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4"/>
  </p:sldMasterIdLst>
  <p:notesMasterIdLst>
    <p:notesMasterId r:id="rId19"/>
  </p:notesMasterIdLst>
  <p:sldIdLst>
    <p:sldId id="2245" r:id="rId5"/>
    <p:sldId id="2247" r:id="rId6"/>
    <p:sldId id="2248" r:id="rId7"/>
    <p:sldId id="2242" r:id="rId8"/>
    <p:sldId id="2271" r:id="rId9"/>
    <p:sldId id="2272" r:id="rId10"/>
    <p:sldId id="2268" r:id="rId11"/>
    <p:sldId id="2273" r:id="rId12"/>
    <p:sldId id="2256" r:id="rId13"/>
    <p:sldId id="2274" r:id="rId14"/>
    <p:sldId id="2258" r:id="rId15"/>
    <p:sldId id="2270" r:id="rId16"/>
    <p:sldId id="2266" r:id="rId17"/>
    <p:sldId id="2261" r:id="rId18"/>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Callum Chesshire" initials="CC" lastIdx="3" clrIdx="0">
    <p:extLst>
      <p:ext uri="{19B8F6BF-5375-455C-9EA6-DF929625EA0E}">
        <p15:presenceInfo xmlns:p15="http://schemas.microsoft.com/office/powerpoint/2012/main" userId="Callum Chesshire" providerId="Non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31B22"/>
    <a:srgbClr val="FFB600"/>
    <a:srgbClr val="7F7F7F"/>
    <a:srgbClr val="221F20"/>
    <a:srgbClr val="FCB414"/>
    <a:srgbClr val="FFFFFF"/>
    <a:srgbClr val="EB1C23"/>
    <a:srgbClr val="245BA7"/>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9B6D9E77-94C2-4BAB-96A4-C3DDA7F63B1B}" v="97" dt="2021-12-13T23:23:36.076"/>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3" d="100"/>
          <a:sy n="83" d="100"/>
        </p:scale>
        <p:origin x="828" y="7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slide" Target="slides/slide14.xml"/><Relationship Id="rId3" Type="http://schemas.openxmlformats.org/officeDocument/2006/relationships/customXml" Target="../customXml/item3.xml"/><Relationship Id="rId21" Type="http://schemas.openxmlformats.org/officeDocument/2006/relationships/presProps" Target="presProps.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microsoft.com/office/2015/10/relationships/revisionInfo" Target="revisionInfo.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commentAuthors" Target="commentAuthors.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tableStyles" Target="tableStyle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theme" Target="theme/theme1.xml"/><Relationship Id="rId10" Type="http://schemas.openxmlformats.org/officeDocument/2006/relationships/slide" Target="slides/slide6.xml"/><Relationship Id="rId19" Type="http://schemas.openxmlformats.org/officeDocument/2006/relationships/notesMaster" Target="notesMasters/notesMaster1.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2A434FDB-F2F0-48A6-99E3-24FE155066BE}" type="datetimeFigureOut">
              <a:rPr lang="en-GB" smtClean="0"/>
              <a:t>13/01/2022</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F901E102-8E99-45FB-AFE0-DEF7127A56AC}" type="slidenum">
              <a:rPr lang="en-GB" smtClean="0"/>
              <a:t>‹#›</a:t>
            </a:fld>
            <a:endParaRPr lang="en-GB"/>
          </a:p>
        </p:txBody>
      </p:sp>
    </p:spTree>
    <p:extLst>
      <p:ext uri="{BB962C8B-B14F-4D97-AF65-F5344CB8AC3E}">
        <p14:creationId xmlns:p14="http://schemas.microsoft.com/office/powerpoint/2010/main" val="85098676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3" Type="http://schemas.openxmlformats.org/officeDocument/2006/relationships/hyperlink" Target="https://youtu.be/blzC6D0p9lM" TargetMode="External"/><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F901E102-8E99-45FB-AFE0-DEF7127A56AC}" type="slidenum">
              <a:rPr lang="en-GB" smtClean="0"/>
              <a:t>1</a:t>
            </a:fld>
            <a:endParaRPr lang="en-GB"/>
          </a:p>
        </p:txBody>
      </p:sp>
    </p:spTree>
    <p:extLst>
      <p:ext uri="{BB962C8B-B14F-4D97-AF65-F5344CB8AC3E}">
        <p14:creationId xmlns:p14="http://schemas.microsoft.com/office/powerpoint/2010/main" val="140547228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F901E102-8E99-45FB-AFE0-DEF7127A56AC}" type="slidenum">
              <a:rPr lang="en-GB" smtClean="0"/>
              <a:t>4</a:t>
            </a:fld>
            <a:endParaRPr lang="en-GB"/>
          </a:p>
        </p:txBody>
      </p:sp>
    </p:spTree>
    <p:extLst>
      <p:ext uri="{BB962C8B-B14F-4D97-AF65-F5344CB8AC3E}">
        <p14:creationId xmlns:p14="http://schemas.microsoft.com/office/powerpoint/2010/main" val="299181575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hlinkClick r:id="rId3"/>
              </a:rPr>
              <a:t>https://youtu.be/blzC6D0p9lM</a:t>
            </a: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a:p>
            <a:endParaRPr lang="en-GB" dirty="0"/>
          </a:p>
        </p:txBody>
      </p:sp>
      <p:sp>
        <p:nvSpPr>
          <p:cNvPr id="4" name="Slide Number Placeholder 3"/>
          <p:cNvSpPr>
            <a:spLocks noGrp="1"/>
          </p:cNvSpPr>
          <p:nvPr>
            <p:ph type="sldNum" sz="quarter" idx="5"/>
          </p:nvPr>
        </p:nvSpPr>
        <p:spPr/>
        <p:txBody>
          <a:bodyPr/>
          <a:lstStyle/>
          <a:p>
            <a:fld id="{F901E102-8E99-45FB-AFE0-DEF7127A56AC}" type="slidenum">
              <a:rPr lang="en-GB" smtClean="0"/>
              <a:t>7</a:t>
            </a:fld>
            <a:endParaRPr lang="en-GB"/>
          </a:p>
        </p:txBody>
      </p:sp>
    </p:spTree>
    <p:extLst>
      <p:ext uri="{BB962C8B-B14F-4D97-AF65-F5344CB8AC3E}">
        <p14:creationId xmlns:p14="http://schemas.microsoft.com/office/powerpoint/2010/main" val="28373924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Expect responses to be similar to  - Stop the Job, reassess, ER?  Weak Signals, MAKE AREA SAFE</a:t>
            </a:r>
          </a:p>
        </p:txBody>
      </p:sp>
      <p:sp>
        <p:nvSpPr>
          <p:cNvPr id="4" name="Slide Number Placeholder 3"/>
          <p:cNvSpPr>
            <a:spLocks noGrp="1"/>
          </p:cNvSpPr>
          <p:nvPr>
            <p:ph type="sldNum" sz="quarter" idx="5"/>
          </p:nvPr>
        </p:nvSpPr>
        <p:spPr/>
        <p:txBody>
          <a:bodyPr/>
          <a:lstStyle/>
          <a:p>
            <a:fld id="{F901E102-8E99-45FB-AFE0-DEF7127A56AC}" type="slidenum">
              <a:rPr lang="en-GB" smtClean="0"/>
              <a:t>12</a:t>
            </a:fld>
            <a:endParaRPr lang="en-GB"/>
          </a:p>
        </p:txBody>
      </p:sp>
    </p:spTree>
    <p:extLst>
      <p:ext uri="{BB962C8B-B14F-4D97-AF65-F5344CB8AC3E}">
        <p14:creationId xmlns:p14="http://schemas.microsoft.com/office/powerpoint/2010/main" val="329845300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F901E102-8E99-45FB-AFE0-DEF7127A56AC}" type="slidenum">
              <a:rPr lang="en-GB" smtClean="0"/>
              <a:t>14</a:t>
            </a:fld>
            <a:endParaRPr lang="en-GB"/>
          </a:p>
        </p:txBody>
      </p:sp>
    </p:spTree>
    <p:extLst>
      <p:ext uri="{BB962C8B-B14F-4D97-AF65-F5344CB8AC3E}">
        <p14:creationId xmlns:p14="http://schemas.microsoft.com/office/powerpoint/2010/main" val="855618687"/>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7" name="Picture 6"/>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2" name="Title 1"/>
          <p:cNvSpPr>
            <a:spLocks noGrp="1"/>
          </p:cNvSpPr>
          <p:nvPr>
            <p:ph type="ctrTitle"/>
          </p:nvPr>
        </p:nvSpPr>
        <p:spPr>
          <a:xfrm>
            <a:off x="287547" y="1864235"/>
            <a:ext cx="7986623" cy="2387600"/>
          </a:xfrm>
        </p:spPr>
        <p:txBody>
          <a:bodyPr anchor="b"/>
          <a:lstStyle>
            <a:lvl1pPr algn="ctr">
              <a:defRPr sz="6000"/>
            </a:lvl1pPr>
          </a:lstStyle>
          <a:p>
            <a:r>
              <a:rPr lang="en-US"/>
              <a:t>Click to edit Master title style</a:t>
            </a:r>
            <a:endParaRPr lang="en-GB"/>
          </a:p>
        </p:txBody>
      </p:sp>
      <p:sp>
        <p:nvSpPr>
          <p:cNvPr id="3" name="Subtitle 2"/>
          <p:cNvSpPr>
            <a:spLocks noGrp="1"/>
          </p:cNvSpPr>
          <p:nvPr>
            <p:ph type="subTitle" idx="1"/>
          </p:nvPr>
        </p:nvSpPr>
        <p:spPr>
          <a:xfrm>
            <a:off x="287547" y="4343910"/>
            <a:ext cx="7986623" cy="153930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sp>
        <p:nvSpPr>
          <p:cNvPr id="4" name="Date Placeholder 3"/>
          <p:cNvSpPr>
            <a:spLocks noGrp="1"/>
          </p:cNvSpPr>
          <p:nvPr>
            <p:ph type="dt" sz="half" idx="10"/>
          </p:nvPr>
        </p:nvSpPr>
        <p:spPr/>
        <p:txBody>
          <a:bodyPr/>
          <a:lstStyle/>
          <a:p>
            <a:fld id="{D8D08140-752F-4B10-9E9D-80571199EEB6}" type="datetimeFigureOut">
              <a:rPr lang="en-GB" smtClean="0"/>
              <a:t>13/01/2022</a:t>
            </a:fld>
            <a:endParaRPr lang="en-GB"/>
          </a:p>
        </p:txBody>
      </p:sp>
      <p:sp>
        <p:nvSpPr>
          <p:cNvPr id="5" name="Footer Placeholder 4"/>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236885848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p>
            <a:fld id="{D8D08140-752F-4B10-9E9D-80571199EEB6}" type="datetimeFigureOut">
              <a:rPr lang="en-GB" smtClean="0"/>
              <a:t>13/01/2022</a:t>
            </a:fld>
            <a:endParaRPr lang="en-GB"/>
          </a:p>
        </p:txBody>
      </p:sp>
      <p:sp>
        <p:nvSpPr>
          <p:cNvPr id="5" name="Footer Placeholder 4"/>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26198006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275553" y="363537"/>
            <a:ext cx="2628900" cy="5431826"/>
          </a:xfrm>
        </p:spPr>
        <p:txBody>
          <a:bodyPr vert="eaVert"/>
          <a:lstStyle/>
          <a:p>
            <a:r>
              <a:rPr lang="en-US"/>
              <a:t>Click to edit Master title style</a:t>
            </a:r>
            <a:endParaRPr lang="en-GB"/>
          </a:p>
        </p:txBody>
      </p:sp>
      <p:sp>
        <p:nvSpPr>
          <p:cNvPr id="3" name="Vertical Text Placeholder 2"/>
          <p:cNvSpPr>
            <a:spLocks noGrp="1"/>
          </p:cNvSpPr>
          <p:nvPr>
            <p:ph type="body" orient="vert" idx="1"/>
          </p:nvPr>
        </p:nvSpPr>
        <p:spPr>
          <a:xfrm>
            <a:off x="287546" y="363537"/>
            <a:ext cx="8770189" cy="5431826"/>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p>
            <a:fld id="{D8D08140-752F-4B10-9E9D-80571199EEB6}" type="datetimeFigureOut">
              <a:rPr lang="en-GB" smtClean="0"/>
              <a:t>13/01/2022</a:t>
            </a:fld>
            <a:endParaRPr lang="en-GB"/>
          </a:p>
        </p:txBody>
      </p:sp>
      <p:sp>
        <p:nvSpPr>
          <p:cNvPr id="5" name="Footer Placeholder 4"/>
          <p:cNvSpPr>
            <a:spLocks noGrp="1"/>
          </p:cNvSpPr>
          <p:nvPr>
            <p:ph type="ftr" sz="quarter" idx="11"/>
          </p:nvPr>
        </p:nvSpPr>
        <p:spPr/>
        <p:txBody>
          <a:bodyPr/>
          <a:lstStyle/>
          <a:p>
            <a:endParaRPr lang="en-GB"/>
          </a:p>
        </p:txBody>
      </p:sp>
      <p:sp>
        <p:nvSpPr>
          <p:cNvPr id="7" name="Title 1"/>
          <p:cNvSpPr txBox="1">
            <a:spLocks/>
          </p:cNvSpPr>
          <p:nvPr/>
        </p:nvSpPr>
        <p:spPr>
          <a:xfrm>
            <a:off x="287547" y="363537"/>
            <a:ext cx="11616906"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a:t>Click to edit Master title style</a:t>
            </a:r>
            <a:endParaRPr lang="en-GB"/>
          </a:p>
        </p:txBody>
      </p:sp>
    </p:spTree>
    <p:extLst>
      <p:ext uri="{BB962C8B-B14F-4D97-AF65-F5344CB8AC3E}">
        <p14:creationId xmlns:p14="http://schemas.microsoft.com/office/powerpoint/2010/main" val="337415160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p>
            <a:fld id="{D8D08140-752F-4B10-9E9D-80571199EEB6}" type="datetimeFigureOut">
              <a:rPr lang="en-GB" smtClean="0"/>
              <a:t>13/01/2022</a:t>
            </a:fld>
            <a:endParaRPr lang="en-GB"/>
          </a:p>
        </p:txBody>
      </p:sp>
      <p:sp>
        <p:nvSpPr>
          <p:cNvPr id="5" name="Footer Placeholder 4"/>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424212442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283474" y="1347429"/>
            <a:ext cx="11612352" cy="2852737"/>
          </a:xfrm>
        </p:spPr>
        <p:txBody>
          <a:bodyPr anchor="b"/>
          <a:lstStyle>
            <a:lvl1pPr>
              <a:defRPr sz="6000"/>
            </a:lvl1pPr>
          </a:lstStyle>
          <a:p>
            <a:r>
              <a:rPr lang="en-US"/>
              <a:t>Click to edit Master title style</a:t>
            </a:r>
            <a:endParaRPr lang="en-GB"/>
          </a:p>
        </p:txBody>
      </p:sp>
      <p:sp>
        <p:nvSpPr>
          <p:cNvPr id="3" name="Text Placeholder 2"/>
          <p:cNvSpPr>
            <a:spLocks noGrp="1"/>
          </p:cNvSpPr>
          <p:nvPr>
            <p:ph type="body" idx="1"/>
          </p:nvPr>
        </p:nvSpPr>
        <p:spPr>
          <a:xfrm>
            <a:off x="283474" y="4227154"/>
            <a:ext cx="11612352"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94F95EDF-57F3-4D9B-A3F1-3D25799A44D7}" type="datetimeFigureOut">
              <a:rPr lang="en-GB" smtClean="0"/>
              <a:t>13/01/2022</a:t>
            </a:fld>
            <a:endParaRPr lang="en-GB"/>
          </a:p>
        </p:txBody>
      </p:sp>
      <p:sp>
        <p:nvSpPr>
          <p:cNvPr id="5" name="Footer Placeholder 4"/>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334898014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sz="half" idx="1"/>
          </p:nvPr>
        </p:nvSpPr>
        <p:spPr>
          <a:xfrm>
            <a:off x="287546" y="1825625"/>
            <a:ext cx="5742317" cy="401445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172199" y="1825625"/>
            <a:ext cx="5742317" cy="401445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p:cNvSpPr>
            <a:spLocks noGrp="1"/>
          </p:cNvSpPr>
          <p:nvPr>
            <p:ph type="dt" sz="half" idx="10"/>
          </p:nvPr>
        </p:nvSpPr>
        <p:spPr/>
        <p:txBody>
          <a:bodyPr/>
          <a:lstStyle/>
          <a:p>
            <a:fld id="{D8D08140-752F-4B10-9E9D-80571199EEB6}" type="datetimeFigureOut">
              <a:rPr lang="en-GB" smtClean="0"/>
              <a:t>13/01/2022</a:t>
            </a:fld>
            <a:endParaRPr lang="en-GB"/>
          </a:p>
        </p:txBody>
      </p:sp>
      <p:sp>
        <p:nvSpPr>
          <p:cNvPr id="6" name="Footer Placeholder 5"/>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329210412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290723" y="365125"/>
            <a:ext cx="11613730" cy="1325563"/>
          </a:xfrm>
        </p:spPr>
        <p:txBody>
          <a:bodyPr/>
          <a:lstStyle/>
          <a:p>
            <a:r>
              <a:rPr lang="en-US"/>
              <a:t>Click to edit Master title style</a:t>
            </a:r>
            <a:endParaRPr lang="en-GB"/>
          </a:p>
        </p:txBody>
      </p:sp>
      <p:sp>
        <p:nvSpPr>
          <p:cNvPr id="3" name="Text Placeholder 2"/>
          <p:cNvSpPr>
            <a:spLocks noGrp="1"/>
          </p:cNvSpPr>
          <p:nvPr>
            <p:ph type="body" idx="1"/>
          </p:nvPr>
        </p:nvSpPr>
        <p:spPr>
          <a:xfrm>
            <a:off x="287547" y="1681163"/>
            <a:ext cx="570416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287546" y="2505075"/>
            <a:ext cx="5704160" cy="330912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6172199" y="1681163"/>
            <a:ext cx="5732253"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732252" cy="330912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p:cNvSpPr>
            <a:spLocks noGrp="1"/>
          </p:cNvSpPr>
          <p:nvPr>
            <p:ph type="dt" sz="half" idx="10"/>
          </p:nvPr>
        </p:nvSpPr>
        <p:spPr/>
        <p:txBody>
          <a:bodyPr/>
          <a:lstStyle/>
          <a:p>
            <a:fld id="{D8D08140-752F-4B10-9E9D-80571199EEB6}" type="datetimeFigureOut">
              <a:rPr lang="en-GB" smtClean="0"/>
              <a:t>13/01/2022</a:t>
            </a:fld>
            <a:endParaRPr lang="en-GB"/>
          </a:p>
        </p:txBody>
      </p:sp>
      <p:sp>
        <p:nvSpPr>
          <p:cNvPr id="8" name="Footer Placeholder 7"/>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65605894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Date Placeholder 2"/>
          <p:cNvSpPr>
            <a:spLocks noGrp="1"/>
          </p:cNvSpPr>
          <p:nvPr>
            <p:ph type="dt" sz="half" idx="10"/>
          </p:nvPr>
        </p:nvSpPr>
        <p:spPr/>
        <p:txBody>
          <a:bodyPr/>
          <a:lstStyle/>
          <a:p>
            <a:fld id="{D8D08140-752F-4B10-9E9D-80571199EEB6}" type="datetimeFigureOut">
              <a:rPr lang="en-GB" smtClean="0"/>
              <a:t>13/01/2022</a:t>
            </a:fld>
            <a:endParaRPr lang="en-GB"/>
          </a:p>
        </p:txBody>
      </p:sp>
      <p:sp>
        <p:nvSpPr>
          <p:cNvPr id="4" name="Footer Placeholder 3"/>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244802115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D8D08140-752F-4B10-9E9D-80571199EEB6}" type="datetimeFigureOut">
              <a:rPr lang="en-GB" smtClean="0"/>
              <a:t>13/01/2022</a:t>
            </a:fld>
            <a:endParaRPr lang="en-GB"/>
          </a:p>
        </p:txBody>
      </p:sp>
      <p:sp>
        <p:nvSpPr>
          <p:cNvPr id="3" name="Footer Placeholder 2"/>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265548585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87547" y="457200"/>
            <a:ext cx="3932237" cy="1600200"/>
          </a:xfrm>
        </p:spPr>
        <p:txBody>
          <a:bodyPr anchor="b"/>
          <a:lstStyle>
            <a:lvl1pPr>
              <a:defRPr sz="3200"/>
            </a:lvl1pPr>
          </a:lstStyle>
          <a:p>
            <a:r>
              <a:rPr lang="en-US"/>
              <a:t>Click to edit Master title style</a:t>
            </a:r>
            <a:endParaRPr lang="en-GB"/>
          </a:p>
        </p:txBody>
      </p:sp>
      <p:sp>
        <p:nvSpPr>
          <p:cNvPr id="3" name="Content Placeholder 2"/>
          <p:cNvSpPr>
            <a:spLocks noGrp="1"/>
          </p:cNvSpPr>
          <p:nvPr>
            <p:ph idx="1"/>
          </p:nvPr>
        </p:nvSpPr>
        <p:spPr>
          <a:xfrm>
            <a:off x="4459857" y="457201"/>
            <a:ext cx="7444596" cy="540385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a:spLocks noGrp="1"/>
          </p:cNvSpPr>
          <p:nvPr>
            <p:ph type="body" sz="half" idx="2"/>
          </p:nvPr>
        </p:nvSpPr>
        <p:spPr>
          <a:xfrm>
            <a:off x="287547"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D8D08140-752F-4B10-9E9D-80571199EEB6}" type="datetimeFigureOut">
              <a:rPr lang="en-GB" smtClean="0"/>
              <a:t>13/01/2022</a:t>
            </a:fld>
            <a:endParaRPr lang="en-GB"/>
          </a:p>
        </p:txBody>
      </p:sp>
      <p:sp>
        <p:nvSpPr>
          <p:cNvPr id="6" name="Footer Placeholder 5"/>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192495184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87547" y="457200"/>
            <a:ext cx="3932237" cy="1600200"/>
          </a:xfrm>
        </p:spPr>
        <p:txBody>
          <a:bodyPr anchor="b"/>
          <a:lstStyle>
            <a:lvl1pPr>
              <a:defRPr sz="3200"/>
            </a:lvl1pPr>
          </a:lstStyle>
          <a:p>
            <a:r>
              <a:rPr lang="en-US"/>
              <a:t>Click to edit Master title style</a:t>
            </a:r>
            <a:endParaRPr lang="en-GB"/>
          </a:p>
        </p:txBody>
      </p:sp>
      <p:sp>
        <p:nvSpPr>
          <p:cNvPr id="3" name="Picture Placeholder 2"/>
          <p:cNvSpPr>
            <a:spLocks noGrp="1"/>
          </p:cNvSpPr>
          <p:nvPr>
            <p:ph type="pic" idx="1"/>
          </p:nvPr>
        </p:nvSpPr>
        <p:spPr>
          <a:xfrm>
            <a:off x="4485735" y="457201"/>
            <a:ext cx="7418717"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GB"/>
          </a:p>
        </p:txBody>
      </p:sp>
      <p:sp>
        <p:nvSpPr>
          <p:cNvPr id="4" name="Text Placeholder 3"/>
          <p:cNvSpPr>
            <a:spLocks noGrp="1"/>
          </p:cNvSpPr>
          <p:nvPr>
            <p:ph type="body" sz="half" idx="2"/>
          </p:nvPr>
        </p:nvSpPr>
        <p:spPr>
          <a:xfrm>
            <a:off x="287547"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94F95EDF-57F3-4D9B-A3F1-3D25799A44D7}" type="datetimeFigureOut">
              <a:rPr lang="en-GB" smtClean="0"/>
              <a:t>13/01/2022</a:t>
            </a:fld>
            <a:endParaRPr lang="en-GB"/>
          </a:p>
        </p:txBody>
      </p:sp>
      <p:sp>
        <p:nvSpPr>
          <p:cNvPr id="6" name="Footer Placeholder 5"/>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214027854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87547" y="363537"/>
            <a:ext cx="11616906" cy="1325563"/>
          </a:xfrm>
          <a:prstGeom prst="rect">
            <a:avLst/>
          </a:prstGeom>
        </p:spPr>
        <p:txBody>
          <a:bodyPr vert="horz" lIns="91440" tIns="45720" rIns="91440" bIns="45720" rtlCol="0" anchor="ctr">
            <a:normAutofit/>
          </a:bodyPr>
          <a:lstStyle/>
          <a:p>
            <a:r>
              <a:rPr lang="en-US"/>
              <a:t>Click to edit Master title style</a:t>
            </a:r>
            <a:endParaRPr lang="en-GB"/>
          </a:p>
        </p:txBody>
      </p:sp>
      <p:sp>
        <p:nvSpPr>
          <p:cNvPr id="3" name="Text Placeholder 2"/>
          <p:cNvSpPr>
            <a:spLocks noGrp="1"/>
          </p:cNvSpPr>
          <p:nvPr>
            <p:ph type="body" idx="1"/>
          </p:nvPr>
        </p:nvSpPr>
        <p:spPr>
          <a:xfrm>
            <a:off x="287547" y="1825625"/>
            <a:ext cx="11616906" cy="3997205"/>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2"/>
          </p:nvPr>
        </p:nvSpPr>
        <p:spPr>
          <a:xfrm>
            <a:off x="287547"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8D08140-752F-4B10-9E9D-80571199EEB6}" type="datetimeFigureOut">
              <a:rPr lang="en-GB" smtClean="0"/>
              <a:t>13/01/2022</a:t>
            </a:fld>
            <a:endParaRPr lang="en-GB"/>
          </a:p>
        </p:txBody>
      </p:sp>
      <p:sp>
        <p:nvSpPr>
          <p:cNvPr id="5" name="Footer Placeholder 4"/>
          <p:cNvSpPr>
            <a:spLocks noGrp="1"/>
          </p:cNvSpPr>
          <p:nvPr>
            <p:ph type="ftr" sz="quarter" idx="3"/>
          </p:nvPr>
        </p:nvSpPr>
        <p:spPr>
          <a:xfrm>
            <a:off x="3487947"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pic>
        <p:nvPicPr>
          <p:cNvPr id="9" name="Picture 8">
            <a:extLst>
              <a:ext uri="{FF2B5EF4-FFF2-40B4-BE49-F238E27FC236}">
                <a16:creationId xmlns:a16="http://schemas.microsoft.com/office/drawing/2014/main" id="{ECD3F803-C96E-4900-8957-95EB8D129198}"/>
              </a:ext>
            </a:extLst>
          </p:cNvPr>
          <p:cNvPicPr>
            <a:picLocks noChangeAspect="1"/>
          </p:cNvPicPr>
          <p:nvPr userDrawn="1"/>
        </p:nvPicPr>
        <p:blipFill rotWithShape="1">
          <a:blip r:embed="rId13">
            <a:alphaModFix amt="35000"/>
          </a:blip>
          <a:srcRect b="13585"/>
          <a:stretch/>
        </p:blipFill>
        <p:spPr>
          <a:xfrm>
            <a:off x="0" y="0"/>
            <a:ext cx="12192000" cy="5926391"/>
          </a:xfrm>
          <a:prstGeom prst="rect">
            <a:avLst/>
          </a:prstGeom>
        </p:spPr>
      </p:pic>
      <p:pic>
        <p:nvPicPr>
          <p:cNvPr id="10" name="Picture 9">
            <a:extLst>
              <a:ext uri="{FF2B5EF4-FFF2-40B4-BE49-F238E27FC236}">
                <a16:creationId xmlns:a16="http://schemas.microsoft.com/office/drawing/2014/main" id="{AFFA07F3-A2B4-4A1D-B16A-6B650383546C}"/>
              </a:ext>
            </a:extLst>
          </p:cNvPr>
          <p:cNvPicPr>
            <a:picLocks noChangeAspect="1"/>
          </p:cNvPicPr>
          <p:nvPr userDrawn="1"/>
        </p:nvPicPr>
        <p:blipFill rotWithShape="1">
          <a:blip r:embed="rId13">
            <a:alphaModFix/>
          </a:blip>
          <a:srcRect t="86509"/>
          <a:stretch/>
        </p:blipFill>
        <p:spPr>
          <a:xfrm>
            <a:off x="0" y="5932800"/>
            <a:ext cx="12192000" cy="925199"/>
          </a:xfrm>
          <a:prstGeom prst="rect">
            <a:avLst/>
          </a:prstGeom>
        </p:spPr>
      </p:pic>
    </p:spTree>
    <p:extLst>
      <p:ext uri="{BB962C8B-B14F-4D97-AF65-F5344CB8AC3E}">
        <p14:creationId xmlns:p14="http://schemas.microsoft.com/office/powerpoint/2010/main" val="2446884909"/>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0.pn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1.pn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4.xml"/><Relationship Id="rId1" Type="http://schemas.openxmlformats.org/officeDocument/2006/relationships/slideLayout" Target="../slideLayouts/slideLayout2.xml"/><Relationship Id="rId4" Type="http://schemas.openxmlformats.org/officeDocument/2006/relationships/image" Target="../media/image8.png"/></Relationships>
</file>

<file path=ppt/slides/_rels/slide1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3.jp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6.png"/><Relationship Id="rId7" Type="http://schemas.openxmlformats.org/officeDocument/2006/relationships/image" Target="../media/image9.png"/><Relationship Id="rId2" Type="http://schemas.openxmlformats.org/officeDocument/2006/relationships/notesSlide" Target="../notesSlides/notesSlide2.xml"/><Relationship Id="rId1" Type="http://schemas.openxmlformats.org/officeDocument/2006/relationships/slideLayout" Target="../slideLayouts/slideLayout2.xml"/><Relationship Id="rId6" Type="http://schemas.openxmlformats.org/officeDocument/2006/relationships/hyperlink" Target="https://www.stepchangeinsafety.net/resources/safe-working-essentials-toolkit/" TargetMode="External"/><Relationship Id="rId5" Type="http://schemas.openxmlformats.org/officeDocument/2006/relationships/image" Target="../media/image8.png"/><Relationship Id="rId4" Type="http://schemas.openxmlformats.org/officeDocument/2006/relationships/image" Target="../media/image7.png"/></Relationships>
</file>

<file path=ppt/slides/_rels/slide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Layout" Target="../slideLayouts/slideLayout2.xml"/><Relationship Id="rId5" Type="http://schemas.openxmlformats.org/officeDocument/2006/relationships/image" Target="../media/image8.png"/><Relationship Id="rId4" Type="http://schemas.openxmlformats.org/officeDocument/2006/relationships/image" Target="../media/image13.png"/></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3.xml"/><Relationship Id="rId7" Type="http://schemas.openxmlformats.org/officeDocument/2006/relationships/image" Target="../media/image16.png"/><Relationship Id="rId2" Type="http://schemas.openxmlformats.org/officeDocument/2006/relationships/slideLayout" Target="../slideLayouts/slideLayout2.xml"/><Relationship Id="rId1" Type="http://schemas.openxmlformats.org/officeDocument/2006/relationships/video" Target="https://www.youtube.com/embed/blzC6D0p9lM?feature=oembed" TargetMode="External"/><Relationship Id="rId6" Type="http://schemas.openxmlformats.org/officeDocument/2006/relationships/image" Target="../media/image8.png"/><Relationship Id="rId5" Type="http://schemas.openxmlformats.org/officeDocument/2006/relationships/image" Target="../media/image15.jpeg"/><Relationship Id="rId4" Type="http://schemas.openxmlformats.org/officeDocument/2006/relationships/image" Target="../media/image14.png"/></Relationships>
</file>

<file path=ppt/slides/_rels/slide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7.jpeg"/><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hyperlink" Target="https://www.stepchangeinsafety.net/resources/hydrocarbon-release-prevention-plant-reinstatement/" TargetMode="External"/><Relationship Id="rId2" Type="http://schemas.openxmlformats.org/officeDocument/2006/relationships/image" Target="../media/image18.jpg"/><Relationship Id="rId1" Type="http://schemas.openxmlformats.org/officeDocument/2006/relationships/slideLayout" Target="../slideLayouts/slideLayout2.xml"/><Relationship Id="rId5" Type="http://schemas.openxmlformats.org/officeDocument/2006/relationships/image" Target="../media/image8.png"/><Relationship Id="rId4" Type="http://schemas.openxmlformats.org/officeDocument/2006/relationships/image" Target="../media/image19.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2452447" y="6071112"/>
            <a:ext cx="6165505" cy="64633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a:ln>
                  <a:noFill/>
                </a:ln>
                <a:solidFill>
                  <a:schemeClr val="bg1"/>
                </a:solidFill>
                <a:effectLst/>
                <a:uLnTx/>
                <a:uFillTx/>
              </a:rPr>
              <a:t>Disclaimer: </a:t>
            </a:r>
            <a:r>
              <a:rPr kumimoji="0" lang="en-GB" sz="1200" b="0" i="0" u="none" strike="noStrike" kern="0" cap="none" spc="0" normalizeH="0" baseline="0" noProof="0">
                <a:ln>
                  <a:noFill/>
                </a:ln>
                <a:solidFill>
                  <a:schemeClr val="bg1"/>
                </a:solidFill>
                <a:effectLst/>
                <a:uLnTx/>
                <a:uFillTx/>
              </a:rPr>
              <a:t>this safety moment is designed to prevent similar incidents occurring.  All guidance herein is provided in good faith and Step Change in Safety nor its member companies accept responsibility for any inaccuracies or omissions contained within this safety moment.</a:t>
            </a:r>
          </a:p>
        </p:txBody>
      </p:sp>
      <p:grpSp>
        <p:nvGrpSpPr>
          <p:cNvPr id="13" name="Group 12"/>
          <p:cNvGrpSpPr>
            <a:grpSpLocks noChangeAspect="1"/>
          </p:cNvGrpSpPr>
          <p:nvPr/>
        </p:nvGrpSpPr>
        <p:grpSpPr>
          <a:xfrm>
            <a:off x="287547" y="6166365"/>
            <a:ext cx="1943100" cy="473075"/>
            <a:chOff x="5113338" y="3181350"/>
            <a:chExt cx="1943100" cy="473075"/>
          </a:xfrm>
        </p:grpSpPr>
        <p:sp>
          <p:nvSpPr>
            <p:cNvPr id="15" name="Freeform 6"/>
            <p:cNvSpPr>
              <a:spLocks noEditPoints="1"/>
            </p:cNvSpPr>
            <p:nvPr/>
          </p:nvSpPr>
          <p:spPr bwMode="auto">
            <a:xfrm>
              <a:off x="5214938" y="3275013"/>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6" name="Freeform 7"/>
            <p:cNvSpPr>
              <a:spLocks noEditPoints="1"/>
            </p:cNvSpPr>
            <p:nvPr/>
          </p:nvSpPr>
          <p:spPr bwMode="auto">
            <a:xfrm>
              <a:off x="5113338" y="3181350"/>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5" name="Group 4">
            <a:extLst>
              <a:ext uri="{FF2B5EF4-FFF2-40B4-BE49-F238E27FC236}">
                <a16:creationId xmlns:a16="http://schemas.microsoft.com/office/drawing/2014/main" id="{61922D33-0D28-4DDD-8B3C-8008B6595918}"/>
              </a:ext>
            </a:extLst>
          </p:cNvPr>
          <p:cNvGrpSpPr/>
          <p:nvPr/>
        </p:nvGrpSpPr>
        <p:grpSpPr>
          <a:xfrm>
            <a:off x="414163" y="432624"/>
            <a:ext cx="2962381" cy="999902"/>
            <a:chOff x="414163" y="452288"/>
            <a:chExt cx="2962381" cy="999902"/>
          </a:xfrm>
        </p:grpSpPr>
        <p:sp>
          <p:nvSpPr>
            <p:cNvPr id="359" name="Freeform: Shape 358">
              <a:extLst>
                <a:ext uri="{FF2B5EF4-FFF2-40B4-BE49-F238E27FC236}">
                  <a16:creationId xmlns:a16="http://schemas.microsoft.com/office/drawing/2014/main" id="{466290A7-0A9B-49FD-8862-6B901F5187D7}"/>
                </a:ext>
              </a:extLst>
            </p:cNvPr>
            <p:cNvSpPr/>
            <p:nvPr/>
          </p:nvSpPr>
          <p:spPr>
            <a:xfrm>
              <a:off x="414163" y="1235079"/>
              <a:ext cx="217101" cy="217111"/>
            </a:xfrm>
            <a:custGeom>
              <a:avLst/>
              <a:gdLst>
                <a:gd name="connsiteX0" fmla="*/ 0 w 208197"/>
                <a:gd name="connsiteY0" fmla="*/ -227 h 208206"/>
                <a:gd name="connsiteX1" fmla="*/ 208197 w 208197"/>
                <a:gd name="connsiteY1" fmla="*/ -227 h 208206"/>
                <a:gd name="connsiteX2" fmla="*/ 208197 w 208197"/>
                <a:gd name="connsiteY2" fmla="*/ 207980 h 208206"/>
                <a:gd name="connsiteX3" fmla="*/ 0 w 20819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97" h="208206">
                  <a:moveTo>
                    <a:pt x="0" y="-227"/>
                  </a:moveTo>
                  <a:lnTo>
                    <a:pt x="208197" y="-227"/>
                  </a:lnTo>
                  <a:lnTo>
                    <a:pt x="208197" y="207980"/>
                  </a:lnTo>
                  <a:lnTo>
                    <a:pt x="0" y="207980"/>
                  </a:lnTo>
                  <a:close/>
                </a:path>
              </a:pathLst>
            </a:custGeom>
            <a:solidFill>
              <a:srgbClr val="FFB600"/>
            </a:solidFill>
            <a:ln w="9525" cap="flat">
              <a:noFill/>
              <a:prstDash val="solid"/>
              <a:round/>
            </a:ln>
          </p:spPr>
          <p:txBody>
            <a:bodyPr rtlCol="0" anchor="ctr"/>
            <a:lstStyle/>
            <a:p>
              <a:endParaRPr lang="en-GB"/>
            </a:p>
          </p:txBody>
        </p:sp>
        <p:sp>
          <p:nvSpPr>
            <p:cNvPr id="360" name="Freeform: Shape 359">
              <a:extLst>
                <a:ext uri="{FF2B5EF4-FFF2-40B4-BE49-F238E27FC236}">
                  <a16:creationId xmlns:a16="http://schemas.microsoft.com/office/drawing/2014/main" id="{568F2014-11A3-412F-8C65-534D526E9024}"/>
                </a:ext>
              </a:extLst>
            </p:cNvPr>
            <p:cNvSpPr/>
            <p:nvPr/>
          </p:nvSpPr>
          <p:spPr>
            <a:xfrm>
              <a:off x="718114" y="1235079"/>
              <a:ext cx="217111" cy="217111"/>
            </a:xfrm>
            <a:custGeom>
              <a:avLst/>
              <a:gdLst>
                <a:gd name="connsiteX0" fmla="*/ 0 w 208206"/>
                <a:gd name="connsiteY0" fmla="*/ -227 h 208206"/>
                <a:gd name="connsiteX1" fmla="*/ 208207 w 208206"/>
                <a:gd name="connsiteY1" fmla="*/ -227 h 208206"/>
                <a:gd name="connsiteX2" fmla="*/ 208207 w 208206"/>
                <a:gd name="connsiteY2" fmla="*/ 207980 h 208206"/>
                <a:gd name="connsiteX3" fmla="*/ 0 w 20820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06" h="208206">
                  <a:moveTo>
                    <a:pt x="0" y="-227"/>
                  </a:moveTo>
                  <a:lnTo>
                    <a:pt x="208207" y="-227"/>
                  </a:lnTo>
                  <a:lnTo>
                    <a:pt x="208207" y="207980"/>
                  </a:lnTo>
                  <a:lnTo>
                    <a:pt x="0" y="207980"/>
                  </a:lnTo>
                  <a:close/>
                </a:path>
              </a:pathLst>
            </a:custGeom>
            <a:solidFill>
              <a:srgbClr val="FFB600"/>
            </a:solidFill>
            <a:ln w="9525" cap="flat">
              <a:noFill/>
              <a:prstDash val="solid"/>
              <a:round/>
            </a:ln>
          </p:spPr>
          <p:txBody>
            <a:bodyPr rtlCol="0" anchor="ctr"/>
            <a:lstStyle/>
            <a:p>
              <a:endParaRPr lang="en-GB"/>
            </a:p>
          </p:txBody>
        </p:sp>
        <p:sp>
          <p:nvSpPr>
            <p:cNvPr id="361" name="Freeform: Shape 360">
              <a:extLst>
                <a:ext uri="{FF2B5EF4-FFF2-40B4-BE49-F238E27FC236}">
                  <a16:creationId xmlns:a16="http://schemas.microsoft.com/office/drawing/2014/main" id="{D06DD08D-4BFB-49E3-91D2-A8A29AA6E1AE}"/>
                </a:ext>
              </a:extLst>
            </p:cNvPr>
            <p:cNvSpPr/>
            <p:nvPr/>
          </p:nvSpPr>
          <p:spPr>
            <a:xfrm>
              <a:off x="1022074" y="1235079"/>
              <a:ext cx="217101" cy="217111"/>
            </a:xfrm>
            <a:custGeom>
              <a:avLst/>
              <a:gdLst>
                <a:gd name="connsiteX0" fmla="*/ 0 w 208197"/>
                <a:gd name="connsiteY0" fmla="*/ -227 h 208206"/>
                <a:gd name="connsiteX1" fmla="*/ 208197 w 208197"/>
                <a:gd name="connsiteY1" fmla="*/ -227 h 208206"/>
                <a:gd name="connsiteX2" fmla="*/ 208197 w 208197"/>
                <a:gd name="connsiteY2" fmla="*/ 207980 h 208206"/>
                <a:gd name="connsiteX3" fmla="*/ 0 w 20819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97" h="208206">
                  <a:moveTo>
                    <a:pt x="0" y="-227"/>
                  </a:moveTo>
                  <a:lnTo>
                    <a:pt x="208197" y="-227"/>
                  </a:lnTo>
                  <a:lnTo>
                    <a:pt x="208197" y="207980"/>
                  </a:lnTo>
                  <a:lnTo>
                    <a:pt x="0" y="207980"/>
                  </a:lnTo>
                  <a:close/>
                </a:path>
              </a:pathLst>
            </a:custGeom>
            <a:solidFill>
              <a:srgbClr val="FFB600"/>
            </a:solidFill>
            <a:ln w="9525" cap="flat">
              <a:noFill/>
              <a:prstDash val="solid"/>
              <a:round/>
            </a:ln>
          </p:spPr>
          <p:txBody>
            <a:bodyPr rtlCol="0" anchor="ctr"/>
            <a:lstStyle/>
            <a:p>
              <a:endParaRPr lang="en-GB"/>
            </a:p>
          </p:txBody>
        </p:sp>
        <p:sp>
          <p:nvSpPr>
            <p:cNvPr id="362" name="Freeform: Shape 361">
              <a:extLst>
                <a:ext uri="{FF2B5EF4-FFF2-40B4-BE49-F238E27FC236}">
                  <a16:creationId xmlns:a16="http://schemas.microsoft.com/office/drawing/2014/main" id="{4D9AEF60-E58F-416A-A2D2-6B19B3317D6F}"/>
                </a:ext>
              </a:extLst>
            </p:cNvPr>
            <p:cNvSpPr/>
            <p:nvPr/>
          </p:nvSpPr>
          <p:spPr>
            <a:xfrm>
              <a:off x="1326025" y="1235079"/>
              <a:ext cx="217101" cy="217111"/>
            </a:xfrm>
            <a:custGeom>
              <a:avLst/>
              <a:gdLst>
                <a:gd name="connsiteX0" fmla="*/ 0 w 208197"/>
                <a:gd name="connsiteY0" fmla="*/ -227 h 208206"/>
                <a:gd name="connsiteX1" fmla="*/ 208197 w 208197"/>
                <a:gd name="connsiteY1" fmla="*/ -227 h 208206"/>
                <a:gd name="connsiteX2" fmla="*/ 208197 w 208197"/>
                <a:gd name="connsiteY2" fmla="*/ 207980 h 208206"/>
                <a:gd name="connsiteX3" fmla="*/ 0 w 20819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97" h="208206">
                  <a:moveTo>
                    <a:pt x="0" y="-227"/>
                  </a:moveTo>
                  <a:lnTo>
                    <a:pt x="208197" y="-227"/>
                  </a:lnTo>
                  <a:lnTo>
                    <a:pt x="208197" y="207980"/>
                  </a:lnTo>
                  <a:lnTo>
                    <a:pt x="0" y="207980"/>
                  </a:lnTo>
                  <a:close/>
                </a:path>
              </a:pathLst>
            </a:custGeom>
            <a:solidFill>
              <a:srgbClr val="FFB600"/>
            </a:solidFill>
            <a:ln w="9525" cap="flat">
              <a:noFill/>
              <a:prstDash val="solid"/>
              <a:round/>
            </a:ln>
          </p:spPr>
          <p:txBody>
            <a:bodyPr rtlCol="0" anchor="ctr"/>
            <a:lstStyle/>
            <a:p>
              <a:endParaRPr lang="en-GB"/>
            </a:p>
          </p:txBody>
        </p:sp>
        <p:sp>
          <p:nvSpPr>
            <p:cNvPr id="363" name="Freeform: Shape 362">
              <a:extLst>
                <a:ext uri="{FF2B5EF4-FFF2-40B4-BE49-F238E27FC236}">
                  <a16:creationId xmlns:a16="http://schemas.microsoft.com/office/drawing/2014/main" id="{37A6EF14-3839-4AD2-9EBC-7FD6D79351B7}"/>
                </a:ext>
              </a:extLst>
            </p:cNvPr>
            <p:cNvSpPr/>
            <p:nvPr/>
          </p:nvSpPr>
          <p:spPr>
            <a:xfrm>
              <a:off x="1629985" y="1235079"/>
              <a:ext cx="217101" cy="217111"/>
            </a:xfrm>
            <a:custGeom>
              <a:avLst/>
              <a:gdLst>
                <a:gd name="connsiteX0" fmla="*/ 0 w 208197"/>
                <a:gd name="connsiteY0" fmla="*/ -227 h 208206"/>
                <a:gd name="connsiteX1" fmla="*/ 208197 w 208197"/>
                <a:gd name="connsiteY1" fmla="*/ -227 h 208206"/>
                <a:gd name="connsiteX2" fmla="*/ 208197 w 208197"/>
                <a:gd name="connsiteY2" fmla="*/ 207980 h 208206"/>
                <a:gd name="connsiteX3" fmla="*/ 0 w 20819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97" h="208206">
                  <a:moveTo>
                    <a:pt x="0" y="-227"/>
                  </a:moveTo>
                  <a:lnTo>
                    <a:pt x="208197" y="-227"/>
                  </a:lnTo>
                  <a:lnTo>
                    <a:pt x="208197" y="207980"/>
                  </a:lnTo>
                  <a:lnTo>
                    <a:pt x="0" y="207980"/>
                  </a:lnTo>
                  <a:close/>
                </a:path>
              </a:pathLst>
            </a:custGeom>
            <a:solidFill>
              <a:srgbClr val="FFB600"/>
            </a:solidFill>
            <a:ln w="9525" cap="flat">
              <a:noFill/>
              <a:prstDash val="solid"/>
              <a:round/>
            </a:ln>
          </p:spPr>
          <p:txBody>
            <a:bodyPr rtlCol="0" anchor="ctr"/>
            <a:lstStyle/>
            <a:p>
              <a:endParaRPr lang="en-GB"/>
            </a:p>
          </p:txBody>
        </p:sp>
        <p:sp>
          <p:nvSpPr>
            <p:cNvPr id="364" name="Freeform: Shape 363">
              <a:extLst>
                <a:ext uri="{FF2B5EF4-FFF2-40B4-BE49-F238E27FC236}">
                  <a16:creationId xmlns:a16="http://schemas.microsoft.com/office/drawing/2014/main" id="{B274C62F-1B4E-4E37-8E9D-B6F8F248AD91}"/>
                </a:ext>
              </a:extLst>
            </p:cNvPr>
            <p:cNvSpPr/>
            <p:nvPr/>
          </p:nvSpPr>
          <p:spPr>
            <a:xfrm>
              <a:off x="1933936" y="1235079"/>
              <a:ext cx="217121" cy="217111"/>
            </a:xfrm>
            <a:custGeom>
              <a:avLst/>
              <a:gdLst>
                <a:gd name="connsiteX0" fmla="*/ 0 w 208216"/>
                <a:gd name="connsiteY0" fmla="*/ -227 h 208206"/>
                <a:gd name="connsiteX1" fmla="*/ 208217 w 208216"/>
                <a:gd name="connsiteY1" fmla="*/ -227 h 208206"/>
                <a:gd name="connsiteX2" fmla="*/ 208217 w 208216"/>
                <a:gd name="connsiteY2" fmla="*/ 207980 h 208206"/>
                <a:gd name="connsiteX3" fmla="*/ 0 w 20821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16" h="208206">
                  <a:moveTo>
                    <a:pt x="0" y="-227"/>
                  </a:moveTo>
                  <a:lnTo>
                    <a:pt x="208217" y="-227"/>
                  </a:lnTo>
                  <a:lnTo>
                    <a:pt x="208217" y="207980"/>
                  </a:lnTo>
                  <a:lnTo>
                    <a:pt x="0" y="207980"/>
                  </a:lnTo>
                  <a:close/>
                </a:path>
              </a:pathLst>
            </a:custGeom>
            <a:solidFill>
              <a:srgbClr val="FFB600"/>
            </a:solidFill>
            <a:ln w="9525" cap="flat">
              <a:noFill/>
              <a:prstDash val="solid"/>
              <a:round/>
            </a:ln>
          </p:spPr>
          <p:txBody>
            <a:bodyPr rtlCol="0" anchor="ctr"/>
            <a:lstStyle/>
            <a:p>
              <a:endParaRPr lang="en-GB"/>
            </a:p>
          </p:txBody>
        </p:sp>
        <p:sp>
          <p:nvSpPr>
            <p:cNvPr id="365" name="Freeform: Shape 364">
              <a:extLst>
                <a:ext uri="{FF2B5EF4-FFF2-40B4-BE49-F238E27FC236}">
                  <a16:creationId xmlns:a16="http://schemas.microsoft.com/office/drawing/2014/main" id="{E35732F4-AD0C-4A86-AD2C-16A4326C52E9}"/>
                </a:ext>
              </a:extLst>
            </p:cNvPr>
            <p:cNvSpPr/>
            <p:nvPr/>
          </p:nvSpPr>
          <p:spPr>
            <a:xfrm>
              <a:off x="2237896" y="1235079"/>
              <a:ext cx="217111" cy="217111"/>
            </a:xfrm>
            <a:custGeom>
              <a:avLst/>
              <a:gdLst>
                <a:gd name="connsiteX0" fmla="*/ 0 w 208206"/>
                <a:gd name="connsiteY0" fmla="*/ -227 h 208206"/>
                <a:gd name="connsiteX1" fmla="*/ 208207 w 208206"/>
                <a:gd name="connsiteY1" fmla="*/ -227 h 208206"/>
                <a:gd name="connsiteX2" fmla="*/ 208207 w 208206"/>
                <a:gd name="connsiteY2" fmla="*/ 207980 h 208206"/>
                <a:gd name="connsiteX3" fmla="*/ 0 w 20820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06" h="208206">
                  <a:moveTo>
                    <a:pt x="0" y="-227"/>
                  </a:moveTo>
                  <a:lnTo>
                    <a:pt x="208207" y="-227"/>
                  </a:lnTo>
                  <a:lnTo>
                    <a:pt x="208207" y="207980"/>
                  </a:lnTo>
                  <a:lnTo>
                    <a:pt x="0" y="207980"/>
                  </a:lnTo>
                  <a:close/>
                </a:path>
              </a:pathLst>
            </a:custGeom>
            <a:solidFill>
              <a:srgbClr val="FFB600"/>
            </a:solidFill>
            <a:ln w="9525" cap="flat">
              <a:noFill/>
              <a:prstDash val="solid"/>
              <a:round/>
            </a:ln>
          </p:spPr>
          <p:txBody>
            <a:bodyPr rtlCol="0" anchor="ctr"/>
            <a:lstStyle/>
            <a:p>
              <a:endParaRPr lang="en-GB"/>
            </a:p>
          </p:txBody>
        </p:sp>
        <p:sp>
          <p:nvSpPr>
            <p:cNvPr id="366" name="Freeform: Shape 365">
              <a:extLst>
                <a:ext uri="{FF2B5EF4-FFF2-40B4-BE49-F238E27FC236}">
                  <a16:creationId xmlns:a16="http://schemas.microsoft.com/office/drawing/2014/main" id="{1704513D-A09D-4F74-8D9B-99D222E4DE6A}"/>
                </a:ext>
              </a:extLst>
            </p:cNvPr>
            <p:cNvSpPr/>
            <p:nvPr/>
          </p:nvSpPr>
          <p:spPr>
            <a:xfrm>
              <a:off x="2541838" y="1235079"/>
              <a:ext cx="217132" cy="217111"/>
            </a:xfrm>
            <a:custGeom>
              <a:avLst/>
              <a:gdLst>
                <a:gd name="connsiteX0" fmla="*/ 0 w 208226"/>
                <a:gd name="connsiteY0" fmla="*/ -227 h 208206"/>
                <a:gd name="connsiteX1" fmla="*/ 208226 w 208226"/>
                <a:gd name="connsiteY1" fmla="*/ -227 h 208206"/>
                <a:gd name="connsiteX2" fmla="*/ 208226 w 208226"/>
                <a:gd name="connsiteY2" fmla="*/ 207980 h 208206"/>
                <a:gd name="connsiteX3" fmla="*/ 0 w 20822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26" h="208206">
                  <a:moveTo>
                    <a:pt x="0" y="-227"/>
                  </a:moveTo>
                  <a:lnTo>
                    <a:pt x="208226" y="-227"/>
                  </a:lnTo>
                  <a:lnTo>
                    <a:pt x="208226" y="207980"/>
                  </a:lnTo>
                  <a:lnTo>
                    <a:pt x="0" y="207980"/>
                  </a:lnTo>
                  <a:close/>
                </a:path>
              </a:pathLst>
            </a:custGeom>
            <a:solidFill>
              <a:srgbClr val="FFB600"/>
            </a:solidFill>
            <a:ln w="9525" cap="flat">
              <a:noFill/>
              <a:prstDash val="solid"/>
              <a:round/>
            </a:ln>
          </p:spPr>
          <p:txBody>
            <a:bodyPr rtlCol="0" anchor="ctr"/>
            <a:lstStyle/>
            <a:p>
              <a:endParaRPr lang="en-GB"/>
            </a:p>
          </p:txBody>
        </p:sp>
        <p:sp>
          <p:nvSpPr>
            <p:cNvPr id="367" name="Freeform: Shape 366">
              <a:extLst>
                <a:ext uri="{FF2B5EF4-FFF2-40B4-BE49-F238E27FC236}">
                  <a16:creationId xmlns:a16="http://schemas.microsoft.com/office/drawing/2014/main" id="{A87FAF9A-F79F-43D1-8B52-ABABD39F3A2C}"/>
                </a:ext>
              </a:extLst>
            </p:cNvPr>
            <p:cNvSpPr/>
            <p:nvPr/>
          </p:nvSpPr>
          <p:spPr>
            <a:xfrm>
              <a:off x="2845828" y="1235079"/>
              <a:ext cx="217091" cy="217111"/>
            </a:xfrm>
            <a:custGeom>
              <a:avLst/>
              <a:gdLst>
                <a:gd name="connsiteX0" fmla="*/ 0 w 208187"/>
                <a:gd name="connsiteY0" fmla="*/ -227 h 208206"/>
                <a:gd name="connsiteX1" fmla="*/ 208188 w 208187"/>
                <a:gd name="connsiteY1" fmla="*/ -227 h 208206"/>
                <a:gd name="connsiteX2" fmla="*/ 208188 w 208187"/>
                <a:gd name="connsiteY2" fmla="*/ 207980 h 208206"/>
                <a:gd name="connsiteX3" fmla="*/ 0 w 20818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87" h="208206">
                  <a:moveTo>
                    <a:pt x="0" y="-227"/>
                  </a:moveTo>
                  <a:lnTo>
                    <a:pt x="208188" y="-227"/>
                  </a:lnTo>
                  <a:lnTo>
                    <a:pt x="208188" y="207980"/>
                  </a:lnTo>
                  <a:lnTo>
                    <a:pt x="0" y="207980"/>
                  </a:lnTo>
                  <a:close/>
                </a:path>
              </a:pathLst>
            </a:custGeom>
            <a:solidFill>
              <a:srgbClr val="FFB600"/>
            </a:solidFill>
            <a:ln w="9525" cap="flat">
              <a:noFill/>
              <a:prstDash val="solid"/>
              <a:round/>
            </a:ln>
          </p:spPr>
          <p:txBody>
            <a:bodyPr rtlCol="0" anchor="ctr"/>
            <a:lstStyle/>
            <a:p>
              <a:endParaRPr lang="en-GB"/>
            </a:p>
          </p:txBody>
        </p:sp>
        <p:sp>
          <p:nvSpPr>
            <p:cNvPr id="368" name="Freeform: Shape 367">
              <a:extLst>
                <a:ext uri="{FF2B5EF4-FFF2-40B4-BE49-F238E27FC236}">
                  <a16:creationId xmlns:a16="http://schemas.microsoft.com/office/drawing/2014/main" id="{3EEFA44C-B786-4C04-952F-D43518008D5C}"/>
                </a:ext>
              </a:extLst>
            </p:cNvPr>
            <p:cNvSpPr/>
            <p:nvPr/>
          </p:nvSpPr>
          <p:spPr>
            <a:xfrm>
              <a:off x="3149768" y="1235079"/>
              <a:ext cx="217121" cy="217111"/>
            </a:xfrm>
            <a:custGeom>
              <a:avLst/>
              <a:gdLst>
                <a:gd name="connsiteX0" fmla="*/ 0 w 208216"/>
                <a:gd name="connsiteY0" fmla="*/ -227 h 208206"/>
                <a:gd name="connsiteX1" fmla="*/ 208216 w 208216"/>
                <a:gd name="connsiteY1" fmla="*/ -227 h 208206"/>
                <a:gd name="connsiteX2" fmla="*/ 208216 w 208216"/>
                <a:gd name="connsiteY2" fmla="*/ 207980 h 208206"/>
                <a:gd name="connsiteX3" fmla="*/ 0 w 20821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16" h="208206">
                  <a:moveTo>
                    <a:pt x="0" y="-227"/>
                  </a:moveTo>
                  <a:lnTo>
                    <a:pt x="208216" y="-227"/>
                  </a:lnTo>
                  <a:lnTo>
                    <a:pt x="208216" y="207980"/>
                  </a:lnTo>
                  <a:lnTo>
                    <a:pt x="0" y="207980"/>
                  </a:lnTo>
                  <a:close/>
                </a:path>
              </a:pathLst>
            </a:custGeom>
            <a:solidFill>
              <a:srgbClr val="FFB600"/>
            </a:solidFill>
            <a:ln w="9525" cap="flat">
              <a:noFill/>
              <a:prstDash val="solid"/>
              <a:round/>
            </a:ln>
          </p:spPr>
          <p:txBody>
            <a:bodyPr rtlCol="0" anchor="ctr"/>
            <a:lstStyle/>
            <a:p>
              <a:endParaRPr lang="en-GB"/>
            </a:p>
          </p:txBody>
        </p:sp>
        <p:sp>
          <p:nvSpPr>
            <p:cNvPr id="369" name="Freeform: Shape 368">
              <a:extLst>
                <a:ext uri="{FF2B5EF4-FFF2-40B4-BE49-F238E27FC236}">
                  <a16:creationId xmlns:a16="http://schemas.microsoft.com/office/drawing/2014/main" id="{69A582E9-0689-4B84-AD9C-EAE25AF75301}"/>
                </a:ext>
              </a:extLst>
            </p:cNvPr>
            <p:cNvSpPr/>
            <p:nvPr/>
          </p:nvSpPr>
          <p:spPr>
            <a:xfrm>
              <a:off x="414233" y="454503"/>
              <a:ext cx="188486" cy="262632"/>
            </a:xfrm>
            <a:custGeom>
              <a:avLst/>
              <a:gdLst>
                <a:gd name="connsiteX0" fmla="*/ 158296 w 180755"/>
                <a:gd name="connsiteY0" fmla="*/ 22641 h 251860"/>
                <a:gd name="connsiteX1" fmla="*/ 180756 w 180755"/>
                <a:gd name="connsiteY1" fmla="*/ 78534 h 251860"/>
                <a:gd name="connsiteX2" fmla="*/ 158296 w 180755"/>
                <a:gd name="connsiteY2" fmla="*/ 134417 h 251860"/>
                <a:gd name="connsiteX3" fmla="*/ 97631 w 180755"/>
                <a:gd name="connsiteY3" fmla="*/ 157058 h 251860"/>
                <a:gd name="connsiteX4" fmla="*/ 49168 w 180755"/>
                <a:gd name="connsiteY4" fmla="*/ 157058 h 251860"/>
                <a:gd name="connsiteX5" fmla="*/ 49168 w 180755"/>
                <a:gd name="connsiteY5" fmla="*/ 251860 h 251860"/>
                <a:gd name="connsiteX6" fmla="*/ 0 w 180755"/>
                <a:gd name="connsiteY6" fmla="*/ 251860 h 251860"/>
                <a:gd name="connsiteX7" fmla="*/ 0 w 180755"/>
                <a:gd name="connsiteY7" fmla="*/ 0 h 251860"/>
                <a:gd name="connsiteX8" fmla="*/ 97631 w 180755"/>
                <a:gd name="connsiteY8" fmla="*/ 0 h 251860"/>
                <a:gd name="connsiteX9" fmla="*/ 158296 w 180755"/>
                <a:gd name="connsiteY9" fmla="*/ 22641 h 251860"/>
                <a:gd name="connsiteX10" fmla="*/ 121682 w 180755"/>
                <a:gd name="connsiteY10" fmla="*/ 103470 h 251860"/>
                <a:gd name="connsiteX11" fmla="*/ 131588 w 180755"/>
                <a:gd name="connsiteY11" fmla="*/ 78534 h 251860"/>
                <a:gd name="connsiteX12" fmla="*/ 121682 w 180755"/>
                <a:gd name="connsiteY12" fmla="*/ 53416 h 251860"/>
                <a:gd name="connsiteX13" fmla="*/ 95155 w 180755"/>
                <a:gd name="connsiteY13" fmla="*/ 43863 h 251860"/>
                <a:gd name="connsiteX14" fmla="*/ 49168 w 180755"/>
                <a:gd name="connsiteY14" fmla="*/ 43863 h 251860"/>
                <a:gd name="connsiteX15" fmla="*/ 49168 w 180755"/>
                <a:gd name="connsiteY15" fmla="*/ 112843 h 251860"/>
                <a:gd name="connsiteX16" fmla="*/ 95155 w 180755"/>
                <a:gd name="connsiteY16" fmla="*/ 112843 h 251860"/>
                <a:gd name="connsiteX17" fmla="*/ 121682 w 180755"/>
                <a:gd name="connsiteY17" fmla="*/ 10347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0755" h="251860">
                  <a:moveTo>
                    <a:pt x="158296" y="22641"/>
                  </a:moveTo>
                  <a:cubicBezTo>
                    <a:pt x="173269" y="37729"/>
                    <a:pt x="180756" y="56359"/>
                    <a:pt x="180756" y="78534"/>
                  </a:cubicBezTo>
                  <a:cubicBezTo>
                    <a:pt x="180756" y="100698"/>
                    <a:pt x="173269" y="119329"/>
                    <a:pt x="158296" y="134417"/>
                  </a:cubicBezTo>
                  <a:cubicBezTo>
                    <a:pt x="143323" y="149514"/>
                    <a:pt x="123101" y="157058"/>
                    <a:pt x="97631" y="157058"/>
                  </a:cubicBezTo>
                  <a:lnTo>
                    <a:pt x="49168" y="157058"/>
                  </a:lnTo>
                  <a:lnTo>
                    <a:pt x="49168" y="251860"/>
                  </a:lnTo>
                  <a:lnTo>
                    <a:pt x="0" y="251860"/>
                  </a:lnTo>
                  <a:lnTo>
                    <a:pt x="0" y="0"/>
                  </a:lnTo>
                  <a:lnTo>
                    <a:pt x="97631" y="0"/>
                  </a:lnTo>
                  <a:cubicBezTo>
                    <a:pt x="123101" y="0"/>
                    <a:pt x="143323" y="7544"/>
                    <a:pt x="158296" y="22641"/>
                  </a:cubicBezTo>
                  <a:close/>
                  <a:moveTo>
                    <a:pt x="121682" y="103470"/>
                  </a:moveTo>
                  <a:cubicBezTo>
                    <a:pt x="128292" y="97222"/>
                    <a:pt x="131588" y="88906"/>
                    <a:pt x="131588" y="78534"/>
                  </a:cubicBezTo>
                  <a:cubicBezTo>
                    <a:pt x="131588" y="68151"/>
                    <a:pt x="128292" y="59779"/>
                    <a:pt x="121682" y="53416"/>
                  </a:cubicBezTo>
                  <a:cubicBezTo>
                    <a:pt x="115081" y="47044"/>
                    <a:pt x="106242" y="43863"/>
                    <a:pt x="95155" y="43863"/>
                  </a:cubicBezTo>
                  <a:lnTo>
                    <a:pt x="49168" y="43863"/>
                  </a:lnTo>
                  <a:lnTo>
                    <a:pt x="49168" y="112843"/>
                  </a:lnTo>
                  <a:lnTo>
                    <a:pt x="95155" y="112843"/>
                  </a:lnTo>
                  <a:cubicBezTo>
                    <a:pt x="106242" y="112843"/>
                    <a:pt x="115081" y="109718"/>
                    <a:pt x="121682" y="103470"/>
                  </a:cubicBezTo>
                  <a:close/>
                </a:path>
              </a:pathLst>
            </a:custGeom>
            <a:solidFill>
              <a:schemeClr val="bg1"/>
            </a:solidFill>
            <a:ln w="9525" cap="flat">
              <a:noFill/>
              <a:prstDash val="solid"/>
              <a:round/>
            </a:ln>
          </p:spPr>
          <p:txBody>
            <a:bodyPr rtlCol="0" anchor="ctr"/>
            <a:lstStyle/>
            <a:p>
              <a:endParaRPr lang="en-GB"/>
            </a:p>
          </p:txBody>
        </p:sp>
        <p:sp>
          <p:nvSpPr>
            <p:cNvPr id="370" name="Freeform: Shape 369">
              <a:extLst>
                <a:ext uri="{FF2B5EF4-FFF2-40B4-BE49-F238E27FC236}">
                  <a16:creationId xmlns:a16="http://schemas.microsoft.com/office/drawing/2014/main" id="{4BD3B827-EC73-498C-A830-8A8AE4B52D2B}"/>
                </a:ext>
              </a:extLst>
            </p:cNvPr>
            <p:cNvSpPr/>
            <p:nvPr/>
          </p:nvSpPr>
          <p:spPr>
            <a:xfrm>
              <a:off x="645448" y="454503"/>
              <a:ext cx="198826" cy="262632"/>
            </a:xfrm>
            <a:custGeom>
              <a:avLst/>
              <a:gdLst>
                <a:gd name="connsiteX0" fmla="*/ 190671 w 190671"/>
                <a:gd name="connsiteY0" fmla="*/ 251860 h 251860"/>
                <a:gd name="connsiteX1" fmla="*/ 133712 w 190671"/>
                <a:gd name="connsiteY1" fmla="*/ 251860 h 251860"/>
                <a:gd name="connsiteX2" fmla="*/ 84544 w 190671"/>
                <a:gd name="connsiteY2" fmla="*/ 151400 h 251860"/>
                <a:gd name="connsiteX3" fmla="*/ 49168 w 190671"/>
                <a:gd name="connsiteY3" fmla="*/ 151400 h 251860"/>
                <a:gd name="connsiteX4" fmla="*/ 49168 w 190671"/>
                <a:gd name="connsiteY4" fmla="*/ 251860 h 251860"/>
                <a:gd name="connsiteX5" fmla="*/ 0 w 190671"/>
                <a:gd name="connsiteY5" fmla="*/ 251860 h 251860"/>
                <a:gd name="connsiteX6" fmla="*/ 0 w 190671"/>
                <a:gd name="connsiteY6" fmla="*/ 0 h 251860"/>
                <a:gd name="connsiteX7" fmla="*/ 98698 w 190671"/>
                <a:gd name="connsiteY7" fmla="*/ 0 h 251860"/>
                <a:gd name="connsiteX8" fmla="*/ 158296 w 190671"/>
                <a:gd name="connsiteY8" fmla="*/ 22289 h 251860"/>
                <a:gd name="connsiteX9" fmla="*/ 180413 w 190671"/>
                <a:gd name="connsiteY9" fmla="*/ 77114 h 251860"/>
                <a:gd name="connsiteX10" fmla="*/ 167316 w 190671"/>
                <a:gd name="connsiteY10" fmla="*/ 119205 h 251860"/>
                <a:gd name="connsiteX11" fmla="*/ 134426 w 190671"/>
                <a:gd name="connsiteY11" fmla="*/ 143266 h 251860"/>
                <a:gd name="connsiteX12" fmla="*/ 190671 w 190671"/>
                <a:gd name="connsiteY12" fmla="*/ 251860 h 251860"/>
                <a:gd name="connsiteX13" fmla="*/ 121339 w 190671"/>
                <a:gd name="connsiteY13" fmla="*/ 101165 h 251860"/>
                <a:gd name="connsiteX14" fmla="*/ 131235 w 190671"/>
                <a:gd name="connsiteY14" fmla="*/ 77114 h 251860"/>
                <a:gd name="connsiteX15" fmla="*/ 121339 w 190671"/>
                <a:gd name="connsiteY15" fmla="*/ 53064 h 251860"/>
                <a:gd name="connsiteX16" fmla="*/ 95507 w 190671"/>
                <a:gd name="connsiteY16" fmla="*/ 43863 h 251860"/>
                <a:gd name="connsiteX17" fmla="*/ 49168 w 190671"/>
                <a:gd name="connsiteY17" fmla="*/ 43863 h 251860"/>
                <a:gd name="connsiteX18" fmla="*/ 49168 w 190671"/>
                <a:gd name="connsiteY18" fmla="*/ 110366 h 251860"/>
                <a:gd name="connsiteX19" fmla="*/ 95507 w 190671"/>
                <a:gd name="connsiteY19" fmla="*/ 110366 h 251860"/>
                <a:gd name="connsiteX20" fmla="*/ 121339 w 190671"/>
                <a:gd name="connsiteY20" fmla="*/ 101165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0671" h="251860">
                  <a:moveTo>
                    <a:pt x="190671" y="251860"/>
                  </a:moveTo>
                  <a:lnTo>
                    <a:pt x="133712" y="251860"/>
                  </a:lnTo>
                  <a:lnTo>
                    <a:pt x="84544" y="151400"/>
                  </a:lnTo>
                  <a:lnTo>
                    <a:pt x="49168" y="151400"/>
                  </a:lnTo>
                  <a:lnTo>
                    <a:pt x="49168" y="251860"/>
                  </a:lnTo>
                  <a:lnTo>
                    <a:pt x="0" y="251860"/>
                  </a:lnTo>
                  <a:lnTo>
                    <a:pt x="0" y="0"/>
                  </a:lnTo>
                  <a:lnTo>
                    <a:pt x="98698" y="0"/>
                  </a:lnTo>
                  <a:cubicBezTo>
                    <a:pt x="123692" y="0"/>
                    <a:pt x="143561" y="7429"/>
                    <a:pt x="158296" y="22289"/>
                  </a:cubicBezTo>
                  <a:cubicBezTo>
                    <a:pt x="173041" y="37138"/>
                    <a:pt x="180413" y="55416"/>
                    <a:pt x="180413" y="77114"/>
                  </a:cubicBezTo>
                  <a:cubicBezTo>
                    <a:pt x="180413" y="93859"/>
                    <a:pt x="176051" y="107890"/>
                    <a:pt x="167316" y="119205"/>
                  </a:cubicBezTo>
                  <a:cubicBezTo>
                    <a:pt x="158591" y="130531"/>
                    <a:pt x="147628" y="138551"/>
                    <a:pt x="134426" y="143266"/>
                  </a:cubicBezTo>
                  <a:lnTo>
                    <a:pt x="190671" y="251860"/>
                  </a:lnTo>
                  <a:close/>
                  <a:moveTo>
                    <a:pt x="121339" y="101165"/>
                  </a:moveTo>
                  <a:cubicBezTo>
                    <a:pt x="127940" y="95040"/>
                    <a:pt x="131235" y="87020"/>
                    <a:pt x="131235" y="77114"/>
                  </a:cubicBezTo>
                  <a:cubicBezTo>
                    <a:pt x="131235" y="67208"/>
                    <a:pt x="127940" y="59188"/>
                    <a:pt x="121339" y="53064"/>
                  </a:cubicBezTo>
                  <a:cubicBezTo>
                    <a:pt x="114729" y="46930"/>
                    <a:pt x="106128" y="43863"/>
                    <a:pt x="95507" y="43863"/>
                  </a:cubicBezTo>
                  <a:lnTo>
                    <a:pt x="49168" y="43863"/>
                  </a:lnTo>
                  <a:lnTo>
                    <a:pt x="49168" y="110366"/>
                  </a:lnTo>
                  <a:lnTo>
                    <a:pt x="95507" y="110366"/>
                  </a:lnTo>
                  <a:cubicBezTo>
                    <a:pt x="106128" y="110366"/>
                    <a:pt x="114729" y="107299"/>
                    <a:pt x="121339" y="101165"/>
                  </a:cubicBezTo>
                  <a:close/>
                </a:path>
              </a:pathLst>
            </a:custGeom>
            <a:solidFill>
              <a:schemeClr val="bg1"/>
            </a:solidFill>
            <a:ln w="9525" cap="flat">
              <a:noFill/>
              <a:prstDash val="solid"/>
              <a:round/>
            </a:ln>
          </p:spPr>
          <p:txBody>
            <a:bodyPr rtlCol="0" anchor="ctr"/>
            <a:lstStyle/>
            <a:p>
              <a:endParaRPr lang="en-GB"/>
            </a:p>
          </p:txBody>
        </p:sp>
        <p:sp>
          <p:nvSpPr>
            <p:cNvPr id="371" name="Freeform: Shape 370">
              <a:extLst>
                <a:ext uri="{FF2B5EF4-FFF2-40B4-BE49-F238E27FC236}">
                  <a16:creationId xmlns:a16="http://schemas.microsoft.com/office/drawing/2014/main" id="{3E2E45CE-CCC6-4E33-A2EA-1E13CBA8C542}"/>
                </a:ext>
              </a:extLst>
            </p:cNvPr>
            <p:cNvSpPr/>
            <p:nvPr/>
          </p:nvSpPr>
          <p:spPr>
            <a:xfrm>
              <a:off x="877409" y="452288"/>
              <a:ext cx="194019" cy="267062"/>
            </a:xfrm>
            <a:custGeom>
              <a:avLst/>
              <a:gdLst>
                <a:gd name="connsiteX0" fmla="*/ 181823 w 186061"/>
                <a:gd name="connsiteY0" fmla="*/ 64732 h 256108"/>
                <a:gd name="connsiteX1" fmla="*/ 186061 w 186061"/>
                <a:gd name="connsiteY1" fmla="*/ 128054 h 256108"/>
                <a:gd name="connsiteX2" fmla="*/ 181823 w 186061"/>
                <a:gd name="connsiteY2" fmla="*/ 191376 h 256108"/>
                <a:gd name="connsiteX3" fmla="*/ 160239 w 186061"/>
                <a:gd name="connsiteY3" fmla="*/ 229581 h 256108"/>
                <a:gd name="connsiteX4" fmla="*/ 93031 w 186061"/>
                <a:gd name="connsiteY4" fmla="*/ 256108 h 256108"/>
                <a:gd name="connsiteX5" fmla="*/ 25470 w 186061"/>
                <a:gd name="connsiteY5" fmla="*/ 229581 h 256108"/>
                <a:gd name="connsiteX6" fmla="*/ 4067 w 186061"/>
                <a:gd name="connsiteY6" fmla="*/ 191548 h 256108"/>
                <a:gd name="connsiteX7" fmla="*/ 0 w 186061"/>
                <a:gd name="connsiteY7" fmla="*/ 128054 h 256108"/>
                <a:gd name="connsiteX8" fmla="*/ 4067 w 186061"/>
                <a:gd name="connsiteY8" fmla="*/ 64560 h 256108"/>
                <a:gd name="connsiteX9" fmla="*/ 25470 w 186061"/>
                <a:gd name="connsiteY9" fmla="*/ 26537 h 256108"/>
                <a:gd name="connsiteX10" fmla="*/ 93031 w 186061"/>
                <a:gd name="connsiteY10" fmla="*/ 0 h 256108"/>
                <a:gd name="connsiteX11" fmla="*/ 160239 w 186061"/>
                <a:gd name="connsiteY11" fmla="*/ 26537 h 256108"/>
                <a:gd name="connsiteX12" fmla="*/ 181823 w 186061"/>
                <a:gd name="connsiteY12" fmla="*/ 64732 h 256108"/>
                <a:gd name="connsiteX13" fmla="*/ 136893 w 186061"/>
                <a:gd name="connsiteY13" fmla="*/ 128054 h 256108"/>
                <a:gd name="connsiteX14" fmla="*/ 134245 w 186061"/>
                <a:gd name="connsiteY14" fmla="*/ 79238 h 256108"/>
                <a:gd name="connsiteX15" fmla="*/ 124511 w 186061"/>
                <a:gd name="connsiteY15" fmla="*/ 57312 h 256108"/>
                <a:gd name="connsiteX16" fmla="*/ 93031 w 186061"/>
                <a:gd name="connsiteY16" fmla="*/ 43863 h 256108"/>
                <a:gd name="connsiteX17" fmla="*/ 61198 w 186061"/>
                <a:gd name="connsiteY17" fmla="*/ 57312 h 256108"/>
                <a:gd name="connsiteX18" fmla="*/ 51645 w 186061"/>
                <a:gd name="connsiteY18" fmla="*/ 79238 h 256108"/>
                <a:gd name="connsiteX19" fmla="*/ 49168 w 186061"/>
                <a:gd name="connsiteY19" fmla="*/ 128054 h 256108"/>
                <a:gd name="connsiteX20" fmla="*/ 51645 w 186061"/>
                <a:gd name="connsiteY20" fmla="*/ 176698 h 256108"/>
                <a:gd name="connsiteX21" fmla="*/ 61198 w 186061"/>
                <a:gd name="connsiteY21" fmla="*/ 198453 h 256108"/>
                <a:gd name="connsiteX22" fmla="*/ 93031 w 186061"/>
                <a:gd name="connsiteY22" fmla="*/ 212246 h 256108"/>
                <a:gd name="connsiteX23" fmla="*/ 124511 w 186061"/>
                <a:gd name="connsiteY23" fmla="*/ 198453 h 256108"/>
                <a:gd name="connsiteX24" fmla="*/ 134245 w 186061"/>
                <a:gd name="connsiteY24" fmla="*/ 176336 h 256108"/>
                <a:gd name="connsiteX25" fmla="*/ 136893 w 186061"/>
                <a:gd name="connsiteY25" fmla="*/ 128054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6061" h="256108">
                  <a:moveTo>
                    <a:pt x="181823" y="64732"/>
                  </a:moveTo>
                  <a:cubicBezTo>
                    <a:pt x="184652" y="78648"/>
                    <a:pt x="186061" y="99755"/>
                    <a:pt x="186061" y="128054"/>
                  </a:cubicBezTo>
                  <a:cubicBezTo>
                    <a:pt x="186061" y="156353"/>
                    <a:pt x="184652" y="177460"/>
                    <a:pt x="181823" y="191376"/>
                  </a:cubicBezTo>
                  <a:cubicBezTo>
                    <a:pt x="178994" y="205292"/>
                    <a:pt x="171793" y="218027"/>
                    <a:pt x="160239" y="229581"/>
                  </a:cubicBezTo>
                  <a:cubicBezTo>
                    <a:pt x="142551" y="247269"/>
                    <a:pt x="120148" y="256108"/>
                    <a:pt x="93031" y="256108"/>
                  </a:cubicBezTo>
                  <a:cubicBezTo>
                    <a:pt x="65675" y="256108"/>
                    <a:pt x="43158" y="247269"/>
                    <a:pt x="25470" y="229581"/>
                  </a:cubicBezTo>
                  <a:cubicBezTo>
                    <a:pt x="13916" y="218027"/>
                    <a:pt x="6782" y="205349"/>
                    <a:pt x="4067" y="191548"/>
                  </a:cubicBezTo>
                  <a:cubicBezTo>
                    <a:pt x="1353" y="177756"/>
                    <a:pt x="0" y="156591"/>
                    <a:pt x="0" y="128054"/>
                  </a:cubicBezTo>
                  <a:cubicBezTo>
                    <a:pt x="0" y="99517"/>
                    <a:pt x="1353" y="78353"/>
                    <a:pt x="4067" y="64560"/>
                  </a:cubicBezTo>
                  <a:cubicBezTo>
                    <a:pt x="6782" y="50759"/>
                    <a:pt x="13916" y="38090"/>
                    <a:pt x="25470" y="26537"/>
                  </a:cubicBezTo>
                  <a:cubicBezTo>
                    <a:pt x="43158" y="8849"/>
                    <a:pt x="65675" y="0"/>
                    <a:pt x="93031" y="0"/>
                  </a:cubicBezTo>
                  <a:cubicBezTo>
                    <a:pt x="120148" y="0"/>
                    <a:pt x="142551" y="8849"/>
                    <a:pt x="160239" y="26537"/>
                  </a:cubicBezTo>
                  <a:cubicBezTo>
                    <a:pt x="171793" y="38090"/>
                    <a:pt x="178994" y="50825"/>
                    <a:pt x="181823" y="64732"/>
                  </a:cubicBezTo>
                  <a:close/>
                  <a:moveTo>
                    <a:pt x="136893" y="128054"/>
                  </a:moveTo>
                  <a:cubicBezTo>
                    <a:pt x="136893" y="104708"/>
                    <a:pt x="136007" y="88440"/>
                    <a:pt x="134245" y="79238"/>
                  </a:cubicBezTo>
                  <a:cubicBezTo>
                    <a:pt x="132474" y="70037"/>
                    <a:pt x="129226" y="62732"/>
                    <a:pt x="124511" y="57312"/>
                  </a:cubicBezTo>
                  <a:cubicBezTo>
                    <a:pt x="116729" y="48349"/>
                    <a:pt x="106242" y="43863"/>
                    <a:pt x="93031" y="43863"/>
                  </a:cubicBezTo>
                  <a:cubicBezTo>
                    <a:pt x="80058" y="43863"/>
                    <a:pt x="69447" y="48349"/>
                    <a:pt x="61198" y="57312"/>
                  </a:cubicBezTo>
                  <a:cubicBezTo>
                    <a:pt x="56474" y="62732"/>
                    <a:pt x="53292" y="70037"/>
                    <a:pt x="51645" y="79238"/>
                  </a:cubicBezTo>
                  <a:cubicBezTo>
                    <a:pt x="49997" y="88440"/>
                    <a:pt x="49168" y="104708"/>
                    <a:pt x="49168" y="128054"/>
                  </a:cubicBezTo>
                  <a:cubicBezTo>
                    <a:pt x="49168" y="151400"/>
                    <a:pt x="49997" y="167611"/>
                    <a:pt x="51645" y="176698"/>
                  </a:cubicBezTo>
                  <a:cubicBezTo>
                    <a:pt x="53292" y="185776"/>
                    <a:pt x="56474" y="193024"/>
                    <a:pt x="61198" y="198453"/>
                  </a:cubicBezTo>
                  <a:cubicBezTo>
                    <a:pt x="69685" y="207645"/>
                    <a:pt x="80296" y="212246"/>
                    <a:pt x="93031" y="212246"/>
                  </a:cubicBezTo>
                  <a:cubicBezTo>
                    <a:pt x="106004" y="212246"/>
                    <a:pt x="116500" y="207645"/>
                    <a:pt x="124511" y="198453"/>
                  </a:cubicBezTo>
                  <a:cubicBezTo>
                    <a:pt x="129226" y="192786"/>
                    <a:pt x="132474" y="185423"/>
                    <a:pt x="134245" y="176336"/>
                  </a:cubicBezTo>
                  <a:cubicBezTo>
                    <a:pt x="136007" y="167259"/>
                    <a:pt x="136893" y="151162"/>
                    <a:pt x="136893" y="128054"/>
                  </a:cubicBezTo>
                  <a:close/>
                </a:path>
              </a:pathLst>
            </a:custGeom>
            <a:solidFill>
              <a:schemeClr val="bg1"/>
            </a:solidFill>
            <a:ln w="9525" cap="flat">
              <a:noFill/>
              <a:prstDash val="solid"/>
              <a:round/>
            </a:ln>
          </p:spPr>
          <p:txBody>
            <a:bodyPr rtlCol="0" anchor="ctr"/>
            <a:lstStyle/>
            <a:p>
              <a:endParaRPr lang="en-GB"/>
            </a:p>
          </p:txBody>
        </p:sp>
        <p:sp>
          <p:nvSpPr>
            <p:cNvPr id="372" name="Freeform: Shape 371">
              <a:extLst>
                <a:ext uri="{FF2B5EF4-FFF2-40B4-BE49-F238E27FC236}">
                  <a16:creationId xmlns:a16="http://schemas.microsoft.com/office/drawing/2014/main" id="{7D311B84-4969-458D-A03F-92665311DD3E}"/>
                </a:ext>
              </a:extLst>
            </p:cNvPr>
            <p:cNvSpPr/>
            <p:nvPr/>
          </p:nvSpPr>
          <p:spPr>
            <a:xfrm>
              <a:off x="1114525" y="452288"/>
              <a:ext cx="193294" cy="267062"/>
            </a:xfrm>
            <a:custGeom>
              <a:avLst/>
              <a:gdLst>
                <a:gd name="connsiteX0" fmla="*/ 185366 w 185366"/>
                <a:gd name="connsiteY0" fmla="*/ 176517 h 256108"/>
                <a:gd name="connsiteX1" fmla="*/ 153876 w 185366"/>
                <a:gd name="connsiteY1" fmla="*/ 235591 h 256108"/>
                <a:gd name="connsiteX2" fmla="*/ 93040 w 185366"/>
                <a:gd name="connsiteY2" fmla="*/ 256108 h 256108"/>
                <a:gd name="connsiteX3" fmla="*/ 25470 w 185366"/>
                <a:gd name="connsiteY3" fmla="*/ 229581 h 256108"/>
                <a:gd name="connsiteX4" fmla="*/ 4067 w 185366"/>
                <a:gd name="connsiteY4" fmla="*/ 191548 h 256108"/>
                <a:gd name="connsiteX5" fmla="*/ 0 w 185366"/>
                <a:gd name="connsiteY5" fmla="*/ 128054 h 256108"/>
                <a:gd name="connsiteX6" fmla="*/ 4067 w 185366"/>
                <a:gd name="connsiteY6" fmla="*/ 64560 h 256108"/>
                <a:gd name="connsiteX7" fmla="*/ 25470 w 185366"/>
                <a:gd name="connsiteY7" fmla="*/ 26537 h 256108"/>
                <a:gd name="connsiteX8" fmla="*/ 93040 w 185366"/>
                <a:gd name="connsiteY8" fmla="*/ 0 h 256108"/>
                <a:gd name="connsiteX9" fmla="*/ 153876 w 185366"/>
                <a:gd name="connsiteY9" fmla="*/ 20517 h 256108"/>
                <a:gd name="connsiteX10" fmla="*/ 185366 w 185366"/>
                <a:gd name="connsiteY10" fmla="*/ 79591 h 256108"/>
                <a:gd name="connsiteX11" fmla="*/ 135131 w 185366"/>
                <a:gd name="connsiteY11" fmla="*/ 79591 h 256108"/>
                <a:gd name="connsiteX12" fmla="*/ 93040 w 185366"/>
                <a:gd name="connsiteY12" fmla="*/ 43863 h 256108"/>
                <a:gd name="connsiteX13" fmla="*/ 61551 w 185366"/>
                <a:gd name="connsiteY13" fmla="*/ 56950 h 256108"/>
                <a:gd name="connsiteX14" fmla="*/ 51826 w 185366"/>
                <a:gd name="connsiteY14" fmla="*/ 79067 h 256108"/>
                <a:gd name="connsiteX15" fmla="*/ 49168 w 185366"/>
                <a:gd name="connsiteY15" fmla="*/ 128054 h 256108"/>
                <a:gd name="connsiteX16" fmla="*/ 51826 w 185366"/>
                <a:gd name="connsiteY16" fmla="*/ 177051 h 256108"/>
                <a:gd name="connsiteX17" fmla="*/ 61551 w 185366"/>
                <a:gd name="connsiteY17" fmla="*/ 199158 h 256108"/>
                <a:gd name="connsiteX18" fmla="*/ 93040 w 185366"/>
                <a:gd name="connsiteY18" fmla="*/ 212246 h 256108"/>
                <a:gd name="connsiteX19" fmla="*/ 135484 w 185366"/>
                <a:gd name="connsiteY19" fmla="*/ 176517 h 256108"/>
                <a:gd name="connsiteX20" fmla="*/ 185366 w 185366"/>
                <a:gd name="connsiteY20" fmla="*/ 176517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5366" h="256108">
                  <a:moveTo>
                    <a:pt x="185366" y="176517"/>
                  </a:moveTo>
                  <a:cubicBezTo>
                    <a:pt x="180880" y="202225"/>
                    <a:pt x="170383" y="221913"/>
                    <a:pt x="153876" y="235591"/>
                  </a:cubicBezTo>
                  <a:cubicBezTo>
                    <a:pt x="137370" y="249269"/>
                    <a:pt x="117091" y="256108"/>
                    <a:pt x="93040" y="256108"/>
                  </a:cubicBezTo>
                  <a:cubicBezTo>
                    <a:pt x="66151" y="256108"/>
                    <a:pt x="43634" y="247269"/>
                    <a:pt x="25470" y="229581"/>
                  </a:cubicBezTo>
                  <a:cubicBezTo>
                    <a:pt x="13916" y="218027"/>
                    <a:pt x="6782" y="205349"/>
                    <a:pt x="4067" y="191548"/>
                  </a:cubicBezTo>
                  <a:cubicBezTo>
                    <a:pt x="1362" y="177756"/>
                    <a:pt x="0" y="156591"/>
                    <a:pt x="0" y="128054"/>
                  </a:cubicBezTo>
                  <a:cubicBezTo>
                    <a:pt x="0" y="99517"/>
                    <a:pt x="1362" y="78353"/>
                    <a:pt x="4067" y="64560"/>
                  </a:cubicBezTo>
                  <a:cubicBezTo>
                    <a:pt x="6782" y="50759"/>
                    <a:pt x="13916" y="38090"/>
                    <a:pt x="25470" y="26537"/>
                  </a:cubicBezTo>
                  <a:cubicBezTo>
                    <a:pt x="43634" y="8849"/>
                    <a:pt x="66151" y="0"/>
                    <a:pt x="93040" y="0"/>
                  </a:cubicBezTo>
                  <a:cubicBezTo>
                    <a:pt x="117091" y="0"/>
                    <a:pt x="137370" y="6839"/>
                    <a:pt x="153876" y="20517"/>
                  </a:cubicBezTo>
                  <a:cubicBezTo>
                    <a:pt x="170383" y="34195"/>
                    <a:pt x="180880" y="53892"/>
                    <a:pt x="185366" y="79591"/>
                  </a:cubicBezTo>
                  <a:lnTo>
                    <a:pt x="135131" y="79591"/>
                  </a:lnTo>
                  <a:cubicBezTo>
                    <a:pt x="129473" y="55778"/>
                    <a:pt x="115443" y="43863"/>
                    <a:pt x="93040" y="43863"/>
                  </a:cubicBezTo>
                  <a:cubicBezTo>
                    <a:pt x="79591" y="43863"/>
                    <a:pt x="69104" y="48225"/>
                    <a:pt x="61551" y="56950"/>
                  </a:cubicBezTo>
                  <a:cubicBezTo>
                    <a:pt x="56836" y="62379"/>
                    <a:pt x="53597" y="69752"/>
                    <a:pt x="51826" y="79067"/>
                  </a:cubicBezTo>
                  <a:cubicBezTo>
                    <a:pt x="50054" y="88373"/>
                    <a:pt x="49168" y="104708"/>
                    <a:pt x="49168" y="128054"/>
                  </a:cubicBezTo>
                  <a:cubicBezTo>
                    <a:pt x="49168" y="151400"/>
                    <a:pt x="50054" y="167735"/>
                    <a:pt x="51826" y="177051"/>
                  </a:cubicBezTo>
                  <a:cubicBezTo>
                    <a:pt x="53597" y="186366"/>
                    <a:pt x="56836" y="193729"/>
                    <a:pt x="61551" y="199158"/>
                  </a:cubicBezTo>
                  <a:cubicBezTo>
                    <a:pt x="69104" y="207883"/>
                    <a:pt x="79591" y="212246"/>
                    <a:pt x="93040" y="212246"/>
                  </a:cubicBezTo>
                  <a:cubicBezTo>
                    <a:pt x="115672" y="212246"/>
                    <a:pt x="129826" y="200339"/>
                    <a:pt x="135484" y="176517"/>
                  </a:cubicBezTo>
                  <a:lnTo>
                    <a:pt x="185366" y="176517"/>
                  </a:lnTo>
                  <a:close/>
                </a:path>
              </a:pathLst>
            </a:custGeom>
            <a:solidFill>
              <a:schemeClr val="bg1"/>
            </a:solidFill>
            <a:ln w="9525" cap="flat">
              <a:noFill/>
              <a:prstDash val="solid"/>
              <a:round/>
            </a:ln>
          </p:spPr>
          <p:txBody>
            <a:bodyPr rtlCol="0" anchor="ctr"/>
            <a:lstStyle/>
            <a:p>
              <a:endParaRPr lang="en-GB"/>
            </a:p>
          </p:txBody>
        </p:sp>
        <p:sp>
          <p:nvSpPr>
            <p:cNvPr id="373" name="Freeform: Shape 372">
              <a:extLst>
                <a:ext uri="{FF2B5EF4-FFF2-40B4-BE49-F238E27FC236}">
                  <a16:creationId xmlns:a16="http://schemas.microsoft.com/office/drawing/2014/main" id="{966D70AF-70FE-4E6F-A572-EEC159FCEB11}"/>
                </a:ext>
              </a:extLst>
            </p:cNvPr>
            <p:cNvSpPr/>
            <p:nvPr/>
          </p:nvSpPr>
          <p:spPr>
            <a:xfrm>
              <a:off x="1351650" y="454503"/>
              <a:ext cx="172991" cy="262632"/>
            </a:xfrm>
            <a:custGeom>
              <a:avLst/>
              <a:gdLst>
                <a:gd name="connsiteX0" fmla="*/ 165897 w 165896"/>
                <a:gd name="connsiteY0" fmla="*/ 251860 h 251860"/>
                <a:gd name="connsiteX1" fmla="*/ 0 w 165896"/>
                <a:gd name="connsiteY1" fmla="*/ 251860 h 251860"/>
                <a:gd name="connsiteX2" fmla="*/ 0 w 165896"/>
                <a:gd name="connsiteY2" fmla="*/ 0 h 251860"/>
                <a:gd name="connsiteX3" fmla="*/ 165897 w 165896"/>
                <a:gd name="connsiteY3" fmla="*/ 0 h 251860"/>
                <a:gd name="connsiteX4" fmla="*/ 165897 w 165896"/>
                <a:gd name="connsiteY4" fmla="*/ 43863 h 251860"/>
                <a:gd name="connsiteX5" fmla="*/ 49168 w 165896"/>
                <a:gd name="connsiteY5" fmla="*/ 43863 h 251860"/>
                <a:gd name="connsiteX6" fmla="*/ 49168 w 165896"/>
                <a:gd name="connsiteY6" fmla="*/ 102937 h 251860"/>
                <a:gd name="connsiteX7" fmla="*/ 148571 w 165896"/>
                <a:gd name="connsiteY7" fmla="*/ 102937 h 251860"/>
                <a:gd name="connsiteX8" fmla="*/ 148571 w 165896"/>
                <a:gd name="connsiteY8" fmla="*/ 146799 h 251860"/>
                <a:gd name="connsiteX9" fmla="*/ 49168 w 165896"/>
                <a:gd name="connsiteY9" fmla="*/ 146799 h 251860"/>
                <a:gd name="connsiteX10" fmla="*/ 49168 w 165896"/>
                <a:gd name="connsiteY10" fmla="*/ 207997 h 251860"/>
                <a:gd name="connsiteX11" fmla="*/ 165897 w 165896"/>
                <a:gd name="connsiteY11" fmla="*/ 207997 h 251860"/>
                <a:gd name="connsiteX12" fmla="*/ 165897 w 165896"/>
                <a:gd name="connsiteY12"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5896" h="251860">
                  <a:moveTo>
                    <a:pt x="165897" y="251860"/>
                  </a:moveTo>
                  <a:lnTo>
                    <a:pt x="0" y="251860"/>
                  </a:lnTo>
                  <a:lnTo>
                    <a:pt x="0" y="0"/>
                  </a:lnTo>
                  <a:lnTo>
                    <a:pt x="165897" y="0"/>
                  </a:lnTo>
                  <a:lnTo>
                    <a:pt x="165897" y="43863"/>
                  </a:lnTo>
                  <a:lnTo>
                    <a:pt x="49168" y="43863"/>
                  </a:lnTo>
                  <a:lnTo>
                    <a:pt x="49168" y="102937"/>
                  </a:lnTo>
                  <a:lnTo>
                    <a:pt x="148571" y="102937"/>
                  </a:lnTo>
                  <a:lnTo>
                    <a:pt x="148571" y="146799"/>
                  </a:lnTo>
                  <a:lnTo>
                    <a:pt x="49168" y="146799"/>
                  </a:lnTo>
                  <a:lnTo>
                    <a:pt x="49168" y="207997"/>
                  </a:lnTo>
                  <a:lnTo>
                    <a:pt x="165897" y="207997"/>
                  </a:lnTo>
                  <a:lnTo>
                    <a:pt x="165897" y="251860"/>
                  </a:lnTo>
                  <a:close/>
                </a:path>
              </a:pathLst>
            </a:custGeom>
            <a:solidFill>
              <a:schemeClr val="bg1"/>
            </a:solidFill>
            <a:ln w="9525" cap="flat">
              <a:noFill/>
              <a:prstDash val="solid"/>
              <a:round/>
            </a:ln>
          </p:spPr>
          <p:txBody>
            <a:bodyPr rtlCol="0" anchor="ctr"/>
            <a:lstStyle/>
            <a:p>
              <a:endParaRPr lang="en-GB"/>
            </a:p>
          </p:txBody>
        </p:sp>
        <p:sp>
          <p:nvSpPr>
            <p:cNvPr id="374" name="Freeform: Shape 373">
              <a:extLst>
                <a:ext uri="{FF2B5EF4-FFF2-40B4-BE49-F238E27FC236}">
                  <a16:creationId xmlns:a16="http://schemas.microsoft.com/office/drawing/2014/main" id="{160E83FB-1347-43D7-A361-4BE64277F98E}"/>
                </a:ext>
              </a:extLst>
            </p:cNvPr>
            <p:cNvSpPr/>
            <p:nvPr/>
          </p:nvSpPr>
          <p:spPr>
            <a:xfrm>
              <a:off x="1550775" y="452288"/>
              <a:ext cx="193284" cy="267062"/>
            </a:xfrm>
            <a:custGeom>
              <a:avLst/>
              <a:gdLst>
                <a:gd name="connsiteX0" fmla="*/ 185356 w 185356"/>
                <a:gd name="connsiteY0" fmla="*/ 179699 h 256108"/>
                <a:gd name="connsiteX1" fmla="*/ 159182 w 185356"/>
                <a:gd name="connsiteY1" fmla="*/ 235772 h 256108"/>
                <a:gd name="connsiteX2" fmla="*/ 91973 w 185356"/>
                <a:gd name="connsiteY2" fmla="*/ 256108 h 256108"/>
                <a:gd name="connsiteX3" fmla="*/ 39976 w 185356"/>
                <a:gd name="connsiteY3" fmla="*/ 248507 h 256108"/>
                <a:gd name="connsiteX4" fmla="*/ 0 w 185356"/>
                <a:gd name="connsiteY4" fmla="*/ 222856 h 256108"/>
                <a:gd name="connsiteX5" fmla="*/ 31833 w 185356"/>
                <a:gd name="connsiteY5" fmla="*/ 191024 h 256108"/>
                <a:gd name="connsiteX6" fmla="*/ 92326 w 185356"/>
                <a:gd name="connsiteY6" fmla="*/ 212246 h 256108"/>
                <a:gd name="connsiteX7" fmla="*/ 125758 w 185356"/>
                <a:gd name="connsiteY7" fmla="*/ 204111 h 256108"/>
                <a:gd name="connsiteX8" fmla="*/ 137255 w 185356"/>
                <a:gd name="connsiteY8" fmla="*/ 180765 h 256108"/>
                <a:gd name="connsiteX9" fmla="*/ 129464 w 185356"/>
                <a:gd name="connsiteY9" fmla="*/ 159896 h 256108"/>
                <a:gd name="connsiteX10" fmla="*/ 106832 w 185356"/>
                <a:gd name="connsiteY10" fmla="*/ 151400 h 256108"/>
                <a:gd name="connsiteX11" fmla="*/ 76762 w 185356"/>
                <a:gd name="connsiteY11" fmla="*/ 146799 h 256108"/>
                <a:gd name="connsiteX12" fmla="*/ 27946 w 185356"/>
                <a:gd name="connsiteY12" fmla="*/ 125930 h 256108"/>
                <a:gd name="connsiteX13" fmla="*/ 9906 w 185356"/>
                <a:gd name="connsiteY13" fmla="*/ 76410 h 256108"/>
                <a:gd name="connsiteX14" fmla="*/ 33604 w 185356"/>
                <a:gd name="connsiteY14" fmla="*/ 21050 h 256108"/>
                <a:gd name="connsiteX15" fmla="*/ 97631 w 185356"/>
                <a:gd name="connsiteY15" fmla="*/ 0 h 256108"/>
                <a:gd name="connsiteX16" fmla="*/ 178994 w 185356"/>
                <a:gd name="connsiteY16" fmla="*/ 29366 h 256108"/>
                <a:gd name="connsiteX17" fmla="*/ 147866 w 185356"/>
                <a:gd name="connsiteY17" fmla="*/ 60141 h 256108"/>
                <a:gd name="connsiteX18" fmla="*/ 96221 w 185356"/>
                <a:gd name="connsiteY18" fmla="*/ 42805 h 256108"/>
                <a:gd name="connsiteX19" fmla="*/ 67561 w 185356"/>
                <a:gd name="connsiteY19" fmla="*/ 51826 h 256108"/>
                <a:gd name="connsiteX20" fmla="*/ 57655 w 185356"/>
                <a:gd name="connsiteY20" fmla="*/ 74638 h 256108"/>
                <a:gd name="connsiteX21" fmla="*/ 64732 w 185356"/>
                <a:gd name="connsiteY21" fmla="*/ 92678 h 256108"/>
                <a:gd name="connsiteX22" fmla="*/ 87725 w 185356"/>
                <a:gd name="connsiteY22" fmla="*/ 102232 h 256108"/>
                <a:gd name="connsiteX23" fmla="*/ 117796 w 185356"/>
                <a:gd name="connsiteY23" fmla="*/ 106832 h 256108"/>
                <a:gd name="connsiteX24" fmla="*/ 165906 w 185356"/>
                <a:gd name="connsiteY24" fmla="*/ 126644 h 256108"/>
                <a:gd name="connsiteX25" fmla="*/ 185356 w 185356"/>
                <a:gd name="connsiteY25" fmla="*/ 179699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5356" h="256108">
                  <a:moveTo>
                    <a:pt x="185356" y="179699"/>
                  </a:moveTo>
                  <a:cubicBezTo>
                    <a:pt x="185356" y="203521"/>
                    <a:pt x="176632" y="222209"/>
                    <a:pt x="159182" y="235772"/>
                  </a:cubicBezTo>
                  <a:cubicBezTo>
                    <a:pt x="141732" y="249326"/>
                    <a:pt x="119329" y="256108"/>
                    <a:pt x="91973" y="256108"/>
                  </a:cubicBezTo>
                  <a:cubicBezTo>
                    <a:pt x="71923" y="256108"/>
                    <a:pt x="54597" y="253575"/>
                    <a:pt x="39976" y="248507"/>
                  </a:cubicBezTo>
                  <a:cubicBezTo>
                    <a:pt x="25356" y="243430"/>
                    <a:pt x="12030" y="234887"/>
                    <a:pt x="0" y="222856"/>
                  </a:cubicBezTo>
                  <a:lnTo>
                    <a:pt x="31833" y="191024"/>
                  </a:lnTo>
                  <a:cubicBezTo>
                    <a:pt x="45987" y="205169"/>
                    <a:pt x="66151" y="212246"/>
                    <a:pt x="92326" y="212246"/>
                  </a:cubicBezTo>
                  <a:cubicBezTo>
                    <a:pt x="106947" y="212246"/>
                    <a:pt x="118091" y="209531"/>
                    <a:pt x="125758" y="204111"/>
                  </a:cubicBezTo>
                  <a:cubicBezTo>
                    <a:pt x="133417" y="198682"/>
                    <a:pt x="137255" y="190900"/>
                    <a:pt x="137255" y="180765"/>
                  </a:cubicBezTo>
                  <a:cubicBezTo>
                    <a:pt x="137255" y="172041"/>
                    <a:pt x="134655" y="165078"/>
                    <a:pt x="129464" y="159896"/>
                  </a:cubicBezTo>
                  <a:cubicBezTo>
                    <a:pt x="124987" y="155648"/>
                    <a:pt x="117443" y="152819"/>
                    <a:pt x="106832" y="151400"/>
                  </a:cubicBezTo>
                  <a:lnTo>
                    <a:pt x="76762" y="146799"/>
                  </a:lnTo>
                  <a:cubicBezTo>
                    <a:pt x="55540" y="143742"/>
                    <a:pt x="39262" y="136779"/>
                    <a:pt x="27946" y="125930"/>
                  </a:cubicBezTo>
                  <a:cubicBezTo>
                    <a:pt x="15916" y="114138"/>
                    <a:pt x="9906" y="97631"/>
                    <a:pt x="9906" y="76410"/>
                  </a:cubicBezTo>
                  <a:cubicBezTo>
                    <a:pt x="9906" y="53531"/>
                    <a:pt x="17802" y="35081"/>
                    <a:pt x="33604" y="21050"/>
                  </a:cubicBezTo>
                  <a:cubicBezTo>
                    <a:pt x="49406" y="7020"/>
                    <a:pt x="70752" y="0"/>
                    <a:pt x="97631" y="0"/>
                  </a:cubicBezTo>
                  <a:cubicBezTo>
                    <a:pt x="131588" y="0"/>
                    <a:pt x="158715" y="9792"/>
                    <a:pt x="178994" y="29366"/>
                  </a:cubicBezTo>
                  <a:lnTo>
                    <a:pt x="147866" y="60141"/>
                  </a:lnTo>
                  <a:cubicBezTo>
                    <a:pt x="136074" y="48577"/>
                    <a:pt x="118853" y="42805"/>
                    <a:pt x="96221" y="42805"/>
                  </a:cubicBezTo>
                  <a:cubicBezTo>
                    <a:pt x="83715" y="42805"/>
                    <a:pt x="74171" y="45815"/>
                    <a:pt x="67561" y="51826"/>
                  </a:cubicBezTo>
                  <a:cubicBezTo>
                    <a:pt x="60960" y="57836"/>
                    <a:pt x="57655" y="65446"/>
                    <a:pt x="57655" y="74638"/>
                  </a:cubicBezTo>
                  <a:cubicBezTo>
                    <a:pt x="57655" y="82191"/>
                    <a:pt x="60017" y="88202"/>
                    <a:pt x="64732" y="92678"/>
                  </a:cubicBezTo>
                  <a:cubicBezTo>
                    <a:pt x="70161" y="97631"/>
                    <a:pt x="77819" y="100813"/>
                    <a:pt x="87725" y="102232"/>
                  </a:cubicBezTo>
                  <a:lnTo>
                    <a:pt x="117796" y="106832"/>
                  </a:lnTo>
                  <a:cubicBezTo>
                    <a:pt x="139255" y="109899"/>
                    <a:pt x="155296" y="116500"/>
                    <a:pt x="165906" y="126644"/>
                  </a:cubicBezTo>
                  <a:cubicBezTo>
                    <a:pt x="178870" y="138665"/>
                    <a:pt x="185356" y="156353"/>
                    <a:pt x="185356" y="179699"/>
                  </a:cubicBezTo>
                  <a:close/>
                </a:path>
              </a:pathLst>
            </a:custGeom>
            <a:solidFill>
              <a:schemeClr val="bg1"/>
            </a:solidFill>
            <a:ln w="9525" cap="flat">
              <a:noFill/>
              <a:prstDash val="solid"/>
              <a:round/>
            </a:ln>
          </p:spPr>
          <p:txBody>
            <a:bodyPr rtlCol="0" anchor="ctr"/>
            <a:lstStyle/>
            <a:p>
              <a:endParaRPr lang="en-GB"/>
            </a:p>
          </p:txBody>
        </p:sp>
        <p:sp>
          <p:nvSpPr>
            <p:cNvPr id="375" name="Freeform: Shape 374">
              <a:extLst>
                <a:ext uri="{FF2B5EF4-FFF2-40B4-BE49-F238E27FC236}">
                  <a16:creationId xmlns:a16="http://schemas.microsoft.com/office/drawing/2014/main" id="{6F1E24B6-B757-4612-8A5B-F4F5D4C63DAE}"/>
                </a:ext>
              </a:extLst>
            </p:cNvPr>
            <p:cNvSpPr/>
            <p:nvPr/>
          </p:nvSpPr>
          <p:spPr>
            <a:xfrm>
              <a:off x="1768344" y="452288"/>
              <a:ext cx="193284" cy="267062"/>
            </a:xfrm>
            <a:custGeom>
              <a:avLst/>
              <a:gdLst>
                <a:gd name="connsiteX0" fmla="*/ 185356 w 185356"/>
                <a:gd name="connsiteY0" fmla="*/ 179699 h 256108"/>
                <a:gd name="connsiteX1" fmla="*/ 159182 w 185356"/>
                <a:gd name="connsiteY1" fmla="*/ 235772 h 256108"/>
                <a:gd name="connsiteX2" fmla="*/ 91973 w 185356"/>
                <a:gd name="connsiteY2" fmla="*/ 256108 h 256108"/>
                <a:gd name="connsiteX3" fmla="*/ 39976 w 185356"/>
                <a:gd name="connsiteY3" fmla="*/ 248507 h 256108"/>
                <a:gd name="connsiteX4" fmla="*/ 0 w 185356"/>
                <a:gd name="connsiteY4" fmla="*/ 222856 h 256108"/>
                <a:gd name="connsiteX5" fmla="*/ 31842 w 185356"/>
                <a:gd name="connsiteY5" fmla="*/ 191024 h 256108"/>
                <a:gd name="connsiteX6" fmla="*/ 92326 w 185356"/>
                <a:gd name="connsiteY6" fmla="*/ 212246 h 256108"/>
                <a:gd name="connsiteX7" fmla="*/ 125759 w 185356"/>
                <a:gd name="connsiteY7" fmla="*/ 204111 h 256108"/>
                <a:gd name="connsiteX8" fmla="*/ 137255 w 185356"/>
                <a:gd name="connsiteY8" fmla="*/ 180765 h 256108"/>
                <a:gd name="connsiteX9" fmla="*/ 129473 w 185356"/>
                <a:gd name="connsiteY9" fmla="*/ 159896 h 256108"/>
                <a:gd name="connsiteX10" fmla="*/ 106832 w 185356"/>
                <a:gd name="connsiteY10" fmla="*/ 151400 h 256108"/>
                <a:gd name="connsiteX11" fmla="*/ 76762 w 185356"/>
                <a:gd name="connsiteY11" fmla="*/ 146799 h 256108"/>
                <a:gd name="connsiteX12" fmla="*/ 27946 w 185356"/>
                <a:gd name="connsiteY12" fmla="*/ 125930 h 256108"/>
                <a:gd name="connsiteX13" fmla="*/ 9906 w 185356"/>
                <a:gd name="connsiteY13" fmla="*/ 76410 h 256108"/>
                <a:gd name="connsiteX14" fmla="*/ 33604 w 185356"/>
                <a:gd name="connsiteY14" fmla="*/ 21050 h 256108"/>
                <a:gd name="connsiteX15" fmla="*/ 97631 w 185356"/>
                <a:gd name="connsiteY15" fmla="*/ 0 h 256108"/>
                <a:gd name="connsiteX16" fmla="*/ 178994 w 185356"/>
                <a:gd name="connsiteY16" fmla="*/ 29366 h 256108"/>
                <a:gd name="connsiteX17" fmla="*/ 147866 w 185356"/>
                <a:gd name="connsiteY17" fmla="*/ 60141 h 256108"/>
                <a:gd name="connsiteX18" fmla="*/ 96221 w 185356"/>
                <a:gd name="connsiteY18" fmla="*/ 42805 h 256108"/>
                <a:gd name="connsiteX19" fmla="*/ 67570 w 185356"/>
                <a:gd name="connsiteY19" fmla="*/ 51826 h 256108"/>
                <a:gd name="connsiteX20" fmla="*/ 57664 w 185356"/>
                <a:gd name="connsiteY20" fmla="*/ 74638 h 256108"/>
                <a:gd name="connsiteX21" fmla="*/ 64732 w 185356"/>
                <a:gd name="connsiteY21" fmla="*/ 92678 h 256108"/>
                <a:gd name="connsiteX22" fmla="*/ 87725 w 185356"/>
                <a:gd name="connsiteY22" fmla="*/ 102232 h 256108"/>
                <a:gd name="connsiteX23" fmla="*/ 117796 w 185356"/>
                <a:gd name="connsiteY23" fmla="*/ 106832 h 256108"/>
                <a:gd name="connsiteX24" fmla="*/ 165906 w 185356"/>
                <a:gd name="connsiteY24" fmla="*/ 126644 h 256108"/>
                <a:gd name="connsiteX25" fmla="*/ 185356 w 185356"/>
                <a:gd name="connsiteY25" fmla="*/ 179699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5356" h="256108">
                  <a:moveTo>
                    <a:pt x="185356" y="179699"/>
                  </a:moveTo>
                  <a:cubicBezTo>
                    <a:pt x="185356" y="203521"/>
                    <a:pt x="176632" y="222209"/>
                    <a:pt x="159182" y="235772"/>
                  </a:cubicBezTo>
                  <a:cubicBezTo>
                    <a:pt x="141732" y="249326"/>
                    <a:pt x="119329" y="256108"/>
                    <a:pt x="91973" y="256108"/>
                  </a:cubicBezTo>
                  <a:cubicBezTo>
                    <a:pt x="71933" y="256108"/>
                    <a:pt x="54597" y="253575"/>
                    <a:pt x="39976" y="248507"/>
                  </a:cubicBezTo>
                  <a:cubicBezTo>
                    <a:pt x="25356" y="243430"/>
                    <a:pt x="12030" y="234887"/>
                    <a:pt x="0" y="222856"/>
                  </a:cubicBezTo>
                  <a:lnTo>
                    <a:pt x="31842" y="191024"/>
                  </a:lnTo>
                  <a:cubicBezTo>
                    <a:pt x="45987" y="205169"/>
                    <a:pt x="66151" y="212246"/>
                    <a:pt x="92326" y="212246"/>
                  </a:cubicBezTo>
                  <a:cubicBezTo>
                    <a:pt x="106947" y="212246"/>
                    <a:pt x="118091" y="209531"/>
                    <a:pt x="125759" y="204111"/>
                  </a:cubicBezTo>
                  <a:cubicBezTo>
                    <a:pt x="133417" y="198682"/>
                    <a:pt x="137255" y="190900"/>
                    <a:pt x="137255" y="180765"/>
                  </a:cubicBezTo>
                  <a:cubicBezTo>
                    <a:pt x="137255" y="172041"/>
                    <a:pt x="134655" y="165078"/>
                    <a:pt x="129473" y="159896"/>
                  </a:cubicBezTo>
                  <a:cubicBezTo>
                    <a:pt x="124987" y="155648"/>
                    <a:pt x="117443" y="152819"/>
                    <a:pt x="106832" y="151400"/>
                  </a:cubicBezTo>
                  <a:lnTo>
                    <a:pt x="76762" y="146799"/>
                  </a:lnTo>
                  <a:cubicBezTo>
                    <a:pt x="55540" y="143742"/>
                    <a:pt x="39262" y="136779"/>
                    <a:pt x="27946" y="125930"/>
                  </a:cubicBezTo>
                  <a:cubicBezTo>
                    <a:pt x="15916" y="114138"/>
                    <a:pt x="9906" y="97631"/>
                    <a:pt x="9906" y="76410"/>
                  </a:cubicBezTo>
                  <a:cubicBezTo>
                    <a:pt x="9906" y="53531"/>
                    <a:pt x="17802" y="35081"/>
                    <a:pt x="33604" y="21050"/>
                  </a:cubicBezTo>
                  <a:cubicBezTo>
                    <a:pt x="49406" y="7020"/>
                    <a:pt x="70752" y="0"/>
                    <a:pt x="97631" y="0"/>
                  </a:cubicBezTo>
                  <a:cubicBezTo>
                    <a:pt x="131588" y="0"/>
                    <a:pt x="158715" y="9792"/>
                    <a:pt x="178994" y="29366"/>
                  </a:cubicBezTo>
                  <a:lnTo>
                    <a:pt x="147866" y="60141"/>
                  </a:lnTo>
                  <a:cubicBezTo>
                    <a:pt x="136074" y="48577"/>
                    <a:pt x="118863" y="42805"/>
                    <a:pt x="96221" y="42805"/>
                  </a:cubicBezTo>
                  <a:cubicBezTo>
                    <a:pt x="83715" y="42805"/>
                    <a:pt x="74171" y="45815"/>
                    <a:pt x="67570" y="51826"/>
                  </a:cubicBezTo>
                  <a:cubicBezTo>
                    <a:pt x="60960" y="57836"/>
                    <a:pt x="57664" y="65446"/>
                    <a:pt x="57664" y="74638"/>
                  </a:cubicBezTo>
                  <a:cubicBezTo>
                    <a:pt x="57664" y="82191"/>
                    <a:pt x="60017" y="88202"/>
                    <a:pt x="64732" y="92678"/>
                  </a:cubicBezTo>
                  <a:cubicBezTo>
                    <a:pt x="70161" y="97631"/>
                    <a:pt x="77829" y="100813"/>
                    <a:pt x="87725" y="102232"/>
                  </a:cubicBezTo>
                  <a:lnTo>
                    <a:pt x="117796" y="106832"/>
                  </a:lnTo>
                  <a:cubicBezTo>
                    <a:pt x="139255" y="109899"/>
                    <a:pt x="155296" y="116500"/>
                    <a:pt x="165906" y="126644"/>
                  </a:cubicBezTo>
                  <a:cubicBezTo>
                    <a:pt x="178879" y="138665"/>
                    <a:pt x="185356" y="156353"/>
                    <a:pt x="185356" y="179699"/>
                  </a:cubicBezTo>
                  <a:close/>
                </a:path>
              </a:pathLst>
            </a:custGeom>
            <a:solidFill>
              <a:schemeClr val="bg1"/>
            </a:solidFill>
            <a:ln w="9525" cap="flat">
              <a:noFill/>
              <a:prstDash val="solid"/>
              <a:round/>
            </a:ln>
          </p:spPr>
          <p:txBody>
            <a:bodyPr rtlCol="0" anchor="ctr"/>
            <a:lstStyle/>
            <a:p>
              <a:endParaRPr lang="en-GB"/>
            </a:p>
          </p:txBody>
        </p:sp>
        <p:sp>
          <p:nvSpPr>
            <p:cNvPr id="376" name="Freeform: Shape 375">
              <a:extLst>
                <a:ext uri="{FF2B5EF4-FFF2-40B4-BE49-F238E27FC236}">
                  <a16:creationId xmlns:a16="http://schemas.microsoft.com/office/drawing/2014/main" id="{253290E9-F561-437C-A4AE-CEEDACD4AFAE}"/>
                </a:ext>
              </a:extLst>
            </p:cNvPr>
            <p:cNvSpPr/>
            <p:nvPr/>
          </p:nvSpPr>
          <p:spPr>
            <a:xfrm>
              <a:off x="2071063" y="452288"/>
              <a:ext cx="193284" cy="267062"/>
            </a:xfrm>
            <a:custGeom>
              <a:avLst/>
              <a:gdLst>
                <a:gd name="connsiteX0" fmla="*/ 185357 w 185356"/>
                <a:gd name="connsiteY0" fmla="*/ 179699 h 256108"/>
                <a:gd name="connsiteX1" fmla="*/ 159182 w 185356"/>
                <a:gd name="connsiteY1" fmla="*/ 235772 h 256108"/>
                <a:gd name="connsiteX2" fmla="*/ 91973 w 185356"/>
                <a:gd name="connsiteY2" fmla="*/ 256108 h 256108"/>
                <a:gd name="connsiteX3" fmla="*/ 39976 w 185356"/>
                <a:gd name="connsiteY3" fmla="*/ 248507 h 256108"/>
                <a:gd name="connsiteX4" fmla="*/ 0 w 185356"/>
                <a:gd name="connsiteY4" fmla="*/ 222856 h 256108"/>
                <a:gd name="connsiteX5" fmla="*/ 31833 w 185356"/>
                <a:gd name="connsiteY5" fmla="*/ 191024 h 256108"/>
                <a:gd name="connsiteX6" fmla="*/ 92326 w 185356"/>
                <a:gd name="connsiteY6" fmla="*/ 212246 h 256108"/>
                <a:gd name="connsiteX7" fmla="*/ 125759 w 185356"/>
                <a:gd name="connsiteY7" fmla="*/ 204111 h 256108"/>
                <a:gd name="connsiteX8" fmla="*/ 137255 w 185356"/>
                <a:gd name="connsiteY8" fmla="*/ 180765 h 256108"/>
                <a:gd name="connsiteX9" fmla="*/ 129464 w 185356"/>
                <a:gd name="connsiteY9" fmla="*/ 159896 h 256108"/>
                <a:gd name="connsiteX10" fmla="*/ 106832 w 185356"/>
                <a:gd name="connsiteY10" fmla="*/ 151400 h 256108"/>
                <a:gd name="connsiteX11" fmla="*/ 76762 w 185356"/>
                <a:gd name="connsiteY11" fmla="*/ 146799 h 256108"/>
                <a:gd name="connsiteX12" fmla="*/ 27946 w 185356"/>
                <a:gd name="connsiteY12" fmla="*/ 125930 h 256108"/>
                <a:gd name="connsiteX13" fmla="*/ 9906 w 185356"/>
                <a:gd name="connsiteY13" fmla="*/ 76410 h 256108"/>
                <a:gd name="connsiteX14" fmla="*/ 33604 w 185356"/>
                <a:gd name="connsiteY14" fmla="*/ 21050 h 256108"/>
                <a:gd name="connsiteX15" fmla="*/ 97631 w 185356"/>
                <a:gd name="connsiteY15" fmla="*/ 0 h 256108"/>
                <a:gd name="connsiteX16" fmla="*/ 178994 w 185356"/>
                <a:gd name="connsiteY16" fmla="*/ 29366 h 256108"/>
                <a:gd name="connsiteX17" fmla="*/ 147866 w 185356"/>
                <a:gd name="connsiteY17" fmla="*/ 60141 h 256108"/>
                <a:gd name="connsiteX18" fmla="*/ 96222 w 185356"/>
                <a:gd name="connsiteY18" fmla="*/ 42805 h 256108"/>
                <a:gd name="connsiteX19" fmla="*/ 67561 w 185356"/>
                <a:gd name="connsiteY19" fmla="*/ 51826 h 256108"/>
                <a:gd name="connsiteX20" fmla="*/ 57655 w 185356"/>
                <a:gd name="connsiteY20" fmla="*/ 74638 h 256108"/>
                <a:gd name="connsiteX21" fmla="*/ 64732 w 185356"/>
                <a:gd name="connsiteY21" fmla="*/ 92678 h 256108"/>
                <a:gd name="connsiteX22" fmla="*/ 87725 w 185356"/>
                <a:gd name="connsiteY22" fmla="*/ 102232 h 256108"/>
                <a:gd name="connsiteX23" fmla="*/ 117796 w 185356"/>
                <a:gd name="connsiteY23" fmla="*/ 106832 h 256108"/>
                <a:gd name="connsiteX24" fmla="*/ 165906 w 185356"/>
                <a:gd name="connsiteY24" fmla="*/ 126644 h 256108"/>
                <a:gd name="connsiteX25" fmla="*/ 185357 w 185356"/>
                <a:gd name="connsiteY25" fmla="*/ 179699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5356" h="256108">
                  <a:moveTo>
                    <a:pt x="185357" y="179699"/>
                  </a:moveTo>
                  <a:cubicBezTo>
                    <a:pt x="185357" y="203521"/>
                    <a:pt x="176632" y="222209"/>
                    <a:pt x="159182" y="235772"/>
                  </a:cubicBezTo>
                  <a:cubicBezTo>
                    <a:pt x="141732" y="249326"/>
                    <a:pt x="119329" y="256108"/>
                    <a:pt x="91973" y="256108"/>
                  </a:cubicBezTo>
                  <a:cubicBezTo>
                    <a:pt x="71923" y="256108"/>
                    <a:pt x="54597" y="253575"/>
                    <a:pt x="39976" y="248507"/>
                  </a:cubicBezTo>
                  <a:cubicBezTo>
                    <a:pt x="25356" y="243430"/>
                    <a:pt x="12030" y="234887"/>
                    <a:pt x="0" y="222856"/>
                  </a:cubicBezTo>
                  <a:lnTo>
                    <a:pt x="31833" y="191024"/>
                  </a:lnTo>
                  <a:cubicBezTo>
                    <a:pt x="45987" y="205169"/>
                    <a:pt x="66151" y="212246"/>
                    <a:pt x="92326" y="212246"/>
                  </a:cubicBezTo>
                  <a:cubicBezTo>
                    <a:pt x="106947" y="212246"/>
                    <a:pt x="118091" y="209531"/>
                    <a:pt x="125759" y="204111"/>
                  </a:cubicBezTo>
                  <a:cubicBezTo>
                    <a:pt x="133417" y="198682"/>
                    <a:pt x="137255" y="190900"/>
                    <a:pt x="137255" y="180765"/>
                  </a:cubicBezTo>
                  <a:cubicBezTo>
                    <a:pt x="137255" y="172041"/>
                    <a:pt x="134655" y="165078"/>
                    <a:pt x="129464" y="159896"/>
                  </a:cubicBezTo>
                  <a:cubicBezTo>
                    <a:pt x="124987" y="155648"/>
                    <a:pt x="117443" y="152819"/>
                    <a:pt x="106832" y="151400"/>
                  </a:cubicBezTo>
                  <a:lnTo>
                    <a:pt x="76762" y="146799"/>
                  </a:lnTo>
                  <a:cubicBezTo>
                    <a:pt x="55540" y="143742"/>
                    <a:pt x="39262" y="136779"/>
                    <a:pt x="27946" y="125930"/>
                  </a:cubicBezTo>
                  <a:cubicBezTo>
                    <a:pt x="15916" y="114138"/>
                    <a:pt x="9906" y="97631"/>
                    <a:pt x="9906" y="76410"/>
                  </a:cubicBezTo>
                  <a:cubicBezTo>
                    <a:pt x="9906" y="53531"/>
                    <a:pt x="17802" y="35081"/>
                    <a:pt x="33604" y="21050"/>
                  </a:cubicBezTo>
                  <a:cubicBezTo>
                    <a:pt x="49406" y="7020"/>
                    <a:pt x="70752" y="0"/>
                    <a:pt x="97631" y="0"/>
                  </a:cubicBezTo>
                  <a:cubicBezTo>
                    <a:pt x="131588" y="0"/>
                    <a:pt x="158715" y="9792"/>
                    <a:pt x="178994" y="29366"/>
                  </a:cubicBezTo>
                  <a:lnTo>
                    <a:pt x="147866" y="60141"/>
                  </a:lnTo>
                  <a:cubicBezTo>
                    <a:pt x="136074" y="48577"/>
                    <a:pt x="118853" y="42805"/>
                    <a:pt x="96222" y="42805"/>
                  </a:cubicBezTo>
                  <a:cubicBezTo>
                    <a:pt x="83715" y="42805"/>
                    <a:pt x="74171" y="45815"/>
                    <a:pt x="67561" y="51826"/>
                  </a:cubicBezTo>
                  <a:cubicBezTo>
                    <a:pt x="60960" y="57836"/>
                    <a:pt x="57655" y="65446"/>
                    <a:pt x="57655" y="74638"/>
                  </a:cubicBezTo>
                  <a:cubicBezTo>
                    <a:pt x="57655" y="82191"/>
                    <a:pt x="60017" y="88202"/>
                    <a:pt x="64732" y="92678"/>
                  </a:cubicBezTo>
                  <a:cubicBezTo>
                    <a:pt x="70161" y="97631"/>
                    <a:pt x="77819" y="100813"/>
                    <a:pt x="87725" y="102232"/>
                  </a:cubicBezTo>
                  <a:lnTo>
                    <a:pt x="117796" y="106832"/>
                  </a:lnTo>
                  <a:cubicBezTo>
                    <a:pt x="139255" y="109899"/>
                    <a:pt x="155296" y="116500"/>
                    <a:pt x="165906" y="126644"/>
                  </a:cubicBezTo>
                  <a:cubicBezTo>
                    <a:pt x="178870" y="138665"/>
                    <a:pt x="185357" y="156353"/>
                    <a:pt x="185357" y="179699"/>
                  </a:cubicBezTo>
                  <a:close/>
                </a:path>
              </a:pathLst>
            </a:custGeom>
            <a:solidFill>
              <a:schemeClr val="bg1"/>
            </a:solidFill>
            <a:ln w="9525" cap="flat">
              <a:noFill/>
              <a:prstDash val="solid"/>
              <a:round/>
            </a:ln>
          </p:spPr>
          <p:txBody>
            <a:bodyPr rtlCol="0" anchor="ctr"/>
            <a:lstStyle/>
            <a:p>
              <a:endParaRPr lang="en-GB"/>
            </a:p>
          </p:txBody>
        </p:sp>
        <p:sp>
          <p:nvSpPr>
            <p:cNvPr id="377" name="Freeform: Shape 376">
              <a:extLst>
                <a:ext uri="{FF2B5EF4-FFF2-40B4-BE49-F238E27FC236}">
                  <a16:creationId xmlns:a16="http://schemas.microsoft.com/office/drawing/2014/main" id="{8B59F4CB-7D3A-4F36-AAFF-38F3C6065675}"/>
                </a:ext>
              </a:extLst>
            </p:cNvPr>
            <p:cNvSpPr/>
            <p:nvPr/>
          </p:nvSpPr>
          <p:spPr>
            <a:xfrm>
              <a:off x="2283466" y="454503"/>
              <a:ext cx="231652" cy="262632"/>
            </a:xfrm>
            <a:custGeom>
              <a:avLst/>
              <a:gdLst>
                <a:gd name="connsiteX0" fmla="*/ 222152 w 222151"/>
                <a:gd name="connsiteY0" fmla="*/ 251860 h 251860"/>
                <a:gd name="connsiteX1" fmla="*/ 170859 w 222151"/>
                <a:gd name="connsiteY1" fmla="*/ 251860 h 251860"/>
                <a:gd name="connsiteX2" fmla="*/ 156001 w 222151"/>
                <a:gd name="connsiteY2" fmla="*/ 207293 h 251860"/>
                <a:gd name="connsiteX3" fmla="*/ 66504 w 222151"/>
                <a:gd name="connsiteY3" fmla="*/ 207293 h 251860"/>
                <a:gd name="connsiteX4" fmla="*/ 51292 w 222151"/>
                <a:gd name="connsiteY4" fmla="*/ 251860 h 251860"/>
                <a:gd name="connsiteX5" fmla="*/ 0 w 222151"/>
                <a:gd name="connsiteY5" fmla="*/ 251860 h 251860"/>
                <a:gd name="connsiteX6" fmla="*/ 91621 w 222151"/>
                <a:gd name="connsiteY6" fmla="*/ 0 h 251860"/>
                <a:gd name="connsiteX7" fmla="*/ 130178 w 222151"/>
                <a:gd name="connsiteY7" fmla="*/ 0 h 251860"/>
                <a:gd name="connsiteX8" fmla="*/ 222152 w 222151"/>
                <a:gd name="connsiteY8" fmla="*/ 251860 h 251860"/>
                <a:gd name="connsiteX9" fmla="*/ 142913 w 222151"/>
                <a:gd name="connsiteY9" fmla="*/ 165906 h 251860"/>
                <a:gd name="connsiteX10" fmla="*/ 112138 w 222151"/>
                <a:gd name="connsiteY10" fmla="*/ 74286 h 251860"/>
                <a:gd name="connsiteX11" fmla="*/ 80305 w 222151"/>
                <a:gd name="connsiteY11" fmla="*/ 165906 h 251860"/>
                <a:gd name="connsiteX12" fmla="*/ 142913 w 222151"/>
                <a:gd name="connsiteY12" fmla="*/ 165906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151" h="251860">
                  <a:moveTo>
                    <a:pt x="222152" y="251860"/>
                  </a:moveTo>
                  <a:lnTo>
                    <a:pt x="170859" y="251860"/>
                  </a:lnTo>
                  <a:lnTo>
                    <a:pt x="156001" y="207293"/>
                  </a:lnTo>
                  <a:lnTo>
                    <a:pt x="66504" y="207293"/>
                  </a:lnTo>
                  <a:lnTo>
                    <a:pt x="51292" y="251860"/>
                  </a:lnTo>
                  <a:lnTo>
                    <a:pt x="0" y="251860"/>
                  </a:lnTo>
                  <a:lnTo>
                    <a:pt x="91621" y="0"/>
                  </a:lnTo>
                  <a:lnTo>
                    <a:pt x="130178" y="0"/>
                  </a:lnTo>
                  <a:lnTo>
                    <a:pt x="222152" y="251860"/>
                  </a:lnTo>
                  <a:close/>
                  <a:moveTo>
                    <a:pt x="142913" y="165906"/>
                  </a:moveTo>
                  <a:lnTo>
                    <a:pt x="112138" y="74286"/>
                  </a:lnTo>
                  <a:lnTo>
                    <a:pt x="80305" y="165906"/>
                  </a:lnTo>
                  <a:lnTo>
                    <a:pt x="142913" y="165906"/>
                  </a:lnTo>
                  <a:close/>
                </a:path>
              </a:pathLst>
            </a:custGeom>
            <a:solidFill>
              <a:schemeClr val="bg1"/>
            </a:solidFill>
            <a:ln w="9525" cap="flat">
              <a:noFill/>
              <a:prstDash val="solid"/>
              <a:round/>
            </a:ln>
          </p:spPr>
          <p:txBody>
            <a:bodyPr rtlCol="0" anchor="ctr"/>
            <a:lstStyle/>
            <a:p>
              <a:endParaRPr lang="en-GB"/>
            </a:p>
          </p:txBody>
        </p:sp>
        <p:sp>
          <p:nvSpPr>
            <p:cNvPr id="378" name="Freeform: Shape 377">
              <a:extLst>
                <a:ext uri="{FF2B5EF4-FFF2-40B4-BE49-F238E27FC236}">
                  <a16:creationId xmlns:a16="http://schemas.microsoft.com/office/drawing/2014/main" id="{101ECBA4-6941-4EFB-A12A-70C757DFC7D8}"/>
                </a:ext>
              </a:extLst>
            </p:cNvPr>
            <p:cNvSpPr/>
            <p:nvPr/>
          </p:nvSpPr>
          <p:spPr>
            <a:xfrm>
              <a:off x="2547150" y="454503"/>
              <a:ext cx="172991" cy="262632"/>
            </a:xfrm>
            <a:custGeom>
              <a:avLst/>
              <a:gdLst>
                <a:gd name="connsiteX0" fmla="*/ 165897 w 165896"/>
                <a:gd name="connsiteY0" fmla="*/ 43863 h 251860"/>
                <a:gd name="connsiteX1" fmla="*/ 49168 w 165896"/>
                <a:gd name="connsiteY1" fmla="*/ 43863 h 251860"/>
                <a:gd name="connsiteX2" fmla="*/ 49168 w 165896"/>
                <a:gd name="connsiteY2" fmla="*/ 105766 h 251860"/>
                <a:gd name="connsiteX3" fmla="*/ 148571 w 165896"/>
                <a:gd name="connsiteY3" fmla="*/ 105766 h 251860"/>
                <a:gd name="connsiteX4" fmla="*/ 148571 w 165896"/>
                <a:gd name="connsiteY4" fmla="*/ 149628 h 251860"/>
                <a:gd name="connsiteX5" fmla="*/ 49168 w 165896"/>
                <a:gd name="connsiteY5" fmla="*/ 149628 h 251860"/>
                <a:gd name="connsiteX6" fmla="*/ 49168 w 165896"/>
                <a:gd name="connsiteY6" fmla="*/ 251860 h 251860"/>
                <a:gd name="connsiteX7" fmla="*/ 0 w 165896"/>
                <a:gd name="connsiteY7" fmla="*/ 251860 h 251860"/>
                <a:gd name="connsiteX8" fmla="*/ 0 w 165896"/>
                <a:gd name="connsiteY8" fmla="*/ 0 h 251860"/>
                <a:gd name="connsiteX9" fmla="*/ 165897 w 165896"/>
                <a:gd name="connsiteY9" fmla="*/ 0 h 251860"/>
                <a:gd name="connsiteX10" fmla="*/ 165897 w 165896"/>
                <a:gd name="connsiteY10" fmla="*/ 43863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896" h="251860">
                  <a:moveTo>
                    <a:pt x="165897" y="43863"/>
                  </a:moveTo>
                  <a:lnTo>
                    <a:pt x="49168" y="43863"/>
                  </a:lnTo>
                  <a:lnTo>
                    <a:pt x="49168" y="105766"/>
                  </a:lnTo>
                  <a:lnTo>
                    <a:pt x="148571" y="105766"/>
                  </a:lnTo>
                  <a:lnTo>
                    <a:pt x="148571" y="149628"/>
                  </a:lnTo>
                  <a:lnTo>
                    <a:pt x="49168" y="149628"/>
                  </a:lnTo>
                  <a:lnTo>
                    <a:pt x="49168" y="251860"/>
                  </a:lnTo>
                  <a:lnTo>
                    <a:pt x="0" y="251860"/>
                  </a:lnTo>
                  <a:lnTo>
                    <a:pt x="0" y="0"/>
                  </a:lnTo>
                  <a:lnTo>
                    <a:pt x="165897" y="0"/>
                  </a:lnTo>
                  <a:lnTo>
                    <a:pt x="165897" y="43863"/>
                  </a:lnTo>
                  <a:close/>
                </a:path>
              </a:pathLst>
            </a:custGeom>
            <a:solidFill>
              <a:schemeClr val="bg1"/>
            </a:solidFill>
            <a:ln w="9525" cap="flat">
              <a:noFill/>
              <a:prstDash val="solid"/>
              <a:round/>
            </a:ln>
          </p:spPr>
          <p:txBody>
            <a:bodyPr rtlCol="0" anchor="ctr"/>
            <a:lstStyle/>
            <a:p>
              <a:endParaRPr lang="en-GB"/>
            </a:p>
          </p:txBody>
        </p:sp>
        <p:sp>
          <p:nvSpPr>
            <p:cNvPr id="379" name="Freeform: Shape 378">
              <a:extLst>
                <a:ext uri="{FF2B5EF4-FFF2-40B4-BE49-F238E27FC236}">
                  <a16:creationId xmlns:a16="http://schemas.microsoft.com/office/drawing/2014/main" id="{66175451-6A1D-4784-9C2B-0DD1138A1D6A}"/>
                </a:ext>
              </a:extLst>
            </p:cNvPr>
            <p:cNvSpPr/>
            <p:nvPr/>
          </p:nvSpPr>
          <p:spPr>
            <a:xfrm>
              <a:off x="2764352" y="454503"/>
              <a:ext cx="172991" cy="262632"/>
            </a:xfrm>
            <a:custGeom>
              <a:avLst/>
              <a:gdLst>
                <a:gd name="connsiteX0" fmla="*/ 165897 w 165896"/>
                <a:gd name="connsiteY0" fmla="*/ 251860 h 251860"/>
                <a:gd name="connsiteX1" fmla="*/ 0 w 165896"/>
                <a:gd name="connsiteY1" fmla="*/ 251860 h 251860"/>
                <a:gd name="connsiteX2" fmla="*/ 0 w 165896"/>
                <a:gd name="connsiteY2" fmla="*/ 0 h 251860"/>
                <a:gd name="connsiteX3" fmla="*/ 165897 w 165896"/>
                <a:gd name="connsiteY3" fmla="*/ 0 h 251860"/>
                <a:gd name="connsiteX4" fmla="*/ 165897 w 165896"/>
                <a:gd name="connsiteY4" fmla="*/ 43863 h 251860"/>
                <a:gd name="connsiteX5" fmla="*/ 49168 w 165896"/>
                <a:gd name="connsiteY5" fmla="*/ 43863 h 251860"/>
                <a:gd name="connsiteX6" fmla="*/ 49168 w 165896"/>
                <a:gd name="connsiteY6" fmla="*/ 102937 h 251860"/>
                <a:gd name="connsiteX7" fmla="*/ 148571 w 165896"/>
                <a:gd name="connsiteY7" fmla="*/ 102937 h 251860"/>
                <a:gd name="connsiteX8" fmla="*/ 148571 w 165896"/>
                <a:gd name="connsiteY8" fmla="*/ 146799 h 251860"/>
                <a:gd name="connsiteX9" fmla="*/ 49168 w 165896"/>
                <a:gd name="connsiteY9" fmla="*/ 146799 h 251860"/>
                <a:gd name="connsiteX10" fmla="*/ 49168 w 165896"/>
                <a:gd name="connsiteY10" fmla="*/ 207997 h 251860"/>
                <a:gd name="connsiteX11" fmla="*/ 165897 w 165896"/>
                <a:gd name="connsiteY11" fmla="*/ 207997 h 251860"/>
                <a:gd name="connsiteX12" fmla="*/ 165897 w 165896"/>
                <a:gd name="connsiteY12"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5896" h="251860">
                  <a:moveTo>
                    <a:pt x="165897" y="251860"/>
                  </a:moveTo>
                  <a:lnTo>
                    <a:pt x="0" y="251860"/>
                  </a:lnTo>
                  <a:lnTo>
                    <a:pt x="0" y="0"/>
                  </a:lnTo>
                  <a:lnTo>
                    <a:pt x="165897" y="0"/>
                  </a:lnTo>
                  <a:lnTo>
                    <a:pt x="165897" y="43863"/>
                  </a:lnTo>
                  <a:lnTo>
                    <a:pt x="49168" y="43863"/>
                  </a:lnTo>
                  <a:lnTo>
                    <a:pt x="49168" y="102937"/>
                  </a:lnTo>
                  <a:lnTo>
                    <a:pt x="148571" y="102937"/>
                  </a:lnTo>
                  <a:lnTo>
                    <a:pt x="148571" y="146799"/>
                  </a:lnTo>
                  <a:lnTo>
                    <a:pt x="49168" y="146799"/>
                  </a:lnTo>
                  <a:lnTo>
                    <a:pt x="49168" y="207997"/>
                  </a:lnTo>
                  <a:lnTo>
                    <a:pt x="165897" y="207997"/>
                  </a:lnTo>
                  <a:lnTo>
                    <a:pt x="165897" y="251860"/>
                  </a:lnTo>
                  <a:close/>
                </a:path>
              </a:pathLst>
            </a:custGeom>
            <a:solidFill>
              <a:schemeClr val="bg1"/>
            </a:solidFill>
            <a:ln w="9525" cap="flat">
              <a:noFill/>
              <a:prstDash val="solid"/>
              <a:round/>
            </a:ln>
          </p:spPr>
          <p:txBody>
            <a:bodyPr rtlCol="0" anchor="ctr"/>
            <a:lstStyle/>
            <a:p>
              <a:endParaRPr lang="en-GB"/>
            </a:p>
          </p:txBody>
        </p:sp>
        <p:sp>
          <p:nvSpPr>
            <p:cNvPr id="380" name="Freeform: Shape 379">
              <a:extLst>
                <a:ext uri="{FF2B5EF4-FFF2-40B4-BE49-F238E27FC236}">
                  <a16:creationId xmlns:a16="http://schemas.microsoft.com/office/drawing/2014/main" id="{5C586854-572E-49E5-9C13-3B0573FB3992}"/>
                </a:ext>
              </a:extLst>
            </p:cNvPr>
            <p:cNvSpPr/>
            <p:nvPr/>
          </p:nvSpPr>
          <p:spPr>
            <a:xfrm>
              <a:off x="2967529" y="454503"/>
              <a:ext cx="188496" cy="262632"/>
            </a:xfrm>
            <a:custGeom>
              <a:avLst/>
              <a:gdLst>
                <a:gd name="connsiteX0" fmla="*/ 180765 w 180765"/>
                <a:gd name="connsiteY0" fmla="*/ 43863 h 251860"/>
                <a:gd name="connsiteX1" fmla="*/ 114967 w 180765"/>
                <a:gd name="connsiteY1" fmla="*/ 43863 h 251860"/>
                <a:gd name="connsiteX2" fmla="*/ 114967 w 180765"/>
                <a:gd name="connsiteY2" fmla="*/ 251860 h 251860"/>
                <a:gd name="connsiteX3" fmla="*/ 65799 w 180765"/>
                <a:gd name="connsiteY3" fmla="*/ 251860 h 251860"/>
                <a:gd name="connsiteX4" fmla="*/ 65799 w 180765"/>
                <a:gd name="connsiteY4" fmla="*/ 43863 h 251860"/>
                <a:gd name="connsiteX5" fmla="*/ 0 w 180765"/>
                <a:gd name="connsiteY5" fmla="*/ 43863 h 251860"/>
                <a:gd name="connsiteX6" fmla="*/ 0 w 180765"/>
                <a:gd name="connsiteY6" fmla="*/ 0 h 251860"/>
                <a:gd name="connsiteX7" fmla="*/ 180765 w 180765"/>
                <a:gd name="connsiteY7" fmla="*/ 0 h 251860"/>
                <a:gd name="connsiteX8" fmla="*/ 180765 w 180765"/>
                <a:gd name="connsiteY8" fmla="*/ 43863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765" h="251860">
                  <a:moveTo>
                    <a:pt x="180765" y="43863"/>
                  </a:moveTo>
                  <a:lnTo>
                    <a:pt x="114967" y="43863"/>
                  </a:lnTo>
                  <a:lnTo>
                    <a:pt x="114967" y="251860"/>
                  </a:lnTo>
                  <a:lnTo>
                    <a:pt x="65799" y="251860"/>
                  </a:lnTo>
                  <a:lnTo>
                    <a:pt x="65799" y="43863"/>
                  </a:lnTo>
                  <a:lnTo>
                    <a:pt x="0" y="43863"/>
                  </a:lnTo>
                  <a:lnTo>
                    <a:pt x="0" y="0"/>
                  </a:lnTo>
                  <a:lnTo>
                    <a:pt x="180765" y="0"/>
                  </a:lnTo>
                  <a:lnTo>
                    <a:pt x="180765" y="43863"/>
                  </a:lnTo>
                  <a:close/>
                </a:path>
              </a:pathLst>
            </a:custGeom>
            <a:solidFill>
              <a:schemeClr val="bg1"/>
            </a:solidFill>
            <a:ln w="9525" cap="flat">
              <a:noFill/>
              <a:prstDash val="solid"/>
              <a:round/>
            </a:ln>
          </p:spPr>
          <p:txBody>
            <a:bodyPr rtlCol="0" anchor="ctr"/>
            <a:lstStyle/>
            <a:p>
              <a:endParaRPr lang="en-GB"/>
            </a:p>
          </p:txBody>
        </p:sp>
        <p:sp>
          <p:nvSpPr>
            <p:cNvPr id="381" name="Freeform: Shape 380">
              <a:extLst>
                <a:ext uri="{FF2B5EF4-FFF2-40B4-BE49-F238E27FC236}">
                  <a16:creationId xmlns:a16="http://schemas.microsoft.com/office/drawing/2014/main" id="{B1474371-0199-4894-BF2C-8CD7BAC9FAA1}"/>
                </a:ext>
              </a:extLst>
            </p:cNvPr>
            <p:cNvSpPr/>
            <p:nvPr/>
          </p:nvSpPr>
          <p:spPr>
            <a:xfrm>
              <a:off x="3167766" y="454503"/>
              <a:ext cx="208778" cy="262632"/>
            </a:xfrm>
            <a:custGeom>
              <a:avLst/>
              <a:gdLst>
                <a:gd name="connsiteX0" fmla="*/ 200215 w 200215"/>
                <a:gd name="connsiteY0" fmla="*/ 0 h 251860"/>
                <a:gd name="connsiteX1" fmla="*/ 124520 w 200215"/>
                <a:gd name="connsiteY1" fmla="*/ 148571 h 251860"/>
                <a:gd name="connsiteX2" fmla="*/ 124520 w 200215"/>
                <a:gd name="connsiteY2" fmla="*/ 251860 h 251860"/>
                <a:gd name="connsiteX3" fmla="*/ 75705 w 200215"/>
                <a:gd name="connsiteY3" fmla="*/ 251860 h 251860"/>
                <a:gd name="connsiteX4" fmla="*/ 75705 w 200215"/>
                <a:gd name="connsiteY4" fmla="*/ 148571 h 251860"/>
                <a:gd name="connsiteX5" fmla="*/ 0 w 200215"/>
                <a:gd name="connsiteY5" fmla="*/ 0 h 251860"/>
                <a:gd name="connsiteX6" fmla="*/ 53416 w 200215"/>
                <a:gd name="connsiteY6" fmla="*/ 0 h 251860"/>
                <a:gd name="connsiteX7" fmla="*/ 100460 w 200215"/>
                <a:gd name="connsiteY7" fmla="*/ 101527 h 251860"/>
                <a:gd name="connsiteX8" fmla="*/ 146799 w 200215"/>
                <a:gd name="connsiteY8" fmla="*/ 0 h 251860"/>
                <a:gd name="connsiteX9" fmla="*/ 200215 w 200215"/>
                <a:gd name="connsiteY9" fmla="*/ 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215" h="251860">
                  <a:moveTo>
                    <a:pt x="200215" y="0"/>
                  </a:moveTo>
                  <a:lnTo>
                    <a:pt x="124520" y="148571"/>
                  </a:lnTo>
                  <a:lnTo>
                    <a:pt x="124520" y="251860"/>
                  </a:lnTo>
                  <a:lnTo>
                    <a:pt x="75705" y="251860"/>
                  </a:lnTo>
                  <a:lnTo>
                    <a:pt x="75705" y="148571"/>
                  </a:lnTo>
                  <a:lnTo>
                    <a:pt x="0" y="0"/>
                  </a:lnTo>
                  <a:lnTo>
                    <a:pt x="53416" y="0"/>
                  </a:lnTo>
                  <a:lnTo>
                    <a:pt x="100460" y="101527"/>
                  </a:lnTo>
                  <a:lnTo>
                    <a:pt x="146799" y="0"/>
                  </a:lnTo>
                  <a:lnTo>
                    <a:pt x="200215" y="0"/>
                  </a:lnTo>
                  <a:close/>
                </a:path>
              </a:pathLst>
            </a:custGeom>
            <a:solidFill>
              <a:schemeClr val="bg1"/>
            </a:solidFill>
            <a:ln w="9525" cap="flat">
              <a:noFill/>
              <a:prstDash val="solid"/>
              <a:round/>
            </a:ln>
          </p:spPr>
          <p:txBody>
            <a:bodyPr rtlCol="0" anchor="ctr"/>
            <a:lstStyle/>
            <a:p>
              <a:endParaRPr lang="en-GB"/>
            </a:p>
          </p:txBody>
        </p:sp>
        <p:sp>
          <p:nvSpPr>
            <p:cNvPr id="382" name="Freeform: Shape 381">
              <a:extLst>
                <a:ext uri="{FF2B5EF4-FFF2-40B4-BE49-F238E27FC236}">
                  <a16:creationId xmlns:a16="http://schemas.microsoft.com/office/drawing/2014/main" id="{B96EBF75-AA57-4528-8EBE-802875033BD4}"/>
                </a:ext>
              </a:extLst>
            </p:cNvPr>
            <p:cNvSpPr/>
            <p:nvPr/>
          </p:nvSpPr>
          <p:spPr>
            <a:xfrm>
              <a:off x="414222" y="841846"/>
              <a:ext cx="183381" cy="262632"/>
            </a:xfrm>
            <a:custGeom>
              <a:avLst/>
              <a:gdLst>
                <a:gd name="connsiteX0" fmla="*/ 175860 w 175860"/>
                <a:gd name="connsiteY0" fmla="*/ 43863 h 251860"/>
                <a:gd name="connsiteX1" fmla="*/ 52121 w 175860"/>
                <a:gd name="connsiteY1" fmla="*/ 43863 h 251860"/>
                <a:gd name="connsiteX2" fmla="*/ 52121 w 175860"/>
                <a:gd name="connsiteY2" fmla="*/ 105766 h 251860"/>
                <a:gd name="connsiteX3" fmla="*/ 157486 w 175860"/>
                <a:gd name="connsiteY3" fmla="*/ 105766 h 251860"/>
                <a:gd name="connsiteX4" fmla="*/ 157486 w 175860"/>
                <a:gd name="connsiteY4" fmla="*/ 149628 h 251860"/>
                <a:gd name="connsiteX5" fmla="*/ 52121 w 175860"/>
                <a:gd name="connsiteY5" fmla="*/ 149628 h 251860"/>
                <a:gd name="connsiteX6" fmla="*/ 52121 w 175860"/>
                <a:gd name="connsiteY6" fmla="*/ 251860 h 251860"/>
                <a:gd name="connsiteX7" fmla="*/ 0 w 175860"/>
                <a:gd name="connsiteY7" fmla="*/ 251860 h 251860"/>
                <a:gd name="connsiteX8" fmla="*/ 0 w 175860"/>
                <a:gd name="connsiteY8" fmla="*/ 0 h 251860"/>
                <a:gd name="connsiteX9" fmla="*/ 175860 w 175860"/>
                <a:gd name="connsiteY9" fmla="*/ 0 h 251860"/>
                <a:gd name="connsiteX10" fmla="*/ 175860 w 175860"/>
                <a:gd name="connsiteY10" fmla="*/ 43863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5860" h="251860">
                  <a:moveTo>
                    <a:pt x="175860" y="43863"/>
                  </a:moveTo>
                  <a:lnTo>
                    <a:pt x="52121" y="43863"/>
                  </a:lnTo>
                  <a:lnTo>
                    <a:pt x="52121" y="105766"/>
                  </a:lnTo>
                  <a:lnTo>
                    <a:pt x="157486" y="105766"/>
                  </a:lnTo>
                  <a:lnTo>
                    <a:pt x="157486" y="149628"/>
                  </a:lnTo>
                  <a:lnTo>
                    <a:pt x="52121" y="149628"/>
                  </a:lnTo>
                  <a:lnTo>
                    <a:pt x="52121" y="251860"/>
                  </a:lnTo>
                  <a:lnTo>
                    <a:pt x="0" y="251860"/>
                  </a:lnTo>
                  <a:lnTo>
                    <a:pt x="0" y="0"/>
                  </a:lnTo>
                  <a:lnTo>
                    <a:pt x="175860" y="0"/>
                  </a:lnTo>
                  <a:lnTo>
                    <a:pt x="175860" y="43863"/>
                  </a:lnTo>
                  <a:close/>
                </a:path>
              </a:pathLst>
            </a:custGeom>
            <a:solidFill>
              <a:schemeClr val="bg1"/>
            </a:solidFill>
            <a:ln w="9525" cap="flat">
              <a:noFill/>
              <a:prstDash val="solid"/>
              <a:round/>
            </a:ln>
          </p:spPr>
          <p:txBody>
            <a:bodyPr rtlCol="0" anchor="ctr"/>
            <a:lstStyle/>
            <a:p>
              <a:endParaRPr lang="en-GB"/>
            </a:p>
          </p:txBody>
        </p:sp>
        <p:sp>
          <p:nvSpPr>
            <p:cNvPr id="383" name="Freeform: Shape 382">
              <a:extLst>
                <a:ext uri="{FF2B5EF4-FFF2-40B4-BE49-F238E27FC236}">
                  <a16:creationId xmlns:a16="http://schemas.microsoft.com/office/drawing/2014/main" id="{9A011B00-305A-4CA5-B13A-7B705ACE1B72}"/>
                </a:ext>
              </a:extLst>
            </p:cNvPr>
            <p:cNvSpPr/>
            <p:nvPr/>
          </p:nvSpPr>
          <p:spPr>
            <a:xfrm>
              <a:off x="637602" y="841846"/>
              <a:ext cx="204875" cy="264847"/>
            </a:xfrm>
            <a:custGeom>
              <a:avLst/>
              <a:gdLst>
                <a:gd name="connsiteX0" fmla="*/ 196472 w 196472"/>
                <a:gd name="connsiteY0" fmla="*/ 165545 h 253984"/>
                <a:gd name="connsiteX1" fmla="*/ 168354 w 196472"/>
                <a:gd name="connsiteY1" fmla="*/ 229400 h 253984"/>
                <a:gd name="connsiteX2" fmla="*/ 98231 w 196472"/>
                <a:gd name="connsiteY2" fmla="*/ 253984 h 253984"/>
                <a:gd name="connsiteX3" fmla="*/ 28118 w 196472"/>
                <a:gd name="connsiteY3" fmla="*/ 229400 h 253984"/>
                <a:gd name="connsiteX4" fmla="*/ 0 w 196472"/>
                <a:gd name="connsiteY4" fmla="*/ 165545 h 253984"/>
                <a:gd name="connsiteX5" fmla="*/ 0 w 196472"/>
                <a:gd name="connsiteY5" fmla="*/ 0 h 253984"/>
                <a:gd name="connsiteX6" fmla="*/ 52111 w 196472"/>
                <a:gd name="connsiteY6" fmla="*/ 0 h 253984"/>
                <a:gd name="connsiteX7" fmla="*/ 52111 w 196472"/>
                <a:gd name="connsiteY7" fmla="*/ 163782 h 253984"/>
                <a:gd name="connsiteX8" fmla="*/ 64494 w 196472"/>
                <a:gd name="connsiteY8" fmla="*/ 197739 h 253984"/>
                <a:gd name="connsiteX9" fmla="*/ 98231 w 196472"/>
                <a:gd name="connsiteY9" fmla="*/ 210121 h 253984"/>
                <a:gd name="connsiteX10" fmla="*/ 132169 w 196472"/>
                <a:gd name="connsiteY10" fmla="*/ 197739 h 253984"/>
                <a:gd name="connsiteX11" fmla="*/ 144732 w 196472"/>
                <a:gd name="connsiteY11" fmla="*/ 163782 h 253984"/>
                <a:gd name="connsiteX12" fmla="*/ 144732 w 196472"/>
                <a:gd name="connsiteY12" fmla="*/ 0 h 253984"/>
                <a:gd name="connsiteX13" fmla="*/ 196472 w 196472"/>
                <a:gd name="connsiteY13" fmla="*/ 0 h 253984"/>
                <a:gd name="connsiteX14" fmla="*/ 196472 w 196472"/>
                <a:gd name="connsiteY14" fmla="*/ 165545 h 253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472" h="253984">
                  <a:moveTo>
                    <a:pt x="196472" y="165545"/>
                  </a:moveTo>
                  <a:cubicBezTo>
                    <a:pt x="196472" y="191729"/>
                    <a:pt x="187100" y="213008"/>
                    <a:pt x="168354" y="229400"/>
                  </a:cubicBezTo>
                  <a:cubicBezTo>
                    <a:pt x="149609" y="245793"/>
                    <a:pt x="126235" y="253984"/>
                    <a:pt x="98231" y="253984"/>
                  </a:cubicBezTo>
                  <a:cubicBezTo>
                    <a:pt x="70237" y="253984"/>
                    <a:pt x="46863" y="245793"/>
                    <a:pt x="28118" y="229400"/>
                  </a:cubicBezTo>
                  <a:cubicBezTo>
                    <a:pt x="9373" y="213008"/>
                    <a:pt x="0" y="191729"/>
                    <a:pt x="0" y="165545"/>
                  </a:cubicBezTo>
                  <a:lnTo>
                    <a:pt x="0" y="0"/>
                  </a:lnTo>
                  <a:lnTo>
                    <a:pt x="52111" y="0"/>
                  </a:lnTo>
                  <a:lnTo>
                    <a:pt x="52111" y="163782"/>
                  </a:lnTo>
                  <a:cubicBezTo>
                    <a:pt x="52111" y="178165"/>
                    <a:pt x="56236" y="189481"/>
                    <a:pt x="64494" y="197739"/>
                  </a:cubicBezTo>
                  <a:cubicBezTo>
                    <a:pt x="72742" y="205997"/>
                    <a:pt x="83991" y="210121"/>
                    <a:pt x="98231" y="210121"/>
                  </a:cubicBezTo>
                  <a:cubicBezTo>
                    <a:pt x="112481" y="210121"/>
                    <a:pt x="123796" y="205997"/>
                    <a:pt x="132169" y="197739"/>
                  </a:cubicBezTo>
                  <a:cubicBezTo>
                    <a:pt x="140541" y="189481"/>
                    <a:pt x="144732" y="178165"/>
                    <a:pt x="144732" y="163782"/>
                  </a:cubicBezTo>
                  <a:lnTo>
                    <a:pt x="144732" y="0"/>
                  </a:lnTo>
                  <a:lnTo>
                    <a:pt x="196472" y="0"/>
                  </a:lnTo>
                  <a:lnTo>
                    <a:pt x="196472" y="165545"/>
                  </a:lnTo>
                  <a:close/>
                </a:path>
              </a:pathLst>
            </a:custGeom>
            <a:solidFill>
              <a:schemeClr val="bg1"/>
            </a:solidFill>
            <a:ln w="9525" cap="flat">
              <a:noFill/>
              <a:prstDash val="solid"/>
              <a:round/>
            </a:ln>
          </p:spPr>
          <p:txBody>
            <a:bodyPr rtlCol="0" anchor="ctr"/>
            <a:lstStyle/>
            <a:p>
              <a:endParaRPr lang="en-GB"/>
            </a:p>
          </p:txBody>
        </p:sp>
        <p:sp>
          <p:nvSpPr>
            <p:cNvPr id="384" name="Freeform: Shape 383">
              <a:extLst>
                <a:ext uri="{FF2B5EF4-FFF2-40B4-BE49-F238E27FC236}">
                  <a16:creationId xmlns:a16="http://schemas.microsoft.com/office/drawing/2014/main" id="{BCF67459-EE4E-4E32-B231-1FAFDD24D5AC}"/>
                </a:ext>
              </a:extLst>
            </p:cNvPr>
            <p:cNvSpPr/>
            <p:nvPr/>
          </p:nvSpPr>
          <p:spPr>
            <a:xfrm>
              <a:off x="900075" y="841846"/>
              <a:ext cx="213089" cy="262632"/>
            </a:xfrm>
            <a:custGeom>
              <a:avLst/>
              <a:gdLst>
                <a:gd name="connsiteX0" fmla="*/ 204349 w 204349"/>
                <a:gd name="connsiteY0" fmla="*/ 251860 h 251860"/>
                <a:gd name="connsiteX1" fmla="*/ 157858 w 204349"/>
                <a:gd name="connsiteY1" fmla="*/ 251860 h 251860"/>
                <a:gd name="connsiteX2" fmla="*/ 52121 w 204349"/>
                <a:gd name="connsiteY2" fmla="*/ 97279 h 251860"/>
                <a:gd name="connsiteX3" fmla="*/ 52121 w 204349"/>
                <a:gd name="connsiteY3" fmla="*/ 251860 h 251860"/>
                <a:gd name="connsiteX4" fmla="*/ 0 w 204349"/>
                <a:gd name="connsiteY4" fmla="*/ 251860 h 251860"/>
                <a:gd name="connsiteX5" fmla="*/ 0 w 204349"/>
                <a:gd name="connsiteY5" fmla="*/ 0 h 251860"/>
                <a:gd name="connsiteX6" fmla="*/ 46492 w 204349"/>
                <a:gd name="connsiteY6" fmla="*/ 0 h 251860"/>
                <a:gd name="connsiteX7" fmla="*/ 152229 w 204349"/>
                <a:gd name="connsiteY7" fmla="*/ 154229 h 251860"/>
                <a:gd name="connsiteX8" fmla="*/ 152229 w 204349"/>
                <a:gd name="connsiteY8" fmla="*/ 0 h 251860"/>
                <a:gd name="connsiteX9" fmla="*/ 204349 w 204349"/>
                <a:gd name="connsiteY9" fmla="*/ 0 h 251860"/>
                <a:gd name="connsiteX10" fmla="*/ 204349 w 204349"/>
                <a:gd name="connsiteY10"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49" h="251860">
                  <a:moveTo>
                    <a:pt x="204349" y="251860"/>
                  </a:moveTo>
                  <a:lnTo>
                    <a:pt x="157858" y="251860"/>
                  </a:lnTo>
                  <a:lnTo>
                    <a:pt x="52121" y="97279"/>
                  </a:lnTo>
                  <a:lnTo>
                    <a:pt x="52121" y="251860"/>
                  </a:lnTo>
                  <a:lnTo>
                    <a:pt x="0" y="251860"/>
                  </a:lnTo>
                  <a:lnTo>
                    <a:pt x="0" y="0"/>
                  </a:lnTo>
                  <a:lnTo>
                    <a:pt x="46492" y="0"/>
                  </a:lnTo>
                  <a:lnTo>
                    <a:pt x="152229" y="154229"/>
                  </a:lnTo>
                  <a:lnTo>
                    <a:pt x="152229" y="0"/>
                  </a:lnTo>
                  <a:lnTo>
                    <a:pt x="204349" y="0"/>
                  </a:lnTo>
                  <a:lnTo>
                    <a:pt x="204349" y="251860"/>
                  </a:lnTo>
                  <a:close/>
                </a:path>
              </a:pathLst>
            </a:custGeom>
            <a:solidFill>
              <a:schemeClr val="bg1"/>
            </a:solidFill>
            <a:ln w="9525" cap="flat">
              <a:noFill/>
              <a:prstDash val="solid"/>
              <a:round/>
            </a:ln>
          </p:spPr>
          <p:txBody>
            <a:bodyPr rtlCol="0" anchor="ctr"/>
            <a:lstStyle/>
            <a:p>
              <a:endParaRPr lang="en-GB"/>
            </a:p>
          </p:txBody>
        </p:sp>
        <p:sp>
          <p:nvSpPr>
            <p:cNvPr id="385" name="Freeform: Shape 384">
              <a:extLst>
                <a:ext uri="{FF2B5EF4-FFF2-40B4-BE49-F238E27FC236}">
                  <a16:creationId xmlns:a16="http://schemas.microsoft.com/office/drawing/2014/main" id="{F48E46D9-05B1-40FB-8205-03EE1CCCA297}"/>
                </a:ext>
              </a:extLst>
            </p:cNvPr>
            <p:cNvSpPr/>
            <p:nvPr/>
          </p:nvSpPr>
          <p:spPr>
            <a:xfrm>
              <a:off x="1175062" y="841846"/>
              <a:ext cx="202143" cy="262632"/>
            </a:xfrm>
            <a:custGeom>
              <a:avLst/>
              <a:gdLst>
                <a:gd name="connsiteX0" fmla="*/ 191043 w 193852"/>
                <a:gd name="connsiteY0" fmla="*/ 70218 h 251860"/>
                <a:gd name="connsiteX1" fmla="*/ 193853 w 193852"/>
                <a:gd name="connsiteY1" fmla="*/ 125930 h 251860"/>
                <a:gd name="connsiteX2" fmla="*/ 191043 w 193852"/>
                <a:gd name="connsiteY2" fmla="*/ 181642 h 251860"/>
                <a:gd name="connsiteX3" fmla="*/ 176975 w 193852"/>
                <a:gd name="connsiteY3" fmla="*/ 215075 h 251860"/>
                <a:gd name="connsiteX4" fmla="*/ 96364 w 193852"/>
                <a:gd name="connsiteY4" fmla="*/ 251860 h 251860"/>
                <a:gd name="connsiteX5" fmla="*/ 0 w 193852"/>
                <a:gd name="connsiteY5" fmla="*/ 251860 h 251860"/>
                <a:gd name="connsiteX6" fmla="*/ 0 w 193852"/>
                <a:gd name="connsiteY6" fmla="*/ 0 h 251860"/>
                <a:gd name="connsiteX7" fmla="*/ 96364 w 193852"/>
                <a:gd name="connsiteY7" fmla="*/ 0 h 251860"/>
                <a:gd name="connsiteX8" fmla="*/ 176975 w 193852"/>
                <a:gd name="connsiteY8" fmla="*/ 36786 h 251860"/>
                <a:gd name="connsiteX9" fmla="*/ 191043 w 193852"/>
                <a:gd name="connsiteY9" fmla="*/ 70218 h 251860"/>
                <a:gd name="connsiteX10" fmla="*/ 139856 w 193852"/>
                <a:gd name="connsiteY10" fmla="*/ 171212 h 251860"/>
                <a:gd name="connsiteX11" fmla="*/ 141732 w 193852"/>
                <a:gd name="connsiteY11" fmla="*/ 125930 h 251860"/>
                <a:gd name="connsiteX12" fmla="*/ 139856 w 193852"/>
                <a:gd name="connsiteY12" fmla="*/ 80648 h 251860"/>
                <a:gd name="connsiteX13" fmla="*/ 130854 w 193852"/>
                <a:gd name="connsiteY13" fmla="*/ 59426 h 251860"/>
                <a:gd name="connsiteX14" fmla="*/ 91859 w 193852"/>
                <a:gd name="connsiteY14" fmla="*/ 43863 h 251860"/>
                <a:gd name="connsiteX15" fmla="*/ 52121 w 193852"/>
                <a:gd name="connsiteY15" fmla="*/ 43863 h 251860"/>
                <a:gd name="connsiteX16" fmla="*/ 52121 w 193852"/>
                <a:gd name="connsiteY16" fmla="*/ 207997 h 251860"/>
                <a:gd name="connsiteX17" fmla="*/ 91859 w 193852"/>
                <a:gd name="connsiteY17" fmla="*/ 207997 h 251860"/>
                <a:gd name="connsiteX18" fmla="*/ 130854 w 193852"/>
                <a:gd name="connsiteY18" fmla="*/ 192434 h 251860"/>
                <a:gd name="connsiteX19" fmla="*/ 139856 w 193852"/>
                <a:gd name="connsiteY19" fmla="*/ 171212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3852" h="251860">
                  <a:moveTo>
                    <a:pt x="191043" y="70218"/>
                  </a:moveTo>
                  <a:cubicBezTo>
                    <a:pt x="192919" y="82601"/>
                    <a:pt x="193853" y="101165"/>
                    <a:pt x="193853" y="125930"/>
                  </a:cubicBezTo>
                  <a:cubicBezTo>
                    <a:pt x="193853" y="150695"/>
                    <a:pt x="192919" y="169259"/>
                    <a:pt x="191043" y="181642"/>
                  </a:cubicBezTo>
                  <a:cubicBezTo>
                    <a:pt x="189167" y="194024"/>
                    <a:pt x="184480" y="205168"/>
                    <a:pt x="176975" y="215075"/>
                  </a:cubicBezTo>
                  <a:cubicBezTo>
                    <a:pt x="158229" y="239601"/>
                    <a:pt x="131359" y="251860"/>
                    <a:pt x="96364" y="251860"/>
                  </a:cubicBezTo>
                  <a:lnTo>
                    <a:pt x="0" y="251860"/>
                  </a:lnTo>
                  <a:lnTo>
                    <a:pt x="0" y="0"/>
                  </a:lnTo>
                  <a:lnTo>
                    <a:pt x="96364" y="0"/>
                  </a:lnTo>
                  <a:cubicBezTo>
                    <a:pt x="131359" y="0"/>
                    <a:pt x="158229" y="12259"/>
                    <a:pt x="176975" y="36786"/>
                  </a:cubicBezTo>
                  <a:cubicBezTo>
                    <a:pt x="184480" y="46691"/>
                    <a:pt x="189167" y="57836"/>
                    <a:pt x="191043" y="70218"/>
                  </a:cubicBezTo>
                  <a:close/>
                  <a:moveTo>
                    <a:pt x="139856" y="171212"/>
                  </a:moveTo>
                  <a:cubicBezTo>
                    <a:pt x="141103" y="162249"/>
                    <a:pt x="141732" y="147152"/>
                    <a:pt x="141732" y="125930"/>
                  </a:cubicBezTo>
                  <a:cubicBezTo>
                    <a:pt x="141732" y="104708"/>
                    <a:pt x="141103" y="89611"/>
                    <a:pt x="139856" y="80648"/>
                  </a:cubicBezTo>
                  <a:cubicBezTo>
                    <a:pt x="138608" y="71695"/>
                    <a:pt x="135607" y="64618"/>
                    <a:pt x="130854" y="59426"/>
                  </a:cubicBezTo>
                  <a:cubicBezTo>
                    <a:pt x="122111" y="49054"/>
                    <a:pt x="109109" y="43863"/>
                    <a:pt x="91859" y="43863"/>
                  </a:cubicBezTo>
                  <a:lnTo>
                    <a:pt x="52121" y="43863"/>
                  </a:lnTo>
                  <a:lnTo>
                    <a:pt x="52121" y="207997"/>
                  </a:lnTo>
                  <a:lnTo>
                    <a:pt x="91859" y="207997"/>
                  </a:lnTo>
                  <a:cubicBezTo>
                    <a:pt x="109109" y="207997"/>
                    <a:pt x="122111" y="202806"/>
                    <a:pt x="130854" y="192434"/>
                  </a:cubicBezTo>
                  <a:cubicBezTo>
                    <a:pt x="135607" y="187243"/>
                    <a:pt x="138608" y="180165"/>
                    <a:pt x="139856" y="171212"/>
                  </a:cubicBezTo>
                  <a:close/>
                </a:path>
              </a:pathLst>
            </a:custGeom>
            <a:solidFill>
              <a:schemeClr val="bg1"/>
            </a:solidFill>
            <a:ln w="9525" cap="flat">
              <a:noFill/>
              <a:prstDash val="solid"/>
              <a:round/>
            </a:ln>
          </p:spPr>
          <p:txBody>
            <a:bodyPr rtlCol="0" anchor="ctr"/>
            <a:lstStyle/>
            <a:p>
              <a:endParaRPr lang="en-GB"/>
            </a:p>
          </p:txBody>
        </p:sp>
        <p:sp>
          <p:nvSpPr>
            <p:cNvPr id="386" name="Freeform: Shape 385">
              <a:extLst>
                <a:ext uri="{FF2B5EF4-FFF2-40B4-BE49-F238E27FC236}">
                  <a16:creationId xmlns:a16="http://schemas.microsoft.com/office/drawing/2014/main" id="{042FB076-FE1C-43E2-97C1-23A2C0F7F732}"/>
                </a:ext>
              </a:extLst>
            </p:cNvPr>
            <p:cNvSpPr/>
            <p:nvPr/>
          </p:nvSpPr>
          <p:spPr>
            <a:xfrm>
              <a:off x="1399217" y="841846"/>
              <a:ext cx="245548" cy="262632"/>
            </a:xfrm>
            <a:custGeom>
              <a:avLst/>
              <a:gdLst>
                <a:gd name="connsiteX0" fmla="*/ 235477 w 235477"/>
                <a:gd name="connsiteY0" fmla="*/ 251860 h 251860"/>
                <a:gd name="connsiteX1" fmla="*/ 181108 w 235477"/>
                <a:gd name="connsiteY1" fmla="*/ 251860 h 251860"/>
                <a:gd name="connsiteX2" fmla="*/ 165354 w 235477"/>
                <a:gd name="connsiteY2" fmla="*/ 207293 h 251860"/>
                <a:gd name="connsiteX3" fmla="*/ 70495 w 235477"/>
                <a:gd name="connsiteY3" fmla="*/ 207293 h 251860"/>
                <a:gd name="connsiteX4" fmla="*/ 54369 w 235477"/>
                <a:gd name="connsiteY4" fmla="*/ 251860 h 251860"/>
                <a:gd name="connsiteX5" fmla="*/ 0 w 235477"/>
                <a:gd name="connsiteY5" fmla="*/ 251860 h 251860"/>
                <a:gd name="connsiteX6" fmla="*/ 97117 w 235477"/>
                <a:gd name="connsiteY6" fmla="*/ 0 h 251860"/>
                <a:gd name="connsiteX7" fmla="*/ 137989 w 235477"/>
                <a:gd name="connsiteY7" fmla="*/ 0 h 251860"/>
                <a:gd name="connsiteX8" fmla="*/ 235477 w 235477"/>
                <a:gd name="connsiteY8" fmla="*/ 251860 h 251860"/>
                <a:gd name="connsiteX9" fmla="*/ 151486 w 235477"/>
                <a:gd name="connsiteY9" fmla="*/ 165906 h 251860"/>
                <a:gd name="connsiteX10" fmla="*/ 118863 w 235477"/>
                <a:gd name="connsiteY10" fmla="*/ 74285 h 251860"/>
                <a:gd name="connsiteX11" fmla="*/ 85115 w 235477"/>
                <a:gd name="connsiteY11" fmla="*/ 165906 h 251860"/>
                <a:gd name="connsiteX12" fmla="*/ 151486 w 235477"/>
                <a:gd name="connsiteY12" fmla="*/ 165906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477" h="251860">
                  <a:moveTo>
                    <a:pt x="235477" y="251860"/>
                  </a:moveTo>
                  <a:lnTo>
                    <a:pt x="181108" y="251860"/>
                  </a:lnTo>
                  <a:lnTo>
                    <a:pt x="165354" y="207293"/>
                  </a:lnTo>
                  <a:lnTo>
                    <a:pt x="70495" y="207293"/>
                  </a:lnTo>
                  <a:lnTo>
                    <a:pt x="54369" y="251860"/>
                  </a:lnTo>
                  <a:lnTo>
                    <a:pt x="0" y="251860"/>
                  </a:lnTo>
                  <a:lnTo>
                    <a:pt x="97117" y="0"/>
                  </a:lnTo>
                  <a:lnTo>
                    <a:pt x="137989" y="0"/>
                  </a:lnTo>
                  <a:lnTo>
                    <a:pt x="235477" y="251860"/>
                  </a:lnTo>
                  <a:close/>
                  <a:moveTo>
                    <a:pt x="151486" y="165906"/>
                  </a:moveTo>
                  <a:lnTo>
                    <a:pt x="118863" y="74285"/>
                  </a:lnTo>
                  <a:lnTo>
                    <a:pt x="85115" y="165906"/>
                  </a:lnTo>
                  <a:lnTo>
                    <a:pt x="151486" y="165906"/>
                  </a:lnTo>
                  <a:close/>
                </a:path>
              </a:pathLst>
            </a:custGeom>
            <a:solidFill>
              <a:schemeClr val="bg1"/>
            </a:solidFill>
            <a:ln w="9525" cap="flat">
              <a:noFill/>
              <a:prstDash val="solid"/>
              <a:round/>
            </a:ln>
          </p:spPr>
          <p:txBody>
            <a:bodyPr rtlCol="0" anchor="ctr"/>
            <a:lstStyle/>
            <a:p>
              <a:endParaRPr lang="en-GB"/>
            </a:p>
          </p:txBody>
        </p:sp>
        <p:sp>
          <p:nvSpPr>
            <p:cNvPr id="387" name="Freeform: Shape 386">
              <a:extLst>
                <a:ext uri="{FF2B5EF4-FFF2-40B4-BE49-F238E27FC236}">
                  <a16:creationId xmlns:a16="http://schemas.microsoft.com/office/drawing/2014/main" id="{D6E278FF-68D6-47B1-BA10-B942593E9DAA}"/>
                </a:ext>
              </a:extLst>
            </p:cNvPr>
            <p:cNvSpPr/>
            <p:nvPr/>
          </p:nvSpPr>
          <p:spPr>
            <a:xfrm>
              <a:off x="1676161" y="841846"/>
              <a:ext cx="252193" cy="262632"/>
            </a:xfrm>
            <a:custGeom>
              <a:avLst/>
              <a:gdLst>
                <a:gd name="connsiteX0" fmla="*/ 241849 w 241849"/>
                <a:gd name="connsiteY0" fmla="*/ 251860 h 251860"/>
                <a:gd name="connsiteX1" fmla="*/ 189729 w 241849"/>
                <a:gd name="connsiteY1" fmla="*/ 251860 h 251860"/>
                <a:gd name="connsiteX2" fmla="*/ 189729 w 241849"/>
                <a:gd name="connsiteY2" fmla="*/ 105061 h 251860"/>
                <a:gd name="connsiteX3" fmla="*/ 138732 w 241849"/>
                <a:gd name="connsiteY3" fmla="*/ 200568 h 251860"/>
                <a:gd name="connsiteX4" fmla="*/ 103489 w 241849"/>
                <a:gd name="connsiteY4" fmla="*/ 200568 h 251860"/>
                <a:gd name="connsiteX5" fmla="*/ 52121 w 241849"/>
                <a:gd name="connsiteY5" fmla="*/ 105061 h 251860"/>
                <a:gd name="connsiteX6" fmla="*/ 52121 w 241849"/>
                <a:gd name="connsiteY6" fmla="*/ 251860 h 251860"/>
                <a:gd name="connsiteX7" fmla="*/ 0 w 241849"/>
                <a:gd name="connsiteY7" fmla="*/ 251860 h 251860"/>
                <a:gd name="connsiteX8" fmla="*/ 0 w 241849"/>
                <a:gd name="connsiteY8" fmla="*/ 0 h 251860"/>
                <a:gd name="connsiteX9" fmla="*/ 51368 w 241849"/>
                <a:gd name="connsiteY9" fmla="*/ 0 h 251860"/>
                <a:gd name="connsiteX10" fmla="*/ 121110 w 241849"/>
                <a:gd name="connsiteY10" fmla="*/ 136188 h 251860"/>
                <a:gd name="connsiteX11" fmla="*/ 190481 w 241849"/>
                <a:gd name="connsiteY11" fmla="*/ 0 h 251860"/>
                <a:gd name="connsiteX12" fmla="*/ 241849 w 241849"/>
                <a:gd name="connsiteY12" fmla="*/ 0 h 251860"/>
                <a:gd name="connsiteX13" fmla="*/ 241849 w 241849"/>
                <a:gd name="connsiteY13"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1849" h="251860">
                  <a:moveTo>
                    <a:pt x="241849" y="251860"/>
                  </a:moveTo>
                  <a:lnTo>
                    <a:pt x="189729" y="251860"/>
                  </a:lnTo>
                  <a:lnTo>
                    <a:pt x="189729" y="105061"/>
                  </a:lnTo>
                  <a:lnTo>
                    <a:pt x="138732" y="200568"/>
                  </a:lnTo>
                  <a:lnTo>
                    <a:pt x="103489" y="200568"/>
                  </a:lnTo>
                  <a:lnTo>
                    <a:pt x="52121" y="105061"/>
                  </a:lnTo>
                  <a:lnTo>
                    <a:pt x="52121" y="251860"/>
                  </a:lnTo>
                  <a:lnTo>
                    <a:pt x="0" y="251860"/>
                  </a:lnTo>
                  <a:lnTo>
                    <a:pt x="0" y="0"/>
                  </a:lnTo>
                  <a:lnTo>
                    <a:pt x="51368" y="0"/>
                  </a:lnTo>
                  <a:lnTo>
                    <a:pt x="121110" y="136188"/>
                  </a:lnTo>
                  <a:lnTo>
                    <a:pt x="190481" y="0"/>
                  </a:lnTo>
                  <a:lnTo>
                    <a:pt x="241849" y="0"/>
                  </a:lnTo>
                  <a:lnTo>
                    <a:pt x="241849" y="251860"/>
                  </a:lnTo>
                  <a:close/>
                </a:path>
              </a:pathLst>
            </a:custGeom>
            <a:solidFill>
              <a:schemeClr val="bg1"/>
            </a:solidFill>
            <a:ln w="9525" cap="flat">
              <a:noFill/>
              <a:prstDash val="solid"/>
              <a:round/>
            </a:ln>
          </p:spPr>
          <p:txBody>
            <a:bodyPr rtlCol="0" anchor="ctr"/>
            <a:lstStyle/>
            <a:p>
              <a:endParaRPr lang="en-GB"/>
            </a:p>
          </p:txBody>
        </p:sp>
        <p:sp>
          <p:nvSpPr>
            <p:cNvPr id="388" name="Freeform: Shape 387">
              <a:extLst>
                <a:ext uri="{FF2B5EF4-FFF2-40B4-BE49-F238E27FC236}">
                  <a16:creationId xmlns:a16="http://schemas.microsoft.com/office/drawing/2014/main" id="{DCFEDE81-CFFF-473F-B11B-E42DB2091B47}"/>
                </a:ext>
              </a:extLst>
            </p:cNvPr>
            <p:cNvSpPr/>
            <p:nvPr/>
          </p:nvSpPr>
          <p:spPr>
            <a:xfrm>
              <a:off x="1990243" y="841846"/>
              <a:ext cx="183381" cy="262632"/>
            </a:xfrm>
            <a:custGeom>
              <a:avLst/>
              <a:gdLst>
                <a:gd name="connsiteX0" fmla="*/ 175860 w 175860"/>
                <a:gd name="connsiteY0" fmla="*/ 251860 h 251860"/>
                <a:gd name="connsiteX1" fmla="*/ 0 w 175860"/>
                <a:gd name="connsiteY1" fmla="*/ 251860 h 251860"/>
                <a:gd name="connsiteX2" fmla="*/ 0 w 175860"/>
                <a:gd name="connsiteY2" fmla="*/ 0 h 251860"/>
                <a:gd name="connsiteX3" fmla="*/ 175860 w 175860"/>
                <a:gd name="connsiteY3" fmla="*/ 0 h 251860"/>
                <a:gd name="connsiteX4" fmla="*/ 175860 w 175860"/>
                <a:gd name="connsiteY4" fmla="*/ 43863 h 251860"/>
                <a:gd name="connsiteX5" fmla="*/ 52121 w 175860"/>
                <a:gd name="connsiteY5" fmla="*/ 43863 h 251860"/>
                <a:gd name="connsiteX6" fmla="*/ 52121 w 175860"/>
                <a:gd name="connsiteY6" fmla="*/ 102937 h 251860"/>
                <a:gd name="connsiteX7" fmla="*/ 157486 w 175860"/>
                <a:gd name="connsiteY7" fmla="*/ 102937 h 251860"/>
                <a:gd name="connsiteX8" fmla="*/ 157486 w 175860"/>
                <a:gd name="connsiteY8" fmla="*/ 146799 h 251860"/>
                <a:gd name="connsiteX9" fmla="*/ 52121 w 175860"/>
                <a:gd name="connsiteY9" fmla="*/ 146799 h 251860"/>
                <a:gd name="connsiteX10" fmla="*/ 52121 w 175860"/>
                <a:gd name="connsiteY10" fmla="*/ 207997 h 251860"/>
                <a:gd name="connsiteX11" fmla="*/ 175860 w 175860"/>
                <a:gd name="connsiteY11" fmla="*/ 207997 h 251860"/>
                <a:gd name="connsiteX12" fmla="*/ 175860 w 175860"/>
                <a:gd name="connsiteY12"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860" h="251860">
                  <a:moveTo>
                    <a:pt x="175860" y="251860"/>
                  </a:moveTo>
                  <a:lnTo>
                    <a:pt x="0" y="251860"/>
                  </a:lnTo>
                  <a:lnTo>
                    <a:pt x="0" y="0"/>
                  </a:lnTo>
                  <a:lnTo>
                    <a:pt x="175860" y="0"/>
                  </a:lnTo>
                  <a:lnTo>
                    <a:pt x="175860" y="43863"/>
                  </a:lnTo>
                  <a:lnTo>
                    <a:pt x="52121" y="43863"/>
                  </a:lnTo>
                  <a:lnTo>
                    <a:pt x="52121" y="102937"/>
                  </a:lnTo>
                  <a:lnTo>
                    <a:pt x="157486" y="102937"/>
                  </a:lnTo>
                  <a:lnTo>
                    <a:pt x="157486" y="146799"/>
                  </a:lnTo>
                  <a:lnTo>
                    <a:pt x="52121" y="146799"/>
                  </a:lnTo>
                  <a:lnTo>
                    <a:pt x="52121" y="207997"/>
                  </a:lnTo>
                  <a:lnTo>
                    <a:pt x="175860" y="207997"/>
                  </a:lnTo>
                  <a:lnTo>
                    <a:pt x="175860" y="251860"/>
                  </a:lnTo>
                  <a:close/>
                </a:path>
              </a:pathLst>
            </a:custGeom>
            <a:solidFill>
              <a:schemeClr val="bg1"/>
            </a:solidFill>
            <a:ln w="9525" cap="flat">
              <a:noFill/>
              <a:prstDash val="solid"/>
              <a:round/>
            </a:ln>
          </p:spPr>
          <p:txBody>
            <a:bodyPr rtlCol="0" anchor="ctr"/>
            <a:lstStyle/>
            <a:p>
              <a:endParaRPr lang="en-GB"/>
            </a:p>
          </p:txBody>
        </p:sp>
        <p:sp>
          <p:nvSpPr>
            <p:cNvPr id="389" name="Freeform: Shape 388">
              <a:extLst>
                <a:ext uri="{FF2B5EF4-FFF2-40B4-BE49-F238E27FC236}">
                  <a16:creationId xmlns:a16="http://schemas.microsoft.com/office/drawing/2014/main" id="{50FEA65D-740A-47BB-B254-6CAB3BC1255A}"/>
                </a:ext>
              </a:extLst>
            </p:cNvPr>
            <p:cNvSpPr/>
            <p:nvPr/>
          </p:nvSpPr>
          <p:spPr>
            <a:xfrm>
              <a:off x="2223783" y="841846"/>
              <a:ext cx="213098" cy="262632"/>
            </a:xfrm>
            <a:custGeom>
              <a:avLst/>
              <a:gdLst>
                <a:gd name="connsiteX0" fmla="*/ 204359 w 204358"/>
                <a:gd name="connsiteY0" fmla="*/ 251860 h 251860"/>
                <a:gd name="connsiteX1" fmla="*/ 157858 w 204358"/>
                <a:gd name="connsiteY1" fmla="*/ 251860 h 251860"/>
                <a:gd name="connsiteX2" fmla="*/ 52121 w 204358"/>
                <a:gd name="connsiteY2" fmla="*/ 97279 h 251860"/>
                <a:gd name="connsiteX3" fmla="*/ 52121 w 204358"/>
                <a:gd name="connsiteY3" fmla="*/ 251860 h 251860"/>
                <a:gd name="connsiteX4" fmla="*/ 0 w 204358"/>
                <a:gd name="connsiteY4" fmla="*/ 251860 h 251860"/>
                <a:gd name="connsiteX5" fmla="*/ 0 w 204358"/>
                <a:gd name="connsiteY5" fmla="*/ 0 h 251860"/>
                <a:gd name="connsiteX6" fmla="*/ 46501 w 204358"/>
                <a:gd name="connsiteY6" fmla="*/ 0 h 251860"/>
                <a:gd name="connsiteX7" fmla="*/ 152238 w 204358"/>
                <a:gd name="connsiteY7" fmla="*/ 154229 h 251860"/>
                <a:gd name="connsiteX8" fmla="*/ 152238 w 204358"/>
                <a:gd name="connsiteY8" fmla="*/ 0 h 251860"/>
                <a:gd name="connsiteX9" fmla="*/ 204359 w 204358"/>
                <a:gd name="connsiteY9" fmla="*/ 0 h 251860"/>
                <a:gd name="connsiteX10" fmla="*/ 204359 w 204358"/>
                <a:gd name="connsiteY10"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8" h="251860">
                  <a:moveTo>
                    <a:pt x="204359" y="251860"/>
                  </a:moveTo>
                  <a:lnTo>
                    <a:pt x="157858" y="251860"/>
                  </a:lnTo>
                  <a:lnTo>
                    <a:pt x="52121" y="97279"/>
                  </a:lnTo>
                  <a:lnTo>
                    <a:pt x="52121" y="251860"/>
                  </a:lnTo>
                  <a:lnTo>
                    <a:pt x="0" y="251860"/>
                  </a:lnTo>
                  <a:lnTo>
                    <a:pt x="0" y="0"/>
                  </a:lnTo>
                  <a:lnTo>
                    <a:pt x="46501" y="0"/>
                  </a:lnTo>
                  <a:lnTo>
                    <a:pt x="152238" y="154229"/>
                  </a:lnTo>
                  <a:lnTo>
                    <a:pt x="152238" y="0"/>
                  </a:lnTo>
                  <a:lnTo>
                    <a:pt x="204359" y="0"/>
                  </a:lnTo>
                  <a:lnTo>
                    <a:pt x="204359" y="251860"/>
                  </a:lnTo>
                  <a:close/>
                </a:path>
              </a:pathLst>
            </a:custGeom>
            <a:solidFill>
              <a:schemeClr val="bg1"/>
            </a:solidFill>
            <a:ln w="9525" cap="flat">
              <a:noFill/>
              <a:prstDash val="solid"/>
              <a:round/>
            </a:ln>
          </p:spPr>
          <p:txBody>
            <a:bodyPr rtlCol="0" anchor="ctr"/>
            <a:lstStyle/>
            <a:p>
              <a:endParaRPr lang="en-GB"/>
            </a:p>
          </p:txBody>
        </p:sp>
        <p:sp>
          <p:nvSpPr>
            <p:cNvPr id="390" name="Freeform: Shape 389">
              <a:extLst>
                <a:ext uri="{FF2B5EF4-FFF2-40B4-BE49-F238E27FC236}">
                  <a16:creationId xmlns:a16="http://schemas.microsoft.com/office/drawing/2014/main" id="{27F9F6EE-1403-4113-91F9-0ECC9B761E48}"/>
                </a:ext>
              </a:extLst>
            </p:cNvPr>
            <p:cNvSpPr/>
            <p:nvPr/>
          </p:nvSpPr>
          <p:spPr>
            <a:xfrm>
              <a:off x="2478051" y="841846"/>
              <a:ext cx="199799" cy="262632"/>
            </a:xfrm>
            <a:custGeom>
              <a:avLst/>
              <a:gdLst>
                <a:gd name="connsiteX0" fmla="*/ 191605 w 191604"/>
                <a:gd name="connsiteY0" fmla="*/ 43863 h 251860"/>
                <a:gd name="connsiteX1" fmla="*/ 121863 w 191604"/>
                <a:gd name="connsiteY1" fmla="*/ 43863 h 251860"/>
                <a:gd name="connsiteX2" fmla="*/ 121863 w 191604"/>
                <a:gd name="connsiteY2" fmla="*/ 251860 h 251860"/>
                <a:gd name="connsiteX3" fmla="*/ 69742 w 191604"/>
                <a:gd name="connsiteY3" fmla="*/ 251860 h 251860"/>
                <a:gd name="connsiteX4" fmla="*/ 69742 w 191604"/>
                <a:gd name="connsiteY4" fmla="*/ 43863 h 251860"/>
                <a:gd name="connsiteX5" fmla="*/ 0 w 191604"/>
                <a:gd name="connsiteY5" fmla="*/ 43863 h 251860"/>
                <a:gd name="connsiteX6" fmla="*/ 0 w 191604"/>
                <a:gd name="connsiteY6" fmla="*/ 0 h 251860"/>
                <a:gd name="connsiteX7" fmla="*/ 191605 w 191604"/>
                <a:gd name="connsiteY7" fmla="*/ 0 h 251860"/>
                <a:gd name="connsiteX8" fmla="*/ 191605 w 191604"/>
                <a:gd name="connsiteY8" fmla="*/ 43863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1604" h="251860">
                  <a:moveTo>
                    <a:pt x="191605" y="43863"/>
                  </a:moveTo>
                  <a:lnTo>
                    <a:pt x="121863" y="43863"/>
                  </a:lnTo>
                  <a:lnTo>
                    <a:pt x="121863" y="251860"/>
                  </a:lnTo>
                  <a:lnTo>
                    <a:pt x="69742" y="251860"/>
                  </a:lnTo>
                  <a:lnTo>
                    <a:pt x="69742" y="43863"/>
                  </a:lnTo>
                  <a:lnTo>
                    <a:pt x="0" y="43863"/>
                  </a:lnTo>
                  <a:lnTo>
                    <a:pt x="0" y="0"/>
                  </a:lnTo>
                  <a:lnTo>
                    <a:pt x="191605" y="0"/>
                  </a:lnTo>
                  <a:lnTo>
                    <a:pt x="191605" y="43863"/>
                  </a:lnTo>
                  <a:close/>
                </a:path>
              </a:pathLst>
            </a:custGeom>
            <a:solidFill>
              <a:schemeClr val="bg1"/>
            </a:solidFill>
            <a:ln w="9525" cap="flat">
              <a:noFill/>
              <a:prstDash val="solid"/>
              <a:round/>
            </a:ln>
          </p:spPr>
          <p:txBody>
            <a:bodyPr rtlCol="0" anchor="ctr"/>
            <a:lstStyle/>
            <a:p>
              <a:endParaRPr lang="en-GB"/>
            </a:p>
          </p:txBody>
        </p:sp>
        <p:sp>
          <p:nvSpPr>
            <p:cNvPr id="391" name="Freeform: Shape 390">
              <a:extLst>
                <a:ext uri="{FF2B5EF4-FFF2-40B4-BE49-F238E27FC236}">
                  <a16:creationId xmlns:a16="http://schemas.microsoft.com/office/drawing/2014/main" id="{F100DACD-7DF9-4E8E-BE8B-0458B6D048A4}"/>
                </a:ext>
              </a:extLst>
            </p:cNvPr>
            <p:cNvSpPr/>
            <p:nvPr/>
          </p:nvSpPr>
          <p:spPr>
            <a:xfrm>
              <a:off x="2688519" y="841846"/>
              <a:ext cx="245547" cy="262632"/>
            </a:xfrm>
            <a:custGeom>
              <a:avLst/>
              <a:gdLst>
                <a:gd name="connsiteX0" fmla="*/ 235477 w 235476"/>
                <a:gd name="connsiteY0" fmla="*/ 251860 h 251860"/>
                <a:gd name="connsiteX1" fmla="*/ 181108 w 235476"/>
                <a:gd name="connsiteY1" fmla="*/ 251860 h 251860"/>
                <a:gd name="connsiteX2" fmla="*/ 165363 w 235476"/>
                <a:gd name="connsiteY2" fmla="*/ 207293 h 251860"/>
                <a:gd name="connsiteX3" fmla="*/ 70495 w 235476"/>
                <a:gd name="connsiteY3" fmla="*/ 207293 h 251860"/>
                <a:gd name="connsiteX4" fmla="*/ 54369 w 235476"/>
                <a:gd name="connsiteY4" fmla="*/ 251860 h 251860"/>
                <a:gd name="connsiteX5" fmla="*/ 0 w 235476"/>
                <a:gd name="connsiteY5" fmla="*/ 251860 h 251860"/>
                <a:gd name="connsiteX6" fmla="*/ 97117 w 235476"/>
                <a:gd name="connsiteY6" fmla="*/ 0 h 251860"/>
                <a:gd name="connsiteX7" fmla="*/ 137989 w 235476"/>
                <a:gd name="connsiteY7" fmla="*/ 0 h 251860"/>
                <a:gd name="connsiteX8" fmla="*/ 235477 w 235476"/>
                <a:gd name="connsiteY8" fmla="*/ 251860 h 251860"/>
                <a:gd name="connsiteX9" fmla="*/ 151486 w 235476"/>
                <a:gd name="connsiteY9" fmla="*/ 165906 h 251860"/>
                <a:gd name="connsiteX10" fmla="*/ 118863 w 235476"/>
                <a:gd name="connsiteY10" fmla="*/ 74285 h 251860"/>
                <a:gd name="connsiteX11" fmla="*/ 85115 w 235476"/>
                <a:gd name="connsiteY11" fmla="*/ 165906 h 251860"/>
                <a:gd name="connsiteX12" fmla="*/ 151486 w 235476"/>
                <a:gd name="connsiteY12" fmla="*/ 165906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476" h="251860">
                  <a:moveTo>
                    <a:pt x="235477" y="251860"/>
                  </a:moveTo>
                  <a:lnTo>
                    <a:pt x="181108" y="251860"/>
                  </a:lnTo>
                  <a:lnTo>
                    <a:pt x="165363" y="207293"/>
                  </a:lnTo>
                  <a:lnTo>
                    <a:pt x="70495" y="207293"/>
                  </a:lnTo>
                  <a:lnTo>
                    <a:pt x="54369" y="251860"/>
                  </a:lnTo>
                  <a:lnTo>
                    <a:pt x="0" y="251860"/>
                  </a:lnTo>
                  <a:lnTo>
                    <a:pt x="97117" y="0"/>
                  </a:lnTo>
                  <a:lnTo>
                    <a:pt x="137989" y="0"/>
                  </a:lnTo>
                  <a:lnTo>
                    <a:pt x="235477" y="251860"/>
                  </a:lnTo>
                  <a:close/>
                  <a:moveTo>
                    <a:pt x="151486" y="165906"/>
                  </a:moveTo>
                  <a:lnTo>
                    <a:pt x="118863" y="74285"/>
                  </a:lnTo>
                  <a:lnTo>
                    <a:pt x="85115" y="165906"/>
                  </a:lnTo>
                  <a:lnTo>
                    <a:pt x="151486" y="165906"/>
                  </a:lnTo>
                  <a:close/>
                </a:path>
              </a:pathLst>
            </a:custGeom>
            <a:solidFill>
              <a:schemeClr val="bg1"/>
            </a:solidFill>
            <a:ln w="9525" cap="flat">
              <a:noFill/>
              <a:prstDash val="solid"/>
              <a:round/>
            </a:ln>
          </p:spPr>
          <p:txBody>
            <a:bodyPr rtlCol="0" anchor="ctr"/>
            <a:lstStyle/>
            <a:p>
              <a:endParaRPr lang="en-GB"/>
            </a:p>
          </p:txBody>
        </p:sp>
        <p:sp>
          <p:nvSpPr>
            <p:cNvPr id="392" name="Freeform: Shape 391">
              <a:extLst>
                <a:ext uri="{FF2B5EF4-FFF2-40B4-BE49-F238E27FC236}">
                  <a16:creationId xmlns:a16="http://schemas.microsoft.com/office/drawing/2014/main" id="{782E5E81-81BB-4948-8B4C-675AB61EA218}"/>
                </a:ext>
              </a:extLst>
            </p:cNvPr>
            <p:cNvSpPr/>
            <p:nvPr/>
          </p:nvSpPr>
          <p:spPr>
            <a:xfrm>
              <a:off x="2965463" y="841846"/>
              <a:ext cx="180640" cy="262632"/>
            </a:xfrm>
            <a:custGeom>
              <a:avLst/>
              <a:gdLst>
                <a:gd name="connsiteX0" fmla="*/ 173231 w 173231"/>
                <a:gd name="connsiteY0" fmla="*/ 251860 h 251860"/>
                <a:gd name="connsiteX1" fmla="*/ 0 w 173231"/>
                <a:gd name="connsiteY1" fmla="*/ 251860 h 251860"/>
                <a:gd name="connsiteX2" fmla="*/ 0 w 173231"/>
                <a:gd name="connsiteY2" fmla="*/ 0 h 251860"/>
                <a:gd name="connsiteX3" fmla="*/ 52121 w 173231"/>
                <a:gd name="connsiteY3" fmla="*/ 0 h 251860"/>
                <a:gd name="connsiteX4" fmla="*/ 52121 w 173231"/>
                <a:gd name="connsiteY4" fmla="*/ 207997 h 251860"/>
                <a:gd name="connsiteX5" fmla="*/ 173231 w 173231"/>
                <a:gd name="connsiteY5" fmla="*/ 207997 h 251860"/>
                <a:gd name="connsiteX6" fmla="*/ 173231 w 173231"/>
                <a:gd name="connsiteY6"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231" h="251860">
                  <a:moveTo>
                    <a:pt x="173231" y="251860"/>
                  </a:moveTo>
                  <a:lnTo>
                    <a:pt x="0" y="251860"/>
                  </a:lnTo>
                  <a:lnTo>
                    <a:pt x="0" y="0"/>
                  </a:lnTo>
                  <a:lnTo>
                    <a:pt x="52121" y="0"/>
                  </a:lnTo>
                  <a:lnTo>
                    <a:pt x="52121" y="207997"/>
                  </a:lnTo>
                  <a:lnTo>
                    <a:pt x="173231" y="207997"/>
                  </a:lnTo>
                  <a:lnTo>
                    <a:pt x="173231" y="251860"/>
                  </a:lnTo>
                  <a:close/>
                </a:path>
              </a:pathLst>
            </a:custGeom>
            <a:solidFill>
              <a:schemeClr val="bg1"/>
            </a:solidFill>
            <a:ln w="9525" cap="flat">
              <a:noFill/>
              <a:prstDash val="solid"/>
              <a:round/>
            </a:ln>
          </p:spPr>
          <p:txBody>
            <a:bodyPr rtlCol="0" anchor="ctr"/>
            <a:lstStyle/>
            <a:p>
              <a:endParaRPr lang="en-GB"/>
            </a:p>
          </p:txBody>
        </p:sp>
        <p:sp>
          <p:nvSpPr>
            <p:cNvPr id="393" name="Freeform: Shape 392">
              <a:extLst>
                <a:ext uri="{FF2B5EF4-FFF2-40B4-BE49-F238E27FC236}">
                  <a16:creationId xmlns:a16="http://schemas.microsoft.com/office/drawing/2014/main" id="{A034AD40-B9C8-4A2A-BD77-F89D4E086679}"/>
                </a:ext>
              </a:extLst>
            </p:cNvPr>
            <p:cNvSpPr/>
            <p:nvPr/>
          </p:nvSpPr>
          <p:spPr>
            <a:xfrm>
              <a:off x="3162253" y="839631"/>
              <a:ext cx="204875" cy="267062"/>
            </a:xfrm>
            <a:custGeom>
              <a:avLst/>
              <a:gdLst>
                <a:gd name="connsiteX0" fmla="*/ 196472 w 196472"/>
                <a:gd name="connsiteY0" fmla="*/ 179699 h 256108"/>
                <a:gd name="connsiteX1" fmla="*/ 168726 w 196472"/>
                <a:gd name="connsiteY1" fmla="*/ 235763 h 256108"/>
                <a:gd name="connsiteX2" fmla="*/ 97488 w 196472"/>
                <a:gd name="connsiteY2" fmla="*/ 256108 h 256108"/>
                <a:gd name="connsiteX3" fmla="*/ 42367 w 196472"/>
                <a:gd name="connsiteY3" fmla="*/ 248498 h 256108"/>
                <a:gd name="connsiteX4" fmla="*/ 0 w 196472"/>
                <a:gd name="connsiteY4" fmla="*/ 222856 h 256108"/>
                <a:gd name="connsiteX5" fmla="*/ 33737 w 196472"/>
                <a:gd name="connsiteY5" fmla="*/ 191024 h 256108"/>
                <a:gd name="connsiteX6" fmla="*/ 97860 w 196472"/>
                <a:gd name="connsiteY6" fmla="*/ 212246 h 256108"/>
                <a:gd name="connsiteX7" fmla="*/ 133293 w 196472"/>
                <a:gd name="connsiteY7" fmla="*/ 204111 h 256108"/>
                <a:gd name="connsiteX8" fmla="*/ 145485 w 196472"/>
                <a:gd name="connsiteY8" fmla="*/ 180766 h 256108"/>
                <a:gd name="connsiteX9" fmla="*/ 137236 w 196472"/>
                <a:gd name="connsiteY9" fmla="*/ 159887 h 256108"/>
                <a:gd name="connsiteX10" fmla="*/ 113233 w 196472"/>
                <a:gd name="connsiteY10" fmla="*/ 151400 h 256108"/>
                <a:gd name="connsiteX11" fmla="*/ 81362 w 196472"/>
                <a:gd name="connsiteY11" fmla="*/ 146799 h 256108"/>
                <a:gd name="connsiteX12" fmla="*/ 29613 w 196472"/>
                <a:gd name="connsiteY12" fmla="*/ 125930 h 256108"/>
                <a:gd name="connsiteX13" fmla="*/ 10496 w 196472"/>
                <a:gd name="connsiteY13" fmla="*/ 76410 h 256108"/>
                <a:gd name="connsiteX14" fmla="*/ 35614 w 196472"/>
                <a:gd name="connsiteY14" fmla="*/ 21050 h 256108"/>
                <a:gd name="connsiteX15" fmla="*/ 103489 w 196472"/>
                <a:gd name="connsiteY15" fmla="*/ 0 h 256108"/>
                <a:gd name="connsiteX16" fmla="*/ 189728 w 196472"/>
                <a:gd name="connsiteY16" fmla="*/ 29366 h 256108"/>
                <a:gd name="connsiteX17" fmla="*/ 156734 w 196472"/>
                <a:gd name="connsiteY17" fmla="*/ 60141 h 256108"/>
                <a:gd name="connsiteX18" fmla="*/ 101984 w 196472"/>
                <a:gd name="connsiteY18" fmla="*/ 42805 h 256108"/>
                <a:gd name="connsiteX19" fmla="*/ 71609 w 196472"/>
                <a:gd name="connsiteY19" fmla="*/ 51826 h 256108"/>
                <a:gd name="connsiteX20" fmla="*/ 61112 w 196472"/>
                <a:gd name="connsiteY20" fmla="*/ 74638 h 256108"/>
                <a:gd name="connsiteX21" fmla="*/ 68618 w 196472"/>
                <a:gd name="connsiteY21" fmla="*/ 92678 h 256108"/>
                <a:gd name="connsiteX22" fmla="*/ 92983 w 196472"/>
                <a:gd name="connsiteY22" fmla="*/ 102232 h 256108"/>
                <a:gd name="connsiteX23" fmla="*/ 124853 w 196472"/>
                <a:gd name="connsiteY23" fmla="*/ 106832 h 256108"/>
                <a:gd name="connsiteX24" fmla="*/ 175850 w 196472"/>
                <a:gd name="connsiteY24" fmla="*/ 126635 h 256108"/>
                <a:gd name="connsiteX25" fmla="*/ 196472 w 196472"/>
                <a:gd name="connsiteY25" fmla="*/ 179699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6472" h="256108">
                  <a:moveTo>
                    <a:pt x="196472" y="179699"/>
                  </a:moveTo>
                  <a:cubicBezTo>
                    <a:pt x="196472" y="203521"/>
                    <a:pt x="187223" y="222209"/>
                    <a:pt x="168726" y="235763"/>
                  </a:cubicBezTo>
                  <a:cubicBezTo>
                    <a:pt x="150228" y="249327"/>
                    <a:pt x="126482" y="256108"/>
                    <a:pt x="97488" y="256108"/>
                  </a:cubicBezTo>
                  <a:cubicBezTo>
                    <a:pt x="76238" y="256108"/>
                    <a:pt x="57864" y="253575"/>
                    <a:pt x="42367" y="248498"/>
                  </a:cubicBezTo>
                  <a:cubicBezTo>
                    <a:pt x="26870" y="243430"/>
                    <a:pt x="12744" y="234887"/>
                    <a:pt x="0" y="222856"/>
                  </a:cubicBezTo>
                  <a:lnTo>
                    <a:pt x="33737" y="191024"/>
                  </a:lnTo>
                  <a:cubicBezTo>
                    <a:pt x="48739" y="205169"/>
                    <a:pt x="70113" y="212246"/>
                    <a:pt x="97860" y="212246"/>
                  </a:cubicBezTo>
                  <a:cubicBezTo>
                    <a:pt x="113357" y="212246"/>
                    <a:pt x="125168" y="209531"/>
                    <a:pt x="133293" y="204111"/>
                  </a:cubicBezTo>
                  <a:cubicBezTo>
                    <a:pt x="141418" y="198682"/>
                    <a:pt x="145485" y="190900"/>
                    <a:pt x="145485" y="180766"/>
                  </a:cubicBezTo>
                  <a:cubicBezTo>
                    <a:pt x="145485" y="172031"/>
                    <a:pt x="142732" y="165078"/>
                    <a:pt x="137236" y="159887"/>
                  </a:cubicBezTo>
                  <a:cubicBezTo>
                    <a:pt x="132483" y="155648"/>
                    <a:pt x="124482" y="152819"/>
                    <a:pt x="113233" y="151400"/>
                  </a:cubicBezTo>
                  <a:lnTo>
                    <a:pt x="81362" y="146799"/>
                  </a:lnTo>
                  <a:cubicBezTo>
                    <a:pt x="58864" y="143732"/>
                    <a:pt x="41615" y="136779"/>
                    <a:pt x="29613" y="125930"/>
                  </a:cubicBezTo>
                  <a:cubicBezTo>
                    <a:pt x="16869" y="114138"/>
                    <a:pt x="10496" y="97631"/>
                    <a:pt x="10496" y="76410"/>
                  </a:cubicBezTo>
                  <a:cubicBezTo>
                    <a:pt x="10496" y="53531"/>
                    <a:pt x="18869" y="35081"/>
                    <a:pt x="35614" y="21050"/>
                  </a:cubicBezTo>
                  <a:cubicBezTo>
                    <a:pt x="52368" y="7020"/>
                    <a:pt x="74990" y="0"/>
                    <a:pt x="103489" y="0"/>
                  </a:cubicBezTo>
                  <a:cubicBezTo>
                    <a:pt x="139484" y="0"/>
                    <a:pt x="168230" y="9792"/>
                    <a:pt x="189728" y="29366"/>
                  </a:cubicBezTo>
                  <a:lnTo>
                    <a:pt x="156734" y="60141"/>
                  </a:lnTo>
                  <a:cubicBezTo>
                    <a:pt x="144228" y="48578"/>
                    <a:pt x="125987" y="42805"/>
                    <a:pt x="101984" y="42805"/>
                  </a:cubicBezTo>
                  <a:cubicBezTo>
                    <a:pt x="88735" y="42805"/>
                    <a:pt x="78610" y="45806"/>
                    <a:pt x="71609" y="51826"/>
                  </a:cubicBezTo>
                  <a:cubicBezTo>
                    <a:pt x="64618" y="57836"/>
                    <a:pt x="61112" y="65446"/>
                    <a:pt x="61112" y="74638"/>
                  </a:cubicBezTo>
                  <a:cubicBezTo>
                    <a:pt x="61112" y="82182"/>
                    <a:pt x="63617" y="88202"/>
                    <a:pt x="68618" y="92678"/>
                  </a:cubicBezTo>
                  <a:cubicBezTo>
                    <a:pt x="74361" y="97631"/>
                    <a:pt x="82486" y="100813"/>
                    <a:pt x="92983" y="102232"/>
                  </a:cubicBezTo>
                  <a:lnTo>
                    <a:pt x="124853" y="106832"/>
                  </a:lnTo>
                  <a:cubicBezTo>
                    <a:pt x="147609" y="109900"/>
                    <a:pt x="164601" y="116500"/>
                    <a:pt x="175850" y="126635"/>
                  </a:cubicBezTo>
                  <a:cubicBezTo>
                    <a:pt x="189604" y="138665"/>
                    <a:pt x="196472" y="156353"/>
                    <a:pt x="196472" y="179699"/>
                  </a:cubicBezTo>
                  <a:close/>
                </a:path>
              </a:pathLst>
            </a:custGeom>
            <a:solidFill>
              <a:schemeClr val="bg1"/>
            </a:solidFill>
            <a:ln w="9525" cap="flat">
              <a:noFill/>
              <a:prstDash val="solid"/>
              <a:round/>
            </a:ln>
          </p:spPr>
          <p:txBody>
            <a:bodyPr rtlCol="0" anchor="ctr"/>
            <a:lstStyle/>
            <a:p>
              <a:endParaRPr lang="en-GB"/>
            </a:p>
          </p:txBody>
        </p:sp>
      </p:grpSp>
      <p:grpSp>
        <p:nvGrpSpPr>
          <p:cNvPr id="6" name="Group 5">
            <a:extLst>
              <a:ext uri="{FF2B5EF4-FFF2-40B4-BE49-F238E27FC236}">
                <a16:creationId xmlns:a16="http://schemas.microsoft.com/office/drawing/2014/main" id="{055BC101-4CCB-4802-A3D2-F56A78725F8E}"/>
              </a:ext>
            </a:extLst>
          </p:cNvPr>
          <p:cNvGrpSpPr/>
          <p:nvPr/>
        </p:nvGrpSpPr>
        <p:grpSpPr>
          <a:xfrm>
            <a:off x="414163" y="2121285"/>
            <a:ext cx="1344838" cy="1732889"/>
            <a:chOff x="414163" y="2121285"/>
            <a:chExt cx="1344838" cy="1732889"/>
          </a:xfrm>
        </p:grpSpPr>
        <p:grpSp>
          <p:nvGrpSpPr>
            <p:cNvPr id="558" name="Group 557">
              <a:extLst>
                <a:ext uri="{FF2B5EF4-FFF2-40B4-BE49-F238E27FC236}">
                  <a16:creationId xmlns:a16="http://schemas.microsoft.com/office/drawing/2014/main" id="{7C98ABC7-4290-4E16-85F7-816806589A88}"/>
                </a:ext>
              </a:extLst>
            </p:cNvPr>
            <p:cNvGrpSpPr>
              <a:grpSpLocks noChangeAspect="1"/>
            </p:cNvGrpSpPr>
            <p:nvPr/>
          </p:nvGrpSpPr>
          <p:grpSpPr>
            <a:xfrm>
              <a:off x="414163" y="2121285"/>
              <a:ext cx="1344838" cy="1344838"/>
              <a:chOff x="2368425" y="783087"/>
              <a:chExt cx="1077355" cy="1077355"/>
            </a:xfrm>
          </p:grpSpPr>
          <p:sp>
            <p:nvSpPr>
              <p:cNvPr id="834" name="Freeform: Shape 833">
                <a:extLst>
                  <a:ext uri="{FF2B5EF4-FFF2-40B4-BE49-F238E27FC236}">
                    <a16:creationId xmlns:a16="http://schemas.microsoft.com/office/drawing/2014/main" id="{CEED1539-306E-4EAA-86C2-787B02AE59FA}"/>
                  </a:ext>
                </a:extLst>
              </p:cNvPr>
              <p:cNvSpPr/>
              <p:nvPr/>
            </p:nvSpPr>
            <p:spPr>
              <a:xfrm>
                <a:off x="2368425" y="78308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rgbClr val="FCB414"/>
              </a:solidFill>
              <a:ln w="7575" cap="flat">
                <a:noFill/>
                <a:prstDash val="solid"/>
                <a:round/>
              </a:ln>
            </p:spPr>
            <p:txBody>
              <a:bodyPr rtlCol="0" anchor="ctr"/>
              <a:lstStyle/>
              <a:p>
                <a:endParaRPr lang="en-GB"/>
              </a:p>
            </p:txBody>
          </p:sp>
          <p:sp>
            <p:nvSpPr>
              <p:cNvPr id="835" name="Freeform: Shape 834">
                <a:extLst>
                  <a:ext uri="{FF2B5EF4-FFF2-40B4-BE49-F238E27FC236}">
                    <a16:creationId xmlns:a16="http://schemas.microsoft.com/office/drawing/2014/main" id="{3297C356-9E51-4651-B7E7-4E3F208EA9FE}"/>
                  </a:ext>
                </a:extLst>
              </p:cNvPr>
              <p:cNvSpPr/>
              <p:nvPr/>
            </p:nvSpPr>
            <p:spPr>
              <a:xfrm>
                <a:off x="2430680" y="931146"/>
                <a:ext cx="522623" cy="436713"/>
              </a:xfrm>
              <a:custGeom>
                <a:avLst/>
                <a:gdLst>
                  <a:gd name="connsiteX0" fmla="*/ 261447 w 522623"/>
                  <a:gd name="connsiteY0" fmla="*/ 153 h 436713"/>
                  <a:gd name="connsiteX1" fmla="*/ 135 w 522623"/>
                  <a:gd name="connsiteY1" fmla="*/ 436867 h 436713"/>
                  <a:gd name="connsiteX2" fmla="*/ 522759 w 522623"/>
                  <a:gd name="connsiteY2" fmla="*/ 436867 h 436713"/>
                  <a:gd name="connsiteX3" fmla="*/ 261447 w 522623"/>
                  <a:gd name="connsiteY3" fmla="*/ 153 h 436713"/>
                </a:gdLst>
                <a:ahLst/>
                <a:cxnLst>
                  <a:cxn ang="0">
                    <a:pos x="connsiteX0" y="connsiteY0"/>
                  </a:cxn>
                  <a:cxn ang="0">
                    <a:pos x="connsiteX1" y="connsiteY1"/>
                  </a:cxn>
                  <a:cxn ang="0">
                    <a:pos x="connsiteX2" y="connsiteY2"/>
                  </a:cxn>
                  <a:cxn ang="0">
                    <a:pos x="connsiteX3" y="connsiteY3"/>
                  </a:cxn>
                </a:cxnLst>
                <a:rect l="l" t="t" r="r" b="b"/>
                <a:pathLst>
                  <a:path w="522623" h="436713">
                    <a:moveTo>
                      <a:pt x="261447" y="153"/>
                    </a:moveTo>
                    <a:lnTo>
                      <a:pt x="135" y="436867"/>
                    </a:lnTo>
                    <a:lnTo>
                      <a:pt x="522759" y="436867"/>
                    </a:lnTo>
                    <a:lnTo>
                      <a:pt x="261447" y="153"/>
                    </a:lnTo>
                    <a:close/>
                  </a:path>
                </a:pathLst>
              </a:custGeom>
              <a:solidFill>
                <a:srgbClr val="FCB414"/>
              </a:solidFill>
              <a:ln w="7575" cap="flat">
                <a:noFill/>
                <a:prstDash val="solid"/>
                <a:round/>
              </a:ln>
            </p:spPr>
            <p:txBody>
              <a:bodyPr rtlCol="0" anchor="ctr"/>
              <a:lstStyle/>
              <a:p>
                <a:endParaRPr lang="en-GB"/>
              </a:p>
            </p:txBody>
          </p:sp>
          <p:sp>
            <p:nvSpPr>
              <p:cNvPr id="836" name="Freeform: Shape 835">
                <a:extLst>
                  <a:ext uri="{FF2B5EF4-FFF2-40B4-BE49-F238E27FC236}">
                    <a16:creationId xmlns:a16="http://schemas.microsoft.com/office/drawing/2014/main" id="{270B8F43-7F46-444C-9B0C-EA11F259D66C}"/>
                  </a:ext>
                </a:extLst>
              </p:cNvPr>
              <p:cNvSpPr/>
              <p:nvPr/>
            </p:nvSpPr>
            <p:spPr>
              <a:xfrm>
                <a:off x="2417212" y="917676"/>
                <a:ext cx="549559" cy="463652"/>
              </a:xfrm>
              <a:custGeom>
                <a:avLst/>
                <a:gdLst>
                  <a:gd name="connsiteX0" fmla="*/ 286468 w 549559"/>
                  <a:gd name="connsiteY0" fmla="*/ 6706 h 463652"/>
                  <a:gd name="connsiteX1" fmla="*/ 274914 w 549559"/>
                  <a:gd name="connsiteY1" fmla="*/ 153 h 463652"/>
                  <a:gd name="connsiteX2" fmla="*/ 263360 w 549559"/>
                  <a:gd name="connsiteY2" fmla="*/ 6706 h 463652"/>
                  <a:gd name="connsiteX3" fmla="*/ 2048 w 549559"/>
                  <a:gd name="connsiteY3" fmla="*/ 443419 h 463652"/>
                  <a:gd name="connsiteX4" fmla="*/ 1889 w 549559"/>
                  <a:gd name="connsiteY4" fmla="*/ 456980 h 463652"/>
                  <a:gd name="connsiteX5" fmla="*/ 13602 w 549559"/>
                  <a:gd name="connsiteY5" fmla="*/ 463806 h 463652"/>
                  <a:gd name="connsiteX6" fmla="*/ 536226 w 549559"/>
                  <a:gd name="connsiteY6" fmla="*/ 463806 h 463652"/>
                  <a:gd name="connsiteX7" fmla="*/ 547940 w 549559"/>
                  <a:gd name="connsiteY7" fmla="*/ 456980 h 463652"/>
                  <a:gd name="connsiteX8" fmla="*/ 547780 w 549559"/>
                  <a:gd name="connsiteY8" fmla="*/ 443419 h 463652"/>
                  <a:gd name="connsiteX9" fmla="*/ 286468 w 549559"/>
                  <a:gd name="connsiteY9" fmla="*/ 6706 h 463652"/>
                  <a:gd name="connsiteX10" fmla="*/ 274914 w 549559"/>
                  <a:gd name="connsiteY10" fmla="*/ 39848 h 463652"/>
                  <a:gd name="connsiteX11" fmla="*/ 512472 w 549559"/>
                  <a:gd name="connsiteY11" fmla="*/ 436867 h 463652"/>
                  <a:gd name="connsiteX12" fmla="*/ 37357 w 549559"/>
                  <a:gd name="connsiteY12" fmla="*/ 436867 h 463652"/>
                  <a:gd name="connsiteX13" fmla="*/ 274914 w 549559"/>
                  <a:gd name="connsiteY13" fmla="*/ 39848 h 4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9559" h="463652">
                    <a:moveTo>
                      <a:pt x="286468" y="6706"/>
                    </a:moveTo>
                    <a:cubicBezTo>
                      <a:pt x="284036" y="2647"/>
                      <a:pt x="279650" y="153"/>
                      <a:pt x="274914" y="153"/>
                    </a:cubicBezTo>
                    <a:cubicBezTo>
                      <a:pt x="270179" y="153"/>
                      <a:pt x="265793" y="2647"/>
                      <a:pt x="263360" y="6706"/>
                    </a:cubicBezTo>
                    <a:lnTo>
                      <a:pt x="2048" y="443419"/>
                    </a:lnTo>
                    <a:cubicBezTo>
                      <a:pt x="-445" y="447585"/>
                      <a:pt x="-506" y="452761"/>
                      <a:pt x="1889" y="456980"/>
                    </a:cubicBezTo>
                    <a:cubicBezTo>
                      <a:pt x="4276" y="461199"/>
                      <a:pt x="8753" y="463806"/>
                      <a:pt x="13602" y="463806"/>
                    </a:cubicBezTo>
                    <a:lnTo>
                      <a:pt x="536226" y="463806"/>
                    </a:lnTo>
                    <a:cubicBezTo>
                      <a:pt x="541076" y="463806"/>
                      <a:pt x="545553" y="461199"/>
                      <a:pt x="547940" y="456980"/>
                    </a:cubicBezTo>
                    <a:cubicBezTo>
                      <a:pt x="550334" y="452761"/>
                      <a:pt x="550274" y="447585"/>
                      <a:pt x="547780" y="443419"/>
                    </a:cubicBezTo>
                    <a:lnTo>
                      <a:pt x="286468" y="6706"/>
                    </a:lnTo>
                    <a:close/>
                    <a:moveTo>
                      <a:pt x="274914" y="39848"/>
                    </a:moveTo>
                    <a:lnTo>
                      <a:pt x="512472" y="436867"/>
                    </a:lnTo>
                    <a:cubicBezTo>
                      <a:pt x="425421" y="436867"/>
                      <a:pt x="124407" y="436867"/>
                      <a:pt x="37357" y="436867"/>
                    </a:cubicBezTo>
                    <a:lnTo>
                      <a:pt x="274914" y="39848"/>
                    </a:lnTo>
                    <a:close/>
                  </a:path>
                </a:pathLst>
              </a:custGeom>
              <a:solidFill>
                <a:srgbClr val="231F20"/>
              </a:solidFill>
              <a:ln w="7575" cap="flat">
                <a:noFill/>
                <a:prstDash val="solid"/>
                <a:round/>
              </a:ln>
            </p:spPr>
            <p:txBody>
              <a:bodyPr rtlCol="0" anchor="ctr"/>
              <a:lstStyle/>
              <a:p>
                <a:endParaRPr lang="en-GB"/>
              </a:p>
            </p:txBody>
          </p:sp>
          <p:sp>
            <p:nvSpPr>
              <p:cNvPr id="837" name="Freeform: Shape 836">
                <a:extLst>
                  <a:ext uri="{FF2B5EF4-FFF2-40B4-BE49-F238E27FC236}">
                    <a16:creationId xmlns:a16="http://schemas.microsoft.com/office/drawing/2014/main" id="{4FF7E00D-42F0-4278-B537-C0BC2BCCF592}"/>
                  </a:ext>
                </a:extLst>
              </p:cNvPr>
              <p:cNvSpPr/>
              <p:nvPr/>
            </p:nvSpPr>
            <p:spPr>
              <a:xfrm>
                <a:off x="2590822" y="1059343"/>
                <a:ext cx="196166" cy="277371"/>
              </a:xfrm>
              <a:custGeom>
                <a:avLst/>
                <a:gdLst>
                  <a:gd name="connsiteX0" fmla="*/ 146797 w 196166"/>
                  <a:gd name="connsiteY0" fmla="*/ 68099 h 277371"/>
                  <a:gd name="connsiteX1" fmla="*/ 128090 w 196166"/>
                  <a:gd name="connsiteY1" fmla="*/ 49993 h 277371"/>
                  <a:gd name="connsiteX2" fmla="*/ 109391 w 196166"/>
                  <a:gd name="connsiteY2" fmla="*/ 68099 h 277371"/>
                  <a:gd name="connsiteX3" fmla="*/ 128090 w 196166"/>
                  <a:gd name="connsiteY3" fmla="*/ 86191 h 277371"/>
                  <a:gd name="connsiteX4" fmla="*/ 146797 w 196166"/>
                  <a:gd name="connsiteY4" fmla="*/ 68099 h 277371"/>
                  <a:gd name="connsiteX5" fmla="*/ 117775 w 196166"/>
                  <a:gd name="connsiteY5" fmla="*/ 121362 h 277371"/>
                  <a:gd name="connsiteX6" fmla="*/ 99608 w 196166"/>
                  <a:gd name="connsiteY6" fmla="*/ 90630 h 277371"/>
                  <a:gd name="connsiteX7" fmla="*/ 80779 w 196166"/>
                  <a:gd name="connsiteY7" fmla="*/ 121970 h 277371"/>
                  <a:gd name="connsiteX8" fmla="*/ 99448 w 196166"/>
                  <a:gd name="connsiteY8" fmla="*/ 112902 h 277371"/>
                  <a:gd name="connsiteX9" fmla="*/ 117775 w 196166"/>
                  <a:gd name="connsiteY9" fmla="*/ 121362 h 277371"/>
                  <a:gd name="connsiteX10" fmla="*/ 87081 w 196166"/>
                  <a:gd name="connsiteY10" fmla="*/ 68099 h 277371"/>
                  <a:gd name="connsiteX11" fmla="*/ 68336 w 196166"/>
                  <a:gd name="connsiteY11" fmla="*/ 49993 h 277371"/>
                  <a:gd name="connsiteX12" fmla="*/ 49591 w 196166"/>
                  <a:gd name="connsiteY12" fmla="*/ 68099 h 277371"/>
                  <a:gd name="connsiteX13" fmla="*/ 68336 w 196166"/>
                  <a:gd name="connsiteY13" fmla="*/ 86191 h 277371"/>
                  <a:gd name="connsiteX14" fmla="*/ 87081 w 196166"/>
                  <a:gd name="connsiteY14" fmla="*/ 68099 h 277371"/>
                  <a:gd name="connsiteX15" fmla="*/ 154961 w 196166"/>
                  <a:gd name="connsiteY15" fmla="*/ 97950 h 277371"/>
                  <a:gd name="connsiteX16" fmla="*/ 162091 w 196166"/>
                  <a:gd name="connsiteY16" fmla="*/ 113624 h 277371"/>
                  <a:gd name="connsiteX17" fmla="*/ 144494 w 196166"/>
                  <a:gd name="connsiteY17" fmla="*/ 134566 h 277371"/>
                  <a:gd name="connsiteX18" fmla="*/ 144494 w 196166"/>
                  <a:gd name="connsiteY18" fmla="*/ 142205 h 277371"/>
                  <a:gd name="connsiteX19" fmla="*/ 120466 w 196166"/>
                  <a:gd name="connsiteY19" fmla="*/ 166248 h 277371"/>
                  <a:gd name="connsiteX20" fmla="*/ 75960 w 196166"/>
                  <a:gd name="connsiteY20" fmla="*/ 166248 h 277371"/>
                  <a:gd name="connsiteX21" fmla="*/ 51955 w 196166"/>
                  <a:gd name="connsiteY21" fmla="*/ 142205 h 277371"/>
                  <a:gd name="connsiteX22" fmla="*/ 51955 w 196166"/>
                  <a:gd name="connsiteY22" fmla="*/ 134604 h 277371"/>
                  <a:gd name="connsiteX23" fmla="*/ 34267 w 196166"/>
                  <a:gd name="connsiteY23" fmla="*/ 113624 h 277371"/>
                  <a:gd name="connsiteX24" fmla="*/ 41473 w 196166"/>
                  <a:gd name="connsiteY24" fmla="*/ 97912 h 277371"/>
                  <a:gd name="connsiteX25" fmla="*/ 30512 w 196166"/>
                  <a:gd name="connsiteY25" fmla="*/ 63501 h 277371"/>
                  <a:gd name="connsiteX26" fmla="*/ 98194 w 196166"/>
                  <a:gd name="connsiteY26" fmla="*/ 174 h 277371"/>
                  <a:gd name="connsiteX27" fmla="*/ 165922 w 196166"/>
                  <a:gd name="connsiteY27" fmla="*/ 63501 h 277371"/>
                  <a:gd name="connsiteX28" fmla="*/ 154961 w 196166"/>
                  <a:gd name="connsiteY28" fmla="*/ 97950 h 277371"/>
                  <a:gd name="connsiteX29" fmla="*/ 194230 w 196166"/>
                  <a:gd name="connsiteY29" fmla="*/ 243949 h 277371"/>
                  <a:gd name="connsiteX30" fmla="*/ 182812 w 196166"/>
                  <a:gd name="connsiteY30" fmla="*/ 253071 h 277371"/>
                  <a:gd name="connsiteX31" fmla="*/ 183383 w 196166"/>
                  <a:gd name="connsiteY31" fmla="*/ 267666 h 277371"/>
                  <a:gd name="connsiteX32" fmla="*/ 161073 w 196166"/>
                  <a:gd name="connsiteY32" fmla="*/ 276019 h 277371"/>
                  <a:gd name="connsiteX33" fmla="*/ 152726 w 196166"/>
                  <a:gd name="connsiteY33" fmla="*/ 253709 h 277371"/>
                  <a:gd name="connsiteX34" fmla="*/ 153365 w 196166"/>
                  <a:gd name="connsiteY34" fmla="*/ 252759 h 277371"/>
                  <a:gd name="connsiteX35" fmla="*/ 98050 w 196166"/>
                  <a:gd name="connsiteY35" fmla="*/ 227910 h 277371"/>
                  <a:gd name="connsiteX36" fmla="*/ 42043 w 196166"/>
                  <a:gd name="connsiteY36" fmla="*/ 251201 h 277371"/>
                  <a:gd name="connsiteX37" fmla="*/ 42659 w 196166"/>
                  <a:gd name="connsiteY37" fmla="*/ 252113 h 277371"/>
                  <a:gd name="connsiteX38" fmla="*/ 33697 w 196166"/>
                  <a:gd name="connsiteY38" fmla="*/ 274271 h 277371"/>
                  <a:gd name="connsiteX39" fmla="*/ 11615 w 196166"/>
                  <a:gd name="connsiteY39" fmla="*/ 265233 h 277371"/>
                  <a:gd name="connsiteX40" fmla="*/ 12641 w 196166"/>
                  <a:gd name="connsiteY40" fmla="*/ 250631 h 277371"/>
                  <a:gd name="connsiteX41" fmla="*/ 1444 w 196166"/>
                  <a:gd name="connsiteY41" fmla="*/ 241228 h 277371"/>
                  <a:gd name="connsiteX42" fmla="*/ 10474 w 196166"/>
                  <a:gd name="connsiteY42" fmla="*/ 219138 h 277371"/>
                  <a:gd name="connsiteX43" fmla="*/ 32556 w 196166"/>
                  <a:gd name="connsiteY43" fmla="*/ 228085 h 277371"/>
                  <a:gd name="connsiteX44" fmla="*/ 32746 w 196166"/>
                  <a:gd name="connsiteY44" fmla="*/ 229157 h 277371"/>
                  <a:gd name="connsiteX45" fmla="*/ 68116 w 196166"/>
                  <a:gd name="connsiteY45" fmla="*/ 214471 h 277371"/>
                  <a:gd name="connsiteX46" fmla="*/ 33203 w 196166"/>
                  <a:gd name="connsiteY46" fmla="*/ 198767 h 277371"/>
                  <a:gd name="connsiteX47" fmla="*/ 32906 w 196166"/>
                  <a:gd name="connsiteY47" fmla="*/ 199869 h 277371"/>
                  <a:gd name="connsiteX48" fmla="*/ 10596 w 196166"/>
                  <a:gd name="connsiteY48" fmla="*/ 208208 h 277371"/>
                  <a:gd name="connsiteX49" fmla="*/ 2280 w 196166"/>
                  <a:gd name="connsiteY49" fmla="*/ 185867 h 277371"/>
                  <a:gd name="connsiteX50" fmla="*/ 13697 w 196166"/>
                  <a:gd name="connsiteY50" fmla="*/ 176723 h 277371"/>
                  <a:gd name="connsiteX51" fmla="*/ 13097 w 196166"/>
                  <a:gd name="connsiteY51" fmla="*/ 162151 h 277371"/>
                  <a:gd name="connsiteX52" fmla="*/ 35437 w 196166"/>
                  <a:gd name="connsiteY52" fmla="*/ 153767 h 277371"/>
                  <a:gd name="connsiteX53" fmla="*/ 43753 w 196166"/>
                  <a:gd name="connsiteY53" fmla="*/ 176122 h 277371"/>
                  <a:gd name="connsiteX54" fmla="*/ 43138 w 196166"/>
                  <a:gd name="connsiteY54" fmla="*/ 176997 h 277371"/>
                  <a:gd name="connsiteX55" fmla="*/ 98468 w 196166"/>
                  <a:gd name="connsiteY55" fmla="*/ 201914 h 277371"/>
                  <a:gd name="connsiteX56" fmla="*/ 154383 w 196166"/>
                  <a:gd name="connsiteY56" fmla="*/ 178623 h 277371"/>
                  <a:gd name="connsiteX57" fmla="*/ 153745 w 196166"/>
                  <a:gd name="connsiteY57" fmla="*/ 177673 h 277371"/>
                  <a:gd name="connsiteX58" fmla="*/ 162775 w 196166"/>
                  <a:gd name="connsiteY58" fmla="*/ 155583 h 277371"/>
                  <a:gd name="connsiteX59" fmla="*/ 184819 w 196166"/>
                  <a:gd name="connsiteY59" fmla="*/ 164538 h 277371"/>
                  <a:gd name="connsiteX60" fmla="*/ 183793 w 196166"/>
                  <a:gd name="connsiteY60" fmla="*/ 179148 h 277371"/>
                  <a:gd name="connsiteX61" fmla="*/ 194990 w 196166"/>
                  <a:gd name="connsiteY61" fmla="*/ 188634 h 277371"/>
                  <a:gd name="connsiteX62" fmla="*/ 185990 w 196166"/>
                  <a:gd name="connsiteY62" fmla="*/ 210671 h 277371"/>
                  <a:gd name="connsiteX63" fmla="*/ 163915 w 196166"/>
                  <a:gd name="connsiteY63" fmla="*/ 201724 h 277371"/>
                  <a:gd name="connsiteX64" fmla="*/ 163680 w 196166"/>
                  <a:gd name="connsiteY64" fmla="*/ 200622 h 277371"/>
                  <a:gd name="connsiteX65" fmla="*/ 128326 w 196166"/>
                  <a:gd name="connsiteY65" fmla="*/ 215307 h 277371"/>
                  <a:gd name="connsiteX66" fmla="*/ 163231 w 196166"/>
                  <a:gd name="connsiteY66" fmla="*/ 231012 h 277371"/>
                  <a:gd name="connsiteX67" fmla="*/ 163535 w 196166"/>
                  <a:gd name="connsiteY67" fmla="*/ 229917 h 277371"/>
                  <a:gd name="connsiteX68" fmla="*/ 185845 w 196166"/>
                  <a:gd name="connsiteY68" fmla="*/ 221601 h 277371"/>
                  <a:gd name="connsiteX69" fmla="*/ 194230 w 196166"/>
                  <a:gd name="connsiteY69" fmla="*/ 243949 h 277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96166" h="277371">
                    <a:moveTo>
                      <a:pt x="146797" y="68099"/>
                    </a:moveTo>
                    <a:cubicBezTo>
                      <a:pt x="146797" y="58073"/>
                      <a:pt x="138421" y="49993"/>
                      <a:pt x="128090" y="49993"/>
                    </a:cubicBezTo>
                    <a:cubicBezTo>
                      <a:pt x="117775" y="49993"/>
                      <a:pt x="109391" y="58073"/>
                      <a:pt x="109391" y="68099"/>
                    </a:cubicBezTo>
                    <a:cubicBezTo>
                      <a:pt x="109391" y="78110"/>
                      <a:pt x="117775" y="86191"/>
                      <a:pt x="128090" y="86191"/>
                    </a:cubicBezTo>
                    <a:cubicBezTo>
                      <a:pt x="138421" y="86191"/>
                      <a:pt x="146797" y="78110"/>
                      <a:pt x="146797" y="68099"/>
                    </a:cubicBezTo>
                    <a:close/>
                    <a:moveTo>
                      <a:pt x="117775" y="121362"/>
                    </a:moveTo>
                    <a:lnTo>
                      <a:pt x="99608" y="90630"/>
                    </a:lnTo>
                    <a:lnTo>
                      <a:pt x="80779" y="121970"/>
                    </a:lnTo>
                    <a:lnTo>
                      <a:pt x="99448" y="112902"/>
                    </a:lnTo>
                    <a:lnTo>
                      <a:pt x="117775" y="121362"/>
                    </a:lnTo>
                    <a:close/>
                    <a:moveTo>
                      <a:pt x="87081" y="68099"/>
                    </a:moveTo>
                    <a:cubicBezTo>
                      <a:pt x="87081" y="58073"/>
                      <a:pt x="78659" y="49993"/>
                      <a:pt x="68336" y="49993"/>
                    </a:cubicBezTo>
                    <a:cubicBezTo>
                      <a:pt x="58059" y="49993"/>
                      <a:pt x="49591" y="58073"/>
                      <a:pt x="49591" y="68099"/>
                    </a:cubicBezTo>
                    <a:cubicBezTo>
                      <a:pt x="49591" y="78110"/>
                      <a:pt x="58059" y="86191"/>
                      <a:pt x="68336" y="86191"/>
                    </a:cubicBezTo>
                    <a:cubicBezTo>
                      <a:pt x="78659" y="86191"/>
                      <a:pt x="87081" y="78110"/>
                      <a:pt x="87081" y="68099"/>
                    </a:cubicBezTo>
                    <a:close/>
                    <a:moveTo>
                      <a:pt x="154961" y="97950"/>
                    </a:moveTo>
                    <a:cubicBezTo>
                      <a:pt x="159324" y="101941"/>
                      <a:pt x="162091" y="107474"/>
                      <a:pt x="162091" y="113624"/>
                    </a:cubicBezTo>
                    <a:cubicBezTo>
                      <a:pt x="162091" y="123833"/>
                      <a:pt x="154543" y="132034"/>
                      <a:pt x="144494" y="134566"/>
                    </a:cubicBezTo>
                    <a:lnTo>
                      <a:pt x="144494" y="142205"/>
                    </a:lnTo>
                    <a:cubicBezTo>
                      <a:pt x="144494" y="155401"/>
                      <a:pt x="133715" y="166248"/>
                      <a:pt x="120466" y="166248"/>
                    </a:cubicBezTo>
                    <a:lnTo>
                      <a:pt x="75960" y="166248"/>
                    </a:lnTo>
                    <a:cubicBezTo>
                      <a:pt x="62726" y="166248"/>
                      <a:pt x="51955" y="155401"/>
                      <a:pt x="51955" y="142205"/>
                    </a:cubicBezTo>
                    <a:lnTo>
                      <a:pt x="51955" y="134604"/>
                    </a:lnTo>
                    <a:cubicBezTo>
                      <a:pt x="41860" y="132072"/>
                      <a:pt x="34267" y="123871"/>
                      <a:pt x="34267" y="113624"/>
                    </a:cubicBezTo>
                    <a:cubicBezTo>
                      <a:pt x="34267" y="107429"/>
                      <a:pt x="37034" y="101903"/>
                      <a:pt x="41473" y="97912"/>
                    </a:cubicBezTo>
                    <a:cubicBezTo>
                      <a:pt x="34578" y="87969"/>
                      <a:pt x="30512" y="76218"/>
                      <a:pt x="30512" y="63501"/>
                    </a:cubicBezTo>
                    <a:cubicBezTo>
                      <a:pt x="30512" y="28550"/>
                      <a:pt x="60833" y="174"/>
                      <a:pt x="98194" y="174"/>
                    </a:cubicBezTo>
                    <a:cubicBezTo>
                      <a:pt x="135570" y="174"/>
                      <a:pt x="165922" y="28550"/>
                      <a:pt x="165922" y="63501"/>
                    </a:cubicBezTo>
                    <a:cubicBezTo>
                      <a:pt x="165968" y="76218"/>
                      <a:pt x="161863" y="87969"/>
                      <a:pt x="154961" y="97950"/>
                    </a:cubicBezTo>
                    <a:close/>
                    <a:moveTo>
                      <a:pt x="194230" y="243949"/>
                    </a:moveTo>
                    <a:cubicBezTo>
                      <a:pt x="191957" y="248852"/>
                      <a:pt x="187662" y="251915"/>
                      <a:pt x="182812" y="253071"/>
                    </a:cubicBezTo>
                    <a:cubicBezTo>
                      <a:pt x="185047" y="257510"/>
                      <a:pt x="185572" y="262778"/>
                      <a:pt x="183383" y="267666"/>
                    </a:cubicBezTo>
                    <a:cubicBezTo>
                      <a:pt x="179506" y="276164"/>
                      <a:pt x="169495" y="279881"/>
                      <a:pt x="161073" y="276019"/>
                    </a:cubicBezTo>
                    <a:cubicBezTo>
                      <a:pt x="152529" y="272135"/>
                      <a:pt x="148812" y="262170"/>
                      <a:pt x="152726" y="253709"/>
                    </a:cubicBezTo>
                    <a:cubicBezTo>
                      <a:pt x="152833" y="253329"/>
                      <a:pt x="153175" y="253132"/>
                      <a:pt x="153365" y="252759"/>
                    </a:cubicBezTo>
                    <a:lnTo>
                      <a:pt x="98050" y="227910"/>
                    </a:lnTo>
                    <a:lnTo>
                      <a:pt x="42043" y="251201"/>
                    </a:lnTo>
                    <a:cubicBezTo>
                      <a:pt x="42241" y="251573"/>
                      <a:pt x="42537" y="251779"/>
                      <a:pt x="42659" y="252113"/>
                    </a:cubicBezTo>
                    <a:cubicBezTo>
                      <a:pt x="46322" y="260695"/>
                      <a:pt x="42309" y="270622"/>
                      <a:pt x="33697" y="274271"/>
                    </a:cubicBezTo>
                    <a:cubicBezTo>
                      <a:pt x="25122" y="277829"/>
                      <a:pt x="15256" y="273815"/>
                      <a:pt x="11615" y="265233"/>
                    </a:cubicBezTo>
                    <a:cubicBezTo>
                      <a:pt x="9524" y="260231"/>
                      <a:pt x="10254" y="255032"/>
                      <a:pt x="12641" y="250631"/>
                    </a:cubicBezTo>
                    <a:cubicBezTo>
                      <a:pt x="7829" y="249384"/>
                      <a:pt x="3565" y="246123"/>
                      <a:pt x="1444" y="241228"/>
                    </a:cubicBezTo>
                    <a:cubicBezTo>
                      <a:pt x="-2121" y="232608"/>
                      <a:pt x="1817" y="222711"/>
                      <a:pt x="10474" y="219138"/>
                    </a:cubicBezTo>
                    <a:cubicBezTo>
                      <a:pt x="19056" y="215490"/>
                      <a:pt x="28923" y="219488"/>
                      <a:pt x="32556" y="228085"/>
                    </a:cubicBezTo>
                    <a:cubicBezTo>
                      <a:pt x="32670" y="228465"/>
                      <a:pt x="32632" y="228807"/>
                      <a:pt x="32746" y="229157"/>
                    </a:cubicBezTo>
                    <a:lnTo>
                      <a:pt x="68116" y="214471"/>
                    </a:lnTo>
                    <a:lnTo>
                      <a:pt x="33203" y="198767"/>
                    </a:lnTo>
                    <a:cubicBezTo>
                      <a:pt x="33051" y="199109"/>
                      <a:pt x="33088" y="199489"/>
                      <a:pt x="32906" y="199869"/>
                    </a:cubicBezTo>
                    <a:cubicBezTo>
                      <a:pt x="29067" y="208329"/>
                      <a:pt x="19056" y="212046"/>
                      <a:pt x="10596" y="208208"/>
                    </a:cubicBezTo>
                    <a:cubicBezTo>
                      <a:pt x="2128" y="204339"/>
                      <a:pt x="-1589" y="194328"/>
                      <a:pt x="2280" y="185867"/>
                    </a:cubicBezTo>
                    <a:cubicBezTo>
                      <a:pt x="4523" y="180972"/>
                      <a:pt x="8848" y="177931"/>
                      <a:pt x="13697" y="176723"/>
                    </a:cubicBezTo>
                    <a:cubicBezTo>
                      <a:pt x="11387" y="172284"/>
                      <a:pt x="10855" y="167001"/>
                      <a:pt x="13097" y="162151"/>
                    </a:cubicBezTo>
                    <a:cubicBezTo>
                      <a:pt x="16966" y="153653"/>
                      <a:pt x="26939" y="149928"/>
                      <a:pt x="35437" y="153767"/>
                    </a:cubicBezTo>
                    <a:cubicBezTo>
                      <a:pt x="43936" y="157636"/>
                      <a:pt x="47660" y="167654"/>
                      <a:pt x="43753" y="176122"/>
                    </a:cubicBezTo>
                    <a:cubicBezTo>
                      <a:pt x="43632" y="176495"/>
                      <a:pt x="43259" y="176685"/>
                      <a:pt x="43138" y="176997"/>
                    </a:cubicBezTo>
                    <a:lnTo>
                      <a:pt x="98468" y="201914"/>
                    </a:lnTo>
                    <a:lnTo>
                      <a:pt x="154383" y="178623"/>
                    </a:lnTo>
                    <a:cubicBezTo>
                      <a:pt x="154239" y="178236"/>
                      <a:pt x="153942" y="178045"/>
                      <a:pt x="153745" y="177673"/>
                    </a:cubicBezTo>
                    <a:cubicBezTo>
                      <a:pt x="150142" y="169053"/>
                      <a:pt x="154163" y="159194"/>
                      <a:pt x="162775" y="155583"/>
                    </a:cubicBezTo>
                    <a:cubicBezTo>
                      <a:pt x="171319" y="151942"/>
                      <a:pt x="181178" y="155933"/>
                      <a:pt x="184819" y="164538"/>
                    </a:cubicBezTo>
                    <a:cubicBezTo>
                      <a:pt x="186910" y="169509"/>
                      <a:pt x="186225" y="174785"/>
                      <a:pt x="183793" y="179148"/>
                    </a:cubicBezTo>
                    <a:cubicBezTo>
                      <a:pt x="188612" y="180440"/>
                      <a:pt x="192861" y="183587"/>
                      <a:pt x="194990" y="188634"/>
                    </a:cubicBezTo>
                    <a:cubicBezTo>
                      <a:pt x="198555" y="197178"/>
                      <a:pt x="194610" y="207037"/>
                      <a:pt x="185990" y="210671"/>
                    </a:cubicBezTo>
                    <a:cubicBezTo>
                      <a:pt x="177385" y="214281"/>
                      <a:pt x="167519" y="210298"/>
                      <a:pt x="163915" y="201724"/>
                    </a:cubicBezTo>
                    <a:cubicBezTo>
                      <a:pt x="163718" y="201382"/>
                      <a:pt x="163801" y="200964"/>
                      <a:pt x="163680" y="200622"/>
                    </a:cubicBezTo>
                    <a:lnTo>
                      <a:pt x="128326" y="215307"/>
                    </a:lnTo>
                    <a:lnTo>
                      <a:pt x="163231" y="231012"/>
                    </a:lnTo>
                    <a:cubicBezTo>
                      <a:pt x="163383" y="230670"/>
                      <a:pt x="163338" y="230297"/>
                      <a:pt x="163535" y="229917"/>
                    </a:cubicBezTo>
                    <a:cubicBezTo>
                      <a:pt x="167404" y="221457"/>
                      <a:pt x="177385" y="217740"/>
                      <a:pt x="185845" y="221601"/>
                    </a:cubicBezTo>
                    <a:cubicBezTo>
                      <a:pt x="194382" y="225478"/>
                      <a:pt x="198099" y="235451"/>
                      <a:pt x="194230" y="243949"/>
                    </a:cubicBezTo>
                    <a:close/>
                  </a:path>
                </a:pathLst>
              </a:custGeom>
              <a:solidFill>
                <a:srgbClr val="231F20"/>
              </a:solidFill>
              <a:ln w="7575" cap="flat">
                <a:noFill/>
                <a:prstDash val="solid"/>
                <a:round/>
              </a:ln>
            </p:spPr>
            <p:txBody>
              <a:bodyPr rtlCol="0" anchor="ctr"/>
              <a:lstStyle/>
              <a:p>
                <a:endParaRPr lang="en-GB"/>
              </a:p>
            </p:txBody>
          </p:sp>
          <p:sp>
            <p:nvSpPr>
              <p:cNvPr id="838" name="Freeform: Shape 837">
                <a:extLst>
                  <a:ext uri="{FF2B5EF4-FFF2-40B4-BE49-F238E27FC236}">
                    <a16:creationId xmlns:a16="http://schemas.microsoft.com/office/drawing/2014/main" id="{FBD63B00-36B2-4998-98A6-54DB474F88A6}"/>
                  </a:ext>
                </a:extLst>
              </p:cNvPr>
              <p:cNvSpPr/>
              <p:nvPr/>
            </p:nvSpPr>
            <p:spPr>
              <a:xfrm>
                <a:off x="2860894" y="931146"/>
                <a:ext cx="522631" cy="436713"/>
              </a:xfrm>
              <a:custGeom>
                <a:avLst/>
                <a:gdLst>
                  <a:gd name="connsiteX0" fmla="*/ 261633 w 522631"/>
                  <a:gd name="connsiteY0" fmla="*/ 153 h 436713"/>
                  <a:gd name="connsiteX1" fmla="*/ 314 w 522631"/>
                  <a:gd name="connsiteY1" fmla="*/ 436867 h 436713"/>
                  <a:gd name="connsiteX2" fmla="*/ 522945 w 522631"/>
                  <a:gd name="connsiteY2" fmla="*/ 436867 h 436713"/>
                  <a:gd name="connsiteX3" fmla="*/ 261633 w 522631"/>
                  <a:gd name="connsiteY3" fmla="*/ 153 h 436713"/>
                </a:gdLst>
                <a:ahLst/>
                <a:cxnLst>
                  <a:cxn ang="0">
                    <a:pos x="connsiteX0" y="connsiteY0"/>
                  </a:cxn>
                  <a:cxn ang="0">
                    <a:pos x="connsiteX1" y="connsiteY1"/>
                  </a:cxn>
                  <a:cxn ang="0">
                    <a:pos x="connsiteX2" y="connsiteY2"/>
                  </a:cxn>
                  <a:cxn ang="0">
                    <a:pos x="connsiteX3" y="connsiteY3"/>
                  </a:cxn>
                </a:cxnLst>
                <a:rect l="l" t="t" r="r" b="b"/>
                <a:pathLst>
                  <a:path w="522631" h="436713">
                    <a:moveTo>
                      <a:pt x="261633" y="153"/>
                    </a:moveTo>
                    <a:lnTo>
                      <a:pt x="314" y="436867"/>
                    </a:lnTo>
                    <a:lnTo>
                      <a:pt x="522945" y="436867"/>
                    </a:lnTo>
                    <a:lnTo>
                      <a:pt x="261633" y="153"/>
                    </a:lnTo>
                    <a:close/>
                  </a:path>
                </a:pathLst>
              </a:custGeom>
              <a:solidFill>
                <a:srgbClr val="FCB414"/>
              </a:solidFill>
              <a:ln w="7575" cap="flat">
                <a:noFill/>
                <a:prstDash val="solid"/>
                <a:round/>
              </a:ln>
            </p:spPr>
            <p:txBody>
              <a:bodyPr rtlCol="0" anchor="ctr"/>
              <a:lstStyle/>
              <a:p>
                <a:endParaRPr lang="en-GB"/>
              </a:p>
            </p:txBody>
          </p:sp>
          <p:sp>
            <p:nvSpPr>
              <p:cNvPr id="839" name="Freeform: Shape 838">
                <a:extLst>
                  <a:ext uri="{FF2B5EF4-FFF2-40B4-BE49-F238E27FC236}">
                    <a16:creationId xmlns:a16="http://schemas.microsoft.com/office/drawing/2014/main" id="{C85C1583-0C27-4D6B-8CB0-9496C7232116}"/>
                  </a:ext>
                </a:extLst>
              </p:cNvPr>
              <p:cNvSpPr/>
              <p:nvPr/>
            </p:nvSpPr>
            <p:spPr>
              <a:xfrm>
                <a:off x="2847426" y="917676"/>
                <a:ext cx="549566" cy="463652"/>
              </a:xfrm>
              <a:custGeom>
                <a:avLst/>
                <a:gdLst>
                  <a:gd name="connsiteX0" fmla="*/ 286655 w 549566"/>
                  <a:gd name="connsiteY0" fmla="*/ 6706 h 463652"/>
                  <a:gd name="connsiteX1" fmla="*/ 275101 w 549566"/>
                  <a:gd name="connsiteY1" fmla="*/ 153 h 463652"/>
                  <a:gd name="connsiteX2" fmla="*/ 263547 w 549566"/>
                  <a:gd name="connsiteY2" fmla="*/ 6706 h 463652"/>
                  <a:gd name="connsiteX3" fmla="*/ 2228 w 549566"/>
                  <a:gd name="connsiteY3" fmla="*/ 443419 h 463652"/>
                  <a:gd name="connsiteX4" fmla="*/ 2068 w 549566"/>
                  <a:gd name="connsiteY4" fmla="*/ 456980 h 463652"/>
                  <a:gd name="connsiteX5" fmla="*/ 13782 w 549566"/>
                  <a:gd name="connsiteY5" fmla="*/ 463806 h 463652"/>
                  <a:gd name="connsiteX6" fmla="*/ 536413 w 549566"/>
                  <a:gd name="connsiteY6" fmla="*/ 463806 h 463652"/>
                  <a:gd name="connsiteX7" fmla="*/ 548127 w 549566"/>
                  <a:gd name="connsiteY7" fmla="*/ 456980 h 463652"/>
                  <a:gd name="connsiteX8" fmla="*/ 547967 w 549566"/>
                  <a:gd name="connsiteY8" fmla="*/ 443419 h 463652"/>
                  <a:gd name="connsiteX9" fmla="*/ 286655 w 549566"/>
                  <a:gd name="connsiteY9" fmla="*/ 6706 h 463652"/>
                  <a:gd name="connsiteX10" fmla="*/ 275101 w 549566"/>
                  <a:gd name="connsiteY10" fmla="*/ 39848 h 463652"/>
                  <a:gd name="connsiteX11" fmla="*/ 512659 w 549566"/>
                  <a:gd name="connsiteY11" fmla="*/ 436867 h 463652"/>
                  <a:gd name="connsiteX12" fmla="*/ 37536 w 549566"/>
                  <a:gd name="connsiteY12" fmla="*/ 436867 h 463652"/>
                  <a:gd name="connsiteX13" fmla="*/ 275101 w 549566"/>
                  <a:gd name="connsiteY13" fmla="*/ 39848 h 463652"/>
                  <a:gd name="connsiteX14" fmla="*/ 275101 w 549566"/>
                  <a:gd name="connsiteY14" fmla="*/ 39848 h 4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9566" h="463652">
                    <a:moveTo>
                      <a:pt x="286655" y="6706"/>
                    </a:moveTo>
                    <a:cubicBezTo>
                      <a:pt x="284223" y="2647"/>
                      <a:pt x="279837" y="153"/>
                      <a:pt x="275101" y="153"/>
                    </a:cubicBezTo>
                    <a:cubicBezTo>
                      <a:pt x="270366" y="153"/>
                      <a:pt x="265980" y="2647"/>
                      <a:pt x="263547" y="6706"/>
                    </a:cubicBezTo>
                    <a:lnTo>
                      <a:pt x="2228" y="443419"/>
                    </a:lnTo>
                    <a:cubicBezTo>
                      <a:pt x="-266" y="447585"/>
                      <a:pt x="-326" y="452761"/>
                      <a:pt x="2068" y="456980"/>
                    </a:cubicBezTo>
                    <a:cubicBezTo>
                      <a:pt x="4455" y="461199"/>
                      <a:pt x="8932" y="463806"/>
                      <a:pt x="13782" y="463806"/>
                    </a:cubicBezTo>
                    <a:lnTo>
                      <a:pt x="536413" y="463806"/>
                    </a:lnTo>
                    <a:cubicBezTo>
                      <a:pt x="541263" y="463806"/>
                      <a:pt x="545740" y="461199"/>
                      <a:pt x="548127" y="456980"/>
                    </a:cubicBezTo>
                    <a:cubicBezTo>
                      <a:pt x="550521" y="452761"/>
                      <a:pt x="550460" y="447585"/>
                      <a:pt x="547967" y="443419"/>
                    </a:cubicBezTo>
                    <a:lnTo>
                      <a:pt x="286655" y="6706"/>
                    </a:lnTo>
                    <a:close/>
                    <a:moveTo>
                      <a:pt x="275101" y="39848"/>
                    </a:moveTo>
                    <a:cubicBezTo>
                      <a:pt x="275101" y="39848"/>
                      <a:pt x="462551" y="353115"/>
                      <a:pt x="512659" y="436867"/>
                    </a:cubicBezTo>
                    <a:cubicBezTo>
                      <a:pt x="512659" y="436867"/>
                      <a:pt x="37536" y="436867"/>
                      <a:pt x="37536" y="436867"/>
                    </a:cubicBezTo>
                    <a:cubicBezTo>
                      <a:pt x="37536" y="436867"/>
                      <a:pt x="275101" y="39848"/>
                      <a:pt x="275101" y="39848"/>
                    </a:cubicBezTo>
                    <a:lnTo>
                      <a:pt x="275101" y="39848"/>
                    </a:lnTo>
                    <a:close/>
                  </a:path>
                </a:pathLst>
              </a:custGeom>
              <a:solidFill>
                <a:srgbClr val="231F20"/>
              </a:solidFill>
              <a:ln w="7575" cap="flat">
                <a:noFill/>
                <a:prstDash val="solid"/>
                <a:round/>
              </a:ln>
            </p:spPr>
            <p:txBody>
              <a:bodyPr rtlCol="0" anchor="ctr"/>
              <a:lstStyle/>
              <a:p>
                <a:endParaRPr lang="en-GB"/>
              </a:p>
            </p:txBody>
          </p:sp>
          <p:sp>
            <p:nvSpPr>
              <p:cNvPr id="840" name="Freeform: Shape 839">
                <a:extLst>
                  <a:ext uri="{FF2B5EF4-FFF2-40B4-BE49-F238E27FC236}">
                    <a16:creationId xmlns:a16="http://schemas.microsoft.com/office/drawing/2014/main" id="{DE09146D-2843-4C71-A3DB-04DD326F926A}"/>
                  </a:ext>
                </a:extLst>
              </p:cNvPr>
              <p:cNvSpPr/>
              <p:nvPr/>
            </p:nvSpPr>
            <p:spPr>
              <a:xfrm>
                <a:off x="3065249" y="1312301"/>
                <a:ext cx="122777" cy="16510"/>
              </a:xfrm>
              <a:custGeom>
                <a:avLst/>
                <a:gdLst>
                  <a:gd name="connsiteX0" fmla="*/ 316 w 122777"/>
                  <a:gd name="connsiteY0" fmla="*/ 225 h 16510"/>
                  <a:gd name="connsiteX1" fmla="*/ 123093 w 122777"/>
                  <a:gd name="connsiteY1" fmla="*/ 225 h 16510"/>
                  <a:gd name="connsiteX2" fmla="*/ 123093 w 122777"/>
                  <a:gd name="connsiteY2" fmla="*/ 16735 h 16510"/>
                  <a:gd name="connsiteX3" fmla="*/ 316 w 122777"/>
                  <a:gd name="connsiteY3" fmla="*/ 16735 h 16510"/>
                </a:gdLst>
                <a:ahLst/>
                <a:cxnLst>
                  <a:cxn ang="0">
                    <a:pos x="connsiteX0" y="connsiteY0"/>
                  </a:cxn>
                  <a:cxn ang="0">
                    <a:pos x="connsiteX1" y="connsiteY1"/>
                  </a:cxn>
                  <a:cxn ang="0">
                    <a:pos x="connsiteX2" y="connsiteY2"/>
                  </a:cxn>
                  <a:cxn ang="0">
                    <a:pos x="connsiteX3" y="connsiteY3"/>
                  </a:cxn>
                </a:cxnLst>
                <a:rect l="l" t="t" r="r" b="b"/>
                <a:pathLst>
                  <a:path w="122777" h="16510">
                    <a:moveTo>
                      <a:pt x="316" y="225"/>
                    </a:moveTo>
                    <a:lnTo>
                      <a:pt x="123093" y="225"/>
                    </a:lnTo>
                    <a:lnTo>
                      <a:pt x="123093" y="16735"/>
                    </a:lnTo>
                    <a:lnTo>
                      <a:pt x="316" y="16735"/>
                    </a:lnTo>
                    <a:close/>
                  </a:path>
                </a:pathLst>
              </a:custGeom>
              <a:solidFill>
                <a:srgbClr val="231F20"/>
              </a:solidFill>
              <a:ln w="7575" cap="flat">
                <a:noFill/>
                <a:prstDash val="solid"/>
                <a:round/>
              </a:ln>
            </p:spPr>
            <p:txBody>
              <a:bodyPr rtlCol="0" anchor="ctr"/>
              <a:lstStyle/>
              <a:p>
                <a:endParaRPr lang="en-GB"/>
              </a:p>
            </p:txBody>
          </p:sp>
          <p:sp>
            <p:nvSpPr>
              <p:cNvPr id="841" name="Freeform: Shape 840">
                <a:extLst>
                  <a:ext uri="{FF2B5EF4-FFF2-40B4-BE49-F238E27FC236}">
                    <a16:creationId xmlns:a16="http://schemas.microsoft.com/office/drawing/2014/main" id="{677F1B61-2D8B-4994-A7C1-DE536EED7340}"/>
                  </a:ext>
                </a:extLst>
              </p:cNvPr>
              <p:cNvSpPr/>
              <p:nvPr/>
            </p:nvSpPr>
            <p:spPr>
              <a:xfrm>
                <a:off x="3011119" y="1031780"/>
                <a:ext cx="209295" cy="271946"/>
              </a:xfrm>
              <a:custGeom>
                <a:avLst/>
                <a:gdLst>
                  <a:gd name="connsiteX0" fmla="*/ 190421 w 209295"/>
                  <a:gd name="connsiteY0" fmla="*/ 179698 h 271946"/>
                  <a:gd name="connsiteX1" fmla="*/ 180190 w 209295"/>
                  <a:gd name="connsiteY1" fmla="*/ 112372 h 271946"/>
                  <a:gd name="connsiteX2" fmla="*/ 168636 w 209295"/>
                  <a:gd name="connsiteY2" fmla="*/ 148676 h 271946"/>
                  <a:gd name="connsiteX3" fmla="*/ 143878 w 209295"/>
                  <a:gd name="connsiteY3" fmla="*/ 71454 h 271946"/>
                  <a:gd name="connsiteX4" fmla="*/ 139424 w 209295"/>
                  <a:gd name="connsiteY4" fmla="*/ 106770 h 271946"/>
                  <a:gd name="connsiteX5" fmla="*/ 115259 w 209295"/>
                  <a:gd name="connsiteY5" fmla="*/ 45458 h 271946"/>
                  <a:gd name="connsiteX6" fmla="*/ 117479 w 209295"/>
                  <a:gd name="connsiteY6" fmla="*/ 161 h 271946"/>
                  <a:gd name="connsiteX7" fmla="*/ 104541 w 209295"/>
                  <a:gd name="connsiteY7" fmla="*/ 21574 h 271946"/>
                  <a:gd name="connsiteX8" fmla="*/ 98597 w 209295"/>
                  <a:gd name="connsiteY8" fmla="*/ 40114 h 271946"/>
                  <a:gd name="connsiteX9" fmla="*/ 95366 w 209295"/>
                  <a:gd name="connsiteY9" fmla="*/ 94889 h 271946"/>
                  <a:gd name="connsiteX10" fmla="*/ 54441 w 209295"/>
                  <a:gd name="connsiteY10" fmla="*/ 78052 h 271946"/>
                  <a:gd name="connsiteX11" fmla="*/ 70282 w 209295"/>
                  <a:gd name="connsiteY11" fmla="*/ 140421 h 271946"/>
                  <a:gd name="connsiteX12" fmla="*/ 33324 w 209295"/>
                  <a:gd name="connsiteY12" fmla="*/ 124915 h 271946"/>
                  <a:gd name="connsiteX13" fmla="*/ 51142 w 209295"/>
                  <a:gd name="connsiteY13" fmla="*/ 177394 h 271946"/>
                  <a:gd name="connsiteX14" fmla="*/ 311 w 209295"/>
                  <a:gd name="connsiteY14" fmla="*/ 157426 h 271946"/>
                  <a:gd name="connsiteX15" fmla="*/ 35186 w 209295"/>
                  <a:gd name="connsiteY15" fmla="*/ 207526 h 271946"/>
                  <a:gd name="connsiteX16" fmla="*/ 57458 w 209295"/>
                  <a:gd name="connsiteY16" fmla="*/ 250671 h 271946"/>
                  <a:gd name="connsiteX17" fmla="*/ 80513 w 209295"/>
                  <a:gd name="connsiteY17" fmla="*/ 271454 h 271946"/>
                  <a:gd name="connsiteX18" fmla="*/ 104883 w 209295"/>
                  <a:gd name="connsiteY18" fmla="*/ 271697 h 271946"/>
                  <a:gd name="connsiteX19" fmla="*/ 75899 w 209295"/>
                  <a:gd name="connsiteY19" fmla="*/ 205367 h 271946"/>
                  <a:gd name="connsiteX20" fmla="*/ 92067 w 209295"/>
                  <a:gd name="connsiteY20" fmla="*/ 217940 h 271946"/>
                  <a:gd name="connsiteX21" fmla="*/ 86784 w 209295"/>
                  <a:gd name="connsiteY21" fmla="*/ 184752 h 271946"/>
                  <a:gd name="connsiteX22" fmla="*/ 106586 w 209295"/>
                  <a:gd name="connsiteY22" fmla="*/ 198161 h 271946"/>
                  <a:gd name="connsiteX23" fmla="*/ 114674 w 209295"/>
                  <a:gd name="connsiteY23" fmla="*/ 153754 h 271946"/>
                  <a:gd name="connsiteX24" fmla="*/ 126387 w 209295"/>
                  <a:gd name="connsiteY24" fmla="*/ 195478 h 271946"/>
                  <a:gd name="connsiteX25" fmla="*/ 127056 w 209295"/>
                  <a:gd name="connsiteY25" fmla="*/ 183741 h 271946"/>
                  <a:gd name="connsiteX26" fmla="*/ 138276 w 209295"/>
                  <a:gd name="connsiteY26" fmla="*/ 217940 h 271946"/>
                  <a:gd name="connsiteX27" fmla="*/ 145201 w 209295"/>
                  <a:gd name="connsiteY27" fmla="*/ 203855 h 271946"/>
                  <a:gd name="connsiteX28" fmla="*/ 144296 w 209295"/>
                  <a:gd name="connsiteY28" fmla="*/ 243519 h 271946"/>
                  <a:gd name="connsiteX29" fmla="*/ 121355 w 209295"/>
                  <a:gd name="connsiteY29" fmla="*/ 271856 h 271946"/>
                  <a:gd name="connsiteX30" fmla="*/ 145528 w 209295"/>
                  <a:gd name="connsiteY30" fmla="*/ 272107 h 271946"/>
                  <a:gd name="connsiteX31" fmla="*/ 209562 w 209295"/>
                  <a:gd name="connsiteY31" fmla="*/ 155936 h 271946"/>
                  <a:gd name="connsiteX32" fmla="*/ 190421 w 209295"/>
                  <a:gd name="connsiteY32" fmla="*/ 179698 h 271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09295" h="271946">
                    <a:moveTo>
                      <a:pt x="190421" y="179698"/>
                    </a:moveTo>
                    <a:cubicBezTo>
                      <a:pt x="198775" y="149216"/>
                      <a:pt x="200356" y="139266"/>
                      <a:pt x="180190" y="112372"/>
                    </a:cubicBezTo>
                    <a:cubicBezTo>
                      <a:pt x="181680" y="129263"/>
                      <a:pt x="179886" y="135184"/>
                      <a:pt x="168636" y="148676"/>
                    </a:cubicBezTo>
                    <a:cubicBezTo>
                      <a:pt x="165185" y="114181"/>
                      <a:pt x="166614" y="99002"/>
                      <a:pt x="143878" y="71454"/>
                    </a:cubicBezTo>
                    <a:cubicBezTo>
                      <a:pt x="144486" y="86915"/>
                      <a:pt x="146637" y="92069"/>
                      <a:pt x="139424" y="106770"/>
                    </a:cubicBezTo>
                    <a:cubicBezTo>
                      <a:pt x="134460" y="82795"/>
                      <a:pt x="122374" y="67342"/>
                      <a:pt x="115259" y="45458"/>
                    </a:cubicBezTo>
                    <a:cubicBezTo>
                      <a:pt x="109429" y="27541"/>
                      <a:pt x="110888" y="17424"/>
                      <a:pt x="117479" y="161"/>
                    </a:cubicBezTo>
                    <a:cubicBezTo>
                      <a:pt x="112530" y="8051"/>
                      <a:pt x="108030" y="14459"/>
                      <a:pt x="104541" y="21574"/>
                    </a:cubicBezTo>
                    <a:cubicBezTo>
                      <a:pt x="101873" y="27017"/>
                      <a:pt x="99813" y="32877"/>
                      <a:pt x="98597" y="40114"/>
                    </a:cubicBezTo>
                    <a:cubicBezTo>
                      <a:pt x="95374" y="59376"/>
                      <a:pt x="103127" y="74715"/>
                      <a:pt x="95366" y="94889"/>
                    </a:cubicBezTo>
                    <a:cubicBezTo>
                      <a:pt x="80658" y="81906"/>
                      <a:pt x="73588" y="79033"/>
                      <a:pt x="54441" y="78052"/>
                    </a:cubicBezTo>
                    <a:cubicBezTo>
                      <a:pt x="71103" y="107067"/>
                      <a:pt x="73778" y="109552"/>
                      <a:pt x="70282" y="140421"/>
                    </a:cubicBezTo>
                    <a:cubicBezTo>
                      <a:pt x="57055" y="130068"/>
                      <a:pt x="50921" y="124915"/>
                      <a:pt x="33324" y="124915"/>
                    </a:cubicBezTo>
                    <a:cubicBezTo>
                      <a:pt x="45532" y="144496"/>
                      <a:pt x="53566" y="152758"/>
                      <a:pt x="51142" y="177394"/>
                    </a:cubicBezTo>
                    <a:cubicBezTo>
                      <a:pt x="34464" y="170203"/>
                      <a:pt x="17300" y="163872"/>
                      <a:pt x="311" y="157426"/>
                    </a:cubicBezTo>
                    <a:cubicBezTo>
                      <a:pt x="20721" y="174681"/>
                      <a:pt x="26620" y="180731"/>
                      <a:pt x="35186" y="207526"/>
                    </a:cubicBezTo>
                    <a:cubicBezTo>
                      <a:pt x="39428" y="220768"/>
                      <a:pt x="43008" y="233150"/>
                      <a:pt x="57458" y="250671"/>
                    </a:cubicBezTo>
                    <a:cubicBezTo>
                      <a:pt x="63334" y="257801"/>
                      <a:pt x="70213" y="264263"/>
                      <a:pt x="80513" y="271454"/>
                    </a:cubicBezTo>
                    <a:cubicBezTo>
                      <a:pt x="88631" y="271530"/>
                      <a:pt x="96757" y="271613"/>
                      <a:pt x="104883" y="271697"/>
                    </a:cubicBezTo>
                    <a:cubicBezTo>
                      <a:pt x="87659" y="248992"/>
                      <a:pt x="80338" y="235780"/>
                      <a:pt x="75899" y="205367"/>
                    </a:cubicBezTo>
                    <a:cubicBezTo>
                      <a:pt x="82672" y="204508"/>
                      <a:pt x="88320" y="213174"/>
                      <a:pt x="92067" y="217940"/>
                    </a:cubicBezTo>
                    <a:cubicBezTo>
                      <a:pt x="95435" y="202099"/>
                      <a:pt x="94811" y="198146"/>
                      <a:pt x="86784" y="184752"/>
                    </a:cubicBezTo>
                    <a:cubicBezTo>
                      <a:pt x="98414" y="184160"/>
                      <a:pt x="99957" y="189389"/>
                      <a:pt x="106586" y="198161"/>
                    </a:cubicBezTo>
                    <a:cubicBezTo>
                      <a:pt x="106943" y="183012"/>
                      <a:pt x="108562" y="167285"/>
                      <a:pt x="114674" y="153754"/>
                    </a:cubicBezTo>
                    <a:cubicBezTo>
                      <a:pt x="114955" y="172347"/>
                      <a:pt x="121743" y="179302"/>
                      <a:pt x="126387" y="195478"/>
                    </a:cubicBezTo>
                    <a:cubicBezTo>
                      <a:pt x="126615" y="191571"/>
                      <a:pt x="126836" y="187656"/>
                      <a:pt x="127056" y="183741"/>
                    </a:cubicBezTo>
                    <a:cubicBezTo>
                      <a:pt x="138808" y="196162"/>
                      <a:pt x="137782" y="200062"/>
                      <a:pt x="138276" y="217940"/>
                    </a:cubicBezTo>
                    <a:cubicBezTo>
                      <a:pt x="140579" y="213235"/>
                      <a:pt x="142898" y="208545"/>
                      <a:pt x="145201" y="203855"/>
                    </a:cubicBezTo>
                    <a:cubicBezTo>
                      <a:pt x="147101" y="218472"/>
                      <a:pt x="148758" y="231752"/>
                      <a:pt x="144296" y="243519"/>
                    </a:cubicBezTo>
                    <a:cubicBezTo>
                      <a:pt x="140184" y="254373"/>
                      <a:pt x="129375" y="262636"/>
                      <a:pt x="121355" y="271856"/>
                    </a:cubicBezTo>
                    <a:cubicBezTo>
                      <a:pt x="129413" y="271940"/>
                      <a:pt x="137478" y="272024"/>
                      <a:pt x="145528" y="272107"/>
                    </a:cubicBezTo>
                    <a:cubicBezTo>
                      <a:pt x="194450" y="238699"/>
                      <a:pt x="207045" y="218464"/>
                      <a:pt x="209562" y="155936"/>
                    </a:cubicBezTo>
                    <a:cubicBezTo>
                      <a:pt x="210223" y="139418"/>
                      <a:pt x="203678" y="169854"/>
                      <a:pt x="190421" y="179698"/>
                    </a:cubicBezTo>
                    <a:close/>
                  </a:path>
                </a:pathLst>
              </a:custGeom>
              <a:solidFill>
                <a:srgbClr val="231F20"/>
              </a:solidFill>
              <a:ln w="7575" cap="flat">
                <a:noFill/>
                <a:prstDash val="solid"/>
                <a:round/>
              </a:ln>
            </p:spPr>
            <p:txBody>
              <a:bodyPr rtlCol="0" anchor="ctr"/>
              <a:lstStyle/>
              <a:p>
                <a:endParaRPr lang="en-GB"/>
              </a:p>
            </p:txBody>
          </p:sp>
          <p:sp>
            <p:nvSpPr>
              <p:cNvPr id="842" name="Freeform: Shape 841">
                <a:extLst>
                  <a:ext uri="{FF2B5EF4-FFF2-40B4-BE49-F238E27FC236}">
                    <a16:creationId xmlns:a16="http://schemas.microsoft.com/office/drawing/2014/main" id="{44888C8A-14AB-4694-9D51-DF404B7C0A15}"/>
                  </a:ext>
                </a:extLst>
              </p:cNvPr>
              <p:cNvSpPr/>
              <p:nvPr/>
            </p:nvSpPr>
            <p:spPr>
              <a:xfrm>
                <a:off x="2583893" y="1141833"/>
                <a:ext cx="646419" cy="540152"/>
              </a:xfrm>
              <a:custGeom>
                <a:avLst/>
                <a:gdLst>
                  <a:gd name="connsiteX0" fmla="*/ 323434 w 646419"/>
                  <a:gd name="connsiteY0" fmla="*/ 263 h 540152"/>
                  <a:gd name="connsiteX1" fmla="*/ 224 w 646419"/>
                  <a:gd name="connsiteY1" fmla="*/ 540415 h 540152"/>
                  <a:gd name="connsiteX2" fmla="*/ 646644 w 646419"/>
                  <a:gd name="connsiteY2" fmla="*/ 540415 h 540152"/>
                  <a:gd name="connsiteX3" fmla="*/ 323434 w 646419"/>
                  <a:gd name="connsiteY3" fmla="*/ 263 h 540152"/>
                </a:gdLst>
                <a:ahLst/>
                <a:cxnLst>
                  <a:cxn ang="0">
                    <a:pos x="connsiteX0" y="connsiteY0"/>
                  </a:cxn>
                  <a:cxn ang="0">
                    <a:pos x="connsiteX1" y="connsiteY1"/>
                  </a:cxn>
                  <a:cxn ang="0">
                    <a:pos x="connsiteX2" y="connsiteY2"/>
                  </a:cxn>
                  <a:cxn ang="0">
                    <a:pos x="connsiteX3" y="connsiteY3"/>
                  </a:cxn>
                </a:cxnLst>
                <a:rect l="l" t="t" r="r" b="b"/>
                <a:pathLst>
                  <a:path w="646419" h="540152">
                    <a:moveTo>
                      <a:pt x="323434" y="263"/>
                    </a:moveTo>
                    <a:lnTo>
                      <a:pt x="224" y="540415"/>
                    </a:lnTo>
                    <a:lnTo>
                      <a:pt x="646644" y="540415"/>
                    </a:lnTo>
                    <a:lnTo>
                      <a:pt x="323434" y="263"/>
                    </a:lnTo>
                    <a:close/>
                  </a:path>
                </a:pathLst>
              </a:custGeom>
              <a:solidFill>
                <a:srgbClr val="FFFFFF"/>
              </a:solidFill>
              <a:ln w="7575" cap="flat">
                <a:noFill/>
                <a:prstDash val="solid"/>
                <a:round/>
              </a:ln>
            </p:spPr>
            <p:txBody>
              <a:bodyPr rtlCol="0" anchor="ctr"/>
              <a:lstStyle/>
              <a:p>
                <a:endParaRPr lang="en-GB"/>
              </a:p>
            </p:txBody>
          </p:sp>
          <p:sp>
            <p:nvSpPr>
              <p:cNvPr id="843" name="Freeform: Shape 842">
                <a:extLst>
                  <a:ext uri="{FF2B5EF4-FFF2-40B4-BE49-F238E27FC236}">
                    <a16:creationId xmlns:a16="http://schemas.microsoft.com/office/drawing/2014/main" id="{580728A0-1616-40CC-9D92-D6E821EEBF39}"/>
                  </a:ext>
                </a:extLst>
              </p:cNvPr>
              <p:cNvSpPr/>
              <p:nvPr/>
            </p:nvSpPr>
            <p:spPr>
              <a:xfrm>
                <a:off x="2570425" y="1128363"/>
                <a:ext cx="673354" cy="567091"/>
              </a:xfrm>
              <a:custGeom>
                <a:avLst/>
                <a:gdLst>
                  <a:gd name="connsiteX0" fmla="*/ 348456 w 673354"/>
                  <a:gd name="connsiteY0" fmla="*/ 6815 h 567091"/>
                  <a:gd name="connsiteX1" fmla="*/ 336902 w 673354"/>
                  <a:gd name="connsiteY1" fmla="*/ 263 h 567091"/>
                  <a:gd name="connsiteX2" fmla="*/ 325348 w 673354"/>
                  <a:gd name="connsiteY2" fmla="*/ 6815 h 567091"/>
                  <a:gd name="connsiteX3" fmla="*/ 2138 w 673354"/>
                  <a:gd name="connsiteY3" fmla="*/ 546968 h 567091"/>
                  <a:gd name="connsiteX4" fmla="*/ 1978 w 673354"/>
                  <a:gd name="connsiteY4" fmla="*/ 560529 h 567091"/>
                  <a:gd name="connsiteX5" fmla="*/ 13692 w 673354"/>
                  <a:gd name="connsiteY5" fmla="*/ 567354 h 567091"/>
                  <a:gd name="connsiteX6" fmla="*/ 660112 w 673354"/>
                  <a:gd name="connsiteY6" fmla="*/ 567354 h 567091"/>
                  <a:gd name="connsiteX7" fmla="*/ 671825 w 673354"/>
                  <a:gd name="connsiteY7" fmla="*/ 560529 h 567091"/>
                  <a:gd name="connsiteX8" fmla="*/ 671666 w 673354"/>
                  <a:gd name="connsiteY8" fmla="*/ 546968 h 567091"/>
                  <a:gd name="connsiteX9" fmla="*/ 348456 w 673354"/>
                  <a:gd name="connsiteY9" fmla="*/ 6815 h 567091"/>
                  <a:gd name="connsiteX10" fmla="*/ 336902 w 673354"/>
                  <a:gd name="connsiteY10" fmla="*/ 39957 h 567091"/>
                  <a:gd name="connsiteX11" fmla="*/ 636357 w 673354"/>
                  <a:gd name="connsiteY11" fmla="*/ 540415 h 567091"/>
                  <a:gd name="connsiteX12" fmla="*/ 37446 w 673354"/>
                  <a:gd name="connsiteY12" fmla="*/ 540415 h 567091"/>
                  <a:gd name="connsiteX13" fmla="*/ 336902 w 673354"/>
                  <a:gd name="connsiteY13" fmla="*/ 39957 h 567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3354" h="567091">
                    <a:moveTo>
                      <a:pt x="348456" y="6815"/>
                    </a:moveTo>
                    <a:cubicBezTo>
                      <a:pt x="346023" y="2756"/>
                      <a:pt x="341637" y="263"/>
                      <a:pt x="336902" y="263"/>
                    </a:cubicBezTo>
                    <a:cubicBezTo>
                      <a:pt x="332166" y="263"/>
                      <a:pt x="327780" y="2756"/>
                      <a:pt x="325348" y="6815"/>
                    </a:cubicBezTo>
                    <a:lnTo>
                      <a:pt x="2138" y="546968"/>
                    </a:lnTo>
                    <a:cubicBezTo>
                      <a:pt x="-355" y="551133"/>
                      <a:pt x="-416" y="556310"/>
                      <a:pt x="1978" y="560529"/>
                    </a:cubicBezTo>
                    <a:cubicBezTo>
                      <a:pt x="4365" y="564747"/>
                      <a:pt x="8842" y="567354"/>
                      <a:pt x="13692" y="567354"/>
                    </a:cubicBezTo>
                    <a:lnTo>
                      <a:pt x="660112" y="567354"/>
                    </a:lnTo>
                    <a:cubicBezTo>
                      <a:pt x="664961" y="567354"/>
                      <a:pt x="669438" y="564747"/>
                      <a:pt x="671825" y="560529"/>
                    </a:cubicBezTo>
                    <a:cubicBezTo>
                      <a:pt x="674220" y="556310"/>
                      <a:pt x="674159" y="551133"/>
                      <a:pt x="671666" y="546968"/>
                    </a:cubicBezTo>
                    <a:lnTo>
                      <a:pt x="348456" y="6815"/>
                    </a:lnTo>
                    <a:close/>
                    <a:moveTo>
                      <a:pt x="336902" y="39957"/>
                    </a:moveTo>
                    <a:lnTo>
                      <a:pt x="636357" y="540415"/>
                    </a:lnTo>
                    <a:cubicBezTo>
                      <a:pt x="636357" y="540415"/>
                      <a:pt x="37446" y="540415"/>
                      <a:pt x="37446" y="540415"/>
                    </a:cubicBezTo>
                    <a:lnTo>
                      <a:pt x="336902" y="39957"/>
                    </a:lnTo>
                    <a:close/>
                  </a:path>
                </a:pathLst>
              </a:custGeom>
              <a:solidFill>
                <a:srgbClr val="231F20"/>
              </a:solidFill>
              <a:ln w="7575" cap="flat">
                <a:noFill/>
                <a:prstDash val="solid"/>
                <a:round/>
              </a:ln>
            </p:spPr>
            <p:txBody>
              <a:bodyPr rtlCol="0" anchor="ctr"/>
              <a:lstStyle/>
              <a:p>
                <a:endParaRPr lang="en-GB"/>
              </a:p>
            </p:txBody>
          </p:sp>
          <p:sp>
            <p:nvSpPr>
              <p:cNvPr id="844" name="Freeform: Shape 843">
                <a:extLst>
                  <a:ext uri="{FF2B5EF4-FFF2-40B4-BE49-F238E27FC236}">
                    <a16:creationId xmlns:a16="http://schemas.microsoft.com/office/drawing/2014/main" id="{E52D28F2-7A8B-4F43-918F-31C678DFDB6B}"/>
                  </a:ext>
                </a:extLst>
              </p:cNvPr>
              <p:cNvSpPr/>
              <p:nvPr/>
            </p:nvSpPr>
            <p:spPr>
              <a:xfrm>
                <a:off x="2885872" y="1587455"/>
                <a:ext cx="150894" cy="35574"/>
              </a:xfrm>
              <a:custGeom>
                <a:avLst/>
                <a:gdLst>
                  <a:gd name="connsiteX0" fmla="*/ 151142 w 150894"/>
                  <a:gd name="connsiteY0" fmla="*/ 35918 h 35574"/>
                  <a:gd name="connsiteX1" fmla="*/ 127653 w 150894"/>
                  <a:gd name="connsiteY1" fmla="*/ 343 h 35574"/>
                  <a:gd name="connsiteX2" fmla="*/ 247 w 150894"/>
                  <a:gd name="connsiteY2" fmla="*/ 15569 h 35574"/>
                  <a:gd name="connsiteX3" fmla="*/ 151142 w 150894"/>
                  <a:gd name="connsiteY3" fmla="*/ 35918 h 35574"/>
                </a:gdLst>
                <a:ahLst/>
                <a:cxnLst>
                  <a:cxn ang="0">
                    <a:pos x="connsiteX0" y="connsiteY0"/>
                  </a:cxn>
                  <a:cxn ang="0">
                    <a:pos x="connsiteX1" y="connsiteY1"/>
                  </a:cxn>
                  <a:cxn ang="0">
                    <a:pos x="connsiteX2" y="connsiteY2"/>
                  </a:cxn>
                  <a:cxn ang="0">
                    <a:pos x="connsiteX3" y="connsiteY3"/>
                  </a:cxn>
                </a:cxnLst>
                <a:rect l="l" t="t" r="r" b="b"/>
                <a:pathLst>
                  <a:path w="150894" h="35574">
                    <a:moveTo>
                      <a:pt x="151142" y="35918"/>
                    </a:moveTo>
                    <a:lnTo>
                      <a:pt x="127653" y="343"/>
                    </a:lnTo>
                    <a:lnTo>
                      <a:pt x="247" y="15569"/>
                    </a:lnTo>
                    <a:lnTo>
                      <a:pt x="151142" y="35918"/>
                    </a:lnTo>
                    <a:close/>
                  </a:path>
                </a:pathLst>
              </a:custGeom>
              <a:solidFill>
                <a:srgbClr val="231F20"/>
              </a:solidFill>
              <a:ln w="7575" cap="flat">
                <a:noFill/>
                <a:prstDash val="solid"/>
                <a:round/>
              </a:ln>
            </p:spPr>
            <p:txBody>
              <a:bodyPr rtlCol="0" anchor="ctr"/>
              <a:lstStyle/>
              <a:p>
                <a:endParaRPr lang="en-GB"/>
              </a:p>
            </p:txBody>
          </p:sp>
          <p:sp>
            <p:nvSpPr>
              <p:cNvPr id="845" name="Freeform: Shape 844">
                <a:extLst>
                  <a:ext uri="{FF2B5EF4-FFF2-40B4-BE49-F238E27FC236}">
                    <a16:creationId xmlns:a16="http://schemas.microsoft.com/office/drawing/2014/main" id="{BCC5565E-F703-437C-A4E6-1081B6466AF7}"/>
                  </a:ext>
                </a:extLst>
              </p:cNvPr>
              <p:cNvSpPr/>
              <p:nvPr/>
            </p:nvSpPr>
            <p:spPr>
              <a:xfrm>
                <a:off x="2950734" y="1438985"/>
                <a:ext cx="86032" cy="53407"/>
              </a:xfrm>
              <a:custGeom>
                <a:avLst/>
                <a:gdLst>
                  <a:gd name="connsiteX0" fmla="*/ 68255 w 86032"/>
                  <a:gd name="connsiteY0" fmla="*/ 285 h 53407"/>
                  <a:gd name="connsiteX1" fmla="*/ 261 w 86032"/>
                  <a:gd name="connsiteY1" fmla="*/ 53692 h 53407"/>
                  <a:gd name="connsiteX2" fmla="*/ 86293 w 86032"/>
                  <a:gd name="connsiteY2" fmla="*/ 39432 h 53407"/>
                  <a:gd name="connsiteX3" fmla="*/ 68255 w 86032"/>
                  <a:gd name="connsiteY3" fmla="*/ 285 h 53407"/>
                </a:gdLst>
                <a:ahLst/>
                <a:cxnLst>
                  <a:cxn ang="0">
                    <a:pos x="connsiteX0" y="connsiteY0"/>
                  </a:cxn>
                  <a:cxn ang="0">
                    <a:pos x="connsiteX1" y="connsiteY1"/>
                  </a:cxn>
                  <a:cxn ang="0">
                    <a:pos x="connsiteX2" y="connsiteY2"/>
                  </a:cxn>
                  <a:cxn ang="0">
                    <a:pos x="connsiteX3" y="connsiteY3"/>
                  </a:cxn>
                </a:cxnLst>
                <a:rect l="l" t="t" r="r" b="b"/>
                <a:pathLst>
                  <a:path w="86032" h="53407">
                    <a:moveTo>
                      <a:pt x="68255" y="285"/>
                    </a:moveTo>
                    <a:lnTo>
                      <a:pt x="261" y="53692"/>
                    </a:lnTo>
                    <a:lnTo>
                      <a:pt x="86293" y="39432"/>
                    </a:lnTo>
                    <a:lnTo>
                      <a:pt x="68255" y="285"/>
                    </a:lnTo>
                    <a:close/>
                  </a:path>
                </a:pathLst>
              </a:custGeom>
              <a:solidFill>
                <a:srgbClr val="231F20"/>
              </a:solidFill>
              <a:ln w="7575" cap="flat">
                <a:noFill/>
                <a:prstDash val="solid"/>
                <a:round/>
              </a:ln>
            </p:spPr>
            <p:txBody>
              <a:bodyPr rtlCol="0" anchor="ctr"/>
              <a:lstStyle/>
              <a:p>
                <a:endParaRPr lang="en-GB"/>
              </a:p>
            </p:txBody>
          </p:sp>
          <p:sp>
            <p:nvSpPr>
              <p:cNvPr id="846" name="Freeform: Shape 845">
                <a:extLst>
                  <a:ext uri="{FF2B5EF4-FFF2-40B4-BE49-F238E27FC236}">
                    <a16:creationId xmlns:a16="http://schemas.microsoft.com/office/drawing/2014/main" id="{F8E47BDB-4B8A-4107-BD0E-D4F7A3D0A024}"/>
                  </a:ext>
                </a:extLst>
              </p:cNvPr>
              <p:cNvSpPr/>
              <p:nvPr/>
            </p:nvSpPr>
            <p:spPr>
              <a:xfrm>
                <a:off x="2980098" y="1499150"/>
                <a:ext cx="168757" cy="68640"/>
              </a:xfrm>
              <a:custGeom>
                <a:avLst/>
                <a:gdLst>
                  <a:gd name="connsiteX0" fmla="*/ 290 w 168757"/>
                  <a:gd name="connsiteY0" fmla="*/ 68954 h 68640"/>
                  <a:gd name="connsiteX1" fmla="*/ 169048 w 168757"/>
                  <a:gd name="connsiteY1" fmla="*/ 36686 h 68640"/>
                  <a:gd name="connsiteX2" fmla="*/ 126777 w 168757"/>
                  <a:gd name="connsiteY2" fmla="*/ 313 h 68640"/>
                  <a:gd name="connsiteX3" fmla="*/ 14444 w 168757"/>
                  <a:gd name="connsiteY3" fmla="*/ 33106 h 68640"/>
                  <a:gd name="connsiteX4" fmla="*/ 290 w 168757"/>
                  <a:gd name="connsiteY4" fmla="*/ 68954 h 68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757" h="68640">
                    <a:moveTo>
                      <a:pt x="290" y="68954"/>
                    </a:moveTo>
                    <a:lnTo>
                      <a:pt x="169048" y="36686"/>
                    </a:lnTo>
                    <a:lnTo>
                      <a:pt x="126777" y="313"/>
                    </a:lnTo>
                    <a:lnTo>
                      <a:pt x="14444" y="33106"/>
                    </a:lnTo>
                    <a:lnTo>
                      <a:pt x="290" y="68954"/>
                    </a:lnTo>
                    <a:close/>
                  </a:path>
                </a:pathLst>
              </a:custGeom>
              <a:solidFill>
                <a:srgbClr val="231F20"/>
              </a:solidFill>
              <a:ln w="7575" cap="flat">
                <a:noFill/>
                <a:prstDash val="solid"/>
                <a:round/>
              </a:ln>
            </p:spPr>
            <p:txBody>
              <a:bodyPr rtlCol="0" anchor="ctr"/>
              <a:lstStyle/>
              <a:p>
                <a:endParaRPr lang="en-GB"/>
              </a:p>
            </p:txBody>
          </p:sp>
          <p:sp>
            <p:nvSpPr>
              <p:cNvPr id="847" name="Freeform: Shape 846">
                <a:extLst>
                  <a:ext uri="{FF2B5EF4-FFF2-40B4-BE49-F238E27FC236}">
                    <a16:creationId xmlns:a16="http://schemas.microsoft.com/office/drawing/2014/main" id="{F9DD6920-D1D1-4EF2-9CCE-D0205DA3E2B6}"/>
                  </a:ext>
                </a:extLst>
              </p:cNvPr>
              <p:cNvSpPr/>
              <p:nvPr/>
            </p:nvSpPr>
            <p:spPr>
              <a:xfrm>
                <a:off x="2797666" y="1315288"/>
                <a:ext cx="252000" cy="247386"/>
              </a:xfrm>
              <a:custGeom>
                <a:avLst/>
                <a:gdLst>
                  <a:gd name="connsiteX0" fmla="*/ 108011 w 252000"/>
                  <a:gd name="connsiteY0" fmla="*/ 122542 h 247386"/>
                  <a:gd name="connsiteX1" fmla="*/ 107973 w 252000"/>
                  <a:gd name="connsiteY1" fmla="*/ 129657 h 247386"/>
                  <a:gd name="connsiteX2" fmla="*/ 87921 w 252000"/>
                  <a:gd name="connsiteY2" fmla="*/ 139394 h 247386"/>
                  <a:gd name="connsiteX3" fmla="*/ 231 w 252000"/>
                  <a:gd name="connsiteY3" fmla="*/ 240371 h 247386"/>
                  <a:gd name="connsiteX4" fmla="*/ 3629 w 252000"/>
                  <a:gd name="connsiteY4" fmla="*/ 247660 h 247386"/>
                  <a:gd name="connsiteX5" fmla="*/ 252232 w 252000"/>
                  <a:gd name="connsiteY5" fmla="*/ 57832 h 247386"/>
                  <a:gd name="connsiteX6" fmla="*/ 216802 w 252000"/>
                  <a:gd name="connsiteY6" fmla="*/ 274 h 247386"/>
                  <a:gd name="connsiteX7" fmla="*/ 105373 w 252000"/>
                  <a:gd name="connsiteY7" fmla="*/ 119304 h 247386"/>
                  <a:gd name="connsiteX8" fmla="*/ 108011 w 252000"/>
                  <a:gd name="connsiteY8" fmla="*/ 122542 h 247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000" h="247386">
                    <a:moveTo>
                      <a:pt x="108011" y="122542"/>
                    </a:moveTo>
                    <a:cubicBezTo>
                      <a:pt x="109068" y="124800"/>
                      <a:pt x="109068" y="127407"/>
                      <a:pt x="107973" y="129657"/>
                    </a:cubicBezTo>
                    <a:cubicBezTo>
                      <a:pt x="105936" y="133883"/>
                      <a:pt x="101474" y="135875"/>
                      <a:pt x="87921" y="139394"/>
                    </a:cubicBezTo>
                    <a:lnTo>
                      <a:pt x="231" y="240371"/>
                    </a:lnTo>
                    <a:lnTo>
                      <a:pt x="3629" y="247660"/>
                    </a:lnTo>
                    <a:lnTo>
                      <a:pt x="252232" y="57832"/>
                    </a:lnTo>
                    <a:lnTo>
                      <a:pt x="216802" y="274"/>
                    </a:lnTo>
                    <a:lnTo>
                      <a:pt x="105373" y="119304"/>
                    </a:lnTo>
                    <a:cubicBezTo>
                      <a:pt x="106415" y="120125"/>
                      <a:pt x="107365" y="121151"/>
                      <a:pt x="108011" y="122542"/>
                    </a:cubicBezTo>
                    <a:close/>
                  </a:path>
                </a:pathLst>
              </a:custGeom>
              <a:solidFill>
                <a:srgbClr val="231F20"/>
              </a:solidFill>
              <a:ln w="7575" cap="flat">
                <a:noFill/>
                <a:prstDash val="solid"/>
                <a:round/>
              </a:ln>
            </p:spPr>
            <p:txBody>
              <a:bodyPr rtlCol="0" anchor="ctr"/>
              <a:lstStyle/>
              <a:p>
                <a:endParaRPr lang="en-GB"/>
              </a:p>
            </p:txBody>
          </p:sp>
          <p:sp>
            <p:nvSpPr>
              <p:cNvPr id="848" name="Freeform: Shape 847">
                <a:extLst>
                  <a:ext uri="{FF2B5EF4-FFF2-40B4-BE49-F238E27FC236}">
                    <a16:creationId xmlns:a16="http://schemas.microsoft.com/office/drawing/2014/main" id="{B8388D71-E43D-446E-BEEA-5707BF0C377E}"/>
                  </a:ext>
                </a:extLst>
              </p:cNvPr>
              <p:cNvSpPr/>
              <p:nvPr/>
            </p:nvSpPr>
            <p:spPr>
              <a:xfrm>
                <a:off x="2945998" y="1508659"/>
                <a:ext cx="42947" cy="52494"/>
              </a:xfrm>
              <a:custGeom>
                <a:avLst/>
                <a:gdLst>
                  <a:gd name="connsiteX0" fmla="*/ 29173 w 42947"/>
                  <a:gd name="connsiteY0" fmla="*/ 52809 h 52494"/>
                  <a:gd name="connsiteX1" fmla="*/ 43197 w 42947"/>
                  <a:gd name="connsiteY1" fmla="*/ 17250 h 52494"/>
                  <a:gd name="connsiteX2" fmla="*/ 250 w 42947"/>
                  <a:gd name="connsiteY2" fmla="*/ 314 h 52494"/>
                  <a:gd name="connsiteX3" fmla="*/ 4362 w 42947"/>
                  <a:gd name="connsiteY3" fmla="*/ 43011 h 52494"/>
                  <a:gd name="connsiteX4" fmla="*/ 29173 w 42947"/>
                  <a:gd name="connsiteY4" fmla="*/ 52809 h 52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47" h="52494">
                    <a:moveTo>
                      <a:pt x="29173" y="52809"/>
                    </a:moveTo>
                    <a:lnTo>
                      <a:pt x="43197" y="17250"/>
                    </a:lnTo>
                    <a:cubicBezTo>
                      <a:pt x="43197" y="17250"/>
                      <a:pt x="19299" y="14741"/>
                      <a:pt x="250" y="314"/>
                    </a:cubicBezTo>
                    <a:cubicBezTo>
                      <a:pt x="9371" y="21986"/>
                      <a:pt x="4362" y="43011"/>
                      <a:pt x="4362" y="43011"/>
                    </a:cubicBezTo>
                    <a:lnTo>
                      <a:pt x="29173" y="52809"/>
                    </a:lnTo>
                    <a:close/>
                  </a:path>
                </a:pathLst>
              </a:custGeom>
              <a:solidFill>
                <a:srgbClr val="231F20"/>
              </a:solidFill>
              <a:ln w="7575" cap="flat">
                <a:noFill/>
                <a:prstDash val="solid"/>
                <a:round/>
              </a:ln>
            </p:spPr>
            <p:txBody>
              <a:bodyPr rtlCol="0" anchor="ctr"/>
              <a:lstStyle/>
              <a:p>
                <a:endParaRPr lang="en-GB"/>
              </a:p>
            </p:txBody>
          </p:sp>
          <p:sp>
            <p:nvSpPr>
              <p:cNvPr id="849" name="Freeform: Shape 848">
                <a:extLst>
                  <a:ext uri="{FF2B5EF4-FFF2-40B4-BE49-F238E27FC236}">
                    <a16:creationId xmlns:a16="http://schemas.microsoft.com/office/drawing/2014/main" id="{838B48FF-2B77-41F2-9213-4CA1C93EF376}"/>
                  </a:ext>
                </a:extLst>
              </p:cNvPr>
              <p:cNvSpPr/>
              <p:nvPr/>
            </p:nvSpPr>
            <p:spPr>
              <a:xfrm>
                <a:off x="2792063" y="1611315"/>
                <a:ext cx="402727" cy="70669"/>
              </a:xfrm>
              <a:custGeom>
                <a:avLst/>
                <a:gdLst>
                  <a:gd name="connsiteX0" fmla="*/ 15303 w 402727"/>
                  <a:gd name="connsiteY0" fmla="*/ 361 h 70669"/>
                  <a:gd name="connsiteX1" fmla="*/ 260 w 402727"/>
                  <a:gd name="connsiteY1" fmla="*/ 11580 h 70669"/>
                  <a:gd name="connsiteX2" fmla="*/ 91651 w 402727"/>
                  <a:gd name="connsiteY2" fmla="*/ 38694 h 70669"/>
                  <a:gd name="connsiteX3" fmla="*/ 91948 w 402727"/>
                  <a:gd name="connsiteY3" fmla="*/ 38466 h 70669"/>
                  <a:gd name="connsiteX4" fmla="*/ 92366 w 402727"/>
                  <a:gd name="connsiteY4" fmla="*/ 38907 h 70669"/>
                  <a:gd name="connsiteX5" fmla="*/ 238069 w 402727"/>
                  <a:gd name="connsiteY5" fmla="*/ 71030 h 70669"/>
                  <a:gd name="connsiteX6" fmla="*/ 402988 w 402727"/>
                  <a:gd name="connsiteY6" fmla="*/ 62327 h 70669"/>
                  <a:gd name="connsiteX7" fmla="*/ 15303 w 402727"/>
                  <a:gd name="connsiteY7" fmla="*/ 361 h 7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2727" h="70669">
                    <a:moveTo>
                      <a:pt x="15303" y="361"/>
                    </a:moveTo>
                    <a:lnTo>
                      <a:pt x="260" y="11580"/>
                    </a:lnTo>
                    <a:lnTo>
                      <a:pt x="91651" y="38694"/>
                    </a:lnTo>
                    <a:lnTo>
                      <a:pt x="91948" y="38466"/>
                    </a:lnTo>
                    <a:lnTo>
                      <a:pt x="92366" y="38907"/>
                    </a:lnTo>
                    <a:lnTo>
                      <a:pt x="238069" y="71030"/>
                    </a:lnTo>
                    <a:lnTo>
                      <a:pt x="402988" y="62327"/>
                    </a:lnTo>
                    <a:lnTo>
                      <a:pt x="15303" y="361"/>
                    </a:lnTo>
                    <a:close/>
                  </a:path>
                </a:pathLst>
              </a:custGeom>
              <a:solidFill>
                <a:srgbClr val="231F20"/>
              </a:solidFill>
              <a:ln w="7575" cap="flat">
                <a:noFill/>
                <a:prstDash val="solid"/>
                <a:round/>
              </a:ln>
            </p:spPr>
            <p:txBody>
              <a:bodyPr rtlCol="0" anchor="ctr"/>
              <a:lstStyle/>
              <a:p>
                <a:endParaRPr lang="en-GB"/>
              </a:p>
            </p:txBody>
          </p:sp>
          <p:sp>
            <p:nvSpPr>
              <p:cNvPr id="850" name="Freeform: Shape 849">
                <a:extLst>
                  <a:ext uri="{FF2B5EF4-FFF2-40B4-BE49-F238E27FC236}">
                    <a16:creationId xmlns:a16="http://schemas.microsoft.com/office/drawing/2014/main" id="{60D6D9D2-35F4-40A3-951A-B82702BBDD50}"/>
                  </a:ext>
                </a:extLst>
              </p:cNvPr>
              <p:cNvSpPr/>
              <p:nvPr/>
            </p:nvSpPr>
            <p:spPr>
              <a:xfrm>
                <a:off x="2801725" y="1546970"/>
                <a:ext cx="172824" cy="50442"/>
              </a:xfrm>
              <a:custGeom>
                <a:avLst/>
                <a:gdLst>
                  <a:gd name="connsiteX0" fmla="*/ 25902 w 172824"/>
                  <a:gd name="connsiteY0" fmla="*/ 50339 h 50442"/>
                  <a:gd name="connsiteX1" fmla="*/ 29543 w 172824"/>
                  <a:gd name="connsiteY1" fmla="*/ 49624 h 50442"/>
                  <a:gd name="connsiteX2" fmla="*/ 173041 w 172824"/>
                  <a:gd name="connsiteY2" fmla="*/ 22199 h 50442"/>
                  <a:gd name="connsiteX3" fmla="*/ 139390 w 172824"/>
                  <a:gd name="connsiteY3" fmla="*/ 8904 h 50442"/>
                  <a:gd name="connsiteX4" fmla="*/ 140910 w 172824"/>
                  <a:gd name="connsiteY4" fmla="*/ 2473 h 50442"/>
                  <a:gd name="connsiteX5" fmla="*/ 141305 w 172824"/>
                  <a:gd name="connsiteY5" fmla="*/ 330 h 50442"/>
                  <a:gd name="connsiteX6" fmla="*/ 16993 w 172824"/>
                  <a:gd name="connsiteY6" fmla="*/ 36580 h 50442"/>
                  <a:gd name="connsiteX7" fmla="*/ 217 w 172824"/>
                  <a:gd name="connsiteY7" fmla="*/ 40814 h 50442"/>
                  <a:gd name="connsiteX8" fmla="*/ 23614 w 172824"/>
                  <a:gd name="connsiteY8" fmla="*/ 50772 h 50442"/>
                  <a:gd name="connsiteX9" fmla="*/ 25902 w 172824"/>
                  <a:gd name="connsiteY9" fmla="*/ 50339 h 50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824" h="50442">
                    <a:moveTo>
                      <a:pt x="25902" y="50339"/>
                    </a:moveTo>
                    <a:lnTo>
                      <a:pt x="29543" y="49624"/>
                    </a:lnTo>
                    <a:lnTo>
                      <a:pt x="173041" y="22199"/>
                    </a:lnTo>
                    <a:lnTo>
                      <a:pt x="139390" y="8904"/>
                    </a:lnTo>
                    <a:lnTo>
                      <a:pt x="140910" y="2473"/>
                    </a:lnTo>
                    <a:cubicBezTo>
                      <a:pt x="140940" y="2405"/>
                      <a:pt x="141108" y="1637"/>
                      <a:pt x="141305" y="330"/>
                    </a:cubicBezTo>
                    <a:lnTo>
                      <a:pt x="16993" y="36580"/>
                    </a:lnTo>
                    <a:lnTo>
                      <a:pt x="217" y="40814"/>
                    </a:lnTo>
                    <a:lnTo>
                      <a:pt x="23614" y="50772"/>
                    </a:lnTo>
                    <a:lnTo>
                      <a:pt x="25902" y="50339"/>
                    </a:lnTo>
                    <a:close/>
                  </a:path>
                </a:pathLst>
              </a:custGeom>
              <a:solidFill>
                <a:srgbClr val="231F20"/>
              </a:solidFill>
              <a:ln w="7575" cap="flat">
                <a:noFill/>
                <a:prstDash val="solid"/>
                <a:round/>
              </a:ln>
            </p:spPr>
            <p:txBody>
              <a:bodyPr rtlCol="0" anchor="ctr"/>
              <a:lstStyle/>
              <a:p>
                <a:endParaRPr lang="en-GB"/>
              </a:p>
            </p:txBody>
          </p:sp>
          <p:sp>
            <p:nvSpPr>
              <p:cNvPr id="851" name="Freeform: Shape 850">
                <a:extLst>
                  <a:ext uri="{FF2B5EF4-FFF2-40B4-BE49-F238E27FC236}">
                    <a16:creationId xmlns:a16="http://schemas.microsoft.com/office/drawing/2014/main" id="{0E015116-4CCA-4855-A8C3-B2657E910BAE}"/>
                  </a:ext>
                </a:extLst>
              </p:cNvPr>
              <p:cNvSpPr/>
              <p:nvPr/>
            </p:nvSpPr>
            <p:spPr>
              <a:xfrm>
                <a:off x="2698082" y="1541786"/>
                <a:ext cx="133501" cy="98119"/>
              </a:xfrm>
              <a:custGeom>
                <a:avLst/>
                <a:gdLst>
                  <a:gd name="connsiteX0" fmla="*/ 133666 w 133501"/>
                  <a:gd name="connsiteY0" fmla="*/ 63011 h 98119"/>
                  <a:gd name="connsiteX1" fmla="*/ 121177 w 133501"/>
                  <a:gd name="connsiteY1" fmla="*/ 47990 h 98119"/>
                  <a:gd name="connsiteX2" fmla="*/ 112854 w 133501"/>
                  <a:gd name="connsiteY2" fmla="*/ 44509 h 98119"/>
                  <a:gd name="connsiteX3" fmla="*/ 96625 w 133501"/>
                  <a:gd name="connsiteY3" fmla="*/ 20603 h 98119"/>
                  <a:gd name="connsiteX4" fmla="*/ 70872 w 133501"/>
                  <a:gd name="connsiteY4" fmla="*/ 20534 h 98119"/>
                  <a:gd name="connsiteX5" fmla="*/ 59059 w 133501"/>
                  <a:gd name="connsiteY5" fmla="*/ 2390 h 98119"/>
                  <a:gd name="connsiteX6" fmla="*/ 9726 w 133501"/>
                  <a:gd name="connsiteY6" fmla="*/ 337 h 98119"/>
                  <a:gd name="connsiteX7" fmla="*/ 6085 w 133501"/>
                  <a:gd name="connsiteY7" fmla="*/ 86924 h 98119"/>
                  <a:gd name="connsiteX8" fmla="*/ 110817 w 133501"/>
                  <a:gd name="connsiteY8" fmla="*/ 91272 h 98119"/>
                  <a:gd name="connsiteX9" fmla="*/ 133666 w 133501"/>
                  <a:gd name="connsiteY9" fmla="*/ 63011 h 98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501" h="98119">
                    <a:moveTo>
                      <a:pt x="133666" y="63011"/>
                    </a:moveTo>
                    <a:lnTo>
                      <a:pt x="121177" y="47990"/>
                    </a:lnTo>
                    <a:lnTo>
                      <a:pt x="112854" y="44509"/>
                    </a:lnTo>
                    <a:lnTo>
                      <a:pt x="96625" y="20603"/>
                    </a:lnTo>
                    <a:lnTo>
                      <a:pt x="70872" y="20534"/>
                    </a:lnTo>
                    <a:lnTo>
                      <a:pt x="59059" y="2390"/>
                    </a:lnTo>
                    <a:lnTo>
                      <a:pt x="9726" y="337"/>
                    </a:lnTo>
                    <a:cubicBezTo>
                      <a:pt x="9726" y="337"/>
                      <a:pt x="-9102" y="63778"/>
                      <a:pt x="6085" y="86924"/>
                    </a:cubicBezTo>
                    <a:cubicBezTo>
                      <a:pt x="21265" y="110033"/>
                      <a:pt x="110817" y="91272"/>
                      <a:pt x="110817" y="91272"/>
                    </a:cubicBezTo>
                    <a:lnTo>
                      <a:pt x="133666" y="63011"/>
                    </a:lnTo>
                    <a:close/>
                  </a:path>
                </a:pathLst>
              </a:custGeom>
              <a:solidFill>
                <a:srgbClr val="231F20"/>
              </a:solidFill>
              <a:ln w="7575" cap="flat">
                <a:noFill/>
                <a:prstDash val="solid"/>
                <a:round/>
              </a:ln>
            </p:spPr>
            <p:txBody>
              <a:bodyPr rtlCol="0" anchor="ctr"/>
              <a:lstStyle/>
              <a:p>
                <a:endParaRPr lang="en-GB"/>
              </a:p>
            </p:txBody>
          </p:sp>
          <p:sp>
            <p:nvSpPr>
              <p:cNvPr id="852" name="Freeform: Shape 851">
                <a:extLst>
                  <a:ext uri="{FF2B5EF4-FFF2-40B4-BE49-F238E27FC236}">
                    <a16:creationId xmlns:a16="http://schemas.microsoft.com/office/drawing/2014/main" id="{907E1293-17CB-46B7-AE6C-71833A688D68}"/>
                  </a:ext>
                </a:extLst>
              </p:cNvPr>
              <p:cNvSpPr/>
              <p:nvPr/>
            </p:nvSpPr>
            <p:spPr>
              <a:xfrm>
                <a:off x="2814218" y="1417131"/>
                <a:ext cx="84618" cy="48390"/>
              </a:xfrm>
              <a:custGeom>
                <a:avLst/>
                <a:gdLst>
                  <a:gd name="connsiteX0" fmla="*/ 79907 w 84618"/>
                  <a:gd name="connsiteY0" fmla="*/ 22653 h 48390"/>
                  <a:gd name="connsiteX1" fmla="*/ 37408 w 84618"/>
                  <a:gd name="connsiteY1" fmla="*/ 275 h 48390"/>
                  <a:gd name="connsiteX2" fmla="*/ 1385 w 84618"/>
                  <a:gd name="connsiteY2" fmla="*/ 17082 h 48390"/>
                  <a:gd name="connsiteX3" fmla="*/ 15090 w 84618"/>
                  <a:gd name="connsiteY3" fmla="*/ 48665 h 48390"/>
                  <a:gd name="connsiteX4" fmla="*/ 79907 w 84618"/>
                  <a:gd name="connsiteY4" fmla="*/ 22653 h 48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18" h="48390">
                    <a:moveTo>
                      <a:pt x="79907" y="22653"/>
                    </a:moveTo>
                    <a:cubicBezTo>
                      <a:pt x="50611" y="17720"/>
                      <a:pt x="37408" y="275"/>
                      <a:pt x="37408" y="275"/>
                    </a:cubicBezTo>
                    <a:lnTo>
                      <a:pt x="1385" y="17082"/>
                    </a:lnTo>
                    <a:cubicBezTo>
                      <a:pt x="1385" y="17082"/>
                      <a:pt x="-5760" y="21977"/>
                      <a:pt x="15090" y="48665"/>
                    </a:cubicBezTo>
                    <a:cubicBezTo>
                      <a:pt x="16816" y="38502"/>
                      <a:pt x="106466" y="27077"/>
                      <a:pt x="79907" y="22653"/>
                    </a:cubicBezTo>
                    <a:close/>
                  </a:path>
                </a:pathLst>
              </a:custGeom>
              <a:solidFill>
                <a:srgbClr val="231F20"/>
              </a:solidFill>
              <a:ln w="7575" cap="flat">
                <a:noFill/>
                <a:prstDash val="solid"/>
                <a:round/>
              </a:ln>
            </p:spPr>
            <p:txBody>
              <a:bodyPr rtlCol="0" anchor="ctr"/>
              <a:lstStyle/>
              <a:p>
                <a:endParaRPr lang="en-GB"/>
              </a:p>
            </p:txBody>
          </p:sp>
          <p:sp>
            <p:nvSpPr>
              <p:cNvPr id="853" name="Freeform: Shape 852">
                <a:extLst>
                  <a:ext uri="{FF2B5EF4-FFF2-40B4-BE49-F238E27FC236}">
                    <a16:creationId xmlns:a16="http://schemas.microsoft.com/office/drawing/2014/main" id="{699A0B7F-84C0-4829-9A71-4364331E8C3E}"/>
                  </a:ext>
                </a:extLst>
              </p:cNvPr>
              <p:cNvSpPr/>
              <p:nvPr/>
            </p:nvSpPr>
            <p:spPr>
              <a:xfrm>
                <a:off x="2864519" y="1340023"/>
                <a:ext cx="86214" cy="67902"/>
              </a:xfrm>
              <a:custGeom>
                <a:avLst/>
                <a:gdLst>
                  <a:gd name="connsiteX0" fmla="*/ 225 w 86214"/>
                  <a:gd name="connsiteY0" fmla="*/ 68150 h 67902"/>
                  <a:gd name="connsiteX1" fmla="*/ 86439 w 86214"/>
                  <a:gd name="connsiteY1" fmla="*/ 247 h 67902"/>
                  <a:gd name="connsiteX2" fmla="*/ 27939 w 86214"/>
                  <a:gd name="connsiteY2" fmla="*/ 3972 h 67902"/>
                  <a:gd name="connsiteX3" fmla="*/ 225 w 86214"/>
                  <a:gd name="connsiteY3" fmla="*/ 68150 h 67902"/>
                </a:gdLst>
                <a:ahLst/>
                <a:cxnLst>
                  <a:cxn ang="0">
                    <a:pos x="connsiteX0" y="connsiteY0"/>
                  </a:cxn>
                  <a:cxn ang="0">
                    <a:pos x="connsiteX1" y="connsiteY1"/>
                  </a:cxn>
                  <a:cxn ang="0">
                    <a:pos x="connsiteX2" y="connsiteY2"/>
                  </a:cxn>
                  <a:cxn ang="0">
                    <a:pos x="connsiteX3" y="connsiteY3"/>
                  </a:cxn>
                </a:cxnLst>
                <a:rect l="l" t="t" r="r" b="b"/>
                <a:pathLst>
                  <a:path w="86214" h="67902">
                    <a:moveTo>
                      <a:pt x="225" y="68150"/>
                    </a:moveTo>
                    <a:lnTo>
                      <a:pt x="86439" y="247"/>
                    </a:lnTo>
                    <a:lnTo>
                      <a:pt x="27939" y="3972"/>
                    </a:lnTo>
                    <a:lnTo>
                      <a:pt x="225" y="68150"/>
                    </a:lnTo>
                    <a:close/>
                  </a:path>
                </a:pathLst>
              </a:custGeom>
              <a:solidFill>
                <a:srgbClr val="231F20"/>
              </a:solidFill>
              <a:ln w="7575" cap="flat">
                <a:noFill/>
                <a:prstDash val="solid"/>
                <a:round/>
              </a:ln>
            </p:spPr>
            <p:txBody>
              <a:bodyPr rtlCol="0" anchor="ctr"/>
              <a:lstStyle/>
              <a:p>
                <a:endParaRPr lang="en-GB"/>
              </a:p>
            </p:txBody>
          </p:sp>
          <p:sp>
            <p:nvSpPr>
              <p:cNvPr id="854" name="Freeform: Shape 853">
                <a:extLst>
                  <a:ext uri="{FF2B5EF4-FFF2-40B4-BE49-F238E27FC236}">
                    <a16:creationId xmlns:a16="http://schemas.microsoft.com/office/drawing/2014/main" id="{8C5B831E-E75F-49AB-BE74-949718EE0813}"/>
                  </a:ext>
                </a:extLst>
              </p:cNvPr>
              <p:cNvSpPr/>
              <p:nvPr/>
            </p:nvSpPr>
            <p:spPr>
              <a:xfrm>
                <a:off x="2749845" y="1162904"/>
                <a:ext cx="200873" cy="366666"/>
              </a:xfrm>
              <a:custGeom>
                <a:avLst/>
                <a:gdLst>
                  <a:gd name="connsiteX0" fmla="*/ 201074 w 200873"/>
                  <a:gd name="connsiteY0" fmla="*/ 26103 h 366666"/>
                  <a:gd name="connsiteX1" fmla="*/ 146960 w 200873"/>
                  <a:gd name="connsiteY1" fmla="*/ 235 h 366666"/>
                  <a:gd name="connsiteX2" fmla="*/ 201 w 200873"/>
                  <a:gd name="connsiteY2" fmla="*/ 360920 h 366666"/>
                  <a:gd name="connsiteX3" fmla="*/ 5826 w 200873"/>
                  <a:gd name="connsiteY3" fmla="*/ 366902 h 366666"/>
                  <a:gd name="connsiteX4" fmla="*/ 201074 w 200873"/>
                  <a:gd name="connsiteY4" fmla="*/ 26103 h 366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873" h="366666">
                    <a:moveTo>
                      <a:pt x="201074" y="26103"/>
                    </a:moveTo>
                    <a:lnTo>
                      <a:pt x="146960" y="235"/>
                    </a:lnTo>
                    <a:lnTo>
                      <a:pt x="201" y="360920"/>
                    </a:lnTo>
                    <a:lnTo>
                      <a:pt x="5826" y="366902"/>
                    </a:lnTo>
                    <a:lnTo>
                      <a:pt x="201074" y="26103"/>
                    </a:lnTo>
                    <a:close/>
                  </a:path>
                </a:pathLst>
              </a:custGeom>
              <a:solidFill>
                <a:srgbClr val="231F20"/>
              </a:solidFill>
              <a:ln w="7575" cap="flat">
                <a:noFill/>
                <a:prstDash val="solid"/>
                <a:round/>
              </a:ln>
            </p:spPr>
            <p:txBody>
              <a:bodyPr rtlCol="0" anchor="ctr"/>
              <a:lstStyle/>
              <a:p>
                <a:endParaRPr lang="en-GB"/>
              </a:p>
            </p:txBody>
          </p:sp>
        </p:grpSp>
        <p:grpSp>
          <p:nvGrpSpPr>
            <p:cNvPr id="395" name="Group 394">
              <a:extLst>
                <a:ext uri="{FF2B5EF4-FFF2-40B4-BE49-F238E27FC236}">
                  <a16:creationId xmlns:a16="http://schemas.microsoft.com/office/drawing/2014/main" id="{9533C8E5-4537-4D4A-B8F3-B77887A3ABE7}"/>
                </a:ext>
              </a:extLst>
            </p:cNvPr>
            <p:cNvGrpSpPr/>
            <p:nvPr/>
          </p:nvGrpSpPr>
          <p:grpSpPr>
            <a:xfrm>
              <a:off x="703906" y="3608677"/>
              <a:ext cx="765352" cy="245497"/>
              <a:chOff x="2643128" y="3452849"/>
              <a:chExt cx="765352" cy="245497"/>
            </a:xfrm>
          </p:grpSpPr>
          <p:sp>
            <p:nvSpPr>
              <p:cNvPr id="396" name="Freeform: Shape 395">
                <a:extLst>
                  <a:ext uri="{FF2B5EF4-FFF2-40B4-BE49-F238E27FC236}">
                    <a16:creationId xmlns:a16="http://schemas.microsoft.com/office/drawing/2014/main" id="{E973045D-BE81-458C-815F-72F2A130302A}"/>
                  </a:ext>
                </a:extLst>
              </p:cNvPr>
              <p:cNvSpPr/>
              <p:nvPr/>
            </p:nvSpPr>
            <p:spPr>
              <a:xfrm>
                <a:off x="2643128" y="3453620"/>
                <a:ext cx="112509" cy="91554"/>
              </a:xfrm>
              <a:custGeom>
                <a:avLst/>
                <a:gdLst>
                  <a:gd name="connsiteX0" fmla="*/ 112509 w 112509"/>
                  <a:gd name="connsiteY0" fmla="*/ 0 h 91554"/>
                  <a:gd name="connsiteX1" fmla="*/ 87954 w 112509"/>
                  <a:gd name="connsiteY1" fmla="*/ 91554 h 91554"/>
                  <a:gd name="connsiteX2" fmla="*/ 73038 w 112509"/>
                  <a:gd name="connsiteY2" fmla="*/ 91554 h 91554"/>
                  <a:gd name="connsiteX3" fmla="*/ 56188 w 112509"/>
                  <a:gd name="connsiteY3" fmla="*/ 36004 h 91554"/>
                  <a:gd name="connsiteX4" fmla="*/ 39348 w 112509"/>
                  <a:gd name="connsiteY4" fmla="*/ 91554 h 91554"/>
                  <a:gd name="connsiteX5" fmla="*/ 24432 w 112509"/>
                  <a:gd name="connsiteY5" fmla="*/ 91554 h 91554"/>
                  <a:gd name="connsiteX6" fmla="*/ 0 w 112509"/>
                  <a:gd name="connsiteY6" fmla="*/ 0 h 91554"/>
                  <a:gd name="connsiteX7" fmla="*/ 18640 w 112509"/>
                  <a:gd name="connsiteY7" fmla="*/ 0 h 91554"/>
                  <a:gd name="connsiteX8" fmla="*/ 32785 w 112509"/>
                  <a:gd name="connsiteY8" fmla="*/ 57741 h 91554"/>
                  <a:gd name="connsiteX9" fmla="*/ 49501 w 112509"/>
                  <a:gd name="connsiteY9" fmla="*/ 0 h 91554"/>
                  <a:gd name="connsiteX10" fmla="*/ 62875 w 112509"/>
                  <a:gd name="connsiteY10" fmla="*/ 0 h 91554"/>
                  <a:gd name="connsiteX11" fmla="*/ 79591 w 112509"/>
                  <a:gd name="connsiteY11" fmla="*/ 57741 h 91554"/>
                  <a:gd name="connsiteX12" fmla="*/ 93869 w 112509"/>
                  <a:gd name="connsiteY12" fmla="*/ 0 h 91554"/>
                  <a:gd name="connsiteX13" fmla="*/ 112509 w 112509"/>
                  <a:gd name="connsiteY13" fmla="*/ 0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509" h="91554">
                    <a:moveTo>
                      <a:pt x="112509" y="0"/>
                    </a:moveTo>
                    <a:lnTo>
                      <a:pt x="87954" y="91554"/>
                    </a:lnTo>
                    <a:lnTo>
                      <a:pt x="73038" y="91554"/>
                    </a:lnTo>
                    <a:lnTo>
                      <a:pt x="56188" y="36004"/>
                    </a:lnTo>
                    <a:lnTo>
                      <a:pt x="39348" y="91554"/>
                    </a:lnTo>
                    <a:lnTo>
                      <a:pt x="24432" y="91554"/>
                    </a:lnTo>
                    <a:lnTo>
                      <a:pt x="0" y="0"/>
                    </a:lnTo>
                    <a:lnTo>
                      <a:pt x="18640" y="0"/>
                    </a:lnTo>
                    <a:lnTo>
                      <a:pt x="32785" y="57741"/>
                    </a:lnTo>
                    <a:lnTo>
                      <a:pt x="49501" y="0"/>
                    </a:lnTo>
                    <a:lnTo>
                      <a:pt x="62875" y="0"/>
                    </a:lnTo>
                    <a:lnTo>
                      <a:pt x="79591" y="57741"/>
                    </a:lnTo>
                    <a:lnTo>
                      <a:pt x="93869" y="0"/>
                    </a:lnTo>
                    <a:lnTo>
                      <a:pt x="112509" y="0"/>
                    </a:lnTo>
                    <a:close/>
                  </a:path>
                </a:pathLst>
              </a:custGeom>
              <a:solidFill>
                <a:srgbClr val="000000"/>
              </a:solidFill>
              <a:ln w="9525" cap="flat">
                <a:noFill/>
                <a:prstDash val="solid"/>
                <a:round/>
              </a:ln>
            </p:spPr>
            <p:txBody>
              <a:bodyPr rtlCol="0" anchor="ctr"/>
              <a:lstStyle/>
              <a:p>
                <a:endParaRPr lang="en-GB"/>
              </a:p>
            </p:txBody>
          </p:sp>
          <p:sp>
            <p:nvSpPr>
              <p:cNvPr id="397" name="Freeform: Shape 396">
                <a:extLst>
                  <a:ext uri="{FF2B5EF4-FFF2-40B4-BE49-F238E27FC236}">
                    <a16:creationId xmlns:a16="http://schemas.microsoft.com/office/drawing/2014/main" id="{C2D9B43D-CB0B-4A31-B888-F69A079E343C}"/>
                  </a:ext>
                </a:extLst>
              </p:cNvPr>
              <p:cNvSpPr/>
              <p:nvPr/>
            </p:nvSpPr>
            <p:spPr>
              <a:xfrm>
                <a:off x="2766925" y="3453620"/>
                <a:ext cx="60312" cy="91554"/>
              </a:xfrm>
              <a:custGeom>
                <a:avLst/>
                <a:gdLst>
                  <a:gd name="connsiteX0" fmla="*/ 60312 w 60312"/>
                  <a:gd name="connsiteY0" fmla="*/ 91554 h 91554"/>
                  <a:gd name="connsiteX1" fmla="*/ 0 w 60312"/>
                  <a:gd name="connsiteY1" fmla="*/ 91554 h 91554"/>
                  <a:gd name="connsiteX2" fmla="*/ 0 w 60312"/>
                  <a:gd name="connsiteY2" fmla="*/ 0 h 91554"/>
                  <a:gd name="connsiteX3" fmla="*/ 60312 w 60312"/>
                  <a:gd name="connsiteY3" fmla="*/ 0 h 91554"/>
                  <a:gd name="connsiteX4" fmla="*/ 60312 w 60312"/>
                  <a:gd name="connsiteY4" fmla="*/ 15945 h 91554"/>
                  <a:gd name="connsiteX5" fmla="*/ 17878 w 60312"/>
                  <a:gd name="connsiteY5" fmla="*/ 15945 h 91554"/>
                  <a:gd name="connsiteX6" fmla="*/ 17878 w 60312"/>
                  <a:gd name="connsiteY6" fmla="*/ 37424 h 91554"/>
                  <a:gd name="connsiteX7" fmla="*/ 54007 w 60312"/>
                  <a:gd name="connsiteY7" fmla="*/ 37424 h 91554"/>
                  <a:gd name="connsiteX8" fmla="*/ 54007 w 60312"/>
                  <a:gd name="connsiteY8" fmla="*/ 53369 h 91554"/>
                  <a:gd name="connsiteX9" fmla="*/ 17878 w 60312"/>
                  <a:gd name="connsiteY9" fmla="*/ 53369 h 91554"/>
                  <a:gd name="connsiteX10" fmla="*/ 17878 w 60312"/>
                  <a:gd name="connsiteY10" fmla="*/ 75610 h 91554"/>
                  <a:gd name="connsiteX11" fmla="*/ 60312 w 60312"/>
                  <a:gd name="connsiteY11" fmla="*/ 75610 h 91554"/>
                  <a:gd name="connsiteX12" fmla="*/ 60312 w 60312"/>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312" h="91554">
                    <a:moveTo>
                      <a:pt x="60312" y="91554"/>
                    </a:moveTo>
                    <a:lnTo>
                      <a:pt x="0" y="91554"/>
                    </a:lnTo>
                    <a:lnTo>
                      <a:pt x="0" y="0"/>
                    </a:lnTo>
                    <a:lnTo>
                      <a:pt x="60312" y="0"/>
                    </a:lnTo>
                    <a:lnTo>
                      <a:pt x="60312" y="15945"/>
                    </a:lnTo>
                    <a:lnTo>
                      <a:pt x="17878" y="15945"/>
                    </a:lnTo>
                    <a:lnTo>
                      <a:pt x="17878" y="37424"/>
                    </a:lnTo>
                    <a:lnTo>
                      <a:pt x="54007" y="37424"/>
                    </a:lnTo>
                    <a:lnTo>
                      <a:pt x="54007" y="53369"/>
                    </a:lnTo>
                    <a:lnTo>
                      <a:pt x="17878" y="53369"/>
                    </a:lnTo>
                    <a:lnTo>
                      <a:pt x="17878" y="75610"/>
                    </a:lnTo>
                    <a:lnTo>
                      <a:pt x="60312" y="75610"/>
                    </a:lnTo>
                    <a:lnTo>
                      <a:pt x="60312" y="91554"/>
                    </a:lnTo>
                    <a:close/>
                  </a:path>
                </a:pathLst>
              </a:custGeom>
              <a:solidFill>
                <a:srgbClr val="000000"/>
              </a:solidFill>
              <a:ln w="9525" cap="flat">
                <a:noFill/>
                <a:prstDash val="solid"/>
                <a:round/>
              </a:ln>
            </p:spPr>
            <p:txBody>
              <a:bodyPr rtlCol="0" anchor="ctr"/>
              <a:lstStyle/>
              <a:p>
                <a:endParaRPr lang="en-GB"/>
              </a:p>
            </p:txBody>
          </p:sp>
          <p:sp>
            <p:nvSpPr>
              <p:cNvPr id="398" name="Freeform: Shape 397">
                <a:extLst>
                  <a:ext uri="{FF2B5EF4-FFF2-40B4-BE49-F238E27FC236}">
                    <a16:creationId xmlns:a16="http://schemas.microsoft.com/office/drawing/2014/main" id="{38FC1610-86B7-420C-A40D-0F21FDCF2529}"/>
                  </a:ext>
                </a:extLst>
              </p:cNvPr>
              <p:cNvSpPr/>
              <p:nvPr/>
            </p:nvSpPr>
            <p:spPr>
              <a:xfrm>
                <a:off x="2874386" y="3453620"/>
                <a:ext cx="69313" cy="91554"/>
              </a:xfrm>
              <a:custGeom>
                <a:avLst/>
                <a:gdLst>
                  <a:gd name="connsiteX0" fmla="*/ 69313 w 69313"/>
                  <a:gd name="connsiteY0" fmla="*/ 91554 h 91554"/>
                  <a:gd name="connsiteX1" fmla="*/ 48606 w 69313"/>
                  <a:gd name="connsiteY1" fmla="*/ 91554 h 91554"/>
                  <a:gd name="connsiteX2" fmla="*/ 30737 w 69313"/>
                  <a:gd name="connsiteY2" fmla="*/ 55036 h 91554"/>
                  <a:gd name="connsiteX3" fmla="*/ 17878 w 69313"/>
                  <a:gd name="connsiteY3" fmla="*/ 55036 h 91554"/>
                  <a:gd name="connsiteX4" fmla="*/ 17878 w 69313"/>
                  <a:gd name="connsiteY4" fmla="*/ 91554 h 91554"/>
                  <a:gd name="connsiteX5" fmla="*/ 0 w 69313"/>
                  <a:gd name="connsiteY5" fmla="*/ 91554 h 91554"/>
                  <a:gd name="connsiteX6" fmla="*/ 0 w 69313"/>
                  <a:gd name="connsiteY6" fmla="*/ 0 h 91554"/>
                  <a:gd name="connsiteX7" fmla="*/ 35881 w 69313"/>
                  <a:gd name="connsiteY7" fmla="*/ 0 h 91554"/>
                  <a:gd name="connsiteX8" fmla="*/ 57550 w 69313"/>
                  <a:gd name="connsiteY8" fmla="*/ 8106 h 91554"/>
                  <a:gd name="connsiteX9" fmla="*/ 65580 w 69313"/>
                  <a:gd name="connsiteY9" fmla="*/ 28032 h 91554"/>
                  <a:gd name="connsiteX10" fmla="*/ 60827 w 69313"/>
                  <a:gd name="connsiteY10" fmla="*/ 43339 h 91554"/>
                  <a:gd name="connsiteX11" fmla="*/ 48863 w 69313"/>
                  <a:gd name="connsiteY11" fmla="*/ 52083 h 91554"/>
                  <a:gd name="connsiteX12" fmla="*/ 69313 w 69313"/>
                  <a:gd name="connsiteY12" fmla="*/ 91554 h 91554"/>
                  <a:gd name="connsiteX13" fmla="*/ 44110 w 69313"/>
                  <a:gd name="connsiteY13" fmla="*/ 36776 h 91554"/>
                  <a:gd name="connsiteX14" fmla="*/ 47711 w 69313"/>
                  <a:gd name="connsiteY14" fmla="*/ 28032 h 91554"/>
                  <a:gd name="connsiteX15" fmla="*/ 44110 w 69313"/>
                  <a:gd name="connsiteY15" fmla="*/ 19288 h 91554"/>
                  <a:gd name="connsiteX16" fmla="*/ 34719 w 69313"/>
                  <a:gd name="connsiteY16" fmla="*/ 15945 h 91554"/>
                  <a:gd name="connsiteX17" fmla="*/ 17878 w 69313"/>
                  <a:gd name="connsiteY17" fmla="*/ 15945 h 91554"/>
                  <a:gd name="connsiteX18" fmla="*/ 17878 w 69313"/>
                  <a:gd name="connsiteY18" fmla="*/ 40119 h 91554"/>
                  <a:gd name="connsiteX19" fmla="*/ 34719 w 69313"/>
                  <a:gd name="connsiteY19" fmla="*/ 40119 h 91554"/>
                  <a:gd name="connsiteX20" fmla="*/ 44110 w 69313"/>
                  <a:gd name="connsiteY20" fmla="*/ 36776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313" h="91554">
                    <a:moveTo>
                      <a:pt x="69313" y="91554"/>
                    </a:moveTo>
                    <a:lnTo>
                      <a:pt x="48606" y="91554"/>
                    </a:lnTo>
                    <a:lnTo>
                      <a:pt x="30737" y="55036"/>
                    </a:lnTo>
                    <a:lnTo>
                      <a:pt x="17878" y="55036"/>
                    </a:lnTo>
                    <a:lnTo>
                      <a:pt x="17878" y="91554"/>
                    </a:lnTo>
                    <a:lnTo>
                      <a:pt x="0" y="91554"/>
                    </a:lnTo>
                    <a:lnTo>
                      <a:pt x="0" y="0"/>
                    </a:lnTo>
                    <a:lnTo>
                      <a:pt x="35881" y="0"/>
                    </a:lnTo>
                    <a:cubicBezTo>
                      <a:pt x="44968" y="0"/>
                      <a:pt x="52187" y="2705"/>
                      <a:pt x="57550" y="8106"/>
                    </a:cubicBezTo>
                    <a:cubicBezTo>
                      <a:pt x="62903" y="13506"/>
                      <a:pt x="65580" y="20146"/>
                      <a:pt x="65580" y="28032"/>
                    </a:cubicBezTo>
                    <a:cubicBezTo>
                      <a:pt x="65580" y="34119"/>
                      <a:pt x="63998" y="39224"/>
                      <a:pt x="60827" y="43339"/>
                    </a:cubicBezTo>
                    <a:cubicBezTo>
                      <a:pt x="57655" y="47454"/>
                      <a:pt x="53664" y="50368"/>
                      <a:pt x="48863" y="52083"/>
                    </a:cubicBezTo>
                    <a:lnTo>
                      <a:pt x="69313" y="91554"/>
                    </a:lnTo>
                    <a:close/>
                    <a:moveTo>
                      <a:pt x="44110" y="36776"/>
                    </a:moveTo>
                    <a:cubicBezTo>
                      <a:pt x="46511" y="34547"/>
                      <a:pt x="47711" y="31633"/>
                      <a:pt x="47711" y="28032"/>
                    </a:cubicBezTo>
                    <a:cubicBezTo>
                      <a:pt x="47711" y="24432"/>
                      <a:pt x="46511" y="21517"/>
                      <a:pt x="44110" y="19288"/>
                    </a:cubicBezTo>
                    <a:cubicBezTo>
                      <a:pt x="41710" y="17059"/>
                      <a:pt x="38576" y="15945"/>
                      <a:pt x="34719" y="15945"/>
                    </a:cubicBezTo>
                    <a:lnTo>
                      <a:pt x="17878" y="15945"/>
                    </a:lnTo>
                    <a:lnTo>
                      <a:pt x="17878" y="40119"/>
                    </a:lnTo>
                    <a:lnTo>
                      <a:pt x="34719" y="40119"/>
                    </a:lnTo>
                    <a:cubicBezTo>
                      <a:pt x="38576" y="40119"/>
                      <a:pt x="41710" y="39005"/>
                      <a:pt x="44110" y="36776"/>
                    </a:cubicBezTo>
                    <a:close/>
                  </a:path>
                </a:pathLst>
              </a:custGeom>
              <a:solidFill>
                <a:srgbClr val="000000"/>
              </a:solidFill>
              <a:ln w="9525" cap="flat">
                <a:noFill/>
                <a:prstDash val="solid"/>
                <a:round/>
              </a:ln>
            </p:spPr>
            <p:txBody>
              <a:bodyPr rtlCol="0" anchor="ctr"/>
              <a:lstStyle/>
              <a:p>
                <a:endParaRPr lang="en-GB"/>
              </a:p>
            </p:txBody>
          </p:sp>
          <p:sp>
            <p:nvSpPr>
              <p:cNvPr id="399" name="Freeform: Shape 398">
                <a:extLst>
                  <a:ext uri="{FF2B5EF4-FFF2-40B4-BE49-F238E27FC236}">
                    <a16:creationId xmlns:a16="http://schemas.microsoft.com/office/drawing/2014/main" id="{B2063F3B-996D-4CB6-AD54-39F189018CF2}"/>
                  </a:ext>
                </a:extLst>
              </p:cNvPr>
              <p:cNvSpPr/>
              <p:nvPr/>
            </p:nvSpPr>
            <p:spPr>
              <a:xfrm>
                <a:off x="2958330" y="3453620"/>
                <a:ext cx="60302" cy="91554"/>
              </a:xfrm>
              <a:custGeom>
                <a:avLst/>
                <a:gdLst>
                  <a:gd name="connsiteX0" fmla="*/ 60303 w 60302"/>
                  <a:gd name="connsiteY0" fmla="*/ 91554 h 91554"/>
                  <a:gd name="connsiteX1" fmla="*/ 0 w 60302"/>
                  <a:gd name="connsiteY1" fmla="*/ 91554 h 91554"/>
                  <a:gd name="connsiteX2" fmla="*/ 0 w 60302"/>
                  <a:gd name="connsiteY2" fmla="*/ 0 h 91554"/>
                  <a:gd name="connsiteX3" fmla="*/ 60303 w 60302"/>
                  <a:gd name="connsiteY3" fmla="*/ 0 h 91554"/>
                  <a:gd name="connsiteX4" fmla="*/ 60303 w 60302"/>
                  <a:gd name="connsiteY4" fmla="*/ 15945 h 91554"/>
                  <a:gd name="connsiteX5" fmla="*/ 17869 w 60302"/>
                  <a:gd name="connsiteY5" fmla="*/ 15945 h 91554"/>
                  <a:gd name="connsiteX6" fmla="*/ 17869 w 60302"/>
                  <a:gd name="connsiteY6" fmla="*/ 37424 h 91554"/>
                  <a:gd name="connsiteX7" fmla="*/ 54007 w 60302"/>
                  <a:gd name="connsiteY7" fmla="*/ 37424 h 91554"/>
                  <a:gd name="connsiteX8" fmla="*/ 54007 w 60302"/>
                  <a:gd name="connsiteY8" fmla="*/ 53369 h 91554"/>
                  <a:gd name="connsiteX9" fmla="*/ 17869 w 60302"/>
                  <a:gd name="connsiteY9" fmla="*/ 53369 h 91554"/>
                  <a:gd name="connsiteX10" fmla="*/ 17869 w 60302"/>
                  <a:gd name="connsiteY10" fmla="*/ 75610 h 91554"/>
                  <a:gd name="connsiteX11" fmla="*/ 60303 w 60302"/>
                  <a:gd name="connsiteY11" fmla="*/ 75610 h 91554"/>
                  <a:gd name="connsiteX12" fmla="*/ 60303 w 60302"/>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302" h="91554">
                    <a:moveTo>
                      <a:pt x="60303" y="91554"/>
                    </a:moveTo>
                    <a:lnTo>
                      <a:pt x="0" y="91554"/>
                    </a:lnTo>
                    <a:lnTo>
                      <a:pt x="0" y="0"/>
                    </a:lnTo>
                    <a:lnTo>
                      <a:pt x="60303" y="0"/>
                    </a:lnTo>
                    <a:lnTo>
                      <a:pt x="60303" y="15945"/>
                    </a:lnTo>
                    <a:lnTo>
                      <a:pt x="17869" y="15945"/>
                    </a:lnTo>
                    <a:lnTo>
                      <a:pt x="17869" y="37424"/>
                    </a:lnTo>
                    <a:lnTo>
                      <a:pt x="54007" y="37424"/>
                    </a:lnTo>
                    <a:lnTo>
                      <a:pt x="54007" y="53369"/>
                    </a:lnTo>
                    <a:lnTo>
                      <a:pt x="17869" y="53369"/>
                    </a:lnTo>
                    <a:lnTo>
                      <a:pt x="17869" y="75610"/>
                    </a:lnTo>
                    <a:lnTo>
                      <a:pt x="60303" y="75610"/>
                    </a:lnTo>
                    <a:lnTo>
                      <a:pt x="60303" y="91554"/>
                    </a:lnTo>
                    <a:close/>
                  </a:path>
                </a:pathLst>
              </a:custGeom>
              <a:solidFill>
                <a:srgbClr val="000000"/>
              </a:solidFill>
              <a:ln w="9525" cap="flat">
                <a:noFill/>
                <a:prstDash val="solid"/>
                <a:round/>
              </a:ln>
            </p:spPr>
            <p:txBody>
              <a:bodyPr rtlCol="0" anchor="ctr"/>
              <a:lstStyle/>
              <a:p>
                <a:endParaRPr lang="en-GB"/>
              </a:p>
            </p:txBody>
          </p:sp>
          <p:sp>
            <p:nvSpPr>
              <p:cNvPr id="400" name="Freeform: Shape 399">
                <a:extLst>
                  <a:ext uri="{FF2B5EF4-FFF2-40B4-BE49-F238E27FC236}">
                    <a16:creationId xmlns:a16="http://schemas.microsoft.com/office/drawing/2014/main" id="{7CD78D95-7DB2-4D14-B425-05709A5A0E66}"/>
                  </a:ext>
                </a:extLst>
              </p:cNvPr>
              <p:cNvSpPr/>
              <p:nvPr/>
            </p:nvSpPr>
            <p:spPr>
              <a:xfrm>
                <a:off x="3027729" y="3452849"/>
                <a:ext cx="67379" cy="93097"/>
              </a:xfrm>
              <a:custGeom>
                <a:avLst/>
                <a:gdLst>
                  <a:gd name="connsiteX0" fmla="*/ 67380 w 67379"/>
                  <a:gd name="connsiteY0" fmla="*/ 65322 h 93097"/>
                  <a:gd name="connsiteX1" fmla="*/ 57864 w 67379"/>
                  <a:gd name="connsiteY1" fmla="*/ 85706 h 93097"/>
                  <a:gd name="connsiteX2" fmla="*/ 33433 w 67379"/>
                  <a:gd name="connsiteY2" fmla="*/ 93098 h 93097"/>
                  <a:gd name="connsiteX3" fmla="*/ 14535 w 67379"/>
                  <a:gd name="connsiteY3" fmla="*/ 90335 h 93097"/>
                  <a:gd name="connsiteX4" fmla="*/ 0 w 67379"/>
                  <a:gd name="connsiteY4" fmla="*/ 81010 h 93097"/>
                  <a:gd name="connsiteX5" fmla="*/ 11573 w 67379"/>
                  <a:gd name="connsiteY5" fmla="*/ 69437 h 93097"/>
                  <a:gd name="connsiteX6" fmla="*/ 33566 w 67379"/>
                  <a:gd name="connsiteY6" fmla="*/ 77153 h 93097"/>
                  <a:gd name="connsiteX7" fmla="*/ 45710 w 67379"/>
                  <a:gd name="connsiteY7" fmla="*/ 74200 h 93097"/>
                  <a:gd name="connsiteX8" fmla="*/ 49892 w 67379"/>
                  <a:gd name="connsiteY8" fmla="*/ 65713 h 93097"/>
                  <a:gd name="connsiteX9" fmla="*/ 47063 w 67379"/>
                  <a:gd name="connsiteY9" fmla="*/ 58121 h 93097"/>
                  <a:gd name="connsiteX10" fmla="*/ 38833 w 67379"/>
                  <a:gd name="connsiteY10" fmla="*/ 55036 h 93097"/>
                  <a:gd name="connsiteX11" fmla="*/ 27908 w 67379"/>
                  <a:gd name="connsiteY11" fmla="*/ 53369 h 93097"/>
                  <a:gd name="connsiteX12" fmla="*/ 10163 w 67379"/>
                  <a:gd name="connsiteY12" fmla="*/ 45777 h 93097"/>
                  <a:gd name="connsiteX13" fmla="*/ 3600 w 67379"/>
                  <a:gd name="connsiteY13" fmla="*/ 27775 h 93097"/>
                  <a:gd name="connsiteX14" fmla="*/ 12221 w 67379"/>
                  <a:gd name="connsiteY14" fmla="*/ 7658 h 93097"/>
                  <a:gd name="connsiteX15" fmla="*/ 35490 w 67379"/>
                  <a:gd name="connsiteY15" fmla="*/ 0 h 93097"/>
                  <a:gd name="connsiteX16" fmla="*/ 65065 w 67379"/>
                  <a:gd name="connsiteY16" fmla="*/ 10678 h 93097"/>
                  <a:gd name="connsiteX17" fmla="*/ 53750 w 67379"/>
                  <a:gd name="connsiteY17" fmla="*/ 21860 h 93097"/>
                  <a:gd name="connsiteX18" fmla="*/ 34976 w 67379"/>
                  <a:gd name="connsiteY18" fmla="*/ 15564 h 93097"/>
                  <a:gd name="connsiteX19" fmla="*/ 24565 w 67379"/>
                  <a:gd name="connsiteY19" fmla="*/ 18840 h 93097"/>
                  <a:gd name="connsiteX20" fmla="*/ 20964 w 67379"/>
                  <a:gd name="connsiteY20" fmla="*/ 27137 h 93097"/>
                  <a:gd name="connsiteX21" fmla="*/ 23536 w 67379"/>
                  <a:gd name="connsiteY21" fmla="*/ 33690 h 93097"/>
                  <a:gd name="connsiteX22" fmla="*/ 31890 w 67379"/>
                  <a:gd name="connsiteY22" fmla="*/ 37167 h 93097"/>
                  <a:gd name="connsiteX23" fmla="*/ 42824 w 67379"/>
                  <a:gd name="connsiteY23" fmla="*/ 38833 h 93097"/>
                  <a:gd name="connsiteX24" fmla="*/ 60312 w 67379"/>
                  <a:gd name="connsiteY24" fmla="*/ 46034 h 93097"/>
                  <a:gd name="connsiteX25" fmla="*/ 67380 w 67379"/>
                  <a:gd name="connsiteY25" fmla="*/ 65322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379" h="93097">
                    <a:moveTo>
                      <a:pt x="67380" y="65322"/>
                    </a:moveTo>
                    <a:cubicBezTo>
                      <a:pt x="67380" y="73981"/>
                      <a:pt x="64208" y="80781"/>
                      <a:pt x="57864" y="85706"/>
                    </a:cubicBezTo>
                    <a:cubicBezTo>
                      <a:pt x="51521" y="90640"/>
                      <a:pt x="43377" y="93098"/>
                      <a:pt x="33433" y="93098"/>
                    </a:cubicBezTo>
                    <a:cubicBezTo>
                      <a:pt x="26146" y="93098"/>
                      <a:pt x="19850" y="92183"/>
                      <a:pt x="14535" y="90335"/>
                    </a:cubicBezTo>
                    <a:cubicBezTo>
                      <a:pt x="9220" y="88497"/>
                      <a:pt x="4372" y="85382"/>
                      <a:pt x="0" y="81010"/>
                    </a:cubicBezTo>
                    <a:lnTo>
                      <a:pt x="11573" y="69437"/>
                    </a:lnTo>
                    <a:cubicBezTo>
                      <a:pt x="16716" y="74581"/>
                      <a:pt x="24051" y="77153"/>
                      <a:pt x="33566" y="77153"/>
                    </a:cubicBezTo>
                    <a:cubicBezTo>
                      <a:pt x="38881" y="77153"/>
                      <a:pt x="42929" y="76172"/>
                      <a:pt x="45710" y="74200"/>
                    </a:cubicBezTo>
                    <a:cubicBezTo>
                      <a:pt x="48501" y="72228"/>
                      <a:pt x="49892" y="69399"/>
                      <a:pt x="49892" y="65713"/>
                    </a:cubicBezTo>
                    <a:cubicBezTo>
                      <a:pt x="49892" y="62541"/>
                      <a:pt x="48949" y="60007"/>
                      <a:pt x="47063" y="58121"/>
                    </a:cubicBezTo>
                    <a:cubicBezTo>
                      <a:pt x="45434" y="56579"/>
                      <a:pt x="42691" y="55550"/>
                      <a:pt x="38833" y="55036"/>
                    </a:cubicBezTo>
                    <a:lnTo>
                      <a:pt x="27908" y="53369"/>
                    </a:lnTo>
                    <a:cubicBezTo>
                      <a:pt x="20193" y="52254"/>
                      <a:pt x="14278" y="49721"/>
                      <a:pt x="10163" y="45777"/>
                    </a:cubicBezTo>
                    <a:cubicBezTo>
                      <a:pt x="5791" y="41491"/>
                      <a:pt x="3600" y="35490"/>
                      <a:pt x="3600" y="27775"/>
                    </a:cubicBezTo>
                    <a:cubicBezTo>
                      <a:pt x="3600" y="19460"/>
                      <a:pt x="6477" y="12754"/>
                      <a:pt x="12221" y="7658"/>
                    </a:cubicBezTo>
                    <a:cubicBezTo>
                      <a:pt x="17964" y="2553"/>
                      <a:pt x="25717" y="0"/>
                      <a:pt x="35490" y="0"/>
                    </a:cubicBezTo>
                    <a:cubicBezTo>
                      <a:pt x="47835" y="0"/>
                      <a:pt x="57693" y="3562"/>
                      <a:pt x="65065" y="10678"/>
                    </a:cubicBezTo>
                    <a:lnTo>
                      <a:pt x="53750" y="21860"/>
                    </a:lnTo>
                    <a:cubicBezTo>
                      <a:pt x="49463" y="17659"/>
                      <a:pt x="43205" y="15564"/>
                      <a:pt x="34976" y="15564"/>
                    </a:cubicBezTo>
                    <a:cubicBezTo>
                      <a:pt x="30432" y="15564"/>
                      <a:pt x="26965" y="16659"/>
                      <a:pt x="24565" y="18840"/>
                    </a:cubicBezTo>
                    <a:cubicBezTo>
                      <a:pt x="22165" y="21031"/>
                      <a:pt x="20964" y="23794"/>
                      <a:pt x="20964" y="27137"/>
                    </a:cubicBezTo>
                    <a:cubicBezTo>
                      <a:pt x="20964" y="29880"/>
                      <a:pt x="21822" y="32061"/>
                      <a:pt x="23536" y="33690"/>
                    </a:cubicBezTo>
                    <a:cubicBezTo>
                      <a:pt x="25508" y="35490"/>
                      <a:pt x="28289" y="36652"/>
                      <a:pt x="31890" y="37167"/>
                    </a:cubicBezTo>
                    <a:lnTo>
                      <a:pt x="42824" y="38833"/>
                    </a:lnTo>
                    <a:cubicBezTo>
                      <a:pt x="50625" y="39948"/>
                      <a:pt x="56455" y="42348"/>
                      <a:pt x="60312" y="46034"/>
                    </a:cubicBezTo>
                    <a:cubicBezTo>
                      <a:pt x="65027" y="50406"/>
                      <a:pt x="67380" y="56836"/>
                      <a:pt x="67380" y="65322"/>
                    </a:cubicBezTo>
                    <a:close/>
                  </a:path>
                </a:pathLst>
              </a:custGeom>
              <a:solidFill>
                <a:srgbClr val="000000"/>
              </a:solidFill>
              <a:ln w="9525" cap="flat">
                <a:noFill/>
                <a:prstDash val="solid"/>
                <a:round/>
              </a:ln>
            </p:spPr>
            <p:txBody>
              <a:bodyPr rtlCol="0" anchor="ctr"/>
              <a:lstStyle/>
              <a:p>
                <a:endParaRPr lang="en-GB"/>
              </a:p>
            </p:txBody>
          </p:sp>
          <p:sp>
            <p:nvSpPr>
              <p:cNvPr id="401" name="Freeform: Shape 400">
                <a:extLst>
                  <a:ext uri="{FF2B5EF4-FFF2-40B4-BE49-F238E27FC236}">
                    <a16:creationId xmlns:a16="http://schemas.microsoft.com/office/drawing/2014/main" id="{04369AA4-ED3D-440D-A3E4-0314F7CA8AFA}"/>
                  </a:ext>
                </a:extLst>
              </p:cNvPr>
              <p:cNvSpPr/>
              <p:nvPr/>
            </p:nvSpPr>
            <p:spPr>
              <a:xfrm>
                <a:off x="3111796" y="3453620"/>
                <a:ext cx="65703" cy="91554"/>
              </a:xfrm>
              <a:custGeom>
                <a:avLst/>
                <a:gdLst>
                  <a:gd name="connsiteX0" fmla="*/ 57541 w 65703"/>
                  <a:gd name="connsiteY0" fmla="*/ 8230 h 91554"/>
                  <a:gd name="connsiteX1" fmla="*/ 65703 w 65703"/>
                  <a:gd name="connsiteY1" fmla="*/ 28547 h 91554"/>
                  <a:gd name="connsiteX2" fmla="*/ 57541 w 65703"/>
                  <a:gd name="connsiteY2" fmla="*/ 48863 h 91554"/>
                  <a:gd name="connsiteX3" fmla="*/ 35490 w 65703"/>
                  <a:gd name="connsiteY3" fmla="*/ 57093 h 91554"/>
                  <a:gd name="connsiteX4" fmla="*/ 17869 w 65703"/>
                  <a:gd name="connsiteY4" fmla="*/ 57093 h 91554"/>
                  <a:gd name="connsiteX5" fmla="*/ 17869 w 65703"/>
                  <a:gd name="connsiteY5" fmla="*/ 91554 h 91554"/>
                  <a:gd name="connsiteX6" fmla="*/ 0 w 65703"/>
                  <a:gd name="connsiteY6" fmla="*/ 91554 h 91554"/>
                  <a:gd name="connsiteX7" fmla="*/ 0 w 65703"/>
                  <a:gd name="connsiteY7" fmla="*/ 0 h 91554"/>
                  <a:gd name="connsiteX8" fmla="*/ 35490 w 65703"/>
                  <a:gd name="connsiteY8" fmla="*/ 0 h 91554"/>
                  <a:gd name="connsiteX9" fmla="*/ 57541 w 65703"/>
                  <a:gd name="connsiteY9" fmla="*/ 8230 h 91554"/>
                  <a:gd name="connsiteX10" fmla="*/ 44234 w 65703"/>
                  <a:gd name="connsiteY10" fmla="*/ 37614 h 91554"/>
                  <a:gd name="connsiteX11" fmla="*/ 47835 w 65703"/>
                  <a:gd name="connsiteY11" fmla="*/ 28547 h 91554"/>
                  <a:gd name="connsiteX12" fmla="*/ 44234 w 65703"/>
                  <a:gd name="connsiteY12" fmla="*/ 19421 h 91554"/>
                  <a:gd name="connsiteX13" fmla="*/ 34585 w 65703"/>
                  <a:gd name="connsiteY13" fmla="*/ 15945 h 91554"/>
                  <a:gd name="connsiteX14" fmla="*/ 17869 w 65703"/>
                  <a:gd name="connsiteY14" fmla="*/ 15945 h 91554"/>
                  <a:gd name="connsiteX15" fmla="*/ 17869 w 65703"/>
                  <a:gd name="connsiteY15" fmla="*/ 41024 h 91554"/>
                  <a:gd name="connsiteX16" fmla="*/ 34585 w 65703"/>
                  <a:gd name="connsiteY16" fmla="*/ 41024 h 91554"/>
                  <a:gd name="connsiteX17" fmla="*/ 44234 w 65703"/>
                  <a:gd name="connsiteY17" fmla="*/ 3761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03" h="91554">
                    <a:moveTo>
                      <a:pt x="57541" y="8230"/>
                    </a:moveTo>
                    <a:cubicBezTo>
                      <a:pt x="62989" y="13716"/>
                      <a:pt x="65703" y="20488"/>
                      <a:pt x="65703" y="28547"/>
                    </a:cubicBezTo>
                    <a:cubicBezTo>
                      <a:pt x="65703" y="36605"/>
                      <a:pt x="62989" y="43377"/>
                      <a:pt x="57541" y="48863"/>
                    </a:cubicBezTo>
                    <a:cubicBezTo>
                      <a:pt x="52102" y="54350"/>
                      <a:pt x="44749" y="57093"/>
                      <a:pt x="35490" y="57093"/>
                    </a:cubicBezTo>
                    <a:lnTo>
                      <a:pt x="17869" y="57093"/>
                    </a:lnTo>
                    <a:lnTo>
                      <a:pt x="17869" y="91554"/>
                    </a:lnTo>
                    <a:lnTo>
                      <a:pt x="0" y="91554"/>
                    </a:lnTo>
                    <a:lnTo>
                      <a:pt x="0" y="0"/>
                    </a:lnTo>
                    <a:lnTo>
                      <a:pt x="35490" y="0"/>
                    </a:lnTo>
                    <a:cubicBezTo>
                      <a:pt x="44749" y="0"/>
                      <a:pt x="52102" y="2743"/>
                      <a:pt x="57541" y="8230"/>
                    </a:cubicBezTo>
                    <a:close/>
                    <a:moveTo>
                      <a:pt x="44234" y="37614"/>
                    </a:moveTo>
                    <a:cubicBezTo>
                      <a:pt x="46634" y="35347"/>
                      <a:pt x="47835" y="32318"/>
                      <a:pt x="47835" y="28547"/>
                    </a:cubicBezTo>
                    <a:cubicBezTo>
                      <a:pt x="47835" y="24775"/>
                      <a:pt x="46634" y="21736"/>
                      <a:pt x="44234" y="19421"/>
                    </a:cubicBezTo>
                    <a:cubicBezTo>
                      <a:pt x="41834" y="17107"/>
                      <a:pt x="38614" y="15945"/>
                      <a:pt x="34585" y="15945"/>
                    </a:cubicBezTo>
                    <a:lnTo>
                      <a:pt x="17869" y="15945"/>
                    </a:lnTo>
                    <a:lnTo>
                      <a:pt x="17869" y="41024"/>
                    </a:lnTo>
                    <a:lnTo>
                      <a:pt x="34585" y="41024"/>
                    </a:lnTo>
                    <a:cubicBezTo>
                      <a:pt x="38614" y="41024"/>
                      <a:pt x="41834" y="39891"/>
                      <a:pt x="44234" y="37614"/>
                    </a:cubicBezTo>
                    <a:close/>
                  </a:path>
                </a:pathLst>
              </a:custGeom>
              <a:solidFill>
                <a:srgbClr val="000000"/>
              </a:solidFill>
              <a:ln w="9525" cap="flat">
                <a:noFill/>
                <a:prstDash val="solid"/>
                <a:round/>
              </a:ln>
            </p:spPr>
            <p:txBody>
              <a:bodyPr rtlCol="0" anchor="ctr"/>
              <a:lstStyle/>
              <a:p>
                <a:endParaRPr lang="en-GB"/>
              </a:p>
            </p:txBody>
          </p:sp>
          <p:sp>
            <p:nvSpPr>
              <p:cNvPr id="402" name="Freeform: Shape 401">
                <a:extLst>
                  <a:ext uri="{FF2B5EF4-FFF2-40B4-BE49-F238E27FC236}">
                    <a16:creationId xmlns:a16="http://schemas.microsoft.com/office/drawing/2014/main" id="{30A12949-98DD-425C-9D7D-609BE0546FDB}"/>
                  </a:ext>
                </a:extLst>
              </p:cNvPr>
              <p:cNvSpPr/>
              <p:nvPr/>
            </p:nvSpPr>
            <p:spPr>
              <a:xfrm>
                <a:off x="3192387" y="3453620"/>
                <a:ext cx="60302" cy="91554"/>
              </a:xfrm>
              <a:custGeom>
                <a:avLst/>
                <a:gdLst>
                  <a:gd name="connsiteX0" fmla="*/ 60303 w 60302"/>
                  <a:gd name="connsiteY0" fmla="*/ 91554 h 91554"/>
                  <a:gd name="connsiteX1" fmla="*/ 0 w 60302"/>
                  <a:gd name="connsiteY1" fmla="*/ 91554 h 91554"/>
                  <a:gd name="connsiteX2" fmla="*/ 0 w 60302"/>
                  <a:gd name="connsiteY2" fmla="*/ 0 h 91554"/>
                  <a:gd name="connsiteX3" fmla="*/ 60303 w 60302"/>
                  <a:gd name="connsiteY3" fmla="*/ 0 h 91554"/>
                  <a:gd name="connsiteX4" fmla="*/ 60303 w 60302"/>
                  <a:gd name="connsiteY4" fmla="*/ 15945 h 91554"/>
                  <a:gd name="connsiteX5" fmla="*/ 17869 w 60302"/>
                  <a:gd name="connsiteY5" fmla="*/ 15945 h 91554"/>
                  <a:gd name="connsiteX6" fmla="*/ 17869 w 60302"/>
                  <a:gd name="connsiteY6" fmla="*/ 37424 h 91554"/>
                  <a:gd name="connsiteX7" fmla="*/ 54007 w 60302"/>
                  <a:gd name="connsiteY7" fmla="*/ 37424 h 91554"/>
                  <a:gd name="connsiteX8" fmla="*/ 54007 w 60302"/>
                  <a:gd name="connsiteY8" fmla="*/ 53369 h 91554"/>
                  <a:gd name="connsiteX9" fmla="*/ 17869 w 60302"/>
                  <a:gd name="connsiteY9" fmla="*/ 53369 h 91554"/>
                  <a:gd name="connsiteX10" fmla="*/ 17869 w 60302"/>
                  <a:gd name="connsiteY10" fmla="*/ 75610 h 91554"/>
                  <a:gd name="connsiteX11" fmla="*/ 60303 w 60302"/>
                  <a:gd name="connsiteY11" fmla="*/ 75610 h 91554"/>
                  <a:gd name="connsiteX12" fmla="*/ 60303 w 60302"/>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302" h="91554">
                    <a:moveTo>
                      <a:pt x="60303" y="91554"/>
                    </a:moveTo>
                    <a:lnTo>
                      <a:pt x="0" y="91554"/>
                    </a:lnTo>
                    <a:lnTo>
                      <a:pt x="0" y="0"/>
                    </a:lnTo>
                    <a:lnTo>
                      <a:pt x="60303" y="0"/>
                    </a:lnTo>
                    <a:lnTo>
                      <a:pt x="60303" y="15945"/>
                    </a:lnTo>
                    <a:lnTo>
                      <a:pt x="17869" y="15945"/>
                    </a:lnTo>
                    <a:lnTo>
                      <a:pt x="17869" y="37424"/>
                    </a:lnTo>
                    <a:lnTo>
                      <a:pt x="54007" y="37424"/>
                    </a:lnTo>
                    <a:lnTo>
                      <a:pt x="54007" y="53369"/>
                    </a:lnTo>
                    <a:lnTo>
                      <a:pt x="17869" y="53369"/>
                    </a:lnTo>
                    <a:lnTo>
                      <a:pt x="17869" y="75610"/>
                    </a:lnTo>
                    <a:lnTo>
                      <a:pt x="60303" y="75610"/>
                    </a:lnTo>
                    <a:lnTo>
                      <a:pt x="60303" y="91554"/>
                    </a:lnTo>
                    <a:close/>
                  </a:path>
                </a:pathLst>
              </a:custGeom>
              <a:solidFill>
                <a:srgbClr val="000000"/>
              </a:solidFill>
              <a:ln w="9525" cap="flat">
                <a:noFill/>
                <a:prstDash val="solid"/>
                <a:round/>
              </a:ln>
            </p:spPr>
            <p:txBody>
              <a:bodyPr rtlCol="0" anchor="ctr"/>
              <a:lstStyle/>
              <a:p>
                <a:endParaRPr lang="en-GB"/>
              </a:p>
            </p:txBody>
          </p:sp>
          <p:sp>
            <p:nvSpPr>
              <p:cNvPr id="403" name="Freeform: Shape 402">
                <a:extLst>
                  <a:ext uri="{FF2B5EF4-FFF2-40B4-BE49-F238E27FC236}">
                    <a16:creationId xmlns:a16="http://schemas.microsoft.com/office/drawing/2014/main" id="{406387BD-E132-4565-BE0F-667CB6BDCD2C}"/>
                  </a:ext>
                </a:extLst>
              </p:cNvPr>
              <p:cNvSpPr/>
              <p:nvPr/>
            </p:nvSpPr>
            <p:spPr>
              <a:xfrm>
                <a:off x="3266940" y="3452849"/>
                <a:ext cx="67379" cy="93097"/>
              </a:xfrm>
              <a:custGeom>
                <a:avLst/>
                <a:gdLst>
                  <a:gd name="connsiteX0" fmla="*/ 67380 w 67379"/>
                  <a:gd name="connsiteY0" fmla="*/ 64170 h 93097"/>
                  <a:gd name="connsiteX1" fmla="*/ 55931 w 67379"/>
                  <a:gd name="connsiteY1" fmla="*/ 85639 h 93097"/>
                  <a:gd name="connsiteX2" fmla="*/ 33814 w 67379"/>
                  <a:gd name="connsiteY2" fmla="*/ 93098 h 93097"/>
                  <a:gd name="connsiteX3" fmla="*/ 9258 w 67379"/>
                  <a:gd name="connsiteY3" fmla="*/ 83458 h 93097"/>
                  <a:gd name="connsiteX4" fmla="*/ 1476 w 67379"/>
                  <a:gd name="connsiteY4" fmla="*/ 69637 h 93097"/>
                  <a:gd name="connsiteX5" fmla="*/ 0 w 67379"/>
                  <a:gd name="connsiteY5" fmla="*/ 46549 h 93097"/>
                  <a:gd name="connsiteX6" fmla="*/ 1476 w 67379"/>
                  <a:gd name="connsiteY6" fmla="*/ 23469 h 93097"/>
                  <a:gd name="connsiteX7" fmla="*/ 9258 w 67379"/>
                  <a:gd name="connsiteY7" fmla="*/ 9649 h 93097"/>
                  <a:gd name="connsiteX8" fmla="*/ 33814 w 67379"/>
                  <a:gd name="connsiteY8" fmla="*/ 0 h 93097"/>
                  <a:gd name="connsiteX9" fmla="*/ 55931 w 67379"/>
                  <a:gd name="connsiteY9" fmla="*/ 7458 h 93097"/>
                  <a:gd name="connsiteX10" fmla="*/ 67380 w 67379"/>
                  <a:gd name="connsiteY10" fmla="*/ 28937 h 93097"/>
                  <a:gd name="connsiteX11" fmla="*/ 49120 w 67379"/>
                  <a:gd name="connsiteY11" fmla="*/ 28937 h 93097"/>
                  <a:gd name="connsiteX12" fmla="*/ 33814 w 67379"/>
                  <a:gd name="connsiteY12" fmla="*/ 15945 h 93097"/>
                  <a:gd name="connsiteX13" fmla="*/ 22374 w 67379"/>
                  <a:gd name="connsiteY13" fmla="*/ 20707 h 93097"/>
                  <a:gd name="connsiteX14" fmla="*/ 18831 w 67379"/>
                  <a:gd name="connsiteY14" fmla="*/ 28747 h 93097"/>
                  <a:gd name="connsiteX15" fmla="*/ 17869 w 67379"/>
                  <a:gd name="connsiteY15" fmla="*/ 46549 h 93097"/>
                  <a:gd name="connsiteX16" fmla="*/ 18831 w 67379"/>
                  <a:gd name="connsiteY16" fmla="*/ 64360 h 93097"/>
                  <a:gd name="connsiteX17" fmla="*/ 22374 w 67379"/>
                  <a:gd name="connsiteY17" fmla="*/ 72400 h 93097"/>
                  <a:gd name="connsiteX18" fmla="*/ 33814 w 67379"/>
                  <a:gd name="connsiteY18" fmla="*/ 77153 h 93097"/>
                  <a:gd name="connsiteX19" fmla="*/ 49244 w 67379"/>
                  <a:gd name="connsiteY19" fmla="*/ 64170 h 93097"/>
                  <a:gd name="connsiteX20" fmla="*/ 67380 w 67379"/>
                  <a:gd name="connsiteY20" fmla="*/ 64170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79" h="93097">
                    <a:moveTo>
                      <a:pt x="67380" y="64170"/>
                    </a:moveTo>
                    <a:cubicBezTo>
                      <a:pt x="65751" y="73514"/>
                      <a:pt x="61932" y="80667"/>
                      <a:pt x="55931" y="85639"/>
                    </a:cubicBezTo>
                    <a:cubicBezTo>
                      <a:pt x="49930" y="90611"/>
                      <a:pt x="42558" y="93098"/>
                      <a:pt x="33814" y="93098"/>
                    </a:cubicBezTo>
                    <a:cubicBezTo>
                      <a:pt x="24041" y="93098"/>
                      <a:pt x="15859" y="89888"/>
                      <a:pt x="9258" y="83458"/>
                    </a:cubicBezTo>
                    <a:cubicBezTo>
                      <a:pt x="5058" y="79258"/>
                      <a:pt x="2457" y="74647"/>
                      <a:pt x="1476" y="69637"/>
                    </a:cubicBezTo>
                    <a:cubicBezTo>
                      <a:pt x="486" y="64618"/>
                      <a:pt x="0" y="56922"/>
                      <a:pt x="0" y="46549"/>
                    </a:cubicBezTo>
                    <a:cubicBezTo>
                      <a:pt x="0" y="36176"/>
                      <a:pt x="486" y="28489"/>
                      <a:pt x="1476" y="23469"/>
                    </a:cubicBezTo>
                    <a:cubicBezTo>
                      <a:pt x="2457" y="18459"/>
                      <a:pt x="5058" y="13849"/>
                      <a:pt x="9258" y="9649"/>
                    </a:cubicBezTo>
                    <a:cubicBezTo>
                      <a:pt x="15859" y="3220"/>
                      <a:pt x="24041" y="0"/>
                      <a:pt x="33814" y="0"/>
                    </a:cubicBezTo>
                    <a:cubicBezTo>
                      <a:pt x="42558" y="0"/>
                      <a:pt x="49930" y="2486"/>
                      <a:pt x="55931" y="7458"/>
                    </a:cubicBezTo>
                    <a:cubicBezTo>
                      <a:pt x="61932" y="12430"/>
                      <a:pt x="65751" y="19593"/>
                      <a:pt x="67380" y="28937"/>
                    </a:cubicBezTo>
                    <a:lnTo>
                      <a:pt x="49120" y="28937"/>
                    </a:lnTo>
                    <a:cubicBezTo>
                      <a:pt x="47063" y="20279"/>
                      <a:pt x="41958" y="15945"/>
                      <a:pt x="33814" y="15945"/>
                    </a:cubicBezTo>
                    <a:cubicBezTo>
                      <a:pt x="28927" y="15945"/>
                      <a:pt x="25117" y="17536"/>
                      <a:pt x="22374" y="20707"/>
                    </a:cubicBezTo>
                    <a:cubicBezTo>
                      <a:pt x="20660" y="22679"/>
                      <a:pt x="19479" y="25356"/>
                      <a:pt x="18831" y="28747"/>
                    </a:cubicBezTo>
                    <a:cubicBezTo>
                      <a:pt x="18193" y="32128"/>
                      <a:pt x="17869" y="38062"/>
                      <a:pt x="17869" y="46549"/>
                    </a:cubicBezTo>
                    <a:cubicBezTo>
                      <a:pt x="17869" y="55036"/>
                      <a:pt x="18193" y="60979"/>
                      <a:pt x="18831" y="64360"/>
                    </a:cubicBezTo>
                    <a:cubicBezTo>
                      <a:pt x="19479" y="67751"/>
                      <a:pt x="20660" y="70428"/>
                      <a:pt x="22374" y="72400"/>
                    </a:cubicBezTo>
                    <a:cubicBezTo>
                      <a:pt x="25117" y="75571"/>
                      <a:pt x="28927" y="77153"/>
                      <a:pt x="33814" y="77153"/>
                    </a:cubicBezTo>
                    <a:cubicBezTo>
                      <a:pt x="42043" y="77153"/>
                      <a:pt x="47187" y="72828"/>
                      <a:pt x="49244" y="64170"/>
                    </a:cubicBezTo>
                    <a:lnTo>
                      <a:pt x="67380" y="64170"/>
                    </a:lnTo>
                    <a:close/>
                  </a:path>
                </a:pathLst>
              </a:custGeom>
              <a:solidFill>
                <a:srgbClr val="000000"/>
              </a:solidFill>
              <a:ln w="9525" cap="flat">
                <a:noFill/>
                <a:prstDash val="solid"/>
                <a:round/>
              </a:ln>
            </p:spPr>
            <p:txBody>
              <a:bodyPr rtlCol="0" anchor="ctr"/>
              <a:lstStyle/>
              <a:p>
                <a:endParaRPr lang="en-GB"/>
              </a:p>
            </p:txBody>
          </p:sp>
          <p:sp>
            <p:nvSpPr>
              <p:cNvPr id="404" name="Freeform: Shape 403">
                <a:extLst>
                  <a:ext uri="{FF2B5EF4-FFF2-40B4-BE49-F238E27FC236}">
                    <a16:creationId xmlns:a16="http://schemas.microsoft.com/office/drawing/2014/main" id="{11EC3028-91F2-4111-96DC-D1A76630B381}"/>
                  </a:ext>
                </a:extLst>
              </p:cNvPr>
              <p:cNvSpPr/>
              <p:nvPr/>
            </p:nvSpPr>
            <p:spPr>
              <a:xfrm>
                <a:off x="3342768" y="3453620"/>
                <a:ext cx="65712" cy="91554"/>
              </a:xfrm>
              <a:custGeom>
                <a:avLst/>
                <a:gdLst>
                  <a:gd name="connsiteX0" fmla="*/ 65713 w 65712"/>
                  <a:gd name="connsiteY0" fmla="*/ 15945 h 91554"/>
                  <a:gd name="connsiteX1" fmla="*/ 41796 w 65712"/>
                  <a:gd name="connsiteY1" fmla="*/ 15945 h 91554"/>
                  <a:gd name="connsiteX2" fmla="*/ 41796 w 65712"/>
                  <a:gd name="connsiteY2" fmla="*/ 91554 h 91554"/>
                  <a:gd name="connsiteX3" fmla="*/ 23917 w 65712"/>
                  <a:gd name="connsiteY3" fmla="*/ 91554 h 91554"/>
                  <a:gd name="connsiteX4" fmla="*/ 23917 w 65712"/>
                  <a:gd name="connsiteY4" fmla="*/ 15945 h 91554"/>
                  <a:gd name="connsiteX5" fmla="*/ 0 w 65712"/>
                  <a:gd name="connsiteY5" fmla="*/ 15945 h 91554"/>
                  <a:gd name="connsiteX6" fmla="*/ 0 w 65712"/>
                  <a:gd name="connsiteY6" fmla="*/ 0 h 91554"/>
                  <a:gd name="connsiteX7" fmla="*/ 65713 w 65712"/>
                  <a:gd name="connsiteY7" fmla="*/ 0 h 91554"/>
                  <a:gd name="connsiteX8" fmla="*/ 65713 w 65712"/>
                  <a:gd name="connsiteY8" fmla="*/ 15945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712" h="91554">
                    <a:moveTo>
                      <a:pt x="65713" y="15945"/>
                    </a:moveTo>
                    <a:lnTo>
                      <a:pt x="41796" y="15945"/>
                    </a:lnTo>
                    <a:lnTo>
                      <a:pt x="41796" y="91554"/>
                    </a:lnTo>
                    <a:lnTo>
                      <a:pt x="23917" y="91554"/>
                    </a:lnTo>
                    <a:lnTo>
                      <a:pt x="23917" y="15945"/>
                    </a:lnTo>
                    <a:lnTo>
                      <a:pt x="0" y="15945"/>
                    </a:lnTo>
                    <a:lnTo>
                      <a:pt x="0" y="0"/>
                    </a:lnTo>
                    <a:lnTo>
                      <a:pt x="65713" y="0"/>
                    </a:lnTo>
                    <a:lnTo>
                      <a:pt x="65713" y="15945"/>
                    </a:lnTo>
                    <a:close/>
                  </a:path>
                </a:pathLst>
              </a:custGeom>
              <a:solidFill>
                <a:srgbClr val="000000"/>
              </a:solidFill>
              <a:ln w="9525" cap="flat">
                <a:noFill/>
                <a:prstDash val="solid"/>
                <a:round/>
              </a:ln>
            </p:spPr>
            <p:txBody>
              <a:bodyPr rtlCol="0" anchor="ctr"/>
              <a:lstStyle/>
              <a:p>
                <a:endParaRPr lang="en-GB"/>
              </a:p>
            </p:txBody>
          </p:sp>
          <p:sp>
            <p:nvSpPr>
              <p:cNvPr id="405" name="Freeform: Shape 404">
                <a:extLst>
                  <a:ext uri="{FF2B5EF4-FFF2-40B4-BE49-F238E27FC236}">
                    <a16:creationId xmlns:a16="http://schemas.microsoft.com/office/drawing/2014/main" id="{AACCE6D9-09A6-45EB-AE4D-6DDD44C5A0AC}"/>
                  </a:ext>
                </a:extLst>
              </p:cNvPr>
              <p:cNvSpPr/>
              <p:nvPr/>
            </p:nvSpPr>
            <p:spPr>
              <a:xfrm>
                <a:off x="2754352" y="3606020"/>
                <a:ext cx="66741" cy="91554"/>
              </a:xfrm>
              <a:custGeom>
                <a:avLst/>
                <a:gdLst>
                  <a:gd name="connsiteX0" fmla="*/ 66742 w 66741"/>
                  <a:gd name="connsiteY0" fmla="*/ 91554 h 91554"/>
                  <a:gd name="connsiteX1" fmla="*/ 48863 w 66741"/>
                  <a:gd name="connsiteY1" fmla="*/ 91554 h 91554"/>
                  <a:gd name="connsiteX2" fmla="*/ 48863 w 66741"/>
                  <a:gd name="connsiteY2" fmla="*/ 53235 h 91554"/>
                  <a:gd name="connsiteX3" fmla="*/ 17878 w 66741"/>
                  <a:gd name="connsiteY3" fmla="*/ 53235 h 91554"/>
                  <a:gd name="connsiteX4" fmla="*/ 17878 w 66741"/>
                  <a:gd name="connsiteY4" fmla="*/ 91554 h 91554"/>
                  <a:gd name="connsiteX5" fmla="*/ 0 w 66741"/>
                  <a:gd name="connsiteY5" fmla="*/ 91554 h 91554"/>
                  <a:gd name="connsiteX6" fmla="*/ 0 w 66741"/>
                  <a:gd name="connsiteY6" fmla="*/ 0 h 91554"/>
                  <a:gd name="connsiteX7" fmla="*/ 17878 w 66741"/>
                  <a:gd name="connsiteY7" fmla="*/ 0 h 91554"/>
                  <a:gd name="connsiteX8" fmla="*/ 17878 w 66741"/>
                  <a:gd name="connsiteY8" fmla="*/ 37424 h 91554"/>
                  <a:gd name="connsiteX9" fmla="*/ 48863 w 66741"/>
                  <a:gd name="connsiteY9" fmla="*/ 37424 h 91554"/>
                  <a:gd name="connsiteX10" fmla="*/ 48863 w 66741"/>
                  <a:gd name="connsiteY10" fmla="*/ 0 h 91554"/>
                  <a:gd name="connsiteX11" fmla="*/ 66742 w 66741"/>
                  <a:gd name="connsiteY11" fmla="*/ 0 h 91554"/>
                  <a:gd name="connsiteX12" fmla="*/ 66742 w 66741"/>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741" h="91554">
                    <a:moveTo>
                      <a:pt x="66742" y="91554"/>
                    </a:moveTo>
                    <a:lnTo>
                      <a:pt x="48863" y="91554"/>
                    </a:lnTo>
                    <a:lnTo>
                      <a:pt x="48863" y="53235"/>
                    </a:lnTo>
                    <a:lnTo>
                      <a:pt x="17878" y="53235"/>
                    </a:lnTo>
                    <a:lnTo>
                      <a:pt x="17878" y="91554"/>
                    </a:lnTo>
                    <a:lnTo>
                      <a:pt x="0" y="91554"/>
                    </a:lnTo>
                    <a:lnTo>
                      <a:pt x="0" y="0"/>
                    </a:lnTo>
                    <a:lnTo>
                      <a:pt x="17878" y="0"/>
                    </a:lnTo>
                    <a:lnTo>
                      <a:pt x="17878" y="37424"/>
                    </a:lnTo>
                    <a:lnTo>
                      <a:pt x="48863" y="37424"/>
                    </a:lnTo>
                    <a:lnTo>
                      <a:pt x="48863" y="0"/>
                    </a:lnTo>
                    <a:lnTo>
                      <a:pt x="66742" y="0"/>
                    </a:lnTo>
                    <a:lnTo>
                      <a:pt x="66742" y="91554"/>
                    </a:lnTo>
                    <a:close/>
                  </a:path>
                </a:pathLst>
              </a:custGeom>
              <a:solidFill>
                <a:srgbClr val="000000"/>
              </a:solidFill>
              <a:ln w="9525" cap="flat">
                <a:noFill/>
                <a:prstDash val="solid"/>
                <a:round/>
              </a:ln>
            </p:spPr>
            <p:txBody>
              <a:bodyPr rtlCol="0" anchor="ctr"/>
              <a:lstStyle/>
              <a:p>
                <a:endParaRPr lang="en-GB"/>
              </a:p>
            </p:txBody>
          </p:sp>
          <p:sp>
            <p:nvSpPr>
              <p:cNvPr id="406" name="Freeform: Shape 405">
                <a:extLst>
                  <a:ext uri="{FF2B5EF4-FFF2-40B4-BE49-F238E27FC236}">
                    <a16:creationId xmlns:a16="http://schemas.microsoft.com/office/drawing/2014/main" id="{9085307D-A81E-4D80-A977-C17659CD7A3F}"/>
                  </a:ext>
                </a:extLst>
              </p:cNvPr>
              <p:cNvSpPr/>
              <p:nvPr/>
            </p:nvSpPr>
            <p:spPr>
              <a:xfrm>
                <a:off x="2832409" y="3606020"/>
                <a:ext cx="80752" cy="91554"/>
              </a:xfrm>
              <a:custGeom>
                <a:avLst/>
                <a:gdLst>
                  <a:gd name="connsiteX0" fmla="*/ 80753 w 80752"/>
                  <a:gd name="connsiteY0" fmla="*/ 91554 h 91554"/>
                  <a:gd name="connsiteX1" fmla="*/ 62103 w 80752"/>
                  <a:gd name="connsiteY1" fmla="*/ 91554 h 91554"/>
                  <a:gd name="connsiteX2" fmla="*/ 56702 w 80752"/>
                  <a:gd name="connsiteY2" fmla="*/ 75352 h 91554"/>
                  <a:gd name="connsiteX3" fmla="*/ 24174 w 80752"/>
                  <a:gd name="connsiteY3" fmla="*/ 75352 h 91554"/>
                  <a:gd name="connsiteX4" fmla="*/ 18640 w 80752"/>
                  <a:gd name="connsiteY4" fmla="*/ 91554 h 91554"/>
                  <a:gd name="connsiteX5" fmla="*/ 0 w 80752"/>
                  <a:gd name="connsiteY5" fmla="*/ 91554 h 91554"/>
                  <a:gd name="connsiteX6" fmla="*/ 33299 w 80752"/>
                  <a:gd name="connsiteY6" fmla="*/ 0 h 91554"/>
                  <a:gd name="connsiteX7" fmla="*/ 47320 w 80752"/>
                  <a:gd name="connsiteY7" fmla="*/ 0 h 91554"/>
                  <a:gd name="connsiteX8" fmla="*/ 80753 w 80752"/>
                  <a:gd name="connsiteY8" fmla="*/ 91554 h 91554"/>
                  <a:gd name="connsiteX9" fmla="*/ 51949 w 80752"/>
                  <a:gd name="connsiteY9" fmla="*/ 60312 h 91554"/>
                  <a:gd name="connsiteX10" fmla="*/ 40758 w 80752"/>
                  <a:gd name="connsiteY10" fmla="*/ 27004 h 91554"/>
                  <a:gd name="connsiteX11" fmla="*/ 29185 w 80752"/>
                  <a:gd name="connsiteY11" fmla="*/ 60312 h 91554"/>
                  <a:gd name="connsiteX12" fmla="*/ 51949 w 80752"/>
                  <a:gd name="connsiteY12" fmla="*/ 60312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52" h="91554">
                    <a:moveTo>
                      <a:pt x="80753" y="91554"/>
                    </a:moveTo>
                    <a:lnTo>
                      <a:pt x="62103" y="91554"/>
                    </a:lnTo>
                    <a:lnTo>
                      <a:pt x="56702" y="75352"/>
                    </a:lnTo>
                    <a:lnTo>
                      <a:pt x="24174" y="75352"/>
                    </a:lnTo>
                    <a:lnTo>
                      <a:pt x="18640" y="91554"/>
                    </a:lnTo>
                    <a:lnTo>
                      <a:pt x="0" y="91554"/>
                    </a:lnTo>
                    <a:lnTo>
                      <a:pt x="33299" y="0"/>
                    </a:lnTo>
                    <a:lnTo>
                      <a:pt x="47320" y="0"/>
                    </a:lnTo>
                    <a:lnTo>
                      <a:pt x="80753" y="91554"/>
                    </a:lnTo>
                    <a:close/>
                    <a:moveTo>
                      <a:pt x="51949" y="60312"/>
                    </a:moveTo>
                    <a:lnTo>
                      <a:pt x="40758" y="27004"/>
                    </a:lnTo>
                    <a:lnTo>
                      <a:pt x="29185" y="60312"/>
                    </a:lnTo>
                    <a:lnTo>
                      <a:pt x="51949" y="60312"/>
                    </a:lnTo>
                    <a:close/>
                  </a:path>
                </a:pathLst>
              </a:custGeom>
              <a:solidFill>
                <a:srgbClr val="000000"/>
              </a:solidFill>
              <a:ln w="9525" cap="flat">
                <a:noFill/>
                <a:prstDash val="solid"/>
                <a:round/>
              </a:ln>
            </p:spPr>
            <p:txBody>
              <a:bodyPr rtlCol="0" anchor="ctr"/>
              <a:lstStyle/>
              <a:p>
                <a:endParaRPr lang="en-GB"/>
              </a:p>
            </p:txBody>
          </p:sp>
          <p:sp>
            <p:nvSpPr>
              <p:cNvPr id="407" name="Freeform: Shape 406">
                <a:extLst>
                  <a:ext uri="{FF2B5EF4-FFF2-40B4-BE49-F238E27FC236}">
                    <a16:creationId xmlns:a16="http://schemas.microsoft.com/office/drawing/2014/main" id="{FF4D8A7C-CC78-4716-82A4-4614015DA653}"/>
                  </a:ext>
                </a:extLst>
              </p:cNvPr>
              <p:cNvSpPr/>
              <p:nvPr/>
            </p:nvSpPr>
            <p:spPr>
              <a:xfrm>
                <a:off x="2918944" y="3606020"/>
                <a:ext cx="60178" cy="91554"/>
              </a:xfrm>
              <a:custGeom>
                <a:avLst/>
                <a:gdLst>
                  <a:gd name="connsiteX0" fmla="*/ 60179 w 60178"/>
                  <a:gd name="connsiteY0" fmla="*/ 91554 h 91554"/>
                  <a:gd name="connsiteX1" fmla="*/ 0 w 60178"/>
                  <a:gd name="connsiteY1" fmla="*/ 91554 h 91554"/>
                  <a:gd name="connsiteX2" fmla="*/ 0 w 60178"/>
                  <a:gd name="connsiteY2" fmla="*/ 77153 h 91554"/>
                  <a:gd name="connsiteX3" fmla="*/ 39091 w 60178"/>
                  <a:gd name="connsiteY3" fmla="*/ 15945 h 91554"/>
                  <a:gd name="connsiteX4" fmla="*/ 1676 w 60178"/>
                  <a:gd name="connsiteY4" fmla="*/ 15945 h 91554"/>
                  <a:gd name="connsiteX5" fmla="*/ 1676 w 60178"/>
                  <a:gd name="connsiteY5" fmla="*/ 0 h 91554"/>
                  <a:gd name="connsiteX6" fmla="*/ 60179 w 60178"/>
                  <a:gd name="connsiteY6" fmla="*/ 0 h 91554"/>
                  <a:gd name="connsiteX7" fmla="*/ 60179 w 60178"/>
                  <a:gd name="connsiteY7" fmla="*/ 14145 h 91554"/>
                  <a:gd name="connsiteX8" fmla="*/ 20964 w 60178"/>
                  <a:gd name="connsiteY8" fmla="*/ 75610 h 91554"/>
                  <a:gd name="connsiteX9" fmla="*/ 60179 w 60178"/>
                  <a:gd name="connsiteY9" fmla="*/ 75610 h 91554"/>
                  <a:gd name="connsiteX10" fmla="*/ 60179 w 60178"/>
                  <a:gd name="connsiteY10"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178" h="91554">
                    <a:moveTo>
                      <a:pt x="60179" y="91554"/>
                    </a:moveTo>
                    <a:lnTo>
                      <a:pt x="0" y="91554"/>
                    </a:lnTo>
                    <a:lnTo>
                      <a:pt x="0" y="77153"/>
                    </a:lnTo>
                    <a:lnTo>
                      <a:pt x="39091" y="15945"/>
                    </a:lnTo>
                    <a:lnTo>
                      <a:pt x="1676" y="15945"/>
                    </a:lnTo>
                    <a:lnTo>
                      <a:pt x="1676" y="0"/>
                    </a:lnTo>
                    <a:lnTo>
                      <a:pt x="60179" y="0"/>
                    </a:lnTo>
                    <a:lnTo>
                      <a:pt x="60179" y="14145"/>
                    </a:lnTo>
                    <a:lnTo>
                      <a:pt x="20964" y="75610"/>
                    </a:lnTo>
                    <a:lnTo>
                      <a:pt x="60179" y="75610"/>
                    </a:lnTo>
                    <a:lnTo>
                      <a:pt x="60179" y="91554"/>
                    </a:lnTo>
                    <a:close/>
                  </a:path>
                </a:pathLst>
              </a:custGeom>
              <a:solidFill>
                <a:srgbClr val="000000"/>
              </a:solidFill>
              <a:ln w="9525" cap="flat">
                <a:noFill/>
                <a:prstDash val="solid"/>
                <a:round/>
              </a:ln>
            </p:spPr>
            <p:txBody>
              <a:bodyPr rtlCol="0" anchor="ctr"/>
              <a:lstStyle/>
              <a:p>
                <a:endParaRPr lang="en-GB"/>
              </a:p>
            </p:txBody>
          </p:sp>
          <p:sp>
            <p:nvSpPr>
              <p:cNvPr id="408" name="Freeform: Shape 407">
                <a:extLst>
                  <a:ext uri="{FF2B5EF4-FFF2-40B4-BE49-F238E27FC236}">
                    <a16:creationId xmlns:a16="http://schemas.microsoft.com/office/drawing/2014/main" id="{23877DDC-6667-47AB-A73C-19B36CB2F275}"/>
                  </a:ext>
                </a:extLst>
              </p:cNvPr>
              <p:cNvSpPr/>
              <p:nvPr/>
            </p:nvSpPr>
            <p:spPr>
              <a:xfrm>
                <a:off x="2984914" y="3606020"/>
                <a:ext cx="80752" cy="91554"/>
              </a:xfrm>
              <a:custGeom>
                <a:avLst/>
                <a:gdLst>
                  <a:gd name="connsiteX0" fmla="*/ 80753 w 80752"/>
                  <a:gd name="connsiteY0" fmla="*/ 91554 h 91554"/>
                  <a:gd name="connsiteX1" fmla="*/ 62103 w 80752"/>
                  <a:gd name="connsiteY1" fmla="*/ 91554 h 91554"/>
                  <a:gd name="connsiteX2" fmla="*/ 56702 w 80752"/>
                  <a:gd name="connsiteY2" fmla="*/ 75352 h 91554"/>
                  <a:gd name="connsiteX3" fmla="*/ 24174 w 80752"/>
                  <a:gd name="connsiteY3" fmla="*/ 75352 h 91554"/>
                  <a:gd name="connsiteX4" fmla="*/ 18640 w 80752"/>
                  <a:gd name="connsiteY4" fmla="*/ 91554 h 91554"/>
                  <a:gd name="connsiteX5" fmla="*/ 0 w 80752"/>
                  <a:gd name="connsiteY5" fmla="*/ 91554 h 91554"/>
                  <a:gd name="connsiteX6" fmla="*/ 33299 w 80752"/>
                  <a:gd name="connsiteY6" fmla="*/ 0 h 91554"/>
                  <a:gd name="connsiteX7" fmla="*/ 47320 w 80752"/>
                  <a:gd name="connsiteY7" fmla="*/ 0 h 91554"/>
                  <a:gd name="connsiteX8" fmla="*/ 80753 w 80752"/>
                  <a:gd name="connsiteY8" fmla="*/ 91554 h 91554"/>
                  <a:gd name="connsiteX9" fmla="*/ 51949 w 80752"/>
                  <a:gd name="connsiteY9" fmla="*/ 60312 h 91554"/>
                  <a:gd name="connsiteX10" fmla="*/ 40757 w 80752"/>
                  <a:gd name="connsiteY10" fmla="*/ 27004 h 91554"/>
                  <a:gd name="connsiteX11" fmla="*/ 29185 w 80752"/>
                  <a:gd name="connsiteY11" fmla="*/ 60312 h 91554"/>
                  <a:gd name="connsiteX12" fmla="*/ 51949 w 80752"/>
                  <a:gd name="connsiteY12" fmla="*/ 60312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52" h="91554">
                    <a:moveTo>
                      <a:pt x="80753" y="91554"/>
                    </a:moveTo>
                    <a:lnTo>
                      <a:pt x="62103" y="91554"/>
                    </a:lnTo>
                    <a:lnTo>
                      <a:pt x="56702" y="75352"/>
                    </a:lnTo>
                    <a:lnTo>
                      <a:pt x="24174" y="75352"/>
                    </a:lnTo>
                    <a:lnTo>
                      <a:pt x="18640" y="91554"/>
                    </a:lnTo>
                    <a:lnTo>
                      <a:pt x="0" y="91554"/>
                    </a:lnTo>
                    <a:lnTo>
                      <a:pt x="33299" y="0"/>
                    </a:lnTo>
                    <a:lnTo>
                      <a:pt x="47320" y="0"/>
                    </a:lnTo>
                    <a:lnTo>
                      <a:pt x="80753" y="91554"/>
                    </a:lnTo>
                    <a:close/>
                    <a:moveTo>
                      <a:pt x="51949" y="60312"/>
                    </a:moveTo>
                    <a:lnTo>
                      <a:pt x="40757" y="27004"/>
                    </a:lnTo>
                    <a:lnTo>
                      <a:pt x="29185" y="60312"/>
                    </a:lnTo>
                    <a:lnTo>
                      <a:pt x="51949" y="60312"/>
                    </a:lnTo>
                    <a:close/>
                  </a:path>
                </a:pathLst>
              </a:custGeom>
              <a:solidFill>
                <a:srgbClr val="000000"/>
              </a:solidFill>
              <a:ln w="9525" cap="flat">
                <a:noFill/>
                <a:prstDash val="solid"/>
                <a:round/>
              </a:ln>
            </p:spPr>
            <p:txBody>
              <a:bodyPr rtlCol="0" anchor="ctr"/>
              <a:lstStyle/>
              <a:p>
                <a:endParaRPr lang="en-GB"/>
              </a:p>
            </p:txBody>
          </p:sp>
          <p:sp>
            <p:nvSpPr>
              <p:cNvPr id="409" name="Freeform: Shape 408">
                <a:extLst>
                  <a:ext uri="{FF2B5EF4-FFF2-40B4-BE49-F238E27FC236}">
                    <a16:creationId xmlns:a16="http://schemas.microsoft.com/office/drawing/2014/main" id="{FC3012D0-CCD7-463B-ABBE-35BF718F71EC}"/>
                  </a:ext>
                </a:extLst>
              </p:cNvPr>
              <p:cNvSpPr/>
              <p:nvPr/>
            </p:nvSpPr>
            <p:spPr>
              <a:xfrm>
                <a:off x="3076982" y="3606020"/>
                <a:ext cx="69303" cy="91554"/>
              </a:xfrm>
              <a:custGeom>
                <a:avLst/>
                <a:gdLst>
                  <a:gd name="connsiteX0" fmla="*/ 69304 w 69303"/>
                  <a:gd name="connsiteY0" fmla="*/ 91554 h 91554"/>
                  <a:gd name="connsiteX1" fmla="*/ 48606 w 69303"/>
                  <a:gd name="connsiteY1" fmla="*/ 91554 h 91554"/>
                  <a:gd name="connsiteX2" fmla="*/ 30728 w 69303"/>
                  <a:gd name="connsiteY2" fmla="*/ 55036 h 91554"/>
                  <a:gd name="connsiteX3" fmla="*/ 17869 w 69303"/>
                  <a:gd name="connsiteY3" fmla="*/ 55036 h 91554"/>
                  <a:gd name="connsiteX4" fmla="*/ 17869 w 69303"/>
                  <a:gd name="connsiteY4" fmla="*/ 91554 h 91554"/>
                  <a:gd name="connsiteX5" fmla="*/ 0 w 69303"/>
                  <a:gd name="connsiteY5" fmla="*/ 91554 h 91554"/>
                  <a:gd name="connsiteX6" fmla="*/ 0 w 69303"/>
                  <a:gd name="connsiteY6" fmla="*/ 0 h 91554"/>
                  <a:gd name="connsiteX7" fmla="*/ 35871 w 69303"/>
                  <a:gd name="connsiteY7" fmla="*/ 0 h 91554"/>
                  <a:gd name="connsiteX8" fmla="*/ 57541 w 69303"/>
                  <a:gd name="connsiteY8" fmla="*/ 8106 h 91554"/>
                  <a:gd name="connsiteX9" fmla="*/ 65580 w 69303"/>
                  <a:gd name="connsiteY9" fmla="*/ 28032 h 91554"/>
                  <a:gd name="connsiteX10" fmla="*/ 60817 w 69303"/>
                  <a:gd name="connsiteY10" fmla="*/ 43339 h 91554"/>
                  <a:gd name="connsiteX11" fmla="*/ 48863 w 69303"/>
                  <a:gd name="connsiteY11" fmla="*/ 52083 h 91554"/>
                  <a:gd name="connsiteX12" fmla="*/ 69304 w 69303"/>
                  <a:gd name="connsiteY12" fmla="*/ 91554 h 91554"/>
                  <a:gd name="connsiteX13" fmla="*/ 44101 w 69303"/>
                  <a:gd name="connsiteY13" fmla="*/ 36776 h 91554"/>
                  <a:gd name="connsiteX14" fmla="*/ 47701 w 69303"/>
                  <a:gd name="connsiteY14" fmla="*/ 28032 h 91554"/>
                  <a:gd name="connsiteX15" fmla="*/ 44101 w 69303"/>
                  <a:gd name="connsiteY15" fmla="*/ 19288 h 91554"/>
                  <a:gd name="connsiteX16" fmla="*/ 34719 w 69303"/>
                  <a:gd name="connsiteY16" fmla="*/ 15945 h 91554"/>
                  <a:gd name="connsiteX17" fmla="*/ 17869 w 69303"/>
                  <a:gd name="connsiteY17" fmla="*/ 15945 h 91554"/>
                  <a:gd name="connsiteX18" fmla="*/ 17869 w 69303"/>
                  <a:gd name="connsiteY18" fmla="*/ 40119 h 91554"/>
                  <a:gd name="connsiteX19" fmla="*/ 34719 w 69303"/>
                  <a:gd name="connsiteY19" fmla="*/ 40119 h 91554"/>
                  <a:gd name="connsiteX20" fmla="*/ 44101 w 69303"/>
                  <a:gd name="connsiteY20" fmla="*/ 36776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303" h="91554">
                    <a:moveTo>
                      <a:pt x="69304" y="91554"/>
                    </a:moveTo>
                    <a:lnTo>
                      <a:pt x="48606" y="91554"/>
                    </a:lnTo>
                    <a:lnTo>
                      <a:pt x="30728" y="55036"/>
                    </a:lnTo>
                    <a:lnTo>
                      <a:pt x="17869" y="55036"/>
                    </a:lnTo>
                    <a:lnTo>
                      <a:pt x="17869" y="91554"/>
                    </a:lnTo>
                    <a:lnTo>
                      <a:pt x="0" y="91554"/>
                    </a:lnTo>
                    <a:lnTo>
                      <a:pt x="0" y="0"/>
                    </a:lnTo>
                    <a:lnTo>
                      <a:pt x="35871" y="0"/>
                    </a:lnTo>
                    <a:cubicBezTo>
                      <a:pt x="44958" y="0"/>
                      <a:pt x="52188" y="2705"/>
                      <a:pt x="57541" y="8106"/>
                    </a:cubicBezTo>
                    <a:cubicBezTo>
                      <a:pt x="62903" y="13506"/>
                      <a:pt x="65580" y="20146"/>
                      <a:pt x="65580" y="28032"/>
                    </a:cubicBezTo>
                    <a:cubicBezTo>
                      <a:pt x="65580" y="34119"/>
                      <a:pt x="63989" y="39224"/>
                      <a:pt x="60817" y="43339"/>
                    </a:cubicBezTo>
                    <a:cubicBezTo>
                      <a:pt x="57645" y="47454"/>
                      <a:pt x="53664" y="50368"/>
                      <a:pt x="48863" y="52083"/>
                    </a:cubicBezTo>
                    <a:lnTo>
                      <a:pt x="69304" y="91554"/>
                    </a:lnTo>
                    <a:close/>
                    <a:moveTo>
                      <a:pt x="44101" y="36776"/>
                    </a:moveTo>
                    <a:cubicBezTo>
                      <a:pt x="46501" y="34547"/>
                      <a:pt x="47701" y="31633"/>
                      <a:pt x="47701" y="28032"/>
                    </a:cubicBezTo>
                    <a:cubicBezTo>
                      <a:pt x="47701" y="24432"/>
                      <a:pt x="46501" y="21517"/>
                      <a:pt x="44101" y="19288"/>
                    </a:cubicBezTo>
                    <a:cubicBezTo>
                      <a:pt x="41700" y="17059"/>
                      <a:pt x="38576" y="15945"/>
                      <a:pt x="34719" y="15945"/>
                    </a:cubicBezTo>
                    <a:lnTo>
                      <a:pt x="17869" y="15945"/>
                    </a:lnTo>
                    <a:lnTo>
                      <a:pt x="17869" y="40119"/>
                    </a:lnTo>
                    <a:lnTo>
                      <a:pt x="34719" y="40119"/>
                    </a:lnTo>
                    <a:cubicBezTo>
                      <a:pt x="38576" y="40119"/>
                      <a:pt x="41700" y="39005"/>
                      <a:pt x="44101" y="36776"/>
                    </a:cubicBezTo>
                    <a:close/>
                  </a:path>
                </a:pathLst>
              </a:custGeom>
              <a:solidFill>
                <a:srgbClr val="000000"/>
              </a:solidFill>
              <a:ln w="9525" cap="flat">
                <a:noFill/>
                <a:prstDash val="solid"/>
                <a:round/>
              </a:ln>
            </p:spPr>
            <p:txBody>
              <a:bodyPr rtlCol="0" anchor="ctr"/>
              <a:lstStyle/>
              <a:p>
                <a:endParaRPr lang="en-GB"/>
              </a:p>
            </p:txBody>
          </p:sp>
          <p:sp>
            <p:nvSpPr>
              <p:cNvPr id="410" name="Freeform: Shape 409">
                <a:extLst>
                  <a:ext uri="{FF2B5EF4-FFF2-40B4-BE49-F238E27FC236}">
                    <a16:creationId xmlns:a16="http://schemas.microsoft.com/office/drawing/2014/main" id="{A12B3EAF-3867-4EC6-AC6F-C9FA07D78397}"/>
                  </a:ext>
                </a:extLst>
              </p:cNvPr>
              <p:cNvSpPr/>
              <p:nvPr/>
            </p:nvSpPr>
            <p:spPr>
              <a:xfrm>
                <a:off x="3161079" y="3606020"/>
                <a:ext cx="66474" cy="91554"/>
              </a:xfrm>
              <a:custGeom>
                <a:avLst/>
                <a:gdLst>
                  <a:gd name="connsiteX0" fmla="*/ 65513 w 66474"/>
                  <a:gd name="connsiteY0" fmla="*/ 25527 h 91554"/>
                  <a:gd name="connsiteX1" fmla="*/ 66475 w 66474"/>
                  <a:gd name="connsiteY1" fmla="*/ 45777 h 91554"/>
                  <a:gd name="connsiteX2" fmla="*/ 65513 w 66474"/>
                  <a:gd name="connsiteY2" fmla="*/ 66037 h 91554"/>
                  <a:gd name="connsiteX3" fmla="*/ 60693 w 66474"/>
                  <a:gd name="connsiteY3" fmla="*/ 78181 h 91554"/>
                  <a:gd name="connsiteX4" fmla="*/ 33042 w 66474"/>
                  <a:gd name="connsiteY4" fmla="*/ 91554 h 91554"/>
                  <a:gd name="connsiteX5" fmla="*/ 0 w 66474"/>
                  <a:gd name="connsiteY5" fmla="*/ 91554 h 91554"/>
                  <a:gd name="connsiteX6" fmla="*/ 0 w 66474"/>
                  <a:gd name="connsiteY6" fmla="*/ 0 h 91554"/>
                  <a:gd name="connsiteX7" fmla="*/ 33042 w 66474"/>
                  <a:gd name="connsiteY7" fmla="*/ 0 h 91554"/>
                  <a:gd name="connsiteX8" fmla="*/ 60693 w 66474"/>
                  <a:gd name="connsiteY8" fmla="*/ 13373 h 91554"/>
                  <a:gd name="connsiteX9" fmla="*/ 65513 w 66474"/>
                  <a:gd name="connsiteY9" fmla="*/ 25527 h 91554"/>
                  <a:gd name="connsiteX10" fmla="*/ 47958 w 66474"/>
                  <a:gd name="connsiteY10" fmla="*/ 62236 h 91554"/>
                  <a:gd name="connsiteX11" fmla="*/ 48606 w 66474"/>
                  <a:gd name="connsiteY11" fmla="*/ 45777 h 91554"/>
                  <a:gd name="connsiteX12" fmla="*/ 47958 w 66474"/>
                  <a:gd name="connsiteY12" fmla="*/ 29318 h 91554"/>
                  <a:gd name="connsiteX13" fmla="*/ 44872 w 66474"/>
                  <a:gd name="connsiteY13" fmla="*/ 21603 h 91554"/>
                  <a:gd name="connsiteX14" fmla="*/ 31499 w 66474"/>
                  <a:gd name="connsiteY14" fmla="*/ 15945 h 91554"/>
                  <a:gd name="connsiteX15" fmla="*/ 17869 w 66474"/>
                  <a:gd name="connsiteY15" fmla="*/ 15945 h 91554"/>
                  <a:gd name="connsiteX16" fmla="*/ 17869 w 66474"/>
                  <a:gd name="connsiteY16" fmla="*/ 75610 h 91554"/>
                  <a:gd name="connsiteX17" fmla="*/ 31499 w 66474"/>
                  <a:gd name="connsiteY17" fmla="*/ 75610 h 91554"/>
                  <a:gd name="connsiteX18" fmla="*/ 44872 w 66474"/>
                  <a:gd name="connsiteY18" fmla="*/ 69952 h 91554"/>
                  <a:gd name="connsiteX19" fmla="*/ 47958 w 66474"/>
                  <a:gd name="connsiteY19" fmla="*/ 62236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6474" h="91554">
                    <a:moveTo>
                      <a:pt x="65513" y="25527"/>
                    </a:moveTo>
                    <a:cubicBezTo>
                      <a:pt x="66161" y="30032"/>
                      <a:pt x="66475" y="36776"/>
                      <a:pt x="66475" y="45777"/>
                    </a:cubicBezTo>
                    <a:cubicBezTo>
                      <a:pt x="66475" y="54778"/>
                      <a:pt x="66161" y="61532"/>
                      <a:pt x="65513" y="66037"/>
                    </a:cubicBezTo>
                    <a:cubicBezTo>
                      <a:pt x="64875" y="70533"/>
                      <a:pt x="63265" y="74581"/>
                      <a:pt x="60693" y="78181"/>
                    </a:cubicBezTo>
                    <a:cubicBezTo>
                      <a:pt x="54264" y="87097"/>
                      <a:pt x="45044" y="91554"/>
                      <a:pt x="33042" y="91554"/>
                    </a:cubicBezTo>
                    <a:lnTo>
                      <a:pt x="0" y="91554"/>
                    </a:lnTo>
                    <a:lnTo>
                      <a:pt x="0" y="0"/>
                    </a:lnTo>
                    <a:lnTo>
                      <a:pt x="33042" y="0"/>
                    </a:lnTo>
                    <a:cubicBezTo>
                      <a:pt x="45044" y="0"/>
                      <a:pt x="54264" y="4458"/>
                      <a:pt x="60693" y="13373"/>
                    </a:cubicBezTo>
                    <a:cubicBezTo>
                      <a:pt x="63265" y="16974"/>
                      <a:pt x="64875" y="21031"/>
                      <a:pt x="65513" y="25527"/>
                    </a:cubicBezTo>
                    <a:close/>
                    <a:moveTo>
                      <a:pt x="47958" y="62236"/>
                    </a:moveTo>
                    <a:cubicBezTo>
                      <a:pt x="48387" y="58979"/>
                      <a:pt x="48606" y="53492"/>
                      <a:pt x="48606" y="45777"/>
                    </a:cubicBezTo>
                    <a:cubicBezTo>
                      <a:pt x="48606" y="38062"/>
                      <a:pt x="48387" y="32576"/>
                      <a:pt x="47958" y="29318"/>
                    </a:cubicBezTo>
                    <a:cubicBezTo>
                      <a:pt x="47530" y="26061"/>
                      <a:pt x="46501" y="23489"/>
                      <a:pt x="44872" y="21603"/>
                    </a:cubicBezTo>
                    <a:cubicBezTo>
                      <a:pt x="41872" y="17831"/>
                      <a:pt x="37414" y="15945"/>
                      <a:pt x="31499" y="15945"/>
                    </a:cubicBezTo>
                    <a:lnTo>
                      <a:pt x="17869" y="15945"/>
                    </a:lnTo>
                    <a:lnTo>
                      <a:pt x="17869" y="75610"/>
                    </a:lnTo>
                    <a:lnTo>
                      <a:pt x="31499" y="75610"/>
                    </a:lnTo>
                    <a:cubicBezTo>
                      <a:pt x="37414" y="75610"/>
                      <a:pt x="41872" y="73724"/>
                      <a:pt x="44872" y="69952"/>
                    </a:cubicBezTo>
                    <a:cubicBezTo>
                      <a:pt x="46501" y="68066"/>
                      <a:pt x="47530" y="65494"/>
                      <a:pt x="47958" y="62236"/>
                    </a:cubicBezTo>
                    <a:close/>
                  </a:path>
                </a:pathLst>
              </a:custGeom>
              <a:solidFill>
                <a:srgbClr val="000000"/>
              </a:solidFill>
              <a:ln w="9525" cap="flat">
                <a:noFill/>
                <a:prstDash val="solid"/>
                <a:round/>
              </a:ln>
            </p:spPr>
            <p:txBody>
              <a:bodyPr rtlCol="0" anchor="ctr"/>
              <a:lstStyle/>
              <a:p>
                <a:endParaRPr lang="en-GB"/>
              </a:p>
            </p:txBody>
          </p:sp>
          <p:sp>
            <p:nvSpPr>
              <p:cNvPr id="411" name="Freeform: Shape 410">
                <a:extLst>
                  <a:ext uri="{FF2B5EF4-FFF2-40B4-BE49-F238E27FC236}">
                    <a16:creationId xmlns:a16="http://schemas.microsoft.com/office/drawing/2014/main" id="{796E0B80-F25A-4461-B0C6-FE98B28A009E}"/>
                  </a:ext>
                </a:extLst>
              </p:cNvPr>
              <p:cNvSpPr/>
              <p:nvPr/>
            </p:nvSpPr>
            <p:spPr>
              <a:xfrm>
                <a:off x="3237583" y="3605249"/>
                <a:ext cx="67379" cy="93097"/>
              </a:xfrm>
              <a:custGeom>
                <a:avLst/>
                <a:gdLst>
                  <a:gd name="connsiteX0" fmla="*/ 67380 w 67379"/>
                  <a:gd name="connsiteY0" fmla="*/ 65322 h 93097"/>
                  <a:gd name="connsiteX1" fmla="*/ 57864 w 67379"/>
                  <a:gd name="connsiteY1" fmla="*/ 85706 h 93097"/>
                  <a:gd name="connsiteX2" fmla="*/ 33433 w 67379"/>
                  <a:gd name="connsiteY2" fmla="*/ 93098 h 93097"/>
                  <a:gd name="connsiteX3" fmla="*/ 14535 w 67379"/>
                  <a:gd name="connsiteY3" fmla="*/ 90335 h 93097"/>
                  <a:gd name="connsiteX4" fmla="*/ 0 w 67379"/>
                  <a:gd name="connsiteY4" fmla="*/ 81010 h 93097"/>
                  <a:gd name="connsiteX5" fmla="*/ 11573 w 67379"/>
                  <a:gd name="connsiteY5" fmla="*/ 69437 h 93097"/>
                  <a:gd name="connsiteX6" fmla="*/ 33566 w 67379"/>
                  <a:gd name="connsiteY6" fmla="*/ 77153 h 93097"/>
                  <a:gd name="connsiteX7" fmla="*/ 45720 w 67379"/>
                  <a:gd name="connsiteY7" fmla="*/ 74200 h 93097"/>
                  <a:gd name="connsiteX8" fmla="*/ 49892 w 67379"/>
                  <a:gd name="connsiteY8" fmla="*/ 65713 h 93097"/>
                  <a:gd name="connsiteX9" fmla="*/ 47063 w 67379"/>
                  <a:gd name="connsiteY9" fmla="*/ 58121 h 93097"/>
                  <a:gd name="connsiteX10" fmla="*/ 38833 w 67379"/>
                  <a:gd name="connsiteY10" fmla="*/ 55036 h 93097"/>
                  <a:gd name="connsiteX11" fmla="*/ 27908 w 67379"/>
                  <a:gd name="connsiteY11" fmla="*/ 53369 h 93097"/>
                  <a:gd name="connsiteX12" fmla="*/ 10163 w 67379"/>
                  <a:gd name="connsiteY12" fmla="*/ 45777 h 93097"/>
                  <a:gd name="connsiteX13" fmla="*/ 3600 w 67379"/>
                  <a:gd name="connsiteY13" fmla="*/ 27775 h 93097"/>
                  <a:gd name="connsiteX14" fmla="*/ 12221 w 67379"/>
                  <a:gd name="connsiteY14" fmla="*/ 7658 h 93097"/>
                  <a:gd name="connsiteX15" fmla="*/ 35490 w 67379"/>
                  <a:gd name="connsiteY15" fmla="*/ 0 h 93097"/>
                  <a:gd name="connsiteX16" fmla="*/ 65065 w 67379"/>
                  <a:gd name="connsiteY16" fmla="*/ 10678 h 93097"/>
                  <a:gd name="connsiteX17" fmla="*/ 53750 w 67379"/>
                  <a:gd name="connsiteY17" fmla="*/ 21860 h 93097"/>
                  <a:gd name="connsiteX18" fmla="*/ 34976 w 67379"/>
                  <a:gd name="connsiteY18" fmla="*/ 15564 h 93097"/>
                  <a:gd name="connsiteX19" fmla="*/ 24565 w 67379"/>
                  <a:gd name="connsiteY19" fmla="*/ 18840 h 93097"/>
                  <a:gd name="connsiteX20" fmla="*/ 20965 w 67379"/>
                  <a:gd name="connsiteY20" fmla="*/ 27137 h 93097"/>
                  <a:gd name="connsiteX21" fmla="*/ 23536 w 67379"/>
                  <a:gd name="connsiteY21" fmla="*/ 33690 h 93097"/>
                  <a:gd name="connsiteX22" fmla="*/ 31890 w 67379"/>
                  <a:gd name="connsiteY22" fmla="*/ 37167 h 93097"/>
                  <a:gd name="connsiteX23" fmla="*/ 42824 w 67379"/>
                  <a:gd name="connsiteY23" fmla="*/ 38833 h 93097"/>
                  <a:gd name="connsiteX24" fmla="*/ 60312 w 67379"/>
                  <a:gd name="connsiteY24" fmla="*/ 46034 h 93097"/>
                  <a:gd name="connsiteX25" fmla="*/ 67380 w 67379"/>
                  <a:gd name="connsiteY25" fmla="*/ 65322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379" h="93097">
                    <a:moveTo>
                      <a:pt x="67380" y="65322"/>
                    </a:moveTo>
                    <a:cubicBezTo>
                      <a:pt x="67380" y="73981"/>
                      <a:pt x="64208" y="80781"/>
                      <a:pt x="57864" y="85706"/>
                    </a:cubicBezTo>
                    <a:cubicBezTo>
                      <a:pt x="51521" y="90640"/>
                      <a:pt x="43377" y="93098"/>
                      <a:pt x="33433" y="93098"/>
                    </a:cubicBezTo>
                    <a:cubicBezTo>
                      <a:pt x="26146" y="93098"/>
                      <a:pt x="19850" y="92183"/>
                      <a:pt x="14535" y="90335"/>
                    </a:cubicBezTo>
                    <a:cubicBezTo>
                      <a:pt x="9220" y="88497"/>
                      <a:pt x="4372" y="85382"/>
                      <a:pt x="0" y="81010"/>
                    </a:cubicBezTo>
                    <a:lnTo>
                      <a:pt x="11573" y="69437"/>
                    </a:lnTo>
                    <a:cubicBezTo>
                      <a:pt x="16716" y="74581"/>
                      <a:pt x="24051" y="77153"/>
                      <a:pt x="33566" y="77153"/>
                    </a:cubicBezTo>
                    <a:cubicBezTo>
                      <a:pt x="38881" y="77153"/>
                      <a:pt x="42929" y="76172"/>
                      <a:pt x="45720" y="74200"/>
                    </a:cubicBezTo>
                    <a:cubicBezTo>
                      <a:pt x="48501" y="72228"/>
                      <a:pt x="49892" y="69399"/>
                      <a:pt x="49892" y="65713"/>
                    </a:cubicBezTo>
                    <a:cubicBezTo>
                      <a:pt x="49892" y="62541"/>
                      <a:pt x="48949" y="60007"/>
                      <a:pt x="47063" y="58121"/>
                    </a:cubicBezTo>
                    <a:cubicBezTo>
                      <a:pt x="45434" y="56579"/>
                      <a:pt x="42691" y="55550"/>
                      <a:pt x="38833" y="55036"/>
                    </a:cubicBezTo>
                    <a:lnTo>
                      <a:pt x="27908" y="53369"/>
                    </a:lnTo>
                    <a:cubicBezTo>
                      <a:pt x="20193" y="52254"/>
                      <a:pt x="14278" y="49721"/>
                      <a:pt x="10163" y="45777"/>
                    </a:cubicBezTo>
                    <a:cubicBezTo>
                      <a:pt x="5791" y="41491"/>
                      <a:pt x="3600" y="35490"/>
                      <a:pt x="3600" y="27775"/>
                    </a:cubicBezTo>
                    <a:cubicBezTo>
                      <a:pt x="3600" y="19460"/>
                      <a:pt x="6477" y="12754"/>
                      <a:pt x="12221" y="7658"/>
                    </a:cubicBezTo>
                    <a:cubicBezTo>
                      <a:pt x="17964" y="2553"/>
                      <a:pt x="25718" y="0"/>
                      <a:pt x="35490" y="0"/>
                    </a:cubicBezTo>
                    <a:cubicBezTo>
                      <a:pt x="47835" y="0"/>
                      <a:pt x="57693" y="3562"/>
                      <a:pt x="65065" y="10678"/>
                    </a:cubicBezTo>
                    <a:lnTo>
                      <a:pt x="53750" y="21860"/>
                    </a:lnTo>
                    <a:cubicBezTo>
                      <a:pt x="49463" y="17659"/>
                      <a:pt x="43205" y="15564"/>
                      <a:pt x="34976" y="15564"/>
                    </a:cubicBezTo>
                    <a:cubicBezTo>
                      <a:pt x="30432" y="15564"/>
                      <a:pt x="26965" y="16659"/>
                      <a:pt x="24565" y="18840"/>
                    </a:cubicBezTo>
                    <a:cubicBezTo>
                      <a:pt x="22165" y="21031"/>
                      <a:pt x="20965" y="23794"/>
                      <a:pt x="20965" y="27137"/>
                    </a:cubicBezTo>
                    <a:cubicBezTo>
                      <a:pt x="20965" y="29880"/>
                      <a:pt x="21822" y="32061"/>
                      <a:pt x="23536" y="33690"/>
                    </a:cubicBezTo>
                    <a:cubicBezTo>
                      <a:pt x="25508" y="35490"/>
                      <a:pt x="28289" y="36652"/>
                      <a:pt x="31890" y="37167"/>
                    </a:cubicBezTo>
                    <a:lnTo>
                      <a:pt x="42824" y="38833"/>
                    </a:lnTo>
                    <a:cubicBezTo>
                      <a:pt x="50625" y="39948"/>
                      <a:pt x="56455" y="42348"/>
                      <a:pt x="60312" y="46034"/>
                    </a:cubicBezTo>
                    <a:cubicBezTo>
                      <a:pt x="65027" y="50406"/>
                      <a:pt x="67380" y="56836"/>
                      <a:pt x="67380" y="65322"/>
                    </a:cubicBezTo>
                    <a:close/>
                  </a:path>
                </a:pathLst>
              </a:custGeom>
              <a:solidFill>
                <a:srgbClr val="000000"/>
              </a:solidFill>
              <a:ln w="9525" cap="flat">
                <a:noFill/>
                <a:prstDash val="solid"/>
                <a:round/>
              </a:ln>
            </p:spPr>
            <p:txBody>
              <a:bodyPr rtlCol="0" anchor="ctr"/>
              <a:lstStyle/>
              <a:p>
                <a:endParaRPr lang="en-GB"/>
              </a:p>
            </p:txBody>
          </p:sp>
        </p:grpSp>
      </p:grpSp>
      <p:grpSp>
        <p:nvGrpSpPr>
          <p:cNvPr id="10" name="Group 9">
            <a:extLst>
              <a:ext uri="{FF2B5EF4-FFF2-40B4-BE49-F238E27FC236}">
                <a16:creationId xmlns:a16="http://schemas.microsoft.com/office/drawing/2014/main" id="{71835AD9-C570-4EDA-B45F-AB1AAC017AE9}"/>
              </a:ext>
            </a:extLst>
          </p:cNvPr>
          <p:cNvGrpSpPr/>
          <p:nvPr/>
        </p:nvGrpSpPr>
        <p:grpSpPr>
          <a:xfrm>
            <a:off x="2022287" y="2121285"/>
            <a:ext cx="1344838" cy="1732889"/>
            <a:chOff x="2028294" y="2121285"/>
            <a:chExt cx="1344838" cy="1732889"/>
          </a:xfrm>
        </p:grpSpPr>
        <p:grpSp>
          <p:nvGrpSpPr>
            <p:cNvPr id="564" name="Group 563">
              <a:extLst>
                <a:ext uri="{FF2B5EF4-FFF2-40B4-BE49-F238E27FC236}">
                  <a16:creationId xmlns:a16="http://schemas.microsoft.com/office/drawing/2014/main" id="{251A8A66-D53F-48AC-B2ED-A9FC264DF25E}"/>
                </a:ext>
              </a:extLst>
            </p:cNvPr>
            <p:cNvGrpSpPr>
              <a:grpSpLocks noChangeAspect="1"/>
            </p:cNvGrpSpPr>
            <p:nvPr/>
          </p:nvGrpSpPr>
          <p:grpSpPr>
            <a:xfrm>
              <a:off x="2028294" y="2121285"/>
              <a:ext cx="1344838" cy="1344838"/>
              <a:chOff x="4032000" y="3392937"/>
              <a:chExt cx="1077355" cy="1077355"/>
            </a:xfrm>
          </p:grpSpPr>
          <p:sp>
            <p:nvSpPr>
              <p:cNvPr id="592" name="Freeform: Shape 591">
                <a:extLst>
                  <a:ext uri="{FF2B5EF4-FFF2-40B4-BE49-F238E27FC236}">
                    <a16:creationId xmlns:a16="http://schemas.microsoft.com/office/drawing/2014/main" id="{FE0253E3-E15C-4951-BF32-D27136D8A986}"/>
                  </a:ext>
                </a:extLst>
              </p:cNvPr>
              <p:cNvSpPr/>
              <p:nvPr/>
            </p:nvSpPr>
            <p:spPr>
              <a:xfrm>
                <a:off x="4032000" y="339293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rgbClr val="FCB414"/>
              </a:solidFill>
              <a:ln w="7575" cap="flat">
                <a:noFill/>
                <a:prstDash val="solid"/>
                <a:round/>
              </a:ln>
            </p:spPr>
            <p:txBody>
              <a:bodyPr rtlCol="0" anchor="ctr"/>
              <a:lstStyle/>
              <a:p>
                <a:endParaRPr lang="en-GB"/>
              </a:p>
            </p:txBody>
          </p:sp>
          <p:sp>
            <p:nvSpPr>
              <p:cNvPr id="593" name="Freeform: Shape 592">
                <a:extLst>
                  <a:ext uri="{FF2B5EF4-FFF2-40B4-BE49-F238E27FC236}">
                    <a16:creationId xmlns:a16="http://schemas.microsoft.com/office/drawing/2014/main" id="{067EEA2C-1D29-4E1C-99F8-4EA6EE367615}"/>
                  </a:ext>
                </a:extLst>
              </p:cNvPr>
              <p:cNvSpPr/>
              <p:nvPr/>
            </p:nvSpPr>
            <p:spPr>
              <a:xfrm>
                <a:off x="4303257" y="3517734"/>
                <a:ext cx="326233" cy="188151"/>
              </a:xfrm>
              <a:custGeom>
                <a:avLst/>
                <a:gdLst>
                  <a:gd name="connsiteX0" fmla="*/ 298075 w 326233"/>
                  <a:gd name="connsiteY0" fmla="*/ 100507 h 188151"/>
                  <a:gd name="connsiteX1" fmla="*/ 64128 w 326233"/>
                  <a:gd name="connsiteY1" fmla="*/ 185658 h 188151"/>
                  <a:gd name="connsiteX2" fmla="*/ 8897 w 326233"/>
                  <a:gd name="connsiteY2" fmla="*/ 159904 h 188151"/>
                  <a:gd name="connsiteX3" fmla="*/ 2770 w 326233"/>
                  <a:gd name="connsiteY3" fmla="*/ 143067 h 188151"/>
                  <a:gd name="connsiteX4" fmla="*/ 28523 w 326233"/>
                  <a:gd name="connsiteY4" fmla="*/ 87828 h 188151"/>
                  <a:gd name="connsiteX5" fmla="*/ 262470 w 326233"/>
                  <a:gd name="connsiteY5" fmla="*/ 2678 h 188151"/>
                  <a:gd name="connsiteX6" fmla="*/ 317702 w 326233"/>
                  <a:gd name="connsiteY6" fmla="*/ 28431 h 188151"/>
                  <a:gd name="connsiteX7" fmla="*/ 323828 w 326233"/>
                  <a:gd name="connsiteY7" fmla="*/ 45276 h 188151"/>
                  <a:gd name="connsiteX8" fmla="*/ 298075 w 326233"/>
                  <a:gd name="connsiteY8" fmla="*/ 100507 h 18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6233" h="188151">
                    <a:moveTo>
                      <a:pt x="298075" y="100507"/>
                    </a:moveTo>
                    <a:lnTo>
                      <a:pt x="64128" y="185658"/>
                    </a:lnTo>
                    <a:cubicBezTo>
                      <a:pt x="41856" y="193761"/>
                      <a:pt x="17000" y="182176"/>
                      <a:pt x="8897" y="159904"/>
                    </a:cubicBezTo>
                    <a:lnTo>
                      <a:pt x="2770" y="143067"/>
                    </a:lnTo>
                    <a:cubicBezTo>
                      <a:pt x="-5341" y="120788"/>
                      <a:pt x="6251" y="95931"/>
                      <a:pt x="28523" y="87828"/>
                    </a:cubicBezTo>
                    <a:lnTo>
                      <a:pt x="262470" y="2678"/>
                    </a:lnTo>
                    <a:cubicBezTo>
                      <a:pt x="284742" y="-5425"/>
                      <a:pt x="309599" y="6159"/>
                      <a:pt x="317702" y="28431"/>
                    </a:cubicBezTo>
                    <a:lnTo>
                      <a:pt x="323828" y="45276"/>
                    </a:lnTo>
                    <a:cubicBezTo>
                      <a:pt x="331931" y="67548"/>
                      <a:pt x="320347" y="92404"/>
                      <a:pt x="298075" y="100507"/>
                    </a:cubicBezTo>
                    <a:close/>
                  </a:path>
                </a:pathLst>
              </a:custGeom>
              <a:solidFill>
                <a:srgbClr val="231F20"/>
              </a:solidFill>
              <a:ln w="7575" cap="flat">
                <a:noFill/>
                <a:prstDash val="solid"/>
                <a:round/>
              </a:ln>
            </p:spPr>
            <p:txBody>
              <a:bodyPr rtlCol="0" anchor="ctr"/>
              <a:lstStyle/>
              <a:p>
                <a:endParaRPr lang="en-GB"/>
              </a:p>
            </p:txBody>
          </p:sp>
          <p:sp>
            <p:nvSpPr>
              <p:cNvPr id="594" name="Freeform: Shape 593">
                <a:extLst>
                  <a:ext uri="{FF2B5EF4-FFF2-40B4-BE49-F238E27FC236}">
                    <a16:creationId xmlns:a16="http://schemas.microsoft.com/office/drawing/2014/main" id="{2B7DAD94-AA02-4A96-B154-F4358957C215}"/>
                  </a:ext>
                </a:extLst>
              </p:cNvPr>
              <p:cNvSpPr/>
              <p:nvPr/>
            </p:nvSpPr>
            <p:spPr>
              <a:xfrm>
                <a:off x="4289794" y="3504271"/>
                <a:ext cx="353159" cy="215078"/>
              </a:xfrm>
              <a:custGeom>
                <a:avLst/>
                <a:gdLst>
                  <a:gd name="connsiteX0" fmla="*/ 316145 w 353159"/>
                  <a:gd name="connsiteY0" fmla="*/ 126627 h 215078"/>
                  <a:gd name="connsiteX1" fmla="*/ 349948 w 353159"/>
                  <a:gd name="connsiteY1" fmla="*/ 54133 h 215078"/>
                  <a:gd name="connsiteX2" fmla="*/ 343821 w 353159"/>
                  <a:gd name="connsiteY2" fmla="*/ 37288 h 215078"/>
                  <a:gd name="connsiteX3" fmla="*/ 271327 w 353159"/>
                  <a:gd name="connsiteY3" fmla="*/ 3485 h 215078"/>
                  <a:gd name="connsiteX4" fmla="*/ 37380 w 353159"/>
                  <a:gd name="connsiteY4" fmla="*/ 88635 h 215078"/>
                  <a:gd name="connsiteX5" fmla="*/ 3577 w 353159"/>
                  <a:gd name="connsiteY5" fmla="*/ 161137 h 215078"/>
                  <a:gd name="connsiteX6" fmla="*/ 9704 w 353159"/>
                  <a:gd name="connsiteY6" fmla="*/ 177974 h 215078"/>
                  <a:gd name="connsiteX7" fmla="*/ 82198 w 353159"/>
                  <a:gd name="connsiteY7" fmla="*/ 211777 h 215078"/>
                  <a:gd name="connsiteX8" fmla="*/ 316145 w 353159"/>
                  <a:gd name="connsiteY8" fmla="*/ 126627 h 215078"/>
                  <a:gd name="connsiteX9" fmla="*/ 306932 w 353159"/>
                  <a:gd name="connsiteY9" fmla="*/ 101314 h 215078"/>
                  <a:gd name="connsiteX10" fmla="*/ 72985 w 353159"/>
                  <a:gd name="connsiteY10" fmla="*/ 186465 h 215078"/>
                  <a:gd name="connsiteX11" fmla="*/ 35016 w 353159"/>
                  <a:gd name="connsiteY11" fmla="*/ 168761 h 215078"/>
                  <a:gd name="connsiteX12" fmla="*/ 28889 w 353159"/>
                  <a:gd name="connsiteY12" fmla="*/ 151924 h 215078"/>
                  <a:gd name="connsiteX13" fmla="*/ 46593 w 353159"/>
                  <a:gd name="connsiteY13" fmla="*/ 113948 h 215078"/>
                  <a:gd name="connsiteX14" fmla="*/ 280540 w 353159"/>
                  <a:gd name="connsiteY14" fmla="*/ 28797 h 215078"/>
                  <a:gd name="connsiteX15" fmla="*/ 318509 w 353159"/>
                  <a:gd name="connsiteY15" fmla="*/ 46501 h 215078"/>
                  <a:gd name="connsiteX16" fmla="*/ 324635 w 353159"/>
                  <a:gd name="connsiteY16" fmla="*/ 63346 h 215078"/>
                  <a:gd name="connsiteX17" fmla="*/ 306932 w 353159"/>
                  <a:gd name="connsiteY17" fmla="*/ 101314 h 21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3159" h="215078">
                    <a:moveTo>
                      <a:pt x="316145" y="126627"/>
                    </a:moveTo>
                    <a:cubicBezTo>
                      <a:pt x="345372" y="115993"/>
                      <a:pt x="360582" y="83368"/>
                      <a:pt x="349948" y="54133"/>
                    </a:cubicBezTo>
                    <a:cubicBezTo>
                      <a:pt x="349948" y="54133"/>
                      <a:pt x="343821" y="37288"/>
                      <a:pt x="343821" y="37288"/>
                    </a:cubicBezTo>
                    <a:cubicBezTo>
                      <a:pt x="333187" y="8061"/>
                      <a:pt x="300562" y="-7149"/>
                      <a:pt x="271327" y="3485"/>
                    </a:cubicBezTo>
                    <a:lnTo>
                      <a:pt x="37380" y="88635"/>
                    </a:lnTo>
                    <a:cubicBezTo>
                      <a:pt x="8153" y="99270"/>
                      <a:pt x="-7065" y="131895"/>
                      <a:pt x="3577" y="161137"/>
                    </a:cubicBezTo>
                    <a:cubicBezTo>
                      <a:pt x="3577" y="161137"/>
                      <a:pt x="9704" y="177974"/>
                      <a:pt x="9704" y="177974"/>
                    </a:cubicBezTo>
                    <a:cubicBezTo>
                      <a:pt x="20338" y="207201"/>
                      <a:pt x="52963" y="222412"/>
                      <a:pt x="82198" y="211777"/>
                    </a:cubicBezTo>
                    <a:lnTo>
                      <a:pt x="316145" y="126627"/>
                    </a:lnTo>
                    <a:close/>
                    <a:moveTo>
                      <a:pt x="306932" y="101314"/>
                    </a:moveTo>
                    <a:lnTo>
                      <a:pt x="72985" y="186465"/>
                    </a:lnTo>
                    <a:cubicBezTo>
                      <a:pt x="57676" y="192037"/>
                      <a:pt x="40588" y="184078"/>
                      <a:pt x="35016" y="168761"/>
                    </a:cubicBezTo>
                    <a:lnTo>
                      <a:pt x="28889" y="151924"/>
                    </a:lnTo>
                    <a:cubicBezTo>
                      <a:pt x="23310" y="136607"/>
                      <a:pt x="31276" y="119520"/>
                      <a:pt x="46593" y="113948"/>
                    </a:cubicBezTo>
                    <a:lnTo>
                      <a:pt x="280540" y="28797"/>
                    </a:lnTo>
                    <a:cubicBezTo>
                      <a:pt x="295849" y="23226"/>
                      <a:pt x="312937" y="31184"/>
                      <a:pt x="318509" y="46501"/>
                    </a:cubicBezTo>
                    <a:cubicBezTo>
                      <a:pt x="318509" y="46501"/>
                      <a:pt x="324635" y="63346"/>
                      <a:pt x="324635" y="63346"/>
                    </a:cubicBezTo>
                    <a:cubicBezTo>
                      <a:pt x="330207" y="78655"/>
                      <a:pt x="322249" y="95743"/>
                      <a:pt x="306932" y="101314"/>
                    </a:cubicBezTo>
                    <a:close/>
                  </a:path>
                </a:pathLst>
              </a:custGeom>
              <a:solidFill>
                <a:srgbClr val="231F20"/>
              </a:solidFill>
              <a:ln w="7575" cap="flat">
                <a:noFill/>
                <a:prstDash val="solid"/>
                <a:round/>
              </a:ln>
            </p:spPr>
            <p:txBody>
              <a:bodyPr rtlCol="0" anchor="ctr"/>
              <a:lstStyle/>
              <a:p>
                <a:endParaRPr lang="en-GB"/>
              </a:p>
            </p:txBody>
          </p:sp>
          <p:sp>
            <p:nvSpPr>
              <p:cNvPr id="595" name="Freeform: Shape 594">
                <a:extLst>
                  <a:ext uri="{FF2B5EF4-FFF2-40B4-BE49-F238E27FC236}">
                    <a16:creationId xmlns:a16="http://schemas.microsoft.com/office/drawing/2014/main" id="{073A9D93-43D2-4A4F-B28F-D7916429520B}"/>
                  </a:ext>
                </a:extLst>
              </p:cNvPr>
              <p:cNvSpPr/>
              <p:nvPr/>
            </p:nvSpPr>
            <p:spPr>
              <a:xfrm>
                <a:off x="4393487" y="3498870"/>
                <a:ext cx="99937" cy="99940"/>
              </a:xfrm>
              <a:custGeom>
                <a:avLst/>
                <a:gdLst>
                  <a:gd name="connsiteX0" fmla="*/ 97084 w 99937"/>
                  <a:gd name="connsiteY0" fmla="*/ 32948 h 99940"/>
                  <a:gd name="connsiteX1" fmla="*/ 67226 w 99937"/>
                  <a:gd name="connsiteY1" fmla="*/ 96982 h 99940"/>
                  <a:gd name="connsiteX2" fmla="*/ 3200 w 99937"/>
                  <a:gd name="connsiteY2" fmla="*/ 67124 h 99940"/>
                  <a:gd name="connsiteX3" fmla="*/ 33058 w 99937"/>
                  <a:gd name="connsiteY3" fmla="*/ 3090 h 99940"/>
                  <a:gd name="connsiteX4" fmla="*/ 97084 w 99937"/>
                  <a:gd name="connsiteY4" fmla="*/ 32948 h 99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937" h="99940">
                    <a:moveTo>
                      <a:pt x="97084" y="32948"/>
                    </a:moveTo>
                    <a:cubicBezTo>
                      <a:pt x="106517" y="58877"/>
                      <a:pt x="93154" y="87541"/>
                      <a:pt x="67226" y="96982"/>
                    </a:cubicBezTo>
                    <a:cubicBezTo>
                      <a:pt x="41298" y="106415"/>
                      <a:pt x="12633" y="93045"/>
                      <a:pt x="3200" y="67124"/>
                    </a:cubicBezTo>
                    <a:cubicBezTo>
                      <a:pt x="-6241" y="41196"/>
                      <a:pt x="7130" y="12531"/>
                      <a:pt x="33058" y="3090"/>
                    </a:cubicBezTo>
                    <a:cubicBezTo>
                      <a:pt x="58978" y="-6343"/>
                      <a:pt x="87643" y="7028"/>
                      <a:pt x="97084" y="32948"/>
                    </a:cubicBezTo>
                    <a:close/>
                  </a:path>
                </a:pathLst>
              </a:custGeom>
              <a:solidFill>
                <a:srgbClr val="FCB414"/>
              </a:solidFill>
              <a:ln w="7575" cap="flat">
                <a:noFill/>
                <a:prstDash val="solid"/>
                <a:round/>
              </a:ln>
            </p:spPr>
            <p:txBody>
              <a:bodyPr rtlCol="0" anchor="ctr"/>
              <a:lstStyle/>
              <a:p>
                <a:endParaRPr lang="en-GB"/>
              </a:p>
            </p:txBody>
          </p:sp>
          <p:sp>
            <p:nvSpPr>
              <p:cNvPr id="596" name="Freeform: Shape 595">
                <a:extLst>
                  <a:ext uri="{FF2B5EF4-FFF2-40B4-BE49-F238E27FC236}">
                    <a16:creationId xmlns:a16="http://schemas.microsoft.com/office/drawing/2014/main" id="{7927BA9E-6468-47BC-A127-D598524B2B66}"/>
                  </a:ext>
                </a:extLst>
              </p:cNvPr>
              <p:cNvSpPr/>
              <p:nvPr/>
            </p:nvSpPr>
            <p:spPr>
              <a:xfrm>
                <a:off x="4380016" y="3485401"/>
                <a:ext cx="126878" cy="126879"/>
              </a:xfrm>
              <a:custGeom>
                <a:avLst/>
                <a:gdLst>
                  <a:gd name="connsiteX0" fmla="*/ 123211 w 126878"/>
                  <a:gd name="connsiteY0" fmla="*/ 41812 h 126879"/>
                  <a:gd name="connsiteX1" fmla="*/ 123211 w 126878"/>
                  <a:gd name="connsiteY1" fmla="*/ 41812 h 126879"/>
                  <a:gd name="connsiteX2" fmla="*/ 41922 w 126878"/>
                  <a:gd name="connsiteY2" fmla="*/ 3904 h 126879"/>
                  <a:gd name="connsiteX3" fmla="*/ 41922 w 126878"/>
                  <a:gd name="connsiteY3" fmla="*/ 3904 h 126879"/>
                  <a:gd name="connsiteX4" fmla="*/ 4014 w 126878"/>
                  <a:gd name="connsiteY4" fmla="*/ 85200 h 126879"/>
                  <a:gd name="connsiteX5" fmla="*/ 85303 w 126878"/>
                  <a:gd name="connsiteY5" fmla="*/ 123108 h 126879"/>
                  <a:gd name="connsiteX6" fmla="*/ 85303 w 126878"/>
                  <a:gd name="connsiteY6" fmla="*/ 123108 h 126879"/>
                  <a:gd name="connsiteX7" fmla="*/ 123211 w 126878"/>
                  <a:gd name="connsiteY7" fmla="*/ 41812 h 126879"/>
                  <a:gd name="connsiteX8" fmla="*/ 97898 w 126878"/>
                  <a:gd name="connsiteY8" fmla="*/ 51024 h 126879"/>
                  <a:gd name="connsiteX9" fmla="*/ 76090 w 126878"/>
                  <a:gd name="connsiteY9" fmla="*/ 97796 h 126879"/>
                  <a:gd name="connsiteX10" fmla="*/ 29326 w 126878"/>
                  <a:gd name="connsiteY10" fmla="*/ 75987 h 126879"/>
                  <a:gd name="connsiteX11" fmla="*/ 29326 w 126878"/>
                  <a:gd name="connsiteY11" fmla="*/ 75987 h 126879"/>
                  <a:gd name="connsiteX12" fmla="*/ 51135 w 126878"/>
                  <a:gd name="connsiteY12" fmla="*/ 29216 h 126879"/>
                  <a:gd name="connsiteX13" fmla="*/ 97898 w 126878"/>
                  <a:gd name="connsiteY13" fmla="*/ 51024 h 126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878" h="126879">
                    <a:moveTo>
                      <a:pt x="123211" y="41812"/>
                    </a:moveTo>
                    <a:lnTo>
                      <a:pt x="123211" y="41812"/>
                    </a:lnTo>
                    <a:cubicBezTo>
                      <a:pt x="111223" y="8905"/>
                      <a:pt x="74828" y="-8069"/>
                      <a:pt x="41922" y="3904"/>
                    </a:cubicBezTo>
                    <a:lnTo>
                      <a:pt x="41922" y="3904"/>
                    </a:lnTo>
                    <a:cubicBezTo>
                      <a:pt x="9000" y="15891"/>
                      <a:pt x="-7966" y="52286"/>
                      <a:pt x="4014" y="85200"/>
                    </a:cubicBezTo>
                    <a:cubicBezTo>
                      <a:pt x="15994" y="118106"/>
                      <a:pt x="52381" y="135080"/>
                      <a:pt x="85303" y="123108"/>
                    </a:cubicBezTo>
                    <a:lnTo>
                      <a:pt x="85303" y="123108"/>
                    </a:lnTo>
                    <a:cubicBezTo>
                      <a:pt x="118224" y="111121"/>
                      <a:pt x="135183" y="74733"/>
                      <a:pt x="123211" y="41812"/>
                    </a:cubicBezTo>
                    <a:close/>
                    <a:moveTo>
                      <a:pt x="97898" y="51024"/>
                    </a:moveTo>
                    <a:cubicBezTo>
                      <a:pt x="104793" y="69967"/>
                      <a:pt x="95025" y="90901"/>
                      <a:pt x="76090" y="97796"/>
                    </a:cubicBezTo>
                    <a:cubicBezTo>
                      <a:pt x="57155" y="104682"/>
                      <a:pt x="36213" y="94922"/>
                      <a:pt x="29326" y="75987"/>
                    </a:cubicBezTo>
                    <a:lnTo>
                      <a:pt x="29326" y="75987"/>
                    </a:lnTo>
                    <a:cubicBezTo>
                      <a:pt x="22432" y="57045"/>
                      <a:pt x="32200" y="36110"/>
                      <a:pt x="51135" y="29216"/>
                    </a:cubicBezTo>
                    <a:cubicBezTo>
                      <a:pt x="70070" y="22322"/>
                      <a:pt x="91004" y="32089"/>
                      <a:pt x="97898" y="51024"/>
                    </a:cubicBezTo>
                    <a:close/>
                  </a:path>
                </a:pathLst>
              </a:custGeom>
              <a:solidFill>
                <a:srgbClr val="231F20"/>
              </a:solidFill>
              <a:ln w="7575" cap="flat">
                <a:noFill/>
                <a:prstDash val="solid"/>
                <a:round/>
              </a:ln>
            </p:spPr>
            <p:txBody>
              <a:bodyPr rtlCol="0" anchor="ctr"/>
              <a:lstStyle/>
              <a:p>
                <a:endParaRPr lang="en-GB"/>
              </a:p>
            </p:txBody>
          </p:sp>
          <p:sp>
            <p:nvSpPr>
              <p:cNvPr id="597" name="Freeform: Shape 596">
                <a:extLst>
                  <a:ext uri="{FF2B5EF4-FFF2-40B4-BE49-F238E27FC236}">
                    <a16:creationId xmlns:a16="http://schemas.microsoft.com/office/drawing/2014/main" id="{9C155260-B99F-431F-B8F9-D6377F2B3B2C}"/>
                  </a:ext>
                </a:extLst>
              </p:cNvPr>
              <p:cNvSpPr/>
              <p:nvPr/>
            </p:nvSpPr>
            <p:spPr>
              <a:xfrm>
                <a:off x="4220749" y="3612608"/>
                <a:ext cx="581678" cy="246846"/>
              </a:xfrm>
              <a:custGeom>
                <a:avLst/>
                <a:gdLst>
                  <a:gd name="connsiteX0" fmla="*/ 581878 w 581678"/>
                  <a:gd name="connsiteY0" fmla="*/ 40644 h 246846"/>
                  <a:gd name="connsiteX1" fmla="*/ 14939 w 581678"/>
                  <a:gd name="connsiteY1" fmla="*/ 246990 h 246846"/>
                  <a:gd name="connsiteX2" fmla="*/ 200 w 581678"/>
                  <a:gd name="connsiteY2" fmla="*/ 206490 h 246846"/>
                  <a:gd name="connsiteX3" fmla="*/ 567132 w 581678"/>
                  <a:gd name="connsiteY3" fmla="*/ 144 h 246846"/>
                  <a:gd name="connsiteX4" fmla="*/ 581878 w 581678"/>
                  <a:gd name="connsiteY4" fmla="*/ 40644 h 246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678" h="246846">
                    <a:moveTo>
                      <a:pt x="581878" y="40644"/>
                    </a:moveTo>
                    <a:lnTo>
                      <a:pt x="14939" y="246990"/>
                    </a:lnTo>
                    <a:lnTo>
                      <a:pt x="200" y="206490"/>
                    </a:lnTo>
                    <a:lnTo>
                      <a:pt x="567132" y="144"/>
                    </a:lnTo>
                    <a:lnTo>
                      <a:pt x="581878" y="40644"/>
                    </a:lnTo>
                    <a:close/>
                  </a:path>
                </a:pathLst>
              </a:custGeom>
              <a:solidFill>
                <a:srgbClr val="FFFFFF"/>
              </a:solidFill>
              <a:ln w="7575" cap="flat">
                <a:noFill/>
                <a:prstDash val="solid"/>
                <a:round/>
              </a:ln>
            </p:spPr>
            <p:txBody>
              <a:bodyPr rtlCol="0" anchor="ctr"/>
              <a:lstStyle/>
              <a:p>
                <a:endParaRPr lang="en-GB"/>
              </a:p>
            </p:txBody>
          </p:sp>
          <p:sp>
            <p:nvSpPr>
              <p:cNvPr id="598" name="Freeform: Shape 597">
                <a:extLst>
                  <a:ext uri="{FF2B5EF4-FFF2-40B4-BE49-F238E27FC236}">
                    <a16:creationId xmlns:a16="http://schemas.microsoft.com/office/drawing/2014/main" id="{B253DC32-0596-412C-937E-4B8F04593F81}"/>
                  </a:ext>
                </a:extLst>
              </p:cNvPr>
              <p:cNvSpPr/>
              <p:nvPr/>
            </p:nvSpPr>
            <p:spPr>
              <a:xfrm>
                <a:off x="4249535" y="3691685"/>
                <a:ext cx="572785" cy="222408"/>
              </a:xfrm>
              <a:custGeom>
                <a:avLst/>
                <a:gdLst>
                  <a:gd name="connsiteX0" fmla="*/ 572995 w 572785"/>
                  <a:gd name="connsiteY0" fmla="*/ 16233 h 222408"/>
                  <a:gd name="connsiteX1" fmla="*/ 6055 w 572785"/>
                  <a:gd name="connsiteY1" fmla="*/ 222580 h 222408"/>
                  <a:gd name="connsiteX2" fmla="*/ 210 w 572785"/>
                  <a:gd name="connsiteY2" fmla="*/ 206518 h 222408"/>
                  <a:gd name="connsiteX3" fmla="*/ 567142 w 572785"/>
                  <a:gd name="connsiteY3" fmla="*/ 172 h 222408"/>
                  <a:gd name="connsiteX4" fmla="*/ 572995 w 572785"/>
                  <a:gd name="connsiteY4" fmla="*/ 16233 h 222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785" h="222408">
                    <a:moveTo>
                      <a:pt x="572995" y="16233"/>
                    </a:moveTo>
                    <a:lnTo>
                      <a:pt x="6055" y="222580"/>
                    </a:lnTo>
                    <a:lnTo>
                      <a:pt x="210" y="206518"/>
                    </a:lnTo>
                    <a:lnTo>
                      <a:pt x="567142" y="172"/>
                    </a:lnTo>
                    <a:lnTo>
                      <a:pt x="572995" y="16233"/>
                    </a:lnTo>
                    <a:close/>
                  </a:path>
                </a:pathLst>
              </a:custGeom>
              <a:solidFill>
                <a:srgbClr val="FFFFFF"/>
              </a:solidFill>
              <a:ln w="7575" cap="flat">
                <a:noFill/>
                <a:prstDash val="solid"/>
                <a:round/>
              </a:ln>
            </p:spPr>
            <p:txBody>
              <a:bodyPr rtlCol="0" anchor="ctr"/>
              <a:lstStyle/>
              <a:p>
                <a:endParaRPr lang="en-GB"/>
              </a:p>
            </p:txBody>
          </p:sp>
          <p:sp>
            <p:nvSpPr>
              <p:cNvPr id="599" name="Freeform: Shape 598">
                <a:extLst>
                  <a:ext uri="{FF2B5EF4-FFF2-40B4-BE49-F238E27FC236}">
                    <a16:creationId xmlns:a16="http://schemas.microsoft.com/office/drawing/2014/main" id="{4C1899BA-83F4-40A5-85B9-DFF97C0AD674}"/>
                  </a:ext>
                </a:extLst>
              </p:cNvPr>
              <p:cNvSpPr/>
              <p:nvPr/>
            </p:nvSpPr>
            <p:spPr>
              <a:xfrm>
                <a:off x="4358394" y="3990791"/>
                <a:ext cx="572792" cy="222408"/>
              </a:xfrm>
              <a:custGeom>
                <a:avLst/>
                <a:gdLst>
                  <a:gd name="connsiteX0" fmla="*/ 573048 w 572792"/>
                  <a:gd name="connsiteY0" fmla="*/ 16358 h 222408"/>
                  <a:gd name="connsiteX1" fmla="*/ 6101 w 572792"/>
                  <a:gd name="connsiteY1" fmla="*/ 222704 h 222408"/>
                  <a:gd name="connsiteX2" fmla="*/ 255 w 572792"/>
                  <a:gd name="connsiteY2" fmla="*/ 206635 h 222408"/>
                  <a:gd name="connsiteX3" fmla="*/ 567195 w 572792"/>
                  <a:gd name="connsiteY3" fmla="*/ 296 h 222408"/>
                  <a:gd name="connsiteX4" fmla="*/ 573048 w 572792"/>
                  <a:gd name="connsiteY4" fmla="*/ 16358 h 222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792" h="222408">
                    <a:moveTo>
                      <a:pt x="573048" y="16358"/>
                    </a:moveTo>
                    <a:lnTo>
                      <a:pt x="6101" y="222704"/>
                    </a:lnTo>
                    <a:lnTo>
                      <a:pt x="255" y="206635"/>
                    </a:lnTo>
                    <a:lnTo>
                      <a:pt x="567195" y="296"/>
                    </a:lnTo>
                    <a:lnTo>
                      <a:pt x="573048" y="16358"/>
                    </a:lnTo>
                    <a:close/>
                  </a:path>
                </a:pathLst>
              </a:custGeom>
              <a:solidFill>
                <a:srgbClr val="FFFFFF"/>
              </a:solidFill>
              <a:ln w="7575" cap="flat">
                <a:noFill/>
                <a:prstDash val="solid"/>
                <a:round/>
              </a:ln>
            </p:spPr>
            <p:txBody>
              <a:bodyPr rtlCol="0" anchor="ctr"/>
              <a:lstStyle/>
              <a:p>
                <a:endParaRPr lang="en-GB"/>
              </a:p>
            </p:txBody>
          </p:sp>
          <p:sp>
            <p:nvSpPr>
              <p:cNvPr id="600" name="Freeform: Shape 599">
                <a:extLst>
                  <a:ext uri="{FF2B5EF4-FFF2-40B4-BE49-F238E27FC236}">
                    <a16:creationId xmlns:a16="http://schemas.microsoft.com/office/drawing/2014/main" id="{04EE1E62-3A0C-46E2-BE4B-DE35A84E0414}"/>
                  </a:ext>
                </a:extLst>
              </p:cNvPr>
              <p:cNvSpPr/>
              <p:nvPr/>
            </p:nvSpPr>
            <p:spPr>
              <a:xfrm>
                <a:off x="4881884" y="3893098"/>
                <a:ext cx="227470" cy="299523"/>
              </a:xfrm>
              <a:custGeom>
                <a:avLst/>
                <a:gdLst>
                  <a:gd name="connsiteX0" fmla="*/ 51999 w 227470"/>
                  <a:gd name="connsiteY0" fmla="*/ 279279 h 299523"/>
                  <a:gd name="connsiteX1" fmla="*/ 72934 w 227470"/>
                  <a:gd name="connsiteY1" fmla="*/ 299796 h 299523"/>
                  <a:gd name="connsiteX2" fmla="*/ 227872 w 227470"/>
                  <a:gd name="connsiteY2" fmla="*/ 143869 h 299523"/>
                  <a:gd name="connsiteX3" fmla="*/ 227872 w 227470"/>
                  <a:gd name="connsiteY3" fmla="*/ 272 h 299523"/>
                  <a:gd name="connsiteX4" fmla="*/ 401 w 227470"/>
                  <a:gd name="connsiteY4" fmla="*/ 228784 h 299523"/>
                  <a:gd name="connsiteX5" fmla="*/ 21427 w 227470"/>
                  <a:gd name="connsiteY5" fmla="*/ 249368 h 299523"/>
                  <a:gd name="connsiteX6" fmla="*/ 51999 w 227470"/>
                  <a:gd name="connsiteY6" fmla="*/ 279279 h 299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470" h="299523">
                    <a:moveTo>
                      <a:pt x="51999" y="279279"/>
                    </a:moveTo>
                    <a:lnTo>
                      <a:pt x="72934" y="299796"/>
                    </a:lnTo>
                    <a:lnTo>
                      <a:pt x="227872" y="143869"/>
                    </a:lnTo>
                    <a:lnTo>
                      <a:pt x="227872" y="272"/>
                    </a:lnTo>
                    <a:lnTo>
                      <a:pt x="401" y="228784"/>
                    </a:lnTo>
                    <a:lnTo>
                      <a:pt x="21427" y="249368"/>
                    </a:lnTo>
                    <a:lnTo>
                      <a:pt x="51999" y="279279"/>
                    </a:lnTo>
                    <a:close/>
                  </a:path>
                </a:pathLst>
              </a:custGeom>
              <a:solidFill>
                <a:srgbClr val="231F20"/>
              </a:solidFill>
              <a:ln w="7575" cap="flat">
                <a:noFill/>
                <a:prstDash val="solid"/>
                <a:round/>
              </a:ln>
            </p:spPr>
            <p:txBody>
              <a:bodyPr rtlCol="0" anchor="ctr"/>
              <a:lstStyle/>
              <a:p>
                <a:endParaRPr lang="en-GB"/>
              </a:p>
            </p:txBody>
          </p:sp>
          <p:sp>
            <p:nvSpPr>
              <p:cNvPr id="601" name="Freeform: Shape 600">
                <a:extLst>
                  <a:ext uri="{FF2B5EF4-FFF2-40B4-BE49-F238E27FC236}">
                    <a16:creationId xmlns:a16="http://schemas.microsoft.com/office/drawing/2014/main" id="{E58A783A-C073-480B-AC60-3B0D0B073280}"/>
                  </a:ext>
                </a:extLst>
              </p:cNvPr>
              <p:cNvSpPr/>
              <p:nvPr/>
            </p:nvSpPr>
            <p:spPr>
              <a:xfrm>
                <a:off x="4826969" y="4220489"/>
                <a:ext cx="27208" cy="27877"/>
              </a:xfrm>
              <a:custGeom>
                <a:avLst/>
                <a:gdLst>
                  <a:gd name="connsiteX0" fmla="*/ 9347 w 27208"/>
                  <a:gd name="connsiteY0" fmla="*/ 27329 h 27877"/>
                  <a:gd name="connsiteX1" fmla="*/ 27545 w 27208"/>
                  <a:gd name="connsiteY1" fmla="*/ 20351 h 27877"/>
                  <a:gd name="connsiteX2" fmla="*/ 8078 w 27208"/>
                  <a:gd name="connsiteY2" fmla="*/ 351 h 27877"/>
                  <a:gd name="connsiteX3" fmla="*/ 1229 w 27208"/>
                  <a:gd name="connsiteY3" fmla="*/ 18922 h 27877"/>
                  <a:gd name="connsiteX4" fmla="*/ 9347 w 27208"/>
                  <a:gd name="connsiteY4" fmla="*/ 27329 h 27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08" h="27877">
                    <a:moveTo>
                      <a:pt x="9347" y="27329"/>
                    </a:moveTo>
                    <a:lnTo>
                      <a:pt x="27545" y="20351"/>
                    </a:lnTo>
                    <a:lnTo>
                      <a:pt x="8078" y="351"/>
                    </a:lnTo>
                    <a:lnTo>
                      <a:pt x="1229" y="18922"/>
                    </a:lnTo>
                    <a:cubicBezTo>
                      <a:pt x="-1469" y="26310"/>
                      <a:pt x="2157" y="30080"/>
                      <a:pt x="9347" y="27329"/>
                    </a:cubicBezTo>
                    <a:close/>
                  </a:path>
                </a:pathLst>
              </a:custGeom>
              <a:solidFill>
                <a:srgbClr val="231F20"/>
              </a:solidFill>
              <a:ln w="7575" cap="flat">
                <a:noFill/>
                <a:prstDash val="solid"/>
                <a:round/>
              </a:ln>
            </p:spPr>
            <p:txBody>
              <a:bodyPr rtlCol="0" anchor="ctr"/>
              <a:lstStyle/>
              <a:p>
                <a:endParaRPr lang="en-GB"/>
              </a:p>
            </p:txBody>
          </p:sp>
          <p:sp>
            <p:nvSpPr>
              <p:cNvPr id="602" name="Freeform: Shape 601">
                <a:extLst>
                  <a:ext uri="{FF2B5EF4-FFF2-40B4-BE49-F238E27FC236}">
                    <a16:creationId xmlns:a16="http://schemas.microsoft.com/office/drawing/2014/main" id="{3DA799BE-95DA-4D49-A23E-DA5E32701CB7}"/>
                  </a:ext>
                </a:extLst>
              </p:cNvPr>
              <p:cNvSpPr/>
              <p:nvPr/>
            </p:nvSpPr>
            <p:spPr>
              <a:xfrm>
                <a:off x="4842563" y="4137224"/>
                <a:ext cx="96582" cy="94074"/>
              </a:xfrm>
              <a:custGeom>
                <a:avLst/>
                <a:gdLst>
                  <a:gd name="connsiteX0" fmla="*/ 85919 w 96582"/>
                  <a:gd name="connsiteY0" fmla="*/ 73744 h 94074"/>
                  <a:gd name="connsiteX1" fmla="*/ 96941 w 96582"/>
                  <a:gd name="connsiteY1" fmla="*/ 62950 h 94074"/>
                  <a:gd name="connsiteX2" fmla="*/ 32968 w 96582"/>
                  <a:gd name="connsiteY2" fmla="*/ 331 h 94074"/>
                  <a:gd name="connsiteX3" fmla="*/ 21573 w 96582"/>
                  <a:gd name="connsiteY3" fmla="*/ 11497 h 94074"/>
                  <a:gd name="connsiteX4" fmla="*/ 358 w 96582"/>
                  <a:gd name="connsiteY4" fmla="*/ 66280 h 94074"/>
                  <a:gd name="connsiteX5" fmla="*/ 29076 w 96582"/>
                  <a:gd name="connsiteY5" fmla="*/ 94405 h 94074"/>
                  <a:gd name="connsiteX6" fmla="*/ 85919 w 96582"/>
                  <a:gd name="connsiteY6" fmla="*/ 73744 h 94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582" h="94074">
                    <a:moveTo>
                      <a:pt x="85919" y="73744"/>
                    </a:moveTo>
                    <a:lnTo>
                      <a:pt x="96941" y="62950"/>
                    </a:lnTo>
                    <a:lnTo>
                      <a:pt x="32968" y="331"/>
                    </a:lnTo>
                    <a:lnTo>
                      <a:pt x="21573" y="11497"/>
                    </a:lnTo>
                    <a:lnTo>
                      <a:pt x="358" y="66280"/>
                    </a:lnTo>
                    <a:lnTo>
                      <a:pt x="29076" y="94405"/>
                    </a:lnTo>
                    <a:lnTo>
                      <a:pt x="85919" y="73744"/>
                    </a:lnTo>
                    <a:close/>
                  </a:path>
                </a:pathLst>
              </a:custGeom>
              <a:solidFill>
                <a:srgbClr val="231F20"/>
              </a:solidFill>
              <a:ln w="7575" cap="flat">
                <a:noFill/>
                <a:prstDash val="solid"/>
                <a:round/>
              </a:ln>
            </p:spPr>
            <p:txBody>
              <a:bodyPr rtlCol="0" anchor="ctr"/>
              <a:lstStyle/>
              <a:p>
                <a:endParaRPr lang="en-GB"/>
              </a:p>
            </p:txBody>
          </p:sp>
          <p:sp>
            <p:nvSpPr>
              <p:cNvPr id="603" name="Freeform: Shape 602">
                <a:extLst>
                  <a:ext uri="{FF2B5EF4-FFF2-40B4-BE49-F238E27FC236}">
                    <a16:creationId xmlns:a16="http://schemas.microsoft.com/office/drawing/2014/main" id="{80104AEA-2B78-4787-989D-40E48994B149}"/>
                  </a:ext>
                </a:extLst>
              </p:cNvPr>
              <p:cNvSpPr/>
              <p:nvPr/>
            </p:nvSpPr>
            <p:spPr>
              <a:xfrm>
                <a:off x="4291616" y="3918609"/>
                <a:ext cx="52320" cy="81357"/>
              </a:xfrm>
              <a:custGeom>
                <a:avLst/>
                <a:gdLst>
                  <a:gd name="connsiteX0" fmla="*/ 52439 w 52320"/>
                  <a:gd name="connsiteY0" fmla="*/ 76524 h 81357"/>
                  <a:gd name="connsiteX1" fmla="*/ 24671 w 52320"/>
                  <a:gd name="connsiteY1" fmla="*/ 237 h 81357"/>
                  <a:gd name="connsiteX2" fmla="*/ 10738 w 52320"/>
                  <a:gd name="connsiteY2" fmla="*/ 5307 h 81357"/>
                  <a:gd name="connsiteX3" fmla="*/ 119 w 52320"/>
                  <a:gd name="connsiteY3" fmla="*/ 24462 h 81357"/>
                  <a:gd name="connsiteX4" fmla="*/ 5577 w 52320"/>
                  <a:gd name="connsiteY4" fmla="*/ 39460 h 81357"/>
                  <a:gd name="connsiteX5" fmla="*/ 16204 w 52320"/>
                  <a:gd name="connsiteY5" fmla="*/ 20304 h 81357"/>
                  <a:gd name="connsiteX6" fmla="*/ 38506 w 52320"/>
                  <a:gd name="connsiteY6" fmla="*/ 81594 h 81357"/>
                  <a:gd name="connsiteX7" fmla="*/ 52439 w 52320"/>
                  <a:gd name="connsiteY7" fmla="*/ 76524 h 81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320" h="81357">
                    <a:moveTo>
                      <a:pt x="52439" y="76524"/>
                    </a:moveTo>
                    <a:lnTo>
                      <a:pt x="24671" y="237"/>
                    </a:lnTo>
                    <a:lnTo>
                      <a:pt x="10738" y="5307"/>
                    </a:lnTo>
                    <a:lnTo>
                      <a:pt x="119" y="24462"/>
                    </a:lnTo>
                    <a:lnTo>
                      <a:pt x="5577" y="39460"/>
                    </a:lnTo>
                    <a:lnTo>
                      <a:pt x="16204" y="20304"/>
                    </a:lnTo>
                    <a:lnTo>
                      <a:pt x="38506" y="81594"/>
                    </a:lnTo>
                    <a:lnTo>
                      <a:pt x="52439" y="76524"/>
                    </a:lnTo>
                    <a:close/>
                  </a:path>
                </a:pathLst>
              </a:custGeom>
              <a:solidFill>
                <a:srgbClr val="231F20"/>
              </a:solidFill>
              <a:ln w="7575" cap="flat">
                <a:noFill/>
                <a:prstDash val="solid"/>
                <a:round/>
              </a:ln>
            </p:spPr>
            <p:txBody>
              <a:bodyPr rtlCol="0" anchor="ctr"/>
              <a:lstStyle/>
              <a:p>
                <a:endParaRPr lang="en-GB"/>
              </a:p>
            </p:txBody>
          </p:sp>
          <p:sp>
            <p:nvSpPr>
              <p:cNvPr id="604" name="Freeform: Shape 603">
                <a:extLst>
                  <a:ext uri="{FF2B5EF4-FFF2-40B4-BE49-F238E27FC236}">
                    <a16:creationId xmlns:a16="http://schemas.microsoft.com/office/drawing/2014/main" id="{372D3B9E-5C2E-475C-B1BB-C8A9D8D2659A}"/>
                  </a:ext>
                </a:extLst>
              </p:cNvPr>
              <p:cNvSpPr/>
              <p:nvPr/>
            </p:nvSpPr>
            <p:spPr>
              <a:xfrm>
                <a:off x="4428623" y="3980096"/>
                <a:ext cx="138451" cy="138458"/>
              </a:xfrm>
              <a:custGeom>
                <a:avLst/>
                <a:gdLst>
                  <a:gd name="connsiteX0" fmla="*/ 37137 w 138451"/>
                  <a:gd name="connsiteY0" fmla="*/ 138733 h 138458"/>
                  <a:gd name="connsiteX1" fmla="*/ 138645 w 138451"/>
                  <a:gd name="connsiteY1" fmla="*/ 101783 h 138458"/>
                  <a:gd name="connsiteX2" fmla="*/ 101703 w 138451"/>
                  <a:gd name="connsiteY2" fmla="*/ 274 h 138458"/>
                  <a:gd name="connsiteX3" fmla="*/ 194 w 138451"/>
                  <a:gd name="connsiteY3" fmla="*/ 37224 h 138458"/>
                  <a:gd name="connsiteX4" fmla="*/ 37137 w 138451"/>
                  <a:gd name="connsiteY4" fmla="*/ 138733 h 138458"/>
                  <a:gd name="connsiteX5" fmla="*/ 128900 w 138451"/>
                  <a:gd name="connsiteY5" fmla="*/ 97237 h 138458"/>
                  <a:gd name="connsiteX6" fmla="*/ 41682 w 138451"/>
                  <a:gd name="connsiteY6" fmla="*/ 128988 h 138458"/>
                  <a:gd name="connsiteX7" fmla="*/ 9939 w 138451"/>
                  <a:gd name="connsiteY7" fmla="*/ 41770 h 138458"/>
                  <a:gd name="connsiteX8" fmla="*/ 97157 w 138451"/>
                  <a:gd name="connsiteY8" fmla="*/ 10019 h 138458"/>
                  <a:gd name="connsiteX9" fmla="*/ 128900 w 138451"/>
                  <a:gd name="connsiteY9" fmla="*/ 97237 h 138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451" h="138458">
                    <a:moveTo>
                      <a:pt x="37137" y="138733"/>
                    </a:moveTo>
                    <a:lnTo>
                      <a:pt x="138645" y="101783"/>
                    </a:lnTo>
                    <a:lnTo>
                      <a:pt x="101703" y="274"/>
                    </a:lnTo>
                    <a:lnTo>
                      <a:pt x="194" y="37224"/>
                    </a:lnTo>
                    <a:lnTo>
                      <a:pt x="37137" y="138733"/>
                    </a:lnTo>
                    <a:close/>
                    <a:moveTo>
                      <a:pt x="128900" y="97237"/>
                    </a:moveTo>
                    <a:lnTo>
                      <a:pt x="41682" y="128988"/>
                    </a:lnTo>
                    <a:cubicBezTo>
                      <a:pt x="41682" y="128988"/>
                      <a:pt x="9939" y="41770"/>
                      <a:pt x="9939" y="41770"/>
                    </a:cubicBezTo>
                    <a:cubicBezTo>
                      <a:pt x="9939" y="41770"/>
                      <a:pt x="97157" y="10019"/>
                      <a:pt x="97157" y="10019"/>
                    </a:cubicBezTo>
                    <a:lnTo>
                      <a:pt x="128900" y="97237"/>
                    </a:lnTo>
                    <a:close/>
                  </a:path>
                </a:pathLst>
              </a:custGeom>
              <a:solidFill>
                <a:srgbClr val="231F20"/>
              </a:solidFill>
              <a:ln w="7575" cap="flat">
                <a:noFill/>
                <a:prstDash val="solid"/>
                <a:round/>
              </a:ln>
            </p:spPr>
            <p:txBody>
              <a:bodyPr rtlCol="0" anchor="ctr"/>
              <a:lstStyle/>
              <a:p>
                <a:endParaRPr lang="en-GB"/>
              </a:p>
            </p:txBody>
          </p:sp>
          <p:sp>
            <p:nvSpPr>
              <p:cNvPr id="605" name="Freeform: Shape 604">
                <a:extLst>
                  <a:ext uri="{FF2B5EF4-FFF2-40B4-BE49-F238E27FC236}">
                    <a16:creationId xmlns:a16="http://schemas.microsoft.com/office/drawing/2014/main" id="{1218D176-BCE7-4112-929F-470265E48463}"/>
                  </a:ext>
                </a:extLst>
              </p:cNvPr>
              <p:cNvSpPr/>
              <p:nvPr/>
            </p:nvSpPr>
            <p:spPr>
              <a:xfrm>
                <a:off x="4470568" y="4004884"/>
                <a:ext cx="47340" cy="85389"/>
              </a:xfrm>
              <a:custGeom>
                <a:avLst/>
                <a:gdLst>
                  <a:gd name="connsiteX0" fmla="*/ 47533 w 47340"/>
                  <a:gd name="connsiteY0" fmla="*/ 1634 h 85389"/>
                  <a:gd name="connsiteX1" fmla="*/ 35386 w 47340"/>
                  <a:gd name="connsiteY1" fmla="*/ 36760 h 85389"/>
                  <a:gd name="connsiteX2" fmla="*/ 26964 w 47340"/>
                  <a:gd name="connsiteY2" fmla="*/ 72372 h 85389"/>
                  <a:gd name="connsiteX3" fmla="*/ 26478 w 47340"/>
                  <a:gd name="connsiteY3" fmla="*/ 75991 h 85389"/>
                  <a:gd name="connsiteX4" fmla="*/ 20237 w 47340"/>
                  <a:gd name="connsiteY4" fmla="*/ 84937 h 85389"/>
                  <a:gd name="connsiteX5" fmla="*/ 16185 w 47340"/>
                  <a:gd name="connsiteY5" fmla="*/ 85644 h 85389"/>
                  <a:gd name="connsiteX6" fmla="*/ 12567 w 47340"/>
                  <a:gd name="connsiteY6" fmla="*/ 84291 h 85389"/>
                  <a:gd name="connsiteX7" fmla="*/ 9230 w 47340"/>
                  <a:gd name="connsiteY7" fmla="*/ 81213 h 85389"/>
                  <a:gd name="connsiteX8" fmla="*/ 4593 w 47340"/>
                  <a:gd name="connsiteY8" fmla="*/ 75124 h 85389"/>
                  <a:gd name="connsiteX9" fmla="*/ 4168 w 47340"/>
                  <a:gd name="connsiteY9" fmla="*/ 74508 h 85389"/>
                  <a:gd name="connsiteX10" fmla="*/ 473 w 47340"/>
                  <a:gd name="connsiteY10" fmla="*/ 68716 h 85389"/>
                  <a:gd name="connsiteX11" fmla="*/ 1766 w 47340"/>
                  <a:gd name="connsiteY11" fmla="*/ 62886 h 85389"/>
                  <a:gd name="connsiteX12" fmla="*/ 6942 w 47340"/>
                  <a:gd name="connsiteY12" fmla="*/ 58553 h 85389"/>
                  <a:gd name="connsiteX13" fmla="*/ 8690 w 47340"/>
                  <a:gd name="connsiteY13" fmla="*/ 58561 h 85389"/>
                  <a:gd name="connsiteX14" fmla="*/ 10933 w 47340"/>
                  <a:gd name="connsiteY14" fmla="*/ 60492 h 85389"/>
                  <a:gd name="connsiteX15" fmla="*/ 13183 w 47340"/>
                  <a:gd name="connsiteY15" fmla="*/ 63167 h 85389"/>
                  <a:gd name="connsiteX16" fmla="*/ 17356 w 47340"/>
                  <a:gd name="connsiteY16" fmla="*/ 66580 h 85389"/>
                  <a:gd name="connsiteX17" fmla="*/ 20906 w 47340"/>
                  <a:gd name="connsiteY17" fmla="*/ 54046 h 85389"/>
                  <a:gd name="connsiteX18" fmla="*/ 25413 w 47340"/>
                  <a:gd name="connsiteY18" fmla="*/ 34373 h 85389"/>
                  <a:gd name="connsiteX19" fmla="*/ 29845 w 47340"/>
                  <a:gd name="connsiteY19" fmla="*/ 17992 h 85389"/>
                  <a:gd name="connsiteX20" fmla="*/ 33319 w 47340"/>
                  <a:gd name="connsiteY20" fmla="*/ 9828 h 85389"/>
                  <a:gd name="connsiteX21" fmla="*/ 37986 w 47340"/>
                  <a:gd name="connsiteY21" fmla="*/ 4903 h 85389"/>
                  <a:gd name="connsiteX22" fmla="*/ 46317 w 47340"/>
                  <a:gd name="connsiteY22" fmla="*/ 274 h 85389"/>
                  <a:gd name="connsiteX23" fmla="*/ 47533 w 47340"/>
                  <a:gd name="connsiteY23" fmla="*/ 1634 h 8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340" h="85389">
                    <a:moveTo>
                      <a:pt x="47533" y="1634"/>
                    </a:moveTo>
                    <a:cubicBezTo>
                      <a:pt x="42881" y="13211"/>
                      <a:pt x="38837" y="24925"/>
                      <a:pt x="35386" y="36760"/>
                    </a:cubicBezTo>
                    <a:cubicBezTo>
                      <a:pt x="31943" y="48588"/>
                      <a:pt x="29130" y="60454"/>
                      <a:pt x="26964" y="72372"/>
                    </a:cubicBezTo>
                    <a:cubicBezTo>
                      <a:pt x="26804" y="73254"/>
                      <a:pt x="26652" y="74455"/>
                      <a:pt x="26478" y="75991"/>
                    </a:cubicBezTo>
                    <a:cubicBezTo>
                      <a:pt x="25953" y="80635"/>
                      <a:pt x="23863" y="83615"/>
                      <a:pt x="20237" y="84937"/>
                    </a:cubicBezTo>
                    <a:cubicBezTo>
                      <a:pt x="18701" y="85492"/>
                      <a:pt x="17348" y="85736"/>
                      <a:pt x="16185" y="85644"/>
                    </a:cubicBezTo>
                    <a:cubicBezTo>
                      <a:pt x="15022" y="85553"/>
                      <a:pt x="13814" y="85105"/>
                      <a:pt x="12567" y="84291"/>
                    </a:cubicBezTo>
                    <a:cubicBezTo>
                      <a:pt x="11510" y="83577"/>
                      <a:pt x="10401" y="82551"/>
                      <a:pt x="9230" y="81213"/>
                    </a:cubicBezTo>
                    <a:cubicBezTo>
                      <a:pt x="8059" y="79883"/>
                      <a:pt x="6524" y="77845"/>
                      <a:pt x="4593" y="75124"/>
                    </a:cubicBezTo>
                    <a:cubicBezTo>
                      <a:pt x="4479" y="74964"/>
                      <a:pt x="4335" y="74759"/>
                      <a:pt x="4168" y="74508"/>
                    </a:cubicBezTo>
                    <a:cubicBezTo>
                      <a:pt x="2009" y="71491"/>
                      <a:pt x="785" y="69568"/>
                      <a:pt x="473" y="68716"/>
                    </a:cubicBezTo>
                    <a:cubicBezTo>
                      <a:pt x="-158" y="66991"/>
                      <a:pt x="276" y="65052"/>
                      <a:pt x="1766" y="62886"/>
                    </a:cubicBezTo>
                    <a:cubicBezTo>
                      <a:pt x="3248" y="60712"/>
                      <a:pt x="4973" y="59275"/>
                      <a:pt x="6942" y="58553"/>
                    </a:cubicBezTo>
                    <a:cubicBezTo>
                      <a:pt x="7573" y="58325"/>
                      <a:pt x="8166" y="58325"/>
                      <a:pt x="8690" y="58561"/>
                    </a:cubicBezTo>
                    <a:cubicBezTo>
                      <a:pt x="9222" y="58804"/>
                      <a:pt x="9967" y="59450"/>
                      <a:pt x="10933" y="60492"/>
                    </a:cubicBezTo>
                    <a:cubicBezTo>
                      <a:pt x="11510" y="61145"/>
                      <a:pt x="12271" y="62027"/>
                      <a:pt x="13183" y="63167"/>
                    </a:cubicBezTo>
                    <a:cubicBezTo>
                      <a:pt x="15273" y="65691"/>
                      <a:pt x="16657" y="66831"/>
                      <a:pt x="17356" y="66580"/>
                    </a:cubicBezTo>
                    <a:cubicBezTo>
                      <a:pt x="17964" y="66352"/>
                      <a:pt x="19142" y="62179"/>
                      <a:pt x="20906" y="54046"/>
                    </a:cubicBezTo>
                    <a:cubicBezTo>
                      <a:pt x="22593" y="46269"/>
                      <a:pt x="24098" y="39717"/>
                      <a:pt x="25413" y="34373"/>
                    </a:cubicBezTo>
                    <a:cubicBezTo>
                      <a:pt x="27238" y="26901"/>
                      <a:pt x="28720" y="21443"/>
                      <a:pt x="29845" y="17992"/>
                    </a:cubicBezTo>
                    <a:cubicBezTo>
                      <a:pt x="30970" y="14564"/>
                      <a:pt x="32133" y="11843"/>
                      <a:pt x="33319" y="9828"/>
                    </a:cubicBezTo>
                    <a:cubicBezTo>
                      <a:pt x="34360" y="8088"/>
                      <a:pt x="35911" y="6431"/>
                      <a:pt x="37986" y="4903"/>
                    </a:cubicBezTo>
                    <a:cubicBezTo>
                      <a:pt x="40061" y="3352"/>
                      <a:pt x="42843" y="1809"/>
                      <a:pt x="46317" y="274"/>
                    </a:cubicBezTo>
                    <a:lnTo>
                      <a:pt x="47533" y="1634"/>
                    </a:lnTo>
                    <a:close/>
                  </a:path>
                </a:pathLst>
              </a:custGeom>
              <a:solidFill>
                <a:srgbClr val="231F20"/>
              </a:solidFill>
              <a:ln w="7575" cap="flat">
                <a:noFill/>
                <a:prstDash val="solid"/>
                <a:round/>
              </a:ln>
            </p:spPr>
            <p:txBody>
              <a:bodyPr rtlCol="0" anchor="ctr"/>
              <a:lstStyle/>
              <a:p>
                <a:endParaRPr lang="en-GB"/>
              </a:p>
            </p:txBody>
          </p:sp>
          <p:sp>
            <p:nvSpPr>
              <p:cNvPr id="606" name="Freeform: Shape 605">
                <a:extLst>
                  <a:ext uri="{FF2B5EF4-FFF2-40B4-BE49-F238E27FC236}">
                    <a16:creationId xmlns:a16="http://schemas.microsoft.com/office/drawing/2014/main" id="{87F93971-9711-40B9-AAE0-226D512C1C2B}"/>
                  </a:ext>
                </a:extLst>
              </p:cNvPr>
              <p:cNvSpPr/>
              <p:nvPr/>
            </p:nvSpPr>
            <p:spPr>
              <a:xfrm>
                <a:off x="4349729" y="3847460"/>
                <a:ext cx="177947" cy="78712"/>
              </a:xfrm>
              <a:custGeom>
                <a:avLst/>
                <a:gdLst>
                  <a:gd name="connsiteX0" fmla="*/ 178117 w 177947"/>
                  <a:gd name="connsiteY0" fmla="*/ 16276 h 78712"/>
                  <a:gd name="connsiteX1" fmla="*/ 6015 w 177947"/>
                  <a:gd name="connsiteY1" fmla="*/ 78919 h 78712"/>
                  <a:gd name="connsiteX2" fmla="*/ 169 w 177947"/>
                  <a:gd name="connsiteY2" fmla="*/ 62849 h 78712"/>
                  <a:gd name="connsiteX3" fmla="*/ 172272 w 177947"/>
                  <a:gd name="connsiteY3" fmla="*/ 207 h 78712"/>
                  <a:gd name="connsiteX4" fmla="*/ 178117 w 177947"/>
                  <a:gd name="connsiteY4" fmla="*/ 16276 h 78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47" h="78712">
                    <a:moveTo>
                      <a:pt x="178117" y="16276"/>
                    </a:moveTo>
                    <a:lnTo>
                      <a:pt x="6015" y="78919"/>
                    </a:lnTo>
                    <a:lnTo>
                      <a:pt x="169" y="62849"/>
                    </a:lnTo>
                    <a:lnTo>
                      <a:pt x="172272" y="207"/>
                    </a:lnTo>
                    <a:lnTo>
                      <a:pt x="178117" y="16276"/>
                    </a:lnTo>
                    <a:close/>
                  </a:path>
                </a:pathLst>
              </a:custGeom>
              <a:solidFill>
                <a:srgbClr val="231F20"/>
              </a:solidFill>
              <a:ln w="7575" cap="flat">
                <a:noFill/>
                <a:prstDash val="solid"/>
                <a:round/>
              </a:ln>
            </p:spPr>
            <p:txBody>
              <a:bodyPr rtlCol="0" anchor="ctr"/>
              <a:lstStyle/>
              <a:p>
                <a:endParaRPr lang="en-GB"/>
              </a:p>
            </p:txBody>
          </p:sp>
          <p:sp>
            <p:nvSpPr>
              <p:cNvPr id="607" name="Freeform: Shape 606">
                <a:extLst>
                  <a:ext uri="{FF2B5EF4-FFF2-40B4-BE49-F238E27FC236}">
                    <a16:creationId xmlns:a16="http://schemas.microsoft.com/office/drawing/2014/main" id="{0C121771-9E5C-47A7-8C15-D16540DA1042}"/>
                  </a:ext>
                </a:extLst>
              </p:cNvPr>
              <p:cNvSpPr/>
              <p:nvPr/>
            </p:nvSpPr>
            <p:spPr>
              <a:xfrm>
                <a:off x="4360127" y="3876041"/>
                <a:ext cx="177955" cy="78704"/>
              </a:xfrm>
              <a:custGeom>
                <a:avLst/>
                <a:gdLst>
                  <a:gd name="connsiteX0" fmla="*/ 178129 w 177955"/>
                  <a:gd name="connsiteY0" fmla="*/ 16280 h 78704"/>
                  <a:gd name="connsiteX1" fmla="*/ 6019 w 177955"/>
                  <a:gd name="connsiteY1" fmla="*/ 78923 h 78704"/>
                  <a:gd name="connsiteX2" fmla="*/ 174 w 177955"/>
                  <a:gd name="connsiteY2" fmla="*/ 62854 h 78704"/>
                  <a:gd name="connsiteX3" fmla="*/ 172276 w 177955"/>
                  <a:gd name="connsiteY3" fmla="*/ 219 h 78704"/>
                  <a:gd name="connsiteX4" fmla="*/ 178129 w 177955"/>
                  <a:gd name="connsiteY4" fmla="*/ 16280 h 78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04">
                    <a:moveTo>
                      <a:pt x="178129" y="16280"/>
                    </a:moveTo>
                    <a:lnTo>
                      <a:pt x="6019" y="78923"/>
                    </a:lnTo>
                    <a:lnTo>
                      <a:pt x="174" y="62854"/>
                    </a:lnTo>
                    <a:lnTo>
                      <a:pt x="172276" y="219"/>
                    </a:lnTo>
                    <a:lnTo>
                      <a:pt x="178129" y="16280"/>
                    </a:lnTo>
                    <a:close/>
                  </a:path>
                </a:pathLst>
              </a:custGeom>
              <a:solidFill>
                <a:srgbClr val="231F20"/>
              </a:solidFill>
              <a:ln w="7575" cap="flat">
                <a:noFill/>
                <a:prstDash val="solid"/>
                <a:round/>
              </a:ln>
            </p:spPr>
            <p:txBody>
              <a:bodyPr rtlCol="0" anchor="ctr"/>
              <a:lstStyle/>
              <a:p>
                <a:endParaRPr lang="en-GB"/>
              </a:p>
            </p:txBody>
          </p:sp>
          <p:sp>
            <p:nvSpPr>
              <p:cNvPr id="608" name="Freeform: Shape 607">
                <a:extLst>
                  <a:ext uri="{FF2B5EF4-FFF2-40B4-BE49-F238E27FC236}">
                    <a16:creationId xmlns:a16="http://schemas.microsoft.com/office/drawing/2014/main" id="{C61CA7E1-9E30-4171-991C-B6FD9C2B7644}"/>
                  </a:ext>
                </a:extLst>
              </p:cNvPr>
              <p:cNvSpPr/>
              <p:nvPr/>
            </p:nvSpPr>
            <p:spPr>
              <a:xfrm>
                <a:off x="4370526" y="3904607"/>
                <a:ext cx="177955" cy="78712"/>
              </a:xfrm>
              <a:custGeom>
                <a:avLst/>
                <a:gdLst>
                  <a:gd name="connsiteX0" fmla="*/ 178133 w 177955"/>
                  <a:gd name="connsiteY0" fmla="*/ 16300 h 78712"/>
                  <a:gd name="connsiteX1" fmla="*/ 6024 w 177955"/>
                  <a:gd name="connsiteY1" fmla="*/ 78942 h 78712"/>
                  <a:gd name="connsiteX2" fmla="*/ 178 w 177955"/>
                  <a:gd name="connsiteY2" fmla="*/ 62873 h 78712"/>
                  <a:gd name="connsiteX3" fmla="*/ 172280 w 177955"/>
                  <a:gd name="connsiteY3" fmla="*/ 230 h 78712"/>
                  <a:gd name="connsiteX4" fmla="*/ 178133 w 177955"/>
                  <a:gd name="connsiteY4" fmla="*/ 16300 h 78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12">
                    <a:moveTo>
                      <a:pt x="178133" y="16300"/>
                    </a:moveTo>
                    <a:lnTo>
                      <a:pt x="6024" y="78942"/>
                    </a:lnTo>
                    <a:lnTo>
                      <a:pt x="178" y="62873"/>
                    </a:lnTo>
                    <a:lnTo>
                      <a:pt x="172280" y="230"/>
                    </a:lnTo>
                    <a:lnTo>
                      <a:pt x="178133" y="16300"/>
                    </a:lnTo>
                    <a:close/>
                  </a:path>
                </a:pathLst>
              </a:custGeom>
              <a:solidFill>
                <a:srgbClr val="231F20"/>
              </a:solidFill>
              <a:ln w="7575" cap="flat">
                <a:noFill/>
                <a:prstDash val="solid"/>
                <a:round/>
              </a:ln>
            </p:spPr>
            <p:txBody>
              <a:bodyPr rtlCol="0" anchor="ctr"/>
              <a:lstStyle/>
              <a:p>
                <a:endParaRPr lang="en-GB"/>
              </a:p>
            </p:txBody>
          </p:sp>
          <p:sp>
            <p:nvSpPr>
              <p:cNvPr id="609" name="Freeform: Shape 608">
                <a:extLst>
                  <a:ext uri="{FF2B5EF4-FFF2-40B4-BE49-F238E27FC236}">
                    <a16:creationId xmlns:a16="http://schemas.microsoft.com/office/drawing/2014/main" id="{676C524E-C2AA-4DFD-AB51-C5FC5594E4A8}"/>
                  </a:ext>
                </a:extLst>
              </p:cNvPr>
              <p:cNvSpPr/>
              <p:nvPr/>
            </p:nvSpPr>
            <p:spPr>
              <a:xfrm>
                <a:off x="4458930" y="4147493"/>
                <a:ext cx="177955" cy="78704"/>
              </a:xfrm>
              <a:custGeom>
                <a:avLst/>
                <a:gdLst>
                  <a:gd name="connsiteX0" fmla="*/ 178170 w 177955"/>
                  <a:gd name="connsiteY0" fmla="*/ 16393 h 78704"/>
                  <a:gd name="connsiteX1" fmla="*/ 6060 w 177955"/>
                  <a:gd name="connsiteY1" fmla="*/ 79036 h 78704"/>
                  <a:gd name="connsiteX2" fmla="*/ 215 w 177955"/>
                  <a:gd name="connsiteY2" fmla="*/ 62974 h 78704"/>
                  <a:gd name="connsiteX3" fmla="*/ 172317 w 177955"/>
                  <a:gd name="connsiteY3" fmla="*/ 332 h 78704"/>
                  <a:gd name="connsiteX4" fmla="*/ 178170 w 177955"/>
                  <a:gd name="connsiteY4" fmla="*/ 16393 h 78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04">
                    <a:moveTo>
                      <a:pt x="178170" y="16393"/>
                    </a:moveTo>
                    <a:lnTo>
                      <a:pt x="6060" y="79036"/>
                    </a:lnTo>
                    <a:lnTo>
                      <a:pt x="215" y="62974"/>
                    </a:lnTo>
                    <a:lnTo>
                      <a:pt x="172317" y="332"/>
                    </a:lnTo>
                    <a:lnTo>
                      <a:pt x="178170" y="16393"/>
                    </a:lnTo>
                    <a:close/>
                  </a:path>
                </a:pathLst>
              </a:custGeom>
              <a:solidFill>
                <a:srgbClr val="231F20"/>
              </a:solidFill>
              <a:ln w="7575" cap="flat">
                <a:noFill/>
                <a:prstDash val="solid"/>
                <a:round/>
              </a:ln>
            </p:spPr>
            <p:txBody>
              <a:bodyPr rtlCol="0" anchor="ctr"/>
              <a:lstStyle/>
              <a:p>
                <a:endParaRPr lang="en-GB"/>
              </a:p>
            </p:txBody>
          </p:sp>
          <p:sp>
            <p:nvSpPr>
              <p:cNvPr id="610" name="Freeform: Shape 609">
                <a:extLst>
                  <a:ext uri="{FF2B5EF4-FFF2-40B4-BE49-F238E27FC236}">
                    <a16:creationId xmlns:a16="http://schemas.microsoft.com/office/drawing/2014/main" id="{1572BEA0-7011-4818-A6EC-399642A3E249}"/>
                  </a:ext>
                </a:extLst>
              </p:cNvPr>
              <p:cNvSpPr/>
              <p:nvPr/>
            </p:nvSpPr>
            <p:spPr>
              <a:xfrm>
                <a:off x="4469328" y="4176067"/>
                <a:ext cx="177955" cy="78704"/>
              </a:xfrm>
              <a:custGeom>
                <a:avLst/>
                <a:gdLst>
                  <a:gd name="connsiteX0" fmla="*/ 178175 w 177955"/>
                  <a:gd name="connsiteY0" fmla="*/ 16413 h 78704"/>
                  <a:gd name="connsiteX1" fmla="*/ 6065 w 177955"/>
                  <a:gd name="connsiteY1" fmla="*/ 79048 h 78704"/>
                  <a:gd name="connsiteX2" fmla="*/ 219 w 177955"/>
                  <a:gd name="connsiteY2" fmla="*/ 62986 h 78704"/>
                  <a:gd name="connsiteX3" fmla="*/ 172322 w 177955"/>
                  <a:gd name="connsiteY3" fmla="*/ 343 h 78704"/>
                  <a:gd name="connsiteX4" fmla="*/ 178175 w 177955"/>
                  <a:gd name="connsiteY4" fmla="*/ 16413 h 78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04">
                    <a:moveTo>
                      <a:pt x="178175" y="16413"/>
                    </a:moveTo>
                    <a:lnTo>
                      <a:pt x="6065" y="79048"/>
                    </a:lnTo>
                    <a:lnTo>
                      <a:pt x="219" y="62986"/>
                    </a:lnTo>
                    <a:lnTo>
                      <a:pt x="172322" y="343"/>
                    </a:lnTo>
                    <a:lnTo>
                      <a:pt x="178175" y="16413"/>
                    </a:lnTo>
                    <a:close/>
                  </a:path>
                </a:pathLst>
              </a:custGeom>
              <a:solidFill>
                <a:srgbClr val="231F20"/>
              </a:solidFill>
              <a:ln w="7575" cap="flat">
                <a:noFill/>
                <a:prstDash val="solid"/>
                <a:round/>
              </a:ln>
            </p:spPr>
            <p:txBody>
              <a:bodyPr rtlCol="0" anchor="ctr"/>
              <a:lstStyle/>
              <a:p>
                <a:endParaRPr lang="en-GB"/>
              </a:p>
            </p:txBody>
          </p:sp>
          <p:sp>
            <p:nvSpPr>
              <p:cNvPr id="611" name="Freeform: Shape 610">
                <a:extLst>
                  <a:ext uri="{FF2B5EF4-FFF2-40B4-BE49-F238E27FC236}">
                    <a16:creationId xmlns:a16="http://schemas.microsoft.com/office/drawing/2014/main" id="{98D98581-313A-4971-A9EB-9E20909295B5}"/>
                  </a:ext>
                </a:extLst>
              </p:cNvPr>
              <p:cNvSpPr/>
              <p:nvPr/>
            </p:nvSpPr>
            <p:spPr>
              <a:xfrm>
                <a:off x="4479727" y="4204640"/>
                <a:ext cx="177955" cy="78712"/>
              </a:xfrm>
              <a:custGeom>
                <a:avLst/>
                <a:gdLst>
                  <a:gd name="connsiteX0" fmla="*/ 178179 w 177955"/>
                  <a:gd name="connsiteY0" fmla="*/ 16425 h 78712"/>
                  <a:gd name="connsiteX1" fmla="*/ 6069 w 177955"/>
                  <a:gd name="connsiteY1" fmla="*/ 79067 h 78712"/>
                  <a:gd name="connsiteX2" fmla="*/ 224 w 177955"/>
                  <a:gd name="connsiteY2" fmla="*/ 62998 h 78712"/>
                  <a:gd name="connsiteX3" fmla="*/ 172326 w 177955"/>
                  <a:gd name="connsiteY3" fmla="*/ 355 h 78712"/>
                  <a:gd name="connsiteX4" fmla="*/ 178179 w 177955"/>
                  <a:gd name="connsiteY4" fmla="*/ 16425 h 78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12">
                    <a:moveTo>
                      <a:pt x="178179" y="16425"/>
                    </a:moveTo>
                    <a:lnTo>
                      <a:pt x="6069" y="79067"/>
                    </a:lnTo>
                    <a:lnTo>
                      <a:pt x="224" y="62998"/>
                    </a:lnTo>
                    <a:lnTo>
                      <a:pt x="172326" y="355"/>
                    </a:lnTo>
                    <a:lnTo>
                      <a:pt x="178179" y="16425"/>
                    </a:lnTo>
                    <a:close/>
                  </a:path>
                </a:pathLst>
              </a:custGeom>
              <a:solidFill>
                <a:srgbClr val="231F20"/>
              </a:solidFill>
              <a:ln w="7575" cap="flat">
                <a:noFill/>
                <a:prstDash val="solid"/>
                <a:round/>
              </a:ln>
            </p:spPr>
            <p:txBody>
              <a:bodyPr rtlCol="0" anchor="ctr"/>
              <a:lstStyle/>
              <a:p>
                <a:endParaRPr lang="en-GB"/>
              </a:p>
            </p:txBody>
          </p:sp>
          <p:sp>
            <p:nvSpPr>
              <p:cNvPr id="612" name="Freeform: Shape 611">
                <a:extLst>
                  <a:ext uri="{FF2B5EF4-FFF2-40B4-BE49-F238E27FC236}">
                    <a16:creationId xmlns:a16="http://schemas.microsoft.com/office/drawing/2014/main" id="{F399B6BC-E4E4-46F7-B239-B513BC586754}"/>
                  </a:ext>
                </a:extLst>
              </p:cNvPr>
              <p:cNvSpPr/>
              <p:nvPr/>
            </p:nvSpPr>
            <p:spPr>
              <a:xfrm>
                <a:off x="4397429" y="4220127"/>
                <a:ext cx="67924" cy="87245"/>
              </a:xfrm>
              <a:custGeom>
                <a:avLst/>
                <a:gdLst>
                  <a:gd name="connsiteX0" fmla="*/ 68091 w 67924"/>
                  <a:gd name="connsiteY0" fmla="*/ 70719 h 87245"/>
                  <a:gd name="connsiteX1" fmla="*/ 63522 w 67924"/>
                  <a:gd name="connsiteY1" fmla="*/ 58184 h 87245"/>
                  <a:gd name="connsiteX2" fmla="*/ 34060 w 67924"/>
                  <a:gd name="connsiteY2" fmla="*/ 68909 h 87245"/>
                  <a:gd name="connsiteX3" fmla="*/ 46374 w 67924"/>
                  <a:gd name="connsiteY3" fmla="*/ 36398 h 87245"/>
                  <a:gd name="connsiteX4" fmla="*/ 48160 w 67924"/>
                  <a:gd name="connsiteY4" fmla="*/ 15974 h 87245"/>
                  <a:gd name="connsiteX5" fmla="*/ 16941 w 67924"/>
                  <a:gd name="connsiteY5" fmla="*/ 2215 h 87245"/>
                  <a:gd name="connsiteX6" fmla="*/ 1807 w 67924"/>
                  <a:gd name="connsiteY6" fmla="*/ 32963 h 87245"/>
                  <a:gd name="connsiteX7" fmla="*/ 15733 w 67924"/>
                  <a:gd name="connsiteY7" fmla="*/ 27892 h 87245"/>
                  <a:gd name="connsiteX8" fmla="*/ 21510 w 67924"/>
                  <a:gd name="connsiteY8" fmla="*/ 14750 h 87245"/>
                  <a:gd name="connsiteX9" fmla="*/ 34189 w 67924"/>
                  <a:gd name="connsiteY9" fmla="*/ 20937 h 87245"/>
                  <a:gd name="connsiteX10" fmla="*/ 33581 w 67924"/>
                  <a:gd name="connsiteY10" fmla="*/ 31594 h 87245"/>
                  <a:gd name="connsiteX11" fmla="*/ 17131 w 67924"/>
                  <a:gd name="connsiteY11" fmla="*/ 75074 h 87245"/>
                  <a:gd name="connsiteX12" fmla="*/ 21692 w 67924"/>
                  <a:gd name="connsiteY12" fmla="*/ 87609 h 87245"/>
                  <a:gd name="connsiteX13" fmla="*/ 68091 w 67924"/>
                  <a:gd name="connsiteY13" fmla="*/ 70719 h 87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924" h="87245">
                    <a:moveTo>
                      <a:pt x="68091" y="70719"/>
                    </a:moveTo>
                    <a:lnTo>
                      <a:pt x="63522" y="58184"/>
                    </a:lnTo>
                    <a:lnTo>
                      <a:pt x="34060" y="68909"/>
                    </a:lnTo>
                    <a:lnTo>
                      <a:pt x="46374" y="36398"/>
                    </a:lnTo>
                    <a:cubicBezTo>
                      <a:pt x="49399" y="28379"/>
                      <a:pt x="50851" y="23362"/>
                      <a:pt x="48160" y="15974"/>
                    </a:cubicBezTo>
                    <a:cubicBezTo>
                      <a:pt x="43166" y="2253"/>
                      <a:pt x="30441" y="-2695"/>
                      <a:pt x="16941" y="2215"/>
                    </a:cubicBezTo>
                    <a:cubicBezTo>
                      <a:pt x="3875" y="6974"/>
                      <a:pt x="-3263" y="19037"/>
                      <a:pt x="1807" y="32963"/>
                    </a:cubicBezTo>
                    <a:lnTo>
                      <a:pt x="15733" y="27892"/>
                    </a:lnTo>
                    <a:cubicBezTo>
                      <a:pt x="13042" y="20504"/>
                      <a:pt x="16903" y="16430"/>
                      <a:pt x="21510" y="14750"/>
                    </a:cubicBezTo>
                    <a:cubicBezTo>
                      <a:pt x="27401" y="12606"/>
                      <a:pt x="32129" y="15251"/>
                      <a:pt x="34189" y="20937"/>
                    </a:cubicBezTo>
                    <a:cubicBezTo>
                      <a:pt x="35481" y="24472"/>
                      <a:pt x="35162" y="27254"/>
                      <a:pt x="33581" y="31594"/>
                    </a:cubicBezTo>
                    <a:lnTo>
                      <a:pt x="17131" y="75074"/>
                    </a:lnTo>
                    <a:lnTo>
                      <a:pt x="21692" y="87609"/>
                    </a:lnTo>
                    <a:lnTo>
                      <a:pt x="68091" y="70719"/>
                    </a:lnTo>
                    <a:close/>
                  </a:path>
                </a:pathLst>
              </a:custGeom>
              <a:solidFill>
                <a:srgbClr val="231F20"/>
              </a:solidFill>
              <a:ln w="7575" cap="flat">
                <a:noFill/>
                <a:prstDash val="solid"/>
                <a:round/>
              </a:ln>
            </p:spPr>
            <p:txBody>
              <a:bodyPr rtlCol="0" anchor="ctr"/>
              <a:lstStyle/>
              <a:p>
                <a:endParaRPr lang="en-GB"/>
              </a:p>
            </p:txBody>
          </p:sp>
          <p:sp>
            <p:nvSpPr>
              <p:cNvPr id="613" name="Freeform: Shape 612">
                <a:extLst>
                  <a:ext uri="{FF2B5EF4-FFF2-40B4-BE49-F238E27FC236}">
                    <a16:creationId xmlns:a16="http://schemas.microsoft.com/office/drawing/2014/main" id="{58486DFB-5F8D-4DB1-A55B-AA0A710E6940}"/>
                  </a:ext>
                </a:extLst>
              </p:cNvPr>
              <p:cNvSpPr/>
              <p:nvPr/>
            </p:nvSpPr>
            <p:spPr>
              <a:xfrm>
                <a:off x="4537824" y="4280129"/>
                <a:ext cx="138458" cy="138458"/>
              </a:xfrm>
              <a:custGeom>
                <a:avLst/>
                <a:gdLst>
                  <a:gd name="connsiteX0" fmla="*/ 37190 w 138458"/>
                  <a:gd name="connsiteY0" fmla="*/ 138858 h 138458"/>
                  <a:gd name="connsiteX1" fmla="*/ 138698 w 138458"/>
                  <a:gd name="connsiteY1" fmla="*/ 101915 h 138458"/>
                  <a:gd name="connsiteX2" fmla="*/ 101748 w 138458"/>
                  <a:gd name="connsiteY2" fmla="*/ 399 h 138458"/>
                  <a:gd name="connsiteX3" fmla="*/ 240 w 138458"/>
                  <a:gd name="connsiteY3" fmla="*/ 37342 h 138458"/>
                  <a:gd name="connsiteX4" fmla="*/ 37190 w 138458"/>
                  <a:gd name="connsiteY4" fmla="*/ 138858 h 138458"/>
                  <a:gd name="connsiteX5" fmla="*/ 128953 w 138458"/>
                  <a:gd name="connsiteY5" fmla="*/ 97370 h 138458"/>
                  <a:gd name="connsiteX6" fmla="*/ 41735 w 138458"/>
                  <a:gd name="connsiteY6" fmla="*/ 129113 h 138458"/>
                  <a:gd name="connsiteX7" fmla="*/ 9984 w 138458"/>
                  <a:gd name="connsiteY7" fmla="*/ 41887 h 138458"/>
                  <a:gd name="connsiteX8" fmla="*/ 97203 w 138458"/>
                  <a:gd name="connsiteY8" fmla="*/ 10144 h 138458"/>
                  <a:gd name="connsiteX9" fmla="*/ 128953 w 138458"/>
                  <a:gd name="connsiteY9" fmla="*/ 97370 h 138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458" h="138458">
                    <a:moveTo>
                      <a:pt x="37190" y="138858"/>
                    </a:moveTo>
                    <a:lnTo>
                      <a:pt x="138698" y="101915"/>
                    </a:lnTo>
                    <a:lnTo>
                      <a:pt x="101748" y="399"/>
                    </a:lnTo>
                    <a:lnTo>
                      <a:pt x="240" y="37342"/>
                    </a:lnTo>
                    <a:lnTo>
                      <a:pt x="37190" y="138858"/>
                    </a:lnTo>
                    <a:close/>
                    <a:moveTo>
                      <a:pt x="128953" y="97370"/>
                    </a:moveTo>
                    <a:lnTo>
                      <a:pt x="41735" y="129113"/>
                    </a:lnTo>
                    <a:cubicBezTo>
                      <a:pt x="41735" y="129113"/>
                      <a:pt x="9984" y="41887"/>
                      <a:pt x="9984" y="41887"/>
                    </a:cubicBezTo>
                    <a:cubicBezTo>
                      <a:pt x="9984" y="41887"/>
                      <a:pt x="97203" y="10144"/>
                      <a:pt x="97203" y="10144"/>
                    </a:cubicBezTo>
                    <a:lnTo>
                      <a:pt x="128953" y="97370"/>
                    </a:lnTo>
                    <a:close/>
                  </a:path>
                </a:pathLst>
              </a:custGeom>
              <a:solidFill>
                <a:srgbClr val="231F20"/>
              </a:solidFill>
              <a:ln w="7575" cap="flat">
                <a:noFill/>
                <a:prstDash val="solid"/>
                <a:round/>
              </a:ln>
            </p:spPr>
            <p:txBody>
              <a:bodyPr rtlCol="0" anchor="ctr"/>
              <a:lstStyle/>
              <a:p>
                <a:endParaRPr lang="en-GB"/>
              </a:p>
            </p:txBody>
          </p:sp>
          <p:sp>
            <p:nvSpPr>
              <p:cNvPr id="614" name="Freeform: Shape 613">
                <a:extLst>
                  <a:ext uri="{FF2B5EF4-FFF2-40B4-BE49-F238E27FC236}">
                    <a16:creationId xmlns:a16="http://schemas.microsoft.com/office/drawing/2014/main" id="{BECC7640-153A-439E-8EEA-7804FFC1B83C}"/>
                  </a:ext>
                </a:extLst>
              </p:cNvPr>
              <p:cNvSpPr/>
              <p:nvPr/>
            </p:nvSpPr>
            <p:spPr>
              <a:xfrm>
                <a:off x="4579774" y="4304909"/>
                <a:ext cx="47336" cy="85394"/>
              </a:xfrm>
              <a:custGeom>
                <a:avLst/>
                <a:gdLst>
                  <a:gd name="connsiteX0" fmla="*/ 47574 w 47336"/>
                  <a:gd name="connsiteY0" fmla="*/ 1759 h 85394"/>
                  <a:gd name="connsiteX1" fmla="*/ 35427 w 47336"/>
                  <a:gd name="connsiteY1" fmla="*/ 36885 h 85394"/>
                  <a:gd name="connsiteX2" fmla="*/ 27005 w 47336"/>
                  <a:gd name="connsiteY2" fmla="*/ 72505 h 85394"/>
                  <a:gd name="connsiteX3" fmla="*/ 26526 w 47336"/>
                  <a:gd name="connsiteY3" fmla="*/ 76123 h 85394"/>
                  <a:gd name="connsiteX4" fmla="*/ 20285 w 47336"/>
                  <a:gd name="connsiteY4" fmla="*/ 85062 h 85394"/>
                  <a:gd name="connsiteX5" fmla="*/ 16226 w 47336"/>
                  <a:gd name="connsiteY5" fmla="*/ 85777 h 85394"/>
                  <a:gd name="connsiteX6" fmla="*/ 12608 w 47336"/>
                  <a:gd name="connsiteY6" fmla="*/ 84432 h 85394"/>
                  <a:gd name="connsiteX7" fmla="*/ 9271 w 47336"/>
                  <a:gd name="connsiteY7" fmla="*/ 81345 h 85394"/>
                  <a:gd name="connsiteX8" fmla="*/ 4642 w 47336"/>
                  <a:gd name="connsiteY8" fmla="*/ 75257 h 85394"/>
                  <a:gd name="connsiteX9" fmla="*/ 4208 w 47336"/>
                  <a:gd name="connsiteY9" fmla="*/ 74649 h 85394"/>
                  <a:gd name="connsiteX10" fmla="*/ 514 w 47336"/>
                  <a:gd name="connsiteY10" fmla="*/ 68841 h 85394"/>
                  <a:gd name="connsiteX11" fmla="*/ 1806 w 47336"/>
                  <a:gd name="connsiteY11" fmla="*/ 63019 h 85394"/>
                  <a:gd name="connsiteX12" fmla="*/ 6990 w 47336"/>
                  <a:gd name="connsiteY12" fmla="*/ 58686 h 85394"/>
                  <a:gd name="connsiteX13" fmla="*/ 8731 w 47336"/>
                  <a:gd name="connsiteY13" fmla="*/ 58693 h 85394"/>
                  <a:gd name="connsiteX14" fmla="*/ 10974 w 47336"/>
                  <a:gd name="connsiteY14" fmla="*/ 60616 h 85394"/>
                  <a:gd name="connsiteX15" fmla="*/ 13231 w 47336"/>
                  <a:gd name="connsiteY15" fmla="*/ 63292 h 85394"/>
                  <a:gd name="connsiteX16" fmla="*/ 17404 w 47336"/>
                  <a:gd name="connsiteY16" fmla="*/ 66705 h 85394"/>
                  <a:gd name="connsiteX17" fmla="*/ 20947 w 47336"/>
                  <a:gd name="connsiteY17" fmla="*/ 54171 h 85394"/>
                  <a:gd name="connsiteX18" fmla="*/ 25454 w 47336"/>
                  <a:gd name="connsiteY18" fmla="*/ 34506 h 85394"/>
                  <a:gd name="connsiteX19" fmla="*/ 29886 w 47336"/>
                  <a:gd name="connsiteY19" fmla="*/ 18125 h 85394"/>
                  <a:gd name="connsiteX20" fmla="*/ 33360 w 47336"/>
                  <a:gd name="connsiteY20" fmla="*/ 9953 h 85394"/>
                  <a:gd name="connsiteX21" fmla="*/ 38034 w 47336"/>
                  <a:gd name="connsiteY21" fmla="*/ 5028 h 85394"/>
                  <a:gd name="connsiteX22" fmla="*/ 46358 w 47336"/>
                  <a:gd name="connsiteY22" fmla="*/ 399 h 85394"/>
                  <a:gd name="connsiteX23" fmla="*/ 47574 w 47336"/>
                  <a:gd name="connsiteY23" fmla="*/ 1759 h 8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336" h="85394">
                    <a:moveTo>
                      <a:pt x="47574" y="1759"/>
                    </a:moveTo>
                    <a:cubicBezTo>
                      <a:pt x="42922" y="13344"/>
                      <a:pt x="38878" y="25050"/>
                      <a:pt x="35427" y="36885"/>
                    </a:cubicBezTo>
                    <a:cubicBezTo>
                      <a:pt x="31984" y="48720"/>
                      <a:pt x="29171" y="60586"/>
                      <a:pt x="27005" y="72505"/>
                    </a:cubicBezTo>
                    <a:cubicBezTo>
                      <a:pt x="26845" y="73387"/>
                      <a:pt x="26686" y="74588"/>
                      <a:pt x="26526" y="76123"/>
                    </a:cubicBezTo>
                    <a:cubicBezTo>
                      <a:pt x="25994" y="80775"/>
                      <a:pt x="23911" y="83740"/>
                      <a:pt x="20285" y="85062"/>
                    </a:cubicBezTo>
                    <a:cubicBezTo>
                      <a:pt x="18735" y="85625"/>
                      <a:pt x="17389" y="85861"/>
                      <a:pt x="16226" y="85777"/>
                    </a:cubicBezTo>
                    <a:cubicBezTo>
                      <a:pt x="15063" y="85686"/>
                      <a:pt x="13854" y="85230"/>
                      <a:pt x="12608" y="84432"/>
                    </a:cubicBezTo>
                    <a:cubicBezTo>
                      <a:pt x="11559" y="83709"/>
                      <a:pt x="10449" y="82676"/>
                      <a:pt x="9271" y="81345"/>
                    </a:cubicBezTo>
                    <a:cubicBezTo>
                      <a:pt x="8100" y="80008"/>
                      <a:pt x="6565" y="77978"/>
                      <a:pt x="4642" y="75257"/>
                    </a:cubicBezTo>
                    <a:cubicBezTo>
                      <a:pt x="4512" y="75090"/>
                      <a:pt x="4376" y="74884"/>
                      <a:pt x="4208" y="74649"/>
                    </a:cubicBezTo>
                    <a:cubicBezTo>
                      <a:pt x="2057" y="71623"/>
                      <a:pt x="826" y="69693"/>
                      <a:pt x="514" y="68841"/>
                    </a:cubicBezTo>
                    <a:cubicBezTo>
                      <a:pt x="-109" y="67131"/>
                      <a:pt x="324" y="65177"/>
                      <a:pt x="1806" y="63019"/>
                    </a:cubicBezTo>
                    <a:cubicBezTo>
                      <a:pt x="3289" y="60845"/>
                      <a:pt x="5022" y="59400"/>
                      <a:pt x="6990" y="58686"/>
                    </a:cubicBezTo>
                    <a:cubicBezTo>
                      <a:pt x="7621" y="58450"/>
                      <a:pt x="8207" y="58458"/>
                      <a:pt x="8731" y="58693"/>
                    </a:cubicBezTo>
                    <a:cubicBezTo>
                      <a:pt x="9256" y="58929"/>
                      <a:pt x="10008" y="59575"/>
                      <a:pt x="10974" y="60616"/>
                    </a:cubicBezTo>
                    <a:cubicBezTo>
                      <a:pt x="11551" y="61270"/>
                      <a:pt x="12311" y="62167"/>
                      <a:pt x="13231" y="63292"/>
                    </a:cubicBezTo>
                    <a:cubicBezTo>
                      <a:pt x="15314" y="65824"/>
                      <a:pt x="16705" y="66956"/>
                      <a:pt x="17404" y="66705"/>
                    </a:cubicBezTo>
                    <a:cubicBezTo>
                      <a:pt x="18005" y="66492"/>
                      <a:pt x="19191" y="62312"/>
                      <a:pt x="20947" y="54171"/>
                    </a:cubicBezTo>
                    <a:cubicBezTo>
                      <a:pt x="22642" y="46394"/>
                      <a:pt x="24139" y="39850"/>
                      <a:pt x="25454" y="34506"/>
                    </a:cubicBezTo>
                    <a:cubicBezTo>
                      <a:pt x="27286" y="27034"/>
                      <a:pt x="28761" y="21568"/>
                      <a:pt x="29886" y="18125"/>
                    </a:cubicBezTo>
                    <a:cubicBezTo>
                      <a:pt x="31018" y="14689"/>
                      <a:pt x="32174" y="11975"/>
                      <a:pt x="33360" y="9953"/>
                    </a:cubicBezTo>
                    <a:cubicBezTo>
                      <a:pt x="34401" y="8213"/>
                      <a:pt x="35959" y="6563"/>
                      <a:pt x="38034" y="5028"/>
                    </a:cubicBezTo>
                    <a:cubicBezTo>
                      <a:pt x="40102" y="3485"/>
                      <a:pt x="42884" y="1942"/>
                      <a:pt x="46358" y="399"/>
                    </a:cubicBezTo>
                    <a:lnTo>
                      <a:pt x="47574" y="1759"/>
                    </a:lnTo>
                    <a:close/>
                  </a:path>
                </a:pathLst>
              </a:custGeom>
              <a:solidFill>
                <a:srgbClr val="231F20"/>
              </a:solidFill>
              <a:ln w="7575" cap="flat">
                <a:noFill/>
                <a:prstDash val="solid"/>
                <a:round/>
              </a:ln>
            </p:spPr>
            <p:txBody>
              <a:bodyPr rtlCol="0" anchor="ctr"/>
              <a:lstStyle/>
              <a:p>
                <a:endParaRPr lang="en-GB"/>
              </a:p>
            </p:txBody>
          </p:sp>
          <p:sp>
            <p:nvSpPr>
              <p:cNvPr id="615" name="Freeform: Shape 614">
                <a:extLst>
                  <a:ext uri="{FF2B5EF4-FFF2-40B4-BE49-F238E27FC236}">
                    <a16:creationId xmlns:a16="http://schemas.microsoft.com/office/drawing/2014/main" id="{C604FF43-5F38-428C-869B-50ADD4670812}"/>
                  </a:ext>
                </a:extLst>
              </p:cNvPr>
              <p:cNvSpPr/>
              <p:nvPr/>
            </p:nvSpPr>
            <p:spPr>
              <a:xfrm>
                <a:off x="4611258" y="3831458"/>
                <a:ext cx="275088" cy="187382"/>
              </a:xfrm>
              <a:custGeom>
                <a:avLst/>
                <a:gdLst>
                  <a:gd name="connsiteX0" fmla="*/ 47012 w 275088"/>
                  <a:gd name="connsiteY0" fmla="*/ 187255 h 187382"/>
                  <a:gd name="connsiteX1" fmla="*/ 61386 w 275088"/>
                  <a:gd name="connsiteY1" fmla="*/ 163744 h 187382"/>
                  <a:gd name="connsiteX2" fmla="*/ 73290 w 275088"/>
                  <a:gd name="connsiteY2" fmla="*/ 116851 h 187382"/>
                  <a:gd name="connsiteX3" fmla="*/ 78953 w 275088"/>
                  <a:gd name="connsiteY3" fmla="*/ 62076 h 187382"/>
                  <a:gd name="connsiteX4" fmla="*/ 71033 w 275088"/>
                  <a:gd name="connsiteY4" fmla="*/ 17113 h 187382"/>
                  <a:gd name="connsiteX5" fmla="*/ 41562 w 275088"/>
                  <a:gd name="connsiteY5" fmla="*/ 413 h 187382"/>
                  <a:gd name="connsiteX6" fmla="*/ 9249 w 275088"/>
                  <a:gd name="connsiteY6" fmla="*/ 22328 h 187382"/>
                  <a:gd name="connsiteX7" fmla="*/ 12958 w 275088"/>
                  <a:gd name="connsiteY7" fmla="*/ 113103 h 187382"/>
                  <a:gd name="connsiteX8" fmla="*/ 45849 w 275088"/>
                  <a:gd name="connsiteY8" fmla="*/ 140750 h 187382"/>
                  <a:gd name="connsiteX9" fmla="*/ 97941 w 275088"/>
                  <a:gd name="connsiteY9" fmla="*/ 127766 h 187382"/>
                  <a:gd name="connsiteX10" fmla="*/ 113623 w 275088"/>
                  <a:gd name="connsiteY10" fmla="*/ 115832 h 187382"/>
                  <a:gd name="connsiteX11" fmla="*/ 106006 w 275088"/>
                  <a:gd name="connsiteY11" fmla="*/ 108216 h 187382"/>
                  <a:gd name="connsiteX12" fmla="*/ 104935 w 275088"/>
                  <a:gd name="connsiteY12" fmla="*/ 124118 h 187382"/>
                  <a:gd name="connsiteX13" fmla="*/ 111183 w 275088"/>
                  <a:gd name="connsiteY13" fmla="*/ 145660 h 187382"/>
                  <a:gd name="connsiteX14" fmla="*/ 120905 w 275088"/>
                  <a:gd name="connsiteY14" fmla="*/ 162885 h 187382"/>
                  <a:gd name="connsiteX15" fmla="*/ 136077 w 275088"/>
                  <a:gd name="connsiteY15" fmla="*/ 160300 h 187382"/>
                  <a:gd name="connsiteX16" fmla="*/ 140000 w 275088"/>
                  <a:gd name="connsiteY16" fmla="*/ 146618 h 187382"/>
                  <a:gd name="connsiteX17" fmla="*/ 142158 w 275088"/>
                  <a:gd name="connsiteY17" fmla="*/ 119131 h 187382"/>
                  <a:gd name="connsiteX18" fmla="*/ 131380 w 275088"/>
                  <a:gd name="connsiteY18" fmla="*/ 119131 h 187382"/>
                  <a:gd name="connsiteX19" fmla="*/ 137316 w 275088"/>
                  <a:gd name="connsiteY19" fmla="*/ 141061 h 187382"/>
                  <a:gd name="connsiteX20" fmla="*/ 146621 w 275088"/>
                  <a:gd name="connsiteY20" fmla="*/ 141061 h 187382"/>
                  <a:gd name="connsiteX21" fmla="*/ 149045 w 275088"/>
                  <a:gd name="connsiteY21" fmla="*/ 135277 h 187382"/>
                  <a:gd name="connsiteX22" fmla="*/ 156327 w 275088"/>
                  <a:gd name="connsiteY22" fmla="*/ 116858 h 187382"/>
                  <a:gd name="connsiteX23" fmla="*/ 147875 w 275088"/>
                  <a:gd name="connsiteY23" fmla="*/ 117945 h 187382"/>
                  <a:gd name="connsiteX24" fmla="*/ 163412 w 275088"/>
                  <a:gd name="connsiteY24" fmla="*/ 131141 h 187382"/>
                  <a:gd name="connsiteX25" fmla="*/ 169941 w 275088"/>
                  <a:gd name="connsiteY25" fmla="*/ 130298 h 187382"/>
                  <a:gd name="connsiteX26" fmla="*/ 182955 w 275088"/>
                  <a:gd name="connsiteY26" fmla="*/ 111826 h 187382"/>
                  <a:gd name="connsiteX27" fmla="*/ 186892 w 275088"/>
                  <a:gd name="connsiteY27" fmla="*/ 105213 h 187382"/>
                  <a:gd name="connsiteX28" fmla="*/ 181587 w 275088"/>
                  <a:gd name="connsiteY28" fmla="*/ 105327 h 187382"/>
                  <a:gd name="connsiteX29" fmla="*/ 181610 w 275088"/>
                  <a:gd name="connsiteY29" fmla="*/ 105479 h 187382"/>
                  <a:gd name="connsiteX30" fmla="*/ 181845 w 275088"/>
                  <a:gd name="connsiteY30" fmla="*/ 105844 h 187382"/>
                  <a:gd name="connsiteX31" fmla="*/ 186976 w 275088"/>
                  <a:gd name="connsiteY31" fmla="*/ 111674 h 187382"/>
                  <a:gd name="connsiteX32" fmla="*/ 204779 w 275088"/>
                  <a:gd name="connsiteY32" fmla="*/ 104864 h 187382"/>
                  <a:gd name="connsiteX33" fmla="*/ 195482 w 275088"/>
                  <a:gd name="connsiteY33" fmla="*/ 104864 h 187382"/>
                  <a:gd name="connsiteX34" fmla="*/ 207561 w 275088"/>
                  <a:gd name="connsiteY34" fmla="*/ 119838 h 187382"/>
                  <a:gd name="connsiteX35" fmla="*/ 222026 w 275088"/>
                  <a:gd name="connsiteY35" fmla="*/ 116228 h 187382"/>
                  <a:gd name="connsiteX36" fmla="*/ 228860 w 275088"/>
                  <a:gd name="connsiteY36" fmla="*/ 96722 h 187382"/>
                  <a:gd name="connsiteX37" fmla="*/ 227240 w 275088"/>
                  <a:gd name="connsiteY37" fmla="*/ 65534 h 187382"/>
                  <a:gd name="connsiteX38" fmla="*/ 211901 w 275088"/>
                  <a:gd name="connsiteY38" fmla="*/ 19956 h 187382"/>
                  <a:gd name="connsiteX39" fmla="*/ 202589 w 275088"/>
                  <a:gd name="connsiteY39" fmla="*/ 19956 h 187382"/>
                  <a:gd name="connsiteX40" fmla="*/ 195277 w 275088"/>
                  <a:gd name="connsiteY40" fmla="*/ 72170 h 187382"/>
                  <a:gd name="connsiteX41" fmla="*/ 229757 w 275088"/>
                  <a:gd name="connsiteY41" fmla="*/ 114426 h 187382"/>
                  <a:gd name="connsiteX42" fmla="*/ 272643 w 275088"/>
                  <a:gd name="connsiteY42" fmla="*/ 106034 h 187382"/>
                  <a:gd name="connsiteX43" fmla="*/ 267201 w 275088"/>
                  <a:gd name="connsiteY43" fmla="*/ 96738 h 187382"/>
                  <a:gd name="connsiteX44" fmla="*/ 215337 w 275088"/>
                  <a:gd name="connsiteY44" fmla="*/ 93302 h 187382"/>
                  <a:gd name="connsiteX45" fmla="*/ 205090 w 275088"/>
                  <a:gd name="connsiteY45" fmla="*/ 46249 h 187382"/>
                  <a:gd name="connsiteX46" fmla="*/ 211901 w 275088"/>
                  <a:gd name="connsiteY46" fmla="*/ 25391 h 187382"/>
                  <a:gd name="connsiteX47" fmla="*/ 202589 w 275088"/>
                  <a:gd name="connsiteY47" fmla="*/ 25391 h 187382"/>
                  <a:gd name="connsiteX48" fmla="*/ 217731 w 275088"/>
                  <a:gd name="connsiteY48" fmla="*/ 98858 h 187382"/>
                  <a:gd name="connsiteX49" fmla="*/ 214949 w 275088"/>
                  <a:gd name="connsiteY49" fmla="*/ 107592 h 187382"/>
                  <a:gd name="connsiteX50" fmla="*/ 213406 w 275088"/>
                  <a:gd name="connsiteY50" fmla="*/ 109736 h 187382"/>
                  <a:gd name="connsiteX51" fmla="*/ 212479 w 275088"/>
                  <a:gd name="connsiteY51" fmla="*/ 110299 h 187382"/>
                  <a:gd name="connsiteX52" fmla="*/ 212730 w 275088"/>
                  <a:gd name="connsiteY52" fmla="*/ 110260 h 187382"/>
                  <a:gd name="connsiteX53" fmla="*/ 212950 w 275088"/>
                  <a:gd name="connsiteY53" fmla="*/ 110352 h 187382"/>
                  <a:gd name="connsiteX54" fmla="*/ 212577 w 275088"/>
                  <a:gd name="connsiteY54" fmla="*/ 110352 h 187382"/>
                  <a:gd name="connsiteX55" fmla="*/ 210274 w 275088"/>
                  <a:gd name="connsiteY55" fmla="*/ 108657 h 187382"/>
                  <a:gd name="connsiteX56" fmla="*/ 204779 w 275088"/>
                  <a:gd name="connsiteY56" fmla="*/ 99421 h 187382"/>
                  <a:gd name="connsiteX57" fmla="*/ 195482 w 275088"/>
                  <a:gd name="connsiteY57" fmla="*/ 99421 h 187382"/>
                  <a:gd name="connsiteX58" fmla="*/ 191932 w 275088"/>
                  <a:gd name="connsiteY58" fmla="*/ 102956 h 187382"/>
                  <a:gd name="connsiteX59" fmla="*/ 192860 w 275088"/>
                  <a:gd name="connsiteY59" fmla="*/ 102621 h 187382"/>
                  <a:gd name="connsiteX60" fmla="*/ 189226 w 275088"/>
                  <a:gd name="connsiteY60" fmla="*/ 97863 h 187382"/>
                  <a:gd name="connsiteX61" fmla="*/ 182301 w 275088"/>
                  <a:gd name="connsiteY61" fmla="*/ 95445 h 187382"/>
                  <a:gd name="connsiteX62" fmla="*/ 173993 w 275088"/>
                  <a:gd name="connsiteY62" fmla="*/ 105806 h 187382"/>
                  <a:gd name="connsiteX63" fmla="*/ 166544 w 275088"/>
                  <a:gd name="connsiteY63" fmla="*/ 118637 h 187382"/>
                  <a:gd name="connsiteX64" fmla="*/ 166483 w 275088"/>
                  <a:gd name="connsiteY64" fmla="*/ 118789 h 187382"/>
                  <a:gd name="connsiteX65" fmla="*/ 165632 w 275088"/>
                  <a:gd name="connsiteY65" fmla="*/ 119663 h 187382"/>
                  <a:gd name="connsiteX66" fmla="*/ 162325 w 275088"/>
                  <a:gd name="connsiteY66" fmla="*/ 122681 h 187382"/>
                  <a:gd name="connsiteX67" fmla="*/ 168847 w 275088"/>
                  <a:gd name="connsiteY67" fmla="*/ 121837 h 187382"/>
                  <a:gd name="connsiteX68" fmla="*/ 155491 w 275088"/>
                  <a:gd name="connsiteY68" fmla="*/ 110329 h 187382"/>
                  <a:gd name="connsiteX69" fmla="*/ 147023 w 275088"/>
                  <a:gd name="connsiteY69" fmla="*/ 111423 h 187382"/>
                  <a:gd name="connsiteX70" fmla="*/ 138806 w 275088"/>
                  <a:gd name="connsiteY70" fmla="*/ 131818 h 187382"/>
                  <a:gd name="connsiteX71" fmla="*/ 138289 w 275088"/>
                  <a:gd name="connsiteY71" fmla="*/ 134091 h 187382"/>
                  <a:gd name="connsiteX72" fmla="*/ 138388 w 275088"/>
                  <a:gd name="connsiteY72" fmla="*/ 133848 h 187382"/>
                  <a:gd name="connsiteX73" fmla="*/ 137316 w 275088"/>
                  <a:gd name="connsiteY73" fmla="*/ 135619 h 187382"/>
                  <a:gd name="connsiteX74" fmla="*/ 146621 w 275088"/>
                  <a:gd name="connsiteY74" fmla="*/ 135619 h 187382"/>
                  <a:gd name="connsiteX75" fmla="*/ 142158 w 275088"/>
                  <a:gd name="connsiteY75" fmla="*/ 119131 h 187382"/>
                  <a:gd name="connsiteX76" fmla="*/ 131380 w 275088"/>
                  <a:gd name="connsiteY76" fmla="*/ 119131 h 187382"/>
                  <a:gd name="connsiteX77" fmla="*/ 127792 w 275088"/>
                  <a:gd name="connsiteY77" fmla="*/ 152273 h 187382"/>
                  <a:gd name="connsiteX78" fmla="*/ 126667 w 275088"/>
                  <a:gd name="connsiteY78" fmla="*/ 155055 h 187382"/>
                  <a:gd name="connsiteX79" fmla="*/ 126294 w 275088"/>
                  <a:gd name="connsiteY79" fmla="*/ 155679 h 187382"/>
                  <a:gd name="connsiteX80" fmla="*/ 126500 w 275088"/>
                  <a:gd name="connsiteY80" fmla="*/ 155481 h 187382"/>
                  <a:gd name="connsiteX81" fmla="*/ 128636 w 275088"/>
                  <a:gd name="connsiteY81" fmla="*/ 155359 h 187382"/>
                  <a:gd name="connsiteX82" fmla="*/ 128233 w 275088"/>
                  <a:gd name="connsiteY82" fmla="*/ 155063 h 187382"/>
                  <a:gd name="connsiteX83" fmla="*/ 127990 w 275088"/>
                  <a:gd name="connsiteY83" fmla="*/ 154751 h 187382"/>
                  <a:gd name="connsiteX84" fmla="*/ 126819 w 275088"/>
                  <a:gd name="connsiteY84" fmla="*/ 153299 h 187382"/>
                  <a:gd name="connsiteX85" fmla="*/ 124820 w 275088"/>
                  <a:gd name="connsiteY85" fmla="*/ 149947 h 187382"/>
                  <a:gd name="connsiteX86" fmla="*/ 121582 w 275088"/>
                  <a:gd name="connsiteY86" fmla="*/ 142794 h 187382"/>
                  <a:gd name="connsiteX87" fmla="*/ 116048 w 275088"/>
                  <a:gd name="connsiteY87" fmla="*/ 124703 h 187382"/>
                  <a:gd name="connsiteX88" fmla="*/ 115120 w 275088"/>
                  <a:gd name="connsiteY88" fmla="*/ 120173 h 187382"/>
                  <a:gd name="connsiteX89" fmla="*/ 114687 w 275088"/>
                  <a:gd name="connsiteY89" fmla="*/ 117269 h 187382"/>
                  <a:gd name="connsiteX90" fmla="*/ 114573 w 275088"/>
                  <a:gd name="connsiteY90" fmla="*/ 114327 h 187382"/>
                  <a:gd name="connsiteX91" fmla="*/ 114528 w 275088"/>
                  <a:gd name="connsiteY91" fmla="*/ 114449 h 187382"/>
                  <a:gd name="connsiteX92" fmla="*/ 113623 w 275088"/>
                  <a:gd name="connsiteY92" fmla="*/ 115832 h 187382"/>
                  <a:gd name="connsiteX93" fmla="*/ 106006 w 275088"/>
                  <a:gd name="connsiteY93" fmla="*/ 108216 h 187382"/>
                  <a:gd name="connsiteX94" fmla="*/ 56696 w 275088"/>
                  <a:gd name="connsiteY94" fmla="*/ 131354 h 187382"/>
                  <a:gd name="connsiteX95" fmla="*/ 26686 w 275088"/>
                  <a:gd name="connsiteY95" fmla="*/ 114707 h 187382"/>
                  <a:gd name="connsiteX96" fmla="*/ 15497 w 275088"/>
                  <a:gd name="connsiteY96" fmla="*/ 35129 h 187382"/>
                  <a:gd name="connsiteX97" fmla="*/ 22954 w 275088"/>
                  <a:gd name="connsiteY97" fmla="*/ 20937 h 187382"/>
                  <a:gd name="connsiteX98" fmla="*/ 35344 w 275088"/>
                  <a:gd name="connsiteY98" fmla="*/ 12743 h 187382"/>
                  <a:gd name="connsiteX99" fmla="*/ 43812 w 275088"/>
                  <a:gd name="connsiteY99" fmla="*/ 10987 h 187382"/>
                  <a:gd name="connsiteX100" fmla="*/ 50418 w 275088"/>
                  <a:gd name="connsiteY100" fmla="*/ 11686 h 187382"/>
                  <a:gd name="connsiteX101" fmla="*/ 59509 w 275088"/>
                  <a:gd name="connsiteY101" fmla="*/ 18717 h 187382"/>
                  <a:gd name="connsiteX102" fmla="*/ 68060 w 275088"/>
                  <a:gd name="connsiteY102" fmla="*/ 54375 h 187382"/>
                  <a:gd name="connsiteX103" fmla="*/ 64632 w 275088"/>
                  <a:gd name="connsiteY103" fmla="*/ 103731 h 187382"/>
                  <a:gd name="connsiteX104" fmla="*/ 54454 w 275088"/>
                  <a:gd name="connsiteY104" fmla="*/ 150038 h 187382"/>
                  <a:gd name="connsiteX105" fmla="*/ 48624 w 275088"/>
                  <a:gd name="connsiteY105" fmla="*/ 167263 h 187382"/>
                  <a:gd name="connsiteX106" fmla="*/ 46237 w 275088"/>
                  <a:gd name="connsiteY106" fmla="*/ 172538 h 187382"/>
                  <a:gd name="connsiteX107" fmla="*/ 43607 w 275088"/>
                  <a:gd name="connsiteY107" fmla="*/ 176955 h 187382"/>
                  <a:gd name="connsiteX108" fmla="*/ 43204 w 275088"/>
                  <a:gd name="connsiteY108" fmla="*/ 177312 h 187382"/>
                  <a:gd name="connsiteX109" fmla="*/ 43561 w 275088"/>
                  <a:gd name="connsiteY109" fmla="*/ 177069 h 187382"/>
                  <a:gd name="connsiteX110" fmla="*/ 44147 w 275088"/>
                  <a:gd name="connsiteY110" fmla="*/ 176871 h 187382"/>
                  <a:gd name="connsiteX111" fmla="*/ 47012 w 275088"/>
                  <a:gd name="connsiteY111" fmla="*/ 187255 h 187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275088" h="187382">
                    <a:moveTo>
                      <a:pt x="47012" y="187255"/>
                    </a:moveTo>
                    <a:cubicBezTo>
                      <a:pt x="55397" y="184214"/>
                      <a:pt x="58810" y="171140"/>
                      <a:pt x="61386" y="163744"/>
                    </a:cubicBezTo>
                    <a:cubicBezTo>
                      <a:pt x="66685" y="148518"/>
                      <a:pt x="70387" y="132692"/>
                      <a:pt x="73290" y="116851"/>
                    </a:cubicBezTo>
                    <a:cubicBezTo>
                      <a:pt x="76589" y="98813"/>
                      <a:pt x="78885" y="80433"/>
                      <a:pt x="78953" y="62076"/>
                    </a:cubicBezTo>
                    <a:cubicBezTo>
                      <a:pt x="79014" y="47048"/>
                      <a:pt x="77935" y="30750"/>
                      <a:pt x="71033" y="17113"/>
                    </a:cubicBezTo>
                    <a:cubicBezTo>
                      <a:pt x="65294" y="5765"/>
                      <a:pt x="54401" y="-1023"/>
                      <a:pt x="41562" y="413"/>
                    </a:cubicBezTo>
                    <a:cubicBezTo>
                      <a:pt x="27355" y="1994"/>
                      <a:pt x="15847" y="9634"/>
                      <a:pt x="9249" y="22328"/>
                    </a:cubicBezTo>
                    <a:cubicBezTo>
                      <a:pt x="-4768" y="49275"/>
                      <a:pt x="-1401" y="87000"/>
                      <a:pt x="12958" y="113103"/>
                    </a:cubicBezTo>
                    <a:cubicBezTo>
                      <a:pt x="20028" y="125980"/>
                      <a:pt x="31262" y="137116"/>
                      <a:pt x="45849" y="140750"/>
                    </a:cubicBezTo>
                    <a:cubicBezTo>
                      <a:pt x="64138" y="145303"/>
                      <a:pt x="82845" y="137777"/>
                      <a:pt x="97941" y="127766"/>
                    </a:cubicBezTo>
                    <a:cubicBezTo>
                      <a:pt x="103422" y="124141"/>
                      <a:pt x="108614" y="120081"/>
                      <a:pt x="113623" y="115832"/>
                    </a:cubicBezTo>
                    <a:cubicBezTo>
                      <a:pt x="111084" y="113293"/>
                      <a:pt x="108545" y="110755"/>
                      <a:pt x="106006" y="108216"/>
                    </a:cubicBezTo>
                    <a:cubicBezTo>
                      <a:pt x="102153" y="112077"/>
                      <a:pt x="104045" y="119489"/>
                      <a:pt x="104935" y="124118"/>
                    </a:cubicBezTo>
                    <a:cubicBezTo>
                      <a:pt x="106341" y="131453"/>
                      <a:pt x="108492" y="138697"/>
                      <a:pt x="111183" y="145660"/>
                    </a:cubicBezTo>
                    <a:cubicBezTo>
                      <a:pt x="113479" y="151582"/>
                      <a:pt x="116116" y="158461"/>
                      <a:pt x="120905" y="162885"/>
                    </a:cubicBezTo>
                    <a:cubicBezTo>
                      <a:pt x="126028" y="167613"/>
                      <a:pt x="132702" y="166267"/>
                      <a:pt x="136077" y="160300"/>
                    </a:cubicBezTo>
                    <a:cubicBezTo>
                      <a:pt x="138403" y="156188"/>
                      <a:pt x="139300" y="151224"/>
                      <a:pt x="140000" y="146618"/>
                    </a:cubicBezTo>
                    <a:cubicBezTo>
                      <a:pt x="141391" y="137519"/>
                      <a:pt x="141877" y="128321"/>
                      <a:pt x="142158" y="119131"/>
                    </a:cubicBezTo>
                    <a:lnTo>
                      <a:pt x="131380" y="119131"/>
                    </a:lnTo>
                    <a:cubicBezTo>
                      <a:pt x="132109" y="126687"/>
                      <a:pt x="133250" y="134494"/>
                      <a:pt x="137316" y="141061"/>
                    </a:cubicBezTo>
                    <a:cubicBezTo>
                      <a:pt x="139490" y="144565"/>
                      <a:pt x="144431" y="144512"/>
                      <a:pt x="146621" y="141061"/>
                    </a:cubicBezTo>
                    <a:cubicBezTo>
                      <a:pt x="147799" y="139199"/>
                      <a:pt x="148498" y="137375"/>
                      <a:pt x="149045" y="135277"/>
                    </a:cubicBezTo>
                    <a:cubicBezTo>
                      <a:pt x="150710" y="128899"/>
                      <a:pt x="153644" y="122841"/>
                      <a:pt x="156327" y="116858"/>
                    </a:cubicBezTo>
                    <a:cubicBezTo>
                      <a:pt x="153515" y="117223"/>
                      <a:pt x="150695" y="117588"/>
                      <a:pt x="147875" y="117945"/>
                    </a:cubicBezTo>
                    <a:cubicBezTo>
                      <a:pt x="152580" y="122924"/>
                      <a:pt x="157323" y="127850"/>
                      <a:pt x="163412" y="131141"/>
                    </a:cubicBezTo>
                    <a:cubicBezTo>
                      <a:pt x="165601" y="132320"/>
                      <a:pt x="168140" y="131970"/>
                      <a:pt x="169941" y="130298"/>
                    </a:cubicBezTo>
                    <a:cubicBezTo>
                      <a:pt x="175764" y="124886"/>
                      <a:pt x="178911" y="118706"/>
                      <a:pt x="182955" y="111826"/>
                    </a:cubicBezTo>
                    <a:cubicBezTo>
                      <a:pt x="183586" y="110747"/>
                      <a:pt x="187151" y="106255"/>
                      <a:pt x="186892" y="105213"/>
                    </a:cubicBezTo>
                    <a:cubicBezTo>
                      <a:pt x="184817" y="106353"/>
                      <a:pt x="183054" y="106391"/>
                      <a:pt x="181587" y="105327"/>
                    </a:cubicBezTo>
                    <a:cubicBezTo>
                      <a:pt x="181222" y="105046"/>
                      <a:pt x="181230" y="105099"/>
                      <a:pt x="181610" y="105479"/>
                    </a:cubicBezTo>
                    <a:cubicBezTo>
                      <a:pt x="181511" y="104856"/>
                      <a:pt x="181564" y="105411"/>
                      <a:pt x="181845" y="105844"/>
                    </a:cubicBezTo>
                    <a:cubicBezTo>
                      <a:pt x="183236" y="107995"/>
                      <a:pt x="184825" y="110215"/>
                      <a:pt x="186976" y="111674"/>
                    </a:cubicBezTo>
                    <a:cubicBezTo>
                      <a:pt x="194152" y="116547"/>
                      <a:pt x="200605" y="110549"/>
                      <a:pt x="204779" y="104864"/>
                    </a:cubicBezTo>
                    <a:lnTo>
                      <a:pt x="195482" y="104864"/>
                    </a:lnTo>
                    <a:cubicBezTo>
                      <a:pt x="198029" y="110603"/>
                      <a:pt x="201593" y="117056"/>
                      <a:pt x="207561" y="119838"/>
                    </a:cubicBezTo>
                    <a:cubicBezTo>
                      <a:pt x="212806" y="122286"/>
                      <a:pt x="218377" y="120545"/>
                      <a:pt x="222026" y="116228"/>
                    </a:cubicBezTo>
                    <a:cubicBezTo>
                      <a:pt x="226556" y="110876"/>
                      <a:pt x="228054" y="103495"/>
                      <a:pt x="228860" y="96722"/>
                    </a:cubicBezTo>
                    <a:cubicBezTo>
                      <a:pt x="230099" y="86347"/>
                      <a:pt x="229103" y="75773"/>
                      <a:pt x="227240" y="65534"/>
                    </a:cubicBezTo>
                    <a:cubicBezTo>
                      <a:pt x="224375" y="49685"/>
                      <a:pt x="218795" y="34467"/>
                      <a:pt x="211901" y="19956"/>
                    </a:cubicBezTo>
                    <a:cubicBezTo>
                      <a:pt x="210016" y="16004"/>
                      <a:pt x="204702" y="16939"/>
                      <a:pt x="202589" y="19956"/>
                    </a:cubicBezTo>
                    <a:cubicBezTo>
                      <a:pt x="192594" y="34300"/>
                      <a:pt x="192373" y="55652"/>
                      <a:pt x="195277" y="72170"/>
                    </a:cubicBezTo>
                    <a:cubicBezTo>
                      <a:pt x="198599" y="90999"/>
                      <a:pt x="209636" y="110337"/>
                      <a:pt x="229757" y="114426"/>
                    </a:cubicBezTo>
                    <a:cubicBezTo>
                      <a:pt x="244572" y="117436"/>
                      <a:pt x="259447" y="112526"/>
                      <a:pt x="272643" y="106034"/>
                    </a:cubicBezTo>
                    <a:cubicBezTo>
                      <a:pt x="278861" y="102978"/>
                      <a:pt x="273411" y="93682"/>
                      <a:pt x="267201" y="96738"/>
                    </a:cubicBezTo>
                    <a:cubicBezTo>
                      <a:pt x="250561" y="104917"/>
                      <a:pt x="228502" y="110032"/>
                      <a:pt x="215337" y="93302"/>
                    </a:cubicBezTo>
                    <a:cubicBezTo>
                      <a:pt x="205295" y="80532"/>
                      <a:pt x="203327" y="61885"/>
                      <a:pt x="205090" y="46249"/>
                    </a:cubicBezTo>
                    <a:cubicBezTo>
                      <a:pt x="205949" y="38724"/>
                      <a:pt x="207758" y="31336"/>
                      <a:pt x="211901" y="25391"/>
                    </a:cubicBezTo>
                    <a:lnTo>
                      <a:pt x="202589" y="25391"/>
                    </a:lnTo>
                    <a:cubicBezTo>
                      <a:pt x="212912" y="47078"/>
                      <a:pt x="222330" y="74443"/>
                      <a:pt x="217731" y="98858"/>
                    </a:cubicBezTo>
                    <a:cubicBezTo>
                      <a:pt x="217161" y="101891"/>
                      <a:pt x="216378" y="105069"/>
                      <a:pt x="214949" y="107592"/>
                    </a:cubicBezTo>
                    <a:cubicBezTo>
                      <a:pt x="214189" y="108953"/>
                      <a:pt x="214197" y="108999"/>
                      <a:pt x="213406" y="109736"/>
                    </a:cubicBezTo>
                    <a:cubicBezTo>
                      <a:pt x="213292" y="109842"/>
                      <a:pt x="212365" y="110451"/>
                      <a:pt x="212479" y="110299"/>
                    </a:cubicBezTo>
                    <a:cubicBezTo>
                      <a:pt x="213269" y="110230"/>
                      <a:pt x="213345" y="110223"/>
                      <a:pt x="212730" y="110260"/>
                    </a:cubicBezTo>
                    <a:cubicBezTo>
                      <a:pt x="212121" y="110238"/>
                      <a:pt x="212197" y="110260"/>
                      <a:pt x="212950" y="110352"/>
                    </a:cubicBezTo>
                    <a:cubicBezTo>
                      <a:pt x="212699" y="110215"/>
                      <a:pt x="211627" y="109721"/>
                      <a:pt x="212577" y="110352"/>
                    </a:cubicBezTo>
                    <a:cubicBezTo>
                      <a:pt x="211270" y="109478"/>
                      <a:pt x="211483" y="109926"/>
                      <a:pt x="210274" y="108657"/>
                    </a:cubicBezTo>
                    <a:cubicBezTo>
                      <a:pt x="207827" y="106080"/>
                      <a:pt x="206223" y="102667"/>
                      <a:pt x="204779" y="99421"/>
                    </a:cubicBezTo>
                    <a:cubicBezTo>
                      <a:pt x="202977" y="95331"/>
                      <a:pt x="197588" y="96555"/>
                      <a:pt x="195482" y="99421"/>
                    </a:cubicBezTo>
                    <a:cubicBezTo>
                      <a:pt x="194539" y="100706"/>
                      <a:pt x="192738" y="101755"/>
                      <a:pt x="191932" y="102956"/>
                    </a:cubicBezTo>
                    <a:cubicBezTo>
                      <a:pt x="192928" y="101473"/>
                      <a:pt x="193293" y="104065"/>
                      <a:pt x="192860" y="102621"/>
                    </a:cubicBezTo>
                    <a:cubicBezTo>
                      <a:pt x="192571" y="101671"/>
                      <a:pt x="190230" y="98912"/>
                      <a:pt x="189226" y="97863"/>
                    </a:cubicBezTo>
                    <a:cubicBezTo>
                      <a:pt x="187425" y="95955"/>
                      <a:pt x="184977" y="94754"/>
                      <a:pt x="182301" y="95445"/>
                    </a:cubicBezTo>
                    <a:cubicBezTo>
                      <a:pt x="178029" y="96548"/>
                      <a:pt x="176023" y="102370"/>
                      <a:pt x="173993" y="105806"/>
                    </a:cubicBezTo>
                    <a:cubicBezTo>
                      <a:pt x="171485" y="110063"/>
                      <a:pt x="169037" y="114365"/>
                      <a:pt x="166544" y="118637"/>
                    </a:cubicBezTo>
                    <a:cubicBezTo>
                      <a:pt x="165806" y="119907"/>
                      <a:pt x="166680" y="118576"/>
                      <a:pt x="166483" y="118789"/>
                    </a:cubicBezTo>
                    <a:cubicBezTo>
                      <a:pt x="166202" y="119078"/>
                      <a:pt x="165943" y="119390"/>
                      <a:pt x="165632" y="119663"/>
                    </a:cubicBezTo>
                    <a:cubicBezTo>
                      <a:pt x="164522" y="120652"/>
                      <a:pt x="163412" y="121663"/>
                      <a:pt x="162325" y="122681"/>
                    </a:cubicBezTo>
                    <a:cubicBezTo>
                      <a:pt x="164499" y="122400"/>
                      <a:pt x="166673" y="122119"/>
                      <a:pt x="168847" y="121837"/>
                    </a:cubicBezTo>
                    <a:cubicBezTo>
                      <a:pt x="163549" y="118979"/>
                      <a:pt x="159588" y="114662"/>
                      <a:pt x="155491" y="110329"/>
                    </a:cubicBezTo>
                    <a:cubicBezTo>
                      <a:pt x="153294" y="108018"/>
                      <a:pt x="148452" y="108261"/>
                      <a:pt x="147023" y="111423"/>
                    </a:cubicBezTo>
                    <a:cubicBezTo>
                      <a:pt x="144066" y="118014"/>
                      <a:pt x="140638" y="124787"/>
                      <a:pt x="138806" y="131818"/>
                    </a:cubicBezTo>
                    <a:cubicBezTo>
                      <a:pt x="138609" y="132571"/>
                      <a:pt x="138464" y="133338"/>
                      <a:pt x="138289" y="134091"/>
                    </a:cubicBezTo>
                    <a:cubicBezTo>
                      <a:pt x="138069" y="135011"/>
                      <a:pt x="139012" y="132806"/>
                      <a:pt x="138388" y="133848"/>
                    </a:cubicBezTo>
                    <a:cubicBezTo>
                      <a:pt x="138031" y="134440"/>
                      <a:pt x="137689" y="135033"/>
                      <a:pt x="137316" y="135619"/>
                    </a:cubicBezTo>
                    <a:lnTo>
                      <a:pt x="146621" y="135619"/>
                    </a:lnTo>
                    <a:cubicBezTo>
                      <a:pt x="143572" y="130716"/>
                      <a:pt x="142706" y="124787"/>
                      <a:pt x="142158" y="119131"/>
                    </a:cubicBezTo>
                    <a:cubicBezTo>
                      <a:pt x="141497" y="112343"/>
                      <a:pt x="131593" y="112077"/>
                      <a:pt x="131380" y="119131"/>
                    </a:cubicBezTo>
                    <a:cubicBezTo>
                      <a:pt x="131060" y="130024"/>
                      <a:pt x="131060" y="141761"/>
                      <a:pt x="127792" y="152273"/>
                    </a:cubicBezTo>
                    <a:cubicBezTo>
                      <a:pt x="127275" y="153930"/>
                      <a:pt x="127290" y="153915"/>
                      <a:pt x="126667" y="155055"/>
                    </a:cubicBezTo>
                    <a:cubicBezTo>
                      <a:pt x="126553" y="155253"/>
                      <a:pt x="125990" y="156363"/>
                      <a:pt x="126294" y="155679"/>
                    </a:cubicBezTo>
                    <a:cubicBezTo>
                      <a:pt x="126272" y="155732"/>
                      <a:pt x="125952" y="155679"/>
                      <a:pt x="126500" y="155481"/>
                    </a:cubicBezTo>
                    <a:cubicBezTo>
                      <a:pt x="127283" y="155200"/>
                      <a:pt x="127830" y="155169"/>
                      <a:pt x="128636" y="155359"/>
                    </a:cubicBezTo>
                    <a:cubicBezTo>
                      <a:pt x="129479" y="155557"/>
                      <a:pt x="128522" y="155352"/>
                      <a:pt x="128233" y="155063"/>
                    </a:cubicBezTo>
                    <a:cubicBezTo>
                      <a:pt x="129107" y="155937"/>
                      <a:pt x="128400" y="155192"/>
                      <a:pt x="127990" y="154751"/>
                    </a:cubicBezTo>
                    <a:cubicBezTo>
                      <a:pt x="126948" y="153619"/>
                      <a:pt x="127670" y="154592"/>
                      <a:pt x="126819" y="153299"/>
                    </a:cubicBezTo>
                    <a:cubicBezTo>
                      <a:pt x="126097" y="152212"/>
                      <a:pt x="125436" y="151095"/>
                      <a:pt x="124820" y="149947"/>
                    </a:cubicBezTo>
                    <a:cubicBezTo>
                      <a:pt x="123482" y="147431"/>
                      <a:pt x="122532" y="145257"/>
                      <a:pt x="121582" y="142794"/>
                    </a:cubicBezTo>
                    <a:cubicBezTo>
                      <a:pt x="119301" y="136918"/>
                      <a:pt x="117462" y="130845"/>
                      <a:pt x="116048" y="124703"/>
                    </a:cubicBezTo>
                    <a:cubicBezTo>
                      <a:pt x="115706" y="123206"/>
                      <a:pt x="115387" y="121693"/>
                      <a:pt x="115120" y="120173"/>
                    </a:cubicBezTo>
                    <a:cubicBezTo>
                      <a:pt x="114756" y="118136"/>
                      <a:pt x="114801" y="118592"/>
                      <a:pt x="114687" y="117269"/>
                    </a:cubicBezTo>
                    <a:cubicBezTo>
                      <a:pt x="114611" y="116281"/>
                      <a:pt x="114588" y="115315"/>
                      <a:pt x="114573" y="114327"/>
                    </a:cubicBezTo>
                    <a:cubicBezTo>
                      <a:pt x="114558" y="113164"/>
                      <a:pt x="114680" y="114251"/>
                      <a:pt x="114528" y="114449"/>
                    </a:cubicBezTo>
                    <a:cubicBezTo>
                      <a:pt x="115166" y="113651"/>
                      <a:pt x="113600" y="115863"/>
                      <a:pt x="113623" y="115832"/>
                    </a:cubicBezTo>
                    <a:cubicBezTo>
                      <a:pt x="118594" y="110853"/>
                      <a:pt x="111229" y="103784"/>
                      <a:pt x="106006" y="108216"/>
                    </a:cubicBezTo>
                    <a:cubicBezTo>
                      <a:pt x="92446" y="119717"/>
                      <a:pt x="75282" y="131575"/>
                      <a:pt x="56696" y="131354"/>
                    </a:cubicBezTo>
                    <a:cubicBezTo>
                      <a:pt x="44481" y="131217"/>
                      <a:pt x="33862" y="124589"/>
                      <a:pt x="26686" y="114707"/>
                    </a:cubicBezTo>
                    <a:cubicBezTo>
                      <a:pt x="10921" y="92990"/>
                      <a:pt x="7204" y="60175"/>
                      <a:pt x="15497" y="35129"/>
                    </a:cubicBezTo>
                    <a:cubicBezTo>
                      <a:pt x="17093" y="30264"/>
                      <a:pt x="19944" y="24449"/>
                      <a:pt x="22954" y="20937"/>
                    </a:cubicBezTo>
                    <a:cubicBezTo>
                      <a:pt x="26816" y="16445"/>
                      <a:pt x="30206" y="14415"/>
                      <a:pt x="35344" y="12743"/>
                    </a:cubicBezTo>
                    <a:cubicBezTo>
                      <a:pt x="38468" y="11732"/>
                      <a:pt x="41114" y="11124"/>
                      <a:pt x="43812" y="10987"/>
                    </a:cubicBezTo>
                    <a:cubicBezTo>
                      <a:pt x="46997" y="10835"/>
                      <a:pt x="47727" y="10949"/>
                      <a:pt x="50418" y="11686"/>
                    </a:cubicBezTo>
                    <a:cubicBezTo>
                      <a:pt x="53854" y="12636"/>
                      <a:pt x="57426" y="15563"/>
                      <a:pt x="59509" y="18717"/>
                    </a:cubicBezTo>
                    <a:cubicBezTo>
                      <a:pt x="66046" y="28683"/>
                      <a:pt x="67589" y="42076"/>
                      <a:pt x="68060" y="54375"/>
                    </a:cubicBezTo>
                    <a:cubicBezTo>
                      <a:pt x="68684" y="70855"/>
                      <a:pt x="67156" y="87449"/>
                      <a:pt x="64632" y="103731"/>
                    </a:cubicBezTo>
                    <a:cubicBezTo>
                      <a:pt x="62207" y="119344"/>
                      <a:pt x="58893" y="134874"/>
                      <a:pt x="54454" y="150038"/>
                    </a:cubicBezTo>
                    <a:cubicBezTo>
                      <a:pt x="52744" y="155861"/>
                      <a:pt x="50866" y="161630"/>
                      <a:pt x="48624" y="167263"/>
                    </a:cubicBezTo>
                    <a:cubicBezTo>
                      <a:pt x="47955" y="168935"/>
                      <a:pt x="47446" y="170174"/>
                      <a:pt x="46237" y="172538"/>
                    </a:cubicBezTo>
                    <a:cubicBezTo>
                      <a:pt x="45462" y="174074"/>
                      <a:pt x="44618" y="175564"/>
                      <a:pt x="43607" y="176955"/>
                    </a:cubicBezTo>
                    <a:cubicBezTo>
                      <a:pt x="44549" y="175663"/>
                      <a:pt x="43706" y="176871"/>
                      <a:pt x="43204" y="177312"/>
                    </a:cubicBezTo>
                    <a:cubicBezTo>
                      <a:pt x="42345" y="178065"/>
                      <a:pt x="44002" y="176696"/>
                      <a:pt x="43561" y="177069"/>
                    </a:cubicBezTo>
                    <a:cubicBezTo>
                      <a:pt x="43181" y="177373"/>
                      <a:pt x="42140" y="177593"/>
                      <a:pt x="44147" y="176871"/>
                    </a:cubicBezTo>
                    <a:cubicBezTo>
                      <a:pt x="37678" y="179220"/>
                      <a:pt x="40475" y="189634"/>
                      <a:pt x="47012" y="187255"/>
                    </a:cubicBezTo>
                    <a:close/>
                  </a:path>
                </a:pathLst>
              </a:custGeom>
              <a:solidFill>
                <a:srgbClr val="231F20"/>
              </a:solidFill>
              <a:ln w="7575" cap="flat">
                <a:noFill/>
                <a:prstDash val="solid"/>
                <a:round/>
              </a:ln>
            </p:spPr>
            <p:txBody>
              <a:bodyPr rtlCol="0" anchor="ctr"/>
              <a:lstStyle/>
              <a:p>
                <a:endParaRPr lang="en-GB"/>
              </a:p>
            </p:txBody>
          </p:sp>
          <p:sp>
            <p:nvSpPr>
              <p:cNvPr id="616" name="Freeform: Shape 615">
                <a:extLst>
                  <a:ext uri="{FF2B5EF4-FFF2-40B4-BE49-F238E27FC236}">
                    <a16:creationId xmlns:a16="http://schemas.microsoft.com/office/drawing/2014/main" id="{379BE3D4-B4B9-47E1-AFA9-E88DE3371E9B}"/>
                  </a:ext>
                </a:extLst>
              </p:cNvPr>
              <p:cNvSpPr/>
              <p:nvPr/>
            </p:nvSpPr>
            <p:spPr>
              <a:xfrm>
                <a:off x="4720466" y="4131493"/>
                <a:ext cx="115110" cy="187381"/>
              </a:xfrm>
              <a:custGeom>
                <a:avLst/>
                <a:gdLst>
                  <a:gd name="connsiteX0" fmla="*/ 47018 w 115110"/>
                  <a:gd name="connsiteY0" fmla="*/ 187378 h 187381"/>
                  <a:gd name="connsiteX1" fmla="*/ 61392 w 115110"/>
                  <a:gd name="connsiteY1" fmla="*/ 163859 h 187381"/>
                  <a:gd name="connsiteX2" fmla="*/ 73303 w 115110"/>
                  <a:gd name="connsiteY2" fmla="*/ 116967 h 187381"/>
                  <a:gd name="connsiteX3" fmla="*/ 78966 w 115110"/>
                  <a:gd name="connsiteY3" fmla="*/ 62191 h 187381"/>
                  <a:gd name="connsiteX4" fmla="*/ 71038 w 115110"/>
                  <a:gd name="connsiteY4" fmla="*/ 17237 h 187381"/>
                  <a:gd name="connsiteX5" fmla="*/ 41567 w 115110"/>
                  <a:gd name="connsiteY5" fmla="*/ 537 h 187381"/>
                  <a:gd name="connsiteX6" fmla="*/ 9262 w 115110"/>
                  <a:gd name="connsiteY6" fmla="*/ 22444 h 187381"/>
                  <a:gd name="connsiteX7" fmla="*/ 12963 w 115110"/>
                  <a:gd name="connsiteY7" fmla="*/ 113227 h 187381"/>
                  <a:gd name="connsiteX8" fmla="*/ 45855 w 115110"/>
                  <a:gd name="connsiteY8" fmla="*/ 140873 h 187381"/>
                  <a:gd name="connsiteX9" fmla="*/ 97954 w 115110"/>
                  <a:gd name="connsiteY9" fmla="*/ 127890 h 187381"/>
                  <a:gd name="connsiteX10" fmla="*/ 113628 w 115110"/>
                  <a:gd name="connsiteY10" fmla="*/ 115956 h 187381"/>
                  <a:gd name="connsiteX11" fmla="*/ 106012 w 115110"/>
                  <a:gd name="connsiteY11" fmla="*/ 108339 h 187381"/>
                  <a:gd name="connsiteX12" fmla="*/ 56709 w 115110"/>
                  <a:gd name="connsiteY12" fmla="*/ 131478 h 187381"/>
                  <a:gd name="connsiteX13" fmla="*/ 26692 w 115110"/>
                  <a:gd name="connsiteY13" fmla="*/ 114831 h 187381"/>
                  <a:gd name="connsiteX14" fmla="*/ 15502 w 115110"/>
                  <a:gd name="connsiteY14" fmla="*/ 35244 h 187381"/>
                  <a:gd name="connsiteX15" fmla="*/ 22959 w 115110"/>
                  <a:gd name="connsiteY15" fmla="*/ 21068 h 187381"/>
                  <a:gd name="connsiteX16" fmla="*/ 35349 w 115110"/>
                  <a:gd name="connsiteY16" fmla="*/ 12874 h 187381"/>
                  <a:gd name="connsiteX17" fmla="*/ 43817 w 115110"/>
                  <a:gd name="connsiteY17" fmla="*/ 11118 h 187381"/>
                  <a:gd name="connsiteX18" fmla="*/ 50423 w 115110"/>
                  <a:gd name="connsiteY18" fmla="*/ 11809 h 187381"/>
                  <a:gd name="connsiteX19" fmla="*/ 59514 w 115110"/>
                  <a:gd name="connsiteY19" fmla="*/ 18841 h 187381"/>
                  <a:gd name="connsiteX20" fmla="*/ 68066 w 115110"/>
                  <a:gd name="connsiteY20" fmla="*/ 54499 h 187381"/>
                  <a:gd name="connsiteX21" fmla="*/ 64645 w 115110"/>
                  <a:gd name="connsiteY21" fmla="*/ 103847 h 187381"/>
                  <a:gd name="connsiteX22" fmla="*/ 54459 w 115110"/>
                  <a:gd name="connsiteY22" fmla="*/ 150162 h 187381"/>
                  <a:gd name="connsiteX23" fmla="*/ 48629 w 115110"/>
                  <a:gd name="connsiteY23" fmla="*/ 167379 h 187381"/>
                  <a:gd name="connsiteX24" fmla="*/ 46250 w 115110"/>
                  <a:gd name="connsiteY24" fmla="*/ 172662 h 187381"/>
                  <a:gd name="connsiteX25" fmla="*/ 43612 w 115110"/>
                  <a:gd name="connsiteY25" fmla="*/ 177078 h 187381"/>
                  <a:gd name="connsiteX26" fmla="*/ 43209 w 115110"/>
                  <a:gd name="connsiteY26" fmla="*/ 177435 h 187381"/>
                  <a:gd name="connsiteX27" fmla="*/ 43567 w 115110"/>
                  <a:gd name="connsiteY27" fmla="*/ 177185 h 187381"/>
                  <a:gd name="connsiteX28" fmla="*/ 44152 w 115110"/>
                  <a:gd name="connsiteY28" fmla="*/ 176987 h 187381"/>
                  <a:gd name="connsiteX29" fmla="*/ 47018 w 115110"/>
                  <a:gd name="connsiteY29" fmla="*/ 187378 h 18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5110" h="187381">
                    <a:moveTo>
                      <a:pt x="47018" y="187378"/>
                    </a:moveTo>
                    <a:cubicBezTo>
                      <a:pt x="55402" y="184330"/>
                      <a:pt x="58815" y="171263"/>
                      <a:pt x="61392" y="163859"/>
                    </a:cubicBezTo>
                    <a:cubicBezTo>
                      <a:pt x="66690" y="148634"/>
                      <a:pt x="70392" y="132808"/>
                      <a:pt x="73303" y="116967"/>
                    </a:cubicBezTo>
                    <a:cubicBezTo>
                      <a:pt x="76602" y="98929"/>
                      <a:pt x="78898" y="80549"/>
                      <a:pt x="78966" y="62191"/>
                    </a:cubicBezTo>
                    <a:cubicBezTo>
                      <a:pt x="79027" y="47171"/>
                      <a:pt x="77947" y="30874"/>
                      <a:pt x="71038" y="17237"/>
                    </a:cubicBezTo>
                    <a:cubicBezTo>
                      <a:pt x="65299" y="5888"/>
                      <a:pt x="54406" y="-892"/>
                      <a:pt x="41567" y="537"/>
                    </a:cubicBezTo>
                    <a:cubicBezTo>
                      <a:pt x="27360" y="2118"/>
                      <a:pt x="15860" y="9757"/>
                      <a:pt x="9262" y="22444"/>
                    </a:cubicBezTo>
                    <a:cubicBezTo>
                      <a:pt x="-4755" y="49390"/>
                      <a:pt x="-1388" y="87124"/>
                      <a:pt x="12963" y="113227"/>
                    </a:cubicBezTo>
                    <a:cubicBezTo>
                      <a:pt x="20033" y="126103"/>
                      <a:pt x="31268" y="137239"/>
                      <a:pt x="45855" y="140873"/>
                    </a:cubicBezTo>
                    <a:cubicBezTo>
                      <a:pt x="64143" y="145426"/>
                      <a:pt x="82858" y="137893"/>
                      <a:pt x="97954" y="127890"/>
                    </a:cubicBezTo>
                    <a:cubicBezTo>
                      <a:pt x="103435" y="124256"/>
                      <a:pt x="108627" y="120205"/>
                      <a:pt x="113628" y="115956"/>
                    </a:cubicBezTo>
                    <a:cubicBezTo>
                      <a:pt x="118934" y="111463"/>
                      <a:pt x="111279" y="103877"/>
                      <a:pt x="106012" y="108339"/>
                    </a:cubicBezTo>
                    <a:cubicBezTo>
                      <a:pt x="92451" y="119832"/>
                      <a:pt x="75287" y="131690"/>
                      <a:pt x="56709" y="131478"/>
                    </a:cubicBezTo>
                    <a:cubicBezTo>
                      <a:pt x="44486" y="131341"/>
                      <a:pt x="33875" y="124712"/>
                      <a:pt x="26692" y="114831"/>
                    </a:cubicBezTo>
                    <a:cubicBezTo>
                      <a:pt x="10926" y="93114"/>
                      <a:pt x="7209" y="60291"/>
                      <a:pt x="15502" y="35244"/>
                    </a:cubicBezTo>
                    <a:cubicBezTo>
                      <a:pt x="17106" y="30387"/>
                      <a:pt x="19957" y="24564"/>
                      <a:pt x="22959" y="21068"/>
                    </a:cubicBezTo>
                    <a:cubicBezTo>
                      <a:pt x="26821" y="16568"/>
                      <a:pt x="30211" y="14531"/>
                      <a:pt x="35349" y="12874"/>
                    </a:cubicBezTo>
                    <a:cubicBezTo>
                      <a:pt x="38481" y="11855"/>
                      <a:pt x="41119" y="11247"/>
                      <a:pt x="43817" y="11118"/>
                    </a:cubicBezTo>
                    <a:cubicBezTo>
                      <a:pt x="47002" y="10966"/>
                      <a:pt x="47732" y="11072"/>
                      <a:pt x="50423" y="11809"/>
                    </a:cubicBezTo>
                    <a:cubicBezTo>
                      <a:pt x="53866" y="12752"/>
                      <a:pt x="57431" y="15686"/>
                      <a:pt x="59514" y="18841"/>
                    </a:cubicBezTo>
                    <a:cubicBezTo>
                      <a:pt x="66051" y="28798"/>
                      <a:pt x="67594" y="42200"/>
                      <a:pt x="68066" y="54499"/>
                    </a:cubicBezTo>
                    <a:cubicBezTo>
                      <a:pt x="68689" y="70978"/>
                      <a:pt x="67169" y="87572"/>
                      <a:pt x="64645" y="103847"/>
                    </a:cubicBezTo>
                    <a:cubicBezTo>
                      <a:pt x="62213" y="119467"/>
                      <a:pt x="58906" y="134997"/>
                      <a:pt x="54459" y="150162"/>
                    </a:cubicBezTo>
                    <a:cubicBezTo>
                      <a:pt x="52749" y="155977"/>
                      <a:pt x="50871" y="161754"/>
                      <a:pt x="48629" y="167379"/>
                    </a:cubicBezTo>
                    <a:cubicBezTo>
                      <a:pt x="47960" y="169051"/>
                      <a:pt x="47451" y="170298"/>
                      <a:pt x="46250" y="172662"/>
                    </a:cubicBezTo>
                    <a:cubicBezTo>
                      <a:pt x="45467" y="174190"/>
                      <a:pt x="44623" y="175687"/>
                      <a:pt x="43612" y="177078"/>
                    </a:cubicBezTo>
                    <a:cubicBezTo>
                      <a:pt x="44555" y="175786"/>
                      <a:pt x="43719" y="176995"/>
                      <a:pt x="43209" y="177435"/>
                    </a:cubicBezTo>
                    <a:cubicBezTo>
                      <a:pt x="42350" y="178188"/>
                      <a:pt x="44015" y="176820"/>
                      <a:pt x="43567" y="177185"/>
                    </a:cubicBezTo>
                    <a:cubicBezTo>
                      <a:pt x="43186" y="177489"/>
                      <a:pt x="42153" y="177717"/>
                      <a:pt x="44152" y="176987"/>
                    </a:cubicBezTo>
                    <a:cubicBezTo>
                      <a:pt x="37691" y="179336"/>
                      <a:pt x="40480" y="189757"/>
                      <a:pt x="47018" y="187378"/>
                    </a:cubicBezTo>
                    <a:close/>
                  </a:path>
                </a:pathLst>
              </a:custGeom>
              <a:solidFill>
                <a:srgbClr val="231F20"/>
              </a:solidFill>
              <a:ln w="7575" cap="flat">
                <a:noFill/>
                <a:prstDash val="solid"/>
                <a:round/>
              </a:ln>
            </p:spPr>
            <p:txBody>
              <a:bodyPr rtlCol="0" anchor="ctr"/>
              <a:lstStyle/>
              <a:p>
                <a:endParaRPr lang="en-GB"/>
              </a:p>
            </p:txBody>
          </p:sp>
          <p:sp>
            <p:nvSpPr>
              <p:cNvPr id="617" name="Freeform: Shape 616">
                <a:extLst>
                  <a:ext uri="{FF2B5EF4-FFF2-40B4-BE49-F238E27FC236}">
                    <a16:creationId xmlns:a16="http://schemas.microsoft.com/office/drawing/2014/main" id="{7D257046-D9A6-4BD4-8C79-895C7F1DE633}"/>
                  </a:ext>
                </a:extLst>
              </p:cNvPr>
              <p:cNvSpPr/>
              <p:nvPr/>
            </p:nvSpPr>
            <p:spPr>
              <a:xfrm>
                <a:off x="4526589" y="3796409"/>
                <a:ext cx="261349" cy="673883"/>
              </a:xfrm>
              <a:custGeom>
                <a:avLst/>
                <a:gdLst>
                  <a:gd name="connsiteX0" fmla="*/ 261610 w 261349"/>
                  <a:gd name="connsiteY0" fmla="*/ 674192 h 673883"/>
                  <a:gd name="connsiteX1" fmla="*/ 16330 w 261349"/>
                  <a:gd name="connsiteY1" fmla="*/ 309 h 673883"/>
                  <a:gd name="connsiteX2" fmla="*/ 260 w 261349"/>
                  <a:gd name="connsiteY2" fmla="*/ 6155 h 673883"/>
                  <a:gd name="connsiteX3" fmla="*/ 243413 w 261349"/>
                  <a:gd name="connsiteY3" fmla="*/ 674192 h 673883"/>
                  <a:gd name="connsiteX4" fmla="*/ 261610 w 261349"/>
                  <a:gd name="connsiteY4" fmla="*/ 674192 h 673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49" h="673883">
                    <a:moveTo>
                      <a:pt x="261610" y="674192"/>
                    </a:moveTo>
                    <a:lnTo>
                      <a:pt x="16330" y="309"/>
                    </a:lnTo>
                    <a:lnTo>
                      <a:pt x="260" y="6155"/>
                    </a:lnTo>
                    <a:lnTo>
                      <a:pt x="243413" y="674192"/>
                    </a:lnTo>
                    <a:lnTo>
                      <a:pt x="261610" y="674192"/>
                    </a:lnTo>
                    <a:close/>
                  </a:path>
                </a:pathLst>
              </a:custGeom>
              <a:solidFill>
                <a:srgbClr val="FFFFFF"/>
              </a:solidFill>
              <a:ln w="7575" cap="flat">
                <a:noFill/>
                <a:prstDash val="solid"/>
                <a:round/>
              </a:ln>
            </p:spPr>
            <p:txBody>
              <a:bodyPr rtlCol="0" anchor="ctr"/>
              <a:lstStyle/>
              <a:p>
                <a:endParaRPr lang="en-GB"/>
              </a:p>
            </p:txBody>
          </p:sp>
          <p:sp>
            <p:nvSpPr>
              <p:cNvPr id="618" name="Freeform: Shape 617">
                <a:extLst>
                  <a:ext uri="{FF2B5EF4-FFF2-40B4-BE49-F238E27FC236}">
                    <a16:creationId xmlns:a16="http://schemas.microsoft.com/office/drawing/2014/main" id="{AF27CAE6-7848-488E-8908-EF36544D0D6A}"/>
                  </a:ext>
                </a:extLst>
              </p:cNvPr>
              <p:cNvSpPr/>
              <p:nvPr/>
            </p:nvSpPr>
            <p:spPr>
              <a:xfrm>
                <a:off x="4118936" y="3484511"/>
                <a:ext cx="990419" cy="985781"/>
              </a:xfrm>
              <a:custGeom>
                <a:avLst/>
                <a:gdLst>
                  <a:gd name="connsiteX0" fmla="*/ 990662 w 990419"/>
                  <a:gd name="connsiteY0" fmla="*/ 777824 h 985781"/>
                  <a:gd name="connsiteX1" fmla="*/ 721186 w 990419"/>
                  <a:gd name="connsiteY1" fmla="*/ 37460 h 985781"/>
                  <a:gd name="connsiteX2" fmla="*/ 648692 w 990419"/>
                  <a:gd name="connsiteY2" fmla="*/ 3656 h 985781"/>
                  <a:gd name="connsiteX3" fmla="*/ 37459 w 990419"/>
                  <a:gd name="connsiteY3" fmla="*/ 226125 h 985781"/>
                  <a:gd name="connsiteX4" fmla="*/ 3656 w 990419"/>
                  <a:gd name="connsiteY4" fmla="*/ 298619 h 985781"/>
                  <a:gd name="connsiteX5" fmla="*/ 253855 w 990419"/>
                  <a:gd name="connsiteY5" fmla="*/ 986025 h 985781"/>
                  <a:gd name="connsiteX6" fmla="*/ 282519 w 990419"/>
                  <a:gd name="connsiteY6" fmla="*/ 986025 h 985781"/>
                  <a:gd name="connsiteX7" fmla="*/ 28968 w 990419"/>
                  <a:gd name="connsiteY7" fmla="*/ 289407 h 985781"/>
                  <a:gd name="connsiteX8" fmla="*/ 46672 w 990419"/>
                  <a:gd name="connsiteY8" fmla="*/ 251438 h 985781"/>
                  <a:gd name="connsiteX9" fmla="*/ 657890 w 990419"/>
                  <a:gd name="connsiteY9" fmla="*/ 28969 h 985781"/>
                  <a:gd name="connsiteX10" fmla="*/ 667999 w 990419"/>
                  <a:gd name="connsiteY10" fmla="*/ 27175 h 985781"/>
                  <a:gd name="connsiteX11" fmla="*/ 695873 w 990419"/>
                  <a:gd name="connsiteY11" fmla="*/ 46672 h 985781"/>
                  <a:gd name="connsiteX12" fmla="*/ 990662 w 990419"/>
                  <a:gd name="connsiteY12" fmla="*/ 856582 h 985781"/>
                  <a:gd name="connsiteX13" fmla="*/ 990662 w 990419"/>
                  <a:gd name="connsiteY13" fmla="*/ 777824 h 985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0419" h="985781">
                    <a:moveTo>
                      <a:pt x="990662" y="777824"/>
                    </a:moveTo>
                    <a:lnTo>
                      <a:pt x="721186" y="37460"/>
                    </a:lnTo>
                    <a:cubicBezTo>
                      <a:pt x="710521" y="8141"/>
                      <a:pt x="677965" y="-7001"/>
                      <a:pt x="648692" y="3656"/>
                    </a:cubicBezTo>
                    <a:lnTo>
                      <a:pt x="37459" y="226125"/>
                    </a:lnTo>
                    <a:cubicBezTo>
                      <a:pt x="8156" y="236790"/>
                      <a:pt x="-7009" y="269309"/>
                      <a:pt x="3656" y="298619"/>
                    </a:cubicBezTo>
                    <a:lnTo>
                      <a:pt x="253855" y="986025"/>
                    </a:lnTo>
                    <a:lnTo>
                      <a:pt x="282519" y="986025"/>
                    </a:lnTo>
                    <a:lnTo>
                      <a:pt x="28968" y="289407"/>
                    </a:lnTo>
                    <a:cubicBezTo>
                      <a:pt x="23381" y="274052"/>
                      <a:pt x="31325" y="257025"/>
                      <a:pt x="46672" y="251438"/>
                    </a:cubicBezTo>
                    <a:lnTo>
                      <a:pt x="657890" y="28969"/>
                    </a:lnTo>
                    <a:cubicBezTo>
                      <a:pt x="661227" y="27753"/>
                      <a:pt x="664640" y="27175"/>
                      <a:pt x="667999" y="27175"/>
                    </a:cubicBezTo>
                    <a:cubicBezTo>
                      <a:pt x="680108" y="27175"/>
                      <a:pt x="691503" y="34655"/>
                      <a:pt x="695873" y="46672"/>
                    </a:cubicBezTo>
                    <a:lnTo>
                      <a:pt x="990662" y="856582"/>
                    </a:lnTo>
                    <a:lnTo>
                      <a:pt x="990662" y="777824"/>
                    </a:lnTo>
                    <a:close/>
                  </a:path>
                </a:pathLst>
              </a:custGeom>
              <a:solidFill>
                <a:srgbClr val="231F20"/>
              </a:solidFill>
              <a:ln w="7575" cap="flat">
                <a:noFill/>
                <a:prstDash val="solid"/>
                <a:round/>
              </a:ln>
            </p:spPr>
            <p:txBody>
              <a:bodyPr rtlCol="0" anchor="ctr"/>
              <a:lstStyle/>
              <a:p>
                <a:endParaRPr lang="en-GB"/>
              </a:p>
            </p:txBody>
          </p:sp>
        </p:grpSp>
        <p:grpSp>
          <p:nvGrpSpPr>
            <p:cNvPr id="412" name="Group 411">
              <a:extLst>
                <a:ext uri="{FF2B5EF4-FFF2-40B4-BE49-F238E27FC236}">
                  <a16:creationId xmlns:a16="http://schemas.microsoft.com/office/drawing/2014/main" id="{7AB45D1A-0F64-49B6-80CA-439B5D19880B}"/>
                </a:ext>
              </a:extLst>
            </p:cNvPr>
            <p:cNvGrpSpPr/>
            <p:nvPr/>
          </p:nvGrpSpPr>
          <p:grpSpPr>
            <a:xfrm>
              <a:off x="2303574" y="3609448"/>
              <a:ext cx="794279" cy="244726"/>
              <a:chOff x="4182321" y="3453620"/>
              <a:chExt cx="794279" cy="244726"/>
            </a:xfrm>
          </p:grpSpPr>
          <p:sp>
            <p:nvSpPr>
              <p:cNvPr id="413" name="Freeform: Shape 412">
                <a:extLst>
                  <a:ext uri="{FF2B5EF4-FFF2-40B4-BE49-F238E27FC236}">
                    <a16:creationId xmlns:a16="http://schemas.microsoft.com/office/drawing/2014/main" id="{86562B8E-E50E-4D13-92C8-49FAA0B8B9E8}"/>
                  </a:ext>
                </a:extLst>
              </p:cNvPr>
              <p:cNvSpPr/>
              <p:nvPr/>
            </p:nvSpPr>
            <p:spPr>
              <a:xfrm>
                <a:off x="4276704" y="3453620"/>
                <a:ext cx="112509" cy="91554"/>
              </a:xfrm>
              <a:custGeom>
                <a:avLst/>
                <a:gdLst>
                  <a:gd name="connsiteX0" fmla="*/ 112509 w 112509"/>
                  <a:gd name="connsiteY0" fmla="*/ 0 h 91554"/>
                  <a:gd name="connsiteX1" fmla="*/ 87954 w 112509"/>
                  <a:gd name="connsiteY1" fmla="*/ 91554 h 91554"/>
                  <a:gd name="connsiteX2" fmla="*/ 73038 w 112509"/>
                  <a:gd name="connsiteY2" fmla="*/ 91554 h 91554"/>
                  <a:gd name="connsiteX3" fmla="*/ 56188 w 112509"/>
                  <a:gd name="connsiteY3" fmla="*/ 36004 h 91554"/>
                  <a:gd name="connsiteX4" fmla="*/ 39348 w 112509"/>
                  <a:gd name="connsiteY4" fmla="*/ 91554 h 91554"/>
                  <a:gd name="connsiteX5" fmla="*/ 24432 w 112509"/>
                  <a:gd name="connsiteY5" fmla="*/ 91554 h 91554"/>
                  <a:gd name="connsiteX6" fmla="*/ 0 w 112509"/>
                  <a:gd name="connsiteY6" fmla="*/ 0 h 91554"/>
                  <a:gd name="connsiteX7" fmla="*/ 18640 w 112509"/>
                  <a:gd name="connsiteY7" fmla="*/ 0 h 91554"/>
                  <a:gd name="connsiteX8" fmla="*/ 32785 w 112509"/>
                  <a:gd name="connsiteY8" fmla="*/ 57741 h 91554"/>
                  <a:gd name="connsiteX9" fmla="*/ 49501 w 112509"/>
                  <a:gd name="connsiteY9" fmla="*/ 0 h 91554"/>
                  <a:gd name="connsiteX10" fmla="*/ 62875 w 112509"/>
                  <a:gd name="connsiteY10" fmla="*/ 0 h 91554"/>
                  <a:gd name="connsiteX11" fmla="*/ 79591 w 112509"/>
                  <a:gd name="connsiteY11" fmla="*/ 57741 h 91554"/>
                  <a:gd name="connsiteX12" fmla="*/ 93869 w 112509"/>
                  <a:gd name="connsiteY12" fmla="*/ 0 h 91554"/>
                  <a:gd name="connsiteX13" fmla="*/ 112509 w 112509"/>
                  <a:gd name="connsiteY13" fmla="*/ 0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509" h="91554">
                    <a:moveTo>
                      <a:pt x="112509" y="0"/>
                    </a:moveTo>
                    <a:lnTo>
                      <a:pt x="87954" y="91554"/>
                    </a:lnTo>
                    <a:lnTo>
                      <a:pt x="73038" y="91554"/>
                    </a:lnTo>
                    <a:lnTo>
                      <a:pt x="56188" y="36004"/>
                    </a:lnTo>
                    <a:lnTo>
                      <a:pt x="39348" y="91554"/>
                    </a:lnTo>
                    <a:lnTo>
                      <a:pt x="24432" y="91554"/>
                    </a:lnTo>
                    <a:lnTo>
                      <a:pt x="0" y="0"/>
                    </a:lnTo>
                    <a:lnTo>
                      <a:pt x="18640" y="0"/>
                    </a:lnTo>
                    <a:lnTo>
                      <a:pt x="32785" y="57741"/>
                    </a:lnTo>
                    <a:lnTo>
                      <a:pt x="49501" y="0"/>
                    </a:lnTo>
                    <a:lnTo>
                      <a:pt x="62875" y="0"/>
                    </a:lnTo>
                    <a:lnTo>
                      <a:pt x="79591" y="57741"/>
                    </a:lnTo>
                    <a:lnTo>
                      <a:pt x="93869" y="0"/>
                    </a:lnTo>
                    <a:lnTo>
                      <a:pt x="112509" y="0"/>
                    </a:lnTo>
                    <a:close/>
                  </a:path>
                </a:pathLst>
              </a:custGeom>
              <a:solidFill>
                <a:srgbClr val="000000"/>
              </a:solidFill>
              <a:ln w="9525" cap="flat">
                <a:noFill/>
                <a:prstDash val="solid"/>
                <a:round/>
              </a:ln>
            </p:spPr>
            <p:txBody>
              <a:bodyPr rtlCol="0" anchor="ctr"/>
              <a:lstStyle/>
              <a:p>
                <a:endParaRPr lang="en-GB"/>
              </a:p>
            </p:txBody>
          </p:sp>
          <p:sp>
            <p:nvSpPr>
              <p:cNvPr id="414" name="Freeform: Shape 413">
                <a:extLst>
                  <a:ext uri="{FF2B5EF4-FFF2-40B4-BE49-F238E27FC236}">
                    <a16:creationId xmlns:a16="http://schemas.microsoft.com/office/drawing/2014/main" id="{FF48DFF6-C9A3-4C80-9E99-91C3890E3B0C}"/>
                  </a:ext>
                </a:extLst>
              </p:cNvPr>
              <p:cNvSpPr/>
              <p:nvPr/>
            </p:nvSpPr>
            <p:spPr>
              <a:xfrm>
                <a:off x="4398948" y="3453620"/>
                <a:ext cx="60302" cy="91554"/>
              </a:xfrm>
              <a:custGeom>
                <a:avLst/>
                <a:gdLst>
                  <a:gd name="connsiteX0" fmla="*/ 60303 w 60302"/>
                  <a:gd name="connsiteY0" fmla="*/ 91554 h 91554"/>
                  <a:gd name="connsiteX1" fmla="*/ 0 w 60302"/>
                  <a:gd name="connsiteY1" fmla="*/ 91554 h 91554"/>
                  <a:gd name="connsiteX2" fmla="*/ 0 w 60302"/>
                  <a:gd name="connsiteY2" fmla="*/ 0 h 91554"/>
                  <a:gd name="connsiteX3" fmla="*/ 60303 w 60302"/>
                  <a:gd name="connsiteY3" fmla="*/ 0 h 91554"/>
                  <a:gd name="connsiteX4" fmla="*/ 60303 w 60302"/>
                  <a:gd name="connsiteY4" fmla="*/ 15945 h 91554"/>
                  <a:gd name="connsiteX5" fmla="*/ 17869 w 60302"/>
                  <a:gd name="connsiteY5" fmla="*/ 15945 h 91554"/>
                  <a:gd name="connsiteX6" fmla="*/ 17869 w 60302"/>
                  <a:gd name="connsiteY6" fmla="*/ 37424 h 91554"/>
                  <a:gd name="connsiteX7" fmla="*/ 54007 w 60302"/>
                  <a:gd name="connsiteY7" fmla="*/ 37424 h 91554"/>
                  <a:gd name="connsiteX8" fmla="*/ 54007 w 60302"/>
                  <a:gd name="connsiteY8" fmla="*/ 53369 h 91554"/>
                  <a:gd name="connsiteX9" fmla="*/ 17869 w 60302"/>
                  <a:gd name="connsiteY9" fmla="*/ 53369 h 91554"/>
                  <a:gd name="connsiteX10" fmla="*/ 17869 w 60302"/>
                  <a:gd name="connsiteY10" fmla="*/ 75610 h 91554"/>
                  <a:gd name="connsiteX11" fmla="*/ 60303 w 60302"/>
                  <a:gd name="connsiteY11" fmla="*/ 75610 h 91554"/>
                  <a:gd name="connsiteX12" fmla="*/ 60303 w 60302"/>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302" h="91554">
                    <a:moveTo>
                      <a:pt x="60303" y="91554"/>
                    </a:moveTo>
                    <a:lnTo>
                      <a:pt x="0" y="91554"/>
                    </a:lnTo>
                    <a:lnTo>
                      <a:pt x="0" y="0"/>
                    </a:lnTo>
                    <a:lnTo>
                      <a:pt x="60303" y="0"/>
                    </a:lnTo>
                    <a:lnTo>
                      <a:pt x="60303" y="15945"/>
                    </a:lnTo>
                    <a:lnTo>
                      <a:pt x="17869" y="15945"/>
                    </a:lnTo>
                    <a:lnTo>
                      <a:pt x="17869" y="37424"/>
                    </a:lnTo>
                    <a:lnTo>
                      <a:pt x="54007" y="37424"/>
                    </a:lnTo>
                    <a:lnTo>
                      <a:pt x="54007" y="53369"/>
                    </a:lnTo>
                    <a:lnTo>
                      <a:pt x="17869" y="53369"/>
                    </a:lnTo>
                    <a:lnTo>
                      <a:pt x="17869" y="75610"/>
                    </a:lnTo>
                    <a:lnTo>
                      <a:pt x="60303" y="75610"/>
                    </a:lnTo>
                    <a:lnTo>
                      <a:pt x="60303" y="91554"/>
                    </a:lnTo>
                    <a:close/>
                  </a:path>
                </a:pathLst>
              </a:custGeom>
              <a:solidFill>
                <a:srgbClr val="000000"/>
              </a:solidFill>
              <a:ln w="9525" cap="flat">
                <a:noFill/>
                <a:prstDash val="solid"/>
                <a:round/>
              </a:ln>
            </p:spPr>
            <p:txBody>
              <a:bodyPr rtlCol="0" anchor="ctr"/>
              <a:lstStyle/>
              <a:p>
                <a:endParaRPr lang="en-GB"/>
              </a:p>
            </p:txBody>
          </p:sp>
          <p:sp>
            <p:nvSpPr>
              <p:cNvPr id="415" name="Freeform: Shape 414">
                <a:extLst>
                  <a:ext uri="{FF2B5EF4-FFF2-40B4-BE49-F238E27FC236}">
                    <a16:creationId xmlns:a16="http://schemas.microsoft.com/office/drawing/2014/main" id="{43C0E122-7D2B-46DC-ABA0-8716A57BFEEC}"/>
                  </a:ext>
                </a:extLst>
              </p:cNvPr>
              <p:cNvSpPr/>
              <p:nvPr/>
            </p:nvSpPr>
            <p:spPr>
              <a:xfrm>
                <a:off x="4494645" y="3453620"/>
                <a:ext cx="80753" cy="91554"/>
              </a:xfrm>
              <a:custGeom>
                <a:avLst/>
                <a:gdLst>
                  <a:gd name="connsiteX0" fmla="*/ 80753 w 80753"/>
                  <a:gd name="connsiteY0" fmla="*/ 91554 h 91554"/>
                  <a:gd name="connsiteX1" fmla="*/ 62103 w 80753"/>
                  <a:gd name="connsiteY1" fmla="*/ 91554 h 91554"/>
                  <a:gd name="connsiteX2" fmla="*/ 56702 w 80753"/>
                  <a:gd name="connsiteY2" fmla="*/ 75352 h 91554"/>
                  <a:gd name="connsiteX3" fmla="*/ 24175 w 80753"/>
                  <a:gd name="connsiteY3" fmla="*/ 75352 h 91554"/>
                  <a:gd name="connsiteX4" fmla="*/ 18640 w 80753"/>
                  <a:gd name="connsiteY4" fmla="*/ 91554 h 91554"/>
                  <a:gd name="connsiteX5" fmla="*/ 0 w 80753"/>
                  <a:gd name="connsiteY5" fmla="*/ 91554 h 91554"/>
                  <a:gd name="connsiteX6" fmla="*/ 33299 w 80753"/>
                  <a:gd name="connsiteY6" fmla="*/ 0 h 91554"/>
                  <a:gd name="connsiteX7" fmla="*/ 47320 w 80753"/>
                  <a:gd name="connsiteY7" fmla="*/ 0 h 91554"/>
                  <a:gd name="connsiteX8" fmla="*/ 80753 w 80753"/>
                  <a:gd name="connsiteY8" fmla="*/ 91554 h 91554"/>
                  <a:gd name="connsiteX9" fmla="*/ 51949 w 80753"/>
                  <a:gd name="connsiteY9" fmla="*/ 60312 h 91554"/>
                  <a:gd name="connsiteX10" fmla="*/ 40758 w 80753"/>
                  <a:gd name="connsiteY10" fmla="*/ 27004 h 91554"/>
                  <a:gd name="connsiteX11" fmla="*/ 29185 w 80753"/>
                  <a:gd name="connsiteY11" fmla="*/ 60312 h 91554"/>
                  <a:gd name="connsiteX12" fmla="*/ 51949 w 80753"/>
                  <a:gd name="connsiteY12" fmla="*/ 60312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53" h="91554">
                    <a:moveTo>
                      <a:pt x="80753" y="91554"/>
                    </a:moveTo>
                    <a:lnTo>
                      <a:pt x="62103" y="91554"/>
                    </a:lnTo>
                    <a:lnTo>
                      <a:pt x="56702" y="75352"/>
                    </a:lnTo>
                    <a:lnTo>
                      <a:pt x="24175" y="75352"/>
                    </a:lnTo>
                    <a:lnTo>
                      <a:pt x="18640" y="91554"/>
                    </a:lnTo>
                    <a:lnTo>
                      <a:pt x="0" y="91554"/>
                    </a:lnTo>
                    <a:lnTo>
                      <a:pt x="33299" y="0"/>
                    </a:lnTo>
                    <a:lnTo>
                      <a:pt x="47320" y="0"/>
                    </a:lnTo>
                    <a:lnTo>
                      <a:pt x="80753" y="91554"/>
                    </a:lnTo>
                    <a:close/>
                    <a:moveTo>
                      <a:pt x="51949" y="60312"/>
                    </a:moveTo>
                    <a:lnTo>
                      <a:pt x="40758" y="27004"/>
                    </a:lnTo>
                    <a:lnTo>
                      <a:pt x="29185" y="60312"/>
                    </a:lnTo>
                    <a:lnTo>
                      <a:pt x="51949" y="60312"/>
                    </a:lnTo>
                    <a:close/>
                  </a:path>
                </a:pathLst>
              </a:custGeom>
              <a:solidFill>
                <a:srgbClr val="000000"/>
              </a:solidFill>
              <a:ln w="9525" cap="flat">
                <a:noFill/>
                <a:prstDash val="solid"/>
                <a:round/>
              </a:ln>
            </p:spPr>
            <p:txBody>
              <a:bodyPr rtlCol="0" anchor="ctr"/>
              <a:lstStyle/>
              <a:p>
                <a:endParaRPr lang="en-GB"/>
              </a:p>
            </p:txBody>
          </p:sp>
          <p:sp>
            <p:nvSpPr>
              <p:cNvPr id="416" name="Freeform: Shape 415">
                <a:extLst>
                  <a:ext uri="{FF2B5EF4-FFF2-40B4-BE49-F238E27FC236}">
                    <a16:creationId xmlns:a16="http://schemas.microsoft.com/office/drawing/2014/main" id="{69155CF9-0C6A-40E9-8812-ACAFEBF39436}"/>
                  </a:ext>
                </a:extLst>
              </p:cNvPr>
              <p:cNvSpPr/>
              <p:nvPr/>
            </p:nvSpPr>
            <p:spPr>
              <a:xfrm>
                <a:off x="4585000" y="3453620"/>
                <a:ext cx="65703" cy="91554"/>
              </a:xfrm>
              <a:custGeom>
                <a:avLst/>
                <a:gdLst>
                  <a:gd name="connsiteX0" fmla="*/ 57540 w 65703"/>
                  <a:gd name="connsiteY0" fmla="*/ 8230 h 91554"/>
                  <a:gd name="connsiteX1" fmla="*/ 65704 w 65703"/>
                  <a:gd name="connsiteY1" fmla="*/ 28547 h 91554"/>
                  <a:gd name="connsiteX2" fmla="*/ 57540 w 65703"/>
                  <a:gd name="connsiteY2" fmla="*/ 48863 h 91554"/>
                  <a:gd name="connsiteX3" fmla="*/ 35490 w 65703"/>
                  <a:gd name="connsiteY3" fmla="*/ 57093 h 91554"/>
                  <a:gd name="connsiteX4" fmla="*/ 17869 w 65703"/>
                  <a:gd name="connsiteY4" fmla="*/ 57093 h 91554"/>
                  <a:gd name="connsiteX5" fmla="*/ 17869 w 65703"/>
                  <a:gd name="connsiteY5" fmla="*/ 91554 h 91554"/>
                  <a:gd name="connsiteX6" fmla="*/ 0 w 65703"/>
                  <a:gd name="connsiteY6" fmla="*/ 91554 h 91554"/>
                  <a:gd name="connsiteX7" fmla="*/ 0 w 65703"/>
                  <a:gd name="connsiteY7" fmla="*/ 0 h 91554"/>
                  <a:gd name="connsiteX8" fmla="*/ 35490 w 65703"/>
                  <a:gd name="connsiteY8" fmla="*/ 0 h 91554"/>
                  <a:gd name="connsiteX9" fmla="*/ 57540 w 65703"/>
                  <a:gd name="connsiteY9" fmla="*/ 8230 h 91554"/>
                  <a:gd name="connsiteX10" fmla="*/ 44234 w 65703"/>
                  <a:gd name="connsiteY10" fmla="*/ 37614 h 91554"/>
                  <a:gd name="connsiteX11" fmla="*/ 47835 w 65703"/>
                  <a:gd name="connsiteY11" fmla="*/ 28547 h 91554"/>
                  <a:gd name="connsiteX12" fmla="*/ 44234 w 65703"/>
                  <a:gd name="connsiteY12" fmla="*/ 19421 h 91554"/>
                  <a:gd name="connsiteX13" fmla="*/ 34585 w 65703"/>
                  <a:gd name="connsiteY13" fmla="*/ 15945 h 91554"/>
                  <a:gd name="connsiteX14" fmla="*/ 17869 w 65703"/>
                  <a:gd name="connsiteY14" fmla="*/ 15945 h 91554"/>
                  <a:gd name="connsiteX15" fmla="*/ 17869 w 65703"/>
                  <a:gd name="connsiteY15" fmla="*/ 41024 h 91554"/>
                  <a:gd name="connsiteX16" fmla="*/ 34585 w 65703"/>
                  <a:gd name="connsiteY16" fmla="*/ 41024 h 91554"/>
                  <a:gd name="connsiteX17" fmla="*/ 44234 w 65703"/>
                  <a:gd name="connsiteY17" fmla="*/ 3761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03" h="91554">
                    <a:moveTo>
                      <a:pt x="57540" y="8230"/>
                    </a:moveTo>
                    <a:cubicBezTo>
                      <a:pt x="62979" y="13716"/>
                      <a:pt x="65704" y="20488"/>
                      <a:pt x="65704" y="28547"/>
                    </a:cubicBezTo>
                    <a:cubicBezTo>
                      <a:pt x="65704" y="36605"/>
                      <a:pt x="62979" y="43377"/>
                      <a:pt x="57540" y="48863"/>
                    </a:cubicBezTo>
                    <a:cubicBezTo>
                      <a:pt x="52092" y="54350"/>
                      <a:pt x="44748" y="57093"/>
                      <a:pt x="35490" y="57093"/>
                    </a:cubicBezTo>
                    <a:lnTo>
                      <a:pt x="17869" y="57093"/>
                    </a:lnTo>
                    <a:lnTo>
                      <a:pt x="17869" y="91554"/>
                    </a:lnTo>
                    <a:lnTo>
                      <a:pt x="0" y="91554"/>
                    </a:lnTo>
                    <a:lnTo>
                      <a:pt x="0" y="0"/>
                    </a:lnTo>
                    <a:lnTo>
                      <a:pt x="35490" y="0"/>
                    </a:lnTo>
                    <a:cubicBezTo>
                      <a:pt x="44748" y="0"/>
                      <a:pt x="52092" y="2743"/>
                      <a:pt x="57540" y="8230"/>
                    </a:cubicBezTo>
                    <a:close/>
                    <a:moveTo>
                      <a:pt x="44234" y="37614"/>
                    </a:moveTo>
                    <a:cubicBezTo>
                      <a:pt x="46634" y="35347"/>
                      <a:pt x="47835" y="32318"/>
                      <a:pt x="47835" y="28547"/>
                    </a:cubicBezTo>
                    <a:cubicBezTo>
                      <a:pt x="47835" y="24775"/>
                      <a:pt x="46634" y="21736"/>
                      <a:pt x="44234" y="19421"/>
                    </a:cubicBezTo>
                    <a:cubicBezTo>
                      <a:pt x="41834" y="17107"/>
                      <a:pt x="38614" y="15945"/>
                      <a:pt x="34585" y="15945"/>
                    </a:cubicBezTo>
                    <a:lnTo>
                      <a:pt x="17869" y="15945"/>
                    </a:lnTo>
                    <a:lnTo>
                      <a:pt x="17869" y="41024"/>
                    </a:lnTo>
                    <a:lnTo>
                      <a:pt x="34585" y="41024"/>
                    </a:lnTo>
                    <a:cubicBezTo>
                      <a:pt x="38614" y="41024"/>
                      <a:pt x="41834" y="39891"/>
                      <a:pt x="44234" y="37614"/>
                    </a:cubicBezTo>
                    <a:close/>
                  </a:path>
                </a:pathLst>
              </a:custGeom>
              <a:solidFill>
                <a:srgbClr val="000000"/>
              </a:solidFill>
              <a:ln w="9525" cap="flat">
                <a:noFill/>
                <a:prstDash val="solid"/>
                <a:round/>
              </a:ln>
            </p:spPr>
            <p:txBody>
              <a:bodyPr rtlCol="0" anchor="ctr"/>
              <a:lstStyle/>
              <a:p>
                <a:endParaRPr lang="en-GB"/>
              </a:p>
            </p:txBody>
          </p:sp>
          <p:sp>
            <p:nvSpPr>
              <p:cNvPr id="417" name="Freeform: Shape 416">
                <a:extLst>
                  <a:ext uri="{FF2B5EF4-FFF2-40B4-BE49-F238E27FC236}">
                    <a16:creationId xmlns:a16="http://schemas.microsoft.com/office/drawing/2014/main" id="{C92D7237-D35E-48FB-BAB2-CF16F86D7307}"/>
                  </a:ext>
                </a:extLst>
              </p:cNvPr>
              <p:cNvSpPr/>
              <p:nvPr/>
            </p:nvSpPr>
            <p:spPr>
              <a:xfrm>
                <a:off x="4664038" y="3453620"/>
                <a:ext cx="65703" cy="91554"/>
              </a:xfrm>
              <a:custGeom>
                <a:avLst/>
                <a:gdLst>
                  <a:gd name="connsiteX0" fmla="*/ 57540 w 65703"/>
                  <a:gd name="connsiteY0" fmla="*/ 8230 h 91554"/>
                  <a:gd name="connsiteX1" fmla="*/ 65703 w 65703"/>
                  <a:gd name="connsiteY1" fmla="*/ 28547 h 91554"/>
                  <a:gd name="connsiteX2" fmla="*/ 57540 w 65703"/>
                  <a:gd name="connsiteY2" fmla="*/ 48863 h 91554"/>
                  <a:gd name="connsiteX3" fmla="*/ 35490 w 65703"/>
                  <a:gd name="connsiteY3" fmla="*/ 57093 h 91554"/>
                  <a:gd name="connsiteX4" fmla="*/ 17869 w 65703"/>
                  <a:gd name="connsiteY4" fmla="*/ 57093 h 91554"/>
                  <a:gd name="connsiteX5" fmla="*/ 17869 w 65703"/>
                  <a:gd name="connsiteY5" fmla="*/ 91554 h 91554"/>
                  <a:gd name="connsiteX6" fmla="*/ 0 w 65703"/>
                  <a:gd name="connsiteY6" fmla="*/ 91554 h 91554"/>
                  <a:gd name="connsiteX7" fmla="*/ 0 w 65703"/>
                  <a:gd name="connsiteY7" fmla="*/ 0 h 91554"/>
                  <a:gd name="connsiteX8" fmla="*/ 35490 w 65703"/>
                  <a:gd name="connsiteY8" fmla="*/ 0 h 91554"/>
                  <a:gd name="connsiteX9" fmla="*/ 57540 w 65703"/>
                  <a:gd name="connsiteY9" fmla="*/ 8230 h 91554"/>
                  <a:gd name="connsiteX10" fmla="*/ 44234 w 65703"/>
                  <a:gd name="connsiteY10" fmla="*/ 37614 h 91554"/>
                  <a:gd name="connsiteX11" fmla="*/ 47835 w 65703"/>
                  <a:gd name="connsiteY11" fmla="*/ 28547 h 91554"/>
                  <a:gd name="connsiteX12" fmla="*/ 44234 w 65703"/>
                  <a:gd name="connsiteY12" fmla="*/ 19421 h 91554"/>
                  <a:gd name="connsiteX13" fmla="*/ 34585 w 65703"/>
                  <a:gd name="connsiteY13" fmla="*/ 15945 h 91554"/>
                  <a:gd name="connsiteX14" fmla="*/ 17869 w 65703"/>
                  <a:gd name="connsiteY14" fmla="*/ 15945 h 91554"/>
                  <a:gd name="connsiteX15" fmla="*/ 17869 w 65703"/>
                  <a:gd name="connsiteY15" fmla="*/ 41024 h 91554"/>
                  <a:gd name="connsiteX16" fmla="*/ 34585 w 65703"/>
                  <a:gd name="connsiteY16" fmla="*/ 41024 h 91554"/>
                  <a:gd name="connsiteX17" fmla="*/ 44234 w 65703"/>
                  <a:gd name="connsiteY17" fmla="*/ 3761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03" h="91554">
                    <a:moveTo>
                      <a:pt x="57540" y="8230"/>
                    </a:moveTo>
                    <a:cubicBezTo>
                      <a:pt x="62979" y="13716"/>
                      <a:pt x="65703" y="20488"/>
                      <a:pt x="65703" y="28547"/>
                    </a:cubicBezTo>
                    <a:cubicBezTo>
                      <a:pt x="65703" y="36605"/>
                      <a:pt x="62979" y="43377"/>
                      <a:pt x="57540" y="48863"/>
                    </a:cubicBezTo>
                    <a:cubicBezTo>
                      <a:pt x="52092" y="54350"/>
                      <a:pt x="44748" y="57093"/>
                      <a:pt x="35490" y="57093"/>
                    </a:cubicBezTo>
                    <a:lnTo>
                      <a:pt x="17869" y="57093"/>
                    </a:lnTo>
                    <a:lnTo>
                      <a:pt x="17869" y="91554"/>
                    </a:lnTo>
                    <a:lnTo>
                      <a:pt x="0" y="91554"/>
                    </a:lnTo>
                    <a:lnTo>
                      <a:pt x="0" y="0"/>
                    </a:lnTo>
                    <a:lnTo>
                      <a:pt x="35490" y="0"/>
                    </a:lnTo>
                    <a:cubicBezTo>
                      <a:pt x="44748" y="0"/>
                      <a:pt x="52092" y="2743"/>
                      <a:pt x="57540" y="8230"/>
                    </a:cubicBezTo>
                    <a:close/>
                    <a:moveTo>
                      <a:pt x="44234" y="37614"/>
                    </a:moveTo>
                    <a:cubicBezTo>
                      <a:pt x="46634" y="35347"/>
                      <a:pt x="47835" y="32318"/>
                      <a:pt x="47835" y="28547"/>
                    </a:cubicBezTo>
                    <a:cubicBezTo>
                      <a:pt x="47835" y="24775"/>
                      <a:pt x="46634" y="21736"/>
                      <a:pt x="44234" y="19421"/>
                    </a:cubicBezTo>
                    <a:cubicBezTo>
                      <a:pt x="41834" y="17107"/>
                      <a:pt x="38614" y="15945"/>
                      <a:pt x="34585" y="15945"/>
                    </a:cubicBezTo>
                    <a:lnTo>
                      <a:pt x="17869" y="15945"/>
                    </a:lnTo>
                    <a:lnTo>
                      <a:pt x="17869" y="41024"/>
                    </a:lnTo>
                    <a:lnTo>
                      <a:pt x="34585" y="41024"/>
                    </a:lnTo>
                    <a:cubicBezTo>
                      <a:pt x="38614" y="41024"/>
                      <a:pt x="41834" y="39891"/>
                      <a:pt x="44234" y="37614"/>
                    </a:cubicBezTo>
                    <a:close/>
                  </a:path>
                </a:pathLst>
              </a:custGeom>
              <a:solidFill>
                <a:srgbClr val="000000"/>
              </a:solidFill>
              <a:ln w="9525" cap="flat">
                <a:noFill/>
                <a:prstDash val="solid"/>
                <a:round/>
              </a:ln>
            </p:spPr>
            <p:txBody>
              <a:bodyPr rtlCol="0" anchor="ctr"/>
              <a:lstStyle/>
              <a:p>
                <a:endParaRPr lang="en-GB"/>
              </a:p>
            </p:txBody>
          </p:sp>
          <p:sp>
            <p:nvSpPr>
              <p:cNvPr id="418" name="Freeform: Shape 417">
                <a:extLst>
                  <a:ext uri="{FF2B5EF4-FFF2-40B4-BE49-F238E27FC236}">
                    <a16:creationId xmlns:a16="http://schemas.microsoft.com/office/drawing/2014/main" id="{E7F9855E-45A4-4E54-900B-04B78E99CDEE}"/>
                  </a:ext>
                </a:extLst>
              </p:cNvPr>
              <p:cNvSpPr/>
              <p:nvPr/>
            </p:nvSpPr>
            <p:spPr>
              <a:xfrm>
                <a:off x="4743077" y="3453620"/>
                <a:ext cx="59407" cy="91554"/>
              </a:xfrm>
              <a:custGeom>
                <a:avLst/>
                <a:gdLst>
                  <a:gd name="connsiteX0" fmla="*/ 59407 w 59407"/>
                  <a:gd name="connsiteY0" fmla="*/ 91554 h 91554"/>
                  <a:gd name="connsiteX1" fmla="*/ 0 w 59407"/>
                  <a:gd name="connsiteY1" fmla="*/ 91554 h 91554"/>
                  <a:gd name="connsiteX2" fmla="*/ 0 w 59407"/>
                  <a:gd name="connsiteY2" fmla="*/ 0 h 91554"/>
                  <a:gd name="connsiteX3" fmla="*/ 17869 w 59407"/>
                  <a:gd name="connsiteY3" fmla="*/ 0 h 91554"/>
                  <a:gd name="connsiteX4" fmla="*/ 17869 w 59407"/>
                  <a:gd name="connsiteY4" fmla="*/ 75610 h 91554"/>
                  <a:gd name="connsiteX5" fmla="*/ 59407 w 59407"/>
                  <a:gd name="connsiteY5" fmla="*/ 75610 h 91554"/>
                  <a:gd name="connsiteX6" fmla="*/ 59407 w 59407"/>
                  <a:gd name="connsiteY6"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407" h="91554">
                    <a:moveTo>
                      <a:pt x="59407" y="91554"/>
                    </a:moveTo>
                    <a:lnTo>
                      <a:pt x="0" y="91554"/>
                    </a:lnTo>
                    <a:lnTo>
                      <a:pt x="0" y="0"/>
                    </a:lnTo>
                    <a:lnTo>
                      <a:pt x="17869" y="0"/>
                    </a:lnTo>
                    <a:lnTo>
                      <a:pt x="17869" y="75610"/>
                    </a:lnTo>
                    <a:lnTo>
                      <a:pt x="59407" y="75610"/>
                    </a:lnTo>
                    <a:lnTo>
                      <a:pt x="59407" y="91554"/>
                    </a:lnTo>
                    <a:close/>
                  </a:path>
                </a:pathLst>
              </a:custGeom>
              <a:solidFill>
                <a:srgbClr val="000000"/>
              </a:solidFill>
              <a:ln w="9525" cap="flat">
                <a:noFill/>
                <a:prstDash val="solid"/>
                <a:round/>
              </a:ln>
            </p:spPr>
            <p:txBody>
              <a:bodyPr rtlCol="0" anchor="ctr"/>
              <a:lstStyle/>
              <a:p>
                <a:endParaRPr lang="en-GB"/>
              </a:p>
            </p:txBody>
          </p:sp>
          <p:sp>
            <p:nvSpPr>
              <p:cNvPr id="419" name="Freeform: Shape 418">
                <a:extLst>
                  <a:ext uri="{FF2B5EF4-FFF2-40B4-BE49-F238E27FC236}">
                    <a16:creationId xmlns:a16="http://schemas.microsoft.com/office/drawing/2014/main" id="{BC293538-0870-428A-9921-395942A44B8A}"/>
                  </a:ext>
                </a:extLst>
              </p:cNvPr>
              <p:cNvSpPr/>
              <p:nvPr/>
            </p:nvSpPr>
            <p:spPr>
              <a:xfrm>
                <a:off x="4805008" y="3453620"/>
                <a:ext cx="72780" cy="91554"/>
              </a:xfrm>
              <a:custGeom>
                <a:avLst/>
                <a:gdLst>
                  <a:gd name="connsiteX0" fmla="*/ 72780 w 72780"/>
                  <a:gd name="connsiteY0" fmla="*/ 0 h 91554"/>
                  <a:gd name="connsiteX1" fmla="*/ 45263 w 72780"/>
                  <a:gd name="connsiteY1" fmla="*/ 54007 h 91554"/>
                  <a:gd name="connsiteX2" fmla="*/ 45263 w 72780"/>
                  <a:gd name="connsiteY2" fmla="*/ 91554 h 91554"/>
                  <a:gd name="connsiteX3" fmla="*/ 27518 w 72780"/>
                  <a:gd name="connsiteY3" fmla="*/ 91554 h 91554"/>
                  <a:gd name="connsiteX4" fmla="*/ 27518 w 72780"/>
                  <a:gd name="connsiteY4" fmla="*/ 54007 h 91554"/>
                  <a:gd name="connsiteX5" fmla="*/ 0 w 72780"/>
                  <a:gd name="connsiteY5" fmla="*/ 0 h 91554"/>
                  <a:gd name="connsiteX6" fmla="*/ 19421 w 72780"/>
                  <a:gd name="connsiteY6" fmla="*/ 0 h 91554"/>
                  <a:gd name="connsiteX7" fmla="*/ 36519 w 72780"/>
                  <a:gd name="connsiteY7" fmla="*/ 36909 h 91554"/>
                  <a:gd name="connsiteX8" fmla="*/ 53369 w 72780"/>
                  <a:gd name="connsiteY8" fmla="*/ 0 h 91554"/>
                  <a:gd name="connsiteX9" fmla="*/ 72780 w 72780"/>
                  <a:gd name="connsiteY9" fmla="*/ 0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780" h="91554">
                    <a:moveTo>
                      <a:pt x="72780" y="0"/>
                    </a:moveTo>
                    <a:lnTo>
                      <a:pt x="45263" y="54007"/>
                    </a:lnTo>
                    <a:lnTo>
                      <a:pt x="45263" y="91554"/>
                    </a:lnTo>
                    <a:lnTo>
                      <a:pt x="27518" y="91554"/>
                    </a:lnTo>
                    <a:lnTo>
                      <a:pt x="27518" y="54007"/>
                    </a:lnTo>
                    <a:lnTo>
                      <a:pt x="0" y="0"/>
                    </a:lnTo>
                    <a:lnTo>
                      <a:pt x="19421" y="0"/>
                    </a:lnTo>
                    <a:lnTo>
                      <a:pt x="36519" y="36909"/>
                    </a:lnTo>
                    <a:lnTo>
                      <a:pt x="53369" y="0"/>
                    </a:lnTo>
                    <a:lnTo>
                      <a:pt x="72780" y="0"/>
                    </a:lnTo>
                    <a:close/>
                  </a:path>
                </a:pathLst>
              </a:custGeom>
              <a:solidFill>
                <a:srgbClr val="000000"/>
              </a:solidFill>
              <a:ln w="9525" cap="flat">
                <a:noFill/>
                <a:prstDash val="solid"/>
                <a:round/>
              </a:ln>
            </p:spPr>
            <p:txBody>
              <a:bodyPr rtlCol="0" anchor="ctr"/>
              <a:lstStyle/>
              <a:p>
                <a:endParaRPr lang="en-GB"/>
              </a:p>
            </p:txBody>
          </p:sp>
          <p:sp>
            <p:nvSpPr>
              <p:cNvPr id="420" name="Freeform: Shape 419">
                <a:extLst>
                  <a:ext uri="{FF2B5EF4-FFF2-40B4-BE49-F238E27FC236}">
                    <a16:creationId xmlns:a16="http://schemas.microsoft.com/office/drawing/2014/main" id="{FFA056E6-0F76-4E58-ACDC-0E1395CCA4FE}"/>
                  </a:ext>
                </a:extLst>
              </p:cNvPr>
              <p:cNvSpPr/>
              <p:nvPr/>
            </p:nvSpPr>
            <p:spPr>
              <a:xfrm>
                <a:off x="4182321" y="3606020"/>
                <a:ext cx="65703" cy="91554"/>
              </a:xfrm>
              <a:custGeom>
                <a:avLst/>
                <a:gdLst>
                  <a:gd name="connsiteX0" fmla="*/ 57541 w 65703"/>
                  <a:gd name="connsiteY0" fmla="*/ 8230 h 91554"/>
                  <a:gd name="connsiteX1" fmla="*/ 65703 w 65703"/>
                  <a:gd name="connsiteY1" fmla="*/ 28547 h 91554"/>
                  <a:gd name="connsiteX2" fmla="*/ 57541 w 65703"/>
                  <a:gd name="connsiteY2" fmla="*/ 48863 h 91554"/>
                  <a:gd name="connsiteX3" fmla="*/ 35490 w 65703"/>
                  <a:gd name="connsiteY3" fmla="*/ 57093 h 91554"/>
                  <a:gd name="connsiteX4" fmla="*/ 17869 w 65703"/>
                  <a:gd name="connsiteY4" fmla="*/ 57093 h 91554"/>
                  <a:gd name="connsiteX5" fmla="*/ 17869 w 65703"/>
                  <a:gd name="connsiteY5" fmla="*/ 91554 h 91554"/>
                  <a:gd name="connsiteX6" fmla="*/ 0 w 65703"/>
                  <a:gd name="connsiteY6" fmla="*/ 91554 h 91554"/>
                  <a:gd name="connsiteX7" fmla="*/ 0 w 65703"/>
                  <a:gd name="connsiteY7" fmla="*/ 0 h 91554"/>
                  <a:gd name="connsiteX8" fmla="*/ 35490 w 65703"/>
                  <a:gd name="connsiteY8" fmla="*/ 0 h 91554"/>
                  <a:gd name="connsiteX9" fmla="*/ 57541 w 65703"/>
                  <a:gd name="connsiteY9" fmla="*/ 8230 h 91554"/>
                  <a:gd name="connsiteX10" fmla="*/ 44234 w 65703"/>
                  <a:gd name="connsiteY10" fmla="*/ 37614 h 91554"/>
                  <a:gd name="connsiteX11" fmla="*/ 47835 w 65703"/>
                  <a:gd name="connsiteY11" fmla="*/ 28547 h 91554"/>
                  <a:gd name="connsiteX12" fmla="*/ 44234 w 65703"/>
                  <a:gd name="connsiteY12" fmla="*/ 19421 h 91554"/>
                  <a:gd name="connsiteX13" fmla="*/ 34585 w 65703"/>
                  <a:gd name="connsiteY13" fmla="*/ 15945 h 91554"/>
                  <a:gd name="connsiteX14" fmla="*/ 17869 w 65703"/>
                  <a:gd name="connsiteY14" fmla="*/ 15945 h 91554"/>
                  <a:gd name="connsiteX15" fmla="*/ 17869 w 65703"/>
                  <a:gd name="connsiteY15" fmla="*/ 41024 h 91554"/>
                  <a:gd name="connsiteX16" fmla="*/ 34585 w 65703"/>
                  <a:gd name="connsiteY16" fmla="*/ 41024 h 91554"/>
                  <a:gd name="connsiteX17" fmla="*/ 44234 w 65703"/>
                  <a:gd name="connsiteY17" fmla="*/ 3761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03" h="91554">
                    <a:moveTo>
                      <a:pt x="57541" y="8230"/>
                    </a:moveTo>
                    <a:cubicBezTo>
                      <a:pt x="62989" y="13716"/>
                      <a:pt x="65703" y="20488"/>
                      <a:pt x="65703" y="28547"/>
                    </a:cubicBezTo>
                    <a:cubicBezTo>
                      <a:pt x="65703" y="36605"/>
                      <a:pt x="62989" y="43377"/>
                      <a:pt x="57541" y="48863"/>
                    </a:cubicBezTo>
                    <a:cubicBezTo>
                      <a:pt x="52102" y="54350"/>
                      <a:pt x="44748" y="57093"/>
                      <a:pt x="35490" y="57093"/>
                    </a:cubicBezTo>
                    <a:lnTo>
                      <a:pt x="17869" y="57093"/>
                    </a:lnTo>
                    <a:lnTo>
                      <a:pt x="17869" y="91554"/>
                    </a:lnTo>
                    <a:lnTo>
                      <a:pt x="0" y="91554"/>
                    </a:lnTo>
                    <a:lnTo>
                      <a:pt x="0" y="0"/>
                    </a:lnTo>
                    <a:lnTo>
                      <a:pt x="35490" y="0"/>
                    </a:lnTo>
                    <a:cubicBezTo>
                      <a:pt x="44748" y="0"/>
                      <a:pt x="52102" y="2743"/>
                      <a:pt x="57541" y="8230"/>
                    </a:cubicBezTo>
                    <a:close/>
                    <a:moveTo>
                      <a:pt x="44234" y="37614"/>
                    </a:moveTo>
                    <a:cubicBezTo>
                      <a:pt x="46634" y="35347"/>
                      <a:pt x="47835" y="32318"/>
                      <a:pt x="47835" y="28547"/>
                    </a:cubicBezTo>
                    <a:cubicBezTo>
                      <a:pt x="47835" y="24775"/>
                      <a:pt x="46634" y="21736"/>
                      <a:pt x="44234" y="19421"/>
                    </a:cubicBezTo>
                    <a:cubicBezTo>
                      <a:pt x="41834" y="17107"/>
                      <a:pt x="38614" y="15945"/>
                      <a:pt x="34585" y="15945"/>
                    </a:cubicBezTo>
                    <a:lnTo>
                      <a:pt x="17869" y="15945"/>
                    </a:lnTo>
                    <a:lnTo>
                      <a:pt x="17869" y="41024"/>
                    </a:lnTo>
                    <a:lnTo>
                      <a:pt x="34585" y="41024"/>
                    </a:lnTo>
                    <a:cubicBezTo>
                      <a:pt x="38614" y="41024"/>
                      <a:pt x="41834" y="39891"/>
                      <a:pt x="44234" y="37614"/>
                    </a:cubicBezTo>
                    <a:close/>
                  </a:path>
                </a:pathLst>
              </a:custGeom>
              <a:solidFill>
                <a:srgbClr val="000000"/>
              </a:solidFill>
              <a:ln w="9525" cap="flat">
                <a:noFill/>
                <a:prstDash val="solid"/>
                <a:round/>
              </a:ln>
            </p:spPr>
            <p:txBody>
              <a:bodyPr rtlCol="0" anchor="ctr"/>
              <a:lstStyle/>
              <a:p>
                <a:endParaRPr lang="en-GB"/>
              </a:p>
            </p:txBody>
          </p:sp>
          <p:sp>
            <p:nvSpPr>
              <p:cNvPr id="421" name="Freeform: Shape 420">
                <a:extLst>
                  <a:ext uri="{FF2B5EF4-FFF2-40B4-BE49-F238E27FC236}">
                    <a16:creationId xmlns:a16="http://schemas.microsoft.com/office/drawing/2014/main" id="{14FEE9FB-75C3-4AAB-BABF-048450474F96}"/>
                  </a:ext>
                </a:extLst>
              </p:cNvPr>
              <p:cNvSpPr/>
              <p:nvPr/>
            </p:nvSpPr>
            <p:spPr>
              <a:xfrm>
                <a:off x="4262788" y="3606020"/>
                <a:ext cx="69303" cy="91554"/>
              </a:xfrm>
              <a:custGeom>
                <a:avLst/>
                <a:gdLst>
                  <a:gd name="connsiteX0" fmla="*/ 69304 w 69303"/>
                  <a:gd name="connsiteY0" fmla="*/ 91554 h 91554"/>
                  <a:gd name="connsiteX1" fmla="*/ 48606 w 69303"/>
                  <a:gd name="connsiteY1" fmla="*/ 91554 h 91554"/>
                  <a:gd name="connsiteX2" fmla="*/ 30728 w 69303"/>
                  <a:gd name="connsiteY2" fmla="*/ 55036 h 91554"/>
                  <a:gd name="connsiteX3" fmla="*/ 17869 w 69303"/>
                  <a:gd name="connsiteY3" fmla="*/ 55036 h 91554"/>
                  <a:gd name="connsiteX4" fmla="*/ 17869 w 69303"/>
                  <a:gd name="connsiteY4" fmla="*/ 91554 h 91554"/>
                  <a:gd name="connsiteX5" fmla="*/ 0 w 69303"/>
                  <a:gd name="connsiteY5" fmla="*/ 91554 h 91554"/>
                  <a:gd name="connsiteX6" fmla="*/ 0 w 69303"/>
                  <a:gd name="connsiteY6" fmla="*/ 0 h 91554"/>
                  <a:gd name="connsiteX7" fmla="*/ 35871 w 69303"/>
                  <a:gd name="connsiteY7" fmla="*/ 0 h 91554"/>
                  <a:gd name="connsiteX8" fmla="*/ 57541 w 69303"/>
                  <a:gd name="connsiteY8" fmla="*/ 8106 h 91554"/>
                  <a:gd name="connsiteX9" fmla="*/ 65580 w 69303"/>
                  <a:gd name="connsiteY9" fmla="*/ 28032 h 91554"/>
                  <a:gd name="connsiteX10" fmla="*/ 60817 w 69303"/>
                  <a:gd name="connsiteY10" fmla="*/ 43339 h 91554"/>
                  <a:gd name="connsiteX11" fmla="*/ 48863 w 69303"/>
                  <a:gd name="connsiteY11" fmla="*/ 52083 h 91554"/>
                  <a:gd name="connsiteX12" fmla="*/ 69304 w 69303"/>
                  <a:gd name="connsiteY12" fmla="*/ 91554 h 91554"/>
                  <a:gd name="connsiteX13" fmla="*/ 44101 w 69303"/>
                  <a:gd name="connsiteY13" fmla="*/ 36776 h 91554"/>
                  <a:gd name="connsiteX14" fmla="*/ 47701 w 69303"/>
                  <a:gd name="connsiteY14" fmla="*/ 28032 h 91554"/>
                  <a:gd name="connsiteX15" fmla="*/ 44101 w 69303"/>
                  <a:gd name="connsiteY15" fmla="*/ 19288 h 91554"/>
                  <a:gd name="connsiteX16" fmla="*/ 34719 w 69303"/>
                  <a:gd name="connsiteY16" fmla="*/ 15945 h 91554"/>
                  <a:gd name="connsiteX17" fmla="*/ 17869 w 69303"/>
                  <a:gd name="connsiteY17" fmla="*/ 15945 h 91554"/>
                  <a:gd name="connsiteX18" fmla="*/ 17869 w 69303"/>
                  <a:gd name="connsiteY18" fmla="*/ 40119 h 91554"/>
                  <a:gd name="connsiteX19" fmla="*/ 34719 w 69303"/>
                  <a:gd name="connsiteY19" fmla="*/ 40119 h 91554"/>
                  <a:gd name="connsiteX20" fmla="*/ 44101 w 69303"/>
                  <a:gd name="connsiteY20" fmla="*/ 36776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303" h="91554">
                    <a:moveTo>
                      <a:pt x="69304" y="91554"/>
                    </a:moveTo>
                    <a:lnTo>
                      <a:pt x="48606" y="91554"/>
                    </a:lnTo>
                    <a:lnTo>
                      <a:pt x="30728" y="55036"/>
                    </a:lnTo>
                    <a:lnTo>
                      <a:pt x="17869" y="55036"/>
                    </a:lnTo>
                    <a:lnTo>
                      <a:pt x="17869" y="91554"/>
                    </a:lnTo>
                    <a:lnTo>
                      <a:pt x="0" y="91554"/>
                    </a:lnTo>
                    <a:lnTo>
                      <a:pt x="0" y="0"/>
                    </a:lnTo>
                    <a:lnTo>
                      <a:pt x="35871" y="0"/>
                    </a:lnTo>
                    <a:cubicBezTo>
                      <a:pt x="44958" y="0"/>
                      <a:pt x="52188" y="2705"/>
                      <a:pt x="57541" y="8106"/>
                    </a:cubicBezTo>
                    <a:cubicBezTo>
                      <a:pt x="62903" y="13506"/>
                      <a:pt x="65580" y="20146"/>
                      <a:pt x="65580" y="28032"/>
                    </a:cubicBezTo>
                    <a:cubicBezTo>
                      <a:pt x="65580" y="34119"/>
                      <a:pt x="63989" y="39224"/>
                      <a:pt x="60817" y="43339"/>
                    </a:cubicBezTo>
                    <a:cubicBezTo>
                      <a:pt x="57645" y="47454"/>
                      <a:pt x="53664" y="50368"/>
                      <a:pt x="48863" y="52083"/>
                    </a:cubicBezTo>
                    <a:lnTo>
                      <a:pt x="69304" y="91554"/>
                    </a:lnTo>
                    <a:close/>
                    <a:moveTo>
                      <a:pt x="44101" y="36776"/>
                    </a:moveTo>
                    <a:cubicBezTo>
                      <a:pt x="46501" y="34547"/>
                      <a:pt x="47701" y="31633"/>
                      <a:pt x="47701" y="28032"/>
                    </a:cubicBezTo>
                    <a:cubicBezTo>
                      <a:pt x="47701" y="24432"/>
                      <a:pt x="46501" y="21517"/>
                      <a:pt x="44101" y="19288"/>
                    </a:cubicBezTo>
                    <a:cubicBezTo>
                      <a:pt x="41700" y="17059"/>
                      <a:pt x="38576" y="15945"/>
                      <a:pt x="34719" y="15945"/>
                    </a:cubicBezTo>
                    <a:lnTo>
                      <a:pt x="17869" y="15945"/>
                    </a:lnTo>
                    <a:lnTo>
                      <a:pt x="17869" y="40119"/>
                    </a:lnTo>
                    <a:lnTo>
                      <a:pt x="34719" y="40119"/>
                    </a:lnTo>
                    <a:cubicBezTo>
                      <a:pt x="38576" y="40119"/>
                      <a:pt x="41700" y="39005"/>
                      <a:pt x="44101" y="36776"/>
                    </a:cubicBezTo>
                    <a:close/>
                  </a:path>
                </a:pathLst>
              </a:custGeom>
              <a:solidFill>
                <a:srgbClr val="000000"/>
              </a:solidFill>
              <a:ln w="9525" cap="flat">
                <a:noFill/>
                <a:prstDash val="solid"/>
                <a:round/>
              </a:ln>
            </p:spPr>
            <p:txBody>
              <a:bodyPr rtlCol="0" anchor="ctr"/>
              <a:lstStyle/>
              <a:p>
                <a:endParaRPr lang="en-GB"/>
              </a:p>
            </p:txBody>
          </p:sp>
          <p:sp>
            <p:nvSpPr>
              <p:cNvPr id="422" name="Freeform: Shape 421">
                <a:extLst>
                  <a:ext uri="{FF2B5EF4-FFF2-40B4-BE49-F238E27FC236}">
                    <a16:creationId xmlns:a16="http://schemas.microsoft.com/office/drawing/2014/main" id="{5CED056D-9766-4711-AAE1-D1BE02FF192B}"/>
                  </a:ext>
                </a:extLst>
              </p:cNvPr>
              <p:cNvSpPr/>
              <p:nvPr/>
            </p:nvSpPr>
            <p:spPr>
              <a:xfrm>
                <a:off x="4343512" y="3605249"/>
                <a:ext cx="67637" cy="93097"/>
              </a:xfrm>
              <a:custGeom>
                <a:avLst/>
                <a:gdLst>
                  <a:gd name="connsiteX0" fmla="*/ 66094 w 67637"/>
                  <a:gd name="connsiteY0" fmla="*/ 23536 h 93097"/>
                  <a:gd name="connsiteX1" fmla="*/ 67637 w 67637"/>
                  <a:gd name="connsiteY1" fmla="*/ 46549 h 93097"/>
                  <a:gd name="connsiteX2" fmla="*/ 66094 w 67637"/>
                  <a:gd name="connsiteY2" fmla="*/ 69571 h 93097"/>
                  <a:gd name="connsiteX3" fmla="*/ 58245 w 67637"/>
                  <a:gd name="connsiteY3" fmla="*/ 83458 h 93097"/>
                  <a:gd name="connsiteX4" fmla="*/ 33814 w 67637"/>
                  <a:gd name="connsiteY4" fmla="*/ 93098 h 93097"/>
                  <a:gd name="connsiteX5" fmla="*/ 9258 w 67637"/>
                  <a:gd name="connsiteY5" fmla="*/ 83458 h 93097"/>
                  <a:gd name="connsiteX6" fmla="*/ 1477 w 67637"/>
                  <a:gd name="connsiteY6" fmla="*/ 69637 h 93097"/>
                  <a:gd name="connsiteX7" fmla="*/ 0 w 67637"/>
                  <a:gd name="connsiteY7" fmla="*/ 46549 h 93097"/>
                  <a:gd name="connsiteX8" fmla="*/ 1477 w 67637"/>
                  <a:gd name="connsiteY8" fmla="*/ 23469 h 93097"/>
                  <a:gd name="connsiteX9" fmla="*/ 9258 w 67637"/>
                  <a:gd name="connsiteY9" fmla="*/ 9649 h 93097"/>
                  <a:gd name="connsiteX10" fmla="*/ 33814 w 67637"/>
                  <a:gd name="connsiteY10" fmla="*/ 0 h 93097"/>
                  <a:gd name="connsiteX11" fmla="*/ 58245 w 67637"/>
                  <a:gd name="connsiteY11" fmla="*/ 9649 h 93097"/>
                  <a:gd name="connsiteX12" fmla="*/ 66094 w 67637"/>
                  <a:gd name="connsiteY12" fmla="*/ 23536 h 93097"/>
                  <a:gd name="connsiteX13" fmla="*/ 49759 w 67637"/>
                  <a:gd name="connsiteY13" fmla="*/ 46549 h 93097"/>
                  <a:gd name="connsiteX14" fmla="*/ 48797 w 67637"/>
                  <a:gd name="connsiteY14" fmla="*/ 28804 h 93097"/>
                  <a:gd name="connsiteX15" fmla="*/ 45263 w 67637"/>
                  <a:gd name="connsiteY15" fmla="*/ 20831 h 93097"/>
                  <a:gd name="connsiteX16" fmla="*/ 33814 w 67637"/>
                  <a:gd name="connsiteY16" fmla="*/ 15945 h 93097"/>
                  <a:gd name="connsiteX17" fmla="*/ 22241 w 67637"/>
                  <a:gd name="connsiteY17" fmla="*/ 20831 h 93097"/>
                  <a:gd name="connsiteX18" fmla="*/ 18774 w 67637"/>
                  <a:gd name="connsiteY18" fmla="*/ 28804 h 93097"/>
                  <a:gd name="connsiteX19" fmla="*/ 17869 w 67637"/>
                  <a:gd name="connsiteY19" fmla="*/ 46549 h 93097"/>
                  <a:gd name="connsiteX20" fmla="*/ 18774 w 67637"/>
                  <a:gd name="connsiteY20" fmla="*/ 64236 h 93097"/>
                  <a:gd name="connsiteX21" fmla="*/ 22241 w 67637"/>
                  <a:gd name="connsiteY21" fmla="*/ 72142 h 93097"/>
                  <a:gd name="connsiteX22" fmla="*/ 33814 w 67637"/>
                  <a:gd name="connsiteY22" fmla="*/ 77153 h 93097"/>
                  <a:gd name="connsiteX23" fmla="*/ 45263 w 67637"/>
                  <a:gd name="connsiteY23" fmla="*/ 72142 h 93097"/>
                  <a:gd name="connsiteX24" fmla="*/ 48797 w 67637"/>
                  <a:gd name="connsiteY24" fmla="*/ 64103 h 93097"/>
                  <a:gd name="connsiteX25" fmla="*/ 49759 w 67637"/>
                  <a:gd name="connsiteY25" fmla="*/ 46549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637" h="93097">
                    <a:moveTo>
                      <a:pt x="66094" y="23536"/>
                    </a:moveTo>
                    <a:cubicBezTo>
                      <a:pt x="67123" y="28594"/>
                      <a:pt x="67637" y="36262"/>
                      <a:pt x="67637" y="46549"/>
                    </a:cubicBezTo>
                    <a:cubicBezTo>
                      <a:pt x="67637" y="56836"/>
                      <a:pt x="67123" y="64513"/>
                      <a:pt x="66094" y="69571"/>
                    </a:cubicBezTo>
                    <a:cubicBezTo>
                      <a:pt x="65065" y="74628"/>
                      <a:pt x="62446" y="79258"/>
                      <a:pt x="58245" y="83458"/>
                    </a:cubicBezTo>
                    <a:cubicBezTo>
                      <a:pt x="51816" y="89888"/>
                      <a:pt x="43672" y="93098"/>
                      <a:pt x="33814" y="93098"/>
                    </a:cubicBezTo>
                    <a:cubicBezTo>
                      <a:pt x="23870" y="93098"/>
                      <a:pt x="15688" y="89888"/>
                      <a:pt x="9258" y="83458"/>
                    </a:cubicBezTo>
                    <a:cubicBezTo>
                      <a:pt x="5058" y="79258"/>
                      <a:pt x="2467" y="74647"/>
                      <a:pt x="1477" y="69637"/>
                    </a:cubicBezTo>
                    <a:cubicBezTo>
                      <a:pt x="495" y="64618"/>
                      <a:pt x="0" y="56922"/>
                      <a:pt x="0" y="46549"/>
                    </a:cubicBezTo>
                    <a:cubicBezTo>
                      <a:pt x="0" y="36176"/>
                      <a:pt x="495" y="28489"/>
                      <a:pt x="1477" y="23469"/>
                    </a:cubicBezTo>
                    <a:cubicBezTo>
                      <a:pt x="2467" y="18459"/>
                      <a:pt x="5058" y="13849"/>
                      <a:pt x="9258" y="9649"/>
                    </a:cubicBezTo>
                    <a:cubicBezTo>
                      <a:pt x="15688" y="3220"/>
                      <a:pt x="23870" y="0"/>
                      <a:pt x="33814" y="0"/>
                    </a:cubicBezTo>
                    <a:cubicBezTo>
                      <a:pt x="43672" y="0"/>
                      <a:pt x="51816" y="3220"/>
                      <a:pt x="58245" y="9649"/>
                    </a:cubicBezTo>
                    <a:cubicBezTo>
                      <a:pt x="62446" y="13849"/>
                      <a:pt x="65065" y="18479"/>
                      <a:pt x="66094" y="23536"/>
                    </a:cubicBezTo>
                    <a:close/>
                    <a:moveTo>
                      <a:pt x="49759" y="46549"/>
                    </a:moveTo>
                    <a:cubicBezTo>
                      <a:pt x="49759" y="38062"/>
                      <a:pt x="49444" y="32147"/>
                      <a:pt x="48797" y="28804"/>
                    </a:cubicBezTo>
                    <a:cubicBezTo>
                      <a:pt x="48159" y="25460"/>
                      <a:pt x="46977" y="22803"/>
                      <a:pt x="45263" y="20831"/>
                    </a:cubicBezTo>
                    <a:cubicBezTo>
                      <a:pt x="42434" y="17574"/>
                      <a:pt x="38614" y="15945"/>
                      <a:pt x="33814" y="15945"/>
                    </a:cubicBezTo>
                    <a:cubicBezTo>
                      <a:pt x="29099" y="15945"/>
                      <a:pt x="25241" y="17574"/>
                      <a:pt x="22241" y="20831"/>
                    </a:cubicBezTo>
                    <a:cubicBezTo>
                      <a:pt x="20527" y="22803"/>
                      <a:pt x="19374" y="25460"/>
                      <a:pt x="18774" y="28804"/>
                    </a:cubicBezTo>
                    <a:cubicBezTo>
                      <a:pt x="18174" y="32147"/>
                      <a:pt x="17869" y="38062"/>
                      <a:pt x="17869" y="46549"/>
                    </a:cubicBezTo>
                    <a:cubicBezTo>
                      <a:pt x="17869" y="55036"/>
                      <a:pt x="18174" y="60931"/>
                      <a:pt x="18774" y="64236"/>
                    </a:cubicBezTo>
                    <a:cubicBezTo>
                      <a:pt x="19374" y="67532"/>
                      <a:pt x="20527" y="70171"/>
                      <a:pt x="22241" y="72142"/>
                    </a:cubicBezTo>
                    <a:cubicBezTo>
                      <a:pt x="25327" y="75486"/>
                      <a:pt x="29185" y="77153"/>
                      <a:pt x="33814" y="77153"/>
                    </a:cubicBezTo>
                    <a:cubicBezTo>
                      <a:pt x="38529" y="77153"/>
                      <a:pt x="42348" y="75486"/>
                      <a:pt x="45263" y="72142"/>
                    </a:cubicBezTo>
                    <a:cubicBezTo>
                      <a:pt x="46977" y="70085"/>
                      <a:pt x="48159" y="67408"/>
                      <a:pt x="48797" y="64103"/>
                    </a:cubicBezTo>
                    <a:cubicBezTo>
                      <a:pt x="49444" y="60808"/>
                      <a:pt x="49759" y="54950"/>
                      <a:pt x="49759" y="46549"/>
                    </a:cubicBezTo>
                    <a:close/>
                  </a:path>
                </a:pathLst>
              </a:custGeom>
              <a:solidFill>
                <a:srgbClr val="000000"/>
              </a:solidFill>
              <a:ln w="9525" cap="flat">
                <a:noFill/>
                <a:prstDash val="solid"/>
                <a:round/>
              </a:ln>
            </p:spPr>
            <p:txBody>
              <a:bodyPr rtlCol="0" anchor="ctr"/>
              <a:lstStyle/>
              <a:p>
                <a:endParaRPr lang="en-GB"/>
              </a:p>
            </p:txBody>
          </p:sp>
          <p:sp>
            <p:nvSpPr>
              <p:cNvPr id="423" name="Freeform: Shape 422">
                <a:extLst>
                  <a:ext uri="{FF2B5EF4-FFF2-40B4-BE49-F238E27FC236}">
                    <a16:creationId xmlns:a16="http://schemas.microsoft.com/office/drawing/2014/main" id="{8DF34A53-211C-4BFD-8EF1-096809A5AA72}"/>
                  </a:ext>
                </a:extLst>
              </p:cNvPr>
              <p:cNvSpPr/>
              <p:nvPr/>
            </p:nvSpPr>
            <p:spPr>
              <a:xfrm>
                <a:off x="4426037" y="3605249"/>
                <a:ext cx="67379" cy="93097"/>
              </a:xfrm>
              <a:custGeom>
                <a:avLst/>
                <a:gdLst>
                  <a:gd name="connsiteX0" fmla="*/ 67380 w 67379"/>
                  <a:gd name="connsiteY0" fmla="*/ 64170 h 93097"/>
                  <a:gd name="connsiteX1" fmla="*/ 55931 w 67379"/>
                  <a:gd name="connsiteY1" fmla="*/ 85639 h 93097"/>
                  <a:gd name="connsiteX2" fmla="*/ 33814 w 67379"/>
                  <a:gd name="connsiteY2" fmla="*/ 93098 h 93097"/>
                  <a:gd name="connsiteX3" fmla="*/ 9258 w 67379"/>
                  <a:gd name="connsiteY3" fmla="*/ 83458 h 93097"/>
                  <a:gd name="connsiteX4" fmla="*/ 1476 w 67379"/>
                  <a:gd name="connsiteY4" fmla="*/ 69637 h 93097"/>
                  <a:gd name="connsiteX5" fmla="*/ 0 w 67379"/>
                  <a:gd name="connsiteY5" fmla="*/ 46549 h 93097"/>
                  <a:gd name="connsiteX6" fmla="*/ 1476 w 67379"/>
                  <a:gd name="connsiteY6" fmla="*/ 23469 h 93097"/>
                  <a:gd name="connsiteX7" fmla="*/ 9258 w 67379"/>
                  <a:gd name="connsiteY7" fmla="*/ 9649 h 93097"/>
                  <a:gd name="connsiteX8" fmla="*/ 33814 w 67379"/>
                  <a:gd name="connsiteY8" fmla="*/ 0 h 93097"/>
                  <a:gd name="connsiteX9" fmla="*/ 55931 w 67379"/>
                  <a:gd name="connsiteY9" fmla="*/ 7458 h 93097"/>
                  <a:gd name="connsiteX10" fmla="*/ 67380 w 67379"/>
                  <a:gd name="connsiteY10" fmla="*/ 28937 h 93097"/>
                  <a:gd name="connsiteX11" fmla="*/ 49121 w 67379"/>
                  <a:gd name="connsiteY11" fmla="*/ 28937 h 93097"/>
                  <a:gd name="connsiteX12" fmla="*/ 33814 w 67379"/>
                  <a:gd name="connsiteY12" fmla="*/ 15945 h 93097"/>
                  <a:gd name="connsiteX13" fmla="*/ 22374 w 67379"/>
                  <a:gd name="connsiteY13" fmla="*/ 20707 h 93097"/>
                  <a:gd name="connsiteX14" fmla="*/ 18841 w 67379"/>
                  <a:gd name="connsiteY14" fmla="*/ 28747 h 93097"/>
                  <a:gd name="connsiteX15" fmla="*/ 17869 w 67379"/>
                  <a:gd name="connsiteY15" fmla="*/ 46549 h 93097"/>
                  <a:gd name="connsiteX16" fmla="*/ 18841 w 67379"/>
                  <a:gd name="connsiteY16" fmla="*/ 64360 h 93097"/>
                  <a:gd name="connsiteX17" fmla="*/ 22374 w 67379"/>
                  <a:gd name="connsiteY17" fmla="*/ 72400 h 93097"/>
                  <a:gd name="connsiteX18" fmla="*/ 33814 w 67379"/>
                  <a:gd name="connsiteY18" fmla="*/ 77153 h 93097"/>
                  <a:gd name="connsiteX19" fmla="*/ 49244 w 67379"/>
                  <a:gd name="connsiteY19" fmla="*/ 64170 h 93097"/>
                  <a:gd name="connsiteX20" fmla="*/ 67380 w 67379"/>
                  <a:gd name="connsiteY20" fmla="*/ 64170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79" h="93097">
                    <a:moveTo>
                      <a:pt x="67380" y="64170"/>
                    </a:moveTo>
                    <a:cubicBezTo>
                      <a:pt x="65751" y="73514"/>
                      <a:pt x="61932" y="80667"/>
                      <a:pt x="55931" y="85639"/>
                    </a:cubicBezTo>
                    <a:cubicBezTo>
                      <a:pt x="49930" y="90611"/>
                      <a:pt x="42558" y="93098"/>
                      <a:pt x="33814" y="93098"/>
                    </a:cubicBezTo>
                    <a:cubicBezTo>
                      <a:pt x="24041" y="93098"/>
                      <a:pt x="15859" y="89888"/>
                      <a:pt x="9258" y="83458"/>
                    </a:cubicBezTo>
                    <a:cubicBezTo>
                      <a:pt x="5058" y="79258"/>
                      <a:pt x="2467" y="74647"/>
                      <a:pt x="1476" y="69637"/>
                    </a:cubicBezTo>
                    <a:cubicBezTo>
                      <a:pt x="495" y="64618"/>
                      <a:pt x="0" y="56922"/>
                      <a:pt x="0" y="46549"/>
                    </a:cubicBezTo>
                    <a:cubicBezTo>
                      <a:pt x="0" y="36176"/>
                      <a:pt x="495" y="28489"/>
                      <a:pt x="1476" y="23469"/>
                    </a:cubicBezTo>
                    <a:cubicBezTo>
                      <a:pt x="2467" y="18459"/>
                      <a:pt x="5058" y="13849"/>
                      <a:pt x="9258" y="9649"/>
                    </a:cubicBezTo>
                    <a:cubicBezTo>
                      <a:pt x="15859" y="3220"/>
                      <a:pt x="24041" y="0"/>
                      <a:pt x="33814" y="0"/>
                    </a:cubicBezTo>
                    <a:cubicBezTo>
                      <a:pt x="42558" y="0"/>
                      <a:pt x="49930" y="2486"/>
                      <a:pt x="55931" y="7458"/>
                    </a:cubicBezTo>
                    <a:cubicBezTo>
                      <a:pt x="61932" y="12430"/>
                      <a:pt x="65751" y="19593"/>
                      <a:pt x="67380" y="28937"/>
                    </a:cubicBezTo>
                    <a:lnTo>
                      <a:pt x="49121" y="28937"/>
                    </a:lnTo>
                    <a:cubicBezTo>
                      <a:pt x="47063" y="20279"/>
                      <a:pt x="41958" y="15945"/>
                      <a:pt x="33814" y="15945"/>
                    </a:cubicBezTo>
                    <a:cubicBezTo>
                      <a:pt x="28927" y="15945"/>
                      <a:pt x="25118" y="17536"/>
                      <a:pt x="22374" y="20707"/>
                    </a:cubicBezTo>
                    <a:cubicBezTo>
                      <a:pt x="20660" y="22679"/>
                      <a:pt x="19479" y="25356"/>
                      <a:pt x="18841" y="28747"/>
                    </a:cubicBezTo>
                    <a:cubicBezTo>
                      <a:pt x="18193" y="32128"/>
                      <a:pt x="17869" y="38062"/>
                      <a:pt x="17869" y="46549"/>
                    </a:cubicBezTo>
                    <a:cubicBezTo>
                      <a:pt x="17869" y="55036"/>
                      <a:pt x="18193" y="60979"/>
                      <a:pt x="18841" y="64360"/>
                    </a:cubicBezTo>
                    <a:cubicBezTo>
                      <a:pt x="19479" y="67751"/>
                      <a:pt x="20660" y="70428"/>
                      <a:pt x="22374" y="72400"/>
                    </a:cubicBezTo>
                    <a:cubicBezTo>
                      <a:pt x="25118" y="75571"/>
                      <a:pt x="28927" y="77153"/>
                      <a:pt x="33814" y="77153"/>
                    </a:cubicBezTo>
                    <a:cubicBezTo>
                      <a:pt x="42043" y="77153"/>
                      <a:pt x="47187" y="72828"/>
                      <a:pt x="49244" y="64170"/>
                    </a:cubicBezTo>
                    <a:lnTo>
                      <a:pt x="67380" y="64170"/>
                    </a:lnTo>
                    <a:close/>
                  </a:path>
                </a:pathLst>
              </a:custGeom>
              <a:solidFill>
                <a:srgbClr val="000000"/>
              </a:solidFill>
              <a:ln w="9525" cap="flat">
                <a:noFill/>
                <a:prstDash val="solid"/>
                <a:round/>
              </a:ln>
            </p:spPr>
            <p:txBody>
              <a:bodyPr rtlCol="0" anchor="ctr"/>
              <a:lstStyle/>
              <a:p>
                <a:endParaRPr lang="en-GB"/>
              </a:p>
            </p:txBody>
          </p:sp>
          <p:sp>
            <p:nvSpPr>
              <p:cNvPr id="424" name="Freeform: Shape 423">
                <a:extLst>
                  <a:ext uri="{FF2B5EF4-FFF2-40B4-BE49-F238E27FC236}">
                    <a16:creationId xmlns:a16="http://schemas.microsoft.com/office/drawing/2014/main" id="{4F707ADA-26C7-404C-A28C-7FEBDA81A2FD}"/>
                  </a:ext>
                </a:extLst>
              </p:cNvPr>
              <p:cNvSpPr/>
              <p:nvPr/>
            </p:nvSpPr>
            <p:spPr>
              <a:xfrm>
                <a:off x="4508561" y="3606020"/>
                <a:ext cx="60302" cy="91554"/>
              </a:xfrm>
              <a:custGeom>
                <a:avLst/>
                <a:gdLst>
                  <a:gd name="connsiteX0" fmla="*/ 60303 w 60302"/>
                  <a:gd name="connsiteY0" fmla="*/ 91554 h 91554"/>
                  <a:gd name="connsiteX1" fmla="*/ 0 w 60302"/>
                  <a:gd name="connsiteY1" fmla="*/ 91554 h 91554"/>
                  <a:gd name="connsiteX2" fmla="*/ 0 w 60302"/>
                  <a:gd name="connsiteY2" fmla="*/ 0 h 91554"/>
                  <a:gd name="connsiteX3" fmla="*/ 60303 w 60302"/>
                  <a:gd name="connsiteY3" fmla="*/ 0 h 91554"/>
                  <a:gd name="connsiteX4" fmla="*/ 60303 w 60302"/>
                  <a:gd name="connsiteY4" fmla="*/ 15945 h 91554"/>
                  <a:gd name="connsiteX5" fmla="*/ 17869 w 60302"/>
                  <a:gd name="connsiteY5" fmla="*/ 15945 h 91554"/>
                  <a:gd name="connsiteX6" fmla="*/ 17869 w 60302"/>
                  <a:gd name="connsiteY6" fmla="*/ 37424 h 91554"/>
                  <a:gd name="connsiteX7" fmla="*/ 54007 w 60302"/>
                  <a:gd name="connsiteY7" fmla="*/ 37424 h 91554"/>
                  <a:gd name="connsiteX8" fmla="*/ 54007 w 60302"/>
                  <a:gd name="connsiteY8" fmla="*/ 53369 h 91554"/>
                  <a:gd name="connsiteX9" fmla="*/ 17869 w 60302"/>
                  <a:gd name="connsiteY9" fmla="*/ 53369 h 91554"/>
                  <a:gd name="connsiteX10" fmla="*/ 17869 w 60302"/>
                  <a:gd name="connsiteY10" fmla="*/ 75610 h 91554"/>
                  <a:gd name="connsiteX11" fmla="*/ 60303 w 60302"/>
                  <a:gd name="connsiteY11" fmla="*/ 75610 h 91554"/>
                  <a:gd name="connsiteX12" fmla="*/ 60303 w 60302"/>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302" h="91554">
                    <a:moveTo>
                      <a:pt x="60303" y="91554"/>
                    </a:moveTo>
                    <a:lnTo>
                      <a:pt x="0" y="91554"/>
                    </a:lnTo>
                    <a:lnTo>
                      <a:pt x="0" y="0"/>
                    </a:lnTo>
                    <a:lnTo>
                      <a:pt x="60303" y="0"/>
                    </a:lnTo>
                    <a:lnTo>
                      <a:pt x="60303" y="15945"/>
                    </a:lnTo>
                    <a:lnTo>
                      <a:pt x="17869" y="15945"/>
                    </a:lnTo>
                    <a:lnTo>
                      <a:pt x="17869" y="37424"/>
                    </a:lnTo>
                    <a:lnTo>
                      <a:pt x="54007" y="37424"/>
                    </a:lnTo>
                    <a:lnTo>
                      <a:pt x="54007" y="53369"/>
                    </a:lnTo>
                    <a:lnTo>
                      <a:pt x="17869" y="53369"/>
                    </a:lnTo>
                    <a:lnTo>
                      <a:pt x="17869" y="75610"/>
                    </a:lnTo>
                    <a:lnTo>
                      <a:pt x="60303" y="75610"/>
                    </a:lnTo>
                    <a:lnTo>
                      <a:pt x="60303" y="91554"/>
                    </a:lnTo>
                    <a:close/>
                  </a:path>
                </a:pathLst>
              </a:custGeom>
              <a:solidFill>
                <a:srgbClr val="000000"/>
              </a:solidFill>
              <a:ln w="9525" cap="flat">
                <a:noFill/>
                <a:prstDash val="solid"/>
                <a:round/>
              </a:ln>
            </p:spPr>
            <p:txBody>
              <a:bodyPr rtlCol="0" anchor="ctr"/>
              <a:lstStyle/>
              <a:p>
                <a:endParaRPr lang="en-GB"/>
              </a:p>
            </p:txBody>
          </p:sp>
          <p:sp>
            <p:nvSpPr>
              <p:cNvPr id="425" name="Freeform: Shape 424">
                <a:extLst>
                  <a:ext uri="{FF2B5EF4-FFF2-40B4-BE49-F238E27FC236}">
                    <a16:creationId xmlns:a16="http://schemas.microsoft.com/office/drawing/2014/main" id="{D8C5DC1E-4573-42B1-903C-0455C6EA8397}"/>
                  </a:ext>
                </a:extLst>
              </p:cNvPr>
              <p:cNvSpPr/>
              <p:nvPr/>
            </p:nvSpPr>
            <p:spPr>
              <a:xfrm>
                <a:off x="4586066" y="3606020"/>
                <a:ext cx="66484" cy="91554"/>
              </a:xfrm>
              <a:custGeom>
                <a:avLst/>
                <a:gdLst>
                  <a:gd name="connsiteX0" fmla="*/ 65522 w 66484"/>
                  <a:gd name="connsiteY0" fmla="*/ 25527 h 91554"/>
                  <a:gd name="connsiteX1" fmla="*/ 66485 w 66484"/>
                  <a:gd name="connsiteY1" fmla="*/ 45777 h 91554"/>
                  <a:gd name="connsiteX2" fmla="*/ 65522 w 66484"/>
                  <a:gd name="connsiteY2" fmla="*/ 66037 h 91554"/>
                  <a:gd name="connsiteX3" fmla="*/ 60693 w 66484"/>
                  <a:gd name="connsiteY3" fmla="*/ 78181 h 91554"/>
                  <a:gd name="connsiteX4" fmla="*/ 33052 w 66484"/>
                  <a:gd name="connsiteY4" fmla="*/ 91554 h 91554"/>
                  <a:gd name="connsiteX5" fmla="*/ 0 w 66484"/>
                  <a:gd name="connsiteY5" fmla="*/ 91554 h 91554"/>
                  <a:gd name="connsiteX6" fmla="*/ 0 w 66484"/>
                  <a:gd name="connsiteY6" fmla="*/ 0 h 91554"/>
                  <a:gd name="connsiteX7" fmla="*/ 33052 w 66484"/>
                  <a:gd name="connsiteY7" fmla="*/ 0 h 91554"/>
                  <a:gd name="connsiteX8" fmla="*/ 60693 w 66484"/>
                  <a:gd name="connsiteY8" fmla="*/ 13373 h 91554"/>
                  <a:gd name="connsiteX9" fmla="*/ 65522 w 66484"/>
                  <a:gd name="connsiteY9" fmla="*/ 25527 h 91554"/>
                  <a:gd name="connsiteX10" fmla="*/ 47968 w 66484"/>
                  <a:gd name="connsiteY10" fmla="*/ 62236 h 91554"/>
                  <a:gd name="connsiteX11" fmla="*/ 48606 w 66484"/>
                  <a:gd name="connsiteY11" fmla="*/ 45777 h 91554"/>
                  <a:gd name="connsiteX12" fmla="*/ 47968 w 66484"/>
                  <a:gd name="connsiteY12" fmla="*/ 29318 h 91554"/>
                  <a:gd name="connsiteX13" fmla="*/ 44882 w 66484"/>
                  <a:gd name="connsiteY13" fmla="*/ 21603 h 91554"/>
                  <a:gd name="connsiteX14" fmla="*/ 31509 w 66484"/>
                  <a:gd name="connsiteY14" fmla="*/ 15945 h 91554"/>
                  <a:gd name="connsiteX15" fmla="*/ 17878 w 66484"/>
                  <a:gd name="connsiteY15" fmla="*/ 15945 h 91554"/>
                  <a:gd name="connsiteX16" fmla="*/ 17878 w 66484"/>
                  <a:gd name="connsiteY16" fmla="*/ 75610 h 91554"/>
                  <a:gd name="connsiteX17" fmla="*/ 31509 w 66484"/>
                  <a:gd name="connsiteY17" fmla="*/ 75610 h 91554"/>
                  <a:gd name="connsiteX18" fmla="*/ 44882 w 66484"/>
                  <a:gd name="connsiteY18" fmla="*/ 69952 h 91554"/>
                  <a:gd name="connsiteX19" fmla="*/ 47968 w 66484"/>
                  <a:gd name="connsiteY19" fmla="*/ 62236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6484" h="91554">
                    <a:moveTo>
                      <a:pt x="65522" y="25527"/>
                    </a:moveTo>
                    <a:cubicBezTo>
                      <a:pt x="66161" y="30032"/>
                      <a:pt x="66485" y="36776"/>
                      <a:pt x="66485" y="45777"/>
                    </a:cubicBezTo>
                    <a:cubicBezTo>
                      <a:pt x="66485" y="54778"/>
                      <a:pt x="66161" y="61532"/>
                      <a:pt x="65522" y="66037"/>
                    </a:cubicBezTo>
                    <a:cubicBezTo>
                      <a:pt x="64875" y="70533"/>
                      <a:pt x="63265" y="74581"/>
                      <a:pt x="60693" y="78181"/>
                    </a:cubicBezTo>
                    <a:cubicBezTo>
                      <a:pt x="54264" y="87097"/>
                      <a:pt x="45053" y="91554"/>
                      <a:pt x="33052" y="91554"/>
                    </a:cubicBezTo>
                    <a:lnTo>
                      <a:pt x="0" y="91554"/>
                    </a:lnTo>
                    <a:lnTo>
                      <a:pt x="0" y="0"/>
                    </a:lnTo>
                    <a:lnTo>
                      <a:pt x="33052" y="0"/>
                    </a:lnTo>
                    <a:cubicBezTo>
                      <a:pt x="45053" y="0"/>
                      <a:pt x="54264" y="4458"/>
                      <a:pt x="60693" y="13373"/>
                    </a:cubicBezTo>
                    <a:cubicBezTo>
                      <a:pt x="63265" y="16974"/>
                      <a:pt x="64875" y="21031"/>
                      <a:pt x="65522" y="25527"/>
                    </a:cubicBezTo>
                    <a:close/>
                    <a:moveTo>
                      <a:pt x="47968" y="62236"/>
                    </a:moveTo>
                    <a:cubicBezTo>
                      <a:pt x="48396" y="58979"/>
                      <a:pt x="48606" y="53492"/>
                      <a:pt x="48606" y="45777"/>
                    </a:cubicBezTo>
                    <a:cubicBezTo>
                      <a:pt x="48606" y="38062"/>
                      <a:pt x="48396" y="32576"/>
                      <a:pt x="47968" y="29318"/>
                    </a:cubicBezTo>
                    <a:cubicBezTo>
                      <a:pt x="47539" y="26061"/>
                      <a:pt x="46511" y="23489"/>
                      <a:pt x="44882" y="21603"/>
                    </a:cubicBezTo>
                    <a:cubicBezTo>
                      <a:pt x="41881" y="17831"/>
                      <a:pt x="37424" y="15945"/>
                      <a:pt x="31509" y="15945"/>
                    </a:cubicBezTo>
                    <a:lnTo>
                      <a:pt x="17878" y="15945"/>
                    </a:lnTo>
                    <a:lnTo>
                      <a:pt x="17878" y="75610"/>
                    </a:lnTo>
                    <a:lnTo>
                      <a:pt x="31509" y="75610"/>
                    </a:lnTo>
                    <a:cubicBezTo>
                      <a:pt x="37424" y="75610"/>
                      <a:pt x="41881" y="73724"/>
                      <a:pt x="44882" y="69952"/>
                    </a:cubicBezTo>
                    <a:cubicBezTo>
                      <a:pt x="46511" y="68066"/>
                      <a:pt x="47539" y="65494"/>
                      <a:pt x="47968" y="62236"/>
                    </a:cubicBezTo>
                    <a:close/>
                  </a:path>
                </a:pathLst>
              </a:custGeom>
              <a:solidFill>
                <a:srgbClr val="000000"/>
              </a:solidFill>
              <a:ln w="9525" cap="flat">
                <a:noFill/>
                <a:prstDash val="solid"/>
                <a:round/>
              </a:ln>
            </p:spPr>
            <p:txBody>
              <a:bodyPr rtlCol="0" anchor="ctr"/>
              <a:lstStyle/>
              <a:p>
                <a:endParaRPr lang="en-GB"/>
              </a:p>
            </p:txBody>
          </p:sp>
          <p:sp>
            <p:nvSpPr>
              <p:cNvPr id="426" name="Freeform: Shape 425">
                <a:extLst>
                  <a:ext uri="{FF2B5EF4-FFF2-40B4-BE49-F238E27FC236}">
                    <a16:creationId xmlns:a16="http://schemas.microsoft.com/office/drawing/2014/main" id="{0A3B6E56-27E6-469E-995D-A07F26EAD6DB}"/>
                  </a:ext>
                </a:extLst>
              </p:cNvPr>
              <p:cNvSpPr/>
              <p:nvPr/>
            </p:nvSpPr>
            <p:spPr>
              <a:xfrm>
                <a:off x="4669105" y="3606020"/>
                <a:ext cx="67379" cy="92326"/>
              </a:xfrm>
              <a:custGeom>
                <a:avLst/>
                <a:gdLst>
                  <a:gd name="connsiteX0" fmla="*/ 67380 w 67379"/>
                  <a:gd name="connsiteY0" fmla="*/ 60179 h 92326"/>
                  <a:gd name="connsiteX1" fmla="*/ 57741 w 67379"/>
                  <a:gd name="connsiteY1" fmla="*/ 83391 h 92326"/>
                  <a:gd name="connsiteX2" fmla="*/ 33690 w 67379"/>
                  <a:gd name="connsiteY2" fmla="*/ 92326 h 92326"/>
                  <a:gd name="connsiteX3" fmla="*/ 9649 w 67379"/>
                  <a:gd name="connsiteY3" fmla="*/ 83391 h 92326"/>
                  <a:gd name="connsiteX4" fmla="*/ 0 w 67379"/>
                  <a:gd name="connsiteY4" fmla="*/ 60179 h 92326"/>
                  <a:gd name="connsiteX5" fmla="*/ 0 w 67379"/>
                  <a:gd name="connsiteY5" fmla="*/ 0 h 92326"/>
                  <a:gd name="connsiteX6" fmla="*/ 17879 w 67379"/>
                  <a:gd name="connsiteY6" fmla="*/ 0 h 92326"/>
                  <a:gd name="connsiteX7" fmla="*/ 17879 w 67379"/>
                  <a:gd name="connsiteY7" fmla="*/ 59541 h 92326"/>
                  <a:gd name="connsiteX8" fmla="*/ 22117 w 67379"/>
                  <a:gd name="connsiteY8" fmla="*/ 71885 h 92326"/>
                  <a:gd name="connsiteX9" fmla="*/ 33690 w 67379"/>
                  <a:gd name="connsiteY9" fmla="*/ 76381 h 92326"/>
                  <a:gd name="connsiteX10" fmla="*/ 45330 w 67379"/>
                  <a:gd name="connsiteY10" fmla="*/ 71885 h 92326"/>
                  <a:gd name="connsiteX11" fmla="*/ 49635 w 67379"/>
                  <a:gd name="connsiteY11" fmla="*/ 59541 h 92326"/>
                  <a:gd name="connsiteX12" fmla="*/ 49635 w 67379"/>
                  <a:gd name="connsiteY12" fmla="*/ 0 h 92326"/>
                  <a:gd name="connsiteX13" fmla="*/ 67380 w 67379"/>
                  <a:gd name="connsiteY13" fmla="*/ 0 h 92326"/>
                  <a:gd name="connsiteX14" fmla="*/ 67380 w 67379"/>
                  <a:gd name="connsiteY14" fmla="*/ 60179 h 92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379" h="92326">
                    <a:moveTo>
                      <a:pt x="67380" y="60179"/>
                    </a:moveTo>
                    <a:cubicBezTo>
                      <a:pt x="67380" y="69695"/>
                      <a:pt x="64170" y="77438"/>
                      <a:pt x="57741" y="83391"/>
                    </a:cubicBezTo>
                    <a:cubicBezTo>
                      <a:pt x="51311" y="89354"/>
                      <a:pt x="43291" y="92326"/>
                      <a:pt x="33690" y="92326"/>
                    </a:cubicBezTo>
                    <a:cubicBezTo>
                      <a:pt x="24089" y="92326"/>
                      <a:pt x="16078" y="89354"/>
                      <a:pt x="9649" y="83391"/>
                    </a:cubicBezTo>
                    <a:cubicBezTo>
                      <a:pt x="3220" y="77438"/>
                      <a:pt x="0" y="69695"/>
                      <a:pt x="0" y="60179"/>
                    </a:cubicBezTo>
                    <a:lnTo>
                      <a:pt x="0" y="0"/>
                    </a:lnTo>
                    <a:lnTo>
                      <a:pt x="17879" y="0"/>
                    </a:lnTo>
                    <a:lnTo>
                      <a:pt x="17879" y="59541"/>
                    </a:lnTo>
                    <a:cubicBezTo>
                      <a:pt x="17879" y="64770"/>
                      <a:pt x="19288" y="68885"/>
                      <a:pt x="22117" y="71885"/>
                    </a:cubicBezTo>
                    <a:cubicBezTo>
                      <a:pt x="24946" y="74886"/>
                      <a:pt x="28804" y="76381"/>
                      <a:pt x="33690" y="76381"/>
                    </a:cubicBezTo>
                    <a:cubicBezTo>
                      <a:pt x="38576" y="76381"/>
                      <a:pt x="42463" y="74886"/>
                      <a:pt x="45330" y="71885"/>
                    </a:cubicBezTo>
                    <a:cubicBezTo>
                      <a:pt x="48206" y="68885"/>
                      <a:pt x="49635" y="64770"/>
                      <a:pt x="49635" y="59541"/>
                    </a:cubicBezTo>
                    <a:lnTo>
                      <a:pt x="49635" y="0"/>
                    </a:lnTo>
                    <a:lnTo>
                      <a:pt x="67380" y="0"/>
                    </a:lnTo>
                    <a:lnTo>
                      <a:pt x="67380" y="60179"/>
                    </a:lnTo>
                    <a:close/>
                  </a:path>
                </a:pathLst>
              </a:custGeom>
              <a:solidFill>
                <a:srgbClr val="000000"/>
              </a:solidFill>
              <a:ln w="9525" cap="flat">
                <a:noFill/>
                <a:prstDash val="solid"/>
                <a:round/>
              </a:ln>
            </p:spPr>
            <p:txBody>
              <a:bodyPr rtlCol="0" anchor="ctr"/>
              <a:lstStyle/>
              <a:p>
                <a:endParaRPr lang="en-GB"/>
              </a:p>
            </p:txBody>
          </p:sp>
          <p:sp>
            <p:nvSpPr>
              <p:cNvPr id="427" name="Freeform: Shape 426">
                <a:extLst>
                  <a:ext uri="{FF2B5EF4-FFF2-40B4-BE49-F238E27FC236}">
                    <a16:creationId xmlns:a16="http://schemas.microsoft.com/office/drawing/2014/main" id="{61D97C92-E13D-4985-9E9A-47A3683F55B0}"/>
                  </a:ext>
                </a:extLst>
              </p:cNvPr>
              <p:cNvSpPr/>
              <p:nvPr/>
            </p:nvSpPr>
            <p:spPr>
              <a:xfrm>
                <a:off x="4756135" y="3606020"/>
                <a:ext cx="69303" cy="91554"/>
              </a:xfrm>
              <a:custGeom>
                <a:avLst/>
                <a:gdLst>
                  <a:gd name="connsiteX0" fmla="*/ 69304 w 69303"/>
                  <a:gd name="connsiteY0" fmla="*/ 91554 h 91554"/>
                  <a:gd name="connsiteX1" fmla="*/ 48606 w 69303"/>
                  <a:gd name="connsiteY1" fmla="*/ 91554 h 91554"/>
                  <a:gd name="connsiteX2" fmla="*/ 30727 w 69303"/>
                  <a:gd name="connsiteY2" fmla="*/ 55036 h 91554"/>
                  <a:gd name="connsiteX3" fmla="*/ 17869 w 69303"/>
                  <a:gd name="connsiteY3" fmla="*/ 55036 h 91554"/>
                  <a:gd name="connsiteX4" fmla="*/ 17869 w 69303"/>
                  <a:gd name="connsiteY4" fmla="*/ 91554 h 91554"/>
                  <a:gd name="connsiteX5" fmla="*/ 0 w 69303"/>
                  <a:gd name="connsiteY5" fmla="*/ 91554 h 91554"/>
                  <a:gd name="connsiteX6" fmla="*/ 0 w 69303"/>
                  <a:gd name="connsiteY6" fmla="*/ 0 h 91554"/>
                  <a:gd name="connsiteX7" fmla="*/ 35871 w 69303"/>
                  <a:gd name="connsiteY7" fmla="*/ 0 h 91554"/>
                  <a:gd name="connsiteX8" fmla="*/ 57540 w 69303"/>
                  <a:gd name="connsiteY8" fmla="*/ 8106 h 91554"/>
                  <a:gd name="connsiteX9" fmla="*/ 65579 w 69303"/>
                  <a:gd name="connsiteY9" fmla="*/ 28032 h 91554"/>
                  <a:gd name="connsiteX10" fmla="*/ 60817 w 69303"/>
                  <a:gd name="connsiteY10" fmla="*/ 43339 h 91554"/>
                  <a:gd name="connsiteX11" fmla="*/ 48863 w 69303"/>
                  <a:gd name="connsiteY11" fmla="*/ 52083 h 91554"/>
                  <a:gd name="connsiteX12" fmla="*/ 69304 w 69303"/>
                  <a:gd name="connsiteY12" fmla="*/ 91554 h 91554"/>
                  <a:gd name="connsiteX13" fmla="*/ 44101 w 69303"/>
                  <a:gd name="connsiteY13" fmla="*/ 36776 h 91554"/>
                  <a:gd name="connsiteX14" fmla="*/ 47701 w 69303"/>
                  <a:gd name="connsiteY14" fmla="*/ 28032 h 91554"/>
                  <a:gd name="connsiteX15" fmla="*/ 44101 w 69303"/>
                  <a:gd name="connsiteY15" fmla="*/ 19288 h 91554"/>
                  <a:gd name="connsiteX16" fmla="*/ 34719 w 69303"/>
                  <a:gd name="connsiteY16" fmla="*/ 15945 h 91554"/>
                  <a:gd name="connsiteX17" fmla="*/ 17869 w 69303"/>
                  <a:gd name="connsiteY17" fmla="*/ 15945 h 91554"/>
                  <a:gd name="connsiteX18" fmla="*/ 17869 w 69303"/>
                  <a:gd name="connsiteY18" fmla="*/ 40119 h 91554"/>
                  <a:gd name="connsiteX19" fmla="*/ 34719 w 69303"/>
                  <a:gd name="connsiteY19" fmla="*/ 40119 h 91554"/>
                  <a:gd name="connsiteX20" fmla="*/ 44101 w 69303"/>
                  <a:gd name="connsiteY20" fmla="*/ 36776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303" h="91554">
                    <a:moveTo>
                      <a:pt x="69304" y="91554"/>
                    </a:moveTo>
                    <a:lnTo>
                      <a:pt x="48606" y="91554"/>
                    </a:lnTo>
                    <a:lnTo>
                      <a:pt x="30727" y="55036"/>
                    </a:lnTo>
                    <a:lnTo>
                      <a:pt x="17869" y="55036"/>
                    </a:lnTo>
                    <a:lnTo>
                      <a:pt x="17869" y="91554"/>
                    </a:lnTo>
                    <a:lnTo>
                      <a:pt x="0" y="91554"/>
                    </a:lnTo>
                    <a:lnTo>
                      <a:pt x="0" y="0"/>
                    </a:lnTo>
                    <a:lnTo>
                      <a:pt x="35871" y="0"/>
                    </a:lnTo>
                    <a:cubicBezTo>
                      <a:pt x="44958" y="0"/>
                      <a:pt x="52187" y="2705"/>
                      <a:pt x="57540" y="8106"/>
                    </a:cubicBezTo>
                    <a:cubicBezTo>
                      <a:pt x="62903" y="13506"/>
                      <a:pt x="65579" y="20146"/>
                      <a:pt x="65579" y="28032"/>
                    </a:cubicBezTo>
                    <a:cubicBezTo>
                      <a:pt x="65579" y="34119"/>
                      <a:pt x="63989" y="39224"/>
                      <a:pt x="60817" y="43339"/>
                    </a:cubicBezTo>
                    <a:cubicBezTo>
                      <a:pt x="57645" y="47454"/>
                      <a:pt x="53664" y="50368"/>
                      <a:pt x="48863" y="52083"/>
                    </a:cubicBezTo>
                    <a:lnTo>
                      <a:pt x="69304" y="91554"/>
                    </a:lnTo>
                    <a:close/>
                    <a:moveTo>
                      <a:pt x="44101" y="36776"/>
                    </a:moveTo>
                    <a:cubicBezTo>
                      <a:pt x="46501" y="34547"/>
                      <a:pt x="47701" y="31633"/>
                      <a:pt x="47701" y="28032"/>
                    </a:cubicBezTo>
                    <a:cubicBezTo>
                      <a:pt x="47701" y="24432"/>
                      <a:pt x="46501" y="21517"/>
                      <a:pt x="44101" y="19288"/>
                    </a:cubicBezTo>
                    <a:cubicBezTo>
                      <a:pt x="41700" y="17059"/>
                      <a:pt x="38576" y="15945"/>
                      <a:pt x="34719" y="15945"/>
                    </a:cubicBezTo>
                    <a:lnTo>
                      <a:pt x="17869" y="15945"/>
                    </a:lnTo>
                    <a:lnTo>
                      <a:pt x="17869" y="40119"/>
                    </a:lnTo>
                    <a:lnTo>
                      <a:pt x="34719" y="40119"/>
                    </a:lnTo>
                    <a:cubicBezTo>
                      <a:pt x="38576" y="40119"/>
                      <a:pt x="41700" y="39005"/>
                      <a:pt x="44101" y="36776"/>
                    </a:cubicBezTo>
                    <a:close/>
                  </a:path>
                </a:pathLst>
              </a:custGeom>
              <a:solidFill>
                <a:srgbClr val="000000"/>
              </a:solidFill>
              <a:ln w="9525" cap="flat">
                <a:noFill/>
                <a:prstDash val="solid"/>
                <a:round/>
              </a:ln>
            </p:spPr>
            <p:txBody>
              <a:bodyPr rtlCol="0" anchor="ctr"/>
              <a:lstStyle/>
              <a:p>
                <a:endParaRPr lang="en-GB"/>
              </a:p>
            </p:txBody>
          </p:sp>
          <p:sp>
            <p:nvSpPr>
              <p:cNvPr id="428" name="Freeform: Shape 427">
                <a:extLst>
                  <a:ext uri="{FF2B5EF4-FFF2-40B4-BE49-F238E27FC236}">
                    <a16:creationId xmlns:a16="http://schemas.microsoft.com/office/drawing/2014/main" id="{405925E4-C7B9-4970-80D2-E5BF0F11990C}"/>
                  </a:ext>
                </a:extLst>
              </p:cNvPr>
              <p:cNvSpPr/>
              <p:nvPr/>
            </p:nvSpPr>
            <p:spPr>
              <a:xfrm>
                <a:off x="4839946" y="3606020"/>
                <a:ext cx="60302" cy="91554"/>
              </a:xfrm>
              <a:custGeom>
                <a:avLst/>
                <a:gdLst>
                  <a:gd name="connsiteX0" fmla="*/ 60303 w 60302"/>
                  <a:gd name="connsiteY0" fmla="*/ 91554 h 91554"/>
                  <a:gd name="connsiteX1" fmla="*/ 0 w 60302"/>
                  <a:gd name="connsiteY1" fmla="*/ 91554 h 91554"/>
                  <a:gd name="connsiteX2" fmla="*/ 0 w 60302"/>
                  <a:gd name="connsiteY2" fmla="*/ 0 h 91554"/>
                  <a:gd name="connsiteX3" fmla="*/ 60303 w 60302"/>
                  <a:gd name="connsiteY3" fmla="*/ 0 h 91554"/>
                  <a:gd name="connsiteX4" fmla="*/ 60303 w 60302"/>
                  <a:gd name="connsiteY4" fmla="*/ 15945 h 91554"/>
                  <a:gd name="connsiteX5" fmla="*/ 17869 w 60302"/>
                  <a:gd name="connsiteY5" fmla="*/ 15945 h 91554"/>
                  <a:gd name="connsiteX6" fmla="*/ 17869 w 60302"/>
                  <a:gd name="connsiteY6" fmla="*/ 37424 h 91554"/>
                  <a:gd name="connsiteX7" fmla="*/ 54007 w 60302"/>
                  <a:gd name="connsiteY7" fmla="*/ 37424 h 91554"/>
                  <a:gd name="connsiteX8" fmla="*/ 54007 w 60302"/>
                  <a:gd name="connsiteY8" fmla="*/ 53369 h 91554"/>
                  <a:gd name="connsiteX9" fmla="*/ 17869 w 60302"/>
                  <a:gd name="connsiteY9" fmla="*/ 53369 h 91554"/>
                  <a:gd name="connsiteX10" fmla="*/ 17869 w 60302"/>
                  <a:gd name="connsiteY10" fmla="*/ 75610 h 91554"/>
                  <a:gd name="connsiteX11" fmla="*/ 60303 w 60302"/>
                  <a:gd name="connsiteY11" fmla="*/ 75610 h 91554"/>
                  <a:gd name="connsiteX12" fmla="*/ 60303 w 60302"/>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302" h="91554">
                    <a:moveTo>
                      <a:pt x="60303" y="91554"/>
                    </a:moveTo>
                    <a:lnTo>
                      <a:pt x="0" y="91554"/>
                    </a:lnTo>
                    <a:lnTo>
                      <a:pt x="0" y="0"/>
                    </a:lnTo>
                    <a:lnTo>
                      <a:pt x="60303" y="0"/>
                    </a:lnTo>
                    <a:lnTo>
                      <a:pt x="60303" y="15945"/>
                    </a:lnTo>
                    <a:lnTo>
                      <a:pt x="17869" y="15945"/>
                    </a:lnTo>
                    <a:lnTo>
                      <a:pt x="17869" y="37424"/>
                    </a:lnTo>
                    <a:lnTo>
                      <a:pt x="54007" y="37424"/>
                    </a:lnTo>
                    <a:lnTo>
                      <a:pt x="54007" y="53369"/>
                    </a:lnTo>
                    <a:lnTo>
                      <a:pt x="17869" y="53369"/>
                    </a:lnTo>
                    <a:lnTo>
                      <a:pt x="17869" y="75610"/>
                    </a:lnTo>
                    <a:lnTo>
                      <a:pt x="60303" y="75610"/>
                    </a:lnTo>
                    <a:lnTo>
                      <a:pt x="60303" y="91554"/>
                    </a:lnTo>
                    <a:close/>
                  </a:path>
                </a:pathLst>
              </a:custGeom>
              <a:solidFill>
                <a:srgbClr val="000000"/>
              </a:solidFill>
              <a:ln w="9525" cap="flat">
                <a:noFill/>
                <a:prstDash val="solid"/>
                <a:round/>
              </a:ln>
            </p:spPr>
            <p:txBody>
              <a:bodyPr rtlCol="0" anchor="ctr"/>
              <a:lstStyle/>
              <a:p>
                <a:endParaRPr lang="en-GB"/>
              </a:p>
            </p:txBody>
          </p:sp>
          <p:sp>
            <p:nvSpPr>
              <p:cNvPr id="429" name="Freeform: Shape 428">
                <a:extLst>
                  <a:ext uri="{FF2B5EF4-FFF2-40B4-BE49-F238E27FC236}">
                    <a16:creationId xmlns:a16="http://schemas.microsoft.com/office/drawing/2014/main" id="{35155C38-592D-412F-B8D0-8584E67BCC83}"/>
                  </a:ext>
                </a:extLst>
              </p:cNvPr>
              <p:cNvSpPr/>
              <p:nvPr/>
            </p:nvSpPr>
            <p:spPr>
              <a:xfrm>
                <a:off x="4909221" y="3605249"/>
                <a:ext cx="67379" cy="93097"/>
              </a:xfrm>
              <a:custGeom>
                <a:avLst/>
                <a:gdLst>
                  <a:gd name="connsiteX0" fmla="*/ 67380 w 67379"/>
                  <a:gd name="connsiteY0" fmla="*/ 65322 h 93097"/>
                  <a:gd name="connsiteX1" fmla="*/ 57864 w 67379"/>
                  <a:gd name="connsiteY1" fmla="*/ 85706 h 93097"/>
                  <a:gd name="connsiteX2" fmla="*/ 33433 w 67379"/>
                  <a:gd name="connsiteY2" fmla="*/ 93098 h 93097"/>
                  <a:gd name="connsiteX3" fmla="*/ 14535 w 67379"/>
                  <a:gd name="connsiteY3" fmla="*/ 90335 h 93097"/>
                  <a:gd name="connsiteX4" fmla="*/ 0 w 67379"/>
                  <a:gd name="connsiteY4" fmla="*/ 81010 h 93097"/>
                  <a:gd name="connsiteX5" fmla="*/ 11573 w 67379"/>
                  <a:gd name="connsiteY5" fmla="*/ 69437 h 93097"/>
                  <a:gd name="connsiteX6" fmla="*/ 33566 w 67379"/>
                  <a:gd name="connsiteY6" fmla="*/ 77153 h 93097"/>
                  <a:gd name="connsiteX7" fmla="*/ 45720 w 67379"/>
                  <a:gd name="connsiteY7" fmla="*/ 74200 h 93097"/>
                  <a:gd name="connsiteX8" fmla="*/ 49892 w 67379"/>
                  <a:gd name="connsiteY8" fmla="*/ 65713 h 93097"/>
                  <a:gd name="connsiteX9" fmla="*/ 47063 w 67379"/>
                  <a:gd name="connsiteY9" fmla="*/ 58121 h 93097"/>
                  <a:gd name="connsiteX10" fmla="*/ 38833 w 67379"/>
                  <a:gd name="connsiteY10" fmla="*/ 55036 h 93097"/>
                  <a:gd name="connsiteX11" fmla="*/ 27908 w 67379"/>
                  <a:gd name="connsiteY11" fmla="*/ 53369 h 93097"/>
                  <a:gd name="connsiteX12" fmla="*/ 10163 w 67379"/>
                  <a:gd name="connsiteY12" fmla="*/ 45777 h 93097"/>
                  <a:gd name="connsiteX13" fmla="*/ 3600 w 67379"/>
                  <a:gd name="connsiteY13" fmla="*/ 27775 h 93097"/>
                  <a:gd name="connsiteX14" fmla="*/ 12220 w 67379"/>
                  <a:gd name="connsiteY14" fmla="*/ 7658 h 93097"/>
                  <a:gd name="connsiteX15" fmla="*/ 35490 w 67379"/>
                  <a:gd name="connsiteY15" fmla="*/ 0 h 93097"/>
                  <a:gd name="connsiteX16" fmla="*/ 65065 w 67379"/>
                  <a:gd name="connsiteY16" fmla="*/ 10678 h 93097"/>
                  <a:gd name="connsiteX17" fmla="*/ 53750 w 67379"/>
                  <a:gd name="connsiteY17" fmla="*/ 21860 h 93097"/>
                  <a:gd name="connsiteX18" fmla="*/ 34976 w 67379"/>
                  <a:gd name="connsiteY18" fmla="*/ 15564 h 93097"/>
                  <a:gd name="connsiteX19" fmla="*/ 24565 w 67379"/>
                  <a:gd name="connsiteY19" fmla="*/ 18840 h 93097"/>
                  <a:gd name="connsiteX20" fmla="*/ 20964 w 67379"/>
                  <a:gd name="connsiteY20" fmla="*/ 27137 h 93097"/>
                  <a:gd name="connsiteX21" fmla="*/ 23536 w 67379"/>
                  <a:gd name="connsiteY21" fmla="*/ 33690 h 93097"/>
                  <a:gd name="connsiteX22" fmla="*/ 31890 w 67379"/>
                  <a:gd name="connsiteY22" fmla="*/ 37167 h 93097"/>
                  <a:gd name="connsiteX23" fmla="*/ 42824 w 67379"/>
                  <a:gd name="connsiteY23" fmla="*/ 38833 h 93097"/>
                  <a:gd name="connsiteX24" fmla="*/ 60312 w 67379"/>
                  <a:gd name="connsiteY24" fmla="*/ 46034 h 93097"/>
                  <a:gd name="connsiteX25" fmla="*/ 67380 w 67379"/>
                  <a:gd name="connsiteY25" fmla="*/ 65322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379" h="93097">
                    <a:moveTo>
                      <a:pt x="67380" y="65322"/>
                    </a:moveTo>
                    <a:cubicBezTo>
                      <a:pt x="67380" y="73981"/>
                      <a:pt x="64208" y="80781"/>
                      <a:pt x="57864" y="85706"/>
                    </a:cubicBezTo>
                    <a:cubicBezTo>
                      <a:pt x="51521" y="90640"/>
                      <a:pt x="43377" y="93098"/>
                      <a:pt x="33433" y="93098"/>
                    </a:cubicBezTo>
                    <a:cubicBezTo>
                      <a:pt x="26146" y="93098"/>
                      <a:pt x="19850" y="92183"/>
                      <a:pt x="14535" y="90335"/>
                    </a:cubicBezTo>
                    <a:cubicBezTo>
                      <a:pt x="9220" y="88497"/>
                      <a:pt x="4372" y="85382"/>
                      <a:pt x="0" y="81010"/>
                    </a:cubicBezTo>
                    <a:lnTo>
                      <a:pt x="11573" y="69437"/>
                    </a:lnTo>
                    <a:cubicBezTo>
                      <a:pt x="16716" y="74581"/>
                      <a:pt x="24051" y="77153"/>
                      <a:pt x="33566" y="77153"/>
                    </a:cubicBezTo>
                    <a:cubicBezTo>
                      <a:pt x="38881" y="77153"/>
                      <a:pt x="42929" y="76172"/>
                      <a:pt x="45720" y="74200"/>
                    </a:cubicBezTo>
                    <a:cubicBezTo>
                      <a:pt x="48501" y="72228"/>
                      <a:pt x="49892" y="69399"/>
                      <a:pt x="49892" y="65713"/>
                    </a:cubicBezTo>
                    <a:cubicBezTo>
                      <a:pt x="49892" y="62541"/>
                      <a:pt x="48949" y="60007"/>
                      <a:pt x="47063" y="58121"/>
                    </a:cubicBezTo>
                    <a:cubicBezTo>
                      <a:pt x="45434" y="56579"/>
                      <a:pt x="42691" y="55550"/>
                      <a:pt x="38833" y="55036"/>
                    </a:cubicBezTo>
                    <a:lnTo>
                      <a:pt x="27908" y="53369"/>
                    </a:lnTo>
                    <a:cubicBezTo>
                      <a:pt x="20193" y="52254"/>
                      <a:pt x="14278" y="49721"/>
                      <a:pt x="10163" y="45777"/>
                    </a:cubicBezTo>
                    <a:cubicBezTo>
                      <a:pt x="5791" y="41491"/>
                      <a:pt x="3600" y="35490"/>
                      <a:pt x="3600" y="27775"/>
                    </a:cubicBezTo>
                    <a:cubicBezTo>
                      <a:pt x="3600" y="19460"/>
                      <a:pt x="6477" y="12754"/>
                      <a:pt x="12220" y="7658"/>
                    </a:cubicBezTo>
                    <a:cubicBezTo>
                      <a:pt x="17964" y="2553"/>
                      <a:pt x="25717" y="0"/>
                      <a:pt x="35490" y="0"/>
                    </a:cubicBezTo>
                    <a:cubicBezTo>
                      <a:pt x="47835" y="0"/>
                      <a:pt x="57693" y="3562"/>
                      <a:pt x="65065" y="10678"/>
                    </a:cubicBezTo>
                    <a:lnTo>
                      <a:pt x="53750" y="21860"/>
                    </a:lnTo>
                    <a:cubicBezTo>
                      <a:pt x="49463" y="17659"/>
                      <a:pt x="43205" y="15564"/>
                      <a:pt x="34976" y="15564"/>
                    </a:cubicBezTo>
                    <a:cubicBezTo>
                      <a:pt x="30432" y="15564"/>
                      <a:pt x="26965" y="16659"/>
                      <a:pt x="24565" y="18840"/>
                    </a:cubicBezTo>
                    <a:cubicBezTo>
                      <a:pt x="22165" y="21031"/>
                      <a:pt x="20964" y="23794"/>
                      <a:pt x="20964" y="27137"/>
                    </a:cubicBezTo>
                    <a:cubicBezTo>
                      <a:pt x="20964" y="29880"/>
                      <a:pt x="21822" y="32061"/>
                      <a:pt x="23536" y="33690"/>
                    </a:cubicBezTo>
                    <a:cubicBezTo>
                      <a:pt x="25508" y="35490"/>
                      <a:pt x="28289" y="36652"/>
                      <a:pt x="31890" y="37167"/>
                    </a:cubicBezTo>
                    <a:lnTo>
                      <a:pt x="42824" y="38833"/>
                    </a:lnTo>
                    <a:cubicBezTo>
                      <a:pt x="50625" y="39948"/>
                      <a:pt x="56455" y="42348"/>
                      <a:pt x="60312" y="46034"/>
                    </a:cubicBezTo>
                    <a:cubicBezTo>
                      <a:pt x="65027" y="50406"/>
                      <a:pt x="67380" y="56836"/>
                      <a:pt x="67380" y="65322"/>
                    </a:cubicBezTo>
                    <a:close/>
                  </a:path>
                </a:pathLst>
              </a:custGeom>
              <a:solidFill>
                <a:srgbClr val="000000"/>
              </a:solidFill>
              <a:ln w="9525" cap="flat">
                <a:noFill/>
                <a:prstDash val="solid"/>
                <a:round/>
              </a:ln>
            </p:spPr>
            <p:txBody>
              <a:bodyPr rtlCol="0" anchor="ctr"/>
              <a:lstStyle/>
              <a:p>
                <a:endParaRPr lang="en-GB"/>
              </a:p>
            </p:txBody>
          </p:sp>
        </p:grpSp>
      </p:grpSp>
      <p:grpSp>
        <p:nvGrpSpPr>
          <p:cNvPr id="9" name="Group 8">
            <a:extLst>
              <a:ext uri="{FF2B5EF4-FFF2-40B4-BE49-F238E27FC236}">
                <a16:creationId xmlns:a16="http://schemas.microsoft.com/office/drawing/2014/main" id="{7CD33F59-3D46-4E20-AFBC-A23B9FA1E6B0}"/>
              </a:ext>
            </a:extLst>
          </p:cNvPr>
          <p:cNvGrpSpPr/>
          <p:nvPr/>
        </p:nvGrpSpPr>
        <p:grpSpPr>
          <a:xfrm>
            <a:off x="3630411" y="2121285"/>
            <a:ext cx="1344849" cy="1732889"/>
            <a:chOff x="3642425" y="2121285"/>
            <a:chExt cx="1344849" cy="1732889"/>
          </a:xfrm>
        </p:grpSpPr>
        <p:grpSp>
          <p:nvGrpSpPr>
            <p:cNvPr id="561" name="Group 560">
              <a:extLst>
                <a:ext uri="{FF2B5EF4-FFF2-40B4-BE49-F238E27FC236}">
                  <a16:creationId xmlns:a16="http://schemas.microsoft.com/office/drawing/2014/main" id="{6824AF6C-5ECC-4CBE-9532-0B3EA76DDAEC}"/>
                </a:ext>
              </a:extLst>
            </p:cNvPr>
            <p:cNvGrpSpPr>
              <a:grpSpLocks noChangeAspect="1"/>
            </p:cNvGrpSpPr>
            <p:nvPr/>
          </p:nvGrpSpPr>
          <p:grpSpPr>
            <a:xfrm>
              <a:off x="3642425" y="2121285"/>
              <a:ext cx="1344849" cy="1344838"/>
              <a:chOff x="6851400" y="916437"/>
              <a:chExt cx="1077363" cy="1077355"/>
            </a:xfrm>
          </p:grpSpPr>
          <p:sp>
            <p:nvSpPr>
              <p:cNvPr id="793" name="Freeform: Shape 792">
                <a:extLst>
                  <a:ext uri="{FF2B5EF4-FFF2-40B4-BE49-F238E27FC236}">
                    <a16:creationId xmlns:a16="http://schemas.microsoft.com/office/drawing/2014/main" id="{060DD6D1-B909-45CF-AB7C-5AF7FDB2EB5F}"/>
                  </a:ext>
                </a:extLst>
              </p:cNvPr>
              <p:cNvSpPr/>
              <p:nvPr/>
            </p:nvSpPr>
            <p:spPr>
              <a:xfrm>
                <a:off x="6851400" y="916437"/>
                <a:ext cx="1077363" cy="1077355"/>
              </a:xfrm>
              <a:custGeom>
                <a:avLst/>
                <a:gdLst>
                  <a:gd name="connsiteX0" fmla="*/ 224 w 1077363"/>
                  <a:gd name="connsiteY0" fmla="*/ 225 h 1077355"/>
                  <a:gd name="connsiteX1" fmla="*/ 1077588 w 1077363"/>
                  <a:gd name="connsiteY1" fmla="*/ 225 h 1077355"/>
                  <a:gd name="connsiteX2" fmla="*/ 1077588 w 1077363"/>
                  <a:gd name="connsiteY2" fmla="*/ 1077581 h 1077355"/>
                  <a:gd name="connsiteX3" fmla="*/ 224 w 1077363"/>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63" h="1077355">
                    <a:moveTo>
                      <a:pt x="224" y="225"/>
                    </a:moveTo>
                    <a:lnTo>
                      <a:pt x="1077588" y="225"/>
                    </a:lnTo>
                    <a:lnTo>
                      <a:pt x="1077588" y="1077581"/>
                    </a:lnTo>
                    <a:lnTo>
                      <a:pt x="224" y="1077581"/>
                    </a:lnTo>
                    <a:close/>
                  </a:path>
                </a:pathLst>
              </a:custGeom>
              <a:solidFill>
                <a:srgbClr val="FCB414"/>
              </a:solidFill>
              <a:ln w="7575" cap="flat">
                <a:noFill/>
                <a:prstDash val="solid"/>
                <a:round/>
              </a:ln>
            </p:spPr>
            <p:txBody>
              <a:bodyPr rtlCol="0" anchor="ctr"/>
              <a:lstStyle/>
              <a:p>
                <a:endParaRPr lang="en-GB"/>
              </a:p>
            </p:txBody>
          </p:sp>
          <p:sp>
            <p:nvSpPr>
              <p:cNvPr id="794" name="Freeform: Shape 793">
                <a:extLst>
                  <a:ext uri="{FF2B5EF4-FFF2-40B4-BE49-F238E27FC236}">
                    <a16:creationId xmlns:a16="http://schemas.microsoft.com/office/drawing/2014/main" id="{05241469-AB61-4DAA-A721-D9EEA0410B56}"/>
                  </a:ext>
                </a:extLst>
              </p:cNvPr>
              <p:cNvSpPr/>
              <p:nvPr/>
            </p:nvSpPr>
            <p:spPr>
              <a:xfrm>
                <a:off x="7047803" y="1566961"/>
                <a:ext cx="63494" cy="264968"/>
              </a:xfrm>
              <a:custGeom>
                <a:avLst/>
                <a:gdLst>
                  <a:gd name="connsiteX0" fmla="*/ 95 w 63494"/>
                  <a:gd name="connsiteY0" fmla="*/ 327 h 264968"/>
                  <a:gd name="connsiteX1" fmla="*/ 63589 w 63494"/>
                  <a:gd name="connsiteY1" fmla="*/ 327 h 264968"/>
                  <a:gd name="connsiteX2" fmla="*/ 63589 w 63494"/>
                  <a:gd name="connsiteY2" fmla="*/ 265295 h 264968"/>
                  <a:gd name="connsiteX3" fmla="*/ 95 w 63494"/>
                  <a:gd name="connsiteY3" fmla="*/ 265295 h 264968"/>
                </a:gdLst>
                <a:ahLst/>
                <a:cxnLst>
                  <a:cxn ang="0">
                    <a:pos x="connsiteX0" y="connsiteY0"/>
                  </a:cxn>
                  <a:cxn ang="0">
                    <a:pos x="connsiteX1" y="connsiteY1"/>
                  </a:cxn>
                  <a:cxn ang="0">
                    <a:pos x="connsiteX2" y="connsiteY2"/>
                  </a:cxn>
                  <a:cxn ang="0">
                    <a:pos x="connsiteX3" y="connsiteY3"/>
                  </a:cxn>
                </a:cxnLst>
                <a:rect l="l" t="t" r="r" b="b"/>
                <a:pathLst>
                  <a:path w="63494" h="264968">
                    <a:moveTo>
                      <a:pt x="95" y="327"/>
                    </a:moveTo>
                    <a:lnTo>
                      <a:pt x="63589" y="327"/>
                    </a:lnTo>
                    <a:lnTo>
                      <a:pt x="63589" y="265295"/>
                    </a:lnTo>
                    <a:lnTo>
                      <a:pt x="95" y="265295"/>
                    </a:lnTo>
                    <a:close/>
                  </a:path>
                </a:pathLst>
              </a:custGeom>
              <a:solidFill>
                <a:srgbClr val="FFFFFF"/>
              </a:solidFill>
              <a:ln w="7575" cap="flat">
                <a:noFill/>
                <a:prstDash val="solid"/>
                <a:round/>
              </a:ln>
            </p:spPr>
            <p:txBody>
              <a:bodyPr rtlCol="0" anchor="ctr"/>
              <a:lstStyle/>
              <a:p>
                <a:endParaRPr lang="en-GB"/>
              </a:p>
            </p:txBody>
          </p:sp>
          <p:sp>
            <p:nvSpPr>
              <p:cNvPr id="795" name="Freeform: Shape 794">
                <a:extLst>
                  <a:ext uri="{FF2B5EF4-FFF2-40B4-BE49-F238E27FC236}">
                    <a16:creationId xmlns:a16="http://schemas.microsoft.com/office/drawing/2014/main" id="{7A706ED2-FF1F-489A-9315-6A4AE8EA0EE7}"/>
                  </a:ext>
                </a:extLst>
              </p:cNvPr>
              <p:cNvSpPr/>
              <p:nvPr/>
            </p:nvSpPr>
            <p:spPr>
              <a:xfrm>
                <a:off x="7358326" y="1661757"/>
                <a:ext cx="63501" cy="170171"/>
              </a:xfrm>
              <a:custGeom>
                <a:avLst/>
                <a:gdLst>
                  <a:gd name="connsiteX0" fmla="*/ 224 w 63501"/>
                  <a:gd name="connsiteY0" fmla="*/ 347 h 170171"/>
                  <a:gd name="connsiteX1" fmla="*/ 63726 w 63501"/>
                  <a:gd name="connsiteY1" fmla="*/ 347 h 170171"/>
                  <a:gd name="connsiteX2" fmla="*/ 63726 w 63501"/>
                  <a:gd name="connsiteY2" fmla="*/ 170518 h 170171"/>
                  <a:gd name="connsiteX3" fmla="*/ 224 w 63501"/>
                  <a:gd name="connsiteY3" fmla="*/ 170518 h 170171"/>
                </a:gdLst>
                <a:ahLst/>
                <a:cxnLst>
                  <a:cxn ang="0">
                    <a:pos x="connsiteX0" y="connsiteY0"/>
                  </a:cxn>
                  <a:cxn ang="0">
                    <a:pos x="connsiteX1" y="connsiteY1"/>
                  </a:cxn>
                  <a:cxn ang="0">
                    <a:pos x="connsiteX2" y="connsiteY2"/>
                  </a:cxn>
                  <a:cxn ang="0">
                    <a:pos x="connsiteX3" y="connsiteY3"/>
                  </a:cxn>
                </a:cxnLst>
                <a:rect l="l" t="t" r="r" b="b"/>
                <a:pathLst>
                  <a:path w="63501" h="170171">
                    <a:moveTo>
                      <a:pt x="224" y="347"/>
                    </a:moveTo>
                    <a:lnTo>
                      <a:pt x="63726" y="347"/>
                    </a:lnTo>
                    <a:lnTo>
                      <a:pt x="63726" y="170518"/>
                    </a:lnTo>
                    <a:lnTo>
                      <a:pt x="224" y="170518"/>
                    </a:lnTo>
                    <a:close/>
                  </a:path>
                </a:pathLst>
              </a:custGeom>
              <a:solidFill>
                <a:srgbClr val="FFFFFF"/>
              </a:solidFill>
              <a:ln w="7575" cap="flat">
                <a:noFill/>
                <a:prstDash val="solid"/>
                <a:round/>
              </a:ln>
            </p:spPr>
            <p:txBody>
              <a:bodyPr rtlCol="0" anchor="ctr"/>
              <a:lstStyle/>
              <a:p>
                <a:endParaRPr lang="en-GB"/>
              </a:p>
            </p:txBody>
          </p:sp>
          <p:sp>
            <p:nvSpPr>
              <p:cNvPr id="796" name="Freeform: Shape 795">
                <a:extLst>
                  <a:ext uri="{FF2B5EF4-FFF2-40B4-BE49-F238E27FC236}">
                    <a16:creationId xmlns:a16="http://schemas.microsoft.com/office/drawing/2014/main" id="{58E18C91-2BF1-497F-8788-D8B94430C42F}"/>
                  </a:ext>
                </a:extLst>
              </p:cNvPr>
              <p:cNvSpPr/>
              <p:nvPr/>
            </p:nvSpPr>
            <p:spPr>
              <a:xfrm>
                <a:off x="7668857" y="1566961"/>
                <a:ext cx="63494" cy="264968"/>
              </a:xfrm>
              <a:custGeom>
                <a:avLst/>
                <a:gdLst>
                  <a:gd name="connsiteX0" fmla="*/ 354 w 63494"/>
                  <a:gd name="connsiteY0" fmla="*/ 327 h 264968"/>
                  <a:gd name="connsiteX1" fmla="*/ 63848 w 63494"/>
                  <a:gd name="connsiteY1" fmla="*/ 327 h 264968"/>
                  <a:gd name="connsiteX2" fmla="*/ 63848 w 63494"/>
                  <a:gd name="connsiteY2" fmla="*/ 265295 h 264968"/>
                  <a:gd name="connsiteX3" fmla="*/ 354 w 63494"/>
                  <a:gd name="connsiteY3" fmla="*/ 265295 h 264968"/>
                </a:gdLst>
                <a:ahLst/>
                <a:cxnLst>
                  <a:cxn ang="0">
                    <a:pos x="connsiteX0" y="connsiteY0"/>
                  </a:cxn>
                  <a:cxn ang="0">
                    <a:pos x="connsiteX1" y="connsiteY1"/>
                  </a:cxn>
                  <a:cxn ang="0">
                    <a:pos x="connsiteX2" y="connsiteY2"/>
                  </a:cxn>
                  <a:cxn ang="0">
                    <a:pos x="connsiteX3" y="connsiteY3"/>
                  </a:cxn>
                </a:cxnLst>
                <a:rect l="l" t="t" r="r" b="b"/>
                <a:pathLst>
                  <a:path w="63494" h="264968">
                    <a:moveTo>
                      <a:pt x="354" y="327"/>
                    </a:moveTo>
                    <a:lnTo>
                      <a:pt x="63848" y="327"/>
                    </a:lnTo>
                    <a:lnTo>
                      <a:pt x="63848" y="265295"/>
                    </a:lnTo>
                    <a:lnTo>
                      <a:pt x="354" y="265295"/>
                    </a:lnTo>
                    <a:close/>
                  </a:path>
                </a:pathLst>
              </a:custGeom>
              <a:solidFill>
                <a:srgbClr val="FFFFFF"/>
              </a:solidFill>
              <a:ln w="7575" cap="flat">
                <a:noFill/>
                <a:prstDash val="solid"/>
                <a:round/>
              </a:ln>
            </p:spPr>
            <p:txBody>
              <a:bodyPr rtlCol="0" anchor="ctr"/>
              <a:lstStyle/>
              <a:p>
                <a:endParaRPr lang="en-GB"/>
              </a:p>
            </p:txBody>
          </p:sp>
          <p:sp>
            <p:nvSpPr>
              <p:cNvPr id="797" name="Freeform: Shape 796">
                <a:extLst>
                  <a:ext uri="{FF2B5EF4-FFF2-40B4-BE49-F238E27FC236}">
                    <a16:creationId xmlns:a16="http://schemas.microsoft.com/office/drawing/2014/main" id="{8B60E8E0-0B18-4E5E-BD18-7CF5959FC5A4}"/>
                  </a:ext>
                </a:extLst>
              </p:cNvPr>
              <p:cNvSpPr/>
              <p:nvPr/>
            </p:nvSpPr>
            <p:spPr>
              <a:xfrm>
                <a:off x="6944113" y="1187744"/>
                <a:ext cx="270866" cy="379216"/>
              </a:xfrm>
              <a:custGeom>
                <a:avLst/>
                <a:gdLst>
                  <a:gd name="connsiteX0" fmla="*/ 252270 w 270866"/>
                  <a:gd name="connsiteY0" fmla="*/ 379409 h 379216"/>
                  <a:gd name="connsiteX1" fmla="*/ 18787 w 270866"/>
                  <a:gd name="connsiteY1" fmla="*/ 379409 h 379216"/>
                  <a:gd name="connsiteX2" fmla="*/ 95 w 270866"/>
                  <a:gd name="connsiteY2" fmla="*/ 360718 h 379216"/>
                  <a:gd name="connsiteX3" fmla="*/ 95 w 270866"/>
                  <a:gd name="connsiteY3" fmla="*/ 18885 h 379216"/>
                  <a:gd name="connsiteX4" fmla="*/ 18787 w 270866"/>
                  <a:gd name="connsiteY4" fmla="*/ 193 h 379216"/>
                  <a:gd name="connsiteX5" fmla="*/ 252270 w 270866"/>
                  <a:gd name="connsiteY5" fmla="*/ 193 h 379216"/>
                  <a:gd name="connsiteX6" fmla="*/ 270962 w 270866"/>
                  <a:gd name="connsiteY6" fmla="*/ 18885 h 379216"/>
                  <a:gd name="connsiteX7" fmla="*/ 270962 w 270866"/>
                  <a:gd name="connsiteY7" fmla="*/ 360718 h 379216"/>
                  <a:gd name="connsiteX8" fmla="*/ 252270 w 270866"/>
                  <a:gd name="connsiteY8" fmla="*/ 379409 h 379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866" h="379216">
                    <a:moveTo>
                      <a:pt x="252270" y="379409"/>
                    </a:moveTo>
                    <a:lnTo>
                      <a:pt x="18787" y="379409"/>
                    </a:lnTo>
                    <a:cubicBezTo>
                      <a:pt x="8472" y="379409"/>
                      <a:pt x="95" y="371033"/>
                      <a:pt x="95" y="360718"/>
                    </a:cubicBezTo>
                    <a:lnTo>
                      <a:pt x="95" y="18885"/>
                    </a:lnTo>
                    <a:cubicBezTo>
                      <a:pt x="95" y="8562"/>
                      <a:pt x="8472" y="193"/>
                      <a:pt x="18787" y="193"/>
                    </a:cubicBezTo>
                    <a:lnTo>
                      <a:pt x="252270" y="193"/>
                    </a:lnTo>
                    <a:cubicBezTo>
                      <a:pt x="262593" y="193"/>
                      <a:pt x="270962" y="8562"/>
                      <a:pt x="270962" y="18885"/>
                    </a:cubicBezTo>
                    <a:lnTo>
                      <a:pt x="270962" y="360718"/>
                    </a:lnTo>
                    <a:cubicBezTo>
                      <a:pt x="270962" y="371033"/>
                      <a:pt x="262593" y="379409"/>
                      <a:pt x="252270" y="379409"/>
                    </a:cubicBezTo>
                    <a:close/>
                  </a:path>
                </a:pathLst>
              </a:custGeom>
              <a:solidFill>
                <a:srgbClr val="FCB414"/>
              </a:solidFill>
              <a:ln w="7575" cap="flat">
                <a:noFill/>
                <a:prstDash val="solid"/>
                <a:round/>
              </a:ln>
            </p:spPr>
            <p:txBody>
              <a:bodyPr rtlCol="0" anchor="ctr"/>
              <a:lstStyle/>
              <a:p>
                <a:endParaRPr lang="en-GB"/>
              </a:p>
            </p:txBody>
          </p:sp>
          <p:sp>
            <p:nvSpPr>
              <p:cNvPr id="798" name="Freeform: Shape 797">
                <a:extLst>
                  <a:ext uri="{FF2B5EF4-FFF2-40B4-BE49-F238E27FC236}">
                    <a16:creationId xmlns:a16="http://schemas.microsoft.com/office/drawing/2014/main" id="{B3D6E226-6A5B-4E5A-91E9-DB97C0F2FA45}"/>
                  </a:ext>
                </a:extLst>
              </p:cNvPr>
              <p:cNvSpPr/>
              <p:nvPr/>
            </p:nvSpPr>
            <p:spPr>
              <a:xfrm>
                <a:off x="6933342" y="1176973"/>
                <a:ext cx="292409" cy="400758"/>
              </a:xfrm>
              <a:custGeom>
                <a:avLst/>
                <a:gdLst>
                  <a:gd name="connsiteX0" fmla="*/ 263041 w 292409"/>
                  <a:gd name="connsiteY0" fmla="*/ 400952 h 400758"/>
                  <a:gd name="connsiteX1" fmla="*/ 292504 w 292409"/>
                  <a:gd name="connsiteY1" fmla="*/ 371489 h 400758"/>
                  <a:gd name="connsiteX2" fmla="*/ 292504 w 292409"/>
                  <a:gd name="connsiteY2" fmla="*/ 29656 h 400758"/>
                  <a:gd name="connsiteX3" fmla="*/ 263041 w 292409"/>
                  <a:gd name="connsiteY3" fmla="*/ 193 h 400758"/>
                  <a:gd name="connsiteX4" fmla="*/ 29558 w 292409"/>
                  <a:gd name="connsiteY4" fmla="*/ 193 h 400758"/>
                  <a:gd name="connsiteX5" fmla="*/ 95 w 292409"/>
                  <a:gd name="connsiteY5" fmla="*/ 29656 h 400758"/>
                  <a:gd name="connsiteX6" fmla="*/ 95 w 292409"/>
                  <a:gd name="connsiteY6" fmla="*/ 371489 h 400758"/>
                  <a:gd name="connsiteX7" fmla="*/ 29558 w 292409"/>
                  <a:gd name="connsiteY7" fmla="*/ 400952 h 400758"/>
                  <a:gd name="connsiteX8" fmla="*/ 263041 w 292409"/>
                  <a:gd name="connsiteY8" fmla="*/ 400952 h 400758"/>
                  <a:gd name="connsiteX9" fmla="*/ 263041 w 292409"/>
                  <a:gd name="connsiteY9" fmla="*/ 379409 h 400758"/>
                  <a:gd name="connsiteX10" fmla="*/ 29558 w 292409"/>
                  <a:gd name="connsiteY10" fmla="*/ 379409 h 400758"/>
                  <a:gd name="connsiteX11" fmla="*/ 21637 w 292409"/>
                  <a:gd name="connsiteY11" fmla="*/ 371489 h 400758"/>
                  <a:gd name="connsiteX12" fmla="*/ 21637 w 292409"/>
                  <a:gd name="connsiteY12" fmla="*/ 29656 h 400758"/>
                  <a:gd name="connsiteX13" fmla="*/ 29558 w 292409"/>
                  <a:gd name="connsiteY13" fmla="*/ 21735 h 400758"/>
                  <a:gd name="connsiteX14" fmla="*/ 263041 w 292409"/>
                  <a:gd name="connsiteY14" fmla="*/ 21735 h 400758"/>
                  <a:gd name="connsiteX15" fmla="*/ 270962 w 292409"/>
                  <a:gd name="connsiteY15" fmla="*/ 29656 h 400758"/>
                  <a:gd name="connsiteX16" fmla="*/ 270962 w 292409"/>
                  <a:gd name="connsiteY16" fmla="*/ 371489 h 400758"/>
                  <a:gd name="connsiteX17" fmla="*/ 263041 w 292409"/>
                  <a:gd name="connsiteY17" fmla="*/ 379409 h 400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2409" h="400758">
                    <a:moveTo>
                      <a:pt x="263041" y="400952"/>
                    </a:moveTo>
                    <a:cubicBezTo>
                      <a:pt x="279316" y="400952"/>
                      <a:pt x="292504" y="387748"/>
                      <a:pt x="292504" y="371489"/>
                    </a:cubicBezTo>
                    <a:cubicBezTo>
                      <a:pt x="292504" y="371489"/>
                      <a:pt x="292504" y="29656"/>
                      <a:pt x="292504" y="29656"/>
                    </a:cubicBezTo>
                    <a:cubicBezTo>
                      <a:pt x="292504" y="13381"/>
                      <a:pt x="279316" y="193"/>
                      <a:pt x="263041" y="193"/>
                    </a:cubicBezTo>
                    <a:lnTo>
                      <a:pt x="29558" y="193"/>
                    </a:lnTo>
                    <a:cubicBezTo>
                      <a:pt x="13299" y="193"/>
                      <a:pt x="95" y="13381"/>
                      <a:pt x="95" y="29656"/>
                    </a:cubicBezTo>
                    <a:lnTo>
                      <a:pt x="95" y="371489"/>
                    </a:lnTo>
                    <a:cubicBezTo>
                      <a:pt x="95" y="387748"/>
                      <a:pt x="13299" y="400952"/>
                      <a:pt x="29558" y="400952"/>
                    </a:cubicBezTo>
                    <a:cubicBezTo>
                      <a:pt x="29558" y="400952"/>
                      <a:pt x="263041" y="400952"/>
                      <a:pt x="263041" y="400952"/>
                    </a:cubicBezTo>
                    <a:close/>
                    <a:moveTo>
                      <a:pt x="263041" y="379409"/>
                    </a:moveTo>
                    <a:lnTo>
                      <a:pt x="29558" y="379409"/>
                    </a:lnTo>
                    <a:cubicBezTo>
                      <a:pt x="25187" y="379409"/>
                      <a:pt x="21637" y="375860"/>
                      <a:pt x="21637" y="371489"/>
                    </a:cubicBezTo>
                    <a:cubicBezTo>
                      <a:pt x="21637" y="371489"/>
                      <a:pt x="21637" y="29656"/>
                      <a:pt x="21637" y="29656"/>
                    </a:cubicBezTo>
                    <a:cubicBezTo>
                      <a:pt x="21637" y="25285"/>
                      <a:pt x="25187" y="21735"/>
                      <a:pt x="29558" y="21735"/>
                    </a:cubicBezTo>
                    <a:cubicBezTo>
                      <a:pt x="29558" y="21735"/>
                      <a:pt x="263041" y="21735"/>
                      <a:pt x="263041" y="21735"/>
                    </a:cubicBezTo>
                    <a:cubicBezTo>
                      <a:pt x="267412" y="21735"/>
                      <a:pt x="270962" y="25285"/>
                      <a:pt x="270962" y="29656"/>
                    </a:cubicBezTo>
                    <a:lnTo>
                      <a:pt x="270962" y="371489"/>
                    </a:lnTo>
                    <a:cubicBezTo>
                      <a:pt x="270962" y="375860"/>
                      <a:pt x="267412" y="379409"/>
                      <a:pt x="263041" y="379409"/>
                    </a:cubicBezTo>
                    <a:close/>
                  </a:path>
                </a:pathLst>
              </a:custGeom>
              <a:solidFill>
                <a:srgbClr val="231F20"/>
              </a:solidFill>
              <a:ln w="7575" cap="flat">
                <a:noFill/>
                <a:prstDash val="solid"/>
                <a:round/>
              </a:ln>
            </p:spPr>
            <p:txBody>
              <a:bodyPr rtlCol="0" anchor="ctr"/>
              <a:lstStyle/>
              <a:p>
                <a:endParaRPr lang="en-GB"/>
              </a:p>
            </p:txBody>
          </p:sp>
          <p:sp>
            <p:nvSpPr>
              <p:cNvPr id="799" name="Freeform: Shape 798">
                <a:extLst>
                  <a:ext uri="{FF2B5EF4-FFF2-40B4-BE49-F238E27FC236}">
                    <a16:creationId xmlns:a16="http://schemas.microsoft.com/office/drawing/2014/main" id="{6594F2FC-15E1-4D40-9786-E0EF03349B94}"/>
                  </a:ext>
                </a:extLst>
              </p:cNvPr>
              <p:cNvSpPr/>
              <p:nvPr/>
            </p:nvSpPr>
            <p:spPr>
              <a:xfrm>
                <a:off x="7135621" y="1336728"/>
                <a:ext cx="14436" cy="54131"/>
              </a:xfrm>
              <a:custGeom>
                <a:avLst/>
                <a:gdLst>
                  <a:gd name="connsiteX0" fmla="*/ 4166 w 14436"/>
                  <a:gd name="connsiteY0" fmla="*/ 54319 h 54131"/>
                  <a:gd name="connsiteX1" fmla="*/ 2190 w 14436"/>
                  <a:gd name="connsiteY1" fmla="*/ 53794 h 54131"/>
                  <a:gd name="connsiteX2" fmla="*/ 639 w 14436"/>
                  <a:gd name="connsiteY2" fmla="*/ 48291 h 54131"/>
                  <a:gd name="connsiteX3" fmla="*/ 814 w 14436"/>
                  <a:gd name="connsiteY3" fmla="*/ 6491 h 54131"/>
                  <a:gd name="connsiteX4" fmla="*/ 1908 w 14436"/>
                  <a:gd name="connsiteY4" fmla="*/ 881 h 54131"/>
                  <a:gd name="connsiteX5" fmla="*/ 7511 w 14436"/>
                  <a:gd name="connsiteY5" fmla="*/ 1946 h 54131"/>
                  <a:gd name="connsiteX6" fmla="*/ 7701 w 14436"/>
                  <a:gd name="connsiteY6" fmla="*/ 52251 h 54131"/>
                  <a:gd name="connsiteX7" fmla="*/ 4166 w 14436"/>
                  <a:gd name="connsiteY7" fmla="*/ 54319 h 5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6" h="54131">
                    <a:moveTo>
                      <a:pt x="4166" y="54319"/>
                    </a:moveTo>
                    <a:cubicBezTo>
                      <a:pt x="3497" y="54319"/>
                      <a:pt x="2813" y="54152"/>
                      <a:pt x="2190" y="53794"/>
                    </a:cubicBezTo>
                    <a:cubicBezTo>
                      <a:pt x="244" y="52700"/>
                      <a:pt x="-456" y="50237"/>
                      <a:pt x="639" y="48291"/>
                    </a:cubicBezTo>
                    <a:cubicBezTo>
                      <a:pt x="13349" y="25662"/>
                      <a:pt x="1338" y="7267"/>
                      <a:pt x="814" y="6491"/>
                    </a:cubicBezTo>
                    <a:cubicBezTo>
                      <a:pt x="-425" y="4636"/>
                      <a:pt x="61" y="2128"/>
                      <a:pt x="1908" y="881"/>
                    </a:cubicBezTo>
                    <a:cubicBezTo>
                      <a:pt x="3756" y="-365"/>
                      <a:pt x="6256" y="114"/>
                      <a:pt x="7511" y="1946"/>
                    </a:cubicBezTo>
                    <a:cubicBezTo>
                      <a:pt x="8149" y="2881"/>
                      <a:pt x="22919" y="25137"/>
                      <a:pt x="7701" y="52251"/>
                    </a:cubicBezTo>
                    <a:cubicBezTo>
                      <a:pt x="6956" y="53574"/>
                      <a:pt x="5580" y="54319"/>
                      <a:pt x="4166" y="54319"/>
                    </a:cubicBezTo>
                    <a:close/>
                  </a:path>
                </a:pathLst>
              </a:custGeom>
              <a:solidFill>
                <a:srgbClr val="231F20"/>
              </a:solidFill>
              <a:ln w="7575" cap="flat">
                <a:noFill/>
                <a:prstDash val="solid"/>
                <a:round/>
              </a:ln>
            </p:spPr>
            <p:txBody>
              <a:bodyPr rtlCol="0" anchor="ctr"/>
              <a:lstStyle/>
              <a:p>
                <a:endParaRPr lang="en-GB"/>
              </a:p>
            </p:txBody>
          </p:sp>
          <p:sp>
            <p:nvSpPr>
              <p:cNvPr id="800" name="Freeform: Shape 799">
                <a:extLst>
                  <a:ext uri="{FF2B5EF4-FFF2-40B4-BE49-F238E27FC236}">
                    <a16:creationId xmlns:a16="http://schemas.microsoft.com/office/drawing/2014/main" id="{3FC81C4C-662A-4F9B-BFD3-D8B6A63D6F53}"/>
                  </a:ext>
                </a:extLst>
              </p:cNvPr>
              <p:cNvSpPr/>
              <p:nvPr/>
            </p:nvSpPr>
            <p:spPr>
              <a:xfrm>
                <a:off x="7149896" y="1326284"/>
                <a:ext cx="17816" cy="75013"/>
              </a:xfrm>
              <a:custGeom>
                <a:avLst/>
                <a:gdLst>
                  <a:gd name="connsiteX0" fmla="*/ 4173 w 17816"/>
                  <a:gd name="connsiteY0" fmla="*/ 75200 h 75013"/>
                  <a:gd name="connsiteX1" fmla="*/ 2090 w 17816"/>
                  <a:gd name="connsiteY1" fmla="*/ 74623 h 75013"/>
                  <a:gd name="connsiteX2" fmla="*/ 714 w 17816"/>
                  <a:gd name="connsiteY2" fmla="*/ 69066 h 75013"/>
                  <a:gd name="connsiteX3" fmla="*/ 912 w 17816"/>
                  <a:gd name="connsiteY3" fmla="*/ 6621 h 75013"/>
                  <a:gd name="connsiteX4" fmla="*/ 1794 w 17816"/>
                  <a:gd name="connsiteY4" fmla="*/ 958 h 75013"/>
                  <a:gd name="connsiteX5" fmla="*/ 7441 w 17816"/>
                  <a:gd name="connsiteY5" fmla="*/ 1847 h 75013"/>
                  <a:gd name="connsiteX6" fmla="*/ 7647 w 17816"/>
                  <a:gd name="connsiteY6" fmla="*/ 73239 h 75013"/>
                  <a:gd name="connsiteX7" fmla="*/ 4173 w 17816"/>
                  <a:gd name="connsiteY7" fmla="*/ 75200 h 75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16" h="75013">
                    <a:moveTo>
                      <a:pt x="4173" y="75200"/>
                    </a:moveTo>
                    <a:cubicBezTo>
                      <a:pt x="3466" y="75200"/>
                      <a:pt x="2744" y="75010"/>
                      <a:pt x="2090" y="74623"/>
                    </a:cubicBezTo>
                    <a:cubicBezTo>
                      <a:pt x="175" y="73467"/>
                      <a:pt x="-449" y="70982"/>
                      <a:pt x="714" y="69066"/>
                    </a:cubicBezTo>
                    <a:cubicBezTo>
                      <a:pt x="21154" y="35080"/>
                      <a:pt x="1110" y="6894"/>
                      <a:pt x="912" y="6621"/>
                    </a:cubicBezTo>
                    <a:cubicBezTo>
                      <a:pt x="-411" y="4812"/>
                      <a:pt x="-15" y="2280"/>
                      <a:pt x="1794" y="958"/>
                    </a:cubicBezTo>
                    <a:cubicBezTo>
                      <a:pt x="3603" y="-350"/>
                      <a:pt x="6126" y="46"/>
                      <a:pt x="7441" y="1847"/>
                    </a:cubicBezTo>
                    <a:cubicBezTo>
                      <a:pt x="7685" y="2174"/>
                      <a:pt x="30816" y="34708"/>
                      <a:pt x="7647" y="73239"/>
                    </a:cubicBezTo>
                    <a:cubicBezTo>
                      <a:pt x="6887" y="74501"/>
                      <a:pt x="5549" y="75200"/>
                      <a:pt x="4173" y="75200"/>
                    </a:cubicBezTo>
                    <a:close/>
                  </a:path>
                </a:pathLst>
              </a:custGeom>
              <a:solidFill>
                <a:srgbClr val="231F20"/>
              </a:solidFill>
              <a:ln w="7575" cap="flat">
                <a:noFill/>
                <a:prstDash val="solid"/>
                <a:round/>
              </a:ln>
            </p:spPr>
            <p:txBody>
              <a:bodyPr rtlCol="0" anchor="ctr"/>
              <a:lstStyle/>
              <a:p>
                <a:endParaRPr lang="en-GB"/>
              </a:p>
            </p:txBody>
          </p:sp>
          <p:sp>
            <p:nvSpPr>
              <p:cNvPr id="801" name="Freeform: Shape 800">
                <a:extLst>
                  <a:ext uri="{FF2B5EF4-FFF2-40B4-BE49-F238E27FC236}">
                    <a16:creationId xmlns:a16="http://schemas.microsoft.com/office/drawing/2014/main" id="{F41A20A8-5D36-40D8-95A3-CE962832834B}"/>
                  </a:ext>
                </a:extLst>
              </p:cNvPr>
              <p:cNvSpPr/>
              <p:nvPr/>
            </p:nvSpPr>
            <p:spPr>
              <a:xfrm>
                <a:off x="7163387" y="1312815"/>
                <a:ext cx="22274" cy="101951"/>
              </a:xfrm>
              <a:custGeom>
                <a:avLst/>
                <a:gdLst>
                  <a:gd name="connsiteX0" fmla="*/ 4174 w 22274"/>
                  <a:gd name="connsiteY0" fmla="*/ 102138 h 101951"/>
                  <a:gd name="connsiteX1" fmla="*/ 2038 w 22274"/>
                  <a:gd name="connsiteY1" fmla="*/ 101523 h 101951"/>
                  <a:gd name="connsiteX2" fmla="*/ 753 w 22274"/>
                  <a:gd name="connsiteY2" fmla="*/ 95943 h 101951"/>
                  <a:gd name="connsiteX3" fmla="*/ 959 w 22274"/>
                  <a:gd name="connsiteY3" fmla="*/ 6673 h 101951"/>
                  <a:gd name="connsiteX4" fmla="*/ 1741 w 22274"/>
                  <a:gd name="connsiteY4" fmla="*/ 1002 h 101951"/>
                  <a:gd name="connsiteX5" fmla="*/ 7404 w 22274"/>
                  <a:gd name="connsiteY5" fmla="*/ 1785 h 101951"/>
                  <a:gd name="connsiteX6" fmla="*/ 7610 w 22274"/>
                  <a:gd name="connsiteY6" fmla="*/ 100238 h 101951"/>
                  <a:gd name="connsiteX7" fmla="*/ 4174 w 22274"/>
                  <a:gd name="connsiteY7" fmla="*/ 102138 h 101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74" h="101951">
                    <a:moveTo>
                      <a:pt x="4174" y="102138"/>
                    </a:moveTo>
                    <a:cubicBezTo>
                      <a:pt x="3444" y="102138"/>
                      <a:pt x="2707" y="101941"/>
                      <a:pt x="2038" y="101523"/>
                    </a:cubicBezTo>
                    <a:cubicBezTo>
                      <a:pt x="145" y="100337"/>
                      <a:pt x="-425" y="97844"/>
                      <a:pt x="753" y="95943"/>
                    </a:cubicBezTo>
                    <a:cubicBezTo>
                      <a:pt x="31075" y="47431"/>
                      <a:pt x="1263" y="7076"/>
                      <a:pt x="959" y="6673"/>
                    </a:cubicBezTo>
                    <a:cubicBezTo>
                      <a:pt x="-395" y="4894"/>
                      <a:pt x="-45" y="2355"/>
                      <a:pt x="1741" y="1002"/>
                    </a:cubicBezTo>
                    <a:cubicBezTo>
                      <a:pt x="3513" y="-335"/>
                      <a:pt x="6059" y="7"/>
                      <a:pt x="7404" y="1785"/>
                    </a:cubicBezTo>
                    <a:cubicBezTo>
                      <a:pt x="7747" y="2234"/>
                      <a:pt x="40858" y="47044"/>
                      <a:pt x="7610" y="100238"/>
                    </a:cubicBezTo>
                    <a:cubicBezTo>
                      <a:pt x="6850" y="101469"/>
                      <a:pt x="5535" y="102138"/>
                      <a:pt x="4174" y="102138"/>
                    </a:cubicBezTo>
                    <a:close/>
                  </a:path>
                </a:pathLst>
              </a:custGeom>
              <a:solidFill>
                <a:srgbClr val="231F20"/>
              </a:solidFill>
              <a:ln w="7575" cap="flat">
                <a:noFill/>
                <a:prstDash val="solid"/>
                <a:round/>
              </a:ln>
            </p:spPr>
            <p:txBody>
              <a:bodyPr rtlCol="0" anchor="ctr"/>
              <a:lstStyle/>
              <a:p>
                <a:endParaRPr lang="en-GB"/>
              </a:p>
            </p:txBody>
          </p:sp>
          <p:sp>
            <p:nvSpPr>
              <p:cNvPr id="802" name="Freeform: Shape 801">
                <a:extLst>
                  <a:ext uri="{FF2B5EF4-FFF2-40B4-BE49-F238E27FC236}">
                    <a16:creationId xmlns:a16="http://schemas.microsoft.com/office/drawing/2014/main" id="{A0A2B802-48E9-4DB2-8AB1-6054D4E255B1}"/>
                  </a:ext>
                </a:extLst>
              </p:cNvPr>
              <p:cNvSpPr/>
              <p:nvPr/>
            </p:nvSpPr>
            <p:spPr>
              <a:xfrm>
                <a:off x="7009041" y="1336728"/>
                <a:ext cx="14435" cy="54131"/>
              </a:xfrm>
              <a:custGeom>
                <a:avLst/>
                <a:gdLst>
                  <a:gd name="connsiteX0" fmla="*/ 10462 w 14435"/>
                  <a:gd name="connsiteY0" fmla="*/ 54319 h 54131"/>
                  <a:gd name="connsiteX1" fmla="*/ 12439 w 14435"/>
                  <a:gd name="connsiteY1" fmla="*/ 53794 h 54131"/>
                  <a:gd name="connsiteX2" fmla="*/ 13990 w 14435"/>
                  <a:gd name="connsiteY2" fmla="*/ 48291 h 54131"/>
                  <a:gd name="connsiteX3" fmla="*/ 13815 w 14435"/>
                  <a:gd name="connsiteY3" fmla="*/ 6491 h 54131"/>
                  <a:gd name="connsiteX4" fmla="*/ 12712 w 14435"/>
                  <a:gd name="connsiteY4" fmla="*/ 881 h 54131"/>
                  <a:gd name="connsiteX5" fmla="*/ 7118 w 14435"/>
                  <a:gd name="connsiteY5" fmla="*/ 1946 h 54131"/>
                  <a:gd name="connsiteX6" fmla="*/ 6920 w 14435"/>
                  <a:gd name="connsiteY6" fmla="*/ 52251 h 54131"/>
                  <a:gd name="connsiteX7" fmla="*/ 10462 w 14435"/>
                  <a:gd name="connsiteY7" fmla="*/ 54319 h 5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5" h="54131">
                    <a:moveTo>
                      <a:pt x="10462" y="54319"/>
                    </a:moveTo>
                    <a:cubicBezTo>
                      <a:pt x="11131" y="54319"/>
                      <a:pt x="11808" y="54152"/>
                      <a:pt x="12439" y="53794"/>
                    </a:cubicBezTo>
                    <a:cubicBezTo>
                      <a:pt x="14385" y="52700"/>
                      <a:pt x="15076" y="50237"/>
                      <a:pt x="13990" y="48291"/>
                    </a:cubicBezTo>
                    <a:cubicBezTo>
                      <a:pt x="1272" y="25662"/>
                      <a:pt x="13283" y="7267"/>
                      <a:pt x="13815" y="6491"/>
                    </a:cubicBezTo>
                    <a:cubicBezTo>
                      <a:pt x="15054" y="4636"/>
                      <a:pt x="14567" y="2128"/>
                      <a:pt x="12712" y="881"/>
                    </a:cubicBezTo>
                    <a:cubicBezTo>
                      <a:pt x="10873" y="-365"/>
                      <a:pt x="8365" y="114"/>
                      <a:pt x="7118" y="1946"/>
                    </a:cubicBezTo>
                    <a:cubicBezTo>
                      <a:pt x="6479" y="2881"/>
                      <a:pt x="-8290" y="25137"/>
                      <a:pt x="6920" y="52251"/>
                    </a:cubicBezTo>
                    <a:cubicBezTo>
                      <a:pt x="7665" y="53574"/>
                      <a:pt x="9049" y="54319"/>
                      <a:pt x="10462" y="54319"/>
                    </a:cubicBezTo>
                    <a:close/>
                  </a:path>
                </a:pathLst>
              </a:custGeom>
              <a:solidFill>
                <a:srgbClr val="231F20"/>
              </a:solidFill>
              <a:ln w="7575" cap="flat">
                <a:noFill/>
                <a:prstDash val="solid"/>
                <a:round/>
              </a:ln>
            </p:spPr>
            <p:txBody>
              <a:bodyPr rtlCol="0" anchor="ctr"/>
              <a:lstStyle/>
              <a:p>
                <a:endParaRPr lang="en-GB"/>
              </a:p>
            </p:txBody>
          </p:sp>
          <p:sp>
            <p:nvSpPr>
              <p:cNvPr id="803" name="Freeform: Shape 802">
                <a:extLst>
                  <a:ext uri="{FF2B5EF4-FFF2-40B4-BE49-F238E27FC236}">
                    <a16:creationId xmlns:a16="http://schemas.microsoft.com/office/drawing/2014/main" id="{558AD94A-8A82-40CB-9164-EA0610A6BDF6}"/>
                  </a:ext>
                </a:extLst>
              </p:cNvPr>
              <p:cNvSpPr/>
              <p:nvPr/>
            </p:nvSpPr>
            <p:spPr>
              <a:xfrm>
                <a:off x="6991380" y="1326284"/>
                <a:ext cx="17820" cy="75013"/>
              </a:xfrm>
              <a:custGeom>
                <a:avLst/>
                <a:gdLst>
                  <a:gd name="connsiteX0" fmla="*/ 13834 w 17820"/>
                  <a:gd name="connsiteY0" fmla="*/ 75200 h 75013"/>
                  <a:gd name="connsiteX1" fmla="*/ 15917 w 17820"/>
                  <a:gd name="connsiteY1" fmla="*/ 74623 h 75013"/>
                  <a:gd name="connsiteX2" fmla="*/ 17300 w 17820"/>
                  <a:gd name="connsiteY2" fmla="*/ 69066 h 75013"/>
                  <a:gd name="connsiteX3" fmla="*/ 17103 w 17820"/>
                  <a:gd name="connsiteY3" fmla="*/ 6621 h 75013"/>
                  <a:gd name="connsiteX4" fmla="*/ 16221 w 17820"/>
                  <a:gd name="connsiteY4" fmla="*/ 958 h 75013"/>
                  <a:gd name="connsiteX5" fmla="*/ 10565 w 17820"/>
                  <a:gd name="connsiteY5" fmla="*/ 1847 h 75013"/>
                  <a:gd name="connsiteX6" fmla="*/ 10360 w 17820"/>
                  <a:gd name="connsiteY6" fmla="*/ 73239 h 75013"/>
                  <a:gd name="connsiteX7" fmla="*/ 13834 w 17820"/>
                  <a:gd name="connsiteY7" fmla="*/ 75200 h 75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20" h="75013">
                    <a:moveTo>
                      <a:pt x="13834" y="75200"/>
                    </a:moveTo>
                    <a:cubicBezTo>
                      <a:pt x="14541" y="75200"/>
                      <a:pt x="15271" y="75010"/>
                      <a:pt x="15917" y="74623"/>
                    </a:cubicBezTo>
                    <a:cubicBezTo>
                      <a:pt x="17840" y="73467"/>
                      <a:pt x="18456" y="70982"/>
                      <a:pt x="17300" y="69066"/>
                    </a:cubicBezTo>
                    <a:cubicBezTo>
                      <a:pt x="-3140" y="35080"/>
                      <a:pt x="16905" y="6894"/>
                      <a:pt x="17103" y="6621"/>
                    </a:cubicBezTo>
                    <a:cubicBezTo>
                      <a:pt x="18425" y="4812"/>
                      <a:pt x="18022" y="2280"/>
                      <a:pt x="16221" y="958"/>
                    </a:cubicBezTo>
                    <a:cubicBezTo>
                      <a:pt x="14412" y="-350"/>
                      <a:pt x="11888" y="46"/>
                      <a:pt x="10565" y="1847"/>
                    </a:cubicBezTo>
                    <a:cubicBezTo>
                      <a:pt x="10322" y="2174"/>
                      <a:pt x="-12809" y="34708"/>
                      <a:pt x="10360" y="73239"/>
                    </a:cubicBezTo>
                    <a:cubicBezTo>
                      <a:pt x="11128" y="74501"/>
                      <a:pt x="12466" y="75200"/>
                      <a:pt x="13834" y="75200"/>
                    </a:cubicBezTo>
                    <a:close/>
                  </a:path>
                </a:pathLst>
              </a:custGeom>
              <a:solidFill>
                <a:srgbClr val="231F20"/>
              </a:solidFill>
              <a:ln w="7575" cap="flat">
                <a:noFill/>
                <a:prstDash val="solid"/>
                <a:round/>
              </a:ln>
            </p:spPr>
            <p:txBody>
              <a:bodyPr rtlCol="0" anchor="ctr"/>
              <a:lstStyle/>
              <a:p>
                <a:endParaRPr lang="en-GB"/>
              </a:p>
            </p:txBody>
          </p:sp>
          <p:sp>
            <p:nvSpPr>
              <p:cNvPr id="804" name="Freeform: Shape 803">
                <a:extLst>
                  <a:ext uri="{FF2B5EF4-FFF2-40B4-BE49-F238E27FC236}">
                    <a16:creationId xmlns:a16="http://schemas.microsoft.com/office/drawing/2014/main" id="{28CFE87B-6B78-482C-8D33-FE43A44B3521}"/>
                  </a:ext>
                </a:extLst>
              </p:cNvPr>
              <p:cNvSpPr/>
              <p:nvPr/>
            </p:nvSpPr>
            <p:spPr>
              <a:xfrm>
                <a:off x="6973432" y="1312815"/>
                <a:ext cx="22279" cy="101951"/>
              </a:xfrm>
              <a:custGeom>
                <a:avLst/>
                <a:gdLst>
                  <a:gd name="connsiteX0" fmla="*/ 18291 w 22279"/>
                  <a:gd name="connsiteY0" fmla="*/ 102138 h 101951"/>
                  <a:gd name="connsiteX1" fmla="*/ 20427 w 22279"/>
                  <a:gd name="connsiteY1" fmla="*/ 101523 h 101951"/>
                  <a:gd name="connsiteX2" fmla="*/ 21712 w 22279"/>
                  <a:gd name="connsiteY2" fmla="*/ 95943 h 101951"/>
                  <a:gd name="connsiteX3" fmla="*/ 21514 w 22279"/>
                  <a:gd name="connsiteY3" fmla="*/ 6673 h 101951"/>
                  <a:gd name="connsiteX4" fmla="*/ 20724 w 22279"/>
                  <a:gd name="connsiteY4" fmla="*/ 1002 h 101951"/>
                  <a:gd name="connsiteX5" fmla="*/ 15061 w 22279"/>
                  <a:gd name="connsiteY5" fmla="*/ 1785 h 101951"/>
                  <a:gd name="connsiteX6" fmla="*/ 14855 w 22279"/>
                  <a:gd name="connsiteY6" fmla="*/ 100238 h 101951"/>
                  <a:gd name="connsiteX7" fmla="*/ 18291 w 22279"/>
                  <a:gd name="connsiteY7" fmla="*/ 102138 h 101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79" h="101951">
                    <a:moveTo>
                      <a:pt x="18291" y="102138"/>
                    </a:moveTo>
                    <a:cubicBezTo>
                      <a:pt x="19028" y="102138"/>
                      <a:pt x="19766" y="101941"/>
                      <a:pt x="20427" y="101523"/>
                    </a:cubicBezTo>
                    <a:cubicBezTo>
                      <a:pt x="22327" y="100337"/>
                      <a:pt x="22898" y="97844"/>
                      <a:pt x="21712" y="95943"/>
                    </a:cubicBezTo>
                    <a:cubicBezTo>
                      <a:pt x="-8602" y="47431"/>
                      <a:pt x="21210" y="7076"/>
                      <a:pt x="21514" y="6673"/>
                    </a:cubicBezTo>
                    <a:cubicBezTo>
                      <a:pt x="22867" y="4894"/>
                      <a:pt x="22510" y="2355"/>
                      <a:pt x="20724" y="1002"/>
                    </a:cubicBezTo>
                    <a:cubicBezTo>
                      <a:pt x="18952" y="-335"/>
                      <a:pt x="16414" y="7"/>
                      <a:pt x="15061" y="1785"/>
                    </a:cubicBezTo>
                    <a:cubicBezTo>
                      <a:pt x="14719" y="2234"/>
                      <a:pt x="-18393" y="47044"/>
                      <a:pt x="14855" y="100238"/>
                    </a:cubicBezTo>
                    <a:cubicBezTo>
                      <a:pt x="15623" y="101469"/>
                      <a:pt x="16938" y="102138"/>
                      <a:pt x="18291" y="102138"/>
                    </a:cubicBezTo>
                    <a:close/>
                  </a:path>
                </a:pathLst>
              </a:custGeom>
              <a:solidFill>
                <a:srgbClr val="231F20"/>
              </a:solidFill>
              <a:ln w="7575" cap="flat">
                <a:noFill/>
                <a:prstDash val="solid"/>
                <a:round/>
              </a:ln>
            </p:spPr>
            <p:txBody>
              <a:bodyPr rtlCol="0" anchor="ctr"/>
              <a:lstStyle/>
              <a:p>
                <a:endParaRPr lang="en-GB"/>
              </a:p>
            </p:txBody>
          </p:sp>
          <p:sp>
            <p:nvSpPr>
              <p:cNvPr id="805" name="Freeform: Shape 804">
                <a:extLst>
                  <a:ext uri="{FF2B5EF4-FFF2-40B4-BE49-F238E27FC236}">
                    <a16:creationId xmlns:a16="http://schemas.microsoft.com/office/drawing/2014/main" id="{9B33876E-474D-40ED-A56B-BE0C6CE792A6}"/>
                  </a:ext>
                </a:extLst>
              </p:cNvPr>
              <p:cNvSpPr/>
              <p:nvPr/>
            </p:nvSpPr>
            <p:spPr>
              <a:xfrm>
                <a:off x="7061531" y="1441698"/>
                <a:ext cx="36038" cy="18129"/>
              </a:xfrm>
              <a:custGeom>
                <a:avLst/>
                <a:gdLst>
                  <a:gd name="connsiteX0" fmla="*/ 95 w 36038"/>
                  <a:gd name="connsiteY0" fmla="*/ 223 h 18129"/>
                  <a:gd name="connsiteX1" fmla="*/ 95 w 36038"/>
                  <a:gd name="connsiteY1" fmla="*/ 337 h 18129"/>
                  <a:gd name="connsiteX2" fmla="*/ 18110 w 36038"/>
                  <a:gd name="connsiteY2" fmla="*/ 18353 h 18129"/>
                  <a:gd name="connsiteX3" fmla="*/ 36133 w 36038"/>
                  <a:gd name="connsiteY3" fmla="*/ 337 h 18129"/>
                  <a:gd name="connsiteX4" fmla="*/ 36133 w 36038"/>
                  <a:gd name="connsiteY4" fmla="*/ 223 h 18129"/>
                  <a:gd name="connsiteX5" fmla="*/ 95 w 36038"/>
                  <a:gd name="connsiteY5" fmla="*/ 223 h 18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038" h="18129">
                    <a:moveTo>
                      <a:pt x="95" y="223"/>
                    </a:moveTo>
                    <a:lnTo>
                      <a:pt x="95" y="337"/>
                    </a:lnTo>
                    <a:cubicBezTo>
                      <a:pt x="95" y="10288"/>
                      <a:pt x="8160" y="18353"/>
                      <a:pt x="18110" y="18353"/>
                    </a:cubicBezTo>
                    <a:cubicBezTo>
                      <a:pt x="28060" y="18353"/>
                      <a:pt x="36133" y="10288"/>
                      <a:pt x="36133" y="337"/>
                    </a:cubicBezTo>
                    <a:lnTo>
                      <a:pt x="36133" y="223"/>
                    </a:lnTo>
                    <a:lnTo>
                      <a:pt x="95" y="223"/>
                    </a:lnTo>
                    <a:close/>
                  </a:path>
                </a:pathLst>
              </a:custGeom>
              <a:solidFill>
                <a:srgbClr val="231F20"/>
              </a:solidFill>
              <a:ln w="7575" cap="flat">
                <a:noFill/>
                <a:prstDash val="solid"/>
                <a:round/>
              </a:ln>
            </p:spPr>
            <p:txBody>
              <a:bodyPr rtlCol="0" anchor="ctr"/>
              <a:lstStyle/>
              <a:p>
                <a:endParaRPr lang="en-GB"/>
              </a:p>
            </p:txBody>
          </p:sp>
          <p:sp>
            <p:nvSpPr>
              <p:cNvPr id="806" name="Freeform: Shape 805">
                <a:extLst>
                  <a:ext uri="{FF2B5EF4-FFF2-40B4-BE49-F238E27FC236}">
                    <a16:creationId xmlns:a16="http://schemas.microsoft.com/office/drawing/2014/main" id="{41A713E8-48F0-4EE2-912A-D3295F3B0B6B}"/>
                  </a:ext>
                </a:extLst>
              </p:cNvPr>
              <p:cNvSpPr/>
              <p:nvPr/>
            </p:nvSpPr>
            <p:spPr>
              <a:xfrm>
                <a:off x="7020604" y="1307869"/>
                <a:ext cx="117890" cy="124107"/>
              </a:xfrm>
              <a:custGeom>
                <a:avLst/>
                <a:gdLst>
                  <a:gd name="connsiteX0" fmla="*/ 116565 w 117890"/>
                  <a:gd name="connsiteY0" fmla="*/ 111489 h 124107"/>
                  <a:gd name="connsiteX1" fmla="*/ 100351 w 117890"/>
                  <a:gd name="connsiteY1" fmla="*/ 87666 h 124107"/>
                  <a:gd name="connsiteX2" fmla="*/ 100351 w 117890"/>
                  <a:gd name="connsiteY2" fmla="*/ 57952 h 124107"/>
                  <a:gd name="connsiteX3" fmla="*/ 67141 w 117890"/>
                  <a:gd name="connsiteY3" fmla="*/ 17437 h 124107"/>
                  <a:gd name="connsiteX4" fmla="*/ 67141 w 117890"/>
                  <a:gd name="connsiteY4" fmla="*/ 8285 h 124107"/>
                  <a:gd name="connsiteX5" fmla="*/ 59038 w 117890"/>
                  <a:gd name="connsiteY5" fmla="*/ 190 h 124107"/>
                  <a:gd name="connsiteX6" fmla="*/ 50935 w 117890"/>
                  <a:gd name="connsiteY6" fmla="*/ 8285 h 124107"/>
                  <a:gd name="connsiteX7" fmla="*/ 50935 w 117890"/>
                  <a:gd name="connsiteY7" fmla="*/ 17437 h 124107"/>
                  <a:gd name="connsiteX8" fmla="*/ 17732 w 117890"/>
                  <a:gd name="connsiteY8" fmla="*/ 57952 h 124107"/>
                  <a:gd name="connsiteX9" fmla="*/ 17732 w 117890"/>
                  <a:gd name="connsiteY9" fmla="*/ 87674 h 124107"/>
                  <a:gd name="connsiteX10" fmla="*/ 1511 w 117890"/>
                  <a:gd name="connsiteY10" fmla="*/ 111496 h 124107"/>
                  <a:gd name="connsiteX11" fmla="*/ 1047 w 117890"/>
                  <a:gd name="connsiteY11" fmla="*/ 119934 h 124107"/>
                  <a:gd name="connsiteX12" fmla="*/ 8284 w 117890"/>
                  <a:gd name="connsiteY12" fmla="*/ 124297 h 124107"/>
                  <a:gd name="connsiteX13" fmla="*/ 109792 w 117890"/>
                  <a:gd name="connsiteY13" fmla="*/ 124297 h 124107"/>
                  <a:gd name="connsiteX14" fmla="*/ 117036 w 117890"/>
                  <a:gd name="connsiteY14" fmla="*/ 119934 h 124107"/>
                  <a:gd name="connsiteX15" fmla="*/ 116565 w 117890"/>
                  <a:gd name="connsiteY15" fmla="*/ 111489 h 124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7890" h="124107">
                    <a:moveTo>
                      <a:pt x="116565" y="111489"/>
                    </a:moveTo>
                    <a:lnTo>
                      <a:pt x="100351" y="87666"/>
                    </a:lnTo>
                    <a:lnTo>
                      <a:pt x="100351" y="57952"/>
                    </a:lnTo>
                    <a:cubicBezTo>
                      <a:pt x="100351" y="37908"/>
                      <a:pt x="86076" y="21200"/>
                      <a:pt x="67141" y="17437"/>
                    </a:cubicBezTo>
                    <a:lnTo>
                      <a:pt x="67141" y="8285"/>
                    </a:lnTo>
                    <a:cubicBezTo>
                      <a:pt x="67141" y="3816"/>
                      <a:pt x="63508" y="190"/>
                      <a:pt x="59038" y="190"/>
                    </a:cubicBezTo>
                    <a:cubicBezTo>
                      <a:pt x="54568" y="190"/>
                      <a:pt x="50935" y="3816"/>
                      <a:pt x="50935" y="8285"/>
                    </a:cubicBezTo>
                    <a:lnTo>
                      <a:pt x="50935" y="17437"/>
                    </a:lnTo>
                    <a:cubicBezTo>
                      <a:pt x="32008" y="21200"/>
                      <a:pt x="17732" y="37908"/>
                      <a:pt x="17732" y="57952"/>
                    </a:cubicBezTo>
                    <a:lnTo>
                      <a:pt x="17732" y="87674"/>
                    </a:lnTo>
                    <a:lnTo>
                      <a:pt x="1511" y="111496"/>
                    </a:lnTo>
                    <a:cubicBezTo>
                      <a:pt x="-192" y="114005"/>
                      <a:pt x="-374" y="117251"/>
                      <a:pt x="1047" y="119934"/>
                    </a:cubicBezTo>
                    <a:cubicBezTo>
                      <a:pt x="2461" y="122617"/>
                      <a:pt x="5243" y="124297"/>
                      <a:pt x="8284" y="124297"/>
                    </a:cubicBezTo>
                    <a:lnTo>
                      <a:pt x="109792" y="124297"/>
                    </a:lnTo>
                    <a:cubicBezTo>
                      <a:pt x="112833" y="124297"/>
                      <a:pt x="115615" y="122617"/>
                      <a:pt x="117036" y="119934"/>
                    </a:cubicBezTo>
                    <a:cubicBezTo>
                      <a:pt x="118458" y="117251"/>
                      <a:pt x="118268" y="113997"/>
                      <a:pt x="116565" y="111489"/>
                    </a:cubicBezTo>
                    <a:close/>
                  </a:path>
                </a:pathLst>
              </a:custGeom>
              <a:solidFill>
                <a:srgbClr val="231F20"/>
              </a:solidFill>
              <a:ln w="7575" cap="flat">
                <a:noFill/>
                <a:prstDash val="solid"/>
                <a:round/>
              </a:ln>
            </p:spPr>
            <p:txBody>
              <a:bodyPr rtlCol="0" anchor="ctr"/>
              <a:lstStyle/>
              <a:p>
                <a:endParaRPr lang="en-GB"/>
              </a:p>
            </p:txBody>
          </p:sp>
          <p:sp>
            <p:nvSpPr>
              <p:cNvPr id="807" name="Freeform: Shape 806">
                <a:extLst>
                  <a:ext uri="{FF2B5EF4-FFF2-40B4-BE49-F238E27FC236}">
                    <a16:creationId xmlns:a16="http://schemas.microsoft.com/office/drawing/2014/main" id="{6C104179-CFCC-4194-93D8-24C21851E3D5}"/>
                  </a:ext>
                </a:extLst>
              </p:cNvPr>
              <p:cNvSpPr/>
              <p:nvPr/>
            </p:nvSpPr>
            <p:spPr>
              <a:xfrm>
                <a:off x="7565167" y="1187744"/>
                <a:ext cx="270866" cy="379216"/>
              </a:xfrm>
              <a:custGeom>
                <a:avLst/>
                <a:gdLst>
                  <a:gd name="connsiteX0" fmla="*/ 252529 w 270866"/>
                  <a:gd name="connsiteY0" fmla="*/ 379409 h 379216"/>
                  <a:gd name="connsiteX1" fmla="*/ 19046 w 270866"/>
                  <a:gd name="connsiteY1" fmla="*/ 379409 h 379216"/>
                  <a:gd name="connsiteX2" fmla="*/ 354 w 270866"/>
                  <a:gd name="connsiteY2" fmla="*/ 360718 h 379216"/>
                  <a:gd name="connsiteX3" fmla="*/ 354 w 270866"/>
                  <a:gd name="connsiteY3" fmla="*/ 18885 h 379216"/>
                  <a:gd name="connsiteX4" fmla="*/ 19046 w 270866"/>
                  <a:gd name="connsiteY4" fmla="*/ 193 h 379216"/>
                  <a:gd name="connsiteX5" fmla="*/ 252529 w 270866"/>
                  <a:gd name="connsiteY5" fmla="*/ 193 h 379216"/>
                  <a:gd name="connsiteX6" fmla="*/ 271221 w 270866"/>
                  <a:gd name="connsiteY6" fmla="*/ 18885 h 379216"/>
                  <a:gd name="connsiteX7" fmla="*/ 271221 w 270866"/>
                  <a:gd name="connsiteY7" fmla="*/ 360718 h 379216"/>
                  <a:gd name="connsiteX8" fmla="*/ 252529 w 270866"/>
                  <a:gd name="connsiteY8" fmla="*/ 379409 h 379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866" h="379216">
                    <a:moveTo>
                      <a:pt x="252529" y="379409"/>
                    </a:moveTo>
                    <a:lnTo>
                      <a:pt x="19046" y="379409"/>
                    </a:lnTo>
                    <a:cubicBezTo>
                      <a:pt x="8723" y="379409"/>
                      <a:pt x="354" y="371033"/>
                      <a:pt x="354" y="360718"/>
                    </a:cubicBezTo>
                    <a:lnTo>
                      <a:pt x="354" y="18885"/>
                    </a:lnTo>
                    <a:cubicBezTo>
                      <a:pt x="354" y="8562"/>
                      <a:pt x="8723" y="193"/>
                      <a:pt x="19046" y="193"/>
                    </a:cubicBezTo>
                    <a:lnTo>
                      <a:pt x="252529" y="193"/>
                    </a:lnTo>
                    <a:cubicBezTo>
                      <a:pt x="262859" y="193"/>
                      <a:pt x="271221" y="8562"/>
                      <a:pt x="271221" y="18885"/>
                    </a:cubicBezTo>
                    <a:lnTo>
                      <a:pt x="271221" y="360718"/>
                    </a:lnTo>
                    <a:cubicBezTo>
                      <a:pt x="271221" y="371033"/>
                      <a:pt x="262859" y="379409"/>
                      <a:pt x="252529" y="379409"/>
                    </a:cubicBezTo>
                    <a:close/>
                  </a:path>
                </a:pathLst>
              </a:custGeom>
              <a:solidFill>
                <a:srgbClr val="FCB414"/>
              </a:solidFill>
              <a:ln w="7575" cap="flat">
                <a:noFill/>
                <a:prstDash val="solid"/>
                <a:round/>
              </a:ln>
            </p:spPr>
            <p:txBody>
              <a:bodyPr rtlCol="0" anchor="ctr"/>
              <a:lstStyle/>
              <a:p>
                <a:endParaRPr lang="en-GB"/>
              </a:p>
            </p:txBody>
          </p:sp>
          <p:sp>
            <p:nvSpPr>
              <p:cNvPr id="808" name="Freeform: Shape 807">
                <a:extLst>
                  <a:ext uri="{FF2B5EF4-FFF2-40B4-BE49-F238E27FC236}">
                    <a16:creationId xmlns:a16="http://schemas.microsoft.com/office/drawing/2014/main" id="{368214F2-B627-4422-B6DA-CC352DCD313C}"/>
                  </a:ext>
                </a:extLst>
              </p:cNvPr>
              <p:cNvSpPr/>
              <p:nvPr/>
            </p:nvSpPr>
            <p:spPr>
              <a:xfrm>
                <a:off x="7554396" y="1176973"/>
                <a:ext cx="292409" cy="400758"/>
              </a:xfrm>
              <a:custGeom>
                <a:avLst/>
                <a:gdLst>
                  <a:gd name="connsiteX0" fmla="*/ 263300 w 292409"/>
                  <a:gd name="connsiteY0" fmla="*/ 400952 h 400758"/>
                  <a:gd name="connsiteX1" fmla="*/ 292763 w 292409"/>
                  <a:gd name="connsiteY1" fmla="*/ 371489 h 400758"/>
                  <a:gd name="connsiteX2" fmla="*/ 292763 w 292409"/>
                  <a:gd name="connsiteY2" fmla="*/ 29656 h 400758"/>
                  <a:gd name="connsiteX3" fmla="*/ 263300 w 292409"/>
                  <a:gd name="connsiteY3" fmla="*/ 193 h 400758"/>
                  <a:gd name="connsiteX4" fmla="*/ 29817 w 292409"/>
                  <a:gd name="connsiteY4" fmla="*/ 193 h 400758"/>
                  <a:gd name="connsiteX5" fmla="*/ 354 w 292409"/>
                  <a:gd name="connsiteY5" fmla="*/ 29656 h 400758"/>
                  <a:gd name="connsiteX6" fmla="*/ 354 w 292409"/>
                  <a:gd name="connsiteY6" fmla="*/ 371489 h 400758"/>
                  <a:gd name="connsiteX7" fmla="*/ 29817 w 292409"/>
                  <a:gd name="connsiteY7" fmla="*/ 400952 h 400758"/>
                  <a:gd name="connsiteX8" fmla="*/ 263300 w 292409"/>
                  <a:gd name="connsiteY8" fmla="*/ 400952 h 400758"/>
                  <a:gd name="connsiteX9" fmla="*/ 263300 w 292409"/>
                  <a:gd name="connsiteY9" fmla="*/ 379409 h 400758"/>
                  <a:gd name="connsiteX10" fmla="*/ 29817 w 292409"/>
                  <a:gd name="connsiteY10" fmla="*/ 379409 h 400758"/>
                  <a:gd name="connsiteX11" fmla="*/ 21896 w 292409"/>
                  <a:gd name="connsiteY11" fmla="*/ 371489 h 400758"/>
                  <a:gd name="connsiteX12" fmla="*/ 21896 w 292409"/>
                  <a:gd name="connsiteY12" fmla="*/ 29656 h 400758"/>
                  <a:gd name="connsiteX13" fmla="*/ 29817 w 292409"/>
                  <a:gd name="connsiteY13" fmla="*/ 21735 h 400758"/>
                  <a:gd name="connsiteX14" fmla="*/ 263300 w 292409"/>
                  <a:gd name="connsiteY14" fmla="*/ 21735 h 400758"/>
                  <a:gd name="connsiteX15" fmla="*/ 271221 w 292409"/>
                  <a:gd name="connsiteY15" fmla="*/ 29656 h 400758"/>
                  <a:gd name="connsiteX16" fmla="*/ 271221 w 292409"/>
                  <a:gd name="connsiteY16" fmla="*/ 371489 h 400758"/>
                  <a:gd name="connsiteX17" fmla="*/ 263300 w 292409"/>
                  <a:gd name="connsiteY17" fmla="*/ 379409 h 400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2409" h="400758">
                    <a:moveTo>
                      <a:pt x="263300" y="400952"/>
                    </a:moveTo>
                    <a:cubicBezTo>
                      <a:pt x="279582" y="400952"/>
                      <a:pt x="292763" y="387748"/>
                      <a:pt x="292763" y="371489"/>
                    </a:cubicBezTo>
                    <a:cubicBezTo>
                      <a:pt x="292763" y="371489"/>
                      <a:pt x="292763" y="29656"/>
                      <a:pt x="292763" y="29656"/>
                    </a:cubicBezTo>
                    <a:cubicBezTo>
                      <a:pt x="292763" y="13381"/>
                      <a:pt x="279582" y="193"/>
                      <a:pt x="263300" y="193"/>
                    </a:cubicBezTo>
                    <a:lnTo>
                      <a:pt x="29817" y="193"/>
                    </a:lnTo>
                    <a:cubicBezTo>
                      <a:pt x="13542" y="193"/>
                      <a:pt x="354" y="13381"/>
                      <a:pt x="354" y="29656"/>
                    </a:cubicBezTo>
                    <a:cubicBezTo>
                      <a:pt x="354" y="29656"/>
                      <a:pt x="354" y="371489"/>
                      <a:pt x="354" y="371489"/>
                    </a:cubicBezTo>
                    <a:cubicBezTo>
                      <a:pt x="354" y="387748"/>
                      <a:pt x="13542" y="400952"/>
                      <a:pt x="29817" y="400952"/>
                    </a:cubicBezTo>
                    <a:cubicBezTo>
                      <a:pt x="29817" y="400952"/>
                      <a:pt x="263300" y="400952"/>
                      <a:pt x="263300" y="400952"/>
                    </a:cubicBezTo>
                    <a:close/>
                    <a:moveTo>
                      <a:pt x="263300" y="379409"/>
                    </a:moveTo>
                    <a:lnTo>
                      <a:pt x="29817" y="379409"/>
                    </a:lnTo>
                    <a:cubicBezTo>
                      <a:pt x="25446" y="379409"/>
                      <a:pt x="21896" y="375860"/>
                      <a:pt x="21896" y="371489"/>
                    </a:cubicBezTo>
                    <a:lnTo>
                      <a:pt x="21896" y="29656"/>
                    </a:lnTo>
                    <a:cubicBezTo>
                      <a:pt x="21896" y="25285"/>
                      <a:pt x="25446" y="21735"/>
                      <a:pt x="29817" y="21735"/>
                    </a:cubicBezTo>
                    <a:cubicBezTo>
                      <a:pt x="29817" y="21735"/>
                      <a:pt x="263300" y="21735"/>
                      <a:pt x="263300" y="21735"/>
                    </a:cubicBezTo>
                    <a:cubicBezTo>
                      <a:pt x="267678" y="21735"/>
                      <a:pt x="271221" y="25285"/>
                      <a:pt x="271221" y="29656"/>
                    </a:cubicBezTo>
                    <a:lnTo>
                      <a:pt x="271221" y="371489"/>
                    </a:lnTo>
                    <a:cubicBezTo>
                      <a:pt x="271221" y="375860"/>
                      <a:pt x="267678" y="379409"/>
                      <a:pt x="263300" y="379409"/>
                    </a:cubicBezTo>
                    <a:close/>
                  </a:path>
                </a:pathLst>
              </a:custGeom>
              <a:solidFill>
                <a:srgbClr val="231F20"/>
              </a:solidFill>
              <a:ln w="7575" cap="flat">
                <a:noFill/>
                <a:prstDash val="solid"/>
                <a:round/>
              </a:ln>
            </p:spPr>
            <p:txBody>
              <a:bodyPr rtlCol="0" anchor="ctr"/>
              <a:lstStyle/>
              <a:p>
                <a:endParaRPr lang="en-GB"/>
              </a:p>
            </p:txBody>
          </p:sp>
          <p:sp>
            <p:nvSpPr>
              <p:cNvPr id="809" name="Freeform: Shape 808">
                <a:extLst>
                  <a:ext uri="{FF2B5EF4-FFF2-40B4-BE49-F238E27FC236}">
                    <a16:creationId xmlns:a16="http://schemas.microsoft.com/office/drawing/2014/main" id="{70B89999-355E-4F3D-8772-311FF4335F02}"/>
                  </a:ext>
                </a:extLst>
              </p:cNvPr>
              <p:cNvSpPr/>
              <p:nvPr/>
            </p:nvSpPr>
            <p:spPr>
              <a:xfrm>
                <a:off x="7186923" y="1092948"/>
                <a:ext cx="406300" cy="568809"/>
              </a:xfrm>
              <a:custGeom>
                <a:avLst/>
                <a:gdLst>
                  <a:gd name="connsiteX0" fmla="*/ 378483 w 406300"/>
                  <a:gd name="connsiteY0" fmla="*/ 569002 h 568809"/>
                  <a:gd name="connsiteX1" fmla="*/ 28266 w 406300"/>
                  <a:gd name="connsiteY1" fmla="*/ 569002 h 568809"/>
                  <a:gd name="connsiteX2" fmla="*/ 224 w 406300"/>
                  <a:gd name="connsiteY2" fmla="*/ 540969 h 568809"/>
                  <a:gd name="connsiteX3" fmla="*/ 224 w 406300"/>
                  <a:gd name="connsiteY3" fmla="*/ 28227 h 568809"/>
                  <a:gd name="connsiteX4" fmla="*/ 28266 w 406300"/>
                  <a:gd name="connsiteY4" fmla="*/ 193 h 568809"/>
                  <a:gd name="connsiteX5" fmla="*/ 378483 w 406300"/>
                  <a:gd name="connsiteY5" fmla="*/ 193 h 568809"/>
                  <a:gd name="connsiteX6" fmla="*/ 406525 w 406300"/>
                  <a:gd name="connsiteY6" fmla="*/ 28227 h 568809"/>
                  <a:gd name="connsiteX7" fmla="*/ 406525 w 406300"/>
                  <a:gd name="connsiteY7" fmla="*/ 540969 h 568809"/>
                  <a:gd name="connsiteX8" fmla="*/ 378483 w 406300"/>
                  <a:gd name="connsiteY8" fmla="*/ 569002 h 568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300" h="568809">
                    <a:moveTo>
                      <a:pt x="378483" y="569002"/>
                    </a:moveTo>
                    <a:lnTo>
                      <a:pt x="28266" y="569002"/>
                    </a:lnTo>
                    <a:cubicBezTo>
                      <a:pt x="12782" y="569002"/>
                      <a:pt x="224" y="556453"/>
                      <a:pt x="224" y="540969"/>
                    </a:cubicBezTo>
                    <a:lnTo>
                      <a:pt x="224" y="28227"/>
                    </a:lnTo>
                    <a:cubicBezTo>
                      <a:pt x="224" y="12743"/>
                      <a:pt x="12782" y="193"/>
                      <a:pt x="28266" y="193"/>
                    </a:cubicBezTo>
                    <a:lnTo>
                      <a:pt x="378483" y="193"/>
                    </a:lnTo>
                    <a:cubicBezTo>
                      <a:pt x="393967" y="193"/>
                      <a:pt x="406525" y="12743"/>
                      <a:pt x="406525" y="28227"/>
                    </a:cubicBezTo>
                    <a:lnTo>
                      <a:pt x="406525" y="540969"/>
                    </a:lnTo>
                    <a:cubicBezTo>
                      <a:pt x="406525" y="556453"/>
                      <a:pt x="393967" y="569002"/>
                      <a:pt x="378483" y="569002"/>
                    </a:cubicBezTo>
                    <a:close/>
                  </a:path>
                </a:pathLst>
              </a:custGeom>
              <a:solidFill>
                <a:srgbClr val="FCB414"/>
              </a:solidFill>
              <a:ln w="7575" cap="flat">
                <a:noFill/>
                <a:prstDash val="solid"/>
                <a:round/>
              </a:ln>
            </p:spPr>
            <p:txBody>
              <a:bodyPr rtlCol="0" anchor="ctr"/>
              <a:lstStyle/>
              <a:p>
                <a:endParaRPr lang="en-GB"/>
              </a:p>
            </p:txBody>
          </p:sp>
          <p:sp>
            <p:nvSpPr>
              <p:cNvPr id="810" name="Freeform: Shape 809">
                <a:extLst>
                  <a:ext uri="{FF2B5EF4-FFF2-40B4-BE49-F238E27FC236}">
                    <a16:creationId xmlns:a16="http://schemas.microsoft.com/office/drawing/2014/main" id="{AD2BC453-0A84-4B31-91E3-2693D80620C2}"/>
                  </a:ext>
                </a:extLst>
              </p:cNvPr>
              <p:cNvSpPr/>
              <p:nvPr/>
            </p:nvSpPr>
            <p:spPr>
              <a:xfrm>
                <a:off x="7170763" y="1076787"/>
                <a:ext cx="438621" cy="601130"/>
              </a:xfrm>
              <a:custGeom>
                <a:avLst/>
                <a:gdLst>
                  <a:gd name="connsiteX0" fmla="*/ 394644 w 438621"/>
                  <a:gd name="connsiteY0" fmla="*/ 601323 h 601130"/>
                  <a:gd name="connsiteX1" fmla="*/ 438846 w 438621"/>
                  <a:gd name="connsiteY1" fmla="*/ 557129 h 601130"/>
                  <a:gd name="connsiteX2" fmla="*/ 438846 w 438621"/>
                  <a:gd name="connsiteY2" fmla="*/ 44387 h 601130"/>
                  <a:gd name="connsiteX3" fmla="*/ 394644 w 438621"/>
                  <a:gd name="connsiteY3" fmla="*/ 193 h 601130"/>
                  <a:gd name="connsiteX4" fmla="*/ 44426 w 438621"/>
                  <a:gd name="connsiteY4" fmla="*/ 193 h 601130"/>
                  <a:gd name="connsiteX5" fmla="*/ 224 w 438621"/>
                  <a:gd name="connsiteY5" fmla="*/ 44387 h 601130"/>
                  <a:gd name="connsiteX6" fmla="*/ 224 w 438621"/>
                  <a:gd name="connsiteY6" fmla="*/ 557129 h 601130"/>
                  <a:gd name="connsiteX7" fmla="*/ 44426 w 438621"/>
                  <a:gd name="connsiteY7" fmla="*/ 601323 h 601130"/>
                  <a:gd name="connsiteX8" fmla="*/ 394644 w 438621"/>
                  <a:gd name="connsiteY8" fmla="*/ 601323 h 601130"/>
                  <a:gd name="connsiteX9" fmla="*/ 394644 w 438621"/>
                  <a:gd name="connsiteY9" fmla="*/ 569002 h 601130"/>
                  <a:gd name="connsiteX10" fmla="*/ 44426 w 438621"/>
                  <a:gd name="connsiteY10" fmla="*/ 569002 h 601130"/>
                  <a:gd name="connsiteX11" fmla="*/ 32545 w 438621"/>
                  <a:gd name="connsiteY11" fmla="*/ 557129 h 601130"/>
                  <a:gd name="connsiteX12" fmla="*/ 32545 w 438621"/>
                  <a:gd name="connsiteY12" fmla="*/ 44387 h 601130"/>
                  <a:gd name="connsiteX13" fmla="*/ 44426 w 438621"/>
                  <a:gd name="connsiteY13" fmla="*/ 32514 h 601130"/>
                  <a:gd name="connsiteX14" fmla="*/ 394644 w 438621"/>
                  <a:gd name="connsiteY14" fmla="*/ 32514 h 601130"/>
                  <a:gd name="connsiteX15" fmla="*/ 406525 w 438621"/>
                  <a:gd name="connsiteY15" fmla="*/ 44387 h 601130"/>
                  <a:gd name="connsiteX16" fmla="*/ 406525 w 438621"/>
                  <a:gd name="connsiteY16" fmla="*/ 557129 h 601130"/>
                  <a:gd name="connsiteX17" fmla="*/ 394644 w 438621"/>
                  <a:gd name="connsiteY17" fmla="*/ 569002 h 601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8621" h="601130">
                    <a:moveTo>
                      <a:pt x="394644" y="601323"/>
                    </a:moveTo>
                    <a:cubicBezTo>
                      <a:pt x="419052" y="601323"/>
                      <a:pt x="438846" y="581537"/>
                      <a:pt x="438846" y="557129"/>
                    </a:cubicBezTo>
                    <a:lnTo>
                      <a:pt x="438846" y="44387"/>
                    </a:lnTo>
                    <a:cubicBezTo>
                      <a:pt x="438846" y="19979"/>
                      <a:pt x="419052" y="193"/>
                      <a:pt x="394644" y="193"/>
                    </a:cubicBezTo>
                    <a:lnTo>
                      <a:pt x="44426" y="193"/>
                    </a:lnTo>
                    <a:cubicBezTo>
                      <a:pt x="20018" y="193"/>
                      <a:pt x="224" y="19979"/>
                      <a:pt x="224" y="44387"/>
                    </a:cubicBezTo>
                    <a:cubicBezTo>
                      <a:pt x="224" y="44387"/>
                      <a:pt x="224" y="557129"/>
                      <a:pt x="224" y="557129"/>
                    </a:cubicBezTo>
                    <a:cubicBezTo>
                      <a:pt x="224" y="581537"/>
                      <a:pt x="20018" y="601323"/>
                      <a:pt x="44426" y="601323"/>
                    </a:cubicBezTo>
                    <a:lnTo>
                      <a:pt x="394644" y="601323"/>
                    </a:lnTo>
                    <a:close/>
                    <a:moveTo>
                      <a:pt x="394644" y="569002"/>
                    </a:moveTo>
                    <a:lnTo>
                      <a:pt x="44426" y="569002"/>
                    </a:lnTo>
                    <a:cubicBezTo>
                      <a:pt x="37866" y="569002"/>
                      <a:pt x="32545" y="563689"/>
                      <a:pt x="32545" y="557129"/>
                    </a:cubicBezTo>
                    <a:lnTo>
                      <a:pt x="32545" y="44387"/>
                    </a:lnTo>
                    <a:cubicBezTo>
                      <a:pt x="32545" y="37827"/>
                      <a:pt x="37866" y="32514"/>
                      <a:pt x="44426" y="32514"/>
                    </a:cubicBezTo>
                    <a:cubicBezTo>
                      <a:pt x="44426" y="32514"/>
                      <a:pt x="394644" y="32514"/>
                      <a:pt x="394644" y="32514"/>
                    </a:cubicBezTo>
                    <a:cubicBezTo>
                      <a:pt x="401204" y="32514"/>
                      <a:pt x="406525" y="37827"/>
                      <a:pt x="406525" y="44387"/>
                    </a:cubicBezTo>
                    <a:cubicBezTo>
                      <a:pt x="406525" y="44387"/>
                      <a:pt x="406525" y="557129"/>
                      <a:pt x="406525" y="557129"/>
                    </a:cubicBezTo>
                    <a:cubicBezTo>
                      <a:pt x="406525" y="563689"/>
                      <a:pt x="401204" y="569002"/>
                      <a:pt x="394644" y="569002"/>
                    </a:cubicBezTo>
                    <a:close/>
                  </a:path>
                </a:pathLst>
              </a:custGeom>
              <a:solidFill>
                <a:srgbClr val="231F20"/>
              </a:solidFill>
              <a:ln w="7575" cap="flat">
                <a:noFill/>
                <a:prstDash val="solid"/>
                <a:round/>
              </a:ln>
            </p:spPr>
            <p:txBody>
              <a:bodyPr rtlCol="0" anchor="ctr"/>
              <a:lstStyle/>
              <a:p>
                <a:endParaRPr lang="en-GB"/>
              </a:p>
            </p:txBody>
          </p:sp>
          <p:sp>
            <p:nvSpPr>
              <p:cNvPr id="811" name="Freeform: Shape 810">
                <a:extLst>
                  <a:ext uri="{FF2B5EF4-FFF2-40B4-BE49-F238E27FC236}">
                    <a16:creationId xmlns:a16="http://schemas.microsoft.com/office/drawing/2014/main" id="{A763337D-9CF2-4E1C-A325-0B4CA4257129}"/>
                  </a:ext>
                </a:extLst>
              </p:cNvPr>
              <p:cNvSpPr/>
              <p:nvPr/>
            </p:nvSpPr>
            <p:spPr>
              <a:xfrm>
                <a:off x="7237845" y="1294847"/>
                <a:ext cx="306258" cy="257435"/>
              </a:xfrm>
              <a:custGeom>
                <a:avLst/>
                <a:gdLst>
                  <a:gd name="connsiteX0" fmla="*/ 89966 w 306258"/>
                  <a:gd name="connsiteY0" fmla="*/ 45607 h 257435"/>
                  <a:gd name="connsiteX1" fmla="*/ 153354 w 306258"/>
                  <a:gd name="connsiteY1" fmla="*/ 19466 h 257435"/>
                  <a:gd name="connsiteX2" fmla="*/ 216727 w 306258"/>
                  <a:gd name="connsiteY2" fmla="*/ 45607 h 257435"/>
                  <a:gd name="connsiteX3" fmla="*/ 153354 w 306258"/>
                  <a:gd name="connsiteY3" fmla="*/ 108995 h 257435"/>
                  <a:gd name="connsiteX4" fmla="*/ 89966 w 306258"/>
                  <a:gd name="connsiteY4" fmla="*/ 45607 h 257435"/>
                  <a:gd name="connsiteX5" fmla="*/ 161237 w 306258"/>
                  <a:gd name="connsiteY5" fmla="*/ 193553 h 257435"/>
                  <a:gd name="connsiteX6" fmla="*/ 161237 w 306258"/>
                  <a:gd name="connsiteY6" fmla="*/ 238104 h 257435"/>
                  <a:gd name="connsiteX7" fmla="*/ 145456 w 306258"/>
                  <a:gd name="connsiteY7" fmla="*/ 238104 h 257435"/>
                  <a:gd name="connsiteX8" fmla="*/ 145456 w 306258"/>
                  <a:gd name="connsiteY8" fmla="*/ 192732 h 257435"/>
                  <a:gd name="connsiteX9" fmla="*/ 104850 w 306258"/>
                  <a:gd name="connsiteY9" fmla="*/ 142738 h 257435"/>
                  <a:gd name="connsiteX10" fmla="*/ 112413 w 306258"/>
                  <a:gd name="connsiteY10" fmla="*/ 115319 h 257435"/>
                  <a:gd name="connsiteX11" fmla="*/ 153354 w 306258"/>
                  <a:gd name="connsiteY11" fmla="*/ 126547 h 257435"/>
                  <a:gd name="connsiteX12" fmla="*/ 194356 w 306258"/>
                  <a:gd name="connsiteY12" fmla="*/ 115289 h 257435"/>
                  <a:gd name="connsiteX13" fmla="*/ 203972 w 306258"/>
                  <a:gd name="connsiteY13" fmla="*/ 143695 h 257435"/>
                  <a:gd name="connsiteX14" fmla="*/ 161237 w 306258"/>
                  <a:gd name="connsiteY14" fmla="*/ 193553 h 257435"/>
                  <a:gd name="connsiteX15" fmla="*/ 52819 w 306258"/>
                  <a:gd name="connsiteY15" fmla="*/ 171790 h 257435"/>
                  <a:gd name="connsiteX16" fmla="*/ 62723 w 306258"/>
                  <a:gd name="connsiteY16" fmla="*/ 165048 h 257435"/>
                  <a:gd name="connsiteX17" fmla="*/ 74764 w 306258"/>
                  <a:gd name="connsiteY17" fmla="*/ 159331 h 257435"/>
                  <a:gd name="connsiteX18" fmla="*/ 78458 w 306258"/>
                  <a:gd name="connsiteY18" fmla="*/ 257647 h 257435"/>
                  <a:gd name="connsiteX19" fmla="*/ 228250 w 306258"/>
                  <a:gd name="connsiteY19" fmla="*/ 257647 h 257435"/>
                  <a:gd name="connsiteX20" fmla="*/ 231937 w 306258"/>
                  <a:gd name="connsiteY20" fmla="*/ 159331 h 257435"/>
                  <a:gd name="connsiteX21" fmla="*/ 243978 w 306258"/>
                  <a:gd name="connsiteY21" fmla="*/ 165048 h 257435"/>
                  <a:gd name="connsiteX22" fmla="*/ 253890 w 306258"/>
                  <a:gd name="connsiteY22" fmla="*/ 171790 h 257435"/>
                  <a:gd name="connsiteX23" fmla="*/ 250378 w 306258"/>
                  <a:gd name="connsiteY23" fmla="*/ 257647 h 257435"/>
                  <a:gd name="connsiteX24" fmla="*/ 306483 w 306258"/>
                  <a:gd name="connsiteY24" fmla="*/ 257647 h 257435"/>
                  <a:gd name="connsiteX25" fmla="*/ 306483 w 306258"/>
                  <a:gd name="connsiteY25" fmla="*/ 238104 h 257435"/>
                  <a:gd name="connsiteX26" fmla="*/ 216909 w 306258"/>
                  <a:gd name="connsiteY26" fmla="*/ 132058 h 257435"/>
                  <a:gd name="connsiteX27" fmla="*/ 211862 w 306258"/>
                  <a:gd name="connsiteY27" fmla="*/ 101386 h 257435"/>
                  <a:gd name="connsiteX28" fmla="*/ 233700 w 306258"/>
                  <a:gd name="connsiteY28" fmla="*/ 38112 h 257435"/>
                  <a:gd name="connsiteX29" fmla="*/ 253122 w 306258"/>
                  <a:gd name="connsiteY29" fmla="*/ 19406 h 257435"/>
                  <a:gd name="connsiteX30" fmla="*/ 153347 w 306258"/>
                  <a:gd name="connsiteY30" fmla="*/ 212 h 257435"/>
                  <a:gd name="connsiteX31" fmla="*/ 53579 w 306258"/>
                  <a:gd name="connsiteY31" fmla="*/ 19406 h 257435"/>
                  <a:gd name="connsiteX32" fmla="*/ 73137 w 306258"/>
                  <a:gd name="connsiteY32" fmla="*/ 37542 h 257435"/>
                  <a:gd name="connsiteX33" fmla="*/ 94922 w 306258"/>
                  <a:gd name="connsiteY33" fmla="*/ 101477 h 257435"/>
                  <a:gd name="connsiteX34" fmla="*/ 89860 w 306258"/>
                  <a:gd name="connsiteY34" fmla="*/ 132065 h 257435"/>
                  <a:gd name="connsiteX35" fmla="*/ 225 w 306258"/>
                  <a:gd name="connsiteY35" fmla="*/ 238104 h 257435"/>
                  <a:gd name="connsiteX36" fmla="*/ 225 w 306258"/>
                  <a:gd name="connsiteY36" fmla="*/ 257647 h 257435"/>
                  <a:gd name="connsiteX37" fmla="*/ 56330 w 306258"/>
                  <a:gd name="connsiteY37" fmla="*/ 257647 h 257435"/>
                  <a:gd name="connsiteX38" fmla="*/ 52819 w 306258"/>
                  <a:gd name="connsiteY38" fmla="*/ 171790 h 257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06258" h="257435">
                    <a:moveTo>
                      <a:pt x="89966" y="45607"/>
                    </a:moveTo>
                    <a:cubicBezTo>
                      <a:pt x="89966" y="27037"/>
                      <a:pt x="108339" y="19466"/>
                      <a:pt x="153354" y="19466"/>
                    </a:cubicBezTo>
                    <a:cubicBezTo>
                      <a:pt x="198962" y="19466"/>
                      <a:pt x="216727" y="26794"/>
                      <a:pt x="216727" y="45607"/>
                    </a:cubicBezTo>
                    <a:cubicBezTo>
                      <a:pt x="216727" y="80558"/>
                      <a:pt x="188298" y="108995"/>
                      <a:pt x="153354" y="108995"/>
                    </a:cubicBezTo>
                    <a:cubicBezTo>
                      <a:pt x="118403" y="108995"/>
                      <a:pt x="89966" y="80558"/>
                      <a:pt x="89966" y="45607"/>
                    </a:cubicBezTo>
                    <a:close/>
                    <a:moveTo>
                      <a:pt x="161237" y="193553"/>
                    </a:moveTo>
                    <a:lnTo>
                      <a:pt x="161237" y="238104"/>
                    </a:lnTo>
                    <a:lnTo>
                      <a:pt x="145456" y="238104"/>
                    </a:lnTo>
                    <a:lnTo>
                      <a:pt x="145456" y="192732"/>
                    </a:lnTo>
                    <a:lnTo>
                      <a:pt x="104850" y="142738"/>
                    </a:lnTo>
                    <a:cubicBezTo>
                      <a:pt x="107366" y="137105"/>
                      <a:pt x="111486" y="124616"/>
                      <a:pt x="112413" y="115319"/>
                    </a:cubicBezTo>
                    <a:cubicBezTo>
                      <a:pt x="124446" y="122412"/>
                      <a:pt x="138410" y="126547"/>
                      <a:pt x="153354" y="126547"/>
                    </a:cubicBezTo>
                    <a:cubicBezTo>
                      <a:pt x="168321" y="126547"/>
                      <a:pt x="182300" y="122404"/>
                      <a:pt x="194356" y="115289"/>
                    </a:cubicBezTo>
                    <a:cubicBezTo>
                      <a:pt x="195329" y="125406"/>
                      <a:pt x="201182" y="137857"/>
                      <a:pt x="203972" y="143695"/>
                    </a:cubicBezTo>
                    <a:lnTo>
                      <a:pt x="161237" y="193553"/>
                    </a:lnTo>
                    <a:close/>
                    <a:moveTo>
                      <a:pt x="52819" y="171790"/>
                    </a:moveTo>
                    <a:cubicBezTo>
                      <a:pt x="52819" y="171790"/>
                      <a:pt x="56026" y="168711"/>
                      <a:pt x="62723" y="165048"/>
                    </a:cubicBezTo>
                    <a:cubicBezTo>
                      <a:pt x="68120" y="162091"/>
                      <a:pt x="74764" y="159331"/>
                      <a:pt x="74764" y="159331"/>
                    </a:cubicBezTo>
                    <a:lnTo>
                      <a:pt x="78458" y="257647"/>
                    </a:lnTo>
                    <a:lnTo>
                      <a:pt x="228250" y="257647"/>
                    </a:lnTo>
                    <a:lnTo>
                      <a:pt x="231937" y="159331"/>
                    </a:lnTo>
                    <a:cubicBezTo>
                      <a:pt x="231937" y="159331"/>
                      <a:pt x="238581" y="162091"/>
                      <a:pt x="243978" y="165048"/>
                    </a:cubicBezTo>
                    <a:cubicBezTo>
                      <a:pt x="250690" y="168711"/>
                      <a:pt x="253890" y="171790"/>
                      <a:pt x="253890" y="171790"/>
                    </a:cubicBezTo>
                    <a:lnTo>
                      <a:pt x="250378" y="257647"/>
                    </a:lnTo>
                    <a:lnTo>
                      <a:pt x="306483" y="257647"/>
                    </a:lnTo>
                    <a:lnTo>
                      <a:pt x="306483" y="238104"/>
                    </a:lnTo>
                    <a:cubicBezTo>
                      <a:pt x="306483" y="188445"/>
                      <a:pt x="273007" y="148978"/>
                      <a:pt x="216909" y="132058"/>
                    </a:cubicBezTo>
                    <a:cubicBezTo>
                      <a:pt x="213869" y="125893"/>
                      <a:pt x="210516" y="115532"/>
                      <a:pt x="211862" y="101386"/>
                    </a:cubicBezTo>
                    <a:cubicBezTo>
                      <a:pt x="223971" y="88677"/>
                      <a:pt x="236460" y="67507"/>
                      <a:pt x="233700" y="38112"/>
                    </a:cubicBezTo>
                    <a:cubicBezTo>
                      <a:pt x="249154" y="33574"/>
                      <a:pt x="253122" y="27053"/>
                      <a:pt x="253122" y="19406"/>
                    </a:cubicBezTo>
                    <a:cubicBezTo>
                      <a:pt x="253122" y="4575"/>
                      <a:pt x="225711" y="212"/>
                      <a:pt x="153347" y="212"/>
                    </a:cubicBezTo>
                    <a:cubicBezTo>
                      <a:pt x="79697" y="212"/>
                      <a:pt x="53579" y="4575"/>
                      <a:pt x="53579" y="19406"/>
                    </a:cubicBezTo>
                    <a:cubicBezTo>
                      <a:pt x="53579" y="26733"/>
                      <a:pt x="58535" y="33035"/>
                      <a:pt x="73137" y="37542"/>
                    </a:cubicBezTo>
                    <a:cubicBezTo>
                      <a:pt x="69830" y="66017"/>
                      <a:pt x="82601" y="88585"/>
                      <a:pt x="94922" y="101477"/>
                    </a:cubicBezTo>
                    <a:cubicBezTo>
                      <a:pt x="96230" y="115471"/>
                      <a:pt x="92923" y="125847"/>
                      <a:pt x="89860" y="132065"/>
                    </a:cubicBezTo>
                    <a:cubicBezTo>
                      <a:pt x="33663" y="148994"/>
                      <a:pt x="225" y="188285"/>
                      <a:pt x="225" y="238104"/>
                    </a:cubicBezTo>
                    <a:lnTo>
                      <a:pt x="225" y="257647"/>
                    </a:lnTo>
                    <a:lnTo>
                      <a:pt x="56330" y="257647"/>
                    </a:lnTo>
                    <a:lnTo>
                      <a:pt x="52819" y="171790"/>
                    </a:lnTo>
                    <a:close/>
                  </a:path>
                </a:pathLst>
              </a:custGeom>
              <a:solidFill>
                <a:srgbClr val="231F20"/>
              </a:solidFill>
              <a:ln w="7575" cap="flat">
                <a:noFill/>
                <a:prstDash val="solid"/>
                <a:round/>
              </a:ln>
            </p:spPr>
            <p:txBody>
              <a:bodyPr rtlCol="0" anchor="ctr"/>
              <a:lstStyle/>
              <a:p>
                <a:endParaRPr lang="en-GB"/>
              </a:p>
            </p:txBody>
          </p:sp>
          <p:sp>
            <p:nvSpPr>
              <p:cNvPr id="812" name="Freeform: Shape 811">
                <a:extLst>
                  <a:ext uri="{FF2B5EF4-FFF2-40B4-BE49-F238E27FC236}">
                    <a16:creationId xmlns:a16="http://schemas.microsoft.com/office/drawing/2014/main" id="{C12FFEA6-987A-4ADC-A596-BC3D2374D62D}"/>
                  </a:ext>
                </a:extLst>
              </p:cNvPr>
              <p:cNvSpPr/>
              <p:nvPr/>
            </p:nvSpPr>
            <p:spPr>
              <a:xfrm>
                <a:off x="7295114" y="1212053"/>
                <a:ext cx="54008" cy="76386"/>
              </a:xfrm>
              <a:custGeom>
                <a:avLst/>
                <a:gdLst>
                  <a:gd name="connsiteX0" fmla="*/ 46785 w 54008"/>
                  <a:gd name="connsiteY0" fmla="*/ 69989 h 76386"/>
                  <a:gd name="connsiteX1" fmla="*/ 53489 w 54008"/>
                  <a:gd name="connsiteY1" fmla="*/ 140 h 76386"/>
                  <a:gd name="connsiteX2" fmla="*/ 9736 w 54008"/>
                  <a:gd name="connsiteY2" fmla="*/ 58655 h 76386"/>
                  <a:gd name="connsiteX3" fmla="*/ 3487 w 54008"/>
                  <a:gd name="connsiteY3" fmla="*/ 58655 h 76386"/>
                  <a:gd name="connsiteX4" fmla="*/ 196 w 54008"/>
                  <a:gd name="connsiteY4" fmla="*/ 61962 h 76386"/>
                  <a:gd name="connsiteX5" fmla="*/ 196 w 54008"/>
                  <a:gd name="connsiteY5" fmla="*/ 76526 h 76386"/>
                  <a:gd name="connsiteX6" fmla="*/ 12411 w 54008"/>
                  <a:gd name="connsiteY6" fmla="*/ 73478 h 76386"/>
                  <a:gd name="connsiteX7" fmla="*/ 46785 w 54008"/>
                  <a:gd name="connsiteY7" fmla="*/ 69989 h 76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08" h="76386">
                    <a:moveTo>
                      <a:pt x="46785" y="69989"/>
                    </a:moveTo>
                    <a:cubicBezTo>
                      <a:pt x="55511" y="43452"/>
                      <a:pt x="54645" y="14210"/>
                      <a:pt x="53489" y="140"/>
                    </a:cubicBezTo>
                    <a:cubicBezTo>
                      <a:pt x="29773" y="11937"/>
                      <a:pt x="14107" y="34483"/>
                      <a:pt x="9736" y="58655"/>
                    </a:cubicBezTo>
                    <a:lnTo>
                      <a:pt x="3487" y="58655"/>
                    </a:lnTo>
                    <a:cubicBezTo>
                      <a:pt x="1694" y="58655"/>
                      <a:pt x="196" y="60153"/>
                      <a:pt x="196" y="61962"/>
                    </a:cubicBezTo>
                    <a:lnTo>
                      <a:pt x="196" y="76526"/>
                    </a:lnTo>
                    <a:cubicBezTo>
                      <a:pt x="5099" y="74861"/>
                      <a:pt x="9667" y="73980"/>
                      <a:pt x="12411" y="73478"/>
                    </a:cubicBezTo>
                    <a:cubicBezTo>
                      <a:pt x="21130" y="71851"/>
                      <a:pt x="32259" y="70703"/>
                      <a:pt x="46785" y="69989"/>
                    </a:cubicBezTo>
                    <a:close/>
                  </a:path>
                </a:pathLst>
              </a:custGeom>
              <a:solidFill>
                <a:srgbClr val="231F20"/>
              </a:solidFill>
              <a:ln w="7575" cap="flat">
                <a:noFill/>
                <a:prstDash val="solid"/>
                <a:round/>
              </a:ln>
            </p:spPr>
            <p:txBody>
              <a:bodyPr rtlCol="0" anchor="ctr"/>
              <a:lstStyle/>
              <a:p>
                <a:endParaRPr lang="en-GB"/>
              </a:p>
            </p:txBody>
          </p:sp>
          <p:sp>
            <p:nvSpPr>
              <p:cNvPr id="813" name="Freeform: Shape 812">
                <a:extLst>
                  <a:ext uri="{FF2B5EF4-FFF2-40B4-BE49-F238E27FC236}">
                    <a16:creationId xmlns:a16="http://schemas.microsoft.com/office/drawing/2014/main" id="{79797C22-7FD1-45DD-8071-38CA999C90A9}"/>
                  </a:ext>
                </a:extLst>
              </p:cNvPr>
              <p:cNvSpPr/>
              <p:nvPr/>
            </p:nvSpPr>
            <p:spPr>
              <a:xfrm>
                <a:off x="7432819" y="1211977"/>
                <a:ext cx="54008" cy="76598"/>
              </a:xfrm>
              <a:custGeom>
                <a:avLst/>
                <a:gdLst>
                  <a:gd name="connsiteX0" fmla="*/ 41522 w 54008"/>
                  <a:gd name="connsiteY0" fmla="*/ 73531 h 76598"/>
                  <a:gd name="connsiteX1" fmla="*/ 54262 w 54008"/>
                  <a:gd name="connsiteY1" fmla="*/ 76739 h 76598"/>
                  <a:gd name="connsiteX2" fmla="*/ 54262 w 54008"/>
                  <a:gd name="connsiteY2" fmla="*/ 62038 h 76598"/>
                  <a:gd name="connsiteX3" fmla="*/ 50970 w 54008"/>
                  <a:gd name="connsiteY3" fmla="*/ 58731 h 76598"/>
                  <a:gd name="connsiteX4" fmla="*/ 44737 w 54008"/>
                  <a:gd name="connsiteY4" fmla="*/ 58731 h 76598"/>
                  <a:gd name="connsiteX5" fmla="*/ 984 w 54008"/>
                  <a:gd name="connsiteY5" fmla="*/ 140 h 76598"/>
                  <a:gd name="connsiteX6" fmla="*/ 7688 w 54008"/>
                  <a:gd name="connsiteY6" fmla="*/ 70110 h 76598"/>
                  <a:gd name="connsiteX7" fmla="*/ 41522 w 54008"/>
                  <a:gd name="connsiteY7" fmla="*/ 73531 h 76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08" h="76598">
                    <a:moveTo>
                      <a:pt x="41522" y="73531"/>
                    </a:moveTo>
                    <a:cubicBezTo>
                      <a:pt x="44365" y="74071"/>
                      <a:pt x="49154" y="74975"/>
                      <a:pt x="54262" y="76739"/>
                    </a:cubicBezTo>
                    <a:lnTo>
                      <a:pt x="54262" y="62038"/>
                    </a:lnTo>
                    <a:cubicBezTo>
                      <a:pt x="54262" y="60229"/>
                      <a:pt x="52787" y="58731"/>
                      <a:pt x="50970" y="58731"/>
                    </a:cubicBezTo>
                    <a:lnTo>
                      <a:pt x="44737" y="58731"/>
                    </a:lnTo>
                    <a:cubicBezTo>
                      <a:pt x="41051" y="34924"/>
                      <a:pt x="23476" y="11800"/>
                      <a:pt x="984" y="140"/>
                    </a:cubicBezTo>
                    <a:cubicBezTo>
                      <a:pt x="-187" y="14195"/>
                      <a:pt x="-1076" y="43521"/>
                      <a:pt x="7688" y="70110"/>
                    </a:cubicBezTo>
                    <a:cubicBezTo>
                      <a:pt x="21895" y="70840"/>
                      <a:pt x="32955" y="71958"/>
                      <a:pt x="41522" y="73531"/>
                    </a:cubicBezTo>
                    <a:close/>
                  </a:path>
                </a:pathLst>
              </a:custGeom>
              <a:solidFill>
                <a:srgbClr val="231F20"/>
              </a:solidFill>
              <a:ln w="7575" cap="flat">
                <a:noFill/>
                <a:prstDash val="solid"/>
                <a:round/>
              </a:ln>
            </p:spPr>
            <p:txBody>
              <a:bodyPr rtlCol="0" anchor="ctr"/>
              <a:lstStyle/>
              <a:p>
                <a:endParaRPr lang="en-GB"/>
              </a:p>
            </p:txBody>
          </p:sp>
          <p:sp>
            <p:nvSpPr>
              <p:cNvPr id="814" name="Freeform: Shape 813">
                <a:extLst>
                  <a:ext uri="{FF2B5EF4-FFF2-40B4-BE49-F238E27FC236}">
                    <a16:creationId xmlns:a16="http://schemas.microsoft.com/office/drawing/2014/main" id="{475CF7F4-683F-4326-99BD-FEBBCCF37627}"/>
                  </a:ext>
                </a:extLst>
              </p:cNvPr>
              <p:cNvSpPr/>
              <p:nvPr/>
            </p:nvSpPr>
            <p:spPr>
              <a:xfrm>
                <a:off x="7359619" y="1197216"/>
                <a:ext cx="62703" cy="83820"/>
              </a:xfrm>
              <a:custGeom>
                <a:avLst/>
                <a:gdLst>
                  <a:gd name="connsiteX0" fmla="*/ 31489 w 62703"/>
                  <a:gd name="connsiteY0" fmla="*/ 83340 h 83820"/>
                  <a:gd name="connsiteX1" fmla="*/ 62928 w 62703"/>
                  <a:gd name="connsiteY1" fmla="*/ 83955 h 83820"/>
                  <a:gd name="connsiteX2" fmla="*/ 57843 w 62703"/>
                  <a:gd name="connsiteY2" fmla="*/ 7957 h 83820"/>
                  <a:gd name="connsiteX3" fmla="*/ 49930 w 62703"/>
                  <a:gd name="connsiteY3" fmla="*/ 135 h 83820"/>
                  <a:gd name="connsiteX4" fmla="*/ 13223 w 62703"/>
                  <a:gd name="connsiteY4" fmla="*/ 135 h 83820"/>
                  <a:gd name="connsiteX5" fmla="*/ 5310 w 62703"/>
                  <a:gd name="connsiteY5" fmla="*/ 7980 h 83820"/>
                  <a:gd name="connsiteX6" fmla="*/ 225 w 62703"/>
                  <a:gd name="connsiteY6" fmla="*/ 83955 h 83820"/>
                  <a:gd name="connsiteX7" fmla="*/ 31489 w 62703"/>
                  <a:gd name="connsiteY7" fmla="*/ 83340 h 8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703" h="83820">
                    <a:moveTo>
                      <a:pt x="31489" y="83340"/>
                    </a:moveTo>
                    <a:cubicBezTo>
                      <a:pt x="38589" y="83340"/>
                      <a:pt x="50341" y="83598"/>
                      <a:pt x="62928" y="83955"/>
                    </a:cubicBezTo>
                    <a:cubicBezTo>
                      <a:pt x="53997" y="51946"/>
                      <a:pt x="57288" y="19230"/>
                      <a:pt x="57843" y="7957"/>
                    </a:cubicBezTo>
                    <a:cubicBezTo>
                      <a:pt x="58064" y="3639"/>
                      <a:pt x="54255" y="135"/>
                      <a:pt x="49930" y="135"/>
                    </a:cubicBezTo>
                    <a:lnTo>
                      <a:pt x="13223" y="135"/>
                    </a:lnTo>
                    <a:cubicBezTo>
                      <a:pt x="8898" y="135"/>
                      <a:pt x="5097" y="3655"/>
                      <a:pt x="5310" y="7980"/>
                    </a:cubicBezTo>
                    <a:cubicBezTo>
                      <a:pt x="5888" y="19283"/>
                      <a:pt x="9149" y="51969"/>
                      <a:pt x="225" y="83955"/>
                    </a:cubicBezTo>
                    <a:cubicBezTo>
                      <a:pt x="12737" y="83598"/>
                      <a:pt x="24435" y="83340"/>
                      <a:pt x="31489" y="83340"/>
                    </a:cubicBezTo>
                    <a:close/>
                  </a:path>
                </a:pathLst>
              </a:custGeom>
              <a:solidFill>
                <a:srgbClr val="231F20"/>
              </a:solidFill>
              <a:ln w="7575" cap="flat">
                <a:noFill/>
                <a:prstDash val="solid"/>
                <a:round/>
              </a:ln>
            </p:spPr>
            <p:txBody>
              <a:bodyPr rtlCol="0" anchor="ctr"/>
              <a:lstStyle/>
              <a:p>
                <a:endParaRPr lang="en-GB"/>
              </a:p>
            </p:txBody>
          </p:sp>
          <p:sp>
            <p:nvSpPr>
              <p:cNvPr id="815" name="Freeform: Shape 814">
                <a:extLst>
                  <a:ext uri="{FF2B5EF4-FFF2-40B4-BE49-F238E27FC236}">
                    <a16:creationId xmlns:a16="http://schemas.microsoft.com/office/drawing/2014/main" id="{8A00615A-65DE-46AD-99DC-A12C9D458BAA}"/>
                  </a:ext>
                </a:extLst>
              </p:cNvPr>
              <p:cNvSpPr/>
              <p:nvPr/>
            </p:nvSpPr>
            <p:spPr>
              <a:xfrm>
                <a:off x="6851400" y="1810379"/>
                <a:ext cx="1077363" cy="43099"/>
              </a:xfrm>
              <a:custGeom>
                <a:avLst/>
                <a:gdLst>
                  <a:gd name="connsiteX0" fmla="*/ 224 w 1077363"/>
                  <a:gd name="connsiteY0" fmla="*/ 43482 h 43099"/>
                  <a:gd name="connsiteX1" fmla="*/ 1077588 w 1077363"/>
                  <a:gd name="connsiteY1" fmla="*/ 43482 h 43099"/>
                  <a:gd name="connsiteX2" fmla="*/ 1077588 w 1077363"/>
                  <a:gd name="connsiteY2" fmla="*/ 382 h 43099"/>
                  <a:gd name="connsiteX3" fmla="*/ 224 w 1077363"/>
                  <a:gd name="connsiteY3" fmla="*/ 382 h 43099"/>
                  <a:gd name="connsiteX4" fmla="*/ 224 w 1077363"/>
                  <a:gd name="connsiteY4" fmla="*/ 43482 h 43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7363" h="43099">
                    <a:moveTo>
                      <a:pt x="224" y="43482"/>
                    </a:moveTo>
                    <a:lnTo>
                      <a:pt x="1077588" y="43482"/>
                    </a:lnTo>
                    <a:lnTo>
                      <a:pt x="1077588" y="382"/>
                    </a:lnTo>
                    <a:lnTo>
                      <a:pt x="224" y="382"/>
                    </a:lnTo>
                    <a:lnTo>
                      <a:pt x="224" y="43482"/>
                    </a:lnTo>
                    <a:close/>
                  </a:path>
                </a:pathLst>
              </a:custGeom>
              <a:solidFill>
                <a:srgbClr val="231F20"/>
              </a:solidFill>
              <a:ln w="7575" cap="flat">
                <a:noFill/>
                <a:prstDash val="solid"/>
                <a:round/>
              </a:ln>
            </p:spPr>
            <p:txBody>
              <a:bodyPr rtlCol="0" anchor="ctr"/>
              <a:lstStyle/>
              <a:p>
                <a:endParaRPr lang="en-GB"/>
              </a:p>
            </p:txBody>
          </p:sp>
          <p:sp>
            <p:nvSpPr>
              <p:cNvPr id="816" name="Freeform: Shape 815">
                <a:extLst>
                  <a:ext uri="{FF2B5EF4-FFF2-40B4-BE49-F238E27FC236}">
                    <a16:creationId xmlns:a16="http://schemas.microsoft.com/office/drawing/2014/main" id="{31B6E200-FE3F-4413-B662-AD2E191F2AB1}"/>
                  </a:ext>
                </a:extLst>
              </p:cNvPr>
              <p:cNvSpPr/>
              <p:nvPr/>
            </p:nvSpPr>
            <p:spPr>
              <a:xfrm>
                <a:off x="7635860" y="1259532"/>
                <a:ext cx="120071" cy="79434"/>
              </a:xfrm>
              <a:custGeom>
                <a:avLst/>
                <a:gdLst>
                  <a:gd name="connsiteX0" fmla="*/ 352 w 120071"/>
                  <a:gd name="connsiteY0" fmla="*/ 160 h 79434"/>
                  <a:gd name="connsiteX1" fmla="*/ 120423 w 120071"/>
                  <a:gd name="connsiteY1" fmla="*/ 160 h 79434"/>
                  <a:gd name="connsiteX2" fmla="*/ 120423 w 120071"/>
                  <a:gd name="connsiteY2" fmla="*/ 29616 h 79434"/>
                  <a:gd name="connsiteX3" fmla="*/ 78334 w 120071"/>
                  <a:gd name="connsiteY3" fmla="*/ 29616 h 79434"/>
                  <a:gd name="connsiteX4" fmla="*/ 78334 w 120071"/>
                  <a:gd name="connsiteY4" fmla="*/ 53438 h 79434"/>
                  <a:gd name="connsiteX5" fmla="*/ 106307 w 120071"/>
                  <a:gd name="connsiteY5" fmla="*/ 53438 h 79434"/>
                  <a:gd name="connsiteX6" fmla="*/ 106307 w 120071"/>
                  <a:gd name="connsiteY6" fmla="*/ 79595 h 79434"/>
                  <a:gd name="connsiteX7" fmla="*/ 14422 w 120071"/>
                  <a:gd name="connsiteY7" fmla="*/ 79595 h 79434"/>
                  <a:gd name="connsiteX8" fmla="*/ 14422 w 120071"/>
                  <a:gd name="connsiteY8" fmla="*/ 53438 h 79434"/>
                  <a:gd name="connsiteX9" fmla="*/ 42448 w 120071"/>
                  <a:gd name="connsiteY9" fmla="*/ 53438 h 79434"/>
                  <a:gd name="connsiteX10" fmla="*/ 42448 w 120071"/>
                  <a:gd name="connsiteY10" fmla="*/ 29616 h 79434"/>
                  <a:gd name="connsiteX11" fmla="*/ 352 w 120071"/>
                  <a:gd name="connsiteY11" fmla="*/ 29616 h 79434"/>
                  <a:gd name="connsiteX12" fmla="*/ 352 w 120071"/>
                  <a:gd name="connsiteY12" fmla="*/ 160 h 7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0071" h="79434">
                    <a:moveTo>
                      <a:pt x="352" y="160"/>
                    </a:moveTo>
                    <a:lnTo>
                      <a:pt x="120423" y="160"/>
                    </a:lnTo>
                    <a:lnTo>
                      <a:pt x="120423" y="29616"/>
                    </a:lnTo>
                    <a:lnTo>
                      <a:pt x="78334" y="29616"/>
                    </a:lnTo>
                    <a:lnTo>
                      <a:pt x="78334" y="53438"/>
                    </a:lnTo>
                    <a:lnTo>
                      <a:pt x="106307" y="53438"/>
                    </a:lnTo>
                    <a:lnTo>
                      <a:pt x="106307" y="79595"/>
                    </a:lnTo>
                    <a:lnTo>
                      <a:pt x="14422" y="79595"/>
                    </a:lnTo>
                    <a:lnTo>
                      <a:pt x="14422" y="53438"/>
                    </a:lnTo>
                    <a:lnTo>
                      <a:pt x="42448" y="53438"/>
                    </a:lnTo>
                    <a:lnTo>
                      <a:pt x="42448" y="29616"/>
                    </a:lnTo>
                    <a:lnTo>
                      <a:pt x="352" y="29616"/>
                    </a:lnTo>
                    <a:lnTo>
                      <a:pt x="352" y="160"/>
                    </a:lnTo>
                    <a:close/>
                  </a:path>
                </a:pathLst>
              </a:custGeom>
              <a:solidFill>
                <a:srgbClr val="231F20"/>
              </a:solidFill>
              <a:ln w="7575" cap="flat">
                <a:noFill/>
                <a:prstDash val="solid"/>
                <a:round/>
              </a:ln>
            </p:spPr>
            <p:txBody>
              <a:bodyPr rtlCol="0" anchor="ctr"/>
              <a:lstStyle/>
              <a:p>
                <a:endParaRPr lang="en-GB"/>
              </a:p>
            </p:txBody>
          </p:sp>
          <p:sp>
            <p:nvSpPr>
              <p:cNvPr id="817" name="Freeform: Shape 816">
                <a:extLst>
                  <a:ext uri="{FF2B5EF4-FFF2-40B4-BE49-F238E27FC236}">
                    <a16:creationId xmlns:a16="http://schemas.microsoft.com/office/drawing/2014/main" id="{6CD656F0-E729-4304-A4B9-BE7DF55E58A4}"/>
                  </a:ext>
                </a:extLst>
              </p:cNvPr>
              <p:cNvSpPr/>
              <p:nvPr/>
            </p:nvSpPr>
            <p:spPr>
              <a:xfrm>
                <a:off x="7599844" y="1349228"/>
                <a:ext cx="191181" cy="134734"/>
              </a:xfrm>
              <a:custGeom>
                <a:avLst/>
                <a:gdLst>
                  <a:gd name="connsiteX0" fmla="*/ 158832 w 191181"/>
                  <a:gd name="connsiteY0" fmla="*/ 41766 h 134734"/>
                  <a:gd name="connsiteX1" fmla="*/ 158832 w 191181"/>
                  <a:gd name="connsiteY1" fmla="*/ 60534 h 134734"/>
                  <a:gd name="connsiteX2" fmla="*/ 135739 w 191181"/>
                  <a:gd name="connsiteY2" fmla="*/ 60534 h 134734"/>
                  <a:gd name="connsiteX3" fmla="*/ 123554 w 191181"/>
                  <a:gd name="connsiteY3" fmla="*/ 48250 h 134734"/>
                  <a:gd name="connsiteX4" fmla="*/ 123554 w 191181"/>
                  <a:gd name="connsiteY4" fmla="*/ 32918 h 134734"/>
                  <a:gd name="connsiteX5" fmla="*/ 142322 w 191181"/>
                  <a:gd name="connsiteY5" fmla="*/ 32918 h 134734"/>
                  <a:gd name="connsiteX6" fmla="*/ 142322 w 191181"/>
                  <a:gd name="connsiteY6" fmla="*/ 209 h 134734"/>
                  <a:gd name="connsiteX7" fmla="*/ 50437 w 191181"/>
                  <a:gd name="connsiteY7" fmla="*/ 209 h 134734"/>
                  <a:gd name="connsiteX8" fmla="*/ 50437 w 191181"/>
                  <a:gd name="connsiteY8" fmla="*/ 32918 h 134734"/>
                  <a:gd name="connsiteX9" fmla="*/ 69205 w 191181"/>
                  <a:gd name="connsiteY9" fmla="*/ 32918 h 134734"/>
                  <a:gd name="connsiteX10" fmla="*/ 69205 w 191181"/>
                  <a:gd name="connsiteY10" fmla="*/ 48250 h 134734"/>
                  <a:gd name="connsiteX11" fmla="*/ 57020 w 191181"/>
                  <a:gd name="connsiteY11" fmla="*/ 60534 h 134734"/>
                  <a:gd name="connsiteX12" fmla="*/ 33053 w 191181"/>
                  <a:gd name="connsiteY12" fmla="*/ 60534 h 134734"/>
                  <a:gd name="connsiteX13" fmla="*/ 33053 w 191181"/>
                  <a:gd name="connsiteY13" fmla="*/ 41766 h 134734"/>
                  <a:gd name="connsiteX14" fmla="*/ 352 w 191181"/>
                  <a:gd name="connsiteY14" fmla="*/ 41766 h 134734"/>
                  <a:gd name="connsiteX15" fmla="*/ 352 w 191181"/>
                  <a:gd name="connsiteY15" fmla="*/ 133651 h 134734"/>
                  <a:gd name="connsiteX16" fmla="*/ 33053 w 191181"/>
                  <a:gd name="connsiteY16" fmla="*/ 133651 h 134734"/>
                  <a:gd name="connsiteX17" fmla="*/ 33053 w 191181"/>
                  <a:gd name="connsiteY17" fmla="*/ 114883 h 134734"/>
                  <a:gd name="connsiteX18" fmla="*/ 57597 w 191181"/>
                  <a:gd name="connsiteY18" fmla="*/ 114883 h 134734"/>
                  <a:gd name="connsiteX19" fmla="*/ 96380 w 191181"/>
                  <a:gd name="connsiteY19" fmla="*/ 134943 h 134734"/>
                  <a:gd name="connsiteX20" fmla="*/ 135162 w 191181"/>
                  <a:gd name="connsiteY20" fmla="*/ 114883 h 134734"/>
                  <a:gd name="connsiteX21" fmla="*/ 158832 w 191181"/>
                  <a:gd name="connsiteY21" fmla="*/ 114883 h 134734"/>
                  <a:gd name="connsiteX22" fmla="*/ 158832 w 191181"/>
                  <a:gd name="connsiteY22" fmla="*/ 133651 h 134734"/>
                  <a:gd name="connsiteX23" fmla="*/ 191533 w 191181"/>
                  <a:gd name="connsiteY23" fmla="*/ 133651 h 134734"/>
                  <a:gd name="connsiteX24" fmla="*/ 191533 w 191181"/>
                  <a:gd name="connsiteY24" fmla="*/ 41766 h 134734"/>
                  <a:gd name="connsiteX25" fmla="*/ 158832 w 191181"/>
                  <a:gd name="connsiteY25" fmla="*/ 41766 h 134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1181" h="134734">
                    <a:moveTo>
                      <a:pt x="158832" y="41766"/>
                    </a:moveTo>
                    <a:lnTo>
                      <a:pt x="158832" y="60534"/>
                    </a:lnTo>
                    <a:lnTo>
                      <a:pt x="135739" y="60534"/>
                    </a:lnTo>
                    <a:cubicBezTo>
                      <a:pt x="132463" y="55730"/>
                      <a:pt x="128320" y="51572"/>
                      <a:pt x="123554" y="48250"/>
                    </a:cubicBezTo>
                    <a:lnTo>
                      <a:pt x="123554" y="32918"/>
                    </a:lnTo>
                    <a:lnTo>
                      <a:pt x="142322" y="32918"/>
                    </a:lnTo>
                    <a:lnTo>
                      <a:pt x="142322" y="209"/>
                    </a:lnTo>
                    <a:lnTo>
                      <a:pt x="50437" y="209"/>
                    </a:lnTo>
                    <a:lnTo>
                      <a:pt x="50437" y="32918"/>
                    </a:lnTo>
                    <a:lnTo>
                      <a:pt x="69205" y="32918"/>
                    </a:lnTo>
                    <a:lnTo>
                      <a:pt x="69205" y="48250"/>
                    </a:lnTo>
                    <a:cubicBezTo>
                      <a:pt x="64439" y="51572"/>
                      <a:pt x="60296" y="55730"/>
                      <a:pt x="57020" y="60534"/>
                    </a:cubicBezTo>
                    <a:lnTo>
                      <a:pt x="33053" y="60534"/>
                    </a:lnTo>
                    <a:lnTo>
                      <a:pt x="33053" y="41766"/>
                    </a:lnTo>
                    <a:lnTo>
                      <a:pt x="352" y="41766"/>
                    </a:lnTo>
                    <a:lnTo>
                      <a:pt x="352" y="133651"/>
                    </a:lnTo>
                    <a:lnTo>
                      <a:pt x="33053" y="133651"/>
                    </a:lnTo>
                    <a:lnTo>
                      <a:pt x="33053" y="114883"/>
                    </a:lnTo>
                    <a:lnTo>
                      <a:pt x="57597" y="114883"/>
                    </a:lnTo>
                    <a:cubicBezTo>
                      <a:pt x="66233" y="127007"/>
                      <a:pt x="80371" y="134943"/>
                      <a:pt x="96380" y="134943"/>
                    </a:cubicBezTo>
                    <a:cubicBezTo>
                      <a:pt x="112388" y="134943"/>
                      <a:pt x="126527" y="127007"/>
                      <a:pt x="135162" y="114883"/>
                    </a:cubicBezTo>
                    <a:lnTo>
                      <a:pt x="158832" y="114883"/>
                    </a:lnTo>
                    <a:lnTo>
                      <a:pt x="158832" y="133651"/>
                    </a:lnTo>
                    <a:lnTo>
                      <a:pt x="191533" y="133651"/>
                    </a:lnTo>
                    <a:lnTo>
                      <a:pt x="191533" y="41766"/>
                    </a:lnTo>
                    <a:lnTo>
                      <a:pt x="158832" y="41766"/>
                    </a:lnTo>
                    <a:close/>
                  </a:path>
                </a:pathLst>
              </a:custGeom>
              <a:solidFill>
                <a:srgbClr val="231F20"/>
              </a:solidFill>
              <a:ln w="7575" cap="flat">
                <a:noFill/>
                <a:prstDash val="solid"/>
                <a:round/>
              </a:ln>
            </p:spPr>
            <p:txBody>
              <a:bodyPr rtlCol="0" anchor="ctr"/>
              <a:lstStyle/>
              <a:p>
                <a:endParaRPr lang="en-GB"/>
              </a:p>
            </p:txBody>
          </p:sp>
        </p:grpSp>
        <p:grpSp>
          <p:nvGrpSpPr>
            <p:cNvPr id="430" name="Group 429">
              <a:extLst>
                <a:ext uri="{FF2B5EF4-FFF2-40B4-BE49-F238E27FC236}">
                  <a16:creationId xmlns:a16="http://schemas.microsoft.com/office/drawing/2014/main" id="{B2568B6F-3353-4251-89E9-CD2853A8B9C7}"/>
                </a:ext>
              </a:extLst>
            </p:cNvPr>
            <p:cNvGrpSpPr/>
            <p:nvPr/>
          </p:nvGrpSpPr>
          <p:grpSpPr>
            <a:xfrm>
              <a:off x="3952276" y="3608677"/>
              <a:ext cx="725147" cy="245497"/>
              <a:chOff x="5759384" y="3452849"/>
              <a:chExt cx="725147" cy="245497"/>
            </a:xfrm>
          </p:grpSpPr>
          <p:sp>
            <p:nvSpPr>
              <p:cNvPr id="431" name="Freeform: Shape 430">
                <a:extLst>
                  <a:ext uri="{FF2B5EF4-FFF2-40B4-BE49-F238E27FC236}">
                    <a16:creationId xmlns:a16="http://schemas.microsoft.com/office/drawing/2014/main" id="{F09D865F-D558-4532-B62A-B8E347A33754}"/>
                  </a:ext>
                </a:extLst>
              </p:cNvPr>
              <p:cNvSpPr/>
              <p:nvPr/>
            </p:nvSpPr>
            <p:spPr>
              <a:xfrm>
                <a:off x="5759384" y="3453620"/>
                <a:ext cx="112509" cy="91554"/>
              </a:xfrm>
              <a:custGeom>
                <a:avLst/>
                <a:gdLst>
                  <a:gd name="connsiteX0" fmla="*/ 112509 w 112509"/>
                  <a:gd name="connsiteY0" fmla="*/ 0 h 91554"/>
                  <a:gd name="connsiteX1" fmla="*/ 87954 w 112509"/>
                  <a:gd name="connsiteY1" fmla="*/ 91554 h 91554"/>
                  <a:gd name="connsiteX2" fmla="*/ 73038 w 112509"/>
                  <a:gd name="connsiteY2" fmla="*/ 91554 h 91554"/>
                  <a:gd name="connsiteX3" fmla="*/ 56188 w 112509"/>
                  <a:gd name="connsiteY3" fmla="*/ 36004 h 91554"/>
                  <a:gd name="connsiteX4" fmla="*/ 39338 w 112509"/>
                  <a:gd name="connsiteY4" fmla="*/ 91554 h 91554"/>
                  <a:gd name="connsiteX5" fmla="*/ 24432 w 112509"/>
                  <a:gd name="connsiteY5" fmla="*/ 91554 h 91554"/>
                  <a:gd name="connsiteX6" fmla="*/ 0 w 112509"/>
                  <a:gd name="connsiteY6" fmla="*/ 0 h 91554"/>
                  <a:gd name="connsiteX7" fmla="*/ 18640 w 112509"/>
                  <a:gd name="connsiteY7" fmla="*/ 0 h 91554"/>
                  <a:gd name="connsiteX8" fmla="*/ 32785 w 112509"/>
                  <a:gd name="connsiteY8" fmla="*/ 57741 h 91554"/>
                  <a:gd name="connsiteX9" fmla="*/ 49502 w 112509"/>
                  <a:gd name="connsiteY9" fmla="*/ 0 h 91554"/>
                  <a:gd name="connsiteX10" fmla="*/ 62875 w 112509"/>
                  <a:gd name="connsiteY10" fmla="*/ 0 h 91554"/>
                  <a:gd name="connsiteX11" fmla="*/ 79591 w 112509"/>
                  <a:gd name="connsiteY11" fmla="*/ 57741 h 91554"/>
                  <a:gd name="connsiteX12" fmla="*/ 93859 w 112509"/>
                  <a:gd name="connsiteY12" fmla="*/ 0 h 91554"/>
                  <a:gd name="connsiteX13" fmla="*/ 112509 w 112509"/>
                  <a:gd name="connsiteY13" fmla="*/ 0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509" h="91554">
                    <a:moveTo>
                      <a:pt x="112509" y="0"/>
                    </a:moveTo>
                    <a:lnTo>
                      <a:pt x="87954" y="91554"/>
                    </a:lnTo>
                    <a:lnTo>
                      <a:pt x="73038" y="91554"/>
                    </a:lnTo>
                    <a:lnTo>
                      <a:pt x="56188" y="36004"/>
                    </a:lnTo>
                    <a:lnTo>
                      <a:pt x="39338" y="91554"/>
                    </a:lnTo>
                    <a:lnTo>
                      <a:pt x="24432" y="91554"/>
                    </a:lnTo>
                    <a:lnTo>
                      <a:pt x="0" y="0"/>
                    </a:lnTo>
                    <a:lnTo>
                      <a:pt x="18640" y="0"/>
                    </a:lnTo>
                    <a:lnTo>
                      <a:pt x="32785" y="57741"/>
                    </a:lnTo>
                    <a:lnTo>
                      <a:pt x="49502" y="0"/>
                    </a:lnTo>
                    <a:lnTo>
                      <a:pt x="62875" y="0"/>
                    </a:lnTo>
                    <a:lnTo>
                      <a:pt x="79591" y="57741"/>
                    </a:lnTo>
                    <a:lnTo>
                      <a:pt x="93859" y="0"/>
                    </a:lnTo>
                    <a:lnTo>
                      <a:pt x="112509" y="0"/>
                    </a:lnTo>
                    <a:close/>
                  </a:path>
                </a:pathLst>
              </a:custGeom>
              <a:solidFill>
                <a:srgbClr val="000000"/>
              </a:solidFill>
              <a:ln w="9525" cap="flat">
                <a:noFill/>
                <a:prstDash val="solid"/>
                <a:round/>
              </a:ln>
            </p:spPr>
            <p:txBody>
              <a:bodyPr rtlCol="0" anchor="ctr"/>
              <a:lstStyle/>
              <a:p>
                <a:endParaRPr lang="en-GB"/>
              </a:p>
            </p:txBody>
          </p:sp>
          <p:sp>
            <p:nvSpPr>
              <p:cNvPr id="432" name="Freeform: Shape 431">
                <a:extLst>
                  <a:ext uri="{FF2B5EF4-FFF2-40B4-BE49-F238E27FC236}">
                    <a16:creationId xmlns:a16="http://schemas.microsoft.com/office/drawing/2014/main" id="{B271D932-D43C-4DE8-B8C5-ECCAE3B5DF8D}"/>
                  </a:ext>
                </a:extLst>
              </p:cNvPr>
              <p:cNvSpPr/>
              <p:nvPr/>
            </p:nvSpPr>
            <p:spPr>
              <a:xfrm>
                <a:off x="5882209" y="3453620"/>
                <a:ext cx="60312" cy="91554"/>
              </a:xfrm>
              <a:custGeom>
                <a:avLst/>
                <a:gdLst>
                  <a:gd name="connsiteX0" fmla="*/ 60312 w 60312"/>
                  <a:gd name="connsiteY0" fmla="*/ 91554 h 91554"/>
                  <a:gd name="connsiteX1" fmla="*/ 0 w 60312"/>
                  <a:gd name="connsiteY1" fmla="*/ 91554 h 91554"/>
                  <a:gd name="connsiteX2" fmla="*/ 0 w 60312"/>
                  <a:gd name="connsiteY2" fmla="*/ 0 h 91554"/>
                  <a:gd name="connsiteX3" fmla="*/ 60312 w 60312"/>
                  <a:gd name="connsiteY3" fmla="*/ 0 h 91554"/>
                  <a:gd name="connsiteX4" fmla="*/ 60312 w 60312"/>
                  <a:gd name="connsiteY4" fmla="*/ 15945 h 91554"/>
                  <a:gd name="connsiteX5" fmla="*/ 17878 w 60312"/>
                  <a:gd name="connsiteY5" fmla="*/ 15945 h 91554"/>
                  <a:gd name="connsiteX6" fmla="*/ 17878 w 60312"/>
                  <a:gd name="connsiteY6" fmla="*/ 37424 h 91554"/>
                  <a:gd name="connsiteX7" fmla="*/ 54007 w 60312"/>
                  <a:gd name="connsiteY7" fmla="*/ 37424 h 91554"/>
                  <a:gd name="connsiteX8" fmla="*/ 54007 w 60312"/>
                  <a:gd name="connsiteY8" fmla="*/ 53369 h 91554"/>
                  <a:gd name="connsiteX9" fmla="*/ 17878 w 60312"/>
                  <a:gd name="connsiteY9" fmla="*/ 53369 h 91554"/>
                  <a:gd name="connsiteX10" fmla="*/ 17878 w 60312"/>
                  <a:gd name="connsiteY10" fmla="*/ 75610 h 91554"/>
                  <a:gd name="connsiteX11" fmla="*/ 60312 w 60312"/>
                  <a:gd name="connsiteY11" fmla="*/ 75610 h 91554"/>
                  <a:gd name="connsiteX12" fmla="*/ 60312 w 60312"/>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312" h="91554">
                    <a:moveTo>
                      <a:pt x="60312" y="91554"/>
                    </a:moveTo>
                    <a:lnTo>
                      <a:pt x="0" y="91554"/>
                    </a:lnTo>
                    <a:lnTo>
                      <a:pt x="0" y="0"/>
                    </a:lnTo>
                    <a:lnTo>
                      <a:pt x="60312" y="0"/>
                    </a:lnTo>
                    <a:lnTo>
                      <a:pt x="60312" y="15945"/>
                    </a:lnTo>
                    <a:lnTo>
                      <a:pt x="17878" y="15945"/>
                    </a:lnTo>
                    <a:lnTo>
                      <a:pt x="17878" y="37424"/>
                    </a:lnTo>
                    <a:lnTo>
                      <a:pt x="54007" y="37424"/>
                    </a:lnTo>
                    <a:lnTo>
                      <a:pt x="54007" y="53369"/>
                    </a:lnTo>
                    <a:lnTo>
                      <a:pt x="17878" y="53369"/>
                    </a:lnTo>
                    <a:lnTo>
                      <a:pt x="17878" y="75610"/>
                    </a:lnTo>
                    <a:lnTo>
                      <a:pt x="60312" y="75610"/>
                    </a:lnTo>
                    <a:lnTo>
                      <a:pt x="60312" y="91554"/>
                    </a:lnTo>
                    <a:close/>
                  </a:path>
                </a:pathLst>
              </a:custGeom>
              <a:solidFill>
                <a:srgbClr val="000000"/>
              </a:solidFill>
              <a:ln w="9525" cap="flat">
                <a:noFill/>
                <a:prstDash val="solid"/>
                <a:round/>
              </a:ln>
            </p:spPr>
            <p:txBody>
              <a:bodyPr rtlCol="0" anchor="ctr"/>
              <a:lstStyle/>
              <a:p>
                <a:endParaRPr lang="en-GB"/>
              </a:p>
            </p:txBody>
          </p:sp>
          <p:sp>
            <p:nvSpPr>
              <p:cNvPr id="433" name="Freeform: Shape 432">
                <a:extLst>
                  <a:ext uri="{FF2B5EF4-FFF2-40B4-BE49-F238E27FC236}">
                    <a16:creationId xmlns:a16="http://schemas.microsoft.com/office/drawing/2014/main" id="{5CC0BCAD-A537-4132-A503-7728770D3AD4}"/>
                  </a:ext>
                </a:extLst>
              </p:cNvPr>
              <p:cNvSpPr/>
              <p:nvPr/>
            </p:nvSpPr>
            <p:spPr>
              <a:xfrm>
                <a:off x="5980402" y="3452849"/>
                <a:ext cx="67379" cy="93097"/>
              </a:xfrm>
              <a:custGeom>
                <a:avLst/>
                <a:gdLst>
                  <a:gd name="connsiteX0" fmla="*/ 67380 w 67379"/>
                  <a:gd name="connsiteY0" fmla="*/ 65322 h 93097"/>
                  <a:gd name="connsiteX1" fmla="*/ 57864 w 67379"/>
                  <a:gd name="connsiteY1" fmla="*/ 85706 h 93097"/>
                  <a:gd name="connsiteX2" fmla="*/ 33433 w 67379"/>
                  <a:gd name="connsiteY2" fmla="*/ 93098 h 93097"/>
                  <a:gd name="connsiteX3" fmla="*/ 14535 w 67379"/>
                  <a:gd name="connsiteY3" fmla="*/ 90335 h 93097"/>
                  <a:gd name="connsiteX4" fmla="*/ 0 w 67379"/>
                  <a:gd name="connsiteY4" fmla="*/ 81010 h 93097"/>
                  <a:gd name="connsiteX5" fmla="*/ 11573 w 67379"/>
                  <a:gd name="connsiteY5" fmla="*/ 69437 h 93097"/>
                  <a:gd name="connsiteX6" fmla="*/ 33566 w 67379"/>
                  <a:gd name="connsiteY6" fmla="*/ 77153 h 93097"/>
                  <a:gd name="connsiteX7" fmla="*/ 45711 w 67379"/>
                  <a:gd name="connsiteY7" fmla="*/ 74200 h 93097"/>
                  <a:gd name="connsiteX8" fmla="*/ 49892 w 67379"/>
                  <a:gd name="connsiteY8" fmla="*/ 65713 h 93097"/>
                  <a:gd name="connsiteX9" fmla="*/ 47063 w 67379"/>
                  <a:gd name="connsiteY9" fmla="*/ 58121 h 93097"/>
                  <a:gd name="connsiteX10" fmla="*/ 38833 w 67379"/>
                  <a:gd name="connsiteY10" fmla="*/ 55036 h 93097"/>
                  <a:gd name="connsiteX11" fmla="*/ 27908 w 67379"/>
                  <a:gd name="connsiteY11" fmla="*/ 53369 h 93097"/>
                  <a:gd name="connsiteX12" fmla="*/ 10163 w 67379"/>
                  <a:gd name="connsiteY12" fmla="*/ 45777 h 93097"/>
                  <a:gd name="connsiteX13" fmla="*/ 3600 w 67379"/>
                  <a:gd name="connsiteY13" fmla="*/ 27775 h 93097"/>
                  <a:gd name="connsiteX14" fmla="*/ 12220 w 67379"/>
                  <a:gd name="connsiteY14" fmla="*/ 7658 h 93097"/>
                  <a:gd name="connsiteX15" fmla="*/ 35490 w 67379"/>
                  <a:gd name="connsiteY15" fmla="*/ 0 h 93097"/>
                  <a:gd name="connsiteX16" fmla="*/ 65065 w 67379"/>
                  <a:gd name="connsiteY16" fmla="*/ 10678 h 93097"/>
                  <a:gd name="connsiteX17" fmla="*/ 53750 w 67379"/>
                  <a:gd name="connsiteY17" fmla="*/ 21860 h 93097"/>
                  <a:gd name="connsiteX18" fmla="*/ 34976 w 67379"/>
                  <a:gd name="connsiteY18" fmla="*/ 15564 h 93097"/>
                  <a:gd name="connsiteX19" fmla="*/ 24565 w 67379"/>
                  <a:gd name="connsiteY19" fmla="*/ 18840 h 93097"/>
                  <a:gd name="connsiteX20" fmla="*/ 20964 w 67379"/>
                  <a:gd name="connsiteY20" fmla="*/ 27137 h 93097"/>
                  <a:gd name="connsiteX21" fmla="*/ 23536 w 67379"/>
                  <a:gd name="connsiteY21" fmla="*/ 33690 h 93097"/>
                  <a:gd name="connsiteX22" fmla="*/ 31890 w 67379"/>
                  <a:gd name="connsiteY22" fmla="*/ 37167 h 93097"/>
                  <a:gd name="connsiteX23" fmla="*/ 42824 w 67379"/>
                  <a:gd name="connsiteY23" fmla="*/ 38833 h 93097"/>
                  <a:gd name="connsiteX24" fmla="*/ 60312 w 67379"/>
                  <a:gd name="connsiteY24" fmla="*/ 46034 h 93097"/>
                  <a:gd name="connsiteX25" fmla="*/ 67380 w 67379"/>
                  <a:gd name="connsiteY25" fmla="*/ 65322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379" h="93097">
                    <a:moveTo>
                      <a:pt x="67380" y="65322"/>
                    </a:moveTo>
                    <a:cubicBezTo>
                      <a:pt x="67380" y="73981"/>
                      <a:pt x="64208" y="80781"/>
                      <a:pt x="57864" y="85706"/>
                    </a:cubicBezTo>
                    <a:cubicBezTo>
                      <a:pt x="51521" y="90640"/>
                      <a:pt x="43377" y="93098"/>
                      <a:pt x="33433" y="93098"/>
                    </a:cubicBezTo>
                    <a:cubicBezTo>
                      <a:pt x="26146" y="93098"/>
                      <a:pt x="19850" y="92183"/>
                      <a:pt x="14535" y="90335"/>
                    </a:cubicBezTo>
                    <a:cubicBezTo>
                      <a:pt x="9220" y="88497"/>
                      <a:pt x="4372" y="85382"/>
                      <a:pt x="0" y="81010"/>
                    </a:cubicBezTo>
                    <a:lnTo>
                      <a:pt x="11573" y="69437"/>
                    </a:lnTo>
                    <a:cubicBezTo>
                      <a:pt x="16716" y="74581"/>
                      <a:pt x="24051" y="77153"/>
                      <a:pt x="33566" y="77153"/>
                    </a:cubicBezTo>
                    <a:cubicBezTo>
                      <a:pt x="38881" y="77153"/>
                      <a:pt x="42929" y="76172"/>
                      <a:pt x="45711" y="74200"/>
                    </a:cubicBezTo>
                    <a:cubicBezTo>
                      <a:pt x="48501" y="72228"/>
                      <a:pt x="49892" y="69399"/>
                      <a:pt x="49892" y="65713"/>
                    </a:cubicBezTo>
                    <a:cubicBezTo>
                      <a:pt x="49892" y="62541"/>
                      <a:pt x="48949" y="60007"/>
                      <a:pt x="47063" y="58121"/>
                    </a:cubicBezTo>
                    <a:cubicBezTo>
                      <a:pt x="45434" y="56579"/>
                      <a:pt x="42691" y="55550"/>
                      <a:pt x="38833" y="55036"/>
                    </a:cubicBezTo>
                    <a:lnTo>
                      <a:pt x="27908" y="53369"/>
                    </a:lnTo>
                    <a:cubicBezTo>
                      <a:pt x="20193" y="52254"/>
                      <a:pt x="14278" y="49721"/>
                      <a:pt x="10163" y="45777"/>
                    </a:cubicBezTo>
                    <a:cubicBezTo>
                      <a:pt x="5791" y="41491"/>
                      <a:pt x="3600" y="35490"/>
                      <a:pt x="3600" y="27775"/>
                    </a:cubicBezTo>
                    <a:cubicBezTo>
                      <a:pt x="3600" y="19460"/>
                      <a:pt x="6477" y="12754"/>
                      <a:pt x="12220" y="7658"/>
                    </a:cubicBezTo>
                    <a:cubicBezTo>
                      <a:pt x="17964" y="2553"/>
                      <a:pt x="25718" y="0"/>
                      <a:pt x="35490" y="0"/>
                    </a:cubicBezTo>
                    <a:cubicBezTo>
                      <a:pt x="47835" y="0"/>
                      <a:pt x="57693" y="3562"/>
                      <a:pt x="65065" y="10678"/>
                    </a:cubicBezTo>
                    <a:lnTo>
                      <a:pt x="53750" y="21860"/>
                    </a:lnTo>
                    <a:cubicBezTo>
                      <a:pt x="49463" y="17659"/>
                      <a:pt x="43206" y="15564"/>
                      <a:pt x="34976" y="15564"/>
                    </a:cubicBezTo>
                    <a:cubicBezTo>
                      <a:pt x="30432" y="15564"/>
                      <a:pt x="26965" y="16659"/>
                      <a:pt x="24565" y="18840"/>
                    </a:cubicBezTo>
                    <a:cubicBezTo>
                      <a:pt x="22165" y="21031"/>
                      <a:pt x="20964" y="23794"/>
                      <a:pt x="20964" y="27137"/>
                    </a:cubicBezTo>
                    <a:cubicBezTo>
                      <a:pt x="20964" y="29880"/>
                      <a:pt x="21822" y="32061"/>
                      <a:pt x="23536" y="33690"/>
                    </a:cubicBezTo>
                    <a:cubicBezTo>
                      <a:pt x="25508" y="35490"/>
                      <a:pt x="28289" y="36652"/>
                      <a:pt x="31890" y="37167"/>
                    </a:cubicBezTo>
                    <a:lnTo>
                      <a:pt x="42824" y="38833"/>
                    </a:lnTo>
                    <a:cubicBezTo>
                      <a:pt x="50625" y="39948"/>
                      <a:pt x="56455" y="42348"/>
                      <a:pt x="60312" y="46034"/>
                    </a:cubicBezTo>
                    <a:cubicBezTo>
                      <a:pt x="65027" y="50406"/>
                      <a:pt x="67380" y="56836"/>
                      <a:pt x="67380" y="65322"/>
                    </a:cubicBezTo>
                    <a:close/>
                  </a:path>
                </a:pathLst>
              </a:custGeom>
              <a:solidFill>
                <a:srgbClr val="000000"/>
              </a:solidFill>
              <a:ln w="9525" cap="flat">
                <a:noFill/>
                <a:prstDash val="solid"/>
                <a:round/>
              </a:ln>
            </p:spPr>
            <p:txBody>
              <a:bodyPr rtlCol="0" anchor="ctr"/>
              <a:lstStyle/>
              <a:p>
                <a:endParaRPr lang="en-GB"/>
              </a:p>
            </p:txBody>
          </p:sp>
          <p:sp>
            <p:nvSpPr>
              <p:cNvPr id="434" name="Freeform: Shape 433">
                <a:extLst>
                  <a:ext uri="{FF2B5EF4-FFF2-40B4-BE49-F238E27FC236}">
                    <a16:creationId xmlns:a16="http://schemas.microsoft.com/office/drawing/2014/main" id="{9F8A1202-6CE1-4F0F-A4B3-7FF29D7392A0}"/>
                  </a:ext>
                </a:extLst>
              </p:cNvPr>
              <p:cNvSpPr/>
              <p:nvPr/>
            </p:nvSpPr>
            <p:spPr>
              <a:xfrm>
                <a:off x="6062089" y="3453620"/>
                <a:ext cx="67379" cy="92326"/>
              </a:xfrm>
              <a:custGeom>
                <a:avLst/>
                <a:gdLst>
                  <a:gd name="connsiteX0" fmla="*/ 67380 w 67379"/>
                  <a:gd name="connsiteY0" fmla="*/ 60179 h 92326"/>
                  <a:gd name="connsiteX1" fmla="*/ 57741 w 67379"/>
                  <a:gd name="connsiteY1" fmla="*/ 83391 h 92326"/>
                  <a:gd name="connsiteX2" fmla="*/ 33690 w 67379"/>
                  <a:gd name="connsiteY2" fmla="*/ 92326 h 92326"/>
                  <a:gd name="connsiteX3" fmla="*/ 9649 w 67379"/>
                  <a:gd name="connsiteY3" fmla="*/ 83391 h 92326"/>
                  <a:gd name="connsiteX4" fmla="*/ 0 w 67379"/>
                  <a:gd name="connsiteY4" fmla="*/ 60179 h 92326"/>
                  <a:gd name="connsiteX5" fmla="*/ 0 w 67379"/>
                  <a:gd name="connsiteY5" fmla="*/ 0 h 92326"/>
                  <a:gd name="connsiteX6" fmla="*/ 17879 w 67379"/>
                  <a:gd name="connsiteY6" fmla="*/ 0 h 92326"/>
                  <a:gd name="connsiteX7" fmla="*/ 17879 w 67379"/>
                  <a:gd name="connsiteY7" fmla="*/ 59541 h 92326"/>
                  <a:gd name="connsiteX8" fmla="*/ 22117 w 67379"/>
                  <a:gd name="connsiteY8" fmla="*/ 71885 h 92326"/>
                  <a:gd name="connsiteX9" fmla="*/ 33690 w 67379"/>
                  <a:gd name="connsiteY9" fmla="*/ 76381 h 92326"/>
                  <a:gd name="connsiteX10" fmla="*/ 45330 w 67379"/>
                  <a:gd name="connsiteY10" fmla="*/ 71885 h 92326"/>
                  <a:gd name="connsiteX11" fmla="*/ 49635 w 67379"/>
                  <a:gd name="connsiteY11" fmla="*/ 59541 h 92326"/>
                  <a:gd name="connsiteX12" fmla="*/ 49635 w 67379"/>
                  <a:gd name="connsiteY12" fmla="*/ 0 h 92326"/>
                  <a:gd name="connsiteX13" fmla="*/ 67380 w 67379"/>
                  <a:gd name="connsiteY13" fmla="*/ 0 h 92326"/>
                  <a:gd name="connsiteX14" fmla="*/ 67380 w 67379"/>
                  <a:gd name="connsiteY14" fmla="*/ 60179 h 92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379" h="92326">
                    <a:moveTo>
                      <a:pt x="67380" y="60179"/>
                    </a:moveTo>
                    <a:cubicBezTo>
                      <a:pt x="67380" y="69695"/>
                      <a:pt x="64170" y="77438"/>
                      <a:pt x="57741" y="83391"/>
                    </a:cubicBezTo>
                    <a:cubicBezTo>
                      <a:pt x="51311" y="89354"/>
                      <a:pt x="43291" y="92326"/>
                      <a:pt x="33690" y="92326"/>
                    </a:cubicBezTo>
                    <a:cubicBezTo>
                      <a:pt x="24089" y="92326"/>
                      <a:pt x="16078" y="89354"/>
                      <a:pt x="9649" y="83391"/>
                    </a:cubicBezTo>
                    <a:cubicBezTo>
                      <a:pt x="3220" y="77438"/>
                      <a:pt x="0" y="69695"/>
                      <a:pt x="0" y="60179"/>
                    </a:cubicBezTo>
                    <a:lnTo>
                      <a:pt x="0" y="0"/>
                    </a:lnTo>
                    <a:lnTo>
                      <a:pt x="17879" y="0"/>
                    </a:lnTo>
                    <a:lnTo>
                      <a:pt x="17879" y="59541"/>
                    </a:lnTo>
                    <a:cubicBezTo>
                      <a:pt x="17879" y="64770"/>
                      <a:pt x="19288" y="68885"/>
                      <a:pt x="22117" y="71885"/>
                    </a:cubicBezTo>
                    <a:cubicBezTo>
                      <a:pt x="24946" y="74886"/>
                      <a:pt x="28804" y="76381"/>
                      <a:pt x="33690" y="76381"/>
                    </a:cubicBezTo>
                    <a:cubicBezTo>
                      <a:pt x="38576" y="76381"/>
                      <a:pt x="42453" y="74886"/>
                      <a:pt x="45330" y="71885"/>
                    </a:cubicBezTo>
                    <a:cubicBezTo>
                      <a:pt x="48197" y="68885"/>
                      <a:pt x="49635" y="64770"/>
                      <a:pt x="49635" y="59541"/>
                    </a:cubicBezTo>
                    <a:lnTo>
                      <a:pt x="49635" y="0"/>
                    </a:lnTo>
                    <a:lnTo>
                      <a:pt x="67380" y="0"/>
                    </a:lnTo>
                    <a:lnTo>
                      <a:pt x="67380" y="60179"/>
                    </a:lnTo>
                    <a:close/>
                  </a:path>
                </a:pathLst>
              </a:custGeom>
              <a:solidFill>
                <a:srgbClr val="000000"/>
              </a:solidFill>
              <a:ln w="9525" cap="flat">
                <a:noFill/>
                <a:prstDash val="solid"/>
                <a:round/>
              </a:ln>
            </p:spPr>
            <p:txBody>
              <a:bodyPr rtlCol="0" anchor="ctr"/>
              <a:lstStyle/>
              <a:p>
                <a:endParaRPr lang="en-GB"/>
              </a:p>
            </p:txBody>
          </p:sp>
          <p:sp>
            <p:nvSpPr>
              <p:cNvPr id="435" name="Freeform: Shape 434">
                <a:extLst>
                  <a:ext uri="{FF2B5EF4-FFF2-40B4-BE49-F238E27FC236}">
                    <a16:creationId xmlns:a16="http://schemas.microsoft.com/office/drawing/2014/main" id="{66E8CB25-035D-498F-9344-6EAC811A6891}"/>
                  </a:ext>
                </a:extLst>
              </p:cNvPr>
              <p:cNvSpPr/>
              <p:nvPr/>
            </p:nvSpPr>
            <p:spPr>
              <a:xfrm>
                <a:off x="6140042" y="3452849"/>
                <a:ext cx="67379" cy="93097"/>
              </a:xfrm>
              <a:custGeom>
                <a:avLst/>
                <a:gdLst>
                  <a:gd name="connsiteX0" fmla="*/ 67380 w 67379"/>
                  <a:gd name="connsiteY0" fmla="*/ 65322 h 93097"/>
                  <a:gd name="connsiteX1" fmla="*/ 57864 w 67379"/>
                  <a:gd name="connsiteY1" fmla="*/ 85706 h 93097"/>
                  <a:gd name="connsiteX2" fmla="*/ 33433 w 67379"/>
                  <a:gd name="connsiteY2" fmla="*/ 93098 h 93097"/>
                  <a:gd name="connsiteX3" fmla="*/ 14535 w 67379"/>
                  <a:gd name="connsiteY3" fmla="*/ 90335 h 93097"/>
                  <a:gd name="connsiteX4" fmla="*/ 0 w 67379"/>
                  <a:gd name="connsiteY4" fmla="*/ 81010 h 93097"/>
                  <a:gd name="connsiteX5" fmla="*/ 11573 w 67379"/>
                  <a:gd name="connsiteY5" fmla="*/ 69437 h 93097"/>
                  <a:gd name="connsiteX6" fmla="*/ 33566 w 67379"/>
                  <a:gd name="connsiteY6" fmla="*/ 77153 h 93097"/>
                  <a:gd name="connsiteX7" fmla="*/ 45720 w 67379"/>
                  <a:gd name="connsiteY7" fmla="*/ 74200 h 93097"/>
                  <a:gd name="connsiteX8" fmla="*/ 49892 w 67379"/>
                  <a:gd name="connsiteY8" fmla="*/ 65713 h 93097"/>
                  <a:gd name="connsiteX9" fmla="*/ 47063 w 67379"/>
                  <a:gd name="connsiteY9" fmla="*/ 58121 h 93097"/>
                  <a:gd name="connsiteX10" fmla="*/ 38833 w 67379"/>
                  <a:gd name="connsiteY10" fmla="*/ 55036 h 93097"/>
                  <a:gd name="connsiteX11" fmla="*/ 27908 w 67379"/>
                  <a:gd name="connsiteY11" fmla="*/ 53369 h 93097"/>
                  <a:gd name="connsiteX12" fmla="*/ 10163 w 67379"/>
                  <a:gd name="connsiteY12" fmla="*/ 45777 h 93097"/>
                  <a:gd name="connsiteX13" fmla="*/ 3600 w 67379"/>
                  <a:gd name="connsiteY13" fmla="*/ 27775 h 93097"/>
                  <a:gd name="connsiteX14" fmla="*/ 12220 w 67379"/>
                  <a:gd name="connsiteY14" fmla="*/ 7658 h 93097"/>
                  <a:gd name="connsiteX15" fmla="*/ 35490 w 67379"/>
                  <a:gd name="connsiteY15" fmla="*/ 0 h 93097"/>
                  <a:gd name="connsiteX16" fmla="*/ 65065 w 67379"/>
                  <a:gd name="connsiteY16" fmla="*/ 10678 h 93097"/>
                  <a:gd name="connsiteX17" fmla="*/ 53750 w 67379"/>
                  <a:gd name="connsiteY17" fmla="*/ 21860 h 93097"/>
                  <a:gd name="connsiteX18" fmla="*/ 34976 w 67379"/>
                  <a:gd name="connsiteY18" fmla="*/ 15564 h 93097"/>
                  <a:gd name="connsiteX19" fmla="*/ 24565 w 67379"/>
                  <a:gd name="connsiteY19" fmla="*/ 18840 h 93097"/>
                  <a:gd name="connsiteX20" fmla="*/ 20964 w 67379"/>
                  <a:gd name="connsiteY20" fmla="*/ 27137 h 93097"/>
                  <a:gd name="connsiteX21" fmla="*/ 23536 w 67379"/>
                  <a:gd name="connsiteY21" fmla="*/ 33690 h 93097"/>
                  <a:gd name="connsiteX22" fmla="*/ 31890 w 67379"/>
                  <a:gd name="connsiteY22" fmla="*/ 37167 h 93097"/>
                  <a:gd name="connsiteX23" fmla="*/ 42824 w 67379"/>
                  <a:gd name="connsiteY23" fmla="*/ 38833 h 93097"/>
                  <a:gd name="connsiteX24" fmla="*/ 60312 w 67379"/>
                  <a:gd name="connsiteY24" fmla="*/ 46034 h 93097"/>
                  <a:gd name="connsiteX25" fmla="*/ 67380 w 67379"/>
                  <a:gd name="connsiteY25" fmla="*/ 65322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379" h="93097">
                    <a:moveTo>
                      <a:pt x="67380" y="65322"/>
                    </a:moveTo>
                    <a:cubicBezTo>
                      <a:pt x="67380" y="73981"/>
                      <a:pt x="64208" y="80781"/>
                      <a:pt x="57864" y="85706"/>
                    </a:cubicBezTo>
                    <a:cubicBezTo>
                      <a:pt x="51521" y="90640"/>
                      <a:pt x="43377" y="93098"/>
                      <a:pt x="33433" y="93098"/>
                    </a:cubicBezTo>
                    <a:cubicBezTo>
                      <a:pt x="26146" y="93098"/>
                      <a:pt x="19850" y="92183"/>
                      <a:pt x="14535" y="90335"/>
                    </a:cubicBezTo>
                    <a:cubicBezTo>
                      <a:pt x="9220" y="88497"/>
                      <a:pt x="4372" y="85382"/>
                      <a:pt x="0" y="81010"/>
                    </a:cubicBezTo>
                    <a:lnTo>
                      <a:pt x="11573" y="69437"/>
                    </a:lnTo>
                    <a:cubicBezTo>
                      <a:pt x="16716" y="74581"/>
                      <a:pt x="24051" y="77153"/>
                      <a:pt x="33566" y="77153"/>
                    </a:cubicBezTo>
                    <a:cubicBezTo>
                      <a:pt x="38881" y="77153"/>
                      <a:pt x="42929" y="76172"/>
                      <a:pt x="45720" y="74200"/>
                    </a:cubicBezTo>
                    <a:cubicBezTo>
                      <a:pt x="48501" y="72228"/>
                      <a:pt x="49892" y="69399"/>
                      <a:pt x="49892" y="65713"/>
                    </a:cubicBezTo>
                    <a:cubicBezTo>
                      <a:pt x="49892" y="62541"/>
                      <a:pt x="48949" y="60007"/>
                      <a:pt x="47063" y="58121"/>
                    </a:cubicBezTo>
                    <a:cubicBezTo>
                      <a:pt x="45434" y="56579"/>
                      <a:pt x="42691" y="55550"/>
                      <a:pt x="38833" y="55036"/>
                    </a:cubicBezTo>
                    <a:lnTo>
                      <a:pt x="27908" y="53369"/>
                    </a:lnTo>
                    <a:cubicBezTo>
                      <a:pt x="20193" y="52254"/>
                      <a:pt x="14278" y="49721"/>
                      <a:pt x="10163" y="45777"/>
                    </a:cubicBezTo>
                    <a:cubicBezTo>
                      <a:pt x="5791" y="41491"/>
                      <a:pt x="3600" y="35490"/>
                      <a:pt x="3600" y="27775"/>
                    </a:cubicBezTo>
                    <a:cubicBezTo>
                      <a:pt x="3600" y="19460"/>
                      <a:pt x="6477" y="12754"/>
                      <a:pt x="12220" y="7658"/>
                    </a:cubicBezTo>
                    <a:cubicBezTo>
                      <a:pt x="17964" y="2553"/>
                      <a:pt x="25717" y="0"/>
                      <a:pt x="35490" y="0"/>
                    </a:cubicBezTo>
                    <a:cubicBezTo>
                      <a:pt x="47835" y="0"/>
                      <a:pt x="57693" y="3562"/>
                      <a:pt x="65065" y="10678"/>
                    </a:cubicBezTo>
                    <a:lnTo>
                      <a:pt x="53750" y="21860"/>
                    </a:lnTo>
                    <a:cubicBezTo>
                      <a:pt x="49463" y="17659"/>
                      <a:pt x="43205" y="15564"/>
                      <a:pt x="34976" y="15564"/>
                    </a:cubicBezTo>
                    <a:cubicBezTo>
                      <a:pt x="30432" y="15564"/>
                      <a:pt x="26965" y="16659"/>
                      <a:pt x="24565" y="18840"/>
                    </a:cubicBezTo>
                    <a:cubicBezTo>
                      <a:pt x="22165" y="21031"/>
                      <a:pt x="20964" y="23794"/>
                      <a:pt x="20964" y="27137"/>
                    </a:cubicBezTo>
                    <a:cubicBezTo>
                      <a:pt x="20964" y="29880"/>
                      <a:pt x="21822" y="32061"/>
                      <a:pt x="23536" y="33690"/>
                    </a:cubicBezTo>
                    <a:cubicBezTo>
                      <a:pt x="25508" y="35490"/>
                      <a:pt x="28289" y="36652"/>
                      <a:pt x="31890" y="37167"/>
                    </a:cubicBezTo>
                    <a:lnTo>
                      <a:pt x="42824" y="38833"/>
                    </a:lnTo>
                    <a:cubicBezTo>
                      <a:pt x="50625" y="39948"/>
                      <a:pt x="56455" y="42348"/>
                      <a:pt x="60312" y="46034"/>
                    </a:cubicBezTo>
                    <a:cubicBezTo>
                      <a:pt x="65027" y="50406"/>
                      <a:pt x="67380" y="56836"/>
                      <a:pt x="67380" y="65322"/>
                    </a:cubicBezTo>
                    <a:close/>
                  </a:path>
                </a:pathLst>
              </a:custGeom>
              <a:solidFill>
                <a:srgbClr val="000000"/>
              </a:solidFill>
              <a:ln w="9525" cap="flat">
                <a:noFill/>
                <a:prstDash val="solid"/>
                <a:round/>
              </a:ln>
            </p:spPr>
            <p:txBody>
              <a:bodyPr rtlCol="0" anchor="ctr"/>
              <a:lstStyle/>
              <a:p>
                <a:endParaRPr lang="en-GB"/>
              </a:p>
            </p:txBody>
          </p:sp>
          <p:sp>
            <p:nvSpPr>
              <p:cNvPr id="436" name="Freeform: Shape 435">
                <a:extLst>
                  <a:ext uri="{FF2B5EF4-FFF2-40B4-BE49-F238E27FC236}">
                    <a16:creationId xmlns:a16="http://schemas.microsoft.com/office/drawing/2014/main" id="{6DEC87FF-FEF4-4DDE-9C84-6EDB441CB869}"/>
                  </a:ext>
                </a:extLst>
              </p:cNvPr>
              <p:cNvSpPr/>
              <p:nvPr/>
            </p:nvSpPr>
            <p:spPr>
              <a:xfrm>
                <a:off x="6216327" y="3453620"/>
                <a:ext cx="65712" cy="91554"/>
              </a:xfrm>
              <a:custGeom>
                <a:avLst/>
                <a:gdLst>
                  <a:gd name="connsiteX0" fmla="*/ 65713 w 65712"/>
                  <a:gd name="connsiteY0" fmla="*/ 15945 h 91554"/>
                  <a:gd name="connsiteX1" fmla="*/ 41796 w 65712"/>
                  <a:gd name="connsiteY1" fmla="*/ 15945 h 91554"/>
                  <a:gd name="connsiteX2" fmla="*/ 41796 w 65712"/>
                  <a:gd name="connsiteY2" fmla="*/ 91554 h 91554"/>
                  <a:gd name="connsiteX3" fmla="*/ 23917 w 65712"/>
                  <a:gd name="connsiteY3" fmla="*/ 91554 h 91554"/>
                  <a:gd name="connsiteX4" fmla="*/ 23917 w 65712"/>
                  <a:gd name="connsiteY4" fmla="*/ 15945 h 91554"/>
                  <a:gd name="connsiteX5" fmla="*/ 0 w 65712"/>
                  <a:gd name="connsiteY5" fmla="*/ 15945 h 91554"/>
                  <a:gd name="connsiteX6" fmla="*/ 0 w 65712"/>
                  <a:gd name="connsiteY6" fmla="*/ 0 h 91554"/>
                  <a:gd name="connsiteX7" fmla="*/ 65713 w 65712"/>
                  <a:gd name="connsiteY7" fmla="*/ 0 h 91554"/>
                  <a:gd name="connsiteX8" fmla="*/ 65713 w 65712"/>
                  <a:gd name="connsiteY8" fmla="*/ 15945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712" h="91554">
                    <a:moveTo>
                      <a:pt x="65713" y="15945"/>
                    </a:moveTo>
                    <a:lnTo>
                      <a:pt x="41796" y="15945"/>
                    </a:lnTo>
                    <a:lnTo>
                      <a:pt x="41796" y="91554"/>
                    </a:lnTo>
                    <a:lnTo>
                      <a:pt x="23917" y="91554"/>
                    </a:lnTo>
                    <a:lnTo>
                      <a:pt x="23917" y="15945"/>
                    </a:lnTo>
                    <a:lnTo>
                      <a:pt x="0" y="15945"/>
                    </a:lnTo>
                    <a:lnTo>
                      <a:pt x="0" y="0"/>
                    </a:lnTo>
                    <a:lnTo>
                      <a:pt x="65713" y="0"/>
                    </a:lnTo>
                    <a:lnTo>
                      <a:pt x="65713" y="15945"/>
                    </a:lnTo>
                    <a:close/>
                  </a:path>
                </a:pathLst>
              </a:custGeom>
              <a:solidFill>
                <a:srgbClr val="000000"/>
              </a:solidFill>
              <a:ln w="9525" cap="flat">
                <a:noFill/>
                <a:prstDash val="solid"/>
                <a:round/>
              </a:ln>
            </p:spPr>
            <p:txBody>
              <a:bodyPr rtlCol="0" anchor="ctr"/>
              <a:lstStyle/>
              <a:p>
                <a:endParaRPr lang="en-GB"/>
              </a:p>
            </p:txBody>
          </p:sp>
          <p:sp>
            <p:nvSpPr>
              <p:cNvPr id="437" name="Freeform: Shape 436">
                <a:extLst>
                  <a:ext uri="{FF2B5EF4-FFF2-40B4-BE49-F238E27FC236}">
                    <a16:creationId xmlns:a16="http://schemas.microsoft.com/office/drawing/2014/main" id="{B21E41A4-3054-4F2E-981C-6A8B7134B906}"/>
                  </a:ext>
                </a:extLst>
              </p:cNvPr>
              <p:cNvSpPr/>
              <p:nvPr/>
            </p:nvSpPr>
            <p:spPr>
              <a:xfrm>
                <a:off x="6285412" y="3453620"/>
                <a:ext cx="80752" cy="91554"/>
              </a:xfrm>
              <a:custGeom>
                <a:avLst/>
                <a:gdLst>
                  <a:gd name="connsiteX0" fmla="*/ 80753 w 80752"/>
                  <a:gd name="connsiteY0" fmla="*/ 91554 h 91554"/>
                  <a:gd name="connsiteX1" fmla="*/ 62112 w 80752"/>
                  <a:gd name="connsiteY1" fmla="*/ 91554 h 91554"/>
                  <a:gd name="connsiteX2" fmla="*/ 56712 w 80752"/>
                  <a:gd name="connsiteY2" fmla="*/ 75352 h 91554"/>
                  <a:gd name="connsiteX3" fmla="*/ 24174 w 80752"/>
                  <a:gd name="connsiteY3" fmla="*/ 75352 h 91554"/>
                  <a:gd name="connsiteX4" fmla="*/ 18650 w 80752"/>
                  <a:gd name="connsiteY4" fmla="*/ 91554 h 91554"/>
                  <a:gd name="connsiteX5" fmla="*/ 0 w 80752"/>
                  <a:gd name="connsiteY5" fmla="*/ 91554 h 91554"/>
                  <a:gd name="connsiteX6" fmla="*/ 33309 w 80752"/>
                  <a:gd name="connsiteY6" fmla="*/ 0 h 91554"/>
                  <a:gd name="connsiteX7" fmla="*/ 47320 w 80752"/>
                  <a:gd name="connsiteY7" fmla="*/ 0 h 91554"/>
                  <a:gd name="connsiteX8" fmla="*/ 80753 w 80752"/>
                  <a:gd name="connsiteY8" fmla="*/ 91554 h 91554"/>
                  <a:gd name="connsiteX9" fmla="*/ 51949 w 80752"/>
                  <a:gd name="connsiteY9" fmla="*/ 60312 h 91554"/>
                  <a:gd name="connsiteX10" fmla="*/ 40767 w 80752"/>
                  <a:gd name="connsiteY10" fmla="*/ 27004 h 91554"/>
                  <a:gd name="connsiteX11" fmla="*/ 29194 w 80752"/>
                  <a:gd name="connsiteY11" fmla="*/ 60312 h 91554"/>
                  <a:gd name="connsiteX12" fmla="*/ 51949 w 80752"/>
                  <a:gd name="connsiteY12" fmla="*/ 60312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52" h="91554">
                    <a:moveTo>
                      <a:pt x="80753" y="91554"/>
                    </a:moveTo>
                    <a:lnTo>
                      <a:pt x="62112" y="91554"/>
                    </a:lnTo>
                    <a:lnTo>
                      <a:pt x="56712" y="75352"/>
                    </a:lnTo>
                    <a:lnTo>
                      <a:pt x="24174" y="75352"/>
                    </a:lnTo>
                    <a:lnTo>
                      <a:pt x="18650" y="91554"/>
                    </a:lnTo>
                    <a:lnTo>
                      <a:pt x="0" y="91554"/>
                    </a:lnTo>
                    <a:lnTo>
                      <a:pt x="33309" y="0"/>
                    </a:lnTo>
                    <a:lnTo>
                      <a:pt x="47320" y="0"/>
                    </a:lnTo>
                    <a:lnTo>
                      <a:pt x="80753" y="91554"/>
                    </a:lnTo>
                    <a:close/>
                    <a:moveTo>
                      <a:pt x="51949" y="60312"/>
                    </a:moveTo>
                    <a:lnTo>
                      <a:pt x="40767" y="27004"/>
                    </a:lnTo>
                    <a:lnTo>
                      <a:pt x="29194" y="60312"/>
                    </a:lnTo>
                    <a:lnTo>
                      <a:pt x="51949" y="60312"/>
                    </a:lnTo>
                    <a:close/>
                  </a:path>
                </a:pathLst>
              </a:custGeom>
              <a:solidFill>
                <a:srgbClr val="000000"/>
              </a:solidFill>
              <a:ln w="9525" cap="flat">
                <a:noFill/>
                <a:prstDash val="solid"/>
                <a:round/>
              </a:ln>
            </p:spPr>
            <p:txBody>
              <a:bodyPr rtlCol="0" anchor="ctr"/>
              <a:lstStyle/>
              <a:p>
                <a:endParaRPr lang="en-GB"/>
              </a:p>
            </p:txBody>
          </p:sp>
          <p:sp>
            <p:nvSpPr>
              <p:cNvPr id="438" name="Freeform: Shape 437">
                <a:extLst>
                  <a:ext uri="{FF2B5EF4-FFF2-40B4-BE49-F238E27FC236}">
                    <a16:creationId xmlns:a16="http://schemas.microsoft.com/office/drawing/2014/main" id="{7FA45E0A-63E8-469E-8D07-17579A75D265}"/>
                  </a:ext>
                </a:extLst>
              </p:cNvPr>
              <p:cNvSpPr/>
              <p:nvPr/>
            </p:nvSpPr>
            <p:spPr>
              <a:xfrm>
                <a:off x="6376357" y="3453620"/>
                <a:ext cx="17878" cy="91554"/>
              </a:xfrm>
              <a:custGeom>
                <a:avLst/>
                <a:gdLst>
                  <a:gd name="connsiteX0" fmla="*/ 0 w 17878"/>
                  <a:gd name="connsiteY0" fmla="*/ 0 h 91554"/>
                  <a:gd name="connsiteX1" fmla="*/ 17879 w 17878"/>
                  <a:gd name="connsiteY1" fmla="*/ 0 h 91554"/>
                  <a:gd name="connsiteX2" fmla="*/ 17879 w 17878"/>
                  <a:gd name="connsiteY2" fmla="*/ 91554 h 91554"/>
                  <a:gd name="connsiteX3" fmla="*/ 0 w 17878"/>
                  <a:gd name="connsiteY3" fmla="*/ 91554 h 91554"/>
                </a:gdLst>
                <a:ahLst/>
                <a:cxnLst>
                  <a:cxn ang="0">
                    <a:pos x="connsiteX0" y="connsiteY0"/>
                  </a:cxn>
                  <a:cxn ang="0">
                    <a:pos x="connsiteX1" y="connsiteY1"/>
                  </a:cxn>
                  <a:cxn ang="0">
                    <a:pos x="connsiteX2" y="connsiteY2"/>
                  </a:cxn>
                  <a:cxn ang="0">
                    <a:pos x="connsiteX3" y="connsiteY3"/>
                  </a:cxn>
                </a:cxnLst>
                <a:rect l="l" t="t" r="r" b="b"/>
                <a:pathLst>
                  <a:path w="17878" h="91554">
                    <a:moveTo>
                      <a:pt x="0" y="0"/>
                    </a:moveTo>
                    <a:lnTo>
                      <a:pt x="17879" y="0"/>
                    </a:lnTo>
                    <a:lnTo>
                      <a:pt x="17879" y="91554"/>
                    </a:lnTo>
                    <a:lnTo>
                      <a:pt x="0" y="91554"/>
                    </a:lnTo>
                    <a:close/>
                  </a:path>
                </a:pathLst>
              </a:custGeom>
              <a:solidFill>
                <a:srgbClr val="000000"/>
              </a:solidFill>
              <a:ln w="9525" cap="flat">
                <a:noFill/>
                <a:prstDash val="solid"/>
                <a:round/>
              </a:ln>
            </p:spPr>
            <p:txBody>
              <a:bodyPr rtlCol="0" anchor="ctr"/>
              <a:lstStyle/>
              <a:p>
                <a:endParaRPr lang="en-GB"/>
              </a:p>
            </p:txBody>
          </p:sp>
          <p:sp>
            <p:nvSpPr>
              <p:cNvPr id="439" name="Freeform: Shape 438">
                <a:extLst>
                  <a:ext uri="{FF2B5EF4-FFF2-40B4-BE49-F238E27FC236}">
                    <a16:creationId xmlns:a16="http://schemas.microsoft.com/office/drawing/2014/main" id="{8A086EC4-DE7D-49BD-8F88-26636A9ED9B5}"/>
                  </a:ext>
                </a:extLst>
              </p:cNvPr>
              <p:cNvSpPr/>
              <p:nvPr/>
            </p:nvSpPr>
            <p:spPr>
              <a:xfrm>
                <a:off x="6414447" y="3453620"/>
                <a:ext cx="70084" cy="91554"/>
              </a:xfrm>
              <a:custGeom>
                <a:avLst/>
                <a:gdLst>
                  <a:gd name="connsiteX0" fmla="*/ 70085 w 70084"/>
                  <a:gd name="connsiteY0" fmla="*/ 91554 h 91554"/>
                  <a:gd name="connsiteX1" fmla="*/ 54140 w 70084"/>
                  <a:gd name="connsiteY1" fmla="*/ 91554 h 91554"/>
                  <a:gd name="connsiteX2" fmla="*/ 17879 w 70084"/>
                  <a:gd name="connsiteY2" fmla="*/ 35366 h 91554"/>
                  <a:gd name="connsiteX3" fmla="*/ 17879 w 70084"/>
                  <a:gd name="connsiteY3" fmla="*/ 91554 h 91554"/>
                  <a:gd name="connsiteX4" fmla="*/ 0 w 70084"/>
                  <a:gd name="connsiteY4" fmla="*/ 91554 h 91554"/>
                  <a:gd name="connsiteX5" fmla="*/ 0 w 70084"/>
                  <a:gd name="connsiteY5" fmla="*/ 0 h 91554"/>
                  <a:gd name="connsiteX6" fmla="*/ 15945 w 70084"/>
                  <a:gd name="connsiteY6" fmla="*/ 0 h 91554"/>
                  <a:gd name="connsiteX7" fmla="*/ 52206 w 70084"/>
                  <a:gd name="connsiteY7" fmla="*/ 56064 h 91554"/>
                  <a:gd name="connsiteX8" fmla="*/ 52206 w 70084"/>
                  <a:gd name="connsiteY8" fmla="*/ 0 h 91554"/>
                  <a:gd name="connsiteX9" fmla="*/ 70085 w 70084"/>
                  <a:gd name="connsiteY9" fmla="*/ 0 h 91554"/>
                  <a:gd name="connsiteX10" fmla="*/ 70085 w 70084"/>
                  <a:gd name="connsiteY10"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084" h="91554">
                    <a:moveTo>
                      <a:pt x="70085" y="91554"/>
                    </a:moveTo>
                    <a:lnTo>
                      <a:pt x="54140" y="91554"/>
                    </a:lnTo>
                    <a:lnTo>
                      <a:pt x="17879" y="35366"/>
                    </a:lnTo>
                    <a:lnTo>
                      <a:pt x="17879" y="91554"/>
                    </a:lnTo>
                    <a:lnTo>
                      <a:pt x="0" y="91554"/>
                    </a:lnTo>
                    <a:lnTo>
                      <a:pt x="0" y="0"/>
                    </a:lnTo>
                    <a:lnTo>
                      <a:pt x="15945" y="0"/>
                    </a:lnTo>
                    <a:lnTo>
                      <a:pt x="52206" y="56064"/>
                    </a:lnTo>
                    <a:lnTo>
                      <a:pt x="52206" y="0"/>
                    </a:lnTo>
                    <a:lnTo>
                      <a:pt x="70085" y="0"/>
                    </a:lnTo>
                    <a:lnTo>
                      <a:pt x="70085" y="91554"/>
                    </a:lnTo>
                    <a:close/>
                  </a:path>
                </a:pathLst>
              </a:custGeom>
              <a:solidFill>
                <a:srgbClr val="000000"/>
              </a:solidFill>
              <a:ln w="9525" cap="flat">
                <a:noFill/>
                <a:prstDash val="solid"/>
                <a:round/>
              </a:ln>
            </p:spPr>
            <p:txBody>
              <a:bodyPr rtlCol="0" anchor="ctr"/>
              <a:lstStyle/>
              <a:p>
                <a:endParaRPr lang="en-GB"/>
              </a:p>
            </p:txBody>
          </p:sp>
          <p:sp>
            <p:nvSpPr>
              <p:cNvPr id="440" name="Freeform: Shape 439">
                <a:extLst>
                  <a:ext uri="{FF2B5EF4-FFF2-40B4-BE49-F238E27FC236}">
                    <a16:creationId xmlns:a16="http://schemas.microsoft.com/office/drawing/2014/main" id="{FD8DEA29-F83D-4DAD-8718-9B75B781DFE3}"/>
                  </a:ext>
                </a:extLst>
              </p:cNvPr>
              <p:cNvSpPr/>
              <p:nvPr/>
            </p:nvSpPr>
            <p:spPr>
              <a:xfrm>
                <a:off x="5832289" y="3606020"/>
                <a:ext cx="66351" cy="91554"/>
              </a:xfrm>
              <a:custGeom>
                <a:avLst/>
                <a:gdLst>
                  <a:gd name="connsiteX0" fmla="*/ 66351 w 66351"/>
                  <a:gd name="connsiteY0" fmla="*/ 65199 h 91554"/>
                  <a:gd name="connsiteX1" fmla="*/ 58636 w 66351"/>
                  <a:gd name="connsiteY1" fmla="*/ 84611 h 91554"/>
                  <a:gd name="connsiteX2" fmla="*/ 38319 w 66351"/>
                  <a:gd name="connsiteY2" fmla="*/ 91554 h 91554"/>
                  <a:gd name="connsiteX3" fmla="*/ 0 w 66351"/>
                  <a:gd name="connsiteY3" fmla="*/ 91554 h 91554"/>
                  <a:gd name="connsiteX4" fmla="*/ 0 w 66351"/>
                  <a:gd name="connsiteY4" fmla="*/ 0 h 91554"/>
                  <a:gd name="connsiteX5" fmla="*/ 36776 w 66351"/>
                  <a:gd name="connsiteY5" fmla="*/ 0 h 91554"/>
                  <a:gd name="connsiteX6" fmla="*/ 57540 w 66351"/>
                  <a:gd name="connsiteY6" fmla="*/ 6944 h 91554"/>
                  <a:gd name="connsiteX7" fmla="*/ 65065 w 66351"/>
                  <a:gd name="connsiteY7" fmla="*/ 25718 h 91554"/>
                  <a:gd name="connsiteX8" fmla="*/ 61531 w 66351"/>
                  <a:gd name="connsiteY8" fmla="*/ 37614 h 91554"/>
                  <a:gd name="connsiteX9" fmla="*/ 53750 w 66351"/>
                  <a:gd name="connsiteY9" fmla="*/ 44625 h 91554"/>
                  <a:gd name="connsiteX10" fmla="*/ 66351 w 66351"/>
                  <a:gd name="connsiteY10" fmla="*/ 65199 h 91554"/>
                  <a:gd name="connsiteX11" fmla="*/ 45396 w 66351"/>
                  <a:gd name="connsiteY11" fmla="*/ 72400 h 91554"/>
                  <a:gd name="connsiteX12" fmla="*/ 48473 w 66351"/>
                  <a:gd name="connsiteY12" fmla="*/ 64294 h 91554"/>
                  <a:gd name="connsiteX13" fmla="*/ 45396 w 66351"/>
                  <a:gd name="connsiteY13" fmla="*/ 56264 h 91554"/>
                  <a:gd name="connsiteX14" fmla="*/ 36519 w 66351"/>
                  <a:gd name="connsiteY14" fmla="*/ 53112 h 91554"/>
                  <a:gd name="connsiteX15" fmla="*/ 17878 w 66351"/>
                  <a:gd name="connsiteY15" fmla="*/ 53112 h 91554"/>
                  <a:gd name="connsiteX16" fmla="*/ 17878 w 66351"/>
                  <a:gd name="connsiteY16" fmla="*/ 75610 h 91554"/>
                  <a:gd name="connsiteX17" fmla="*/ 36519 w 66351"/>
                  <a:gd name="connsiteY17" fmla="*/ 75610 h 91554"/>
                  <a:gd name="connsiteX18" fmla="*/ 45396 w 66351"/>
                  <a:gd name="connsiteY18" fmla="*/ 72400 h 91554"/>
                  <a:gd name="connsiteX19" fmla="*/ 44101 w 66351"/>
                  <a:gd name="connsiteY19" fmla="*/ 34147 h 91554"/>
                  <a:gd name="connsiteX20" fmla="*/ 47196 w 66351"/>
                  <a:gd name="connsiteY20" fmla="*/ 26489 h 91554"/>
                  <a:gd name="connsiteX21" fmla="*/ 44101 w 66351"/>
                  <a:gd name="connsiteY21" fmla="*/ 18840 h 91554"/>
                  <a:gd name="connsiteX22" fmla="*/ 35366 w 66351"/>
                  <a:gd name="connsiteY22" fmla="*/ 15945 h 91554"/>
                  <a:gd name="connsiteX23" fmla="*/ 17878 w 66351"/>
                  <a:gd name="connsiteY23" fmla="*/ 15945 h 91554"/>
                  <a:gd name="connsiteX24" fmla="*/ 17878 w 66351"/>
                  <a:gd name="connsiteY24" fmla="*/ 37033 h 91554"/>
                  <a:gd name="connsiteX25" fmla="*/ 35366 w 66351"/>
                  <a:gd name="connsiteY25" fmla="*/ 37033 h 91554"/>
                  <a:gd name="connsiteX26" fmla="*/ 44101 w 66351"/>
                  <a:gd name="connsiteY26" fmla="*/ 34147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6351" h="91554">
                    <a:moveTo>
                      <a:pt x="66351" y="65199"/>
                    </a:moveTo>
                    <a:cubicBezTo>
                      <a:pt x="66351" y="73514"/>
                      <a:pt x="63779" y="79981"/>
                      <a:pt x="58636" y="84611"/>
                    </a:cubicBezTo>
                    <a:cubicBezTo>
                      <a:pt x="53492" y="89240"/>
                      <a:pt x="46720" y="91554"/>
                      <a:pt x="38319" y="91554"/>
                    </a:cubicBezTo>
                    <a:lnTo>
                      <a:pt x="0" y="91554"/>
                    </a:lnTo>
                    <a:lnTo>
                      <a:pt x="0" y="0"/>
                    </a:lnTo>
                    <a:lnTo>
                      <a:pt x="36776" y="0"/>
                    </a:lnTo>
                    <a:cubicBezTo>
                      <a:pt x="45606" y="0"/>
                      <a:pt x="52530" y="2315"/>
                      <a:pt x="57540" y="6944"/>
                    </a:cubicBezTo>
                    <a:cubicBezTo>
                      <a:pt x="62560" y="11573"/>
                      <a:pt x="65065" y="17831"/>
                      <a:pt x="65065" y="25718"/>
                    </a:cubicBezTo>
                    <a:cubicBezTo>
                      <a:pt x="65065" y="30347"/>
                      <a:pt x="63884" y="34319"/>
                      <a:pt x="61531" y="37614"/>
                    </a:cubicBezTo>
                    <a:cubicBezTo>
                      <a:pt x="59169" y="40920"/>
                      <a:pt x="56579" y="43253"/>
                      <a:pt x="53750" y="44625"/>
                    </a:cubicBezTo>
                    <a:cubicBezTo>
                      <a:pt x="62151" y="48568"/>
                      <a:pt x="66351" y="55426"/>
                      <a:pt x="66351" y="65199"/>
                    </a:cubicBezTo>
                    <a:close/>
                    <a:moveTo>
                      <a:pt x="45396" y="72400"/>
                    </a:moveTo>
                    <a:cubicBezTo>
                      <a:pt x="47444" y="70256"/>
                      <a:pt x="48473" y="67551"/>
                      <a:pt x="48473" y="64294"/>
                    </a:cubicBezTo>
                    <a:cubicBezTo>
                      <a:pt x="48473" y="61036"/>
                      <a:pt x="47444" y="58360"/>
                      <a:pt x="45396" y="56264"/>
                    </a:cubicBezTo>
                    <a:cubicBezTo>
                      <a:pt x="43339" y="54159"/>
                      <a:pt x="40376" y="53112"/>
                      <a:pt x="36519" y="53112"/>
                    </a:cubicBezTo>
                    <a:lnTo>
                      <a:pt x="17878" y="53112"/>
                    </a:lnTo>
                    <a:lnTo>
                      <a:pt x="17878" y="75610"/>
                    </a:lnTo>
                    <a:lnTo>
                      <a:pt x="36519" y="75610"/>
                    </a:lnTo>
                    <a:cubicBezTo>
                      <a:pt x="40376" y="75610"/>
                      <a:pt x="43339" y="74543"/>
                      <a:pt x="45396" y="72400"/>
                    </a:cubicBezTo>
                    <a:close/>
                    <a:moveTo>
                      <a:pt x="44101" y="34147"/>
                    </a:moveTo>
                    <a:cubicBezTo>
                      <a:pt x="46168" y="32214"/>
                      <a:pt x="47196" y="29661"/>
                      <a:pt x="47196" y="26489"/>
                    </a:cubicBezTo>
                    <a:cubicBezTo>
                      <a:pt x="47196" y="23317"/>
                      <a:pt x="46168" y="20774"/>
                      <a:pt x="44101" y="18840"/>
                    </a:cubicBezTo>
                    <a:cubicBezTo>
                      <a:pt x="42053" y="16916"/>
                      <a:pt x="39138" y="15945"/>
                      <a:pt x="35366" y="15945"/>
                    </a:cubicBezTo>
                    <a:lnTo>
                      <a:pt x="17878" y="15945"/>
                    </a:lnTo>
                    <a:lnTo>
                      <a:pt x="17878" y="37033"/>
                    </a:lnTo>
                    <a:lnTo>
                      <a:pt x="35366" y="37033"/>
                    </a:lnTo>
                    <a:cubicBezTo>
                      <a:pt x="39138" y="37033"/>
                      <a:pt x="42053" y="36071"/>
                      <a:pt x="44101" y="34147"/>
                    </a:cubicBezTo>
                    <a:close/>
                  </a:path>
                </a:pathLst>
              </a:custGeom>
              <a:solidFill>
                <a:srgbClr val="000000"/>
              </a:solidFill>
              <a:ln w="9525" cap="flat">
                <a:noFill/>
                <a:prstDash val="solid"/>
                <a:round/>
              </a:ln>
            </p:spPr>
            <p:txBody>
              <a:bodyPr rtlCol="0" anchor="ctr"/>
              <a:lstStyle/>
              <a:p>
                <a:endParaRPr lang="en-GB"/>
              </a:p>
            </p:txBody>
          </p:sp>
          <p:sp>
            <p:nvSpPr>
              <p:cNvPr id="441" name="Freeform: Shape 440">
                <a:extLst>
                  <a:ext uri="{FF2B5EF4-FFF2-40B4-BE49-F238E27FC236}">
                    <a16:creationId xmlns:a16="http://schemas.microsoft.com/office/drawing/2014/main" id="{37EA74EE-C60B-4D11-9ED6-53BC1EB72DA8}"/>
                  </a:ext>
                </a:extLst>
              </p:cNvPr>
              <p:cNvSpPr/>
              <p:nvPr/>
            </p:nvSpPr>
            <p:spPr>
              <a:xfrm>
                <a:off x="5906689" y="3606020"/>
                <a:ext cx="80752" cy="91554"/>
              </a:xfrm>
              <a:custGeom>
                <a:avLst/>
                <a:gdLst>
                  <a:gd name="connsiteX0" fmla="*/ 80753 w 80752"/>
                  <a:gd name="connsiteY0" fmla="*/ 91554 h 91554"/>
                  <a:gd name="connsiteX1" fmla="*/ 62103 w 80752"/>
                  <a:gd name="connsiteY1" fmla="*/ 91554 h 91554"/>
                  <a:gd name="connsiteX2" fmla="*/ 56702 w 80752"/>
                  <a:gd name="connsiteY2" fmla="*/ 75352 h 91554"/>
                  <a:gd name="connsiteX3" fmla="*/ 24174 w 80752"/>
                  <a:gd name="connsiteY3" fmla="*/ 75352 h 91554"/>
                  <a:gd name="connsiteX4" fmla="*/ 18640 w 80752"/>
                  <a:gd name="connsiteY4" fmla="*/ 91554 h 91554"/>
                  <a:gd name="connsiteX5" fmla="*/ 0 w 80752"/>
                  <a:gd name="connsiteY5" fmla="*/ 91554 h 91554"/>
                  <a:gd name="connsiteX6" fmla="*/ 33299 w 80752"/>
                  <a:gd name="connsiteY6" fmla="*/ 0 h 91554"/>
                  <a:gd name="connsiteX7" fmla="*/ 47320 w 80752"/>
                  <a:gd name="connsiteY7" fmla="*/ 0 h 91554"/>
                  <a:gd name="connsiteX8" fmla="*/ 80753 w 80752"/>
                  <a:gd name="connsiteY8" fmla="*/ 91554 h 91554"/>
                  <a:gd name="connsiteX9" fmla="*/ 51949 w 80752"/>
                  <a:gd name="connsiteY9" fmla="*/ 60312 h 91554"/>
                  <a:gd name="connsiteX10" fmla="*/ 40757 w 80752"/>
                  <a:gd name="connsiteY10" fmla="*/ 27004 h 91554"/>
                  <a:gd name="connsiteX11" fmla="*/ 29185 w 80752"/>
                  <a:gd name="connsiteY11" fmla="*/ 60312 h 91554"/>
                  <a:gd name="connsiteX12" fmla="*/ 51949 w 80752"/>
                  <a:gd name="connsiteY12" fmla="*/ 60312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52" h="91554">
                    <a:moveTo>
                      <a:pt x="80753" y="91554"/>
                    </a:moveTo>
                    <a:lnTo>
                      <a:pt x="62103" y="91554"/>
                    </a:lnTo>
                    <a:lnTo>
                      <a:pt x="56702" y="75352"/>
                    </a:lnTo>
                    <a:lnTo>
                      <a:pt x="24174" y="75352"/>
                    </a:lnTo>
                    <a:lnTo>
                      <a:pt x="18640" y="91554"/>
                    </a:lnTo>
                    <a:lnTo>
                      <a:pt x="0" y="91554"/>
                    </a:lnTo>
                    <a:lnTo>
                      <a:pt x="33299" y="0"/>
                    </a:lnTo>
                    <a:lnTo>
                      <a:pt x="47320" y="0"/>
                    </a:lnTo>
                    <a:lnTo>
                      <a:pt x="80753" y="91554"/>
                    </a:lnTo>
                    <a:close/>
                    <a:moveTo>
                      <a:pt x="51949" y="60312"/>
                    </a:moveTo>
                    <a:lnTo>
                      <a:pt x="40757" y="27004"/>
                    </a:lnTo>
                    <a:lnTo>
                      <a:pt x="29185" y="60312"/>
                    </a:lnTo>
                    <a:lnTo>
                      <a:pt x="51949" y="60312"/>
                    </a:lnTo>
                    <a:close/>
                  </a:path>
                </a:pathLst>
              </a:custGeom>
              <a:solidFill>
                <a:srgbClr val="000000"/>
              </a:solidFill>
              <a:ln w="9525" cap="flat">
                <a:noFill/>
                <a:prstDash val="solid"/>
                <a:round/>
              </a:ln>
            </p:spPr>
            <p:txBody>
              <a:bodyPr rtlCol="0" anchor="ctr"/>
              <a:lstStyle/>
              <a:p>
                <a:endParaRPr lang="en-GB"/>
              </a:p>
            </p:txBody>
          </p:sp>
          <p:sp>
            <p:nvSpPr>
              <p:cNvPr id="442" name="Freeform: Shape 441">
                <a:extLst>
                  <a:ext uri="{FF2B5EF4-FFF2-40B4-BE49-F238E27FC236}">
                    <a16:creationId xmlns:a16="http://schemas.microsoft.com/office/drawing/2014/main" id="{8C94F823-6E07-4824-8DD8-6DDA4566B8CE}"/>
                  </a:ext>
                </a:extLst>
              </p:cNvPr>
              <p:cNvSpPr/>
              <p:nvPr/>
            </p:nvSpPr>
            <p:spPr>
              <a:xfrm>
                <a:off x="5998567" y="3606020"/>
                <a:ext cx="69313" cy="91554"/>
              </a:xfrm>
              <a:custGeom>
                <a:avLst/>
                <a:gdLst>
                  <a:gd name="connsiteX0" fmla="*/ 69313 w 69313"/>
                  <a:gd name="connsiteY0" fmla="*/ 91554 h 91554"/>
                  <a:gd name="connsiteX1" fmla="*/ 48606 w 69313"/>
                  <a:gd name="connsiteY1" fmla="*/ 91554 h 91554"/>
                  <a:gd name="connsiteX2" fmla="*/ 30737 w 69313"/>
                  <a:gd name="connsiteY2" fmla="*/ 55036 h 91554"/>
                  <a:gd name="connsiteX3" fmla="*/ 17878 w 69313"/>
                  <a:gd name="connsiteY3" fmla="*/ 55036 h 91554"/>
                  <a:gd name="connsiteX4" fmla="*/ 17878 w 69313"/>
                  <a:gd name="connsiteY4" fmla="*/ 91554 h 91554"/>
                  <a:gd name="connsiteX5" fmla="*/ 0 w 69313"/>
                  <a:gd name="connsiteY5" fmla="*/ 91554 h 91554"/>
                  <a:gd name="connsiteX6" fmla="*/ 0 w 69313"/>
                  <a:gd name="connsiteY6" fmla="*/ 0 h 91554"/>
                  <a:gd name="connsiteX7" fmla="*/ 35881 w 69313"/>
                  <a:gd name="connsiteY7" fmla="*/ 0 h 91554"/>
                  <a:gd name="connsiteX8" fmla="*/ 57550 w 69313"/>
                  <a:gd name="connsiteY8" fmla="*/ 8106 h 91554"/>
                  <a:gd name="connsiteX9" fmla="*/ 65579 w 69313"/>
                  <a:gd name="connsiteY9" fmla="*/ 28032 h 91554"/>
                  <a:gd name="connsiteX10" fmla="*/ 60827 w 69313"/>
                  <a:gd name="connsiteY10" fmla="*/ 43339 h 91554"/>
                  <a:gd name="connsiteX11" fmla="*/ 48863 w 69313"/>
                  <a:gd name="connsiteY11" fmla="*/ 52083 h 91554"/>
                  <a:gd name="connsiteX12" fmla="*/ 69313 w 69313"/>
                  <a:gd name="connsiteY12" fmla="*/ 91554 h 91554"/>
                  <a:gd name="connsiteX13" fmla="*/ 44110 w 69313"/>
                  <a:gd name="connsiteY13" fmla="*/ 36776 h 91554"/>
                  <a:gd name="connsiteX14" fmla="*/ 47711 w 69313"/>
                  <a:gd name="connsiteY14" fmla="*/ 28032 h 91554"/>
                  <a:gd name="connsiteX15" fmla="*/ 44110 w 69313"/>
                  <a:gd name="connsiteY15" fmla="*/ 19288 h 91554"/>
                  <a:gd name="connsiteX16" fmla="*/ 34719 w 69313"/>
                  <a:gd name="connsiteY16" fmla="*/ 15945 h 91554"/>
                  <a:gd name="connsiteX17" fmla="*/ 17878 w 69313"/>
                  <a:gd name="connsiteY17" fmla="*/ 15945 h 91554"/>
                  <a:gd name="connsiteX18" fmla="*/ 17878 w 69313"/>
                  <a:gd name="connsiteY18" fmla="*/ 40119 h 91554"/>
                  <a:gd name="connsiteX19" fmla="*/ 34719 w 69313"/>
                  <a:gd name="connsiteY19" fmla="*/ 40119 h 91554"/>
                  <a:gd name="connsiteX20" fmla="*/ 44110 w 69313"/>
                  <a:gd name="connsiteY20" fmla="*/ 36776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313" h="91554">
                    <a:moveTo>
                      <a:pt x="69313" y="91554"/>
                    </a:moveTo>
                    <a:lnTo>
                      <a:pt x="48606" y="91554"/>
                    </a:lnTo>
                    <a:lnTo>
                      <a:pt x="30737" y="55036"/>
                    </a:lnTo>
                    <a:lnTo>
                      <a:pt x="17878" y="55036"/>
                    </a:lnTo>
                    <a:lnTo>
                      <a:pt x="17878" y="91554"/>
                    </a:lnTo>
                    <a:lnTo>
                      <a:pt x="0" y="91554"/>
                    </a:lnTo>
                    <a:lnTo>
                      <a:pt x="0" y="0"/>
                    </a:lnTo>
                    <a:lnTo>
                      <a:pt x="35881" y="0"/>
                    </a:lnTo>
                    <a:cubicBezTo>
                      <a:pt x="44967" y="0"/>
                      <a:pt x="52188" y="2705"/>
                      <a:pt x="57550" y="8106"/>
                    </a:cubicBezTo>
                    <a:cubicBezTo>
                      <a:pt x="62903" y="13506"/>
                      <a:pt x="65579" y="20146"/>
                      <a:pt x="65579" y="28032"/>
                    </a:cubicBezTo>
                    <a:cubicBezTo>
                      <a:pt x="65579" y="34119"/>
                      <a:pt x="63998" y="39224"/>
                      <a:pt x="60827" y="43339"/>
                    </a:cubicBezTo>
                    <a:cubicBezTo>
                      <a:pt x="57655" y="47454"/>
                      <a:pt x="53664" y="50368"/>
                      <a:pt x="48863" y="52083"/>
                    </a:cubicBezTo>
                    <a:lnTo>
                      <a:pt x="69313" y="91554"/>
                    </a:lnTo>
                    <a:close/>
                    <a:moveTo>
                      <a:pt x="44110" y="36776"/>
                    </a:moveTo>
                    <a:cubicBezTo>
                      <a:pt x="46511" y="34547"/>
                      <a:pt x="47711" y="31633"/>
                      <a:pt x="47711" y="28032"/>
                    </a:cubicBezTo>
                    <a:cubicBezTo>
                      <a:pt x="47711" y="24432"/>
                      <a:pt x="46511" y="21517"/>
                      <a:pt x="44110" y="19288"/>
                    </a:cubicBezTo>
                    <a:cubicBezTo>
                      <a:pt x="41710" y="17059"/>
                      <a:pt x="38576" y="15945"/>
                      <a:pt x="34719" y="15945"/>
                    </a:cubicBezTo>
                    <a:lnTo>
                      <a:pt x="17878" y="15945"/>
                    </a:lnTo>
                    <a:lnTo>
                      <a:pt x="17878" y="40119"/>
                    </a:lnTo>
                    <a:lnTo>
                      <a:pt x="34719" y="40119"/>
                    </a:lnTo>
                    <a:cubicBezTo>
                      <a:pt x="38576" y="40119"/>
                      <a:pt x="41710" y="39005"/>
                      <a:pt x="44110" y="36776"/>
                    </a:cubicBezTo>
                    <a:close/>
                  </a:path>
                </a:pathLst>
              </a:custGeom>
              <a:solidFill>
                <a:srgbClr val="000000"/>
              </a:solidFill>
              <a:ln w="9525" cap="flat">
                <a:noFill/>
                <a:prstDash val="solid"/>
                <a:round/>
              </a:ln>
            </p:spPr>
            <p:txBody>
              <a:bodyPr rtlCol="0" anchor="ctr"/>
              <a:lstStyle/>
              <a:p>
                <a:endParaRPr lang="en-GB"/>
              </a:p>
            </p:txBody>
          </p:sp>
          <p:sp>
            <p:nvSpPr>
              <p:cNvPr id="443" name="Freeform: Shape 442">
                <a:extLst>
                  <a:ext uri="{FF2B5EF4-FFF2-40B4-BE49-F238E27FC236}">
                    <a16:creationId xmlns:a16="http://schemas.microsoft.com/office/drawing/2014/main" id="{3CABBEBD-69C1-4B96-8410-E243FFDDCDA5}"/>
                  </a:ext>
                </a:extLst>
              </p:cNvPr>
              <p:cNvSpPr/>
              <p:nvPr/>
            </p:nvSpPr>
            <p:spPr>
              <a:xfrm>
                <a:off x="6082482" y="3606020"/>
                <a:ext cx="69313" cy="91554"/>
              </a:xfrm>
              <a:custGeom>
                <a:avLst/>
                <a:gdLst>
                  <a:gd name="connsiteX0" fmla="*/ 69313 w 69313"/>
                  <a:gd name="connsiteY0" fmla="*/ 91554 h 91554"/>
                  <a:gd name="connsiteX1" fmla="*/ 48606 w 69313"/>
                  <a:gd name="connsiteY1" fmla="*/ 91554 h 91554"/>
                  <a:gd name="connsiteX2" fmla="*/ 30737 w 69313"/>
                  <a:gd name="connsiteY2" fmla="*/ 55036 h 91554"/>
                  <a:gd name="connsiteX3" fmla="*/ 17878 w 69313"/>
                  <a:gd name="connsiteY3" fmla="*/ 55036 h 91554"/>
                  <a:gd name="connsiteX4" fmla="*/ 17878 w 69313"/>
                  <a:gd name="connsiteY4" fmla="*/ 91554 h 91554"/>
                  <a:gd name="connsiteX5" fmla="*/ 0 w 69313"/>
                  <a:gd name="connsiteY5" fmla="*/ 91554 h 91554"/>
                  <a:gd name="connsiteX6" fmla="*/ 0 w 69313"/>
                  <a:gd name="connsiteY6" fmla="*/ 0 h 91554"/>
                  <a:gd name="connsiteX7" fmla="*/ 35881 w 69313"/>
                  <a:gd name="connsiteY7" fmla="*/ 0 h 91554"/>
                  <a:gd name="connsiteX8" fmla="*/ 57540 w 69313"/>
                  <a:gd name="connsiteY8" fmla="*/ 8106 h 91554"/>
                  <a:gd name="connsiteX9" fmla="*/ 65579 w 69313"/>
                  <a:gd name="connsiteY9" fmla="*/ 28032 h 91554"/>
                  <a:gd name="connsiteX10" fmla="*/ 60827 w 69313"/>
                  <a:gd name="connsiteY10" fmla="*/ 43339 h 91554"/>
                  <a:gd name="connsiteX11" fmla="*/ 48863 w 69313"/>
                  <a:gd name="connsiteY11" fmla="*/ 52083 h 91554"/>
                  <a:gd name="connsiteX12" fmla="*/ 69313 w 69313"/>
                  <a:gd name="connsiteY12" fmla="*/ 91554 h 91554"/>
                  <a:gd name="connsiteX13" fmla="*/ 44110 w 69313"/>
                  <a:gd name="connsiteY13" fmla="*/ 36776 h 91554"/>
                  <a:gd name="connsiteX14" fmla="*/ 47711 w 69313"/>
                  <a:gd name="connsiteY14" fmla="*/ 28032 h 91554"/>
                  <a:gd name="connsiteX15" fmla="*/ 44110 w 69313"/>
                  <a:gd name="connsiteY15" fmla="*/ 19288 h 91554"/>
                  <a:gd name="connsiteX16" fmla="*/ 34719 w 69313"/>
                  <a:gd name="connsiteY16" fmla="*/ 15945 h 91554"/>
                  <a:gd name="connsiteX17" fmla="*/ 17878 w 69313"/>
                  <a:gd name="connsiteY17" fmla="*/ 15945 h 91554"/>
                  <a:gd name="connsiteX18" fmla="*/ 17878 w 69313"/>
                  <a:gd name="connsiteY18" fmla="*/ 40119 h 91554"/>
                  <a:gd name="connsiteX19" fmla="*/ 34719 w 69313"/>
                  <a:gd name="connsiteY19" fmla="*/ 40119 h 91554"/>
                  <a:gd name="connsiteX20" fmla="*/ 44110 w 69313"/>
                  <a:gd name="connsiteY20" fmla="*/ 36776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313" h="91554">
                    <a:moveTo>
                      <a:pt x="69313" y="91554"/>
                    </a:moveTo>
                    <a:lnTo>
                      <a:pt x="48606" y="91554"/>
                    </a:lnTo>
                    <a:lnTo>
                      <a:pt x="30737" y="55036"/>
                    </a:lnTo>
                    <a:lnTo>
                      <a:pt x="17878" y="55036"/>
                    </a:lnTo>
                    <a:lnTo>
                      <a:pt x="17878" y="91554"/>
                    </a:lnTo>
                    <a:lnTo>
                      <a:pt x="0" y="91554"/>
                    </a:lnTo>
                    <a:lnTo>
                      <a:pt x="0" y="0"/>
                    </a:lnTo>
                    <a:lnTo>
                      <a:pt x="35881" y="0"/>
                    </a:lnTo>
                    <a:cubicBezTo>
                      <a:pt x="44967" y="0"/>
                      <a:pt x="52188" y="2705"/>
                      <a:pt x="57540" y="8106"/>
                    </a:cubicBezTo>
                    <a:cubicBezTo>
                      <a:pt x="62903" y="13506"/>
                      <a:pt x="65579" y="20146"/>
                      <a:pt x="65579" y="28032"/>
                    </a:cubicBezTo>
                    <a:cubicBezTo>
                      <a:pt x="65579" y="34119"/>
                      <a:pt x="63998" y="39224"/>
                      <a:pt x="60827" y="43339"/>
                    </a:cubicBezTo>
                    <a:cubicBezTo>
                      <a:pt x="57655" y="47454"/>
                      <a:pt x="53664" y="50368"/>
                      <a:pt x="48863" y="52083"/>
                    </a:cubicBezTo>
                    <a:lnTo>
                      <a:pt x="69313" y="91554"/>
                    </a:lnTo>
                    <a:close/>
                    <a:moveTo>
                      <a:pt x="44110" y="36776"/>
                    </a:moveTo>
                    <a:cubicBezTo>
                      <a:pt x="46511" y="34547"/>
                      <a:pt x="47711" y="31633"/>
                      <a:pt x="47711" y="28032"/>
                    </a:cubicBezTo>
                    <a:cubicBezTo>
                      <a:pt x="47711" y="24432"/>
                      <a:pt x="46511" y="21517"/>
                      <a:pt x="44110" y="19288"/>
                    </a:cubicBezTo>
                    <a:cubicBezTo>
                      <a:pt x="41710" y="17059"/>
                      <a:pt x="38576" y="15945"/>
                      <a:pt x="34719" y="15945"/>
                    </a:cubicBezTo>
                    <a:lnTo>
                      <a:pt x="17878" y="15945"/>
                    </a:lnTo>
                    <a:lnTo>
                      <a:pt x="17878" y="40119"/>
                    </a:lnTo>
                    <a:lnTo>
                      <a:pt x="34719" y="40119"/>
                    </a:lnTo>
                    <a:cubicBezTo>
                      <a:pt x="38576" y="40119"/>
                      <a:pt x="41710" y="39005"/>
                      <a:pt x="44110" y="36776"/>
                    </a:cubicBezTo>
                    <a:close/>
                  </a:path>
                </a:pathLst>
              </a:custGeom>
              <a:solidFill>
                <a:srgbClr val="000000"/>
              </a:solidFill>
              <a:ln w="9525" cap="flat">
                <a:noFill/>
                <a:prstDash val="solid"/>
                <a:round/>
              </a:ln>
            </p:spPr>
            <p:txBody>
              <a:bodyPr rtlCol="0" anchor="ctr"/>
              <a:lstStyle/>
              <a:p>
                <a:endParaRPr lang="en-GB"/>
              </a:p>
            </p:txBody>
          </p:sp>
          <p:sp>
            <p:nvSpPr>
              <p:cNvPr id="444" name="Freeform: Shape 443">
                <a:extLst>
                  <a:ext uri="{FF2B5EF4-FFF2-40B4-BE49-F238E27FC236}">
                    <a16:creationId xmlns:a16="http://schemas.microsoft.com/office/drawing/2014/main" id="{1E4AA24E-C610-42AB-81E1-CF9196387865}"/>
                  </a:ext>
                </a:extLst>
              </p:cNvPr>
              <p:cNvSpPr/>
              <p:nvPr/>
            </p:nvSpPr>
            <p:spPr>
              <a:xfrm>
                <a:off x="6166397" y="3606020"/>
                <a:ext cx="17878" cy="91554"/>
              </a:xfrm>
              <a:custGeom>
                <a:avLst/>
                <a:gdLst>
                  <a:gd name="connsiteX0" fmla="*/ 0 w 17878"/>
                  <a:gd name="connsiteY0" fmla="*/ 0 h 91554"/>
                  <a:gd name="connsiteX1" fmla="*/ 17879 w 17878"/>
                  <a:gd name="connsiteY1" fmla="*/ 0 h 91554"/>
                  <a:gd name="connsiteX2" fmla="*/ 17879 w 17878"/>
                  <a:gd name="connsiteY2" fmla="*/ 91554 h 91554"/>
                  <a:gd name="connsiteX3" fmla="*/ 0 w 17878"/>
                  <a:gd name="connsiteY3" fmla="*/ 91554 h 91554"/>
                </a:gdLst>
                <a:ahLst/>
                <a:cxnLst>
                  <a:cxn ang="0">
                    <a:pos x="connsiteX0" y="connsiteY0"/>
                  </a:cxn>
                  <a:cxn ang="0">
                    <a:pos x="connsiteX1" y="connsiteY1"/>
                  </a:cxn>
                  <a:cxn ang="0">
                    <a:pos x="connsiteX2" y="connsiteY2"/>
                  </a:cxn>
                  <a:cxn ang="0">
                    <a:pos x="connsiteX3" y="connsiteY3"/>
                  </a:cxn>
                </a:cxnLst>
                <a:rect l="l" t="t" r="r" b="b"/>
                <a:pathLst>
                  <a:path w="17878" h="91554">
                    <a:moveTo>
                      <a:pt x="0" y="0"/>
                    </a:moveTo>
                    <a:lnTo>
                      <a:pt x="17879" y="0"/>
                    </a:lnTo>
                    <a:lnTo>
                      <a:pt x="17879" y="91554"/>
                    </a:lnTo>
                    <a:lnTo>
                      <a:pt x="0" y="91554"/>
                    </a:lnTo>
                    <a:close/>
                  </a:path>
                </a:pathLst>
              </a:custGeom>
              <a:solidFill>
                <a:srgbClr val="000000"/>
              </a:solidFill>
              <a:ln w="9525" cap="flat">
                <a:noFill/>
                <a:prstDash val="solid"/>
                <a:round/>
              </a:ln>
            </p:spPr>
            <p:txBody>
              <a:bodyPr rtlCol="0" anchor="ctr"/>
              <a:lstStyle/>
              <a:p>
                <a:endParaRPr lang="en-GB"/>
              </a:p>
            </p:txBody>
          </p:sp>
          <p:sp>
            <p:nvSpPr>
              <p:cNvPr id="445" name="Freeform: Shape 444">
                <a:extLst>
                  <a:ext uri="{FF2B5EF4-FFF2-40B4-BE49-F238E27FC236}">
                    <a16:creationId xmlns:a16="http://schemas.microsoft.com/office/drawing/2014/main" id="{8417078C-C40B-41ED-A284-EAA8250BE055}"/>
                  </a:ext>
                </a:extLst>
              </p:cNvPr>
              <p:cNvSpPr/>
              <p:nvPr/>
            </p:nvSpPr>
            <p:spPr>
              <a:xfrm>
                <a:off x="6205431" y="3606020"/>
                <a:ext cx="60312" cy="91554"/>
              </a:xfrm>
              <a:custGeom>
                <a:avLst/>
                <a:gdLst>
                  <a:gd name="connsiteX0" fmla="*/ 60312 w 60312"/>
                  <a:gd name="connsiteY0" fmla="*/ 91554 h 91554"/>
                  <a:gd name="connsiteX1" fmla="*/ 0 w 60312"/>
                  <a:gd name="connsiteY1" fmla="*/ 91554 h 91554"/>
                  <a:gd name="connsiteX2" fmla="*/ 0 w 60312"/>
                  <a:gd name="connsiteY2" fmla="*/ 0 h 91554"/>
                  <a:gd name="connsiteX3" fmla="*/ 60312 w 60312"/>
                  <a:gd name="connsiteY3" fmla="*/ 0 h 91554"/>
                  <a:gd name="connsiteX4" fmla="*/ 60312 w 60312"/>
                  <a:gd name="connsiteY4" fmla="*/ 15945 h 91554"/>
                  <a:gd name="connsiteX5" fmla="*/ 17879 w 60312"/>
                  <a:gd name="connsiteY5" fmla="*/ 15945 h 91554"/>
                  <a:gd name="connsiteX6" fmla="*/ 17879 w 60312"/>
                  <a:gd name="connsiteY6" fmla="*/ 37424 h 91554"/>
                  <a:gd name="connsiteX7" fmla="*/ 54007 w 60312"/>
                  <a:gd name="connsiteY7" fmla="*/ 37424 h 91554"/>
                  <a:gd name="connsiteX8" fmla="*/ 54007 w 60312"/>
                  <a:gd name="connsiteY8" fmla="*/ 53369 h 91554"/>
                  <a:gd name="connsiteX9" fmla="*/ 17879 w 60312"/>
                  <a:gd name="connsiteY9" fmla="*/ 53369 h 91554"/>
                  <a:gd name="connsiteX10" fmla="*/ 17879 w 60312"/>
                  <a:gd name="connsiteY10" fmla="*/ 75610 h 91554"/>
                  <a:gd name="connsiteX11" fmla="*/ 60312 w 60312"/>
                  <a:gd name="connsiteY11" fmla="*/ 75610 h 91554"/>
                  <a:gd name="connsiteX12" fmla="*/ 60312 w 60312"/>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312" h="91554">
                    <a:moveTo>
                      <a:pt x="60312" y="91554"/>
                    </a:moveTo>
                    <a:lnTo>
                      <a:pt x="0" y="91554"/>
                    </a:lnTo>
                    <a:lnTo>
                      <a:pt x="0" y="0"/>
                    </a:lnTo>
                    <a:lnTo>
                      <a:pt x="60312" y="0"/>
                    </a:lnTo>
                    <a:lnTo>
                      <a:pt x="60312" y="15945"/>
                    </a:lnTo>
                    <a:lnTo>
                      <a:pt x="17879" y="15945"/>
                    </a:lnTo>
                    <a:lnTo>
                      <a:pt x="17879" y="37424"/>
                    </a:lnTo>
                    <a:lnTo>
                      <a:pt x="54007" y="37424"/>
                    </a:lnTo>
                    <a:lnTo>
                      <a:pt x="54007" y="53369"/>
                    </a:lnTo>
                    <a:lnTo>
                      <a:pt x="17879" y="53369"/>
                    </a:lnTo>
                    <a:lnTo>
                      <a:pt x="17879" y="75610"/>
                    </a:lnTo>
                    <a:lnTo>
                      <a:pt x="60312" y="75610"/>
                    </a:lnTo>
                    <a:lnTo>
                      <a:pt x="60312" y="91554"/>
                    </a:lnTo>
                    <a:close/>
                  </a:path>
                </a:pathLst>
              </a:custGeom>
              <a:solidFill>
                <a:srgbClr val="000000"/>
              </a:solidFill>
              <a:ln w="9525" cap="flat">
                <a:noFill/>
                <a:prstDash val="solid"/>
                <a:round/>
              </a:ln>
            </p:spPr>
            <p:txBody>
              <a:bodyPr rtlCol="0" anchor="ctr"/>
              <a:lstStyle/>
              <a:p>
                <a:endParaRPr lang="en-GB"/>
              </a:p>
            </p:txBody>
          </p:sp>
          <p:sp>
            <p:nvSpPr>
              <p:cNvPr id="446" name="Freeform: Shape 445">
                <a:extLst>
                  <a:ext uri="{FF2B5EF4-FFF2-40B4-BE49-F238E27FC236}">
                    <a16:creationId xmlns:a16="http://schemas.microsoft.com/office/drawing/2014/main" id="{9B61591B-4B8B-456A-BDC5-1C64B7BA420D}"/>
                  </a:ext>
                </a:extLst>
              </p:cNvPr>
              <p:cNvSpPr/>
              <p:nvPr/>
            </p:nvSpPr>
            <p:spPr>
              <a:xfrm>
                <a:off x="6283040" y="3606020"/>
                <a:ext cx="69313" cy="91554"/>
              </a:xfrm>
              <a:custGeom>
                <a:avLst/>
                <a:gdLst>
                  <a:gd name="connsiteX0" fmla="*/ 69313 w 69313"/>
                  <a:gd name="connsiteY0" fmla="*/ 91554 h 91554"/>
                  <a:gd name="connsiteX1" fmla="*/ 48606 w 69313"/>
                  <a:gd name="connsiteY1" fmla="*/ 91554 h 91554"/>
                  <a:gd name="connsiteX2" fmla="*/ 30737 w 69313"/>
                  <a:gd name="connsiteY2" fmla="*/ 55036 h 91554"/>
                  <a:gd name="connsiteX3" fmla="*/ 17878 w 69313"/>
                  <a:gd name="connsiteY3" fmla="*/ 55036 h 91554"/>
                  <a:gd name="connsiteX4" fmla="*/ 17878 w 69313"/>
                  <a:gd name="connsiteY4" fmla="*/ 91554 h 91554"/>
                  <a:gd name="connsiteX5" fmla="*/ 0 w 69313"/>
                  <a:gd name="connsiteY5" fmla="*/ 91554 h 91554"/>
                  <a:gd name="connsiteX6" fmla="*/ 0 w 69313"/>
                  <a:gd name="connsiteY6" fmla="*/ 0 h 91554"/>
                  <a:gd name="connsiteX7" fmla="*/ 35881 w 69313"/>
                  <a:gd name="connsiteY7" fmla="*/ 0 h 91554"/>
                  <a:gd name="connsiteX8" fmla="*/ 57550 w 69313"/>
                  <a:gd name="connsiteY8" fmla="*/ 8106 h 91554"/>
                  <a:gd name="connsiteX9" fmla="*/ 65579 w 69313"/>
                  <a:gd name="connsiteY9" fmla="*/ 28032 h 91554"/>
                  <a:gd name="connsiteX10" fmla="*/ 60827 w 69313"/>
                  <a:gd name="connsiteY10" fmla="*/ 43339 h 91554"/>
                  <a:gd name="connsiteX11" fmla="*/ 48863 w 69313"/>
                  <a:gd name="connsiteY11" fmla="*/ 52083 h 91554"/>
                  <a:gd name="connsiteX12" fmla="*/ 69313 w 69313"/>
                  <a:gd name="connsiteY12" fmla="*/ 91554 h 91554"/>
                  <a:gd name="connsiteX13" fmla="*/ 44110 w 69313"/>
                  <a:gd name="connsiteY13" fmla="*/ 36776 h 91554"/>
                  <a:gd name="connsiteX14" fmla="*/ 47711 w 69313"/>
                  <a:gd name="connsiteY14" fmla="*/ 28032 h 91554"/>
                  <a:gd name="connsiteX15" fmla="*/ 44110 w 69313"/>
                  <a:gd name="connsiteY15" fmla="*/ 19288 h 91554"/>
                  <a:gd name="connsiteX16" fmla="*/ 34719 w 69313"/>
                  <a:gd name="connsiteY16" fmla="*/ 15945 h 91554"/>
                  <a:gd name="connsiteX17" fmla="*/ 17878 w 69313"/>
                  <a:gd name="connsiteY17" fmla="*/ 15945 h 91554"/>
                  <a:gd name="connsiteX18" fmla="*/ 17878 w 69313"/>
                  <a:gd name="connsiteY18" fmla="*/ 40119 h 91554"/>
                  <a:gd name="connsiteX19" fmla="*/ 34719 w 69313"/>
                  <a:gd name="connsiteY19" fmla="*/ 40119 h 91554"/>
                  <a:gd name="connsiteX20" fmla="*/ 44110 w 69313"/>
                  <a:gd name="connsiteY20" fmla="*/ 36776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313" h="91554">
                    <a:moveTo>
                      <a:pt x="69313" y="91554"/>
                    </a:moveTo>
                    <a:lnTo>
                      <a:pt x="48606" y="91554"/>
                    </a:lnTo>
                    <a:lnTo>
                      <a:pt x="30737" y="55036"/>
                    </a:lnTo>
                    <a:lnTo>
                      <a:pt x="17878" y="55036"/>
                    </a:lnTo>
                    <a:lnTo>
                      <a:pt x="17878" y="91554"/>
                    </a:lnTo>
                    <a:lnTo>
                      <a:pt x="0" y="91554"/>
                    </a:lnTo>
                    <a:lnTo>
                      <a:pt x="0" y="0"/>
                    </a:lnTo>
                    <a:lnTo>
                      <a:pt x="35881" y="0"/>
                    </a:lnTo>
                    <a:cubicBezTo>
                      <a:pt x="44967" y="0"/>
                      <a:pt x="52188" y="2705"/>
                      <a:pt x="57550" y="8106"/>
                    </a:cubicBezTo>
                    <a:cubicBezTo>
                      <a:pt x="62903" y="13506"/>
                      <a:pt x="65579" y="20146"/>
                      <a:pt x="65579" y="28032"/>
                    </a:cubicBezTo>
                    <a:cubicBezTo>
                      <a:pt x="65579" y="34119"/>
                      <a:pt x="63998" y="39224"/>
                      <a:pt x="60827" y="43339"/>
                    </a:cubicBezTo>
                    <a:cubicBezTo>
                      <a:pt x="57655" y="47454"/>
                      <a:pt x="53664" y="50368"/>
                      <a:pt x="48863" y="52083"/>
                    </a:cubicBezTo>
                    <a:lnTo>
                      <a:pt x="69313" y="91554"/>
                    </a:lnTo>
                    <a:close/>
                    <a:moveTo>
                      <a:pt x="44110" y="36776"/>
                    </a:moveTo>
                    <a:cubicBezTo>
                      <a:pt x="46511" y="34547"/>
                      <a:pt x="47711" y="31633"/>
                      <a:pt x="47711" y="28032"/>
                    </a:cubicBezTo>
                    <a:cubicBezTo>
                      <a:pt x="47711" y="24432"/>
                      <a:pt x="46511" y="21517"/>
                      <a:pt x="44110" y="19288"/>
                    </a:cubicBezTo>
                    <a:cubicBezTo>
                      <a:pt x="41710" y="17059"/>
                      <a:pt x="38576" y="15945"/>
                      <a:pt x="34719" y="15945"/>
                    </a:cubicBezTo>
                    <a:lnTo>
                      <a:pt x="17878" y="15945"/>
                    </a:lnTo>
                    <a:lnTo>
                      <a:pt x="17878" y="40119"/>
                    </a:lnTo>
                    <a:lnTo>
                      <a:pt x="34719" y="40119"/>
                    </a:lnTo>
                    <a:cubicBezTo>
                      <a:pt x="38576" y="40119"/>
                      <a:pt x="41710" y="39005"/>
                      <a:pt x="44110" y="36776"/>
                    </a:cubicBezTo>
                    <a:close/>
                  </a:path>
                </a:pathLst>
              </a:custGeom>
              <a:solidFill>
                <a:srgbClr val="000000"/>
              </a:solidFill>
              <a:ln w="9525" cap="flat">
                <a:noFill/>
                <a:prstDash val="solid"/>
                <a:round/>
              </a:ln>
            </p:spPr>
            <p:txBody>
              <a:bodyPr rtlCol="0" anchor="ctr"/>
              <a:lstStyle/>
              <a:p>
                <a:endParaRPr lang="en-GB"/>
              </a:p>
            </p:txBody>
          </p:sp>
          <p:sp>
            <p:nvSpPr>
              <p:cNvPr id="447" name="Freeform: Shape 446">
                <a:extLst>
                  <a:ext uri="{FF2B5EF4-FFF2-40B4-BE49-F238E27FC236}">
                    <a16:creationId xmlns:a16="http://schemas.microsoft.com/office/drawing/2014/main" id="{D718E584-2E63-46F1-827E-C8D4FF2DCD28}"/>
                  </a:ext>
                </a:extLst>
              </p:cNvPr>
              <p:cNvSpPr/>
              <p:nvPr/>
            </p:nvSpPr>
            <p:spPr>
              <a:xfrm>
                <a:off x="6358726" y="3605249"/>
                <a:ext cx="67379" cy="93097"/>
              </a:xfrm>
              <a:custGeom>
                <a:avLst/>
                <a:gdLst>
                  <a:gd name="connsiteX0" fmla="*/ 67380 w 67379"/>
                  <a:gd name="connsiteY0" fmla="*/ 65322 h 93097"/>
                  <a:gd name="connsiteX1" fmla="*/ 57864 w 67379"/>
                  <a:gd name="connsiteY1" fmla="*/ 85706 h 93097"/>
                  <a:gd name="connsiteX2" fmla="*/ 33433 w 67379"/>
                  <a:gd name="connsiteY2" fmla="*/ 93098 h 93097"/>
                  <a:gd name="connsiteX3" fmla="*/ 14526 w 67379"/>
                  <a:gd name="connsiteY3" fmla="*/ 90335 h 93097"/>
                  <a:gd name="connsiteX4" fmla="*/ 0 w 67379"/>
                  <a:gd name="connsiteY4" fmla="*/ 81010 h 93097"/>
                  <a:gd name="connsiteX5" fmla="*/ 11573 w 67379"/>
                  <a:gd name="connsiteY5" fmla="*/ 69437 h 93097"/>
                  <a:gd name="connsiteX6" fmla="*/ 33557 w 67379"/>
                  <a:gd name="connsiteY6" fmla="*/ 77153 h 93097"/>
                  <a:gd name="connsiteX7" fmla="*/ 45711 w 67379"/>
                  <a:gd name="connsiteY7" fmla="*/ 74200 h 93097"/>
                  <a:gd name="connsiteX8" fmla="*/ 49892 w 67379"/>
                  <a:gd name="connsiteY8" fmla="*/ 65713 h 93097"/>
                  <a:gd name="connsiteX9" fmla="*/ 47063 w 67379"/>
                  <a:gd name="connsiteY9" fmla="*/ 58121 h 93097"/>
                  <a:gd name="connsiteX10" fmla="*/ 38833 w 67379"/>
                  <a:gd name="connsiteY10" fmla="*/ 55036 h 93097"/>
                  <a:gd name="connsiteX11" fmla="*/ 27899 w 67379"/>
                  <a:gd name="connsiteY11" fmla="*/ 53369 h 93097"/>
                  <a:gd name="connsiteX12" fmla="*/ 10154 w 67379"/>
                  <a:gd name="connsiteY12" fmla="*/ 45777 h 93097"/>
                  <a:gd name="connsiteX13" fmla="*/ 3601 w 67379"/>
                  <a:gd name="connsiteY13" fmla="*/ 27775 h 93097"/>
                  <a:gd name="connsiteX14" fmla="*/ 12211 w 67379"/>
                  <a:gd name="connsiteY14" fmla="*/ 7658 h 93097"/>
                  <a:gd name="connsiteX15" fmla="*/ 35490 w 67379"/>
                  <a:gd name="connsiteY15" fmla="*/ 0 h 93097"/>
                  <a:gd name="connsiteX16" fmla="*/ 65065 w 67379"/>
                  <a:gd name="connsiteY16" fmla="*/ 10678 h 93097"/>
                  <a:gd name="connsiteX17" fmla="*/ 53750 w 67379"/>
                  <a:gd name="connsiteY17" fmla="*/ 21860 h 93097"/>
                  <a:gd name="connsiteX18" fmla="*/ 34976 w 67379"/>
                  <a:gd name="connsiteY18" fmla="*/ 15564 h 93097"/>
                  <a:gd name="connsiteX19" fmla="*/ 24555 w 67379"/>
                  <a:gd name="connsiteY19" fmla="*/ 18840 h 93097"/>
                  <a:gd name="connsiteX20" fmla="*/ 20955 w 67379"/>
                  <a:gd name="connsiteY20" fmla="*/ 27137 h 93097"/>
                  <a:gd name="connsiteX21" fmla="*/ 23527 w 67379"/>
                  <a:gd name="connsiteY21" fmla="*/ 33690 h 93097"/>
                  <a:gd name="connsiteX22" fmla="*/ 31890 w 67379"/>
                  <a:gd name="connsiteY22" fmla="*/ 37167 h 93097"/>
                  <a:gd name="connsiteX23" fmla="*/ 42824 w 67379"/>
                  <a:gd name="connsiteY23" fmla="*/ 38833 h 93097"/>
                  <a:gd name="connsiteX24" fmla="*/ 60312 w 67379"/>
                  <a:gd name="connsiteY24" fmla="*/ 46034 h 93097"/>
                  <a:gd name="connsiteX25" fmla="*/ 67380 w 67379"/>
                  <a:gd name="connsiteY25" fmla="*/ 65322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379" h="93097">
                    <a:moveTo>
                      <a:pt x="67380" y="65322"/>
                    </a:moveTo>
                    <a:cubicBezTo>
                      <a:pt x="67380" y="73981"/>
                      <a:pt x="64208" y="80781"/>
                      <a:pt x="57864" y="85706"/>
                    </a:cubicBezTo>
                    <a:cubicBezTo>
                      <a:pt x="51521" y="90640"/>
                      <a:pt x="43377" y="93098"/>
                      <a:pt x="33433" y="93098"/>
                    </a:cubicBezTo>
                    <a:cubicBezTo>
                      <a:pt x="26146" y="93098"/>
                      <a:pt x="19850" y="92183"/>
                      <a:pt x="14526" y="90335"/>
                    </a:cubicBezTo>
                    <a:cubicBezTo>
                      <a:pt x="9220" y="88497"/>
                      <a:pt x="4372" y="85382"/>
                      <a:pt x="0" y="81010"/>
                    </a:cubicBezTo>
                    <a:lnTo>
                      <a:pt x="11573" y="69437"/>
                    </a:lnTo>
                    <a:cubicBezTo>
                      <a:pt x="16716" y="74581"/>
                      <a:pt x="24051" y="77153"/>
                      <a:pt x="33557" y="77153"/>
                    </a:cubicBezTo>
                    <a:cubicBezTo>
                      <a:pt x="38881" y="77153"/>
                      <a:pt x="42929" y="76172"/>
                      <a:pt x="45711" y="74200"/>
                    </a:cubicBezTo>
                    <a:cubicBezTo>
                      <a:pt x="48501" y="72228"/>
                      <a:pt x="49892" y="69399"/>
                      <a:pt x="49892" y="65713"/>
                    </a:cubicBezTo>
                    <a:cubicBezTo>
                      <a:pt x="49892" y="62541"/>
                      <a:pt x="48949" y="60007"/>
                      <a:pt x="47063" y="58121"/>
                    </a:cubicBezTo>
                    <a:cubicBezTo>
                      <a:pt x="45434" y="56579"/>
                      <a:pt x="42691" y="55550"/>
                      <a:pt x="38833" y="55036"/>
                    </a:cubicBezTo>
                    <a:lnTo>
                      <a:pt x="27899" y="53369"/>
                    </a:lnTo>
                    <a:cubicBezTo>
                      <a:pt x="20184" y="52254"/>
                      <a:pt x="14269" y="49721"/>
                      <a:pt x="10154" y="45777"/>
                    </a:cubicBezTo>
                    <a:cubicBezTo>
                      <a:pt x="5782" y="41491"/>
                      <a:pt x="3601" y="35490"/>
                      <a:pt x="3601" y="27775"/>
                    </a:cubicBezTo>
                    <a:cubicBezTo>
                      <a:pt x="3601" y="19460"/>
                      <a:pt x="6477" y="12754"/>
                      <a:pt x="12211" y="7658"/>
                    </a:cubicBezTo>
                    <a:cubicBezTo>
                      <a:pt x="17964" y="2553"/>
                      <a:pt x="25718" y="0"/>
                      <a:pt x="35490" y="0"/>
                    </a:cubicBezTo>
                    <a:cubicBezTo>
                      <a:pt x="47835" y="0"/>
                      <a:pt x="57693" y="3562"/>
                      <a:pt x="65065" y="10678"/>
                    </a:cubicBezTo>
                    <a:lnTo>
                      <a:pt x="53750" y="21860"/>
                    </a:lnTo>
                    <a:cubicBezTo>
                      <a:pt x="49463" y="17659"/>
                      <a:pt x="43206" y="15564"/>
                      <a:pt x="34976" y="15564"/>
                    </a:cubicBezTo>
                    <a:cubicBezTo>
                      <a:pt x="30432" y="15564"/>
                      <a:pt x="26965" y="16659"/>
                      <a:pt x="24555" y="18840"/>
                    </a:cubicBezTo>
                    <a:cubicBezTo>
                      <a:pt x="22165" y="21031"/>
                      <a:pt x="20955" y="23794"/>
                      <a:pt x="20955" y="27137"/>
                    </a:cubicBezTo>
                    <a:cubicBezTo>
                      <a:pt x="20955" y="29880"/>
                      <a:pt x="21822" y="32061"/>
                      <a:pt x="23527" y="33690"/>
                    </a:cubicBezTo>
                    <a:cubicBezTo>
                      <a:pt x="25508" y="35490"/>
                      <a:pt x="28289" y="36652"/>
                      <a:pt x="31890" y="37167"/>
                    </a:cubicBezTo>
                    <a:lnTo>
                      <a:pt x="42824" y="38833"/>
                    </a:lnTo>
                    <a:cubicBezTo>
                      <a:pt x="50625" y="39948"/>
                      <a:pt x="56445" y="42348"/>
                      <a:pt x="60312" y="46034"/>
                    </a:cubicBezTo>
                    <a:cubicBezTo>
                      <a:pt x="65027" y="50406"/>
                      <a:pt x="67380" y="56836"/>
                      <a:pt x="67380" y="65322"/>
                    </a:cubicBezTo>
                    <a:close/>
                  </a:path>
                </a:pathLst>
              </a:custGeom>
              <a:solidFill>
                <a:srgbClr val="000000"/>
              </a:solidFill>
              <a:ln w="9525" cap="flat">
                <a:noFill/>
                <a:prstDash val="solid"/>
                <a:round/>
              </a:ln>
            </p:spPr>
            <p:txBody>
              <a:bodyPr rtlCol="0" anchor="ctr"/>
              <a:lstStyle/>
              <a:p>
                <a:endParaRPr lang="en-GB"/>
              </a:p>
            </p:txBody>
          </p:sp>
        </p:grpSp>
      </p:grpSp>
      <p:grpSp>
        <p:nvGrpSpPr>
          <p:cNvPr id="8" name="Group 7">
            <a:extLst>
              <a:ext uri="{FF2B5EF4-FFF2-40B4-BE49-F238E27FC236}">
                <a16:creationId xmlns:a16="http://schemas.microsoft.com/office/drawing/2014/main" id="{8D128DC6-B3E7-4DB3-BD24-9748793F3A57}"/>
              </a:ext>
            </a:extLst>
          </p:cNvPr>
          <p:cNvGrpSpPr/>
          <p:nvPr/>
        </p:nvGrpSpPr>
        <p:grpSpPr>
          <a:xfrm>
            <a:off x="5238547" y="2121285"/>
            <a:ext cx="1344838" cy="1732889"/>
            <a:chOff x="5216710" y="2121285"/>
            <a:chExt cx="1344838" cy="1732889"/>
          </a:xfrm>
        </p:grpSpPr>
        <p:grpSp>
          <p:nvGrpSpPr>
            <p:cNvPr id="559" name="Group 558">
              <a:extLst>
                <a:ext uri="{FF2B5EF4-FFF2-40B4-BE49-F238E27FC236}">
                  <a16:creationId xmlns:a16="http://schemas.microsoft.com/office/drawing/2014/main" id="{81C34008-424F-478C-AEA2-79AE3028E981}"/>
                </a:ext>
              </a:extLst>
            </p:cNvPr>
            <p:cNvGrpSpPr>
              <a:grpSpLocks noChangeAspect="1"/>
            </p:cNvGrpSpPr>
            <p:nvPr/>
          </p:nvGrpSpPr>
          <p:grpSpPr>
            <a:xfrm>
              <a:off x="5216710" y="2121285"/>
              <a:ext cx="1344838" cy="1344838"/>
              <a:chOff x="4032000" y="764037"/>
              <a:chExt cx="1077355" cy="1077355"/>
            </a:xfrm>
          </p:grpSpPr>
          <p:sp>
            <p:nvSpPr>
              <p:cNvPr id="821" name="Freeform: Shape 820">
                <a:extLst>
                  <a:ext uri="{FF2B5EF4-FFF2-40B4-BE49-F238E27FC236}">
                    <a16:creationId xmlns:a16="http://schemas.microsoft.com/office/drawing/2014/main" id="{8D989A67-B895-4256-8751-FA7A3CAB6C36}"/>
                  </a:ext>
                </a:extLst>
              </p:cNvPr>
              <p:cNvSpPr/>
              <p:nvPr/>
            </p:nvSpPr>
            <p:spPr>
              <a:xfrm>
                <a:off x="4032000" y="76403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rgbClr val="FCB414"/>
              </a:solidFill>
              <a:ln w="7575" cap="flat">
                <a:noFill/>
                <a:prstDash val="solid"/>
                <a:round/>
              </a:ln>
            </p:spPr>
            <p:txBody>
              <a:bodyPr rtlCol="0" anchor="ctr"/>
              <a:lstStyle/>
              <a:p>
                <a:endParaRPr lang="en-GB"/>
              </a:p>
            </p:txBody>
          </p:sp>
          <p:sp>
            <p:nvSpPr>
              <p:cNvPr id="822" name="Freeform: Shape 821">
                <a:extLst>
                  <a:ext uri="{FF2B5EF4-FFF2-40B4-BE49-F238E27FC236}">
                    <a16:creationId xmlns:a16="http://schemas.microsoft.com/office/drawing/2014/main" id="{844158C1-82ED-4C56-9DBF-C9D1BF8B9CB4}"/>
                  </a:ext>
                </a:extLst>
              </p:cNvPr>
              <p:cNvSpPr/>
              <p:nvPr/>
            </p:nvSpPr>
            <p:spPr>
              <a:xfrm>
                <a:off x="4295371" y="958692"/>
                <a:ext cx="550604" cy="275305"/>
              </a:xfrm>
              <a:custGeom>
                <a:avLst/>
                <a:gdLst>
                  <a:gd name="connsiteX0" fmla="*/ 129508 w 550604"/>
                  <a:gd name="connsiteY0" fmla="*/ 275445 h 275305"/>
                  <a:gd name="connsiteX1" fmla="*/ 275530 w 550604"/>
                  <a:gd name="connsiteY1" fmla="*/ 129423 h 275305"/>
                  <a:gd name="connsiteX2" fmla="*/ 421545 w 550604"/>
                  <a:gd name="connsiteY2" fmla="*/ 275445 h 275305"/>
                  <a:gd name="connsiteX3" fmla="*/ 550829 w 550604"/>
                  <a:gd name="connsiteY3" fmla="*/ 275445 h 275305"/>
                  <a:gd name="connsiteX4" fmla="*/ 275530 w 550604"/>
                  <a:gd name="connsiteY4" fmla="*/ 139 h 275305"/>
                  <a:gd name="connsiteX5" fmla="*/ 224 w 550604"/>
                  <a:gd name="connsiteY5" fmla="*/ 275445 h 275305"/>
                  <a:gd name="connsiteX6" fmla="*/ 129508 w 550604"/>
                  <a:gd name="connsiteY6" fmla="*/ 275445 h 275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604" h="275305">
                    <a:moveTo>
                      <a:pt x="129508" y="275445"/>
                    </a:moveTo>
                    <a:cubicBezTo>
                      <a:pt x="129508" y="194795"/>
                      <a:pt x="194888" y="129423"/>
                      <a:pt x="275530" y="129423"/>
                    </a:cubicBezTo>
                    <a:cubicBezTo>
                      <a:pt x="356173" y="129423"/>
                      <a:pt x="421545" y="194795"/>
                      <a:pt x="421545" y="275445"/>
                    </a:cubicBezTo>
                    <a:lnTo>
                      <a:pt x="550829" y="275445"/>
                    </a:lnTo>
                    <a:cubicBezTo>
                      <a:pt x="550829" y="123388"/>
                      <a:pt x="427565" y="139"/>
                      <a:pt x="275530" y="139"/>
                    </a:cubicBezTo>
                    <a:cubicBezTo>
                      <a:pt x="123480" y="139"/>
                      <a:pt x="224" y="123388"/>
                      <a:pt x="224" y="275445"/>
                    </a:cubicBezTo>
                    <a:lnTo>
                      <a:pt x="129508" y="275445"/>
                    </a:lnTo>
                    <a:close/>
                  </a:path>
                </a:pathLst>
              </a:custGeom>
              <a:solidFill>
                <a:srgbClr val="FFFFFF"/>
              </a:solidFill>
              <a:ln w="7575" cap="flat">
                <a:noFill/>
                <a:prstDash val="solid"/>
                <a:round/>
              </a:ln>
            </p:spPr>
            <p:txBody>
              <a:bodyPr rtlCol="0" anchor="ctr"/>
              <a:lstStyle/>
              <a:p>
                <a:endParaRPr lang="en-GB"/>
              </a:p>
            </p:txBody>
          </p:sp>
          <p:sp>
            <p:nvSpPr>
              <p:cNvPr id="823" name="Freeform: Shape 822">
                <a:extLst>
                  <a:ext uri="{FF2B5EF4-FFF2-40B4-BE49-F238E27FC236}">
                    <a16:creationId xmlns:a16="http://schemas.microsoft.com/office/drawing/2014/main" id="{C9EDE3C4-C688-4C16-9333-A36155649077}"/>
                  </a:ext>
                </a:extLst>
              </p:cNvPr>
              <p:cNvSpPr/>
              <p:nvPr/>
            </p:nvSpPr>
            <p:spPr>
              <a:xfrm>
                <a:off x="4570677" y="958692"/>
                <a:ext cx="275298" cy="275305"/>
              </a:xfrm>
              <a:custGeom>
                <a:avLst/>
                <a:gdLst>
                  <a:gd name="connsiteX0" fmla="*/ 282 w 275298"/>
                  <a:gd name="connsiteY0" fmla="*/ 129423 h 275305"/>
                  <a:gd name="connsiteX1" fmla="*/ 146296 w 275298"/>
                  <a:gd name="connsiteY1" fmla="*/ 275445 h 275305"/>
                  <a:gd name="connsiteX2" fmla="*/ 275580 w 275298"/>
                  <a:gd name="connsiteY2" fmla="*/ 275445 h 275305"/>
                  <a:gd name="connsiteX3" fmla="*/ 282 w 275298"/>
                  <a:gd name="connsiteY3" fmla="*/ 139 h 275305"/>
                  <a:gd name="connsiteX4" fmla="*/ 282 w 275298"/>
                  <a:gd name="connsiteY4" fmla="*/ 129423 h 2753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5298" h="275305">
                    <a:moveTo>
                      <a:pt x="282" y="129423"/>
                    </a:moveTo>
                    <a:cubicBezTo>
                      <a:pt x="80925" y="129423"/>
                      <a:pt x="146296" y="194795"/>
                      <a:pt x="146296" y="275445"/>
                    </a:cubicBezTo>
                    <a:lnTo>
                      <a:pt x="275580" y="275445"/>
                    </a:lnTo>
                    <a:cubicBezTo>
                      <a:pt x="275580" y="123388"/>
                      <a:pt x="152317" y="139"/>
                      <a:pt x="282" y="139"/>
                    </a:cubicBezTo>
                    <a:lnTo>
                      <a:pt x="282" y="129423"/>
                    </a:lnTo>
                    <a:close/>
                  </a:path>
                </a:pathLst>
              </a:custGeom>
              <a:solidFill>
                <a:srgbClr val="5F636A"/>
              </a:solidFill>
              <a:ln w="7575" cap="flat">
                <a:noFill/>
                <a:prstDash val="solid"/>
                <a:round/>
              </a:ln>
            </p:spPr>
            <p:txBody>
              <a:bodyPr rtlCol="0" anchor="ctr"/>
              <a:lstStyle/>
              <a:p>
                <a:endParaRPr lang="en-GB"/>
              </a:p>
            </p:txBody>
          </p:sp>
          <p:sp>
            <p:nvSpPr>
              <p:cNvPr id="824" name="Freeform: Shape 823">
                <a:extLst>
                  <a:ext uri="{FF2B5EF4-FFF2-40B4-BE49-F238E27FC236}">
                    <a16:creationId xmlns:a16="http://schemas.microsoft.com/office/drawing/2014/main" id="{5F35D671-0EA5-4608-B939-A8C322C832DD}"/>
                  </a:ext>
                </a:extLst>
              </p:cNvPr>
              <p:cNvSpPr/>
              <p:nvPr/>
            </p:nvSpPr>
            <p:spPr>
              <a:xfrm>
                <a:off x="4295371" y="1090241"/>
                <a:ext cx="150696" cy="143756"/>
              </a:xfrm>
              <a:custGeom>
                <a:avLst/>
                <a:gdLst>
                  <a:gd name="connsiteX0" fmla="*/ 129425 w 150696"/>
                  <a:gd name="connsiteY0" fmla="*/ 143924 h 143756"/>
                  <a:gd name="connsiteX1" fmla="*/ 150838 w 150696"/>
                  <a:gd name="connsiteY1" fmla="*/ 67743 h 143756"/>
                  <a:gd name="connsiteX2" fmla="*/ 40618 w 150696"/>
                  <a:gd name="connsiteY2" fmla="*/ 167 h 143756"/>
                  <a:gd name="connsiteX3" fmla="*/ 141 w 150696"/>
                  <a:gd name="connsiteY3" fmla="*/ 143924 h 143756"/>
                  <a:gd name="connsiteX4" fmla="*/ 129425 w 150696"/>
                  <a:gd name="connsiteY4" fmla="*/ 143924 h 143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696" h="143756">
                    <a:moveTo>
                      <a:pt x="129425" y="143924"/>
                    </a:moveTo>
                    <a:cubicBezTo>
                      <a:pt x="129425" y="116004"/>
                      <a:pt x="137239" y="89916"/>
                      <a:pt x="150838" y="67743"/>
                    </a:cubicBezTo>
                    <a:lnTo>
                      <a:pt x="40618" y="167"/>
                    </a:lnTo>
                    <a:cubicBezTo>
                      <a:pt x="14964" y="42012"/>
                      <a:pt x="141" y="91239"/>
                      <a:pt x="141" y="143924"/>
                    </a:cubicBezTo>
                    <a:lnTo>
                      <a:pt x="129425" y="143924"/>
                    </a:lnTo>
                    <a:close/>
                  </a:path>
                </a:pathLst>
              </a:custGeom>
              <a:solidFill>
                <a:srgbClr val="5F636A"/>
              </a:solidFill>
              <a:ln w="7575" cap="flat">
                <a:noFill/>
                <a:prstDash val="solid"/>
                <a:round/>
              </a:ln>
            </p:spPr>
            <p:txBody>
              <a:bodyPr rtlCol="0" anchor="ctr"/>
              <a:lstStyle/>
              <a:p>
                <a:endParaRPr lang="en-GB"/>
              </a:p>
            </p:txBody>
          </p:sp>
          <p:sp>
            <p:nvSpPr>
              <p:cNvPr id="825" name="Freeform: Shape 824">
                <a:extLst>
                  <a:ext uri="{FF2B5EF4-FFF2-40B4-BE49-F238E27FC236}">
                    <a16:creationId xmlns:a16="http://schemas.microsoft.com/office/drawing/2014/main" id="{E56934DC-0645-46F8-85CB-1B5B0E6758EC}"/>
                  </a:ext>
                </a:extLst>
              </p:cNvPr>
              <p:cNvSpPr/>
              <p:nvPr/>
            </p:nvSpPr>
            <p:spPr>
              <a:xfrm>
                <a:off x="4238969" y="902283"/>
                <a:ext cx="663416" cy="663408"/>
              </a:xfrm>
              <a:custGeom>
                <a:avLst/>
                <a:gdLst>
                  <a:gd name="connsiteX0" fmla="*/ 663640 w 663416"/>
                  <a:gd name="connsiteY0" fmla="*/ 331912 h 663408"/>
                  <a:gd name="connsiteX1" fmla="*/ 331932 w 663416"/>
                  <a:gd name="connsiteY1" fmla="*/ 197 h 663408"/>
                  <a:gd name="connsiteX2" fmla="*/ 224 w 663416"/>
                  <a:gd name="connsiteY2" fmla="*/ 331912 h 663408"/>
                  <a:gd name="connsiteX3" fmla="*/ 331932 w 663416"/>
                  <a:gd name="connsiteY3" fmla="*/ 663605 h 663408"/>
                  <a:gd name="connsiteX4" fmla="*/ 663640 w 663416"/>
                  <a:gd name="connsiteY4" fmla="*/ 331912 h 663408"/>
                  <a:gd name="connsiteX5" fmla="*/ 636701 w 663416"/>
                  <a:gd name="connsiteY5" fmla="*/ 331912 h 663408"/>
                  <a:gd name="connsiteX6" fmla="*/ 331932 w 663416"/>
                  <a:gd name="connsiteY6" fmla="*/ 636666 h 663408"/>
                  <a:gd name="connsiteX7" fmla="*/ 27164 w 663416"/>
                  <a:gd name="connsiteY7" fmla="*/ 331912 h 663408"/>
                  <a:gd name="connsiteX8" fmla="*/ 331932 w 663416"/>
                  <a:gd name="connsiteY8" fmla="*/ 27136 h 663408"/>
                  <a:gd name="connsiteX9" fmla="*/ 636701 w 663416"/>
                  <a:gd name="connsiteY9" fmla="*/ 331912 h 663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3416" h="663408">
                    <a:moveTo>
                      <a:pt x="663640" y="331912"/>
                    </a:moveTo>
                    <a:cubicBezTo>
                      <a:pt x="663640" y="148712"/>
                      <a:pt x="515125" y="197"/>
                      <a:pt x="331932" y="197"/>
                    </a:cubicBezTo>
                    <a:cubicBezTo>
                      <a:pt x="148740" y="197"/>
                      <a:pt x="224" y="148712"/>
                      <a:pt x="224" y="331912"/>
                    </a:cubicBezTo>
                    <a:cubicBezTo>
                      <a:pt x="224" y="515097"/>
                      <a:pt x="148740" y="663605"/>
                      <a:pt x="331932" y="663605"/>
                    </a:cubicBezTo>
                    <a:cubicBezTo>
                      <a:pt x="515125" y="663605"/>
                      <a:pt x="663640" y="515097"/>
                      <a:pt x="663640" y="331912"/>
                    </a:cubicBezTo>
                    <a:close/>
                    <a:moveTo>
                      <a:pt x="636701" y="331912"/>
                    </a:moveTo>
                    <a:cubicBezTo>
                      <a:pt x="636701" y="500229"/>
                      <a:pt x="500257" y="636666"/>
                      <a:pt x="331932" y="636666"/>
                    </a:cubicBezTo>
                    <a:cubicBezTo>
                      <a:pt x="163608" y="636666"/>
                      <a:pt x="27164" y="500229"/>
                      <a:pt x="27164" y="331912"/>
                    </a:cubicBezTo>
                    <a:cubicBezTo>
                      <a:pt x="27164" y="163580"/>
                      <a:pt x="163608" y="27136"/>
                      <a:pt x="331932" y="27136"/>
                    </a:cubicBezTo>
                    <a:cubicBezTo>
                      <a:pt x="500257" y="27136"/>
                      <a:pt x="636701" y="163580"/>
                      <a:pt x="636701" y="331912"/>
                    </a:cubicBezTo>
                    <a:close/>
                  </a:path>
                </a:pathLst>
              </a:custGeom>
              <a:solidFill>
                <a:srgbClr val="231F20"/>
              </a:solidFill>
              <a:ln w="7575" cap="flat">
                <a:noFill/>
                <a:prstDash val="solid"/>
                <a:round/>
              </a:ln>
            </p:spPr>
            <p:txBody>
              <a:bodyPr rtlCol="0" anchor="ctr"/>
              <a:lstStyle/>
              <a:p>
                <a:endParaRPr lang="en-GB"/>
              </a:p>
            </p:txBody>
          </p:sp>
          <p:sp>
            <p:nvSpPr>
              <p:cNvPr id="826" name="Freeform: Shape 825">
                <a:extLst>
                  <a:ext uri="{FF2B5EF4-FFF2-40B4-BE49-F238E27FC236}">
                    <a16:creationId xmlns:a16="http://schemas.microsoft.com/office/drawing/2014/main" id="{7EDFAA7D-D2E3-41BA-AEA4-CB3E893FEA0D}"/>
                  </a:ext>
                </a:extLst>
              </p:cNvPr>
              <p:cNvSpPr/>
              <p:nvPr/>
            </p:nvSpPr>
            <p:spPr>
              <a:xfrm>
                <a:off x="4535734" y="1344073"/>
                <a:ext cx="71103" cy="71103"/>
              </a:xfrm>
              <a:custGeom>
                <a:avLst/>
                <a:gdLst>
                  <a:gd name="connsiteX0" fmla="*/ 71328 w 71103"/>
                  <a:gd name="connsiteY0" fmla="*/ 35816 h 71103"/>
                  <a:gd name="connsiteX1" fmla="*/ 35776 w 71103"/>
                  <a:gd name="connsiteY1" fmla="*/ 71360 h 71103"/>
                  <a:gd name="connsiteX2" fmla="*/ 225 w 71103"/>
                  <a:gd name="connsiteY2" fmla="*/ 35816 h 71103"/>
                  <a:gd name="connsiteX3" fmla="*/ 35776 w 71103"/>
                  <a:gd name="connsiteY3" fmla="*/ 257 h 71103"/>
                  <a:gd name="connsiteX4" fmla="*/ 71328 w 71103"/>
                  <a:gd name="connsiteY4" fmla="*/ 35816 h 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03" h="71103">
                    <a:moveTo>
                      <a:pt x="71328" y="35816"/>
                    </a:moveTo>
                    <a:cubicBezTo>
                      <a:pt x="71328" y="55451"/>
                      <a:pt x="55411" y="71360"/>
                      <a:pt x="35776" y="71360"/>
                    </a:cubicBezTo>
                    <a:cubicBezTo>
                      <a:pt x="16142" y="71360"/>
                      <a:pt x="225" y="55451"/>
                      <a:pt x="225" y="35816"/>
                    </a:cubicBezTo>
                    <a:cubicBezTo>
                      <a:pt x="225" y="16182"/>
                      <a:pt x="16142" y="257"/>
                      <a:pt x="35776" y="257"/>
                    </a:cubicBezTo>
                    <a:cubicBezTo>
                      <a:pt x="55411" y="257"/>
                      <a:pt x="71328" y="16182"/>
                      <a:pt x="71328" y="35816"/>
                    </a:cubicBezTo>
                    <a:close/>
                  </a:path>
                </a:pathLst>
              </a:custGeom>
              <a:solidFill>
                <a:srgbClr val="231F20"/>
              </a:solidFill>
              <a:ln w="7575" cap="flat">
                <a:noFill/>
                <a:prstDash val="solid"/>
                <a:round/>
              </a:ln>
            </p:spPr>
            <p:txBody>
              <a:bodyPr rtlCol="0" anchor="ctr"/>
              <a:lstStyle/>
              <a:p>
                <a:endParaRPr lang="en-GB"/>
              </a:p>
            </p:txBody>
          </p:sp>
          <p:sp>
            <p:nvSpPr>
              <p:cNvPr id="827" name="Freeform: Shape 826">
                <a:extLst>
                  <a:ext uri="{FF2B5EF4-FFF2-40B4-BE49-F238E27FC236}">
                    <a16:creationId xmlns:a16="http://schemas.microsoft.com/office/drawing/2014/main" id="{D7E2E07E-B00C-4006-87D9-08BD22AF49AE}"/>
                  </a:ext>
                </a:extLst>
              </p:cNvPr>
              <p:cNvSpPr/>
              <p:nvPr/>
            </p:nvSpPr>
            <p:spPr>
              <a:xfrm>
                <a:off x="4660191" y="1344073"/>
                <a:ext cx="71103" cy="71103"/>
              </a:xfrm>
              <a:custGeom>
                <a:avLst/>
                <a:gdLst>
                  <a:gd name="connsiteX0" fmla="*/ 71380 w 71103"/>
                  <a:gd name="connsiteY0" fmla="*/ 35816 h 71103"/>
                  <a:gd name="connsiteX1" fmla="*/ 35836 w 71103"/>
                  <a:gd name="connsiteY1" fmla="*/ 71360 h 71103"/>
                  <a:gd name="connsiteX2" fmla="*/ 277 w 71103"/>
                  <a:gd name="connsiteY2" fmla="*/ 35816 h 71103"/>
                  <a:gd name="connsiteX3" fmla="*/ 35836 w 71103"/>
                  <a:gd name="connsiteY3" fmla="*/ 257 h 71103"/>
                  <a:gd name="connsiteX4" fmla="*/ 71380 w 71103"/>
                  <a:gd name="connsiteY4" fmla="*/ 35816 h 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03" h="71103">
                    <a:moveTo>
                      <a:pt x="71380" y="35816"/>
                    </a:moveTo>
                    <a:cubicBezTo>
                      <a:pt x="71380" y="55451"/>
                      <a:pt x="55470" y="71360"/>
                      <a:pt x="35836" y="71360"/>
                    </a:cubicBezTo>
                    <a:cubicBezTo>
                      <a:pt x="16201" y="71360"/>
                      <a:pt x="277" y="55451"/>
                      <a:pt x="277" y="35816"/>
                    </a:cubicBezTo>
                    <a:cubicBezTo>
                      <a:pt x="277" y="16182"/>
                      <a:pt x="16201" y="257"/>
                      <a:pt x="35836" y="257"/>
                    </a:cubicBezTo>
                    <a:cubicBezTo>
                      <a:pt x="55470" y="257"/>
                      <a:pt x="71380" y="16182"/>
                      <a:pt x="71380" y="35816"/>
                    </a:cubicBezTo>
                    <a:close/>
                  </a:path>
                </a:pathLst>
              </a:custGeom>
              <a:solidFill>
                <a:srgbClr val="231F20"/>
              </a:solidFill>
              <a:ln w="7575" cap="flat">
                <a:noFill/>
                <a:prstDash val="solid"/>
                <a:round/>
              </a:ln>
            </p:spPr>
            <p:txBody>
              <a:bodyPr rtlCol="0" anchor="ctr"/>
              <a:lstStyle/>
              <a:p>
                <a:endParaRPr lang="en-GB"/>
              </a:p>
            </p:txBody>
          </p:sp>
          <p:sp>
            <p:nvSpPr>
              <p:cNvPr id="828" name="Freeform: Shape 827">
                <a:extLst>
                  <a:ext uri="{FF2B5EF4-FFF2-40B4-BE49-F238E27FC236}">
                    <a16:creationId xmlns:a16="http://schemas.microsoft.com/office/drawing/2014/main" id="{207E5F6E-D76D-4A03-AAAB-F1FC386481E1}"/>
                  </a:ext>
                </a:extLst>
              </p:cNvPr>
              <p:cNvSpPr/>
              <p:nvPr/>
            </p:nvSpPr>
            <p:spPr>
              <a:xfrm>
                <a:off x="4411269" y="1344073"/>
                <a:ext cx="71103" cy="71103"/>
              </a:xfrm>
              <a:custGeom>
                <a:avLst/>
                <a:gdLst>
                  <a:gd name="connsiteX0" fmla="*/ 71276 w 71103"/>
                  <a:gd name="connsiteY0" fmla="*/ 35816 h 71103"/>
                  <a:gd name="connsiteX1" fmla="*/ 35724 w 71103"/>
                  <a:gd name="connsiteY1" fmla="*/ 71360 h 71103"/>
                  <a:gd name="connsiteX2" fmla="*/ 173 w 71103"/>
                  <a:gd name="connsiteY2" fmla="*/ 35816 h 71103"/>
                  <a:gd name="connsiteX3" fmla="*/ 35724 w 71103"/>
                  <a:gd name="connsiteY3" fmla="*/ 257 h 71103"/>
                  <a:gd name="connsiteX4" fmla="*/ 71276 w 71103"/>
                  <a:gd name="connsiteY4" fmla="*/ 35816 h 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03" h="71103">
                    <a:moveTo>
                      <a:pt x="71276" y="35816"/>
                    </a:moveTo>
                    <a:cubicBezTo>
                      <a:pt x="71276" y="55451"/>
                      <a:pt x="55366" y="71360"/>
                      <a:pt x="35724" y="71360"/>
                    </a:cubicBezTo>
                    <a:cubicBezTo>
                      <a:pt x="16090" y="71360"/>
                      <a:pt x="173" y="55451"/>
                      <a:pt x="173" y="35816"/>
                    </a:cubicBezTo>
                    <a:cubicBezTo>
                      <a:pt x="173" y="16182"/>
                      <a:pt x="16090" y="257"/>
                      <a:pt x="35724" y="257"/>
                    </a:cubicBezTo>
                    <a:cubicBezTo>
                      <a:pt x="55366" y="257"/>
                      <a:pt x="71276" y="16182"/>
                      <a:pt x="71276" y="35816"/>
                    </a:cubicBezTo>
                    <a:close/>
                  </a:path>
                </a:pathLst>
              </a:custGeom>
              <a:solidFill>
                <a:srgbClr val="231F20"/>
              </a:solidFill>
              <a:ln w="7575" cap="flat">
                <a:noFill/>
                <a:prstDash val="solid"/>
                <a:round/>
              </a:ln>
            </p:spPr>
            <p:txBody>
              <a:bodyPr rtlCol="0" anchor="ctr"/>
              <a:lstStyle/>
              <a:p>
                <a:endParaRPr lang="en-GB"/>
              </a:p>
            </p:txBody>
          </p:sp>
          <p:sp>
            <p:nvSpPr>
              <p:cNvPr id="829" name="Freeform: Shape 828">
                <a:extLst>
                  <a:ext uri="{FF2B5EF4-FFF2-40B4-BE49-F238E27FC236}">
                    <a16:creationId xmlns:a16="http://schemas.microsoft.com/office/drawing/2014/main" id="{1BB774CD-5C9C-40C3-988E-06F5459B4EC8}"/>
                  </a:ext>
                </a:extLst>
              </p:cNvPr>
              <p:cNvSpPr/>
              <p:nvPr/>
            </p:nvSpPr>
            <p:spPr>
              <a:xfrm>
                <a:off x="4483551" y="1545578"/>
                <a:ext cx="174253" cy="145398"/>
              </a:xfrm>
              <a:custGeom>
                <a:avLst/>
                <a:gdLst>
                  <a:gd name="connsiteX0" fmla="*/ 164224 w 174253"/>
                  <a:gd name="connsiteY0" fmla="*/ 357 h 145398"/>
                  <a:gd name="connsiteX1" fmla="*/ 10471 w 174253"/>
                  <a:gd name="connsiteY1" fmla="*/ 357 h 145398"/>
                  <a:gd name="connsiteX2" fmla="*/ 224 w 174253"/>
                  <a:gd name="connsiteY2" fmla="*/ 10611 h 145398"/>
                  <a:gd name="connsiteX3" fmla="*/ 224 w 174253"/>
                  <a:gd name="connsiteY3" fmla="*/ 77868 h 145398"/>
                  <a:gd name="connsiteX4" fmla="*/ 10471 w 174253"/>
                  <a:gd name="connsiteY4" fmla="*/ 88114 h 145398"/>
                  <a:gd name="connsiteX5" fmla="*/ 30204 w 174253"/>
                  <a:gd name="connsiteY5" fmla="*/ 88114 h 145398"/>
                  <a:gd name="connsiteX6" fmla="*/ 30204 w 174253"/>
                  <a:gd name="connsiteY6" fmla="*/ 138245 h 145398"/>
                  <a:gd name="connsiteX7" fmla="*/ 37714 w 174253"/>
                  <a:gd name="connsiteY7" fmla="*/ 145755 h 145398"/>
                  <a:gd name="connsiteX8" fmla="*/ 136980 w 174253"/>
                  <a:gd name="connsiteY8" fmla="*/ 145755 h 145398"/>
                  <a:gd name="connsiteX9" fmla="*/ 144491 w 174253"/>
                  <a:gd name="connsiteY9" fmla="*/ 138245 h 145398"/>
                  <a:gd name="connsiteX10" fmla="*/ 144491 w 174253"/>
                  <a:gd name="connsiteY10" fmla="*/ 88114 h 145398"/>
                  <a:gd name="connsiteX11" fmla="*/ 164224 w 174253"/>
                  <a:gd name="connsiteY11" fmla="*/ 88114 h 145398"/>
                  <a:gd name="connsiteX12" fmla="*/ 174478 w 174253"/>
                  <a:gd name="connsiteY12" fmla="*/ 77868 h 145398"/>
                  <a:gd name="connsiteX13" fmla="*/ 174478 w 174253"/>
                  <a:gd name="connsiteY13" fmla="*/ 10611 h 145398"/>
                  <a:gd name="connsiteX14" fmla="*/ 164224 w 174253"/>
                  <a:gd name="connsiteY14" fmla="*/ 357 h 14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4253" h="145398">
                    <a:moveTo>
                      <a:pt x="164224" y="357"/>
                    </a:moveTo>
                    <a:lnTo>
                      <a:pt x="10471" y="357"/>
                    </a:lnTo>
                    <a:cubicBezTo>
                      <a:pt x="4838" y="357"/>
                      <a:pt x="224" y="4978"/>
                      <a:pt x="224" y="10611"/>
                    </a:cubicBezTo>
                    <a:lnTo>
                      <a:pt x="224" y="77868"/>
                    </a:lnTo>
                    <a:cubicBezTo>
                      <a:pt x="224" y="83500"/>
                      <a:pt x="4838" y="88114"/>
                      <a:pt x="10471" y="88114"/>
                    </a:cubicBezTo>
                    <a:lnTo>
                      <a:pt x="30204" y="88114"/>
                    </a:lnTo>
                    <a:lnTo>
                      <a:pt x="30204" y="138245"/>
                    </a:lnTo>
                    <a:cubicBezTo>
                      <a:pt x="30204" y="142373"/>
                      <a:pt x="33587" y="145755"/>
                      <a:pt x="37714" y="145755"/>
                    </a:cubicBezTo>
                    <a:lnTo>
                      <a:pt x="136980" y="145755"/>
                    </a:lnTo>
                    <a:cubicBezTo>
                      <a:pt x="141116" y="145755"/>
                      <a:pt x="144491" y="142373"/>
                      <a:pt x="144491" y="138245"/>
                    </a:cubicBezTo>
                    <a:lnTo>
                      <a:pt x="144491" y="88114"/>
                    </a:lnTo>
                    <a:lnTo>
                      <a:pt x="164224" y="88114"/>
                    </a:lnTo>
                    <a:cubicBezTo>
                      <a:pt x="169864" y="88114"/>
                      <a:pt x="174478" y="83500"/>
                      <a:pt x="174478" y="77868"/>
                    </a:cubicBezTo>
                    <a:lnTo>
                      <a:pt x="174478" y="10611"/>
                    </a:lnTo>
                    <a:cubicBezTo>
                      <a:pt x="174478" y="4978"/>
                      <a:pt x="169864" y="357"/>
                      <a:pt x="164224" y="357"/>
                    </a:cubicBezTo>
                    <a:close/>
                  </a:path>
                </a:pathLst>
              </a:custGeom>
              <a:solidFill>
                <a:srgbClr val="231F20"/>
              </a:solidFill>
              <a:ln w="7575" cap="flat">
                <a:noFill/>
                <a:prstDash val="solid"/>
                <a:round/>
              </a:ln>
            </p:spPr>
            <p:txBody>
              <a:bodyPr rtlCol="0" anchor="ctr"/>
              <a:lstStyle/>
              <a:p>
                <a:endParaRPr lang="en-GB"/>
              </a:p>
            </p:txBody>
          </p:sp>
          <p:sp>
            <p:nvSpPr>
              <p:cNvPr id="830" name="Freeform: Shape 829">
                <a:extLst>
                  <a:ext uri="{FF2B5EF4-FFF2-40B4-BE49-F238E27FC236}">
                    <a16:creationId xmlns:a16="http://schemas.microsoft.com/office/drawing/2014/main" id="{E3B18A0A-102C-4159-8AB6-372E1BDA18FB}"/>
                  </a:ext>
                </a:extLst>
              </p:cNvPr>
              <p:cNvSpPr/>
              <p:nvPr/>
            </p:nvSpPr>
            <p:spPr>
              <a:xfrm>
                <a:off x="4032000" y="1686682"/>
                <a:ext cx="1077355" cy="1824"/>
              </a:xfrm>
              <a:custGeom>
                <a:avLst/>
                <a:gdLst>
                  <a:gd name="connsiteX0" fmla="*/ 224 w 1077355"/>
                  <a:gd name="connsiteY0" fmla="*/ 385 h 1824"/>
                  <a:gd name="connsiteX1" fmla="*/ 1077580 w 1077355"/>
                  <a:gd name="connsiteY1" fmla="*/ 385 h 1824"/>
                </a:gdLst>
                <a:ahLst/>
                <a:cxnLst>
                  <a:cxn ang="0">
                    <a:pos x="connsiteX0" y="connsiteY0"/>
                  </a:cxn>
                  <a:cxn ang="0">
                    <a:pos x="connsiteX1" y="connsiteY1"/>
                  </a:cxn>
                </a:cxnLst>
                <a:rect l="l" t="t" r="r" b="b"/>
                <a:pathLst>
                  <a:path w="1077355" h="1824">
                    <a:moveTo>
                      <a:pt x="224" y="385"/>
                    </a:moveTo>
                    <a:lnTo>
                      <a:pt x="1077580" y="385"/>
                    </a:lnTo>
                  </a:path>
                </a:pathLst>
              </a:custGeom>
              <a:noFill/>
              <a:ln w="7575" cap="flat">
                <a:noFill/>
                <a:prstDash val="solid"/>
                <a:round/>
              </a:ln>
            </p:spPr>
            <p:txBody>
              <a:bodyPr rtlCol="0" anchor="ctr"/>
              <a:lstStyle/>
              <a:p>
                <a:endParaRPr lang="en-GB"/>
              </a:p>
            </p:txBody>
          </p:sp>
          <p:sp>
            <p:nvSpPr>
              <p:cNvPr id="831" name="Freeform: Shape 830">
                <a:extLst>
                  <a:ext uri="{FF2B5EF4-FFF2-40B4-BE49-F238E27FC236}">
                    <a16:creationId xmlns:a16="http://schemas.microsoft.com/office/drawing/2014/main" id="{96695D32-2CB9-4D72-BE21-1B92D0E9F7E8}"/>
                  </a:ext>
                </a:extLst>
              </p:cNvPr>
              <p:cNvSpPr/>
              <p:nvPr/>
            </p:nvSpPr>
            <p:spPr>
              <a:xfrm>
                <a:off x="4032000" y="1665132"/>
                <a:ext cx="1077355" cy="43099"/>
              </a:xfrm>
              <a:custGeom>
                <a:avLst/>
                <a:gdLst>
                  <a:gd name="connsiteX0" fmla="*/ 224 w 1077355"/>
                  <a:gd name="connsiteY0" fmla="*/ 43485 h 43099"/>
                  <a:gd name="connsiteX1" fmla="*/ 1077580 w 1077355"/>
                  <a:gd name="connsiteY1" fmla="*/ 43485 h 43099"/>
                  <a:gd name="connsiteX2" fmla="*/ 1077580 w 1077355"/>
                  <a:gd name="connsiteY2" fmla="*/ 385 h 43099"/>
                  <a:gd name="connsiteX3" fmla="*/ 224 w 1077355"/>
                  <a:gd name="connsiteY3" fmla="*/ 385 h 43099"/>
                  <a:gd name="connsiteX4" fmla="*/ 224 w 1077355"/>
                  <a:gd name="connsiteY4" fmla="*/ 43485 h 43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7355" h="43099">
                    <a:moveTo>
                      <a:pt x="224" y="43485"/>
                    </a:moveTo>
                    <a:lnTo>
                      <a:pt x="1077580" y="43485"/>
                    </a:lnTo>
                    <a:lnTo>
                      <a:pt x="1077580" y="385"/>
                    </a:lnTo>
                    <a:lnTo>
                      <a:pt x="224" y="385"/>
                    </a:lnTo>
                    <a:lnTo>
                      <a:pt x="224" y="43485"/>
                    </a:lnTo>
                    <a:close/>
                  </a:path>
                </a:pathLst>
              </a:custGeom>
              <a:solidFill>
                <a:srgbClr val="231F20"/>
              </a:solidFill>
              <a:ln w="7575" cap="flat">
                <a:noFill/>
                <a:prstDash val="solid"/>
                <a:round/>
              </a:ln>
            </p:spPr>
            <p:txBody>
              <a:bodyPr rtlCol="0" anchor="ctr"/>
              <a:lstStyle/>
              <a:p>
                <a:endParaRPr lang="en-GB"/>
              </a:p>
            </p:txBody>
          </p:sp>
          <p:sp>
            <p:nvSpPr>
              <p:cNvPr id="832" name="Freeform: Shape 831">
                <a:extLst>
                  <a:ext uri="{FF2B5EF4-FFF2-40B4-BE49-F238E27FC236}">
                    <a16:creationId xmlns:a16="http://schemas.microsoft.com/office/drawing/2014/main" id="{C52E1E60-96DD-423E-BFD5-B15651ED6377}"/>
                  </a:ext>
                </a:extLst>
              </p:cNvPr>
              <p:cNvSpPr/>
              <p:nvPr/>
            </p:nvSpPr>
            <p:spPr>
              <a:xfrm>
                <a:off x="4430448" y="1070890"/>
                <a:ext cx="182157" cy="203731"/>
              </a:xfrm>
              <a:custGeom>
                <a:avLst/>
                <a:gdLst>
                  <a:gd name="connsiteX0" fmla="*/ 180903 w 182157"/>
                  <a:gd name="connsiteY0" fmla="*/ 172933 h 203731"/>
                  <a:gd name="connsiteX1" fmla="*/ 172146 w 182157"/>
                  <a:gd name="connsiteY1" fmla="*/ 134531 h 203731"/>
                  <a:gd name="connsiteX2" fmla="*/ 136473 w 182157"/>
                  <a:gd name="connsiteY2" fmla="*/ 120248 h 203731"/>
                  <a:gd name="connsiteX3" fmla="*/ 4422 w 182157"/>
                  <a:gd name="connsiteY3" fmla="*/ 884 h 203731"/>
                  <a:gd name="connsiteX4" fmla="*/ 690 w 182157"/>
                  <a:gd name="connsiteY4" fmla="*/ 4114 h 203731"/>
                  <a:gd name="connsiteX5" fmla="*/ 99675 w 182157"/>
                  <a:gd name="connsiteY5" fmla="*/ 151976 h 203731"/>
                  <a:gd name="connsiteX6" fmla="*/ 98771 w 182157"/>
                  <a:gd name="connsiteY6" fmla="*/ 166966 h 203731"/>
                  <a:gd name="connsiteX7" fmla="*/ 108690 w 182157"/>
                  <a:gd name="connsiteY7" fmla="*/ 189390 h 203731"/>
                  <a:gd name="connsiteX8" fmla="*/ 129442 w 182157"/>
                  <a:gd name="connsiteY8" fmla="*/ 202449 h 203731"/>
                  <a:gd name="connsiteX9" fmla="*/ 167844 w 182157"/>
                  <a:gd name="connsiteY9" fmla="*/ 193684 h 203731"/>
                  <a:gd name="connsiteX10" fmla="*/ 180903 w 182157"/>
                  <a:gd name="connsiteY10" fmla="*/ 172933 h 20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157" h="203731">
                    <a:moveTo>
                      <a:pt x="180903" y="172933"/>
                    </a:moveTo>
                    <a:cubicBezTo>
                      <a:pt x="184415" y="159934"/>
                      <a:pt x="181618" y="145484"/>
                      <a:pt x="172146" y="134531"/>
                    </a:cubicBezTo>
                    <a:cubicBezTo>
                      <a:pt x="162926" y="123866"/>
                      <a:pt x="149517" y="119031"/>
                      <a:pt x="136473" y="120248"/>
                    </a:cubicBezTo>
                    <a:lnTo>
                      <a:pt x="4422" y="884"/>
                    </a:lnTo>
                    <a:cubicBezTo>
                      <a:pt x="2248" y="-1184"/>
                      <a:pt x="-1043" y="1666"/>
                      <a:pt x="690" y="4114"/>
                    </a:cubicBezTo>
                    <a:lnTo>
                      <a:pt x="99675" y="151976"/>
                    </a:lnTo>
                    <a:cubicBezTo>
                      <a:pt x="98482" y="156871"/>
                      <a:pt x="98178" y="161956"/>
                      <a:pt x="98771" y="166966"/>
                    </a:cubicBezTo>
                    <a:cubicBezTo>
                      <a:pt x="99728" y="174993"/>
                      <a:pt x="103004" y="182822"/>
                      <a:pt x="108690" y="189390"/>
                    </a:cubicBezTo>
                    <a:cubicBezTo>
                      <a:pt x="114368" y="195957"/>
                      <a:pt x="121643" y="200336"/>
                      <a:pt x="129442" y="202449"/>
                    </a:cubicBezTo>
                    <a:cubicBezTo>
                      <a:pt x="142440" y="205953"/>
                      <a:pt x="156898" y="203156"/>
                      <a:pt x="167844" y="193684"/>
                    </a:cubicBezTo>
                    <a:cubicBezTo>
                      <a:pt x="174412" y="188006"/>
                      <a:pt x="178798" y="180724"/>
                      <a:pt x="180903" y="172933"/>
                    </a:cubicBezTo>
                    <a:close/>
                  </a:path>
                </a:pathLst>
              </a:custGeom>
              <a:solidFill>
                <a:srgbClr val="231F20"/>
              </a:solidFill>
              <a:ln w="7575" cap="flat">
                <a:noFill/>
                <a:prstDash val="solid"/>
                <a:round/>
              </a:ln>
            </p:spPr>
            <p:txBody>
              <a:bodyPr rtlCol="0" anchor="ctr"/>
              <a:lstStyle/>
              <a:p>
                <a:endParaRPr lang="en-GB"/>
              </a:p>
            </p:txBody>
          </p:sp>
          <p:sp>
            <p:nvSpPr>
              <p:cNvPr id="833" name="Freeform: Shape 832">
                <a:extLst>
                  <a:ext uri="{FF2B5EF4-FFF2-40B4-BE49-F238E27FC236}">
                    <a16:creationId xmlns:a16="http://schemas.microsoft.com/office/drawing/2014/main" id="{780DB183-4F59-442C-BE7A-B5315CE47E89}"/>
                  </a:ext>
                </a:extLst>
              </p:cNvPr>
              <p:cNvSpPr/>
              <p:nvPr/>
            </p:nvSpPr>
            <p:spPr>
              <a:xfrm>
                <a:off x="4550104" y="1212125"/>
                <a:ext cx="41139" cy="41138"/>
              </a:xfrm>
              <a:custGeom>
                <a:avLst/>
                <a:gdLst>
                  <a:gd name="connsiteX0" fmla="*/ 34244 w 41139"/>
                  <a:gd name="connsiteY0" fmla="*/ 36322 h 41138"/>
                  <a:gd name="connsiteX1" fmla="*/ 5238 w 41139"/>
                  <a:gd name="connsiteY1" fmla="*/ 34216 h 41138"/>
                  <a:gd name="connsiteX2" fmla="*/ 7343 w 41139"/>
                  <a:gd name="connsiteY2" fmla="*/ 5209 h 41138"/>
                  <a:gd name="connsiteX3" fmla="*/ 36358 w 41139"/>
                  <a:gd name="connsiteY3" fmla="*/ 7315 h 41138"/>
                  <a:gd name="connsiteX4" fmla="*/ 34244 w 41139"/>
                  <a:gd name="connsiteY4" fmla="*/ 36322 h 41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39" h="41138">
                    <a:moveTo>
                      <a:pt x="34244" y="36322"/>
                    </a:moveTo>
                    <a:cubicBezTo>
                      <a:pt x="25655" y="43756"/>
                      <a:pt x="12664" y="42813"/>
                      <a:pt x="5238" y="34216"/>
                    </a:cubicBezTo>
                    <a:cubicBezTo>
                      <a:pt x="-2197" y="25627"/>
                      <a:pt x="-1254" y="12636"/>
                      <a:pt x="7343" y="5209"/>
                    </a:cubicBezTo>
                    <a:cubicBezTo>
                      <a:pt x="15933" y="-2225"/>
                      <a:pt x="28923" y="-1282"/>
                      <a:pt x="36358" y="7315"/>
                    </a:cubicBezTo>
                    <a:cubicBezTo>
                      <a:pt x="43784" y="15912"/>
                      <a:pt x="42842" y="28903"/>
                      <a:pt x="34244" y="36322"/>
                    </a:cubicBezTo>
                    <a:close/>
                  </a:path>
                </a:pathLst>
              </a:custGeom>
              <a:solidFill>
                <a:srgbClr val="FCB414"/>
              </a:solidFill>
              <a:ln w="7575" cap="flat">
                <a:noFill/>
                <a:prstDash val="solid"/>
                <a:round/>
              </a:ln>
            </p:spPr>
            <p:txBody>
              <a:bodyPr rtlCol="0" anchor="ctr"/>
              <a:lstStyle/>
              <a:p>
                <a:endParaRPr lang="en-GB"/>
              </a:p>
            </p:txBody>
          </p:sp>
        </p:grpSp>
        <p:grpSp>
          <p:nvGrpSpPr>
            <p:cNvPr id="448" name="Group 447">
              <a:extLst>
                <a:ext uri="{FF2B5EF4-FFF2-40B4-BE49-F238E27FC236}">
                  <a16:creationId xmlns:a16="http://schemas.microsoft.com/office/drawing/2014/main" id="{0585F0E8-B6FB-4E1C-BCBE-5F21DB2951DF}"/>
                </a:ext>
              </a:extLst>
            </p:cNvPr>
            <p:cNvGrpSpPr/>
            <p:nvPr/>
          </p:nvGrpSpPr>
          <p:grpSpPr>
            <a:xfrm>
              <a:off x="5335061" y="3608677"/>
              <a:ext cx="1108137" cy="245497"/>
              <a:chOff x="7123441" y="3452849"/>
              <a:chExt cx="1108137" cy="245497"/>
            </a:xfrm>
          </p:grpSpPr>
          <p:sp>
            <p:nvSpPr>
              <p:cNvPr id="449" name="Freeform: Shape 448">
                <a:extLst>
                  <a:ext uri="{FF2B5EF4-FFF2-40B4-BE49-F238E27FC236}">
                    <a16:creationId xmlns:a16="http://schemas.microsoft.com/office/drawing/2014/main" id="{3015B58F-A383-4BE6-A053-56E2B0133121}"/>
                  </a:ext>
                </a:extLst>
              </p:cNvPr>
              <p:cNvSpPr/>
              <p:nvPr/>
            </p:nvSpPr>
            <p:spPr>
              <a:xfrm>
                <a:off x="7183620" y="3453620"/>
                <a:ext cx="112508" cy="91554"/>
              </a:xfrm>
              <a:custGeom>
                <a:avLst/>
                <a:gdLst>
                  <a:gd name="connsiteX0" fmla="*/ 112509 w 112508"/>
                  <a:gd name="connsiteY0" fmla="*/ 0 h 91554"/>
                  <a:gd name="connsiteX1" fmla="*/ 87954 w 112508"/>
                  <a:gd name="connsiteY1" fmla="*/ 91554 h 91554"/>
                  <a:gd name="connsiteX2" fmla="*/ 73037 w 112508"/>
                  <a:gd name="connsiteY2" fmla="*/ 91554 h 91554"/>
                  <a:gd name="connsiteX3" fmla="*/ 56188 w 112508"/>
                  <a:gd name="connsiteY3" fmla="*/ 36004 h 91554"/>
                  <a:gd name="connsiteX4" fmla="*/ 39338 w 112508"/>
                  <a:gd name="connsiteY4" fmla="*/ 91554 h 91554"/>
                  <a:gd name="connsiteX5" fmla="*/ 24422 w 112508"/>
                  <a:gd name="connsiteY5" fmla="*/ 91554 h 91554"/>
                  <a:gd name="connsiteX6" fmla="*/ 0 w 112508"/>
                  <a:gd name="connsiteY6" fmla="*/ 0 h 91554"/>
                  <a:gd name="connsiteX7" fmla="*/ 18640 w 112508"/>
                  <a:gd name="connsiteY7" fmla="*/ 0 h 91554"/>
                  <a:gd name="connsiteX8" fmla="*/ 32785 w 112508"/>
                  <a:gd name="connsiteY8" fmla="*/ 57741 h 91554"/>
                  <a:gd name="connsiteX9" fmla="*/ 49501 w 112508"/>
                  <a:gd name="connsiteY9" fmla="*/ 0 h 91554"/>
                  <a:gd name="connsiteX10" fmla="*/ 62874 w 112508"/>
                  <a:gd name="connsiteY10" fmla="*/ 0 h 91554"/>
                  <a:gd name="connsiteX11" fmla="*/ 79590 w 112508"/>
                  <a:gd name="connsiteY11" fmla="*/ 57741 h 91554"/>
                  <a:gd name="connsiteX12" fmla="*/ 93869 w 112508"/>
                  <a:gd name="connsiteY12" fmla="*/ 0 h 91554"/>
                  <a:gd name="connsiteX13" fmla="*/ 112509 w 112508"/>
                  <a:gd name="connsiteY13" fmla="*/ 0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508" h="91554">
                    <a:moveTo>
                      <a:pt x="112509" y="0"/>
                    </a:moveTo>
                    <a:lnTo>
                      <a:pt x="87954" y="91554"/>
                    </a:lnTo>
                    <a:lnTo>
                      <a:pt x="73037" y="91554"/>
                    </a:lnTo>
                    <a:lnTo>
                      <a:pt x="56188" y="36004"/>
                    </a:lnTo>
                    <a:lnTo>
                      <a:pt x="39338" y="91554"/>
                    </a:lnTo>
                    <a:lnTo>
                      <a:pt x="24422" y="91554"/>
                    </a:lnTo>
                    <a:lnTo>
                      <a:pt x="0" y="0"/>
                    </a:lnTo>
                    <a:lnTo>
                      <a:pt x="18640" y="0"/>
                    </a:lnTo>
                    <a:lnTo>
                      <a:pt x="32785" y="57741"/>
                    </a:lnTo>
                    <a:lnTo>
                      <a:pt x="49501" y="0"/>
                    </a:lnTo>
                    <a:lnTo>
                      <a:pt x="62874" y="0"/>
                    </a:lnTo>
                    <a:lnTo>
                      <a:pt x="79590" y="57741"/>
                    </a:lnTo>
                    <a:lnTo>
                      <a:pt x="93869" y="0"/>
                    </a:lnTo>
                    <a:lnTo>
                      <a:pt x="112509" y="0"/>
                    </a:lnTo>
                    <a:close/>
                  </a:path>
                </a:pathLst>
              </a:custGeom>
              <a:solidFill>
                <a:srgbClr val="000000"/>
              </a:solidFill>
              <a:ln w="9525" cap="flat">
                <a:noFill/>
                <a:prstDash val="solid"/>
                <a:round/>
              </a:ln>
            </p:spPr>
            <p:txBody>
              <a:bodyPr rtlCol="0" anchor="ctr"/>
              <a:lstStyle/>
              <a:p>
                <a:endParaRPr lang="en-GB"/>
              </a:p>
            </p:txBody>
          </p:sp>
          <p:sp>
            <p:nvSpPr>
              <p:cNvPr id="450" name="Freeform: Shape 449">
                <a:extLst>
                  <a:ext uri="{FF2B5EF4-FFF2-40B4-BE49-F238E27FC236}">
                    <a16:creationId xmlns:a16="http://schemas.microsoft.com/office/drawing/2014/main" id="{15544AFB-D5E0-4B76-8EDC-D4D218BF9225}"/>
                  </a:ext>
                </a:extLst>
              </p:cNvPr>
              <p:cNvSpPr/>
              <p:nvPr/>
            </p:nvSpPr>
            <p:spPr>
              <a:xfrm>
                <a:off x="7306292" y="3453620"/>
                <a:ext cx="60302" cy="91554"/>
              </a:xfrm>
              <a:custGeom>
                <a:avLst/>
                <a:gdLst>
                  <a:gd name="connsiteX0" fmla="*/ 60303 w 60302"/>
                  <a:gd name="connsiteY0" fmla="*/ 91554 h 91554"/>
                  <a:gd name="connsiteX1" fmla="*/ 0 w 60302"/>
                  <a:gd name="connsiteY1" fmla="*/ 91554 h 91554"/>
                  <a:gd name="connsiteX2" fmla="*/ 0 w 60302"/>
                  <a:gd name="connsiteY2" fmla="*/ 0 h 91554"/>
                  <a:gd name="connsiteX3" fmla="*/ 60303 w 60302"/>
                  <a:gd name="connsiteY3" fmla="*/ 0 h 91554"/>
                  <a:gd name="connsiteX4" fmla="*/ 60303 w 60302"/>
                  <a:gd name="connsiteY4" fmla="*/ 15945 h 91554"/>
                  <a:gd name="connsiteX5" fmla="*/ 17869 w 60302"/>
                  <a:gd name="connsiteY5" fmla="*/ 15945 h 91554"/>
                  <a:gd name="connsiteX6" fmla="*/ 17869 w 60302"/>
                  <a:gd name="connsiteY6" fmla="*/ 37424 h 91554"/>
                  <a:gd name="connsiteX7" fmla="*/ 53997 w 60302"/>
                  <a:gd name="connsiteY7" fmla="*/ 37424 h 91554"/>
                  <a:gd name="connsiteX8" fmla="*/ 53997 w 60302"/>
                  <a:gd name="connsiteY8" fmla="*/ 53369 h 91554"/>
                  <a:gd name="connsiteX9" fmla="*/ 17869 w 60302"/>
                  <a:gd name="connsiteY9" fmla="*/ 53369 h 91554"/>
                  <a:gd name="connsiteX10" fmla="*/ 17869 w 60302"/>
                  <a:gd name="connsiteY10" fmla="*/ 75610 h 91554"/>
                  <a:gd name="connsiteX11" fmla="*/ 60303 w 60302"/>
                  <a:gd name="connsiteY11" fmla="*/ 75610 h 91554"/>
                  <a:gd name="connsiteX12" fmla="*/ 60303 w 60302"/>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302" h="91554">
                    <a:moveTo>
                      <a:pt x="60303" y="91554"/>
                    </a:moveTo>
                    <a:lnTo>
                      <a:pt x="0" y="91554"/>
                    </a:lnTo>
                    <a:lnTo>
                      <a:pt x="0" y="0"/>
                    </a:lnTo>
                    <a:lnTo>
                      <a:pt x="60303" y="0"/>
                    </a:lnTo>
                    <a:lnTo>
                      <a:pt x="60303" y="15945"/>
                    </a:lnTo>
                    <a:lnTo>
                      <a:pt x="17869" y="15945"/>
                    </a:lnTo>
                    <a:lnTo>
                      <a:pt x="17869" y="37424"/>
                    </a:lnTo>
                    <a:lnTo>
                      <a:pt x="53997" y="37424"/>
                    </a:lnTo>
                    <a:lnTo>
                      <a:pt x="53997" y="53369"/>
                    </a:lnTo>
                    <a:lnTo>
                      <a:pt x="17869" y="53369"/>
                    </a:lnTo>
                    <a:lnTo>
                      <a:pt x="17869" y="75610"/>
                    </a:lnTo>
                    <a:lnTo>
                      <a:pt x="60303" y="75610"/>
                    </a:lnTo>
                    <a:lnTo>
                      <a:pt x="60303" y="91554"/>
                    </a:lnTo>
                    <a:close/>
                  </a:path>
                </a:pathLst>
              </a:custGeom>
              <a:solidFill>
                <a:srgbClr val="000000"/>
              </a:solidFill>
              <a:ln w="9525" cap="flat">
                <a:noFill/>
                <a:prstDash val="solid"/>
                <a:round/>
              </a:ln>
            </p:spPr>
            <p:txBody>
              <a:bodyPr rtlCol="0" anchor="ctr"/>
              <a:lstStyle/>
              <a:p>
                <a:endParaRPr lang="en-GB"/>
              </a:p>
            </p:txBody>
          </p:sp>
          <p:sp>
            <p:nvSpPr>
              <p:cNvPr id="451" name="Freeform: Shape 450">
                <a:extLst>
                  <a:ext uri="{FF2B5EF4-FFF2-40B4-BE49-F238E27FC236}">
                    <a16:creationId xmlns:a16="http://schemas.microsoft.com/office/drawing/2014/main" id="{C883DBAE-59FE-4910-A8CB-04A89B96C4A0}"/>
                  </a:ext>
                </a:extLst>
              </p:cNvPr>
              <p:cNvSpPr/>
              <p:nvPr/>
            </p:nvSpPr>
            <p:spPr>
              <a:xfrm>
                <a:off x="7404295" y="3452849"/>
                <a:ext cx="67380" cy="93097"/>
              </a:xfrm>
              <a:custGeom>
                <a:avLst/>
                <a:gdLst>
                  <a:gd name="connsiteX0" fmla="*/ 67380 w 67380"/>
                  <a:gd name="connsiteY0" fmla="*/ 65322 h 93097"/>
                  <a:gd name="connsiteX1" fmla="*/ 57864 w 67380"/>
                  <a:gd name="connsiteY1" fmla="*/ 85706 h 93097"/>
                  <a:gd name="connsiteX2" fmla="*/ 33433 w 67380"/>
                  <a:gd name="connsiteY2" fmla="*/ 93098 h 93097"/>
                  <a:gd name="connsiteX3" fmla="*/ 14526 w 67380"/>
                  <a:gd name="connsiteY3" fmla="*/ 90335 h 93097"/>
                  <a:gd name="connsiteX4" fmla="*/ 0 w 67380"/>
                  <a:gd name="connsiteY4" fmla="*/ 81010 h 93097"/>
                  <a:gd name="connsiteX5" fmla="*/ 11573 w 67380"/>
                  <a:gd name="connsiteY5" fmla="*/ 69437 h 93097"/>
                  <a:gd name="connsiteX6" fmla="*/ 33557 w 67380"/>
                  <a:gd name="connsiteY6" fmla="*/ 77153 h 93097"/>
                  <a:gd name="connsiteX7" fmla="*/ 45711 w 67380"/>
                  <a:gd name="connsiteY7" fmla="*/ 74200 h 93097"/>
                  <a:gd name="connsiteX8" fmla="*/ 49892 w 67380"/>
                  <a:gd name="connsiteY8" fmla="*/ 65713 h 93097"/>
                  <a:gd name="connsiteX9" fmla="*/ 47063 w 67380"/>
                  <a:gd name="connsiteY9" fmla="*/ 58121 h 93097"/>
                  <a:gd name="connsiteX10" fmla="*/ 38834 w 67380"/>
                  <a:gd name="connsiteY10" fmla="*/ 55036 h 93097"/>
                  <a:gd name="connsiteX11" fmla="*/ 27899 w 67380"/>
                  <a:gd name="connsiteY11" fmla="*/ 53369 h 93097"/>
                  <a:gd name="connsiteX12" fmla="*/ 10154 w 67380"/>
                  <a:gd name="connsiteY12" fmla="*/ 45777 h 93097"/>
                  <a:gd name="connsiteX13" fmla="*/ 3600 w 67380"/>
                  <a:gd name="connsiteY13" fmla="*/ 27775 h 93097"/>
                  <a:gd name="connsiteX14" fmla="*/ 12211 w 67380"/>
                  <a:gd name="connsiteY14" fmla="*/ 7658 h 93097"/>
                  <a:gd name="connsiteX15" fmla="*/ 35490 w 67380"/>
                  <a:gd name="connsiteY15" fmla="*/ 0 h 93097"/>
                  <a:gd name="connsiteX16" fmla="*/ 65065 w 67380"/>
                  <a:gd name="connsiteY16" fmla="*/ 10678 h 93097"/>
                  <a:gd name="connsiteX17" fmla="*/ 53750 w 67380"/>
                  <a:gd name="connsiteY17" fmla="*/ 21860 h 93097"/>
                  <a:gd name="connsiteX18" fmla="*/ 34976 w 67380"/>
                  <a:gd name="connsiteY18" fmla="*/ 15564 h 93097"/>
                  <a:gd name="connsiteX19" fmla="*/ 24555 w 67380"/>
                  <a:gd name="connsiteY19" fmla="*/ 18840 h 93097"/>
                  <a:gd name="connsiteX20" fmla="*/ 20955 w 67380"/>
                  <a:gd name="connsiteY20" fmla="*/ 27137 h 93097"/>
                  <a:gd name="connsiteX21" fmla="*/ 23527 w 67380"/>
                  <a:gd name="connsiteY21" fmla="*/ 33690 h 93097"/>
                  <a:gd name="connsiteX22" fmla="*/ 31890 w 67380"/>
                  <a:gd name="connsiteY22" fmla="*/ 37167 h 93097"/>
                  <a:gd name="connsiteX23" fmla="*/ 42815 w 67380"/>
                  <a:gd name="connsiteY23" fmla="*/ 38833 h 93097"/>
                  <a:gd name="connsiteX24" fmla="*/ 60303 w 67380"/>
                  <a:gd name="connsiteY24" fmla="*/ 46034 h 93097"/>
                  <a:gd name="connsiteX25" fmla="*/ 67380 w 67380"/>
                  <a:gd name="connsiteY25" fmla="*/ 65322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380" h="93097">
                    <a:moveTo>
                      <a:pt x="67380" y="65322"/>
                    </a:moveTo>
                    <a:cubicBezTo>
                      <a:pt x="67380" y="73981"/>
                      <a:pt x="64208" y="80781"/>
                      <a:pt x="57864" y="85706"/>
                    </a:cubicBezTo>
                    <a:cubicBezTo>
                      <a:pt x="51521" y="90640"/>
                      <a:pt x="43377" y="93098"/>
                      <a:pt x="33433" y="93098"/>
                    </a:cubicBezTo>
                    <a:cubicBezTo>
                      <a:pt x="26146" y="93098"/>
                      <a:pt x="19841" y="92183"/>
                      <a:pt x="14526" y="90335"/>
                    </a:cubicBezTo>
                    <a:cubicBezTo>
                      <a:pt x="9211" y="88497"/>
                      <a:pt x="4372" y="85382"/>
                      <a:pt x="0" y="81010"/>
                    </a:cubicBezTo>
                    <a:lnTo>
                      <a:pt x="11573" y="69437"/>
                    </a:lnTo>
                    <a:cubicBezTo>
                      <a:pt x="16716" y="74581"/>
                      <a:pt x="24041" y="77153"/>
                      <a:pt x="33557" y="77153"/>
                    </a:cubicBezTo>
                    <a:cubicBezTo>
                      <a:pt x="38871" y="77153"/>
                      <a:pt x="42929" y="76172"/>
                      <a:pt x="45711" y="74200"/>
                    </a:cubicBezTo>
                    <a:cubicBezTo>
                      <a:pt x="48502" y="72228"/>
                      <a:pt x="49892" y="69399"/>
                      <a:pt x="49892" y="65713"/>
                    </a:cubicBezTo>
                    <a:cubicBezTo>
                      <a:pt x="49892" y="62541"/>
                      <a:pt x="48949" y="60007"/>
                      <a:pt x="47063" y="58121"/>
                    </a:cubicBezTo>
                    <a:cubicBezTo>
                      <a:pt x="45434" y="56579"/>
                      <a:pt x="42691" y="55550"/>
                      <a:pt x="38834" y="55036"/>
                    </a:cubicBezTo>
                    <a:lnTo>
                      <a:pt x="27899" y="53369"/>
                    </a:lnTo>
                    <a:cubicBezTo>
                      <a:pt x="20184" y="52254"/>
                      <a:pt x="14268" y="49721"/>
                      <a:pt x="10154" y="45777"/>
                    </a:cubicBezTo>
                    <a:cubicBezTo>
                      <a:pt x="5782" y="41491"/>
                      <a:pt x="3600" y="35490"/>
                      <a:pt x="3600" y="27775"/>
                    </a:cubicBezTo>
                    <a:cubicBezTo>
                      <a:pt x="3600" y="19460"/>
                      <a:pt x="6468" y="12754"/>
                      <a:pt x="12211" y="7658"/>
                    </a:cubicBezTo>
                    <a:cubicBezTo>
                      <a:pt x="17955" y="2553"/>
                      <a:pt x="25718" y="0"/>
                      <a:pt x="35490" y="0"/>
                    </a:cubicBezTo>
                    <a:cubicBezTo>
                      <a:pt x="47835" y="0"/>
                      <a:pt x="57693" y="3562"/>
                      <a:pt x="65065" y="10678"/>
                    </a:cubicBezTo>
                    <a:lnTo>
                      <a:pt x="53750" y="21860"/>
                    </a:lnTo>
                    <a:cubicBezTo>
                      <a:pt x="49463" y="17659"/>
                      <a:pt x="43206" y="15564"/>
                      <a:pt x="34976" y="15564"/>
                    </a:cubicBezTo>
                    <a:cubicBezTo>
                      <a:pt x="30432" y="15564"/>
                      <a:pt x="26956" y="16659"/>
                      <a:pt x="24555" y="18840"/>
                    </a:cubicBezTo>
                    <a:cubicBezTo>
                      <a:pt x="22155" y="21031"/>
                      <a:pt x="20955" y="23794"/>
                      <a:pt x="20955" y="27137"/>
                    </a:cubicBezTo>
                    <a:cubicBezTo>
                      <a:pt x="20955" y="29880"/>
                      <a:pt x="21813" y="32061"/>
                      <a:pt x="23527" y="33690"/>
                    </a:cubicBezTo>
                    <a:cubicBezTo>
                      <a:pt x="25498" y="35490"/>
                      <a:pt x="28290" y="36652"/>
                      <a:pt x="31890" y="37167"/>
                    </a:cubicBezTo>
                    <a:lnTo>
                      <a:pt x="42815" y="38833"/>
                    </a:lnTo>
                    <a:cubicBezTo>
                      <a:pt x="50616" y="39948"/>
                      <a:pt x="56445" y="42348"/>
                      <a:pt x="60303" y="46034"/>
                    </a:cubicBezTo>
                    <a:cubicBezTo>
                      <a:pt x="65018" y="50406"/>
                      <a:pt x="67380" y="56836"/>
                      <a:pt x="67380" y="65322"/>
                    </a:cubicBezTo>
                    <a:close/>
                  </a:path>
                </a:pathLst>
              </a:custGeom>
              <a:solidFill>
                <a:srgbClr val="000000"/>
              </a:solidFill>
              <a:ln w="9525" cap="flat">
                <a:noFill/>
                <a:prstDash val="solid"/>
                <a:round/>
              </a:ln>
            </p:spPr>
            <p:txBody>
              <a:bodyPr rtlCol="0" anchor="ctr"/>
              <a:lstStyle/>
              <a:p>
                <a:endParaRPr lang="en-GB"/>
              </a:p>
            </p:txBody>
          </p:sp>
          <p:sp>
            <p:nvSpPr>
              <p:cNvPr id="452" name="Freeform: Shape 451">
                <a:extLst>
                  <a:ext uri="{FF2B5EF4-FFF2-40B4-BE49-F238E27FC236}">
                    <a16:creationId xmlns:a16="http://schemas.microsoft.com/office/drawing/2014/main" id="{C8D40F5E-9BC8-43AC-A830-B36661B0A4D9}"/>
                  </a:ext>
                </a:extLst>
              </p:cNvPr>
              <p:cNvSpPr/>
              <p:nvPr/>
            </p:nvSpPr>
            <p:spPr>
              <a:xfrm>
                <a:off x="7480418" y="3453620"/>
                <a:ext cx="65703" cy="91554"/>
              </a:xfrm>
              <a:custGeom>
                <a:avLst/>
                <a:gdLst>
                  <a:gd name="connsiteX0" fmla="*/ 65704 w 65703"/>
                  <a:gd name="connsiteY0" fmla="*/ 15945 h 91554"/>
                  <a:gd name="connsiteX1" fmla="*/ 41786 w 65703"/>
                  <a:gd name="connsiteY1" fmla="*/ 15945 h 91554"/>
                  <a:gd name="connsiteX2" fmla="*/ 41786 w 65703"/>
                  <a:gd name="connsiteY2" fmla="*/ 91554 h 91554"/>
                  <a:gd name="connsiteX3" fmla="*/ 23917 w 65703"/>
                  <a:gd name="connsiteY3" fmla="*/ 91554 h 91554"/>
                  <a:gd name="connsiteX4" fmla="*/ 23917 w 65703"/>
                  <a:gd name="connsiteY4" fmla="*/ 15945 h 91554"/>
                  <a:gd name="connsiteX5" fmla="*/ 0 w 65703"/>
                  <a:gd name="connsiteY5" fmla="*/ 15945 h 91554"/>
                  <a:gd name="connsiteX6" fmla="*/ 0 w 65703"/>
                  <a:gd name="connsiteY6" fmla="*/ 0 h 91554"/>
                  <a:gd name="connsiteX7" fmla="*/ 65704 w 65703"/>
                  <a:gd name="connsiteY7" fmla="*/ 0 h 91554"/>
                  <a:gd name="connsiteX8" fmla="*/ 65704 w 65703"/>
                  <a:gd name="connsiteY8" fmla="*/ 15945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703" h="91554">
                    <a:moveTo>
                      <a:pt x="65704" y="15945"/>
                    </a:moveTo>
                    <a:lnTo>
                      <a:pt x="41786" y="15945"/>
                    </a:lnTo>
                    <a:lnTo>
                      <a:pt x="41786" y="91554"/>
                    </a:lnTo>
                    <a:lnTo>
                      <a:pt x="23917" y="91554"/>
                    </a:lnTo>
                    <a:lnTo>
                      <a:pt x="23917" y="15945"/>
                    </a:lnTo>
                    <a:lnTo>
                      <a:pt x="0" y="15945"/>
                    </a:lnTo>
                    <a:lnTo>
                      <a:pt x="0" y="0"/>
                    </a:lnTo>
                    <a:lnTo>
                      <a:pt x="65704" y="0"/>
                    </a:lnTo>
                    <a:lnTo>
                      <a:pt x="65704" y="15945"/>
                    </a:lnTo>
                    <a:close/>
                  </a:path>
                </a:pathLst>
              </a:custGeom>
              <a:solidFill>
                <a:srgbClr val="000000"/>
              </a:solidFill>
              <a:ln w="9525" cap="flat">
                <a:noFill/>
                <a:prstDash val="solid"/>
                <a:round/>
              </a:ln>
            </p:spPr>
            <p:txBody>
              <a:bodyPr rtlCol="0" anchor="ctr"/>
              <a:lstStyle/>
              <a:p>
                <a:endParaRPr lang="en-GB"/>
              </a:p>
            </p:txBody>
          </p:sp>
          <p:sp>
            <p:nvSpPr>
              <p:cNvPr id="453" name="Freeform: Shape 452">
                <a:extLst>
                  <a:ext uri="{FF2B5EF4-FFF2-40B4-BE49-F238E27FC236}">
                    <a16:creationId xmlns:a16="http://schemas.microsoft.com/office/drawing/2014/main" id="{958DF7B5-7DF9-4E04-A718-80C442BD87EA}"/>
                  </a:ext>
                </a:extLst>
              </p:cNvPr>
              <p:cNvSpPr/>
              <p:nvPr/>
            </p:nvSpPr>
            <p:spPr>
              <a:xfrm>
                <a:off x="7549342" y="3453620"/>
                <a:ext cx="80752" cy="91554"/>
              </a:xfrm>
              <a:custGeom>
                <a:avLst/>
                <a:gdLst>
                  <a:gd name="connsiteX0" fmla="*/ 80753 w 80752"/>
                  <a:gd name="connsiteY0" fmla="*/ 91554 h 91554"/>
                  <a:gd name="connsiteX1" fmla="*/ 62103 w 80752"/>
                  <a:gd name="connsiteY1" fmla="*/ 91554 h 91554"/>
                  <a:gd name="connsiteX2" fmla="*/ 56702 w 80752"/>
                  <a:gd name="connsiteY2" fmla="*/ 75352 h 91554"/>
                  <a:gd name="connsiteX3" fmla="*/ 24174 w 80752"/>
                  <a:gd name="connsiteY3" fmla="*/ 75352 h 91554"/>
                  <a:gd name="connsiteX4" fmla="*/ 18640 w 80752"/>
                  <a:gd name="connsiteY4" fmla="*/ 91554 h 91554"/>
                  <a:gd name="connsiteX5" fmla="*/ 0 w 80752"/>
                  <a:gd name="connsiteY5" fmla="*/ 91554 h 91554"/>
                  <a:gd name="connsiteX6" fmla="*/ 33299 w 80752"/>
                  <a:gd name="connsiteY6" fmla="*/ 0 h 91554"/>
                  <a:gd name="connsiteX7" fmla="*/ 47320 w 80752"/>
                  <a:gd name="connsiteY7" fmla="*/ 0 h 91554"/>
                  <a:gd name="connsiteX8" fmla="*/ 80753 w 80752"/>
                  <a:gd name="connsiteY8" fmla="*/ 91554 h 91554"/>
                  <a:gd name="connsiteX9" fmla="*/ 51949 w 80752"/>
                  <a:gd name="connsiteY9" fmla="*/ 60312 h 91554"/>
                  <a:gd name="connsiteX10" fmla="*/ 40757 w 80752"/>
                  <a:gd name="connsiteY10" fmla="*/ 27004 h 91554"/>
                  <a:gd name="connsiteX11" fmla="*/ 29184 w 80752"/>
                  <a:gd name="connsiteY11" fmla="*/ 60312 h 91554"/>
                  <a:gd name="connsiteX12" fmla="*/ 51949 w 80752"/>
                  <a:gd name="connsiteY12" fmla="*/ 60312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52" h="91554">
                    <a:moveTo>
                      <a:pt x="80753" y="91554"/>
                    </a:moveTo>
                    <a:lnTo>
                      <a:pt x="62103" y="91554"/>
                    </a:lnTo>
                    <a:lnTo>
                      <a:pt x="56702" y="75352"/>
                    </a:lnTo>
                    <a:lnTo>
                      <a:pt x="24174" y="75352"/>
                    </a:lnTo>
                    <a:lnTo>
                      <a:pt x="18640" y="91554"/>
                    </a:lnTo>
                    <a:lnTo>
                      <a:pt x="0" y="91554"/>
                    </a:lnTo>
                    <a:lnTo>
                      <a:pt x="33299" y="0"/>
                    </a:lnTo>
                    <a:lnTo>
                      <a:pt x="47320" y="0"/>
                    </a:lnTo>
                    <a:lnTo>
                      <a:pt x="80753" y="91554"/>
                    </a:lnTo>
                    <a:close/>
                    <a:moveTo>
                      <a:pt x="51949" y="60312"/>
                    </a:moveTo>
                    <a:lnTo>
                      <a:pt x="40757" y="27004"/>
                    </a:lnTo>
                    <a:lnTo>
                      <a:pt x="29184" y="60312"/>
                    </a:lnTo>
                    <a:lnTo>
                      <a:pt x="51949" y="60312"/>
                    </a:lnTo>
                    <a:close/>
                  </a:path>
                </a:pathLst>
              </a:custGeom>
              <a:solidFill>
                <a:srgbClr val="000000"/>
              </a:solidFill>
              <a:ln w="9525" cap="flat">
                <a:noFill/>
                <a:prstDash val="solid"/>
                <a:round/>
              </a:ln>
            </p:spPr>
            <p:txBody>
              <a:bodyPr rtlCol="0" anchor="ctr"/>
              <a:lstStyle/>
              <a:p>
                <a:endParaRPr lang="en-GB"/>
              </a:p>
            </p:txBody>
          </p:sp>
          <p:sp>
            <p:nvSpPr>
              <p:cNvPr id="454" name="Freeform: Shape 453">
                <a:extLst>
                  <a:ext uri="{FF2B5EF4-FFF2-40B4-BE49-F238E27FC236}">
                    <a16:creationId xmlns:a16="http://schemas.microsoft.com/office/drawing/2014/main" id="{6F77FC39-22E7-4A4E-A214-9C993F0023E3}"/>
                  </a:ext>
                </a:extLst>
              </p:cNvPr>
              <p:cNvSpPr/>
              <p:nvPr/>
            </p:nvSpPr>
            <p:spPr>
              <a:xfrm>
                <a:off x="7629837" y="3453620"/>
                <a:ext cx="72780" cy="91554"/>
              </a:xfrm>
              <a:custGeom>
                <a:avLst/>
                <a:gdLst>
                  <a:gd name="connsiteX0" fmla="*/ 72780 w 72780"/>
                  <a:gd name="connsiteY0" fmla="*/ 0 h 91554"/>
                  <a:gd name="connsiteX1" fmla="*/ 45263 w 72780"/>
                  <a:gd name="connsiteY1" fmla="*/ 54007 h 91554"/>
                  <a:gd name="connsiteX2" fmla="*/ 45263 w 72780"/>
                  <a:gd name="connsiteY2" fmla="*/ 91554 h 91554"/>
                  <a:gd name="connsiteX3" fmla="*/ 27518 w 72780"/>
                  <a:gd name="connsiteY3" fmla="*/ 91554 h 91554"/>
                  <a:gd name="connsiteX4" fmla="*/ 27518 w 72780"/>
                  <a:gd name="connsiteY4" fmla="*/ 54007 h 91554"/>
                  <a:gd name="connsiteX5" fmla="*/ 0 w 72780"/>
                  <a:gd name="connsiteY5" fmla="*/ 0 h 91554"/>
                  <a:gd name="connsiteX6" fmla="*/ 19412 w 72780"/>
                  <a:gd name="connsiteY6" fmla="*/ 0 h 91554"/>
                  <a:gd name="connsiteX7" fmla="*/ 36519 w 72780"/>
                  <a:gd name="connsiteY7" fmla="*/ 36909 h 91554"/>
                  <a:gd name="connsiteX8" fmla="*/ 53359 w 72780"/>
                  <a:gd name="connsiteY8" fmla="*/ 0 h 91554"/>
                  <a:gd name="connsiteX9" fmla="*/ 72780 w 72780"/>
                  <a:gd name="connsiteY9" fmla="*/ 0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780" h="91554">
                    <a:moveTo>
                      <a:pt x="72780" y="0"/>
                    </a:moveTo>
                    <a:lnTo>
                      <a:pt x="45263" y="54007"/>
                    </a:lnTo>
                    <a:lnTo>
                      <a:pt x="45263" y="91554"/>
                    </a:lnTo>
                    <a:lnTo>
                      <a:pt x="27518" y="91554"/>
                    </a:lnTo>
                    <a:lnTo>
                      <a:pt x="27518" y="54007"/>
                    </a:lnTo>
                    <a:lnTo>
                      <a:pt x="0" y="0"/>
                    </a:lnTo>
                    <a:lnTo>
                      <a:pt x="19412" y="0"/>
                    </a:lnTo>
                    <a:lnTo>
                      <a:pt x="36519" y="36909"/>
                    </a:lnTo>
                    <a:lnTo>
                      <a:pt x="53359" y="0"/>
                    </a:lnTo>
                    <a:lnTo>
                      <a:pt x="72780" y="0"/>
                    </a:lnTo>
                    <a:close/>
                  </a:path>
                </a:pathLst>
              </a:custGeom>
              <a:solidFill>
                <a:srgbClr val="000000"/>
              </a:solidFill>
              <a:ln w="9525" cap="flat">
                <a:noFill/>
                <a:prstDash val="solid"/>
                <a:round/>
              </a:ln>
            </p:spPr>
            <p:txBody>
              <a:bodyPr rtlCol="0" anchor="ctr"/>
              <a:lstStyle/>
              <a:p>
                <a:endParaRPr lang="en-GB"/>
              </a:p>
            </p:txBody>
          </p:sp>
          <p:sp>
            <p:nvSpPr>
              <p:cNvPr id="455" name="Freeform: Shape 454">
                <a:extLst>
                  <a:ext uri="{FF2B5EF4-FFF2-40B4-BE49-F238E27FC236}">
                    <a16:creationId xmlns:a16="http://schemas.microsoft.com/office/drawing/2014/main" id="{4799C428-A1C3-4850-9069-31EA166B5BC7}"/>
                  </a:ext>
                </a:extLst>
              </p:cNvPr>
              <p:cNvSpPr/>
              <p:nvPr/>
            </p:nvSpPr>
            <p:spPr>
              <a:xfrm>
                <a:off x="7725992" y="3453620"/>
                <a:ext cx="112519" cy="91554"/>
              </a:xfrm>
              <a:custGeom>
                <a:avLst/>
                <a:gdLst>
                  <a:gd name="connsiteX0" fmla="*/ 112519 w 112519"/>
                  <a:gd name="connsiteY0" fmla="*/ 0 h 91554"/>
                  <a:gd name="connsiteX1" fmla="*/ 87964 w 112519"/>
                  <a:gd name="connsiteY1" fmla="*/ 91554 h 91554"/>
                  <a:gd name="connsiteX2" fmla="*/ 73038 w 112519"/>
                  <a:gd name="connsiteY2" fmla="*/ 91554 h 91554"/>
                  <a:gd name="connsiteX3" fmla="*/ 56198 w 112519"/>
                  <a:gd name="connsiteY3" fmla="*/ 36004 h 91554"/>
                  <a:gd name="connsiteX4" fmla="*/ 39348 w 112519"/>
                  <a:gd name="connsiteY4" fmla="*/ 91554 h 91554"/>
                  <a:gd name="connsiteX5" fmla="*/ 24432 w 112519"/>
                  <a:gd name="connsiteY5" fmla="*/ 91554 h 91554"/>
                  <a:gd name="connsiteX6" fmla="*/ 0 w 112519"/>
                  <a:gd name="connsiteY6" fmla="*/ 0 h 91554"/>
                  <a:gd name="connsiteX7" fmla="*/ 18650 w 112519"/>
                  <a:gd name="connsiteY7" fmla="*/ 0 h 91554"/>
                  <a:gd name="connsiteX8" fmla="*/ 32795 w 112519"/>
                  <a:gd name="connsiteY8" fmla="*/ 57741 h 91554"/>
                  <a:gd name="connsiteX9" fmla="*/ 49511 w 112519"/>
                  <a:gd name="connsiteY9" fmla="*/ 0 h 91554"/>
                  <a:gd name="connsiteX10" fmla="*/ 62885 w 112519"/>
                  <a:gd name="connsiteY10" fmla="*/ 0 h 91554"/>
                  <a:gd name="connsiteX11" fmla="*/ 79601 w 112519"/>
                  <a:gd name="connsiteY11" fmla="*/ 57741 h 91554"/>
                  <a:gd name="connsiteX12" fmla="*/ 93879 w 112519"/>
                  <a:gd name="connsiteY12" fmla="*/ 0 h 91554"/>
                  <a:gd name="connsiteX13" fmla="*/ 112519 w 112519"/>
                  <a:gd name="connsiteY13" fmla="*/ 0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519" h="91554">
                    <a:moveTo>
                      <a:pt x="112519" y="0"/>
                    </a:moveTo>
                    <a:lnTo>
                      <a:pt x="87964" y="91554"/>
                    </a:lnTo>
                    <a:lnTo>
                      <a:pt x="73038" y="91554"/>
                    </a:lnTo>
                    <a:lnTo>
                      <a:pt x="56198" y="36004"/>
                    </a:lnTo>
                    <a:lnTo>
                      <a:pt x="39348" y="91554"/>
                    </a:lnTo>
                    <a:lnTo>
                      <a:pt x="24432" y="91554"/>
                    </a:lnTo>
                    <a:lnTo>
                      <a:pt x="0" y="0"/>
                    </a:lnTo>
                    <a:lnTo>
                      <a:pt x="18650" y="0"/>
                    </a:lnTo>
                    <a:lnTo>
                      <a:pt x="32795" y="57741"/>
                    </a:lnTo>
                    <a:lnTo>
                      <a:pt x="49511" y="0"/>
                    </a:lnTo>
                    <a:lnTo>
                      <a:pt x="62885" y="0"/>
                    </a:lnTo>
                    <a:lnTo>
                      <a:pt x="79601" y="57741"/>
                    </a:lnTo>
                    <a:lnTo>
                      <a:pt x="93879" y="0"/>
                    </a:lnTo>
                    <a:lnTo>
                      <a:pt x="112519" y="0"/>
                    </a:lnTo>
                    <a:close/>
                  </a:path>
                </a:pathLst>
              </a:custGeom>
              <a:solidFill>
                <a:srgbClr val="000000"/>
              </a:solidFill>
              <a:ln w="9525" cap="flat">
                <a:noFill/>
                <a:prstDash val="solid"/>
                <a:round/>
              </a:ln>
            </p:spPr>
            <p:txBody>
              <a:bodyPr rtlCol="0" anchor="ctr"/>
              <a:lstStyle/>
              <a:p>
                <a:endParaRPr lang="en-GB"/>
              </a:p>
            </p:txBody>
          </p:sp>
          <p:sp>
            <p:nvSpPr>
              <p:cNvPr id="456" name="Freeform: Shape 455">
                <a:extLst>
                  <a:ext uri="{FF2B5EF4-FFF2-40B4-BE49-F238E27FC236}">
                    <a16:creationId xmlns:a16="http://schemas.microsoft.com/office/drawing/2014/main" id="{E929F626-B19E-48E1-91D7-5CC041671A32}"/>
                  </a:ext>
                </a:extLst>
              </p:cNvPr>
              <p:cNvSpPr/>
              <p:nvPr/>
            </p:nvSpPr>
            <p:spPr>
              <a:xfrm>
                <a:off x="7848674" y="3453620"/>
                <a:ext cx="17868" cy="91554"/>
              </a:xfrm>
              <a:custGeom>
                <a:avLst/>
                <a:gdLst>
                  <a:gd name="connsiteX0" fmla="*/ 0 w 17868"/>
                  <a:gd name="connsiteY0" fmla="*/ 0 h 91554"/>
                  <a:gd name="connsiteX1" fmla="*/ 17868 w 17868"/>
                  <a:gd name="connsiteY1" fmla="*/ 0 h 91554"/>
                  <a:gd name="connsiteX2" fmla="*/ 17868 w 17868"/>
                  <a:gd name="connsiteY2" fmla="*/ 91554 h 91554"/>
                  <a:gd name="connsiteX3" fmla="*/ 0 w 17868"/>
                  <a:gd name="connsiteY3" fmla="*/ 91554 h 91554"/>
                </a:gdLst>
                <a:ahLst/>
                <a:cxnLst>
                  <a:cxn ang="0">
                    <a:pos x="connsiteX0" y="connsiteY0"/>
                  </a:cxn>
                  <a:cxn ang="0">
                    <a:pos x="connsiteX1" y="connsiteY1"/>
                  </a:cxn>
                  <a:cxn ang="0">
                    <a:pos x="connsiteX2" y="connsiteY2"/>
                  </a:cxn>
                  <a:cxn ang="0">
                    <a:pos x="connsiteX3" y="connsiteY3"/>
                  </a:cxn>
                </a:cxnLst>
                <a:rect l="l" t="t" r="r" b="b"/>
                <a:pathLst>
                  <a:path w="17868" h="91554">
                    <a:moveTo>
                      <a:pt x="0" y="0"/>
                    </a:moveTo>
                    <a:lnTo>
                      <a:pt x="17868" y="0"/>
                    </a:lnTo>
                    <a:lnTo>
                      <a:pt x="17868" y="91554"/>
                    </a:lnTo>
                    <a:lnTo>
                      <a:pt x="0" y="91554"/>
                    </a:lnTo>
                    <a:close/>
                  </a:path>
                </a:pathLst>
              </a:custGeom>
              <a:solidFill>
                <a:srgbClr val="000000"/>
              </a:solidFill>
              <a:ln w="9525" cap="flat">
                <a:noFill/>
                <a:prstDash val="solid"/>
                <a:round/>
              </a:ln>
            </p:spPr>
            <p:txBody>
              <a:bodyPr rtlCol="0" anchor="ctr"/>
              <a:lstStyle/>
              <a:p>
                <a:endParaRPr lang="en-GB"/>
              </a:p>
            </p:txBody>
          </p:sp>
          <p:sp>
            <p:nvSpPr>
              <p:cNvPr id="457" name="Freeform: Shape 456">
                <a:extLst>
                  <a:ext uri="{FF2B5EF4-FFF2-40B4-BE49-F238E27FC236}">
                    <a16:creationId xmlns:a16="http://schemas.microsoft.com/office/drawing/2014/main" id="{527CDCC3-66F6-462C-94E5-3FC6689115A6}"/>
                  </a:ext>
                </a:extLst>
              </p:cNvPr>
              <p:cNvSpPr/>
              <p:nvPr/>
            </p:nvSpPr>
            <p:spPr>
              <a:xfrm>
                <a:off x="7879782" y="3453620"/>
                <a:ext cx="65713" cy="91554"/>
              </a:xfrm>
              <a:custGeom>
                <a:avLst/>
                <a:gdLst>
                  <a:gd name="connsiteX0" fmla="*/ 65713 w 65713"/>
                  <a:gd name="connsiteY0" fmla="*/ 15945 h 91554"/>
                  <a:gd name="connsiteX1" fmla="*/ 41796 w 65713"/>
                  <a:gd name="connsiteY1" fmla="*/ 15945 h 91554"/>
                  <a:gd name="connsiteX2" fmla="*/ 41796 w 65713"/>
                  <a:gd name="connsiteY2" fmla="*/ 91554 h 91554"/>
                  <a:gd name="connsiteX3" fmla="*/ 23927 w 65713"/>
                  <a:gd name="connsiteY3" fmla="*/ 91554 h 91554"/>
                  <a:gd name="connsiteX4" fmla="*/ 23927 w 65713"/>
                  <a:gd name="connsiteY4" fmla="*/ 15945 h 91554"/>
                  <a:gd name="connsiteX5" fmla="*/ 0 w 65713"/>
                  <a:gd name="connsiteY5" fmla="*/ 15945 h 91554"/>
                  <a:gd name="connsiteX6" fmla="*/ 0 w 65713"/>
                  <a:gd name="connsiteY6" fmla="*/ 0 h 91554"/>
                  <a:gd name="connsiteX7" fmla="*/ 65713 w 65713"/>
                  <a:gd name="connsiteY7" fmla="*/ 0 h 91554"/>
                  <a:gd name="connsiteX8" fmla="*/ 65713 w 65713"/>
                  <a:gd name="connsiteY8" fmla="*/ 15945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713" h="91554">
                    <a:moveTo>
                      <a:pt x="65713" y="15945"/>
                    </a:moveTo>
                    <a:lnTo>
                      <a:pt x="41796" y="15945"/>
                    </a:lnTo>
                    <a:lnTo>
                      <a:pt x="41796" y="91554"/>
                    </a:lnTo>
                    <a:lnTo>
                      <a:pt x="23927" y="91554"/>
                    </a:lnTo>
                    <a:lnTo>
                      <a:pt x="23927" y="15945"/>
                    </a:lnTo>
                    <a:lnTo>
                      <a:pt x="0" y="15945"/>
                    </a:lnTo>
                    <a:lnTo>
                      <a:pt x="0" y="0"/>
                    </a:lnTo>
                    <a:lnTo>
                      <a:pt x="65713" y="0"/>
                    </a:lnTo>
                    <a:lnTo>
                      <a:pt x="65713" y="15945"/>
                    </a:lnTo>
                    <a:close/>
                  </a:path>
                </a:pathLst>
              </a:custGeom>
              <a:solidFill>
                <a:srgbClr val="000000"/>
              </a:solidFill>
              <a:ln w="9525" cap="flat">
                <a:noFill/>
                <a:prstDash val="solid"/>
                <a:round/>
              </a:ln>
            </p:spPr>
            <p:txBody>
              <a:bodyPr rtlCol="0" anchor="ctr"/>
              <a:lstStyle/>
              <a:p>
                <a:endParaRPr lang="en-GB"/>
              </a:p>
            </p:txBody>
          </p:sp>
          <p:sp>
            <p:nvSpPr>
              <p:cNvPr id="458" name="Freeform: Shape 457">
                <a:extLst>
                  <a:ext uri="{FF2B5EF4-FFF2-40B4-BE49-F238E27FC236}">
                    <a16:creationId xmlns:a16="http://schemas.microsoft.com/office/drawing/2014/main" id="{85C9F1FA-1ED0-4CC0-B4AE-192A44ABCF32}"/>
                  </a:ext>
                </a:extLst>
              </p:cNvPr>
              <p:cNvSpPr/>
              <p:nvPr/>
            </p:nvSpPr>
            <p:spPr>
              <a:xfrm>
                <a:off x="7958735" y="3453620"/>
                <a:ext cx="66741" cy="91554"/>
              </a:xfrm>
              <a:custGeom>
                <a:avLst/>
                <a:gdLst>
                  <a:gd name="connsiteX0" fmla="*/ 66742 w 66741"/>
                  <a:gd name="connsiteY0" fmla="*/ 91554 h 91554"/>
                  <a:gd name="connsiteX1" fmla="*/ 48863 w 66741"/>
                  <a:gd name="connsiteY1" fmla="*/ 91554 h 91554"/>
                  <a:gd name="connsiteX2" fmla="*/ 48863 w 66741"/>
                  <a:gd name="connsiteY2" fmla="*/ 53235 h 91554"/>
                  <a:gd name="connsiteX3" fmla="*/ 17879 w 66741"/>
                  <a:gd name="connsiteY3" fmla="*/ 53235 h 91554"/>
                  <a:gd name="connsiteX4" fmla="*/ 17879 w 66741"/>
                  <a:gd name="connsiteY4" fmla="*/ 91554 h 91554"/>
                  <a:gd name="connsiteX5" fmla="*/ 0 w 66741"/>
                  <a:gd name="connsiteY5" fmla="*/ 91554 h 91554"/>
                  <a:gd name="connsiteX6" fmla="*/ 0 w 66741"/>
                  <a:gd name="connsiteY6" fmla="*/ 0 h 91554"/>
                  <a:gd name="connsiteX7" fmla="*/ 17879 w 66741"/>
                  <a:gd name="connsiteY7" fmla="*/ 0 h 91554"/>
                  <a:gd name="connsiteX8" fmla="*/ 17879 w 66741"/>
                  <a:gd name="connsiteY8" fmla="*/ 37424 h 91554"/>
                  <a:gd name="connsiteX9" fmla="*/ 48863 w 66741"/>
                  <a:gd name="connsiteY9" fmla="*/ 37424 h 91554"/>
                  <a:gd name="connsiteX10" fmla="*/ 48863 w 66741"/>
                  <a:gd name="connsiteY10" fmla="*/ 0 h 91554"/>
                  <a:gd name="connsiteX11" fmla="*/ 66742 w 66741"/>
                  <a:gd name="connsiteY11" fmla="*/ 0 h 91554"/>
                  <a:gd name="connsiteX12" fmla="*/ 66742 w 66741"/>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741" h="91554">
                    <a:moveTo>
                      <a:pt x="66742" y="91554"/>
                    </a:moveTo>
                    <a:lnTo>
                      <a:pt x="48863" y="91554"/>
                    </a:lnTo>
                    <a:lnTo>
                      <a:pt x="48863" y="53235"/>
                    </a:lnTo>
                    <a:lnTo>
                      <a:pt x="17879" y="53235"/>
                    </a:lnTo>
                    <a:lnTo>
                      <a:pt x="17879" y="91554"/>
                    </a:lnTo>
                    <a:lnTo>
                      <a:pt x="0" y="91554"/>
                    </a:lnTo>
                    <a:lnTo>
                      <a:pt x="0" y="0"/>
                    </a:lnTo>
                    <a:lnTo>
                      <a:pt x="17879" y="0"/>
                    </a:lnTo>
                    <a:lnTo>
                      <a:pt x="17879" y="37424"/>
                    </a:lnTo>
                    <a:lnTo>
                      <a:pt x="48863" y="37424"/>
                    </a:lnTo>
                    <a:lnTo>
                      <a:pt x="48863" y="0"/>
                    </a:lnTo>
                    <a:lnTo>
                      <a:pt x="66742" y="0"/>
                    </a:lnTo>
                    <a:lnTo>
                      <a:pt x="66742" y="91554"/>
                    </a:lnTo>
                    <a:close/>
                  </a:path>
                </a:pathLst>
              </a:custGeom>
              <a:solidFill>
                <a:srgbClr val="000000"/>
              </a:solidFill>
              <a:ln w="9525" cap="flat">
                <a:noFill/>
                <a:prstDash val="solid"/>
                <a:round/>
              </a:ln>
            </p:spPr>
            <p:txBody>
              <a:bodyPr rtlCol="0" anchor="ctr"/>
              <a:lstStyle/>
              <a:p>
                <a:endParaRPr lang="en-GB"/>
              </a:p>
            </p:txBody>
          </p:sp>
          <p:sp>
            <p:nvSpPr>
              <p:cNvPr id="459" name="Freeform: Shape 458">
                <a:extLst>
                  <a:ext uri="{FF2B5EF4-FFF2-40B4-BE49-F238E27FC236}">
                    <a16:creationId xmlns:a16="http://schemas.microsoft.com/office/drawing/2014/main" id="{80ABD1EA-8402-4C70-88ED-8ADDF8B40D6A}"/>
                  </a:ext>
                </a:extLst>
              </p:cNvPr>
              <p:cNvSpPr/>
              <p:nvPr/>
            </p:nvSpPr>
            <p:spPr>
              <a:xfrm>
                <a:off x="8045537" y="3453620"/>
                <a:ext cx="17868" cy="91554"/>
              </a:xfrm>
              <a:custGeom>
                <a:avLst/>
                <a:gdLst>
                  <a:gd name="connsiteX0" fmla="*/ 0 w 17868"/>
                  <a:gd name="connsiteY0" fmla="*/ 0 h 91554"/>
                  <a:gd name="connsiteX1" fmla="*/ 17869 w 17868"/>
                  <a:gd name="connsiteY1" fmla="*/ 0 h 91554"/>
                  <a:gd name="connsiteX2" fmla="*/ 17869 w 17868"/>
                  <a:gd name="connsiteY2" fmla="*/ 91554 h 91554"/>
                  <a:gd name="connsiteX3" fmla="*/ 0 w 17868"/>
                  <a:gd name="connsiteY3" fmla="*/ 91554 h 91554"/>
                </a:gdLst>
                <a:ahLst/>
                <a:cxnLst>
                  <a:cxn ang="0">
                    <a:pos x="connsiteX0" y="connsiteY0"/>
                  </a:cxn>
                  <a:cxn ang="0">
                    <a:pos x="connsiteX1" y="connsiteY1"/>
                  </a:cxn>
                  <a:cxn ang="0">
                    <a:pos x="connsiteX2" y="connsiteY2"/>
                  </a:cxn>
                  <a:cxn ang="0">
                    <a:pos x="connsiteX3" y="connsiteY3"/>
                  </a:cxn>
                </a:cxnLst>
                <a:rect l="l" t="t" r="r" b="b"/>
                <a:pathLst>
                  <a:path w="17868" h="91554">
                    <a:moveTo>
                      <a:pt x="0" y="0"/>
                    </a:moveTo>
                    <a:lnTo>
                      <a:pt x="17869" y="0"/>
                    </a:lnTo>
                    <a:lnTo>
                      <a:pt x="17869" y="91554"/>
                    </a:lnTo>
                    <a:lnTo>
                      <a:pt x="0" y="91554"/>
                    </a:lnTo>
                    <a:close/>
                  </a:path>
                </a:pathLst>
              </a:custGeom>
              <a:solidFill>
                <a:srgbClr val="000000"/>
              </a:solidFill>
              <a:ln w="9525" cap="flat">
                <a:noFill/>
                <a:prstDash val="solid"/>
                <a:round/>
              </a:ln>
            </p:spPr>
            <p:txBody>
              <a:bodyPr rtlCol="0" anchor="ctr"/>
              <a:lstStyle/>
              <a:p>
                <a:endParaRPr lang="en-GB"/>
              </a:p>
            </p:txBody>
          </p:sp>
          <p:sp>
            <p:nvSpPr>
              <p:cNvPr id="460" name="Freeform: Shape 459">
                <a:extLst>
                  <a:ext uri="{FF2B5EF4-FFF2-40B4-BE49-F238E27FC236}">
                    <a16:creationId xmlns:a16="http://schemas.microsoft.com/office/drawing/2014/main" id="{822308A1-004C-4A7D-BF1F-2D5E78CE4384}"/>
                  </a:ext>
                </a:extLst>
              </p:cNvPr>
              <p:cNvSpPr/>
              <p:nvPr/>
            </p:nvSpPr>
            <p:spPr>
              <a:xfrm>
                <a:off x="8083465" y="3453620"/>
                <a:ext cx="70084" cy="91554"/>
              </a:xfrm>
              <a:custGeom>
                <a:avLst/>
                <a:gdLst>
                  <a:gd name="connsiteX0" fmla="*/ 70085 w 70084"/>
                  <a:gd name="connsiteY0" fmla="*/ 91554 h 91554"/>
                  <a:gd name="connsiteX1" fmla="*/ 54140 w 70084"/>
                  <a:gd name="connsiteY1" fmla="*/ 91554 h 91554"/>
                  <a:gd name="connsiteX2" fmla="*/ 17879 w 70084"/>
                  <a:gd name="connsiteY2" fmla="*/ 35366 h 91554"/>
                  <a:gd name="connsiteX3" fmla="*/ 17879 w 70084"/>
                  <a:gd name="connsiteY3" fmla="*/ 91554 h 91554"/>
                  <a:gd name="connsiteX4" fmla="*/ 0 w 70084"/>
                  <a:gd name="connsiteY4" fmla="*/ 91554 h 91554"/>
                  <a:gd name="connsiteX5" fmla="*/ 0 w 70084"/>
                  <a:gd name="connsiteY5" fmla="*/ 0 h 91554"/>
                  <a:gd name="connsiteX6" fmla="*/ 15945 w 70084"/>
                  <a:gd name="connsiteY6" fmla="*/ 0 h 91554"/>
                  <a:gd name="connsiteX7" fmla="*/ 52207 w 70084"/>
                  <a:gd name="connsiteY7" fmla="*/ 56064 h 91554"/>
                  <a:gd name="connsiteX8" fmla="*/ 52207 w 70084"/>
                  <a:gd name="connsiteY8" fmla="*/ 0 h 91554"/>
                  <a:gd name="connsiteX9" fmla="*/ 70085 w 70084"/>
                  <a:gd name="connsiteY9" fmla="*/ 0 h 91554"/>
                  <a:gd name="connsiteX10" fmla="*/ 70085 w 70084"/>
                  <a:gd name="connsiteY10"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084" h="91554">
                    <a:moveTo>
                      <a:pt x="70085" y="91554"/>
                    </a:moveTo>
                    <a:lnTo>
                      <a:pt x="54140" y="91554"/>
                    </a:lnTo>
                    <a:lnTo>
                      <a:pt x="17879" y="35366"/>
                    </a:lnTo>
                    <a:lnTo>
                      <a:pt x="17879" y="91554"/>
                    </a:lnTo>
                    <a:lnTo>
                      <a:pt x="0" y="91554"/>
                    </a:lnTo>
                    <a:lnTo>
                      <a:pt x="0" y="0"/>
                    </a:lnTo>
                    <a:lnTo>
                      <a:pt x="15945" y="0"/>
                    </a:lnTo>
                    <a:lnTo>
                      <a:pt x="52207" y="56064"/>
                    </a:lnTo>
                    <a:lnTo>
                      <a:pt x="52207" y="0"/>
                    </a:lnTo>
                    <a:lnTo>
                      <a:pt x="70085" y="0"/>
                    </a:lnTo>
                    <a:lnTo>
                      <a:pt x="70085" y="91554"/>
                    </a:lnTo>
                    <a:close/>
                  </a:path>
                </a:pathLst>
              </a:custGeom>
              <a:solidFill>
                <a:srgbClr val="000000"/>
              </a:solidFill>
              <a:ln w="9525" cap="flat">
                <a:noFill/>
                <a:prstDash val="solid"/>
                <a:round/>
              </a:ln>
            </p:spPr>
            <p:txBody>
              <a:bodyPr rtlCol="0" anchor="ctr"/>
              <a:lstStyle/>
              <a:p>
                <a:endParaRPr lang="en-GB"/>
              </a:p>
            </p:txBody>
          </p:sp>
          <p:sp>
            <p:nvSpPr>
              <p:cNvPr id="461" name="Freeform: Shape 460">
                <a:extLst>
                  <a:ext uri="{FF2B5EF4-FFF2-40B4-BE49-F238E27FC236}">
                    <a16:creationId xmlns:a16="http://schemas.microsoft.com/office/drawing/2014/main" id="{BDFC9221-B644-447E-A0E4-8DA36616124A}"/>
                  </a:ext>
                </a:extLst>
              </p:cNvPr>
              <p:cNvSpPr/>
              <p:nvPr/>
            </p:nvSpPr>
            <p:spPr>
              <a:xfrm>
                <a:off x="7123441" y="3605249"/>
                <a:ext cx="67636" cy="93097"/>
              </a:xfrm>
              <a:custGeom>
                <a:avLst/>
                <a:gdLst>
                  <a:gd name="connsiteX0" fmla="*/ 66084 w 67636"/>
                  <a:gd name="connsiteY0" fmla="*/ 23536 h 93097"/>
                  <a:gd name="connsiteX1" fmla="*/ 67637 w 67636"/>
                  <a:gd name="connsiteY1" fmla="*/ 46549 h 93097"/>
                  <a:gd name="connsiteX2" fmla="*/ 66084 w 67636"/>
                  <a:gd name="connsiteY2" fmla="*/ 69571 h 93097"/>
                  <a:gd name="connsiteX3" fmla="*/ 58245 w 67636"/>
                  <a:gd name="connsiteY3" fmla="*/ 83458 h 93097"/>
                  <a:gd name="connsiteX4" fmla="*/ 33814 w 67636"/>
                  <a:gd name="connsiteY4" fmla="*/ 93098 h 93097"/>
                  <a:gd name="connsiteX5" fmla="*/ 9258 w 67636"/>
                  <a:gd name="connsiteY5" fmla="*/ 83458 h 93097"/>
                  <a:gd name="connsiteX6" fmla="*/ 1476 w 67636"/>
                  <a:gd name="connsiteY6" fmla="*/ 69637 h 93097"/>
                  <a:gd name="connsiteX7" fmla="*/ 0 w 67636"/>
                  <a:gd name="connsiteY7" fmla="*/ 46549 h 93097"/>
                  <a:gd name="connsiteX8" fmla="*/ 1476 w 67636"/>
                  <a:gd name="connsiteY8" fmla="*/ 23469 h 93097"/>
                  <a:gd name="connsiteX9" fmla="*/ 9258 w 67636"/>
                  <a:gd name="connsiteY9" fmla="*/ 9649 h 93097"/>
                  <a:gd name="connsiteX10" fmla="*/ 33814 w 67636"/>
                  <a:gd name="connsiteY10" fmla="*/ 0 h 93097"/>
                  <a:gd name="connsiteX11" fmla="*/ 58245 w 67636"/>
                  <a:gd name="connsiteY11" fmla="*/ 9649 h 93097"/>
                  <a:gd name="connsiteX12" fmla="*/ 66084 w 67636"/>
                  <a:gd name="connsiteY12" fmla="*/ 23536 h 93097"/>
                  <a:gd name="connsiteX13" fmla="*/ 49759 w 67636"/>
                  <a:gd name="connsiteY13" fmla="*/ 46549 h 93097"/>
                  <a:gd name="connsiteX14" fmla="*/ 48796 w 67636"/>
                  <a:gd name="connsiteY14" fmla="*/ 28804 h 93097"/>
                  <a:gd name="connsiteX15" fmla="*/ 45253 w 67636"/>
                  <a:gd name="connsiteY15" fmla="*/ 20831 h 93097"/>
                  <a:gd name="connsiteX16" fmla="*/ 33814 w 67636"/>
                  <a:gd name="connsiteY16" fmla="*/ 15945 h 93097"/>
                  <a:gd name="connsiteX17" fmla="*/ 22241 w 67636"/>
                  <a:gd name="connsiteY17" fmla="*/ 20831 h 93097"/>
                  <a:gd name="connsiteX18" fmla="*/ 18773 w 67636"/>
                  <a:gd name="connsiteY18" fmla="*/ 28804 h 93097"/>
                  <a:gd name="connsiteX19" fmla="*/ 17869 w 67636"/>
                  <a:gd name="connsiteY19" fmla="*/ 46549 h 93097"/>
                  <a:gd name="connsiteX20" fmla="*/ 18773 w 67636"/>
                  <a:gd name="connsiteY20" fmla="*/ 64236 h 93097"/>
                  <a:gd name="connsiteX21" fmla="*/ 22241 w 67636"/>
                  <a:gd name="connsiteY21" fmla="*/ 72142 h 93097"/>
                  <a:gd name="connsiteX22" fmla="*/ 33814 w 67636"/>
                  <a:gd name="connsiteY22" fmla="*/ 77153 h 93097"/>
                  <a:gd name="connsiteX23" fmla="*/ 45253 w 67636"/>
                  <a:gd name="connsiteY23" fmla="*/ 72142 h 93097"/>
                  <a:gd name="connsiteX24" fmla="*/ 48796 w 67636"/>
                  <a:gd name="connsiteY24" fmla="*/ 64103 h 93097"/>
                  <a:gd name="connsiteX25" fmla="*/ 49759 w 67636"/>
                  <a:gd name="connsiteY25" fmla="*/ 46549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636" h="93097">
                    <a:moveTo>
                      <a:pt x="66084" y="23536"/>
                    </a:moveTo>
                    <a:cubicBezTo>
                      <a:pt x="67113" y="28594"/>
                      <a:pt x="67637" y="36262"/>
                      <a:pt x="67637" y="46549"/>
                    </a:cubicBezTo>
                    <a:cubicBezTo>
                      <a:pt x="67637" y="56836"/>
                      <a:pt x="67113" y="64513"/>
                      <a:pt x="66084" y="69571"/>
                    </a:cubicBezTo>
                    <a:cubicBezTo>
                      <a:pt x="65065" y="74628"/>
                      <a:pt x="62446" y="79258"/>
                      <a:pt x="58245" y="83458"/>
                    </a:cubicBezTo>
                    <a:cubicBezTo>
                      <a:pt x="51816" y="89888"/>
                      <a:pt x="43672" y="93098"/>
                      <a:pt x="33814" y="93098"/>
                    </a:cubicBezTo>
                    <a:cubicBezTo>
                      <a:pt x="23869" y="93098"/>
                      <a:pt x="15678" y="89888"/>
                      <a:pt x="9258" y="83458"/>
                    </a:cubicBezTo>
                    <a:cubicBezTo>
                      <a:pt x="5057" y="79258"/>
                      <a:pt x="2457" y="74647"/>
                      <a:pt x="1476" y="69637"/>
                    </a:cubicBezTo>
                    <a:cubicBezTo>
                      <a:pt x="485" y="64618"/>
                      <a:pt x="0" y="56922"/>
                      <a:pt x="0" y="46549"/>
                    </a:cubicBezTo>
                    <a:cubicBezTo>
                      <a:pt x="0" y="36176"/>
                      <a:pt x="485" y="28489"/>
                      <a:pt x="1476" y="23469"/>
                    </a:cubicBezTo>
                    <a:cubicBezTo>
                      <a:pt x="2457" y="18459"/>
                      <a:pt x="5057" y="13849"/>
                      <a:pt x="9258" y="9649"/>
                    </a:cubicBezTo>
                    <a:cubicBezTo>
                      <a:pt x="15678" y="3220"/>
                      <a:pt x="23869" y="0"/>
                      <a:pt x="33814" y="0"/>
                    </a:cubicBezTo>
                    <a:cubicBezTo>
                      <a:pt x="43672" y="0"/>
                      <a:pt x="51816" y="3220"/>
                      <a:pt x="58245" y="9649"/>
                    </a:cubicBezTo>
                    <a:cubicBezTo>
                      <a:pt x="62446" y="13849"/>
                      <a:pt x="65065" y="18479"/>
                      <a:pt x="66084" y="23536"/>
                    </a:cubicBezTo>
                    <a:close/>
                    <a:moveTo>
                      <a:pt x="49759" y="46549"/>
                    </a:moveTo>
                    <a:cubicBezTo>
                      <a:pt x="49759" y="38062"/>
                      <a:pt x="49435" y="32147"/>
                      <a:pt x="48796" y="28804"/>
                    </a:cubicBezTo>
                    <a:cubicBezTo>
                      <a:pt x="48149" y="25460"/>
                      <a:pt x="46977" y="22803"/>
                      <a:pt x="45253" y="20831"/>
                    </a:cubicBezTo>
                    <a:cubicBezTo>
                      <a:pt x="42424" y="17574"/>
                      <a:pt x="38614" y="15945"/>
                      <a:pt x="33814" y="15945"/>
                    </a:cubicBezTo>
                    <a:cubicBezTo>
                      <a:pt x="29099" y="15945"/>
                      <a:pt x="25241" y="17574"/>
                      <a:pt x="22241" y="20831"/>
                    </a:cubicBezTo>
                    <a:cubicBezTo>
                      <a:pt x="20526" y="22803"/>
                      <a:pt x="19374" y="25460"/>
                      <a:pt x="18773" y="28804"/>
                    </a:cubicBezTo>
                    <a:cubicBezTo>
                      <a:pt x="18173" y="32147"/>
                      <a:pt x="17869" y="38062"/>
                      <a:pt x="17869" y="46549"/>
                    </a:cubicBezTo>
                    <a:cubicBezTo>
                      <a:pt x="17869" y="55036"/>
                      <a:pt x="18173" y="60931"/>
                      <a:pt x="18773" y="64236"/>
                    </a:cubicBezTo>
                    <a:cubicBezTo>
                      <a:pt x="19374" y="67532"/>
                      <a:pt x="20526" y="70171"/>
                      <a:pt x="22241" y="72142"/>
                    </a:cubicBezTo>
                    <a:cubicBezTo>
                      <a:pt x="25327" y="75486"/>
                      <a:pt x="29184" y="77153"/>
                      <a:pt x="33814" y="77153"/>
                    </a:cubicBezTo>
                    <a:cubicBezTo>
                      <a:pt x="38528" y="77153"/>
                      <a:pt x="42348" y="75486"/>
                      <a:pt x="45253" y="72142"/>
                    </a:cubicBezTo>
                    <a:cubicBezTo>
                      <a:pt x="46977" y="70085"/>
                      <a:pt x="48149" y="67408"/>
                      <a:pt x="48796" y="64103"/>
                    </a:cubicBezTo>
                    <a:cubicBezTo>
                      <a:pt x="49435" y="60808"/>
                      <a:pt x="49759" y="54950"/>
                      <a:pt x="49759" y="46549"/>
                    </a:cubicBezTo>
                    <a:close/>
                  </a:path>
                </a:pathLst>
              </a:custGeom>
              <a:solidFill>
                <a:srgbClr val="000000"/>
              </a:solidFill>
              <a:ln w="9525" cap="flat">
                <a:noFill/>
                <a:prstDash val="solid"/>
                <a:round/>
              </a:ln>
            </p:spPr>
            <p:txBody>
              <a:bodyPr rtlCol="0" anchor="ctr"/>
              <a:lstStyle/>
              <a:p>
                <a:endParaRPr lang="en-GB"/>
              </a:p>
            </p:txBody>
          </p:sp>
          <p:sp>
            <p:nvSpPr>
              <p:cNvPr id="462" name="Freeform: Shape 461">
                <a:extLst>
                  <a:ext uri="{FF2B5EF4-FFF2-40B4-BE49-F238E27FC236}">
                    <a16:creationId xmlns:a16="http://schemas.microsoft.com/office/drawing/2014/main" id="{6C3332F8-6EBF-407D-85EC-E3CB8E96844C}"/>
                  </a:ext>
                </a:extLst>
              </p:cNvPr>
              <p:cNvSpPr/>
              <p:nvPr/>
            </p:nvSpPr>
            <p:spPr>
              <a:xfrm>
                <a:off x="7208689" y="3606020"/>
                <a:ext cx="65703" cy="91554"/>
              </a:xfrm>
              <a:custGeom>
                <a:avLst/>
                <a:gdLst>
                  <a:gd name="connsiteX0" fmla="*/ 57541 w 65703"/>
                  <a:gd name="connsiteY0" fmla="*/ 8230 h 91554"/>
                  <a:gd name="connsiteX1" fmla="*/ 65704 w 65703"/>
                  <a:gd name="connsiteY1" fmla="*/ 28547 h 91554"/>
                  <a:gd name="connsiteX2" fmla="*/ 57541 w 65703"/>
                  <a:gd name="connsiteY2" fmla="*/ 48863 h 91554"/>
                  <a:gd name="connsiteX3" fmla="*/ 35490 w 65703"/>
                  <a:gd name="connsiteY3" fmla="*/ 57093 h 91554"/>
                  <a:gd name="connsiteX4" fmla="*/ 17869 w 65703"/>
                  <a:gd name="connsiteY4" fmla="*/ 57093 h 91554"/>
                  <a:gd name="connsiteX5" fmla="*/ 17869 w 65703"/>
                  <a:gd name="connsiteY5" fmla="*/ 91554 h 91554"/>
                  <a:gd name="connsiteX6" fmla="*/ 0 w 65703"/>
                  <a:gd name="connsiteY6" fmla="*/ 91554 h 91554"/>
                  <a:gd name="connsiteX7" fmla="*/ 0 w 65703"/>
                  <a:gd name="connsiteY7" fmla="*/ 0 h 91554"/>
                  <a:gd name="connsiteX8" fmla="*/ 35490 w 65703"/>
                  <a:gd name="connsiteY8" fmla="*/ 0 h 91554"/>
                  <a:gd name="connsiteX9" fmla="*/ 57541 w 65703"/>
                  <a:gd name="connsiteY9" fmla="*/ 8230 h 91554"/>
                  <a:gd name="connsiteX10" fmla="*/ 44235 w 65703"/>
                  <a:gd name="connsiteY10" fmla="*/ 37614 h 91554"/>
                  <a:gd name="connsiteX11" fmla="*/ 47835 w 65703"/>
                  <a:gd name="connsiteY11" fmla="*/ 28547 h 91554"/>
                  <a:gd name="connsiteX12" fmla="*/ 44235 w 65703"/>
                  <a:gd name="connsiteY12" fmla="*/ 19421 h 91554"/>
                  <a:gd name="connsiteX13" fmla="*/ 34586 w 65703"/>
                  <a:gd name="connsiteY13" fmla="*/ 15945 h 91554"/>
                  <a:gd name="connsiteX14" fmla="*/ 17869 w 65703"/>
                  <a:gd name="connsiteY14" fmla="*/ 15945 h 91554"/>
                  <a:gd name="connsiteX15" fmla="*/ 17869 w 65703"/>
                  <a:gd name="connsiteY15" fmla="*/ 41024 h 91554"/>
                  <a:gd name="connsiteX16" fmla="*/ 34586 w 65703"/>
                  <a:gd name="connsiteY16" fmla="*/ 41024 h 91554"/>
                  <a:gd name="connsiteX17" fmla="*/ 44235 w 65703"/>
                  <a:gd name="connsiteY17" fmla="*/ 3761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03" h="91554">
                    <a:moveTo>
                      <a:pt x="57541" y="8230"/>
                    </a:moveTo>
                    <a:cubicBezTo>
                      <a:pt x="62989" y="13716"/>
                      <a:pt x="65704" y="20488"/>
                      <a:pt x="65704" y="28547"/>
                    </a:cubicBezTo>
                    <a:cubicBezTo>
                      <a:pt x="65704" y="36605"/>
                      <a:pt x="62989" y="43377"/>
                      <a:pt x="57541" y="48863"/>
                    </a:cubicBezTo>
                    <a:cubicBezTo>
                      <a:pt x="52102" y="54350"/>
                      <a:pt x="44748" y="57093"/>
                      <a:pt x="35490" y="57093"/>
                    </a:cubicBezTo>
                    <a:lnTo>
                      <a:pt x="17869" y="57093"/>
                    </a:lnTo>
                    <a:lnTo>
                      <a:pt x="17869" y="91554"/>
                    </a:lnTo>
                    <a:lnTo>
                      <a:pt x="0" y="91554"/>
                    </a:lnTo>
                    <a:lnTo>
                      <a:pt x="0" y="0"/>
                    </a:lnTo>
                    <a:lnTo>
                      <a:pt x="35490" y="0"/>
                    </a:lnTo>
                    <a:cubicBezTo>
                      <a:pt x="44748" y="0"/>
                      <a:pt x="52102" y="2743"/>
                      <a:pt x="57541" y="8230"/>
                    </a:cubicBezTo>
                    <a:close/>
                    <a:moveTo>
                      <a:pt x="44235" y="37614"/>
                    </a:moveTo>
                    <a:cubicBezTo>
                      <a:pt x="46634" y="35347"/>
                      <a:pt x="47835" y="32318"/>
                      <a:pt x="47835" y="28547"/>
                    </a:cubicBezTo>
                    <a:cubicBezTo>
                      <a:pt x="47835" y="24775"/>
                      <a:pt x="46634" y="21736"/>
                      <a:pt x="44235" y="19421"/>
                    </a:cubicBezTo>
                    <a:cubicBezTo>
                      <a:pt x="41834" y="17107"/>
                      <a:pt x="38624" y="15945"/>
                      <a:pt x="34586" y="15945"/>
                    </a:cubicBezTo>
                    <a:lnTo>
                      <a:pt x="17869" y="15945"/>
                    </a:lnTo>
                    <a:lnTo>
                      <a:pt x="17869" y="41024"/>
                    </a:lnTo>
                    <a:lnTo>
                      <a:pt x="34586" y="41024"/>
                    </a:lnTo>
                    <a:cubicBezTo>
                      <a:pt x="38624" y="41024"/>
                      <a:pt x="41834" y="39891"/>
                      <a:pt x="44235" y="37614"/>
                    </a:cubicBezTo>
                    <a:close/>
                  </a:path>
                </a:pathLst>
              </a:custGeom>
              <a:solidFill>
                <a:srgbClr val="000000"/>
              </a:solidFill>
              <a:ln w="9525" cap="flat">
                <a:noFill/>
                <a:prstDash val="solid"/>
                <a:round/>
              </a:ln>
            </p:spPr>
            <p:txBody>
              <a:bodyPr rtlCol="0" anchor="ctr"/>
              <a:lstStyle/>
              <a:p>
                <a:endParaRPr lang="en-GB"/>
              </a:p>
            </p:txBody>
          </p:sp>
          <p:sp>
            <p:nvSpPr>
              <p:cNvPr id="463" name="Freeform: Shape 462">
                <a:extLst>
                  <a:ext uri="{FF2B5EF4-FFF2-40B4-BE49-F238E27FC236}">
                    <a16:creationId xmlns:a16="http://schemas.microsoft.com/office/drawing/2014/main" id="{CAF9F8F7-388E-4FD0-BB50-6A93A44ECE4F}"/>
                  </a:ext>
                </a:extLst>
              </p:cNvPr>
              <p:cNvSpPr/>
              <p:nvPr/>
            </p:nvSpPr>
            <p:spPr>
              <a:xfrm>
                <a:off x="7288795" y="3606020"/>
                <a:ext cx="60312" cy="91554"/>
              </a:xfrm>
              <a:custGeom>
                <a:avLst/>
                <a:gdLst>
                  <a:gd name="connsiteX0" fmla="*/ 60312 w 60312"/>
                  <a:gd name="connsiteY0" fmla="*/ 91554 h 91554"/>
                  <a:gd name="connsiteX1" fmla="*/ 0 w 60312"/>
                  <a:gd name="connsiteY1" fmla="*/ 91554 h 91554"/>
                  <a:gd name="connsiteX2" fmla="*/ 0 w 60312"/>
                  <a:gd name="connsiteY2" fmla="*/ 0 h 91554"/>
                  <a:gd name="connsiteX3" fmla="*/ 60312 w 60312"/>
                  <a:gd name="connsiteY3" fmla="*/ 0 h 91554"/>
                  <a:gd name="connsiteX4" fmla="*/ 60312 w 60312"/>
                  <a:gd name="connsiteY4" fmla="*/ 15945 h 91554"/>
                  <a:gd name="connsiteX5" fmla="*/ 17879 w 60312"/>
                  <a:gd name="connsiteY5" fmla="*/ 15945 h 91554"/>
                  <a:gd name="connsiteX6" fmla="*/ 17879 w 60312"/>
                  <a:gd name="connsiteY6" fmla="*/ 37424 h 91554"/>
                  <a:gd name="connsiteX7" fmla="*/ 54007 w 60312"/>
                  <a:gd name="connsiteY7" fmla="*/ 37424 h 91554"/>
                  <a:gd name="connsiteX8" fmla="*/ 54007 w 60312"/>
                  <a:gd name="connsiteY8" fmla="*/ 53369 h 91554"/>
                  <a:gd name="connsiteX9" fmla="*/ 17879 w 60312"/>
                  <a:gd name="connsiteY9" fmla="*/ 53369 h 91554"/>
                  <a:gd name="connsiteX10" fmla="*/ 17879 w 60312"/>
                  <a:gd name="connsiteY10" fmla="*/ 75610 h 91554"/>
                  <a:gd name="connsiteX11" fmla="*/ 60312 w 60312"/>
                  <a:gd name="connsiteY11" fmla="*/ 75610 h 91554"/>
                  <a:gd name="connsiteX12" fmla="*/ 60312 w 60312"/>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312" h="91554">
                    <a:moveTo>
                      <a:pt x="60312" y="91554"/>
                    </a:moveTo>
                    <a:lnTo>
                      <a:pt x="0" y="91554"/>
                    </a:lnTo>
                    <a:lnTo>
                      <a:pt x="0" y="0"/>
                    </a:lnTo>
                    <a:lnTo>
                      <a:pt x="60312" y="0"/>
                    </a:lnTo>
                    <a:lnTo>
                      <a:pt x="60312" y="15945"/>
                    </a:lnTo>
                    <a:lnTo>
                      <a:pt x="17879" y="15945"/>
                    </a:lnTo>
                    <a:lnTo>
                      <a:pt x="17879" y="37424"/>
                    </a:lnTo>
                    <a:lnTo>
                      <a:pt x="54007" y="37424"/>
                    </a:lnTo>
                    <a:lnTo>
                      <a:pt x="54007" y="53369"/>
                    </a:lnTo>
                    <a:lnTo>
                      <a:pt x="17879" y="53369"/>
                    </a:lnTo>
                    <a:lnTo>
                      <a:pt x="17879" y="75610"/>
                    </a:lnTo>
                    <a:lnTo>
                      <a:pt x="60312" y="75610"/>
                    </a:lnTo>
                    <a:lnTo>
                      <a:pt x="60312" y="91554"/>
                    </a:lnTo>
                    <a:close/>
                  </a:path>
                </a:pathLst>
              </a:custGeom>
              <a:solidFill>
                <a:srgbClr val="000000"/>
              </a:solidFill>
              <a:ln w="9525" cap="flat">
                <a:noFill/>
                <a:prstDash val="solid"/>
                <a:round/>
              </a:ln>
            </p:spPr>
            <p:txBody>
              <a:bodyPr rtlCol="0" anchor="ctr"/>
              <a:lstStyle/>
              <a:p>
                <a:endParaRPr lang="en-GB"/>
              </a:p>
            </p:txBody>
          </p:sp>
          <p:sp>
            <p:nvSpPr>
              <p:cNvPr id="464" name="Freeform: Shape 463">
                <a:extLst>
                  <a:ext uri="{FF2B5EF4-FFF2-40B4-BE49-F238E27FC236}">
                    <a16:creationId xmlns:a16="http://schemas.microsoft.com/office/drawing/2014/main" id="{D4ABEEFF-6B51-454A-AFEB-0F19E4417502}"/>
                  </a:ext>
                </a:extLst>
              </p:cNvPr>
              <p:cNvSpPr/>
              <p:nvPr/>
            </p:nvSpPr>
            <p:spPr>
              <a:xfrm>
                <a:off x="7365947" y="3606020"/>
                <a:ext cx="69313" cy="91554"/>
              </a:xfrm>
              <a:custGeom>
                <a:avLst/>
                <a:gdLst>
                  <a:gd name="connsiteX0" fmla="*/ 69314 w 69313"/>
                  <a:gd name="connsiteY0" fmla="*/ 91554 h 91554"/>
                  <a:gd name="connsiteX1" fmla="*/ 48606 w 69313"/>
                  <a:gd name="connsiteY1" fmla="*/ 91554 h 91554"/>
                  <a:gd name="connsiteX2" fmla="*/ 30737 w 69313"/>
                  <a:gd name="connsiteY2" fmla="*/ 55036 h 91554"/>
                  <a:gd name="connsiteX3" fmla="*/ 17879 w 69313"/>
                  <a:gd name="connsiteY3" fmla="*/ 55036 h 91554"/>
                  <a:gd name="connsiteX4" fmla="*/ 17879 w 69313"/>
                  <a:gd name="connsiteY4" fmla="*/ 91554 h 91554"/>
                  <a:gd name="connsiteX5" fmla="*/ 0 w 69313"/>
                  <a:gd name="connsiteY5" fmla="*/ 91554 h 91554"/>
                  <a:gd name="connsiteX6" fmla="*/ 0 w 69313"/>
                  <a:gd name="connsiteY6" fmla="*/ 0 h 91554"/>
                  <a:gd name="connsiteX7" fmla="*/ 35881 w 69313"/>
                  <a:gd name="connsiteY7" fmla="*/ 0 h 91554"/>
                  <a:gd name="connsiteX8" fmla="*/ 57550 w 69313"/>
                  <a:gd name="connsiteY8" fmla="*/ 8106 h 91554"/>
                  <a:gd name="connsiteX9" fmla="*/ 65580 w 69313"/>
                  <a:gd name="connsiteY9" fmla="*/ 28032 h 91554"/>
                  <a:gd name="connsiteX10" fmla="*/ 60827 w 69313"/>
                  <a:gd name="connsiteY10" fmla="*/ 43339 h 91554"/>
                  <a:gd name="connsiteX11" fmla="*/ 48863 w 69313"/>
                  <a:gd name="connsiteY11" fmla="*/ 52083 h 91554"/>
                  <a:gd name="connsiteX12" fmla="*/ 69314 w 69313"/>
                  <a:gd name="connsiteY12" fmla="*/ 91554 h 91554"/>
                  <a:gd name="connsiteX13" fmla="*/ 44111 w 69313"/>
                  <a:gd name="connsiteY13" fmla="*/ 36776 h 91554"/>
                  <a:gd name="connsiteX14" fmla="*/ 47711 w 69313"/>
                  <a:gd name="connsiteY14" fmla="*/ 28032 h 91554"/>
                  <a:gd name="connsiteX15" fmla="*/ 44111 w 69313"/>
                  <a:gd name="connsiteY15" fmla="*/ 19288 h 91554"/>
                  <a:gd name="connsiteX16" fmla="*/ 34719 w 69313"/>
                  <a:gd name="connsiteY16" fmla="*/ 15945 h 91554"/>
                  <a:gd name="connsiteX17" fmla="*/ 17879 w 69313"/>
                  <a:gd name="connsiteY17" fmla="*/ 15945 h 91554"/>
                  <a:gd name="connsiteX18" fmla="*/ 17879 w 69313"/>
                  <a:gd name="connsiteY18" fmla="*/ 40119 h 91554"/>
                  <a:gd name="connsiteX19" fmla="*/ 34719 w 69313"/>
                  <a:gd name="connsiteY19" fmla="*/ 40119 h 91554"/>
                  <a:gd name="connsiteX20" fmla="*/ 44111 w 69313"/>
                  <a:gd name="connsiteY20" fmla="*/ 36776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313" h="91554">
                    <a:moveTo>
                      <a:pt x="69314" y="91554"/>
                    </a:moveTo>
                    <a:lnTo>
                      <a:pt x="48606" y="91554"/>
                    </a:lnTo>
                    <a:lnTo>
                      <a:pt x="30737" y="55036"/>
                    </a:lnTo>
                    <a:lnTo>
                      <a:pt x="17879" y="55036"/>
                    </a:lnTo>
                    <a:lnTo>
                      <a:pt x="17879" y="91554"/>
                    </a:lnTo>
                    <a:lnTo>
                      <a:pt x="0" y="91554"/>
                    </a:lnTo>
                    <a:lnTo>
                      <a:pt x="0" y="0"/>
                    </a:lnTo>
                    <a:lnTo>
                      <a:pt x="35881" y="0"/>
                    </a:lnTo>
                    <a:cubicBezTo>
                      <a:pt x="44968" y="0"/>
                      <a:pt x="52188" y="2705"/>
                      <a:pt x="57550" y="8106"/>
                    </a:cubicBezTo>
                    <a:cubicBezTo>
                      <a:pt x="62903" y="13506"/>
                      <a:pt x="65580" y="20146"/>
                      <a:pt x="65580" y="28032"/>
                    </a:cubicBezTo>
                    <a:cubicBezTo>
                      <a:pt x="65580" y="34119"/>
                      <a:pt x="63998" y="39224"/>
                      <a:pt x="60827" y="43339"/>
                    </a:cubicBezTo>
                    <a:cubicBezTo>
                      <a:pt x="57655" y="47454"/>
                      <a:pt x="53673" y="50368"/>
                      <a:pt x="48863" y="52083"/>
                    </a:cubicBezTo>
                    <a:lnTo>
                      <a:pt x="69314" y="91554"/>
                    </a:lnTo>
                    <a:close/>
                    <a:moveTo>
                      <a:pt x="44111" y="36776"/>
                    </a:moveTo>
                    <a:cubicBezTo>
                      <a:pt x="46511" y="34547"/>
                      <a:pt x="47711" y="31633"/>
                      <a:pt x="47711" y="28032"/>
                    </a:cubicBezTo>
                    <a:cubicBezTo>
                      <a:pt x="47711" y="24432"/>
                      <a:pt x="46511" y="21517"/>
                      <a:pt x="44111" y="19288"/>
                    </a:cubicBezTo>
                    <a:cubicBezTo>
                      <a:pt x="41710" y="17059"/>
                      <a:pt x="38576" y="15945"/>
                      <a:pt x="34719" y="15945"/>
                    </a:cubicBezTo>
                    <a:lnTo>
                      <a:pt x="17879" y="15945"/>
                    </a:lnTo>
                    <a:lnTo>
                      <a:pt x="17879" y="40119"/>
                    </a:lnTo>
                    <a:lnTo>
                      <a:pt x="34719" y="40119"/>
                    </a:lnTo>
                    <a:cubicBezTo>
                      <a:pt x="38576" y="40119"/>
                      <a:pt x="41710" y="39005"/>
                      <a:pt x="44111" y="36776"/>
                    </a:cubicBezTo>
                    <a:close/>
                  </a:path>
                </a:pathLst>
              </a:custGeom>
              <a:solidFill>
                <a:srgbClr val="000000"/>
              </a:solidFill>
              <a:ln w="9525" cap="flat">
                <a:noFill/>
                <a:prstDash val="solid"/>
                <a:round/>
              </a:ln>
            </p:spPr>
            <p:txBody>
              <a:bodyPr rtlCol="0" anchor="ctr"/>
              <a:lstStyle/>
              <a:p>
                <a:endParaRPr lang="en-GB"/>
              </a:p>
            </p:txBody>
          </p:sp>
          <p:sp>
            <p:nvSpPr>
              <p:cNvPr id="465" name="Freeform: Shape 464">
                <a:extLst>
                  <a:ext uri="{FF2B5EF4-FFF2-40B4-BE49-F238E27FC236}">
                    <a16:creationId xmlns:a16="http://schemas.microsoft.com/office/drawing/2014/main" id="{48E2ADFF-408D-4C45-AE9D-BD2C43A1E15A}"/>
                  </a:ext>
                </a:extLst>
              </p:cNvPr>
              <p:cNvSpPr/>
              <p:nvPr/>
            </p:nvSpPr>
            <p:spPr>
              <a:xfrm>
                <a:off x="7439375" y="3606020"/>
                <a:ext cx="80753" cy="91554"/>
              </a:xfrm>
              <a:custGeom>
                <a:avLst/>
                <a:gdLst>
                  <a:gd name="connsiteX0" fmla="*/ 80753 w 80753"/>
                  <a:gd name="connsiteY0" fmla="*/ 91554 h 91554"/>
                  <a:gd name="connsiteX1" fmla="*/ 62103 w 80753"/>
                  <a:gd name="connsiteY1" fmla="*/ 91554 h 91554"/>
                  <a:gd name="connsiteX2" fmla="*/ 56702 w 80753"/>
                  <a:gd name="connsiteY2" fmla="*/ 75352 h 91554"/>
                  <a:gd name="connsiteX3" fmla="*/ 24175 w 80753"/>
                  <a:gd name="connsiteY3" fmla="*/ 75352 h 91554"/>
                  <a:gd name="connsiteX4" fmla="*/ 18641 w 80753"/>
                  <a:gd name="connsiteY4" fmla="*/ 91554 h 91554"/>
                  <a:gd name="connsiteX5" fmla="*/ 0 w 80753"/>
                  <a:gd name="connsiteY5" fmla="*/ 91554 h 91554"/>
                  <a:gd name="connsiteX6" fmla="*/ 33300 w 80753"/>
                  <a:gd name="connsiteY6" fmla="*/ 0 h 91554"/>
                  <a:gd name="connsiteX7" fmla="*/ 47320 w 80753"/>
                  <a:gd name="connsiteY7" fmla="*/ 0 h 91554"/>
                  <a:gd name="connsiteX8" fmla="*/ 80753 w 80753"/>
                  <a:gd name="connsiteY8" fmla="*/ 91554 h 91554"/>
                  <a:gd name="connsiteX9" fmla="*/ 51950 w 80753"/>
                  <a:gd name="connsiteY9" fmla="*/ 60312 h 91554"/>
                  <a:gd name="connsiteX10" fmla="*/ 40758 w 80753"/>
                  <a:gd name="connsiteY10" fmla="*/ 27004 h 91554"/>
                  <a:gd name="connsiteX11" fmla="*/ 29185 w 80753"/>
                  <a:gd name="connsiteY11" fmla="*/ 60312 h 91554"/>
                  <a:gd name="connsiteX12" fmla="*/ 51950 w 80753"/>
                  <a:gd name="connsiteY12" fmla="*/ 60312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53" h="91554">
                    <a:moveTo>
                      <a:pt x="80753" y="91554"/>
                    </a:moveTo>
                    <a:lnTo>
                      <a:pt x="62103" y="91554"/>
                    </a:lnTo>
                    <a:lnTo>
                      <a:pt x="56702" y="75352"/>
                    </a:lnTo>
                    <a:lnTo>
                      <a:pt x="24175" y="75352"/>
                    </a:lnTo>
                    <a:lnTo>
                      <a:pt x="18641" y="91554"/>
                    </a:lnTo>
                    <a:lnTo>
                      <a:pt x="0" y="91554"/>
                    </a:lnTo>
                    <a:lnTo>
                      <a:pt x="33300" y="0"/>
                    </a:lnTo>
                    <a:lnTo>
                      <a:pt x="47320" y="0"/>
                    </a:lnTo>
                    <a:lnTo>
                      <a:pt x="80753" y="91554"/>
                    </a:lnTo>
                    <a:close/>
                    <a:moveTo>
                      <a:pt x="51950" y="60312"/>
                    </a:moveTo>
                    <a:lnTo>
                      <a:pt x="40758" y="27004"/>
                    </a:lnTo>
                    <a:lnTo>
                      <a:pt x="29185" y="60312"/>
                    </a:lnTo>
                    <a:lnTo>
                      <a:pt x="51950" y="60312"/>
                    </a:lnTo>
                    <a:close/>
                  </a:path>
                </a:pathLst>
              </a:custGeom>
              <a:solidFill>
                <a:srgbClr val="000000"/>
              </a:solidFill>
              <a:ln w="9525" cap="flat">
                <a:noFill/>
                <a:prstDash val="solid"/>
                <a:round/>
              </a:ln>
            </p:spPr>
            <p:txBody>
              <a:bodyPr rtlCol="0" anchor="ctr"/>
              <a:lstStyle/>
              <a:p>
                <a:endParaRPr lang="en-GB"/>
              </a:p>
            </p:txBody>
          </p:sp>
          <p:sp>
            <p:nvSpPr>
              <p:cNvPr id="466" name="Freeform: Shape 465">
                <a:extLst>
                  <a:ext uri="{FF2B5EF4-FFF2-40B4-BE49-F238E27FC236}">
                    <a16:creationId xmlns:a16="http://schemas.microsoft.com/office/drawing/2014/main" id="{53C2858A-4D9E-466E-B292-917E75DBE19A}"/>
                  </a:ext>
                </a:extLst>
              </p:cNvPr>
              <p:cNvSpPr/>
              <p:nvPr/>
            </p:nvSpPr>
            <p:spPr>
              <a:xfrm>
                <a:off x="7523986" y="3606020"/>
                <a:ext cx="65702" cy="91554"/>
              </a:xfrm>
              <a:custGeom>
                <a:avLst/>
                <a:gdLst>
                  <a:gd name="connsiteX0" fmla="*/ 65703 w 65702"/>
                  <a:gd name="connsiteY0" fmla="*/ 15945 h 91554"/>
                  <a:gd name="connsiteX1" fmla="*/ 41786 w 65702"/>
                  <a:gd name="connsiteY1" fmla="*/ 15945 h 91554"/>
                  <a:gd name="connsiteX2" fmla="*/ 41786 w 65702"/>
                  <a:gd name="connsiteY2" fmla="*/ 91554 h 91554"/>
                  <a:gd name="connsiteX3" fmla="*/ 23917 w 65702"/>
                  <a:gd name="connsiteY3" fmla="*/ 91554 h 91554"/>
                  <a:gd name="connsiteX4" fmla="*/ 23917 w 65702"/>
                  <a:gd name="connsiteY4" fmla="*/ 15945 h 91554"/>
                  <a:gd name="connsiteX5" fmla="*/ 0 w 65702"/>
                  <a:gd name="connsiteY5" fmla="*/ 15945 h 91554"/>
                  <a:gd name="connsiteX6" fmla="*/ 0 w 65702"/>
                  <a:gd name="connsiteY6" fmla="*/ 0 h 91554"/>
                  <a:gd name="connsiteX7" fmla="*/ 65703 w 65702"/>
                  <a:gd name="connsiteY7" fmla="*/ 0 h 91554"/>
                  <a:gd name="connsiteX8" fmla="*/ 65703 w 65702"/>
                  <a:gd name="connsiteY8" fmla="*/ 15945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702" h="91554">
                    <a:moveTo>
                      <a:pt x="65703" y="15945"/>
                    </a:moveTo>
                    <a:lnTo>
                      <a:pt x="41786" y="15945"/>
                    </a:lnTo>
                    <a:lnTo>
                      <a:pt x="41786" y="91554"/>
                    </a:lnTo>
                    <a:lnTo>
                      <a:pt x="23917" y="91554"/>
                    </a:lnTo>
                    <a:lnTo>
                      <a:pt x="23917" y="15945"/>
                    </a:lnTo>
                    <a:lnTo>
                      <a:pt x="0" y="15945"/>
                    </a:lnTo>
                    <a:lnTo>
                      <a:pt x="0" y="0"/>
                    </a:lnTo>
                    <a:lnTo>
                      <a:pt x="65703" y="0"/>
                    </a:lnTo>
                    <a:lnTo>
                      <a:pt x="65703" y="15945"/>
                    </a:lnTo>
                    <a:close/>
                  </a:path>
                </a:pathLst>
              </a:custGeom>
              <a:solidFill>
                <a:srgbClr val="000000"/>
              </a:solidFill>
              <a:ln w="9525" cap="flat">
                <a:noFill/>
                <a:prstDash val="solid"/>
                <a:round/>
              </a:ln>
            </p:spPr>
            <p:txBody>
              <a:bodyPr rtlCol="0" anchor="ctr"/>
              <a:lstStyle/>
              <a:p>
                <a:endParaRPr lang="en-GB"/>
              </a:p>
            </p:txBody>
          </p:sp>
          <p:sp>
            <p:nvSpPr>
              <p:cNvPr id="467" name="Freeform: Shape 466">
                <a:extLst>
                  <a:ext uri="{FF2B5EF4-FFF2-40B4-BE49-F238E27FC236}">
                    <a16:creationId xmlns:a16="http://schemas.microsoft.com/office/drawing/2014/main" id="{05712ECF-C603-49B1-BC81-FFD510E59D66}"/>
                  </a:ext>
                </a:extLst>
              </p:cNvPr>
              <p:cNvSpPr/>
              <p:nvPr/>
            </p:nvSpPr>
            <p:spPr>
              <a:xfrm>
                <a:off x="7603577" y="3606020"/>
                <a:ext cx="17868" cy="91554"/>
              </a:xfrm>
              <a:custGeom>
                <a:avLst/>
                <a:gdLst>
                  <a:gd name="connsiteX0" fmla="*/ 0 w 17868"/>
                  <a:gd name="connsiteY0" fmla="*/ 0 h 91554"/>
                  <a:gd name="connsiteX1" fmla="*/ 17869 w 17868"/>
                  <a:gd name="connsiteY1" fmla="*/ 0 h 91554"/>
                  <a:gd name="connsiteX2" fmla="*/ 17869 w 17868"/>
                  <a:gd name="connsiteY2" fmla="*/ 91554 h 91554"/>
                  <a:gd name="connsiteX3" fmla="*/ 0 w 17868"/>
                  <a:gd name="connsiteY3" fmla="*/ 91554 h 91554"/>
                </a:gdLst>
                <a:ahLst/>
                <a:cxnLst>
                  <a:cxn ang="0">
                    <a:pos x="connsiteX0" y="connsiteY0"/>
                  </a:cxn>
                  <a:cxn ang="0">
                    <a:pos x="connsiteX1" y="connsiteY1"/>
                  </a:cxn>
                  <a:cxn ang="0">
                    <a:pos x="connsiteX2" y="connsiteY2"/>
                  </a:cxn>
                  <a:cxn ang="0">
                    <a:pos x="connsiteX3" y="connsiteY3"/>
                  </a:cxn>
                </a:cxnLst>
                <a:rect l="l" t="t" r="r" b="b"/>
                <a:pathLst>
                  <a:path w="17868" h="91554">
                    <a:moveTo>
                      <a:pt x="0" y="0"/>
                    </a:moveTo>
                    <a:lnTo>
                      <a:pt x="17869" y="0"/>
                    </a:lnTo>
                    <a:lnTo>
                      <a:pt x="17869" y="91554"/>
                    </a:lnTo>
                    <a:lnTo>
                      <a:pt x="0" y="91554"/>
                    </a:lnTo>
                    <a:close/>
                  </a:path>
                </a:pathLst>
              </a:custGeom>
              <a:solidFill>
                <a:srgbClr val="000000"/>
              </a:solidFill>
              <a:ln w="9525" cap="flat">
                <a:noFill/>
                <a:prstDash val="solid"/>
                <a:round/>
              </a:ln>
            </p:spPr>
            <p:txBody>
              <a:bodyPr rtlCol="0" anchor="ctr"/>
              <a:lstStyle/>
              <a:p>
                <a:endParaRPr lang="en-GB"/>
              </a:p>
            </p:txBody>
          </p:sp>
          <p:sp>
            <p:nvSpPr>
              <p:cNvPr id="468" name="Freeform: Shape 467">
                <a:extLst>
                  <a:ext uri="{FF2B5EF4-FFF2-40B4-BE49-F238E27FC236}">
                    <a16:creationId xmlns:a16="http://schemas.microsoft.com/office/drawing/2014/main" id="{8F138CFB-A683-4A2A-8ED4-70E6F4882057}"/>
                  </a:ext>
                </a:extLst>
              </p:cNvPr>
              <p:cNvSpPr/>
              <p:nvPr/>
            </p:nvSpPr>
            <p:spPr>
              <a:xfrm>
                <a:off x="7642153" y="3606020"/>
                <a:ext cx="70085" cy="91554"/>
              </a:xfrm>
              <a:custGeom>
                <a:avLst/>
                <a:gdLst>
                  <a:gd name="connsiteX0" fmla="*/ 70085 w 70085"/>
                  <a:gd name="connsiteY0" fmla="*/ 91554 h 91554"/>
                  <a:gd name="connsiteX1" fmla="*/ 54140 w 70085"/>
                  <a:gd name="connsiteY1" fmla="*/ 91554 h 91554"/>
                  <a:gd name="connsiteX2" fmla="*/ 17879 w 70085"/>
                  <a:gd name="connsiteY2" fmla="*/ 35366 h 91554"/>
                  <a:gd name="connsiteX3" fmla="*/ 17879 w 70085"/>
                  <a:gd name="connsiteY3" fmla="*/ 91554 h 91554"/>
                  <a:gd name="connsiteX4" fmla="*/ 0 w 70085"/>
                  <a:gd name="connsiteY4" fmla="*/ 91554 h 91554"/>
                  <a:gd name="connsiteX5" fmla="*/ 0 w 70085"/>
                  <a:gd name="connsiteY5" fmla="*/ 0 h 91554"/>
                  <a:gd name="connsiteX6" fmla="*/ 15945 w 70085"/>
                  <a:gd name="connsiteY6" fmla="*/ 0 h 91554"/>
                  <a:gd name="connsiteX7" fmla="*/ 52207 w 70085"/>
                  <a:gd name="connsiteY7" fmla="*/ 56064 h 91554"/>
                  <a:gd name="connsiteX8" fmla="*/ 52207 w 70085"/>
                  <a:gd name="connsiteY8" fmla="*/ 0 h 91554"/>
                  <a:gd name="connsiteX9" fmla="*/ 70085 w 70085"/>
                  <a:gd name="connsiteY9" fmla="*/ 0 h 91554"/>
                  <a:gd name="connsiteX10" fmla="*/ 70085 w 70085"/>
                  <a:gd name="connsiteY10"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085" h="91554">
                    <a:moveTo>
                      <a:pt x="70085" y="91554"/>
                    </a:moveTo>
                    <a:lnTo>
                      <a:pt x="54140" y="91554"/>
                    </a:lnTo>
                    <a:lnTo>
                      <a:pt x="17879" y="35366"/>
                    </a:lnTo>
                    <a:lnTo>
                      <a:pt x="17879" y="91554"/>
                    </a:lnTo>
                    <a:lnTo>
                      <a:pt x="0" y="91554"/>
                    </a:lnTo>
                    <a:lnTo>
                      <a:pt x="0" y="0"/>
                    </a:lnTo>
                    <a:lnTo>
                      <a:pt x="15945" y="0"/>
                    </a:lnTo>
                    <a:lnTo>
                      <a:pt x="52207" y="56064"/>
                    </a:lnTo>
                    <a:lnTo>
                      <a:pt x="52207" y="0"/>
                    </a:lnTo>
                    <a:lnTo>
                      <a:pt x="70085" y="0"/>
                    </a:lnTo>
                    <a:lnTo>
                      <a:pt x="70085" y="91554"/>
                    </a:lnTo>
                    <a:close/>
                  </a:path>
                </a:pathLst>
              </a:custGeom>
              <a:solidFill>
                <a:srgbClr val="000000"/>
              </a:solidFill>
              <a:ln w="9525" cap="flat">
                <a:noFill/>
                <a:prstDash val="solid"/>
                <a:round/>
              </a:ln>
            </p:spPr>
            <p:txBody>
              <a:bodyPr rtlCol="0" anchor="ctr"/>
              <a:lstStyle/>
              <a:p>
                <a:endParaRPr lang="en-GB"/>
              </a:p>
            </p:txBody>
          </p:sp>
          <p:sp>
            <p:nvSpPr>
              <p:cNvPr id="469" name="Freeform: Shape 468">
                <a:extLst>
                  <a:ext uri="{FF2B5EF4-FFF2-40B4-BE49-F238E27FC236}">
                    <a16:creationId xmlns:a16="http://schemas.microsoft.com/office/drawing/2014/main" id="{213A2E66-FD56-4472-ACA3-4F7AC8FD41C4}"/>
                  </a:ext>
                </a:extLst>
              </p:cNvPr>
              <p:cNvSpPr/>
              <p:nvPr/>
            </p:nvSpPr>
            <p:spPr>
              <a:xfrm>
                <a:off x="7729850" y="3605249"/>
                <a:ext cx="68284" cy="93097"/>
              </a:xfrm>
              <a:custGeom>
                <a:avLst/>
                <a:gdLst>
                  <a:gd name="connsiteX0" fmla="*/ 68285 w 68284"/>
                  <a:gd name="connsiteY0" fmla="*/ 54778 h 93097"/>
                  <a:gd name="connsiteX1" fmla="*/ 66351 w 68284"/>
                  <a:gd name="connsiteY1" fmla="*/ 71238 h 93097"/>
                  <a:gd name="connsiteX2" fmla="*/ 59541 w 68284"/>
                  <a:gd name="connsiteY2" fmla="*/ 82687 h 93097"/>
                  <a:gd name="connsiteX3" fmla="*/ 33690 w 68284"/>
                  <a:gd name="connsiteY3" fmla="*/ 93098 h 93097"/>
                  <a:gd name="connsiteX4" fmla="*/ 9258 w 68284"/>
                  <a:gd name="connsiteY4" fmla="*/ 83458 h 93097"/>
                  <a:gd name="connsiteX5" fmla="*/ 1486 w 68284"/>
                  <a:gd name="connsiteY5" fmla="*/ 69637 h 93097"/>
                  <a:gd name="connsiteX6" fmla="*/ 0 w 68284"/>
                  <a:gd name="connsiteY6" fmla="*/ 46549 h 93097"/>
                  <a:gd name="connsiteX7" fmla="*/ 1486 w 68284"/>
                  <a:gd name="connsiteY7" fmla="*/ 23469 h 93097"/>
                  <a:gd name="connsiteX8" fmla="*/ 9258 w 68284"/>
                  <a:gd name="connsiteY8" fmla="*/ 9649 h 93097"/>
                  <a:gd name="connsiteX9" fmla="*/ 33690 w 68284"/>
                  <a:gd name="connsiteY9" fmla="*/ 0 h 93097"/>
                  <a:gd name="connsiteX10" fmla="*/ 57417 w 68284"/>
                  <a:gd name="connsiteY10" fmla="*/ 8363 h 93097"/>
                  <a:gd name="connsiteX11" fmla="*/ 68151 w 68284"/>
                  <a:gd name="connsiteY11" fmla="*/ 29318 h 93097"/>
                  <a:gd name="connsiteX12" fmla="*/ 50149 w 68284"/>
                  <a:gd name="connsiteY12" fmla="*/ 29318 h 93097"/>
                  <a:gd name="connsiteX13" fmla="*/ 33690 w 68284"/>
                  <a:gd name="connsiteY13" fmla="*/ 15945 h 93097"/>
                  <a:gd name="connsiteX14" fmla="*/ 22250 w 68284"/>
                  <a:gd name="connsiteY14" fmla="*/ 20831 h 93097"/>
                  <a:gd name="connsiteX15" fmla="*/ 18774 w 68284"/>
                  <a:gd name="connsiteY15" fmla="*/ 28804 h 93097"/>
                  <a:gd name="connsiteX16" fmla="*/ 17879 w 68284"/>
                  <a:gd name="connsiteY16" fmla="*/ 46549 h 93097"/>
                  <a:gd name="connsiteX17" fmla="*/ 18774 w 68284"/>
                  <a:gd name="connsiteY17" fmla="*/ 64427 h 93097"/>
                  <a:gd name="connsiteX18" fmla="*/ 22250 w 68284"/>
                  <a:gd name="connsiteY18" fmla="*/ 72400 h 93097"/>
                  <a:gd name="connsiteX19" fmla="*/ 33690 w 68284"/>
                  <a:gd name="connsiteY19" fmla="*/ 77153 h 93097"/>
                  <a:gd name="connsiteX20" fmla="*/ 46425 w 68284"/>
                  <a:gd name="connsiteY20" fmla="*/ 72009 h 93097"/>
                  <a:gd name="connsiteX21" fmla="*/ 50539 w 68284"/>
                  <a:gd name="connsiteY21" fmla="*/ 59798 h 93097"/>
                  <a:gd name="connsiteX22" fmla="*/ 50539 w 68284"/>
                  <a:gd name="connsiteY22" fmla="*/ 56455 h 93097"/>
                  <a:gd name="connsiteX23" fmla="*/ 33690 w 68284"/>
                  <a:gd name="connsiteY23" fmla="*/ 56455 h 93097"/>
                  <a:gd name="connsiteX24" fmla="*/ 33690 w 68284"/>
                  <a:gd name="connsiteY24" fmla="*/ 41405 h 93097"/>
                  <a:gd name="connsiteX25" fmla="*/ 68285 w 68284"/>
                  <a:gd name="connsiteY25" fmla="*/ 41405 h 93097"/>
                  <a:gd name="connsiteX26" fmla="*/ 68285 w 68284"/>
                  <a:gd name="connsiteY26" fmla="*/ 54778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8284" h="93097">
                    <a:moveTo>
                      <a:pt x="68285" y="54778"/>
                    </a:moveTo>
                    <a:cubicBezTo>
                      <a:pt x="68285" y="61551"/>
                      <a:pt x="67637" y="67037"/>
                      <a:pt x="66351" y="71238"/>
                    </a:cubicBezTo>
                    <a:cubicBezTo>
                      <a:pt x="65065" y="75438"/>
                      <a:pt x="62798" y="79258"/>
                      <a:pt x="59541" y="82687"/>
                    </a:cubicBezTo>
                    <a:cubicBezTo>
                      <a:pt x="52940" y="89630"/>
                      <a:pt x="44329" y="93098"/>
                      <a:pt x="33690" y="93098"/>
                    </a:cubicBezTo>
                    <a:cubicBezTo>
                      <a:pt x="24012" y="93098"/>
                      <a:pt x="15869" y="89888"/>
                      <a:pt x="9258" y="83458"/>
                    </a:cubicBezTo>
                    <a:cubicBezTo>
                      <a:pt x="5067" y="79258"/>
                      <a:pt x="2467" y="74647"/>
                      <a:pt x="1486" y="69637"/>
                    </a:cubicBezTo>
                    <a:cubicBezTo>
                      <a:pt x="495" y="64618"/>
                      <a:pt x="0" y="56922"/>
                      <a:pt x="0" y="46549"/>
                    </a:cubicBezTo>
                    <a:cubicBezTo>
                      <a:pt x="0" y="36176"/>
                      <a:pt x="495" y="28489"/>
                      <a:pt x="1486" y="23469"/>
                    </a:cubicBezTo>
                    <a:cubicBezTo>
                      <a:pt x="2467" y="18459"/>
                      <a:pt x="5067" y="13849"/>
                      <a:pt x="9258" y="9649"/>
                    </a:cubicBezTo>
                    <a:cubicBezTo>
                      <a:pt x="15869" y="3220"/>
                      <a:pt x="24012" y="0"/>
                      <a:pt x="33690" y="0"/>
                    </a:cubicBezTo>
                    <a:cubicBezTo>
                      <a:pt x="43719" y="0"/>
                      <a:pt x="51635" y="2791"/>
                      <a:pt x="57417" y="8363"/>
                    </a:cubicBezTo>
                    <a:cubicBezTo>
                      <a:pt x="63208" y="13935"/>
                      <a:pt x="66790" y="20917"/>
                      <a:pt x="68151" y="29318"/>
                    </a:cubicBezTo>
                    <a:lnTo>
                      <a:pt x="50149" y="29318"/>
                    </a:lnTo>
                    <a:cubicBezTo>
                      <a:pt x="48092" y="20403"/>
                      <a:pt x="42615" y="15945"/>
                      <a:pt x="33690" y="15945"/>
                    </a:cubicBezTo>
                    <a:cubicBezTo>
                      <a:pt x="29061" y="15945"/>
                      <a:pt x="25251" y="17574"/>
                      <a:pt x="22250" y="20831"/>
                    </a:cubicBezTo>
                    <a:cubicBezTo>
                      <a:pt x="20536" y="22803"/>
                      <a:pt x="19383" y="25460"/>
                      <a:pt x="18774" y="28804"/>
                    </a:cubicBezTo>
                    <a:cubicBezTo>
                      <a:pt x="18183" y="32147"/>
                      <a:pt x="17879" y="38062"/>
                      <a:pt x="17879" y="46549"/>
                    </a:cubicBezTo>
                    <a:cubicBezTo>
                      <a:pt x="17879" y="55121"/>
                      <a:pt x="18183" y="61084"/>
                      <a:pt x="18774" y="64427"/>
                    </a:cubicBezTo>
                    <a:cubicBezTo>
                      <a:pt x="19383" y="67770"/>
                      <a:pt x="20536" y="70428"/>
                      <a:pt x="22250" y="72400"/>
                    </a:cubicBezTo>
                    <a:cubicBezTo>
                      <a:pt x="25165" y="75571"/>
                      <a:pt x="28984" y="77153"/>
                      <a:pt x="33690" y="77153"/>
                    </a:cubicBezTo>
                    <a:cubicBezTo>
                      <a:pt x="39186" y="77153"/>
                      <a:pt x="43425" y="75438"/>
                      <a:pt x="46425" y="72009"/>
                    </a:cubicBezTo>
                    <a:cubicBezTo>
                      <a:pt x="49168" y="68923"/>
                      <a:pt x="50539" y="64856"/>
                      <a:pt x="50539" y="59798"/>
                    </a:cubicBezTo>
                    <a:lnTo>
                      <a:pt x="50539" y="56455"/>
                    </a:lnTo>
                    <a:lnTo>
                      <a:pt x="33690" y="56455"/>
                    </a:lnTo>
                    <a:lnTo>
                      <a:pt x="33690" y="41405"/>
                    </a:lnTo>
                    <a:lnTo>
                      <a:pt x="68285" y="41405"/>
                    </a:lnTo>
                    <a:lnTo>
                      <a:pt x="68285" y="54778"/>
                    </a:lnTo>
                    <a:close/>
                  </a:path>
                </a:pathLst>
              </a:custGeom>
              <a:solidFill>
                <a:srgbClr val="000000"/>
              </a:solidFill>
              <a:ln w="9525" cap="flat">
                <a:noFill/>
                <a:prstDash val="solid"/>
                <a:round/>
              </a:ln>
            </p:spPr>
            <p:txBody>
              <a:bodyPr rtlCol="0" anchor="ctr"/>
              <a:lstStyle/>
              <a:p>
                <a:endParaRPr lang="en-GB"/>
              </a:p>
            </p:txBody>
          </p:sp>
          <p:sp>
            <p:nvSpPr>
              <p:cNvPr id="470" name="Freeform: Shape 469">
                <a:extLst>
                  <a:ext uri="{FF2B5EF4-FFF2-40B4-BE49-F238E27FC236}">
                    <a16:creationId xmlns:a16="http://schemas.microsoft.com/office/drawing/2014/main" id="{453F4786-DF2F-488B-B6BF-6818F47CCC89}"/>
                  </a:ext>
                </a:extLst>
              </p:cNvPr>
              <p:cNvSpPr/>
              <p:nvPr/>
            </p:nvSpPr>
            <p:spPr>
              <a:xfrm>
                <a:off x="7845560" y="3606020"/>
                <a:ext cx="59407" cy="91554"/>
              </a:xfrm>
              <a:custGeom>
                <a:avLst/>
                <a:gdLst>
                  <a:gd name="connsiteX0" fmla="*/ 59407 w 59407"/>
                  <a:gd name="connsiteY0" fmla="*/ 91554 h 91554"/>
                  <a:gd name="connsiteX1" fmla="*/ 0 w 59407"/>
                  <a:gd name="connsiteY1" fmla="*/ 91554 h 91554"/>
                  <a:gd name="connsiteX2" fmla="*/ 0 w 59407"/>
                  <a:gd name="connsiteY2" fmla="*/ 0 h 91554"/>
                  <a:gd name="connsiteX3" fmla="*/ 17869 w 59407"/>
                  <a:gd name="connsiteY3" fmla="*/ 0 h 91554"/>
                  <a:gd name="connsiteX4" fmla="*/ 17869 w 59407"/>
                  <a:gd name="connsiteY4" fmla="*/ 75610 h 91554"/>
                  <a:gd name="connsiteX5" fmla="*/ 59407 w 59407"/>
                  <a:gd name="connsiteY5" fmla="*/ 75610 h 91554"/>
                  <a:gd name="connsiteX6" fmla="*/ 59407 w 59407"/>
                  <a:gd name="connsiteY6"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407" h="91554">
                    <a:moveTo>
                      <a:pt x="59407" y="91554"/>
                    </a:moveTo>
                    <a:lnTo>
                      <a:pt x="0" y="91554"/>
                    </a:lnTo>
                    <a:lnTo>
                      <a:pt x="0" y="0"/>
                    </a:lnTo>
                    <a:lnTo>
                      <a:pt x="17869" y="0"/>
                    </a:lnTo>
                    <a:lnTo>
                      <a:pt x="17869" y="75610"/>
                    </a:lnTo>
                    <a:lnTo>
                      <a:pt x="59407" y="75610"/>
                    </a:lnTo>
                    <a:lnTo>
                      <a:pt x="59407" y="91554"/>
                    </a:lnTo>
                    <a:close/>
                  </a:path>
                </a:pathLst>
              </a:custGeom>
              <a:solidFill>
                <a:srgbClr val="000000"/>
              </a:solidFill>
              <a:ln w="9525" cap="flat">
                <a:noFill/>
                <a:prstDash val="solid"/>
                <a:round/>
              </a:ln>
            </p:spPr>
            <p:txBody>
              <a:bodyPr rtlCol="0" anchor="ctr"/>
              <a:lstStyle/>
              <a:p>
                <a:endParaRPr lang="en-GB"/>
              </a:p>
            </p:txBody>
          </p:sp>
          <p:sp>
            <p:nvSpPr>
              <p:cNvPr id="471" name="Freeform: Shape 470">
                <a:extLst>
                  <a:ext uri="{FF2B5EF4-FFF2-40B4-BE49-F238E27FC236}">
                    <a16:creationId xmlns:a16="http://schemas.microsoft.com/office/drawing/2014/main" id="{0A609009-01A7-44E1-AB96-67BE2D89316A}"/>
                  </a:ext>
                </a:extLst>
              </p:cNvPr>
              <p:cNvSpPr/>
              <p:nvPr/>
            </p:nvSpPr>
            <p:spPr>
              <a:xfrm>
                <a:off x="7918854" y="3606020"/>
                <a:ext cx="17868" cy="91554"/>
              </a:xfrm>
              <a:custGeom>
                <a:avLst/>
                <a:gdLst>
                  <a:gd name="connsiteX0" fmla="*/ 0 w 17868"/>
                  <a:gd name="connsiteY0" fmla="*/ 0 h 91554"/>
                  <a:gd name="connsiteX1" fmla="*/ 17869 w 17868"/>
                  <a:gd name="connsiteY1" fmla="*/ 0 h 91554"/>
                  <a:gd name="connsiteX2" fmla="*/ 17869 w 17868"/>
                  <a:gd name="connsiteY2" fmla="*/ 91554 h 91554"/>
                  <a:gd name="connsiteX3" fmla="*/ 0 w 17868"/>
                  <a:gd name="connsiteY3" fmla="*/ 91554 h 91554"/>
                </a:gdLst>
                <a:ahLst/>
                <a:cxnLst>
                  <a:cxn ang="0">
                    <a:pos x="connsiteX0" y="connsiteY0"/>
                  </a:cxn>
                  <a:cxn ang="0">
                    <a:pos x="connsiteX1" y="connsiteY1"/>
                  </a:cxn>
                  <a:cxn ang="0">
                    <a:pos x="connsiteX2" y="connsiteY2"/>
                  </a:cxn>
                  <a:cxn ang="0">
                    <a:pos x="connsiteX3" y="connsiteY3"/>
                  </a:cxn>
                </a:cxnLst>
                <a:rect l="l" t="t" r="r" b="b"/>
                <a:pathLst>
                  <a:path w="17868" h="91554">
                    <a:moveTo>
                      <a:pt x="0" y="0"/>
                    </a:moveTo>
                    <a:lnTo>
                      <a:pt x="17869" y="0"/>
                    </a:lnTo>
                    <a:lnTo>
                      <a:pt x="17869" y="91554"/>
                    </a:lnTo>
                    <a:lnTo>
                      <a:pt x="0" y="91554"/>
                    </a:lnTo>
                    <a:close/>
                  </a:path>
                </a:pathLst>
              </a:custGeom>
              <a:solidFill>
                <a:srgbClr val="000000"/>
              </a:solidFill>
              <a:ln w="9525" cap="flat">
                <a:noFill/>
                <a:prstDash val="solid"/>
                <a:round/>
              </a:ln>
            </p:spPr>
            <p:txBody>
              <a:bodyPr rtlCol="0" anchor="ctr"/>
              <a:lstStyle/>
              <a:p>
                <a:endParaRPr lang="en-GB"/>
              </a:p>
            </p:txBody>
          </p:sp>
          <p:sp>
            <p:nvSpPr>
              <p:cNvPr id="472" name="Freeform: Shape 471">
                <a:extLst>
                  <a:ext uri="{FF2B5EF4-FFF2-40B4-BE49-F238E27FC236}">
                    <a16:creationId xmlns:a16="http://schemas.microsoft.com/office/drawing/2014/main" id="{CD5B21ED-4925-464F-BD6D-B42C04B65B13}"/>
                  </a:ext>
                </a:extLst>
              </p:cNvPr>
              <p:cNvSpPr/>
              <p:nvPr/>
            </p:nvSpPr>
            <p:spPr>
              <a:xfrm>
                <a:off x="7957431" y="3606020"/>
                <a:ext cx="82933" cy="91554"/>
              </a:xfrm>
              <a:custGeom>
                <a:avLst/>
                <a:gdLst>
                  <a:gd name="connsiteX0" fmla="*/ 82934 w 82933"/>
                  <a:gd name="connsiteY0" fmla="*/ 91554 h 91554"/>
                  <a:gd name="connsiteX1" fmla="*/ 65065 w 82933"/>
                  <a:gd name="connsiteY1" fmla="*/ 91554 h 91554"/>
                  <a:gd name="connsiteX2" fmla="*/ 65065 w 82933"/>
                  <a:gd name="connsiteY2" fmla="*/ 38195 h 91554"/>
                  <a:gd name="connsiteX3" fmla="*/ 47577 w 82933"/>
                  <a:gd name="connsiteY3" fmla="*/ 72914 h 91554"/>
                  <a:gd name="connsiteX4" fmla="*/ 35490 w 82933"/>
                  <a:gd name="connsiteY4" fmla="*/ 72914 h 91554"/>
                  <a:gd name="connsiteX5" fmla="*/ 17869 w 82933"/>
                  <a:gd name="connsiteY5" fmla="*/ 38195 h 91554"/>
                  <a:gd name="connsiteX6" fmla="*/ 17869 w 82933"/>
                  <a:gd name="connsiteY6" fmla="*/ 91554 h 91554"/>
                  <a:gd name="connsiteX7" fmla="*/ 0 w 82933"/>
                  <a:gd name="connsiteY7" fmla="*/ 91554 h 91554"/>
                  <a:gd name="connsiteX8" fmla="*/ 0 w 82933"/>
                  <a:gd name="connsiteY8" fmla="*/ 0 h 91554"/>
                  <a:gd name="connsiteX9" fmla="*/ 17612 w 82933"/>
                  <a:gd name="connsiteY9" fmla="*/ 0 h 91554"/>
                  <a:gd name="connsiteX10" fmla="*/ 41529 w 82933"/>
                  <a:gd name="connsiteY10" fmla="*/ 49511 h 91554"/>
                  <a:gd name="connsiteX11" fmla="*/ 65322 w 82933"/>
                  <a:gd name="connsiteY11" fmla="*/ 0 h 91554"/>
                  <a:gd name="connsiteX12" fmla="*/ 82934 w 82933"/>
                  <a:gd name="connsiteY12" fmla="*/ 0 h 91554"/>
                  <a:gd name="connsiteX13" fmla="*/ 82934 w 82933"/>
                  <a:gd name="connsiteY13"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933" h="91554">
                    <a:moveTo>
                      <a:pt x="82934" y="91554"/>
                    </a:moveTo>
                    <a:lnTo>
                      <a:pt x="65065" y="91554"/>
                    </a:lnTo>
                    <a:lnTo>
                      <a:pt x="65065" y="38195"/>
                    </a:lnTo>
                    <a:lnTo>
                      <a:pt x="47577" y="72914"/>
                    </a:lnTo>
                    <a:lnTo>
                      <a:pt x="35490" y="72914"/>
                    </a:lnTo>
                    <a:lnTo>
                      <a:pt x="17869" y="38195"/>
                    </a:lnTo>
                    <a:lnTo>
                      <a:pt x="17869" y="91554"/>
                    </a:lnTo>
                    <a:lnTo>
                      <a:pt x="0" y="91554"/>
                    </a:lnTo>
                    <a:lnTo>
                      <a:pt x="0" y="0"/>
                    </a:lnTo>
                    <a:lnTo>
                      <a:pt x="17612" y="0"/>
                    </a:lnTo>
                    <a:lnTo>
                      <a:pt x="41529" y="49511"/>
                    </a:lnTo>
                    <a:lnTo>
                      <a:pt x="65322" y="0"/>
                    </a:lnTo>
                    <a:lnTo>
                      <a:pt x="82934" y="0"/>
                    </a:lnTo>
                    <a:lnTo>
                      <a:pt x="82934" y="91554"/>
                    </a:lnTo>
                    <a:close/>
                  </a:path>
                </a:pathLst>
              </a:custGeom>
              <a:solidFill>
                <a:srgbClr val="000000"/>
              </a:solidFill>
              <a:ln w="9525" cap="flat">
                <a:noFill/>
                <a:prstDash val="solid"/>
                <a:round/>
              </a:ln>
            </p:spPr>
            <p:txBody>
              <a:bodyPr rtlCol="0" anchor="ctr"/>
              <a:lstStyle/>
              <a:p>
                <a:endParaRPr lang="en-GB"/>
              </a:p>
            </p:txBody>
          </p:sp>
          <p:sp>
            <p:nvSpPr>
              <p:cNvPr id="473" name="Freeform: Shape 472">
                <a:extLst>
                  <a:ext uri="{FF2B5EF4-FFF2-40B4-BE49-F238E27FC236}">
                    <a16:creationId xmlns:a16="http://schemas.microsoft.com/office/drawing/2014/main" id="{CF108D20-E677-488E-8FA0-E5D03A22B49D}"/>
                  </a:ext>
                </a:extLst>
              </p:cNvPr>
              <p:cNvSpPr/>
              <p:nvPr/>
            </p:nvSpPr>
            <p:spPr>
              <a:xfrm>
                <a:off x="8061072" y="3606020"/>
                <a:ext cx="17868" cy="91554"/>
              </a:xfrm>
              <a:custGeom>
                <a:avLst/>
                <a:gdLst>
                  <a:gd name="connsiteX0" fmla="*/ 0 w 17868"/>
                  <a:gd name="connsiteY0" fmla="*/ 0 h 91554"/>
                  <a:gd name="connsiteX1" fmla="*/ 17869 w 17868"/>
                  <a:gd name="connsiteY1" fmla="*/ 0 h 91554"/>
                  <a:gd name="connsiteX2" fmla="*/ 17869 w 17868"/>
                  <a:gd name="connsiteY2" fmla="*/ 91554 h 91554"/>
                  <a:gd name="connsiteX3" fmla="*/ 0 w 17868"/>
                  <a:gd name="connsiteY3" fmla="*/ 91554 h 91554"/>
                </a:gdLst>
                <a:ahLst/>
                <a:cxnLst>
                  <a:cxn ang="0">
                    <a:pos x="connsiteX0" y="connsiteY0"/>
                  </a:cxn>
                  <a:cxn ang="0">
                    <a:pos x="connsiteX1" y="connsiteY1"/>
                  </a:cxn>
                  <a:cxn ang="0">
                    <a:pos x="connsiteX2" y="connsiteY2"/>
                  </a:cxn>
                  <a:cxn ang="0">
                    <a:pos x="connsiteX3" y="connsiteY3"/>
                  </a:cxn>
                </a:cxnLst>
                <a:rect l="l" t="t" r="r" b="b"/>
                <a:pathLst>
                  <a:path w="17868" h="91554">
                    <a:moveTo>
                      <a:pt x="0" y="0"/>
                    </a:moveTo>
                    <a:lnTo>
                      <a:pt x="17869" y="0"/>
                    </a:lnTo>
                    <a:lnTo>
                      <a:pt x="17869" y="91554"/>
                    </a:lnTo>
                    <a:lnTo>
                      <a:pt x="0" y="91554"/>
                    </a:lnTo>
                    <a:close/>
                  </a:path>
                </a:pathLst>
              </a:custGeom>
              <a:solidFill>
                <a:srgbClr val="000000"/>
              </a:solidFill>
              <a:ln w="9525" cap="flat">
                <a:noFill/>
                <a:prstDash val="solid"/>
                <a:round/>
              </a:ln>
            </p:spPr>
            <p:txBody>
              <a:bodyPr rtlCol="0" anchor="ctr"/>
              <a:lstStyle/>
              <a:p>
                <a:endParaRPr lang="en-GB"/>
              </a:p>
            </p:txBody>
          </p:sp>
          <p:sp>
            <p:nvSpPr>
              <p:cNvPr id="474" name="Freeform: Shape 473">
                <a:extLst>
                  <a:ext uri="{FF2B5EF4-FFF2-40B4-BE49-F238E27FC236}">
                    <a16:creationId xmlns:a16="http://schemas.microsoft.com/office/drawing/2014/main" id="{334FBE36-8804-4A63-85D6-EAF6C0BB5D98}"/>
                  </a:ext>
                </a:extLst>
              </p:cNvPr>
              <p:cNvSpPr/>
              <p:nvPr/>
            </p:nvSpPr>
            <p:spPr>
              <a:xfrm>
                <a:off x="8092828" y="3606020"/>
                <a:ext cx="65713" cy="91554"/>
              </a:xfrm>
              <a:custGeom>
                <a:avLst/>
                <a:gdLst>
                  <a:gd name="connsiteX0" fmla="*/ 65713 w 65713"/>
                  <a:gd name="connsiteY0" fmla="*/ 15945 h 91554"/>
                  <a:gd name="connsiteX1" fmla="*/ 41796 w 65713"/>
                  <a:gd name="connsiteY1" fmla="*/ 15945 h 91554"/>
                  <a:gd name="connsiteX2" fmla="*/ 41796 w 65713"/>
                  <a:gd name="connsiteY2" fmla="*/ 91554 h 91554"/>
                  <a:gd name="connsiteX3" fmla="*/ 23918 w 65713"/>
                  <a:gd name="connsiteY3" fmla="*/ 91554 h 91554"/>
                  <a:gd name="connsiteX4" fmla="*/ 23918 w 65713"/>
                  <a:gd name="connsiteY4" fmla="*/ 15945 h 91554"/>
                  <a:gd name="connsiteX5" fmla="*/ 0 w 65713"/>
                  <a:gd name="connsiteY5" fmla="*/ 15945 h 91554"/>
                  <a:gd name="connsiteX6" fmla="*/ 0 w 65713"/>
                  <a:gd name="connsiteY6" fmla="*/ 0 h 91554"/>
                  <a:gd name="connsiteX7" fmla="*/ 65713 w 65713"/>
                  <a:gd name="connsiteY7" fmla="*/ 0 h 91554"/>
                  <a:gd name="connsiteX8" fmla="*/ 65713 w 65713"/>
                  <a:gd name="connsiteY8" fmla="*/ 15945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713" h="91554">
                    <a:moveTo>
                      <a:pt x="65713" y="15945"/>
                    </a:moveTo>
                    <a:lnTo>
                      <a:pt x="41796" y="15945"/>
                    </a:lnTo>
                    <a:lnTo>
                      <a:pt x="41796" y="91554"/>
                    </a:lnTo>
                    <a:lnTo>
                      <a:pt x="23918" y="91554"/>
                    </a:lnTo>
                    <a:lnTo>
                      <a:pt x="23918" y="15945"/>
                    </a:lnTo>
                    <a:lnTo>
                      <a:pt x="0" y="15945"/>
                    </a:lnTo>
                    <a:lnTo>
                      <a:pt x="0" y="0"/>
                    </a:lnTo>
                    <a:lnTo>
                      <a:pt x="65713" y="0"/>
                    </a:lnTo>
                    <a:lnTo>
                      <a:pt x="65713" y="15945"/>
                    </a:lnTo>
                    <a:close/>
                  </a:path>
                </a:pathLst>
              </a:custGeom>
              <a:solidFill>
                <a:srgbClr val="000000"/>
              </a:solidFill>
              <a:ln w="9525" cap="flat">
                <a:noFill/>
                <a:prstDash val="solid"/>
                <a:round/>
              </a:ln>
            </p:spPr>
            <p:txBody>
              <a:bodyPr rtlCol="0" anchor="ctr"/>
              <a:lstStyle/>
              <a:p>
                <a:endParaRPr lang="en-GB"/>
              </a:p>
            </p:txBody>
          </p:sp>
          <p:sp>
            <p:nvSpPr>
              <p:cNvPr id="475" name="Freeform: Shape 474">
                <a:extLst>
                  <a:ext uri="{FF2B5EF4-FFF2-40B4-BE49-F238E27FC236}">
                    <a16:creationId xmlns:a16="http://schemas.microsoft.com/office/drawing/2014/main" id="{15E289F4-6347-49B7-987B-5DEA1F75F511}"/>
                  </a:ext>
                </a:extLst>
              </p:cNvPr>
              <p:cNvSpPr/>
              <p:nvPr/>
            </p:nvSpPr>
            <p:spPr>
              <a:xfrm>
                <a:off x="8164199" y="3605249"/>
                <a:ext cx="67379" cy="93097"/>
              </a:xfrm>
              <a:custGeom>
                <a:avLst/>
                <a:gdLst>
                  <a:gd name="connsiteX0" fmla="*/ 67380 w 67379"/>
                  <a:gd name="connsiteY0" fmla="*/ 65322 h 93097"/>
                  <a:gd name="connsiteX1" fmla="*/ 57864 w 67379"/>
                  <a:gd name="connsiteY1" fmla="*/ 85706 h 93097"/>
                  <a:gd name="connsiteX2" fmla="*/ 33433 w 67379"/>
                  <a:gd name="connsiteY2" fmla="*/ 93098 h 93097"/>
                  <a:gd name="connsiteX3" fmla="*/ 14525 w 67379"/>
                  <a:gd name="connsiteY3" fmla="*/ 90335 h 93097"/>
                  <a:gd name="connsiteX4" fmla="*/ 0 w 67379"/>
                  <a:gd name="connsiteY4" fmla="*/ 81010 h 93097"/>
                  <a:gd name="connsiteX5" fmla="*/ 11573 w 67379"/>
                  <a:gd name="connsiteY5" fmla="*/ 69437 h 93097"/>
                  <a:gd name="connsiteX6" fmla="*/ 33557 w 67379"/>
                  <a:gd name="connsiteY6" fmla="*/ 77153 h 93097"/>
                  <a:gd name="connsiteX7" fmla="*/ 45711 w 67379"/>
                  <a:gd name="connsiteY7" fmla="*/ 74200 h 93097"/>
                  <a:gd name="connsiteX8" fmla="*/ 49892 w 67379"/>
                  <a:gd name="connsiteY8" fmla="*/ 65713 h 93097"/>
                  <a:gd name="connsiteX9" fmla="*/ 47063 w 67379"/>
                  <a:gd name="connsiteY9" fmla="*/ 58121 h 93097"/>
                  <a:gd name="connsiteX10" fmla="*/ 38833 w 67379"/>
                  <a:gd name="connsiteY10" fmla="*/ 55036 h 93097"/>
                  <a:gd name="connsiteX11" fmla="*/ 27898 w 67379"/>
                  <a:gd name="connsiteY11" fmla="*/ 53369 h 93097"/>
                  <a:gd name="connsiteX12" fmla="*/ 10153 w 67379"/>
                  <a:gd name="connsiteY12" fmla="*/ 45777 h 93097"/>
                  <a:gd name="connsiteX13" fmla="*/ 3600 w 67379"/>
                  <a:gd name="connsiteY13" fmla="*/ 27775 h 93097"/>
                  <a:gd name="connsiteX14" fmla="*/ 12211 w 67379"/>
                  <a:gd name="connsiteY14" fmla="*/ 7658 h 93097"/>
                  <a:gd name="connsiteX15" fmla="*/ 35490 w 67379"/>
                  <a:gd name="connsiteY15" fmla="*/ 0 h 93097"/>
                  <a:gd name="connsiteX16" fmla="*/ 65065 w 67379"/>
                  <a:gd name="connsiteY16" fmla="*/ 10678 h 93097"/>
                  <a:gd name="connsiteX17" fmla="*/ 53750 w 67379"/>
                  <a:gd name="connsiteY17" fmla="*/ 21860 h 93097"/>
                  <a:gd name="connsiteX18" fmla="*/ 34976 w 67379"/>
                  <a:gd name="connsiteY18" fmla="*/ 15564 h 93097"/>
                  <a:gd name="connsiteX19" fmla="*/ 24555 w 67379"/>
                  <a:gd name="connsiteY19" fmla="*/ 18840 h 93097"/>
                  <a:gd name="connsiteX20" fmla="*/ 20955 w 67379"/>
                  <a:gd name="connsiteY20" fmla="*/ 27137 h 93097"/>
                  <a:gd name="connsiteX21" fmla="*/ 23526 w 67379"/>
                  <a:gd name="connsiteY21" fmla="*/ 33690 h 93097"/>
                  <a:gd name="connsiteX22" fmla="*/ 31889 w 67379"/>
                  <a:gd name="connsiteY22" fmla="*/ 37167 h 93097"/>
                  <a:gd name="connsiteX23" fmla="*/ 42815 w 67379"/>
                  <a:gd name="connsiteY23" fmla="*/ 38833 h 93097"/>
                  <a:gd name="connsiteX24" fmla="*/ 60303 w 67379"/>
                  <a:gd name="connsiteY24" fmla="*/ 46034 h 93097"/>
                  <a:gd name="connsiteX25" fmla="*/ 67380 w 67379"/>
                  <a:gd name="connsiteY25" fmla="*/ 65322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379" h="93097">
                    <a:moveTo>
                      <a:pt x="67380" y="65322"/>
                    </a:moveTo>
                    <a:cubicBezTo>
                      <a:pt x="67380" y="73981"/>
                      <a:pt x="64208" y="80781"/>
                      <a:pt x="57864" y="85706"/>
                    </a:cubicBezTo>
                    <a:cubicBezTo>
                      <a:pt x="51521" y="90640"/>
                      <a:pt x="43376" y="93098"/>
                      <a:pt x="33433" y="93098"/>
                    </a:cubicBezTo>
                    <a:cubicBezTo>
                      <a:pt x="26146" y="93098"/>
                      <a:pt x="19841" y="92183"/>
                      <a:pt x="14525" y="90335"/>
                    </a:cubicBezTo>
                    <a:cubicBezTo>
                      <a:pt x="9210" y="88497"/>
                      <a:pt x="4372" y="85382"/>
                      <a:pt x="0" y="81010"/>
                    </a:cubicBezTo>
                    <a:lnTo>
                      <a:pt x="11573" y="69437"/>
                    </a:lnTo>
                    <a:cubicBezTo>
                      <a:pt x="16716" y="74581"/>
                      <a:pt x="24041" y="77153"/>
                      <a:pt x="33557" y="77153"/>
                    </a:cubicBezTo>
                    <a:cubicBezTo>
                      <a:pt x="38871" y="77153"/>
                      <a:pt x="42919" y="76172"/>
                      <a:pt x="45711" y="74200"/>
                    </a:cubicBezTo>
                    <a:cubicBezTo>
                      <a:pt x="48492" y="72228"/>
                      <a:pt x="49892" y="69399"/>
                      <a:pt x="49892" y="65713"/>
                    </a:cubicBezTo>
                    <a:cubicBezTo>
                      <a:pt x="49892" y="62541"/>
                      <a:pt x="48949" y="60007"/>
                      <a:pt x="47063" y="58121"/>
                    </a:cubicBezTo>
                    <a:cubicBezTo>
                      <a:pt x="45434" y="56579"/>
                      <a:pt x="42691" y="55550"/>
                      <a:pt x="38833" y="55036"/>
                    </a:cubicBezTo>
                    <a:lnTo>
                      <a:pt x="27898" y="53369"/>
                    </a:lnTo>
                    <a:cubicBezTo>
                      <a:pt x="20183" y="52254"/>
                      <a:pt x="14268" y="49721"/>
                      <a:pt x="10153" y="45777"/>
                    </a:cubicBezTo>
                    <a:cubicBezTo>
                      <a:pt x="5782" y="41491"/>
                      <a:pt x="3600" y="35490"/>
                      <a:pt x="3600" y="27775"/>
                    </a:cubicBezTo>
                    <a:cubicBezTo>
                      <a:pt x="3600" y="19460"/>
                      <a:pt x="6467" y="12754"/>
                      <a:pt x="12211" y="7658"/>
                    </a:cubicBezTo>
                    <a:cubicBezTo>
                      <a:pt x="17955" y="2553"/>
                      <a:pt x="25718" y="0"/>
                      <a:pt x="35490" y="0"/>
                    </a:cubicBezTo>
                    <a:cubicBezTo>
                      <a:pt x="47834" y="0"/>
                      <a:pt x="57693" y="3562"/>
                      <a:pt x="65065" y="10678"/>
                    </a:cubicBezTo>
                    <a:lnTo>
                      <a:pt x="53750" y="21860"/>
                    </a:lnTo>
                    <a:cubicBezTo>
                      <a:pt x="49463" y="17659"/>
                      <a:pt x="43206" y="15564"/>
                      <a:pt x="34976" y="15564"/>
                    </a:cubicBezTo>
                    <a:cubicBezTo>
                      <a:pt x="30432" y="15564"/>
                      <a:pt x="26955" y="16659"/>
                      <a:pt x="24555" y="18840"/>
                    </a:cubicBezTo>
                    <a:cubicBezTo>
                      <a:pt x="22155" y="21031"/>
                      <a:pt x="20955" y="23794"/>
                      <a:pt x="20955" y="27137"/>
                    </a:cubicBezTo>
                    <a:cubicBezTo>
                      <a:pt x="20955" y="29880"/>
                      <a:pt x="21812" y="32061"/>
                      <a:pt x="23526" y="33690"/>
                    </a:cubicBezTo>
                    <a:cubicBezTo>
                      <a:pt x="25498" y="35490"/>
                      <a:pt x="28289" y="36652"/>
                      <a:pt x="31889" y="37167"/>
                    </a:cubicBezTo>
                    <a:lnTo>
                      <a:pt x="42815" y="38833"/>
                    </a:lnTo>
                    <a:cubicBezTo>
                      <a:pt x="50616" y="39948"/>
                      <a:pt x="56445" y="42348"/>
                      <a:pt x="60303" y="46034"/>
                    </a:cubicBezTo>
                    <a:cubicBezTo>
                      <a:pt x="65018" y="50406"/>
                      <a:pt x="67380" y="56836"/>
                      <a:pt x="67380" y="65322"/>
                    </a:cubicBezTo>
                    <a:close/>
                  </a:path>
                </a:pathLst>
              </a:custGeom>
              <a:solidFill>
                <a:srgbClr val="000000"/>
              </a:solidFill>
              <a:ln w="9525" cap="flat">
                <a:noFill/>
                <a:prstDash val="solid"/>
                <a:round/>
              </a:ln>
            </p:spPr>
            <p:txBody>
              <a:bodyPr rtlCol="0" anchor="ctr"/>
              <a:lstStyle/>
              <a:p>
                <a:endParaRPr lang="en-GB"/>
              </a:p>
            </p:txBody>
          </p:sp>
        </p:grpSp>
      </p:grpSp>
      <p:grpSp>
        <p:nvGrpSpPr>
          <p:cNvPr id="7" name="Group 6">
            <a:extLst>
              <a:ext uri="{FF2B5EF4-FFF2-40B4-BE49-F238E27FC236}">
                <a16:creationId xmlns:a16="http://schemas.microsoft.com/office/drawing/2014/main" id="{AA58997F-AA0E-46A5-A0DB-403E6993A5C2}"/>
              </a:ext>
            </a:extLst>
          </p:cNvPr>
          <p:cNvGrpSpPr/>
          <p:nvPr/>
        </p:nvGrpSpPr>
        <p:grpSpPr>
          <a:xfrm>
            <a:off x="6846672" y="2121285"/>
            <a:ext cx="1344838" cy="1732889"/>
            <a:chOff x="6833203" y="2121285"/>
            <a:chExt cx="1344838" cy="1732889"/>
          </a:xfrm>
        </p:grpSpPr>
        <p:grpSp>
          <p:nvGrpSpPr>
            <p:cNvPr id="566" name="Group 565">
              <a:extLst>
                <a:ext uri="{FF2B5EF4-FFF2-40B4-BE49-F238E27FC236}">
                  <a16:creationId xmlns:a16="http://schemas.microsoft.com/office/drawing/2014/main" id="{754779EC-43B2-4135-8360-8E44EE65B67E}"/>
                </a:ext>
              </a:extLst>
            </p:cNvPr>
            <p:cNvGrpSpPr>
              <a:grpSpLocks noChangeAspect="1"/>
            </p:cNvGrpSpPr>
            <p:nvPr/>
          </p:nvGrpSpPr>
          <p:grpSpPr>
            <a:xfrm>
              <a:off x="6833203" y="2121285"/>
              <a:ext cx="1344838" cy="1344838"/>
              <a:chOff x="672600" y="3392937"/>
              <a:chExt cx="1077355" cy="1077355"/>
            </a:xfrm>
          </p:grpSpPr>
          <p:sp>
            <p:nvSpPr>
              <p:cNvPr id="567" name="Freeform: Shape 566">
                <a:extLst>
                  <a:ext uri="{FF2B5EF4-FFF2-40B4-BE49-F238E27FC236}">
                    <a16:creationId xmlns:a16="http://schemas.microsoft.com/office/drawing/2014/main" id="{513C2630-D821-4B95-864F-2578B2B847FB}"/>
                  </a:ext>
                </a:extLst>
              </p:cNvPr>
              <p:cNvSpPr/>
              <p:nvPr/>
            </p:nvSpPr>
            <p:spPr>
              <a:xfrm>
                <a:off x="672600" y="339293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rgbClr val="FCB414"/>
              </a:solidFill>
              <a:ln w="7575" cap="flat">
                <a:noFill/>
                <a:prstDash val="solid"/>
                <a:round/>
              </a:ln>
            </p:spPr>
            <p:txBody>
              <a:bodyPr rtlCol="0" anchor="ctr"/>
              <a:lstStyle/>
              <a:p>
                <a:endParaRPr lang="en-GB"/>
              </a:p>
            </p:txBody>
          </p:sp>
          <p:sp>
            <p:nvSpPr>
              <p:cNvPr id="568" name="Freeform: Shape 567">
                <a:extLst>
                  <a:ext uri="{FF2B5EF4-FFF2-40B4-BE49-F238E27FC236}">
                    <a16:creationId xmlns:a16="http://schemas.microsoft.com/office/drawing/2014/main" id="{21011278-1F98-434D-BDC4-A9A7644EB7FD}"/>
                  </a:ext>
                </a:extLst>
              </p:cNvPr>
              <p:cNvSpPr/>
              <p:nvPr/>
            </p:nvSpPr>
            <p:spPr>
              <a:xfrm>
                <a:off x="775902" y="3474324"/>
                <a:ext cx="356610" cy="356617"/>
              </a:xfrm>
              <a:custGeom>
                <a:avLst/>
                <a:gdLst>
                  <a:gd name="connsiteX0" fmla="*/ 356727 w 356610"/>
                  <a:gd name="connsiteY0" fmla="*/ 178422 h 356617"/>
                  <a:gd name="connsiteX1" fmla="*/ 178422 w 356610"/>
                  <a:gd name="connsiteY1" fmla="*/ 109 h 356617"/>
                  <a:gd name="connsiteX2" fmla="*/ 117 w 356610"/>
                  <a:gd name="connsiteY2" fmla="*/ 178422 h 356617"/>
                  <a:gd name="connsiteX3" fmla="*/ 178422 w 356610"/>
                  <a:gd name="connsiteY3" fmla="*/ 356727 h 356617"/>
                  <a:gd name="connsiteX4" fmla="*/ 356727 w 356610"/>
                  <a:gd name="connsiteY4" fmla="*/ 178422 h 356617"/>
                  <a:gd name="connsiteX5" fmla="*/ 329788 w 356610"/>
                  <a:gd name="connsiteY5" fmla="*/ 178422 h 356617"/>
                  <a:gd name="connsiteX6" fmla="*/ 178422 w 356610"/>
                  <a:gd name="connsiteY6" fmla="*/ 329788 h 356617"/>
                  <a:gd name="connsiteX7" fmla="*/ 27057 w 356610"/>
                  <a:gd name="connsiteY7" fmla="*/ 178422 h 356617"/>
                  <a:gd name="connsiteX8" fmla="*/ 178422 w 356610"/>
                  <a:gd name="connsiteY8" fmla="*/ 27048 h 356617"/>
                  <a:gd name="connsiteX9" fmla="*/ 329788 w 356610"/>
                  <a:gd name="connsiteY9" fmla="*/ 178422 h 35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610" h="356617">
                    <a:moveTo>
                      <a:pt x="356727" y="178422"/>
                    </a:moveTo>
                    <a:cubicBezTo>
                      <a:pt x="356727" y="79946"/>
                      <a:pt x="276890" y="109"/>
                      <a:pt x="178422" y="109"/>
                    </a:cubicBezTo>
                    <a:cubicBezTo>
                      <a:pt x="79947" y="109"/>
                      <a:pt x="117" y="79946"/>
                      <a:pt x="117" y="178422"/>
                    </a:cubicBezTo>
                    <a:cubicBezTo>
                      <a:pt x="117" y="276890"/>
                      <a:pt x="79939" y="356727"/>
                      <a:pt x="178422" y="356727"/>
                    </a:cubicBezTo>
                    <a:cubicBezTo>
                      <a:pt x="276890" y="356727"/>
                      <a:pt x="356727" y="276890"/>
                      <a:pt x="356727" y="178422"/>
                    </a:cubicBezTo>
                    <a:close/>
                    <a:moveTo>
                      <a:pt x="329788" y="178422"/>
                    </a:moveTo>
                    <a:cubicBezTo>
                      <a:pt x="329788" y="262021"/>
                      <a:pt x="262022" y="329788"/>
                      <a:pt x="178422" y="329788"/>
                    </a:cubicBezTo>
                    <a:cubicBezTo>
                      <a:pt x="94823" y="329788"/>
                      <a:pt x="27057" y="262021"/>
                      <a:pt x="27057" y="178422"/>
                    </a:cubicBezTo>
                    <a:cubicBezTo>
                      <a:pt x="27057" y="94814"/>
                      <a:pt x="94815" y="27048"/>
                      <a:pt x="178422" y="27048"/>
                    </a:cubicBezTo>
                    <a:cubicBezTo>
                      <a:pt x="262022" y="27048"/>
                      <a:pt x="329788" y="94814"/>
                      <a:pt x="329788" y="178422"/>
                    </a:cubicBezTo>
                    <a:close/>
                  </a:path>
                </a:pathLst>
              </a:custGeom>
              <a:solidFill>
                <a:srgbClr val="231F20"/>
              </a:solidFill>
              <a:ln w="7575" cap="flat">
                <a:noFill/>
                <a:prstDash val="solid"/>
                <a:round/>
              </a:ln>
            </p:spPr>
            <p:txBody>
              <a:bodyPr rtlCol="0" anchor="ctr"/>
              <a:lstStyle/>
              <a:p>
                <a:endParaRPr lang="en-GB"/>
              </a:p>
            </p:txBody>
          </p:sp>
          <p:sp>
            <p:nvSpPr>
              <p:cNvPr id="569" name="Freeform: Shape 568">
                <a:extLst>
                  <a:ext uri="{FF2B5EF4-FFF2-40B4-BE49-F238E27FC236}">
                    <a16:creationId xmlns:a16="http://schemas.microsoft.com/office/drawing/2014/main" id="{340B5CD0-C460-40F0-A544-AB54A6CAB7F0}"/>
                  </a:ext>
                </a:extLst>
              </p:cNvPr>
              <p:cNvSpPr/>
              <p:nvPr/>
            </p:nvSpPr>
            <p:spPr>
              <a:xfrm>
                <a:off x="954207" y="3527329"/>
                <a:ext cx="89308" cy="125946"/>
              </a:xfrm>
              <a:custGeom>
                <a:avLst/>
                <a:gdLst>
                  <a:gd name="connsiteX0" fmla="*/ 89444 w 89308"/>
                  <a:gd name="connsiteY0" fmla="*/ 37284 h 125946"/>
                  <a:gd name="connsiteX1" fmla="*/ 136 w 89308"/>
                  <a:gd name="connsiteY1" fmla="*/ 83 h 125946"/>
                  <a:gd name="connsiteX2" fmla="*/ 136 w 89308"/>
                  <a:gd name="connsiteY2" fmla="*/ 126030 h 125946"/>
                  <a:gd name="connsiteX3" fmla="*/ 89444 w 89308"/>
                  <a:gd name="connsiteY3" fmla="*/ 37284 h 125946"/>
                </a:gdLst>
                <a:ahLst/>
                <a:cxnLst>
                  <a:cxn ang="0">
                    <a:pos x="connsiteX0" y="connsiteY0"/>
                  </a:cxn>
                  <a:cxn ang="0">
                    <a:pos x="connsiteX1" y="connsiteY1"/>
                  </a:cxn>
                  <a:cxn ang="0">
                    <a:pos x="connsiteX2" y="connsiteY2"/>
                  </a:cxn>
                  <a:cxn ang="0">
                    <a:pos x="connsiteX3" y="connsiteY3"/>
                  </a:cxn>
                </a:cxnLst>
                <a:rect l="l" t="t" r="r" b="b"/>
                <a:pathLst>
                  <a:path w="89308" h="125946">
                    <a:moveTo>
                      <a:pt x="89444" y="37284"/>
                    </a:moveTo>
                    <a:cubicBezTo>
                      <a:pt x="66716" y="14336"/>
                      <a:pt x="35102" y="83"/>
                      <a:pt x="136" y="83"/>
                    </a:cubicBezTo>
                    <a:lnTo>
                      <a:pt x="136" y="126030"/>
                    </a:lnTo>
                    <a:lnTo>
                      <a:pt x="89444" y="37284"/>
                    </a:lnTo>
                    <a:close/>
                  </a:path>
                </a:pathLst>
              </a:custGeom>
              <a:solidFill>
                <a:srgbClr val="787C82"/>
              </a:solidFill>
              <a:ln w="7575" cap="flat">
                <a:noFill/>
                <a:prstDash val="solid"/>
                <a:round/>
              </a:ln>
            </p:spPr>
            <p:txBody>
              <a:bodyPr rtlCol="0" anchor="ctr"/>
              <a:lstStyle/>
              <a:p>
                <a:endParaRPr lang="en-GB"/>
              </a:p>
            </p:txBody>
          </p:sp>
          <p:sp>
            <p:nvSpPr>
              <p:cNvPr id="570" name="Freeform: Shape 569">
                <a:extLst>
                  <a:ext uri="{FF2B5EF4-FFF2-40B4-BE49-F238E27FC236}">
                    <a16:creationId xmlns:a16="http://schemas.microsoft.com/office/drawing/2014/main" id="{F31D5B6F-AC70-4436-9606-BDFBBA922E31}"/>
                  </a:ext>
                </a:extLst>
              </p:cNvPr>
              <p:cNvSpPr/>
              <p:nvPr/>
            </p:nvSpPr>
            <p:spPr>
              <a:xfrm>
                <a:off x="828906" y="3564530"/>
                <a:ext cx="125300" cy="88745"/>
              </a:xfrm>
              <a:custGeom>
                <a:avLst/>
                <a:gdLst>
                  <a:gd name="connsiteX0" fmla="*/ 125392 w 125300"/>
                  <a:gd name="connsiteY0" fmla="*/ 88837 h 88745"/>
                  <a:gd name="connsiteX1" fmla="*/ 36084 w 125300"/>
                  <a:gd name="connsiteY1" fmla="*/ 91 h 88745"/>
                  <a:gd name="connsiteX2" fmla="*/ 91 w 125300"/>
                  <a:gd name="connsiteY2" fmla="*/ 87408 h 88745"/>
                  <a:gd name="connsiteX3" fmla="*/ 122 w 125300"/>
                  <a:gd name="connsiteY3" fmla="*/ 88837 h 88745"/>
                  <a:gd name="connsiteX4" fmla="*/ 125392 w 125300"/>
                  <a:gd name="connsiteY4" fmla="*/ 88837 h 88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00" h="88745">
                    <a:moveTo>
                      <a:pt x="125392" y="88837"/>
                    </a:moveTo>
                    <a:lnTo>
                      <a:pt x="36084" y="91"/>
                    </a:lnTo>
                    <a:cubicBezTo>
                      <a:pt x="13834" y="22568"/>
                      <a:pt x="91" y="53384"/>
                      <a:pt x="91" y="87408"/>
                    </a:cubicBezTo>
                    <a:cubicBezTo>
                      <a:pt x="91" y="87879"/>
                      <a:pt x="114" y="88358"/>
                      <a:pt x="122" y="88837"/>
                    </a:cubicBezTo>
                    <a:lnTo>
                      <a:pt x="125392" y="88837"/>
                    </a:lnTo>
                    <a:close/>
                  </a:path>
                </a:pathLst>
              </a:custGeom>
              <a:solidFill>
                <a:srgbClr val="B2B5B9"/>
              </a:solidFill>
              <a:ln w="7575" cap="flat">
                <a:noFill/>
                <a:prstDash val="solid"/>
                <a:round/>
              </a:ln>
            </p:spPr>
            <p:txBody>
              <a:bodyPr rtlCol="0" anchor="ctr"/>
              <a:lstStyle/>
              <a:p>
                <a:endParaRPr lang="en-GB"/>
              </a:p>
            </p:txBody>
          </p:sp>
          <p:sp>
            <p:nvSpPr>
              <p:cNvPr id="571" name="Freeform: Shape 570">
                <a:extLst>
                  <a:ext uri="{FF2B5EF4-FFF2-40B4-BE49-F238E27FC236}">
                    <a16:creationId xmlns:a16="http://schemas.microsoft.com/office/drawing/2014/main" id="{45193735-322D-4C95-BA08-E8890D7E9F1D}"/>
                  </a:ext>
                </a:extLst>
              </p:cNvPr>
              <p:cNvSpPr/>
              <p:nvPr/>
            </p:nvSpPr>
            <p:spPr>
              <a:xfrm>
                <a:off x="864899" y="3527329"/>
                <a:ext cx="89308" cy="125946"/>
              </a:xfrm>
              <a:custGeom>
                <a:avLst/>
                <a:gdLst>
                  <a:gd name="connsiteX0" fmla="*/ 89407 w 89308"/>
                  <a:gd name="connsiteY0" fmla="*/ 83 h 125946"/>
                  <a:gd name="connsiteX1" fmla="*/ 99 w 89308"/>
                  <a:gd name="connsiteY1" fmla="*/ 37284 h 125946"/>
                  <a:gd name="connsiteX2" fmla="*/ 89407 w 89308"/>
                  <a:gd name="connsiteY2" fmla="*/ 126030 h 125946"/>
                  <a:gd name="connsiteX3" fmla="*/ 89407 w 89308"/>
                  <a:gd name="connsiteY3" fmla="*/ 83 h 125946"/>
                </a:gdLst>
                <a:ahLst/>
                <a:cxnLst>
                  <a:cxn ang="0">
                    <a:pos x="connsiteX0" y="connsiteY0"/>
                  </a:cxn>
                  <a:cxn ang="0">
                    <a:pos x="connsiteX1" y="connsiteY1"/>
                  </a:cxn>
                  <a:cxn ang="0">
                    <a:pos x="connsiteX2" y="connsiteY2"/>
                  </a:cxn>
                  <a:cxn ang="0">
                    <a:pos x="connsiteX3" y="connsiteY3"/>
                  </a:cxn>
                </a:cxnLst>
                <a:rect l="l" t="t" r="r" b="b"/>
                <a:pathLst>
                  <a:path w="89308" h="125946">
                    <a:moveTo>
                      <a:pt x="89407" y="83"/>
                    </a:moveTo>
                    <a:cubicBezTo>
                      <a:pt x="54433" y="83"/>
                      <a:pt x="22827" y="14336"/>
                      <a:pt x="99" y="37284"/>
                    </a:cubicBezTo>
                    <a:lnTo>
                      <a:pt x="89407" y="126030"/>
                    </a:lnTo>
                    <a:lnTo>
                      <a:pt x="89407" y="83"/>
                    </a:lnTo>
                    <a:close/>
                  </a:path>
                </a:pathLst>
              </a:custGeom>
              <a:solidFill>
                <a:srgbClr val="93969C"/>
              </a:solidFill>
              <a:ln w="7575" cap="flat">
                <a:noFill/>
                <a:prstDash val="solid"/>
                <a:round/>
              </a:ln>
            </p:spPr>
            <p:txBody>
              <a:bodyPr rtlCol="0" anchor="ctr"/>
              <a:lstStyle/>
              <a:p>
                <a:endParaRPr lang="en-GB"/>
              </a:p>
            </p:txBody>
          </p:sp>
          <p:sp>
            <p:nvSpPr>
              <p:cNvPr id="572" name="Freeform: Shape 571">
                <a:extLst>
                  <a:ext uri="{FF2B5EF4-FFF2-40B4-BE49-F238E27FC236}">
                    <a16:creationId xmlns:a16="http://schemas.microsoft.com/office/drawing/2014/main" id="{705AB82C-CBCF-4758-B0C7-E65E121951D9}"/>
                  </a:ext>
                </a:extLst>
              </p:cNvPr>
              <p:cNvSpPr/>
              <p:nvPr/>
            </p:nvSpPr>
            <p:spPr>
              <a:xfrm>
                <a:off x="954207" y="3564530"/>
                <a:ext cx="125300" cy="88745"/>
              </a:xfrm>
              <a:custGeom>
                <a:avLst/>
                <a:gdLst>
                  <a:gd name="connsiteX0" fmla="*/ 143 w 125300"/>
                  <a:gd name="connsiteY0" fmla="*/ 88837 h 88745"/>
                  <a:gd name="connsiteX1" fmla="*/ 89452 w 125300"/>
                  <a:gd name="connsiteY1" fmla="*/ 91 h 88745"/>
                  <a:gd name="connsiteX2" fmla="*/ 125444 w 125300"/>
                  <a:gd name="connsiteY2" fmla="*/ 87408 h 88745"/>
                  <a:gd name="connsiteX3" fmla="*/ 125406 w 125300"/>
                  <a:gd name="connsiteY3" fmla="*/ 88837 h 88745"/>
                  <a:gd name="connsiteX4" fmla="*/ 143 w 125300"/>
                  <a:gd name="connsiteY4" fmla="*/ 88837 h 88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00" h="88745">
                    <a:moveTo>
                      <a:pt x="143" y="88837"/>
                    </a:moveTo>
                    <a:lnTo>
                      <a:pt x="89452" y="91"/>
                    </a:lnTo>
                    <a:cubicBezTo>
                      <a:pt x="111701" y="22568"/>
                      <a:pt x="125444" y="53384"/>
                      <a:pt x="125444" y="87408"/>
                    </a:cubicBezTo>
                    <a:cubicBezTo>
                      <a:pt x="125444" y="87879"/>
                      <a:pt x="125414" y="88358"/>
                      <a:pt x="125406" y="88837"/>
                    </a:cubicBezTo>
                    <a:lnTo>
                      <a:pt x="143" y="88837"/>
                    </a:lnTo>
                    <a:close/>
                  </a:path>
                </a:pathLst>
              </a:custGeom>
              <a:solidFill>
                <a:srgbClr val="5F636A"/>
              </a:solidFill>
              <a:ln w="7575" cap="flat">
                <a:noFill/>
                <a:prstDash val="solid"/>
                <a:round/>
              </a:ln>
            </p:spPr>
            <p:txBody>
              <a:bodyPr rtlCol="0" anchor="ctr"/>
              <a:lstStyle/>
              <a:p>
                <a:endParaRPr lang="en-GB"/>
              </a:p>
            </p:txBody>
          </p:sp>
          <p:sp>
            <p:nvSpPr>
              <p:cNvPr id="573" name="Freeform: Shape 572">
                <a:extLst>
                  <a:ext uri="{FF2B5EF4-FFF2-40B4-BE49-F238E27FC236}">
                    <a16:creationId xmlns:a16="http://schemas.microsoft.com/office/drawing/2014/main" id="{6546AFB5-4A68-43F6-B165-832881376CBE}"/>
                  </a:ext>
                </a:extLst>
              </p:cNvPr>
              <p:cNvSpPr/>
              <p:nvPr/>
            </p:nvSpPr>
            <p:spPr>
              <a:xfrm>
                <a:off x="819207" y="3517629"/>
                <a:ext cx="270000" cy="270007"/>
              </a:xfrm>
              <a:custGeom>
                <a:avLst/>
                <a:gdLst>
                  <a:gd name="connsiteX0" fmla="*/ 270118 w 270000"/>
                  <a:gd name="connsiteY0" fmla="*/ 135117 h 270007"/>
                  <a:gd name="connsiteX1" fmla="*/ 135117 w 270000"/>
                  <a:gd name="connsiteY1" fmla="*/ 109 h 270007"/>
                  <a:gd name="connsiteX2" fmla="*/ 117 w 270000"/>
                  <a:gd name="connsiteY2" fmla="*/ 135117 h 270007"/>
                  <a:gd name="connsiteX3" fmla="*/ 135117 w 270000"/>
                  <a:gd name="connsiteY3" fmla="*/ 270117 h 270007"/>
                  <a:gd name="connsiteX4" fmla="*/ 270118 w 270000"/>
                  <a:gd name="connsiteY4" fmla="*/ 135117 h 270007"/>
                  <a:gd name="connsiteX5" fmla="*/ 250719 w 270000"/>
                  <a:gd name="connsiteY5" fmla="*/ 135117 h 270007"/>
                  <a:gd name="connsiteX6" fmla="*/ 135117 w 270000"/>
                  <a:gd name="connsiteY6" fmla="*/ 250718 h 270007"/>
                  <a:gd name="connsiteX7" fmla="*/ 19516 w 270000"/>
                  <a:gd name="connsiteY7" fmla="*/ 135117 h 270007"/>
                  <a:gd name="connsiteX8" fmla="*/ 135117 w 270000"/>
                  <a:gd name="connsiteY8" fmla="*/ 19508 h 270007"/>
                  <a:gd name="connsiteX9" fmla="*/ 250719 w 270000"/>
                  <a:gd name="connsiteY9" fmla="*/ 135117 h 27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0000" h="270007">
                    <a:moveTo>
                      <a:pt x="270118" y="135117"/>
                    </a:moveTo>
                    <a:cubicBezTo>
                      <a:pt x="270118" y="60563"/>
                      <a:pt x="209672" y="109"/>
                      <a:pt x="135117" y="109"/>
                    </a:cubicBezTo>
                    <a:cubicBezTo>
                      <a:pt x="60563" y="109"/>
                      <a:pt x="117" y="60563"/>
                      <a:pt x="117" y="135117"/>
                    </a:cubicBezTo>
                    <a:cubicBezTo>
                      <a:pt x="117" y="209678"/>
                      <a:pt x="60563" y="270117"/>
                      <a:pt x="135117" y="270117"/>
                    </a:cubicBezTo>
                    <a:cubicBezTo>
                      <a:pt x="209679" y="270117"/>
                      <a:pt x="270118" y="209678"/>
                      <a:pt x="270118" y="135117"/>
                    </a:cubicBezTo>
                    <a:close/>
                    <a:moveTo>
                      <a:pt x="250719" y="135117"/>
                    </a:moveTo>
                    <a:cubicBezTo>
                      <a:pt x="250719" y="198968"/>
                      <a:pt x="198969" y="250718"/>
                      <a:pt x="135117" y="250718"/>
                    </a:cubicBezTo>
                    <a:cubicBezTo>
                      <a:pt x="71274" y="250718"/>
                      <a:pt x="19516" y="198968"/>
                      <a:pt x="19516" y="135117"/>
                    </a:cubicBezTo>
                    <a:cubicBezTo>
                      <a:pt x="19516" y="71265"/>
                      <a:pt x="71266" y="19508"/>
                      <a:pt x="135117" y="19508"/>
                    </a:cubicBezTo>
                    <a:cubicBezTo>
                      <a:pt x="198969" y="19508"/>
                      <a:pt x="250719" y="71265"/>
                      <a:pt x="250719" y="135117"/>
                    </a:cubicBezTo>
                    <a:close/>
                  </a:path>
                </a:pathLst>
              </a:custGeom>
              <a:solidFill>
                <a:srgbClr val="FFFFFF"/>
              </a:solidFill>
              <a:ln w="7575" cap="flat">
                <a:noFill/>
                <a:prstDash val="solid"/>
                <a:round/>
              </a:ln>
            </p:spPr>
            <p:txBody>
              <a:bodyPr rtlCol="0" anchor="ctr"/>
              <a:lstStyle/>
              <a:p>
                <a:endParaRPr lang="en-GB"/>
              </a:p>
            </p:txBody>
          </p:sp>
          <p:sp>
            <p:nvSpPr>
              <p:cNvPr id="574" name="Freeform: Shape 573">
                <a:extLst>
                  <a:ext uri="{FF2B5EF4-FFF2-40B4-BE49-F238E27FC236}">
                    <a16:creationId xmlns:a16="http://schemas.microsoft.com/office/drawing/2014/main" id="{10654159-71C5-4E25-B8C1-BD0B62FD612E}"/>
                  </a:ext>
                </a:extLst>
              </p:cNvPr>
              <p:cNvSpPr/>
              <p:nvPr/>
            </p:nvSpPr>
            <p:spPr>
              <a:xfrm>
                <a:off x="856256" y="3667627"/>
                <a:ext cx="22180" cy="34882"/>
              </a:xfrm>
              <a:custGeom>
                <a:avLst/>
                <a:gdLst>
                  <a:gd name="connsiteX0" fmla="*/ 11172 w 22180"/>
                  <a:gd name="connsiteY0" fmla="*/ 5550 h 34882"/>
                  <a:gd name="connsiteX1" fmla="*/ 9051 w 22180"/>
                  <a:gd name="connsiteY1" fmla="*/ 6310 h 34882"/>
                  <a:gd name="connsiteX2" fmla="*/ 7606 w 22180"/>
                  <a:gd name="connsiteY2" fmla="*/ 9024 h 34882"/>
                  <a:gd name="connsiteX3" fmla="*/ 6930 w 22180"/>
                  <a:gd name="connsiteY3" fmla="*/ 17575 h 34882"/>
                  <a:gd name="connsiteX4" fmla="*/ 7538 w 22180"/>
                  <a:gd name="connsiteY4" fmla="*/ 25830 h 34882"/>
                  <a:gd name="connsiteX5" fmla="*/ 9058 w 22180"/>
                  <a:gd name="connsiteY5" fmla="*/ 28833 h 34882"/>
                  <a:gd name="connsiteX6" fmla="*/ 11172 w 22180"/>
                  <a:gd name="connsiteY6" fmla="*/ 29578 h 34882"/>
                  <a:gd name="connsiteX7" fmla="*/ 13292 w 22180"/>
                  <a:gd name="connsiteY7" fmla="*/ 28818 h 34882"/>
                  <a:gd name="connsiteX8" fmla="*/ 14737 w 22180"/>
                  <a:gd name="connsiteY8" fmla="*/ 26104 h 34882"/>
                  <a:gd name="connsiteX9" fmla="*/ 15413 w 22180"/>
                  <a:gd name="connsiteY9" fmla="*/ 17575 h 34882"/>
                  <a:gd name="connsiteX10" fmla="*/ 14805 w 22180"/>
                  <a:gd name="connsiteY10" fmla="*/ 9313 h 34882"/>
                  <a:gd name="connsiteX11" fmla="*/ 13277 w 22180"/>
                  <a:gd name="connsiteY11" fmla="*/ 6310 h 34882"/>
                  <a:gd name="connsiteX12" fmla="*/ 11172 w 22180"/>
                  <a:gd name="connsiteY12" fmla="*/ 5550 h 34882"/>
                  <a:gd name="connsiteX13" fmla="*/ 11172 w 22180"/>
                  <a:gd name="connsiteY13" fmla="*/ 123 h 34882"/>
                  <a:gd name="connsiteX14" fmla="*/ 18933 w 22180"/>
                  <a:gd name="connsiteY14" fmla="*/ 3665 h 34882"/>
                  <a:gd name="connsiteX15" fmla="*/ 22262 w 22180"/>
                  <a:gd name="connsiteY15" fmla="*/ 17575 h 34882"/>
                  <a:gd name="connsiteX16" fmla="*/ 18910 w 22180"/>
                  <a:gd name="connsiteY16" fmla="*/ 31509 h 34882"/>
                  <a:gd name="connsiteX17" fmla="*/ 11172 w 22180"/>
                  <a:gd name="connsiteY17" fmla="*/ 35005 h 34882"/>
                  <a:gd name="connsiteX18" fmla="*/ 3137 w 22180"/>
                  <a:gd name="connsiteY18" fmla="*/ 31174 h 34882"/>
                  <a:gd name="connsiteX19" fmla="*/ 81 w 22180"/>
                  <a:gd name="connsiteY19" fmla="*/ 17507 h 34882"/>
                  <a:gd name="connsiteX20" fmla="*/ 3441 w 22180"/>
                  <a:gd name="connsiteY20" fmla="*/ 3612 h 34882"/>
                  <a:gd name="connsiteX21" fmla="*/ 11172 w 22180"/>
                  <a:gd name="connsiteY21" fmla="*/ 123 h 3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180" h="34882">
                    <a:moveTo>
                      <a:pt x="11172" y="5550"/>
                    </a:moveTo>
                    <a:cubicBezTo>
                      <a:pt x="10381" y="5550"/>
                      <a:pt x="9674" y="5801"/>
                      <a:pt x="9051" y="6310"/>
                    </a:cubicBezTo>
                    <a:cubicBezTo>
                      <a:pt x="8427" y="6812"/>
                      <a:pt x="7949" y="7716"/>
                      <a:pt x="7606" y="9024"/>
                    </a:cubicBezTo>
                    <a:cubicBezTo>
                      <a:pt x="7158" y="10719"/>
                      <a:pt x="6930" y="13569"/>
                      <a:pt x="6930" y="17575"/>
                    </a:cubicBezTo>
                    <a:cubicBezTo>
                      <a:pt x="6930" y="21581"/>
                      <a:pt x="7128" y="24333"/>
                      <a:pt x="7538" y="25830"/>
                    </a:cubicBezTo>
                    <a:cubicBezTo>
                      <a:pt x="7941" y="27335"/>
                      <a:pt x="8450" y="28331"/>
                      <a:pt x="9058" y="28833"/>
                    </a:cubicBezTo>
                    <a:cubicBezTo>
                      <a:pt x="9674" y="29327"/>
                      <a:pt x="10381" y="29578"/>
                      <a:pt x="11172" y="29578"/>
                    </a:cubicBezTo>
                    <a:cubicBezTo>
                      <a:pt x="11970" y="29578"/>
                      <a:pt x="12669" y="29319"/>
                      <a:pt x="13292" y="28818"/>
                    </a:cubicBezTo>
                    <a:cubicBezTo>
                      <a:pt x="13908" y="28316"/>
                      <a:pt x="14394" y="27411"/>
                      <a:pt x="14737" y="26104"/>
                    </a:cubicBezTo>
                    <a:cubicBezTo>
                      <a:pt x="15185" y="24424"/>
                      <a:pt x="15413" y="21581"/>
                      <a:pt x="15413" y="17575"/>
                    </a:cubicBezTo>
                    <a:cubicBezTo>
                      <a:pt x="15413" y="13569"/>
                      <a:pt x="15208" y="10810"/>
                      <a:pt x="14805" y="9313"/>
                    </a:cubicBezTo>
                    <a:cubicBezTo>
                      <a:pt x="14402" y="7815"/>
                      <a:pt x="13900" y="6812"/>
                      <a:pt x="13277" y="6310"/>
                    </a:cubicBezTo>
                    <a:cubicBezTo>
                      <a:pt x="12669" y="5801"/>
                      <a:pt x="11970" y="5550"/>
                      <a:pt x="11172" y="5550"/>
                    </a:cubicBezTo>
                    <a:close/>
                    <a:moveTo>
                      <a:pt x="11172" y="123"/>
                    </a:moveTo>
                    <a:cubicBezTo>
                      <a:pt x="14478" y="123"/>
                      <a:pt x="17070" y="1301"/>
                      <a:pt x="18933" y="3665"/>
                    </a:cubicBezTo>
                    <a:cubicBezTo>
                      <a:pt x="21152" y="6454"/>
                      <a:pt x="22262" y="11099"/>
                      <a:pt x="22262" y="17575"/>
                    </a:cubicBezTo>
                    <a:cubicBezTo>
                      <a:pt x="22262" y="24036"/>
                      <a:pt x="21152" y="28681"/>
                      <a:pt x="18910" y="31509"/>
                    </a:cubicBezTo>
                    <a:cubicBezTo>
                      <a:pt x="17063" y="33842"/>
                      <a:pt x="14478" y="35005"/>
                      <a:pt x="11172" y="35005"/>
                    </a:cubicBezTo>
                    <a:cubicBezTo>
                      <a:pt x="7850" y="35005"/>
                      <a:pt x="5166" y="33728"/>
                      <a:pt x="3137" y="31174"/>
                    </a:cubicBezTo>
                    <a:cubicBezTo>
                      <a:pt x="1100" y="28620"/>
                      <a:pt x="81" y="24059"/>
                      <a:pt x="81" y="17507"/>
                    </a:cubicBezTo>
                    <a:cubicBezTo>
                      <a:pt x="81" y="11076"/>
                      <a:pt x="1199" y="6447"/>
                      <a:pt x="3441" y="3612"/>
                    </a:cubicBezTo>
                    <a:cubicBezTo>
                      <a:pt x="5288" y="1286"/>
                      <a:pt x="7865" y="123"/>
                      <a:pt x="11172" y="123"/>
                    </a:cubicBezTo>
                    <a:close/>
                  </a:path>
                </a:pathLst>
              </a:custGeom>
              <a:solidFill>
                <a:srgbClr val="231F20"/>
              </a:solidFill>
              <a:ln w="7575" cap="flat">
                <a:noFill/>
                <a:prstDash val="solid"/>
                <a:round/>
              </a:ln>
            </p:spPr>
            <p:txBody>
              <a:bodyPr rtlCol="0" anchor="ctr"/>
              <a:lstStyle/>
              <a:p>
                <a:endParaRPr lang="en-GB"/>
              </a:p>
            </p:txBody>
          </p:sp>
          <p:sp>
            <p:nvSpPr>
              <p:cNvPr id="575" name="Freeform: Shape 574">
                <a:extLst>
                  <a:ext uri="{FF2B5EF4-FFF2-40B4-BE49-F238E27FC236}">
                    <a16:creationId xmlns:a16="http://schemas.microsoft.com/office/drawing/2014/main" id="{2B07F4FF-0482-45A5-ACD2-A72BD0466F93}"/>
                  </a:ext>
                </a:extLst>
              </p:cNvPr>
              <p:cNvSpPr/>
              <p:nvPr/>
            </p:nvSpPr>
            <p:spPr>
              <a:xfrm>
                <a:off x="831979" y="3629210"/>
                <a:ext cx="146271" cy="48124"/>
              </a:xfrm>
              <a:custGeom>
                <a:avLst/>
                <a:gdLst>
                  <a:gd name="connsiteX0" fmla="*/ 142263 w 146271"/>
                  <a:gd name="connsiteY0" fmla="*/ 10721 h 48124"/>
                  <a:gd name="connsiteX1" fmla="*/ 122310 w 146271"/>
                  <a:gd name="connsiteY1" fmla="*/ 109 h 48124"/>
                  <a:gd name="connsiteX2" fmla="*/ 102729 w 146271"/>
                  <a:gd name="connsiteY2" fmla="*/ 10234 h 48124"/>
                  <a:gd name="connsiteX3" fmla="*/ 1380 w 146271"/>
                  <a:gd name="connsiteY3" fmla="*/ 22761 h 48124"/>
                  <a:gd name="connsiteX4" fmla="*/ 1380 w 146271"/>
                  <a:gd name="connsiteY4" fmla="*/ 25589 h 48124"/>
                  <a:gd name="connsiteX5" fmla="*/ 102690 w 146271"/>
                  <a:gd name="connsiteY5" fmla="*/ 38108 h 48124"/>
                  <a:gd name="connsiteX6" fmla="*/ 108855 w 146271"/>
                  <a:gd name="connsiteY6" fmla="*/ 44121 h 48124"/>
                  <a:gd name="connsiteX7" fmla="*/ 122310 w 146271"/>
                  <a:gd name="connsiteY7" fmla="*/ 48233 h 48124"/>
                  <a:gd name="connsiteX8" fmla="*/ 135764 w 146271"/>
                  <a:gd name="connsiteY8" fmla="*/ 44121 h 48124"/>
                  <a:gd name="connsiteX9" fmla="*/ 146368 w 146271"/>
                  <a:gd name="connsiteY9" fmla="*/ 24175 h 48124"/>
                  <a:gd name="connsiteX10" fmla="*/ 142263 w 146271"/>
                  <a:gd name="connsiteY10" fmla="*/ 10721 h 48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271" h="48124">
                    <a:moveTo>
                      <a:pt x="142263" y="10721"/>
                    </a:moveTo>
                    <a:cubicBezTo>
                      <a:pt x="137938" y="4320"/>
                      <a:pt x="130618" y="109"/>
                      <a:pt x="122310" y="109"/>
                    </a:cubicBezTo>
                    <a:cubicBezTo>
                      <a:pt x="114222" y="109"/>
                      <a:pt x="107092" y="4115"/>
                      <a:pt x="102729" y="10234"/>
                    </a:cubicBezTo>
                    <a:lnTo>
                      <a:pt x="1380" y="22761"/>
                    </a:lnTo>
                    <a:cubicBezTo>
                      <a:pt x="-331" y="22921"/>
                      <a:pt x="-331" y="25422"/>
                      <a:pt x="1380" y="25589"/>
                    </a:cubicBezTo>
                    <a:lnTo>
                      <a:pt x="102690" y="38108"/>
                    </a:lnTo>
                    <a:cubicBezTo>
                      <a:pt x="104370" y="40465"/>
                      <a:pt x="106461" y="42510"/>
                      <a:pt x="108855" y="44121"/>
                    </a:cubicBezTo>
                    <a:cubicBezTo>
                      <a:pt x="112694" y="46721"/>
                      <a:pt x="117323" y="48233"/>
                      <a:pt x="122310" y="48233"/>
                    </a:cubicBezTo>
                    <a:cubicBezTo>
                      <a:pt x="127296" y="48233"/>
                      <a:pt x="131925" y="46721"/>
                      <a:pt x="135764" y="44121"/>
                    </a:cubicBezTo>
                    <a:cubicBezTo>
                      <a:pt x="142164" y="39804"/>
                      <a:pt x="146368" y="32476"/>
                      <a:pt x="146368" y="24175"/>
                    </a:cubicBezTo>
                    <a:cubicBezTo>
                      <a:pt x="146368" y="19189"/>
                      <a:pt x="144855" y="14559"/>
                      <a:pt x="142263" y="10721"/>
                    </a:cubicBezTo>
                    <a:close/>
                  </a:path>
                </a:pathLst>
              </a:custGeom>
              <a:solidFill>
                <a:srgbClr val="231F20"/>
              </a:solidFill>
              <a:ln w="7575" cap="flat">
                <a:noFill/>
                <a:prstDash val="solid"/>
                <a:round/>
              </a:ln>
            </p:spPr>
            <p:txBody>
              <a:bodyPr rtlCol="0" anchor="ctr"/>
              <a:lstStyle/>
              <a:p>
                <a:endParaRPr lang="en-GB"/>
              </a:p>
            </p:txBody>
          </p:sp>
          <p:sp>
            <p:nvSpPr>
              <p:cNvPr id="576" name="Freeform: Shape 575">
                <a:extLst>
                  <a:ext uri="{FF2B5EF4-FFF2-40B4-BE49-F238E27FC236}">
                    <a16:creationId xmlns:a16="http://schemas.microsoft.com/office/drawing/2014/main" id="{CC38EDD1-FB3E-48EC-A578-AD2C06364400}"/>
                  </a:ext>
                </a:extLst>
              </p:cNvPr>
              <p:cNvSpPr/>
              <p:nvPr/>
            </p:nvSpPr>
            <p:spPr>
              <a:xfrm>
                <a:off x="942402" y="3641471"/>
                <a:ext cx="23602" cy="23602"/>
              </a:xfrm>
              <a:custGeom>
                <a:avLst/>
                <a:gdLst>
                  <a:gd name="connsiteX0" fmla="*/ 23720 w 23602"/>
                  <a:gd name="connsiteY0" fmla="*/ 11914 h 23602"/>
                  <a:gd name="connsiteX1" fmla="*/ 11922 w 23602"/>
                  <a:gd name="connsiteY1" fmla="*/ 23712 h 23602"/>
                  <a:gd name="connsiteX2" fmla="*/ 117 w 23602"/>
                  <a:gd name="connsiteY2" fmla="*/ 11914 h 23602"/>
                  <a:gd name="connsiteX3" fmla="*/ 11922 w 23602"/>
                  <a:gd name="connsiteY3" fmla="*/ 109 h 23602"/>
                  <a:gd name="connsiteX4" fmla="*/ 23720 w 23602"/>
                  <a:gd name="connsiteY4" fmla="*/ 11914 h 23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02" h="23602">
                    <a:moveTo>
                      <a:pt x="23720" y="11914"/>
                    </a:moveTo>
                    <a:cubicBezTo>
                      <a:pt x="23720" y="18429"/>
                      <a:pt x="18437" y="23712"/>
                      <a:pt x="11922" y="23712"/>
                    </a:cubicBezTo>
                    <a:cubicBezTo>
                      <a:pt x="5400" y="23712"/>
                      <a:pt x="117" y="18429"/>
                      <a:pt x="117" y="11914"/>
                    </a:cubicBezTo>
                    <a:cubicBezTo>
                      <a:pt x="117" y="5400"/>
                      <a:pt x="5400" y="109"/>
                      <a:pt x="11922" y="109"/>
                    </a:cubicBezTo>
                    <a:cubicBezTo>
                      <a:pt x="18437" y="109"/>
                      <a:pt x="23720" y="5400"/>
                      <a:pt x="23720" y="11914"/>
                    </a:cubicBezTo>
                    <a:close/>
                  </a:path>
                </a:pathLst>
              </a:custGeom>
              <a:solidFill>
                <a:srgbClr val="FCB414"/>
              </a:solidFill>
              <a:ln w="7575" cap="flat">
                <a:noFill/>
                <a:prstDash val="solid"/>
                <a:round/>
              </a:ln>
            </p:spPr>
            <p:txBody>
              <a:bodyPr rtlCol="0" anchor="ctr"/>
              <a:lstStyle/>
              <a:p>
                <a:endParaRPr lang="en-GB"/>
              </a:p>
            </p:txBody>
          </p:sp>
          <p:sp>
            <p:nvSpPr>
              <p:cNvPr id="577" name="Freeform: Shape 576">
                <a:extLst>
                  <a:ext uri="{FF2B5EF4-FFF2-40B4-BE49-F238E27FC236}">
                    <a16:creationId xmlns:a16="http://schemas.microsoft.com/office/drawing/2014/main" id="{65421DBA-8107-4435-9E8A-3AA725AE41F2}"/>
                  </a:ext>
                </a:extLst>
              </p:cNvPr>
              <p:cNvSpPr/>
              <p:nvPr/>
            </p:nvSpPr>
            <p:spPr>
              <a:xfrm>
                <a:off x="1165100" y="4233744"/>
                <a:ext cx="92349" cy="135789"/>
              </a:xfrm>
              <a:custGeom>
                <a:avLst/>
                <a:gdLst>
                  <a:gd name="connsiteX0" fmla="*/ 21599 w 92349"/>
                  <a:gd name="connsiteY0" fmla="*/ 70952 h 135789"/>
                  <a:gd name="connsiteX1" fmla="*/ 26539 w 92349"/>
                  <a:gd name="connsiteY1" fmla="*/ 70618 h 135789"/>
                  <a:gd name="connsiteX2" fmla="*/ 26866 w 92349"/>
                  <a:gd name="connsiteY2" fmla="*/ 75566 h 135789"/>
                  <a:gd name="connsiteX3" fmla="*/ 23126 w 92349"/>
                  <a:gd name="connsiteY3" fmla="*/ 102011 h 135789"/>
                  <a:gd name="connsiteX4" fmla="*/ 39355 w 92349"/>
                  <a:gd name="connsiteY4" fmla="*/ 114653 h 135789"/>
                  <a:gd name="connsiteX5" fmla="*/ 41674 w 92349"/>
                  <a:gd name="connsiteY5" fmla="*/ 119023 h 135789"/>
                  <a:gd name="connsiteX6" fmla="*/ 38329 w 92349"/>
                  <a:gd name="connsiteY6" fmla="*/ 121494 h 135789"/>
                  <a:gd name="connsiteX7" fmla="*/ 37295 w 92349"/>
                  <a:gd name="connsiteY7" fmla="*/ 121334 h 135789"/>
                  <a:gd name="connsiteX8" fmla="*/ 16954 w 92349"/>
                  <a:gd name="connsiteY8" fmla="*/ 105318 h 135789"/>
                  <a:gd name="connsiteX9" fmla="*/ 21599 w 92349"/>
                  <a:gd name="connsiteY9" fmla="*/ 70952 h 135789"/>
                  <a:gd name="connsiteX10" fmla="*/ 23438 w 92349"/>
                  <a:gd name="connsiteY10" fmla="*/ 130038 h 135789"/>
                  <a:gd name="connsiteX11" fmla="*/ 86469 w 92349"/>
                  <a:gd name="connsiteY11" fmla="*/ 112950 h 135789"/>
                  <a:gd name="connsiteX12" fmla="*/ 86469 w 92349"/>
                  <a:gd name="connsiteY12" fmla="*/ 67007 h 135789"/>
                  <a:gd name="connsiteX13" fmla="*/ 49192 w 92349"/>
                  <a:gd name="connsiteY13" fmla="*/ 1993 h 135789"/>
                  <a:gd name="connsiteX14" fmla="*/ 43627 w 92349"/>
                  <a:gd name="connsiteY14" fmla="*/ 1993 h 135789"/>
                  <a:gd name="connsiteX15" fmla="*/ 6350 w 92349"/>
                  <a:gd name="connsiteY15" fmla="*/ 67007 h 135789"/>
                  <a:gd name="connsiteX16" fmla="*/ 23438 w 92349"/>
                  <a:gd name="connsiteY16" fmla="*/ 130038 h 13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49" h="135789">
                    <a:moveTo>
                      <a:pt x="21599" y="70952"/>
                    </a:moveTo>
                    <a:cubicBezTo>
                      <a:pt x="22883" y="69485"/>
                      <a:pt x="25095" y="69364"/>
                      <a:pt x="26539" y="70618"/>
                    </a:cubicBezTo>
                    <a:cubicBezTo>
                      <a:pt x="27991" y="71895"/>
                      <a:pt x="28143" y="74107"/>
                      <a:pt x="26866" y="75566"/>
                    </a:cubicBezTo>
                    <a:cubicBezTo>
                      <a:pt x="20132" y="83282"/>
                      <a:pt x="18657" y="93658"/>
                      <a:pt x="23126" y="102011"/>
                    </a:cubicBezTo>
                    <a:cubicBezTo>
                      <a:pt x="27657" y="110495"/>
                      <a:pt x="36702" y="113839"/>
                      <a:pt x="39355" y="114653"/>
                    </a:cubicBezTo>
                    <a:cubicBezTo>
                      <a:pt x="41210" y="115223"/>
                      <a:pt x="42244" y="117176"/>
                      <a:pt x="41674" y="119023"/>
                    </a:cubicBezTo>
                    <a:cubicBezTo>
                      <a:pt x="41210" y="120528"/>
                      <a:pt x="39827" y="121494"/>
                      <a:pt x="38329" y="121494"/>
                    </a:cubicBezTo>
                    <a:cubicBezTo>
                      <a:pt x="37995" y="121494"/>
                      <a:pt x="37637" y="121448"/>
                      <a:pt x="37295" y="121334"/>
                    </a:cubicBezTo>
                    <a:cubicBezTo>
                      <a:pt x="33061" y="120034"/>
                      <a:pt x="22587" y="115861"/>
                      <a:pt x="16954" y="105318"/>
                    </a:cubicBezTo>
                    <a:cubicBezTo>
                      <a:pt x="11094" y="94372"/>
                      <a:pt x="12918" y="80887"/>
                      <a:pt x="21599" y="70952"/>
                    </a:cubicBezTo>
                    <a:close/>
                    <a:moveTo>
                      <a:pt x="23438" y="130038"/>
                    </a:moveTo>
                    <a:cubicBezTo>
                      <a:pt x="45566" y="142732"/>
                      <a:pt x="73782" y="135077"/>
                      <a:pt x="86469" y="112950"/>
                    </a:cubicBezTo>
                    <a:cubicBezTo>
                      <a:pt x="94906" y="98234"/>
                      <a:pt x="94306" y="80758"/>
                      <a:pt x="86469" y="67007"/>
                    </a:cubicBezTo>
                    <a:lnTo>
                      <a:pt x="49192" y="1993"/>
                    </a:lnTo>
                    <a:cubicBezTo>
                      <a:pt x="47960" y="-158"/>
                      <a:pt x="44866" y="-158"/>
                      <a:pt x="43627" y="1993"/>
                    </a:cubicBezTo>
                    <a:lnTo>
                      <a:pt x="6350" y="67007"/>
                    </a:lnTo>
                    <a:cubicBezTo>
                      <a:pt x="-6336" y="89135"/>
                      <a:pt x="1318" y="117351"/>
                      <a:pt x="23438" y="130038"/>
                    </a:cubicBezTo>
                    <a:close/>
                  </a:path>
                </a:pathLst>
              </a:custGeom>
              <a:solidFill>
                <a:srgbClr val="231F20"/>
              </a:solidFill>
              <a:ln w="7575" cap="flat">
                <a:noFill/>
                <a:prstDash val="solid"/>
                <a:round/>
              </a:ln>
            </p:spPr>
            <p:txBody>
              <a:bodyPr rtlCol="0" anchor="ctr"/>
              <a:lstStyle/>
              <a:p>
                <a:endParaRPr lang="en-GB"/>
              </a:p>
            </p:txBody>
          </p:sp>
          <p:sp>
            <p:nvSpPr>
              <p:cNvPr id="578" name="Freeform: Shape 577">
                <a:extLst>
                  <a:ext uri="{FF2B5EF4-FFF2-40B4-BE49-F238E27FC236}">
                    <a16:creationId xmlns:a16="http://schemas.microsoft.com/office/drawing/2014/main" id="{2FEAB2D3-9F27-4650-87F3-FD0B31CCFE32}"/>
                  </a:ext>
                </a:extLst>
              </p:cNvPr>
              <p:cNvSpPr/>
              <p:nvPr/>
            </p:nvSpPr>
            <p:spPr>
              <a:xfrm>
                <a:off x="1211171" y="3469733"/>
                <a:ext cx="413559" cy="691959"/>
              </a:xfrm>
              <a:custGeom>
                <a:avLst/>
                <a:gdLst>
                  <a:gd name="connsiteX0" fmla="*/ 64914 w 413559"/>
                  <a:gd name="connsiteY0" fmla="*/ 620296 h 691959"/>
                  <a:gd name="connsiteX1" fmla="*/ 78734 w 413559"/>
                  <a:gd name="connsiteY1" fmla="*/ 620296 h 691959"/>
                  <a:gd name="connsiteX2" fmla="*/ 78734 w 413559"/>
                  <a:gd name="connsiteY2" fmla="*/ 588340 h 691959"/>
                  <a:gd name="connsiteX3" fmla="*/ 64914 w 413559"/>
                  <a:gd name="connsiteY3" fmla="*/ 588340 h 691959"/>
                  <a:gd name="connsiteX4" fmla="*/ 64914 w 413559"/>
                  <a:gd name="connsiteY4" fmla="*/ 565520 h 691959"/>
                  <a:gd name="connsiteX5" fmla="*/ 78734 w 413559"/>
                  <a:gd name="connsiteY5" fmla="*/ 565520 h 691959"/>
                  <a:gd name="connsiteX6" fmla="*/ 78734 w 413559"/>
                  <a:gd name="connsiteY6" fmla="*/ 533564 h 691959"/>
                  <a:gd name="connsiteX7" fmla="*/ 64914 w 413559"/>
                  <a:gd name="connsiteY7" fmla="*/ 533564 h 691959"/>
                  <a:gd name="connsiteX8" fmla="*/ 64914 w 413559"/>
                  <a:gd name="connsiteY8" fmla="*/ 510745 h 691959"/>
                  <a:gd name="connsiteX9" fmla="*/ 78734 w 413559"/>
                  <a:gd name="connsiteY9" fmla="*/ 510745 h 691959"/>
                  <a:gd name="connsiteX10" fmla="*/ 78734 w 413559"/>
                  <a:gd name="connsiteY10" fmla="*/ 478796 h 691959"/>
                  <a:gd name="connsiteX11" fmla="*/ 64914 w 413559"/>
                  <a:gd name="connsiteY11" fmla="*/ 478796 h 691959"/>
                  <a:gd name="connsiteX12" fmla="*/ 64914 w 413559"/>
                  <a:gd name="connsiteY12" fmla="*/ 463168 h 691959"/>
                  <a:gd name="connsiteX13" fmla="*/ 268251 w 413559"/>
                  <a:gd name="connsiteY13" fmla="*/ 463168 h 691959"/>
                  <a:gd name="connsiteX14" fmla="*/ 268251 w 413559"/>
                  <a:gd name="connsiteY14" fmla="*/ 495208 h 691959"/>
                  <a:gd name="connsiteX15" fmla="*/ 283476 w 413559"/>
                  <a:gd name="connsiteY15" fmla="*/ 510395 h 691959"/>
                  <a:gd name="connsiteX16" fmla="*/ 331099 w 413559"/>
                  <a:gd name="connsiteY16" fmla="*/ 510395 h 691959"/>
                  <a:gd name="connsiteX17" fmla="*/ 346286 w 413559"/>
                  <a:gd name="connsiteY17" fmla="*/ 495208 h 691959"/>
                  <a:gd name="connsiteX18" fmla="*/ 346286 w 413559"/>
                  <a:gd name="connsiteY18" fmla="*/ 463168 h 691959"/>
                  <a:gd name="connsiteX19" fmla="*/ 391932 w 413559"/>
                  <a:gd name="connsiteY19" fmla="*/ 463168 h 691959"/>
                  <a:gd name="connsiteX20" fmla="*/ 391932 w 413559"/>
                  <a:gd name="connsiteY20" fmla="*/ 635917 h 691959"/>
                  <a:gd name="connsiteX21" fmla="*/ 64914 w 413559"/>
                  <a:gd name="connsiteY21" fmla="*/ 635917 h 691959"/>
                  <a:gd name="connsiteX22" fmla="*/ 64914 w 413559"/>
                  <a:gd name="connsiteY22" fmla="*/ 620296 h 691959"/>
                  <a:gd name="connsiteX23" fmla="*/ 81326 w 413559"/>
                  <a:gd name="connsiteY23" fmla="*/ 395144 h 691959"/>
                  <a:gd name="connsiteX24" fmla="*/ 106866 w 413559"/>
                  <a:gd name="connsiteY24" fmla="*/ 395144 h 691959"/>
                  <a:gd name="connsiteX25" fmla="*/ 106866 w 413559"/>
                  <a:gd name="connsiteY25" fmla="*/ 441223 h 691959"/>
                  <a:gd name="connsiteX26" fmla="*/ 81326 w 413559"/>
                  <a:gd name="connsiteY26" fmla="*/ 441223 h 691959"/>
                  <a:gd name="connsiteX27" fmla="*/ 81326 w 413559"/>
                  <a:gd name="connsiteY27" fmla="*/ 395144 h 691959"/>
                  <a:gd name="connsiteX28" fmla="*/ 143687 w 413559"/>
                  <a:gd name="connsiteY28" fmla="*/ 115961 h 691959"/>
                  <a:gd name="connsiteX29" fmla="*/ 143687 w 413559"/>
                  <a:gd name="connsiteY29" fmla="*/ 99025 h 691959"/>
                  <a:gd name="connsiteX30" fmla="*/ 266366 w 413559"/>
                  <a:gd name="connsiteY30" fmla="*/ 99025 h 691959"/>
                  <a:gd name="connsiteX31" fmla="*/ 266366 w 413559"/>
                  <a:gd name="connsiteY31" fmla="*/ 115961 h 691959"/>
                  <a:gd name="connsiteX32" fmla="*/ 205046 w 413559"/>
                  <a:gd name="connsiteY32" fmla="*/ 177281 h 691959"/>
                  <a:gd name="connsiteX33" fmla="*/ 143687 w 413559"/>
                  <a:gd name="connsiteY33" fmla="*/ 115961 h 691959"/>
                  <a:gd name="connsiteX34" fmla="*/ 175948 w 413559"/>
                  <a:gd name="connsiteY34" fmla="*/ 64705 h 691959"/>
                  <a:gd name="connsiteX35" fmla="*/ 178144 w 413559"/>
                  <a:gd name="connsiteY35" fmla="*/ 66894 h 691959"/>
                  <a:gd name="connsiteX36" fmla="*/ 231909 w 413559"/>
                  <a:gd name="connsiteY36" fmla="*/ 66894 h 691959"/>
                  <a:gd name="connsiteX37" fmla="*/ 234105 w 413559"/>
                  <a:gd name="connsiteY37" fmla="*/ 64705 h 691959"/>
                  <a:gd name="connsiteX38" fmla="*/ 234105 w 413559"/>
                  <a:gd name="connsiteY38" fmla="*/ 29465 h 691959"/>
                  <a:gd name="connsiteX39" fmla="*/ 266366 w 413559"/>
                  <a:gd name="connsiteY39" fmla="*/ 83442 h 691959"/>
                  <a:gd name="connsiteX40" fmla="*/ 266366 w 413559"/>
                  <a:gd name="connsiteY40" fmla="*/ 85859 h 691959"/>
                  <a:gd name="connsiteX41" fmla="*/ 143687 w 413559"/>
                  <a:gd name="connsiteY41" fmla="*/ 85859 h 691959"/>
                  <a:gd name="connsiteX42" fmla="*/ 143687 w 413559"/>
                  <a:gd name="connsiteY42" fmla="*/ 83442 h 691959"/>
                  <a:gd name="connsiteX43" fmla="*/ 175948 w 413559"/>
                  <a:gd name="connsiteY43" fmla="*/ 29465 h 691959"/>
                  <a:gd name="connsiteX44" fmla="*/ 175948 w 413559"/>
                  <a:gd name="connsiteY44" fmla="*/ 64705 h 691959"/>
                  <a:gd name="connsiteX45" fmla="*/ 180729 w 413559"/>
                  <a:gd name="connsiteY45" fmla="*/ 27093 h 691959"/>
                  <a:gd name="connsiteX46" fmla="*/ 205046 w 413559"/>
                  <a:gd name="connsiteY46" fmla="*/ 22084 h 691959"/>
                  <a:gd name="connsiteX47" fmla="*/ 229317 w 413559"/>
                  <a:gd name="connsiteY47" fmla="*/ 27093 h 691959"/>
                  <a:gd name="connsiteX48" fmla="*/ 229719 w 413559"/>
                  <a:gd name="connsiteY48" fmla="*/ 27268 h 691959"/>
                  <a:gd name="connsiteX49" fmla="*/ 229719 w 413559"/>
                  <a:gd name="connsiteY49" fmla="*/ 62508 h 691959"/>
                  <a:gd name="connsiteX50" fmla="*/ 180341 w 413559"/>
                  <a:gd name="connsiteY50" fmla="*/ 62508 h 691959"/>
                  <a:gd name="connsiteX51" fmla="*/ 180341 w 413559"/>
                  <a:gd name="connsiteY51" fmla="*/ 27268 h 691959"/>
                  <a:gd name="connsiteX52" fmla="*/ 180729 w 413559"/>
                  <a:gd name="connsiteY52" fmla="*/ 27093 h 691959"/>
                  <a:gd name="connsiteX53" fmla="*/ 76940 w 413559"/>
                  <a:gd name="connsiteY53" fmla="*/ 295862 h 691959"/>
                  <a:gd name="connsiteX54" fmla="*/ 76940 w 413559"/>
                  <a:gd name="connsiteY54" fmla="*/ 220943 h 691959"/>
                  <a:gd name="connsiteX55" fmla="*/ 99980 w 413559"/>
                  <a:gd name="connsiteY55" fmla="*/ 197865 h 691959"/>
                  <a:gd name="connsiteX56" fmla="*/ 172572 w 413559"/>
                  <a:gd name="connsiteY56" fmla="*/ 197865 h 691959"/>
                  <a:gd name="connsiteX57" fmla="*/ 172572 w 413559"/>
                  <a:gd name="connsiteY57" fmla="*/ 182982 h 691959"/>
                  <a:gd name="connsiteX58" fmla="*/ 205046 w 413559"/>
                  <a:gd name="connsiteY58" fmla="*/ 190447 h 691959"/>
                  <a:gd name="connsiteX59" fmla="*/ 237488 w 413559"/>
                  <a:gd name="connsiteY59" fmla="*/ 182982 h 691959"/>
                  <a:gd name="connsiteX60" fmla="*/ 237488 w 413559"/>
                  <a:gd name="connsiteY60" fmla="*/ 197865 h 691959"/>
                  <a:gd name="connsiteX61" fmla="*/ 310081 w 413559"/>
                  <a:gd name="connsiteY61" fmla="*/ 197865 h 691959"/>
                  <a:gd name="connsiteX62" fmla="*/ 333121 w 413559"/>
                  <a:gd name="connsiteY62" fmla="*/ 220943 h 691959"/>
                  <a:gd name="connsiteX63" fmla="*/ 333121 w 413559"/>
                  <a:gd name="connsiteY63" fmla="*/ 495208 h 691959"/>
                  <a:gd name="connsiteX64" fmla="*/ 331099 w 413559"/>
                  <a:gd name="connsiteY64" fmla="*/ 497230 h 691959"/>
                  <a:gd name="connsiteX65" fmla="*/ 283476 w 413559"/>
                  <a:gd name="connsiteY65" fmla="*/ 497230 h 691959"/>
                  <a:gd name="connsiteX66" fmla="*/ 281416 w 413559"/>
                  <a:gd name="connsiteY66" fmla="*/ 495208 h 691959"/>
                  <a:gd name="connsiteX67" fmla="*/ 281416 w 413559"/>
                  <a:gd name="connsiteY67" fmla="*/ 449128 h 691959"/>
                  <a:gd name="connsiteX68" fmla="*/ 261356 w 413559"/>
                  <a:gd name="connsiteY68" fmla="*/ 449128 h 691959"/>
                  <a:gd name="connsiteX69" fmla="*/ 256271 w 413559"/>
                  <a:gd name="connsiteY69" fmla="*/ 445176 h 691959"/>
                  <a:gd name="connsiteX70" fmla="*/ 260703 w 413559"/>
                  <a:gd name="connsiteY70" fmla="*/ 440220 h 691959"/>
                  <a:gd name="connsiteX71" fmla="*/ 294407 w 413559"/>
                  <a:gd name="connsiteY71" fmla="*/ 440220 h 691959"/>
                  <a:gd name="connsiteX72" fmla="*/ 294407 w 413559"/>
                  <a:gd name="connsiteY72" fmla="*/ 252983 h 691959"/>
                  <a:gd name="connsiteX73" fmla="*/ 281241 w 413559"/>
                  <a:gd name="connsiteY73" fmla="*/ 252983 h 691959"/>
                  <a:gd name="connsiteX74" fmla="*/ 281241 w 413559"/>
                  <a:gd name="connsiteY74" fmla="*/ 427046 h 691959"/>
                  <a:gd name="connsiteX75" fmla="*/ 260703 w 413559"/>
                  <a:gd name="connsiteY75" fmla="*/ 427046 h 691959"/>
                  <a:gd name="connsiteX76" fmla="*/ 243501 w 413559"/>
                  <a:gd name="connsiteY76" fmla="*/ 441094 h 691959"/>
                  <a:gd name="connsiteX77" fmla="*/ 238758 w 413559"/>
                  <a:gd name="connsiteY77" fmla="*/ 441094 h 691959"/>
                  <a:gd name="connsiteX78" fmla="*/ 238758 w 413559"/>
                  <a:gd name="connsiteY78" fmla="*/ 441223 h 691959"/>
                  <a:gd name="connsiteX79" fmla="*/ 128812 w 413559"/>
                  <a:gd name="connsiteY79" fmla="*/ 441223 h 691959"/>
                  <a:gd name="connsiteX80" fmla="*/ 128812 w 413559"/>
                  <a:gd name="connsiteY80" fmla="*/ 252983 h 691959"/>
                  <a:gd name="connsiteX81" fmla="*/ 115646 w 413559"/>
                  <a:gd name="connsiteY81" fmla="*/ 252983 h 691959"/>
                  <a:gd name="connsiteX82" fmla="*/ 115646 w 413559"/>
                  <a:gd name="connsiteY82" fmla="*/ 373198 h 691959"/>
                  <a:gd name="connsiteX83" fmla="*/ 104890 w 413559"/>
                  <a:gd name="connsiteY83" fmla="*/ 373198 h 691959"/>
                  <a:gd name="connsiteX84" fmla="*/ 104981 w 413559"/>
                  <a:gd name="connsiteY84" fmla="*/ 372013 h 691959"/>
                  <a:gd name="connsiteX85" fmla="*/ 104981 w 413559"/>
                  <a:gd name="connsiteY85" fmla="*/ 310221 h 691959"/>
                  <a:gd name="connsiteX86" fmla="*/ 90630 w 413559"/>
                  <a:gd name="connsiteY86" fmla="*/ 295862 h 691959"/>
                  <a:gd name="connsiteX87" fmla="*/ 76940 w 413559"/>
                  <a:gd name="connsiteY87" fmla="*/ 295862 h 691959"/>
                  <a:gd name="connsiteX88" fmla="*/ 45333 w 413559"/>
                  <a:gd name="connsiteY88" fmla="*/ 310221 h 691959"/>
                  <a:gd name="connsiteX89" fmla="*/ 46519 w 413559"/>
                  <a:gd name="connsiteY89" fmla="*/ 309035 h 691959"/>
                  <a:gd name="connsiteX90" fmla="*/ 90630 w 413559"/>
                  <a:gd name="connsiteY90" fmla="*/ 309035 h 691959"/>
                  <a:gd name="connsiteX91" fmla="*/ 91816 w 413559"/>
                  <a:gd name="connsiteY91" fmla="*/ 310221 h 691959"/>
                  <a:gd name="connsiteX92" fmla="*/ 91816 w 413559"/>
                  <a:gd name="connsiteY92" fmla="*/ 372013 h 691959"/>
                  <a:gd name="connsiteX93" fmla="*/ 90630 w 413559"/>
                  <a:gd name="connsiteY93" fmla="*/ 373198 h 691959"/>
                  <a:gd name="connsiteX94" fmla="*/ 46519 w 413559"/>
                  <a:gd name="connsiteY94" fmla="*/ 373198 h 691959"/>
                  <a:gd name="connsiteX95" fmla="*/ 45333 w 413559"/>
                  <a:gd name="connsiteY95" fmla="*/ 372013 h 691959"/>
                  <a:gd name="connsiteX96" fmla="*/ 45333 w 413559"/>
                  <a:gd name="connsiteY96" fmla="*/ 310221 h 691959"/>
                  <a:gd name="connsiteX97" fmla="*/ 13476 w 413559"/>
                  <a:gd name="connsiteY97" fmla="*/ 428894 h 691959"/>
                  <a:gd name="connsiteX98" fmla="*/ 30412 w 413559"/>
                  <a:gd name="connsiteY98" fmla="*/ 428894 h 691959"/>
                  <a:gd name="connsiteX99" fmla="*/ 30412 w 413559"/>
                  <a:gd name="connsiteY99" fmla="*/ 670199 h 691959"/>
                  <a:gd name="connsiteX100" fmla="*/ 13476 w 413559"/>
                  <a:gd name="connsiteY100" fmla="*/ 670199 h 691959"/>
                  <a:gd name="connsiteX101" fmla="*/ 13476 w 413559"/>
                  <a:gd name="connsiteY101" fmla="*/ 428894 h 691959"/>
                  <a:gd name="connsiteX102" fmla="*/ 51741 w 413559"/>
                  <a:gd name="connsiteY102" fmla="*/ 670199 h 691959"/>
                  <a:gd name="connsiteX103" fmla="*/ 34805 w 413559"/>
                  <a:gd name="connsiteY103" fmla="*/ 670199 h 691959"/>
                  <a:gd name="connsiteX104" fmla="*/ 34805 w 413559"/>
                  <a:gd name="connsiteY104" fmla="*/ 428894 h 691959"/>
                  <a:gd name="connsiteX105" fmla="*/ 51741 w 413559"/>
                  <a:gd name="connsiteY105" fmla="*/ 428894 h 691959"/>
                  <a:gd name="connsiteX106" fmla="*/ 51741 w 413559"/>
                  <a:gd name="connsiteY106" fmla="*/ 670199 h 691959"/>
                  <a:gd name="connsiteX107" fmla="*/ 311 w 413559"/>
                  <a:gd name="connsiteY107" fmla="*/ 657862 h 691959"/>
                  <a:gd name="connsiteX108" fmla="*/ 311 w 413559"/>
                  <a:gd name="connsiteY108" fmla="*/ 692136 h 691959"/>
                  <a:gd name="connsiteX109" fmla="*/ 73686 w 413559"/>
                  <a:gd name="connsiteY109" fmla="*/ 692136 h 691959"/>
                  <a:gd name="connsiteX110" fmla="*/ 73686 w 413559"/>
                  <a:gd name="connsiteY110" fmla="*/ 657862 h 691959"/>
                  <a:gd name="connsiteX111" fmla="*/ 413870 w 413559"/>
                  <a:gd name="connsiteY111" fmla="*/ 657862 h 691959"/>
                  <a:gd name="connsiteX112" fmla="*/ 413870 w 413559"/>
                  <a:gd name="connsiteY112" fmla="*/ 441223 h 691959"/>
                  <a:gd name="connsiteX113" fmla="*/ 355058 w 413559"/>
                  <a:gd name="connsiteY113" fmla="*/ 441223 h 691959"/>
                  <a:gd name="connsiteX114" fmla="*/ 355058 w 413559"/>
                  <a:gd name="connsiteY114" fmla="*/ 220943 h 691959"/>
                  <a:gd name="connsiteX115" fmla="*/ 310081 w 413559"/>
                  <a:gd name="connsiteY115" fmla="*/ 175920 h 691959"/>
                  <a:gd name="connsiteX116" fmla="*/ 262763 w 413559"/>
                  <a:gd name="connsiteY116" fmla="*/ 175920 h 691959"/>
                  <a:gd name="connsiteX117" fmla="*/ 288311 w 413559"/>
                  <a:gd name="connsiteY117" fmla="*/ 115961 h 691959"/>
                  <a:gd name="connsiteX118" fmla="*/ 288311 w 413559"/>
                  <a:gd name="connsiteY118" fmla="*/ 83442 h 691959"/>
                  <a:gd name="connsiteX119" fmla="*/ 205030 w 413559"/>
                  <a:gd name="connsiteY119" fmla="*/ 177 h 691959"/>
                  <a:gd name="connsiteX120" fmla="*/ 121750 w 413559"/>
                  <a:gd name="connsiteY120" fmla="*/ 83442 h 691959"/>
                  <a:gd name="connsiteX121" fmla="*/ 121750 w 413559"/>
                  <a:gd name="connsiteY121" fmla="*/ 115961 h 691959"/>
                  <a:gd name="connsiteX122" fmla="*/ 147290 w 413559"/>
                  <a:gd name="connsiteY122" fmla="*/ 175920 h 691959"/>
                  <a:gd name="connsiteX123" fmla="*/ 99980 w 413559"/>
                  <a:gd name="connsiteY123" fmla="*/ 175920 h 691959"/>
                  <a:gd name="connsiteX124" fmla="*/ 54987 w 413559"/>
                  <a:gd name="connsiteY124" fmla="*/ 220943 h 691959"/>
                  <a:gd name="connsiteX125" fmla="*/ 54987 w 413559"/>
                  <a:gd name="connsiteY125" fmla="*/ 287090 h 691959"/>
                  <a:gd name="connsiteX126" fmla="*/ 46519 w 413559"/>
                  <a:gd name="connsiteY126" fmla="*/ 287090 h 691959"/>
                  <a:gd name="connsiteX127" fmla="*/ 23388 w 413559"/>
                  <a:gd name="connsiteY127" fmla="*/ 310221 h 691959"/>
                  <a:gd name="connsiteX128" fmla="*/ 23388 w 413559"/>
                  <a:gd name="connsiteY128" fmla="*/ 372013 h 691959"/>
                  <a:gd name="connsiteX129" fmla="*/ 46519 w 413559"/>
                  <a:gd name="connsiteY129" fmla="*/ 395144 h 691959"/>
                  <a:gd name="connsiteX130" fmla="*/ 55778 w 413559"/>
                  <a:gd name="connsiteY130" fmla="*/ 395144 h 691959"/>
                  <a:gd name="connsiteX131" fmla="*/ 55778 w 413559"/>
                  <a:gd name="connsiteY131" fmla="*/ 406948 h 691959"/>
                  <a:gd name="connsiteX132" fmla="*/ 311 w 413559"/>
                  <a:gd name="connsiteY132" fmla="*/ 406948 h 691959"/>
                  <a:gd name="connsiteX133" fmla="*/ 311 w 413559"/>
                  <a:gd name="connsiteY133" fmla="*/ 441223 h 691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413559" h="691959">
                    <a:moveTo>
                      <a:pt x="64914" y="620296"/>
                    </a:moveTo>
                    <a:lnTo>
                      <a:pt x="78734" y="620296"/>
                    </a:lnTo>
                    <a:lnTo>
                      <a:pt x="78734" y="588340"/>
                    </a:lnTo>
                    <a:lnTo>
                      <a:pt x="64914" y="588340"/>
                    </a:lnTo>
                    <a:lnTo>
                      <a:pt x="64914" y="565520"/>
                    </a:lnTo>
                    <a:lnTo>
                      <a:pt x="78734" y="565520"/>
                    </a:lnTo>
                    <a:lnTo>
                      <a:pt x="78734" y="533564"/>
                    </a:lnTo>
                    <a:lnTo>
                      <a:pt x="64914" y="533564"/>
                    </a:lnTo>
                    <a:lnTo>
                      <a:pt x="64914" y="510745"/>
                    </a:lnTo>
                    <a:lnTo>
                      <a:pt x="78734" y="510745"/>
                    </a:lnTo>
                    <a:lnTo>
                      <a:pt x="78734" y="478796"/>
                    </a:lnTo>
                    <a:lnTo>
                      <a:pt x="64914" y="478796"/>
                    </a:lnTo>
                    <a:lnTo>
                      <a:pt x="64914" y="463168"/>
                    </a:lnTo>
                    <a:lnTo>
                      <a:pt x="268251" y="463168"/>
                    </a:lnTo>
                    <a:lnTo>
                      <a:pt x="268251" y="495208"/>
                    </a:lnTo>
                    <a:cubicBezTo>
                      <a:pt x="268251" y="503592"/>
                      <a:pt x="275092" y="510395"/>
                      <a:pt x="283476" y="510395"/>
                    </a:cubicBezTo>
                    <a:lnTo>
                      <a:pt x="331099" y="510395"/>
                    </a:lnTo>
                    <a:cubicBezTo>
                      <a:pt x="339483" y="510395"/>
                      <a:pt x="346286" y="503592"/>
                      <a:pt x="346286" y="495208"/>
                    </a:cubicBezTo>
                    <a:lnTo>
                      <a:pt x="346286" y="463168"/>
                    </a:lnTo>
                    <a:cubicBezTo>
                      <a:pt x="364621" y="463168"/>
                      <a:pt x="339453" y="463168"/>
                      <a:pt x="391932" y="463168"/>
                    </a:cubicBezTo>
                    <a:lnTo>
                      <a:pt x="391932" y="635917"/>
                    </a:lnTo>
                    <a:lnTo>
                      <a:pt x="64914" y="635917"/>
                    </a:lnTo>
                    <a:lnTo>
                      <a:pt x="64914" y="620296"/>
                    </a:lnTo>
                    <a:close/>
                    <a:moveTo>
                      <a:pt x="81326" y="395144"/>
                    </a:moveTo>
                    <a:lnTo>
                      <a:pt x="106866" y="395144"/>
                    </a:lnTo>
                    <a:lnTo>
                      <a:pt x="106866" y="441223"/>
                    </a:lnTo>
                    <a:lnTo>
                      <a:pt x="81326" y="441223"/>
                    </a:lnTo>
                    <a:lnTo>
                      <a:pt x="81326" y="395144"/>
                    </a:lnTo>
                    <a:close/>
                    <a:moveTo>
                      <a:pt x="143687" y="115961"/>
                    </a:moveTo>
                    <a:lnTo>
                      <a:pt x="143687" y="99025"/>
                    </a:lnTo>
                    <a:lnTo>
                      <a:pt x="266366" y="99025"/>
                    </a:lnTo>
                    <a:lnTo>
                      <a:pt x="266366" y="115961"/>
                    </a:lnTo>
                    <a:cubicBezTo>
                      <a:pt x="266366" y="149703"/>
                      <a:pt x="238818" y="177281"/>
                      <a:pt x="205046" y="177281"/>
                    </a:cubicBezTo>
                    <a:cubicBezTo>
                      <a:pt x="171083" y="177281"/>
                      <a:pt x="143687" y="149566"/>
                      <a:pt x="143687" y="115961"/>
                    </a:cubicBezTo>
                    <a:close/>
                    <a:moveTo>
                      <a:pt x="175948" y="64705"/>
                    </a:moveTo>
                    <a:cubicBezTo>
                      <a:pt x="175948" y="65929"/>
                      <a:pt x="176913" y="66894"/>
                      <a:pt x="178144" y="66894"/>
                    </a:cubicBezTo>
                    <a:lnTo>
                      <a:pt x="231909" y="66894"/>
                    </a:lnTo>
                    <a:cubicBezTo>
                      <a:pt x="233140" y="66894"/>
                      <a:pt x="234105" y="65929"/>
                      <a:pt x="234105" y="64705"/>
                    </a:cubicBezTo>
                    <a:lnTo>
                      <a:pt x="234105" y="29465"/>
                    </a:lnTo>
                    <a:cubicBezTo>
                      <a:pt x="253899" y="40038"/>
                      <a:pt x="266366" y="60707"/>
                      <a:pt x="266366" y="83442"/>
                    </a:cubicBezTo>
                    <a:lnTo>
                      <a:pt x="266366" y="85859"/>
                    </a:lnTo>
                    <a:lnTo>
                      <a:pt x="143687" y="85859"/>
                    </a:lnTo>
                    <a:lnTo>
                      <a:pt x="143687" y="83442"/>
                    </a:lnTo>
                    <a:cubicBezTo>
                      <a:pt x="143687" y="60707"/>
                      <a:pt x="156154" y="40038"/>
                      <a:pt x="175948" y="29465"/>
                    </a:cubicBezTo>
                    <a:lnTo>
                      <a:pt x="175948" y="64705"/>
                    </a:lnTo>
                    <a:close/>
                    <a:moveTo>
                      <a:pt x="180729" y="27093"/>
                    </a:moveTo>
                    <a:cubicBezTo>
                      <a:pt x="188414" y="23756"/>
                      <a:pt x="196578" y="22084"/>
                      <a:pt x="205046" y="22084"/>
                    </a:cubicBezTo>
                    <a:cubicBezTo>
                      <a:pt x="213475" y="22084"/>
                      <a:pt x="221639" y="23756"/>
                      <a:pt x="229317" y="27093"/>
                    </a:cubicBezTo>
                    <a:cubicBezTo>
                      <a:pt x="229453" y="27131"/>
                      <a:pt x="229583" y="27223"/>
                      <a:pt x="229719" y="27268"/>
                    </a:cubicBezTo>
                    <a:lnTo>
                      <a:pt x="229719" y="62508"/>
                    </a:lnTo>
                    <a:lnTo>
                      <a:pt x="180341" y="62508"/>
                    </a:lnTo>
                    <a:lnTo>
                      <a:pt x="180341" y="27268"/>
                    </a:lnTo>
                    <a:cubicBezTo>
                      <a:pt x="180470" y="27223"/>
                      <a:pt x="180600" y="27131"/>
                      <a:pt x="180729" y="27093"/>
                    </a:cubicBezTo>
                    <a:close/>
                    <a:moveTo>
                      <a:pt x="76940" y="295862"/>
                    </a:moveTo>
                    <a:lnTo>
                      <a:pt x="76940" y="220943"/>
                    </a:lnTo>
                    <a:cubicBezTo>
                      <a:pt x="76940" y="208219"/>
                      <a:pt x="87247" y="197865"/>
                      <a:pt x="99980" y="197865"/>
                    </a:cubicBezTo>
                    <a:lnTo>
                      <a:pt x="172572" y="197865"/>
                    </a:lnTo>
                    <a:lnTo>
                      <a:pt x="172572" y="182982"/>
                    </a:lnTo>
                    <a:cubicBezTo>
                      <a:pt x="182173" y="187710"/>
                      <a:pt x="193362" y="190447"/>
                      <a:pt x="205046" y="190447"/>
                    </a:cubicBezTo>
                    <a:cubicBezTo>
                      <a:pt x="217018" y="190447"/>
                      <a:pt x="228404" y="187520"/>
                      <a:pt x="237488" y="182982"/>
                    </a:cubicBezTo>
                    <a:lnTo>
                      <a:pt x="237488" y="197865"/>
                    </a:lnTo>
                    <a:lnTo>
                      <a:pt x="310081" y="197865"/>
                    </a:lnTo>
                    <a:cubicBezTo>
                      <a:pt x="322806" y="197865"/>
                      <a:pt x="333121" y="208219"/>
                      <a:pt x="333121" y="220943"/>
                    </a:cubicBezTo>
                    <a:lnTo>
                      <a:pt x="333121" y="495208"/>
                    </a:lnTo>
                    <a:cubicBezTo>
                      <a:pt x="333121" y="496310"/>
                      <a:pt x="332239" y="497230"/>
                      <a:pt x="331099" y="497230"/>
                    </a:cubicBezTo>
                    <a:lnTo>
                      <a:pt x="283476" y="497230"/>
                    </a:lnTo>
                    <a:cubicBezTo>
                      <a:pt x="282336" y="497230"/>
                      <a:pt x="281416" y="496310"/>
                      <a:pt x="281416" y="495208"/>
                    </a:cubicBezTo>
                    <a:lnTo>
                      <a:pt x="281416" y="449128"/>
                    </a:lnTo>
                    <a:lnTo>
                      <a:pt x="261356" y="449128"/>
                    </a:lnTo>
                    <a:cubicBezTo>
                      <a:pt x="258772" y="449128"/>
                      <a:pt x="256491" y="447327"/>
                      <a:pt x="256271" y="445176"/>
                    </a:cubicBezTo>
                    <a:cubicBezTo>
                      <a:pt x="256058" y="442371"/>
                      <a:pt x="258164" y="440220"/>
                      <a:pt x="260703" y="440220"/>
                    </a:cubicBezTo>
                    <a:lnTo>
                      <a:pt x="294407" y="440220"/>
                    </a:lnTo>
                    <a:cubicBezTo>
                      <a:pt x="294407" y="219218"/>
                      <a:pt x="294407" y="295520"/>
                      <a:pt x="294407" y="252983"/>
                    </a:cubicBezTo>
                    <a:lnTo>
                      <a:pt x="281241" y="252983"/>
                    </a:lnTo>
                    <a:cubicBezTo>
                      <a:pt x="281241" y="477679"/>
                      <a:pt x="281241" y="187307"/>
                      <a:pt x="281241" y="427046"/>
                    </a:cubicBezTo>
                    <a:lnTo>
                      <a:pt x="260703" y="427046"/>
                    </a:lnTo>
                    <a:cubicBezTo>
                      <a:pt x="252334" y="427046"/>
                      <a:pt x="245120" y="432991"/>
                      <a:pt x="243501" y="441094"/>
                    </a:cubicBezTo>
                    <a:lnTo>
                      <a:pt x="238758" y="441094"/>
                    </a:lnTo>
                    <a:cubicBezTo>
                      <a:pt x="238758" y="441139"/>
                      <a:pt x="238712" y="441185"/>
                      <a:pt x="238758" y="441223"/>
                    </a:cubicBezTo>
                    <a:lnTo>
                      <a:pt x="128812" y="441223"/>
                    </a:lnTo>
                    <a:lnTo>
                      <a:pt x="128812" y="252983"/>
                    </a:lnTo>
                    <a:lnTo>
                      <a:pt x="115646" y="252983"/>
                    </a:lnTo>
                    <a:lnTo>
                      <a:pt x="115646" y="373198"/>
                    </a:lnTo>
                    <a:lnTo>
                      <a:pt x="104890" y="373198"/>
                    </a:lnTo>
                    <a:cubicBezTo>
                      <a:pt x="104981" y="372803"/>
                      <a:pt x="104981" y="372408"/>
                      <a:pt x="104981" y="372013"/>
                    </a:cubicBezTo>
                    <a:lnTo>
                      <a:pt x="104981" y="310221"/>
                    </a:lnTo>
                    <a:cubicBezTo>
                      <a:pt x="104981" y="302316"/>
                      <a:pt x="98528" y="295862"/>
                      <a:pt x="90630" y="295862"/>
                    </a:cubicBezTo>
                    <a:lnTo>
                      <a:pt x="76940" y="295862"/>
                    </a:lnTo>
                    <a:close/>
                    <a:moveTo>
                      <a:pt x="45333" y="310221"/>
                    </a:moveTo>
                    <a:cubicBezTo>
                      <a:pt x="45333" y="309560"/>
                      <a:pt x="45865" y="309035"/>
                      <a:pt x="46519" y="309035"/>
                    </a:cubicBezTo>
                    <a:lnTo>
                      <a:pt x="90630" y="309035"/>
                    </a:lnTo>
                    <a:cubicBezTo>
                      <a:pt x="91284" y="309035"/>
                      <a:pt x="91816" y="309560"/>
                      <a:pt x="91816" y="310221"/>
                    </a:cubicBezTo>
                    <a:lnTo>
                      <a:pt x="91816" y="372013"/>
                    </a:lnTo>
                    <a:cubicBezTo>
                      <a:pt x="91816" y="372674"/>
                      <a:pt x="91284" y="373198"/>
                      <a:pt x="90630" y="373198"/>
                    </a:cubicBezTo>
                    <a:lnTo>
                      <a:pt x="46519" y="373198"/>
                    </a:lnTo>
                    <a:cubicBezTo>
                      <a:pt x="45865" y="373198"/>
                      <a:pt x="45333" y="372674"/>
                      <a:pt x="45333" y="372013"/>
                    </a:cubicBezTo>
                    <a:lnTo>
                      <a:pt x="45333" y="310221"/>
                    </a:lnTo>
                    <a:close/>
                    <a:moveTo>
                      <a:pt x="13476" y="428894"/>
                    </a:moveTo>
                    <a:lnTo>
                      <a:pt x="30412" y="428894"/>
                    </a:lnTo>
                    <a:lnTo>
                      <a:pt x="30412" y="670199"/>
                    </a:lnTo>
                    <a:lnTo>
                      <a:pt x="13476" y="670199"/>
                    </a:lnTo>
                    <a:lnTo>
                      <a:pt x="13476" y="428894"/>
                    </a:lnTo>
                    <a:close/>
                    <a:moveTo>
                      <a:pt x="51741" y="670199"/>
                    </a:moveTo>
                    <a:lnTo>
                      <a:pt x="34805" y="670199"/>
                    </a:lnTo>
                    <a:lnTo>
                      <a:pt x="34805" y="428894"/>
                    </a:lnTo>
                    <a:lnTo>
                      <a:pt x="51741" y="428894"/>
                    </a:lnTo>
                    <a:cubicBezTo>
                      <a:pt x="51741" y="843722"/>
                      <a:pt x="51741" y="253454"/>
                      <a:pt x="51741" y="670199"/>
                    </a:cubicBezTo>
                    <a:close/>
                    <a:moveTo>
                      <a:pt x="311" y="657862"/>
                    </a:moveTo>
                    <a:lnTo>
                      <a:pt x="311" y="692136"/>
                    </a:lnTo>
                    <a:lnTo>
                      <a:pt x="73686" y="692136"/>
                    </a:lnTo>
                    <a:lnTo>
                      <a:pt x="73686" y="657862"/>
                    </a:lnTo>
                    <a:lnTo>
                      <a:pt x="413870" y="657862"/>
                    </a:lnTo>
                    <a:lnTo>
                      <a:pt x="413870" y="441223"/>
                    </a:lnTo>
                    <a:lnTo>
                      <a:pt x="355058" y="441223"/>
                    </a:lnTo>
                    <a:lnTo>
                      <a:pt x="355058" y="220943"/>
                    </a:lnTo>
                    <a:cubicBezTo>
                      <a:pt x="355058" y="196110"/>
                      <a:pt x="334922" y="175920"/>
                      <a:pt x="310081" y="175920"/>
                    </a:cubicBezTo>
                    <a:lnTo>
                      <a:pt x="262763" y="175920"/>
                    </a:lnTo>
                    <a:cubicBezTo>
                      <a:pt x="278520" y="160778"/>
                      <a:pt x="288311" y="139495"/>
                      <a:pt x="288311" y="115961"/>
                    </a:cubicBezTo>
                    <a:lnTo>
                      <a:pt x="288311" y="83442"/>
                    </a:lnTo>
                    <a:cubicBezTo>
                      <a:pt x="288311" y="37507"/>
                      <a:pt x="251171" y="162"/>
                      <a:pt x="205030" y="177"/>
                    </a:cubicBezTo>
                    <a:cubicBezTo>
                      <a:pt x="158654" y="200"/>
                      <a:pt x="121750" y="37690"/>
                      <a:pt x="121750" y="83442"/>
                    </a:cubicBezTo>
                    <a:lnTo>
                      <a:pt x="121750" y="115961"/>
                    </a:lnTo>
                    <a:cubicBezTo>
                      <a:pt x="121750" y="139495"/>
                      <a:pt x="131533" y="160778"/>
                      <a:pt x="147290" y="175920"/>
                    </a:cubicBezTo>
                    <a:lnTo>
                      <a:pt x="99980" y="175920"/>
                    </a:lnTo>
                    <a:cubicBezTo>
                      <a:pt x="75184" y="175920"/>
                      <a:pt x="54987" y="196110"/>
                      <a:pt x="54987" y="220943"/>
                    </a:cubicBezTo>
                    <a:lnTo>
                      <a:pt x="54987" y="287090"/>
                    </a:lnTo>
                    <a:lnTo>
                      <a:pt x="46519" y="287090"/>
                    </a:lnTo>
                    <a:cubicBezTo>
                      <a:pt x="33749" y="287090"/>
                      <a:pt x="23388" y="297443"/>
                      <a:pt x="23388" y="310221"/>
                    </a:cubicBezTo>
                    <a:lnTo>
                      <a:pt x="23388" y="372013"/>
                    </a:lnTo>
                    <a:cubicBezTo>
                      <a:pt x="23388" y="384737"/>
                      <a:pt x="33749" y="395144"/>
                      <a:pt x="46519" y="395144"/>
                    </a:cubicBezTo>
                    <a:lnTo>
                      <a:pt x="55778" y="395144"/>
                    </a:lnTo>
                    <a:lnTo>
                      <a:pt x="55778" y="406948"/>
                    </a:lnTo>
                    <a:lnTo>
                      <a:pt x="311" y="406948"/>
                    </a:lnTo>
                    <a:lnTo>
                      <a:pt x="311" y="441223"/>
                    </a:lnTo>
                  </a:path>
                </a:pathLst>
              </a:custGeom>
              <a:solidFill>
                <a:srgbClr val="231F20"/>
              </a:solidFill>
              <a:ln w="7575" cap="flat">
                <a:noFill/>
                <a:prstDash val="solid"/>
                <a:round/>
              </a:ln>
            </p:spPr>
            <p:txBody>
              <a:bodyPr rtlCol="0" anchor="ctr"/>
              <a:lstStyle/>
              <a:p>
                <a:endParaRPr lang="en-GB"/>
              </a:p>
            </p:txBody>
          </p:sp>
          <p:sp>
            <p:nvSpPr>
              <p:cNvPr id="579" name="Freeform: Shape 578">
                <a:extLst>
                  <a:ext uri="{FF2B5EF4-FFF2-40B4-BE49-F238E27FC236}">
                    <a16:creationId xmlns:a16="http://schemas.microsoft.com/office/drawing/2014/main" id="{35D648DA-2CE0-4FB7-90EE-EE243EBAD0A0}"/>
                  </a:ext>
                </a:extLst>
              </p:cNvPr>
              <p:cNvSpPr/>
              <p:nvPr/>
            </p:nvSpPr>
            <p:spPr>
              <a:xfrm>
                <a:off x="794670" y="3910886"/>
                <a:ext cx="365245" cy="218485"/>
              </a:xfrm>
              <a:custGeom>
                <a:avLst/>
                <a:gdLst>
                  <a:gd name="connsiteX0" fmla="*/ 25006 w 365245"/>
                  <a:gd name="connsiteY0" fmla="*/ 193861 h 218485"/>
                  <a:gd name="connsiteX1" fmla="*/ 352024 w 365245"/>
                  <a:gd name="connsiteY1" fmla="*/ 193861 h 218485"/>
                  <a:gd name="connsiteX2" fmla="*/ 352024 w 365245"/>
                  <a:gd name="connsiteY2" fmla="*/ 25141 h 218485"/>
                  <a:gd name="connsiteX3" fmla="*/ 25006 w 365245"/>
                  <a:gd name="connsiteY3" fmla="*/ 25141 h 218485"/>
                  <a:gd name="connsiteX4" fmla="*/ 25006 w 365245"/>
                  <a:gd name="connsiteY4" fmla="*/ 193861 h 218485"/>
                  <a:gd name="connsiteX5" fmla="*/ 365372 w 365245"/>
                  <a:gd name="connsiteY5" fmla="*/ 218748 h 218485"/>
                  <a:gd name="connsiteX6" fmla="*/ 127 w 365245"/>
                  <a:gd name="connsiteY6" fmla="*/ 218748 h 218485"/>
                  <a:gd name="connsiteX7" fmla="*/ 127 w 365245"/>
                  <a:gd name="connsiteY7" fmla="*/ 262 h 218485"/>
                  <a:gd name="connsiteX8" fmla="*/ 365372 w 365245"/>
                  <a:gd name="connsiteY8" fmla="*/ 262 h 218485"/>
                  <a:gd name="connsiteX9" fmla="*/ 365372 w 365245"/>
                  <a:gd name="connsiteY9" fmla="*/ 218748 h 218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245" h="218485">
                    <a:moveTo>
                      <a:pt x="25006" y="193861"/>
                    </a:moveTo>
                    <a:lnTo>
                      <a:pt x="352024" y="193861"/>
                    </a:lnTo>
                    <a:lnTo>
                      <a:pt x="352024" y="25141"/>
                    </a:lnTo>
                    <a:lnTo>
                      <a:pt x="25006" y="25141"/>
                    </a:lnTo>
                    <a:lnTo>
                      <a:pt x="25006" y="193861"/>
                    </a:lnTo>
                    <a:close/>
                    <a:moveTo>
                      <a:pt x="365372" y="218748"/>
                    </a:moveTo>
                    <a:lnTo>
                      <a:pt x="127" y="218748"/>
                    </a:lnTo>
                    <a:lnTo>
                      <a:pt x="127" y="262"/>
                    </a:lnTo>
                    <a:lnTo>
                      <a:pt x="365372" y="262"/>
                    </a:lnTo>
                    <a:lnTo>
                      <a:pt x="365372" y="218748"/>
                    </a:lnTo>
                    <a:close/>
                  </a:path>
                </a:pathLst>
              </a:custGeom>
              <a:solidFill>
                <a:srgbClr val="231F20"/>
              </a:solidFill>
              <a:ln w="7575" cap="flat">
                <a:noFill/>
                <a:prstDash val="solid"/>
                <a:round/>
              </a:ln>
            </p:spPr>
            <p:txBody>
              <a:bodyPr rtlCol="0" anchor="ctr"/>
              <a:lstStyle/>
              <a:p>
                <a:endParaRPr lang="en-GB"/>
              </a:p>
            </p:txBody>
          </p:sp>
          <p:sp>
            <p:nvSpPr>
              <p:cNvPr id="580" name="Freeform: Shape 579">
                <a:extLst>
                  <a:ext uri="{FF2B5EF4-FFF2-40B4-BE49-F238E27FC236}">
                    <a16:creationId xmlns:a16="http://schemas.microsoft.com/office/drawing/2014/main" id="{1CE46822-3170-4D26-9D46-02C678D801DD}"/>
                  </a:ext>
                </a:extLst>
              </p:cNvPr>
              <p:cNvSpPr/>
              <p:nvPr/>
            </p:nvSpPr>
            <p:spPr>
              <a:xfrm>
                <a:off x="1132740" y="3948353"/>
                <a:ext cx="13826" cy="31948"/>
              </a:xfrm>
              <a:custGeom>
                <a:avLst/>
                <a:gdLst>
                  <a:gd name="connsiteX0" fmla="*/ 195 w 13826"/>
                  <a:gd name="connsiteY0" fmla="*/ 239 h 31948"/>
                  <a:gd name="connsiteX1" fmla="*/ 14021 w 13826"/>
                  <a:gd name="connsiteY1" fmla="*/ 239 h 31948"/>
                  <a:gd name="connsiteX2" fmla="*/ 14021 w 13826"/>
                  <a:gd name="connsiteY2" fmla="*/ 32187 h 31948"/>
                  <a:gd name="connsiteX3" fmla="*/ 195 w 13826"/>
                  <a:gd name="connsiteY3" fmla="*/ 32187 h 31948"/>
                </a:gdLst>
                <a:ahLst/>
                <a:cxnLst>
                  <a:cxn ang="0">
                    <a:pos x="connsiteX0" y="connsiteY0"/>
                  </a:cxn>
                  <a:cxn ang="0">
                    <a:pos x="connsiteX1" y="connsiteY1"/>
                  </a:cxn>
                  <a:cxn ang="0">
                    <a:pos x="connsiteX2" y="connsiteY2"/>
                  </a:cxn>
                  <a:cxn ang="0">
                    <a:pos x="connsiteX3" y="connsiteY3"/>
                  </a:cxn>
                </a:cxnLst>
                <a:rect l="l" t="t" r="r" b="b"/>
                <a:pathLst>
                  <a:path w="13826" h="31948">
                    <a:moveTo>
                      <a:pt x="195" y="239"/>
                    </a:moveTo>
                    <a:lnTo>
                      <a:pt x="14021" y="239"/>
                    </a:lnTo>
                    <a:lnTo>
                      <a:pt x="14021" y="32187"/>
                    </a:lnTo>
                    <a:lnTo>
                      <a:pt x="195" y="32187"/>
                    </a:lnTo>
                    <a:close/>
                  </a:path>
                </a:pathLst>
              </a:custGeom>
              <a:solidFill>
                <a:srgbClr val="231F20"/>
              </a:solidFill>
              <a:ln w="7575" cap="flat">
                <a:noFill/>
                <a:prstDash val="solid"/>
                <a:round/>
              </a:ln>
            </p:spPr>
            <p:txBody>
              <a:bodyPr rtlCol="0" anchor="ctr"/>
              <a:lstStyle/>
              <a:p>
                <a:endParaRPr lang="en-GB"/>
              </a:p>
            </p:txBody>
          </p:sp>
          <p:sp>
            <p:nvSpPr>
              <p:cNvPr id="581" name="Freeform: Shape 580">
                <a:extLst>
                  <a:ext uri="{FF2B5EF4-FFF2-40B4-BE49-F238E27FC236}">
                    <a16:creationId xmlns:a16="http://schemas.microsoft.com/office/drawing/2014/main" id="{CB4D2DB4-AC53-4BAF-BA48-B2DD696E934B}"/>
                  </a:ext>
                </a:extLst>
              </p:cNvPr>
              <p:cNvSpPr/>
              <p:nvPr/>
            </p:nvSpPr>
            <p:spPr>
              <a:xfrm>
                <a:off x="1132740" y="4003120"/>
                <a:ext cx="13826" cy="31956"/>
              </a:xfrm>
              <a:custGeom>
                <a:avLst/>
                <a:gdLst>
                  <a:gd name="connsiteX0" fmla="*/ 195 w 13826"/>
                  <a:gd name="connsiteY0" fmla="*/ 262 h 31956"/>
                  <a:gd name="connsiteX1" fmla="*/ 14021 w 13826"/>
                  <a:gd name="connsiteY1" fmla="*/ 262 h 31956"/>
                  <a:gd name="connsiteX2" fmla="*/ 14021 w 13826"/>
                  <a:gd name="connsiteY2" fmla="*/ 32218 h 31956"/>
                  <a:gd name="connsiteX3" fmla="*/ 195 w 13826"/>
                  <a:gd name="connsiteY3" fmla="*/ 32218 h 31956"/>
                </a:gdLst>
                <a:ahLst/>
                <a:cxnLst>
                  <a:cxn ang="0">
                    <a:pos x="connsiteX0" y="connsiteY0"/>
                  </a:cxn>
                  <a:cxn ang="0">
                    <a:pos x="connsiteX1" y="connsiteY1"/>
                  </a:cxn>
                  <a:cxn ang="0">
                    <a:pos x="connsiteX2" y="connsiteY2"/>
                  </a:cxn>
                  <a:cxn ang="0">
                    <a:pos x="connsiteX3" y="connsiteY3"/>
                  </a:cxn>
                </a:cxnLst>
                <a:rect l="l" t="t" r="r" b="b"/>
                <a:pathLst>
                  <a:path w="13826" h="31956">
                    <a:moveTo>
                      <a:pt x="195" y="262"/>
                    </a:moveTo>
                    <a:lnTo>
                      <a:pt x="14021" y="262"/>
                    </a:lnTo>
                    <a:lnTo>
                      <a:pt x="14021" y="32218"/>
                    </a:lnTo>
                    <a:lnTo>
                      <a:pt x="195" y="32218"/>
                    </a:lnTo>
                    <a:close/>
                  </a:path>
                </a:pathLst>
              </a:custGeom>
              <a:solidFill>
                <a:srgbClr val="231F20"/>
              </a:solidFill>
              <a:ln w="7575" cap="flat">
                <a:noFill/>
                <a:prstDash val="solid"/>
                <a:round/>
              </a:ln>
            </p:spPr>
            <p:txBody>
              <a:bodyPr rtlCol="0" anchor="ctr"/>
              <a:lstStyle/>
              <a:p>
                <a:endParaRPr lang="en-GB"/>
              </a:p>
            </p:txBody>
          </p:sp>
          <p:sp>
            <p:nvSpPr>
              <p:cNvPr id="582" name="Freeform: Shape 581">
                <a:extLst>
                  <a:ext uri="{FF2B5EF4-FFF2-40B4-BE49-F238E27FC236}">
                    <a16:creationId xmlns:a16="http://schemas.microsoft.com/office/drawing/2014/main" id="{5FACF827-F9D9-4DCD-BB86-663EF23B83A7}"/>
                  </a:ext>
                </a:extLst>
              </p:cNvPr>
              <p:cNvSpPr/>
              <p:nvPr/>
            </p:nvSpPr>
            <p:spPr>
              <a:xfrm>
                <a:off x="1132740" y="4057896"/>
                <a:ext cx="13826" cy="31956"/>
              </a:xfrm>
              <a:custGeom>
                <a:avLst/>
                <a:gdLst>
                  <a:gd name="connsiteX0" fmla="*/ 195 w 13826"/>
                  <a:gd name="connsiteY0" fmla="*/ 285 h 31956"/>
                  <a:gd name="connsiteX1" fmla="*/ 14021 w 13826"/>
                  <a:gd name="connsiteY1" fmla="*/ 285 h 31956"/>
                  <a:gd name="connsiteX2" fmla="*/ 14021 w 13826"/>
                  <a:gd name="connsiteY2" fmla="*/ 32241 h 31956"/>
                  <a:gd name="connsiteX3" fmla="*/ 195 w 13826"/>
                  <a:gd name="connsiteY3" fmla="*/ 32241 h 31956"/>
                </a:gdLst>
                <a:ahLst/>
                <a:cxnLst>
                  <a:cxn ang="0">
                    <a:pos x="connsiteX0" y="connsiteY0"/>
                  </a:cxn>
                  <a:cxn ang="0">
                    <a:pos x="connsiteX1" y="connsiteY1"/>
                  </a:cxn>
                  <a:cxn ang="0">
                    <a:pos x="connsiteX2" y="connsiteY2"/>
                  </a:cxn>
                  <a:cxn ang="0">
                    <a:pos x="connsiteX3" y="connsiteY3"/>
                  </a:cxn>
                </a:cxnLst>
                <a:rect l="l" t="t" r="r" b="b"/>
                <a:pathLst>
                  <a:path w="13826" h="31956">
                    <a:moveTo>
                      <a:pt x="195" y="285"/>
                    </a:moveTo>
                    <a:lnTo>
                      <a:pt x="14021" y="285"/>
                    </a:lnTo>
                    <a:lnTo>
                      <a:pt x="14021" y="32241"/>
                    </a:lnTo>
                    <a:lnTo>
                      <a:pt x="195" y="32241"/>
                    </a:lnTo>
                    <a:close/>
                  </a:path>
                </a:pathLst>
              </a:custGeom>
              <a:solidFill>
                <a:srgbClr val="231F20"/>
              </a:solidFill>
              <a:ln w="7575" cap="flat">
                <a:noFill/>
                <a:prstDash val="solid"/>
                <a:round/>
              </a:ln>
            </p:spPr>
            <p:txBody>
              <a:bodyPr rtlCol="0" anchor="ctr"/>
              <a:lstStyle/>
              <a:p>
                <a:endParaRPr lang="en-GB"/>
              </a:p>
            </p:txBody>
          </p:sp>
          <p:sp>
            <p:nvSpPr>
              <p:cNvPr id="583" name="Freeform: Shape 582">
                <a:extLst>
                  <a:ext uri="{FF2B5EF4-FFF2-40B4-BE49-F238E27FC236}">
                    <a16:creationId xmlns:a16="http://schemas.microsoft.com/office/drawing/2014/main" id="{A7DADE52-1127-4D24-9911-E54C6B1356E6}"/>
                  </a:ext>
                </a:extLst>
              </p:cNvPr>
              <p:cNvSpPr/>
              <p:nvPr/>
            </p:nvSpPr>
            <p:spPr>
              <a:xfrm>
                <a:off x="1146567" y="3876505"/>
                <a:ext cx="64603" cy="285187"/>
              </a:xfrm>
              <a:custGeom>
                <a:avLst/>
                <a:gdLst>
                  <a:gd name="connsiteX0" fmla="*/ 51832 w 64603"/>
                  <a:gd name="connsiteY0" fmla="*/ 263512 h 285187"/>
                  <a:gd name="connsiteX1" fmla="*/ 34896 w 64603"/>
                  <a:gd name="connsiteY1" fmla="*/ 263512 h 285187"/>
                  <a:gd name="connsiteX2" fmla="*/ 34896 w 64603"/>
                  <a:gd name="connsiteY2" fmla="*/ 22207 h 285187"/>
                  <a:gd name="connsiteX3" fmla="*/ 51832 w 64603"/>
                  <a:gd name="connsiteY3" fmla="*/ 22207 h 285187"/>
                  <a:gd name="connsiteX4" fmla="*/ 51832 w 64603"/>
                  <a:gd name="connsiteY4" fmla="*/ 263512 h 285187"/>
                  <a:gd name="connsiteX5" fmla="*/ 30502 w 64603"/>
                  <a:gd name="connsiteY5" fmla="*/ 263512 h 285187"/>
                  <a:gd name="connsiteX6" fmla="*/ 13559 w 64603"/>
                  <a:gd name="connsiteY6" fmla="*/ 263512 h 285187"/>
                  <a:gd name="connsiteX7" fmla="*/ 13559 w 64603"/>
                  <a:gd name="connsiteY7" fmla="*/ 22207 h 285187"/>
                  <a:gd name="connsiteX8" fmla="*/ 30502 w 64603"/>
                  <a:gd name="connsiteY8" fmla="*/ 22207 h 285187"/>
                  <a:gd name="connsiteX9" fmla="*/ 30502 w 64603"/>
                  <a:gd name="connsiteY9" fmla="*/ 263512 h 285187"/>
                  <a:gd name="connsiteX10" fmla="*/ 211 w 64603"/>
                  <a:gd name="connsiteY10" fmla="*/ 262 h 285187"/>
                  <a:gd name="connsiteX11" fmla="*/ 211 w 64603"/>
                  <a:gd name="connsiteY11" fmla="*/ 285449 h 285187"/>
                  <a:gd name="connsiteX12" fmla="*/ 64815 w 64603"/>
                  <a:gd name="connsiteY12" fmla="*/ 285449 h 285187"/>
                  <a:gd name="connsiteX13" fmla="*/ 64815 w 64603"/>
                  <a:gd name="connsiteY13" fmla="*/ 262 h 285187"/>
                  <a:gd name="connsiteX14" fmla="*/ 211 w 64603"/>
                  <a:gd name="connsiteY14" fmla="*/ 262 h 285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603" h="285187">
                    <a:moveTo>
                      <a:pt x="51832" y="263512"/>
                    </a:moveTo>
                    <a:lnTo>
                      <a:pt x="34896" y="263512"/>
                    </a:lnTo>
                    <a:lnTo>
                      <a:pt x="34896" y="22207"/>
                    </a:lnTo>
                    <a:lnTo>
                      <a:pt x="51832" y="22207"/>
                    </a:lnTo>
                    <a:lnTo>
                      <a:pt x="51832" y="263512"/>
                    </a:lnTo>
                    <a:close/>
                    <a:moveTo>
                      <a:pt x="30502" y="263512"/>
                    </a:moveTo>
                    <a:lnTo>
                      <a:pt x="13559" y="263512"/>
                    </a:lnTo>
                    <a:lnTo>
                      <a:pt x="13559" y="22207"/>
                    </a:lnTo>
                    <a:lnTo>
                      <a:pt x="30502" y="22207"/>
                    </a:lnTo>
                    <a:lnTo>
                      <a:pt x="30502" y="263512"/>
                    </a:lnTo>
                    <a:close/>
                    <a:moveTo>
                      <a:pt x="211" y="262"/>
                    </a:moveTo>
                    <a:lnTo>
                      <a:pt x="211" y="285449"/>
                    </a:lnTo>
                    <a:lnTo>
                      <a:pt x="64815" y="285449"/>
                    </a:lnTo>
                    <a:lnTo>
                      <a:pt x="64815" y="262"/>
                    </a:lnTo>
                    <a:lnTo>
                      <a:pt x="211" y="262"/>
                    </a:lnTo>
                    <a:close/>
                  </a:path>
                </a:pathLst>
              </a:custGeom>
              <a:solidFill>
                <a:srgbClr val="231F20"/>
              </a:solidFill>
              <a:ln w="7575" cap="flat">
                <a:noFill/>
                <a:prstDash val="solid"/>
                <a:round/>
              </a:ln>
            </p:spPr>
            <p:txBody>
              <a:bodyPr rtlCol="0" anchor="ctr"/>
              <a:lstStyle/>
              <a:p>
                <a:endParaRPr lang="en-GB"/>
              </a:p>
            </p:txBody>
          </p:sp>
          <p:sp>
            <p:nvSpPr>
              <p:cNvPr id="584" name="Freeform: Shape 583">
                <a:extLst>
                  <a:ext uri="{FF2B5EF4-FFF2-40B4-BE49-F238E27FC236}">
                    <a16:creationId xmlns:a16="http://schemas.microsoft.com/office/drawing/2014/main" id="{38017D8F-3BAD-414D-85B4-2242CBE3FBC7}"/>
                  </a:ext>
                </a:extLst>
              </p:cNvPr>
              <p:cNvSpPr/>
              <p:nvPr/>
            </p:nvSpPr>
            <p:spPr>
              <a:xfrm>
                <a:off x="1104448" y="4194819"/>
                <a:ext cx="213651" cy="213643"/>
              </a:xfrm>
              <a:custGeom>
                <a:avLst/>
                <a:gdLst>
                  <a:gd name="connsiteX0" fmla="*/ 213876 w 213651"/>
                  <a:gd name="connsiteY0" fmla="*/ 107194 h 213643"/>
                  <a:gd name="connsiteX1" fmla="*/ 107054 w 213651"/>
                  <a:gd name="connsiteY1" fmla="*/ 379 h 213643"/>
                  <a:gd name="connsiteX2" fmla="*/ 224 w 213651"/>
                  <a:gd name="connsiteY2" fmla="*/ 107194 h 213643"/>
                  <a:gd name="connsiteX3" fmla="*/ 107054 w 213651"/>
                  <a:gd name="connsiteY3" fmla="*/ 214023 h 213643"/>
                  <a:gd name="connsiteX4" fmla="*/ 213876 w 213651"/>
                  <a:gd name="connsiteY4" fmla="*/ 107194 h 213643"/>
                  <a:gd name="connsiteX5" fmla="*/ 196393 w 213651"/>
                  <a:gd name="connsiteY5" fmla="*/ 107194 h 213643"/>
                  <a:gd name="connsiteX6" fmla="*/ 107054 w 213651"/>
                  <a:gd name="connsiteY6" fmla="*/ 196540 h 213643"/>
                  <a:gd name="connsiteX7" fmla="*/ 17708 w 213651"/>
                  <a:gd name="connsiteY7" fmla="*/ 107194 h 213643"/>
                  <a:gd name="connsiteX8" fmla="*/ 107054 w 213651"/>
                  <a:gd name="connsiteY8" fmla="*/ 17862 h 213643"/>
                  <a:gd name="connsiteX9" fmla="*/ 196393 w 213651"/>
                  <a:gd name="connsiteY9" fmla="*/ 107194 h 213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651" h="213643">
                    <a:moveTo>
                      <a:pt x="213876" y="107194"/>
                    </a:moveTo>
                    <a:cubicBezTo>
                      <a:pt x="213876" y="48200"/>
                      <a:pt x="166048" y="379"/>
                      <a:pt x="107054" y="379"/>
                    </a:cubicBezTo>
                    <a:cubicBezTo>
                      <a:pt x="48052" y="379"/>
                      <a:pt x="224" y="48200"/>
                      <a:pt x="224" y="107194"/>
                    </a:cubicBezTo>
                    <a:cubicBezTo>
                      <a:pt x="224" y="166195"/>
                      <a:pt x="48052" y="214023"/>
                      <a:pt x="107054" y="214023"/>
                    </a:cubicBezTo>
                    <a:cubicBezTo>
                      <a:pt x="166048" y="214023"/>
                      <a:pt x="213876" y="166195"/>
                      <a:pt x="213876" y="107194"/>
                    </a:cubicBezTo>
                    <a:close/>
                    <a:moveTo>
                      <a:pt x="196393" y="107194"/>
                    </a:moveTo>
                    <a:cubicBezTo>
                      <a:pt x="196393" y="156542"/>
                      <a:pt x="156394" y="196540"/>
                      <a:pt x="107054" y="196540"/>
                    </a:cubicBezTo>
                    <a:cubicBezTo>
                      <a:pt x="57706" y="196540"/>
                      <a:pt x="17708" y="156542"/>
                      <a:pt x="17708" y="107194"/>
                    </a:cubicBezTo>
                    <a:cubicBezTo>
                      <a:pt x="17708" y="57853"/>
                      <a:pt x="57706" y="17862"/>
                      <a:pt x="107054" y="17862"/>
                    </a:cubicBezTo>
                    <a:cubicBezTo>
                      <a:pt x="156394" y="17862"/>
                      <a:pt x="196393" y="57853"/>
                      <a:pt x="196393" y="107194"/>
                    </a:cubicBezTo>
                    <a:close/>
                  </a:path>
                </a:pathLst>
              </a:custGeom>
              <a:solidFill>
                <a:srgbClr val="231F20"/>
              </a:solidFill>
              <a:ln w="7575" cap="flat">
                <a:noFill/>
                <a:prstDash val="solid"/>
                <a:round/>
              </a:ln>
            </p:spPr>
            <p:txBody>
              <a:bodyPr rtlCol="0" anchor="ctr"/>
              <a:lstStyle/>
              <a:p>
                <a:endParaRPr lang="en-GB"/>
              </a:p>
            </p:txBody>
          </p:sp>
          <p:sp>
            <p:nvSpPr>
              <p:cNvPr id="585" name="Freeform: Shape 584">
                <a:extLst>
                  <a:ext uri="{FF2B5EF4-FFF2-40B4-BE49-F238E27FC236}">
                    <a16:creationId xmlns:a16="http://schemas.microsoft.com/office/drawing/2014/main" id="{C7345112-7C9A-4C54-9DF8-C188A9A9AF25}"/>
                  </a:ext>
                </a:extLst>
              </p:cNvPr>
              <p:cNvSpPr/>
              <p:nvPr/>
            </p:nvSpPr>
            <p:spPr>
              <a:xfrm>
                <a:off x="1137225" y="4227566"/>
                <a:ext cx="148142" cy="148142"/>
              </a:xfrm>
              <a:custGeom>
                <a:avLst/>
                <a:gdLst>
                  <a:gd name="connsiteX0" fmla="*/ 224 w 148142"/>
                  <a:gd name="connsiteY0" fmla="*/ 12739 h 148142"/>
                  <a:gd name="connsiteX1" fmla="*/ 136007 w 148142"/>
                  <a:gd name="connsiteY1" fmla="*/ 148522 h 148142"/>
                  <a:gd name="connsiteX2" fmla="*/ 148367 w 148142"/>
                  <a:gd name="connsiteY2" fmla="*/ 136162 h 148142"/>
                  <a:gd name="connsiteX3" fmla="*/ 12584 w 148142"/>
                  <a:gd name="connsiteY3" fmla="*/ 379 h 148142"/>
                  <a:gd name="connsiteX4" fmla="*/ 224 w 148142"/>
                  <a:gd name="connsiteY4" fmla="*/ 12739 h 148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142" h="148142">
                    <a:moveTo>
                      <a:pt x="224" y="12739"/>
                    </a:moveTo>
                    <a:lnTo>
                      <a:pt x="136007" y="148522"/>
                    </a:lnTo>
                    <a:lnTo>
                      <a:pt x="148367" y="136162"/>
                    </a:lnTo>
                    <a:lnTo>
                      <a:pt x="12584" y="379"/>
                    </a:lnTo>
                    <a:lnTo>
                      <a:pt x="224" y="12739"/>
                    </a:lnTo>
                    <a:close/>
                  </a:path>
                </a:pathLst>
              </a:custGeom>
              <a:solidFill>
                <a:srgbClr val="231F20"/>
              </a:solidFill>
              <a:ln w="7575" cap="flat">
                <a:noFill/>
                <a:prstDash val="solid"/>
                <a:round/>
              </a:ln>
            </p:spPr>
            <p:txBody>
              <a:bodyPr rtlCol="0" anchor="ctr"/>
              <a:lstStyle/>
              <a:p>
                <a:endParaRPr lang="en-GB"/>
              </a:p>
            </p:txBody>
          </p:sp>
        </p:grpSp>
        <p:grpSp>
          <p:nvGrpSpPr>
            <p:cNvPr id="476" name="Group 475">
              <a:extLst>
                <a:ext uri="{FF2B5EF4-FFF2-40B4-BE49-F238E27FC236}">
                  <a16:creationId xmlns:a16="http://schemas.microsoft.com/office/drawing/2014/main" id="{5E5078B9-87BE-4D9E-91B8-C62988131CC8}"/>
                </a:ext>
              </a:extLst>
            </p:cNvPr>
            <p:cNvGrpSpPr/>
            <p:nvPr/>
          </p:nvGrpSpPr>
          <p:grpSpPr>
            <a:xfrm>
              <a:off x="7025496" y="3609448"/>
              <a:ext cx="960253" cy="244726"/>
              <a:chOff x="8742290" y="3453620"/>
              <a:chExt cx="960253" cy="244726"/>
            </a:xfrm>
          </p:grpSpPr>
          <p:sp>
            <p:nvSpPr>
              <p:cNvPr id="477" name="Freeform: Shape 476">
                <a:extLst>
                  <a:ext uri="{FF2B5EF4-FFF2-40B4-BE49-F238E27FC236}">
                    <a16:creationId xmlns:a16="http://schemas.microsoft.com/office/drawing/2014/main" id="{4A46C53B-8A19-497A-AE38-DF9A392FCDE2}"/>
                  </a:ext>
                </a:extLst>
              </p:cNvPr>
              <p:cNvSpPr/>
              <p:nvPr/>
            </p:nvSpPr>
            <p:spPr>
              <a:xfrm>
                <a:off x="8819443" y="3453620"/>
                <a:ext cx="112509" cy="91554"/>
              </a:xfrm>
              <a:custGeom>
                <a:avLst/>
                <a:gdLst>
                  <a:gd name="connsiteX0" fmla="*/ 112509 w 112509"/>
                  <a:gd name="connsiteY0" fmla="*/ 0 h 91554"/>
                  <a:gd name="connsiteX1" fmla="*/ 87954 w 112509"/>
                  <a:gd name="connsiteY1" fmla="*/ 91554 h 91554"/>
                  <a:gd name="connsiteX2" fmla="*/ 73037 w 112509"/>
                  <a:gd name="connsiteY2" fmla="*/ 91554 h 91554"/>
                  <a:gd name="connsiteX3" fmla="*/ 56188 w 112509"/>
                  <a:gd name="connsiteY3" fmla="*/ 36004 h 91554"/>
                  <a:gd name="connsiteX4" fmla="*/ 39348 w 112509"/>
                  <a:gd name="connsiteY4" fmla="*/ 91554 h 91554"/>
                  <a:gd name="connsiteX5" fmla="*/ 24432 w 112509"/>
                  <a:gd name="connsiteY5" fmla="*/ 91554 h 91554"/>
                  <a:gd name="connsiteX6" fmla="*/ 0 w 112509"/>
                  <a:gd name="connsiteY6" fmla="*/ 0 h 91554"/>
                  <a:gd name="connsiteX7" fmla="*/ 18640 w 112509"/>
                  <a:gd name="connsiteY7" fmla="*/ 0 h 91554"/>
                  <a:gd name="connsiteX8" fmla="*/ 32785 w 112509"/>
                  <a:gd name="connsiteY8" fmla="*/ 57741 h 91554"/>
                  <a:gd name="connsiteX9" fmla="*/ 49501 w 112509"/>
                  <a:gd name="connsiteY9" fmla="*/ 0 h 91554"/>
                  <a:gd name="connsiteX10" fmla="*/ 62875 w 112509"/>
                  <a:gd name="connsiteY10" fmla="*/ 0 h 91554"/>
                  <a:gd name="connsiteX11" fmla="*/ 79591 w 112509"/>
                  <a:gd name="connsiteY11" fmla="*/ 57741 h 91554"/>
                  <a:gd name="connsiteX12" fmla="*/ 93869 w 112509"/>
                  <a:gd name="connsiteY12" fmla="*/ 0 h 91554"/>
                  <a:gd name="connsiteX13" fmla="*/ 112509 w 112509"/>
                  <a:gd name="connsiteY13" fmla="*/ 0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509" h="91554">
                    <a:moveTo>
                      <a:pt x="112509" y="0"/>
                    </a:moveTo>
                    <a:lnTo>
                      <a:pt x="87954" y="91554"/>
                    </a:lnTo>
                    <a:lnTo>
                      <a:pt x="73037" y="91554"/>
                    </a:lnTo>
                    <a:lnTo>
                      <a:pt x="56188" y="36004"/>
                    </a:lnTo>
                    <a:lnTo>
                      <a:pt x="39348" y="91554"/>
                    </a:lnTo>
                    <a:lnTo>
                      <a:pt x="24432" y="91554"/>
                    </a:lnTo>
                    <a:lnTo>
                      <a:pt x="0" y="0"/>
                    </a:lnTo>
                    <a:lnTo>
                      <a:pt x="18640" y="0"/>
                    </a:lnTo>
                    <a:lnTo>
                      <a:pt x="32785" y="57741"/>
                    </a:lnTo>
                    <a:lnTo>
                      <a:pt x="49501" y="0"/>
                    </a:lnTo>
                    <a:lnTo>
                      <a:pt x="62875" y="0"/>
                    </a:lnTo>
                    <a:lnTo>
                      <a:pt x="79591" y="57741"/>
                    </a:lnTo>
                    <a:lnTo>
                      <a:pt x="93869" y="0"/>
                    </a:lnTo>
                    <a:lnTo>
                      <a:pt x="112509" y="0"/>
                    </a:lnTo>
                    <a:close/>
                  </a:path>
                </a:pathLst>
              </a:custGeom>
              <a:solidFill>
                <a:srgbClr val="000000"/>
              </a:solidFill>
              <a:ln w="9525" cap="flat">
                <a:noFill/>
                <a:prstDash val="solid"/>
                <a:round/>
              </a:ln>
            </p:spPr>
            <p:txBody>
              <a:bodyPr rtlCol="0" anchor="ctr"/>
              <a:lstStyle/>
              <a:p>
                <a:endParaRPr lang="en-GB"/>
              </a:p>
            </p:txBody>
          </p:sp>
          <p:sp>
            <p:nvSpPr>
              <p:cNvPr id="478" name="Freeform: Shape 477">
                <a:extLst>
                  <a:ext uri="{FF2B5EF4-FFF2-40B4-BE49-F238E27FC236}">
                    <a16:creationId xmlns:a16="http://schemas.microsoft.com/office/drawing/2014/main" id="{B2E9FB92-2231-4D1A-ADCF-585E77924B23}"/>
                  </a:ext>
                </a:extLst>
              </p:cNvPr>
              <p:cNvSpPr/>
              <p:nvPr/>
            </p:nvSpPr>
            <p:spPr>
              <a:xfrm>
                <a:off x="8942392" y="3453620"/>
                <a:ext cx="60312" cy="91554"/>
              </a:xfrm>
              <a:custGeom>
                <a:avLst/>
                <a:gdLst>
                  <a:gd name="connsiteX0" fmla="*/ 60312 w 60312"/>
                  <a:gd name="connsiteY0" fmla="*/ 91554 h 91554"/>
                  <a:gd name="connsiteX1" fmla="*/ 0 w 60312"/>
                  <a:gd name="connsiteY1" fmla="*/ 91554 h 91554"/>
                  <a:gd name="connsiteX2" fmla="*/ 0 w 60312"/>
                  <a:gd name="connsiteY2" fmla="*/ 0 h 91554"/>
                  <a:gd name="connsiteX3" fmla="*/ 60312 w 60312"/>
                  <a:gd name="connsiteY3" fmla="*/ 0 h 91554"/>
                  <a:gd name="connsiteX4" fmla="*/ 60312 w 60312"/>
                  <a:gd name="connsiteY4" fmla="*/ 15945 h 91554"/>
                  <a:gd name="connsiteX5" fmla="*/ 17878 w 60312"/>
                  <a:gd name="connsiteY5" fmla="*/ 15945 h 91554"/>
                  <a:gd name="connsiteX6" fmla="*/ 17878 w 60312"/>
                  <a:gd name="connsiteY6" fmla="*/ 37424 h 91554"/>
                  <a:gd name="connsiteX7" fmla="*/ 54007 w 60312"/>
                  <a:gd name="connsiteY7" fmla="*/ 37424 h 91554"/>
                  <a:gd name="connsiteX8" fmla="*/ 54007 w 60312"/>
                  <a:gd name="connsiteY8" fmla="*/ 53369 h 91554"/>
                  <a:gd name="connsiteX9" fmla="*/ 17878 w 60312"/>
                  <a:gd name="connsiteY9" fmla="*/ 53369 h 91554"/>
                  <a:gd name="connsiteX10" fmla="*/ 17878 w 60312"/>
                  <a:gd name="connsiteY10" fmla="*/ 75610 h 91554"/>
                  <a:gd name="connsiteX11" fmla="*/ 60312 w 60312"/>
                  <a:gd name="connsiteY11" fmla="*/ 75610 h 91554"/>
                  <a:gd name="connsiteX12" fmla="*/ 60312 w 60312"/>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312" h="91554">
                    <a:moveTo>
                      <a:pt x="60312" y="91554"/>
                    </a:moveTo>
                    <a:lnTo>
                      <a:pt x="0" y="91554"/>
                    </a:lnTo>
                    <a:lnTo>
                      <a:pt x="0" y="0"/>
                    </a:lnTo>
                    <a:lnTo>
                      <a:pt x="60312" y="0"/>
                    </a:lnTo>
                    <a:lnTo>
                      <a:pt x="60312" y="15945"/>
                    </a:lnTo>
                    <a:lnTo>
                      <a:pt x="17878" y="15945"/>
                    </a:lnTo>
                    <a:lnTo>
                      <a:pt x="17878" y="37424"/>
                    </a:lnTo>
                    <a:lnTo>
                      <a:pt x="54007" y="37424"/>
                    </a:lnTo>
                    <a:lnTo>
                      <a:pt x="54007" y="53369"/>
                    </a:lnTo>
                    <a:lnTo>
                      <a:pt x="17878" y="53369"/>
                    </a:lnTo>
                    <a:lnTo>
                      <a:pt x="17878" y="75610"/>
                    </a:lnTo>
                    <a:lnTo>
                      <a:pt x="60312" y="75610"/>
                    </a:lnTo>
                    <a:lnTo>
                      <a:pt x="60312" y="91554"/>
                    </a:lnTo>
                    <a:close/>
                  </a:path>
                </a:pathLst>
              </a:custGeom>
              <a:solidFill>
                <a:srgbClr val="000000"/>
              </a:solidFill>
              <a:ln w="9525" cap="flat">
                <a:noFill/>
                <a:prstDash val="solid"/>
                <a:round/>
              </a:ln>
            </p:spPr>
            <p:txBody>
              <a:bodyPr rtlCol="0" anchor="ctr"/>
              <a:lstStyle/>
              <a:p>
                <a:endParaRPr lang="en-GB"/>
              </a:p>
            </p:txBody>
          </p:sp>
          <p:sp>
            <p:nvSpPr>
              <p:cNvPr id="479" name="Freeform: Shape 478">
                <a:extLst>
                  <a:ext uri="{FF2B5EF4-FFF2-40B4-BE49-F238E27FC236}">
                    <a16:creationId xmlns:a16="http://schemas.microsoft.com/office/drawing/2014/main" id="{630E43D6-3C85-4E98-8DFA-091D59933B2B}"/>
                  </a:ext>
                </a:extLst>
              </p:cNvPr>
              <p:cNvSpPr/>
              <p:nvPr/>
            </p:nvSpPr>
            <p:spPr>
              <a:xfrm>
                <a:off x="9048958" y="3453620"/>
                <a:ext cx="82933" cy="91554"/>
              </a:xfrm>
              <a:custGeom>
                <a:avLst/>
                <a:gdLst>
                  <a:gd name="connsiteX0" fmla="*/ 82934 w 82933"/>
                  <a:gd name="connsiteY0" fmla="*/ 91554 h 91554"/>
                  <a:gd name="connsiteX1" fmla="*/ 65065 w 82933"/>
                  <a:gd name="connsiteY1" fmla="*/ 91554 h 91554"/>
                  <a:gd name="connsiteX2" fmla="*/ 65065 w 82933"/>
                  <a:gd name="connsiteY2" fmla="*/ 38195 h 91554"/>
                  <a:gd name="connsiteX3" fmla="*/ 47577 w 82933"/>
                  <a:gd name="connsiteY3" fmla="*/ 72914 h 91554"/>
                  <a:gd name="connsiteX4" fmla="*/ 35490 w 82933"/>
                  <a:gd name="connsiteY4" fmla="*/ 72914 h 91554"/>
                  <a:gd name="connsiteX5" fmla="*/ 17869 w 82933"/>
                  <a:gd name="connsiteY5" fmla="*/ 38195 h 91554"/>
                  <a:gd name="connsiteX6" fmla="*/ 17869 w 82933"/>
                  <a:gd name="connsiteY6" fmla="*/ 91554 h 91554"/>
                  <a:gd name="connsiteX7" fmla="*/ 0 w 82933"/>
                  <a:gd name="connsiteY7" fmla="*/ 91554 h 91554"/>
                  <a:gd name="connsiteX8" fmla="*/ 0 w 82933"/>
                  <a:gd name="connsiteY8" fmla="*/ 0 h 91554"/>
                  <a:gd name="connsiteX9" fmla="*/ 17612 w 82933"/>
                  <a:gd name="connsiteY9" fmla="*/ 0 h 91554"/>
                  <a:gd name="connsiteX10" fmla="*/ 41529 w 82933"/>
                  <a:gd name="connsiteY10" fmla="*/ 49511 h 91554"/>
                  <a:gd name="connsiteX11" fmla="*/ 65322 w 82933"/>
                  <a:gd name="connsiteY11" fmla="*/ 0 h 91554"/>
                  <a:gd name="connsiteX12" fmla="*/ 82934 w 82933"/>
                  <a:gd name="connsiteY12" fmla="*/ 0 h 91554"/>
                  <a:gd name="connsiteX13" fmla="*/ 82934 w 82933"/>
                  <a:gd name="connsiteY13"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933" h="91554">
                    <a:moveTo>
                      <a:pt x="82934" y="91554"/>
                    </a:moveTo>
                    <a:lnTo>
                      <a:pt x="65065" y="91554"/>
                    </a:lnTo>
                    <a:lnTo>
                      <a:pt x="65065" y="38195"/>
                    </a:lnTo>
                    <a:lnTo>
                      <a:pt x="47577" y="72914"/>
                    </a:lnTo>
                    <a:lnTo>
                      <a:pt x="35490" y="72914"/>
                    </a:lnTo>
                    <a:lnTo>
                      <a:pt x="17869" y="38195"/>
                    </a:lnTo>
                    <a:lnTo>
                      <a:pt x="17869" y="91554"/>
                    </a:lnTo>
                    <a:lnTo>
                      <a:pt x="0" y="91554"/>
                    </a:lnTo>
                    <a:lnTo>
                      <a:pt x="0" y="0"/>
                    </a:lnTo>
                    <a:lnTo>
                      <a:pt x="17612" y="0"/>
                    </a:lnTo>
                    <a:lnTo>
                      <a:pt x="41529" y="49511"/>
                    </a:lnTo>
                    <a:lnTo>
                      <a:pt x="65322" y="0"/>
                    </a:lnTo>
                    <a:lnTo>
                      <a:pt x="82934" y="0"/>
                    </a:lnTo>
                    <a:lnTo>
                      <a:pt x="82934" y="91554"/>
                    </a:lnTo>
                    <a:close/>
                  </a:path>
                </a:pathLst>
              </a:custGeom>
              <a:solidFill>
                <a:srgbClr val="000000"/>
              </a:solidFill>
              <a:ln w="9525" cap="flat">
                <a:noFill/>
                <a:prstDash val="solid"/>
                <a:round/>
              </a:ln>
            </p:spPr>
            <p:txBody>
              <a:bodyPr rtlCol="0" anchor="ctr"/>
              <a:lstStyle/>
              <a:p>
                <a:endParaRPr lang="en-GB"/>
              </a:p>
            </p:txBody>
          </p:sp>
          <p:sp>
            <p:nvSpPr>
              <p:cNvPr id="480" name="Freeform: Shape 479">
                <a:extLst>
                  <a:ext uri="{FF2B5EF4-FFF2-40B4-BE49-F238E27FC236}">
                    <a16:creationId xmlns:a16="http://schemas.microsoft.com/office/drawing/2014/main" id="{A88CA6A9-D927-445A-A586-417F27F72C1D}"/>
                  </a:ext>
                </a:extLst>
              </p:cNvPr>
              <p:cNvSpPr/>
              <p:nvPr/>
            </p:nvSpPr>
            <p:spPr>
              <a:xfrm>
                <a:off x="9142207" y="3453620"/>
                <a:ext cx="80753" cy="91554"/>
              </a:xfrm>
              <a:custGeom>
                <a:avLst/>
                <a:gdLst>
                  <a:gd name="connsiteX0" fmla="*/ 80753 w 80753"/>
                  <a:gd name="connsiteY0" fmla="*/ 91554 h 91554"/>
                  <a:gd name="connsiteX1" fmla="*/ 62112 w 80753"/>
                  <a:gd name="connsiteY1" fmla="*/ 91554 h 91554"/>
                  <a:gd name="connsiteX2" fmla="*/ 56712 w 80753"/>
                  <a:gd name="connsiteY2" fmla="*/ 75352 h 91554"/>
                  <a:gd name="connsiteX3" fmla="*/ 24175 w 80753"/>
                  <a:gd name="connsiteY3" fmla="*/ 75352 h 91554"/>
                  <a:gd name="connsiteX4" fmla="*/ 18650 w 80753"/>
                  <a:gd name="connsiteY4" fmla="*/ 91554 h 91554"/>
                  <a:gd name="connsiteX5" fmla="*/ 0 w 80753"/>
                  <a:gd name="connsiteY5" fmla="*/ 91554 h 91554"/>
                  <a:gd name="connsiteX6" fmla="*/ 33309 w 80753"/>
                  <a:gd name="connsiteY6" fmla="*/ 0 h 91554"/>
                  <a:gd name="connsiteX7" fmla="*/ 47320 w 80753"/>
                  <a:gd name="connsiteY7" fmla="*/ 0 h 91554"/>
                  <a:gd name="connsiteX8" fmla="*/ 80753 w 80753"/>
                  <a:gd name="connsiteY8" fmla="*/ 91554 h 91554"/>
                  <a:gd name="connsiteX9" fmla="*/ 51949 w 80753"/>
                  <a:gd name="connsiteY9" fmla="*/ 60312 h 91554"/>
                  <a:gd name="connsiteX10" fmla="*/ 40767 w 80753"/>
                  <a:gd name="connsiteY10" fmla="*/ 27004 h 91554"/>
                  <a:gd name="connsiteX11" fmla="*/ 29194 w 80753"/>
                  <a:gd name="connsiteY11" fmla="*/ 60312 h 91554"/>
                  <a:gd name="connsiteX12" fmla="*/ 51949 w 80753"/>
                  <a:gd name="connsiteY12" fmla="*/ 60312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53" h="91554">
                    <a:moveTo>
                      <a:pt x="80753" y="91554"/>
                    </a:moveTo>
                    <a:lnTo>
                      <a:pt x="62112" y="91554"/>
                    </a:lnTo>
                    <a:lnTo>
                      <a:pt x="56712" y="75352"/>
                    </a:lnTo>
                    <a:lnTo>
                      <a:pt x="24175" y="75352"/>
                    </a:lnTo>
                    <a:lnTo>
                      <a:pt x="18650" y="91554"/>
                    </a:lnTo>
                    <a:lnTo>
                      <a:pt x="0" y="91554"/>
                    </a:lnTo>
                    <a:lnTo>
                      <a:pt x="33309" y="0"/>
                    </a:lnTo>
                    <a:lnTo>
                      <a:pt x="47320" y="0"/>
                    </a:lnTo>
                    <a:lnTo>
                      <a:pt x="80753" y="91554"/>
                    </a:lnTo>
                    <a:close/>
                    <a:moveTo>
                      <a:pt x="51949" y="60312"/>
                    </a:moveTo>
                    <a:lnTo>
                      <a:pt x="40767" y="27004"/>
                    </a:lnTo>
                    <a:lnTo>
                      <a:pt x="29194" y="60312"/>
                    </a:lnTo>
                    <a:lnTo>
                      <a:pt x="51949" y="60312"/>
                    </a:lnTo>
                    <a:close/>
                  </a:path>
                </a:pathLst>
              </a:custGeom>
              <a:solidFill>
                <a:srgbClr val="000000"/>
              </a:solidFill>
              <a:ln w="9525" cap="flat">
                <a:noFill/>
                <a:prstDash val="solid"/>
                <a:round/>
              </a:ln>
            </p:spPr>
            <p:txBody>
              <a:bodyPr rtlCol="0" anchor="ctr"/>
              <a:lstStyle/>
              <a:p>
                <a:endParaRPr lang="en-GB"/>
              </a:p>
            </p:txBody>
          </p:sp>
          <p:sp>
            <p:nvSpPr>
              <p:cNvPr id="481" name="Freeform: Shape 480">
                <a:extLst>
                  <a:ext uri="{FF2B5EF4-FFF2-40B4-BE49-F238E27FC236}">
                    <a16:creationId xmlns:a16="http://schemas.microsoft.com/office/drawing/2014/main" id="{DB4E46FA-953D-434D-B815-ACC461312A0C}"/>
                  </a:ext>
                </a:extLst>
              </p:cNvPr>
              <p:cNvSpPr/>
              <p:nvPr/>
            </p:nvSpPr>
            <p:spPr>
              <a:xfrm>
                <a:off x="9233276" y="3453620"/>
                <a:ext cx="17868" cy="91554"/>
              </a:xfrm>
              <a:custGeom>
                <a:avLst/>
                <a:gdLst>
                  <a:gd name="connsiteX0" fmla="*/ 0 w 17868"/>
                  <a:gd name="connsiteY0" fmla="*/ 0 h 91554"/>
                  <a:gd name="connsiteX1" fmla="*/ 17868 w 17868"/>
                  <a:gd name="connsiteY1" fmla="*/ 0 h 91554"/>
                  <a:gd name="connsiteX2" fmla="*/ 17868 w 17868"/>
                  <a:gd name="connsiteY2" fmla="*/ 91554 h 91554"/>
                  <a:gd name="connsiteX3" fmla="*/ 0 w 17868"/>
                  <a:gd name="connsiteY3" fmla="*/ 91554 h 91554"/>
                </a:gdLst>
                <a:ahLst/>
                <a:cxnLst>
                  <a:cxn ang="0">
                    <a:pos x="connsiteX0" y="connsiteY0"/>
                  </a:cxn>
                  <a:cxn ang="0">
                    <a:pos x="connsiteX1" y="connsiteY1"/>
                  </a:cxn>
                  <a:cxn ang="0">
                    <a:pos x="connsiteX2" y="connsiteY2"/>
                  </a:cxn>
                  <a:cxn ang="0">
                    <a:pos x="connsiteX3" y="connsiteY3"/>
                  </a:cxn>
                </a:cxnLst>
                <a:rect l="l" t="t" r="r" b="b"/>
                <a:pathLst>
                  <a:path w="17868" h="91554">
                    <a:moveTo>
                      <a:pt x="0" y="0"/>
                    </a:moveTo>
                    <a:lnTo>
                      <a:pt x="17868" y="0"/>
                    </a:lnTo>
                    <a:lnTo>
                      <a:pt x="17868" y="91554"/>
                    </a:lnTo>
                    <a:lnTo>
                      <a:pt x="0" y="91554"/>
                    </a:lnTo>
                    <a:close/>
                  </a:path>
                </a:pathLst>
              </a:custGeom>
              <a:solidFill>
                <a:srgbClr val="000000"/>
              </a:solidFill>
              <a:ln w="9525" cap="flat">
                <a:noFill/>
                <a:prstDash val="solid"/>
                <a:round/>
              </a:ln>
            </p:spPr>
            <p:txBody>
              <a:bodyPr rtlCol="0" anchor="ctr"/>
              <a:lstStyle/>
              <a:p>
                <a:endParaRPr lang="en-GB"/>
              </a:p>
            </p:txBody>
          </p:sp>
          <p:sp>
            <p:nvSpPr>
              <p:cNvPr id="482" name="Freeform: Shape 481">
                <a:extLst>
                  <a:ext uri="{FF2B5EF4-FFF2-40B4-BE49-F238E27FC236}">
                    <a16:creationId xmlns:a16="http://schemas.microsoft.com/office/drawing/2014/main" id="{D0A4B267-2786-42D9-8D2D-95F0C54D0F0F}"/>
                  </a:ext>
                </a:extLst>
              </p:cNvPr>
              <p:cNvSpPr/>
              <p:nvPr/>
            </p:nvSpPr>
            <p:spPr>
              <a:xfrm>
                <a:off x="9271499" y="3453620"/>
                <a:ext cx="70075" cy="91554"/>
              </a:xfrm>
              <a:custGeom>
                <a:avLst/>
                <a:gdLst>
                  <a:gd name="connsiteX0" fmla="*/ 70076 w 70075"/>
                  <a:gd name="connsiteY0" fmla="*/ 91554 h 91554"/>
                  <a:gd name="connsiteX1" fmla="*/ 54131 w 70075"/>
                  <a:gd name="connsiteY1" fmla="*/ 91554 h 91554"/>
                  <a:gd name="connsiteX2" fmla="*/ 17869 w 70075"/>
                  <a:gd name="connsiteY2" fmla="*/ 35366 h 91554"/>
                  <a:gd name="connsiteX3" fmla="*/ 17869 w 70075"/>
                  <a:gd name="connsiteY3" fmla="*/ 91554 h 91554"/>
                  <a:gd name="connsiteX4" fmla="*/ 0 w 70075"/>
                  <a:gd name="connsiteY4" fmla="*/ 91554 h 91554"/>
                  <a:gd name="connsiteX5" fmla="*/ 0 w 70075"/>
                  <a:gd name="connsiteY5" fmla="*/ 0 h 91554"/>
                  <a:gd name="connsiteX6" fmla="*/ 15945 w 70075"/>
                  <a:gd name="connsiteY6" fmla="*/ 0 h 91554"/>
                  <a:gd name="connsiteX7" fmla="*/ 52207 w 70075"/>
                  <a:gd name="connsiteY7" fmla="*/ 56064 h 91554"/>
                  <a:gd name="connsiteX8" fmla="*/ 52207 w 70075"/>
                  <a:gd name="connsiteY8" fmla="*/ 0 h 91554"/>
                  <a:gd name="connsiteX9" fmla="*/ 70076 w 70075"/>
                  <a:gd name="connsiteY9" fmla="*/ 0 h 91554"/>
                  <a:gd name="connsiteX10" fmla="*/ 70076 w 70075"/>
                  <a:gd name="connsiteY10"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075" h="91554">
                    <a:moveTo>
                      <a:pt x="70076" y="91554"/>
                    </a:moveTo>
                    <a:lnTo>
                      <a:pt x="54131" y="91554"/>
                    </a:lnTo>
                    <a:lnTo>
                      <a:pt x="17869" y="35366"/>
                    </a:lnTo>
                    <a:lnTo>
                      <a:pt x="17869" y="91554"/>
                    </a:lnTo>
                    <a:lnTo>
                      <a:pt x="0" y="91554"/>
                    </a:lnTo>
                    <a:lnTo>
                      <a:pt x="0" y="0"/>
                    </a:lnTo>
                    <a:lnTo>
                      <a:pt x="15945" y="0"/>
                    </a:lnTo>
                    <a:lnTo>
                      <a:pt x="52207" y="56064"/>
                    </a:lnTo>
                    <a:lnTo>
                      <a:pt x="52207" y="0"/>
                    </a:lnTo>
                    <a:lnTo>
                      <a:pt x="70076" y="0"/>
                    </a:lnTo>
                    <a:lnTo>
                      <a:pt x="70076" y="91554"/>
                    </a:lnTo>
                    <a:close/>
                  </a:path>
                </a:pathLst>
              </a:custGeom>
              <a:solidFill>
                <a:srgbClr val="000000"/>
              </a:solidFill>
              <a:ln w="9525" cap="flat">
                <a:noFill/>
                <a:prstDash val="solid"/>
                <a:round/>
              </a:ln>
            </p:spPr>
            <p:txBody>
              <a:bodyPr rtlCol="0" anchor="ctr"/>
              <a:lstStyle/>
              <a:p>
                <a:endParaRPr lang="en-GB"/>
              </a:p>
            </p:txBody>
          </p:sp>
          <p:sp>
            <p:nvSpPr>
              <p:cNvPr id="483" name="Freeform: Shape 482">
                <a:extLst>
                  <a:ext uri="{FF2B5EF4-FFF2-40B4-BE49-F238E27FC236}">
                    <a16:creationId xmlns:a16="http://schemas.microsoft.com/office/drawing/2014/main" id="{B10615DD-10B4-4108-9F7D-412F9A462FB0}"/>
                  </a:ext>
                </a:extLst>
              </p:cNvPr>
              <p:cNvSpPr/>
              <p:nvPr/>
            </p:nvSpPr>
            <p:spPr>
              <a:xfrm>
                <a:off x="9355101" y="3453620"/>
                <a:ext cx="65712" cy="91554"/>
              </a:xfrm>
              <a:custGeom>
                <a:avLst/>
                <a:gdLst>
                  <a:gd name="connsiteX0" fmla="*/ 65713 w 65712"/>
                  <a:gd name="connsiteY0" fmla="*/ 15945 h 91554"/>
                  <a:gd name="connsiteX1" fmla="*/ 41796 w 65712"/>
                  <a:gd name="connsiteY1" fmla="*/ 15945 h 91554"/>
                  <a:gd name="connsiteX2" fmla="*/ 41796 w 65712"/>
                  <a:gd name="connsiteY2" fmla="*/ 91554 h 91554"/>
                  <a:gd name="connsiteX3" fmla="*/ 23917 w 65712"/>
                  <a:gd name="connsiteY3" fmla="*/ 91554 h 91554"/>
                  <a:gd name="connsiteX4" fmla="*/ 23917 w 65712"/>
                  <a:gd name="connsiteY4" fmla="*/ 15945 h 91554"/>
                  <a:gd name="connsiteX5" fmla="*/ 0 w 65712"/>
                  <a:gd name="connsiteY5" fmla="*/ 15945 h 91554"/>
                  <a:gd name="connsiteX6" fmla="*/ 0 w 65712"/>
                  <a:gd name="connsiteY6" fmla="*/ 0 h 91554"/>
                  <a:gd name="connsiteX7" fmla="*/ 65713 w 65712"/>
                  <a:gd name="connsiteY7" fmla="*/ 0 h 91554"/>
                  <a:gd name="connsiteX8" fmla="*/ 65713 w 65712"/>
                  <a:gd name="connsiteY8" fmla="*/ 15945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712" h="91554">
                    <a:moveTo>
                      <a:pt x="65713" y="15945"/>
                    </a:moveTo>
                    <a:lnTo>
                      <a:pt x="41796" y="15945"/>
                    </a:lnTo>
                    <a:lnTo>
                      <a:pt x="41796" y="91554"/>
                    </a:lnTo>
                    <a:lnTo>
                      <a:pt x="23917" y="91554"/>
                    </a:lnTo>
                    <a:lnTo>
                      <a:pt x="23917" y="15945"/>
                    </a:lnTo>
                    <a:lnTo>
                      <a:pt x="0" y="15945"/>
                    </a:lnTo>
                    <a:lnTo>
                      <a:pt x="0" y="0"/>
                    </a:lnTo>
                    <a:lnTo>
                      <a:pt x="65713" y="0"/>
                    </a:lnTo>
                    <a:lnTo>
                      <a:pt x="65713" y="15945"/>
                    </a:lnTo>
                    <a:close/>
                  </a:path>
                </a:pathLst>
              </a:custGeom>
              <a:solidFill>
                <a:srgbClr val="000000"/>
              </a:solidFill>
              <a:ln w="9525" cap="flat">
                <a:noFill/>
                <a:prstDash val="solid"/>
                <a:round/>
              </a:ln>
            </p:spPr>
            <p:txBody>
              <a:bodyPr rtlCol="0" anchor="ctr"/>
              <a:lstStyle/>
              <a:p>
                <a:endParaRPr lang="en-GB"/>
              </a:p>
            </p:txBody>
          </p:sp>
          <p:sp>
            <p:nvSpPr>
              <p:cNvPr id="484" name="Freeform: Shape 483">
                <a:extLst>
                  <a:ext uri="{FF2B5EF4-FFF2-40B4-BE49-F238E27FC236}">
                    <a16:creationId xmlns:a16="http://schemas.microsoft.com/office/drawing/2014/main" id="{67064823-1FC6-40FC-A4FB-2EB4D3753835}"/>
                  </a:ext>
                </a:extLst>
              </p:cNvPr>
              <p:cNvSpPr/>
              <p:nvPr/>
            </p:nvSpPr>
            <p:spPr>
              <a:xfrm>
                <a:off x="9424309" y="3453620"/>
                <a:ext cx="80753" cy="91554"/>
              </a:xfrm>
              <a:custGeom>
                <a:avLst/>
                <a:gdLst>
                  <a:gd name="connsiteX0" fmla="*/ 80753 w 80753"/>
                  <a:gd name="connsiteY0" fmla="*/ 91554 h 91554"/>
                  <a:gd name="connsiteX1" fmla="*/ 62112 w 80753"/>
                  <a:gd name="connsiteY1" fmla="*/ 91554 h 91554"/>
                  <a:gd name="connsiteX2" fmla="*/ 56712 w 80753"/>
                  <a:gd name="connsiteY2" fmla="*/ 75352 h 91554"/>
                  <a:gd name="connsiteX3" fmla="*/ 24175 w 80753"/>
                  <a:gd name="connsiteY3" fmla="*/ 75352 h 91554"/>
                  <a:gd name="connsiteX4" fmla="*/ 18650 w 80753"/>
                  <a:gd name="connsiteY4" fmla="*/ 91554 h 91554"/>
                  <a:gd name="connsiteX5" fmla="*/ 0 w 80753"/>
                  <a:gd name="connsiteY5" fmla="*/ 91554 h 91554"/>
                  <a:gd name="connsiteX6" fmla="*/ 33309 w 80753"/>
                  <a:gd name="connsiteY6" fmla="*/ 0 h 91554"/>
                  <a:gd name="connsiteX7" fmla="*/ 47320 w 80753"/>
                  <a:gd name="connsiteY7" fmla="*/ 0 h 91554"/>
                  <a:gd name="connsiteX8" fmla="*/ 80753 w 80753"/>
                  <a:gd name="connsiteY8" fmla="*/ 91554 h 91554"/>
                  <a:gd name="connsiteX9" fmla="*/ 51949 w 80753"/>
                  <a:gd name="connsiteY9" fmla="*/ 60312 h 91554"/>
                  <a:gd name="connsiteX10" fmla="*/ 40767 w 80753"/>
                  <a:gd name="connsiteY10" fmla="*/ 27004 h 91554"/>
                  <a:gd name="connsiteX11" fmla="*/ 29194 w 80753"/>
                  <a:gd name="connsiteY11" fmla="*/ 60312 h 91554"/>
                  <a:gd name="connsiteX12" fmla="*/ 51949 w 80753"/>
                  <a:gd name="connsiteY12" fmla="*/ 60312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53" h="91554">
                    <a:moveTo>
                      <a:pt x="80753" y="91554"/>
                    </a:moveTo>
                    <a:lnTo>
                      <a:pt x="62112" y="91554"/>
                    </a:lnTo>
                    <a:lnTo>
                      <a:pt x="56712" y="75352"/>
                    </a:lnTo>
                    <a:lnTo>
                      <a:pt x="24175" y="75352"/>
                    </a:lnTo>
                    <a:lnTo>
                      <a:pt x="18650" y="91554"/>
                    </a:lnTo>
                    <a:lnTo>
                      <a:pt x="0" y="91554"/>
                    </a:lnTo>
                    <a:lnTo>
                      <a:pt x="33309" y="0"/>
                    </a:lnTo>
                    <a:lnTo>
                      <a:pt x="47320" y="0"/>
                    </a:lnTo>
                    <a:lnTo>
                      <a:pt x="80753" y="91554"/>
                    </a:lnTo>
                    <a:close/>
                    <a:moveTo>
                      <a:pt x="51949" y="60312"/>
                    </a:moveTo>
                    <a:lnTo>
                      <a:pt x="40767" y="27004"/>
                    </a:lnTo>
                    <a:lnTo>
                      <a:pt x="29194" y="60312"/>
                    </a:lnTo>
                    <a:lnTo>
                      <a:pt x="51949" y="60312"/>
                    </a:lnTo>
                    <a:close/>
                  </a:path>
                </a:pathLst>
              </a:custGeom>
              <a:solidFill>
                <a:srgbClr val="000000"/>
              </a:solidFill>
              <a:ln w="9525" cap="flat">
                <a:noFill/>
                <a:prstDash val="solid"/>
                <a:round/>
              </a:ln>
            </p:spPr>
            <p:txBody>
              <a:bodyPr rtlCol="0" anchor="ctr"/>
              <a:lstStyle/>
              <a:p>
                <a:endParaRPr lang="en-GB"/>
              </a:p>
            </p:txBody>
          </p:sp>
          <p:sp>
            <p:nvSpPr>
              <p:cNvPr id="485" name="Freeform: Shape 484">
                <a:extLst>
                  <a:ext uri="{FF2B5EF4-FFF2-40B4-BE49-F238E27FC236}">
                    <a16:creationId xmlns:a16="http://schemas.microsoft.com/office/drawing/2014/main" id="{BF0E92A2-02B1-470D-A8E0-5F8D3F983D23}"/>
                  </a:ext>
                </a:extLst>
              </p:cNvPr>
              <p:cNvSpPr/>
              <p:nvPr/>
            </p:nvSpPr>
            <p:spPr>
              <a:xfrm>
                <a:off x="9515378" y="3453620"/>
                <a:ext cx="17868" cy="91554"/>
              </a:xfrm>
              <a:custGeom>
                <a:avLst/>
                <a:gdLst>
                  <a:gd name="connsiteX0" fmla="*/ 0 w 17868"/>
                  <a:gd name="connsiteY0" fmla="*/ 0 h 91554"/>
                  <a:gd name="connsiteX1" fmla="*/ 17868 w 17868"/>
                  <a:gd name="connsiteY1" fmla="*/ 0 h 91554"/>
                  <a:gd name="connsiteX2" fmla="*/ 17868 w 17868"/>
                  <a:gd name="connsiteY2" fmla="*/ 91554 h 91554"/>
                  <a:gd name="connsiteX3" fmla="*/ 0 w 17868"/>
                  <a:gd name="connsiteY3" fmla="*/ 91554 h 91554"/>
                </a:gdLst>
                <a:ahLst/>
                <a:cxnLst>
                  <a:cxn ang="0">
                    <a:pos x="connsiteX0" y="connsiteY0"/>
                  </a:cxn>
                  <a:cxn ang="0">
                    <a:pos x="connsiteX1" y="connsiteY1"/>
                  </a:cxn>
                  <a:cxn ang="0">
                    <a:pos x="connsiteX2" y="connsiteY2"/>
                  </a:cxn>
                  <a:cxn ang="0">
                    <a:pos x="connsiteX3" y="connsiteY3"/>
                  </a:cxn>
                </a:cxnLst>
                <a:rect l="l" t="t" r="r" b="b"/>
                <a:pathLst>
                  <a:path w="17868" h="91554">
                    <a:moveTo>
                      <a:pt x="0" y="0"/>
                    </a:moveTo>
                    <a:lnTo>
                      <a:pt x="17868" y="0"/>
                    </a:lnTo>
                    <a:lnTo>
                      <a:pt x="17868" y="91554"/>
                    </a:lnTo>
                    <a:lnTo>
                      <a:pt x="0" y="91554"/>
                    </a:lnTo>
                    <a:close/>
                  </a:path>
                </a:pathLst>
              </a:custGeom>
              <a:solidFill>
                <a:srgbClr val="000000"/>
              </a:solidFill>
              <a:ln w="9525" cap="flat">
                <a:noFill/>
                <a:prstDash val="solid"/>
                <a:round/>
              </a:ln>
            </p:spPr>
            <p:txBody>
              <a:bodyPr rtlCol="0" anchor="ctr"/>
              <a:lstStyle/>
              <a:p>
                <a:endParaRPr lang="en-GB"/>
              </a:p>
            </p:txBody>
          </p:sp>
          <p:sp>
            <p:nvSpPr>
              <p:cNvPr id="486" name="Freeform: Shape 485">
                <a:extLst>
                  <a:ext uri="{FF2B5EF4-FFF2-40B4-BE49-F238E27FC236}">
                    <a16:creationId xmlns:a16="http://schemas.microsoft.com/office/drawing/2014/main" id="{5500B6A9-8560-4D69-9346-61A4937ADE19}"/>
                  </a:ext>
                </a:extLst>
              </p:cNvPr>
              <p:cNvSpPr/>
              <p:nvPr/>
            </p:nvSpPr>
            <p:spPr>
              <a:xfrm>
                <a:off x="9553592" y="3453620"/>
                <a:ext cx="70085" cy="91554"/>
              </a:xfrm>
              <a:custGeom>
                <a:avLst/>
                <a:gdLst>
                  <a:gd name="connsiteX0" fmla="*/ 70085 w 70085"/>
                  <a:gd name="connsiteY0" fmla="*/ 91554 h 91554"/>
                  <a:gd name="connsiteX1" fmla="*/ 54140 w 70085"/>
                  <a:gd name="connsiteY1" fmla="*/ 91554 h 91554"/>
                  <a:gd name="connsiteX2" fmla="*/ 17879 w 70085"/>
                  <a:gd name="connsiteY2" fmla="*/ 35366 h 91554"/>
                  <a:gd name="connsiteX3" fmla="*/ 17879 w 70085"/>
                  <a:gd name="connsiteY3" fmla="*/ 91554 h 91554"/>
                  <a:gd name="connsiteX4" fmla="*/ 0 w 70085"/>
                  <a:gd name="connsiteY4" fmla="*/ 91554 h 91554"/>
                  <a:gd name="connsiteX5" fmla="*/ 0 w 70085"/>
                  <a:gd name="connsiteY5" fmla="*/ 0 h 91554"/>
                  <a:gd name="connsiteX6" fmla="*/ 15945 w 70085"/>
                  <a:gd name="connsiteY6" fmla="*/ 0 h 91554"/>
                  <a:gd name="connsiteX7" fmla="*/ 52207 w 70085"/>
                  <a:gd name="connsiteY7" fmla="*/ 56064 h 91554"/>
                  <a:gd name="connsiteX8" fmla="*/ 52207 w 70085"/>
                  <a:gd name="connsiteY8" fmla="*/ 0 h 91554"/>
                  <a:gd name="connsiteX9" fmla="*/ 70085 w 70085"/>
                  <a:gd name="connsiteY9" fmla="*/ 0 h 91554"/>
                  <a:gd name="connsiteX10" fmla="*/ 70085 w 70085"/>
                  <a:gd name="connsiteY10"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085" h="91554">
                    <a:moveTo>
                      <a:pt x="70085" y="91554"/>
                    </a:moveTo>
                    <a:lnTo>
                      <a:pt x="54140" y="91554"/>
                    </a:lnTo>
                    <a:lnTo>
                      <a:pt x="17879" y="35366"/>
                    </a:lnTo>
                    <a:lnTo>
                      <a:pt x="17879" y="91554"/>
                    </a:lnTo>
                    <a:lnTo>
                      <a:pt x="0" y="91554"/>
                    </a:lnTo>
                    <a:lnTo>
                      <a:pt x="0" y="0"/>
                    </a:lnTo>
                    <a:lnTo>
                      <a:pt x="15945" y="0"/>
                    </a:lnTo>
                    <a:lnTo>
                      <a:pt x="52207" y="56064"/>
                    </a:lnTo>
                    <a:lnTo>
                      <a:pt x="52207" y="0"/>
                    </a:lnTo>
                    <a:lnTo>
                      <a:pt x="70085" y="0"/>
                    </a:lnTo>
                    <a:lnTo>
                      <a:pt x="70085" y="91554"/>
                    </a:lnTo>
                    <a:close/>
                  </a:path>
                </a:pathLst>
              </a:custGeom>
              <a:solidFill>
                <a:srgbClr val="000000"/>
              </a:solidFill>
              <a:ln w="9525" cap="flat">
                <a:noFill/>
                <a:prstDash val="solid"/>
                <a:round/>
              </a:ln>
            </p:spPr>
            <p:txBody>
              <a:bodyPr rtlCol="0" anchor="ctr"/>
              <a:lstStyle/>
              <a:p>
                <a:endParaRPr lang="en-GB"/>
              </a:p>
            </p:txBody>
          </p:sp>
          <p:sp>
            <p:nvSpPr>
              <p:cNvPr id="487" name="Freeform: Shape 486">
                <a:extLst>
                  <a:ext uri="{FF2B5EF4-FFF2-40B4-BE49-F238E27FC236}">
                    <a16:creationId xmlns:a16="http://schemas.microsoft.com/office/drawing/2014/main" id="{165BC6D0-A42E-4A6A-B441-9F1752E247F6}"/>
                  </a:ext>
                </a:extLst>
              </p:cNvPr>
              <p:cNvSpPr/>
              <p:nvPr/>
            </p:nvSpPr>
            <p:spPr>
              <a:xfrm>
                <a:off x="8742290" y="3605249"/>
                <a:ext cx="67380" cy="93097"/>
              </a:xfrm>
              <a:custGeom>
                <a:avLst/>
                <a:gdLst>
                  <a:gd name="connsiteX0" fmla="*/ 67380 w 67380"/>
                  <a:gd name="connsiteY0" fmla="*/ 65322 h 93097"/>
                  <a:gd name="connsiteX1" fmla="*/ 57864 w 67380"/>
                  <a:gd name="connsiteY1" fmla="*/ 85706 h 93097"/>
                  <a:gd name="connsiteX2" fmla="*/ 33433 w 67380"/>
                  <a:gd name="connsiteY2" fmla="*/ 93098 h 93097"/>
                  <a:gd name="connsiteX3" fmla="*/ 14526 w 67380"/>
                  <a:gd name="connsiteY3" fmla="*/ 90335 h 93097"/>
                  <a:gd name="connsiteX4" fmla="*/ 0 w 67380"/>
                  <a:gd name="connsiteY4" fmla="*/ 81010 h 93097"/>
                  <a:gd name="connsiteX5" fmla="*/ 11573 w 67380"/>
                  <a:gd name="connsiteY5" fmla="*/ 69437 h 93097"/>
                  <a:gd name="connsiteX6" fmla="*/ 33557 w 67380"/>
                  <a:gd name="connsiteY6" fmla="*/ 77153 h 93097"/>
                  <a:gd name="connsiteX7" fmla="*/ 45711 w 67380"/>
                  <a:gd name="connsiteY7" fmla="*/ 74200 h 93097"/>
                  <a:gd name="connsiteX8" fmla="*/ 49892 w 67380"/>
                  <a:gd name="connsiteY8" fmla="*/ 65713 h 93097"/>
                  <a:gd name="connsiteX9" fmla="*/ 47063 w 67380"/>
                  <a:gd name="connsiteY9" fmla="*/ 58121 h 93097"/>
                  <a:gd name="connsiteX10" fmla="*/ 38834 w 67380"/>
                  <a:gd name="connsiteY10" fmla="*/ 55036 h 93097"/>
                  <a:gd name="connsiteX11" fmla="*/ 27899 w 67380"/>
                  <a:gd name="connsiteY11" fmla="*/ 53369 h 93097"/>
                  <a:gd name="connsiteX12" fmla="*/ 10154 w 67380"/>
                  <a:gd name="connsiteY12" fmla="*/ 45777 h 93097"/>
                  <a:gd name="connsiteX13" fmla="*/ 3601 w 67380"/>
                  <a:gd name="connsiteY13" fmla="*/ 27775 h 93097"/>
                  <a:gd name="connsiteX14" fmla="*/ 12211 w 67380"/>
                  <a:gd name="connsiteY14" fmla="*/ 7658 h 93097"/>
                  <a:gd name="connsiteX15" fmla="*/ 35490 w 67380"/>
                  <a:gd name="connsiteY15" fmla="*/ 0 h 93097"/>
                  <a:gd name="connsiteX16" fmla="*/ 65066 w 67380"/>
                  <a:gd name="connsiteY16" fmla="*/ 10678 h 93097"/>
                  <a:gd name="connsiteX17" fmla="*/ 53750 w 67380"/>
                  <a:gd name="connsiteY17" fmla="*/ 21860 h 93097"/>
                  <a:gd name="connsiteX18" fmla="*/ 34976 w 67380"/>
                  <a:gd name="connsiteY18" fmla="*/ 15564 h 93097"/>
                  <a:gd name="connsiteX19" fmla="*/ 24555 w 67380"/>
                  <a:gd name="connsiteY19" fmla="*/ 18840 h 93097"/>
                  <a:gd name="connsiteX20" fmla="*/ 20955 w 67380"/>
                  <a:gd name="connsiteY20" fmla="*/ 27137 h 93097"/>
                  <a:gd name="connsiteX21" fmla="*/ 23527 w 67380"/>
                  <a:gd name="connsiteY21" fmla="*/ 33690 h 93097"/>
                  <a:gd name="connsiteX22" fmla="*/ 31890 w 67380"/>
                  <a:gd name="connsiteY22" fmla="*/ 37167 h 93097"/>
                  <a:gd name="connsiteX23" fmla="*/ 42815 w 67380"/>
                  <a:gd name="connsiteY23" fmla="*/ 38833 h 93097"/>
                  <a:gd name="connsiteX24" fmla="*/ 60303 w 67380"/>
                  <a:gd name="connsiteY24" fmla="*/ 46034 h 93097"/>
                  <a:gd name="connsiteX25" fmla="*/ 67380 w 67380"/>
                  <a:gd name="connsiteY25" fmla="*/ 65322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380" h="93097">
                    <a:moveTo>
                      <a:pt x="67380" y="65322"/>
                    </a:moveTo>
                    <a:cubicBezTo>
                      <a:pt x="67380" y="73981"/>
                      <a:pt x="64208" y="80781"/>
                      <a:pt x="57864" y="85706"/>
                    </a:cubicBezTo>
                    <a:cubicBezTo>
                      <a:pt x="51521" y="90640"/>
                      <a:pt x="43377" y="93098"/>
                      <a:pt x="33433" y="93098"/>
                    </a:cubicBezTo>
                    <a:cubicBezTo>
                      <a:pt x="26147" y="93098"/>
                      <a:pt x="19841" y="92183"/>
                      <a:pt x="14526" y="90335"/>
                    </a:cubicBezTo>
                    <a:cubicBezTo>
                      <a:pt x="9211" y="88497"/>
                      <a:pt x="4372" y="85382"/>
                      <a:pt x="0" y="81010"/>
                    </a:cubicBezTo>
                    <a:lnTo>
                      <a:pt x="11573" y="69437"/>
                    </a:lnTo>
                    <a:cubicBezTo>
                      <a:pt x="16716" y="74581"/>
                      <a:pt x="24042" y="77153"/>
                      <a:pt x="33557" y="77153"/>
                    </a:cubicBezTo>
                    <a:cubicBezTo>
                      <a:pt x="38872" y="77153"/>
                      <a:pt x="42920" y="76172"/>
                      <a:pt x="45711" y="74200"/>
                    </a:cubicBezTo>
                    <a:cubicBezTo>
                      <a:pt x="48492" y="72228"/>
                      <a:pt x="49892" y="69399"/>
                      <a:pt x="49892" y="65713"/>
                    </a:cubicBezTo>
                    <a:cubicBezTo>
                      <a:pt x="49892" y="62541"/>
                      <a:pt x="48949" y="60007"/>
                      <a:pt x="47063" y="58121"/>
                    </a:cubicBezTo>
                    <a:cubicBezTo>
                      <a:pt x="45434" y="56579"/>
                      <a:pt x="42692" y="55550"/>
                      <a:pt x="38834" y="55036"/>
                    </a:cubicBezTo>
                    <a:lnTo>
                      <a:pt x="27899" y="53369"/>
                    </a:lnTo>
                    <a:cubicBezTo>
                      <a:pt x="20184" y="52254"/>
                      <a:pt x="14269" y="49721"/>
                      <a:pt x="10154" y="45777"/>
                    </a:cubicBezTo>
                    <a:cubicBezTo>
                      <a:pt x="5782" y="41491"/>
                      <a:pt x="3601" y="35490"/>
                      <a:pt x="3601" y="27775"/>
                    </a:cubicBezTo>
                    <a:cubicBezTo>
                      <a:pt x="3601" y="19460"/>
                      <a:pt x="6468" y="12754"/>
                      <a:pt x="12211" y="7658"/>
                    </a:cubicBezTo>
                    <a:cubicBezTo>
                      <a:pt x="17955" y="2553"/>
                      <a:pt x="25718" y="0"/>
                      <a:pt x="35490" y="0"/>
                    </a:cubicBezTo>
                    <a:cubicBezTo>
                      <a:pt x="47835" y="0"/>
                      <a:pt x="57693" y="3562"/>
                      <a:pt x="65066" y="10678"/>
                    </a:cubicBezTo>
                    <a:lnTo>
                      <a:pt x="53750" y="21860"/>
                    </a:lnTo>
                    <a:cubicBezTo>
                      <a:pt x="49464" y="17659"/>
                      <a:pt x="43206" y="15564"/>
                      <a:pt x="34976" y="15564"/>
                    </a:cubicBezTo>
                    <a:cubicBezTo>
                      <a:pt x="30432" y="15564"/>
                      <a:pt x="26956" y="16659"/>
                      <a:pt x="24555" y="18840"/>
                    </a:cubicBezTo>
                    <a:cubicBezTo>
                      <a:pt x="22156" y="21031"/>
                      <a:pt x="20955" y="23794"/>
                      <a:pt x="20955" y="27137"/>
                    </a:cubicBezTo>
                    <a:cubicBezTo>
                      <a:pt x="20955" y="29880"/>
                      <a:pt x="21813" y="32061"/>
                      <a:pt x="23527" y="33690"/>
                    </a:cubicBezTo>
                    <a:cubicBezTo>
                      <a:pt x="25498" y="35490"/>
                      <a:pt x="28290" y="36652"/>
                      <a:pt x="31890" y="37167"/>
                    </a:cubicBezTo>
                    <a:lnTo>
                      <a:pt x="42815" y="38833"/>
                    </a:lnTo>
                    <a:cubicBezTo>
                      <a:pt x="50616" y="39948"/>
                      <a:pt x="56445" y="42348"/>
                      <a:pt x="60303" y="46034"/>
                    </a:cubicBezTo>
                    <a:cubicBezTo>
                      <a:pt x="65018" y="50406"/>
                      <a:pt x="67380" y="56836"/>
                      <a:pt x="67380" y="65322"/>
                    </a:cubicBezTo>
                    <a:close/>
                  </a:path>
                </a:pathLst>
              </a:custGeom>
              <a:solidFill>
                <a:srgbClr val="000000"/>
              </a:solidFill>
              <a:ln w="9525" cap="flat">
                <a:noFill/>
                <a:prstDash val="solid"/>
                <a:round/>
              </a:ln>
            </p:spPr>
            <p:txBody>
              <a:bodyPr rtlCol="0" anchor="ctr"/>
              <a:lstStyle/>
              <a:p>
                <a:endParaRPr lang="en-GB"/>
              </a:p>
            </p:txBody>
          </p:sp>
          <p:sp>
            <p:nvSpPr>
              <p:cNvPr id="488" name="Freeform: Shape 487">
                <a:extLst>
                  <a:ext uri="{FF2B5EF4-FFF2-40B4-BE49-F238E27FC236}">
                    <a16:creationId xmlns:a16="http://schemas.microsoft.com/office/drawing/2014/main" id="{C327BA64-B1EC-4F09-9455-4752A95127FA}"/>
                  </a:ext>
                </a:extLst>
              </p:cNvPr>
              <p:cNvSpPr/>
              <p:nvPr/>
            </p:nvSpPr>
            <p:spPr>
              <a:xfrm>
                <a:off x="8815728" y="3606020"/>
                <a:ext cx="80753" cy="91554"/>
              </a:xfrm>
              <a:custGeom>
                <a:avLst/>
                <a:gdLst>
                  <a:gd name="connsiteX0" fmla="*/ 80753 w 80753"/>
                  <a:gd name="connsiteY0" fmla="*/ 91554 h 91554"/>
                  <a:gd name="connsiteX1" fmla="*/ 62112 w 80753"/>
                  <a:gd name="connsiteY1" fmla="*/ 91554 h 91554"/>
                  <a:gd name="connsiteX2" fmla="*/ 56712 w 80753"/>
                  <a:gd name="connsiteY2" fmla="*/ 75352 h 91554"/>
                  <a:gd name="connsiteX3" fmla="*/ 24175 w 80753"/>
                  <a:gd name="connsiteY3" fmla="*/ 75352 h 91554"/>
                  <a:gd name="connsiteX4" fmla="*/ 18650 w 80753"/>
                  <a:gd name="connsiteY4" fmla="*/ 91554 h 91554"/>
                  <a:gd name="connsiteX5" fmla="*/ 0 w 80753"/>
                  <a:gd name="connsiteY5" fmla="*/ 91554 h 91554"/>
                  <a:gd name="connsiteX6" fmla="*/ 33309 w 80753"/>
                  <a:gd name="connsiteY6" fmla="*/ 0 h 91554"/>
                  <a:gd name="connsiteX7" fmla="*/ 47320 w 80753"/>
                  <a:gd name="connsiteY7" fmla="*/ 0 h 91554"/>
                  <a:gd name="connsiteX8" fmla="*/ 80753 w 80753"/>
                  <a:gd name="connsiteY8" fmla="*/ 91554 h 91554"/>
                  <a:gd name="connsiteX9" fmla="*/ 51949 w 80753"/>
                  <a:gd name="connsiteY9" fmla="*/ 60312 h 91554"/>
                  <a:gd name="connsiteX10" fmla="*/ 40767 w 80753"/>
                  <a:gd name="connsiteY10" fmla="*/ 27004 h 91554"/>
                  <a:gd name="connsiteX11" fmla="*/ 29194 w 80753"/>
                  <a:gd name="connsiteY11" fmla="*/ 60312 h 91554"/>
                  <a:gd name="connsiteX12" fmla="*/ 51949 w 80753"/>
                  <a:gd name="connsiteY12" fmla="*/ 60312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53" h="91554">
                    <a:moveTo>
                      <a:pt x="80753" y="91554"/>
                    </a:moveTo>
                    <a:lnTo>
                      <a:pt x="62112" y="91554"/>
                    </a:lnTo>
                    <a:lnTo>
                      <a:pt x="56712" y="75352"/>
                    </a:lnTo>
                    <a:lnTo>
                      <a:pt x="24175" y="75352"/>
                    </a:lnTo>
                    <a:lnTo>
                      <a:pt x="18650" y="91554"/>
                    </a:lnTo>
                    <a:lnTo>
                      <a:pt x="0" y="91554"/>
                    </a:lnTo>
                    <a:lnTo>
                      <a:pt x="33309" y="0"/>
                    </a:lnTo>
                    <a:lnTo>
                      <a:pt x="47320" y="0"/>
                    </a:lnTo>
                    <a:lnTo>
                      <a:pt x="80753" y="91554"/>
                    </a:lnTo>
                    <a:close/>
                    <a:moveTo>
                      <a:pt x="51949" y="60312"/>
                    </a:moveTo>
                    <a:lnTo>
                      <a:pt x="40767" y="27004"/>
                    </a:lnTo>
                    <a:lnTo>
                      <a:pt x="29194" y="60312"/>
                    </a:lnTo>
                    <a:lnTo>
                      <a:pt x="51949" y="60312"/>
                    </a:lnTo>
                    <a:close/>
                  </a:path>
                </a:pathLst>
              </a:custGeom>
              <a:solidFill>
                <a:srgbClr val="000000"/>
              </a:solidFill>
              <a:ln w="9525" cap="flat">
                <a:noFill/>
                <a:prstDash val="solid"/>
                <a:round/>
              </a:ln>
            </p:spPr>
            <p:txBody>
              <a:bodyPr rtlCol="0" anchor="ctr"/>
              <a:lstStyle/>
              <a:p>
                <a:endParaRPr lang="en-GB"/>
              </a:p>
            </p:txBody>
          </p:sp>
          <p:sp>
            <p:nvSpPr>
              <p:cNvPr id="489" name="Freeform: Shape 488">
                <a:extLst>
                  <a:ext uri="{FF2B5EF4-FFF2-40B4-BE49-F238E27FC236}">
                    <a16:creationId xmlns:a16="http://schemas.microsoft.com/office/drawing/2014/main" id="{4BD7AD64-7694-4DBD-91EF-D65BFC639E15}"/>
                  </a:ext>
                </a:extLst>
              </p:cNvPr>
              <p:cNvSpPr/>
              <p:nvPr/>
            </p:nvSpPr>
            <p:spPr>
              <a:xfrm>
                <a:off x="8907054" y="3606020"/>
                <a:ext cx="60302" cy="91554"/>
              </a:xfrm>
              <a:custGeom>
                <a:avLst/>
                <a:gdLst>
                  <a:gd name="connsiteX0" fmla="*/ 60303 w 60302"/>
                  <a:gd name="connsiteY0" fmla="*/ 15945 h 91554"/>
                  <a:gd name="connsiteX1" fmla="*/ 17869 w 60302"/>
                  <a:gd name="connsiteY1" fmla="*/ 15945 h 91554"/>
                  <a:gd name="connsiteX2" fmla="*/ 17869 w 60302"/>
                  <a:gd name="connsiteY2" fmla="*/ 38453 h 91554"/>
                  <a:gd name="connsiteX3" fmla="*/ 54007 w 60302"/>
                  <a:gd name="connsiteY3" fmla="*/ 38453 h 91554"/>
                  <a:gd name="connsiteX4" fmla="*/ 54007 w 60302"/>
                  <a:gd name="connsiteY4" fmla="*/ 54397 h 91554"/>
                  <a:gd name="connsiteX5" fmla="*/ 17869 w 60302"/>
                  <a:gd name="connsiteY5" fmla="*/ 54397 h 91554"/>
                  <a:gd name="connsiteX6" fmla="*/ 17869 w 60302"/>
                  <a:gd name="connsiteY6" fmla="*/ 91554 h 91554"/>
                  <a:gd name="connsiteX7" fmla="*/ 0 w 60302"/>
                  <a:gd name="connsiteY7" fmla="*/ 91554 h 91554"/>
                  <a:gd name="connsiteX8" fmla="*/ 0 w 60302"/>
                  <a:gd name="connsiteY8" fmla="*/ 0 h 91554"/>
                  <a:gd name="connsiteX9" fmla="*/ 60303 w 60302"/>
                  <a:gd name="connsiteY9" fmla="*/ 0 h 91554"/>
                  <a:gd name="connsiteX10" fmla="*/ 60303 w 60302"/>
                  <a:gd name="connsiteY10" fmla="*/ 15945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302" h="91554">
                    <a:moveTo>
                      <a:pt x="60303" y="15945"/>
                    </a:moveTo>
                    <a:lnTo>
                      <a:pt x="17869" y="15945"/>
                    </a:lnTo>
                    <a:lnTo>
                      <a:pt x="17869" y="38453"/>
                    </a:lnTo>
                    <a:lnTo>
                      <a:pt x="54007" y="38453"/>
                    </a:lnTo>
                    <a:lnTo>
                      <a:pt x="54007" y="54397"/>
                    </a:lnTo>
                    <a:lnTo>
                      <a:pt x="17869" y="54397"/>
                    </a:lnTo>
                    <a:lnTo>
                      <a:pt x="17869" y="91554"/>
                    </a:lnTo>
                    <a:lnTo>
                      <a:pt x="0" y="91554"/>
                    </a:lnTo>
                    <a:lnTo>
                      <a:pt x="0" y="0"/>
                    </a:lnTo>
                    <a:lnTo>
                      <a:pt x="60303" y="0"/>
                    </a:lnTo>
                    <a:lnTo>
                      <a:pt x="60303" y="15945"/>
                    </a:lnTo>
                    <a:close/>
                  </a:path>
                </a:pathLst>
              </a:custGeom>
              <a:solidFill>
                <a:srgbClr val="000000"/>
              </a:solidFill>
              <a:ln w="9525" cap="flat">
                <a:noFill/>
                <a:prstDash val="solid"/>
                <a:round/>
              </a:ln>
            </p:spPr>
            <p:txBody>
              <a:bodyPr rtlCol="0" anchor="ctr"/>
              <a:lstStyle/>
              <a:p>
                <a:endParaRPr lang="en-GB"/>
              </a:p>
            </p:txBody>
          </p:sp>
          <p:sp>
            <p:nvSpPr>
              <p:cNvPr id="490" name="Freeform: Shape 489">
                <a:extLst>
                  <a:ext uri="{FF2B5EF4-FFF2-40B4-BE49-F238E27FC236}">
                    <a16:creationId xmlns:a16="http://schemas.microsoft.com/office/drawing/2014/main" id="{64FD52DF-085D-4E62-9FF5-C48C4C28EB3C}"/>
                  </a:ext>
                </a:extLst>
              </p:cNvPr>
              <p:cNvSpPr/>
              <p:nvPr/>
            </p:nvSpPr>
            <p:spPr>
              <a:xfrm>
                <a:off x="8982168" y="3606020"/>
                <a:ext cx="60302" cy="91554"/>
              </a:xfrm>
              <a:custGeom>
                <a:avLst/>
                <a:gdLst>
                  <a:gd name="connsiteX0" fmla="*/ 60303 w 60302"/>
                  <a:gd name="connsiteY0" fmla="*/ 91554 h 91554"/>
                  <a:gd name="connsiteX1" fmla="*/ 0 w 60302"/>
                  <a:gd name="connsiteY1" fmla="*/ 91554 h 91554"/>
                  <a:gd name="connsiteX2" fmla="*/ 0 w 60302"/>
                  <a:gd name="connsiteY2" fmla="*/ 0 h 91554"/>
                  <a:gd name="connsiteX3" fmla="*/ 60303 w 60302"/>
                  <a:gd name="connsiteY3" fmla="*/ 0 h 91554"/>
                  <a:gd name="connsiteX4" fmla="*/ 60303 w 60302"/>
                  <a:gd name="connsiteY4" fmla="*/ 15945 h 91554"/>
                  <a:gd name="connsiteX5" fmla="*/ 17869 w 60302"/>
                  <a:gd name="connsiteY5" fmla="*/ 15945 h 91554"/>
                  <a:gd name="connsiteX6" fmla="*/ 17869 w 60302"/>
                  <a:gd name="connsiteY6" fmla="*/ 37424 h 91554"/>
                  <a:gd name="connsiteX7" fmla="*/ 54007 w 60302"/>
                  <a:gd name="connsiteY7" fmla="*/ 37424 h 91554"/>
                  <a:gd name="connsiteX8" fmla="*/ 54007 w 60302"/>
                  <a:gd name="connsiteY8" fmla="*/ 53369 h 91554"/>
                  <a:gd name="connsiteX9" fmla="*/ 17869 w 60302"/>
                  <a:gd name="connsiteY9" fmla="*/ 53369 h 91554"/>
                  <a:gd name="connsiteX10" fmla="*/ 17869 w 60302"/>
                  <a:gd name="connsiteY10" fmla="*/ 75610 h 91554"/>
                  <a:gd name="connsiteX11" fmla="*/ 60303 w 60302"/>
                  <a:gd name="connsiteY11" fmla="*/ 75610 h 91554"/>
                  <a:gd name="connsiteX12" fmla="*/ 60303 w 60302"/>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302" h="91554">
                    <a:moveTo>
                      <a:pt x="60303" y="91554"/>
                    </a:moveTo>
                    <a:lnTo>
                      <a:pt x="0" y="91554"/>
                    </a:lnTo>
                    <a:lnTo>
                      <a:pt x="0" y="0"/>
                    </a:lnTo>
                    <a:lnTo>
                      <a:pt x="60303" y="0"/>
                    </a:lnTo>
                    <a:lnTo>
                      <a:pt x="60303" y="15945"/>
                    </a:lnTo>
                    <a:lnTo>
                      <a:pt x="17869" y="15945"/>
                    </a:lnTo>
                    <a:lnTo>
                      <a:pt x="17869" y="37424"/>
                    </a:lnTo>
                    <a:lnTo>
                      <a:pt x="54007" y="37424"/>
                    </a:lnTo>
                    <a:lnTo>
                      <a:pt x="54007" y="53369"/>
                    </a:lnTo>
                    <a:lnTo>
                      <a:pt x="17869" y="53369"/>
                    </a:lnTo>
                    <a:lnTo>
                      <a:pt x="17869" y="75610"/>
                    </a:lnTo>
                    <a:lnTo>
                      <a:pt x="60303" y="75610"/>
                    </a:lnTo>
                    <a:lnTo>
                      <a:pt x="60303" y="91554"/>
                    </a:lnTo>
                    <a:close/>
                  </a:path>
                </a:pathLst>
              </a:custGeom>
              <a:solidFill>
                <a:srgbClr val="000000"/>
              </a:solidFill>
              <a:ln w="9525" cap="flat">
                <a:noFill/>
                <a:prstDash val="solid"/>
                <a:round/>
              </a:ln>
            </p:spPr>
            <p:txBody>
              <a:bodyPr rtlCol="0" anchor="ctr"/>
              <a:lstStyle/>
              <a:p>
                <a:endParaRPr lang="en-GB"/>
              </a:p>
            </p:txBody>
          </p:sp>
          <p:sp>
            <p:nvSpPr>
              <p:cNvPr id="491" name="Freeform: Shape 490">
                <a:extLst>
                  <a:ext uri="{FF2B5EF4-FFF2-40B4-BE49-F238E27FC236}">
                    <a16:creationId xmlns:a16="http://schemas.microsoft.com/office/drawing/2014/main" id="{73C18A51-00B5-4D36-8120-3B837EE4FB32}"/>
                  </a:ext>
                </a:extLst>
              </p:cNvPr>
              <p:cNvSpPr/>
              <p:nvPr/>
            </p:nvSpPr>
            <p:spPr>
              <a:xfrm>
                <a:off x="9089010" y="3606020"/>
                <a:ext cx="17868" cy="91554"/>
              </a:xfrm>
              <a:custGeom>
                <a:avLst/>
                <a:gdLst>
                  <a:gd name="connsiteX0" fmla="*/ 0 w 17868"/>
                  <a:gd name="connsiteY0" fmla="*/ 0 h 91554"/>
                  <a:gd name="connsiteX1" fmla="*/ 17868 w 17868"/>
                  <a:gd name="connsiteY1" fmla="*/ 0 h 91554"/>
                  <a:gd name="connsiteX2" fmla="*/ 17868 w 17868"/>
                  <a:gd name="connsiteY2" fmla="*/ 91554 h 91554"/>
                  <a:gd name="connsiteX3" fmla="*/ 0 w 17868"/>
                  <a:gd name="connsiteY3" fmla="*/ 91554 h 91554"/>
                </a:gdLst>
                <a:ahLst/>
                <a:cxnLst>
                  <a:cxn ang="0">
                    <a:pos x="connsiteX0" y="connsiteY0"/>
                  </a:cxn>
                  <a:cxn ang="0">
                    <a:pos x="connsiteX1" y="connsiteY1"/>
                  </a:cxn>
                  <a:cxn ang="0">
                    <a:pos x="connsiteX2" y="connsiteY2"/>
                  </a:cxn>
                  <a:cxn ang="0">
                    <a:pos x="connsiteX3" y="connsiteY3"/>
                  </a:cxn>
                </a:cxnLst>
                <a:rect l="l" t="t" r="r" b="b"/>
                <a:pathLst>
                  <a:path w="17868" h="91554">
                    <a:moveTo>
                      <a:pt x="0" y="0"/>
                    </a:moveTo>
                    <a:lnTo>
                      <a:pt x="17868" y="0"/>
                    </a:lnTo>
                    <a:lnTo>
                      <a:pt x="17868" y="91554"/>
                    </a:lnTo>
                    <a:lnTo>
                      <a:pt x="0" y="91554"/>
                    </a:lnTo>
                    <a:close/>
                  </a:path>
                </a:pathLst>
              </a:custGeom>
              <a:solidFill>
                <a:srgbClr val="000000"/>
              </a:solidFill>
              <a:ln w="9525" cap="flat">
                <a:noFill/>
                <a:prstDash val="solid"/>
                <a:round/>
              </a:ln>
            </p:spPr>
            <p:txBody>
              <a:bodyPr rtlCol="0" anchor="ctr"/>
              <a:lstStyle/>
              <a:p>
                <a:endParaRPr lang="en-GB"/>
              </a:p>
            </p:txBody>
          </p:sp>
          <p:sp>
            <p:nvSpPr>
              <p:cNvPr id="492" name="Freeform: Shape 491">
                <a:extLst>
                  <a:ext uri="{FF2B5EF4-FFF2-40B4-BE49-F238E27FC236}">
                    <a16:creationId xmlns:a16="http://schemas.microsoft.com/office/drawing/2014/main" id="{4DC3F1C1-A9BE-4CC3-B900-4BEC2E382755}"/>
                  </a:ext>
                </a:extLst>
              </p:cNvPr>
              <p:cNvSpPr/>
              <p:nvPr/>
            </p:nvSpPr>
            <p:spPr>
              <a:xfrm>
                <a:off x="9119242" y="3605249"/>
                <a:ext cx="67380" cy="93097"/>
              </a:xfrm>
              <a:custGeom>
                <a:avLst/>
                <a:gdLst>
                  <a:gd name="connsiteX0" fmla="*/ 67380 w 67380"/>
                  <a:gd name="connsiteY0" fmla="*/ 65322 h 93097"/>
                  <a:gd name="connsiteX1" fmla="*/ 57864 w 67380"/>
                  <a:gd name="connsiteY1" fmla="*/ 85706 h 93097"/>
                  <a:gd name="connsiteX2" fmla="*/ 33433 w 67380"/>
                  <a:gd name="connsiteY2" fmla="*/ 93098 h 93097"/>
                  <a:gd name="connsiteX3" fmla="*/ 14535 w 67380"/>
                  <a:gd name="connsiteY3" fmla="*/ 90335 h 93097"/>
                  <a:gd name="connsiteX4" fmla="*/ 0 w 67380"/>
                  <a:gd name="connsiteY4" fmla="*/ 81010 h 93097"/>
                  <a:gd name="connsiteX5" fmla="*/ 11573 w 67380"/>
                  <a:gd name="connsiteY5" fmla="*/ 69437 h 93097"/>
                  <a:gd name="connsiteX6" fmla="*/ 33566 w 67380"/>
                  <a:gd name="connsiteY6" fmla="*/ 77153 h 93097"/>
                  <a:gd name="connsiteX7" fmla="*/ 45720 w 67380"/>
                  <a:gd name="connsiteY7" fmla="*/ 74200 h 93097"/>
                  <a:gd name="connsiteX8" fmla="*/ 49892 w 67380"/>
                  <a:gd name="connsiteY8" fmla="*/ 65713 h 93097"/>
                  <a:gd name="connsiteX9" fmla="*/ 47063 w 67380"/>
                  <a:gd name="connsiteY9" fmla="*/ 58121 h 93097"/>
                  <a:gd name="connsiteX10" fmla="*/ 38834 w 67380"/>
                  <a:gd name="connsiteY10" fmla="*/ 55036 h 93097"/>
                  <a:gd name="connsiteX11" fmla="*/ 27908 w 67380"/>
                  <a:gd name="connsiteY11" fmla="*/ 53369 h 93097"/>
                  <a:gd name="connsiteX12" fmla="*/ 10163 w 67380"/>
                  <a:gd name="connsiteY12" fmla="*/ 45777 h 93097"/>
                  <a:gd name="connsiteX13" fmla="*/ 3600 w 67380"/>
                  <a:gd name="connsiteY13" fmla="*/ 27775 h 93097"/>
                  <a:gd name="connsiteX14" fmla="*/ 12221 w 67380"/>
                  <a:gd name="connsiteY14" fmla="*/ 7658 h 93097"/>
                  <a:gd name="connsiteX15" fmla="*/ 35490 w 67380"/>
                  <a:gd name="connsiteY15" fmla="*/ 0 h 93097"/>
                  <a:gd name="connsiteX16" fmla="*/ 65065 w 67380"/>
                  <a:gd name="connsiteY16" fmla="*/ 10678 h 93097"/>
                  <a:gd name="connsiteX17" fmla="*/ 53750 w 67380"/>
                  <a:gd name="connsiteY17" fmla="*/ 21860 h 93097"/>
                  <a:gd name="connsiteX18" fmla="*/ 34976 w 67380"/>
                  <a:gd name="connsiteY18" fmla="*/ 15564 h 93097"/>
                  <a:gd name="connsiteX19" fmla="*/ 24565 w 67380"/>
                  <a:gd name="connsiteY19" fmla="*/ 18840 h 93097"/>
                  <a:gd name="connsiteX20" fmla="*/ 20964 w 67380"/>
                  <a:gd name="connsiteY20" fmla="*/ 27137 h 93097"/>
                  <a:gd name="connsiteX21" fmla="*/ 23536 w 67380"/>
                  <a:gd name="connsiteY21" fmla="*/ 33690 h 93097"/>
                  <a:gd name="connsiteX22" fmla="*/ 31890 w 67380"/>
                  <a:gd name="connsiteY22" fmla="*/ 37167 h 93097"/>
                  <a:gd name="connsiteX23" fmla="*/ 42825 w 67380"/>
                  <a:gd name="connsiteY23" fmla="*/ 38833 h 93097"/>
                  <a:gd name="connsiteX24" fmla="*/ 60313 w 67380"/>
                  <a:gd name="connsiteY24" fmla="*/ 46034 h 93097"/>
                  <a:gd name="connsiteX25" fmla="*/ 67380 w 67380"/>
                  <a:gd name="connsiteY25" fmla="*/ 65322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380" h="93097">
                    <a:moveTo>
                      <a:pt x="67380" y="65322"/>
                    </a:moveTo>
                    <a:cubicBezTo>
                      <a:pt x="67380" y="73981"/>
                      <a:pt x="64208" y="80781"/>
                      <a:pt x="57864" y="85706"/>
                    </a:cubicBezTo>
                    <a:cubicBezTo>
                      <a:pt x="51521" y="90640"/>
                      <a:pt x="43377" y="93098"/>
                      <a:pt x="33433" y="93098"/>
                    </a:cubicBezTo>
                    <a:cubicBezTo>
                      <a:pt x="26146" y="93098"/>
                      <a:pt x="19851" y="92183"/>
                      <a:pt x="14535" y="90335"/>
                    </a:cubicBezTo>
                    <a:cubicBezTo>
                      <a:pt x="9220" y="88497"/>
                      <a:pt x="4372" y="85382"/>
                      <a:pt x="0" y="81010"/>
                    </a:cubicBezTo>
                    <a:lnTo>
                      <a:pt x="11573" y="69437"/>
                    </a:lnTo>
                    <a:cubicBezTo>
                      <a:pt x="16716" y="74581"/>
                      <a:pt x="24051" y="77153"/>
                      <a:pt x="33566" y="77153"/>
                    </a:cubicBezTo>
                    <a:cubicBezTo>
                      <a:pt x="38881" y="77153"/>
                      <a:pt x="42929" y="76172"/>
                      <a:pt x="45720" y="74200"/>
                    </a:cubicBezTo>
                    <a:cubicBezTo>
                      <a:pt x="48502" y="72228"/>
                      <a:pt x="49892" y="69399"/>
                      <a:pt x="49892" y="65713"/>
                    </a:cubicBezTo>
                    <a:cubicBezTo>
                      <a:pt x="49892" y="62541"/>
                      <a:pt x="48949" y="60007"/>
                      <a:pt x="47063" y="58121"/>
                    </a:cubicBezTo>
                    <a:cubicBezTo>
                      <a:pt x="45434" y="56579"/>
                      <a:pt x="42691" y="55550"/>
                      <a:pt x="38834" y="55036"/>
                    </a:cubicBezTo>
                    <a:lnTo>
                      <a:pt x="27908" y="53369"/>
                    </a:lnTo>
                    <a:cubicBezTo>
                      <a:pt x="20193" y="52254"/>
                      <a:pt x="14278" y="49721"/>
                      <a:pt x="10163" y="45777"/>
                    </a:cubicBezTo>
                    <a:cubicBezTo>
                      <a:pt x="5792" y="41491"/>
                      <a:pt x="3600" y="35490"/>
                      <a:pt x="3600" y="27775"/>
                    </a:cubicBezTo>
                    <a:cubicBezTo>
                      <a:pt x="3600" y="19460"/>
                      <a:pt x="6477" y="12754"/>
                      <a:pt x="12221" y="7658"/>
                    </a:cubicBezTo>
                    <a:cubicBezTo>
                      <a:pt x="17964" y="2553"/>
                      <a:pt x="25718" y="0"/>
                      <a:pt x="35490" y="0"/>
                    </a:cubicBezTo>
                    <a:cubicBezTo>
                      <a:pt x="47835" y="0"/>
                      <a:pt x="57693" y="3562"/>
                      <a:pt x="65065" y="10678"/>
                    </a:cubicBezTo>
                    <a:lnTo>
                      <a:pt x="53750" y="21860"/>
                    </a:lnTo>
                    <a:cubicBezTo>
                      <a:pt x="49463" y="17659"/>
                      <a:pt x="43206" y="15564"/>
                      <a:pt x="34976" y="15564"/>
                    </a:cubicBezTo>
                    <a:cubicBezTo>
                      <a:pt x="30432" y="15564"/>
                      <a:pt x="26965" y="16659"/>
                      <a:pt x="24565" y="18840"/>
                    </a:cubicBezTo>
                    <a:cubicBezTo>
                      <a:pt x="22165" y="21031"/>
                      <a:pt x="20964" y="23794"/>
                      <a:pt x="20964" y="27137"/>
                    </a:cubicBezTo>
                    <a:cubicBezTo>
                      <a:pt x="20964" y="29880"/>
                      <a:pt x="21822" y="32061"/>
                      <a:pt x="23536" y="33690"/>
                    </a:cubicBezTo>
                    <a:cubicBezTo>
                      <a:pt x="25508" y="35490"/>
                      <a:pt x="28290" y="36652"/>
                      <a:pt x="31890" y="37167"/>
                    </a:cubicBezTo>
                    <a:lnTo>
                      <a:pt x="42825" y="38833"/>
                    </a:lnTo>
                    <a:cubicBezTo>
                      <a:pt x="50625" y="39948"/>
                      <a:pt x="56455" y="42348"/>
                      <a:pt x="60313" y="46034"/>
                    </a:cubicBezTo>
                    <a:cubicBezTo>
                      <a:pt x="65027" y="50406"/>
                      <a:pt x="67380" y="56836"/>
                      <a:pt x="67380" y="65322"/>
                    </a:cubicBezTo>
                    <a:close/>
                  </a:path>
                </a:pathLst>
              </a:custGeom>
              <a:solidFill>
                <a:srgbClr val="000000"/>
              </a:solidFill>
              <a:ln w="9525" cap="flat">
                <a:noFill/>
                <a:prstDash val="solid"/>
                <a:round/>
              </a:ln>
            </p:spPr>
            <p:txBody>
              <a:bodyPr rtlCol="0" anchor="ctr"/>
              <a:lstStyle/>
              <a:p>
                <a:endParaRPr lang="en-GB"/>
              </a:p>
            </p:txBody>
          </p:sp>
          <p:sp>
            <p:nvSpPr>
              <p:cNvPr id="493" name="Freeform: Shape 492">
                <a:extLst>
                  <a:ext uri="{FF2B5EF4-FFF2-40B4-BE49-F238E27FC236}">
                    <a16:creationId xmlns:a16="http://schemas.microsoft.com/office/drawing/2014/main" id="{C4613D01-0962-4F77-8A6E-8DBBD3DEAAB4}"/>
                  </a:ext>
                </a:extLst>
              </p:cNvPr>
              <p:cNvSpPr/>
              <p:nvPr/>
            </p:nvSpPr>
            <p:spPr>
              <a:xfrm>
                <a:off x="9199633" y="3605249"/>
                <a:ext cx="67637" cy="93097"/>
              </a:xfrm>
              <a:custGeom>
                <a:avLst/>
                <a:gdLst>
                  <a:gd name="connsiteX0" fmla="*/ 66094 w 67637"/>
                  <a:gd name="connsiteY0" fmla="*/ 23536 h 93097"/>
                  <a:gd name="connsiteX1" fmla="*/ 67637 w 67637"/>
                  <a:gd name="connsiteY1" fmla="*/ 46549 h 93097"/>
                  <a:gd name="connsiteX2" fmla="*/ 66094 w 67637"/>
                  <a:gd name="connsiteY2" fmla="*/ 69571 h 93097"/>
                  <a:gd name="connsiteX3" fmla="*/ 58255 w 67637"/>
                  <a:gd name="connsiteY3" fmla="*/ 83458 h 93097"/>
                  <a:gd name="connsiteX4" fmla="*/ 33824 w 67637"/>
                  <a:gd name="connsiteY4" fmla="*/ 93098 h 93097"/>
                  <a:gd name="connsiteX5" fmla="*/ 9258 w 67637"/>
                  <a:gd name="connsiteY5" fmla="*/ 83458 h 93097"/>
                  <a:gd name="connsiteX6" fmla="*/ 1477 w 67637"/>
                  <a:gd name="connsiteY6" fmla="*/ 69637 h 93097"/>
                  <a:gd name="connsiteX7" fmla="*/ 0 w 67637"/>
                  <a:gd name="connsiteY7" fmla="*/ 46549 h 93097"/>
                  <a:gd name="connsiteX8" fmla="*/ 1477 w 67637"/>
                  <a:gd name="connsiteY8" fmla="*/ 23469 h 93097"/>
                  <a:gd name="connsiteX9" fmla="*/ 9258 w 67637"/>
                  <a:gd name="connsiteY9" fmla="*/ 9649 h 93097"/>
                  <a:gd name="connsiteX10" fmla="*/ 33824 w 67637"/>
                  <a:gd name="connsiteY10" fmla="*/ 0 h 93097"/>
                  <a:gd name="connsiteX11" fmla="*/ 58255 w 67637"/>
                  <a:gd name="connsiteY11" fmla="*/ 9649 h 93097"/>
                  <a:gd name="connsiteX12" fmla="*/ 66094 w 67637"/>
                  <a:gd name="connsiteY12" fmla="*/ 23536 h 93097"/>
                  <a:gd name="connsiteX13" fmla="*/ 49768 w 67637"/>
                  <a:gd name="connsiteY13" fmla="*/ 46549 h 93097"/>
                  <a:gd name="connsiteX14" fmla="*/ 48796 w 67637"/>
                  <a:gd name="connsiteY14" fmla="*/ 28804 h 93097"/>
                  <a:gd name="connsiteX15" fmla="*/ 45263 w 67637"/>
                  <a:gd name="connsiteY15" fmla="*/ 20831 h 93097"/>
                  <a:gd name="connsiteX16" fmla="*/ 33824 w 67637"/>
                  <a:gd name="connsiteY16" fmla="*/ 15945 h 93097"/>
                  <a:gd name="connsiteX17" fmla="*/ 22250 w 67637"/>
                  <a:gd name="connsiteY17" fmla="*/ 20831 h 93097"/>
                  <a:gd name="connsiteX18" fmla="*/ 18774 w 67637"/>
                  <a:gd name="connsiteY18" fmla="*/ 28804 h 93097"/>
                  <a:gd name="connsiteX19" fmla="*/ 17879 w 67637"/>
                  <a:gd name="connsiteY19" fmla="*/ 46549 h 93097"/>
                  <a:gd name="connsiteX20" fmla="*/ 18774 w 67637"/>
                  <a:gd name="connsiteY20" fmla="*/ 64236 h 93097"/>
                  <a:gd name="connsiteX21" fmla="*/ 22250 w 67637"/>
                  <a:gd name="connsiteY21" fmla="*/ 72142 h 93097"/>
                  <a:gd name="connsiteX22" fmla="*/ 33824 w 67637"/>
                  <a:gd name="connsiteY22" fmla="*/ 77153 h 93097"/>
                  <a:gd name="connsiteX23" fmla="*/ 45263 w 67637"/>
                  <a:gd name="connsiteY23" fmla="*/ 72142 h 93097"/>
                  <a:gd name="connsiteX24" fmla="*/ 48796 w 67637"/>
                  <a:gd name="connsiteY24" fmla="*/ 64103 h 93097"/>
                  <a:gd name="connsiteX25" fmla="*/ 49768 w 67637"/>
                  <a:gd name="connsiteY25" fmla="*/ 46549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637" h="93097">
                    <a:moveTo>
                      <a:pt x="66094" y="23536"/>
                    </a:moveTo>
                    <a:cubicBezTo>
                      <a:pt x="67123" y="28594"/>
                      <a:pt x="67637" y="36262"/>
                      <a:pt x="67637" y="46549"/>
                    </a:cubicBezTo>
                    <a:cubicBezTo>
                      <a:pt x="67637" y="56836"/>
                      <a:pt x="67123" y="64513"/>
                      <a:pt x="66094" y="69571"/>
                    </a:cubicBezTo>
                    <a:cubicBezTo>
                      <a:pt x="65065" y="74628"/>
                      <a:pt x="62455" y="79258"/>
                      <a:pt x="58255" y="83458"/>
                    </a:cubicBezTo>
                    <a:cubicBezTo>
                      <a:pt x="51826" y="89888"/>
                      <a:pt x="43682" y="93098"/>
                      <a:pt x="33824" y="93098"/>
                    </a:cubicBezTo>
                    <a:cubicBezTo>
                      <a:pt x="23879" y="93098"/>
                      <a:pt x="15688" y="89888"/>
                      <a:pt x="9258" y="83458"/>
                    </a:cubicBezTo>
                    <a:cubicBezTo>
                      <a:pt x="5058" y="79258"/>
                      <a:pt x="2467" y="74647"/>
                      <a:pt x="1477" y="69637"/>
                    </a:cubicBezTo>
                    <a:cubicBezTo>
                      <a:pt x="495" y="64618"/>
                      <a:pt x="0" y="56922"/>
                      <a:pt x="0" y="46549"/>
                    </a:cubicBezTo>
                    <a:cubicBezTo>
                      <a:pt x="0" y="36176"/>
                      <a:pt x="495" y="28489"/>
                      <a:pt x="1477" y="23469"/>
                    </a:cubicBezTo>
                    <a:cubicBezTo>
                      <a:pt x="2467" y="18459"/>
                      <a:pt x="5058" y="13849"/>
                      <a:pt x="9258" y="9649"/>
                    </a:cubicBezTo>
                    <a:cubicBezTo>
                      <a:pt x="15688" y="3220"/>
                      <a:pt x="23879" y="0"/>
                      <a:pt x="33824" y="0"/>
                    </a:cubicBezTo>
                    <a:cubicBezTo>
                      <a:pt x="43682" y="0"/>
                      <a:pt x="51826" y="3220"/>
                      <a:pt x="58255" y="9649"/>
                    </a:cubicBezTo>
                    <a:cubicBezTo>
                      <a:pt x="62455" y="13849"/>
                      <a:pt x="65065" y="18479"/>
                      <a:pt x="66094" y="23536"/>
                    </a:cubicBezTo>
                    <a:close/>
                    <a:moveTo>
                      <a:pt x="49768" y="46549"/>
                    </a:moveTo>
                    <a:cubicBezTo>
                      <a:pt x="49768" y="38062"/>
                      <a:pt x="49445" y="32147"/>
                      <a:pt x="48796" y="28804"/>
                    </a:cubicBezTo>
                    <a:cubicBezTo>
                      <a:pt x="48159" y="25460"/>
                      <a:pt x="46977" y="22803"/>
                      <a:pt x="45263" y="20831"/>
                    </a:cubicBezTo>
                    <a:cubicBezTo>
                      <a:pt x="42434" y="17574"/>
                      <a:pt x="38624" y="15945"/>
                      <a:pt x="33824" y="15945"/>
                    </a:cubicBezTo>
                    <a:cubicBezTo>
                      <a:pt x="29109" y="15945"/>
                      <a:pt x="25251" y="17574"/>
                      <a:pt x="22250" y="20831"/>
                    </a:cubicBezTo>
                    <a:cubicBezTo>
                      <a:pt x="20536" y="22803"/>
                      <a:pt x="19374" y="25460"/>
                      <a:pt x="18774" y="28804"/>
                    </a:cubicBezTo>
                    <a:cubicBezTo>
                      <a:pt x="18174" y="32147"/>
                      <a:pt x="17879" y="38062"/>
                      <a:pt x="17879" y="46549"/>
                    </a:cubicBezTo>
                    <a:cubicBezTo>
                      <a:pt x="17879" y="55036"/>
                      <a:pt x="18174" y="60931"/>
                      <a:pt x="18774" y="64236"/>
                    </a:cubicBezTo>
                    <a:cubicBezTo>
                      <a:pt x="19374" y="67532"/>
                      <a:pt x="20536" y="70171"/>
                      <a:pt x="22250" y="72142"/>
                    </a:cubicBezTo>
                    <a:cubicBezTo>
                      <a:pt x="25337" y="75486"/>
                      <a:pt x="29194" y="77153"/>
                      <a:pt x="33824" y="77153"/>
                    </a:cubicBezTo>
                    <a:cubicBezTo>
                      <a:pt x="38538" y="77153"/>
                      <a:pt x="42348" y="75486"/>
                      <a:pt x="45263" y="72142"/>
                    </a:cubicBezTo>
                    <a:cubicBezTo>
                      <a:pt x="46977" y="70085"/>
                      <a:pt x="48159" y="67408"/>
                      <a:pt x="48796" y="64103"/>
                    </a:cubicBezTo>
                    <a:cubicBezTo>
                      <a:pt x="49445" y="60808"/>
                      <a:pt x="49768" y="54950"/>
                      <a:pt x="49768" y="46549"/>
                    </a:cubicBezTo>
                    <a:close/>
                  </a:path>
                </a:pathLst>
              </a:custGeom>
              <a:solidFill>
                <a:srgbClr val="000000"/>
              </a:solidFill>
              <a:ln w="9525" cap="flat">
                <a:noFill/>
                <a:prstDash val="solid"/>
                <a:round/>
              </a:ln>
            </p:spPr>
            <p:txBody>
              <a:bodyPr rtlCol="0" anchor="ctr"/>
              <a:lstStyle/>
              <a:p>
                <a:endParaRPr lang="en-GB"/>
              </a:p>
            </p:txBody>
          </p:sp>
          <p:sp>
            <p:nvSpPr>
              <p:cNvPr id="494" name="Freeform: Shape 493">
                <a:extLst>
                  <a:ext uri="{FF2B5EF4-FFF2-40B4-BE49-F238E27FC236}">
                    <a16:creationId xmlns:a16="http://schemas.microsoft.com/office/drawing/2014/main" id="{380ED19F-8430-42C2-9312-EC915193824B}"/>
                  </a:ext>
                </a:extLst>
              </p:cNvPr>
              <p:cNvSpPr/>
              <p:nvPr/>
            </p:nvSpPr>
            <p:spPr>
              <a:xfrm>
                <a:off x="9284778" y="3606020"/>
                <a:ext cx="59407" cy="91554"/>
              </a:xfrm>
              <a:custGeom>
                <a:avLst/>
                <a:gdLst>
                  <a:gd name="connsiteX0" fmla="*/ 59407 w 59407"/>
                  <a:gd name="connsiteY0" fmla="*/ 91554 h 91554"/>
                  <a:gd name="connsiteX1" fmla="*/ 0 w 59407"/>
                  <a:gd name="connsiteY1" fmla="*/ 91554 h 91554"/>
                  <a:gd name="connsiteX2" fmla="*/ 0 w 59407"/>
                  <a:gd name="connsiteY2" fmla="*/ 0 h 91554"/>
                  <a:gd name="connsiteX3" fmla="*/ 17879 w 59407"/>
                  <a:gd name="connsiteY3" fmla="*/ 0 h 91554"/>
                  <a:gd name="connsiteX4" fmla="*/ 17879 w 59407"/>
                  <a:gd name="connsiteY4" fmla="*/ 75610 h 91554"/>
                  <a:gd name="connsiteX5" fmla="*/ 59407 w 59407"/>
                  <a:gd name="connsiteY5" fmla="*/ 75610 h 91554"/>
                  <a:gd name="connsiteX6" fmla="*/ 59407 w 59407"/>
                  <a:gd name="connsiteY6"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407" h="91554">
                    <a:moveTo>
                      <a:pt x="59407" y="91554"/>
                    </a:moveTo>
                    <a:lnTo>
                      <a:pt x="0" y="91554"/>
                    </a:lnTo>
                    <a:lnTo>
                      <a:pt x="0" y="0"/>
                    </a:lnTo>
                    <a:lnTo>
                      <a:pt x="17879" y="0"/>
                    </a:lnTo>
                    <a:lnTo>
                      <a:pt x="17879" y="75610"/>
                    </a:lnTo>
                    <a:lnTo>
                      <a:pt x="59407" y="75610"/>
                    </a:lnTo>
                    <a:lnTo>
                      <a:pt x="59407" y="91554"/>
                    </a:lnTo>
                    <a:close/>
                  </a:path>
                </a:pathLst>
              </a:custGeom>
              <a:solidFill>
                <a:srgbClr val="000000"/>
              </a:solidFill>
              <a:ln w="9525" cap="flat">
                <a:noFill/>
                <a:prstDash val="solid"/>
                <a:round/>
              </a:ln>
            </p:spPr>
            <p:txBody>
              <a:bodyPr rtlCol="0" anchor="ctr"/>
              <a:lstStyle/>
              <a:p>
                <a:endParaRPr lang="en-GB"/>
              </a:p>
            </p:txBody>
          </p:sp>
          <p:sp>
            <p:nvSpPr>
              <p:cNvPr id="495" name="Freeform: Shape 494">
                <a:extLst>
                  <a:ext uri="{FF2B5EF4-FFF2-40B4-BE49-F238E27FC236}">
                    <a16:creationId xmlns:a16="http://schemas.microsoft.com/office/drawing/2014/main" id="{13BBECDF-7232-49BD-8C60-59DDB2079374}"/>
                  </a:ext>
                </a:extLst>
              </p:cNvPr>
              <p:cNvSpPr/>
              <p:nvPr/>
            </p:nvSpPr>
            <p:spPr>
              <a:xfrm>
                <a:off x="9347938" y="3606020"/>
                <a:ext cx="80753" cy="91554"/>
              </a:xfrm>
              <a:custGeom>
                <a:avLst/>
                <a:gdLst>
                  <a:gd name="connsiteX0" fmla="*/ 80753 w 80753"/>
                  <a:gd name="connsiteY0" fmla="*/ 91554 h 91554"/>
                  <a:gd name="connsiteX1" fmla="*/ 62112 w 80753"/>
                  <a:gd name="connsiteY1" fmla="*/ 91554 h 91554"/>
                  <a:gd name="connsiteX2" fmla="*/ 56712 w 80753"/>
                  <a:gd name="connsiteY2" fmla="*/ 75352 h 91554"/>
                  <a:gd name="connsiteX3" fmla="*/ 24175 w 80753"/>
                  <a:gd name="connsiteY3" fmla="*/ 75352 h 91554"/>
                  <a:gd name="connsiteX4" fmla="*/ 18650 w 80753"/>
                  <a:gd name="connsiteY4" fmla="*/ 91554 h 91554"/>
                  <a:gd name="connsiteX5" fmla="*/ 0 w 80753"/>
                  <a:gd name="connsiteY5" fmla="*/ 91554 h 91554"/>
                  <a:gd name="connsiteX6" fmla="*/ 33309 w 80753"/>
                  <a:gd name="connsiteY6" fmla="*/ 0 h 91554"/>
                  <a:gd name="connsiteX7" fmla="*/ 47320 w 80753"/>
                  <a:gd name="connsiteY7" fmla="*/ 0 h 91554"/>
                  <a:gd name="connsiteX8" fmla="*/ 80753 w 80753"/>
                  <a:gd name="connsiteY8" fmla="*/ 91554 h 91554"/>
                  <a:gd name="connsiteX9" fmla="*/ 51949 w 80753"/>
                  <a:gd name="connsiteY9" fmla="*/ 60312 h 91554"/>
                  <a:gd name="connsiteX10" fmla="*/ 40767 w 80753"/>
                  <a:gd name="connsiteY10" fmla="*/ 27004 h 91554"/>
                  <a:gd name="connsiteX11" fmla="*/ 29194 w 80753"/>
                  <a:gd name="connsiteY11" fmla="*/ 60312 h 91554"/>
                  <a:gd name="connsiteX12" fmla="*/ 51949 w 80753"/>
                  <a:gd name="connsiteY12" fmla="*/ 60312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53" h="91554">
                    <a:moveTo>
                      <a:pt x="80753" y="91554"/>
                    </a:moveTo>
                    <a:lnTo>
                      <a:pt x="62112" y="91554"/>
                    </a:lnTo>
                    <a:lnTo>
                      <a:pt x="56712" y="75352"/>
                    </a:lnTo>
                    <a:lnTo>
                      <a:pt x="24175" y="75352"/>
                    </a:lnTo>
                    <a:lnTo>
                      <a:pt x="18650" y="91554"/>
                    </a:lnTo>
                    <a:lnTo>
                      <a:pt x="0" y="91554"/>
                    </a:lnTo>
                    <a:lnTo>
                      <a:pt x="33309" y="0"/>
                    </a:lnTo>
                    <a:lnTo>
                      <a:pt x="47320" y="0"/>
                    </a:lnTo>
                    <a:lnTo>
                      <a:pt x="80753" y="91554"/>
                    </a:lnTo>
                    <a:close/>
                    <a:moveTo>
                      <a:pt x="51949" y="60312"/>
                    </a:moveTo>
                    <a:lnTo>
                      <a:pt x="40767" y="27004"/>
                    </a:lnTo>
                    <a:lnTo>
                      <a:pt x="29194" y="60312"/>
                    </a:lnTo>
                    <a:lnTo>
                      <a:pt x="51949" y="60312"/>
                    </a:lnTo>
                    <a:close/>
                  </a:path>
                </a:pathLst>
              </a:custGeom>
              <a:solidFill>
                <a:srgbClr val="000000"/>
              </a:solidFill>
              <a:ln w="9525" cap="flat">
                <a:noFill/>
                <a:prstDash val="solid"/>
                <a:round/>
              </a:ln>
            </p:spPr>
            <p:txBody>
              <a:bodyPr rtlCol="0" anchor="ctr"/>
              <a:lstStyle/>
              <a:p>
                <a:endParaRPr lang="en-GB"/>
              </a:p>
            </p:txBody>
          </p:sp>
          <p:sp>
            <p:nvSpPr>
              <p:cNvPr id="496" name="Freeform: Shape 495">
                <a:extLst>
                  <a:ext uri="{FF2B5EF4-FFF2-40B4-BE49-F238E27FC236}">
                    <a16:creationId xmlns:a16="http://schemas.microsoft.com/office/drawing/2014/main" id="{628D9331-72B4-430F-89C5-0CD3BD40BDA2}"/>
                  </a:ext>
                </a:extLst>
              </p:cNvPr>
              <p:cNvSpPr/>
              <p:nvPr/>
            </p:nvSpPr>
            <p:spPr>
              <a:xfrm>
                <a:off x="9432444" y="3606020"/>
                <a:ext cx="65703" cy="91554"/>
              </a:xfrm>
              <a:custGeom>
                <a:avLst/>
                <a:gdLst>
                  <a:gd name="connsiteX0" fmla="*/ 65704 w 65703"/>
                  <a:gd name="connsiteY0" fmla="*/ 15945 h 91554"/>
                  <a:gd name="connsiteX1" fmla="*/ 41786 w 65703"/>
                  <a:gd name="connsiteY1" fmla="*/ 15945 h 91554"/>
                  <a:gd name="connsiteX2" fmla="*/ 41786 w 65703"/>
                  <a:gd name="connsiteY2" fmla="*/ 91554 h 91554"/>
                  <a:gd name="connsiteX3" fmla="*/ 23917 w 65703"/>
                  <a:gd name="connsiteY3" fmla="*/ 91554 h 91554"/>
                  <a:gd name="connsiteX4" fmla="*/ 23917 w 65703"/>
                  <a:gd name="connsiteY4" fmla="*/ 15945 h 91554"/>
                  <a:gd name="connsiteX5" fmla="*/ 0 w 65703"/>
                  <a:gd name="connsiteY5" fmla="*/ 15945 h 91554"/>
                  <a:gd name="connsiteX6" fmla="*/ 0 w 65703"/>
                  <a:gd name="connsiteY6" fmla="*/ 0 h 91554"/>
                  <a:gd name="connsiteX7" fmla="*/ 65704 w 65703"/>
                  <a:gd name="connsiteY7" fmla="*/ 0 h 91554"/>
                  <a:gd name="connsiteX8" fmla="*/ 65704 w 65703"/>
                  <a:gd name="connsiteY8" fmla="*/ 15945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703" h="91554">
                    <a:moveTo>
                      <a:pt x="65704" y="15945"/>
                    </a:moveTo>
                    <a:lnTo>
                      <a:pt x="41786" y="15945"/>
                    </a:lnTo>
                    <a:lnTo>
                      <a:pt x="41786" y="91554"/>
                    </a:lnTo>
                    <a:lnTo>
                      <a:pt x="23917" y="91554"/>
                    </a:lnTo>
                    <a:lnTo>
                      <a:pt x="23917" y="15945"/>
                    </a:lnTo>
                    <a:lnTo>
                      <a:pt x="0" y="15945"/>
                    </a:lnTo>
                    <a:lnTo>
                      <a:pt x="0" y="0"/>
                    </a:lnTo>
                    <a:lnTo>
                      <a:pt x="65704" y="0"/>
                    </a:lnTo>
                    <a:lnTo>
                      <a:pt x="65704" y="15945"/>
                    </a:lnTo>
                    <a:close/>
                  </a:path>
                </a:pathLst>
              </a:custGeom>
              <a:solidFill>
                <a:srgbClr val="000000"/>
              </a:solidFill>
              <a:ln w="9525" cap="flat">
                <a:noFill/>
                <a:prstDash val="solid"/>
                <a:round/>
              </a:ln>
            </p:spPr>
            <p:txBody>
              <a:bodyPr rtlCol="0" anchor="ctr"/>
              <a:lstStyle/>
              <a:p>
                <a:endParaRPr lang="en-GB"/>
              </a:p>
            </p:txBody>
          </p:sp>
          <p:sp>
            <p:nvSpPr>
              <p:cNvPr id="497" name="Freeform: Shape 496">
                <a:extLst>
                  <a:ext uri="{FF2B5EF4-FFF2-40B4-BE49-F238E27FC236}">
                    <a16:creationId xmlns:a16="http://schemas.microsoft.com/office/drawing/2014/main" id="{24412B1E-A5C0-4C8D-AB35-F83422D6DB37}"/>
                  </a:ext>
                </a:extLst>
              </p:cNvPr>
              <p:cNvSpPr/>
              <p:nvPr/>
            </p:nvSpPr>
            <p:spPr>
              <a:xfrm>
                <a:off x="9511930" y="3606020"/>
                <a:ext cx="17868" cy="91554"/>
              </a:xfrm>
              <a:custGeom>
                <a:avLst/>
                <a:gdLst>
                  <a:gd name="connsiteX0" fmla="*/ 0 w 17868"/>
                  <a:gd name="connsiteY0" fmla="*/ 0 h 91554"/>
                  <a:gd name="connsiteX1" fmla="*/ 17868 w 17868"/>
                  <a:gd name="connsiteY1" fmla="*/ 0 h 91554"/>
                  <a:gd name="connsiteX2" fmla="*/ 17868 w 17868"/>
                  <a:gd name="connsiteY2" fmla="*/ 91554 h 91554"/>
                  <a:gd name="connsiteX3" fmla="*/ 0 w 17868"/>
                  <a:gd name="connsiteY3" fmla="*/ 91554 h 91554"/>
                </a:gdLst>
                <a:ahLst/>
                <a:cxnLst>
                  <a:cxn ang="0">
                    <a:pos x="connsiteX0" y="connsiteY0"/>
                  </a:cxn>
                  <a:cxn ang="0">
                    <a:pos x="connsiteX1" y="connsiteY1"/>
                  </a:cxn>
                  <a:cxn ang="0">
                    <a:pos x="connsiteX2" y="connsiteY2"/>
                  </a:cxn>
                  <a:cxn ang="0">
                    <a:pos x="connsiteX3" y="connsiteY3"/>
                  </a:cxn>
                </a:cxnLst>
                <a:rect l="l" t="t" r="r" b="b"/>
                <a:pathLst>
                  <a:path w="17868" h="91554">
                    <a:moveTo>
                      <a:pt x="0" y="0"/>
                    </a:moveTo>
                    <a:lnTo>
                      <a:pt x="17868" y="0"/>
                    </a:lnTo>
                    <a:lnTo>
                      <a:pt x="17868" y="91554"/>
                    </a:lnTo>
                    <a:lnTo>
                      <a:pt x="0" y="91554"/>
                    </a:lnTo>
                    <a:close/>
                  </a:path>
                </a:pathLst>
              </a:custGeom>
              <a:solidFill>
                <a:srgbClr val="000000"/>
              </a:solidFill>
              <a:ln w="9525" cap="flat">
                <a:noFill/>
                <a:prstDash val="solid"/>
                <a:round/>
              </a:ln>
            </p:spPr>
            <p:txBody>
              <a:bodyPr rtlCol="0" anchor="ctr"/>
              <a:lstStyle/>
              <a:p>
                <a:endParaRPr lang="en-GB"/>
              </a:p>
            </p:txBody>
          </p:sp>
          <p:sp>
            <p:nvSpPr>
              <p:cNvPr id="498" name="Freeform: Shape 497">
                <a:extLst>
                  <a:ext uri="{FF2B5EF4-FFF2-40B4-BE49-F238E27FC236}">
                    <a16:creationId xmlns:a16="http://schemas.microsoft.com/office/drawing/2014/main" id="{F9031830-0B09-4EE2-8D6A-1A866D6D0836}"/>
                  </a:ext>
                </a:extLst>
              </p:cNvPr>
              <p:cNvSpPr/>
              <p:nvPr/>
            </p:nvSpPr>
            <p:spPr>
              <a:xfrm>
                <a:off x="9547315" y="3605249"/>
                <a:ext cx="67637" cy="93097"/>
              </a:xfrm>
              <a:custGeom>
                <a:avLst/>
                <a:gdLst>
                  <a:gd name="connsiteX0" fmla="*/ 66094 w 67637"/>
                  <a:gd name="connsiteY0" fmla="*/ 23536 h 93097"/>
                  <a:gd name="connsiteX1" fmla="*/ 67637 w 67637"/>
                  <a:gd name="connsiteY1" fmla="*/ 46549 h 93097"/>
                  <a:gd name="connsiteX2" fmla="*/ 66094 w 67637"/>
                  <a:gd name="connsiteY2" fmla="*/ 69571 h 93097"/>
                  <a:gd name="connsiteX3" fmla="*/ 58245 w 67637"/>
                  <a:gd name="connsiteY3" fmla="*/ 83458 h 93097"/>
                  <a:gd name="connsiteX4" fmla="*/ 33814 w 67637"/>
                  <a:gd name="connsiteY4" fmla="*/ 93098 h 93097"/>
                  <a:gd name="connsiteX5" fmla="*/ 9258 w 67637"/>
                  <a:gd name="connsiteY5" fmla="*/ 83458 h 93097"/>
                  <a:gd name="connsiteX6" fmla="*/ 1476 w 67637"/>
                  <a:gd name="connsiteY6" fmla="*/ 69637 h 93097"/>
                  <a:gd name="connsiteX7" fmla="*/ 0 w 67637"/>
                  <a:gd name="connsiteY7" fmla="*/ 46549 h 93097"/>
                  <a:gd name="connsiteX8" fmla="*/ 1476 w 67637"/>
                  <a:gd name="connsiteY8" fmla="*/ 23469 h 93097"/>
                  <a:gd name="connsiteX9" fmla="*/ 9258 w 67637"/>
                  <a:gd name="connsiteY9" fmla="*/ 9649 h 93097"/>
                  <a:gd name="connsiteX10" fmla="*/ 33814 w 67637"/>
                  <a:gd name="connsiteY10" fmla="*/ 0 h 93097"/>
                  <a:gd name="connsiteX11" fmla="*/ 58245 w 67637"/>
                  <a:gd name="connsiteY11" fmla="*/ 9649 h 93097"/>
                  <a:gd name="connsiteX12" fmla="*/ 66094 w 67637"/>
                  <a:gd name="connsiteY12" fmla="*/ 23536 h 93097"/>
                  <a:gd name="connsiteX13" fmla="*/ 49759 w 67637"/>
                  <a:gd name="connsiteY13" fmla="*/ 46549 h 93097"/>
                  <a:gd name="connsiteX14" fmla="*/ 48796 w 67637"/>
                  <a:gd name="connsiteY14" fmla="*/ 28804 h 93097"/>
                  <a:gd name="connsiteX15" fmla="*/ 45263 w 67637"/>
                  <a:gd name="connsiteY15" fmla="*/ 20831 h 93097"/>
                  <a:gd name="connsiteX16" fmla="*/ 33814 w 67637"/>
                  <a:gd name="connsiteY16" fmla="*/ 15945 h 93097"/>
                  <a:gd name="connsiteX17" fmla="*/ 22241 w 67637"/>
                  <a:gd name="connsiteY17" fmla="*/ 20831 h 93097"/>
                  <a:gd name="connsiteX18" fmla="*/ 18774 w 67637"/>
                  <a:gd name="connsiteY18" fmla="*/ 28804 h 93097"/>
                  <a:gd name="connsiteX19" fmla="*/ 17869 w 67637"/>
                  <a:gd name="connsiteY19" fmla="*/ 46549 h 93097"/>
                  <a:gd name="connsiteX20" fmla="*/ 18774 w 67637"/>
                  <a:gd name="connsiteY20" fmla="*/ 64236 h 93097"/>
                  <a:gd name="connsiteX21" fmla="*/ 22241 w 67637"/>
                  <a:gd name="connsiteY21" fmla="*/ 72142 h 93097"/>
                  <a:gd name="connsiteX22" fmla="*/ 33814 w 67637"/>
                  <a:gd name="connsiteY22" fmla="*/ 77153 h 93097"/>
                  <a:gd name="connsiteX23" fmla="*/ 45263 w 67637"/>
                  <a:gd name="connsiteY23" fmla="*/ 72142 h 93097"/>
                  <a:gd name="connsiteX24" fmla="*/ 48796 w 67637"/>
                  <a:gd name="connsiteY24" fmla="*/ 64103 h 93097"/>
                  <a:gd name="connsiteX25" fmla="*/ 49759 w 67637"/>
                  <a:gd name="connsiteY25" fmla="*/ 46549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637" h="93097">
                    <a:moveTo>
                      <a:pt x="66094" y="23536"/>
                    </a:moveTo>
                    <a:cubicBezTo>
                      <a:pt x="67123" y="28594"/>
                      <a:pt x="67637" y="36262"/>
                      <a:pt x="67637" y="46549"/>
                    </a:cubicBezTo>
                    <a:cubicBezTo>
                      <a:pt x="67637" y="56836"/>
                      <a:pt x="67123" y="64513"/>
                      <a:pt x="66094" y="69571"/>
                    </a:cubicBezTo>
                    <a:cubicBezTo>
                      <a:pt x="65065" y="74628"/>
                      <a:pt x="62446" y="79258"/>
                      <a:pt x="58245" y="83458"/>
                    </a:cubicBezTo>
                    <a:cubicBezTo>
                      <a:pt x="51816" y="89888"/>
                      <a:pt x="43672" y="93098"/>
                      <a:pt x="33814" y="93098"/>
                    </a:cubicBezTo>
                    <a:cubicBezTo>
                      <a:pt x="23869" y="93098"/>
                      <a:pt x="15687" y="89888"/>
                      <a:pt x="9258" y="83458"/>
                    </a:cubicBezTo>
                    <a:cubicBezTo>
                      <a:pt x="5058" y="79258"/>
                      <a:pt x="2467" y="74647"/>
                      <a:pt x="1476" y="69637"/>
                    </a:cubicBezTo>
                    <a:cubicBezTo>
                      <a:pt x="495" y="64618"/>
                      <a:pt x="0" y="56922"/>
                      <a:pt x="0" y="46549"/>
                    </a:cubicBezTo>
                    <a:cubicBezTo>
                      <a:pt x="0" y="36176"/>
                      <a:pt x="495" y="28489"/>
                      <a:pt x="1476" y="23469"/>
                    </a:cubicBezTo>
                    <a:cubicBezTo>
                      <a:pt x="2467" y="18459"/>
                      <a:pt x="5058" y="13849"/>
                      <a:pt x="9258" y="9649"/>
                    </a:cubicBezTo>
                    <a:cubicBezTo>
                      <a:pt x="15687" y="3220"/>
                      <a:pt x="23869" y="0"/>
                      <a:pt x="33814" y="0"/>
                    </a:cubicBezTo>
                    <a:cubicBezTo>
                      <a:pt x="43672" y="0"/>
                      <a:pt x="51816" y="3220"/>
                      <a:pt x="58245" y="9649"/>
                    </a:cubicBezTo>
                    <a:cubicBezTo>
                      <a:pt x="62446" y="13849"/>
                      <a:pt x="65065" y="18479"/>
                      <a:pt x="66094" y="23536"/>
                    </a:cubicBezTo>
                    <a:close/>
                    <a:moveTo>
                      <a:pt x="49759" y="46549"/>
                    </a:moveTo>
                    <a:cubicBezTo>
                      <a:pt x="49759" y="38062"/>
                      <a:pt x="49444" y="32147"/>
                      <a:pt x="48796" y="28804"/>
                    </a:cubicBezTo>
                    <a:cubicBezTo>
                      <a:pt x="48158" y="25460"/>
                      <a:pt x="46977" y="22803"/>
                      <a:pt x="45263" y="20831"/>
                    </a:cubicBezTo>
                    <a:cubicBezTo>
                      <a:pt x="42434" y="17574"/>
                      <a:pt x="38615" y="15945"/>
                      <a:pt x="33814" y="15945"/>
                    </a:cubicBezTo>
                    <a:cubicBezTo>
                      <a:pt x="29099" y="15945"/>
                      <a:pt x="25241" y="17574"/>
                      <a:pt x="22241" y="20831"/>
                    </a:cubicBezTo>
                    <a:cubicBezTo>
                      <a:pt x="20526" y="22803"/>
                      <a:pt x="19374" y="25460"/>
                      <a:pt x="18774" y="28804"/>
                    </a:cubicBezTo>
                    <a:cubicBezTo>
                      <a:pt x="18174" y="32147"/>
                      <a:pt x="17869" y="38062"/>
                      <a:pt x="17869" y="46549"/>
                    </a:cubicBezTo>
                    <a:cubicBezTo>
                      <a:pt x="17869" y="55036"/>
                      <a:pt x="18174" y="60931"/>
                      <a:pt x="18774" y="64236"/>
                    </a:cubicBezTo>
                    <a:cubicBezTo>
                      <a:pt x="19374" y="67532"/>
                      <a:pt x="20526" y="70171"/>
                      <a:pt x="22241" y="72142"/>
                    </a:cubicBezTo>
                    <a:cubicBezTo>
                      <a:pt x="25327" y="75486"/>
                      <a:pt x="29185" y="77153"/>
                      <a:pt x="33814" y="77153"/>
                    </a:cubicBezTo>
                    <a:cubicBezTo>
                      <a:pt x="38528" y="77153"/>
                      <a:pt x="42348" y="75486"/>
                      <a:pt x="45263" y="72142"/>
                    </a:cubicBezTo>
                    <a:cubicBezTo>
                      <a:pt x="46977" y="70085"/>
                      <a:pt x="48158" y="67408"/>
                      <a:pt x="48796" y="64103"/>
                    </a:cubicBezTo>
                    <a:cubicBezTo>
                      <a:pt x="49444" y="60808"/>
                      <a:pt x="49759" y="54950"/>
                      <a:pt x="49759" y="46549"/>
                    </a:cubicBezTo>
                    <a:close/>
                  </a:path>
                </a:pathLst>
              </a:custGeom>
              <a:solidFill>
                <a:srgbClr val="000000"/>
              </a:solidFill>
              <a:ln w="9525" cap="flat">
                <a:noFill/>
                <a:prstDash val="solid"/>
                <a:round/>
              </a:ln>
            </p:spPr>
            <p:txBody>
              <a:bodyPr rtlCol="0" anchor="ctr"/>
              <a:lstStyle/>
              <a:p>
                <a:endParaRPr lang="en-GB"/>
              </a:p>
            </p:txBody>
          </p:sp>
          <p:sp>
            <p:nvSpPr>
              <p:cNvPr id="499" name="Freeform: Shape 498">
                <a:extLst>
                  <a:ext uri="{FF2B5EF4-FFF2-40B4-BE49-F238E27FC236}">
                    <a16:creationId xmlns:a16="http://schemas.microsoft.com/office/drawing/2014/main" id="{66CCB35C-1F0C-4669-AEA2-EFB040C11513}"/>
                  </a:ext>
                </a:extLst>
              </p:cNvPr>
              <p:cNvSpPr/>
              <p:nvPr/>
            </p:nvSpPr>
            <p:spPr>
              <a:xfrm>
                <a:off x="9632459" y="3606020"/>
                <a:ext cx="70084" cy="91554"/>
              </a:xfrm>
              <a:custGeom>
                <a:avLst/>
                <a:gdLst>
                  <a:gd name="connsiteX0" fmla="*/ 70085 w 70084"/>
                  <a:gd name="connsiteY0" fmla="*/ 91554 h 91554"/>
                  <a:gd name="connsiteX1" fmla="*/ 54140 w 70084"/>
                  <a:gd name="connsiteY1" fmla="*/ 91554 h 91554"/>
                  <a:gd name="connsiteX2" fmla="*/ 17878 w 70084"/>
                  <a:gd name="connsiteY2" fmla="*/ 35366 h 91554"/>
                  <a:gd name="connsiteX3" fmla="*/ 17878 w 70084"/>
                  <a:gd name="connsiteY3" fmla="*/ 91554 h 91554"/>
                  <a:gd name="connsiteX4" fmla="*/ 0 w 70084"/>
                  <a:gd name="connsiteY4" fmla="*/ 91554 h 91554"/>
                  <a:gd name="connsiteX5" fmla="*/ 0 w 70084"/>
                  <a:gd name="connsiteY5" fmla="*/ 0 h 91554"/>
                  <a:gd name="connsiteX6" fmla="*/ 15944 w 70084"/>
                  <a:gd name="connsiteY6" fmla="*/ 0 h 91554"/>
                  <a:gd name="connsiteX7" fmla="*/ 52206 w 70084"/>
                  <a:gd name="connsiteY7" fmla="*/ 56064 h 91554"/>
                  <a:gd name="connsiteX8" fmla="*/ 52206 w 70084"/>
                  <a:gd name="connsiteY8" fmla="*/ 0 h 91554"/>
                  <a:gd name="connsiteX9" fmla="*/ 70085 w 70084"/>
                  <a:gd name="connsiteY9" fmla="*/ 0 h 91554"/>
                  <a:gd name="connsiteX10" fmla="*/ 70085 w 70084"/>
                  <a:gd name="connsiteY10"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084" h="91554">
                    <a:moveTo>
                      <a:pt x="70085" y="91554"/>
                    </a:moveTo>
                    <a:lnTo>
                      <a:pt x="54140" y="91554"/>
                    </a:lnTo>
                    <a:lnTo>
                      <a:pt x="17878" y="35366"/>
                    </a:lnTo>
                    <a:lnTo>
                      <a:pt x="17878" y="91554"/>
                    </a:lnTo>
                    <a:lnTo>
                      <a:pt x="0" y="91554"/>
                    </a:lnTo>
                    <a:lnTo>
                      <a:pt x="0" y="0"/>
                    </a:lnTo>
                    <a:lnTo>
                      <a:pt x="15944" y="0"/>
                    </a:lnTo>
                    <a:lnTo>
                      <a:pt x="52206" y="56064"/>
                    </a:lnTo>
                    <a:lnTo>
                      <a:pt x="52206" y="0"/>
                    </a:lnTo>
                    <a:lnTo>
                      <a:pt x="70085" y="0"/>
                    </a:lnTo>
                    <a:lnTo>
                      <a:pt x="70085" y="91554"/>
                    </a:lnTo>
                    <a:close/>
                  </a:path>
                </a:pathLst>
              </a:custGeom>
              <a:solidFill>
                <a:srgbClr val="000000"/>
              </a:solidFill>
              <a:ln w="9525" cap="flat">
                <a:noFill/>
                <a:prstDash val="solid"/>
                <a:round/>
              </a:ln>
            </p:spPr>
            <p:txBody>
              <a:bodyPr rtlCol="0" anchor="ctr"/>
              <a:lstStyle/>
              <a:p>
                <a:endParaRPr lang="en-GB"/>
              </a:p>
            </p:txBody>
          </p:sp>
        </p:grpSp>
      </p:grpSp>
      <p:grpSp>
        <p:nvGrpSpPr>
          <p:cNvPr id="19" name="Group 18">
            <a:extLst>
              <a:ext uri="{FF2B5EF4-FFF2-40B4-BE49-F238E27FC236}">
                <a16:creationId xmlns:a16="http://schemas.microsoft.com/office/drawing/2014/main" id="{B636D068-E68E-40AA-A5F3-049B21CA4315}"/>
              </a:ext>
            </a:extLst>
          </p:cNvPr>
          <p:cNvGrpSpPr/>
          <p:nvPr/>
        </p:nvGrpSpPr>
        <p:grpSpPr>
          <a:xfrm>
            <a:off x="414163" y="4061126"/>
            <a:ext cx="1344838" cy="1713590"/>
            <a:chOff x="414163" y="4061126"/>
            <a:chExt cx="1344838" cy="1713590"/>
          </a:xfrm>
        </p:grpSpPr>
        <p:grpSp>
          <p:nvGrpSpPr>
            <p:cNvPr id="562" name="Group 561">
              <a:extLst>
                <a:ext uri="{FF2B5EF4-FFF2-40B4-BE49-F238E27FC236}">
                  <a16:creationId xmlns:a16="http://schemas.microsoft.com/office/drawing/2014/main" id="{4D33C262-EF06-4362-82F2-27F5376C5430}"/>
                </a:ext>
              </a:extLst>
            </p:cNvPr>
            <p:cNvGrpSpPr>
              <a:grpSpLocks noChangeAspect="1"/>
            </p:cNvGrpSpPr>
            <p:nvPr/>
          </p:nvGrpSpPr>
          <p:grpSpPr>
            <a:xfrm>
              <a:off x="414163" y="4061126"/>
              <a:ext cx="1344838" cy="1344838"/>
              <a:chOff x="6851400" y="3342387"/>
              <a:chExt cx="1077355" cy="1077355"/>
            </a:xfrm>
          </p:grpSpPr>
          <p:sp>
            <p:nvSpPr>
              <p:cNvPr id="644" name="Freeform: Shape 643">
                <a:extLst>
                  <a:ext uri="{FF2B5EF4-FFF2-40B4-BE49-F238E27FC236}">
                    <a16:creationId xmlns:a16="http://schemas.microsoft.com/office/drawing/2014/main" id="{EC2E730C-AD3B-4398-8674-0404ADA6DF3A}"/>
                  </a:ext>
                </a:extLst>
              </p:cNvPr>
              <p:cNvSpPr/>
              <p:nvPr/>
            </p:nvSpPr>
            <p:spPr>
              <a:xfrm>
                <a:off x="6851400" y="334238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rgbClr val="FCB414"/>
              </a:solidFill>
              <a:ln w="7575" cap="flat">
                <a:noFill/>
                <a:prstDash val="solid"/>
                <a:round/>
              </a:ln>
            </p:spPr>
            <p:txBody>
              <a:bodyPr rtlCol="0" anchor="ctr"/>
              <a:lstStyle/>
              <a:p>
                <a:endParaRPr lang="en-GB"/>
              </a:p>
            </p:txBody>
          </p:sp>
          <p:sp>
            <p:nvSpPr>
              <p:cNvPr id="645" name="Freeform: Shape 644">
                <a:extLst>
                  <a:ext uri="{FF2B5EF4-FFF2-40B4-BE49-F238E27FC236}">
                    <a16:creationId xmlns:a16="http://schemas.microsoft.com/office/drawing/2014/main" id="{9C7C1932-B08B-448F-8D0F-7AF02671285E}"/>
                  </a:ext>
                </a:extLst>
              </p:cNvPr>
              <p:cNvSpPr/>
              <p:nvPr/>
            </p:nvSpPr>
            <p:spPr>
              <a:xfrm>
                <a:off x="7657691" y="3549402"/>
                <a:ext cx="271064" cy="247226"/>
              </a:xfrm>
              <a:custGeom>
                <a:avLst/>
                <a:gdLst>
                  <a:gd name="connsiteX0" fmla="*/ 22079 w 271064"/>
                  <a:gd name="connsiteY0" fmla="*/ 174202 h 247226"/>
                  <a:gd name="connsiteX1" fmla="*/ 392 w 271064"/>
                  <a:gd name="connsiteY1" fmla="*/ 198374 h 247226"/>
                  <a:gd name="connsiteX2" fmla="*/ 392 w 271064"/>
                  <a:gd name="connsiteY2" fmla="*/ 247365 h 247226"/>
                  <a:gd name="connsiteX3" fmla="*/ 146635 w 271064"/>
                  <a:gd name="connsiteY3" fmla="*/ 247365 h 247226"/>
                  <a:gd name="connsiteX4" fmla="*/ 146635 w 271064"/>
                  <a:gd name="connsiteY4" fmla="*/ 198306 h 247226"/>
                  <a:gd name="connsiteX5" fmla="*/ 124948 w 271064"/>
                  <a:gd name="connsiteY5" fmla="*/ 174194 h 247226"/>
                  <a:gd name="connsiteX6" fmla="*/ 124948 w 271064"/>
                  <a:gd name="connsiteY6" fmla="*/ 111088 h 247226"/>
                  <a:gd name="connsiteX7" fmla="*/ 133021 w 271064"/>
                  <a:gd name="connsiteY7" fmla="*/ 103015 h 247226"/>
                  <a:gd name="connsiteX8" fmla="*/ 271457 w 271064"/>
                  <a:gd name="connsiteY8" fmla="*/ 103015 h 247226"/>
                  <a:gd name="connsiteX9" fmla="*/ 271457 w 271064"/>
                  <a:gd name="connsiteY9" fmla="*/ 76076 h 247226"/>
                  <a:gd name="connsiteX10" fmla="*/ 133021 w 271064"/>
                  <a:gd name="connsiteY10" fmla="*/ 76076 h 247226"/>
                  <a:gd name="connsiteX11" fmla="*/ 98009 w 271064"/>
                  <a:gd name="connsiteY11" fmla="*/ 111088 h 247226"/>
                  <a:gd name="connsiteX12" fmla="*/ 98009 w 271064"/>
                  <a:gd name="connsiteY12" fmla="*/ 200997 h 247226"/>
                  <a:gd name="connsiteX13" fmla="*/ 119696 w 271064"/>
                  <a:gd name="connsiteY13" fmla="*/ 200997 h 247226"/>
                  <a:gd name="connsiteX14" fmla="*/ 119696 w 271064"/>
                  <a:gd name="connsiteY14" fmla="*/ 220426 h 247226"/>
                  <a:gd name="connsiteX15" fmla="*/ 27332 w 271064"/>
                  <a:gd name="connsiteY15" fmla="*/ 220426 h 247226"/>
                  <a:gd name="connsiteX16" fmla="*/ 27332 w 271064"/>
                  <a:gd name="connsiteY16" fmla="*/ 200997 h 247226"/>
                  <a:gd name="connsiteX17" fmla="*/ 49018 w 271064"/>
                  <a:gd name="connsiteY17" fmla="*/ 200997 h 247226"/>
                  <a:gd name="connsiteX18" fmla="*/ 49018 w 271064"/>
                  <a:gd name="connsiteY18" fmla="*/ 74343 h 247226"/>
                  <a:gd name="connsiteX19" fmla="*/ 96276 w 271064"/>
                  <a:gd name="connsiteY19" fmla="*/ 27078 h 247226"/>
                  <a:gd name="connsiteX20" fmla="*/ 271457 w 271064"/>
                  <a:gd name="connsiteY20" fmla="*/ 27078 h 247226"/>
                  <a:gd name="connsiteX21" fmla="*/ 271457 w 271064"/>
                  <a:gd name="connsiteY21" fmla="*/ 139 h 247226"/>
                  <a:gd name="connsiteX22" fmla="*/ 96276 w 271064"/>
                  <a:gd name="connsiteY22" fmla="*/ 139 h 247226"/>
                  <a:gd name="connsiteX23" fmla="*/ 22079 w 271064"/>
                  <a:gd name="connsiteY23" fmla="*/ 74343 h 247226"/>
                  <a:gd name="connsiteX24" fmla="*/ 22079 w 271064"/>
                  <a:gd name="connsiteY24" fmla="*/ 174202 h 247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1064" h="247226">
                    <a:moveTo>
                      <a:pt x="22079" y="174202"/>
                    </a:moveTo>
                    <a:cubicBezTo>
                      <a:pt x="9879" y="175510"/>
                      <a:pt x="392" y="185832"/>
                      <a:pt x="392" y="198374"/>
                    </a:cubicBezTo>
                    <a:cubicBezTo>
                      <a:pt x="392" y="198374"/>
                      <a:pt x="392" y="247365"/>
                      <a:pt x="392" y="247365"/>
                    </a:cubicBezTo>
                    <a:lnTo>
                      <a:pt x="146635" y="247365"/>
                    </a:lnTo>
                    <a:lnTo>
                      <a:pt x="146635" y="198306"/>
                    </a:lnTo>
                    <a:cubicBezTo>
                      <a:pt x="146635" y="185764"/>
                      <a:pt x="137141" y="175464"/>
                      <a:pt x="124948" y="174194"/>
                    </a:cubicBezTo>
                    <a:lnTo>
                      <a:pt x="124948" y="111088"/>
                    </a:lnTo>
                    <a:cubicBezTo>
                      <a:pt x="124948" y="106626"/>
                      <a:pt x="128559" y="103015"/>
                      <a:pt x="133021" y="103015"/>
                    </a:cubicBezTo>
                    <a:cubicBezTo>
                      <a:pt x="133021" y="103015"/>
                      <a:pt x="271457" y="103015"/>
                      <a:pt x="271457" y="103015"/>
                    </a:cubicBezTo>
                    <a:lnTo>
                      <a:pt x="271457" y="76076"/>
                    </a:lnTo>
                    <a:lnTo>
                      <a:pt x="133021" y="76076"/>
                    </a:lnTo>
                    <a:cubicBezTo>
                      <a:pt x="113691" y="76076"/>
                      <a:pt x="98009" y="91758"/>
                      <a:pt x="98009" y="111088"/>
                    </a:cubicBezTo>
                    <a:cubicBezTo>
                      <a:pt x="98009" y="111088"/>
                      <a:pt x="98009" y="200997"/>
                      <a:pt x="98009" y="200997"/>
                    </a:cubicBezTo>
                    <a:lnTo>
                      <a:pt x="119696" y="200997"/>
                    </a:lnTo>
                    <a:lnTo>
                      <a:pt x="119696" y="220426"/>
                    </a:lnTo>
                    <a:cubicBezTo>
                      <a:pt x="119696" y="220426"/>
                      <a:pt x="27332" y="220426"/>
                      <a:pt x="27332" y="220426"/>
                    </a:cubicBezTo>
                    <a:lnTo>
                      <a:pt x="27332" y="200997"/>
                    </a:lnTo>
                    <a:lnTo>
                      <a:pt x="49018" y="200997"/>
                    </a:lnTo>
                    <a:lnTo>
                      <a:pt x="49018" y="74343"/>
                    </a:lnTo>
                    <a:cubicBezTo>
                      <a:pt x="49018" y="48240"/>
                      <a:pt x="70173" y="27078"/>
                      <a:pt x="96276" y="27078"/>
                    </a:cubicBezTo>
                    <a:lnTo>
                      <a:pt x="271457" y="27078"/>
                    </a:lnTo>
                    <a:lnTo>
                      <a:pt x="271457" y="139"/>
                    </a:lnTo>
                    <a:lnTo>
                      <a:pt x="96276" y="139"/>
                    </a:lnTo>
                    <a:cubicBezTo>
                      <a:pt x="55305" y="139"/>
                      <a:pt x="22079" y="33357"/>
                      <a:pt x="22079" y="74343"/>
                    </a:cubicBezTo>
                    <a:lnTo>
                      <a:pt x="22079" y="174202"/>
                    </a:lnTo>
                    <a:close/>
                  </a:path>
                </a:pathLst>
              </a:custGeom>
              <a:solidFill>
                <a:srgbClr val="231F20"/>
              </a:solidFill>
              <a:ln w="7575" cap="flat">
                <a:noFill/>
                <a:prstDash val="solid"/>
                <a:round/>
              </a:ln>
            </p:spPr>
            <p:txBody>
              <a:bodyPr rtlCol="0" anchor="ctr"/>
              <a:lstStyle/>
              <a:p>
                <a:endParaRPr lang="en-GB"/>
              </a:p>
            </p:txBody>
          </p:sp>
          <p:sp>
            <p:nvSpPr>
              <p:cNvPr id="646" name="Freeform: Shape 645">
                <a:extLst>
                  <a:ext uri="{FF2B5EF4-FFF2-40B4-BE49-F238E27FC236}">
                    <a16:creationId xmlns:a16="http://schemas.microsoft.com/office/drawing/2014/main" id="{C9D4D82E-7CA0-4416-873F-A81027918A4A}"/>
                  </a:ext>
                </a:extLst>
              </p:cNvPr>
              <p:cNvSpPr/>
              <p:nvPr/>
            </p:nvSpPr>
            <p:spPr>
              <a:xfrm>
                <a:off x="7657691" y="3966565"/>
                <a:ext cx="271064" cy="247218"/>
              </a:xfrm>
              <a:custGeom>
                <a:avLst/>
                <a:gdLst>
                  <a:gd name="connsiteX0" fmla="*/ 22079 w 271064"/>
                  <a:gd name="connsiteY0" fmla="*/ 73475 h 247218"/>
                  <a:gd name="connsiteX1" fmla="*/ 22079 w 271064"/>
                  <a:gd name="connsiteY1" fmla="*/ 173334 h 247218"/>
                  <a:gd name="connsiteX2" fmla="*/ 96276 w 271064"/>
                  <a:gd name="connsiteY2" fmla="*/ 247531 h 247218"/>
                  <a:gd name="connsiteX3" fmla="*/ 271457 w 271064"/>
                  <a:gd name="connsiteY3" fmla="*/ 247531 h 247218"/>
                  <a:gd name="connsiteX4" fmla="*/ 271457 w 271064"/>
                  <a:gd name="connsiteY4" fmla="*/ 220592 h 247218"/>
                  <a:gd name="connsiteX5" fmla="*/ 96276 w 271064"/>
                  <a:gd name="connsiteY5" fmla="*/ 220592 h 247218"/>
                  <a:gd name="connsiteX6" fmla="*/ 49018 w 271064"/>
                  <a:gd name="connsiteY6" fmla="*/ 173334 h 247218"/>
                  <a:gd name="connsiteX7" fmla="*/ 49018 w 271064"/>
                  <a:gd name="connsiteY7" fmla="*/ 46681 h 247218"/>
                  <a:gd name="connsiteX8" fmla="*/ 27332 w 271064"/>
                  <a:gd name="connsiteY8" fmla="*/ 46681 h 247218"/>
                  <a:gd name="connsiteX9" fmla="*/ 27332 w 271064"/>
                  <a:gd name="connsiteY9" fmla="*/ 27252 h 247218"/>
                  <a:gd name="connsiteX10" fmla="*/ 119696 w 271064"/>
                  <a:gd name="connsiteY10" fmla="*/ 27252 h 247218"/>
                  <a:gd name="connsiteX11" fmla="*/ 119696 w 271064"/>
                  <a:gd name="connsiteY11" fmla="*/ 46681 h 247218"/>
                  <a:gd name="connsiteX12" fmla="*/ 98009 w 271064"/>
                  <a:gd name="connsiteY12" fmla="*/ 46681 h 247218"/>
                  <a:gd name="connsiteX13" fmla="*/ 98009 w 271064"/>
                  <a:gd name="connsiteY13" fmla="*/ 136582 h 247218"/>
                  <a:gd name="connsiteX14" fmla="*/ 133021 w 271064"/>
                  <a:gd name="connsiteY14" fmla="*/ 171601 h 247218"/>
                  <a:gd name="connsiteX15" fmla="*/ 271457 w 271064"/>
                  <a:gd name="connsiteY15" fmla="*/ 171601 h 247218"/>
                  <a:gd name="connsiteX16" fmla="*/ 271457 w 271064"/>
                  <a:gd name="connsiteY16" fmla="*/ 144662 h 247218"/>
                  <a:gd name="connsiteX17" fmla="*/ 133021 w 271064"/>
                  <a:gd name="connsiteY17" fmla="*/ 144662 h 247218"/>
                  <a:gd name="connsiteX18" fmla="*/ 124948 w 271064"/>
                  <a:gd name="connsiteY18" fmla="*/ 136582 h 247218"/>
                  <a:gd name="connsiteX19" fmla="*/ 124948 w 271064"/>
                  <a:gd name="connsiteY19" fmla="*/ 73483 h 247218"/>
                  <a:gd name="connsiteX20" fmla="*/ 146635 w 271064"/>
                  <a:gd name="connsiteY20" fmla="*/ 49371 h 247218"/>
                  <a:gd name="connsiteX21" fmla="*/ 146635 w 271064"/>
                  <a:gd name="connsiteY21" fmla="*/ 312 h 247218"/>
                  <a:gd name="connsiteX22" fmla="*/ 392 w 271064"/>
                  <a:gd name="connsiteY22" fmla="*/ 312 h 247218"/>
                  <a:gd name="connsiteX23" fmla="*/ 392 w 271064"/>
                  <a:gd name="connsiteY23" fmla="*/ 49303 h 247218"/>
                  <a:gd name="connsiteX24" fmla="*/ 22079 w 271064"/>
                  <a:gd name="connsiteY24" fmla="*/ 73475 h 247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1064" h="247218">
                    <a:moveTo>
                      <a:pt x="22079" y="73475"/>
                    </a:moveTo>
                    <a:lnTo>
                      <a:pt x="22079" y="173334"/>
                    </a:lnTo>
                    <a:cubicBezTo>
                      <a:pt x="22079" y="214306"/>
                      <a:pt x="55305" y="247531"/>
                      <a:pt x="96276" y="247531"/>
                    </a:cubicBezTo>
                    <a:lnTo>
                      <a:pt x="271457" y="247531"/>
                    </a:lnTo>
                    <a:lnTo>
                      <a:pt x="271457" y="220592"/>
                    </a:lnTo>
                    <a:lnTo>
                      <a:pt x="96276" y="220592"/>
                    </a:lnTo>
                    <a:cubicBezTo>
                      <a:pt x="70173" y="220592"/>
                      <a:pt x="49018" y="199438"/>
                      <a:pt x="49018" y="173334"/>
                    </a:cubicBezTo>
                    <a:cubicBezTo>
                      <a:pt x="49018" y="173334"/>
                      <a:pt x="49018" y="46681"/>
                      <a:pt x="49018" y="46681"/>
                    </a:cubicBezTo>
                    <a:lnTo>
                      <a:pt x="27332" y="46681"/>
                    </a:lnTo>
                    <a:lnTo>
                      <a:pt x="27332" y="27252"/>
                    </a:lnTo>
                    <a:cubicBezTo>
                      <a:pt x="27332" y="27252"/>
                      <a:pt x="119696" y="27252"/>
                      <a:pt x="119696" y="27252"/>
                    </a:cubicBezTo>
                    <a:lnTo>
                      <a:pt x="119696" y="46681"/>
                    </a:lnTo>
                    <a:lnTo>
                      <a:pt x="98009" y="46681"/>
                    </a:lnTo>
                    <a:lnTo>
                      <a:pt x="98009" y="136582"/>
                    </a:lnTo>
                    <a:cubicBezTo>
                      <a:pt x="98009" y="155927"/>
                      <a:pt x="113691" y="171601"/>
                      <a:pt x="133021" y="171601"/>
                    </a:cubicBezTo>
                    <a:lnTo>
                      <a:pt x="271457" y="171601"/>
                    </a:lnTo>
                    <a:lnTo>
                      <a:pt x="271457" y="144662"/>
                    </a:lnTo>
                    <a:lnTo>
                      <a:pt x="133021" y="144662"/>
                    </a:lnTo>
                    <a:cubicBezTo>
                      <a:pt x="128559" y="144662"/>
                      <a:pt x="124948" y="141044"/>
                      <a:pt x="124948" y="136582"/>
                    </a:cubicBezTo>
                    <a:lnTo>
                      <a:pt x="124948" y="73483"/>
                    </a:lnTo>
                    <a:cubicBezTo>
                      <a:pt x="137141" y="72214"/>
                      <a:pt x="146635" y="61914"/>
                      <a:pt x="146635" y="49371"/>
                    </a:cubicBezTo>
                    <a:cubicBezTo>
                      <a:pt x="146635" y="49371"/>
                      <a:pt x="146635" y="312"/>
                      <a:pt x="146635" y="312"/>
                    </a:cubicBezTo>
                    <a:lnTo>
                      <a:pt x="392" y="312"/>
                    </a:lnTo>
                    <a:lnTo>
                      <a:pt x="392" y="49303"/>
                    </a:lnTo>
                    <a:cubicBezTo>
                      <a:pt x="392" y="61845"/>
                      <a:pt x="9879" y="72168"/>
                      <a:pt x="22079" y="73475"/>
                    </a:cubicBezTo>
                    <a:close/>
                  </a:path>
                </a:pathLst>
              </a:custGeom>
              <a:solidFill>
                <a:srgbClr val="231F20"/>
              </a:solidFill>
              <a:ln w="7575" cap="flat">
                <a:noFill/>
                <a:prstDash val="solid"/>
                <a:round/>
              </a:ln>
            </p:spPr>
            <p:txBody>
              <a:bodyPr rtlCol="0" anchor="ctr"/>
              <a:lstStyle/>
              <a:p>
                <a:endParaRPr lang="en-GB"/>
              </a:p>
            </p:txBody>
          </p:sp>
          <p:sp>
            <p:nvSpPr>
              <p:cNvPr id="647" name="Freeform: Shape 646">
                <a:extLst>
                  <a:ext uri="{FF2B5EF4-FFF2-40B4-BE49-F238E27FC236}">
                    <a16:creationId xmlns:a16="http://schemas.microsoft.com/office/drawing/2014/main" id="{75EB6ACC-B068-4EC4-BCBC-87526BE801B5}"/>
                  </a:ext>
                </a:extLst>
              </p:cNvPr>
              <p:cNvSpPr/>
              <p:nvPr/>
            </p:nvSpPr>
            <p:spPr>
              <a:xfrm>
                <a:off x="7316975" y="3473480"/>
                <a:ext cx="611780" cy="323148"/>
              </a:xfrm>
              <a:custGeom>
                <a:avLst/>
                <a:gdLst>
                  <a:gd name="connsiteX0" fmla="*/ 22008 w 611780"/>
                  <a:gd name="connsiteY0" fmla="*/ 250109 h 323148"/>
                  <a:gd name="connsiteX1" fmla="*/ 321 w 611780"/>
                  <a:gd name="connsiteY1" fmla="*/ 274281 h 323148"/>
                  <a:gd name="connsiteX2" fmla="*/ 321 w 611780"/>
                  <a:gd name="connsiteY2" fmla="*/ 323272 h 323148"/>
                  <a:gd name="connsiteX3" fmla="*/ 146571 w 611780"/>
                  <a:gd name="connsiteY3" fmla="*/ 323272 h 323148"/>
                  <a:gd name="connsiteX4" fmla="*/ 146571 w 611780"/>
                  <a:gd name="connsiteY4" fmla="*/ 274213 h 323148"/>
                  <a:gd name="connsiteX5" fmla="*/ 124877 w 611780"/>
                  <a:gd name="connsiteY5" fmla="*/ 250101 h 323148"/>
                  <a:gd name="connsiteX6" fmla="*/ 124877 w 611780"/>
                  <a:gd name="connsiteY6" fmla="*/ 111065 h 323148"/>
                  <a:gd name="connsiteX7" fmla="*/ 132950 w 611780"/>
                  <a:gd name="connsiteY7" fmla="*/ 102984 h 323148"/>
                  <a:gd name="connsiteX8" fmla="*/ 612101 w 611780"/>
                  <a:gd name="connsiteY8" fmla="*/ 102984 h 323148"/>
                  <a:gd name="connsiteX9" fmla="*/ 612101 w 611780"/>
                  <a:gd name="connsiteY9" fmla="*/ 76045 h 323148"/>
                  <a:gd name="connsiteX10" fmla="*/ 132950 w 611780"/>
                  <a:gd name="connsiteY10" fmla="*/ 76045 h 323148"/>
                  <a:gd name="connsiteX11" fmla="*/ 97938 w 611780"/>
                  <a:gd name="connsiteY11" fmla="*/ 111065 h 323148"/>
                  <a:gd name="connsiteX12" fmla="*/ 97938 w 611780"/>
                  <a:gd name="connsiteY12" fmla="*/ 276903 h 323148"/>
                  <a:gd name="connsiteX13" fmla="*/ 119632 w 611780"/>
                  <a:gd name="connsiteY13" fmla="*/ 276903 h 323148"/>
                  <a:gd name="connsiteX14" fmla="*/ 119632 w 611780"/>
                  <a:gd name="connsiteY14" fmla="*/ 296332 h 323148"/>
                  <a:gd name="connsiteX15" fmla="*/ 27261 w 611780"/>
                  <a:gd name="connsiteY15" fmla="*/ 296332 h 323148"/>
                  <a:gd name="connsiteX16" fmla="*/ 27261 w 611780"/>
                  <a:gd name="connsiteY16" fmla="*/ 276903 h 323148"/>
                  <a:gd name="connsiteX17" fmla="*/ 48947 w 611780"/>
                  <a:gd name="connsiteY17" fmla="*/ 276903 h 323148"/>
                  <a:gd name="connsiteX18" fmla="*/ 48947 w 611780"/>
                  <a:gd name="connsiteY18" fmla="*/ 74312 h 323148"/>
                  <a:gd name="connsiteX19" fmla="*/ 96205 w 611780"/>
                  <a:gd name="connsiteY19" fmla="*/ 27062 h 323148"/>
                  <a:gd name="connsiteX20" fmla="*/ 612101 w 611780"/>
                  <a:gd name="connsiteY20" fmla="*/ 27062 h 323148"/>
                  <a:gd name="connsiteX21" fmla="*/ 612101 w 611780"/>
                  <a:gd name="connsiteY21" fmla="*/ 123 h 323148"/>
                  <a:gd name="connsiteX22" fmla="*/ 96205 w 611780"/>
                  <a:gd name="connsiteY22" fmla="*/ 123 h 323148"/>
                  <a:gd name="connsiteX23" fmla="*/ 22008 w 611780"/>
                  <a:gd name="connsiteY23" fmla="*/ 74312 h 323148"/>
                  <a:gd name="connsiteX24" fmla="*/ 22008 w 611780"/>
                  <a:gd name="connsiteY24" fmla="*/ 250109 h 323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1780" h="323148">
                    <a:moveTo>
                      <a:pt x="22008" y="250109"/>
                    </a:moveTo>
                    <a:cubicBezTo>
                      <a:pt x="9823" y="251416"/>
                      <a:pt x="321" y="261739"/>
                      <a:pt x="321" y="274281"/>
                    </a:cubicBezTo>
                    <a:cubicBezTo>
                      <a:pt x="321" y="274281"/>
                      <a:pt x="321" y="323272"/>
                      <a:pt x="321" y="323272"/>
                    </a:cubicBezTo>
                    <a:lnTo>
                      <a:pt x="146571" y="323272"/>
                    </a:lnTo>
                    <a:lnTo>
                      <a:pt x="146571" y="274213"/>
                    </a:lnTo>
                    <a:cubicBezTo>
                      <a:pt x="146571" y="261670"/>
                      <a:pt x="137062" y="251370"/>
                      <a:pt x="124877" y="250101"/>
                    </a:cubicBezTo>
                    <a:lnTo>
                      <a:pt x="124877" y="111065"/>
                    </a:lnTo>
                    <a:cubicBezTo>
                      <a:pt x="124877" y="106603"/>
                      <a:pt x="128488" y="102984"/>
                      <a:pt x="132950" y="102984"/>
                    </a:cubicBezTo>
                    <a:cubicBezTo>
                      <a:pt x="132950" y="102984"/>
                      <a:pt x="612101" y="102984"/>
                      <a:pt x="612101" y="102984"/>
                    </a:cubicBezTo>
                    <a:lnTo>
                      <a:pt x="612101" y="76045"/>
                    </a:lnTo>
                    <a:lnTo>
                      <a:pt x="132950" y="76045"/>
                    </a:lnTo>
                    <a:cubicBezTo>
                      <a:pt x="113620" y="76045"/>
                      <a:pt x="97938" y="91719"/>
                      <a:pt x="97938" y="111065"/>
                    </a:cubicBezTo>
                    <a:cubicBezTo>
                      <a:pt x="97938" y="111065"/>
                      <a:pt x="97938" y="276903"/>
                      <a:pt x="97938" y="276903"/>
                    </a:cubicBezTo>
                    <a:lnTo>
                      <a:pt x="119632" y="276903"/>
                    </a:lnTo>
                    <a:lnTo>
                      <a:pt x="119632" y="296332"/>
                    </a:lnTo>
                    <a:cubicBezTo>
                      <a:pt x="119632" y="296332"/>
                      <a:pt x="27261" y="296332"/>
                      <a:pt x="27261" y="296332"/>
                    </a:cubicBezTo>
                    <a:lnTo>
                      <a:pt x="27261" y="276903"/>
                    </a:lnTo>
                    <a:lnTo>
                      <a:pt x="48947" y="276903"/>
                    </a:lnTo>
                    <a:lnTo>
                      <a:pt x="48947" y="74312"/>
                    </a:lnTo>
                    <a:cubicBezTo>
                      <a:pt x="48947" y="48209"/>
                      <a:pt x="70102" y="27062"/>
                      <a:pt x="96205" y="27062"/>
                    </a:cubicBezTo>
                    <a:lnTo>
                      <a:pt x="612101" y="27062"/>
                    </a:lnTo>
                    <a:lnTo>
                      <a:pt x="612101" y="123"/>
                    </a:lnTo>
                    <a:lnTo>
                      <a:pt x="96205" y="123"/>
                    </a:lnTo>
                    <a:cubicBezTo>
                      <a:pt x="55234" y="123"/>
                      <a:pt x="22008" y="33341"/>
                      <a:pt x="22008" y="74312"/>
                    </a:cubicBezTo>
                    <a:lnTo>
                      <a:pt x="22008" y="250109"/>
                    </a:lnTo>
                    <a:close/>
                  </a:path>
                </a:pathLst>
              </a:custGeom>
              <a:solidFill>
                <a:srgbClr val="231F20"/>
              </a:solidFill>
              <a:ln w="7575" cap="flat">
                <a:noFill/>
                <a:prstDash val="solid"/>
                <a:round/>
              </a:ln>
            </p:spPr>
            <p:txBody>
              <a:bodyPr rtlCol="0" anchor="ctr"/>
              <a:lstStyle/>
              <a:p>
                <a:endParaRPr lang="en-GB"/>
              </a:p>
            </p:txBody>
          </p:sp>
          <p:sp>
            <p:nvSpPr>
              <p:cNvPr id="648" name="Freeform: Shape 647">
                <a:extLst>
                  <a:ext uri="{FF2B5EF4-FFF2-40B4-BE49-F238E27FC236}">
                    <a16:creationId xmlns:a16="http://schemas.microsoft.com/office/drawing/2014/main" id="{08BFFA07-2E31-4B43-91A8-A2424D0BA143}"/>
                  </a:ext>
                </a:extLst>
              </p:cNvPr>
              <p:cNvSpPr/>
              <p:nvPr/>
            </p:nvSpPr>
            <p:spPr>
              <a:xfrm>
                <a:off x="7316975" y="3966565"/>
                <a:ext cx="611780" cy="323148"/>
              </a:xfrm>
              <a:custGeom>
                <a:avLst/>
                <a:gdLst>
                  <a:gd name="connsiteX0" fmla="*/ 22008 w 611780"/>
                  <a:gd name="connsiteY0" fmla="*/ 73491 h 323148"/>
                  <a:gd name="connsiteX1" fmla="*/ 22008 w 611780"/>
                  <a:gd name="connsiteY1" fmla="*/ 249280 h 323148"/>
                  <a:gd name="connsiteX2" fmla="*/ 96205 w 611780"/>
                  <a:gd name="connsiteY2" fmla="*/ 323477 h 323148"/>
                  <a:gd name="connsiteX3" fmla="*/ 612101 w 611780"/>
                  <a:gd name="connsiteY3" fmla="*/ 323477 h 323148"/>
                  <a:gd name="connsiteX4" fmla="*/ 612101 w 611780"/>
                  <a:gd name="connsiteY4" fmla="*/ 296538 h 323148"/>
                  <a:gd name="connsiteX5" fmla="*/ 96205 w 611780"/>
                  <a:gd name="connsiteY5" fmla="*/ 296538 h 323148"/>
                  <a:gd name="connsiteX6" fmla="*/ 48947 w 611780"/>
                  <a:gd name="connsiteY6" fmla="*/ 249280 h 323148"/>
                  <a:gd name="connsiteX7" fmla="*/ 48947 w 611780"/>
                  <a:gd name="connsiteY7" fmla="*/ 46696 h 323148"/>
                  <a:gd name="connsiteX8" fmla="*/ 27261 w 611780"/>
                  <a:gd name="connsiteY8" fmla="*/ 46696 h 323148"/>
                  <a:gd name="connsiteX9" fmla="*/ 27261 w 611780"/>
                  <a:gd name="connsiteY9" fmla="*/ 27267 h 323148"/>
                  <a:gd name="connsiteX10" fmla="*/ 119632 w 611780"/>
                  <a:gd name="connsiteY10" fmla="*/ 27267 h 323148"/>
                  <a:gd name="connsiteX11" fmla="*/ 119632 w 611780"/>
                  <a:gd name="connsiteY11" fmla="*/ 46696 h 323148"/>
                  <a:gd name="connsiteX12" fmla="*/ 97938 w 611780"/>
                  <a:gd name="connsiteY12" fmla="*/ 46696 h 323148"/>
                  <a:gd name="connsiteX13" fmla="*/ 97938 w 611780"/>
                  <a:gd name="connsiteY13" fmla="*/ 212535 h 323148"/>
                  <a:gd name="connsiteX14" fmla="*/ 132950 w 611780"/>
                  <a:gd name="connsiteY14" fmla="*/ 247547 h 323148"/>
                  <a:gd name="connsiteX15" fmla="*/ 612101 w 611780"/>
                  <a:gd name="connsiteY15" fmla="*/ 247547 h 323148"/>
                  <a:gd name="connsiteX16" fmla="*/ 612101 w 611780"/>
                  <a:gd name="connsiteY16" fmla="*/ 220608 h 323148"/>
                  <a:gd name="connsiteX17" fmla="*/ 132950 w 611780"/>
                  <a:gd name="connsiteY17" fmla="*/ 220608 h 323148"/>
                  <a:gd name="connsiteX18" fmla="*/ 124877 w 611780"/>
                  <a:gd name="connsiteY18" fmla="*/ 212535 h 323148"/>
                  <a:gd name="connsiteX19" fmla="*/ 124877 w 611780"/>
                  <a:gd name="connsiteY19" fmla="*/ 73499 h 323148"/>
                  <a:gd name="connsiteX20" fmla="*/ 146571 w 611780"/>
                  <a:gd name="connsiteY20" fmla="*/ 49387 h 323148"/>
                  <a:gd name="connsiteX21" fmla="*/ 146571 w 611780"/>
                  <a:gd name="connsiteY21" fmla="*/ 328 h 323148"/>
                  <a:gd name="connsiteX22" fmla="*/ 321 w 611780"/>
                  <a:gd name="connsiteY22" fmla="*/ 328 h 323148"/>
                  <a:gd name="connsiteX23" fmla="*/ 321 w 611780"/>
                  <a:gd name="connsiteY23" fmla="*/ 49319 h 323148"/>
                  <a:gd name="connsiteX24" fmla="*/ 22008 w 611780"/>
                  <a:gd name="connsiteY24" fmla="*/ 73491 h 323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1780" h="323148">
                    <a:moveTo>
                      <a:pt x="22008" y="73491"/>
                    </a:moveTo>
                    <a:lnTo>
                      <a:pt x="22008" y="249280"/>
                    </a:lnTo>
                    <a:cubicBezTo>
                      <a:pt x="22008" y="290252"/>
                      <a:pt x="55234" y="323477"/>
                      <a:pt x="96205" y="323477"/>
                    </a:cubicBezTo>
                    <a:lnTo>
                      <a:pt x="612101" y="323477"/>
                    </a:lnTo>
                    <a:lnTo>
                      <a:pt x="612101" y="296538"/>
                    </a:lnTo>
                    <a:lnTo>
                      <a:pt x="96205" y="296538"/>
                    </a:lnTo>
                    <a:cubicBezTo>
                      <a:pt x="70102" y="296538"/>
                      <a:pt x="48947" y="275383"/>
                      <a:pt x="48947" y="249280"/>
                    </a:cubicBezTo>
                    <a:lnTo>
                      <a:pt x="48947" y="46696"/>
                    </a:lnTo>
                    <a:lnTo>
                      <a:pt x="27261" y="46696"/>
                    </a:lnTo>
                    <a:lnTo>
                      <a:pt x="27261" y="27267"/>
                    </a:lnTo>
                    <a:cubicBezTo>
                      <a:pt x="27261" y="27267"/>
                      <a:pt x="119632" y="27267"/>
                      <a:pt x="119632" y="27267"/>
                    </a:cubicBezTo>
                    <a:lnTo>
                      <a:pt x="119632" y="46696"/>
                    </a:lnTo>
                    <a:lnTo>
                      <a:pt x="97938" y="46696"/>
                    </a:lnTo>
                    <a:lnTo>
                      <a:pt x="97938" y="212535"/>
                    </a:lnTo>
                    <a:cubicBezTo>
                      <a:pt x="97938" y="231866"/>
                      <a:pt x="113620" y="247547"/>
                      <a:pt x="132950" y="247547"/>
                    </a:cubicBezTo>
                    <a:cubicBezTo>
                      <a:pt x="132950" y="247547"/>
                      <a:pt x="612101" y="247547"/>
                      <a:pt x="612101" y="247547"/>
                    </a:cubicBezTo>
                    <a:lnTo>
                      <a:pt x="612101" y="220608"/>
                    </a:lnTo>
                    <a:lnTo>
                      <a:pt x="132950" y="220608"/>
                    </a:lnTo>
                    <a:cubicBezTo>
                      <a:pt x="128488" y="220608"/>
                      <a:pt x="124877" y="216997"/>
                      <a:pt x="124877" y="212535"/>
                    </a:cubicBezTo>
                    <a:lnTo>
                      <a:pt x="124877" y="73499"/>
                    </a:lnTo>
                    <a:cubicBezTo>
                      <a:pt x="137062" y="72229"/>
                      <a:pt x="146571" y="61930"/>
                      <a:pt x="146571" y="49387"/>
                    </a:cubicBezTo>
                    <a:lnTo>
                      <a:pt x="146571" y="328"/>
                    </a:lnTo>
                    <a:lnTo>
                      <a:pt x="321" y="328"/>
                    </a:lnTo>
                    <a:lnTo>
                      <a:pt x="321" y="49319"/>
                    </a:lnTo>
                    <a:cubicBezTo>
                      <a:pt x="321" y="61861"/>
                      <a:pt x="9823" y="72184"/>
                      <a:pt x="22008" y="73491"/>
                    </a:cubicBezTo>
                    <a:close/>
                  </a:path>
                </a:pathLst>
              </a:custGeom>
              <a:solidFill>
                <a:srgbClr val="231F20"/>
              </a:solidFill>
              <a:ln w="7575" cap="flat">
                <a:noFill/>
                <a:prstDash val="solid"/>
                <a:round/>
              </a:ln>
            </p:spPr>
            <p:txBody>
              <a:bodyPr rtlCol="0" anchor="ctr"/>
              <a:lstStyle/>
              <a:p>
                <a:endParaRPr lang="en-GB"/>
              </a:p>
            </p:txBody>
          </p:sp>
          <p:sp>
            <p:nvSpPr>
              <p:cNvPr id="649" name="Freeform: Shape 648">
                <a:extLst>
                  <a:ext uri="{FF2B5EF4-FFF2-40B4-BE49-F238E27FC236}">
                    <a16:creationId xmlns:a16="http://schemas.microsoft.com/office/drawing/2014/main" id="{A6C5A53B-953E-4CDA-A918-DFF2B41B189D}"/>
                  </a:ext>
                </a:extLst>
              </p:cNvPr>
              <p:cNvSpPr/>
              <p:nvPr/>
            </p:nvSpPr>
            <p:spPr>
              <a:xfrm>
                <a:off x="7624822" y="3776500"/>
                <a:ext cx="210823" cy="210831"/>
              </a:xfrm>
              <a:custGeom>
                <a:avLst/>
                <a:gdLst>
                  <a:gd name="connsiteX0" fmla="*/ 105782 w 210823"/>
                  <a:gd name="connsiteY0" fmla="*/ 226 h 210831"/>
                  <a:gd name="connsiteX1" fmla="*/ 211190 w 210823"/>
                  <a:gd name="connsiteY1" fmla="*/ 105634 h 210831"/>
                  <a:gd name="connsiteX2" fmla="*/ 105782 w 210823"/>
                  <a:gd name="connsiteY2" fmla="*/ 211057 h 210831"/>
                  <a:gd name="connsiteX3" fmla="*/ 366 w 210823"/>
                  <a:gd name="connsiteY3" fmla="*/ 105634 h 210831"/>
                  <a:gd name="connsiteX4" fmla="*/ 105782 w 210823"/>
                  <a:gd name="connsiteY4" fmla="*/ 226 h 210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823" h="210831">
                    <a:moveTo>
                      <a:pt x="105782" y="226"/>
                    </a:moveTo>
                    <a:cubicBezTo>
                      <a:pt x="164001" y="226"/>
                      <a:pt x="211190" y="47422"/>
                      <a:pt x="211190" y="105634"/>
                    </a:cubicBezTo>
                    <a:cubicBezTo>
                      <a:pt x="211190" y="163860"/>
                      <a:pt x="164001" y="211057"/>
                      <a:pt x="105782" y="211057"/>
                    </a:cubicBezTo>
                    <a:cubicBezTo>
                      <a:pt x="47563" y="211057"/>
                      <a:pt x="366" y="163860"/>
                      <a:pt x="366" y="105634"/>
                    </a:cubicBezTo>
                    <a:cubicBezTo>
                      <a:pt x="366" y="47422"/>
                      <a:pt x="47563" y="226"/>
                      <a:pt x="105782" y="226"/>
                    </a:cubicBezTo>
                    <a:close/>
                  </a:path>
                </a:pathLst>
              </a:custGeom>
              <a:solidFill>
                <a:srgbClr val="5F636A"/>
              </a:solidFill>
              <a:ln w="7575" cap="flat">
                <a:noFill/>
                <a:prstDash val="solid"/>
                <a:round/>
              </a:ln>
            </p:spPr>
            <p:txBody>
              <a:bodyPr rtlCol="0" anchor="ctr"/>
              <a:lstStyle/>
              <a:p>
                <a:endParaRPr lang="en-GB"/>
              </a:p>
            </p:txBody>
          </p:sp>
          <p:sp>
            <p:nvSpPr>
              <p:cNvPr id="650" name="Freeform: Shape 649">
                <a:extLst>
                  <a:ext uri="{FF2B5EF4-FFF2-40B4-BE49-F238E27FC236}">
                    <a16:creationId xmlns:a16="http://schemas.microsoft.com/office/drawing/2014/main" id="{398C80D3-5131-42BF-B216-6852A9DAFB1F}"/>
                  </a:ext>
                </a:extLst>
              </p:cNvPr>
              <p:cNvSpPr/>
              <p:nvPr/>
            </p:nvSpPr>
            <p:spPr>
              <a:xfrm>
                <a:off x="7611892" y="3763570"/>
                <a:ext cx="236683" cy="236691"/>
              </a:xfrm>
              <a:custGeom>
                <a:avLst/>
                <a:gdLst>
                  <a:gd name="connsiteX0" fmla="*/ 118712 w 236683"/>
                  <a:gd name="connsiteY0" fmla="*/ 226 h 236691"/>
                  <a:gd name="connsiteX1" fmla="*/ 366 w 236683"/>
                  <a:gd name="connsiteY1" fmla="*/ 118564 h 236691"/>
                  <a:gd name="connsiteX2" fmla="*/ 118712 w 236683"/>
                  <a:gd name="connsiteY2" fmla="*/ 236917 h 236691"/>
                  <a:gd name="connsiteX3" fmla="*/ 237050 w 236683"/>
                  <a:gd name="connsiteY3" fmla="*/ 118564 h 236691"/>
                  <a:gd name="connsiteX4" fmla="*/ 118712 w 236683"/>
                  <a:gd name="connsiteY4" fmla="*/ 226 h 236691"/>
                  <a:gd name="connsiteX5" fmla="*/ 118712 w 236683"/>
                  <a:gd name="connsiteY5" fmla="*/ 26085 h 236691"/>
                  <a:gd name="connsiteX6" fmla="*/ 211190 w 236683"/>
                  <a:gd name="connsiteY6" fmla="*/ 118564 h 236691"/>
                  <a:gd name="connsiteX7" fmla="*/ 118712 w 236683"/>
                  <a:gd name="connsiteY7" fmla="*/ 211057 h 236691"/>
                  <a:gd name="connsiteX8" fmla="*/ 26226 w 236683"/>
                  <a:gd name="connsiteY8" fmla="*/ 118564 h 236691"/>
                  <a:gd name="connsiteX9" fmla="*/ 118712 w 236683"/>
                  <a:gd name="connsiteY9" fmla="*/ 26085 h 23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683" h="236691">
                    <a:moveTo>
                      <a:pt x="118712" y="226"/>
                    </a:moveTo>
                    <a:cubicBezTo>
                      <a:pt x="53355" y="226"/>
                      <a:pt x="366" y="53215"/>
                      <a:pt x="366" y="118564"/>
                    </a:cubicBezTo>
                    <a:cubicBezTo>
                      <a:pt x="366" y="183928"/>
                      <a:pt x="53355" y="236917"/>
                      <a:pt x="118712" y="236917"/>
                    </a:cubicBezTo>
                    <a:cubicBezTo>
                      <a:pt x="184068" y="236917"/>
                      <a:pt x="237050" y="183928"/>
                      <a:pt x="237050" y="118564"/>
                    </a:cubicBezTo>
                    <a:cubicBezTo>
                      <a:pt x="237050" y="53215"/>
                      <a:pt x="184068" y="226"/>
                      <a:pt x="118712" y="226"/>
                    </a:cubicBezTo>
                    <a:close/>
                    <a:moveTo>
                      <a:pt x="118712" y="26085"/>
                    </a:moveTo>
                    <a:cubicBezTo>
                      <a:pt x="169793" y="26085"/>
                      <a:pt x="211190" y="67490"/>
                      <a:pt x="211190" y="118564"/>
                    </a:cubicBezTo>
                    <a:cubicBezTo>
                      <a:pt x="211190" y="169652"/>
                      <a:pt x="169793" y="211057"/>
                      <a:pt x="118712" y="211057"/>
                    </a:cubicBezTo>
                    <a:cubicBezTo>
                      <a:pt x="67631" y="211057"/>
                      <a:pt x="26226" y="169652"/>
                      <a:pt x="26226" y="118564"/>
                    </a:cubicBezTo>
                    <a:cubicBezTo>
                      <a:pt x="26226" y="67490"/>
                      <a:pt x="67631" y="26085"/>
                      <a:pt x="118712" y="26085"/>
                    </a:cubicBezTo>
                    <a:close/>
                  </a:path>
                </a:pathLst>
              </a:custGeom>
              <a:solidFill>
                <a:srgbClr val="231F20"/>
              </a:solidFill>
              <a:ln w="7575" cap="flat">
                <a:noFill/>
                <a:prstDash val="solid"/>
                <a:round/>
              </a:ln>
            </p:spPr>
            <p:txBody>
              <a:bodyPr rtlCol="0" anchor="ctr"/>
              <a:lstStyle/>
              <a:p>
                <a:endParaRPr lang="en-GB"/>
              </a:p>
            </p:txBody>
          </p:sp>
          <p:sp>
            <p:nvSpPr>
              <p:cNvPr id="651" name="Freeform: Shape 650">
                <a:extLst>
                  <a:ext uri="{FF2B5EF4-FFF2-40B4-BE49-F238E27FC236}">
                    <a16:creationId xmlns:a16="http://schemas.microsoft.com/office/drawing/2014/main" id="{C2BFCF87-98AA-4784-85D8-4B8BE2653320}"/>
                  </a:ext>
                </a:extLst>
              </p:cNvPr>
              <p:cNvSpPr/>
              <p:nvPr/>
            </p:nvSpPr>
            <p:spPr>
              <a:xfrm>
                <a:off x="7664555" y="3816232"/>
                <a:ext cx="131366" cy="131366"/>
              </a:xfrm>
              <a:custGeom>
                <a:avLst/>
                <a:gdLst>
                  <a:gd name="connsiteX0" fmla="*/ 66049 w 131366"/>
                  <a:gd name="connsiteY0" fmla="*/ 226 h 131366"/>
                  <a:gd name="connsiteX1" fmla="*/ 131733 w 131366"/>
                  <a:gd name="connsiteY1" fmla="*/ 65901 h 131366"/>
                  <a:gd name="connsiteX2" fmla="*/ 66049 w 131366"/>
                  <a:gd name="connsiteY2" fmla="*/ 131592 h 131366"/>
                  <a:gd name="connsiteX3" fmla="*/ 366 w 131366"/>
                  <a:gd name="connsiteY3" fmla="*/ 65901 h 131366"/>
                  <a:gd name="connsiteX4" fmla="*/ 66049 w 131366"/>
                  <a:gd name="connsiteY4" fmla="*/ 226 h 131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66" h="131366">
                    <a:moveTo>
                      <a:pt x="66049" y="226"/>
                    </a:moveTo>
                    <a:cubicBezTo>
                      <a:pt x="102323" y="226"/>
                      <a:pt x="131733" y="29635"/>
                      <a:pt x="131733" y="65901"/>
                    </a:cubicBezTo>
                    <a:cubicBezTo>
                      <a:pt x="131733" y="102183"/>
                      <a:pt x="102323" y="131592"/>
                      <a:pt x="66049" y="131592"/>
                    </a:cubicBezTo>
                    <a:cubicBezTo>
                      <a:pt x="29776" y="131592"/>
                      <a:pt x="366" y="102183"/>
                      <a:pt x="366" y="65901"/>
                    </a:cubicBezTo>
                    <a:cubicBezTo>
                      <a:pt x="366" y="29635"/>
                      <a:pt x="29776" y="226"/>
                      <a:pt x="66049" y="226"/>
                    </a:cubicBezTo>
                    <a:close/>
                  </a:path>
                </a:pathLst>
              </a:custGeom>
              <a:solidFill>
                <a:srgbClr val="FFFFFF"/>
              </a:solidFill>
              <a:ln w="7575" cap="flat">
                <a:noFill/>
                <a:prstDash val="solid"/>
                <a:round/>
              </a:ln>
            </p:spPr>
            <p:txBody>
              <a:bodyPr rtlCol="0" anchor="ctr"/>
              <a:lstStyle/>
              <a:p>
                <a:endParaRPr lang="en-GB"/>
              </a:p>
            </p:txBody>
          </p:sp>
          <p:sp>
            <p:nvSpPr>
              <p:cNvPr id="652" name="Freeform: Shape 651">
                <a:extLst>
                  <a:ext uri="{FF2B5EF4-FFF2-40B4-BE49-F238E27FC236}">
                    <a16:creationId xmlns:a16="http://schemas.microsoft.com/office/drawing/2014/main" id="{AF9B18BC-BB3A-41EF-8CAF-70A21184F26C}"/>
                  </a:ext>
                </a:extLst>
              </p:cNvPr>
              <p:cNvSpPr/>
              <p:nvPr/>
            </p:nvSpPr>
            <p:spPr>
              <a:xfrm>
                <a:off x="7660708" y="3812394"/>
                <a:ext cx="139051" cy="139051"/>
              </a:xfrm>
              <a:custGeom>
                <a:avLst/>
                <a:gdLst>
                  <a:gd name="connsiteX0" fmla="*/ 101099 w 139051"/>
                  <a:gd name="connsiteY0" fmla="*/ 69740 h 139051"/>
                  <a:gd name="connsiteX1" fmla="*/ 96181 w 139051"/>
                  <a:gd name="connsiteY1" fmla="*/ 53063 h 139051"/>
                  <a:gd name="connsiteX2" fmla="*/ 139418 w 139051"/>
                  <a:gd name="connsiteY2" fmla="*/ 9826 h 139051"/>
                  <a:gd name="connsiteX3" fmla="*/ 129810 w 139051"/>
                  <a:gd name="connsiteY3" fmla="*/ 226 h 139051"/>
                  <a:gd name="connsiteX4" fmla="*/ 86581 w 139051"/>
                  <a:gd name="connsiteY4" fmla="*/ 43462 h 139051"/>
                  <a:gd name="connsiteX5" fmla="*/ 69896 w 139051"/>
                  <a:gd name="connsiteY5" fmla="*/ 38544 h 139051"/>
                  <a:gd name="connsiteX6" fmla="*/ 53211 w 139051"/>
                  <a:gd name="connsiteY6" fmla="*/ 43462 h 139051"/>
                  <a:gd name="connsiteX7" fmla="*/ 11320 w 139051"/>
                  <a:gd name="connsiteY7" fmla="*/ 1571 h 139051"/>
                  <a:gd name="connsiteX8" fmla="*/ 1712 w 139051"/>
                  <a:gd name="connsiteY8" fmla="*/ 11172 h 139051"/>
                  <a:gd name="connsiteX9" fmla="*/ 43610 w 139051"/>
                  <a:gd name="connsiteY9" fmla="*/ 53063 h 139051"/>
                  <a:gd name="connsiteX10" fmla="*/ 38692 w 139051"/>
                  <a:gd name="connsiteY10" fmla="*/ 69740 h 139051"/>
                  <a:gd name="connsiteX11" fmla="*/ 43610 w 139051"/>
                  <a:gd name="connsiteY11" fmla="*/ 86433 h 139051"/>
                  <a:gd name="connsiteX12" fmla="*/ 366 w 139051"/>
                  <a:gd name="connsiteY12" fmla="*/ 129677 h 139051"/>
                  <a:gd name="connsiteX13" fmla="*/ 9967 w 139051"/>
                  <a:gd name="connsiteY13" fmla="*/ 139277 h 139051"/>
                  <a:gd name="connsiteX14" fmla="*/ 53211 w 139051"/>
                  <a:gd name="connsiteY14" fmla="*/ 96033 h 139051"/>
                  <a:gd name="connsiteX15" fmla="*/ 69896 w 139051"/>
                  <a:gd name="connsiteY15" fmla="*/ 100944 h 139051"/>
                  <a:gd name="connsiteX16" fmla="*/ 86573 w 139051"/>
                  <a:gd name="connsiteY16" fmla="*/ 96033 h 139051"/>
                  <a:gd name="connsiteX17" fmla="*/ 129810 w 139051"/>
                  <a:gd name="connsiteY17" fmla="*/ 139270 h 139051"/>
                  <a:gd name="connsiteX18" fmla="*/ 139418 w 139051"/>
                  <a:gd name="connsiteY18" fmla="*/ 129662 h 139051"/>
                  <a:gd name="connsiteX19" fmla="*/ 96181 w 139051"/>
                  <a:gd name="connsiteY19" fmla="*/ 86433 h 139051"/>
                  <a:gd name="connsiteX20" fmla="*/ 101099 w 139051"/>
                  <a:gd name="connsiteY20" fmla="*/ 69740 h 139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9051" h="139051">
                    <a:moveTo>
                      <a:pt x="101099" y="69740"/>
                    </a:moveTo>
                    <a:cubicBezTo>
                      <a:pt x="101099" y="63591"/>
                      <a:pt x="99252" y="57890"/>
                      <a:pt x="96181" y="53063"/>
                    </a:cubicBezTo>
                    <a:lnTo>
                      <a:pt x="139418" y="9826"/>
                    </a:lnTo>
                    <a:lnTo>
                      <a:pt x="129810" y="226"/>
                    </a:lnTo>
                    <a:lnTo>
                      <a:pt x="86581" y="43462"/>
                    </a:lnTo>
                    <a:cubicBezTo>
                      <a:pt x="81746" y="40384"/>
                      <a:pt x="76053" y="38544"/>
                      <a:pt x="69896" y="38544"/>
                    </a:cubicBezTo>
                    <a:cubicBezTo>
                      <a:pt x="63746" y="38544"/>
                      <a:pt x="58045" y="40384"/>
                      <a:pt x="53211" y="43462"/>
                    </a:cubicBezTo>
                    <a:lnTo>
                      <a:pt x="11320" y="1571"/>
                    </a:lnTo>
                    <a:lnTo>
                      <a:pt x="1712" y="11172"/>
                    </a:lnTo>
                    <a:lnTo>
                      <a:pt x="43610" y="53063"/>
                    </a:lnTo>
                    <a:cubicBezTo>
                      <a:pt x="40532" y="57897"/>
                      <a:pt x="38692" y="63591"/>
                      <a:pt x="38692" y="69740"/>
                    </a:cubicBezTo>
                    <a:cubicBezTo>
                      <a:pt x="38692" y="75897"/>
                      <a:pt x="40532" y="81598"/>
                      <a:pt x="43610" y="86433"/>
                    </a:cubicBezTo>
                    <a:lnTo>
                      <a:pt x="366" y="129677"/>
                    </a:lnTo>
                    <a:lnTo>
                      <a:pt x="9967" y="139277"/>
                    </a:lnTo>
                    <a:lnTo>
                      <a:pt x="53211" y="96033"/>
                    </a:lnTo>
                    <a:cubicBezTo>
                      <a:pt x="58045" y="99104"/>
                      <a:pt x="63746" y="100944"/>
                      <a:pt x="69896" y="100944"/>
                    </a:cubicBezTo>
                    <a:cubicBezTo>
                      <a:pt x="76045" y="100944"/>
                      <a:pt x="81746" y="99104"/>
                      <a:pt x="86573" y="96033"/>
                    </a:cubicBezTo>
                    <a:lnTo>
                      <a:pt x="129810" y="139270"/>
                    </a:lnTo>
                    <a:lnTo>
                      <a:pt x="139418" y="129662"/>
                    </a:lnTo>
                    <a:lnTo>
                      <a:pt x="96181" y="86433"/>
                    </a:lnTo>
                    <a:cubicBezTo>
                      <a:pt x="99252" y="81598"/>
                      <a:pt x="101099" y="75897"/>
                      <a:pt x="101099" y="69740"/>
                    </a:cubicBezTo>
                    <a:close/>
                  </a:path>
                </a:pathLst>
              </a:custGeom>
              <a:solidFill>
                <a:srgbClr val="5F636A"/>
              </a:solidFill>
              <a:ln w="7575" cap="flat">
                <a:noFill/>
                <a:prstDash val="solid"/>
                <a:round/>
              </a:ln>
            </p:spPr>
            <p:txBody>
              <a:bodyPr rtlCol="0" anchor="ctr"/>
              <a:lstStyle/>
              <a:p>
                <a:endParaRPr lang="en-GB"/>
              </a:p>
            </p:txBody>
          </p:sp>
          <p:sp>
            <p:nvSpPr>
              <p:cNvPr id="653" name="Freeform: Shape 652">
                <a:extLst>
                  <a:ext uri="{FF2B5EF4-FFF2-40B4-BE49-F238E27FC236}">
                    <a16:creationId xmlns:a16="http://schemas.microsoft.com/office/drawing/2014/main" id="{6B765878-CB30-460C-9388-063434040815}"/>
                  </a:ext>
                </a:extLst>
              </p:cNvPr>
              <p:cNvSpPr/>
              <p:nvPr/>
            </p:nvSpPr>
            <p:spPr>
              <a:xfrm>
                <a:off x="7284107" y="3776500"/>
                <a:ext cx="210831" cy="210831"/>
              </a:xfrm>
              <a:custGeom>
                <a:avLst/>
                <a:gdLst>
                  <a:gd name="connsiteX0" fmla="*/ 105640 w 210831"/>
                  <a:gd name="connsiteY0" fmla="*/ 226 h 210831"/>
                  <a:gd name="connsiteX1" fmla="*/ 211055 w 210831"/>
                  <a:gd name="connsiteY1" fmla="*/ 105634 h 210831"/>
                  <a:gd name="connsiteX2" fmla="*/ 105640 w 210831"/>
                  <a:gd name="connsiteY2" fmla="*/ 211057 h 210831"/>
                  <a:gd name="connsiteX3" fmla="*/ 224 w 210831"/>
                  <a:gd name="connsiteY3" fmla="*/ 105634 h 210831"/>
                  <a:gd name="connsiteX4" fmla="*/ 105640 w 210831"/>
                  <a:gd name="connsiteY4" fmla="*/ 226 h 210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831" h="210831">
                    <a:moveTo>
                      <a:pt x="105640" y="226"/>
                    </a:moveTo>
                    <a:cubicBezTo>
                      <a:pt x="163866" y="226"/>
                      <a:pt x="211055" y="47422"/>
                      <a:pt x="211055" y="105634"/>
                    </a:cubicBezTo>
                    <a:cubicBezTo>
                      <a:pt x="211055" y="163860"/>
                      <a:pt x="163866" y="211057"/>
                      <a:pt x="105640" y="211057"/>
                    </a:cubicBezTo>
                    <a:cubicBezTo>
                      <a:pt x="47421" y="211057"/>
                      <a:pt x="224" y="163860"/>
                      <a:pt x="224" y="105634"/>
                    </a:cubicBezTo>
                    <a:cubicBezTo>
                      <a:pt x="224" y="47422"/>
                      <a:pt x="47421" y="226"/>
                      <a:pt x="105640" y="226"/>
                    </a:cubicBezTo>
                    <a:close/>
                  </a:path>
                </a:pathLst>
              </a:custGeom>
              <a:solidFill>
                <a:srgbClr val="5F636A"/>
              </a:solidFill>
              <a:ln w="7575" cap="flat">
                <a:noFill/>
                <a:prstDash val="solid"/>
                <a:round/>
              </a:ln>
            </p:spPr>
            <p:txBody>
              <a:bodyPr rtlCol="0" anchor="ctr"/>
              <a:lstStyle/>
              <a:p>
                <a:endParaRPr lang="en-GB"/>
              </a:p>
            </p:txBody>
          </p:sp>
          <p:sp>
            <p:nvSpPr>
              <p:cNvPr id="654" name="Freeform: Shape 653">
                <a:extLst>
                  <a:ext uri="{FF2B5EF4-FFF2-40B4-BE49-F238E27FC236}">
                    <a16:creationId xmlns:a16="http://schemas.microsoft.com/office/drawing/2014/main" id="{9FE7D68B-0076-45C0-8C22-687C8F82B9C0}"/>
                  </a:ext>
                </a:extLst>
              </p:cNvPr>
              <p:cNvSpPr/>
              <p:nvPr/>
            </p:nvSpPr>
            <p:spPr>
              <a:xfrm>
                <a:off x="7271177" y="3763570"/>
                <a:ext cx="236691" cy="236691"/>
              </a:xfrm>
              <a:custGeom>
                <a:avLst/>
                <a:gdLst>
                  <a:gd name="connsiteX0" fmla="*/ 118570 w 236691"/>
                  <a:gd name="connsiteY0" fmla="*/ 226 h 236691"/>
                  <a:gd name="connsiteX1" fmla="*/ 224 w 236691"/>
                  <a:gd name="connsiteY1" fmla="*/ 118564 h 236691"/>
                  <a:gd name="connsiteX2" fmla="*/ 118570 w 236691"/>
                  <a:gd name="connsiteY2" fmla="*/ 236917 h 236691"/>
                  <a:gd name="connsiteX3" fmla="*/ 236915 w 236691"/>
                  <a:gd name="connsiteY3" fmla="*/ 118564 h 236691"/>
                  <a:gd name="connsiteX4" fmla="*/ 118570 w 236691"/>
                  <a:gd name="connsiteY4" fmla="*/ 226 h 236691"/>
                  <a:gd name="connsiteX5" fmla="*/ 118570 w 236691"/>
                  <a:gd name="connsiteY5" fmla="*/ 26085 h 236691"/>
                  <a:gd name="connsiteX6" fmla="*/ 211055 w 236691"/>
                  <a:gd name="connsiteY6" fmla="*/ 118564 h 236691"/>
                  <a:gd name="connsiteX7" fmla="*/ 118570 w 236691"/>
                  <a:gd name="connsiteY7" fmla="*/ 211057 h 236691"/>
                  <a:gd name="connsiteX8" fmla="*/ 26084 w 236691"/>
                  <a:gd name="connsiteY8" fmla="*/ 118564 h 236691"/>
                  <a:gd name="connsiteX9" fmla="*/ 118570 w 236691"/>
                  <a:gd name="connsiteY9" fmla="*/ 26085 h 23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691" h="236691">
                    <a:moveTo>
                      <a:pt x="118570" y="226"/>
                    </a:moveTo>
                    <a:cubicBezTo>
                      <a:pt x="53213" y="226"/>
                      <a:pt x="224" y="53215"/>
                      <a:pt x="224" y="118564"/>
                    </a:cubicBezTo>
                    <a:cubicBezTo>
                      <a:pt x="224" y="183928"/>
                      <a:pt x="53213" y="236917"/>
                      <a:pt x="118570" y="236917"/>
                    </a:cubicBezTo>
                    <a:cubicBezTo>
                      <a:pt x="183934" y="236917"/>
                      <a:pt x="236915" y="183928"/>
                      <a:pt x="236915" y="118564"/>
                    </a:cubicBezTo>
                    <a:cubicBezTo>
                      <a:pt x="236915" y="53215"/>
                      <a:pt x="183934" y="226"/>
                      <a:pt x="118570" y="226"/>
                    </a:cubicBezTo>
                    <a:close/>
                    <a:moveTo>
                      <a:pt x="118570" y="26085"/>
                    </a:moveTo>
                    <a:cubicBezTo>
                      <a:pt x="169658" y="26085"/>
                      <a:pt x="211055" y="67490"/>
                      <a:pt x="211055" y="118564"/>
                    </a:cubicBezTo>
                    <a:cubicBezTo>
                      <a:pt x="211055" y="169652"/>
                      <a:pt x="169658" y="211057"/>
                      <a:pt x="118570" y="211057"/>
                    </a:cubicBezTo>
                    <a:cubicBezTo>
                      <a:pt x="67489" y="211057"/>
                      <a:pt x="26084" y="169652"/>
                      <a:pt x="26084" y="118564"/>
                    </a:cubicBezTo>
                    <a:cubicBezTo>
                      <a:pt x="26084" y="67490"/>
                      <a:pt x="67489" y="26085"/>
                      <a:pt x="118570" y="26085"/>
                    </a:cubicBezTo>
                    <a:close/>
                  </a:path>
                </a:pathLst>
              </a:custGeom>
              <a:solidFill>
                <a:srgbClr val="231F20"/>
              </a:solidFill>
              <a:ln w="7575" cap="flat">
                <a:noFill/>
                <a:prstDash val="solid"/>
                <a:round/>
              </a:ln>
            </p:spPr>
            <p:txBody>
              <a:bodyPr rtlCol="0" anchor="ctr"/>
              <a:lstStyle/>
              <a:p>
                <a:endParaRPr lang="en-GB"/>
              </a:p>
            </p:txBody>
          </p:sp>
          <p:sp>
            <p:nvSpPr>
              <p:cNvPr id="655" name="Freeform: Shape 654">
                <a:extLst>
                  <a:ext uri="{FF2B5EF4-FFF2-40B4-BE49-F238E27FC236}">
                    <a16:creationId xmlns:a16="http://schemas.microsoft.com/office/drawing/2014/main" id="{6ABAB3D0-ADE0-4E7B-A9F3-A10C3E3D9B8F}"/>
                  </a:ext>
                </a:extLst>
              </p:cNvPr>
              <p:cNvSpPr/>
              <p:nvPr/>
            </p:nvSpPr>
            <p:spPr>
              <a:xfrm>
                <a:off x="7323839" y="3816232"/>
                <a:ext cx="131366" cy="131366"/>
              </a:xfrm>
              <a:custGeom>
                <a:avLst/>
                <a:gdLst>
                  <a:gd name="connsiteX0" fmla="*/ 65908 w 131366"/>
                  <a:gd name="connsiteY0" fmla="*/ 226 h 131366"/>
                  <a:gd name="connsiteX1" fmla="*/ 131591 w 131366"/>
                  <a:gd name="connsiteY1" fmla="*/ 65901 h 131366"/>
                  <a:gd name="connsiteX2" fmla="*/ 65908 w 131366"/>
                  <a:gd name="connsiteY2" fmla="*/ 131592 h 131366"/>
                  <a:gd name="connsiteX3" fmla="*/ 224 w 131366"/>
                  <a:gd name="connsiteY3" fmla="*/ 65901 h 131366"/>
                  <a:gd name="connsiteX4" fmla="*/ 65908 w 131366"/>
                  <a:gd name="connsiteY4" fmla="*/ 226 h 131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66" h="131366">
                    <a:moveTo>
                      <a:pt x="65908" y="226"/>
                    </a:moveTo>
                    <a:cubicBezTo>
                      <a:pt x="102181" y="226"/>
                      <a:pt x="131591" y="29635"/>
                      <a:pt x="131591" y="65901"/>
                    </a:cubicBezTo>
                    <a:cubicBezTo>
                      <a:pt x="131591" y="102183"/>
                      <a:pt x="102181" y="131592"/>
                      <a:pt x="65908" y="131592"/>
                    </a:cubicBezTo>
                    <a:cubicBezTo>
                      <a:pt x="29634" y="131592"/>
                      <a:pt x="224" y="102183"/>
                      <a:pt x="224" y="65901"/>
                    </a:cubicBezTo>
                    <a:cubicBezTo>
                      <a:pt x="224" y="29635"/>
                      <a:pt x="29634" y="226"/>
                      <a:pt x="65908" y="226"/>
                    </a:cubicBezTo>
                    <a:close/>
                  </a:path>
                </a:pathLst>
              </a:custGeom>
              <a:solidFill>
                <a:srgbClr val="FFFFFF"/>
              </a:solidFill>
              <a:ln w="7575" cap="flat">
                <a:noFill/>
                <a:prstDash val="solid"/>
                <a:round/>
              </a:ln>
            </p:spPr>
            <p:txBody>
              <a:bodyPr rtlCol="0" anchor="ctr"/>
              <a:lstStyle/>
              <a:p>
                <a:endParaRPr lang="en-GB"/>
              </a:p>
            </p:txBody>
          </p:sp>
          <p:sp>
            <p:nvSpPr>
              <p:cNvPr id="656" name="Freeform: Shape 655">
                <a:extLst>
                  <a:ext uri="{FF2B5EF4-FFF2-40B4-BE49-F238E27FC236}">
                    <a16:creationId xmlns:a16="http://schemas.microsoft.com/office/drawing/2014/main" id="{E31985CC-1D2A-4503-908B-9DA4D7F61F72}"/>
                  </a:ext>
                </a:extLst>
              </p:cNvPr>
              <p:cNvSpPr/>
              <p:nvPr/>
            </p:nvSpPr>
            <p:spPr>
              <a:xfrm>
                <a:off x="7319993" y="3812394"/>
                <a:ext cx="139051" cy="139051"/>
              </a:xfrm>
              <a:custGeom>
                <a:avLst/>
                <a:gdLst>
                  <a:gd name="connsiteX0" fmla="*/ 100957 w 139051"/>
                  <a:gd name="connsiteY0" fmla="*/ 69740 h 139051"/>
                  <a:gd name="connsiteX1" fmla="*/ 96039 w 139051"/>
                  <a:gd name="connsiteY1" fmla="*/ 53063 h 139051"/>
                  <a:gd name="connsiteX2" fmla="*/ 139276 w 139051"/>
                  <a:gd name="connsiteY2" fmla="*/ 9826 h 139051"/>
                  <a:gd name="connsiteX3" fmla="*/ 129675 w 139051"/>
                  <a:gd name="connsiteY3" fmla="*/ 226 h 139051"/>
                  <a:gd name="connsiteX4" fmla="*/ 86439 w 139051"/>
                  <a:gd name="connsiteY4" fmla="*/ 43462 h 139051"/>
                  <a:gd name="connsiteX5" fmla="*/ 69754 w 139051"/>
                  <a:gd name="connsiteY5" fmla="*/ 38544 h 139051"/>
                  <a:gd name="connsiteX6" fmla="*/ 53069 w 139051"/>
                  <a:gd name="connsiteY6" fmla="*/ 43462 h 139051"/>
                  <a:gd name="connsiteX7" fmla="*/ 11178 w 139051"/>
                  <a:gd name="connsiteY7" fmla="*/ 1571 h 139051"/>
                  <a:gd name="connsiteX8" fmla="*/ 1577 w 139051"/>
                  <a:gd name="connsiteY8" fmla="*/ 11172 h 139051"/>
                  <a:gd name="connsiteX9" fmla="*/ 43468 w 139051"/>
                  <a:gd name="connsiteY9" fmla="*/ 53063 h 139051"/>
                  <a:gd name="connsiteX10" fmla="*/ 38550 w 139051"/>
                  <a:gd name="connsiteY10" fmla="*/ 69740 h 139051"/>
                  <a:gd name="connsiteX11" fmla="*/ 43468 w 139051"/>
                  <a:gd name="connsiteY11" fmla="*/ 86433 h 139051"/>
                  <a:gd name="connsiteX12" fmla="*/ 224 w 139051"/>
                  <a:gd name="connsiteY12" fmla="*/ 129677 h 139051"/>
                  <a:gd name="connsiteX13" fmla="*/ 9832 w 139051"/>
                  <a:gd name="connsiteY13" fmla="*/ 139277 h 139051"/>
                  <a:gd name="connsiteX14" fmla="*/ 53076 w 139051"/>
                  <a:gd name="connsiteY14" fmla="*/ 96033 h 139051"/>
                  <a:gd name="connsiteX15" fmla="*/ 69754 w 139051"/>
                  <a:gd name="connsiteY15" fmla="*/ 100944 h 139051"/>
                  <a:gd name="connsiteX16" fmla="*/ 86439 w 139051"/>
                  <a:gd name="connsiteY16" fmla="*/ 96033 h 139051"/>
                  <a:gd name="connsiteX17" fmla="*/ 129675 w 139051"/>
                  <a:gd name="connsiteY17" fmla="*/ 139270 h 139051"/>
                  <a:gd name="connsiteX18" fmla="*/ 139276 w 139051"/>
                  <a:gd name="connsiteY18" fmla="*/ 129662 h 139051"/>
                  <a:gd name="connsiteX19" fmla="*/ 96039 w 139051"/>
                  <a:gd name="connsiteY19" fmla="*/ 86433 h 139051"/>
                  <a:gd name="connsiteX20" fmla="*/ 100957 w 139051"/>
                  <a:gd name="connsiteY20" fmla="*/ 69740 h 139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9051" h="139051">
                    <a:moveTo>
                      <a:pt x="100957" y="69740"/>
                    </a:moveTo>
                    <a:cubicBezTo>
                      <a:pt x="100957" y="63591"/>
                      <a:pt x="99118" y="57890"/>
                      <a:pt x="96039" y="53063"/>
                    </a:cubicBezTo>
                    <a:lnTo>
                      <a:pt x="139276" y="9826"/>
                    </a:lnTo>
                    <a:lnTo>
                      <a:pt x="129675" y="226"/>
                    </a:lnTo>
                    <a:lnTo>
                      <a:pt x="86439" y="43462"/>
                    </a:lnTo>
                    <a:cubicBezTo>
                      <a:pt x="81612" y="40384"/>
                      <a:pt x="75911" y="38544"/>
                      <a:pt x="69754" y="38544"/>
                    </a:cubicBezTo>
                    <a:cubicBezTo>
                      <a:pt x="63604" y="38544"/>
                      <a:pt x="57903" y="40384"/>
                      <a:pt x="53069" y="43462"/>
                    </a:cubicBezTo>
                    <a:lnTo>
                      <a:pt x="11178" y="1571"/>
                    </a:lnTo>
                    <a:lnTo>
                      <a:pt x="1577" y="11172"/>
                    </a:lnTo>
                    <a:lnTo>
                      <a:pt x="43468" y="53063"/>
                    </a:lnTo>
                    <a:cubicBezTo>
                      <a:pt x="40397" y="57897"/>
                      <a:pt x="38550" y="63591"/>
                      <a:pt x="38550" y="69740"/>
                    </a:cubicBezTo>
                    <a:cubicBezTo>
                      <a:pt x="38550" y="75897"/>
                      <a:pt x="40397" y="81598"/>
                      <a:pt x="43468" y="86433"/>
                    </a:cubicBezTo>
                    <a:lnTo>
                      <a:pt x="224" y="129677"/>
                    </a:lnTo>
                    <a:lnTo>
                      <a:pt x="9832" y="139277"/>
                    </a:lnTo>
                    <a:lnTo>
                      <a:pt x="53076" y="96033"/>
                    </a:lnTo>
                    <a:cubicBezTo>
                      <a:pt x="57903" y="99104"/>
                      <a:pt x="63604" y="100944"/>
                      <a:pt x="69754" y="100944"/>
                    </a:cubicBezTo>
                    <a:cubicBezTo>
                      <a:pt x="75911" y="100944"/>
                      <a:pt x="81604" y="99104"/>
                      <a:pt x="86439" y="96033"/>
                    </a:cubicBezTo>
                    <a:lnTo>
                      <a:pt x="129675" y="139270"/>
                    </a:lnTo>
                    <a:lnTo>
                      <a:pt x="139276" y="129662"/>
                    </a:lnTo>
                    <a:lnTo>
                      <a:pt x="96039" y="86433"/>
                    </a:lnTo>
                    <a:cubicBezTo>
                      <a:pt x="99118" y="81598"/>
                      <a:pt x="100957" y="75897"/>
                      <a:pt x="100957" y="69740"/>
                    </a:cubicBezTo>
                    <a:close/>
                  </a:path>
                </a:pathLst>
              </a:custGeom>
              <a:solidFill>
                <a:srgbClr val="5F636A"/>
              </a:solidFill>
              <a:ln w="7575" cap="flat">
                <a:noFill/>
                <a:prstDash val="solid"/>
                <a:round/>
              </a:ln>
            </p:spPr>
            <p:txBody>
              <a:bodyPr rtlCol="0" anchor="ctr"/>
              <a:lstStyle/>
              <a:p>
                <a:endParaRPr lang="en-GB"/>
              </a:p>
            </p:txBody>
          </p:sp>
          <p:sp>
            <p:nvSpPr>
              <p:cNvPr id="657" name="Freeform: Shape 656">
                <a:extLst>
                  <a:ext uri="{FF2B5EF4-FFF2-40B4-BE49-F238E27FC236}">
                    <a16:creationId xmlns:a16="http://schemas.microsoft.com/office/drawing/2014/main" id="{AFBA495B-8C9B-4C30-8A93-B259C18F9035}"/>
                  </a:ext>
                </a:extLst>
              </p:cNvPr>
              <p:cNvSpPr/>
              <p:nvPr/>
            </p:nvSpPr>
            <p:spPr>
              <a:xfrm>
                <a:off x="7121058" y="3630607"/>
                <a:ext cx="77267" cy="42026"/>
              </a:xfrm>
              <a:custGeom>
                <a:avLst/>
                <a:gdLst>
                  <a:gd name="connsiteX0" fmla="*/ 128 w 77267"/>
                  <a:gd name="connsiteY0" fmla="*/ 29022 h 42026"/>
                  <a:gd name="connsiteX1" fmla="*/ 15597 w 77267"/>
                  <a:gd name="connsiteY1" fmla="*/ 9000 h 42026"/>
                  <a:gd name="connsiteX2" fmla="*/ 34251 w 77267"/>
                  <a:gd name="connsiteY2" fmla="*/ 130 h 42026"/>
                  <a:gd name="connsiteX3" fmla="*/ 57237 w 77267"/>
                  <a:gd name="connsiteY3" fmla="*/ 7640 h 42026"/>
                  <a:gd name="connsiteX4" fmla="*/ 73162 w 77267"/>
                  <a:gd name="connsiteY4" fmla="*/ 22432 h 42026"/>
                  <a:gd name="connsiteX5" fmla="*/ 77373 w 77267"/>
                  <a:gd name="connsiteY5" fmla="*/ 30961 h 42026"/>
                  <a:gd name="connsiteX6" fmla="*/ 59624 w 77267"/>
                  <a:gd name="connsiteY6" fmla="*/ 41762 h 42026"/>
                  <a:gd name="connsiteX7" fmla="*/ 57237 w 77267"/>
                  <a:gd name="connsiteY7" fmla="*/ 41884 h 42026"/>
                  <a:gd name="connsiteX8" fmla="*/ 50518 w 77267"/>
                  <a:gd name="connsiteY8" fmla="*/ 33576 h 42026"/>
                  <a:gd name="connsiteX9" fmla="*/ 38918 w 77267"/>
                  <a:gd name="connsiteY9" fmla="*/ 29479 h 42026"/>
                  <a:gd name="connsiteX10" fmla="*/ 27767 w 77267"/>
                  <a:gd name="connsiteY10" fmla="*/ 33234 h 42026"/>
                  <a:gd name="connsiteX11" fmla="*/ 23221 w 77267"/>
                  <a:gd name="connsiteY11" fmla="*/ 37901 h 42026"/>
                  <a:gd name="connsiteX12" fmla="*/ 21397 w 77267"/>
                  <a:gd name="connsiteY12" fmla="*/ 39041 h 42026"/>
                  <a:gd name="connsiteX13" fmla="*/ 699 w 77267"/>
                  <a:gd name="connsiteY13" fmla="*/ 30163 h 42026"/>
                  <a:gd name="connsiteX14" fmla="*/ 128 w 77267"/>
                  <a:gd name="connsiteY14" fmla="*/ 29022 h 42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267" h="42026">
                    <a:moveTo>
                      <a:pt x="128" y="29022"/>
                    </a:moveTo>
                    <a:cubicBezTo>
                      <a:pt x="128" y="29022"/>
                      <a:pt x="6156" y="15028"/>
                      <a:pt x="15597" y="9000"/>
                    </a:cubicBezTo>
                    <a:cubicBezTo>
                      <a:pt x="25038" y="2973"/>
                      <a:pt x="29363" y="130"/>
                      <a:pt x="34251" y="130"/>
                    </a:cubicBezTo>
                    <a:cubicBezTo>
                      <a:pt x="39146" y="130"/>
                      <a:pt x="48139" y="1156"/>
                      <a:pt x="57237" y="7640"/>
                    </a:cubicBezTo>
                    <a:cubicBezTo>
                      <a:pt x="66336" y="14124"/>
                      <a:pt x="70205" y="17537"/>
                      <a:pt x="73162" y="22432"/>
                    </a:cubicBezTo>
                    <a:cubicBezTo>
                      <a:pt x="76119" y="27320"/>
                      <a:pt x="77601" y="30391"/>
                      <a:pt x="77373" y="30961"/>
                    </a:cubicBezTo>
                    <a:cubicBezTo>
                      <a:pt x="77145" y="31531"/>
                      <a:pt x="59624" y="41762"/>
                      <a:pt x="59624" y="41762"/>
                    </a:cubicBezTo>
                    <a:cubicBezTo>
                      <a:pt x="59624" y="41762"/>
                      <a:pt x="57694" y="42560"/>
                      <a:pt x="57237" y="41884"/>
                    </a:cubicBezTo>
                    <a:cubicBezTo>
                      <a:pt x="56781" y="41200"/>
                      <a:pt x="53596" y="35848"/>
                      <a:pt x="50518" y="33576"/>
                    </a:cubicBezTo>
                    <a:cubicBezTo>
                      <a:pt x="47454" y="31303"/>
                      <a:pt x="42901" y="29250"/>
                      <a:pt x="38918" y="29479"/>
                    </a:cubicBezTo>
                    <a:cubicBezTo>
                      <a:pt x="34935" y="29707"/>
                      <a:pt x="31408" y="29593"/>
                      <a:pt x="27767" y="33234"/>
                    </a:cubicBezTo>
                    <a:cubicBezTo>
                      <a:pt x="24126" y="36875"/>
                      <a:pt x="23221" y="37901"/>
                      <a:pt x="23221" y="37901"/>
                    </a:cubicBezTo>
                    <a:cubicBezTo>
                      <a:pt x="23221" y="37901"/>
                      <a:pt x="22423" y="39489"/>
                      <a:pt x="21397" y="39041"/>
                    </a:cubicBezTo>
                    <a:cubicBezTo>
                      <a:pt x="20386" y="38585"/>
                      <a:pt x="699" y="30163"/>
                      <a:pt x="699" y="30163"/>
                    </a:cubicBezTo>
                    <a:lnTo>
                      <a:pt x="128" y="29022"/>
                    </a:lnTo>
                    <a:close/>
                  </a:path>
                </a:pathLst>
              </a:custGeom>
              <a:solidFill>
                <a:srgbClr val="231F20"/>
              </a:solidFill>
              <a:ln w="7575" cap="flat">
                <a:noFill/>
                <a:prstDash val="solid"/>
                <a:round/>
              </a:ln>
            </p:spPr>
            <p:txBody>
              <a:bodyPr rtlCol="0" anchor="ctr"/>
              <a:lstStyle/>
              <a:p>
                <a:endParaRPr lang="en-GB"/>
              </a:p>
            </p:txBody>
          </p:sp>
          <p:sp>
            <p:nvSpPr>
              <p:cNvPr id="658" name="Freeform: Shape 657">
                <a:extLst>
                  <a:ext uri="{FF2B5EF4-FFF2-40B4-BE49-F238E27FC236}">
                    <a16:creationId xmlns:a16="http://schemas.microsoft.com/office/drawing/2014/main" id="{1486DD2E-4C3B-428C-A075-FEBD0952067F}"/>
                  </a:ext>
                </a:extLst>
              </p:cNvPr>
              <p:cNvSpPr/>
              <p:nvPr/>
            </p:nvSpPr>
            <p:spPr>
              <a:xfrm>
                <a:off x="7114266" y="3668893"/>
                <a:ext cx="25549" cy="19790"/>
              </a:xfrm>
              <a:custGeom>
                <a:avLst/>
                <a:gdLst>
                  <a:gd name="connsiteX0" fmla="*/ 7545 w 25549"/>
                  <a:gd name="connsiteY0" fmla="*/ 546 h 19790"/>
                  <a:gd name="connsiteX1" fmla="*/ 23956 w 25549"/>
                  <a:gd name="connsiteY1" fmla="*/ 7304 h 19790"/>
                  <a:gd name="connsiteX2" fmla="*/ 25644 w 25549"/>
                  <a:gd name="connsiteY2" fmla="*/ 8839 h 19790"/>
                  <a:gd name="connsiteX3" fmla="*/ 24116 w 25549"/>
                  <a:gd name="connsiteY3" fmla="*/ 12617 h 19790"/>
                  <a:gd name="connsiteX4" fmla="*/ 23150 w 25549"/>
                  <a:gd name="connsiteY4" fmla="*/ 17763 h 19790"/>
                  <a:gd name="connsiteX5" fmla="*/ 20900 w 25549"/>
                  <a:gd name="connsiteY5" fmla="*/ 19854 h 19790"/>
                  <a:gd name="connsiteX6" fmla="*/ 14059 w 25549"/>
                  <a:gd name="connsiteY6" fmla="*/ 18006 h 19790"/>
                  <a:gd name="connsiteX7" fmla="*/ 7948 w 25549"/>
                  <a:gd name="connsiteY7" fmla="*/ 16957 h 19790"/>
                  <a:gd name="connsiteX8" fmla="*/ 6176 w 25549"/>
                  <a:gd name="connsiteY8" fmla="*/ 16159 h 19790"/>
                  <a:gd name="connsiteX9" fmla="*/ 2482 w 25549"/>
                  <a:gd name="connsiteY9" fmla="*/ 15513 h 19790"/>
                  <a:gd name="connsiteX10" fmla="*/ 141 w 25549"/>
                  <a:gd name="connsiteY10" fmla="*/ 15027 h 19790"/>
                  <a:gd name="connsiteX11" fmla="*/ 551 w 25549"/>
                  <a:gd name="connsiteY11" fmla="*/ 11811 h 19790"/>
                  <a:gd name="connsiteX12" fmla="*/ 3288 w 25549"/>
                  <a:gd name="connsiteY12" fmla="*/ 1755 h 19790"/>
                  <a:gd name="connsiteX13" fmla="*/ 4405 w 25549"/>
                  <a:gd name="connsiteY13" fmla="*/ 151 h 19790"/>
                  <a:gd name="connsiteX14" fmla="*/ 7545 w 25549"/>
                  <a:gd name="connsiteY14" fmla="*/ 546 h 19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49" h="19790">
                    <a:moveTo>
                      <a:pt x="7545" y="546"/>
                    </a:moveTo>
                    <a:lnTo>
                      <a:pt x="23956" y="7304"/>
                    </a:lnTo>
                    <a:cubicBezTo>
                      <a:pt x="23956" y="7304"/>
                      <a:pt x="25887" y="8109"/>
                      <a:pt x="25644" y="8839"/>
                    </a:cubicBezTo>
                    <a:cubicBezTo>
                      <a:pt x="25408" y="9561"/>
                      <a:pt x="24602" y="10443"/>
                      <a:pt x="24116" y="12617"/>
                    </a:cubicBezTo>
                    <a:cubicBezTo>
                      <a:pt x="23637" y="14783"/>
                      <a:pt x="22991" y="17117"/>
                      <a:pt x="23150" y="17763"/>
                    </a:cubicBezTo>
                    <a:cubicBezTo>
                      <a:pt x="23310" y="18409"/>
                      <a:pt x="22671" y="20340"/>
                      <a:pt x="20900" y="19854"/>
                    </a:cubicBezTo>
                    <a:cubicBezTo>
                      <a:pt x="19129" y="19375"/>
                      <a:pt x="15024" y="18006"/>
                      <a:pt x="14059" y="18006"/>
                    </a:cubicBezTo>
                    <a:cubicBezTo>
                      <a:pt x="13101" y="18006"/>
                      <a:pt x="8510" y="16957"/>
                      <a:pt x="7948" y="16957"/>
                    </a:cubicBezTo>
                    <a:cubicBezTo>
                      <a:pt x="7385" y="16957"/>
                      <a:pt x="7545" y="16881"/>
                      <a:pt x="6176" y="16159"/>
                    </a:cubicBezTo>
                    <a:cubicBezTo>
                      <a:pt x="4808" y="15430"/>
                      <a:pt x="3926" y="15673"/>
                      <a:pt x="2482" y="15513"/>
                    </a:cubicBezTo>
                    <a:cubicBezTo>
                      <a:pt x="1030" y="15354"/>
                      <a:pt x="225" y="15589"/>
                      <a:pt x="141" y="15027"/>
                    </a:cubicBezTo>
                    <a:cubicBezTo>
                      <a:pt x="65" y="14464"/>
                      <a:pt x="141" y="13096"/>
                      <a:pt x="551" y="11811"/>
                    </a:cubicBezTo>
                    <a:cubicBezTo>
                      <a:pt x="947" y="10527"/>
                      <a:pt x="3288" y="1755"/>
                      <a:pt x="3288" y="1755"/>
                    </a:cubicBezTo>
                    <a:cubicBezTo>
                      <a:pt x="3288" y="1755"/>
                      <a:pt x="3204" y="227"/>
                      <a:pt x="4405" y="151"/>
                    </a:cubicBezTo>
                    <a:cubicBezTo>
                      <a:pt x="5614" y="67"/>
                      <a:pt x="7545" y="546"/>
                      <a:pt x="7545" y="546"/>
                    </a:cubicBezTo>
                    <a:close/>
                  </a:path>
                </a:pathLst>
              </a:custGeom>
              <a:solidFill>
                <a:srgbClr val="231F20"/>
              </a:solidFill>
              <a:ln w="7575" cap="flat">
                <a:noFill/>
                <a:prstDash val="solid"/>
                <a:round/>
              </a:ln>
            </p:spPr>
            <p:txBody>
              <a:bodyPr rtlCol="0" anchor="ctr"/>
              <a:lstStyle/>
              <a:p>
                <a:endParaRPr lang="en-GB"/>
              </a:p>
            </p:txBody>
          </p:sp>
          <p:sp>
            <p:nvSpPr>
              <p:cNvPr id="659" name="Freeform: Shape 658">
                <a:extLst>
                  <a:ext uri="{FF2B5EF4-FFF2-40B4-BE49-F238E27FC236}">
                    <a16:creationId xmlns:a16="http://schemas.microsoft.com/office/drawing/2014/main" id="{E194FD25-77AC-488E-A2A3-6EC518F9ECCB}"/>
                  </a:ext>
                </a:extLst>
              </p:cNvPr>
              <p:cNvSpPr/>
              <p:nvPr/>
            </p:nvSpPr>
            <p:spPr>
              <a:xfrm>
                <a:off x="7109762" y="3693357"/>
                <a:ext cx="25059" cy="17695"/>
              </a:xfrm>
              <a:custGeom>
                <a:avLst/>
                <a:gdLst>
                  <a:gd name="connsiteX0" fmla="*/ 7867 w 25059"/>
                  <a:gd name="connsiteY0" fmla="*/ 1116 h 17695"/>
                  <a:gd name="connsiteX1" fmla="*/ 20652 w 25059"/>
                  <a:gd name="connsiteY1" fmla="*/ 4172 h 17695"/>
                  <a:gd name="connsiteX2" fmla="*/ 23951 w 25059"/>
                  <a:gd name="connsiteY2" fmla="*/ 4734 h 17695"/>
                  <a:gd name="connsiteX3" fmla="*/ 25160 w 25059"/>
                  <a:gd name="connsiteY3" fmla="*/ 5464 h 17695"/>
                  <a:gd name="connsiteX4" fmla="*/ 24514 w 25059"/>
                  <a:gd name="connsiteY4" fmla="*/ 14388 h 17695"/>
                  <a:gd name="connsiteX5" fmla="*/ 23389 w 25059"/>
                  <a:gd name="connsiteY5" fmla="*/ 17368 h 17695"/>
                  <a:gd name="connsiteX6" fmla="*/ 18805 w 25059"/>
                  <a:gd name="connsiteY6" fmla="*/ 17847 h 17695"/>
                  <a:gd name="connsiteX7" fmla="*/ 12693 w 25059"/>
                  <a:gd name="connsiteY7" fmla="*/ 17771 h 17695"/>
                  <a:gd name="connsiteX8" fmla="*/ 8505 w 25059"/>
                  <a:gd name="connsiteY8" fmla="*/ 16881 h 17695"/>
                  <a:gd name="connsiteX9" fmla="*/ 5046 w 25059"/>
                  <a:gd name="connsiteY9" fmla="*/ 16159 h 17695"/>
                  <a:gd name="connsiteX10" fmla="*/ 1185 w 25059"/>
                  <a:gd name="connsiteY10" fmla="*/ 15673 h 17695"/>
                  <a:gd name="connsiteX11" fmla="*/ 144 w 25059"/>
                  <a:gd name="connsiteY11" fmla="*/ 13423 h 17695"/>
                  <a:gd name="connsiteX12" fmla="*/ 463 w 25059"/>
                  <a:gd name="connsiteY12" fmla="*/ 9318 h 17695"/>
                  <a:gd name="connsiteX13" fmla="*/ 1588 w 25059"/>
                  <a:gd name="connsiteY13" fmla="*/ 4255 h 17695"/>
                  <a:gd name="connsiteX14" fmla="*/ 2637 w 25059"/>
                  <a:gd name="connsiteY14" fmla="*/ 1200 h 17695"/>
                  <a:gd name="connsiteX15" fmla="*/ 4241 w 25059"/>
                  <a:gd name="connsiteY15" fmla="*/ 151 h 17695"/>
                  <a:gd name="connsiteX16" fmla="*/ 7061 w 25059"/>
                  <a:gd name="connsiteY16" fmla="*/ 630 h 17695"/>
                  <a:gd name="connsiteX17" fmla="*/ 7867 w 25059"/>
                  <a:gd name="connsiteY17" fmla="*/ 1116 h 17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059" h="17695">
                    <a:moveTo>
                      <a:pt x="7867" y="1116"/>
                    </a:moveTo>
                    <a:cubicBezTo>
                      <a:pt x="7867" y="1116"/>
                      <a:pt x="18805" y="4088"/>
                      <a:pt x="20652" y="4172"/>
                    </a:cubicBezTo>
                    <a:cubicBezTo>
                      <a:pt x="22507" y="4255"/>
                      <a:pt x="23951" y="4734"/>
                      <a:pt x="23951" y="4734"/>
                    </a:cubicBezTo>
                    <a:cubicBezTo>
                      <a:pt x="23951" y="4734"/>
                      <a:pt x="25319" y="4575"/>
                      <a:pt x="25160" y="5464"/>
                    </a:cubicBezTo>
                    <a:cubicBezTo>
                      <a:pt x="25000" y="6346"/>
                      <a:pt x="24430" y="12936"/>
                      <a:pt x="24514" y="14388"/>
                    </a:cubicBezTo>
                    <a:cubicBezTo>
                      <a:pt x="24597" y="15840"/>
                      <a:pt x="24270" y="17041"/>
                      <a:pt x="23389" y="17368"/>
                    </a:cubicBezTo>
                    <a:cubicBezTo>
                      <a:pt x="22507" y="17687"/>
                      <a:pt x="20812" y="17847"/>
                      <a:pt x="18805" y="17847"/>
                    </a:cubicBezTo>
                    <a:cubicBezTo>
                      <a:pt x="16791" y="17847"/>
                      <a:pt x="14221" y="17847"/>
                      <a:pt x="12693" y="17771"/>
                    </a:cubicBezTo>
                    <a:cubicBezTo>
                      <a:pt x="11158" y="17687"/>
                      <a:pt x="9957" y="17125"/>
                      <a:pt x="8505" y="16881"/>
                    </a:cubicBezTo>
                    <a:cubicBezTo>
                      <a:pt x="7061" y="16638"/>
                      <a:pt x="7380" y="16402"/>
                      <a:pt x="5046" y="16159"/>
                    </a:cubicBezTo>
                    <a:cubicBezTo>
                      <a:pt x="2713" y="15916"/>
                      <a:pt x="1915" y="16319"/>
                      <a:pt x="1185" y="15673"/>
                    </a:cubicBezTo>
                    <a:cubicBezTo>
                      <a:pt x="463" y="15034"/>
                      <a:pt x="-16" y="15194"/>
                      <a:pt x="144" y="13423"/>
                    </a:cubicBezTo>
                    <a:cubicBezTo>
                      <a:pt x="303" y="11659"/>
                      <a:pt x="144" y="11089"/>
                      <a:pt x="463" y="9318"/>
                    </a:cubicBezTo>
                    <a:cubicBezTo>
                      <a:pt x="782" y="7547"/>
                      <a:pt x="1025" y="6103"/>
                      <a:pt x="1588" y="4255"/>
                    </a:cubicBezTo>
                    <a:cubicBezTo>
                      <a:pt x="2150" y="2401"/>
                      <a:pt x="1831" y="1922"/>
                      <a:pt x="2637" y="1200"/>
                    </a:cubicBezTo>
                    <a:cubicBezTo>
                      <a:pt x="3443" y="470"/>
                      <a:pt x="2796" y="151"/>
                      <a:pt x="4241" y="151"/>
                    </a:cubicBezTo>
                    <a:cubicBezTo>
                      <a:pt x="5693" y="151"/>
                      <a:pt x="6498" y="394"/>
                      <a:pt x="7061" y="630"/>
                    </a:cubicBezTo>
                    <a:cubicBezTo>
                      <a:pt x="7623" y="873"/>
                      <a:pt x="7867" y="1116"/>
                      <a:pt x="7867" y="1116"/>
                    </a:cubicBezTo>
                    <a:close/>
                  </a:path>
                </a:pathLst>
              </a:custGeom>
              <a:solidFill>
                <a:srgbClr val="231F20"/>
              </a:solidFill>
              <a:ln w="7575" cap="flat">
                <a:noFill/>
                <a:prstDash val="solid"/>
                <a:round/>
              </a:ln>
            </p:spPr>
            <p:txBody>
              <a:bodyPr rtlCol="0" anchor="ctr"/>
              <a:lstStyle/>
              <a:p>
                <a:endParaRPr lang="en-GB"/>
              </a:p>
            </p:txBody>
          </p:sp>
          <p:sp>
            <p:nvSpPr>
              <p:cNvPr id="660" name="Freeform: Shape 659">
                <a:extLst>
                  <a:ext uri="{FF2B5EF4-FFF2-40B4-BE49-F238E27FC236}">
                    <a16:creationId xmlns:a16="http://schemas.microsoft.com/office/drawing/2014/main" id="{6C9806EB-1CBA-4FAA-ADFA-3FB4593C6DB1}"/>
                  </a:ext>
                </a:extLst>
              </p:cNvPr>
              <p:cNvSpPr/>
              <p:nvPr/>
            </p:nvSpPr>
            <p:spPr>
              <a:xfrm>
                <a:off x="7110271" y="3718532"/>
                <a:ext cx="25243" cy="16926"/>
              </a:xfrm>
              <a:custGeom>
                <a:avLst/>
                <a:gdLst>
                  <a:gd name="connsiteX0" fmla="*/ 113 w 25243"/>
                  <a:gd name="connsiteY0" fmla="*/ 161 h 16926"/>
                  <a:gd name="connsiteX1" fmla="*/ 23685 w 25243"/>
                  <a:gd name="connsiteY1" fmla="*/ 1050 h 16926"/>
                  <a:gd name="connsiteX2" fmla="*/ 24491 w 25243"/>
                  <a:gd name="connsiteY2" fmla="*/ 10864 h 16926"/>
                  <a:gd name="connsiteX3" fmla="*/ 25053 w 25243"/>
                  <a:gd name="connsiteY3" fmla="*/ 14322 h 16926"/>
                  <a:gd name="connsiteX4" fmla="*/ 11698 w 25243"/>
                  <a:gd name="connsiteY4" fmla="*/ 16816 h 16926"/>
                  <a:gd name="connsiteX5" fmla="*/ 3731 w 25243"/>
                  <a:gd name="connsiteY5" fmla="*/ 17059 h 16926"/>
                  <a:gd name="connsiteX6" fmla="*/ 919 w 25243"/>
                  <a:gd name="connsiteY6" fmla="*/ 17059 h 16926"/>
                  <a:gd name="connsiteX7" fmla="*/ 113 w 25243"/>
                  <a:gd name="connsiteY7" fmla="*/ 161 h 1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43" h="16926">
                    <a:moveTo>
                      <a:pt x="113" y="161"/>
                    </a:moveTo>
                    <a:lnTo>
                      <a:pt x="23685" y="1050"/>
                    </a:lnTo>
                    <a:cubicBezTo>
                      <a:pt x="23685" y="1050"/>
                      <a:pt x="23921" y="8523"/>
                      <a:pt x="24491" y="10864"/>
                    </a:cubicBezTo>
                    <a:cubicBezTo>
                      <a:pt x="25053" y="13190"/>
                      <a:pt x="25775" y="13912"/>
                      <a:pt x="25053" y="14322"/>
                    </a:cubicBezTo>
                    <a:cubicBezTo>
                      <a:pt x="24331" y="14718"/>
                      <a:pt x="15316" y="16413"/>
                      <a:pt x="11698" y="16816"/>
                    </a:cubicBezTo>
                    <a:cubicBezTo>
                      <a:pt x="8079" y="17211"/>
                      <a:pt x="5343" y="17059"/>
                      <a:pt x="3731" y="17059"/>
                    </a:cubicBezTo>
                    <a:lnTo>
                      <a:pt x="919" y="17059"/>
                    </a:lnTo>
                    <a:lnTo>
                      <a:pt x="113" y="161"/>
                    </a:lnTo>
                    <a:close/>
                  </a:path>
                </a:pathLst>
              </a:custGeom>
              <a:solidFill>
                <a:srgbClr val="231F20"/>
              </a:solidFill>
              <a:ln w="7575" cap="flat">
                <a:noFill/>
                <a:prstDash val="solid"/>
                <a:round/>
              </a:ln>
            </p:spPr>
            <p:txBody>
              <a:bodyPr rtlCol="0" anchor="ctr"/>
              <a:lstStyle/>
              <a:p>
                <a:endParaRPr lang="en-GB"/>
              </a:p>
            </p:txBody>
          </p:sp>
          <p:sp>
            <p:nvSpPr>
              <p:cNvPr id="661" name="Freeform: Shape 660">
                <a:extLst>
                  <a:ext uri="{FF2B5EF4-FFF2-40B4-BE49-F238E27FC236}">
                    <a16:creationId xmlns:a16="http://schemas.microsoft.com/office/drawing/2014/main" id="{0038574C-7B74-4366-9C87-DF28CDA34D99}"/>
                  </a:ext>
                </a:extLst>
              </p:cNvPr>
              <p:cNvSpPr/>
              <p:nvPr/>
            </p:nvSpPr>
            <p:spPr>
              <a:xfrm>
                <a:off x="7113570" y="3740573"/>
                <a:ext cx="28582" cy="20440"/>
              </a:xfrm>
              <a:custGeom>
                <a:avLst/>
                <a:gdLst>
                  <a:gd name="connsiteX0" fmla="*/ 115 w 28582"/>
                  <a:gd name="connsiteY0" fmla="*/ 4036 h 20440"/>
                  <a:gd name="connsiteX1" fmla="*/ 23527 w 28582"/>
                  <a:gd name="connsiteY1" fmla="*/ 175 h 20440"/>
                  <a:gd name="connsiteX2" fmla="*/ 24409 w 28582"/>
                  <a:gd name="connsiteY2" fmla="*/ 729 h 20440"/>
                  <a:gd name="connsiteX3" fmla="*/ 28590 w 28582"/>
                  <a:gd name="connsiteY3" fmla="*/ 11516 h 20440"/>
                  <a:gd name="connsiteX4" fmla="*/ 28430 w 28582"/>
                  <a:gd name="connsiteY4" fmla="*/ 12398 h 20440"/>
                  <a:gd name="connsiteX5" fmla="*/ 5102 w 28582"/>
                  <a:gd name="connsiteY5" fmla="*/ 20607 h 20440"/>
                  <a:gd name="connsiteX6" fmla="*/ 4380 w 28582"/>
                  <a:gd name="connsiteY6" fmla="*/ 19155 h 20440"/>
                  <a:gd name="connsiteX7" fmla="*/ 191 w 28582"/>
                  <a:gd name="connsiteY7" fmla="*/ 5321 h 20440"/>
                  <a:gd name="connsiteX8" fmla="*/ 115 w 28582"/>
                  <a:gd name="connsiteY8" fmla="*/ 4036 h 2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2" h="20440">
                    <a:moveTo>
                      <a:pt x="115" y="4036"/>
                    </a:moveTo>
                    <a:lnTo>
                      <a:pt x="23527" y="175"/>
                    </a:lnTo>
                    <a:cubicBezTo>
                      <a:pt x="23527" y="175"/>
                      <a:pt x="24006" y="91"/>
                      <a:pt x="24409" y="729"/>
                    </a:cubicBezTo>
                    <a:cubicBezTo>
                      <a:pt x="24812" y="1376"/>
                      <a:pt x="28590" y="11516"/>
                      <a:pt x="28590" y="11516"/>
                    </a:cubicBezTo>
                    <a:cubicBezTo>
                      <a:pt x="28590" y="11516"/>
                      <a:pt x="28917" y="12238"/>
                      <a:pt x="28430" y="12398"/>
                    </a:cubicBezTo>
                    <a:cubicBezTo>
                      <a:pt x="27951" y="12557"/>
                      <a:pt x="5102" y="20607"/>
                      <a:pt x="5102" y="20607"/>
                    </a:cubicBezTo>
                    <a:cubicBezTo>
                      <a:pt x="5102" y="20607"/>
                      <a:pt x="4942" y="20767"/>
                      <a:pt x="4380" y="19155"/>
                    </a:cubicBezTo>
                    <a:cubicBezTo>
                      <a:pt x="3817" y="17544"/>
                      <a:pt x="191" y="5321"/>
                      <a:pt x="191" y="5321"/>
                    </a:cubicBezTo>
                    <a:lnTo>
                      <a:pt x="115" y="4036"/>
                    </a:lnTo>
                    <a:close/>
                  </a:path>
                </a:pathLst>
              </a:custGeom>
              <a:solidFill>
                <a:srgbClr val="231F20"/>
              </a:solidFill>
              <a:ln w="7575" cap="flat">
                <a:noFill/>
                <a:prstDash val="solid"/>
                <a:round/>
              </a:ln>
            </p:spPr>
            <p:txBody>
              <a:bodyPr rtlCol="0" anchor="ctr"/>
              <a:lstStyle/>
              <a:p>
                <a:endParaRPr lang="en-GB"/>
              </a:p>
            </p:txBody>
          </p:sp>
          <p:sp>
            <p:nvSpPr>
              <p:cNvPr id="662" name="Freeform: Shape 661">
                <a:extLst>
                  <a:ext uri="{FF2B5EF4-FFF2-40B4-BE49-F238E27FC236}">
                    <a16:creationId xmlns:a16="http://schemas.microsoft.com/office/drawing/2014/main" id="{7FBCD574-FB62-4011-BF41-83740B762473}"/>
                  </a:ext>
                </a:extLst>
              </p:cNvPr>
              <p:cNvSpPr/>
              <p:nvPr/>
            </p:nvSpPr>
            <p:spPr>
              <a:xfrm>
                <a:off x="7122259" y="3760043"/>
                <a:ext cx="28510" cy="25175"/>
              </a:xfrm>
              <a:custGeom>
                <a:avLst/>
                <a:gdLst>
                  <a:gd name="connsiteX0" fmla="*/ 119 w 28510"/>
                  <a:gd name="connsiteY0" fmla="*/ 10632 h 25175"/>
                  <a:gd name="connsiteX1" fmla="*/ 22968 w 28510"/>
                  <a:gd name="connsiteY1" fmla="*/ 180 h 25175"/>
                  <a:gd name="connsiteX2" fmla="*/ 28517 w 28510"/>
                  <a:gd name="connsiteY2" fmla="*/ 11681 h 25175"/>
                  <a:gd name="connsiteX3" fmla="*/ 28198 w 28510"/>
                  <a:gd name="connsiteY3" fmla="*/ 12806 h 25175"/>
                  <a:gd name="connsiteX4" fmla="*/ 6800 w 28510"/>
                  <a:gd name="connsiteY4" fmla="*/ 25356 h 25175"/>
                  <a:gd name="connsiteX5" fmla="*/ 119 w 28510"/>
                  <a:gd name="connsiteY5" fmla="*/ 10632 h 25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0" h="25175">
                    <a:moveTo>
                      <a:pt x="119" y="10632"/>
                    </a:moveTo>
                    <a:lnTo>
                      <a:pt x="22968" y="180"/>
                    </a:lnTo>
                    <a:lnTo>
                      <a:pt x="28517" y="11681"/>
                    </a:lnTo>
                    <a:cubicBezTo>
                      <a:pt x="28517" y="11681"/>
                      <a:pt x="28920" y="12570"/>
                      <a:pt x="28198" y="12806"/>
                    </a:cubicBezTo>
                    <a:cubicBezTo>
                      <a:pt x="27468" y="13049"/>
                      <a:pt x="6800" y="25356"/>
                      <a:pt x="6800" y="25356"/>
                    </a:cubicBezTo>
                    <a:lnTo>
                      <a:pt x="119" y="10632"/>
                    </a:lnTo>
                    <a:close/>
                  </a:path>
                </a:pathLst>
              </a:custGeom>
              <a:solidFill>
                <a:srgbClr val="231F20"/>
              </a:solidFill>
              <a:ln w="7575" cap="flat">
                <a:noFill/>
                <a:prstDash val="solid"/>
                <a:round/>
              </a:ln>
            </p:spPr>
            <p:txBody>
              <a:bodyPr rtlCol="0" anchor="ctr"/>
              <a:lstStyle/>
              <a:p>
                <a:endParaRPr lang="en-GB"/>
              </a:p>
            </p:txBody>
          </p:sp>
          <p:sp>
            <p:nvSpPr>
              <p:cNvPr id="663" name="Freeform: Shape 662">
                <a:extLst>
                  <a:ext uri="{FF2B5EF4-FFF2-40B4-BE49-F238E27FC236}">
                    <a16:creationId xmlns:a16="http://schemas.microsoft.com/office/drawing/2014/main" id="{C624532C-4577-471B-A11E-6C5195FF4D50}"/>
                  </a:ext>
                </a:extLst>
              </p:cNvPr>
              <p:cNvSpPr/>
              <p:nvPr/>
            </p:nvSpPr>
            <p:spPr>
              <a:xfrm>
                <a:off x="7144849" y="3668438"/>
                <a:ext cx="12285" cy="16868"/>
              </a:xfrm>
              <a:custGeom>
                <a:avLst/>
                <a:gdLst>
                  <a:gd name="connsiteX0" fmla="*/ 9309 w 12285"/>
                  <a:gd name="connsiteY0" fmla="*/ 278 h 16868"/>
                  <a:gd name="connsiteX1" fmla="*/ 5607 w 12285"/>
                  <a:gd name="connsiteY1" fmla="*/ 3098 h 16868"/>
                  <a:gd name="connsiteX2" fmla="*/ 2475 w 12285"/>
                  <a:gd name="connsiteY2" fmla="*/ 8404 h 16868"/>
                  <a:gd name="connsiteX3" fmla="*/ 939 w 12285"/>
                  <a:gd name="connsiteY3" fmla="*/ 12585 h 16868"/>
                  <a:gd name="connsiteX4" fmla="*/ 141 w 12285"/>
                  <a:gd name="connsiteY4" fmla="*/ 15648 h 16868"/>
                  <a:gd name="connsiteX5" fmla="*/ 704 w 12285"/>
                  <a:gd name="connsiteY5" fmla="*/ 17009 h 16868"/>
                  <a:gd name="connsiteX6" fmla="*/ 2391 w 12285"/>
                  <a:gd name="connsiteY6" fmla="*/ 16043 h 16868"/>
                  <a:gd name="connsiteX7" fmla="*/ 5363 w 12285"/>
                  <a:gd name="connsiteY7" fmla="*/ 12265 h 16868"/>
                  <a:gd name="connsiteX8" fmla="*/ 8184 w 12285"/>
                  <a:gd name="connsiteY8" fmla="*/ 9529 h 16868"/>
                  <a:gd name="connsiteX9" fmla="*/ 11080 w 12285"/>
                  <a:gd name="connsiteY9" fmla="*/ 7522 h 16868"/>
                  <a:gd name="connsiteX10" fmla="*/ 11969 w 12285"/>
                  <a:gd name="connsiteY10" fmla="*/ 6716 h 16868"/>
                  <a:gd name="connsiteX11" fmla="*/ 12288 w 12285"/>
                  <a:gd name="connsiteY11" fmla="*/ 3896 h 16868"/>
                  <a:gd name="connsiteX12" fmla="*/ 11399 w 12285"/>
                  <a:gd name="connsiteY12" fmla="*/ 1084 h 16868"/>
                  <a:gd name="connsiteX13" fmla="*/ 10760 w 12285"/>
                  <a:gd name="connsiteY13" fmla="*/ 194 h 16868"/>
                  <a:gd name="connsiteX14" fmla="*/ 9309 w 12285"/>
                  <a:gd name="connsiteY14" fmla="*/ 278 h 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85" h="16868">
                    <a:moveTo>
                      <a:pt x="9309" y="278"/>
                    </a:moveTo>
                    <a:cubicBezTo>
                      <a:pt x="9309" y="278"/>
                      <a:pt x="6739" y="1806"/>
                      <a:pt x="5607" y="3098"/>
                    </a:cubicBezTo>
                    <a:cubicBezTo>
                      <a:pt x="4482" y="4383"/>
                      <a:pt x="3037" y="7036"/>
                      <a:pt x="2475" y="8404"/>
                    </a:cubicBezTo>
                    <a:cubicBezTo>
                      <a:pt x="1905" y="9772"/>
                      <a:pt x="1183" y="11300"/>
                      <a:pt x="939" y="12585"/>
                    </a:cubicBezTo>
                    <a:cubicBezTo>
                      <a:pt x="704" y="13877"/>
                      <a:pt x="141" y="15238"/>
                      <a:pt x="141" y="15648"/>
                    </a:cubicBezTo>
                    <a:cubicBezTo>
                      <a:pt x="141" y="16043"/>
                      <a:pt x="-26" y="17009"/>
                      <a:pt x="704" y="17009"/>
                    </a:cubicBezTo>
                    <a:cubicBezTo>
                      <a:pt x="1426" y="17009"/>
                      <a:pt x="1905" y="16530"/>
                      <a:pt x="2391" y="16043"/>
                    </a:cubicBezTo>
                    <a:cubicBezTo>
                      <a:pt x="2870" y="15564"/>
                      <a:pt x="4565" y="13231"/>
                      <a:pt x="5363" y="12265"/>
                    </a:cubicBezTo>
                    <a:cubicBezTo>
                      <a:pt x="6169" y="11300"/>
                      <a:pt x="6329" y="10738"/>
                      <a:pt x="8184" y="9529"/>
                    </a:cubicBezTo>
                    <a:cubicBezTo>
                      <a:pt x="10031" y="8320"/>
                      <a:pt x="10677" y="7841"/>
                      <a:pt x="11080" y="7522"/>
                    </a:cubicBezTo>
                    <a:cubicBezTo>
                      <a:pt x="11483" y="7195"/>
                      <a:pt x="11969" y="6716"/>
                      <a:pt x="11969" y="6716"/>
                    </a:cubicBezTo>
                    <a:cubicBezTo>
                      <a:pt x="11969" y="6716"/>
                      <a:pt x="12691" y="4862"/>
                      <a:pt x="12288" y="3896"/>
                    </a:cubicBezTo>
                    <a:cubicBezTo>
                      <a:pt x="11885" y="2931"/>
                      <a:pt x="11642" y="1646"/>
                      <a:pt x="11399" y="1084"/>
                    </a:cubicBezTo>
                    <a:cubicBezTo>
                      <a:pt x="11163" y="521"/>
                      <a:pt x="11483" y="362"/>
                      <a:pt x="10760" y="194"/>
                    </a:cubicBezTo>
                    <a:cubicBezTo>
                      <a:pt x="10031" y="35"/>
                      <a:pt x="9309" y="278"/>
                      <a:pt x="9309" y="278"/>
                    </a:cubicBezTo>
                    <a:close/>
                  </a:path>
                </a:pathLst>
              </a:custGeom>
              <a:solidFill>
                <a:srgbClr val="231F20"/>
              </a:solidFill>
              <a:ln w="7575" cap="flat">
                <a:noFill/>
                <a:prstDash val="solid"/>
                <a:round/>
              </a:ln>
            </p:spPr>
            <p:txBody>
              <a:bodyPr rtlCol="0" anchor="ctr"/>
              <a:lstStyle/>
              <a:p>
                <a:endParaRPr lang="en-GB"/>
              </a:p>
            </p:txBody>
          </p:sp>
          <p:sp>
            <p:nvSpPr>
              <p:cNvPr id="664" name="Freeform: Shape 663">
                <a:extLst>
                  <a:ext uri="{FF2B5EF4-FFF2-40B4-BE49-F238E27FC236}">
                    <a16:creationId xmlns:a16="http://schemas.microsoft.com/office/drawing/2014/main" id="{4BC2154F-8176-4848-8C32-316BE10F976C}"/>
                  </a:ext>
                </a:extLst>
              </p:cNvPr>
              <p:cNvSpPr/>
              <p:nvPr/>
            </p:nvSpPr>
            <p:spPr>
              <a:xfrm>
                <a:off x="7141160" y="3685869"/>
                <a:ext cx="17107" cy="26260"/>
              </a:xfrm>
              <a:custGeom>
                <a:avLst/>
                <a:gdLst>
                  <a:gd name="connsiteX0" fmla="*/ 15254 w 17107"/>
                  <a:gd name="connsiteY0" fmla="*/ 149 h 26260"/>
                  <a:gd name="connsiteX1" fmla="*/ 530 w 17107"/>
                  <a:gd name="connsiteY1" fmla="*/ 13345 h 26260"/>
                  <a:gd name="connsiteX2" fmla="*/ 127 w 17107"/>
                  <a:gd name="connsiteY2" fmla="*/ 25971 h 26260"/>
                  <a:gd name="connsiteX3" fmla="*/ 690 w 17107"/>
                  <a:gd name="connsiteY3" fmla="*/ 26382 h 26260"/>
                  <a:gd name="connsiteX4" fmla="*/ 16698 w 17107"/>
                  <a:gd name="connsiteY4" fmla="*/ 12699 h 26260"/>
                  <a:gd name="connsiteX5" fmla="*/ 17185 w 17107"/>
                  <a:gd name="connsiteY5" fmla="*/ 9324 h 26260"/>
                  <a:gd name="connsiteX6" fmla="*/ 16303 w 17107"/>
                  <a:gd name="connsiteY6" fmla="*/ 393 h 26260"/>
                  <a:gd name="connsiteX7" fmla="*/ 15254 w 17107"/>
                  <a:gd name="connsiteY7" fmla="*/ 149 h 2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7" h="26260">
                    <a:moveTo>
                      <a:pt x="15254" y="149"/>
                    </a:moveTo>
                    <a:lnTo>
                      <a:pt x="530" y="13345"/>
                    </a:lnTo>
                    <a:lnTo>
                      <a:pt x="127" y="25971"/>
                    </a:lnTo>
                    <a:cubicBezTo>
                      <a:pt x="127" y="25971"/>
                      <a:pt x="51" y="26541"/>
                      <a:pt x="690" y="26382"/>
                    </a:cubicBezTo>
                    <a:cubicBezTo>
                      <a:pt x="1336" y="26214"/>
                      <a:pt x="16698" y="12699"/>
                      <a:pt x="16698" y="12699"/>
                    </a:cubicBezTo>
                    <a:cubicBezTo>
                      <a:pt x="16698" y="12699"/>
                      <a:pt x="17420" y="12061"/>
                      <a:pt x="17185" y="9324"/>
                    </a:cubicBezTo>
                    <a:cubicBezTo>
                      <a:pt x="16941" y="6588"/>
                      <a:pt x="16303" y="393"/>
                      <a:pt x="16303" y="393"/>
                    </a:cubicBezTo>
                    <a:lnTo>
                      <a:pt x="15254" y="149"/>
                    </a:lnTo>
                    <a:close/>
                  </a:path>
                </a:pathLst>
              </a:custGeom>
              <a:solidFill>
                <a:srgbClr val="231F20"/>
              </a:solidFill>
              <a:ln w="7575" cap="flat">
                <a:noFill/>
                <a:prstDash val="solid"/>
                <a:round/>
              </a:ln>
            </p:spPr>
            <p:txBody>
              <a:bodyPr rtlCol="0" anchor="ctr"/>
              <a:lstStyle/>
              <a:p>
                <a:endParaRPr lang="en-GB"/>
              </a:p>
            </p:txBody>
          </p:sp>
          <p:sp>
            <p:nvSpPr>
              <p:cNvPr id="665" name="Freeform: Shape 664">
                <a:extLst>
                  <a:ext uri="{FF2B5EF4-FFF2-40B4-BE49-F238E27FC236}">
                    <a16:creationId xmlns:a16="http://schemas.microsoft.com/office/drawing/2014/main" id="{E7168FF9-D728-4D2B-A41B-53A3E8FF8DAB}"/>
                  </a:ext>
                </a:extLst>
              </p:cNvPr>
              <p:cNvSpPr/>
              <p:nvPr/>
            </p:nvSpPr>
            <p:spPr>
              <a:xfrm>
                <a:off x="7141163" y="3708759"/>
                <a:ext cx="18820" cy="24384"/>
              </a:xfrm>
              <a:custGeom>
                <a:avLst/>
                <a:gdLst>
                  <a:gd name="connsiteX0" fmla="*/ 125 w 18820"/>
                  <a:gd name="connsiteY0" fmla="*/ 15002 h 24384"/>
                  <a:gd name="connsiteX1" fmla="*/ 16855 w 18820"/>
                  <a:gd name="connsiteY1" fmla="*/ 438 h 24384"/>
                  <a:gd name="connsiteX2" fmla="*/ 18307 w 18820"/>
                  <a:gd name="connsiteY2" fmla="*/ 925 h 24384"/>
                  <a:gd name="connsiteX3" fmla="*/ 18946 w 18820"/>
                  <a:gd name="connsiteY3" fmla="*/ 10814 h 24384"/>
                  <a:gd name="connsiteX4" fmla="*/ 17980 w 18820"/>
                  <a:gd name="connsiteY4" fmla="*/ 12669 h 24384"/>
                  <a:gd name="connsiteX5" fmla="*/ 3340 w 18820"/>
                  <a:gd name="connsiteY5" fmla="*/ 24170 h 24384"/>
                  <a:gd name="connsiteX6" fmla="*/ 1653 w 18820"/>
                  <a:gd name="connsiteY6" fmla="*/ 24094 h 24384"/>
                  <a:gd name="connsiteX7" fmla="*/ 125 w 18820"/>
                  <a:gd name="connsiteY7" fmla="*/ 14995 h 24384"/>
                  <a:gd name="connsiteX8" fmla="*/ 125 w 18820"/>
                  <a:gd name="connsiteY8" fmla="*/ 15002 h 24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20" h="24384">
                    <a:moveTo>
                      <a:pt x="125" y="15002"/>
                    </a:moveTo>
                    <a:lnTo>
                      <a:pt x="16855" y="438"/>
                    </a:lnTo>
                    <a:cubicBezTo>
                      <a:pt x="16855" y="438"/>
                      <a:pt x="18147" y="-444"/>
                      <a:pt x="18307" y="925"/>
                    </a:cubicBezTo>
                    <a:cubicBezTo>
                      <a:pt x="18467" y="2285"/>
                      <a:pt x="18946" y="10814"/>
                      <a:pt x="18946" y="10814"/>
                    </a:cubicBezTo>
                    <a:cubicBezTo>
                      <a:pt x="18946" y="10814"/>
                      <a:pt x="18702" y="12182"/>
                      <a:pt x="17980" y="12669"/>
                    </a:cubicBezTo>
                    <a:cubicBezTo>
                      <a:pt x="17258" y="13148"/>
                      <a:pt x="3340" y="24170"/>
                      <a:pt x="3340" y="24170"/>
                    </a:cubicBezTo>
                    <a:cubicBezTo>
                      <a:pt x="3340" y="24170"/>
                      <a:pt x="1896" y="25059"/>
                      <a:pt x="1653" y="24094"/>
                    </a:cubicBezTo>
                    <a:cubicBezTo>
                      <a:pt x="1417" y="23128"/>
                      <a:pt x="125" y="14995"/>
                      <a:pt x="125" y="14995"/>
                    </a:cubicBezTo>
                    <a:lnTo>
                      <a:pt x="125" y="15002"/>
                    </a:lnTo>
                    <a:close/>
                  </a:path>
                </a:pathLst>
              </a:custGeom>
              <a:solidFill>
                <a:srgbClr val="231F20"/>
              </a:solidFill>
              <a:ln w="7575" cap="flat">
                <a:noFill/>
                <a:prstDash val="solid"/>
                <a:round/>
              </a:ln>
            </p:spPr>
            <p:txBody>
              <a:bodyPr rtlCol="0" anchor="ctr"/>
              <a:lstStyle/>
              <a:p>
                <a:endParaRPr lang="en-GB"/>
              </a:p>
            </p:txBody>
          </p:sp>
          <p:sp>
            <p:nvSpPr>
              <p:cNvPr id="666" name="Freeform: Shape 665">
                <a:extLst>
                  <a:ext uri="{FF2B5EF4-FFF2-40B4-BE49-F238E27FC236}">
                    <a16:creationId xmlns:a16="http://schemas.microsoft.com/office/drawing/2014/main" id="{0187ADB8-5C4F-48CE-90D2-FA7F72A04AEE}"/>
                  </a:ext>
                </a:extLst>
              </p:cNvPr>
              <p:cNvSpPr/>
              <p:nvPr/>
            </p:nvSpPr>
            <p:spPr>
              <a:xfrm>
                <a:off x="7145914" y="3729824"/>
                <a:ext cx="15924" cy="21832"/>
              </a:xfrm>
              <a:custGeom>
                <a:avLst/>
                <a:gdLst>
                  <a:gd name="connsiteX0" fmla="*/ 202 w 15924"/>
                  <a:gd name="connsiteY0" fmla="*/ 12203 h 21832"/>
                  <a:gd name="connsiteX1" fmla="*/ 13717 w 15924"/>
                  <a:gd name="connsiteY1" fmla="*/ 383 h 21832"/>
                  <a:gd name="connsiteX2" fmla="*/ 15732 w 15924"/>
                  <a:gd name="connsiteY2" fmla="*/ 3196 h 21832"/>
                  <a:gd name="connsiteX3" fmla="*/ 16051 w 15924"/>
                  <a:gd name="connsiteY3" fmla="*/ 10037 h 21832"/>
                  <a:gd name="connsiteX4" fmla="*/ 14842 w 15924"/>
                  <a:gd name="connsiteY4" fmla="*/ 11800 h 21832"/>
                  <a:gd name="connsiteX5" fmla="*/ 4147 w 15924"/>
                  <a:gd name="connsiteY5" fmla="*/ 21294 h 21832"/>
                  <a:gd name="connsiteX6" fmla="*/ 1973 w 15924"/>
                  <a:gd name="connsiteY6" fmla="*/ 21135 h 21832"/>
                  <a:gd name="connsiteX7" fmla="*/ 126 w 15924"/>
                  <a:gd name="connsiteY7" fmla="*/ 14134 h 21832"/>
                  <a:gd name="connsiteX8" fmla="*/ 202 w 15924"/>
                  <a:gd name="connsiteY8" fmla="*/ 12203 h 2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24" h="21832">
                    <a:moveTo>
                      <a:pt x="202" y="12203"/>
                    </a:moveTo>
                    <a:lnTo>
                      <a:pt x="13717" y="383"/>
                    </a:lnTo>
                    <a:cubicBezTo>
                      <a:pt x="13717" y="383"/>
                      <a:pt x="15648" y="-993"/>
                      <a:pt x="15732" y="3196"/>
                    </a:cubicBezTo>
                    <a:cubicBezTo>
                      <a:pt x="15808" y="7376"/>
                      <a:pt x="16051" y="10037"/>
                      <a:pt x="16051" y="10037"/>
                    </a:cubicBezTo>
                    <a:cubicBezTo>
                      <a:pt x="16051" y="10037"/>
                      <a:pt x="16051" y="10835"/>
                      <a:pt x="14842" y="11800"/>
                    </a:cubicBezTo>
                    <a:cubicBezTo>
                      <a:pt x="13634" y="12766"/>
                      <a:pt x="4147" y="21294"/>
                      <a:pt x="4147" y="21294"/>
                    </a:cubicBezTo>
                    <a:cubicBezTo>
                      <a:pt x="4147" y="21294"/>
                      <a:pt x="2452" y="22982"/>
                      <a:pt x="1973" y="21135"/>
                    </a:cubicBezTo>
                    <a:cubicBezTo>
                      <a:pt x="1487" y="19280"/>
                      <a:pt x="126" y="14134"/>
                      <a:pt x="126" y="14134"/>
                    </a:cubicBezTo>
                    <a:lnTo>
                      <a:pt x="202" y="12203"/>
                    </a:lnTo>
                    <a:close/>
                  </a:path>
                </a:pathLst>
              </a:custGeom>
              <a:solidFill>
                <a:srgbClr val="231F20"/>
              </a:solidFill>
              <a:ln w="7575" cap="flat">
                <a:noFill/>
                <a:prstDash val="solid"/>
                <a:round/>
              </a:ln>
            </p:spPr>
            <p:txBody>
              <a:bodyPr rtlCol="0" anchor="ctr"/>
              <a:lstStyle/>
              <a:p>
                <a:endParaRPr lang="en-GB"/>
              </a:p>
            </p:txBody>
          </p:sp>
          <p:sp>
            <p:nvSpPr>
              <p:cNvPr id="667" name="Freeform: Shape 666">
                <a:extLst>
                  <a:ext uri="{FF2B5EF4-FFF2-40B4-BE49-F238E27FC236}">
                    <a16:creationId xmlns:a16="http://schemas.microsoft.com/office/drawing/2014/main" id="{04153334-5175-4580-A759-9E89A2225934}"/>
                  </a:ext>
                </a:extLst>
              </p:cNvPr>
              <p:cNvSpPr/>
              <p:nvPr/>
            </p:nvSpPr>
            <p:spPr>
              <a:xfrm>
                <a:off x="7151490" y="3752161"/>
                <a:ext cx="11633" cy="15924"/>
              </a:xfrm>
              <a:custGeom>
                <a:avLst/>
                <a:gdLst>
                  <a:gd name="connsiteX0" fmla="*/ 10955 w 11633"/>
                  <a:gd name="connsiteY0" fmla="*/ 411 h 15924"/>
                  <a:gd name="connsiteX1" fmla="*/ 11761 w 11633"/>
                  <a:gd name="connsiteY1" fmla="*/ 9745 h 15924"/>
                  <a:gd name="connsiteX2" fmla="*/ 4525 w 11633"/>
                  <a:gd name="connsiteY2" fmla="*/ 16100 h 15924"/>
                  <a:gd name="connsiteX3" fmla="*/ 260 w 11633"/>
                  <a:gd name="connsiteY3" fmla="*/ 7814 h 15924"/>
                  <a:gd name="connsiteX4" fmla="*/ 663 w 11633"/>
                  <a:gd name="connsiteY4" fmla="*/ 6203 h 15924"/>
                  <a:gd name="connsiteX5" fmla="*/ 9990 w 11633"/>
                  <a:gd name="connsiteY5" fmla="*/ 175 h 15924"/>
                  <a:gd name="connsiteX6" fmla="*/ 10955 w 11633"/>
                  <a:gd name="connsiteY6" fmla="*/ 411 h 15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33" h="15924">
                    <a:moveTo>
                      <a:pt x="10955" y="411"/>
                    </a:moveTo>
                    <a:lnTo>
                      <a:pt x="11761" y="9745"/>
                    </a:lnTo>
                    <a:lnTo>
                      <a:pt x="4525" y="16100"/>
                    </a:lnTo>
                    <a:lnTo>
                      <a:pt x="260" y="7814"/>
                    </a:lnTo>
                    <a:cubicBezTo>
                      <a:pt x="260" y="7814"/>
                      <a:pt x="-226" y="6530"/>
                      <a:pt x="663" y="6203"/>
                    </a:cubicBezTo>
                    <a:cubicBezTo>
                      <a:pt x="1545" y="5883"/>
                      <a:pt x="9990" y="175"/>
                      <a:pt x="9990" y="175"/>
                    </a:cubicBezTo>
                    <a:lnTo>
                      <a:pt x="10955" y="411"/>
                    </a:lnTo>
                    <a:close/>
                  </a:path>
                </a:pathLst>
              </a:custGeom>
              <a:solidFill>
                <a:srgbClr val="231F20"/>
              </a:solidFill>
              <a:ln w="7575" cap="flat">
                <a:noFill/>
                <a:prstDash val="solid"/>
                <a:round/>
              </a:ln>
            </p:spPr>
            <p:txBody>
              <a:bodyPr rtlCol="0" anchor="ctr"/>
              <a:lstStyle/>
              <a:p>
                <a:endParaRPr lang="en-GB"/>
              </a:p>
            </p:txBody>
          </p:sp>
          <p:sp>
            <p:nvSpPr>
              <p:cNvPr id="668" name="Freeform: Shape 667">
                <a:extLst>
                  <a:ext uri="{FF2B5EF4-FFF2-40B4-BE49-F238E27FC236}">
                    <a16:creationId xmlns:a16="http://schemas.microsoft.com/office/drawing/2014/main" id="{DA53160B-0F3E-4D3E-8905-683A7FCCBC46}"/>
                  </a:ext>
                </a:extLst>
              </p:cNvPr>
              <p:cNvSpPr/>
              <p:nvPr/>
            </p:nvSpPr>
            <p:spPr>
              <a:xfrm>
                <a:off x="7162880" y="3666972"/>
                <a:ext cx="12967" cy="14875"/>
              </a:xfrm>
              <a:custGeom>
                <a:avLst/>
                <a:gdLst>
                  <a:gd name="connsiteX0" fmla="*/ 1820 w 12967"/>
                  <a:gd name="connsiteY0" fmla="*/ 139 h 14875"/>
                  <a:gd name="connsiteX1" fmla="*/ 10029 w 12967"/>
                  <a:gd name="connsiteY1" fmla="*/ 8417 h 14875"/>
                  <a:gd name="connsiteX2" fmla="*/ 13085 w 12967"/>
                  <a:gd name="connsiteY2" fmla="*/ 14293 h 14875"/>
                  <a:gd name="connsiteX3" fmla="*/ 12523 w 12967"/>
                  <a:gd name="connsiteY3" fmla="*/ 15015 h 14875"/>
                  <a:gd name="connsiteX4" fmla="*/ 9870 w 12967"/>
                  <a:gd name="connsiteY4" fmla="*/ 13084 h 14875"/>
                  <a:gd name="connsiteX5" fmla="*/ 3994 w 12967"/>
                  <a:gd name="connsiteY5" fmla="*/ 8904 h 14875"/>
                  <a:gd name="connsiteX6" fmla="*/ 619 w 12967"/>
                  <a:gd name="connsiteY6" fmla="*/ 7619 h 14875"/>
                  <a:gd name="connsiteX7" fmla="*/ 216 w 12967"/>
                  <a:gd name="connsiteY7" fmla="*/ 7535 h 14875"/>
                  <a:gd name="connsiteX8" fmla="*/ 132 w 12967"/>
                  <a:gd name="connsiteY8" fmla="*/ 618 h 14875"/>
                  <a:gd name="connsiteX9" fmla="*/ 938 w 12967"/>
                  <a:gd name="connsiteY9" fmla="*/ 215 h 14875"/>
                  <a:gd name="connsiteX10" fmla="*/ 1820 w 12967"/>
                  <a:gd name="connsiteY10" fmla="*/ 139 h 1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7" h="14875">
                    <a:moveTo>
                      <a:pt x="1820" y="139"/>
                    </a:moveTo>
                    <a:cubicBezTo>
                      <a:pt x="1820" y="139"/>
                      <a:pt x="7377" y="3833"/>
                      <a:pt x="10029" y="8417"/>
                    </a:cubicBezTo>
                    <a:cubicBezTo>
                      <a:pt x="12682" y="13008"/>
                      <a:pt x="13085" y="14293"/>
                      <a:pt x="13085" y="14293"/>
                    </a:cubicBezTo>
                    <a:cubicBezTo>
                      <a:pt x="13085" y="14293"/>
                      <a:pt x="13245" y="15015"/>
                      <a:pt x="12523" y="15015"/>
                    </a:cubicBezTo>
                    <a:cubicBezTo>
                      <a:pt x="11801" y="15015"/>
                      <a:pt x="10835" y="13487"/>
                      <a:pt x="9870" y="13084"/>
                    </a:cubicBezTo>
                    <a:cubicBezTo>
                      <a:pt x="8904" y="12689"/>
                      <a:pt x="5446" y="9466"/>
                      <a:pt x="3994" y="8904"/>
                    </a:cubicBezTo>
                    <a:cubicBezTo>
                      <a:pt x="2542" y="8341"/>
                      <a:pt x="619" y="7619"/>
                      <a:pt x="619" y="7619"/>
                    </a:cubicBezTo>
                    <a:lnTo>
                      <a:pt x="216" y="7535"/>
                    </a:lnTo>
                    <a:lnTo>
                      <a:pt x="132" y="618"/>
                    </a:lnTo>
                    <a:cubicBezTo>
                      <a:pt x="132" y="618"/>
                      <a:pt x="459" y="215"/>
                      <a:pt x="938" y="215"/>
                    </a:cubicBezTo>
                    <a:cubicBezTo>
                      <a:pt x="1417" y="215"/>
                      <a:pt x="1820" y="139"/>
                      <a:pt x="1820" y="139"/>
                    </a:cubicBezTo>
                    <a:close/>
                  </a:path>
                </a:pathLst>
              </a:custGeom>
              <a:solidFill>
                <a:srgbClr val="231F20"/>
              </a:solidFill>
              <a:ln w="7575" cap="flat">
                <a:noFill/>
                <a:prstDash val="solid"/>
                <a:round/>
              </a:ln>
            </p:spPr>
            <p:txBody>
              <a:bodyPr rtlCol="0" anchor="ctr"/>
              <a:lstStyle/>
              <a:p>
                <a:endParaRPr lang="en-GB"/>
              </a:p>
            </p:txBody>
          </p:sp>
          <p:sp>
            <p:nvSpPr>
              <p:cNvPr id="669" name="Freeform: Shape 668">
                <a:extLst>
                  <a:ext uri="{FF2B5EF4-FFF2-40B4-BE49-F238E27FC236}">
                    <a16:creationId xmlns:a16="http://schemas.microsoft.com/office/drawing/2014/main" id="{7298B53A-C52D-4D3C-96D6-5AF78A5C61DC}"/>
                  </a:ext>
                </a:extLst>
              </p:cNvPr>
              <p:cNvSpPr/>
              <p:nvPr/>
            </p:nvSpPr>
            <p:spPr>
              <a:xfrm>
                <a:off x="7164087" y="3685147"/>
                <a:ext cx="19659" cy="20995"/>
              </a:xfrm>
              <a:custGeom>
                <a:avLst/>
                <a:gdLst>
                  <a:gd name="connsiteX0" fmla="*/ 1504 w 19659"/>
                  <a:gd name="connsiteY0" fmla="*/ 148 h 20995"/>
                  <a:gd name="connsiteX1" fmla="*/ 11561 w 19659"/>
                  <a:gd name="connsiteY1" fmla="*/ 5454 h 20995"/>
                  <a:gd name="connsiteX2" fmla="*/ 13332 w 19659"/>
                  <a:gd name="connsiteY2" fmla="*/ 5781 h 20995"/>
                  <a:gd name="connsiteX3" fmla="*/ 15255 w 19659"/>
                  <a:gd name="connsiteY3" fmla="*/ 6906 h 20995"/>
                  <a:gd name="connsiteX4" fmla="*/ 16867 w 19659"/>
                  <a:gd name="connsiteY4" fmla="*/ 9802 h 20995"/>
                  <a:gd name="connsiteX5" fmla="*/ 18721 w 19659"/>
                  <a:gd name="connsiteY5" fmla="*/ 15275 h 20995"/>
                  <a:gd name="connsiteX6" fmla="*/ 18881 w 19659"/>
                  <a:gd name="connsiteY6" fmla="*/ 18574 h 20995"/>
                  <a:gd name="connsiteX7" fmla="*/ 19679 w 19659"/>
                  <a:gd name="connsiteY7" fmla="*/ 20102 h 20995"/>
                  <a:gd name="connsiteX8" fmla="*/ 18881 w 19659"/>
                  <a:gd name="connsiteY8" fmla="*/ 21143 h 20995"/>
                  <a:gd name="connsiteX9" fmla="*/ 1261 w 19659"/>
                  <a:gd name="connsiteY9" fmla="*/ 12059 h 20995"/>
                  <a:gd name="connsiteX10" fmla="*/ 782 w 19659"/>
                  <a:gd name="connsiteY10" fmla="*/ 9961 h 20995"/>
                  <a:gd name="connsiteX11" fmla="*/ 372 w 19659"/>
                  <a:gd name="connsiteY11" fmla="*/ 1995 h 20995"/>
                  <a:gd name="connsiteX12" fmla="*/ 296 w 19659"/>
                  <a:gd name="connsiteY12" fmla="*/ 148 h 20995"/>
                  <a:gd name="connsiteX13" fmla="*/ 1504 w 19659"/>
                  <a:gd name="connsiteY13" fmla="*/ 148 h 2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59" h="20995">
                    <a:moveTo>
                      <a:pt x="1504" y="148"/>
                    </a:moveTo>
                    <a:lnTo>
                      <a:pt x="11561" y="5454"/>
                    </a:lnTo>
                    <a:cubicBezTo>
                      <a:pt x="11561" y="5454"/>
                      <a:pt x="12207" y="5454"/>
                      <a:pt x="13332" y="5781"/>
                    </a:cubicBezTo>
                    <a:cubicBezTo>
                      <a:pt x="14457" y="6100"/>
                      <a:pt x="14138" y="4899"/>
                      <a:pt x="15255" y="6906"/>
                    </a:cubicBezTo>
                    <a:cubicBezTo>
                      <a:pt x="16388" y="8920"/>
                      <a:pt x="15901" y="7392"/>
                      <a:pt x="16867" y="9802"/>
                    </a:cubicBezTo>
                    <a:cubicBezTo>
                      <a:pt x="17832" y="12219"/>
                      <a:pt x="18721" y="13260"/>
                      <a:pt x="18721" y="15275"/>
                    </a:cubicBezTo>
                    <a:cubicBezTo>
                      <a:pt x="18721" y="17289"/>
                      <a:pt x="18151" y="18011"/>
                      <a:pt x="18881" y="18574"/>
                    </a:cubicBezTo>
                    <a:cubicBezTo>
                      <a:pt x="19603" y="19136"/>
                      <a:pt x="20006" y="19455"/>
                      <a:pt x="19679" y="20102"/>
                    </a:cubicBezTo>
                    <a:cubicBezTo>
                      <a:pt x="19360" y="20748"/>
                      <a:pt x="19603" y="21067"/>
                      <a:pt x="18881" y="21143"/>
                    </a:cubicBezTo>
                    <a:cubicBezTo>
                      <a:pt x="18151" y="21227"/>
                      <a:pt x="1261" y="12059"/>
                      <a:pt x="1261" y="12059"/>
                    </a:cubicBezTo>
                    <a:cubicBezTo>
                      <a:pt x="1261" y="12059"/>
                      <a:pt x="782" y="12698"/>
                      <a:pt x="782" y="9961"/>
                    </a:cubicBezTo>
                    <a:cubicBezTo>
                      <a:pt x="782" y="7225"/>
                      <a:pt x="372" y="1995"/>
                      <a:pt x="372" y="1995"/>
                    </a:cubicBezTo>
                    <a:cubicBezTo>
                      <a:pt x="372" y="1995"/>
                      <a:pt x="-107" y="148"/>
                      <a:pt x="296" y="148"/>
                    </a:cubicBezTo>
                    <a:lnTo>
                      <a:pt x="1504" y="148"/>
                    </a:lnTo>
                    <a:close/>
                  </a:path>
                </a:pathLst>
              </a:custGeom>
              <a:solidFill>
                <a:srgbClr val="231F20"/>
              </a:solidFill>
              <a:ln w="7575" cap="flat">
                <a:noFill/>
                <a:prstDash val="solid"/>
                <a:round/>
              </a:ln>
            </p:spPr>
            <p:txBody>
              <a:bodyPr rtlCol="0" anchor="ctr"/>
              <a:lstStyle/>
              <a:p>
                <a:endParaRPr lang="en-GB"/>
              </a:p>
            </p:txBody>
          </p:sp>
          <p:sp>
            <p:nvSpPr>
              <p:cNvPr id="670" name="Freeform: Shape 669">
                <a:extLst>
                  <a:ext uri="{FF2B5EF4-FFF2-40B4-BE49-F238E27FC236}">
                    <a16:creationId xmlns:a16="http://schemas.microsoft.com/office/drawing/2014/main" id="{BB91C7B5-B7F4-4D83-9EEB-F1E45502FB46}"/>
                  </a:ext>
                </a:extLst>
              </p:cNvPr>
              <p:cNvSpPr/>
              <p:nvPr/>
            </p:nvSpPr>
            <p:spPr>
              <a:xfrm>
                <a:off x="7165367" y="3706872"/>
                <a:ext cx="20522" cy="22309"/>
              </a:xfrm>
              <a:custGeom>
                <a:avLst/>
                <a:gdLst>
                  <a:gd name="connsiteX0" fmla="*/ 2643 w 20522"/>
                  <a:gd name="connsiteY0" fmla="*/ 720 h 22309"/>
                  <a:gd name="connsiteX1" fmla="*/ 18651 w 20522"/>
                  <a:gd name="connsiteY1" fmla="*/ 9005 h 22309"/>
                  <a:gd name="connsiteX2" fmla="*/ 20095 w 20522"/>
                  <a:gd name="connsiteY2" fmla="*/ 9727 h 22309"/>
                  <a:gd name="connsiteX3" fmla="*/ 20658 w 20522"/>
                  <a:gd name="connsiteY3" fmla="*/ 21312 h 22309"/>
                  <a:gd name="connsiteX4" fmla="*/ 18248 w 20522"/>
                  <a:gd name="connsiteY4" fmla="*/ 22034 h 22309"/>
                  <a:gd name="connsiteX5" fmla="*/ 1996 w 20522"/>
                  <a:gd name="connsiteY5" fmla="*/ 11096 h 22309"/>
                  <a:gd name="connsiteX6" fmla="*/ 955 w 20522"/>
                  <a:gd name="connsiteY6" fmla="*/ 9165 h 22309"/>
                  <a:gd name="connsiteX7" fmla="*/ 225 w 20522"/>
                  <a:gd name="connsiteY7" fmla="*/ 1518 h 22309"/>
                  <a:gd name="connsiteX8" fmla="*/ 469 w 20522"/>
                  <a:gd name="connsiteY8" fmla="*/ 477 h 22309"/>
                  <a:gd name="connsiteX9" fmla="*/ 2240 w 20522"/>
                  <a:gd name="connsiteY9" fmla="*/ 157 h 22309"/>
                  <a:gd name="connsiteX10" fmla="*/ 2643 w 20522"/>
                  <a:gd name="connsiteY10" fmla="*/ 720 h 2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22" h="22309">
                    <a:moveTo>
                      <a:pt x="2643" y="720"/>
                    </a:moveTo>
                    <a:lnTo>
                      <a:pt x="18651" y="9005"/>
                    </a:lnTo>
                    <a:cubicBezTo>
                      <a:pt x="18651" y="9005"/>
                      <a:pt x="20019" y="8678"/>
                      <a:pt x="20095" y="9727"/>
                    </a:cubicBezTo>
                    <a:cubicBezTo>
                      <a:pt x="20179" y="10776"/>
                      <a:pt x="20658" y="21312"/>
                      <a:pt x="20658" y="21312"/>
                    </a:cubicBezTo>
                    <a:cubicBezTo>
                      <a:pt x="20658" y="21312"/>
                      <a:pt x="20095" y="23326"/>
                      <a:pt x="18248" y="22034"/>
                    </a:cubicBezTo>
                    <a:cubicBezTo>
                      <a:pt x="16393" y="20749"/>
                      <a:pt x="1996" y="11096"/>
                      <a:pt x="1996" y="11096"/>
                    </a:cubicBezTo>
                    <a:cubicBezTo>
                      <a:pt x="1996" y="11096"/>
                      <a:pt x="871" y="10374"/>
                      <a:pt x="955" y="9165"/>
                    </a:cubicBezTo>
                    <a:cubicBezTo>
                      <a:pt x="1031" y="7956"/>
                      <a:pt x="225" y="1518"/>
                      <a:pt x="225" y="1518"/>
                    </a:cubicBezTo>
                    <a:cubicBezTo>
                      <a:pt x="225" y="1518"/>
                      <a:pt x="-94" y="796"/>
                      <a:pt x="469" y="477"/>
                    </a:cubicBezTo>
                    <a:cubicBezTo>
                      <a:pt x="1031" y="157"/>
                      <a:pt x="2240" y="157"/>
                      <a:pt x="2240" y="157"/>
                    </a:cubicBezTo>
                    <a:lnTo>
                      <a:pt x="2643" y="720"/>
                    </a:lnTo>
                    <a:close/>
                  </a:path>
                </a:pathLst>
              </a:custGeom>
              <a:solidFill>
                <a:srgbClr val="231F20"/>
              </a:solidFill>
              <a:ln w="7575" cap="flat">
                <a:noFill/>
                <a:prstDash val="solid"/>
                <a:round/>
              </a:ln>
            </p:spPr>
            <p:txBody>
              <a:bodyPr rtlCol="0" anchor="ctr"/>
              <a:lstStyle/>
              <a:p>
                <a:endParaRPr lang="en-GB"/>
              </a:p>
            </p:txBody>
          </p:sp>
          <p:sp>
            <p:nvSpPr>
              <p:cNvPr id="671" name="Freeform: Shape 670">
                <a:extLst>
                  <a:ext uri="{FF2B5EF4-FFF2-40B4-BE49-F238E27FC236}">
                    <a16:creationId xmlns:a16="http://schemas.microsoft.com/office/drawing/2014/main" id="{24D9174C-16F4-42A2-B326-A523FFDC28BA}"/>
                  </a:ext>
                </a:extLst>
              </p:cNvPr>
              <p:cNvSpPr/>
              <p:nvPr/>
            </p:nvSpPr>
            <p:spPr>
              <a:xfrm>
                <a:off x="7167359" y="3728916"/>
                <a:ext cx="18719" cy="20355"/>
              </a:xfrm>
              <a:custGeom>
                <a:avLst/>
                <a:gdLst>
                  <a:gd name="connsiteX0" fmla="*/ 894 w 18719"/>
                  <a:gd name="connsiteY0" fmla="*/ 166 h 20355"/>
                  <a:gd name="connsiteX1" fmla="*/ 16500 w 18719"/>
                  <a:gd name="connsiteY1" fmla="*/ 7965 h 20355"/>
                  <a:gd name="connsiteX2" fmla="*/ 18826 w 18719"/>
                  <a:gd name="connsiteY2" fmla="*/ 10945 h 20355"/>
                  <a:gd name="connsiteX3" fmla="*/ 18431 w 18719"/>
                  <a:gd name="connsiteY3" fmla="*/ 17702 h 20355"/>
                  <a:gd name="connsiteX4" fmla="*/ 17138 w 18719"/>
                  <a:gd name="connsiteY4" fmla="*/ 20515 h 20355"/>
                  <a:gd name="connsiteX5" fmla="*/ 12790 w 18719"/>
                  <a:gd name="connsiteY5" fmla="*/ 19230 h 20355"/>
                  <a:gd name="connsiteX6" fmla="*/ 1206 w 18719"/>
                  <a:gd name="connsiteY6" fmla="*/ 11743 h 20355"/>
                  <a:gd name="connsiteX7" fmla="*/ 165 w 18719"/>
                  <a:gd name="connsiteY7" fmla="*/ 10139 h 20355"/>
                  <a:gd name="connsiteX8" fmla="*/ 165 w 18719"/>
                  <a:gd name="connsiteY8" fmla="*/ 1048 h 20355"/>
                  <a:gd name="connsiteX9" fmla="*/ 894 w 18719"/>
                  <a:gd name="connsiteY9" fmla="*/ 166 h 2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19" h="20355">
                    <a:moveTo>
                      <a:pt x="894" y="166"/>
                    </a:moveTo>
                    <a:cubicBezTo>
                      <a:pt x="894" y="166"/>
                      <a:pt x="14888" y="6597"/>
                      <a:pt x="16500" y="7965"/>
                    </a:cubicBezTo>
                    <a:cubicBezTo>
                      <a:pt x="18104" y="9333"/>
                      <a:pt x="18750" y="9090"/>
                      <a:pt x="18826" y="10945"/>
                    </a:cubicBezTo>
                    <a:cubicBezTo>
                      <a:pt x="18909" y="12792"/>
                      <a:pt x="18826" y="15528"/>
                      <a:pt x="18431" y="17702"/>
                    </a:cubicBezTo>
                    <a:cubicBezTo>
                      <a:pt x="18020" y="19869"/>
                      <a:pt x="18590" y="20599"/>
                      <a:pt x="17138" y="20515"/>
                    </a:cubicBezTo>
                    <a:cubicBezTo>
                      <a:pt x="15694" y="20439"/>
                      <a:pt x="14485" y="20279"/>
                      <a:pt x="12790" y="19230"/>
                    </a:cubicBezTo>
                    <a:cubicBezTo>
                      <a:pt x="11103" y="18181"/>
                      <a:pt x="1206" y="11743"/>
                      <a:pt x="1206" y="11743"/>
                    </a:cubicBezTo>
                    <a:cubicBezTo>
                      <a:pt x="1206" y="11743"/>
                      <a:pt x="-71" y="10542"/>
                      <a:pt x="165" y="10139"/>
                    </a:cubicBezTo>
                    <a:cubicBezTo>
                      <a:pt x="408" y="9736"/>
                      <a:pt x="165" y="1048"/>
                      <a:pt x="165" y="1048"/>
                    </a:cubicBezTo>
                    <a:lnTo>
                      <a:pt x="894" y="166"/>
                    </a:lnTo>
                    <a:close/>
                  </a:path>
                </a:pathLst>
              </a:custGeom>
              <a:solidFill>
                <a:srgbClr val="231F20"/>
              </a:solidFill>
              <a:ln w="7575" cap="flat">
                <a:noFill/>
                <a:prstDash val="solid"/>
                <a:round/>
              </a:ln>
            </p:spPr>
            <p:txBody>
              <a:bodyPr rtlCol="0" anchor="ctr"/>
              <a:lstStyle/>
              <a:p>
                <a:endParaRPr lang="en-GB"/>
              </a:p>
            </p:txBody>
          </p:sp>
          <p:sp>
            <p:nvSpPr>
              <p:cNvPr id="672" name="Freeform: Shape 671">
                <a:extLst>
                  <a:ext uri="{FF2B5EF4-FFF2-40B4-BE49-F238E27FC236}">
                    <a16:creationId xmlns:a16="http://schemas.microsoft.com/office/drawing/2014/main" id="{2454C955-F626-4ADB-9F05-04C14DF45AA2}"/>
                  </a:ext>
                </a:extLst>
              </p:cNvPr>
              <p:cNvSpPr/>
              <p:nvPr/>
            </p:nvSpPr>
            <p:spPr>
              <a:xfrm>
                <a:off x="7168415" y="3751010"/>
                <a:ext cx="14298" cy="19196"/>
              </a:xfrm>
              <a:custGeom>
                <a:avLst/>
                <a:gdLst>
                  <a:gd name="connsiteX0" fmla="*/ 5865 w 14298"/>
                  <a:gd name="connsiteY0" fmla="*/ 3173 h 19196"/>
                  <a:gd name="connsiteX1" fmla="*/ 12859 w 14298"/>
                  <a:gd name="connsiteY1" fmla="*/ 8646 h 19196"/>
                  <a:gd name="connsiteX2" fmla="*/ 14310 w 14298"/>
                  <a:gd name="connsiteY2" fmla="*/ 11945 h 19196"/>
                  <a:gd name="connsiteX3" fmla="*/ 13102 w 14298"/>
                  <a:gd name="connsiteY3" fmla="*/ 18535 h 19196"/>
                  <a:gd name="connsiteX4" fmla="*/ 10289 w 14298"/>
                  <a:gd name="connsiteY4" fmla="*/ 18459 h 19196"/>
                  <a:gd name="connsiteX5" fmla="*/ 1685 w 14298"/>
                  <a:gd name="connsiteY5" fmla="*/ 11778 h 19196"/>
                  <a:gd name="connsiteX6" fmla="*/ 233 w 14298"/>
                  <a:gd name="connsiteY6" fmla="*/ 9611 h 19196"/>
                  <a:gd name="connsiteX7" fmla="*/ 149 w 14298"/>
                  <a:gd name="connsiteY7" fmla="*/ 2367 h 19196"/>
                  <a:gd name="connsiteX8" fmla="*/ 2239 w 14298"/>
                  <a:gd name="connsiteY8" fmla="*/ 680 h 19196"/>
                  <a:gd name="connsiteX9" fmla="*/ 5865 w 14298"/>
                  <a:gd name="connsiteY9" fmla="*/ 3173 h 1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98" h="19196">
                    <a:moveTo>
                      <a:pt x="5865" y="3173"/>
                    </a:moveTo>
                    <a:lnTo>
                      <a:pt x="12859" y="8646"/>
                    </a:lnTo>
                    <a:cubicBezTo>
                      <a:pt x="12859" y="8646"/>
                      <a:pt x="14956" y="8722"/>
                      <a:pt x="14310" y="11945"/>
                    </a:cubicBezTo>
                    <a:cubicBezTo>
                      <a:pt x="13664" y="15160"/>
                      <a:pt x="13102" y="18535"/>
                      <a:pt x="13102" y="18535"/>
                    </a:cubicBezTo>
                    <a:cubicBezTo>
                      <a:pt x="13102" y="18535"/>
                      <a:pt x="12942" y="20466"/>
                      <a:pt x="10289" y="18459"/>
                    </a:cubicBezTo>
                    <a:cubicBezTo>
                      <a:pt x="7636" y="16445"/>
                      <a:pt x="1685" y="11778"/>
                      <a:pt x="1685" y="11778"/>
                    </a:cubicBezTo>
                    <a:cubicBezTo>
                      <a:pt x="1685" y="11778"/>
                      <a:pt x="73" y="11139"/>
                      <a:pt x="233" y="9611"/>
                    </a:cubicBezTo>
                    <a:cubicBezTo>
                      <a:pt x="392" y="8076"/>
                      <a:pt x="149" y="2367"/>
                      <a:pt x="149" y="2367"/>
                    </a:cubicBezTo>
                    <a:cubicBezTo>
                      <a:pt x="149" y="2367"/>
                      <a:pt x="-170" y="-1091"/>
                      <a:pt x="2239" y="680"/>
                    </a:cubicBezTo>
                    <a:cubicBezTo>
                      <a:pt x="4657" y="2451"/>
                      <a:pt x="5865" y="3173"/>
                      <a:pt x="5865" y="3173"/>
                    </a:cubicBezTo>
                    <a:close/>
                  </a:path>
                </a:pathLst>
              </a:custGeom>
              <a:solidFill>
                <a:srgbClr val="231F20"/>
              </a:solidFill>
              <a:ln w="7575" cap="flat">
                <a:noFill/>
                <a:prstDash val="solid"/>
                <a:round/>
              </a:ln>
            </p:spPr>
            <p:txBody>
              <a:bodyPr rtlCol="0" anchor="ctr"/>
              <a:lstStyle/>
              <a:p>
                <a:endParaRPr lang="en-GB"/>
              </a:p>
            </p:txBody>
          </p:sp>
          <p:sp>
            <p:nvSpPr>
              <p:cNvPr id="673" name="Freeform: Shape 672">
                <a:extLst>
                  <a:ext uri="{FF2B5EF4-FFF2-40B4-BE49-F238E27FC236}">
                    <a16:creationId xmlns:a16="http://schemas.microsoft.com/office/drawing/2014/main" id="{4C741195-1689-434C-8909-A9B3C2DFD99F}"/>
                  </a:ext>
                </a:extLst>
              </p:cNvPr>
              <p:cNvSpPr/>
              <p:nvPr/>
            </p:nvSpPr>
            <p:spPr>
              <a:xfrm>
                <a:off x="7182763" y="3670517"/>
                <a:ext cx="24326" cy="22639"/>
              </a:xfrm>
              <a:custGeom>
                <a:avLst/>
                <a:gdLst>
                  <a:gd name="connsiteX0" fmla="*/ 2624 w 24326"/>
                  <a:gd name="connsiteY0" fmla="*/ 8661 h 22639"/>
                  <a:gd name="connsiteX1" fmla="*/ 17424 w 24326"/>
                  <a:gd name="connsiteY1" fmla="*/ 854 h 22639"/>
                  <a:gd name="connsiteX2" fmla="*/ 19521 w 24326"/>
                  <a:gd name="connsiteY2" fmla="*/ 535 h 22639"/>
                  <a:gd name="connsiteX3" fmla="*/ 23862 w 24326"/>
                  <a:gd name="connsiteY3" fmla="*/ 11154 h 22639"/>
                  <a:gd name="connsiteX4" fmla="*/ 23299 w 24326"/>
                  <a:gd name="connsiteY4" fmla="*/ 14772 h 22639"/>
                  <a:gd name="connsiteX5" fmla="*/ 10506 w 24326"/>
                  <a:gd name="connsiteY5" fmla="*/ 20245 h 22639"/>
                  <a:gd name="connsiteX6" fmla="*/ 8256 w 24326"/>
                  <a:gd name="connsiteY6" fmla="*/ 20967 h 22639"/>
                  <a:gd name="connsiteX7" fmla="*/ 4554 w 24326"/>
                  <a:gd name="connsiteY7" fmla="*/ 21530 h 22639"/>
                  <a:gd name="connsiteX8" fmla="*/ 1012 w 24326"/>
                  <a:gd name="connsiteY8" fmla="*/ 12195 h 22639"/>
                  <a:gd name="connsiteX9" fmla="*/ 290 w 24326"/>
                  <a:gd name="connsiteY9" fmla="*/ 9702 h 22639"/>
                  <a:gd name="connsiteX10" fmla="*/ 2624 w 24326"/>
                  <a:gd name="connsiteY10" fmla="*/ 8661 h 2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26" h="22639">
                    <a:moveTo>
                      <a:pt x="2624" y="8661"/>
                    </a:moveTo>
                    <a:lnTo>
                      <a:pt x="17424" y="854"/>
                    </a:lnTo>
                    <a:cubicBezTo>
                      <a:pt x="17424" y="854"/>
                      <a:pt x="18556" y="-507"/>
                      <a:pt x="19521" y="535"/>
                    </a:cubicBezTo>
                    <a:cubicBezTo>
                      <a:pt x="20487" y="1576"/>
                      <a:pt x="23862" y="11154"/>
                      <a:pt x="23862" y="11154"/>
                    </a:cubicBezTo>
                    <a:cubicBezTo>
                      <a:pt x="23862" y="11154"/>
                      <a:pt x="25549" y="14126"/>
                      <a:pt x="23299" y="14772"/>
                    </a:cubicBezTo>
                    <a:cubicBezTo>
                      <a:pt x="21049" y="15418"/>
                      <a:pt x="10506" y="20245"/>
                      <a:pt x="10506" y="20245"/>
                    </a:cubicBezTo>
                    <a:cubicBezTo>
                      <a:pt x="10506" y="20245"/>
                      <a:pt x="9222" y="20002"/>
                      <a:pt x="8256" y="20967"/>
                    </a:cubicBezTo>
                    <a:cubicBezTo>
                      <a:pt x="7291" y="21933"/>
                      <a:pt x="5277" y="24190"/>
                      <a:pt x="4554" y="21530"/>
                    </a:cubicBezTo>
                    <a:cubicBezTo>
                      <a:pt x="3832" y="18877"/>
                      <a:pt x="1658" y="12362"/>
                      <a:pt x="1012" y="12195"/>
                    </a:cubicBezTo>
                    <a:cubicBezTo>
                      <a:pt x="374" y="12036"/>
                      <a:pt x="-113" y="9869"/>
                      <a:pt x="290" y="9702"/>
                    </a:cubicBezTo>
                    <a:cubicBezTo>
                      <a:pt x="693" y="9542"/>
                      <a:pt x="2624" y="8661"/>
                      <a:pt x="2624" y="8661"/>
                    </a:cubicBezTo>
                    <a:close/>
                  </a:path>
                </a:pathLst>
              </a:custGeom>
              <a:solidFill>
                <a:srgbClr val="231F20"/>
              </a:solidFill>
              <a:ln w="7575" cap="flat">
                <a:noFill/>
                <a:prstDash val="solid"/>
                <a:round/>
              </a:ln>
            </p:spPr>
            <p:txBody>
              <a:bodyPr rtlCol="0" anchor="ctr"/>
              <a:lstStyle/>
              <a:p>
                <a:endParaRPr lang="en-GB"/>
              </a:p>
            </p:txBody>
          </p:sp>
          <p:sp>
            <p:nvSpPr>
              <p:cNvPr id="674" name="Freeform: Shape 673">
                <a:extLst>
                  <a:ext uri="{FF2B5EF4-FFF2-40B4-BE49-F238E27FC236}">
                    <a16:creationId xmlns:a16="http://schemas.microsoft.com/office/drawing/2014/main" id="{4068786D-3D51-4B53-AA73-799EE3616440}"/>
                  </a:ext>
                </a:extLst>
              </p:cNvPr>
              <p:cNvSpPr/>
              <p:nvPr/>
            </p:nvSpPr>
            <p:spPr>
              <a:xfrm>
                <a:off x="7189838" y="3694884"/>
                <a:ext cx="24031" cy="19230"/>
              </a:xfrm>
              <a:custGeom>
                <a:avLst/>
                <a:gdLst>
                  <a:gd name="connsiteX0" fmla="*/ 2553 w 24031"/>
                  <a:gd name="connsiteY0" fmla="*/ 5785 h 19230"/>
                  <a:gd name="connsiteX1" fmla="*/ 8505 w 24031"/>
                  <a:gd name="connsiteY1" fmla="*/ 3049 h 19230"/>
                  <a:gd name="connsiteX2" fmla="*/ 13096 w 24031"/>
                  <a:gd name="connsiteY2" fmla="*/ 2083 h 19230"/>
                  <a:gd name="connsiteX3" fmla="*/ 15346 w 24031"/>
                  <a:gd name="connsiteY3" fmla="*/ 2000 h 19230"/>
                  <a:gd name="connsiteX4" fmla="*/ 16714 w 24031"/>
                  <a:gd name="connsiteY4" fmla="*/ 631 h 19230"/>
                  <a:gd name="connsiteX5" fmla="*/ 19846 w 24031"/>
                  <a:gd name="connsiteY5" fmla="*/ 153 h 19230"/>
                  <a:gd name="connsiteX6" fmla="*/ 22263 w 24031"/>
                  <a:gd name="connsiteY6" fmla="*/ 1597 h 19230"/>
                  <a:gd name="connsiteX7" fmla="*/ 23715 w 24031"/>
                  <a:gd name="connsiteY7" fmla="*/ 9563 h 19230"/>
                  <a:gd name="connsiteX8" fmla="*/ 24110 w 24031"/>
                  <a:gd name="connsiteY8" fmla="*/ 13265 h 19230"/>
                  <a:gd name="connsiteX9" fmla="*/ 21374 w 24031"/>
                  <a:gd name="connsiteY9" fmla="*/ 15112 h 19230"/>
                  <a:gd name="connsiteX10" fmla="*/ 15019 w 24031"/>
                  <a:gd name="connsiteY10" fmla="*/ 16161 h 19230"/>
                  <a:gd name="connsiteX11" fmla="*/ 9949 w 24031"/>
                  <a:gd name="connsiteY11" fmla="*/ 17210 h 19230"/>
                  <a:gd name="connsiteX12" fmla="*/ 7060 w 24031"/>
                  <a:gd name="connsiteY12" fmla="*/ 17446 h 19230"/>
                  <a:gd name="connsiteX13" fmla="*/ 4970 w 24031"/>
                  <a:gd name="connsiteY13" fmla="*/ 18008 h 19230"/>
                  <a:gd name="connsiteX14" fmla="*/ 3199 w 24031"/>
                  <a:gd name="connsiteY14" fmla="*/ 19376 h 19230"/>
                  <a:gd name="connsiteX15" fmla="*/ 1511 w 24031"/>
                  <a:gd name="connsiteY15" fmla="*/ 18495 h 19230"/>
                  <a:gd name="connsiteX16" fmla="*/ 1025 w 24031"/>
                  <a:gd name="connsiteY16" fmla="*/ 14390 h 19230"/>
                  <a:gd name="connsiteX17" fmla="*/ 941 w 24031"/>
                  <a:gd name="connsiteY17" fmla="*/ 10688 h 19230"/>
                  <a:gd name="connsiteX18" fmla="*/ 219 w 24031"/>
                  <a:gd name="connsiteY18" fmla="*/ 8278 h 19230"/>
                  <a:gd name="connsiteX19" fmla="*/ 706 w 24031"/>
                  <a:gd name="connsiteY19" fmla="*/ 6667 h 19230"/>
                  <a:gd name="connsiteX20" fmla="*/ 2553 w 24031"/>
                  <a:gd name="connsiteY20" fmla="*/ 5785 h 1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31" h="19230">
                    <a:moveTo>
                      <a:pt x="2553" y="5785"/>
                    </a:moveTo>
                    <a:cubicBezTo>
                      <a:pt x="2553" y="5785"/>
                      <a:pt x="5449" y="3687"/>
                      <a:pt x="8505" y="3049"/>
                    </a:cubicBezTo>
                    <a:cubicBezTo>
                      <a:pt x="11560" y="2403"/>
                      <a:pt x="11484" y="1924"/>
                      <a:pt x="13096" y="2083"/>
                    </a:cubicBezTo>
                    <a:cubicBezTo>
                      <a:pt x="14700" y="2243"/>
                      <a:pt x="14456" y="2562"/>
                      <a:pt x="15346" y="2000"/>
                    </a:cubicBezTo>
                    <a:cubicBezTo>
                      <a:pt x="16228" y="1437"/>
                      <a:pt x="15346" y="958"/>
                      <a:pt x="16714" y="631"/>
                    </a:cubicBezTo>
                    <a:cubicBezTo>
                      <a:pt x="18082" y="312"/>
                      <a:pt x="18804" y="153"/>
                      <a:pt x="19846" y="153"/>
                    </a:cubicBezTo>
                    <a:cubicBezTo>
                      <a:pt x="20895" y="153"/>
                      <a:pt x="22020" y="69"/>
                      <a:pt x="22263" y="1597"/>
                    </a:cubicBezTo>
                    <a:cubicBezTo>
                      <a:pt x="22506" y="3132"/>
                      <a:pt x="23548" y="7473"/>
                      <a:pt x="23715" y="9563"/>
                    </a:cubicBezTo>
                    <a:cubicBezTo>
                      <a:pt x="23875" y="11653"/>
                      <a:pt x="24353" y="12376"/>
                      <a:pt x="24110" y="13265"/>
                    </a:cubicBezTo>
                    <a:cubicBezTo>
                      <a:pt x="23875" y="14147"/>
                      <a:pt x="22423" y="15112"/>
                      <a:pt x="21374" y="15112"/>
                    </a:cubicBezTo>
                    <a:cubicBezTo>
                      <a:pt x="20332" y="15112"/>
                      <a:pt x="16311" y="15918"/>
                      <a:pt x="15019" y="16161"/>
                    </a:cubicBezTo>
                    <a:cubicBezTo>
                      <a:pt x="13734" y="16404"/>
                      <a:pt x="10998" y="17126"/>
                      <a:pt x="9949" y="17210"/>
                    </a:cubicBezTo>
                    <a:cubicBezTo>
                      <a:pt x="8907" y="17286"/>
                      <a:pt x="8345" y="17126"/>
                      <a:pt x="7060" y="17446"/>
                    </a:cubicBezTo>
                    <a:cubicBezTo>
                      <a:pt x="5768" y="17765"/>
                      <a:pt x="5365" y="17370"/>
                      <a:pt x="4970" y="18008"/>
                    </a:cubicBezTo>
                    <a:cubicBezTo>
                      <a:pt x="4559" y="18654"/>
                      <a:pt x="4240" y="19460"/>
                      <a:pt x="3199" y="19376"/>
                    </a:cubicBezTo>
                    <a:cubicBezTo>
                      <a:pt x="2150" y="19300"/>
                      <a:pt x="1671" y="19141"/>
                      <a:pt x="1511" y="18495"/>
                    </a:cubicBezTo>
                    <a:cubicBezTo>
                      <a:pt x="1344" y="17848"/>
                      <a:pt x="1184" y="16404"/>
                      <a:pt x="1025" y="14390"/>
                    </a:cubicBezTo>
                    <a:cubicBezTo>
                      <a:pt x="865" y="12376"/>
                      <a:pt x="1025" y="11980"/>
                      <a:pt x="941" y="10688"/>
                    </a:cubicBezTo>
                    <a:cubicBezTo>
                      <a:pt x="865" y="9403"/>
                      <a:pt x="379" y="8522"/>
                      <a:pt x="219" y="8278"/>
                    </a:cubicBezTo>
                    <a:cubicBezTo>
                      <a:pt x="59" y="8035"/>
                      <a:pt x="135" y="7146"/>
                      <a:pt x="706" y="6667"/>
                    </a:cubicBezTo>
                    <a:cubicBezTo>
                      <a:pt x="1268" y="6180"/>
                      <a:pt x="2553" y="5785"/>
                      <a:pt x="2553" y="5785"/>
                    </a:cubicBezTo>
                    <a:close/>
                  </a:path>
                </a:pathLst>
              </a:custGeom>
              <a:solidFill>
                <a:srgbClr val="231F20"/>
              </a:solidFill>
              <a:ln w="7575" cap="flat">
                <a:noFill/>
                <a:prstDash val="solid"/>
                <a:round/>
              </a:ln>
            </p:spPr>
            <p:txBody>
              <a:bodyPr rtlCol="0" anchor="ctr"/>
              <a:lstStyle/>
              <a:p>
                <a:endParaRPr lang="en-GB"/>
              </a:p>
            </p:txBody>
          </p:sp>
          <p:sp>
            <p:nvSpPr>
              <p:cNvPr id="675" name="Freeform: Shape 674">
                <a:extLst>
                  <a:ext uri="{FF2B5EF4-FFF2-40B4-BE49-F238E27FC236}">
                    <a16:creationId xmlns:a16="http://schemas.microsoft.com/office/drawing/2014/main" id="{6A4756D1-ADBB-4791-BA52-5F5592E41610}"/>
                  </a:ext>
                </a:extLst>
              </p:cNvPr>
              <p:cNvSpPr/>
              <p:nvPr/>
            </p:nvSpPr>
            <p:spPr>
              <a:xfrm>
                <a:off x="7192140" y="3717550"/>
                <a:ext cx="23836" cy="15538"/>
              </a:xfrm>
              <a:custGeom>
                <a:avLst/>
                <a:gdLst>
                  <a:gd name="connsiteX0" fmla="*/ 2661 w 23836"/>
                  <a:gd name="connsiteY0" fmla="*/ 3879 h 15538"/>
                  <a:gd name="connsiteX1" fmla="*/ 7891 w 23836"/>
                  <a:gd name="connsiteY1" fmla="*/ 2670 h 15538"/>
                  <a:gd name="connsiteX2" fmla="*/ 11350 w 23836"/>
                  <a:gd name="connsiteY2" fmla="*/ 1781 h 15538"/>
                  <a:gd name="connsiteX3" fmla="*/ 14413 w 23836"/>
                  <a:gd name="connsiteY3" fmla="*/ 1621 h 15538"/>
                  <a:gd name="connsiteX4" fmla="*/ 16176 w 23836"/>
                  <a:gd name="connsiteY4" fmla="*/ 1705 h 15538"/>
                  <a:gd name="connsiteX5" fmla="*/ 19559 w 23836"/>
                  <a:gd name="connsiteY5" fmla="*/ 420 h 15538"/>
                  <a:gd name="connsiteX6" fmla="*/ 21969 w 23836"/>
                  <a:gd name="connsiteY6" fmla="*/ 580 h 15538"/>
                  <a:gd name="connsiteX7" fmla="*/ 23261 w 23836"/>
                  <a:gd name="connsiteY7" fmla="*/ 2511 h 15538"/>
                  <a:gd name="connsiteX8" fmla="*/ 23983 w 23836"/>
                  <a:gd name="connsiteY8" fmla="*/ 12484 h 15538"/>
                  <a:gd name="connsiteX9" fmla="*/ 22371 w 23836"/>
                  <a:gd name="connsiteY9" fmla="*/ 15060 h 15538"/>
                  <a:gd name="connsiteX10" fmla="*/ 7009 w 23836"/>
                  <a:gd name="connsiteY10" fmla="*/ 15623 h 15538"/>
                  <a:gd name="connsiteX11" fmla="*/ 4919 w 23836"/>
                  <a:gd name="connsiteY11" fmla="*/ 15220 h 15538"/>
                  <a:gd name="connsiteX12" fmla="*/ 2828 w 23836"/>
                  <a:gd name="connsiteY12" fmla="*/ 15699 h 15538"/>
                  <a:gd name="connsiteX13" fmla="*/ 2099 w 23836"/>
                  <a:gd name="connsiteY13" fmla="*/ 15623 h 15538"/>
                  <a:gd name="connsiteX14" fmla="*/ 1377 w 23836"/>
                  <a:gd name="connsiteY14" fmla="*/ 15463 h 15538"/>
                  <a:gd name="connsiteX15" fmla="*/ 252 w 23836"/>
                  <a:gd name="connsiteY15" fmla="*/ 13928 h 15538"/>
                  <a:gd name="connsiteX16" fmla="*/ 252 w 23836"/>
                  <a:gd name="connsiteY16" fmla="*/ 5726 h 15538"/>
                  <a:gd name="connsiteX17" fmla="*/ 890 w 23836"/>
                  <a:gd name="connsiteY17" fmla="*/ 4441 h 15538"/>
                  <a:gd name="connsiteX18" fmla="*/ 2661 w 23836"/>
                  <a:gd name="connsiteY18" fmla="*/ 3879 h 15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36" h="15538">
                    <a:moveTo>
                      <a:pt x="2661" y="3879"/>
                    </a:moveTo>
                    <a:cubicBezTo>
                      <a:pt x="2661" y="3879"/>
                      <a:pt x="6363" y="2746"/>
                      <a:pt x="7891" y="2670"/>
                    </a:cubicBezTo>
                    <a:cubicBezTo>
                      <a:pt x="9419" y="2587"/>
                      <a:pt x="9822" y="1948"/>
                      <a:pt x="11350" y="1781"/>
                    </a:cubicBezTo>
                    <a:cubicBezTo>
                      <a:pt x="12877" y="1621"/>
                      <a:pt x="13280" y="1462"/>
                      <a:pt x="14413" y="1621"/>
                    </a:cubicBezTo>
                    <a:cubicBezTo>
                      <a:pt x="15538" y="1781"/>
                      <a:pt x="15135" y="1865"/>
                      <a:pt x="16176" y="1705"/>
                    </a:cubicBezTo>
                    <a:cubicBezTo>
                      <a:pt x="17225" y="1545"/>
                      <a:pt x="18594" y="580"/>
                      <a:pt x="19559" y="420"/>
                    </a:cubicBezTo>
                    <a:cubicBezTo>
                      <a:pt x="20524" y="261"/>
                      <a:pt x="20844" y="-150"/>
                      <a:pt x="21969" y="580"/>
                    </a:cubicBezTo>
                    <a:cubicBezTo>
                      <a:pt x="23094" y="1302"/>
                      <a:pt x="23177" y="2024"/>
                      <a:pt x="23261" y="2511"/>
                    </a:cubicBezTo>
                    <a:cubicBezTo>
                      <a:pt x="23337" y="2990"/>
                      <a:pt x="23983" y="12484"/>
                      <a:pt x="23983" y="12484"/>
                    </a:cubicBezTo>
                    <a:cubicBezTo>
                      <a:pt x="23983" y="12484"/>
                      <a:pt x="23496" y="14893"/>
                      <a:pt x="22371" y="15060"/>
                    </a:cubicBezTo>
                    <a:cubicBezTo>
                      <a:pt x="21247" y="15220"/>
                      <a:pt x="7009" y="15623"/>
                      <a:pt x="7009" y="15623"/>
                    </a:cubicBezTo>
                    <a:cubicBezTo>
                      <a:pt x="7009" y="15623"/>
                      <a:pt x="5801" y="14734"/>
                      <a:pt x="4919" y="15220"/>
                    </a:cubicBezTo>
                    <a:cubicBezTo>
                      <a:pt x="4029" y="15699"/>
                      <a:pt x="3383" y="15699"/>
                      <a:pt x="2828" y="15699"/>
                    </a:cubicBezTo>
                    <a:cubicBezTo>
                      <a:pt x="2258" y="15699"/>
                      <a:pt x="2099" y="15623"/>
                      <a:pt x="2099" y="15623"/>
                    </a:cubicBezTo>
                    <a:cubicBezTo>
                      <a:pt x="2099" y="15623"/>
                      <a:pt x="1696" y="15699"/>
                      <a:pt x="1377" y="15463"/>
                    </a:cubicBezTo>
                    <a:cubicBezTo>
                      <a:pt x="1057" y="15220"/>
                      <a:pt x="252" y="15859"/>
                      <a:pt x="252" y="13928"/>
                    </a:cubicBezTo>
                    <a:lnTo>
                      <a:pt x="252" y="5726"/>
                    </a:lnTo>
                    <a:cubicBezTo>
                      <a:pt x="252" y="5726"/>
                      <a:pt x="-235" y="4761"/>
                      <a:pt x="890" y="4441"/>
                    </a:cubicBezTo>
                    <a:cubicBezTo>
                      <a:pt x="2023" y="4115"/>
                      <a:pt x="2661" y="3879"/>
                      <a:pt x="2661" y="3879"/>
                    </a:cubicBezTo>
                    <a:close/>
                  </a:path>
                </a:pathLst>
              </a:custGeom>
              <a:solidFill>
                <a:srgbClr val="231F20"/>
              </a:solidFill>
              <a:ln w="7575" cap="flat">
                <a:noFill/>
                <a:prstDash val="solid"/>
                <a:round/>
              </a:ln>
            </p:spPr>
            <p:txBody>
              <a:bodyPr rtlCol="0" anchor="ctr"/>
              <a:lstStyle/>
              <a:p>
                <a:endParaRPr lang="en-GB"/>
              </a:p>
            </p:txBody>
          </p:sp>
          <p:sp>
            <p:nvSpPr>
              <p:cNvPr id="676" name="Freeform: Shape 675">
                <a:extLst>
                  <a:ext uri="{FF2B5EF4-FFF2-40B4-BE49-F238E27FC236}">
                    <a16:creationId xmlns:a16="http://schemas.microsoft.com/office/drawing/2014/main" id="{F8A1C0B3-086A-4EA6-8239-2C374D069BB7}"/>
                  </a:ext>
                </a:extLst>
              </p:cNvPr>
              <p:cNvSpPr/>
              <p:nvPr/>
            </p:nvSpPr>
            <p:spPr>
              <a:xfrm>
                <a:off x="7191034" y="3740590"/>
                <a:ext cx="25267" cy="15678"/>
              </a:xfrm>
              <a:custGeom>
                <a:avLst/>
                <a:gdLst>
                  <a:gd name="connsiteX0" fmla="*/ 2407 w 25267"/>
                  <a:gd name="connsiteY0" fmla="*/ 475 h 15678"/>
                  <a:gd name="connsiteX1" fmla="*/ 14956 w 25267"/>
                  <a:gd name="connsiteY1" fmla="*/ 232 h 15678"/>
                  <a:gd name="connsiteX2" fmla="*/ 18172 w 25267"/>
                  <a:gd name="connsiteY2" fmla="*/ 399 h 15678"/>
                  <a:gd name="connsiteX3" fmla="*/ 19456 w 25267"/>
                  <a:gd name="connsiteY3" fmla="*/ 962 h 15678"/>
                  <a:gd name="connsiteX4" fmla="*/ 21068 w 25267"/>
                  <a:gd name="connsiteY4" fmla="*/ 559 h 15678"/>
                  <a:gd name="connsiteX5" fmla="*/ 23964 w 25267"/>
                  <a:gd name="connsiteY5" fmla="*/ 399 h 15678"/>
                  <a:gd name="connsiteX6" fmla="*/ 25408 w 25267"/>
                  <a:gd name="connsiteY6" fmla="*/ 2489 h 15678"/>
                  <a:gd name="connsiteX7" fmla="*/ 24283 w 25267"/>
                  <a:gd name="connsiteY7" fmla="*/ 9323 h 15678"/>
                  <a:gd name="connsiteX8" fmla="*/ 22755 w 25267"/>
                  <a:gd name="connsiteY8" fmla="*/ 14234 h 15678"/>
                  <a:gd name="connsiteX9" fmla="*/ 22915 w 25267"/>
                  <a:gd name="connsiteY9" fmla="*/ 15518 h 15678"/>
                  <a:gd name="connsiteX10" fmla="*/ 20749 w 25267"/>
                  <a:gd name="connsiteY10" fmla="*/ 15845 h 15678"/>
                  <a:gd name="connsiteX11" fmla="*/ 15678 w 25267"/>
                  <a:gd name="connsiteY11" fmla="*/ 14796 h 15678"/>
                  <a:gd name="connsiteX12" fmla="*/ 12136 w 25267"/>
                  <a:gd name="connsiteY12" fmla="*/ 14157 h 15678"/>
                  <a:gd name="connsiteX13" fmla="*/ 9240 w 25267"/>
                  <a:gd name="connsiteY13" fmla="*/ 13755 h 15678"/>
                  <a:gd name="connsiteX14" fmla="*/ 5143 w 25267"/>
                  <a:gd name="connsiteY14" fmla="*/ 13511 h 15678"/>
                  <a:gd name="connsiteX15" fmla="*/ 2163 w 25267"/>
                  <a:gd name="connsiteY15" fmla="*/ 13192 h 15678"/>
                  <a:gd name="connsiteX16" fmla="*/ 795 w 25267"/>
                  <a:gd name="connsiteY16" fmla="*/ 12227 h 15678"/>
                  <a:gd name="connsiteX17" fmla="*/ 316 w 25267"/>
                  <a:gd name="connsiteY17" fmla="*/ 10691 h 15678"/>
                  <a:gd name="connsiteX18" fmla="*/ 233 w 25267"/>
                  <a:gd name="connsiteY18" fmla="*/ 6670 h 15678"/>
                  <a:gd name="connsiteX19" fmla="*/ 476 w 25267"/>
                  <a:gd name="connsiteY19" fmla="*/ 1927 h 15678"/>
                  <a:gd name="connsiteX20" fmla="*/ 1122 w 25267"/>
                  <a:gd name="connsiteY20" fmla="*/ 642 h 15678"/>
                  <a:gd name="connsiteX21" fmla="*/ 2407 w 25267"/>
                  <a:gd name="connsiteY21" fmla="*/ 475 h 15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267" h="15678">
                    <a:moveTo>
                      <a:pt x="2407" y="475"/>
                    </a:moveTo>
                    <a:cubicBezTo>
                      <a:pt x="2407" y="475"/>
                      <a:pt x="13345" y="72"/>
                      <a:pt x="14956" y="232"/>
                    </a:cubicBezTo>
                    <a:cubicBezTo>
                      <a:pt x="16560" y="399"/>
                      <a:pt x="17693" y="399"/>
                      <a:pt x="18172" y="399"/>
                    </a:cubicBezTo>
                    <a:cubicBezTo>
                      <a:pt x="18658" y="399"/>
                      <a:pt x="18575" y="878"/>
                      <a:pt x="19456" y="962"/>
                    </a:cubicBezTo>
                    <a:cubicBezTo>
                      <a:pt x="20346" y="1038"/>
                      <a:pt x="20665" y="802"/>
                      <a:pt x="21068" y="559"/>
                    </a:cubicBezTo>
                    <a:cubicBezTo>
                      <a:pt x="21471" y="315"/>
                      <a:pt x="23318" y="-87"/>
                      <a:pt x="23964" y="399"/>
                    </a:cubicBezTo>
                    <a:cubicBezTo>
                      <a:pt x="24610" y="878"/>
                      <a:pt x="25492" y="642"/>
                      <a:pt x="25408" y="2489"/>
                    </a:cubicBezTo>
                    <a:cubicBezTo>
                      <a:pt x="25332" y="4344"/>
                      <a:pt x="24610" y="6837"/>
                      <a:pt x="24283" y="9323"/>
                    </a:cubicBezTo>
                    <a:cubicBezTo>
                      <a:pt x="23964" y="11816"/>
                      <a:pt x="22755" y="13587"/>
                      <a:pt x="22755" y="14234"/>
                    </a:cubicBezTo>
                    <a:cubicBezTo>
                      <a:pt x="22755" y="14880"/>
                      <a:pt x="22915" y="15518"/>
                      <a:pt x="22915" y="15518"/>
                    </a:cubicBezTo>
                    <a:cubicBezTo>
                      <a:pt x="22915" y="15518"/>
                      <a:pt x="21714" y="15761"/>
                      <a:pt x="20749" y="15845"/>
                    </a:cubicBezTo>
                    <a:cubicBezTo>
                      <a:pt x="19783" y="15921"/>
                      <a:pt x="16241" y="14880"/>
                      <a:pt x="15678" y="14796"/>
                    </a:cubicBezTo>
                    <a:cubicBezTo>
                      <a:pt x="15116" y="14720"/>
                      <a:pt x="13748" y="14393"/>
                      <a:pt x="12136" y="14157"/>
                    </a:cubicBezTo>
                    <a:cubicBezTo>
                      <a:pt x="10532" y="13914"/>
                      <a:pt x="11414" y="13914"/>
                      <a:pt x="9240" y="13755"/>
                    </a:cubicBezTo>
                    <a:cubicBezTo>
                      <a:pt x="7074" y="13587"/>
                      <a:pt x="6352" y="13511"/>
                      <a:pt x="5143" y="13511"/>
                    </a:cubicBezTo>
                    <a:cubicBezTo>
                      <a:pt x="3934" y="13511"/>
                      <a:pt x="3129" y="13914"/>
                      <a:pt x="2163" y="13192"/>
                    </a:cubicBezTo>
                    <a:cubicBezTo>
                      <a:pt x="1198" y="12462"/>
                      <a:pt x="1198" y="12865"/>
                      <a:pt x="795" y="12227"/>
                    </a:cubicBezTo>
                    <a:cubicBezTo>
                      <a:pt x="392" y="11581"/>
                      <a:pt x="476" y="12060"/>
                      <a:pt x="316" y="10691"/>
                    </a:cubicBezTo>
                    <a:cubicBezTo>
                      <a:pt x="157" y="9323"/>
                      <a:pt x="73" y="7233"/>
                      <a:pt x="233" y="6670"/>
                    </a:cubicBezTo>
                    <a:cubicBezTo>
                      <a:pt x="392" y="6108"/>
                      <a:pt x="233" y="2330"/>
                      <a:pt x="476" y="1927"/>
                    </a:cubicBezTo>
                    <a:cubicBezTo>
                      <a:pt x="711" y="1524"/>
                      <a:pt x="552" y="802"/>
                      <a:pt x="1122" y="642"/>
                    </a:cubicBezTo>
                    <a:cubicBezTo>
                      <a:pt x="1684" y="475"/>
                      <a:pt x="2407" y="475"/>
                      <a:pt x="2407" y="475"/>
                    </a:cubicBezTo>
                    <a:close/>
                  </a:path>
                </a:pathLst>
              </a:custGeom>
              <a:solidFill>
                <a:srgbClr val="231F20"/>
              </a:solidFill>
              <a:ln w="7575" cap="flat">
                <a:noFill/>
                <a:prstDash val="solid"/>
                <a:round/>
              </a:ln>
            </p:spPr>
            <p:txBody>
              <a:bodyPr rtlCol="0" anchor="ctr"/>
              <a:lstStyle/>
              <a:p>
                <a:endParaRPr lang="en-GB"/>
              </a:p>
            </p:txBody>
          </p:sp>
          <p:sp>
            <p:nvSpPr>
              <p:cNvPr id="677" name="Freeform: Shape 676">
                <a:extLst>
                  <a:ext uri="{FF2B5EF4-FFF2-40B4-BE49-F238E27FC236}">
                    <a16:creationId xmlns:a16="http://schemas.microsoft.com/office/drawing/2014/main" id="{F3ECA566-3193-4CFF-84B7-8C87E08AA9E5}"/>
                  </a:ext>
                </a:extLst>
              </p:cNvPr>
              <p:cNvSpPr/>
              <p:nvPr/>
            </p:nvSpPr>
            <p:spPr>
              <a:xfrm>
                <a:off x="7185779" y="3762217"/>
                <a:ext cx="26191" cy="23820"/>
              </a:xfrm>
              <a:custGeom>
                <a:avLst/>
                <a:gdLst>
                  <a:gd name="connsiteX0" fmla="*/ 5082 w 26191"/>
                  <a:gd name="connsiteY0" fmla="*/ 584 h 23820"/>
                  <a:gd name="connsiteX1" fmla="*/ 19806 w 26191"/>
                  <a:gd name="connsiteY1" fmla="*/ 4118 h 23820"/>
                  <a:gd name="connsiteX2" fmla="*/ 23911 w 26191"/>
                  <a:gd name="connsiteY2" fmla="*/ 5570 h 23820"/>
                  <a:gd name="connsiteX3" fmla="*/ 26320 w 26191"/>
                  <a:gd name="connsiteY3" fmla="*/ 7820 h 23820"/>
                  <a:gd name="connsiteX4" fmla="*/ 24792 w 26191"/>
                  <a:gd name="connsiteY4" fmla="*/ 17238 h 23820"/>
                  <a:gd name="connsiteX5" fmla="*/ 23751 w 26191"/>
                  <a:gd name="connsiteY5" fmla="*/ 22225 h 23820"/>
                  <a:gd name="connsiteX6" fmla="*/ 20612 w 26191"/>
                  <a:gd name="connsiteY6" fmla="*/ 23753 h 23820"/>
                  <a:gd name="connsiteX7" fmla="*/ 1867 w 26191"/>
                  <a:gd name="connsiteY7" fmla="*/ 13536 h 23820"/>
                  <a:gd name="connsiteX8" fmla="*/ 179 w 26191"/>
                  <a:gd name="connsiteY8" fmla="*/ 12084 h 23820"/>
                  <a:gd name="connsiteX9" fmla="*/ 1304 w 26191"/>
                  <a:gd name="connsiteY9" fmla="*/ 7182 h 23820"/>
                  <a:gd name="connsiteX10" fmla="*/ 2672 w 26191"/>
                  <a:gd name="connsiteY10" fmla="*/ 2917 h 23820"/>
                  <a:gd name="connsiteX11" fmla="*/ 2992 w 26191"/>
                  <a:gd name="connsiteY11" fmla="*/ 181 h 23820"/>
                  <a:gd name="connsiteX12" fmla="*/ 5082 w 26191"/>
                  <a:gd name="connsiteY12" fmla="*/ 584 h 2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1" h="23820">
                    <a:moveTo>
                      <a:pt x="5082" y="584"/>
                    </a:moveTo>
                    <a:cubicBezTo>
                      <a:pt x="5082" y="584"/>
                      <a:pt x="17396" y="2834"/>
                      <a:pt x="19806" y="4118"/>
                    </a:cubicBezTo>
                    <a:cubicBezTo>
                      <a:pt x="22223" y="5410"/>
                      <a:pt x="22459" y="5084"/>
                      <a:pt x="23911" y="5570"/>
                    </a:cubicBezTo>
                    <a:cubicBezTo>
                      <a:pt x="25355" y="6049"/>
                      <a:pt x="26487" y="5410"/>
                      <a:pt x="26320" y="7820"/>
                    </a:cubicBezTo>
                    <a:cubicBezTo>
                      <a:pt x="26161" y="10237"/>
                      <a:pt x="24792" y="17238"/>
                      <a:pt x="24792" y="17238"/>
                    </a:cubicBezTo>
                    <a:lnTo>
                      <a:pt x="23751" y="22225"/>
                    </a:lnTo>
                    <a:cubicBezTo>
                      <a:pt x="23751" y="22225"/>
                      <a:pt x="22786" y="24794"/>
                      <a:pt x="20612" y="23753"/>
                    </a:cubicBezTo>
                    <a:cubicBezTo>
                      <a:pt x="18438" y="22704"/>
                      <a:pt x="1867" y="13536"/>
                      <a:pt x="1867" y="13536"/>
                    </a:cubicBezTo>
                    <a:cubicBezTo>
                      <a:pt x="1867" y="13536"/>
                      <a:pt x="-140" y="13696"/>
                      <a:pt x="179" y="12084"/>
                    </a:cubicBezTo>
                    <a:cubicBezTo>
                      <a:pt x="498" y="10473"/>
                      <a:pt x="1145" y="7584"/>
                      <a:pt x="1304" y="7182"/>
                    </a:cubicBezTo>
                    <a:cubicBezTo>
                      <a:pt x="1464" y="6779"/>
                      <a:pt x="2513" y="3480"/>
                      <a:pt x="2672" y="2917"/>
                    </a:cubicBezTo>
                    <a:cubicBezTo>
                      <a:pt x="2832" y="2355"/>
                      <a:pt x="2110" y="181"/>
                      <a:pt x="2992" y="181"/>
                    </a:cubicBezTo>
                    <a:cubicBezTo>
                      <a:pt x="3873" y="181"/>
                      <a:pt x="5082" y="584"/>
                      <a:pt x="5082" y="584"/>
                    </a:cubicBezTo>
                    <a:close/>
                  </a:path>
                </a:pathLst>
              </a:custGeom>
              <a:solidFill>
                <a:srgbClr val="231F20"/>
              </a:solidFill>
              <a:ln w="7575" cap="flat">
                <a:noFill/>
                <a:prstDash val="solid"/>
                <a:round/>
              </a:ln>
            </p:spPr>
            <p:txBody>
              <a:bodyPr rtlCol="0" anchor="ctr"/>
              <a:lstStyle/>
              <a:p>
                <a:endParaRPr lang="en-GB"/>
              </a:p>
            </p:txBody>
          </p:sp>
          <p:sp>
            <p:nvSpPr>
              <p:cNvPr id="678" name="Freeform: Shape 677">
                <a:extLst>
                  <a:ext uri="{FF2B5EF4-FFF2-40B4-BE49-F238E27FC236}">
                    <a16:creationId xmlns:a16="http://schemas.microsoft.com/office/drawing/2014/main" id="{2C9A7362-7934-4243-9ECD-06159D7679D0}"/>
                  </a:ext>
                </a:extLst>
              </p:cNvPr>
              <p:cNvSpPr/>
              <p:nvPr/>
            </p:nvSpPr>
            <p:spPr>
              <a:xfrm>
                <a:off x="7123077" y="3867836"/>
                <a:ext cx="67864" cy="28982"/>
              </a:xfrm>
              <a:custGeom>
                <a:avLst/>
                <a:gdLst>
                  <a:gd name="connsiteX0" fmla="*/ 50869 w 67864"/>
                  <a:gd name="connsiteY0" fmla="*/ 4416 h 28982"/>
                  <a:gd name="connsiteX1" fmla="*/ 67037 w 67864"/>
                  <a:gd name="connsiteY1" fmla="*/ 13826 h 28982"/>
                  <a:gd name="connsiteX2" fmla="*/ 67684 w 67864"/>
                  <a:gd name="connsiteY2" fmla="*/ 15590 h 28982"/>
                  <a:gd name="connsiteX3" fmla="*/ 63579 w 67864"/>
                  <a:gd name="connsiteY3" fmla="*/ 20341 h 28982"/>
                  <a:gd name="connsiteX4" fmla="*/ 48703 w 67864"/>
                  <a:gd name="connsiteY4" fmla="*/ 28786 h 28982"/>
                  <a:gd name="connsiteX5" fmla="*/ 30361 w 67864"/>
                  <a:gd name="connsiteY5" fmla="*/ 28869 h 28982"/>
                  <a:gd name="connsiteX6" fmla="*/ 13303 w 67864"/>
                  <a:gd name="connsiteY6" fmla="*/ 22515 h 28982"/>
                  <a:gd name="connsiteX7" fmla="*/ 1879 w 67864"/>
                  <a:gd name="connsiteY7" fmla="*/ 12374 h 28982"/>
                  <a:gd name="connsiteX8" fmla="*/ 351 w 67864"/>
                  <a:gd name="connsiteY8" fmla="*/ 8513 h 28982"/>
                  <a:gd name="connsiteX9" fmla="*/ 594 w 67864"/>
                  <a:gd name="connsiteY9" fmla="*/ 6901 h 28982"/>
                  <a:gd name="connsiteX10" fmla="*/ 3977 w 67864"/>
                  <a:gd name="connsiteY10" fmla="*/ 5776 h 28982"/>
                  <a:gd name="connsiteX11" fmla="*/ 19818 w 67864"/>
                  <a:gd name="connsiteY11" fmla="*/ 547 h 28982"/>
                  <a:gd name="connsiteX12" fmla="*/ 23033 w 67864"/>
                  <a:gd name="connsiteY12" fmla="*/ 547 h 28982"/>
                  <a:gd name="connsiteX13" fmla="*/ 25215 w 67864"/>
                  <a:gd name="connsiteY13" fmla="*/ 2645 h 28982"/>
                  <a:gd name="connsiteX14" fmla="*/ 28590 w 67864"/>
                  <a:gd name="connsiteY14" fmla="*/ 5700 h 28982"/>
                  <a:gd name="connsiteX15" fmla="*/ 34382 w 67864"/>
                  <a:gd name="connsiteY15" fmla="*/ 7069 h 28982"/>
                  <a:gd name="connsiteX16" fmla="*/ 40494 w 67864"/>
                  <a:gd name="connsiteY16" fmla="*/ 6901 h 28982"/>
                  <a:gd name="connsiteX17" fmla="*/ 44918 w 67864"/>
                  <a:gd name="connsiteY17" fmla="*/ 5138 h 28982"/>
                  <a:gd name="connsiteX18" fmla="*/ 47730 w 67864"/>
                  <a:gd name="connsiteY18" fmla="*/ 2888 h 28982"/>
                  <a:gd name="connsiteX19" fmla="*/ 49828 w 67864"/>
                  <a:gd name="connsiteY19" fmla="*/ 3207 h 28982"/>
                  <a:gd name="connsiteX20" fmla="*/ 51272 w 67864"/>
                  <a:gd name="connsiteY20" fmla="*/ 4492 h 28982"/>
                  <a:gd name="connsiteX21" fmla="*/ 50869 w 67864"/>
                  <a:gd name="connsiteY21" fmla="*/ 4416 h 28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7864" h="28982">
                    <a:moveTo>
                      <a:pt x="50869" y="4416"/>
                    </a:moveTo>
                    <a:lnTo>
                      <a:pt x="67037" y="13826"/>
                    </a:lnTo>
                    <a:cubicBezTo>
                      <a:pt x="67037" y="13826"/>
                      <a:pt x="68649" y="14708"/>
                      <a:pt x="67684" y="15590"/>
                    </a:cubicBezTo>
                    <a:cubicBezTo>
                      <a:pt x="66718" y="16479"/>
                      <a:pt x="64468" y="19695"/>
                      <a:pt x="63579" y="20341"/>
                    </a:cubicBezTo>
                    <a:cubicBezTo>
                      <a:pt x="62697" y="20979"/>
                      <a:pt x="52724" y="28467"/>
                      <a:pt x="48703" y="28786"/>
                    </a:cubicBezTo>
                    <a:cubicBezTo>
                      <a:pt x="44682" y="29105"/>
                      <a:pt x="34298" y="29508"/>
                      <a:pt x="30361" y="28869"/>
                    </a:cubicBezTo>
                    <a:cubicBezTo>
                      <a:pt x="26416" y="28223"/>
                      <a:pt x="16602" y="25570"/>
                      <a:pt x="13303" y="22515"/>
                    </a:cubicBezTo>
                    <a:cubicBezTo>
                      <a:pt x="10004" y="19459"/>
                      <a:pt x="2601" y="14062"/>
                      <a:pt x="1879" y="12374"/>
                    </a:cubicBezTo>
                    <a:cubicBezTo>
                      <a:pt x="1156" y="10687"/>
                      <a:pt x="351" y="8513"/>
                      <a:pt x="351" y="8513"/>
                    </a:cubicBezTo>
                    <a:cubicBezTo>
                      <a:pt x="351" y="8513"/>
                      <a:pt x="-288" y="7312"/>
                      <a:pt x="594" y="6901"/>
                    </a:cubicBezTo>
                    <a:cubicBezTo>
                      <a:pt x="1476" y="6506"/>
                      <a:pt x="2205" y="6179"/>
                      <a:pt x="3977" y="5776"/>
                    </a:cubicBezTo>
                    <a:cubicBezTo>
                      <a:pt x="5740" y="5381"/>
                      <a:pt x="19818" y="547"/>
                      <a:pt x="19818" y="547"/>
                    </a:cubicBezTo>
                    <a:cubicBezTo>
                      <a:pt x="19818" y="547"/>
                      <a:pt x="21270" y="-175"/>
                      <a:pt x="23033" y="547"/>
                    </a:cubicBezTo>
                    <a:cubicBezTo>
                      <a:pt x="24804" y="1276"/>
                      <a:pt x="24409" y="1436"/>
                      <a:pt x="25215" y="2645"/>
                    </a:cubicBezTo>
                    <a:cubicBezTo>
                      <a:pt x="26013" y="3846"/>
                      <a:pt x="26173" y="5054"/>
                      <a:pt x="28590" y="5700"/>
                    </a:cubicBezTo>
                    <a:cubicBezTo>
                      <a:pt x="30999" y="6347"/>
                      <a:pt x="31646" y="6985"/>
                      <a:pt x="34382" y="7069"/>
                    </a:cubicBezTo>
                    <a:cubicBezTo>
                      <a:pt x="37111" y="7145"/>
                      <a:pt x="38563" y="7388"/>
                      <a:pt x="40494" y="6901"/>
                    </a:cubicBezTo>
                    <a:cubicBezTo>
                      <a:pt x="42424" y="6423"/>
                      <a:pt x="43716" y="6179"/>
                      <a:pt x="44918" y="5138"/>
                    </a:cubicBezTo>
                    <a:cubicBezTo>
                      <a:pt x="46126" y="4089"/>
                      <a:pt x="47008" y="2964"/>
                      <a:pt x="47730" y="2888"/>
                    </a:cubicBezTo>
                    <a:cubicBezTo>
                      <a:pt x="48460" y="2804"/>
                      <a:pt x="49022" y="2804"/>
                      <a:pt x="49828" y="3207"/>
                    </a:cubicBezTo>
                    <a:cubicBezTo>
                      <a:pt x="50634" y="3610"/>
                      <a:pt x="51272" y="4492"/>
                      <a:pt x="51272" y="4492"/>
                    </a:cubicBezTo>
                    <a:cubicBezTo>
                      <a:pt x="51272" y="4492"/>
                      <a:pt x="50390" y="4332"/>
                      <a:pt x="50869" y="4416"/>
                    </a:cubicBezTo>
                    <a:close/>
                  </a:path>
                </a:pathLst>
              </a:custGeom>
              <a:solidFill>
                <a:srgbClr val="231F20"/>
              </a:solidFill>
              <a:ln w="7575" cap="flat">
                <a:noFill/>
                <a:prstDash val="solid"/>
                <a:round/>
              </a:ln>
            </p:spPr>
            <p:txBody>
              <a:bodyPr rtlCol="0" anchor="ctr"/>
              <a:lstStyle/>
              <a:p>
                <a:endParaRPr lang="en-GB"/>
              </a:p>
            </p:txBody>
          </p:sp>
          <p:sp>
            <p:nvSpPr>
              <p:cNvPr id="679" name="Freeform: Shape 678">
                <a:extLst>
                  <a:ext uri="{FF2B5EF4-FFF2-40B4-BE49-F238E27FC236}">
                    <a16:creationId xmlns:a16="http://schemas.microsoft.com/office/drawing/2014/main" id="{53685F25-039D-4AB8-A8F8-0B38673F1473}"/>
                  </a:ext>
                </a:extLst>
              </p:cNvPr>
              <p:cNvSpPr/>
              <p:nvPr/>
            </p:nvSpPr>
            <p:spPr>
              <a:xfrm>
                <a:off x="7178653" y="3822306"/>
                <a:ext cx="24537" cy="18253"/>
              </a:xfrm>
              <a:custGeom>
                <a:avLst/>
                <a:gdLst>
                  <a:gd name="connsiteX0" fmla="*/ 2954 w 24537"/>
                  <a:gd name="connsiteY0" fmla="*/ 524 h 18253"/>
                  <a:gd name="connsiteX1" fmla="*/ 23067 w 24537"/>
                  <a:gd name="connsiteY1" fmla="*/ 2781 h 18253"/>
                  <a:gd name="connsiteX2" fmla="*/ 24679 w 24537"/>
                  <a:gd name="connsiteY2" fmla="*/ 3982 h 18253"/>
                  <a:gd name="connsiteX3" fmla="*/ 23310 w 24537"/>
                  <a:gd name="connsiteY3" fmla="*/ 17338 h 18253"/>
                  <a:gd name="connsiteX4" fmla="*/ 21456 w 24537"/>
                  <a:gd name="connsiteY4" fmla="*/ 18387 h 18253"/>
                  <a:gd name="connsiteX5" fmla="*/ 1753 w 24537"/>
                  <a:gd name="connsiteY5" fmla="*/ 14928 h 18253"/>
                  <a:gd name="connsiteX6" fmla="*/ 141 w 24537"/>
                  <a:gd name="connsiteY6" fmla="*/ 13560 h 18253"/>
                  <a:gd name="connsiteX7" fmla="*/ 1183 w 24537"/>
                  <a:gd name="connsiteY7" fmla="*/ 1573 h 18253"/>
                  <a:gd name="connsiteX8" fmla="*/ 1829 w 24537"/>
                  <a:gd name="connsiteY8" fmla="*/ 205 h 18253"/>
                  <a:gd name="connsiteX9" fmla="*/ 2954 w 24537"/>
                  <a:gd name="connsiteY9" fmla="*/ 524 h 1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37" h="18253">
                    <a:moveTo>
                      <a:pt x="2954" y="524"/>
                    </a:moveTo>
                    <a:lnTo>
                      <a:pt x="23067" y="2781"/>
                    </a:lnTo>
                    <a:cubicBezTo>
                      <a:pt x="23067" y="2781"/>
                      <a:pt x="24679" y="2698"/>
                      <a:pt x="24679" y="3982"/>
                    </a:cubicBezTo>
                    <a:cubicBezTo>
                      <a:pt x="24679" y="5275"/>
                      <a:pt x="23310" y="17338"/>
                      <a:pt x="23310" y="17338"/>
                    </a:cubicBezTo>
                    <a:cubicBezTo>
                      <a:pt x="23310" y="17338"/>
                      <a:pt x="23067" y="18790"/>
                      <a:pt x="21456" y="18387"/>
                    </a:cubicBezTo>
                    <a:cubicBezTo>
                      <a:pt x="19852" y="17984"/>
                      <a:pt x="1753" y="14928"/>
                      <a:pt x="1753" y="14928"/>
                    </a:cubicBezTo>
                    <a:cubicBezTo>
                      <a:pt x="1753" y="14928"/>
                      <a:pt x="141" y="14769"/>
                      <a:pt x="141" y="13560"/>
                    </a:cubicBezTo>
                    <a:cubicBezTo>
                      <a:pt x="141" y="12352"/>
                      <a:pt x="1183" y="1573"/>
                      <a:pt x="1183" y="1573"/>
                    </a:cubicBezTo>
                    <a:cubicBezTo>
                      <a:pt x="1183" y="1573"/>
                      <a:pt x="1023" y="205"/>
                      <a:pt x="1829" y="205"/>
                    </a:cubicBezTo>
                    <a:cubicBezTo>
                      <a:pt x="2635" y="205"/>
                      <a:pt x="2954" y="524"/>
                      <a:pt x="2954" y="524"/>
                    </a:cubicBezTo>
                    <a:close/>
                  </a:path>
                </a:pathLst>
              </a:custGeom>
              <a:solidFill>
                <a:srgbClr val="231F20"/>
              </a:solidFill>
              <a:ln w="7575" cap="flat">
                <a:noFill/>
                <a:prstDash val="solid"/>
                <a:round/>
              </a:ln>
            </p:spPr>
            <p:txBody>
              <a:bodyPr rtlCol="0" anchor="ctr"/>
              <a:lstStyle/>
              <a:p>
                <a:endParaRPr lang="en-GB"/>
              </a:p>
            </p:txBody>
          </p:sp>
          <p:sp>
            <p:nvSpPr>
              <p:cNvPr id="680" name="Freeform: Shape 679">
                <a:extLst>
                  <a:ext uri="{FF2B5EF4-FFF2-40B4-BE49-F238E27FC236}">
                    <a16:creationId xmlns:a16="http://schemas.microsoft.com/office/drawing/2014/main" id="{34C016DB-E465-458B-A3AE-D1D977656FBE}"/>
                  </a:ext>
                </a:extLst>
              </p:cNvPr>
              <p:cNvSpPr/>
              <p:nvPr/>
            </p:nvSpPr>
            <p:spPr>
              <a:xfrm>
                <a:off x="7176552" y="3842804"/>
                <a:ext cx="24888" cy="14534"/>
              </a:xfrm>
              <a:custGeom>
                <a:avLst/>
                <a:gdLst>
                  <a:gd name="connsiteX0" fmla="*/ 4013 w 24888"/>
                  <a:gd name="connsiteY0" fmla="*/ 1028 h 14534"/>
                  <a:gd name="connsiteX1" fmla="*/ 20987 w 24888"/>
                  <a:gd name="connsiteY1" fmla="*/ 4571 h 14534"/>
                  <a:gd name="connsiteX2" fmla="*/ 23959 w 24888"/>
                  <a:gd name="connsiteY2" fmla="*/ 4973 h 14534"/>
                  <a:gd name="connsiteX3" fmla="*/ 25008 w 24888"/>
                  <a:gd name="connsiteY3" fmla="*/ 6425 h 14534"/>
                  <a:gd name="connsiteX4" fmla="*/ 23959 w 24888"/>
                  <a:gd name="connsiteY4" fmla="*/ 12134 h 14534"/>
                  <a:gd name="connsiteX5" fmla="*/ 22591 w 24888"/>
                  <a:gd name="connsiteY5" fmla="*/ 14384 h 14534"/>
                  <a:gd name="connsiteX6" fmla="*/ 18813 w 24888"/>
                  <a:gd name="connsiteY6" fmla="*/ 14551 h 14534"/>
                  <a:gd name="connsiteX7" fmla="*/ 5701 w 24888"/>
                  <a:gd name="connsiteY7" fmla="*/ 11009 h 14534"/>
                  <a:gd name="connsiteX8" fmla="*/ 471 w 24888"/>
                  <a:gd name="connsiteY8" fmla="*/ 9397 h 14534"/>
                  <a:gd name="connsiteX9" fmla="*/ 228 w 24888"/>
                  <a:gd name="connsiteY9" fmla="*/ 5620 h 14534"/>
                  <a:gd name="connsiteX10" fmla="*/ 631 w 24888"/>
                  <a:gd name="connsiteY10" fmla="*/ 1758 h 14534"/>
                  <a:gd name="connsiteX11" fmla="*/ 2082 w 24888"/>
                  <a:gd name="connsiteY11" fmla="*/ 230 h 14534"/>
                  <a:gd name="connsiteX12" fmla="*/ 4013 w 24888"/>
                  <a:gd name="connsiteY12" fmla="*/ 1028 h 1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88" h="14534">
                    <a:moveTo>
                      <a:pt x="4013" y="1028"/>
                    </a:moveTo>
                    <a:cubicBezTo>
                      <a:pt x="4013" y="1028"/>
                      <a:pt x="19695" y="4487"/>
                      <a:pt x="20987" y="4571"/>
                    </a:cubicBezTo>
                    <a:cubicBezTo>
                      <a:pt x="22272" y="4654"/>
                      <a:pt x="23556" y="4730"/>
                      <a:pt x="23959" y="4973"/>
                    </a:cubicBezTo>
                    <a:cubicBezTo>
                      <a:pt x="24362" y="5217"/>
                      <a:pt x="25168" y="4814"/>
                      <a:pt x="25008" y="6425"/>
                    </a:cubicBezTo>
                    <a:cubicBezTo>
                      <a:pt x="24841" y="8029"/>
                      <a:pt x="24202" y="11169"/>
                      <a:pt x="23959" y="12134"/>
                    </a:cubicBezTo>
                    <a:cubicBezTo>
                      <a:pt x="23716" y="13099"/>
                      <a:pt x="23153" y="13981"/>
                      <a:pt x="22591" y="14384"/>
                    </a:cubicBezTo>
                    <a:cubicBezTo>
                      <a:pt x="22028" y="14787"/>
                      <a:pt x="20341" y="14870"/>
                      <a:pt x="18813" y="14551"/>
                    </a:cubicBezTo>
                    <a:cubicBezTo>
                      <a:pt x="17285" y="14224"/>
                      <a:pt x="8110" y="11571"/>
                      <a:pt x="5701" y="11009"/>
                    </a:cubicBezTo>
                    <a:cubicBezTo>
                      <a:pt x="3283" y="10446"/>
                      <a:pt x="631" y="10203"/>
                      <a:pt x="471" y="9397"/>
                    </a:cubicBezTo>
                    <a:cubicBezTo>
                      <a:pt x="311" y="8599"/>
                      <a:pt x="-16" y="7391"/>
                      <a:pt x="228" y="5620"/>
                    </a:cubicBezTo>
                    <a:cubicBezTo>
                      <a:pt x="471" y="3848"/>
                      <a:pt x="395" y="2404"/>
                      <a:pt x="631" y="1758"/>
                    </a:cubicBezTo>
                    <a:cubicBezTo>
                      <a:pt x="874" y="1112"/>
                      <a:pt x="1117" y="63"/>
                      <a:pt x="2082" y="230"/>
                    </a:cubicBezTo>
                    <a:cubicBezTo>
                      <a:pt x="3048" y="390"/>
                      <a:pt x="4013" y="1028"/>
                      <a:pt x="4013" y="1028"/>
                    </a:cubicBezTo>
                    <a:close/>
                  </a:path>
                </a:pathLst>
              </a:custGeom>
              <a:solidFill>
                <a:srgbClr val="231F20"/>
              </a:solidFill>
              <a:ln w="7575" cap="flat">
                <a:noFill/>
                <a:prstDash val="solid"/>
                <a:round/>
              </a:ln>
            </p:spPr>
            <p:txBody>
              <a:bodyPr rtlCol="0" anchor="ctr"/>
              <a:lstStyle/>
              <a:p>
                <a:endParaRPr lang="en-GB"/>
              </a:p>
            </p:txBody>
          </p:sp>
          <p:sp>
            <p:nvSpPr>
              <p:cNvPr id="681" name="Freeform: Shape 680">
                <a:extLst>
                  <a:ext uri="{FF2B5EF4-FFF2-40B4-BE49-F238E27FC236}">
                    <a16:creationId xmlns:a16="http://schemas.microsoft.com/office/drawing/2014/main" id="{BD229FB7-65F7-4FA2-9E06-1A9ED86BEA48}"/>
                  </a:ext>
                </a:extLst>
              </p:cNvPr>
              <p:cNvSpPr/>
              <p:nvPr/>
            </p:nvSpPr>
            <p:spPr>
              <a:xfrm>
                <a:off x="7174316" y="3859150"/>
                <a:ext cx="23977" cy="17459"/>
              </a:xfrm>
              <a:custGeom>
                <a:avLst/>
                <a:gdLst>
                  <a:gd name="connsiteX0" fmla="*/ 3025 w 23977"/>
                  <a:gd name="connsiteY0" fmla="*/ 220 h 17459"/>
                  <a:gd name="connsiteX1" fmla="*/ 23054 w 23977"/>
                  <a:gd name="connsiteY1" fmla="*/ 6012 h 17459"/>
                  <a:gd name="connsiteX2" fmla="*/ 24020 w 23977"/>
                  <a:gd name="connsiteY2" fmla="*/ 8346 h 17459"/>
                  <a:gd name="connsiteX3" fmla="*/ 20805 w 23977"/>
                  <a:gd name="connsiteY3" fmla="*/ 16152 h 17459"/>
                  <a:gd name="connsiteX4" fmla="*/ 19033 w 23977"/>
                  <a:gd name="connsiteY4" fmla="*/ 17520 h 17459"/>
                  <a:gd name="connsiteX5" fmla="*/ 12435 w 23977"/>
                  <a:gd name="connsiteY5" fmla="*/ 13332 h 17459"/>
                  <a:gd name="connsiteX6" fmla="*/ 3671 w 23977"/>
                  <a:gd name="connsiteY6" fmla="*/ 8026 h 17459"/>
                  <a:gd name="connsiteX7" fmla="*/ 448 w 23977"/>
                  <a:gd name="connsiteY7" fmla="*/ 6415 h 17459"/>
                  <a:gd name="connsiteX8" fmla="*/ 372 w 23977"/>
                  <a:gd name="connsiteY8" fmla="*/ 3762 h 17459"/>
                  <a:gd name="connsiteX9" fmla="*/ 1178 w 23977"/>
                  <a:gd name="connsiteY9" fmla="*/ 623 h 17459"/>
                  <a:gd name="connsiteX10" fmla="*/ 3025 w 23977"/>
                  <a:gd name="connsiteY10" fmla="*/ 220 h 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77" h="17459">
                    <a:moveTo>
                      <a:pt x="3025" y="220"/>
                    </a:moveTo>
                    <a:lnTo>
                      <a:pt x="23054" y="6012"/>
                    </a:lnTo>
                    <a:cubicBezTo>
                      <a:pt x="23054" y="6012"/>
                      <a:pt x="24499" y="6818"/>
                      <a:pt x="24020" y="8346"/>
                    </a:cubicBezTo>
                    <a:cubicBezTo>
                      <a:pt x="23541" y="9874"/>
                      <a:pt x="22089" y="14944"/>
                      <a:pt x="20805" y="16152"/>
                    </a:cubicBezTo>
                    <a:cubicBezTo>
                      <a:pt x="19520" y="17353"/>
                      <a:pt x="19756" y="17999"/>
                      <a:pt x="19033" y="17520"/>
                    </a:cubicBezTo>
                    <a:cubicBezTo>
                      <a:pt x="18311" y="17034"/>
                      <a:pt x="14929" y="15103"/>
                      <a:pt x="12435" y="13332"/>
                    </a:cubicBezTo>
                    <a:cubicBezTo>
                      <a:pt x="9942" y="11569"/>
                      <a:pt x="5115" y="8186"/>
                      <a:pt x="3671" y="8026"/>
                    </a:cubicBezTo>
                    <a:cubicBezTo>
                      <a:pt x="2219" y="7867"/>
                      <a:pt x="608" y="6977"/>
                      <a:pt x="448" y="6415"/>
                    </a:cubicBezTo>
                    <a:cubicBezTo>
                      <a:pt x="288" y="5852"/>
                      <a:pt x="-114" y="5609"/>
                      <a:pt x="372" y="3762"/>
                    </a:cubicBezTo>
                    <a:cubicBezTo>
                      <a:pt x="851" y="1915"/>
                      <a:pt x="212" y="1026"/>
                      <a:pt x="1178" y="623"/>
                    </a:cubicBezTo>
                    <a:cubicBezTo>
                      <a:pt x="2143" y="220"/>
                      <a:pt x="3025" y="220"/>
                      <a:pt x="3025" y="220"/>
                    </a:cubicBezTo>
                    <a:close/>
                  </a:path>
                </a:pathLst>
              </a:custGeom>
              <a:solidFill>
                <a:srgbClr val="231F20"/>
              </a:solidFill>
              <a:ln w="7575" cap="flat">
                <a:noFill/>
                <a:prstDash val="solid"/>
                <a:round/>
              </a:ln>
            </p:spPr>
            <p:txBody>
              <a:bodyPr rtlCol="0" anchor="ctr"/>
              <a:lstStyle/>
              <a:p>
                <a:endParaRPr lang="en-GB"/>
              </a:p>
            </p:txBody>
          </p:sp>
          <p:sp>
            <p:nvSpPr>
              <p:cNvPr id="682" name="Freeform: Shape 681">
                <a:extLst>
                  <a:ext uri="{FF2B5EF4-FFF2-40B4-BE49-F238E27FC236}">
                    <a16:creationId xmlns:a16="http://schemas.microsoft.com/office/drawing/2014/main" id="{6949AC04-67F6-46D3-BE3A-73B11F4013CE}"/>
                  </a:ext>
                </a:extLst>
              </p:cNvPr>
              <p:cNvSpPr/>
              <p:nvPr/>
            </p:nvSpPr>
            <p:spPr>
              <a:xfrm>
                <a:off x="7120476" y="3854516"/>
                <a:ext cx="23612" cy="12746"/>
              </a:xfrm>
              <a:custGeom>
                <a:avLst/>
                <a:gdLst>
                  <a:gd name="connsiteX0" fmla="*/ 1018 w 23612"/>
                  <a:gd name="connsiteY0" fmla="*/ 510 h 12746"/>
                  <a:gd name="connsiteX1" fmla="*/ 21207 w 23612"/>
                  <a:gd name="connsiteY1" fmla="*/ 586 h 12746"/>
                  <a:gd name="connsiteX2" fmla="*/ 22492 w 23612"/>
                  <a:gd name="connsiteY2" fmla="*/ 350 h 12746"/>
                  <a:gd name="connsiteX3" fmla="*/ 23381 w 23612"/>
                  <a:gd name="connsiteY3" fmla="*/ 1718 h 12746"/>
                  <a:gd name="connsiteX4" fmla="*/ 23625 w 23612"/>
                  <a:gd name="connsiteY4" fmla="*/ 5740 h 12746"/>
                  <a:gd name="connsiteX5" fmla="*/ 22735 w 23612"/>
                  <a:gd name="connsiteY5" fmla="*/ 7343 h 12746"/>
                  <a:gd name="connsiteX6" fmla="*/ 775 w 23612"/>
                  <a:gd name="connsiteY6" fmla="*/ 12892 h 12746"/>
                  <a:gd name="connsiteX7" fmla="*/ 288 w 23612"/>
                  <a:gd name="connsiteY7" fmla="*/ 11365 h 12746"/>
                  <a:gd name="connsiteX8" fmla="*/ 129 w 23612"/>
                  <a:gd name="connsiteY8" fmla="*/ 6621 h 12746"/>
                  <a:gd name="connsiteX9" fmla="*/ 288 w 23612"/>
                  <a:gd name="connsiteY9" fmla="*/ 2357 h 12746"/>
                  <a:gd name="connsiteX10" fmla="*/ 1018 w 23612"/>
                  <a:gd name="connsiteY10" fmla="*/ 510 h 12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2" h="12746">
                    <a:moveTo>
                      <a:pt x="1018" y="510"/>
                    </a:moveTo>
                    <a:lnTo>
                      <a:pt x="21207" y="586"/>
                    </a:lnTo>
                    <a:cubicBezTo>
                      <a:pt x="21207" y="586"/>
                      <a:pt x="21937" y="-53"/>
                      <a:pt x="22492" y="350"/>
                    </a:cubicBezTo>
                    <a:cubicBezTo>
                      <a:pt x="23054" y="745"/>
                      <a:pt x="23214" y="829"/>
                      <a:pt x="23381" y="1718"/>
                    </a:cubicBezTo>
                    <a:cubicBezTo>
                      <a:pt x="23541" y="2600"/>
                      <a:pt x="23625" y="5253"/>
                      <a:pt x="23625" y="5740"/>
                    </a:cubicBezTo>
                    <a:cubicBezTo>
                      <a:pt x="23625" y="6218"/>
                      <a:pt x="24179" y="7108"/>
                      <a:pt x="22735" y="7343"/>
                    </a:cubicBezTo>
                    <a:cubicBezTo>
                      <a:pt x="21291" y="7587"/>
                      <a:pt x="775" y="12892"/>
                      <a:pt x="775" y="12892"/>
                    </a:cubicBezTo>
                    <a:cubicBezTo>
                      <a:pt x="775" y="12892"/>
                      <a:pt x="288" y="13463"/>
                      <a:pt x="288" y="11365"/>
                    </a:cubicBezTo>
                    <a:cubicBezTo>
                      <a:pt x="288" y="9274"/>
                      <a:pt x="129" y="8233"/>
                      <a:pt x="129" y="6621"/>
                    </a:cubicBezTo>
                    <a:cubicBezTo>
                      <a:pt x="129" y="5010"/>
                      <a:pt x="53" y="3003"/>
                      <a:pt x="288" y="2357"/>
                    </a:cubicBezTo>
                    <a:cubicBezTo>
                      <a:pt x="532" y="1718"/>
                      <a:pt x="615" y="669"/>
                      <a:pt x="1018" y="510"/>
                    </a:cubicBezTo>
                    <a:close/>
                  </a:path>
                </a:pathLst>
              </a:custGeom>
              <a:solidFill>
                <a:srgbClr val="231F20"/>
              </a:solidFill>
              <a:ln w="7575" cap="flat">
                <a:noFill/>
                <a:prstDash val="solid"/>
                <a:round/>
              </a:ln>
            </p:spPr>
            <p:txBody>
              <a:bodyPr rtlCol="0" anchor="ctr"/>
              <a:lstStyle/>
              <a:p>
                <a:endParaRPr lang="en-GB"/>
              </a:p>
            </p:txBody>
          </p:sp>
          <p:sp>
            <p:nvSpPr>
              <p:cNvPr id="683" name="Freeform: Shape 682">
                <a:extLst>
                  <a:ext uri="{FF2B5EF4-FFF2-40B4-BE49-F238E27FC236}">
                    <a16:creationId xmlns:a16="http://schemas.microsoft.com/office/drawing/2014/main" id="{70C79DCA-D350-438B-B35B-4672D5781058}"/>
                  </a:ext>
                </a:extLst>
              </p:cNvPr>
              <p:cNvSpPr/>
              <p:nvPr/>
            </p:nvSpPr>
            <p:spPr>
              <a:xfrm>
                <a:off x="7120690" y="3837106"/>
                <a:ext cx="24682" cy="11039"/>
              </a:xfrm>
              <a:custGeom>
                <a:avLst/>
                <a:gdLst>
                  <a:gd name="connsiteX0" fmla="*/ 4020 w 24682"/>
                  <a:gd name="connsiteY0" fmla="*/ 209 h 11039"/>
                  <a:gd name="connsiteX1" fmla="*/ 13514 w 24682"/>
                  <a:gd name="connsiteY1" fmla="*/ 772 h 11039"/>
                  <a:gd name="connsiteX2" fmla="*/ 19063 w 24682"/>
                  <a:gd name="connsiteY2" fmla="*/ 1904 h 11039"/>
                  <a:gd name="connsiteX3" fmla="*/ 23167 w 24682"/>
                  <a:gd name="connsiteY3" fmla="*/ 2224 h 11039"/>
                  <a:gd name="connsiteX4" fmla="*/ 24779 w 24682"/>
                  <a:gd name="connsiteY4" fmla="*/ 3508 h 11039"/>
                  <a:gd name="connsiteX5" fmla="*/ 24695 w 24682"/>
                  <a:gd name="connsiteY5" fmla="*/ 7529 h 11039"/>
                  <a:gd name="connsiteX6" fmla="*/ 23570 w 24682"/>
                  <a:gd name="connsiteY6" fmla="*/ 10425 h 11039"/>
                  <a:gd name="connsiteX7" fmla="*/ 19466 w 24682"/>
                  <a:gd name="connsiteY7" fmla="*/ 11231 h 11039"/>
                  <a:gd name="connsiteX8" fmla="*/ 13597 w 24682"/>
                  <a:gd name="connsiteY8" fmla="*/ 10912 h 11039"/>
                  <a:gd name="connsiteX9" fmla="*/ 6840 w 24682"/>
                  <a:gd name="connsiteY9" fmla="*/ 10752 h 11039"/>
                  <a:gd name="connsiteX10" fmla="*/ 1207 w 24682"/>
                  <a:gd name="connsiteY10" fmla="*/ 10752 h 11039"/>
                  <a:gd name="connsiteX11" fmla="*/ 242 w 24682"/>
                  <a:gd name="connsiteY11" fmla="*/ 8578 h 11039"/>
                  <a:gd name="connsiteX12" fmla="*/ 1047 w 24682"/>
                  <a:gd name="connsiteY12" fmla="*/ 3675 h 11039"/>
                  <a:gd name="connsiteX13" fmla="*/ 1770 w 24682"/>
                  <a:gd name="connsiteY13" fmla="*/ 1099 h 11039"/>
                  <a:gd name="connsiteX14" fmla="*/ 4020 w 24682"/>
                  <a:gd name="connsiteY14" fmla="*/ 209 h 1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682" h="11039">
                    <a:moveTo>
                      <a:pt x="4020" y="209"/>
                    </a:moveTo>
                    <a:cubicBezTo>
                      <a:pt x="4020" y="209"/>
                      <a:pt x="10458" y="293"/>
                      <a:pt x="13514" y="772"/>
                    </a:cubicBezTo>
                    <a:cubicBezTo>
                      <a:pt x="16569" y="1258"/>
                      <a:pt x="17694" y="1821"/>
                      <a:pt x="19063" y="1904"/>
                    </a:cubicBezTo>
                    <a:cubicBezTo>
                      <a:pt x="20431" y="1980"/>
                      <a:pt x="23167" y="2224"/>
                      <a:pt x="23167" y="2224"/>
                    </a:cubicBezTo>
                    <a:cubicBezTo>
                      <a:pt x="23167" y="2224"/>
                      <a:pt x="24695" y="2383"/>
                      <a:pt x="24779" y="3508"/>
                    </a:cubicBezTo>
                    <a:cubicBezTo>
                      <a:pt x="24855" y="4633"/>
                      <a:pt x="24695" y="6001"/>
                      <a:pt x="24695" y="7529"/>
                    </a:cubicBezTo>
                    <a:cubicBezTo>
                      <a:pt x="24695" y="9065"/>
                      <a:pt x="23570" y="10425"/>
                      <a:pt x="23570" y="10425"/>
                    </a:cubicBezTo>
                    <a:cubicBezTo>
                      <a:pt x="23570" y="10425"/>
                      <a:pt x="22118" y="11391"/>
                      <a:pt x="19466" y="11231"/>
                    </a:cubicBezTo>
                    <a:cubicBezTo>
                      <a:pt x="16813" y="11072"/>
                      <a:pt x="16493" y="11072"/>
                      <a:pt x="13597" y="10912"/>
                    </a:cubicBezTo>
                    <a:cubicBezTo>
                      <a:pt x="10701" y="10752"/>
                      <a:pt x="7638" y="10752"/>
                      <a:pt x="6840" y="10752"/>
                    </a:cubicBezTo>
                    <a:lnTo>
                      <a:pt x="1207" y="10752"/>
                    </a:lnTo>
                    <a:cubicBezTo>
                      <a:pt x="1207" y="10752"/>
                      <a:pt x="-321" y="11072"/>
                      <a:pt x="242" y="8578"/>
                    </a:cubicBezTo>
                    <a:cubicBezTo>
                      <a:pt x="804" y="6085"/>
                      <a:pt x="721" y="4793"/>
                      <a:pt x="1047" y="3675"/>
                    </a:cubicBezTo>
                    <a:cubicBezTo>
                      <a:pt x="1367" y="2543"/>
                      <a:pt x="1123" y="1661"/>
                      <a:pt x="1770" y="1099"/>
                    </a:cubicBezTo>
                    <a:cubicBezTo>
                      <a:pt x="2408" y="529"/>
                      <a:pt x="4020" y="209"/>
                      <a:pt x="4020" y="209"/>
                    </a:cubicBezTo>
                    <a:close/>
                  </a:path>
                </a:pathLst>
              </a:custGeom>
              <a:solidFill>
                <a:srgbClr val="231F20"/>
              </a:solidFill>
              <a:ln w="7575" cap="flat">
                <a:noFill/>
                <a:prstDash val="solid"/>
                <a:round/>
              </a:ln>
            </p:spPr>
            <p:txBody>
              <a:bodyPr rtlCol="0" anchor="ctr"/>
              <a:lstStyle/>
              <a:p>
                <a:endParaRPr lang="en-GB"/>
              </a:p>
            </p:txBody>
          </p:sp>
          <p:sp>
            <p:nvSpPr>
              <p:cNvPr id="684" name="Freeform: Shape 683">
                <a:extLst>
                  <a:ext uri="{FF2B5EF4-FFF2-40B4-BE49-F238E27FC236}">
                    <a16:creationId xmlns:a16="http://schemas.microsoft.com/office/drawing/2014/main" id="{1AD3DAF0-BF18-42FD-845F-36A185A5FAB9}"/>
                  </a:ext>
                </a:extLst>
              </p:cNvPr>
              <p:cNvSpPr/>
              <p:nvPr/>
            </p:nvSpPr>
            <p:spPr>
              <a:xfrm>
                <a:off x="7123704" y="3814423"/>
                <a:ext cx="24065" cy="16890"/>
              </a:xfrm>
              <a:custGeom>
                <a:avLst/>
                <a:gdLst>
                  <a:gd name="connsiteX0" fmla="*/ 6077 w 24065"/>
                  <a:gd name="connsiteY0" fmla="*/ 277 h 16890"/>
                  <a:gd name="connsiteX1" fmla="*/ 14043 w 24065"/>
                  <a:gd name="connsiteY1" fmla="*/ 1653 h 16890"/>
                  <a:gd name="connsiteX2" fmla="*/ 16696 w 24065"/>
                  <a:gd name="connsiteY2" fmla="*/ 1486 h 16890"/>
                  <a:gd name="connsiteX3" fmla="*/ 20155 w 24065"/>
                  <a:gd name="connsiteY3" fmla="*/ 2291 h 16890"/>
                  <a:gd name="connsiteX4" fmla="*/ 22732 w 24065"/>
                  <a:gd name="connsiteY4" fmla="*/ 3097 h 16890"/>
                  <a:gd name="connsiteX5" fmla="*/ 24176 w 24065"/>
                  <a:gd name="connsiteY5" fmla="*/ 5750 h 16890"/>
                  <a:gd name="connsiteX6" fmla="*/ 23530 w 24065"/>
                  <a:gd name="connsiteY6" fmla="*/ 11056 h 16890"/>
                  <a:gd name="connsiteX7" fmla="*/ 22732 w 24065"/>
                  <a:gd name="connsiteY7" fmla="*/ 17091 h 16890"/>
                  <a:gd name="connsiteX8" fmla="*/ 361 w 24065"/>
                  <a:gd name="connsiteY8" fmla="*/ 15966 h 16890"/>
                  <a:gd name="connsiteX9" fmla="*/ 688 w 24065"/>
                  <a:gd name="connsiteY9" fmla="*/ 12910 h 16890"/>
                  <a:gd name="connsiteX10" fmla="*/ 2132 w 24065"/>
                  <a:gd name="connsiteY10" fmla="*/ 8160 h 16890"/>
                  <a:gd name="connsiteX11" fmla="*/ 3264 w 24065"/>
                  <a:gd name="connsiteY11" fmla="*/ 5111 h 16890"/>
                  <a:gd name="connsiteX12" fmla="*/ 4466 w 24065"/>
                  <a:gd name="connsiteY12" fmla="*/ 2611 h 16890"/>
                  <a:gd name="connsiteX13" fmla="*/ 4868 w 24065"/>
                  <a:gd name="connsiteY13" fmla="*/ 201 h 16890"/>
                  <a:gd name="connsiteX14" fmla="*/ 6077 w 24065"/>
                  <a:gd name="connsiteY14" fmla="*/ 277 h 1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65" h="16890">
                    <a:moveTo>
                      <a:pt x="6077" y="277"/>
                    </a:moveTo>
                    <a:cubicBezTo>
                      <a:pt x="6077" y="277"/>
                      <a:pt x="12356" y="1653"/>
                      <a:pt x="14043" y="1653"/>
                    </a:cubicBezTo>
                    <a:cubicBezTo>
                      <a:pt x="15731" y="1653"/>
                      <a:pt x="15244" y="1007"/>
                      <a:pt x="16696" y="1486"/>
                    </a:cubicBezTo>
                    <a:cubicBezTo>
                      <a:pt x="18140" y="1972"/>
                      <a:pt x="19106" y="1889"/>
                      <a:pt x="20155" y="2291"/>
                    </a:cubicBezTo>
                    <a:cubicBezTo>
                      <a:pt x="21204" y="2694"/>
                      <a:pt x="21766" y="3097"/>
                      <a:pt x="22732" y="3097"/>
                    </a:cubicBezTo>
                    <a:cubicBezTo>
                      <a:pt x="23697" y="3097"/>
                      <a:pt x="24259" y="3500"/>
                      <a:pt x="24176" y="5750"/>
                    </a:cubicBezTo>
                    <a:cubicBezTo>
                      <a:pt x="24100" y="8000"/>
                      <a:pt x="23530" y="8965"/>
                      <a:pt x="23530" y="11056"/>
                    </a:cubicBezTo>
                    <a:cubicBezTo>
                      <a:pt x="23530" y="13154"/>
                      <a:pt x="22732" y="17091"/>
                      <a:pt x="22732" y="17091"/>
                    </a:cubicBezTo>
                    <a:lnTo>
                      <a:pt x="361" y="15966"/>
                    </a:lnTo>
                    <a:cubicBezTo>
                      <a:pt x="361" y="15966"/>
                      <a:pt x="-361" y="14841"/>
                      <a:pt x="688" y="12910"/>
                    </a:cubicBezTo>
                    <a:cubicBezTo>
                      <a:pt x="1737" y="10980"/>
                      <a:pt x="1896" y="9535"/>
                      <a:pt x="2132" y="8160"/>
                    </a:cubicBezTo>
                    <a:cubicBezTo>
                      <a:pt x="2375" y="6799"/>
                      <a:pt x="2702" y="5834"/>
                      <a:pt x="3264" y="5111"/>
                    </a:cubicBezTo>
                    <a:cubicBezTo>
                      <a:pt x="3827" y="4382"/>
                      <a:pt x="4306" y="3173"/>
                      <a:pt x="4466" y="2611"/>
                    </a:cubicBezTo>
                    <a:cubicBezTo>
                      <a:pt x="4625" y="2048"/>
                      <a:pt x="4868" y="201"/>
                      <a:pt x="4868" y="201"/>
                    </a:cubicBezTo>
                    <a:lnTo>
                      <a:pt x="6077" y="277"/>
                    </a:lnTo>
                    <a:close/>
                  </a:path>
                </a:pathLst>
              </a:custGeom>
              <a:solidFill>
                <a:srgbClr val="231F20"/>
              </a:solidFill>
              <a:ln w="7575" cap="flat">
                <a:noFill/>
                <a:prstDash val="solid"/>
                <a:round/>
              </a:ln>
            </p:spPr>
            <p:txBody>
              <a:bodyPr rtlCol="0" anchor="ctr"/>
              <a:lstStyle/>
              <a:p>
                <a:endParaRPr lang="en-GB"/>
              </a:p>
            </p:txBody>
          </p:sp>
          <p:sp>
            <p:nvSpPr>
              <p:cNvPr id="685" name="Freeform: Shape 684">
                <a:extLst>
                  <a:ext uri="{FF2B5EF4-FFF2-40B4-BE49-F238E27FC236}">
                    <a16:creationId xmlns:a16="http://schemas.microsoft.com/office/drawing/2014/main" id="{3D18F5CA-54B4-4373-AA9B-E20CAD5274E1}"/>
                  </a:ext>
                </a:extLst>
              </p:cNvPr>
              <p:cNvSpPr/>
              <p:nvPr/>
            </p:nvSpPr>
            <p:spPr>
              <a:xfrm>
                <a:off x="7151482" y="3825278"/>
                <a:ext cx="7741" cy="12637"/>
              </a:xfrm>
              <a:custGeom>
                <a:avLst/>
                <a:gdLst>
                  <a:gd name="connsiteX0" fmla="*/ 3164 w 7741"/>
                  <a:gd name="connsiteY0" fmla="*/ 288 h 12637"/>
                  <a:gd name="connsiteX1" fmla="*/ 7588 w 7741"/>
                  <a:gd name="connsiteY1" fmla="*/ 4796 h 12637"/>
                  <a:gd name="connsiteX2" fmla="*/ 7831 w 7741"/>
                  <a:gd name="connsiteY2" fmla="*/ 6886 h 12637"/>
                  <a:gd name="connsiteX3" fmla="*/ 7025 w 7741"/>
                  <a:gd name="connsiteY3" fmla="*/ 11797 h 12637"/>
                  <a:gd name="connsiteX4" fmla="*/ 6706 w 7741"/>
                  <a:gd name="connsiteY4" fmla="*/ 12838 h 12637"/>
                  <a:gd name="connsiteX5" fmla="*/ 3323 w 7741"/>
                  <a:gd name="connsiteY5" fmla="*/ 11470 h 12637"/>
                  <a:gd name="connsiteX6" fmla="*/ 1309 w 7741"/>
                  <a:gd name="connsiteY6" fmla="*/ 9782 h 12637"/>
                  <a:gd name="connsiteX7" fmla="*/ 587 w 7741"/>
                  <a:gd name="connsiteY7" fmla="*/ 8338 h 12637"/>
                  <a:gd name="connsiteX8" fmla="*/ 184 w 7741"/>
                  <a:gd name="connsiteY8" fmla="*/ 4796 h 12637"/>
                  <a:gd name="connsiteX9" fmla="*/ 1073 w 7741"/>
                  <a:gd name="connsiteY9" fmla="*/ 1254 h 12637"/>
                  <a:gd name="connsiteX10" fmla="*/ 2518 w 7741"/>
                  <a:gd name="connsiteY10" fmla="*/ 205 h 12637"/>
                  <a:gd name="connsiteX11" fmla="*/ 3164 w 7741"/>
                  <a:gd name="connsiteY11" fmla="*/ 288 h 1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41" h="12637">
                    <a:moveTo>
                      <a:pt x="3164" y="288"/>
                    </a:moveTo>
                    <a:lnTo>
                      <a:pt x="7588" y="4796"/>
                    </a:lnTo>
                    <a:cubicBezTo>
                      <a:pt x="7588" y="4796"/>
                      <a:pt x="7991" y="5039"/>
                      <a:pt x="7831" y="6886"/>
                    </a:cubicBezTo>
                    <a:cubicBezTo>
                      <a:pt x="7671" y="8733"/>
                      <a:pt x="7025" y="11797"/>
                      <a:pt x="7025" y="11797"/>
                    </a:cubicBezTo>
                    <a:cubicBezTo>
                      <a:pt x="7025" y="11797"/>
                      <a:pt x="7588" y="12922"/>
                      <a:pt x="6706" y="12838"/>
                    </a:cubicBezTo>
                    <a:cubicBezTo>
                      <a:pt x="5817" y="12762"/>
                      <a:pt x="3726" y="12032"/>
                      <a:pt x="3323" y="11470"/>
                    </a:cubicBezTo>
                    <a:cubicBezTo>
                      <a:pt x="2920" y="10907"/>
                      <a:pt x="1476" y="10102"/>
                      <a:pt x="1309" y="9782"/>
                    </a:cubicBezTo>
                    <a:cubicBezTo>
                      <a:pt x="1149" y="9463"/>
                      <a:pt x="670" y="8657"/>
                      <a:pt x="587" y="8338"/>
                    </a:cubicBezTo>
                    <a:cubicBezTo>
                      <a:pt x="511" y="8011"/>
                      <a:pt x="-52" y="6004"/>
                      <a:pt x="184" y="4796"/>
                    </a:cubicBezTo>
                    <a:cubicBezTo>
                      <a:pt x="427" y="3587"/>
                      <a:pt x="427" y="1976"/>
                      <a:pt x="1073" y="1254"/>
                    </a:cubicBezTo>
                    <a:cubicBezTo>
                      <a:pt x="1712" y="532"/>
                      <a:pt x="2518" y="205"/>
                      <a:pt x="2518" y="205"/>
                    </a:cubicBezTo>
                    <a:lnTo>
                      <a:pt x="3164" y="288"/>
                    </a:lnTo>
                    <a:close/>
                  </a:path>
                </a:pathLst>
              </a:custGeom>
              <a:solidFill>
                <a:srgbClr val="231F20"/>
              </a:solidFill>
              <a:ln w="7575" cap="flat">
                <a:noFill/>
                <a:prstDash val="solid"/>
                <a:round/>
              </a:ln>
            </p:spPr>
            <p:txBody>
              <a:bodyPr rtlCol="0" anchor="ctr"/>
              <a:lstStyle/>
              <a:p>
                <a:endParaRPr lang="en-GB"/>
              </a:p>
            </p:txBody>
          </p:sp>
          <p:sp>
            <p:nvSpPr>
              <p:cNvPr id="686" name="Freeform: Shape 685">
                <a:extLst>
                  <a:ext uri="{FF2B5EF4-FFF2-40B4-BE49-F238E27FC236}">
                    <a16:creationId xmlns:a16="http://schemas.microsoft.com/office/drawing/2014/main" id="{30912F0C-A205-42AA-9BE2-572DC12A2719}"/>
                  </a:ext>
                </a:extLst>
              </p:cNvPr>
              <p:cNvSpPr/>
              <p:nvPr/>
            </p:nvSpPr>
            <p:spPr>
              <a:xfrm>
                <a:off x="7149757" y="3842810"/>
                <a:ext cx="7014" cy="9102"/>
              </a:xfrm>
              <a:custGeom>
                <a:avLst/>
                <a:gdLst>
                  <a:gd name="connsiteX0" fmla="*/ 3276 w 7014"/>
                  <a:gd name="connsiteY0" fmla="*/ 223 h 9102"/>
                  <a:gd name="connsiteX1" fmla="*/ 6658 w 7014"/>
                  <a:gd name="connsiteY1" fmla="*/ 4001 h 9102"/>
                  <a:gd name="connsiteX2" fmla="*/ 7137 w 7014"/>
                  <a:gd name="connsiteY2" fmla="*/ 6099 h 9102"/>
                  <a:gd name="connsiteX3" fmla="*/ 6491 w 7014"/>
                  <a:gd name="connsiteY3" fmla="*/ 9314 h 9102"/>
                  <a:gd name="connsiteX4" fmla="*/ 3359 w 7014"/>
                  <a:gd name="connsiteY4" fmla="*/ 8106 h 9102"/>
                  <a:gd name="connsiteX5" fmla="*/ 866 w 7014"/>
                  <a:gd name="connsiteY5" fmla="*/ 6175 h 9102"/>
                  <a:gd name="connsiteX6" fmla="*/ 220 w 7014"/>
                  <a:gd name="connsiteY6" fmla="*/ 3203 h 9102"/>
                  <a:gd name="connsiteX7" fmla="*/ 1588 w 7014"/>
                  <a:gd name="connsiteY7" fmla="*/ 383 h 9102"/>
                  <a:gd name="connsiteX8" fmla="*/ 3276 w 7014"/>
                  <a:gd name="connsiteY8" fmla="*/ 223 h 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4" h="9102">
                    <a:moveTo>
                      <a:pt x="3276" y="223"/>
                    </a:moveTo>
                    <a:lnTo>
                      <a:pt x="6658" y="4001"/>
                    </a:lnTo>
                    <a:cubicBezTo>
                      <a:pt x="6658" y="4001"/>
                      <a:pt x="7137" y="4160"/>
                      <a:pt x="7137" y="6099"/>
                    </a:cubicBezTo>
                    <a:cubicBezTo>
                      <a:pt x="7137" y="8029"/>
                      <a:pt x="7221" y="9314"/>
                      <a:pt x="6491" y="9314"/>
                    </a:cubicBezTo>
                    <a:cubicBezTo>
                      <a:pt x="5769" y="9314"/>
                      <a:pt x="3998" y="8752"/>
                      <a:pt x="3359" y="8106"/>
                    </a:cubicBezTo>
                    <a:cubicBezTo>
                      <a:pt x="2713" y="7467"/>
                      <a:pt x="1261" y="6981"/>
                      <a:pt x="866" y="6175"/>
                    </a:cubicBezTo>
                    <a:cubicBezTo>
                      <a:pt x="463" y="5377"/>
                      <a:pt x="-99" y="4571"/>
                      <a:pt x="220" y="3203"/>
                    </a:cubicBezTo>
                    <a:cubicBezTo>
                      <a:pt x="539" y="1834"/>
                      <a:pt x="1102" y="626"/>
                      <a:pt x="1588" y="383"/>
                    </a:cubicBezTo>
                    <a:cubicBezTo>
                      <a:pt x="2067" y="147"/>
                      <a:pt x="3276" y="223"/>
                      <a:pt x="3276" y="223"/>
                    </a:cubicBezTo>
                    <a:close/>
                  </a:path>
                </a:pathLst>
              </a:custGeom>
              <a:solidFill>
                <a:srgbClr val="231F20"/>
              </a:solidFill>
              <a:ln w="7575" cap="flat">
                <a:noFill/>
                <a:prstDash val="solid"/>
                <a:round/>
              </a:ln>
            </p:spPr>
            <p:txBody>
              <a:bodyPr rtlCol="0" anchor="ctr"/>
              <a:lstStyle/>
              <a:p>
                <a:endParaRPr lang="en-GB"/>
              </a:p>
            </p:txBody>
          </p:sp>
          <p:sp>
            <p:nvSpPr>
              <p:cNvPr id="687" name="Freeform: Shape 686">
                <a:extLst>
                  <a:ext uri="{FF2B5EF4-FFF2-40B4-BE49-F238E27FC236}">
                    <a16:creationId xmlns:a16="http://schemas.microsoft.com/office/drawing/2014/main" id="{23CC0678-EE49-489E-931F-8F369A470F58}"/>
                  </a:ext>
                </a:extLst>
              </p:cNvPr>
              <p:cNvSpPr/>
              <p:nvPr/>
            </p:nvSpPr>
            <p:spPr>
              <a:xfrm>
                <a:off x="7149122" y="3857705"/>
                <a:ext cx="5638" cy="9973"/>
              </a:xfrm>
              <a:custGeom>
                <a:avLst/>
                <a:gdLst>
                  <a:gd name="connsiteX0" fmla="*/ 1980 w 5638"/>
                  <a:gd name="connsiteY0" fmla="*/ 377 h 9973"/>
                  <a:gd name="connsiteX1" fmla="*/ 4314 w 5638"/>
                  <a:gd name="connsiteY1" fmla="*/ 2148 h 9973"/>
                  <a:gd name="connsiteX2" fmla="*/ 5598 w 5638"/>
                  <a:gd name="connsiteY2" fmla="*/ 4725 h 9973"/>
                  <a:gd name="connsiteX3" fmla="*/ 5598 w 5638"/>
                  <a:gd name="connsiteY3" fmla="*/ 9066 h 9973"/>
                  <a:gd name="connsiteX4" fmla="*/ 4709 w 5638"/>
                  <a:gd name="connsiteY4" fmla="*/ 10191 h 9973"/>
                  <a:gd name="connsiteX5" fmla="*/ 3348 w 5638"/>
                  <a:gd name="connsiteY5" fmla="*/ 9225 h 9973"/>
                  <a:gd name="connsiteX6" fmla="*/ 2140 w 5638"/>
                  <a:gd name="connsiteY6" fmla="*/ 7621 h 9973"/>
                  <a:gd name="connsiteX7" fmla="*/ 771 w 5638"/>
                  <a:gd name="connsiteY7" fmla="*/ 5044 h 9973"/>
                  <a:gd name="connsiteX8" fmla="*/ 125 w 5638"/>
                  <a:gd name="connsiteY8" fmla="*/ 2711 h 9973"/>
                  <a:gd name="connsiteX9" fmla="*/ 452 w 5638"/>
                  <a:gd name="connsiteY9" fmla="*/ 1099 h 9973"/>
                  <a:gd name="connsiteX10" fmla="*/ 1501 w 5638"/>
                  <a:gd name="connsiteY10" fmla="*/ 218 h 9973"/>
                  <a:gd name="connsiteX11" fmla="*/ 1980 w 5638"/>
                  <a:gd name="connsiteY11" fmla="*/ 377 h 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38" h="9973">
                    <a:moveTo>
                      <a:pt x="1980" y="377"/>
                    </a:moveTo>
                    <a:cubicBezTo>
                      <a:pt x="1980" y="377"/>
                      <a:pt x="3508" y="1426"/>
                      <a:pt x="4314" y="2148"/>
                    </a:cubicBezTo>
                    <a:cubicBezTo>
                      <a:pt x="5119" y="2871"/>
                      <a:pt x="5515" y="2954"/>
                      <a:pt x="5598" y="4725"/>
                    </a:cubicBezTo>
                    <a:cubicBezTo>
                      <a:pt x="5682" y="6489"/>
                      <a:pt x="5925" y="8260"/>
                      <a:pt x="5598" y="9066"/>
                    </a:cubicBezTo>
                    <a:cubicBezTo>
                      <a:pt x="5279" y="9871"/>
                      <a:pt x="5439" y="10191"/>
                      <a:pt x="4709" y="10191"/>
                    </a:cubicBezTo>
                    <a:cubicBezTo>
                      <a:pt x="3987" y="10191"/>
                      <a:pt x="3667" y="9704"/>
                      <a:pt x="3348" y="9225"/>
                    </a:cubicBezTo>
                    <a:cubicBezTo>
                      <a:pt x="3021" y="8746"/>
                      <a:pt x="2466" y="8260"/>
                      <a:pt x="2140" y="7621"/>
                    </a:cubicBezTo>
                    <a:cubicBezTo>
                      <a:pt x="1820" y="6975"/>
                      <a:pt x="931" y="5850"/>
                      <a:pt x="771" y="5044"/>
                    </a:cubicBezTo>
                    <a:cubicBezTo>
                      <a:pt x="612" y="4239"/>
                      <a:pt x="125" y="3197"/>
                      <a:pt x="125" y="2711"/>
                    </a:cubicBezTo>
                    <a:cubicBezTo>
                      <a:pt x="125" y="2232"/>
                      <a:pt x="125" y="1586"/>
                      <a:pt x="452" y="1099"/>
                    </a:cubicBezTo>
                    <a:cubicBezTo>
                      <a:pt x="771" y="620"/>
                      <a:pt x="1501" y="218"/>
                      <a:pt x="1501" y="218"/>
                    </a:cubicBezTo>
                    <a:lnTo>
                      <a:pt x="1980" y="377"/>
                    </a:lnTo>
                    <a:close/>
                  </a:path>
                </a:pathLst>
              </a:custGeom>
              <a:solidFill>
                <a:srgbClr val="231F20"/>
              </a:solidFill>
              <a:ln w="7575" cap="flat">
                <a:noFill/>
                <a:prstDash val="solid"/>
                <a:round/>
              </a:ln>
            </p:spPr>
            <p:txBody>
              <a:bodyPr rtlCol="0" anchor="ctr"/>
              <a:lstStyle/>
              <a:p>
                <a:endParaRPr lang="en-GB"/>
              </a:p>
            </p:txBody>
          </p:sp>
          <p:sp>
            <p:nvSpPr>
              <p:cNvPr id="688" name="Freeform: Shape 687">
                <a:extLst>
                  <a:ext uri="{FF2B5EF4-FFF2-40B4-BE49-F238E27FC236}">
                    <a16:creationId xmlns:a16="http://schemas.microsoft.com/office/drawing/2014/main" id="{15A6269E-4D86-41B9-BE03-ACB36B734067}"/>
                  </a:ext>
                </a:extLst>
              </p:cNvPr>
              <p:cNvSpPr/>
              <p:nvPr/>
            </p:nvSpPr>
            <p:spPr>
              <a:xfrm>
                <a:off x="7165586" y="3828015"/>
                <a:ext cx="7555" cy="10862"/>
              </a:xfrm>
              <a:custGeom>
                <a:avLst/>
                <a:gdLst>
                  <a:gd name="connsiteX0" fmla="*/ 491 w 7555"/>
                  <a:gd name="connsiteY0" fmla="*/ 3345 h 10862"/>
                  <a:gd name="connsiteX1" fmla="*/ 2581 w 7555"/>
                  <a:gd name="connsiteY1" fmla="*/ 2303 h 10862"/>
                  <a:gd name="connsiteX2" fmla="*/ 4991 w 7555"/>
                  <a:gd name="connsiteY2" fmla="*/ 1574 h 10862"/>
                  <a:gd name="connsiteX3" fmla="*/ 7165 w 7555"/>
                  <a:gd name="connsiteY3" fmla="*/ 205 h 10862"/>
                  <a:gd name="connsiteX4" fmla="*/ 7643 w 7555"/>
                  <a:gd name="connsiteY4" fmla="*/ 1338 h 10862"/>
                  <a:gd name="connsiteX5" fmla="*/ 7408 w 7555"/>
                  <a:gd name="connsiteY5" fmla="*/ 4797 h 10862"/>
                  <a:gd name="connsiteX6" fmla="*/ 7165 w 7555"/>
                  <a:gd name="connsiteY6" fmla="*/ 7769 h 10862"/>
                  <a:gd name="connsiteX7" fmla="*/ 6845 w 7555"/>
                  <a:gd name="connsiteY7" fmla="*/ 8894 h 10862"/>
                  <a:gd name="connsiteX8" fmla="*/ 2581 w 7555"/>
                  <a:gd name="connsiteY8" fmla="*/ 11068 h 10862"/>
                  <a:gd name="connsiteX9" fmla="*/ 1129 w 7555"/>
                  <a:gd name="connsiteY9" fmla="*/ 10992 h 10862"/>
                  <a:gd name="connsiteX10" fmla="*/ 247 w 7555"/>
                  <a:gd name="connsiteY10" fmla="*/ 9943 h 10862"/>
                  <a:gd name="connsiteX11" fmla="*/ 164 w 7555"/>
                  <a:gd name="connsiteY11" fmla="*/ 7533 h 10862"/>
                  <a:gd name="connsiteX12" fmla="*/ 491 w 7555"/>
                  <a:gd name="connsiteY12" fmla="*/ 5192 h 10862"/>
                  <a:gd name="connsiteX13" fmla="*/ 491 w 7555"/>
                  <a:gd name="connsiteY13" fmla="*/ 3345 h 1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5" h="10862">
                    <a:moveTo>
                      <a:pt x="491" y="3345"/>
                    </a:moveTo>
                    <a:cubicBezTo>
                      <a:pt x="491" y="3345"/>
                      <a:pt x="1775" y="2303"/>
                      <a:pt x="2581" y="2303"/>
                    </a:cubicBezTo>
                    <a:cubicBezTo>
                      <a:pt x="3387" y="2303"/>
                      <a:pt x="4512" y="2220"/>
                      <a:pt x="4991" y="1574"/>
                    </a:cubicBezTo>
                    <a:cubicBezTo>
                      <a:pt x="5477" y="928"/>
                      <a:pt x="6921" y="205"/>
                      <a:pt x="7165" y="205"/>
                    </a:cubicBezTo>
                    <a:cubicBezTo>
                      <a:pt x="7408" y="205"/>
                      <a:pt x="7643" y="289"/>
                      <a:pt x="7643" y="1338"/>
                    </a:cubicBezTo>
                    <a:cubicBezTo>
                      <a:pt x="7643" y="2379"/>
                      <a:pt x="7567" y="3748"/>
                      <a:pt x="7408" y="4797"/>
                    </a:cubicBezTo>
                    <a:cubicBezTo>
                      <a:pt x="7248" y="5838"/>
                      <a:pt x="7165" y="7123"/>
                      <a:pt x="7165" y="7769"/>
                    </a:cubicBezTo>
                    <a:cubicBezTo>
                      <a:pt x="7165" y="8415"/>
                      <a:pt x="8533" y="8012"/>
                      <a:pt x="6845" y="8894"/>
                    </a:cubicBezTo>
                    <a:cubicBezTo>
                      <a:pt x="5158" y="9783"/>
                      <a:pt x="2581" y="11068"/>
                      <a:pt x="2581" y="11068"/>
                    </a:cubicBezTo>
                    <a:lnTo>
                      <a:pt x="1129" y="10992"/>
                    </a:lnTo>
                    <a:cubicBezTo>
                      <a:pt x="1129" y="10992"/>
                      <a:pt x="323" y="10581"/>
                      <a:pt x="247" y="9943"/>
                    </a:cubicBezTo>
                    <a:cubicBezTo>
                      <a:pt x="164" y="9297"/>
                      <a:pt x="88" y="8491"/>
                      <a:pt x="164" y="7533"/>
                    </a:cubicBezTo>
                    <a:cubicBezTo>
                      <a:pt x="247" y="6568"/>
                      <a:pt x="491" y="5519"/>
                      <a:pt x="491" y="5192"/>
                    </a:cubicBezTo>
                    <a:lnTo>
                      <a:pt x="491" y="3345"/>
                    </a:lnTo>
                    <a:close/>
                  </a:path>
                </a:pathLst>
              </a:custGeom>
              <a:solidFill>
                <a:srgbClr val="231F20"/>
              </a:solidFill>
              <a:ln w="7575" cap="flat">
                <a:noFill/>
                <a:prstDash val="solid"/>
                <a:round/>
              </a:ln>
            </p:spPr>
            <p:txBody>
              <a:bodyPr rtlCol="0" anchor="ctr"/>
              <a:lstStyle/>
              <a:p>
                <a:endParaRPr lang="en-GB"/>
              </a:p>
            </p:txBody>
          </p:sp>
          <p:sp>
            <p:nvSpPr>
              <p:cNvPr id="689" name="Freeform: Shape 688">
                <a:extLst>
                  <a:ext uri="{FF2B5EF4-FFF2-40B4-BE49-F238E27FC236}">
                    <a16:creationId xmlns:a16="http://schemas.microsoft.com/office/drawing/2014/main" id="{A2ED0903-6D43-41AD-9B99-9C35F3F4E4B5}"/>
                  </a:ext>
                </a:extLst>
              </p:cNvPr>
              <p:cNvSpPr/>
              <p:nvPr/>
            </p:nvSpPr>
            <p:spPr>
              <a:xfrm>
                <a:off x="7163678" y="3846105"/>
                <a:ext cx="6861" cy="6841"/>
              </a:xfrm>
              <a:custGeom>
                <a:avLst/>
                <a:gdLst>
                  <a:gd name="connsiteX0" fmla="*/ 786 w 6861"/>
                  <a:gd name="connsiteY0" fmla="*/ 2235 h 6841"/>
                  <a:gd name="connsiteX1" fmla="*/ 5453 w 6861"/>
                  <a:gd name="connsiteY1" fmla="*/ 305 h 6841"/>
                  <a:gd name="connsiteX2" fmla="*/ 6981 w 6861"/>
                  <a:gd name="connsiteY2" fmla="*/ 1437 h 6841"/>
                  <a:gd name="connsiteX3" fmla="*/ 6897 w 6861"/>
                  <a:gd name="connsiteY3" fmla="*/ 3763 h 6841"/>
                  <a:gd name="connsiteX4" fmla="*/ 6494 w 6861"/>
                  <a:gd name="connsiteY4" fmla="*/ 5055 h 6841"/>
                  <a:gd name="connsiteX5" fmla="*/ 3765 w 6861"/>
                  <a:gd name="connsiteY5" fmla="*/ 6416 h 6841"/>
                  <a:gd name="connsiteX6" fmla="*/ 626 w 6861"/>
                  <a:gd name="connsiteY6" fmla="*/ 6903 h 6841"/>
                  <a:gd name="connsiteX7" fmla="*/ 223 w 6861"/>
                  <a:gd name="connsiteY7" fmla="*/ 4493 h 6841"/>
                  <a:gd name="connsiteX8" fmla="*/ 786 w 6861"/>
                  <a:gd name="connsiteY8" fmla="*/ 2235 h 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1" h="6841">
                    <a:moveTo>
                      <a:pt x="786" y="2235"/>
                    </a:moveTo>
                    <a:cubicBezTo>
                      <a:pt x="786" y="2235"/>
                      <a:pt x="4085" y="548"/>
                      <a:pt x="5453" y="305"/>
                    </a:cubicBezTo>
                    <a:cubicBezTo>
                      <a:pt x="6814" y="69"/>
                      <a:pt x="7057" y="229"/>
                      <a:pt x="6981" y="1437"/>
                    </a:cubicBezTo>
                    <a:cubicBezTo>
                      <a:pt x="6897" y="2638"/>
                      <a:pt x="6897" y="3763"/>
                      <a:pt x="6897" y="3763"/>
                    </a:cubicBezTo>
                    <a:cubicBezTo>
                      <a:pt x="6897" y="3763"/>
                      <a:pt x="7140" y="4729"/>
                      <a:pt x="6494" y="5055"/>
                    </a:cubicBezTo>
                    <a:cubicBezTo>
                      <a:pt x="5848" y="5375"/>
                      <a:pt x="4647" y="6256"/>
                      <a:pt x="3765" y="6416"/>
                    </a:cubicBezTo>
                    <a:cubicBezTo>
                      <a:pt x="2876" y="6583"/>
                      <a:pt x="1189" y="7381"/>
                      <a:pt x="626" y="6903"/>
                    </a:cubicBezTo>
                    <a:cubicBezTo>
                      <a:pt x="64" y="6416"/>
                      <a:pt x="64" y="5055"/>
                      <a:pt x="223" y="4493"/>
                    </a:cubicBezTo>
                    <a:cubicBezTo>
                      <a:pt x="383" y="3923"/>
                      <a:pt x="786" y="2235"/>
                      <a:pt x="786" y="2235"/>
                    </a:cubicBezTo>
                    <a:close/>
                  </a:path>
                </a:pathLst>
              </a:custGeom>
              <a:solidFill>
                <a:srgbClr val="231F20"/>
              </a:solidFill>
              <a:ln w="7575" cap="flat">
                <a:noFill/>
                <a:prstDash val="solid"/>
                <a:round/>
              </a:ln>
            </p:spPr>
            <p:txBody>
              <a:bodyPr rtlCol="0" anchor="ctr"/>
              <a:lstStyle/>
              <a:p>
                <a:endParaRPr lang="en-GB"/>
              </a:p>
            </p:txBody>
          </p:sp>
          <p:sp>
            <p:nvSpPr>
              <p:cNvPr id="690" name="Freeform: Shape 689">
                <a:extLst>
                  <a:ext uri="{FF2B5EF4-FFF2-40B4-BE49-F238E27FC236}">
                    <a16:creationId xmlns:a16="http://schemas.microsoft.com/office/drawing/2014/main" id="{34A3A490-88A0-45A8-A830-0A188C9AB21A}"/>
                  </a:ext>
                </a:extLst>
              </p:cNvPr>
              <p:cNvSpPr/>
              <p:nvPr/>
            </p:nvSpPr>
            <p:spPr>
              <a:xfrm>
                <a:off x="7162401" y="3859151"/>
                <a:ext cx="6128" cy="10114"/>
              </a:xfrm>
              <a:custGeom>
                <a:avLst/>
                <a:gdLst>
                  <a:gd name="connsiteX0" fmla="*/ 1339 w 6128"/>
                  <a:gd name="connsiteY0" fmla="*/ 3113 h 10114"/>
                  <a:gd name="connsiteX1" fmla="*/ 4714 w 6128"/>
                  <a:gd name="connsiteY1" fmla="*/ 460 h 10114"/>
                  <a:gd name="connsiteX2" fmla="*/ 6242 w 6128"/>
                  <a:gd name="connsiteY2" fmla="*/ 620 h 10114"/>
                  <a:gd name="connsiteX3" fmla="*/ 5361 w 6128"/>
                  <a:gd name="connsiteY3" fmla="*/ 3356 h 10114"/>
                  <a:gd name="connsiteX4" fmla="*/ 3833 w 6128"/>
                  <a:gd name="connsiteY4" fmla="*/ 8426 h 10114"/>
                  <a:gd name="connsiteX5" fmla="*/ 1415 w 6128"/>
                  <a:gd name="connsiteY5" fmla="*/ 10190 h 10114"/>
                  <a:gd name="connsiteX6" fmla="*/ 131 w 6128"/>
                  <a:gd name="connsiteY6" fmla="*/ 9065 h 10114"/>
                  <a:gd name="connsiteX7" fmla="*/ 534 w 6128"/>
                  <a:gd name="connsiteY7" fmla="*/ 4405 h 10114"/>
                  <a:gd name="connsiteX8" fmla="*/ 1339 w 6128"/>
                  <a:gd name="connsiteY8" fmla="*/ 3113 h 10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28" h="10114">
                    <a:moveTo>
                      <a:pt x="1339" y="3113"/>
                    </a:moveTo>
                    <a:lnTo>
                      <a:pt x="4714" y="460"/>
                    </a:lnTo>
                    <a:cubicBezTo>
                      <a:pt x="4714" y="460"/>
                      <a:pt x="6083" y="-178"/>
                      <a:pt x="6242" y="620"/>
                    </a:cubicBezTo>
                    <a:cubicBezTo>
                      <a:pt x="6402" y="1425"/>
                      <a:pt x="5361" y="3356"/>
                      <a:pt x="5361" y="3356"/>
                    </a:cubicBezTo>
                    <a:cubicBezTo>
                      <a:pt x="5361" y="3356"/>
                      <a:pt x="4555" y="7704"/>
                      <a:pt x="3833" y="8426"/>
                    </a:cubicBezTo>
                    <a:cubicBezTo>
                      <a:pt x="3111" y="9148"/>
                      <a:pt x="2145" y="10030"/>
                      <a:pt x="1415" y="10190"/>
                    </a:cubicBezTo>
                    <a:cubicBezTo>
                      <a:pt x="693" y="10357"/>
                      <a:pt x="131" y="10676"/>
                      <a:pt x="131" y="9065"/>
                    </a:cubicBezTo>
                    <a:cubicBezTo>
                      <a:pt x="131" y="7461"/>
                      <a:pt x="534" y="4405"/>
                      <a:pt x="534" y="4405"/>
                    </a:cubicBezTo>
                    <a:lnTo>
                      <a:pt x="1339" y="3113"/>
                    </a:lnTo>
                    <a:close/>
                  </a:path>
                </a:pathLst>
              </a:custGeom>
              <a:solidFill>
                <a:srgbClr val="231F20"/>
              </a:solidFill>
              <a:ln w="7575" cap="flat">
                <a:noFill/>
                <a:prstDash val="solid"/>
                <a:round/>
              </a:ln>
            </p:spPr>
            <p:txBody>
              <a:bodyPr rtlCol="0" anchor="ctr"/>
              <a:lstStyle/>
              <a:p>
                <a:endParaRPr lang="en-GB"/>
              </a:p>
            </p:txBody>
          </p:sp>
          <p:sp>
            <p:nvSpPr>
              <p:cNvPr id="691" name="Freeform: Shape 690">
                <a:extLst>
                  <a:ext uri="{FF2B5EF4-FFF2-40B4-BE49-F238E27FC236}">
                    <a16:creationId xmlns:a16="http://schemas.microsoft.com/office/drawing/2014/main" id="{4722A805-552E-458F-8EF1-7A9142FF2CBB}"/>
                  </a:ext>
                </a:extLst>
              </p:cNvPr>
              <p:cNvSpPr/>
              <p:nvPr/>
            </p:nvSpPr>
            <p:spPr>
              <a:xfrm>
                <a:off x="7121058" y="4053684"/>
                <a:ext cx="77267" cy="42023"/>
              </a:xfrm>
              <a:custGeom>
                <a:avLst/>
                <a:gdLst>
                  <a:gd name="connsiteX0" fmla="*/ 128 w 77267"/>
                  <a:gd name="connsiteY0" fmla="*/ 29199 h 42023"/>
                  <a:gd name="connsiteX1" fmla="*/ 15597 w 77267"/>
                  <a:gd name="connsiteY1" fmla="*/ 9177 h 42023"/>
                  <a:gd name="connsiteX2" fmla="*/ 34251 w 77267"/>
                  <a:gd name="connsiteY2" fmla="*/ 306 h 42023"/>
                  <a:gd name="connsiteX3" fmla="*/ 57237 w 77267"/>
                  <a:gd name="connsiteY3" fmla="*/ 7808 h 42023"/>
                  <a:gd name="connsiteX4" fmla="*/ 73162 w 77267"/>
                  <a:gd name="connsiteY4" fmla="*/ 22601 h 42023"/>
                  <a:gd name="connsiteX5" fmla="*/ 77373 w 77267"/>
                  <a:gd name="connsiteY5" fmla="*/ 31129 h 42023"/>
                  <a:gd name="connsiteX6" fmla="*/ 59624 w 77267"/>
                  <a:gd name="connsiteY6" fmla="*/ 41939 h 42023"/>
                  <a:gd name="connsiteX7" fmla="*/ 57237 w 77267"/>
                  <a:gd name="connsiteY7" fmla="*/ 42053 h 42023"/>
                  <a:gd name="connsiteX8" fmla="*/ 50518 w 77267"/>
                  <a:gd name="connsiteY8" fmla="*/ 33752 h 42023"/>
                  <a:gd name="connsiteX9" fmla="*/ 38918 w 77267"/>
                  <a:gd name="connsiteY9" fmla="*/ 29655 h 42023"/>
                  <a:gd name="connsiteX10" fmla="*/ 27767 w 77267"/>
                  <a:gd name="connsiteY10" fmla="*/ 33410 h 42023"/>
                  <a:gd name="connsiteX11" fmla="*/ 23221 w 77267"/>
                  <a:gd name="connsiteY11" fmla="*/ 38069 h 42023"/>
                  <a:gd name="connsiteX12" fmla="*/ 21397 w 77267"/>
                  <a:gd name="connsiteY12" fmla="*/ 39210 h 42023"/>
                  <a:gd name="connsiteX13" fmla="*/ 699 w 77267"/>
                  <a:gd name="connsiteY13" fmla="*/ 30339 h 42023"/>
                  <a:gd name="connsiteX14" fmla="*/ 128 w 77267"/>
                  <a:gd name="connsiteY14" fmla="*/ 29199 h 4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267" h="42023">
                    <a:moveTo>
                      <a:pt x="128" y="29199"/>
                    </a:moveTo>
                    <a:cubicBezTo>
                      <a:pt x="128" y="29199"/>
                      <a:pt x="6156" y="15205"/>
                      <a:pt x="15597" y="9177"/>
                    </a:cubicBezTo>
                    <a:cubicBezTo>
                      <a:pt x="25038" y="3149"/>
                      <a:pt x="29363" y="306"/>
                      <a:pt x="34251" y="306"/>
                    </a:cubicBezTo>
                    <a:cubicBezTo>
                      <a:pt x="39146" y="306"/>
                      <a:pt x="48139" y="1324"/>
                      <a:pt x="57237" y="7808"/>
                    </a:cubicBezTo>
                    <a:cubicBezTo>
                      <a:pt x="66336" y="14292"/>
                      <a:pt x="70205" y="17705"/>
                      <a:pt x="73162" y="22601"/>
                    </a:cubicBezTo>
                    <a:cubicBezTo>
                      <a:pt x="76119" y="27496"/>
                      <a:pt x="77601" y="30567"/>
                      <a:pt x="77373" y="31129"/>
                    </a:cubicBezTo>
                    <a:cubicBezTo>
                      <a:pt x="77145" y="31707"/>
                      <a:pt x="59624" y="41939"/>
                      <a:pt x="59624" y="41939"/>
                    </a:cubicBezTo>
                    <a:cubicBezTo>
                      <a:pt x="59624" y="41939"/>
                      <a:pt x="57694" y="42737"/>
                      <a:pt x="57237" y="42053"/>
                    </a:cubicBezTo>
                    <a:cubicBezTo>
                      <a:pt x="56781" y="41368"/>
                      <a:pt x="53596" y="36025"/>
                      <a:pt x="50518" y="33752"/>
                    </a:cubicBezTo>
                    <a:cubicBezTo>
                      <a:pt x="47454" y="31471"/>
                      <a:pt x="42901" y="29427"/>
                      <a:pt x="38918" y="29655"/>
                    </a:cubicBezTo>
                    <a:cubicBezTo>
                      <a:pt x="34935" y="29883"/>
                      <a:pt x="31408" y="29769"/>
                      <a:pt x="27767" y="33410"/>
                    </a:cubicBezTo>
                    <a:cubicBezTo>
                      <a:pt x="24126" y="37051"/>
                      <a:pt x="23221" y="38069"/>
                      <a:pt x="23221" y="38069"/>
                    </a:cubicBezTo>
                    <a:cubicBezTo>
                      <a:pt x="23221" y="38069"/>
                      <a:pt x="22423" y="39666"/>
                      <a:pt x="21397" y="39210"/>
                    </a:cubicBezTo>
                    <a:cubicBezTo>
                      <a:pt x="20386" y="38754"/>
                      <a:pt x="699" y="30339"/>
                      <a:pt x="699" y="30339"/>
                    </a:cubicBezTo>
                    <a:lnTo>
                      <a:pt x="128" y="29199"/>
                    </a:lnTo>
                    <a:close/>
                  </a:path>
                </a:pathLst>
              </a:custGeom>
              <a:solidFill>
                <a:srgbClr val="231F20"/>
              </a:solidFill>
              <a:ln w="7575" cap="flat">
                <a:noFill/>
                <a:prstDash val="solid"/>
                <a:round/>
              </a:ln>
            </p:spPr>
            <p:txBody>
              <a:bodyPr rtlCol="0" anchor="ctr"/>
              <a:lstStyle/>
              <a:p>
                <a:endParaRPr lang="en-GB"/>
              </a:p>
            </p:txBody>
          </p:sp>
          <p:sp>
            <p:nvSpPr>
              <p:cNvPr id="692" name="Freeform: Shape 691">
                <a:extLst>
                  <a:ext uri="{FF2B5EF4-FFF2-40B4-BE49-F238E27FC236}">
                    <a16:creationId xmlns:a16="http://schemas.microsoft.com/office/drawing/2014/main" id="{41CCA60C-5EB7-4FAA-BC6E-CE78FDEFE256}"/>
                  </a:ext>
                </a:extLst>
              </p:cNvPr>
              <p:cNvSpPr/>
              <p:nvPr/>
            </p:nvSpPr>
            <p:spPr>
              <a:xfrm>
                <a:off x="7114266" y="4091964"/>
                <a:ext cx="25549" cy="19794"/>
              </a:xfrm>
              <a:custGeom>
                <a:avLst/>
                <a:gdLst>
                  <a:gd name="connsiteX0" fmla="*/ 7545 w 25549"/>
                  <a:gd name="connsiteY0" fmla="*/ 728 h 19794"/>
                  <a:gd name="connsiteX1" fmla="*/ 23956 w 25549"/>
                  <a:gd name="connsiteY1" fmla="*/ 7486 h 19794"/>
                  <a:gd name="connsiteX2" fmla="*/ 25644 w 25549"/>
                  <a:gd name="connsiteY2" fmla="*/ 9014 h 19794"/>
                  <a:gd name="connsiteX3" fmla="*/ 24116 w 25549"/>
                  <a:gd name="connsiteY3" fmla="*/ 12792 h 19794"/>
                  <a:gd name="connsiteX4" fmla="*/ 23150 w 25549"/>
                  <a:gd name="connsiteY4" fmla="*/ 17938 h 19794"/>
                  <a:gd name="connsiteX5" fmla="*/ 20900 w 25549"/>
                  <a:gd name="connsiteY5" fmla="*/ 20036 h 19794"/>
                  <a:gd name="connsiteX6" fmla="*/ 14059 w 25549"/>
                  <a:gd name="connsiteY6" fmla="*/ 18181 h 19794"/>
                  <a:gd name="connsiteX7" fmla="*/ 7948 w 25549"/>
                  <a:gd name="connsiteY7" fmla="*/ 17140 h 19794"/>
                  <a:gd name="connsiteX8" fmla="*/ 6176 w 25549"/>
                  <a:gd name="connsiteY8" fmla="*/ 16334 h 19794"/>
                  <a:gd name="connsiteX9" fmla="*/ 2482 w 25549"/>
                  <a:gd name="connsiteY9" fmla="*/ 15688 h 19794"/>
                  <a:gd name="connsiteX10" fmla="*/ 141 w 25549"/>
                  <a:gd name="connsiteY10" fmla="*/ 15201 h 19794"/>
                  <a:gd name="connsiteX11" fmla="*/ 551 w 25549"/>
                  <a:gd name="connsiteY11" fmla="*/ 11986 h 19794"/>
                  <a:gd name="connsiteX12" fmla="*/ 3288 w 25549"/>
                  <a:gd name="connsiteY12" fmla="*/ 1937 h 19794"/>
                  <a:gd name="connsiteX13" fmla="*/ 4405 w 25549"/>
                  <a:gd name="connsiteY13" fmla="*/ 325 h 19794"/>
                  <a:gd name="connsiteX14" fmla="*/ 7545 w 25549"/>
                  <a:gd name="connsiteY14" fmla="*/ 728 h 1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49" h="19794">
                    <a:moveTo>
                      <a:pt x="7545" y="728"/>
                    </a:moveTo>
                    <a:lnTo>
                      <a:pt x="23956" y="7486"/>
                    </a:lnTo>
                    <a:cubicBezTo>
                      <a:pt x="23956" y="7486"/>
                      <a:pt x="25887" y="8292"/>
                      <a:pt x="25644" y="9014"/>
                    </a:cubicBezTo>
                    <a:cubicBezTo>
                      <a:pt x="25408" y="9744"/>
                      <a:pt x="24602" y="10625"/>
                      <a:pt x="24116" y="12792"/>
                    </a:cubicBezTo>
                    <a:cubicBezTo>
                      <a:pt x="23637" y="14966"/>
                      <a:pt x="22991" y="17299"/>
                      <a:pt x="23150" y="17938"/>
                    </a:cubicBezTo>
                    <a:cubicBezTo>
                      <a:pt x="23310" y="18584"/>
                      <a:pt x="22671" y="20515"/>
                      <a:pt x="20900" y="20036"/>
                    </a:cubicBezTo>
                    <a:cubicBezTo>
                      <a:pt x="19129" y="19549"/>
                      <a:pt x="15024" y="18181"/>
                      <a:pt x="14059" y="18181"/>
                    </a:cubicBezTo>
                    <a:cubicBezTo>
                      <a:pt x="13101" y="18181"/>
                      <a:pt x="8510" y="17140"/>
                      <a:pt x="7948" y="17140"/>
                    </a:cubicBezTo>
                    <a:cubicBezTo>
                      <a:pt x="7385" y="17140"/>
                      <a:pt x="7545" y="17056"/>
                      <a:pt x="6176" y="16334"/>
                    </a:cubicBezTo>
                    <a:cubicBezTo>
                      <a:pt x="4808" y="15612"/>
                      <a:pt x="3926" y="15847"/>
                      <a:pt x="2482" y="15688"/>
                    </a:cubicBezTo>
                    <a:cubicBezTo>
                      <a:pt x="1030" y="15528"/>
                      <a:pt x="225" y="15771"/>
                      <a:pt x="141" y="15201"/>
                    </a:cubicBezTo>
                    <a:cubicBezTo>
                      <a:pt x="65" y="14646"/>
                      <a:pt x="141" y="13271"/>
                      <a:pt x="551" y="11986"/>
                    </a:cubicBezTo>
                    <a:cubicBezTo>
                      <a:pt x="947" y="10701"/>
                      <a:pt x="3288" y="1937"/>
                      <a:pt x="3288" y="1937"/>
                    </a:cubicBezTo>
                    <a:cubicBezTo>
                      <a:pt x="3288" y="1937"/>
                      <a:pt x="3204" y="409"/>
                      <a:pt x="4405" y="325"/>
                    </a:cubicBezTo>
                    <a:cubicBezTo>
                      <a:pt x="5614" y="249"/>
                      <a:pt x="7545" y="728"/>
                      <a:pt x="7545" y="728"/>
                    </a:cubicBezTo>
                    <a:close/>
                  </a:path>
                </a:pathLst>
              </a:custGeom>
              <a:solidFill>
                <a:srgbClr val="231F20"/>
              </a:solidFill>
              <a:ln w="7575" cap="flat">
                <a:noFill/>
                <a:prstDash val="solid"/>
                <a:round/>
              </a:ln>
            </p:spPr>
            <p:txBody>
              <a:bodyPr rtlCol="0" anchor="ctr"/>
              <a:lstStyle/>
              <a:p>
                <a:endParaRPr lang="en-GB"/>
              </a:p>
            </p:txBody>
          </p:sp>
          <p:sp>
            <p:nvSpPr>
              <p:cNvPr id="693" name="Freeform: Shape 692">
                <a:extLst>
                  <a:ext uri="{FF2B5EF4-FFF2-40B4-BE49-F238E27FC236}">
                    <a16:creationId xmlns:a16="http://schemas.microsoft.com/office/drawing/2014/main" id="{A72AEF93-F423-4333-919B-2FE25A809CA9}"/>
                  </a:ext>
                </a:extLst>
              </p:cNvPr>
              <p:cNvSpPr/>
              <p:nvPr/>
            </p:nvSpPr>
            <p:spPr>
              <a:xfrm>
                <a:off x="7109762" y="4116425"/>
                <a:ext cx="25059" cy="17703"/>
              </a:xfrm>
              <a:custGeom>
                <a:avLst/>
                <a:gdLst>
                  <a:gd name="connsiteX0" fmla="*/ 7867 w 25059"/>
                  <a:gd name="connsiteY0" fmla="*/ 1292 h 17703"/>
                  <a:gd name="connsiteX1" fmla="*/ 20652 w 25059"/>
                  <a:gd name="connsiteY1" fmla="*/ 4348 h 17703"/>
                  <a:gd name="connsiteX2" fmla="*/ 23951 w 25059"/>
                  <a:gd name="connsiteY2" fmla="*/ 4918 h 17703"/>
                  <a:gd name="connsiteX3" fmla="*/ 25160 w 25059"/>
                  <a:gd name="connsiteY3" fmla="*/ 5640 h 17703"/>
                  <a:gd name="connsiteX4" fmla="*/ 24514 w 25059"/>
                  <a:gd name="connsiteY4" fmla="*/ 14572 h 17703"/>
                  <a:gd name="connsiteX5" fmla="*/ 23389 w 25059"/>
                  <a:gd name="connsiteY5" fmla="*/ 17544 h 17703"/>
                  <a:gd name="connsiteX6" fmla="*/ 18805 w 25059"/>
                  <a:gd name="connsiteY6" fmla="*/ 18031 h 17703"/>
                  <a:gd name="connsiteX7" fmla="*/ 12693 w 25059"/>
                  <a:gd name="connsiteY7" fmla="*/ 17947 h 17703"/>
                  <a:gd name="connsiteX8" fmla="*/ 8505 w 25059"/>
                  <a:gd name="connsiteY8" fmla="*/ 17058 h 17703"/>
                  <a:gd name="connsiteX9" fmla="*/ 5046 w 25059"/>
                  <a:gd name="connsiteY9" fmla="*/ 16335 h 17703"/>
                  <a:gd name="connsiteX10" fmla="*/ 1185 w 25059"/>
                  <a:gd name="connsiteY10" fmla="*/ 15857 h 17703"/>
                  <a:gd name="connsiteX11" fmla="*/ 144 w 25059"/>
                  <a:gd name="connsiteY11" fmla="*/ 13607 h 17703"/>
                  <a:gd name="connsiteX12" fmla="*/ 463 w 25059"/>
                  <a:gd name="connsiteY12" fmla="*/ 9502 h 17703"/>
                  <a:gd name="connsiteX13" fmla="*/ 1588 w 25059"/>
                  <a:gd name="connsiteY13" fmla="*/ 4432 h 17703"/>
                  <a:gd name="connsiteX14" fmla="*/ 2637 w 25059"/>
                  <a:gd name="connsiteY14" fmla="*/ 1376 h 17703"/>
                  <a:gd name="connsiteX15" fmla="*/ 4241 w 25059"/>
                  <a:gd name="connsiteY15" fmla="*/ 327 h 17703"/>
                  <a:gd name="connsiteX16" fmla="*/ 7061 w 25059"/>
                  <a:gd name="connsiteY16" fmla="*/ 814 h 17703"/>
                  <a:gd name="connsiteX17" fmla="*/ 7867 w 25059"/>
                  <a:gd name="connsiteY17" fmla="*/ 1292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059" h="17703">
                    <a:moveTo>
                      <a:pt x="7867" y="1292"/>
                    </a:moveTo>
                    <a:cubicBezTo>
                      <a:pt x="7867" y="1292"/>
                      <a:pt x="18805" y="4272"/>
                      <a:pt x="20652" y="4348"/>
                    </a:cubicBezTo>
                    <a:cubicBezTo>
                      <a:pt x="22507" y="4432"/>
                      <a:pt x="23951" y="4918"/>
                      <a:pt x="23951" y="4918"/>
                    </a:cubicBezTo>
                    <a:cubicBezTo>
                      <a:pt x="23951" y="4918"/>
                      <a:pt x="25319" y="4751"/>
                      <a:pt x="25160" y="5640"/>
                    </a:cubicBezTo>
                    <a:cubicBezTo>
                      <a:pt x="25000" y="6522"/>
                      <a:pt x="24430" y="13120"/>
                      <a:pt x="24514" y="14572"/>
                    </a:cubicBezTo>
                    <a:cubicBezTo>
                      <a:pt x="24597" y="16016"/>
                      <a:pt x="24270" y="17225"/>
                      <a:pt x="23389" y="17544"/>
                    </a:cubicBezTo>
                    <a:cubicBezTo>
                      <a:pt x="22507" y="17863"/>
                      <a:pt x="20812" y="18031"/>
                      <a:pt x="18805" y="18031"/>
                    </a:cubicBezTo>
                    <a:cubicBezTo>
                      <a:pt x="16791" y="18031"/>
                      <a:pt x="14221" y="18031"/>
                      <a:pt x="12693" y="17947"/>
                    </a:cubicBezTo>
                    <a:cubicBezTo>
                      <a:pt x="11158" y="17863"/>
                      <a:pt x="9957" y="17301"/>
                      <a:pt x="8505" y="17058"/>
                    </a:cubicBezTo>
                    <a:cubicBezTo>
                      <a:pt x="7061" y="16822"/>
                      <a:pt x="7380" y="16579"/>
                      <a:pt x="5046" y="16335"/>
                    </a:cubicBezTo>
                    <a:cubicBezTo>
                      <a:pt x="2713" y="16092"/>
                      <a:pt x="1915" y="16503"/>
                      <a:pt x="1185" y="15857"/>
                    </a:cubicBezTo>
                    <a:cubicBezTo>
                      <a:pt x="463" y="15210"/>
                      <a:pt x="-16" y="15370"/>
                      <a:pt x="144" y="13607"/>
                    </a:cubicBezTo>
                    <a:cubicBezTo>
                      <a:pt x="303" y="11835"/>
                      <a:pt x="144" y="11273"/>
                      <a:pt x="463" y="9502"/>
                    </a:cubicBezTo>
                    <a:cubicBezTo>
                      <a:pt x="782" y="7731"/>
                      <a:pt x="1025" y="6279"/>
                      <a:pt x="1588" y="4432"/>
                    </a:cubicBezTo>
                    <a:cubicBezTo>
                      <a:pt x="2150" y="2577"/>
                      <a:pt x="1831" y="2098"/>
                      <a:pt x="2637" y="1376"/>
                    </a:cubicBezTo>
                    <a:cubicBezTo>
                      <a:pt x="3443" y="654"/>
                      <a:pt x="2796" y="327"/>
                      <a:pt x="4241" y="327"/>
                    </a:cubicBezTo>
                    <a:cubicBezTo>
                      <a:pt x="5693" y="327"/>
                      <a:pt x="6498" y="570"/>
                      <a:pt x="7061" y="814"/>
                    </a:cubicBezTo>
                    <a:cubicBezTo>
                      <a:pt x="7623" y="1049"/>
                      <a:pt x="7867" y="1292"/>
                      <a:pt x="7867" y="1292"/>
                    </a:cubicBezTo>
                    <a:close/>
                  </a:path>
                </a:pathLst>
              </a:custGeom>
              <a:solidFill>
                <a:srgbClr val="231F20"/>
              </a:solidFill>
              <a:ln w="7575" cap="flat">
                <a:noFill/>
                <a:prstDash val="solid"/>
                <a:round/>
              </a:ln>
            </p:spPr>
            <p:txBody>
              <a:bodyPr rtlCol="0" anchor="ctr"/>
              <a:lstStyle/>
              <a:p>
                <a:endParaRPr lang="en-GB"/>
              </a:p>
            </p:txBody>
          </p:sp>
          <p:sp>
            <p:nvSpPr>
              <p:cNvPr id="694" name="Freeform: Shape 693">
                <a:extLst>
                  <a:ext uri="{FF2B5EF4-FFF2-40B4-BE49-F238E27FC236}">
                    <a16:creationId xmlns:a16="http://schemas.microsoft.com/office/drawing/2014/main" id="{6FAC7FC1-6498-42DB-A4C5-9BC3861744D8}"/>
                  </a:ext>
                </a:extLst>
              </p:cNvPr>
              <p:cNvSpPr/>
              <p:nvPr/>
            </p:nvSpPr>
            <p:spPr>
              <a:xfrm>
                <a:off x="7110271" y="4141601"/>
                <a:ext cx="25243" cy="16929"/>
              </a:xfrm>
              <a:custGeom>
                <a:avLst/>
                <a:gdLst>
                  <a:gd name="connsiteX0" fmla="*/ 113 w 25243"/>
                  <a:gd name="connsiteY0" fmla="*/ 337 h 16929"/>
                  <a:gd name="connsiteX1" fmla="*/ 23685 w 25243"/>
                  <a:gd name="connsiteY1" fmla="*/ 1227 h 16929"/>
                  <a:gd name="connsiteX2" fmla="*/ 24491 w 25243"/>
                  <a:gd name="connsiteY2" fmla="*/ 11040 h 16929"/>
                  <a:gd name="connsiteX3" fmla="*/ 25053 w 25243"/>
                  <a:gd name="connsiteY3" fmla="*/ 14499 h 16929"/>
                  <a:gd name="connsiteX4" fmla="*/ 11698 w 25243"/>
                  <a:gd name="connsiteY4" fmla="*/ 16992 h 16929"/>
                  <a:gd name="connsiteX5" fmla="*/ 3731 w 25243"/>
                  <a:gd name="connsiteY5" fmla="*/ 17235 h 16929"/>
                  <a:gd name="connsiteX6" fmla="*/ 919 w 25243"/>
                  <a:gd name="connsiteY6" fmla="*/ 17235 h 16929"/>
                  <a:gd name="connsiteX7" fmla="*/ 113 w 25243"/>
                  <a:gd name="connsiteY7" fmla="*/ 337 h 16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43" h="16929">
                    <a:moveTo>
                      <a:pt x="113" y="337"/>
                    </a:moveTo>
                    <a:lnTo>
                      <a:pt x="23685" y="1227"/>
                    </a:lnTo>
                    <a:cubicBezTo>
                      <a:pt x="23685" y="1227"/>
                      <a:pt x="23921" y="8706"/>
                      <a:pt x="24491" y="11040"/>
                    </a:cubicBezTo>
                    <a:cubicBezTo>
                      <a:pt x="25053" y="13366"/>
                      <a:pt x="25775" y="14096"/>
                      <a:pt x="25053" y="14499"/>
                    </a:cubicBezTo>
                    <a:cubicBezTo>
                      <a:pt x="24331" y="14902"/>
                      <a:pt x="15316" y="16589"/>
                      <a:pt x="11698" y="16992"/>
                    </a:cubicBezTo>
                    <a:cubicBezTo>
                      <a:pt x="8079" y="17395"/>
                      <a:pt x="5343" y="17235"/>
                      <a:pt x="3731" y="17235"/>
                    </a:cubicBezTo>
                    <a:lnTo>
                      <a:pt x="919" y="17235"/>
                    </a:lnTo>
                    <a:lnTo>
                      <a:pt x="113" y="337"/>
                    </a:lnTo>
                    <a:close/>
                  </a:path>
                </a:pathLst>
              </a:custGeom>
              <a:solidFill>
                <a:srgbClr val="231F20"/>
              </a:solidFill>
              <a:ln w="7575" cap="flat">
                <a:noFill/>
                <a:prstDash val="solid"/>
                <a:round/>
              </a:ln>
            </p:spPr>
            <p:txBody>
              <a:bodyPr rtlCol="0" anchor="ctr"/>
              <a:lstStyle/>
              <a:p>
                <a:endParaRPr lang="en-GB"/>
              </a:p>
            </p:txBody>
          </p:sp>
          <p:sp>
            <p:nvSpPr>
              <p:cNvPr id="695" name="Freeform: Shape 694">
                <a:extLst>
                  <a:ext uri="{FF2B5EF4-FFF2-40B4-BE49-F238E27FC236}">
                    <a16:creationId xmlns:a16="http://schemas.microsoft.com/office/drawing/2014/main" id="{49AC8EE2-BD41-43C6-8F09-376AD44FEEF1}"/>
                  </a:ext>
                </a:extLst>
              </p:cNvPr>
              <p:cNvSpPr/>
              <p:nvPr/>
            </p:nvSpPr>
            <p:spPr>
              <a:xfrm>
                <a:off x="7113570" y="4163641"/>
                <a:ext cx="28582" cy="20440"/>
              </a:xfrm>
              <a:custGeom>
                <a:avLst/>
                <a:gdLst>
                  <a:gd name="connsiteX0" fmla="*/ 115 w 28582"/>
                  <a:gd name="connsiteY0" fmla="*/ 4212 h 20440"/>
                  <a:gd name="connsiteX1" fmla="*/ 23527 w 28582"/>
                  <a:gd name="connsiteY1" fmla="*/ 351 h 20440"/>
                  <a:gd name="connsiteX2" fmla="*/ 24409 w 28582"/>
                  <a:gd name="connsiteY2" fmla="*/ 913 h 20440"/>
                  <a:gd name="connsiteX3" fmla="*/ 28590 w 28582"/>
                  <a:gd name="connsiteY3" fmla="*/ 11692 h 20440"/>
                  <a:gd name="connsiteX4" fmla="*/ 28430 w 28582"/>
                  <a:gd name="connsiteY4" fmla="*/ 12574 h 20440"/>
                  <a:gd name="connsiteX5" fmla="*/ 5102 w 28582"/>
                  <a:gd name="connsiteY5" fmla="*/ 20783 h 20440"/>
                  <a:gd name="connsiteX6" fmla="*/ 4380 w 28582"/>
                  <a:gd name="connsiteY6" fmla="*/ 19339 h 20440"/>
                  <a:gd name="connsiteX7" fmla="*/ 191 w 28582"/>
                  <a:gd name="connsiteY7" fmla="*/ 5497 h 20440"/>
                  <a:gd name="connsiteX8" fmla="*/ 115 w 28582"/>
                  <a:gd name="connsiteY8" fmla="*/ 4212 h 2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2" h="20440">
                    <a:moveTo>
                      <a:pt x="115" y="4212"/>
                    </a:moveTo>
                    <a:lnTo>
                      <a:pt x="23527" y="351"/>
                    </a:lnTo>
                    <a:cubicBezTo>
                      <a:pt x="23527" y="351"/>
                      <a:pt x="24006" y="267"/>
                      <a:pt x="24409" y="913"/>
                    </a:cubicBezTo>
                    <a:cubicBezTo>
                      <a:pt x="24812" y="1559"/>
                      <a:pt x="28590" y="11692"/>
                      <a:pt x="28590" y="11692"/>
                    </a:cubicBezTo>
                    <a:cubicBezTo>
                      <a:pt x="28590" y="11692"/>
                      <a:pt x="28917" y="12414"/>
                      <a:pt x="28430" y="12574"/>
                    </a:cubicBezTo>
                    <a:cubicBezTo>
                      <a:pt x="27951" y="12733"/>
                      <a:pt x="5102" y="20783"/>
                      <a:pt x="5102" y="20783"/>
                    </a:cubicBezTo>
                    <a:cubicBezTo>
                      <a:pt x="5102" y="20783"/>
                      <a:pt x="4942" y="20943"/>
                      <a:pt x="4380" y="19339"/>
                    </a:cubicBezTo>
                    <a:cubicBezTo>
                      <a:pt x="3817" y="17727"/>
                      <a:pt x="191" y="5497"/>
                      <a:pt x="191" y="5497"/>
                    </a:cubicBezTo>
                    <a:lnTo>
                      <a:pt x="115" y="4212"/>
                    </a:lnTo>
                    <a:close/>
                  </a:path>
                </a:pathLst>
              </a:custGeom>
              <a:solidFill>
                <a:srgbClr val="231F20"/>
              </a:solidFill>
              <a:ln w="7575" cap="flat">
                <a:noFill/>
                <a:prstDash val="solid"/>
                <a:round/>
              </a:ln>
            </p:spPr>
            <p:txBody>
              <a:bodyPr rtlCol="0" anchor="ctr"/>
              <a:lstStyle/>
              <a:p>
                <a:endParaRPr lang="en-GB"/>
              </a:p>
            </p:txBody>
          </p:sp>
          <p:sp>
            <p:nvSpPr>
              <p:cNvPr id="696" name="Freeform: Shape 695">
                <a:extLst>
                  <a:ext uri="{FF2B5EF4-FFF2-40B4-BE49-F238E27FC236}">
                    <a16:creationId xmlns:a16="http://schemas.microsoft.com/office/drawing/2014/main" id="{AF872846-0D32-428F-B745-98BC63D24AB5}"/>
                  </a:ext>
                </a:extLst>
              </p:cNvPr>
              <p:cNvSpPr/>
              <p:nvPr/>
            </p:nvSpPr>
            <p:spPr>
              <a:xfrm>
                <a:off x="7122259" y="4183112"/>
                <a:ext cx="28510" cy="25183"/>
              </a:xfrm>
              <a:custGeom>
                <a:avLst/>
                <a:gdLst>
                  <a:gd name="connsiteX0" fmla="*/ 119 w 28510"/>
                  <a:gd name="connsiteY0" fmla="*/ 10816 h 25183"/>
                  <a:gd name="connsiteX1" fmla="*/ 22968 w 28510"/>
                  <a:gd name="connsiteY1" fmla="*/ 356 h 25183"/>
                  <a:gd name="connsiteX2" fmla="*/ 28517 w 28510"/>
                  <a:gd name="connsiteY2" fmla="*/ 11857 h 25183"/>
                  <a:gd name="connsiteX3" fmla="*/ 28198 w 28510"/>
                  <a:gd name="connsiteY3" fmla="*/ 12990 h 25183"/>
                  <a:gd name="connsiteX4" fmla="*/ 6800 w 28510"/>
                  <a:gd name="connsiteY4" fmla="*/ 25540 h 25183"/>
                  <a:gd name="connsiteX5" fmla="*/ 119 w 28510"/>
                  <a:gd name="connsiteY5" fmla="*/ 10816 h 25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0" h="25183">
                    <a:moveTo>
                      <a:pt x="119" y="10816"/>
                    </a:moveTo>
                    <a:lnTo>
                      <a:pt x="22968" y="356"/>
                    </a:lnTo>
                    <a:lnTo>
                      <a:pt x="28517" y="11857"/>
                    </a:lnTo>
                    <a:cubicBezTo>
                      <a:pt x="28517" y="11857"/>
                      <a:pt x="28920" y="12747"/>
                      <a:pt x="28198" y="12990"/>
                    </a:cubicBezTo>
                    <a:cubicBezTo>
                      <a:pt x="27468" y="13225"/>
                      <a:pt x="6800" y="25540"/>
                      <a:pt x="6800" y="25540"/>
                    </a:cubicBezTo>
                    <a:lnTo>
                      <a:pt x="119" y="10816"/>
                    </a:lnTo>
                    <a:close/>
                  </a:path>
                </a:pathLst>
              </a:custGeom>
              <a:solidFill>
                <a:srgbClr val="231F20"/>
              </a:solidFill>
              <a:ln w="7575" cap="flat">
                <a:noFill/>
                <a:prstDash val="solid"/>
                <a:round/>
              </a:ln>
            </p:spPr>
            <p:txBody>
              <a:bodyPr rtlCol="0" anchor="ctr"/>
              <a:lstStyle/>
              <a:p>
                <a:endParaRPr lang="en-GB"/>
              </a:p>
            </p:txBody>
          </p:sp>
          <p:sp>
            <p:nvSpPr>
              <p:cNvPr id="697" name="Freeform: Shape 696">
                <a:extLst>
                  <a:ext uri="{FF2B5EF4-FFF2-40B4-BE49-F238E27FC236}">
                    <a16:creationId xmlns:a16="http://schemas.microsoft.com/office/drawing/2014/main" id="{2439C2FC-384B-44E0-AAC1-0BF091D0FD88}"/>
                  </a:ext>
                </a:extLst>
              </p:cNvPr>
              <p:cNvSpPr/>
              <p:nvPr/>
            </p:nvSpPr>
            <p:spPr>
              <a:xfrm>
                <a:off x="7144849" y="4091515"/>
                <a:ext cx="12285" cy="16868"/>
              </a:xfrm>
              <a:custGeom>
                <a:avLst/>
                <a:gdLst>
                  <a:gd name="connsiteX0" fmla="*/ 9309 w 12285"/>
                  <a:gd name="connsiteY0" fmla="*/ 454 h 16868"/>
                  <a:gd name="connsiteX1" fmla="*/ 5607 w 12285"/>
                  <a:gd name="connsiteY1" fmla="*/ 3267 h 16868"/>
                  <a:gd name="connsiteX2" fmla="*/ 2475 w 12285"/>
                  <a:gd name="connsiteY2" fmla="*/ 8580 h 16868"/>
                  <a:gd name="connsiteX3" fmla="*/ 939 w 12285"/>
                  <a:gd name="connsiteY3" fmla="*/ 12753 h 16868"/>
                  <a:gd name="connsiteX4" fmla="*/ 141 w 12285"/>
                  <a:gd name="connsiteY4" fmla="*/ 15817 h 16868"/>
                  <a:gd name="connsiteX5" fmla="*/ 704 w 12285"/>
                  <a:gd name="connsiteY5" fmla="*/ 17185 h 16868"/>
                  <a:gd name="connsiteX6" fmla="*/ 2391 w 12285"/>
                  <a:gd name="connsiteY6" fmla="*/ 16220 h 16868"/>
                  <a:gd name="connsiteX7" fmla="*/ 5363 w 12285"/>
                  <a:gd name="connsiteY7" fmla="*/ 12434 h 16868"/>
                  <a:gd name="connsiteX8" fmla="*/ 8184 w 12285"/>
                  <a:gd name="connsiteY8" fmla="*/ 9705 h 16868"/>
                  <a:gd name="connsiteX9" fmla="*/ 11080 w 12285"/>
                  <a:gd name="connsiteY9" fmla="*/ 7691 h 16868"/>
                  <a:gd name="connsiteX10" fmla="*/ 11969 w 12285"/>
                  <a:gd name="connsiteY10" fmla="*/ 6885 h 16868"/>
                  <a:gd name="connsiteX11" fmla="*/ 12288 w 12285"/>
                  <a:gd name="connsiteY11" fmla="*/ 4073 h 16868"/>
                  <a:gd name="connsiteX12" fmla="*/ 11399 w 12285"/>
                  <a:gd name="connsiteY12" fmla="*/ 1260 h 16868"/>
                  <a:gd name="connsiteX13" fmla="*/ 10760 w 12285"/>
                  <a:gd name="connsiteY13" fmla="*/ 371 h 16868"/>
                  <a:gd name="connsiteX14" fmla="*/ 9309 w 12285"/>
                  <a:gd name="connsiteY14" fmla="*/ 454 h 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85" h="16868">
                    <a:moveTo>
                      <a:pt x="9309" y="454"/>
                    </a:moveTo>
                    <a:cubicBezTo>
                      <a:pt x="9309" y="454"/>
                      <a:pt x="6739" y="1982"/>
                      <a:pt x="5607" y="3267"/>
                    </a:cubicBezTo>
                    <a:cubicBezTo>
                      <a:pt x="4482" y="4551"/>
                      <a:pt x="3037" y="7212"/>
                      <a:pt x="2475" y="8580"/>
                    </a:cubicBezTo>
                    <a:cubicBezTo>
                      <a:pt x="1905" y="9948"/>
                      <a:pt x="1183" y="11469"/>
                      <a:pt x="939" y="12753"/>
                    </a:cubicBezTo>
                    <a:cubicBezTo>
                      <a:pt x="704" y="14046"/>
                      <a:pt x="141" y="15414"/>
                      <a:pt x="141" y="15817"/>
                    </a:cubicBezTo>
                    <a:cubicBezTo>
                      <a:pt x="141" y="16220"/>
                      <a:pt x="-26" y="17185"/>
                      <a:pt x="704" y="17185"/>
                    </a:cubicBezTo>
                    <a:cubicBezTo>
                      <a:pt x="1426" y="17185"/>
                      <a:pt x="1905" y="16698"/>
                      <a:pt x="2391" y="16220"/>
                    </a:cubicBezTo>
                    <a:cubicBezTo>
                      <a:pt x="2870" y="15733"/>
                      <a:pt x="4565" y="13399"/>
                      <a:pt x="5363" y="12434"/>
                    </a:cubicBezTo>
                    <a:cubicBezTo>
                      <a:pt x="6169" y="11469"/>
                      <a:pt x="6329" y="10914"/>
                      <a:pt x="8184" y="9705"/>
                    </a:cubicBezTo>
                    <a:cubicBezTo>
                      <a:pt x="10031" y="8497"/>
                      <a:pt x="10677" y="8010"/>
                      <a:pt x="11080" y="7691"/>
                    </a:cubicBezTo>
                    <a:cubicBezTo>
                      <a:pt x="11483" y="7372"/>
                      <a:pt x="11969" y="6885"/>
                      <a:pt x="11969" y="6885"/>
                    </a:cubicBezTo>
                    <a:cubicBezTo>
                      <a:pt x="11969" y="6885"/>
                      <a:pt x="12691" y="5038"/>
                      <a:pt x="12288" y="4073"/>
                    </a:cubicBezTo>
                    <a:cubicBezTo>
                      <a:pt x="11885" y="3107"/>
                      <a:pt x="11642" y="1823"/>
                      <a:pt x="11399" y="1260"/>
                    </a:cubicBezTo>
                    <a:cubicBezTo>
                      <a:pt x="11163" y="698"/>
                      <a:pt x="11483" y="538"/>
                      <a:pt x="10760" y="371"/>
                    </a:cubicBezTo>
                    <a:cubicBezTo>
                      <a:pt x="10031" y="211"/>
                      <a:pt x="9309" y="454"/>
                      <a:pt x="9309" y="454"/>
                    </a:cubicBezTo>
                    <a:close/>
                  </a:path>
                </a:pathLst>
              </a:custGeom>
              <a:solidFill>
                <a:srgbClr val="231F20"/>
              </a:solidFill>
              <a:ln w="7575" cap="flat">
                <a:noFill/>
                <a:prstDash val="solid"/>
                <a:round/>
              </a:ln>
            </p:spPr>
            <p:txBody>
              <a:bodyPr rtlCol="0" anchor="ctr"/>
              <a:lstStyle/>
              <a:p>
                <a:endParaRPr lang="en-GB"/>
              </a:p>
            </p:txBody>
          </p:sp>
          <p:sp>
            <p:nvSpPr>
              <p:cNvPr id="698" name="Freeform: Shape 697">
                <a:extLst>
                  <a:ext uri="{FF2B5EF4-FFF2-40B4-BE49-F238E27FC236}">
                    <a16:creationId xmlns:a16="http://schemas.microsoft.com/office/drawing/2014/main" id="{36AC90A2-3F57-4954-81B9-A61FD0B0B461}"/>
                  </a:ext>
                </a:extLst>
              </p:cNvPr>
              <p:cNvSpPr/>
              <p:nvPr/>
            </p:nvSpPr>
            <p:spPr>
              <a:xfrm>
                <a:off x="7141160" y="4108946"/>
                <a:ext cx="17107" cy="26253"/>
              </a:xfrm>
              <a:custGeom>
                <a:avLst/>
                <a:gdLst>
                  <a:gd name="connsiteX0" fmla="*/ 15254 w 17107"/>
                  <a:gd name="connsiteY0" fmla="*/ 326 h 26253"/>
                  <a:gd name="connsiteX1" fmla="*/ 530 w 17107"/>
                  <a:gd name="connsiteY1" fmla="*/ 13522 h 26253"/>
                  <a:gd name="connsiteX2" fmla="*/ 127 w 17107"/>
                  <a:gd name="connsiteY2" fmla="*/ 26147 h 26253"/>
                  <a:gd name="connsiteX3" fmla="*/ 690 w 17107"/>
                  <a:gd name="connsiteY3" fmla="*/ 26550 h 26253"/>
                  <a:gd name="connsiteX4" fmla="*/ 16698 w 17107"/>
                  <a:gd name="connsiteY4" fmla="*/ 12876 h 26253"/>
                  <a:gd name="connsiteX5" fmla="*/ 17185 w 17107"/>
                  <a:gd name="connsiteY5" fmla="*/ 9493 h 26253"/>
                  <a:gd name="connsiteX6" fmla="*/ 16303 w 17107"/>
                  <a:gd name="connsiteY6" fmla="*/ 561 h 26253"/>
                  <a:gd name="connsiteX7" fmla="*/ 15254 w 17107"/>
                  <a:gd name="connsiteY7" fmla="*/ 326 h 2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7" h="26253">
                    <a:moveTo>
                      <a:pt x="15254" y="326"/>
                    </a:moveTo>
                    <a:lnTo>
                      <a:pt x="530" y="13522"/>
                    </a:lnTo>
                    <a:lnTo>
                      <a:pt x="127" y="26147"/>
                    </a:lnTo>
                    <a:cubicBezTo>
                      <a:pt x="127" y="26147"/>
                      <a:pt x="51" y="26710"/>
                      <a:pt x="690" y="26550"/>
                    </a:cubicBezTo>
                    <a:cubicBezTo>
                      <a:pt x="1336" y="26383"/>
                      <a:pt x="16698" y="12876"/>
                      <a:pt x="16698" y="12876"/>
                    </a:cubicBezTo>
                    <a:cubicBezTo>
                      <a:pt x="16698" y="12876"/>
                      <a:pt x="17420" y="12229"/>
                      <a:pt x="17185" y="9493"/>
                    </a:cubicBezTo>
                    <a:cubicBezTo>
                      <a:pt x="16941" y="6756"/>
                      <a:pt x="16303" y="561"/>
                      <a:pt x="16303" y="561"/>
                    </a:cubicBezTo>
                    <a:lnTo>
                      <a:pt x="15254" y="326"/>
                    </a:lnTo>
                    <a:close/>
                  </a:path>
                </a:pathLst>
              </a:custGeom>
              <a:solidFill>
                <a:srgbClr val="231F20"/>
              </a:solidFill>
              <a:ln w="7575" cap="flat">
                <a:noFill/>
                <a:prstDash val="solid"/>
                <a:round/>
              </a:ln>
            </p:spPr>
            <p:txBody>
              <a:bodyPr rtlCol="0" anchor="ctr"/>
              <a:lstStyle/>
              <a:p>
                <a:endParaRPr lang="en-GB"/>
              </a:p>
            </p:txBody>
          </p:sp>
          <p:sp>
            <p:nvSpPr>
              <p:cNvPr id="699" name="Freeform: Shape 698">
                <a:extLst>
                  <a:ext uri="{FF2B5EF4-FFF2-40B4-BE49-F238E27FC236}">
                    <a16:creationId xmlns:a16="http://schemas.microsoft.com/office/drawing/2014/main" id="{A3DCB252-0C55-4503-9645-6C53AB4F4D04}"/>
                  </a:ext>
                </a:extLst>
              </p:cNvPr>
              <p:cNvSpPr/>
              <p:nvPr/>
            </p:nvSpPr>
            <p:spPr>
              <a:xfrm>
                <a:off x="7141163" y="4131830"/>
                <a:ext cx="18820" cy="24381"/>
              </a:xfrm>
              <a:custGeom>
                <a:avLst/>
                <a:gdLst>
                  <a:gd name="connsiteX0" fmla="*/ 125 w 18820"/>
                  <a:gd name="connsiteY0" fmla="*/ 15175 h 24381"/>
                  <a:gd name="connsiteX1" fmla="*/ 16855 w 18820"/>
                  <a:gd name="connsiteY1" fmla="*/ 619 h 24381"/>
                  <a:gd name="connsiteX2" fmla="*/ 18307 w 18820"/>
                  <a:gd name="connsiteY2" fmla="*/ 1098 h 24381"/>
                  <a:gd name="connsiteX3" fmla="*/ 18946 w 18820"/>
                  <a:gd name="connsiteY3" fmla="*/ 10987 h 24381"/>
                  <a:gd name="connsiteX4" fmla="*/ 17980 w 18820"/>
                  <a:gd name="connsiteY4" fmla="*/ 12842 h 24381"/>
                  <a:gd name="connsiteX5" fmla="*/ 3340 w 18820"/>
                  <a:gd name="connsiteY5" fmla="*/ 24343 h 24381"/>
                  <a:gd name="connsiteX6" fmla="*/ 1653 w 18820"/>
                  <a:gd name="connsiteY6" fmla="*/ 24267 h 24381"/>
                  <a:gd name="connsiteX7" fmla="*/ 125 w 18820"/>
                  <a:gd name="connsiteY7" fmla="*/ 15175 h 24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0" h="24381">
                    <a:moveTo>
                      <a:pt x="125" y="15175"/>
                    </a:moveTo>
                    <a:lnTo>
                      <a:pt x="16855" y="619"/>
                    </a:lnTo>
                    <a:cubicBezTo>
                      <a:pt x="16855" y="619"/>
                      <a:pt x="18147" y="-270"/>
                      <a:pt x="18307" y="1098"/>
                    </a:cubicBezTo>
                    <a:cubicBezTo>
                      <a:pt x="18467" y="2466"/>
                      <a:pt x="18946" y="10987"/>
                      <a:pt x="18946" y="10987"/>
                    </a:cubicBezTo>
                    <a:cubicBezTo>
                      <a:pt x="18946" y="10987"/>
                      <a:pt x="18702" y="12355"/>
                      <a:pt x="17980" y="12842"/>
                    </a:cubicBezTo>
                    <a:cubicBezTo>
                      <a:pt x="17258" y="13321"/>
                      <a:pt x="3340" y="24343"/>
                      <a:pt x="3340" y="24343"/>
                    </a:cubicBezTo>
                    <a:cubicBezTo>
                      <a:pt x="3340" y="24343"/>
                      <a:pt x="1896" y="25232"/>
                      <a:pt x="1653" y="24267"/>
                    </a:cubicBezTo>
                    <a:cubicBezTo>
                      <a:pt x="1417" y="23301"/>
                      <a:pt x="125" y="15175"/>
                      <a:pt x="125" y="15175"/>
                    </a:cubicBezTo>
                    <a:close/>
                  </a:path>
                </a:pathLst>
              </a:custGeom>
              <a:solidFill>
                <a:srgbClr val="231F20"/>
              </a:solidFill>
              <a:ln w="7575" cap="flat">
                <a:noFill/>
                <a:prstDash val="solid"/>
                <a:round/>
              </a:ln>
            </p:spPr>
            <p:txBody>
              <a:bodyPr rtlCol="0" anchor="ctr"/>
              <a:lstStyle/>
              <a:p>
                <a:endParaRPr lang="en-GB"/>
              </a:p>
            </p:txBody>
          </p:sp>
          <p:sp>
            <p:nvSpPr>
              <p:cNvPr id="700" name="Freeform: Shape 699">
                <a:extLst>
                  <a:ext uri="{FF2B5EF4-FFF2-40B4-BE49-F238E27FC236}">
                    <a16:creationId xmlns:a16="http://schemas.microsoft.com/office/drawing/2014/main" id="{BB9DC067-5B00-476A-98F6-7D42DDBC5400}"/>
                  </a:ext>
                </a:extLst>
              </p:cNvPr>
              <p:cNvSpPr/>
              <p:nvPr/>
            </p:nvSpPr>
            <p:spPr>
              <a:xfrm>
                <a:off x="7145914" y="4152895"/>
                <a:ext cx="15924" cy="21830"/>
              </a:xfrm>
              <a:custGeom>
                <a:avLst/>
                <a:gdLst>
                  <a:gd name="connsiteX0" fmla="*/ 202 w 15924"/>
                  <a:gd name="connsiteY0" fmla="*/ 12377 h 21830"/>
                  <a:gd name="connsiteX1" fmla="*/ 13717 w 15924"/>
                  <a:gd name="connsiteY1" fmla="*/ 557 h 21830"/>
                  <a:gd name="connsiteX2" fmla="*/ 15732 w 15924"/>
                  <a:gd name="connsiteY2" fmla="*/ 3370 h 21830"/>
                  <a:gd name="connsiteX3" fmla="*/ 16051 w 15924"/>
                  <a:gd name="connsiteY3" fmla="*/ 10211 h 21830"/>
                  <a:gd name="connsiteX4" fmla="*/ 14842 w 15924"/>
                  <a:gd name="connsiteY4" fmla="*/ 11982 h 21830"/>
                  <a:gd name="connsiteX5" fmla="*/ 4147 w 15924"/>
                  <a:gd name="connsiteY5" fmla="*/ 21469 h 21830"/>
                  <a:gd name="connsiteX6" fmla="*/ 1973 w 15924"/>
                  <a:gd name="connsiteY6" fmla="*/ 21309 h 21830"/>
                  <a:gd name="connsiteX7" fmla="*/ 126 w 15924"/>
                  <a:gd name="connsiteY7" fmla="*/ 14308 h 21830"/>
                  <a:gd name="connsiteX8" fmla="*/ 202 w 15924"/>
                  <a:gd name="connsiteY8" fmla="*/ 12377 h 21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24" h="21830">
                    <a:moveTo>
                      <a:pt x="202" y="12377"/>
                    </a:moveTo>
                    <a:lnTo>
                      <a:pt x="13717" y="557"/>
                    </a:lnTo>
                    <a:cubicBezTo>
                      <a:pt x="13717" y="557"/>
                      <a:pt x="15648" y="-811"/>
                      <a:pt x="15732" y="3370"/>
                    </a:cubicBezTo>
                    <a:cubicBezTo>
                      <a:pt x="15808" y="7550"/>
                      <a:pt x="16051" y="10211"/>
                      <a:pt x="16051" y="10211"/>
                    </a:cubicBezTo>
                    <a:cubicBezTo>
                      <a:pt x="16051" y="10211"/>
                      <a:pt x="16051" y="11009"/>
                      <a:pt x="14842" y="11982"/>
                    </a:cubicBezTo>
                    <a:cubicBezTo>
                      <a:pt x="13634" y="12947"/>
                      <a:pt x="4147" y="21469"/>
                      <a:pt x="4147" y="21469"/>
                    </a:cubicBezTo>
                    <a:cubicBezTo>
                      <a:pt x="4147" y="21469"/>
                      <a:pt x="2452" y="23156"/>
                      <a:pt x="1973" y="21309"/>
                    </a:cubicBezTo>
                    <a:cubicBezTo>
                      <a:pt x="1487" y="19462"/>
                      <a:pt x="126" y="14308"/>
                      <a:pt x="126" y="14308"/>
                    </a:cubicBezTo>
                    <a:lnTo>
                      <a:pt x="202" y="12377"/>
                    </a:lnTo>
                    <a:close/>
                  </a:path>
                </a:pathLst>
              </a:custGeom>
              <a:solidFill>
                <a:srgbClr val="231F20"/>
              </a:solidFill>
              <a:ln w="7575" cap="flat">
                <a:noFill/>
                <a:prstDash val="solid"/>
                <a:round/>
              </a:ln>
            </p:spPr>
            <p:txBody>
              <a:bodyPr rtlCol="0" anchor="ctr"/>
              <a:lstStyle/>
              <a:p>
                <a:endParaRPr lang="en-GB"/>
              </a:p>
            </p:txBody>
          </p:sp>
          <p:sp>
            <p:nvSpPr>
              <p:cNvPr id="701" name="Freeform: Shape 700">
                <a:extLst>
                  <a:ext uri="{FF2B5EF4-FFF2-40B4-BE49-F238E27FC236}">
                    <a16:creationId xmlns:a16="http://schemas.microsoft.com/office/drawing/2014/main" id="{DBA87F90-8424-4F49-9415-A6A7DE56419F}"/>
                  </a:ext>
                </a:extLst>
              </p:cNvPr>
              <p:cNvSpPr/>
              <p:nvPr/>
            </p:nvSpPr>
            <p:spPr>
              <a:xfrm>
                <a:off x="7151490" y="4175229"/>
                <a:ext cx="11633" cy="15924"/>
              </a:xfrm>
              <a:custGeom>
                <a:avLst/>
                <a:gdLst>
                  <a:gd name="connsiteX0" fmla="*/ 10955 w 11633"/>
                  <a:gd name="connsiteY0" fmla="*/ 594 h 15924"/>
                  <a:gd name="connsiteX1" fmla="*/ 11761 w 11633"/>
                  <a:gd name="connsiteY1" fmla="*/ 9921 h 15924"/>
                  <a:gd name="connsiteX2" fmla="*/ 4525 w 11633"/>
                  <a:gd name="connsiteY2" fmla="*/ 16276 h 15924"/>
                  <a:gd name="connsiteX3" fmla="*/ 260 w 11633"/>
                  <a:gd name="connsiteY3" fmla="*/ 7990 h 15924"/>
                  <a:gd name="connsiteX4" fmla="*/ 663 w 11633"/>
                  <a:gd name="connsiteY4" fmla="*/ 6379 h 15924"/>
                  <a:gd name="connsiteX5" fmla="*/ 9990 w 11633"/>
                  <a:gd name="connsiteY5" fmla="*/ 351 h 15924"/>
                  <a:gd name="connsiteX6" fmla="*/ 10955 w 11633"/>
                  <a:gd name="connsiteY6" fmla="*/ 594 h 15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33" h="15924">
                    <a:moveTo>
                      <a:pt x="10955" y="594"/>
                    </a:moveTo>
                    <a:lnTo>
                      <a:pt x="11761" y="9921"/>
                    </a:lnTo>
                    <a:lnTo>
                      <a:pt x="4525" y="16276"/>
                    </a:lnTo>
                    <a:lnTo>
                      <a:pt x="260" y="7990"/>
                    </a:lnTo>
                    <a:cubicBezTo>
                      <a:pt x="260" y="7990"/>
                      <a:pt x="-226" y="6706"/>
                      <a:pt x="663" y="6379"/>
                    </a:cubicBezTo>
                    <a:cubicBezTo>
                      <a:pt x="1545" y="6060"/>
                      <a:pt x="9990" y="351"/>
                      <a:pt x="9990" y="351"/>
                    </a:cubicBezTo>
                    <a:lnTo>
                      <a:pt x="10955" y="594"/>
                    </a:lnTo>
                    <a:close/>
                  </a:path>
                </a:pathLst>
              </a:custGeom>
              <a:solidFill>
                <a:srgbClr val="231F20"/>
              </a:solidFill>
              <a:ln w="7575" cap="flat">
                <a:noFill/>
                <a:prstDash val="solid"/>
                <a:round/>
              </a:ln>
            </p:spPr>
            <p:txBody>
              <a:bodyPr rtlCol="0" anchor="ctr"/>
              <a:lstStyle/>
              <a:p>
                <a:endParaRPr lang="en-GB"/>
              </a:p>
            </p:txBody>
          </p:sp>
          <p:sp>
            <p:nvSpPr>
              <p:cNvPr id="702" name="Freeform: Shape 701">
                <a:extLst>
                  <a:ext uri="{FF2B5EF4-FFF2-40B4-BE49-F238E27FC236}">
                    <a16:creationId xmlns:a16="http://schemas.microsoft.com/office/drawing/2014/main" id="{F75E57A4-68C6-4FCC-BFB8-278CBBC7A902}"/>
                  </a:ext>
                </a:extLst>
              </p:cNvPr>
              <p:cNvSpPr/>
              <p:nvPr/>
            </p:nvSpPr>
            <p:spPr>
              <a:xfrm>
                <a:off x="7162880" y="4090041"/>
                <a:ext cx="12967" cy="14875"/>
              </a:xfrm>
              <a:custGeom>
                <a:avLst/>
                <a:gdLst>
                  <a:gd name="connsiteX0" fmla="*/ 1820 w 12967"/>
                  <a:gd name="connsiteY0" fmla="*/ 315 h 14875"/>
                  <a:gd name="connsiteX1" fmla="*/ 10029 w 12967"/>
                  <a:gd name="connsiteY1" fmla="*/ 8601 h 14875"/>
                  <a:gd name="connsiteX2" fmla="*/ 13085 w 12967"/>
                  <a:gd name="connsiteY2" fmla="*/ 14469 h 14875"/>
                  <a:gd name="connsiteX3" fmla="*/ 12523 w 12967"/>
                  <a:gd name="connsiteY3" fmla="*/ 15191 h 14875"/>
                  <a:gd name="connsiteX4" fmla="*/ 9870 w 12967"/>
                  <a:gd name="connsiteY4" fmla="*/ 13268 h 14875"/>
                  <a:gd name="connsiteX5" fmla="*/ 3994 w 12967"/>
                  <a:gd name="connsiteY5" fmla="*/ 9087 h 14875"/>
                  <a:gd name="connsiteX6" fmla="*/ 619 w 12967"/>
                  <a:gd name="connsiteY6" fmla="*/ 7795 h 14875"/>
                  <a:gd name="connsiteX7" fmla="*/ 216 w 12967"/>
                  <a:gd name="connsiteY7" fmla="*/ 7719 h 14875"/>
                  <a:gd name="connsiteX8" fmla="*/ 132 w 12967"/>
                  <a:gd name="connsiteY8" fmla="*/ 802 h 14875"/>
                  <a:gd name="connsiteX9" fmla="*/ 938 w 12967"/>
                  <a:gd name="connsiteY9" fmla="*/ 399 h 14875"/>
                  <a:gd name="connsiteX10" fmla="*/ 1820 w 12967"/>
                  <a:gd name="connsiteY10" fmla="*/ 315 h 1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7" h="14875">
                    <a:moveTo>
                      <a:pt x="1820" y="315"/>
                    </a:moveTo>
                    <a:cubicBezTo>
                      <a:pt x="1820" y="315"/>
                      <a:pt x="7377" y="4017"/>
                      <a:pt x="10029" y="8601"/>
                    </a:cubicBezTo>
                    <a:cubicBezTo>
                      <a:pt x="12682" y="13185"/>
                      <a:pt x="13085" y="14469"/>
                      <a:pt x="13085" y="14469"/>
                    </a:cubicBezTo>
                    <a:cubicBezTo>
                      <a:pt x="13085" y="14469"/>
                      <a:pt x="13245" y="15191"/>
                      <a:pt x="12523" y="15191"/>
                    </a:cubicBezTo>
                    <a:cubicBezTo>
                      <a:pt x="11801" y="15191"/>
                      <a:pt x="10835" y="13663"/>
                      <a:pt x="9870" y="13268"/>
                    </a:cubicBezTo>
                    <a:cubicBezTo>
                      <a:pt x="8904" y="12865"/>
                      <a:pt x="5446" y="9650"/>
                      <a:pt x="3994" y="9087"/>
                    </a:cubicBezTo>
                    <a:cubicBezTo>
                      <a:pt x="2542" y="8517"/>
                      <a:pt x="619" y="7795"/>
                      <a:pt x="619" y="7795"/>
                    </a:cubicBezTo>
                    <a:lnTo>
                      <a:pt x="216" y="7719"/>
                    </a:lnTo>
                    <a:lnTo>
                      <a:pt x="132" y="802"/>
                    </a:lnTo>
                    <a:cubicBezTo>
                      <a:pt x="132" y="802"/>
                      <a:pt x="459" y="399"/>
                      <a:pt x="938" y="399"/>
                    </a:cubicBezTo>
                    <a:cubicBezTo>
                      <a:pt x="1417" y="399"/>
                      <a:pt x="1820" y="315"/>
                      <a:pt x="1820" y="315"/>
                    </a:cubicBezTo>
                    <a:close/>
                  </a:path>
                </a:pathLst>
              </a:custGeom>
              <a:solidFill>
                <a:srgbClr val="231F20"/>
              </a:solidFill>
              <a:ln w="7575" cap="flat">
                <a:noFill/>
                <a:prstDash val="solid"/>
                <a:round/>
              </a:ln>
            </p:spPr>
            <p:txBody>
              <a:bodyPr rtlCol="0" anchor="ctr"/>
              <a:lstStyle/>
              <a:p>
                <a:endParaRPr lang="en-GB"/>
              </a:p>
            </p:txBody>
          </p:sp>
          <p:sp>
            <p:nvSpPr>
              <p:cNvPr id="703" name="Freeform: Shape 702">
                <a:extLst>
                  <a:ext uri="{FF2B5EF4-FFF2-40B4-BE49-F238E27FC236}">
                    <a16:creationId xmlns:a16="http://schemas.microsoft.com/office/drawing/2014/main" id="{677B061B-B9F2-4C6A-9828-DC597E96F146}"/>
                  </a:ext>
                </a:extLst>
              </p:cNvPr>
              <p:cNvSpPr/>
              <p:nvPr/>
            </p:nvSpPr>
            <p:spPr>
              <a:xfrm>
                <a:off x="7164087" y="4108223"/>
                <a:ext cx="19659" cy="20995"/>
              </a:xfrm>
              <a:custGeom>
                <a:avLst/>
                <a:gdLst>
                  <a:gd name="connsiteX0" fmla="*/ 1504 w 19659"/>
                  <a:gd name="connsiteY0" fmla="*/ 324 h 20995"/>
                  <a:gd name="connsiteX1" fmla="*/ 11561 w 19659"/>
                  <a:gd name="connsiteY1" fmla="*/ 5630 h 20995"/>
                  <a:gd name="connsiteX2" fmla="*/ 13332 w 19659"/>
                  <a:gd name="connsiteY2" fmla="*/ 5949 h 20995"/>
                  <a:gd name="connsiteX3" fmla="*/ 15255 w 19659"/>
                  <a:gd name="connsiteY3" fmla="*/ 7082 h 20995"/>
                  <a:gd name="connsiteX4" fmla="*/ 16867 w 19659"/>
                  <a:gd name="connsiteY4" fmla="*/ 9978 h 20995"/>
                  <a:gd name="connsiteX5" fmla="*/ 18721 w 19659"/>
                  <a:gd name="connsiteY5" fmla="*/ 15443 h 20995"/>
                  <a:gd name="connsiteX6" fmla="*/ 18881 w 19659"/>
                  <a:gd name="connsiteY6" fmla="*/ 18742 h 20995"/>
                  <a:gd name="connsiteX7" fmla="*/ 19679 w 19659"/>
                  <a:gd name="connsiteY7" fmla="*/ 20270 h 20995"/>
                  <a:gd name="connsiteX8" fmla="*/ 18881 w 19659"/>
                  <a:gd name="connsiteY8" fmla="*/ 21319 h 20995"/>
                  <a:gd name="connsiteX9" fmla="*/ 1261 w 19659"/>
                  <a:gd name="connsiteY9" fmla="*/ 12228 h 20995"/>
                  <a:gd name="connsiteX10" fmla="*/ 782 w 19659"/>
                  <a:gd name="connsiteY10" fmla="*/ 10138 h 20995"/>
                  <a:gd name="connsiteX11" fmla="*/ 372 w 19659"/>
                  <a:gd name="connsiteY11" fmla="*/ 2171 h 20995"/>
                  <a:gd name="connsiteX12" fmla="*/ 296 w 19659"/>
                  <a:gd name="connsiteY12" fmla="*/ 324 h 20995"/>
                  <a:gd name="connsiteX13" fmla="*/ 1504 w 19659"/>
                  <a:gd name="connsiteY13" fmla="*/ 324 h 2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59" h="20995">
                    <a:moveTo>
                      <a:pt x="1504" y="324"/>
                    </a:moveTo>
                    <a:lnTo>
                      <a:pt x="11561" y="5630"/>
                    </a:lnTo>
                    <a:cubicBezTo>
                      <a:pt x="11561" y="5630"/>
                      <a:pt x="12207" y="5630"/>
                      <a:pt x="13332" y="5949"/>
                    </a:cubicBezTo>
                    <a:cubicBezTo>
                      <a:pt x="14457" y="6276"/>
                      <a:pt x="14138" y="5068"/>
                      <a:pt x="15255" y="7082"/>
                    </a:cubicBezTo>
                    <a:cubicBezTo>
                      <a:pt x="16388" y="9089"/>
                      <a:pt x="15901" y="7561"/>
                      <a:pt x="16867" y="9978"/>
                    </a:cubicBezTo>
                    <a:cubicBezTo>
                      <a:pt x="17832" y="12388"/>
                      <a:pt x="18721" y="13437"/>
                      <a:pt x="18721" y="15443"/>
                    </a:cubicBezTo>
                    <a:cubicBezTo>
                      <a:pt x="18721" y="17458"/>
                      <a:pt x="18151" y="18180"/>
                      <a:pt x="18881" y="18742"/>
                    </a:cubicBezTo>
                    <a:cubicBezTo>
                      <a:pt x="19603" y="19305"/>
                      <a:pt x="20006" y="19632"/>
                      <a:pt x="19679" y="20270"/>
                    </a:cubicBezTo>
                    <a:cubicBezTo>
                      <a:pt x="19360" y="20916"/>
                      <a:pt x="19603" y="21236"/>
                      <a:pt x="18881" y="21319"/>
                    </a:cubicBezTo>
                    <a:cubicBezTo>
                      <a:pt x="18151" y="21395"/>
                      <a:pt x="1261" y="12228"/>
                      <a:pt x="1261" y="12228"/>
                    </a:cubicBezTo>
                    <a:cubicBezTo>
                      <a:pt x="1261" y="12228"/>
                      <a:pt x="782" y="12867"/>
                      <a:pt x="782" y="10138"/>
                    </a:cubicBezTo>
                    <a:cubicBezTo>
                      <a:pt x="782" y="7401"/>
                      <a:pt x="372" y="2171"/>
                      <a:pt x="372" y="2171"/>
                    </a:cubicBezTo>
                    <a:cubicBezTo>
                      <a:pt x="372" y="2171"/>
                      <a:pt x="-107" y="324"/>
                      <a:pt x="296" y="324"/>
                    </a:cubicBezTo>
                    <a:lnTo>
                      <a:pt x="1504" y="324"/>
                    </a:lnTo>
                    <a:close/>
                  </a:path>
                </a:pathLst>
              </a:custGeom>
              <a:solidFill>
                <a:srgbClr val="231F20"/>
              </a:solidFill>
              <a:ln w="7575" cap="flat">
                <a:noFill/>
                <a:prstDash val="solid"/>
                <a:round/>
              </a:ln>
            </p:spPr>
            <p:txBody>
              <a:bodyPr rtlCol="0" anchor="ctr"/>
              <a:lstStyle/>
              <a:p>
                <a:endParaRPr lang="en-GB"/>
              </a:p>
            </p:txBody>
          </p:sp>
          <p:sp>
            <p:nvSpPr>
              <p:cNvPr id="704" name="Freeform: Shape 703">
                <a:extLst>
                  <a:ext uri="{FF2B5EF4-FFF2-40B4-BE49-F238E27FC236}">
                    <a16:creationId xmlns:a16="http://schemas.microsoft.com/office/drawing/2014/main" id="{A52336ED-8251-4E37-8A94-59454D6708E5}"/>
                  </a:ext>
                </a:extLst>
              </p:cNvPr>
              <p:cNvSpPr/>
              <p:nvPr/>
            </p:nvSpPr>
            <p:spPr>
              <a:xfrm>
                <a:off x="7165367" y="4129941"/>
                <a:ext cx="20522" cy="22309"/>
              </a:xfrm>
              <a:custGeom>
                <a:avLst/>
                <a:gdLst>
                  <a:gd name="connsiteX0" fmla="*/ 2643 w 20522"/>
                  <a:gd name="connsiteY0" fmla="*/ 896 h 22309"/>
                  <a:gd name="connsiteX1" fmla="*/ 18651 w 20522"/>
                  <a:gd name="connsiteY1" fmla="*/ 9182 h 22309"/>
                  <a:gd name="connsiteX2" fmla="*/ 20095 w 20522"/>
                  <a:gd name="connsiteY2" fmla="*/ 9904 h 22309"/>
                  <a:gd name="connsiteX3" fmla="*/ 20658 w 20522"/>
                  <a:gd name="connsiteY3" fmla="*/ 21488 h 22309"/>
                  <a:gd name="connsiteX4" fmla="*/ 18248 w 20522"/>
                  <a:gd name="connsiteY4" fmla="*/ 22210 h 22309"/>
                  <a:gd name="connsiteX5" fmla="*/ 1996 w 20522"/>
                  <a:gd name="connsiteY5" fmla="*/ 11272 h 22309"/>
                  <a:gd name="connsiteX6" fmla="*/ 955 w 20522"/>
                  <a:gd name="connsiteY6" fmla="*/ 9341 h 22309"/>
                  <a:gd name="connsiteX7" fmla="*/ 225 w 20522"/>
                  <a:gd name="connsiteY7" fmla="*/ 1702 h 22309"/>
                  <a:gd name="connsiteX8" fmla="*/ 469 w 20522"/>
                  <a:gd name="connsiteY8" fmla="*/ 653 h 22309"/>
                  <a:gd name="connsiteX9" fmla="*/ 2240 w 20522"/>
                  <a:gd name="connsiteY9" fmla="*/ 334 h 22309"/>
                  <a:gd name="connsiteX10" fmla="*/ 2643 w 20522"/>
                  <a:gd name="connsiteY10" fmla="*/ 896 h 2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22" h="22309">
                    <a:moveTo>
                      <a:pt x="2643" y="896"/>
                    </a:moveTo>
                    <a:lnTo>
                      <a:pt x="18651" y="9182"/>
                    </a:lnTo>
                    <a:cubicBezTo>
                      <a:pt x="18651" y="9182"/>
                      <a:pt x="20019" y="8862"/>
                      <a:pt x="20095" y="9904"/>
                    </a:cubicBezTo>
                    <a:cubicBezTo>
                      <a:pt x="20179" y="10953"/>
                      <a:pt x="20658" y="21488"/>
                      <a:pt x="20658" y="21488"/>
                    </a:cubicBezTo>
                    <a:cubicBezTo>
                      <a:pt x="20658" y="21488"/>
                      <a:pt x="20095" y="23502"/>
                      <a:pt x="18248" y="22210"/>
                    </a:cubicBezTo>
                    <a:cubicBezTo>
                      <a:pt x="16393" y="20926"/>
                      <a:pt x="1996" y="11272"/>
                      <a:pt x="1996" y="11272"/>
                    </a:cubicBezTo>
                    <a:cubicBezTo>
                      <a:pt x="1996" y="11272"/>
                      <a:pt x="871" y="10550"/>
                      <a:pt x="955" y="9341"/>
                    </a:cubicBezTo>
                    <a:cubicBezTo>
                      <a:pt x="1031" y="8133"/>
                      <a:pt x="225" y="1702"/>
                      <a:pt x="225" y="1702"/>
                    </a:cubicBezTo>
                    <a:cubicBezTo>
                      <a:pt x="225" y="1702"/>
                      <a:pt x="-94" y="972"/>
                      <a:pt x="469" y="653"/>
                    </a:cubicBezTo>
                    <a:cubicBezTo>
                      <a:pt x="1031" y="334"/>
                      <a:pt x="2240" y="334"/>
                      <a:pt x="2240" y="334"/>
                    </a:cubicBezTo>
                    <a:lnTo>
                      <a:pt x="2643" y="896"/>
                    </a:lnTo>
                    <a:close/>
                  </a:path>
                </a:pathLst>
              </a:custGeom>
              <a:solidFill>
                <a:srgbClr val="231F20"/>
              </a:solidFill>
              <a:ln w="7575" cap="flat">
                <a:noFill/>
                <a:prstDash val="solid"/>
                <a:round/>
              </a:ln>
            </p:spPr>
            <p:txBody>
              <a:bodyPr rtlCol="0" anchor="ctr"/>
              <a:lstStyle/>
              <a:p>
                <a:endParaRPr lang="en-GB"/>
              </a:p>
            </p:txBody>
          </p:sp>
          <p:sp>
            <p:nvSpPr>
              <p:cNvPr id="705" name="Freeform: Shape 704">
                <a:extLst>
                  <a:ext uri="{FF2B5EF4-FFF2-40B4-BE49-F238E27FC236}">
                    <a16:creationId xmlns:a16="http://schemas.microsoft.com/office/drawing/2014/main" id="{C52BC44A-9E5A-4C8B-915C-E2FB5A012978}"/>
                  </a:ext>
                </a:extLst>
              </p:cNvPr>
              <p:cNvSpPr/>
              <p:nvPr/>
            </p:nvSpPr>
            <p:spPr>
              <a:xfrm>
                <a:off x="7167359" y="4151984"/>
                <a:ext cx="18719" cy="20361"/>
              </a:xfrm>
              <a:custGeom>
                <a:avLst/>
                <a:gdLst>
                  <a:gd name="connsiteX0" fmla="*/ 894 w 18719"/>
                  <a:gd name="connsiteY0" fmla="*/ 342 h 20361"/>
                  <a:gd name="connsiteX1" fmla="*/ 16500 w 18719"/>
                  <a:gd name="connsiteY1" fmla="*/ 8149 h 20361"/>
                  <a:gd name="connsiteX2" fmla="*/ 18826 w 18719"/>
                  <a:gd name="connsiteY2" fmla="*/ 11121 h 20361"/>
                  <a:gd name="connsiteX3" fmla="*/ 18431 w 18719"/>
                  <a:gd name="connsiteY3" fmla="*/ 17879 h 20361"/>
                  <a:gd name="connsiteX4" fmla="*/ 17138 w 18719"/>
                  <a:gd name="connsiteY4" fmla="*/ 20699 h 20361"/>
                  <a:gd name="connsiteX5" fmla="*/ 12790 w 18719"/>
                  <a:gd name="connsiteY5" fmla="*/ 19407 h 20361"/>
                  <a:gd name="connsiteX6" fmla="*/ 1206 w 18719"/>
                  <a:gd name="connsiteY6" fmla="*/ 11927 h 20361"/>
                  <a:gd name="connsiteX7" fmla="*/ 165 w 18719"/>
                  <a:gd name="connsiteY7" fmla="*/ 10315 h 20361"/>
                  <a:gd name="connsiteX8" fmla="*/ 165 w 18719"/>
                  <a:gd name="connsiteY8" fmla="*/ 1232 h 20361"/>
                  <a:gd name="connsiteX9" fmla="*/ 894 w 18719"/>
                  <a:gd name="connsiteY9" fmla="*/ 342 h 20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19" h="20361">
                    <a:moveTo>
                      <a:pt x="894" y="342"/>
                    </a:moveTo>
                    <a:cubicBezTo>
                      <a:pt x="894" y="342"/>
                      <a:pt x="14888" y="6781"/>
                      <a:pt x="16500" y="8149"/>
                    </a:cubicBezTo>
                    <a:cubicBezTo>
                      <a:pt x="18104" y="9510"/>
                      <a:pt x="18750" y="9274"/>
                      <a:pt x="18826" y="11121"/>
                    </a:cubicBezTo>
                    <a:cubicBezTo>
                      <a:pt x="18909" y="12968"/>
                      <a:pt x="18826" y="15705"/>
                      <a:pt x="18431" y="17879"/>
                    </a:cubicBezTo>
                    <a:cubicBezTo>
                      <a:pt x="18020" y="20053"/>
                      <a:pt x="18590" y="20775"/>
                      <a:pt x="17138" y="20699"/>
                    </a:cubicBezTo>
                    <a:cubicBezTo>
                      <a:pt x="15694" y="20615"/>
                      <a:pt x="14485" y="20456"/>
                      <a:pt x="12790" y="19407"/>
                    </a:cubicBezTo>
                    <a:cubicBezTo>
                      <a:pt x="11103" y="18358"/>
                      <a:pt x="1206" y="11927"/>
                      <a:pt x="1206" y="11927"/>
                    </a:cubicBezTo>
                    <a:cubicBezTo>
                      <a:pt x="1206" y="11927"/>
                      <a:pt x="-71" y="10718"/>
                      <a:pt x="165" y="10315"/>
                    </a:cubicBezTo>
                    <a:cubicBezTo>
                      <a:pt x="408" y="9912"/>
                      <a:pt x="165" y="1232"/>
                      <a:pt x="165" y="1232"/>
                    </a:cubicBezTo>
                    <a:lnTo>
                      <a:pt x="894" y="342"/>
                    </a:lnTo>
                    <a:close/>
                  </a:path>
                </a:pathLst>
              </a:custGeom>
              <a:solidFill>
                <a:srgbClr val="231F20"/>
              </a:solidFill>
              <a:ln w="7575" cap="flat">
                <a:noFill/>
                <a:prstDash val="solid"/>
                <a:round/>
              </a:ln>
            </p:spPr>
            <p:txBody>
              <a:bodyPr rtlCol="0" anchor="ctr"/>
              <a:lstStyle/>
              <a:p>
                <a:endParaRPr lang="en-GB"/>
              </a:p>
            </p:txBody>
          </p:sp>
          <p:sp>
            <p:nvSpPr>
              <p:cNvPr id="706" name="Freeform: Shape 705">
                <a:extLst>
                  <a:ext uri="{FF2B5EF4-FFF2-40B4-BE49-F238E27FC236}">
                    <a16:creationId xmlns:a16="http://schemas.microsoft.com/office/drawing/2014/main" id="{6C6C7282-C3B0-4B5F-AA40-2FD6BA853C79}"/>
                  </a:ext>
                </a:extLst>
              </p:cNvPr>
              <p:cNvSpPr/>
              <p:nvPr/>
            </p:nvSpPr>
            <p:spPr>
              <a:xfrm>
                <a:off x="7168415" y="4174082"/>
                <a:ext cx="14298" cy="19194"/>
              </a:xfrm>
              <a:custGeom>
                <a:avLst/>
                <a:gdLst>
                  <a:gd name="connsiteX0" fmla="*/ 5865 w 14298"/>
                  <a:gd name="connsiteY0" fmla="*/ 3346 h 19194"/>
                  <a:gd name="connsiteX1" fmla="*/ 12859 w 14298"/>
                  <a:gd name="connsiteY1" fmla="*/ 8819 h 19194"/>
                  <a:gd name="connsiteX2" fmla="*/ 14310 w 14298"/>
                  <a:gd name="connsiteY2" fmla="*/ 12118 h 19194"/>
                  <a:gd name="connsiteX3" fmla="*/ 13102 w 14298"/>
                  <a:gd name="connsiteY3" fmla="*/ 18716 h 19194"/>
                  <a:gd name="connsiteX4" fmla="*/ 10289 w 14298"/>
                  <a:gd name="connsiteY4" fmla="*/ 18632 h 19194"/>
                  <a:gd name="connsiteX5" fmla="*/ 1685 w 14298"/>
                  <a:gd name="connsiteY5" fmla="*/ 11950 h 19194"/>
                  <a:gd name="connsiteX6" fmla="*/ 233 w 14298"/>
                  <a:gd name="connsiteY6" fmla="*/ 9784 h 19194"/>
                  <a:gd name="connsiteX7" fmla="*/ 149 w 14298"/>
                  <a:gd name="connsiteY7" fmla="*/ 2547 h 19194"/>
                  <a:gd name="connsiteX8" fmla="*/ 2239 w 14298"/>
                  <a:gd name="connsiteY8" fmla="*/ 852 h 19194"/>
                  <a:gd name="connsiteX9" fmla="*/ 5865 w 14298"/>
                  <a:gd name="connsiteY9" fmla="*/ 3346 h 19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98" h="19194">
                    <a:moveTo>
                      <a:pt x="5865" y="3346"/>
                    </a:moveTo>
                    <a:lnTo>
                      <a:pt x="12859" y="8819"/>
                    </a:lnTo>
                    <a:cubicBezTo>
                      <a:pt x="12859" y="8819"/>
                      <a:pt x="14956" y="8902"/>
                      <a:pt x="14310" y="12118"/>
                    </a:cubicBezTo>
                    <a:cubicBezTo>
                      <a:pt x="13664" y="15333"/>
                      <a:pt x="13102" y="18716"/>
                      <a:pt x="13102" y="18716"/>
                    </a:cubicBezTo>
                    <a:cubicBezTo>
                      <a:pt x="13102" y="18716"/>
                      <a:pt x="12942" y="20639"/>
                      <a:pt x="10289" y="18632"/>
                    </a:cubicBezTo>
                    <a:cubicBezTo>
                      <a:pt x="7636" y="16625"/>
                      <a:pt x="1685" y="11950"/>
                      <a:pt x="1685" y="11950"/>
                    </a:cubicBezTo>
                    <a:cubicBezTo>
                      <a:pt x="1685" y="11950"/>
                      <a:pt x="73" y="11312"/>
                      <a:pt x="233" y="9784"/>
                    </a:cubicBezTo>
                    <a:cubicBezTo>
                      <a:pt x="392" y="8256"/>
                      <a:pt x="149" y="2547"/>
                      <a:pt x="149" y="2547"/>
                    </a:cubicBezTo>
                    <a:cubicBezTo>
                      <a:pt x="149" y="2547"/>
                      <a:pt x="-170" y="-911"/>
                      <a:pt x="2239" y="852"/>
                    </a:cubicBezTo>
                    <a:cubicBezTo>
                      <a:pt x="4657" y="2623"/>
                      <a:pt x="5865" y="3346"/>
                      <a:pt x="5865" y="3346"/>
                    </a:cubicBezTo>
                    <a:close/>
                  </a:path>
                </a:pathLst>
              </a:custGeom>
              <a:solidFill>
                <a:srgbClr val="231F20"/>
              </a:solidFill>
              <a:ln w="7575" cap="flat">
                <a:noFill/>
                <a:prstDash val="solid"/>
                <a:round/>
              </a:ln>
            </p:spPr>
            <p:txBody>
              <a:bodyPr rtlCol="0" anchor="ctr"/>
              <a:lstStyle/>
              <a:p>
                <a:endParaRPr lang="en-GB"/>
              </a:p>
            </p:txBody>
          </p:sp>
          <p:sp>
            <p:nvSpPr>
              <p:cNvPr id="707" name="Freeform: Shape 706">
                <a:extLst>
                  <a:ext uri="{FF2B5EF4-FFF2-40B4-BE49-F238E27FC236}">
                    <a16:creationId xmlns:a16="http://schemas.microsoft.com/office/drawing/2014/main" id="{FEE77CA1-E3F7-420C-BAEE-FBB5D4673439}"/>
                  </a:ext>
                </a:extLst>
              </p:cNvPr>
              <p:cNvSpPr/>
              <p:nvPr/>
            </p:nvSpPr>
            <p:spPr>
              <a:xfrm>
                <a:off x="7182763" y="4093590"/>
                <a:ext cx="24326" cy="22635"/>
              </a:xfrm>
              <a:custGeom>
                <a:avLst/>
                <a:gdLst>
                  <a:gd name="connsiteX0" fmla="*/ 2624 w 24326"/>
                  <a:gd name="connsiteY0" fmla="*/ 8840 h 22635"/>
                  <a:gd name="connsiteX1" fmla="*/ 17424 w 24326"/>
                  <a:gd name="connsiteY1" fmla="*/ 1033 h 22635"/>
                  <a:gd name="connsiteX2" fmla="*/ 19521 w 24326"/>
                  <a:gd name="connsiteY2" fmla="*/ 714 h 22635"/>
                  <a:gd name="connsiteX3" fmla="*/ 23862 w 24326"/>
                  <a:gd name="connsiteY3" fmla="*/ 11326 h 22635"/>
                  <a:gd name="connsiteX4" fmla="*/ 23299 w 24326"/>
                  <a:gd name="connsiteY4" fmla="*/ 14952 h 22635"/>
                  <a:gd name="connsiteX5" fmla="*/ 10506 w 24326"/>
                  <a:gd name="connsiteY5" fmla="*/ 20417 h 22635"/>
                  <a:gd name="connsiteX6" fmla="*/ 8256 w 24326"/>
                  <a:gd name="connsiteY6" fmla="*/ 21139 h 22635"/>
                  <a:gd name="connsiteX7" fmla="*/ 4554 w 24326"/>
                  <a:gd name="connsiteY7" fmla="*/ 21702 h 22635"/>
                  <a:gd name="connsiteX8" fmla="*/ 1012 w 24326"/>
                  <a:gd name="connsiteY8" fmla="*/ 12375 h 22635"/>
                  <a:gd name="connsiteX9" fmla="*/ 290 w 24326"/>
                  <a:gd name="connsiteY9" fmla="*/ 9881 h 22635"/>
                  <a:gd name="connsiteX10" fmla="*/ 2624 w 24326"/>
                  <a:gd name="connsiteY10" fmla="*/ 8840 h 22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26" h="22635">
                    <a:moveTo>
                      <a:pt x="2624" y="8840"/>
                    </a:moveTo>
                    <a:lnTo>
                      <a:pt x="17424" y="1033"/>
                    </a:lnTo>
                    <a:cubicBezTo>
                      <a:pt x="17424" y="1033"/>
                      <a:pt x="18556" y="-335"/>
                      <a:pt x="19521" y="714"/>
                    </a:cubicBezTo>
                    <a:cubicBezTo>
                      <a:pt x="20487" y="1756"/>
                      <a:pt x="23862" y="11326"/>
                      <a:pt x="23862" y="11326"/>
                    </a:cubicBezTo>
                    <a:cubicBezTo>
                      <a:pt x="23862" y="11326"/>
                      <a:pt x="25549" y="14305"/>
                      <a:pt x="23299" y="14952"/>
                    </a:cubicBezTo>
                    <a:cubicBezTo>
                      <a:pt x="21049" y="15590"/>
                      <a:pt x="10506" y="20417"/>
                      <a:pt x="10506" y="20417"/>
                    </a:cubicBezTo>
                    <a:cubicBezTo>
                      <a:pt x="10506" y="20417"/>
                      <a:pt x="9222" y="20174"/>
                      <a:pt x="8256" y="21139"/>
                    </a:cubicBezTo>
                    <a:cubicBezTo>
                      <a:pt x="7291" y="22104"/>
                      <a:pt x="5277" y="24362"/>
                      <a:pt x="4554" y="21702"/>
                    </a:cubicBezTo>
                    <a:cubicBezTo>
                      <a:pt x="3832" y="19049"/>
                      <a:pt x="1658" y="12534"/>
                      <a:pt x="1012" y="12375"/>
                    </a:cubicBezTo>
                    <a:cubicBezTo>
                      <a:pt x="374" y="12215"/>
                      <a:pt x="-113" y="10041"/>
                      <a:pt x="290" y="9881"/>
                    </a:cubicBezTo>
                    <a:cubicBezTo>
                      <a:pt x="693" y="9722"/>
                      <a:pt x="2624" y="8840"/>
                      <a:pt x="2624" y="8840"/>
                    </a:cubicBezTo>
                    <a:close/>
                  </a:path>
                </a:pathLst>
              </a:custGeom>
              <a:solidFill>
                <a:srgbClr val="231F20"/>
              </a:solidFill>
              <a:ln w="7575" cap="flat">
                <a:noFill/>
                <a:prstDash val="solid"/>
                <a:round/>
              </a:ln>
            </p:spPr>
            <p:txBody>
              <a:bodyPr rtlCol="0" anchor="ctr"/>
              <a:lstStyle/>
              <a:p>
                <a:endParaRPr lang="en-GB"/>
              </a:p>
            </p:txBody>
          </p:sp>
          <p:sp>
            <p:nvSpPr>
              <p:cNvPr id="708" name="Freeform: Shape 707">
                <a:extLst>
                  <a:ext uri="{FF2B5EF4-FFF2-40B4-BE49-F238E27FC236}">
                    <a16:creationId xmlns:a16="http://schemas.microsoft.com/office/drawing/2014/main" id="{3C980291-A450-4D1E-BAAE-91E2EB95C6E1}"/>
                  </a:ext>
                </a:extLst>
              </p:cNvPr>
              <p:cNvSpPr/>
              <p:nvPr/>
            </p:nvSpPr>
            <p:spPr>
              <a:xfrm>
                <a:off x="7189838" y="4117953"/>
                <a:ext cx="24031" cy="19237"/>
              </a:xfrm>
              <a:custGeom>
                <a:avLst/>
                <a:gdLst>
                  <a:gd name="connsiteX0" fmla="*/ 2553 w 24031"/>
                  <a:gd name="connsiteY0" fmla="*/ 5961 h 19237"/>
                  <a:gd name="connsiteX1" fmla="*/ 8505 w 24031"/>
                  <a:gd name="connsiteY1" fmla="*/ 3225 h 19237"/>
                  <a:gd name="connsiteX2" fmla="*/ 13096 w 24031"/>
                  <a:gd name="connsiteY2" fmla="*/ 2259 h 19237"/>
                  <a:gd name="connsiteX3" fmla="*/ 15346 w 24031"/>
                  <a:gd name="connsiteY3" fmla="*/ 2176 h 19237"/>
                  <a:gd name="connsiteX4" fmla="*/ 16714 w 24031"/>
                  <a:gd name="connsiteY4" fmla="*/ 815 h 19237"/>
                  <a:gd name="connsiteX5" fmla="*/ 19846 w 24031"/>
                  <a:gd name="connsiteY5" fmla="*/ 329 h 19237"/>
                  <a:gd name="connsiteX6" fmla="*/ 22263 w 24031"/>
                  <a:gd name="connsiteY6" fmla="*/ 1780 h 19237"/>
                  <a:gd name="connsiteX7" fmla="*/ 23715 w 24031"/>
                  <a:gd name="connsiteY7" fmla="*/ 9747 h 19237"/>
                  <a:gd name="connsiteX8" fmla="*/ 24110 w 24031"/>
                  <a:gd name="connsiteY8" fmla="*/ 13441 h 19237"/>
                  <a:gd name="connsiteX9" fmla="*/ 21374 w 24031"/>
                  <a:gd name="connsiteY9" fmla="*/ 15296 h 19237"/>
                  <a:gd name="connsiteX10" fmla="*/ 15019 w 24031"/>
                  <a:gd name="connsiteY10" fmla="*/ 16337 h 19237"/>
                  <a:gd name="connsiteX11" fmla="*/ 9949 w 24031"/>
                  <a:gd name="connsiteY11" fmla="*/ 17386 h 19237"/>
                  <a:gd name="connsiteX12" fmla="*/ 7060 w 24031"/>
                  <a:gd name="connsiteY12" fmla="*/ 17629 h 19237"/>
                  <a:gd name="connsiteX13" fmla="*/ 4970 w 24031"/>
                  <a:gd name="connsiteY13" fmla="*/ 18184 h 19237"/>
                  <a:gd name="connsiteX14" fmla="*/ 3199 w 24031"/>
                  <a:gd name="connsiteY14" fmla="*/ 19560 h 19237"/>
                  <a:gd name="connsiteX15" fmla="*/ 1511 w 24031"/>
                  <a:gd name="connsiteY15" fmla="*/ 18671 h 19237"/>
                  <a:gd name="connsiteX16" fmla="*/ 1025 w 24031"/>
                  <a:gd name="connsiteY16" fmla="*/ 14566 h 19237"/>
                  <a:gd name="connsiteX17" fmla="*/ 941 w 24031"/>
                  <a:gd name="connsiteY17" fmla="*/ 10864 h 19237"/>
                  <a:gd name="connsiteX18" fmla="*/ 219 w 24031"/>
                  <a:gd name="connsiteY18" fmla="*/ 8454 h 19237"/>
                  <a:gd name="connsiteX19" fmla="*/ 706 w 24031"/>
                  <a:gd name="connsiteY19" fmla="*/ 6843 h 19237"/>
                  <a:gd name="connsiteX20" fmla="*/ 2553 w 24031"/>
                  <a:gd name="connsiteY20" fmla="*/ 5961 h 19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31" h="19237">
                    <a:moveTo>
                      <a:pt x="2553" y="5961"/>
                    </a:moveTo>
                    <a:cubicBezTo>
                      <a:pt x="2553" y="5961"/>
                      <a:pt x="5449" y="3871"/>
                      <a:pt x="8505" y="3225"/>
                    </a:cubicBezTo>
                    <a:cubicBezTo>
                      <a:pt x="11560" y="2586"/>
                      <a:pt x="11484" y="2100"/>
                      <a:pt x="13096" y="2259"/>
                    </a:cubicBezTo>
                    <a:cubicBezTo>
                      <a:pt x="14700" y="2419"/>
                      <a:pt x="14456" y="2746"/>
                      <a:pt x="15346" y="2176"/>
                    </a:cubicBezTo>
                    <a:cubicBezTo>
                      <a:pt x="16228" y="1621"/>
                      <a:pt x="15346" y="1134"/>
                      <a:pt x="16714" y="815"/>
                    </a:cubicBezTo>
                    <a:cubicBezTo>
                      <a:pt x="18082" y="488"/>
                      <a:pt x="18804" y="329"/>
                      <a:pt x="19846" y="329"/>
                    </a:cubicBezTo>
                    <a:cubicBezTo>
                      <a:pt x="20895" y="329"/>
                      <a:pt x="22020" y="253"/>
                      <a:pt x="22263" y="1780"/>
                    </a:cubicBezTo>
                    <a:cubicBezTo>
                      <a:pt x="22506" y="3308"/>
                      <a:pt x="23548" y="7649"/>
                      <a:pt x="23715" y="9747"/>
                    </a:cubicBezTo>
                    <a:cubicBezTo>
                      <a:pt x="23875" y="11829"/>
                      <a:pt x="24353" y="12559"/>
                      <a:pt x="24110" y="13441"/>
                    </a:cubicBezTo>
                    <a:cubicBezTo>
                      <a:pt x="23875" y="14330"/>
                      <a:pt x="22423" y="15296"/>
                      <a:pt x="21374" y="15296"/>
                    </a:cubicBezTo>
                    <a:cubicBezTo>
                      <a:pt x="20332" y="15296"/>
                      <a:pt x="16311" y="16094"/>
                      <a:pt x="15019" y="16337"/>
                    </a:cubicBezTo>
                    <a:cubicBezTo>
                      <a:pt x="13734" y="16580"/>
                      <a:pt x="10998" y="17302"/>
                      <a:pt x="9949" y="17386"/>
                    </a:cubicBezTo>
                    <a:cubicBezTo>
                      <a:pt x="8907" y="17462"/>
                      <a:pt x="8345" y="17302"/>
                      <a:pt x="7060" y="17629"/>
                    </a:cubicBezTo>
                    <a:cubicBezTo>
                      <a:pt x="5768" y="17949"/>
                      <a:pt x="5365" y="17546"/>
                      <a:pt x="4970" y="18184"/>
                    </a:cubicBezTo>
                    <a:cubicBezTo>
                      <a:pt x="4559" y="18830"/>
                      <a:pt x="4240" y="19636"/>
                      <a:pt x="3199" y="19560"/>
                    </a:cubicBezTo>
                    <a:cubicBezTo>
                      <a:pt x="2150" y="19476"/>
                      <a:pt x="1671" y="19317"/>
                      <a:pt x="1511" y="18671"/>
                    </a:cubicBezTo>
                    <a:cubicBezTo>
                      <a:pt x="1344" y="18025"/>
                      <a:pt x="1184" y="16580"/>
                      <a:pt x="1025" y="14566"/>
                    </a:cubicBezTo>
                    <a:cubicBezTo>
                      <a:pt x="865" y="12559"/>
                      <a:pt x="1025" y="12156"/>
                      <a:pt x="941" y="10864"/>
                    </a:cubicBezTo>
                    <a:cubicBezTo>
                      <a:pt x="865" y="9579"/>
                      <a:pt x="379" y="8698"/>
                      <a:pt x="219" y="8454"/>
                    </a:cubicBezTo>
                    <a:cubicBezTo>
                      <a:pt x="59" y="8211"/>
                      <a:pt x="135" y="7329"/>
                      <a:pt x="706" y="6843"/>
                    </a:cubicBezTo>
                    <a:cubicBezTo>
                      <a:pt x="1268" y="6364"/>
                      <a:pt x="2553" y="5961"/>
                      <a:pt x="2553" y="5961"/>
                    </a:cubicBezTo>
                    <a:close/>
                  </a:path>
                </a:pathLst>
              </a:custGeom>
              <a:solidFill>
                <a:srgbClr val="231F20"/>
              </a:solidFill>
              <a:ln w="7575" cap="flat">
                <a:noFill/>
                <a:prstDash val="solid"/>
                <a:round/>
              </a:ln>
            </p:spPr>
            <p:txBody>
              <a:bodyPr rtlCol="0" anchor="ctr"/>
              <a:lstStyle/>
              <a:p>
                <a:endParaRPr lang="en-GB"/>
              </a:p>
            </p:txBody>
          </p:sp>
          <p:sp>
            <p:nvSpPr>
              <p:cNvPr id="709" name="Freeform: Shape 708">
                <a:extLst>
                  <a:ext uri="{FF2B5EF4-FFF2-40B4-BE49-F238E27FC236}">
                    <a16:creationId xmlns:a16="http://schemas.microsoft.com/office/drawing/2014/main" id="{A2A4F351-64D3-403A-88BC-B2FA340255EC}"/>
                  </a:ext>
                </a:extLst>
              </p:cNvPr>
              <p:cNvSpPr/>
              <p:nvPr/>
            </p:nvSpPr>
            <p:spPr>
              <a:xfrm>
                <a:off x="7192140" y="4140622"/>
                <a:ext cx="23836" cy="15543"/>
              </a:xfrm>
              <a:custGeom>
                <a:avLst/>
                <a:gdLst>
                  <a:gd name="connsiteX0" fmla="*/ 2661 w 23836"/>
                  <a:gd name="connsiteY0" fmla="*/ 4052 h 15543"/>
                  <a:gd name="connsiteX1" fmla="*/ 7891 w 23836"/>
                  <a:gd name="connsiteY1" fmla="*/ 2843 h 15543"/>
                  <a:gd name="connsiteX2" fmla="*/ 11350 w 23836"/>
                  <a:gd name="connsiteY2" fmla="*/ 1962 h 15543"/>
                  <a:gd name="connsiteX3" fmla="*/ 14413 w 23836"/>
                  <a:gd name="connsiteY3" fmla="*/ 1802 h 15543"/>
                  <a:gd name="connsiteX4" fmla="*/ 16176 w 23836"/>
                  <a:gd name="connsiteY4" fmla="*/ 1878 h 15543"/>
                  <a:gd name="connsiteX5" fmla="*/ 19559 w 23836"/>
                  <a:gd name="connsiteY5" fmla="*/ 593 h 15543"/>
                  <a:gd name="connsiteX6" fmla="*/ 21969 w 23836"/>
                  <a:gd name="connsiteY6" fmla="*/ 753 h 15543"/>
                  <a:gd name="connsiteX7" fmla="*/ 23261 w 23836"/>
                  <a:gd name="connsiteY7" fmla="*/ 2684 h 15543"/>
                  <a:gd name="connsiteX8" fmla="*/ 23983 w 23836"/>
                  <a:gd name="connsiteY8" fmla="*/ 12657 h 15543"/>
                  <a:gd name="connsiteX9" fmla="*/ 22371 w 23836"/>
                  <a:gd name="connsiteY9" fmla="*/ 15234 h 15543"/>
                  <a:gd name="connsiteX10" fmla="*/ 7009 w 23836"/>
                  <a:gd name="connsiteY10" fmla="*/ 15796 h 15543"/>
                  <a:gd name="connsiteX11" fmla="*/ 4919 w 23836"/>
                  <a:gd name="connsiteY11" fmla="*/ 15393 h 15543"/>
                  <a:gd name="connsiteX12" fmla="*/ 2828 w 23836"/>
                  <a:gd name="connsiteY12" fmla="*/ 15880 h 15543"/>
                  <a:gd name="connsiteX13" fmla="*/ 2099 w 23836"/>
                  <a:gd name="connsiteY13" fmla="*/ 15796 h 15543"/>
                  <a:gd name="connsiteX14" fmla="*/ 1377 w 23836"/>
                  <a:gd name="connsiteY14" fmla="*/ 15636 h 15543"/>
                  <a:gd name="connsiteX15" fmla="*/ 252 w 23836"/>
                  <a:gd name="connsiteY15" fmla="*/ 14109 h 15543"/>
                  <a:gd name="connsiteX16" fmla="*/ 252 w 23836"/>
                  <a:gd name="connsiteY16" fmla="*/ 5899 h 15543"/>
                  <a:gd name="connsiteX17" fmla="*/ 890 w 23836"/>
                  <a:gd name="connsiteY17" fmla="*/ 4615 h 15543"/>
                  <a:gd name="connsiteX18" fmla="*/ 2661 w 23836"/>
                  <a:gd name="connsiteY18" fmla="*/ 4052 h 15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36" h="15543">
                    <a:moveTo>
                      <a:pt x="2661" y="4052"/>
                    </a:moveTo>
                    <a:cubicBezTo>
                      <a:pt x="2661" y="4052"/>
                      <a:pt x="6363" y="2927"/>
                      <a:pt x="7891" y="2843"/>
                    </a:cubicBezTo>
                    <a:cubicBezTo>
                      <a:pt x="9419" y="2767"/>
                      <a:pt x="9822" y="2121"/>
                      <a:pt x="11350" y="1962"/>
                    </a:cubicBezTo>
                    <a:cubicBezTo>
                      <a:pt x="12877" y="1802"/>
                      <a:pt x="13280" y="1642"/>
                      <a:pt x="14413" y="1802"/>
                    </a:cubicBezTo>
                    <a:cubicBezTo>
                      <a:pt x="15538" y="1962"/>
                      <a:pt x="15135" y="2038"/>
                      <a:pt x="16176" y="1878"/>
                    </a:cubicBezTo>
                    <a:cubicBezTo>
                      <a:pt x="17225" y="1718"/>
                      <a:pt x="18594" y="753"/>
                      <a:pt x="19559" y="593"/>
                    </a:cubicBezTo>
                    <a:cubicBezTo>
                      <a:pt x="20524" y="434"/>
                      <a:pt x="20844" y="31"/>
                      <a:pt x="21969" y="753"/>
                    </a:cubicBezTo>
                    <a:cubicBezTo>
                      <a:pt x="23094" y="1475"/>
                      <a:pt x="23177" y="2197"/>
                      <a:pt x="23261" y="2684"/>
                    </a:cubicBezTo>
                    <a:cubicBezTo>
                      <a:pt x="23337" y="3163"/>
                      <a:pt x="23983" y="12657"/>
                      <a:pt x="23983" y="12657"/>
                    </a:cubicBezTo>
                    <a:cubicBezTo>
                      <a:pt x="23983" y="12657"/>
                      <a:pt x="23496" y="15074"/>
                      <a:pt x="22371" y="15234"/>
                    </a:cubicBezTo>
                    <a:cubicBezTo>
                      <a:pt x="21247" y="15393"/>
                      <a:pt x="7009" y="15796"/>
                      <a:pt x="7009" y="15796"/>
                    </a:cubicBezTo>
                    <a:cubicBezTo>
                      <a:pt x="7009" y="15796"/>
                      <a:pt x="5801" y="14914"/>
                      <a:pt x="4919" y="15393"/>
                    </a:cubicBezTo>
                    <a:cubicBezTo>
                      <a:pt x="4029" y="15880"/>
                      <a:pt x="3383" y="15880"/>
                      <a:pt x="2828" y="15880"/>
                    </a:cubicBezTo>
                    <a:cubicBezTo>
                      <a:pt x="2258" y="15880"/>
                      <a:pt x="2099" y="15796"/>
                      <a:pt x="2099" y="15796"/>
                    </a:cubicBezTo>
                    <a:cubicBezTo>
                      <a:pt x="2099" y="15796"/>
                      <a:pt x="1696" y="15880"/>
                      <a:pt x="1377" y="15636"/>
                    </a:cubicBezTo>
                    <a:cubicBezTo>
                      <a:pt x="1057" y="15393"/>
                      <a:pt x="252" y="16039"/>
                      <a:pt x="252" y="14109"/>
                    </a:cubicBezTo>
                    <a:lnTo>
                      <a:pt x="252" y="5899"/>
                    </a:lnTo>
                    <a:cubicBezTo>
                      <a:pt x="252" y="5899"/>
                      <a:pt x="-235" y="4934"/>
                      <a:pt x="890" y="4615"/>
                    </a:cubicBezTo>
                    <a:cubicBezTo>
                      <a:pt x="2023" y="4295"/>
                      <a:pt x="2661" y="4052"/>
                      <a:pt x="2661" y="4052"/>
                    </a:cubicBezTo>
                    <a:close/>
                  </a:path>
                </a:pathLst>
              </a:custGeom>
              <a:solidFill>
                <a:srgbClr val="231F20"/>
              </a:solidFill>
              <a:ln w="7575" cap="flat">
                <a:noFill/>
                <a:prstDash val="solid"/>
                <a:round/>
              </a:ln>
            </p:spPr>
            <p:txBody>
              <a:bodyPr rtlCol="0" anchor="ctr"/>
              <a:lstStyle/>
              <a:p>
                <a:endParaRPr lang="en-GB"/>
              </a:p>
            </p:txBody>
          </p:sp>
          <p:sp>
            <p:nvSpPr>
              <p:cNvPr id="710" name="Freeform: Shape 709">
                <a:extLst>
                  <a:ext uri="{FF2B5EF4-FFF2-40B4-BE49-F238E27FC236}">
                    <a16:creationId xmlns:a16="http://schemas.microsoft.com/office/drawing/2014/main" id="{1A76FDFC-6175-41B3-AF8D-66AEFCA63F32}"/>
                  </a:ext>
                </a:extLst>
              </p:cNvPr>
              <p:cNvSpPr/>
              <p:nvPr/>
            </p:nvSpPr>
            <p:spPr>
              <a:xfrm>
                <a:off x="7191034" y="4163663"/>
                <a:ext cx="25267" cy="15676"/>
              </a:xfrm>
              <a:custGeom>
                <a:avLst/>
                <a:gdLst>
                  <a:gd name="connsiteX0" fmla="*/ 2407 w 25267"/>
                  <a:gd name="connsiteY0" fmla="*/ 648 h 15676"/>
                  <a:gd name="connsiteX1" fmla="*/ 14956 w 25267"/>
                  <a:gd name="connsiteY1" fmla="*/ 412 h 15676"/>
                  <a:gd name="connsiteX2" fmla="*/ 18172 w 25267"/>
                  <a:gd name="connsiteY2" fmla="*/ 572 h 15676"/>
                  <a:gd name="connsiteX3" fmla="*/ 19456 w 25267"/>
                  <a:gd name="connsiteY3" fmla="*/ 1134 h 15676"/>
                  <a:gd name="connsiteX4" fmla="*/ 21068 w 25267"/>
                  <a:gd name="connsiteY4" fmla="*/ 732 h 15676"/>
                  <a:gd name="connsiteX5" fmla="*/ 23964 w 25267"/>
                  <a:gd name="connsiteY5" fmla="*/ 572 h 15676"/>
                  <a:gd name="connsiteX6" fmla="*/ 25408 w 25267"/>
                  <a:gd name="connsiteY6" fmla="*/ 2662 h 15676"/>
                  <a:gd name="connsiteX7" fmla="*/ 24283 w 25267"/>
                  <a:gd name="connsiteY7" fmla="*/ 9503 h 15676"/>
                  <a:gd name="connsiteX8" fmla="*/ 22755 w 25267"/>
                  <a:gd name="connsiteY8" fmla="*/ 14414 h 15676"/>
                  <a:gd name="connsiteX9" fmla="*/ 22915 w 25267"/>
                  <a:gd name="connsiteY9" fmla="*/ 15691 h 15676"/>
                  <a:gd name="connsiteX10" fmla="*/ 20749 w 25267"/>
                  <a:gd name="connsiteY10" fmla="*/ 16018 h 15676"/>
                  <a:gd name="connsiteX11" fmla="*/ 15678 w 25267"/>
                  <a:gd name="connsiteY11" fmla="*/ 14969 h 15676"/>
                  <a:gd name="connsiteX12" fmla="*/ 12136 w 25267"/>
                  <a:gd name="connsiteY12" fmla="*/ 14330 h 15676"/>
                  <a:gd name="connsiteX13" fmla="*/ 9240 w 25267"/>
                  <a:gd name="connsiteY13" fmla="*/ 13927 h 15676"/>
                  <a:gd name="connsiteX14" fmla="*/ 5143 w 25267"/>
                  <a:gd name="connsiteY14" fmla="*/ 13684 h 15676"/>
                  <a:gd name="connsiteX15" fmla="*/ 2163 w 25267"/>
                  <a:gd name="connsiteY15" fmla="*/ 13365 h 15676"/>
                  <a:gd name="connsiteX16" fmla="*/ 795 w 25267"/>
                  <a:gd name="connsiteY16" fmla="*/ 12400 h 15676"/>
                  <a:gd name="connsiteX17" fmla="*/ 316 w 25267"/>
                  <a:gd name="connsiteY17" fmla="*/ 10872 h 15676"/>
                  <a:gd name="connsiteX18" fmla="*/ 233 w 25267"/>
                  <a:gd name="connsiteY18" fmla="*/ 6843 h 15676"/>
                  <a:gd name="connsiteX19" fmla="*/ 476 w 25267"/>
                  <a:gd name="connsiteY19" fmla="*/ 2100 h 15676"/>
                  <a:gd name="connsiteX20" fmla="*/ 1122 w 25267"/>
                  <a:gd name="connsiteY20" fmla="*/ 815 h 15676"/>
                  <a:gd name="connsiteX21" fmla="*/ 2407 w 25267"/>
                  <a:gd name="connsiteY21" fmla="*/ 648 h 1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267" h="15676">
                    <a:moveTo>
                      <a:pt x="2407" y="648"/>
                    </a:moveTo>
                    <a:cubicBezTo>
                      <a:pt x="2407" y="648"/>
                      <a:pt x="13345" y="253"/>
                      <a:pt x="14956" y="412"/>
                    </a:cubicBezTo>
                    <a:cubicBezTo>
                      <a:pt x="16560" y="572"/>
                      <a:pt x="17693" y="572"/>
                      <a:pt x="18172" y="572"/>
                    </a:cubicBezTo>
                    <a:cubicBezTo>
                      <a:pt x="18658" y="572"/>
                      <a:pt x="18575" y="1058"/>
                      <a:pt x="19456" y="1134"/>
                    </a:cubicBezTo>
                    <a:cubicBezTo>
                      <a:pt x="20346" y="1218"/>
                      <a:pt x="20665" y="975"/>
                      <a:pt x="21068" y="732"/>
                    </a:cubicBezTo>
                    <a:cubicBezTo>
                      <a:pt x="21471" y="488"/>
                      <a:pt x="23318" y="93"/>
                      <a:pt x="23964" y="572"/>
                    </a:cubicBezTo>
                    <a:cubicBezTo>
                      <a:pt x="24610" y="1058"/>
                      <a:pt x="25492" y="815"/>
                      <a:pt x="25408" y="2662"/>
                    </a:cubicBezTo>
                    <a:cubicBezTo>
                      <a:pt x="25332" y="4517"/>
                      <a:pt x="24610" y="7010"/>
                      <a:pt x="24283" y="9503"/>
                    </a:cubicBezTo>
                    <a:cubicBezTo>
                      <a:pt x="23964" y="11997"/>
                      <a:pt x="22755" y="13768"/>
                      <a:pt x="22755" y="14414"/>
                    </a:cubicBezTo>
                    <a:cubicBezTo>
                      <a:pt x="22755" y="15052"/>
                      <a:pt x="22915" y="15691"/>
                      <a:pt x="22915" y="15691"/>
                    </a:cubicBezTo>
                    <a:cubicBezTo>
                      <a:pt x="22915" y="15691"/>
                      <a:pt x="21714" y="15934"/>
                      <a:pt x="20749" y="16018"/>
                    </a:cubicBezTo>
                    <a:cubicBezTo>
                      <a:pt x="19783" y="16101"/>
                      <a:pt x="16241" y="15052"/>
                      <a:pt x="15678" y="14969"/>
                    </a:cubicBezTo>
                    <a:cubicBezTo>
                      <a:pt x="15116" y="14893"/>
                      <a:pt x="13748" y="14574"/>
                      <a:pt x="12136" y="14330"/>
                    </a:cubicBezTo>
                    <a:cubicBezTo>
                      <a:pt x="10532" y="14087"/>
                      <a:pt x="11414" y="14087"/>
                      <a:pt x="9240" y="13927"/>
                    </a:cubicBezTo>
                    <a:cubicBezTo>
                      <a:pt x="7074" y="13768"/>
                      <a:pt x="6352" y="13684"/>
                      <a:pt x="5143" y="13684"/>
                    </a:cubicBezTo>
                    <a:cubicBezTo>
                      <a:pt x="3934" y="13684"/>
                      <a:pt x="3129" y="14087"/>
                      <a:pt x="2163" y="13365"/>
                    </a:cubicBezTo>
                    <a:cubicBezTo>
                      <a:pt x="1198" y="12643"/>
                      <a:pt x="1198" y="13038"/>
                      <a:pt x="795" y="12400"/>
                    </a:cubicBezTo>
                    <a:cubicBezTo>
                      <a:pt x="392" y="11753"/>
                      <a:pt x="476" y="12232"/>
                      <a:pt x="316" y="10872"/>
                    </a:cubicBezTo>
                    <a:cubicBezTo>
                      <a:pt x="157" y="9503"/>
                      <a:pt x="73" y="7413"/>
                      <a:pt x="233" y="6843"/>
                    </a:cubicBezTo>
                    <a:cubicBezTo>
                      <a:pt x="392" y="6288"/>
                      <a:pt x="233" y="2503"/>
                      <a:pt x="476" y="2100"/>
                    </a:cubicBezTo>
                    <a:cubicBezTo>
                      <a:pt x="711" y="1697"/>
                      <a:pt x="552" y="975"/>
                      <a:pt x="1122" y="815"/>
                    </a:cubicBezTo>
                    <a:cubicBezTo>
                      <a:pt x="1684" y="648"/>
                      <a:pt x="2407" y="648"/>
                      <a:pt x="2407" y="648"/>
                    </a:cubicBezTo>
                    <a:close/>
                  </a:path>
                </a:pathLst>
              </a:custGeom>
              <a:solidFill>
                <a:srgbClr val="231F20"/>
              </a:solidFill>
              <a:ln w="7575" cap="flat">
                <a:noFill/>
                <a:prstDash val="solid"/>
                <a:round/>
              </a:ln>
            </p:spPr>
            <p:txBody>
              <a:bodyPr rtlCol="0" anchor="ctr"/>
              <a:lstStyle/>
              <a:p>
                <a:endParaRPr lang="en-GB"/>
              </a:p>
            </p:txBody>
          </p:sp>
          <p:sp>
            <p:nvSpPr>
              <p:cNvPr id="711" name="Freeform: Shape 710">
                <a:extLst>
                  <a:ext uri="{FF2B5EF4-FFF2-40B4-BE49-F238E27FC236}">
                    <a16:creationId xmlns:a16="http://schemas.microsoft.com/office/drawing/2014/main" id="{94C78F01-444B-42FF-A626-8252759B843E}"/>
                  </a:ext>
                </a:extLst>
              </p:cNvPr>
              <p:cNvSpPr/>
              <p:nvPr/>
            </p:nvSpPr>
            <p:spPr>
              <a:xfrm>
                <a:off x="7185779" y="4185286"/>
                <a:ext cx="26191" cy="23820"/>
              </a:xfrm>
              <a:custGeom>
                <a:avLst/>
                <a:gdLst>
                  <a:gd name="connsiteX0" fmla="*/ 5082 w 26191"/>
                  <a:gd name="connsiteY0" fmla="*/ 760 h 23820"/>
                  <a:gd name="connsiteX1" fmla="*/ 19806 w 26191"/>
                  <a:gd name="connsiteY1" fmla="*/ 4302 h 23820"/>
                  <a:gd name="connsiteX2" fmla="*/ 23911 w 26191"/>
                  <a:gd name="connsiteY2" fmla="*/ 5746 h 23820"/>
                  <a:gd name="connsiteX3" fmla="*/ 26320 w 26191"/>
                  <a:gd name="connsiteY3" fmla="*/ 8004 h 23820"/>
                  <a:gd name="connsiteX4" fmla="*/ 24792 w 26191"/>
                  <a:gd name="connsiteY4" fmla="*/ 17414 h 23820"/>
                  <a:gd name="connsiteX5" fmla="*/ 23751 w 26191"/>
                  <a:gd name="connsiteY5" fmla="*/ 22401 h 23820"/>
                  <a:gd name="connsiteX6" fmla="*/ 20612 w 26191"/>
                  <a:gd name="connsiteY6" fmla="*/ 23929 h 23820"/>
                  <a:gd name="connsiteX7" fmla="*/ 1867 w 26191"/>
                  <a:gd name="connsiteY7" fmla="*/ 13713 h 23820"/>
                  <a:gd name="connsiteX8" fmla="*/ 179 w 26191"/>
                  <a:gd name="connsiteY8" fmla="*/ 12268 h 23820"/>
                  <a:gd name="connsiteX9" fmla="*/ 1304 w 26191"/>
                  <a:gd name="connsiteY9" fmla="*/ 7358 h 23820"/>
                  <a:gd name="connsiteX10" fmla="*/ 2672 w 26191"/>
                  <a:gd name="connsiteY10" fmla="*/ 3093 h 23820"/>
                  <a:gd name="connsiteX11" fmla="*/ 2992 w 26191"/>
                  <a:gd name="connsiteY11" fmla="*/ 357 h 23820"/>
                  <a:gd name="connsiteX12" fmla="*/ 5082 w 26191"/>
                  <a:gd name="connsiteY12" fmla="*/ 760 h 2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1" h="23820">
                    <a:moveTo>
                      <a:pt x="5082" y="760"/>
                    </a:moveTo>
                    <a:cubicBezTo>
                      <a:pt x="5082" y="760"/>
                      <a:pt x="17396" y="3010"/>
                      <a:pt x="19806" y="4302"/>
                    </a:cubicBezTo>
                    <a:cubicBezTo>
                      <a:pt x="22223" y="5587"/>
                      <a:pt x="22459" y="5267"/>
                      <a:pt x="23911" y="5746"/>
                    </a:cubicBezTo>
                    <a:cubicBezTo>
                      <a:pt x="25355" y="6233"/>
                      <a:pt x="26487" y="5587"/>
                      <a:pt x="26320" y="8004"/>
                    </a:cubicBezTo>
                    <a:cubicBezTo>
                      <a:pt x="26161" y="10414"/>
                      <a:pt x="24792" y="17414"/>
                      <a:pt x="24792" y="17414"/>
                    </a:cubicBezTo>
                    <a:lnTo>
                      <a:pt x="23751" y="22401"/>
                    </a:lnTo>
                    <a:cubicBezTo>
                      <a:pt x="23751" y="22401"/>
                      <a:pt x="22786" y="24970"/>
                      <a:pt x="20612" y="23929"/>
                    </a:cubicBezTo>
                    <a:cubicBezTo>
                      <a:pt x="18438" y="22887"/>
                      <a:pt x="1867" y="13713"/>
                      <a:pt x="1867" y="13713"/>
                    </a:cubicBezTo>
                    <a:cubicBezTo>
                      <a:pt x="1867" y="13713"/>
                      <a:pt x="-140" y="13872"/>
                      <a:pt x="179" y="12268"/>
                    </a:cubicBezTo>
                    <a:cubicBezTo>
                      <a:pt x="498" y="10657"/>
                      <a:pt x="1145" y="7761"/>
                      <a:pt x="1304" y="7358"/>
                    </a:cubicBezTo>
                    <a:cubicBezTo>
                      <a:pt x="1464" y="6955"/>
                      <a:pt x="2513" y="3656"/>
                      <a:pt x="2672" y="3093"/>
                    </a:cubicBezTo>
                    <a:cubicBezTo>
                      <a:pt x="2832" y="2531"/>
                      <a:pt x="2110" y="357"/>
                      <a:pt x="2992" y="357"/>
                    </a:cubicBezTo>
                    <a:cubicBezTo>
                      <a:pt x="3873" y="357"/>
                      <a:pt x="5082" y="760"/>
                      <a:pt x="5082" y="760"/>
                    </a:cubicBezTo>
                    <a:close/>
                  </a:path>
                </a:pathLst>
              </a:custGeom>
              <a:solidFill>
                <a:srgbClr val="231F20"/>
              </a:solidFill>
              <a:ln w="7575" cap="flat">
                <a:noFill/>
                <a:prstDash val="solid"/>
                <a:round/>
              </a:ln>
            </p:spPr>
            <p:txBody>
              <a:bodyPr rtlCol="0" anchor="ctr"/>
              <a:lstStyle/>
              <a:p>
                <a:endParaRPr lang="en-GB"/>
              </a:p>
            </p:txBody>
          </p:sp>
          <p:sp>
            <p:nvSpPr>
              <p:cNvPr id="712" name="Freeform: Shape 711">
                <a:extLst>
                  <a:ext uri="{FF2B5EF4-FFF2-40B4-BE49-F238E27FC236}">
                    <a16:creationId xmlns:a16="http://schemas.microsoft.com/office/drawing/2014/main" id="{147B058F-64BE-4FE8-AF4E-F0F34F6ECF75}"/>
                  </a:ext>
                </a:extLst>
              </p:cNvPr>
              <p:cNvSpPr/>
              <p:nvPr/>
            </p:nvSpPr>
            <p:spPr>
              <a:xfrm>
                <a:off x="7123077" y="4290909"/>
                <a:ext cx="67864" cy="28983"/>
              </a:xfrm>
              <a:custGeom>
                <a:avLst/>
                <a:gdLst>
                  <a:gd name="connsiteX0" fmla="*/ 50869 w 67864"/>
                  <a:gd name="connsiteY0" fmla="*/ 4588 h 28983"/>
                  <a:gd name="connsiteX1" fmla="*/ 67037 w 67864"/>
                  <a:gd name="connsiteY1" fmla="*/ 13998 h 28983"/>
                  <a:gd name="connsiteX2" fmla="*/ 67684 w 67864"/>
                  <a:gd name="connsiteY2" fmla="*/ 15769 h 28983"/>
                  <a:gd name="connsiteX3" fmla="*/ 63579 w 67864"/>
                  <a:gd name="connsiteY3" fmla="*/ 20513 h 28983"/>
                  <a:gd name="connsiteX4" fmla="*/ 48703 w 67864"/>
                  <a:gd name="connsiteY4" fmla="*/ 28965 h 28983"/>
                  <a:gd name="connsiteX5" fmla="*/ 30361 w 67864"/>
                  <a:gd name="connsiteY5" fmla="*/ 29041 h 28983"/>
                  <a:gd name="connsiteX6" fmla="*/ 13303 w 67864"/>
                  <a:gd name="connsiteY6" fmla="*/ 22687 h 28983"/>
                  <a:gd name="connsiteX7" fmla="*/ 1879 w 67864"/>
                  <a:gd name="connsiteY7" fmla="*/ 12546 h 28983"/>
                  <a:gd name="connsiteX8" fmla="*/ 351 w 67864"/>
                  <a:gd name="connsiteY8" fmla="*/ 8693 h 28983"/>
                  <a:gd name="connsiteX9" fmla="*/ 594 w 67864"/>
                  <a:gd name="connsiteY9" fmla="*/ 7081 h 28983"/>
                  <a:gd name="connsiteX10" fmla="*/ 3977 w 67864"/>
                  <a:gd name="connsiteY10" fmla="*/ 5956 h 28983"/>
                  <a:gd name="connsiteX11" fmla="*/ 19818 w 67864"/>
                  <a:gd name="connsiteY11" fmla="*/ 726 h 28983"/>
                  <a:gd name="connsiteX12" fmla="*/ 23033 w 67864"/>
                  <a:gd name="connsiteY12" fmla="*/ 726 h 28983"/>
                  <a:gd name="connsiteX13" fmla="*/ 25215 w 67864"/>
                  <a:gd name="connsiteY13" fmla="*/ 2817 h 28983"/>
                  <a:gd name="connsiteX14" fmla="*/ 28590 w 67864"/>
                  <a:gd name="connsiteY14" fmla="*/ 5872 h 28983"/>
                  <a:gd name="connsiteX15" fmla="*/ 34382 w 67864"/>
                  <a:gd name="connsiteY15" fmla="*/ 7241 h 28983"/>
                  <a:gd name="connsiteX16" fmla="*/ 40494 w 67864"/>
                  <a:gd name="connsiteY16" fmla="*/ 7081 h 28983"/>
                  <a:gd name="connsiteX17" fmla="*/ 44918 w 67864"/>
                  <a:gd name="connsiteY17" fmla="*/ 5310 h 28983"/>
                  <a:gd name="connsiteX18" fmla="*/ 47730 w 67864"/>
                  <a:gd name="connsiteY18" fmla="*/ 3060 h 28983"/>
                  <a:gd name="connsiteX19" fmla="*/ 49828 w 67864"/>
                  <a:gd name="connsiteY19" fmla="*/ 3379 h 28983"/>
                  <a:gd name="connsiteX20" fmla="*/ 51272 w 67864"/>
                  <a:gd name="connsiteY20" fmla="*/ 4664 h 28983"/>
                  <a:gd name="connsiteX21" fmla="*/ 50869 w 67864"/>
                  <a:gd name="connsiteY21" fmla="*/ 4588 h 28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7864" h="28983">
                    <a:moveTo>
                      <a:pt x="50869" y="4588"/>
                    </a:moveTo>
                    <a:lnTo>
                      <a:pt x="67037" y="13998"/>
                    </a:lnTo>
                    <a:cubicBezTo>
                      <a:pt x="67037" y="13998"/>
                      <a:pt x="68649" y="14880"/>
                      <a:pt x="67684" y="15769"/>
                    </a:cubicBezTo>
                    <a:cubicBezTo>
                      <a:pt x="66718" y="16651"/>
                      <a:pt x="64468" y="19874"/>
                      <a:pt x="63579" y="20513"/>
                    </a:cubicBezTo>
                    <a:cubicBezTo>
                      <a:pt x="62697" y="21159"/>
                      <a:pt x="52724" y="28639"/>
                      <a:pt x="48703" y="28965"/>
                    </a:cubicBezTo>
                    <a:cubicBezTo>
                      <a:pt x="44682" y="29285"/>
                      <a:pt x="34298" y="29688"/>
                      <a:pt x="30361" y="29041"/>
                    </a:cubicBezTo>
                    <a:cubicBezTo>
                      <a:pt x="26416" y="28395"/>
                      <a:pt x="16602" y="25750"/>
                      <a:pt x="13303" y="22687"/>
                    </a:cubicBezTo>
                    <a:cubicBezTo>
                      <a:pt x="10004" y="19631"/>
                      <a:pt x="2601" y="14242"/>
                      <a:pt x="1879" y="12546"/>
                    </a:cubicBezTo>
                    <a:cubicBezTo>
                      <a:pt x="1156" y="10859"/>
                      <a:pt x="351" y="8693"/>
                      <a:pt x="351" y="8693"/>
                    </a:cubicBezTo>
                    <a:cubicBezTo>
                      <a:pt x="351" y="8693"/>
                      <a:pt x="-288" y="7484"/>
                      <a:pt x="594" y="7081"/>
                    </a:cubicBezTo>
                    <a:cubicBezTo>
                      <a:pt x="1476" y="6678"/>
                      <a:pt x="2205" y="6351"/>
                      <a:pt x="3977" y="5956"/>
                    </a:cubicBezTo>
                    <a:cubicBezTo>
                      <a:pt x="5740" y="5553"/>
                      <a:pt x="19818" y="726"/>
                      <a:pt x="19818" y="726"/>
                    </a:cubicBezTo>
                    <a:cubicBezTo>
                      <a:pt x="19818" y="726"/>
                      <a:pt x="21270" y="-3"/>
                      <a:pt x="23033" y="726"/>
                    </a:cubicBezTo>
                    <a:cubicBezTo>
                      <a:pt x="24804" y="1448"/>
                      <a:pt x="24409" y="1608"/>
                      <a:pt x="25215" y="2817"/>
                    </a:cubicBezTo>
                    <a:cubicBezTo>
                      <a:pt x="26013" y="4025"/>
                      <a:pt x="26173" y="5226"/>
                      <a:pt x="28590" y="5872"/>
                    </a:cubicBezTo>
                    <a:cubicBezTo>
                      <a:pt x="30999" y="6519"/>
                      <a:pt x="31646" y="7157"/>
                      <a:pt x="34382" y="7241"/>
                    </a:cubicBezTo>
                    <a:cubicBezTo>
                      <a:pt x="37111" y="7317"/>
                      <a:pt x="38563" y="7560"/>
                      <a:pt x="40494" y="7081"/>
                    </a:cubicBezTo>
                    <a:cubicBezTo>
                      <a:pt x="42424" y="6595"/>
                      <a:pt x="43716" y="6351"/>
                      <a:pt x="44918" y="5310"/>
                    </a:cubicBezTo>
                    <a:cubicBezTo>
                      <a:pt x="46126" y="4261"/>
                      <a:pt x="47008" y="3136"/>
                      <a:pt x="47730" y="3060"/>
                    </a:cubicBezTo>
                    <a:cubicBezTo>
                      <a:pt x="48460" y="2976"/>
                      <a:pt x="49022" y="2976"/>
                      <a:pt x="49828" y="3379"/>
                    </a:cubicBezTo>
                    <a:cubicBezTo>
                      <a:pt x="50634" y="3782"/>
                      <a:pt x="51272" y="4664"/>
                      <a:pt x="51272" y="4664"/>
                    </a:cubicBezTo>
                    <a:cubicBezTo>
                      <a:pt x="51272" y="4664"/>
                      <a:pt x="50390" y="4504"/>
                      <a:pt x="50869" y="4588"/>
                    </a:cubicBezTo>
                    <a:close/>
                  </a:path>
                </a:pathLst>
              </a:custGeom>
              <a:solidFill>
                <a:srgbClr val="231F20"/>
              </a:solidFill>
              <a:ln w="7575" cap="flat">
                <a:noFill/>
                <a:prstDash val="solid"/>
                <a:round/>
              </a:ln>
            </p:spPr>
            <p:txBody>
              <a:bodyPr rtlCol="0" anchor="ctr"/>
              <a:lstStyle/>
              <a:p>
                <a:endParaRPr lang="en-GB"/>
              </a:p>
            </p:txBody>
          </p:sp>
          <p:sp>
            <p:nvSpPr>
              <p:cNvPr id="713" name="Freeform: Shape 712">
                <a:extLst>
                  <a:ext uri="{FF2B5EF4-FFF2-40B4-BE49-F238E27FC236}">
                    <a16:creationId xmlns:a16="http://schemas.microsoft.com/office/drawing/2014/main" id="{22FB83DD-63F4-4EAD-9851-4C18F8930C67}"/>
                  </a:ext>
                </a:extLst>
              </p:cNvPr>
              <p:cNvSpPr/>
              <p:nvPr/>
            </p:nvSpPr>
            <p:spPr>
              <a:xfrm>
                <a:off x="7178653" y="4245375"/>
                <a:ext cx="24537" cy="18253"/>
              </a:xfrm>
              <a:custGeom>
                <a:avLst/>
                <a:gdLst>
                  <a:gd name="connsiteX0" fmla="*/ 2954 w 24537"/>
                  <a:gd name="connsiteY0" fmla="*/ 700 h 18253"/>
                  <a:gd name="connsiteX1" fmla="*/ 23067 w 24537"/>
                  <a:gd name="connsiteY1" fmla="*/ 2958 h 18253"/>
                  <a:gd name="connsiteX2" fmla="*/ 24679 w 24537"/>
                  <a:gd name="connsiteY2" fmla="*/ 4166 h 18253"/>
                  <a:gd name="connsiteX3" fmla="*/ 23310 w 24537"/>
                  <a:gd name="connsiteY3" fmla="*/ 17514 h 18253"/>
                  <a:gd name="connsiteX4" fmla="*/ 21456 w 24537"/>
                  <a:gd name="connsiteY4" fmla="*/ 18563 h 18253"/>
                  <a:gd name="connsiteX5" fmla="*/ 1753 w 24537"/>
                  <a:gd name="connsiteY5" fmla="*/ 15105 h 18253"/>
                  <a:gd name="connsiteX6" fmla="*/ 141 w 24537"/>
                  <a:gd name="connsiteY6" fmla="*/ 13736 h 18253"/>
                  <a:gd name="connsiteX7" fmla="*/ 1183 w 24537"/>
                  <a:gd name="connsiteY7" fmla="*/ 1749 h 18253"/>
                  <a:gd name="connsiteX8" fmla="*/ 1829 w 24537"/>
                  <a:gd name="connsiteY8" fmla="*/ 381 h 18253"/>
                  <a:gd name="connsiteX9" fmla="*/ 2954 w 24537"/>
                  <a:gd name="connsiteY9" fmla="*/ 700 h 1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37" h="18253">
                    <a:moveTo>
                      <a:pt x="2954" y="700"/>
                    </a:moveTo>
                    <a:lnTo>
                      <a:pt x="23067" y="2958"/>
                    </a:lnTo>
                    <a:cubicBezTo>
                      <a:pt x="23067" y="2958"/>
                      <a:pt x="24679" y="2882"/>
                      <a:pt x="24679" y="4166"/>
                    </a:cubicBezTo>
                    <a:cubicBezTo>
                      <a:pt x="24679" y="5451"/>
                      <a:pt x="23310" y="17514"/>
                      <a:pt x="23310" y="17514"/>
                    </a:cubicBezTo>
                    <a:cubicBezTo>
                      <a:pt x="23310" y="17514"/>
                      <a:pt x="23067" y="18966"/>
                      <a:pt x="21456" y="18563"/>
                    </a:cubicBezTo>
                    <a:cubicBezTo>
                      <a:pt x="19852" y="18160"/>
                      <a:pt x="1753" y="15105"/>
                      <a:pt x="1753" y="15105"/>
                    </a:cubicBezTo>
                    <a:cubicBezTo>
                      <a:pt x="1753" y="15105"/>
                      <a:pt x="141" y="14945"/>
                      <a:pt x="141" y="13736"/>
                    </a:cubicBezTo>
                    <a:cubicBezTo>
                      <a:pt x="141" y="12528"/>
                      <a:pt x="1183" y="1749"/>
                      <a:pt x="1183" y="1749"/>
                    </a:cubicBezTo>
                    <a:cubicBezTo>
                      <a:pt x="1183" y="1749"/>
                      <a:pt x="1023" y="381"/>
                      <a:pt x="1829" y="381"/>
                    </a:cubicBezTo>
                    <a:cubicBezTo>
                      <a:pt x="2635" y="381"/>
                      <a:pt x="2954" y="700"/>
                      <a:pt x="2954" y="700"/>
                    </a:cubicBezTo>
                    <a:close/>
                  </a:path>
                </a:pathLst>
              </a:custGeom>
              <a:solidFill>
                <a:srgbClr val="231F20"/>
              </a:solidFill>
              <a:ln w="7575" cap="flat">
                <a:noFill/>
                <a:prstDash val="solid"/>
                <a:round/>
              </a:ln>
            </p:spPr>
            <p:txBody>
              <a:bodyPr rtlCol="0" anchor="ctr"/>
              <a:lstStyle/>
              <a:p>
                <a:endParaRPr lang="en-GB"/>
              </a:p>
            </p:txBody>
          </p:sp>
          <p:sp>
            <p:nvSpPr>
              <p:cNvPr id="714" name="Freeform: Shape 713">
                <a:extLst>
                  <a:ext uri="{FF2B5EF4-FFF2-40B4-BE49-F238E27FC236}">
                    <a16:creationId xmlns:a16="http://schemas.microsoft.com/office/drawing/2014/main" id="{57CBA0E5-5692-41D1-A90C-60BF09CA84FF}"/>
                  </a:ext>
                </a:extLst>
              </p:cNvPr>
              <p:cNvSpPr/>
              <p:nvPr/>
            </p:nvSpPr>
            <p:spPr>
              <a:xfrm>
                <a:off x="7176552" y="4265874"/>
                <a:ext cx="24888" cy="14534"/>
              </a:xfrm>
              <a:custGeom>
                <a:avLst/>
                <a:gdLst>
                  <a:gd name="connsiteX0" fmla="*/ 4013 w 24888"/>
                  <a:gd name="connsiteY0" fmla="*/ 1211 h 14534"/>
                  <a:gd name="connsiteX1" fmla="*/ 20987 w 24888"/>
                  <a:gd name="connsiteY1" fmla="*/ 4745 h 14534"/>
                  <a:gd name="connsiteX2" fmla="*/ 23959 w 24888"/>
                  <a:gd name="connsiteY2" fmla="*/ 5148 h 14534"/>
                  <a:gd name="connsiteX3" fmla="*/ 25008 w 24888"/>
                  <a:gd name="connsiteY3" fmla="*/ 6600 h 14534"/>
                  <a:gd name="connsiteX4" fmla="*/ 23959 w 24888"/>
                  <a:gd name="connsiteY4" fmla="*/ 12309 h 14534"/>
                  <a:gd name="connsiteX5" fmla="*/ 22591 w 24888"/>
                  <a:gd name="connsiteY5" fmla="*/ 14559 h 14534"/>
                  <a:gd name="connsiteX6" fmla="*/ 18813 w 24888"/>
                  <a:gd name="connsiteY6" fmla="*/ 14726 h 14534"/>
                  <a:gd name="connsiteX7" fmla="*/ 5701 w 24888"/>
                  <a:gd name="connsiteY7" fmla="*/ 11184 h 14534"/>
                  <a:gd name="connsiteX8" fmla="*/ 471 w 24888"/>
                  <a:gd name="connsiteY8" fmla="*/ 9572 h 14534"/>
                  <a:gd name="connsiteX9" fmla="*/ 228 w 24888"/>
                  <a:gd name="connsiteY9" fmla="*/ 5794 h 14534"/>
                  <a:gd name="connsiteX10" fmla="*/ 631 w 24888"/>
                  <a:gd name="connsiteY10" fmla="*/ 1933 h 14534"/>
                  <a:gd name="connsiteX11" fmla="*/ 2082 w 24888"/>
                  <a:gd name="connsiteY11" fmla="*/ 405 h 14534"/>
                  <a:gd name="connsiteX12" fmla="*/ 4013 w 24888"/>
                  <a:gd name="connsiteY12" fmla="*/ 1211 h 1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88" h="14534">
                    <a:moveTo>
                      <a:pt x="4013" y="1211"/>
                    </a:moveTo>
                    <a:cubicBezTo>
                      <a:pt x="4013" y="1211"/>
                      <a:pt x="19695" y="4669"/>
                      <a:pt x="20987" y="4745"/>
                    </a:cubicBezTo>
                    <a:cubicBezTo>
                      <a:pt x="22272" y="4829"/>
                      <a:pt x="23556" y="4905"/>
                      <a:pt x="23959" y="5148"/>
                    </a:cubicBezTo>
                    <a:cubicBezTo>
                      <a:pt x="24362" y="5391"/>
                      <a:pt x="25168" y="4989"/>
                      <a:pt x="25008" y="6600"/>
                    </a:cubicBezTo>
                    <a:cubicBezTo>
                      <a:pt x="24841" y="8212"/>
                      <a:pt x="24202" y="11343"/>
                      <a:pt x="23959" y="12309"/>
                    </a:cubicBezTo>
                    <a:cubicBezTo>
                      <a:pt x="23716" y="13274"/>
                      <a:pt x="23153" y="14163"/>
                      <a:pt x="22591" y="14559"/>
                    </a:cubicBezTo>
                    <a:cubicBezTo>
                      <a:pt x="22028" y="14969"/>
                      <a:pt x="20341" y="15045"/>
                      <a:pt x="18813" y="14726"/>
                    </a:cubicBezTo>
                    <a:cubicBezTo>
                      <a:pt x="17285" y="14399"/>
                      <a:pt x="8110" y="11746"/>
                      <a:pt x="5701" y="11184"/>
                    </a:cubicBezTo>
                    <a:cubicBezTo>
                      <a:pt x="3283" y="10621"/>
                      <a:pt x="631" y="10378"/>
                      <a:pt x="471" y="9572"/>
                    </a:cubicBezTo>
                    <a:cubicBezTo>
                      <a:pt x="311" y="8774"/>
                      <a:pt x="-16" y="7566"/>
                      <a:pt x="228" y="5794"/>
                    </a:cubicBezTo>
                    <a:cubicBezTo>
                      <a:pt x="471" y="4023"/>
                      <a:pt x="395" y="2579"/>
                      <a:pt x="631" y="1933"/>
                    </a:cubicBezTo>
                    <a:cubicBezTo>
                      <a:pt x="874" y="1287"/>
                      <a:pt x="1117" y="245"/>
                      <a:pt x="2082" y="405"/>
                    </a:cubicBezTo>
                    <a:cubicBezTo>
                      <a:pt x="3048" y="565"/>
                      <a:pt x="4013" y="1211"/>
                      <a:pt x="4013" y="1211"/>
                    </a:cubicBezTo>
                    <a:close/>
                  </a:path>
                </a:pathLst>
              </a:custGeom>
              <a:solidFill>
                <a:srgbClr val="231F20"/>
              </a:solidFill>
              <a:ln w="7575" cap="flat">
                <a:noFill/>
                <a:prstDash val="solid"/>
                <a:round/>
              </a:ln>
            </p:spPr>
            <p:txBody>
              <a:bodyPr rtlCol="0" anchor="ctr"/>
              <a:lstStyle/>
              <a:p>
                <a:endParaRPr lang="en-GB"/>
              </a:p>
            </p:txBody>
          </p:sp>
          <p:sp>
            <p:nvSpPr>
              <p:cNvPr id="715" name="Freeform: Shape 714">
                <a:extLst>
                  <a:ext uri="{FF2B5EF4-FFF2-40B4-BE49-F238E27FC236}">
                    <a16:creationId xmlns:a16="http://schemas.microsoft.com/office/drawing/2014/main" id="{B79B6E1B-A96C-4C79-92ED-0B258C3E59BE}"/>
                  </a:ext>
                </a:extLst>
              </p:cNvPr>
              <p:cNvSpPr/>
              <p:nvPr/>
            </p:nvSpPr>
            <p:spPr>
              <a:xfrm>
                <a:off x="7174316" y="4282226"/>
                <a:ext cx="23977" cy="17452"/>
              </a:xfrm>
              <a:custGeom>
                <a:avLst/>
                <a:gdLst>
                  <a:gd name="connsiteX0" fmla="*/ 3025 w 23977"/>
                  <a:gd name="connsiteY0" fmla="*/ 396 h 17452"/>
                  <a:gd name="connsiteX1" fmla="*/ 23054 w 23977"/>
                  <a:gd name="connsiteY1" fmla="*/ 6181 h 17452"/>
                  <a:gd name="connsiteX2" fmla="*/ 24020 w 23977"/>
                  <a:gd name="connsiteY2" fmla="*/ 8514 h 17452"/>
                  <a:gd name="connsiteX3" fmla="*/ 20805 w 23977"/>
                  <a:gd name="connsiteY3" fmla="*/ 16321 h 17452"/>
                  <a:gd name="connsiteX4" fmla="*/ 19033 w 23977"/>
                  <a:gd name="connsiteY4" fmla="*/ 17689 h 17452"/>
                  <a:gd name="connsiteX5" fmla="*/ 12435 w 23977"/>
                  <a:gd name="connsiteY5" fmla="*/ 13508 h 17452"/>
                  <a:gd name="connsiteX6" fmla="*/ 3671 w 23977"/>
                  <a:gd name="connsiteY6" fmla="*/ 8195 h 17452"/>
                  <a:gd name="connsiteX7" fmla="*/ 448 w 23977"/>
                  <a:gd name="connsiteY7" fmla="*/ 6591 h 17452"/>
                  <a:gd name="connsiteX8" fmla="*/ 372 w 23977"/>
                  <a:gd name="connsiteY8" fmla="*/ 3931 h 17452"/>
                  <a:gd name="connsiteX9" fmla="*/ 1178 w 23977"/>
                  <a:gd name="connsiteY9" fmla="*/ 791 h 17452"/>
                  <a:gd name="connsiteX10" fmla="*/ 3025 w 23977"/>
                  <a:gd name="connsiteY10" fmla="*/ 396 h 17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77" h="17452">
                    <a:moveTo>
                      <a:pt x="3025" y="396"/>
                    </a:moveTo>
                    <a:lnTo>
                      <a:pt x="23054" y="6181"/>
                    </a:lnTo>
                    <a:cubicBezTo>
                      <a:pt x="23054" y="6181"/>
                      <a:pt x="24499" y="6986"/>
                      <a:pt x="24020" y="8514"/>
                    </a:cubicBezTo>
                    <a:cubicBezTo>
                      <a:pt x="23541" y="10050"/>
                      <a:pt x="22089" y="15112"/>
                      <a:pt x="20805" y="16321"/>
                    </a:cubicBezTo>
                    <a:cubicBezTo>
                      <a:pt x="19520" y="17530"/>
                      <a:pt x="19756" y="18168"/>
                      <a:pt x="19033" y="17689"/>
                    </a:cubicBezTo>
                    <a:cubicBezTo>
                      <a:pt x="18311" y="17210"/>
                      <a:pt x="14929" y="15279"/>
                      <a:pt x="12435" y="13508"/>
                    </a:cubicBezTo>
                    <a:cubicBezTo>
                      <a:pt x="9942" y="11737"/>
                      <a:pt x="5115" y="8355"/>
                      <a:pt x="3671" y="8195"/>
                    </a:cubicBezTo>
                    <a:cubicBezTo>
                      <a:pt x="2219" y="8035"/>
                      <a:pt x="608" y="7154"/>
                      <a:pt x="448" y="6591"/>
                    </a:cubicBezTo>
                    <a:cubicBezTo>
                      <a:pt x="288" y="6021"/>
                      <a:pt x="-114" y="5785"/>
                      <a:pt x="372" y="3931"/>
                    </a:cubicBezTo>
                    <a:cubicBezTo>
                      <a:pt x="851" y="2084"/>
                      <a:pt x="212" y="1202"/>
                      <a:pt x="1178" y="791"/>
                    </a:cubicBezTo>
                    <a:cubicBezTo>
                      <a:pt x="2143" y="396"/>
                      <a:pt x="3025" y="396"/>
                      <a:pt x="3025" y="396"/>
                    </a:cubicBezTo>
                    <a:close/>
                  </a:path>
                </a:pathLst>
              </a:custGeom>
              <a:solidFill>
                <a:srgbClr val="231F20"/>
              </a:solidFill>
              <a:ln w="7575" cap="flat">
                <a:noFill/>
                <a:prstDash val="solid"/>
                <a:round/>
              </a:ln>
            </p:spPr>
            <p:txBody>
              <a:bodyPr rtlCol="0" anchor="ctr"/>
              <a:lstStyle/>
              <a:p>
                <a:endParaRPr lang="en-GB"/>
              </a:p>
            </p:txBody>
          </p:sp>
          <p:sp>
            <p:nvSpPr>
              <p:cNvPr id="716" name="Freeform: Shape 715">
                <a:extLst>
                  <a:ext uri="{FF2B5EF4-FFF2-40B4-BE49-F238E27FC236}">
                    <a16:creationId xmlns:a16="http://schemas.microsoft.com/office/drawing/2014/main" id="{95EC0653-36F5-456C-9E34-2C8EBD46B5CD}"/>
                  </a:ext>
                </a:extLst>
              </p:cNvPr>
              <p:cNvSpPr/>
              <p:nvPr/>
            </p:nvSpPr>
            <p:spPr>
              <a:xfrm>
                <a:off x="7120476" y="4277586"/>
                <a:ext cx="23612" cy="12750"/>
              </a:xfrm>
              <a:custGeom>
                <a:avLst/>
                <a:gdLst>
                  <a:gd name="connsiteX0" fmla="*/ 1018 w 23612"/>
                  <a:gd name="connsiteY0" fmla="*/ 685 h 12750"/>
                  <a:gd name="connsiteX1" fmla="*/ 21207 w 23612"/>
                  <a:gd name="connsiteY1" fmla="*/ 769 h 12750"/>
                  <a:gd name="connsiteX2" fmla="*/ 22492 w 23612"/>
                  <a:gd name="connsiteY2" fmla="*/ 525 h 12750"/>
                  <a:gd name="connsiteX3" fmla="*/ 23381 w 23612"/>
                  <a:gd name="connsiteY3" fmla="*/ 1894 h 12750"/>
                  <a:gd name="connsiteX4" fmla="*/ 23625 w 23612"/>
                  <a:gd name="connsiteY4" fmla="*/ 5915 h 12750"/>
                  <a:gd name="connsiteX5" fmla="*/ 22735 w 23612"/>
                  <a:gd name="connsiteY5" fmla="*/ 7526 h 12750"/>
                  <a:gd name="connsiteX6" fmla="*/ 775 w 23612"/>
                  <a:gd name="connsiteY6" fmla="*/ 13075 h 12750"/>
                  <a:gd name="connsiteX7" fmla="*/ 288 w 23612"/>
                  <a:gd name="connsiteY7" fmla="*/ 11547 h 12750"/>
                  <a:gd name="connsiteX8" fmla="*/ 129 w 23612"/>
                  <a:gd name="connsiteY8" fmla="*/ 6804 h 12750"/>
                  <a:gd name="connsiteX9" fmla="*/ 288 w 23612"/>
                  <a:gd name="connsiteY9" fmla="*/ 2532 h 12750"/>
                  <a:gd name="connsiteX10" fmla="*/ 1018 w 23612"/>
                  <a:gd name="connsiteY10" fmla="*/ 685 h 1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2" h="12750">
                    <a:moveTo>
                      <a:pt x="1018" y="685"/>
                    </a:moveTo>
                    <a:lnTo>
                      <a:pt x="21207" y="769"/>
                    </a:lnTo>
                    <a:cubicBezTo>
                      <a:pt x="21207" y="769"/>
                      <a:pt x="21937" y="122"/>
                      <a:pt x="22492" y="525"/>
                    </a:cubicBezTo>
                    <a:cubicBezTo>
                      <a:pt x="23054" y="928"/>
                      <a:pt x="23214" y="1004"/>
                      <a:pt x="23381" y="1894"/>
                    </a:cubicBezTo>
                    <a:cubicBezTo>
                      <a:pt x="23541" y="2775"/>
                      <a:pt x="23625" y="5428"/>
                      <a:pt x="23625" y="5915"/>
                    </a:cubicBezTo>
                    <a:cubicBezTo>
                      <a:pt x="23625" y="6394"/>
                      <a:pt x="24179" y="7283"/>
                      <a:pt x="22735" y="7526"/>
                    </a:cubicBezTo>
                    <a:cubicBezTo>
                      <a:pt x="21291" y="7762"/>
                      <a:pt x="775" y="13075"/>
                      <a:pt x="775" y="13075"/>
                    </a:cubicBezTo>
                    <a:cubicBezTo>
                      <a:pt x="775" y="13075"/>
                      <a:pt x="288" y="13638"/>
                      <a:pt x="288" y="11547"/>
                    </a:cubicBezTo>
                    <a:cubicBezTo>
                      <a:pt x="288" y="9457"/>
                      <a:pt x="129" y="8408"/>
                      <a:pt x="129" y="6804"/>
                    </a:cubicBezTo>
                    <a:cubicBezTo>
                      <a:pt x="129" y="5193"/>
                      <a:pt x="53" y="3178"/>
                      <a:pt x="288" y="2532"/>
                    </a:cubicBezTo>
                    <a:cubicBezTo>
                      <a:pt x="532" y="1894"/>
                      <a:pt x="615" y="845"/>
                      <a:pt x="1018" y="685"/>
                    </a:cubicBezTo>
                    <a:close/>
                  </a:path>
                </a:pathLst>
              </a:custGeom>
              <a:solidFill>
                <a:srgbClr val="231F20"/>
              </a:solidFill>
              <a:ln w="7575" cap="flat">
                <a:noFill/>
                <a:prstDash val="solid"/>
                <a:round/>
              </a:ln>
            </p:spPr>
            <p:txBody>
              <a:bodyPr rtlCol="0" anchor="ctr"/>
              <a:lstStyle/>
              <a:p>
                <a:endParaRPr lang="en-GB"/>
              </a:p>
            </p:txBody>
          </p:sp>
          <p:sp>
            <p:nvSpPr>
              <p:cNvPr id="717" name="Freeform: Shape 716">
                <a:extLst>
                  <a:ext uri="{FF2B5EF4-FFF2-40B4-BE49-F238E27FC236}">
                    <a16:creationId xmlns:a16="http://schemas.microsoft.com/office/drawing/2014/main" id="{293A78CE-EA54-4F8F-9C9C-BB95370FC479}"/>
                  </a:ext>
                </a:extLst>
              </p:cNvPr>
              <p:cNvSpPr/>
              <p:nvPr/>
            </p:nvSpPr>
            <p:spPr>
              <a:xfrm>
                <a:off x="7120690" y="4260182"/>
                <a:ext cx="24682" cy="11032"/>
              </a:xfrm>
              <a:custGeom>
                <a:avLst/>
                <a:gdLst>
                  <a:gd name="connsiteX0" fmla="*/ 4020 w 24682"/>
                  <a:gd name="connsiteY0" fmla="*/ 385 h 11032"/>
                  <a:gd name="connsiteX1" fmla="*/ 13514 w 24682"/>
                  <a:gd name="connsiteY1" fmla="*/ 940 h 11032"/>
                  <a:gd name="connsiteX2" fmla="*/ 19063 w 24682"/>
                  <a:gd name="connsiteY2" fmla="*/ 2073 h 11032"/>
                  <a:gd name="connsiteX3" fmla="*/ 23167 w 24682"/>
                  <a:gd name="connsiteY3" fmla="*/ 2392 h 11032"/>
                  <a:gd name="connsiteX4" fmla="*/ 24779 w 24682"/>
                  <a:gd name="connsiteY4" fmla="*/ 3677 h 11032"/>
                  <a:gd name="connsiteX5" fmla="*/ 24695 w 24682"/>
                  <a:gd name="connsiteY5" fmla="*/ 7706 h 11032"/>
                  <a:gd name="connsiteX6" fmla="*/ 23570 w 24682"/>
                  <a:gd name="connsiteY6" fmla="*/ 10594 h 11032"/>
                  <a:gd name="connsiteX7" fmla="*/ 19466 w 24682"/>
                  <a:gd name="connsiteY7" fmla="*/ 11400 h 11032"/>
                  <a:gd name="connsiteX8" fmla="*/ 13597 w 24682"/>
                  <a:gd name="connsiteY8" fmla="*/ 11081 h 11032"/>
                  <a:gd name="connsiteX9" fmla="*/ 6840 w 24682"/>
                  <a:gd name="connsiteY9" fmla="*/ 10921 h 11032"/>
                  <a:gd name="connsiteX10" fmla="*/ 1207 w 24682"/>
                  <a:gd name="connsiteY10" fmla="*/ 10921 h 11032"/>
                  <a:gd name="connsiteX11" fmla="*/ 242 w 24682"/>
                  <a:gd name="connsiteY11" fmla="*/ 8747 h 11032"/>
                  <a:gd name="connsiteX12" fmla="*/ 1047 w 24682"/>
                  <a:gd name="connsiteY12" fmla="*/ 3844 h 11032"/>
                  <a:gd name="connsiteX13" fmla="*/ 1770 w 24682"/>
                  <a:gd name="connsiteY13" fmla="*/ 1267 h 11032"/>
                  <a:gd name="connsiteX14" fmla="*/ 4020 w 24682"/>
                  <a:gd name="connsiteY14" fmla="*/ 385 h 11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682" h="11032">
                    <a:moveTo>
                      <a:pt x="4020" y="385"/>
                    </a:moveTo>
                    <a:cubicBezTo>
                      <a:pt x="4020" y="385"/>
                      <a:pt x="10458" y="461"/>
                      <a:pt x="13514" y="940"/>
                    </a:cubicBezTo>
                    <a:cubicBezTo>
                      <a:pt x="16569" y="1427"/>
                      <a:pt x="17694" y="1989"/>
                      <a:pt x="19063" y="2073"/>
                    </a:cubicBezTo>
                    <a:cubicBezTo>
                      <a:pt x="20431" y="2157"/>
                      <a:pt x="23167" y="2392"/>
                      <a:pt x="23167" y="2392"/>
                    </a:cubicBezTo>
                    <a:cubicBezTo>
                      <a:pt x="23167" y="2392"/>
                      <a:pt x="24695" y="2552"/>
                      <a:pt x="24779" y="3677"/>
                    </a:cubicBezTo>
                    <a:cubicBezTo>
                      <a:pt x="24855" y="4809"/>
                      <a:pt x="24695" y="6170"/>
                      <a:pt x="24695" y="7706"/>
                    </a:cubicBezTo>
                    <a:cubicBezTo>
                      <a:pt x="24695" y="9233"/>
                      <a:pt x="23570" y="10594"/>
                      <a:pt x="23570" y="10594"/>
                    </a:cubicBezTo>
                    <a:cubicBezTo>
                      <a:pt x="23570" y="10594"/>
                      <a:pt x="22118" y="11559"/>
                      <a:pt x="19466" y="11400"/>
                    </a:cubicBezTo>
                    <a:cubicBezTo>
                      <a:pt x="16813" y="11240"/>
                      <a:pt x="16493" y="11240"/>
                      <a:pt x="13597" y="11081"/>
                    </a:cubicBezTo>
                    <a:cubicBezTo>
                      <a:pt x="10701" y="10921"/>
                      <a:pt x="7638" y="10921"/>
                      <a:pt x="6840" y="10921"/>
                    </a:cubicBezTo>
                    <a:lnTo>
                      <a:pt x="1207" y="10921"/>
                    </a:lnTo>
                    <a:cubicBezTo>
                      <a:pt x="1207" y="10921"/>
                      <a:pt x="-321" y="11240"/>
                      <a:pt x="242" y="8747"/>
                    </a:cubicBezTo>
                    <a:cubicBezTo>
                      <a:pt x="804" y="6254"/>
                      <a:pt x="721" y="4969"/>
                      <a:pt x="1047" y="3844"/>
                    </a:cubicBezTo>
                    <a:cubicBezTo>
                      <a:pt x="1367" y="2712"/>
                      <a:pt x="1123" y="1830"/>
                      <a:pt x="1770" y="1267"/>
                    </a:cubicBezTo>
                    <a:cubicBezTo>
                      <a:pt x="2408" y="705"/>
                      <a:pt x="4020" y="385"/>
                      <a:pt x="4020" y="385"/>
                    </a:cubicBezTo>
                    <a:close/>
                  </a:path>
                </a:pathLst>
              </a:custGeom>
              <a:solidFill>
                <a:srgbClr val="231F20"/>
              </a:solidFill>
              <a:ln w="7575" cap="flat">
                <a:noFill/>
                <a:prstDash val="solid"/>
                <a:round/>
              </a:ln>
            </p:spPr>
            <p:txBody>
              <a:bodyPr rtlCol="0" anchor="ctr"/>
              <a:lstStyle/>
              <a:p>
                <a:endParaRPr lang="en-GB"/>
              </a:p>
            </p:txBody>
          </p:sp>
          <p:sp>
            <p:nvSpPr>
              <p:cNvPr id="718" name="Freeform: Shape 717">
                <a:extLst>
                  <a:ext uri="{FF2B5EF4-FFF2-40B4-BE49-F238E27FC236}">
                    <a16:creationId xmlns:a16="http://schemas.microsoft.com/office/drawing/2014/main" id="{71096D5F-9CC8-4F0D-ADC0-ED426A42495A}"/>
                  </a:ext>
                </a:extLst>
              </p:cNvPr>
              <p:cNvSpPr/>
              <p:nvPr/>
            </p:nvSpPr>
            <p:spPr>
              <a:xfrm>
                <a:off x="7123704" y="4237492"/>
                <a:ext cx="24065" cy="16897"/>
              </a:xfrm>
              <a:custGeom>
                <a:avLst/>
                <a:gdLst>
                  <a:gd name="connsiteX0" fmla="*/ 6077 w 24065"/>
                  <a:gd name="connsiteY0" fmla="*/ 461 h 16897"/>
                  <a:gd name="connsiteX1" fmla="*/ 14043 w 24065"/>
                  <a:gd name="connsiteY1" fmla="*/ 1829 h 16897"/>
                  <a:gd name="connsiteX2" fmla="*/ 16696 w 24065"/>
                  <a:gd name="connsiteY2" fmla="*/ 1662 h 16897"/>
                  <a:gd name="connsiteX3" fmla="*/ 20155 w 24065"/>
                  <a:gd name="connsiteY3" fmla="*/ 2468 h 16897"/>
                  <a:gd name="connsiteX4" fmla="*/ 22732 w 24065"/>
                  <a:gd name="connsiteY4" fmla="*/ 3273 h 16897"/>
                  <a:gd name="connsiteX5" fmla="*/ 24176 w 24065"/>
                  <a:gd name="connsiteY5" fmla="*/ 5926 h 16897"/>
                  <a:gd name="connsiteX6" fmla="*/ 23530 w 24065"/>
                  <a:gd name="connsiteY6" fmla="*/ 11240 h 16897"/>
                  <a:gd name="connsiteX7" fmla="*/ 22732 w 24065"/>
                  <a:gd name="connsiteY7" fmla="*/ 17275 h 16897"/>
                  <a:gd name="connsiteX8" fmla="*/ 361 w 24065"/>
                  <a:gd name="connsiteY8" fmla="*/ 16150 h 16897"/>
                  <a:gd name="connsiteX9" fmla="*/ 688 w 24065"/>
                  <a:gd name="connsiteY9" fmla="*/ 13087 h 16897"/>
                  <a:gd name="connsiteX10" fmla="*/ 2132 w 24065"/>
                  <a:gd name="connsiteY10" fmla="*/ 8343 h 16897"/>
                  <a:gd name="connsiteX11" fmla="*/ 3264 w 24065"/>
                  <a:gd name="connsiteY11" fmla="*/ 5288 h 16897"/>
                  <a:gd name="connsiteX12" fmla="*/ 4466 w 24065"/>
                  <a:gd name="connsiteY12" fmla="*/ 2795 h 16897"/>
                  <a:gd name="connsiteX13" fmla="*/ 4868 w 24065"/>
                  <a:gd name="connsiteY13" fmla="*/ 377 h 16897"/>
                  <a:gd name="connsiteX14" fmla="*/ 6077 w 24065"/>
                  <a:gd name="connsiteY14" fmla="*/ 461 h 1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65" h="16897">
                    <a:moveTo>
                      <a:pt x="6077" y="461"/>
                    </a:moveTo>
                    <a:cubicBezTo>
                      <a:pt x="6077" y="461"/>
                      <a:pt x="12356" y="1829"/>
                      <a:pt x="14043" y="1829"/>
                    </a:cubicBezTo>
                    <a:cubicBezTo>
                      <a:pt x="15731" y="1829"/>
                      <a:pt x="15244" y="1183"/>
                      <a:pt x="16696" y="1662"/>
                    </a:cubicBezTo>
                    <a:cubicBezTo>
                      <a:pt x="18140" y="2148"/>
                      <a:pt x="19106" y="2072"/>
                      <a:pt x="20155" y="2468"/>
                    </a:cubicBezTo>
                    <a:cubicBezTo>
                      <a:pt x="21204" y="2870"/>
                      <a:pt x="21766" y="3273"/>
                      <a:pt x="22732" y="3273"/>
                    </a:cubicBezTo>
                    <a:cubicBezTo>
                      <a:pt x="23697" y="3273"/>
                      <a:pt x="24259" y="3676"/>
                      <a:pt x="24176" y="5926"/>
                    </a:cubicBezTo>
                    <a:cubicBezTo>
                      <a:pt x="24100" y="8184"/>
                      <a:pt x="23530" y="9149"/>
                      <a:pt x="23530" y="11240"/>
                    </a:cubicBezTo>
                    <a:cubicBezTo>
                      <a:pt x="23530" y="13330"/>
                      <a:pt x="22732" y="17275"/>
                      <a:pt x="22732" y="17275"/>
                    </a:cubicBezTo>
                    <a:lnTo>
                      <a:pt x="361" y="16150"/>
                    </a:lnTo>
                    <a:cubicBezTo>
                      <a:pt x="361" y="16150"/>
                      <a:pt x="-361" y="15017"/>
                      <a:pt x="688" y="13087"/>
                    </a:cubicBezTo>
                    <a:cubicBezTo>
                      <a:pt x="1737" y="11156"/>
                      <a:pt x="1896" y="9712"/>
                      <a:pt x="2132" y="8343"/>
                    </a:cubicBezTo>
                    <a:cubicBezTo>
                      <a:pt x="2375" y="6975"/>
                      <a:pt x="2702" y="6010"/>
                      <a:pt x="3264" y="5288"/>
                    </a:cubicBezTo>
                    <a:cubicBezTo>
                      <a:pt x="3827" y="4558"/>
                      <a:pt x="4306" y="3349"/>
                      <a:pt x="4466" y="2795"/>
                    </a:cubicBezTo>
                    <a:cubicBezTo>
                      <a:pt x="4625" y="2232"/>
                      <a:pt x="4868" y="377"/>
                      <a:pt x="4868" y="377"/>
                    </a:cubicBezTo>
                    <a:lnTo>
                      <a:pt x="6077" y="461"/>
                    </a:lnTo>
                    <a:close/>
                  </a:path>
                </a:pathLst>
              </a:custGeom>
              <a:solidFill>
                <a:srgbClr val="231F20"/>
              </a:solidFill>
              <a:ln w="7575" cap="flat">
                <a:noFill/>
                <a:prstDash val="solid"/>
                <a:round/>
              </a:ln>
            </p:spPr>
            <p:txBody>
              <a:bodyPr rtlCol="0" anchor="ctr"/>
              <a:lstStyle/>
              <a:p>
                <a:endParaRPr lang="en-GB"/>
              </a:p>
            </p:txBody>
          </p:sp>
          <p:sp>
            <p:nvSpPr>
              <p:cNvPr id="719" name="Freeform: Shape 718">
                <a:extLst>
                  <a:ext uri="{FF2B5EF4-FFF2-40B4-BE49-F238E27FC236}">
                    <a16:creationId xmlns:a16="http://schemas.microsoft.com/office/drawing/2014/main" id="{8607DCD4-18A6-47F5-AE4D-5777A291F01F}"/>
                  </a:ext>
                </a:extLst>
              </p:cNvPr>
              <p:cNvSpPr/>
              <p:nvPr/>
            </p:nvSpPr>
            <p:spPr>
              <a:xfrm>
                <a:off x="7151482" y="4248354"/>
                <a:ext cx="7741" cy="12630"/>
              </a:xfrm>
              <a:custGeom>
                <a:avLst/>
                <a:gdLst>
                  <a:gd name="connsiteX0" fmla="*/ 3164 w 7741"/>
                  <a:gd name="connsiteY0" fmla="*/ 457 h 12630"/>
                  <a:gd name="connsiteX1" fmla="*/ 7588 w 7741"/>
                  <a:gd name="connsiteY1" fmla="*/ 4964 h 12630"/>
                  <a:gd name="connsiteX2" fmla="*/ 7831 w 7741"/>
                  <a:gd name="connsiteY2" fmla="*/ 7055 h 12630"/>
                  <a:gd name="connsiteX3" fmla="*/ 7025 w 7741"/>
                  <a:gd name="connsiteY3" fmla="*/ 11965 h 12630"/>
                  <a:gd name="connsiteX4" fmla="*/ 6706 w 7741"/>
                  <a:gd name="connsiteY4" fmla="*/ 13007 h 12630"/>
                  <a:gd name="connsiteX5" fmla="*/ 3323 w 7741"/>
                  <a:gd name="connsiteY5" fmla="*/ 11638 h 12630"/>
                  <a:gd name="connsiteX6" fmla="*/ 1309 w 7741"/>
                  <a:gd name="connsiteY6" fmla="*/ 9951 h 12630"/>
                  <a:gd name="connsiteX7" fmla="*/ 587 w 7741"/>
                  <a:gd name="connsiteY7" fmla="*/ 8507 h 12630"/>
                  <a:gd name="connsiteX8" fmla="*/ 184 w 7741"/>
                  <a:gd name="connsiteY8" fmla="*/ 4964 h 12630"/>
                  <a:gd name="connsiteX9" fmla="*/ 1073 w 7741"/>
                  <a:gd name="connsiteY9" fmla="*/ 1422 h 12630"/>
                  <a:gd name="connsiteX10" fmla="*/ 2518 w 7741"/>
                  <a:gd name="connsiteY10" fmla="*/ 381 h 12630"/>
                  <a:gd name="connsiteX11" fmla="*/ 3164 w 7741"/>
                  <a:gd name="connsiteY11" fmla="*/ 457 h 1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41" h="12630">
                    <a:moveTo>
                      <a:pt x="3164" y="457"/>
                    </a:moveTo>
                    <a:lnTo>
                      <a:pt x="7588" y="4964"/>
                    </a:lnTo>
                    <a:cubicBezTo>
                      <a:pt x="7588" y="4964"/>
                      <a:pt x="7991" y="5208"/>
                      <a:pt x="7831" y="7055"/>
                    </a:cubicBezTo>
                    <a:cubicBezTo>
                      <a:pt x="7671" y="8910"/>
                      <a:pt x="7025" y="11965"/>
                      <a:pt x="7025" y="11965"/>
                    </a:cubicBezTo>
                    <a:cubicBezTo>
                      <a:pt x="7025" y="11965"/>
                      <a:pt x="7588" y="13090"/>
                      <a:pt x="6706" y="13007"/>
                    </a:cubicBezTo>
                    <a:cubicBezTo>
                      <a:pt x="5817" y="12931"/>
                      <a:pt x="3726" y="12209"/>
                      <a:pt x="3323" y="11638"/>
                    </a:cubicBezTo>
                    <a:cubicBezTo>
                      <a:pt x="2920" y="11076"/>
                      <a:pt x="1476" y="10270"/>
                      <a:pt x="1309" y="9951"/>
                    </a:cubicBezTo>
                    <a:cubicBezTo>
                      <a:pt x="1149" y="9632"/>
                      <a:pt x="670" y="8826"/>
                      <a:pt x="587" y="8507"/>
                    </a:cubicBezTo>
                    <a:cubicBezTo>
                      <a:pt x="511" y="8180"/>
                      <a:pt x="-52" y="6173"/>
                      <a:pt x="184" y="4964"/>
                    </a:cubicBezTo>
                    <a:cubicBezTo>
                      <a:pt x="427" y="3756"/>
                      <a:pt x="427" y="2144"/>
                      <a:pt x="1073" y="1422"/>
                    </a:cubicBezTo>
                    <a:cubicBezTo>
                      <a:pt x="1712" y="700"/>
                      <a:pt x="2518" y="381"/>
                      <a:pt x="2518" y="381"/>
                    </a:cubicBezTo>
                    <a:lnTo>
                      <a:pt x="3164" y="457"/>
                    </a:lnTo>
                    <a:close/>
                  </a:path>
                </a:pathLst>
              </a:custGeom>
              <a:solidFill>
                <a:srgbClr val="231F20"/>
              </a:solidFill>
              <a:ln w="7575" cap="flat">
                <a:noFill/>
                <a:prstDash val="solid"/>
                <a:round/>
              </a:ln>
            </p:spPr>
            <p:txBody>
              <a:bodyPr rtlCol="0" anchor="ctr"/>
              <a:lstStyle/>
              <a:p>
                <a:endParaRPr lang="en-GB"/>
              </a:p>
            </p:txBody>
          </p:sp>
          <p:sp>
            <p:nvSpPr>
              <p:cNvPr id="720" name="Freeform: Shape 719">
                <a:extLst>
                  <a:ext uri="{FF2B5EF4-FFF2-40B4-BE49-F238E27FC236}">
                    <a16:creationId xmlns:a16="http://schemas.microsoft.com/office/drawing/2014/main" id="{BD22BBBE-2E60-445C-9D61-DF425080C593}"/>
                  </a:ext>
                </a:extLst>
              </p:cNvPr>
              <p:cNvSpPr/>
              <p:nvPr/>
            </p:nvSpPr>
            <p:spPr>
              <a:xfrm>
                <a:off x="7149757" y="4265880"/>
                <a:ext cx="7014" cy="9102"/>
              </a:xfrm>
              <a:custGeom>
                <a:avLst/>
                <a:gdLst>
                  <a:gd name="connsiteX0" fmla="*/ 3276 w 7014"/>
                  <a:gd name="connsiteY0" fmla="*/ 399 h 9102"/>
                  <a:gd name="connsiteX1" fmla="*/ 6658 w 7014"/>
                  <a:gd name="connsiteY1" fmla="*/ 4184 h 9102"/>
                  <a:gd name="connsiteX2" fmla="*/ 7137 w 7014"/>
                  <a:gd name="connsiteY2" fmla="*/ 6275 h 9102"/>
                  <a:gd name="connsiteX3" fmla="*/ 6491 w 7014"/>
                  <a:gd name="connsiteY3" fmla="*/ 9490 h 9102"/>
                  <a:gd name="connsiteX4" fmla="*/ 3359 w 7014"/>
                  <a:gd name="connsiteY4" fmla="*/ 8281 h 9102"/>
                  <a:gd name="connsiteX5" fmla="*/ 866 w 7014"/>
                  <a:gd name="connsiteY5" fmla="*/ 6351 h 9102"/>
                  <a:gd name="connsiteX6" fmla="*/ 220 w 7014"/>
                  <a:gd name="connsiteY6" fmla="*/ 3378 h 9102"/>
                  <a:gd name="connsiteX7" fmla="*/ 1588 w 7014"/>
                  <a:gd name="connsiteY7" fmla="*/ 566 h 9102"/>
                  <a:gd name="connsiteX8" fmla="*/ 3276 w 7014"/>
                  <a:gd name="connsiteY8" fmla="*/ 399 h 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4" h="9102">
                    <a:moveTo>
                      <a:pt x="3276" y="399"/>
                    </a:moveTo>
                    <a:lnTo>
                      <a:pt x="6658" y="4184"/>
                    </a:lnTo>
                    <a:cubicBezTo>
                      <a:pt x="6658" y="4184"/>
                      <a:pt x="7137" y="4344"/>
                      <a:pt x="7137" y="6275"/>
                    </a:cubicBezTo>
                    <a:cubicBezTo>
                      <a:pt x="7137" y="8205"/>
                      <a:pt x="7221" y="9490"/>
                      <a:pt x="6491" y="9490"/>
                    </a:cubicBezTo>
                    <a:cubicBezTo>
                      <a:pt x="5769" y="9490"/>
                      <a:pt x="3998" y="8927"/>
                      <a:pt x="3359" y="8281"/>
                    </a:cubicBezTo>
                    <a:cubicBezTo>
                      <a:pt x="2713" y="7643"/>
                      <a:pt x="1261" y="7156"/>
                      <a:pt x="866" y="6351"/>
                    </a:cubicBezTo>
                    <a:cubicBezTo>
                      <a:pt x="463" y="5552"/>
                      <a:pt x="-99" y="4747"/>
                      <a:pt x="220" y="3378"/>
                    </a:cubicBezTo>
                    <a:cubicBezTo>
                      <a:pt x="539" y="2010"/>
                      <a:pt x="1102" y="802"/>
                      <a:pt x="1588" y="566"/>
                    </a:cubicBezTo>
                    <a:cubicBezTo>
                      <a:pt x="2067" y="323"/>
                      <a:pt x="3276" y="399"/>
                      <a:pt x="3276" y="399"/>
                    </a:cubicBezTo>
                    <a:close/>
                  </a:path>
                </a:pathLst>
              </a:custGeom>
              <a:solidFill>
                <a:srgbClr val="231F20"/>
              </a:solidFill>
              <a:ln w="7575" cap="flat">
                <a:noFill/>
                <a:prstDash val="solid"/>
                <a:round/>
              </a:ln>
            </p:spPr>
            <p:txBody>
              <a:bodyPr rtlCol="0" anchor="ctr"/>
              <a:lstStyle/>
              <a:p>
                <a:endParaRPr lang="en-GB"/>
              </a:p>
            </p:txBody>
          </p:sp>
          <p:sp>
            <p:nvSpPr>
              <p:cNvPr id="721" name="Freeform: Shape 720">
                <a:extLst>
                  <a:ext uri="{FF2B5EF4-FFF2-40B4-BE49-F238E27FC236}">
                    <a16:creationId xmlns:a16="http://schemas.microsoft.com/office/drawing/2014/main" id="{A0809B96-3A7C-4C12-9AA1-F3D8CD0055E1}"/>
                  </a:ext>
                </a:extLst>
              </p:cNvPr>
              <p:cNvSpPr/>
              <p:nvPr/>
            </p:nvSpPr>
            <p:spPr>
              <a:xfrm>
                <a:off x="7149122" y="4280774"/>
                <a:ext cx="5638" cy="9972"/>
              </a:xfrm>
              <a:custGeom>
                <a:avLst/>
                <a:gdLst>
                  <a:gd name="connsiteX0" fmla="*/ 1980 w 5638"/>
                  <a:gd name="connsiteY0" fmla="*/ 553 h 9972"/>
                  <a:gd name="connsiteX1" fmla="*/ 4314 w 5638"/>
                  <a:gd name="connsiteY1" fmla="*/ 2325 h 9972"/>
                  <a:gd name="connsiteX2" fmla="*/ 5598 w 5638"/>
                  <a:gd name="connsiteY2" fmla="*/ 4901 h 9972"/>
                  <a:gd name="connsiteX3" fmla="*/ 5598 w 5638"/>
                  <a:gd name="connsiteY3" fmla="*/ 9242 h 9972"/>
                  <a:gd name="connsiteX4" fmla="*/ 4709 w 5638"/>
                  <a:gd name="connsiteY4" fmla="*/ 10367 h 9972"/>
                  <a:gd name="connsiteX5" fmla="*/ 3348 w 5638"/>
                  <a:gd name="connsiteY5" fmla="*/ 9401 h 9972"/>
                  <a:gd name="connsiteX6" fmla="*/ 2140 w 5638"/>
                  <a:gd name="connsiteY6" fmla="*/ 7798 h 9972"/>
                  <a:gd name="connsiteX7" fmla="*/ 771 w 5638"/>
                  <a:gd name="connsiteY7" fmla="*/ 5221 h 9972"/>
                  <a:gd name="connsiteX8" fmla="*/ 125 w 5638"/>
                  <a:gd name="connsiteY8" fmla="*/ 2887 h 9972"/>
                  <a:gd name="connsiteX9" fmla="*/ 452 w 5638"/>
                  <a:gd name="connsiteY9" fmla="*/ 1276 h 9972"/>
                  <a:gd name="connsiteX10" fmla="*/ 1501 w 5638"/>
                  <a:gd name="connsiteY10" fmla="*/ 394 h 9972"/>
                  <a:gd name="connsiteX11" fmla="*/ 1980 w 5638"/>
                  <a:gd name="connsiteY11" fmla="*/ 553 h 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38" h="9972">
                    <a:moveTo>
                      <a:pt x="1980" y="553"/>
                    </a:moveTo>
                    <a:cubicBezTo>
                      <a:pt x="1980" y="553"/>
                      <a:pt x="3508" y="1602"/>
                      <a:pt x="4314" y="2325"/>
                    </a:cubicBezTo>
                    <a:cubicBezTo>
                      <a:pt x="5119" y="3047"/>
                      <a:pt x="5515" y="3130"/>
                      <a:pt x="5598" y="4901"/>
                    </a:cubicBezTo>
                    <a:cubicBezTo>
                      <a:pt x="5682" y="6665"/>
                      <a:pt x="5925" y="8436"/>
                      <a:pt x="5598" y="9242"/>
                    </a:cubicBezTo>
                    <a:cubicBezTo>
                      <a:pt x="5279" y="10048"/>
                      <a:pt x="5439" y="10367"/>
                      <a:pt x="4709" y="10367"/>
                    </a:cubicBezTo>
                    <a:cubicBezTo>
                      <a:pt x="3987" y="10367"/>
                      <a:pt x="3667" y="9888"/>
                      <a:pt x="3348" y="9401"/>
                    </a:cubicBezTo>
                    <a:cubicBezTo>
                      <a:pt x="3021" y="8923"/>
                      <a:pt x="2466" y="8436"/>
                      <a:pt x="2140" y="7798"/>
                    </a:cubicBezTo>
                    <a:cubicBezTo>
                      <a:pt x="1820" y="7151"/>
                      <a:pt x="931" y="6026"/>
                      <a:pt x="771" y="5221"/>
                    </a:cubicBezTo>
                    <a:cubicBezTo>
                      <a:pt x="612" y="4415"/>
                      <a:pt x="125" y="3374"/>
                      <a:pt x="125" y="2887"/>
                    </a:cubicBezTo>
                    <a:cubicBezTo>
                      <a:pt x="125" y="2408"/>
                      <a:pt x="125" y="1762"/>
                      <a:pt x="452" y="1276"/>
                    </a:cubicBezTo>
                    <a:cubicBezTo>
                      <a:pt x="771" y="797"/>
                      <a:pt x="1501" y="394"/>
                      <a:pt x="1501" y="394"/>
                    </a:cubicBezTo>
                    <a:lnTo>
                      <a:pt x="1980" y="553"/>
                    </a:lnTo>
                    <a:close/>
                  </a:path>
                </a:pathLst>
              </a:custGeom>
              <a:solidFill>
                <a:srgbClr val="231F20"/>
              </a:solidFill>
              <a:ln w="7575" cap="flat">
                <a:noFill/>
                <a:prstDash val="solid"/>
                <a:round/>
              </a:ln>
            </p:spPr>
            <p:txBody>
              <a:bodyPr rtlCol="0" anchor="ctr"/>
              <a:lstStyle/>
              <a:p>
                <a:endParaRPr lang="en-GB"/>
              </a:p>
            </p:txBody>
          </p:sp>
          <p:sp>
            <p:nvSpPr>
              <p:cNvPr id="722" name="Freeform: Shape 721">
                <a:extLst>
                  <a:ext uri="{FF2B5EF4-FFF2-40B4-BE49-F238E27FC236}">
                    <a16:creationId xmlns:a16="http://schemas.microsoft.com/office/drawing/2014/main" id="{D78B2FB5-F72B-44D7-A93F-5C2BB0C4CD9C}"/>
                  </a:ext>
                </a:extLst>
              </p:cNvPr>
              <p:cNvSpPr/>
              <p:nvPr/>
            </p:nvSpPr>
            <p:spPr>
              <a:xfrm>
                <a:off x="7165586" y="4251083"/>
                <a:ext cx="7555" cy="10862"/>
              </a:xfrm>
              <a:custGeom>
                <a:avLst/>
                <a:gdLst>
                  <a:gd name="connsiteX0" fmla="*/ 491 w 7555"/>
                  <a:gd name="connsiteY0" fmla="*/ 3529 h 10862"/>
                  <a:gd name="connsiteX1" fmla="*/ 2581 w 7555"/>
                  <a:gd name="connsiteY1" fmla="*/ 2480 h 10862"/>
                  <a:gd name="connsiteX2" fmla="*/ 4991 w 7555"/>
                  <a:gd name="connsiteY2" fmla="*/ 1758 h 10862"/>
                  <a:gd name="connsiteX3" fmla="*/ 7165 w 7555"/>
                  <a:gd name="connsiteY3" fmla="*/ 382 h 10862"/>
                  <a:gd name="connsiteX4" fmla="*/ 7643 w 7555"/>
                  <a:gd name="connsiteY4" fmla="*/ 1514 h 10862"/>
                  <a:gd name="connsiteX5" fmla="*/ 7408 w 7555"/>
                  <a:gd name="connsiteY5" fmla="*/ 4973 h 10862"/>
                  <a:gd name="connsiteX6" fmla="*/ 7165 w 7555"/>
                  <a:gd name="connsiteY6" fmla="*/ 7953 h 10862"/>
                  <a:gd name="connsiteX7" fmla="*/ 6845 w 7555"/>
                  <a:gd name="connsiteY7" fmla="*/ 9070 h 10862"/>
                  <a:gd name="connsiteX8" fmla="*/ 2581 w 7555"/>
                  <a:gd name="connsiteY8" fmla="*/ 11244 h 10862"/>
                  <a:gd name="connsiteX9" fmla="*/ 1129 w 7555"/>
                  <a:gd name="connsiteY9" fmla="*/ 11168 h 10862"/>
                  <a:gd name="connsiteX10" fmla="*/ 247 w 7555"/>
                  <a:gd name="connsiteY10" fmla="*/ 10119 h 10862"/>
                  <a:gd name="connsiteX11" fmla="*/ 164 w 7555"/>
                  <a:gd name="connsiteY11" fmla="*/ 7709 h 10862"/>
                  <a:gd name="connsiteX12" fmla="*/ 491 w 7555"/>
                  <a:gd name="connsiteY12" fmla="*/ 5376 h 10862"/>
                  <a:gd name="connsiteX13" fmla="*/ 491 w 7555"/>
                  <a:gd name="connsiteY13" fmla="*/ 3529 h 1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5" h="10862">
                    <a:moveTo>
                      <a:pt x="491" y="3529"/>
                    </a:moveTo>
                    <a:cubicBezTo>
                      <a:pt x="491" y="3529"/>
                      <a:pt x="1775" y="2480"/>
                      <a:pt x="2581" y="2480"/>
                    </a:cubicBezTo>
                    <a:cubicBezTo>
                      <a:pt x="3387" y="2480"/>
                      <a:pt x="4512" y="2396"/>
                      <a:pt x="4991" y="1758"/>
                    </a:cubicBezTo>
                    <a:cubicBezTo>
                      <a:pt x="5477" y="1111"/>
                      <a:pt x="6921" y="382"/>
                      <a:pt x="7165" y="382"/>
                    </a:cubicBezTo>
                    <a:cubicBezTo>
                      <a:pt x="7408" y="382"/>
                      <a:pt x="7643" y="465"/>
                      <a:pt x="7643" y="1514"/>
                    </a:cubicBezTo>
                    <a:cubicBezTo>
                      <a:pt x="7643" y="2563"/>
                      <a:pt x="7567" y="3924"/>
                      <a:pt x="7408" y="4973"/>
                    </a:cubicBezTo>
                    <a:cubicBezTo>
                      <a:pt x="7248" y="6022"/>
                      <a:pt x="7165" y="7307"/>
                      <a:pt x="7165" y="7953"/>
                    </a:cubicBezTo>
                    <a:cubicBezTo>
                      <a:pt x="7165" y="8591"/>
                      <a:pt x="8533" y="8188"/>
                      <a:pt x="6845" y="9070"/>
                    </a:cubicBezTo>
                    <a:cubicBezTo>
                      <a:pt x="5158" y="9959"/>
                      <a:pt x="2581" y="11244"/>
                      <a:pt x="2581" y="11244"/>
                    </a:cubicBezTo>
                    <a:lnTo>
                      <a:pt x="1129" y="11168"/>
                    </a:lnTo>
                    <a:cubicBezTo>
                      <a:pt x="1129" y="11168"/>
                      <a:pt x="323" y="10765"/>
                      <a:pt x="247" y="10119"/>
                    </a:cubicBezTo>
                    <a:cubicBezTo>
                      <a:pt x="164" y="9481"/>
                      <a:pt x="88" y="8675"/>
                      <a:pt x="164" y="7709"/>
                    </a:cubicBezTo>
                    <a:cubicBezTo>
                      <a:pt x="247" y="6744"/>
                      <a:pt x="491" y="5695"/>
                      <a:pt x="491" y="5376"/>
                    </a:cubicBezTo>
                    <a:lnTo>
                      <a:pt x="491" y="3529"/>
                    </a:lnTo>
                    <a:close/>
                  </a:path>
                </a:pathLst>
              </a:custGeom>
              <a:solidFill>
                <a:srgbClr val="231F20"/>
              </a:solidFill>
              <a:ln w="7575" cap="flat">
                <a:noFill/>
                <a:prstDash val="solid"/>
                <a:round/>
              </a:ln>
            </p:spPr>
            <p:txBody>
              <a:bodyPr rtlCol="0" anchor="ctr"/>
              <a:lstStyle/>
              <a:p>
                <a:endParaRPr lang="en-GB"/>
              </a:p>
            </p:txBody>
          </p:sp>
          <p:sp>
            <p:nvSpPr>
              <p:cNvPr id="723" name="Freeform: Shape 722">
                <a:extLst>
                  <a:ext uri="{FF2B5EF4-FFF2-40B4-BE49-F238E27FC236}">
                    <a16:creationId xmlns:a16="http://schemas.microsoft.com/office/drawing/2014/main" id="{67163D8B-083E-494E-9A1F-D95E310B088E}"/>
                  </a:ext>
                </a:extLst>
              </p:cNvPr>
              <p:cNvSpPr/>
              <p:nvPr/>
            </p:nvSpPr>
            <p:spPr>
              <a:xfrm>
                <a:off x="7163678" y="4269177"/>
                <a:ext cx="6861" cy="6841"/>
              </a:xfrm>
              <a:custGeom>
                <a:avLst/>
                <a:gdLst>
                  <a:gd name="connsiteX0" fmla="*/ 786 w 6861"/>
                  <a:gd name="connsiteY0" fmla="*/ 2408 h 6841"/>
                  <a:gd name="connsiteX1" fmla="*/ 5453 w 6861"/>
                  <a:gd name="connsiteY1" fmla="*/ 485 h 6841"/>
                  <a:gd name="connsiteX2" fmla="*/ 6981 w 6861"/>
                  <a:gd name="connsiteY2" fmla="*/ 1610 h 6841"/>
                  <a:gd name="connsiteX3" fmla="*/ 6897 w 6861"/>
                  <a:gd name="connsiteY3" fmla="*/ 3944 h 6841"/>
                  <a:gd name="connsiteX4" fmla="*/ 6494 w 6861"/>
                  <a:gd name="connsiteY4" fmla="*/ 5228 h 6841"/>
                  <a:gd name="connsiteX5" fmla="*/ 3765 w 6861"/>
                  <a:gd name="connsiteY5" fmla="*/ 6597 h 6841"/>
                  <a:gd name="connsiteX6" fmla="*/ 626 w 6861"/>
                  <a:gd name="connsiteY6" fmla="*/ 7076 h 6841"/>
                  <a:gd name="connsiteX7" fmla="*/ 223 w 6861"/>
                  <a:gd name="connsiteY7" fmla="*/ 4666 h 6841"/>
                  <a:gd name="connsiteX8" fmla="*/ 786 w 6861"/>
                  <a:gd name="connsiteY8" fmla="*/ 2408 h 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1" h="6841">
                    <a:moveTo>
                      <a:pt x="786" y="2408"/>
                    </a:moveTo>
                    <a:cubicBezTo>
                      <a:pt x="786" y="2408"/>
                      <a:pt x="4085" y="721"/>
                      <a:pt x="5453" y="485"/>
                    </a:cubicBezTo>
                    <a:cubicBezTo>
                      <a:pt x="6814" y="242"/>
                      <a:pt x="7057" y="402"/>
                      <a:pt x="6981" y="1610"/>
                    </a:cubicBezTo>
                    <a:cubicBezTo>
                      <a:pt x="6897" y="2819"/>
                      <a:pt x="6897" y="3944"/>
                      <a:pt x="6897" y="3944"/>
                    </a:cubicBezTo>
                    <a:cubicBezTo>
                      <a:pt x="6897" y="3944"/>
                      <a:pt x="7140" y="4909"/>
                      <a:pt x="6494" y="5228"/>
                    </a:cubicBezTo>
                    <a:cubicBezTo>
                      <a:pt x="5848" y="5555"/>
                      <a:pt x="4647" y="6437"/>
                      <a:pt x="3765" y="6597"/>
                    </a:cubicBezTo>
                    <a:cubicBezTo>
                      <a:pt x="2876" y="6756"/>
                      <a:pt x="1189" y="7562"/>
                      <a:pt x="626" y="7076"/>
                    </a:cubicBezTo>
                    <a:cubicBezTo>
                      <a:pt x="64" y="6597"/>
                      <a:pt x="64" y="5228"/>
                      <a:pt x="223" y="4666"/>
                    </a:cubicBezTo>
                    <a:cubicBezTo>
                      <a:pt x="383" y="4103"/>
                      <a:pt x="786" y="2408"/>
                      <a:pt x="786" y="2408"/>
                    </a:cubicBezTo>
                    <a:close/>
                  </a:path>
                </a:pathLst>
              </a:custGeom>
              <a:solidFill>
                <a:srgbClr val="231F20"/>
              </a:solidFill>
              <a:ln w="7575" cap="flat">
                <a:noFill/>
                <a:prstDash val="solid"/>
                <a:round/>
              </a:ln>
            </p:spPr>
            <p:txBody>
              <a:bodyPr rtlCol="0" anchor="ctr"/>
              <a:lstStyle/>
              <a:p>
                <a:endParaRPr lang="en-GB"/>
              </a:p>
            </p:txBody>
          </p:sp>
          <p:sp>
            <p:nvSpPr>
              <p:cNvPr id="724" name="Freeform: Shape 723">
                <a:extLst>
                  <a:ext uri="{FF2B5EF4-FFF2-40B4-BE49-F238E27FC236}">
                    <a16:creationId xmlns:a16="http://schemas.microsoft.com/office/drawing/2014/main" id="{F2A5A0B7-6F4B-4DDB-B07B-732FBC39D6D7}"/>
                  </a:ext>
                </a:extLst>
              </p:cNvPr>
              <p:cNvSpPr/>
              <p:nvPr/>
            </p:nvSpPr>
            <p:spPr>
              <a:xfrm>
                <a:off x="7162401" y="4282220"/>
                <a:ext cx="6128" cy="10116"/>
              </a:xfrm>
              <a:custGeom>
                <a:avLst/>
                <a:gdLst>
                  <a:gd name="connsiteX0" fmla="*/ 1339 w 6128"/>
                  <a:gd name="connsiteY0" fmla="*/ 3289 h 10116"/>
                  <a:gd name="connsiteX1" fmla="*/ 4714 w 6128"/>
                  <a:gd name="connsiteY1" fmla="*/ 636 h 10116"/>
                  <a:gd name="connsiteX2" fmla="*/ 6242 w 6128"/>
                  <a:gd name="connsiteY2" fmla="*/ 796 h 10116"/>
                  <a:gd name="connsiteX3" fmla="*/ 5361 w 6128"/>
                  <a:gd name="connsiteY3" fmla="*/ 3532 h 10116"/>
                  <a:gd name="connsiteX4" fmla="*/ 3833 w 6128"/>
                  <a:gd name="connsiteY4" fmla="*/ 8602 h 10116"/>
                  <a:gd name="connsiteX5" fmla="*/ 1415 w 6128"/>
                  <a:gd name="connsiteY5" fmla="*/ 10374 h 10116"/>
                  <a:gd name="connsiteX6" fmla="*/ 131 w 6128"/>
                  <a:gd name="connsiteY6" fmla="*/ 9249 h 10116"/>
                  <a:gd name="connsiteX7" fmla="*/ 534 w 6128"/>
                  <a:gd name="connsiteY7" fmla="*/ 4581 h 10116"/>
                  <a:gd name="connsiteX8" fmla="*/ 1339 w 6128"/>
                  <a:gd name="connsiteY8" fmla="*/ 3289 h 1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28" h="10116">
                    <a:moveTo>
                      <a:pt x="1339" y="3289"/>
                    </a:moveTo>
                    <a:lnTo>
                      <a:pt x="4714" y="636"/>
                    </a:lnTo>
                    <a:cubicBezTo>
                      <a:pt x="4714" y="636"/>
                      <a:pt x="6083" y="-2"/>
                      <a:pt x="6242" y="796"/>
                    </a:cubicBezTo>
                    <a:cubicBezTo>
                      <a:pt x="6402" y="1602"/>
                      <a:pt x="5361" y="3532"/>
                      <a:pt x="5361" y="3532"/>
                    </a:cubicBezTo>
                    <a:cubicBezTo>
                      <a:pt x="5361" y="3532"/>
                      <a:pt x="4555" y="7880"/>
                      <a:pt x="3833" y="8602"/>
                    </a:cubicBezTo>
                    <a:cubicBezTo>
                      <a:pt x="3111" y="9325"/>
                      <a:pt x="2145" y="10214"/>
                      <a:pt x="1415" y="10374"/>
                    </a:cubicBezTo>
                    <a:cubicBezTo>
                      <a:pt x="693" y="10533"/>
                      <a:pt x="131" y="10852"/>
                      <a:pt x="131" y="9249"/>
                    </a:cubicBezTo>
                    <a:cubicBezTo>
                      <a:pt x="131" y="7637"/>
                      <a:pt x="534" y="4581"/>
                      <a:pt x="534" y="4581"/>
                    </a:cubicBezTo>
                    <a:lnTo>
                      <a:pt x="1339" y="3289"/>
                    </a:lnTo>
                    <a:close/>
                  </a:path>
                </a:pathLst>
              </a:custGeom>
              <a:solidFill>
                <a:srgbClr val="231F20"/>
              </a:solidFill>
              <a:ln w="7575" cap="flat">
                <a:noFill/>
                <a:prstDash val="solid"/>
                <a:round/>
              </a:ln>
            </p:spPr>
            <p:txBody>
              <a:bodyPr rtlCol="0" anchor="ctr"/>
              <a:lstStyle/>
              <a:p>
                <a:endParaRPr lang="en-GB"/>
              </a:p>
            </p:txBody>
          </p:sp>
          <p:sp>
            <p:nvSpPr>
              <p:cNvPr id="725" name="Freeform: Shape 724">
                <a:extLst>
                  <a:ext uri="{FF2B5EF4-FFF2-40B4-BE49-F238E27FC236}">
                    <a16:creationId xmlns:a16="http://schemas.microsoft.com/office/drawing/2014/main" id="{C18816E2-0B13-4C53-86E0-CEDBB0471527}"/>
                  </a:ext>
                </a:extLst>
              </p:cNvPr>
              <p:cNvSpPr/>
              <p:nvPr/>
            </p:nvSpPr>
            <p:spPr>
              <a:xfrm>
                <a:off x="6962455" y="3869214"/>
                <a:ext cx="77267" cy="42025"/>
              </a:xfrm>
              <a:custGeom>
                <a:avLst/>
                <a:gdLst>
                  <a:gd name="connsiteX0" fmla="*/ 76760 w 77267"/>
                  <a:gd name="connsiteY0" fmla="*/ 30262 h 42025"/>
                  <a:gd name="connsiteX1" fmla="*/ 56062 w 77267"/>
                  <a:gd name="connsiteY1" fmla="*/ 39133 h 42025"/>
                  <a:gd name="connsiteX2" fmla="*/ 54237 w 77267"/>
                  <a:gd name="connsiteY2" fmla="*/ 38000 h 42025"/>
                  <a:gd name="connsiteX3" fmla="*/ 49684 w 77267"/>
                  <a:gd name="connsiteY3" fmla="*/ 33333 h 42025"/>
                  <a:gd name="connsiteX4" fmla="*/ 38533 w 77267"/>
                  <a:gd name="connsiteY4" fmla="*/ 29578 h 42025"/>
                  <a:gd name="connsiteX5" fmla="*/ 26933 w 77267"/>
                  <a:gd name="connsiteY5" fmla="*/ 33675 h 42025"/>
                  <a:gd name="connsiteX6" fmla="*/ 20221 w 77267"/>
                  <a:gd name="connsiteY6" fmla="*/ 41976 h 42025"/>
                  <a:gd name="connsiteX7" fmla="*/ 17835 w 77267"/>
                  <a:gd name="connsiteY7" fmla="*/ 41869 h 42025"/>
                  <a:gd name="connsiteX8" fmla="*/ 85 w 77267"/>
                  <a:gd name="connsiteY8" fmla="*/ 31060 h 42025"/>
                  <a:gd name="connsiteX9" fmla="*/ 4289 w 77267"/>
                  <a:gd name="connsiteY9" fmla="*/ 22524 h 42025"/>
                  <a:gd name="connsiteX10" fmla="*/ 20221 w 77267"/>
                  <a:gd name="connsiteY10" fmla="*/ 7732 h 42025"/>
                  <a:gd name="connsiteX11" fmla="*/ 43200 w 77267"/>
                  <a:gd name="connsiteY11" fmla="*/ 229 h 42025"/>
                  <a:gd name="connsiteX12" fmla="*/ 61862 w 77267"/>
                  <a:gd name="connsiteY12" fmla="*/ 9100 h 42025"/>
                  <a:gd name="connsiteX13" fmla="*/ 77330 w 77267"/>
                  <a:gd name="connsiteY13" fmla="*/ 29122 h 42025"/>
                  <a:gd name="connsiteX14" fmla="*/ 76760 w 77267"/>
                  <a:gd name="connsiteY14" fmla="*/ 30262 h 4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267" h="42025">
                    <a:moveTo>
                      <a:pt x="76760" y="30262"/>
                    </a:moveTo>
                    <a:cubicBezTo>
                      <a:pt x="76760" y="30262"/>
                      <a:pt x="57073" y="38677"/>
                      <a:pt x="56062" y="39133"/>
                    </a:cubicBezTo>
                    <a:cubicBezTo>
                      <a:pt x="55036" y="39589"/>
                      <a:pt x="54237" y="38000"/>
                      <a:pt x="54237" y="38000"/>
                    </a:cubicBezTo>
                    <a:cubicBezTo>
                      <a:pt x="54237" y="38000"/>
                      <a:pt x="53325" y="36974"/>
                      <a:pt x="49684" y="33333"/>
                    </a:cubicBezTo>
                    <a:cubicBezTo>
                      <a:pt x="46043" y="29692"/>
                      <a:pt x="42516" y="29806"/>
                      <a:pt x="38533" y="29578"/>
                    </a:cubicBezTo>
                    <a:cubicBezTo>
                      <a:pt x="34557" y="29350"/>
                      <a:pt x="30004" y="31402"/>
                      <a:pt x="26933" y="33675"/>
                    </a:cubicBezTo>
                    <a:cubicBezTo>
                      <a:pt x="23862" y="35948"/>
                      <a:pt x="20677" y="41292"/>
                      <a:pt x="20221" y="41976"/>
                    </a:cubicBezTo>
                    <a:cubicBezTo>
                      <a:pt x="19765" y="42660"/>
                      <a:pt x="17835" y="41869"/>
                      <a:pt x="17835" y="41869"/>
                    </a:cubicBezTo>
                    <a:cubicBezTo>
                      <a:pt x="17835" y="41869"/>
                      <a:pt x="313" y="31623"/>
                      <a:pt x="85" y="31060"/>
                    </a:cubicBezTo>
                    <a:cubicBezTo>
                      <a:pt x="-143" y="30490"/>
                      <a:pt x="1332" y="27419"/>
                      <a:pt x="4289" y="22524"/>
                    </a:cubicBezTo>
                    <a:cubicBezTo>
                      <a:pt x="7253" y="17636"/>
                      <a:pt x="11115" y="14216"/>
                      <a:pt x="20221" y="7732"/>
                    </a:cubicBezTo>
                    <a:cubicBezTo>
                      <a:pt x="29320" y="1248"/>
                      <a:pt x="38313" y="229"/>
                      <a:pt x="43200" y="229"/>
                    </a:cubicBezTo>
                    <a:cubicBezTo>
                      <a:pt x="48096" y="229"/>
                      <a:pt x="52421" y="3072"/>
                      <a:pt x="61862" y="9100"/>
                    </a:cubicBezTo>
                    <a:cubicBezTo>
                      <a:pt x="71302" y="15128"/>
                      <a:pt x="77330" y="29122"/>
                      <a:pt x="77330" y="29122"/>
                    </a:cubicBezTo>
                    <a:lnTo>
                      <a:pt x="76760" y="30262"/>
                    </a:lnTo>
                    <a:close/>
                  </a:path>
                </a:pathLst>
              </a:custGeom>
              <a:solidFill>
                <a:srgbClr val="231F20"/>
              </a:solidFill>
              <a:ln w="7575" cap="flat">
                <a:noFill/>
                <a:prstDash val="solid"/>
                <a:round/>
              </a:ln>
            </p:spPr>
            <p:txBody>
              <a:bodyPr rtlCol="0" anchor="ctr"/>
              <a:lstStyle/>
              <a:p>
                <a:endParaRPr lang="en-GB"/>
              </a:p>
            </p:txBody>
          </p:sp>
          <p:sp>
            <p:nvSpPr>
              <p:cNvPr id="726" name="Freeform: Shape 725">
                <a:extLst>
                  <a:ext uri="{FF2B5EF4-FFF2-40B4-BE49-F238E27FC236}">
                    <a16:creationId xmlns:a16="http://schemas.microsoft.com/office/drawing/2014/main" id="{B75B8156-3713-49CF-9FF6-6F807C838324}"/>
                  </a:ext>
                </a:extLst>
              </p:cNvPr>
              <p:cNvSpPr/>
              <p:nvPr/>
            </p:nvSpPr>
            <p:spPr>
              <a:xfrm>
                <a:off x="7020957" y="3907492"/>
                <a:ext cx="25552" cy="19795"/>
              </a:xfrm>
              <a:custGeom>
                <a:avLst/>
                <a:gdLst>
                  <a:gd name="connsiteX0" fmla="*/ 18196 w 25552"/>
                  <a:gd name="connsiteY0" fmla="*/ 653 h 19795"/>
                  <a:gd name="connsiteX1" fmla="*/ 21335 w 25552"/>
                  <a:gd name="connsiteY1" fmla="*/ 250 h 19795"/>
                  <a:gd name="connsiteX2" fmla="*/ 22460 w 25552"/>
                  <a:gd name="connsiteY2" fmla="*/ 1862 h 19795"/>
                  <a:gd name="connsiteX3" fmla="*/ 25197 w 25552"/>
                  <a:gd name="connsiteY3" fmla="*/ 11918 h 19795"/>
                  <a:gd name="connsiteX4" fmla="*/ 25600 w 25552"/>
                  <a:gd name="connsiteY4" fmla="*/ 15134 h 19795"/>
                  <a:gd name="connsiteX5" fmla="*/ 23266 w 25552"/>
                  <a:gd name="connsiteY5" fmla="*/ 15620 h 19795"/>
                  <a:gd name="connsiteX6" fmla="*/ 19572 w 25552"/>
                  <a:gd name="connsiteY6" fmla="*/ 16259 h 19795"/>
                  <a:gd name="connsiteX7" fmla="*/ 17801 w 25552"/>
                  <a:gd name="connsiteY7" fmla="*/ 17064 h 19795"/>
                  <a:gd name="connsiteX8" fmla="*/ 11682 w 25552"/>
                  <a:gd name="connsiteY8" fmla="*/ 18113 h 19795"/>
                  <a:gd name="connsiteX9" fmla="*/ 4848 w 25552"/>
                  <a:gd name="connsiteY9" fmla="*/ 19960 h 19795"/>
                  <a:gd name="connsiteX10" fmla="*/ 2590 w 25552"/>
                  <a:gd name="connsiteY10" fmla="*/ 17870 h 19795"/>
                  <a:gd name="connsiteX11" fmla="*/ 1625 w 25552"/>
                  <a:gd name="connsiteY11" fmla="*/ 12724 h 19795"/>
                  <a:gd name="connsiteX12" fmla="*/ 97 w 25552"/>
                  <a:gd name="connsiteY12" fmla="*/ 8938 h 19795"/>
                  <a:gd name="connsiteX13" fmla="*/ 1792 w 25552"/>
                  <a:gd name="connsiteY13" fmla="*/ 7411 h 19795"/>
                  <a:gd name="connsiteX14" fmla="*/ 18196 w 25552"/>
                  <a:gd name="connsiteY14" fmla="*/ 653 h 19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52" h="19795">
                    <a:moveTo>
                      <a:pt x="18196" y="653"/>
                    </a:moveTo>
                    <a:cubicBezTo>
                      <a:pt x="18196" y="653"/>
                      <a:pt x="20127" y="166"/>
                      <a:pt x="21335" y="250"/>
                    </a:cubicBezTo>
                    <a:cubicBezTo>
                      <a:pt x="22544" y="334"/>
                      <a:pt x="22460" y="1862"/>
                      <a:pt x="22460" y="1862"/>
                    </a:cubicBezTo>
                    <a:cubicBezTo>
                      <a:pt x="22460" y="1862"/>
                      <a:pt x="24794" y="10626"/>
                      <a:pt x="25197" y="11918"/>
                    </a:cubicBezTo>
                    <a:cubicBezTo>
                      <a:pt x="25600" y="13203"/>
                      <a:pt x="25683" y="14571"/>
                      <a:pt x="25600" y="15134"/>
                    </a:cubicBezTo>
                    <a:cubicBezTo>
                      <a:pt x="25524" y="15696"/>
                      <a:pt x="24718" y="15453"/>
                      <a:pt x="23266" y="15620"/>
                    </a:cubicBezTo>
                    <a:cubicBezTo>
                      <a:pt x="21822" y="15780"/>
                      <a:pt x="20932" y="15536"/>
                      <a:pt x="19572" y="16259"/>
                    </a:cubicBezTo>
                    <a:cubicBezTo>
                      <a:pt x="18196" y="16981"/>
                      <a:pt x="18363" y="17064"/>
                      <a:pt x="17801" y="17064"/>
                    </a:cubicBezTo>
                    <a:cubicBezTo>
                      <a:pt x="17231" y="17064"/>
                      <a:pt x="12647" y="18113"/>
                      <a:pt x="11682" y="18113"/>
                    </a:cubicBezTo>
                    <a:cubicBezTo>
                      <a:pt x="10716" y="18113"/>
                      <a:pt x="6611" y="19474"/>
                      <a:pt x="4848" y="19960"/>
                    </a:cubicBezTo>
                    <a:cubicBezTo>
                      <a:pt x="3077" y="20439"/>
                      <a:pt x="2431" y="18516"/>
                      <a:pt x="2590" y="17870"/>
                    </a:cubicBezTo>
                    <a:cubicBezTo>
                      <a:pt x="2758" y="17224"/>
                      <a:pt x="2111" y="14890"/>
                      <a:pt x="1625" y="12724"/>
                    </a:cubicBezTo>
                    <a:cubicBezTo>
                      <a:pt x="1146" y="10550"/>
                      <a:pt x="340" y="9661"/>
                      <a:pt x="97" y="8938"/>
                    </a:cubicBezTo>
                    <a:cubicBezTo>
                      <a:pt x="-146" y="8216"/>
                      <a:pt x="1792" y="7411"/>
                      <a:pt x="1792" y="7411"/>
                    </a:cubicBezTo>
                    <a:lnTo>
                      <a:pt x="18196" y="653"/>
                    </a:lnTo>
                    <a:close/>
                  </a:path>
                </a:pathLst>
              </a:custGeom>
              <a:solidFill>
                <a:srgbClr val="231F20"/>
              </a:solidFill>
              <a:ln w="7575" cap="flat">
                <a:noFill/>
                <a:prstDash val="solid"/>
                <a:round/>
              </a:ln>
            </p:spPr>
            <p:txBody>
              <a:bodyPr rtlCol="0" anchor="ctr"/>
              <a:lstStyle/>
              <a:p>
                <a:endParaRPr lang="en-GB"/>
              </a:p>
            </p:txBody>
          </p:sp>
          <p:sp>
            <p:nvSpPr>
              <p:cNvPr id="727" name="Freeform: Shape 726">
                <a:extLst>
                  <a:ext uri="{FF2B5EF4-FFF2-40B4-BE49-F238E27FC236}">
                    <a16:creationId xmlns:a16="http://schemas.microsoft.com/office/drawing/2014/main" id="{5B767151-94AB-4216-ABED-9A5A172F63CD}"/>
                  </a:ext>
                </a:extLst>
              </p:cNvPr>
              <p:cNvSpPr/>
              <p:nvPr/>
            </p:nvSpPr>
            <p:spPr>
              <a:xfrm>
                <a:off x="7025959" y="3931963"/>
                <a:ext cx="25059" cy="17695"/>
              </a:xfrm>
              <a:custGeom>
                <a:avLst/>
                <a:gdLst>
                  <a:gd name="connsiteX0" fmla="*/ 17384 w 25059"/>
                  <a:gd name="connsiteY0" fmla="*/ 1216 h 17695"/>
                  <a:gd name="connsiteX1" fmla="*/ 18190 w 25059"/>
                  <a:gd name="connsiteY1" fmla="*/ 729 h 17695"/>
                  <a:gd name="connsiteX2" fmla="*/ 21002 w 25059"/>
                  <a:gd name="connsiteY2" fmla="*/ 250 h 17695"/>
                  <a:gd name="connsiteX3" fmla="*/ 22614 w 25059"/>
                  <a:gd name="connsiteY3" fmla="*/ 1292 h 17695"/>
                  <a:gd name="connsiteX4" fmla="*/ 23655 w 25059"/>
                  <a:gd name="connsiteY4" fmla="*/ 4355 h 17695"/>
                  <a:gd name="connsiteX5" fmla="*/ 24788 w 25059"/>
                  <a:gd name="connsiteY5" fmla="*/ 9425 h 17695"/>
                  <a:gd name="connsiteX6" fmla="*/ 25107 w 25059"/>
                  <a:gd name="connsiteY6" fmla="*/ 13522 h 17695"/>
                  <a:gd name="connsiteX7" fmla="*/ 24066 w 25059"/>
                  <a:gd name="connsiteY7" fmla="*/ 15772 h 17695"/>
                  <a:gd name="connsiteX8" fmla="*/ 20197 w 25059"/>
                  <a:gd name="connsiteY8" fmla="*/ 16259 h 17695"/>
                  <a:gd name="connsiteX9" fmla="*/ 16738 w 25059"/>
                  <a:gd name="connsiteY9" fmla="*/ 16981 h 17695"/>
                  <a:gd name="connsiteX10" fmla="*/ 12557 w 25059"/>
                  <a:gd name="connsiteY10" fmla="*/ 17863 h 17695"/>
                  <a:gd name="connsiteX11" fmla="*/ 6446 w 25059"/>
                  <a:gd name="connsiteY11" fmla="*/ 17946 h 17695"/>
                  <a:gd name="connsiteX12" fmla="*/ 1862 w 25059"/>
                  <a:gd name="connsiteY12" fmla="*/ 17467 h 17695"/>
                  <a:gd name="connsiteX13" fmla="*/ 729 w 25059"/>
                  <a:gd name="connsiteY13" fmla="*/ 14487 h 17695"/>
                  <a:gd name="connsiteX14" fmla="*/ 91 w 25059"/>
                  <a:gd name="connsiteY14" fmla="*/ 5556 h 17695"/>
                  <a:gd name="connsiteX15" fmla="*/ 1292 w 25059"/>
                  <a:gd name="connsiteY15" fmla="*/ 4834 h 17695"/>
                  <a:gd name="connsiteX16" fmla="*/ 4599 w 25059"/>
                  <a:gd name="connsiteY16" fmla="*/ 4271 h 17695"/>
                  <a:gd name="connsiteX17" fmla="*/ 17384 w 25059"/>
                  <a:gd name="connsiteY17" fmla="*/ 1216 h 17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059" h="17695">
                    <a:moveTo>
                      <a:pt x="17384" y="1216"/>
                    </a:moveTo>
                    <a:cubicBezTo>
                      <a:pt x="17384" y="1216"/>
                      <a:pt x="17627" y="972"/>
                      <a:pt x="18190" y="729"/>
                    </a:cubicBezTo>
                    <a:cubicBezTo>
                      <a:pt x="18752" y="493"/>
                      <a:pt x="19558" y="250"/>
                      <a:pt x="21002" y="250"/>
                    </a:cubicBezTo>
                    <a:cubicBezTo>
                      <a:pt x="22454" y="250"/>
                      <a:pt x="21808" y="569"/>
                      <a:pt x="22614" y="1292"/>
                    </a:cubicBezTo>
                    <a:cubicBezTo>
                      <a:pt x="23420" y="2021"/>
                      <a:pt x="23100" y="2500"/>
                      <a:pt x="23655" y="4355"/>
                    </a:cubicBezTo>
                    <a:cubicBezTo>
                      <a:pt x="24225" y="6202"/>
                      <a:pt x="24461" y="7654"/>
                      <a:pt x="24788" y="9425"/>
                    </a:cubicBezTo>
                    <a:cubicBezTo>
                      <a:pt x="25107" y="11188"/>
                      <a:pt x="24947" y="11751"/>
                      <a:pt x="25107" y="13522"/>
                    </a:cubicBezTo>
                    <a:cubicBezTo>
                      <a:pt x="25267" y="15293"/>
                      <a:pt x="24788" y="15126"/>
                      <a:pt x="24066" y="15772"/>
                    </a:cubicBezTo>
                    <a:cubicBezTo>
                      <a:pt x="23336" y="16418"/>
                      <a:pt x="22530" y="16015"/>
                      <a:pt x="20197" y="16259"/>
                    </a:cubicBezTo>
                    <a:cubicBezTo>
                      <a:pt x="17871" y="16502"/>
                      <a:pt x="18190" y="16737"/>
                      <a:pt x="16738" y="16981"/>
                    </a:cubicBezTo>
                    <a:cubicBezTo>
                      <a:pt x="15294" y="17224"/>
                      <a:pt x="14085" y="17786"/>
                      <a:pt x="12557" y="17863"/>
                    </a:cubicBezTo>
                    <a:cubicBezTo>
                      <a:pt x="11029" y="17946"/>
                      <a:pt x="8452" y="17946"/>
                      <a:pt x="6446" y="17946"/>
                    </a:cubicBezTo>
                    <a:cubicBezTo>
                      <a:pt x="4431" y="17946"/>
                      <a:pt x="2744" y="17786"/>
                      <a:pt x="1862" y="17467"/>
                    </a:cubicBezTo>
                    <a:cubicBezTo>
                      <a:pt x="973" y="17140"/>
                      <a:pt x="653" y="15932"/>
                      <a:pt x="729" y="14487"/>
                    </a:cubicBezTo>
                    <a:cubicBezTo>
                      <a:pt x="813" y="13043"/>
                      <a:pt x="251" y="6445"/>
                      <a:pt x="91" y="5556"/>
                    </a:cubicBezTo>
                    <a:cubicBezTo>
                      <a:pt x="-69" y="4674"/>
                      <a:pt x="1292" y="4834"/>
                      <a:pt x="1292" y="4834"/>
                    </a:cubicBezTo>
                    <a:cubicBezTo>
                      <a:pt x="1292" y="4834"/>
                      <a:pt x="2744" y="4355"/>
                      <a:pt x="4599" y="4271"/>
                    </a:cubicBezTo>
                    <a:cubicBezTo>
                      <a:pt x="6446" y="4195"/>
                      <a:pt x="17384" y="1216"/>
                      <a:pt x="17384" y="1216"/>
                    </a:cubicBezTo>
                    <a:close/>
                  </a:path>
                </a:pathLst>
              </a:custGeom>
              <a:solidFill>
                <a:srgbClr val="231F20"/>
              </a:solidFill>
              <a:ln w="7575" cap="flat">
                <a:noFill/>
                <a:prstDash val="solid"/>
                <a:round/>
              </a:ln>
            </p:spPr>
            <p:txBody>
              <a:bodyPr rtlCol="0" anchor="ctr"/>
              <a:lstStyle/>
              <a:p>
                <a:endParaRPr lang="en-GB"/>
              </a:p>
            </p:txBody>
          </p:sp>
          <p:sp>
            <p:nvSpPr>
              <p:cNvPr id="728" name="Freeform: Shape 727">
                <a:extLst>
                  <a:ext uri="{FF2B5EF4-FFF2-40B4-BE49-F238E27FC236}">
                    <a16:creationId xmlns:a16="http://schemas.microsoft.com/office/drawing/2014/main" id="{995333FF-03B2-4573-AD05-681073DCF5A3}"/>
                  </a:ext>
                </a:extLst>
              </p:cNvPr>
              <p:cNvSpPr/>
              <p:nvPr/>
            </p:nvSpPr>
            <p:spPr>
              <a:xfrm>
                <a:off x="7025266" y="3957131"/>
                <a:ext cx="25235" cy="16929"/>
              </a:xfrm>
              <a:custGeom>
                <a:avLst/>
                <a:gdLst>
                  <a:gd name="connsiteX0" fmla="*/ 24515 w 25235"/>
                  <a:gd name="connsiteY0" fmla="*/ 17158 h 16929"/>
                  <a:gd name="connsiteX1" fmla="*/ 21695 w 25235"/>
                  <a:gd name="connsiteY1" fmla="*/ 17158 h 16929"/>
                  <a:gd name="connsiteX2" fmla="*/ 13729 w 25235"/>
                  <a:gd name="connsiteY2" fmla="*/ 16915 h 16929"/>
                  <a:gd name="connsiteX3" fmla="*/ 381 w 25235"/>
                  <a:gd name="connsiteY3" fmla="*/ 14422 h 16929"/>
                  <a:gd name="connsiteX4" fmla="*/ 943 w 25235"/>
                  <a:gd name="connsiteY4" fmla="*/ 10963 h 16929"/>
                  <a:gd name="connsiteX5" fmla="*/ 1749 w 25235"/>
                  <a:gd name="connsiteY5" fmla="*/ 1150 h 16929"/>
                  <a:gd name="connsiteX6" fmla="*/ 25313 w 25235"/>
                  <a:gd name="connsiteY6" fmla="*/ 260 h 16929"/>
                  <a:gd name="connsiteX7" fmla="*/ 24515 w 25235"/>
                  <a:gd name="connsiteY7" fmla="*/ 17158 h 16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35" h="16929">
                    <a:moveTo>
                      <a:pt x="24515" y="17158"/>
                    </a:moveTo>
                    <a:lnTo>
                      <a:pt x="21695" y="17158"/>
                    </a:lnTo>
                    <a:cubicBezTo>
                      <a:pt x="20091" y="17158"/>
                      <a:pt x="17355" y="17318"/>
                      <a:pt x="13729" y="16915"/>
                    </a:cubicBezTo>
                    <a:cubicBezTo>
                      <a:pt x="10111" y="16520"/>
                      <a:pt x="1103" y="14825"/>
                      <a:pt x="381" y="14422"/>
                    </a:cubicBezTo>
                    <a:cubicBezTo>
                      <a:pt x="-341" y="14027"/>
                      <a:pt x="381" y="13297"/>
                      <a:pt x="943" y="10963"/>
                    </a:cubicBezTo>
                    <a:cubicBezTo>
                      <a:pt x="1506" y="8637"/>
                      <a:pt x="1749" y="1150"/>
                      <a:pt x="1749" y="1150"/>
                    </a:cubicBezTo>
                    <a:lnTo>
                      <a:pt x="25313" y="260"/>
                    </a:lnTo>
                    <a:lnTo>
                      <a:pt x="24515" y="17158"/>
                    </a:lnTo>
                    <a:close/>
                  </a:path>
                </a:pathLst>
              </a:custGeom>
              <a:solidFill>
                <a:srgbClr val="231F20"/>
              </a:solidFill>
              <a:ln w="7575" cap="flat">
                <a:noFill/>
                <a:prstDash val="solid"/>
                <a:round/>
              </a:ln>
            </p:spPr>
            <p:txBody>
              <a:bodyPr rtlCol="0" anchor="ctr"/>
              <a:lstStyle/>
              <a:p>
                <a:endParaRPr lang="en-GB"/>
              </a:p>
            </p:txBody>
          </p:sp>
          <p:sp>
            <p:nvSpPr>
              <p:cNvPr id="729" name="Freeform: Shape 728">
                <a:extLst>
                  <a:ext uri="{FF2B5EF4-FFF2-40B4-BE49-F238E27FC236}">
                    <a16:creationId xmlns:a16="http://schemas.microsoft.com/office/drawing/2014/main" id="{68C4DC0B-C7FB-42D0-B724-99C033BD93A1}"/>
                  </a:ext>
                </a:extLst>
              </p:cNvPr>
              <p:cNvSpPr/>
              <p:nvPr/>
            </p:nvSpPr>
            <p:spPr>
              <a:xfrm>
                <a:off x="7018625" y="3979172"/>
                <a:ext cx="28585" cy="20440"/>
              </a:xfrm>
              <a:custGeom>
                <a:avLst/>
                <a:gdLst>
                  <a:gd name="connsiteX0" fmla="*/ 28577 w 28585"/>
                  <a:gd name="connsiteY0" fmla="*/ 5427 h 20440"/>
                  <a:gd name="connsiteX1" fmla="*/ 24396 w 28585"/>
                  <a:gd name="connsiteY1" fmla="*/ 19261 h 20440"/>
                  <a:gd name="connsiteX2" fmla="*/ 23667 w 28585"/>
                  <a:gd name="connsiteY2" fmla="*/ 20706 h 20440"/>
                  <a:gd name="connsiteX3" fmla="*/ 346 w 28585"/>
                  <a:gd name="connsiteY3" fmla="*/ 12504 h 20440"/>
                  <a:gd name="connsiteX4" fmla="*/ 178 w 28585"/>
                  <a:gd name="connsiteY4" fmla="*/ 11622 h 20440"/>
                  <a:gd name="connsiteX5" fmla="*/ 4359 w 28585"/>
                  <a:gd name="connsiteY5" fmla="*/ 843 h 20440"/>
                  <a:gd name="connsiteX6" fmla="*/ 5249 w 28585"/>
                  <a:gd name="connsiteY6" fmla="*/ 273 h 20440"/>
                  <a:gd name="connsiteX7" fmla="*/ 28661 w 28585"/>
                  <a:gd name="connsiteY7" fmla="*/ 4135 h 20440"/>
                  <a:gd name="connsiteX8" fmla="*/ 28577 w 28585"/>
                  <a:gd name="connsiteY8" fmla="*/ 5427 h 2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5" h="20440">
                    <a:moveTo>
                      <a:pt x="28577" y="5427"/>
                    </a:moveTo>
                    <a:cubicBezTo>
                      <a:pt x="28577" y="5427"/>
                      <a:pt x="24959" y="17657"/>
                      <a:pt x="24396" y="19261"/>
                    </a:cubicBezTo>
                    <a:cubicBezTo>
                      <a:pt x="23826" y="20873"/>
                      <a:pt x="23667" y="20706"/>
                      <a:pt x="23667" y="20706"/>
                    </a:cubicBezTo>
                    <a:cubicBezTo>
                      <a:pt x="23667" y="20706"/>
                      <a:pt x="825" y="12663"/>
                      <a:pt x="346" y="12504"/>
                    </a:cubicBezTo>
                    <a:cubicBezTo>
                      <a:pt x="-141" y="12344"/>
                      <a:pt x="178" y="11622"/>
                      <a:pt x="178" y="11622"/>
                    </a:cubicBezTo>
                    <a:cubicBezTo>
                      <a:pt x="178" y="11622"/>
                      <a:pt x="3964" y="1482"/>
                      <a:pt x="4359" y="843"/>
                    </a:cubicBezTo>
                    <a:cubicBezTo>
                      <a:pt x="4770" y="197"/>
                      <a:pt x="5249" y="273"/>
                      <a:pt x="5249" y="273"/>
                    </a:cubicBezTo>
                    <a:lnTo>
                      <a:pt x="28661" y="4135"/>
                    </a:lnTo>
                    <a:lnTo>
                      <a:pt x="28577" y="5427"/>
                    </a:lnTo>
                    <a:close/>
                  </a:path>
                </a:pathLst>
              </a:custGeom>
              <a:solidFill>
                <a:srgbClr val="231F20"/>
              </a:solidFill>
              <a:ln w="7575" cap="flat">
                <a:noFill/>
                <a:prstDash val="solid"/>
                <a:round/>
              </a:ln>
            </p:spPr>
            <p:txBody>
              <a:bodyPr rtlCol="0" anchor="ctr"/>
              <a:lstStyle/>
              <a:p>
                <a:endParaRPr lang="en-GB"/>
              </a:p>
            </p:txBody>
          </p:sp>
          <p:sp>
            <p:nvSpPr>
              <p:cNvPr id="730" name="Freeform: Shape 729">
                <a:extLst>
                  <a:ext uri="{FF2B5EF4-FFF2-40B4-BE49-F238E27FC236}">
                    <a16:creationId xmlns:a16="http://schemas.microsoft.com/office/drawing/2014/main" id="{DA2F0415-9D8F-46F9-9605-1179FD80D392}"/>
                  </a:ext>
                </a:extLst>
              </p:cNvPr>
              <p:cNvSpPr/>
              <p:nvPr/>
            </p:nvSpPr>
            <p:spPr>
              <a:xfrm>
                <a:off x="7010011" y="3998642"/>
                <a:ext cx="28510" cy="25183"/>
              </a:xfrm>
              <a:custGeom>
                <a:avLst/>
                <a:gdLst>
                  <a:gd name="connsiteX0" fmla="*/ 21901 w 28510"/>
                  <a:gd name="connsiteY0" fmla="*/ 25463 h 25183"/>
                  <a:gd name="connsiteX1" fmla="*/ 503 w 28510"/>
                  <a:gd name="connsiteY1" fmla="*/ 12913 h 25183"/>
                  <a:gd name="connsiteX2" fmla="*/ 184 w 28510"/>
                  <a:gd name="connsiteY2" fmla="*/ 11788 h 25183"/>
                  <a:gd name="connsiteX3" fmla="*/ 5733 w 28510"/>
                  <a:gd name="connsiteY3" fmla="*/ 279 h 25183"/>
                  <a:gd name="connsiteX4" fmla="*/ 28583 w 28510"/>
                  <a:gd name="connsiteY4" fmla="*/ 10739 h 25183"/>
                  <a:gd name="connsiteX5" fmla="*/ 21901 w 28510"/>
                  <a:gd name="connsiteY5" fmla="*/ 25463 h 25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0" h="25183">
                    <a:moveTo>
                      <a:pt x="21901" y="25463"/>
                    </a:moveTo>
                    <a:cubicBezTo>
                      <a:pt x="21901" y="25463"/>
                      <a:pt x="1225" y="13156"/>
                      <a:pt x="503" y="12913"/>
                    </a:cubicBezTo>
                    <a:cubicBezTo>
                      <a:pt x="-219" y="12670"/>
                      <a:pt x="184" y="11788"/>
                      <a:pt x="184" y="11788"/>
                    </a:cubicBezTo>
                    <a:lnTo>
                      <a:pt x="5733" y="279"/>
                    </a:lnTo>
                    <a:lnTo>
                      <a:pt x="28583" y="10739"/>
                    </a:lnTo>
                    <a:lnTo>
                      <a:pt x="21901" y="25463"/>
                    </a:lnTo>
                    <a:close/>
                  </a:path>
                </a:pathLst>
              </a:custGeom>
              <a:solidFill>
                <a:srgbClr val="231F20"/>
              </a:solidFill>
              <a:ln w="7575" cap="flat">
                <a:noFill/>
                <a:prstDash val="solid"/>
                <a:round/>
              </a:ln>
            </p:spPr>
            <p:txBody>
              <a:bodyPr rtlCol="0" anchor="ctr"/>
              <a:lstStyle/>
              <a:p>
                <a:endParaRPr lang="en-GB"/>
              </a:p>
            </p:txBody>
          </p:sp>
          <p:sp>
            <p:nvSpPr>
              <p:cNvPr id="731" name="Freeform: Shape 730">
                <a:extLst>
                  <a:ext uri="{FF2B5EF4-FFF2-40B4-BE49-F238E27FC236}">
                    <a16:creationId xmlns:a16="http://schemas.microsoft.com/office/drawing/2014/main" id="{C0D8D4EC-EE90-444D-A5A2-7441909454FE}"/>
                  </a:ext>
                </a:extLst>
              </p:cNvPr>
              <p:cNvSpPr/>
              <p:nvPr/>
            </p:nvSpPr>
            <p:spPr>
              <a:xfrm>
                <a:off x="7003646" y="3907045"/>
                <a:ext cx="12284" cy="16868"/>
              </a:xfrm>
              <a:custGeom>
                <a:avLst/>
                <a:gdLst>
                  <a:gd name="connsiteX0" fmla="*/ 3160 w 12284"/>
                  <a:gd name="connsiteY0" fmla="*/ 377 h 16868"/>
                  <a:gd name="connsiteX1" fmla="*/ 1716 w 12284"/>
                  <a:gd name="connsiteY1" fmla="*/ 294 h 16868"/>
                  <a:gd name="connsiteX2" fmla="*/ 1078 w 12284"/>
                  <a:gd name="connsiteY2" fmla="*/ 1183 h 16868"/>
                  <a:gd name="connsiteX3" fmla="*/ 188 w 12284"/>
                  <a:gd name="connsiteY3" fmla="*/ 3996 h 16868"/>
                  <a:gd name="connsiteX4" fmla="*/ 507 w 12284"/>
                  <a:gd name="connsiteY4" fmla="*/ 6808 h 16868"/>
                  <a:gd name="connsiteX5" fmla="*/ 1397 w 12284"/>
                  <a:gd name="connsiteY5" fmla="*/ 7614 h 16868"/>
                  <a:gd name="connsiteX6" fmla="*/ 4285 w 12284"/>
                  <a:gd name="connsiteY6" fmla="*/ 9628 h 16868"/>
                  <a:gd name="connsiteX7" fmla="*/ 7105 w 12284"/>
                  <a:gd name="connsiteY7" fmla="*/ 12365 h 16868"/>
                  <a:gd name="connsiteX8" fmla="*/ 10085 w 12284"/>
                  <a:gd name="connsiteY8" fmla="*/ 16143 h 16868"/>
                  <a:gd name="connsiteX9" fmla="*/ 11773 w 12284"/>
                  <a:gd name="connsiteY9" fmla="*/ 17108 h 16868"/>
                  <a:gd name="connsiteX10" fmla="*/ 12335 w 12284"/>
                  <a:gd name="connsiteY10" fmla="*/ 15740 h 16868"/>
                  <a:gd name="connsiteX11" fmla="*/ 11529 w 12284"/>
                  <a:gd name="connsiteY11" fmla="*/ 12684 h 16868"/>
                  <a:gd name="connsiteX12" fmla="*/ 10002 w 12284"/>
                  <a:gd name="connsiteY12" fmla="*/ 8503 h 16868"/>
                  <a:gd name="connsiteX13" fmla="*/ 6862 w 12284"/>
                  <a:gd name="connsiteY13" fmla="*/ 3190 h 16868"/>
                  <a:gd name="connsiteX14" fmla="*/ 3160 w 12284"/>
                  <a:gd name="connsiteY14" fmla="*/ 377 h 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84" h="16868">
                    <a:moveTo>
                      <a:pt x="3160" y="377"/>
                    </a:moveTo>
                    <a:cubicBezTo>
                      <a:pt x="3160" y="377"/>
                      <a:pt x="2438" y="134"/>
                      <a:pt x="1716" y="294"/>
                    </a:cubicBezTo>
                    <a:cubicBezTo>
                      <a:pt x="994" y="454"/>
                      <a:pt x="1313" y="613"/>
                      <a:pt x="1078" y="1183"/>
                    </a:cubicBezTo>
                    <a:cubicBezTo>
                      <a:pt x="834" y="1746"/>
                      <a:pt x="591" y="3030"/>
                      <a:pt x="188" y="3996"/>
                    </a:cubicBezTo>
                    <a:cubicBezTo>
                      <a:pt x="-215" y="4961"/>
                      <a:pt x="507" y="6808"/>
                      <a:pt x="507" y="6808"/>
                    </a:cubicBezTo>
                    <a:cubicBezTo>
                      <a:pt x="507" y="6808"/>
                      <a:pt x="994" y="7295"/>
                      <a:pt x="1397" y="7614"/>
                    </a:cubicBezTo>
                    <a:cubicBezTo>
                      <a:pt x="1800" y="7941"/>
                      <a:pt x="2438" y="8420"/>
                      <a:pt x="4285" y="9628"/>
                    </a:cubicBezTo>
                    <a:cubicBezTo>
                      <a:pt x="6140" y="10837"/>
                      <a:pt x="6300" y="11399"/>
                      <a:pt x="7105" y="12365"/>
                    </a:cubicBezTo>
                    <a:cubicBezTo>
                      <a:pt x="7911" y="13330"/>
                      <a:pt x="9599" y="15656"/>
                      <a:pt x="10085" y="16143"/>
                    </a:cubicBezTo>
                    <a:cubicBezTo>
                      <a:pt x="10564" y="16629"/>
                      <a:pt x="11051" y="17108"/>
                      <a:pt x="11773" y="17108"/>
                    </a:cubicBezTo>
                    <a:cubicBezTo>
                      <a:pt x="12495" y="17108"/>
                      <a:pt x="12335" y="16143"/>
                      <a:pt x="12335" y="15740"/>
                    </a:cubicBezTo>
                    <a:cubicBezTo>
                      <a:pt x="12335" y="15337"/>
                      <a:pt x="11773" y="13969"/>
                      <a:pt x="11529" y="12684"/>
                    </a:cubicBezTo>
                    <a:cubicBezTo>
                      <a:pt x="11286" y="11399"/>
                      <a:pt x="10564" y="9872"/>
                      <a:pt x="10002" y="8503"/>
                    </a:cubicBezTo>
                    <a:cubicBezTo>
                      <a:pt x="9439" y="7135"/>
                      <a:pt x="7995" y="4482"/>
                      <a:pt x="6862" y="3190"/>
                    </a:cubicBezTo>
                    <a:cubicBezTo>
                      <a:pt x="5737" y="1905"/>
                      <a:pt x="3160" y="377"/>
                      <a:pt x="3160" y="377"/>
                    </a:cubicBezTo>
                    <a:close/>
                  </a:path>
                </a:pathLst>
              </a:custGeom>
              <a:solidFill>
                <a:srgbClr val="231F20"/>
              </a:solidFill>
              <a:ln w="7575" cap="flat">
                <a:noFill/>
                <a:prstDash val="solid"/>
                <a:round/>
              </a:ln>
            </p:spPr>
            <p:txBody>
              <a:bodyPr rtlCol="0" anchor="ctr"/>
              <a:lstStyle/>
              <a:p>
                <a:endParaRPr lang="en-GB"/>
              </a:p>
            </p:txBody>
          </p:sp>
          <p:sp>
            <p:nvSpPr>
              <p:cNvPr id="732" name="Freeform: Shape 731">
                <a:extLst>
                  <a:ext uri="{FF2B5EF4-FFF2-40B4-BE49-F238E27FC236}">
                    <a16:creationId xmlns:a16="http://schemas.microsoft.com/office/drawing/2014/main" id="{35754184-1A1A-4E7C-AD0B-8321D9091AF4}"/>
                  </a:ext>
                </a:extLst>
              </p:cNvPr>
              <p:cNvSpPr/>
              <p:nvPr/>
            </p:nvSpPr>
            <p:spPr>
              <a:xfrm>
                <a:off x="7002510" y="3924476"/>
                <a:ext cx="17103" cy="26253"/>
              </a:xfrm>
              <a:custGeom>
                <a:avLst/>
                <a:gdLst>
                  <a:gd name="connsiteX0" fmla="*/ 998 w 17103"/>
                  <a:gd name="connsiteY0" fmla="*/ 492 h 26253"/>
                  <a:gd name="connsiteX1" fmla="*/ 117 w 17103"/>
                  <a:gd name="connsiteY1" fmla="*/ 9424 h 26253"/>
                  <a:gd name="connsiteX2" fmla="*/ 595 w 17103"/>
                  <a:gd name="connsiteY2" fmla="*/ 12799 h 26253"/>
                  <a:gd name="connsiteX3" fmla="*/ 16604 w 17103"/>
                  <a:gd name="connsiteY3" fmla="*/ 26473 h 26253"/>
                  <a:gd name="connsiteX4" fmla="*/ 17166 w 17103"/>
                  <a:gd name="connsiteY4" fmla="*/ 26078 h 26253"/>
                  <a:gd name="connsiteX5" fmla="*/ 16771 w 17103"/>
                  <a:gd name="connsiteY5" fmla="*/ 13445 h 26253"/>
                  <a:gd name="connsiteX6" fmla="*/ 2047 w 17103"/>
                  <a:gd name="connsiteY6" fmla="*/ 249 h 26253"/>
                  <a:gd name="connsiteX7" fmla="*/ 998 w 17103"/>
                  <a:gd name="connsiteY7" fmla="*/ 492 h 2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3" h="26253">
                    <a:moveTo>
                      <a:pt x="998" y="492"/>
                    </a:moveTo>
                    <a:cubicBezTo>
                      <a:pt x="998" y="492"/>
                      <a:pt x="352" y="6687"/>
                      <a:pt x="117" y="9424"/>
                    </a:cubicBezTo>
                    <a:cubicBezTo>
                      <a:pt x="-127" y="12160"/>
                      <a:pt x="595" y="12799"/>
                      <a:pt x="595" y="12799"/>
                    </a:cubicBezTo>
                    <a:cubicBezTo>
                      <a:pt x="595" y="12799"/>
                      <a:pt x="15965" y="26314"/>
                      <a:pt x="16604" y="26473"/>
                    </a:cubicBezTo>
                    <a:cubicBezTo>
                      <a:pt x="17250" y="26633"/>
                      <a:pt x="17166" y="26078"/>
                      <a:pt x="17166" y="26078"/>
                    </a:cubicBezTo>
                    <a:lnTo>
                      <a:pt x="16771" y="13445"/>
                    </a:lnTo>
                    <a:lnTo>
                      <a:pt x="2047" y="249"/>
                    </a:lnTo>
                    <a:lnTo>
                      <a:pt x="998" y="492"/>
                    </a:lnTo>
                    <a:close/>
                  </a:path>
                </a:pathLst>
              </a:custGeom>
              <a:solidFill>
                <a:srgbClr val="231F20"/>
              </a:solidFill>
              <a:ln w="7575" cap="flat">
                <a:noFill/>
                <a:prstDash val="solid"/>
                <a:round/>
              </a:ln>
            </p:spPr>
            <p:txBody>
              <a:bodyPr rtlCol="0" anchor="ctr"/>
              <a:lstStyle/>
              <a:p>
                <a:endParaRPr lang="en-GB"/>
              </a:p>
            </p:txBody>
          </p:sp>
          <p:sp>
            <p:nvSpPr>
              <p:cNvPr id="733" name="Freeform: Shape 732">
                <a:extLst>
                  <a:ext uri="{FF2B5EF4-FFF2-40B4-BE49-F238E27FC236}">
                    <a16:creationId xmlns:a16="http://schemas.microsoft.com/office/drawing/2014/main" id="{F3F24CD2-8D65-4BA4-B417-1483F6A30490}"/>
                  </a:ext>
                </a:extLst>
              </p:cNvPr>
              <p:cNvSpPr/>
              <p:nvPr/>
            </p:nvSpPr>
            <p:spPr>
              <a:xfrm>
                <a:off x="7000789" y="3947364"/>
                <a:ext cx="18828" cy="24380"/>
              </a:xfrm>
              <a:custGeom>
                <a:avLst/>
                <a:gdLst>
                  <a:gd name="connsiteX0" fmla="*/ 18895 w 18828"/>
                  <a:gd name="connsiteY0" fmla="*/ 15096 h 24380"/>
                  <a:gd name="connsiteX1" fmla="*/ 17367 w 18828"/>
                  <a:gd name="connsiteY1" fmla="*/ 24187 h 24380"/>
                  <a:gd name="connsiteX2" fmla="*/ 15679 w 18828"/>
                  <a:gd name="connsiteY2" fmla="*/ 24270 h 24380"/>
                  <a:gd name="connsiteX3" fmla="*/ 1032 w 18828"/>
                  <a:gd name="connsiteY3" fmla="*/ 12762 h 24380"/>
                  <a:gd name="connsiteX4" fmla="*/ 66 w 18828"/>
                  <a:gd name="connsiteY4" fmla="*/ 10915 h 24380"/>
                  <a:gd name="connsiteX5" fmla="*/ 712 w 18828"/>
                  <a:gd name="connsiteY5" fmla="*/ 1018 h 24380"/>
                  <a:gd name="connsiteX6" fmla="*/ 2164 w 18828"/>
                  <a:gd name="connsiteY6" fmla="*/ 539 h 24380"/>
                  <a:gd name="connsiteX7" fmla="*/ 18895 w 18828"/>
                  <a:gd name="connsiteY7" fmla="*/ 15096 h 2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8" h="24380">
                    <a:moveTo>
                      <a:pt x="18895" y="15096"/>
                    </a:moveTo>
                    <a:cubicBezTo>
                      <a:pt x="18895" y="15096"/>
                      <a:pt x="17602" y="23221"/>
                      <a:pt x="17367" y="24187"/>
                    </a:cubicBezTo>
                    <a:cubicBezTo>
                      <a:pt x="17124" y="25152"/>
                      <a:pt x="15679" y="24270"/>
                      <a:pt x="15679" y="24270"/>
                    </a:cubicBezTo>
                    <a:cubicBezTo>
                      <a:pt x="15679" y="24270"/>
                      <a:pt x="1754" y="13248"/>
                      <a:pt x="1032" y="12762"/>
                    </a:cubicBezTo>
                    <a:cubicBezTo>
                      <a:pt x="309" y="12283"/>
                      <a:pt x="66" y="10915"/>
                      <a:pt x="66" y="10915"/>
                    </a:cubicBezTo>
                    <a:cubicBezTo>
                      <a:pt x="66" y="10915"/>
                      <a:pt x="553" y="2386"/>
                      <a:pt x="712" y="1018"/>
                    </a:cubicBezTo>
                    <a:cubicBezTo>
                      <a:pt x="872" y="-343"/>
                      <a:pt x="2164" y="539"/>
                      <a:pt x="2164" y="539"/>
                    </a:cubicBezTo>
                    <a:lnTo>
                      <a:pt x="18895" y="15096"/>
                    </a:lnTo>
                    <a:close/>
                  </a:path>
                </a:pathLst>
              </a:custGeom>
              <a:solidFill>
                <a:srgbClr val="231F20"/>
              </a:solidFill>
              <a:ln w="7575" cap="flat">
                <a:noFill/>
                <a:prstDash val="solid"/>
                <a:round/>
              </a:ln>
            </p:spPr>
            <p:txBody>
              <a:bodyPr rtlCol="0" anchor="ctr"/>
              <a:lstStyle/>
              <a:p>
                <a:endParaRPr lang="en-GB"/>
              </a:p>
            </p:txBody>
          </p:sp>
          <p:sp>
            <p:nvSpPr>
              <p:cNvPr id="734" name="Freeform: Shape 733">
                <a:extLst>
                  <a:ext uri="{FF2B5EF4-FFF2-40B4-BE49-F238E27FC236}">
                    <a16:creationId xmlns:a16="http://schemas.microsoft.com/office/drawing/2014/main" id="{A519EE38-ADA1-4CBE-901F-4B79BAF8E3EF}"/>
                  </a:ext>
                </a:extLst>
              </p:cNvPr>
              <p:cNvSpPr/>
              <p:nvPr/>
            </p:nvSpPr>
            <p:spPr>
              <a:xfrm>
                <a:off x="6998942" y="3968426"/>
                <a:ext cx="15924" cy="21837"/>
              </a:xfrm>
              <a:custGeom>
                <a:avLst/>
                <a:gdLst>
                  <a:gd name="connsiteX0" fmla="*/ 15990 w 15924"/>
                  <a:gd name="connsiteY0" fmla="*/ 14238 h 21837"/>
                  <a:gd name="connsiteX1" fmla="*/ 14142 w 15924"/>
                  <a:gd name="connsiteY1" fmla="*/ 21239 h 21837"/>
                  <a:gd name="connsiteX2" fmla="*/ 11969 w 15924"/>
                  <a:gd name="connsiteY2" fmla="*/ 21399 h 21837"/>
                  <a:gd name="connsiteX3" fmla="*/ 1266 w 15924"/>
                  <a:gd name="connsiteY3" fmla="*/ 11905 h 21837"/>
                  <a:gd name="connsiteX4" fmla="*/ 65 w 15924"/>
                  <a:gd name="connsiteY4" fmla="*/ 10134 h 21837"/>
                  <a:gd name="connsiteX5" fmla="*/ 384 w 15924"/>
                  <a:gd name="connsiteY5" fmla="*/ 3300 h 21837"/>
                  <a:gd name="connsiteX6" fmla="*/ 2398 w 15924"/>
                  <a:gd name="connsiteY6" fmla="*/ 480 h 21837"/>
                  <a:gd name="connsiteX7" fmla="*/ 15914 w 15924"/>
                  <a:gd name="connsiteY7" fmla="*/ 12308 h 21837"/>
                  <a:gd name="connsiteX8" fmla="*/ 15990 w 15924"/>
                  <a:gd name="connsiteY8" fmla="*/ 14238 h 21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24" h="21837">
                    <a:moveTo>
                      <a:pt x="15990" y="14238"/>
                    </a:moveTo>
                    <a:cubicBezTo>
                      <a:pt x="15990" y="14238"/>
                      <a:pt x="14621" y="19384"/>
                      <a:pt x="14142" y="21239"/>
                    </a:cubicBezTo>
                    <a:cubicBezTo>
                      <a:pt x="13656" y="23086"/>
                      <a:pt x="11969" y="21399"/>
                      <a:pt x="11969" y="21399"/>
                    </a:cubicBezTo>
                    <a:cubicBezTo>
                      <a:pt x="11969" y="21399"/>
                      <a:pt x="2474" y="12870"/>
                      <a:pt x="1266" y="11905"/>
                    </a:cubicBezTo>
                    <a:cubicBezTo>
                      <a:pt x="65" y="10939"/>
                      <a:pt x="65" y="10134"/>
                      <a:pt x="65" y="10134"/>
                    </a:cubicBezTo>
                    <a:cubicBezTo>
                      <a:pt x="65" y="10134"/>
                      <a:pt x="300" y="7481"/>
                      <a:pt x="384" y="3300"/>
                    </a:cubicBezTo>
                    <a:cubicBezTo>
                      <a:pt x="460" y="-888"/>
                      <a:pt x="2398" y="480"/>
                      <a:pt x="2398" y="480"/>
                    </a:cubicBezTo>
                    <a:lnTo>
                      <a:pt x="15914" y="12308"/>
                    </a:lnTo>
                    <a:lnTo>
                      <a:pt x="15990" y="14238"/>
                    </a:lnTo>
                    <a:close/>
                  </a:path>
                </a:pathLst>
              </a:custGeom>
              <a:solidFill>
                <a:srgbClr val="231F20"/>
              </a:solidFill>
              <a:ln w="7575" cap="flat">
                <a:noFill/>
                <a:prstDash val="solid"/>
                <a:round/>
              </a:ln>
            </p:spPr>
            <p:txBody>
              <a:bodyPr rtlCol="0" anchor="ctr"/>
              <a:lstStyle/>
              <a:p>
                <a:endParaRPr lang="en-GB"/>
              </a:p>
            </p:txBody>
          </p:sp>
          <p:sp>
            <p:nvSpPr>
              <p:cNvPr id="735" name="Freeform: Shape 734">
                <a:extLst>
                  <a:ext uri="{FF2B5EF4-FFF2-40B4-BE49-F238E27FC236}">
                    <a16:creationId xmlns:a16="http://schemas.microsoft.com/office/drawing/2014/main" id="{D08E0436-4990-48EB-B1CC-3698BF7A2725}"/>
                  </a:ext>
                </a:extLst>
              </p:cNvPr>
              <p:cNvSpPr/>
              <p:nvPr/>
            </p:nvSpPr>
            <p:spPr>
              <a:xfrm>
                <a:off x="6997657" y="3990760"/>
                <a:ext cx="11630" cy="15932"/>
              </a:xfrm>
              <a:custGeom>
                <a:avLst/>
                <a:gdLst>
                  <a:gd name="connsiteX0" fmla="*/ 1827 w 11630"/>
                  <a:gd name="connsiteY0" fmla="*/ 274 h 15932"/>
                  <a:gd name="connsiteX1" fmla="*/ 11161 w 11630"/>
                  <a:gd name="connsiteY1" fmla="*/ 6310 h 15932"/>
                  <a:gd name="connsiteX2" fmla="*/ 11564 w 11630"/>
                  <a:gd name="connsiteY2" fmla="*/ 7921 h 15932"/>
                  <a:gd name="connsiteX3" fmla="*/ 7300 w 11630"/>
                  <a:gd name="connsiteY3" fmla="*/ 16207 h 15932"/>
                  <a:gd name="connsiteX4" fmla="*/ 63 w 11630"/>
                  <a:gd name="connsiteY4" fmla="*/ 9852 h 15932"/>
                  <a:gd name="connsiteX5" fmla="*/ 862 w 11630"/>
                  <a:gd name="connsiteY5" fmla="*/ 518 h 15932"/>
                  <a:gd name="connsiteX6" fmla="*/ 1827 w 11630"/>
                  <a:gd name="connsiteY6" fmla="*/ 274 h 1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30" h="15932">
                    <a:moveTo>
                      <a:pt x="1827" y="274"/>
                    </a:moveTo>
                    <a:cubicBezTo>
                      <a:pt x="1827" y="274"/>
                      <a:pt x="10272" y="5990"/>
                      <a:pt x="11161" y="6310"/>
                    </a:cubicBezTo>
                    <a:cubicBezTo>
                      <a:pt x="12043" y="6629"/>
                      <a:pt x="11564" y="7921"/>
                      <a:pt x="11564" y="7921"/>
                    </a:cubicBezTo>
                    <a:lnTo>
                      <a:pt x="7300" y="16207"/>
                    </a:lnTo>
                    <a:lnTo>
                      <a:pt x="63" y="9852"/>
                    </a:lnTo>
                    <a:lnTo>
                      <a:pt x="862" y="518"/>
                    </a:lnTo>
                    <a:lnTo>
                      <a:pt x="1827" y="274"/>
                    </a:lnTo>
                    <a:close/>
                  </a:path>
                </a:pathLst>
              </a:custGeom>
              <a:solidFill>
                <a:srgbClr val="231F20"/>
              </a:solidFill>
              <a:ln w="7575" cap="flat">
                <a:noFill/>
                <a:prstDash val="solid"/>
                <a:round/>
              </a:ln>
            </p:spPr>
            <p:txBody>
              <a:bodyPr rtlCol="0" anchor="ctr"/>
              <a:lstStyle/>
              <a:p>
                <a:endParaRPr lang="en-GB"/>
              </a:p>
            </p:txBody>
          </p:sp>
          <p:sp>
            <p:nvSpPr>
              <p:cNvPr id="736" name="Freeform: Shape 735">
                <a:extLst>
                  <a:ext uri="{FF2B5EF4-FFF2-40B4-BE49-F238E27FC236}">
                    <a16:creationId xmlns:a16="http://schemas.microsoft.com/office/drawing/2014/main" id="{0CD0947B-0707-413F-AAD0-ABCB8EBCA935}"/>
                  </a:ext>
                </a:extLst>
              </p:cNvPr>
              <p:cNvSpPr/>
              <p:nvPr/>
            </p:nvSpPr>
            <p:spPr>
              <a:xfrm>
                <a:off x="6984931" y="3905571"/>
                <a:ext cx="12961" cy="14883"/>
              </a:xfrm>
              <a:custGeom>
                <a:avLst/>
                <a:gdLst>
                  <a:gd name="connsiteX0" fmla="*/ 11332 w 12961"/>
                  <a:gd name="connsiteY0" fmla="*/ 239 h 14883"/>
                  <a:gd name="connsiteX1" fmla="*/ 12222 w 12961"/>
                  <a:gd name="connsiteY1" fmla="*/ 322 h 14883"/>
                  <a:gd name="connsiteX2" fmla="*/ 13020 w 12961"/>
                  <a:gd name="connsiteY2" fmla="*/ 725 h 14883"/>
                  <a:gd name="connsiteX3" fmla="*/ 12944 w 12961"/>
                  <a:gd name="connsiteY3" fmla="*/ 7642 h 14883"/>
                  <a:gd name="connsiteX4" fmla="*/ 12541 w 12961"/>
                  <a:gd name="connsiteY4" fmla="*/ 7726 h 14883"/>
                  <a:gd name="connsiteX5" fmla="*/ 9166 w 12961"/>
                  <a:gd name="connsiteY5" fmla="*/ 9011 h 14883"/>
                  <a:gd name="connsiteX6" fmla="*/ 3290 w 12961"/>
                  <a:gd name="connsiteY6" fmla="*/ 13191 h 14883"/>
                  <a:gd name="connsiteX7" fmla="*/ 637 w 12961"/>
                  <a:gd name="connsiteY7" fmla="*/ 15122 h 14883"/>
                  <a:gd name="connsiteX8" fmla="*/ 75 w 12961"/>
                  <a:gd name="connsiteY8" fmla="*/ 14400 h 14883"/>
                  <a:gd name="connsiteX9" fmla="*/ 3131 w 12961"/>
                  <a:gd name="connsiteY9" fmla="*/ 8524 h 14883"/>
                  <a:gd name="connsiteX10" fmla="*/ 11332 w 12961"/>
                  <a:gd name="connsiteY10" fmla="*/ 239 h 14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1" h="14883">
                    <a:moveTo>
                      <a:pt x="11332" y="239"/>
                    </a:moveTo>
                    <a:cubicBezTo>
                      <a:pt x="11332" y="239"/>
                      <a:pt x="11735" y="322"/>
                      <a:pt x="12222" y="322"/>
                    </a:cubicBezTo>
                    <a:cubicBezTo>
                      <a:pt x="12701" y="322"/>
                      <a:pt x="13020" y="725"/>
                      <a:pt x="13020" y="725"/>
                    </a:cubicBezTo>
                    <a:lnTo>
                      <a:pt x="12944" y="7642"/>
                    </a:lnTo>
                    <a:lnTo>
                      <a:pt x="12541" y="7726"/>
                    </a:lnTo>
                    <a:cubicBezTo>
                      <a:pt x="12541" y="7726"/>
                      <a:pt x="10610" y="8448"/>
                      <a:pt x="9166" y="9011"/>
                    </a:cubicBezTo>
                    <a:cubicBezTo>
                      <a:pt x="7714" y="9573"/>
                      <a:pt x="4256" y="12788"/>
                      <a:pt x="3290" y="13191"/>
                    </a:cubicBezTo>
                    <a:cubicBezTo>
                      <a:pt x="2325" y="13594"/>
                      <a:pt x="1359" y="15122"/>
                      <a:pt x="637" y="15122"/>
                    </a:cubicBezTo>
                    <a:cubicBezTo>
                      <a:pt x="-92" y="15122"/>
                      <a:pt x="75" y="14400"/>
                      <a:pt x="75" y="14400"/>
                    </a:cubicBezTo>
                    <a:cubicBezTo>
                      <a:pt x="75" y="14400"/>
                      <a:pt x="478" y="13115"/>
                      <a:pt x="3131" y="8524"/>
                    </a:cubicBezTo>
                    <a:cubicBezTo>
                      <a:pt x="5783" y="3940"/>
                      <a:pt x="11332" y="239"/>
                      <a:pt x="11332" y="239"/>
                    </a:cubicBezTo>
                    <a:close/>
                  </a:path>
                </a:pathLst>
              </a:custGeom>
              <a:solidFill>
                <a:srgbClr val="231F20"/>
              </a:solidFill>
              <a:ln w="7575" cap="flat">
                <a:noFill/>
                <a:prstDash val="solid"/>
                <a:round/>
              </a:ln>
            </p:spPr>
            <p:txBody>
              <a:bodyPr rtlCol="0" anchor="ctr"/>
              <a:lstStyle/>
              <a:p>
                <a:endParaRPr lang="en-GB"/>
              </a:p>
            </p:txBody>
          </p:sp>
          <p:sp>
            <p:nvSpPr>
              <p:cNvPr id="737" name="Freeform: Shape 736">
                <a:extLst>
                  <a:ext uri="{FF2B5EF4-FFF2-40B4-BE49-F238E27FC236}">
                    <a16:creationId xmlns:a16="http://schemas.microsoft.com/office/drawing/2014/main" id="{6B5CCE75-B14A-45A4-96AE-9A02732F4C93}"/>
                  </a:ext>
                </a:extLst>
              </p:cNvPr>
              <p:cNvSpPr/>
              <p:nvPr/>
            </p:nvSpPr>
            <p:spPr>
              <a:xfrm>
                <a:off x="6977030" y="3923754"/>
                <a:ext cx="19658" cy="20995"/>
              </a:xfrm>
              <a:custGeom>
                <a:avLst/>
                <a:gdLst>
                  <a:gd name="connsiteX0" fmla="*/ 18350 w 19658"/>
                  <a:gd name="connsiteY0" fmla="*/ 247 h 20995"/>
                  <a:gd name="connsiteX1" fmla="*/ 19558 w 19658"/>
                  <a:gd name="connsiteY1" fmla="*/ 247 h 20995"/>
                  <a:gd name="connsiteX2" fmla="*/ 19475 w 19658"/>
                  <a:gd name="connsiteY2" fmla="*/ 2102 h 20995"/>
                  <a:gd name="connsiteX3" fmla="*/ 19072 w 19658"/>
                  <a:gd name="connsiteY3" fmla="*/ 10061 h 20995"/>
                  <a:gd name="connsiteX4" fmla="*/ 18593 w 19658"/>
                  <a:gd name="connsiteY4" fmla="*/ 12151 h 20995"/>
                  <a:gd name="connsiteX5" fmla="*/ 973 w 19658"/>
                  <a:gd name="connsiteY5" fmla="*/ 21242 h 20995"/>
                  <a:gd name="connsiteX6" fmla="*/ 167 w 19658"/>
                  <a:gd name="connsiteY6" fmla="*/ 20193 h 20995"/>
                  <a:gd name="connsiteX7" fmla="*/ 973 w 19658"/>
                  <a:gd name="connsiteY7" fmla="*/ 18673 h 20995"/>
                  <a:gd name="connsiteX8" fmla="*/ 1132 w 19658"/>
                  <a:gd name="connsiteY8" fmla="*/ 15374 h 20995"/>
                  <a:gd name="connsiteX9" fmla="*/ 2987 w 19658"/>
                  <a:gd name="connsiteY9" fmla="*/ 9901 h 20995"/>
                  <a:gd name="connsiteX10" fmla="*/ 4591 w 19658"/>
                  <a:gd name="connsiteY10" fmla="*/ 7005 h 20995"/>
                  <a:gd name="connsiteX11" fmla="*/ 6522 w 19658"/>
                  <a:gd name="connsiteY11" fmla="*/ 5880 h 20995"/>
                  <a:gd name="connsiteX12" fmla="*/ 8293 w 19658"/>
                  <a:gd name="connsiteY12" fmla="*/ 5561 h 20995"/>
                  <a:gd name="connsiteX13" fmla="*/ 18350 w 19658"/>
                  <a:gd name="connsiteY13" fmla="*/ 247 h 2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58" h="20995">
                    <a:moveTo>
                      <a:pt x="18350" y="247"/>
                    </a:moveTo>
                    <a:lnTo>
                      <a:pt x="19558" y="247"/>
                    </a:lnTo>
                    <a:cubicBezTo>
                      <a:pt x="19953" y="247"/>
                      <a:pt x="19475" y="2102"/>
                      <a:pt x="19475" y="2102"/>
                    </a:cubicBezTo>
                    <a:cubicBezTo>
                      <a:pt x="19475" y="2102"/>
                      <a:pt x="19072" y="7332"/>
                      <a:pt x="19072" y="10061"/>
                    </a:cubicBezTo>
                    <a:cubicBezTo>
                      <a:pt x="19072" y="12797"/>
                      <a:pt x="18593" y="12151"/>
                      <a:pt x="18593" y="12151"/>
                    </a:cubicBezTo>
                    <a:cubicBezTo>
                      <a:pt x="18593" y="12151"/>
                      <a:pt x="1695" y="21326"/>
                      <a:pt x="973" y="21242"/>
                    </a:cubicBezTo>
                    <a:cubicBezTo>
                      <a:pt x="251" y="21166"/>
                      <a:pt x="486" y="20839"/>
                      <a:pt x="167" y="20193"/>
                    </a:cubicBezTo>
                    <a:cubicBezTo>
                      <a:pt x="-152" y="19555"/>
                      <a:pt x="251" y="19228"/>
                      <a:pt x="973" y="18673"/>
                    </a:cubicBezTo>
                    <a:cubicBezTo>
                      <a:pt x="1695" y="18103"/>
                      <a:pt x="1132" y="17381"/>
                      <a:pt x="1132" y="15374"/>
                    </a:cubicBezTo>
                    <a:cubicBezTo>
                      <a:pt x="1132" y="13360"/>
                      <a:pt x="2022" y="12311"/>
                      <a:pt x="2987" y="9901"/>
                    </a:cubicBezTo>
                    <a:cubicBezTo>
                      <a:pt x="3953" y="7492"/>
                      <a:pt x="3466" y="9019"/>
                      <a:pt x="4591" y="7005"/>
                    </a:cubicBezTo>
                    <a:cubicBezTo>
                      <a:pt x="5716" y="4991"/>
                      <a:pt x="5397" y="6199"/>
                      <a:pt x="6522" y="5880"/>
                    </a:cubicBezTo>
                    <a:cubicBezTo>
                      <a:pt x="7647" y="5561"/>
                      <a:pt x="8293" y="5561"/>
                      <a:pt x="8293" y="5561"/>
                    </a:cubicBezTo>
                    <a:lnTo>
                      <a:pt x="18350" y="247"/>
                    </a:lnTo>
                    <a:close/>
                  </a:path>
                </a:pathLst>
              </a:custGeom>
              <a:solidFill>
                <a:srgbClr val="231F20"/>
              </a:solidFill>
              <a:ln w="7575" cap="flat">
                <a:noFill/>
                <a:prstDash val="solid"/>
                <a:round/>
              </a:ln>
            </p:spPr>
            <p:txBody>
              <a:bodyPr rtlCol="0" anchor="ctr"/>
              <a:lstStyle/>
              <a:p>
                <a:endParaRPr lang="en-GB"/>
              </a:p>
            </p:txBody>
          </p:sp>
          <p:sp>
            <p:nvSpPr>
              <p:cNvPr id="738" name="Freeform: Shape 737">
                <a:extLst>
                  <a:ext uri="{FF2B5EF4-FFF2-40B4-BE49-F238E27FC236}">
                    <a16:creationId xmlns:a16="http://schemas.microsoft.com/office/drawing/2014/main" id="{ABAB2D3B-05AE-44E6-867D-70F4EB83E144}"/>
                  </a:ext>
                </a:extLst>
              </p:cNvPr>
              <p:cNvSpPr/>
              <p:nvPr/>
            </p:nvSpPr>
            <p:spPr>
              <a:xfrm>
                <a:off x="6974884" y="3945471"/>
                <a:ext cx="20525" cy="22313"/>
              </a:xfrm>
              <a:custGeom>
                <a:avLst/>
                <a:gdLst>
                  <a:gd name="connsiteX0" fmla="*/ 18481 w 20525"/>
                  <a:gd name="connsiteY0" fmla="*/ 257 h 22313"/>
                  <a:gd name="connsiteX1" fmla="*/ 20245 w 20525"/>
                  <a:gd name="connsiteY1" fmla="*/ 584 h 22313"/>
                  <a:gd name="connsiteX2" fmla="*/ 20488 w 20525"/>
                  <a:gd name="connsiteY2" fmla="*/ 1625 h 22313"/>
                  <a:gd name="connsiteX3" fmla="*/ 19766 w 20525"/>
                  <a:gd name="connsiteY3" fmla="*/ 9272 h 22313"/>
                  <a:gd name="connsiteX4" fmla="*/ 18725 w 20525"/>
                  <a:gd name="connsiteY4" fmla="*/ 11203 h 22313"/>
                  <a:gd name="connsiteX5" fmla="*/ 2465 w 20525"/>
                  <a:gd name="connsiteY5" fmla="*/ 22141 h 22313"/>
                  <a:gd name="connsiteX6" fmla="*/ 56 w 20525"/>
                  <a:gd name="connsiteY6" fmla="*/ 21419 h 22313"/>
                  <a:gd name="connsiteX7" fmla="*/ 618 w 20525"/>
                  <a:gd name="connsiteY7" fmla="*/ 9834 h 22313"/>
                  <a:gd name="connsiteX8" fmla="*/ 2070 w 20525"/>
                  <a:gd name="connsiteY8" fmla="*/ 9105 h 22313"/>
                  <a:gd name="connsiteX9" fmla="*/ 18079 w 20525"/>
                  <a:gd name="connsiteY9" fmla="*/ 827 h 22313"/>
                  <a:gd name="connsiteX10" fmla="*/ 18481 w 20525"/>
                  <a:gd name="connsiteY10" fmla="*/ 257 h 2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25" h="22313">
                    <a:moveTo>
                      <a:pt x="18481" y="257"/>
                    </a:moveTo>
                    <a:cubicBezTo>
                      <a:pt x="18481" y="257"/>
                      <a:pt x="19690" y="257"/>
                      <a:pt x="20245" y="584"/>
                    </a:cubicBezTo>
                    <a:cubicBezTo>
                      <a:pt x="20815" y="903"/>
                      <a:pt x="20488" y="1625"/>
                      <a:pt x="20488" y="1625"/>
                    </a:cubicBezTo>
                    <a:cubicBezTo>
                      <a:pt x="20488" y="1625"/>
                      <a:pt x="19690" y="8063"/>
                      <a:pt x="19766" y="9272"/>
                    </a:cubicBezTo>
                    <a:cubicBezTo>
                      <a:pt x="19850" y="10481"/>
                      <a:pt x="18725" y="11203"/>
                      <a:pt x="18725" y="11203"/>
                    </a:cubicBezTo>
                    <a:cubicBezTo>
                      <a:pt x="18725" y="11203"/>
                      <a:pt x="4320" y="20856"/>
                      <a:pt x="2465" y="22141"/>
                    </a:cubicBezTo>
                    <a:cubicBezTo>
                      <a:pt x="618" y="23426"/>
                      <a:pt x="56" y="21419"/>
                      <a:pt x="56" y="21419"/>
                    </a:cubicBezTo>
                    <a:cubicBezTo>
                      <a:pt x="56" y="21419"/>
                      <a:pt x="542" y="10876"/>
                      <a:pt x="618" y="9834"/>
                    </a:cubicBezTo>
                    <a:cubicBezTo>
                      <a:pt x="702" y="8785"/>
                      <a:pt x="2070" y="9105"/>
                      <a:pt x="2070" y="9105"/>
                    </a:cubicBezTo>
                    <a:lnTo>
                      <a:pt x="18079" y="827"/>
                    </a:lnTo>
                    <a:lnTo>
                      <a:pt x="18481" y="257"/>
                    </a:lnTo>
                    <a:close/>
                  </a:path>
                </a:pathLst>
              </a:custGeom>
              <a:solidFill>
                <a:srgbClr val="231F20"/>
              </a:solidFill>
              <a:ln w="7575" cap="flat">
                <a:noFill/>
                <a:prstDash val="solid"/>
                <a:round/>
              </a:ln>
            </p:spPr>
            <p:txBody>
              <a:bodyPr rtlCol="0" anchor="ctr"/>
              <a:lstStyle/>
              <a:p>
                <a:endParaRPr lang="en-GB"/>
              </a:p>
            </p:txBody>
          </p:sp>
          <p:sp>
            <p:nvSpPr>
              <p:cNvPr id="739" name="Freeform: Shape 738">
                <a:extLst>
                  <a:ext uri="{FF2B5EF4-FFF2-40B4-BE49-F238E27FC236}">
                    <a16:creationId xmlns:a16="http://schemas.microsoft.com/office/drawing/2014/main" id="{8B47F6E0-24D5-485E-AC06-6CE36680194B}"/>
                  </a:ext>
                </a:extLst>
              </p:cNvPr>
              <p:cNvSpPr/>
              <p:nvPr/>
            </p:nvSpPr>
            <p:spPr>
              <a:xfrm>
                <a:off x="6974698" y="3967522"/>
                <a:ext cx="18724" cy="20355"/>
              </a:xfrm>
              <a:custGeom>
                <a:avLst/>
                <a:gdLst>
                  <a:gd name="connsiteX0" fmla="*/ 18750 w 18724"/>
                  <a:gd name="connsiteY0" fmla="*/ 1147 h 20355"/>
                  <a:gd name="connsiteX1" fmla="*/ 18750 w 18724"/>
                  <a:gd name="connsiteY1" fmla="*/ 10238 h 20355"/>
                  <a:gd name="connsiteX2" fmla="*/ 17701 w 18724"/>
                  <a:gd name="connsiteY2" fmla="*/ 11850 h 20355"/>
                  <a:gd name="connsiteX3" fmla="*/ 6117 w 18724"/>
                  <a:gd name="connsiteY3" fmla="*/ 19330 h 20355"/>
                  <a:gd name="connsiteX4" fmla="*/ 1777 w 18724"/>
                  <a:gd name="connsiteY4" fmla="*/ 20614 h 20355"/>
                  <a:gd name="connsiteX5" fmla="*/ 484 w 18724"/>
                  <a:gd name="connsiteY5" fmla="*/ 17794 h 20355"/>
                  <a:gd name="connsiteX6" fmla="*/ 82 w 18724"/>
                  <a:gd name="connsiteY6" fmla="*/ 11044 h 20355"/>
                  <a:gd name="connsiteX7" fmla="*/ 2415 w 18724"/>
                  <a:gd name="connsiteY7" fmla="*/ 8064 h 20355"/>
                  <a:gd name="connsiteX8" fmla="*/ 18021 w 18724"/>
                  <a:gd name="connsiteY8" fmla="*/ 266 h 20355"/>
                  <a:gd name="connsiteX9" fmla="*/ 18750 w 18724"/>
                  <a:gd name="connsiteY9" fmla="*/ 1147 h 2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24" h="20355">
                    <a:moveTo>
                      <a:pt x="18750" y="1147"/>
                    </a:moveTo>
                    <a:cubicBezTo>
                      <a:pt x="18750" y="1147"/>
                      <a:pt x="18507" y="9836"/>
                      <a:pt x="18750" y="10238"/>
                    </a:cubicBezTo>
                    <a:cubicBezTo>
                      <a:pt x="18986" y="10634"/>
                      <a:pt x="17701" y="11850"/>
                      <a:pt x="17701" y="11850"/>
                    </a:cubicBezTo>
                    <a:cubicBezTo>
                      <a:pt x="17701" y="11850"/>
                      <a:pt x="7804" y="18281"/>
                      <a:pt x="6117" y="19330"/>
                    </a:cubicBezTo>
                    <a:cubicBezTo>
                      <a:pt x="4429" y="20371"/>
                      <a:pt x="3221" y="20531"/>
                      <a:pt x="1777" y="20614"/>
                    </a:cubicBezTo>
                    <a:cubicBezTo>
                      <a:pt x="325" y="20698"/>
                      <a:pt x="887" y="19968"/>
                      <a:pt x="484" y="17794"/>
                    </a:cubicBezTo>
                    <a:cubicBezTo>
                      <a:pt x="82" y="15628"/>
                      <a:pt x="5" y="12891"/>
                      <a:pt x="82" y="11044"/>
                    </a:cubicBezTo>
                    <a:cubicBezTo>
                      <a:pt x="165" y="9189"/>
                      <a:pt x="804" y="9433"/>
                      <a:pt x="2415" y="8064"/>
                    </a:cubicBezTo>
                    <a:cubicBezTo>
                      <a:pt x="4027" y="6696"/>
                      <a:pt x="18021" y="266"/>
                      <a:pt x="18021" y="266"/>
                    </a:cubicBezTo>
                    <a:lnTo>
                      <a:pt x="18750" y="1147"/>
                    </a:lnTo>
                    <a:close/>
                  </a:path>
                </a:pathLst>
              </a:custGeom>
              <a:solidFill>
                <a:srgbClr val="231F20"/>
              </a:solidFill>
              <a:ln w="7575" cap="flat">
                <a:noFill/>
                <a:prstDash val="solid"/>
                <a:round/>
              </a:ln>
            </p:spPr>
            <p:txBody>
              <a:bodyPr rtlCol="0" anchor="ctr"/>
              <a:lstStyle/>
              <a:p>
                <a:endParaRPr lang="en-GB"/>
              </a:p>
            </p:txBody>
          </p:sp>
          <p:sp>
            <p:nvSpPr>
              <p:cNvPr id="740" name="Freeform: Shape 739">
                <a:extLst>
                  <a:ext uri="{FF2B5EF4-FFF2-40B4-BE49-F238E27FC236}">
                    <a16:creationId xmlns:a16="http://schemas.microsoft.com/office/drawing/2014/main" id="{830A8D31-6A64-4F42-AEAA-6CD73D71B6C6}"/>
                  </a:ext>
                </a:extLst>
              </p:cNvPr>
              <p:cNvSpPr/>
              <p:nvPr/>
            </p:nvSpPr>
            <p:spPr>
              <a:xfrm>
                <a:off x="6978066" y="3989616"/>
                <a:ext cx="14291" cy="19196"/>
              </a:xfrm>
              <a:custGeom>
                <a:avLst/>
                <a:gdLst>
                  <a:gd name="connsiteX0" fmla="*/ 8625 w 14291"/>
                  <a:gd name="connsiteY0" fmla="*/ 3272 h 19196"/>
                  <a:gd name="connsiteX1" fmla="*/ 12243 w 14291"/>
                  <a:gd name="connsiteY1" fmla="*/ 779 h 19196"/>
                  <a:gd name="connsiteX2" fmla="*/ 14333 w 14291"/>
                  <a:gd name="connsiteY2" fmla="*/ 2467 h 19196"/>
                  <a:gd name="connsiteX3" fmla="*/ 14257 w 14291"/>
                  <a:gd name="connsiteY3" fmla="*/ 9711 h 19196"/>
                  <a:gd name="connsiteX4" fmla="*/ 12806 w 14291"/>
                  <a:gd name="connsiteY4" fmla="*/ 11877 h 19196"/>
                  <a:gd name="connsiteX5" fmla="*/ 4201 w 14291"/>
                  <a:gd name="connsiteY5" fmla="*/ 18559 h 19196"/>
                  <a:gd name="connsiteX6" fmla="*/ 1381 w 14291"/>
                  <a:gd name="connsiteY6" fmla="*/ 18635 h 19196"/>
                  <a:gd name="connsiteX7" fmla="*/ 180 w 14291"/>
                  <a:gd name="connsiteY7" fmla="*/ 12037 h 19196"/>
                  <a:gd name="connsiteX8" fmla="*/ 1624 w 14291"/>
                  <a:gd name="connsiteY8" fmla="*/ 8745 h 19196"/>
                  <a:gd name="connsiteX9" fmla="*/ 8625 w 14291"/>
                  <a:gd name="connsiteY9" fmla="*/ 3272 h 1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91" h="19196">
                    <a:moveTo>
                      <a:pt x="8625" y="3272"/>
                    </a:moveTo>
                    <a:cubicBezTo>
                      <a:pt x="8625" y="3272"/>
                      <a:pt x="9833" y="2550"/>
                      <a:pt x="12243" y="779"/>
                    </a:cubicBezTo>
                    <a:cubicBezTo>
                      <a:pt x="14653" y="-992"/>
                      <a:pt x="14333" y="2467"/>
                      <a:pt x="14333" y="2467"/>
                    </a:cubicBezTo>
                    <a:cubicBezTo>
                      <a:pt x="14333" y="2467"/>
                      <a:pt x="14098" y="8175"/>
                      <a:pt x="14257" y="9711"/>
                    </a:cubicBezTo>
                    <a:cubicBezTo>
                      <a:pt x="14417" y="11231"/>
                      <a:pt x="12806" y="11877"/>
                      <a:pt x="12806" y="11877"/>
                    </a:cubicBezTo>
                    <a:cubicBezTo>
                      <a:pt x="12806" y="11877"/>
                      <a:pt x="6854" y="16544"/>
                      <a:pt x="4201" y="18559"/>
                    </a:cubicBezTo>
                    <a:cubicBezTo>
                      <a:pt x="1540" y="20566"/>
                      <a:pt x="1381" y="18635"/>
                      <a:pt x="1381" y="18635"/>
                    </a:cubicBezTo>
                    <a:cubicBezTo>
                      <a:pt x="1381" y="18635"/>
                      <a:pt x="818" y="15260"/>
                      <a:pt x="180" y="12037"/>
                    </a:cubicBezTo>
                    <a:cubicBezTo>
                      <a:pt x="-466" y="8821"/>
                      <a:pt x="1624" y="8745"/>
                      <a:pt x="1624" y="8745"/>
                    </a:cubicBezTo>
                    <a:lnTo>
                      <a:pt x="8625" y="3272"/>
                    </a:lnTo>
                    <a:close/>
                  </a:path>
                </a:pathLst>
              </a:custGeom>
              <a:solidFill>
                <a:srgbClr val="231F20"/>
              </a:solidFill>
              <a:ln w="7575" cap="flat">
                <a:noFill/>
                <a:prstDash val="solid"/>
                <a:round/>
              </a:ln>
            </p:spPr>
            <p:txBody>
              <a:bodyPr rtlCol="0" anchor="ctr"/>
              <a:lstStyle/>
              <a:p>
                <a:endParaRPr lang="en-GB"/>
              </a:p>
            </p:txBody>
          </p:sp>
          <p:sp>
            <p:nvSpPr>
              <p:cNvPr id="741" name="Freeform: Shape 740">
                <a:extLst>
                  <a:ext uri="{FF2B5EF4-FFF2-40B4-BE49-F238E27FC236}">
                    <a16:creationId xmlns:a16="http://schemas.microsoft.com/office/drawing/2014/main" id="{7662BD54-CFBC-4286-968D-9238C04726B9}"/>
                  </a:ext>
                </a:extLst>
              </p:cNvPr>
              <p:cNvSpPr/>
              <p:nvPr/>
            </p:nvSpPr>
            <p:spPr>
              <a:xfrm>
                <a:off x="6953688" y="3909121"/>
                <a:ext cx="24326" cy="22639"/>
              </a:xfrm>
              <a:custGeom>
                <a:avLst/>
                <a:gdLst>
                  <a:gd name="connsiteX0" fmla="*/ 21889 w 24326"/>
                  <a:gd name="connsiteY0" fmla="*/ 8763 h 22639"/>
                  <a:gd name="connsiteX1" fmla="*/ 24230 w 24326"/>
                  <a:gd name="connsiteY1" fmla="*/ 9805 h 22639"/>
                  <a:gd name="connsiteX2" fmla="*/ 23501 w 24326"/>
                  <a:gd name="connsiteY2" fmla="*/ 12306 h 22639"/>
                  <a:gd name="connsiteX3" fmla="*/ 19966 w 24326"/>
                  <a:gd name="connsiteY3" fmla="*/ 21632 h 22639"/>
                  <a:gd name="connsiteX4" fmla="*/ 16264 w 24326"/>
                  <a:gd name="connsiteY4" fmla="*/ 21070 h 22639"/>
                  <a:gd name="connsiteX5" fmla="*/ 14006 w 24326"/>
                  <a:gd name="connsiteY5" fmla="*/ 20348 h 22639"/>
                  <a:gd name="connsiteX6" fmla="*/ 1221 w 24326"/>
                  <a:gd name="connsiteY6" fmla="*/ 14875 h 22639"/>
                  <a:gd name="connsiteX7" fmla="*/ 658 w 24326"/>
                  <a:gd name="connsiteY7" fmla="*/ 11257 h 22639"/>
                  <a:gd name="connsiteX8" fmla="*/ 4999 w 24326"/>
                  <a:gd name="connsiteY8" fmla="*/ 637 h 22639"/>
                  <a:gd name="connsiteX9" fmla="*/ 7089 w 24326"/>
                  <a:gd name="connsiteY9" fmla="*/ 957 h 22639"/>
                  <a:gd name="connsiteX10" fmla="*/ 21889 w 24326"/>
                  <a:gd name="connsiteY10" fmla="*/ 8763 h 2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26" h="22639">
                    <a:moveTo>
                      <a:pt x="21889" y="8763"/>
                    </a:moveTo>
                    <a:cubicBezTo>
                      <a:pt x="21889" y="8763"/>
                      <a:pt x="23820" y="9645"/>
                      <a:pt x="24230" y="9805"/>
                    </a:cubicBezTo>
                    <a:cubicBezTo>
                      <a:pt x="24626" y="9964"/>
                      <a:pt x="24147" y="12138"/>
                      <a:pt x="23501" y="12306"/>
                    </a:cubicBezTo>
                    <a:cubicBezTo>
                      <a:pt x="22854" y="12465"/>
                      <a:pt x="20688" y="18980"/>
                      <a:pt x="19966" y="21632"/>
                    </a:cubicBezTo>
                    <a:cubicBezTo>
                      <a:pt x="19236" y="24285"/>
                      <a:pt x="17229" y="22035"/>
                      <a:pt x="16264" y="21070"/>
                    </a:cubicBezTo>
                    <a:cubicBezTo>
                      <a:pt x="15299" y="20105"/>
                      <a:pt x="14006" y="20348"/>
                      <a:pt x="14006" y="20348"/>
                    </a:cubicBezTo>
                    <a:cubicBezTo>
                      <a:pt x="14006" y="20348"/>
                      <a:pt x="3471" y="15521"/>
                      <a:pt x="1221" y="14875"/>
                    </a:cubicBezTo>
                    <a:cubicBezTo>
                      <a:pt x="-1037" y="14229"/>
                      <a:pt x="658" y="11257"/>
                      <a:pt x="658" y="11257"/>
                    </a:cubicBezTo>
                    <a:cubicBezTo>
                      <a:pt x="658" y="11257"/>
                      <a:pt x="4033" y="1686"/>
                      <a:pt x="4999" y="637"/>
                    </a:cubicBezTo>
                    <a:cubicBezTo>
                      <a:pt x="5964" y="-412"/>
                      <a:pt x="7089" y="957"/>
                      <a:pt x="7089" y="957"/>
                    </a:cubicBezTo>
                    <a:lnTo>
                      <a:pt x="21889" y="8763"/>
                    </a:lnTo>
                    <a:close/>
                  </a:path>
                </a:pathLst>
              </a:custGeom>
              <a:solidFill>
                <a:srgbClr val="231F20"/>
              </a:solidFill>
              <a:ln w="7575" cap="flat">
                <a:noFill/>
                <a:prstDash val="solid"/>
                <a:round/>
              </a:ln>
            </p:spPr>
            <p:txBody>
              <a:bodyPr rtlCol="0" anchor="ctr"/>
              <a:lstStyle/>
              <a:p>
                <a:endParaRPr lang="en-GB"/>
              </a:p>
            </p:txBody>
          </p:sp>
          <p:sp>
            <p:nvSpPr>
              <p:cNvPr id="742" name="Freeform: Shape 741">
                <a:extLst>
                  <a:ext uri="{FF2B5EF4-FFF2-40B4-BE49-F238E27FC236}">
                    <a16:creationId xmlns:a16="http://schemas.microsoft.com/office/drawing/2014/main" id="{633E3CFB-92D0-45D8-8855-0280D2996A5A}"/>
                  </a:ext>
                </a:extLst>
              </p:cNvPr>
              <p:cNvSpPr/>
              <p:nvPr/>
            </p:nvSpPr>
            <p:spPr>
              <a:xfrm>
                <a:off x="6946904" y="3933490"/>
                <a:ext cx="24037" cy="19230"/>
              </a:xfrm>
              <a:custGeom>
                <a:avLst/>
                <a:gdLst>
                  <a:gd name="connsiteX0" fmla="*/ 21677 w 24037"/>
                  <a:gd name="connsiteY0" fmla="*/ 5877 h 19230"/>
                  <a:gd name="connsiteX1" fmla="*/ 23524 w 24037"/>
                  <a:gd name="connsiteY1" fmla="*/ 6766 h 19230"/>
                  <a:gd name="connsiteX2" fmla="*/ 24010 w 24037"/>
                  <a:gd name="connsiteY2" fmla="*/ 8370 h 19230"/>
                  <a:gd name="connsiteX3" fmla="*/ 23281 w 24037"/>
                  <a:gd name="connsiteY3" fmla="*/ 10787 h 19230"/>
                  <a:gd name="connsiteX4" fmla="*/ 23205 w 24037"/>
                  <a:gd name="connsiteY4" fmla="*/ 14489 h 19230"/>
                  <a:gd name="connsiteX5" fmla="*/ 22718 w 24037"/>
                  <a:gd name="connsiteY5" fmla="*/ 18594 h 19230"/>
                  <a:gd name="connsiteX6" fmla="*/ 21031 w 24037"/>
                  <a:gd name="connsiteY6" fmla="*/ 19476 h 19230"/>
                  <a:gd name="connsiteX7" fmla="*/ 19260 w 24037"/>
                  <a:gd name="connsiteY7" fmla="*/ 18108 h 19230"/>
                  <a:gd name="connsiteX8" fmla="*/ 17169 w 24037"/>
                  <a:gd name="connsiteY8" fmla="*/ 17545 h 19230"/>
                  <a:gd name="connsiteX9" fmla="*/ 14273 w 24037"/>
                  <a:gd name="connsiteY9" fmla="*/ 17302 h 19230"/>
                  <a:gd name="connsiteX10" fmla="*/ 9211 w 24037"/>
                  <a:gd name="connsiteY10" fmla="*/ 16260 h 19230"/>
                  <a:gd name="connsiteX11" fmla="*/ 2848 w 24037"/>
                  <a:gd name="connsiteY11" fmla="*/ 15211 h 19230"/>
                  <a:gd name="connsiteX12" fmla="*/ 112 w 24037"/>
                  <a:gd name="connsiteY12" fmla="*/ 13364 h 19230"/>
                  <a:gd name="connsiteX13" fmla="*/ 515 w 24037"/>
                  <a:gd name="connsiteY13" fmla="*/ 9662 h 19230"/>
                  <a:gd name="connsiteX14" fmla="*/ 1966 w 24037"/>
                  <a:gd name="connsiteY14" fmla="*/ 1696 h 19230"/>
                  <a:gd name="connsiteX15" fmla="*/ 4376 w 24037"/>
                  <a:gd name="connsiteY15" fmla="*/ 252 h 19230"/>
                  <a:gd name="connsiteX16" fmla="*/ 7515 w 24037"/>
                  <a:gd name="connsiteY16" fmla="*/ 731 h 19230"/>
                  <a:gd name="connsiteX17" fmla="*/ 8884 w 24037"/>
                  <a:gd name="connsiteY17" fmla="*/ 2099 h 19230"/>
                  <a:gd name="connsiteX18" fmla="*/ 11134 w 24037"/>
                  <a:gd name="connsiteY18" fmla="*/ 2183 h 19230"/>
                  <a:gd name="connsiteX19" fmla="*/ 15717 w 24037"/>
                  <a:gd name="connsiteY19" fmla="*/ 3148 h 19230"/>
                  <a:gd name="connsiteX20" fmla="*/ 21677 w 24037"/>
                  <a:gd name="connsiteY20" fmla="*/ 5877 h 1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37" h="19230">
                    <a:moveTo>
                      <a:pt x="21677" y="5877"/>
                    </a:moveTo>
                    <a:cubicBezTo>
                      <a:pt x="21677" y="5877"/>
                      <a:pt x="22961" y="6287"/>
                      <a:pt x="23524" y="6766"/>
                    </a:cubicBezTo>
                    <a:cubicBezTo>
                      <a:pt x="24086" y="7253"/>
                      <a:pt x="24170" y="8135"/>
                      <a:pt x="24010" y="8370"/>
                    </a:cubicBezTo>
                    <a:cubicBezTo>
                      <a:pt x="23843" y="8613"/>
                      <a:pt x="23364" y="9503"/>
                      <a:pt x="23281" y="10787"/>
                    </a:cubicBezTo>
                    <a:cubicBezTo>
                      <a:pt x="23205" y="12072"/>
                      <a:pt x="23364" y="12483"/>
                      <a:pt x="23205" y="14489"/>
                    </a:cubicBezTo>
                    <a:cubicBezTo>
                      <a:pt x="23037" y="16496"/>
                      <a:pt x="22878" y="17948"/>
                      <a:pt x="22718" y="18594"/>
                    </a:cubicBezTo>
                    <a:cubicBezTo>
                      <a:pt x="22558" y="19233"/>
                      <a:pt x="22072" y="19400"/>
                      <a:pt x="21031" y="19476"/>
                    </a:cubicBezTo>
                    <a:cubicBezTo>
                      <a:pt x="19982" y="19559"/>
                      <a:pt x="19662" y="18754"/>
                      <a:pt x="19260" y="18108"/>
                    </a:cubicBezTo>
                    <a:cubicBezTo>
                      <a:pt x="18857" y="17461"/>
                      <a:pt x="18454" y="17872"/>
                      <a:pt x="17169" y="17545"/>
                    </a:cubicBezTo>
                    <a:cubicBezTo>
                      <a:pt x="15877" y="17226"/>
                      <a:pt x="15322" y="17385"/>
                      <a:pt x="14273" y="17302"/>
                    </a:cubicBezTo>
                    <a:cubicBezTo>
                      <a:pt x="13224" y="17226"/>
                      <a:pt x="10488" y="16496"/>
                      <a:pt x="9211" y="16260"/>
                    </a:cubicBezTo>
                    <a:cubicBezTo>
                      <a:pt x="7918" y="16017"/>
                      <a:pt x="3897" y="15211"/>
                      <a:pt x="2848" y="15211"/>
                    </a:cubicBezTo>
                    <a:cubicBezTo>
                      <a:pt x="1807" y="15211"/>
                      <a:pt x="355" y="14246"/>
                      <a:pt x="112" y="13364"/>
                    </a:cubicBezTo>
                    <a:cubicBezTo>
                      <a:pt x="-132" y="12483"/>
                      <a:pt x="355" y="11753"/>
                      <a:pt x="515" y="9662"/>
                    </a:cubicBezTo>
                    <a:cubicBezTo>
                      <a:pt x="674" y="7572"/>
                      <a:pt x="1723" y="3224"/>
                      <a:pt x="1966" y="1696"/>
                    </a:cubicBezTo>
                    <a:cubicBezTo>
                      <a:pt x="2210" y="168"/>
                      <a:pt x="3335" y="252"/>
                      <a:pt x="4376" y="252"/>
                    </a:cubicBezTo>
                    <a:cubicBezTo>
                      <a:pt x="5425" y="252"/>
                      <a:pt x="6147" y="412"/>
                      <a:pt x="7515" y="731"/>
                    </a:cubicBezTo>
                    <a:cubicBezTo>
                      <a:pt x="8884" y="1058"/>
                      <a:pt x="7994" y="1537"/>
                      <a:pt x="8884" y="2099"/>
                    </a:cubicBezTo>
                    <a:cubicBezTo>
                      <a:pt x="9765" y="2662"/>
                      <a:pt x="9522" y="2342"/>
                      <a:pt x="11134" y="2183"/>
                    </a:cubicBezTo>
                    <a:cubicBezTo>
                      <a:pt x="12745" y="2023"/>
                      <a:pt x="12669" y="2502"/>
                      <a:pt x="15717" y="3148"/>
                    </a:cubicBezTo>
                    <a:cubicBezTo>
                      <a:pt x="18781" y="3787"/>
                      <a:pt x="21677" y="5877"/>
                      <a:pt x="21677" y="5877"/>
                    </a:cubicBezTo>
                    <a:close/>
                  </a:path>
                </a:pathLst>
              </a:custGeom>
              <a:solidFill>
                <a:srgbClr val="231F20"/>
              </a:solidFill>
              <a:ln w="7575" cap="flat">
                <a:noFill/>
                <a:prstDash val="solid"/>
                <a:round/>
              </a:ln>
            </p:spPr>
            <p:txBody>
              <a:bodyPr rtlCol="0" anchor="ctr"/>
              <a:lstStyle/>
              <a:p>
                <a:endParaRPr lang="en-GB"/>
              </a:p>
            </p:txBody>
          </p:sp>
          <p:sp>
            <p:nvSpPr>
              <p:cNvPr id="743" name="Freeform: Shape 742">
                <a:extLst>
                  <a:ext uri="{FF2B5EF4-FFF2-40B4-BE49-F238E27FC236}">
                    <a16:creationId xmlns:a16="http://schemas.microsoft.com/office/drawing/2014/main" id="{54A7A9AA-EB15-41C0-99FC-8EE3FF28673E}"/>
                  </a:ext>
                </a:extLst>
              </p:cNvPr>
              <p:cNvSpPr/>
              <p:nvPr/>
            </p:nvSpPr>
            <p:spPr>
              <a:xfrm>
                <a:off x="6944805" y="3956157"/>
                <a:ext cx="23835" cy="15538"/>
              </a:xfrm>
              <a:custGeom>
                <a:avLst/>
                <a:gdLst>
                  <a:gd name="connsiteX0" fmla="*/ 21358 w 23835"/>
                  <a:gd name="connsiteY0" fmla="*/ 3971 h 15538"/>
                  <a:gd name="connsiteX1" fmla="*/ 23129 w 23835"/>
                  <a:gd name="connsiteY1" fmla="*/ 4541 h 15538"/>
                  <a:gd name="connsiteX2" fmla="*/ 23775 w 23835"/>
                  <a:gd name="connsiteY2" fmla="*/ 5825 h 15538"/>
                  <a:gd name="connsiteX3" fmla="*/ 23775 w 23835"/>
                  <a:gd name="connsiteY3" fmla="*/ 14027 h 15538"/>
                  <a:gd name="connsiteX4" fmla="*/ 22650 w 23835"/>
                  <a:gd name="connsiteY4" fmla="*/ 15555 h 15538"/>
                  <a:gd name="connsiteX5" fmla="*/ 21921 w 23835"/>
                  <a:gd name="connsiteY5" fmla="*/ 15722 h 15538"/>
                  <a:gd name="connsiteX6" fmla="*/ 21198 w 23835"/>
                  <a:gd name="connsiteY6" fmla="*/ 15798 h 15538"/>
                  <a:gd name="connsiteX7" fmla="*/ 19108 w 23835"/>
                  <a:gd name="connsiteY7" fmla="*/ 15319 h 15538"/>
                  <a:gd name="connsiteX8" fmla="*/ 17018 w 23835"/>
                  <a:gd name="connsiteY8" fmla="*/ 15722 h 15538"/>
                  <a:gd name="connsiteX9" fmla="*/ 1648 w 23835"/>
                  <a:gd name="connsiteY9" fmla="*/ 15160 h 15538"/>
                  <a:gd name="connsiteX10" fmla="*/ 44 w 23835"/>
                  <a:gd name="connsiteY10" fmla="*/ 12583 h 15538"/>
                  <a:gd name="connsiteX11" fmla="*/ 766 w 23835"/>
                  <a:gd name="connsiteY11" fmla="*/ 2610 h 15538"/>
                  <a:gd name="connsiteX12" fmla="*/ 2058 w 23835"/>
                  <a:gd name="connsiteY12" fmla="*/ 679 h 15538"/>
                  <a:gd name="connsiteX13" fmla="*/ 4468 w 23835"/>
                  <a:gd name="connsiteY13" fmla="*/ 512 h 15538"/>
                  <a:gd name="connsiteX14" fmla="*/ 7843 w 23835"/>
                  <a:gd name="connsiteY14" fmla="*/ 1804 h 15538"/>
                  <a:gd name="connsiteX15" fmla="*/ 9614 w 23835"/>
                  <a:gd name="connsiteY15" fmla="*/ 1721 h 15538"/>
                  <a:gd name="connsiteX16" fmla="*/ 12677 w 23835"/>
                  <a:gd name="connsiteY16" fmla="*/ 1880 h 15538"/>
                  <a:gd name="connsiteX17" fmla="*/ 16136 w 23835"/>
                  <a:gd name="connsiteY17" fmla="*/ 2770 h 15538"/>
                  <a:gd name="connsiteX18" fmla="*/ 21358 w 23835"/>
                  <a:gd name="connsiteY18" fmla="*/ 3971 h 15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35" h="15538">
                    <a:moveTo>
                      <a:pt x="21358" y="3971"/>
                    </a:moveTo>
                    <a:cubicBezTo>
                      <a:pt x="21358" y="3971"/>
                      <a:pt x="22004" y="4214"/>
                      <a:pt x="23129" y="4541"/>
                    </a:cubicBezTo>
                    <a:cubicBezTo>
                      <a:pt x="24262" y="4860"/>
                      <a:pt x="23775" y="5825"/>
                      <a:pt x="23775" y="5825"/>
                    </a:cubicBezTo>
                    <a:lnTo>
                      <a:pt x="23775" y="14027"/>
                    </a:lnTo>
                    <a:cubicBezTo>
                      <a:pt x="23775" y="15966"/>
                      <a:pt x="22970" y="15319"/>
                      <a:pt x="22650" y="15555"/>
                    </a:cubicBezTo>
                    <a:cubicBezTo>
                      <a:pt x="22323" y="15798"/>
                      <a:pt x="21921" y="15722"/>
                      <a:pt x="21921" y="15722"/>
                    </a:cubicBezTo>
                    <a:cubicBezTo>
                      <a:pt x="21921" y="15722"/>
                      <a:pt x="21761" y="15798"/>
                      <a:pt x="21198" y="15798"/>
                    </a:cubicBezTo>
                    <a:cubicBezTo>
                      <a:pt x="20636" y="15798"/>
                      <a:pt x="19997" y="15798"/>
                      <a:pt x="19108" y="15319"/>
                    </a:cubicBezTo>
                    <a:cubicBezTo>
                      <a:pt x="18226" y="14833"/>
                      <a:pt x="17018" y="15722"/>
                      <a:pt x="17018" y="15722"/>
                    </a:cubicBezTo>
                    <a:cubicBezTo>
                      <a:pt x="17018" y="15722"/>
                      <a:pt x="2780" y="15319"/>
                      <a:pt x="1648" y="15160"/>
                    </a:cubicBezTo>
                    <a:cubicBezTo>
                      <a:pt x="530" y="15000"/>
                      <a:pt x="44" y="12583"/>
                      <a:pt x="44" y="12583"/>
                    </a:cubicBezTo>
                    <a:cubicBezTo>
                      <a:pt x="44" y="12583"/>
                      <a:pt x="690" y="3089"/>
                      <a:pt x="766" y="2610"/>
                    </a:cubicBezTo>
                    <a:cubicBezTo>
                      <a:pt x="850" y="2124"/>
                      <a:pt x="926" y="1401"/>
                      <a:pt x="2058" y="679"/>
                    </a:cubicBezTo>
                    <a:cubicBezTo>
                      <a:pt x="3183" y="-43"/>
                      <a:pt x="3502" y="352"/>
                      <a:pt x="4468" y="512"/>
                    </a:cubicBezTo>
                    <a:cubicBezTo>
                      <a:pt x="5433" y="679"/>
                      <a:pt x="6801" y="1645"/>
                      <a:pt x="7843" y="1804"/>
                    </a:cubicBezTo>
                    <a:cubicBezTo>
                      <a:pt x="8892" y="1964"/>
                      <a:pt x="8489" y="1880"/>
                      <a:pt x="9614" y="1721"/>
                    </a:cubicBezTo>
                    <a:cubicBezTo>
                      <a:pt x="10739" y="1561"/>
                      <a:pt x="11149" y="1721"/>
                      <a:pt x="12677" y="1880"/>
                    </a:cubicBezTo>
                    <a:cubicBezTo>
                      <a:pt x="14198" y="2040"/>
                      <a:pt x="14608" y="2686"/>
                      <a:pt x="16136" y="2770"/>
                    </a:cubicBezTo>
                    <a:cubicBezTo>
                      <a:pt x="17656" y="2846"/>
                      <a:pt x="21358" y="3971"/>
                      <a:pt x="21358" y="3971"/>
                    </a:cubicBezTo>
                    <a:close/>
                  </a:path>
                </a:pathLst>
              </a:custGeom>
              <a:solidFill>
                <a:srgbClr val="231F20"/>
              </a:solidFill>
              <a:ln w="7575" cap="flat">
                <a:noFill/>
                <a:prstDash val="solid"/>
                <a:round/>
              </a:ln>
            </p:spPr>
            <p:txBody>
              <a:bodyPr rtlCol="0" anchor="ctr"/>
              <a:lstStyle/>
              <a:p>
                <a:endParaRPr lang="en-GB"/>
              </a:p>
            </p:txBody>
          </p:sp>
          <p:sp>
            <p:nvSpPr>
              <p:cNvPr id="744" name="Freeform: Shape 743">
                <a:extLst>
                  <a:ext uri="{FF2B5EF4-FFF2-40B4-BE49-F238E27FC236}">
                    <a16:creationId xmlns:a16="http://schemas.microsoft.com/office/drawing/2014/main" id="{1C5E35E2-32BA-4F03-B205-FFC6472B0F84}"/>
                  </a:ext>
                </a:extLst>
              </p:cNvPr>
              <p:cNvSpPr/>
              <p:nvPr/>
            </p:nvSpPr>
            <p:spPr>
              <a:xfrm>
                <a:off x="6944473" y="3979197"/>
                <a:ext cx="25274" cy="15672"/>
              </a:xfrm>
              <a:custGeom>
                <a:avLst/>
                <a:gdLst>
                  <a:gd name="connsiteX0" fmla="*/ 23059 w 25274"/>
                  <a:gd name="connsiteY0" fmla="*/ 574 h 15672"/>
                  <a:gd name="connsiteX1" fmla="*/ 24343 w 25274"/>
                  <a:gd name="connsiteY1" fmla="*/ 734 h 15672"/>
                  <a:gd name="connsiteX2" fmla="*/ 24990 w 25274"/>
                  <a:gd name="connsiteY2" fmla="*/ 2026 h 15672"/>
                  <a:gd name="connsiteX3" fmla="*/ 25233 w 25274"/>
                  <a:gd name="connsiteY3" fmla="*/ 6770 h 15672"/>
                  <a:gd name="connsiteX4" fmla="*/ 25149 w 25274"/>
                  <a:gd name="connsiteY4" fmla="*/ 10791 h 15672"/>
                  <a:gd name="connsiteX5" fmla="*/ 24663 w 25274"/>
                  <a:gd name="connsiteY5" fmla="*/ 12319 h 15672"/>
                  <a:gd name="connsiteX6" fmla="*/ 23302 w 25274"/>
                  <a:gd name="connsiteY6" fmla="*/ 13284 h 15672"/>
                  <a:gd name="connsiteX7" fmla="*/ 20322 w 25274"/>
                  <a:gd name="connsiteY7" fmla="*/ 13611 h 15672"/>
                  <a:gd name="connsiteX8" fmla="*/ 16225 w 25274"/>
                  <a:gd name="connsiteY8" fmla="*/ 13846 h 15672"/>
                  <a:gd name="connsiteX9" fmla="*/ 13322 w 25274"/>
                  <a:gd name="connsiteY9" fmla="*/ 14249 h 15672"/>
                  <a:gd name="connsiteX10" fmla="*/ 9787 w 25274"/>
                  <a:gd name="connsiteY10" fmla="*/ 14895 h 15672"/>
                  <a:gd name="connsiteX11" fmla="*/ 4717 w 25274"/>
                  <a:gd name="connsiteY11" fmla="*/ 15937 h 15672"/>
                  <a:gd name="connsiteX12" fmla="*/ 2543 w 25274"/>
                  <a:gd name="connsiteY12" fmla="*/ 15618 h 15672"/>
                  <a:gd name="connsiteX13" fmla="*/ 2702 w 25274"/>
                  <a:gd name="connsiteY13" fmla="*/ 14333 h 15672"/>
                  <a:gd name="connsiteX14" fmla="*/ 1182 w 25274"/>
                  <a:gd name="connsiteY14" fmla="*/ 9422 h 15672"/>
                  <a:gd name="connsiteX15" fmla="*/ 50 w 25274"/>
                  <a:gd name="connsiteY15" fmla="*/ 2589 h 15672"/>
                  <a:gd name="connsiteX16" fmla="*/ 1501 w 25274"/>
                  <a:gd name="connsiteY16" fmla="*/ 498 h 15672"/>
                  <a:gd name="connsiteX17" fmla="*/ 4398 w 25274"/>
                  <a:gd name="connsiteY17" fmla="*/ 658 h 15672"/>
                  <a:gd name="connsiteX18" fmla="*/ 6001 w 25274"/>
                  <a:gd name="connsiteY18" fmla="*/ 1061 h 15672"/>
                  <a:gd name="connsiteX19" fmla="*/ 7294 w 25274"/>
                  <a:gd name="connsiteY19" fmla="*/ 498 h 15672"/>
                  <a:gd name="connsiteX20" fmla="*/ 10509 w 25274"/>
                  <a:gd name="connsiteY20" fmla="*/ 339 h 15672"/>
                  <a:gd name="connsiteX21" fmla="*/ 23059 w 25274"/>
                  <a:gd name="connsiteY21" fmla="*/ 574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274" h="15672">
                    <a:moveTo>
                      <a:pt x="23059" y="574"/>
                    </a:moveTo>
                    <a:cubicBezTo>
                      <a:pt x="23059" y="574"/>
                      <a:pt x="23781" y="574"/>
                      <a:pt x="24343" y="734"/>
                    </a:cubicBezTo>
                    <a:cubicBezTo>
                      <a:pt x="24906" y="894"/>
                      <a:pt x="24746" y="1623"/>
                      <a:pt x="24990" y="2026"/>
                    </a:cubicBezTo>
                    <a:cubicBezTo>
                      <a:pt x="25233" y="2429"/>
                      <a:pt x="25073" y="6207"/>
                      <a:pt x="25233" y="6770"/>
                    </a:cubicBezTo>
                    <a:cubicBezTo>
                      <a:pt x="25392" y="7332"/>
                      <a:pt x="25309" y="9422"/>
                      <a:pt x="25149" y="10791"/>
                    </a:cubicBezTo>
                    <a:cubicBezTo>
                      <a:pt x="24990" y="12159"/>
                      <a:pt x="25073" y="11680"/>
                      <a:pt x="24663" y="12319"/>
                    </a:cubicBezTo>
                    <a:cubicBezTo>
                      <a:pt x="24267" y="12965"/>
                      <a:pt x="24267" y="12562"/>
                      <a:pt x="23302" y="13284"/>
                    </a:cubicBezTo>
                    <a:cubicBezTo>
                      <a:pt x="22337" y="14006"/>
                      <a:pt x="21531" y="13611"/>
                      <a:pt x="20322" y="13611"/>
                    </a:cubicBezTo>
                    <a:cubicBezTo>
                      <a:pt x="19114" y="13611"/>
                      <a:pt x="18392" y="13687"/>
                      <a:pt x="16225" y="13846"/>
                    </a:cubicBezTo>
                    <a:cubicBezTo>
                      <a:pt x="14044" y="14006"/>
                      <a:pt x="14933" y="14006"/>
                      <a:pt x="13322" y="14249"/>
                    </a:cubicBezTo>
                    <a:cubicBezTo>
                      <a:pt x="11718" y="14493"/>
                      <a:pt x="10349" y="14812"/>
                      <a:pt x="9787" y="14895"/>
                    </a:cubicBezTo>
                    <a:cubicBezTo>
                      <a:pt x="9224" y="14971"/>
                      <a:pt x="5682" y="16020"/>
                      <a:pt x="4717" y="15937"/>
                    </a:cubicBezTo>
                    <a:cubicBezTo>
                      <a:pt x="3751" y="15861"/>
                      <a:pt x="2543" y="15618"/>
                      <a:pt x="2543" y="15618"/>
                    </a:cubicBezTo>
                    <a:cubicBezTo>
                      <a:pt x="2543" y="15618"/>
                      <a:pt x="2702" y="14971"/>
                      <a:pt x="2702" y="14333"/>
                    </a:cubicBezTo>
                    <a:cubicBezTo>
                      <a:pt x="2702" y="13687"/>
                      <a:pt x="1501" y="11923"/>
                      <a:pt x="1182" y="9422"/>
                    </a:cubicBezTo>
                    <a:cubicBezTo>
                      <a:pt x="855" y="6929"/>
                      <a:pt x="133" y="4436"/>
                      <a:pt x="50" y="2589"/>
                    </a:cubicBezTo>
                    <a:cubicBezTo>
                      <a:pt x="-34" y="734"/>
                      <a:pt x="855" y="977"/>
                      <a:pt x="1501" y="498"/>
                    </a:cubicBezTo>
                    <a:cubicBezTo>
                      <a:pt x="2140" y="12"/>
                      <a:pt x="3995" y="415"/>
                      <a:pt x="4398" y="658"/>
                    </a:cubicBezTo>
                    <a:cubicBezTo>
                      <a:pt x="4800" y="894"/>
                      <a:pt x="5120" y="1137"/>
                      <a:pt x="6001" y="1061"/>
                    </a:cubicBezTo>
                    <a:cubicBezTo>
                      <a:pt x="6891" y="977"/>
                      <a:pt x="6807" y="498"/>
                      <a:pt x="7294" y="498"/>
                    </a:cubicBezTo>
                    <a:cubicBezTo>
                      <a:pt x="7773" y="498"/>
                      <a:pt x="8898" y="498"/>
                      <a:pt x="10509" y="339"/>
                    </a:cubicBezTo>
                    <a:cubicBezTo>
                      <a:pt x="12113" y="172"/>
                      <a:pt x="23059" y="574"/>
                      <a:pt x="23059" y="574"/>
                    </a:cubicBezTo>
                    <a:close/>
                  </a:path>
                </a:pathLst>
              </a:custGeom>
              <a:solidFill>
                <a:srgbClr val="231F20"/>
              </a:solidFill>
              <a:ln w="7575" cap="flat">
                <a:noFill/>
                <a:prstDash val="solid"/>
                <a:round/>
              </a:ln>
            </p:spPr>
            <p:txBody>
              <a:bodyPr rtlCol="0" anchor="ctr"/>
              <a:lstStyle/>
              <a:p>
                <a:endParaRPr lang="en-GB"/>
              </a:p>
            </p:txBody>
          </p:sp>
          <p:sp>
            <p:nvSpPr>
              <p:cNvPr id="745" name="Freeform: Shape 744">
                <a:extLst>
                  <a:ext uri="{FF2B5EF4-FFF2-40B4-BE49-F238E27FC236}">
                    <a16:creationId xmlns:a16="http://schemas.microsoft.com/office/drawing/2014/main" id="{0ACC7BC5-B49A-45BC-B029-77112C16FF15}"/>
                  </a:ext>
                </a:extLst>
              </p:cNvPr>
              <p:cNvSpPr/>
              <p:nvPr/>
            </p:nvSpPr>
            <p:spPr>
              <a:xfrm>
                <a:off x="6948803" y="4000824"/>
                <a:ext cx="26198" cy="23819"/>
              </a:xfrm>
              <a:custGeom>
                <a:avLst/>
                <a:gdLst>
                  <a:gd name="connsiteX0" fmla="*/ 21299 w 26198"/>
                  <a:gd name="connsiteY0" fmla="*/ 683 h 23819"/>
                  <a:gd name="connsiteX1" fmla="*/ 23397 w 26198"/>
                  <a:gd name="connsiteY1" fmla="*/ 280 h 23819"/>
                  <a:gd name="connsiteX2" fmla="*/ 23717 w 26198"/>
                  <a:gd name="connsiteY2" fmla="*/ 3009 h 23819"/>
                  <a:gd name="connsiteX3" fmla="*/ 25085 w 26198"/>
                  <a:gd name="connsiteY3" fmla="*/ 7273 h 23819"/>
                  <a:gd name="connsiteX4" fmla="*/ 26210 w 26198"/>
                  <a:gd name="connsiteY4" fmla="*/ 12184 h 23819"/>
                  <a:gd name="connsiteX5" fmla="*/ 24522 w 26198"/>
                  <a:gd name="connsiteY5" fmla="*/ 13628 h 23819"/>
                  <a:gd name="connsiteX6" fmla="*/ 5777 w 26198"/>
                  <a:gd name="connsiteY6" fmla="*/ 23852 h 23819"/>
                  <a:gd name="connsiteX7" fmla="*/ 2638 w 26198"/>
                  <a:gd name="connsiteY7" fmla="*/ 22316 h 23819"/>
                  <a:gd name="connsiteX8" fmla="*/ 1597 w 26198"/>
                  <a:gd name="connsiteY8" fmla="*/ 17330 h 23819"/>
                  <a:gd name="connsiteX9" fmla="*/ 61 w 26198"/>
                  <a:gd name="connsiteY9" fmla="*/ 7919 h 23819"/>
                  <a:gd name="connsiteX10" fmla="*/ 2478 w 26198"/>
                  <a:gd name="connsiteY10" fmla="*/ 5669 h 23819"/>
                  <a:gd name="connsiteX11" fmla="*/ 6583 w 26198"/>
                  <a:gd name="connsiteY11" fmla="*/ 4218 h 23819"/>
                  <a:gd name="connsiteX12" fmla="*/ 21299 w 26198"/>
                  <a:gd name="connsiteY12" fmla="*/ 683 h 23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8" h="23819">
                    <a:moveTo>
                      <a:pt x="21299" y="683"/>
                    </a:moveTo>
                    <a:cubicBezTo>
                      <a:pt x="21299" y="683"/>
                      <a:pt x="22508" y="280"/>
                      <a:pt x="23397" y="280"/>
                    </a:cubicBezTo>
                    <a:cubicBezTo>
                      <a:pt x="24279" y="280"/>
                      <a:pt x="23557" y="2454"/>
                      <a:pt x="23717" y="3009"/>
                    </a:cubicBezTo>
                    <a:cubicBezTo>
                      <a:pt x="23876" y="3579"/>
                      <a:pt x="24918" y="6878"/>
                      <a:pt x="25085" y="7273"/>
                    </a:cubicBezTo>
                    <a:cubicBezTo>
                      <a:pt x="25244" y="7676"/>
                      <a:pt x="25883" y="10580"/>
                      <a:pt x="26210" y="12184"/>
                    </a:cubicBezTo>
                    <a:cubicBezTo>
                      <a:pt x="26529" y="13795"/>
                      <a:pt x="24522" y="13628"/>
                      <a:pt x="24522" y="13628"/>
                    </a:cubicBezTo>
                    <a:cubicBezTo>
                      <a:pt x="24522" y="13628"/>
                      <a:pt x="7944" y="22803"/>
                      <a:pt x="5777" y="23852"/>
                    </a:cubicBezTo>
                    <a:cubicBezTo>
                      <a:pt x="3603" y="24893"/>
                      <a:pt x="2638" y="22316"/>
                      <a:pt x="2638" y="22316"/>
                    </a:cubicBezTo>
                    <a:lnTo>
                      <a:pt x="1597" y="17330"/>
                    </a:lnTo>
                    <a:cubicBezTo>
                      <a:pt x="1597" y="17330"/>
                      <a:pt x="228" y="10337"/>
                      <a:pt x="61" y="7919"/>
                    </a:cubicBezTo>
                    <a:cubicBezTo>
                      <a:pt x="-98" y="5510"/>
                      <a:pt x="1027" y="6156"/>
                      <a:pt x="2478" y="5669"/>
                    </a:cubicBezTo>
                    <a:cubicBezTo>
                      <a:pt x="3930" y="5183"/>
                      <a:pt x="4166" y="5510"/>
                      <a:pt x="6583" y="4218"/>
                    </a:cubicBezTo>
                    <a:cubicBezTo>
                      <a:pt x="8993" y="2933"/>
                      <a:pt x="21299" y="683"/>
                      <a:pt x="21299" y="683"/>
                    </a:cubicBezTo>
                    <a:close/>
                  </a:path>
                </a:pathLst>
              </a:custGeom>
              <a:solidFill>
                <a:srgbClr val="231F20"/>
              </a:solidFill>
              <a:ln w="7575" cap="flat">
                <a:noFill/>
                <a:prstDash val="solid"/>
                <a:round/>
              </a:ln>
            </p:spPr>
            <p:txBody>
              <a:bodyPr rtlCol="0" anchor="ctr"/>
              <a:lstStyle/>
              <a:p>
                <a:endParaRPr lang="en-GB"/>
              </a:p>
            </p:txBody>
          </p:sp>
          <p:sp>
            <p:nvSpPr>
              <p:cNvPr id="746" name="Freeform: Shape 745">
                <a:extLst>
                  <a:ext uri="{FF2B5EF4-FFF2-40B4-BE49-F238E27FC236}">
                    <a16:creationId xmlns:a16="http://schemas.microsoft.com/office/drawing/2014/main" id="{1E7B8E48-D7B6-4C02-AF4F-64DE0C4A0C16}"/>
                  </a:ext>
                </a:extLst>
              </p:cNvPr>
              <p:cNvSpPr/>
              <p:nvPr/>
            </p:nvSpPr>
            <p:spPr>
              <a:xfrm>
                <a:off x="6969839" y="4106440"/>
                <a:ext cx="67862" cy="28983"/>
              </a:xfrm>
              <a:custGeom>
                <a:avLst/>
                <a:gdLst>
                  <a:gd name="connsiteX0" fmla="*/ 17179 w 67862"/>
                  <a:gd name="connsiteY0" fmla="*/ 4511 h 28983"/>
                  <a:gd name="connsiteX1" fmla="*/ 16776 w 67862"/>
                  <a:gd name="connsiteY1" fmla="*/ 4595 h 28983"/>
                  <a:gd name="connsiteX2" fmla="*/ 18228 w 67862"/>
                  <a:gd name="connsiteY2" fmla="*/ 3302 h 28983"/>
                  <a:gd name="connsiteX3" fmla="*/ 20319 w 67862"/>
                  <a:gd name="connsiteY3" fmla="*/ 2983 h 28983"/>
                  <a:gd name="connsiteX4" fmla="*/ 23139 w 67862"/>
                  <a:gd name="connsiteY4" fmla="*/ 5233 h 28983"/>
                  <a:gd name="connsiteX5" fmla="*/ 27563 w 67862"/>
                  <a:gd name="connsiteY5" fmla="*/ 7004 h 28983"/>
                  <a:gd name="connsiteX6" fmla="*/ 33674 w 67862"/>
                  <a:gd name="connsiteY6" fmla="*/ 7164 h 28983"/>
                  <a:gd name="connsiteX7" fmla="*/ 39466 w 67862"/>
                  <a:gd name="connsiteY7" fmla="*/ 5796 h 28983"/>
                  <a:gd name="connsiteX8" fmla="*/ 42841 w 67862"/>
                  <a:gd name="connsiteY8" fmla="*/ 2740 h 28983"/>
                  <a:gd name="connsiteX9" fmla="*/ 45015 w 67862"/>
                  <a:gd name="connsiteY9" fmla="*/ 649 h 28983"/>
                  <a:gd name="connsiteX10" fmla="*/ 48231 w 67862"/>
                  <a:gd name="connsiteY10" fmla="*/ 649 h 28983"/>
                  <a:gd name="connsiteX11" fmla="*/ 64080 w 67862"/>
                  <a:gd name="connsiteY11" fmla="*/ 5879 h 28983"/>
                  <a:gd name="connsiteX12" fmla="*/ 67462 w 67862"/>
                  <a:gd name="connsiteY12" fmla="*/ 7004 h 28983"/>
                  <a:gd name="connsiteX13" fmla="*/ 67698 w 67862"/>
                  <a:gd name="connsiteY13" fmla="*/ 8608 h 28983"/>
                  <a:gd name="connsiteX14" fmla="*/ 66170 w 67862"/>
                  <a:gd name="connsiteY14" fmla="*/ 12477 h 28983"/>
                  <a:gd name="connsiteX15" fmla="*/ 54753 w 67862"/>
                  <a:gd name="connsiteY15" fmla="*/ 22610 h 28983"/>
                  <a:gd name="connsiteX16" fmla="*/ 37695 w 67862"/>
                  <a:gd name="connsiteY16" fmla="*/ 28965 h 28983"/>
                  <a:gd name="connsiteX17" fmla="*/ 19353 w 67862"/>
                  <a:gd name="connsiteY17" fmla="*/ 28881 h 28983"/>
                  <a:gd name="connsiteX18" fmla="*/ 4470 w 67862"/>
                  <a:gd name="connsiteY18" fmla="*/ 20436 h 28983"/>
                  <a:gd name="connsiteX19" fmla="*/ 373 w 67862"/>
                  <a:gd name="connsiteY19" fmla="*/ 15693 h 28983"/>
                  <a:gd name="connsiteX20" fmla="*/ 1011 w 67862"/>
                  <a:gd name="connsiteY20" fmla="*/ 13921 h 28983"/>
                  <a:gd name="connsiteX21" fmla="*/ 17179 w 67862"/>
                  <a:gd name="connsiteY21" fmla="*/ 4511 h 28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7862" h="28983">
                    <a:moveTo>
                      <a:pt x="17179" y="4511"/>
                    </a:moveTo>
                    <a:cubicBezTo>
                      <a:pt x="17666" y="4427"/>
                      <a:pt x="16776" y="4595"/>
                      <a:pt x="16776" y="4595"/>
                    </a:cubicBezTo>
                    <a:cubicBezTo>
                      <a:pt x="16776" y="4595"/>
                      <a:pt x="17422" y="3705"/>
                      <a:pt x="18228" y="3302"/>
                    </a:cubicBezTo>
                    <a:cubicBezTo>
                      <a:pt x="19034" y="2900"/>
                      <a:pt x="19596" y="2900"/>
                      <a:pt x="20319" y="2983"/>
                    </a:cubicBezTo>
                    <a:cubicBezTo>
                      <a:pt x="21041" y="3059"/>
                      <a:pt x="21930" y="4184"/>
                      <a:pt x="23139" y="5233"/>
                    </a:cubicBezTo>
                    <a:cubicBezTo>
                      <a:pt x="24340" y="6282"/>
                      <a:pt x="25632" y="6525"/>
                      <a:pt x="27563" y="7004"/>
                    </a:cubicBezTo>
                    <a:cubicBezTo>
                      <a:pt x="29493" y="7491"/>
                      <a:pt x="30938" y="7247"/>
                      <a:pt x="33674" y="7164"/>
                    </a:cubicBezTo>
                    <a:cubicBezTo>
                      <a:pt x="36411" y="7080"/>
                      <a:pt x="37049" y="6442"/>
                      <a:pt x="39466" y="5796"/>
                    </a:cubicBezTo>
                    <a:cubicBezTo>
                      <a:pt x="41876" y="5150"/>
                      <a:pt x="42036" y="3949"/>
                      <a:pt x="42841" y="2740"/>
                    </a:cubicBezTo>
                    <a:cubicBezTo>
                      <a:pt x="43647" y="1531"/>
                      <a:pt x="43244" y="1372"/>
                      <a:pt x="45015" y="649"/>
                    </a:cubicBezTo>
                    <a:cubicBezTo>
                      <a:pt x="46787" y="-80"/>
                      <a:pt x="48231" y="649"/>
                      <a:pt x="48231" y="649"/>
                    </a:cubicBezTo>
                    <a:cubicBezTo>
                      <a:pt x="48231" y="649"/>
                      <a:pt x="62308" y="5476"/>
                      <a:pt x="64080" y="5879"/>
                    </a:cubicBezTo>
                    <a:cubicBezTo>
                      <a:pt x="65851" y="6282"/>
                      <a:pt x="66580" y="6601"/>
                      <a:pt x="67462" y="7004"/>
                    </a:cubicBezTo>
                    <a:cubicBezTo>
                      <a:pt x="68344" y="7407"/>
                      <a:pt x="67698" y="8608"/>
                      <a:pt x="67698" y="8608"/>
                    </a:cubicBezTo>
                    <a:cubicBezTo>
                      <a:pt x="67698" y="8608"/>
                      <a:pt x="66900" y="10782"/>
                      <a:pt x="66170" y="12477"/>
                    </a:cubicBezTo>
                    <a:cubicBezTo>
                      <a:pt x="65448" y="14165"/>
                      <a:pt x="58044" y="19554"/>
                      <a:pt x="54753" y="22610"/>
                    </a:cubicBezTo>
                    <a:cubicBezTo>
                      <a:pt x="51454" y="25666"/>
                      <a:pt x="41640" y="28318"/>
                      <a:pt x="37695" y="28965"/>
                    </a:cubicBezTo>
                    <a:cubicBezTo>
                      <a:pt x="33758" y="29611"/>
                      <a:pt x="23374" y="29208"/>
                      <a:pt x="19353" y="28881"/>
                    </a:cubicBezTo>
                    <a:cubicBezTo>
                      <a:pt x="15332" y="28562"/>
                      <a:pt x="5359" y="21082"/>
                      <a:pt x="4470" y="20436"/>
                    </a:cubicBezTo>
                    <a:cubicBezTo>
                      <a:pt x="3588" y="19797"/>
                      <a:pt x="1338" y="16574"/>
                      <a:pt x="373" y="15693"/>
                    </a:cubicBezTo>
                    <a:cubicBezTo>
                      <a:pt x="-593" y="14803"/>
                      <a:pt x="1011" y="13921"/>
                      <a:pt x="1011" y="13921"/>
                    </a:cubicBezTo>
                    <a:lnTo>
                      <a:pt x="17179" y="4511"/>
                    </a:lnTo>
                    <a:close/>
                  </a:path>
                </a:pathLst>
              </a:custGeom>
              <a:solidFill>
                <a:srgbClr val="231F20"/>
              </a:solidFill>
              <a:ln w="7575" cap="flat">
                <a:noFill/>
                <a:prstDash val="solid"/>
                <a:round/>
              </a:ln>
            </p:spPr>
            <p:txBody>
              <a:bodyPr rtlCol="0" anchor="ctr"/>
              <a:lstStyle/>
              <a:p>
                <a:endParaRPr lang="en-GB"/>
              </a:p>
            </p:txBody>
          </p:sp>
          <p:sp>
            <p:nvSpPr>
              <p:cNvPr id="747" name="Freeform: Shape 746">
                <a:extLst>
                  <a:ext uri="{FF2B5EF4-FFF2-40B4-BE49-F238E27FC236}">
                    <a16:creationId xmlns:a16="http://schemas.microsoft.com/office/drawing/2014/main" id="{F3057B0A-93C9-4A2E-99DC-6548AD443A5F}"/>
                  </a:ext>
                </a:extLst>
              </p:cNvPr>
              <p:cNvSpPr/>
              <p:nvPr/>
            </p:nvSpPr>
            <p:spPr>
              <a:xfrm>
                <a:off x="6957590" y="4060913"/>
                <a:ext cx="24537" cy="18247"/>
              </a:xfrm>
              <a:custGeom>
                <a:avLst/>
                <a:gdLst>
                  <a:gd name="connsiteX0" fmla="*/ 21766 w 24537"/>
                  <a:gd name="connsiteY0" fmla="*/ 623 h 18247"/>
                  <a:gd name="connsiteX1" fmla="*/ 22899 w 24537"/>
                  <a:gd name="connsiteY1" fmla="*/ 304 h 18247"/>
                  <a:gd name="connsiteX2" fmla="*/ 23538 w 24537"/>
                  <a:gd name="connsiteY2" fmla="*/ 1672 h 18247"/>
                  <a:gd name="connsiteX3" fmla="*/ 24587 w 24537"/>
                  <a:gd name="connsiteY3" fmla="*/ 13660 h 18247"/>
                  <a:gd name="connsiteX4" fmla="*/ 22975 w 24537"/>
                  <a:gd name="connsiteY4" fmla="*/ 15020 h 18247"/>
                  <a:gd name="connsiteX5" fmla="*/ 3272 w 24537"/>
                  <a:gd name="connsiteY5" fmla="*/ 18479 h 18247"/>
                  <a:gd name="connsiteX6" fmla="*/ 1418 w 24537"/>
                  <a:gd name="connsiteY6" fmla="*/ 17437 h 18247"/>
                  <a:gd name="connsiteX7" fmla="*/ 49 w 24537"/>
                  <a:gd name="connsiteY7" fmla="*/ 4082 h 18247"/>
                  <a:gd name="connsiteX8" fmla="*/ 1661 w 24537"/>
                  <a:gd name="connsiteY8" fmla="*/ 2881 h 18247"/>
                  <a:gd name="connsiteX9" fmla="*/ 21766 w 24537"/>
                  <a:gd name="connsiteY9" fmla="*/ 623 h 18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37" h="18247">
                    <a:moveTo>
                      <a:pt x="21766" y="623"/>
                    </a:moveTo>
                    <a:cubicBezTo>
                      <a:pt x="21766" y="623"/>
                      <a:pt x="22093" y="304"/>
                      <a:pt x="22899" y="304"/>
                    </a:cubicBezTo>
                    <a:cubicBezTo>
                      <a:pt x="23705" y="304"/>
                      <a:pt x="23538" y="1672"/>
                      <a:pt x="23538" y="1672"/>
                    </a:cubicBezTo>
                    <a:cubicBezTo>
                      <a:pt x="23538" y="1672"/>
                      <a:pt x="24587" y="12451"/>
                      <a:pt x="24587" y="13660"/>
                    </a:cubicBezTo>
                    <a:cubicBezTo>
                      <a:pt x="24587" y="14861"/>
                      <a:pt x="22975" y="15020"/>
                      <a:pt x="22975" y="15020"/>
                    </a:cubicBezTo>
                    <a:cubicBezTo>
                      <a:pt x="22975" y="15020"/>
                      <a:pt x="4876" y="18084"/>
                      <a:pt x="3272" y="18479"/>
                    </a:cubicBezTo>
                    <a:cubicBezTo>
                      <a:pt x="1661" y="18889"/>
                      <a:pt x="1418" y="17437"/>
                      <a:pt x="1418" y="17437"/>
                    </a:cubicBezTo>
                    <a:cubicBezTo>
                      <a:pt x="1418" y="17437"/>
                      <a:pt x="49" y="5374"/>
                      <a:pt x="49" y="4082"/>
                    </a:cubicBezTo>
                    <a:cubicBezTo>
                      <a:pt x="49" y="2797"/>
                      <a:pt x="1661" y="2881"/>
                      <a:pt x="1661" y="2881"/>
                    </a:cubicBezTo>
                    <a:lnTo>
                      <a:pt x="21766" y="623"/>
                    </a:lnTo>
                    <a:close/>
                  </a:path>
                </a:pathLst>
              </a:custGeom>
              <a:solidFill>
                <a:srgbClr val="231F20"/>
              </a:solidFill>
              <a:ln w="7575" cap="flat">
                <a:noFill/>
                <a:prstDash val="solid"/>
                <a:round/>
              </a:ln>
            </p:spPr>
            <p:txBody>
              <a:bodyPr rtlCol="0" anchor="ctr"/>
              <a:lstStyle/>
              <a:p>
                <a:endParaRPr lang="en-GB"/>
              </a:p>
            </p:txBody>
          </p:sp>
          <p:sp>
            <p:nvSpPr>
              <p:cNvPr id="748" name="Freeform: Shape 747">
                <a:extLst>
                  <a:ext uri="{FF2B5EF4-FFF2-40B4-BE49-F238E27FC236}">
                    <a16:creationId xmlns:a16="http://schemas.microsoft.com/office/drawing/2014/main" id="{E1F11BBB-ADBE-4F08-968C-CF5AF7CEBD10}"/>
                  </a:ext>
                </a:extLst>
              </p:cNvPr>
              <p:cNvSpPr/>
              <p:nvPr/>
            </p:nvSpPr>
            <p:spPr>
              <a:xfrm>
                <a:off x="6959341" y="4081412"/>
                <a:ext cx="24881" cy="14531"/>
              </a:xfrm>
              <a:custGeom>
                <a:avLst/>
                <a:gdLst>
                  <a:gd name="connsiteX0" fmla="*/ 21066 w 24881"/>
                  <a:gd name="connsiteY0" fmla="*/ 1134 h 14531"/>
                  <a:gd name="connsiteX1" fmla="*/ 22996 w 24881"/>
                  <a:gd name="connsiteY1" fmla="*/ 328 h 14531"/>
                  <a:gd name="connsiteX2" fmla="*/ 24448 w 24881"/>
                  <a:gd name="connsiteY2" fmla="*/ 1856 h 14531"/>
                  <a:gd name="connsiteX3" fmla="*/ 24844 w 24881"/>
                  <a:gd name="connsiteY3" fmla="*/ 5718 h 14531"/>
                  <a:gd name="connsiteX4" fmla="*/ 24608 w 24881"/>
                  <a:gd name="connsiteY4" fmla="*/ 9495 h 14531"/>
                  <a:gd name="connsiteX5" fmla="*/ 19378 w 24881"/>
                  <a:gd name="connsiteY5" fmla="*/ 11107 h 14531"/>
                  <a:gd name="connsiteX6" fmla="*/ 6266 w 24881"/>
                  <a:gd name="connsiteY6" fmla="*/ 14642 h 14531"/>
                  <a:gd name="connsiteX7" fmla="*/ 2480 w 24881"/>
                  <a:gd name="connsiteY7" fmla="*/ 14482 h 14531"/>
                  <a:gd name="connsiteX8" fmla="*/ 1120 w 24881"/>
                  <a:gd name="connsiteY8" fmla="*/ 12232 h 14531"/>
                  <a:gd name="connsiteX9" fmla="*/ 71 w 24881"/>
                  <a:gd name="connsiteY9" fmla="*/ 6523 h 14531"/>
                  <a:gd name="connsiteX10" fmla="*/ 1120 w 24881"/>
                  <a:gd name="connsiteY10" fmla="*/ 5071 h 14531"/>
                  <a:gd name="connsiteX11" fmla="*/ 4092 w 24881"/>
                  <a:gd name="connsiteY11" fmla="*/ 4669 h 14531"/>
                  <a:gd name="connsiteX12" fmla="*/ 21066 w 24881"/>
                  <a:gd name="connsiteY12" fmla="*/ 1134 h 1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81" h="14531">
                    <a:moveTo>
                      <a:pt x="21066" y="1134"/>
                    </a:moveTo>
                    <a:cubicBezTo>
                      <a:pt x="21066" y="1134"/>
                      <a:pt x="22031" y="488"/>
                      <a:pt x="22996" y="328"/>
                    </a:cubicBezTo>
                    <a:cubicBezTo>
                      <a:pt x="23962" y="169"/>
                      <a:pt x="24205" y="1210"/>
                      <a:pt x="24448" y="1856"/>
                    </a:cubicBezTo>
                    <a:cubicBezTo>
                      <a:pt x="24684" y="2495"/>
                      <a:pt x="24608" y="3946"/>
                      <a:pt x="24844" y="5718"/>
                    </a:cubicBezTo>
                    <a:cubicBezTo>
                      <a:pt x="25087" y="7481"/>
                      <a:pt x="24768" y="8690"/>
                      <a:pt x="24608" y="9495"/>
                    </a:cubicBezTo>
                    <a:cubicBezTo>
                      <a:pt x="24448" y="10301"/>
                      <a:pt x="21795" y="10544"/>
                      <a:pt x="19378" y="11107"/>
                    </a:cubicBezTo>
                    <a:cubicBezTo>
                      <a:pt x="16961" y="11669"/>
                      <a:pt x="7794" y="14322"/>
                      <a:pt x="6266" y="14642"/>
                    </a:cubicBezTo>
                    <a:cubicBezTo>
                      <a:pt x="4738" y="14968"/>
                      <a:pt x="3051" y="14885"/>
                      <a:pt x="2480" y="14482"/>
                    </a:cubicBezTo>
                    <a:cubicBezTo>
                      <a:pt x="1918" y="14079"/>
                      <a:pt x="1363" y="13197"/>
                      <a:pt x="1120" y="12232"/>
                    </a:cubicBezTo>
                    <a:cubicBezTo>
                      <a:pt x="877" y="11267"/>
                      <a:pt x="230" y="8127"/>
                      <a:pt x="71" y="6523"/>
                    </a:cubicBezTo>
                    <a:cubicBezTo>
                      <a:pt x="-89" y="4912"/>
                      <a:pt x="717" y="5315"/>
                      <a:pt x="1120" y="5071"/>
                    </a:cubicBezTo>
                    <a:cubicBezTo>
                      <a:pt x="1523" y="4828"/>
                      <a:pt x="2807" y="4752"/>
                      <a:pt x="4092" y="4669"/>
                    </a:cubicBezTo>
                    <a:cubicBezTo>
                      <a:pt x="5377" y="4593"/>
                      <a:pt x="21066" y="1134"/>
                      <a:pt x="21066" y="1134"/>
                    </a:cubicBezTo>
                    <a:close/>
                  </a:path>
                </a:pathLst>
              </a:custGeom>
              <a:solidFill>
                <a:srgbClr val="231F20"/>
              </a:solidFill>
              <a:ln w="7575" cap="flat">
                <a:noFill/>
                <a:prstDash val="solid"/>
                <a:round/>
              </a:ln>
            </p:spPr>
            <p:txBody>
              <a:bodyPr rtlCol="0" anchor="ctr"/>
              <a:lstStyle/>
              <a:p>
                <a:endParaRPr lang="en-GB"/>
              </a:p>
            </p:txBody>
          </p:sp>
          <p:sp>
            <p:nvSpPr>
              <p:cNvPr id="749" name="Freeform: Shape 748">
                <a:extLst>
                  <a:ext uri="{FF2B5EF4-FFF2-40B4-BE49-F238E27FC236}">
                    <a16:creationId xmlns:a16="http://schemas.microsoft.com/office/drawing/2014/main" id="{426AB2A8-8E07-4A35-B37D-6D1422AA9285}"/>
                  </a:ext>
                </a:extLst>
              </p:cNvPr>
              <p:cNvSpPr/>
              <p:nvPr/>
            </p:nvSpPr>
            <p:spPr>
              <a:xfrm>
                <a:off x="6962480" y="4097756"/>
                <a:ext cx="23981" cy="17452"/>
              </a:xfrm>
              <a:custGeom>
                <a:avLst/>
                <a:gdLst>
                  <a:gd name="connsiteX0" fmla="*/ 21151 w 23981"/>
                  <a:gd name="connsiteY0" fmla="*/ 319 h 17452"/>
                  <a:gd name="connsiteX1" fmla="*/ 22998 w 23981"/>
                  <a:gd name="connsiteY1" fmla="*/ 722 h 17452"/>
                  <a:gd name="connsiteX2" fmla="*/ 23804 w 23981"/>
                  <a:gd name="connsiteY2" fmla="*/ 3861 h 17452"/>
                  <a:gd name="connsiteX3" fmla="*/ 23720 w 23981"/>
                  <a:gd name="connsiteY3" fmla="*/ 6507 h 17452"/>
                  <a:gd name="connsiteX4" fmla="*/ 20505 w 23981"/>
                  <a:gd name="connsiteY4" fmla="*/ 8118 h 17452"/>
                  <a:gd name="connsiteX5" fmla="*/ 11733 w 23981"/>
                  <a:gd name="connsiteY5" fmla="*/ 13431 h 17452"/>
                  <a:gd name="connsiteX6" fmla="*/ 5143 w 23981"/>
                  <a:gd name="connsiteY6" fmla="*/ 17612 h 17452"/>
                  <a:gd name="connsiteX7" fmla="*/ 3372 w 23981"/>
                  <a:gd name="connsiteY7" fmla="*/ 16244 h 17452"/>
                  <a:gd name="connsiteX8" fmla="*/ 149 w 23981"/>
                  <a:gd name="connsiteY8" fmla="*/ 8437 h 17452"/>
                  <a:gd name="connsiteX9" fmla="*/ 1114 w 23981"/>
                  <a:gd name="connsiteY9" fmla="*/ 6111 h 17452"/>
                  <a:gd name="connsiteX10" fmla="*/ 21151 w 23981"/>
                  <a:gd name="connsiteY10" fmla="*/ 319 h 17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81" h="17452">
                    <a:moveTo>
                      <a:pt x="21151" y="319"/>
                    </a:moveTo>
                    <a:cubicBezTo>
                      <a:pt x="21151" y="319"/>
                      <a:pt x="22033" y="319"/>
                      <a:pt x="22998" y="722"/>
                    </a:cubicBezTo>
                    <a:cubicBezTo>
                      <a:pt x="23964" y="1125"/>
                      <a:pt x="23318" y="2007"/>
                      <a:pt x="23804" y="3861"/>
                    </a:cubicBezTo>
                    <a:cubicBezTo>
                      <a:pt x="24283" y="5709"/>
                      <a:pt x="23888" y="5944"/>
                      <a:pt x="23720" y="6507"/>
                    </a:cubicBezTo>
                    <a:cubicBezTo>
                      <a:pt x="23561" y="7077"/>
                      <a:pt x="21957" y="7959"/>
                      <a:pt x="20505" y="8118"/>
                    </a:cubicBezTo>
                    <a:cubicBezTo>
                      <a:pt x="19053" y="8278"/>
                      <a:pt x="14226" y="11660"/>
                      <a:pt x="11733" y="13431"/>
                    </a:cubicBezTo>
                    <a:cubicBezTo>
                      <a:pt x="9240" y="15203"/>
                      <a:pt x="5865" y="17126"/>
                      <a:pt x="5143" y="17612"/>
                    </a:cubicBezTo>
                    <a:cubicBezTo>
                      <a:pt x="4413" y="18091"/>
                      <a:pt x="4656" y="17453"/>
                      <a:pt x="3372" y="16244"/>
                    </a:cubicBezTo>
                    <a:cubicBezTo>
                      <a:pt x="2079" y="15043"/>
                      <a:pt x="635" y="9973"/>
                      <a:pt x="149" y="8437"/>
                    </a:cubicBezTo>
                    <a:cubicBezTo>
                      <a:pt x="-330" y="6910"/>
                      <a:pt x="1114" y="6111"/>
                      <a:pt x="1114" y="6111"/>
                    </a:cubicBezTo>
                    <a:lnTo>
                      <a:pt x="21151" y="319"/>
                    </a:lnTo>
                    <a:close/>
                  </a:path>
                </a:pathLst>
              </a:custGeom>
              <a:solidFill>
                <a:srgbClr val="231F20"/>
              </a:solidFill>
              <a:ln w="7575" cap="flat">
                <a:noFill/>
                <a:prstDash val="solid"/>
                <a:round/>
              </a:ln>
            </p:spPr>
            <p:txBody>
              <a:bodyPr rtlCol="0" anchor="ctr"/>
              <a:lstStyle/>
              <a:p>
                <a:endParaRPr lang="en-GB"/>
              </a:p>
            </p:txBody>
          </p:sp>
          <p:sp>
            <p:nvSpPr>
              <p:cNvPr id="750" name="Freeform: Shape 749">
                <a:extLst>
                  <a:ext uri="{FF2B5EF4-FFF2-40B4-BE49-F238E27FC236}">
                    <a16:creationId xmlns:a16="http://schemas.microsoft.com/office/drawing/2014/main" id="{38A5AE9E-E72B-4097-B160-7B9B506B2187}"/>
                  </a:ext>
                </a:extLst>
              </p:cNvPr>
              <p:cNvSpPr/>
              <p:nvPr/>
            </p:nvSpPr>
            <p:spPr>
              <a:xfrm>
                <a:off x="7016690" y="4093117"/>
                <a:ext cx="23614" cy="12750"/>
              </a:xfrm>
              <a:custGeom>
                <a:avLst/>
                <a:gdLst>
                  <a:gd name="connsiteX0" fmla="*/ 22788 w 23614"/>
                  <a:gd name="connsiteY0" fmla="*/ 616 h 12750"/>
                  <a:gd name="connsiteX1" fmla="*/ 23510 w 23614"/>
                  <a:gd name="connsiteY1" fmla="*/ 2463 h 12750"/>
                  <a:gd name="connsiteX2" fmla="*/ 23677 w 23614"/>
                  <a:gd name="connsiteY2" fmla="*/ 6727 h 12750"/>
                  <a:gd name="connsiteX3" fmla="*/ 23510 w 23614"/>
                  <a:gd name="connsiteY3" fmla="*/ 11470 h 12750"/>
                  <a:gd name="connsiteX4" fmla="*/ 23031 w 23614"/>
                  <a:gd name="connsiteY4" fmla="*/ 12998 h 12750"/>
                  <a:gd name="connsiteX5" fmla="*/ 1063 w 23614"/>
                  <a:gd name="connsiteY5" fmla="*/ 7449 h 12750"/>
                  <a:gd name="connsiteX6" fmla="*/ 182 w 23614"/>
                  <a:gd name="connsiteY6" fmla="*/ 5845 h 12750"/>
                  <a:gd name="connsiteX7" fmla="*/ 425 w 23614"/>
                  <a:gd name="connsiteY7" fmla="*/ 1817 h 12750"/>
                  <a:gd name="connsiteX8" fmla="*/ 1307 w 23614"/>
                  <a:gd name="connsiteY8" fmla="*/ 448 h 12750"/>
                  <a:gd name="connsiteX9" fmla="*/ 2599 w 23614"/>
                  <a:gd name="connsiteY9" fmla="*/ 692 h 12750"/>
                  <a:gd name="connsiteX10" fmla="*/ 22788 w 23614"/>
                  <a:gd name="connsiteY10" fmla="*/ 616 h 1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 h="12750">
                    <a:moveTo>
                      <a:pt x="22788" y="616"/>
                    </a:moveTo>
                    <a:cubicBezTo>
                      <a:pt x="23191" y="775"/>
                      <a:pt x="23267" y="1817"/>
                      <a:pt x="23510" y="2463"/>
                    </a:cubicBezTo>
                    <a:cubicBezTo>
                      <a:pt x="23753" y="3109"/>
                      <a:pt x="23677" y="5116"/>
                      <a:pt x="23677" y="6727"/>
                    </a:cubicBezTo>
                    <a:cubicBezTo>
                      <a:pt x="23677" y="8339"/>
                      <a:pt x="23510" y="9380"/>
                      <a:pt x="23510" y="11470"/>
                    </a:cubicBezTo>
                    <a:cubicBezTo>
                      <a:pt x="23510" y="13561"/>
                      <a:pt x="23031" y="12998"/>
                      <a:pt x="23031" y="12998"/>
                    </a:cubicBezTo>
                    <a:cubicBezTo>
                      <a:pt x="23031" y="12998"/>
                      <a:pt x="2515" y="7693"/>
                      <a:pt x="1063" y="7449"/>
                    </a:cubicBezTo>
                    <a:cubicBezTo>
                      <a:pt x="-381" y="7206"/>
                      <a:pt x="182" y="6324"/>
                      <a:pt x="182" y="5845"/>
                    </a:cubicBezTo>
                    <a:cubicBezTo>
                      <a:pt x="182" y="5359"/>
                      <a:pt x="265" y="2706"/>
                      <a:pt x="425" y="1817"/>
                    </a:cubicBezTo>
                    <a:cubicBezTo>
                      <a:pt x="584" y="935"/>
                      <a:pt x="744" y="851"/>
                      <a:pt x="1307" y="448"/>
                    </a:cubicBezTo>
                    <a:cubicBezTo>
                      <a:pt x="1869" y="46"/>
                      <a:pt x="2599" y="692"/>
                      <a:pt x="2599" y="692"/>
                    </a:cubicBezTo>
                    <a:lnTo>
                      <a:pt x="22788" y="616"/>
                    </a:lnTo>
                    <a:close/>
                  </a:path>
                </a:pathLst>
              </a:custGeom>
              <a:solidFill>
                <a:srgbClr val="231F20"/>
              </a:solidFill>
              <a:ln w="7575" cap="flat">
                <a:noFill/>
                <a:prstDash val="solid"/>
                <a:round/>
              </a:ln>
            </p:spPr>
            <p:txBody>
              <a:bodyPr rtlCol="0" anchor="ctr"/>
              <a:lstStyle/>
              <a:p>
                <a:endParaRPr lang="en-GB"/>
              </a:p>
            </p:txBody>
          </p:sp>
          <p:sp>
            <p:nvSpPr>
              <p:cNvPr id="751" name="Freeform: Shape 750">
                <a:extLst>
                  <a:ext uri="{FF2B5EF4-FFF2-40B4-BE49-F238E27FC236}">
                    <a16:creationId xmlns:a16="http://schemas.microsoft.com/office/drawing/2014/main" id="{FFF20221-5D3E-49CF-BF17-E0FE50FB47C3}"/>
                  </a:ext>
                </a:extLst>
              </p:cNvPr>
              <p:cNvSpPr/>
              <p:nvPr/>
            </p:nvSpPr>
            <p:spPr>
              <a:xfrm>
                <a:off x="7015406" y="4075712"/>
                <a:ext cx="24684" cy="11039"/>
              </a:xfrm>
              <a:custGeom>
                <a:avLst/>
                <a:gdLst>
                  <a:gd name="connsiteX0" fmla="*/ 20856 w 24684"/>
                  <a:gd name="connsiteY0" fmla="*/ 309 h 11039"/>
                  <a:gd name="connsiteX1" fmla="*/ 23106 w 24684"/>
                  <a:gd name="connsiteY1" fmla="*/ 1198 h 11039"/>
                  <a:gd name="connsiteX2" fmla="*/ 23828 w 24684"/>
                  <a:gd name="connsiteY2" fmla="*/ 3767 h 11039"/>
                  <a:gd name="connsiteX3" fmla="*/ 24634 w 24684"/>
                  <a:gd name="connsiteY3" fmla="*/ 8678 h 11039"/>
                  <a:gd name="connsiteX4" fmla="*/ 23669 w 24684"/>
                  <a:gd name="connsiteY4" fmla="*/ 10844 h 11039"/>
                  <a:gd name="connsiteX5" fmla="*/ 18036 w 24684"/>
                  <a:gd name="connsiteY5" fmla="*/ 10844 h 11039"/>
                  <a:gd name="connsiteX6" fmla="*/ 11278 w 24684"/>
                  <a:gd name="connsiteY6" fmla="*/ 11011 h 11039"/>
                  <a:gd name="connsiteX7" fmla="*/ 5403 w 24684"/>
                  <a:gd name="connsiteY7" fmla="*/ 11331 h 11039"/>
                  <a:gd name="connsiteX8" fmla="*/ 1305 w 24684"/>
                  <a:gd name="connsiteY8" fmla="*/ 10525 h 11039"/>
                  <a:gd name="connsiteX9" fmla="*/ 180 w 24684"/>
                  <a:gd name="connsiteY9" fmla="*/ 7629 h 11039"/>
                  <a:gd name="connsiteX10" fmla="*/ 97 w 24684"/>
                  <a:gd name="connsiteY10" fmla="*/ 3608 h 11039"/>
                  <a:gd name="connsiteX11" fmla="*/ 1701 w 24684"/>
                  <a:gd name="connsiteY11" fmla="*/ 2323 h 11039"/>
                  <a:gd name="connsiteX12" fmla="*/ 5813 w 24684"/>
                  <a:gd name="connsiteY12" fmla="*/ 1996 h 11039"/>
                  <a:gd name="connsiteX13" fmla="*/ 11362 w 24684"/>
                  <a:gd name="connsiteY13" fmla="*/ 871 h 11039"/>
                  <a:gd name="connsiteX14" fmla="*/ 20856 w 24684"/>
                  <a:gd name="connsiteY14" fmla="*/ 309 h 1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684" h="11039">
                    <a:moveTo>
                      <a:pt x="20856" y="309"/>
                    </a:moveTo>
                    <a:cubicBezTo>
                      <a:pt x="20856" y="309"/>
                      <a:pt x="22460" y="635"/>
                      <a:pt x="23106" y="1198"/>
                    </a:cubicBezTo>
                    <a:cubicBezTo>
                      <a:pt x="23745" y="1761"/>
                      <a:pt x="23509" y="2642"/>
                      <a:pt x="23828" y="3767"/>
                    </a:cubicBezTo>
                    <a:cubicBezTo>
                      <a:pt x="24148" y="4900"/>
                      <a:pt x="24072" y="6185"/>
                      <a:pt x="24634" y="8678"/>
                    </a:cubicBezTo>
                    <a:cubicBezTo>
                      <a:pt x="25197" y="11171"/>
                      <a:pt x="23669" y="10844"/>
                      <a:pt x="23669" y="10844"/>
                    </a:cubicBezTo>
                    <a:lnTo>
                      <a:pt x="18036" y="10844"/>
                    </a:lnTo>
                    <a:cubicBezTo>
                      <a:pt x="17230" y="10844"/>
                      <a:pt x="14175" y="10844"/>
                      <a:pt x="11278" y="11011"/>
                    </a:cubicBezTo>
                    <a:cubicBezTo>
                      <a:pt x="8382" y="11171"/>
                      <a:pt x="8063" y="11171"/>
                      <a:pt x="5403" y="11331"/>
                    </a:cubicBezTo>
                    <a:cubicBezTo>
                      <a:pt x="2750" y="11490"/>
                      <a:pt x="1305" y="10525"/>
                      <a:pt x="1305" y="10525"/>
                    </a:cubicBezTo>
                    <a:cubicBezTo>
                      <a:pt x="1305" y="10525"/>
                      <a:pt x="180" y="9157"/>
                      <a:pt x="180" y="7629"/>
                    </a:cubicBezTo>
                    <a:cubicBezTo>
                      <a:pt x="180" y="6101"/>
                      <a:pt x="13" y="4733"/>
                      <a:pt x="97" y="3608"/>
                    </a:cubicBezTo>
                    <a:cubicBezTo>
                      <a:pt x="180" y="2483"/>
                      <a:pt x="1701" y="2323"/>
                      <a:pt x="1701" y="2323"/>
                    </a:cubicBezTo>
                    <a:cubicBezTo>
                      <a:pt x="1701" y="2323"/>
                      <a:pt x="4437" y="2080"/>
                      <a:pt x="5813" y="1996"/>
                    </a:cubicBezTo>
                    <a:cubicBezTo>
                      <a:pt x="7174" y="1920"/>
                      <a:pt x="8306" y="1358"/>
                      <a:pt x="11362" y="871"/>
                    </a:cubicBezTo>
                    <a:cubicBezTo>
                      <a:pt x="14418" y="392"/>
                      <a:pt x="20856" y="309"/>
                      <a:pt x="20856" y="309"/>
                    </a:cubicBezTo>
                    <a:close/>
                  </a:path>
                </a:pathLst>
              </a:custGeom>
              <a:solidFill>
                <a:srgbClr val="231F20"/>
              </a:solidFill>
              <a:ln w="7575" cap="flat">
                <a:noFill/>
                <a:prstDash val="solid"/>
                <a:round/>
              </a:ln>
            </p:spPr>
            <p:txBody>
              <a:bodyPr rtlCol="0" anchor="ctr"/>
              <a:lstStyle/>
              <a:p>
                <a:endParaRPr lang="en-GB"/>
              </a:p>
            </p:txBody>
          </p:sp>
          <p:sp>
            <p:nvSpPr>
              <p:cNvPr id="752" name="Freeform: Shape 751">
                <a:extLst>
                  <a:ext uri="{FF2B5EF4-FFF2-40B4-BE49-F238E27FC236}">
                    <a16:creationId xmlns:a16="http://schemas.microsoft.com/office/drawing/2014/main" id="{5DE90EC5-B49B-4493-8971-04F63044ABCF}"/>
                  </a:ext>
                </a:extLst>
              </p:cNvPr>
              <p:cNvSpPr/>
              <p:nvPr/>
            </p:nvSpPr>
            <p:spPr>
              <a:xfrm>
                <a:off x="7013011" y="4053030"/>
                <a:ext cx="24059" cy="16890"/>
              </a:xfrm>
              <a:custGeom>
                <a:avLst/>
                <a:gdLst>
                  <a:gd name="connsiteX0" fmla="*/ 19380 w 24059"/>
                  <a:gd name="connsiteY0" fmla="*/ 300 h 16890"/>
                  <a:gd name="connsiteX1" fmla="*/ 19783 w 24059"/>
                  <a:gd name="connsiteY1" fmla="*/ 2710 h 16890"/>
                  <a:gd name="connsiteX2" fmla="*/ 20992 w 24059"/>
                  <a:gd name="connsiteY2" fmla="*/ 5203 h 16890"/>
                  <a:gd name="connsiteX3" fmla="*/ 22117 w 24059"/>
                  <a:gd name="connsiteY3" fmla="*/ 8267 h 16890"/>
                  <a:gd name="connsiteX4" fmla="*/ 23569 w 24059"/>
                  <a:gd name="connsiteY4" fmla="*/ 13010 h 16890"/>
                  <a:gd name="connsiteX5" fmla="*/ 23888 w 24059"/>
                  <a:gd name="connsiteY5" fmla="*/ 16066 h 16890"/>
                  <a:gd name="connsiteX6" fmla="*/ 1525 w 24059"/>
                  <a:gd name="connsiteY6" fmla="*/ 17191 h 16890"/>
                  <a:gd name="connsiteX7" fmla="*/ 719 w 24059"/>
                  <a:gd name="connsiteY7" fmla="*/ 11155 h 16890"/>
                  <a:gd name="connsiteX8" fmla="*/ 81 w 24059"/>
                  <a:gd name="connsiteY8" fmla="*/ 5849 h 16890"/>
                  <a:gd name="connsiteX9" fmla="*/ 1525 w 24059"/>
                  <a:gd name="connsiteY9" fmla="*/ 3197 h 16890"/>
                  <a:gd name="connsiteX10" fmla="*/ 4094 w 24059"/>
                  <a:gd name="connsiteY10" fmla="*/ 2391 h 16890"/>
                  <a:gd name="connsiteX11" fmla="*/ 7560 w 24059"/>
                  <a:gd name="connsiteY11" fmla="*/ 1585 h 16890"/>
                  <a:gd name="connsiteX12" fmla="*/ 10213 w 24059"/>
                  <a:gd name="connsiteY12" fmla="*/ 1745 h 16890"/>
                  <a:gd name="connsiteX13" fmla="*/ 18179 w 24059"/>
                  <a:gd name="connsiteY13" fmla="*/ 376 h 16890"/>
                  <a:gd name="connsiteX14" fmla="*/ 19380 w 24059"/>
                  <a:gd name="connsiteY14" fmla="*/ 300 h 1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59" h="16890">
                    <a:moveTo>
                      <a:pt x="19380" y="300"/>
                    </a:moveTo>
                    <a:cubicBezTo>
                      <a:pt x="19380" y="300"/>
                      <a:pt x="19624" y="2148"/>
                      <a:pt x="19783" y="2710"/>
                    </a:cubicBezTo>
                    <a:cubicBezTo>
                      <a:pt x="19943" y="3273"/>
                      <a:pt x="20429" y="4481"/>
                      <a:pt x="20992" y="5203"/>
                    </a:cubicBezTo>
                    <a:cubicBezTo>
                      <a:pt x="21554" y="5925"/>
                      <a:pt x="21874" y="6891"/>
                      <a:pt x="22117" y="8267"/>
                    </a:cubicBezTo>
                    <a:cubicBezTo>
                      <a:pt x="22360" y="9627"/>
                      <a:pt x="22520" y="11079"/>
                      <a:pt x="23569" y="13010"/>
                    </a:cubicBezTo>
                    <a:cubicBezTo>
                      <a:pt x="24610" y="14941"/>
                      <a:pt x="23888" y="16066"/>
                      <a:pt x="23888" y="16066"/>
                    </a:cubicBezTo>
                    <a:lnTo>
                      <a:pt x="1525" y="17191"/>
                    </a:lnTo>
                    <a:cubicBezTo>
                      <a:pt x="1525" y="17191"/>
                      <a:pt x="719" y="13245"/>
                      <a:pt x="719" y="11155"/>
                    </a:cubicBezTo>
                    <a:cubicBezTo>
                      <a:pt x="719" y="9065"/>
                      <a:pt x="157" y="8099"/>
                      <a:pt x="81" y="5849"/>
                    </a:cubicBezTo>
                    <a:cubicBezTo>
                      <a:pt x="-3" y="3592"/>
                      <a:pt x="559" y="3197"/>
                      <a:pt x="1525" y="3197"/>
                    </a:cubicBezTo>
                    <a:cubicBezTo>
                      <a:pt x="2490" y="3197"/>
                      <a:pt x="3053" y="2794"/>
                      <a:pt x="4094" y="2391"/>
                    </a:cubicBezTo>
                    <a:cubicBezTo>
                      <a:pt x="5143" y="1988"/>
                      <a:pt x="6108" y="2071"/>
                      <a:pt x="7560" y="1585"/>
                    </a:cubicBezTo>
                    <a:cubicBezTo>
                      <a:pt x="9005" y="1106"/>
                      <a:pt x="8526" y="1745"/>
                      <a:pt x="10213" y="1745"/>
                    </a:cubicBezTo>
                    <a:cubicBezTo>
                      <a:pt x="11901" y="1745"/>
                      <a:pt x="18179" y="376"/>
                      <a:pt x="18179" y="376"/>
                    </a:cubicBezTo>
                    <a:lnTo>
                      <a:pt x="19380" y="300"/>
                    </a:lnTo>
                    <a:close/>
                  </a:path>
                </a:pathLst>
              </a:custGeom>
              <a:solidFill>
                <a:srgbClr val="231F20"/>
              </a:solidFill>
              <a:ln w="7575" cap="flat">
                <a:noFill/>
                <a:prstDash val="solid"/>
                <a:round/>
              </a:ln>
            </p:spPr>
            <p:txBody>
              <a:bodyPr rtlCol="0" anchor="ctr"/>
              <a:lstStyle/>
              <a:p>
                <a:endParaRPr lang="en-GB"/>
              </a:p>
            </p:txBody>
          </p:sp>
          <p:sp>
            <p:nvSpPr>
              <p:cNvPr id="753" name="Freeform: Shape 752">
                <a:extLst>
                  <a:ext uri="{FF2B5EF4-FFF2-40B4-BE49-F238E27FC236}">
                    <a16:creationId xmlns:a16="http://schemas.microsoft.com/office/drawing/2014/main" id="{B59B272B-3625-44B3-9124-9D0FDD60D8FB}"/>
                  </a:ext>
                </a:extLst>
              </p:cNvPr>
              <p:cNvSpPr/>
              <p:nvPr/>
            </p:nvSpPr>
            <p:spPr>
              <a:xfrm>
                <a:off x="7001557" y="4063885"/>
                <a:ext cx="7737" cy="12637"/>
              </a:xfrm>
              <a:custGeom>
                <a:avLst/>
                <a:gdLst>
                  <a:gd name="connsiteX0" fmla="*/ 5408 w 7737"/>
                  <a:gd name="connsiteY0" fmla="*/ 304 h 12637"/>
                  <a:gd name="connsiteX1" fmla="*/ 6860 w 7737"/>
                  <a:gd name="connsiteY1" fmla="*/ 1353 h 12637"/>
                  <a:gd name="connsiteX2" fmla="*/ 7741 w 7737"/>
                  <a:gd name="connsiteY2" fmla="*/ 4888 h 12637"/>
                  <a:gd name="connsiteX3" fmla="*/ 7339 w 7737"/>
                  <a:gd name="connsiteY3" fmla="*/ 8430 h 12637"/>
                  <a:gd name="connsiteX4" fmla="*/ 6616 w 7737"/>
                  <a:gd name="connsiteY4" fmla="*/ 9882 h 12637"/>
                  <a:gd name="connsiteX5" fmla="*/ 4610 w 7737"/>
                  <a:gd name="connsiteY5" fmla="*/ 11569 h 12637"/>
                  <a:gd name="connsiteX6" fmla="*/ 1227 w 7737"/>
                  <a:gd name="connsiteY6" fmla="*/ 12938 h 12637"/>
                  <a:gd name="connsiteX7" fmla="*/ 908 w 7737"/>
                  <a:gd name="connsiteY7" fmla="*/ 11889 h 12637"/>
                  <a:gd name="connsiteX8" fmla="*/ 102 w 7737"/>
                  <a:gd name="connsiteY8" fmla="*/ 6986 h 12637"/>
                  <a:gd name="connsiteX9" fmla="*/ 338 w 7737"/>
                  <a:gd name="connsiteY9" fmla="*/ 4888 h 12637"/>
                  <a:gd name="connsiteX10" fmla="*/ 4769 w 7737"/>
                  <a:gd name="connsiteY10" fmla="*/ 388 h 12637"/>
                  <a:gd name="connsiteX11" fmla="*/ 5408 w 7737"/>
                  <a:gd name="connsiteY11" fmla="*/ 304 h 1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37" h="12637">
                    <a:moveTo>
                      <a:pt x="5408" y="304"/>
                    </a:moveTo>
                    <a:cubicBezTo>
                      <a:pt x="5408" y="304"/>
                      <a:pt x="6214" y="631"/>
                      <a:pt x="6860" y="1353"/>
                    </a:cubicBezTo>
                    <a:cubicBezTo>
                      <a:pt x="7498" y="2075"/>
                      <a:pt x="7498" y="3687"/>
                      <a:pt x="7741" y="4888"/>
                    </a:cubicBezTo>
                    <a:cubicBezTo>
                      <a:pt x="7985" y="6096"/>
                      <a:pt x="7422" y="8111"/>
                      <a:pt x="7339" y="8430"/>
                    </a:cubicBezTo>
                    <a:cubicBezTo>
                      <a:pt x="7263" y="8757"/>
                      <a:pt x="6776" y="9555"/>
                      <a:pt x="6616" y="9882"/>
                    </a:cubicBezTo>
                    <a:cubicBezTo>
                      <a:pt x="6457" y="10201"/>
                      <a:pt x="5013" y="11007"/>
                      <a:pt x="4610" y="11569"/>
                    </a:cubicBezTo>
                    <a:cubicBezTo>
                      <a:pt x="4207" y="12132"/>
                      <a:pt x="2109" y="12854"/>
                      <a:pt x="1227" y="12938"/>
                    </a:cubicBezTo>
                    <a:cubicBezTo>
                      <a:pt x="338" y="13014"/>
                      <a:pt x="908" y="11889"/>
                      <a:pt x="908" y="11889"/>
                    </a:cubicBezTo>
                    <a:cubicBezTo>
                      <a:pt x="908" y="11889"/>
                      <a:pt x="262" y="8833"/>
                      <a:pt x="102" y="6986"/>
                    </a:cubicBezTo>
                    <a:cubicBezTo>
                      <a:pt x="-57" y="5131"/>
                      <a:pt x="338" y="4888"/>
                      <a:pt x="338" y="4888"/>
                    </a:cubicBezTo>
                    <a:lnTo>
                      <a:pt x="4769" y="388"/>
                    </a:lnTo>
                    <a:lnTo>
                      <a:pt x="5408" y="304"/>
                    </a:lnTo>
                    <a:close/>
                  </a:path>
                </a:pathLst>
              </a:custGeom>
              <a:solidFill>
                <a:srgbClr val="231F20"/>
              </a:solidFill>
              <a:ln w="7575" cap="flat">
                <a:noFill/>
                <a:prstDash val="solid"/>
                <a:round/>
              </a:ln>
            </p:spPr>
            <p:txBody>
              <a:bodyPr rtlCol="0" anchor="ctr"/>
              <a:lstStyle/>
              <a:p>
                <a:endParaRPr lang="en-GB"/>
              </a:p>
            </p:txBody>
          </p:sp>
          <p:sp>
            <p:nvSpPr>
              <p:cNvPr id="754" name="Freeform: Shape 753">
                <a:extLst>
                  <a:ext uri="{FF2B5EF4-FFF2-40B4-BE49-F238E27FC236}">
                    <a16:creationId xmlns:a16="http://schemas.microsoft.com/office/drawing/2014/main" id="{548C5D0C-9FC6-4405-8D2C-C721C430D684}"/>
                  </a:ext>
                </a:extLst>
              </p:cNvPr>
              <p:cNvSpPr/>
              <p:nvPr/>
            </p:nvSpPr>
            <p:spPr>
              <a:xfrm>
                <a:off x="7004009" y="4081415"/>
                <a:ext cx="7014" cy="9105"/>
              </a:xfrm>
              <a:custGeom>
                <a:avLst/>
                <a:gdLst>
                  <a:gd name="connsiteX0" fmla="*/ 3922 w 7014"/>
                  <a:gd name="connsiteY0" fmla="*/ 324 h 9105"/>
                  <a:gd name="connsiteX1" fmla="*/ 5617 w 7014"/>
                  <a:gd name="connsiteY1" fmla="*/ 484 h 9105"/>
                  <a:gd name="connsiteX2" fmla="*/ 6985 w 7014"/>
                  <a:gd name="connsiteY2" fmla="*/ 3304 h 9105"/>
                  <a:gd name="connsiteX3" fmla="*/ 6339 w 7014"/>
                  <a:gd name="connsiteY3" fmla="*/ 6276 h 9105"/>
                  <a:gd name="connsiteX4" fmla="*/ 3846 w 7014"/>
                  <a:gd name="connsiteY4" fmla="*/ 8207 h 9105"/>
                  <a:gd name="connsiteX5" fmla="*/ 707 w 7014"/>
                  <a:gd name="connsiteY5" fmla="*/ 9416 h 9105"/>
                  <a:gd name="connsiteX6" fmla="*/ 68 w 7014"/>
                  <a:gd name="connsiteY6" fmla="*/ 6200 h 9105"/>
                  <a:gd name="connsiteX7" fmla="*/ 547 w 7014"/>
                  <a:gd name="connsiteY7" fmla="*/ 4102 h 9105"/>
                  <a:gd name="connsiteX8" fmla="*/ 3922 w 7014"/>
                  <a:gd name="connsiteY8" fmla="*/ 324 h 9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4" h="9105">
                    <a:moveTo>
                      <a:pt x="3922" y="324"/>
                    </a:moveTo>
                    <a:cubicBezTo>
                      <a:pt x="3922" y="324"/>
                      <a:pt x="5131" y="241"/>
                      <a:pt x="5617" y="484"/>
                    </a:cubicBezTo>
                    <a:cubicBezTo>
                      <a:pt x="6096" y="727"/>
                      <a:pt x="6658" y="1928"/>
                      <a:pt x="6985" y="3304"/>
                    </a:cubicBezTo>
                    <a:cubicBezTo>
                      <a:pt x="7304" y="4665"/>
                      <a:pt x="6742" y="5471"/>
                      <a:pt x="6339" y="6276"/>
                    </a:cubicBezTo>
                    <a:cubicBezTo>
                      <a:pt x="5936" y="7082"/>
                      <a:pt x="4492" y="7561"/>
                      <a:pt x="3846" y="8207"/>
                    </a:cubicBezTo>
                    <a:cubicBezTo>
                      <a:pt x="3200" y="8853"/>
                      <a:pt x="1429" y="9416"/>
                      <a:pt x="707" y="9416"/>
                    </a:cubicBezTo>
                    <a:cubicBezTo>
                      <a:pt x="-16" y="9416"/>
                      <a:pt x="68" y="8123"/>
                      <a:pt x="68" y="6200"/>
                    </a:cubicBezTo>
                    <a:cubicBezTo>
                      <a:pt x="68" y="4270"/>
                      <a:pt x="547" y="4102"/>
                      <a:pt x="547" y="4102"/>
                    </a:cubicBezTo>
                    <a:lnTo>
                      <a:pt x="3922" y="324"/>
                    </a:lnTo>
                    <a:close/>
                  </a:path>
                </a:pathLst>
              </a:custGeom>
              <a:solidFill>
                <a:srgbClr val="231F20"/>
              </a:solidFill>
              <a:ln w="7575" cap="flat">
                <a:noFill/>
                <a:prstDash val="solid"/>
                <a:round/>
              </a:ln>
            </p:spPr>
            <p:txBody>
              <a:bodyPr rtlCol="0" anchor="ctr"/>
              <a:lstStyle/>
              <a:p>
                <a:endParaRPr lang="en-GB"/>
              </a:p>
            </p:txBody>
          </p:sp>
          <p:sp>
            <p:nvSpPr>
              <p:cNvPr id="755" name="Freeform: Shape 754">
                <a:extLst>
                  <a:ext uri="{FF2B5EF4-FFF2-40B4-BE49-F238E27FC236}">
                    <a16:creationId xmlns:a16="http://schemas.microsoft.com/office/drawing/2014/main" id="{283DE5E8-9951-4D88-A7D6-7F2EFB06E21B}"/>
                  </a:ext>
                </a:extLst>
              </p:cNvPr>
              <p:cNvSpPr/>
              <p:nvPr/>
            </p:nvSpPr>
            <p:spPr>
              <a:xfrm>
                <a:off x="7006020" y="4096312"/>
                <a:ext cx="5631" cy="9973"/>
              </a:xfrm>
              <a:custGeom>
                <a:avLst/>
                <a:gdLst>
                  <a:gd name="connsiteX0" fmla="*/ 4328 w 5631"/>
                  <a:gd name="connsiteY0" fmla="*/ 317 h 9973"/>
                  <a:gd name="connsiteX1" fmla="*/ 5377 w 5631"/>
                  <a:gd name="connsiteY1" fmla="*/ 1199 h 9973"/>
                  <a:gd name="connsiteX2" fmla="*/ 5697 w 5631"/>
                  <a:gd name="connsiteY2" fmla="*/ 2810 h 9973"/>
                  <a:gd name="connsiteX3" fmla="*/ 5058 w 5631"/>
                  <a:gd name="connsiteY3" fmla="*/ 5144 h 9973"/>
                  <a:gd name="connsiteX4" fmla="*/ 3690 w 5631"/>
                  <a:gd name="connsiteY4" fmla="*/ 7713 h 9973"/>
                  <a:gd name="connsiteX5" fmla="*/ 2481 w 5631"/>
                  <a:gd name="connsiteY5" fmla="*/ 9325 h 9973"/>
                  <a:gd name="connsiteX6" fmla="*/ 1113 w 5631"/>
                  <a:gd name="connsiteY6" fmla="*/ 10290 h 9973"/>
                  <a:gd name="connsiteX7" fmla="*/ 231 w 5631"/>
                  <a:gd name="connsiteY7" fmla="*/ 9157 h 9973"/>
                  <a:gd name="connsiteX8" fmla="*/ 231 w 5631"/>
                  <a:gd name="connsiteY8" fmla="*/ 4817 h 9973"/>
                  <a:gd name="connsiteX9" fmla="*/ 1516 w 5631"/>
                  <a:gd name="connsiteY9" fmla="*/ 2240 h 9973"/>
                  <a:gd name="connsiteX10" fmla="*/ 3850 w 5631"/>
                  <a:gd name="connsiteY10" fmla="*/ 477 h 9973"/>
                  <a:gd name="connsiteX11" fmla="*/ 4328 w 5631"/>
                  <a:gd name="connsiteY11" fmla="*/ 317 h 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31" h="9973">
                    <a:moveTo>
                      <a:pt x="4328" y="317"/>
                    </a:moveTo>
                    <a:cubicBezTo>
                      <a:pt x="4328" y="317"/>
                      <a:pt x="5058" y="720"/>
                      <a:pt x="5377" y="1199"/>
                    </a:cubicBezTo>
                    <a:cubicBezTo>
                      <a:pt x="5697" y="1685"/>
                      <a:pt x="5697" y="2324"/>
                      <a:pt x="5697" y="2810"/>
                    </a:cubicBezTo>
                    <a:cubicBezTo>
                      <a:pt x="5697" y="3289"/>
                      <a:pt x="5218" y="4338"/>
                      <a:pt x="5058" y="5144"/>
                    </a:cubicBezTo>
                    <a:cubicBezTo>
                      <a:pt x="4899" y="5942"/>
                      <a:pt x="4009" y="7067"/>
                      <a:pt x="3690" y="7713"/>
                    </a:cubicBezTo>
                    <a:cubicBezTo>
                      <a:pt x="3363" y="8359"/>
                      <a:pt x="2801" y="8838"/>
                      <a:pt x="2481" y="9325"/>
                    </a:cubicBezTo>
                    <a:cubicBezTo>
                      <a:pt x="2162" y="9804"/>
                      <a:pt x="1835" y="10290"/>
                      <a:pt x="1113" y="10290"/>
                    </a:cubicBezTo>
                    <a:cubicBezTo>
                      <a:pt x="391" y="10290"/>
                      <a:pt x="551" y="9963"/>
                      <a:pt x="231" y="9157"/>
                    </a:cubicBezTo>
                    <a:cubicBezTo>
                      <a:pt x="-96" y="8359"/>
                      <a:pt x="148" y="6588"/>
                      <a:pt x="231" y="4817"/>
                    </a:cubicBezTo>
                    <a:cubicBezTo>
                      <a:pt x="307" y="3046"/>
                      <a:pt x="710" y="2970"/>
                      <a:pt x="1516" y="2240"/>
                    </a:cubicBezTo>
                    <a:cubicBezTo>
                      <a:pt x="2322" y="1518"/>
                      <a:pt x="3850" y="477"/>
                      <a:pt x="3850" y="477"/>
                    </a:cubicBezTo>
                    <a:lnTo>
                      <a:pt x="4328" y="317"/>
                    </a:lnTo>
                    <a:close/>
                  </a:path>
                </a:pathLst>
              </a:custGeom>
              <a:solidFill>
                <a:srgbClr val="231F20"/>
              </a:solidFill>
              <a:ln w="7575" cap="flat">
                <a:noFill/>
                <a:prstDash val="solid"/>
                <a:round/>
              </a:ln>
            </p:spPr>
            <p:txBody>
              <a:bodyPr rtlCol="0" anchor="ctr"/>
              <a:lstStyle/>
              <a:p>
                <a:endParaRPr lang="en-GB"/>
              </a:p>
            </p:txBody>
          </p:sp>
          <p:sp>
            <p:nvSpPr>
              <p:cNvPr id="756" name="Freeform: Shape 755">
                <a:extLst>
                  <a:ext uri="{FF2B5EF4-FFF2-40B4-BE49-F238E27FC236}">
                    <a16:creationId xmlns:a16="http://schemas.microsoft.com/office/drawing/2014/main" id="{AF86AA95-281C-4D8A-BBD5-C9C7E1321312}"/>
                  </a:ext>
                </a:extLst>
              </p:cNvPr>
              <p:cNvSpPr/>
              <p:nvPr/>
            </p:nvSpPr>
            <p:spPr>
              <a:xfrm>
                <a:off x="6987640" y="4066621"/>
                <a:ext cx="7555" cy="10862"/>
              </a:xfrm>
              <a:custGeom>
                <a:avLst/>
                <a:gdLst>
                  <a:gd name="connsiteX0" fmla="*/ 7256 w 7555"/>
                  <a:gd name="connsiteY0" fmla="*/ 3444 h 10862"/>
                  <a:gd name="connsiteX1" fmla="*/ 7256 w 7555"/>
                  <a:gd name="connsiteY1" fmla="*/ 5299 h 10862"/>
                  <a:gd name="connsiteX2" fmla="*/ 7583 w 7555"/>
                  <a:gd name="connsiteY2" fmla="*/ 7625 h 10862"/>
                  <a:gd name="connsiteX3" fmla="*/ 7499 w 7555"/>
                  <a:gd name="connsiteY3" fmla="*/ 10042 h 10862"/>
                  <a:gd name="connsiteX4" fmla="*/ 6617 w 7555"/>
                  <a:gd name="connsiteY4" fmla="*/ 11084 h 10862"/>
                  <a:gd name="connsiteX5" fmla="*/ 5165 w 7555"/>
                  <a:gd name="connsiteY5" fmla="*/ 11167 h 10862"/>
                  <a:gd name="connsiteX6" fmla="*/ 901 w 7555"/>
                  <a:gd name="connsiteY6" fmla="*/ 8993 h 10862"/>
                  <a:gd name="connsiteX7" fmla="*/ 582 w 7555"/>
                  <a:gd name="connsiteY7" fmla="*/ 7868 h 10862"/>
                  <a:gd name="connsiteX8" fmla="*/ 339 w 7555"/>
                  <a:gd name="connsiteY8" fmla="*/ 4888 h 10862"/>
                  <a:gd name="connsiteX9" fmla="*/ 95 w 7555"/>
                  <a:gd name="connsiteY9" fmla="*/ 1430 h 10862"/>
                  <a:gd name="connsiteX10" fmla="*/ 582 w 7555"/>
                  <a:gd name="connsiteY10" fmla="*/ 305 h 10862"/>
                  <a:gd name="connsiteX11" fmla="*/ 2748 w 7555"/>
                  <a:gd name="connsiteY11" fmla="*/ 1673 h 10862"/>
                  <a:gd name="connsiteX12" fmla="*/ 5165 w 7555"/>
                  <a:gd name="connsiteY12" fmla="*/ 2395 h 10862"/>
                  <a:gd name="connsiteX13" fmla="*/ 7256 w 7555"/>
                  <a:gd name="connsiteY13" fmla="*/ 3444 h 1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5" h="10862">
                    <a:moveTo>
                      <a:pt x="7256" y="3444"/>
                    </a:moveTo>
                    <a:lnTo>
                      <a:pt x="7256" y="5299"/>
                    </a:lnTo>
                    <a:cubicBezTo>
                      <a:pt x="7256" y="5618"/>
                      <a:pt x="7499" y="6660"/>
                      <a:pt x="7583" y="7625"/>
                    </a:cubicBezTo>
                    <a:cubicBezTo>
                      <a:pt x="7659" y="8590"/>
                      <a:pt x="7583" y="9396"/>
                      <a:pt x="7499" y="10042"/>
                    </a:cubicBezTo>
                    <a:cubicBezTo>
                      <a:pt x="7415" y="10688"/>
                      <a:pt x="6617" y="11084"/>
                      <a:pt x="6617" y="11084"/>
                    </a:cubicBezTo>
                    <a:lnTo>
                      <a:pt x="5165" y="11167"/>
                    </a:lnTo>
                    <a:cubicBezTo>
                      <a:pt x="5165" y="11167"/>
                      <a:pt x="2589" y="9883"/>
                      <a:pt x="901" y="8993"/>
                    </a:cubicBezTo>
                    <a:cubicBezTo>
                      <a:pt x="-786" y="8111"/>
                      <a:pt x="582" y="8514"/>
                      <a:pt x="582" y="7868"/>
                    </a:cubicBezTo>
                    <a:cubicBezTo>
                      <a:pt x="582" y="7222"/>
                      <a:pt x="498" y="5937"/>
                      <a:pt x="339" y="4888"/>
                    </a:cubicBezTo>
                    <a:cubicBezTo>
                      <a:pt x="179" y="3847"/>
                      <a:pt x="95" y="2479"/>
                      <a:pt x="95" y="1430"/>
                    </a:cubicBezTo>
                    <a:cubicBezTo>
                      <a:pt x="95" y="388"/>
                      <a:pt x="339" y="305"/>
                      <a:pt x="582" y="305"/>
                    </a:cubicBezTo>
                    <a:cubicBezTo>
                      <a:pt x="817" y="305"/>
                      <a:pt x="2269" y="1035"/>
                      <a:pt x="2748" y="1673"/>
                    </a:cubicBezTo>
                    <a:cubicBezTo>
                      <a:pt x="3235" y="2319"/>
                      <a:pt x="4360" y="2395"/>
                      <a:pt x="5165" y="2395"/>
                    </a:cubicBezTo>
                    <a:cubicBezTo>
                      <a:pt x="5971" y="2395"/>
                      <a:pt x="7256" y="3444"/>
                      <a:pt x="7256" y="3444"/>
                    </a:cubicBezTo>
                    <a:close/>
                  </a:path>
                </a:pathLst>
              </a:custGeom>
              <a:solidFill>
                <a:srgbClr val="231F20"/>
              </a:solidFill>
              <a:ln w="7575" cap="flat">
                <a:noFill/>
                <a:prstDash val="solid"/>
                <a:round/>
              </a:ln>
            </p:spPr>
            <p:txBody>
              <a:bodyPr rtlCol="0" anchor="ctr"/>
              <a:lstStyle/>
              <a:p>
                <a:endParaRPr lang="en-GB"/>
              </a:p>
            </p:txBody>
          </p:sp>
          <p:sp>
            <p:nvSpPr>
              <p:cNvPr id="757" name="Freeform: Shape 756">
                <a:extLst>
                  <a:ext uri="{FF2B5EF4-FFF2-40B4-BE49-F238E27FC236}">
                    <a16:creationId xmlns:a16="http://schemas.microsoft.com/office/drawing/2014/main" id="{7ABEB65F-413A-4A18-8B13-35BFF3D8A25A}"/>
                  </a:ext>
                </a:extLst>
              </p:cNvPr>
              <p:cNvSpPr/>
              <p:nvPr/>
            </p:nvSpPr>
            <p:spPr>
              <a:xfrm>
                <a:off x="6990239" y="4084711"/>
                <a:ext cx="6863" cy="6844"/>
              </a:xfrm>
              <a:custGeom>
                <a:avLst/>
                <a:gdLst>
                  <a:gd name="connsiteX0" fmla="*/ 6269 w 6863"/>
                  <a:gd name="connsiteY0" fmla="*/ 2335 h 6844"/>
                  <a:gd name="connsiteX1" fmla="*/ 6832 w 6863"/>
                  <a:gd name="connsiteY1" fmla="*/ 4592 h 6844"/>
                  <a:gd name="connsiteX2" fmla="*/ 6429 w 6863"/>
                  <a:gd name="connsiteY2" fmla="*/ 7002 h 6844"/>
                  <a:gd name="connsiteX3" fmla="*/ 3289 w 6863"/>
                  <a:gd name="connsiteY3" fmla="*/ 6523 h 6844"/>
                  <a:gd name="connsiteX4" fmla="*/ 560 w 6863"/>
                  <a:gd name="connsiteY4" fmla="*/ 5147 h 6844"/>
                  <a:gd name="connsiteX5" fmla="*/ 150 w 6863"/>
                  <a:gd name="connsiteY5" fmla="*/ 3863 h 6844"/>
                  <a:gd name="connsiteX6" fmla="*/ 74 w 6863"/>
                  <a:gd name="connsiteY6" fmla="*/ 1529 h 6844"/>
                  <a:gd name="connsiteX7" fmla="*/ 1602 w 6863"/>
                  <a:gd name="connsiteY7" fmla="*/ 404 h 6844"/>
                  <a:gd name="connsiteX8" fmla="*/ 6269 w 6863"/>
                  <a:gd name="connsiteY8" fmla="*/ 2335 h 6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3" h="6844">
                    <a:moveTo>
                      <a:pt x="6269" y="2335"/>
                    </a:moveTo>
                    <a:cubicBezTo>
                      <a:pt x="6269" y="2335"/>
                      <a:pt x="6672" y="4022"/>
                      <a:pt x="6832" y="4592"/>
                    </a:cubicBezTo>
                    <a:cubicBezTo>
                      <a:pt x="6991" y="5147"/>
                      <a:pt x="6991" y="6523"/>
                      <a:pt x="6429" y="7002"/>
                    </a:cubicBezTo>
                    <a:cubicBezTo>
                      <a:pt x="5866" y="7489"/>
                      <a:pt x="4179" y="6683"/>
                      <a:pt x="3289" y="6523"/>
                    </a:cubicBezTo>
                    <a:cubicBezTo>
                      <a:pt x="2408" y="6356"/>
                      <a:pt x="1199" y="5474"/>
                      <a:pt x="560" y="5147"/>
                    </a:cubicBezTo>
                    <a:cubicBezTo>
                      <a:pt x="-86" y="4828"/>
                      <a:pt x="150" y="3863"/>
                      <a:pt x="150" y="3863"/>
                    </a:cubicBezTo>
                    <a:cubicBezTo>
                      <a:pt x="150" y="3863"/>
                      <a:pt x="150" y="2738"/>
                      <a:pt x="74" y="1529"/>
                    </a:cubicBezTo>
                    <a:cubicBezTo>
                      <a:pt x="-10" y="328"/>
                      <a:pt x="234" y="168"/>
                      <a:pt x="1602" y="404"/>
                    </a:cubicBezTo>
                    <a:cubicBezTo>
                      <a:pt x="2970" y="647"/>
                      <a:pt x="6269" y="2335"/>
                      <a:pt x="6269" y="2335"/>
                    </a:cubicBezTo>
                    <a:close/>
                  </a:path>
                </a:pathLst>
              </a:custGeom>
              <a:solidFill>
                <a:srgbClr val="231F20"/>
              </a:solidFill>
              <a:ln w="7575" cap="flat">
                <a:noFill/>
                <a:prstDash val="solid"/>
                <a:round/>
              </a:ln>
            </p:spPr>
            <p:txBody>
              <a:bodyPr rtlCol="0" anchor="ctr"/>
              <a:lstStyle/>
              <a:p>
                <a:endParaRPr lang="en-GB"/>
              </a:p>
            </p:txBody>
          </p:sp>
          <p:sp>
            <p:nvSpPr>
              <p:cNvPr id="758" name="Freeform: Shape 757">
                <a:extLst>
                  <a:ext uri="{FF2B5EF4-FFF2-40B4-BE49-F238E27FC236}">
                    <a16:creationId xmlns:a16="http://schemas.microsoft.com/office/drawing/2014/main" id="{3A159B5E-3F3D-4764-BB41-61CC02001194}"/>
                  </a:ext>
                </a:extLst>
              </p:cNvPr>
              <p:cNvSpPr/>
              <p:nvPr/>
            </p:nvSpPr>
            <p:spPr>
              <a:xfrm>
                <a:off x="6992250" y="4097754"/>
                <a:ext cx="6129" cy="10114"/>
              </a:xfrm>
              <a:custGeom>
                <a:avLst/>
                <a:gdLst>
                  <a:gd name="connsiteX0" fmla="*/ 5787 w 6129"/>
                  <a:gd name="connsiteY0" fmla="*/ 4500 h 10114"/>
                  <a:gd name="connsiteX1" fmla="*/ 6190 w 6129"/>
                  <a:gd name="connsiteY1" fmla="*/ 9168 h 10114"/>
                  <a:gd name="connsiteX2" fmla="*/ 4897 w 6129"/>
                  <a:gd name="connsiteY2" fmla="*/ 10293 h 10114"/>
                  <a:gd name="connsiteX3" fmla="*/ 2488 w 6129"/>
                  <a:gd name="connsiteY3" fmla="*/ 8521 h 10114"/>
                  <a:gd name="connsiteX4" fmla="*/ 960 w 6129"/>
                  <a:gd name="connsiteY4" fmla="*/ 3459 h 10114"/>
                  <a:gd name="connsiteX5" fmla="*/ 78 w 6129"/>
                  <a:gd name="connsiteY5" fmla="*/ 722 h 10114"/>
                  <a:gd name="connsiteX6" fmla="*/ 1598 w 6129"/>
                  <a:gd name="connsiteY6" fmla="*/ 563 h 10114"/>
                  <a:gd name="connsiteX7" fmla="*/ 4981 w 6129"/>
                  <a:gd name="connsiteY7" fmla="*/ 3216 h 10114"/>
                  <a:gd name="connsiteX8" fmla="*/ 5787 w 6129"/>
                  <a:gd name="connsiteY8" fmla="*/ 4500 h 10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29" h="10114">
                    <a:moveTo>
                      <a:pt x="5787" y="4500"/>
                    </a:moveTo>
                    <a:cubicBezTo>
                      <a:pt x="5787" y="4500"/>
                      <a:pt x="6190" y="7556"/>
                      <a:pt x="6190" y="9168"/>
                    </a:cubicBezTo>
                    <a:cubicBezTo>
                      <a:pt x="6190" y="10779"/>
                      <a:pt x="5627" y="10452"/>
                      <a:pt x="4897" y="10293"/>
                    </a:cubicBezTo>
                    <a:cubicBezTo>
                      <a:pt x="4175" y="10133"/>
                      <a:pt x="3210" y="9244"/>
                      <a:pt x="2488" y="8521"/>
                    </a:cubicBezTo>
                    <a:cubicBezTo>
                      <a:pt x="1766" y="7799"/>
                      <a:pt x="960" y="3459"/>
                      <a:pt x="960" y="3459"/>
                    </a:cubicBezTo>
                    <a:cubicBezTo>
                      <a:pt x="960" y="3459"/>
                      <a:pt x="-89" y="1528"/>
                      <a:pt x="78" y="722"/>
                    </a:cubicBezTo>
                    <a:cubicBezTo>
                      <a:pt x="238" y="-83"/>
                      <a:pt x="1598" y="563"/>
                      <a:pt x="1598" y="563"/>
                    </a:cubicBezTo>
                    <a:lnTo>
                      <a:pt x="4981" y="3216"/>
                    </a:lnTo>
                    <a:lnTo>
                      <a:pt x="5787" y="4500"/>
                    </a:lnTo>
                    <a:close/>
                  </a:path>
                </a:pathLst>
              </a:custGeom>
              <a:solidFill>
                <a:srgbClr val="231F20"/>
              </a:solidFill>
              <a:ln w="7575" cap="flat">
                <a:noFill/>
                <a:prstDash val="solid"/>
                <a:round/>
              </a:ln>
            </p:spPr>
            <p:txBody>
              <a:bodyPr rtlCol="0" anchor="ctr"/>
              <a:lstStyle/>
              <a:p>
                <a:endParaRPr lang="en-GB"/>
              </a:p>
            </p:txBody>
          </p:sp>
          <p:sp>
            <p:nvSpPr>
              <p:cNvPr id="759" name="Freeform: Shape 758">
                <a:extLst>
                  <a:ext uri="{FF2B5EF4-FFF2-40B4-BE49-F238E27FC236}">
                    <a16:creationId xmlns:a16="http://schemas.microsoft.com/office/drawing/2014/main" id="{9B199CA0-8913-418A-95DF-346EE33EE166}"/>
                  </a:ext>
                </a:extLst>
              </p:cNvPr>
              <p:cNvSpPr/>
              <p:nvPr/>
            </p:nvSpPr>
            <p:spPr>
              <a:xfrm>
                <a:off x="6962455" y="3442246"/>
                <a:ext cx="77267" cy="42025"/>
              </a:xfrm>
              <a:custGeom>
                <a:avLst/>
                <a:gdLst>
                  <a:gd name="connsiteX0" fmla="*/ 76760 w 77267"/>
                  <a:gd name="connsiteY0" fmla="*/ 30084 h 42025"/>
                  <a:gd name="connsiteX1" fmla="*/ 56062 w 77267"/>
                  <a:gd name="connsiteY1" fmla="*/ 38955 h 42025"/>
                  <a:gd name="connsiteX2" fmla="*/ 54237 w 77267"/>
                  <a:gd name="connsiteY2" fmla="*/ 37815 h 42025"/>
                  <a:gd name="connsiteX3" fmla="*/ 49684 w 77267"/>
                  <a:gd name="connsiteY3" fmla="*/ 33155 h 42025"/>
                  <a:gd name="connsiteX4" fmla="*/ 38533 w 77267"/>
                  <a:gd name="connsiteY4" fmla="*/ 29400 h 42025"/>
                  <a:gd name="connsiteX5" fmla="*/ 26933 w 77267"/>
                  <a:gd name="connsiteY5" fmla="*/ 33497 h 42025"/>
                  <a:gd name="connsiteX6" fmla="*/ 20221 w 77267"/>
                  <a:gd name="connsiteY6" fmla="*/ 41798 h 42025"/>
                  <a:gd name="connsiteX7" fmla="*/ 17835 w 77267"/>
                  <a:gd name="connsiteY7" fmla="*/ 41691 h 42025"/>
                  <a:gd name="connsiteX8" fmla="*/ 85 w 77267"/>
                  <a:gd name="connsiteY8" fmla="*/ 30882 h 42025"/>
                  <a:gd name="connsiteX9" fmla="*/ 4289 w 77267"/>
                  <a:gd name="connsiteY9" fmla="*/ 22346 h 42025"/>
                  <a:gd name="connsiteX10" fmla="*/ 20221 w 77267"/>
                  <a:gd name="connsiteY10" fmla="*/ 7554 h 42025"/>
                  <a:gd name="connsiteX11" fmla="*/ 43200 w 77267"/>
                  <a:gd name="connsiteY11" fmla="*/ 51 h 42025"/>
                  <a:gd name="connsiteX12" fmla="*/ 61862 w 77267"/>
                  <a:gd name="connsiteY12" fmla="*/ 8922 h 42025"/>
                  <a:gd name="connsiteX13" fmla="*/ 77330 w 77267"/>
                  <a:gd name="connsiteY13" fmla="*/ 28944 h 42025"/>
                  <a:gd name="connsiteX14" fmla="*/ 76760 w 77267"/>
                  <a:gd name="connsiteY14" fmla="*/ 30084 h 4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267" h="42025">
                    <a:moveTo>
                      <a:pt x="76760" y="30084"/>
                    </a:moveTo>
                    <a:cubicBezTo>
                      <a:pt x="76760" y="30084"/>
                      <a:pt x="57073" y="38499"/>
                      <a:pt x="56062" y="38955"/>
                    </a:cubicBezTo>
                    <a:cubicBezTo>
                      <a:pt x="55036" y="39411"/>
                      <a:pt x="54237" y="37815"/>
                      <a:pt x="54237" y="37815"/>
                    </a:cubicBezTo>
                    <a:cubicBezTo>
                      <a:pt x="54237" y="37815"/>
                      <a:pt x="53325" y="36796"/>
                      <a:pt x="49684" y="33155"/>
                    </a:cubicBezTo>
                    <a:cubicBezTo>
                      <a:pt x="46043" y="29514"/>
                      <a:pt x="42516" y="29628"/>
                      <a:pt x="38533" y="29400"/>
                    </a:cubicBezTo>
                    <a:cubicBezTo>
                      <a:pt x="34557" y="29172"/>
                      <a:pt x="30004" y="31224"/>
                      <a:pt x="26933" y="33497"/>
                    </a:cubicBezTo>
                    <a:cubicBezTo>
                      <a:pt x="23862" y="35770"/>
                      <a:pt x="20677" y="41121"/>
                      <a:pt x="20221" y="41798"/>
                    </a:cubicBezTo>
                    <a:cubicBezTo>
                      <a:pt x="19765" y="42482"/>
                      <a:pt x="17835" y="41691"/>
                      <a:pt x="17835" y="41691"/>
                    </a:cubicBezTo>
                    <a:cubicBezTo>
                      <a:pt x="17835" y="41691"/>
                      <a:pt x="313" y="31452"/>
                      <a:pt x="85" y="30882"/>
                    </a:cubicBezTo>
                    <a:cubicBezTo>
                      <a:pt x="-143" y="30312"/>
                      <a:pt x="1332" y="27241"/>
                      <a:pt x="4289" y="22346"/>
                    </a:cubicBezTo>
                    <a:cubicBezTo>
                      <a:pt x="7253" y="17458"/>
                      <a:pt x="11115" y="14038"/>
                      <a:pt x="20221" y="7554"/>
                    </a:cubicBezTo>
                    <a:cubicBezTo>
                      <a:pt x="29320" y="1070"/>
                      <a:pt x="38313" y="51"/>
                      <a:pt x="43200" y="51"/>
                    </a:cubicBezTo>
                    <a:cubicBezTo>
                      <a:pt x="48096" y="51"/>
                      <a:pt x="52421" y="2894"/>
                      <a:pt x="61862" y="8922"/>
                    </a:cubicBezTo>
                    <a:cubicBezTo>
                      <a:pt x="71302" y="14950"/>
                      <a:pt x="77330" y="28944"/>
                      <a:pt x="77330" y="28944"/>
                    </a:cubicBezTo>
                    <a:lnTo>
                      <a:pt x="76760" y="30084"/>
                    </a:lnTo>
                    <a:close/>
                  </a:path>
                </a:pathLst>
              </a:custGeom>
              <a:solidFill>
                <a:srgbClr val="231F20"/>
              </a:solidFill>
              <a:ln w="7575" cap="flat">
                <a:noFill/>
                <a:prstDash val="solid"/>
                <a:round/>
              </a:ln>
            </p:spPr>
            <p:txBody>
              <a:bodyPr rtlCol="0" anchor="ctr"/>
              <a:lstStyle/>
              <a:p>
                <a:endParaRPr lang="en-GB"/>
              </a:p>
            </p:txBody>
          </p:sp>
          <p:sp>
            <p:nvSpPr>
              <p:cNvPr id="760" name="Freeform: Shape 759">
                <a:extLst>
                  <a:ext uri="{FF2B5EF4-FFF2-40B4-BE49-F238E27FC236}">
                    <a16:creationId xmlns:a16="http://schemas.microsoft.com/office/drawing/2014/main" id="{C5CFF626-1000-46E8-A0FD-EE9DDC1D4934}"/>
                  </a:ext>
                </a:extLst>
              </p:cNvPr>
              <p:cNvSpPr/>
              <p:nvPr/>
            </p:nvSpPr>
            <p:spPr>
              <a:xfrm>
                <a:off x="7020957" y="3480526"/>
                <a:ext cx="25552" cy="19796"/>
              </a:xfrm>
              <a:custGeom>
                <a:avLst/>
                <a:gdLst>
                  <a:gd name="connsiteX0" fmla="*/ 18196 w 25552"/>
                  <a:gd name="connsiteY0" fmla="*/ 474 h 19796"/>
                  <a:gd name="connsiteX1" fmla="*/ 21335 w 25552"/>
                  <a:gd name="connsiteY1" fmla="*/ 71 h 19796"/>
                  <a:gd name="connsiteX2" fmla="*/ 22460 w 25552"/>
                  <a:gd name="connsiteY2" fmla="*/ 1682 h 19796"/>
                  <a:gd name="connsiteX3" fmla="*/ 25197 w 25552"/>
                  <a:gd name="connsiteY3" fmla="*/ 11739 h 19796"/>
                  <a:gd name="connsiteX4" fmla="*/ 25600 w 25552"/>
                  <a:gd name="connsiteY4" fmla="*/ 14954 h 19796"/>
                  <a:gd name="connsiteX5" fmla="*/ 23266 w 25552"/>
                  <a:gd name="connsiteY5" fmla="*/ 15441 h 19796"/>
                  <a:gd name="connsiteX6" fmla="*/ 19572 w 25552"/>
                  <a:gd name="connsiteY6" fmla="*/ 16079 h 19796"/>
                  <a:gd name="connsiteX7" fmla="*/ 17801 w 25552"/>
                  <a:gd name="connsiteY7" fmla="*/ 16885 h 19796"/>
                  <a:gd name="connsiteX8" fmla="*/ 11682 w 25552"/>
                  <a:gd name="connsiteY8" fmla="*/ 17934 h 19796"/>
                  <a:gd name="connsiteX9" fmla="*/ 4848 w 25552"/>
                  <a:gd name="connsiteY9" fmla="*/ 19781 h 19796"/>
                  <a:gd name="connsiteX10" fmla="*/ 2590 w 25552"/>
                  <a:gd name="connsiteY10" fmla="*/ 17691 h 19796"/>
                  <a:gd name="connsiteX11" fmla="*/ 1625 w 25552"/>
                  <a:gd name="connsiteY11" fmla="*/ 12537 h 19796"/>
                  <a:gd name="connsiteX12" fmla="*/ 97 w 25552"/>
                  <a:gd name="connsiteY12" fmla="*/ 8759 h 19796"/>
                  <a:gd name="connsiteX13" fmla="*/ 1792 w 25552"/>
                  <a:gd name="connsiteY13" fmla="*/ 7231 h 19796"/>
                  <a:gd name="connsiteX14" fmla="*/ 18196 w 25552"/>
                  <a:gd name="connsiteY14" fmla="*/ 474 h 19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52" h="19796">
                    <a:moveTo>
                      <a:pt x="18196" y="474"/>
                    </a:moveTo>
                    <a:cubicBezTo>
                      <a:pt x="18196" y="474"/>
                      <a:pt x="20127" y="-5"/>
                      <a:pt x="21335" y="71"/>
                    </a:cubicBezTo>
                    <a:cubicBezTo>
                      <a:pt x="22544" y="154"/>
                      <a:pt x="22460" y="1682"/>
                      <a:pt x="22460" y="1682"/>
                    </a:cubicBezTo>
                    <a:cubicBezTo>
                      <a:pt x="22460" y="1682"/>
                      <a:pt x="24794" y="10454"/>
                      <a:pt x="25197" y="11739"/>
                    </a:cubicBezTo>
                    <a:cubicBezTo>
                      <a:pt x="25600" y="13023"/>
                      <a:pt x="25683" y="14392"/>
                      <a:pt x="25600" y="14954"/>
                    </a:cubicBezTo>
                    <a:cubicBezTo>
                      <a:pt x="25524" y="15517"/>
                      <a:pt x="24718" y="15273"/>
                      <a:pt x="23266" y="15441"/>
                    </a:cubicBezTo>
                    <a:cubicBezTo>
                      <a:pt x="21822" y="15600"/>
                      <a:pt x="20932" y="15357"/>
                      <a:pt x="19572" y="16079"/>
                    </a:cubicBezTo>
                    <a:cubicBezTo>
                      <a:pt x="18196" y="16801"/>
                      <a:pt x="18363" y="16885"/>
                      <a:pt x="17801" y="16885"/>
                    </a:cubicBezTo>
                    <a:cubicBezTo>
                      <a:pt x="17231" y="16885"/>
                      <a:pt x="12647" y="17934"/>
                      <a:pt x="11682" y="17934"/>
                    </a:cubicBezTo>
                    <a:cubicBezTo>
                      <a:pt x="10716" y="17934"/>
                      <a:pt x="6611" y="19302"/>
                      <a:pt x="4848" y="19781"/>
                    </a:cubicBezTo>
                    <a:cubicBezTo>
                      <a:pt x="3077" y="20268"/>
                      <a:pt x="2431" y="18337"/>
                      <a:pt x="2590" y="17691"/>
                    </a:cubicBezTo>
                    <a:cubicBezTo>
                      <a:pt x="2758" y="17045"/>
                      <a:pt x="2111" y="14719"/>
                      <a:pt x="1625" y="12537"/>
                    </a:cubicBezTo>
                    <a:cubicBezTo>
                      <a:pt x="1146" y="10371"/>
                      <a:pt x="340" y="9489"/>
                      <a:pt x="97" y="8759"/>
                    </a:cubicBezTo>
                    <a:cubicBezTo>
                      <a:pt x="-146" y="8037"/>
                      <a:pt x="1792" y="7231"/>
                      <a:pt x="1792" y="7231"/>
                    </a:cubicBezTo>
                    <a:lnTo>
                      <a:pt x="18196" y="474"/>
                    </a:lnTo>
                    <a:close/>
                  </a:path>
                </a:pathLst>
              </a:custGeom>
              <a:solidFill>
                <a:srgbClr val="231F20"/>
              </a:solidFill>
              <a:ln w="7575" cap="flat">
                <a:noFill/>
                <a:prstDash val="solid"/>
                <a:round/>
              </a:ln>
            </p:spPr>
            <p:txBody>
              <a:bodyPr rtlCol="0" anchor="ctr"/>
              <a:lstStyle/>
              <a:p>
                <a:endParaRPr lang="en-GB"/>
              </a:p>
            </p:txBody>
          </p:sp>
          <p:sp>
            <p:nvSpPr>
              <p:cNvPr id="761" name="Freeform: Shape 760">
                <a:extLst>
                  <a:ext uri="{FF2B5EF4-FFF2-40B4-BE49-F238E27FC236}">
                    <a16:creationId xmlns:a16="http://schemas.microsoft.com/office/drawing/2014/main" id="{0B018D18-A72B-490D-A049-11EEFA2C5440}"/>
                  </a:ext>
                </a:extLst>
              </p:cNvPr>
              <p:cNvSpPr/>
              <p:nvPr/>
            </p:nvSpPr>
            <p:spPr>
              <a:xfrm>
                <a:off x="7025959" y="3504995"/>
                <a:ext cx="25059" cy="17695"/>
              </a:xfrm>
              <a:custGeom>
                <a:avLst/>
                <a:gdLst>
                  <a:gd name="connsiteX0" fmla="*/ 17384 w 25059"/>
                  <a:gd name="connsiteY0" fmla="*/ 1038 h 17695"/>
                  <a:gd name="connsiteX1" fmla="*/ 18190 w 25059"/>
                  <a:gd name="connsiteY1" fmla="*/ 559 h 17695"/>
                  <a:gd name="connsiteX2" fmla="*/ 21002 w 25059"/>
                  <a:gd name="connsiteY2" fmla="*/ 72 h 17695"/>
                  <a:gd name="connsiteX3" fmla="*/ 22614 w 25059"/>
                  <a:gd name="connsiteY3" fmla="*/ 1114 h 17695"/>
                  <a:gd name="connsiteX4" fmla="*/ 23655 w 25059"/>
                  <a:gd name="connsiteY4" fmla="*/ 4177 h 17695"/>
                  <a:gd name="connsiteX5" fmla="*/ 24788 w 25059"/>
                  <a:gd name="connsiteY5" fmla="*/ 9240 h 17695"/>
                  <a:gd name="connsiteX6" fmla="*/ 25107 w 25059"/>
                  <a:gd name="connsiteY6" fmla="*/ 13344 h 17695"/>
                  <a:gd name="connsiteX7" fmla="*/ 24066 w 25059"/>
                  <a:gd name="connsiteY7" fmla="*/ 15602 h 17695"/>
                  <a:gd name="connsiteX8" fmla="*/ 20197 w 25059"/>
                  <a:gd name="connsiteY8" fmla="*/ 16081 h 17695"/>
                  <a:gd name="connsiteX9" fmla="*/ 16738 w 25059"/>
                  <a:gd name="connsiteY9" fmla="*/ 16803 h 17695"/>
                  <a:gd name="connsiteX10" fmla="*/ 12557 w 25059"/>
                  <a:gd name="connsiteY10" fmla="*/ 17685 h 17695"/>
                  <a:gd name="connsiteX11" fmla="*/ 6446 w 25059"/>
                  <a:gd name="connsiteY11" fmla="*/ 17768 h 17695"/>
                  <a:gd name="connsiteX12" fmla="*/ 1862 w 25059"/>
                  <a:gd name="connsiteY12" fmla="*/ 17289 h 17695"/>
                  <a:gd name="connsiteX13" fmla="*/ 729 w 25059"/>
                  <a:gd name="connsiteY13" fmla="*/ 14310 h 17695"/>
                  <a:gd name="connsiteX14" fmla="*/ 91 w 25059"/>
                  <a:gd name="connsiteY14" fmla="*/ 5378 h 17695"/>
                  <a:gd name="connsiteX15" fmla="*/ 1292 w 25059"/>
                  <a:gd name="connsiteY15" fmla="*/ 4656 h 17695"/>
                  <a:gd name="connsiteX16" fmla="*/ 4599 w 25059"/>
                  <a:gd name="connsiteY16" fmla="*/ 4093 h 17695"/>
                  <a:gd name="connsiteX17" fmla="*/ 17384 w 25059"/>
                  <a:gd name="connsiteY17" fmla="*/ 1038 h 17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059" h="17695">
                    <a:moveTo>
                      <a:pt x="17384" y="1038"/>
                    </a:moveTo>
                    <a:cubicBezTo>
                      <a:pt x="17384" y="1038"/>
                      <a:pt x="17627" y="794"/>
                      <a:pt x="18190" y="559"/>
                    </a:cubicBezTo>
                    <a:cubicBezTo>
                      <a:pt x="18752" y="316"/>
                      <a:pt x="19558" y="72"/>
                      <a:pt x="21002" y="72"/>
                    </a:cubicBezTo>
                    <a:cubicBezTo>
                      <a:pt x="22454" y="72"/>
                      <a:pt x="21808" y="392"/>
                      <a:pt x="22614" y="1114"/>
                    </a:cubicBezTo>
                    <a:cubicBezTo>
                      <a:pt x="23420" y="1836"/>
                      <a:pt x="23100" y="2322"/>
                      <a:pt x="23655" y="4177"/>
                    </a:cubicBezTo>
                    <a:cubicBezTo>
                      <a:pt x="24225" y="6024"/>
                      <a:pt x="24461" y="7476"/>
                      <a:pt x="24788" y="9240"/>
                    </a:cubicBezTo>
                    <a:cubicBezTo>
                      <a:pt x="25107" y="11011"/>
                      <a:pt x="24947" y="11573"/>
                      <a:pt x="25107" y="13344"/>
                    </a:cubicBezTo>
                    <a:cubicBezTo>
                      <a:pt x="25267" y="15115"/>
                      <a:pt x="24788" y="14956"/>
                      <a:pt x="24066" y="15602"/>
                    </a:cubicBezTo>
                    <a:cubicBezTo>
                      <a:pt x="23336" y="16240"/>
                      <a:pt x="22530" y="15837"/>
                      <a:pt x="20197" y="16081"/>
                    </a:cubicBezTo>
                    <a:cubicBezTo>
                      <a:pt x="17871" y="16324"/>
                      <a:pt x="18190" y="16560"/>
                      <a:pt x="16738" y="16803"/>
                    </a:cubicBezTo>
                    <a:cubicBezTo>
                      <a:pt x="15294" y="17046"/>
                      <a:pt x="14085" y="17609"/>
                      <a:pt x="12557" y="17685"/>
                    </a:cubicBezTo>
                    <a:cubicBezTo>
                      <a:pt x="11029" y="17768"/>
                      <a:pt x="8452" y="17768"/>
                      <a:pt x="6446" y="17768"/>
                    </a:cubicBezTo>
                    <a:cubicBezTo>
                      <a:pt x="4431" y="17768"/>
                      <a:pt x="2744" y="17609"/>
                      <a:pt x="1862" y="17289"/>
                    </a:cubicBezTo>
                    <a:cubicBezTo>
                      <a:pt x="973" y="16962"/>
                      <a:pt x="653" y="15761"/>
                      <a:pt x="729" y="14310"/>
                    </a:cubicBezTo>
                    <a:cubicBezTo>
                      <a:pt x="813" y="12865"/>
                      <a:pt x="251" y="6267"/>
                      <a:pt x="91" y="5378"/>
                    </a:cubicBezTo>
                    <a:cubicBezTo>
                      <a:pt x="-69" y="4496"/>
                      <a:pt x="1292" y="4656"/>
                      <a:pt x="1292" y="4656"/>
                    </a:cubicBezTo>
                    <a:cubicBezTo>
                      <a:pt x="1292" y="4656"/>
                      <a:pt x="2744" y="4177"/>
                      <a:pt x="4599" y="4093"/>
                    </a:cubicBezTo>
                    <a:cubicBezTo>
                      <a:pt x="6446" y="4017"/>
                      <a:pt x="17384" y="1038"/>
                      <a:pt x="17384" y="1038"/>
                    </a:cubicBezTo>
                    <a:close/>
                  </a:path>
                </a:pathLst>
              </a:custGeom>
              <a:solidFill>
                <a:srgbClr val="231F20"/>
              </a:solidFill>
              <a:ln w="7575" cap="flat">
                <a:noFill/>
                <a:prstDash val="solid"/>
                <a:round/>
              </a:ln>
            </p:spPr>
            <p:txBody>
              <a:bodyPr rtlCol="0" anchor="ctr"/>
              <a:lstStyle/>
              <a:p>
                <a:endParaRPr lang="en-GB"/>
              </a:p>
            </p:txBody>
          </p:sp>
          <p:sp>
            <p:nvSpPr>
              <p:cNvPr id="762" name="Freeform: Shape 761">
                <a:extLst>
                  <a:ext uri="{FF2B5EF4-FFF2-40B4-BE49-F238E27FC236}">
                    <a16:creationId xmlns:a16="http://schemas.microsoft.com/office/drawing/2014/main" id="{50F12D32-8764-43D5-825A-6CF971C317DA}"/>
                  </a:ext>
                </a:extLst>
              </p:cNvPr>
              <p:cNvSpPr/>
              <p:nvPr/>
            </p:nvSpPr>
            <p:spPr>
              <a:xfrm>
                <a:off x="7025266" y="3530171"/>
                <a:ext cx="25235" cy="16921"/>
              </a:xfrm>
              <a:custGeom>
                <a:avLst/>
                <a:gdLst>
                  <a:gd name="connsiteX0" fmla="*/ 24515 w 25235"/>
                  <a:gd name="connsiteY0" fmla="*/ 16973 h 16921"/>
                  <a:gd name="connsiteX1" fmla="*/ 21695 w 25235"/>
                  <a:gd name="connsiteY1" fmla="*/ 16973 h 16921"/>
                  <a:gd name="connsiteX2" fmla="*/ 13729 w 25235"/>
                  <a:gd name="connsiteY2" fmla="*/ 16730 h 16921"/>
                  <a:gd name="connsiteX3" fmla="*/ 381 w 25235"/>
                  <a:gd name="connsiteY3" fmla="*/ 14236 h 16921"/>
                  <a:gd name="connsiteX4" fmla="*/ 943 w 25235"/>
                  <a:gd name="connsiteY4" fmla="*/ 10778 h 16921"/>
                  <a:gd name="connsiteX5" fmla="*/ 1749 w 25235"/>
                  <a:gd name="connsiteY5" fmla="*/ 964 h 16921"/>
                  <a:gd name="connsiteX6" fmla="*/ 25313 w 25235"/>
                  <a:gd name="connsiteY6" fmla="*/ 83 h 16921"/>
                  <a:gd name="connsiteX7" fmla="*/ 24515 w 25235"/>
                  <a:gd name="connsiteY7" fmla="*/ 16973 h 16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35" h="16921">
                    <a:moveTo>
                      <a:pt x="24515" y="16973"/>
                    </a:moveTo>
                    <a:lnTo>
                      <a:pt x="21695" y="16973"/>
                    </a:lnTo>
                    <a:cubicBezTo>
                      <a:pt x="20091" y="16973"/>
                      <a:pt x="17355" y="17132"/>
                      <a:pt x="13729" y="16730"/>
                    </a:cubicBezTo>
                    <a:cubicBezTo>
                      <a:pt x="10111" y="16327"/>
                      <a:pt x="1103" y="14639"/>
                      <a:pt x="381" y="14236"/>
                    </a:cubicBezTo>
                    <a:cubicBezTo>
                      <a:pt x="-341" y="13841"/>
                      <a:pt x="381" y="13111"/>
                      <a:pt x="943" y="10778"/>
                    </a:cubicBezTo>
                    <a:cubicBezTo>
                      <a:pt x="1506" y="8444"/>
                      <a:pt x="1749" y="964"/>
                      <a:pt x="1749" y="964"/>
                    </a:cubicBezTo>
                    <a:lnTo>
                      <a:pt x="25313" y="83"/>
                    </a:lnTo>
                    <a:lnTo>
                      <a:pt x="24515" y="16973"/>
                    </a:lnTo>
                    <a:close/>
                  </a:path>
                </a:pathLst>
              </a:custGeom>
              <a:solidFill>
                <a:srgbClr val="231F20"/>
              </a:solidFill>
              <a:ln w="7575" cap="flat">
                <a:noFill/>
                <a:prstDash val="solid"/>
                <a:round/>
              </a:ln>
            </p:spPr>
            <p:txBody>
              <a:bodyPr rtlCol="0" anchor="ctr"/>
              <a:lstStyle/>
              <a:p>
                <a:endParaRPr lang="en-GB"/>
              </a:p>
            </p:txBody>
          </p:sp>
          <p:sp>
            <p:nvSpPr>
              <p:cNvPr id="763" name="Freeform: Shape 762">
                <a:extLst>
                  <a:ext uri="{FF2B5EF4-FFF2-40B4-BE49-F238E27FC236}">
                    <a16:creationId xmlns:a16="http://schemas.microsoft.com/office/drawing/2014/main" id="{6CA3EE56-E4D6-4910-B6CB-4937DD1F4CE5}"/>
                  </a:ext>
                </a:extLst>
              </p:cNvPr>
              <p:cNvSpPr/>
              <p:nvPr/>
            </p:nvSpPr>
            <p:spPr>
              <a:xfrm>
                <a:off x="7018625" y="3552204"/>
                <a:ext cx="28585" cy="20439"/>
              </a:xfrm>
              <a:custGeom>
                <a:avLst/>
                <a:gdLst>
                  <a:gd name="connsiteX0" fmla="*/ 28577 w 28585"/>
                  <a:gd name="connsiteY0" fmla="*/ 5249 h 20439"/>
                  <a:gd name="connsiteX1" fmla="*/ 24396 w 28585"/>
                  <a:gd name="connsiteY1" fmla="*/ 19083 h 20439"/>
                  <a:gd name="connsiteX2" fmla="*/ 23667 w 28585"/>
                  <a:gd name="connsiteY2" fmla="*/ 20528 h 20439"/>
                  <a:gd name="connsiteX3" fmla="*/ 346 w 28585"/>
                  <a:gd name="connsiteY3" fmla="*/ 12326 h 20439"/>
                  <a:gd name="connsiteX4" fmla="*/ 178 w 28585"/>
                  <a:gd name="connsiteY4" fmla="*/ 11444 h 20439"/>
                  <a:gd name="connsiteX5" fmla="*/ 4359 w 28585"/>
                  <a:gd name="connsiteY5" fmla="*/ 665 h 20439"/>
                  <a:gd name="connsiteX6" fmla="*/ 5249 w 28585"/>
                  <a:gd name="connsiteY6" fmla="*/ 95 h 20439"/>
                  <a:gd name="connsiteX7" fmla="*/ 28661 w 28585"/>
                  <a:gd name="connsiteY7" fmla="*/ 3957 h 20439"/>
                  <a:gd name="connsiteX8" fmla="*/ 28577 w 28585"/>
                  <a:gd name="connsiteY8" fmla="*/ 5249 h 20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5" h="20439">
                    <a:moveTo>
                      <a:pt x="28577" y="5249"/>
                    </a:moveTo>
                    <a:cubicBezTo>
                      <a:pt x="28577" y="5249"/>
                      <a:pt x="24959" y="17472"/>
                      <a:pt x="24396" y="19083"/>
                    </a:cubicBezTo>
                    <a:cubicBezTo>
                      <a:pt x="23826" y="20687"/>
                      <a:pt x="23667" y="20528"/>
                      <a:pt x="23667" y="20528"/>
                    </a:cubicBezTo>
                    <a:cubicBezTo>
                      <a:pt x="23667" y="20528"/>
                      <a:pt x="825" y="12485"/>
                      <a:pt x="346" y="12326"/>
                    </a:cubicBezTo>
                    <a:cubicBezTo>
                      <a:pt x="-141" y="12166"/>
                      <a:pt x="178" y="11444"/>
                      <a:pt x="178" y="11444"/>
                    </a:cubicBezTo>
                    <a:cubicBezTo>
                      <a:pt x="178" y="11444"/>
                      <a:pt x="3964" y="1304"/>
                      <a:pt x="4359" y="665"/>
                    </a:cubicBezTo>
                    <a:cubicBezTo>
                      <a:pt x="4770" y="19"/>
                      <a:pt x="5249" y="95"/>
                      <a:pt x="5249" y="95"/>
                    </a:cubicBezTo>
                    <a:lnTo>
                      <a:pt x="28661" y="3957"/>
                    </a:lnTo>
                    <a:lnTo>
                      <a:pt x="28577" y="5249"/>
                    </a:lnTo>
                    <a:close/>
                  </a:path>
                </a:pathLst>
              </a:custGeom>
              <a:solidFill>
                <a:srgbClr val="231F20"/>
              </a:solidFill>
              <a:ln w="7575" cap="flat">
                <a:noFill/>
                <a:prstDash val="solid"/>
                <a:round/>
              </a:ln>
            </p:spPr>
            <p:txBody>
              <a:bodyPr rtlCol="0" anchor="ctr"/>
              <a:lstStyle/>
              <a:p>
                <a:endParaRPr lang="en-GB"/>
              </a:p>
            </p:txBody>
          </p:sp>
          <p:sp>
            <p:nvSpPr>
              <p:cNvPr id="764" name="Freeform: Shape 763">
                <a:extLst>
                  <a:ext uri="{FF2B5EF4-FFF2-40B4-BE49-F238E27FC236}">
                    <a16:creationId xmlns:a16="http://schemas.microsoft.com/office/drawing/2014/main" id="{2C38A803-8F83-41E4-AD4F-F26AAEBEC17E}"/>
                  </a:ext>
                </a:extLst>
              </p:cNvPr>
              <p:cNvSpPr/>
              <p:nvPr/>
            </p:nvSpPr>
            <p:spPr>
              <a:xfrm>
                <a:off x="7010011" y="3571682"/>
                <a:ext cx="28510" cy="25175"/>
              </a:xfrm>
              <a:custGeom>
                <a:avLst/>
                <a:gdLst>
                  <a:gd name="connsiteX0" fmla="*/ 21901 w 28510"/>
                  <a:gd name="connsiteY0" fmla="*/ 25277 h 25175"/>
                  <a:gd name="connsiteX1" fmla="*/ 503 w 28510"/>
                  <a:gd name="connsiteY1" fmla="*/ 12727 h 25175"/>
                  <a:gd name="connsiteX2" fmla="*/ 184 w 28510"/>
                  <a:gd name="connsiteY2" fmla="*/ 11602 h 25175"/>
                  <a:gd name="connsiteX3" fmla="*/ 5733 w 28510"/>
                  <a:gd name="connsiteY3" fmla="*/ 102 h 25175"/>
                  <a:gd name="connsiteX4" fmla="*/ 28583 w 28510"/>
                  <a:gd name="connsiteY4" fmla="*/ 10553 h 25175"/>
                  <a:gd name="connsiteX5" fmla="*/ 21901 w 28510"/>
                  <a:gd name="connsiteY5" fmla="*/ 25277 h 25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0" h="25175">
                    <a:moveTo>
                      <a:pt x="21901" y="25277"/>
                    </a:moveTo>
                    <a:cubicBezTo>
                      <a:pt x="21901" y="25277"/>
                      <a:pt x="1225" y="12971"/>
                      <a:pt x="503" y="12727"/>
                    </a:cubicBezTo>
                    <a:cubicBezTo>
                      <a:pt x="-219" y="12484"/>
                      <a:pt x="184" y="11602"/>
                      <a:pt x="184" y="11602"/>
                    </a:cubicBezTo>
                    <a:lnTo>
                      <a:pt x="5733" y="102"/>
                    </a:lnTo>
                    <a:lnTo>
                      <a:pt x="28583" y="10553"/>
                    </a:lnTo>
                    <a:lnTo>
                      <a:pt x="21901" y="25277"/>
                    </a:lnTo>
                    <a:close/>
                  </a:path>
                </a:pathLst>
              </a:custGeom>
              <a:solidFill>
                <a:srgbClr val="231F20"/>
              </a:solidFill>
              <a:ln w="7575" cap="flat">
                <a:noFill/>
                <a:prstDash val="solid"/>
                <a:round/>
              </a:ln>
            </p:spPr>
            <p:txBody>
              <a:bodyPr rtlCol="0" anchor="ctr"/>
              <a:lstStyle/>
              <a:p>
                <a:endParaRPr lang="en-GB"/>
              </a:p>
            </p:txBody>
          </p:sp>
          <p:sp>
            <p:nvSpPr>
              <p:cNvPr id="765" name="Freeform: Shape 764">
                <a:extLst>
                  <a:ext uri="{FF2B5EF4-FFF2-40B4-BE49-F238E27FC236}">
                    <a16:creationId xmlns:a16="http://schemas.microsoft.com/office/drawing/2014/main" id="{7DCDBA67-512A-49CE-A42A-BADD6266A116}"/>
                  </a:ext>
                </a:extLst>
              </p:cNvPr>
              <p:cNvSpPr/>
              <p:nvPr/>
            </p:nvSpPr>
            <p:spPr>
              <a:xfrm>
                <a:off x="7003646" y="3480080"/>
                <a:ext cx="12284" cy="16865"/>
              </a:xfrm>
              <a:custGeom>
                <a:avLst/>
                <a:gdLst>
                  <a:gd name="connsiteX0" fmla="*/ 3160 w 12284"/>
                  <a:gd name="connsiteY0" fmla="*/ 196 h 16865"/>
                  <a:gd name="connsiteX1" fmla="*/ 1716 w 12284"/>
                  <a:gd name="connsiteY1" fmla="*/ 120 h 16865"/>
                  <a:gd name="connsiteX2" fmla="*/ 1078 w 12284"/>
                  <a:gd name="connsiteY2" fmla="*/ 1002 h 16865"/>
                  <a:gd name="connsiteX3" fmla="*/ 188 w 12284"/>
                  <a:gd name="connsiteY3" fmla="*/ 3815 h 16865"/>
                  <a:gd name="connsiteX4" fmla="*/ 507 w 12284"/>
                  <a:gd name="connsiteY4" fmla="*/ 6627 h 16865"/>
                  <a:gd name="connsiteX5" fmla="*/ 1397 w 12284"/>
                  <a:gd name="connsiteY5" fmla="*/ 7433 h 16865"/>
                  <a:gd name="connsiteX6" fmla="*/ 4285 w 12284"/>
                  <a:gd name="connsiteY6" fmla="*/ 9447 h 16865"/>
                  <a:gd name="connsiteX7" fmla="*/ 7105 w 12284"/>
                  <a:gd name="connsiteY7" fmla="*/ 12184 h 16865"/>
                  <a:gd name="connsiteX8" fmla="*/ 10085 w 12284"/>
                  <a:gd name="connsiteY8" fmla="*/ 15962 h 16865"/>
                  <a:gd name="connsiteX9" fmla="*/ 11773 w 12284"/>
                  <a:gd name="connsiteY9" fmla="*/ 16927 h 16865"/>
                  <a:gd name="connsiteX10" fmla="*/ 12335 w 12284"/>
                  <a:gd name="connsiteY10" fmla="*/ 15559 h 16865"/>
                  <a:gd name="connsiteX11" fmla="*/ 11529 w 12284"/>
                  <a:gd name="connsiteY11" fmla="*/ 12503 h 16865"/>
                  <a:gd name="connsiteX12" fmla="*/ 10002 w 12284"/>
                  <a:gd name="connsiteY12" fmla="*/ 8322 h 16865"/>
                  <a:gd name="connsiteX13" fmla="*/ 6862 w 12284"/>
                  <a:gd name="connsiteY13" fmla="*/ 3009 h 16865"/>
                  <a:gd name="connsiteX14" fmla="*/ 3160 w 12284"/>
                  <a:gd name="connsiteY14" fmla="*/ 196 h 16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84" h="16865">
                    <a:moveTo>
                      <a:pt x="3160" y="196"/>
                    </a:moveTo>
                    <a:cubicBezTo>
                      <a:pt x="3160" y="196"/>
                      <a:pt x="2438" y="-47"/>
                      <a:pt x="1716" y="120"/>
                    </a:cubicBezTo>
                    <a:cubicBezTo>
                      <a:pt x="994" y="280"/>
                      <a:pt x="1313" y="440"/>
                      <a:pt x="1078" y="1002"/>
                    </a:cubicBezTo>
                    <a:cubicBezTo>
                      <a:pt x="834" y="1565"/>
                      <a:pt x="591" y="2849"/>
                      <a:pt x="188" y="3815"/>
                    </a:cubicBezTo>
                    <a:cubicBezTo>
                      <a:pt x="-215" y="4780"/>
                      <a:pt x="507" y="6627"/>
                      <a:pt x="507" y="6627"/>
                    </a:cubicBezTo>
                    <a:cubicBezTo>
                      <a:pt x="507" y="6627"/>
                      <a:pt x="994" y="7114"/>
                      <a:pt x="1397" y="7433"/>
                    </a:cubicBezTo>
                    <a:cubicBezTo>
                      <a:pt x="1800" y="7760"/>
                      <a:pt x="2438" y="8239"/>
                      <a:pt x="4285" y="9447"/>
                    </a:cubicBezTo>
                    <a:cubicBezTo>
                      <a:pt x="6140" y="10656"/>
                      <a:pt x="6300" y="11218"/>
                      <a:pt x="7105" y="12184"/>
                    </a:cubicBezTo>
                    <a:cubicBezTo>
                      <a:pt x="7911" y="13149"/>
                      <a:pt x="9599" y="15483"/>
                      <a:pt x="10085" y="15962"/>
                    </a:cubicBezTo>
                    <a:cubicBezTo>
                      <a:pt x="10564" y="16441"/>
                      <a:pt x="11051" y="16927"/>
                      <a:pt x="11773" y="16927"/>
                    </a:cubicBezTo>
                    <a:cubicBezTo>
                      <a:pt x="12495" y="16927"/>
                      <a:pt x="12335" y="15962"/>
                      <a:pt x="12335" y="15559"/>
                    </a:cubicBezTo>
                    <a:cubicBezTo>
                      <a:pt x="12335" y="15164"/>
                      <a:pt x="11773" y="13788"/>
                      <a:pt x="11529" y="12503"/>
                    </a:cubicBezTo>
                    <a:cubicBezTo>
                      <a:pt x="11286" y="11218"/>
                      <a:pt x="10564" y="9691"/>
                      <a:pt x="10002" y="8322"/>
                    </a:cubicBezTo>
                    <a:cubicBezTo>
                      <a:pt x="9439" y="6954"/>
                      <a:pt x="7995" y="4301"/>
                      <a:pt x="6862" y="3009"/>
                    </a:cubicBezTo>
                    <a:cubicBezTo>
                      <a:pt x="5737" y="1724"/>
                      <a:pt x="3160" y="196"/>
                      <a:pt x="3160" y="196"/>
                    </a:cubicBezTo>
                    <a:close/>
                  </a:path>
                </a:pathLst>
              </a:custGeom>
              <a:solidFill>
                <a:srgbClr val="231F20"/>
              </a:solidFill>
              <a:ln w="7575" cap="flat">
                <a:noFill/>
                <a:prstDash val="solid"/>
                <a:round/>
              </a:ln>
            </p:spPr>
            <p:txBody>
              <a:bodyPr rtlCol="0" anchor="ctr"/>
              <a:lstStyle/>
              <a:p>
                <a:endParaRPr lang="en-GB"/>
              </a:p>
            </p:txBody>
          </p:sp>
          <p:sp>
            <p:nvSpPr>
              <p:cNvPr id="766" name="Freeform: Shape 765">
                <a:extLst>
                  <a:ext uri="{FF2B5EF4-FFF2-40B4-BE49-F238E27FC236}">
                    <a16:creationId xmlns:a16="http://schemas.microsoft.com/office/drawing/2014/main" id="{A09ABC81-7DA2-46FA-BE24-72FF7D214148}"/>
                  </a:ext>
                </a:extLst>
              </p:cNvPr>
              <p:cNvSpPr/>
              <p:nvPr/>
            </p:nvSpPr>
            <p:spPr>
              <a:xfrm>
                <a:off x="7002510" y="3497508"/>
                <a:ext cx="17103" cy="26253"/>
              </a:xfrm>
              <a:custGeom>
                <a:avLst/>
                <a:gdLst>
                  <a:gd name="connsiteX0" fmla="*/ 998 w 17103"/>
                  <a:gd name="connsiteY0" fmla="*/ 314 h 26253"/>
                  <a:gd name="connsiteX1" fmla="*/ 117 w 17103"/>
                  <a:gd name="connsiteY1" fmla="*/ 9246 h 26253"/>
                  <a:gd name="connsiteX2" fmla="*/ 595 w 17103"/>
                  <a:gd name="connsiteY2" fmla="*/ 12621 h 26253"/>
                  <a:gd name="connsiteX3" fmla="*/ 16604 w 17103"/>
                  <a:gd name="connsiteY3" fmla="*/ 26296 h 26253"/>
                  <a:gd name="connsiteX4" fmla="*/ 17166 w 17103"/>
                  <a:gd name="connsiteY4" fmla="*/ 25893 h 26253"/>
                  <a:gd name="connsiteX5" fmla="*/ 16771 w 17103"/>
                  <a:gd name="connsiteY5" fmla="*/ 13267 h 26253"/>
                  <a:gd name="connsiteX6" fmla="*/ 2047 w 17103"/>
                  <a:gd name="connsiteY6" fmla="*/ 71 h 26253"/>
                  <a:gd name="connsiteX7" fmla="*/ 998 w 17103"/>
                  <a:gd name="connsiteY7" fmla="*/ 314 h 2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3" h="26253">
                    <a:moveTo>
                      <a:pt x="998" y="314"/>
                    </a:moveTo>
                    <a:cubicBezTo>
                      <a:pt x="998" y="314"/>
                      <a:pt x="352" y="6509"/>
                      <a:pt x="117" y="9246"/>
                    </a:cubicBezTo>
                    <a:cubicBezTo>
                      <a:pt x="-127" y="11982"/>
                      <a:pt x="595" y="12621"/>
                      <a:pt x="595" y="12621"/>
                    </a:cubicBezTo>
                    <a:cubicBezTo>
                      <a:pt x="595" y="12621"/>
                      <a:pt x="15965" y="26136"/>
                      <a:pt x="16604" y="26296"/>
                    </a:cubicBezTo>
                    <a:cubicBezTo>
                      <a:pt x="17250" y="26455"/>
                      <a:pt x="17166" y="25893"/>
                      <a:pt x="17166" y="25893"/>
                    </a:cubicBezTo>
                    <a:lnTo>
                      <a:pt x="16771" y="13267"/>
                    </a:lnTo>
                    <a:lnTo>
                      <a:pt x="2047" y="71"/>
                    </a:lnTo>
                    <a:lnTo>
                      <a:pt x="998" y="314"/>
                    </a:lnTo>
                    <a:close/>
                  </a:path>
                </a:pathLst>
              </a:custGeom>
              <a:solidFill>
                <a:srgbClr val="231F20"/>
              </a:solidFill>
              <a:ln w="7575" cap="flat">
                <a:noFill/>
                <a:prstDash val="solid"/>
                <a:round/>
              </a:ln>
            </p:spPr>
            <p:txBody>
              <a:bodyPr rtlCol="0" anchor="ctr"/>
              <a:lstStyle/>
              <a:p>
                <a:endParaRPr lang="en-GB"/>
              </a:p>
            </p:txBody>
          </p:sp>
          <p:sp>
            <p:nvSpPr>
              <p:cNvPr id="767" name="Freeform: Shape 766">
                <a:extLst>
                  <a:ext uri="{FF2B5EF4-FFF2-40B4-BE49-F238E27FC236}">
                    <a16:creationId xmlns:a16="http://schemas.microsoft.com/office/drawing/2014/main" id="{D5E5A93A-50A1-4122-B3D8-EA380116E406}"/>
                  </a:ext>
                </a:extLst>
              </p:cNvPr>
              <p:cNvSpPr/>
              <p:nvPr/>
            </p:nvSpPr>
            <p:spPr>
              <a:xfrm>
                <a:off x="7000789" y="3520394"/>
                <a:ext cx="18828" cy="24382"/>
              </a:xfrm>
              <a:custGeom>
                <a:avLst/>
                <a:gdLst>
                  <a:gd name="connsiteX0" fmla="*/ 18895 w 18828"/>
                  <a:gd name="connsiteY0" fmla="*/ 14927 h 24382"/>
                  <a:gd name="connsiteX1" fmla="*/ 17367 w 18828"/>
                  <a:gd name="connsiteY1" fmla="*/ 24011 h 24382"/>
                  <a:gd name="connsiteX2" fmla="*/ 15679 w 18828"/>
                  <a:gd name="connsiteY2" fmla="*/ 24094 h 24382"/>
                  <a:gd name="connsiteX3" fmla="*/ 1032 w 18828"/>
                  <a:gd name="connsiteY3" fmla="*/ 12586 h 24382"/>
                  <a:gd name="connsiteX4" fmla="*/ 66 w 18828"/>
                  <a:gd name="connsiteY4" fmla="*/ 10739 h 24382"/>
                  <a:gd name="connsiteX5" fmla="*/ 712 w 18828"/>
                  <a:gd name="connsiteY5" fmla="*/ 849 h 24382"/>
                  <a:gd name="connsiteX6" fmla="*/ 2164 w 18828"/>
                  <a:gd name="connsiteY6" fmla="*/ 363 h 24382"/>
                  <a:gd name="connsiteX7" fmla="*/ 18895 w 18828"/>
                  <a:gd name="connsiteY7" fmla="*/ 14927 h 2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8" h="24382">
                    <a:moveTo>
                      <a:pt x="18895" y="14927"/>
                    </a:moveTo>
                    <a:cubicBezTo>
                      <a:pt x="18895" y="14927"/>
                      <a:pt x="17602" y="23045"/>
                      <a:pt x="17367" y="24011"/>
                    </a:cubicBezTo>
                    <a:cubicBezTo>
                      <a:pt x="17124" y="24976"/>
                      <a:pt x="15679" y="24094"/>
                      <a:pt x="15679" y="24094"/>
                    </a:cubicBezTo>
                    <a:cubicBezTo>
                      <a:pt x="15679" y="24094"/>
                      <a:pt x="1754" y="13072"/>
                      <a:pt x="1032" y="12586"/>
                    </a:cubicBezTo>
                    <a:cubicBezTo>
                      <a:pt x="309" y="12107"/>
                      <a:pt x="66" y="10739"/>
                      <a:pt x="66" y="10739"/>
                    </a:cubicBezTo>
                    <a:cubicBezTo>
                      <a:pt x="66" y="10739"/>
                      <a:pt x="553" y="2210"/>
                      <a:pt x="712" y="849"/>
                    </a:cubicBezTo>
                    <a:cubicBezTo>
                      <a:pt x="872" y="-527"/>
                      <a:pt x="2164" y="363"/>
                      <a:pt x="2164" y="363"/>
                    </a:cubicBezTo>
                    <a:lnTo>
                      <a:pt x="18895" y="14927"/>
                    </a:lnTo>
                    <a:close/>
                  </a:path>
                </a:pathLst>
              </a:custGeom>
              <a:solidFill>
                <a:srgbClr val="231F20"/>
              </a:solidFill>
              <a:ln w="7575" cap="flat">
                <a:noFill/>
                <a:prstDash val="solid"/>
                <a:round/>
              </a:ln>
            </p:spPr>
            <p:txBody>
              <a:bodyPr rtlCol="0" anchor="ctr"/>
              <a:lstStyle/>
              <a:p>
                <a:endParaRPr lang="en-GB"/>
              </a:p>
            </p:txBody>
          </p:sp>
          <p:sp>
            <p:nvSpPr>
              <p:cNvPr id="768" name="Freeform: Shape 767">
                <a:extLst>
                  <a:ext uri="{FF2B5EF4-FFF2-40B4-BE49-F238E27FC236}">
                    <a16:creationId xmlns:a16="http://schemas.microsoft.com/office/drawing/2014/main" id="{CDE8E865-1565-40FF-BE96-BE303670B9FF}"/>
                  </a:ext>
                </a:extLst>
              </p:cNvPr>
              <p:cNvSpPr/>
              <p:nvPr/>
            </p:nvSpPr>
            <p:spPr>
              <a:xfrm>
                <a:off x="6998942" y="3541460"/>
                <a:ext cx="15924" cy="21835"/>
              </a:xfrm>
              <a:custGeom>
                <a:avLst/>
                <a:gdLst>
                  <a:gd name="connsiteX0" fmla="*/ 15990 w 15924"/>
                  <a:gd name="connsiteY0" fmla="*/ 14058 h 21835"/>
                  <a:gd name="connsiteX1" fmla="*/ 14142 w 15924"/>
                  <a:gd name="connsiteY1" fmla="*/ 21059 h 21835"/>
                  <a:gd name="connsiteX2" fmla="*/ 11969 w 15924"/>
                  <a:gd name="connsiteY2" fmla="*/ 21219 h 21835"/>
                  <a:gd name="connsiteX3" fmla="*/ 1266 w 15924"/>
                  <a:gd name="connsiteY3" fmla="*/ 11725 h 21835"/>
                  <a:gd name="connsiteX4" fmla="*/ 65 w 15924"/>
                  <a:gd name="connsiteY4" fmla="*/ 9954 h 21835"/>
                  <a:gd name="connsiteX5" fmla="*/ 384 w 15924"/>
                  <a:gd name="connsiteY5" fmla="*/ 3120 h 21835"/>
                  <a:gd name="connsiteX6" fmla="*/ 2398 w 15924"/>
                  <a:gd name="connsiteY6" fmla="*/ 300 h 21835"/>
                  <a:gd name="connsiteX7" fmla="*/ 15914 w 15924"/>
                  <a:gd name="connsiteY7" fmla="*/ 12128 h 21835"/>
                  <a:gd name="connsiteX8" fmla="*/ 15990 w 15924"/>
                  <a:gd name="connsiteY8" fmla="*/ 14058 h 2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24" h="21835">
                    <a:moveTo>
                      <a:pt x="15990" y="14058"/>
                    </a:moveTo>
                    <a:cubicBezTo>
                      <a:pt x="15990" y="14058"/>
                      <a:pt x="14621" y="19204"/>
                      <a:pt x="14142" y="21059"/>
                    </a:cubicBezTo>
                    <a:cubicBezTo>
                      <a:pt x="13656" y="22906"/>
                      <a:pt x="11969" y="21219"/>
                      <a:pt x="11969" y="21219"/>
                    </a:cubicBezTo>
                    <a:cubicBezTo>
                      <a:pt x="11969" y="21219"/>
                      <a:pt x="2474" y="12690"/>
                      <a:pt x="1266" y="11725"/>
                    </a:cubicBezTo>
                    <a:cubicBezTo>
                      <a:pt x="65" y="10759"/>
                      <a:pt x="65" y="9954"/>
                      <a:pt x="65" y="9954"/>
                    </a:cubicBezTo>
                    <a:cubicBezTo>
                      <a:pt x="65" y="9954"/>
                      <a:pt x="300" y="7301"/>
                      <a:pt x="384" y="3120"/>
                    </a:cubicBezTo>
                    <a:cubicBezTo>
                      <a:pt x="460" y="-1061"/>
                      <a:pt x="2398" y="300"/>
                      <a:pt x="2398" y="300"/>
                    </a:cubicBezTo>
                    <a:lnTo>
                      <a:pt x="15914" y="12128"/>
                    </a:lnTo>
                    <a:lnTo>
                      <a:pt x="15990" y="14058"/>
                    </a:lnTo>
                    <a:close/>
                  </a:path>
                </a:pathLst>
              </a:custGeom>
              <a:solidFill>
                <a:srgbClr val="231F20"/>
              </a:solidFill>
              <a:ln w="7575" cap="flat">
                <a:noFill/>
                <a:prstDash val="solid"/>
                <a:round/>
              </a:ln>
            </p:spPr>
            <p:txBody>
              <a:bodyPr rtlCol="0" anchor="ctr"/>
              <a:lstStyle/>
              <a:p>
                <a:endParaRPr lang="en-GB"/>
              </a:p>
            </p:txBody>
          </p:sp>
          <p:sp>
            <p:nvSpPr>
              <p:cNvPr id="769" name="Freeform: Shape 768">
                <a:extLst>
                  <a:ext uri="{FF2B5EF4-FFF2-40B4-BE49-F238E27FC236}">
                    <a16:creationId xmlns:a16="http://schemas.microsoft.com/office/drawing/2014/main" id="{169387BD-B99F-48BC-B521-B6964AFBBC4D}"/>
                  </a:ext>
                </a:extLst>
              </p:cNvPr>
              <p:cNvSpPr/>
              <p:nvPr/>
            </p:nvSpPr>
            <p:spPr>
              <a:xfrm>
                <a:off x="6997657" y="3563791"/>
                <a:ext cx="11630" cy="15932"/>
              </a:xfrm>
              <a:custGeom>
                <a:avLst/>
                <a:gdLst>
                  <a:gd name="connsiteX0" fmla="*/ 1827 w 11630"/>
                  <a:gd name="connsiteY0" fmla="*/ 96 h 15932"/>
                  <a:gd name="connsiteX1" fmla="*/ 11161 w 11630"/>
                  <a:gd name="connsiteY1" fmla="*/ 6132 h 15932"/>
                  <a:gd name="connsiteX2" fmla="*/ 11564 w 11630"/>
                  <a:gd name="connsiteY2" fmla="*/ 7743 h 15932"/>
                  <a:gd name="connsiteX3" fmla="*/ 7300 w 11630"/>
                  <a:gd name="connsiteY3" fmla="*/ 16029 h 15932"/>
                  <a:gd name="connsiteX4" fmla="*/ 63 w 11630"/>
                  <a:gd name="connsiteY4" fmla="*/ 9674 h 15932"/>
                  <a:gd name="connsiteX5" fmla="*/ 862 w 11630"/>
                  <a:gd name="connsiteY5" fmla="*/ 340 h 15932"/>
                  <a:gd name="connsiteX6" fmla="*/ 1827 w 11630"/>
                  <a:gd name="connsiteY6" fmla="*/ 96 h 1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30" h="15932">
                    <a:moveTo>
                      <a:pt x="1827" y="96"/>
                    </a:moveTo>
                    <a:cubicBezTo>
                      <a:pt x="1827" y="96"/>
                      <a:pt x="10272" y="5813"/>
                      <a:pt x="11161" y="6132"/>
                    </a:cubicBezTo>
                    <a:cubicBezTo>
                      <a:pt x="12043" y="6451"/>
                      <a:pt x="11564" y="7743"/>
                      <a:pt x="11564" y="7743"/>
                    </a:cubicBezTo>
                    <a:lnTo>
                      <a:pt x="7300" y="16029"/>
                    </a:lnTo>
                    <a:lnTo>
                      <a:pt x="63" y="9674"/>
                    </a:lnTo>
                    <a:lnTo>
                      <a:pt x="862" y="340"/>
                    </a:lnTo>
                    <a:lnTo>
                      <a:pt x="1827" y="96"/>
                    </a:lnTo>
                    <a:close/>
                  </a:path>
                </a:pathLst>
              </a:custGeom>
              <a:solidFill>
                <a:srgbClr val="231F20"/>
              </a:solidFill>
              <a:ln w="7575" cap="flat">
                <a:noFill/>
                <a:prstDash val="solid"/>
                <a:round/>
              </a:ln>
            </p:spPr>
            <p:txBody>
              <a:bodyPr rtlCol="0" anchor="ctr"/>
              <a:lstStyle/>
              <a:p>
                <a:endParaRPr lang="en-GB"/>
              </a:p>
            </p:txBody>
          </p:sp>
          <p:sp>
            <p:nvSpPr>
              <p:cNvPr id="770" name="Freeform: Shape 769">
                <a:extLst>
                  <a:ext uri="{FF2B5EF4-FFF2-40B4-BE49-F238E27FC236}">
                    <a16:creationId xmlns:a16="http://schemas.microsoft.com/office/drawing/2014/main" id="{F8462502-A722-4435-B80A-1BFB84CF2518}"/>
                  </a:ext>
                </a:extLst>
              </p:cNvPr>
              <p:cNvSpPr/>
              <p:nvPr/>
            </p:nvSpPr>
            <p:spPr>
              <a:xfrm>
                <a:off x="6984931" y="3478603"/>
                <a:ext cx="12961" cy="14883"/>
              </a:xfrm>
              <a:custGeom>
                <a:avLst/>
                <a:gdLst>
                  <a:gd name="connsiteX0" fmla="*/ 11332 w 12961"/>
                  <a:gd name="connsiteY0" fmla="*/ 61 h 14883"/>
                  <a:gd name="connsiteX1" fmla="*/ 12222 w 12961"/>
                  <a:gd name="connsiteY1" fmla="*/ 144 h 14883"/>
                  <a:gd name="connsiteX2" fmla="*/ 13020 w 12961"/>
                  <a:gd name="connsiteY2" fmla="*/ 547 h 14883"/>
                  <a:gd name="connsiteX3" fmla="*/ 12944 w 12961"/>
                  <a:gd name="connsiteY3" fmla="*/ 7464 h 14883"/>
                  <a:gd name="connsiteX4" fmla="*/ 12541 w 12961"/>
                  <a:gd name="connsiteY4" fmla="*/ 7548 h 14883"/>
                  <a:gd name="connsiteX5" fmla="*/ 9166 w 12961"/>
                  <a:gd name="connsiteY5" fmla="*/ 8833 h 14883"/>
                  <a:gd name="connsiteX6" fmla="*/ 3290 w 12961"/>
                  <a:gd name="connsiteY6" fmla="*/ 13013 h 14883"/>
                  <a:gd name="connsiteX7" fmla="*/ 637 w 12961"/>
                  <a:gd name="connsiteY7" fmla="*/ 14944 h 14883"/>
                  <a:gd name="connsiteX8" fmla="*/ 75 w 12961"/>
                  <a:gd name="connsiteY8" fmla="*/ 14222 h 14883"/>
                  <a:gd name="connsiteX9" fmla="*/ 3131 w 12961"/>
                  <a:gd name="connsiteY9" fmla="*/ 8346 h 14883"/>
                  <a:gd name="connsiteX10" fmla="*/ 11332 w 12961"/>
                  <a:gd name="connsiteY10" fmla="*/ 61 h 14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1" h="14883">
                    <a:moveTo>
                      <a:pt x="11332" y="61"/>
                    </a:moveTo>
                    <a:cubicBezTo>
                      <a:pt x="11332" y="61"/>
                      <a:pt x="11735" y="144"/>
                      <a:pt x="12222" y="144"/>
                    </a:cubicBezTo>
                    <a:cubicBezTo>
                      <a:pt x="12701" y="144"/>
                      <a:pt x="13020" y="547"/>
                      <a:pt x="13020" y="547"/>
                    </a:cubicBezTo>
                    <a:lnTo>
                      <a:pt x="12944" y="7464"/>
                    </a:lnTo>
                    <a:lnTo>
                      <a:pt x="12541" y="7548"/>
                    </a:lnTo>
                    <a:cubicBezTo>
                      <a:pt x="12541" y="7548"/>
                      <a:pt x="10610" y="8270"/>
                      <a:pt x="9166" y="8833"/>
                    </a:cubicBezTo>
                    <a:cubicBezTo>
                      <a:pt x="7714" y="9395"/>
                      <a:pt x="4256" y="12611"/>
                      <a:pt x="3290" y="13013"/>
                    </a:cubicBezTo>
                    <a:cubicBezTo>
                      <a:pt x="2325" y="13416"/>
                      <a:pt x="1359" y="14944"/>
                      <a:pt x="637" y="14944"/>
                    </a:cubicBezTo>
                    <a:cubicBezTo>
                      <a:pt x="-92" y="14944"/>
                      <a:pt x="75" y="14222"/>
                      <a:pt x="75" y="14222"/>
                    </a:cubicBezTo>
                    <a:cubicBezTo>
                      <a:pt x="75" y="14222"/>
                      <a:pt x="478" y="12937"/>
                      <a:pt x="3131" y="8346"/>
                    </a:cubicBezTo>
                    <a:cubicBezTo>
                      <a:pt x="5783" y="3763"/>
                      <a:pt x="11332" y="61"/>
                      <a:pt x="11332" y="61"/>
                    </a:cubicBezTo>
                    <a:close/>
                  </a:path>
                </a:pathLst>
              </a:custGeom>
              <a:solidFill>
                <a:srgbClr val="231F20"/>
              </a:solidFill>
              <a:ln w="7575" cap="flat">
                <a:noFill/>
                <a:prstDash val="solid"/>
                <a:round/>
              </a:ln>
            </p:spPr>
            <p:txBody>
              <a:bodyPr rtlCol="0" anchor="ctr"/>
              <a:lstStyle/>
              <a:p>
                <a:endParaRPr lang="en-GB"/>
              </a:p>
            </p:txBody>
          </p:sp>
          <p:sp>
            <p:nvSpPr>
              <p:cNvPr id="771" name="Freeform: Shape 770">
                <a:extLst>
                  <a:ext uri="{FF2B5EF4-FFF2-40B4-BE49-F238E27FC236}">
                    <a16:creationId xmlns:a16="http://schemas.microsoft.com/office/drawing/2014/main" id="{CD9B318A-1783-46C9-99CD-EBA7D3D524F9}"/>
                  </a:ext>
                </a:extLst>
              </p:cNvPr>
              <p:cNvSpPr/>
              <p:nvPr/>
            </p:nvSpPr>
            <p:spPr>
              <a:xfrm>
                <a:off x="6977030" y="3496785"/>
                <a:ext cx="19658" cy="20995"/>
              </a:xfrm>
              <a:custGeom>
                <a:avLst/>
                <a:gdLst>
                  <a:gd name="connsiteX0" fmla="*/ 18350 w 19658"/>
                  <a:gd name="connsiteY0" fmla="*/ 70 h 20995"/>
                  <a:gd name="connsiteX1" fmla="*/ 19558 w 19658"/>
                  <a:gd name="connsiteY1" fmla="*/ 70 h 20995"/>
                  <a:gd name="connsiteX2" fmla="*/ 19475 w 19658"/>
                  <a:gd name="connsiteY2" fmla="*/ 1924 h 20995"/>
                  <a:gd name="connsiteX3" fmla="*/ 19072 w 19658"/>
                  <a:gd name="connsiteY3" fmla="*/ 9883 h 20995"/>
                  <a:gd name="connsiteX4" fmla="*/ 18593 w 19658"/>
                  <a:gd name="connsiteY4" fmla="*/ 11973 h 20995"/>
                  <a:gd name="connsiteX5" fmla="*/ 973 w 19658"/>
                  <a:gd name="connsiteY5" fmla="*/ 21064 h 20995"/>
                  <a:gd name="connsiteX6" fmla="*/ 167 w 19658"/>
                  <a:gd name="connsiteY6" fmla="*/ 20016 h 20995"/>
                  <a:gd name="connsiteX7" fmla="*/ 973 w 19658"/>
                  <a:gd name="connsiteY7" fmla="*/ 18495 h 20995"/>
                  <a:gd name="connsiteX8" fmla="*/ 1132 w 19658"/>
                  <a:gd name="connsiteY8" fmla="*/ 15196 h 20995"/>
                  <a:gd name="connsiteX9" fmla="*/ 2987 w 19658"/>
                  <a:gd name="connsiteY9" fmla="*/ 9723 h 20995"/>
                  <a:gd name="connsiteX10" fmla="*/ 4591 w 19658"/>
                  <a:gd name="connsiteY10" fmla="*/ 6827 h 20995"/>
                  <a:gd name="connsiteX11" fmla="*/ 6522 w 19658"/>
                  <a:gd name="connsiteY11" fmla="*/ 5702 h 20995"/>
                  <a:gd name="connsiteX12" fmla="*/ 8293 w 19658"/>
                  <a:gd name="connsiteY12" fmla="*/ 5383 h 20995"/>
                  <a:gd name="connsiteX13" fmla="*/ 18350 w 19658"/>
                  <a:gd name="connsiteY13" fmla="*/ 70 h 2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58" h="20995">
                    <a:moveTo>
                      <a:pt x="18350" y="70"/>
                    </a:moveTo>
                    <a:lnTo>
                      <a:pt x="19558" y="70"/>
                    </a:lnTo>
                    <a:cubicBezTo>
                      <a:pt x="19953" y="70"/>
                      <a:pt x="19475" y="1924"/>
                      <a:pt x="19475" y="1924"/>
                    </a:cubicBezTo>
                    <a:cubicBezTo>
                      <a:pt x="19475" y="1924"/>
                      <a:pt x="19072" y="7154"/>
                      <a:pt x="19072" y="9883"/>
                    </a:cubicBezTo>
                    <a:cubicBezTo>
                      <a:pt x="19072" y="12619"/>
                      <a:pt x="18593" y="11973"/>
                      <a:pt x="18593" y="11973"/>
                    </a:cubicBezTo>
                    <a:cubicBezTo>
                      <a:pt x="18593" y="11973"/>
                      <a:pt x="1695" y="21148"/>
                      <a:pt x="973" y="21064"/>
                    </a:cubicBezTo>
                    <a:cubicBezTo>
                      <a:pt x="251" y="20981"/>
                      <a:pt x="486" y="20662"/>
                      <a:pt x="167" y="20016"/>
                    </a:cubicBezTo>
                    <a:cubicBezTo>
                      <a:pt x="-152" y="19377"/>
                      <a:pt x="251" y="19058"/>
                      <a:pt x="973" y="18495"/>
                    </a:cubicBezTo>
                    <a:cubicBezTo>
                      <a:pt x="1695" y="17933"/>
                      <a:pt x="1132" y="17203"/>
                      <a:pt x="1132" y="15196"/>
                    </a:cubicBezTo>
                    <a:cubicBezTo>
                      <a:pt x="1132" y="13182"/>
                      <a:pt x="2022" y="12133"/>
                      <a:pt x="2987" y="9723"/>
                    </a:cubicBezTo>
                    <a:cubicBezTo>
                      <a:pt x="3953" y="7314"/>
                      <a:pt x="3466" y="8842"/>
                      <a:pt x="4591" y="6827"/>
                    </a:cubicBezTo>
                    <a:cubicBezTo>
                      <a:pt x="5716" y="4813"/>
                      <a:pt x="5397" y="6021"/>
                      <a:pt x="6522" y="5702"/>
                    </a:cubicBezTo>
                    <a:cubicBezTo>
                      <a:pt x="7647" y="5383"/>
                      <a:pt x="8293" y="5383"/>
                      <a:pt x="8293" y="5383"/>
                    </a:cubicBezTo>
                    <a:lnTo>
                      <a:pt x="18350" y="70"/>
                    </a:lnTo>
                    <a:close/>
                  </a:path>
                </a:pathLst>
              </a:custGeom>
              <a:solidFill>
                <a:srgbClr val="231F20"/>
              </a:solidFill>
              <a:ln w="7575" cap="flat">
                <a:noFill/>
                <a:prstDash val="solid"/>
                <a:round/>
              </a:ln>
            </p:spPr>
            <p:txBody>
              <a:bodyPr rtlCol="0" anchor="ctr"/>
              <a:lstStyle/>
              <a:p>
                <a:endParaRPr lang="en-GB"/>
              </a:p>
            </p:txBody>
          </p:sp>
          <p:sp>
            <p:nvSpPr>
              <p:cNvPr id="772" name="Freeform: Shape 771">
                <a:extLst>
                  <a:ext uri="{FF2B5EF4-FFF2-40B4-BE49-F238E27FC236}">
                    <a16:creationId xmlns:a16="http://schemas.microsoft.com/office/drawing/2014/main" id="{1123C930-8AEF-4150-BDD5-261ED5CCB911}"/>
                  </a:ext>
                </a:extLst>
              </p:cNvPr>
              <p:cNvSpPr/>
              <p:nvPr/>
            </p:nvSpPr>
            <p:spPr>
              <a:xfrm>
                <a:off x="6974884" y="3518503"/>
                <a:ext cx="20525" cy="22313"/>
              </a:xfrm>
              <a:custGeom>
                <a:avLst/>
                <a:gdLst>
                  <a:gd name="connsiteX0" fmla="*/ 18481 w 20525"/>
                  <a:gd name="connsiteY0" fmla="*/ 79 h 22313"/>
                  <a:gd name="connsiteX1" fmla="*/ 20245 w 20525"/>
                  <a:gd name="connsiteY1" fmla="*/ 406 h 22313"/>
                  <a:gd name="connsiteX2" fmla="*/ 20488 w 20525"/>
                  <a:gd name="connsiteY2" fmla="*/ 1455 h 22313"/>
                  <a:gd name="connsiteX3" fmla="*/ 19766 w 20525"/>
                  <a:gd name="connsiteY3" fmla="*/ 9094 h 22313"/>
                  <a:gd name="connsiteX4" fmla="*/ 18725 w 20525"/>
                  <a:gd name="connsiteY4" fmla="*/ 11025 h 22313"/>
                  <a:gd name="connsiteX5" fmla="*/ 2465 w 20525"/>
                  <a:gd name="connsiteY5" fmla="*/ 21963 h 22313"/>
                  <a:gd name="connsiteX6" fmla="*/ 56 w 20525"/>
                  <a:gd name="connsiteY6" fmla="*/ 21241 h 22313"/>
                  <a:gd name="connsiteX7" fmla="*/ 618 w 20525"/>
                  <a:gd name="connsiteY7" fmla="*/ 9657 h 22313"/>
                  <a:gd name="connsiteX8" fmla="*/ 2070 w 20525"/>
                  <a:gd name="connsiteY8" fmla="*/ 8927 h 22313"/>
                  <a:gd name="connsiteX9" fmla="*/ 18079 w 20525"/>
                  <a:gd name="connsiteY9" fmla="*/ 649 h 22313"/>
                  <a:gd name="connsiteX10" fmla="*/ 18481 w 20525"/>
                  <a:gd name="connsiteY10" fmla="*/ 79 h 2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25" h="22313">
                    <a:moveTo>
                      <a:pt x="18481" y="79"/>
                    </a:moveTo>
                    <a:cubicBezTo>
                      <a:pt x="18481" y="79"/>
                      <a:pt x="19690" y="79"/>
                      <a:pt x="20245" y="406"/>
                    </a:cubicBezTo>
                    <a:cubicBezTo>
                      <a:pt x="20815" y="725"/>
                      <a:pt x="20488" y="1455"/>
                      <a:pt x="20488" y="1455"/>
                    </a:cubicBezTo>
                    <a:cubicBezTo>
                      <a:pt x="20488" y="1455"/>
                      <a:pt x="19690" y="7885"/>
                      <a:pt x="19766" y="9094"/>
                    </a:cubicBezTo>
                    <a:cubicBezTo>
                      <a:pt x="19850" y="10303"/>
                      <a:pt x="18725" y="11025"/>
                      <a:pt x="18725" y="11025"/>
                    </a:cubicBezTo>
                    <a:cubicBezTo>
                      <a:pt x="18725" y="11025"/>
                      <a:pt x="4320" y="20679"/>
                      <a:pt x="2465" y="21963"/>
                    </a:cubicBezTo>
                    <a:cubicBezTo>
                      <a:pt x="618" y="23248"/>
                      <a:pt x="56" y="21241"/>
                      <a:pt x="56" y="21241"/>
                    </a:cubicBezTo>
                    <a:cubicBezTo>
                      <a:pt x="56" y="21241"/>
                      <a:pt x="542" y="10698"/>
                      <a:pt x="618" y="9657"/>
                    </a:cubicBezTo>
                    <a:cubicBezTo>
                      <a:pt x="702" y="8608"/>
                      <a:pt x="2070" y="8927"/>
                      <a:pt x="2070" y="8927"/>
                    </a:cubicBezTo>
                    <a:lnTo>
                      <a:pt x="18079" y="649"/>
                    </a:lnTo>
                    <a:lnTo>
                      <a:pt x="18481" y="79"/>
                    </a:lnTo>
                    <a:close/>
                  </a:path>
                </a:pathLst>
              </a:custGeom>
              <a:solidFill>
                <a:srgbClr val="231F20"/>
              </a:solidFill>
              <a:ln w="7575" cap="flat">
                <a:noFill/>
                <a:prstDash val="solid"/>
                <a:round/>
              </a:ln>
            </p:spPr>
            <p:txBody>
              <a:bodyPr rtlCol="0" anchor="ctr"/>
              <a:lstStyle/>
              <a:p>
                <a:endParaRPr lang="en-GB"/>
              </a:p>
            </p:txBody>
          </p:sp>
          <p:sp>
            <p:nvSpPr>
              <p:cNvPr id="773" name="Freeform: Shape 772">
                <a:extLst>
                  <a:ext uri="{FF2B5EF4-FFF2-40B4-BE49-F238E27FC236}">
                    <a16:creationId xmlns:a16="http://schemas.microsoft.com/office/drawing/2014/main" id="{2D1E45D8-B645-44F5-ABFA-11742308E6E1}"/>
                  </a:ext>
                </a:extLst>
              </p:cNvPr>
              <p:cNvSpPr/>
              <p:nvPr/>
            </p:nvSpPr>
            <p:spPr>
              <a:xfrm>
                <a:off x="6974698" y="3540546"/>
                <a:ext cx="18724" cy="20362"/>
              </a:xfrm>
              <a:custGeom>
                <a:avLst/>
                <a:gdLst>
                  <a:gd name="connsiteX0" fmla="*/ 18750 w 18724"/>
                  <a:gd name="connsiteY0" fmla="*/ 977 h 20362"/>
                  <a:gd name="connsiteX1" fmla="*/ 18750 w 18724"/>
                  <a:gd name="connsiteY1" fmla="*/ 10068 h 20362"/>
                  <a:gd name="connsiteX2" fmla="*/ 17701 w 18724"/>
                  <a:gd name="connsiteY2" fmla="*/ 11672 h 20362"/>
                  <a:gd name="connsiteX3" fmla="*/ 6117 w 18724"/>
                  <a:gd name="connsiteY3" fmla="*/ 19159 h 20362"/>
                  <a:gd name="connsiteX4" fmla="*/ 1777 w 18724"/>
                  <a:gd name="connsiteY4" fmla="*/ 20444 h 20362"/>
                  <a:gd name="connsiteX5" fmla="*/ 484 w 18724"/>
                  <a:gd name="connsiteY5" fmla="*/ 17624 h 20362"/>
                  <a:gd name="connsiteX6" fmla="*/ 82 w 18724"/>
                  <a:gd name="connsiteY6" fmla="*/ 10874 h 20362"/>
                  <a:gd name="connsiteX7" fmla="*/ 2415 w 18724"/>
                  <a:gd name="connsiteY7" fmla="*/ 7894 h 20362"/>
                  <a:gd name="connsiteX8" fmla="*/ 18021 w 18724"/>
                  <a:gd name="connsiteY8" fmla="*/ 88 h 20362"/>
                  <a:gd name="connsiteX9" fmla="*/ 18750 w 18724"/>
                  <a:gd name="connsiteY9" fmla="*/ 977 h 20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24" h="20362">
                    <a:moveTo>
                      <a:pt x="18750" y="977"/>
                    </a:moveTo>
                    <a:cubicBezTo>
                      <a:pt x="18750" y="977"/>
                      <a:pt x="18507" y="9665"/>
                      <a:pt x="18750" y="10068"/>
                    </a:cubicBezTo>
                    <a:cubicBezTo>
                      <a:pt x="18986" y="10471"/>
                      <a:pt x="17701" y="11672"/>
                      <a:pt x="17701" y="11672"/>
                    </a:cubicBezTo>
                    <a:cubicBezTo>
                      <a:pt x="17701" y="11672"/>
                      <a:pt x="7804" y="18110"/>
                      <a:pt x="6117" y="19159"/>
                    </a:cubicBezTo>
                    <a:cubicBezTo>
                      <a:pt x="4429" y="20201"/>
                      <a:pt x="3221" y="20360"/>
                      <a:pt x="1777" y="20444"/>
                    </a:cubicBezTo>
                    <a:cubicBezTo>
                      <a:pt x="325" y="20528"/>
                      <a:pt x="887" y="19798"/>
                      <a:pt x="484" y="17624"/>
                    </a:cubicBezTo>
                    <a:cubicBezTo>
                      <a:pt x="82" y="15458"/>
                      <a:pt x="5" y="12721"/>
                      <a:pt x="82" y="10874"/>
                    </a:cubicBezTo>
                    <a:cubicBezTo>
                      <a:pt x="165" y="9019"/>
                      <a:pt x="804" y="9262"/>
                      <a:pt x="2415" y="7894"/>
                    </a:cubicBezTo>
                    <a:cubicBezTo>
                      <a:pt x="4027" y="6526"/>
                      <a:pt x="18021" y="88"/>
                      <a:pt x="18021" y="88"/>
                    </a:cubicBezTo>
                    <a:lnTo>
                      <a:pt x="18750" y="977"/>
                    </a:lnTo>
                    <a:close/>
                  </a:path>
                </a:pathLst>
              </a:custGeom>
              <a:solidFill>
                <a:srgbClr val="231F20"/>
              </a:solidFill>
              <a:ln w="7575" cap="flat">
                <a:noFill/>
                <a:prstDash val="solid"/>
                <a:round/>
              </a:ln>
            </p:spPr>
            <p:txBody>
              <a:bodyPr rtlCol="0" anchor="ctr"/>
              <a:lstStyle/>
              <a:p>
                <a:endParaRPr lang="en-GB"/>
              </a:p>
            </p:txBody>
          </p:sp>
          <p:sp>
            <p:nvSpPr>
              <p:cNvPr id="774" name="Freeform: Shape 773">
                <a:extLst>
                  <a:ext uri="{FF2B5EF4-FFF2-40B4-BE49-F238E27FC236}">
                    <a16:creationId xmlns:a16="http://schemas.microsoft.com/office/drawing/2014/main" id="{788E8E97-E9BB-44F5-B1D0-37C93D1C5EEA}"/>
                  </a:ext>
                </a:extLst>
              </p:cNvPr>
              <p:cNvSpPr/>
              <p:nvPr/>
            </p:nvSpPr>
            <p:spPr>
              <a:xfrm>
                <a:off x="6978066" y="3562648"/>
                <a:ext cx="14291" cy="19196"/>
              </a:xfrm>
              <a:custGeom>
                <a:avLst/>
                <a:gdLst>
                  <a:gd name="connsiteX0" fmla="*/ 8625 w 14291"/>
                  <a:gd name="connsiteY0" fmla="*/ 3095 h 19196"/>
                  <a:gd name="connsiteX1" fmla="*/ 12243 w 14291"/>
                  <a:gd name="connsiteY1" fmla="*/ 601 h 19196"/>
                  <a:gd name="connsiteX2" fmla="*/ 14333 w 14291"/>
                  <a:gd name="connsiteY2" fmla="*/ 2289 h 19196"/>
                  <a:gd name="connsiteX3" fmla="*/ 14257 w 14291"/>
                  <a:gd name="connsiteY3" fmla="*/ 9525 h 19196"/>
                  <a:gd name="connsiteX4" fmla="*/ 12806 w 14291"/>
                  <a:gd name="connsiteY4" fmla="*/ 11699 h 19196"/>
                  <a:gd name="connsiteX5" fmla="*/ 4201 w 14291"/>
                  <a:gd name="connsiteY5" fmla="*/ 18381 h 19196"/>
                  <a:gd name="connsiteX6" fmla="*/ 1381 w 14291"/>
                  <a:gd name="connsiteY6" fmla="*/ 18457 h 19196"/>
                  <a:gd name="connsiteX7" fmla="*/ 180 w 14291"/>
                  <a:gd name="connsiteY7" fmla="*/ 11859 h 19196"/>
                  <a:gd name="connsiteX8" fmla="*/ 1624 w 14291"/>
                  <a:gd name="connsiteY8" fmla="*/ 8560 h 19196"/>
                  <a:gd name="connsiteX9" fmla="*/ 8625 w 14291"/>
                  <a:gd name="connsiteY9" fmla="*/ 3095 h 1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91" h="19196">
                    <a:moveTo>
                      <a:pt x="8625" y="3095"/>
                    </a:moveTo>
                    <a:cubicBezTo>
                      <a:pt x="8625" y="3095"/>
                      <a:pt x="9833" y="2365"/>
                      <a:pt x="12243" y="601"/>
                    </a:cubicBezTo>
                    <a:cubicBezTo>
                      <a:pt x="14653" y="-1170"/>
                      <a:pt x="14333" y="2289"/>
                      <a:pt x="14333" y="2289"/>
                    </a:cubicBezTo>
                    <a:cubicBezTo>
                      <a:pt x="14333" y="2289"/>
                      <a:pt x="14098" y="8005"/>
                      <a:pt x="14257" y="9525"/>
                    </a:cubicBezTo>
                    <a:cubicBezTo>
                      <a:pt x="14417" y="11053"/>
                      <a:pt x="12806" y="11699"/>
                      <a:pt x="12806" y="11699"/>
                    </a:cubicBezTo>
                    <a:cubicBezTo>
                      <a:pt x="12806" y="11699"/>
                      <a:pt x="6854" y="16367"/>
                      <a:pt x="4201" y="18381"/>
                    </a:cubicBezTo>
                    <a:cubicBezTo>
                      <a:pt x="1540" y="20388"/>
                      <a:pt x="1381" y="18457"/>
                      <a:pt x="1381" y="18457"/>
                    </a:cubicBezTo>
                    <a:cubicBezTo>
                      <a:pt x="1381" y="18457"/>
                      <a:pt x="818" y="15082"/>
                      <a:pt x="180" y="11859"/>
                    </a:cubicBezTo>
                    <a:cubicBezTo>
                      <a:pt x="-466" y="8644"/>
                      <a:pt x="1624" y="8560"/>
                      <a:pt x="1624" y="8560"/>
                    </a:cubicBezTo>
                    <a:lnTo>
                      <a:pt x="8625" y="3095"/>
                    </a:lnTo>
                    <a:close/>
                  </a:path>
                </a:pathLst>
              </a:custGeom>
              <a:solidFill>
                <a:srgbClr val="231F20"/>
              </a:solidFill>
              <a:ln w="7575" cap="flat">
                <a:noFill/>
                <a:prstDash val="solid"/>
                <a:round/>
              </a:ln>
            </p:spPr>
            <p:txBody>
              <a:bodyPr rtlCol="0" anchor="ctr"/>
              <a:lstStyle/>
              <a:p>
                <a:endParaRPr lang="en-GB"/>
              </a:p>
            </p:txBody>
          </p:sp>
          <p:sp>
            <p:nvSpPr>
              <p:cNvPr id="775" name="Freeform: Shape 774">
                <a:extLst>
                  <a:ext uri="{FF2B5EF4-FFF2-40B4-BE49-F238E27FC236}">
                    <a16:creationId xmlns:a16="http://schemas.microsoft.com/office/drawing/2014/main" id="{D0A62A02-BD18-411D-B1F8-FF7765F304CA}"/>
                  </a:ext>
                </a:extLst>
              </p:cNvPr>
              <p:cNvSpPr/>
              <p:nvPr/>
            </p:nvSpPr>
            <p:spPr>
              <a:xfrm>
                <a:off x="6953688" y="3482152"/>
                <a:ext cx="24326" cy="22639"/>
              </a:xfrm>
              <a:custGeom>
                <a:avLst/>
                <a:gdLst>
                  <a:gd name="connsiteX0" fmla="*/ 21889 w 24326"/>
                  <a:gd name="connsiteY0" fmla="*/ 8585 h 22639"/>
                  <a:gd name="connsiteX1" fmla="*/ 24230 w 24326"/>
                  <a:gd name="connsiteY1" fmla="*/ 9627 h 22639"/>
                  <a:gd name="connsiteX2" fmla="*/ 23501 w 24326"/>
                  <a:gd name="connsiteY2" fmla="*/ 12128 h 22639"/>
                  <a:gd name="connsiteX3" fmla="*/ 19966 w 24326"/>
                  <a:gd name="connsiteY3" fmla="*/ 21454 h 22639"/>
                  <a:gd name="connsiteX4" fmla="*/ 16264 w 24326"/>
                  <a:gd name="connsiteY4" fmla="*/ 20892 h 22639"/>
                  <a:gd name="connsiteX5" fmla="*/ 14006 w 24326"/>
                  <a:gd name="connsiteY5" fmla="*/ 20170 h 22639"/>
                  <a:gd name="connsiteX6" fmla="*/ 1221 w 24326"/>
                  <a:gd name="connsiteY6" fmla="*/ 14697 h 22639"/>
                  <a:gd name="connsiteX7" fmla="*/ 658 w 24326"/>
                  <a:gd name="connsiteY7" fmla="*/ 11079 h 22639"/>
                  <a:gd name="connsiteX8" fmla="*/ 4999 w 24326"/>
                  <a:gd name="connsiteY8" fmla="*/ 460 h 22639"/>
                  <a:gd name="connsiteX9" fmla="*/ 7089 w 24326"/>
                  <a:gd name="connsiteY9" fmla="*/ 779 h 22639"/>
                  <a:gd name="connsiteX10" fmla="*/ 21889 w 24326"/>
                  <a:gd name="connsiteY10" fmla="*/ 8585 h 2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26" h="22639">
                    <a:moveTo>
                      <a:pt x="21889" y="8585"/>
                    </a:moveTo>
                    <a:cubicBezTo>
                      <a:pt x="21889" y="8585"/>
                      <a:pt x="23820" y="9467"/>
                      <a:pt x="24230" y="9627"/>
                    </a:cubicBezTo>
                    <a:cubicBezTo>
                      <a:pt x="24626" y="9786"/>
                      <a:pt x="24147" y="11960"/>
                      <a:pt x="23501" y="12128"/>
                    </a:cubicBezTo>
                    <a:cubicBezTo>
                      <a:pt x="22854" y="12287"/>
                      <a:pt x="20688" y="18802"/>
                      <a:pt x="19966" y="21454"/>
                    </a:cubicBezTo>
                    <a:cubicBezTo>
                      <a:pt x="19236" y="24107"/>
                      <a:pt x="17229" y="21857"/>
                      <a:pt x="16264" y="20892"/>
                    </a:cubicBezTo>
                    <a:cubicBezTo>
                      <a:pt x="15299" y="19927"/>
                      <a:pt x="14006" y="20170"/>
                      <a:pt x="14006" y="20170"/>
                    </a:cubicBezTo>
                    <a:cubicBezTo>
                      <a:pt x="14006" y="20170"/>
                      <a:pt x="3471" y="15335"/>
                      <a:pt x="1221" y="14697"/>
                    </a:cubicBezTo>
                    <a:cubicBezTo>
                      <a:pt x="-1037" y="14058"/>
                      <a:pt x="658" y="11079"/>
                      <a:pt x="658" y="11079"/>
                    </a:cubicBezTo>
                    <a:cubicBezTo>
                      <a:pt x="658" y="11079"/>
                      <a:pt x="4033" y="1509"/>
                      <a:pt x="4999" y="460"/>
                    </a:cubicBezTo>
                    <a:cubicBezTo>
                      <a:pt x="5964" y="-589"/>
                      <a:pt x="7089" y="779"/>
                      <a:pt x="7089" y="779"/>
                    </a:cubicBezTo>
                    <a:lnTo>
                      <a:pt x="21889" y="8585"/>
                    </a:lnTo>
                    <a:close/>
                  </a:path>
                </a:pathLst>
              </a:custGeom>
              <a:solidFill>
                <a:srgbClr val="231F20"/>
              </a:solidFill>
              <a:ln w="7575" cap="flat">
                <a:noFill/>
                <a:prstDash val="solid"/>
                <a:round/>
              </a:ln>
            </p:spPr>
            <p:txBody>
              <a:bodyPr rtlCol="0" anchor="ctr"/>
              <a:lstStyle/>
              <a:p>
                <a:endParaRPr lang="en-GB"/>
              </a:p>
            </p:txBody>
          </p:sp>
          <p:sp>
            <p:nvSpPr>
              <p:cNvPr id="776" name="Freeform: Shape 775">
                <a:extLst>
                  <a:ext uri="{FF2B5EF4-FFF2-40B4-BE49-F238E27FC236}">
                    <a16:creationId xmlns:a16="http://schemas.microsoft.com/office/drawing/2014/main" id="{2111B6ED-7884-4E95-9DD6-C9BDF613252F}"/>
                  </a:ext>
                </a:extLst>
              </p:cNvPr>
              <p:cNvSpPr/>
              <p:nvPr/>
            </p:nvSpPr>
            <p:spPr>
              <a:xfrm>
                <a:off x="6946904" y="3506522"/>
                <a:ext cx="24037" cy="19230"/>
              </a:xfrm>
              <a:custGeom>
                <a:avLst/>
                <a:gdLst>
                  <a:gd name="connsiteX0" fmla="*/ 21677 w 24037"/>
                  <a:gd name="connsiteY0" fmla="*/ 5699 h 19230"/>
                  <a:gd name="connsiteX1" fmla="*/ 23524 w 24037"/>
                  <a:gd name="connsiteY1" fmla="*/ 6588 h 19230"/>
                  <a:gd name="connsiteX2" fmla="*/ 24010 w 24037"/>
                  <a:gd name="connsiteY2" fmla="*/ 8200 h 19230"/>
                  <a:gd name="connsiteX3" fmla="*/ 23281 w 24037"/>
                  <a:gd name="connsiteY3" fmla="*/ 10610 h 19230"/>
                  <a:gd name="connsiteX4" fmla="*/ 23205 w 24037"/>
                  <a:gd name="connsiteY4" fmla="*/ 14311 h 19230"/>
                  <a:gd name="connsiteX5" fmla="*/ 22718 w 24037"/>
                  <a:gd name="connsiteY5" fmla="*/ 18416 h 19230"/>
                  <a:gd name="connsiteX6" fmla="*/ 21031 w 24037"/>
                  <a:gd name="connsiteY6" fmla="*/ 19298 h 19230"/>
                  <a:gd name="connsiteX7" fmla="*/ 19260 w 24037"/>
                  <a:gd name="connsiteY7" fmla="*/ 17930 h 19230"/>
                  <a:gd name="connsiteX8" fmla="*/ 17169 w 24037"/>
                  <a:gd name="connsiteY8" fmla="*/ 17367 h 19230"/>
                  <a:gd name="connsiteX9" fmla="*/ 14273 w 24037"/>
                  <a:gd name="connsiteY9" fmla="*/ 17124 h 19230"/>
                  <a:gd name="connsiteX10" fmla="*/ 9211 w 24037"/>
                  <a:gd name="connsiteY10" fmla="*/ 16082 h 19230"/>
                  <a:gd name="connsiteX11" fmla="*/ 2848 w 24037"/>
                  <a:gd name="connsiteY11" fmla="*/ 15034 h 19230"/>
                  <a:gd name="connsiteX12" fmla="*/ 112 w 24037"/>
                  <a:gd name="connsiteY12" fmla="*/ 13186 h 19230"/>
                  <a:gd name="connsiteX13" fmla="*/ 515 w 24037"/>
                  <a:gd name="connsiteY13" fmla="*/ 9485 h 19230"/>
                  <a:gd name="connsiteX14" fmla="*/ 1966 w 24037"/>
                  <a:gd name="connsiteY14" fmla="*/ 1518 h 19230"/>
                  <a:gd name="connsiteX15" fmla="*/ 4376 w 24037"/>
                  <a:gd name="connsiteY15" fmla="*/ 74 h 19230"/>
                  <a:gd name="connsiteX16" fmla="*/ 7515 w 24037"/>
                  <a:gd name="connsiteY16" fmla="*/ 553 h 19230"/>
                  <a:gd name="connsiteX17" fmla="*/ 8884 w 24037"/>
                  <a:gd name="connsiteY17" fmla="*/ 1921 h 19230"/>
                  <a:gd name="connsiteX18" fmla="*/ 11134 w 24037"/>
                  <a:gd name="connsiteY18" fmla="*/ 2005 h 19230"/>
                  <a:gd name="connsiteX19" fmla="*/ 15717 w 24037"/>
                  <a:gd name="connsiteY19" fmla="*/ 2970 h 19230"/>
                  <a:gd name="connsiteX20" fmla="*/ 21677 w 24037"/>
                  <a:gd name="connsiteY20" fmla="*/ 5699 h 1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37" h="19230">
                    <a:moveTo>
                      <a:pt x="21677" y="5699"/>
                    </a:moveTo>
                    <a:cubicBezTo>
                      <a:pt x="21677" y="5699"/>
                      <a:pt x="22961" y="6110"/>
                      <a:pt x="23524" y="6588"/>
                    </a:cubicBezTo>
                    <a:cubicBezTo>
                      <a:pt x="24086" y="7075"/>
                      <a:pt x="24170" y="7957"/>
                      <a:pt x="24010" y="8200"/>
                    </a:cubicBezTo>
                    <a:cubicBezTo>
                      <a:pt x="23843" y="8436"/>
                      <a:pt x="23364" y="9325"/>
                      <a:pt x="23281" y="10610"/>
                    </a:cubicBezTo>
                    <a:cubicBezTo>
                      <a:pt x="23205" y="11894"/>
                      <a:pt x="23364" y="12305"/>
                      <a:pt x="23205" y="14311"/>
                    </a:cubicBezTo>
                    <a:cubicBezTo>
                      <a:pt x="23037" y="16318"/>
                      <a:pt x="22878" y="17770"/>
                      <a:pt x="22718" y="18416"/>
                    </a:cubicBezTo>
                    <a:cubicBezTo>
                      <a:pt x="22558" y="19055"/>
                      <a:pt x="22072" y="19214"/>
                      <a:pt x="21031" y="19298"/>
                    </a:cubicBezTo>
                    <a:cubicBezTo>
                      <a:pt x="19982" y="19381"/>
                      <a:pt x="19662" y="18576"/>
                      <a:pt x="19260" y="17930"/>
                    </a:cubicBezTo>
                    <a:cubicBezTo>
                      <a:pt x="18857" y="17284"/>
                      <a:pt x="18454" y="17694"/>
                      <a:pt x="17169" y="17367"/>
                    </a:cubicBezTo>
                    <a:cubicBezTo>
                      <a:pt x="15877" y="17048"/>
                      <a:pt x="15322" y="17208"/>
                      <a:pt x="14273" y="17124"/>
                    </a:cubicBezTo>
                    <a:cubicBezTo>
                      <a:pt x="13224" y="17048"/>
                      <a:pt x="10488" y="16318"/>
                      <a:pt x="9211" y="16082"/>
                    </a:cubicBezTo>
                    <a:cubicBezTo>
                      <a:pt x="7918" y="15839"/>
                      <a:pt x="3897" y="15034"/>
                      <a:pt x="2848" y="15034"/>
                    </a:cubicBezTo>
                    <a:cubicBezTo>
                      <a:pt x="1807" y="15034"/>
                      <a:pt x="355" y="14068"/>
                      <a:pt x="112" y="13186"/>
                    </a:cubicBezTo>
                    <a:cubicBezTo>
                      <a:pt x="-132" y="12305"/>
                      <a:pt x="355" y="11575"/>
                      <a:pt x="515" y="9485"/>
                    </a:cubicBezTo>
                    <a:cubicBezTo>
                      <a:pt x="674" y="7394"/>
                      <a:pt x="1723" y="3046"/>
                      <a:pt x="1966" y="1518"/>
                    </a:cubicBezTo>
                    <a:cubicBezTo>
                      <a:pt x="2210" y="-10"/>
                      <a:pt x="3335" y="74"/>
                      <a:pt x="4376" y="74"/>
                    </a:cubicBezTo>
                    <a:cubicBezTo>
                      <a:pt x="5425" y="74"/>
                      <a:pt x="6147" y="234"/>
                      <a:pt x="7515" y="553"/>
                    </a:cubicBezTo>
                    <a:cubicBezTo>
                      <a:pt x="8884" y="880"/>
                      <a:pt x="7994" y="1359"/>
                      <a:pt x="8884" y="1921"/>
                    </a:cubicBezTo>
                    <a:cubicBezTo>
                      <a:pt x="9765" y="2484"/>
                      <a:pt x="9522" y="2164"/>
                      <a:pt x="11134" y="2005"/>
                    </a:cubicBezTo>
                    <a:cubicBezTo>
                      <a:pt x="12745" y="1845"/>
                      <a:pt x="12669" y="2324"/>
                      <a:pt x="15717" y="2970"/>
                    </a:cubicBezTo>
                    <a:cubicBezTo>
                      <a:pt x="18781" y="3616"/>
                      <a:pt x="21677" y="5699"/>
                      <a:pt x="21677" y="5699"/>
                    </a:cubicBezTo>
                    <a:close/>
                  </a:path>
                </a:pathLst>
              </a:custGeom>
              <a:solidFill>
                <a:srgbClr val="231F20"/>
              </a:solidFill>
              <a:ln w="7575" cap="flat">
                <a:noFill/>
                <a:prstDash val="solid"/>
                <a:round/>
              </a:ln>
            </p:spPr>
            <p:txBody>
              <a:bodyPr rtlCol="0" anchor="ctr"/>
              <a:lstStyle/>
              <a:p>
                <a:endParaRPr lang="en-GB"/>
              </a:p>
            </p:txBody>
          </p:sp>
          <p:sp>
            <p:nvSpPr>
              <p:cNvPr id="777" name="Freeform: Shape 776">
                <a:extLst>
                  <a:ext uri="{FF2B5EF4-FFF2-40B4-BE49-F238E27FC236}">
                    <a16:creationId xmlns:a16="http://schemas.microsoft.com/office/drawing/2014/main" id="{99E61020-20F0-4620-A17A-1D685B35DBCC}"/>
                  </a:ext>
                </a:extLst>
              </p:cNvPr>
              <p:cNvSpPr/>
              <p:nvPr/>
            </p:nvSpPr>
            <p:spPr>
              <a:xfrm>
                <a:off x="6944805" y="3529184"/>
                <a:ext cx="23835" cy="15543"/>
              </a:xfrm>
              <a:custGeom>
                <a:avLst/>
                <a:gdLst>
                  <a:gd name="connsiteX0" fmla="*/ 21358 w 23835"/>
                  <a:gd name="connsiteY0" fmla="*/ 3797 h 15543"/>
                  <a:gd name="connsiteX1" fmla="*/ 23129 w 23835"/>
                  <a:gd name="connsiteY1" fmla="*/ 4367 h 15543"/>
                  <a:gd name="connsiteX2" fmla="*/ 23775 w 23835"/>
                  <a:gd name="connsiteY2" fmla="*/ 5652 h 15543"/>
                  <a:gd name="connsiteX3" fmla="*/ 23775 w 23835"/>
                  <a:gd name="connsiteY3" fmla="*/ 13854 h 15543"/>
                  <a:gd name="connsiteX4" fmla="*/ 22650 w 23835"/>
                  <a:gd name="connsiteY4" fmla="*/ 15382 h 15543"/>
                  <a:gd name="connsiteX5" fmla="*/ 21921 w 23835"/>
                  <a:gd name="connsiteY5" fmla="*/ 15541 h 15543"/>
                  <a:gd name="connsiteX6" fmla="*/ 21198 w 23835"/>
                  <a:gd name="connsiteY6" fmla="*/ 15625 h 15543"/>
                  <a:gd name="connsiteX7" fmla="*/ 19108 w 23835"/>
                  <a:gd name="connsiteY7" fmla="*/ 15146 h 15543"/>
                  <a:gd name="connsiteX8" fmla="*/ 17018 w 23835"/>
                  <a:gd name="connsiteY8" fmla="*/ 15541 h 15543"/>
                  <a:gd name="connsiteX9" fmla="*/ 1648 w 23835"/>
                  <a:gd name="connsiteY9" fmla="*/ 14986 h 15543"/>
                  <a:gd name="connsiteX10" fmla="*/ 44 w 23835"/>
                  <a:gd name="connsiteY10" fmla="*/ 12410 h 15543"/>
                  <a:gd name="connsiteX11" fmla="*/ 766 w 23835"/>
                  <a:gd name="connsiteY11" fmla="*/ 2437 h 15543"/>
                  <a:gd name="connsiteX12" fmla="*/ 2058 w 23835"/>
                  <a:gd name="connsiteY12" fmla="*/ 498 h 15543"/>
                  <a:gd name="connsiteX13" fmla="*/ 4468 w 23835"/>
                  <a:gd name="connsiteY13" fmla="*/ 339 h 15543"/>
                  <a:gd name="connsiteX14" fmla="*/ 7843 w 23835"/>
                  <a:gd name="connsiteY14" fmla="*/ 1631 h 15543"/>
                  <a:gd name="connsiteX15" fmla="*/ 9614 w 23835"/>
                  <a:gd name="connsiteY15" fmla="*/ 1547 h 15543"/>
                  <a:gd name="connsiteX16" fmla="*/ 12677 w 23835"/>
                  <a:gd name="connsiteY16" fmla="*/ 1714 h 15543"/>
                  <a:gd name="connsiteX17" fmla="*/ 16136 w 23835"/>
                  <a:gd name="connsiteY17" fmla="*/ 2596 h 15543"/>
                  <a:gd name="connsiteX18" fmla="*/ 21358 w 23835"/>
                  <a:gd name="connsiteY18" fmla="*/ 3797 h 15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35" h="15543">
                    <a:moveTo>
                      <a:pt x="21358" y="3797"/>
                    </a:moveTo>
                    <a:cubicBezTo>
                      <a:pt x="21358" y="3797"/>
                      <a:pt x="22004" y="4041"/>
                      <a:pt x="23129" y="4367"/>
                    </a:cubicBezTo>
                    <a:cubicBezTo>
                      <a:pt x="24262" y="4687"/>
                      <a:pt x="23775" y="5652"/>
                      <a:pt x="23775" y="5652"/>
                    </a:cubicBezTo>
                    <a:lnTo>
                      <a:pt x="23775" y="13854"/>
                    </a:lnTo>
                    <a:cubicBezTo>
                      <a:pt x="23775" y="15792"/>
                      <a:pt x="22970" y="15146"/>
                      <a:pt x="22650" y="15382"/>
                    </a:cubicBezTo>
                    <a:cubicBezTo>
                      <a:pt x="22323" y="15625"/>
                      <a:pt x="21921" y="15541"/>
                      <a:pt x="21921" y="15541"/>
                    </a:cubicBezTo>
                    <a:cubicBezTo>
                      <a:pt x="21921" y="15541"/>
                      <a:pt x="21761" y="15625"/>
                      <a:pt x="21198" y="15625"/>
                    </a:cubicBezTo>
                    <a:cubicBezTo>
                      <a:pt x="20636" y="15625"/>
                      <a:pt x="19997" y="15625"/>
                      <a:pt x="19108" y="15146"/>
                    </a:cubicBezTo>
                    <a:cubicBezTo>
                      <a:pt x="18226" y="14660"/>
                      <a:pt x="17018" y="15541"/>
                      <a:pt x="17018" y="15541"/>
                    </a:cubicBezTo>
                    <a:cubicBezTo>
                      <a:pt x="17018" y="15541"/>
                      <a:pt x="2780" y="15146"/>
                      <a:pt x="1648" y="14986"/>
                    </a:cubicBezTo>
                    <a:cubicBezTo>
                      <a:pt x="530" y="14819"/>
                      <a:pt x="44" y="12410"/>
                      <a:pt x="44" y="12410"/>
                    </a:cubicBezTo>
                    <a:cubicBezTo>
                      <a:pt x="44" y="12410"/>
                      <a:pt x="690" y="2916"/>
                      <a:pt x="766" y="2437"/>
                    </a:cubicBezTo>
                    <a:cubicBezTo>
                      <a:pt x="850" y="1950"/>
                      <a:pt x="926" y="1228"/>
                      <a:pt x="2058" y="498"/>
                    </a:cubicBezTo>
                    <a:cubicBezTo>
                      <a:pt x="3183" y="-224"/>
                      <a:pt x="3502" y="179"/>
                      <a:pt x="4468" y="339"/>
                    </a:cubicBezTo>
                    <a:cubicBezTo>
                      <a:pt x="5433" y="498"/>
                      <a:pt x="6801" y="1471"/>
                      <a:pt x="7843" y="1631"/>
                    </a:cubicBezTo>
                    <a:cubicBezTo>
                      <a:pt x="8892" y="1791"/>
                      <a:pt x="8489" y="1714"/>
                      <a:pt x="9614" y="1547"/>
                    </a:cubicBezTo>
                    <a:cubicBezTo>
                      <a:pt x="10739" y="1388"/>
                      <a:pt x="11149" y="1547"/>
                      <a:pt x="12677" y="1714"/>
                    </a:cubicBezTo>
                    <a:cubicBezTo>
                      <a:pt x="14198" y="1874"/>
                      <a:pt x="14608" y="2513"/>
                      <a:pt x="16136" y="2596"/>
                    </a:cubicBezTo>
                    <a:cubicBezTo>
                      <a:pt x="17656" y="2672"/>
                      <a:pt x="21358" y="3797"/>
                      <a:pt x="21358" y="3797"/>
                    </a:cubicBezTo>
                    <a:close/>
                  </a:path>
                </a:pathLst>
              </a:custGeom>
              <a:solidFill>
                <a:srgbClr val="231F20"/>
              </a:solidFill>
              <a:ln w="7575" cap="flat">
                <a:noFill/>
                <a:prstDash val="solid"/>
                <a:round/>
              </a:ln>
            </p:spPr>
            <p:txBody>
              <a:bodyPr rtlCol="0" anchor="ctr"/>
              <a:lstStyle/>
              <a:p>
                <a:endParaRPr lang="en-GB"/>
              </a:p>
            </p:txBody>
          </p:sp>
          <p:sp>
            <p:nvSpPr>
              <p:cNvPr id="778" name="Freeform: Shape 777">
                <a:extLst>
                  <a:ext uri="{FF2B5EF4-FFF2-40B4-BE49-F238E27FC236}">
                    <a16:creationId xmlns:a16="http://schemas.microsoft.com/office/drawing/2014/main" id="{F3273506-E972-48A1-B639-714245359FAD}"/>
                  </a:ext>
                </a:extLst>
              </p:cNvPr>
              <p:cNvSpPr/>
              <p:nvPr/>
            </p:nvSpPr>
            <p:spPr>
              <a:xfrm>
                <a:off x="6944473" y="3552229"/>
                <a:ext cx="25274" cy="15672"/>
              </a:xfrm>
              <a:custGeom>
                <a:avLst/>
                <a:gdLst>
                  <a:gd name="connsiteX0" fmla="*/ 23059 w 25274"/>
                  <a:gd name="connsiteY0" fmla="*/ 397 h 15672"/>
                  <a:gd name="connsiteX1" fmla="*/ 24343 w 25274"/>
                  <a:gd name="connsiteY1" fmla="*/ 556 h 15672"/>
                  <a:gd name="connsiteX2" fmla="*/ 24990 w 25274"/>
                  <a:gd name="connsiteY2" fmla="*/ 1848 h 15672"/>
                  <a:gd name="connsiteX3" fmla="*/ 25233 w 25274"/>
                  <a:gd name="connsiteY3" fmla="*/ 6592 h 15672"/>
                  <a:gd name="connsiteX4" fmla="*/ 25149 w 25274"/>
                  <a:gd name="connsiteY4" fmla="*/ 10613 h 15672"/>
                  <a:gd name="connsiteX5" fmla="*/ 24663 w 25274"/>
                  <a:gd name="connsiteY5" fmla="*/ 12141 h 15672"/>
                  <a:gd name="connsiteX6" fmla="*/ 23302 w 25274"/>
                  <a:gd name="connsiteY6" fmla="*/ 13106 h 15672"/>
                  <a:gd name="connsiteX7" fmla="*/ 20322 w 25274"/>
                  <a:gd name="connsiteY7" fmla="*/ 13433 h 15672"/>
                  <a:gd name="connsiteX8" fmla="*/ 16225 w 25274"/>
                  <a:gd name="connsiteY8" fmla="*/ 13676 h 15672"/>
                  <a:gd name="connsiteX9" fmla="*/ 13322 w 25274"/>
                  <a:gd name="connsiteY9" fmla="*/ 14071 h 15672"/>
                  <a:gd name="connsiteX10" fmla="*/ 9787 w 25274"/>
                  <a:gd name="connsiteY10" fmla="*/ 14718 h 15672"/>
                  <a:gd name="connsiteX11" fmla="*/ 4717 w 25274"/>
                  <a:gd name="connsiteY11" fmla="*/ 15759 h 15672"/>
                  <a:gd name="connsiteX12" fmla="*/ 2543 w 25274"/>
                  <a:gd name="connsiteY12" fmla="*/ 15440 h 15672"/>
                  <a:gd name="connsiteX13" fmla="*/ 2702 w 25274"/>
                  <a:gd name="connsiteY13" fmla="*/ 14155 h 15672"/>
                  <a:gd name="connsiteX14" fmla="*/ 1182 w 25274"/>
                  <a:gd name="connsiteY14" fmla="*/ 9252 h 15672"/>
                  <a:gd name="connsiteX15" fmla="*/ 50 w 25274"/>
                  <a:gd name="connsiteY15" fmla="*/ 2411 h 15672"/>
                  <a:gd name="connsiteX16" fmla="*/ 1501 w 25274"/>
                  <a:gd name="connsiteY16" fmla="*/ 321 h 15672"/>
                  <a:gd name="connsiteX17" fmla="*/ 4398 w 25274"/>
                  <a:gd name="connsiteY17" fmla="*/ 480 h 15672"/>
                  <a:gd name="connsiteX18" fmla="*/ 6001 w 25274"/>
                  <a:gd name="connsiteY18" fmla="*/ 883 h 15672"/>
                  <a:gd name="connsiteX19" fmla="*/ 7294 w 25274"/>
                  <a:gd name="connsiteY19" fmla="*/ 321 h 15672"/>
                  <a:gd name="connsiteX20" fmla="*/ 10509 w 25274"/>
                  <a:gd name="connsiteY20" fmla="*/ 153 h 15672"/>
                  <a:gd name="connsiteX21" fmla="*/ 23059 w 25274"/>
                  <a:gd name="connsiteY21" fmla="*/ 397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274" h="15672">
                    <a:moveTo>
                      <a:pt x="23059" y="397"/>
                    </a:moveTo>
                    <a:cubicBezTo>
                      <a:pt x="23059" y="397"/>
                      <a:pt x="23781" y="397"/>
                      <a:pt x="24343" y="556"/>
                    </a:cubicBezTo>
                    <a:cubicBezTo>
                      <a:pt x="24906" y="716"/>
                      <a:pt x="24746" y="1446"/>
                      <a:pt x="24990" y="1848"/>
                    </a:cubicBezTo>
                    <a:cubicBezTo>
                      <a:pt x="25233" y="2251"/>
                      <a:pt x="25073" y="6029"/>
                      <a:pt x="25233" y="6592"/>
                    </a:cubicBezTo>
                    <a:cubicBezTo>
                      <a:pt x="25392" y="7154"/>
                      <a:pt x="25309" y="9252"/>
                      <a:pt x="25149" y="10613"/>
                    </a:cubicBezTo>
                    <a:cubicBezTo>
                      <a:pt x="24990" y="11981"/>
                      <a:pt x="25073" y="11502"/>
                      <a:pt x="24663" y="12141"/>
                    </a:cubicBezTo>
                    <a:cubicBezTo>
                      <a:pt x="24267" y="12787"/>
                      <a:pt x="24267" y="12384"/>
                      <a:pt x="23302" y="13106"/>
                    </a:cubicBezTo>
                    <a:cubicBezTo>
                      <a:pt x="22337" y="13836"/>
                      <a:pt x="21531" y="13433"/>
                      <a:pt x="20322" y="13433"/>
                    </a:cubicBezTo>
                    <a:cubicBezTo>
                      <a:pt x="19114" y="13433"/>
                      <a:pt x="18392" y="13509"/>
                      <a:pt x="16225" y="13676"/>
                    </a:cubicBezTo>
                    <a:cubicBezTo>
                      <a:pt x="14044" y="13836"/>
                      <a:pt x="14933" y="13836"/>
                      <a:pt x="13322" y="14071"/>
                    </a:cubicBezTo>
                    <a:cubicBezTo>
                      <a:pt x="11718" y="14315"/>
                      <a:pt x="10349" y="14634"/>
                      <a:pt x="9787" y="14718"/>
                    </a:cubicBezTo>
                    <a:cubicBezTo>
                      <a:pt x="9224" y="14794"/>
                      <a:pt x="5682" y="15843"/>
                      <a:pt x="4717" y="15759"/>
                    </a:cubicBezTo>
                    <a:cubicBezTo>
                      <a:pt x="3751" y="15683"/>
                      <a:pt x="2543" y="15440"/>
                      <a:pt x="2543" y="15440"/>
                    </a:cubicBezTo>
                    <a:cubicBezTo>
                      <a:pt x="2543" y="15440"/>
                      <a:pt x="2702" y="14794"/>
                      <a:pt x="2702" y="14155"/>
                    </a:cubicBezTo>
                    <a:cubicBezTo>
                      <a:pt x="2702" y="13509"/>
                      <a:pt x="1501" y="11745"/>
                      <a:pt x="1182" y="9252"/>
                    </a:cubicBezTo>
                    <a:cubicBezTo>
                      <a:pt x="855" y="6751"/>
                      <a:pt x="133" y="4258"/>
                      <a:pt x="50" y="2411"/>
                    </a:cubicBezTo>
                    <a:cubicBezTo>
                      <a:pt x="-34" y="556"/>
                      <a:pt x="855" y="799"/>
                      <a:pt x="1501" y="321"/>
                    </a:cubicBezTo>
                    <a:cubicBezTo>
                      <a:pt x="2140" y="-166"/>
                      <a:pt x="3995" y="237"/>
                      <a:pt x="4398" y="480"/>
                    </a:cubicBezTo>
                    <a:cubicBezTo>
                      <a:pt x="4800" y="716"/>
                      <a:pt x="5120" y="959"/>
                      <a:pt x="6001" y="883"/>
                    </a:cubicBezTo>
                    <a:cubicBezTo>
                      <a:pt x="6891" y="799"/>
                      <a:pt x="6807" y="321"/>
                      <a:pt x="7294" y="321"/>
                    </a:cubicBezTo>
                    <a:cubicBezTo>
                      <a:pt x="7773" y="321"/>
                      <a:pt x="8898" y="321"/>
                      <a:pt x="10509" y="153"/>
                    </a:cubicBezTo>
                    <a:cubicBezTo>
                      <a:pt x="12113" y="-6"/>
                      <a:pt x="23059" y="397"/>
                      <a:pt x="23059" y="397"/>
                    </a:cubicBezTo>
                    <a:close/>
                  </a:path>
                </a:pathLst>
              </a:custGeom>
              <a:solidFill>
                <a:srgbClr val="231F20"/>
              </a:solidFill>
              <a:ln w="7575" cap="flat">
                <a:noFill/>
                <a:prstDash val="solid"/>
                <a:round/>
              </a:ln>
            </p:spPr>
            <p:txBody>
              <a:bodyPr rtlCol="0" anchor="ctr"/>
              <a:lstStyle/>
              <a:p>
                <a:endParaRPr lang="en-GB"/>
              </a:p>
            </p:txBody>
          </p:sp>
          <p:sp>
            <p:nvSpPr>
              <p:cNvPr id="779" name="Freeform: Shape 778">
                <a:extLst>
                  <a:ext uri="{FF2B5EF4-FFF2-40B4-BE49-F238E27FC236}">
                    <a16:creationId xmlns:a16="http://schemas.microsoft.com/office/drawing/2014/main" id="{77351D2A-90FF-4BDF-8C80-7C6E4F760F78}"/>
                  </a:ext>
                </a:extLst>
              </p:cNvPr>
              <p:cNvSpPr/>
              <p:nvPr/>
            </p:nvSpPr>
            <p:spPr>
              <a:xfrm>
                <a:off x="6948803" y="3573856"/>
                <a:ext cx="26198" cy="23820"/>
              </a:xfrm>
              <a:custGeom>
                <a:avLst/>
                <a:gdLst>
                  <a:gd name="connsiteX0" fmla="*/ 21299 w 26198"/>
                  <a:gd name="connsiteY0" fmla="*/ 505 h 23820"/>
                  <a:gd name="connsiteX1" fmla="*/ 23397 w 26198"/>
                  <a:gd name="connsiteY1" fmla="*/ 102 h 23820"/>
                  <a:gd name="connsiteX2" fmla="*/ 23717 w 26198"/>
                  <a:gd name="connsiteY2" fmla="*/ 2839 h 23820"/>
                  <a:gd name="connsiteX3" fmla="*/ 25085 w 26198"/>
                  <a:gd name="connsiteY3" fmla="*/ 7103 h 23820"/>
                  <a:gd name="connsiteX4" fmla="*/ 26210 w 26198"/>
                  <a:gd name="connsiteY4" fmla="*/ 12006 h 23820"/>
                  <a:gd name="connsiteX5" fmla="*/ 24522 w 26198"/>
                  <a:gd name="connsiteY5" fmla="*/ 13450 h 23820"/>
                  <a:gd name="connsiteX6" fmla="*/ 5777 w 26198"/>
                  <a:gd name="connsiteY6" fmla="*/ 23674 h 23820"/>
                  <a:gd name="connsiteX7" fmla="*/ 2638 w 26198"/>
                  <a:gd name="connsiteY7" fmla="*/ 22146 h 23820"/>
                  <a:gd name="connsiteX8" fmla="*/ 1597 w 26198"/>
                  <a:gd name="connsiteY8" fmla="*/ 17152 h 23820"/>
                  <a:gd name="connsiteX9" fmla="*/ 61 w 26198"/>
                  <a:gd name="connsiteY9" fmla="*/ 7742 h 23820"/>
                  <a:gd name="connsiteX10" fmla="*/ 2478 w 26198"/>
                  <a:gd name="connsiteY10" fmla="*/ 5492 h 23820"/>
                  <a:gd name="connsiteX11" fmla="*/ 6583 w 26198"/>
                  <a:gd name="connsiteY11" fmla="*/ 4040 h 23820"/>
                  <a:gd name="connsiteX12" fmla="*/ 21299 w 26198"/>
                  <a:gd name="connsiteY12" fmla="*/ 505 h 2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8" h="23820">
                    <a:moveTo>
                      <a:pt x="21299" y="505"/>
                    </a:moveTo>
                    <a:cubicBezTo>
                      <a:pt x="21299" y="505"/>
                      <a:pt x="22508" y="102"/>
                      <a:pt x="23397" y="102"/>
                    </a:cubicBezTo>
                    <a:cubicBezTo>
                      <a:pt x="24279" y="102"/>
                      <a:pt x="23557" y="2269"/>
                      <a:pt x="23717" y="2839"/>
                    </a:cubicBezTo>
                    <a:cubicBezTo>
                      <a:pt x="23876" y="3401"/>
                      <a:pt x="24918" y="6693"/>
                      <a:pt x="25085" y="7103"/>
                    </a:cubicBezTo>
                    <a:cubicBezTo>
                      <a:pt x="25244" y="7498"/>
                      <a:pt x="25883" y="10402"/>
                      <a:pt x="26210" y="12006"/>
                    </a:cubicBezTo>
                    <a:cubicBezTo>
                      <a:pt x="26529" y="13610"/>
                      <a:pt x="24522" y="13450"/>
                      <a:pt x="24522" y="13450"/>
                    </a:cubicBezTo>
                    <a:cubicBezTo>
                      <a:pt x="24522" y="13450"/>
                      <a:pt x="7944" y="22625"/>
                      <a:pt x="5777" y="23674"/>
                    </a:cubicBezTo>
                    <a:cubicBezTo>
                      <a:pt x="3603" y="24715"/>
                      <a:pt x="2638" y="22146"/>
                      <a:pt x="2638" y="22146"/>
                    </a:cubicBezTo>
                    <a:lnTo>
                      <a:pt x="1597" y="17152"/>
                    </a:lnTo>
                    <a:cubicBezTo>
                      <a:pt x="1597" y="17152"/>
                      <a:pt x="228" y="10151"/>
                      <a:pt x="61" y="7742"/>
                    </a:cubicBezTo>
                    <a:cubicBezTo>
                      <a:pt x="-98" y="5332"/>
                      <a:pt x="1027" y="5970"/>
                      <a:pt x="2478" y="5492"/>
                    </a:cubicBezTo>
                    <a:cubicBezTo>
                      <a:pt x="3930" y="5005"/>
                      <a:pt x="4166" y="5332"/>
                      <a:pt x="6583" y="4040"/>
                    </a:cubicBezTo>
                    <a:cubicBezTo>
                      <a:pt x="8993" y="2755"/>
                      <a:pt x="21299" y="505"/>
                      <a:pt x="21299" y="505"/>
                    </a:cubicBezTo>
                    <a:close/>
                  </a:path>
                </a:pathLst>
              </a:custGeom>
              <a:solidFill>
                <a:srgbClr val="231F20"/>
              </a:solidFill>
              <a:ln w="7575" cap="flat">
                <a:noFill/>
                <a:prstDash val="solid"/>
                <a:round/>
              </a:ln>
            </p:spPr>
            <p:txBody>
              <a:bodyPr rtlCol="0" anchor="ctr"/>
              <a:lstStyle/>
              <a:p>
                <a:endParaRPr lang="en-GB"/>
              </a:p>
            </p:txBody>
          </p:sp>
          <p:sp>
            <p:nvSpPr>
              <p:cNvPr id="780" name="Freeform: Shape 779">
                <a:extLst>
                  <a:ext uri="{FF2B5EF4-FFF2-40B4-BE49-F238E27FC236}">
                    <a16:creationId xmlns:a16="http://schemas.microsoft.com/office/drawing/2014/main" id="{5A6AA597-C2E6-47DF-A524-CFE3C72A0458}"/>
                  </a:ext>
                </a:extLst>
              </p:cNvPr>
              <p:cNvSpPr/>
              <p:nvPr/>
            </p:nvSpPr>
            <p:spPr>
              <a:xfrm>
                <a:off x="6969839" y="3679475"/>
                <a:ext cx="67862" cy="28982"/>
              </a:xfrm>
              <a:custGeom>
                <a:avLst/>
                <a:gdLst>
                  <a:gd name="connsiteX0" fmla="*/ 17179 w 67862"/>
                  <a:gd name="connsiteY0" fmla="*/ 4330 h 28982"/>
                  <a:gd name="connsiteX1" fmla="*/ 16776 w 67862"/>
                  <a:gd name="connsiteY1" fmla="*/ 4413 h 28982"/>
                  <a:gd name="connsiteX2" fmla="*/ 18228 w 67862"/>
                  <a:gd name="connsiteY2" fmla="*/ 3129 h 28982"/>
                  <a:gd name="connsiteX3" fmla="*/ 20319 w 67862"/>
                  <a:gd name="connsiteY3" fmla="*/ 2802 h 28982"/>
                  <a:gd name="connsiteX4" fmla="*/ 23139 w 67862"/>
                  <a:gd name="connsiteY4" fmla="*/ 5059 h 28982"/>
                  <a:gd name="connsiteX5" fmla="*/ 27563 w 67862"/>
                  <a:gd name="connsiteY5" fmla="*/ 6831 h 28982"/>
                  <a:gd name="connsiteX6" fmla="*/ 33674 w 67862"/>
                  <a:gd name="connsiteY6" fmla="*/ 6990 h 28982"/>
                  <a:gd name="connsiteX7" fmla="*/ 39466 w 67862"/>
                  <a:gd name="connsiteY7" fmla="*/ 5622 h 28982"/>
                  <a:gd name="connsiteX8" fmla="*/ 42841 w 67862"/>
                  <a:gd name="connsiteY8" fmla="*/ 2566 h 28982"/>
                  <a:gd name="connsiteX9" fmla="*/ 45015 w 67862"/>
                  <a:gd name="connsiteY9" fmla="*/ 468 h 28982"/>
                  <a:gd name="connsiteX10" fmla="*/ 48231 w 67862"/>
                  <a:gd name="connsiteY10" fmla="*/ 468 h 28982"/>
                  <a:gd name="connsiteX11" fmla="*/ 64080 w 67862"/>
                  <a:gd name="connsiteY11" fmla="*/ 5698 h 28982"/>
                  <a:gd name="connsiteX12" fmla="*/ 67462 w 67862"/>
                  <a:gd name="connsiteY12" fmla="*/ 6831 h 28982"/>
                  <a:gd name="connsiteX13" fmla="*/ 67698 w 67862"/>
                  <a:gd name="connsiteY13" fmla="*/ 8434 h 28982"/>
                  <a:gd name="connsiteX14" fmla="*/ 66170 w 67862"/>
                  <a:gd name="connsiteY14" fmla="*/ 12296 h 28982"/>
                  <a:gd name="connsiteX15" fmla="*/ 54753 w 67862"/>
                  <a:gd name="connsiteY15" fmla="*/ 22429 h 28982"/>
                  <a:gd name="connsiteX16" fmla="*/ 37695 w 67862"/>
                  <a:gd name="connsiteY16" fmla="*/ 28791 h 28982"/>
                  <a:gd name="connsiteX17" fmla="*/ 19353 w 67862"/>
                  <a:gd name="connsiteY17" fmla="*/ 28707 h 28982"/>
                  <a:gd name="connsiteX18" fmla="*/ 4470 w 67862"/>
                  <a:gd name="connsiteY18" fmla="*/ 20262 h 28982"/>
                  <a:gd name="connsiteX19" fmla="*/ 373 w 67862"/>
                  <a:gd name="connsiteY19" fmla="*/ 15519 h 28982"/>
                  <a:gd name="connsiteX20" fmla="*/ 1011 w 67862"/>
                  <a:gd name="connsiteY20" fmla="*/ 13748 h 28982"/>
                  <a:gd name="connsiteX21" fmla="*/ 17179 w 67862"/>
                  <a:gd name="connsiteY21" fmla="*/ 4330 h 28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7862" h="28982">
                    <a:moveTo>
                      <a:pt x="17179" y="4330"/>
                    </a:moveTo>
                    <a:cubicBezTo>
                      <a:pt x="17666" y="4254"/>
                      <a:pt x="16776" y="4413"/>
                      <a:pt x="16776" y="4413"/>
                    </a:cubicBezTo>
                    <a:cubicBezTo>
                      <a:pt x="16776" y="4413"/>
                      <a:pt x="17422" y="3524"/>
                      <a:pt x="18228" y="3129"/>
                    </a:cubicBezTo>
                    <a:cubicBezTo>
                      <a:pt x="19034" y="2726"/>
                      <a:pt x="19596" y="2726"/>
                      <a:pt x="20319" y="2802"/>
                    </a:cubicBezTo>
                    <a:cubicBezTo>
                      <a:pt x="21041" y="2885"/>
                      <a:pt x="21930" y="4011"/>
                      <a:pt x="23139" y="5059"/>
                    </a:cubicBezTo>
                    <a:cubicBezTo>
                      <a:pt x="24340" y="6101"/>
                      <a:pt x="25632" y="6344"/>
                      <a:pt x="27563" y="6831"/>
                    </a:cubicBezTo>
                    <a:cubicBezTo>
                      <a:pt x="29493" y="7309"/>
                      <a:pt x="30938" y="7066"/>
                      <a:pt x="33674" y="6990"/>
                    </a:cubicBezTo>
                    <a:cubicBezTo>
                      <a:pt x="36411" y="6907"/>
                      <a:pt x="37049" y="6260"/>
                      <a:pt x="39466" y="5622"/>
                    </a:cubicBezTo>
                    <a:cubicBezTo>
                      <a:pt x="41876" y="4976"/>
                      <a:pt x="42036" y="3767"/>
                      <a:pt x="42841" y="2566"/>
                    </a:cubicBezTo>
                    <a:cubicBezTo>
                      <a:pt x="43647" y="1358"/>
                      <a:pt x="43244" y="1190"/>
                      <a:pt x="45015" y="468"/>
                    </a:cubicBezTo>
                    <a:cubicBezTo>
                      <a:pt x="46787" y="-254"/>
                      <a:pt x="48231" y="468"/>
                      <a:pt x="48231" y="468"/>
                    </a:cubicBezTo>
                    <a:cubicBezTo>
                      <a:pt x="48231" y="468"/>
                      <a:pt x="62308" y="5295"/>
                      <a:pt x="64080" y="5698"/>
                    </a:cubicBezTo>
                    <a:cubicBezTo>
                      <a:pt x="65851" y="6101"/>
                      <a:pt x="66580" y="6420"/>
                      <a:pt x="67462" y="6831"/>
                    </a:cubicBezTo>
                    <a:cubicBezTo>
                      <a:pt x="68344" y="7226"/>
                      <a:pt x="67698" y="8434"/>
                      <a:pt x="67698" y="8434"/>
                    </a:cubicBezTo>
                    <a:cubicBezTo>
                      <a:pt x="67698" y="8434"/>
                      <a:pt x="66900" y="10608"/>
                      <a:pt x="66170" y="12296"/>
                    </a:cubicBezTo>
                    <a:cubicBezTo>
                      <a:pt x="65448" y="13983"/>
                      <a:pt x="58044" y="19373"/>
                      <a:pt x="54753" y="22429"/>
                    </a:cubicBezTo>
                    <a:cubicBezTo>
                      <a:pt x="51454" y="25492"/>
                      <a:pt x="41640" y="28145"/>
                      <a:pt x="37695" y="28791"/>
                    </a:cubicBezTo>
                    <a:cubicBezTo>
                      <a:pt x="33758" y="29429"/>
                      <a:pt x="23374" y="29027"/>
                      <a:pt x="19353" y="28707"/>
                    </a:cubicBezTo>
                    <a:cubicBezTo>
                      <a:pt x="15332" y="28388"/>
                      <a:pt x="5359" y="20908"/>
                      <a:pt x="4470" y="20262"/>
                    </a:cubicBezTo>
                    <a:cubicBezTo>
                      <a:pt x="3588" y="19616"/>
                      <a:pt x="1338" y="16401"/>
                      <a:pt x="373" y="15519"/>
                    </a:cubicBezTo>
                    <a:cubicBezTo>
                      <a:pt x="-593" y="14630"/>
                      <a:pt x="1011" y="13748"/>
                      <a:pt x="1011" y="13748"/>
                    </a:cubicBezTo>
                    <a:lnTo>
                      <a:pt x="17179" y="4330"/>
                    </a:lnTo>
                    <a:close/>
                  </a:path>
                </a:pathLst>
              </a:custGeom>
              <a:solidFill>
                <a:srgbClr val="231F20"/>
              </a:solidFill>
              <a:ln w="7575" cap="flat">
                <a:noFill/>
                <a:prstDash val="solid"/>
                <a:round/>
              </a:ln>
            </p:spPr>
            <p:txBody>
              <a:bodyPr rtlCol="0" anchor="ctr"/>
              <a:lstStyle/>
              <a:p>
                <a:endParaRPr lang="en-GB"/>
              </a:p>
            </p:txBody>
          </p:sp>
          <p:sp>
            <p:nvSpPr>
              <p:cNvPr id="781" name="Freeform: Shape 780">
                <a:extLst>
                  <a:ext uri="{FF2B5EF4-FFF2-40B4-BE49-F238E27FC236}">
                    <a16:creationId xmlns:a16="http://schemas.microsoft.com/office/drawing/2014/main" id="{F4FCC1B9-AE33-4222-8FAD-6CB12F56C234}"/>
                  </a:ext>
                </a:extLst>
              </p:cNvPr>
              <p:cNvSpPr/>
              <p:nvPr/>
            </p:nvSpPr>
            <p:spPr>
              <a:xfrm>
                <a:off x="6957590" y="3633944"/>
                <a:ext cx="24537" cy="18253"/>
              </a:xfrm>
              <a:custGeom>
                <a:avLst/>
                <a:gdLst>
                  <a:gd name="connsiteX0" fmla="*/ 21766 w 24537"/>
                  <a:gd name="connsiteY0" fmla="*/ 445 h 18253"/>
                  <a:gd name="connsiteX1" fmla="*/ 22899 w 24537"/>
                  <a:gd name="connsiteY1" fmla="*/ 126 h 18253"/>
                  <a:gd name="connsiteX2" fmla="*/ 23538 w 24537"/>
                  <a:gd name="connsiteY2" fmla="*/ 1494 h 18253"/>
                  <a:gd name="connsiteX3" fmla="*/ 24587 w 24537"/>
                  <a:gd name="connsiteY3" fmla="*/ 13482 h 18253"/>
                  <a:gd name="connsiteX4" fmla="*/ 22975 w 24537"/>
                  <a:gd name="connsiteY4" fmla="*/ 14842 h 18253"/>
                  <a:gd name="connsiteX5" fmla="*/ 3272 w 24537"/>
                  <a:gd name="connsiteY5" fmla="*/ 18309 h 18253"/>
                  <a:gd name="connsiteX6" fmla="*/ 1418 w 24537"/>
                  <a:gd name="connsiteY6" fmla="*/ 17260 h 18253"/>
                  <a:gd name="connsiteX7" fmla="*/ 49 w 24537"/>
                  <a:gd name="connsiteY7" fmla="*/ 3904 h 18253"/>
                  <a:gd name="connsiteX8" fmla="*/ 1661 w 24537"/>
                  <a:gd name="connsiteY8" fmla="*/ 2703 h 18253"/>
                  <a:gd name="connsiteX9" fmla="*/ 21766 w 24537"/>
                  <a:gd name="connsiteY9" fmla="*/ 445 h 1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37" h="18253">
                    <a:moveTo>
                      <a:pt x="21766" y="445"/>
                    </a:moveTo>
                    <a:cubicBezTo>
                      <a:pt x="21766" y="445"/>
                      <a:pt x="22093" y="126"/>
                      <a:pt x="22899" y="126"/>
                    </a:cubicBezTo>
                    <a:cubicBezTo>
                      <a:pt x="23705" y="126"/>
                      <a:pt x="23538" y="1494"/>
                      <a:pt x="23538" y="1494"/>
                    </a:cubicBezTo>
                    <a:cubicBezTo>
                      <a:pt x="23538" y="1494"/>
                      <a:pt x="24587" y="12273"/>
                      <a:pt x="24587" y="13482"/>
                    </a:cubicBezTo>
                    <a:cubicBezTo>
                      <a:pt x="24587" y="14683"/>
                      <a:pt x="22975" y="14842"/>
                      <a:pt x="22975" y="14842"/>
                    </a:cubicBezTo>
                    <a:cubicBezTo>
                      <a:pt x="22975" y="14842"/>
                      <a:pt x="4876" y="17906"/>
                      <a:pt x="3272" y="18309"/>
                    </a:cubicBezTo>
                    <a:cubicBezTo>
                      <a:pt x="1661" y="18711"/>
                      <a:pt x="1418" y="17260"/>
                      <a:pt x="1418" y="17260"/>
                    </a:cubicBezTo>
                    <a:cubicBezTo>
                      <a:pt x="1418" y="17260"/>
                      <a:pt x="49" y="5189"/>
                      <a:pt x="49" y="3904"/>
                    </a:cubicBezTo>
                    <a:cubicBezTo>
                      <a:pt x="49" y="2619"/>
                      <a:pt x="1661" y="2703"/>
                      <a:pt x="1661" y="2703"/>
                    </a:cubicBezTo>
                    <a:lnTo>
                      <a:pt x="21766" y="445"/>
                    </a:lnTo>
                    <a:close/>
                  </a:path>
                </a:pathLst>
              </a:custGeom>
              <a:solidFill>
                <a:srgbClr val="231F20"/>
              </a:solidFill>
              <a:ln w="7575" cap="flat">
                <a:noFill/>
                <a:prstDash val="solid"/>
                <a:round/>
              </a:ln>
            </p:spPr>
            <p:txBody>
              <a:bodyPr rtlCol="0" anchor="ctr"/>
              <a:lstStyle/>
              <a:p>
                <a:endParaRPr lang="en-GB"/>
              </a:p>
            </p:txBody>
          </p:sp>
          <p:sp>
            <p:nvSpPr>
              <p:cNvPr id="782" name="Freeform: Shape 781">
                <a:extLst>
                  <a:ext uri="{FF2B5EF4-FFF2-40B4-BE49-F238E27FC236}">
                    <a16:creationId xmlns:a16="http://schemas.microsoft.com/office/drawing/2014/main" id="{1CDC5C76-0FE4-44EF-9BA7-2C665CD9E1FF}"/>
                  </a:ext>
                </a:extLst>
              </p:cNvPr>
              <p:cNvSpPr/>
              <p:nvPr/>
            </p:nvSpPr>
            <p:spPr>
              <a:xfrm>
                <a:off x="6959341" y="3654444"/>
                <a:ext cx="24881" cy="14531"/>
              </a:xfrm>
              <a:custGeom>
                <a:avLst/>
                <a:gdLst>
                  <a:gd name="connsiteX0" fmla="*/ 21066 w 24881"/>
                  <a:gd name="connsiteY0" fmla="*/ 956 h 14531"/>
                  <a:gd name="connsiteX1" fmla="*/ 22996 w 24881"/>
                  <a:gd name="connsiteY1" fmla="*/ 150 h 14531"/>
                  <a:gd name="connsiteX2" fmla="*/ 24448 w 24881"/>
                  <a:gd name="connsiteY2" fmla="*/ 1678 h 14531"/>
                  <a:gd name="connsiteX3" fmla="*/ 24844 w 24881"/>
                  <a:gd name="connsiteY3" fmla="*/ 5540 h 14531"/>
                  <a:gd name="connsiteX4" fmla="*/ 24608 w 24881"/>
                  <a:gd name="connsiteY4" fmla="*/ 9318 h 14531"/>
                  <a:gd name="connsiteX5" fmla="*/ 19378 w 24881"/>
                  <a:gd name="connsiteY5" fmla="*/ 10929 h 14531"/>
                  <a:gd name="connsiteX6" fmla="*/ 6266 w 24881"/>
                  <a:gd name="connsiteY6" fmla="*/ 14464 h 14531"/>
                  <a:gd name="connsiteX7" fmla="*/ 2480 w 24881"/>
                  <a:gd name="connsiteY7" fmla="*/ 14304 h 14531"/>
                  <a:gd name="connsiteX8" fmla="*/ 1120 w 24881"/>
                  <a:gd name="connsiteY8" fmla="*/ 12054 h 14531"/>
                  <a:gd name="connsiteX9" fmla="*/ 71 w 24881"/>
                  <a:gd name="connsiteY9" fmla="*/ 6345 h 14531"/>
                  <a:gd name="connsiteX10" fmla="*/ 1120 w 24881"/>
                  <a:gd name="connsiteY10" fmla="*/ 4894 h 14531"/>
                  <a:gd name="connsiteX11" fmla="*/ 4092 w 24881"/>
                  <a:gd name="connsiteY11" fmla="*/ 4491 h 14531"/>
                  <a:gd name="connsiteX12" fmla="*/ 21066 w 24881"/>
                  <a:gd name="connsiteY12" fmla="*/ 956 h 1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81" h="14531">
                    <a:moveTo>
                      <a:pt x="21066" y="956"/>
                    </a:moveTo>
                    <a:cubicBezTo>
                      <a:pt x="21066" y="956"/>
                      <a:pt x="22031" y="310"/>
                      <a:pt x="22996" y="150"/>
                    </a:cubicBezTo>
                    <a:cubicBezTo>
                      <a:pt x="23962" y="-9"/>
                      <a:pt x="24205" y="1032"/>
                      <a:pt x="24448" y="1678"/>
                    </a:cubicBezTo>
                    <a:cubicBezTo>
                      <a:pt x="24684" y="2317"/>
                      <a:pt x="24608" y="3769"/>
                      <a:pt x="24844" y="5540"/>
                    </a:cubicBezTo>
                    <a:cubicBezTo>
                      <a:pt x="25087" y="7311"/>
                      <a:pt x="24768" y="8512"/>
                      <a:pt x="24608" y="9318"/>
                    </a:cubicBezTo>
                    <a:cubicBezTo>
                      <a:pt x="24448" y="10123"/>
                      <a:pt x="21795" y="10359"/>
                      <a:pt x="19378" y="10929"/>
                    </a:cubicBezTo>
                    <a:cubicBezTo>
                      <a:pt x="16961" y="11491"/>
                      <a:pt x="7794" y="14144"/>
                      <a:pt x="6266" y="14464"/>
                    </a:cubicBezTo>
                    <a:cubicBezTo>
                      <a:pt x="4738" y="14791"/>
                      <a:pt x="3051" y="14707"/>
                      <a:pt x="2480" y="14304"/>
                    </a:cubicBezTo>
                    <a:cubicBezTo>
                      <a:pt x="1918" y="13901"/>
                      <a:pt x="1363" y="13019"/>
                      <a:pt x="1120" y="12054"/>
                    </a:cubicBezTo>
                    <a:cubicBezTo>
                      <a:pt x="877" y="11089"/>
                      <a:pt x="230" y="7949"/>
                      <a:pt x="71" y="6345"/>
                    </a:cubicBezTo>
                    <a:cubicBezTo>
                      <a:pt x="-89" y="4734"/>
                      <a:pt x="717" y="5137"/>
                      <a:pt x="1120" y="4894"/>
                    </a:cubicBezTo>
                    <a:cubicBezTo>
                      <a:pt x="1523" y="4650"/>
                      <a:pt x="2807" y="4574"/>
                      <a:pt x="4092" y="4491"/>
                    </a:cubicBezTo>
                    <a:cubicBezTo>
                      <a:pt x="5377" y="4415"/>
                      <a:pt x="21066" y="956"/>
                      <a:pt x="21066" y="956"/>
                    </a:cubicBezTo>
                    <a:close/>
                  </a:path>
                </a:pathLst>
              </a:custGeom>
              <a:solidFill>
                <a:srgbClr val="231F20"/>
              </a:solidFill>
              <a:ln w="7575" cap="flat">
                <a:noFill/>
                <a:prstDash val="solid"/>
                <a:round/>
              </a:ln>
            </p:spPr>
            <p:txBody>
              <a:bodyPr rtlCol="0" anchor="ctr"/>
              <a:lstStyle/>
              <a:p>
                <a:endParaRPr lang="en-GB"/>
              </a:p>
            </p:txBody>
          </p:sp>
          <p:sp>
            <p:nvSpPr>
              <p:cNvPr id="783" name="Freeform: Shape 782">
                <a:extLst>
                  <a:ext uri="{FF2B5EF4-FFF2-40B4-BE49-F238E27FC236}">
                    <a16:creationId xmlns:a16="http://schemas.microsoft.com/office/drawing/2014/main" id="{3949D626-7DE1-40FB-B4AA-AF74642BE0CE}"/>
                  </a:ext>
                </a:extLst>
              </p:cNvPr>
              <p:cNvSpPr/>
              <p:nvPr/>
            </p:nvSpPr>
            <p:spPr>
              <a:xfrm>
                <a:off x="6962480" y="3670788"/>
                <a:ext cx="23981" cy="17456"/>
              </a:xfrm>
              <a:custGeom>
                <a:avLst/>
                <a:gdLst>
                  <a:gd name="connsiteX0" fmla="*/ 21151 w 23981"/>
                  <a:gd name="connsiteY0" fmla="*/ 141 h 17456"/>
                  <a:gd name="connsiteX1" fmla="*/ 22998 w 23981"/>
                  <a:gd name="connsiteY1" fmla="*/ 544 h 17456"/>
                  <a:gd name="connsiteX2" fmla="*/ 23804 w 23981"/>
                  <a:gd name="connsiteY2" fmla="*/ 3684 h 17456"/>
                  <a:gd name="connsiteX3" fmla="*/ 23720 w 23981"/>
                  <a:gd name="connsiteY3" fmla="*/ 6336 h 17456"/>
                  <a:gd name="connsiteX4" fmla="*/ 20505 w 23981"/>
                  <a:gd name="connsiteY4" fmla="*/ 7940 h 17456"/>
                  <a:gd name="connsiteX5" fmla="*/ 11733 w 23981"/>
                  <a:gd name="connsiteY5" fmla="*/ 13254 h 17456"/>
                  <a:gd name="connsiteX6" fmla="*/ 5143 w 23981"/>
                  <a:gd name="connsiteY6" fmla="*/ 17434 h 17456"/>
                  <a:gd name="connsiteX7" fmla="*/ 3372 w 23981"/>
                  <a:gd name="connsiteY7" fmla="*/ 16074 h 17456"/>
                  <a:gd name="connsiteX8" fmla="*/ 149 w 23981"/>
                  <a:gd name="connsiteY8" fmla="*/ 8267 h 17456"/>
                  <a:gd name="connsiteX9" fmla="*/ 1114 w 23981"/>
                  <a:gd name="connsiteY9" fmla="*/ 5934 h 17456"/>
                  <a:gd name="connsiteX10" fmla="*/ 21151 w 23981"/>
                  <a:gd name="connsiteY10" fmla="*/ 141 h 17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81" h="17456">
                    <a:moveTo>
                      <a:pt x="21151" y="141"/>
                    </a:moveTo>
                    <a:cubicBezTo>
                      <a:pt x="21151" y="141"/>
                      <a:pt x="22033" y="141"/>
                      <a:pt x="22998" y="544"/>
                    </a:cubicBezTo>
                    <a:cubicBezTo>
                      <a:pt x="23964" y="947"/>
                      <a:pt x="23318" y="1829"/>
                      <a:pt x="23804" y="3684"/>
                    </a:cubicBezTo>
                    <a:cubicBezTo>
                      <a:pt x="24283" y="5531"/>
                      <a:pt x="23888" y="5774"/>
                      <a:pt x="23720" y="6336"/>
                    </a:cubicBezTo>
                    <a:cubicBezTo>
                      <a:pt x="23561" y="6899"/>
                      <a:pt x="21957" y="7781"/>
                      <a:pt x="20505" y="7940"/>
                    </a:cubicBezTo>
                    <a:cubicBezTo>
                      <a:pt x="19053" y="8108"/>
                      <a:pt x="14226" y="11483"/>
                      <a:pt x="11733" y="13254"/>
                    </a:cubicBezTo>
                    <a:cubicBezTo>
                      <a:pt x="9240" y="15025"/>
                      <a:pt x="5865" y="16955"/>
                      <a:pt x="5143" y="17434"/>
                    </a:cubicBezTo>
                    <a:cubicBezTo>
                      <a:pt x="4413" y="17921"/>
                      <a:pt x="4656" y="17275"/>
                      <a:pt x="3372" y="16074"/>
                    </a:cubicBezTo>
                    <a:cubicBezTo>
                      <a:pt x="2079" y="14865"/>
                      <a:pt x="635" y="9795"/>
                      <a:pt x="149" y="8267"/>
                    </a:cubicBezTo>
                    <a:cubicBezTo>
                      <a:pt x="-330" y="6739"/>
                      <a:pt x="1114" y="5934"/>
                      <a:pt x="1114" y="5934"/>
                    </a:cubicBezTo>
                    <a:lnTo>
                      <a:pt x="21151" y="141"/>
                    </a:lnTo>
                    <a:close/>
                  </a:path>
                </a:pathLst>
              </a:custGeom>
              <a:solidFill>
                <a:srgbClr val="231F20"/>
              </a:solidFill>
              <a:ln w="7575" cap="flat">
                <a:noFill/>
                <a:prstDash val="solid"/>
                <a:round/>
              </a:ln>
            </p:spPr>
            <p:txBody>
              <a:bodyPr rtlCol="0" anchor="ctr"/>
              <a:lstStyle/>
              <a:p>
                <a:endParaRPr lang="en-GB"/>
              </a:p>
            </p:txBody>
          </p:sp>
          <p:sp>
            <p:nvSpPr>
              <p:cNvPr id="784" name="Freeform: Shape 783">
                <a:extLst>
                  <a:ext uri="{FF2B5EF4-FFF2-40B4-BE49-F238E27FC236}">
                    <a16:creationId xmlns:a16="http://schemas.microsoft.com/office/drawing/2014/main" id="{F8E3C48F-E00B-4DB5-B26B-62852B36F9B1}"/>
                  </a:ext>
                </a:extLst>
              </p:cNvPr>
              <p:cNvSpPr/>
              <p:nvPr/>
            </p:nvSpPr>
            <p:spPr>
              <a:xfrm>
                <a:off x="7016690" y="3666151"/>
                <a:ext cx="23614" cy="12748"/>
              </a:xfrm>
              <a:custGeom>
                <a:avLst/>
                <a:gdLst>
                  <a:gd name="connsiteX0" fmla="*/ 22788 w 23614"/>
                  <a:gd name="connsiteY0" fmla="*/ 435 h 12748"/>
                  <a:gd name="connsiteX1" fmla="*/ 23510 w 23614"/>
                  <a:gd name="connsiteY1" fmla="*/ 2282 h 12748"/>
                  <a:gd name="connsiteX2" fmla="*/ 23677 w 23614"/>
                  <a:gd name="connsiteY2" fmla="*/ 6546 h 12748"/>
                  <a:gd name="connsiteX3" fmla="*/ 23510 w 23614"/>
                  <a:gd name="connsiteY3" fmla="*/ 11297 h 12748"/>
                  <a:gd name="connsiteX4" fmla="*/ 23031 w 23614"/>
                  <a:gd name="connsiteY4" fmla="*/ 12817 h 12748"/>
                  <a:gd name="connsiteX5" fmla="*/ 1063 w 23614"/>
                  <a:gd name="connsiteY5" fmla="*/ 7268 h 12748"/>
                  <a:gd name="connsiteX6" fmla="*/ 182 w 23614"/>
                  <a:gd name="connsiteY6" fmla="*/ 5657 h 12748"/>
                  <a:gd name="connsiteX7" fmla="*/ 425 w 23614"/>
                  <a:gd name="connsiteY7" fmla="*/ 1636 h 12748"/>
                  <a:gd name="connsiteX8" fmla="*/ 1307 w 23614"/>
                  <a:gd name="connsiteY8" fmla="*/ 267 h 12748"/>
                  <a:gd name="connsiteX9" fmla="*/ 2599 w 23614"/>
                  <a:gd name="connsiteY9" fmla="*/ 511 h 12748"/>
                  <a:gd name="connsiteX10" fmla="*/ 22788 w 23614"/>
                  <a:gd name="connsiteY10" fmla="*/ 435 h 12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 h="12748">
                    <a:moveTo>
                      <a:pt x="22788" y="435"/>
                    </a:moveTo>
                    <a:cubicBezTo>
                      <a:pt x="23191" y="594"/>
                      <a:pt x="23267" y="1636"/>
                      <a:pt x="23510" y="2282"/>
                    </a:cubicBezTo>
                    <a:cubicBezTo>
                      <a:pt x="23753" y="2928"/>
                      <a:pt x="23677" y="4935"/>
                      <a:pt x="23677" y="6546"/>
                    </a:cubicBezTo>
                    <a:cubicBezTo>
                      <a:pt x="23677" y="8150"/>
                      <a:pt x="23510" y="9199"/>
                      <a:pt x="23510" y="11297"/>
                    </a:cubicBezTo>
                    <a:cubicBezTo>
                      <a:pt x="23510" y="13380"/>
                      <a:pt x="23031" y="12817"/>
                      <a:pt x="23031" y="12817"/>
                    </a:cubicBezTo>
                    <a:cubicBezTo>
                      <a:pt x="23031" y="12817"/>
                      <a:pt x="2515" y="7512"/>
                      <a:pt x="1063" y="7268"/>
                    </a:cubicBezTo>
                    <a:cubicBezTo>
                      <a:pt x="-381" y="7025"/>
                      <a:pt x="182" y="6143"/>
                      <a:pt x="182" y="5657"/>
                    </a:cubicBezTo>
                    <a:cubicBezTo>
                      <a:pt x="182" y="5178"/>
                      <a:pt x="265" y="2525"/>
                      <a:pt x="425" y="1636"/>
                    </a:cubicBezTo>
                    <a:cubicBezTo>
                      <a:pt x="584" y="754"/>
                      <a:pt x="744" y="678"/>
                      <a:pt x="1307" y="267"/>
                    </a:cubicBezTo>
                    <a:cubicBezTo>
                      <a:pt x="1869" y="-128"/>
                      <a:pt x="2599" y="511"/>
                      <a:pt x="2599" y="511"/>
                    </a:cubicBezTo>
                    <a:lnTo>
                      <a:pt x="22788" y="435"/>
                    </a:lnTo>
                    <a:close/>
                  </a:path>
                </a:pathLst>
              </a:custGeom>
              <a:solidFill>
                <a:srgbClr val="231F20"/>
              </a:solidFill>
              <a:ln w="7575" cap="flat">
                <a:noFill/>
                <a:prstDash val="solid"/>
                <a:round/>
              </a:ln>
            </p:spPr>
            <p:txBody>
              <a:bodyPr rtlCol="0" anchor="ctr"/>
              <a:lstStyle/>
              <a:p>
                <a:endParaRPr lang="en-GB"/>
              </a:p>
            </p:txBody>
          </p:sp>
          <p:sp>
            <p:nvSpPr>
              <p:cNvPr id="785" name="Freeform: Shape 784">
                <a:extLst>
                  <a:ext uri="{FF2B5EF4-FFF2-40B4-BE49-F238E27FC236}">
                    <a16:creationId xmlns:a16="http://schemas.microsoft.com/office/drawing/2014/main" id="{DDAC5B77-F474-48D6-B301-F070BBCA8028}"/>
                  </a:ext>
                </a:extLst>
              </p:cNvPr>
              <p:cNvSpPr/>
              <p:nvPr/>
            </p:nvSpPr>
            <p:spPr>
              <a:xfrm>
                <a:off x="7015406" y="3648744"/>
                <a:ext cx="24684" cy="11039"/>
              </a:xfrm>
              <a:custGeom>
                <a:avLst/>
                <a:gdLst>
                  <a:gd name="connsiteX0" fmla="*/ 20856 w 24684"/>
                  <a:gd name="connsiteY0" fmla="*/ 131 h 11039"/>
                  <a:gd name="connsiteX1" fmla="*/ 23106 w 24684"/>
                  <a:gd name="connsiteY1" fmla="*/ 1013 h 11039"/>
                  <a:gd name="connsiteX2" fmla="*/ 23828 w 24684"/>
                  <a:gd name="connsiteY2" fmla="*/ 3589 h 11039"/>
                  <a:gd name="connsiteX3" fmla="*/ 24634 w 24684"/>
                  <a:gd name="connsiteY3" fmla="*/ 8500 h 11039"/>
                  <a:gd name="connsiteX4" fmla="*/ 23669 w 24684"/>
                  <a:gd name="connsiteY4" fmla="*/ 10666 h 11039"/>
                  <a:gd name="connsiteX5" fmla="*/ 18036 w 24684"/>
                  <a:gd name="connsiteY5" fmla="*/ 10666 h 11039"/>
                  <a:gd name="connsiteX6" fmla="*/ 11278 w 24684"/>
                  <a:gd name="connsiteY6" fmla="*/ 10833 h 11039"/>
                  <a:gd name="connsiteX7" fmla="*/ 5403 w 24684"/>
                  <a:gd name="connsiteY7" fmla="*/ 11153 h 11039"/>
                  <a:gd name="connsiteX8" fmla="*/ 1305 w 24684"/>
                  <a:gd name="connsiteY8" fmla="*/ 10347 h 11039"/>
                  <a:gd name="connsiteX9" fmla="*/ 180 w 24684"/>
                  <a:gd name="connsiteY9" fmla="*/ 7451 h 11039"/>
                  <a:gd name="connsiteX10" fmla="*/ 97 w 24684"/>
                  <a:gd name="connsiteY10" fmla="*/ 3430 h 11039"/>
                  <a:gd name="connsiteX11" fmla="*/ 1701 w 24684"/>
                  <a:gd name="connsiteY11" fmla="*/ 2145 h 11039"/>
                  <a:gd name="connsiteX12" fmla="*/ 5813 w 24684"/>
                  <a:gd name="connsiteY12" fmla="*/ 1818 h 11039"/>
                  <a:gd name="connsiteX13" fmla="*/ 11362 w 24684"/>
                  <a:gd name="connsiteY13" fmla="*/ 693 h 11039"/>
                  <a:gd name="connsiteX14" fmla="*/ 20856 w 24684"/>
                  <a:gd name="connsiteY14" fmla="*/ 131 h 1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684" h="11039">
                    <a:moveTo>
                      <a:pt x="20856" y="131"/>
                    </a:moveTo>
                    <a:cubicBezTo>
                      <a:pt x="20856" y="131"/>
                      <a:pt x="22460" y="458"/>
                      <a:pt x="23106" y="1013"/>
                    </a:cubicBezTo>
                    <a:cubicBezTo>
                      <a:pt x="23745" y="1583"/>
                      <a:pt x="23509" y="2464"/>
                      <a:pt x="23828" y="3589"/>
                    </a:cubicBezTo>
                    <a:cubicBezTo>
                      <a:pt x="24148" y="4714"/>
                      <a:pt x="24072" y="6007"/>
                      <a:pt x="24634" y="8500"/>
                    </a:cubicBezTo>
                    <a:cubicBezTo>
                      <a:pt x="25197" y="10993"/>
                      <a:pt x="23669" y="10666"/>
                      <a:pt x="23669" y="10666"/>
                    </a:cubicBezTo>
                    <a:lnTo>
                      <a:pt x="18036" y="10666"/>
                    </a:lnTo>
                    <a:cubicBezTo>
                      <a:pt x="17230" y="10666"/>
                      <a:pt x="14175" y="10666"/>
                      <a:pt x="11278" y="10833"/>
                    </a:cubicBezTo>
                    <a:cubicBezTo>
                      <a:pt x="8382" y="10993"/>
                      <a:pt x="8063" y="10993"/>
                      <a:pt x="5403" y="11153"/>
                    </a:cubicBezTo>
                    <a:cubicBezTo>
                      <a:pt x="2750" y="11312"/>
                      <a:pt x="1305" y="10347"/>
                      <a:pt x="1305" y="10347"/>
                    </a:cubicBezTo>
                    <a:cubicBezTo>
                      <a:pt x="1305" y="10347"/>
                      <a:pt x="180" y="8979"/>
                      <a:pt x="180" y="7451"/>
                    </a:cubicBezTo>
                    <a:cubicBezTo>
                      <a:pt x="180" y="5923"/>
                      <a:pt x="13" y="4555"/>
                      <a:pt x="97" y="3430"/>
                    </a:cubicBezTo>
                    <a:cubicBezTo>
                      <a:pt x="180" y="2305"/>
                      <a:pt x="1701" y="2145"/>
                      <a:pt x="1701" y="2145"/>
                    </a:cubicBezTo>
                    <a:cubicBezTo>
                      <a:pt x="1701" y="2145"/>
                      <a:pt x="4437" y="1902"/>
                      <a:pt x="5813" y="1818"/>
                    </a:cubicBezTo>
                    <a:cubicBezTo>
                      <a:pt x="7174" y="1742"/>
                      <a:pt x="8306" y="1180"/>
                      <a:pt x="11362" y="693"/>
                    </a:cubicBezTo>
                    <a:cubicBezTo>
                      <a:pt x="14418" y="214"/>
                      <a:pt x="20856" y="131"/>
                      <a:pt x="20856" y="131"/>
                    </a:cubicBezTo>
                    <a:close/>
                  </a:path>
                </a:pathLst>
              </a:custGeom>
              <a:solidFill>
                <a:srgbClr val="231F20"/>
              </a:solidFill>
              <a:ln w="7575" cap="flat">
                <a:noFill/>
                <a:prstDash val="solid"/>
                <a:round/>
              </a:ln>
            </p:spPr>
            <p:txBody>
              <a:bodyPr rtlCol="0" anchor="ctr"/>
              <a:lstStyle/>
              <a:p>
                <a:endParaRPr lang="en-GB"/>
              </a:p>
            </p:txBody>
          </p:sp>
          <p:sp>
            <p:nvSpPr>
              <p:cNvPr id="786" name="Freeform: Shape 785">
                <a:extLst>
                  <a:ext uri="{FF2B5EF4-FFF2-40B4-BE49-F238E27FC236}">
                    <a16:creationId xmlns:a16="http://schemas.microsoft.com/office/drawing/2014/main" id="{73831F21-33B3-42E0-8D6C-6CA7466D7A00}"/>
                  </a:ext>
                </a:extLst>
              </p:cNvPr>
              <p:cNvSpPr/>
              <p:nvPr/>
            </p:nvSpPr>
            <p:spPr>
              <a:xfrm>
                <a:off x="7013011" y="3626062"/>
                <a:ext cx="24059" cy="16890"/>
              </a:xfrm>
              <a:custGeom>
                <a:avLst/>
                <a:gdLst>
                  <a:gd name="connsiteX0" fmla="*/ 19380 w 24059"/>
                  <a:gd name="connsiteY0" fmla="*/ 123 h 16890"/>
                  <a:gd name="connsiteX1" fmla="*/ 19783 w 24059"/>
                  <a:gd name="connsiteY1" fmla="*/ 2532 h 16890"/>
                  <a:gd name="connsiteX2" fmla="*/ 20992 w 24059"/>
                  <a:gd name="connsiteY2" fmla="*/ 5025 h 16890"/>
                  <a:gd name="connsiteX3" fmla="*/ 22117 w 24059"/>
                  <a:gd name="connsiteY3" fmla="*/ 8081 h 16890"/>
                  <a:gd name="connsiteX4" fmla="*/ 23569 w 24059"/>
                  <a:gd name="connsiteY4" fmla="*/ 12832 h 16890"/>
                  <a:gd name="connsiteX5" fmla="*/ 23888 w 24059"/>
                  <a:gd name="connsiteY5" fmla="*/ 15888 h 16890"/>
                  <a:gd name="connsiteX6" fmla="*/ 1525 w 24059"/>
                  <a:gd name="connsiteY6" fmla="*/ 17013 h 16890"/>
                  <a:gd name="connsiteX7" fmla="*/ 719 w 24059"/>
                  <a:gd name="connsiteY7" fmla="*/ 10985 h 16890"/>
                  <a:gd name="connsiteX8" fmla="*/ 81 w 24059"/>
                  <a:gd name="connsiteY8" fmla="*/ 5672 h 16890"/>
                  <a:gd name="connsiteX9" fmla="*/ 1525 w 24059"/>
                  <a:gd name="connsiteY9" fmla="*/ 3019 h 16890"/>
                  <a:gd name="connsiteX10" fmla="*/ 4094 w 24059"/>
                  <a:gd name="connsiteY10" fmla="*/ 2213 h 16890"/>
                  <a:gd name="connsiteX11" fmla="*/ 7560 w 24059"/>
                  <a:gd name="connsiteY11" fmla="*/ 1407 h 16890"/>
                  <a:gd name="connsiteX12" fmla="*/ 10213 w 24059"/>
                  <a:gd name="connsiteY12" fmla="*/ 1567 h 16890"/>
                  <a:gd name="connsiteX13" fmla="*/ 18179 w 24059"/>
                  <a:gd name="connsiteY13" fmla="*/ 199 h 16890"/>
                  <a:gd name="connsiteX14" fmla="*/ 19380 w 24059"/>
                  <a:gd name="connsiteY14" fmla="*/ 123 h 1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59" h="16890">
                    <a:moveTo>
                      <a:pt x="19380" y="123"/>
                    </a:moveTo>
                    <a:cubicBezTo>
                      <a:pt x="19380" y="123"/>
                      <a:pt x="19624" y="1970"/>
                      <a:pt x="19783" y="2532"/>
                    </a:cubicBezTo>
                    <a:cubicBezTo>
                      <a:pt x="19943" y="3095"/>
                      <a:pt x="20429" y="4303"/>
                      <a:pt x="20992" y="5025"/>
                    </a:cubicBezTo>
                    <a:cubicBezTo>
                      <a:pt x="21554" y="5755"/>
                      <a:pt x="21874" y="6713"/>
                      <a:pt x="22117" y="8081"/>
                    </a:cubicBezTo>
                    <a:cubicBezTo>
                      <a:pt x="22360" y="9449"/>
                      <a:pt x="22520" y="10901"/>
                      <a:pt x="23569" y="12832"/>
                    </a:cubicBezTo>
                    <a:cubicBezTo>
                      <a:pt x="24610" y="14763"/>
                      <a:pt x="23888" y="15888"/>
                      <a:pt x="23888" y="15888"/>
                    </a:cubicBezTo>
                    <a:lnTo>
                      <a:pt x="1525" y="17013"/>
                    </a:lnTo>
                    <a:cubicBezTo>
                      <a:pt x="1525" y="17013"/>
                      <a:pt x="719" y="13068"/>
                      <a:pt x="719" y="10985"/>
                    </a:cubicBezTo>
                    <a:cubicBezTo>
                      <a:pt x="719" y="8887"/>
                      <a:pt x="157" y="7922"/>
                      <a:pt x="81" y="5672"/>
                    </a:cubicBezTo>
                    <a:cubicBezTo>
                      <a:pt x="-3" y="3414"/>
                      <a:pt x="559" y="3019"/>
                      <a:pt x="1525" y="3019"/>
                    </a:cubicBezTo>
                    <a:cubicBezTo>
                      <a:pt x="2490" y="3019"/>
                      <a:pt x="3053" y="2616"/>
                      <a:pt x="4094" y="2213"/>
                    </a:cubicBezTo>
                    <a:cubicBezTo>
                      <a:pt x="5143" y="1810"/>
                      <a:pt x="6108" y="1894"/>
                      <a:pt x="7560" y="1407"/>
                    </a:cubicBezTo>
                    <a:cubicBezTo>
                      <a:pt x="9005" y="921"/>
                      <a:pt x="8526" y="1567"/>
                      <a:pt x="10213" y="1567"/>
                    </a:cubicBezTo>
                    <a:cubicBezTo>
                      <a:pt x="11901" y="1567"/>
                      <a:pt x="18179" y="199"/>
                      <a:pt x="18179" y="199"/>
                    </a:cubicBezTo>
                    <a:lnTo>
                      <a:pt x="19380" y="123"/>
                    </a:lnTo>
                    <a:close/>
                  </a:path>
                </a:pathLst>
              </a:custGeom>
              <a:solidFill>
                <a:srgbClr val="231F20"/>
              </a:solidFill>
              <a:ln w="7575" cap="flat">
                <a:noFill/>
                <a:prstDash val="solid"/>
                <a:round/>
              </a:ln>
            </p:spPr>
            <p:txBody>
              <a:bodyPr rtlCol="0" anchor="ctr"/>
              <a:lstStyle/>
              <a:p>
                <a:endParaRPr lang="en-GB"/>
              </a:p>
            </p:txBody>
          </p:sp>
          <p:sp>
            <p:nvSpPr>
              <p:cNvPr id="787" name="Freeform: Shape 786">
                <a:extLst>
                  <a:ext uri="{FF2B5EF4-FFF2-40B4-BE49-F238E27FC236}">
                    <a16:creationId xmlns:a16="http://schemas.microsoft.com/office/drawing/2014/main" id="{E3C7C6BF-97F8-42BC-BC83-51C274B3CFED}"/>
                  </a:ext>
                </a:extLst>
              </p:cNvPr>
              <p:cNvSpPr/>
              <p:nvPr/>
            </p:nvSpPr>
            <p:spPr>
              <a:xfrm>
                <a:off x="7001557" y="3636924"/>
                <a:ext cx="7737" cy="12629"/>
              </a:xfrm>
              <a:custGeom>
                <a:avLst/>
                <a:gdLst>
                  <a:gd name="connsiteX0" fmla="*/ 5408 w 7737"/>
                  <a:gd name="connsiteY0" fmla="*/ 126 h 12629"/>
                  <a:gd name="connsiteX1" fmla="*/ 6860 w 7737"/>
                  <a:gd name="connsiteY1" fmla="*/ 1168 h 12629"/>
                  <a:gd name="connsiteX2" fmla="*/ 7741 w 7737"/>
                  <a:gd name="connsiteY2" fmla="*/ 4710 h 12629"/>
                  <a:gd name="connsiteX3" fmla="*/ 7339 w 7737"/>
                  <a:gd name="connsiteY3" fmla="*/ 8244 h 12629"/>
                  <a:gd name="connsiteX4" fmla="*/ 6616 w 7737"/>
                  <a:gd name="connsiteY4" fmla="*/ 9696 h 12629"/>
                  <a:gd name="connsiteX5" fmla="*/ 4610 w 7737"/>
                  <a:gd name="connsiteY5" fmla="*/ 11384 h 12629"/>
                  <a:gd name="connsiteX6" fmla="*/ 1227 w 7737"/>
                  <a:gd name="connsiteY6" fmla="*/ 12752 h 12629"/>
                  <a:gd name="connsiteX7" fmla="*/ 908 w 7737"/>
                  <a:gd name="connsiteY7" fmla="*/ 11703 h 12629"/>
                  <a:gd name="connsiteX8" fmla="*/ 102 w 7737"/>
                  <a:gd name="connsiteY8" fmla="*/ 6800 h 12629"/>
                  <a:gd name="connsiteX9" fmla="*/ 338 w 7737"/>
                  <a:gd name="connsiteY9" fmla="*/ 4710 h 12629"/>
                  <a:gd name="connsiteX10" fmla="*/ 4769 w 7737"/>
                  <a:gd name="connsiteY10" fmla="*/ 202 h 12629"/>
                  <a:gd name="connsiteX11" fmla="*/ 5408 w 7737"/>
                  <a:gd name="connsiteY11" fmla="*/ 126 h 1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37" h="12629">
                    <a:moveTo>
                      <a:pt x="5408" y="126"/>
                    </a:moveTo>
                    <a:cubicBezTo>
                      <a:pt x="5408" y="126"/>
                      <a:pt x="6214" y="445"/>
                      <a:pt x="6860" y="1168"/>
                    </a:cubicBezTo>
                    <a:cubicBezTo>
                      <a:pt x="7498" y="1890"/>
                      <a:pt x="7498" y="3501"/>
                      <a:pt x="7741" y="4710"/>
                    </a:cubicBezTo>
                    <a:cubicBezTo>
                      <a:pt x="7985" y="5911"/>
                      <a:pt x="7422" y="7925"/>
                      <a:pt x="7339" y="8244"/>
                    </a:cubicBezTo>
                    <a:cubicBezTo>
                      <a:pt x="7263" y="8564"/>
                      <a:pt x="6776" y="9369"/>
                      <a:pt x="6616" y="9696"/>
                    </a:cubicBezTo>
                    <a:cubicBezTo>
                      <a:pt x="6457" y="10016"/>
                      <a:pt x="5013" y="10821"/>
                      <a:pt x="4610" y="11384"/>
                    </a:cubicBezTo>
                    <a:cubicBezTo>
                      <a:pt x="4207" y="11946"/>
                      <a:pt x="2109" y="12668"/>
                      <a:pt x="1227" y="12752"/>
                    </a:cubicBezTo>
                    <a:cubicBezTo>
                      <a:pt x="338" y="12828"/>
                      <a:pt x="908" y="11703"/>
                      <a:pt x="908" y="11703"/>
                    </a:cubicBezTo>
                    <a:cubicBezTo>
                      <a:pt x="908" y="11703"/>
                      <a:pt x="262" y="8647"/>
                      <a:pt x="102" y="6800"/>
                    </a:cubicBezTo>
                    <a:cubicBezTo>
                      <a:pt x="-57" y="4945"/>
                      <a:pt x="338" y="4710"/>
                      <a:pt x="338" y="4710"/>
                    </a:cubicBezTo>
                    <a:lnTo>
                      <a:pt x="4769" y="202"/>
                    </a:lnTo>
                    <a:lnTo>
                      <a:pt x="5408" y="126"/>
                    </a:lnTo>
                    <a:close/>
                  </a:path>
                </a:pathLst>
              </a:custGeom>
              <a:solidFill>
                <a:srgbClr val="231F20"/>
              </a:solidFill>
              <a:ln w="7575" cap="flat">
                <a:noFill/>
                <a:prstDash val="solid"/>
                <a:round/>
              </a:ln>
            </p:spPr>
            <p:txBody>
              <a:bodyPr rtlCol="0" anchor="ctr"/>
              <a:lstStyle/>
              <a:p>
                <a:endParaRPr lang="en-GB"/>
              </a:p>
            </p:txBody>
          </p:sp>
          <p:sp>
            <p:nvSpPr>
              <p:cNvPr id="788" name="Freeform: Shape 787">
                <a:extLst>
                  <a:ext uri="{FF2B5EF4-FFF2-40B4-BE49-F238E27FC236}">
                    <a16:creationId xmlns:a16="http://schemas.microsoft.com/office/drawing/2014/main" id="{223F8FD3-5655-4717-8BA6-F654673913C0}"/>
                  </a:ext>
                </a:extLst>
              </p:cNvPr>
              <p:cNvSpPr/>
              <p:nvPr/>
            </p:nvSpPr>
            <p:spPr>
              <a:xfrm>
                <a:off x="7004009" y="3654447"/>
                <a:ext cx="7014" cy="9105"/>
              </a:xfrm>
              <a:custGeom>
                <a:avLst/>
                <a:gdLst>
                  <a:gd name="connsiteX0" fmla="*/ 3922 w 7014"/>
                  <a:gd name="connsiteY0" fmla="*/ 147 h 9105"/>
                  <a:gd name="connsiteX1" fmla="*/ 5617 w 7014"/>
                  <a:gd name="connsiteY1" fmla="*/ 306 h 9105"/>
                  <a:gd name="connsiteX2" fmla="*/ 6985 w 7014"/>
                  <a:gd name="connsiteY2" fmla="*/ 3126 h 9105"/>
                  <a:gd name="connsiteX3" fmla="*/ 6339 w 7014"/>
                  <a:gd name="connsiteY3" fmla="*/ 6098 h 9105"/>
                  <a:gd name="connsiteX4" fmla="*/ 3846 w 7014"/>
                  <a:gd name="connsiteY4" fmla="*/ 8029 h 9105"/>
                  <a:gd name="connsiteX5" fmla="*/ 707 w 7014"/>
                  <a:gd name="connsiteY5" fmla="*/ 9238 h 9105"/>
                  <a:gd name="connsiteX6" fmla="*/ 68 w 7014"/>
                  <a:gd name="connsiteY6" fmla="*/ 6022 h 9105"/>
                  <a:gd name="connsiteX7" fmla="*/ 547 w 7014"/>
                  <a:gd name="connsiteY7" fmla="*/ 3924 h 9105"/>
                  <a:gd name="connsiteX8" fmla="*/ 3922 w 7014"/>
                  <a:gd name="connsiteY8" fmla="*/ 147 h 9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4" h="9105">
                    <a:moveTo>
                      <a:pt x="3922" y="147"/>
                    </a:moveTo>
                    <a:cubicBezTo>
                      <a:pt x="3922" y="147"/>
                      <a:pt x="5131" y="63"/>
                      <a:pt x="5617" y="306"/>
                    </a:cubicBezTo>
                    <a:cubicBezTo>
                      <a:pt x="6096" y="549"/>
                      <a:pt x="6658" y="1758"/>
                      <a:pt x="6985" y="3126"/>
                    </a:cubicBezTo>
                    <a:cubicBezTo>
                      <a:pt x="7304" y="4487"/>
                      <a:pt x="6742" y="5293"/>
                      <a:pt x="6339" y="6098"/>
                    </a:cubicBezTo>
                    <a:cubicBezTo>
                      <a:pt x="5936" y="6904"/>
                      <a:pt x="4492" y="7383"/>
                      <a:pt x="3846" y="8029"/>
                    </a:cubicBezTo>
                    <a:cubicBezTo>
                      <a:pt x="3200" y="8675"/>
                      <a:pt x="1429" y="9238"/>
                      <a:pt x="707" y="9238"/>
                    </a:cubicBezTo>
                    <a:cubicBezTo>
                      <a:pt x="-16" y="9238"/>
                      <a:pt x="68" y="7953"/>
                      <a:pt x="68" y="6022"/>
                    </a:cubicBezTo>
                    <a:cubicBezTo>
                      <a:pt x="68" y="4092"/>
                      <a:pt x="547" y="3924"/>
                      <a:pt x="547" y="3924"/>
                    </a:cubicBezTo>
                    <a:lnTo>
                      <a:pt x="3922" y="147"/>
                    </a:lnTo>
                    <a:close/>
                  </a:path>
                </a:pathLst>
              </a:custGeom>
              <a:solidFill>
                <a:srgbClr val="231F20"/>
              </a:solidFill>
              <a:ln w="7575" cap="flat">
                <a:noFill/>
                <a:prstDash val="solid"/>
                <a:round/>
              </a:ln>
            </p:spPr>
            <p:txBody>
              <a:bodyPr rtlCol="0" anchor="ctr"/>
              <a:lstStyle/>
              <a:p>
                <a:endParaRPr lang="en-GB"/>
              </a:p>
            </p:txBody>
          </p:sp>
          <p:sp>
            <p:nvSpPr>
              <p:cNvPr id="789" name="Freeform: Shape 788">
                <a:extLst>
                  <a:ext uri="{FF2B5EF4-FFF2-40B4-BE49-F238E27FC236}">
                    <a16:creationId xmlns:a16="http://schemas.microsoft.com/office/drawing/2014/main" id="{9ECD552B-6A2D-4C06-A63F-4E078A9EA1EE}"/>
                  </a:ext>
                </a:extLst>
              </p:cNvPr>
              <p:cNvSpPr/>
              <p:nvPr/>
            </p:nvSpPr>
            <p:spPr>
              <a:xfrm>
                <a:off x="7006020" y="3669344"/>
                <a:ext cx="5631" cy="9972"/>
              </a:xfrm>
              <a:custGeom>
                <a:avLst/>
                <a:gdLst>
                  <a:gd name="connsiteX0" fmla="*/ 4328 w 5631"/>
                  <a:gd name="connsiteY0" fmla="*/ 139 h 9972"/>
                  <a:gd name="connsiteX1" fmla="*/ 5377 w 5631"/>
                  <a:gd name="connsiteY1" fmla="*/ 1021 h 9972"/>
                  <a:gd name="connsiteX2" fmla="*/ 5697 w 5631"/>
                  <a:gd name="connsiteY2" fmla="*/ 2632 h 9972"/>
                  <a:gd name="connsiteX3" fmla="*/ 5058 w 5631"/>
                  <a:gd name="connsiteY3" fmla="*/ 4966 h 9972"/>
                  <a:gd name="connsiteX4" fmla="*/ 3690 w 5631"/>
                  <a:gd name="connsiteY4" fmla="*/ 7535 h 9972"/>
                  <a:gd name="connsiteX5" fmla="*/ 2481 w 5631"/>
                  <a:gd name="connsiteY5" fmla="*/ 9147 h 9972"/>
                  <a:gd name="connsiteX6" fmla="*/ 1113 w 5631"/>
                  <a:gd name="connsiteY6" fmla="*/ 10112 h 9972"/>
                  <a:gd name="connsiteX7" fmla="*/ 231 w 5631"/>
                  <a:gd name="connsiteY7" fmla="*/ 8987 h 9972"/>
                  <a:gd name="connsiteX8" fmla="*/ 231 w 5631"/>
                  <a:gd name="connsiteY8" fmla="*/ 4639 h 9972"/>
                  <a:gd name="connsiteX9" fmla="*/ 1516 w 5631"/>
                  <a:gd name="connsiteY9" fmla="*/ 2070 h 9972"/>
                  <a:gd name="connsiteX10" fmla="*/ 3850 w 5631"/>
                  <a:gd name="connsiteY10" fmla="*/ 299 h 9972"/>
                  <a:gd name="connsiteX11" fmla="*/ 4328 w 5631"/>
                  <a:gd name="connsiteY11" fmla="*/ 139 h 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31" h="9972">
                    <a:moveTo>
                      <a:pt x="4328" y="139"/>
                    </a:moveTo>
                    <a:cubicBezTo>
                      <a:pt x="4328" y="139"/>
                      <a:pt x="5058" y="542"/>
                      <a:pt x="5377" y="1021"/>
                    </a:cubicBezTo>
                    <a:cubicBezTo>
                      <a:pt x="5697" y="1507"/>
                      <a:pt x="5697" y="2146"/>
                      <a:pt x="5697" y="2632"/>
                    </a:cubicBezTo>
                    <a:cubicBezTo>
                      <a:pt x="5697" y="3111"/>
                      <a:pt x="5218" y="4160"/>
                      <a:pt x="5058" y="4966"/>
                    </a:cubicBezTo>
                    <a:cubicBezTo>
                      <a:pt x="4899" y="5764"/>
                      <a:pt x="4009" y="6897"/>
                      <a:pt x="3690" y="7535"/>
                    </a:cubicBezTo>
                    <a:cubicBezTo>
                      <a:pt x="3363" y="8181"/>
                      <a:pt x="2801" y="8668"/>
                      <a:pt x="2481" y="9147"/>
                    </a:cubicBezTo>
                    <a:cubicBezTo>
                      <a:pt x="2162" y="9633"/>
                      <a:pt x="1835" y="10112"/>
                      <a:pt x="1113" y="10112"/>
                    </a:cubicBezTo>
                    <a:cubicBezTo>
                      <a:pt x="391" y="10112"/>
                      <a:pt x="551" y="9793"/>
                      <a:pt x="231" y="8987"/>
                    </a:cubicBezTo>
                    <a:cubicBezTo>
                      <a:pt x="-96" y="8181"/>
                      <a:pt x="148" y="6410"/>
                      <a:pt x="231" y="4639"/>
                    </a:cubicBezTo>
                    <a:cubicBezTo>
                      <a:pt x="307" y="2876"/>
                      <a:pt x="710" y="2792"/>
                      <a:pt x="1516" y="2070"/>
                    </a:cubicBezTo>
                    <a:cubicBezTo>
                      <a:pt x="2322" y="1340"/>
                      <a:pt x="3850" y="299"/>
                      <a:pt x="3850" y="299"/>
                    </a:cubicBezTo>
                    <a:lnTo>
                      <a:pt x="4328" y="139"/>
                    </a:lnTo>
                    <a:close/>
                  </a:path>
                </a:pathLst>
              </a:custGeom>
              <a:solidFill>
                <a:srgbClr val="231F20"/>
              </a:solidFill>
              <a:ln w="7575" cap="flat">
                <a:noFill/>
                <a:prstDash val="solid"/>
                <a:round/>
              </a:ln>
            </p:spPr>
            <p:txBody>
              <a:bodyPr rtlCol="0" anchor="ctr"/>
              <a:lstStyle/>
              <a:p>
                <a:endParaRPr lang="en-GB"/>
              </a:p>
            </p:txBody>
          </p:sp>
          <p:sp>
            <p:nvSpPr>
              <p:cNvPr id="790" name="Freeform: Shape 789">
                <a:extLst>
                  <a:ext uri="{FF2B5EF4-FFF2-40B4-BE49-F238E27FC236}">
                    <a16:creationId xmlns:a16="http://schemas.microsoft.com/office/drawing/2014/main" id="{8919106D-7840-42B6-B18E-E89C5076214D}"/>
                  </a:ext>
                </a:extLst>
              </p:cNvPr>
              <p:cNvSpPr/>
              <p:nvPr/>
            </p:nvSpPr>
            <p:spPr>
              <a:xfrm>
                <a:off x="6987640" y="3639653"/>
                <a:ext cx="7555" cy="10862"/>
              </a:xfrm>
              <a:custGeom>
                <a:avLst/>
                <a:gdLst>
                  <a:gd name="connsiteX0" fmla="*/ 7256 w 7555"/>
                  <a:gd name="connsiteY0" fmla="*/ 3266 h 10862"/>
                  <a:gd name="connsiteX1" fmla="*/ 7256 w 7555"/>
                  <a:gd name="connsiteY1" fmla="*/ 5113 h 10862"/>
                  <a:gd name="connsiteX2" fmla="*/ 7583 w 7555"/>
                  <a:gd name="connsiteY2" fmla="*/ 7447 h 10862"/>
                  <a:gd name="connsiteX3" fmla="*/ 7499 w 7555"/>
                  <a:gd name="connsiteY3" fmla="*/ 9864 h 10862"/>
                  <a:gd name="connsiteX4" fmla="*/ 6617 w 7555"/>
                  <a:gd name="connsiteY4" fmla="*/ 10906 h 10862"/>
                  <a:gd name="connsiteX5" fmla="*/ 5165 w 7555"/>
                  <a:gd name="connsiteY5" fmla="*/ 10989 h 10862"/>
                  <a:gd name="connsiteX6" fmla="*/ 901 w 7555"/>
                  <a:gd name="connsiteY6" fmla="*/ 8815 h 10862"/>
                  <a:gd name="connsiteX7" fmla="*/ 582 w 7555"/>
                  <a:gd name="connsiteY7" fmla="*/ 7690 h 10862"/>
                  <a:gd name="connsiteX8" fmla="*/ 339 w 7555"/>
                  <a:gd name="connsiteY8" fmla="*/ 4711 h 10862"/>
                  <a:gd name="connsiteX9" fmla="*/ 95 w 7555"/>
                  <a:gd name="connsiteY9" fmla="*/ 1252 h 10862"/>
                  <a:gd name="connsiteX10" fmla="*/ 582 w 7555"/>
                  <a:gd name="connsiteY10" fmla="*/ 127 h 10862"/>
                  <a:gd name="connsiteX11" fmla="*/ 2748 w 7555"/>
                  <a:gd name="connsiteY11" fmla="*/ 1495 h 10862"/>
                  <a:gd name="connsiteX12" fmla="*/ 5165 w 7555"/>
                  <a:gd name="connsiteY12" fmla="*/ 2217 h 10862"/>
                  <a:gd name="connsiteX13" fmla="*/ 7256 w 7555"/>
                  <a:gd name="connsiteY13" fmla="*/ 3266 h 1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5" h="10862">
                    <a:moveTo>
                      <a:pt x="7256" y="3266"/>
                    </a:moveTo>
                    <a:lnTo>
                      <a:pt x="7256" y="5113"/>
                    </a:lnTo>
                    <a:cubicBezTo>
                      <a:pt x="7256" y="5440"/>
                      <a:pt x="7499" y="6482"/>
                      <a:pt x="7583" y="7447"/>
                    </a:cubicBezTo>
                    <a:cubicBezTo>
                      <a:pt x="7659" y="8412"/>
                      <a:pt x="7583" y="9218"/>
                      <a:pt x="7499" y="9864"/>
                    </a:cubicBezTo>
                    <a:cubicBezTo>
                      <a:pt x="7415" y="10510"/>
                      <a:pt x="6617" y="10906"/>
                      <a:pt x="6617" y="10906"/>
                    </a:cubicBezTo>
                    <a:lnTo>
                      <a:pt x="5165" y="10989"/>
                    </a:lnTo>
                    <a:cubicBezTo>
                      <a:pt x="5165" y="10989"/>
                      <a:pt x="2589" y="9705"/>
                      <a:pt x="901" y="8815"/>
                    </a:cubicBezTo>
                    <a:cubicBezTo>
                      <a:pt x="-786" y="7934"/>
                      <a:pt x="582" y="8329"/>
                      <a:pt x="582" y="7690"/>
                    </a:cubicBezTo>
                    <a:cubicBezTo>
                      <a:pt x="582" y="7052"/>
                      <a:pt x="498" y="5760"/>
                      <a:pt x="339" y="4711"/>
                    </a:cubicBezTo>
                    <a:cubicBezTo>
                      <a:pt x="179" y="3669"/>
                      <a:pt x="95" y="2301"/>
                      <a:pt x="95" y="1252"/>
                    </a:cubicBezTo>
                    <a:cubicBezTo>
                      <a:pt x="95" y="211"/>
                      <a:pt x="339" y="127"/>
                      <a:pt x="582" y="127"/>
                    </a:cubicBezTo>
                    <a:cubicBezTo>
                      <a:pt x="817" y="127"/>
                      <a:pt x="2269" y="857"/>
                      <a:pt x="2748" y="1495"/>
                    </a:cubicBezTo>
                    <a:cubicBezTo>
                      <a:pt x="3235" y="2141"/>
                      <a:pt x="4360" y="2217"/>
                      <a:pt x="5165" y="2217"/>
                    </a:cubicBezTo>
                    <a:cubicBezTo>
                      <a:pt x="5971" y="2217"/>
                      <a:pt x="7256" y="3266"/>
                      <a:pt x="7256" y="3266"/>
                    </a:cubicBezTo>
                    <a:close/>
                  </a:path>
                </a:pathLst>
              </a:custGeom>
              <a:solidFill>
                <a:srgbClr val="231F20"/>
              </a:solidFill>
              <a:ln w="7575" cap="flat">
                <a:noFill/>
                <a:prstDash val="solid"/>
                <a:round/>
              </a:ln>
            </p:spPr>
            <p:txBody>
              <a:bodyPr rtlCol="0" anchor="ctr"/>
              <a:lstStyle/>
              <a:p>
                <a:endParaRPr lang="en-GB"/>
              </a:p>
            </p:txBody>
          </p:sp>
          <p:sp>
            <p:nvSpPr>
              <p:cNvPr id="791" name="Freeform: Shape 790">
                <a:extLst>
                  <a:ext uri="{FF2B5EF4-FFF2-40B4-BE49-F238E27FC236}">
                    <a16:creationId xmlns:a16="http://schemas.microsoft.com/office/drawing/2014/main" id="{8AF63F04-C7A6-4263-BC48-A6F846E32FA4}"/>
                  </a:ext>
                </a:extLst>
              </p:cNvPr>
              <p:cNvSpPr/>
              <p:nvPr/>
            </p:nvSpPr>
            <p:spPr>
              <a:xfrm>
                <a:off x="6990239" y="3657740"/>
                <a:ext cx="6863" cy="6847"/>
              </a:xfrm>
              <a:custGeom>
                <a:avLst/>
                <a:gdLst>
                  <a:gd name="connsiteX0" fmla="*/ 6269 w 6863"/>
                  <a:gd name="connsiteY0" fmla="*/ 2160 h 6847"/>
                  <a:gd name="connsiteX1" fmla="*/ 6832 w 6863"/>
                  <a:gd name="connsiteY1" fmla="*/ 4410 h 6847"/>
                  <a:gd name="connsiteX2" fmla="*/ 6429 w 6863"/>
                  <a:gd name="connsiteY2" fmla="*/ 6827 h 6847"/>
                  <a:gd name="connsiteX3" fmla="*/ 3289 w 6863"/>
                  <a:gd name="connsiteY3" fmla="*/ 6348 h 6847"/>
                  <a:gd name="connsiteX4" fmla="*/ 560 w 6863"/>
                  <a:gd name="connsiteY4" fmla="*/ 4973 h 6847"/>
                  <a:gd name="connsiteX5" fmla="*/ 150 w 6863"/>
                  <a:gd name="connsiteY5" fmla="*/ 3688 h 6847"/>
                  <a:gd name="connsiteX6" fmla="*/ 74 w 6863"/>
                  <a:gd name="connsiteY6" fmla="*/ 1354 h 6847"/>
                  <a:gd name="connsiteX7" fmla="*/ 1602 w 6863"/>
                  <a:gd name="connsiteY7" fmla="*/ 229 h 6847"/>
                  <a:gd name="connsiteX8" fmla="*/ 6269 w 6863"/>
                  <a:gd name="connsiteY8" fmla="*/ 2160 h 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3" h="6847">
                    <a:moveTo>
                      <a:pt x="6269" y="2160"/>
                    </a:moveTo>
                    <a:cubicBezTo>
                      <a:pt x="6269" y="2160"/>
                      <a:pt x="6672" y="3855"/>
                      <a:pt x="6832" y="4410"/>
                    </a:cubicBezTo>
                    <a:cubicBezTo>
                      <a:pt x="6991" y="4973"/>
                      <a:pt x="6991" y="6348"/>
                      <a:pt x="6429" y="6827"/>
                    </a:cubicBezTo>
                    <a:cubicBezTo>
                      <a:pt x="5866" y="7314"/>
                      <a:pt x="4179" y="6508"/>
                      <a:pt x="3289" y="6348"/>
                    </a:cubicBezTo>
                    <a:cubicBezTo>
                      <a:pt x="2408" y="6181"/>
                      <a:pt x="1199" y="5299"/>
                      <a:pt x="560" y="4973"/>
                    </a:cubicBezTo>
                    <a:cubicBezTo>
                      <a:pt x="-86" y="4653"/>
                      <a:pt x="150" y="3688"/>
                      <a:pt x="150" y="3688"/>
                    </a:cubicBezTo>
                    <a:cubicBezTo>
                      <a:pt x="150" y="3688"/>
                      <a:pt x="150" y="2563"/>
                      <a:pt x="74" y="1354"/>
                    </a:cubicBezTo>
                    <a:cubicBezTo>
                      <a:pt x="-10" y="153"/>
                      <a:pt x="234" y="-14"/>
                      <a:pt x="1602" y="229"/>
                    </a:cubicBezTo>
                    <a:cubicBezTo>
                      <a:pt x="2970" y="473"/>
                      <a:pt x="6269" y="2160"/>
                      <a:pt x="6269" y="2160"/>
                    </a:cubicBezTo>
                    <a:close/>
                  </a:path>
                </a:pathLst>
              </a:custGeom>
              <a:solidFill>
                <a:srgbClr val="231F20"/>
              </a:solidFill>
              <a:ln w="7575" cap="flat">
                <a:noFill/>
                <a:prstDash val="solid"/>
                <a:round/>
              </a:ln>
            </p:spPr>
            <p:txBody>
              <a:bodyPr rtlCol="0" anchor="ctr"/>
              <a:lstStyle/>
              <a:p>
                <a:endParaRPr lang="en-GB"/>
              </a:p>
            </p:txBody>
          </p:sp>
          <p:sp>
            <p:nvSpPr>
              <p:cNvPr id="792" name="Freeform: Shape 791">
                <a:extLst>
                  <a:ext uri="{FF2B5EF4-FFF2-40B4-BE49-F238E27FC236}">
                    <a16:creationId xmlns:a16="http://schemas.microsoft.com/office/drawing/2014/main" id="{8226E520-E3EF-4096-AA35-70068299841C}"/>
                  </a:ext>
                </a:extLst>
              </p:cNvPr>
              <p:cNvSpPr/>
              <p:nvPr/>
            </p:nvSpPr>
            <p:spPr>
              <a:xfrm>
                <a:off x="6992250" y="3670786"/>
                <a:ext cx="6129" cy="10119"/>
              </a:xfrm>
              <a:custGeom>
                <a:avLst/>
                <a:gdLst>
                  <a:gd name="connsiteX0" fmla="*/ 5787 w 6129"/>
                  <a:gd name="connsiteY0" fmla="*/ 4322 h 10119"/>
                  <a:gd name="connsiteX1" fmla="*/ 6190 w 6129"/>
                  <a:gd name="connsiteY1" fmla="*/ 8990 h 10119"/>
                  <a:gd name="connsiteX2" fmla="*/ 4897 w 6129"/>
                  <a:gd name="connsiteY2" fmla="*/ 10122 h 10119"/>
                  <a:gd name="connsiteX3" fmla="*/ 2488 w 6129"/>
                  <a:gd name="connsiteY3" fmla="*/ 8351 h 10119"/>
                  <a:gd name="connsiteX4" fmla="*/ 960 w 6129"/>
                  <a:gd name="connsiteY4" fmla="*/ 3281 h 10119"/>
                  <a:gd name="connsiteX5" fmla="*/ 78 w 6129"/>
                  <a:gd name="connsiteY5" fmla="*/ 545 h 10119"/>
                  <a:gd name="connsiteX6" fmla="*/ 1598 w 6129"/>
                  <a:gd name="connsiteY6" fmla="*/ 385 h 10119"/>
                  <a:gd name="connsiteX7" fmla="*/ 4981 w 6129"/>
                  <a:gd name="connsiteY7" fmla="*/ 3038 h 10119"/>
                  <a:gd name="connsiteX8" fmla="*/ 5787 w 6129"/>
                  <a:gd name="connsiteY8" fmla="*/ 4322 h 10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29" h="10119">
                    <a:moveTo>
                      <a:pt x="5787" y="4322"/>
                    </a:moveTo>
                    <a:cubicBezTo>
                      <a:pt x="5787" y="4322"/>
                      <a:pt x="6190" y="7386"/>
                      <a:pt x="6190" y="8990"/>
                    </a:cubicBezTo>
                    <a:cubicBezTo>
                      <a:pt x="6190" y="10601"/>
                      <a:pt x="5627" y="10282"/>
                      <a:pt x="4897" y="10122"/>
                    </a:cubicBezTo>
                    <a:cubicBezTo>
                      <a:pt x="4175" y="9955"/>
                      <a:pt x="3210" y="9073"/>
                      <a:pt x="2488" y="8351"/>
                    </a:cubicBezTo>
                    <a:cubicBezTo>
                      <a:pt x="1766" y="7621"/>
                      <a:pt x="960" y="3281"/>
                      <a:pt x="960" y="3281"/>
                    </a:cubicBezTo>
                    <a:cubicBezTo>
                      <a:pt x="960" y="3281"/>
                      <a:pt x="-89" y="1350"/>
                      <a:pt x="78" y="545"/>
                    </a:cubicBezTo>
                    <a:cubicBezTo>
                      <a:pt x="238" y="-261"/>
                      <a:pt x="1598" y="385"/>
                      <a:pt x="1598" y="385"/>
                    </a:cubicBezTo>
                    <a:lnTo>
                      <a:pt x="4981" y="3038"/>
                    </a:lnTo>
                    <a:lnTo>
                      <a:pt x="5787" y="4322"/>
                    </a:lnTo>
                    <a:close/>
                  </a:path>
                </a:pathLst>
              </a:custGeom>
              <a:solidFill>
                <a:srgbClr val="231F20"/>
              </a:solidFill>
              <a:ln w="7575" cap="flat">
                <a:noFill/>
                <a:prstDash val="solid"/>
                <a:round/>
              </a:ln>
            </p:spPr>
            <p:txBody>
              <a:bodyPr rtlCol="0" anchor="ctr"/>
              <a:lstStyle/>
              <a:p>
                <a:endParaRPr lang="en-GB"/>
              </a:p>
            </p:txBody>
          </p:sp>
        </p:grpSp>
        <p:grpSp>
          <p:nvGrpSpPr>
            <p:cNvPr id="500" name="Group 499">
              <a:extLst>
                <a:ext uri="{FF2B5EF4-FFF2-40B4-BE49-F238E27FC236}">
                  <a16:creationId xmlns:a16="http://schemas.microsoft.com/office/drawing/2014/main" id="{EF3FCC33-0BC2-4AD2-A298-7A7BEEEDEA25}"/>
                </a:ext>
              </a:extLst>
            </p:cNvPr>
            <p:cNvGrpSpPr/>
            <p:nvPr/>
          </p:nvGrpSpPr>
          <p:grpSpPr>
            <a:xfrm>
              <a:off x="800032" y="5530762"/>
              <a:ext cx="573100" cy="243954"/>
              <a:chOff x="2740788" y="5217622"/>
              <a:chExt cx="573100" cy="243954"/>
            </a:xfrm>
          </p:grpSpPr>
          <p:sp>
            <p:nvSpPr>
              <p:cNvPr id="501" name="Freeform: Shape 500">
                <a:extLst>
                  <a:ext uri="{FF2B5EF4-FFF2-40B4-BE49-F238E27FC236}">
                    <a16:creationId xmlns:a16="http://schemas.microsoft.com/office/drawing/2014/main" id="{5A109693-9A1F-47FE-A90E-E92F5D1BD700}"/>
                  </a:ext>
                </a:extLst>
              </p:cNvPr>
              <p:cNvSpPr/>
              <p:nvPr/>
            </p:nvSpPr>
            <p:spPr>
              <a:xfrm>
                <a:off x="2740788" y="5217622"/>
                <a:ext cx="112518" cy="91554"/>
              </a:xfrm>
              <a:custGeom>
                <a:avLst/>
                <a:gdLst>
                  <a:gd name="connsiteX0" fmla="*/ 112519 w 112518"/>
                  <a:gd name="connsiteY0" fmla="*/ 0 h 91554"/>
                  <a:gd name="connsiteX1" fmla="*/ 87954 w 112518"/>
                  <a:gd name="connsiteY1" fmla="*/ 91554 h 91554"/>
                  <a:gd name="connsiteX2" fmla="*/ 73038 w 112518"/>
                  <a:gd name="connsiteY2" fmla="*/ 91554 h 91554"/>
                  <a:gd name="connsiteX3" fmla="*/ 56198 w 112518"/>
                  <a:gd name="connsiteY3" fmla="*/ 36005 h 91554"/>
                  <a:gd name="connsiteX4" fmla="*/ 39348 w 112518"/>
                  <a:gd name="connsiteY4" fmla="*/ 91554 h 91554"/>
                  <a:gd name="connsiteX5" fmla="*/ 24432 w 112518"/>
                  <a:gd name="connsiteY5" fmla="*/ 91554 h 91554"/>
                  <a:gd name="connsiteX6" fmla="*/ 0 w 112518"/>
                  <a:gd name="connsiteY6" fmla="*/ 0 h 91554"/>
                  <a:gd name="connsiteX7" fmla="*/ 18650 w 112518"/>
                  <a:gd name="connsiteY7" fmla="*/ 0 h 91554"/>
                  <a:gd name="connsiteX8" fmla="*/ 32795 w 112518"/>
                  <a:gd name="connsiteY8" fmla="*/ 57741 h 91554"/>
                  <a:gd name="connsiteX9" fmla="*/ 49511 w 112518"/>
                  <a:gd name="connsiteY9" fmla="*/ 0 h 91554"/>
                  <a:gd name="connsiteX10" fmla="*/ 62884 w 112518"/>
                  <a:gd name="connsiteY10" fmla="*/ 0 h 91554"/>
                  <a:gd name="connsiteX11" fmla="*/ 79600 w 112518"/>
                  <a:gd name="connsiteY11" fmla="*/ 57741 h 91554"/>
                  <a:gd name="connsiteX12" fmla="*/ 93869 w 112518"/>
                  <a:gd name="connsiteY12" fmla="*/ 0 h 91554"/>
                  <a:gd name="connsiteX13" fmla="*/ 112519 w 112518"/>
                  <a:gd name="connsiteY13" fmla="*/ 0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518" h="91554">
                    <a:moveTo>
                      <a:pt x="112519" y="0"/>
                    </a:moveTo>
                    <a:lnTo>
                      <a:pt x="87954" y="91554"/>
                    </a:lnTo>
                    <a:lnTo>
                      <a:pt x="73038" y="91554"/>
                    </a:lnTo>
                    <a:lnTo>
                      <a:pt x="56198" y="36005"/>
                    </a:lnTo>
                    <a:lnTo>
                      <a:pt x="39348" y="91554"/>
                    </a:lnTo>
                    <a:lnTo>
                      <a:pt x="24432" y="91554"/>
                    </a:lnTo>
                    <a:lnTo>
                      <a:pt x="0" y="0"/>
                    </a:lnTo>
                    <a:lnTo>
                      <a:pt x="18650" y="0"/>
                    </a:lnTo>
                    <a:lnTo>
                      <a:pt x="32795" y="57741"/>
                    </a:lnTo>
                    <a:lnTo>
                      <a:pt x="49511" y="0"/>
                    </a:lnTo>
                    <a:lnTo>
                      <a:pt x="62884" y="0"/>
                    </a:lnTo>
                    <a:lnTo>
                      <a:pt x="79600" y="57741"/>
                    </a:lnTo>
                    <a:lnTo>
                      <a:pt x="93869" y="0"/>
                    </a:lnTo>
                    <a:lnTo>
                      <a:pt x="112519" y="0"/>
                    </a:lnTo>
                    <a:close/>
                  </a:path>
                </a:pathLst>
              </a:custGeom>
              <a:solidFill>
                <a:srgbClr val="000000"/>
              </a:solidFill>
              <a:ln w="9525" cap="flat">
                <a:noFill/>
                <a:prstDash val="solid"/>
                <a:round/>
              </a:ln>
            </p:spPr>
            <p:txBody>
              <a:bodyPr rtlCol="0" anchor="ctr"/>
              <a:lstStyle/>
              <a:p>
                <a:endParaRPr lang="en-GB"/>
              </a:p>
            </p:txBody>
          </p:sp>
          <p:sp>
            <p:nvSpPr>
              <p:cNvPr id="502" name="Freeform: Shape 501">
                <a:extLst>
                  <a:ext uri="{FF2B5EF4-FFF2-40B4-BE49-F238E27FC236}">
                    <a16:creationId xmlns:a16="http://schemas.microsoft.com/office/drawing/2014/main" id="{95E37C9C-A8A4-4192-9F73-9F1451ED7D62}"/>
                  </a:ext>
                </a:extLst>
              </p:cNvPr>
              <p:cNvSpPr/>
              <p:nvPr/>
            </p:nvSpPr>
            <p:spPr>
              <a:xfrm>
                <a:off x="2864232" y="5217622"/>
                <a:ext cx="60312" cy="91554"/>
              </a:xfrm>
              <a:custGeom>
                <a:avLst/>
                <a:gdLst>
                  <a:gd name="connsiteX0" fmla="*/ 60312 w 60312"/>
                  <a:gd name="connsiteY0" fmla="*/ 91554 h 91554"/>
                  <a:gd name="connsiteX1" fmla="*/ 0 w 60312"/>
                  <a:gd name="connsiteY1" fmla="*/ 91554 h 91554"/>
                  <a:gd name="connsiteX2" fmla="*/ 0 w 60312"/>
                  <a:gd name="connsiteY2" fmla="*/ 0 h 91554"/>
                  <a:gd name="connsiteX3" fmla="*/ 60312 w 60312"/>
                  <a:gd name="connsiteY3" fmla="*/ 0 h 91554"/>
                  <a:gd name="connsiteX4" fmla="*/ 60312 w 60312"/>
                  <a:gd name="connsiteY4" fmla="*/ 15945 h 91554"/>
                  <a:gd name="connsiteX5" fmla="*/ 17878 w 60312"/>
                  <a:gd name="connsiteY5" fmla="*/ 15945 h 91554"/>
                  <a:gd name="connsiteX6" fmla="*/ 17878 w 60312"/>
                  <a:gd name="connsiteY6" fmla="*/ 37424 h 91554"/>
                  <a:gd name="connsiteX7" fmla="*/ 54007 w 60312"/>
                  <a:gd name="connsiteY7" fmla="*/ 37424 h 91554"/>
                  <a:gd name="connsiteX8" fmla="*/ 54007 w 60312"/>
                  <a:gd name="connsiteY8" fmla="*/ 53369 h 91554"/>
                  <a:gd name="connsiteX9" fmla="*/ 17878 w 60312"/>
                  <a:gd name="connsiteY9" fmla="*/ 53369 h 91554"/>
                  <a:gd name="connsiteX10" fmla="*/ 17878 w 60312"/>
                  <a:gd name="connsiteY10" fmla="*/ 75609 h 91554"/>
                  <a:gd name="connsiteX11" fmla="*/ 60312 w 60312"/>
                  <a:gd name="connsiteY11" fmla="*/ 75609 h 91554"/>
                  <a:gd name="connsiteX12" fmla="*/ 60312 w 60312"/>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312" h="91554">
                    <a:moveTo>
                      <a:pt x="60312" y="91554"/>
                    </a:moveTo>
                    <a:lnTo>
                      <a:pt x="0" y="91554"/>
                    </a:lnTo>
                    <a:lnTo>
                      <a:pt x="0" y="0"/>
                    </a:lnTo>
                    <a:lnTo>
                      <a:pt x="60312" y="0"/>
                    </a:lnTo>
                    <a:lnTo>
                      <a:pt x="60312" y="15945"/>
                    </a:lnTo>
                    <a:lnTo>
                      <a:pt x="17878" y="15945"/>
                    </a:lnTo>
                    <a:lnTo>
                      <a:pt x="17878" y="37424"/>
                    </a:lnTo>
                    <a:lnTo>
                      <a:pt x="54007" y="37424"/>
                    </a:lnTo>
                    <a:lnTo>
                      <a:pt x="54007" y="53369"/>
                    </a:lnTo>
                    <a:lnTo>
                      <a:pt x="17878" y="53369"/>
                    </a:lnTo>
                    <a:lnTo>
                      <a:pt x="17878" y="75609"/>
                    </a:lnTo>
                    <a:lnTo>
                      <a:pt x="60312" y="75609"/>
                    </a:lnTo>
                    <a:lnTo>
                      <a:pt x="60312" y="91554"/>
                    </a:lnTo>
                    <a:close/>
                  </a:path>
                </a:pathLst>
              </a:custGeom>
              <a:solidFill>
                <a:srgbClr val="000000"/>
              </a:solidFill>
              <a:ln w="9525" cap="flat">
                <a:noFill/>
                <a:prstDash val="solid"/>
                <a:round/>
              </a:ln>
            </p:spPr>
            <p:txBody>
              <a:bodyPr rtlCol="0" anchor="ctr"/>
              <a:lstStyle/>
              <a:p>
                <a:endParaRPr lang="en-GB"/>
              </a:p>
            </p:txBody>
          </p:sp>
          <p:sp>
            <p:nvSpPr>
              <p:cNvPr id="503" name="Freeform: Shape 502">
                <a:extLst>
                  <a:ext uri="{FF2B5EF4-FFF2-40B4-BE49-F238E27FC236}">
                    <a16:creationId xmlns:a16="http://schemas.microsoft.com/office/drawing/2014/main" id="{6E3DCAE1-D8EA-4C12-A6BA-05CB0E3196CD}"/>
                  </a:ext>
                </a:extLst>
              </p:cNvPr>
              <p:cNvSpPr/>
              <p:nvPr/>
            </p:nvSpPr>
            <p:spPr>
              <a:xfrm>
                <a:off x="2961425" y="5217622"/>
                <a:ext cx="112518" cy="91554"/>
              </a:xfrm>
              <a:custGeom>
                <a:avLst/>
                <a:gdLst>
                  <a:gd name="connsiteX0" fmla="*/ 112519 w 112518"/>
                  <a:gd name="connsiteY0" fmla="*/ 0 h 91554"/>
                  <a:gd name="connsiteX1" fmla="*/ 87954 w 112518"/>
                  <a:gd name="connsiteY1" fmla="*/ 91554 h 91554"/>
                  <a:gd name="connsiteX2" fmla="*/ 73038 w 112518"/>
                  <a:gd name="connsiteY2" fmla="*/ 91554 h 91554"/>
                  <a:gd name="connsiteX3" fmla="*/ 56198 w 112518"/>
                  <a:gd name="connsiteY3" fmla="*/ 36005 h 91554"/>
                  <a:gd name="connsiteX4" fmla="*/ 39348 w 112518"/>
                  <a:gd name="connsiteY4" fmla="*/ 91554 h 91554"/>
                  <a:gd name="connsiteX5" fmla="*/ 24432 w 112518"/>
                  <a:gd name="connsiteY5" fmla="*/ 91554 h 91554"/>
                  <a:gd name="connsiteX6" fmla="*/ 0 w 112518"/>
                  <a:gd name="connsiteY6" fmla="*/ 0 h 91554"/>
                  <a:gd name="connsiteX7" fmla="*/ 18650 w 112518"/>
                  <a:gd name="connsiteY7" fmla="*/ 0 h 91554"/>
                  <a:gd name="connsiteX8" fmla="*/ 32795 w 112518"/>
                  <a:gd name="connsiteY8" fmla="*/ 57741 h 91554"/>
                  <a:gd name="connsiteX9" fmla="*/ 49511 w 112518"/>
                  <a:gd name="connsiteY9" fmla="*/ 0 h 91554"/>
                  <a:gd name="connsiteX10" fmla="*/ 62884 w 112518"/>
                  <a:gd name="connsiteY10" fmla="*/ 0 h 91554"/>
                  <a:gd name="connsiteX11" fmla="*/ 79600 w 112518"/>
                  <a:gd name="connsiteY11" fmla="*/ 57741 h 91554"/>
                  <a:gd name="connsiteX12" fmla="*/ 93869 w 112518"/>
                  <a:gd name="connsiteY12" fmla="*/ 0 h 91554"/>
                  <a:gd name="connsiteX13" fmla="*/ 112519 w 112518"/>
                  <a:gd name="connsiteY13" fmla="*/ 0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518" h="91554">
                    <a:moveTo>
                      <a:pt x="112519" y="0"/>
                    </a:moveTo>
                    <a:lnTo>
                      <a:pt x="87954" y="91554"/>
                    </a:lnTo>
                    <a:lnTo>
                      <a:pt x="73038" y="91554"/>
                    </a:lnTo>
                    <a:lnTo>
                      <a:pt x="56198" y="36005"/>
                    </a:lnTo>
                    <a:lnTo>
                      <a:pt x="39348" y="91554"/>
                    </a:lnTo>
                    <a:lnTo>
                      <a:pt x="24432" y="91554"/>
                    </a:lnTo>
                    <a:lnTo>
                      <a:pt x="0" y="0"/>
                    </a:lnTo>
                    <a:lnTo>
                      <a:pt x="18650" y="0"/>
                    </a:lnTo>
                    <a:lnTo>
                      <a:pt x="32795" y="57741"/>
                    </a:lnTo>
                    <a:lnTo>
                      <a:pt x="49511" y="0"/>
                    </a:lnTo>
                    <a:lnTo>
                      <a:pt x="62884" y="0"/>
                    </a:lnTo>
                    <a:lnTo>
                      <a:pt x="79600" y="57741"/>
                    </a:lnTo>
                    <a:lnTo>
                      <a:pt x="93869" y="0"/>
                    </a:lnTo>
                    <a:lnTo>
                      <a:pt x="112519" y="0"/>
                    </a:lnTo>
                    <a:close/>
                  </a:path>
                </a:pathLst>
              </a:custGeom>
              <a:solidFill>
                <a:srgbClr val="000000"/>
              </a:solidFill>
              <a:ln w="9525" cap="flat">
                <a:noFill/>
                <a:prstDash val="solid"/>
                <a:round/>
              </a:ln>
            </p:spPr>
            <p:txBody>
              <a:bodyPr rtlCol="0" anchor="ctr"/>
              <a:lstStyle/>
              <a:p>
                <a:endParaRPr lang="en-GB"/>
              </a:p>
            </p:txBody>
          </p:sp>
          <p:sp>
            <p:nvSpPr>
              <p:cNvPr id="504" name="Freeform: Shape 503">
                <a:extLst>
                  <a:ext uri="{FF2B5EF4-FFF2-40B4-BE49-F238E27FC236}">
                    <a16:creationId xmlns:a16="http://schemas.microsoft.com/office/drawing/2014/main" id="{6DEDC39F-0DD8-4823-88BC-56CF3EB7B2E6}"/>
                  </a:ext>
                </a:extLst>
              </p:cNvPr>
              <p:cNvSpPr/>
              <p:nvPr/>
            </p:nvSpPr>
            <p:spPr>
              <a:xfrm>
                <a:off x="3074839" y="5217622"/>
                <a:ext cx="80752" cy="91554"/>
              </a:xfrm>
              <a:custGeom>
                <a:avLst/>
                <a:gdLst>
                  <a:gd name="connsiteX0" fmla="*/ 80753 w 80752"/>
                  <a:gd name="connsiteY0" fmla="*/ 91554 h 91554"/>
                  <a:gd name="connsiteX1" fmla="*/ 62113 w 80752"/>
                  <a:gd name="connsiteY1" fmla="*/ 91554 h 91554"/>
                  <a:gd name="connsiteX2" fmla="*/ 56712 w 80752"/>
                  <a:gd name="connsiteY2" fmla="*/ 75352 h 91554"/>
                  <a:gd name="connsiteX3" fmla="*/ 24174 w 80752"/>
                  <a:gd name="connsiteY3" fmla="*/ 75352 h 91554"/>
                  <a:gd name="connsiteX4" fmla="*/ 18650 w 80752"/>
                  <a:gd name="connsiteY4" fmla="*/ 91554 h 91554"/>
                  <a:gd name="connsiteX5" fmla="*/ 0 w 80752"/>
                  <a:gd name="connsiteY5" fmla="*/ 91554 h 91554"/>
                  <a:gd name="connsiteX6" fmla="*/ 33309 w 80752"/>
                  <a:gd name="connsiteY6" fmla="*/ 0 h 91554"/>
                  <a:gd name="connsiteX7" fmla="*/ 47320 w 80752"/>
                  <a:gd name="connsiteY7" fmla="*/ 0 h 91554"/>
                  <a:gd name="connsiteX8" fmla="*/ 80753 w 80752"/>
                  <a:gd name="connsiteY8" fmla="*/ 91554 h 91554"/>
                  <a:gd name="connsiteX9" fmla="*/ 51949 w 80752"/>
                  <a:gd name="connsiteY9" fmla="*/ 60313 h 91554"/>
                  <a:gd name="connsiteX10" fmla="*/ 40767 w 80752"/>
                  <a:gd name="connsiteY10" fmla="*/ 27004 h 91554"/>
                  <a:gd name="connsiteX11" fmla="*/ 29194 w 80752"/>
                  <a:gd name="connsiteY11" fmla="*/ 60313 h 91554"/>
                  <a:gd name="connsiteX12" fmla="*/ 51949 w 80752"/>
                  <a:gd name="connsiteY12" fmla="*/ 60313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52" h="91554">
                    <a:moveTo>
                      <a:pt x="80753" y="91554"/>
                    </a:moveTo>
                    <a:lnTo>
                      <a:pt x="62113" y="91554"/>
                    </a:lnTo>
                    <a:lnTo>
                      <a:pt x="56712" y="75352"/>
                    </a:lnTo>
                    <a:lnTo>
                      <a:pt x="24174" y="75352"/>
                    </a:lnTo>
                    <a:lnTo>
                      <a:pt x="18650" y="91554"/>
                    </a:lnTo>
                    <a:lnTo>
                      <a:pt x="0" y="91554"/>
                    </a:lnTo>
                    <a:lnTo>
                      <a:pt x="33309" y="0"/>
                    </a:lnTo>
                    <a:lnTo>
                      <a:pt x="47320" y="0"/>
                    </a:lnTo>
                    <a:lnTo>
                      <a:pt x="80753" y="91554"/>
                    </a:lnTo>
                    <a:close/>
                    <a:moveTo>
                      <a:pt x="51949" y="60313"/>
                    </a:moveTo>
                    <a:lnTo>
                      <a:pt x="40767" y="27004"/>
                    </a:lnTo>
                    <a:lnTo>
                      <a:pt x="29194" y="60313"/>
                    </a:lnTo>
                    <a:lnTo>
                      <a:pt x="51949" y="60313"/>
                    </a:lnTo>
                    <a:close/>
                  </a:path>
                </a:pathLst>
              </a:custGeom>
              <a:solidFill>
                <a:srgbClr val="000000"/>
              </a:solidFill>
              <a:ln w="9525" cap="flat">
                <a:noFill/>
                <a:prstDash val="solid"/>
                <a:round/>
              </a:ln>
            </p:spPr>
            <p:txBody>
              <a:bodyPr rtlCol="0" anchor="ctr"/>
              <a:lstStyle/>
              <a:p>
                <a:endParaRPr lang="en-GB"/>
              </a:p>
            </p:txBody>
          </p:sp>
          <p:sp>
            <p:nvSpPr>
              <p:cNvPr id="505" name="Freeform: Shape 504">
                <a:extLst>
                  <a:ext uri="{FF2B5EF4-FFF2-40B4-BE49-F238E27FC236}">
                    <a16:creationId xmlns:a16="http://schemas.microsoft.com/office/drawing/2014/main" id="{A8367FA0-B8C3-48F0-9E80-010A4795A96A}"/>
                  </a:ext>
                </a:extLst>
              </p:cNvPr>
              <p:cNvSpPr/>
              <p:nvPr/>
            </p:nvSpPr>
            <p:spPr>
              <a:xfrm>
                <a:off x="3166394" y="5217622"/>
                <a:ext cx="59407" cy="91554"/>
              </a:xfrm>
              <a:custGeom>
                <a:avLst/>
                <a:gdLst>
                  <a:gd name="connsiteX0" fmla="*/ 59407 w 59407"/>
                  <a:gd name="connsiteY0" fmla="*/ 91554 h 91554"/>
                  <a:gd name="connsiteX1" fmla="*/ 0 w 59407"/>
                  <a:gd name="connsiteY1" fmla="*/ 91554 h 91554"/>
                  <a:gd name="connsiteX2" fmla="*/ 0 w 59407"/>
                  <a:gd name="connsiteY2" fmla="*/ 0 h 91554"/>
                  <a:gd name="connsiteX3" fmla="*/ 17878 w 59407"/>
                  <a:gd name="connsiteY3" fmla="*/ 0 h 91554"/>
                  <a:gd name="connsiteX4" fmla="*/ 17878 w 59407"/>
                  <a:gd name="connsiteY4" fmla="*/ 75609 h 91554"/>
                  <a:gd name="connsiteX5" fmla="*/ 59407 w 59407"/>
                  <a:gd name="connsiteY5" fmla="*/ 75609 h 91554"/>
                  <a:gd name="connsiteX6" fmla="*/ 59407 w 59407"/>
                  <a:gd name="connsiteY6"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407" h="91554">
                    <a:moveTo>
                      <a:pt x="59407" y="91554"/>
                    </a:moveTo>
                    <a:lnTo>
                      <a:pt x="0" y="91554"/>
                    </a:lnTo>
                    <a:lnTo>
                      <a:pt x="0" y="0"/>
                    </a:lnTo>
                    <a:lnTo>
                      <a:pt x="17878" y="0"/>
                    </a:lnTo>
                    <a:lnTo>
                      <a:pt x="17878" y="75609"/>
                    </a:lnTo>
                    <a:lnTo>
                      <a:pt x="59407" y="75609"/>
                    </a:lnTo>
                    <a:lnTo>
                      <a:pt x="59407" y="91554"/>
                    </a:lnTo>
                    <a:close/>
                  </a:path>
                </a:pathLst>
              </a:custGeom>
              <a:solidFill>
                <a:srgbClr val="000000"/>
              </a:solidFill>
              <a:ln w="9525" cap="flat">
                <a:noFill/>
                <a:prstDash val="solid"/>
                <a:round/>
              </a:ln>
            </p:spPr>
            <p:txBody>
              <a:bodyPr rtlCol="0" anchor="ctr"/>
              <a:lstStyle/>
              <a:p>
                <a:endParaRPr lang="en-GB"/>
              </a:p>
            </p:txBody>
          </p:sp>
          <p:sp>
            <p:nvSpPr>
              <p:cNvPr id="506" name="Freeform: Shape 505">
                <a:extLst>
                  <a:ext uri="{FF2B5EF4-FFF2-40B4-BE49-F238E27FC236}">
                    <a16:creationId xmlns:a16="http://schemas.microsoft.com/office/drawing/2014/main" id="{C99D6ECA-C546-4F98-A5A8-6F98A5B5D0A9}"/>
                  </a:ext>
                </a:extLst>
              </p:cNvPr>
              <p:cNvSpPr/>
              <p:nvPr/>
            </p:nvSpPr>
            <p:spPr>
              <a:xfrm>
                <a:off x="3239822" y="5217622"/>
                <a:ext cx="74066" cy="91554"/>
              </a:xfrm>
              <a:custGeom>
                <a:avLst/>
                <a:gdLst>
                  <a:gd name="connsiteX0" fmla="*/ 74066 w 74066"/>
                  <a:gd name="connsiteY0" fmla="*/ 91554 h 91554"/>
                  <a:gd name="connsiteX1" fmla="*/ 53235 w 74066"/>
                  <a:gd name="connsiteY1" fmla="*/ 91554 h 91554"/>
                  <a:gd name="connsiteX2" fmla="*/ 29699 w 74066"/>
                  <a:gd name="connsiteY2" fmla="*/ 49892 h 91554"/>
                  <a:gd name="connsiteX3" fmla="*/ 17869 w 74066"/>
                  <a:gd name="connsiteY3" fmla="*/ 64037 h 91554"/>
                  <a:gd name="connsiteX4" fmla="*/ 17869 w 74066"/>
                  <a:gd name="connsiteY4" fmla="*/ 91554 h 91554"/>
                  <a:gd name="connsiteX5" fmla="*/ 0 w 74066"/>
                  <a:gd name="connsiteY5" fmla="*/ 91554 h 91554"/>
                  <a:gd name="connsiteX6" fmla="*/ 0 w 74066"/>
                  <a:gd name="connsiteY6" fmla="*/ 0 h 91554"/>
                  <a:gd name="connsiteX7" fmla="*/ 17869 w 74066"/>
                  <a:gd name="connsiteY7" fmla="*/ 0 h 91554"/>
                  <a:gd name="connsiteX8" fmla="*/ 17869 w 74066"/>
                  <a:gd name="connsiteY8" fmla="*/ 39862 h 91554"/>
                  <a:gd name="connsiteX9" fmla="*/ 50149 w 74066"/>
                  <a:gd name="connsiteY9" fmla="*/ 0 h 91554"/>
                  <a:gd name="connsiteX10" fmla="*/ 71876 w 74066"/>
                  <a:gd name="connsiteY10" fmla="*/ 0 h 91554"/>
                  <a:gd name="connsiteX11" fmla="*/ 41529 w 74066"/>
                  <a:gd name="connsiteY11" fmla="*/ 36395 h 91554"/>
                  <a:gd name="connsiteX12" fmla="*/ 74066 w 74066"/>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066" h="91554">
                    <a:moveTo>
                      <a:pt x="74066" y="91554"/>
                    </a:moveTo>
                    <a:lnTo>
                      <a:pt x="53235" y="91554"/>
                    </a:lnTo>
                    <a:lnTo>
                      <a:pt x="29699" y="49892"/>
                    </a:lnTo>
                    <a:lnTo>
                      <a:pt x="17869" y="64037"/>
                    </a:lnTo>
                    <a:lnTo>
                      <a:pt x="17869" y="91554"/>
                    </a:lnTo>
                    <a:lnTo>
                      <a:pt x="0" y="91554"/>
                    </a:lnTo>
                    <a:lnTo>
                      <a:pt x="0" y="0"/>
                    </a:lnTo>
                    <a:lnTo>
                      <a:pt x="17869" y="0"/>
                    </a:lnTo>
                    <a:lnTo>
                      <a:pt x="17869" y="39862"/>
                    </a:lnTo>
                    <a:lnTo>
                      <a:pt x="50149" y="0"/>
                    </a:lnTo>
                    <a:lnTo>
                      <a:pt x="71876" y="0"/>
                    </a:lnTo>
                    <a:lnTo>
                      <a:pt x="41529" y="36395"/>
                    </a:lnTo>
                    <a:lnTo>
                      <a:pt x="74066" y="91554"/>
                    </a:lnTo>
                    <a:close/>
                  </a:path>
                </a:pathLst>
              </a:custGeom>
              <a:solidFill>
                <a:srgbClr val="000000"/>
              </a:solidFill>
              <a:ln w="9525" cap="flat">
                <a:noFill/>
                <a:prstDash val="solid"/>
                <a:round/>
              </a:ln>
            </p:spPr>
            <p:txBody>
              <a:bodyPr rtlCol="0" anchor="ctr"/>
              <a:lstStyle/>
              <a:p>
                <a:endParaRPr lang="en-GB"/>
              </a:p>
            </p:txBody>
          </p:sp>
          <p:sp>
            <p:nvSpPr>
              <p:cNvPr id="507" name="Freeform: Shape 506">
                <a:extLst>
                  <a:ext uri="{FF2B5EF4-FFF2-40B4-BE49-F238E27FC236}">
                    <a16:creationId xmlns:a16="http://schemas.microsoft.com/office/drawing/2014/main" id="{5481F0EF-CC80-499C-A923-EA6EF1C2FA15}"/>
                  </a:ext>
                </a:extLst>
              </p:cNvPr>
              <p:cNvSpPr/>
              <p:nvPr/>
            </p:nvSpPr>
            <p:spPr>
              <a:xfrm>
                <a:off x="2755447" y="5370022"/>
                <a:ext cx="65712" cy="91554"/>
              </a:xfrm>
              <a:custGeom>
                <a:avLst/>
                <a:gdLst>
                  <a:gd name="connsiteX0" fmla="*/ 65713 w 65712"/>
                  <a:gd name="connsiteY0" fmla="*/ 15945 h 91554"/>
                  <a:gd name="connsiteX1" fmla="*/ 41796 w 65712"/>
                  <a:gd name="connsiteY1" fmla="*/ 15945 h 91554"/>
                  <a:gd name="connsiteX2" fmla="*/ 41796 w 65712"/>
                  <a:gd name="connsiteY2" fmla="*/ 91554 h 91554"/>
                  <a:gd name="connsiteX3" fmla="*/ 23917 w 65712"/>
                  <a:gd name="connsiteY3" fmla="*/ 91554 h 91554"/>
                  <a:gd name="connsiteX4" fmla="*/ 23917 w 65712"/>
                  <a:gd name="connsiteY4" fmla="*/ 15945 h 91554"/>
                  <a:gd name="connsiteX5" fmla="*/ 0 w 65712"/>
                  <a:gd name="connsiteY5" fmla="*/ 15945 h 91554"/>
                  <a:gd name="connsiteX6" fmla="*/ 0 w 65712"/>
                  <a:gd name="connsiteY6" fmla="*/ 0 h 91554"/>
                  <a:gd name="connsiteX7" fmla="*/ 65713 w 65712"/>
                  <a:gd name="connsiteY7" fmla="*/ 0 h 91554"/>
                  <a:gd name="connsiteX8" fmla="*/ 65713 w 65712"/>
                  <a:gd name="connsiteY8" fmla="*/ 15945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712" h="91554">
                    <a:moveTo>
                      <a:pt x="65713" y="15945"/>
                    </a:moveTo>
                    <a:lnTo>
                      <a:pt x="41796" y="15945"/>
                    </a:lnTo>
                    <a:lnTo>
                      <a:pt x="41796" y="91554"/>
                    </a:lnTo>
                    <a:lnTo>
                      <a:pt x="23917" y="91554"/>
                    </a:lnTo>
                    <a:lnTo>
                      <a:pt x="23917" y="15945"/>
                    </a:lnTo>
                    <a:lnTo>
                      <a:pt x="0" y="15945"/>
                    </a:lnTo>
                    <a:lnTo>
                      <a:pt x="0" y="0"/>
                    </a:lnTo>
                    <a:lnTo>
                      <a:pt x="65713" y="0"/>
                    </a:lnTo>
                    <a:lnTo>
                      <a:pt x="65713" y="15945"/>
                    </a:lnTo>
                    <a:close/>
                  </a:path>
                </a:pathLst>
              </a:custGeom>
              <a:solidFill>
                <a:srgbClr val="000000"/>
              </a:solidFill>
              <a:ln w="9525" cap="flat">
                <a:noFill/>
                <a:prstDash val="solid"/>
                <a:round/>
              </a:ln>
            </p:spPr>
            <p:txBody>
              <a:bodyPr rtlCol="0" anchor="ctr"/>
              <a:lstStyle/>
              <a:p>
                <a:endParaRPr lang="en-GB"/>
              </a:p>
            </p:txBody>
          </p:sp>
          <p:sp>
            <p:nvSpPr>
              <p:cNvPr id="508" name="Freeform: Shape 507">
                <a:extLst>
                  <a:ext uri="{FF2B5EF4-FFF2-40B4-BE49-F238E27FC236}">
                    <a16:creationId xmlns:a16="http://schemas.microsoft.com/office/drawing/2014/main" id="{F06B68D9-4CCE-4EC5-A7AE-1FB7A84907D0}"/>
                  </a:ext>
                </a:extLst>
              </p:cNvPr>
              <p:cNvSpPr/>
              <p:nvPr/>
            </p:nvSpPr>
            <p:spPr>
              <a:xfrm>
                <a:off x="2835686" y="5370022"/>
                <a:ext cx="66741" cy="91554"/>
              </a:xfrm>
              <a:custGeom>
                <a:avLst/>
                <a:gdLst>
                  <a:gd name="connsiteX0" fmla="*/ 66742 w 66741"/>
                  <a:gd name="connsiteY0" fmla="*/ 91554 h 91554"/>
                  <a:gd name="connsiteX1" fmla="*/ 48863 w 66741"/>
                  <a:gd name="connsiteY1" fmla="*/ 91554 h 91554"/>
                  <a:gd name="connsiteX2" fmla="*/ 48863 w 66741"/>
                  <a:gd name="connsiteY2" fmla="*/ 53235 h 91554"/>
                  <a:gd name="connsiteX3" fmla="*/ 17878 w 66741"/>
                  <a:gd name="connsiteY3" fmla="*/ 53235 h 91554"/>
                  <a:gd name="connsiteX4" fmla="*/ 17878 w 66741"/>
                  <a:gd name="connsiteY4" fmla="*/ 91554 h 91554"/>
                  <a:gd name="connsiteX5" fmla="*/ 0 w 66741"/>
                  <a:gd name="connsiteY5" fmla="*/ 91554 h 91554"/>
                  <a:gd name="connsiteX6" fmla="*/ 0 w 66741"/>
                  <a:gd name="connsiteY6" fmla="*/ 0 h 91554"/>
                  <a:gd name="connsiteX7" fmla="*/ 17878 w 66741"/>
                  <a:gd name="connsiteY7" fmla="*/ 0 h 91554"/>
                  <a:gd name="connsiteX8" fmla="*/ 17878 w 66741"/>
                  <a:gd name="connsiteY8" fmla="*/ 37424 h 91554"/>
                  <a:gd name="connsiteX9" fmla="*/ 48863 w 66741"/>
                  <a:gd name="connsiteY9" fmla="*/ 37424 h 91554"/>
                  <a:gd name="connsiteX10" fmla="*/ 48863 w 66741"/>
                  <a:gd name="connsiteY10" fmla="*/ 0 h 91554"/>
                  <a:gd name="connsiteX11" fmla="*/ 66742 w 66741"/>
                  <a:gd name="connsiteY11" fmla="*/ 0 h 91554"/>
                  <a:gd name="connsiteX12" fmla="*/ 66742 w 66741"/>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741" h="91554">
                    <a:moveTo>
                      <a:pt x="66742" y="91554"/>
                    </a:moveTo>
                    <a:lnTo>
                      <a:pt x="48863" y="91554"/>
                    </a:lnTo>
                    <a:lnTo>
                      <a:pt x="48863" y="53235"/>
                    </a:lnTo>
                    <a:lnTo>
                      <a:pt x="17878" y="53235"/>
                    </a:lnTo>
                    <a:lnTo>
                      <a:pt x="17878" y="91554"/>
                    </a:lnTo>
                    <a:lnTo>
                      <a:pt x="0" y="91554"/>
                    </a:lnTo>
                    <a:lnTo>
                      <a:pt x="0" y="0"/>
                    </a:lnTo>
                    <a:lnTo>
                      <a:pt x="17878" y="0"/>
                    </a:lnTo>
                    <a:lnTo>
                      <a:pt x="17878" y="37424"/>
                    </a:lnTo>
                    <a:lnTo>
                      <a:pt x="48863" y="37424"/>
                    </a:lnTo>
                    <a:lnTo>
                      <a:pt x="48863" y="0"/>
                    </a:lnTo>
                    <a:lnTo>
                      <a:pt x="66742" y="0"/>
                    </a:lnTo>
                    <a:lnTo>
                      <a:pt x="66742" y="91554"/>
                    </a:lnTo>
                    <a:close/>
                  </a:path>
                </a:pathLst>
              </a:custGeom>
              <a:solidFill>
                <a:srgbClr val="000000"/>
              </a:solidFill>
              <a:ln w="9525" cap="flat">
                <a:noFill/>
                <a:prstDash val="solid"/>
                <a:round/>
              </a:ln>
            </p:spPr>
            <p:txBody>
              <a:bodyPr rtlCol="0" anchor="ctr"/>
              <a:lstStyle/>
              <a:p>
                <a:endParaRPr lang="en-GB"/>
              </a:p>
            </p:txBody>
          </p:sp>
          <p:sp>
            <p:nvSpPr>
              <p:cNvPr id="509" name="Freeform: Shape 508">
                <a:extLst>
                  <a:ext uri="{FF2B5EF4-FFF2-40B4-BE49-F238E27FC236}">
                    <a16:creationId xmlns:a16="http://schemas.microsoft.com/office/drawing/2014/main" id="{EB17B5B5-A963-418C-B75D-09C02D526694}"/>
                  </a:ext>
                </a:extLst>
              </p:cNvPr>
              <p:cNvSpPr/>
              <p:nvPr/>
            </p:nvSpPr>
            <p:spPr>
              <a:xfrm>
                <a:off x="2923773" y="5370022"/>
                <a:ext cx="60302" cy="91554"/>
              </a:xfrm>
              <a:custGeom>
                <a:avLst/>
                <a:gdLst>
                  <a:gd name="connsiteX0" fmla="*/ 60303 w 60302"/>
                  <a:gd name="connsiteY0" fmla="*/ 91554 h 91554"/>
                  <a:gd name="connsiteX1" fmla="*/ 0 w 60302"/>
                  <a:gd name="connsiteY1" fmla="*/ 91554 h 91554"/>
                  <a:gd name="connsiteX2" fmla="*/ 0 w 60302"/>
                  <a:gd name="connsiteY2" fmla="*/ 0 h 91554"/>
                  <a:gd name="connsiteX3" fmla="*/ 60303 w 60302"/>
                  <a:gd name="connsiteY3" fmla="*/ 0 h 91554"/>
                  <a:gd name="connsiteX4" fmla="*/ 60303 w 60302"/>
                  <a:gd name="connsiteY4" fmla="*/ 15945 h 91554"/>
                  <a:gd name="connsiteX5" fmla="*/ 17869 w 60302"/>
                  <a:gd name="connsiteY5" fmla="*/ 15945 h 91554"/>
                  <a:gd name="connsiteX6" fmla="*/ 17869 w 60302"/>
                  <a:gd name="connsiteY6" fmla="*/ 37424 h 91554"/>
                  <a:gd name="connsiteX7" fmla="*/ 54007 w 60302"/>
                  <a:gd name="connsiteY7" fmla="*/ 37424 h 91554"/>
                  <a:gd name="connsiteX8" fmla="*/ 54007 w 60302"/>
                  <a:gd name="connsiteY8" fmla="*/ 53369 h 91554"/>
                  <a:gd name="connsiteX9" fmla="*/ 17869 w 60302"/>
                  <a:gd name="connsiteY9" fmla="*/ 53369 h 91554"/>
                  <a:gd name="connsiteX10" fmla="*/ 17869 w 60302"/>
                  <a:gd name="connsiteY10" fmla="*/ 75609 h 91554"/>
                  <a:gd name="connsiteX11" fmla="*/ 60303 w 60302"/>
                  <a:gd name="connsiteY11" fmla="*/ 75609 h 91554"/>
                  <a:gd name="connsiteX12" fmla="*/ 60303 w 60302"/>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302" h="91554">
                    <a:moveTo>
                      <a:pt x="60303" y="91554"/>
                    </a:moveTo>
                    <a:lnTo>
                      <a:pt x="0" y="91554"/>
                    </a:lnTo>
                    <a:lnTo>
                      <a:pt x="0" y="0"/>
                    </a:lnTo>
                    <a:lnTo>
                      <a:pt x="60303" y="0"/>
                    </a:lnTo>
                    <a:lnTo>
                      <a:pt x="60303" y="15945"/>
                    </a:lnTo>
                    <a:lnTo>
                      <a:pt x="17869" y="15945"/>
                    </a:lnTo>
                    <a:lnTo>
                      <a:pt x="17869" y="37424"/>
                    </a:lnTo>
                    <a:lnTo>
                      <a:pt x="54007" y="37424"/>
                    </a:lnTo>
                    <a:lnTo>
                      <a:pt x="54007" y="53369"/>
                    </a:lnTo>
                    <a:lnTo>
                      <a:pt x="17869" y="53369"/>
                    </a:lnTo>
                    <a:lnTo>
                      <a:pt x="17869" y="75609"/>
                    </a:lnTo>
                    <a:lnTo>
                      <a:pt x="60303" y="75609"/>
                    </a:lnTo>
                    <a:lnTo>
                      <a:pt x="60303" y="91554"/>
                    </a:lnTo>
                    <a:close/>
                  </a:path>
                </a:pathLst>
              </a:custGeom>
              <a:solidFill>
                <a:srgbClr val="000000"/>
              </a:solidFill>
              <a:ln w="9525" cap="flat">
                <a:noFill/>
                <a:prstDash val="solid"/>
                <a:round/>
              </a:ln>
            </p:spPr>
            <p:txBody>
              <a:bodyPr rtlCol="0" anchor="ctr"/>
              <a:lstStyle/>
              <a:p>
                <a:endParaRPr lang="en-GB"/>
              </a:p>
            </p:txBody>
          </p:sp>
          <p:sp>
            <p:nvSpPr>
              <p:cNvPr id="510" name="Freeform: Shape 509">
                <a:extLst>
                  <a:ext uri="{FF2B5EF4-FFF2-40B4-BE49-F238E27FC236}">
                    <a16:creationId xmlns:a16="http://schemas.microsoft.com/office/drawing/2014/main" id="{0F39A8CB-C7ED-48E2-982E-DAFFE996BC90}"/>
                  </a:ext>
                </a:extLst>
              </p:cNvPr>
              <p:cNvSpPr/>
              <p:nvPr/>
            </p:nvSpPr>
            <p:spPr>
              <a:xfrm>
                <a:off x="3031396" y="5370022"/>
                <a:ext cx="59407" cy="91554"/>
              </a:xfrm>
              <a:custGeom>
                <a:avLst/>
                <a:gdLst>
                  <a:gd name="connsiteX0" fmla="*/ 59407 w 59407"/>
                  <a:gd name="connsiteY0" fmla="*/ 91554 h 91554"/>
                  <a:gd name="connsiteX1" fmla="*/ 0 w 59407"/>
                  <a:gd name="connsiteY1" fmla="*/ 91554 h 91554"/>
                  <a:gd name="connsiteX2" fmla="*/ 0 w 59407"/>
                  <a:gd name="connsiteY2" fmla="*/ 0 h 91554"/>
                  <a:gd name="connsiteX3" fmla="*/ 17878 w 59407"/>
                  <a:gd name="connsiteY3" fmla="*/ 0 h 91554"/>
                  <a:gd name="connsiteX4" fmla="*/ 17878 w 59407"/>
                  <a:gd name="connsiteY4" fmla="*/ 75609 h 91554"/>
                  <a:gd name="connsiteX5" fmla="*/ 59407 w 59407"/>
                  <a:gd name="connsiteY5" fmla="*/ 75609 h 91554"/>
                  <a:gd name="connsiteX6" fmla="*/ 59407 w 59407"/>
                  <a:gd name="connsiteY6"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407" h="91554">
                    <a:moveTo>
                      <a:pt x="59407" y="91554"/>
                    </a:moveTo>
                    <a:lnTo>
                      <a:pt x="0" y="91554"/>
                    </a:lnTo>
                    <a:lnTo>
                      <a:pt x="0" y="0"/>
                    </a:lnTo>
                    <a:lnTo>
                      <a:pt x="17878" y="0"/>
                    </a:lnTo>
                    <a:lnTo>
                      <a:pt x="17878" y="75609"/>
                    </a:lnTo>
                    <a:lnTo>
                      <a:pt x="59407" y="75609"/>
                    </a:lnTo>
                    <a:lnTo>
                      <a:pt x="59407" y="91554"/>
                    </a:lnTo>
                    <a:close/>
                  </a:path>
                </a:pathLst>
              </a:custGeom>
              <a:solidFill>
                <a:srgbClr val="000000"/>
              </a:solidFill>
              <a:ln w="9525" cap="flat">
                <a:noFill/>
                <a:prstDash val="solid"/>
                <a:round/>
              </a:ln>
            </p:spPr>
            <p:txBody>
              <a:bodyPr rtlCol="0" anchor="ctr"/>
              <a:lstStyle/>
              <a:p>
                <a:endParaRPr lang="en-GB"/>
              </a:p>
            </p:txBody>
          </p:sp>
          <p:sp>
            <p:nvSpPr>
              <p:cNvPr id="511" name="Freeform: Shape 510">
                <a:extLst>
                  <a:ext uri="{FF2B5EF4-FFF2-40B4-BE49-F238E27FC236}">
                    <a16:creationId xmlns:a16="http://schemas.microsoft.com/office/drawing/2014/main" id="{9F8B2620-395D-4B95-8F65-A7A40A03F555}"/>
                  </a:ext>
                </a:extLst>
              </p:cNvPr>
              <p:cNvSpPr/>
              <p:nvPr/>
            </p:nvSpPr>
            <p:spPr>
              <a:xfrm>
                <a:off x="3105338" y="5370022"/>
                <a:ext cx="17868" cy="91554"/>
              </a:xfrm>
              <a:custGeom>
                <a:avLst/>
                <a:gdLst>
                  <a:gd name="connsiteX0" fmla="*/ 0 w 17868"/>
                  <a:gd name="connsiteY0" fmla="*/ 0 h 91554"/>
                  <a:gd name="connsiteX1" fmla="*/ 17869 w 17868"/>
                  <a:gd name="connsiteY1" fmla="*/ 0 h 91554"/>
                  <a:gd name="connsiteX2" fmla="*/ 17869 w 17868"/>
                  <a:gd name="connsiteY2" fmla="*/ 91554 h 91554"/>
                  <a:gd name="connsiteX3" fmla="*/ 0 w 17868"/>
                  <a:gd name="connsiteY3" fmla="*/ 91554 h 91554"/>
                </a:gdLst>
                <a:ahLst/>
                <a:cxnLst>
                  <a:cxn ang="0">
                    <a:pos x="connsiteX0" y="connsiteY0"/>
                  </a:cxn>
                  <a:cxn ang="0">
                    <a:pos x="connsiteX1" y="connsiteY1"/>
                  </a:cxn>
                  <a:cxn ang="0">
                    <a:pos x="connsiteX2" y="connsiteY2"/>
                  </a:cxn>
                  <a:cxn ang="0">
                    <a:pos x="connsiteX3" y="connsiteY3"/>
                  </a:cxn>
                </a:cxnLst>
                <a:rect l="l" t="t" r="r" b="b"/>
                <a:pathLst>
                  <a:path w="17868" h="91554">
                    <a:moveTo>
                      <a:pt x="0" y="0"/>
                    </a:moveTo>
                    <a:lnTo>
                      <a:pt x="17869" y="0"/>
                    </a:lnTo>
                    <a:lnTo>
                      <a:pt x="17869" y="91554"/>
                    </a:lnTo>
                    <a:lnTo>
                      <a:pt x="0" y="91554"/>
                    </a:lnTo>
                    <a:close/>
                  </a:path>
                </a:pathLst>
              </a:custGeom>
              <a:solidFill>
                <a:srgbClr val="000000"/>
              </a:solidFill>
              <a:ln w="9525" cap="flat">
                <a:noFill/>
                <a:prstDash val="solid"/>
                <a:round/>
              </a:ln>
            </p:spPr>
            <p:txBody>
              <a:bodyPr rtlCol="0" anchor="ctr"/>
              <a:lstStyle/>
              <a:p>
                <a:endParaRPr lang="en-GB"/>
              </a:p>
            </p:txBody>
          </p:sp>
          <p:sp>
            <p:nvSpPr>
              <p:cNvPr id="512" name="Freeform: Shape 511">
                <a:extLst>
                  <a:ext uri="{FF2B5EF4-FFF2-40B4-BE49-F238E27FC236}">
                    <a16:creationId xmlns:a16="http://schemas.microsoft.com/office/drawing/2014/main" id="{80918290-8ED4-44C8-A350-809F10A1EDDB}"/>
                  </a:ext>
                </a:extLst>
              </p:cNvPr>
              <p:cNvSpPr/>
              <p:nvPr/>
            </p:nvSpPr>
            <p:spPr>
              <a:xfrm>
                <a:off x="3144553" y="5370022"/>
                <a:ext cx="70084" cy="91554"/>
              </a:xfrm>
              <a:custGeom>
                <a:avLst/>
                <a:gdLst>
                  <a:gd name="connsiteX0" fmla="*/ 70085 w 70084"/>
                  <a:gd name="connsiteY0" fmla="*/ 91554 h 91554"/>
                  <a:gd name="connsiteX1" fmla="*/ 54140 w 70084"/>
                  <a:gd name="connsiteY1" fmla="*/ 91554 h 91554"/>
                  <a:gd name="connsiteX2" fmla="*/ 17878 w 70084"/>
                  <a:gd name="connsiteY2" fmla="*/ 35366 h 91554"/>
                  <a:gd name="connsiteX3" fmla="*/ 17878 w 70084"/>
                  <a:gd name="connsiteY3" fmla="*/ 91554 h 91554"/>
                  <a:gd name="connsiteX4" fmla="*/ 0 w 70084"/>
                  <a:gd name="connsiteY4" fmla="*/ 91554 h 91554"/>
                  <a:gd name="connsiteX5" fmla="*/ 0 w 70084"/>
                  <a:gd name="connsiteY5" fmla="*/ 0 h 91554"/>
                  <a:gd name="connsiteX6" fmla="*/ 15945 w 70084"/>
                  <a:gd name="connsiteY6" fmla="*/ 0 h 91554"/>
                  <a:gd name="connsiteX7" fmla="*/ 52207 w 70084"/>
                  <a:gd name="connsiteY7" fmla="*/ 56065 h 91554"/>
                  <a:gd name="connsiteX8" fmla="*/ 52207 w 70084"/>
                  <a:gd name="connsiteY8" fmla="*/ 0 h 91554"/>
                  <a:gd name="connsiteX9" fmla="*/ 70085 w 70084"/>
                  <a:gd name="connsiteY9" fmla="*/ 0 h 91554"/>
                  <a:gd name="connsiteX10" fmla="*/ 70085 w 70084"/>
                  <a:gd name="connsiteY10"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084" h="91554">
                    <a:moveTo>
                      <a:pt x="70085" y="91554"/>
                    </a:moveTo>
                    <a:lnTo>
                      <a:pt x="54140" y="91554"/>
                    </a:lnTo>
                    <a:lnTo>
                      <a:pt x="17878" y="35366"/>
                    </a:lnTo>
                    <a:lnTo>
                      <a:pt x="17878" y="91554"/>
                    </a:lnTo>
                    <a:lnTo>
                      <a:pt x="0" y="91554"/>
                    </a:lnTo>
                    <a:lnTo>
                      <a:pt x="0" y="0"/>
                    </a:lnTo>
                    <a:lnTo>
                      <a:pt x="15945" y="0"/>
                    </a:lnTo>
                    <a:lnTo>
                      <a:pt x="52207" y="56065"/>
                    </a:lnTo>
                    <a:lnTo>
                      <a:pt x="52207" y="0"/>
                    </a:lnTo>
                    <a:lnTo>
                      <a:pt x="70085" y="0"/>
                    </a:lnTo>
                    <a:lnTo>
                      <a:pt x="70085" y="91554"/>
                    </a:lnTo>
                    <a:close/>
                  </a:path>
                </a:pathLst>
              </a:custGeom>
              <a:solidFill>
                <a:srgbClr val="000000"/>
              </a:solidFill>
              <a:ln w="9525" cap="flat">
                <a:noFill/>
                <a:prstDash val="solid"/>
                <a:round/>
              </a:ln>
            </p:spPr>
            <p:txBody>
              <a:bodyPr rtlCol="0" anchor="ctr"/>
              <a:lstStyle/>
              <a:p>
                <a:endParaRPr lang="en-GB"/>
              </a:p>
            </p:txBody>
          </p:sp>
          <p:sp>
            <p:nvSpPr>
              <p:cNvPr id="513" name="Freeform: Shape 512">
                <a:extLst>
                  <a:ext uri="{FF2B5EF4-FFF2-40B4-BE49-F238E27FC236}">
                    <a16:creationId xmlns:a16="http://schemas.microsoft.com/office/drawing/2014/main" id="{046D730C-B076-435C-8BAB-942D7D1D6638}"/>
                  </a:ext>
                </a:extLst>
              </p:cNvPr>
              <p:cNvSpPr/>
              <p:nvPr/>
            </p:nvSpPr>
            <p:spPr>
              <a:xfrm>
                <a:off x="3235983" y="5370022"/>
                <a:ext cx="60302" cy="91554"/>
              </a:xfrm>
              <a:custGeom>
                <a:avLst/>
                <a:gdLst>
                  <a:gd name="connsiteX0" fmla="*/ 60303 w 60302"/>
                  <a:gd name="connsiteY0" fmla="*/ 91554 h 91554"/>
                  <a:gd name="connsiteX1" fmla="*/ 0 w 60302"/>
                  <a:gd name="connsiteY1" fmla="*/ 91554 h 91554"/>
                  <a:gd name="connsiteX2" fmla="*/ 0 w 60302"/>
                  <a:gd name="connsiteY2" fmla="*/ 0 h 91554"/>
                  <a:gd name="connsiteX3" fmla="*/ 60303 w 60302"/>
                  <a:gd name="connsiteY3" fmla="*/ 0 h 91554"/>
                  <a:gd name="connsiteX4" fmla="*/ 60303 w 60302"/>
                  <a:gd name="connsiteY4" fmla="*/ 15945 h 91554"/>
                  <a:gd name="connsiteX5" fmla="*/ 17869 w 60302"/>
                  <a:gd name="connsiteY5" fmla="*/ 15945 h 91554"/>
                  <a:gd name="connsiteX6" fmla="*/ 17869 w 60302"/>
                  <a:gd name="connsiteY6" fmla="*/ 37424 h 91554"/>
                  <a:gd name="connsiteX7" fmla="*/ 54007 w 60302"/>
                  <a:gd name="connsiteY7" fmla="*/ 37424 h 91554"/>
                  <a:gd name="connsiteX8" fmla="*/ 54007 w 60302"/>
                  <a:gd name="connsiteY8" fmla="*/ 53369 h 91554"/>
                  <a:gd name="connsiteX9" fmla="*/ 17869 w 60302"/>
                  <a:gd name="connsiteY9" fmla="*/ 53369 h 91554"/>
                  <a:gd name="connsiteX10" fmla="*/ 17869 w 60302"/>
                  <a:gd name="connsiteY10" fmla="*/ 75609 h 91554"/>
                  <a:gd name="connsiteX11" fmla="*/ 60303 w 60302"/>
                  <a:gd name="connsiteY11" fmla="*/ 75609 h 91554"/>
                  <a:gd name="connsiteX12" fmla="*/ 60303 w 60302"/>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302" h="91554">
                    <a:moveTo>
                      <a:pt x="60303" y="91554"/>
                    </a:moveTo>
                    <a:lnTo>
                      <a:pt x="0" y="91554"/>
                    </a:lnTo>
                    <a:lnTo>
                      <a:pt x="0" y="0"/>
                    </a:lnTo>
                    <a:lnTo>
                      <a:pt x="60303" y="0"/>
                    </a:lnTo>
                    <a:lnTo>
                      <a:pt x="60303" y="15945"/>
                    </a:lnTo>
                    <a:lnTo>
                      <a:pt x="17869" y="15945"/>
                    </a:lnTo>
                    <a:lnTo>
                      <a:pt x="17869" y="37424"/>
                    </a:lnTo>
                    <a:lnTo>
                      <a:pt x="54007" y="37424"/>
                    </a:lnTo>
                    <a:lnTo>
                      <a:pt x="54007" y="53369"/>
                    </a:lnTo>
                    <a:lnTo>
                      <a:pt x="17869" y="53369"/>
                    </a:lnTo>
                    <a:lnTo>
                      <a:pt x="17869" y="75609"/>
                    </a:lnTo>
                    <a:lnTo>
                      <a:pt x="60303" y="75609"/>
                    </a:lnTo>
                    <a:lnTo>
                      <a:pt x="60303" y="91554"/>
                    </a:lnTo>
                    <a:close/>
                  </a:path>
                </a:pathLst>
              </a:custGeom>
              <a:solidFill>
                <a:srgbClr val="000000"/>
              </a:solidFill>
              <a:ln w="9525" cap="flat">
                <a:noFill/>
                <a:prstDash val="solid"/>
                <a:round/>
              </a:ln>
            </p:spPr>
            <p:txBody>
              <a:bodyPr rtlCol="0" anchor="ctr"/>
              <a:lstStyle/>
              <a:p>
                <a:endParaRPr lang="en-GB"/>
              </a:p>
            </p:txBody>
          </p:sp>
        </p:grpSp>
      </p:grpSp>
      <p:grpSp>
        <p:nvGrpSpPr>
          <p:cNvPr id="18" name="Group 17">
            <a:extLst>
              <a:ext uri="{FF2B5EF4-FFF2-40B4-BE49-F238E27FC236}">
                <a16:creationId xmlns:a16="http://schemas.microsoft.com/office/drawing/2014/main" id="{B786C369-91FD-4DC5-A9A2-91D66B792756}"/>
              </a:ext>
            </a:extLst>
          </p:cNvPr>
          <p:cNvGrpSpPr/>
          <p:nvPr/>
        </p:nvGrpSpPr>
        <p:grpSpPr>
          <a:xfrm>
            <a:off x="2022287" y="4061126"/>
            <a:ext cx="1344838" cy="1714361"/>
            <a:chOff x="2028294" y="4061126"/>
            <a:chExt cx="1344838" cy="1714361"/>
          </a:xfrm>
        </p:grpSpPr>
        <p:grpSp>
          <p:nvGrpSpPr>
            <p:cNvPr id="565" name="Group 564">
              <a:extLst>
                <a:ext uri="{FF2B5EF4-FFF2-40B4-BE49-F238E27FC236}">
                  <a16:creationId xmlns:a16="http://schemas.microsoft.com/office/drawing/2014/main" id="{7EFFCD00-4E36-41C0-B9FF-2F898BD1B68C}"/>
                </a:ext>
              </a:extLst>
            </p:cNvPr>
            <p:cNvGrpSpPr>
              <a:grpSpLocks noChangeAspect="1"/>
            </p:cNvGrpSpPr>
            <p:nvPr/>
          </p:nvGrpSpPr>
          <p:grpSpPr>
            <a:xfrm>
              <a:off x="2028294" y="4061126"/>
              <a:ext cx="1344838" cy="1344838"/>
              <a:chOff x="2457450" y="3431037"/>
              <a:chExt cx="1077355" cy="1077355"/>
            </a:xfrm>
          </p:grpSpPr>
          <p:sp>
            <p:nvSpPr>
              <p:cNvPr id="586" name="Freeform: Shape 585">
                <a:extLst>
                  <a:ext uri="{FF2B5EF4-FFF2-40B4-BE49-F238E27FC236}">
                    <a16:creationId xmlns:a16="http://schemas.microsoft.com/office/drawing/2014/main" id="{71DB90F7-D70A-443E-9250-24627DCDC784}"/>
                  </a:ext>
                </a:extLst>
              </p:cNvPr>
              <p:cNvSpPr/>
              <p:nvPr/>
            </p:nvSpPr>
            <p:spPr>
              <a:xfrm>
                <a:off x="2457450" y="343103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rgbClr val="FCB414"/>
              </a:solidFill>
              <a:ln w="7575" cap="flat">
                <a:noFill/>
                <a:prstDash val="solid"/>
                <a:round/>
              </a:ln>
            </p:spPr>
            <p:txBody>
              <a:bodyPr rtlCol="0" anchor="ctr"/>
              <a:lstStyle/>
              <a:p>
                <a:endParaRPr lang="en-GB"/>
              </a:p>
            </p:txBody>
          </p:sp>
          <p:sp>
            <p:nvSpPr>
              <p:cNvPr id="587" name="Freeform: Shape 586">
                <a:extLst>
                  <a:ext uri="{FF2B5EF4-FFF2-40B4-BE49-F238E27FC236}">
                    <a16:creationId xmlns:a16="http://schemas.microsoft.com/office/drawing/2014/main" id="{943F47D9-51AB-40D9-AB71-F49F5561F08C}"/>
                  </a:ext>
                </a:extLst>
              </p:cNvPr>
              <p:cNvSpPr/>
              <p:nvPr/>
            </p:nvSpPr>
            <p:spPr>
              <a:xfrm>
                <a:off x="2751735" y="3680840"/>
                <a:ext cx="488945" cy="577186"/>
              </a:xfrm>
              <a:custGeom>
                <a:avLst/>
                <a:gdLst>
                  <a:gd name="connsiteX0" fmla="*/ 344992 w 488945"/>
                  <a:gd name="connsiteY0" fmla="*/ 102828 h 577186"/>
                  <a:gd name="connsiteX1" fmla="*/ 331105 w 488945"/>
                  <a:gd name="connsiteY1" fmla="*/ 185235 h 577186"/>
                  <a:gd name="connsiteX2" fmla="*/ 252530 w 488945"/>
                  <a:gd name="connsiteY2" fmla="*/ 225 h 577186"/>
                  <a:gd name="connsiteX3" fmla="*/ 110810 w 488945"/>
                  <a:gd name="connsiteY3" fmla="*/ 278937 h 577186"/>
                  <a:gd name="connsiteX4" fmla="*/ 64715 w 488945"/>
                  <a:gd name="connsiteY4" fmla="*/ 198225 h 577186"/>
                  <a:gd name="connsiteX5" fmla="*/ 29346 w 488945"/>
                  <a:gd name="connsiteY5" fmla="*/ 463908 h 577186"/>
                  <a:gd name="connsiteX6" fmla="*/ 50326 w 488945"/>
                  <a:gd name="connsiteY6" fmla="*/ 492193 h 577186"/>
                  <a:gd name="connsiteX7" fmla="*/ 226624 w 488945"/>
                  <a:gd name="connsiteY7" fmla="*/ 577411 h 577186"/>
                  <a:gd name="connsiteX8" fmla="*/ 174479 w 488945"/>
                  <a:gd name="connsiteY8" fmla="*/ 472695 h 577186"/>
                  <a:gd name="connsiteX9" fmla="*/ 246213 w 488945"/>
                  <a:gd name="connsiteY9" fmla="*/ 303451 h 577186"/>
                  <a:gd name="connsiteX10" fmla="*/ 317947 w 488945"/>
                  <a:gd name="connsiteY10" fmla="*/ 472695 h 577186"/>
                  <a:gd name="connsiteX11" fmla="*/ 273684 w 488945"/>
                  <a:gd name="connsiteY11" fmla="*/ 576591 h 577186"/>
                  <a:gd name="connsiteX12" fmla="*/ 414218 w 488945"/>
                  <a:gd name="connsiteY12" fmla="*/ 517771 h 577186"/>
                  <a:gd name="connsiteX13" fmla="*/ 480677 w 488945"/>
                  <a:gd name="connsiteY13" fmla="*/ 412515 h 577186"/>
                  <a:gd name="connsiteX14" fmla="*/ 344992 w 488945"/>
                  <a:gd name="connsiteY14" fmla="*/ 102828 h 577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88945" h="577186">
                    <a:moveTo>
                      <a:pt x="344992" y="102828"/>
                    </a:moveTo>
                    <a:cubicBezTo>
                      <a:pt x="344992" y="134929"/>
                      <a:pt x="339641" y="161815"/>
                      <a:pt x="331105" y="185235"/>
                    </a:cubicBezTo>
                    <a:cubicBezTo>
                      <a:pt x="294003" y="138722"/>
                      <a:pt x="252530" y="89807"/>
                      <a:pt x="252530" y="225"/>
                    </a:cubicBezTo>
                    <a:cubicBezTo>
                      <a:pt x="165524" y="60245"/>
                      <a:pt x="94034" y="156555"/>
                      <a:pt x="110810" y="278937"/>
                    </a:cubicBezTo>
                    <a:cubicBezTo>
                      <a:pt x="91753" y="259219"/>
                      <a:pt x="75121" y="234172"/>
                      <a:pt x="64715" y="198225"/>
                    </a:cubicBezTo>
                    <a:cubicBezTo>
                      <a:pt x="6884" y="267626"/>
                      <a:pt x="-27581" y="365904"/>
                      <a:pt x="29346" y="463908"/>
                    </a:cubicBezTo>
                    <a:cubicBezTo>
                      <a:pt x="34933" y="473508"/>
                      <a:pt x="42048" y="483155"/>
                      <a:pt x="50326" y="492193"/>
                    </a:cubicBezTo>
                    <a:cubicBezTo>
                      <a:pt x="73540" y="520667"/>
                      <a:pt x="128498" y="571741"/>
                      <a:pt x="226624" y="577411"/>
                    </a:cubicBezTo>
                    <a:cubicBezTo>
                      <a:pt x="200270" y="555398"/>
                      <a:pt x="180841" y="498768"/>
                      <a:pt x="174479" y="472695"/>
                    </a:cubicBezTo>
                    <a:cubicBezTo>
                      <a:pt x="156205" y="397753"/>
                      <a:pt x="196409" y="338964"/>
                      <a:pt x="246213" y="303451"/>
                    </a:cubicBezTo>
                    <a:cubicBezTo>
                      <a:pt x="246213" y="391079"/>
                      <a:pt x="316465" y="407506"/>
                      <a:pt x="317947" y="472695"/>
                    </a:cubicBezTo>
                    <a:cubicBezTo>
                      <a:pt x="318669" y="504674"/>
                      <a:pt x="300730" y="555398"/>
                      <a:pt x="273684" y="576591"/>
                    </a:cubicBezTo>
                    <a:cubicBezTo>
                      <a:pt x="340272" y="570251"/>
                      <a:pt x="385812" y="542802"/>
                      <a:pt x="414218" y="517771"/>
                    </a:cubicBezTo>
                    <a:cubicBezTo>
                      <a:pt x="447664" y="491623"/>
                      <a:pt x="471243" y="449944"/>
                      <a:pt x="480677" y="412515"/>
                    </a:cubicBezTo>
                    <a:cubicBezTo>
                      <a:pt x="515240" y="275372"/>
                      <a:pt x="439196" y="167827"/>
                      <a:pt x="344992" y="102828"/>
                    </a:cubicBezTo>
                    <a:close/>
                  </a:path>
                </a:pathLst>
              </a:custGeom>
              <a:solidFill>
                <a:srgbClr val="231F20"/>
              </a:solidFill>
              <a:ln w="7575" cap="flat">
                <a:noFill/>
                <a:prstDash val="solid"/>
                <a:round/>
              </a:ln>
            </p:spPr>
            <p:txBody>
              <a:bodyPr rtlCol="0" anchor="ctr"/>
              <a:lstStyle/>
              <a:p>
                <a:endParaRPr lang="en-GB"/>
              </a:p>
            </p:txBody>
          </p:sp>
          <p:sp>
            <p:nvSpPr>
              <p:cNvPr id="588" name="Freeform: Shape 587">
                <a:extLst>
                  <a:ext uri="{FF2B5EF4-FFF2-40B4-BE49-F238E27FC236}">
                    <a16:creationId xmlns:a16="http://schemas.microsoft.com/office/drawing/2014/main" id="{9592BDD3-8D07-46F5-8558-78C4E356D798}"/>
                  </a:ext>
                </a:extLst>
              </p:cNvPr>
              <p:cNvSpPr/>
              <p:nvPr/>
            </p:nvSpPr>
            <p:spPr>
              <a:xfrm>
                <a:off x="3107974" y="3908242"/>
                <a:ext cx="77384" cy="200303"/>
              </a:xfrm>
              <a:custGeom>
                <a:avLst/>
                <a:gdLst>
                  <a:gd name="connsiteX0" fmla="*/ 287 w 77384"/>
                  <a:gd name="connsiteY0" fmla="*/ 241 h 200303"/>
                  <a:gd name="connsiteX1" fmla="*/ 49187 w 77384"/>
                  <a:gd name="connsiteY1" fmla="*/ 200545 h 200303"/>
                  <a:gd name="connsiteX2" fmla="*/ 287 w 77384"/>
                  <a:gd name="connsiteY2" fmla="*/ 241 h 200303"/>
                </a:gdLst>
                <a:ahLst/>
                <a:cxnLst>
                  <a:cxn ang="0">
                    <a:pos x="connsiteX0" y="connsiteY0"/>
                  </a:cxn>
                  <a:cxn ang="0">
                    <a:pos x="connsiteX1" y="connsiteY1"/>
                  </a:cxn>
                  <a:cxn ang="0">
                    <a:pos x="connsiteX2" y="connsiteY2"/>
                  </a:cxn>
                </a:cxnLst>
                <a:rect l="l" t="t" r="r" b="b"/>
                <a:pathLst>
                  <a:path w="77384" h="200303">
                    <a:moveTo>
                      <a:pt x="287" y="241"/>
                    </a:moveTo>
                    <a:cubicBezTo>
                      <a:pt x="287" y="241"/>
                      <a:pt x="134748" y="81021"/>
                      <a:pt x="49187" y="200545"/>
                    </a:cubicBezTo>
                    <a:cubicBezTo>
                      <a:pt x="49187" y="200545"/>
                      <a:pt x="92431" y="90872"/>
                      <a:pt x="287" y="241"/>
                    </a:cubicBezTo>
                    <a:close/>
                  </a:path>
                </a:pathLst>
              </a:custGeom>
              <a:solidFill>
                <a:srgbClr val="FCB414"/>
              </a:solidFill>
              <a:ln w="7575" cap="flat">
                <a:noFill/>
                <a:prstDash val="solid"/>
                <a:round/>
              </a:ln>
            </p:spPr>
            <p:txBody>
              <a:bodyPr rtlCol="0" anchor="ctr"/>
              <a:lstStyle/>
              <a:p>
                <a:endParaRPr lang="en-GB"/>
              </a:p>
            </p:txBody>
          </p:sp>
          <p:sp>
            <p:nvSpPr>
              <p:cNvPr id="589" name="Freeform: Shape 588">
                <a:extLst>
                  <a:ext uri="{FF2B5EF4-FFF2-40B4-BE49-F238E27FC236}">
                    <a16:creationId xmlns:a16="http://schemas.microsoft.com/office/drawing/2014/main" id="{52849781-A723-4DAB-9AB3-44D3A6311837}"/>
                  </a:ext>
                </a:extLst>
              </p:cNvPr>
              <p:cNvSpPr/>
              <p:nvPr/>
            </p:nvSpPr>
            <p:spPr>
              <a:xfrm>
                <a:off x="2800518" y="3988307"/>
                <a:ext cx="78229" cy="198463"/>
              </a:xfrm>
              <a:custGeom>
                <a:avLst/>
                <a:gdLst>
                  <a:gd name="connsiteX0" fmla="*/ 22496 w 78229"/>
                  <a:gd name="connsiteY0" fmla="*/ 274 h 198463"/>
                  <a:gd name="connsiteX1" fmla="*/ 78389 w 78229"/>
                  <a:gd name="connsiteY1" fmla="*/ 198738 h 198463"/>
                  <a:gd name="connsiteX2" fmla="*/ 22496 w 78229"/>
                  <a:gd name="connsiteY2" fmla="*/ 274 h 198463"/>
                </a:gdLst>
                <a:ahLst/>
                <a:cxnLst>
                  <a:cxn ang="0">
                    <a:pos x="connsiteX0" y="connsiteY0"/>
                  </a:cxn>
                  <a:cxn ang="0">
                    <a:pos x="connsiteX1" y="connsiteY1"/>
                  </a:cxn>
                  <a:cxn ang="0">
                    <a:pos x="connsiteX2" y="connsiteY2"/>
                  </a:cxn>
                </a:cxnLst>
                <a:rect l="l" t="t" r="r" b="b"/>
                <a:pathLst>
                  <a:path w="78229" h="198463">
                    <a:moveTo>
                      <a:pt x="22496" y="274"/>
                    </a:moveTo>
                    <a:cubicBezTo>
                      <a:pt x="22496" y="274"/>
                      <a:pt x="-54878" y="136719"/>
                      <a:pt x="78389" y="198738"/>
                    </a:cubicBezTo>
                    <a:cubicBezTo>
                      <a:pt x="78389" y="198738"/>
                      <a:pt x="-13193" y="124496"/>
                      <a:pt x="22496" y="274"/>
                    </a:cubicBezTo>
                    <a:close/>
                  </a:path>
                </a:pathLst>
              </a:custGeom>
              <a:solidFill>
                <a:srgbClr val="FCB414"/>
              </a:solidFill>
              <a:ln w="7575" cap="flat">
                <a:noFill/>
                <a:prstDash val="solid"/>
                <a:round/>
              </a:ln>
            </p:spPr>
            <p:txBody>
              <a:bodyPr rtlCol="0" anchor="ctr"/>
              <a:lstStyle/>
              <a:p>
                <a:endParaRPr lang="en-GB"/>
              </a:p>
            </p:txBody>
          </p:sp>
          <p:sp>
            <p:nvSpPr>
              <p:cNvPr id="590" name="Freeform: Shape 589">
                <a:extLst>
                  <a:ext uri="{FF2B5EF4-FFF2-40B4-BE49-F238E27FC236}">
                    <a16:creationId xmlns:a16="http://schemas.microsoft.com/office/drawing/2014/main" id="{17612D31-338E-43CB-9FED-0256B16125B7}"/>
                  </a:ext>
                </a:extLst>
              </p:cNvPr>
              <p:cNvSpPr/>
              <p:nvPr/>
            </p:nvSpPr>
            <p:spPr>
              <a:xfrm>
                <a:off x="2602164" y="3575759"/>
                <a:ext cx="787918" cy="787911"/>
              </a:xfrm>
              <a:custGeom>
                <a:avLst/>
                <a:gdLst>
                  <a:gd name="connsiteX0" fmla="*/ 788143 w 787918"/>
                  <a:gd name="connsiteY0" fmla="*/ 394188 h 787911"/>
                  <a:gd name="connsiteX1" fmla="*/ 394180 w 787918"/>
                  <a:gd name="connsiteY1" fmla="*/ 225 h 787911"/>
                  <a:gd name="connsiteX2" fmla="*/ 224 w 787918"/>
                  <a:gd name="connsiteY2" fmla="*/ 394188 h 787911"/>
                  <a:gd name="connsiteX3" fmla="*/ 394180 w 787918"/>
                  <a:gd name="connsiteY3" fmla="*/ 788136 h 787911"/>
                  <a:gd name="connsiteX4" fmla="*/ 788143 w 787918"/>
                  <a:gd name="connsiteY4" fmla="*/ 394188 h 787911"/>
                  <a:gd name="connsiteX5" fmla="*/ 755822 w 787918"/>
                  <a:gd name="connsiteY5" fmla="*/ 394188 h 787911"/>
                  <a:gd name="connsiteX6" fmla="*/ 394180 w 787918"/>
                  <a:gd name="connsiteY6" fmla="*/ 755815 h 787911"/>
                  <a:gd name="connsiteX7" fmla="*/ 32545 w 787918"/>
                  <a:gd name="connsiteY7" fmla="*/ 394188 h 787911"/>
                  <a:gd name="connsiteX8" fmla="*/ 394180 w 787918"/>
                  <a:gd name="connsiteY8" fmla="*/ 32546 h 787911"/>
                  <a:gd name="connsiteX9" fmla="*/ 755822 w 787918"/>
                  <a:gd name="connsiteY9" fmla="*/ 394188 h 78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7918" h="787911">
                    <a:moveTo>
                      <a:pt x="788143" y="394188"/>
                    </a:moveTo>
                    <a:cubicBezTo>
                      <a:pt x="788143" y="176607"/>
                      <a:pt x="611761" y="225"/>
                      <a:pt x="394180" y="225"/>
                    </a:cubicBezTo>
                    <a:cubicBezTo>
                      <a:pt x="176606" y="225"/>
                      <a:pt x="224" y="176607"/>
                      <a:pt x="224" y="394188"/>
                    </a:cubicBezTo>
                    <a:cubicBezTo>
                      <a:pt x="224" y="611762"/>
                      <a:pt x="176606" y="788136"/>
                      <a:pt x="394180" y="788136"/>
                    </a:cubicBezTo>
                    <a:cubicBezTo>
                      <a:pt x="611761" y="788136"/>
                      <a:pt x="788143" y="611762"/>
                      <a:pt x="788143" y="394188"/>
                    </a:cubicBezTo>
                    <a:close/>
                    <a:moveTo>
                      <a:pt x="755822" y="394188"/>
                    </a:moveTo>
                    <a:cubicBezTo>
                      <a:pt x="755822" y="593914"/>
                      <a:pt x="593913" y="755815"/>
                      <a:pt x="394180" y="755815"/>
                    </a:cubicBezTo>
                    <a:cubicBezTo>
                      <a:pt x="194454" y="755815"/>
                      <a:pt x="32545" y="593914"/>
                      <a:pt x="32545" y="394188"/>
                    </a:cubicBezTo>
                    <a:cubicBezTo>
                      <a:pt x="32545" y="194455"/>
                      <a:pt x="194454" y="32546"/>
                      <a:pt x="394180" y="32546"/>
                    </a:cubicBezTo>
                    <a:cubicBezTo>
                      <a:pt x="593913" y="32546"/>
                      <a:pt x="755822" y="194455"/>
                      <a:pt x="755822" y="394188"/>
                    </a:cubicBezTo>
                    <a:close/>
                  </a:path>
                </a:pathLst>
              </a:custGeom>
              <a:solidFill>
                <a:srgbClr val="FFFFFF"/>
              </a:solidFill>
              <a:ln w="7575" cap="flat">
                <a:noFill/>
                <a:prstDash val="solid"/>
                <a:round/>
              </a:ln>
            </p:spPr>
            <p:txBody>
              <a:bodyPr rtlCol="0" anchor="ctr"/>
              <a:lstStyle/>
              <a:p>
                <a:endParaRPr lang="en-GB"/>
              </a:p>
            </p:txBody>
          </p:sp>
          <p:sp>
            <p:nvSpPr>
              <p:cNvPr id="591" name="Freeform: Shape 590">
                <a:extLst>
                  <a:ext uri="{FF2B5EF4-FFF2-40B4-BE49-F238E27FC236}">
                    <a16:creationId xmlns:a16="http://schemas.microsoft.com/office/drawing/2014/main" id="{14CDA346-CA54-41C0-B9D4-1445A29550DD}"/>
                  </a:ext>
                </a:extLst>
              </p:cNvPr>
              <p:cNvSpPr/>
              <p:nvPr/>
            </p:nvSpPr>
            <p:spPr>
              <a:xfrm>
                <a:off x="2723277" y="3696788"/>
                <a:ext cx="545861" cy="545861"/>
              </a:xfrm>
              <a:custGeom>
                <a:avLst/>
                <a:gdLst>
                  <a:gd name="connsiteX0" fmla="*/ 224 w 545861"/>
                  <a:gd name="connsiteY0" fmla="*/ 23075 h 545861"/>
                  <a:gd name="connsiteX1" fmla="*/ 523236 w 545861"/>
                  <a:gd name="connsiteY1" fmla="*/ 546086 h 545861"/>
                  <a:gd name="connsiteX2" fmla="*/ 546086 w 545861"/>
                  <a:gd name="connsiteY2" fmla="*/ 523237 h 545861"/>
                  <a:gd name="connsiteX3" fmla="*/ 23074 w 545861"/>
                  <a:gd name="connsiteY3" fmla="*/ 225 h 545861"/>
                  <a:gd name="connsiteX4" fmla="*/ 224 w 545861"/>
                  <a:gd name="connsiteY4" fmla="*/ 23075 h 545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861" h="545861">
                    <a:moveTo>
                      <a:pt x="224" y="23075"/>
                    </a:moveTo>
                    <a:lnTo>
                      <a:pt x="523236" y="546086"/>
                    </a:lnTo>
                    <a:lnTo>
                      <a:pt x="546086" y="523237"/>
                    </a:lnTo>
                    <a:lnTo>
                      <a:pt x="23074" y="225"/>
                    </a:lnTo>
                    <a:lnTo>
                      <a:pt x="224" y="23075"/>
                    </a:lnTo>
                    <a:close/>
                  </a:path>
                </a:pathLst>
              </a:custGeom>
              <a:solidFill>
                <a:srgbClr val="FFFFFF"/>
              </a:solidFill>
              <a:ln w="7575" cap="flat">
                <a:noFill/>
                <a:prstDash val="solid"/>
                <a:round/>
              </a:ln>
            </p:spPr>
            <p:txBody>
              <a:bodyPr rtlCol="0" anchor="ctr"/>
              <a:lstStyle/>
              <a:p>
                <a:endParaRPr lang="en-GB"/>
              </a:p>
            </p:txBody>
          </p:sp>
        </p:grpSp>
        <p:grpSp>
          <p:nvGrpSpPr>
            <p:cNvPr id="514" name="Group 513">
              <a:extLst>
                <a:ext uri="{FF2B5EF4-FFF2-40B4-BE49-F238E27FC236}">
                  <a16:creationId xmlns:a16="http://schemas.microsoft.com/office/drawing/2014/main" id="{F17A0C91-5FAA-4ED9-ACAA-732EA38D9D46}"/>
                </a:ext>
              </a:extLst>
            </p:cNvPr>
            <p:cNvGrpSpPr/>
            <p:nvPr/>
          </p:nvGrpSpPr>
          <p:grpSpPr>
            <a:xfrm>
              <a:off x="2142963" y="5529990"/>
              <a:ext cx="1115501" cy="245497"/>
              <a:chOff x="4021710" y="5216850"/>
              <a:chExt cx="1115501" cy="245497"/>
            </a:xfrm>
          </p:grpSpPr>
          <p:sp>
            <p:nvSpPr>
              <p:cNvPr id="515" name="Freeform: Shape 514">
                <a:extLst>
                  <a:ext uri="{FF2B5EF4-FFF2-40B4-BE49-F238E27FC236}">
                    <a16:creationId xmlns:a16="http://schemas.microsoft.com/office/drawing/2014/main" id="{F8BCD151-92FC-42FE-96DF-1BB71C748F3F}"/>
                  </a:ext>
                </a:extLst>
              </p:cNvPr>
              <p:cNvSpPr/>
              <p:nvPr/>
            </p:nvSpPr>
            <p:spPr>
              <a:xfrm>
                <a:off x="4184245" y="5217622"/>
                <a:ext cx="112518" cy="91554"/>
              </a:xfrm>
              <a:custGeom>
                <a:avLst/>
                <a:gdLst>
                  <a:gd name="connsiteX0" fmla="*/ 112519 w 112518"/>
                  <a:gd name="connsiteY0" fmla="*/ 0 h 91554"/>
                  <a:gd name="connsiteX1" fmla="*/ 87954 w 112518"/>
                  <a:gd name="connsiteY1" fmla="*/ 91554 h 91554"/>
                  <a:gd name="connsiteX2" fmla="*/ 73038 w 112518"/>
                  <a:gd name="connsiteY2" fmla="*/ 91554 h 91554"/>
                  <a:gd name="connsiteX3" fmla="*/ 56197 w 112518"/>
                  <a:gd name="connsiteY3" fmla="*/ 36005 h 91554"/>
                  <a:gd name="connsiteX4" fmla="*/ 39348 w 112518"/>
                  <a:gd name="connsiteY4" fmla="*/ 91554 h 91554"/>
                  <a:gd name="connsiteX5" fmla="*/ 24432 w 112518"/>
                  <a:gd name="connsiteY5" fmla="*/ 91554 h 91554"/>
                  <a:gd name="connsiteX6" fmla="*/ 0 w 112518"/>
                  <a:gd name="connsiteY6" fmla="*/ 0 h 91554"/>
                  <a:gd name="connsiteX7" fmla="*/ 18650 w 112518"/>
                  <a:gd name="connsiteY7" fmla="*/ 0 h 91554"/>
                  <a:gd name="connsiteX8" fmla="*/ 32795 w 112518"/>
                  <a:gd name="connsiteY8" fmla="*/ 57741 h 91554"/>
                  <a:gd name="connsiteX9" fmla="*/ 49511 w 112518"/>
                  <a:gd name="connsiteY9" fmla="*/ 0 h 91554"/>
                  <a:gd name="connsiteX10" fmla="*/ 62884 w 112518"/>
                  <a:gd name="connsiteY10" fmla="*/ 0 h 91554"/>
                  <a:gd name="connsiteX11" fmla="*/ 79600 w 112518"/>
                  <a:gd name="connsiteY11" fmla="*/ 57741 h 91554"/>
                  <a:gd name="connsiteX12" fmla="*/ 93869 w 112518"/>
                  <a:gd name="connsiteY12" fmla="*/ 0 h 91554"/>
                  <a:gd name="connsiteX13" fmla="*/ 112519 w 112518"/>
                  <a:gd name="connsiteY13" fmla="*/ 0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518" h="91554">
                    <a:moveTo>
                      <a:pt x="112519" y="0"/>
                    </a:moveTo>
                    <a:lnTo>
                      <a:pt x="87954" y="91554"/>
                    </a:lnTo>
                    <a:lnTo>
                      <a:pt x="73038" y="91554"/>
                    </a:lnTo>
                    <a:lnTo>
                      <a:pt x="56197" y="36005"/>
                    </a:lnTo>
                    <a:lnTo>
                      <a:pt x="39348" y="91554"/>
                    </a:lnTo>
                    <a:lnTo>
                      <a:pt x="24432" y="91554"/>
                    </a:lnTo>
                    <a:lnTo>
                      <a:pt x="0" y="0"/>
                    </a:lnTo>
                    <a:lnTo>
                      <a:pt x="18650" y="0"/>
                    </a:lnTo>
                    <a:lnTo>
                      <a:pt x="32795" y="57741"/>
                    </a:lnTo>
                    <a:lnTo>
                      <a:pt x="49511" y="0"/>
                    </a:lnTo>
                    <a:lnTo>
                      <a:pt x="62884" y="0"/>
                    </a:lnTo>
                    <a:lnTo>
                      <a:pt x="79600" y="57741"/>
                    </a:lnTo>
                    <a:lnTo>
                      <a:pt x="93869" y="0"/>
                    </a:lnTo>
                    <a:lnTo>
                      <a:pt x="112519" y="0"/>
                    </a:lnTo>
                    <a:close/>
                  </a:path>
                </a:pathLst>
              </a:custGeom>
              <a:solidFill>
                <a:srgbClr val="000000"/>
              </a:solidFill>
              <a:ln w="9525" cap="flat">
                <a:noFill/>
                <a:prstDash val="solid"/>
                <a:round/>
              </a:ln>
            </p:spPr>
            <p:txBody>
              <a:bodyPr rtlCol="0" anchor="ctr"/>
              <a:lstStyle/>
              <a:p>
                <a:endParaRPr lang="en-GB"/>
              </a:p>
            </p:txBody>
          </p:sp>
          <p:sp>
            <p:nvSpPr>
              <p:cNvPr id="516" name="Freeform: Shape 515">
                <a:extLst>
                  <a:ext uri="{FF2B5EF4-FFF2-40B4-BE49-F238E27FC236}">
                    <a16:creationId xmlns:a16="http://schemas.microsoft.com/office/drawing/2014/main" id="{E7B8EB07-4DFD-4066-A2A1-D548C345A212}"/>
                  </a:ext>
                </a:extLst>
              </p:cNvPr>
              <p:cNvSpPr/>
              <p:nvPr/>
            </p:nvSpPr>
            <p:spPr>
              <a:xfrm>
                <a:off x="4307879" y="5217622"/>
                <a:ext cx="60312" cy="91554"/>
              </a:xfrm>
              <a:custGeom>
                <a:avLst/>
                <a:gdLst>
                  <a:gd name="connsiteX0" fmla="*/ 60312 w 60312"/>
                  <a:gd name="connsiteY0" fmla="*/ 91554 h 91554"/>
                  <a:gd name="connsiteX1" fmla="*/ 0 w 60312"/>
                  <a:gd name="connsiteY1" fmla="*/ 91554 h 91554"/>
                  <a:gd name="connsiteX2" fmla="*/ 0 w 60312"/>
                  <a:gd name="connsiteY2" fmla="*/ 0 h 91554"/>
                  <a:gd name="connsiteX3" fmla="*/ 60312 w 60312"/>
                  <a:gd name="connsiteY3" fmla="*/ 0 h 91554"/>
                  <a:gd name="connsiteX4" fmla="*/ 60312 w 60312"/>
                  <a:gd name="connsiteY4" fmla="*/ 15945 h 91554"/>
                  <a:gd name="connsiteX5" fmla="*/ 17878 w 60312"/>
                  <a:gd name="connsiteY5" fmla="*/ 15945 h 91554"/>
                  <a:gd name="connsiteX6" fmla="*/ 17878 w 60312"/>
                  <a:gd name="connsiteY6" fmla="*/ 37424 h 91554"/>
                  <a:gd name="connsiteX7" fmla="*/ 54007 w 60312"/>
                  <a:gd name="connsiteY7" fmla="*/ 37424 h 91554"/>
                  <a:gd name="connsiteX8" fmla="*/ 54007 w 60312"/>
                  <a:gd name="connsiteY8" fmla="*/ 53369 h 91554"/>
                  <a:gd name="connsiteX9" fmla="*/ 17878 w 60312"/>
                  <a:gd name="connsiteY9" fmla="*/ 53369 h 91554"/>
                  <a:gd name="connsiteX10" fmla="*/ 17878 w 60312"/>
                  <a:gd name="connsiteY10" fmla="*/ 75609 h 91554"/>
                  <a:gd name="connsiteX11" fmla="*/ 60312 w 60312"/>
                  <a:gd name="connsiteY11" fmla="*/ 75609 h 91554"/>
                  <a:gd name="connsiteX12" fmla="*/ 60312 w 60312"/>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312" h="91554">
                    <a:moveTo>
                      <a:pt x="60312" y="91554"/>
                    </a:moveTo>
                    <a:lnTo>
                      <a:pt x="0" y="91554"/>
                    </a:lnTo>
                    <a:lnTo>
                      <a:pt x="0" y="0"/>
                    </a:lnTo>
                    <a:lnTo>
                      <a:pt x="60312" y="0"/>
                    </a:lnTo>
                    <a:lnTo>
                      <a:pt x="60312" y="15945"/>
                    </a:lnTo>
                    <a:lnTo>
                      <a:pt x="17878" y="15945"/>
                    </a:lnTo>
                    <a:lnTo>
                      <a:pt x="17878" y="37424"/>
                    </a:lnTo>
                    <a:lnTo>
                      <a:pt x="54007" y="37424"/>
                    </a:lnTo>
                    <a:lnTo>
                      <a:pt x="54007" y="53369"/>
                    </a:lnTo>
                    <a:lnTo>
                      <a:pt x="17878" y="53369"/>
                    </a:lnTo>
                    <a:lnTo>
                      <a:pt x="17878" y="75609"/>
                    </a:lnTo>
                    <a:lnTo>
                      <a:pt x="60312" y="75609"/>
                    </a:lnTo>
                    <a:lnTo>
                      <a:pt x="60312" y="91554"/>
                    </a:lnTo>
                    <a:close/>
                  </a:path>
                </a:pathLst>
              </a:custGeom>
              <a:solidFill>
                <a:srgbClr val="000000"/>
              </a:solidFill>
              <a:ln w="9525" cap="flat">
                <a:noFill/>
                <a:prstDash val="solid"/>
                <a:round/>
              </a:ln>
            </p:spPr>
            <p:txBody>
              <a:bodyPr rtlCol="0" anchor="ctr"/>
              <a:lstStyle/>
              <a:p>
                <a:endParaRPr lang="en-GB"/>
              </a:p>
            </p:txBody>
          </p:sp>
          <p:sp>
            <p:nvSpPr>
              <p:cNvPr id="517" name="Freeform: Shape 516">
                <a:extLst>
                  <a:ext uri="{FF2B5EF4-FFF2-40B4-BE49-F238E27FC236}">
                    <a16:creationId xmlns:a16="http://schemas.microsoft.com/office/drawing/2014/main" id="{B11A9CC1-85F0-4154-A128-343A8107E223}"/>
                  </a:ext>
                </a:extLst>
              </p:cNvPr>
              <p:cNvSpPr/>
              <p:nvPr/>
            </p:nvSpPr>
            <p:spPr>
              <a:xfrm>
                <a:off x="4412092" y="5216850"/>
                <a:ext cx="67379" cy="93097"/>
              </a:xfrm>
              <a:custGeom>
                <a:avLst/>
                <a:gdLst>
                  <a:gd name="connsiteX0" fmla="*/ 67380 w 67379"/>
                  <a:gd name="connsiteY0" fmla="*/ 64170 h 93097"/>
                  <a:gd name="connsiteX1" fmla="*/ 55940 w 67379"/>
                  <a:gd name="connsiteY1" fmla="*/ 85640 h 93097"/>
                  <a:gd name="connsiteX2" fmla="*/ 33823 w 67379"/>
                  <a:gd name="connsiteY2" fmla="*/ 93097 h 93097"/>
                  <a:gd name="connsiteX3" fmla="*/ 9258 w 67379"/>
                  <a:gd name="connsiteY3" fmla="*/ 83458 h 93097"/>
                  <a:gd name="connsiteX4" fmla="*/ 1486 w 67379"/>
                  <a:gd name="connsiteY4" fmla="*/ 69628 h 93097"/>
                  <a:gd name="connsiteX5" fmla="*/ 0 w 67379"/>
                  <a:gd name="connsiteY5" fmla="*/ 46549 h 93097"/>
                  <a:gd name="connsiteX6" fmla="*/ 1486 w 67379"/>
                  <a:gd name="connsiteY6" fmla="*/ 23469 h 93097"/>
                  <a:gd name="connsiteX7" fmla="*/ 9258 w 67379"/>
                  <a:gd name="connsiteY7" fmla="*/ 9649 h 93097"/>
                  <a:gd name="connsiteX8" fmla="*/ 33823 w 67379"/>
                  <a:gd name="connsiteY8" fmla="*/ 0 h 93097"/>
                  <a:gd name="connsiteX9" fmla="*/ 55940 w 67379"/>
                  <a:gd name="connsiteY9" fmla="*/ 7458 h 93097"/>
                  <a:gd name="connsiteX10" fmla="*/ 67380 w 67379"/>
                  <a:gd name="connsiteY10" fmla="*/ 28937 h 93097"/>
                  <a:gd name="connsiteX11" fmla="*/ 49120 w 67379"/>
                  <a:gd name="connsiteY11" fmla="*/ 28937 h 93097"/>
                  <a:gd name="connsiteX12" fmla="*/ 33823 w 67379"/>
                  <a:gd name="connsiteY12" fmla="*/ 15945 h 93097"/>
                  <a:gd name="connsiteX13" fmla="*/ 22374 w 67379"/>
                  <a:gd name="connsiteY13" fmla="*/ 20707 h 93097"/>
                  <a:gd name="connsiteX14" fmla="*/ 18840 w 67379"/>
                  <a:gd name="connsiteY14" fmla="*/ 28737 h 93097"/>
                  <a:gd name="connsiteX15" fmla="*/ 17878 w 67379"/>
                  <a:gd name="connsiteY15" fmla="*/ 46549 h 93097"/>
                  <a:gd name="connsiteX16" fmla="*/ 18840 w 67379"/>
                  <a:gd name="connsiteY16" fmla="*/ 64361 h 93097"/>
                  <a:gd name="connsiteX17" fmla="*/ 22374 w 67379"/>
                  <a:gd name="connsiteY17" fmla="*/ 72400 h 93097"/>
                  <a:gd name="connsiteX18" fmla="*/ 33823 w 67379"/>
                  <a:gd name="connsiteY18" fmla="*/ 77153 h 93097"/>
                  <a:gd name="connsiteX19" fmla="*/ 49254 w 67379"/>
                  <a:gd name="connsiteY19" fmla="*/ 64170 h 93097"/>
                  <a:gd name="connsiteX20" fmla="*/ 67380 w 67379"/>
                  <a:gd name="connsiteY20" fmla="*/ 64170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79" h="93097">
                    <a:moveTo>
                      <a:pt x="67380" y="64170"/>
                    </a:moveTo>
                    <a:cubicBezTo>
                      <a:pt x="65751" y="73514"/>
                      <a:pt x="61941" y="80667"/>
                      <a:pt x="55940" y="85640"/>
                    </a:cubicBezTo>
                    <a:cubicBezTo>
                      <a:pt x="49940" y="90611"/>
                      <a:pt x="42567" y="93097"/>
                      <a:pt x="33823" y="93097"/>
                    </a:cubicBezTo>
                    <a:cubicBezTo>
                      <a:pt x="24051" y="93097"/>
                      <a:pt x="15859" y="89888"/>
                      <a:pt x="9258" y="83458"/>
                    </a:cubicBezTo>
                    <a:cubicBezTo>
                      <a:pt x="5058" y="79257"/>
                      <a:pt x="2467" y="74648"/>
                      <a:pt x="1486" y="69628"/>
                    </a:cubicBezTo>
                    <a:cubicBezTo>
                      <a:pt x="495" y="64618"/>
                      <a:pt x="0" y="56922"/>
                      <a:pt x="0" y="46549"/>
                    </a:cubicBezTo>
                    <a:cubicBezTo>
                      <a:pt x="0" y="36176"/>
                      <a:pt x="495" y="28480"/>
                      <a:pt x="1486" y="23469"/>
                    </a:cubicBezTo>
                    <a:cubicBezTo>
                      <a:pt x="2467" y="18450"/>
                      <a:pt x="5058" y="13850"/>
                      <a:pt x="9258" y="9649"/>
                    </a:cubicBezTo>
                    <a:cubicBezTo>
                      <a:pt x="15859" y="3220"/>
                      <a:pt x="24051" y="0"/>
                      <a:pt x="33823" y="0"/>
                    </a:cubicBezTo>
                    <a:cubicBezTo>
                      <a:pt x="42567" y="0"/>
                      <a:pt x="49940" y="2486"/>
                      <a:pt x="55940" y="7458"/>
                    </a:cubicBezTo>
                    <a:cubicBezTo>
                      <a:pt x="61941" y="12430"/>
                      <a:pt x="65751" y="19593"/>
                      <a:pt x="67380" y="28937"/>
                    </a:cubicBezTo>
                    <a:lnTo>
                      <a:pt x="49120" y="28937"/>
                    </a:lnTo>
                    <a:cubicBezTo>
                      <a:pt x="47063" y="20279"/>
                      <a:pt x="41967" y="15945"/>
                      <a:pt x="33823" y="15945"/>
                    </a:cubicBezTo>
                    <a:cubicBezTo>
                      <a:pt x="28937" y="15945"/>
                      <a:pt x="25117" y="17536"/>
                      <a:pt x="22374" y="20707"/>
                    </a:cubicBezTo>
                    <a:cubicBezTo>
                      <a:pt x="20660" y="22679"/>
                      <a:pt x="19488" y="25355"/>
                      <a:pt x="18840" y="28737"/>
                    </a:cubicBezTo>
                    <a:cubicBezTo>
                      <a:pt x="18202" y="32128"/>
                      <a:pt x="17878" y="38062"/>
                      <a:pt x="17878" y="46549"/>
                    </a:cubicBezTo>
                    <a:cubicBezTo>
                      <a:pt x="17878" y="55036"/>
                      <a:pt x="18202" y="60970"/>
                      <a:pt x="18840" y="64361"/>
                    </a:cubicBezTo>
                    <a:cubicBezTo>
                      <a:pt x="19488" y="67742"/>
                      <a:pt x="20660" y="70428"/>
                      <a:pt x="22374" y="72400"/>
                    </a:cubicBezTo>
                    <a:cubicBezTo>
                      <a:pt x="25117" y="75572"/>
                      <a:pt x="28937" y="77153"/>
                      <a:pt x="33823" y="77153"/>
                    </a:cubicBezTo>
                    <a:cubicBezTo>
                      <a:pt x="42053" y="77153"/>
                      <a:pt x="47196" y="72828"/>
                      <a:pt x="49254" y="64170"/>
                    </a:cubicBezTo>
                    <a:lnTo>
                      <a:pt x="67380" y="64170"/>
                    </a:lnTo>
                    <a:close/>
                  </a:path>
                </a:pathLst>
              </a:custGeom>
              <a:solidFill>
                <a:srgbClr val="000000"/>
              </a:solidFill>
              <a:ln w="9525" cap="flat">
                <a:noFill/>
                <a:prstDash val="solid"/>
                <a:round/>
              </a:ln>
            </p:spPr>
            <p:txBody>
              <a:bodyPr rtlCol="0" anchor="ctr"/>
              <a:lstStyle/>
              <a:p>
                <a:endParaRPr lang="en-GB"/>
              </a:p>
            </p:txBody>
          </p:sp>
          <p:sp>
            <p:nvSpPr>
              <p:cNvPr id="518" name="Freeform: Shape 517">
                <a:extLst>
                  <a:ext uri="{FF2B5EF4-FFF2-40B4-BE49-F238E27FC236}">
                    <a16:creationId xmlns:a16="http://schemas.microsoft.com/office/drawing/2014/main" id="{CF7FD18A-7174-4B22-86E1-2B60656D43F1}"/>
                  </a:ext>
                </a:extLst>
              </p:cNvPr>
              <p:cNvSpPr/>
              <p:nvPr/>
            </p:nvSpPr>
            <p:spPr>
              <a:xfrm>
                <a:off x="4491502" y="5216850"/>
                <a:ext cx="67637" cy="93097"/>
              </a:xfrm>
              <a:custGeom>
                <a:avLst/>
                <a:gdLst>
                  <a:gd name="connsiteX0" fmla="*/ 66094 w 67637"/>
                  <a:gd name="connsiteY0" fmla="*/ 23536 h 93097"/>
                  <a:gd name="connsiteX1" fmla="*/ 67637 w 67637"/>
                  <a:gd name="connsiteY1" fmla="*/ 46549 h 93097"/>
                  <a:gd name="connsiteX2" fmla="*/ 66094 w 67637"/>
                  <a:gd name="connsiteY2" fmla="*/ 69571 h 93097"/>
                  <a:gd name="connsiteX3" fmla="*/ 58245 w 67637"/>
                  <a:gd name="connsiteY3" fmla="*/ 83458 h 93097"/>
                  <a:gd name="connsiteX4" fmla="*/ 33814 w 67637"/>
                  <a:gd name="connsiteY4" fmla="*/ 93097 h 93097"/>
                  <a:gd name="connsiteX5" fmla="*/ 9258 w 67637"/>
                  <a:gd name="connsiteY5" fmla="*/ 83458 h 93097"/>
                  <a:gd name="connsiteX6" fmla="*/ 1476 w 67637"/>
                  <a:gd name="connsiteY6" fmla="*/ 69628 h 93097"/>
                  <a:gd name="connsiteX7" fmla="*/ 0 w 67637"/>
                  <a:gd name="connsiteY7" fmla="*/ 46549 h 93097"/>
                  <a:gd name="connsiteX8" fmla="*/ 1476 w 67637"/>
                  <a:gd name="connsiteY8" fmla="*/ 23469 h 93097"/>
                  <a:gd name="connsiteX9" fmla="*/ 9258 w 67637"/>
                  <a:gd name="connsiteY9" fmla="*/ 9649 h 93097"/>
                  <a:gd name="connsiteX10" fmla="*/ 33814 w 67637"/>
                  <a:gd name="connsiteY10" fmla="*/ 0 h 93097"/>
                  <a:gd name="connsiteX11" fmla="*/ 58245 w 67637"/>
                  <a:gd name="connsiteY11" fmla="*/ 9649 h 93097"/>
                  <a:gd name="connsiteX12" fmla="*/ 66094 w 67637"/>
                  <a:gd name="connsiteY12" fmla="*/ 23536 h 93097"/>
                  <a:gd name="connsiteX13" fmla="*/ 49759 w 67637"/>
                  <a:gd name="connsiteY13" fmla="*/ 46549 h 93097"/>
                  <a:gd name="connsiteX14" fmla="*/ 48797 w 67637"/>
                  <a:gd name="connsiteY14" fmla="*/ 28803 h 93097"/>
                  <a:gd name="connsiteX15" fmla="*/ 45263 w 67637"/>
                  <a:gd name="connsiteY15" fmla="*/ 20831 h 93097"/>
                  <a:gd name="connsiteX16" fmla="*/ 33814 w 67637"/>
                  <a:gd name="connsiteY16" fmla="*/ 15945 h 93097"/>
                  <a:gd name="connsiteX17" fmla="*/ 22241 w 67637"/>
                  <a:gd name="connsiteY17" fmla="*/ 20831 h 93097"/>
                  <a:gd name="connsiteX18" fmla="*/ 18774 w 67637"/>
                  <a:gd name="connsiteY18" fmla="*/ 28803 h 93097"/>
                  <a:gd name="connsiteX19" fmla="*/ 17869 w 67637"/>
                  <a:gd name="connsiteY19" fmla="*/ 46549 h 93097"/>
                  <a:gd name="connsiteX20" fmla="*/ 18774 w 67637"/>
                  <a:gd name="connsiteY20" fmla="*/ 64227 h 93097"/>
                  <a:gd name="connsiteX21" fmla="*/ 22241 w 67637"/>
                  <a:gd name="connsiteY21" fmla="*/ 72143 h 93097"/>
                  <a:gd name="connsiteX22" fmla="*/ 33814 w 67637"/>
                  <a:gd name="connsiteY22" fmla="*/ 77153 h 93097"/>
                  <a:gd name="connsiteX23" fmla="*/ 45263 w 67637"/>
                  <a:gd name="connsiteY23" fmla="*/ 72143 h 93097"/>
                  <a:gd name="connsiteX24" fmla="*/ 48797 w 67637"/>
                  <a:gd name="connsiteY24" fmla="*/ 64104 h 93097"/>
                  <a:gd name="connsiteX25" fmla="*/ 49759 w 67637"/>
                  <a:gd name="connsiteY25" fmla="*/ 46549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637" h="93097">
                    <a:moveTo>
                      <a:pt x="66094" y="23536"/>
                    </a:moveTo>
                    <a:cubicBezTo>
                      <a:pt x="67123" y="28594"/>
                      <a:pt x="67637" y="36262"/>
                      <a:pt x="67637" y="46549"/>
                    </a:cubicBezTo>
                    <a:cubicBezTo>
                      <a:pt x="67637" y="56836"/>
                      <a:pt x="67123" y="64513"/>
                      <a:pt x="66094" y="69571"/>
                    </a:cubicBezTo>
                    <a:cubicBezTo>
                      <a:pt x="65065" y="74629"/>
                      <a:pt x="62446" y="79257"/>
                      <a:pt x="58245" y="83458"/>
                    </a:cubicBezTo>
                    <a:cubicBezTo>
                      <a:pt x="51816" y="89888"/>
                      <a:pt x="43672" y="93097"/>
                      <a:pt x="33814" y="93097"/>
                    </a:cubicBezTo>
                    <a:cubicBezTo>
                      <a:pt x="23870" y="93097"/>
                      <a:pt x="15688" y="89888"/>
                      <a:pt x="9258" y="83458"/>
                    </a:cubicBezTo>
                    <a:cubicBezTo>
                      <a:pt x="5058" y="79257"/>
                      <a:pt x="2458" y="74648"/>
                      <a:pt x="1476" y="69628"/>
                    </a:cubicBezTo>
                    <a:cubicBezTo>
                      <a:pt x="486" y="64618"/>
                      <a:pt x="0" y="56922"/>
                      <a:pt x="0" y="46549"/>
                    </a:cubicBezTo>
                    <a:cubicBezTo>
                      <a:pt x="0" y="36176"/>
                      <a:pt x="486" y="28480"/>
                      <a:pt x="1476" y="23469"/>
                    </a:cubicBezTo>
                    <a:cubicBezTo>
                      <a:pt x="2458" y="18450"/>
                      <a:pt x="5058" y="13850"/>
                      <a:pt x="9258" y="9649"/>
                    </a:cubicBezTo>
                    <a:cubicBezTo>
                      <a:pt x="15688" y="3220"/>
                      <a:pt x="23870" y="0"/>
                      <a:pt x="33814" y="0"/>
                    </a:cubicBezTo>
                    <a:cubicBezTo>
                      <a:pt x="43672" y="0"/>
                      <a:pt x="51816" y="3220"/>
                      <a:pt x="58245" y="9649"/>
                    </a:cubicBezTo>
                    <a:cubicBezTo>
                      <a:pt x="62446" y="13850"/>
                      <a:pt x="65065" y="18479"/>
                      <a:pt x="66094" y="23536"/>
                    </a:cubicBezTo>
                    <a:close/>
                    <a:moveTo>
                      <a:pt x="49759" y="46549"/>
                    </a:moveTo>
                    <a:cubicBezTo>
                      <a:pt x="49759" y="38062"/>
                      <a:pt x="49435" y="32147"/>
                      <a:pt x="48797" y="28803"/>
                    </a:cubicBezTo>
                    <a:cubicBezTo>
                      <a:pt x="48149" y="25461"/>
                      <a:pt x="46977" y="22803"/>
                      <a:pt x="45263" y="20831"/>
                    </a:cubicBezTo>
                    <a:cubicBezTo>
                      <a:pt x="42434" y="17574"/>
                      <a:pt x="38614" y="15945"/>
                      <a:pt x="33814" y="15945"/>
                    </a:cubicBezTo>
                    <a:cubicBezTo>
                      <a:pt x="29099" y="15945"/>
                      <a:pt x="25241" y="17574"/>
                      <a:pt x="22241" y="20831"/>
                    </a:cubicBezTo>
                    <a:cubicBezTo>
                      <a:pt x="20526" y="22803"/>
                      <a:pt x="19374" y="25461"/>
                      <a:pt x="18774" y="28803"/>
                    </a:cubicBezTo>
                    <a:cubicBezTo>
                      <a:pt x="18174" y="32147"/>
                      <a:pt x="17869" y="38062"/>
                      <a:pt x="17869" y="46549"/>
                    </a:cubicBezTo>
                    <a:cubicBezTo>
                      <a:pt x="17869" y="55036"/>
                      <a:pt x="18174" y="60932"/>
                      <a:pt x="18774" y="64227"/>
                    </a:cubicBezTo>
                    <a:cubicBezTo>
                      <a:pt x="19374" y="67533"/>
                      <a:pt x="20526" y="70171"/>
                      <a:pt x="22241" y="72143"/>
                    </a:cubicBezTo>
                    <a:cubicBezTo>
                      <a:pt x="25327" y="75486"/>
                      <a:pt x="29185" y="77153"/>
                      <a:pt x="33814" y="77153"/>
                    </a:cubicBezTo>
                    <a:cubicBezTo>
                      <a:pt x="38529" y="77153"/>
                      <a:pt x="42348" y="75486"/>
                      <a:pt x="45263" y="72143"/>
                    </a:cubicBezTo>
                    <a:cubicBezTo>
                      <a:pt x="46977" y="70085"/>
                      <a:pt x="48149" y="67399"/>
                      <a:pt x="48797" y="64104"/>
                    </a:cubicBezTo>
                    <a:cubicBezTo>
                      <a:pt x="49435" y="60798"/>
                      <a:pt x="49759" y="54950"/>
                      <a:pt x="49759" y="46549"/>
                    </a:cubicBezTo>
                    <a:close/>
                  </a:path>
                </a:pathLst>
              </a:custGeom>
              <a:solidFill>
                <a:srgbClr val="000000"/>
              </a:solidFill>
              <a:ln w="9525" cap="flat">
                <a:noFill/>
                <a:prstDash val="solid"/>
                <a:round/>
              </a:ln>
            </p:spPr>
            <p:txBody>
              <a:bodyPr rtlCol="0" anchor="ctr"/>
              <a:lstStyle/>
              <a:p>
                <a:endParaRPr lang="en-GB"/>
              </a:p>
            </p:txBody>
          </p:sp>
          <p:sp>
            <p:nvSpPr>
              <p:cNvPr id="556" name="Freeform: Shape 555">
                <a:extLst>
                  <a:ext uri="{FF2B5EF4-FFF2-40B4-BE49-F238E27FC236}">
                    <a16:creationId xmlns:a16="http://schemas.microsoft.com/office/drawing/2014/main" id="{5E5CADDC-F70D-4301-A5FB-37CCC8744B4B}"/>
                  </a:ext>
                </a:extLst>
              </p:cNvPr>
              <p:cNvSpPr/>
              <p:nvPr/>
            </p:nvSpPr>
            <p:spPr>
              <a:xfrm>
                <a:off x="4577075" y="5217622"/>
                <a:ext cx="70075" cy="91554"/>
              </a:xfrm>
              <a:custGeom>
                <a:avLst/>
                <a:gdLst>
                  <a:gd name="connsiteX0" fmla="*/ 70075 w 70075"/>
                  <a:gd name="connsiteY0" fmla="*/ 91554 h 91554"/>
                  <a:gd name="connsiteX1" fmla="*/ 54130 w 70075"/>
                  <a:gd name="connsiteY1" fmla="*/ 91554 h 91554"/>
                  <a:gd name="connsiteX2" fmla="*/ 17869 w 70075"/>
                  <a:gd name="connsiteY2" fmla="*/ 35366 h 91554"/>
                  <a:gd name="connsiteX3" fmla="*/ 17869 w 70075"/>
                  <a:gd name="connsiteY3" fmla="*/ 91554 h 91554"/>
                  <a:gd name="connsiteX4" fmla="*/ 0 w 70075"/>
                  <a:gd name="connsiteY4" fmla="*/ 91554 h 91554"/>
                  <a:gd name="connsiteX5" fmla="*/ 0 w 70075"/>
                  <a:gd name="connsiteY5" fmla="*/ 0 h 91554"/>
                  <a:gd name="connsiteX6" fmla="*/ 15945 w 70075"/>
                  <a:gd name="connsiteY6" fmla="*/ 0 h 91554"/>
                  <a:gd name="connsiteX7" fmla="*/ 52206 w 70075"/>
                  <a:gd name="connsiteY7" fmla="*/ 56065 h 91554"/>
                  <a:gd name="connsiteX8" fmla="*/ 52206 w 70075"/>
                  <a:gd name="connsiteY8" fmla="*/ 0 h 91554"/>
                  <a:gd name="connsiteX9" fmla="*/ 70075 w 70075"/>
                  <a:gd name="connsiteY9" fmla="*/ 0 h 91554"/>
                  <a:gd name="connsiteX10" fmla="*/ 70075 w 70075"/>
                  <a:gd name="connsiteY10"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075" h="91554">
                    <a:moveTo>
                      <a:pt x="70075" y="91554"/>
                    </a:moveTo>
                    <a:lnTo>
                      <a:pt x="54130" y="91554"/>
                    </a:lnTo>
                    <a:lnTo>
                      <a:pt x="17869" y="35366"/>
                    </a:lnTo>
                    <a:lnTo>
                      <a:pt x="17869" y="91554"/>
                    </a:lnTo>
                    <a:lnTo>
                      <a:pt x="0" y="91554"/>
                    </a:lnTo>
                    <a:lnTo>
                      <a:pt x="0" y="0"/>
                    </a:lnTo>
                    <a:lnTo>
                      <a:pt x="15945" y="0"/>
                    </a:lnTo>
                    <a:lnTo>
                      <a:pt x="52206" y="56065"/>
                    </a:lnTo>
                    <a:lnTo>
                      <a:pt x="52206" y="0"/>
                    </a:lnTo>
                    <a:lnTo>
                      <a:pt x="70075" y="0"/>
                    </a:lnTo>
                    <a:lnTo>
                      <a:pt x="70075" y="91554"/>
                    </a:lnTo>
                    <a:close/>
                  </a:path>
                </a:pathLst>
              </a:custGeom>
              <a:solidFill>
                <a:srgbClr val="000000"/>
              </a:solidFill>
              <a:ln w="9525" cap="flat">
                <a:noFill/>
                <a:prstDash val="solid"/>
                <a:round/>
              </a:ln>
            </p:spPr>
            <p:txBody>
              <a:bodyPr rtlCol="0" anchor="ctr"/>
              <a:lstStyle/>
              <a:p>
                <a:endParaRPr lang="en-GB"/>
              </a:p>
            </p:txBody>
          </p:sp>
          <p:sp>
            <p:nvSpPr>
              <p:cNvPr id="868" name="Freeform: Shape 867">
                <a:extLst>
                  <a:ext uri="{FF2B5EF4-FFF2-40B4-BE49-F238E27FC236}">
                    <a16:creationId xmlns:a16="http://schemas.microsoft.com/office/drawing/2014/main" id="{95A52570-D9C3-44B7-B449-11845F9DF5DF}"/>
                  </a:ext>
                </a:extLst>
              </p:cNvPr>
              <p:cNvSpPr/>
              <p:nvPr/>
            </p:nvSpPr>
            <p:spPr>
              <a:xfrm>
                <a:off x="4661361" y="5217622"/>
                <a:ext cx="65712" cy="91554"/>
              </a:xfrm>
              <a:custGeom>
                <a:avLst/>
                <a:gdLst>
                  <a:gd name="connsiteX0" fmla="*/ 65713 w 65712"/>
                  <a:gd name="connsiteY0" fmla="*/ 15945 h 91554"/>
                  <a:gd name="connsiteX1" fmla="*/ 41796 w 65712"/>
                  <a:gd name="connsiteY1" fmla="*/ 15945 h 91554"/>
                  <a:gd name="connsiteX2" fmla="*/ 41796 w 65712"/>
                  <a:gd name="connsiteY2" fmla="*/ 91554 h 91554"/>
                  <a:gd name="connsiteX3" fmla="*/ 23917 w 65712"/>
                  <a:gd name="connsiteY3" fmla="*/ 91554 h 91554"/>
                  <a:gd name="connsiteX4" fmla="*/ 23917 w 65712"/>
                  <a:gd name="connsiteY4" fmla="*/ 15945 h 91554"/>
                  <a:gd name="connsiteX5" fmla="*/ 0 w 65712"/>
                  <a:gd name="connsiteY5" fmla="*/ 15945 h 91554"/>
                  <a:gd name="connsiteX6" fmla="*/ 0 w 65712"/>
                  <a:gd name="connsiteY6" fmla="*/ 0 h 91554"/>
                  <a:gd name="connsiteX7" fmla="*/ 65713 w 65712"/>
                  <a:gd name="connsiteY7" fmla="*/ 0 h 91554"/>
                  <a:gd name="connsiteX8" fmla="*/ 65713 w 65712"/>
                  <a:gd name="connsiteY8" fmla="*/ 15945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712" h="91554">
                    <a:moveTo>
                      <a:pt x="65713" y="15945"/>
                    </a:moveTo>
                    <a:lnTo>
                      <a:pt x="41796" y="15945"/>
                    </a:lnTo>
                    <a:lnTo>
                      <a:pt x="41796" y="91554"/>
                    </a:lnTo>
                    <a:lnTo>
                      <a:pt x="23917" y="91554"/>
                    </a:lnTo>
                    <a:lnTo>
                      <a:pt x="23917" y="15945"/>
                    </a:lnTo>
                    <a:lnTo>
                      <a:pt x="0" y="15945"/>
                    </a:lnTo>
                    <a:lnTo>
                      <a:pt x="0" y="0"/>
                    </a:lnTo>
                    <a:lnTo>
                      <a:pt x="65713" y="0"/>
                    </a:lnTo>
                    <a:lnTo>
                      <a:pt x="65713" y="15945"/>
                    </a:lnTo>
                    <a:close/>
                  </a:path>
                </a:pathLst>
              </a:custGeom>
              <a:solidFill>
                <a:srgbClr val="000000"/>
              </a:solidFill>
              <a:ln w="9525" cap="flat">
                <a:noFill/>
                <a:prstDash val="solid"/>
                <a:round/>
              </a:ln>
            </p:spPr>
            <p:txBody>
              <a:bodyPr rtlCol="0" anchor="ctr"/>
              <a:lstStyle/>
              <a:p>
                <a:endParaRPr lang="en-GB"/>
              </a:p>
            </p:txBody>
          </p:sp>
          <p:sp>
            <p:nvSpPr>
              <p:cNvPr id="869" name="Freeform: Shape 868">
                <a:extLst>
                  <a:ext uri="{FF2B5EF4-FFF2-40B4-BE49-F238E27FC236}">
                    <a16:creationId xmlns:a16="http://schemas.microsoft.com/office/drawing/2014/main" id="{C35AA565-3F12-48C1-A969-842AB07CA488}"/>
                  </a:ext>
                </a:extLst>
              </p:cNvPr>
              <p:cNvSpPr/>
              <p:nvPr/>
            </p:nvSpPr>
            <p:spPr>
              <a:xfrm>
                <a:off x="4741276" y="5217622"/>
                <a:ext cx="69313" cy="91554"/>
              </a:xfrm>
              <a:custGeom>
                <a:avLst/>
                <a:gdLst>
                  <a:gd name="connsiteX0" fmla="*/ 69314 w 69313"/>
                  <a:gd name="connsiteY0" fmla="*/ 91554 h 91554"/>
                  <a:gd name="connsiteX1" fmla="*/ 48606 w 69313"/>
                  <a:gd name="connsiteY1" fmla="*/ 91554 h 91554"/>
                  <a:gd name="connsiteX2" fmla="*/ 30737 w 69313"/>
                  <a:gd name="connsiteY2" fmla="*/ 55036 h 91554"/>
                  <a:gd name="connsiteX3" fmla="*/ 17879 w 69313"/>
                  <a:gd name="connsiteY3" fmla="*/ 55036 h 91554"/>
                  <a:gd name="connsiteX4" fmla="*/ 17879 w 69313"/>
                  <a:gd name="connsiteY4" fmla="*/ 91554 h 91554"/>
                  <a:gd name="connsiteX5" fmla="*/ 0 w 69313"/>
                  <a:gd name="connsiteY5" fmla="*/ 91554 h 91554"/>
                  <a:gd name="connsiteX6" fmla="*/ 0 w 69313"/>
                  <a:gd name="connsiteY6" fmla="*/ 0 h 91554"/>
                  <a:gd name="connsiteX7" fmla="*/ 35881 w 69313"/>
                  <a:gd name="connsiteY7" fmla="*/ 0 h 91554"/>
                  <a:gd name="connsiteX8" fmla="*/ 57550 w 69313"/>
                  <a:gd name="connsiteY8" fmla="*/ 8106 h 91554"/>
                  <a:gd name="connsiteX9" fmla="*/ 65580 w 69313"/>
                  <a:gd name="connsiteY9" fmla="*/ 28032 h 91554"/>
                  <a:gd name="connsiteX10" fmla="*/ 60827 w 69313"/>
                  <a:gd name="connsiteY10" fmla="*/ 43339 h 91554"/>
                  <a:gd name="connsiteX11" fmla="*/ 48863 w 69313"/>
                  <a:gd name="connsiteY11" fmla="*/ 52083 h 91554"/>
                  <a:gd name="connsiteX12" fmla="*/ 69314 w 69313"/>
                  <a:gd name="connsiteY12" fmla="*/ 91554 h 91554"/>
                  <a:gd name="connsiteX13" fmla="*/ 44110 w 69313"/>
                  <a:gd name="connsiteY13" fmla="*/ 36776 h 91554"/>
                  <a:gd name="connsiteX14" fmla="*/ 47711 w 69313"/>
                  <a:gd name="connsiteY14" fmla="*/ 28032 h 91554"/>
                  <a:gd name="connsiteX15" fmla="*/ 44110 w 69313"/>
                  <a:gd name="connsiteY15" fmla="*/ 19288 h 91554"/>
                  <a:gd name="connsiteX16" fmla="*/ 34719 w 69313"/>
                  <a:gd name="connsiteY16" fmla="*/ 15945 h 91554"/>
                  <a:gd name="connsiteX17" fmla="*/ 17879 w 69313"/>
                  <a:gd name="connsiteY17" fmla="*/ 15945 h 91554"/>
                  <a:gd name="connsiteX18" fmla="*/ 17879 w 69313"/>
                  <a:gd name="connsiteY18" fmla="*/ 40120 h 91554"/>
                  <a:gd name="connsiteX19" fmla="*/ 34719 w 69313"/>
                  <a:gd name="connsiteY19" fmla="*/ 40120 h 91554"/>
                  <a:gd name="connsiteX20" fmla="*/ 44110 w 69313"/>
                  <a:gd name="connsiteY20" fmla="*/ 36776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313" h="91554">
                    <a:moveTo>
                      <a:pt x="69314" y="91554"/>
                    </a:moveTo>
                    <a:lnTo>
                      <a:pt x="48606" y="91554"/>
                    </a:lnTo>
                    <a:lnTo>
                      <a:pt x="30737" y="55036"/>
                    </a:lnTo>
                    <a:lnTo>
                      <a:pt x="17879" y="55036"/>
                    </a:lnTo>
                    <a:lnTo>
                      <a:pt x="17879" y="91554"/>
                    </a:lnTo>
                    <a:lnTo>
                      <a:pt x="0" y="91554"/>
                    </a:lnTo>
                    <a:lnTo>
                      <a:pt x="0" y="0"/>
                    </a:lnTo>
                    <a:lnTo>
                      <a:pt x="35881" y="0"/>
                    </a:lnTo>
                    <a:cubicBezTo>
                      <a:pt x="44968" y="0"/>
                      <a:pt x="52188" y="2705"/>
                      <a:pt x="57550" y="8106"/>
                    </a:cubicBezTo>
                    <a:cubicBezTo>
                      <a:pt x="62903" y="13507"/>
                      <a:pt x="65580" y="20145"/>
                      <a:pt x="65580" y="28032"/>
                    </a:cubicBezTo>
                    <a:cubicBezTo>
                      <a:pt x="65580" y="34119"/>
                      <a:pt x="63999" y="39224"/>
                      <a:pt x="60827" y="43339"/>
                    </a:cubicBezTo>
                    <a:cubicBezTo>
                      <a:pt x="57655" y="47454"/>
                      <a:pt x="53664" y="50368"/>
                      <a:pt x="48863" y="52083"/>
                    </a:cubicBezTo>
                    <a:lnTo>
                      <a:pt x="69314" y="91554"/>
                    </a:lnTo>
                    <a:close/>
                    <a:moveTo>
                      <a:pt x="44110" y="36776"/>
                    </a:moveTo>
                    <a:cubicBezTo>
                      <a:pt x="46511" y="34547"/>
                      <a:pt x="47711" y="31633"/>
                      <a:pt x="47711" y="28032"/>
                    </a:cubicBezTo>
                    <a:cubicBezTo>
                      <a:pt x="47711" y="24432"/>
                      <a:pt x="46511" y="21517"/>
                      <a:pt x="44110" y="19288"/>
                    </a:cubicBezTo>
                    <a:cubicBezTo>
                      <a:pt x="41710" y="17059"/>
                      <a:pt x="38576" y="15945"/>
                      <a:pt x="34719" y="15945"/>
                    </a:cubicBezTo>
                    <a:lnTo>
                      <a:pt x="17879" y="15945"/>
                    </a:lnTo>
                    <a:lnTo>
                      <a:pt x="17879" y="40120"/>
                    </a:lnTo>
                    <a:lnTo>
                      <a:pt x="34719" y="40120"/>
                    </a:lnTo>
                    <a:cubicBezTo>
                      <a:pt x="38576" y="40120"/>
                      <a:pt x="41710" y="39005"/>
                      <a:pt x="44110" y="36776"/>
                    </a:cubicBezTo>
                    <a:close/>
                  </a:path>
                </a:pathLst>
              </a:custGeom>
              <a:solidFill>
                <a:srgbClr val="000000"/>
              </a:solidFill>
              <a:ln w="9525" cap="flat">
                <a:noFill/>
                <a:prstDash val="solid"/>
                <a:round/>
              </a:ln>
            </p:spPr>
            <p:txBody>
              <a:bodyPr rtlCol="0" anchor="ctr"/>
              <a:lstStyle/>
              <a:p>
                <a:endParaRPr lang="en-GB"/>
              </a:p>
            </p:txBody>
          </p:sp>
          <p:sp>
            <p:nvSpPr>
              <p:cNvPr id="870" name="Freeform: Shape 869">
                <a:extLst>
                  <a:ext uri="{FF2B5EF4-FFF2-40B4-BE49-F238E27FC236}">
                    <a16:creationId xmlns:a16="http://schemas.microsoft.com/office/drawing/2014/main" id="{AB34994F-E7BC-43E9-A936-AEC93F61217D}"/>
                  </a:ext>
                </a:extLst>
              </p:cNvPr>
              <p:cNvSpPr/>
              <p:nvPr/>
            </p:nvSpPr>
            <p:spPr>
              <a:xfrm>
                <a:off x="4821972" y="5216850"/>
                <a:ext cx="67636" cy="93097"/>
              </a:xfrm>
              <a:custGeom>
                <a:avLst/>
                <a:gdLst>
                  <a:gd name="connsiteX0" fmla="*/ 66094 w 67636"/>
                  <a:gd name="connsiteY0" fmla="*/ 23536 h 93097"/>
                  <a:gd name="connsiteX1" fmla="*/ 67637 w 67636"/>
                  <a:gd name="connsiteY1" fmla="*/ 46549 h 93097"/>
                  <a:gd name="connsiteX2" fmla="*/ 66094 w 67636"/>
                  <a:gd name="connsiteY2" fmla="*/ 69571 h 93097"/>
                  <a:gd name="connsiteX3" fmla="*/ 58245 w 67636"/>
                  <a:gd name="connsiteY3" fmla="*/ 83458 h 93097"/>
                  <a:gd name="connsiteX4" fmla="*/ 33814 w 67636"/>
                  <a:gd name="connsiteY4" fmla="*/ 93097 h 93097"/>
                  <a:gd name="connsiteX5" fmla="*/ 9258 w 67636"/>
                  <a:gd name="connsiteY5" fmla="*/ 83458 h 93097"/>
                  <a:gd name="connsiteX6" fmla="*/ 1476 w 67636"/>
                  <a:gd name="connsiteY6" fmla="*/ 69628 h 93097"/>
                  <a:gd name="connsiteX7" fmla="*/ 0 w 67636"/>
                  <a:gd name="connsiteY7" fmla="*/ 46549 h 93097"/>
                  <a:gd name="connsiteX8" fmla="*/ 1476 w 67636"/>
                  <a:gd name="connsiteY8" fmla="*/ 23469 h 93097"/>
                  <a:gd name="connsiteX9" fmla="*/ 9258 w 67636"/>
                  <a:gd name="connsiteY9" fmla="*/ 9649 h 93097"/>
                  <a:gd name="connsiteX10" fmla="*/ 33814 w 67636"/>
                  <a:gd name="connsiteY10" fmla="*/ 0 h 93097"/>
                  <a:gd name="connsiteX11" fmla="*/ 58245 w 67636"/>
                  <a:gd name="connsiteY11" fmla="*/ 9649 h 93097"/>
                  <a:gd name="connsiteX12" fmla="*/ 66094 w 67636"/>
                  <a:gd name="connsiteY12" fmla="*/ 23536 h 93097"/>
                  <a:gd name="connsiteX13" fmla="*/ 49759 w 67636"/>
                  <a:gd name="connsiteY13" fmla="*/ 46549 h 93097"/>
                  <a:gd name="connsiteX14" fmla="*/ 48796 w 67636"/>
                  <a:gd name="connsiteY14" fmla="*/ 28803 h 93097"/>
                  <a:gd name="connsiteX15" fmla="*/ 45263 w 67636"/>
                  <a:gd name="connsiteY15" fmla="*/ 20831 h 93097"/>
                  <a:gd name="connsiteX16" fmla="*/ 33814 w 67636"/>
                  <a:gd name="connsiteY16" fmla="*/ 15945 h 93097"/>
                  <a:gd name="connsiteX17" fmla="*/ 22241 w 67636"/>
                  <a:gd name="connsiteY17" fmla="*/ 20831 h 93097"/>
                  <a:gd name="connsiteX18" fmla="*/ 18774 w 67636"/>
                  <a:gd name="connsiteY18" fmla="*/ 28803 h 93097"/>
                  <a:gd name="connsiteX19" fmla="*/ 17869 w 67636"/>
                  <a:gd name="connsiteY19" fmla="*/ 46549 h 93097"/>
                  <a:gd name="connsiteX20" fmla="*/ 18774 w 67636"/>
                  <a:gd name="connsiteY20" fmla="*/ 64227 h 93097"/>
                  <a:gd name="connsiteX21" fmla="*/ 22241 w 67636"/>
                  <a:gd name="connsiteY21" fmla="*/ 72143 h 93097"/>
                  <a:gd name="connsiteX22" fmla="*/ 33814 w 67636"/>
                  <a:gd name="connsiteY22" fmla="*/ 77153 h 93097"/>
                  <a:gd name="connsiteX23" fmla="*/ 45263 w 67636"/>
                  <a:gd name="connsiteY23" fmla="*/ 72143 h 93097"/>
                  <a:gd name="connsiteX24" fmla="*/ 48796 w 67636"/>
                  <a:gd name="connsiteY24" fmla="*/ 64104 h 93097"/>
                  <a:gd name="connsiteX25" fmla="*/ 49759 w 67636"/>
                  <a:gd name="connsiteY25" fmla="*/ 46549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636" h="93097">
                    <a:moveTo>
                      <a:pt x="66094" y="23536"/>
                    </a:moveTo>
                    <a:cubicBezTo>
                      <a:pt x="67123" y="28594"/>
                      <a:pt x="67637" y="36262"/>
                      <a:pt x="67637" y="46549"/>
                    </a:cubicBezTo>
                    <a:cubicBezTo>
                      <a:pt x="67637" y="56836"/>
                      <a:pt x="67123" y="64513"/>
                      <a:pt x="66094" y="69571"/>
                    </a:cubicBezTo>
                    <a:cubicBezTo>
                      <a:pt x="65065" y="74629"/>
                      <a:pt x="62446" y="79257"/>
                      <a:pt x="58245" y="83458"/>
                    </a:cubicBezTo>
                    <a:cubicBezTo>
                      <a:pt x="51816" y="89888"/>
                      <a:pt x="43672" y="93097"/>
                      <a:pt x="33814" y="93097"/>
                    </a:cubicBezTo>
                    <a:cubicBezTo>
                      <a:pt x="23870" y="93097"/>
                      <a:pt x="15688" y="89888"/>
                      <a:pt x="9258" y="83458"/>
                    </a:cubicBezTo>
                    <a:cubicBezTo>
                      <a:pt x="5058" y="79257"/>
                      <a:pt x="2457" y="74648"/>
                      <a:pt x="1476" y="69628"/>
                    </a:cubicBezTo>
                    <a:cubicBezTo>
                      <a:pt x="486" y="64618"/>
                      <a:pt x="0" y="56922"/>
                      <a:pt x="0" y="46549"/>
                    </a:cubicBezTo>
                    <a:cubicBezTo>
                      <a:pt x="0" y="36176"/>
                      <a:pt x="486" y="28480"/>
                      <a:pt x="1476" y="23469"/>
                    </a:cubicBezTo>
                    <a:cubicBezTo>
                      <a:pt x="2457" y="18450"/>
                      <a:pt x="5058" y="13850"/>
                      <a:pt x="9258" y="9649"/>
                    </a:cubicBezTo>
                    <a:cubicBezTo>
                      <a:pt x="15688" y="3220"/>
                      <a:pt x="23870" y="0"/>
                      <a:pt x="33814" y="0"/>
                    </a:cubicBezTo>
                    <a:cubicBezTo>
                      <a:pt x="43672" y="0"/>
                      <a:pt x="51816" y="3220"/>
                      <a:pt x="58245" y="9649"/>
                    </a:cubicBezTo>
                    <a:cubicBezTo>
                      <a:pt x="62446" y="13850"/>
                      <a:pt x="65065" y="18479"/>
                      <a:pt x="66094" y="23536"/>
                    </a:cubicBezTo>
                    <a:close/>
                    <a:moveTo>
                      <a:pt x="49759" y="46549"/>
                    </a:moveTo>
                    <a:cubicBezTo>
                      <a:pt x="49759" y="38062"/>
                      <a:pt x="49435" y="32147"/>
                      <a:pt x="48796" y="28803"/>
                    </a:cubicBezTo>
                    <a:cubicBezTo>
                      <a:pt x="48149" y="25461"/>
                      <a:pt x="46977" y="22803"/>
                      <a:pt x="45263" y="20831"/>
                    </a:cubicBezTo>
                    <a:cubicBezTo>
                      <a:pt x="42434" y="17574"/>
                      <a:pt x="38614" y="15945"/>
                      <a:pt x="33814" y="15945"/>
                    </a:cubicBezTo>
                    <a:cubicBezTo>
                      <a:pt x="29099" y="15945"/>
                      <a:pt x="25241" y="17574"/>
                      <a:pt x="22241" y="20831"/>
                    </a:cubicBezTo>
                    <a:cubicBezTo>
                      <a:pt x="20526" y="22803"/>
                      <a:pt x="19374" y="25461"/>
                      <a:pt x="18774" y="28803"/>
                    </a:cubicBezTo>
                    <a:cubicBezTo>
                      <a:pt x="18174" y="32147"/>
                      <a:pt x="17869" y="38062"/>
                      <a:pt x="17869" y="46549"/>
                    </a:cubicBezTo>
                    <a:cubicBezTo>
                      <a:pt x="17869" y="55036"/>
                      <a:pt x="18174" y="60932"/>
                      <a:pt x="18774" y="64227"/>
                    </a:cubicBezTo>
                    <a:cubicBezTo>
                      <a:pt x="19374" y="67533"/>
                      <a:pt x="20526" y="70171"/>
                      <a:pt x="22241" y="72143"/>
                    </a:cubicBezTo>
                    <a:cubicBezTo>
                      <a:pt x="25327" y="75486"/>
                      <a:pt x="29185" y="77153"/>
                      <a:pt x="33814" y="77153"/>
                    </a:cubicBezTo>
                    <a:cubicBezTo>
                      <a:pt x="38528" y="77153"/>
                      <a:pt x="42348" y="75486"/>
                      <a:pt x="45263" y="72143"/>
                    </a:cubicBezTo>
                    <a:cubicBezTo>
                      <a:pt x="46977" y="70085"/>
                      <a:pt x="48149" y="67399"/>
                      <a:pt x="48796" y="64104"/>
                    </a:cubicBezTo>
                    <a:cubicBezTo>
                      <a:pt x="49435" y="60798"/>
                      <a:pt x="49759" y="54950"/>
                      <a:pt x="49759" y="46549"/>
                    </a:cubicBezTo>
                    <a:close/>
                  </a:path>
                </a:pathLst>
              </a:custGeom>
              <a:solidFill>
                <a:srgbClr val="000000"/>
              </a:solidFill>
              <a:ln w="9525" cap="flat">
                <a:noFill/>
                <a:prstDash val="solid"/>
                <a:round/>
              </a:ln>
            </p:spPr>
            <p:txBody>
              <a:bodyPr rtlCol="0" anchor="ctr"/>
              <a:lstStyle/>
              <a:p>
                <a:endParaRPr lang="en-GB"/>
              </a:p>
            </p:txBody>
          </p:sp>
          <p:sp>
            <p:nvSpPr>
              <p:cNvPr id="871" name="Freeform: Shape 870">
                <a:extLst>
                  <a:ext uri="{FF2B5EF4-FFF2-40B4-BE49-F238E27FC236}">
                    <a16:creationId xmlns:a16="http://schemas.microsoft.com/office/drawing/2014/main" id="{766D1B49-3F4A-4C12-9269-A84EBA1DF097}"/>
                  </a:ext>
                </a:extLst>
              </p:cNvPr>
              <p:cNvSpPr/>
              <p:nvPr/>
            </p:nvSpPr>
            <p:spPr>
              <a:xfrm>
                <a:off x="4907545" y="5217622"/>
                <a:ext cx="59407" cy="91554"/>
              </a:xfrm>
              <a:custGeom>
                <a:avLst/>
                <a:gdLst>
                  <a:gd name="connsiteX0" fmla="*/ 59407 w 59407"/>
                  <a:gd name="connsiteY0" fmla="*/ 91554 h 91554"/>
                  <a:gd name="connsiteX1" fmla="*/ 0 w 59407"/>
                  <a:gd name="connsiteY1" fmla="*/ 91554 h 91554"/>
                  <a:gd name="connsiteX2" fmla="*/ 0 w 59407"/>
                  <a:gd name="connsiteY2" fmla="*/ 0 h 91554"/>
                  <a:gd name="connsiteX3" fmla="*/ 17869 w 59407"/>
                  <a:gd name="connsiteY3" fmla="*/ 0 h 91554"/>
                  <a:gd name="connsiteX4" fmla="*/ 17869 w 59407"/>
                  <a:gd name="connsiteY4" fmla="*/ 75609 h 91554"/>
                  <a:gd name="connsiteX5" fmla="*/ 59407 w 59407"/>
                  <a:gd name="connsiteY5" fmla="*/ 75609 h 91554"/>
                  <a:gd name="connsiteX6" fmla="*/ 59407 w 59407"/>
                  <a:gd name="connsiteY6"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407" h="91554">
                    <a:moveTo>
                      <a:pt x="59407" y="91554"/>
                    </a:moveTo>
                    <a:lnTo>
                      <a:pt x="0" y="91554"/>
                    </a:lnTo>
                    <a:lnTo>
                      <a:pt x="0" y="0"/>
                    </a:lnTo>
                    <a:lnTo>
                      <a:pt x="17869" y="0"/>
                    </a:lnTo>
                    <a:lnTo>
                      <a:pt x="17869" y="75609"/>
                    </a:lnTo>
                    <a:lnTo>
                      <a:pt x="59407" y="75609"/>
                    </a:lnTo>
                    <a:lnTo>
                      <a:pt x="59407" y="91554"/>
                    </a:lnTo>
                    <a:close/>
                  </a:path>
                </a:pathLst>
              </a:custGeom>
              <a:solidFill>
                <a:srgbClr val="000000"/>
              </a:solidFill>
              <a:ln w="9525" cap="flat">
                <a:noFill/>
                <a:prstDash val="solid"/>
                <a:round/>
              </a:ln>
            </p:spPr>
            <p:txBody>
              <a:bodyPr rtlCol="0" anchor="ctr"/>
              <a:lstStyle/>
              <a:p>
                <a:endParaRPr lang="en-GB"/>
              </a:p>
            </p:txBody>
          </p:sp>
          <p:sp>
            <p:nvSpPr>
              <p:cNvPr id="872" name="Freeform: Shape 871">
                <a:extLst>
                  <a:ext uri="{FF2B5EF4-FFF2-40B4-BE49-F238E27FC236}">
                    <a16:creationId xmlns:a16="http://schemas.microsoft.com/office/drawing/2014/main" id="{356779E0-AF3D-489F-960F-10230FDE6083}"/>
                  </a:ext>
                </a:extLst>
              </p:cNvPr>
              <p:cNvSpPr/>
              <p:nvPr/>
            </p:nvSpPr>
            <p:spPr>
              <a:xfrm>
                <a:off x="4021710" y="5370022"/>
                <a:ext cx="17878" cy="91554"/>
              </a:xfrm>
              <a:custGeom>
                <a:avLst/>
                <a:gdLst>
                  <a:gd name="connsiteX0" fmla="*/ 0 w 17878"/>
                  <a:gd name="connsiteY0" fmla="*/ 0 h 91554"/>
                  <a:gd name="connsiteX1" fmla="*/ 17878 w 17878"/>
                  <a:gd name="connsiteY1" fmla="*/ 0 h 91554"/>
                  <a:gd name="connsiteX2" fmla="*/ 17878 w 17878"/>
                  <a:gd name="connsiteY2" fmla="*/ 91554 h 91554"/>
                  <a:gd name="connsiteX3" fmla="*/ 0 w 17878"/>
                  <a:gd name="connsiteY3" fmla="*/ 91554 h 91554"/>
                </a:gdLst>
                <a:ahLst/>
                <a:cxnLst>
                  <a:cxn ang="0">
                    <a:pos x="connsiteX0" y="connsiteY0"/>
                  </a:cxn>
                  <a:cxn ang="0">
                    <a:pos x="connsiteX1" y="connsiteY1"/>
                  </a:cxn>
                  <a:cxn ang="0">
                    <a:pos x="connsiteX2" y="connsiteY2"/>
                  </a:cxn>
                  <a:cxn ang="0">
                    <a:pos x="connsiteX3" y="connsiteY3"/>
                  </a:cxn>
                </a:cxnLst>
                <a:rect l="l" t="t" r="r" b="b"/>
                <a:pathLst>
                  <a:path w="17878" h="91554">
                    <a:moveTo>
                      <a:pt x="0" y="0"/>
                    </a:moveTo>
                    <a:lnTo>
                      <a:pt x="17878" y="0"/>
                    </a:lnTo>
                    <a:lnTo>
                      <a:pt x="17878" y="91554"/>
                    </a:lnTo>
                    <a:lnTo>
                      <a:pt x="0" y="91554"/>
                    </a:lnTo>
                    <a:close/>
                  </a:path>
                </a:pathLst>
              </a:custGeom>
              <a:solidFill>
                <a:srgbClr val="000000"/>
              </a:solidFill>
              <a:ln w="9525" cap="flat">
                <a:noFill/>
                <a:prstDash val="solid"/>
                <a:round/>
              </a:ln>
            </p:spPr>
            <p:txBody>
              <a:bodyPr rtlCol="0" anchor="ctr"/>
              <a:lstStyle/>
              <a:p>
                <a:endParaRPr lang="en-GB"/>
              </a:p>
            </p:txBody>
          </p:sp>
          <p:sp>
            <p:nvSpPr>
              <p:cNvPr id="873" name="Freeform: Shape 872">
                <a:extLst>
                  <a:ext uri="{FF2B5EF4-FFF2-40B4-BE49-F238E27FC236}">
                    <a16:creationId xmlns:a16="http://schemas.microsoft.com/office/drawing/2014/main" id="{A08A3705-2343-4CA7-8EAC-0EB96B678D02}"/>
                  </a:ext>
                </a:extLst>
              </p:cNvPr>
              <p:cNvSpPr/>
              <p:nvPr/>
            </p:nvSpPr>
            <p:spPr>
              <a:xfrm>
                <a:off x="4057848" y="5369250"/>
                <a:ext cx="68275" cy="93097"/>
              </a:xfrm>
              <a:custGeom>
                <a:avLst/>
                <a:gdLst>
                  <a:gd name="connsiteX0" fmla="*/ 68275 w 68275"/>
                  <a:gd name="connsiteY0" fmla="*/ 54779 h 93097"/>
                  <a:gd name="connsiteX1" fmla="*/ 66351 w 68275"/>
                  <a:gd name="connsiteY1" fmla="*/ 71238 h 93097"/>
                  <a:gd name="connsiteX2" fmla="*/ 59531 w 68275"/>
                  <a:gd name="connsiteY2" fmla="*/ 82687 h 93097"/>
                  <a:gd name="connsiteX3" fmla="*/ 33690 w 68275"/>
                  <a:gd name="connsiteY3" fmla="*/ 93097 h 93097"/>
                  <a:gd name="connsiteX4" fmla="*/ 9258 w 68275"/>
                  <a:gd name="connsiteY4" fmla="*/ 83458 h 93097"/>
                  <a:gd name="connsiteX5" fmla="*/ 1476 w 68275"/>
                  <a:gd name="connsiteY5" fmla="*/ 69628 h 93097"/>
                  <a:gd name="connsiteX6" fmla="*/ 0 w 68275"/>
                  <a:gd name="connsiteY6" fmla="*/ 46549 h 93097"/>
                  <a:gd name="connsiteX7" fmla="*/ 1476 w 68275"/>
                  <a:gd name="connsiteY7" fmla="*/ 23469 h 93097"/>
                  <a:gd name="connsiteX8" fmla="*/ 9258 w 68275"/>
                  <a:gd name="connsiteY8" fmla="*/ 9649 h 93097"/>
                  <a:gd name="connsiteX9" fmla="*/ 33690 w 68275"/>
                  <a:gd name="connsiteY9" fmla="*/ 0 h 93097"/>
                  <a:gd name="connsiteX10" fmla="*/ 57407 w 68275"/>
                  <a:gd name="connsiteY10" fmla="*/ 8363 h 93097"/>
                  <a:gd name="connsiteX11" fmla="*/ 68151 w 68275"/>
                  <a:gd name="connsiteY11" fmla="*/ 29318 h 93097"/>
                  <a:gd name="connsiteX12" fmla="*/ 50149 w 68275"/>
                  <a:gd name="connsiteY12" fmla="*/ 29318 h 93097"/>
                  <a:gd name="connsiteX13" fmla="*/ 33690 w 68275"/>
                  <a:gd name="connsiteY13" fmla="*/ 15945 h 93097"/>
                  <a:gd name="connsiteX14" fmla="*/ 22241 w 68275"/>
                  <a:gd name="connsiteY14" fmla="*/ 20831 h 93097"/>
                  <a:gd name="connsiteX15" fmla="*/ 18774 w 68275"/>
                  <a:gd name="connsiteY15" fmla="*/ 28803 h 93097"/>
                  <a:gd name="connsiteX16" fmla="*/ 17869 w 68275"/>
                  <a:gd name="connsiteY16" fmla="*/ 46549 h 93097"/>
                  <a:gd name="connsiteX17" fmla="*/ 18774 w 68275"/>
                  <a:gd name="connsiteY17" fmla="*/ 64427 h 93097"/>
                  <a:gd name="connsiteX18" fmla="*/ 22241 w 68275"/>
                  <a:gd name="connsiteY18" fmla="*/ 72400 h 93097"/>
                  <a:gd name="connsiteX19" fmla="*/ 33690 w 68275"/>
                  <a:gd name="connsiteY19" fmla="*/ 77153 h 93097"/>
                  <a:gd name="connsiteX20" fmla="*/ 46415 w 68275"/>
                  <a:gd name="connsiteY20" fmla="*/ 72009 h 93097"/>
                  <a:gd name="connsiteX21" fmla="*/ 50530 w 68275"/>
                  <a:gd name="connsiteY21" fmla="*/ 59798 h 93097"/>
                  <a:gd name="connsiteX22" fmla="*/ 50530 w 68275"/>
                  <a:gd name="connsiteY22" fmla="*/ 56455 h 93097"/>
                  <a:gd name="connsiteX23" fmla="*/ 33690 w 68275"/>
                  <a:gd name="connsiteY23" fmla="*/ 56455 h 93097"/>
                  <a:gd name="connsiteX24" fmla="*/ 33690 w 68275"/>
                  <a:gd name="connsiteY24" fmla="*/ 41405 h 93097"/>
                  <a:gd name="connsiteX25" fmla="*/ 68275 w 68275"/>
                  <a:gd name="connsiteY25" fmla="*/ 41405 h 93097"/>
                  <a:gd name="connsiteX26" fmla="*/ 68275 w 68275"/>
                  <a:gd name="connsiteY26" fmla="*/ 54779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8275" h="93097">
                    <a:moveTo>
                      <a:pt x="68275" y="54779"/>
                    </a:moveTo>
                    <a:cubicBezTo>
                      <a:pt x="68275" y="61551"/>
                      <a:pt x="67637" y="67037"/>
                      <a:pt x="66351" y="71238"/>
                    </a:cubicBezTo>
                    <a:cubicBezTo>
                      <a:pt x="65065" y="75438"/>
                      <a:pt x="62789" y="79257"/>
                      <a:pt x="59531" y="82687"/>
                    </a:cubicBezTo>
                    <a:cubicBezTo>
                      <a:pt x="52930" y="89631"/>
                      <a:pt x="44320" y="93097"/>
                      <a:pt x="33690" y="93097"/>
                    </a:cubicBezTo>
                    <a:cubicBezTo>
                      <a:pt x="24003" y="93097"/>
                      <a:pt x="15859" y="89888"/>
                      <a:pt x="9258" y="83458"/>
                    </a:cubicBezTo>
                    <a:cubicBezTo>
                      <a:pt x="5058" y="79257"/>
                      <a:pt x="2458" y="74648"/>
                      <a:pt x="1476" y="69628"/>
                    </a:cubicBezTo>
                    <a:cubicBezTo>
                      <a:pt x="486" y="64618"/>
                      <a:pt x="0" y="56922"/>
                      <a:pt x="0" y="46549"/>
                    </a:cubicBezTo>
                    <a:cubicBezTo>
                      <a:pt x="0" y="36176"/>
                      <a:pt x="486" y="28480"/>
                      <a:pt x="1476" y="23469"/>
                    </a:cubicBezTo>
                    <a:cubicBezTo>
                      <a:pt x="2458" y="18450"/>
                      <a:pt x="5058" y="13850"/>
                      <a:pt x="9258" y="9649"/>
                    </a:cubicBezTo>
                    <a:cubicBezTo>
                      <a:pt x="15859" y="3220"/>
                      <a:pt x="24003" y="0"/>
                      <a:pt x="33690" y="0"/>
                    </a:cubicBezTo>
                    <a:cubicBezTo>
                      <a:pt x="43720" y="0"/>
                      <a:pt x="51625" y="2791"/>
                      <a:pt x="57407" y="8363"/>
                    </a:cubicBezTo>
                    <a:cubicBezTo>
                      <a:pt x="63198" y="13935"/>
                      <a:pt x="66780" y="20917"/>
                      <a:pt x="68151" y="29318"/>
                    </a:cubicBezTo>
                    <a:lnTo>
                      <a:pt x="50149" y="29318"/>
                    </a:lnTo>
                    <a:cubicBezTo>
                      <a:pt x="48092" y="20403"/>
                      <a:pt x="42605" y="15945"/>
                      <a:pt x="33690" y="15945"/>
                    </a:cubicBezTo>
                    <a:cubicBezTo>
                      <a:pt x="29061" y="15945"/>
                      <a:pt x="25241" y="17574"/>
                      <a:pt x="22241" y="20831"/>
                    </a:cubicBezTo>
                    <a:cubicBezTo>
                      <a:pt x="20526" y="22803"/>
                      <a:pt x="19374" y="25461"/>
                      <a:pt x="18774" y="28803"/>
                    </a:cubicBezTo>
                    <a:cubicBezTo>
                      <a:pt x="18174" y="32147"/>
                      <a:pt x="17869" y="38062"/>
                      <a:pt x="17869" y="46549"/>
                    </a:cubicBezTo>
                    <a:cubicBezTo>
                      <a:pt x="17869" y="55121"/>
                      <a:pt x="18174" y="61084"/>
                      <a:pt x="18774" y="64427"/>
                    </a:cubicBezTo>
                    <a:cubicBezTo>
                      <a:pt x="19374" y="67770"/>
                      <a:pt x="20526" y="70428"/>
                      <a:pt x="22241" y="72400"/>
                    </a:cubicBezTo>
                    <a:cubicBezTo>
                      <a:pt x="25156" y="75572"/>
                      <a:pt x="28975" y="77153"/>
                      <a:pt x="33690" y="77153"/>
                    </a:cubicBezTo>
                    <a:cubicBezTo>
                      <a:pt x="39176" y="77153"/>
                      <a:pt x="43415" y="75438"/>
                      <a:pt x="46415" y="72009"/>
                    </a:cubicBezTo>
                    <a:cubicBezTo>
                      <a:pt x="49159" y="68923"/>
                      <a:pt x="50530" y="64856"/>
                      <a:pt x="50530" y="59798"/>
                    </a:cubicBezTo>
                    <a:lnTo>
                      <a:pt x="50530" y="56455"/>
                    </a:lnTo>
                    <a:lnTo>
                      <a:pt x="33690" y="56455"/>
                    </a:lnTo>
                    <a:lnTo>
                      <a:pt x="33690" y="41405"/>
                    </a:lnTo>
                    <a:lnTo>
                      <a:pt x="68275" y="41405"/>
                    </a:lnTo>
                    <a:lnTo>
                      <a:pt x="68275" y="54779"/>
                    </a:lnTo>
                    <a:close/>
                  </a:path>
                </a:pathLst>
              </a:custGeom>
              <a:solidFill>
                <a:srgbClr val="000000"/>
              </a:solidFill>
              <a:ln w="9525" cap="flat">
                <a:noFill/>
                <a:prstDash val="solid"/>
                <a:round/>
              </a:ln>
            </p:spPr>
            <p:txBody>
              <a:bodyPr rtlCol="0" anchor="ctr"/>
              <a:lstStyle/>
              <a:p>
                <a:endParaRPr lang="en-GB"/>
              </a:p>
            </p:txBody>
          </p:sp>
          <p:sp>
            <p:nvSpPr>
              <p:cNvPr id="874" name="Freeform: Shape 873">
                <a:extLst>
                  <a:ext uri="{FF2B5EF4-FFF2-40B4-BE49-F238E27FC236}">
                    <a16:creationId xmlns:a16="http://schemas.microsoft.com/office/drawing/2014/main" id="{00ACA234-C88A-4DAB-9EF5-93020F688927}"/>
                  </a:ext>
                </a:extLst>
              </p:cNvPr>
              <p:cNvSpPr/>
              <p:nvPr/>
            </p:nvSpPr>
            <p:spPr>
              <a:xfrm>
                <a:off x="4144383" y="5370022"/>
                <a:ext cx="70084" cy="91554"/>
              </a:xfrm>
              <a:custGeom>
                <a:avLst/>
                <a:gdLst>
                  <a:gd name="connsiteX0" fmla="*/ 70085 w 70084"/>
                  <a:gd name="connsiteY0" fmla="*/ 91554 h 91554"/>
                  <a:gd name="connsiteX1" fmla="*/ 54140 w 70084"/>
                  <a:gd name="connsiteY1" fmla="*/ 91554 h 91554"/>
                  <a:gd name="connsiteX2" fmla="*/ 17878 w 70084"/>
                  <a:gd name="connsiteY2" fmla="*/ 35366 h 91554"/>
                  <a:gd name="connsiteX3" fmla="*/ 17878 w 70084"/>
                  <a:gd name="connsiteY3" fmla="*/ 91554 h 91554"/>
                  <a:gd name="connsiteX4" fmla="*/ 0 w 70084"/>
                  <a:gd name="connsiteY4" fmla="*/ 91554 h 91554"/>
                  <a:gd name="connsiteX5" fmla="*/ 0 w 70084"/>
                  <a:gd name="connsiteY5" fmla="*/ 0 h 91554"/>
                  <a:gd name="connsiteX6" fmla="*/ 15945 w 70084"/>
                  <a:gd name="connsiteY6" fmla="*/ 0 h 91554"/>
                  <a:gd name="connsiteX7" fmla="*/ 52207 w 70084"/>
                  <a:gd name="connsiteY7" fmla="*/ 56065 h 91554"/>
                  <a:gd name="connsiteX8" fmla="*/ 52207 w 70084"/>
                  <a:gd name="connsiteY8" fmla="*/ 0 h 91554"/>
                  <a:gd name="connsiteX9" fmla="*/ 70085 w 70084"/>
                  <a:gd name="connsiteY9" fmla="*/ 0 h 91554"/>
                  <a:gd name="connsiteX10" fmla="*/ 70085 w 70084"/>
                  <a:gd name="connsiteY10"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084" h="91554">
                    <a:moveTo>
                      <a:pt x="70085" y="91554"/>
                    </a:moveTo>
                    <a:lnTo>
                      <a:pt x="54140" y="91554"/>
                    </a:lnTo>
                    <a:lnTo>
                      <a:pt x="17878" y="35366"/>
                    </a:lnTo>
                    <a:lnTo>
                      <a:pt x="17878" y="91554"/>
                    </a:lnTo>
                    <a:lnTo>
                      <a:pt x="0" y="91554"/>
                    </a:lnTo>
                    <a:lnTo>
                      <a:pt x="0" y="0"/>
                    </a:lnTo>
                    <a:lnTo>
                      <a:pt x="15945" y="0"/>
                    </a:lnTo>
                    <a:lnTo>
                      <a:pt x="52207" y="56065"/>
                    </a:lnTo>
                    <a:lnTo>
                      <a:pt x="52207" y="0"/>
                    </a:lnTo>
                    <a:lnTo>
                      <a:pt x="70085" y="0"/>
                    </a:lnTo>
                    <a:lnTo>
                      <a:pt x="70085" y="91554"/>
                    </a:lnTo>
                    <a:close/>
                  </a:path>
                </a:pathLst>
              </a:custGeom>
              <a:solidFill>
                <a:srgbClr val="000000"/>
              </a:solidFill>
              <a:ln w="9525" cap="flat">
                <a:noFill/>
                <a:prstDash val="solid"/>
                <a:round/>
              </a:ln>
            </p:spPr>
            <p:txBody>
              <a:bodyPr rtlCol="0" anchor="ctr"/>
              <a:lstStyle/>
              <a:p>
                <a:endParaRPr lang="en-GB"/>
              </a:p>
            </p:txBody>
          </p:sp>
          <p:sp>
            <p:nvSpPr>
              <p:cNvPr id="875" name="Freeform: Shape 874">
                <a:extLst>
                  <a:ext uri="{FF2B5EF4-FFF2-40B4-BE49-F238E27FC236}">
                    <a16:creationId xmlns:a16="http://schemas.microsoft.com/office/drawing/2014/main" id="{8E9E260E-64A6-41B5-913F-BAB3558283BA}"/>
                  </a:ext>
                </a:extLst>
              </p:cNvPr>
              <p:cNvSpPr/>
              <p:nvPr/>
            </p:nvSpPr>
            <p:spPr>
              <a:xfrm>
                <a:off x="4235813" y="5370022"/>
                <a:ext cx="17878" cy="91554"/>
              </a:xfrm>
              <a:custGeom>
                <a:avLst/>
                <a:gdLst>
                  <a:gd name="connsiteX0" fmla="*/ 0 w 17878"/>
                  <a:gd name="connsiteY0" fmla="*/ 0 h 91554"/>
                  <a:gd name="connsiteX1" fmla="*/ 17878 w 17878"/>
                  <a:gd name="connsiteY1" fmla="*/ 0 h 91554"/>
                  <a:gd name="connsiteX2" fmla="*/ 17878 w 17878"/>
                  <a:gd name="connsiteY2" fmla="*/ 91554 h 91554"/>
                  <a:gd name="connsiteX3" fmla="*/ 0 w 17878"/>
                  <a:gd name="connsiteY3" fmla="*/ 91554 h 91554"/>
                </a:gdLst>
                <a:ahLst/>
                <a:cxnLst>
                  <a:cxn ang="0">
                    <a:pos x="connsiteX0" y="connsiteY0"/>
                  </a:cxn>
                  <a:cxn ang="0">
                    <a:pos x="connsiteX1" y="connsiteY1"/>
                  </a:cxn>
                  <a:cxn ang="0">
                    <a:pos x="connsiteX2" y="connsiteY2"/>
                  </a:cxn>
                  <a:cxn ang="0">
                    <a:pos x="connsiteX3" y="connsiteY3"/>
                  </a:cxn>
                </a:cxnLst>
                <a:rect l="l" t="t" r="r" b="b"/>
                <a:pathLst>
                  <a:path w="17878" h="91554">
                    <a:moveTo>
                      <a:pt x="0" y="0"/>
                    </a:moveTo>
                    <a:lnTo>
                      <a:pt x="17878" y="0"/>
                    </a:lnTo>
                    <a:lnTo>
                      <a:pt x="17878" y="91554"/>
                    </a:lnTo>
                    <a:lnTo>
                      <a:pt x="0" y="91554"/>
                    </a:lnTo>
                    <a:close/>
                  </a:path>
                </a:pathLst>
              </a:custGeom>
              <a:solidFill>
                <a:srgbClr val="000000"/>
              </a:solidFill>
              <a:ln w="9525" cap="flat">
                <a:noFill/>
                <a:prstDash val="solid"/>
                <a:round/>
              </a:ln>
            </p:spPr>
            <p:txBody>
              <a:bodyPr rtlCol="0" anchor="ctr"/>
              <a:lstStyle/>
              <a:p>
                <a:endParaRPr lang="en-GB"/>
              </a:p>
            </p:txBody>
          </p:sp>
          <p:sp>
            <p:nvSpPr>
              <p:cNvPr id="876" name="Freeform: Shape 875">
                <a:extLst>
                  <a:ext uri="{FF2B5EF4-FFF2-40B4-BE49-F238E27FC236}">
                    <a16:creationId xmlns:a16="http://schemas.microsoft.com/office/drawing/2014/main" id="{2CB57DE5-A317-4AEB-B6D8-9C4FDEAFC3AB}"/>
                  </a:ext>
                </a:extLst>
              </p:cNvPr>
              <p:cNvSpPr/>
              <p:nvPr/>
            </p:nvSpPr>
            <p:spPr>
              <a:xfrm>
                <a:off x="4268217" y="5370022"/>
                <a:ext cx="65703" cy="91554"/>
              </a:xfrm>
              <a:custGeom>
                <a:avLst/>
                <a:gdLst>
                  <a:gd name="connsiteX0" fmla="*/ 65704 w 65703"/>
                  <a:gd name="connsiteY0" fmla="*/ 15945 h 91554"/>
                  <a:gd name="connsiteX1" fmla="*/ 41786 w 65703"/>
                  <a:gd name="connsiteY1" fmla="*/ 15945 h 91554"/>
                  <a:gd name="connsiteX2" fmla="*/ 41786 w 65703"/>
                  <a:gd name="connsiteY2" fmla="*/ 91554 h 91554"/>
                  <a:gd name="connsiteX3" fmla="*/ 23917 w 65703"/>
                  <a:gd name="connsiteY3" fmla="*/ 91554 h 91554"/>
                  <a:gd name="connsiteX4" fmla="*/ 23917 w 65703"/>
                  <a:gd name="connsiteY4" fmla="*/ 15945 h 91554"/>
                  <a:gd name="connsiteX5" fmla="*/ 0 w 65703"/>
                  <a:gd name="connsiteY5" fmla="*/ 15945 h 91554"/>
                  <a:gd name="connsiteX6" fmla="*/ 0 w 65703"/>
                  <a:gd name="connsiteY6" fmla="*/ 0 h 91554"/>
                  <a:gd name="connsiteX7" fmla="*/ 65704 w 65703"/>
                  <a:gd name="connsiteY7" fmla="*/ 0 h 91554"/>
                  <a:gd name="connsiteX8" fmla="*/ 65704 w 65703"/>
                  <a:gd name="connsiteY8" fmla="*/ 15945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703" h="91554">
                    <a:moveTo>
                      <a:pt x="65704" y="15945"/>
                    </a:moveTo>
                    <a:lnTo>
                      <a:pt x="41786" y="15945"/>
                    </a:lnTo>
                    <a:lnTo>
                      <a:pt x="41786" y="91554"/>
                    </a:lnTo>
                    <a:lnTo>
                      <a:pt x="23917" y="91554"/>
                    </a:lnTo>
                    <a:lnTo>
                      <a:pt x="23917" y="15945"/>
                    </a:lnTo>
                    <a:lnTo>
                      <a:pt x="0" y="15945"/>
                    </a:lnTo>
                    <a:lnTo>
                      <a:pt x="0" y="0"/>
                    </a:lnTo>
                    <a:lnTo>
                      <a:pt x="65704" y="0"/>
                    </a:lnTo>
                    <a:lnTo>
                      <a:pt x="65704" y="15945"/>
                    </a:lnTo>
                    <a:close/>
                  </a:path>
                </a:pathLst>
              </a:custGeom>
              <a:solidFill>
                <a:srgbClr val="000000"/>
              </a:solidFill>
              <a:ln w="9525" cap="flat">
                <a:noFill/>
                <a:prstDash val="solid"/>
                <a:round/>
              </a:ln>
            </p:spPr>
            <p:txBody>
              <a:bodyPr rtlCol="0" anchor="ctr"/>
              <a:lstStyle/>
              <a:p>
                <a:endParaRPr lang="en-GB"/>
              </a:p>
            </p:txBody>
          </p:sp>
          <p:sp>
            <p:nvSpPr>
              <p:cNvPr id="877" name="Freeform: Shape 876">
                <a:extLst>
                  <a:ext uri="{FF2B5EF4-FFF2-40B4-BE49-F238E27FC236}">
                    <a16:creationId xmlns:a16="http://schemas.microsoft.com/office/drawing/2014/main" id="{36BD0CA9-EFEC-405A-B815-3C24A100E1A5}"/>
                  </a:ext>
                </a:extLst>
              </p:cNvPr>
              <p:cNvSpPr/>
              <p:nvPr/>
            </p:nvSpPr>
            <p:spPr>
              <a:xfrm>
                <a:off x="4348456" y="5370022"/>
                <a:ext cx="17878" cy="91554"/>
              </a:xfrm>
              <a:custGeom>
                <a:avLst/>
                <a:gdLst>
                  <a:gd name="connsiteX0" fmla="*/ 0 w 17878"/>
                  <a:gd name="connsiteY0" fmla="*/ 0 h 91554"/>
                  <a:gd name="connsiteX1" fmla="*/ 17878 w 17878"/>
                  <a:gd name="connsiteY1" fmla="*/ 0 h 91554"/>
                  <a:gd name="connsiteX2" fmla="*/ 17878 w 17878"/>
                  <a:gd name="connsiteY2" fmla="*/ 91554 h 91554"/>
                  <a:gd name="connsiteX3" fmla="*/ 0 w 17878"/>
                  <a:gd name="connsiteY3" fmla="*/ 91554 h 91554"/>
                </a:gdLst>
                <a:ahLst/>
                <a:cxnLst>
                  <a:cxn ang="0">
                    <a:pos x="connsiteX0" y="connsiteY0"/>
                  </a:cxn>
                  <a:cxn ang="0">
                    <a:pos x="connsiteX1" y="connsiteY1"/>
                  </a:cxn>
                  <a:cxn ang="0">
                    <a:pos x="connsiteX2" y="connsiteY2"/>
                  </a:cxn>
                  <a:cxn ang="0">
                    <a:pos x="connsiteX3" y="connsiteY3"/>
                  </a:cxn>
                </a:cxnLst>
                <a:rect l="l" t="t" r="r" b="b"/>
                <a:pathLst>
                  <a:path w="17878" h="91554">
                    <a:moveTo>
                      <a:pt x="0" y="0"/>
                    </a:moveTo>
                    <a:lnTo>
                      <a:pt x="17878" y="0"/>
                    </a:lnTo>
                    <a:lnTo>
                      <a:pt x="17878" y="91554"/>
                    </a:lnTo>
                    <a:lnTo>
                      <a:pt x="0" y="91554"/>
                    </a:lnTo>
                    <a:close/>
                  </a:path>
                </a:pathLst>
              </a:custGeom>
              <a:solidFill>
                <a:srgbClr val="000000"/>
              </a:solidFill>
              <a:ln w="9525" cap="flat">
                <a:noFill/>
                <a:prstDash val="solid"/>
                <a:round/>
              </a:ln>
            </p:spPr>
            <p:txBody>
              <a:bodyPr rtlCol="0" anchor="ctr"/>
              <a:lstStyle/>
              <a:p>
                <a:endParaRPr lang="en-GB"/>
              </a:p>
            </p:txBody>
          </p:sp>
          <p:sp>
            <p:nvSpPr>
              <p:cNvPr id="878" name="Freeform: Shape 877">
                <a:extLst>
                  <a:ext uri="{FF2B5EF4-FFF2-40B4-BE49-F238E27FC236}">
                    <a16:creationId xmlns:a16="http://schemas.microsoft.com/office/drawing/2014/main" id="{58430322-FF08-498D-933B-5039147CB5FE}"/>
                  </a:ext>
                </a:extLst>
              </p:cNvPr>
              <p:cNvSpPr/>
              <p:nvPr/>
            </p:nvSpPr>
            <p:spPr>
              <a:xfrm>
                <a:off x="4384584" y="5369250"/>
                <a:ext cx="67637" cy="93097"/>
              </a:xfrm>
              <a:custGeom>
                <a:avLst/>
                <a:gdLst>
                  <a:gd name="connsiteX0" fmla="*/ 66094 w 67637"/>
                  <a:gd name="connsiteY0" fmla="*/ 23536 h 93097"/>
                  <a:gd name="connsiteX1" fmla="*/ 67637 w 67637"/>
                  <a:gd name="connsiteY1" fmla="*/ 46549 h 93097"/>
                  <a:gd name="connsiteX2" fmla="*/ 66094 w 67637"/>
                  <a:gd name="connsiteY2" fmla="*/ 69571 h 93097"/>
                  <a:gd name="connsiteX3" fmla="*/ 58255 w 67637"/>
                  <a:gd name="connsiteY3" fmla="*/ 83458 h 93097"/>
                  <a:gd name="connsiteX4" fmla="*/ 33823 w 67637"/>
                  <a:gd name="connsiteY4" fmla="*/ 93097 h 93097"/>
                  <a:gd name="connsiteX5" fmla="*/ 9258 w 67637"/>
                  <a:gd name="connsiteY5" fmla="*/ 83458 h 93097"/>
                  <a:gd name="connsiteX6" fmla="*/ 1476 w 67637"/>
                  <a:gd name="connsiteY6" fmla="*/ 69628 h 93097"/>
                  <a:gd name="connsiteX7" fmla="*/ 0 w 67637"/>
                  <a:gd name="connsiteY7" fmla="*/ 46549 h 93097"/>
                  <a:gd name="connsiteX8" fmla="*/ 1476 w 67637"/>
                  <a:gd name="connsiteY8" fmla="*/ 23469 h 93097"/>
                  <a:gd name="connsiteX9" fmla="*/ 9258 w 67637"/>
                  <a:gd name="connsiteY9" fmla="*/ 9649 h 93097"/>
                  <a:gd name="connsiteX10" fmla="*/ 33823 w 67637"/>
                  <a:gd name="connsiteY10" fmla="*/ 0 h 93097"/>
                  <a:gd name="connsiteX11" fmla="*/ 58255 w 67637"/>
                  <a:gd name="connsiteY11" fmla="*/ 9649 h 93097"/>
                  <a:gd name="connsiteX12" fmla="*/ 66094 w 67637"/>
                  <a:gd name="connsiteY12" fmla="*/ 23536 h 93097"/>
                  <a:gd name="connsiteX13" fmla="*/ 49768 w 67637"/>
                  <a:gd name="connsiteY13" fmla="*/ 46549 h 93097"/>
                  <a:gd name="connsiteX14" fmla="*/ 48797 w 67637"/>
                  <a:gd name="connsiteY14" fmla="*/ 28803 h 93097"/>
                  <a:gd name="connsiteX15" fmla="*/ 45263 w 67637"/>
                  <a:gd name="connsiteY15" fmla="*/ 20831 h 93097"/>
                  <a:gd name="connsiteX16" fmla="*/ 33823 w 67637"/>
                  <a:gd name="connsiteY16" fmla="*/ 15945 h 93097"/>
                  <a:gd name="connsiteX17" fmla="*/ 22250 w 67637"/>
                  <a:gd name="connsiteY17" fmla="*/ 20831 h 93097"/>
                  <a:gd name="connsiteX18" fmla="*/ 18774 w 67637"/>
                  <a:gd name="connsiteY18" fmla="*/ 28803 h 93097"/>
                  <a:gd name="connsiteX19" fmla="*/ 17878 w 67637"/>
                  <a:gd name="connsiteY19" fmla="*/ 46549 h 93097"/>
                  <a:gd name="connsiteX20" fmla="*/ 18774 w 67637"/>
                  <a:gd name="connsiteY20" fmla="*/ 64227 h 93097"/>
                  <a:gd name="connsiteX21" fmla="*/ 22250 w 67637"/>
                  <a:gd name="connsiteY21" fmla="*/ 72143 h 93097"/>
                  <a:gd name="connsiteX22" fmla="*/ 33823 w 67637"/>
                  <a:gd name="connsiteY22" fmla="*/ 77153 h 93097"/>
                  <a:gd name="connsiteX23" fmla="*/ 45263 w 67637"/>
                  <a:gd name="connsiteY23" fmla="*/ 72143 h 93097"/>
                  <a:gd name="connsiteX24" fmla="*/ 48797 w 67637"/>
                  <a:gd name="connsiteY24" fmla="*/ 64104 h 93097"/>
                  <a:gd name="connsiteX25" fmla="*/ 49768 w 67637"/>
                  <a:gd name="connsiteY25" fmla="*/ 46549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637" h="93097">
                    <a:moveTo>
                      <a:pt x="66094" y="23536"/>
                    </a:moveTo>
                    <a:cubicBezTo>
                      <a:pt x="67123" y="28594"/>
                      <a:pt x="67637" y="36262"/>
                      <a:pt x="67637" y="46549"/>
                    </a:cubicBezTo>
                    <a:cubicBezTo>
                      <a:pt x="67637" y="56836"/>
                      <a:pt x="67123" y="64513"/>
                      <a:pt x="66094" y="69571"/>
                    </a:cubicBezTo>
                    <a:cubicBezTo>
                      <a:pt x="65065" y="74629"/>
                      <a:pt x="62455" y="79257"/>
                      <a:pt x="58255" y="83458"/>
                    </a:cubicBezTo>
                    <a:cubicBezTo>
                      <a:pt x="51825" y="89888"/>
                      <a:pt x="43682" y="93097"/>
                      <a:pt x="33823" y="93097"/>
                    </a:cubicBezTo>
                    <a:cubicBezTo>
                      <a:pt x="23879" y="93097"/>
                      <a:pt x="15688" y="89888"/>
                      <a:pt x="9258" y="83458"/>
                    </a:cubicBezTo>
                    <a:cubicBezTo>
                      <a:pt x="5058" y="79257"/>
                      <a:pt x="2467" y="74648"/>
                      <a:pt x="1476" y="69628"/>
                    </a:cubicBezTo>
                    <a:cubicBezTo>
                      <a:pt x="495" y="64618"/>
                      <a:pt x="0" y="56922"/>
                      <a:pt x="0" y="46549"/>
                    </a:cubicBezTo>
                    <a:cubicBezTo>
                      <a:pt x="0" y="36176"/>
                      <a:pt x="495" y="28480"/>
                      <a:pt x="1476" y="23469"/>
                    </a:cubicBezTo>
                    <a:cubicBezTo>
                      <a:pt x="2467" y="18450"/>
                      <a:pt x="5058" y="13850"/>
                      <a:pt x="9258" y="9649"/>
                    </a:cubicBezTo>
                    <a:cubicBezTo>
                      <a:pt x="15688" y="3220"/>
                      <a:pt x="23879" y="0"/>
                      <a:pt x="33823" y="0"/>
                    </a:cubicBezTo>
                    <a:cubicBezTo>
                      <a:pt x="43682" y="0"/>
                      <a:pt x="51825" y="3220"/>
                      <a:pt x="58255" y="9649"/>
                    </a:cubicBezTo>
                    <a:cubicBezTo>
                      <a:pt x="62455" y="13850"/>
                      <a:pt x="65065" y="18479"/>
                      <a:pt x="66094" y="23536"/>
                    </a:cubicBezTo>
                    <a:close/>
                    <a:moveTo>
                      <a:pt x="49768" y="46549"/>
                    </a:moveTo>
                    <a:cubicBezTo>
                      <a:pt x="49768" y="38062"/>
                      <a:pt x="49444" y="32147"/>
                      <a:pt x="48797" y="28803"/>
                    </a:cubicBezTo>
                    <a:cubicBezTo>
                      <a:pt x="48158" y="25461"/>
                      <a:pt x="46977" y="22803"/>
                      <a:pt x="45263" y="20831"/>
                    </a:cubicBezTo>
                    <a:cubicBezTo>
                      <a:pt x="42434" y="17574"/>
                      <a:pt x="38624" y="15945"/>
                      <a:pt x="33823" y="15945"/>
                    </a:cubicBezTo>
                    <a:cubicBezTo>
                      <a:pt x="29108" y="15945"/>
                      <a:pt x="25251" y="17574"/>
                      <a:pt x="22250" y="20831"/>
                    </a:cubicBezTo>
                    <a:cubicBezTo>
                      <a:pt x="20536" y="22803"/>
                      <a:pt x="19374" y="25461"/>
                      <a:pt x="18774" y="28803"/>
                    </a:cubicBezTo>
                    <a:cubicBezTo>
                      <a:pt x="18174" y="32147"/>
                      <a:pt x="17878" y="38062"/>
                      <a:pt x="17878" y="46549"/>
                    </a:cubicBezTo>
                    <a:cubicBezTo>
                      <a:pt x="17878" y="55036"/>
                      <a:pt x="18174" y="60932"/>
                      <a:pt x="18774" y="64227"/>
                    </a:cubicBezTo>
                    <a:cubicBezTo>
                      <a:pt x="19374" y="67533"/>
                      <a:pt x="20536" y="70171"/>
                      <a:pt x="22250" y="72143"/>
                    </a:cubicBezTo>
                    <a:cubicBezTo>
                      <a:pt x="25336" y="75486"/>
                      <a:pt x="29194" y="77153"/>
                      <a:pt x="33823" y="77153"/>
                    </a:cubicBezTo>
                    <a:cubicBezTo>
                      <a:pt x="38538" y="77153"/>
                      <a:pt x="42348" y="75486"/>
                      <a:pt x="45263" y="72143"/>
                    </a:cubicBezTo>
                    <a:cubicBezTo>
                      <a:pt x="46977" y="70085"/>
                      <a:pt x="48158" y="67399"/>
                      <a:pt x="48797" y="64104"/>
                    </a:cubicBezTo>
                    <a:cubicBezTo>
                      <a:pt x="49444" y="60798"/>
                      <a:pt x="49768" y="54950"/>
                      <a:pt x="49768" y="46549"/>
                    </a:cubicBezTo>
                    <a:close/>
                  </a:path>
                </a:pathLst>
              </a:custGeom>
              <a:solidFill>
                <a:srgbClr val="000000"/>
              </a:solidFill>
              <a:ln w="9525" cap="flat">
                <a:noFill/>
                <a:prstDash val="solid"/>
                <a:round/>
              </a:ln>
            </p:spPr>
            <p:txBody>
              <a:bodyPr rtlCol="0" anchor="ctr"/>
              <a:lstStyle/>
              <a:p>
                <a:endParaRPr lang="en-GB"/>
              </a:p>
            </p:txBody>
          </p:sp>
          <p:sp>
            <p:nvSpPr>
              <p:cNvPr id="879" name="Freeform: Shape 878">
                <a:extLst>
                  <a:ext uri="{FF2B5EF4-FFF2-40B4-BE49-F238E27FC236}">
                    <a16:creationId xmlns:a16="http://schemas.microsoft.com/office/drawing/2014/main" id="{03E4AF9D-3024-4FA6-B188-63AB2298556A}"/>
                  </a:ext>
                </a:extLst>
              </p:cNvPr>
              <p:cNvSpPr/>
              <p:nvPr/>
            </p:nvSpPr>
            <p:spPr>
              <a:xfrm>
                <a:off x="4470480" y="5370022"/>
                <a:ext cx="70084" cy="91554"/>
              </a:xfrm>
              <a:custGeom>
                <a:avLst/>
                <a:gdLst>
                  <a:gd name="connsiteX0" fmla="*/ 70085 w 70084"/>
                  <a:gd name="connsiteY0" fmla="*/ 91554 h 91554"/>
                  <a:gd name="connsiteX1" fmla="*/ 54140 w 70084"/>
                  <a:gd name="connsiteY1" fmla="*/ 91554 h 91554"/>
                  <a:gd name="connsiteX2" fmla="*/ 17878 w 70084"/>
                  <a:gd name="connsiteY2" fmla="*/ 35366 h 91554"/>
                  <a:gd name="connsiteX3" fmla="*/ 17878 w 70084"/>
                  <a:gd name="connsiteY3" fmla="*/ 91554 h 91554"/>
                  <a:gd name="connsiteX4" fmla="*/ 0 w 70084"/>
                  <a:gd name="connsiteY4" fmla="*/ 91554 h 91554"/>
                  <a:gd name="connsiteX5" fmla="*/ 0 w 70084"/>
                  <a:gd name="connsiteY5" fmla="*/ 0 h 91554"/>
                  <a:gd name="connsiteX6" fmla="*/ 15945 w 70084"/>
                  <a:gd name="connsiteY6" fmla="*/ 0 h 91554"/>
                  <a:gd name="connsiteX7" fmla="*/ 52207 w 70084"/>
                  <a:gd name="connsiteY7" fmla="*/ 56065 h 91554"/>
                  <a:gd name="connsiteX8" fmla="*/ 52207 w 70084"/>
                  <a:gd name="connsiteY8" fmla="*/ 0 h 91554"/>
                  <a:gd name="connsiteX9" fmla="*/ 70085 w 70084"/>
                  <a:gd name="connsiteY9" fmla="*/ 0 h 91554"/>
                  <a:gd name="connsiteX10" fmla="*/ 70085 w 70084"/>
                  <a:gd name="connsiteY10"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084" h="91554">
                    <a:moveTo>
                      <a:pt x="70085" y="91554"/>
                    </a:moveTo>
                    <a:lnTo>
                      <a:pt x="54140" y="91554"/>
                    </a:lnTo>
                    <a:lnTo>
                      <a:pt x="17878" y="35366"/>
                    </a:lnTo>
                    <a:lnTo>
                      <a:pt x="17878" y="91554"/>
                    </a:lnTo>
                    <a:lnTo>
                      <a:pt x="0" y="91554"/>
                    </a:lnTo>
                    <a:lnTo>
                      <a:pt x="0" y="0"/>
                    </a:lnTo>
                    <a:lnTo>
                      <a:pt x="15945" y="0"/>
                    </a:lnTo>
                    <a:lnTo>
                      <a:pt x="52207" y="56065"/>
                    </a:lnTo>
                    <a:lnTo>
                      <a:pt x="52207" y="0"/>
                    </a:lnTo>
                    <a:lnTo>
                      <a:pt x="70085" y="0"/>
                    </a:lnTo>
                    <a:lnTo>
                      <a:pt x="70085" y="91554"/>
                    </a:lnTo>
                    <a:close/>
                  </a:path>
                </a:pathLst>
              </a:custGeom>
              <a:solidFill>
                <a:srgbClr val="000000"/>
              </a:solidFill>
              <a:ln w="9525" cap="flat">
                <a:noFill/>
                <a:prstDash val="solid"/>
                <a:round/>
              </a:ln>
            </p:spPr>
            <p:txBody>
              <a:bodyPr rtlCol="0" anchor="ctr"/>
              <a:lstStyle/>
              <a:p>
                <a:endParaRPr lang="en-GB"/>
              </a:p>
            </p:txBody>
          </p:sp>
          <p:sp>
            <p:nvSpPr>
              <p:cNvPr id="880" name="Freeform: Shape 879">
                <a:extLst>
                  <a:ext uri="{FF2B5EF4-FFF2-40B4-BE49-F238E27FC236}">
                    <a16:creationId xmlns:a16="http://schemas.microsoft.com/office/drawing/2014/main" id="{2BA2D90B-984A-477A-A357-BF8C6ABC124D}"/>
                  </a:ext>
                </a:extLst>
              </p:cNvPr>
              <p:cNvSpPr/>
              <p:nvPr/>
            </p:nvSpPr>
            <p:spPr>
              <a:xfrm>
                <a:off x="4583514" y="5369250"/>
                <a:ext cx="67379" cy="93097"/>
              </a:xfrm>
              <a:custGeom>
                <a:avLst/>
                <a:gdLst>
                  <a:gd name="connsiteX0" fmla="*/ 67380 w 67379"/>
                  <a:gd name="connsiteY0" fmla="*/ 65323 h 93097"/>
                  <a:gd name="connsiteX1" fmla="*/ 57864 w 67379"/>
                  <a:gd name="connsiteY1" fmla="*/ 85706 h 93097"/>
                  <a:gd name="connsiteX2" fmla="*/ 33433 w 67379"/>
                  <a:gd name="connsiteY2" fmla="*/ 93097 h 93097"/>
                  <a:gd name="connsiteX3" fmla="*/ 14526 w 67379"/>
                  <a:gd name="connsiteY3" fmla="*/ 90335 h 93097"/>
                  <a:gd name="connsiteX4" fmla="*/ 0 w 67379"/>
                  <a:gd name="connsiteY4" fmla="*/ 81010 h 93097"/>
                  <a:gd name="connsiteX5" fmla="*/ 11573 w 67379"/>
                  <a:gd name="connsiteY5" fmla="*/ 69438 h 93097"/>
                  <a:gd name="connsiteX6" fmla="*/ 33557 w 67379"/>
                  <a:gd name="connsiteY6" fmla="*/ 77153 h 93097"/>
                  <a:gd name="connsiteX7" fmla="*/ 45711 w 67379"/>
                  <a:gd name="connsiteY7" fmla="*/ 74200 h 93097"/>
                  <a:gd name="connsiteX8" fmla="*/ 49892 w 67379"/>
                  <a:gd name="connsiteY8" fmla="*/ 65713 h 93097"/>
                  <a:gd name="connsiteX9" fmla="*/ 47063 w 67379"/>
                  <a:gd name="connsiteY9" fmla="*/ 58121 h 93097"/>
                  <a:gd name="connsiteX10" fmla="*/ 38833 w 67379"/>
                  <a:gd name="connsiteY10" fmla="*/ 55036 h 93097"/>
                  <a:gd name="connsiteX11" fmla="*/ 27899 w 67379"/>
                  <a:gd name="connsiteY11" fmla="*/ 53369 h 93097"/>
                  <a:gd name="connsiteX12" fmla="*/ 10154 w 67379"/>
                  <a:gd name="connsiteY12" fmla="*/ 45777 h 93097"/>
                  <a:gd name="connsiteX13" fmla="*/ 3600 w 67379"/>
                  <a:gd name="connsiteY13" fmla="*/ 27775 h 93097"/>
                  <a:gd name="connsiteX14" fmla="*/ 12211 w 67379"/>
                  <a:gd name="connsiteY14" fmla="*/ 7649 h 93097"/>
                  <a:gd name="connsiteX15" fmla="*/ 35490 w 67379"/>
                  <a:gd name="connsiteY15" fmla="*/ 0 h 93097"/>
                  <a:gd name="connsiteX16" fmla="*/ 65065 w 67379"/>
                  <a:gd name="connsiteY16" fmla="*/ 10678 h 93097"/>
                  <a:gd name="connsiteX17" fmla="*/ 53750 w 67379"/>
                  <a:gd name="connsiteY17" fmla="*/ 21860 h 93097"/>
                  <a:gd name="connsiteX18" fmla="*/ 34976 w 67379"/>
                  <a:gd name="connsiteY18" fmla="*/ 15564 h 93097"/>
                  <a:gd name="connsiteX19" fmla="*/ 24555 w 67379"/>
                  <a:gd name="connsiteY19" fmla="*/ 18841 h 93097"/>
                  <a:gd name="connsiteX20" fmla="*/ 20955 w 67379"/>
                  <a:gd name="connsiteY20" fmla="*/ 27137 h 93097"/>
                  <a:gd name="connsiteX21" fmla="*/ 23527 w 67379"/>
                  <a:gd name="connsiteY21" fmla="*/ 33690 h 93097"/>
                  <a:gd name="connsiteX22" fmla="*/ 31890 w 67379"/>
                  <a:gd name="connsiteY22" fmla="*/ 37167 h 93097"/>
                  <a:gd name="connsiteX23" fmla="*/ 42815 w 67379"/>
                  <a:gd name="connsiteY23" fmla="*/ 38834 h 93097"/>
                  <a:gd name="connsiteX24" fmla="*/ 60303 w 67379"/>
                  <a:gd name="connsiteY24" fmla="*/ 46034 h 93097"/>
                  <a:gd name="connsiteX25" fmla="*/ 67380 w 67379"/>
                  <a:gd name="connsiteY25" fmla="*/ 65323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379" h="93097">
                    <a:moveTo>
                      <a:pt x="67380" y="65323"/>
                    </a:moveTo>
                    <a:cubicBezTo>
                      <a:pt x="67380" y="73981"/>
                      <a:pt x="64208" y="80772"/>
                      <a:pt x="57864" y="85706"/>
                    </a:cubicBezTo>
                    <a:cubicBezTo>
                      <a:pt x="51521" y="90631"/>
                      <a:pt x="43377" y="93097"/>
                      <a:pt x="33433" y="93097"/>
                    </a:cubicBezTo>
                    <a:cubicBezTo>
                      <a:pt x="26146" y="93097"/>
                      <a:pt x="19841" y="92173"/>
                      <a:pt x="14526" y="90335"/>
                    </a:cubicBezTo>
                    <a:cubicBezTo>
                      <a:pt x="9211" y="88488"/>
                      <a:pt x="4372" y="85382"/>
                      <a:pt x="0" y="81010"/>
                    </a:cubicBezTo>
                    <a:lnTo>
                      <a:pt x="11573" y="69438"/>
                    </a:lnTo>
                    <a:cubicBezTo>
                      <a:pt x="16716" y="74581"/>
                      <a:pt x="24041" y="77153"/>
                      <a:pt x="33557" y="77153"/>
                    </a:cubicBezTo>
                    <a:cubicBezTo>
                      <a:pt x="38871" y="77153"/>
                      <a:pt x="42920" y="76172"/>
                      <a:pt x="45711" y="74200"/>
                    </a:cubicBezTo>
                    <a:cubicBezTo>
                      <a:pt x="48492" y="72228"/>
                      <a:pt x="49892" y="69399"/>
                      <a:pt x="49892" y="65713"/>
                    </a:cubicBezTo>
                    <a:cubicBezTo>
                      <a:pt x="49892" y="62542"/>
                      <a:pt x="48949" y="60007"/>
                      <a:pt x="47063" y="58121"/>
                    </a:cubicBezTo>
                    <a:cubicBezTo>
                      <a:pt x="45434" y="56579"/>
                      <a:pt x="42691" y="55550"/>
                      <a:pt x="38833" y="55036"/>
                    </a:cubicBezTo>
                    <a:lnTo>
                      <a:pt x="27899" y="53369"/>
                    </a:lnTo>
                    <a:cubicBezTo>
                      <a:pt x="20183" y="52254"/>
                      <a:pt x="14269" y="49721"/>
                      <a:pt x="10154" y="45777"/>
                    </a:cubicBezTo>
                    <a:cubicBezTo>
                      <a:pt x="5782" y="41491"/>
                      <a:pt x="3600" y="35490"/>
                      <a:pt x="3600" y="27775"/>
                    </a:cubicBezTo>
                    <a:cubicBezTo>
                      <a:pt x="3600" y="19460"/>
                      <a:pt x="6468" y="12754"/>
                      <a:pt x="12211" y="7649"/>
                    </a:cubicBezTo>
                    <a:cubicBezTo>
                      <a:pt x="17955" y="2553"/>
                      <a:pt x="25718" y="0"/>
                      <a:pt x="35490" y="0"/>
                    </a:cubicBezTo>
                    <a:cubicBezTo>
                      <a:pt x="47835" y="0"/>
                      <a:pt x="57693" y="3563"/>
                      <a:pt x="65065" y="10678"/>
                    </a:cubicBezTo>
                    <a:lnTo>
                      <a:pt x="53750" y="21860"/>
                    </a:lnTo>
                    <a:cubicBezTo>
                      <a:pt x="49463" y="17659"/>
                      <a:pt x="43206" y="15564"/>
                      <a:pt x="34976" y="15564"/>
                    </a:cubicBezTo>
                    <a:cubicBezTo>
                      <a:pt x="30432" y="15564"/>
                      <a:pt x="26956" y="16650"/>
                      <a:pt x="24555" y="18841"/>
                    </a:cubicBezTo>
                    <a:cubicBezTo>
                      <a:pt x="22155" y="21022"/>
                      <a:pt x="20955" y="23793"/>
                      <a:pt x="20955" y="27137"/>
                    </a:cubicBezTo>
                    <a:cubicBezTo>
                      <a:pt x="20955" y="29880"/>
                      <a:pt x="21812" y="32061"/>
                      <a:pt x="23527" y="33690"/>
                    </a:cubicBezTo>
                    <a:cubicBezTo>
                      <a:pt x="25498" y="35490"/>
                      <a:pt x="28289" y="36652"/>
                      <a:pt x="31890" y="37167"/>
                    </a:cubicBezTo>
                    <a:lnTo>
                      <a:pt x="42815" y="38834"/>
                    </a:lnTo>
                    <a:cubicBezTo>
                      <a:pt x="50616" y="39948"/>
                      <a:pt x="56445" y="42348"/>
                      <a:pt x="60303" y="46034"/>
                    </a:cubicBezTo>
                    <a:cubicBezTo>
                      <a:pt x="65018" y="50406"/>
                      <a:pt x="67380" y="56836"/>
                      <a:pt x="67380" y="65323"/>
                    </a:cubicBezTo>
                    <a:close/>
                  </a:path>
                </a:pathLst>
              </a:custGeom>
              <a:solidFill>
                <a:srgbClr val="000000"/>
              </a:solidFill>
              <a:ln w="9525" cap="flat">
                <a:noFill/>
                <a:prstDash val="solid"/>
                <a:round/>
              </a:ln>
            </p:spPr>
            <p:txBody>
              <a:bodyPr rtlCol="0" anchor="ctr"/>
              <a:lstStyle/>
              <a:p>
                <a:endParaRPr lang="en-GB"/>
              </a:p>
            </p:txBody>
          </p:sp>
          <p:sp>
            <p:nvSpPr>
              <p:cNvPr id="881" name="Freeform: Shape 880">
                <a:extLst>
                  <a:ext uri="{FF2B5EF4-FFF2-40B4-BE49-F238E27FC236}">
                    <a16:creationId xmlns:a16="http://schemas.microsoft.com/office/drawing/2014/main" id="{120D7FFE-A2FA-46B8-A60E-B4EDB06D72FF}"/>
                  </a:ext>
                </a:extLst>
              </p:cNvPr>
              <p:cNvSpPr/>
              <p:nvPr/>
            </p:nvSpPr>
            <p:spPr>
              <a:xfrm>
                <a:off x="4664648" y="5369250"/>
                <a:ext cx="67636" cy="93097"/>
              </a:xfrm>
              <a:custGeom>
                <a:avLst/>
                <a:gdLst>
                  <a:gd name="connsiteX0" fmla="*/ 66094 w 67636"/>
                  <a:gd name="connsiteY0" fmla="*/ 23536 h 93097"/>
                  <a:gd name="connsiteX1" fmla="*/ 67637 w 67636"/>
                  <a:gd name="connsiteY1" fmla="*/ 46549 h 93097"/>
                  <a:gd name="connsiteX2" fmla="*/ 66094 w 67636"/>
                  <a:gd name="connsiteY2" fmla="*/ 69571 h 93097"/>
                  <a:gd name="connsiteX3" fmla="*/ 58255 w 67636"/>
                  <a:gd name="connsiteY3" fmla="*/ 83458 h 93097"/>
                  <a:gd name="connsiteX4" fmla="*/ 33823 w 67636"/>
                  <a:gd name="connsiteY4" fmla="*/ 93097 h 93097"/>
                  <a:gd name="connsiteX5" fmla="*/ 9258 w 67636"/>
                  <a:gd name="connsiteY5" fmla="*/ 83458 h 93097"/>
                  <a:gd name="connsiteX6" fmla="*/ 1476 w 67636"/>
                  <a:gd name="connsiteY6" fmla="*/ 69628 h 93097"/>
                  <a:gd name="connsiteX7" fmla="*/ 0 w 67636"/>
                  <a:gd name="connsiteY7" fmla="*/ 46549 h 93097"/>
                  <a:gd name="connsiteX8" fmla="*/ 1476 w 67636"/>
                  <a:gd name="connsiteY8" fmla="*/ 23469 h 93097"/>
                  <a:gd name="connsiteX9" fmla="*/ 9258 w 67636"/>
                  <a:gd name="connsiteY9" fmla="*/ 9649 h 93097"/>
                  <a:gd name="connsiteX10" fmla="*/ 33823 w 67636"/>
                  <a:gd name="connsiteY10" fmla="*/ 0 h 93097"/>
                  <a:gd name="connsiteX11" fmla="*/ 58255 w 67636"/>
                  <a:gd name="connsiteY11" fmla="*/ 9649 h 93097"/>
                  <a:gd name="connsiteX12" fmla="*/ 66094 w 67636"/>
                  <a:gd name="connsiteY12" fmla="*/ 23536 h 93097"/>
                  <a:gd name="connsiteX13" fmla="*/ 49768 w 67636"/>
                  <a:gd name="connsiteY13" fmla="*/ 46549 h 93097"/>
                  <a:gd name="connsiteX14" fmla="*/ 48796 w 67636"/>
                  <a:gd name="connsiteY14" fmla="*/ 28803 h 93097"/>
                  <a:gd name="connsiteX15" fmla="*/ 45263 w 67636"/>
                  <a:gd name="connsiteY15" fmla="*/ 20831 h 93097"/>
                  <a:gd name="connsiteX16" fmla="*/ 33823 w 67636"/>
                  <a:gd name="connsiteY16" fmla="*/ 15945 h 93097"/>
                  <a:gd name="connsiteX17" fmla="*/ 22250 w 67636"/>
                  <a:gd name="connsiteY17" fmla="*/ 20831 h 93097"/>
                  <a:gd name="connsiteX18" fmla="*/ 18774 w 67636"/>
                  <a:gd name="connsiteY18" fmla="*/ 28803 h 93097"/>
                  <a:gd name="connsiteX19" fmla="*/ 17878 w 67636"/>
                  <a:gd name="connsiteY19" fmla="*/ 46549 h 93097"/>
                  <a:gd name="connsiteX20" fmla="*/ 18774 w 67636"/>
                  <a:gd name="connsiteY20" fmla="*/ 64227 h 93097"/>
                  <a:gd name="connsiteX21" fmla="*/ 22250 w 67636"/>
                  <a:gd name="connsiteY21" fmla="*/ 72143 h 93097"/>
                  <a:gd name="connsiteX22" fmla="*/ 33823 w 67636"/>
                  <a:gd name="connsiteY22" fmla="*/ 77153 h 93097"/>
                  <a:gd name="connsiteX23" fmla="*/ 45263 w 67636"/>
                  <a:gd name="connsiteY23" fmla="*/ 72143 h 93097"/>
                  <a:gd name="connsiteX24" fmla="*/ 48796 w 67636"/>
                  <a:gd name="connsiteY24" fmla="*/ 64104 h 93097"/>
                  <a:gd name="connsiteX25" fmla="*/ 49768 w 67636"/>
                  <a:gd name="connsiteY25" fmla="*/ 46549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636" h="93097">
                    <a:moveTo>
                      <a:pt x="66094" y="23536"/>
                    </a:moveTo>
                    <a:cubicBezTo>
                      <a:pt x="67123" y="28594"/>
                      <a:pt x="67637" y="36262"/>
                      <a:pt x="67637" y="46549"/>
                    </a:cubicBezTo>
                    <a:cubicBezTo>
                      <a:pt x="67637" y="56836"/>
                      <a:pt x="67123" y="64513"/>
                      <a:pt x="66094" y="69571"/>
                    </a:cubicBezTo>
                    <a:cubicBezTo>
                      <a:pt x="65065" y="74629"/>
                      <a:pt x="62455" y="79257"/>
                      <a:pt x="58255" y="83458"/>
                    </a:cubicBezTo>
                    <a:cubicBezTo>
                      <a:pt x="51826" y="89888"/>
                      <a:pt x="43682" y="93097"/>
                      <a:pt x="33823" y="93097"/>
                    </a:cubicBezTo>
                    <a:cubicBezTo>
                      <a:pt x="23879" y="93097"/>
                      <a:pt x="15688" y="89888"/>
                      <a:pt x="9258" y="83458"/>
                    </a:cubicBezTo>
                    <a:cubicBezTo>
                      <a:pt x="5058" y="79257"/>
                      <a:pt x="2467" y="74648"/>
                      <a:pt x="1476" y="69628"/>
                    </a:cubicBezTo>
                    <a:cubicBezTo>
                      <a:pt x="495" y="64618"/>
                      <a:pt x="0" y="56922"/>
                      <a:pt x="0" y="46549"/>
                    </a:cubicBezTo>
                    <a:cubicBezTo>
                      <a:pt x="0" y="36176"/>
                      <a:pt x="495" y="28480"/>
                      <a:pt x="1476" y="23469"/>
                    </a:cubicBezTo>
                    <a:cubicBezTo>
                      <a:pt x="2467" y="18450"/>
                      <a:pt x="5058" y="13850"/>
                      <a:pt x="9258" y="9649"/>
                    </a:cubicBezTo>
                    <a:cubicBezTo>
                      <a:pt x="15688" y="3220"/>
                      <a:pt x="23879" y="0"/>
                      <a:pt x="33823" y="0"/>
                    </a:cubicBezTo>
                    <a:cubicBezTo>
                      <a:pt x="43682" y="0"/>
                      <a:pt x="51826" y="3220"/>
                      <a:pt x="58255" y="9649"/>
                    </a:cubicBezTo>
                    <a:cubicBezTo>
                      <a:pt x="62455" y="13850"/>
                      <a:pt x="65065" y="18479"/>
                      <a:pt x="66094" y="23536"/>
                    </a:cubicBezTo>
                    <a:close/>
                    <a:moveTo>
                      <a:pt x="49768" y="46549"/>
                    </a:moveTo>
                    <a:cubicBezTo>
                      <a:pt x="49768" y="38062"/>
                      <a:pt x="49444" y="32147"/>
                      <a:pt x="48796" y="28803"/>
                    </a:cubicBezTo>
                    <a:cubicBezTo>
                      <a:pt x="48158" y="25461"/>
                      <a:pt x="46977" y="22803"/>
                      <a:pt x="45263" y="20831"/>
                    </a:cubicBezTo>
                    <a:cubicBezTo>
                      <a:pt x="42434" y="17574"/>
                      <a:pt x="38624" y="15945"/>
                      <a:pt x="33823" y="15945"/>
                    </a:cubicBezTo>
                    <a:cubicBezTo>
                      <a:pt x="29108" y="15945"/>
                      <a:pt x="25251" y="17574"/>
                      <a:pt x="22250" y="20831"/>
                    </a:cubicBezTo>
                    <a:cubicBezTo>
                      <a:pt x="20536" y="22803"/>
                      <a:pt x="19374" y="25461"/>
                      <a:pt x="18774" y="28803"/>
                    </a:cubicBezTo>
                    <a:cubicBezTo>
                      <a:pt x="18174" y="32147"/>
                      <a:pt x="17878" y="38062"/>
                      <a:pt x="17878" y="46549"/>
                    </a:cubicBezTo>
                    <a:cubicBezTo>
                      <a:pt x="17878" y="55036"/>
                      <a:pt x="18174" y="60932"/>
                      <a:pt x="18774" y="64227"/>
                    </a:cubicBezTo>
                    <a:cubicBezTo>
                      <a:pt x="19374" y="67533"/>
                      <a:pt x="20536" y="70171"/>
                      <a:pt x="22250" y="72143"/>
                    </a:cubicBezTo>
                    <a:cubicBezTo>
                      <a:pt x="25337" y="75486"/>
                      <a:pt x="29194" y="77153"/>
                      <a:pt x="33823" y="77153"/>
                    </a:cubicBezTo>
                    <a:cubicBezTo>
                      <a:pt x="38538" y="77153"/>
                      <a:pt x="42348" y="75486"/>
                      <a:pt x="45263" y="72143"/>
                    </a:cubicBezTo>
                    <a:cubicBezTo>
                      <a:pt x="46977" y="70085"/>
                      <a:pt x="48158" y="67399"/>
                      <a:pt x="48796" y="64104"/>
                    </a:cubicBezTo>
                    <a:cubicBezTo>
                      <a:pt x="49444" y="60798"/>
                      <a:pt x="49768" y="54950"/>
                      <a:pt x="49768" y="46549"/>
                    </a:cubicBezTo>
                    <a:close/>
                  </a:path>
                </a:pathLst>
              </a:custGeom>
              <a:solidFill>
                <a:srgbClr val="000000"/>
              </a:solidFill>
              <a:ln w="9525" cap="flat">
                <a:noFill/>
                <a:prstDash val="solid"/>
                <a:round/>
              </a:ln>
            </p:spPr>
            <p:txBody>
              <a:bodyPr rtlCol="0" anchor="ctr"/>
              <a:lstStyle/>
              <a:p>
                <a:endParaRPr lang="en-GB"/>
              </a:p>
            </p:txBody>
          </p:sp>
          <p:sp>
            <p:nvSpPr>
              <p:cNvPr id="882" name="Freeform: Shape 881">
                <a:extLst>
                  <a:ext uri="{FF2B5EF4-FFF2-40B4-BE49-F238E27FC236}">
                    <a16:creationId xmlns:a16="http://schemas.microsoft.com/office/drawing/2014/main" id="{191E8815-75F1-48D7-97E7-E623100B6467}"/>
                  </a:ext>
                </a:extLst>
              </p:cNvPr>
              <p:cNvSpPr/>
              <p:nvPr/>
            </p:nvSpPr>
            <p:spPr>
              <a:xfrm>
                <a:off x="4749134" y="5370022"/>
                <a:ext cx="67379" cy="92325"/>
              </a:xfrm>
              <a:custGeom>
                <a:avLst/>
                <a:gdLst>
                  <a:gd name="connsiteX0" fmla="*/ 67380 w 67379"/>
                  <a:gd name="connsiteY0" fmla="*/ 60179 h 92325"/>
                  <a:gd name="connsiteX1" fmla="*/ 57731 w 67379"/>
                  <a:gd name="connsiteY1" fmla="*/ 83391 h 92325"/>
                  <a:gd name="connsiteX2" fmla="*/ 33690 w 67379"/>
                  <a:gd name="connsiteY2" fmla="*/ 92326 h 92325"/>
                  <a:gd name="connsiteX3" fmla="*/ 9639 w 67379"/>
                  <a:gd name="connsiteY3" fmla="*/ 83391 h 92325"/>
                  <a:gd name="connsiteX4" fmla="*/ 0 w 67379"/>
                  <a:gd name="connsiteY4" fmla="*/ 60179 h 92325"/>
                  <a:gd name="connsiteX5" fmla="*/ 0 w 67379"/>
                  <a:gd name="connsiteY5" fmla="*/ 0 h 92325"/>
                  <a:gd name="connsiteX6" fmla="*/ 17869 w 67379"/>
                  <a:gd name="connsiteY6" fmla="*/ 0 h 92325"/>
                  <a:gd name="connsiteX7" fmla="*/ 17869 w 67379"/>
                  <a:gd name="connsiteY7" fmla="*/ 59541 h 92325"/>
                  <a:gd name="connsiteX8" fmla="*/ 22117 w 67379"/>
                  <a:gd name="connsiteY8" fmla="*/ 71885 h 92325"/>
                  <a:gd name="connsiteX9" fmla="*/ 33690 w 67379"/>
                  <a:gd name="connsiteY9" fmla="*/ 76381 h 92325"/>
                  <a:gd name="connsiteX10" fmla="*/ 45320 w 67379"/>
                  <a:gd name="connsiteY10" fmla="*/ 71885 h 92325"/>
                  <a:gd name="connsiteX11" fmla="*/ 49635 w 67379"/>
                  <a:gd name="connsiteY11" fmla="*/ 59541 h 92325"/>
                  <a:gd name="connsiteX12" fmla="*/ 49635 w 67379"/>
                  <a:gd name="connsiteY12" fmla="*/ 0 h 92325"/>
                  <a:gd name="connsiteX13" fmla="*/ 67380 w 67379"/>
                  <a:gd name="connsiteY13" fmla="*/ 0 h 92325"/>
                  <a:gd name="connsiteX14" fmla="*/ 67380 w 67379"/>
                  <a:gd name="connsiteY14" fmla="*/ 60179 h 9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379" h="92325">
                    <a:moveTo>
                      <a:pt x="67380" y="60179"/>
                    </a:moveTo>
                    <a:cubicBezTo>
                      <a:pt x="67380" y="69695"/>
                      <a:pt x="64160" y="77429"/>
                      <a:pt x="57731" y="83391"/>
                    </a:cubicBezTo>
                    <a:cubicBezTo>
                      <a:pt x="51302" y="89345"/>
                      <a:pt x="43291" y="92326"/>
                      <a:pt x="33690" y="92326"/>
                    </a:cubicBezTo>
                    <a:cubicBezTo>
                      <a:pt x="24089" y="92326"/>
                      <a:pt x="16069" y="89345"/>
                      <a:pt x="9639" y="83391"/>
                    </a:cubicBezTo>
                    <a:cubicBezTo>
                      <a:pt x="3210" y="77429"/>
                      <a:pt x="0" y="69695"/>
                      <a:pt x="0" y="60179"/>
                    </a:cubicBezTo>
                    <a:lnTo>
                      <a:pt x="0" y="0"/>
                    </a:lnTo>
                    <a:lnTo>
                      <a:pt x="17869" y="0"/>
                    </a:lnTo>
                    <a:lnTo>
                      <a:pt x="17869" y="59541"/>
                    </a:lnTo>
                    <a:cubicBezTo>
                      <a:pt x="17869" y="64770"/>
                      <a:pt x="19288" y="68885"/>
                      <a:pt x="22117" y="71885"/>
                    </a:cubicBezTo>
                    <a:cubicBezTo>
                      <a:pt x="24946" y="74886"/>
                      <a:pt x="28803" y="76381"/>
                      <a:pt x="33690" y="76381"/>
                    </a:cubicBezTo>
                    <a:cubicBezTo>
                      <a:pt x="38576" y="76381"/>
                      <a:pt x="42453" y="74886"/>
                      <a:pt x="45320" y="71885"/>
                    </a:cubicBezTo>
                    <a:cubicBezTo>
                      <a:pt x="48196" y="68885"/>
                      <a:pt x="49635" y="64770"/>
                      <a:pt x="49635" y="59541"/>
                    </a:cubicBezTo>
                    <a:lnTo>
                      <a:pt x="49635" y="0"/>
                    </a:lnTo>
                    <a:lnTo>
                      <a:pt x="67380" y="0"/>
                    </a:lnTo>
                    <a:lnTo>
                      <a:pt x="67380" y="60179"/>
                    </a:lnTo>
                    <a:close/>
                  </a:path>
                </a:pathLst>
              </a:custGeom>
              <a:solidFill>
                <a:srgbClr val="000000"/>
              </a:solidFill>
              <a:ln w="9525" cap="flat">
                <a:noFill/>
                <a:prstDash val="solid"/>
                <a:round/>
              </a:ln>
            </p:spPr>
            <p:txBody>
              <a:bodyPr rtlCol="0" anchor="ctr"/>
              <a:lstStyle/>
              <a:p>
                <a:endParaRPr lang="en-GB"/>
              </a:p>
            </p:txBody>
          </p:sp>
          <p:sp>
            <p:nvSpPr>
              <p:cNvPr id="883" name="Freeform: Shape 882">
                <a:extLst>
                  <a:ext uri="{FF2B5EF4-FFF2-40B4-BE49-F238E27FC236}">
                    <a16:creationId xmlns:a16="http://schemas.microsoft.com/office/drawing/2014/main" id="{B8C81B97-97E5-4DBE-B320-D5B4A15A23DC}"/>
                  </a:ext>
                </a:extLst>
              </p:cNvPr>
              <p:cNvSpPr/>
              <p:nvPr/>
            </p:nvSpPr>
            <p:spPr>
              <a:xfrm>
                <a:off x="4836441" y="5370022"/>
                <a:ext cx="69313" cy="91554"/>
              </a:xfrm>
              <a:custGeom>
                <a:avLst/>
                <a:gdLst>
                  <a:gd name="connsiteX0" fmla="*/ 69313 w 69313"/>
                  <a:gd name="connsiteY0" fmla="*/ 91554 h 91554"/>
                  <a:gd name="connsiteX1" fmla="*/ 48606 w 69313"/>
                  <a:gd name="connsiteY1" fmla="*/ 91554 h 91554"/>
                  <a:gd name="connsiteX2" fmla="*/ 30737 w 69313"/>
                  <a:gd name="connsiteY2" fmla="*/ 55036 h 91554"/>
                  <a:gd name="connsiteX3" fmla="*/ 17878 w 69313"/>
                  <a:gd name="connsiteY3" fmla="*/ 55036 h 91554"/>
                  <a:gd name="connsiteX4" fmla="*/ 17878 w 69313"/>
                  <a:gd name="connsiteY4" fmla="*/ 91554 h 91554"/>
                  <a:gd name="connsiteX5" fmla="*/ 0 w 69313"/>
                  <a:gd name="connsiteY5" fmla="*/ 91554 h 91554"/>
                  <a:gd name="connsiteX6" fmla="*/ 0 w 69313"/>
                  <a:gd name="connsiteY6" fmla="*/ 0 h 91554"/>
                  <a:gd name="connsiteX7" fmla="*/ 35881 w 69313"/>
                  <a:gd name="connsiteY7" fmla="*/ 0 h 91554"/>
                  <a:gd name="connsiteX8" fmla="*/ 57540 w 69313"/>
                  <a:gd name="connsiteY8" fmla="*/ 8106 h 91554"/>
                  <a:gd name="connsiteX9" fmla="*/ 65579 w 69313"/>
                  <a:gd name="connsiteY9" fmla="*/ 28032 h 91554"/>
                  <a:gd name="connsiteX10" fmla="*/ 60827 w 69313"/>
                  <a:gd name="connsiteY10" fmla="*/ 43339 h 91554"/>
                  <a:gd name="connsiteX11" fmla="*/ 48863 w 69313"/>
                  <a:gd name="connsiteY11" fmla="*/ 52083 h 91554"/>
                  <a:gd name="connsiteX12" fmla="*/ 69313 w 69313"/>
                  <a:gd name="connsiteY12" fmla="*/ 91554 h 91554"/>
                  <a:gd name="connsiteX13" fmla="*/ 44110 w 69313"/>
                  <a:gd name="connsiteY13" fmla="*/ 36776 h 91554"/>
                  <a:gd name="connsiteX14" fmla="*/ 47710 w 69313"/>
                  <a:gd name="connsiteY14" fmla="*/ 28032 h 91554"/>
                  <a:gd name="connsiteX15" fmla="*/ 44110 w 69313"/>
                  <a:gd name="connsiteY15" fmla="*/ 19288 h 91554"/>
                  <a:gd name="connsiteX16" fmla="*/ 34719 w 69313"/>
                  <a:gd name="connsiteY16" fmla="*/ 15945 h 91554"/>
                  <a:gd name="connsiteX17" fmla="*/ 17878 w 69313"/>
                  <a:gd name="connsiteY17" fmla="*/ 15945 h 91554"/>
                  <a:gd name="connsiteX18" fmla="*/ 17878 w 69313"/>
                  <a:gd name="connsiteY18" fmla="*/ 40120 h 91554"/>
                  <a:gd name="connsiteX19" fmla="*/ 34719 w 69313"/>
                  <a:gd name="connsiteY19" fmla="*/ 40120 h 91554"/>
                  <a:gd name="connsiteX20" fmla="*/ 44110 w 69313"/>
                  <a:gd name="connsiteY20" fmla="*/ 36776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313" h="91554">
                    <a:moveTo>
                      <a:pt x="69313" y="91554"/>
                    </a:moveTo>
                    <a:lnTo>
                      <a:pt x="48606" y="91554"/>
                    </a:lnTo>
                    <a:lnTo>
                      <a:pt x="30737" y="55036"/>
                    </a:lnTo>
                    <a:lnTo>
                      <a:pt x="17878" y="55036"/>
                    </a:lnTo>
                    <a:lnTo>
                      <a:pt x="17878" y="91554"/>
                    </a:lnTo>
                    <a:lnTo>
                      <a:pt x="0" y="91554"/>
                    </a:lnTo>
                    <a:lnTo>
                      <a:pt x="0" y="0"/>
                    </a:lnTo>
                    <a:lnTo>
                      <a:pt x="35881" y="0"/>
                    </a:lnTo>
                    <a:cubicBezTo>
                      <a:pt x="44967" y="0"/>
                      <a:pt x="52187" y="2705"/>
                      <a:pt x="57540" y="8106"/>
                    </a:cubicBezTo>
                    <a:cubicBezTo>
                      <a:pt x="62903" y="13507"/>
                      <a:pt x="65579" y="20145"/>
                      <a:pt x="65579" y="28032"/>
                    </a:cubicBezTo>
                    <a:cubicBezTo>
                      <a:pt x="65579" y="34119"/>
                      <a:pt x="63998" y="39224"/>
                      <a:pt x="60827" y="43339"/>
                    </a:cubicBezTo>
                    <a:cubicBezTo>
                      <a:pt x="57655" y="47454"/>
                      <a:pt x="53664" y="50368"/>
                      <a:pt x="48863" y="52083"/>
                    </a:cubicBezTo>
                    <a:lnTo>
                      <a:pt x="69313" y="91554"/>
                    </a:lnTo>
                    <a:close/>
                    <a:moveTo>
                      <a:pt x="44110" y="36776"/>
                    </a:moveTo>
                    <a:cubicBezTo>
                      <a:pt x="46511" y="34547"/>
                      <a:pt x="47710" y="31633"/>
                      <a:pt x="47710" y="28032"/>
                    </a:cubicBezTo>
                    <a:cubicBezTo>
                      <a:pt x="47710" y="24432"/>
                      <a:pt x="46511" y="21517"/>
                      <a:pt x="44110" y="19288"/>
                    </a:cubicBezTo>
                    <a:cubicBezTo>
                      <a:pt x="41710" y="17059"/>
                      <a:pt x="38576" y="15945"/>
                      <a:pt x="34719" y="15945"/>
                    </a:cubicBezTo>
                    <a:lnTo>
                      <a:pt x="17878" y="15945"/>
                    </a:lnTo>
                    <a:lnTo>
                      <a:pt x="17878" y="40120"/>
                    </a:lnTo>
                    <a:lnTo>
                      <a:pt x="34719" y="40120"/>
                    </a:lnTo>
                    <a:cubicBezTo>
                      <a:pt x="38576" y="40120"/>
                      <a:pt x="41710" y="39005"/>
                      <a:pt x="44110" y="36776"/>
                    </a:cubicBezTo>
                    <a:close/>
                  </a:path>
                </a:pathLst>
              </a:custGeom>
              <a:solidFill>
                <a:srgbClr val="000000"/>
              </a:solidFill>
              <a:ln w="9525" cap="flat">
                <a:noFill/>
                <a:prstDash val="solid"/>
                <a:round/>
              </a:ln>
            </p:spPr>
            <p:txBody>
              <a:bodyPr rtlCol="0" anchor="ctr"/>
              <a:lstStyle/>
              <a:p>
                <a:endParaRPr lang="en-GB"/>
              </a:p>
            </p:txBody>
          </p:sp>
          <p:sp>
            <p:nvSpPr>
              <p:cNvPr id="884" name="Freeform: Shape 883">
                <a:extLst>
                  <a:ext uri="{FF2B5EF4-FFF2-40B4-BE49-F238E27FC236}">
                    <a16:creationId xmlns:a16="http://schemas.microsoft.com/office/drawing/2014/main" id="{631C7FBC-849D-4555-BEFD-BF71E1ADF19E}"/>
                  </a:ext>
                </a:extLst>
              </p:cNvPr>
              <p:cNvSpPr/>
              <p:nvPr/>
            </p:nvSpPr>
            <p:spPr>
              <a:xfrm>
                <a:off x="4917450" y="5369250"/>
                <a:ext cx="67379" cy="93097"/>
              </a:xfrm>
              <a:custGeom>
                <a:avLst/>
                <a:gdLst>
                  <a:gd name="connsiteX0" fmla="*/ 67380 w 67379"/>
                  <a:gd name="connsiteY0" fmla="*/ 64170 h 93097"/>
                  <a:gd name="connsiteX1" fmla="*/ 55940 w 67379"/>
                  <a:gd name="connsiteY1" fmla="*/ 85640 h 93097"/>
                  <a:gd name="connsiteX2" fmla="*/ 33824 w 67379"/>
                  <a:gd name="connsiteY2" fmla="*/ 93097 h 93097"/>
                  <a:gd name="connsiteX3" fmla="*/ 9258 w 67379"/>
                  <a:gd name="connsiteY3" fmla="*/ 83458 h 93097"/>
                  <a:gd name="connsiteX4" fmla="*/ 1476 w 67379"/>
                  <a:gd name="connsiteY4" fmla="*/ 69628 h 93097"/>
                  <a:gd name="connsiteX5" fmla="*/ 0 w 67379"/>
                  <a:gd name="connsiteY5" fmla="*/ 46549 h 93097"/>
                  <a:gd name="connsiteX6" fmla="*/ 1476 w 67379"/>
                  <a:gd name="connsiteY6" fmla="*/ 23469 h 93097"/>
                  <a:gd name="connsiteX7" fmla="*/ 9258 w 67379"/>
                  <a:gd name="connsiteY7" fmla="*/ 9649 h 93097"/>
                  <a:gd name="connsiteX8" fmla="*/ 33824 w 67379"/>
                  <a:gd name="connsiteY8" fmla="*/ 0 h 93097"/>
                  <a:gd name="connsiteX9" fmla="*/ 55940 w 67379"/>
                  <a:gd name="connsiteY9" fmla="*/ 7458 h 93097"/>
                  <a:gd name="connsiteX10" fmla="*/ 67380 w 67379"/>
                  <a:gd name="connsiteY10" fmla="*/ 28937 h 93097"/>
                  <a:gd name="connsiteX11" fmla="*/ 49121 w 67379"/>
                  <a:gd name="connsiteY11" fmla="*/ 28937 h 93097"/>
                  <a:gd name="connsiteX12" fmla="*/ 33824 w 67379"/>
                  <a:gd name="connsiteY12" fmla="*/ 15945 h 93097"/>
                  <a:gd name="connsiteX13" fmla="*/ 22374 w 67379"/>
                  <a:gd name="connsiteY13" fmla="*/ 20707 h 93097"/>
                  <a:gd name="connsiteX14" fmla="*/ 18840 w 67379"/>
                  <a:gd name="connsiteY14" fmla="*/ 28737 h 93097"/>
                  <a:gd name="connsiteX15" fmla="*/ 17879 w 67379"/>
                  <a:gd name="connsiteY15" fmla="*/ 46549 h 93097"/>
                  <a:gd name="connsiteX16" fmla="*/ 18840 w 67379"/>
                  <a:gd name="connsiteY16" fmla="*/ 64361 h 93097"/>
                  <a:gd name="connsiteX17" fmla="*/ 22374 w 67379"/>
                  <a:gd name="connsiteY17" fmla="*/ 72400 h 93097"/>
                  <a:gd name="connsiteX18" fmla="*/ 33824 w 67379"/>
                  <a:gd name="connsiteY18" fmla="*/ 77153 h 93097"/>
                  <a:gd name="connsiteX19" fmla="*/ 49254 w 67379"/>
                  <a:gd name="connsiteY19" fmla="*/ 64170 h 93097"/>
                  <a:gd name="connsiteX20" fmla="*/ 67380 w 67379"/>
                  <a:gd name="connsiteY20" fmla="*/ 64170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79" h="93097">
                    <a:moveTo>
                      <a:pt x="67380" y="64170"/>
                    </a:moveTo>
                    <a:cubicBezTo>
                      <a:pt x="65751" y="73514"/>
                      <a:pt x="61941" y="80667"/>
                      <a:pt x="55940" y="85640"/>
                    </a:cubicBezTo>
                    <a:cubicBezTo>
                      <a:pt x="49940" y="90611"/>
                      <a:pt x="42567" y="93097"/>
                      <a:pt x="33824" y="93097"/>
                    </a:cubicBezTo>
                    <a:cubicBezTo>
                      <a:pt x="24051" y="93097"/>
                      <a:pt x="15859" y="89888"/>
                      <a:pt x="9258" y="83458"/>
                    </a:cubicBezTo>
                    <a:cubicBezTo>
                      <a:pt x="5058" y="79257"/>
                      <a:pt x="2467" y="74648"/>
                      <a:pt x="1476" y="69628"/>
                    </a:cubicBezTo>
                    <a:cubicBezTo>
                      <a:pt x="495" y="64618"/>
                      <a:pt x="0" y="56922"/>
                      <a:pt x="0" y="46549"/>
                    </a:cubicBezTo>
                    <a:cubicBezTo>
                      <a:pt x="0" y="36176"/>
                      <a:pt x="495" y="28480"/>
                      <a:pt x="1476" y="23469"/>
                    </a:cubicBezTo>
                    <a:cubicBezTo>
                      <a:pt x="2467" y="18450"/>
                      <a:pt x="5058" y="13850"/>
                      <a:pt x="9258" y="9649"/>
                    </a:cubicBezTo>
                    <a:cubicBezTo>
                      <a:pt x="15859" y="3220"/>
                      <a:pt x="24051" y="0"/>
                      <a:pt x="33824" y="0"/>
                    </a:cubicBezTo>
                    <a:cubicBezTo>
                      <a:pt x="42567" y="0"/>
                      <a:pt x="49940" y="2486"/>
                      <a:pt x="55940" y="7458"/>
                    </a:cubicBezTo>
                    <a:cubicBezTo>
                      <a:pt x="61941" y="12430"/>
                      <a:pt x="65751" y="19593"/>
                      <a:pt x="67380" y="28937"/>
                    </a:cubicBezTo>
                    <a:lnTo>
                      <a:pt x="49121" y="28937"/>
                    </a:lnTo>
                    <a:cubicBezTo>
                      <a:pt x="47063" y="20279"/>
                      <a:pt x="41967" y="15945"/>
                      <a:pt x="33824" y="15945"/>
                    </a:cubicBezTo>
                    <a:cubicBezTo>
                      <a:pt x="28937" y="15945"/>
                      <a:pt x="25118" y="17536"/>
                      <a:pt x="22374" y="20707"/>
                    </a:cubicBezTo>
                    <a:cubicBezTo>
                      <a:pt x="20660" y="22679"/>
                      <a:pt x="19479" y="25355"/>
                      <a:pt x="18840" y="28737"/>
                    </a:cubicBezTo>
                    <a:cubicBezTo>
                      <a:pt x="18193" y="32128"/>
                      <a:pt x="17879" y="38062"/>
                      <a:pt x="17879" y="46549"/>
                    </a:cubicBezTo>
                    <a:cubicBezTo>
                      <a:pt x="17879" y="55036"/>
                      <a:pt x="18193" y="60970"/>
                      <a:pt x="18840" y="64361"/>
                    </a:cubicBezTo>
                    <a:cubicBezTo>
                      <a:pt x="19479" y="67742"/>
                      <a:pt x="20660" y="70428"/>
                      <a:pt x="22374" y="72400"/>
                    </a:cubicBezTo>
                    <a:cubicBezTo>
                      <a:pt x="25118" y="75572"/>
                      <a:pt x="28937" y="77153"/>
                      <a:pt x="33824" y="77153"/>
                    </a:cubicBezTo>
                    <a:cubicBezTo>
                      <a:pt x="42053" y="77153"/>
                      <a:pt x="47197" y="72828"/>
                      <a:pt x="49254" y="64170"/>
                    </a:cubicBezTo>
                    <a:lnTo>
                      <a:pt x="67380" y="64170"/>
                    </a:lnTo>
                    <a:close/>
                  </a:path>
                </a:pathLst>
              </a:custGeom>
              <a:solidFill>
                <a:srgbClr val="000000"/>
              </a:solidFill>
              <a:ln w="9525" cap="flat">
                <a:noFill/>
                <a:prstDash val="solid"/>
                <a:round/>
              </a:ln>
            </p:spPr>
            <p:txBody>
              <a:bodyPr rtlCol="0" anchor="ctr"/>
              <a:lstStyle/>
              <a:p>
                <a:endParaRPr lang="en-GB"/>
              </a:p>
            </p:txBody>
          </p:sp>
          <p:sp>
            <p:nvSpPr>
              <p:cNvPr id="885" name="Freeform: Shape 884">
                <a:extLst>
                  <a:ext uri="{FF2B5EF4-FFF2-40B4-BE49-F238E27FC236}">
                    <a16:creationId xmlns:a16="http://schemas.microsoft.com/office/drawing/2014/main" id="{4D188056-78B3-47B9-B752-237863459D62}"/>
                  </a:ext>
                </a:extLst>
              </p:cNvPr>
              <p:cNvSpPr/>
              <p:nvPr/>
            </p:nvSpPr>
            <p:spPr>
              <a:xfrm>
                <a:off x="5000261" y="5370022"/>
                <a:ext cx="60312" cy="91554"/>
              </a:xfrm>
              <a:custGeom>
                <a:avLst/>
                <a:gdLst>
                  <a:gd name="connsiteX0" fmla="*/ 60312 w 60312"/>
                  <a:gd name="connsiteY0" fmla="*/ 91554 h 91554"/>
                  <a:gd name="connsiteX1" fmla="*/ 0 w 60312"/>
                  <a:gd name="connsiteY1" fmla="*/ 91554 h 91554"/>
                  <a:gd name="connsiteX2" fmla="*/ 0 w 60312"/>
                  <a:gd name="connsiteY2" fmla="*/ 0 h 91554"/>
                  <a:gd name="connsiteX3" fmla="*/ 60312 w 60312"/>
                  <a:gd name="connsiteY3" fmla="*/ 0 h 91554"/>
                  <a:gd name="connsiteX4" fmla="*/ 60312 w 60312"/>
                  <a:gd name="connsiteY4" fmla="*/ 15945 h 91554"/>
                  <a:gd name="connsiteX5" fmla="*/ 17879 w 60312"/>
                  <a:gd name="connsiteY5" fmla="*/ 15945 h 91554"/>
                  <a:gd name="connsiteX6" fmla="*/ 17879 w 60312"/>
                  <a:gd name="connsiteY6" fmla="*/ 37424 h 91554"/>
                  <a:gd name="connsiteX7" fmla="*/ 54007 w 60312"/>
                  <a:gd name="connsiteY7" fmla="*/ 37424 h 91554"/>
                  <a:gd name="connsiteX8" fmla="*/ 54007 w 60312"/>
                  <a:gd name="connsiteY8" fmla="*/ 53369 h 91554"/>
                  <a:gd name="connsiteX9" fmla="*/ 17879 w 60312"/>
                  <a:gd name="connsiteY9" fmla="*/ 53369 h 91554"/>
                  <a:gd name="connsiteX10" fmla="*/ 17879 w 60312"/>
                  <a:gd name="connsiteY10" fmla="*/ 75609 h 91554"/>
                  <a:gd name="connsiteX11" fmla="*/ 60312 w 60312"/>
                  <a:gd name="connsiteY11" fmla="*/ 75609 h 91554"/>
                  <a:gd name="connsiteX12" fmla="*/ 60312 w 60312"/>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312" h="91554">
                    <a:moveTo>
                      <a:pt x="60312" y="91554"/>
                    </a:moveTo>
                    <a:lnTo>
                      <a:pt x="0" y="91554"/>
                    </a:lnTo>
                    <a:lnTo>
                      <a:pt x="0" y="0"/>
                    </a:lnTo>
                    <a:lnTo>
                      <a:pt x="60312" y="0"/>
                    </a:lnTo>
                    <a:lnTo>
                      <a:pt x="60312" y="15945"/>
                    </a:lnTo>
                    <a:lnTo>
                      <a:pt x="17879" y="15945"/>
                    </a:lnTo>
                    <a:lnTo>
                      <a:pt x="17879" y="37424"/>
                    </a:lnTo>
                    <a:lnTo>
                      <a:pt x="54007" y="37424"/>
                    </a:lnTo>
                    <a:lnTo>
                      <a:pt x="54007" y="53369"/>
                    </a:lnTo>
                    <a:lnTo>
                      <a:pt x="17879" y="53369"/>
                    </a:lnTo>
                    <a:lnTo>
                      <a:pt x="17879" y="75609"/>
                    </a:lnTo>
                    <a:lnTo>
                      <a:pt x="60312" y="75609"/>
                    </a:lnTo>
                    <a:lnTo>
                      <a:pt x="60312" y="91554"/>
                    </a:lnTo>
                    <a:close/>
                  </a:path>
                </a:pathLst>
              </a:custGeom>
              <a:solidFill>
                <a:srgbClr val="000000"/>
              </a:solidFill>
              <a:ln w="9525" cap="flat">
                <a:noFill/>
                <a:prstDash val="solid"/>
                <a:round/>
              </a:ln>
            </p:spPr>
            <p:txBody>
              <a:bodyPr rtlCol="0" anchor="ctr"/>
              <a:lstStyle/>
              <a:p>
                <a:endParaRPr lang="en-GB"/>
              </a:p>
            </p:txBody>
          </p:sp>
          <p:sp>
            <p:nvSpPr>
              <p:cNvPr id="886" name="Freeform: Shape 885">
                <a:extLst>
                  <a:ext uri="{FF2B5EF4-FFF2-40B4-BE49-F238E27FC236}">
                    <a16:creationId xmlns:a16="http://schemas.microsoft.com/office/drawing/2014/main" id="{9228FEBB-8B87-4FCE-BF9A-CC313871729B}"/>
                  </a:ext>
                </a:extLst>
              </p:cNvPr>
              <p:cNvSpPr/>
              <p:nvPr/>
            </p:nvSpPr>
            <p:spPr>
              <a:xfrm>
                <a:off x="5069832" y="5369250"/>
                <a:ext cx="67379" cy="93097"/>
              </a:xfrm>
              <a:custGeom>
                <a:avLst/>
                <a:gdLst>
                  <a:gd name="connsiteX0" fmla="*/ 67380 w 67379"/>
                  <a:gd name="connsiteY0" fmla="*/ 65323 h 93097"/>
                  <a:gd name="connsiteX1" fmla="*/ 57864 w 67379"/>
                  <a:gd name="connsiteY1" fmla="*/ 85706 h 93097"/>
                  <a:gd name="connsiteX2" fmla="*/ 33433 w 67379"/>
                  <a:gd name="connsiteY2" fmla="*/ 93097 h 93097"/>
                  <a:gd name="connsiteX3" fmla="*/ 14526 w 67379"/>
                  <a:gd name="connsiteY3" fmla="*/ 90335 h 93097"/>
                  <a:gd name="connsiteX4" fmla="*/ 0 w 67379"/>
                  <a:gd name="connsiteY4" fmla="*/ 81010 h 93097"/>
                  <a:gd name="connsiteX5" fmla="*/ 11573 w 67379"/>
                  <a:gd name="connsiteY5" fmla="*/ 69438 h 93097"/>
                  <a:gd name="connsiteX6" fmla="*/ 33556 w 67379"/>
                  <a:gd name="connsiteY6" fmla="*/ 77153 h 93097"/>
                  <a:gd name="connsiteX7" fmla="*/ 45710 w 67379"/>
                  <a:gd name="connsiteY7" fmla="*/ 74200 h 93097"/>
                  <a:gd name="connsiteX8" fmla="*/ 49892 w 67379"/>
                  <a:gd name="connsiteY8" fmla="*/ 65713 h 93097"/>
                  <a:gd name="connsiteX9" fmla="*/ 47063 w 67379"/>
                  <a:gd name="connsiteY9" fmla="*/ 58121 h 93097"/>
                  <a:gd name="connsiteX10" fmla="*/ 38833 w 67379"/>
                  <a:gd name="connsiteY10" fmla="*/ 55036 h 93097"/>
                  <a:gd name="connsiteX11" fmla="*/ 27899 w 67379"/>
                  <a:gd name="connsiteY11" fmla="*/ 53369 h 93097"/>
                  <a:gd name="connsiteX12" fmla="*/ 10154 w 67379"/>
                  <a:gd name="connsiteY12" fmla="*/ 45777 h 93097"/>
                  <a:gd name="connsiteX13" fmla="*/ 3600 w 67379"/>
                  <a:gd name="connsiteY13" fmla="*/ 27775 h 93097"/>
                  <a:gd name="connsiteX14" fmla="*/ 12211 w 67379"/>
                  <a:gd name="connsiteY14" fmla="*/ 7649 h 93097"/>
                  <a:gd name="connsiteX15" fmla="*/ 35490 w 67379"/>
                  <a:gd name="connsiteY15" fmla="*/ 0 h 93097"/>
                  <a:gd name="connsiteX16" fmla="*/ 65065 w 67379"/>
                  <a:gd name="connsiteY16" fmla="*/ 10678 h 93097"/>
                  <a:gd name="connsiteX17" fmla="*/ 53750 w 67379"/>
                  <a:gd name="connsiteY17" fmla="*/ 21860 h 93097"/>
                  <a:gd name="connsiteX18" fmla="*/ 34976 w 67379"/>
                  <a:gd name="connsiteY18" fmla="*/ 15564 h 93097"/>
                  <a:gd name="connsiteX19" fmla="*/ 24555 w 67379"/>
                  <a:gd name="connsiteY19" fmla="*/ 18841 h 93097"/>
                  <a:gd name="connsiteX20" fmla="*/ 20955 w 67379"/>
                  <a:gd name="connsiteY20" fmla="*/ 27137 h 93097"/>
                  <a:gd name="connsiteX21" fmla="*/ 23527 w 67379"/>
                  <a:gd name="connsiteY21" fmla="*/ 33690 h 93097"/>
                  <a:gd name="connsiteX22" fmla="*/ 31890 w 67379"/>
                  <a:gd name="connsiteY22" fmla="*/ 37167 h 93097"/>
                  <a:gd name="connsiteX23" fmla="*/ 42815 w 67379"/>
                  <a:gd name="connsiteY23" fmla="*/ 38834 h 93097"/>
                  <a:gd name="connsiteX24" fmla="*/ 60303 w 67379"/>
                  <a:gd name="connsiteY24" fmla="*/ 46034 h 93097"/>
                  <a:gd name="connsiteX25" fmla="*/ 67380 w 67379"/>
                  <a:gd name="connsiteY25" fmla="*/ 65323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379" h="93097">
                    <a:moveTo>
                      <a:pt x="67380" y="65323"/>
                    </a:moveTo>
                    <a:cubicBezTo>
                      <a:pt x="67380" y="73981"/>
                      <a:pt x="64208" y="80772"/>
                      <a:pt x="57864" y="85706"/>
                    </a:cubicBezTo>
                    <a:cubicBezTo>
                      <a:pt x="51521" y="90631"/>
                      <a:pt x="43377" y="93097"/>
                      <a:pt x="33433" y="93097"/>
                    </a:cubicBezTo>
                    <a:cubicBezTo>
                      <a:pt x="26146" y="93097"/>
                      <a:pt x="19841" y="92173"/>
                      <a:pt x="14526" y="90335"/>
                    </a:cubicBezTo>
                    <a:cubicBezTo>
                      <a:pt x="9210" y="88488"/>
                      <a:pt x="4372" y="85382"/>
                      <a:pt x="0" y="81010"/>
                    </a:cubicBezTo>
                    <a:lnTo>
                      <a:pt x="11573" y="69438"/>
                    </a:lnTo>
                    <a:cubicBezTo>
                      <a:pt x="16716" y="74581"/>
                      <a:pt x="24041" y="77153"/>
                      <a:pt x="33556" y="77153"/>
                    </a:cubicBezTo>
                    <a:cubicBezTo>
                      <a:pt x="38871" y="77153"/>
                      <a:pt x="42919" y="76172"/>
                      <a:pt x="45710" y="74200"/>
                    </a:cubicBezTo>
                    <a:cubicBezTo>
                      <a:pt x="48492" y="72228"/>
                      <a:pt x="49892" y="69399"/>
                      <a:pt x="49892" y="65713"/>
                    </a:cubicBezTo>
                    <a:cubicBezTo>
                      <a:pt x="49892" y="62542"/>
                      <a:pt x="48949" y="60007"/>
                      <a:pt x="47063" y="58121"/>
                    </a:cubicBezTo>
                    <a:cubicBezTo>
                      <a:pt x="45434" y="56579"/>
                      <a:pt x="42691" y="55550"/>
                      <a:pt x="38833" y="55036"/>
                    </a:cubicBezTo>
                    <a:lnTo>
                      <a:pt x="27899" y="53369"/>
                    </a:lnTo>
                    <a:cubicBezTo>
                      <a:pt x="20183" y="52254"/>
                      <a:pt x="14268" y="49721"/>
                      <a:pt x="10154" y="45777"/>
                    </a:cubicBezTo>
                    <a:cubicBezTo>
                      <a:pt x="5782" y="41491"/>
                      <a:pt x="3600" y="35490"/>
                      <a:pt x="3600" y="27775"/>
                    </a:cubicBezTo>
                    <a:cubicBezTo>
                      <a:pt x="3600" y="19460"/>
                      <a:pt x="6467" y="12754"/>
                      <a:pt x="12211" y="7649"/>
                    </a:cubicBezTo>
                    <a:cubicBezTo>
                      <a:pt x="17954" y="2553"/>
                      <a:pt x="25717" y="0"/>
                      <a:pt x="35490" y="0"/>
                    </a:cubicBezTo>
                    <a:cubicBezTo>
                      <a:pt x="47835" y="0"/>
                      <a:pt x="57693" y="3563"/>
                      <a:pt x="65065" y="10678"/>
                    </a:cubicBezTo>
                    <a:lnTo>
                      <a:pt x="53750" y="21860"/>
                    </a:lnTo>
                    <a:cubicBezTo>
                      <a:pt x="49463" y="17659"/>
                      <a:pt x="43205" y="15564"/>
                      <a:pt x="34976" y="15564"/>
                    </a:cubicBezTo>
                    <a:cubicBezTo>
                      <a:pt x="30432" y="15564"/>
                      <a:pt x="26956" y="16650"/>
                      <a:pt x="24555" y="18841"/>
                    </a:cubicBezTo>
                    <a:cubicBezTo>
                      <a:pt x="22155" y="21022"/>
                      <a:pt x="20955" y="23793"/>
                      <a:pt x="20955" y="27137"/>
                    </a:cubicBezTo>
                    <a:cubicBezTo>
                      <a:pt x="20955" y="29880"/>
                      <a:pt x="21812" y="32061"/>
                      <a:pt x="23527" y="33690"/>
                    </a:cubicBezTo>
                    <a:cubicBezTo>
                      <a:pt x="25498" y="35490"/>
                      <a:pt x="28289" y="36652"/>
                      <a:pt x="31890" y="37167"/>
                    </a:cubicBezTo>
                    <a:lnTo>
                      <a:pt x="42815" y="38834"/>
                    </a:lnTo>
                    <a:cubicBezTo>
                      <a:pt x="50616" y="39948"/>
                      <a:pt x="56445" y="42348"/>
                      <a:pt x="60303" y="46034"/>
                    </a:cubicBezTo>
                    <a:cubicBezTo>
                      <a:pt x="65018" y="50406"/>
                      <a:pt x="67380" y="56836"/>
                      <a:pt x="67380" y="65323"/>
                    </a:cubicBezTo>
                    <a:close/>
                  </a:path>
                </a:pathLst>
              </a:custGeom>
              <a:solidFill>
                <a:srgbClr val="000000"/>
              </a:solidFill>
              <a:ln w="9525" cap="flat">
                <a:noFill/>
                <a:prstDash val="solid"/>
                <a:round/>
              </a:ln>
            </p:spPr>
            <p:txBody>
              <a:bodyPr rtlCol="0" anchor="ctr"/>
              <a:lstStyle/>
              <a:p>
                <a:endParaRPr lang="en-GB"/>
              </a:p>
            </p:txBody>
          </p:sp>
        </p:grpSp>
      </p:grpSp>
      <p:grpSp>
        <p:nvGrpSpPr>
          <p:cNvPr id="17" name="Group 16">
            <a:extLst>
              <a:ext uri="{FF2B5EF4-FFF2-40B4-BE49-F238E27FC236}">
                <a16:creationId xmlns:a16="http://schemas.microsoft.com/office/drawing/2014/main" id="{96618B69-43BC-4B72-BCA0-F3552C0DA650}"/>
              </a:ext>
            </a:extLst>
          </p:cNvPr>
          <p:cNvGrpSpPr/>
          <p:nvPr/>
        </p:nvGrpSpPr>
        <p:grpSpPr>
          <a:xfrm>
            <a:off x="3630411" y="4061126"/>
            <a:ext cx="1344838" cy="1714361"/>
            <a:chOff x="3642425" y="4061126"/>
            <a:chExt cx="1344838" cy="1714361"/>
          </a:xfrm>
        </p:grpSpPr>
        <p:grpSp>
          <p:nvGrpSpPr>
            <p:cNvPr id="557" name="Group 556">
              <a:extLst>
                <a:ext uri="{FF2B5EF4-FFF2-40B4-BE49-F238E27FC236}">
                  <a16:creationId xmlns:a16="http://schemas.microsoft.com/office/drawing/2014/main" id="{7448F923-7682-4880-B389-B487768F1D4F}"/>
                </a:ext>
              </a:extLst>
            </p:cNvPr>
            <p:cNvGrpSpPr>
              <a:grpSpLocks noChangeAspect="1"/>
            </p:cNvGrpSpPr>
            <p:nvPr/>
          </p:nvGrpSpPr>
          <p:grpSpPr>
            <a:xfrm>
              <a:off x="3642425" y="4061126"/>
              <a:ext cx="1344838" cy="1344838"/>
              <a:chOff x="698250" y="783087"/>
              <a:chExt cx="1077355" cy="1077355"/>
            </a:xfrm>
          </p:grpSpPr>
          <p:sp>
            <p:nvSpPr>
              <p:cNvPr id="855" name="Freeform: Shape 854">
                <a:extLst>
                  <a:ext uri="{FF2B5EF4-FFF2-40B4-BE49-F238E27FC236}">
                    <a16:creationId xmlns:a16="http://schemas.microsoft.com/office/drawing/2014/main" id="{E9D425C2-5D45-4BE4-8B2A-A1487CE44D09}"/>
                  </a:ext>
                </a:extLst>
              </p:cNvPr>
              <p:cNvSpPr/>
              <p:nvPr/>
            </p:nvSpPr>
            <p:spPr>
              <a:xfrm>
                <a:off x="698250" y="78308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rgbClr val="FCB414"/>
              </a:solidFill>
              <a:ln w="7575" cap="flat">
                <a:noFill/>
                <a:prstDash val="solid"/>
                <a:round/>
              </a:ln>
            </p:spPr>
            <p:txBody>
              <a:bodyPr rtlCol="0" anchor="ctr"/>
              <a:lstStyle/>
              <a:p>
                <a:endParaRPr lang="en-GB"/>
              </a:p>
            </p:txBody>
          </p:sp>
          <p:sp>
            <p:nvSpPr>
              <p:cNvPr id="856" name="Freeform: Shape 855">
                <a:extLst>
                  <a:ext uri="{FF2B5EF4-FFF2-40B4-BE49-F238E27FC236}">
                    <a16:creationId xmlns:a16="http://schemas.microsoft.com/office/drawing/2014/main" id="{7B2FBD55-5F30-4C1A-AF86-FCB7DFA7A882}"/>
                  </a:ext>
                </a:extLst>
              </p:cNvPr>
              <p:cNvSpPr/>
              <p:nvPr/>
            </p:nvSpPr>
            <p:spPr>
              <a:xfrm>
                <a:off x="1431849" y="984333"/>
                <a:ext cx="222985" cy="265690"/>
              </a:xfrm>
              <a:custGeom>
                <a:avLst/>
                <a:gdLst>
                  <a:gd name="connsiteX0" fmla="*/ 46758 w 222985"/>
                  <a:gd name="connsiteY0" fmla="*/ 140 h 265690"/>
                  <a:gd name="connsiteX1" fmla="*/ 223338 w 222985"/>
                  <a:gd name="connsiteY1" fmla="*/ 265830 h 265690"/>
                  <a:gd name="connsiteX2" fmla="*/ 352 w 222985"/>
                  <a:gd name="connsiteY2" fmla="*/ 218436 h 265690"/>
                  <a:gd name="connsiteX3" fmla="*/ 46758 w 222985"/>
                  <a:gd name="connsiteY3" fmla="*/ 140 h 265690"/>
                </a:gdLst>
                <a:ahLst/>
                <a:cxnLst>
                  <a:cxn ang="0">
                    <a:pos x="connsiteX0" y="connsiteY0"/>
                  </a:cxn>
                  <a:cxn ang="0">
                    <a:pos x="connsiteX1" y="connsiteY1"/>
                  </a:cxn>
                  <a:cxn ang="0">
                    <a:pos x="connsiteX2" y="connsiteY2"/>
                  </a:cxn>
                  <a:cxn ang="0">
                    <a:pos x="connsiteX3" y="connsiteY3"/>
                  </a:cxn>
                </a:cxnLst>
                <a:rect l="l" t="t" r="r" b="b"/>
                <a:pathLst>
                  <a:path w="222985" h="265690">
                    <a:moveTo>
                      <a:pt x="46758" y="140"/>
                    </a:moveTo>
                    <a:lnTo>
                      <a:pt x="223338" y="265830"/>
                    </a:lnTo>
                    <a:lnTo>
                      <a:pt x="352" y="218436"/>
                    </a:lnTo>
                    <a:lnTo>
                      <a:pt x="46758" y="140"/>
                    </a:lnTo>
                    <a:close/>
                  </a:path>
                </a:pathLst>
              </a:custGeom>
              <a:solidFill>
                <a:srgbClr val="FFFFFF"/>
              </a:solidFill>
              <a:ln w="7575" cap="flat">
                <a:noFill/>
                <a:prstDash val="solid"/>
                <a:round/>
              </a:ln>
            </p:spPr>
            <p:txBody>
              <a:bodyPr rtlCol="0" anchor="ctr"/>
              <a:lstStyle/>
              <a:p>
                <a:endParaRPr lang="en-GB"/>
              </a:p>
            </p:txBody>
          </p:sp>
          <p:sp>
            <p:nvSpPr>
              <p:cNvPr id="857" name="Freeform: Shape 856">
                <a:extLst>
                  <a:ext uri="{FF2B5EF4-FFF2-40B4-BE49-F238E27FC236}">
                    <a16:creationId xmlns:a16="http://schemas.microsoft.com/office/drawing/2014/main" id="{174AD87A-D9C4-457D-A49C-3EBD06B6A05D}"/>
                  </a:ext>
                </a:extLst>
              </p:cNvPr>
              <p:cNvSpPr/>
              <p:nvPr/>
            </p:nvSpPr>
            <p:spPr>
              <a:xfrm>
                <a:off x="1418380" y="970866"/>
                <a:ext cx="249921" cy="292625"/>
              </a:xfrm>
              <a:custGeom>
                <a:avLst/>
                <a:gdLst>
                  <a:gd name="connsiteX0" fmla="*/ 71447 w 249921"/>
                  <a:gd name="connsiteY0" fmla="*/ 6150 h 292625"/>
                  <a:gd name="connsiteX1" fmla="*/ 57703 w 249921"/>
                  <a:gd name="connsiteY1" fmla="*/ 380 h 292625"/>
                  <a:gd name="connsiteX2" fmla="*/ 47054 w 249921"/>
                  <a:gd name="connsiteY2" fmla="*/ 10810 h 292625"/>
                  <a:gd name="connsiteX3" fmla="*/ 648 w 249921"/>
                  <a:gd name="connsiteY3" fmla="*/ 229105 h 292625"/>
                  <a:gd name="connsiteX4" fmla="*/ 2525 w 249921"/>
                  <a:gd name="connsiteY4" fmla="*/ 239238 h 292625"/>
                  <a:gd name="connsiteX5" fmla="*/ 11023 w 249921"/>
                  <a:gd name="connsiteY5" fmla="*/ 245076 h 292625"/>
                  <a:gd name="connsiteX6" fmla="*/ 234009 w 249921"/>
                  <a:gd name="connsiteY6" fmla="*/ 292470 h 292625"/>
                  <a:gd name="connsiteX7" fmla="*/ 247943 w 249921"/>
                  <a:gd name="connsiteY7" fmla="*/ 286868 h 292625"/>
                  <a:gd name="connsiteX8" fmla="*/ 248026 w 249921"/>
                  <a:gd name="connsiteY8" fmla="*/ 271840 h 292625"/>
                  <a:gd name="connsiteX9" fmla="*/ 71447 w 249921"/>
                  <a:gd name="connsiteY9" fmla="*/ 6150 h 292625"/>
                  <a:gd name="connsiteX10" fmla="*/ 66741 w 249921"/>
                  <a:gd name="connsiteY10" fmla="*/ 47737 h 292625"/>
                  <a:gd name="connsiteX11" fmla="*/ 207321 w 249921"/>
                  <a:gd name="connsiteY11" fmla="*/ 259260 h 292625"/>
                  <a:gd name="connsiteX12" fmla="*/ 29791 w 249921"/>
                  <a:gd name="connsiteY12" fmla="*/ 221527 h 292625"/>
                  <a:gd name="connsiteX13" fmla="*/ 66741 w 249921"/>
                  <a:gd name="connsiteY13" fmla="*/ 47737 h 29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9921" h="292625">
                    <a:moveTo>
                      <a:pt x="71447" y="6150"/>
                    </a:moveTo>
                    <a:cubicBezTo>
                      <a:pt x="68444" y="1635"/>
                      <a:pt x="63024" y="-638"/>
                      <a:pt x="57703" y="380"/>
                    </a:cubicBezTo>
                    <a:cubicBezTo>
                      <a:pt x="52375" y="1391"/>
                      <a:pt x="48179" y="5504"/>
                      <a:pt x="47054" y="10810"/>
                    </a:cubicBezTo>
                    <a:lnTo>
                      <a:pt x="648" y="229105"/>
                    </a:lnTo>
                    <a:cubicBezTo>
                      <a:pt x="-97" y="232594"/>
                      <a:pt x="579" y="236243"/>
                      <a:pt x="2525" y="239238"/>
                    </a:cubicBezTo>
                    <a:cubicBezTo>
                      <a:pt x="4471" y="242233"/>
                      <a:pt x="7527" y="244331"/>
                      <a:pt x="11023" y="245076"/>
                    </a:cubicBezTo>
                    <a:lnTo>
                      <a:pt x="234009" y="292470"/>
                    </a:lnTo>
                    <a:cubicBezTo>
                      <a:pt x="239361" y="293610"/>
                      <a:pt x="244872" y="291391"/>
                      <a:pt x="247943" y="286868"/>
                    </a:cubicBezTo>
                    <a:cubicBezTo>
                      <a:pt x="251021" y="282338"/>
                      <a:pt x="251052" y="276401"/>
                      <a:pt x="248026" y="271840"/>
                    </a:cubicBezTo>
                    <a:lnTo>
                      <a:pt x="71447" y="6150"/>
                    </a:lnTo>
                    <a:close/>
                    <a:moveTo>
                      <a:pt x="66741" y="47737"/>
                    </a:moveTo>
                    <a:lnTo>
                      <a:pt x="207321" y="259260"/>
                    </a:lnTo>
                    <a:cubicBezTo>
                      <a:pt x="207321" y="259260"/>
                      <a:pt x="29791" y="221527"/>
                      <a:pt x="29791" y="221527"/>
                    </a:cubicBezTo>
                    <a:lnTo>
                      <a:pt x="66741" y="47737"/>
                    </a:lnTo>
                    <a:close/>
                  </a:path>
                </a:pathLst>
              </a:custGeom>
              <a:solidFill>
                <a:srgbClr val="231F20"/>
              </a:solidFill>
              <a:ln w="7575" cap="flat">
                <a:noFill/>
                <a:prstDash val="solid"/>
                <a:round/>
              </a:ln>
            </p:spPr>
            <p:txBody>
              <a:bodyPr rtlCol="0" anchor="ctr"/>
              <a:lstStyle/>
              <a:p>
                <a:endParaRPr lang="en-GB"/>
              </a:p>
            </p:txBody>
          </p:sp>
          <p:sp>
            <p:nvSpPr>
              <p:cNvPr id="858" name="Freeform: Shape 857">
                <a:extLst>
                  <a:ext uri="{FF2B5EF4-FFF2-40B4-BE49-F238E27FC236}">
                    <a16:creationId xmlns:a16="http://schemas.microsoft.com/office/drawing/2014/main" id="{2AAB6624-8C41-4DC3-A7C9-806BCFA957FE}"/>
                  </a:ext>
                </a:extLst>
              </p:cNvPr>
              <p:cNvSpPr/>
              <p:nvPr/>
            </p:nvSpPr>
            <p:spPr>
              <a:xfrm>
                <a:off x="1010969" y="1192777"/>
                <a:ext cx="548384" cy="147405"/>
              </a:xfrm>
              <a:custGeom>
                <a:avLst/>
                <a:gdLst>
                  <a:gd name="connsiteX0" fmla="*/ 541758 w 548384"/>
                  <a:gd name="connsiteY0" fmla="*/ 147608 h 147405"/>
                  <a:gd name="connsiteX1" fmla="*/ 245 w 548384"/>
                  <a:gd name="connsiteY1" fmla="*/ 32508 h 147405"/>
                  <a:gd name="connsiteX2" fmla="*/ 7109 w 548384"/>
                  <a:gd name="connsiteY2" fmla="*/ 202 h 147405"/>
                  <a:gd name="connsiteX3" fmla="*/ 548629 w 548384"/>
                  <a:gd name="connsiteY3" fmla="*/ 115302 h 147405"/>
                  <a:gd name="connsiteX4" fmla="*/ 541758 w 548384"/>
                  <a:gd name="connsiteY4" fmla="*/ 147608 h 147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05">
                    <a:moveTo>
                      <a:pt x="541758" y="147608"/>
                    </a:moveTo>
                    <a:lnTo>
                      <a:pt x="245" y="32508"/>
                    </a:lnTo>
                    <a:lnTo>
                      <a:pt x="7109" y="202"/>
                    </a:lnTo>
                    <a:lnTo>
                      <a:pt x="548629" y="115302"/>
                    </a:lnTo>
                    <a:lnTo>
                      <a:pt x="541758" y="147608"/>
                    </a:lnTo>
                    <a:close/>
                  </a:path>
                </a:pathLst>
              </a:custGeom>
              <a:solidFill>
                <a:srgbClr val="FFFFFF"/>
              </a:solidFill>
              <a:ln w="7575" cap="flat">
                <a:noFill/>
                <a:prstDash val="solid"/>
                <a:round/>
              </a:ln>
            </p:spPr>
            <p:txBody>
              <a:bodyPr rtlCol="0" anchor="ctr"/>
              <a:lstStyle/>
              <a:p>
                <a:endParaRPr lang="en-GB"/>
              </a:p>
            </p:txBody>
          </p:sp>
          <p:sp>
            <p:nvSpPr>
              <p:cNvPr id="859" name="Freeform: Shape 858">
                <a:extLst>
                  <a:ext uri="{FF2B5EF4-FFF2-40B4-BE49-F238E27FC236}">
                    <a16:creationId xmlns:a16="http://schemas.microsoft.com/office/drawing/2014/main" id="{27044A92-00D4-4669-99B8-471861EDF59F}"/>
                  </a:ext>
                </a:extLst>
              </p:cNvPr>
              <p:cNvSpPr/>
              <p:nvPr/>
            </p:nvSpPr>
            <p:spPr>
              <a:xfrm>
                <a:off x="996337" y="1261615"/>
                <a:ext cx="548384" cy="147413"/>
              </a:xfrm>
              <a:custGeom>
                <a:avLst/>
                <a:gdLst>
                  <a:gd name="connsiteX0" fmla="*/ 541759 w 548384"/>
                  <a:gd name="connsiteY0" fmla="*/ 147644 h 147413"/>
                  <a:gd name="connsiteX1" fmla="*/ 238 w 548384"/>
                  <a:gd name="connsiteY1" fmla="*/ 32537 h 147413"/>
                  <a:gd name="connsiteX2" fmla="*/ 7102 w 548384"/>
                  <a:gd name="connsiteY2" fmla="*/ 231 h 147413"/>
                  <a:gd name="connsiteX3" fmla="*/ 548623 w 548384"/>
                  <a:gd name="connsiteY3" fmla="*/ 115338 h 147413"/>
                  <a:gd name="connsiteX4" fmla="*/ 541759 w 548384"/>
                  <a:gd name="connsiteY4" fmla="*/ 147644 h 147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13">
                    <a:moveTo>
                      <a:pt x="541759" y="147644"/>
                    </a:moveTo>
                    <a:lnTo>
                      <a:pt x="238" y="32537"/>
                    </a:lnTo>
                    <a:lnTo>
                      <a:pt x="7102" y="231"/>
                    </a:lnTo>
                    <a:lnTo>
                      <a:pt x="548623" y="115338"/>
                    </a:lnTo>
                    <a:lnTo>
                      <a:pt x="541759" y="147644"/>
                    </a:lnTo>
                    <a:close/>
                  </a:path>
                </a:pathLst>
              </a:custGeom>
              <a:solidFill>
                <a:srgbClr val="FFFFFF"/>
              </a:solidFill>
              <a:ln w="7575" cap="flat">
                <a:noFill/>
                <a:prstDash val="solid"/>
                <a:round/>
              </a:ln>
            </p:spPr>
            <p:txBody>
              <a:bodyPr rtlCol="0" anchor="ctr"/>
              <a:lstStyle/>
              <a:p>
                <a:endParaRPr lang="en-GB"/>
              </a:p>
            </p:txBody>
          </p:sp>
          <p:sp>
            <p:nvSpPr>
              <p:cNvPr id="860" name="Freeform: Shape 859">
                <a:extLst>
                  <a:ext uri="{FF2B5EF4-FFF2-40B4-BE49-F238E27FC236}">
                    <a16:creationId xmlns:a16="http://schemas.microsoft.com/office/drawing/2014/main" id="{671056C8-27F4-42AC-A0DF-F806694D150F}"/>
                  </a:ext>
                </a:extLst>
              </p:cNvPr>
              <p:cNvSpPr/>
              <p:nvPr/>
            </p:nvSpPr>
            <p:spPr>
              <a:xfrm>
                <a:off x="981704" y="1330460"/>
                <a:ext cx="548384" cy="147413"/>
              </a:xfrm>
              <a:custGeom>
                <a:avLst/>
                <a:gdLst>
                  <a:gd name="connsiteX0" fmla="*/ 541745 w 548384"/>
                  <a:gd name="connsiteY0" fmla="*/ 147673 h 147413"/>
                  <a:gd name="connsiteX1" fmla="*/ 232 w 548384"/>
                  <a:gd name="connsiteY1" fmla="*/ 32565 h 147413"/>
                  <a:gd name="connsiteX2" fmla="*/ 7096 w 548384"/>
                  <a:gd name="connsiteY2" fmla="*/ 260 h 147413"/>
                  <a:gd name="connsiteX3" fmla="*/ 548617 w 548384"/>
                  <a:gd name="connsiteY3" fmla="*/ 115367 h 147413"/>
                  <a:gd name="connsiteX4" fmla="*/ 541745 w 548384"/>
                  <a:gd name="connsiteY4" fmla="*/ 147673 h 147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13">
                    <a:moveTo>
                      <a:pt x="541745" y="147673"/>
                    </a:moveTo>
                    <a:lnTo>
                      <a:pt x="232" y="32565"/>
                    </a:lnTo>
                    <a:lnTo>
                      <a:pt x="7096" y="260"/>
                    </a:lnTo>
                    <a:lnTo>
                      <a:pt x="548617" y="115367"/>
                    </a:lnTo>
                    <a:lnTo>
                      <a:pt x="541745" y="147673"/>
                    </a:lnTo>
                    <a:close/>
                  </a:path>
                </a:pathLst>
              </a:custGeom>
              <a:solidFill>
                <a:srgbClr val="FFFFFF"/>
              </a:solidFill>
              <a:ln w="7575" cap="flat">
                <a:noFill/>
                <a:prstDash val="solid"/>
                <a:round/>
              </a:ln>
            </p:spPr>
            <p:txBody>
              <a:bodyPr rtlCol="0" anchor="ctr"/>
              <a:lstStyle/>
              <a:p>
                <a:endParaRPr lang="en-GB"/>
              </a:p>
            </p:txBody>
          </p:sp>
          <p:sp>
            <p:nvSpPr>
              <p:cNvPr id="861" name="Freeform: Shape 860">
                <a:extLst>
                  <a:ext uri="{FF2B5EF4-FFF2-40B4-BE49-F238E27FC236}">
                    <a16:creationId xmlns:a16="http://schemas.microsoft.com/office/drawing/2014/main" id="{92E169E2-DC6E-458B-9648-9CBCF74026DB}"/>
                  </a:ext>
                </a:extLst>
              </p:cNvPr>
              <p:cNvSpPr/>
              <p:nvPr/>
            </p:nvSpPr>
            <p:spPr>
              <a:xfrm>
                <a:off x="960025" y="1432440"/>
                <a:ext cx="548384" cy="147405"/>
              </a:xfrm>
              <a:custGeom>
                <a:avLst/>
                <a:gdLst>
                  <a:gd name="connsiteX0" fmla="*/ 541744 w 548384"/>
                  <a:gd name="connsiteY0" fmla="*/ 147708 h 147405"/>
                  <a:gd name="connsiteX1" fmla="*/ 223 w 548384"/>
                  <a:gd name="connsiteY1" fmla="*/ 32608 h 147405"/>
                  <a:gd name="connsiteX2" fmla="*/ 7087 w 548384"/>
                  <a:gd name="connsiteY2" fmla="*/ 302 h 147405"/>
                  <a:gd name="connsiteX3" fmla="*/ 548608 w 548384"/>
                  <a:gd name="connsiteY3" fmla="*/ 115402 h 147405"/>
                  <a:gd name="connsiteX4" fmla="*/ 541744 w 548384"/>
                  <a:gd name="connsiteY4" fmla="*/ 147708 h 147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05">
                    <a:moveTo>
                      <a:pt x="541744" y="147708"/>
                    </a:moveTo>
                    <a:lnTo>
                      <a:pt x="223" y="32608"/>
                    </a:lnTo>
                    <a:lnTo>
                      <a:pt x="7087" y="302"/>
                    </a:lnTo>
                    <a:lnTo>
                      <a:pt x="548608" y="115402"/>
                    </a:lnTo>
                    <a:lnTo>
                      <a:pt x="541744" y="147708"/>
                    </a:lnTo>
                    <a:close/>
                  </a:path>
                </a:pathLst>
              </a:custGeom>
              <a:solidFill>
                <a:srgbClr val="FFFFFF"/>
              </a:solidFill>
              <a:ln w="7575" cap="flat">
                <a:noFill/>
                <a:prstDash val="solid"/>
                <a:round/>
              </a:ln>
            </p:spPr>
            <p:txBody>
              <a:bodyPr rtlCol="0" anchor="ctr"/>
              <a:lstStyle/>
              <a:p>
                <a:endParaRPr lang="en-GB"/>
              </a:p>
            </p:txBody>
          </p:sp>
          <p:sp>
            <p:nvSpPr>
              <p:cNvPr id="862" name="Freeform: Shape 861">
                <a:extLst>
                  <a:ext uri="{FF2B5EF4-FFF2-40B4-BE49-F238E27FC236}">
                    <a16:creationId xmlns:a16="http://schemas.microsoft.com/office/drawing/2014/main" id="{C04FE75B-1133-4BB8-8015-7DBA67F97996}"/>
                  </a:ext>
                </a:extLst>
              </p:cNvPr>
              <p:cNvSpPr/>
              <p:nvPr/>
            </p:nvSpPr>
            <p:spPr>
              <a:xfrm>
                <a:off x="945392" y="1501286"/>
                <a:ext cx="548384" cy="147405"/>
              </a:xfrm>
              <a:custGeom>
                <a:avLst/>
                <a:gdLst>
                  <a:gd name="connsiteX0" fmla="*/ 541730 w 548384"/>
                  <a:gd name="connsiteY0" fmla="*/ 147736 h 147405"/>
                  <a:gd name="connsiteX1" fmla="*/ 217 w 548384"/>
                  <a:gd name="connsiteY1" fmla="*/ 32637 h 147405"/>
                  <a:gd name="connsiteX2" fmla="*/ 7089 w 548384"/>
                  <a:gd name="connsiteY2" fmla="*/ 331 h 147405"/>
                  <a:gd name="connsiteX3" fmla="*/ 548602 w 548384"/>
                  <a:gd name="connsiteY3" fmla="*/ 115430 h 147405"/>
                  <a:gd name="connsiteX4" fmla="*/ 541730 w 548384"/>
                  <a:gd name="connsiteY4" fmla="*/ 147736 h 147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05">
                    <a:moveTo>
                      <a:pt x="541730" y="147736"/>
                    </a:moveTo>
                    <a:lnTo>
                      <a:pt x="217" y="32637"/>
                    </a:lnTo>
                    <a:lnTo>
                      <a:pt x="7089" y="331"/>
                    </a:lnTo>
                    <a:lnTo>
                      <a:pt x="548602" y="115430"/>
                    </a:lnTo>
                    <a:lnTo>
                      <a:pt x="541730" y="147736"/>
                    </a:lnTo>
                    <a:close/>
                  </a:path>
                </a:pathLst>
              </a:custGeom>
              <a:solidFill>
                <a:srgbClr val="FFFFFF"/>
              </a:solidFill>
              <a:ln w="7575" cap="flat">
                <a:noFill/>
                <a:prstDash val="solid"/>
                <a:round/>
              </a:ln>
            </p:spPr>
            <p:txBody>
              <a:bodyPr rtlCol="0" anchor="ctr"/>
              <a:lstStyle/>
              <a:p>
                <a:endParaRPr lang="en-GB"/>
              </a:p>
            </p:txBody>
          </p:sp>
          <p:sp>
            <p:nvSpPr>
              <p:cNvPr id="863" name="Freeform: Shape 862">
                <a:extLst>
                  <a:ext uri="{FF2B5EF4-FFF2-40B4-BE49-F238E27FC236}">
                    <a16:creationId xmlns:a16="http://schemas.microsoft.com/office/drawing/2014/main" id="{CEFD7DBA-A999-4C75-9F29-BC129E4DA483}"/>
                  </a:ext>
                </a:extLst>
              </p:cNvPr>
              <p:cNvSpPr/>
              <p:nvPr/>
            </p:nvSpPr>
            <p:spPr>
              <a:xfrm>
                <a:off x="1034214" y="1009326"/>
                <a:ext cx="130256" cy="138892"/>
              </a:xfrm>
              <a:custGeom>
                <a:avLst/>
                <a:gdLst>
                  <a:gd name="connsiteX0" fmla="*/ 105674 w 130256"/>
                  <a:gd name="connsiteY0" fmla="*/ 139016 h 138892"/>
                  <a:gd name="connsiteX1" fmla="*/ 130424 w 130256"/>
                  <a:gd name="connsiteY1" fmla="*/ 22548 h 138892"/>
                  <a:gd name="connsiteX2" fmla="*/ 108015 w 130256"/>
                  <a:gd name="connsiteY2" fmla="*/ 17790 h 138892"/>
                  <a:gd name="connsiteX3" fmla="*/ 64368 w 130256"/>
                  <a:gd name="connsiteY3" fmla="*/ 74328 h 138892"/>
                  <a:gd name="connsiteX4" fmla="*/ 47334 w 130256"/>
                  <a:gd name="connsiteY4" fmla="*/ 4890 h 138892"/>
                  <a:gd name="connsiteX5" fmla="*/ 24917 w 130256"/>
                  <a:gd name="connsiteY5" fmla="*/ 124 h 138892"/>
                  <a:gd name="connsiteX6" fmla="*/ 167 w 130256"/>
                  <a:gd name="connsiteY6" fmla="*/ 116592 h 138892"/>
                  <a:gd name="connsiteX7" fmla="*/ 22903 w 130256"/>
                  <a:gd name="connsiteY7" fmla="*/ 121426 h 138892"/>
                  <a:gd name="connsiteX8" fmla="*/ 37330 w 130256"/>
                  <a:gd name="connsiteY8" fmla="*/ 53539 h 138892"/>
                  <a:gd name="connsiteX9" fmla="*/ 50351 w 130256"/>
                  <a:gd name="connsiteY9" fmla="*/ 102469 h 138892"/>
                  <a:gd name="connsiteX10" fmla="*/ 65729 w 130256"/>
                  <a:gd name="connsiteY10" fmla="*/ 105737 h 138892"/>
                  <a:gd name="connsiteX11" fmla="*/ 97366 w 130256"/>
                  <a:gd name="connsiteY11" fmla="*/ 66301 h 138892"/>
                  <a:gd name="connsiteX12" fmla="*/ 82931 w 130256"/>
                  <a:gd name="connsiteY12" fmla="*/ 134182 h 138892"/>
                  <a:gd name="connsiteX13" fmla="*/ 105674 w 130256"/>
                  <a:gd name="connsiteY13" fmla="*/ 139016 h 13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256" h="138892">
                    <a:moveTo>
                      <a:pt x="105674" y="139016"/>
                    </a:moveTo>
                    <a:lnTo>
                      <a:pt x="130424" y="22548"/>
                    </a:lnTo>
                    <a:lnTo>
                      <a:pt x="108015" y="17790"/>
                    </a:lnTo>
                    <a:lnTo>
                      <a:pt x="64368" y="74328"/>
                    </a:lnTo>
                    <a:lnTo>
                      <a:pt x="47334" y="4890"/>
                    </a:lnTo>
                    <a:lnTo>
                      <a:pt x="24917" y="124"/>
                    </a:lnTo>
                    <a:lnTo>
                      <a:pt x="167" y="116592"/>
                    </a:lnTo>
                    <a:lnTo>
                      <a:pt x="22903" y="121426"/>
                    </a:lnTo>
                    <a:lnTo>
                      <a:pt x="37330" y="53539"/>
                    </a:lnTo>
                    <a:lnTo>
                      <a:pt x="50351" y="102469"/>
                    </a:lnTo>
                    <a:lnTo>
                      <a:pt x="65729" y="105737"/>
                    </a:lnTo>
                    <a:lnTo>
                      <a:pt x="97366" y="66301"/>
                    </a:lnTo>
                    <a:lnTo>
                      <a:pt x="82931" y="134182"/>
                    </a:lnTo>
                    <a:lnTo>
                      <a:pt x="105674" y="139016"/>
                    </a:lnTo>
                    <a:close/>
                  </a:path>
                </a:pathLst>
              </a:custGeom>
              <a:solidFill>
                <a:srgbClr val="231F20"/>
              </a:solidFill>
              <a:ln w="7575" cap="flat">
                <a:noFill/>
                <a:prstDash val="solid"/>
                <a:round/>
              </a:ln>
            </p:spPr>
            <p:txBody>
              <a:bodyPr rtlCol="0" anchor="ctr"/>
              <a:lstStyle/>
              <a:p>
                <a:endParaRPr lang="en-GB"/>
              </a:p>
            </p:txBody>
          </p:sp>
          <p:sp>
            <p:nvSpPr>
              <p:cNvPr id="864" name="Freeform: Shape 863">
                <a:extLst>
                  <a:ext uri="{FF2B5EF4-FFF2-40B4-BE49-F238E27FC236}">
                    <a16:creationId xmlns:a16="http://schemas.microsoft.com/office/drawing/2014/main" id="{9089067C-D334-4B47-A3B9-671367109729}"/>
                  </a:ext>
                </a:extLst>
              </p:cNvPr>
              <p:cNvSpPr/>
              <p:nvPr/>
            </p:nvSpPr>
            <p:spPr>
              <a:xfrm>
                <a:off x="1171016" y="1043637"/>
                <a:ext cx="94572" cy="120851"/>
              </a:xfrm>
              <a:custGeom>
                <a:avLst/>
                <a:gdLst>
                  <a:gd name="connsiteX0" fmla="*/ 90566 w 94572"/>
                  <a:gd name="connsiteY0" fmla="*/ 69711 h 120851"/>
                  <a:gd name="connsiteX1" fmla="*/ 88605 w 94572"/>
                  <a:gd name="connsiteY1" fmla="*/ 20226 h 120851"/>
                  <a:gd name="connsiteX2" fmla="*/ 60130 w 94572"/>
                  <a:gd name="connsiteY2" fmla="*/ 1352 h 120851"/>
                  <a:gd name="connsiteX3" fmla="*/ 26282 w 94572"/>
                  <a:gd name="connsiteY3" fmla="*/ 6977 h 120851"/>
                  <a:gd name="connsiteX4" fmla="*/ 4526 w 94572"/>
                  <a:gd name="connsiteY4" fmla="*/ 51422 h 120851"/>
                  <a:gd name="connsiteX5" fmla="*/ 6320 w 94572"/>
                  <a:gd name="connsiteY5" fmla="*/ 100869 h 120851"/>
                  <a:gd name="connsiteX6" fmla="*/ 34955 w 94572"/>
                  <a:gd name="connsiteY6" fmla="*/ 119781 h 120851"/>
                  <a:gd name="connsiteX7" fmla="*/ 68644 w 94572"/>
                  <a:gd name="connsiteY7" fmla="*/ 114118 h 120851"/>
                  <a:gd name="connsiteX8" fmla="*/ 90566 w 94572"/>
                  <a:gd name="connsiteY8" fmla="*/ 69711 h 120851"/>
                  <a:gd name="connsiteX9" fmla="*/ 67831 w 94572"/>
                  <a:gd name="connsiteY9" fmla="*/ 64876 h 120851"/>
                  <a:gd name="connsiteX10" fmla="*/ 55182 w 94572"/>
                  <a:gd name="connsiteY10" fmla="*/ 96209 h 120851"/>
                  <a:gd name="connsiteX11" fmla="*/ 39272 w 94572"/>
                  <a:gd name="connsiteY11" fmla="*/ 99493 h 120851"/>
                  <a:gd name="connsiteX12" fmla="*/ 25901 w 94572"/>
                  <a:gd name="connsiteY12" fmla="*/ 89984 h 120851"/>
                  <a:gd name="connsiteX13" fmla="*/ 27262 w 94572"/>
                  <a:gd name="connsiteY13" fmla="*/ 56249 h 120851"/>
                  <a:gd name="connsiteX14" fmla="*/ 39774 w 94572"/>
                  <a:gd name="connsiteY14" fmla="*/ 24718 h 120851"/>
                  <a:gd name="connsiteX15" fmla="*/ 55820 w 94572"/>
                  <a:gd name="connsiteY15" fmla="*/ 21632 h 120851"/>
                  <a:gd name="connsiteX16" fmla="*/ 69054 w 94572"/>
                  <a:gd name="connsiteY16" fmla="*/ 30944 h 120851"/>
                  <a:gd name="connsiteX17" fmla="*/ 67831 w 94572"/>
                  <a:gd name="connsiteY17" fmla="*/ 64876 h 120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4572" h="120851">
                    <a:moveTo>
                      <a:pt x="90566" y="69711"/>
                    </a:moveTo>
                    <a:cubicBezTo>
                      <a:pt x="95294" y="47462"/>
                      <a:pt x="97750" y="34304"/>
                      <a:pt x="88605" y="20226"/>
                    </a:cubicBezTo>
                    <a:cubicBezTo>
                      <a:pt x="82418" y="10701"/>
                      <a:pt x="73547" y="4202"/>
                      <a:pt x="60130" y="1352"/>
                    </a:cubicBezTo>
                    <a:cubicBezTo>
                      <a:pt x="46714" y="-1506"/>
                      <a:pt x="35798" y="789"/>
                      <a:pt x="26282" y="6977"/>
                    </a:cubicBezTo>
                    <a:cubicBezTo>
                      <a:pt x="12196" y="16121"/>
                      <a:pt x="9255" y="29173"/>
                      <a:pt x="4526" y="51422"/>
                    </a:cubicBezTo>
                    <a:cubicBezTo>
                      <a:pt x="-202" y="73663"/>
                      <a:pt x="-2824" y="86783"/>
                      <a:pt x="6320" y="100869"/>
                    </a:cubicBezTo>
                    <a:cubicBezTo>
                      <a:pt x="12508" y="110386"/>
                      <a:pt x="21546" y="116923"/>
                      <a:pt x="34955" y="119781"/>
                    </a:cubicBezTo>
                    <a:cubicBezTo>
                      <a:pt x="48371" y="122631"/>
                      <a:pt x="59127" y="120298"/>
                      <a:pt x="68644" y="114118"/>
                    </a:cubicBezTo>
                    <a:cubicBezTo>
                      <a:pt x="82729" y="104973"/>
                      <a:pt x="85838" y="91952"/>
                      <a:pt x="90566" y="69711"/>
                    </a:cubicBezTo>
                    <a:close/>
                    <a:moveTo>
                      <a:pt x="67831" y="64876"/>
                    </a:moveTo>
                    <a:cubicBezTo>
                      <a:pt x="63103" y="87118"/>
                      <a:pt x="60480" y="92203"/>
                      <a:pt x="55182" y="96209"/>
                    </a:cubicBezTo>
                    <a:cubicBezTo>
                      <a:pt x="51115" y="99272"/>
                      <a:pt x="45483" y="100815"/>
                      <a:pt x="39272" y="99493"/>
                    </a:cubicBezTo>
                    <a:cubicBezTo>
                      <a:pt x="33054" y="98170"/>
                      <a:pt x="28539" y="94476"/>
                      <a:pt x="25901" y="89984"/>
                    </a:cubicBezTo>
                    <a:cubicBezTo>
                      <a:pt x="22694" y="84176"/>
                      <a:pt x="22534" y="78498"/>
                      <a:pt x="27262" y="56249"/>
                    </a:cubicBezTo>
                    <a:cubicBezTo>
                      <a:pt x="31990" y="34007"/>
                      <a:pt x="34483" y="28724"/>
                      <a:pt x="39774" y="24718"/>
                    </a:cubicBezTo>
                    <a:cubicBezTo>
                      <a:pt x="44008" y="21685"/>
                      <a:pt x="49603" y="20310"/>
                      <a:pt x="55820" y="21632"/>
                    </a:cubicBezTo>
                    <a:cubicBezTo>
                      <a:pt x="62038" y="22955"/>
                      <a:pt x="66584" y="26482"/>
                      <a:pt x="69054" y="30944"/>
                    </a:cubicBezTo>
                    <a:cubicBezTo>
                      <a:pt x="72270" y="36751"/>
                      <a:pt x="72559" y="42627"/>
                      <a:pt x="67831" y="64876"/>
                    </a:cubicBezTo>
                    <a:close/>
                  </a:path>
                </a:pathLst>
              </a:custGeom>
              <a:solidFill>
                <a:srgbClr val="231F20"/>
              </a:solidFill>
              <a:ln w="7575" cap="flat">
                <a:noFill/>
                <a:prstDash val="solid"/>
                <a:round/>
              </a:ln>
            </p:spPr>
            <p:txBody>
              <a:bodyPr rtlCol="0" anchor="ctr"/>
              <a:lstStyle/>
              <a:p>
                <a:endParaRPr lang="en-GB"/>
              </a:p>
            </p:txBody>
          </p:sp>
          <p:sp>
            <p:nvSpPr>
              <p:cNvPr id="865" name="Freeform: Shape 864">
                <a:extLst>
                  <a:ext uri="{FF2B5EF4-FFF2-40B4-BE49-F238E27FC236}">
                    <a16:creationId xmlns:a16="http://schemas.microsoft.com/office/drawing/2014/main" id="{93CA72A4-A38D-4EA6-8A52-919A1C78A113}"/>
                  </a:ext>
                </a:extLst>
              </p:cNvPr>
              <p:cNvSpPr/>
              <p:nvPr/>
            </p:nvSpPr>
            <p:spPr>
              <a:xfrm>
                <a:off x="1274725" y="1065685"/>
                <a:ext cx="94828" cy="120805"/>
              </a:xfrm>
              <a:custGeom>
                <a:avLst/>
                <a:gdLst>
                  <a:gd name="connsiteX0" fmla="*/ 85520 w 94828"/>
                  <a:gd name="connsiteY0" fmla="*/ 92049 h 120805"/>
                  <a:gd name="connsiteX1" fmla="*/ 62458 w 94828"/>
                  <a:gd name="connsiteY1" fmla="*/ 87146 h 120805"/>
                  <a:gd name="connsiteX2" fmla="*/ 39312 w 94828"/>
                  <a:gd name="connsiteY2" fmla="*/ 99498 h 120805"/>
                  <a:gd name="connsiteX3" fmla="*/ 26040 w 94828"/>
                  <a:gd name="connsiteY3" fmla="*/ 90354 h 120805"/>
                  <a:gd name="connsiteX4" fmla="*/ 27301 w 94828"/>
                  <a:gd name="connsiteY4" fmla="*/ 56254 h 120805"/>
                  <a:gd name="connsiteX5" fmla="*/ 40019 w 94828"/>
                  <a:gd name="connsiteY5" fmla="*/ 24594 h 120805"/>
                  <a:gd name="connsiteX6" fmla="*/ 55860 w 94828"/>
                  <a:gd name="connsiteY6" fmla="*/ 21637 h 120805"/>
                  <a:gd name="connsiteX7" fmla="*/ 71815 w 94828"/>
                  <a:gd name="connsiteY7" fmla="*/ 42298 h 120805"/>
                  <a:gd name="connsiteX8" fmla="*/ 95045 w 94828"/>
                  <a:gd name="connsiteY8" fmla="*/ 47231 h 120805"/>
                  <a:gd name="connsiteX9" fmla="*/ 60177 w 94828"/>
                  <a:gd name="connsiteY9" fmla="*/ 1349 h 120805"/>
                  <a:gd name="connsiteX10" fmla="*/ 26321 w 94828"/>
                  <a:gd name="connsiteY10" fmla="*/ 6982 h 120805"/>
                  <a:gd name="connsiteX11" fmla="*/ 4566 w 94828"/>
                  <a:gd name="connsiteY11" fmla="*/ 51420 h 120805"/>
                  <a:gd name="connsiteX12" fmla="*/ 6367 w 94828"/>
                  <a:gd name="connsiteY12" fmla="*/ 100874 h 120805"/>
                  <a:gd name="connsiteX13" fmla="*/ 35002 w 94828"/>
                  <a:gd name="connsiteY13" fmla="*/ 119779 h 120805"/>
                  <a:gd name="connsiteX14" fmla="*/ 85520 w 94828"/>
                  <a:gd name="connsiteY14" fmla="*/ 92049 h 120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828" h="120805">
                    <a:moveTo>
                      <a:pt x="85520" y="92049"/>
                    </a:moveTo>
                    <a:lnTo>
                      <a:pt x="62458" y="87146"/>
                    </a:lnTo>
                    <a:cubicBezTo>
                      <a:pt x="58148" y="96154"/>
                      <a:pt x="50600" y="101900"/>
                      <a:pt x="39312" y="99498"/>
                    </a:cubicBezTo>
                    <a:cubicBezTo>
                      <a:pt x="33101" y="98175"/>
                      <a:pt x="28510" y="94808"/>
                      <a:pt x="26040" y="90354"/>
                    </a:cubicBezTo>
                    <a:cubicBezTo>
                      <a:pt x="22832" y="84539"/>
                      <a:pt x="22573" y="78503"/>
                      <a:pt x="27301" y="56254"/>
                    </a:cubicBezTo>
                    <a:cubicBezTo>
                      <a:pt x="32037" y="34012"/>
                      <a:pt x="34720" y="28600"/>
                      <a:pt x="40019" y="24594"/>
                    </a:cubicBezTo>
                    <a:cubicBezTo>
                      <a:pt x="44093" y="21531"/>
                      <a:pt x="49649" y="20315"/>
                      <a:pt x="55860" y="21637"/>
                    </a:cubicBezTo>
                    <a:cubicBezTo>
                      <a:pt x="67148" y="24032"/>
                      <a:pt x="71541" y="32317"/>
                      <a:pt x="71815" y="42298"/>
                    </a:cubicBezTo>
                    <a:lnTo>
                      <a:pt x="95045" y="47231"/>
                    </a:lnTo>
                    <a:cubicBezTo>
                      <a:pt x="95972" y="21957"/>
                      <a:pt x="81932" y="5979"/>
                      <a:pt x="60177" y="1349"/>
                    </a:cubicBezTo>
                    <a:cubicBezTo>
                      <a:pt x="46761" y="-1501"/>
                      <a:pt x="36005" y="832"/>
                      <a:pt x="26321" y="6982"/>
                    </a:cubicBezTo>
                    <a:cubicBezTo>
                      <a:pt x="12243" y="16126"/>
                      <a:pt x="9294" y="29178"/>
                      <a:pt x="4566" y="51420"/>
                    </a:cubicBezTo>
                    <a:cubicBezTo>
                      <a:pt x="-162" y="73669"/>
                      <a:pt x="-2777" y="86789"/>
                      <a:pt x="6367" y="100874"/>
                    </a:cubicBezTo>
                    <a:cubicBezTo>
                      <a:pt x="12714" y="110429"/>
                      <a:pt x="21585" y="116928"/>
                      <a:pt x="35002" y="119779"/>
                    </a:cubicBezTo>
                    <a:cubicBezTo>
                      <a:pt x="56597" y="124370"/>
                      <a:pt x="76087" y="115522"/>
                      <a:pt x="85520" y="92049"/>
                    </a:cubicBezTo>
                    <a:close/>
                  </a:path>
                </a:pathLst>
              </a:custGeom>
              <a:solidFill>
                <a:srgbClr val="231F20"/>
              </a:solidFill>
              <a:ln w="7575" cap="flat">
                <a:noFill/>
                <a:prstDash val="solid"/>
                <a:round/>
              </a:ln>
            </p:spPr>
            <p:txBody>
              <a:bodyPr rtlCol="0" anchor="ctr"/>
              <a:lstStyle/>
              <a:p>
                <a:endParaRPr lang="en-GB"/>
              </a:p>
            </p:txBody>
          </p:sp>
          <p:sp>
            <p:nvSpPr>
              <p:cNvPr id="866" name="Freeform: Shape 865">
                <a:extLst>
                  <a:ext uri="{FF2B5EF4-FFF2-40B4-BE49-F238E27FC236}">
                    <a16:creationId xmlns:a16="http://schemas.microsoft.com/office/drawing/2014/main" id="{7ECB12BD-2AC1-425B-8A38-7258EF3F159E}"/>
                  </a:ext>
                </a:extLst>
              </p:cNvPr>
              <p:cNvSpPr/>
              <p:nvPr/>
            </p:nvSpPr>
            <p:spPr>
              <a:xfrm>
                <a:off x="779181" y="876916"/>
                <a:ext cx="889997" cy="982522"/>
              </a:xfrm>
              <a:custGeom>
                <a:avLst/>
                <a:gdLst>
                  <a:gd name="connsiteX0" fmla="*/ 27751 w 889997"/>
                  <a:gd name="connsiteY0" fmla="*/ 982767 h 982522"/>
                  <a:gd name="connsiteX1" fmla="*/ 225485 w 889997"/>
                  <a:gd name="connsiteY1" fmla="*/ 52521 h 982522"/>
                  <a:gd name="connsiteX2" fmla="*/ 238332 w 889997"/>
                  <a:gd name="connsiteY2" fmla="*/ 32286 h 982522"/>
                  <a:gd name="connsiteX3" fmla="*/ 253466 w 889997"/>
                  <a:gd name="connsiteY3" fmla="*/ 27201 h 982522"/>
                  <a:gd name="connsiteX4" fmla="*/ 258392 w 889997"/>
                  <a:gd name="connsiteY4" fmla="*/ 27717 h 982522"/>
                  <a:gd name="connsiteX5" fmla="*/ 691122 w 889997"/>
                  <a:gd name="connsiteY5" fmla="*/ 119694 h 982522"/>
                  <a:gd name="connsiteX6" fmla="*/ 861521 w 889997"/>
                  <a:gd name="connsiteY6" fmla="*/ 376088 h 982522"/>
                  <a:gd name="connsiteX7" fmla="*/ 732572 w 889997"/>
                  <a:gd name="connsiteY7" fmla="*/ 982767 h 982522"/>
                  <a:gd name="connsiteX8" fmla="*/ 760104 w 889997"/>
                  <a:gd name="connsiteY8" fmla="*/ 982767 h 982522"/>
                  <a:gd name="connsiteX9" fmla="*/ 890216 w 889997"/>
                  <a:gd name="connsiteY9" fmla="*/ 370615 h 982522"/>
                  <a:gd name="connsiteX10" fmla="*/ 707465 w 889997"/>
                  <a:gd name="connsiteY10" fmla="*/ 95628 h 982522"/>
                  <a:gd name="connsiteX11" fmla="*/ 263994 w 889997"/>
                  <a:gd name="connsiteY11" fmla="*/ 1379 h 982522"/>
                  <a:gd name="connsiteX12" fmla="*/ 222597 w 889997"/>
                  <a:gd name="connsiteY12" fmla="*/ 10424 h 982522"/>
                  <a:gd name="connsiteX13" fmla="*/ 199139 w 889997"/>
                  <a:gd name="connsiteY13" fmla="*/ 46926 h 982522"/>
                  <a:gd name="connsiteX14" fmla="*/ 219 w 889997"/>
                  <a:gd name="connsiteY14" fmla="*/ 982767 h 982522"/>
                  <a:gd name="connsiteX15" fmla="*/ 27751 w 889997"/>
                  <a:gd name="connsiteY15" fmla="*/ 982767 h 982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9997" h="982522">
                    <a:moveTo>
                      <a:pt x="27751" y="982767"/>
                    </a:moveTo>
                    <a:lnTo>
                      <a:pt x="225485" y="52521"/>
                    </a:lnTo>
                    <a:cubicBezTo>
                      <a:pt x="227264" y="44152"/>
                      <a:pt x="231825" y="36968"/>
                      <a:pt x="238332" y="32286"/>
                    </a:cubicBezTo>
                    <a:cubicBezTo>
                      <a:pt x="242984" y="28934"/>
                      <a:pt x="248221" y="27201"/>
                      <a:pt x="253466" y="27201"/>
                    </a:cubicBezTo>
                    <a:cubicBezTo>
                      <a:pt x="255115" y="27201"/>
                      <a:pt x="256765" y="27368"/>
                      <a:pt x="258392" y="27717"/>
                    </a:cubicBezTo>
                    <a:lnTo>
                      <a:pt x="691122" y="119694"/>
                    </a:lnTo>
                    <a:lnTo>
                      <a:pt x="861521" y="376088"/>
                    </a:lnTo>
                    <a:lnTo>
                      <a:pt x="732572" y="982767"/>
                    </a:lnTo>
                    <a:lnTo>
                      <a:pt x="760104" y="982767"/>
                    </a:lnTo>
                    <a:lnTo>
                      <a:pt x="890216" y="370615"/>
                    </a:lnTo>
                    <a:lnTo>
                      <a:pt x="707465" y="95628"/>
                    </a:lnTo>
                    <a:lnTo>
                      <a:pt x="263994" y="1379"/>
                    </a:lnTo>
                    <a:cubicBezTo>
                      <a:pt x="249642" y="-1700"/>
                      <a:pt x="234949" y="1546"/>
                      <a:pt x="222597" y="10424"/>
                    </a:cubicBezTo>
                    <a:cubicBezTo>
                      <a:pt x="210647" y="19037"/>
                      <a:pt x="202309" y="31997"/>
                      <a:pt x="199139" y="46926"/>
                    </a:cubicBezTo>
                    <a:lnTo>
                      <a:pt x="219" y="982767"/>
                    </a:lnTo>
                    <a:lnTo>
                      <a:pt x="27751" y="982767"/>
                    </a:lnTo>
                    <a:close/>
                  </a:path>
                </a:pathLst>
              </a:custGeom>
              <a:solidFill>
                <a:srgbClr val="231F20"/>
              </a:solidFill>
              <a:ln w="7575" cap="flat">
                <a:noFill/>
                <a:prstDash val="solid"/>
                <a:round/>
              </a:ln>
            </p:spPr>
            <p:txBody>
              <a:bodyPr rtlCol="0" anchor="ctr"/>
              <a:lstStyle/>
              <a:p>
                <a:endParaRPr lang="en-GB"/>
              </a:p>
            </p:txBody>
          </p:sp>
          <p:sp>
            <p:nvSpPr>
              <p:cNvPr id="867" name="Freeform: Shape 866">
                <a:extLst>
                  <a:ext uri="{FF2B5EF4-FFF2-40B4-BE49-F238E27FC236}">
                    <a16:creationId xmlns:a16="http://schemas.microsoft.com/office/drawing/2014/main" id="{FE9D9C03-DDA7-4041-8C26-59411472660B}"/>
                  </a:ext>
                </a:extLst>
              </p:cNvPr>
              <p:cNvSpPr/>
              <p:nvPr/>
            </p:nvSpPr>
            <p:spPr>
              <a:xfrm>
                <a:off x="916331" y="1589178"/>
                <a:ext cx="277718" cy="210027"/>
              </a:xfrm>
              <a:custGeom>
                <a:avLst/>
                <a:gdLst>
                  <a:gd name="connsiteX0" fmla="*/ 5342 w 277718"/>
                  <a:gd name="connsiteY0" fmla="*/ 197311 h 210027"/>
                  <a:gd name="connsiteX1" fmla="*/ 17094 w 277718"/>
                  <a:gd name="connsiteY1" fmla="*/ 191374 h 210027"/>
                  <a:gd name="connsiteX2" fmla="*/ 30792 w 277718"/>
                  <a:gd name="connsiteY2" fmla="*/ 177365 h 210027"/>
                  <a:gd name="connsiteX3" fmla="*/ 65074 w 277718"/>
                  <a:gd name="connsiteY3" fmla="*/ 130388 h 210027"/>
                  <a:gd name="connsiteX4" fmla="*/ 94164 w 277718"/>
                  <a:gd name="connsiteY4" fmla="*/ 73401 h 210027"/>
                  <a:gd name="connsiteX5" fmla="*/ 100732 w 277718"/>
                  <a:gd name="connsiteY5" fmla="*/ 24228 h 210027"/>
                  <a:gd name="connsiteX6" fmla="*/ 66526 w 277718"/>
                  <a:gd name="connsiteY6" fmla="*/ 428 h 210027"/>
                  <a:gd name="connsiteX7" fmla="*/ 29857 w 277718"/>
                  <a:gd name="connsiteY7" fmla="*/ 17812 h 210027"/>
                  <a:gd name="connsiteX8" fmla="*/ 2613 w 277718"/>
                  <a:gd name="connsiteY8" fmla="*/ 111719 h 210027"/>
                  <a:gd name="connsiteX9" fmla="*/ 26109 w 277718"/>
                  <a:gd name="connsiteY9" fmla="*/ 150289 h 210027"/>
                  <a:gd name="connsiteX10" fmla="*/ 84070 w 277718"/>
                  <a:gd name="connsiteY10" fmla="*/ 157244 h 210027"/>
                  <a:gd name="connsiteX11" fmla="*/ 103506 w 277718"/>
                  <a:gd name="connsiteY11" fmla="*/ 152105 h 210027"/>
                  <a:gd name="connsiteX12" fmla="*/ 100641 w 277718"/>
                  <a:gd name="connsiteY12" fmla="*/ 141722 h 210027"/>
                  <a:gd name="connsiteX13" fmla="*/ 92576 w 277718"/>
                  <a:gd name="connsiteY13" fmla="*/ 156902 h 210027"/>
                  <a:gd name="connsiteX14" fmla="*/ 89687 w 277718"/>
                  <a:gd name="connsiteY14" fmla="*/ 181941 h 210027"/>
                  <a:gd name="connsiteX15" fmla="*/ 92461 w 277718"/>
                  <a:gd name="connsiteY15" fmla="*/ 204433 h 210027"/>
                  <a:gd name="connsiteX16" fmla="*/ 108493 w 277718"/>
                  <a:gd name="connsiteY16" fmla="*/ 207428 h 210027"/>
                  <a:gd name="connsiteX17" fmla="*/ 118283 w 277718"/>
                  <a:gd name="connsiteY17" fmla="*/ 194947 h 210027"/>
                  <a:gd name="connsiteX18" fmla="*/ 131616 w 277718"/>
                  <a:gd name="connsiteY18" fmla="*/ 168593 h 210027"/>
                  <a:gd name="connsiteX19" fmla="*/ 121772 w 277718"/>
                  <a:gd name="connsiteY19" fmla="*/ 164443 h 210027"/>
                  <a:gd name="connsiteX20" fmla="*/ 118907 w 277718"/>
                  <a:gd name="connsiteY20" fmla="*/ 189474 h 210027"/>
                  <a:gd name="connsiteX21" fmla="*/ 126820 w 277718"/>
                  <a:gd name="connsiteY21" fmla="*/ 192682 h 210027"/>
                  <a:gd name="connsiteX22" fmla="*/ 132589 w 277718"/>
                  <a:gd name="connsiteY22" fmla="*/ 186973 h 210027"/>
                  <a:gd name="connsiteX23" fmla="*/ 132825 w 277718"/>
                  <a:gd name="connsiteY23" fmla="*/ 186638 h 210027"/>
                  <a:gd name="connsiteX24" fmla="*/ 133501 w 277718"/>
                  <a:gd name="connsiteY24" fmla="*/ 185840 h 210027"/>
                  <a:gd name="connsiteX25" fmla="*/ 136192 w 277718"/>
                  <a:gd name="connsiteY25" fmla="*/ 182876 h 210027"/>
                  <a:gd name="connsiteX26" fmla="*/ 148385 w 277718"/>
                  <a:gd name="connsiteY26" fmla="*/ 170919 h 210027"/>
                  <a:gd name="connsiteX27" fmla="*/ 139385 w 277718"/>
                  <a:gd name="connsiteY27" fmla="*/ 168540 h 210027"/>
                  <a:gd name="connsiteX28" fmla="*/ 150452 w 277718"/>
                  <a:gd name="connsiteY28" fmla="*/ 189937 h 210027"/>
                  <a:gd name="connsiteX29" fmla="*/ 155690 w 277718"/>
                  <a:gd name="connsiteY29" fmla="*/ 191329 h 210027"/>
                  <a:gd name="connsiteX30" fmla="*/ 164363 w 277718"/>
                  <a:gd name="connsiteY30" fmla="*/ 187687 h 210027"/>
                  <a:gd name="connsiteX31" fmla="*/ 179505 w 277718"/>
                  <a:gd name="connsiteY31" fmla="*/ 176171 h 210027"/>
                  <a:gd name="connsiteX32" fmla="*/ 183435 w 277718"/>
                  <a:gd name="connsiteY32" fmla="*/ 173237 h 210027"/>
                  <a:gd name="connsiteX33" fmla="*/ 180364 w 277718"/>
                  <a:gd name="connsiteY33" fmla="*/ 171010 h 210027"/>
                  <a:gd name="connsiteX34" fmla="*/ 179740 w 277718"/>
                  <a:gd name="connsiteY34" fmla="*/ 170060 h 210027"/>
                  <a:gd name="connsiteX35" fmla="*/ 180295 w 277718"/>
                  <a:gd name="connsiteY35" fmla="*/ 172401 h 210027"/>
                  <a:gd name="connsiteX36" fmla="*/ 182674 w 277718"/>
                  <a:gd name="connsiteY36" fmla="*/ 179235 h 210027"/>
                  <a:gd name="connsiteX37" fmla="*/ 202704 w 277718"/>
                  <a:gd name="connsiteY37" fmla="*/ 180155 h 210027"/>
                  <a:gd name="connsiteX38" fmla="*/ 194601 w 277718"/>
                  <a:gd name="connsiteY38" fmla="*/ 175502 h 210027"/>
                  <a:gd name="connsiteX39" fmla="*/ 200864 w 277718"/>
                  <a:gd name="connsiteY39" fmla="*/ 196969 h 210027"/>
                  <a:gd name="connsiteX40" fmla="*/ 217124 w 277718"/>
                  <a:gd name="connsiteY40" fmla="*/ 198542 h 210027"/>
                  <a:gd name="connsiteX41" fmla="*/ 231658 w 277718"/>
                  <a:gd name="connsiteY41" fmla="*/ 181781 h 210027"/>
                  <a:gd name="connsiteX42" fmla="*/ 243166 w 277718"/>
                  <a:gd name="connsiteY42" fmla="*/ 149308 h 210027"/>
                  <a:gd name="connsiteX43" fmla="*/ 246921 w 277718"/>
                  <a:gd name="connsiteY43" fmla="*/ 96144 h 210027"/>
                  <a:gd name="connsiteX44" fmla="*/ 238818 w 277718"/>
                  <a:gd name="connsiteY44" fmla="*/ 91500 h 210027"/>
                  <a:gd name="connsiteX45" fmla="*/ 208595 w 277718"/>
                  <a:gd name="connsiteY45" fmla="*/ 141904 h 210027"/>
                  <a:gd name="connsiteX46" fmla="*/ 225713 w 277718"/>
                  <a:gd name="connsiteY46" fmla="*/ 200359 h 210027"/>
                  <a:gd name="connsiteX47" fmla="*/ 272682 w 277718"/>
                  <a:gd name="connsiteY47" fmla="*/ 210119 h 210027"/>
                  <a:gd name="connsiteX48" fmla="*/ 272682 w 277718"/>
                  <a:gd name="connsiteY48" fmla="*/ 199348 h 210027"/>
                  <a:gd name="connsiteX49" fmla="*/ 219093 w 277718"/>
                  <a:gd name="connsiteY49" fmla="*/ 173519 h 210027"/>
                  <a:gd name="connsiteX50" fmla="*/ 228199 w 277718"/>
                  <a:gd name="connsiteY50" fmla="*/ 120134 h 210027"/>
                  <a:gd name="connsiteX51" fmla="*/ 244253 w 277718"/>
                  <a:gd name="connsiteY51" fmla="*/ 100804 h 210027"/>
                  <a:gd name="connsiteX52" fmla="*/ 236150 w 277718"/>
                  <a:gd name="connsiteY52" fmla="*/ 96144 h 210027"/>
                  <a:gd name="connsiteX53" fmla="*/ 226040 w 277718"/>
                  <a:gd name="connsiteY53" fmla="*/ 168707 h 210027"/>
                  <a:gd name="connsiteX54" fmla="*/ 215185 w 277718"/>
                  <a:gd name="connsiteY54" fmla="*/ 186448 h 210027"/>
                  <a:gd name="connsiteX55" fmla="*/ 213125 w 277718"/>
                  <a:gd name="connsiteY55" fmla="*/ 188326 h 210027"/>
                  <a:gd name="connsiteX56" fmla="*/ 211689 w 277718"/>
                  <a:gd name="connsiteY56" fmla="*/ 189246 h 210027"/>
                  <a:gd name="connsiteX57" fmla="*/ 210967 w 277718"/>
                  <a:gd name="connsiteY57" fmla="*/ 189626 h 210027"/>
                  <a:gd name="connsiteX58" fmla="*/ 209811 w 277718"/>
                  <a:gd name="connsiteY58" fmla="*/ 189968 h 210027"/>
                  <a:gd name="connsiteX59" fmla="*/ 209560 w 277718"/>
                  <a:gd name="connsiteY59" fmla="*/ 189960 h 210027"/>
                  <a:gd name="connsiteX60" fmla="*/ 209196 w 277718"/>
                  <a:gd name="connsiteY60" fmla="*/ 189907 h 210027"/>
                  <a:gd name="connsiteX61" fmla="*/ 208770 w 277718"/>
                  <a:gd name="connsiteY61" fmla="*/ 189633 h 210027"/>
                  <a:gd name="connsiteX62" fmla="*/ 208253 w 277718"/>
                  <a:gd name="connsiteY62" fmla="*/ 189109 h 210027"/>
                  <a:gd name="connsiteX63" fmla="*/ 206938 w 277718"/>
                  <a:gd name="connsiteY63" fmla="*/ 186471 h 210027"/>
                  <a:gd name="connsiteX64" fmla="*/ 205380 w 277718"/>
                  <a:gd name="connsiteY64" fmla="*/ 175502 h 210027"/>
                  <a:gd name="connsiteX65" fmla="*/ 197269 w 277718"/>
                  <a:gd name="connsiteY65" fmla="*/ 170850 h 210027"/>
                  <a:gd name="connsiteX66" fmla="*/ 191766 w 277718"/>
                  <a:gd name="connsiteY66" fmla="*/ 173435 h 210027"/>
                  <a:gd name="connsiteX67" fmla="*/ 191735 w 277718"/>
                  <a:gd name="connsiteY67" fmla="*/ 173503 h 210027"/>
                  <a:gd name="connsiteX68" fmla="*/ 191294 w 277718"/>
                  <a:gd name="connsiteY68" fmla="*/ 172158 h 210027"/>
                  <a:gd name="connsiteX69" fmla="*/ 190572 w 277718"/>
                  <a:gd name="connsiteY69" fmla="*/ 169034 h 210027"/>
                  <a:gd name="connsiteX70" fmla="*/ 187783 w 277718"/>
                  <a:gd name="connsiteY70" fmla="*/ 163226 h 210027"/>
                  <a:gd name="connsiteX71" fmla="*/ 175309 w 277718"/>
                  <a:gd name="connsiteY71" fmla="*/ 165932 h 210027"/>
                  <a:gd name="connsiteX72" fmla="*/ 159308 w 277718"/>
                  <a:gd name="connsiteY72" fmla="*/ 178117 h 210027"/>
                  <a:gd name="connsiteX73" fmla="*/ 157651 w 277718"/>
                  <a:gd name="connsiteY73" fmla="*/ 179204 h 210027"/>
                  <a:gd name="connsiteX74" fmla="*/ 152831 w 277718"/>
                  <a:gd name="connsiteY74" fmla="*/ 180937 h 210027"/>
                  <a:gd name="connsiteX75" fmla="*/ 158069 w 277718"/>
                  <a:gd name="connsiteY75" fmla="*/ 182321 h 210027"/>
                  <a:gd name="connsiteX76" fmla="*/ 149776 w 277718"/>
                  <a:gd name="connsiteY76" fmla="*/ 165681 h 210027"/>
                  <a:gd name="connsiteX77" fmla="*/ 140768 w 277718"/>
                  <a:gd name="connsiteY77" fmla="*/ 163295 h 210027"/>
                  <a:gd name="connsiteX78" fmla="*/ 123825 w 277718"/>
                  <a:gd name="connsiteY78" fmla="*/ 180808 h 210027"/>
                  <a:gd name="connsiteX79" fmla="*/ 122684 w 277718"/>
                  <a:gd name="connsiteY79" fmla="*/ 182450 h 210027"/>
                  <a:gd name="connsiteX80" fmla="*/ 122282 w 277718"/>
                  <a:gd name="connsiteY80" fmla="*/ 182739 h 210027"/>
                  <a:gd name="connsiteX81" fmla="*/ 122502 w 277718"/>
                  <a:gd name="connsiteY81" fmla="*/ 182579 h 210027"/>
                  <a:gd name="connsiteX82" fmla="*/ 121385 w 277718"/>
                  <a:gd name="connsiteY82" fmla="*/ 183377 h 210027"/>
                  <a:gd name="connsiteX83" fmla="*/ 129298 w 277718"/>
                  <a:gd name="connsiteY83" fmla="*/ 186608 h 210027"/>
                  <a:gd name="connsiteX84" fmla="*/ 132163 w 277718"/>
                  <a:gd name="connsiteY84" fmla="*/ 167308 h 210027"/>
                  <a:gd name="connsiteX85" fmla="*/ 122320 w 277718"/>
                  <a:gd name="connsiteY85" fmla="*/ 163158 h 210027"/>
                  <a:gd name="connsiteX86" fmla="*/ 104114 w 277718"/>
                  <a:gd name="connsiteY86" fmla="*/ 196596 h 210027"/>
                  <a:gd name="connsiteX87" fmla="*/ 101203 w 277718"/>
                  <a:gd name="connsiteY87" fmla="*/ 199546 h 210027"/>
                  <a:gd name="connsiteX88" fmla="*/ 100701 w 277718"/>
                  <a:gd name="connsiteY88" fmla="*/ 199819 h 210027"/>
                  <a:gd name="connsiteX89" fmla="*/ 100276 w 277718"/>
                  <a:gd name="connsiteY89" fmla="*/ 199926 h 210027"/>
                  <a:gd name="connsiteX90" fmla="*/ 102655 w 277718"/>
                  <a:gd name="connsiteY90" fmla="*/ 200511 h 210027"/>
                  <a:gd name="connsiteX91" fmla="*/ 102039 w 277718"/>
                  <a:gd name="connsiteY91" fmla="*/ 199637 h 210027"/>
                  <a:gd name="connsiteX92" fmla="*/ 100732 w 277718"/>
                  <a:gd name="connsiteY92" fmla="*/ 193563 h 210027"/>
                  <a:gd name="connsiteX93" fmla="*/ 100413 w 277718"/>
                  <a:gd name="connsiteY93" fmla="*/ 183803 h 210027"/>
                  <a:gd name="connsiteX94" fmla="*/ 102351 w 277718"/>
                  <a:gd name="connsiteY94" fmla="*/ 162998 h 210027"/>
                  <a:gd name="connsiteX95" fmla="*/ 104411 w 277718"/>
                  <a:gd name="connsiteY95" fmla="*/ 153801 h 210027"/>
                  <a:gd name="connsiteX96" fmla="*/ 105004 w 277718"/>
                  <a:gd name="connsiteY96" fmla="*/ 151999 h 210027"/>
                  <a:gd name="connsiteX97" fmla="*/ 105179 w 277718"/>
                  <a:gd name="connsiteY97" fmla="*/ 151543 h 210027"/>
                  <a:gd name="connsiteX98" fmla="*/ 105718 w 277718"/>
                  <a:gd name="connsiteY98" fmla="*/ 150578 h 210027"/>
                  <a:gd name="connsiteX99" fmla="*/ 103506 w 277718"/>
                  <a:gd name="connsiteY99" fmla="*/ 152105 h 210027"/>
                  <a:gd name="connsiteX100" fmla="*/ 100641 w 277718"/>
                  <a:gd name="connsiteY100" fmla="*/ 141722 h 210027"/>
                  <a:gd name="connsiteX101" fmla="*/ 40354 w 277718"/>
                  <a:gd name="connsiteY101" fmla="*/ 145523 h 210027"/>
                  <a:gd name="connsiteX102" fmla="*/ 15331 w 277718"/>
                  <a:gd name="connsiteY102" fmla="*/ 118431 h 210027"/>
                  <a:gd name="connsiteX103" fmla="*/ 31423 w 277718"/>
                  <a:gd name="connsiteY103" fmla="*/ 33137 h 210027"/>
                  <a:gd name="connsiteX104" fmla="*/ 58658 w 277718"/>
                  <a:gd name="connsiteY104" fmla="*/ 11640 h 210027"/>
                  <a:gd name="connsiteX105" fmla="*/ 77578 w 277718"/>
                  <a:gd name="connsiteY105" fmla="*/ 13229 h 210027"/>
                  <a:gd name="connsiteX106" fmla="*/ 88653 w 277718"/>
                  <a:gd name="connsiteY106" fmla="*/ 22571 h 210027"/>
                  <a:gd name="connsiteX107" fmla="*/ 91017 w 277718"/>
                  <a:gd name="connsiteY107" fmla="*/ 30172 h 210027"/>
                  <a:gd name="connsiteX108" fmla="*/ 91367 w 277718"/>
                  <a:gd name="connsiteY108" fmla="*/ 38944 h 210027"/>
                  <a:gd name="connsiteX109" fmla="*/ 86897 w 277718"/>
                  <a:gd name="connsiteY109" fmla="*/ 61444 h 210027"/>
                  <a:gd name="connsiteX110" fmla="*/ 62565 w 277718"/>
                  <a:gd name="connsiteY110" fmla="*/ 113757 h 210027"/>
                  <a:gd name="connsiteX111" fmla="*/ 30982 w 277718"/>
                  <a:gd name="connsiteY111" fmla="*/ 160292 h 210027"/>
                  <a:gd name="connsiteX112" fmla="*/ 16456 w 277718"/>
                  <a:gd name="connsiteY112" fmla="*/ 177152 h 210027"/>
                  <a:gd name="connsiteX113" fmla="*/ 10412 w 277718"/>
                  <a:gd name="connsiteY113" fmla="*/ 182959 h 210027"/>
                  <a:gd name="connsiteX114" fmla="*/ 8672 w 277718"/>
                  <a:gd name="connsiteY114" fmla="*/ 184426 h 210027"/>
                  <a:gd name="connsiteX115" fmla="*/ 6331 w 277718"/>
                  <a:gd name="connsiteY115" fmla="*/ 186007 h 210027"/>
                  <a:gd name="connsiteX116" fmla="*/ 5411 w 277718"/>
                  <a:gd name="connsiteY116" fmla="*/ 186509 h 210027"/>
                  <a:gd name="connsiteX117" fmla="*/ 5646 w 277718"/>
                  <a:gd name="connsiteY117" fmla="*/ 186426 h 210027"/>
                  <a:gd name="connsiteX118" fmla="*/ 4894 w 277718"/>
                  <a:gd name="connsiteY118" fmla="*/ 186646 h 210027"/>
                  <a:gd name="connsiteX119" fmla="*/ 5342 w 277718"/>
                  <a:gd name="connsiteY119" fmla="*/ 186540 h 210027"/>
                  <a:gd name="connsiteX120" fmla="*/ 5342 w 277718"/>
                  <a:gd name="connsiteY120" fmla="*/ 197311 h 210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277718" h="210027">
                    <a:moveTo>
                      <a:pt x="5342" y="197311"/>
                    </a:moveTo>
                    <a:cubicBezTo>
                      <a:pt x="9774" y="197516"/>
                      <a:pt x="13932" y="194012"/>
                      <a:pt x="17094" y="191374"/>
                    </a:cubicBezTo>
                    <a:cubicBezTo>
                      <a:pt x="22103" y="187186"/>
                      <a:pt x="26535" y="182298"/>
                      <a:pt x="30792" y="177365"/>
                    </a:cubicBezTo>
                    <a:cubicBezTo>
                      <a:pt x="43471" y="162709"/>
                      <a:pt x="54774" y="146785"/>
                      <a:pt x="65074" y="130388"/>
                    </a:cubicBezTo>
                    <a:cubicBezTo>
                      <a:pt x="76415" y="112335"/>
                      <a:pt x="86684" y="93400"/>
                      <a:pt x="94164" y="73401"/>
                    </a:cubicBezTo>
                    <a:cubicBezTo>
                      <a:pt x="99804" y="58320"/>
                      <a:pt x="105049" y="40335"/>
                      <a:pt x="100732" y="24228"/>
                    </a:cubicBezTo>
                    <a:cubicBezTo>
                      <a:pt x="96460" y="8288"/>
                      <a:pt x="82063" y="1203"/>
                      <a:pt x="66526" y="428"/>
                    </a:cubicBezTo>
                    <a:cubicBezTo>
                      <a:pt x="51977" y="-294"/>
                      <a:pt x="39374" y="7284"/>
                      <a:pt x="29857" y="17812"/>
                    </a:cubicBezTo>
                    <a:cubicBezTo>
                      <a:pt x="7972" y="42015"/>
                      <a:pt x="-2890" y="79596"/>
                      <a:pt x="2613" y="111719"/>
                    </a:cubicBezTo>
                    <a:cubicBezTo>
                      <a:pt x="5251" y="127105"/>
                      <a:pt x="12944" y="141486"/>
                      <a:pt x="26109" y="150289"/>
                    </a:cubicBezTo>
                    <a:cubicBezTo>
                      <a:pt x="42992" y="161592"/>
                      <a:pt x="64937" y="161045"/>
                      <a:pt x="84070" y="157244"/>
                    </a:cubicBezTo>
                    <a:cubicBezTo>
                      <a:pt x="90652" y="155944"/>
                      <a:pt x="97121" y="154158"/>
                      <a:pt x="103506" y="152105"/>
                    </a:cubicBezTo>
                    <a:cubicBezTo>
                      <a:pt x="102556" y="148647"/>
                      <a:pt x="101598" y="145181"/>
                      <a:pt x="100641" y="141722"/>
                    </a:cubicBezTo>
                    <a:cubicBezTo>
                      <a:pt x="94894" y="144018"/>
                      <a:pt x="93678" y="151482"/>
                      <a:pt x="92576" y="156902"/>
                    </a:cubicBezTo>
                    <a:cubicBezTo>
                      <a:pt x="90896" y="165111"/>
                      <a:pt x="89961" y="173556"/>
                      <a:pt x="89687" y="181941"/>
                    </a:cubicBezTo>
                    <a:cubicBezTo>
                      <a:pt x="89451" y="189200"/>
                      <a:pt x="89231" y="197729"/>
                      <a:pt x="92461" y="204433"/>
                    </a:cubicBezTo>
                    <a:cubicBezTo>
                      <a:pt x="95745" y="211252"/>
                      <a:pt x="102883" y="212035"/>
                      <a:pt x="108493" y="207428"/>
                    </a:cubicBezTo>
                    <a:cubicBezTo>
                      <a:pt x="112567" y="204099"/>
                      <a:pt x="115570" y="199401"/>
                      <a:pt x="118283" y="194947"/>
                    </a:cubicBezTo>
                    <a:cubicBezTo>
                      <a:pt x="123399" y="186540"/>
                      <a:pt x="127587" y="177562"/>
                      <a:pt x="131616" y="168593"/>
                    </a:cubicBezTo>
                    <a:cubicBezTo>
                      <a:pt x="128340" y="167209"/>
                      <a:pt x="125056" y="165818"/>
                      <a:pt x="121772" y="164443"/>
                    </a:cubicBezTo>
                    <a:cubicBezTo>
                      <a:pt x="119287" y="172599"/>
                      <a:pt x="117516" y="180953"/>
                      <a:pt x="118907" y="189474"/>
                    </a:cubicBezTo>
                    <a:cubicBezTo>
                      <a:pt x="119446" y="192742"/>
                      <a:pt x="124167" y="194551"/>
                      <a:pt x="126820" y="192682"/>
                    </a:cubicBezTo>
                    <a:cubicBezTo>
                      <a:pt x="129275" y="190956"/>
                      <a:pt x="130826" y="189329"/>
                      <a:pt x="132589" y="186973"/>
                    </a:cubicBezTo>
                    <a:cubicBezTo>
                      <a:pt x="132688" y="186836"/>
                      <a:pt x="133334" y="185985"/>
                      <a:pt x="132825" y="186638"/>
                    </a:cubicBezTo>
                    <a:cubicBezTo>
                      <a:pt x="132277" y="187361"/>
                      <a:pt x="133402" y="185970"/>
                      <a:pt x="133501" y="185840"/>
                    </a:cubicBezTo>
                    <a:cubicBezTo>
                      <a:pt x="134391" y="184844"/>
                      <a:pt x="135280" y="183856"/>
                      <a:pt x="136192" y="182876"/>
                    </a:cubicBezTo>
                    <a:cubicBezTo>
                      <a:pt x="140107" y="178733"/>
                      <a:pt x="144250" y="174818"/>
                      <a:pt x="148385" y="170919"/>
                    </a:cubicBezTo>
                    <a:cubicBezTo>
                      <a:pt x="145390" y="170128"/>
                      <a:pt x="142387" y="169330"/>
                      <a:pt x="139385" y="168540"/>
                    </a:cubicBezTo>
                    <a:cubicBezTo>
                      <a:pt x="142304" y="176187"/>
                      <a:pt x="145207" y="183560"/>
                      <a:pt x="150452" y="189937"/>
                    </a:cubicBezTo>
                    <a:cubicBezTo>
                      <a:pt x="151562" y="191290"/>
                      <a:pt x="154063" y="191929"/>
                      <a:pt x="155690" y="191329"/>
                    </a:cubicBezTo>
                    <a:cubicBezTo>
                      <a:pt x="158624" y="190234"/>
                      <a:pt x="161725" y="189405"/>
                      <a:pt x="164363" y="187687"/>
                    </a:cubicBezTo>
                    <a:cubicBezTo>
                      <a:pt x="169638" y="184259"/>
                      <a:pt x="174473" y="179926"/>
                      <a:pt x="179505" y="176171"/>
                    </a:cubicBezTo>
                    <a:cubicBezTo>
                      <a:pt x="180607" y="175335"/>
                      <a:pt x="182697" y="174385"/>
                      <a:pt x="183435" y="173237"/>
                    </a:cubicBezTo>
                    <a:cubicBezTo>
                      <a:pt x="185289" y="172181"/>
                      <a:pt x="184263" y="171443"/>
                      <a:pt x="180364" y="171010"/>
                    </a:cubicBezTo>
                    <a:cubicBezTo>
                      <a:pt x="180060" y="170752"/>
                      <a:pt x="179854" y="170440"/>
                      <a:pt x="179740" y="170060"/>
                    </a:cubicBezTo>
                    <a:cubicBezTo>
                      <a:pt x="179854" y="169870"/>
                      <a:pt x="180098" y="171557"/>
                      <a:pt x="180295" y="172401"/>
                    </a:cubicBezTo>
                    <a:cubicBezTo>
                      <a:pt x="180835" y="174758"/>
                      <a:pt x="181382" y="177152"/>
                      <a:pt x="182674" y="179235"/>
                    </a:cubicBezTo>
                    <a:cubicBezTo>
                      <a:pt x="187433" y="186920"/>
                      <a:pt x="196425" y="183986"/>
                      <a:pt x="202704" y="180155"/>
                    </a:cubicBezTo>
                    <a:cubicBezTo>
                      <a:pt x="200005" y="178596"/>
                      <a:pt x="197307" y="177053"/>
                      <a:pt x="194601" y="175502"/>
                    </a:cubicBezTo>
                    <a:cubicBezTo>
                      <a:pt x="194761" y="182709"/>
                      <a:pt x="195528" y="191503"/>
                      <a:pt x="200864" y="196969"/>
                    </a:cubicBezTo>
                    <a:cubicBezTo>
                      <a:pt x="205311" y="201530"/>
                      <a:pt x="211803" y="201583"/>
                      <a:pt x="217124" y="198542"/>
                    </a:cubicBezTo>
                    <a:cubicBezTo>
                      <a:pt x="223555" y="194871"/>
                      <a:pt x="228176" y="188128"/>
                      <a:pt x="231658" y="181781"/>
                    </a:cubicBezTo>
                    <a:cubicBezTo>
                      <a:pt x="237191" y="171702"/>
                      <a:pt x="240772" y="160513"/>
                      <a:pt x="243166" y="149308"/>
                    </a:cubicBezTo>
                    <a:cubicBezTo>
                      <a:pt x="246891" y="131871"/>
                      <a:pt x="247841" y="113924"/>
                      <a:pt x="246921" y="96144"/>
                    </a:cubicBezTo>
                    <a:cubicBezTo>
                      <a:pt x="246716" y="92260"/>
                      <a:pt x="242436" y="89181"/>
                      <a:pt x="238818" y="91500"/>
                    </a:cubicBezTo>
                    <a:cubicBezTo>
                      <a:pt x="222376" y="101975"/>
                      <a:pt x="212624" y="123540"/>
                      <a:pt x="208595" y="141904"/>
                    </a:cubicBezTo>
                    <a:cubicBezTo>
                      <a:pt x="203943" y="163089"/>
                      <a:pt x="206794" y="187019"/>
                      <a:pt x="225713" y="200359"/>
                    </a:cubicBezTo>
                    <a:cubicBezTo>
                      <a:pt x="239107" y="209823"/>
                      <a:pt x="256841" y="211138"/>
                      <a:pt x="272682" y="210119"/>
                    </a:cubicBezTo>
                    <a:cubicBezTo>
                      <a:pt x="279569" y="209671"/>
                      <a:pt x="279622" y="198892"/>
                      <a:pt x="272682" y="199348"/>
                    </a:cubicBezTo>
                    <a:cubicBezTo>
                      <a:pt x="251573" y="200709"/>
                      <a:pt x="225865" y="196839"/>
                      <a:pt x="219093" y="173519"/>
                    </a:cubicBezTo>
                    <a:cubicBezTo>
                      <a:pt x="214007" y="155990"/>
                      <a:pt x="219632" y="135747"/>
                      <a:pt x="228199" y="120134"/>
                    </a:cubicBezTo>
                    <a:cubicBezTo>
                      <a:pt x="232288" y="112685"/>
                      <a:pt x="237875" y="104871"/>
                      <a:pt x="244253" y="100804"/>
                    </a:cubicBezTo>
                    <a:cubicBezTo>
                      <a:pt x="241555" y="99253"/>
                      <a:pt x="238848" y="97703"/>
                      <a:pt x="236150" y="96144"/>
                    </a:cubicBezTo>
                    <a:cubicBezTo>
                      <a:pt x="237404" y="120446"/>
                      <a:pt x="235534" y="146032"/>
                      <a:pt x="226040" y="168707"/>
                    </a:cubicBezTo>
                    <a:cubicBezTo>
                      <a:pt x="223402" y="175024"/>
                      <a:pt x="220058" y="181561"/>
                      <a:pt x="215185" y="186448"/>
                    </a:cubicBezTo>
                    <a:cubicBezTo>
                      <a:pt x="214516" y="187117"/>
                      <a:pt x="213072" y="188356"/>
                      <a:pt x="213125" y="188326"/>
                    </a:cubicBezTo>
                    <a:cubicBezTo>
                      <a:pt x="212662" y="188645"/>
                      <a:pt x="212175" y="188949"/>
                      <a:pt x="211689" y="189246"/>
                    </a:cubicBezTo>
                    <a:cubicBezTo>
                      <a:pt x="211377" y="189428"/>
                      <a:pt x="209804" y="190097"/>
                      <a:pt x="210967" y="189626"/>
                    </a:cubicBezTo>
                    <a:cubicBezTo>
                      <a:pt x="210609" y="189770"/>
                      <a:pt x="210191" y="189915"/>
                      <a:pt x="209811" y="189968"/>
                    </a:cubicBezTo>
                    <a:cubicBezTo>
                      <a:pt x="208793" y="190097"/>
                      <a:pt x="210929" y="189983"/>
                      <a:pt x="209560" y="189960"/>
                    </a:cubicBezTo>
                    <a:cubicBezTo>
                      <a:pt x="209431" y="189960"/>
                      <a:pt x="208884" y="189770"/>
                      <a:pt x="209196" y="189907"/>
                    </a:cubicBezTo>
                    <a:cubicBezTo>
                      <a:pt x="208139" y="189413"/>
                      <a:pt x="209682" y="190447"/>
                      <a:pt x="208770" y="189633"/>
                    </a:cubicBezTo>
                    <a:cubicBezTo>
                      <a:pt x="208101" y="189048"/>
                      <a:pt x="208131" y="188919"/>
                      <a:pt x="208253" y="189109"/>
                    </a:cubicBezTo>
                    <a:cubicBezTo>
                      <a:pt x="207341" y="187771"/>
                      <a:pt x="207295" y="187558"/>
                      <a:pt x="206938" y="186471"/>
                    </a:cubicBezTo>
                    <a:cubicBezTo>
                      <a:pt x="205745" y="182921"/>
                      <a:pt x="205456" y="179235"/>
                      <a:pt x="205380" y="175502"/>
                    </a:cubicBezTo>
                    <a:cubicBezTo>
                      <a:pt x="205288" y="171504"/>
                      <a:pt x="200834" y="168669"/>
                      <a:pt x="197269" y="170850"/>
                    </a:cubicBezTo>
                    <a:cubicBezTo>
                      <a:pt x="195483" y="171945"/>
                      <a:pt x="193537" y="172470"/>
                      <a:pt x="191766" y="173435"/>
                    </a:cubicBezTo>
                    <a:cubicBezTo>
                      <a:pt x="191127" y="173777"/>
                      <a:pt x="191819" y="173693"/>
                      <a:pt x="191735" y="173503"/>
                    </a:cubicBezTo>
                    <a:cubicBezTo>
                      <a:pt x="191758" y="173556"/>
                      <a:pt x="191530" y="172964"/>
                      <a:pt x="191294" y="172158"/>
                    </a:cubicBezTo>
                    <a:cubicBezTo>
                      <a:pt x="190998" y="171132"/>
                      <a:pt x="190823" y="170075"/>
                      <a:pt x="190572" y="169034"/>
                    </a:cubicBezTo>
                    <a:cubicBezTo>
                      <a:pt x="190063" y="166913"/>
                      <a:pt x="189470" y="164747"/>
                      <a:pt x="187783" y="163226"/>
                    </a:cubicBezTo>
                    <a:cubicBezTo>
                      <a:pt x="183374" y="159266"/>
                      <a:pt x="179041" y="163150"/>
                      <a:pt x="175309" y="165932"/>
                    </a:cubicBezTo>
                    <a:cubicBezTo>
                      <a:pt x="169973" y="169915"/>
                      <a:pt x="163975" y="174925"/>
                      <a:pt x="159308" y="178117"/>
                    </a:cubicBezTo>
                    <a:cubicBezTo>
                      <a:pt x="158540" y="178642"/>
                      <a:pt x="156100" y="179797"/>
                      <a:pt x="157651" y="179204"/>
                    </a:cubicBezTo>
                    <a:cubicBezTo>
                      <a:pt x="156054" y="179812"/>
                      <a:pt x="154428" y="180345"/>
                      <a:pt x="152831" y="180937"/>
                    </a:cubicBezTo>
                    <a:cubicBezTo>
                      <a:pt x="154572" y="181393"/>
                      <a:pt x="156321" y="181872"/>
                      <a:pt x="158069" y="182321"/>
                    </a:cubicBezTo>
                    <a:cubicBezTo>
                      <a:pt x="154093" y="177486"/>
                      <a:pt x="151980" y="171451"/>
                      <a:pt x="149776" y="165681"/>
                    </a:cubicBezTo>
                    <a:cubicBezTo>
                      <a:pt x="148339" y="161904"/>
                      <a:pt x="143923" y="160338"/>
                      <a:pt x="140768" y="163295"/>
                    </a:cubicBezTo>
                    <a:cubicBezTo>
                      <a:pt x="134915" y="168813"/>
                      <a:pt x="128652" y="174317"/>
                      <a:pt x="123825" y="180808"/>
                    </a:cubicBezTo>
                    <a:cubicBezTo>
                      <a:pt x="123505" y="181249"/>
                      <a:pt x="121932" y="183256"/>
                      <a:pt x="122684" y="182450"/>
                    </a:cubicBezTo>
                    <a:cubicBezTo>
                      <a:pt x="123619" y="181447"/>
                      <a:pt x="122441" y="182693"/>
                      <a:pt x="122282" y="182739"/>
                    </a:cubicBezTo>
                    <a:cubicBezTo>
                      <a:pt x="121445" y="182990"/>
                      <a:pt x="122700" y="182268"/>
                      <a:pt x="122502" y="182579"/>
                    </a:cubicBezTo>
                    <a:cubicBezTo>
                      <a:pt x="122304" y="182891"/>
                      <a:pt x="121681" y="183172"/>
                      <a:pt x="121385" y="183377"/>
                    </a:cubicBezTo>
                    <a:cubicBezTo>
                      <a:pt x="124022" y="184457"/>
                      <a:pt x="126660" y="185521"/>
                      <a:pt x="129298" y="186608"/>
                    </a:cubicBezTo>
                    <a:cubicBezTo>
                      <a:pt x="128249" y="180185"/>
                      <a:pt x="130309" y="173389"/>
                      <a:pt x="132163" y="167308"/>
                    </a:cubicBezTo>
                    <a:cubicBezTo>
                      <a:pt x="133904" y="161600"/>
                      <a:pt x="124858" y="157502"/>
                      <a:pt x="122320" y="163158"/>
                    </a:cubicBezTo>
                    <a:cubicBezTo>
                      <a:pt x="117272" y="174385"/>
                      <a:pt x="112096" y="187117"/>
                      <a:pt x="104114" y="196596"/>
                    </a:cubicBezTo>
                    <a:cubicBezTo>
                      <a:pt x="103233" y="197645"/>
                      <a:pt x="102290" y="198702"/>
                      <a:pt x="101203" y="199546"/>
                    </a:cubicBezTo>
                    <a:cubicBezTo>
                      <a:pt x="102176" y="198778"/>
                      <a:pt x="101005" y="199660"/>
                      <a:pt x="100701" y="199819"/>
                    </a:cubicBezTo>
                    <a:cubicBezTo>
                      <a:pt x="100701" y="199812"/>
                      <a:pt x="101378" y="200032"/>
                      <a:pt x="100276" y="199926"/>
                    </a:cubicBezTo>
                    <a:cubicBezTo>
                      <a:pt x="102047" y="200100"/>
                      <a:pt x="101385" y="200032"/>
                      <a:pt x="102655" y="200511"/>
                    </a:cubicBezTo>
                    <a:cubicBezTo>
                      <a:pt x="102419" y="200420"/>
                      <a:pt x="102260" y="200100"/>
                      <a:pt x="102039" y="199637"/>
                    </a:cubicBezTo>
                    <a:cubicBezTo>
                      <a:pt x="101576" y="198633"/>
                      <a:pt x="100831" y="194612"/>
                      <a:pt x="100732" y="193563"/>
                    </a:cubicBezTo>
                    <a:cubicBezTo>
                      <a:pt x="100435" y="190325"/>
                      <a:pt x="100352" y="187056"/>
                      <a:pt x="100413" y="183803"/>
                    </a:cubicBezTo>
                    <a:cubicBezTo>
                      <a:pt x="100542" y="176597"/>
                      <a:pt x="101211" y="169581"/>
                      <a:pt x="102351" y="162998"/>
                    </a:cubicBezTo>
                    <a:cubicBezTo>
                      <a:pt x="102891" y="159912"/>
                      <a:pt x="103506" y="156811"/>
                      <a:pt x="104411" y="153801"/>
                    </a:cubicBezTo>
                    <a:cubicBezTo>
                      <a:pt x="104593" y="153192"/>
                      <a:pt x="104799" y="152600"/>
                      <a:pt x="105004" y="151999"/>
                    </a:cubicBezTo>
                    <a:cubicBezTo>
                      <a:pt x="105467" y="150600"/>
                      <a:pt x="104821" y="152828"/>
                      <a:pt x="105179" y="151543"/>
                    </a:cubicBezTo>
                    <a:cubicBezTo>
                      <a:pt x="105224" y="151368"/>
                      <a:pt x="105551" y="150646"/>
                      <a:pt x="105718" y="150578"/>
                    </a:cubicBezTo>
                    <a:cubicBezTo>
                      <a:pt x="105232" y="150790"/>
                      <a:pt x="105011" y="151505"/>
                      <a:pt x="103506" y="152105"/>
                    </a:cubicBezTo>
                    <a:cubicBezTo>
                      <a:pt x="109777" y="149605"/>
                      <a:pt x="107391" y="139548"/>
                      <a:pt x="100641" y="141722"/>
                    </a:cubicBezTo>
                    <a:cubicBezTo>
                      <a:pt x="81668" y="147811"/>
                      <a:pt x="59753" y="152600"/>
                      <a:pt x="40354" y="145523"/>
                    </a:cubicBezTo>
                    <a:cubicBezTo>
                      <a:pt x="27949" y="141008"/>
                      <a:pt x="19306" y="130692"/>
                      <a:pt x="15331" y="118431"/>
                    </a:cubicBezTo>
                    <a:cubicBezTo>
                      <a:pt x="6414" y="90892"/>
                      <a:pt x="15178" y="56860"/>
                      <a:pt x="31423" y="33137"/>
                    </a:cubicBezTo>
                    <a:cubicBezTo>
                      <a:pt x="38165" y="23293"/>
                      <a:pt x="47515" y="14103"/>
                      <a:pt x="58658" y="11640"/>
                    </a:cubicBezTo>
                    <a:cubicBezTo>
                      <a:pt x="63531" y="10568"/>
                      <a:pt x="71497" y="11199"/>
                      <a:pt x="77578" y="13229"/>
                    </a:cubicBezTo>
                    <a:cubicBezTo>
                      <a:pt x="82534" y="14886"/>
                      <a:pt x="86152" y="18010"/>
                      <a:pt x="88653" y="22571"/>
                    </a:cubicBezTo>
                    <a:cubicBezTo>
                      <a:pt x="89611" y="24311"/>
                      <a:pt x="90493" y="27177"/>
                      <a:pt x="91017" y="30172"/>
                    </a:cubicBezTo>
                    <a:cubicBezTo>
                      <a:pt x="91336" y="32004"/>
                      <a:pt x="91504" y="35995"/>
                      <a:pt x="91367" y="38944"/>
                    </a:cubicBezTo>
                    <a:cubicBezTo>
                      <a:pt x="91032" y="46439"/>
                      <a:pt x="89216" y="53964"/>
                      <a:pt x="86897" y="61444"/>
                    </a:cubicBezTo>
                    <a:cubicBezTo>
                      <a:pt x="81189" y="79832"/>
                      <a:pt x="72265" y="97186"/>
                      <a:pt x="62565" y="113757"/>
                    </a:cubicBezTo>
                    <a:cubicBezTo>
                      <a:pt x="53102" y="129925"/>
                      <a:pt x="42612" y="145599"/>
                      <a:pt x="30982" y="160292"/>
                    </a:cubicBezTo>
                    <a:cubicBezTo>
                      <a:pt x="26383" y="166107"/>
                      <a:pt x="21602" y="171816"/>
                      <a:pt x="16456" y="177152"/>
                    </a:cubicBezTo>
                    <a:cubicBezTo>
                      <a:pt x="14510" y="179151"/>
                      <a:pt x="12518" y="181120"/>
                      <a:pt x="10412" y="182959"/>
                    </a:cubicBezTo>
                    <a:cubicBezTo>
                      <a:pt x="9515" y="183742"/>
                      <a:pt x="8238" y="184746"/>
                      <a:pt x="8672" y="184426"/>
                    </a:cubicBezTo>
                    <a:cubicBezTo>
                      <a:pt x="7912" y="184981"/>
                      <a:pt x="7121" y="185483"/>
                      <a:pt x="6331" y="186007"/>
                    </a:cubicBezTo>
                    <a:cubicBezTo>
                      <a:pt x="6042" y="186198"/>
                      <a:pt x="5715" y="186342"/>
                      <a:pt x="5411" y="186509"/>
                    </a:cubicBezTo>
                    <a:cubicBezTo>
                      <a:pt x="4514" y="187019"/>
                      <a:pt x="5616" y="186243"/>
                      <a:pt x="5646" y="186426"/>
                    </a:cubicBezTo>
                    <a:cubicBezTo>
                      <a:pt x="5646" y="186448"/>
                      <a:pt x="4894" y="186669"/>
                      <a:pt x="4894" y="186646"/>
                    </a:cubicBezTo>
                    <a:cubicBezTo>
                      <a:pt x="4803" y="186441"/>
                      <a:pt x="6452" y="186593"/>
                      <a:pt x="5342" y="186540"/>
                    </a:cubicBezTo>
                    <a:cubicBezTo>
                      <a:pt x="-1590" y="186213"/>
                      <a:pt x="-1575" y="196991"/>
                      <a:pt x="5342" y="197311"/>
                    </a:cubicBezTo>
                  </a:path>
                </a:pathLst>
              </a:custGeom>
              <a:solidFill>
                <a:srgbClr val="231F20"/>
              </a:solidFill>
              <a:ln w="7575" cap="flat">
                <a:noFill/>
                <a:prstDash val="solid"/>
                <a:round/>
              </a:ln>
            </p:spPr>
            <p:txBody>
              <a:bodyPr rtlCol="0" anchor="ctr"/>
              <a:lstStyle/>
              <a:p>
                <a:endParaRPr lang="en-GB"/>
              </a:p>
            </p:txBody>
          </p:sp>
        </p:grpSp>
        <p:grpSp>
          <p:nvGrpSpPr>
            <p:cNvPr id="887" name="Group 886">
              <a:extLst>
                <a:ext uri="{FF2B5EF4-FFF2-40B4-BE49-F238E27FC236}">
                  <a16:creationId xmlns:a16="http://schemas.microsoft.com/office/drawing/2014/main" id="{66BA2CEA-0375-403C-BFF2-B902389A85B7}"/>
                </a:ext>
              </a:extLst>
            </p:cNvPr>
            <p:cNvGrpSpPr/>
            <p:nvPr/>
          </p:nvGrpSpPr>
          <p:grpSpPr>
            <a:xfrm>
              <a:off x="3862926" y="5529990"/>
              <a:ext cx="903836" cy="245497"/>
              <a:chOff x="5672002" y="5216850"/>
              <a:chExt cx="903836" cy="245497"/>
            </a:xfrm>
          </p:grpSpPr>
          <p:sp>
            <p:nvSpPr>
              <p:cNvPr id="888" name="Freeform: Shape 887">
                <a:extLst>
                  <a:ext uri="{FF2B5EF4-FFF2-40B4-BE49-F238E27FC236}">
                    <a16:creationId xmlns:a16="http://schemas.microsoft.com/office/drawing/2014/main" id="{E8790D7F-CEB1-4B18-A34E-BCFF2C18CB3A}"/>
                  </a:ext>
                </a:extLst>
              </p:cNvPr>
              <p:cNvSpPr/>
              <p:nvPr/>
            </p:nvSpPr>
            <p:spPr>
              <a:xfrm>
                <a:off x="5672002" y="5217622"/>
                <a:ext cx="112518" cy="91554"/>
              </a:xfrm>
              <a:custGeom>
                <a:avLst/>
                <a:gdLst>
                  <a:gd name="connsiteX0" fmla="*/ 112519 w 112518"/>
                  <a:gd name="connsiteY0" fmla="*/ 0 h 91554"/>
                  <a:gd name="connsiteX1" fmla="*/ 87954 w 112518"/>
                  <a:gd name="connsiteY1" fmla="*/ 91554 h 91554"/>
                  <a:gd name="connsiteX2" fmla="*/ 73038 w 112518"/>
                  <a:gd name="connsiteY2" fmla="*/ 91554 h 91554"/>
                  <a:gd name="connsiteX3" fmla="*/ 56197 w 112518"/>
                  <a:gd name="connsiteY3" fmla="*/ 36005 h 91554"/>
                  <a:gd name="connsiteX4" fmla="*/ 39348 w 112518"/>
                  <a:gd name="connsiteY4" fmla="*/ 91554 h 91554"/>
                  <a:gd name="connsiteX5" fmla="*/ 24432 w 112518"/>
                  <a:gd name="connsiteY5" fmla="*/ 91554 h 91554"/>
                  <a:gd name="connsiteX6" fmla="*/ 0 w 112518"/>
                  <a:gd name="connsiteY6" fmla="*/ 0 h 91554"/>
                  <a:gd name="connsiteX7" fmla="*/ 18650 w 112518"/>
                  <a:gd name="connsiteY7" fmla="*/ 0 h 91554"/>
                  <a:gd name="connsiteX8" fmla="*/ 32795 w 112518"/>
                  <a:gd name="connsiteY8" fmla="*/ 57741 h 91554"/>
                  <a:gd name="connsiteX9" fmla="*/ 49511 w 112518"/>
                  <a:gd name="connsiteY9" fmla="*/ 0 h 91554"/>
                  <a:gd name="connsiteX10" fmla="*/ 62884 w 112518"/>
                  <a:gd name="connsiteY10" fmla="*/ 0 h 91554"/>
                  <a:gd name="connsiteX11" fmla="*/ 79600 w 112518"/>
                  <a:gd name="connsiteY11" fmla="*/ 57741 h 91554"/>
                  <a:gd name="connsiteX12" fmla="*/ 93869 w 112518"/>
                  <a:gd name="connsiteY12" fmla="*/ 0 h 91554"/>
                  <a:gd name="connsiteX13" fmla="*/ 112519 w 112518"/>
                  <a:gd name="connsiteY13" fmla="*/ 0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518" h="91554">
                    <a:moveTo>
                      <a:pt x="112519" y="0"/>
                    </a:moveTo>
                    <a:lnTo>
                      <a:pt x="87954" y="91554"/>
                    </a:lnTo>
                    <a:lnTo>
                      <a:pt x="73038" y="91554"/>
                    </a:lnTo>
                    <a:lnTo>
                      <a:pt x="56197" y="36005"/>
                    </a:lnTo>
                    <a:lnTo>
                      <a:pt x="39348" y="91554"/>
                    </a:lnTo>
                    <a:lnTo>
                      <a:pt x="24432" y="91554"/>
                    </a:lnTo>
                    <a:lnTo>
                      <a:pt x="0" y="0"/>
                    </a:lnTo>
                    <a:lnTo>
                      <a:pt x="18650" y="0"/>
                    </a:lnTo>
                    <a:lnTo>
                      <a:pt x="32795" y="57741"/>
                    </a:lnTo>
                    <a:lnTo>
                      <a:pt x="49511" y="0"/>
                    </a:lnTo>
                    <a:lnTo>
                      <a:pt x="62884" y="0"/>
                    </a:lnTo>
                    <a:lnTo>
                      <a:pt x="79600" y="57741"/>
                    </a:lnTo>
                    <a:lnTo>
                      <a:pt x="93869" y="0"/>
                    </a:lnTo>
                    <a:lnTo>
                      <a:pt x="112519" y="0"/>
                    </a:lnTo>
                    <a:close/>
                  </a:path>
                </a:pathLst>
              </a:custGeom>
              <a:solidFill>
                <a:srgbClr val="000000"/>
              </a:solidFill>
              <a:ln w="9525" cap="flat">
                <a:noFill/>
                <a:prstDash val="solid"/>
                <a:round/>
              </a:ln>
            </p:spPr>
            <p:txBody>
              <a:bodyPr rtlCol="0" anchor="ctr"/>
              <a:lstStyle/>
              <a:p>
                <a:endParaRPr lang="en-GB"/>
              </a:p>
            </p:txBody>
          </p:sp>
          <p:sp>
            <p:nvSpPr>
              <p:cNvPr id="889" name="Freeform: Shape 888">
                <a:extLst>
                  <a:ext uri="{FF2B5EF4-FFF2-40B4-BE49-F238E27FC236}">
                    <a16:creationId xmlns:a16="http://schemas.microsoft.com/office/drawing/2014/main" id="{AE46ED9C-99E6-4392-AB03-ED22B6FE3844}"/>
                  </a:ext>
                </a:extLst>
              </p:cNvPr>
              <p:cNvSpPr/>
              <p:nvPr/>
            </p:nvSpPr>
            <p:spPr>
              <a:xfrm>
                <a:off x="5795703" y="5217622"/>
                <a:ext cx="60312" cy="91554"/>
              </a:xfrm>
              <a:custGeom>
                <a:avLst/>
                <a:gdLst>
                  <a:gd name="connsiteX0" fmla="*/ 60312 w 60312"/>
                  <a:gd name="connsiteY0" fmla="*/ 91554 h 91554"/>
                  <a:gd name="connsiteX1" fmla="*/ 0 w 60312"/>
                  <a:gd name="connsiteY1" fmla="*/ 91554 h 91554"/>
                  <a:gd name="connsiteX2" fmla="*/ 0 w 60312"/>
                  <a:gd name="connsiteY2" fmla="*/ 0 h 91554"/>
                  <a:gd name="connsiteX3" fmla="*/ 60312 w 60312"/>
                  <a:gd name="connsiteY3" fmla="*/ 0 h 91554"/>
                  <a:gd name="connsiteX4" fmla="*/ 60312 w 60312"/>
                  <a:gd name="connsiteY4" fmla="*/ 15945 h 91554"/>
                  <a:gd name="connsiteX5" fmla="*/ 17878 w 60312"/>
                  <a:gd name="connsiteY5" fmla="*/ 15945 h 91554"/>
                  <a:gd name="connsiteX6" fmla="*/ 17878 w 60312"/>
                  <a:gd name="connsiteY6" fmla="*/ 37424 h 91554"/>
                  <a:gd name="connsiteX7" fmla="*/ 54007 w 60312"/>
                  <a:gd name="connsiteY7" fmla="*/ 37424 h 91554"/>
                  <a:gd name="connsiteX8" fmla="*/ 54007 w 60312"/>
                  <a:gd name="connsiteY8" fmla="*/ 53369 h 91554"/>
                  <a:gd name="connsiteX9" fmla="*/ 17878 w 60312"/>
                  <a:gd name="connsiteY9" fmla="*/ 53369 h 91554"/>
                  <a:gd name="connsiteX10" fmla="*/ 17878 w 60312"/>
                  <a:gd name="connsiteY10" fmla="*/ 75609 h 91554"/>
                  <a:gd name="connsiteX11" fmla="*/ 60312 w 60312"/>
                  <a:gd name="connsiteY11" fmla="*/ 75609 h 91554"/>
                  <a:gd name="connsiteX12" fmla="*/ 60312 w 60312"/>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312" h="91554">
                    <a:moveTo>
                      <a:pt x="60312" y="91554"/>
                    </a:moveTo>
                    <a:lnTo>
                      <a:pt x="0" y="91554"/>
                    </a:lnTo>
                    <a:lnTo>
                      <a:pt x="0" y="0"/>
                    </a:lnTo>
                    <a:lnTo>
                      <a:pt x="60312" y="0"/>
                    </a:lnTo>
                    <a:lnTo>
                      <a:pt x="60312" y="15945"/>
                    </a:lnTo>
                    <a:lnTo>
                      <a:pt x="17878" y="15945"/>
                    </a:lnTo>
                    <a:lnTo>
                      <a:pt x="17878" y="37424"/>
                    </a:lnTo>
                    <a:lnTo>
                      <a:pt x="54007" y="37424"/>
                    </a:lnTo>
                    <a:lnTo>
                      <a:pt x="54007" y="53369"/>
                    </a:lnTo>
                    <a:lnTo>
                      <a:pt x="17878" y="53369"/>
                    </a:lnTo>
                    <a:lnTo>
                      <a:pt x="17878" y="75609"/>
                    </a:lnTo>
                    <a:lnTo>
                      <a:pt x="60312" y="75609"/>
                    </a:lnTo>
                    <a:lnTo>
                      <a:pt x="60312" y="91554"/>
                    </a:lnTo>
                    <a:close/>
                  </a:path>
                </a:pathLst>
              </a:custGeom>
              <a:solidFill>
                <a:srgbClr val="000000"/>
              </a:solidFill>
              <a:ln w="9525" cap="flat">
                <a:noFill/>
                <a:prstDash val="solid"/>
                <a:round/>
              </a:ln>
            </p:spPr>
            <p:txBody>
              <a:bodyPr rtlCol="0" anchor="ctr"/>
              <a:lstStyle/>
              <a:p>
                <a:endParaRPr lang="en-GB"/>
              </a:p>
            </p:txBody>
          </p:sp>
          <p:sp>
            <p:nvSpPr>
              <p:cNvPr id="890" name="Freeform: Shape 889">
                <a:extLst>
                  <a:ext uri="{FF2B5EF4-FFF2-40B4-BE49-F238E27FC236}">
                    <a16:creationId xmlns:a16="http://schemas.microsoft.com/office/drawing/2014/main" id="{81BE5D00-89C5-4C7E-86E4-A50B36FE87E0}"/>
                  </a:ext>
                </a:extLst>
              </p:cNvPr>
              <p:cNvSpPr/>
              <p:nvPr/>
            </p:nvSpPr>
            <p:spPr>
              <a:xfrm>
                <a:off x="5903069" y="5217622"/>
                <a:ext cx="69313" cy="91554"/>
              </a:xfrm>
              <a:custGeom>
                <a:avLst/>
                <a:gdLst>
                  <a:gd name="connsiteX0" fmla="*/ 69313 w 69313"/>
                  <a:gd name="connsiteY0" fmla="*/ 91554 h 91554"/>
                  <a:gd name="connsiteX1" fmla="*/ 48606 w 69313"/>
                  <a:gd name="connsiteY1" fmla="*/ 91554 h 91554"/>
                  <a:gd name="connsiteX2" fmla="*/ 30737 w 69313"/>
                  <a:gd name="connsiteY2" fmla="*/ 55036 h 91554"/>
                  <a:gd name="connsiteX3" fmla="*/ 17878 w 69313"/>
                  <a:gd name="connsiteY3" fmla="*/ 55036 h 91554"/>
                  <a:gd name="connsiteX4" fmla="*/ 17878 w 69313"/>
                  <a:gd name="connsiteY4" fmla="*/ 91554 h 91554"/>
                  <a:gd name="connsiteX5" fmla="*/ 0 w 69313"/>
                  <a:gd name="connsiteY5" fmla="*/ 91554 h 91554"/>
                  <a:gd name="connsiteX6" fmla="*/ 0 w 69313"/>
                  <a:gd name="connsiteY6" fmla="*/ 0 h 91554"/>
                  <a:gd name="connsiteX7" fmla="*/ 35881 w 69313"/>
                  <a:gd name="connsiteY7" fmla="*/ 0 h 91554"/>
                  <a:gd name="connsiteX8" fmla="*/ 57550 w 69313"/>
                  <a:gd name="connsiteY8" fmla="*/ 8106 h 91554"/>
                  <a:gd name="connsiteX9" fmla="*/ 65579 w 69313"/>
                  <a:gd name="connsiteY9" fmla="*/ 28032 h 91554"/>
                  <a:gd name="connsiteX10" fmla="*/ 60827 w 69313"/>
                  <a:gd name="connsiteY10" fmla="*/ 43339 h 91554"/>
                  <a:gd name="connsiteX11" fmla="*/ 48863 w 69313"/>
                  <a:gd name="connsiteY11" fmla="*/ 52083 h 91554"/>
                  <a:gd name="connsiteX12" fmla="*/ 69313 w 69313"/>
                  <a:gd name="connsiteY12" fmla="*/ 91554 h 91554"/>
                  <a:gd name="connsiteX13" fmla="*/ 44110 w 69313"/>
                  <a:gd name="connsiteY13" fmla="*/ 36776 h 91554"/>
                  <a:gd name="connsiteX14" fmla="*/ 47711 w 69313"/>
                  <a:gd name="connsiteY14" fmla="*/ 28032 h 91554"/>
                  <a:gd name="connsiteX15" fmla="*/ 44110 w 69313"/>
                  <a:gd name="connsiteY15" fmla="*/ 19288 h 91554"/>
                  <a:gd name="connsiteX16" fmla="*/ 34719 w 69313"/>
                  <a:gd name="connsiteY16" fmla="*/ 15945 h 91554"/>
                  <a:gd name="connsiteX17" fmla="*/ 17878 w 69313"/>
                  <a:gd name="connsiteY17" fmla="*/ 15945 h 91554"/>
                  <a:gd name="connsiteX18" fmla="*/ 17878 w 69313"/>
                  <a:gd name="connsiteY18" fmla="*/ 40120 h 91554"/>
                  <a:gd name="connsiteX19" fmla="*/ 34719 w 69313"/>
                  <a:gd name="connsiteY19" fmla="*/ 40120 h 91554"/>
                  <a:gd name="connsiteX20" fmla="*/ 44110 w 69313"/>
                  <a:gd name="connsiteY20" fmla="*/ 36776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313" h="91554">
                    <a:moveTo>
                      <a:pt x="69313" y="91554"/>
                    </a:moveTo>
                    <a:lnTo>
                      <a:pt x="48606" y="91554"/>
                    </a:lnTo>
                    <a:lnTo>
                      <a:pt x="30737" y="55036"/>
                    </a:lnTo>
                    <a:lnTo>
                      <a:pt x="17878" y="55036"/>
                    </a:lnTo>
                    <a:lnTo>
                      <a:pt x="17878" y="91554"/>
                    </a:lnTo>
                    <a:lnTo>
                      <a:pt x="0" y="91554"/>
                    </a:lnTo>
                    <a:lnTo>
                      <a:pt x="0" y="0"/>
                    </a:lnTo>
                    <a:lnTo>
                      <a:pt x="35881" y="0"/>
                    </a:lnTo>
                    <a:cubicBezTo>
                      <a:pt x="44967" y="0"/>
                      <a:pt x="52188" y="2705"/>
                      <a:pt x="57550" y="8106"/>
                    </a:cubicBezTo>
                    <a:cubicBezTo>
                      <a:pt x="62903" y="13507"/>
                      <a:pt x="65579" y="20145"/>
                      <a:pt x="65579" y="28032"/>
                    </a:cubicBezTo>
                    <a:cubicBezTo>
                      <a:pt x="65579" y="34119"/>
                      <a:pt x="63998" y="39224"/>
                      <a:pt x="60827" y="43339"/>
                    </a:cubicBezTo>
                    <a:cubicBezTo>
                      <a:pt x="57655" y="47454"/>
                      <a:pt x="53664" y="50368"/>
                      <a:pt x="48863" y="52083"/>
                    </a:cubicBezTo>
                    <a:lnTo>
                      <a:pt x="69313" y="91554"/>
                    </a:lnTo>
                    <a:close/>
                    <a:moveTo>
                      <a:pt x="44110" y="36776"/>
                    </a:moveTo>
                    <a:cubicBezTo>
                      <a:pt x="46511" y="34547"/>
                      <a:pt x="47711" y="31633"/>
                      <a:pt x="47711" y="28032"/>
                    </a:cubicBezTo>
                    <a:cubicBezTo>
                      <a:pt x="47711" y="24432"/>
                      <a:pt x="46511" y="21517"/>
                      <a:pt x="44110" y="19288"/>
                    </a:cubicBezTo>
                    <a:cubicBezTo>
                      <a:pt x="41710" y="17059"/>
                      <a:pt x="38576" y="15945"/>
                      <a:pt x="34719" y="15945"/>
                    </a:cubicBezTo>
                    <a:lnTo>
                      <a:pt x="17878" y="15945"/>
                    </a:lnTo>
                    <a:lnTo>
                      <a:pt x="17878" y="40120"/>
                    </a:lnTo>
                    <a:lnTo>
                      <a:pt x="34719" y="40120"/>
                    </a:lnTo>
                    <a:cubicBezTo>
                      <a:pt x="38576" y="40120"/>
                      <a:pt x="41710" y="39005"/>
                      <a:pt x="44110" y="36776"/>
                    </a:cubicBezTo>
                    <a:close/>
                  </a:path>
                </a:pathLst>
              </a:custGeom>
              <a:solidFill>
                <a:srgbClr val="000000"/>
              </a:solidFill>
              <a:ln w="9525" cap="flat">
                <a:noFill/>
                <a:prstDash val="solid"/>
                <a:round/>
              </a:ln>
            </p:spPr>
            <p:txBody>
              <a:bodyPr rtlCol="0" anchor="ctr"/>
              <a:lstStyle/>
              <a:p>
                <a:endParaRPr lang="en-GB"/>
              </a:p>
            </p:txBody>
          </p:sp>
          <p:sp>
            <p:nvSpPr>
              <p:cNvPr id="891" name="Freeform: Shape 890">
                <a:extLst>
                  <a:ext uri="{FF2B5EF4-FFF2-40B4-BE49-F238E27FC236}">
                    <a16:creationId xmlns:a16="http://schemas.microsoft.com/office/drawing/2014/main" id="{F74D351F-E08C-412B-98B7-BC9116185ACC}"/>
                  </a:ext>
                </a:extLst>
              </p:cNvPr>
              <p:cNvSpPr/>
              <p:nvPr/>
            </p:nvSpPr>
            <p:spPr>
              <a:xfrm>
                <a:off x="5986908" y="5217622"/>
                <a:ext cx="60312" cy="91554"/>
              </a:xfrm>
              <a:custGeom>
                <a:avLst/>
                <a:gdLst>
                  <a:gd name="connsiteX0" fmla="*/ 60312 w 60312"/>
                  <a:gd name="connsiteY0" fmla="*/ 91554 h 91554"/>
                  <a:gd name="connsiteX1" fmla="*/ 0 w 60312"/>
                  <a:gd name="connsiteY1" fmla="*/ 91554 h 91554"/>
                  <a:gd name="connsiteX2" fmla="*/ 0 w 60312"/>
                  <a:gd name="connsiteY2" fmla="*/ 0 h 91554"/>
                  <a:gd name="connsiteX3" fmla="*/ 60312 w 60312"/>
                  <a:gd name="connsiteY3" fmla="*/ 0 h 91554"/>
                  <a:gd name="connsiteX4" fmla="*/ 60312 w 60312"/>
                  <a:gd name="connsiteY4" fmla="*/ 15945 h 91554"/>
                  <a:gd name="connsiteX5" fmla="*/ 17878 w 60312"/>
                  <a:gd name="connsiteY5" fmla="*/ 15945 h 91554"/>
                  <a:gd name="connsiteX6" fmla="*/ 17878 w 60312"/>
                  <a:gd name="connsiteY6" fmla="*/ 37424 h 91554"/>
                  <a:gd name="connsiteX7" fmla="*/ 54007 w 60312"/>
                  <a:gd name="connsiteY7" fmla="*/ 37424 h 91554"/>
                  <a:gd name="connsiteX8" fmla="*/ 54007 w 60312"/>
                  <a:gd name="connsiteY8" fmla="*/ 53369 h 91554"/>
                  <a:gd name="connsiteX9" fmla="*/ 17878 w 60312"/>
                  <a:gd name="connsiteY9" fmla="*/ 53369 h 91554"/>
                  <a:gd name="connsiteX10" fmla="*/ 17878 w 60312"/>
                  <a:gd name="connsiteY10" fmla="*/ 75609 h 91554"/>
                  <a:gd name="connsiteX11" fmla="*/ 60312 w 60312"/>
                  <a:gd name="connsiteY11" fmla="*/ 75609 h 91554"/>
                  <a:gd name="connsiteX12" fmla="*/ 60312 w 60312"/>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312" h="91554">
                    <a:moveTo>
                      <a:pt x="60312" y="91554"/>
                    </a:moveTo>
                    <a:lnTo>
                      <a:pt x="0" y="91554"/>
                    </a:lnTo>
                    <a:lnTo>
                      <a:pt x="0" y="0"/>
                    </a:lnTo>
                    <a:lnTo>
                      <a:pt x="60312" y="0"/>
                    </a:lnTo>
                    <a:lnTo>
                      <a:pt x="60312" y="15945"/>
                    </a:lnTo>
                    <a:lnTo>
                      <a:pt x="17878" y="15945"/>
                    </a:lnTo>
                    <a:lnTo>
                      <a:pt x="17878" y="37424"/>
                    </a:lnTo>
                    <a:lnTo>
                      <a:pt x="54007" y="37424"/>
                    </a:lnTo>
                    <a:lnTo>
                      <a:pt x="54007" y="53369"/>
                    </a:lnTo>
                    <a:lnTo>
                      <a:pt x="17878" y="53369"/>
                    </a:lnTo>
                    <a:lnTo>
                      <a:pt x="17878" y="75609"/>
                    </a:lnTo>
                    <a:lnTo>
                      <a:pt x="60312" y="75609"/>
                    </a:lnTo>
                    <a:lnTo>
                      <a:pt x="60312" y="91554"/>
                    </a:lnTo>
                    <a:close/>
                  </a:path>
                </a:pathLst>
              </a:custGeom>
              <a:solidFill>
                <a:srgbClr val="000000"/>
              </a:solidFill>
              <a:ln w="9525" cap="flat">
                <a:noFill/>
                <a:prstDash val="solid"/>
                <a:round/>
              </a:ln>
            </p:spPr>
            <p:txBody>
              <a:bodyPr rtlCol="0" anchor="ctr"/>
              <a:lstStyle/>
              <a:p>
                <a:endParaRPr lang="en-GB"/>
              </a:p>
            </p:txBody>
          </p:sp>
          <p:sp>
            <p:nvSpPr>
              <p:cNvPr id="892" name="Freeform: Shape 891">
                <a:extLst>
                  <a:ext uri="{FF2B5EF4-FFF2-40B4-BE49-F238E27FC236}">
                    <a16:creationId xmlns:a16="http://schemas.microsoft.com/office/drawing/2014/main" id="{806B293A-8CE2-41B2-920E-4B55A3469E6E}"/>
                  </a:ext>
                </a:extLst>
              </p:cNvPr>
              <p:cNvSpPr/>
              <p:nvPr/>
            </p:nvSpPr>
            <p:spPr>
              <a:xfrm>
                <a:off x="6061365" y="5216850"/>
                <a:ext cx="67379" cy="93097"/>
              </a:xfrm>
              <a:custGeom>
                <a:avLst/>
                <a:gdLst>
                  <a:gd name="connsiteX0" fmla="*/ 67380 w 67379"/>
                  <a:gd name="connsiteY0" fmla="*/ 64170 h 93097"/>
                  <a:gd name="connsiteX1" fmla="*/ 55931 w 67379"/>
                  <a:gd name="connsiteY1" fmla="*/ 85640 h 93097"/>
                  <a:gd name="connsiteX2" fmla="*/ 33814 w 67379"/>
                  <a:gd name="connsiteY2" fmla="*/ 93097 h 93097"/>
                  <a:gd name="connsiteX3" fmla="*/ 9258 w 67379"/>
                  <a:gd name="connsiteY3" fmla="*/ 83458 h 93097"/>
                  <a:gd name="connsiteX4" fmla="*/ 1476 w 67379"/>
                  <a:gd name="connsiteY4" fmla="*/ 69628 h 93097"/>
                  <a:gd name="connsiteX5" fmla="*/ 0 w 67379"/>
                  <a:gd name="connsiteY5" fmla="*/ 46549 h 93097"/>
                  <a:gd name="connsiteX6" fmla="*/ 1476 w 67379"/>
                  <a:gd name="connsiteY6" fmla="*/ 23469 h 93097"/>
                  <a:gd name="connsiteX7" fmla="*/ 9258 w 67379"/>
                  <a:gd name="connsiteY7" fmla="*/ 9649 h 93097"/>
                  <a:gd name="connsiteX8" fmla="*/ 33814 w 67379"/>
                  <a:gd name="connsiteY8" fmla="*/ 0 h 93097"/>
                  <a:gd name="connsiteX9" fmla="*/ 55931 w 67379"/>
                  <a:gd name="connsiteY9" fmla="*/ 7458 h 93097"/>
                  <a:gd name="connsiteX10" fmla="*/ 67380 w 67379"/>
                  <a:gd name="connsiteY10" fmla="*/ 28937 h 93097"/>
                  <a:gd name="connsiteX11" fmla="*/ 49121 w 67379"/>
                  <a:gd name="connsiteY11" fmla="*/ 28937 h 93097"/>
                  <a:gd name="connsiteX12" fmla="*/ 33814 w 67379"/>
                  <a:gd name="connsiteY12" fmla="*/ 15945 h 93097"/>
                  <a:gd name="connsiteX13" fmla="*/ 22374 w 67379"/>
                  <a:gd name="connsiteY13" fmla="*/ 20707 h 93097"/>
                  <a:gd name="connsiteX14" fmla="*/ 18840 w 67379"/>
                  <a:gd name="connsiteY14" fmla="*/ 28737 h 93097"/>
                  <a:gd name="connsiteX15" fmla="*/ 17869 w 67379"/>
                  <a:gd name="connsiteY15" fmla="*/ 46549 h 93097"/>
                  <a:gd name="connsiteX16" fmla="*/ 18840 w 67379"/>
                  <a:gd name="connsiteY16" fmla="*/ 64361 h 93097"/>
                  <a:gd name="connsiteX17" fmla="*/ 22374 w 67379"/>
                  <a:gd name="connsiteY17" fmla="*/ 72400 h 93097"/>
                  <a:gd name="connsiteX18" fmla="*/ 33814 w 67379"/>
                  <a:gd name="connsiteY18" fmla="*/ 77153 h 93097"/>
                  <a:gd name="connsiteX19" fmla="*/ 49244 w 67379"/>
                  <a:gd name="connsiteY19" fmla="*/ 64170 h 93097"/>
                  <a:gd name="connsiteX20" fmla="*/ 67380 w 67379"/>
                  <a:gd name="connsiteY20" fmla="*/ 64170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79" h="93097">
                    <a:moveTo>
                      <a:pt x="67380" y="64170"/>
                    </a:moveTo>
                    <a:cubicBezTo>
                      <a:pt x="65751" y="73514"/>
                      <a:pt x="61932" y="80667"/>
                      <a:pt x="55931" y="85640"/>
                    </a:cubicBezTo>
                    <a:cubicBezTo>
                      <a:pt x="49930" y="90611"/>
                      <a:pt x="42558" y="93097"/>
                      <a:pt x="33814" y="93097"/>
                    </a:cubicBezTo>
                    <a:cubicBezTo>
                      <a:pt x="24041" y="93097"/>
                      <a:pt x="15859" y="89888"/>
                      <a:pt x="9258" y="83458"/>
                    </a:cubicBezTo>
                    <a:cubicBezTo>
                      <a:pt x="5058" y="79257"/>
                      <a:pt x="2467" y="74648"/>
                      <a:pt x="1476" y="69628"/>
                    </a:cubicBezTo>
                    <a:cubicBezTo>
                      <a:pt x="495" y="64618"/>
                      <a:pt x="0" y="56922"/>
                      <a:pt x="0" y="46549"/>
                    </a:cubicBezTo>
                    <a:cubicBezTo>
                      <a:pt x="0" y="36176"/>
                      <a:pt x="495" y="28480"/>
                      <a:pt x="1476" y="23469"/>
                    </a:cubicBezTo>
                    <a:cubicBezTo>
                      <a:pt x="2467" y="18450"/>
                      <a:pt x="5058" y="13850"/>
                      <a:pt x="9258" y="9649"/>
                    </a:cubicBezTo>
                    <a:cubicBezTo>
                      <a:pt x="15859" y="3220"/>
                      <a:pt x="24041" y="0"/>
                      <a:pt x="33814" y="0"/>
                    </a:cubicBezTo>
                    <a:cubicBezTo>
                      <a:pt x="42558" y="0"/>
                      <a:pt x="49930" y="2486"/>
                      <a:pt x="55931" y="7458"/>
                    </a:cubicBezTo>
                    <a:cubicBezTo>
                      <a:pt x="61932" y="12430"/>
                      <a:pt x="65751" y="19593"/>
                      <a:pt x="67380" y="28937"/>
                    </a:cubicBezTo>
                    <a:lnTo>
                      <a:pt x="49121" y="28937"/>
                    </a:lnTo>
                    <a:cubicBezTo>
                      <a:pt x="47063" y="20279"/>
                      <a:pt x="41958" y="15945"/>
                      <a:pt x="33814" y="15945"/>
                    </a:cubicBezTo>
                    <a:cubicBezTo>
                      <a:pt x="28927" y="15945"/>
                      <a:pt x="25117" y="17536"/>
                      <a:pt x="22374" y="20707"/>
                    </a:cubicBezTo>
                    <a:cubicBezTo>
                      <a:pt x="20660" y="22679"/>
                      <a:pt x="19479" y="25355"/>
                      <a:pt x="18840" y="28737"/>
                    </a:cubicBezTo>
                    <a:cubicBezTo>
                      <a:pt x="18193" y="32128"/>
                      <a:pt x="17869" y="38062"/>
                      <a:pt x="17869" y="46549"/>
                    </a:cubicBezTo>
                    <a:cubicBezTo>
                      <a:pt x="17869" y="55036"/>
                      <a:pt x="18193" y="60970"/>
                      <a:pt x="18840" y="64361"/>
                    </a:cubicBezTo>
                    <a:cubicBezTo>
                      <a:pt x="19479" y="67742"/>
                      <a:pt x="20660" y="70428"/>
                      <a:pt x="22374" y="72400"/>
                    </a:cubicBezTo>
                    <a:cubicBezTo>
                      <a:pt x="25117" y="75572"/>
                      <a:pt x="28927" y="77153"/>
                      <a:pt x="33814" y="77153"/>
                    </a:cubicBezTo>
                    <a:cubicBezTo>
                      <a:pt x="42043" y="77153"/>
                      <a:pt x="47187" y="72828"/>
                      <a:pt x="49244" y="64170"/>
                    </a:cubicBezTo>
                    <a:lnTo>
                      <a:pt x="67380" y="64170"/>
                    </a:lnTo>
                    <a:close/>
                  </a:path>
                </a:pathLst>
              </a:custGeom>
              <a:solidFill>
                <a:srgbClr val="000000"/>
              </a:solidFill>
              <a:ln w="9525" cap="flat">
                <a:noFill/>
                <a:prstDash val="solid"/>
                <a:round/>
              </a:ln>
            </p:spPr>
            <p:txBody>
              <a:bodyPr rtlCol="0" anchor="ctr"/>
              <a:lstStyle/>
              <a:p>
                <a:endParaRPr lang="en-GB"/>
              </a:p>
            </p:txBody>
          </p:sp>
          <p:sp>
            <p:nvSpPr>
              <p:cNvPr id="893" name="Freeform: Shape 892">
                <a:extLst>
                  <a:ext uri="{FF2B5EF4-FFF2-40B4-BE49-F238E27FC236}">
                    <a16:creationId xmlns:a16="http://schemas.microsoft.com/office/drawing/2014/main" id="{07F8DE9B-03FA-4800-8875-5DE92CF4A1F4}"/>
                  </a:ext>
                </a:extLst>
              </p:cNvPr>
              <p:cNvSpPr/>
              <p:nvPr/>
            </p:nvSpPr>
            <p:spPr>
              <a:xfrm>
                <a:off x="6140832" y="5216850"/>
                <a:ext cx="67636" cy="93097"/>
              </a:xfrm>
              <a:custGeom>
                <a:avLst/>
                <a:gdLst>
                  <a:gd name="connsiteX0" fmla="*/ 66094 w 67636"/>
                  <a:gd name="connsiteY0" fmla="*/ 23536 h 93097"/>
                  <a:gd name="connsiteX1" fmla="*/ 67637 w 67636"/>
                  <a:gd name="connsiteY1" fmla="*/ 46549 h 93097"/>
                  <a:gd name="connsiteX2" fmla="*/ 66094 w 67636"/>
                  <a:gd name="connsiteY2" fmla="*/ 69571 h 93097"/>
                  <a:gd name="connsiteX3" fmla="*/ 58245 w 67636"/>
                  <a:gd name="connsiteY3" fmla="*/ 83458 h 93097"/>
                  <a:gd name="connsiteX4" fmla="*/ 33814 w 67636"/>
                  <a:gd name="connsiteY4" fmla="*/ 93097 h 93097"/>
                  <a:gd name="connsiteX5" fmla="*/ 9258 w 67636"/>
                  <a:gd name="connsiteY5" fmla="*/ 83458 h 93097"/>
                  <a:gd name="connsiteX6" fmla="*/ 1476 w 67636"/>
                  <a:gd name="connsiteY6" fmla="*/ 69628 h 93097"/>
                  <a:gd name="connsiteX7" fmla="*/ 0 w 67636"/>
                  <a:gd name="connsiteY7" fmla="*/ 46549 h 93097"/>
                  <a:gd name="connsiteX8" fmla="*/ 1476 w 67636"/>
                  <a:gd name="connsiteY8" fmla="*/ 23469 h 93097"/>
                  <a:gd name="connsiteX9" fmla="*/ 9258 w 67636"/>
                  <a:gd name="connsiteY9" fmla="*/ 9649 h 93097"/>
                  <a:gd name="connsiteX10" fmla="*/ 33814 w 67636"/>
                  <a:gd name="connsiteY10" fmla="*/ 0 h 93097"/>
                  <a:gd name="connsiteX11" fmla="*/ 58245 w 67636"/>
                  <a:gd name="connsiteY11" fmla="*/ 9649 h 93097"/>
                  <a:gd name="connsiteX12" fmla="*/ 66094 w 67636"/>
                  <a:gd name="connsiteY12" fmla="*/ 23536 h 93097"/>
                  <a:gd name="connsiteX13" fmla="*/ 49759 w 67636"/>
                  <a:gd name="connsiteY13" fmla="*/ 46549 h 93097"/>
                  <a:gd name="connsiteX14" fmla="*/ 48796 w 67636"/>
                  <a:gd name="connsiteY14" fmla="*/ 28803 h 93097"/>
                  <a:gd name="connsiteX15" fmla="*/ 45263 w 67636"/>
                  <a:gd name="connsiteY15" fmla="*/ 20831 h 93097"/>
                  <a:gd name="connsiteX16" fmla="*/ 33814 w 67636"/>
                  <a:gd name="connsiteY16" fmla="*/ 15945 h 93097"/>
                  <a:gd name="connsiteX17" fmla="*/ 22241 w 67636"/>
                  <a:gd name="connsiteY17" fmla="*/ 20831 h 93097"/>
                  <a:gd name="connsiteX18" fmla="*/ 18774 w 67636"/>
                  <a:gd name="connsiteY18" fmla="*/ 28803 h 93097"/>
                  <a:gd name="connsiteX19" fmla="*/ 17869 w 67636"/>
                  <a:gd name="connsiteY19" fmla="*/ 46549 h 93097"/>
                  <a:gd name="connsiteX20" fmla="*/ 18774 w 67636"/>
                  <a:gd name="connsiteY20" fmla="*/ 64227 h 93097"/>
                  <a:gd name="connsiteX21" fmla="*/ 22241 w 67636"/>
                  <a:gd name="connsiteY21" fmla="*/ 72143 h 93097"/>
                  <a:gd name="connsiteX22" fmla="*/ 33814 w 67636"/>
                  <a:gd name="connsiteY22" fmla="*/ 77153 h 93097"/>
                  <a:gd name="connsiteX23" fmla="*/ 45263 w 67636"/>
                  <a:gd name="connsiteY23" fmla="*/ 72143 h 93097"/>
                  <a:gd name="connsiteX24" fmla="*/ 48796 w 67636"/>
                  <a:gd name="connsiteY24" fmla="*/ 64104 h 93097"/>
                  <a:gd name="connsiteX25" fmla="*/ 49759 w 67636"/>
                  <a:gd name="connsiteY25" fmla="*/ 46549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636" h="93097">
                    <a:moveTo>
                      <a:pt x="66094" y="23536"/>
                    </a:moveTo>
                    <a:cubicBezTo>
                      <a:pt x="67123" y="28594"/>
                      <a:pt x="67637" y="36262"/>
                      <a:pt x="67637" y="46549"/>
                    </a:cubicBezTo>
                    <a:cubicBezTo>
                      <a:pt x="67637" y="56836"/>
                      <a:pt x="67123" y="64513"/>
                      <a:pt x="66094" y="69571"/>
                    </a:cubicBezTo>
                    <a:cubicBezTo>
                      <a:pt x="65065" y="74629"/>
                      <a:pt x="62446" y="79257"/>
                      <a:pt x="58245" y="83458"/>
                    </a:cubicBezTo>
                    <a:cubicBezTo>
                      <a:pt x="51816" y="89888"/>
                      <a:pt x="43672" y="93097"/>
                      <a:pt x="33814" y="93097"/>
                    </a:cubicBezTo>
                    <a:cubicBezTo>
                      <a:pt x="23869" y="93097"/>
                      <a:pt x="15687" y="89888"/>
                      <a:pt x="9258" y="83458"/>
                    </a:cubicBezTo>
                    <a:cubicBezTo>
                      <a:pt x="5058" y="79257"/>
                      <a:pt x="2467" y="74648"/>
                      <a:pt x="1476" y="69628"/>
                    </a:cubicBezTo>
                    <a:cubicBezTo>
                      <a:pt x="495" y="64618"/>
                      <a:pt x="0" y="56922"/>
                      <a:pt x="0" y="46549"/>
                    </a:cubicBezTo>
                    <a:cubicBezTo>
                      <a:pt x="0" y="36176"/>
                      <a:pt x="495" y="28480"/>
                      <a:pt x="1476" y="23469"/>
                    </a:cubicBezTo>
                    <a:cubicBezTo>
                      <a:pt x="2467" y="18450"/>
                      <a:pt x="5058" y="13850"/>
                      <a:pt x="9258" y="9649"/>
                    </a:cubicBezTo>
                    <a:cubicBezTo>
                      <a:pt x="15687" y="3220"/>
                      <a:pt x="23869" y="0"/>
                      <a:pt x="33814" y="0"/>
                    </a:cubicBezTo>
                    <a:cubicBezTo>
                      <a:pt x="43672" y="0"/>
                      <a:pt x="51816" y="3220"/>
                      <a:pt x="58245" y="9649"/>
                    </a:cubicBezTo>
                    <a:cubicBezTo>
                      <a:pt x="62446" y="13850"/>
                      <a:pt x="65065" y="18479"/>
                      <a:pt x="66094" y="23536"/>
                    </a:cubicBezTo>
                    <a:close/>
                    <a:moveTo>
                      <a:pt x="49759" y="46549"/>
                    </a:moveTo>
                    <a:cubicBezTo>
                      <a:pt x="49759" y="38062"/>
                      <a:pt x="49444" y="32147"/>
                      <a:pt x="48796" y="28803"/>
                    </a:cubicBezTo>
                    <a:cubicBezTo>
                      <a:pt x="48158" y="25461"/>
                      <a:pt x="46977" y="22803"/>
                      <a:pt x="45263" y="20831"/>
                    </a:cubicBezTo>
                    <a:cubicBezTo>
                      <a:pt x="42434" y="17574"/>
                      <a:pt x="38614" y="15945"/>
                      <a:pt x="33814" y="15945"/>
                    </a:cubicBezTo>
                    <a:cubicBezTo>
                      <a:pt x="29099" y="15945"/>
                      <a:pt x="25241" y="17574"/>
                      <a:pt x="22241" y="20831"/>
                    </a:cubicBezTo>
                    <a:cubicBezTo>
                      <a:pt x="20526" y="22803"/>
                      <a:pt x="19374" y="25461"/>
                      <a:pt x="18774" y="28803"/>
                    </a:cubicBezTo>
                    <a:cubicBezTo>
                      <a:pt x="18174" y="32147"/>
                      <a:pt x="17869" y="38062"/>
                      <a:pt x="17869" y="46549"/>
                    </a:cubicBezTo>
                    <a:cubicBezTo>
                      <a:pt x="17869" y="55036"/>
                      <a:pt x="18174" y="60932"/>
                      <a:pt x="18774" y="64227"/>
                    </a:cubicBezTo>
                    <a:cubicBezTo>
                      <a:pt x="19374" y="67533"/>
                      <a:pt x="20526" y="70171"/>
                      <a:pt x="22241" y="72143"/>
                    </a:cubicBezTo>
                    <a:cubicBezTo>
                      <a:pt x="25327" y="75486"/>
                      <a:pt x="29185" y="77153"/>
                      <a:pt x="33814" y="77153"/>
                    </a:cubicBezTo>
                    <a:cubicBezTo>
                      <a:pt x="38528" y="77153"/>
                      <a:pt x="42348" y="75486"/>
                      <a:pt x="45263" y="72143"/>
                    </a:cubicBezTo>
                    <a:cubicBezTo>
                      <a:pt x="46977" y="70085"/>
                      <a:pt x="48158" y="67399"/>
                      <a:pt x="48796" y="64104"/>
                    </a:cubicBezTo>
                    <a:cubicBezTo>
                      <a:pt x="49444" y="60798"/>
                      <a:pt x="49759" y="54950"/>
                      <a:pt x="49759" y="46549"/>
                    </a:cubicBezTo>
                    <a:close/>
                  </a:path>
                </a:pathLst>
              </a:custGeom>
              <a:solidFill>
                <a:srgbClr val="000000"/>
              </a:solidFill>
              <a:ln w="9525" cap="flat">
                <a:noFill/>
                <a:prstDash val="solid"/>
                <a:round/>
              </a:ln>
            </p:spPr>
            <p:txBody>
              <a:bodyPr rtlCol="0" anchor="ctr"/>
              <a:lstStyle/>
              <a:p>
                <a:endParaRPr lang="en-GB"/>
              </a:p>
            </p:txBody>
          </p:sp>
          <p:sp>
            <p:nvSpPr>
              <p:cNvPr id="894" name="Freeform: Shape 893">
                <a:extLst>
                  <a:ext uri="{FF2B5EF4-FFF2-40B4-BE49-F238E27FC236}">
                    <a16:creationId xmlns:a16="http://schemas.microsoft.com/office/drawing/2014/main" id="{269370A0-763F-45BA-ADB7-BAD1CEF50041}"/>
                  </a:ext>
                </a:extLst>
              </p:cNvPr>
              <p:cNvSpPr/>
              <p:nvPr/>
            </p:nvSpPr>
            <p:spPr>
              <a:xfrm>
                <a:off x="6223385" y="5216850"/>
                <a:ext cx="68275" cy="93097"/>
              </a:xfrm>
              <a:custGeom>
                <a:avLst/>
                <a:gdLst>
                  <a:gd name="connsiteX0" fmla="*/ 68275 w 68275"/>
                  <a:gd name="connsiteY0" fmla="*/ 54779 h 93097"/>
                  <a:gd name="connsiteX1" fmla="*/ 66351 w 68275"/>
                  <a:gd name="connsiteY1" fmla="*/ 71238 h 93097"/>
                  <a:gd name="connsiteX2" fmla="*/ 59531 w 68275"/>
                  <a:gd name="connsiteY2" fmla="*/ 82687 h 93097"/>
                  <a:gd name="connsiteX3" fmla="*/ 33690 w 68275"/>
                  <a:gd name="connsiteY3" fmla="*/ 93097 h 93097"/>
                  <a:gd name="connsiteX4" fmla="*/ 9258 w 68275"/>
                  <a:gd name="connsiteY4" fmla="*/ 83458 h 93097"/>
                  <a:gd name="connsiteX5" fmla="*/ 1476 w 68275"/>
                  <a:gd name="connsiteY5" fmla="*/ 69628 h 93097"/>
                  <a:gd name="connsiteX6" fmla="*/ 0 w 68275"/>
                  <a:gd name="connsiteY6" fmla="*/ 46549 h 93097"/>
                  <a:gd name="connsiteX7" fmla="*/ 1476 w 68275"/>
                  <a:gd name="connsiteY7" fmla="*/ 23469 h 93097"/>
                  <a:gd name="connsiteX8" fmla="*/ 9258 w 68275"/>
                  <a:gd name="connsiteY8" fmla="*/ 9649 h 93097"/>
                  <a:gd name="connsiteX9" fmla="*/ 33690 w 68275"/>
                  <a:gd name="connsiteY9" fmla="*/ 0 h 93097"/>
                  <a:gd name="connsiteX10" fmla="*/ 57417 w 68275"/>
                  <a:gd name="connsiteY10" fmla="*/ 8363 h 93097"/>
                  <a:gd name="connsiteX11" fmla="*/ 68151 w 68275"/>
                  <a:gd name="connsiteY11" fmla="*/ 29318 h 93097"/>
                  <a:gd name="connsiteX12" fmla="*/ 50149 w 68275"/>
                  <a:gd name="connsiteY12" fmla="*/ 29318 h 93097"/>
                  <a:gd name="connsiteX13" fmla="*/ 33690 w 68275"/>
                  <a:gd name="connsiteY13" fmla="*/ 15945 h 93097"/>
                  <a:gd name="connsiteX14" fmla="*/ 22241 w 68275"/>
                  <a:gd name="connsiteY14" fmla="*/ 20831 h 93097"/>
                  <a:gd name="connsiteX15" fmla="*/ 18774 w 68275"/>
                  <a:gd name="connsiteY15" fmla="*/ 28803 h 93097"/>
                  <a:gd name="connsiteX16" fmla="*/ 17869 w 68275"/>
                  <a:gd name="connsiteY16" fmla="*/ 46549 h 93097"/>
                  <a:gd name="connsiteX17" fmla="*/ 18774 w 68275"/>
                  <a:gd name="connsiteY17" fmla="*/ 64427 h 93097"/>
                  <a:gd name="connsiteX18" fmla="*/ 22241 w 68275"/>
                  <a:gd name="connsiteY18" fmla="*/ 72400 h 93097"/>
                  <a:gd name="connsiteX19" fmla="*/ 33690 w 68275"/>
                  <a:gd name="connsiteY19" fmla="*/ 77153 h 93097"/>
                  <a:gd name="connsiteX20" fmla="*/ 46415 w 68275"/>
                  <a:gd name="connsiteY20" fmla="*/ 72009 h 93097"/>
                  <a:gd name="connsiteX21" fmla="*/ 50530 w 68275"/>
                  <a:gd name="connsiteY21" fmla="*/ 59798 h 93097"/>
                  <a:gd name="connsiteX22" fmla="*/ 50530 w 68275"/>
                  <a:gd name="connsiteY22" fmla="*/ 56455 h 93097"/>
                  <a:gd name="connsiteX23" fmla="*/ 33690 w 68275"/>
                  <a:gd name="connsiteY23" fmla="*/ 56455 h 93097"/>
                  <a:gd name="connsiteX24" fmla="*/ 33690 w 68275"/>
                  <a:gd name="connsiteY24" fmla="*/ 41405 h 93097"/>
                  <a:gd name="connsiteX25" fmla="*/ 68275 w 68275"/>
                  <a:gd name="connsiteY25" fmla="*/ 41405 h 93097"/>
                  <a:gd name="connsiteX26" fmla="*/ 68275 w 68275"/>
                  <a:gd name="connsiteY26" fmla="*/ 54779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8275" h="93097">
                    <a:moveTo>
                      <a:pt x="68275" y="54779"/>
                    </a:moveTo>
                    <a:cubicBezTo>
                      <a:pt x="68275" y="61551"/>
                      <a:pt x="67637" y="67037"/>
                      <a:pt x="66351" y="71238"/>
                    </a:cubicBezTo>
                    <a:cubicBezTo>
                      <a:pt x="65065" y="75438"/>
                      <a:pt x="62789" y="79257"/>
                      <a:pt x="59531" y="82687"/>
                    </a:cubicBezTo>
                    <a:cubicBezTo>
                      <a:pt x="52930" y="89631"/>
                      <a:pt x="44320" y="93097"/>
                      <a:pt x="33690" y="93097"/>
                    </a:cubicBezTo>
                    <a:cubicBezTo>
                      <a:pt x="24003" y="93097"/>
                      <a:pt x="15859" y="89888"/>
                      <a:pt x="9258" y="83458"/>
                    </a:cubicBezTo>
                    <a:cubicBezTo>
                      <a:pt x="5058" y="79257"/>
                      <a:pt x="2467" y="74648"/>
                      <a:pt x="1476" y="69628"/>
                    </a:cubicBezTo>
                    <a:cubicBezTo>
                      <a:pt x="495" y="64618"/>
                      <a:pt x="0" y="56922"/>
                      <a:pt x="0" y="46549"/>
                    </a:cubicBezTo>
                    <a:cubicBezTo>
                      <a:pt x="0" y="36176"/>
                      <a:pt x="495" y="28480"/>
                      <a:pt x="1476" y="23469"/>
                    </a:cubicBezTo>
                    <a:cubicBezTo>
                      <a:pt x="2467" y="18450"/>
                      <a:pt x="5058" y="13850"/>
                      <a:pt x="9258" y="9649"/>
                    </a:cubicBezTo>
                    <a:cubicBezTo>
                      <a:pt x="15859" y="3220"/>
                      <a:pt x="24003" y="0"/>
                      <a:pt x="33690" y="0"/>
                    </a:cubicBezTo>
                    <a:cubicBezTo>
                      <a:pt x="43720" y="0"/>
                      <a:pt x="51625" y="2791"/>
                      <a:pt x="57417" y="8363"/>
                    </a:cubicBezTo>
                    <a:cubicBezTo>
                      <a:pt x="63198" y="13935"/>
                      <a:pt x="66780" y="20917"/>
                      <a:pt x="68151" y="29318"/>
                    </a:cubicBezTo>
                    <a:lnTo>
                      <a:pt x="50149" y="29318"/>
                    </a:lnTo>
                    <a:cubicBezTo>
                      <a:pt x="48092" y="20403"/>
                      <a:pt x="42605" y="15945"/>
                      <a:pt x="33690" y="15945"/>
                    </a:cubicBezTo>
                    <a:cubicBezTo>
                      <a:pt x="29061" y="15945"/>
                      <a:pt x="25241" y="17574"/>
                      <a:pt x="22241" y="20831"/>
                    </a:cubicBezTo>
                    <a:cubicBezTo>
                      <a:pt x="20526" y="22803"/>
                      <a:pt x="19374" y="25461"/>
                      <a:pt x="18774" y="28803"/>
                    </a:cubicBezTo>
                    <a:cubicBezTo>
                      <a:pt x="18174" y="32147"/>
                      <a:pt x="17869" y="38062"/>
                      <a:pt x="17869" y="46549"/>
                    </a:cubicBezTo>
                    <a:cubicBezTo>
                      <a:pt x="17869" y="55121"/>
                      <a:pt x="18174" y="61084"/>
                      <a:pt x="18774" y="64427"/>
                    </a:cubicBezTo>
                    <a:cubicBezTo>
                      <a:pt x="19374" y="67770"/>
                      <a:pt x="20526" y="70428"/>
                      <a:pt x="22241" y="72400"/>
                    </a:cubicBezTo>
                    <a:cubicBezTo>
                      <a:pt x="25155" y="75572"/>
                      <a:pt x="28975" y="77153"/>
                      <a:pt x="33690" y="77153"/>
                    </a:cubicBezTo>
                    <a:cubicBezTo>
                      <a:pt x="39176" y="77153"/>
                      <a:pt x="43415" y="75438"/>
                      <a:pt x="46415" y="72009"/>
                    </a:cubicBezTo>
                    <a:cubicBezTo>
                      <a:pt x="49158" y="68923"/>
                      <a:pt x="50530" y="64856"/>
                      <a:pt x="50530" y="59798"/>
                    </a:cubicBezTo>
                    <a:lnTo>
                      <a:pt x="50530" y="56455"/>
                    </a:lnTo>
                    <a:lnTo>
                      <a:pt x="33690" y="56455"/>
                    </a:lnTo>
                    <a:lnTo>
                      <a:pt x="33690" y="41405"/>
                    </a:lnTo>
                    <a:lnTo>
                      <a:pt x="68275" y="41405"/>
                    </a:lnTo>
                    <a:lnTo>
                      <a:pt x="68275" y="54779"/>
                    </a:lnTo>
                    <a:close/>
                  </a:path>
                </a:pathLst>
              </a:custGeom>
              <a:solidFill>
                <a:srgbClr val="000000"/>
              </a:solidFill>
              <a:ln w="9525" cap="flat">
                <a:noFill/>
                <a:prstDash val="solid"/>
                <a:round/>
              </a:ln>
            </p:spPr>
            <p:txBody>
              <a:bodyPr rtlCol="0" anchor="ctr"/>
              <a:lstStyle/>
              <a:p>
                <a:endParaRPr lang="en-GB"/>
              </a:p>
            </p:txBody>
          </p:sp>
          <p:sp>
            <p:nvSpPr>
              <p:cNvPr id="895" name="Freeform: Shape 894">
                <a:extLst>
                  <a:ext uri="{FF2B5EF4-FFF2-40B4-BE49-F238E27FC236}">
                    <a16:creationId xmlns:a16="http://schemas.microsoft.com/office/drawing/2014/main" id="{EA65F170-07C5-4EE6-B5BD-E844A51B10F6}"/>
                  </a:ext>
                </a:extLst>
              </p:cNvPr>
              <p:cNvSpPr/>
              <p:nvPr/>
            </p:nvSpPr>
            <p:spPr>
              <a:xfrm>
                <a:off x="6309663" y="5217622"/>
                <a:ext cx="70084" cy="91554"/>
              </a:xfrm>
              <a:custGeom>
                <a:avLst/>
                <a:gdLst>
                  <a:gd name="connsiteX0" fmla="*/ 70085 w 70084"/>
                  <a:gd name="connsiteY0" fmla="*/ 91554 h 91554"/>
                  <a:gd name="connsiteX1" fmla="*/ 54140 w 70084"/>
                  <a:gd name="connsiteY1" fmla="*/ 91554 h 91554"/>
                  <a:gd name="connsiteX2" fmla="*/ 17879 w 70084"/>
                  <a:gd name="connsiteY2" fmla="*/ 35366 h 91554"/>
                  <a:gd name="connsiteX3" fmla="*/ 17879 w 70084"/>
                  <a:gd name="connsiteY3" fmla="*/ 91554 h 91554"/>
                  <a:gd name="connsiteX4" fmla="*/ 0 w 70084"/>
                  <a:gd name="connsiteY4" fmla="*/ 91554 h 91554"/>
                  <a:gd name="connsiteX5" fmla="*/ 0 w 70084"/>
                  <a:gd name="connsiteY5" fmla="*/ 0 h 91554"/>
                  <a:gd name="connsiteX6" fmla="*/ 15945 w 70084"/>
                  <a:gd name="connsiteY6" fmla="*/ 0 h 91554"/>
                  <a:gd name="connsiteX7" fmla="*/ 52207 w 70084"/>
                  <a:gd name="connsiteY7" fmla="*/ 56065 h 91554"/>
                  <a:gd name="connsiteX8" fmla="*/ 52207 w 70084"/>
                  <a:gd name="connsiteY8" fmla="*/ 0 h 91554"/>
                  <a:gd name="connsiteX9" fmla="*/ 70085 w 70084"/>
                  <a:gd name="connsiteY9" fmla="*/ 0 h 91554"/>
                  <a:gd name="connsiteX10" fmla="*/ 70085 w 70084"/>
                  <a:gd name="connsiteY10"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084" h="91554">
                    <a:moveTo>
                      <a:pt x="70085" y="91554"/>
                    </a:moveTo>
                    <a:lnTo>
                      <a:pt x="54140" y="91554"/>
                    </a:lnTo>
                    <a:lnTo>
                      <a:pt x="17879" y="35366"/>
                    </a:lnTo>
                    <a:lnTo>
                      <a:pt x="17879" y="91554"/>
                    </a:lnTo>
                    <a:lnTo>
                      <a:pt x="0" y="91554"/>
                    </a:lnTo>
                    <a:lnTo>
                      <a:pt x="0" y="0"/>
                    </a:lnTo>
                    <a:lnTo>
                      <a:pt x="15945" y="0"/>
                    </a:lnTo>
                    <a:lnTo>
                      <a:pt x="52207" y="56065"/>
                    </a:lnTo>
                    <a:lnTo>
                      <a:pt x="52207" y="0"/>
                    </a:lnTo>
                    <a:lnTo>
                      <a:pt x="70085" y="0"/>
                    </a:lnTo>
                    <a:lnTo>
                      <a:pt x="70085" y="91554"/>
                    </a:lnTo>
                    <a:close/>
                  </a:path>
                </a:pathLst>
              </a:custGeom>
              <a:solidFill>
                <a:srgbClr val="000000"/>
              </a:solidFill>
              <a:ln w="9525" cap="flat">
                <a:noFill/>
                <a:prstDash val="solid"/>
                <a:round/>
              </a:ln>
            </p:spPr>
            <p:txBody>
              <a:bodyPr rtlCol="0" anchor="ctr"/>
              <a:lstStyle/>
              <a:p>
                <a:endParaRPr lang="en-GB"/>
              </a:p>
            </p:txBody>
          </p:sp>
          <p:sp>
            <p:nvSpPr>
              <p:cNvPr id="896" name="Freeform: Shape 895">
                <a:extLst>
                  <a:ext uri="{FF2B5EF4-FFF2-40B4-BE49-F238E27FC236}">
                    <a16:creationId xmlns:a16="http://schemas.microsoft.com/office/drawing/2014/main" id="{90D9F3BA-BBC9-4D29-AC17-03204D2E7205}"/>
                  </a:ext>
                </a:extLst>
              </p:cNvPr>
              <p:cNvSpPr/>
              <p:nvPr/>
            </p:nvSpPr>
            <p:spPr>
              <a:xfrm>
                <a:off x="6400836" y="5217622"/>
                <a:ext cx="17878" cy="91554"/>
              </a:xfrm>
              <a:custGeom>
                <a:avLst/>
                <a:gdLst>
                  <a:gd name="connsiteX0" fmla="*/ 0 w 17878"/>
                  <a:gd name="connsiteY0" fmla="*/ 0 h 91554"/>
                  <a:gd name="connsiteX1" fmla="*/ 17879 w 17878"/>
                  <a:gd name="connsiteY1" fmla="*/ 0 h 91554"/>
                  <a:gd name="connsiteX2" fmla="*/ 17879 w 17878"/>
                  <a:gd name="connsiteY2" fmla="*/ 91554 h 91554"/>
                  <a:gd name="connsiteX3" fmla="*/ 0 w 17878"/>
                  <a:gd name="connsiteY3" fmla="*/ 91554 h 91554"/>
                </a:gdLst>
                <a:ahLst/>
                <a:cxnLst>
                  <a:cxn ang="0">
                    <a:pos x="connsiteX0" y="connsiteY0"/>
                  </a:cxn>
                  <a:cxn ang="0">
                    <a:pos x="connsiteX1" y="connsiteY1"/>
                  </a:cxn>
                  <a:cxn ang="0">
                    <a:pos x="connsiteX2" y="connsiteY2"/>
                  </a:cxn>
                  <a:cxn ang="0">
                    <a:pos x="connsiteX3" y="connsiteY3"/>
                  </a:cxn>
                </a:cxnLst>
                <a:rect l="l" t="t" r="r" b="b"/>
                <a:pathLst>
                  <a:path w="17878" h="91554">
                    <a:moveTo>
                      <a:pt x="0" y="0"/>
                    </a:moveTo>
                    <a:lnTo>
                      <a:pt x="17879" y="0"/>
                    </a:lnTo>
                    <a:lnTo>
                      <a:pt x="17879" y="91554"/>
                    </a:lnTo>
                    <a:lnTo>
                      <a:pt x="0" y="91554"/>
                    </a:lnTo>
                    <a:close/>
                  </a:path>
                </a:pathLst>
              </a:custGeom>
              <a:solidFill>
                <a:srgbClr val="000000"/>
              </a:solidFill>
              <a:ln w="9525" cap="flat">
                <a:noFill/>
                <a:prstDash val="solid"/>
                <a:round/>
              </a:ln>
            </p:spPr>
            <p:txBody>
              <a:bodyPr rtlCol="0" anchor="ctr"/>
              <a:lstStyle/>
              <a:p>
                <a:endParaRPr lang="en-GB"/>
              </a:p>
            </p:txBody>
          </p:sp>
          <p:sp>
            <p:nvSpPr>
              <p:cNvPr id="897" name="Freeform: Shape 896">
                <a:extLst>
                  <a:ext uri="{FF2B5EF4-FFF2-40B4-BE49-F238E27FC236}">
                    <a16:creationId xmlns:a16="http://schemas.microsoft.com/office/drawing/2014/main" id="{0CEE9A1F-B476-4922-8B00-18D407441BF7}"/>
                  </a:ext>
                </a:extLst>
              </p:cNvPr>
              <p:cNvSpPr/>
              <p:nvPr/>
            </p:nvSpPr>
            <p:spPr>
              <a:xfrm>
                <a:off x="6431564" y="5216850"/>
                <a:ext cx="67379" cy="93097"/>
              </a:xfrm>
              <a:custGeom>
                <a:avLst/>
                <a:gdLst>
                  <a:gd name="connsiteX0" fmla="*/ 67380 w 67379"/>
                  <a:gd name="connsiteY0" fmla="*/ 65323 h 93097"/>
                  <a:gd name="connsiteX1" fmla="*/ 57864 w 67379"/>
                  <a:gd name="connsiteY1" fmla="*/ 85706 h 93097"/>
                  <a:gd name="connsiteX2" fmla="*/ 33433 w 67379"/>
                  <a:gd name="connsiteY2" fmla="*/ 93097 h 93097"/>
                  <a:gd name="connsiteX3" fmla="*/ 14535 w 67379"/>
                  <a:gd name="connsiteY3" fmla="*/ 90335 h 93097"/>
                  <a:gd name="connsiteX4" fmla="*/ 0 w 67379"/>
                  <a:gd name="connsiteY4" fmla="*/ 81010 h 93097"/>
                  <a:gd name="connsiteX5" fmla="*/ 11573 w 67379"/>
                  <a:gd name="connsiteY5" fmla="*/ 69438 h 93097"/>
                  <a:gd name="connsiteX6" fmla="*/ 33566 w 67379"/>
                  <a:gd name="connsiteY6" fmla="*/ 77153 h 93097"/>
                  <a:gd name="connsiteX7" fmla="*/ 45720 w 67379"/>
                  <a:gd name="connsiteY7" fmla="*/ 74200 h 93097"/>
                  <a:gd name="connsiteX8" fmla="*/ 49892 w 67379"/>
                  <a:gd name="connsiteY8" fmla="*/ 65713 h 93097"/>
                  <a:gd name="connsiteX9" fmla="*/ 47063 w 67379"/>
                  <a:gd name="connsiteY9" fmla="*/ 58121 h 93097"/>
                  <a:gd name="connsiteX10" fmla="*/ 38833 w 67379"/>
                  <a:gd name="connsiteY10" fmla="*/ 55036 h 93097"/>
                  <a:gd name="connsiteX11" fmla="*/ 27908 w 67379"/>
                  <a:gd name="connsiteY11" fmla="*/ 53369 h 93097"/>
                  <a:gd name="connsiteX12" fmla="*/ 10163 w 67379"/>
                  <a:gd name="connsiteY12" fmla="*/ 45777 h 93097"/>
                  <a:gd name="connsiteX13" fmla="*/ 3600 w 67379"/>
                  <a:gd name="connsiteY13" fmla="*/ 27775 h 93097"/>
                  <a:gd name="connsiteX14" fmla="*/ 12221 w 67379"/>
                  <a:gd name="connsiteY14" fmla="*/ 7649 h 93097"/>
                  <a:gd name="connsiteX15" fmla="*/ 35490 w 67379"/>
                  <a:gd name="connsiteY15" fmla="*/ 0 h 93097"/>
                  <a:gd name="connsiteX16" fmla="*/ 65065 w 67379"/>
                  <a:gd name="connsiteY16" fmla="*/ 10678 h 93097"/>
                  <a:gd name="connsiteX17" fmla="*/ 53750 w 67379"/>
                  <a:gd name="connsiteY17" fmla="*/ 21860 h 93097"/>
                  <a:gd name="connsiteX18" fmla="*/ 34976 w 67379"/>
                  <a:gd name="connsiteY18" fmla="*/ 15564 h 93097"/>
                  <a:gd name="connsiteX19" fmla="*/ 24565 w 67379"/>
                  <a:gd name="connsiteY19" fmla="*/ 18841 h 93097"/>
                  <a:gd name="connsiteX20" fmla="*/ 20965 w 67379"/>
                  <a:gd name="connsiteY20" fmla="*/ 27137 h 93097"/>
                  <a:gd name="connsiteX21" fmla="*/ 23536 w 67379"/>
                  <a:gd name="connsiteY21" fmla="*/ 33690 h 93097"/>
                  <a:gd name="connsiteX22" fmla="*/ 31890 w 67379"/>
                  <a:gd name="connsiteY22" fmla="*/ 37167 h 93097"/>
                  <a:gd name="connsiteX23" fmla="*/ 42824 w 67379"/>
                  <a:gd name="connsiteY23" fmla="*/ 38834 h 93097"/>
                  <a:gd name="connsiteX24" fmla="*/ 60312 w 67379"/>
                  <a:gd name="connsiteY24" fmla="*/ 46034 h 93097"/>
                  <a:gd name="connsiteX25" fmla="*/ 67380 w 67379"/>
                  <a:gd name="connsiteY25" fmla="*/ 65323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379" h="93097">
                    <a:moveTo>
                      <a:pt x="67380" y="65323"/>
                    </a:moveTo>
                    <a:cubicBezTo>
                      <a:pt x="67380" y="73981"/>
                      <a:pt x="64208" y="80772"/>
                      <a:pt x="57864" y="85706"/>
                    </a:cubicBezTo>
                    <a:cubicBezTo>
                      <a:pt x="51521" y="90631"/>
                      <a:pt x="43377" y="93097"/>
                      <a:pt x="33433" y="93097"/>
                    </a:cubicBezTo>
                    <a:cubicBezTo>
                      <a:pt x="26146" y="93097"/>
                      <a:pt x="19850" y="92173"/>
                      <a:pt x="14535" y="90335"/>
                    </a:cubicBezTo>
                    <a:cubicBezTo>
                      <a:pt x="9220" y="88488"/>
                      <a:pt x="4372" y="85382"/>
                      <a:pt x="0" y="81010"/>
                    </a:cubicBezTo>
                    <a:lnTo>
                      <a:pt x="11573" y="69438"/>
                    </a:lnTo>
                    <a:cubicBezTo>
                      <a:pt x="16716" y="74581"/>
                      <a:pt x="24051" y="77153"/>
                      <a:pt x="33566" y="77153"/>
                    </a:cubicBezTo>
                    <a:cubicBezTo>
                      <a:pt x="38881" y="77153"/>
                      <a:pt x="42929" y="76172"/>
                      <a:pt x="45720" y="74200"/>
                    </a:cubicBezTo>
                    <a:cubicBezTo>
                      <a:pt x="48501" y="72228"/>
                      <a:pt x="49892" y="69399"/>
                      <a:pt x="49892" y="65713"/>
                    </a:cubicBezTo>
                    <a:cubicBezTo>
                      <a:pt x="49892" y="62542"/>
                      <a:pt x="48949" y="60007"/>
                      <a:pt x="47063" y="58121"/>
                    </a:cubicBezTo>
                    <a:cubicBezTo>
                      <a:pt x="45434" y="56579"/>
                      <a:pt x="42691" y="55550"/>
                      <a:pt x="38833" y="55036"/>
                    </a:cubicBezTo>
                    <a:lnTo>
                      <a:pt x="27908" y="53369"/>
                    </a:lnTo>
                    <a:cubicBezTo>
                      <a:pt x="20193" y="52254"/>
                      <a:pt x="14278" y="49721"/>
                      <a:pt x="10163" y="45777"/>
                    </a:cubicBezTo>
                    <a:cubicBezTo>
                      <a:pt x="5791" y="41491"/>
                      <a:pt x="3600" y="35490"/>
                      <a:pt x="3600" y="27775"/>
                    </a:cubicBezTo>
                    <a:cubicBezTo>
                      <a:pt x="3600" y="19460"/>
                      <a:pt x="6477" y="12754"/>
                      <a:pt x="12221" y="7649"/>
                    </a:cubicBezTo>
                    <a:cubicBezTo>
                      <a:pt x="17964" y="2553"/>
                      <a:pt x="25718" y="0"/>
                      <a:pt x="35490" y="0"/>
                    </a:cubicBezTo>
                    <a:cubicBezTo>
                      <a:pt x="47835" y="0"/>
                      <a:pt x="57693" y="3563"/>
                      <a:pt x="65065" y="10678"/>
                    </a:cubicBezTo>
                    <a:lnTo>
                      <a:pt x="53750" y="21860"/>
                    </a:lnTo>
                    <a:cubicBezTo>
                      <a:pt x="49463" y="17659"/>
                      <a:pt x="43206" y="15564"/>
                      <a:pt x="34976" y="15564"/>
                    </a:cubicBezTo>
                    <a:cubicBezTo>
                      <a:pt x="30432" y="15564"/>
                      <a:pt x="26965" y="16650"/>
                      <a:pt x="24565" y="18841"/>
                    </a:cubicBezTo>
                    <a:cubicBezTo>
                      <a:pt x="22165" y="21022"/>
                      <a:pt x="20965" y="23793"/>
                      <a:pt x="20965" y="27137"/>
                    </a:cubicBezTo>
                    <a:cubicBezTo>
                      <a:pt x="20965" y="29880"/>
                      <a:pt x="21822" y="32061"/>
                      <a:pt x="23536" y="33690"/>
                    </a:cubicBezTo>
                    <a:cubicBezTo>
                      <a:pt x="25508" y="35490"/>
                      <a:pt x="28289" y="36652"/>
                      <a:pt x="31890" y="37167"/>
                    </a:cubicBezTo>
                    <a:lnTo>
                      <a:pt x="42824" y="38834"/>
                    </a:lnTo>
                    <a:cubicBezTo>
                      <a:pt x="50625" y="39948"/>
                      <a:pt x="56455" y="42348"/>
                      <a:pt x="60312" y="46034"/>
                    </a:cubicBezTo>
                    <a:cubicBezTo>
                      <a:pt x="65027" y="50406"/>
                      <a:pt x="67380" y="56836"/>
                      <a:pt x="67380" y="65323"/>
                    </a:cubicBezTo>
                    <a:close/>
                  </a:path>
                </a:pathLst>
              </a:custGeom>
              <a:solidFill>
                <a:srgbClr val="000000"/>
              </a:solidFill>
              <a:ln w="9525" cap="flat">
                <a:noFill/>
                <a:prstDash val="solid"/>
                <a:round/>
              </a:ln>
            </p:spPr>
            <p:txBody>
              <a:bodyPr rtlCol="0" anchor="ctr"/>
              <a:lstStyle/>
              <a:p>
                <a:endParaRPr lang="en-GB"/>
              </a:p>
            </p:txBody>
          </p:sp>
          <p:sp>
            <p:nvSpPr>
              <p:cNvPr id="898" name="Freeform: Shape 897">
                <a:extLst>
                  <a:ext uri="{FF2B5EF4-FFF2-40B4-BE49-F238E27FC236}">
                    <a16:creationId xmlns:a16="http://schemas.microsoft.com/office/drawing/2014/main" id="{6C3405DD-0C65-4047-AE32-08EC06BCAE31}"/>
                  </a:ext>
                </a:extLst>
              </p:cNvPr>
              <p:cNvSpPr/>
              <p:nvPr/>
            </p:nvSpPr>
            <p:spPr>
              <a:xfrm>
                <a:off x="6515536" y="5217622"/>
                <a:ext cx="60302" cy="91554"/>
              </a:xfrm>
              <a:custGeom>
                <a:avLst/>
                <a:gdLst>
                  <a:gd name="connsiteX0" fmla="*/ 60303 w 60302"/>
                  <a:gd name="connsiteY0" fmla="*/ 91554 h 91554"/>
                  <a:gd name="connsiteX1" fmla="*/ 0 w 60302"/>
                  <a:gd name="connsiteY1" fmla="*/ 91554 h 91554"/>
                  <a:gd name="connsiteX2" fmla="*/ 0 w 60302"/>
                  <a:gd name="connsiteY2" fmla="*/ 0 h 91554"/>
                  <a:gd name="connsiteX3" fmla="*/ 60303 w 60302"/>
                  <a:gd name="connsiteY3" fmla="*/ 0 h 91554"/>
                  <a:gd name="connsiteX4" fmla="*/ 60303 w 60302"/>
                  <a:gd name="connsiteY4" fmla="*/ 15945 h 91554"/>
                  <a:gd name="connsiteX5" fmla="*/ 17869 w 60302"/>
                  <a:gd name="connsiteY5" fmla="*/ 15945 h 91554"/>
                  <a:gd name="connsiteX6" fmla="*/ 17869 w 60302"/>
                  <a:gd name="connsiteY6" fmla="*/ 37424 h 91554"/>
                  <a:gd name="connsiteX7" fmla="*/ 54007 w 60302"/>
                  <a:gd name="connsiteY7" fmla="*/ 37424 h 91554"/>
                  <a:gd name="connsiteX8" fmla="*/ 54007 w 60302"/>
                  <a:gd name="connsiteY8" fmla="*/ 53369 h 91554"/>
                  <a:gd name="connsiteX9" fmla="*/ 17869 w 60302"/>
                  <a:gd name="connsiteY9" fmla="*/ 53369 h 91554"/>
                  <a:gd name="connsiteX10" fmla="*/ 17869 w 60302"/>
                  <a:gd name="connsiteY10" fmla="*/ 75609 h 91554"/>
                  <a:gd name="connsiteX11" fmla="*/ 60303 w 60302"/>
                  <a:gd name="connsiteY11" fmla="*/ 75609 h 91554"/>
                  <a:gd name="connsiteX12" fmla="*/ 60303 w 60302"/>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302" h="91554">
                    <a:moveTo>
                      <a:pt x="60303" y="91554"/>
                    </a:moveTo>
                    <a:lnTo>
                      <a:pt x="0" y="91554"/>
                    </a:lnTo>
                    <a:lnTo>
                      <a:pt x="0" y="0"/>
                    </a:lnTo>
                    <a:lnTo>
                      <a:pt x="60303" y="0"/>
                    </a:lnTo>
                    <a:lnTo>
                      <a:pt x="60303" y="15945"/>
                    </a:lnTo>
                    <a:lnTo>
                      <a:pt x="17869" y="15945"/>
                    </a:lnTo>
                    <a:lnTo>
                      <a:pt x="17869" y="37424"/>
                    </a:lnTo>
                    <a:lnTo>
                      <a:pt x="54007" y="37424"/>
                    </a:lnTo>
                    <a:lnTo>
                      <a:pt x="54007" y="53369"/>
                    </a:lnTo>
                    <a:lnTo>
                      <a:pt x="17869" y="53369"/>
                    </a:lnTo>
                    <a:lnTo>
                      <a:pt x="17869" y="75609"/>
                    </a:lnTo>
                    <a:lnTo>
                      <a:pt x="60303" y="75609"/>
                    </a:lnTo>
                    <a:lnTo>
                      <a:pt x="60303" y="91554"/>
                    </a:lnTo>
                    <a:close/>
                  </a:path>
                </a:pathLst>
              </a:custGeom>
              <a:solidFill>
                <a:srgbClr val="000000"/>
              </a:solidFill>
              <a:ln w="9525" cap="flat">
                <a:noFill/>
                <a:prstDash val="solid"/>
                <a:round/>
              </a:ln>
            </p:spPr>
            <p:txBody>
              <a:bodyPr rtlCol="0" anchor="ctr"/>
              <a:lstStyle/>
              <a:p>
                <a:endParaRPr lang="en-GB"/>
              </a:p>
            </p:txBody>
          </p:sp>
          <p:sp>
            <p:nvSpPr>
              <p:cNvPr id="899" name="Freeform: Shape 898">
                <a:extLst>
                  <a:ext uri="{FF2B5EF4-FFF2-40B4-BE49-F238E27FC236}">
                    <a16:creationId xmlns:a16="http://schemas.microsoft.com/office/drawing/2014/main" id="{341C0D40-2175-401E-93D9-0412DEC2AE71}"/>
                  </a:ext>
                </a:extLst>
              </p:cNvPr>
              <p:cNvSpPr/>
              <p:nvPr/>
            </p:nvSpPr>
            <p:spPr>
              <a:xfrm>
                <a:off x="5883276" y="5369250"/>
                <a:ext cx="67379" cy="93097"/>
              </a:xfrm>
              <a:custGeom>
                <a:avLst/>
                <a:gdLst>
                  <a:gd name="connsiteX0" fmla="*/ 67380 w 67379"/>
                  <a:gd name="connsiteY0" fmla="*/ 64170 h 93097"/>
                  <a:gd name="connsiteX1" fmla="*/ 55931 w 67379"/>
                  <a:gd name="connsiteY1" fmla="*/ 85640 h 93097"/>
                  <a:gd name="connsiteX2" fmla="*/ 33814 w 67379"/>
                  <a:gd name="connsiteY2" fmla="*/ 93097 h 93097"/>
                  <a:gd name="connsiteX3" fmla="*/ 9258 w 67379"/>
                  <a:gd name="connsiteY3" fmla="*/ 83458 h 93097"/>
                  <a:gd name="connsiteX4" fmla="*/ 1476 w 67379"/>
                  <a:gd name="connsiteY4" fmla="*/ 69628 h 93097"/>
                  <a:gd name="connsiteX5" fmla="*/ 0 w 67379"/>
                  <a:gd name="connsiteY5" fmla="*/ 46549 h 93097"/>
                  <a:gd name="connsiteX6" fmla="*/ 1476 w 67379"/>
                  <a:gd name="connsiteY6" fmla="*/ 23469 h 93097"/>
                  <a:gd name="connsiteX7" fmla="*/ 9258 w 67379"/>
                  <a:gd name="connsiteY7" fmla="*/ 9649 h 93097"/>
                  <a:gd name="connsiteX8" fmla="*/ 33814 w 67379"/>
                  <a:gd name="connsiteY8" fmla="*/ 0 h 93097"/>
                  <a:gd name="connsiteX9" fmla="*/ 55931 w 67379"/>
                  <a:gd name="connsiteY9" fmla="*/ 7458 h 93097"/>
                  <a:gd name="connsiteX10" fmla="*/ 67380 w 67379"/>
                  <a:gd name="connsiteY10" fmla="*/ 28937 h 93097"/>
                  <a:gd name="connsiteX11" fmla="*/ 49120 w 67379"/>
                  <a:gd name="connsiteY11" fmla="*/ 28937 h 93097"/>
                  <a:gd name="connsiteX12" fmla="*/ 33814 w 67379"/>
                  <a:gd name="connsiteY12" fmla="*/ 15945 h 93097"/>
                  <a:gd name="connsiteX13" fmla="*/ 22374 w 67379"/>
                  <a:gd name="connsiteY13" fmla="*/ 20707 h 93097"/>
                  <a:gd name="connsiteX14" fmla="*/ 18840 w 67379"/>
                  <a:gd name="connsiteY14" fmla="*/ 28737 h 93097"/>
                  <a:gd name="connsiteX15" fmla="*/ 17869 w 67379"/>
                  <a:gd name="connsiteY15" fmla="*/ 46549 h 93097"/>
                  <a:gd name="connsiteX16" fmla="*/ 18840 w 67379"/>
                  <a:gd name="connsiteY16" fmla="*/ 64361 h 93097"/>
                  <a:gd name="connsiteX17" fmla="*/ 22374 w 67379"/>
                  <a:gd name="connsiteY17" fmla="*/ 72400 h 93097"/>
                  <a:gd name="connsiteX18" fmla="*/ 33814 w 67379"/>
                  <a:gd name="connsiteY18" fmla="*/ 77153 h 93097"/>
                  <a:gd name="connsiteX19" fmla="*/ 49244 w 67379"/>
                  <a:gd name="connsiteY19" fmla="*/ 64170 h 93097"/>
                  <a:gd name="connsiteX20" fmla="*/ 67380 w 67379"/>
                  <a:gd name="connsiteY20" fmla="*/ 64170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79" h="93097">
                    <a:moveTo>
                      <a:pt x="67380" y="64170"/>
                    </a:moveTo>
                    <a:cubicBezTo>
                      <a:pt x="65751" y="73514"/>
                      <a:pt x="61931" y="80667"/>
                      <a:pt x="55931" y="85640"/>
                    </a:cubicBezTo>
                    <a:cubicBezTo>
                      <a:pt x="49930" y="90611"/>
                      <a:pt x="42558" y="93097"/>
                      <a:pt x="33814" y="93097"/>
                    </a:cubicBezTo>
                    <a:cubicBezTo>
                      <a:pt x="24041" y="93097"/>
                      <a:pt x="15859" y="89888"/>
                      <a:pt x="9258" y="83458"/>
                    </a:cubicBezTo>
                    <a:cubicBezTo>
                      <a:pt x="5058" y="79257"/>
                      <a:pt x="2467" y="74648"/>
                      <a:pt x="1476" y="69628"/>
                    </a:cubicBezTo>
                    <a:cubicBezTo>
                      <a:pt x="495" y="64618"/>
                      <a:pt x="0" y="56922"/>
                      <a:pt x="0" y="46549"/>
                    </a:cubicBezTo>
                    <a:cubicBezTo>
                      <a:pt x="0" y="36176"/>
                      <a:pt x="495" y="28480"/>
                      <a:pt x="1476" y="23469"/>
                    </a:cubicBezTo>
                    <a:cubicBezTo>
                      <a:pt x="2467" y="18450"/>
                      <a:pt x="5058" y="13850"/>
                      <a:pt x="9258" y="9649"/>
                    </a:cubicBezTo>
                    <a:cubicBezTo>
                      <a:pt x="15859" y="3220"/>
                      <a:pt x="24041" y="0"/>
                      <a:pt x="33814" y="0"/>
                    </a:cubicBezTo>
                    <a:cubicBezTo>
                      <a:pt x="42558" y="0"/>
                      <a:pt x="49930" y="2486"/>
                      <a:pt x="55931" y="7458"/>
                    </a:cubicBezTo>
                    <a:cubicBezTo>
                      <a:pt x="61931" y="12430"/>
                      <a:pt x="65751" y="19593"/>
                      <a:pt x="67380" y="28937"/>
                    </a:cubicBezTo>
                    <a:lnTo>
                      <a:pt x="49120" y="28937"/>
                    </a:lnTo>
                    <a:cubicBezTo>
                      <a:pt x="47063" y="20279"/>
                      <a:pt x="41958" y="15945"/>
                      <a:pt x="33814" y="15945"/>
                    </a:cubicBezTo>
                    <a:cubicBezTo>
                      <a:pt x="28927" y="15945"/>
                      <a:pt x="25117" y="17536"/>
                      <a:pt x="22374" y="20707"/>
                    </a:cubicBezTo>
                    <a:cubicBezTo>
                      <a:pt x="20660" y="22679"/>
                      <a:pt x="19478" y="25355"/>
                      <a:pt x="18840" y="28737"/>
                    </a:cubicBezTo>
                    <a:cubicBezTo>
                      <a:pt x="18193" y="32128"/>
                      <a:pt x="17869" y="38062"/>
                      <a:pt x="17869" y="46549"/>
                    </a:cubicBezTo>
                    <a:cubicBezTo>
                      <a:pt x="17869" y="55036"/>
                      <a:pt x="18193" y="60970"/>
                      <a:pt x="18840" y="64361"/>
                    </a:cubicBezTo>
                    <a:cubicBezTo>
                      <a:pt x="19478" y="67742"/>
                      <a:pt x="20660" y="70428"/>
                      <a:pt x="22374" y="72400"/>
                    </a:cubicBezTo>
                    <a:cubicBezTo>
                      <a:pt x="25117" y="75572"/>
                      <a:pt x="28927" y="77153"/>
                      <a:pt x="33814" y="77153"/>
                    </a:cubicBezTo>
                    <a:cubicBezTo>
                      <a:pt x="42043" y="77153"/>
                      <a:pt x="47187" y="72828"/>
                      <a:pt x="49244" y="64170"/>
                    </a:cubicBezTo>
                    <a:lnTo>
                      <a:pt x="67380" y="64170"/>
                    </a:lnTo>
                    <a:close/>
                  </a:path>
                </a:pathLst>
              </a:custGeom>
              <a:solidFill>
                <a:srgbClr val="000000"/>
              </a:solidFill>
              <a:ln w="9525" cap="flat">
                <a:noFill/>
                <a:prstDash val="solid"/>
                <a:round/>
              </a:ln>
            </p:spPr>
            <p:txBody>
              <a:bodyPr rtlCol="0" anchor="ctr"/>
              <a:lstStyle/>
              <a:p>
                <a:endParaRPr lang="en-GB"/>
              </a:p>
            </p:txBody>
          </p:sp>
          <p:sp>
            <p:nvSpPr>
              <p:cNvPr id="900" name="Freeform: Shape 899">
                <a:extLst>
                  <a:ext uri="{FF2B5EF4-FFF2-40B4-BE49-F238E27FC236}">
                    <a16:creationId xmlns:a16="http://schemas.microsoft.com/office/drawing/2014/main" id="{932E9353-D0BF-4FCE-AE92-666DC73B84B4}"/>
                  </a:ext>
                </a:extLst>
              </p:cNvPr>
              <p:cNvSpPr/>
              <p:nvPr/>
            </p:nvSpPr>
            <p:spPr>
              <a:xfrm>
                <a:off x="5966086" y="5370022"/>
                <a:ext cx="66731" cy="91554"/>
              </a:xfrm>
              <a:custGeom>
                <a:avLst/>
                <a:gdLst>
                  <a:gd name="connsiteX0" fmla="*/ 66732 w 66731"/>
                  <a:gd name="connsiteY0" fmla="*/ 91554 h 91554"/>
                  <a:gd name="connsiteX1" fmla="*/ 48863 w 66731"/>
                  <a:gd name="connsiteY1" fmla="*/ 91554 h 91554"/>
                  <a:gd name="connsiteX2" fmla="*/ 48863 w 66731"/>
                  <a:gd name="connsiteY2" fmla="*/ 53235 h 91554"/>
                  <a:gd name="connsiteX3" fmla="*/ 17869 w 66731"/>
                  <a:gd name="connsiteY3" fmla="*/ 53235 h 91554"/>
                  <a:gd name="connsiteX4" fmla="*/ 17869 w 66731"/>
                  <a:gd name="connsiteY4" fmla="*/ 91554 h 91554"/>
                  <a:gd name="connsiteX5" fmla="*/ 0 w 66731"/>
                  <a:gd name="connsiteY5" fmla="*/ 91554 h 91554"/>
                  <a:gd name="connsiteX6" fmla="*/ 0 w 66731"/>
                  <a:gd name="connsiteY6" fmla="*/ 0 h 91554"/>
                  <a:gd name="connsiteX7" fmla="*/ 17869 w 66731"/>
                  <a:gd name="connsiteY7" fmla="*/ 0 h 91554"/>
                  <a:gd name="connsiteX8" fmla="*/ 17869 w 66731"/>
                  <a:gd name="connsiteY8" fmla="*/ 37424 h 91554"/>
                  <a:gd name="connsiteX9" fmla="*/ 48863 w 66731"/>
                  <a:gd name="connsiteY9" fmla="*/ 37424 h 91554"/>
                  <a:gd name="connsiteX10" fmla="*/ 48863 w 66731"/>
                  <a:gd name="connsiteY10" fmla="*/ 0 h 91554"/>
                  <a:gd name="connsiteX11" fmla="*/ 66732 w 66731"/>
                  <a:gd name="connsiteY11" fmla="*/ 0 h 91554"/>
                  <a:gd name="connsiteX12" fmla="*/ 66732 w 66731"/>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731" h="91554">
                    <a:moveTo>
                      <a:pt x="66732" y="91554"/>
                    </a:moveTo>
                    <a:lnTo>
                      <a:pt x="48863" y="91554"/>
                    </a:lnTo>
                    <a:lnTo>
                      <a:pt x="48863" y="53235"/>
                    </a:lnTo>
                    <a:lnTo>
                      <a:pt x="17869" y="53235"/>
                    </a:lnTo>
                    <a:lnTo>
                      <a:pt x="17869" y="91554"/>
                    </a:lnTo>
                    <a:lnTo>
                      <a:pt x="0" y="91554"/>
                    </a:lnTo>
                    <a:lnTo>
                      <a:pt x="0" y="0"/>
                    </a:lnTo>
                    <a:lnTo>
                      <a:pt x="17869" y="0"/>
                    </a:lnTo>
                    <a:lnTo>
                      <a:pt x="17869" y="37424"/>
                    </a:lnTo>
                    <a:lnTo>
                      <a:pt x="48863" y="37424"/>
                    </a:lnTo>
                    <a:lnTo>
                      <a:pt x="48863" y="0"/>
                    </a:lnTo>
                    <a:lnTo>
                      <a:pt x="66732" y="0"/>
                    </a:lnTo>
                    <a:lnTo>
                      <a:pt x="66732" y="91554"/>
                    </a:lnTo>
                    <a:close/>
                  </a:path>
                </a:pathLst>
              </a:custGeom>
              <a:solidFill>
                <a:srgbClr val="000000"/>
              </a:solidFill>
              <a:ln w="9525" cap="flat">
                <a:noFill/>
                <a:prstDash val="solid"/>
                <a:round/>
              </a:ln>
            </p:spPr>
            <p:txBody>
              <a:bodyPr rtlCol="0" anchor="ctr"/>
              <a:lstStyle/>
              <a:p>
                <a:endParaRPr lang="en-GB"/>
              </a:p>
            </p:txBody>
          </p:sp>
          <p:sp>
            <p:nvSpPr>
              <p:cNvPr id="901" name="Freeform: Shape 900">
                <a:extLst>
                  <a:ext uri="{FF2B5EF4-FFF2-40B4-BE49-F238E27FC236}">
                    <a16:creationId xmlns:a16="http://schemas.microsoft.com/office/drawing/2014/main" id="{F601810A-1860-4814-A412-7FA128875538}"/>
                  </a:ext>
                </a:extLst>
              </p:cNvPr>
              <p:cNvSpPr/>
              <p:nvPr/>
            </p:nvSpPr>
            <p:spPr>
              <a:xfrm>
                <a:off x="6044134" y="5370022"/>
                <a:ext cx="80752" cy="91554"/>
              </a:xfrm>
              <a:custGeom>
                <a:avLst/>
                <a:gdLst>
                  <a:gd name="connsiteX0" fmla="*/ 80753 w 80752"/>
                  <a:gd name="connsiteY0" fmla="*/ 91554 h 91554"/>
                  <a:gd name="connsiteX1" fmla="*/ 62112 w 80752"/>
                  <a:gd name="connsiteY1" fmla="*/ 91554 h 91554"/>
                  <a:gd name="connsiteX2" fmla="*/ 56712 w 80752"/>
                  <a:gd name="connsiteY2" fmla="*/ 75352 h 91554"/>
                  <a:gd name="connsiteX3" fmla="*/ 24174 w 80752"/>
                  <a:gd name="connsiteY3" fmla="*/ 75352 h 91554"/>
                  <a:gd name="connsiteX4" fmla="*/ 18650 w 80752"/>
                  <a:gd name="connsiteY4" fmla="*/ 91554 h 91554"/>
                  <a:gd name="connsiteX5" fmla="*/ 0 w 80752"/>
                  <a:gd name="connsiteY5" fmla="*/ 91554 h 91554"/>
                  <a:gd name="connsiteX6" fmla="*/ 33309 w 80752"/>
                  <a:gd name="connsiteY6" fmla="*/ 0 h 91554"/>
                  <a:gd name="connsiteX7" fmla="*/ 47320 w 80752"/>
                  <a:gd name="connsiteY7" fmla="*/ 0 h 91554"/>
                  <a:gd name="connsiteX8" fmla="*/ 80753 w 80752"/>
                  <a:gd name="connsiteY8" fmla="*/ 91554 h 91554"/>
                  <a:gd name="connsiteX9" fmla="*/ 51949 w 80752"/>
                  <a:gd name="connsiteY9" fmla="*/ 60313 h 91554"/>
                  <a:gd name="connsiteX10" fmla="*/ 40767 w 80752"/>
                  <a:gd name="connsiteY10" fmla="*/ 27004 h 91554"/>
                  <a:gd name="connsiteX11" fmla="*/ 29194 w 80752"/>
                  <a:gd name="connsiteY11" fmla="*/ 60313 h 91554"/>
                  <a:gd name="connsiteX12" fmla="*/ 51949 w 80752"/>
                  <a:gd name="connsiteY12" fmla="*/ 60313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52" h="91554">
                    <a:moveTo>
                      <a:pt x="80753" y="91554"/>
                    </a:moveTo>
                    <a:lnTo>
                      <a:pt x="62112" y="91554"/>
                    </a:lnTo>
                    <a:lnTo>
                      <a:pt x="56712" y="75352"/>
                    </a:lnTo>
                    <a:lnTo>
                      <a:pt x="24174" y="75352"/>
                    </a:lnTo>
                    <a:lnTo>
                      <a:pt x="18650" y="91554"/>
                    </a:lnTo>
                    <a:lnTo>
                      <a:pt x="0" y="91554"/>
                    </a:lnTo>
                    <a:lnTo>
                      <a:pt x="33309" y="0"/>
                    </a:lnTo>
                    <a:lnTo>
                      <a:pt x="47320" y="0"/>
                    </a:lnTo>
                    <a:lnTo>
                      <a:pt x="80753" y="91554"/>
                    </a:lnTo>
                    <a:close/>
                    <a:moveTo>
                      <a:pt x="51949" y="60313"/>
                    </a:moveTo>
                    <a:lnTo>
                      <a:pt x="40767" y="27004"/>
                    </a:lnTo>
                    <a:lnTo>
                      <a:pt x="29194" y="60313"/>
                    </a:lnTo>
                    <a:lnTo>
                      <a:pt x="51949" y="60313"/>
                    </a:lnTo>
                    <a:close/>
                  </a:path>
                </a:pathLst>
              </a:custGeom>
              <a:solidFill>
                <a:srgbClr val="000000"/>
              </a:solidFill>
              <a:ln w="9525" cap="flat">
                <a:noFill/>
                <a:prstDash val="solid"/>
                <a:round/>
              </a:ln>
            </p:spPr>
            <p:txBody>
              <a:bodyPr rtlCol="0" anchor="ctr"/>
              <a:lstStyle/>
              <a:p>
                <a:endParaRPr lang="en-GB"/>
              </a:p>
            </p:txBody>
          </p:sp>
          <p:sp>
            <p:nvSpPr>
              <p:cNvPr id="902" name="Freeform: Shape 901">
                <a:extLst>
                  <a:ext uri="{FF2B5EF4-FFF2-40B4-BE49-F238E27FC236}">
                    <a16:creationId xmlns:a16="http://schemas.microsoft.com/office/drawing/2014/main" id="{567A7098-0900-4E45-AA9A-8DDFCEDF7585}"/>
                  </a:ext>
                </a:extLst>
              </p:cNvPr>
              <p:cNvSpPr/>
              <p:nvPr/>
            </p:nvSpPr>
            <p:spPr>
              <a:xfrm>
                <a:off x="6136203" y="5370022"/>
                <a:ext cx="70084" cy="91554"/>
              </a:xfrm>
              <a:custGeom>
                <a:avLst/>
                <a:gdLst>
                  <a:gd name="connsiteX0" fmla="*/ 70085 w 70084"/>
                  <a:gd name="connsiteY0" fmla="*/ 91554 h 91554"/>
                  <a:gd name="connsiteX1" fmla="*/ 54140 w 70084"/>
                  <a:gd name="connsiteY1" fmla="*/ 91554 h 91554"/>
                  <a:gd name="connsiteX2" fmla="*/ 17879 w 70084"/>
                  <a:gd name="connsiteY2" fmla="*/ 35366 h 91554"/>
                  <a:gd name="connsiteX3" fmla="*/ 17879 w 70084"/>
                  <a:gd name="connsiteY3" fmla="*/ 91554 h 91554"/>
                  <a:gd name="connsiteX4" fmla="*/ 0 w 70084"/>
                  <a:gd name="connsiteY4" fmla="*/ 91554 h 91554"/>
                  <a:gd name="connsiteX5" fmla="*/ 0 w 70084"/>
                  <a:gd name="connsiteY5" fmla="*/ 0 h 91554"/>
                  <a:gd name="connsiteX6" fmla="*/ 15945 w 70084"/>
                  <a:gd name="connsiteY6" fmla="*/ 0 h 91554"/>
                  <a:gd name="connsiteX7" fmla="*/ 52207 w 70084"/>
                  <a:gd name="connsiteY7" fmla="*/ 56065 h 91554"/>
                  <a:gd name="connsiteX8" fmla="*/ 52207 w 70084"/>
                  <a:gd name="connsiteY8" fmla="*/ 0 h 91554"/>
                  <a:gd name="connsiteX9" fmla="*/ 70085 w 70084"/>
                  <a:gd name="connsiteY9" fmla="*/ 0 h 91554"/>
                  <a:gd name="connsiteX10" fmla="*/ 70085 w 70084"/>
                  <a:gd name="connsiteY10"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084" h="91554">
                    <a:moveTo>
                      <a:pt x="70085" y="91554"/>
                    </a:moveTo>
                    <a:lnTo>
                      <a:pt x="54140" y="91554"/>
                    </a:lnTo>
                    <a:lnTo>
                      <a:pt x="17879" y="35366"/>
                    </a:lnTo>
                    <a:lnTo>
                      <a:pt x="17879" y="91554"/>
                    </a:lnTo>
                    <a:lnTo>
                      <a:pt x="0" y="91554"/>
                    </a:lnTo>
                    <a:lnTo>
                      <a:pt x="0" y="0"/>
                    </a:lnTo>
                    <a:lnTo>
                      <a:pt x="15945" y="0"/>
                    </a:lnTo>
                    <a:lnTo>
                      <a:pt x="52207" y="56065"/>
                    </a:lnTo>
                    <a:lnTo>
                      <a:pt x="52207" y="0"/>
                    </a:lnTo>
                    <a:lnTo>
                      <a:pt x="70085" y="0"/>
                    </a:lnTo>
                    <a:lnTo>
                      <a:pt x="70085" y="91554"/>
                    </a:lnTo>
                    <a:close/>
                  </a:path>
                </a:pathLst>
              </a:custGeom>
              <a:solidFill>
                <a:srgbClr val="000000"/>
              </a:solidFill>
              <a:ln w="9525" cap="flat">
                <a:noFill/>
                <a:prstDash val="solid"/>
                <a:round/>
              </a:ln>
            </p:spPr>
            <p:txBody>
              <a:bodyPr rtlCol="0" anchor="ctr"/>
              <a:lstStyle/>
              <a:p>
                <a:endParaRPr lang="en-GB"/>
              </a:p>
            </p:txBody>
          </p:sp>
          <p:sp>
            <p:nvSpPr>
              <p:cNvPr id="903" name="Freeform: Shape 902">
                <a:extLst>
                  <a:ext uri="{FF2B5EF4-FFF2-40B4-BE49-F238E27FC236}">
                    <a16:creationId xmlns:a16="http://schemas.microsoft.com/office/drawing/2014/main" id="{22B7A8D3-6277-4234-8DC3-48361D03C327}"/>
                  </a:ext>
                </a:extLst>
              </p:cNvPr>
              <p:cNvSpPr/>
              <p:nvPr/>
            </p:nvSpPr>
            <p:spPr>
              <a:xfrm>
                <a:off x="6224547" y="5369250"/>
                <a:ext cx="68275" cy="93097"/>
              </a:xfrm>
              <a:custGeom>
                <a:avLst/>
                <a:gdLst>
                  <a:gd name="connsiteX0" fmla="*/ 68275 w 68275"/>
                  <a:gd name="connsiteY0" fmla="*/ 54779 h 93097"/>
                  <a:gd name="connsiteX1" fmla="*/ 66351 w 68275"/>
                  <a:gd name="connsiteY1" fmla="*/ 71238 h 93097"/>
                  <a:gd name="connsiteX2" fmla="*/ 59531 w 68275"/>
                  <a:gd name="connsiteY2" fmla="*/ 82687 h 93097"/>
                  <a:gd name="connsiteX3" fmla="*/ 33690 w 68275"/>
                  <a:gd name="connsiteY3" fmla="*/ 93097 h 93097"/>
                  <a:gd name="connsiteX4" fmla="*/ 9258 w 68275"/>
                  <a:gd name="connsiteY4" fmla="*/ 83458 h 93097"/>
                  <a:gd name="connsiteX5" fmla="*/ 1476 w 68275"/>
                  <a:gd name="connsiteY5" fmla="*/ 69628 h 93097"/>
                  <a:gd name="connsiteX6" fmla="*/ 0 w 68275"/>
                  <a:gd name="connsiteY6" fmla="*/ 46549 h 93097"/>
                  <a:gd name="connsiteX7" fmla="*/ 1476 w 68275"/>
                  <a:gd name="connsiteY7" fmla="*/ 23469 h 93097"/>
                  <a:gd name="connsiteX8" fmla="*/ 9258 w 68275"/>
                  <a:gd name="connsiteY8" fmla="*/ 9649 h 93097"/>
                  <a:gd name="connsiteX9" fmla="*/ 33690 w 68275"/>
                  <a:gd name="connsiteY9" fmla="*/ 0 h 93097"/>
                  <a:gd name="connsiteX10" fmla="*/ 57417 w 68275"/>
                  <a:gd name="connsiteY10" fmla="*/ 8363 h 93097"/>
                  <a:gd name="connsiteX11" fmla="*/ 68151 w 68275"/>
                  <a:gd name="connsiteY11" fmla="*/ 29318 h 93097"/>
                  <a:gd name="connsiteX12" fmla="*/ 50149 w 68275"/>
                  <a:gd name="connsiteY12" fmla="*/ 29318 h 93097"/>
                  <a:gd name="connsiteX13" fmla="*/ 33690 w 68275"/>
                  <a:gd name="connsiteY13" fmla="*/ 15945 h 93097"/>
                  <a:gd name="connsiteX14" fmla="*/ 22241 w 68275"/>
                  <a:gd name="connsiteY14" fmla="*/ 20831 h 93097"/>
                  <a:gd name="connsiteX15" fmla="*/ 18774 w 68275"/>
                  <a:gd name="connsiteY15" fmla="*/ 28803 h 93097"/>
                  <a:gd name="connsiteX16" fmla="*/ 17869 w 68275"/>
                  <a:gd name="connsiteY16" fmla="*/ 46549 h 93097"/>
                  <a:gd name="connsiteX17" fmla="*/ 18774 w 68275"/>
                  <a:gd name="connsiteY17" fmla="*/ 64427 h 93097"/>
                  <a:gd name="connsiteX18" fmla="*/ 22241 w 68275"/>
                  <a:gd name="connsiteY18" fmla="*/ 72400 h 93097"/>
                  <a:gd name="connsiteX19" fmla="*/ 33690 w 68275"/>
                  <a:gd name="connsiteY19" fmla="*/ 77153 h 93097"/>
                  <a:gd name="connsiteX20" fmla="*/ 46415 w 68275"/>
                  <a:gd name="connsiteY20" fmla="*/ 72009 h 93097"/>
                  <a:gd name="connsiteX21" fmla="*/ 50530 w 68275"/>
                  <a:gd name="connsiteY21" fmla="*/ 59798 h 93097"/>
                  <a:gd name="connsiteX22" fmla="*/ 50530 w 68275"/>
                  <a:gd name="connsiteY22" fmla="*/ 56455 h 93097"/>
                  <a:gd name="connsiteX23" fmla="*/ 33690 w 68275"/>
                  <a:gd name="connsiteY23" fmla="*/ 56455 h 93097"/>
                  <a:gd name="connsiteX24" fmla="*/ 33690 w 68275"/>
                  <a:gd name="connsiteY24" fmla="*/ 41405 h 93097"/>
                  <a:gd name="connsiteX25" fmla="*/ 68275 w 68275"/>
                  <a:gd name="connsiteY25" fmla="*/ 41405 h 93097"/>
                  <a:gd name="connsiteX26" fmla="*/ 68275 w 68275"/>
                  <a:gd name="connsiteY26" fmla="*/ 54779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8275" h="93097">
                    <a:moveTo>
                      <a:pt x="68275" y="54779"/>
                    </a:moveTo>
                    <a:cubicBezTo>
                      <a:pt x="68275" y="61551"/>
                      <a:pt x="67637" y="67037"/>
                      <a:pt x="66351" y="71238"/>
                    </a:cubicBezTo>
                    <a:cubicBezTo>
                      <a:pt x="65066" y="75438"/>
                      <a:pt x="62789" y="79257"/>
                      <a:pt x="59531" y="82687"/>
                    </a:cubicBezTo>
                    <a:cubicBezTo>
                      <a:pt x="52930" y="89631"/>
                      <a:pt x="44320" y="93097"/>
                      <a:pt x="33690" y="93097"/>
                    </a:cubicBezTo>
                    <a:cubicBezTo>
                      <a:pt x="24003" y="93097"/>
                      <a:pt x="15859" y="89888"/>
                      <a:pt x="9258" y="83458"/>
                    </a:cubicBezTo>
                    <a:cubicBezTo>
                      <a:pt x="5058" y="79257"/>
                      <a:pt x="2467" y="74648"/>
                      <a:pt x="1476" y="69628"/>
                    </a:cubicBezTo>
                    <a:cubicBezTo>
                      <a:pt x="495" y="64618"/>
                      <a:pt x="0" y="56922"/>
                      <a:pt x="0" y="46549"/>
                    </a:cubicBezTo>
                    <a:cubicBezTo>
                      <a:pt x="0" y="36176"/>
                      <a:pt x="495" y="28480"/>
                      <a:pt x="1476" y="23469"/>
                    </a:cubicBezTo>
                    <a:cubicBezTo>
                      <a:pt x="2467" y="18450"/>
                      <a:pt x="5058" y="13850"/>
                      <a:pt x="9258" y="9649"/>
                    </a:cubicBezTo>
                    <a:cubicBezTo>
                      <a:pt x="15859" y="3220"/>
                      <a:pt x="24003" y="0"/>
                      <a:pt x="33690" y="0"/>
                    </a:cubicBezTo>
                    <a:cubicBezTo>
                      <a:pt x="43720" y="0"/>
                      <a:pt x="51626" y="2791"/>
                      <a:pt x="57417" y="8363"/>
                    </a:cubicBezTo>
                    <a:cubicBezTo>
                      <a:pt x="63198" y="13935"/>
                      <a:pt x="66780" y="20917"/>
                      <a:pt x="68151" y="29318"/>
                    </a:cubicBezTo>
                    <a:lnTo>
                      <a:pt x="50149" y="29318"/>
                    </a:lnTo>
                    <a:cubicBezTo>
                      <a:pt x="48092" y="20403"/>
                      <a:pt x="42606" y="15945"/>
                      <a:pt x="33690" y="15945"/>
                    </a:cubicBezTo>
                    <a:cubicBezTo>
                      <a:pt x="29061" y="15945"/>
                      <a:pt x="25241" y="17574"/>
                      <a:pt x="22241" y="20831"/>
                    </a:cubicBezTo>
                    <a:cubicBezTo>
                      <a:pt x="20526" y="22803"/>
                      <a:pt x="19374" y="25461"/>
                      <a:pt x="18774" y="28803"/>
                    </a:cubicBezTo>
                    <a:cubicBezTo>
                      <a:pt x="18174" y="32147"/>
                      <a:pt x="17869" y="38062"/>
                      <a:pt x="17869" y="46549"/>
                    </a:cubicBezTo>
                    <a:cubicBezTo>
                      <a:pt x="17869" y="55121"/>
                      <a:pt x="18174" y="61084"/>
                      <a:pt x="18774" y="64427"/>
                    </a:cubicBezTo>
                    <a:cubicBezTo>
                      <a:pt x="19374" y="67770"/>
                      <a:pt x="20526" y="70428"/>
                      <a:pt x="22241" y="72400"/>
                    </a:cubicBezTo>
                    <a:cubicBezTo>
                      <a:pt x="25156" y="75572"/>
                      <a:pt x="28975" y="77153"/>
                      <a:pt x="33690" y="77153"/>
                    </a:cubicBezTo>
                    <a:cubicBezTo>
                      <a:pt x="39176" y="77153"/>
                      <a:pt x="43415" y="75438"/>
                      <a:pt x="46415" y="72009"/>
                    </a:cubicBezTo>
                    <a:cubicBezTo>
                      <a:pt x="49159" y="68923"/>
                      <a:pt x="50530" y="64856"/>
                      <a:pt x="50530" y="59798"/>
                    </a:cubicBezTo>
                    <a:lnTo>
                      <a:pt x="50530" y="56455"/>
                    </a:lnTo>
                    <a:lnTo>
                      <a:pt x="33690" y="56455"/>
                    </a:lnTo>
                    <a:lnTo>
                      <a:pt x="33690" y="41405"/>
                    </a:lnTo>
                    <a:lnTo>
                      <a:pt x="68275" y="41405"/>
                    </a:lnTo>
                    <a:lnTo>
                      <a:pt x="68275" y="54779"/>
                    </a:lnTo>
                    <a:close/>
                  </a:path>
                </a:pathLst>
              </a:custGeom>
              <a:solidFill>
                <a:srgbClr val="000000"/>
              </a:solidFill>
              <a:ln w="9525" cap="flat">
                <a:noFill/>
                <a:prstDash val="solid"/>
                <a:round/>
              </a:ln>
            </p:spPr>
            <p:txBody>
              <a:bodyPr rtlCol="0" anchor="ctr"/>
              <a:lstStyle/>
              <a:p>
                <a:endParaRPr lang="en-GB"/>
              </a:p>
            </p:txBody>
          </p:sp>
          <p:sp>
            <p:nvSpPr>
              <p:cNvPr id="904" name="Freeform: Shape 903">
                <a:extLst>
                  <a:ext uri="{FF2B5EF4-FFF2-40B4-BE49-F238E27FC236}">
                    <a16:creationId xmlns:a16="http://schemas.microsoft.com/office/drawing/2014/main" id="{37F4FD37-6694-4201-8584-8583F3309087}"/>
                  </a:ext>
                </a:extLst>
              </p:cNvPr>
              <p:cNvSpPr/>
              <p:nvPr/>
            </p:nvSpPr>
            <p:spPr>
              <a:xfrm>
                <a:off x="6311082" y="5370022"/>
                <a:ext cx="60312" cy="91554"/>
              </a:xfrm>
              <a:custGeom>
                <a:avLst/>
                <a:gdLst>
                  <a:gd name="connsiteX0" fmla="*/ 60312 w 60312"/>
                  <a:gd name="connsiteY0" fmla="*/ 91554 h 91554"/>
                  <a:gd name="connsiteX1" fmla="*/ 0 w 60312"/>
                  <a:gd name="connsiteY1" fmla="*/ 91554 h 91554"/>
                  <a:gd name="connsiteX2" fmla="*/ 0 w 60312"/>
                  <a:gd name="connsiteY2" fmla="*/ 0 h 91554"/>
                  <a:gd name="connsiteX3" fmla="*/ 60312 w 60312"/>
                  <a:gd name="connsiteY3" fmla="*/ 0 h 91554"/>
                  <a:gd name="connsiteX4" fmla="*/ 60312 w 60312"/>
                  <a:gd name="connsiteY4" fmla="*/ 15945 h 91554"/>
                  <a:gd name="connsiteX5" fmla="*/ 17878 w 60312"/>
                  <a:gd name="connsiteY5" fmla="*/ 15945 h 91554"/>
                  <a:gd name="connsiteX6" fmla="*/ 17878 w 60312"/>
                  <a:gd name="connsiteY6" fmla="*/ 37424 h 91554"/>
                  <a:gd name="connsiteX7" fmla="*/ 54007 w 60312"/>
                  <a:gd name="connsiteY7" fmla="*/ 37424 h 91554"/>
                  <a:gd name="connsiteX8" fmla="*/ 54007 w 60312"/>
                  <a:gd name="connsiteY8" fmla="*/ 53369 h 91554"/>
                  <a:gd name="connsiteX9" fmla="*/ 17878 w 60312"/>
                  <a:gd name="connsiteY9" fmla="*/ 53369 h 91554"/>
                  <a:gd name="connsiteX10" fmla="*/ 17878 w 60312"/>
                  <a:gd name="connsiteY10" fmla="*/ 75609 h 91554"/>
                  <a:gd name="connsiteX11" fmla="*/ 60312 w 60312"/>
                  <a:gd name="connsiteY11" fmla="*/ 75609 h 91554"/>
                  <a:gd name="connsiteX12" fmla="*/ 60312 w 60312"/>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312" h="91554">
                    <a:moveTo>
                      <a:pt x="60312" y="91554"/>
                    </a:moveTo>
                    <a:lnTo>
                      <a:pt x="0" y="91554"/>
                    </a:lnTo>
                    <a:lnTo>
                      <a:pt x="0" y="0"/>
                    </a:lnTo>
                    <a:lnTo>
                      <a:pt x="60312" y="0"/>
                    </a:lnTo>
                    <a:lnTo>
                      <a:pt x="60312" y="15945"/>
                    </a:lnTo>
                    <a:lnTo>
                      <a:pt x="17878" y="15945"/>
                    </a:lnTo>
                    <a:lnTo>
                      <a:pt x="17878" y="37424"/>
                    </a:lnTo>
                    <a:lnTo>
                      <a:pt x="54007" y="37424"/>
                    </a:lnTo>
                    <a:lnTo>
                      <a:pt x="54007" y="53369"/>
                    </a:lnTo>
                    <a:lnTo>
                      <a:pt x="17878" y="53369"/>
                    </a:lnTo>
                    <a:lnTo>
                      <a:pt x="17878" y="75609"/>
                    </a:lnTo>
                    <a:lnTo>
                      <a:pt x="60312" y="75609"/>
                    </a:lnTo>
                    <a:lnTo>
                      <a:pt x="60312" y="91554"/>
                    </a:lnTo>
                    <a:close/>
                  </a:path>
                </a:pathLst>
              </a:custGeom>
              <a:solidFill>
                <a:srgbClr val="000000"/>
              </a:solidFill>
              <a:ln w="9525" cap="flat">
                <a:noFill/>
                <a:prstDash val="solid"/>
                <a:round/>
              </a:ln>
            </p:spPr>
            <p:txBody>
              <a:bodyPr rtlCol="0" anchor="ctr"/>
              <a:lstStyle/>
              <a:p>
                <a:endParaRPr lang="en-GB"/>
              </a:p>
            </p:txBody>
          </p:sp>
        </p:grpSp>
      </p:grpSp>
      <p:grpSp>
        <p:nvGrpSpPr>
          <p:cNvPr id="14" name="Group 13">
            <a:extLst>
              <a:ext uri="{FF2B5EF4-FFF2-40B4-BE49-F238E27FC236}">
                <a16:creationId xmlns:a16="http://schemas.microsoft.com/office/drawing/2014/main" id="{6231CF98-A4B5-4D5A-B9A0-DFB6D19C23D3}"/>
              </a:ext>
            </a:extLst>
          </p:cNvPr>
          <p:cNvGrpSpPr/>
          <p:nvPr/>
        </p:nvGrpSpPr>
        <p:grpSpPr>
          <a:xfrm>
            <a:off x="5238536" y="4061126"/>
            <a:ext cx="1344849" cy="1733411"/>
            <a:chOff x="5178063" y="4061126"/>
            <a:chExt cx="1344849" cy="1733411"/>
          </a:xfrm>
        </p:grpSpPr>
        <p:grpSp>
          <p:nvGrpSpPr>
            <p:cNvPr id="560" name="Group 559">
              <a:extLst>
                <a:ext uri="{FF2B5EF4-FFF2-40B4-BE49-F238E27FC236}">
                  <a16:creationId xmlns:a16="http://schemas.microsoft.com/office/drawing/2014/main" id="{6E2F2029-3021-4707-BFED-28A62A100F3D}"/>
                </a:ext>
              </a:extLst>
            </p:cNvPr>
            <p:cNvGrpSpPr>
              <a:grpSpLocks noChangeAspect="1"/>
            </p:cNvGrpSpPr>
            <p:nvPr/>
          </p:nvGrpSpPr>
          <p:grpSpPr>
            <a:xfrm>
              <a:off x="5178063" y="4061126"/>
              <a:ext cx="1344849" cy="1344838"/>
              <a:chOff x="5429250" y="783087"/>
              <a:chExt cx="1077363" cy="1077355"/>
            </a:xfrm>
          </p:grpSpPr>
          <p:sp>
            <p:nvSpPr>
              <p:cNvPr id="818" name="Freeform: Shape 817">
                <a:extLst>
                  <a:ext uri="{FF2B5EF4-FFF2-40B4-BE49-F238E27FC236}">
                    <a16:creationId xmlns:a16="http://schemas.microsoft.com/office/drawing/2014/main" id="{C9362C5C-751A-46CA-BC4D-FA26EA781011}"/>
                  </a:ext>
                </a:extLst>
              </p:cNvPr>
              <p:cNvSpPr/>
              <p:nvPr/>
            </p:nvSpPr>
            <p:spPr>
              <a:xfrm>
                <a:off x="5429250" y="783087"/>
                <a:ext cx="1077363" cy="1077355"/>
              </a:xfrm>
              <a:custGeom>
                <a:avLst/>
                <a:gdLst>
                  <a:gd name="connsiteX0" fmla="*/ 224 w 1077363"/>
                  <a:gd name="connsiteY0" fmla="*/ 225 h 1077355"/>
                  <a:gd name="connsiteX1" fmla="*/ 1077588 w 1077363"/>
                  <a:gd name="connsiteY1" fmla="*/ 225 h 1077355"/>
                  <a:gd name="connsiteX2" fmla="*/ 1077588 w 1077363"/>
                  <a:gd name="connsiteY2" fmla="*/ 1077581 h 1077355"/>
                  <a:gd name="connsiteX3" fmla="*/ 224 w 1077363"/>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63" h="1077355">
                    <a:moveTo>
                      <a:pt x="224" y="225"/>
                    </a:moveTo>
                    <a:lnTo>
                      <a:pt x="1077588" y="225"/>
                    </a:lnTo>
                    <a:lnTo>
                      <a:pt x="1077588" y="1077581"/>
                    </a:lnTo>
                    <a:lnTo>
                      <a:pt x="224" y="1077581"/>
                    </a:lnTo>
                    <a:close/>
                  </a:path>
                </a:pathLst>
              </a:custGeom>
              <a:solidFill>
                <a:srgbClr val="FCB414"/>
              </a:solidFill>
              <a:ln w="7575" cap="flat">
                <a:noFill/>
                <a:prstDash val="solid"/>
                <a:round/>
              </a:ln>
            </p:spPr>
            <p:txBody>
              <a:bodyPr rtlCol="0" anchor="ctr"/>
              <a:lstStyle/>
              <a:p>
                <a:endParaRPr lang="en-GB"/>
              </a:p>
            </p:txBody>
          </p:sp>
          <p:sp>
            <p:nvSpPr>
              <p:cNvPr id="819" name="Freeform: Shape 818">
                <a:extLst>
                  <a:ext uri="{FF2B5EF4-FFF2-40B4-BE49-F238E27FC236}">
                    <a16:creationId xmlns:a16="http://schemas.microsoft.com/office/drawing/2014/main" id="{ED7DC299-2B0B-43E6-B0A4-D7CE1E59DD57}"/>
                  </a:ext>
                </a:extLst>
              </p:cNvPr>
              <p:cNvSpPr/>
              <p:nvPr/>
            </p:nvSpPr>
            <p:spPr>
              <a:xfrm>
                <a:off x="5581391" y="935235"/>
                <a:ext cx="773065" cy="773065"/>
              </a:xfrm>
              <a:custGeom>
                <a:avLst/>
                <a:gdLst>
                  <a:gd name="connsiteX0" fmla="*/ 773290 w 773065"/>
                  <a:gd name="connsiteY0" fmla="*/ 226647 h 773065"/>
                  <a:gd name="connsiteX1" fmla="*/ 546868 w 773065"/>
                  <a:gd name="connsiteY1" fmla="*/ 225 h 773065"/>
                  <a:gd name="connsiteX2" fmla="*/ 226646 w 773065"/>
                  <a:gd name="connsiteY2" fmla="*/ 225 h 773065"/>
                  <a:gd name="connsiteX3" fmla="*/ 224 w 773065"/>
                  <a:gd name="connsiteY3" fmla="*/ 226647 h 773065"/>
                  <a:gd name="connsiteX4" fmla="*/ 224 w 773065"/>
                  <a:gd name="connsiteY4" fmla="*/ 546869 h 773065"/>
                  <a:gd name="connsiteX5" fmla="*/ 226646 w 773065"/>
                  <a:gd name="connsiteY5" fmla="*/ 773291 h 773065"/>
                  <a:gd name="connsiteX6" fmla="*/ 546868 w 773065"/>
                  <a:gd name="connsiteY6" fmla="*/ 773291 h 773065"/>
                  <a:gd name="connsiteX7" fmla="*/ 773290 w 773065"/>
                  <a:gd name="connsiteY7" fmla="*/ 546869 h 773065"/>
                  <a:gd name="connsiteX8" fmla="*/ 773290 w 773065"/>
                  <a:gd name="connsiteY8" fmla="*/ 226647 h 773065"/>
                  <a:gd name="connsiteX9" fmla="*/ 533475 w 773065"/>
                  <a:gd name="connsiteY9" fmla="*/ 32546 h 773065"/>
                  <a:gd name="connsiteX10" fmla="*/ 740969 w 773065"/>
                  <a:gd name="connsiteY10" fmla="*/ 240040 h 773065"/>
                  <a:gd name="connsiteX11" fmla="*/ 740969 w 773065"/>
                  <a:gd name="connsiteY11" fmla="*/ 533476 h 773065"/>
                  <a:gd name="connsiteX12" fmla="*/ 533475 w 773065"/>
                  <a:gd name="connsiteY12" fmla="*/ 740970 h 773065"/>
                  <a:gd name="connsiteX13" fmla="*/ 240040 w 773065"/>
                  <a:gd name="connsiteY13" fmla="*/ 740970 h 773065"/>
                  <a:gd name="connsiteX14" fmla="*/ 32545 w 773065"/>
                  <a:gd name="connsiteY14" fmla="*/ 533476 h 773065"/>
                  <a:gd name="connsiteX15" fmla="*/ 32545 w 773065"/>
                  <a:gd name="connsiteY15" fmla="*/ 240040 h 773065"/>
                  <a:gd name="connsiteX16" fmla="*/ 240040 w 773065"/>
                  <a:gd name="connsiteY16" fmla="*/ 32546 h 773065"/>
                  <a:gd name="connsiteX17" fmla="*/ 533475 w 773065"/>
                  <a:gd name="connsiteY17" fmla="*/ 32546 h 773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73065" h="773065">
                    <a:moveTo>
                      <a:pt x="773290" y="226647"/>
                    </a:moveTo>
                    <a:lnTo>
                      <a:pt x="546868" y="225"/>
                    </a:lnTo>
                    <a:lnTo>
                      <a:pt x="226646" y="225"/>
                    </a:lnTo>
                    <a:lnTo>
                      <a:pt x="224" y="226647"/>
                    </a:lnTo>
                    <a:lnTo>
                      <a:pt x="224" y="546869"/>
                    </a:lnTo>
                    <a:lnTo>
                      <a:pt x="226646" y="773291"/>
                    </a:lnTo>
                    <a:lnTo>
                      <a:pt x="546868" y="773291"/>
                    </a:lnTo>
                    <a:lnTo>
                      <a:pt x="773290" y="546869"/>
                    </a:lnTo>
                    <a:lnTo>
                      <a:pt x="773290" y="226647"/>
                    </a:lnTo>
                    <a:close/>
                    <a:moveTo>
                      <a:pt x="533475" y="32546"/>
                    </a:moveTo>
                    <a:lnTo>
                      <a:pt x="740969" y="240040"/>
                    </a:lnTo>
                    <a:cubicBezTo>
                      <a:pt x="740969" y="280586"/>
                      <a:pt x="740969" y="492930"/>
                      <a:pt x="740969" y="533476"/>
                    </a:cubicBezTo>
                    <a:cubicBezTo>
                      <a:pt x="740969" y="533476"/>
                      <a:pt x="533475" y="740970"/>
                      <a:pt x="533475" y="740970"/>
                    </a:cubicBezTo>
                    <a:cubicBezTo>
                      <a:pt x="533475" y="740970"/>
                      <a:pt x="240040" y="740970"/>
                      <a:pt x="240040" y="740970"/>
                    </a:cubicBezTo>
                    <a:cubicBezTo>
                      <a:pt x="240040" y="740970"/>
                      <a:pt x="32545" y="533476"/>
                      <a:pt x="32545" y="533476"/>
                    </a:cubicBezTo>
                    <a:cubicBezTo>
                      <a:pt x="32545" y="533476"/>
                      <a:pt x="32545" y="240040"/>
                      <a:pt x="32545" y="240040"/>
                    </a:cubicBezTo>
                    <a:cubicBezTo>
                      <a:pt x="32545" y="240040"/>
                      <a:pt x="208714" y="63871"/>
                      <a:pt x="240040" y="32546"/>
                    </a:cubicBezTo>
                    <a:cubicBezTo>
                      <a:pt x="240040" y="32546"/>
                      <a:pt x="533475" y="32546"/>
                      <a:pt x="533475" y="32546"/>
                    </a:cubicBezTo>
                    <a:close/>
                  </a:path>
                </a:pathLst>
              </a:custGeom>
              <a:solidFill>
                <a:srgbClr val="FFFFFF"/>
              </a:solidFill>
              <a:ln w="7575" cap="flat">
                <a:noFill/>
                <a:prstDash val="solid"/>
                <a:round/>
              </a:ln>
            </p:spPr>
            <p:txBody>
              <a:bodyPr rtlCol="0" anchor="ctr"/>
              <a:lstStyle/>
              <a:p>
                <a:endParaRPr lang="en-GB"/>
              </a:p>
            </p:txBody>
          </p:sp>
          <p:sp>
            <p:nvSpPr>
              <p:cNvPr id="820" name="Freeform: Shape 819">
                <a:extLst>
                  <a:ext uri="{FF2B5EF4-FFF2-40B4-BE49-F238E27FC236}">
                    <a16:creationId xmlns:a16="http://schemas.microsoft.com/office/drawing/2014/main" id="{8EF7A3CF-76B1-4733-BFAC-D80A8BA6CFC3}"/>
                  </a:ext>
                </a:extLst>
              </p:cNvPr>
              <p:cNvSpPr/>
              <p:nvPr/>
            </p:nvSpPr>
            <p:spPr>
              <a:xfrm>
                <a:off x="5786308" y="1054372"/>
                <a:ext cx="435945" cy="515478"/>
              </a:xfrm>
              <a:custGeom>
                <a:avLst/>
                <a:gdLst>
                  <a:gd name="connsiteX0" fmla="*/ 378742 w 435945"/>
                  <a:gd name="connsiteY0" fmla="*/ 202007 h 515478"/>
                  <a:gd name="connsiteX1" fmla="*/ 309432 w 435945"/>
                  <a:gd name="connsiteY1" fmla="*/ 282171 h 515478"/>
                  <a:gd name="connsiteX2" fmla="*/ 309524 w 435945"/>
                  <a:gd name="connsiteY2" fmla="*/ 71408 h 515478"/>
                  <a:gd name="connsiteX3" fmla="*/ 279582 w 435945"/>
                  <a:gd name="connsiteY3" fmla="*/ 41466 h 515478"/>
                  <a:gd name="connsiteX4" fmla="*/ 279088 w 435945"/>
                  <a:gd name="connsiteY4" fmla="*/ 41466 h 515478"/>
                  <a:gd name="connsiteX5" fmla="*/ 249146 w 435945"/>
                  <a:gd name="connsiteY5" fmla="*/ 71408 h 515478"/>
                  <a:gd name="connsiteX6" fmla="*/ 249146 w 435945"/>
                  <a:gd name="connsiteY6" fmla="*/ 231257 h 515478"/>
                  <a:gd name="connsiteX7" fmla="*/ 224107 w 435945"/>
                  <a:gd name="connsiteY7" fmla="*/ 223268 h 515478"/>
                  <a:gd name="connsiteX8" fmla="*/ 224107 w 435945"/>
                  <a:gd name="connsiteY8" fmla="*/ 30171 h 515478"/>
                  <a:gd name="connsiteX9" fmla="*/ 194150 w 435945"/>
                  <a:gd name="connsiteY9" fmla="*/ 221 h 515478"/>
                  <a:gd name="connsiteX10" fmla="*/ 193671 w 435945"/>
                  <a:gd name="connsiteY10" fmla="*/ 221 h 515478"/>
                  <a:gd name="connsiteX11" fmla="*/ 163714 w 435945"/>
                  <a:gd name="connsiteY11" fmla="*/ 30171 h 515478"/>
                  <a:gd name="connsiteX12" fmla="*/ 163714 w 435945"/>
                  <a:gd name="connsiteY12" fmla="*/ 216031 h 515478"/>
                  <a:gd name="connsiteX13" fmla="*/ 140887 w 435945"/>
                  <a:gd name="connsiteY13" fmla="*/ 217354 h 515478"/>
                  <a:gd name="connsiteX14" fmla="*/ 140887 w 435945"/>
                  <a:gd name="connsiteY14" fmla="*/ 53735 h 515478"/>
                  <a:gd name="connsiteX15" fmla="*/ 110946 w 435945"/>
                  <a:gd name="connsiteY15" fmla="*/ 23785 h 515478"/>
                  <a:gd name="connsiteX16" fmla="*/ 110452 w 435945"/>
                  <a:gd name="connsiteY16" fmla="*/ 23785 h 515478"/>
                  <a:gd name="connsiteX17" fmla="*/ 80510 w 435945"/>
                  <a:gd name="connsiteY17" fmla="*/ 53735 h 515478"/>
                  <a:gd name="connsiteX18" fmla="*/ 80510 w 435945"/>
                  <a:gd name="connsiteY18" fmla="*/ 231599 h 515478"/>
                  <a:gd name="connsiteX19" fmla="*/ 60625 w 435945"/>
                  <a:gd name="connsiteY19" fmla="*/ 239740 h 515478"/>
                  <a:gd name="connsiteX20" fmla="*/ 60625 w 435945"/>
                  <a:gd name="connsiteY20" fmla="*/ 108883 h 515478"/>
                  <a:gd name="connsiteX21" fmla="*/ 31504 w 435945"/>
                  <a:gd name="connsiteY21" fmla="*/ 79754 h 515478"/>
                  <a:gd name="connsiteX22" fmla="*/ 29376 w 435945"/>
                  <a:gd name="connsiteY22" fmla="*/ 79754 h 515478"/>
                  <a:gd name="connsiteX23" fmla="*/ 240 w 435945"/>
                  <a:gd name="connsiteY23" fmla="*/ 108883 h 515478"/>
                  <a:gd name="connsiteX24" fmla="*/ 240 w 435945"/>
                  <a:gd name="connsiteY24" fmla="*/ 305568 h 515478"/>
                  <a:gd name="connsiteX25" fmla="*/ 718 w 435945"/>
                  <a:gd name="connsiteY25" fmla="*/ 310220 h 515478"/>
                  <a:gd name="connsiteX26" fmla="*/ 163714 w 435945"/>
                  <a:gd name="connsiteY26" fmla="*/ 515700 h 515478"/>
                  <a:gd name="connsiteX27" fmla="*/ 340446 w 435945"/>
                  <a:gd name="connsiteY27" fmla="*/ 375789 h 515478"/>
                  <a:gd name="connsiteX28" fmla="*/ 400702 w 435945"/>
                  <a:gd name="connsiteY28" fmla="*/ 269750 h 515478"/>
                  <a:gd name="connsiteX29" fmla="*/ 436185 w 435945"/>
                  <a:gd name="connsiteY29" fmla="*/ 231462 h 515478"/>
                  <a:gd name="connsiteX30" fmla="*/ 378742 w 435945"/>
                  <a:gd name="connsiteY30" fmla="*/ 202007 h 515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35945" h="515478">
                    <a:moveTo>
                      <a:pt x="378742" y="202007"/>
                    </a:moveTo>
                    <a:cubicBezTo>
                      <a:pt x="343829" y="213302"/>
                      <a:pt x="320424" y="256934"/>
                      <a:pt x="309432" y="282171"/>
                    </a:cubicBezTo>
                    <a:lnTo>
                      <a:pt x="309524" y="71408"/>
                    </a:lnTo>
                    <a:cubicBezTo>
                      <a:pt x="309524" y="54936"/>
                      <a:pt x="296054" y="41466"/>
                      <a:pt x="279582" y="41466"/>
                    </a:cubicBezTo>
                    <a:lnTo>
                      <a:pt x="279088" y="41466"/>
                    </a:lnTo>
                    <a:cubicBezTo>
                      <a:pt x="262616" y="41466"/>
                      <a:pt x="249146" y="54936"/>
                      <a:pt x="249146" y="71408"/>
                    </a:cubicBezTo>
                    <a:lnTo>
                      <a:pt x="249146" y="231257"/>
                    </a:lnTo>
                    <a:cubicBezTo>
                      <a:pt x="240678" y="228034"/>
                      <a:pt x="232339" y="225419"/>
                      <a:pt x="224107" y="223268"/>
                    </a:cubicBezTo>
                    <a:lnTo>
                      <a:pt x="224107" y="30171"/>
                    </a:lnTo>
                    <a:cubicBezTo>
                      <a:pt x="224107" y="13698"/>
                      <a:pt x="210622" y="221"/>
                      <a:pt x="194150" y="221"/>
                    </a:cubicBezTo>
                    <a:lnTo>
                      <a:pt x="193671" y="221"/>
                    </a:lnTo>
                    <a:cubicBezTo>
                      <a:pt x="177199" y="221"/>
                      <a:pt x="163714" y="13698"/>
                      <a:pt x="163714" y="30171"/>
                    </a:cubicBezTo>
                    <a:lnTo>
                      <a:pt x="163714" y="216031"/>
                    </a:lnTo>
                    <a:cubicBezTo>
                      <a:pt x="155908" y="216115"/>
                      <a:pt x="148306" y="216556"/>
                      <a:pt x="140887" y="217354"/>
                    </a:cubicBezTo>
                    <a:lnTo>
                      <a:pt x="140887" y="53735"/>
                    </a:lnTo>
                    <a:cubicBezTo>
                      <a:pt x="140887" y="37263"/>
                      <a:pt x="127418" y="23785"/>
                      <a:pt x="110946" y="23785"/>
                    </a:cubicBezTo>
                    <a:lnTo>
                      <a:pt x="110452" y="23785"/>
                    </a:lnTo>
                    <a:cubicBezTo>
                      <a:pt x="93987" y="23785"/>
                      <a:pt x="80510" y="37263"/>
                      <a:pt x="80510" y="53735"/>
                    </a:cubicBezTo>
                    <a:lnTo>
                      <a:pt x="80510" y="231599"/>
                    </a:lnTo>
                    <a:cubicBezTo>
                      <a:pt x="73509" y="234183"/>
                      <a:pt x="66843" y="236890"/>
                      <a:pt x="60625" y="239740"/>
                    </a:cubicBezTo>
                    <a:lnTo>
                      <a:pt x="60625" y="108883"/>
                    </a:lnTo>
                    <a:cubicBezTo>
                      <a:pt x="60625" y="92859"/>
                      <a:pt x="47520" y="79754"/>
                      <a:pt x="31504" y="79754"/>
                    </a:cubicBezTo>
                    <a:lnTo>
                      <a:pt x="29376" y="79754"/>
                    </a:lnTo>
                    <a:cubicBezTo>
                      <a:pt x="13352" y="79754"/>
                      <a:pt x="240" y="92859"/>
                      <a:pt x="240" y="108883"/>
                    </a:cubicBezTo>
                    <a:lnTo>
                      <a:pt x="240" y="305568"/>
                    </a:lnTo>
                    <a:cubicBezTo>
                      <a:pt x="240" y="307164"/>
                      <a:pt x="468" y="308700"/>
                      <a:pt x="718" y="310220"/>
                    </a:cubicBezTo>
                    <a:cubicBezTo>
                      <a:pt x="4390" y="444779"/>
                      <a:pt x="34096" y="515700"/>
                      <a:pt x="163714" y="515700"/>
                    </a:cubicBezTo>
                    <a:cubicBezTo>
                      <a:pt x="303633" y="515700"/>
                      <a:pt x="337854" y="384736"/>
                      <a:pt x="340446" y="375789"/>
                    </a:cubicBezTo>
                    <a:cubicBezTo>
                      <a:pt x="356036" y="322298"/>
                      <a:pt x="391436" y="279168"/>
                      <a:pt x="400702" y="269750"/>
                    </a:cubicBezTo>
                    <a:cubicBezTo>
                      <a:pt x="412370" y="257877"/>
                      <a:pt x="436185" y="231462"/>
                      <a:pt x="436185" y="231462"/>
                    </a:cubicBezTo>
                    <a:cubicBezTo>
                      <a:pt x="436185" y="231462"/>
                      <a:pt x="428819" y="185801"/>
                      <a:pt x="378742" y="202007"/>
                    </a:cubicBezTo>
                    <a:close/>
                  </a:path>
                </a:pathLst>
              </a:custGeom>
              <a:solidFill>
                <a:srgbClr val="231F20"/>
              </a:solidFill>
              <a:ln w="7575" cap="flat">
                <a:noFill/>
                <a:prstDash val="solid"/>
                <a:round/>
              </a:ln>
            </p:spPr>
            <p:txBody>
              <a:bodyPr rtlCol="0" anchor="ctr"/>
              <a:lstStyle/>
              <a:p>
                <a:endParaRPr lang="en-GB"/>
              </a:p>
            </p:txBody>
          </p:sp>
        </p:grpSp>
        <p:grpSp>
          <p:nvGrpSpPr>
            <p:cNvPr id="905" name="Group 904">
              <a:extLst>
                <a:ext uri="{FF2B5EF4-FFF2-40B4-BE49-F238E27FC236}">
                  <a16:creationId xmlns:a16="http://schemas.microsoft.com/office/drawing/2014/main" id="{D899E045-FDD4-4C3D-B571-0EA05895B84D}"/>
                </a:ext>
              </a:extLst>
            </p:cNvPr>
            <p:cNvGrpSpPr/>
            <p:nvPr/>
          </p:nvGrpSpPr>
          <p:grpSpPr>
            <a:xfrm>
              <a:off x="5218351" y="5529990"/>
              <a:ext cx="1264272" cy="264547"/>
              <a:chOff x="7046155" y="5216850"/>
              <a:chExt cx="1264272" cy="264547"/>
            </a:xfrm>
          </p:grpSpPr>
          <p:sp>
            <p:nvSpPr>
              <p:cNvPr id="906" name="Freeform: Shape 905">
                <a:extLst>
                  <a:ext uri="{FF2B5EF4-FFF2-40B4-BE49-F238E27FC236}">
                    <a16:creationId xmlns:a16="http://schemas.microsoft.com/office/drawing/2014/main" id="{7B78C27E-2879-4F1A-A38E-8CE11E9486D4}"/>
                  </a:ext>
                </a:extLst>
              </p:cNvPr>
              <p:cNvSpPr/>
              <p:nvPr/>
            </p:nvSpPr>
            <p:spPr>
              <a:xfrm>
                <a:off x="7221158" y="5217622"/>
                <a:ext cx="112518" cy="91554"/>
              </a:xfrm>
              <a:custGeom>
                <a:avLst/>
                <a:gdLst>
                  <a:gd name="connsiteX0" fmla="*/ 112519 w 112518"/>
                  <a:gd name="connsiteY0" fmla="*/ 0 h 91554"/>
                  <a:gd name="connsiteX1" fmla="*/ 87954 w 112518"/>
                  <a:gd name="connsiteY1" fmla="*/ 91554 h 91554"/>
                  <a:gd name="connsiteX2" fmla="*/ 73038 w 112518"/>
                  <a:gd name="connsiteY2" fmla="*/ 91554 h 91554"/>
                  <a:gd name="connsiteX3" fmla="*/ 56198 w 112518"/>
                  <a:gd name="connsiteY3" fmla="*/ 36005 h 91554"/>
                  <a:gd name="connsiteX4" fmla="*/ 39348 w 112518"/>
                  <a:gd name="connsiteY4" fmla="*/ 91554 h 91554"/>
                  <a:gd name="connsiteX5" fmla="*/ 24432 w 112518"/>
                  <a:gd name="connsiteY5" fmla="*/ 91554 h 91554"/>
                  <a:gd name="connsiteX6" fmla="*/ 0 w 112518"/>
                  <a:gd name="connsiteY6" fmla="*/ 0 h 91554"/>
                  <a:gd name="connsiteX7" fmla="*/ 18650 w 112518"/>
                  <a:gd name="connsiteY7" fmla="*/ 0 h 91554"/>
                  <a:gd name="connsiteX8" fmla="*/ 32795 w 112518"/>
                  <a:gd name="connsiteY8" fmla="*/ 57741 h 91554"/>
                  <a:gd name="connsiteX9" fmla="*/ 49511 w 112518"/>
                  <a:gd name="connsiteY9" fmla="*/ 0 h 91554"/>
                  <a:gd name="connsiteX10" fmla="*/ 62884 w 112518"/>
                  <a:gd name="connsiteY10" fmla="*/ 0 h 91554"/>
                  <a:gd name="connsiteX11" fmla="*/ 79600 w 112518"/>
                  <a:gd name="connsiteY11" fmla="*/ 57741 h 91554"/>
                  <a:gd name="connsiteX12" fmla="*/ 93869 w 112518"/>
                  <a:gd name="connsiteY12" fmla="*/ 0 h 91554"/>
                  <a:gd name="connsiteX13" fmla="*/ 112519 w 112518"/>
                  <a:gd name="connsiteY13" fmla="*/ 0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518" h="91554">
                    <a:moveTo>
                      <a:pt x="112519" y="0"/>
                    </a:moveTo>
                    <a:lnTo>
                      <a:pt x="87954" y="91554"/>
                    </a:lnTo>
                    <a:lnTo>
                      <a:pt x="73038" y="91554"/>
                    </a:lnTo>
                    <a:lnTo>
                      <a:pt x="56198" y="36005"/>
                    </a:lnTo>
                    <a:lnTo>
                      <a:pt x="39348" y="91554"/>
                    </a:lnTo>
                    <a:lnTo>
                      <a:pt x="24432" y="91554"/>
                    </a:lnTo>
                    <a:lnTo>
                      <a:pt x="0" y="0"/>
                    </a:lnTo>
                    <a:lnTo>
                      <a:pt x="18650" y="0"/>
                    </a:lnTo>
                    <a:lnTo>
                      <a:pt x="32795" y="57741"/>
                    </a:lnTo>
                    <a:lnTo>
                      <a:pt x="49511" y="0"/>
                    </a:lnTo>
                    <a:lnTo>
                      <a:pt x="62884" y="0"/>
                    </a:lnTo>
                    <a:lnTo>
                      <a:pt x="79600" y="57741"/>
                    </a:lnTo>
                    <a:lnTo>
                      <a:pt x="93869" y="0"/>
                    </a:lnTo>
                    <a:lnTo>
                      <a:pt x="112519" y="0"/>
                    </a:lnTo>
                    <a:close/>
                  </a:path>
                </a:pathLst>
              </a:custGeom>
              <a:solidFill>
                <a:srgbClr val="000000"/>
              </a:solidFill>
              <a:ln w="9525" cap="flat">
                <a:noFill/>
                <a:prstDash val="solid"/>
                <a:round/>
              </a:ln>
            </p:spPr>
            <p:txBody>
              <a:bodyPr rtlCol="0" anchor="ctr"/>
              <a:lstStyle/>
              <a:p>
                <a:endParaRPr lang="en-GB"/>
              </a:p>
            </p:txBody>
          </p:sp>
          <p:sp>
            <p:nvSpPr>
              <p:cNvPr id="907" name="Freeform: Shape 906">
                <a:extLst>
                  <a:ext uri="{FF2B5EF4-FFF2-40B4-BE49-F238E27FC236}">
                    <a16:creationId xmlns:a16="http://schemas.microsoft.com/office/drawing/2014/main" id="{1479533E-41B2-48E8-8A1A-DDBA1C14561E}"/>
                  </a:ext>
                </a:extLst>
              </p:cNvPr>
              <p:cNvSpPr/>
              <p:nvPr/>
            </p:nvSpPr>
            <p:spPr>
              <a:xfrm>
                <a:off x="7342287" y="5217622"/>
                <a:ext cx="60312" cy="91554"/>
              </a:xfrm>
              <a:custGeom>
                <a:avLst/>
                <a:gdLst>
                  <a:gd name="connsiteX0" fmla="*/ 60313 w 60312"/>
                  <a:gd name="connsiteY0" fmla="*/ 91554 h 91554"/>
                  <a:gd name="connsiteX1" fmla="*/ 0 w 60312"/>
                  <a:gd name="connsiteY1" fmla="*/ 91554 h 91554"/>
                  <a:gd name="connsiteX2" fmla="*/ 0 w 60312"/>
                  <a:gd name="connsiteY2" fmla="*/ 0 h 91554"/>
                  <a:gd name="connsiteX3" fmla="*/ 60313 w 60312"/>
                  <a:gd name="connsiteY3" fmla="*/ 0 h 91554"/>
                  <a:gd name="connsiteX4" fmla="*/ 60313 w 60312"/>
                  <a:gd name="connsiteY4" fmla="*/ 15945 h 91554"/>
                  <a:gd name="connsiteX5" fmla="*/ 17879 w 60312"/>
                  <a:gd name="connsiteY5" fmla="*/ 15945 h 91554"/>
                  <a:gd name="connsiteX6" fmla="*/ 17879 w 60312"/>
                  <a:gd name="connsiteY6" fmla="*/ 37424 h 91554"/>
                  <a:gd name="connsiteX7" fmla="*/ 54007 w 60312"/>
                  <a:gd name="connsiteY7" fmla="*/ 37424 h 91554"/>
                  <a:gd name="connsiteX8" fmla="*/ 54007 w 60312"/>
                  <a:gd name="connsiteY8" fmla="*/ 53369 h 91554"/>
                  <a:gd name="connsiteX9" fmla="*/ 17879 w 60312"/>
                  <a:gd name="connsiteY9" fmla="*/ 53369 h 91554"/>
                  <a:gd name="connsiteX10" fmla="*/ 17879 w 60312"/>
                  <a:gd name="connsiteY10" fmla="*/ 75609 h 91554"/>
                  <a:gd name="connsiteX11" fmla="*/ 60313 w 60312"/>
                  <a:gd name="connsiteY11" fmla="*/ 75609 h 91554"/>
                  <a:gd name="connsiteX12" fmla="*/ 60313 w 60312"/>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312" h="91554">
                    <a:moveTo>
                      <a:pt x="60313" y="91554"/>
                    </a:moveTo>
                    <a:lnTo>
                      <a:pt x="0" y="91554"/>
                    </a:lnTo>
                    <a:lnTo>
                      <a:pt x="0" y="0"/>
                    </a:lnTo>
                    <a:lnTo>
                      <a:pt x="60313" y="0"/>
                    </a:lnTo>
                    <a:lnTo>
                      <a:pt x="60313" y="15945"/>
                    </a:lnTo>
                    <a:lnTo>
                      <a:pt x="17879" y="15945"/>
                    </a:lnTo>
                    <a:lnTo>
                      <a:pt x="17879" y="37424"/>
                    </a:lnTo>
                    <a:lnTo>
                      <a:pt x="54007" y="37424"/>
                    </a:lnTo>
                    <a:lnTo>
                      <a:pt x="54007" y="53369"/>
                    </a:lnTo>
                    <a:lnTo>
                      <a:pt x="17879" y="53369"/>
                    </a:lnTo>
                    <a:lnTo>
                      <a:pt x="17879" y="75609"/>
                    </a:lnTo>
                    <a:lnTo>
                      <a:pt x="60313" y="75609"/>
                    </a:lnTo>
                    <a:lnTo>
                      <a:pt x="60313" y="91554"/>
                    </a:lnTo>
                    <a:close/>
                  </a:path>
                </a:pathLst>
              </a:custGeom>
              <a:solidFill>
                <a:srgbClr val="000000"/>
              </a:solidFill>
              <a:ln w="9525" cap="flat">
                <a:noFill/>
                <a:prstDash val="solid"/>
                <a:round/>
              </a:ln>
            </p:spPr>
            <p:txBody>
              <a:bodyPr rtlCol="0" anchor="ctr"/>
              <a:lstStyle/>
              <a:p>
                <a:endParaRPr lang="en-GB"/>
              </a:p>
            </p:txBody>
          </p:sp>
          <p:sp>
            <p:nvSpPr>
              <p:cNvPr id="908" name="Freeform: Shape 907">
                <a:extLst>
                  <a:ext uri="{FF2B5EF4-FFF2-40B4-BE49-F238E27FC236}">
                    <a16:creationId xmlns:a16="http://schemas.microsoft.com/office/drawing/2014/main" id="{C1897C1F-C5BA-4993-BD23-E02CDBEAF8F0}"/>
                  </a:ext>
                </a:extLst>
              </p:cNvPr>
              <p:cNvSpPr/>
              <p:nvPr/>
            </p:nvSpPr>
            <p:spPr>
              <a:xfrm>
                <a:off x="7436032" y="5216850"/>
                <a:ext cx="67379" cy="93097"/>
              </a:xfrm>
              <a:custGeom>
                <a:avLst/>
                <a:gdLst>
                  <a:gd name="connsiteX0" fmla="*/ 67380 w 67379"/>
                  <a:gd name="connsiteY0" fmla="*/ 65323 h 93097"/>
                  <a:gd name="connsiteX1" fmla="*/ 57864 w 67379"/>
                  <a:gd name="connsiteY1" fmla="*/ 85706 h 93097"/>
                  <a:gd name="connsiteX2" fmla="*/ 33433 w 67379"/>
                  <a:gd name="connsiteY2" fmla="*/ 93097 h 93097"/>
                  <a:gd name="connsiteX3" fmla="*/ 14525 w 67379"/>
                  <a:gd name="connsiteY3" fmla="*/ 90335 h 93097"/>
                  <a:gd name="connsiteX4" fmla="*/ 0 w 67379"/>
                  <a:gd name="connsiteY4" fmla="*/ 81010 h 93097"/>
                  <a:gd name="connsiteX5" fmla="*/ 11573 w 67379"/>
                  <a:gd name="connsiteY5" fmla="*/ 69438 h 93097"/>
                  <a:gd name="connsiteX6" fmla="*/ 33557 w 67379"/>
                  <a:gd name="connsiteY6" fmla="*/ 77153 h 93097"/>
                  <a:gd name="connsiteX7" fmla="*/ 45711 w 67379"/>
                  <a:gd name="connsiteY7" fmla="*/ 74200 h 93097"/>
                  <a:gd name="connsiteX8" fmla="*/ 49892 w 67379"/>
                  <a:gd name="connsiteY8" fmla="*/ 65713 h 93097"/>
                  <a:gd name="connsiteX9" fmla="*/ 47063 w 67379"/>
                  <a:gd name="connsiteY9" fmla="*/ 58121 h 93097"/>
                  <a:gd name="connsiteX10" fmla="*/ 38833 w 67379"/>
                  <a:gd name="connsiteY10" fmla="*/ 55036 h 93097"/>
                  <a:gd name="connsiteX11" fmla="*/ 27898 w 67379"/>
                  <a:gd name="connsiteY11" fmla="*/ 53369 h 93097"/>
                  <a:gd name="connsiteX12" fmla="*/ 10153 w 67379"/>
                  <a:gd name="connsiteY12" fmla="*/ 45777 h 93097"/>
                  <a:gd name="connsiteX13" fmla="*/ 3600 w 67379"/>
                  <a:gd name="connsiteY13" fmla="*/ 27775 h 93097"/>
                  <a:gd name="connsiteX14" fmla="*/ 12211 w 67379"/>
                  <a:gd name="connsiteY14" fmla="*/ 7649 h 93097"/>
                  <a:gd name="connsiteX15" fmla="*/ 35490 w 67379"/>
                  <a:gd name="connsiteY15" fmla="*/ 0 h 93097"/>
                  <a:gd name="connsiteX16" fmla="*/ 65065 w 67379"/>
                  <a:gd name="connsiteY16" fmla="*/ 10678 h 93097"/>
                  <a:gd name="connsiteX17" fmla="*/ 53750 w 67379"/>
                  <a:gd name="connsiteY17" fmla="*/ 21860 h 93097"/>
                  <a:gd name="connsiteX18" fmla="*/ 34976 w 67379"/>
                  <a:gd name="connsiteY18" fmla="*/ 15564 h 93097"/>
                  <a:gd name="connsiteX19" fmla="*/ 24555 w 67379"/>
                  <a:gd name="connsiteY19" fmla="*/ 18841 h 93097"/>
                  <a:gd name="connsiteX20" fmla="*/ 20955 w 67379"/>
                  <a:gd name="connsiteY20" fmla="*/ 27137 h 93097"/>
                  <a:gd name="connsiteX21" fmla="*/ 23526 w 67379"/>
                  <a:gd name="connsiteY21" fmla="*/ 33690 h 93097"/>
                  <a:gd name="connsiteX22" fmla="*/ 31889 w 67379"/>
                  <a:gd name="connsiteY22" fmla="*/ 37167 h 93097"/>
                  <a:gd name="connsiteX23" fmla="*/ 42815 w 67379"/>
                  <a:gd name="connsiteY23" fmla="*/ 38834 h 93097"/>
                  <a:gd name="connsiteX24" fmla="*/ 60303 w 67379"/>
                  <a:gd name="connsiteY24" fmla="*/ 46034 h 93097"/>
                  <a:gd name="connsiteX25" fmla="*/ 67380 w 67379"/>
                  <a:gd name="connsiteY25" fmla="*/ 65323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379" h="93097">
                    <a:moveTo>
                      <a:pt x="67380" y="65323"/>
                    </a:moveTo>
                    <a:cubicBezTo>
                      <a:pt x="67380" y="73981"/>
                      <a:pt x="64208" y="80772"/>
                      <a:pt x="57864" y="85706"/>
                    </a:cubicBezTo>
                    <a:cubicBezTo>
                      <a:pt x="51521" y="90631"/>
                      <a:pt x="43376" y="93097"/>
                      <a:pt x="33433" y="93097"/>
                    </a:cubicBezTo>
                    <a:cubicBezTo>
                      <a:pt x="26146" y="93097"/>
                      <a:pt x="19841" y="92173"/>
                      <a:pt x="14525" y="90335"/>
                    </a:cubicBezTo>
                    <a:cubicBezTo>
                      <a:pt x="9210" y="88488"/>
                      <a:pt x="4372" y="85382"/>
                      <a:pt x="0" y="81010"/>
                    </a:cubicBezTo>
                    <a:lnTo>
                      <a:pt x="11573" y="69438"/>
                    </a:lnTo>
                    <a:cubicBezTo>
                      <a:pt x="16716" y="74581"/>
                      <a:pt x="24041" y="77153"/>
                      <a:pt x="33557" y="77153"/>
                    </a:cubicBezTo>
                    <a:cubicBezTo>
                      <a:pt x="38871" y="77153"/>
                      <a:pt x="42929" y="76172"/>
                      <a:pt x="45711" y="74200"/>
                    </a:cubicBezTo>
                    <a:cubicBezTo>
                      <a:pt x="48501" y="72228"/>
                      <a:pt x="49892" y="69399"/>
                      <a:pt x="49892" y="65713"/>
                    </a:cubicBezTo>
                    <a:cubicBezTo>
                      <a:pt x="49892" y="62542"/>
                      <a:pt x="48949" y="60007"/>
                      <a:pt x="47063" y="58121"/>
                    </a:cubicBezTo>
                    <a:cubicBezTo>
                      <a:pt x="45434" y="56579"/>
                      <a:pt x="42691" y="55550"/>
                      <a:pt x="38833" y="55036"/>
                    </a:cubicBezTo>
                    <a:lnTo>
                      <a:pt x="27898" y="53369"/>
                    </a:lnTo>
                    <a:cubicBezTo>
                      <a:pt x="20183" y="52254"/>
                      <a:pt x="14268" y="49721"/>
                      <a:pt x="10153" y="45777"/>
                    </a:cubicBezTo>
                    <a:cubicBezTo>
                      <a:pt x="5782" y="41491"/>
                      <a:pt x="3600" y="35490"/>
                      <a:pt x="3600" y="27775"/>
                    </a:cubicBezTo>
                    <a:cubicBezTo>
                      <a:pt x="3600" y="19460"/>
                      <a:pt x="6467" y="12754"/>
                      <a:pt x="12211" y="7649"/>
                    </a:cubicBezTo>
                    <a:cubicBezTo>
                      <a:pt x="17955" y="2553"/>
                      <a:pt x="25717" y="0"/>
                      <a:pt x="35490" y="0"/>
                    </a:cubicBezTo>
                    <a:cubicBezTo>
                      <a:pt x="47834" y="0"/>
                      <a:pt x="57693" y="3563"/>
                      <a:pt x="65065" y="10678"/>
                    </a:cubicBezTo>
                    <a:lnTo>
                      <a:pt x="53750" y="21860"/>
                    </a:lnTo>
                    <a:cubicBezTo>
                      <a:pt x="49463" y="17659"/>
                      <a:pt x="43206" y="15564"/>
                      <a:pt x="34976" y="15564"/>
                    </a:cubicBezTo>
                    <a:cubicBezTo>
                      <a:pt x="30432" y="15564"/>
                      <a:pt x="26955" y="16650"/>
                      <a:pt x="24555" y="18841"/>
                    </a:cubicBezTo>
                    <a:cubicBezTo>
                      <a:pt x="22155" y="21022"/>
                      <a:pt x="20955" y="23793"/>
                      <a:pt x="20955" y="27137"/>
                    </a:cubicBezTo>
                    <a:cubicBezTo>
                      <a:pt x="20955" y="29880"/>
                      <a:pt x="21812" y="32061"/>
                      <a:pt x="23526" y="33690"/>
                    </a:cubicBezTo>
                    <a:cubicBezTo>
                      <a:pt x="25498" y="35490"/>
                      <a:pt x="28289" y="36652"/>
                      <a:pt x="31889" y="37167"/>
                    </a:cubicBezTo>
                    <a:lnTo>
                      <a:pt x="42815" y="38834"/>
                    </a:lnTo>
                    <a:cubicBezTo>
                      <a:pt x="50616" y="39948"/>
                      <a:pt x="56445" y="42348"/>
                      <a:pt x="60303" y="46034"/>
                    </a:cubicBezTo>
                    <a:cubicBezTo>
                      <a:pt x="65018" y="50406"/>
                      <a:pt x="67380" y="56836"/>
                      <a:pt x="67380" y="65323"/>
                    </a:cubicBezTo>
                    <a:close/>
                  </a:path>
                </a:pathLst>
              </a:custGeom>
              <a:solidFill>
                <a:srgbClr val="000000"/>
              </a:solidFill>
              <a:ln w="9525" cap="flat">
                <a:noFill/>
                <a:prstDash val="solid"/>
                <a:round/>
              </a:ln>
            </p:spPr>
            <p:txBody>
              <a:bodyPr rtlCol="0" anchor="ctr"/>
              <a:lstStyle/>
              <a:p>
                <a:endParaRPr lang="en-GB"/>
              </a:p>
            </p:txBody>
          </p:sp>
          <p:sp>
            <p:nvSpPr>
              <p:cNvPr id="909" name="Freeform: Shape 908">
                <a:extLst>
                  <a:ext uri="{FF2B5EF4-FFF2-40B4-BE49-F238E27FC236}">
                    <a16:creationId xmlns:a16="http://schemas.microsoft.com/office/drawing/2014/main" id="{6F9ABE1C-5D4E-4B5B-A346-F9D9D9924F82}"/>
                  </a:ext>
                </a:extLst>
              </p:cNvPr>
              <p:cNvSpPr/>
              <p:nvPr/>
            </p:nvSpPr>
            <p:spPr>
              <a:xfrm>
                <a:off x="7510613" y="5217622"/>
                <a:ext cx="65703" cy="91554"/>
              </a:xfrm>
              <a:custGeom>
                <a:avLst/>
                <a:gdLst>
                  <a:gd name="connsiteX0" fmla="*/ 65704 w 65703"/>
                  <a:gd name="connsiteY0" fmla="*/ 15945 h 91554"/>
                  <a:gd name="connsiteX1" fmla="*/ 41786 w 65703"/>
                  <a:gd name="connsiteY1" fmla="*/ 15945 h 91554"/>
                  <a:gd name="connsiteX2" fmla="*/ 41786 w 65703"/>
                  <a:gd name="connsiteY2" fmla="*/ 91554 h 91554"/>
                  <a:gd name="connsiteX3" fmla="*/ 23918 w 65703"/>
                  <a:gd name="connsiteY3" fmla="*/ 91554 h 91554"/>
                  <a:gd name="connsiteX4" fmla="*/ 23918 w 65703"/>
                  <a:gd name="connsiteY4" fmla="*/ 15945 h 91554"/>
                  <a:gd name="connsiteX5" fmla="*/ 0 w 65703"/>
                  <a:gd name="connsiteY5" fmla="*/ 15945 h 91554"/>
                  <a:gd name="connsiteX6" fmla="*/ 0 w 65703"/>
                  <a:gd name="connsiteY6" fmla="*/ 0 h 91554"/>
                  <a:gd name="connsiteX7" fmla="*/ 65704 w 65703"/>
                  <a:gd name="connsiteY7" fmla="*/ 0 h 91554"/>
                  <a:gd name="connsiteX8" fmla="*/ 65704 w 65703"/>
                  <a:gd name="connsiteY8" fmla="*/ 15945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703" h="91554">
                    <a:moveTo>
                      <a:pt x="65704" y="15945"/>
                    </a:moveTo>
                    <a:lnTo>
                      <a:pt x="41786" y="15945"/>
                    </a:lnTo>
                    <a:lnTo>
                      <a:pt x="41786" y="91554"/>
                    </a:lnTo>
                    <a:lnTo>
                      <a:pt x="23918" y="91554"/>
                    </a:lnTo>
                    <a:lnTo>
                      <a:pt x="23918" y="15945"/>
                    </a:lnTo>
                    <a:lnTo>
                      <a:pt x="0" y="15945"/>
                    </a:lnTo>
                    <a:lnTo>
                      <a:pt x="0" y="0"/>
                    </a:lnTo>
                    <a:lnTo>
                      <a:pt x="65704" y="0"/>
                    </a:lnTo>
                    <a:lnTo>
                      <a:pt x="65704" y="15945"/>
                    </a:lnTo>
                    <a:close/>
                  </a:path>
                </a:pathLst>
              </a:custGeom>
              <a:solidFill>
                <a:srgbClr val="000000"/>
              </a:solidFill>
              <a:ln w="9525" cap="flat">
                <a:noFill/>
                <a:prstDash val="solid"/>
                <a:round/>
              </a:ln>
            </p:spPr>
            <p:txBody>
              <a:bodyPr rtlCol="0" anchor="ctr"/>
              <a:lstStyle/>
              <a:p>
                <a:endParaRPr lang="en-GB"/>
              </a:p>
            </p:txBody>
          </p:sp>
          <p:sp>
            <p:nvSpPr>
              <p:cNvPr id="910" name="Freeform: Shape 909">
                <a:extLst>
                  <a:ext uri="{FF2B5EF4-FFF2-40B4-BE49-F238E27FC236}">
                    <a16:creationId xmlns:a16="http://schemas.microsoft.com/office/drawing/2014/main" id="{D1C027C5-C202-448E-81B8-E1D1A59336AD}"/>
                  </a:ext>
                </a:extLst>
              </p:cNvPr>
              <p:cNvSpPr/>
              <p:nvPr/>
            </p:nvSpPr>
            <p:spPr>
              <a:xfrm>
                <a:off x="7584937" y="5216850"/>
                <a:ext cx="67637" cy="93097"/>
              </a:xfrm>
              <a:custGeom>
                <a:avLst/>
                <a:gdLst>
                  <a:gd name="connsiteX0" fmla="*/ 66094 w 67637"/>
                  <a:gd name="connsiteY0" fmla="*/ 23536 h 93097"/>
                  <a:gd name="connsiteX1" fmla="*/ 67637 w 67637"/>
                  <a:gd name="connsiteY1" fmla="*/ 46549 h 93097"/>
                  <a:gd name="connsiteX2" fmla="*/ 66094 w 67637"/>
                  <a:gd name="connsiteY2" fmla="*/ 69571 h 93097"/>
                  <a:gd name="connsiteX3" fmla="*/ 58245 w 67637"/>
                  <a:gd name="connsiteY3" fmla="*/ 83458 h 93097"/>
                  <a:gd name="connsiteX4" fmla="*/ 33814 w 67637"/>
                  <a:gd name="connsiteY4" fmla="*/ 93097 h 93097"/>
                  <a:gd name="connsiteX5" fmla="*/ 9258 w 67637"/>
                  <a:gd name="connsiteY5" fmla="*/ 83458 h 93097"/>
                  <a:gd name="connsiteX6" fmla="*/ 1476 w 67637"/>
                  <a:gd name="connsiteY6" fmla="*/ 69628 h 93097"/>
                  <a:gd name="connsiteX7" fmla="*/ 0 w 67637"/>
                  <a:gd name="connsiteY7" fmla="*/ 46549 h 93097"/>
                  <a:gd name="connsiteX8" fmla="*/ 1476 w 67637"/>
                  <a:gd name="connsiteY8" fmla="*/ 23469 h 93097"/>
                  <a:gd name="connsiteX9" fmla="*/ 9258 w 67637"/>
                  <a:gd name="connsiteY9" fmla="*/ 9649 h 93097"/>
                  <a:gd name="connsiteX10" fmla="*/ 33814 w 67637"/>
                  <a:gd name="connsiteY10" fmla="*/ 0 h 93097"/>
                  <a:gd name="connsiteX11" fmla="*/ 58245 w 67637"/>
                  <a:gd name="connsiteY11" fmla="*/ 9649 h 93097"/>
                  <a:gd name="connsiteX12" fmla="*/ 66094 w 67637"/>
                  <a:gd name="connsiteY12" fmla="*/ 23536 h 93097"/>
                  <a:gd name="connsiteX13" fmla="*/ 49759 w 67637"/>
                  <a:gd name="connsiteY13" fmla="*/ 46549 h 93097"/>
                  <a:gd name="connsiteX14" fmla="*/ 48796 w 67637"/>
                  <a:gd name="connsiteY14" fmla="*/ 28803 h 93097"/>
                  <a:gd name="connsiteX15" fmla="*/ 45263 w 67637"/>
                  <a:gd name="connsiteY15" fmla="*/ 20831 h 93097"/>
                  <a:gd name="connsiteX16" fmla="*/ 33814 w 67637"/>
                  <a:gd name="connsiteY16" fmla="*/ 15945 h 93097"/>
                  <a:gd name="connsiteX17" fmla="*/ 22241 w 67637"/>
                  <a:gd name="connsiteY17" fmla="*/ 20831 h 93097"/>
                  <a:gd name="connsiteX18" fmla="*/ 18774 w 67637"/>
                  <a:gd name="connsiteY18" fmla="*/ 28803 h 93097"/>
                  <a:gd name="connsiteX19" fmla="*/ 17869 w 67637"/>
                  <a:gd name="connsiteY19" fmla="*/ 46549 h 93097"/>
                  <a:gd name="connsiteX20" fmla="*/ 18774 w 67637"/>
                  <a:gd name="connsiteY20" fmla="*/ 64227 h 93097"/>
                  <a:gd name="connsiteX21" fmla="*/ 22241 w 67637"/>
                  <a:gd name="connsiteY21" fmla="*/ 72143 h 93097"/>
                  <a:gd name="connsiteX22" fmla="*/ 33814 w 67637"/>
                  <a:gd name="connsiteY22" fmla="*/ 77153 h 93097"/>
                  <a:gd name="connsiteX23" fmla="*/ 45263 w 67637"/>
                  <a:gd name="connsiteY23" fmla="*/ 72143 h 93097"/>
                  <a:gd name="connsiteX24" fmla="*/ 48796 w 67637"/>
                  <a:gd name="connsiteY24" fmla="*/ 64104 h 93097"/>
                  <a:gd name="connsiteX25" fmla="*/ 49759 w 67637"/>
                  <a:gd name="connsiteY25" fmla="*/ 46549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637" h="93097">
                    <a:moveTo>
                      <a:pt x="66094" y="23536"/>
                    </a:moveTo>
                    <a:cubicBezTo>
                      <a:pt x="67123" y="28594"/>
                      <a:pt x="67637" y="36262"/>
                      <a:pt x="67637" y="46549"/>
                    </a:cubicBezTo>
                    <a:cubicBezTo>
                      <a:pt x="67637" y="56836"/>
                      <a:pt x="67123" y="64513"/>
                      <a:pt x="66094" y="69571"/>
                    </a:cubicBezTo>
                    <a:cubicBezTo>
                      <a:pt x="65065" y="74629"/>
                      <a:pt x="62446" y="79257"/>
                      <a:pt x="58245" y="83458"/>
                    </a:cubicBezTo>
                    <a:cubicBezTo>
                      <a:pt x="51816" y="89888"/>
                      <a:pt x="43672" y="93097"/>
                      <a:pt x="33814" y="93097"/>
                    </a:cubicBezTo>
                    <a:cubicBezTo>
                      <a:pt x="23869" y="93097"/>
                      <a:pt x="15687" y="89888"/>
                      <a:pt x="9258" y="83458"/>
                    </a:cubicBezTo>
                    <a:cubicBezTo>
                      <a:pt x="5058" y="79257"/>
                      <a:pt x="2467" y="74648"/>
                      <a:pt x="1476" y="69628"/>
                    </a:cubicBezTo>
                    <a:cubicBezTo>
                      <a:pt x="495" y="64618"/>
                      <a:pt x="0" y="56922"/>
                      <a:pt x="0" y="46549"/>
                    </a:cubicBezTo>
                    <a:cubicBezTo>
                      <a:pt x="0" y="36176"/>
                      <a:pt x="495" y="28480"/>
                      <a:pt x="1476" y="23469"/>
                    </a:cubicBezTo>
                    <a:cubicBezTo>
                      <a:pt x="2467" y="18450"/>
                      <a:pt x="5058" y="13850"/>
                      <a:pt x="9258" y="9649"/>
                    </a:cubicBezTo>
                    <a:cubicBezTo>
                      <a:pt x="15687" y="3220"/>
                      <a:pt x="23869" y="0"/>
                      <a:pt x="33814" y="0"/>
                    </a:cubicBezTo>
                    <a:cubicBezTo>
                      <a:pt x="43672" y="0"/>
                      <a:pt x="51816" y="3220"/>
                      <a:pt x="58245" y="9649"/>
                    </a:cubicBezTo>
                    <a:cubicBezTo>
                      <a:pt x="62446" y="13850"/>
                      <a:pt x="65065" y="18479"/>
                      <a:pt x="66094" y="23536"/>
                    </a:cubicBezTo>
                    <a:close/>
                    <a:moveTo>
                      <a:pt x="49759" y="46549"/>
                    </a:moveTo>
                    <a:cubicBezTo>
                      <a:pt x="49759" y="38062"/>
                      <a:pt x="49444" y="32147"/>
                      <a:pt x="48796" y="28803"/>
                    </a:cubicBezTo>
                    <a:cubicBezTo>
                      <a:pt x="48158" y="25461"/>
                      <a:pt x="46977" y="22803"/>
                      <a:pt x="45263" y="20831"/>
                    </a:cubicBezTo>
                    <a:cubicBezTo>
                      <a:pt x="42433" y="17574"/>
                      <a:pt x="38614" y="15945"/>
                      <a:pt x="33814" y="15945"/>
                    </a:cubicBezTo>
                    <a:cubicBezTo>
                      <a:pt x="29099" y="15945"/>
                      <a:pt x="25241" y="17574"/>
                      <a:pt x="22241" y="20831"/>
                    </a:cubicBezTo>
                    <a:cubicBezTo>
                      <a:pt x="20526" y="22803"/>
                      <a:pt x="19374" y="25461"/>
                      <a:pt x="18774" y="28803"/>
                    </a:cubicBezTo>
                    <a:cubicBezTo>
                      <a:pt x="18173" y="32147"/>
                      <a:pt x="17869" y="38062"/>
                      <a:pt x="17869" y="46549"/>
                    </a:cubicBezTo>
                    <a:cubicBezTo>
                      <a:pt x="17869" y="55036"/>
                      <a:pt x="18173" y="60932"/>
                      <a:pt x="18774" y="64227"/>
                    </a:cubicBezTo>
                    <a:cubicBezTo>
                      <a:pt x="19374" y="67533"/>
                      <a:pt x="20526" y="70171"/>
                      <a:pt x="22241" y="72143"/>
                    </a:cubicBezTo>
                    <a:cubicBezTo>
                      <a:pt x="25327" y="75486"/>
                      <a:pt x="29184" y="77153"/>
                      <a:pt x="33814" y="77153"/>
                    </a:cubicBezTo>
                    <a:cubicBezTo>
                      <a:pt x="38528" y="77153"/>
                      <a:pt x="42348" y="75486"/>
                      <a:pt x="45263" y="72143"/>
                    </a:cubicBezTo>
                    <a:cubicBezTo>
                      <a:pt x="46977" y="70085"/>
                      <a:pt x="48158" y="67399"/>
                      <a:pt x="48796" y="64104"/>
                    </a:cubicBezTo>
                    <a:cubicBezTo>
                      <a:pt x="49444" y="60798"/>
                      <a:pt x="49759" y="54950"/>
                      <a:pt x="49759" y="46549"/>
                    </a:cubicBezTo>
                    <a:close/>
                  </a:path>
                </a:pathLst>
              </a:custGeom>
              <a:solidFill>
                <a:srgbClr val="000000"/>
              </a:solidFill>
              <a:ln w="9525" cap="flat">
                <a:noFill/>
                <a:prstDash val="solid"/>
                <a:round/>
              </a:ln>
            </p:spPr>
            <p:txBody>
              <a:bodyPr rtlCol="0" anchor="ctr"/>
              <a:lstStyle/>
              <a:p>
                <a:endParaRPr lang="en-GB"/>
              </a:p>
            </p:txBody>
          </p:sp>
          <p:sp>
            <p:nvSpPr>
              <p:cNvPr id="911" name="Freeform: Shape 910">
                <a:extLst>
                  <a:ext uri="{FF2B5EF4-FFF2-40B4-BE49-F238E27FC236}">
                    <a16:creationId xmlns:a16="http://schemas.microsoft.com/office/drawing/2014/main" id="{327F8CB6-942B-4D09-9057-11BC84302B97}"/>
                  </a:ext>
                </a:extLst>
              </p:cNvPr>
              <p:cNvSpPr/>
              <p:nvPr/>
            </p:nvSpPr>
            <p:spPr>
              <a:xfrm>
                <a:off x="7668004" y="5217622"/>
                <a:ext cx="65702" cy="91554"/>
              </a:xfrm>
              <a:custGeom>
                <a:avLst/>
                <a:gdLst>
                  <a:gd name="connsiteX0" fmla="*/ 57540 w 65702"/>
                  <a:gd name="connsiteY0" fmla="*/ 8230 h 91554"/>
                  <a:gd name="connsiteX1" fmla="*/ 65703 w 65702"/>
                  <a:gd name="connsiteY1" fmla="*/ 28547 h 91554"/>
                  <a:gd name="connsiteX2" fmla="*/ 57540 w 65702"/>
                  <a:gd name="connsiteY2" fmla="*/ 48863 h 91554"/>
                  <a:gd name="connsiteX3" fmla="*/ 35490 w 65702"/>
                  <a:gd name="connsiteY3" fmla="*/ 57093 h 91554"/>
                  <a:gd name="connsiteX4" fmla="*/ 17869 w 65702"/>
                  <a:gd name="connsiteY4" fmla="*/ 57093 h 91554"/>
                  <a:gd name="connsiteX5" fmla="*/ 17869 w 65702"/>
                  <a:gd name="connsiteY5" fmla="*/ 91554 h 91554"/>
                  <a:gd name="connsiteX6" fmla="*/ 0 w 65702"/>
                  <a:gd name="connsiteY6" fmla="*/ 91554 h 91554"/>
                  <a:gd name="connsiteX7" fmla="*/ 0 w 65702"/>
                  <a:gd name="connsiteY7" fmla="*/ 0 h 91554"/>
                  <a:gd name="connsiteX8" fmla="*/ 35490 w 65702"/>
                  <a:gd name="connsiteY8" fmla="*/ 0 h 91554"/>
                  <a:gd name="connsiteX9" fmla="*/ 57540 w 65702"/>
                  <a:gd name="connsiteY9" fmla="*/ 8230 h 91554"/>
                  <a:gd name="connsiteX10" fmla="*/ 44234 w 65702"/>
                  <a:gd name="connsiteY10" fmla="*/ 37615 h 91554"/>
                  <a:gd name="connsiteX11" fmla="*/ 47834 w 65702"/>
                  <a:gd name="connsiteY11" fmla="*/ 28547 h 91554"/>
                  <a:gd name="connsiteX12" fmla="*/ 44234 w 65702"/>
                  <a:gd name="connsiteY12" fmla="*/ 19421 h 91554"/>
                  <a:gd name="connsiteX13" fmla="*/ 34585 w 65702"/>
                  <a:gd name="connsiteY13" fmla="*/ 15945 h 91554"/>
                  <a:gd name="connsiteX14" fmla="*/ 17869 w 65702"/>
                  <a:gd name="connsiteY14" fmla="*/ 15945 h 91554"/>
                  <a:gd name="connsiteX15" fmla="*/ 17869 w 65702"/>
                  <a:gd name="connsiteY15" fmla="*/ 41024 h 91554"/>
                  <a:gd name="connsiteX16" fmla="*/ 34585 w 65702"/>
                  <a:gd name="connsiteY16" fmla="*/ 41024 h 91554"/>
                  <a:gd name="connsiteX17" fmla="*/ 44234 w 65702"/>
                  <a:gd name="connsiteY17" fmla="*/ 37615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02" h="91554">
                    <a:moveTo>
                      <a:pt x="57540" y="8230"/>
                    </a:moveTo>
                    <a:cubicBezTo>
                      <a:pt x="62989" y="13716"/>
                      <a:pt x="65703" y="20488"/>
                      <a:pt x="65703" y="28547"/>
                    </a:cubicBezTo>
                    <a:cubicBezTo>
                      <a:pt x="65703" y="36605"/>
                      <a:pt x="62989" y="43377"/>
                      <a:pt x="57540" y="48863"/>
                    </a:cubicBezTo>
                    <a:cubicBezTo>
                      <a:pt x="52101" y="54350"/>
                      <a:pt x="44748" y="57093"/>
                      <a:pt x="35490" y="57093"/>
                    </a:cubicBezTo>
                    <a:lnTo>
                      <a:pt x="17869" y="57093"/>
                    </a:lnTo>
                    <a:lnTo>
                      <a:pt x="17869" y="91554"/>
                    </a:lnTo>
                    <a:lnTo>
                      <a:pt x="0" y="91554"/>
                    </a:lnTo>
                    <a:lnTo>
                      <a:pt x="0" y="0"/>
                    </a:lnTo>
                    <a:lnTo>
                      <a:pt x="35490" y="0"/>
                    </a:lnTo>
                    <a:cubicBezTo>
                      <a:pt x="44748" y="0"/>
                      <a:pt x="52101" y="2743"/>
                      <a:pt x="57540" y="8230"/>
                    </a:cubicBezTo>
                    <a:close/>
                    <a:moveTo>
                      <a:pt x="44234" y="37615"/>
                    </a:moveTo>
                    <a:cubicBezTo>
                      <a:pt x="46634" y="35338"/>
                      <a:pt x="47834" y="32318"/>
                      <a:pt x="47834" y="28547"/>
                    </a:cubicBezTo>
                    <a:cubicBezTo>
                      <a:pt x="47834" y="24775"/>
                      <a:pt x="46634" y="21736"/>
                      <a:pt x="44234" y="19421"/>
                    </a:cubicBezTo>
                    <a:cubicBezTo>
                      <a:pt x="41833" y="17107"/>
                      <a:pt x="38614" y="15945"/>
                      <a:pt x="34585" y="15945"/>
                    </a:cubicBezTo>
                    <a:lnTo>
                      <a:pt x="17869" y="15945"/>
                    </a:lnTo>
                    <a:lnTo>
                      <a:pt x="17869" y="41024"/>
                    </a:lnTo>
                    <a:lnTo>
                      <a:pt x="34585" y="41024"/>
                    </a:lnTo>
                    <a:cubicBezTo>
                      <a:pt x="38614" y="41024"/>
                      <a:pt x="41833" y="39881"/>
                      <a:pt x="44234" y="37615"/>
                    </a:cubicBezTo>
                    <a:close/>
                  </a:path>
                </a:pathLst>
              </a:custGeom>
              <a:solidFill>
                <a:srgbClr val="000000"/>
              </a:solidFill>
              <a:ln w="9525" cap="flat">
                <a:noFill/>
                <a:prstDash val="solid"/>
                <a:round/>
              </a:ln>
            </p:spPr>
            <p:txBody>
              <a:bodyPr rtlCol="0" anchor="ctr"/>
              <a:lstStyle/>
              <a:p>
                <a:endParaRPr lang="en-GB"/>
              </a:p>
            </p:txBody>
          </p:sp>
          <p:sp>
            <p:nvSpPr>
              <p:cNvPr id="912" name="Freeform: Shape 911">
                <a:extLst>
                  <a:ext uri="{FF2B5EF4-FFF2-40B4-BE49-F238E27FC236}">
                    <a16:creationId xmlns:a16="http://schemas.microsoft.com/office/drawing/2014/main" id="{8585CB2A-363B-43F9-8594-8CD8D66B3CE9}"/>
                  </a:ext>
                </a:extLst>
              </p:cNvPr>
              <p:cNvSpPr/>
              <p:nvPr/>
            </p:nvSpPr>
            <p:spPr>
              <a:xfrm>
                <a:off x="7772931" y="5217622"/>
                <a:ext cx="17868" cy="91554"/>
              </a:xfrm>
              <a:custGeom>
                <a:avLst/>
                <a:gdLst>
                  <a:gd name="connsiteX0" fmla="*/ 0 w 17868"/>
                  <a:gd name="connsiteY0" fmla="*/ 0 h 91554"/>
                  <a:gd name="connsiteX1" fmla="*/ 17869 w 17868"/>
                  <a:gd name="connsiteY1" fmla="*/ 0 h 91554"/>
                  <a:gd name="connsiteX2" fmla="*/ 17869 w 17868"/>
                  <a:gd name="connsiteY2" fmla="*/ 91554 h 91554"/>
                  <a:gd name="connsiteX3" fmla="*/ 0 w 17868"/>
                  <a:gd name="connsiteY3" fmla="*/ 91554 h 91554"/>
                </a:gdLst>
                <a:ahLst/>
                <a:cxnLst>
                  <a:cxn ang="0">
                    <a:pos x="connsiteX0" y="connsiteY0"/>
                  </a:cxn>
                  <a:cxn ang="0">
                    <a:pos x="connsiteX1" y="connsiteY1"/>
                  </a:cxn>
                  <a:cxn ang="0">
                    <a:pos x="connsiteX2" y="connsiteY2"/>
                  </a:cxn>
                  <a:cxn ang="0">
                    <a:pos x="connsiteX3" y="connsiteY3"/>
                  </a:cxn>
                </a:cxnLst>
                <a:rect l="l" t="t" r="r" b="b"/>
                <a:pathLst>
                  <a:path w="17868" h="91554">
                    <a:moveTo>
                      <a:pt x="0" y="0"/>
                    </a:moveTo>
                    <a:lnTo>
                      <a:pt x="17869" y="0"/>
                    </a:lnTo>
                    <a:lnTo>
                      <a:pt x="17869" y="91554"/>
                    </a:lnTo>
                    <a:lnTo>
                      <a:pt x="0" y="91554"/>
                    </a:lnTo>
                    <a:close/>
                  </a:path>
                </a:pathLst>
              </a:custGeom>
              <a:solidFill>
                <a:srgbClr val="000000"/>
              </a:solidFill>
              <a:ln w="9525" cap="flat">
                <a:noFill/>
                <a:prstDash val="solid"/>
                <a:round/>
              </a:ln>
            </p:spPr>
            <p:txBody>
              <a:bodyPr rtlCol="0" anchor="ctr"/>
              <a:lstStyle/>
              <a:p>
                <a:endParaRPr lang="en-GB"/>
              </a:p>
            </p:txBody>
          </p:sp>
          <p:sp>
            <p:nvSpPr>
              <p:cNvPr id="913" name="Freeform: Shape 912">
                <a:extLst>
                  <a:ext uri="{FF2B5EF4-FFF2-40B4-BE49-F238E27FC236}">
                    <a16:creationId xmlns:a16="http://schemas.microsoft.com/office/drawing/2014/main" id="{78604A42-A6E6-45FE-A398-59B0522D4E03}"/>
                  </a:ext>
                </a:extLst>
              </p:cNvPr>
              <p:cNvSpPr/>
              <p:nvPr/>
            </p:nvSpPr>
            <p:spPr>
              <a:xfrm>
                <a:off x="7809317" y="5217622"/>
                <a:ext cx="60312" cy="91554"/>
              </a:xfrm>
              <a:custGeom>
                <a:avLst/>
                <a:gdLst>
                  <a:gd name="connsiteX0" fmla="*/ 60312 w 60312"/>
                  <a:gd name="connsiteY0" fmla="*/ 15945 h 91554"/>
                  <a:gd name="connsiteX1" fmla="*/ 17878 w 60312"/>
                  <a:gd name="connsiteY1" fmla="*/ 15945 h 91554"/>
                  <a:gd name="connsiteX2" fmla="*/ 17878 w 60312"/>
                  <a:gd name="connsiteY2" fmla="*/ 38453 h 91554"/>
                  <a:gd name="connsiteX3" fmla="*/ 54007 w 60312"/>
                  <a:gd name="connsiteY3" fmla="*/ 38453 h 91554"/>
                  <a:gd name="connsiteX4" fmla="*/ 54007 w 60312"/>
                  <a:gd name="connsiteY4" fmla="*/ 54397 h 91554"/>
                  <a:gd name="connsiteX5" fmla="*/ 17878 w 60312"/>
                  <a:gd name="connsiteY5" fmla="*/ 54397 h 91554"/>
                  <a:gd name="connsiteX6" fmla="*/ 17878 w 60312"/>
                  <a:gd name="connsiteY6" fmla="*/ 91554 h 91554"/>
                  <a:gd name="connsiteX7" fmla="*/ 0 w 60312"/>
                  <a:gd name="connsiteY7" fmla="*/ 91554 h 91554"/>
                  <a:gd name="connsiteX8" fmla="*/ 0 w 60312"/>
                  <a:gd name="connsiteY8" fmla="*/ 0 h 91554"/>
                  <a:gd name="connsiteX9" fmla="*/ 60312 w 60312"/>
                  <a:gd name="connsiteY9" fmla="*/ 0 h 91554"/>
                  <a:gd name="connsiteX10" fmla="*/ 60312 w 60312"/>
                  <a:gd name="connsiteY10" fmla="*/ 15945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312" h="91554">
                    <a:moveTo>
                      <a:pt x="60312" y="15945"/>
                    </a:moveTo>
                    <a:lnTo>
                      <a:pt x="17878" y="15945"/>
                    </a:lnTo>
                    <a:lnTo>
                      <a:pt x="17878" y="38453"/>
                    </a:lnTo>
                    <a:lnTo>
                      <a:pt x="54007" y="38453"/>
                    </a:lnTo>
                    <a:lnTo>
                      <a:pt x="54007" y="54397"/>
                    </a:lnTo>
                    <a:lnTo>
                      <a:pt x="17878" y="54397"/>
                    </a:lnTo>
                    <a:lnTo>
                      <a:pt x="17878" y="91554"/>
                    </a:lnTo>
                    <a:lnTo>
                      <a:pt x="0" y="91554"/>
                    </a:lnTo>
                    <a:lnTo>
                      <a:pt x="0" y="0"/>
                    </a:lnTo>
                    <a:lnTo>
                      <a:pt x="60312" y="0"/>
                    </a:lnTo>
                    <a:lnTo>
                      <a:pt x="60312" y="15945"/>
                    </a:lnTo>
                    <a:close/>
                  </a:path>
                </a:pathLst>
              </a:custGeom>
              <a:solidFill>
                <a:srgbClr val="000000"/>
              </a:solidFill>
              <a:ln w="9525" cap="flat">
                <a:noFill/>
                <a:prstDash val="solid"/>
                <a:round/>
              </a:ln>
            </p:spPr>
            <p:txBody>
              <a:bodyPr rtlCol="0" anchor="ctr"/>
              <a:lstStyle/>
              <a:p>
                <a:endParaRPr lang="en-GB"/>
              </a:p>
            </p:txBody>
          </p:sp>
          <p:sp>
            <p:nvSpPr>
              <p:cNvPr id="914" name="Freeform: Shape 913">
                <a:extLst>
                  <a:ext uri="{FF2B5EF4-FFF2-40B4-BE49-F238E27FC236}">
                    <a16:creationId xmlns:a16="http://schemas.microsoft.com/office/drawing/2014/main" id="{F5758504-4C86-4C75-A421-AE29AD8A24C9}"/>
                  </a:ext>
                </a:extLst>
              </p:cNvPr>
              <p:cNvSpPr/>
              <p:nvPr/>
            </p:nvSpPr>
            <p:spPr>
              <a:xfrm>
                <a:off x="7902547" y="5217622"/>
                <a:ext cx="65703" cy="91554"/>
              </a:xfrm>
              <a:custGeom>
                <a:avLst/>
                <a:gdLst>
                  <a:gd name="connsiteX0" fmla="*/ 65704 w 65703"/>
                  <a:gd name="connsiteY0" fmla="*/ 15945 h 91554"/>
                  <a:gd name="connsiteX1" fmla="*/ 41786 w 65703"/>
                  <a:gd name="connsiteY1" fmla="*/ 15945 h 91554"/>
                  <a:gd name="connsiteX2" fmla="*/ 41786 w 65703"/>
                  <a:gd name="connsiteY2" fmla="*/ 91554 h 91554"/>
                  <a:gd name="connsiteX3" fmla="*/ 23917 w 65703"/>
                  <a:gd name="connsiteY3" fmla="*/ 91554 h 91554"/>
                  <a:gd name="connsiteX4" fmla="*/ 23917 w 65703"/>
                  <a:gd name="connsiteY4" fmla="*/ 15945 h 91554"/>
                  <a:gd name="connsiteX5" fmla="*/ 0 w 65703"/>
                  <a:gd name="connsiteY5" fmla="*/ 15945 h 91554"/>
                  <a:gd name="connsiteX6" fmla="*/ 0 w 65703"/>
                  <a:gd name="connsiteY6" fmla="*/ 0 h 91554"/>
                  <a:gd name="connsiteX7" fmla="*/ 65704 w 65703"/>
                  <a:gd name="connsiteY7" fmla="*/ 0 h 91554"/>
                  <a:gd name="connsiteX8" fmla="*/ 65704 w 65703"/>
                  <a:gd name="connsiteY8" fmla="*/ 15945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703" h="91554">
                    <a:moveTo>
                      <a:pt x="65704" y="15945"/>
                    </a:moveTo>
                    <a:lnTo>
                      <a:pt x="41786" y="15945"/>
                    </a:lnTo>
                    <a:lnTo>
                      <a:pt x="41786" y="91554"/>
                    </a:lnTo>
                    <a:lnTo>
                      <a:pt x="23917" y="91554"/>
                    </a:lnTo>
                    <a:lnTo>
                      <a:pt x="23917" y="15945"/>
                    </a:lnTo>
                    <a:lnTo>
                      <a:pt x="0" y="15945"/>
                    </a:lnTo>
                    <a:lnTo>
                      <a:pt x="0" y="0"/>
                    </a:lnTo>
                    <a:lnTo>
                      <a:pt x="65704" y="0"/>
                    </a:lnTo>
                    <a:lnTo>
                      <a:pt x="65704" y="15945"/>
                    </a:lnTo>
                    <a:close/>
                  </a:path>
                </a:pathLst>
              </a:custGeom>
              <a:solidFill>
                <a:srgbClr val="000000"/>
              </a:solidFill>
              <a:ln w="9525" cap="flat">
                <a:noFill/>
                <a:prstDash val="solid"/>
                <a:round/>
              </a:ln>
            </p:spPr>
            <p:txBody>
              <a:bodyPr rtlCol="0" anchor="ctr"/>
              <a:lstStyle/>
              <a:p>
                <a:endParaRPr lang="en-GB"/>
              </a:p>
            </p:txBody>
          </p:sp>
          <p:sp>
            <p:nvSpPr>
              <p:cNvPr id="915" name="Freeform: Shape 914">
                <a:extLst>
                  <a:ext uri="{FF2B5EF4-FFF2-40B4-BE49-F238E27FC236}">
                    <a16:creationId xmlns:a16="http://schemas.microsoft.com/office/drawing/2014/main" id="{9EC47489-41BB-4F1D-B5CB-6089B3A5A5A2}"/>
                  </a:ext>
                </a:extLst>
              </p:cNvPr>
              <p:cNvSpPr/>
              <p:nvPr/>
            </p:nvSpPr>
            <p:spPr>
              <a:xfrm>
                <a:off x="7979957" y="5217622"/>
                <a:ext cx="66731" cy="91554"/>
              </a:xfrm>
              <a:custGeom>
                <a:avLst/>
                <a:gdLst>
                  <a:gd name="connsiteX0" fmla="*/ 66732 w 66731"/>
                  <a:gd name="connsiteY0" fmla="*/ 91554 h 91554"/>
                  <a:gd name="connsiteX1" fmla="*/ 48863 w 66731"/>
                  <a:gd name="connsiteY1" fmla="*/ 91554 h 91554"/>
                  <a:gd name="connsiteX2" fmla="*/ 48863 w 66731"/>
                  <a:gd name="connsiteY2" fmla="*/ 53235 h 91554"/>
                  <a:gd name="connsiteX3" fmla="*/ 17869 w 66731"/>
                  <a:gd name="connsiteY3" fmla="*/ 53235 h 91554"/>
                  <a:gd name="connsiteX4" fmla="*/ 17869 w 66731"/>
                  <a:gd name="connsiteY4" fmla="*/ 91554 h 91554"/>
                  <a:gd name="connsiteX5" fmla="*/ 0 w 66731"/>
                  <a:gd name="connsiteY5" fmla="*/ 91554 h 91554"/>
                  <a:gd name="connsiteX6" fmla="*/ 0 w 66731"/>
                  <a:gd name="connsiteY6" fmla="*/ 0 h 91554"/>
                  <a:gd name="connsiteX7" fmla="*/ 17869 w 66731"/>
                  <a:gd name="connsiteY7" fmla="*/ 0 h 91554"/>
                  <a:gd name="connsiteX8" fmla="*/ 17869 w 66731"/>
                  <a:gd name="connsiteY8" fmla="*/ 37424 h 91554"/>
                  <a:gd name="connsiteX9" fmla="*/ 48863 w 66731"/>
                  <a:gd name="connsiteY9" fmla="*/ 37424 h 91554"/>
                  <a:gd name="connsiteX10" fmla="*/ 48863 w 66731"/>
                  <a:gd name="connsiteY10" fmla="*/ 0 h 91554"/>
                  <a:gd name="connsiteX11" fmla="*/ 66732 w 66731"/>
                  <a:gd name="connsiteY11" fmla="*/ 0 h 91554"/>
                  <a:gd name="connsiteX12" fmla="*/ 66732 w 66731"/>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731" h="91554">
                    <a:moveTo>
                      <a:pt x="66732" y="91554"/>
                    </a:moveTo>
                    <a:lnTo>
                      <a:pt x="48863" y="91554"/>
                    </a:lnTo>
                    <a:lnTo>
                      <a:pt x="48863" y="53235"/>
                    </a:lnTo>
                    <a:lnTo>
                      <a:pt x="17869" y="53235"/>
                    </a:lnTo>
                    <a:lnTo>
                      <a:pt x="17869" y="91554"/>
                    </a:lnTo>
                    <a:lnTo>
                      <a:pt x="0" y="91554"/>
                    </a:lnTo>
                    <a:lnTo>
                      <a:pt x="0" y="0"/>
                    </a:lnTo>
                    <a:lnTo>
                      <a:pt x="17869" y="0"/>
                    </a:lnTo>
                    <a:lnTo>
                      <a:pt x="17869" y="37424"/>
                    </a:lnTo>
                    <a:lnTo>
                      <a:pt x="48863" y="37424"/>
                    </a:lnTo>
                    <a:lnTo>
                      <a:pt x="48863" y="0"/>
                    </a:lnTo>
                    <a:lnTo>
                      <a:pt x="66732" y="0"/>
                    </a:lnTo>
                    <a:lnTo>
                      <a:pt x="66732" y="91554"/>
                    </a:lnTo>
                    <a:close/>
                  </a:path>
                </a:pathLst>
              </a:custGeom>
              <a:solidFill>
                <a:srgbClr val="000000"/>
              </a:solidFill>
              <a:ln w="9525" cap="flat">
                <a:noFill/>
                <a:prstDash val="solid"/>
                <a:round/>
              </a:ln>
            </p:spPr>
            <p:txBody>
              <a:bodyPr rtlCol="0" anchor="ctr"/>
              <a:lstStyle/>
              <a:p>
                <a:endParaRPr lang="en-GB"/>
              </a:p>
            </p:txBody>
          </p:sp>
          <p:sp>
            <p:nvSpPr>
              <p:cNvPr id="916" name="Freeform: Shape 915">
                <a:extLst>
                  <a:ext uri="{FF2B5EF4-FFF2-40B4-BE49-F238E27FC236}">
                    <a16:creationId xmlns:a16="http://schemas.microsoft.com/office/drawing/2014/main" id="{2A842C56-DD59-4CD4-A2F6-1CCE9F9428E8}"/>
                  </a:ext>
                </a:extLst>
              </p:cNvPr>
              <p:cNvSpPr/>
              <p:nvPr/>
            </p:nvSpPr>
            <p:spPr>
              <a:xfrm>
                <a:off x="8065206" y="5217622"/>
                <a:ext cx="60312" cy="91554"/>
              </a:xfrm>
              <a:custGeom>
                <a:avLst/>
                <a:gdLst>
                  <a:gd name="connsiteX0" fmla="*/ 60312 w 60312"/>
                  <a:gd name="connsiteY0" fmla="*/ 91554 h 91554"/>
                  <a:gd name="connsiteX1" fmla="*/ 0 w 60312"/>
                  <a:gd name="connsiteY1" fmla="*/ 91554 h 91554"/>
                  <a:gd name="connsiteX2" fmla="*/ 0 w 60312"/>
                  <a:gd name="connsiteY2" fmla="*/ 0 h 91554"/>
                  <a:gd name="connsiteX3" fmla="*/ 60312 w 60312"/>
                  <a:gd name="connsiteY3" fmla="*/ 0 h 91554"/>
                  <a:gd name="connsiteX4" fmla="*/ 60312 w 60312"/>
                  <a:gd name="connsiteY4" fmla="*/ 15945 h 91554"/>
                  <a:gd name="connsiteX5" fmla="*/ 17879 w 60312"/>
                  <a:gd name="connsiteY5" fmla="*/ 15945 h 91554"/>
                  <a:gd name="connsiteX6" fmla="*/ 17879 w 60312"/>
                  <a:gd name="connsiteY6" fmla="*/ 37424 h 91554"/>
                  <a:gd name="connsiteX7" fmla="*/ 54007 w 60312"/>
                  <a:gd name="connsiteY7" fmla="*/ 37424 h 91554"/>
                  <a:gd name="connsiteX8" fmla="*/ 54007 w 60312"/>
                  <a:gd name="connsiteY8" fmla="*/ 53369 h 91554"/>
                  <a:gd name="connsiteX9" fmla="*/ 17879 w 60312"/>
                  <a:gd name="connsiteY9" fmla="*/ 53369 h 91554"/>
                  <a:gd name="connsiteX10" fmla="*/ 17879 w 60312"/>
                  <a:gd name="connsiteY10" fmla="*/ 75609 h 91554"/>
                  <a:gd name="connsiteX11" fmla="*/ 60312 w 60312"/>
                  <a:gd name="connsiteY11" fmla="*/ 75609 h 91554"/>
                  <a:gd name="connsiteX12" fmla="*/ 60312 w 60312"/>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312" h="91554">
                    <a:moveTo>
                      <a:pt x="60312" y="91554"/>
                    </a:moveTo>
                    <a:lnTo>
                      <a:pt x="0" y="91554"/>
                    </a:lnTo>
                    <a:lnTo>
                      <a:pt x="0" y="0"/>
                    </a:lnTo>
                    <a:lnTo>
                      <a:pt x="60312" y="0"/>
                    </a:lnTo>
                    <a:lnTo>
                      <a:pt x="60312" y="15945"/>
                    </a:lnTo>
                    <a:lnTo>
                      <a:pt x="17879" y="15945"/>
                    </a:lnTo>
                    <a:lnTo>
                      <a:pt x="17879" y="37424"/>
                    </a:lnTo>
                    <a:lnTo>
                      <a:pt x="54007" y="37424"/>
                    </a:lnTo>
                    <a:lnTo>
                      <a:pt x="54007" y="53369"/>
                    </a:lnTo>
                    <a:lnTo>
                      <a:pt x="17879" y="53369"/>
                    </a:lnTo>
                    <a:lnTo>
                      <a:pt x="17879" y="75609"/>
                    </a:lnTo>
                    <a:lnTo>
                      <a:pt x="60312" y="75609"/>
                    </a:lnTo>
                    <a:lnTo>
                      <a:pt x="60312" y="91554"/>
                    </a:lnTo>
                    <a:close/>
                  </a:path>
                </a:pathLst>
              </a:custGeom>
              <a:solidFill>
                <a:srgbClr val="000000"/>
              </a:solidFill>
              <a:ln w="9525" cap="flat">
                <a:noFill/>
                <a:prstDash val="solid"/>
                <a:round/>
              </a:ln>
            </p:spPr>
            <p:txBody>
              <a:bodyPr rtlCol="0" anchor="ctr"/>
              <a:lstStyle/>
              <a:p>
                <a:endParaRPr lang="en-GB"/>
              </a:p>
            </p:txBody>
          </p:sp>
          <p:sp>
            <p:nvSpPr>
              <p:cNvPr id="917" name="Freeform: Shape 916">
                <a:extLst>
                  <a:ext uri="{FF2B5EF4-FFF2-40B4-BE49-F238E27FC236}">
                    <a16:creationId xmlns:a16="http://schemas.microsoft.com/office/drawing/2014/main" id="{1F90B4AE-3CFF-4E6F-B48F-92A246C0F75C}"/>
                  </a:ext>
                </a:extLst>
              </p:cNvPr>
              <p:cNvSpPr/>
              <p:nvPr/>
            </p:nvSpPr>
            <p:spPr>
              <a:xfrm>
                <a:off x="7046155" y="5389072"/>
                <a:ext cx="67379" cy="92325"/>
              </a:xfrm>
              <a:custGeom>
                <a:avLst/>
                <a:gdLst>
                  <a:gd name="connsiteX0" fmla="*/ 67380 w 67379"/>
                  <a:gd name="connsiteY0" fmla="*/ 60179 h 92325"/>
                  <a:gd name="connsiteX1" fmla="*/ 57731 w 67379"/>
                  <a:gd name="connsiteY1" fmla="*/ 83391 h 92325"/>
                  <a:gd name="connsiteX2" fmla="*/ 33690 w 67379"/>
                  <a:gd name="connsiteY2" fmla="*/ 92326 h 92325"/>
                  <a:gd name="connsiteX3" fmla="*/ 9639 w 67379"/>
                  <a:gd name="connsiteY3" fmla="*/ 83391 h 92325"/>
                  <a:gd name="connsiteX4" fmla="*/ 0 w 67379"/>
                  <a:gd name="connsiteY4" fmla="*/ 60179 h 92325"/>
                  <a:gd name="connsiteX5" fmla="*/ 0 w 67379"/>
                  <a:gd name="connsiteY5" fmla="*/ 0 h 92325"/>
                  <a:gd name="connsiteX6" fmla="*/ 17869 w 67379"/>
                  <a:gd name="connsiteY6" fmla="*/ 0 h 92325"/>
                  <a:gd name="connsiteX7" fmla="*/ 17869 w 67379"/>
                  <a:gd name="connsiteY7" fmla="*/ 59541 h 92325"/>
                  <a:gd name="connsiteX8" fmla="*/ 22117 w 67379"/>
                  <a:gd name="connsiteY8" fmla="*/ 71885 h 92325"/>
                  <a:gd name="connsiteX9" fmla="*/ 33690 w 67379"/>
                  <a:gd name="connsiteY9" fmla="*/ 76381 h 92325"/>
                  <a:gd name="connsiteX10" fmla="*/ 45329 w 67379"/>
                  <a:gd name="connsiteY10" fmla="*/ 71885 h 92325"/>
                  <a:gd name="connsiteX11" fmla="*/ 49635 w 67379"/>
                  <a:gd name="connsiteY11" fmla="*/ 59541 h 92325"/>
                  <a:gd name="connsiteX12" fmla="*/ 49635 w 67379"/>
                  <a:gd name="connsiteY12" fmla="*/ 0 h 92325"/>
                  <a:gd name="connsiteX13" fmla="*/ 67380 w 67379"/>
                  <a:gd name="connsiteY13" fmla="*/ 0 h 92325"/>
                  <a:gd name="connsiteX14" fmla="*/ 67380 w 67379"/>
                  <a:gd name="connsiteY14" fmla="*/ 60179 h 9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379" h="92325">
                    <a:moveTo>
                      <a:pt x="67380" y="60179"/>
                    </a:moveTo>
                    <a:cubicBezTo>
                      <a:pt x="67380" y="69695"/>
                      <a:pt x="64160" y="77429"/>
                      <a:pt x="57731" y="83391"/>
                    </a:cubicBezTo>
                    <a:cubicBezTo>
                      <a:pt x="51302" y="89345"/>
                      <a:pt x="43291" y="92326"/>
                      <a:pt x="33690" y="92326"/>
                    </a:cubicBezTo>
                    <a:cubicBezTo>
                      <a:pt x="24089" y="92326"/>
                      <a:pt x="16069" y="89345"/>
                      <a:pt x="9639" y="83391"/>
                    </a:cubicBezTo>
                    <a:cubicBezTo>
                      <a:pt x="3210" y="77429"/>
                      <a:pt x="0" y="69695"/>
                      <a:pt x="0" y="60179"/>
                    </a:cubicBezTo>
                    <a:lnTo>
                      <a:pt x="0" y="0"/>
                    </a:lnTo>
                    <a:lnTo>
                      <a:pt x="17869" y="0"/>
                    </a:lnTo>
                    <a:lnTo>
                      <a:pt x="17869" y="59541"/>
                    </a:lnTo>
                    <a:cubicBezTo>
                      <a:pt x="17869" y="64770"/>
                      <a:pt x="19288" y="68885"/>
                      <a:pt x="22117" y="71885"/>
                    </a:cubicBezTo>
                    <a:cubicBezTo>
                      <a:pt x="24946" y="74886"/>
                      <a:pt x="28803" y="76381"/>
                      <a:pt x="33690" y="76381"/>
                    </a:cubicBezTo>
                    <a:cubicBezTo>
                      <a:pt x="38576" y="76381"/>
                      <a:pt x="42453" y="74886"/>
                      <a:pt x="45329" y="71885"/>
                    </a:cubicBezTo>
                    <a:cubicBezTo>
                      <a:pt x="48196" y="68885"/>
                      <a:pt x="49635" y="64770"/>
                      <a:pt x="49635" y="59541"/>
                    </a:cubicBezTo>
                    <a:lnTo>
                      <a:pt x="49635" y="0"/>
                    </a:lnTo>
                    <a:lnTo>
                      <a:pt x="67380" y="0"/>
                    </a:lnTo>
                    <a:lnTo>
                      <a:pt x="67380" y="60179"/>
                    </a:lnTo>
                    <a:close/>
                  </a:path>
                </a:pathLst>
              </a:custGeom>
              <a:solidFill>
                <a:srgbClr val="000000"/>
              </a:solidFill>
              <a:ln w="9525" cap="flat">
                <a:noFill/>
                <a:prstDash val="solid"/>
                <a:round/>
              </a:ln>
            </p:spPr>
            <p:txBody>
              <a:bodyPr rtlCol="0" anchor="ctr"/>
              <a:lstStyle/>
              <a:p>
                <a:endParaRPr lang="en-GB"/>
              </a:p>
            </p:txBody>
          </p:sp>
          <p:sp>
            <p:nvSpPr>
              <p:cNvPr id="918" name="Freeform: Shape 917">
                <a:extLst>
                  <a:ext uri="{FF2B5EF4-FFF2-40B4-BE49-F238E27FC236}">
                    <a16:creationId xmlns:a16="http://schemas.microsoft.com/office/drawing/2014/main" id="{BB6C14FA-7617-40D7-8BA1-C07406232843}"/>
                  </a:ext>
                </a:extLst>
              </p:cNvPr>
              <p:cNvSpPr/>
              <p:nvPr/>
            </p:nvSpPr>
            <p:spPr>
              <a:xfrm>
                <a:off x="7130632" y="5389072"/>
                <a:ext cx="70085" cy="91554"/>
              </a:xfrm>
              <a:custGeom>
                <a:avLst/>
                <a:gdLst>
                  <a:gd name="connsiteX0" fmla="*/ 70085 w 70085"/>
                  <a:gd name="connsiteY0" fmla="*/ 91554 h 91554"/>
                  <a:gd name="connsiteX1" fmla="*/ 54140 w 70085"/>
                  <a:gd name="connsiteY1" fmla="*/ 91554 h 91554"/>
                  <a:gd name="connsiteX2" fmla="*/ 17879 w 70085"/>
                  <a:gd name="connsiteY2" fmla="*/ 35366 h 91554"/>
                  <a:gd name="connsiteX3" fmla="*/ 17879 w 70085"/>
                  <a:gd name="connsiteY3" fmla="*/ 91554 h 91554"/>
                  <a:gd name="connsiteX4" fmla="*/ 0 w 70085"/>
                  <a:gd name="connsiteY4" fmla="*/ 91554 h 91554"/>
                  <a:gd name="connsiteX5" fmla="*/ 0 w 70085"/>
                  <a:gd name="connsiteY5" fmla="*/ 0 h 91554"/>
                  <a:gd name="connsiteX6" fmla="*/ 15945 w 70085"/>
                  <a:gd name="connsiteY6" fmla="*/ 0 h 91554"/>
                  <a:gd name="connsiteX7" fmla="*/ 52207 w 70085"/>
                  <a:gd name="connsiteY7" fmla="*/ 56065 h 91554"/>
                  <a:gd name="connsiteX8" fmla="*/ 52207 w 70085"/>
                  <a:gd name="connsiteY8" fmla="*/ 0 h 91554"/>
                  <a:gd name="connsiteX9" fmla="*/ 70085 w 70085"/>
                  <a:gd name="connsiteY9" fmla="*/ 0 h 91554"/>
                  <a:gd name="connsiteX10" fmla="*/ 70085 w 70085"/>
                  <a:gd name="connsiteY10"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085" h="91554">
                    <a:moveTo>
                      <a:pt x="70085" y="91554"/>
                    </a:moveTo>
                    <a:lnTo>
                      <a:pt x="54140" y="91554"/>
                    </a:lnTo>
                    <a:lnTo>
                      <a:pt x="17879" y="35366"/>
                    </a:lnTo>
                    <a:lnTo>
                      <a:pt x="17879" y="91554"/>
                    </a:lnTo>
                    <a:lnTo>
                      <a:pt x="0" y="91554"/>
                    </a:lnTo>
                    <a:lnTo>
                      <a:pt x="0" y="0"/>
                    </a:lnTo>
                    <a:lnTo>
                      <a:pt x="15945" y="0"/>
                    </a:lnTo>
                    <a:lnTo>
                      <a:pt x="52207" y="56065"/>
                    </a:lnTo>
                    <a:lnTo>
                      <a:pt x="52207" y="0"/>
                    </a:lnTo>
                    <a:lnTo>
                      <a:pt x="70085" y="0"/>
                    </a:lnTo>
                    <a:lnTo>
                      <a:pt x="70085" y="91554"/>
                    </a:lnTo>
                    <a:close/>
                  </a:path>
                </a:pathLst>
              </a:custGeom>
              <a:solidFill>
                <a:srgbClr val="000000"/>
              </a:solidFill>
              <a:ln w="9525" cap="flat">
                <a:noFill/>
                <a:prstDash val="solid"/>
                <a:round/>
              </a:ln>
            </p:spPr>
            <p:txBody>
              <a:bodyPr rtlCol="0" anchor="ctr"/>
              <a:lstStyle/>
              <a:p>
                <a:endParaRPr lang="en-GB"/>
              </a:p>
            </p:txBody>
          </p:sp>
          <p:sp>
            <p:nvSpPr>
              <p:cNvPr id="919" name="Freeform: Shape 918">
                <a:extLst>
                  <a:ext uri="{FF2B5EF4-FFF2-40B4-BE49-F238E27FC236}">
                    <a16:creationId xmlns:a16="http://schemas.microsoft.com/office/drawing/2014/main" id="{E1B8E29F-B29B-4185-BBD6-3B2381560A0E}"/>
                  </a:ext>
                </a:extLst>
              </p:cNvPr>
              <p:cNvSpPr/>
              <p:nvPr/>
            </p:nvSpPr>
            <p:spPr>
              <a:xfrm>
                <a:off x="7219233" y="5389072"/>
                <a:ext cx="60303" cy="91554"/>
              </a:xfrm>
              <a:custGeom>
                <a:avLst/>
                <a:gdLst>
                  <a:gd name="connsiteX0" fmla="*/ 60303 w 60303"/>
                  <a:gd name="connsiteY0" fmla="*/ 91554 h 91554"/>
                  <a:gd name="connsiteX1" fmla="*/ 0 w 60303"/>
                  <a:gd name="connsiteY1" fmla="*/ 91554 h 91554"/>
                  <a:gd name="connsiteX2" fmla="*/ 0 w 60303"/>
                  <a:gd name="connsiteY2" fmla="*/ 0 h 91554"/>
                  <a:gd name="connsiteX3" fmla="*/ 60303 w 60303"/>
                  <a:gd name="connsiteY3" fmla="*/ 0 h 91554"/>
                  <a:gd name="connsiteX4" fmla="*/ 60303 w 60303"/>
                  <a:gd name="connsiteY4" fmla="*/ 15945 h 91554"/>
                  <a:gd name="connsiteX5" fmla="*/ 17869 w 60303"/>
                  <a:gd name="connsiteY5" fmla="*/ 15945 h 91554"/>
                  <a:gd name="connsiteX6" fmla="*/ 17869 w 60303"/>
                  <a:gd name="connsiteY6" fmla="*/ 37424 h 91554"/>
                  <a:gd name="connsiteX7" fmla="*/ 54007 w 60303"/>
                  <a:gd name="connsiteY7" fmla="*/ 37424 h 91554"/>
                  <a:gd name="connsiteX8" fmla="*/ 54007 w 60303"/>
                  <a:gd name="connsiteY8" fmla="*/ 53369 h 91554"/>
                  <a:gd name="connsiteX9" fmla="*/ 17869 w 60303"/>
                  <a:gd name="connsiteY9" fmla="*/ 53369 h 91554"/>
                  <a:gd name="connsiteX10" fmla="*/ 17869 w 60303"/>
                  <a:gd name="connsiteY10" fmla="*/ 75609 h 91554"/>
                  <a:gd name="connsiteX11" fmla="*/ 60303 w 60303"/>
                  <a:gd name="connsiteY11" fmla="*/ 75609 h 91554"/>
                  <a:gd name="connsiteX12" fmla="*/ 60303 w 60303"/>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303" h="91554">
                    <a:moveTo>
                      <a:pt x="60303" y="91554"/>
                    </a:moveTo>
                    <a:lnTo>
                      <a:pt x="0" y="91554"/>
                    </a:lnTo>
                    <a:lnTo>
                      <a:pt x="0" y="0"/>
                    </a:lnTo>
                    <a:lnTo>
                      <a:pt x="60303" y="0"/>
                    </a:lnTo>
                    <a:lnTo>
                      <a:pt x="60303" y="15945"/>
                    </a:lnTo>
                    <a:lnTo>
                      <a:pt x="17869" y="15945"/>
                    </a:lnTo>
                    <a:lnTo>
                      <a:pt x="17869" y="37424"/>
                    </a:lnTo>
                    <a:lnTo>
                      <a:pt x="54007" y="37424"/>
                    </a:lnTo>
                    <a:lnTo>
                      <a:pt x="54007" y="53369"/>
                    </a:lnTo>
                    <a:lnTo>
                      <a:pt x="17869" y="53369"/>
                    </a:lnTo>
                    <a:lnTo>
                      <a:pt x="17869" y="75609"/>
                    </a:lnTo>
                    <a:lnTo>
                      <a:pt x="60303" y="75609"/>
                    </a:lnTo>
                    <a:lnTo>
                      <a:pt x="60303" y="91554"/>
                    </a:lnTo>
                    <a:close/>
                  </a:path>
                </a:pathLst>
              </a:custGeom>
              <a:solidFill>
                <a:srgbClr val="000000"/>
              </a:solidFill>
              <a:ln w="9525" cap="flat">
                <a:noFill/>
                <a:prstDash val="solid"/>
                <a:round/>
              </a:ln>
            </p:spPr>
            <p:txBody>
              <a:bodyPr rtlCol="0" anchor="ctr"/>
              <a:lstStyle/>
              <a:p>
                <a:endParaRPr lang="en-GB"/>
              </a:p>
            </p:txBody>
          </p:sp>
          <p:sp>
            <p:nvSpPr>
              <p:cNvPr id="920" name="Freeform: Shape 919">
                <a:extLst>
                  <a:ext uri="{FF2B5EF4-FFF2-40B4-BE49-F238E27FC236}">
                    <a16:creationId xmlns:a16="http://schemas.microsoft.com/office/drawing/2014/main" id="{0DE4CCFE-7728-4A2A-B9FB-AF3EAF0CD9E4}"/>
                  </a:ext>
                </a:extLst>
              </p:cNvPr>
              <p:cNvSpPr/>
              <p:nvPr/>
            </p:nvSpPr>
            <p:spPr>
              <a:xfrm>
                <a:off x="7284165" y="5389072"/>
                <a:ext cx="76256" cy="91554"/>
              </a:xfrm>
              <a:custGeom>
                <a:avLst/>
                <a:gdLst>
                  <a:gd name="connsiteX0" fmla="*/ 76257 w 76256"/>
                  <a:gd name="connsiteY0" fmla="*/ 91554 h 91554"/>
                  <a:gd name="connsiteX1" fmla="*/ 55807 w 76256"/>
                  <a:gd name="connsiteY1" fmla="*/ 91554 h 91554"/>
                  <a:gd name="connsiteX2" fmla="*/ 38062 w 76256"/>
                  <a:gd name="connsiteY2" fmla="*/ 59665 h 91554"/>
                  <a:gd name="connsiteX3" fmla="*/ 20450 w 76256"/>
                  <a:gd name="connsiteY3" fmla="*/ 91554 h 91554"/>
                  <a:gd name="connsiteX4" fmla="*/ 0 w 76256"/>
                  <a:gd name="connsiteY4" fmla="*/ 91554 h 91554"/>
                  <a:gd name="connsiteX5" fmla="*/ 28423 w 76256"/>
                  <a:gd name="connsiteY5" fmla="*/ 44625 h 91554"/>
                  <a:gd name="connsiteX6" fmla="*/ 1800 w 76256"/>
                  <a:gd name="connsiteY6" fmla="*/ 0 h 91554"/>
                  <a:gd name="connsiteX7" fmla="*/ 22117 w 76256"/>
                  <a:gd name="connsiteY7" fmla="*/ 0 h 91554"/>
                  <a:gd name="connsiteX8" fmla="*/ 38062 w 76256"/>
                  <a:gd name="connsiteY8" fmla="*/ 29576 h 91554"/>
                  <a:gd name="connsiteX9" fmla="*/ 54140 w 76256"/>
                  <a:gd name="connsiteY9" fmla="*/ 0 h 91554"/>
                  <a:gd name="connsiteX10" fmla="*/ 74324 w 76256"/>
                  <a:gd name="connsiteY10" fmla="*/ 0 h 91554"/>
                  <a:gd name="connsiteX11" fmla="*/ 47711 w 76256"/>
                  <a:gd name="connsiteY11" fmla="*/ 44625 h 91554"/>
                  <a:gd name="connsiteX12" fmla="*/ 76257 w 76256"/>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256" h="91554">
                    <a:moveTo>
                      <a:pt x="76257" y="91554"/>
                    </a:moveTo>
                    <a:lnTo>
                      <a:pt x="55807" y="91554"/>
                    </a:lnTo>
                    <a:lnTo>
                      <a:pt x="38062" y="59665"/>
                    </a:lnTo>
                    <a:lnTo>
                      <a:pt x="20450" y="91554"/>
                    </a:lnTo>
                    <a:lnTo>
                      <a:pt x="0" y="91554"/>
                    </a:lnTo>
                    <a:lnTo>
                      <a:pt x="28423" y="44625"/>
                    </a:lnTo>
                    <a:lnTo>
                      <a:pt x="1800" y="0"/>
                    </a:lnTo>
                    <a:lnTo>
                      <a:pt x="22117" y="0"/>
                    </a:lnTo>
                    <a:lnTo>
                      <a:pt x="38062" y="29576"/>
                    </a:lnTo>
                    <a:lnTo>
                      <a:pt x="54140" y="0"/>
                    </a:lnTo>
                    <a:lnTo>
                      <a:pt x="74324" y="0"/>
                    </a:lnTo>
                    <a:lnTo>
                      <a:pt x="47711" y="44625"/>
                    </a:lnTo>
                    <a:lnTo>
                      <a:pt x="76257" y="91554"/>
                    </a:lnTo>
                    <a:close/>
                  </a:path>
                </a:pathLst>
              </a:custGeom>
              <a:solidFill>
                <a:srgbClr val="000000"/>
              </a:solidFill>
              <a:ln w="9525" cap="flat">
                <a:noFill/>
                <a:prstDash val="solid"/>
                <a:round/>
              </a:ln>
            </p:spPr>
            <p:txBody>
              <a:bodyPr rtlCol="0" anchor="ctr"/>
              <a:lstStyle/>
              <a:p>
                <a:endParaRPr lang="en-GB"/>
              </a:p>
            </p:txBody>
          </p:sp>
          <p:sp>
            <p:nvSpPr>
              <p:cNvPr id="921" name="Freeform: Shape 920">
                <a:extLst>
                  <a:ext uri="{FF2B5EF4-FFF2-40B4-BE49-F238E27FC236}">
                    <a16:creationId xmlns:a16="http://schemas.microsoft.com/office/drawing/2014/main" id="{497D5B9D-BAC1-48E0-9382-421F2807F648}"/>
                  </a:ext>
                </a:extLst>
              </p:cNvPr>
              <p:cNvSpPr/>
              <p:nvPr/>
            </p:nvSpPr>
            <p:spPr>
              <a:xfrm>
                <a:off x="7368910" y="5389072"/>
                <a:ext cx="65702" cy="91554"/>
              </a:xfrm>
              <a:custGeom>
                <a:avLst/>
                <a:gdLst>
                  <a:gd name="connsiteX0" fmla="*/ 57540 w 65702"/>
                  <a:gd name="connsiteY0" fmla="*/ 8230 h 91554"/>
                  <a:gd name="connsiteX1" fmla="*/ 65703 w 65702"/>
                  <a:gd name="connsiteY1" fmla="*/ 28547 h 91554"/>
                  <a:gd name="connsiteX2" fmla="*/ 57540 w 65702"/>
                  <a:gd name="connsiteY2" fmla="*/ 48863 h 91554"/>
                  <a:gd name="connsiteX3" fmla="*/ 35490 w 65702"/>
                  <a:gd name="connsiteY3" fmla="*/ 57093 h 91554"/>
                  <a:gd name="connsiteX4" fmla="*/ 17869 w 65702"/>
                  <a:gd name="connsiteY4" fmla="*/ 57093 h 91554"/>
                  <a:gd name="connsiteX5" fmla="*/ 17869 w 65702"/>
                  <a:gd name="connsiteY5" fmla="*/ 91554 h 91554"/>
                  <a:gd name="connsiteX6" fmla="*/ 0 w 65702"/>
                  <a:gd name="connsiteY6" fmla="*/ 91554 h 91554"/>
                  <a:gd name="connsiteX7" fmla="*/ 0 w 65702"/>
                  <a:gd name="connsiteY7" fmla="*/ 0 h 91554"/>
                  <a:gd name="connsiteX8" fmla="*/ 35490 w 65702"/>
                  <a:gd name="connsiteY8" fmla="*/ 0 h 91554"/>
                  <a:gd name="connsiteX9" fmla="*/ 57540 w 65702"/>
                  <a:gd name="connsiteY9" fmla="*/ 8230 h 91554"/>
                  <a:gd name="connsiteX10" fmla="*/ 44234 w 65702"/>
                  <a:gd name="connsiteY10" fmla="*/ 37615 h 91554"/>
                  <a:gd name="connsiteX11" fmla="*/ 47834 w 65702"/>
                  <a:gd name="connsiteY11" fmla="*/ 28547 h 91554"/>
                  <a:gd name="connsiteX12" fmla="*/ 44234 w 65702"/>
                  <a:gd name="connsiteY12" fmla="*/ 19421 h 91554"/>
                  <a:gd name="connsiteX13" fmla="*/ 34585 w 65702"/>
                  <a:gd name="connsiteY13" fmla="*/ 15945 h 91554"/>
                  <a:gd name="connsiteX14" fmla="*/ 17869 w 65702"/>
                  <a:gd name="connsiteY14" fmla="*/ 15945 h 91554"/>
                  <a:gd name="connsiteX15" fmla="*/ 17869 w 65702"/>
                  <a:gd name="connsiteY15" fmla="*/ 41024 h 91554"/>
                  <a:gd name="connsiteX16" fmla="*/ 34585 w 65702"/>
                  <a:gd name="connsiteY16" fmla="*/ 41024 h 91554"/>
                  <a:gd name="connsiteX17" fmla="*/ 44234 w 65702"/>
                  <a:gd name="connsiteY17" fmla="*/ 37615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02" h="91554">
                    <a:moveTo>
                      <a:pt x="57540" y="8230"/>
                    </a:moveTo>
                    <a:cubicBezTo>
                      <a:pt x="62989" y="13716"/>
                      <a:pt x="65703" y="20488"/>
                      <a:pt x="65703" y="28547"/>
                    </a:cubicBezTo>
                    <a:cubicBezTo>
                      <a:pt x="65703" y="36605"/>
                      <a:pt x="62989" y="43377"/>
                      <a:pt x="57540" y="48863"/>
                    </a:cubicBezTo>
                    <a:cubicBezTo>
                      <a:pt x="52101" y="54350"/>
                      <a:pt x="44748" y="57093"/>
                      <a:pt x="35490" y="57093"/>
                    </a:cubicBezTo>
                    <a:lnTo>
                      <a:pt x="17869" y="57093"/>
                    </a:lnTo>
                    <a:lnTo>
                      <a:pt x="17869" y="91554"/>
                    </a:lnTo>
                    <a:lnTo>
                      <a:pt x="0" y="91554"/>
                    </a:lnTo>
                    <a:lnTo>
                      <a:pt x="0" y="0"/>
                    </a:lnTo>
                    <a:lnTo>
                      <a:pt x="35490" y="0"/>
                    </a:lnTo>
                    <a:cubicBezTo>
                      <a:pt x="44748" y="0"/>
                      <a:pt x="52101" y="2743"/>
                      <a:pt x="57540" y="8230"/>
                    </a:cubicBezTo>
                    <a:close/>
                    <a:moveTo>
                      <a:pt x="44234" y="37615"/>
                    </a:moveTo>
                    <a:cubicBezTo>
                      <a:pt x="46634" y="35338"/>
                      <a:pt x="47834" y="32318"/>
                      <a:pt x="47834" y="28547"/>
                    </a:cubicBezTo>
                    <a:cubicBezTo>
                      <a:pt x="47834" y="24775"/>
                      <a:pt x="46634" y="21736"/>
                      <a:pt x="44234" y="19421"/>
                    </a:cubicBezTo>
                    <a:cubicBezTo>
                      <a:pt x="41833" y="17107"/>
                      <a:pt x="38614" y="15945"/>
                      <a:pt x="34585" y="15945"/>
                    </a:cubicBezTo>
                    <a:lnTo>
                      <a:pt x="17869" y="15945"/>
                    </a:lnTo>
                    <a:lnTo>
                      <a:pt x="17869" y="41024"/>
                    </a:lnTo>
                    <a:lnTo>
                      <a:pt x="34585" y="41024"/>
                    </a:lnTo>
                    <a:cubicBezTo>
                      <a:pt x="38614" y="41024"/>
                      <a:pt x="41833" y="39881"/>
                      <a:pt x="44234" y="37615"/>
                    </a:cubicBezTo>
                    <a:close/>
                  </a:path>
                </a:pathLst>
              </a:custGeom>
              <a:solidFill>
                <a:srgbClr val="000000"/>
              </a:solidFill>
              <a:ln w="9525" cap="flat">
                <a:noFill/>
                <a:prstDash val="solid"/>
                <a:round/>
              </a:ln>
            </p:spPr>
            <p:txBody>
              <a:bodyPr rtlCol="0" anchor="ctr"/>
              <a:lstStyle/>
              <a:p>
                <a:endParaRPr lang="en-GB"/>
              </a:p>
            </p:txBody>
          </p:sp>
          <p:sp>
            <p:nvSpPr>
              <p:cNvPr id="922" name="Freeform: Shape 921">
                <a:extLst>
                  <a:ext uri="{FF2B5EF4-FFF2-40B4-BE49-F238E27FC236}">
                    <a16:creationId xmlns:a16="http://schemas.microsoft.com/office/drawing/2014/main" id="{45D3C524-A1A0-49BA-B00C-EE7BAAEB5E96}"/>
                  </a:ext>
                </a:extLst>
              </p:cNvPr>
              <p:cNvSpPr/>
              <p:nvPr/>
            </p:nvSpPr>
            <p:spPr>
              <a:xfrm>
                <a:off x="7446833" y="5389072"/>
                <a:ext cx="60302" cy="91554"/>
              </a:xfrm>
              <a:custGeom>
                <a:avLst/>
                <a:gdLst>
                  <a:gd name="connsiteX0" fmla="*/ 60303 w 60302"/>
                  <a:gd name="connsiteY0" fmla="*/ 91554 h 91554"/>
                  <a:gd name="connsiteX1" fmla="*/ 0 w 60302"/>
                  <a:gd name="connsiteY1" fmla="*/ 91554 h 91554"/>
                  <a:gd name="connsiteX2" fmla="*/ 0 w 60302"/>
                  <a:gd name="connsiteY2" fmla="*/ 0 h 91554"/>
                  <a:gd name="connsiteX3" fmla="*/ 60303 w 60302"/>
                  <a:gd name="connsiteY3" fmla="*/ 0 h 91554"/>
                  <a:gd name="connsiteX4" fmla="*/ 60303 w 60302"/>
                  <a:gd name="connsiteY4" fmla="*/ 15945 h 91554"/>
                  <a:gd name="connsiteX5" fmla="*/ 17869 w 60302"/>
                  <a:gd name="connsiteY5" fmla="*/ 15945 h 91554"/>
                  <a:gd name="connsiteX6" fmla="*/ 17869 w 60302"/>
                  <a:gd name="connsiteY6" fmla="*/ 37424 h 91554"/>
                  <a:gd name="connsiteX7" fmla="*/ 54007 w 60302"/>
                  <a:gd name="connsiteY7" fmla="*/ 37424 h 91554"/>
                  <a:gd name="connsiteX8" fmla="*/ 54007 w 60302"/>
                  <a:gd name="connsiteY8" fmla="*/ 53369 h 91554"/>
                  <a:gd name="connsiteX9" fmla="*/ 17869 w 60302"/>
                  <a:gd name="connsiteY9" fmla="*/ 53369 h 91554"/>
                  <a:gd name="connsiteX10" fmla="*/ 17869 w 60302"/>
                  <a:gd name="connsiteY10" fmla="*/ 75609 h 91554"/>
                  <a:gd name="connsiteX11" fmla="*/ 60303 w 60302"/>
                  <a:gd name="connsiteY11" fmla="*/ 75609 h 91554"/>
                  <a:gd name="connsiteX12" fmla="*/ 60303 w 60302"/>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302" h="91554">
                    <a:moveTo>
                      <a:pt x="60303" y="91554"/>
                    </a:moveTo>
                    <a:lnTo>
                      <a:pt x="0" y="91554"/>
                    </a:lnTo>
                    <a:lnTo>
                      <a:pt x="0" y="0"/>
                    </a:lnTo>
                    <a:lnTo>
                      <a:pt x="60303" y="0"/>
                    </a:lnTo>
                    <a:lnTo>
                      <a:pt x="60303" y="15945"/>
                    </a:lnTo>
                    <a:lnTo>
                      <a:pt x="17869" y="15945"/>
                    </a:lnTo>
                    <a:lnTo>
                      <a:pt x="17869" y="37424"/>
                    </a:lnTo>
                    <a:lnTo>
                      <a:pt x="54007" y="37424"/>
                    </a:lnTo>
                    <a:lnTo>
                      <a:pt x="54007" y="53369"/>
                    </a:lnTo>
                    <a:lnTo>
                      <a:pt x="17869" y="53369"/>
                    </a:lnTo>
                    <a:lnTo>
                      <a:pt x="17869" y="75609"/>
                    </a:lnTo>
                    <a:lnTo>
                      <a:pt x="60303" y="75609"/>
                    </a:lnTo>
                    <a:lnTo>
                      <a:pt x="60303" y="91554"/>
                    </a:lnTo>
                    <a:close/>
                  </a:path>
                </a:pathLst>
              </a:custGeom>
              <a:solidFill>
                <a:srgbClr val="000000"/>
              </a:solidFill>
              <a:ln w="9525" cap="flat">
                <a:noFill/>
                <a:prstDash val="solid"/>
                <a:round/>
              </a:ln>
            </p:spPr>
            <p:txBody>
              <a:bodyPr rtlCol="0" anchor="ctr"/>
              <a:lstStyle/>
              <a:p>
                <a:endParaRPr lang="en-GB"/>
              </a:p>
            </p:txBody>
          </p:sp>
          <p:sp>
            <p:nvSpPr>
              <p:cNvPr id="923" name="Freeform: Shape 922">
                <a:extLst>
                  <a:ext uri="{FF2B5EF4-FFF2-40B4-BE49-F238E27FC236}">
                    <a16:creationId xmlns:a16="http://schemas.microsoft.com/office/drawing/2014/main" id="{2B2A7B86-2A33-4F09-9A22-4E7362C1D686}"/>
                  </a:ext>
                </a:extLst>
              </p:cNvPr>
              <p:cNvSpPr/>
              <p:nvPr/>
            </p:nvSpPr>
            <p:spPr>
              <a:xfrm>
                <a:off x="7518709" y="5388300"/>
                <a:ext cx="67379" cy="93097"/>
              </a:xfrm>
              <a:custGeom>
                <a:avLst/>
                <a:gdLst>
                  <a:gd name="connsiteX0" fmla="*/ 67380 w 67379"/>
                  <a:gd name="connsiteY0" fmla="*/ 64170 h 93097"/>
                  <a:gd name="connsiteX1" fmla="*/ 55940 w 67379"/>
                  <a:gd name="connsiteY1" fmla="*/ 85640 h 93097"/>
                  <a:gd name="connsiteX2" fmla="*/ 33823 w 67379"/>
                  <a:gd name="connsiteY2" fmla="*/ 93097 h 93097"/>
                  <a:gd name="connsiteX3" fmla="*/ 9258 w 67379"/>
                  <a:gd name="connsiteY3" fmla="*/ 83458 h 93097"/>
                  <a:gd name="connsiteX4" fmla="*/ 1486 w 67379"/>
                  <a:gd name="connsiteY4" fmla="*/ 69628 h 93097"/>
                  <a:gd name="connsiteX5" fmla="*/ 0 w 67379"/>
                  <a:gd name="connsiteY5" fmla="*/ 46549 h 93097"/>
                  <a:gd name="connsiteX6" fmla="*/ 1486 w 67379"/>
                  <a:gd name="connsiteY6" fmla="*/ 23469 h 93097"/>
                  <a:gd name="connsiteX7" fmla="*/ 9258 w 67379"/>
                  <a:gd name="connsiteY7" fmla="*/ 9649 h 93097"/>
                  <a:gd name="connsiteX8" fmla="*/ 33823 w 67379"/>
                  <a:gd name="connsiteY8" fmla="*/ 0 h 93097"/>
                  <a:gd name="connsiteX9" fmla="*/ 55940 w 67379"/>
                  <a:gd name="connsiteY9" fmla="*/ 7458 h 93097"/>
                  <a:gd name="connsiteX10" fmla="*/ 67380 w 67379"/>
                  <a:gd name="connsiteY10" fmla="*/ 28937 h 93097"/>
                  <a:gd name="connsiteX11" fmla="*/ 49120 w 67379"/>
                  <a:gd name="connsiteY11" fmla="*/ 28937 h 93097"/>
                  <a:gd name="connsiteX12" fmla="*/ 33823 w 67379"/>
                  <a:gd name="connsiteY12" fmla="*/ 15945 h 93097"/>
                  <a:gd name="connsiteX13" fmla="*/ 22374 w 67379"/>
                  <a:gd name="connsiteY13" fmla="*/ 20707 h 93097"/>
                  <a:gd name="connsiteX14" fmla="*/ 18840 w 67379"/>
                  <a:gd name="connsiteY14" fmla="*/ 28737 h 93097"/>
                  <a:gd name="connsiteX15" fmla="*/ 17879 w 67379"/>
                  <a:gd name="connsiteY15" fmla="*/ 46549 h 93097"/>
                  <a:gd name="connsiteX16" fmla="*/ 18840 w 67379"/>
                  <a:gd name="connsiteY16" fmla="*/ 64361 h 93097"/>
                  <a:gd name="connsiteX17" fmla="*/ 22374 w 67379"/>
                  <a:gd name="connsiteY17" fmla="*/ 72400 h 93097"/>
                  <a:gd name="connsiteX18" fmla="*/ 33823 w 67379"/>
                  <a:gd name="connsiteY18" fmla="*/ 77153 h 93097"/>
                  <a:gd name="connsiteX19" fmla="*/ 49253 w 67379"/>
                  <a:gd name="connsiteY19" fmla="*/ 64170 h 93097"/>
                  <a:gd name="connsiteX20" fmla="*/ 67380 w 67379"/>
                  <a:gd name="connsiteY20" fmla="*/ 64170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79" h="93097">
                    <a:moveTo>
                      <a:pt x="67380" y="64170"/>
                    </a:moveTo>
                    <a:cubicBezTo>
                      <a:pt x="65751" y="73514"/>
                      <a:pt x="61941" y="80667"/>
                      <a:pt x="55940" y="85640"/>
                    </a:cubicBezTo>
                    <a:cubicBezTo>
                      <a:pt x="49939" y="90611"/>
                      <a:pt x="42567" y="93097"/>
                      <a:pt x="33823" y="93097"/>
                    </a:cubicBezTo>
                    <a:cubicBezTo>
                      <a:pt x="24050" y="93097"/>
                      <a:pt x="15859" y="89888"/>
                      <a:pt x="9258" y="83458"/>
                    </a:cubicBezTo>
                    <a:cubicBezTo>
                      <a:pt x="5058" y="79257"/>
                      <a:pt x="2467" y="74648"/>
                      <a:pt x="1486" y="69628"/>
                    </a:cubicBezTo>
                    <a:cubicBezTo>
                      <a:pt x="495" y="64618"/>
                      <a:pt x="0" y="56922"/>
                      <a:pt x="0" y="46549"/>
                    </a:cubicBezTo>
                    <a:cubicBezTo>
                      <a:pt x="0" y="36176"/>
                      <a:pt x="495" y="28480"/>
                      <a:pt x="1486" y="23469"/>
                    </a:cubicBezTo>
                    <a:cubicBezTo>
                      <a:pt x="2467" y="18450"/>
                      <a:pt x="5058" y="13850"/>
                      <a:pt x="9258" y="9649"/>
                    </a:cubicBezTo>
                    <a:cubicBezTo>
                      <a:pt x="15859" y="3220"/>
                      <a:pt x="24050" y="0"/>
                      <a:pt x="33823" y="0"/>
                    </a:cubicBezTo>
                    <a:cubicBezTo>
                      <a:pt x="42567" y="0"/>
                      <a:pt x="49939" y="2486"/>
                      <a:pt x="55940" y="7458"/>
                    </a:cubicBezTo>
                    <a:cubicBezTo>
                      <a:pt x="61941" y="12430"/>
                      <a:pt x="65751" y="19593"/>
                      <a:pt x="67380" y="28937"/>
                    </a:cubicBezTo>
                    <a:lnTo>
                      <a:pt x="49120" y="28937"/>
                    </a:lnTo>
                    <a:cubicBezTo>
                      <a:pt x="47063" y="20279"/>
                      <a:pt x="41967" y="15945"/>
                      <a:pt x="33823" y="15945"/>
                    </a:cubicBezTo>
                    <a:cubicBezTo>
                      <a:pt x="28937" y="15945"/>
                      <a:pt x="25117" y="17536"/>
                      <a:pt x="22374" y="20707"/>
                    </a:cubicBezTo>
                    <a:cubicBezTo>
                      <a:pt x="20660" y="22679"/>
                      <a:pt x="19488" y="25355"/>
                      <a:pt x="18840" y="28737"/>
                    </a:cubicBezTo>
                    <a:cubicBezTo>
                      <a:pt x="18202" y="32128"/>
                      <a:pt x="17879" y="38062"/>
                      <a:pt x="17879" y="46549"/>
                    </a:cubicBezTo>
                    <a:cubicBezTo>
                      <a:pt x="17879" y="55036"/>
                      <a:pt x="18202" y="60970"/>
                      <a:pt x="18840" y="64361"/>
                    </a:cubicBezTo>
                    <a:cubicBezTo>
                      <a:pt x="19488" y="67742"/>
                      <a:pt x="20660" y="70428"/>
                      <a:pt x="22374" y="72400"/>
                    </a:cubicBezTo>
                    <a:cubicBezTo>
                      <a:pt x="25117" y="75572"/>
                      <a:pt x="28937" y="77153"/>
                      <a:pt x="33823" y="77153"/>
                    </a:cubicBezTo>
                    <a:cubicBezTo>
                      <a:pt x="42053" y="77153"/>
                      <a:pt x="47197" y="72828"/>
                      <a:pt x="49253" y="64170"/>
                    </a:cubicBezTo>
                    <a:lnTo>
                      <a:pt x="67380" y="64170"/>
                    </a:lnTo>
                    <a:close/>
                  </a:path>
                </a:pathLst>
              </a:custGeom>
              <a:solidFill>
                <a:srgbClr val="000000"/>
              </a:solidFill>
              <a:ln w="9525" cap="flat">
                <a:noFill/>
                <a:prstDash val="solid"/>
                <a:round/>
              </a:ln>
            </p:spPr>
            <p:txBody>
              <a:bodyPr rtlCol="0" anchor="ctr"/>
              <a:lstStyle/>
              <a:p>
                <a:endParaRPr lang="en-GB"/>
              </a:p>
            </p:txBody>
          </p:sp>
          <p:sp>
            <p:nvSpPr>
              <p:cNvPr id="924" name="Freeform: Shape 923">
                <a:extLst>
                  <a:ext uri="{FF2B5EF4-FFF2-40B4-BE49-F238E27FC236}">
                    <a16:creationId xmlns:a16="http://schemas.microsoft.com/office/drawing/2014/main" id="{F33C17D7-D295-4684-808C-ABFDDE89C0C1}"/>
                  </a:ext>
                </a:extLst>
              </p:cNvPr>
              <p:cNvSpPr/>
              <p:nvPr/>
            </p:nvSpPr>
            <p:spPr>
              <a:xfrm>
                <a:off x="7591880" y="5389072"/>
                <a:ext cx="65703" cy="91554"/>
              </a:xfrm>
              <a:custGeom>
                <a:avLst/>
                <a:gdLst>
                  <a:gd name="connsiteX0" fmla="*/ 65704 w 65703"/>
                  <a:gd name="connsiteY0" fmla="*/ 15945 h 91554"/>
                  <a:gd name="connsiteX1" fmla="*/ 41786 w 65703"/>
                  <a:gd name="connsiteY1" fmla="*/ 15945 h 91554"/>
                  <a:gd name="connsiteX2" fmla="*/ 41786 w 65703"/>
                  <a:gd name="connsiteY2" fmla="*/ 91554 h 91554"/>
                  <a:gd name="connsiteX3" fmla="*/ 23917 w 65703"/>
                  <a:gd name="connsiteY3" fmla="*/ 91554 h 91554"/>
                  <a:gd name="connsiteX4" fmla="*/ 23917 w 65703"/>
                  <a:gd name="connsiteY4" fmla="*/ 15945 h 91554"/>
                  <a:gd name="connsiteX5" fmla="*/ 0 w 65703"/>
                  <a:gd name="connsiteY5" fmla="*/ 15945 h 91554"/>
                  <a:gd name="connsiteX6" fmla="*/ 0 w 65703"/>
                  <a:gd name="connsiteY6" fmla="*/ 0 h 91554"/>
                  <a:gd name="connsiteX7" fmla="*/ 65704 w 65703"/>
                  <a:gd name="connsiteY7" fmla="*/ 0 h 91554"/>
                  <a:gd name="connsiteX8" fmla="*/ 65704 w 65703"/>
                  <a:gd name="connsiteY8" fmla="*/ 15945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703" h="91554">
                    <a:moveTo>
                      <a:pt x="65704" y="15945"/>
                    </a:moveTo>
                    <a:lnTo>
                      <a:pt x="41786" y="15945"/>
                    </a:lnTo>
                    <a:lnTo>
                      <a:pt x="41786" y="91554"/>
                    </a:lnTo>
                    <a:lnTo>
                      <a:pt x="23917" y="91554"/>
                    </a:lnTo>
                    <a:lnTo>
                      <a:pt x="23917" y="15945"/>
                    </a:lnTo>
                    <a:lnTo>
                      <a:pt x="0" y="15945"/>
                    </a:lnTo>
                    <a:lnTo>
                      <a:pt x="0" y="0"/>
                    </a:lnTo>
                    <a:lnTo>
                      <a:pt x="65704" y="0"/>
                    </a:lnTo>
                    <a:lnTo>
                      <a:pt x="65704" y="15945"/>
                    </a:lnTo>
                    <a:close/>
                  </a:path>
                </a:pathLst>
              </a:custGeom>
              <a:solidFill>
                <a:srgbClr val="000000"/>
              </a:solidFill>
              <a:ln w="9525" cap="flat">
                <a:noFill/>
                <a:prstDash val="solid"/>
                <a:round/>
              </a:ln>
            </p:spPr>
            <p:txBody>
              <a:bodyPr rtlCol="0" anchor="ctr"/>
              <a:lstStyle/>
              <a:p>
                <a:endParaRPr lang="en-GB"/>
              </a:p>
            </p:txBody>
          </p:sp>
          <p:sp>
            <p:nvSpPr>
              <p:cNvPr id="925" name="Freeform: Shape 924">
                <a:extLst>
                  <a:ext uri="{FF2B5EF4-FFF2-40B4-BE49-F238E27FC236}">
                    <a16:creationId xmlns:a16="http://schemas.microsoft.com/office/drawing/2014/main" id="{5EA4D686-8E51-427D-8195-EB0CA8812805}"/>
                  </a:ext>
                </a:extLst>
              </p:cNvPr>
              <p:cNvSpPr/>
              <p:nvPr/>
            </p:nvSpPr>
            <p:spPr>
              <a:xfrm>
                <a:off x="7669290" y="5389072"/>
                <a:ext cx="60303" cy="91554"/>
              </a:xfrm>
              <a:custGeom>
                <a:avLst/>
                <a:gdLst>
                  <a:gd name="connsiteX0" fmla="*/ 60303 w 60303"/>
                  <a:gd name="connsiteY0" fmla="*/ 91554 h 91554"/>
                  <a:gd name="connsiteX1" fmla="*/ 0 w 60303"/>
                  <a:gd name="connsiteY1" fmla="*/ 91554 h 91554"/>
                  <a:gd name="connsiteX2" fmla="*/ 0 w 60303"/>
                  <a:gd name="connsiteY2" fmla="*/ 0 h 91554"/>
                  <a:gd name="connsiteX3" fmla="*/ 60303 w 60303"/>
                  <a:gd name="connsiteY3" fmla="*/ 0 h 91554"/>
                  <a:gd name="connsiteX4" fmla="*/ 60303 w 60303"/>
                  <a:gd name="connsiteY4" fmla="*/ 15945 h 91554"/>
                  <a:gd name="connsiteX5" fmla="*/ 17869 w 60303"/>
                  <a:gd name="connsiteY5" fmla="*/ 15945 h 91554"/>
                  <a:gd name="connsiteX6" fmla="*/ 17869 w 60303"/>
                  <a:gd name="connsiteY6" fmla="*/ 37424 h 91554"/>
                  <a:gd name="connsiteX7" fmla="*/ 54007 w 60303"/>
                  <a:gd name="connsiteY7" fmla="*/ 37424 h 91554"/>
                  <a:gd name="connsiteX8" fmla="*/ 54007 w 60303"/>
                  <a:gd name="connsiteY8" fmla="*/ 53369 h 91554"/>
                  <a:gd name="connsiteX9" fmla="*/ 17869 w 60303"/>
                  <a:gd name="connsiteY9" fmla="*/ 53369 h 91554"/>
                  <a:gd name="connsiteX10" fmla="*/ 17869 w 60303"/>
                  <a:gd name="connsiteY10" fmla="*/ 75609 h 91554"/>
                  <a:gd name="connsiteX11" fmla="*/ 60303 w 60303"/>
                  <a:gd name="connsiteY11" fmla="*/ 75609 h 91554"/>
                  <a:gd name="connsiteX12" fmla="*/ 60303 w 60303"/>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303" h="91554">
                    <a:moveTo>
                      <a:pt x="60303" y="91554"/>
                    </a:moveTo>
                    <a:lnTo>
                      <a:pt x="0" y="91554"/>
                    </a:lnTo>
                    <a:lnTo>
                      <a:pt x="0" y="0"/>
                    </a:lnTo>
                    <a:lnTo>
                      <a:pt x="60303" y="0"/>
                    </a:lnTo>
                    <a:lnTo>
                      <a:pt x="60303" y="15945"/>
                    </a:lnTo>
                    <a:lnTo>
                      <a:pt x="17869" y="15945"/>
                    </a:lnTo>
                    <a:lnTo>
                      <a:pt x="17869" y="37424"/>
                    </a:lnTo>
                    <a:lnTo>
                      <a:pt x="54007" y="37424"/>
                    </a:lnTo>
                    <a:lnTo>
                      <a:pt x="54007" y="53369"/>
                    </a:lnTo>
                    <a:lnTo>
                      <a:pt x="17869" y="53369"/>
                    </a:lnTo>
                    <a:lnTo>
                      <a:pt x="17869" y="75609"/>
                    </a:lnTo>
                    <a:lnTo>
                      <a:pt x="60303" y="75609"/>
                    </a:lnTo>
                    <a:lnTo>
                      <a:pt x="60303" y="91554"/>
                    </a:lnTo>
                    <a:close/>
                  </a:path>
                </a:pathLst>
              </a:custGeom>
              <a:solidFill>
                <a:srgbClr val="000000"/>
              </a:solidFill>
              <a:ln w="9525" cap="flat">
                <a:noFill/>
                <a:prstDash val="solid"/>
                <a:round/>
              </a:ln>
            </p:spPr>
            <p:txBody>
              <a:bodyPr rtlCol="0" anchor="ctr"/>
              <a:lstStyle/>
              <a:p>
                <a:endParaRPr lang="en-GB"/>
              </a:p>
            </p:txBody>
          </p:sp>
          <p:sp>
            <p:nvSpPr>
              <p:cNvPr id="926" name="Freeform: Shape 925">
                <a:extLst>
                  <a:ext uri="{FF2B5EF4-FFF2-40B4-BE49-F238E27FC236}">
                    <a16:creationId xmlns:a16="http://schemas.microsoft.com/office/drawing/2014/main" id="{F5A36176-097C-45C7-B7E7-27D0AA18D742}"/>
                  </a:ext>
                </a:extLst>
              </p:cNvPr>
              <p:cNvSpPr/>
              <p:nvPr/>
            </p:nvSpPr>
            <p:spPr>
              <a:xfrm>
                <a:off x="7744252" y="5389072"/>
                <a:ext cx="66484" cy="91554"/>
              </a:xfrm>
              <a:custGeom>
                <a:avLst/>
                <a:gdLst>
                  <a:gd name="connsiteX0" fmla="*/ 65522 w 66484"/>
                  <a:gd name="connsiteY0" fmla="*/ 25527 h 91554"/>
                  <a:gd name="connsiteX1" fmla="*/ 66484 w 66484"/>
                  <a:gd name="connsiteY1" fmla="*/ 45777 h 91554"/>
                  <a:gd name="connsiteX2" fmla="*/ 65522 w 66484"/>
                  <a:gd name="connsiteY2" fmla="*/ 66027 h 91554"/>
                  <a:gd name="connsiteX3" fmla="*/ 60693 w 66484"/>
                  <a:gd name="connsiteY3" fmla="*/ 78181 h 91554"/>
                  <a:gd name="connsiteX4" fmla="*/ 33051 w 66484"/>
                  <a:gd name="connsiteY4" fmla="*/ 91554 h 91554"/>
                  <a:gd name="connsiteX5" fmla="*/ 0 w 66484"/>
                  <a:gd name="connsiteY5" fmla="*/ 91554 h 91554"/>
                  <a:gd name="connsiteX6" fmla="*/ 0 w 66484"/>
                  <a:gd name="connsiteY6" fmla="*/ 0 h 91554"/>
                  <a:gd name="connsiteX7" fmla="*/ 33051 w 66484"/>
                  <a:gd name="connsiteY7" fmla="*/ 0 h 91554"/>
                  <a:gd name="connsiteX8" fmla="*/ 60693 w 66484"/>
                  <a:gd name="connsiteY8" fmla="*/ 13373 h 91554"/>
                  <a:gd name="connsiteX9" fmla="*/ 65522 w 66484"/>
                  <a:gd name="connsiteY9" fmla="*/ 25527 h 91554"/>
                  <a:gd name="connsiteX10" fmla="*/ 47967 w 66484"/>
                  <a:gd name="connsiteY10" fmla="*/ 62236 h 91554"/>
                  <a:gd name="connsiteX11" fmla="*/ 48606 w 66484"/>
                  <a:gd name="connsiteY11" fmla="*/ 45777 h 91554"/>
                  <a:gd name="connsiteX12" fmla="*/ 47967 w 66484"/>
                  <a:gd name="connsiteY12" fmla="*/ 29318 h 91554"/>
                  <a:gd name="connsiteX13" fmla="*/ 44882 w 66484"/>
                  <a:gd name="connsiteY13" fmla="*/ 21603 h 91554"/>
                  <a:gd name="connsiteX14" fmla="*/ 31509 w 66484"/>
                  <a:gd name="connsiteY14" fmla="*/ 15945 h 91554"/>
                  <a:gd name="connsiteX15" fmla="*/ 17878 w 66484"/>
                  <a:gd name="connsiteY15" fmla="*/ 15945 h 91554"/>
                  <a:gd name="connsiteX16" fmla="*/ 17878 w 66484"/>
                  <a:gd name="connsiteY16" fmla="*/ 75609 h 91554"/>
                  <a:gd name="connsiteX17" fmla="*/ 31509 w 66484"/>
                  <a:gd name="connsiteY17" fmla="*/ 75609 h 91554"/>
                  <a:gd name="connsiteX18" fmla="*/ 44882 w 66484"/>
                  <a:gd name="connsiteY18" fmla="*/ 69952 h 91554"/>
                  <a:gd name="connsiteX19" fmla="*/ 47967 w 66484"/>
                  <a:gd name="connsiteY19" fmla="*/ 62236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6484" h="91554">
                    <a:moveTo>
                      <a:pt x="65522" y="25527"/>
                    </a:moveTo>
                    <a:cubicBezTo>
                      <a:pt x="66161" y="30023"/>
                      <a:pt x="66484" y="36776"/>
                      <a:pt x="66484" y="45777"/>
                    </a:cubicBezTo>
                    <a:cubicBezTo>
                      <a:pt x="66484" y="54779"/>
                      <a:pt x="66161" y="61532"/>
                      <a:pt x="65522" y="66027"/>
                    </a:cubicBezTo>
                    <a:cubicBezTo>
                      <a:pt x="64875" y="70533"/>
                      <a:pt x="63265" y="74581"/>
                      <a:pt x="60693" y="78181"/>
                    </a:cubicBezTo>
                    <a:cubicBezTo>
                      <a:pt x="54264" y="87097"/>
                      <a:pt x="45053" y="91554"/>
                      <a:pt x="33051" y="91554"/>
                    </a:cubicBezTo>
                    <a:lnTo>
                      <a:pt x="0" y="91554"/>
                    </a:lnTo>
                    <a:lnTo>
                      <a:pt x="0" y="0"/>
                    </a:lnTo>
                    <a:lnTo>
                      <a:pt x="33051" y="0"/>
                    </a:lnTo>
                    <a:cubicBezTo>
                      <a:pt x="45053" y="0"/>
                      <a:pt x="54264" y="4458"/>
                      <a:pt x="60693" y="13373"/>
                    </a:cubicBezTo>
                    <a:cubicBezTo>
                      <a:pt x="63265" y="16974"/>
                      <a:pt x="64875" y="21022"/>
                      <a:pt x="65522" y="25527"/>
                    </a:cubicBezTo>
                    <a:close/>
                    <a:moveTo>
                      <a:pt x="47967" y="62236"/>
                    </a:moveTo>
                    <a:cubicBezTo>
                      <a:pt x="48396" y="58979"/>
                      <a:pt x="48606" y="53493"/>
                      <a:pt x="48606" y="45777"/>
                    </a:cubicBezTo>
                    <a:cubicBezTo>
                      <a:pt x="48606" y="38062"/>
                      <a:pt x="48396" y="32576"/>
                      <a:pt x="47967" y="29318"/>
                    </a:cubicBezTo>
                    <a:cubicBezTo>
                      <a:pt x="47539" y="26061"/>
                      <a:pt x="46511" y="23489"/>
                      <a:pt x="44882" y="21603"/>
                    </a:cubicBezTo>
                    <a:cubicBezTo>
                      <a:pt x="41881" y="17831"/>
                      <a:pt x="37423" y="15945"/>
                      <a:pt x="31509" y="15945"/>
                    </a:cubicBezTo>
                    <a:lnTo>
                      <a:pt x="17878" y="15945"/>
                    </a:lnTo>
                    <a:lnTo>
                      <a:pt x="17878" y="75609"/>
                    </a:lnTo>
                    <a:lnTo>
                      <a:pt x="31509" y="75609"/>
                    </a:lnTo>
                    <a:cubicBezTo>
                      <a:pt x="37423" y="75609"/>
                      <a:pt x="41881" y="73723"/>
                      <a:pt x="44882" y="69952"/>
                    </a:cubicBezTo>
                    <a:cubicBezTo>
                      <a:pt x="46511" y="68066"/>
                      <a:pt x="47539" y="65494"/>
                      <a:pt x="47967" y="62236"/>
                    </a:cubicBezTo>
                    <a:close/>
                  </a:path>
                </a:pathLst>
              </a:custGeom>
              <a:solidFill>
                <a:srgbClr val="000000"/>
              </a:solidFill>
              <a:ln w="9525" cap="flat">
                <a:noFill/>
                <a:prstDash val="solid"/>
                <a:round/>
              </a:ln>
            </p:spPr>
            <p:txBody>
              <a:bodyPr rtlCol="0" anchor="ctr"/>
              <a:lstStyle/>
              <a:p>
                <a:endParaRPr lang="en-GB"/>
              </a:p>
            </p:txBody>
          </p:sp>
          <p:sp>
            <p:nvSpPr>
              <p:cNvPr id="927" name="Freeform: Shape 926">
                <a:extLst>
                  <a:ext uri="{FF2B5EF4-FFF2-40B4-BE49-F238E27FC236}">
                    <a16:creationId xmlns:a16="http://schemas.microsoft.com/office/drawing/2014/main" id="{C15077D3-8D14-4E7E-8F45-BF77D45CF481}"/>
                  </a:ext>
                </a:extLst>
              </p:cNvPr>
              <p:cNvSpPr/>
              <p:nvPr/>
            </p:nvSpPr>
            <p:spPr>
              <a:xfrm>
                <a:off x="7850084" y="5388300"/>
                <a:ext cx="67637" cy="93097"/>
              </a:xfrm>
              <a:custGeom>
                <a:avLst/>
                <a:gdLst>
                  <a:gd name="connsiteX0" fmla="*/ 66094 w 67637"/>
                  <a:gd name="connsiteY0" fmla="*/ 23536 h 93097"/>
                  <a:gd name="connsiteX1" fmla="*/ 67637 w 67637"/>
                  <a:gd name="connsiteY1" fmla="*/ 46549 h 93097"/>
                  <a:gd name="connsiteX2" fmla="*/ 66094 w 67637"/>
                  <a:gd name="connsiteY2" fmla="*/ 69571 h 93097"/>
                  <a:gd name="connsiteX3" fmla="*/ 58245 w 67637"/>
                  <a:gd name="connsiteY3" fmla="*/ 83458 h 93097"/>
                  <a:gd name="connsiteX4" fmla="*/ 33814 w 67637"/>
                  <a:gd name="connsiteY4" fmla="*/ 93097 h 93097"/>
                  <a:gd name="connsiteX5" fmla="*/ 9258 w 67637"/>
                  <a:gd name="connsiteY5" fmla="*/ 83458 h 93097"/>
                  <a:gd name="connsiteX6" fmla="*/ 1477 w 67637"/>
                  <a:gd name="connsiteY6" fmla="*/ 69628 h 93097"/>
                  <a:gd name="connsiteX7" fmla="*/ 0 w 67637"/>
                  <a:gd name="connsiteY7" fmla="*/ 46549 h 93097"/>
                  <a:gd name="connsiteX8" fmla="*/ 1477 w 67637"/>
                  <a:gd name="connsiteY8" fmla="*/ 23469 h 93097"/>
                  <a:gd name="connsiteX9" fmla="*/ 9258 w 67637"/>
                  <a:gd name="connsiteY9" fmla="*/ 9649 h 93097"/>
                  <a:gd name="connsiteX10" fmla="*/ 33814 w 67637"/>
                  <a:gd name="connsiteY10" fmla="*/ 0 h 93097"/>
                  <a:gd name="connsiteX11" fmla="*/ 58245 w 67637"/>
                  <a:gd name="connsiteY11" fmla="*/ 9649 h 93097"/>
                  <a:gd name="connsiteX12" fmla="*/ 66094 w 67637"/>
                  <a:gd name="connsiteY12" fmla="*/ 23536 h 93097"/>
                  <a:gd name="connsiteX13" fmla="*/ 49759 w 67637"/>
                  <a:gd name="connsiteY13" fmla="*/ 46549 h 93097"/>
                  <a:gd name="connsiteX14" fmla="*/ 48796 w 67637"/>
                  <a:gd name="connsiteY14" fmla="*/ 28803 h 93097"/>
                  <a:gd name="connsiteX15" fmla="*/ 45263 w 67637"/>
                  <a:gd name="connsiteY15" fmla="*/ 20831 h 93097"/>
                  <a:gd name="connsiteX16" fmla="*/ 33814 w 67637"/>
                  <a:gd name="connsiteY16" fmla="*/ 15945 h 93097"/>
                  <a:gd name="connsiteX17" fmla="*/ 22241 w 67637"/>
                  <a:gd name="connsiteY17" fmla="*/ 20831 h 93097"/>
                  <a:gd name="connsiteX18" fmla="*/ 18774 w 67637"/>
                  <a:gd name="connsiteY18" fmla="*/ 28803 h 93097"/>
                  <a:gd name="connsiteX19" fmla="*/ 17869 w 67637"/>
                  <a:gd name="connsiteY19" fmla="*/ 46549 h 93097"/>
                  <a:gd name="connsiteX20" fmla="*/ 18774 w 67637"/>
                  <a:gd name="connsiteY20" fmla="*/ 64227 h 93097"/>
                  <a:gd name="connsiteX21" fmla="*/ 22241 w 67637"/>
                  <a:gd name="connsiteY21" fmla="*/ 72143 h 93097"/>
                  <a:gd name="connsiteX22" fmla="*/ 33814 w 67637"/>
                  <a:gd name="connsiteY22" fmla="*/ 77153 h 93097"/>
                  <a:gd name="connsiteX23" fmla="*/ 45263 w 67637"/>
                  <a:gd name="connsiteY23" fmla="*/ 72143 h 93097"/>
                  <a:gd name="connsiteX24" fmla="*/ 48796 w 67637"/>
                  <a:gd name="connsiteY24" fmla="*/ 64104 h 93097"/>
                  <a:gd name="connsiteX25" fmla="*/ 49759 w 67637"/>
                  <a:gd name="connsiteY25" fmla="*/ 46549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637" h="93097">
                    <a:moveTo>
                      <a:pt x="66094" y="23536"/>
                    </a:moveTo>
                    <a:cubicBezTo>
                      <a:pt x="67123" y="28594"/>
                      <a:pt x="67637" y="36262"/>
                      <a:pt x="67637" y="46549"/>
                    </a:cubicBezTo>
                    <a:cubicBezTo>
                      <a:pt x="67637" y="56836"/>
                      <a:pt x="67123" y="64513"/>
                      <a:pt x="66094" y="69571"/>
                    </a:cubicBezTo>
                    <a:cubicBezTo>
                      <a:pt x="65065" y="74629"/>
                      <a:pt x="62446" y="79257"/>
                      <a:pt x="58245" y="83458"/>
                    </a:cubicBezTo>
                    <a:cubicBezTo>
                      <a:pt x="51816" y="89888"/>
                      <a:pt x="43672" y="93097"/>
                      <a:pt x="33814" y="93097"/>
                    </a:cubicBezTo>
                    <a:cubicBezTo>
                      <a:pt x="23869" y="93097"/>
                      <a:pt x="15688" y="89888"/>
                      <a:pt x="9258" y="83458"/>
                    </a:cubicBezTo>
                    <a:cubicBezTo>
                      <a:pt x="5058" y="79257"/>
                      <a:pt x="2467" y="74648"/>
                      <a:pt x="1477" y="69628"/>
                    </a:cubicBezTo>
                    <a:cubicBezTo>
                      <a:pt x="495" y="64618"/>
                      <a:pt x="0" y="56922"/>
                      <a:pt x="0" y="46549"/>
                    </a:cubicBezTo>
                    <a:cubicBezTo>
                      <a:pt x="0" y="36176"/>
                      <a:pt x="495" y="28480"/>
                      <a:pt x="1477" y="23469"/>
                    </a:cubicBezTo>
                    <a:cubicBezTo>
                      <a:pt x="2467" y="18450"/>
                      <a:pt x="5058" y="13850"/>
                      <a:pt x="9258" y="9649"/>
                    </a:cubicBezTo>
                    <a:cubicBezTo>
                      <a:pt x="15688" y="3220"/>
                      <a:pt x="23869" y="0"/>
                      <a:pt x="33814" y="0"/>
                    </a:cubicBezTo>
                    <a:cubicBezTo>
                      <a:pt x="43672" y="0"/>
                      <a:pt x="51816" y="3220"/>
                      <a:pt x="58245" y="9649"/>
                    </a:cubicBezTo>
                    <a:cubicBezTo>
                      <a:pt x="62446" y="13850"/>
                      <a:pt x="65065" y="18479"/>
                      <a:pt x="66094" y="23536"/>
                    </a:cubicBezTo>
                    <a:close/>
                    <a:moveTo>
                      <a:pt x="49759" y="46549"/>
                    </a:moveTo>
                    <a:cubicBezTo>
                      <a:pt x="49759" y="38062"/>
                      <a:pt x="49445" y="32147"/>
                      <a:pt x="48796" y="28803"/>
                    </a:cubicBezTo>
                    <a:cubicBezTo>
                      <a:pt x="48159" y="25461"/>
                      <a:pt x="46977" y="22803"/>
                      <a:pt x="45263" y="20831"/>
                    </a:cubicBezTo>
                    <a:cubicBezTo>
                      <a:pt x="42434" y="17574"/>
                      <a:pt x="38615" y="15945"/>
                      <a:pt x="33814" y="15945"/>
                    </a:cubicBezTo>
                    <a:cubicBezTo>
                      <a:pt x="29099" y="15945"/>
                      <a:pt x="25241" y="17574"/>
                      <a:pt x="22241" y="20831"/>
                    </a:cubicBezTo>
                    <a:cubicBezTo>
                      <a:pt x="20527" y="22803"/>
                      <a:pt x="19374" y="25461"/>
                      <a:pt x="18774" y="28803"/>
                    </a:cubicBezTo>
                    <a:cubicBezTo>
                      <a:pt x="18174" y="32147"/>
                      <a:pt x="17869" y="38062"/>
                      <a:pt x="17869" y="46549"/>
                    </a:cubicBezTo>
                    <a:cubicBezTo>
                      <a:pt x="17869" y="55036"/>
                      <a:pt x="18174" y="60932"/>
                      <a:pt x="18774" y="64227"/>
                    </a:cubicBezTo>
                    <a:cubicBezTo>
                      <a:pt x="19374" y="67533"/>
                      <a:pt x="20527" y="70171"/>
                      <a:pt x="22241" y="72143"/>
                    </a:cubicBezTo>
                    <a:cubicBezTo>
                      <a:pt x="25327" y="75486"/>
                      <a:pt x="29185" y="77153"/>
                      <a:pt x="33814" y="77153"/>
                    </a:cubicBezTo>
                    <a:cubicBezTo>
                      <a:pt x="38528" y="77153"/>
                      <a:pt x="42348" y="75486"/>
                      <a:pt x="45263" y="72143"/>
                    </a:cubicBezTo>
                    <a:cubicBezTo>
                      <a:pt x="46977" y="70085"/>
                      <a:pt x="48159" y="67399"/>
                      <a:pt x="48796" y="64104"/>
                    </a:cubicBezTo>
                    <a:cubicBezTo>
                      <a:pt x="49445" y="60798"/>
                      <a:pt x="49759" y="54950"/>
                      <a:pt x="49759" y="46549"/>
                    </a:cubicBezTo>
                    <a:close/>
                  </a:path>
                </a:pathLst>
              </a:custGeom>
              <a:solidFill>
                <a:srgbClr val="000000"/>
              </a:solidFill>
              <a:ln w="9525" cap="flat">
                <a:noFill/>
                <a:prstDash val="solid"/>
                <a:round/>
              </a:ln>
            </p:spPr>
            <p:txBody>
              <a:bodyPr rtlCol="0" anchor="ctr"/>
              <a:lstStyle/>
              <a:p>
                <a:endParaRPr lang="en-GB"/>
              </a:p>
            </p:txBody>
          </p:sp>
          <p:sp>
            <p:nvSpPr>
              <p:cNvPr id="928" name="Freeform: Shape 927">
                <a:extLst>
                  <a:ext uri="{FF2B5EF4-FFF2-40B4-BE49-F238E27FC236}">
                    <a16:creationId xmlns:a16="http://schemas.microsoft.com/office/drawing/2014/main" id="{2EB235BC-0EE1-4A43-B7D7-67FB30213662}"/>
                  </a:ext>
                </a:extLst>
              </p:cNvPr>
              <p:cNvSpPr/>
              <p:nvPr/>
            </p:nvSpPr>
            <p:spPr>
              <a:xfrm>
                <a:off x="7930065" y="5388300"/>
                <a:ext cx="67379" cy="93097"/>
              </a:xfrm>
              <a:custGeom>
                <a:avLst/>
                <a:gdLst>
                  <a:gd name="connsiteX0" fmla="*/ 67380 w 67379"/>
                  <a:gd name="connsiteY0" fmla="*/ 64170 h 93097"/>
                  <a:gd name="connsiteX1" fmla="*/ 55930 w 67379"/>
                  <a:gd name="connsiteY1" fmla="*/ 85640 h 93097"/>
                  <a:gd name="connsiteX2" fmla="*/ 33814 w 67379"/>
                  <a:gd name="connsiteY2" fmla="*/ 93097 h 93097"/>
                  <a:gd name="connsiteX3" fmla="*/ 9258 w 67379"/>
                  <a:gd name="connsiteY3" fmla="*/ 83458 h 93097"/>
                  <a:gd name="connsiteX4" fmla="*/ 1476 w 67379"/>
                  <a:gd name="connsiteY4" fmla="*/ 69628 h 93097"/>
                  <a:gd name="connsiteX5" fmla="*/ 0 w 67379"/>
                  <a:gd name="connsiteY5" fmla="*/ 46549 h 93097"/>
                  <a:gd name="connsiteX6" fmla="*/ 1476 w 67379"/>
                  <a:gd name="connsiteY6" fmla="*/ 23469 h 93097"/>
                  <a:gd name="connsiteX7" fmla="*/ 9258 w 67379"/>
                  <a:gd name="connsiteY7" fmla="*/ 9649 h 93097"/>
                  <a:gd name="connsiteX8" fmla="*/ 33814 w 67379"/>
                  <a:gd name="connsiteY8" fmla="*/ 0 h 93097"/>
                  <a:gd name="connsiteX9" fmla="*/ 55930 w 67379"/>
                  <a:gd name="connsiteY9" fmla="*/ 7458 h 93097"/>
                  <a:gd name="connsiteX10" fmla="*/ 67380 w 67379"/>
                  <a:gd name="connsiteY10" fmla="*/ 28937 h 93097"/>
                  <a:gd name="connsiteX11" fmla="*/ 49120 w 67379"/>
                  <a:gd name="connsiteY11" fmla="*/ 28937 h 93097"/>
                  <a:gd name="connsiteX12" fmla="*/ 33814 w 67379"/>
                  <a:gd name="connsiteY12" fmla="*/ 15945 h 93097"/>
                  <a:gd name="connsiteX13" fmla="*/ 22374 w 67379"/>
                  <a:gd name="connsiteY13" fmla="*/ 20707 h 93097"/>
                  <a:gd name="connsiteX14" fmla="*/ 18840 w 67379"/>
                  <a:gd name="connsiteY14" fmla="*/ 28737 h 93097"/>
                  <a:gd name="connsiteX15" fmla="*/ 17869 w 67379"/>
                  <a:gd name="connsiteY15" fmla="*/ 46549 h 93097"/>
                  <a:gd name="connsiteX16" fmla="*/ 18840 w 67379"/>
                  <a:gd name="connsiteY16" fmla="*/ 64361 h 93097"/>
                  <a:gd name="connsiteX17" fmla="*/ 22374 w 67379"/>
                  <a:gd name="connsiteY17" fmla="*/ 72400 h 93097"/>
                  <a:gd name="connsiteX18" fmla="*/ 33814 w 67379"/>
                  <a:gd name="connsiteY18" fmla="*/ 77153 h 93097"/>
                  <a:gd name="connsiteX19" fmla="*/ 49244 w 67379"/>
                  <a:gd name="connsiteY19" fmla="*/ 64170 h 93097"/>
                  <a:gd name="connsiteX20" fmla="*/ 67380 w 67379"/>
                  <a:gd name="connsiteY20" fmla="*/ 64170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79" h="93097">
                    <a:moveTo>
                      <a:pt x="67380" y="64170"/>
                    </a:moveTo>
                    <a:cubicBezTo>
                      <a:pt x="65751" y="73514"/>
                      <a:pt x="61931" y="80667"/>
                      <a:pt x="55930" y="85640"/>
                    </a:cubicBezTo>
                    <a:cubicBezTo>
                      <a:pt x="49930" y="90611"/>
                      <a:pt x="42557" y="93097"/>
                      <a:pt x="33814" y="93097"/>
                    </a:cubicBezTo>
                    <a:cubicBezTo>
                      <a:pt x="24041" y="93097"/>
                      <a:pt x="15859" y="89888"/>
                      <a:pt x="9258" y="83458"/>
                    </a:cubicBezTo>
                    <a:cubicBezTo>
                      <a:pt x="5058" y="79257"/>
                      <a:pt x="2467" y="74648"/>
                      <a:pt x="1476" y="69628"/>
                    </a:cubicBezTo>
                    <a:cubicBezTo>
                      <a:pt x="495" y="64618"/>
                      <a:pt x="0" y="56922"/>
                      <a:pt x="0" y="46549"/>
                    </a:cubicBezTo>
                    <a:cubicBezTo>
                      <a:pt x="0" y="36176"/>
                      <a:pt x="495" y="28480"/>
                      <a:pt x="1476" y="23469"/>
                    </a:cubicBezTo>
                    <a:cubicBezTo>
                      <a:pt x="2467" y="18450"/>
                      <a:pt x="5058" y="13850"/>
                      <a:pt x="9258" y="9649"/>
                    </a:cubicBezTo>
                    <a:cubicBezTo>
                      <a:pt x="15859" y="3220"/>
                      <a:pt x="24041" y="0"/>
                      <a:pt x="33814" y="0"/>
                    </a:cubicBezTo>
                    <a:cubicBezTo>
                      <a:pt x="42557" y="0"/>
                      <a:pt x="49930" y="2486"/>
                      <a:pt x="55930" y="7458"/>
                    </a:cubicBezTo>
                    <a:cubicBezTo>
                      <a:pt x="61931" y="12430"/>
                      <a:pt x="65751" y="19593"/>
                      <a:pt x="67380" y="28937"/>
                    </a:cubicBezTo>
                    <a:lnTo>
                      <a:pt x="49120" y="28937"/>
                    </a:lnTo>
                    <a:cubicBezTo>
                      <a:pt x="47063" y="20279"/>
                      <a:pt x="41957" y="15945"/>
                      <a:pt x="33814" y="15945"/>
                    </a:cubicBezTo>
                    <a:cubicBezTo>
                      <a:pt x="28927" y="15945"/>
                      <a:pt x="25117" y="17536"/>
                      <a:pt x="22374" y="20707"/>
                    </a:cubicBezTo>
                    <a:cubicBezTo>
                      <a:pt x="20660" y="22679"/>
                      <a:pt x="19478" y="25355"/>
                      <a:pt x="18840" y="28737"/>
                    </a:cubicBezTo>
                    <a:cubicBezTo>
                      <a:pt x="18192" y="32128"/>
                      <a:pt x="17869" y="38062"/>
                      <a:pt x="17869" y="46549"/>
                    </a:cubicBezTo>
                    <a:cubicBezTo>
                      <a:pt x="17869" y="55036"/>
                      <a:pt x="18192" y="60970"/>
                      <a:pt x="18840" y="64361"/>
                    </a:cubicBezTo>
                    <a:cubicBezTo>
                      <a:pt x="19478" y="67742"/>
                      <a:pt x="20660" y="70428"/>
                      <a:pt x="22374" y="72400"/>
                    </a:cubicBezTo>
                    <a:cubicBezTo>
                      <a:pt x="25117" y="75572"/>
                      <a:pt x="28927" y="77153"/>
                      <a:pt x="33814" y="77153"/>
                    </a:cubicBezTo>
                    <a:cubicBezTo>
                      <a:pt x="42043" y="77153"/>
                      <a:pt x="47187" y="72828"/>
                      <a:pt x="49244" y="64170"/>
                    </a:cubicBezTo>
                    <a:lnTo>
                      <a:pt x="67380" y="64170"/>
                    </a:lnTo>
                    <a:close/>
                  </a:path>
                </a:pathLst>
              </a:custGeom>
              <a:solidFill>
                <a:srgbClr val="000000"/>
              </a:solidFill>
              <a:ln w="9525" cap="flat">
                <a:noFill/>
                <a:prstDash val="solid"/>
                <a:round/>
              </a:ln>
            </p:spPr>
            <p:txBody>
              <a:bodyPr rtlCol="0" anchor="ctr"/>
              <a:lstStyle/>
              <a:p>
                <a:endParaRPr lang="en-GB"/>
              </a:p>
            </p:txBody>
          </p:sp>
          <p:sp>
            <p:nvSpPr>
              <p:cNvPr id="929" name="Freeform: Shape 928">
                <a:extLst>
                  <a:ext uri="{FF2B5EF4-FFF2-40B4-BE49-F238E27FC236}">
                    <a16:creationId xmlns:a16="http://schemas.microsoft.com/office/drawing/2014/main" id="{79FBE589-9E58-4B0B-B629-C4A4195704A6}"/>
                  </a:ext>
                </a:extLst>
              </p:cNvPr>
              <p:cNvSpPr/>
              <p:nvPr/>
            </p:nvSpPr>
            <p:spPr>
              <a:xfrm>
                <a:off x="8006961" y="5388300"/>
                <a:ext cx="67379" cy="93097"/>
              </a:xfrm>
              <a:custGeom>
                <a:avLst/>
                <a:gdLst>
                  <a:gd name="connsiteX0" fmla="*/ 67380 w 67379"/>
                  <a:gd name="connsiteY0" fmla="*/ 64170 h 93097"/>
                  <a:gd name="connsiteX1" fmla="*/ 55930 w 67379"/>
                  <a:gd name="connsiteY1" fmla="*/ 85640 h 93097"/>
                  <a:gd name="connsiteX2" fmla="*/ 33814 w 67379"/>
                  <a:gd name="connsiteY2" fmla="*/ 93097 h 93097"/>
                  <a:gd name="connsiteX3" fmla="*/ 9258 w 67379"/>
                  <a:gd name="connsiteY3" fmla="*/ 83458 h 93097"/>
                  <a:gd name="connsiteX4" fmla="*/ 1476 w 67379"/>
                  <a:gd name="connsiteY4" fmla="*/ 69628 h 93097"/>
                  <a:gd name="connsiteX5" fmla="*/ 0 w 67379"/>
                  <a:gd name="connsiteY5" fmla="*/ 46549 h 93097"/>
                  <a:gd name="connsiteX6" fmla="*/ 1476 w 67379"/>
                  <a:gd name="connsiteY6" fmla="*/ 23469 h 93097"/>
                  <a:gd name="connsiteX7" fmla="*/ 9258 w 67379"/>
                  <a:gd name="connsiteY7" fmla="*/ 9649 h 93097"/>
                  <a:gd name="connsiteX8" fmla="*/ 33814 w 67379"/>
                  <a:gd name="connsiteY8" fmla="*/ 0 h 93097"/>
                  <a:gd name="connsiteX9" fmla="*/ 55930 w 67379"/>
                  <a:gd name="connsiteY9" fmla="*/ 7458 h 93097"/>
                  <a:gd name="connsiteX10" fmla="*/ 67380 w 67379"/>
                  <a:gd name="connsiteY10" fmla="*/ 28937 h 93097"/>
                  <a:gd name="connsiteX11" fmla="*/ 49120 w 67379"/>
                  <a:gd name="connsiteY11" fmla="*/ 28937 h 93097"/>
                  <a:gd name="connsiteX12" fmla="*/ 33814 w 67379"/>
                  <a:gd name="connsiteY12" fmla="*/ 15945 h 93097"/>
                  <a:gd name="connsiteX13" fmla="*/ 22374 w 67379"/>
                  <a:gd name="connsiteY13" fmla="*/ 20707 h 93097"/>
                  <a:gd name="connsiteX14" fmla="*/ 18840 w 67379"/>
                  <a:gd name="connsiteY14" fmla="*/ 28737 h 93097"/>
                  <a:gd name="connsiteX15" fmla="*/ 17869 w 67379"/>
                  <a:gd name="connsiteY15" fmla="*/ 46549 h 93097"/>
                  <a:gd name="connsiteX16" fmla="*/ 18840 w 67379"/>
                  <a:gd name="connsiteY16" fmla="*/ 64361 h 93097"/>
                  <a:gd name="connsiteX17" fmla="*/ 22374 w 67379"/>
                  <a:gd name="connsiteY17" fmla="*/ 72400 h 93097"/>
                  <a:gd name="connsiteX18" fmla="*/ 33814 w 67379"/>
                  <a:gd name="connsiteY18" fmla="*/ 77153 h 93097"/>
                  <a:gd name="connsiteX19" fmla="*/ 49244 w 67379"/>
                  <a:gd name="connsiteY19" fmla="*/ 64170 h 93097"/>
                  <a:gd name="connsiteX20" fmla="*/ 67380 w 67379"/>
                  <a:gd name="connsiteY20" fmla="*/ 64170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79" h="93097">
                    <a:moveTo>
                      <a:pt x="67380" y="64170"/>
                    </a:moveTo>
                    <a:cubicBezTo>
                      <a:pt x="65751" y="73514"/>
                      <a:pt x="61931" y="80667"/>
                      <a:pt x="55930" y="85640"/>
                    </a:cubicBezTo>
                    <a:cubicBezTo>
                      <a:pt x="49930" y="90611"/>
                      <a:pt x="42557" y="93097"/>
                      <a:pt x="33814" y="93097"/>
                    </a:cubicBezTo>
                    <a:cubicBezTo>
                      <a:pt x="24041" y="93097"/>
                      <a:pt x="15859" y="89888"/>
                      <a:pt x="9258" y="83458"/>
                    </a:cubicBezTo>
                    <a:cubicBezTo>
                      <a:pt x="5058" y="79257"/>
                      <a:pt x="2467" y="74648"/>
                      <a:pt x="1476" y="69628"/>
                    </a:cubicBezTo>
                    <a:cubicBezTo>
                      <a:pt x="495" y="64618"/>
                      <a:pt x="0" y="56922"/>
                      <a:pt x="0" y="46549"/>
                    </a:cubicBezTo>
                    <a:cubicBezTo>
                      <a:pt x="0" y="36176"/>
                      <a:pt x="495" y="28480"/>
                      <a:pt x="1476" y="23469"/>
                    </a:cubicBezTo>
                    <a:cubicBezTo>
                      <a:pt x="2467" y="18450"/>
                      <a:pt x="5058" y="13850"/>
                      <a:pt x="9258" y="9649"/>
                    </a:cubicBezTo>
                    <a:cubicBezTo>
                      <a:pt x="15859" y="3220"/>
                      <a:pt x="24041" y="0"/>
                      <a:pt x="33814" y="0"/>
                    </a:cubicBezTo>
                    <a:cubicBezTo>
                      <a:pt x="42557" y="0"/>
                      <a:pt x="49930" y="2486"/>
                      <a:pt x="55930" y="7458"/>
                    </a:cubicBezTo>
                    <a:cubicBezTo>
                      <a:pt x="61931" y="12430"/>
                      <a:pt x="65751" y="19593"/>
                      <a:pt x="67380" y="28937"/>
                    </a:cubicBezTo>
                    <a:lnTo>
                      <a:pt x="49120" y="28937"/>
                    </a:lnTo>
                    <a:cubicBezTo>
                      <a:pt x="47063" y="20279"/>
                      <a:pt x="41957" y="15945"/>
                      <a:pt x="33814" y="15945"/>
                    </a:cubicBezTo>
                    <a:cubicBezTo>
                      <a:pt x="28927" y="15945"/>
                      <a:pt x="25117" y="17536"/>
                      <a:pt x="22374" y="20707"/>
                    </a:cubicBezTo>
                    <a:cubicBezTo>
                      <a:pt x="20660" y="22679"/>
                      <a:pt x="19478" y="25355"/>
                      <a:pt x="18840" y="28737"/>
                    </a:cubicBezTo>
                    <a:cubicBezTo>
                      <a:pt x="18192" y="32128"/>
                      <a:pt x="17869" y="38062"/>
                      <a:pt x="17869" y="46549"/>
                    </a:cubicBezTo>
                    <a:cubicBezTo>
                      <a:pt x="17869" y="55036"/>
                      <a:pt x="18192" y="60970"/>
                      <a:pt x="18840" y="64361"/>
                    </a:cubicBezTo>
                    <a:cubicBezTo>
                      <a:pt x="19478" y="67742"/>
                      <a:pt x="20660" y="70428"/>
                      <a:pt x="22374" y="72400"/>
                    </a:cubicBezTo>
                    <a:cubicBezTo>
                      <a:pt x="25117" y="75572"/>
                      <a:pt x="28927" y="77153"/>
                      <a:pt x="33814" y="77153"/>
                    </a:cubicBezTo>
                    <a:cubicBezTo>
                      <a:pt x="42043" y="77153"/>
                      <a:pt x="47187" y="72828"/>
                      <a:pt x="49244" y="64170"/>
                    </a:cubicBezTo>
                    <a:lnTo>
                      <a:pt x="67380" y="64170"/>
                    </a:lnTo>
                    <a:close/>
                  </a:path>
                </a:pathLst>
              </a:custGeom>
              <a:solidFill>
                <a:srgbClr val="000000"/>
              </a:solidFill>
              <a:ln w="9525" cap="flat">
                <a:noFill/>
                <a:prstDash val="solid"/>
                <a:round/>
              </a:ln>
            </p:spPr>
            <p:txBody>
              <a:bodyPr rtlCol="0" anchor="ctr"/>
              <a:lstStyle/>
              <a:p>
                <a:endParaRPr lang="en-GB"/>
              </a:p>
            </p:txBody>
          </p:sp>
          <p:sp>
            <p:nvSpPr>
              <p:cNvPr id="930" name="Freeform: Shape 929">
                <a:extLst>
                  <a:ext uri="{FF2B5EF4-FFF2-40B4-BE49-F238E27FC236}">
                    <a16:creationId xmlns:a16="http://schemas.microsoft.com/office/drawing/2014/main" id="{3AF14288-49AC-4A0F-A5CF-781B2D6352BB}"/>
                  </a:ext>
                </a:extLst>
              </p:cNvPr>
              <p:cNvSpPr/>
              <p:nvPr/>
            </p:nvSpPr>
            <p:spPr>
              <a:xfrm>
                <a:off x="8085523" y="5389072"/>
                <a:ext cx="67379" cy="92325"/>
              </a:xfrm>
              <a:custGeom>
                <a:avLst/>
                <a:gdLst>
                  <a:gd name="connsiteX0" fmla="*/ 67380 w 67379"/>
                  <a:gd name="connsiteY0" fmla="*/ 60179 h 92325"/>
                  <a:gd name="connsiteX1" fmla="*/ 57741 w 67379"/>
                  <a:gd name="connsiteY1" fmla="*/ 83391 h 92325"/>
                  <a:gd name="connsiteX2" fmla="*/ 33690 w 67379"/>
                  <a:gd name="connsiteY2" fmla="*/ 92326 h 92325"/>
                  <a:gd name="connsiteX3" fmla="*/ 9649 w 67379"/>
                  <a:gd name="connsiteY3" fmla="*/ 83391 h 92325"/>
                  <a:gd name="connsiteX4" fmla="*/ 0 w 67379"/>
                  <a:gd name="connsiteY4" fmla="*/ 60179 h 92325"/>
                  <a:gd name="connsiteX5" fmla="*/ 0 w 67379"/>
                  <a:gd name="connsiteY5" fmla="*/ 0 h 92325"/>
                  <a:gd name="connsiteX6" fmla="*/ 17879 w 67379"/>
                  <a:gd name="connsiteY6" fmla="*/ 0 h 92325"/>
                  <a:gd name="connsiteX7" fmla="*/ 17879 w 67379"/>
                  <a:gd name="connsiteY7" fmla="*/ 59541 h 92325"/>
                  <a:gd name="connsiteX8" fmla="*/ 22117 w 67379"/>
                  <a:gd name="connsiteY8" fmla="*/ 71885 h 92325"/>
                  <a:gd name="connsiteX9" fmla="*/ 33690 w 67379"/>
                  <a:gd name="connsiteY9" fmla="*/ 76381 h 92325"/>
                  <a:gd name="connsiteX10" fmla="*/ 45329 w 67379"/>
                  <a:gd name="connsiteY10" fmla="*/ 71885 h 92325"/>
                  <a:gd name="connsiteX11" fmla="*/ 49635 w 67379"/>
                  <a:gd name="connsiteY11" fmla="*/ 59541 h 92325"/>
                  <a:gd name="connsiteX12" fmla="*/ 49635 w 67379"/>
                  <a:gd name="connsiteY12" fmla="*/ 0 h 92325"/>
                  <a:gd name="connsiteX13" fmla="*/ 67380 w 67379"/>
                  <a:gd name="connsiteY13" fmla="*/ 0 h 92325"/>
                  <a:gd name="connsiteX14" fmla="*/ 67380 w 67379"/>
                  <a:gd name="connsiteY14" fmla="*/ 60179 h 9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379" h="92325">
                    <a:moveTo>
                      <a:pt x="67380" y="60179"/>
                    </a:moveTo>
                    <a:cubicBezTo>
                      <a:pt x="67380" y="69695"/>
                      <a:pt x="64170" y="77429"/>
                      <a:pt x="57741" y="83391"/>
                    </a:cubicBezTo>
                    <a:cubicBezTo>
                      <a:pt x="51311" y="89345"/>
                      <a:pt x="43291" y="92326"/>
                      <a:pt x="33690" y="92326"/>
                    </a:cubicBezTo>
                    <a:cubicBezTo>
                      <a:pt x="24089" y="92326"/>
                      <a:pt x="16078" y="89345"/>
                      <a:pt x="9649" y="83391"/>
                    </a:cubicBezTo>
                    <a:cubicBezTo>
                      <a:pt x="3220" y="77429"/>
                      <a:pt x="0" y="69695"/>
                      <a:pt x="0" y="60179"/>
                    </a:cubicBezTo>
                    <a:lnTo>
                      <a:pt x="0" y="0"/>
                    </a:lnTo>
                    <a:lnTo>
                      <a:pt x="17879" y="0"/>
                    </a:lnTo>
                    <a:lnTo>
                      <a:pt x="17879" y="59541"/>
                    </a:lnTo>
                    <a:cubicBezTo>
                      <a:pt x="17879" y="64770"/>
                      <a:pt x="19288" y="68885"/>
                      <a:pt x="22117" y="71885"/>
                    </a:cubicBezTo>
                    <a:cubicBezTo>
                      <a:pt x="24946" y="74886"/>
                      <a:pt x="28803" y="76381"/>
                      <a:pt x="33690" y="76381"/>
                    </a:cubicBezTo>
                    <a:cubicBezTo>
                      <a:pt x="38576" y="76381"/>
                      <a:pt x="42463" y="74886"/>
                      <a:pt x="45329" y="71885"/>
                    </a:cubicBezTo>
                    <a:cubicBezTo>
                      <a:pt x="48206" y="68885"/>
                      <a:pt x="49635" y="64770"/>
                      <a:pt x="49635" y="59541"/>
                    </a:cubicBezTo>
                    <a:lnTo>
                      <a:pt x="49635" y="0"/>
                    </a:lnTo>
                    <a:lnTo>
                      <a:pt x="67380" y="0"/>
                    </a:lnTo>
                    <a:lnTo>
                      <a:pt x="67380" y="60179"/>
                    </a:lnTo>
                    <a:close/>
                  </a:path>
                </a:pathLst>
              </a:custGeom>
              <a:solidFill>
                <a:srgbClr val="000000"/>
              </a:solidFill>
              <a:ln w="9525" cap="flat">
                <a:noFill/>
                <a:prstDash val="solid"/>
                <a:round/>
              </a:ln>
            </p:spPr>
            <p:txBody>
              <a:bodyPr rtlCol="0" anchor="ctr"/>
              <a:lstStyle/>
              <a:p>
                <a:endParaRPr lang="en-GB"/>
              </a:p>
            </p:txBody>
          </p:sp>
          <p:sp>
            <p:nvSpPr>
              <p:cNvPr id="931" name="Freeform: Shape 930">
                <a:extLst>
                  <a:ext uri="{FF2B5EF4-FFF2-40B4-BE49-F238E27FC236}">
                    <a16:creationId xmlns:a16="http://schemas.microsoft.com/office/drawing/2014/main" id="{AD308B50-DB73-485C-8FB5-FD4EFD4C7C1B}"/>
                  </a:ext>
                </a:extLst>
              </p:cNvPr>
              <p:cNvSpPr/>
              <p:nvPr/>
            </p:nvSpPr>
            <p:spPr>
              <a:xfrm>
                <a:off x="8170010" y="5389072"/>
                <a:ext cx="69303" cy="91554"/>
              </a:xfrm>
              <a:custGeom>
                <a:avLst/>
                <a:gdLst>
                  <a:gd name="connsiteX0" fmla="*/ 69304 w 69303"/>
                  <a:gd name="connsiteY0" fmla="*/ 91554 h 91554"/>
                  <a:gd name="connsiteX1" fmla="*/ 48606 w 69303"/>
                  <a:gd name="connsiteY1" fmla="*/ 91554 h 91554"/>
                  <a:gd name="connsiteX2" fmla="*/ 30728 w 69303"/>
                  <a:gd name="connsiteY2" fmla="*/ 55036 h 91554"/>
                  <a:gd name="connsiteX3" fmla="*/ 17869 w 69303"/>
                  <a:gd name="connsiteY3" fmla="*/ 55036 h 91554"/>
                  <a:gd name="connsiteX4" fmla="*/ 17869 w 69303"/>
                  <a:gd name="connsiteY4" fmla="*/ 91554 h 91554"/>
                  <a:gd name="connsiteX5" fmla="*/ 0 w 69303"/>
                  <a:gd name="connsiteY5" fmla="*/ 91554 h 91554"/>
                  <a:gd name="connsiteX6" fmla="*/ 0 w 69303"/>
                  <a:gd name="connsiteY6" fmla="*/ 0 h 91554"/>
                  <a:gd name="connsiteX7" fmla="*/ 35871 w 69303"/>
                  <a:gd name="connsiteY7" fmla="*/ 0 h 91554"/>
                  <a:gd name="connsiteX8" fmla="*/ 57541 w 69303"/>
                  <a:gd name="connsiteY8" fmla="*/ 8106 h 91554"/>
                  <a:gd name="connsiteX9" fmla="*/ 65580 w 69303"/>
                  <a:gd name="connsiteY9" fmla="*/ 28032 h 91554"/>
                  <a:gd name="connsiteX10" fmla="*/ 60817 w 69303"/>
                  <a:gd name="connsiteY10" fmla="*/ 43339 h 91554"/>
                  <a:gd name="connsiteX11" fmla="*/ 48863 w 69303"/>
                  <a:gd name="connsiteY11" fmla="*/ 52083 h 91554"/>
                  <a:gd name="connsiteX12" fmla="*/ 69304 w 69303"/>
                  <a:gd name="connsiteY12" fmla="*/ 91554 h 91554"/>
                  <a:gd name="connsiteX13" fmla="*/ 44101 w 69303"/>
                  <a:gd name="connsiteY13" fmla="*/ 36776 h 91554"/>
                  <a:gd name="connsiteX14" fmla="*/ 47701 w 69303"/>
                  <a:gd name="connsiteY14" fmla="*/ 28032 h 91554"/>
                  <a:gd name="connsiteX15" fmla="*/ 44101 w 69303"/>
                  <a:gd name="connsiteY15" fmla="*/ 19288 h 91554"/>
                  <a:gd name="connsiteX16" fmla="*/ 34719 w 69303"/>
                  <a:gd name="connsiteY16" fmla="*/ 15945 h 91554"/>
                  <a:gd name="connsiteX17" fmla="*/ 17869 w 69303"/>
                  <a:gd name="connsiteY17" fmla="*/ 15945 h 91554"/>
                  <a:gd name="connsiteX18" fmla="*/ 17869 w 69303"/>
                  <a:gd name="connsiteY18" fmla="*/ 40120 h 91554"/>
                  <a:gd name="connsiteX19" fmla="*/ 34719 w 69303"/>
                  <a:gd name="connsiteY19" fmla="*/ 40120 h 91554"/>
                  <a:gd name="connsiteX20" fmla="*/ 44101 w 69303"/>
                  <a:gd name="connsiteY20" fmla="*/ 36776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303" h="91554">
                    <a:moveTo>
                      <a:pt x="69304" y="91554"/>
                    </a:moveTo>
                    <a:lnTo>
                      <a:pt x="48606" y="91554"/>
                    </a:lnTo>
                    <a:lnTo>
                      <a:pt x="30728" y="55036"/>
                    </a:lnTo>
                    <a:lnTo>
                      <a:pt x="17869" y="55036"/>
                    </a:lnTo>
                    <a:lnTo>
                      <a:pt x="17869" y="91554"/>
                    </a:lnTo>
                    <a:lnTo>
                      <a:pt x="0" y="91554"/>
                    </a:lnTo>
                    <a:lnTo>
                      <a:pt x="0" y="0"/>
                    </a:lnTo>
                    <a:lnTo>
                      <a:pt x="35871" y="0"/>
                    </a:lnTo>
                    <a:cubicBezTo>
                      <a:pt x="44958" y="0"/>
                      <a:pt x="52188" y="2705"/>
                      <a:pt x="57541" y="8106"/>
                    </a:cubicBezTo>
                    <a:cubicBezTo>
                      <a:pt x="62903" y="13507"/>
                      <a:pt x="65580" y="20145"/>
                      <a:pt x="65580" y="28032"/>
                    </a:cubicBezTo>
                    <a:cubicBezTo>
                      <a:pt x="65580" y="34119"/>
                      <a:pt x="63989" y="39224"/>
                      <a:pt x="60817" y="43339"/>
                    </a:cubicBezTo>
                    <a:cubicBezTo>
                      <a:pt x="57645" y="47454"/>
                      <a:pt x="53664" y="50368"/>
                      <a:pt x="48863" y="52083"/>
                    </a:cubicBezTo>
                    <a:lnTo>
                      <a:pt x="69304" y="91554"/>
                    </a:lnTo>
                    <a:close/>
                    <a:moveTo>
                      <a:pt x="44101" y="36776"/>
                    </a:moveTo>
                    <a:cubicBezTo>
                      <a:pt x="46501" y="34547"/>
                      <a:pt x="47701" y="31633"/>
                      <a:pt x="47701" y="28032"/>
                    </a:cubicBezTo>
                    <a:cubicBezTo>
                      <a:pt x="47701" y="24432"/>
                      <a:pt x="46501" y="21517"/>
                      <a:pt x="44101" y="19288"/>
                    </a:cubicBezTo>
                    <a:cubicBezTo>
                      <a:pt x="41700" y="17059"/>
                      <a:pt x="38576" y="15945"/>
                      <a:pt x="34719" y="15945"/>
                    </a:cubicBezTo>
                    <a:lnTo>
                      <a:pt x="17869" y="15945"/>
                    </a:lnTo>
                    <a:lnTo>
                      <a:pt x="17869" y="40120"/>
                    </a:lnTo>
                    <a:lnTo>
                      <a:pt x="34719" y="40120"/>
                    </a:lnTo>
                    <a:cubicBezTo>
                      <a:pt x="38576" y="40120"/>
                      <a:pt x="41700" y="39005"/>
                      <a:pt x="44101" y="36776"/>
                    </a:cubicBezTo>
                    <a:close/>
                  </a:path>
                </a:pathLst>
              </a:custGeom>
              <a:solidFill>
                <a:srgbClr val="000000"/>
              </a:solidFill>
              <a:ln w="9525" cap="flat">
                <a:noFill/>
                <a:prstDash val="solid"/>
                <a:round/>
              </a:ln>
            </p:spPr>
            <p:txBody>
              <a:bodyPr rtlCol="0" anchor="ctr"/>
              <a:lstStyle/>
              <a:p>
                <a:endParaRPr lang="en-GB"/>
              </a:p>
            </p:txBody>
          </p:sp>
          <p:sp>
            <p:nvSpPr>
              <p:cNvPr id="932" name="Freeform: Shape 931">
                <a:extLst>
                  <a:ext uri="{FF2B5EF4-FFF2-40B4-BE49-F238E27FC236}">
                    <a16:creationId xmlns:a16="http://schemas.microsoft.com/office/drawing/2014/main" id="{990A1FAB-12EF-486E-AED3-884F08EA53D1}"/>
                  </a:ext>
                </a:extLst>
              </p:cNvPr>
              <p:cNvSpPr/>
              <p:nvPr/>
            </p:nvSpPr>
            <p:spPr>
              <a:xfrm>
                <a:off x="8243047" y="5388300"/>
                <a:ext cx="67380" cy="93097"/>
              </a:xfrm>
              <a:custGeom>
                <a:avLst/>
                <a:gdLst>
                  <a:gd name="connsiteX0" fmla="*/ 67380 w 67380"/>
                  <a:gd name="connsiteY0" fmla="*/ 65323 h 93097"/>
                  <a:gd name="connsiteX1" fmla="*/ 57864 w 67380"/>
                  <a:gd name="connsiteY1" fmla="*/ 85706 h 93097"/>
                  <a:gd name="connsiteX2" fmla="*/ 33433 w 67380"/>
                  <a:gd name="connsiteY2" fmla="*/ 93097 h 93097"/>
                  <a:gd name="connsiteX3" fmla="*/ 14526 w 67380"/>
                  <a:gd name="connsiteY3" fmla="*/ 90335 h 93097"/>
                  <a:gd name="connsiteX4" fmla="*/ 0 w 67380"/>
                  <a:gd name="connsiteY4" fmla="*/ 81010 h 93097"/>
                  <a:gd name="connsiteX5" fmla="*/ 11573 w 67380"/>
                  <a:gd name="connsiteY5" fmla="*/ 69438 h 93097"/>
                  <a:gd name="connsiteX6" fmla="*/ 33557 w 67380"/>
                  <a:gd name="connsiteY6" fmla="*/ 77153 h 93097"/>
                  <a:gd name="connsiteX7" fmla="*/ 45711 w 67380"/>
                  <a:gd name="connsiteY7" fmla="*/ 74200 h 93097"/>
                  <a:gd name="connsiteX8" fmla="*/ 49892 w 67380"/>
                  <a:gd name="connsiteY8" fmla="*/ 65713 h 93097"/>
                  <a:gd name="connsiteX9" fmla="*/ 47063 w 67380"/>
                  <a:gd name="connsiteY9" fmla="*/ 58121 h 93097"/>
                  <a:gd name="connsiteX10" fmla="*/ 38834 w 67380"/>
                  <a:gd name="connsiteY10" fmla="*/ 55036 h 93097"/>
                  <a:gd name="connsiteX11" fmla="*/ 27899 w 67380"/>
                  <a:gd name="connsiteY11" fmla="*/ 53369 h 93097"/>
                  <a:gd name="connsiteX12" fmla="*/ 10154 w 67380"/>
                  <a:gd name="connsiteY12" fmla="*/ 45777 h 93097"/>
                  <a:gd name="connsiteX13" fmla="*/ 3601 w 67380"/>
                  <a:gd name="connsiteY13" fmla="*/ 27775 h 93097"/>
                  <a:gd name="connsiteX14" fmla="*/ 12211 w 67380"/>
                  <a:gd name="connsiteY14" fmla="*/ 7649 h 93097"/>
                  <a:gd name="connsiteX15" fmla="*/ 35490 w 67380"/>
                  <a:gd name="connsiteY15" fmla="*/ 0 h 93097"/>
                  <a:gd name="connsiteX16" fmla="*/ 65066 w 67380"/>
                  <a:gd name="connsiteY16" fmla="*/ 10678 h 93097"/>
                  <a:gd name="connsiteX17" fmla="*/ 53750 w 67380"/>
                  <a:gd name="connsiteY17" fmla="*/ 21860 h 93097"/>
                  <a:gd name="connsiteX18" fmla="*/ 34976 w 67380"/>
                  <a:gd name="connsiteY18" fmla="*/ 15564 h 93097"/>
                  <a:gd name="connsiteX19" fmla="*/ 24555 w 67380"/>
                  <a:gd name="connsiteY19" fmla="*/ 18841 h 93097"/>
                  <a:gd name="connsiteX20" fmla="*/ 20955 w 67380"/>
                  <a:gd name="connsiteY20" fmla="*/ 27137 h 93097"/>
                  <a:gd name="connsiteX21" fmla="*/ 23527 w 67380"/>
                  <a:gd name="connsiteY21" fmla="*/ 33690 h 93097"/>
                  <a:gd name="connsiteX22" fmla="*/ 31890 w 67380"/>
                  <a:gd name="connsiteY22" fmla="*/ 37167 h 93097"/>
                  <a:gd name="connsiteX23" fmla="*/ 42815 w 67380"/>
                  <a:gd name="connsiteY23" fmla="*/ 38834 h 93097"/>
                  <a:gd name="connsiteX24" fmla="*/ 60303 w 67380"/>
                  <a:gd name="connsiteY24" fmla="*/ 46034 h 93097"/>
                  <a:gd name="connsiteX25" fmla="*/ 67380 w 67380"/>
                  <a:gd name="connsiteY25" fmla="*/ 65323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380" h="93097">
                    <a:moveTo>
                      <a:pt x="67380" y="65323"/>
                    </a:moveTo>
                    <a:cubicBezTo>
                      <a:pt x="67380" y="73981"/>
                      <a:pt x="64208" y="80772"/>
                      <a:pt x="57864" y="85706"/>
                    </a:cubicBezTo>
                    <a:cubicBezTo>
                      <a:pt x="51521" y="90631"/>
                      <a:pt x="43377" y="93097"/>
                      <a:pt x="33433" y="93097"/>
                    </a:cubicBezTo>
                    <a:cubicBezTo>
                      <a:pt x="26147" y="93097"/>
                      <a:pt x="19841" y="92173"/>
                      <a:pt x="14526" y="90335"/>
                    </a:cubicBezTo>
                    <a:cubicBezTo>
                      <a:pt x="9211" y="88488"/>
                      <a:pt x="4372" y="85382"/>
                      <a:pt x="0" y="81010"/>
                    </a:cubicBezTo>
                    <a:lnTo>
                      <a:pt x="11573" y="69438"/>
                    </a:lnTo>
                    <a:cubicBezTo>
                      <a:pt x="16716" y="74581"/>
                      <a:pt x="24042" y="77153"/>
                      <a:pt x="33557" y="77153"/>
                    </a:cubicBezTo>
                    <a:cubicBezTo>
                      <a:pt x="38872" y="77153"/>
                      <a:pt x="42929" y="76172"/>
                      <a:pt x="45711" y="74200"/>
                    </a:cubicBezTo>
                    <a:cubicBezTo>
                      <a:pt x="48502" y="72228"/>
                      <a:pt x="49892" y="69399"/>
                      <a:pt x="49892" y="65713"/>
                    </a:cubicBezTo>
                    <a:cubicBezTo>
                      <a:pt x="49892" y="62542"/>
                      <a:pt x="48949" y="60007"/>
                      <a:pt x="47063" y="58121"/>
                    </a:cubicBezTo>
                    <a:cubicBezTo>
                      <a:pt x="45434" y="56579"/>
                      <a:pt x="42692" y="55550"/>
                      <a:pt x="38834" y="55036"/>
                    </a:cubicBezTo>
                    <a:lnTo>
                      <a:pt x="27899" y="53369"/>
                    </a:lnTo>
                    <a:cubicBezTo>
                      <a:pt x="20184" y="52254"/>
                      <a:pt x="14269" y="49721"/>
                      <a:pt x="10154" y="45777"/>
                    </a:cubicBezTo>
                    <a:cubicBezTo>
                      <a:pt x="5782" y="41491"/>
                      <a:pt x="3601" y="35490"/>
                      <a:pt x="3601" y="27775"/>
                    </a:cubicBezTo>
                    <a:cubicBezTo>
                      <a:pt x="3601" y="19460"/>
                      <a:pt x="6468" y="12754"/>
                      <a:pt x="12211" y="7649"/>
                    </a:cubicBezTo>
                    <a:cubicBezTo>
                      <a:pt x="17955" y="2553"/>
                      <a:pt x="25718" y="0"/>
                      <a:pt x="35490" y="0"/>
                    </a:cubicBezTo>
                    <a:cubicBezTo>
                      <a:pt x="47835" y="0"/>
                      <a:pt x="57693" y="3563"/>
                      <a:pt x="65066" y="10678"/>
                    </a:cubicBezTo>
                    <a:lnTo>
                      <a:pt x="53750" y="21860"/>
                    </a:lnTo>
                    <a:cubicBezTo>
                      <a:pt x="49464" y="17659"/>
                      <a:pt x="43206" y="15564"/>
                      <a:pt x="34976" y="15564"/>
                    </a:cubicBezTo>
                    <a:cubicBezTo>
                      <a:pt x="30432" y="15564"/>
                      <a:pt x="26956" y="16650"/>
                      <a:pt x="24555" y="18841"/>
                    </a:cubicBezTo>
                    <a:cubicBezTo>
                      <a:pt x="22156" y="21022"/>
                      <a:pt x="20955" y="23793"/>
                      <a:pt x="20955" y="27137"/>
                    </a:cubicBezTo>
                    <a:cubicBezTo>
                      <a:pt x="20955" y="29880"/>
                      <a:pt x="21813" y="32061"/>
                      <a:pt x="23527" y="33690"/>
                    </a:cubicBezTo>
                    <a:cubicBezTo>
                      <a:pt x="25498" y="35490"/>
                      <a:pt x="28290" y="36652"/>
                      <a:pt x="31890" y="37167"/>
                    </a:cubicBezTo>
                    <a:lnTo>
                      <a:pt x="42815" y="38834"/>
                    </a:lnTo>
                    <a:cubicBezTo>
                      <a:pt x="50616" y="39948"/>
                      <a:pt x="56445" y="42348"/>
                      <a:pt x="60303" y="46034"/>
                    </a:cubicBezTo>
                    <a:cubicBezTo>
                      <a:pt x="65018" y="50406"/>
                      <a:pt x="67380" y="56836"/>
                      <a:pt x="67380" y="65323"/>
                    </a:cubicBezTo>
                    <a:close/>
                  </a:path>
                </a:pathLst>
              </a:custGeom>
              <a:solidFill>
                <a:srgbClr val="000000"/>
              </a:solidFill>
              <a:ln w="9525" cap="flat">
                <a:noFill/>
                <a:prstDash val="solid"/>
                <a:round/>
              </a:ln>
            </p:spPr>
            <p:txBody>
              <a:bodyPr rtlCol="0" anchor="ctr"/>
              <a:lstStyle/>
              <a:p>
                <a:endParaRPr lang="en-GB"/>
              </a:p>
            </p:txBody>
          </p:sp>
        </p:grpSp>
      </p:grpSp>
      <p:grpSp>
        <p:nvGrpSpPr>
          <p:cNvPr id="12" name="Group 11">
            <a:extLst>
              <a:ext uri="{FF2B5EF4-FFF2-40B4-BE49-F238E27FC236}">
                <a16:creationId xmlns:a16="http://schemas.microsoft.com/office/drawing/2014/main" id="{218FEE88-D17C-48B6-AA3A-933625D88553}"/>
              </a:ext>
            </a:extLst>
          </p:cNvPr>
          <p:cNvGrpSpPr/>
          <p:nvPr/>
        </p:nvGrpSpPr>
        <p:grpSpPr>
          <a:xfrm>
            <a:off x="6846672" y="4061126"/>
            <a:ext cx="1344838" cy="1714361"/>
            <a:chOff x="6846672" y="4061126"/>
            <a:chExt cx="1344838" cy="1714361"/>
          </a:xfrm>
        </p:grpSpPr>
        <p:grpSp>
          <p:nvGrpSpPr>
            <p:cNvPr id="563" name="Group 562">
              <a:extLst>
                <a:ext uri="{FF2B5EF4-FFF2-40B4-BE49-F238E27FC236}">
                  <a16:creationId xmlns:a16="http://schemas.microsoft.com/office/drawing/2014/main" id="{5283827B-C44B-4328-B2CA-95F99D30A52B}"/>
                </a:ext>
              </a:extLst>
            </p:cNvPr>
            <p:cNvGrpSpPr>
              <a:grpSpLocks noChangeAspect="1"/>
            </p:cNvGrpSpPr>
            <p:nvPr/>
          </p:nvGrpSpPr>
          <p:grpSpPr>
            <a:xfrm>
              <a:off x="6846672" y="4061126"/>
              <a:ext cx="1344838" cy="1344838"/>
              <a:chOff x="5429250" y="3342387"/>
              <a:chExt cx="1077355" cy="1077355"/>
            </a:xfrm>
          </p:grpSpPr>
          <p:sp>
            <p:nvSpPr>
              <p:cNvPr id="619" name="Freeform: Shape 618">
                <a:extLst>
                  <a:ext uri="{FF2B5EF4-FFF2-40B4-BE49-F238E27FC236}">
                    <a16:creationId xmlns:a16="http://schemas.microsoft.com/office/drawing/2014/main" id="{42128489-A78A-4370-AF75-A0FA9B9805B3}"/>
                  </a:ext>
                </a:extLst>
              </p:cNvPr>
              <p:cNvSpPr/>
              <p:nvPr/>
            </p:nvSpPr>
            <p:spPr>
              <a:xfrm>
                <a:off x="5429250" y="334238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rgbClr val="FCB414"/>
              </a:solidFill>
              <a:ln w="7575" cap="flat">
                <a:noFill/>
                <a:prstDash val="solid"/>
                <a:round/>
              </a:ln>
            </p:spPr>
            <p:txBody>
              <a:bodyPr rtlCol="0" anchor="ctr"/>
              <a:lstStyle/>
              <a:p>
                <a:endParaRPr lang="en-GB"/>
              </a:p>
            </p:txBody>
          </p:sp>
          <p:sp>
            <p:nvSpPr>
              <p:cNvPr id="620" name="Freeform: Shape 619">
                <a:extLst>
                  <a:ext uri="{FF2B5EF4-FFF2-40B4-BE49-F238E27FC236}">
                    <a16:creationId xmlns:a16="http://schemas.microsoft.com/office/drawing/2014/main" id="{8CBB7305-DC5A-492B-AE6E-7429A87254E0}"/>
                  </a:ext>
                </a:extLst>
              </p:cNvPr>
              <p:cNvSpPr/>
              <p:nvPr/>
            </p:nvSpPr>
            <p:spPr>
              <a:xfrm>
                <a:off x="5774830" y="3430289"/>
                <a:ext cx="386186" cy="338860"/>
              </a:xfrm>
              <a:custGeom>
                <a:avLst/>
                <a:gdLst>
                  <a:gd name="connsiteX0" fmla="*/ 364269 w 386186"/>
                  <a:gd name="connsiteY0" fmla="*/ 108 h 338860"/>
                  <a:gd name="connsiteX1" fmla="*/ 22367 w 386186"/>
                  <a:gd name="connsiteY1" fmla="*/ 108 h 338860"/>
                  <a:gd name="connsiteX2" fmla="*/ 224 w 386186"/>
                  <a:gd name="connsiteY2" fmla="*/ 21673 h 338860"/>
                  <a:gd name="connsiteX3" fmla="*/ 224 w 386186"/>
                  <a:gd name="connsiteY3" fmla="*/ 230482 h 338860"/>
                  <a:gd name="connsiteX4" fmla="*/ 22367 w 386186"/>
                  <a:gd name="connsiteY4" fmla="*/ 252047 h 338860"/>
                  <a:gd name="connsiteX5" fmla="*/ 196674 w 386186"/>
                  <a:gd name="connsiteY5" fmla="*/ 252047 h 338860"/>
                  <a:gd name="connsiteX6" fmla="*/ 348123 w 386186"/>
                  <a:gd name="connsiteY6" fmla="*/ 338969 h 338860"/>
                  <a:gd name="connsiteX7" fmla="*/ 362855 w 386186"/>
                  <a:gd name="connsiteY7" fmla="*/ 323249 h 338860"/>
                  <a:gd name="connsiteX8" fmla="*/ 315605 w 386186"/>
                  <a:gd name="connsiteY8" fmla="*/ 252047 h 338860"/>
                  <a:gd name="connsiteX9" fmla="*/ 364269 w 386186"/>
                  <a:gd name="connsiteY9" fmla="*/ 252047 h 338860"/>
                  <a:gd name="connsiteX10" fmla="*/ 386411 w 386186"/>
                  <a:gd name="connsiteY10" fmla="*/ 230482 h 338860"/>
                  <a:gd name="connsiteX11" fmla="*/ 386411 w 386186"/>
                  <a:gd name="connsiteY11" fmla="*/ 21673 h 338860"/>
                  <a:gd name="connsiteX12" fmla="*/ 364269 w 386186"/>
                  <a:gd name="connsiteY12" fmla="*/ 108 h 338860"/>
                  <a:gd name="connsiteX13" fmla="*/ 364276 w 386186"/>
                  <a:gd name="connsiteY13" fmla="*/ 229920 h 338860"/>
                  <a:gd name="connsiteX14" fmla="*/ 364269 w 386186"/>
                  <a:gd name="connsiteY14" fmla="*/ 229912 h 338860"/>
                  <a:gd name="connsiteX15" fmla="*/ 294982 w 386186"/>
                  <a:gd name="connsiteY15" fmla="*/ 229912 h 338860"/>
                  <a:gd name="connsiteX16" fmla="*/ 285762 w 386186"/>
                  <a:gd name="connsiteY16" fmla="*/ 247099 h 338860"/>
                  <a:gd name="connsiteX17" fmla="*/ 318516 w 386186"/>
                  <a:gd name="connsiteY17" fmla="*/ 296455 h 338860"/>
                  <a:gd name="connsiteX18" fmla="*/ 202573 w 386186"/>
                  <a:gd name="connsiteY18" fmla="*/ 229912 h 338860"/>
                  <a:gd name="connsiteX19" fmla="*/ 22367 w 386186"/>
                  <a:gd name="connsiteY19" fmla="*/ 229912 h 338860"/>
                  <a:gd name="connsiteX20" fmla="*/ 22360 w 386186"/>
                  <a:gd name="connsiteY20" fmla="*/ 230482 h 338860"/>
                  <a:gd name="connsiteX21" fmla="*/ 22360 w 386186"/>
                  <a:gd name="connsiteY21" fmla="*/ 22236 h 338860"/>
                  <a:gd name="connsiteX22" fmla="*/ 22367 w 386186"/>
                  <a:gd name="connsiteY22" fmla="*/ 22243 h 338860"/>
                  <a:gd name="connsiteX23" fmla="*/ 364269 w 386186"/>
                  <a:gd name="connsiteY23" fmla="*/ 22243 h 338860"/>
                  <a:gd name="connsiteX24" fmla="*/ 364261 w 386186"/>
                  <a:gd name="connsiteY24" fmla="*/ 22243 h 338860"/>
                  <a:gd name="connsiteX25" fmla="*/ 364276 w 386186"/>
                  <a:gd name="connsiteY25" fmla="*/ 21673 h 338860"/>
                  <a:gd name="connsiteX26" fmla="*/ 364276 w 386186"/>
                  <a:gd name="connsiteY26" fmla="*/ 229920 h 33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6186" h="338860">
                    <a:moveTo>
                      <a:pt x="364269" y="108"/>
                    </a:moveTo>
                    <a:lnTo>
                      <a:pt x="22367" y="108"/>
                    </a:lnTo>
                    <a:cubicBezTo>
                      <a:pt x="10038" y="108"/>
                      <a:pt x="224" y="9975"/>
                      <a:pt x="224" y="21673"/>
                    </a:cubicBezTo>
                    <a:lnTo>
                      <a:pt x="224" y="230482"/>
                    </a:lnTo>
                    <a:cubicBezTo>
                      <a:pt x="224" y="242181"/>
                      <a:pt x="10038" y="252047"/>
                      <a:pt x="22367" y="252047"/>
                    </a:cubicBezTo>
                    <a:lnTo>
                      <a:pt x="196674" y="252047"/>
                    </a:lnTo>
                    <a:cubicBezTo>
                      <a:pt x="196674" y="252047"/>
                      <a:pt x="348123" y="338969"/>
                      <a:pt x="348123" y="338969"/>
                    </a:cubicBezTo>
                    <a:lnTo>
                      <a:pt x="362855" y="323249"/>
                    </a:lnTo>
                    <a:lnTo>
                      <a:pt x="315605" y="252047"/>
                    </a:lnTo>
                    <a:cubicBezTo>
                      <a:pt x="315605" y="252047"/>
                      <a:pt x="364269" y="252047"/>
                      <a:pt x="364269" y="252047"/>
                    </a:cubicBezTo>
                    <a:cubicBezTo>
                      <a:pt x="376613" y="252047"/>
                      <a:pt x="386411" y="242181"/>
                      <a:pt x="386411" y="230482"/>
                    </a:cubicBezTo>
                    <a:lnTo>
                      <a:pt x="386411" y="21673"/>
                    </a:lnTo>
                    <a:cubicBezTo>
                      <a:pt x="386411" y="9975"/>
                      <a:pt x="376613" y="108"/>
                      <a:pt x="364269" y="108"/>
                    </a:cubicBezTo>
                    <a:close/>
                    <a:moveTo>
                      <a:pt x="364276" y="229920"/>
                    </a:moveTo>
                    <a:lnTo>
                      <a:pt x="364269" y="229912"/>
                    </a:lnTo>
                    <a:cubicBezTo>
                      <a:pt x="364269" y="229912"/>
                      <a:pt x="294982" y="229912"/>
                      <a:pt x="294982" y="229912"/>
                    </a:cubicBezTo>
                    <a:lnTo>
                      <a:pt x="285762" y="247099"/>
                    </a:lnTo>
                    <a:lnTo>
                      <a:pt x="318516" y="296455"/>
                    </a:lnTo>
                    <a:cubicBezTo>
                      <a:pt x="318516" y="296455"/>
                      <a:pt x="202573" y="229912"/>
                      <a:pt x="202573" y="229912"/>
                    </a:cubicBezTo>
                    <a:lnTo>
                      <a:pt x="22367" y="229912"/>
                    </a:lnTo>
                    <a:cubicBezTo>
                      <a:pt x="22595" y="229912"/>
                      <a:pt x="22360" y="230270"/>
                      <a:pt x="22360" y="230482"/>
                    </a:cubicBezTo>
                    <a:lnTo>
                      <a:pt x="22360" y="22236"/>
                    </a:lnTo>
                    <a:lnTo>
                      <a:pt x="22367" y="22243"/>
                    </a:lnTo>
                    <a:lnTo>
                      <a:pt x="364269" y="22243"/>
                    </a:lnTo>
                    <a:lnTo>
                      <a:pt x="364261" y="22243"/>
                    </a:lnTo>
                    <a:cubicBezTo>
                      <a:pt x="364048" y="22236"/>
                      <a:pt x="364276" y="21886"/>
                      <a:pt x="364276" y="21673"/>
                    </a:cubicBezTo>
                    <a:lnTo>
                      <a:pt x="364276" y="229920"/>
                    </a:lnTo>
                    <a:close/>
                  </a:path>
                </a:pathLst>
              </a:custGeom>
              <a:solidFill>
                <a:srgbClr val="231F20"/>
              </a:solidFill>
              <a:ln w="7575" cap="flat">
                <a:noFill/>
                <a:prstDash val="solid"/>
                <a:round/>
              </a:ln>
            </p:spPr>
            <p:txBody>
              <a:bodyPr rtlCol="0" anchor="ctr"/>
              <a:lstStyle/>
              <a:p>
                <a:endParaRPr lang="en-GB"/>
              </a:p>
            </p:txBody>
          </p:sp>
          <p:sp>
            <p:nvSpPr>
              <p:cNvPr id="621" name="Freeform: Shape 620">
                <a:extLst>
                  <a:ext uri="{FF2B5EF4-FFF2-40B4-BE49-F238E27FC236}">
                    <a16:creationId xmlns:a16="http://schemas.microsoft.com/office/drawing/2014/main" id="{4D1FA34D-79FE-4088-B4FD-63F846E2382E}"/>
                  </a:ext>
                </a:extLst>
              </p:cNvPr>
              <p:cNvSpPr/>
              <p:nvPr/>
            </p:nvSpPr>
            <p:spPr>
              <a:xfrm>
                <a:off x="5569806" y="3692596"/>
                <a:ext cx="165086" cy="113457"/>
              </a:xfrm>
              <a:custGeom>
                <a:avLst/>
                <a:gdLst>
                  <a:gd name="connsiteX0" fmla="*/ 165179 w 165086"/>
                  <a:gd name="connsiteY0" fmla="*/ 38215 h 113457"/>
                  <a:gd name="connsiteX1" fmla="*/ 165179 w 165086"/>
                  <a:gd name="connsiteY1" fmla="*/ 170 h 113457"/>
                  <a:gd name="connsiteX2" fmla="*/ 93 w 165086"/>
                  <a:gd name="connsiteY2" fmla="*/ 170 h 113457"/>
                  <a:gd name="connsiteX3" fmla="*/ 93 w 165086"/>
                  <a:gd name="connsiteY3" fmla="*/ 38215 h 113457"/>
                  <a:gd name="connsiteX4" fmla="*/ 75506 w 165086"/>
                  <a:gd name="connsiteY4" fmla="*/ 113628 h 113457"/>
                  <a:gd name="connsiteX5" fmla="*/ 89766 w 165086"/>
                  <a:gd name="connsiteY5" fmla="*/ 113628 h 113457"/>
                  <a:gd name="connsiteX6" fmla="*/ 165179 w 165086"/>
                  <a:gd name="connsiteY6" fmla="*/ 38215 h 113457"/>
                  <a:gd name="connsiteX7" fmla="*/ 143637 w 165086"/>
                  <a:gd name="connsiteY7" fmla="*/ 38215 h 113457"/>
                  <a:gd name="connsiteX8" fmla="*/ 89766 w 165086"/>
                  <a:gd name="connsiteY8" fmla="*/ 92086 h 113457"/>
                  <a:gd name="connsiteX9" fmla="*/ 75506 w 165086"/>
                  <a:gd name="connsiteY9" fmla="*/ 92086 h 113457"/>
                  <a:gd name="connsiteX10" fmla="*/ 21635 w 165086"/>
                  <a:gd name="connsiteY10" fmla="*/ 38215 h 113457"/>
                  <a:gd name="connsiteX11" fmla="*/ 21635 w 165086"/>
                  <a:gd name="connsiteY11" fmla="*/ 21713 h 113457"/>
                  <a:gd name="connsiteX12" fmla="*/ 143637 w 165086"/>
                  <a:gd name="connsiteY12" fmla="*/ 21713 h 113457"/>
                  <a:gd name="connsiteX13" fmla="*/ 143637 w 165086"/>
                  <a:gd name="connsiteY13" fmla="*/ 38215 h 11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086" h="113457">
                    <a:moveTo>
                      <a:pt x="165179" y="38215"/>
                    </a:moveTo>
                    <a:lnTo>
                      <a:pt x="165179" y="170"/>
                    </a:lnTo>
                    <a:lnTo>
                      <a:pt x="93" y="170"/>
                    </a:lnTo>
                    <a:lnTo>
                      <a:pt x="93" y="38215"/>
                    </a:lnTo>
                    <a:cubicBezTo>
                      <a:pt x="93" y="79688"/>
                      <a:pt x="34041" y="113628"/>
                      <a:pt x="75506" y="113628"/>
                    </a:cubicBezTo>
                    <a:cubicBezTo>
                      <a:pt x="75506" y="113628"/>
                      <a:pt x="89766" y="113628"/>
                      <a:pt x="89766" y="113628"/>
                    </a:cubicBezTo>
                    <a:cubicBezTo>
                      <a:pt x="131254" y="113628"/>
                      <a:pt x="165179" y="79688"/>
                      <a:pt x="165179" y="38215"/>
                    </a:cubicBezTo>
                    <a:close/>
                    <a:moveTo>
                      <a:pt x="143637" y="38215"/>
                    </a:moveTo>
                    <a:cubicBezTo>
                      <a:pt x="143637" y="67845"/>
                      <a:pt x="119396" y="92086"/>
                      <a:pt x="89766" y="92086"/>
                    </a:cubicBezTo>
                    <a:lnTo>
                      <a:pt x="75506" y="92086"/>
                    </a:lnTo>
                    <a:cubicBezTo>
                      <a:pt x="45884" y="92086"/>
                      <a:pt x="21635" y="67845"/>
                      <a:pt x="21635" y="38215"/>
                    </a:cubicBezTo>
                    <a:lnTo>
                      <a:pt x="21635" y="21713"/>
                    </a:lnTo>
                    <a:cubicBezTo>
                      <a:pt x="21635" y="21713"/>
                      <a:pt x="143637" y="21713"/>
                      <a:pt x="143637" y="21713"/>
                    </a:cubicBezTo>
                    <a:cubicBezTo>
                      <a:pt x="143637" y="21713"/>
                      <a:pt x="143637" y="38215"/>
                      <a:pt x="143637" y="38215"/>
                    </a:cubicBezTo>
                    <a:close/>
                  </a:path>
                </a:pathLst>
              </a:custGeom>
              <a:solidFill>
                <a:srgbClr val="231F20"/>
              </a:solidFill>
              <a:ln w="7575" cap="flat">
                <a:noFill/>
                <a:prstDash val="solid"/>
                <a:round/>
              </a:ln>
            </p:spPr>
            <p:txBody>
              <a:bodyPr rtlCol="0" anchor="ctr"/>
              <a:lstStyle/>
              <a:p>
                <a:endParaRPr lang="en-GB"/>
              </a:p>
            </p:txBody>
          </p:sp>
          <p:sp>
            <p:nvSpPr>
              <p:cNvPr id="622" name="Freeform: Shape 621">
                <a:extLst>
                  <a:ext uri="{FF2B5EF4-FFF2-40B4-BE49-F238E27FC236}">
                    <a16:creationId xmlns:a16="http://schemas.microsoft.com/office/drawing/2014/main" id="{185704BD-D2C0-4738-85F7-187171E57A6A}"/>
                  </a:ext>
                </a:extLst>
              </p:cNvPr>
              <p:cNvSpPr/>
              <p:nvPr/>
            </p:nvSpPr>
            <p:spPr>
              <a:xfrm>
                <a:off x="5580577" y="3635206"/>
                <a:ext cx="143544" cy="68161"/>
              </a:xfrm>
              <a:custGeom>
                <a:avLst/>
                <a:gdLst>
                  <a:gd name="connsiteX0" fmla="*/ 64735 w 143544"/>
                  <a:gd name="connsiteY0" fmla="*/ 137 h 68161"/>
                  <a:gd name="connsiteX1" fmla="*/ 78995 w 143544"/>
                  <a:gd name="connsiteY1" fmla="*/ 137 h 68161"/>
                  <a:gd name="connsiteX2" fmla="*/ 143637 w 143544"/>
                  <a:gd name="connsiteY2" fmla="*/ 64779 h 68161"/>
                  <a:gd name="connsiteX3" fmla="*/ 143637 w 143544"/>
                  <a:gd name="connsiteY3" fmla="*/ 68298 h 68161"/>
                  <a:gd name="connsiteX4" fmla="*/ 93 w 143544"/>
                  <a:gd name="connsiteY4" fmla="*/ 68298 h 68161"/>
                  <a:gd name="connsiteX5" fmla="*/ 93 w 143544"/>
                  <a:gd name="connsiteY5" fmla="*/ 64779 h 68161"/>
                  <a:gd name="connsiteX6" fmla="*/ 64735 w 143544"/>
                  <a:gd name="connsiteY6" fmla="*/ 137 h 6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544" h="68161">
                    <a:moveTo>
                      <a:pt x="64735" y="137"/>
                    </a:moveTo>
                    <a:lnTo>
                      <a:pt x="78995" y="137"/>
                    </a:lnTo>
                    <a:cubicBezTo>
                      <a:pt x="114554" y="137"/>
                      <a:pt x="143637" y="29227"/>
                      <a:pt x="143637" y="64779"/>
                    </a:cubicBezTo>
                    <a:lnTo>
                      <a:pt x="143637" y="68298"/>
                    </a:lnTo>
                    <a:lnTo>
                      <a:pt x="93" y="68298"/>
                    </a:lnTo>
                    <a:lnTo>
                      <a:pt x="93" y="64779"/>
                    </a:lnTo>
                    <a:cubicBezTo>
                      <a:pt x="93" y="29227"/>
                      <a:pt x="29191" y="137"/>
                      <a:pt x="64735" y="137"/>
                    </a:cubicBezTo>
                    <a:close/>
                  </a:path>
                </a:pathLst>
              </a:custGeom>
              <a:solidFill>
                <a:srgbClr val="FFFFFF"/>
              </a:solidFill>
              <a:ln w="7575" cap="flat">
                <a:noFill/>
                <a:prstDash val="solid"/>
                <a:round/>
              </a:ln>
            </p:spPr>
            <p:txBody>
              <a:bodyPr rtlCol="0" anchor="ctr"/>
              <a:lstStyle/>
              <a:p>
                <a:endParaRPr lang="en-GB"/>
              </a:p>
            </p:txBody>
          </p:sp>
          <p:sp>
            <p:nvSpPr>
              <p:cNvPr id="623" name="Freeform: Shape 622">
                <a:extLst>
                  <a:ext uri="{FF2B5EF4-FFF2-40B4-BE49-F238E27FC236}">
                    <a16:creationId xmlns:a16="http://schemas.microsoft.com/office/drawing/2014/main" id="{1032AE87-B8F9-4627-A840-83B176347224}"/>
                  </a:ext>
                </a:extLst>
              </p:cNvPr>
              <p:cNvSpPr/>
              <p:nvPr/>
            </p:nvSpPr>
            <p:spPr>
              <a:xfrm>
                <a:off x="5569806" y="3624435"/>
                <a:ext cx="165086" cy="89703"/>
              </a:xfrm>
              <a:custGeom>
                <a:avLst/>
                <a:gdLst>
                  <a:gd name="connsiteX0" fmla="*/ 75506 w 165086"/>
                  <a:gd name="connsiteY0" fmla="*/ 137 h 89703"/>
                  <a:gd name="connsiteX1" fmla="*/ 93 w 165086"/>
                  <a:gd name="connsiteY1" fmla="*/ 75550 h 89703"/>
                  <a:gd name="connsiteX2" fmla="*/ 93 w 165086"/>
                  <a:gd name="connsiteY2" fmla="*/ 89841 h 89703"/>
                  <a:gd name="connsiteX3" fmla="*/ 165179 w 165086"/>
                  <a:gd name="connsiteY3" fmla="*/ 89841 h 89703"/>
                  <a:gd name="connsiteX4" fmla="*/ 165179 w 165086"/>
                  <a:gd name="connsiteY4" fmla="*/ 75550 h 89703"/>
                  <a:gd name="connsiteX5" fmla="*/ 89766 w 165086"/>
                  <a:gd name="connsiteY5" fmla="*/ 137 h 89703"/>
                  <a:gd name="connsiteX6" fmla="*/ 75506 w 165086"/>
                  <a:gd name="connsiteY6" fmla="*/ 137 h 89703"/>
                  <a:gd name="connsiteX7" fmla="*/ 143143 w 165086"/>
                  <a:gd name="connsiteY7" fmla="*/ 68298 h 89703"/>
                  <a:gd name="connsiteX8" fmla="*/ 22129 w 165086"/>
                  <a:gd name="connsiteY8" fmla="*/ 68298 h 89703"/>
                  <a:gd name="connsiteX9" fmla="*/ 75506 w 165086"/>
                  <a:gd name="connsiteY9" fmla="*/ 21679 h 89703"/>
                  <a:gd name="connsiteX10" fmla="*/ 89766 w 165086"/>
                  <a:gd name="connsiteY10" fmla="*/ 21679 h 89703"/>
                  <a:gd name="connsiteX11" fmla="*/ 143143 w 165086"/>
                  <a:gd name="connsiteY11" fmla="*/ 68298 h 89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086" h="89703">
                    <a:moveTo>
                      <a:pt x="75506" y="137"/>
                    </a:moveTo>
                    <a:cubicBezTo>
                      <a:pt x="34041" y="137"/>
                      <a:pt x="93" y="34077"/>
                      <a:pt x="93" y="75550"/>
                    </a:cubicBezTo>
                    <a:cubicBezTo>
                      <a:pt x="93" y="75550"/>
                      <a:pt x="93" y="89841"/>
                      <a:pt x="93" y="89841"/>
                    </a:cubicBezTo>
                    <a:lnTo>
                      <a:pt x="165179" y="89841"/>
                    </a:lnTo>
                    <a:lnTo>
                      <a:pt x="165179" y="75550"/>
                    </a:lnTo>
                    <a:cubicBezTo>
                      <a:pt x="165179" y="34077"/>
                      <a:pt x="131254" y="137"/>
                      <a:pt x="89766" y="137"/>
                    </a:cubicBezTo>
                    <a:cubicBezTo>
                      <a:pt x="89766" y="137"/>
                      <a:pt x="75506" y="137"/>
                      <a:pt x="75506" y="137"/>
                    </a:cubicBezTo>
                    <a:close/>
                    <a:moveTo>
                      <a:pt x="143143" y="68298"/>
                    </a:moveTo>
                    <a:lnTo>
                      <a:pt x="22129" y="68298"/>
                    </a:lnTo>
                    <a:cubicBezTo>
                      <a:pt x="25702" y="42066"/>
                      <a:pt x="48346" y="21679"/>
                      <a:pt x="75506" y="21679"/>
                    </a:cubicBezTo>
                    <a:lnTo>
                      <a:pt x="89766" y="21679"/>
                    </a:lnTo>
                    <a:cubicBezTo>
                      <a:pt x="116941" y="21679"/>
                      <a:pt x="139578" y="42066"/>
                      <a:pt x="143143" y="68298"/>
                    </a:cubicBezTo>
                    <a:close/>
                  </a:path>
                </a:pathLst>
              </a:custGeom>
              <a:solidFill>
                <a:srgbClr val="231F20"/>
              </a:solidFill>
              <a:ln w="7575" cap="flat">
                <a:noFill/>
                <a:prstDash val="solid"/>
                <a:round/>
              </a:ln>
            </p:spPr>
            <p:txBody>
              <a:bodyPr rtlCol="0" anchor="ctr"/>
              <a:lstStyle/>
              <a:p>
                <a:endParaRPr lang="en-GB"/>
              </a:p>
            </p:txBody>
          </p:sp>
          <p:sp>
            <p:nvSpPr>
              <p:cNvPr id="624" name="Freeform: Shape 623">
                <a:extLst>
                  <a:ext uri="{FF2B5EF4-FFF2-40B4-BE49-F238E27FC236}">
                    <a16:creationId xmlns:a16="http://schemas.microsoft.com/office/drawing/2014/main" id="{24A669C4-82D5-4245-9404-B13B663CC528}"/>
                  </a:ext>
                </a:extLst>
              </p:cNvPr>
              <p:cNvSpPr/>
              <p:nvPr/>
            </p:nvSpPr>
            <p:spPr>
              <a:xfrm>
                <a:off x="5714095" y="3685687"/>
                <a:ext cx="54410" cy="32320"/>
              </a:xfrm>
              <a:custGeom>
                <a:avLst/>
                <a:gdLst>
                  <a:gd name="connsiteX0" fmla="*/ 38380 w 54410"/>
                  <a:gd name="connsiteY0" fmla="*/ 151 h 32320"/>
                  <a:gd name="connsiteX1" fmla="*/ 16290 w 54410"/>
                  <a:gd name="connsiteY1" fmla="*/ 151 h 32320"/>
                  <a:gd name="connsiteX2" fmla="*/ 130 w 54410"/>
                  <a:gd name="connsiteY2" fmla="*/ 16311 h 32320"/>
                  <a:gd name="connsiteX3" fmla="*/ 16290 w 54410"/>
                  <a:gd name="connsiteY3" fmla="*/ 32472 h 32320"/>
                  <a:gd name="connsiteX4" fmla="*/ 38380 w 54410"/>
                  <a:gd name="connsiteY4" fmla="*/ 32472 h 32320"/>
                  <a:gd name="connsiteX5" fmla="*/ 54541 w 54410"/>
                  <a:gd name="connsiteY5" fmla="*/ 16311 h 32320"/>
                  <a:gd name="connsiteX6" fmla="*/ 38380 w 54410"/>
                  <a:gd name="connsiteY6" fmla="*/ 151 h 32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410" h="32320">
                    <a:moveTo>
                      <a:pt x="38380" y="151"/>
                    </a:moveTo>
                    <a:lnTo>
                      <a:pt x="16290" y="151"/>
                    </a:lnTo>
                    <a:cubicBezTo>
                      <a:pt x="7374" y="151"/>
                      <a:pt x="130" y="7395"/>
                      <a:pt x="130" y="16311"/>
                    </a:cubicBezTo>
                    <a:cubicBezTo>
                      <a:pt x="130" y="25227"/>
                      <a:pt x="7374" y="32472"/>
                      <a:pt x="16290" y="32472"/>
                    </a:cubicBezTo>
                    <a:lnTo>
                      <a:pt x="38380" y="32472"/>
                    </a:lnTo>
                    <a:cubicBezTo>
                      <a:pt x="47296" y="32472"/>
                      <a:pt x="54541" y="25227"/>
                      <a:pt x="54541" y="16311"/>
                    </a:cubicBezTo>
                    <a:cubicBezTo>
                      <a:pt x="54541" y="7395"/>
                      <a:pt x="47296" y="151"/>
                      <a:pt x="38380" y="151"/>
                    </a:cubicBezTo>
                    <a:close/>
                  </a:path>
                </a:pathLst>
              </a:custGeom>
              <a:solidFill>
                <a:srgbClr val="231F20"/>
              </a:solidFill>
              <a:ln w="7575" cap="flat">
                <a:noFill/>
                <a:prstDash val="solid"/>
                <a:round/>
              </a:ln>
            </p:spPr>
            <p:txBody>
              <a:bodyPr rtlCol="0" anchor="ctr"/>
              <a:lstStyle/>
              <a:p>
                <a:endParaRPr lang="en-GB"/>
              </a:p>
            </p:txBody>
          </p:sp>
          <p:sp>
            <p:nvSpPr>
              <p:cNvPr id="625" name="Freeform: Shape 624">
                <a:extLst>
                  <a:ext uri="{FF2B5EF4-FFF2-40B4-BE49-F238E27FC236}">
                    <a16:creationId xmlns:a16="http://schemas.microsoft.com/office/drawing/2014/main" id="{1F298496-2006-4020-8322-BA53FB173422}"/>
                  </a:ext>
                </a:extLst>
              </p:cNvPr>
              <p:cNvSpPr/>
              <p:nvPr/>
            </p:nvSpPr>
            <p:spPr>
              <a:xfrm>
                <a:off x="5574010" y="3784512"/>
                <a:ext cx="218356" cy="529335"/>
              </a:xfrm>
              <a:custGeom>
                <a:avLst/>
                <a:gdLst>
                  <a:gd name="connsiteX0" fmla="*/ 49667 w 218356"/>
                  <a:gd name="connsiteY0" fmla="*/ 295 h 529335"/>
                  <a:gd name="connsiteX1" fmla="*/ 106 w 218356"/>
                  <a:gd name="connsiteY1" fmla="*/ 49856 h 529335"/>
                  <a:gd name="connsiteX2" fmla="*/ 106 w 218356"/>
                  <a:gd name="connsiteY2" fmla="*/ 512391 h 529335"/>
                  <a:gd name="connsiteX3" fmla="*/ 17346 w 218356"/>
                  <a:gd name="connsiteY3" fmla="*/ 529631 h 529335"/>
                  <a:gd name="connsiteX4" fmla="*/ 201230 w 218356"/>
                  <a:gd name="connsiteY4" fmla="*/ 529631 h 529335"/>
                  <a:gd name="connsiteX5" fmla="*/ 218462 w 218356"/>
                  <a:gd name="connsiteY5" fmla="*/ 512384 h 529335"/>
                  <a:gd name="connsiteX6" fmla="*/ 156793 w 218356"/>
                  <a:gd name="connsiteY6" fmla="*/ 440361 h 529335"/>
                  <a:gd name="connsiteX7" fmla="*/ 156793 w 218356"/>
                  <a:gd name="connsiteY7" fmla="*/ 49894 h 529335"/>
                  <a:gd name="connsiteX8" fmla="*/ 107194 w 218356"/>
                  <a:gd name="connsiteY8" fmla="*/ 295 h 529335"/>
                  <a:gd name="connsiteX9" fmla="*/ 49667 w 218356"/>
                  <a:gd name="connsiteY9" fmla="*/ 295 h 529335"/>
                  <a:gd name="connsiteX10" fmla="*/ 196738 w 218356"/>
                  <a:gd name="connsiteY10" fmla="*/ 508089 h 529335"/>
                  <a:gd name="connsiteX11" fmla="*/ 21648 w 218356"/>
                  <a:gd name="connsiteY11" fmla="*/ 508089 h 529335"/>
                  <a:gd name="connsiteX12" fmla="*/ 21648 w 218356"/>
                  <a:gd name="connsiteY12" fmla="*/ 49856 h 529335"/>
                  <a:gd name="connsiteX13" fmla="*/ 49667 w 218356"/>
                  <a:gd name="connsiteY13" fmla="*/ 21838 h 529335"/>
                  <a:gd name="connsiteX14" fmla="*/ 107194 w 218356"/>
                  <a:gd name="connsiteY14" fmla="*/ 21838 h 529335"/>
                  <a:gd name="connsiteX15" fmla="*/ 135250 w 218356"/>
                  <a:gd name="connsiteY15" fmla="*/ 49894 h 529335"/>
                  <a:gd name="connsiteX16" fmla="*/ 135250 w 218356"/>
                  <a:gd name="connsiteY16" fmla="*/ 460960 h 529335"/>
                  <a:gd name="connsiteX17" fmla="*/ 145938 w 218356"/>
                  <a:gd name="connsiteY17" fmla="*/ 461036 h 529335"/>
                  <a:gd name="connsiteX18" fmla="*/ 196738 w 218356"/>
                  <a:gd name="connsiteY18" fmla="*/ 508089 h 52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356" h="529335">
                    <a:moveTo>
                      <a:pt x="49667" y="295"/>
                    </a:moveTo>
                    <a:cubicBezTo>
                      <a:pt x="22401" y="295"/>
                      <a:pt x="106" y="22590"/>
                      <a:pt x="106" y="49856"/>
                    </a:cubicBezTo>
                    <a:lnTo>
                      <a:pt x="106" y="512391"/>
                    </a:lnTo>
                    <a:cubicBezTo>
                      <a:pt x="106" y="521870"/>
                      <a:pt x="7867" y="529631"/>
                      <a:pt x="17346" y="529631"/>
                    </a:cubicBezTo>
                    <a:cubicBezTo>
                      <a:pt x="17346" y="529631"/>
                      <a:pt x="201230" y="529631"/>
                      <a:pt x="201230" y="529631"/>
                    </a:cubicBezTo>
                    <a:cubicBezTo>
                      <a:pt x="210694" y="529631"/>
                      <a:pt x="218462" y="521862"/>
                      <a:pt x="218462" y="512384"/>
                    </a:cubicBezTo>
                    <a:cubicBezTo>
                      <a:pt x="218462" y="476110"/>
                      <a:pt x="191607" y="445811"/>
                      <a:pt x="156793" y="440361"/>
                    </a:cubicBezTo>
                    <a:cubicBezTo>
                      <a:pt x="156793" y="440361"/>
                      <a:pt x="156793" y="49894"/>
                      <a:pt x="156793" y="49894"/>
                    </a:cubicBezTo>
                    <a:cubicBezTo>
                      <a:pt x="156793" y="22605"/>
                      <a:pt x="134483" y="295"/>
                      <a:pt x="107194" y="295"/>
                    </a:cubicBezTo>
                    <a:lnTo>
                      <a:pt x="49667" y="295"/>
                    </a:lnTo>
                    <a:close/>
                    <a:moveTo>
                      <a:pt x="196738" y="508089"/>
                    </a:moveTo>
                    <a:lnTo>
                      <a:pt x="21648" y="508089"/>
                    </a:lnTo>
                    <a:lnTo>
                      <a:pt x="21648" y="49856"/>
                    </a:lnTo>
                    <a:cubicBezTo>
                      <a:pt x="21648" y="34448"/>
                      <a:pt x="34259" y="21838"/>
                      <a:pt x="49667" y="21838"/>
                    </a:cubicBezTo>
                    <a:lnTo>
                      <a:pt x="107194" y="21838"/>
                    </a:lnTo>
                    <a:cubicBezTo>
                      <a:pt x="122624" y="21838"/>
                      <a:pt x="135250" y="34463"/>
                      <a:pt x="135250" y="49894"/>
                    </a:cubicBezTo>
                    <a:lnTo>
                      <a:pt x="135250" y="460960"/>
                    </a:lnTo>
                    <a:lnTo>
                      <a:pt x="145938" y="461036"/>
                    </a:lnTo>
                    <a:cubicBezTo>
                      <a:pt x="172558" y="461242"/>
                      <a:pt x="194541" y="481955"/>
                      <a:pt x="196738" y="508089"/>
                    </a:cubicBezTo>
                    <a:close/>
                  </a:path>
                </a:pathLst>
              </a:custGeom>
              <a:solidFill>
                <a:srgbClr val="231F20"/>
              </a:solidFill>
              <a:ln w="7575" cap="flat">
                <a:noFill/>
                <a:prstDash val="solid"/>
                <a:round/>
              </a:ln>
            </p:spPr>
            <p:txBody>
              <a:bodyPr rtlCol="0" anchor="ctr"/>
              <a:lstStyle/>
              <a:p>
                <a:endParaRPr lang="en-GB"/>
              </a:p>
            </p:txBody>
          </p:sp>
          <p:sp>
            <p:nvSpPr>
              <p:cNvPr id="626" name="Freeform: Shape 625">
                <a:extLst>
                  <a:ext uri="{FF2B5EF4-FFF2-40B4-BE49-F238E27FC236}">
                    <a16:creationId xmlns:a16="http://schemas.microsoft.com/office/drawing/2014/main" id="{4C677C6B-582B-4923-A436-F0E7015BC560}"/>
                  </a:ext>
                </a:extLst>
              </p:cNvPr>
              <p:cNvSpPr/>
              <p:nvPr/>
            </p:nvSpPr>
            <p:spPr>
              <a:xfrm>
                <a:off x="5639351" y="3855372"/>
                <a:ext cx="192314" cy="135843"/>
              </a:xfrm>
              <a:custGeom>
                <a:avLst/>
                <a:gdLst>
                  <a:gd name="connsiteX0" fmla="*/ 128 w 192314"/>
                  <a:gd name="connsiteY0" fmla="*/ 243 h 135843"/>
                  <a:gd name="connsiteX1" fmla="*/ 128 w 192314"/>
                  <a:gd name="connsiteY1" fmla="*/ 129618 h 135843"/>
                  <a:gd name="connsiteX2" fmla="*/ 6589 w 192314"/>
                  <a:gd name="connsiteY2" fmla="*/ 136087 h 135843"/>
                  <a:gd name="connsiteX3" fmla="*/ 185973 w 192314"/>
                  <a:gd name="connsiteY3" fmla="*/ 136087 h 135843"/>
                  <a:gd name="connsiteX4" fmla="*/ 192442 w 192314"/>
                  <a:gd name="connsiteY4" fmla="*/ 129618 h 135843"/>
                  <a:gd name="connsiteX5" fmla="*/ 192442 w 192314"/>
                  <a:gd name="connsiteY5" fmla="*/ 66086 h 135843"/>
                  <a:gd name="connsiteX6" fmla="*/ 185973 w 192314"/>
                  <a:gd name="connsiteY6" fmla="*/ 59617 h 135843"/>
                  <a:gd name="connsiteX7" fmla="*/ 65704 w 192314"/>
                  <a:gd name="connsiteY7" fmla="*/ 59617 h 135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314" h="135843">
                    <a:moveTo>
                      <a:pt x="128" y="243"/>
                    </a:moveTo>
                    <a:lnTo>
                      <a:pt x="128" y="129618"/>
                    </a:lnTo>
                    <a:cubicBezTo>
                      <a:pt x="128" y="133175"/>
                      <a:pt x="3039" y="136087"/>
                      <a:pt x="6589" y="136087"/>
                    </a:cubicBezTo>
                    <a:lnTo>
                      <a:pt x="185973" y="136087"/>
                    </a:lnTo>
                    <a:cubicBezTo>
                      <a:pt x="189531" y="136087"/>
                      <a:pt x="192442" y="133175"/>
                      <a:pt x="192442" y="129618"/>
                    </a:cubicBezTo>
                    <a:lnTo>
                      <a:pt x="192442" y="66086"/>
                    </a:lnTo>
                    <a:cubicBezTo>
                      <a:pt x="192442" y="62528"/>
                      <a:pt x="189531" y="59617"/>
                      <a:pt x="185973" y="59617"/>
                    </a:cubicBezTo>
                    <a:lnTo>
                      <a:pt x="65704" y="59617"/>
                    </a:lnTo>
                  </a:path>
                </a:pathLst>
              </a:custGeom>
              <a:solidFill>
                <a:srgbClr val="FCB414"/>
              </a:solidFill>
              <a:ln w="7575" cap="flat">
                <a:noFill/>
                <a:prstDash val="solid"/>
                <a:round/>
              </a:ln>
            </p:spPr>
            <p:txBody>
              <a:bodyPr rtlCol="0" anchor="ctr"/>
              <a:lstStyle/>
              <a:p>
                <a:endParaRPr lang="en-GB"/>
              </a:p>
            </p:txBody>
          </p:sp>
          <p:sp>
            <p:nvSpPr>
              <p:cNvPr id="627" name="Freeform: Shape 626">
                <a:extLst>
                  <a:ext uri="{FF2B5EF4-FFF2-40B4-BE49-F238E27FC236}">
                    <a16:creationId xmlns:a16="http://schemas.microsoft.com/office/drawing/2014/main" id="{F5F7CCF4-C8C5-4442-B87A-01D779A65B41}"/>
                  </a:ext>
                </a:extLst>
              </p:cNvPr>
              <p:cNvSpPr/>
              <p:nvPr/>
            </p:nvSpPr>
            <p:spPr>
              <a:xfrm>
                <a:off x="5631271" y="3847292"/>
                <a:ext cx="208474" cy="152004"/>
              </a:xfrm>
              <a:custGeom>
                <a:avLst/>
                <a:gdLst>
                  <a:gd name="connsiteX0" fmla="*/ 192442 w 208474"/>
                  <a:gd name="connsiteY0" fmla="*/ 75778 h 152004"/>
                  <a:gd name="connsiteX1" fmla="*/ 192442 w 208474"/>
                  <a:gd name="connsiteY1" fmla="*/ 136087 h 152004"/>
                  <a:gd name="connsiteX2" fmla="*/ 16288 w 208474"/>
                  <a:gd name="connsiteY2" fmla="*/ 136087 h 152004"/>
                  <a:gd name="connsiteX3" fmla="*/ 16288 w 208474"/>
                  <a:gd name="connsiteY3" fmla="*/ 8323 h 152004"/>
                  <a:gd name="connsiteX4" fmla="*/ 8208 w 208474"/>
                  <a:gd name="connsiteY4" fmla="*/ 243 h 152004"/>
                  <a:gd name="connsiteX5" fmla="*/ 128 w 208474"/>
                  <a:gd name="connsiteY5" fmla="*/ 8323 h 152004"/>
                  <a:gd name="connsiteX6" fmla="*/ 128 w 208474"/>
                  <a:gd name="connsiteY6" fmla="*/ 137698 h 152004"/>
                  <a:gd name="connsiteX7" fmla="*/ 14669 w 208474"/>
                  <a:gd name="connsiteY7" fmla="*/ 152247 h 152004"/>
                  <a:gd name="connsiteX8" fmla="*/ 194053 w 208474"/>
                  <a:gd name="connsiteY8" fmla="*/ 152247 h 152004"/>
                  <a:gd name="connsiteX9" fmla="*/ 208602 w 208474"/>
                  <a:gd name="connsiteY9" fmla="*/ 137698 h 152004"/>
                  <a:gd name="connsiteX10" fmla="*/ 208602 w 208474"/>
                  <a:gd name="connsiteY10" fmla="*/ 74166 h 152004"/>
                  <a:gd name="connsiteX11" fmla="*/ 194053 w 208474"/>
                  <a:gd name="connsiteY11" fmla="*/ 59617 h 152004"/>
                  <a:gd name="connsiteX12" fmla="*/ 73785 w 208474"/>
                  <a:gd name="connsiteY12" fmla="*/ 59617 h 152004"/>
                  <a:gd name="connsiteX13" fmla="*/ 65704 w 208474"/>
                  <a:gd name="connsiteY13" fmla="*/ 67697 h 152004"/>
                  <a:gd name="connsiteX14" fmla="*/ 73785 w 208474"/>
                  <a:gd name="connsiteY14" fmla="*/ 75778 h 152004"/>
                  <a:gd name="connsiteX15" fmla="*/ 192442 w 208474"/>
                  <a:gd name="connsiteY15" fmla="*/ 75778 h 15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474" h="152004">
                    <a:moveTo>
                      <a:pt x="192442" y="75778"/>
                    </a:moveTo>
                    <a:lnTo>
                      <a:pt x="192442" y="136087"/>
                    </a:lnTo>
                    <a:lnTo>
                      <a:pt x="16288" y="136087"/>
                    </a:lnTo>
                    <a:lnTo>
                      <a:pt x="16288" y="8323"/>
                    </a:lnTo>
                    <a:cubicBezTo>
                      <a:pt x="16288" y="3861"/>
                      <a:pt x="12670" y="243"/>
                      <a:pt x="8208" y="243"/>
                    </a:cubicBezTo>
                    <a:cubicBezTo>
                      <a:pt x="3746" y="243"/>
                      <a:pt x="128" y="3861"/>
                      <a:pt x="128" y="8323"/>
                    </a:cubicBezTo>
                    <a:lnTo>
                      <a:pt x="128" y="137698"/>
                    </a:lnTo>
                    <a:cubicBezTo>
                      <a:pt x="128" y="145702"/>
                      <a:pt x="6680" y="152247"/>
                      <a:pt x="14669" y="152247"/>
                    </a:cubicBezTo>
                    <a:cubicBezTo>
                      <a:pt x="14669" y="152247"/>
                      <a:pt x="194053" y="152247"/>
                      <a:pt x="194053" y="152247"/>
                    </a:cubicBezTo>
                    <a:cubicBezTo>
                      <a:pt x="202058" y="152247"/>
                      <a:pt x="208602" y="145702"/>
                      <a:pt x="208602" y="137698"/>
                    </a:cubicBezTo>
                    <a:cubicBezTo>
                      <a:pt x="208602" y="137698"/>
                      <a:pt x="208602" y="74166"/>
                      <a:pt x="208602" y="74166"/>
                    </a:cubicBezTo>
                    <a:cubicBezTo>
                      <a:pt x="208602" y="66162"/>
                      <a:pt x="202058" y="59617"/>
                      <a:pt x="194053" y="59617"/>
                    </a:cubicBezTo>
                    <a:cubicBezTo>
                      <a:pt x="194053" y="59617"/>
                      <a:pt x="73785" y="59617"/>
                      <a:pt x="73785" y="59617"/>
                    </a:cubicBezTo>
                    <a:cubicBezTo>
                      <a:pt x="69323" y="59617"/>
                      <a:pt x="65704" y="63235"/>
                      <a:pt x="65704" y="67697"/>
                    </a:cubicBezTo>
                    <a:cubicBezTo>
                      <a:pt x="65704" y="72159"/>
                      <a:pt x="69323" y="75778"/>
                      <a:pt x="73785" y="75778"/>
                    </a:cubicBezTo>
                    <a:lnTo>
                      <a:pt x="192442" y="75778"/>
                    </a:lnTo>
                    <a:close/>
                  </a:path>
                </a:pathLst>
              </a:custGeom>
              <a:solidFill>
                <a:srgbClr val="231F20"/>
              </a:solidFill>
              <a:ln w="7575" cap="flat">
                <a:noFill/>
                <a:prstDash val="solid"/>
                <a:round/>
              </a:ln>
            </p:spPr>
            <p:txBody>
              <a:bodyPr rtlCol="0" anchor="ctr"/>
              <a:lstStyle/>
              <a:p>
                <a:endParaRPr lang="en-GB"/>
              </a:p>
            </p:txBody>
          </p:sp>
          <p:sp>
            <p:nvSpPr>
              <p:cNvPr id="628" name="Freeform: Shape 627">
                <a:extLst>
                  <a:ext uri="{FF2B5EF4-FFF2-40B4-BE49-F238E27FC236}">
                    <a16:creationId xmlns:a16="http://schemas.microsoft.com/office/drawing/2014/main" id="{BDEFBCB1-32A1-4AC1-B3E9-F252BE00A758}"/>
                  </a:ext>
                </a:extLst>
              </p:cNvPr>
              <p:cNvSpPr/>
              <p:nvPr/>
            </p:nvSpPr>
            <p:spPr>
              <a:xfrm>
                <a:off x="5579394" y="3956374"/>
                <a:ext cx="78348" cy="352088"/>
              </a:xfrm>
              <a:custGeom>
                <a:avLst/>
                <a:gdLst>
                  <a:gd name="connsiteX0" fmla="*/ 182 w 78348"/>
                  <a:gd name="connsiteY0" fmla="*/ 6765 h 352088"/>
                  <a:gd name="connsiteX1" fmla="*/ 67758 w 78348"/>
                  <a:gd name="connsiteY1" fmla="*/ 348082 h 352088"/>
                  <a:gd name="connsiteX2" fmla="*/ 74090 w 78348"/>
                  <a:gd name="connsiteY2" fmla="*/ 352315 h 352088"/>
                  <a:gd name="connsiteX3" fmla="*/ 78324 w 78348"/>
                  <a:gd name="connsiteY3" fmla="*/ 345984 h 352088"/>
                  <a:gd name="connsiteX4" fmla="*/ 10748 w 78348"/>
                  <a:gd name="connsiteY4" fmla="*/ 4667 h 352088"/>
                  <a:gd name="connsiteX5" fmla="*/ 4416 w 78348"/>
                  <a:gd name="connsiteY5" fmla="*/ 433 h 352088"/>
                  <a:gd name="connsiteX6" fmla="*/ 182 w 78348"/>
                  <a:gd name="connsiteY6" fmla="*/ 6765 h 35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48" h="352088">
                    <a:moveTo>
                      <a:pt x="182" y="6765"/>
                    </a:moveTo>
                    <a:lnTo>
                      <a:pt x="67758" y="348082"/>
                    </a:lnTo>
                    <a:cubicBezTo>
                      <a:pt x="68336" y="350993"/>
                      <a:pt x="71171" y="352893"/>
                      <a:pt x="74090" y="352315"/>
                    </a:cubicBezTo>
                    <a:cubicBezTo>
                      <a:pt x="77002" y="351738"/>
                      <a:pt x="78902" y="348903"/>
                      <a:pt x="78324" y="345984"/>
                    </a:cubicBezTo>
                    <a:lnTo>
                      <a:pt x="10748" y="4667"/>
                    </a:lnTo>
                    <a:cubicBezTo>
                      <a:pt x="10171" y="1756"/>
                      <a:pt x="7335" y="-144"/>
                      <a:pt x="4416" y="433"/>
                    </a:cubicBezTo>
                    <a:cubicBezTo>
                      <a:pt x="1505" y="1011"/>
                      <a:pt x="-395" y="3846"/>
                      <a:pt x="182" y="6765"/>
                    </a:cubicBezTo>
                    <a:close/>
                  </a:path>
                </a:pathLst>
              </a:custGeom>
              <a:solidFill>
                <a:srgbClr val="231F20"/>
              </a:solidFill>
              <a:ln w="7575" cap="flat">
                <a:noFill/>
                <a:prstDash val="solid"/>
                <a:round/>
              </a:ln>
            </p:spPr>
            <p:txBody>
              <a:bodyPr rtlCol="0" anchor="ctr"/>
              <a:lstStyle/>
              <a:p>
                <a:endParaRPr lang="en-GB"/>
              </a:p>
            </p:txBody>
          </p:sp>
          <p:sp>
            <p:nvSpPr>
              <p:cNvPr id="629" name="Freeform: Shape 628">
                <a:extLst>
                  <a:ext uri="{FF2B5EF4-FFF2-40B4-BE49-F238E27FC236}">
                    <a16:creationId xmlns:a16="http://schemas.microsoft.com/office/drawing/2014/main" id="{2AA2A88E-F91D-42F2-9ED5-010EAD1685FB}"/>
                  </a:ext>
                </a:extLst>
              </p:cNvPr>
              <p:cNvSpPr/>
              <p:nvPr/>
            </p:nvSpPr>
            <p:spPr>
              <a:xfrm>
                <a:off x="5917221" y="3782080"/>
                <a:ext cx="243902" cy="320484"/>
              </a:xfrm>
              <a:custGeom>
                <a:avLst/>
                <a:gdLst>
                  <a:gd name="connsiteX0" fmla="*/ 244157 w 243902"/>
                  <a:gd name="connsiteY0" fmla="*/ 102458 h 320484"/>
                  <a:gd name="connsiteX1" fmla="*/ 199529 w 243902"/>
                  <a:gd name="connsiteY1" fmla="*/ 312408 h 320484"/>
                  <a:gd name="connsiteX2" fmla="*/ 186060 w 243902"/>
                  <a:gd name="connsiteY2" fmla="*/ 320465 h 320484"/>
                  <a:gd name="connsiteX3" fmla="*/ 9503 w 243902"/>
                  <a:gd name="connsiteY3" fmla="*/ 282937 h 320484"/>
                  <a:gd name="connsiteX4" fmla="*/ 472 w 243902"/>
                  <a:gd name="connsiteY4" fmla="*/ 270098 h 320484"/>
                  <a:gd name="connsiteX5" fmla="*/ 56061 w 243902"/>
                  <a:gd name="connsiteY5" fmla="*/ 8581 h 320484"/>
                  <a:gd name="connsiteX6" fmla="*/ 69538 w 243902"/>
                  <a:gd name="connsiteY6" fmla="*/ 524 h 320484"/>
                  <a:gd name="connsiteX7" fmla="*/ 193995 w 243902"/>
                  <a:gd name="connsiteY7" fmla="*/ 26984 h 320484"/>
                  <a:gd name="connsiteX8" fmla="*/ 244157 w 243902"/>
                  <a:gd name="connsiteY8" fmla="*/ 102458 h 32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902" h="320484">
                    <a:moveTo>
                      <a:pt x="244157" y="102458"/>
                    </a:moveTo>
                    <a:lnTo>
                      <a:pt x="199529" y="312408"/>
                    </a:lnTo>
                    <a:cubicBezTo>
                      <a:pt x="198305" y="318177"/>
                      <a:pt x="192278" y="321780"/>
                      <a:pt x="186060" y="320465"/>
                    </a:cubicBezTo>
                    <a:lnTo>
                      <a:pt x="9503" y="282937"/>
                    </a:lnTo>
                    <a:cubicBezTo>
                      <a:pt x="3293" y="281614"/>
                      <a:pt x="-751" y="275868"/>
                      <a:pt x="472" y="270098"/>
                    </a:cubicBezTo>
                    <a:lnTo>
                      <a:pt x="56061" y="8581"/>
                    </a:lnTo>
                    <a:cubicBezTo>
                      <a:pt x="57293" y="2812"/>
                      <a:pt x="63313" y="-799"/>
                      <a:pt x="69538" y="524"/>
                    </a:cubicBezTo>
                    <a:lnTo>
                      <a:pt x="193995" y="26984"/>
                    </a:lnTo>
                    <a:lnTo>
                      <a:pt x="244157" y="102458"/>
                    </a:lnTo>
                    <a:close/>
                  </a:path>
                </a:pathLst>
              </a:custGeom>
              <a:solidFill>
                <a:srgbClr val="FCB414"/>
              </a:solidFill>
              <a:ln w="7575" cap="flat">
                <a:noFill/>
                <a:prstDash val="solid"/>
                <a:round/>
              </a:ln>
            </p:spPr>
            <p:txBody>
              <a:bodyPr rtlCol="0" anchor="ctr"/>
              <a:lstStyle/>
              <a:p>
                <a:endParaRPr lang="en-GB"/>
              </a:p>
            </p:txBody>
          </p:sp>
          <p:sp>
            <p:nvSpPr>
              <p:cNvPr id="630" name="Freeform: Shape 629">
                <a:extLst>
                  <a:ext uri="{FF2B5EF4-FFF2-40B4-BE49-F238E27FC236}">
                    <a16:creationId xmlns:a16="http://schemas.microsoft.com/office/drawing/2014/main" id="{0279A4F6-FF88-4265-AFF3-55A05419E9E9}"/>
                  </a:ext>
                </a:extLst>
              </p:cNvPr>
              <p:cNvSpPr/>
              <p:nvPr/>
            </p:nvSpPr>
            <p:spPr>
              <a:xfrm>
                <a:off x="5909142" y="3773996"/>
                <a:ext cx="260593" cy="336653"/>
              </a:xfrm>
              <a:custGeom>
                <a:avLst/>
                <a:gdLst>
                  <a:gd name="connsiteX0" fmla="*/ 260141 w 260593"/>
                  <a:gd name="connsiteY0" fmla="*/ 112222 h 336653"/>
                  <a:gd name="connsiteX1" fmla="*/ 260848 w 260593"/>
                  <a:gd name="connsiteY1" fmla="*/ 108901 h 336653"/>
                  <a:gd name="connsiteX2" fmla="*/ 206977 w 260593"/>
                  <a:gd name="connsiteY2" fmla="*/ 27847 h 336653"/>
                  <a:gd name="connsiteX3" fmla="*/ 79297 w 260593"/>
                  <a:gd name="connsiteY3" fmla="*/ 703 h 336653"/>
                  <a:gd name="connsiteX4" fmla="*/ 56234 w 260593"/>
                  <a:gd name="connsiteY4" fmla="*/ 14978 h 336653"/>
                  <a:gd name="connsiteX5" fmla="*/ 646 w 260593"/>
                  <a:gd name="connsiteY5" fmla="*/ 276503 h 336653"/>
                  <a:gd name="connsiteX6" fmla="*/ 15902 w 260593"/>
                  <a:gd name="connsiteY6" fmla="*/ 298927 h 336653"/>
                  <a:gd name="connsiteX7" fmla="*/ 192466 w 260593"/>
                  <a:gd name="connsiteY7" fmla="*/ 336455 h 336653"/>
                  <a:gd name="connsiteX8" fmla="*/ 215513 w 260593"/>
                  <a:gd name="connsiteY8" fmla="*/ 322172 h 336653"/>
                  <a:gd name="connsiteX9" fmla="*/ 260141 w 260593"/>
                  <a:gd name="connsiteY9" fmla="*/ 112222 h 336653"/>
                  <a:gd name="connsiteX10" fmla="*/ 243623 w 260593"/>
                  <a:gd name="connsiteY10" fmla="*/ 112184 h 336653"/>
                  <a:gd name="connsiteX11" fmla="*/ 199702 w 260593"/>
                  <a:gd name="connsiteY11" fmla="*/ 318812 h 336653"/>
                  <a:gd name="connsiteX12" fmla="*/ 195810 w 260593"/>
                  <a:gd name="connsiteY12" fmla="*/ 320644 h 336653"/>
                  <a:gd name="connsiteX13" fmla="*/ 19261 w 260593"/>
                  <a:gd name="connsiteY13" fmla="*/ 283116 h 336653"/>
                  <a:gd name="connsiteX14" fmla="*/ 16456 w 260593"/>
                  <a:gd name="connsiteY14" fmla="*/ 279863 h 336653"/>
                  <a:gd name="connsiteX15" fmla="*/ 72045 w 260593"/>
                  <a:gd name="connsiteY15" fmla="*/ 18353 h 336653"/>
                  <a:gd name="connsiteX16" fmla="*/ 75937 w 260593"/>
                  <a:gd name="connsiteY16" fmla="*/ 16514 h 336653"/>
                  <a:gd name="connsiteX17" fmla="*/ 197171 w 260593"/>
                  <a:gd name="connsiteY17" fmla="*/ 42290 h 336653"/>
                  <a:gd name="connsiteX18" fmla="*/ 243623 w 260593"/>
                  <a:gd name="connsiteY18" fmla="*/ 112184 h 33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0593" h="336653">
                    <a:moveTo>
                      <a:pt x="260141" y="112222"/>
                    </a:moveTo>
                    <a:lnTo>
                      <a:pt x="260848" y="108901"/>
                    </a:lnTo>
                    <a:lnTo>
                      <a:pt x="206977" y="27847"/>
                    </a:lnTo>
                    <a:lnTo>
                      <a:pt x="79297" y="703"/>
                    </a:lnTo>
                    <a:cubicBezTo>
                      <a:pt x="68541" y="-1578"/>
                      <a:pt x="58363" y="5013"/>
                      <a:pt x="56234" y="14978"/>
                    </a:cubicBezTo>
                    <a:lnTo>
                      <a:pt x="646" y="276503"/>
                    </a:lnTo>
                    <a:cubicBezTo>
                      <a:pt x="-1468" y="286476"/>
                      <a:pt x="5168" y="296639"/>
                      <a:pt x="15902" y="298927"/>
                    </a:cubicBezTo>
                    <a:lnTo>
                      <a:pt x="192466" y="336455"/>
                    </a:lnTo>
                    <a:cubicBezTo>
                      <a:pt x="203207" y="338728"/>
                      <a:pt x="213400" y="332137"/>
                      <a:pt x="215513" y="322172"/>
                    </a:cubicBezTo>
                    <a:cubicBezTo>
                      <a:pt x="215513" y="322172"/>
                      <a:pt x="260141" y="112222"/>
                      <a:pt x="260141" y="112222"/>
                    </a:cubicBezTo>
                    <a:close/>
                    <a:moveTo>
                      <a:pt x="243623" y="112184"/>
                    </a:moveTo>
                    <a:lnTo>
                      <a:pt x="199702" y="318812"/>
                    </a:lnTo>
                    <a:cubicBezTo>
                      <a:pt x="199368" y="320393"/>
                      <a:pt x="197513" y="321001"/>
                      <a:pt x="195810" y="320644"/>
                    </a:cubicBezTo>
                    <a:cubicBezTo>
                      <a:pt x="195810" y="320644"/>
                      <a:pt x="19261" y="283116"/>
                      <a:pt x="19261" y="283116"/>
                    </a:cubicBezTo>
                    <a:cubicBezTo>
                      <a:pt x="17559" y="282759"/>
                      <a:pt x="16122" y="281444"/>
                      <a:pt x="16456" y="279863"/>
                    </a:cubicBezTo>
                    <a:cubicBezTo>
                      <a:pt x="16456" y="279863"/>
                      <a:pt x="71726" y="19820"/>
                      <a:pt x="72045" y="18353"/>
                    </a:cubicBezTo>
                    <a:cubicBezTo>
                      <a:pt x="72380" y="16772"/>
                      <a:pt x="74227" y="16149"/>
                      <a:pt x="75937" y="16514"/>
                    </a:cubicBezTo>
                    <a:cubicBezTo>
                      <a:pt x="75937" y="16514"/>
                      <a:pt x="197171" y="42290"/>
                      <a:pt x="197171" y="42290"/>
                    </a:cubicBezTo>
                    <a:lnTo>
                      <a:pt x="243623" y="112184"/>
                    </a:lnTo>
                    <a:close/>
                  </a:path>
                </a:pathLst>
              </a:custGeom>
              <a:solidFill>
                <a:srgbClr val="231F20"/>
              </a:solidFill>
              <a:ln w="7575" cap="flat">
                <a:noFill/>
                <a:prstDash val="solid"/>
                <a:round/>
              </a:ln>
            </p:spPr>
            <p:txBody>
              <a:bodyPr rtlCol="0" anchor="ctr"/>
              <a:lstStyle/>
              <a:p>
                <a:endParaRPr lang="en-GB"/>
              </a:p>
            </p:txBody>
          </p:sp>
          <p:sp>
            <p:nvSpPr>
              <p:cNvPr id="631" name="Freeform: Shape 630">
                <a:extLst>
                  <a:ext uri="{FF2B5EF4-FFF2-40B4-BE49-F238E27FC236}">
                    <a16:creationId xmlns:a16="http://schemas.microsoft.com/office/drawing/2014/main" id="{67EBAA30-6056-4191-AE8A-4FA2F6B11814}"/>
                  </a:ext>
                </a:extLst>
              </p:cNvPr>
              <p:cNvSpPr/>
              <p:nvPr/>
            </p:nvSpPr>
            <p:spPr>
              <a:xfrm>
                <a:off x="6097781" y="3808814"/>
                <a:ext cx="63342" cy="75473"/>
              </a:xfrm>
              <a:custGeom>
                <a:avLst/>
                <a:gdLst>
                  <a:gd name="connsiteX0" fmla="*/ 13472 w 63342"/>
                  <a:gd name="connsiteY0" fmla="*/ 211 h 75473"/>
                  <a:gd name="connsiteX1" fmla="*/ 63634 w 63342"/>
                  <a:gd name="connsiteY1" fmla="*/ 75685 h 75473"/>
                  <a:gd name="connsiteX2" fmla="*/ 292 w 63342"/>
                  <a:gd name="connsiteY2" fmla="*/ 62223 h 75473"/>
                  <a:gd name="connsiteX3" fmla="*/ 13472 w 63342"/>
                  <a:gd name="connsiteY3" fmla="*/ 211 h 75473"/>
                </a:gdLst>
                <a:ahLst/>
                <a:cxnLst>
                  <a:cxn ang="0">
                    <a:pos x="connsiteX0" y="connsiteY0"/>
                  </a:cxn>
                  <a:cxn ang="0">
                    <a:pos x="connsiteX1" y="connsiteY1"/>
                  </a:cxn>
                  <a:cxn ang="0">
                    <a:pos x="connsiteX2" y="connsiteY2"/>
                  </a:cxn>
                  <a:cxn ang="0">
                    <a:pos x="connsiteX3" y="connsiteY3"/>
                  </a:cxn>
                </a:cxnLst>
                <a:rect l="l" t="t" r="r" b="b"/>
                <a:pathLst>
                  <a:path w="63342" h="75473">
                    <a:moveTo>
                      <a:pt x="13472" y="211"/>
                    </a:moveTo>
                    <a:lnTo>
                      <a:pt x="63634" y="75685"/>
                    </a:lnTo>
                    <a:lnTo>
                      <a:pt x="292" y="62223"/>
                    </a:lnTo>
                    <a:lnTo>
                      <a:pt x="13472" y="211"/>
                    </a:lnTo>
                    <a:close/>
                  </a:path>
                </a:pathLst>
              </a:custGeom>
              <a:solidFill>
                <a:srgbClr val="FFFFFF"/>
              </a:solidFill>
              <a:ln w="7575" cap="flat">
                <a:noFill/>
                <a:prstDash val="solid"/>
                <a:round/>
              </a:ln>
            </p:spPr>
            <p:txBody>
              <a:bodyPr rtlCol="0" anchor="ctr"/>
              <a:lstStyle/>
              <a:p>
                <a:endParaRPr lang="en-GB"/>
              </a:p>
            </p:txBody>
          </p:sp>
          <p:sp>
            <p:nvSpPr>
              <p:cNvPr id="632" name="Freeform: Shape 631">
                <a:extLst>
                  <a:ext uri="{FF2B5EF4-FFF2-40B4-BE49-F238E27FC236}">
                    <a16:creationId xmlns:a16="http://schemas.microsoft.com/office/drawing/2014/main" id="{99A52389-AB32-49CF-B7FE-864FAC424A40}"/>
                  </a:ext>
                </a:extLst>
              </p:cNvPr>
              <p:cNvSpPr/>
              <p:nvPr/>
            </p:nvSpPr>
            <p:spPr>
              <a:xfrm>
                <a:off x="6092396" y="3803426"/>
                <a:ext cx="74115" cy="86247"/>
              </a:xfrm>
              <a:custGeom>
                <a:avLst/>
                <a:gdLst>
                  <a:gd name="connsiteX0" fmla="*/ 23343 w 74115"/>
                  <a:gd name="connsiteY0" fmla="*/ 2619 h 86247"/>
                  <a:gd name="connsiteX1" fmla="*/ 17847 w 74115"/>
                  <a:gd name="connsiteY1" fmla="*/ 308 h 86247"/>
                  <a:gd name="connsiteX2" fmla="*/ 13590 w 74115"/>
                  <a:gd name="connsiteY2" fmla="*/ 4481 h 86247"/>
                  <a:gd name="connsiteX3" fmla="*/ 410 w 74115"/>
                  <a:gd name="connsiteY3" fmla="*/ 66493 h 86247"/>
                  <a:gd name="connsiteX4" fmla="*/ 1162 w 74115"/>
                  <a:gd name="connsiteY4" fmla="*/ 70545 h 86247"/>
                  <a:gd name="connsiteX5" fmla="*/ 4560 w 74115"/>
                  <a:gd name="connsiteY5" fmla="*/ 72878 h 86247"/>
                  <a:gd name="connsiteX6" fmla="*/ 67902 w 74115"/>
                  <a:gd name="connsiteY6" fmla="*/ 86340 h 86247"/>
                  <a:gd name="connsiteX7" fmla="*/ 73474 w 74115"/>
                  <a:gd name="connsiteY7" fmla="*/ 84098 h 86247"/>
                  <a:gd name="connsiteX8" fmla="*/ 73504 w 74115"/>
                  <a:gd name="connsiteY8" fmla="*/ 78093 h 86247"/>
                  <a:gd name="connsiteX9" fmla="*/ 23343 w 74115"/>
                  <a:gd name="connsiteY9" fmla="*/ 2619 h 86247"/>
                  <a:gd name="connsiteX10" fmla="*/ 21465 w 74115"/>
                  <a:gd name="connsiteY10" fmla="*/ 19251 h 86247"/>
                  <a:gd name="connsiteX11" fmla="*/ 57222 w 74115"/>
                  <a:gd name="connsiteY11" fmla="*/ 73061 h 86247"/>
                  <a:gd name="connsiteX12" fmla="*/ 12070 w 74115"/>
                  <a:gd name="connsiteY12" fmla="*/ 63460 h 86247"/>
                  <a:gd name="connsiteX13" fmla="*/ 21465 w 74115"/>
                  <a:gd name="connsiteY13" fmla="*/ 19251 h 86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115" h="86247">
                    <a:moveTo>
                      <a:pt x="23343" y="2619"/>
                    </a:moveTo>
                    <a:cubicBezTo>
                      <a:pt x="22142" y="810"/>
                      <a:pt x="19976" y="-102"/>
                      <a:pt x="17847" y="308"/>
                    </a:cubicBezTo>
                    <a:cubicBezTo>
                      <a:pt x="15719" y="711"/>
                      <a:pt x="14039" y="2360"/>
                      <a:pt x="13590" y="4481"/>
                    </a:cubicBezTo>
                    <a:lnTo>
                      <a:pt x="410" y="66493"/>
                    </a:lnTo>
                    <a:cubicBezTo>
                      <a:pt x="113" y="67892"/>
                      <a:pt x="379" y="69344"/>
                      <a:pt x="1162" y="70545"/>
                    </a:cubicBezTo>
                    <a:cubicBezTo>
                      <a:pt x="1938" y="71746"/>
                      <a:pt x="3161" y="72582"/>
                      <a:pt x="4560" y="72878"/>
                    </a:cubicBezTo>
                    <a:lnTo>
                      <a:pt x="67902" y="86340"/>
                    </a:lnTo>
                    <a:cubicBezTo>
                      <a:pt x="70038" y="86796"/>
                      <a:pt x="72243" y="85907"/>
                      <a:pt x="73474" y="84098"/>
                    </a:cubicBezTo>
                    <a:cubicBezTo>
                      <a:pt x="74705" y="82289"/>
                      <a:pt x="74721" y="79917"/>
                      <a:pt x="73504" y="78093"/>
                    </a:cubicBezTo>
                    <a:lnTo>
                      <a:pt x="23343" y="2619"/>
                    </a:lnTo>
                    <a:close/>
                    <a:moveTo>
                      <a:pt x="21465" y="19251"/>
                    </a:moveTo>
                    <a:lnTo>
                      <a:pt x="57222" y="73061"/>
                    </a:lnTo>
                    <a:cubicBezTo>
                      <a:pt x="57222" y="73061"/>
                      <a:pt x="12070" y="63460"/>
                      <a:pt x="12070" y="63460"/>
                    </a:cubicBezTo>
                    <a:lnTo>
                      <a:pt x="21465" y="19251"/>
                    </a:lnTo>
                    <a:close/>
                  </a:path>
                </a:pathLst>
              </a:custGeom>
              <a:solidFill>
                <a:srgbClr val="231F20"/>
              </a:solidFill>
              <a:ln w="7575" cap="flat">
                <a:noFill/>
                <a:prstDash val="solid"/>
                <a:round/>
              </a:ln>
            </p:spPr>
            <p:txBody>
              <a:bodyPr rtlCol="0" anchor="ctr"/>
              <a:lstStyle/>
              <a:p>
                <a:endParaRPr lang="en-GB"/>
              </a:p>
            </p:txBody>
          </p:sp>
          <p:sp>
            <p:nvSpPr>
              <p:cNvPr id="633" name="Freeform: Shape 632">
                <a:extLst>
                  <a:ext uri="{FF2B5EF4-FFF2-40B4-BE49-F238E27FC236}">
                    <a16:creationId xmlns:a16="http://schemas.microsoft.com/office/drawing/2014/main" id="{5CDB4352-F538-49B3-9019-363D8326E72E}"/>
                  </a:ext>
                </a:extLst>
              </p:cNvPr>
              <p:cNvSpPr/>
              <p:nvPr/>
            </p:nvSpPr>
            <p:spPr>
              <a:xfrm>
                <a:off x="6205493" y="3692596"/>
                <a:ext cx="165086" cy="113457"/>
              </a:xfrm>
              <a:custGeom>
                <a:avLst/>
                <a:gdLst>
                  <a:gd name="connsiteX0" fmla="*/ 358 w 165086"/>
                  <a:gd name="connsiteY0" fmla="*/ 38215 h 113457"/>
                  <a:gd name="connsiteX1" fmla="*/ 75771 w 165086"/>
                  <a:gd name="connsiteY1" fmla="*/ 113628 h 113457"/>
                  <a:gd name="connsiteX2" fmla="*/ 90031 w 165086"/>
                  <a:gd name="connsiteY2" fmla="*/ 113628 h 113457"/>
                  <a:gd name="connsiteX3" fmla="*/ 165444 w 165086"/>
                  <a:gd name="connsiteY3" fmla="*/ 38215 h 113457"/>
                  <a:gd name="connsiteX4" fmla="*/ 165444 w 165086"/>
                  <a:gd name="connsiteY4" fmla="*/ 170 h 113457"/>
                  <a:gd name="connsiteX5" fmla="*/ 358 w 165086"/>
                  <a:gd name="connsiteY5" fmla="*/ 170 h 113457"/>
                  <a:gd name="connsiteX6" fmla="*/ 358 w 165086"/>
                  <a:gd name="connsiteY6" fmla="*/ 38215 h 113457"/>
                  <a:gd name="connsiteX7" fmla="*/ 21900 w 165086"/>
                  <a:gd name="connsiteY7" fmla="*/ 38215 h 113457"/>
                  <a:gd name="connsiteX8" fmla="*/ 21900 w 165086"/>
                  <a:gd name="connsiteY8" fmla="*/ 21713 h 113457"/>
                  <a:gd name="connsiteX9" fmla="*/ 143902 w 165086"/>
                  <a:gd name="connsiteY9" fmla="*/ 21713 h 113457"/>
                  <a:gd name="connsiteX10" fmla="*/ 143902 w 165086"/>
                  <a:gd name="connsiteY10" fmla="*/ 38215 h 113457"/>
                  <a:gd name="connsiteX11" fmla="*/ 90031 w 165086"/>
                  <a:gd name="connsiteY11" fmla="*/ 92086 h 113457"/>
                  <a:gd name="connsiteX12" fmla="*/ 75771 w 165086"/>
                  <a:gd name="connsiteY12" fmla="*/ 92086 h 113457"/>
                  <a:gd name="connsiteX13" fmla="*/ 21900 w 165086"/>
                  <a:gd name="connsiteY13" fmla="*/ 38215 h 11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086" h="113457">
                    <a:moveTo>
                      <a:pt x="358" y="38215"/>
                    </a:moveTo>
                    <a:cubicBezTo>
                      <a:pt x="358" y="79688"/>
                      <a:pt x="34283" y="113628"/>
                      <a:pt x="75771" y="113628"/>
                    </a:cubicBezTo>
                    <a:cubicBezTo>
                      <a:pt x="75771" y="113628"/>
                      <a:pt x="90031" y="113628"/>
                      <a:pt x="90031" y="113628"/>
                    </a:cubicBezTo>
                    <a:cubicBezTo>
                      <a:pt x="131504" y="113628"/>
                      <a:pt x="165444" y="79688"/>
                      <a:pt x="165444" y="38215"/>
                    </a:cubicBezTo>
                    <a:cubicBezTo>
                      <a:pt x="165444" y="38215"/>
                      <a:pt x="165444" y="170"/>
                      <a:pt x="165444" y="170"/>
                    </a:cubicBezTo>
                    <a:lnTo>
                      <a:pt x="358" y="170"/>
                    </a:lnTo>
                    <a:lnTo>
                      <a:pt x="358" y="38215"/>
                    </a:lnTo>
                    <a:close/>
                    <a:moveTo>
                      <a:pt x="21900" y="38215"/>
                    </a:moveTo>
                    <a:lnTo>
                      <a:pt x="21900" y="21713"/>
                    </a:lnTo>
                    <a:cubicBezTo>
                      <a:pt x="21900" y="21713"/>
                      <a:pt x="143902" y="21713"/>
                      <a:pt x="143902" y="21713"/>
                    </a:cubicBezTo>
                    <a:cubicBezTo>
                      <a:pt x="143902" y="21713"/>
                      <a:pt x="143902" y="38215"/>
                      <a:pt x="143902" y="38215"/>
                    </a:cubicBezTo>
                    <a:cubicBezTo>
                      <a:pt x="143902" y="67845"/>
                      <a:pt x="119661" y="92086"/>
                      <a:pt x="90031" y="92086"/>
                    </a:cubicBezTo>
                    <a:lnTo>
                      <a:pt x="75771" y="92086"/>
                    </a:lnTo>
                    <a:cubicBezTo>
                      <a:pt x="46141" y="92086"/>
                      <a:pt x="21900" y="67845"/>
                      <a:pt x="21900" y="38215"/>
                    </a:cubicBezTo>
                    <a:close/>
                  </a:path>
                </a:pathLst>
              </a:custGeom>
              <a:solidFill>
                <a:srgbClr val="231F20"/>
              </a:solidFill>
              <a:ln w="7575" cap="flat">
                <a:noFill/>
                <a:prstDash val="solid"/>
                <a:round/>
              </a:ln>
            </p:spPr>
            <p:txBody>
              <a:bodyPr rtlCol="0" anchor="ctr"/>
              <a:lstStyle/>
              <a:p>
                <a:endParaRPr lang="en-GB"/>
              </a:p>
            </p:txBody>
          </p:sp>
          <p:sp>
            <p:nvSpPr>
              <p:cNvPr id="634" name="Freeform: Shape 633">
                <a:extLst>
                  <a:ext uri="{FF2B5EF4-FFF2-40B4-BE49-F238E27FC236}">
                    <a16:creationId xmlns:a16="http://schemas.microsoft.com/office/drawing/2014/main" id="{7057A637-0FCE-4578-939E-45016C4219A7}"/>
                  </a:ext>
                </a:extLst>
              </p:cNvPr>
              <p:cNvSpPr/>
              <p:nvPr/>
            </p:nvSpPr>
            <p:spPr>
              <a:xfrm>
                <a:off x="6216264" y="3635206"/>
                <a:ext cx="143543" cy="68161"/>
              </a:xfrm>
              <a:custGeom>
                <a:avLst/>
                <a:gdLst>
                  <a:gd name="connsiteX0" fmla="*/ 79260 w 143543"/>
                  <a:gd name="connsiteY0" fmla="*/ 137 h 68161"/>
                  <a:gd name="connsiteX1" fmla="*/ 65000 w 143543"/>
                  <a:gd name="connsiteY1" fmla="*/ 137 h 68161"/>
                  <a:gd name="connsiteX2" fmla="*/ 358 w 143543"/>
                  <a:gd name="connsiteY2" fmla="*/ 64779 h 68161"/>
                  <a:gd name="connsiteX3" fmla="*/ 358 w 143543"/>
                  <a:gd name="connsiteY3" fmla="*/ 68298 h 68161"/>
                  <a:gd name="connsiteX4" fmla="*/ 143902 w 143543"/>
                  <a:gd name="connsiteY4" fmla="*/ 68298 h 68161"/>
                  <a:gd name="connsiteX5" fmla="*/ 143902 w 143543"/>
                  <a:gd name="connsiteY5" fmla="*/ 64779 h 68161"/>
                  <a:gd name="connsiteX6" fmla="*/ 79260 w 143543"/>
                  <a:gd name="connsiteY6" fmla="*/ 137 h 6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543" h="68161">
                    <a:moveTo>
                      <a:pt x="79260" y="137"/>
                    </a:moveTo>
                    <a:lnTo>
                      <a:pt x="65000" y="137"/>
                    </a:lnTo>
                    <a:cubicBezTo>
                      <a:pt x="29441" y="137"/>
                      <a:pt x="358" y="29227"/>
                      <a:pt x="358" y="64779"/>
                    </a:cubicBezTo>
                    <a:lnTo>
                      <a:pt x="358" y="68298"/>
                    </a:lnTo>
                    <a:lnTo>
                      <a:pt x="143902" y="68298"/>
                    </a:lnTo>
                    <a:lnTo>
                      <a:pt x="143902" y="64779"/>
                    </a:lnTo>
                    <a:cubicBezTo>
                      <a:pt x="143902" y="29227"/>
                      <a:pt x="114811" y="137"/>
                      <a:pt x="79260" y="137"/>
                    </a:cubicBezTo>
                    <a:close/>
                  </a:path>
                </a:pathLst>
              </a:custGeom>
              <a:solidFill>
                <a:srgbClr val="FFFFFF"/>
              </a:solidFill>
              <a:ln w="7575" cap="flat">
                <a:noFill/>
                <a:prstDash val="solid"/>
                <a:round/>
              </a:ln>
            </p:spPr>
            <p:txBody>
              <a:bodyPr rtlCol="0" anchor="ctr"/>
              <a:lstStyle/>
              <a:p>
                <a:endParaRPr lang="en-GB"/>
              </a:p>
            </p:txBody>
          </p:sp>
          <p:sp>
            <p:nvSpPr>
              <p:cNvPr id="635" name="Freeform: Shape 634">
                <a:extLst>
                  <a:ext uri="{FF2B5EF4-FFF2-40B4-BE49-F238E27FC236}">
                    <a16:creationId xmlns:a16="http://schemas.microsoft.com/office/drawing/2014/main" id="{EFCAD751-D01A-4FC6-8121-7ECCFD54332B}"/>
                  </a:ext>
                </a:extLst>
              </p:cNvPr>
              <p:cNvSpPr/>
              <p:nvPr/>
            </p:nvSpPr>
            <p:spPr>
              <a:xfrm>
                <a:off x="6205493" y="3624435"/>
                <a:ext cx="165086" cy="89703"/>
              </a:xfrm>
              <a:custGeom>
                <a:avLst/>
                <a:gdLst>
                  <a:gd name="connsiteX0" fmla="*/ 90031 w 165086"/>
                  <a:gd name="connsiteY0" fmla="*/ 137 h 89703"/>
                  <a:gd name="connsiteX1" fmla="*/ 75771 w 165086"/>
                  <a:gd name="connsiteY1" fmla="*/ 137 h 89703"/>
                  <a:gd name="connsiteX2" fmla="*/ 358 w 165086"/>
                  <a:gd name="connsiteY2" fmla="*/ 75550 h 89703"/>
                  <a:gd name="connsiteX3" fmla="*/ 358 w 165086"/>
                  <a:gd name="connsiteY3" fmla="*/ 89841 h 89703"/>
                  <a:gd name="connsiteX4" fmla="*/ 165444 w 165086"/>
                  <a:gd name="connsiteY4" fmla="*/ 89841 h 89703"/>
                  <a:gd name="connsiteX5" fmla="*/ 165444 w 165086"/>
                  <a:gd name="connsiteY5" fmla="*/ 75550 h 89703"/>
                  <a:gd name="connsiteX6" fmla="*/ 90031 w 165086"/>
                  <a:gd name="connsiteY6" fmla="*/ 137 h 89703"/>
                  <a:gd name="connsiteX7" fmla="*/ 143408 w 165086"/>
                  <a:gd name="connsiteY7" fmla="*/ 68298 h 89703"/>
                  <a:gd name="connsiteX8" fmla="*/ 22394 w 165086"/>
                  <a:gd name="connsiteY8" fmla="*/ 68298 h 89703"/>
                  <a:gd name="connsiteX9" fmla="*/ 75771 w 165086"/>
                  <a:gd name="connsiteY9" fmla="*/ 21679 h 89703"/>
                  <a:gd name="connsiteX10" fmla="*/ 90031 w 165086"/>
                  <a:gd name="connsiteY10" fmla="*/ 21679 h 89703"/>
                  <a:gd name="connsiteX11" fmla="*/ 143408 w 165086"/>
                  <a:gd name="connsiteY11" fmla="*/ 68298 h 89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086" h="89703">
                    <a:moveTo>
                      <a:pt x="90031" y="137"/>
                    </a:moveTo>
                    <a:lnTo>
                      <a:pt x="75771" y="137"/>
                    </a:lnTo>
                    <a:cubicBezTo>
                      <a:pt x="34283" y="137"/>
                      <a:pt x="358" y="34077"/>
                      <a:pt x="358" y="75550"/>
                    </a:cubicBezTo>
                    <a:cubicBezTo>
                      <a:pt x="358" y="75550"/>
                      <a:pt x="358" y="89841"/>
                      <a:pt x="358" y="89841"/>
                    </a:cubicBezTo>
                    <a:lnTo>
                      <a:pt x="165444" y="89841"/>
                    </a:lnTo>
                    <a:lnTo>
                      <a:pt x="165444" y="75550"/>
                    </a:lnTo>
                    <a:cubicBezTo>
                      <a:pt x="165444" y="34077"/>
                      <a:pt x="131504" y="137"/>
                      <a:pt x="90031" y="137"/>
                    </a:cubicBezTo>
                    <a:close/>
                    <a:moveTo>
                      <a:pt x="143408" y="68298"/>
                    </a:moveTo>
                    <a:lnTo>
                      <a:pt x="22394" y="68298"/>
                    </a:lnTo>
                    <a:cubicBezTo>
                      <a:pt x="25959" y="42066"/>
                      <a:pt x="48596" y="21679"/>
                      <a:pt x="75771" y="21679"/>
                    </a:cubicBezTo>
                    <a:lnTo>
                      <a:pt x="90031" y="21679"/>
                    </a:lnTo>
                    <a:cubicBezTo>
                      <a:pt x="117198" y="21679"/>
                      <a:pt x="139835" y="42066"/>
                      <a:pt x="143408" y="68298"/>
                    </a:cubicBezTo>
                    <a:close/>
                  </a:path>
                </a:pathLst>
              </a:custGeom>
              <a:solidFill>
                <a:srgbClr val="231F20"/>
              </a:solidFill>
              <a:ln w="7575" cap="flat">
                <a:noFill/>
                <a:prstDash val="solid"/>
                <a:round/>
              </a:ln>
            </p:spPr>
            <p:txBody>
              <a:bodyPr rtlCol="0" anchor="ctr"/>
              <a:lstStyle/>
              <a:p>
                <a:endParaRPr lang="en-GB"/>
              </a:p>
            </p:txBody>
          </p:sp>
          <p:sp>
            <p:nvSpPr>
              <p:cNvPr id="636" name="Freeform: Shape 635">
                <a:extLst>
                  <a:ext uri="{FF2B5EF4-FFF2-40B4-BE49-F238E27FC236}">
                    <a16:creationId xmlns:a16="http://schemas.microsoft.com/office/drawing/2014/main" id="{53E00774-5AE1-40F8-A1B9-4B8110B07AB1}"/>
                  </a:ext>
                </a:extLst>
              </p:cNvPr>
              <p:cNvSpPr/>
              <p:nvPr/>
            </p:nvSpPr>
            <p:spPr>
              <a:xfrm>
                <a:off x="6171879" y="3685687"/>
                <a:ext cx="54410" cy="32320"/>
              </a:xfrm>
              <a:custGeom>
                <a:avLst/>
                <a:gdLst>
                  <a:gd name="connsiteX0" fmla="*/ 16481 w 54410"/>
                  <a:gd name="connsiteY0" fmla="*/ 32472 h 32320"/>
                  <a:gd name="connsiteX1" fmla="*/ 38571 w 54410"/>
                  <a:gd name="connsiteY1" fmla="*/ 32472 h 32320"/>
                  <a:gd name="connsiteX2" fmla="*/ 54731 w 54410"/>
                  <a:gd name="connsiteY2" fmla="*/ 16311 h 32320"/>
                  <a:gd name="connsiteX3" fmla="*/ 38571 w 54410"/>
                  <a:gd name="connsiteY3" fmla="*/ 151 h 32320"/>
                  <a:gd name="connsiteX4" fmla="*/ 16481 w 54410"/>
                  <a:gd name="connsiteY4" fmla="*/ 151 h 32320"/>
                  <a:gd name="connsiteX5" fmla="*/ 321 w 54410"/>
                  <a:gd name="connsiteY5" fmla="*/ 16311 h 32320"/>
                  <a:gd name="connsiteX6" fmla="*/ 16481 w 54410"/>
                  <a:gd name="connsiteY6" fmla="*/ 32472 h 32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410" h="32320">
                    <a:moveTo>
                      <a:pt x="16481" y="32472"/>
                    </a:moveTo>
                    <a:lnTo>
                      <a:pt x="38571" y="32472"/>
                    </a:lnTo>
                    <a:cubicBezTo>
                      <a:pt x="47487" y="32472"/>
                      <a:pt x="54731" y="25227"/>
                      <a:pt x="54731" y="16311"/>
                    </a:cubicBezTo>
                    <a:cubicBezTo>
                      <a:pt x="54731" y="7395"/>
                      <a:pt x="47487" y="151"/>
                      <a:pt x="38571" y="151"/>
                    </a:cubicBezTo>
                    <a:lnTo>
                      <a:pt x="16481" y="151"/>
                    </a:lnTo>
                    <a:cubicBezTo>
                      <a:pt x="7565" y="151"/>
                      <a:pt x="321" y="7395"/>
                      <a:pt x="321" y="16311"/>
                    </a:cubicBezTo>
                    <a:cubicBezTo>
                      <a:pt x="321" y="25227"/>
                      <a:pt x="7565" y="32472"/>
                      <a:pt x="16481" y="32472"/>
                    </a:cubicBezTo>
                    <a:close/>
                  </a:path>
                </a:pathLst>
              </a:custGeom>
              <a:solidFill>
                <a:srgbClr val="231F20"/>
              </a:solidFill>
              <a:ln w="7575" cap="flat">
                <a:noFill/>
                <a:prstDash val="solid"/>
                <a:round/>
              </a:ln>
            </p:spPr>
            <p:txBody>
              <a:bodyPr rtlCol="0" anchor="ctr"/>
              <a:lstStyle/>
              <a:p>
                <a:endParaRPr lang="en-GB"/>
              </a:p>
            </p:txBody>
          </p:sp>
          <p:sp>
            <p:nvSpPr>
              <p:cNvPr id="637" name="Freeform: Shape 636">
                <a:extLst>
                  <a:ext uri="{FF2B5EF4-FFF2-40B4-BE49-F238E27FC236}">
                    <a16:creationId xmlns:a16="http://schemas.microsoft.com/office/drawing/2014/main" id="{2B8064E5-BD18-41C2-8F8C-CB414F70A5BA}"/>
                  </a:ext>
                </a:extLst>
              </p:cNvPr>
              <p:cNvSpPr/>
              <p:nvPr/>
            </p:nvSpPr>
            <p:spPr>
              <a:xfrm>
                <a:off x="6148019" y="3784512"/>
                <a:ext cx="218356" cy="529335"/>
              </a:xfrm>
              <a:custGeom>
                <a:avLst/>
                <a:gdLst>
                  <a:gd name="connsiteX0" fmla="*/ 169141 w 218356"/>
                  <a:gd name="connsiteY0" fmla="*/ 295 h 529335"/>
                  <a:gd name="connsiteX1" fmla="*/ 111614 w 218356"/>
                  <a:gd name="connsiteY1" fmla="*/ 295 h 529335"/>
                  <a:gd name="connsiteX2" fmla="*/ 62022 w 218356"/>
                  <a:gd name="connsiteY2" fmla="*/ 49894 h 529335"/>
                  <a:gd name="connsiteX3" fmla="*/ 62022 w 218356"/>
                  <a:gd name="connsiteY3" fmla="*/ 440361 h 529335"/>
                  <a:gd name="connsiteX4" fmla="*/ 345 w 218356"/>
                  <a:gd name="connsiteY4" fmla="*/ 512384 h 529335"/>
                  <a:gd name="connsiteX5" fmla="*/ 17577 w 218356"/>
                  <a:gd name="connsiteY5" fmla="*/ 529631 h 529335"/>
                  <a:gd name="connsiteX6" fmla="*/ 201462 w 218356"/>
                  <a:gd name="connsiteY6" fmla="*/ 529631 h 529335"/>
                  <a:gd name="connsiteX7" fmla="*/ 218702 w 218356"/>
                  <a:gd name="connsiteY7" fmla="*/ 512391 h 529335"/>
                  <a:gd name="connsiteX8" fmla="*/ 218702 w 218356"/>
                  <a:gd name="connsiteY8" fmla="*/ 49856 h 529335"/>
                  <a:gd name="connsiteX9" fmla="*/ 169141 w 218356"/>
                  <a:gd name="connsiteY9" fmla="*/ 295 h 529335"/>
                  <a:gd name="connsiteX10" fmla="*/ 197159 w 218356"/>
                  <a:gd name="connsiteY10" fmla="*/ 508089 h 529335"/>
                  <a:gd name="connsiteX11" fmla="*/ 22070 w 218356"/>
                  <a:gd name="connsiteY11" fmla="*/ 508089 h 529335"/>
                  <a:gd name="connsiteX12" fmla="*/ 72877 w 218356"/>
                  <a:gd name="connsiteY12" fmla="*/ 461036 h 529335"/>
                  <a:gd name="connsiteX13" fmla="*/ 83565 w 218356"/>
                  <a:gd name="connsiteY13" fmla="*/ 460960 h 529335"/>
                  <a:gd name="connsiteX14" fmla="*/ 83565 w 218356"/>
                  <a:gd name="connsiteY14" fmla="*/ 49894 h 529335"/>
                  <a:gd name="connsiteX15" fmla="*/ 111614 w 218356"/>
                  <a:gd name="connsiteY15" fmla="*/ 21838 h 529335"/>
                  <a:gd name="connsiteX16" fmla="*/ 169141 w 218356"/>
                  <a:gd name="connsiteY16" fmla="*/ 21838 h 529335"/>
                  <a:gd name="connsiteX17" fmla="*/ 197159 w 218356"/>
                  <a:gd name="connsiteY17" fmla="*/ 49856 h 529335"/>
                  <a:gd name="connsiteX18" fmla="*/ 197159 w 218356"/>
                  <a:gd name="connsiteY18" fmla="*/ 508089 h 52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356" h="529335">
                    <a:moveTo>
                      <a:pt x="169141" y="295"/>
                    </a:moveTo>
                    <a:lnTo>
                      <a:pt x="111614" y="295"/>
                    </a:lnTo>
                    <a:cubicBezTo>
                      <a:pt x="84325" y="295"/>
                      <a:pt x="62022" y="22605"/>
                      <a:pt x="62022" y="49894"/>
                    </a:cubicBezTo>
                    <a:lnTo>
                      <a:pt x="62022" y="440361"/>
                    </a:lnTo>
                    <a:cubicBezTo>
                      <a:pt x="27201" y="445811"/>
                      <a:pt x="345" y="476102"/>
                      <a:pt x="345" y="512384"/>
                    </a:cubicBezTo>
                    <a:cubicBezTo>
                      <a:pt x="345" y="521862"/>
                      <a:pt x="8114" y="529631"/>
                      <a:pt x="17577" y="529631"/>
                    </a:cubicBezTo>
                    <a:cubicBezTo>
                      <a:pt x="17577" y="529631"/>
                      <a:pt x="201462" y="529631"/>
                      <a:pt x="201462" y="529631"/>
                    </a:cubicBezTo>
                    <a:cubicBezTo>
                      <a:pt x="210941" y="529631"/>
                      <a:pt x="218702" y="521870"/>
                      <a:pt x="218702" y="512391"/>
                    </a:cubicBezTo>
                    <a:lnTo>
                      <a:pt x="218702" y="49856"/>
                    </a:lnTo>
                    <a:cubicBezTo>
                      <a:pt x="218702" y="22590"/>
                      <a:pt x="196407" y="295"/>
                      <a:pt x="169141" y="295"/>
                    </a:cubicBezTo>
                    <a:close/>
                    <a:moveTo>
                      <a:pt x="197159" y="508089"/>
                    </a:moveTo>
                    <a:lnTo>
                      <a:pt x="22070" y="508089"/>
                    </a:lnTo>
                    <a:cubicBezTo>
                      <a:pt x="24266" y="481955"/>
                      <a:pt x="46242" y="461242"/>
                      <a:pt x="72877" y="461036"/>
                    </a:cubicBezTo>
                    <a:lnTo>
                      <a:pt x="83565" y="460960"/>
                    </a:lnTo>
                    <a:lnTo>
                      <a:pt x="83565" y="49894"/>
                    </a:lnTo>
                    <a:cubicBezTo>
                      <a:pt x="83565" y="34463"/>
                      <a:pt x="96183" y="21838"/>
                      <a:pt x="111614" y="21838"/>
                    </a:cubicBezTo>
                    <a:cubicBezTo>
                      <a:pt x="111614" y="21838"/>
                      <a:pt x="169141" y="21838"/>
                      <a:pt x="169141" y="21838"/>
                    </a:cubicBezTo>
                    <a:cubicBezTo>
                      <a:pt x="184549" y="21838"/>
                      <a:pt x="197159" y="34448"/>
                      <a:pt x="197159" y="49856"/>
                    </a:cubicBezTo>
                    <a:lnTo>
                      <a:pt x="197159" y="508089"/>
                    </a:lnTo>
                    <a:close/>
                  </a:path>
                </a:pathLst>
              </a:custGeom>
              <a:solidFill>
                <a:srgbClr val="231F20"/>
              </a:solidFill>
              <a:ln w="7575" cap="flat">
                <a:noFill/>
                <a:prstDash val="solid"/>
                <a:round/>
              </a:ln>
            </p:spPr>
            <p:txBody>
              <a:bodyPr rtlCol="0" anchor="ctr"/>
              <a:lstStyle/>
              <a:p>
                <a:endParaRPr lang="en-GB"/>
              </a:p>
            </p:txBody>
          </p:sp>
          <p:sp>
            <p:nvSpPr>
              <p:cNvPr id="638" name="Freeform: Shape 637">
                <a:extLst>
                  <a:ext uri="{FF2B5EF4-FFF2-40B4-BE49-F238E27FC236}">
                    <a16:creationId xmlns:a16="http://schemas.microsoft.com/office/drawing/2014/main" id="{4D7A75B5-C3BA-470C-B663-C1FCECA68C39}"/>
                  </a:ext>
                </a:extLst>
              </p:cNvPr>
              <p:cNvSpPr/>
              <p:nvPr/>
            </p:nvSpPr>
            <p:spPr>
              <a:xfrm>
                <a:off x="6108720" y="3855372"/>
                <a:ext cx="192314" cy="135843"/>
              </a:xfrm>
              <a:custGeom>
                <a:avLst/>
                <a:gdLst>
                  <a:gd name="connsiteX0" fmla="*/ 192637 w 192314"/>
                  <a:gd name="connsiteY0" fmla="*/ 243 h 135843"/>
                  <a:gd name="connsiteX1" fmla="*/ 192637 w 192314"/>
                  <a:gd name="connsiteY1" fmla="*/ 129618 h 135843"/>
                  <a:gd name="connsiteX2" fmla="*/ 186176 w 192314"/>
                  <a:gd name="connsiteY2" fmla="*/ 136087 h 135843"/>
                  <a:gd name="connsiteX3" fmla="*/ 6792 w 192314"/>
                  <a:gd name="connsiteY3" fmla="*/ 136087 h 135843"/>
                  <a:gd name="connsiteX4" fmla="*/ 323 w 192314"/>
                  <a:gd name="connsiteY4" fmla="*/ 129618 h 135843"/>
                  <a:gd name="connsiteX5" fmla="*/ 323 w 192314"/>
                  <a:gd name="connsiteY5" fmla="*/ 66086 h 135843"/>
                  <a:gd name="connsiteX6" fmla="*/ 6792 w 192314"/>
                  <a:gd name="connsiteY6" fmla="*/ 59617 h 135843"/>
                  <a:gd name="connsiteX7" fmla="*/ 127061 w 192314"/>
                  <a:gd name="connsiteY7" fmla="*/ 59617 h 135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314" h="135843">
                    <a:moveTo>
                      <a:pt x="192637" y="243"/>
                    </a:moveTo>
                    <a:lnTo>
                      <a:pt x="192637" y="129618"/>
                    </a:lnTo>
                    <a:cubicBezTo>
                      <a:pt x="192637" y="133175"/>
                      <a:pt x="189726" y="136087"/>
                      <a:pt x="186176" y="136087"/>
                    </a:cubicBezTo>
                    <a:lnTo>
                      <a:pt x="6792" y="136087"/>
                    </a:lnTo>
                    <a:cubicBezTo>
                      <a:pt x="3234" y="136087"/>
                      <a:pt x="323" y="133175"/>
                      <a:pt x="323" y="129618"/>
                    </a:cubicBezTo>
                    <a:lnTo>
                      <a:pt x="323" y="66086"/>
                    </a:lnTo>
                    <a:cubicBezTo>
                      <a:pt x="323" y="62528"/>
                      <a:pt x="3234" y="59617"/>
                      <a:pt x="6792" y="59617"/>
                    </a:cubicBezTo>
                    <a:lnTo>
                      <a:pt x="127061" y="59617"/>
                    </a:lnTo>
                  </a:path>
                </a:pathLst>
              </a:custGeom>
              <a:solidFill>
                <a:srgbClr val="FCB414"/>
              </a:solidFill>
              <a:ln w="7575" cap="flat">
                <a:noFill/>
                <a:prstDash val="solid"/>
                <a:round/>
              </a:ln>
            </p:spPr>
            <p:txBody>
              <a:bodyPr rtlCol="0" anchor="ctr"/>
              <a:lstStyle/>
              <a:p>
                <a:endParaRPr lang="en-GB"/>
              </a:p>
            </p:txBody>
          </p:sp>
          <p:sp>
            <p:nvSpPr>
              <p:cNvPr id="639" name="Freeform: Shape 638">
                <a:extLst>
                  <a:ext uri="{FF2B5EF4-FFF2-40B4-BE49-F238E27FC236}">
                    <a16:creationId xmlns:a16="http://schemas.microsoft.com/office/drawing/2014/main" id="{C68B8A03-30A3-4205-9B1F-25AF76576614}"/>
                  </a:ext>
                </a:extLst>
              </p:cNvPr>
              <p:cNvSpPr/>
              <p:nvPr/>
            </p:nvSpPr>
            <p:spPr>
              <a:xfrm>
                <a:off x="6100639" y="3847292"/>
                <a:ext cx="208474" cy="152004"/>
              </a:xfrm>
              <a:custGeom>
                <a:avLst/>
                <a:gdLst>
                  <a:gd name="connsiteX0" fmla="*/ 192637 w 208474"/>
                  <a:gd name="connsiteY0" fmla="*/ 136087 h 152004"/>
                  <a:gd name="connsiteX1" fmla="*/ 16484 w 208474"/>
                  <a:gd name="connsiteY1" fmla="*/ 136087 h 152004"/>
                  <a:gd name="connsiteX2" fmla="*/ 16484 w 208474"/>
                  <a:gd name="connsiteY2" fmla="*/ 75778 h 152004"/>
                  <a:gd name="connsiteX3" fmla="*/ 135141 w 208474"/>
                  <a:gd name="connsiteY3" fmla="*/ 75778 h 152004"/>
                  <a:gd name="connsiteX4" fmla="*/ 143221 w 208474"/>
                  <a:gd name="connsiteY4" fmla="*/ 67697 h 152004"/>
                  <a:gd name="connsiteX5" fmla="*/ 135141 w 208474"/>
                  <a:gd name="connsiteY5" fmla="*/ 59617 h 152004"/>
                  <a:gd name="connsiteX6" fmla="*/ 14872 w 208474"/>
                  <a:gd name="connsiteY6" fmla="*/ 59617 h 152004"/>
                  <a:gd name="connsiteX7" fmla="*/ 323 w 208474"/>
                  <a:gd name="connsiteY7" fmla="*/ 74166 h 152004"/>
                  <a:gd name="connsiteX8" fmla="*/ 323 w 208474"/>
                  <a:gd name="connsiteY8" fmla="*/ 137698 h 152004"/>
                  <a:gd name="connsiteX9" fmla="*/ 14872 w 208474"/>
                  <a:gd name="connsiteY9" fmla="*/ 152247 h 152004"/>
                  <a:gd name="connsiteX10" fmla="*/ 194257 w 208474"/>
                  <a:gd name="connsiteY10" fmla="*/ 152247 h 152004"/>
                  <a:gd name="connsiteX11" fmla="*/ 208798 w 208474"/>
                  <a:gd name="connsiteY11" fmla="*/ 137698 h 152004"/>
                  <a:gd name="connsiteX12" fmla="*/ 208798 w 208474"/>
                  <a:gd name="connsiteY12" fmla="*/ 8323 h 152004"/>
                  <a:gd name="connsiteX13" fmla="*/ 200718 w 208474"/>
                  <a:gd name="connsiteY13" fmla="*/ 243 h 152004"/>
                  <a:gd name="connsiteX14" fmla="*/ 192637 w 208474"/>
                  <a:gd name="connsiteY14" fmla="*/ 8323 h 152004"/>
                  <a:gd name="connsiteX15" fmla="*/ 192637 w 208474"/>
                  <a:gd name="connsiteY15" fmla="*/ 136087 h 15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474" h="152004">
                    <a:moveTo>
                      <a:pt x="192637" y="136087"/>
                    </a:moveTo>
                    <a:lnTo>
                      <a:pt x="16484" y="136087"/>
                    </a:lnTo>
                    <a:lnTo>
                      <a:pt x="16484" y="75778"/>
                    </a:lnTo>
                    <a:lnTo>
                      <a:pt x="135141" y="75778"/>
                    </a:lnTo>
                    <a:cubicBezTo>
                      <a:pt x="139603" y="75778"/>
                      <a:pt x="143221" y="72159"/>
                      <a:pt x="143221" y="67697"/>
                    </a:cubicBezTo>
                    <a:cubicBezTo>
                      <a:pt x="143221" y="63235"/>
                      <a:pt x="139603" y="59617"/>
                      <a:pt x="135141" y="59617"/>
                    </a:cubicBezTo>
                    <a:lnTo>
                      <a:pt x="14872" y="59617"/>
                    </a:lnTo>
                    <a:cubicBezTo>
                      <a:pt x="6868" y="59617"/>
                      <a:pt x="323" y="66162"/>
                      <a:pt x="323" y="74166"/>
                    </a:cubicBezTo>
                    <a:cubicBezTo>
                      <a:pt x="323" y="74166"/>
                      <a:pt x="323" y="137698"/>
                      <a:pt x="323" y="137698"/>
                    </a:cubicBezTo>
                    <a:cubicBezTo>
                      <a:pt x="323" y="145702"/>
                      <a:pt x="6868" y="152247"/>
                      <a:pt x="14872" y="152247"/>
                    </a:cubicBezTo>
                    <a:cubicBezTo>
                      <a:pt x="14872" y="152247"/>
                      <a:pt x="194257" y="152247"/>
                      <a:pt x="194257" y="152247"/>
                    </a:cubicBezTo>
                    <a:cubicBezTo>
                      <a:pt x="202246" y="152247"/>
                      <a:pt x="208798" y="145702"/>
                      <a:pt x="208798" y="137698"/>
                    </a:cubicBezTo>
                    <a:cubicBezTo>
                      <a:pt x="208798" y="137698"/>
                      <a:pt x="208798" y="8323"/>
                      <a:pt x="208798" y="8323"/>
                    </a:cubicBezTo>
                    <a:cubicBezTo>
                      <a:pt x="208798" y="3861"/>
                      <a:pt x="205180" y="243"/>
                      <a:pt x="200718" y="243"/>
                    </a:cubicBezTo>
                    <a:cubicBezTo>
                      <a:pt x="196256" y="243"/>
                      <a:pt x="192637" y="3861"/>
                      <a:pt x="192637" y="8323"/>
                    </a:cubicBezTo>
                    <a:lnTo>
                      <a:pt x="192637" y="136087"/>
                    </a:lnTo>
                    <a:close/>
                  </a:path>
                </a:pathLst>
              </a:custGeom>
              <a:solidFill>
                <a:srgbClr val="231F20"/>
              </a:solidFill>
              <a:ln w="7575" cap="flat">
                <a:noFill/>
                <a:prstDash val="solid"/>
                <a:round/>
              </a:ln>
            </p:spPr>
            <p:txBody>
              <a:bodyPr rtlCol="0" anchor="ctr"/>
              <a:lstStyle/>
              <a:p>
                <a:endParaRPr lang="en-GB"/>
              </a:p>
            </p:txBody>
          </p:sp>
          <p:sp>
            <p:nvSpPr>
              <p:cNvPr id="640" name="Freeform: Shape 639">
                <a:extLst>
                  <a:ext uri="{FF2B5EF4-FFF2-40B4-BE49-F238E27FC236}">
                    <a16:creationId xmlns:a16="http://schemas.microsoft.com/office/drawing/2014/main" id="{4F6895ED-F079-4387-B412-164BFE9E3E32}"/>
                  </a:ext>
                </a:extLst>
              </p:cNvPr>
              <p:cNvSpPr/>
              <p:nvPr/>
            </p:nvSpPr>
            <p:spPr>
              <a:xfrm>
                <a:off x="6282642" y="3956374"/>
                <a:ext cx="78348" cy="352088"/>
              </a:xfrm>
              <a:custGeom>
                <a:avLst/>
                <a:gdLst>
                  <a:gd name="connsiteX0" fmla="*/ 68051 w 78348"/>
                  <a:gd name="connsiteY0" fmla="*/ 4667 h 352088"/>
                  <a:gd name="connsiteX1" fmla="*/ 475 w 78348"/>
                  <a:gd name="connsiteY1" fmla="*/ 345984 h 352088"/>
                  <a:gd name="connsiteX2" fmla="*/ 4709 w 78348"/>
                  <a:gd name="connsiteY2" fmla="*/ 352315 h 352088"/>
                  <a:gd name="connsiteX3" fmla="*/ 11041 w 78348"/>
                  <a:gd name="connsiteY3" fmla="*/ 348082 h 352088"/>
                  <a:gd name="connsiteX4" fmla="*/ 78617 w 78348"/>
                  <a:gd name="connsiteY4" fmla="*/ 6765 h 352088"/>
                  <a:gd name="connsiteX5" fmla="*/ 74383 w 78348"/>
                  <a:gd name="connsiteY5" fmla="*/ 433 h 352088"/>
                  <a:gd name="connsiteX6" fmla="*/ 68051 w 78348"/>
                  <a:gd name="connsiteY6" fmla="*/ 4667 h 35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48" h="352088">
                    <a:moveTo>
                      <a:pt x="68051" y="4667"/>
                    </a:moveTo>
                    <a:lnTo>
                      <a:pt x="475" y="345984"/>
                    </a:lnTo>
                    <a:cubicBezTo>
                      <a:pt x="-102" y="348903"/>
                      <a:pt x="1798" y="351738"/>
                      <a:pt x="4709" y="352315"/>
                    </a:cubicBezTo>
                    <a:cubicBezTo>
                      <a:pt x="7628" y="352893"/>
                      <a:pt x="10463" y="350993"/>
                      <a:pt x="11041" y="348082"/>
                    </a:cubicBezTo>
                    <a:lnTo>
                      <a:pt x="78617" y="6765"/>
                    </a:lnTo>
                    <a:cubicBezTo>
                      <a:pt x="79195" y="3846"/>
                      <a:pt x="77295" y="1011"/>
                      <a:pt x="74383" y="433"/>
                    </a:cubicBezTo>
                    <a:cubicBezTo>
                      <a:pt x="71464" y="-144"/>
                      <a:pt x="68629" y="1756"/>
                      <a:pt x="68051" y="4667"/>
                    </a:cubicBezTo>
                    <a:close/>
                  </a:path>
                </a:pathLst>
              </a:custGeom>
              <a:solidFill>
                <a:srgbClr val="231F20"/>
              </a:solidFill>
              <a:ln w="7575" cap="flat">
                <a:noFill/>
                <a:prstDash val="solid"/>
                <a:round/>
              </a:ln>
            </p:spPr>
            <p:txBody>
              <a:bodyPr rtlCol="0" anchor="ctr"/>
              <a:lstStyle/>
              <a:p>
                <a:endParaRPr lang="en-GB"/>
              </a:p>
            </p:txBody>
          </p:sp>
          <p:sp>
            <p:nvSpPr>
              <p:cNvPr id="641" name="Freeform: Shape 640">
                <a:extLst>
                  <a:ext uri="{FF2B5EF4-FFF2-40B4-BE49-F238E27FC236}">
                    <a16:creationId xmlns:a16="http://schemas.microsoft.com/office/drawing/2014/main" id="{088FA6A2-B085-4C97-84AF-29704EABDBE7}"/>
                  </a:ext>
                </a:extLst>
              </p:cNvPr>
              <p:cNvSpPr/>
              <p:nvPr/>
            </p:nvSpPr>
            <p:spPr>
              <a:xfrm>
                <a:off x="6005116" y="4007195"/>
                <a:ext cx="34471" cy="34476"/>
              </a:xfrm>
              <a:custGeom>
                <a:avLst/>
                <a:gdLst>
                  <a:gd name="connsiteX0" fmla="*/ 20768 w 34471"/>
                  <a:gd name="connsiteY0" fmla="*/ 725 h 34476"/>
                  <a:gd name="connsiteX1" fmla="*/ 548 w 34471"/>
                  <a:gd name="connsiteY1" fmla="*/ 13723 h 34476"/>
                  <a:gd name="connsiteX2" fmla="*/ 14231 w 34471"/>
                  <a:gd name="connsiteY2" fmla="*/ 34307 h 34476"/>
                  <a:gd name="connsiteX3" fmla="*/ 34413 w 34471"/>
                  <a:gd name="connsiteY3" fmla="*/ 21575 h 34476"/>
                  <a:gd name="connsiteX4" fmla="*/ 20768 w 34471"/>
                  <a:gd name="connsiteY4" fmla="*/ 725 h 34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71" h="34476">
                    <a:moveTo>
                      <a:pt x="20768" y="725"/>
                    </a:moveTo>
                    <a:cubicBezTo>
                      <a:pt x="11365" y="-1457"/>
                      <a:pt x="2297" y="4731"/>
                      <a:pt x="548" y="13723"/>
                    </a:cubicBezTo>
                    <a:cubicBezTo>
                      <a:pt x="-1200" y="22708"/>
                      <a:pt x="4828" y="32126"/>
                      <a:pt x="14231" y="34307"/>
                    </a:cubicBezTo>
                    <a:cubicBezTo>
                      <a:pt x="23649" y="36489"/>
                      <a:pt x="32664" y="30575"/>
                      <a:pt x="34413" y="21575"/>
                    </a:cubicBezTo>
                    <a:cubicBezTo>
                      <a:pt x="36168" y="12590"/>
                      <a:pt x="30194" y="2906"/>
                      <a:pt x="20768" y="725"/>
                    </a:cubicBezTo>
                    <a:close/>
                  </a:path>
                </a:pathLst>
              </a:custGeom>
              <a:solidFill>
                <a:srgbClr val="231F20"/>
              </a:solidFill>
              <a:ln w="7575" cap="flat">
                <a:noFill/>
                <a:prstDash val="solid"/>
                <a:round/>
              </a:ln>
            </p:spPr>
            <p:txBody>
              <a:bodyPr rtlCol="0" anchor="ctr"/>
              <a:lstStyle/>
              <a:p>
                <a:endParaRPr lang="en-GB"/>
              </a:p>
            </p:txBody>
          </p:sp>
          <p:sp>
            <p:nvSpPr>
              <p:cNvPr id="642" name="Freeform: Shape 641">
                <a:extLst>
                  <a:ext uri="{FF2B5EF4-FFF2-40B4-BE49-F238E27FC236}">
                    <a16:creationId xmlns:a16="http://schemas.microsoft.com/office/drawing/2014/main" id="{DFF8B2AC-2EC2-4398-8277-144039BBDEEF}"/>
                  </a:ext>
                </a:extLst>
              </p:cNvPr>
              <p:cNvSpPr/>
              <p:nvPr/>
            </p:nvSpPr>
            <p:spPr>
              <a:xfrm>
                <a:off x="6027910" y="3855365"/>
                <a:ext cx="45326" cy="127101"/>
              </a:xfrm>
              <a:custGeom>
                <a:avLst/>
                <a:gdLst>
                  <a:gd name="connsiteX0" fmla="*/ 32215 w 45326"/>
                  <a:gd name="connsiteY0" fmla="*/ 833 h 127101"/>
                  <a:gd name="connsiteX1" fmla="*/ 12558 w 45326"/>
                  <a:gd name="connsiteY1" fmla="*/ 13588 h 127101"/>
                  <a:gd name="connsiteX2" fmla="*/ 4265 w 45326"/>
                  <a:gd name="connsiteY2" fmla="*/ 87352 h 127101"/>
                  <a:gd name="connsiteX3" fmla="*/ 259 w 45326"/>
                  <a:gd name="connsiteY3" fmla="*/ 125085 h 127101"/>
                  <a:gd name="connsiteX4" fmla="*/ 10878 w 45326"/>
                  <a:gd name="connsiteY4" fmla="*/ 127342 h 127101"/>
                  <a:gd name="connsiteX5" fmla="*/ 22554 w 45326"/>
                  <a:gd name="connsiteY5" fmla="*/ 91228 h 127101"/>
                  <a:gd name="connsiteX6" fmla="*/ 44993 w 45326"/>
                  <a:gd name="connsiteY6" fmla="*/ 20482 h 127101"/>
                  <a:gd name="connsiteX7" fmla="*/ 32215 w 45326"/>
                  <a:gd name="connsiteY7" fmla="*/ 833 h 12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26" h="127101">
                    <a:moveTo>
                      <a:pt x="32215" y="833"/>
                    </a:moveTo>
                    <a:cubicBezTo>
                      <a:pt x="22189" y="-1295"/>
                      <a:pt x="14983" y="2171"/>
                      <a:pt x="12558" y="13588"/>
                    </a:cubicBezTo>
                    <a:cubicBezTo>
                      <a:pt x="10467" y="23417"/>
                      <a:pt x="8347" y="49345"/>
                      <a:pt x="4265" y="87352"/>
                    </a:cubicBezTo>
                    <a:lnTo>
                      <a:pt x="259" y="125085"/>
                    </a:lnTo>
                    <a:lnTo>
                      <a:pt x="10878" y="127342"/>
                    </a:lnTo>
                    <a:lnTo>
                      <a:pt x="22554" y="91228"/>
                    </a:lnTo>
                    <a:cubicBezTo>
                      <a:pt x="34298" y="54856"/>
                      <a:pt x="42902" y="30311"/>
                      <a:pt x="44993" y="20482"/>
                    </a:cubicBezTo>
                    <a:cubicBezTo>
                      <a:pt x="47418" y="9065"/>
                      <a:pt x="42249" y="2969"/>
                      <a:pt x="32215" y="833"/>
                    </a:cubicBezTo>
                    <a:close/>
                  </a:path>
                </a:pathLst>
              </a:custGeom>
              <a:solidFill>
                <a:srgbClr val="231F20"/>
              </a:solidFill>
              <a:ln w="7575" cap="flat">
                <a:noFill/>
                <a:prstDash val="solid"/>
                <a:round/>
              </a:ln>
            </p:spPr>
            <p:txBody>
              <a:bodyPr rtlCol="0" anchor="ctr"/>
              <a:lstStyle/>
              <a:p>
                <a:endParaRPr lang="en-GB"/>
              </a:p>
            </p:txBody>
          </p:sp>
          <p:sp>
            <p:nvSpPr>
              <p:cNvPr id="643" name="Freeform: Shape 642">
                <a:extLst>
                  <a:ext uri="{FF2B5EF4-FFF2-40B4-BE49-F238E27FC236}">
                    <a16:creationId xmlns:a16="http://schemas.microsoft.com/office/drawing/2014/main" id="{6E706BC5-2E4A-4BBD-9666-D5821D060C5E}"/>
                  </a:ext>
                </a:extLst>
              </p:cNvPr>
              <p:cNvSpPr/>
              <p:nvPr/>
            </p:nvSpPr>
            <p:spPr>
              <a:xfrm>
                <a:off x="5535182" y="3692919"/>
                <a:ext cx="53876" cy="130892"/>
              </a:xfrm>
              <a:custGeom>
                <a:avLst/>
                <a:gdLst>
                  <a:gd name="connsiteX0" fmla="*/ 42973 w 53876"/>
                  <a:gd name="connsiteY0" fmla="*/ 71669 h 130892"/>
                  <a:gd name="connsiteX1" fmla="*/ 2534 w 53876"/>
                  <a:gd name="connsiteY1" fmla="*/ 130769 h 130892"/>
                  <a:gd name="connsiteX2" fmla="*/ 10576 w 53876"/>
                  <a:gd name="connsiteY2" fmla="*/ 66241 h 130892"/>
                  <a:gd name="connsiteX3" fmla="*/ 47230 w 53876"/>
                  <a:gd name="connsiteY3" fmla="*/ 178 h 130892"/>
                  <a:gd name="connsiteX4" fmla="*/ 42973 w 53876"/>
                  <a:gd name="connsiteY4" fmla="*/ 71669 h 130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876" h="130892">
                    <a:moveTo>
                      <a:pt x="42973" y="71669"/>
                    </a:moveTo>
                    <a:cubicBezTo>
                      <a:pt x="30628" y="107730"/>
                      <a:pt x="12522" y="134190"/>
                      <a:pt x="2534" y="130769"/>
                    </a:cubicBezTo>
                    <a:cubicBezTo>
                      <a:pt x="-7455" y="127349"/>
                      <a:pt x="16360" y="102758"/>
                      <a:pt x="10576" y="66241"/>
                    </a:cubicBezTo>
                    <a:cubicBezTo>
                      <a:pt x="4966" y="30872"/>
                      <a:pt x="-15687" y="2732"/>
                      <a:pt x="47230" y="178"/>
                    </a:cubicBezTo>
                    <a:cubicBezTo>
                      <a:pt x="57932" y="-255"/>
                      <a:pt x="55310" y="35608"/>
                      <a:pt x="42973" y="71669"/>
                    </a:cubicBezTo>
                    <a:close/>
                  </a:path>
                </a:pathLst>
              </a:custGeom>
              <a:solidFill>
                <a:srgbClr val="231F20"/>
              </a:solidFill>
              <a:ln w="7575" cap="flat">
                <a:noFill/>
                <a:prstDash val="solid"/>
                <a:round/>
              </a:ln>
            </p:spPr>
            <p:txBody>
              <a:bodyPr rtlCol="0" anchor="ctr"/>
              <a:lstStyle/>
              <a:p>
                <a:endParaRPr lang="en-GB"/>
              </a:p>
            </p:txBody>
          </p:sp>
        </p:grpSp>
        <p:grpSp>
          <p:nvGrpSpPr>
            <p:cNvPr id="933" name="Group 932">
              <a:extLst>
                <a:ext uri="{FF2B5EF4-FFF2-40B4-BE49-F238E27FC236}">
                  <a16:creationId xmlns:a16="http://schemas.microsoft.com/office/drawing/2014/main" id="{D7FF0A41-65F2-490B-871A-02B77E4D5F3E}"/>
                </a:ext>
              </a:extLst>
            </p:cNvPr>
            <p:cNvGrpSpPr/>
            <p:nvPr/>
          </p:nvGrpSpPr>
          <p:grpSpPr>
            <a:xfrm>
              <a:off x="7063630" y="5529990"/>
              <a:ext cx="910923" cy="245497"/>
              <a:chOff x="8769227" y="5216850"/>
              <a:chExt cx="910923" cy="245497"/>
            </a:xfrm>
          </p:grpSpPr>
          <p:sp>
            <p:nvSpPr>
              <p:cNvPr id="934" name="Freeform: Shape 933">
                <a:extLst>
                  <a:ext uri="{FF2B5EF4-FFF2-40B4-BE49-F238E27FC236}">
                    <a16:creationId xmlns:a16="http://schemas.microsoft.com/office/drawing/2014/main" id="{6D61D230-3EBF-4148-B640-E7A938E2EF9C}"/>
                  </a:ext>
                </a:extLst>
              </p:cNvPr>
              <p:cNvSpPr/>
              <p:nvPr/>
            </p:nvSpPr>
            <p:spPr>
              <a:xfrm>
                <a:off x="8769227" y="5217622"/>
                <a:ext cx="112509" cy="91554"/>
              </a:xfrm>
              <a:custGeom>
                <a:avLst/>
                <a:gdLst>
                  <a:gd name="connsiteX0" fmla="*/ 112509 w 112509"/>
                  <a:gd name="connsiteY0" fmla="*/ 0 h 91554"/>
                  <a:gd name="connsiteX1" fmla="*/ 87954 w 112509"/>
                  <a:gd name="connsiteY1" fmla="*/ 91554 h 91554"/>
                  <a:gd name="connsiteX2" fmla="*/ 73038 w 112509"/>
                  <a:gd name="connsiteY2" fmla="*/ 91554 h 91554"/>
                  <a:gd name="connsiteX3" fmla="*/ 56188 w 112509"/>
                  <a:gd name="connsiteY3" fmla="*/ 36005 h 91554"/>
                  <a:gd name="connsiteX4" fmla="*/ 39348 w 112509"/>
                  <a:gd name="connsiteY4" fmla="*/ 91554 h 91554"/>
                  <a:gd name="connsiteX5" fmla="*/ 24432 w 112509"/>
                  <a:gd name="connsiteY5" fmla="*/ 91554 h 91554"/>
                  <a:gd name="connsiteX6" fmla="*/ 0 w 112509"/>
                  <a:gd name="connsiteY6" fmla="*/ 0 h 91554"/>
                  <a:gd name="connsiteX7" fmla="*/ 18641 w 112509"/>
                  <a:gd name="connsiteY7" fmla="*/ 0 h 91554"/>
                  <a:gd name="connsiteX8" fmla="*/ 32785 w 112509"/>
                  <a:gd name="connsiteY8" fmla="*/ 57741 h 91554"/>
                  <a:gd name="connsiteX9" fmla="*/ 49502 w 112509"/>
                  <a:gd name="connsiteY9" fmla="*/ 0 h 91554"/>
                  <a:gd name="connsiteX10" fmla="*/ 62875 w 112509"/>
                  <a:gd name="connsiteY10" fmla="*/ 0 h 91554"/>
                  <a:gd name="connsiteX11" fmla="*/ 79591 w 112509"/>
                  <a:gd name="connsiteY11" fmla="*/ 57741 h 91554"/>
                  <a:gd name="connsiteX12" fmla="*/ 93869 w 112509"/>
                  <a:gd name="connsiteY12" fmla="*/ 0 h 91554"/>
                  <a:gd name="connsiteX13" fmla="*/ 112509 w 112509"/>
                  <a:gd name="connsiteY13" fmla="*/ 0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509" h="91554">
                    <a:moveTo>
                      <a:pt x="112509" y="0"/>
                    </a:moveTo>
                    <a:lnTo>
                      <a:pt x="87954" y="91554"/>
                    </a:lnTo>
                    <a:lnTo>
                      <a:pt x="73038" y="91554"/>
                    </a:lnTo>
                    <a:lnTo>
                      <a:pt x="56188" y="36005"/>
                    </a:lnTo>
                    <a:lnTo>
                      <a:pt x="39348" y="91554"/>
                    </a:lnTo>
                    <a:lnTo>
                      <a:pt x="24432" y="91554"/>
                    </a:lnTo>
                    <a:lnTo>
                      <a:pt x="0" y="0"/>
                    </a:lnTo>
                    <a:lnTo>
                      <a:pt x="18641" y="0"/>
                    </a:lnTo>
                    <a:lnTo>
                      <a:pt x="32785" y="57741"/>
                    </a:lnTo>
                    <a:lnTo>
                      <a:pt x="49502" y="0"/>
                    </a:lnTo>
                    <a:lnTo>
                      <a:pt x="62875" y="0"/>
                    </a:lnTo>
                    <a:lnTo>
                      <a:pt x="79591" y="57741"/>
                    </a:lnTo>
                    <a:lnTo>
                      <a:pt x="93869" y="0"/>
                    </a:lnTo>
                    <a:lnTo>
                      <a:pt x="112509" y="0"/>
                    </a:lnTo>
                    <a:close/>
                  </a:path>
                </a:pathLst>
              </a:custGeom>
              <a:solidFill>
                <a:srgbClr val="000000"/>
              </a:solidFill>
              <a:ln w="9525" cap="flat">
                <a:noFill/>
                <a:prstDash val="solid"/>
                <a:round/>
              </a:ln>
            </p:spPr>
            <p:txBody>
              <a:bodyPr rtlCol="0" anchor="ctr"/>
              <a:lstStyle/>
              <a:p>
                <a:endParaRPr lang="en-GB"/>
              </a:p>
            </p:txBody>
          </p:sp>
          <p:sp>
            <p:nvSpPr>
              <p:cNvPr id="935" name="Freeform: Shape 934">
                <a:extLst>
                  <a:ext uri="{FF2B5EF4-FFF2-40B4-BE49-F238E27FC236}">
                    <a16:creationId xmlns:a16="http://schemas.microsoft.com/office/drawing/2014/main" id="{364AC0B6-6565-47F6-BD4D-2136E0529C3C}"/>
                  </a:ext>
                </a:extLst>
              </p:cNvPr>
              <p:cNvSpPr/>
              <p:nvPr/>
            </p:nvSpPr>
            <p:spPr>
              <a:xfrm>
                <a:off x="8891471" y="5217622"/>
                <a:ext cx="60302" cy="91554"/>
              </a:xfrm>
              <a:custGeom>
                <a:avLst/>
                <a:gdLst>
                  <a:gd name="connsiteX0" fmla="*/ 60303 w 60302"/>
                  <a:gd name="connsiteY0" fmla="*/ 91554 h 91554"/>
                  <a:gd name="connsiteX1" fmla="*/ 0 w 60302"/>
                  <a:gd name="connsiteY1" fmla="*/ 91554 h 91554"/>
                  <a:gd name="connsiteX2" fmla="*/ 0 w 60302"/>
                  <a:gd name="connsiteY2" fmla="*/ 0 h 91554"/>
                  <a:gd name="connsiteX3" fmla="*/ 60303 w 60302"/>
                  <a:gd name="connsiteY3" fmla="*/ 0 h 91554"/>
                  <a:gd name="connsiteX4" fmla="*/ 60303 w 60302"/>
                  <a:gd name="connsiteY4" fmla="*/ 15945 h 91554"/>
                  <a:gd name="connsiteX5" fmla="*/ 17869 w 60302"/>
                  <a:gd name="connsiteY5" fmla="*/ 15945 h 91554"/>
                  <a:gd name="connsiteX6" fmla="*/ 17869 w 60302"/>
                  <a:gd name="connsiteY6" fmla="*/ 37424 h 91554"/>
                  <a:gd name="connsiteX7" fmla="*/ 54007 w 60302"/>
                  <a:gd name="connsiteY7" fmla="*/ 37424 h 91554"/>
                  <a:gd name="connsiteX8" fmla="*/ 54007 w 60302"/>
                  <a:gd name="connsiteY8" fmla="*/ 53369 h 91554"/>
                  <a:gd name="connsiteX9" fmla="*/ 17869 w 60302"/>
                  <a:gd name="connsiteY9" fmla="*/ 53369 h 91554"/>
                  <a:gd name="connsiteX10" fmla="*/ 17869 w 60302"/>
                  <a:gd name="connsiteY10" fmla="*/ 75609 h 91554"/>
                  <a:gd name="connsiteX11" fmla="*/ 60303 w 60302"/>
                  <a:gd name="connsiteY11" fmla="*/ 75609 h 91554"/>
                  <a:gd name="connsiteX12" fmla="*/ 60303 w 60302"/>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302" h="91554">
                    <a:moveTo>
                      <a:pt x="60303" y="91554"/>
                    </a:moveTo>
                    <a:lnTo>
                      <a:pt x="0" y="91554"/>
                    </a:lnTo>
                    <a:lnTo>
                      <a:pt x="0" y="0"/>
                    </a:lnTo>
                    <a:lnTo>
                      <a:pt x="60303" y="0"/>
                    </a:lnTo>
                    <a:lnTo>
                      <a:pt x="60303" y="15945"/>
                    </a:lnTo>
                    <a:lnTo>
                      <a:pt x="17869" y="15945"/>
                    </a:lnTo>
                    <a:lnTo>
                      <a:pt x="17869" y="37424"/>
                    </a:lnTo>
                    <a:lnTo>
                      <a:pt x="54007" y="37424"/>
                    </a:lnTo>
                    <a:lnTo>
                      <a:pt x="54007" y="53369"/>
                    </a:lnTo>
                    <a:lnTo>
                      <a:pt x="17869" y="53369"/>
                    </a:lnTo>
                    <a:lnTo>
                      <a:pt x="17869" y="75609"/>
                    </a:lnTo>
                    <a:lnTo>
                      <a:pt x="60303" y="75609"/>
                    </a:lnTo>
                    <a:lnTo>
                      <a:pt x="60303" y="91554"/>
                    </a:lnTo>
                    <a:close/>
                  </a:path>
                </a:pathLst>
              </a:custGeom>
              <a:solidFill>
                <a:srgbClr val="000000"/>
              </a:solidFill>
              <a:ln w="9525" cap="flat">
                <a:noFill/>
                <a:prstDash val="solid"/>
                <a:round/>
              </a:ln>
            </p:spPr>
            <p:txBody>
              <a:bodyPr rtlCol="0" anchor="ctr"/>
              <a:lstStyle/>
              <a:p>
                <a:endParaRPr lang="en-GB"/>
              </a:p>
            </p:txBody>
          </p:sp>
          <p:sp>
            <p:nvSpPr>
              <p:cNvPr id="936" name="Freeform: Shape 935">
                <a:extLst>
                  <a:ext uri="{FF2B5EF4-FFF2-40B4-BE49-F238E27FC236}">
                    <a16:creationId xmlns:a16="http://schemas.microsoft.com/office/drawing/2014/main" id="{8B861D15-0EDF-4FC8-989D-DCD031274A6C}"/>
                  </a:ext>
                </a:extLst>
              </p:cNvPr>
              <p:cNvSpPr/>
              <p:nvPr/>
            </p:nvSpPr>
            <p:spPr>
              <a:xfrm>
                <a:off x="8987293" y="5217622"/>
                <a:ext cx="112518" cy="91554"/>
              </a:xfrm>
              <a:custGeom>
                <a:avLst/>
                <a:gdLst>
                  <a:gd name="connsiteX0" fmla="*/ 112519 w 112518"/>
                  <a:gd name="connsiteY0" fmla="*/ 0 h 91554"/>
                  <a:gd name="connsiteX1" fmla="*/ 87954 w 112518"/>
                  <a:gd name="connsiteY1" fmla="*/ 91554 h 91554"/>
                  <a:gd name="connsiteX2" fmla="*/ 73037 w 112518"/>
                  <a:gd name="connsiteY2" fmla="*/ 91554 h 91554"/>
                  <a:gd name="connsiteX3" fmla="*/ 56197 w 112518"/>
                  <a:gd name="connsiteY3" fmla="*/ 36005 h 91554"/>
                  <a:gd name="connsiteX4" fmla="*/ 39348 w 112518"/>
                  <a:gd name="connsiteY4" fmla="*/ 91554 h 91554"/>
                  <a:gd name="connsiteX5" fmla="*/ 24432 w 112518"/>
                  <a:gd name="connsiteY5" fmla="*/ 91554 h 91554"/>
                  <a:gd name="connsiteX6" fmla="*/ 0 w 112518"/>
                  <a:gd name="connsiteY6" fmla="*/ 0 h 91554"/>
                  <a:gd name="connsiteX7" fmla="*/ 18650 w 112518"/>
                  <a:gd name="connsiteY7" fmla="*/ 0 h 91554"/>
                  <a:gd name="connsiteX8" fmla="*/ 32795 w 112518"/>
                  <a:gd name="connsiteY8" fmla="*/ 57741 h 91554"/>
                  <a:gd name="connsiteX9" fmla="*/ 49511 w 112518"/>
                  <a:gd name="connsiteY9" fmla="*/ 0 h 91554"/>
                  <a:gd name="connsiteX10" fmla="*/ 62884 w 112518"/>
                  <a:gd name="connsiteY10" fmla="*/ 0 h 91554"/>
                  <a:gd name="connsiteX11" fmla="*/ 79600 w 112518"/>
                  <a:gd name="connsiteY11" fmla="*/ 57741 h 91554"/>
                  <a:gd name="connsiteX12" fmla="*/ 93869 w 112518"/>
                  <a:gd name="connsiteY12" fmla="*/ 0 h 91554"/>
                  <a:gd name="connsiteX13" fmla="*/ 112519 w 112518"/>
                  <a:gd name="connsiteY13" fmla="*/ 0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518" h="91554">
                    <a:moveTo>
                      <a:pt x="112519" y="0"/>
                    </a:moveTo>
                    <a:lnTo>
                      <a:pt x="87954" y="91554"/>
                    </a:lnTo>
                    <a:lnTo>
                      <a:pt x="73037" y="91554"/>
                    </a:lnTo>
                    <a:lnTo>
                      <a:pt x="56197" y="36005"/>
                    </a:lnTo>
                    <a:lnTo>
                      <a:pt x="39348" y="91554"/>
                    </a:lnTo>
                    <a:lnTo>
                      <a:pt x="24432" y="91554"/>
                    </a:lnTo>
                    <a:lnTo>
                      <a:pt x="0" y="0"/>
                    </a:lnTo>
                    <a:lnTo>
                      <a:pt x="18650" y="0"/>
                    </a:lnTo>
                    <a:lnTo>
                      <a:pt x="32795" y="57741"/>
                    </a:lnTo>
                    <a:lnTo>
                      <a:pt x="49511" y="0"/>
                    </a:lnTo>
                    <a:lnTo>
                      <a:pt x="62884" y="0"/>
                    </a:lnTo>
                    <a:lnTo>
                      <a:pt x="79600" y="57741"/>
                    </a:lnTo>
                    <a:lnTo>
                      <a:pt x="93869" y="0"/>
                    </a:lnTo>
                    <a:lnTo>
                      <a:pt x="112519" y="0"/>
                    </a:lnTo>
                    <a:close/>
                  </a:path>
                </a:pathLst>
              </a:custGeom>
              <a:solidFill>
                <a:srgbClr val="000000"/>
              </a:solidFill>
              <a:ln w="9525" cap="flat">
                <a:noFill/>
                <a:prstDash val="solid"/>
                <a:round/>
              </a:ln>
            </p:spPr>
            <p:txBody>
              <a:bodyPr rtlCol="0" anchor="ctr"/>
              <a:lstStyle/>
              <a:p>
                <a:endParaRPr lang="en-GB"/>
              </a:p>
            </p:txBody>
          </p:sp>
          <p:sp>
            <p:nvSpPr>
              <p:cNvPr id="937" name="Freeform: Shape 936">
                <a:extLst>
                  <a:ext uri="{FF2B5EF4-FFF2-40B4-BE49-F238E27FC236}">
                    <a16:creationId xmlns:a16="http://schemas.microsoft.com/office/drawing/2014/main" id="{4CD5C417-8DC7-4030-9318-F4806B6B1B50}"/>
                  </a:ext>
                </a:extLst>
              </p:cNvPr>
              <p:cNvSpPr/>
              <p:nvPr/>
            </p:nvSpPr>
            <p:spPr>
              <a:xfrm>
                <a:off x="9099507" y="5217622"/>
                <a:ext cx="80752" cy="91554"/>
              </a:xfrm>
              <a:custGeom>
                <a:avLst/>
                <a:gdLst>
                  <a:gd name="connsiteX0" fmla="*/ 80753 w 80752"/>
                  <a:gd name="connsiteY0" fmla="*/ 91554 h 91554"/>
                  <a:gd name="connsiteX1" fmla="*/ 62112 w 80752"/>
                  <a:gd name="connsiteY1" fmla="*/ 91554 h 91554"/>
                  <a:gd name="connsiteX2" fmla="*/ 56712 w 80752"/>
                  <a:gd name="connsiteY2" fmla="*/ 75352 h 91554"/>
                  <a:gd name="connsiteX3" fmla="*/ 24174 w 80752"/>
                  <a:gd name="connsiteY3" fmla="*/ 75352 h 91554"/>
                  <a:gd name="connsiteX4" fmla="*/ 18649 w 80752"/>
                  <a:gd name="connsiteY4" fmla="*/ 91554 h 91554"/>
                  <a:gd name="connsiteX5" fmla="*/ 0 w 80752"/>
                  <a:gd name="connsiteY5" fmla="*/ 91554 h 91554"/>
                  <a:gd name="connsiteX6" fmla="*/ 33308 w 80752"/>
                  <a:gd name="connsiteY6" fmla="*/ 0 h 91554"/>
                  <a:gd name="connsiteX7" fmla="*/ 47320 w 80752"/>
                  <a:gd name="connsiteY7" fmla="*/ 0 h 91554"/>
                  <a:gd name="connsiteX8" fmla="*/ 80753 w 80752"/>
                  <a:gd name="connsiteY8" fmla="*/ 91554 h 91554"/>
                  <a:gd name="connsiteX9" fmla="*/ 51949 w 80752"/>
                  <a:gd name="connsiteY9" fmla="*/ 60313 h 91554"/>
                  <a:gd name="connsiteX10" fmla="*/ 40767 w 80752"/>
                  <a:gd name="connsiteY10" fmla="*/ 27004 h 91554"/>
                  <a:gd name="connsiteX11" fmla="*/ 29194 w 80752"/>
                  <a:gd name="connsiteY11" fmla="*/ 60313 h 91554"/>
                  <a:gd name="connsiteX12" fmla="*/ 51949 w 80752"/>
                  <a:gd name="connsiteY12" fmla="*/ 60313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52" h="91554">
                    <a:moveTo>
                      <a:pt x="80753" y="91554"/>
                    </a:moveTo>
                    <a:lnTo>
                      <a:pt x="62112" y="91554"/>
                    </a:lnTo>
                    <a:lnTo>
                      <a:pt x="56712" y="75352"/>
                    </a:lnTo>
                    <a:lnTo>
                      <a:pt x="24174" y="75352"/>
                    </a:lnTo>
                    <a:lnTo>
                      <a:pt x="18649" y="91554"/>
                    </a:lnTo>
                    <a:lnTo>
                      <a:pt x="0" y="91554"/>
                    </a:lnTo>
                    <a:lnTo>
                      <a:pt x="33308" y="0"/>
                    </a:lnTo>
                    <a:lnTo>
                      <a:pt x="47320" y="0"/>
                    </a:lnTo>
                    <a:lnTo>
                      <a:pt x="80753" y="91554"/>
                    </a:lnTo>
                    <a:close/>
                    <a:moveTo>
                      <a:pt x="51949" y="60313"/>
                    </a:moveTo>
                    <a:lnTo>
                      <a:pt x="40767" y="27004"/>
                    </a:lnTo>
                    <a:lnTo>
                      <a:pt x="29194" y="60313"/>
                    </a:lnTo>
                    <a:lnTo>
                      <a:pt x="51949" y="60313"/>
                    </a:lnTo>
                    <a:close/>
                  </a:path>
                </a:pathLst>
              </a:custGeom>
              <a:solidFill>
                <a:srgbClr val="000000"/>
              </a:solidFill>
              <a:ln w="9525" cap="flat">
                <a:noFill/>
                <a:prstDash val="solid"/>
                <a:round/>
              </a:ln>
            </p:spPr>
            <p:txBody>
              <a:bodyPr rtlCol="0" anchor="ctr"/>
              <a:lstStyle/>
              <a:p>
                <a:endParaRPr lang="en-GB"/>
              </a:p>
            </p:txBody>
          </p:sp>
          <p:sp>
            <p:nvSpPr>
              <p:cNvPr id="938" name="Freeform: Shape 937">
                <a:extLst>
                  <a:ext uri="{FF2B5EF4-FFF2-40B4-BE49-F238E27FC236}">
                    <a16:creationId xmlns:a16="http://schemas.microsoft.com/office/drawing/2014/main" id="{BD7380B1-F2E5-46CF-A07B-AE261FDFD803}"/>
                  </a:ext>
                </a:extLst>
              </p:cNvPr>
              <p:cNvSpPr/>
              <p:nvPr/>
            </p:nvSpPr>
            <p:spPr>
              <a:xfrm>
                <a:off x="9183051" y="5217622"/>
                <a:ext cx="65702" cy="91554"/>
              </a:xfrm>
              <a:custGeom>
                <a:avLst/>
                <a:gdLst>
                  <a:gd name="connsiteX0" fmla="*/ 65703 w 65702"/>
                  <a:gd name="connsiteY0" fmla="*/ 15945 h 91554"/>
                  <a:gd name="connsiteX1" fmla="*/ 41786 w 65702"/>
                  <a:gd name="connsiteY1" fmla="*/ 15945 h 91554"/>
                  <a:gd name="connsiteX2" fmla="*/ 41786 w 65702"/>
                  <a:gd name="connsiteY2" fmla="*/ 91554 h 91554"/>
                  <a:gd name="connsiteX3" fmla="*/ 23917 w 65702"/>
                  <a:gd name="connsiteY3" fmla="*/ 91554 h 91554"/>
                  <a:gd name="connsiteX4" fmla="*/ 23917 w 65702"/>
                  <a:gd name="connsiteY4" fmla="*/ 15945 h 91554"/>
                  <a:gd name="connsiteX5" fmla="*/ 0 w 65702"/>
                  <a:gd name="connsiteY5" fmla="*/ 15945 h 91554"/>
                  <a:gd name="connsiteX6" fmla="*/ 0 w 65702"/>
                  <a:gd name="connsiteY6" fmla="*/ 0 h 91554"/>
                  <a:gd name="connsiteX7" fmla="*/ 65703 w 65702"/>
                  <a:gd name="connsiteY7" fmla="*/ 0 h 91554"/>
                  <a:gd name="connsiteX8" fmla="*/ 65703 w 65702"/>
                  <a:gd name="connsiteY8" fmla="*/ 15945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702" h="91554">
                    <a:moveTo>
                      <a:pt x="65703" y="15945"/>
                    </a:moveTo>
                    <a:lnTo>
                      <a:pt x="41786" y="15945"/>
                    </a:lnTo>
                    <a:lnTo>
                      <a:pt x="41786" y="91554"/>
                    </a:lnTo>
                    <a:lnTo>
                      <a:pt x="23917" y="91554"/>
                    </a:lnTo>
                    <a:lnTo>
                      <a:pt x="23917" y="15945"/>
                    </a:lnTo>
                    <a:lnTo>
                      <a:pt x="0" y="15945"/>
                    </a:lnTo>
                    <a:lnTo>
                      <a:pt x="0" y="0"/>
                    </a:lnTo>
                    <a:lnTo>
                      <a:pt x="65703" y="0"/>
                    </a:lnTo>
                    <a:lnTo>
                      <a:pt x="65703" y="15945"/>
                    </a:lnTo>
                    <a:close/>
                  </a:path>
                </a:pathLst>
              </a:custGeom>
              <a:solidFill>
                <a:srgbClr val="000000"/>
              </a:solidFill>
              <a:ln w="9525" cap="flat">
                <a:noFill/>
                <a:prstDash val="solid"/>
                <a:round/>
              </a:ln>
            </p:spPr>
            <p:txBody>
              <a:bodyPr rtlCol="0" anchor="ctr"/>
              <a:lstStyle/>
              <a:p>
                <a:endParaRPr lang="en-GB"/>
              </a:p>
            </p:txBody>
          </p:sp>
          <p:sp>
            <p:nvSpPr>
              <p:cNvPr id="939" name="Freeform: Shape 938">
                <a:extLst>
                  <a:ext uri="{FF2B5EF4-FFF2-40B4-BE49-F238E27FC236}">
                    <a16:creationId xmlns:a16="http://schemas.microsoft.com/office/drawing/2014/main" id="{12197938-6107-41F4-B90B-26C2F41AC874}"/>
                  </a:ext>
                </a:extLst>
              </p:cNvPr>
              <p:cNvSpPr/>
              <p:nvPr/>
            </p:nvSpPr>
            <p:spPr>
              <a:xfrm>
                <a:off x="9258488" y="5216850"/>
                <a:ext cx="67379" cy="93097"/>
              </a:xfrm>
              <a:custGeom>
                <a:avLst/>
                <a:gdLst>
                  <a:gd name="connsiteX0" fmla="*/ 67380 w 67379"/>
                  <a:gd name="connsiteY0" fmla="*/ 64170 h 93097"/>
                  <a:gd name="connsiteX1" fmla="*/ 55931 w 67379"/>
                  <a:gd name="connsiteY1" fmla="*/ 85640 h 93097"/>
                  <a:gd name="connsiteX2" fmla="*/ 33814 w 67379"/>
                  <a:gd name="connsiteY2" fmla="*/ 93097 h 93097"/>
                  <a:gd name="connsiteX3" fmla="*/ 9258 w 67379"/>
                  <a:gd name="connsiteY3" fmla="*/ 83458 h 93097"/>
                  <a:gd name="connsiteX4" fmla="*/ 1476 w 67379"/>
                  <a:gd name="connsiteY4" fmla="*/ 69628 h 93097"/>
                  <a:gd name="connsiteX5" fmla="*/ 0 w 67379"/>
                  <a:gd name="connsiteY5" fmla="*/ 46549 h 93097"/>
                  <a:gd name="connsiteX6" fmla="*/ 1476 w 67379"/>
                  <a:gd name="connsiteY6" fmla="*/ 23469 h 93097"/>
                  <a:gd name="connsiteX7" fmla="*/ 9258 w 67379"/>
                  <a:gd name="connsiteY7" fmla="*/ 9649 h 93097"/>
                  <a:gd name="connsiteX8" fmla="*/ 33814 w 67379"/>
                  <a:gd name="connsiteY8" fmla="*/ 0 h 93097"/>
                  <a:gd name="connsiteX9" fmla="*/ 55931 w 67379"/>
                  <a:gd name="connsiteY9" fmla="*/ 7458 h 93097"/>
                  <a:gd name="connsiteX10" fmla="*/ 67380 w 67379"/>
                  <a:gd name="connsiteY10" fmla="*/ 28937 h 93097"/>
                  <a:gd name="connsiteX11" fmla="*/ 49120 w 67379"/>
                  <a:gd name="connsiteY11" fmla="*/ 28937 h 93097"/>
                  <a:gd name="connsiteX12" fmla="*/ 33814 w 67379"/>
                  <a:gd name="connsiteY12" fmla="*/ 15945 h 93097"/>
                  <a:gd name="connsiteX13" fmla="*/ 22374 w 67379"/>
                  <a:gd name="connsiteY13" fmla="*/ 20707 h 93097"/>
                  <a:gd name="connsiteX14" fmla="*/ 18831 w 67379"/>
                  <a:gd name="connsiteY14" fmla="*/ 28737 h 93097"/>
                  <a:gd name="connsiteX15" fmla="*/ 17869 w 67379"/>
                  <a:gd name="connsiteY15" fmla="*/ 46549 h 93097"/>
                  <a:gd name="connsiteX16" fmla="*/ 18831 w 67379"/>
                  <a:gd name="connsiteY16" fmla="*/ 64361 h 93097"/>
                  <a:gd name="connsiteX17" fmla="*/ 22374 w 67379"/>
                  <a:gd name="connsiteY17" fmla="*/ 72400 h 93097"/>
                  <a:gd name="connsiteX18" fmla="*/ 33814 w 67379"/>
                  <a:gd name="connsiteY18" fmla="*/ 77153 h 93097"/>
                  <a:gd name="connsiteX19" fmla="*/ 49244 w 67379"/>
                  <a:gd name="connsiteY19" fmla="*/ 64170 h 93097"/>
                  <a:gd name="connsiteX20" fmla="*/ 67380 w 67379"/>
                  <a:gd name="connsiteY20" fmla="*/ 64170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79" h="93097">
                    <a:moveTo>
                      <a:pt x="67380" y="64170"/>
                    </a:moveTo>
                    <a:cubicBezTo>
                      <a:pt x="65751" y="73514"/>
                      <a:pt x="61932" y="80667"/>
                      <a:pt x="55931" y="85640"/>
                    </a:cubicBezTo>
                    <a:cubicBezTo>
                      <a:pt x="49930" y="90611"/>
                      <a:pt x="42558" y="93097"/>
                      <a:pt x="33814" y="93097"/>
                    </a:cubicBezTo>
                    <a:cubicBezTo>
                      <a:pt x="24041" y="93097"/>
                      <a:pt x="15859" y="89888"/>
                      <a:pt x="9258" y="83458"/>
                    </a:cubicBezTo>
                    <a:cubicBezTo>
                      <a:pt x="5058" y="79257"/>
                      <a:pt x="2457" y="74648"/>
                      <a:pt x="1476" y="69628"/>
                    </a:cubicBezTo>
                    <a:cubicBezTo>
                      <a:pt x="486" y="64618"/>
                      <a:pt x="0" y="56922"/>
                      <a:pt x="0" y="46549"/>
                    </a:cubicBezTo>
                    <a:cubicBezTo>
                      <a:pt x="0" y="36176"/>
                      <a:pt x="486" y="28480"/>
                      <a:pt x="1476" y="23469"/>
                    </a:cubicBezTo>
                    <a:cubicBezTo>
                      <a:pt x="2457" y="18450"/>
                      <a:pt x="5058" y="13850"/>
                      <a:pt x="9258" y="9649"/>
                    </a:cubicBezTo>
                    <a:cubicBezTo>
                      <a:pt x="15859" y="3220"/>
                      <a:pt x="24041" y="0"/>
                      <a:pt x="33814" y="0"/>
                    </a:cubicBezTo>
                    <a:cubicBezTo>
                      <a:pt x="42558" y="0"/>
                      <a:pt x="49930" y="2486"/>
                      <a:pt x="55931" y="7458"/>
                    </a:cubicBezTo>
                    <a:cubicBezTo>
                      <a:pt x="61932" y="12430"/>
                      <a:pt x="65751" y="19593"/>
                      <a:pt x="67380" y="28937"/>
                    </a:cubicBezTo>
                    <a:lnTo>
                      <a:pt x="49120" y="28937"/>
                    </a:lnTo>
                    <a:cubicBezTo>
                      <a:pt x="47063" y="20279"/>
                      <a:pt x="41957" y="15945"/>
                      <a:pt x="33814" y="15945"/>
                    </a:cubicBezTo>
                    <a:cubicBezTo>
                      <a:pt x="28927" y="15945"/>
                      <a:pt x="25118" y="17536"/>
                      <a:pt x="22374" y="20707"/>
                    </a:cubicBezTo>
                    <a:cubicBezTo>
                      <a:pt x="20660" y="22679"/>
                      <a:pt x="19478" y="25355"/>
                      <a:pt x="18831" y="28737"/>
                    </a:cubicBezTo>
                    <a:cubicBezTo>
                      <a:pt x="18192" y="32128"/>
                      <a:pt x="17869" y="38062"/>
                      <a:pt x="17869" y="46549"/>
                    </a:cubicBezTo>
                    <a:cubicBezTo>
                      <a:pt x="17869" y="55036"/>
                      <a:pt x="18192" y="60970"/>
                      <a:pt x="18831" y="64361"/>
                    </a:cubicBezTo>
                    <a:cubicBezTo>
                      <a:pt x="19478" y="67742"/>
                      <a:pt x="20660" y="70428"/>
                      <a:pt x="22374" y="72400"/>
                    </a:cubicBezTo>
                    <a:cubicBezTo>
                      <a:pt x="25118" y="75572"/>
                      <a:pt x="28927" y="77153"/>
                      <a:pt x="33814" y="77153"/>
                    </a:cubicBezTo>
                    <a:cubicBezTo>
                      <a:pt x="42043" y="77153"/>
                      <a:pt x="47187" y="72828"/>
                      <a:pt x="49244" y="64170"/>
                    </a:cubicBezTo>
                    <a:lnTo>
                      <a:pt x="67380" y="64170"/>
                    </a:lnTo>
                    <a:close/>
                  </a:path>
                </a:pathLst>
              </a:custGeom>
              <a:solidFill>
                <a:srgbClr val="000000"/>
              </a:solidFill>
              <a:ln w="9525" cap="flat">
                <a:noFill/>
                <a:prstDash val="solid"/>
                <a:round/>
              </a:ln>
            </p:spPr>
            <p:txBody>
              <a:bodyPr rtlCol="0" anchor="ctr"/>
              <a:lstStyle/>
              <a:p>
                <a:endParaRPr lang="en-GB"/>
              </a:p>
            </p:txBody>
          </p:sp>
          <p:sp>
            <p:nvSpPr>
              <p:cNvPr id="940" name="Freeform: Shape 939">
                <a:extLst>
                  <a:ext uri="{FF2B5EF4-FFF2-40B4-BE49-F238E27FC236}">
                    <a16:creationId xmlns:a16="http://schemas.microsoft.com/office/drawing/2014/main" id="{637CCF42-54AA-4FAF-AE78-F2D4D79BFEF2}"/>
                  </a:ext>
                </a:extLst>
              </p:cNvPr>
              <p:cNvSpPr/>
              <p:nvPr/>
            </p:nvSpPr>
            <p:spPr>
              <a:xfrm>
                <a:off x="9339584" y="5217622"/>
                <a:ext cx="66732" cy="91554"/>
              </a:xfrm>
              <a:custGeom>
                <a:avLst/>
                <a:gdLst>
                  <a:gd name="connsiteX0" fmla="*/ 66733 w 66732"/>
                  <a:gd name="connsiteY0" fmla="*/ 91554 h 91554"/>
                  <a:gd name="connsiteX1" fmla="*/ 48863 w 66732"/>
                  <a:gd name="connsiteY1" fmla="*/ 91554 h 91554"/>
                  <a:gd name="connsiteX2" fmla="*/ 48863 w 66732"/>
                  <a:gd name="connsiteY2" fmla="*/ 53235 h 91554"/>
                  <a:gd name="connsiteX3" fmla="*/ 17869 w 66732"/>
                  <a:gd name="connsiteY3" fmla="*/ 53235 h 91554"/>
                  <a:gd name="connsiteX4" fmla="*/ 17869 w 66732"/>
                  <a:gd name="connsiteY4" fmla="*/ 91554 h 91554"/>
                  <a:gd name="connsiteX5" fmla="*/ 0 w 66732"/>
                  <a:gd name="connsiteY5" fmla="*/ 91554 h 91554"/>
                  <a:gd name="connsiteX6" fmla="*/ 0 w 66732"/>
                  <a:gd name="connsiteY6" fmla="*/ 0 h 91554"/>
                  <a:gd name="connsiteX7" fmla="*/ 17869 w 66732"/>
                  <a:gd name="connsiteY7" fmla="*/ 0 h 91554"/>
                  <a:gd name="connsiteX8" fmla="*/ 17869 w 66732"/>
                  <a:gd name="connsiteY8" fmla="*/ 37424 h 91554"/>
                  <a:gd name="connsiteX9" fmla="*/ 48863 w 66732"/>
                  <a:gd name="connsiteY9" fmla="*/ 37424 h 91554"/>
                  <a:gd name="connsiteX10" fmla="*/ 48863 w 66732"/>
                  <a:gd name="connsiteY10" fmla="*/ 0 h 91554"/>
                  <a:gd name="connsiteX11" fmla="*/ 66733 w 66732"/>
                  <a:gd name="connsiteY11" fmla="*/ 0 h 91554"/>
                  <a:gd name="connsiteX12" fmla="*/ 66733 w 66732"/>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732" h="91554">
                    <a:moveTo>
                      <a:pt x="66733" y="91554"/>
                    </a:moveTo>
                    <a:lnTo>
                      <a:pt x="48863" y="91554"/>
                    </a:lnTo>
                    <a:lnTo>
                      <a:pt x="48863" y="53235"/>
                    </a:lnTo>
                    <a:lnTo>
                      <a:pt x="17869" y="53235"/>
                    </a:lnTo>
                    <a:lnTo>
                      <a:pt x="17869" y="91554"/>
                    </a:lnTo>
                    <a:lnTo>
                      <a:pt x="0" y="91554"/>
                    </a:lnTo>
                    <a:lnTo>
                      <a:pt x="0" y="0"/>
                    </a:lnTo>
                    <a:lnTo>
                      <a:pt x="17869" y="0"/>
                    </a:lnTo>
                    <a:lnTo>
                      <a:pt x="17869" y="37424"/>
                    </a:lnTo>
                    <a:lnTo>
                      <a:pt x="48863" y="37424"/>
                    </a:lnTo>
                    <a:lnTo>
                      <a:pt x="48863" y="0"/>
                    </a:lnTo>
                    <a:lnTo>
                      <a:pt x="66733" y="0"/>
                    </a:lnTo>
                    <a:lnTo>
                      <a:pt x="66733" y="91554"/>
                    </a:lnTo>
                    <a:close/>
                  </a:path>
                </a:pathLst>
              </a:custGeom>
              <a:solidFill>
                <a:srgbClr val="000000"/>
              </a:solidFill>
              <a:ln w="9525" cap="flat">
                <a:noFill/>
                <a:prstDash val="solid"/>
                <a:round/>
              </a:ln>
            </p:spPr>
            <p:txBody>
              <a:bodyPr rtlCol="0" anchor="ctr"/>
              <a:lstStyle/>
              <a:p>
                <a:endParaRPr lang="en-GB"/>
              </a:p>
            </p:txBody>
          </p:sp>
          <p:sp>
            <p:nvSpPr>
              <p:cNvPr id="941" name="Freeform: Shape 940">
                <a:extLst>
                  <a:ext uri="{FF2B5EF4-FFF2-40B4-BE49-F238E27FC236}">
                    <a16:creationId xmlns:a16="http://schemas.microsoft.com/office/drawing/2014/main" id="{C347575A-7939-4583-8DFD-A2B73C20014C}"/>
                  </a:ext>
                </a:extLst>
              </p:cNvPr>
              <p:cNvSpPr/>
              <p:nvPr/>
            </p:nvSpPr>
            <p:spPr>
              <a:xfrm>
                <a:off x="9455598" y="5217622"/>
                <a:ext cx="60303" cy="91554"/>
              </a:xfrm>
              <a:custGeom>
                <a:avLst/>
                <a:gdLst>
                  <a:gd name="connsiteX0" fmla="*/ 60303 w 60303"/>
                  <a:gd name="connsiteY0" fmla="*/ 15945 h 91554"/>
                  <a:gd name="connsiteX1" fmla="*/ 17869 w 60303"/>
                  <a:gd name="connsiteY1" fmla="*/ 15945 h 91554"/>
                  <a:gd name="connsiteX2" fmla="*/ 17869 w 60303"/>
                  <a:gd name="connsiteY2" fmla="*/ 38453 h 91554"/>
                  <a:gd name="connsiteX3" fmla="*/ 54007 w 60303"/>
                  <a:gd name="connsiteY3" fmla="*/ 38453 h 91554"/>
                  <a:gd name="connsiteX4" fmla="*/ 54007 w 60303"/>
                  <a:gd name="connsiteY4" fmla="*/ 54397 h 91554"/>
                  <a:gd name="connsiteX5" fmla="*/ 17869 w 60303"/>
                  <a:gd name="connsiteY5" fmla="*/ 54397 h 91554"/>
                  <a:gd name="connsiteX6" fmla="*/ 17869 w 60303"/>
                  <a:gd name="connsiteY6" fmla="*/ 91554 h 91554"/>
                  <a:gd name="connsiteX7" fmla="*/ 0 w 60303"/>
                  <a:gd name="connsiteY7" fmla="*/ 91554 h 91554"/>
                  <a:gd name="connsiteX8" fmla="*/ 0 w 60303"/>
                  <a:gd name="connsiteY8" fmla="*/ 0 h 91554"/>
                  <a:gd name="connsiteX9" fmla="*/ 60303 w 60303"/>
                  <a:gd name="connsiteY9" fmla="*/ 0 h 91554"/>
                  <a:gd name="connsiteX10" fmla="*/ 60303 w 60303"/>
                  <a:gd name="connsiteY10" fmla="*/ 15945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303" h="91554">
                    <a:moveTo>
                      <a:pt x="60303" y="15945"/>
                    </a:moveTo>
                    <a:lnTo>
                      <a:pt x="17869" y="15945"/>
                    </a:lnTo>
                    <a:lnTo>
                      <a:pt x="17869" y="38453"/>
                    </a:lnTo>
                    <a:lnTo>
                      <a:pt x="54007" y="38453"/>
                    </a:lnTo>
                    <a:lnTo>
                      <a:pt x="54007" y="54397"/>
                    </a:lnTo>
                    <a:lnTo>
                      <a:pt x="17869" y="54397"/>
                    </a:lnTo>
                    <a:lnTo>
                      <a:pt x="17869" y="91554"/>
                    </a:lnTo>
                    <a:lnTo>
                      <a:pt x="0" y="91554"/>
                    </a:lnTo>
                    <a:lnTo>
                      <a:pt x="0" y="0"/>
                    </a:lnTo>
                    <a:lnTo>
                      <a:pt x="60303" y="0"/>
                    </a:lnTo>
                    <a:lnTo>
                      <a:pt x="60303" y="15945"/>
                    </a:lnTo>
                    <a:close/>
                  </a:path>
                </a:pathLst>
              </a:custGeom>
              <a:solidFill>
                <a:srgbClr val="000000"/>
              </a:solidFill>
              <a:ln w="9525" cap="flat">
                <a:noFill/>
                <a:prstDash val="solid"/>
                <a:round/>
              </a:ln>
            </p:spPr>
            <p:txBody>
              <a:bodyPr rtlCol="0" anchor="ctr"/>
              <a:lstStyle/>
              <a:p>
                <a:endParaRPr lang="en-GB"/>
              </a:p>
            </p:txBody>
          </p:sp>
          <p:sp>
            <p:nvSpPr>
              <p:cNvPr id="942" name="Freeform: Shape 941">
                <a:extLst>
                  <a:ext uri="{FF2B5EF4-FFF2-40B4-BE49-F238E27FC236}">
                    <a16:creationId xmlns:a16="http://schemas.microsoft.com/office/drawing/2014/main" id="{262A9551-8989-4247-B374-220DCB6A0D82}"/>
                  </a:ext>
                </a:extLst>
              </p:cNvPr>
              <p:cNvSpPr/>
              <p:nvPr/>
            </p:nvSpPr>
            <p:spPr>
              <a:xfrm>
                <a:off x="9526665" y="5216850"/>
                <a:ext cx="67637" cy="93097"/>
              </a:xfrm>
              <a:custGeom>
                <a:avLst/>
                <a:gdLst>
                  <a:gd name="connsiteX0" fmla="*/ 66094 w 67637"/>
                  <a:gd name="connsiteY0" fmla="*/ 23536 h 93097"/>
                  <a:gd name="connsiteX1" fmla="*/ 67637 w 67637"/>
                  <a:gd name="connsiteY1" fmla="*/ 46549 h 93097"/>
                  <a:gd name="connsiteX2" fmla="*/ 66094 w 67637"/>
                  <a:gd name="connsiteY2" fmla="*/ 69571 h 93097"/>
                  <a:gd name="connsiteX3" fmla="*/ 58246 w 67637"/>
                  <a:gd name="connsiteY3" fmla="*/ 83458 h 93097"/>
                  <a:gd name="connsiteX4" fmla="*/ 33814 w 67637"/>
                  <a:gd name="connsiteY4" fmla="*/ 93097 h 93097"/>
                  <a:gd name="connsiteX5" fmla="*/ 9259 w 67637"/>
                  <a:gd name="connsiteY5" fmla="*/ 83458 h 93097"/>
                  <a:gd name="connsiteX6" fmla="*/ 1477 w 67637"/>
                  <a:gd name="connsiteY6" fmla="*/ 69628 h 93097"/>
                  <a:gd name="connsiteX7" fmla="*/ 0 w 67637"/>
                  <a:gd name="connsiteY7" fmla="*/ 46549 h 93097"/>
                  <a:gd name="connsiteX8" fmla="*/ 1477 w 67637"/>
                  <a:gd name="connsiteY8" fmla="*/ 23469 h 93097"/>
                  <a:gd name="connsiteX9" fmla="*/ 9259 w 67637"/>
                  <a:gd name="connsiteY9" fmla="*/ 9649 h 93097"/>
                  <a:gd name="connsiteX10" fmla="*/ 33814 w 67637"/>
                  <a:gd name="connsiteY10" fmla="*/ 0 h 93097"/>
                  <a:gd name="connsiteX11" fmla="*/ 58246 w 67637"/>
                  <a:gd name="connsiteY11" fmla="*/ 9649 h 93097"/>
                  <a:gd name="connsiteX12" fmla="*/ 66094 w 67637"/>
                  <a:gd name="connsiteY12" fmla="*/ 23536 h 93097"/>
                  <a:gd name="connsiteX13" fmla="*/ 49759 w 67637"/>
                  <a:gd name="connsiteY13" fmla="*/ 46549 h 93097"/>
                  <a:gd name="connsiteX14" fmla="*/ 48797 w 67637"/>
                  <a:gd name="connsiteY14" fmla="*/ 28803 h 93097"/>
                  <a:gd name="connsiteX15" fmla="*/ 45263 w 67637"/>
                  <a:gd name="connsiteY15" fmla="*/ 20831 h 93097"/>
                  <a:gd name="connsiteX16" fmla="*/ 33814 w 67637"/>
                  <a:gd name="connsiteY16" fmla="*/ 15945 h 93097"/>
                  <a:gd name="connsiteX17" fmla="*/ 22241 w 67637"/>
                  <a:gd name="connsiteY17" fmla="*/ 20831 h 93097"/>
                  <a:gd name="connsiteX18" fmla="*/ 18774 w 67637"/>
                  <a:gd name="connsiteY18" fmla="*/ 28803 h 93097"/>
                  <a:gd name="connsiteX19" fmla="*/ 17869 w 67637"/>
                  <a:gd name="connsiteY19" fmla="*/ 46549 h 93097"/>
                  <a:gd name="connsiteX20" fmla="*/ 18774 w 67637"/>
                  <a:gd name="connsiteY20" fmla="*/ 64227 h 93097"/>
                  <a:gd name="connsiteX21" fmla="*/ 22241 w 67637"/>
                  <a:gd name="connsiteY21" fmla="*/ 72143 h 93097"/>
                  <a:gd name="connsiteX22" fmla="*/ 33814 w 67637"/>
                  <a:gd name="connsiteY22" fmla="*/ 77153 h 93097"/>
                  <a:gd name="connsiteX23" fmla="*/ 45263 w 67637"/>
                  <a:gd name="connsiteY23" fmla="*/ 72143 h 93097"/>
                  <a:gd name="connsiteX24" fmla="*/ 48797 w 67637"/>
                  <a:gd name="connsiteY24" fmla="*/ 64104 h 93097"/>
                  <a:gd name="connsiteX25" fmla="*/ 49759 w 67637"/>
                  <a:gd name="connsiteY25" fmla="*/ 46549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637" h="93097">
                    <a:moveTo>
                      <a:pt x="66094" y="23536"/>
                    </a:moveTo>
                    <a:cubicBezTo>
                      <a:pt x="67123" y="28594"/>
                      <a:pt x="67637" y="36262"/>
                      <a:pt x="67637" y="46549"/>
                    </a:cubicBezTo>
                    <a:cubicBezTo>
                      <a:pt x="67637" y="56836"/>
                      <a:pt x="67123" y="64513"/>
                      <a:pt x="66094" y="69571"/>
                    </a:cubicBezTo>
                    <a:cubicBezTo>
                      <a:pt x="65066" y="74629"/>
                      <a:pt x="62446" y="79257"/>
                      <a:pt x="58246" y="83458"/>
                    </a:cubicBezTo>
                    <a:cubicBezTo>
                      <a:pt x="51816" y="89888"/>
                      <a:pt x="43672" y="93097"/>
                      <a:pt x="33814" y="93097"/>
                    </a:cubicBezTo>
                    <a:cubicBezTo>
                      <a:pt x="23870" y="93097"/>
                      <a:pt x="15688" y="89888"/>
                      <a:pt x="9259" y="83458"/>
                    </a:cubicBezTo>
                    <a:cubicBezTo>
                      <a:pt x="5058" y="79257"/>
                      <a:pt x="2458" y="74648"/>
                      <a:pt x="1477" y="69628"/>
                    </a:cubicBezTo>
                    <a:cubicBezTo>
                      <a:pt x="486" y="64618"/>
                      <a:pt x="0" y="56922"/>
                      <a:pt x="0" y="46549"/>
                    </a:cubicBezTo>
                    <a:cubicBezTo>
                      <a:pt x="0" y="36176"/>
                      <a:pt x="486" y="28480"/>
                      <a:pt x="1477" y="23469"/>
                    </a:cubicBezTo>
                    <a:cubicBezTo>
                      <a:pt x="2458" y="18450"/>
                      <a:pt x="5058" y="13850"/>
                      <a:pt x="9259" y="9649"/>
                    </a:cubicBezTo>
                    <a:cubicBezTo>
                      <a:pt x="15688" y="3220"/>
                      <a:pt x="23870" y="0"/>
                      <a:pt x="33814" y="0"/>
                    </a:cubicBezTo>
                    <a:cubicBezTo>
                      <a:pt x="43672" y="0"/>
                      <a:pt x="51816" y="3220"/>
                      <a:pt x="58246" y="9649"/>
                    </a:cubicBezTo>
                    <a:cubicBezTo>
                      <a:pt x="62446" y="13850"/>
                      <a:pt x="65066" y="18479"/>
                      <a:pt x="66094" y="23536"/>
                    </a:cubicBezTo>
                    <a:close/>
                    <a:moveTo>
                      <a:pt x="49759" y="46549"/>
                    </a:moveTo>
                    <a:cubicBezTo>
                      <a:pt x="49759" y="38062"/>
                      <a:pt x="49435" y="32147"/>
                      <a:pt x="48797" y="28803"/>
                    </a:cubicBezTo>
                    <a:cubicBezTo>
                      <a:pt x="48149" y="25461"/>
                      <a:pt x="46977" y="22803"/>
                      <a:pt x="45263" y="20831"/>
                    </a:cubicBezTo>
                    <a:cubicBezTo>
                      <a:pt x="42434" y="17574"/>
                      <a:pt x="38615" y="15945"/>
                      <a:pt x="33814" y="15945"/>
                    </a:cubicBezTo>
                    <a:cubicBezTo>
                      <a:pt x="29099" y="15945"/>
                      <a:pt x="25241" y="17574"/>
                      <a:pt x="22241" y="20831"/>
                    </a:cubicBezTo>
                    <a:cubicBezTo>
                      <a:pt x="20527" y="22803"/>
                      <a:pt x="19374" y="25461"/>
                      <a:pt x="18774" y="28803"/>
                    </a:cubicBezTo>
                    <a:cubicBezTo>
                      <a:pt x="18174" y="32147"/>
                      <a:pt x="17869" y="38062"/>
                      <a:pt x="17869" y="46549"/>
                    </a:cubicBezTo>
                    <a:cubicBezTo>
                      <a:pt x="17869" y="55036"/>
                      <a:pt x="18174" y="60932"/>
                      <a:pt x="18774" y="64227"/>
                    </a:cubicBezTo>
                    <a:cubicBezTo>
                      <a:pt x="19374" y="67533"/>
                      <a:pt x="20527" y="70171"/>
                      <a:pt x="22241" y="72143"/>
                    </a:cubicBezTo>
                    <a:cubicBezTo>
                      <a:pt x="25328" y="75486"/>
                      <a:pt x="29185" y="77153"/>
                      <a:pt x="33814" y="77153"/>
                    </a:cubicBezTo>
                    <a:cubicBezTo>
                      <a:pt x="38529" y="77153"/>
                      <a:pt x="42349" y="75486"/>
                      <a:pt x="45263" y="72143"/>
                    </a:cubicBezTo>
                    <a:cubicBezTo>
                      <a:pt x="46977" y="70085"/>
                      <a:pt x="48149" y="67399"/>
                      <a:pt x="48797" y="64104"/>
                    </a:cubicBezTo>
                    <a:cubicBezTo>
                      <a:pt x="49435" y="60798"/>
                      <a:pt x="49759" y="54950"/>
                      <a:pt x="49759" y="46549"/>
                    </a:cubicBezTo>
                    <a:close/>
                  </a:path>
                </a:pathLst>
              </a:custGeom>
              <a:solidFill>
                <a:srgbClr val="000000"/>
              </a:solidFill>
              <a:ln w="9525" cap="flat">
                <a:noFill/>
                <a:prstDash val="solid"/>
                <a:round/>
              </a:ln>
            </p:spPr>
            <p:txBody>
              <a:bodyPr rtlCol="0" anchor="ctr"/>
              <a:lstStyle/>
              <a:p>
                <a:endParaRPr lang="en-GB"/>
              </a:p>
            </p:txBody>
          </p:sp>
          <p:sp>
            <p:nvSpPr>
              <p:cNvPr id="943" name="Freeform: Shape 942">
                <a:extLst>
                  <a:ext uri="{FF2B5EF4-FFF2-40B4-BE49-F238E27FC236}">
                    <a16:creationId xmlns:a16="http://schemas.microsoft.com/office/drawing/2014/main" id="{DEEC8087-B982-4779-909D-3E20E774DB7D}"/>
                  </a:ext>
                </a:extLst>
              </p:cNvPr>
              <p:cNvSpPr/>
              <p:nvPr/>
            </p:nvSpPr>
            <p:spPr>
              <a:xfrm>
                <a:off x="9610847" y="5217622"/>
                <a:ext cx="69303" cy="91554"/>
              </a:xfrm>
              <a:custGeom>
                <a:avLst/>
                <a:gdLst>
                  <a:gd name="connsiteX0" fmla="*/ 69304 w 69303"/>
                  <a:gd name="connsiteY0" fmla="*/ 91554 h 91554"/>
                  <a:gd name="connsiteX1" fmla="*/ 48606 w 69303"/>
                  <a:gd name="connsiteY1" fmla="*/ 91554 h 91554"/>
                  <a:gd name="connsiteX2" fmla="*/ 30728 w 69303"/>
                  <a:gd name="connsiteY2" fmla="*/ 55036 h 91554"/>
                  <a:gd name="connsiteX3" fmla="*/ 17869 w 69303"/>
                  <a:gd name="connsiteY3" fmla="*/ 55036 h 91554"/>
                  <a:gd name="connsiteX4" fmla="*/ 17869 w 69303"/>
                  <a:gd name="connsiteY4" fmla="*/ 91554 h 91554"/>
                  <a:gd name="connsiteX5" fmla="*/ 0 w 69303"/>
                  <a:gd name="connsiteY5" fmla="*/ 91554 h 91554"/>
                  <a:gd name="connsiteX6" fmla="*/ 0 w 69303"/>
                  <a:gd name="connsiteY6" fmla="*/ 0 h 91554"/>
                  <a:gd name="connsiteX7" fmla="*/ 35871 w 69303"/>
                  <a:gd name="connsiteY7" fmla="*/ 0 h 91554"/>
                  <a:gd name="connsiteX8" fmla="*/ 57541 w 69303"/>
                  <a:gd name="connsiteY8" fmla="*/ 8106 h 91554"/>
                  <a:gd name="connsiteX9" fmla="*/ 65580 w 69303"/>
                  <a:gd name="connsiteY9" fmla="*/ 28032 h 91554"/>
                  <a:gd name="connsiteX10" fmla="*/ 60817 w 69303"/>
                  <a:gd name="connsiteY10" fmla="*/ 43339 h 91554"/>
                  <a:gd name="connsiteX11" fmla="*/ 48863 w 69303"/>
                  <a:gd name="connsiteY11" fmla="*/ 52083 h 91554"/>
                  <a:gd name="connsiteX12" fmla="*/ 69304 w 69303"/>
                  <a:gd name="connsiteY12" fmla="*/ 91554 h 91554"/>
                  <a:gd name="connsiteX13" fmla="*/ 44101 w 69303"/>
                  <a:gd name="connsiteY13" fmla="*/ 36776 h 91554"/>
                  <a:gd name="connsiteX14" fmla="*/ 47701 w 69303"/>
                  <a:gd name="connsiteY14" fmla="*/ 28032 h 91554"/>
                  <a:gd name="connsiteX15" fmla="*/ 44101 w 69303"/>
                  <a:gd name="connsiteY15" fmla="*/ 19288 h 91554"/>
                  <a:gd name="connsiteX16" fmla="*/ 34719 w 69303"/>
                  <a:gd name="connsiteY16" fmla="*/ 15945 h 91554"/>
                  <a:gd name="connsiteX17" fmla="*/ 17869 w 69303"/>
                  <a:gd name="connsiteY17" fmla="*/ 15945 h 91554"/>
                  <a:gd name="connsiteX18" fmla="*/ 17869 w 69303"/>
                  <a:gd name="connsiteY18" fmla="*/ 40120 h 91554"/>
                  <a:gd name="connsiteX19" fmla="*/ 34719 w 69303"/>
                  <a:gd name="connsiteY19" fmla="*/ 40120 h 91554"/>
                  <a:gd name="connsiteX20" fmla="*/ 44101 w 69303"/>
                  <a:gd name="connsiteY20" fmla="*/ 36776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303" h="91554">
                    <a:moveTo>
                      <a:pt x="69304" y="91554"/>
                    </a:moveTo>
                    <a:lnTo>
                      <a:pt x="48606" y="91554"/>
                    </a:lnTo>
                    <a:lnTo>
                      <a:pt x="30728" y="55036"/>
                    </a:lnTo>
                    <a:lnTo>
                      <a:pt x="17869" y="55036"/>
                    </a:lnTo>
                    <a:lnTo>
                      <a:pt x="17869" y="91554"/>
                    </a:lnTo>
                    <a:lnTo>
                      <a:pt x="0" y="91554"/>
                    </a:lnTo>
                    <a:lnTo>
                      <a:pt x="0" y="0"/>
                    </a:lnTo>
                    <a:lnTo>
                      <a:pt x="35871" y="0"/>
                    </a:lnTo>
                    <a:cubicBezTo>
                      <a:pt x="44958" y="0"/>
                      <a:pt x="52178" y="2705"/>
                      <a:pt x="57541" y="8106"/>
                    </a:cubicBezTo>
                    <a:cubicBezTo>
                      <a:pt x="62894" y="13507"/>
                      <a:pt x="65580" y="20145"/>
                      <a:pt x="65580" y="28032"/>
                    </a:cubicBezTo>
                    <a:cubicBezTo>
                      <a:pt x="65580" y="34119"/>
                      <a:pt x="63989" y="39224"/>
                      <a:pt x="60817" y="43339"/>
                    </a:cubicBezTo>
                    <a:cubicBezTo>
                      <a:pt x="57645" y="47454"/>
                      <a:pt x="53664" y="50368"/>
                      <a:pt x="48863" y="52083"/>
                    </a:cubicBezTo>
                    <a:lnTo>
                      <a:pt x="69304" y="91554"/>
                    </a:lnTo>
                    <a:close/>
                    <a:moveTo>
                      <a:pt x="44101" y="36776"/>
                    </a:moveTo>
                    <a:cubicBezTo>
                      <a:pt x="46501" y="34547"/>
                      <a:pt x="47701" y="31633"/>
                      <a:pt x="47701" y="28032"/>
                    </a:cubicBezTo>
                    <a:cubicBezTo>
                      <a:pt x="47701" y="24432"/>
                      <a:pt x="46501" y="21517"/>
                      <a:pt x="44101" y="19288"/>
                    </a:cubicBezTo>
                    <a:cubicBezTo>
                      <a:pt x="41700" y="17059"/>
                      <a:pt x="38576" y="15945"/>
                      <a:pt x="34719" y="15945"/>
                    </a:cubicBezTo>
                    <a:lnTo>
                      <a:pt x="17869" y="15945"/>
                    </a:lnTo>
                    <a:lnTo>
                      <a:pt x="17869" y="40120"/>
                    </a:lnTo>
                    <a:lnTo>
                      <a:pt x="34719" y="40120"/>
                    </a:lnTo>
                    <a:cubicBezTo>
                      <a:pt x="38576" y="40120"/>
                      <a:pt x="41700" y="39005"/>
                      <a:pt x="44101" y="36776"/>
                    </a:cubicBezTo>
                    <a:close/>
                  </a:path>
                </a:pathLst>
              </a:custGeom>
              <a:solidFill>
                <a:srgbClr val="000000"/>
              </a:solidFill>
              <a:ln w="9525" cap="flat">
                <a:noFill/>
                <a:prstDash val="solid"/>
                <a:round/>
              </a:ln>
            </p:spPr>
            <p:txBody>
              <a:bodyPr rtlCol="0" anchor="ctr"/>
              <a:lstStyle/>
              <a:p>
                <a:endParaRPr lang="en-GB"/>
              </a:p>
            </p:txBody>
          </p:sp>
          <p:sp>
            <p:nvSpPr>
              <p:cNvPr id="944" name="Freeform: Shape 943">
                <a:extLst>
                  <a:ext uri="{FF2B5EF4-FFF2-40B4-BE49-F238E27FC236}">
                    <a16:creationId xmlns:a16="http://schemas.microsoft.com/office/drawing/2014/main" id="{167D54F9-E5F5-4FA0-B147-C1AF705F823C}"/>
                  </a:ext>
                </a:extLst>
              </p:cNvPr>
              <p:cNvSpPr/>
              <p:nvPr/>
            </p:nvSpPr>
            <p:spPr>
              <a:xfrm>
                <a:off x="8771666" y="5370022"/>
                <a:ext cx="112518" cy="91554"/>
              </a:xfrm>
              <a:custGeom>
                <a:avLst/>
                <a:gdLst>
                  <a:gd name="connsiteX0" fmla="*/ 112519 w 112518"/>
                  <a:gd name="connsiteY0" fmla="*/ 0 h 91554"/>
                  <a:gd name="connsiteX1" fmla="*/ 87954 w 112518"/>
                  <a:gd name="connsiteY1" fmla="*/ 91554 h 91554"/>
                  <a:gd name="connsiteX2" fmla="*/ 73037 w 112518"/>
                  <a:gd name="connsiteY2" fmla="*/ 91554 h 91554"/>
                  <a:gd name="connsiteX3" fmla="*/ 56197 w 112518"/>
                  <a:gd name="connsiteY3" fmla="*/ 36005 h 91554"/>
                  <a:gd name="connsiteX4" fmla="*/ 39348 w 112518"/>
                  <a:gd name="connsiteY4" fmla="*/ 91554 h 91554"/>
                  <a:gd name="connsiteX5" fmla="*/ 24432 w 112518"/>
                  <a:gd name="connsiteY5" fmla="*/ 91554 h 91554"/>
                  <a:gd name="connsiteX6" fmla="*/ 0 w 112518"/>
                  <a:gd name="connsiteY6" fmla="*/ 0 h 91554"/>
                  <a:gd name="connsiteX7" fmla="*/ 18650 w 112518"/>
                  <a:gd name="connsiteY7" fmla="*/ 0 h 91554"/>
                  <a:gd name="connsiteX8" fmla="*/ 32795 w 112518"/>
                  <a:gd name="connsiteY8" fmla="*/ 57741 h 91554"/>
                  <a:gd name="connsiteX9" fmla="*/ 49511 w 112518"/>
                  <a:gd name="connsiteY9" fmla="*/ 0 h 91554"/>
                  <a:gd name="connsiteX10" fmla="*/ 62884 w 112518"/>
                  <a:gd name="connsiteY10" fmla="*/ 0 h 91554"/>
                  <a:gd name="connsiteX11" fmla="*/ 79600 w 112518"/>
                  <a:gd name="connsiteY11" fmla="*/ 57741 h 91554"/>
                  <a:gd name="connsiteX12" fmla="*/ 93869 w 112518"/>
                  <a:gd name="connsiteY12" fmla="*/ 0 h 91554"/>
                  <a:gd name="connsiteX13" fmla="*/ 112519 w 112518"/>
                  <a:gd name="connsiteY13" fmla="*/ 0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518" h="91554">
                    <a:moveTo>
                      <a:pt x="112519" y="0"/>
                    </a:moveTo>
                    <a:lnTo>
                      <a:pt x="87954" y="91554"/>
                    </a:lnTo>
                    <a:lnTo>
                      <a:pt x="73037" y="91554"/>
                    </a:lnTo>
                    <a:lnTo>
                      <a:pt x="56197" y="36005"/>
                    </a:lnTo>
                    <a:lnTo>
                      <a:pt x="39348" y="91554"/>
                    </a:lnTo>
                    <a:lnTo>
                      <a:pt x="24432" y="91554"/>
                    </a:lnTo>
                    <a:lnTo>
                      <a:pt x="0" y="0"/>
                    </a:lnTo>
                    <a:lnTo>
                      <a:pt x="18650" y="0"/>
                    </a:lnTo>
                    <a:lnTo>
                      <a:pt x="32795" y="57741"/>
                    </a:lnTo>
                    <a:lnTo>
                      <a:pt x="49511" y="0"/>
                    </a:lnTo>
                    <a:lnTo>
                      <a:pt x="62884" y="0"/>
                    </a:lnTo>
                    <a:lnTo>
                      <a:pt x="79600" y="57741"/>
                    </a:lnTo>
                    <a:lnTo>
                      <a:pt x="93869" y="0"/>
                    </a:lnTo>
                    <a:lnTo>
                      <a:pt x="112519" y="0"/>
                    </a:lnTo>
                    <a:close/>
                  </a:path>
                </a:pathLst>
              </a:custGeom>
              <a:solidFill>
                <a:srgbClr val="000000"/>
              </a:solidFill>
              <a:ln w="9525" cap="flat">
                <a:noFill/>
                <a:prstDash val="solid"/>
                <a:round/>
              </a:ln>
            </p:spPr>
            <p:txBody>
              <a:bodyPr rtlCol="0" anchor="ctr"/>
              <a:lstStyle/>
              <a:p>
                <a:endParaRPr lang="en-GB"/>
              </a:p>
            </p:txBody>
          </p:sp>
          <p:sp>
            <p:nvSpPr>
              <p:cNvPr id="945" name="Freeform: Shape 944">
                <a:extLst>
                  <a:ext uri="{FF2B5EF4-FFF2-40B4-BE49-F238E27FC236}">
                    <a16:creationId xmlns:a16="http://schemas.microsoft.com/office/drawing/2014/main" id="{BCCA7ABF-AF5B-482C-9F53-E039B0C75CED}"/>
                  </a:ext>
                </a:extLst>
              </p:cNvPr>
              <p:cNvSpPr/>
              <p:nvPr/>
            </p:nvSpPr>
            <p:spPr>
              <a:xfrm>
                <a:off x="8895624" y="5370022"/>
                <a:ext cx="60312" cy="91554"/>
              </a:xfrm>
              <a:custGeom>
                <a:avLst/>
                <a:gdLst>
                  <a:gd name="connsiteX0" fmla="*/ 60313 w 60312"/>
                  <a:gd name="connsiteY0" fmla="*/ 91554 h 91554"/>
                  <a:gd name="connsiteX1" fmla="*/ 0 w 60312"/>
                  <a:gd name="connsiteY1" fmla="*/ 91554 h 91554"/>
                  <a:gd name="connsiteX2" fmla="*/ 0 w 60312"/>
                  <a:gd name="connsiteY2" fmla="*/ 0 h 91554"/>
                  <a:gd name="connsiteX3" fmla="*/ 60313 w 60312"/>
                  <a:gd name="connsiteY3" fmla="*/ 0 h 91554"/>
                  <a:gd name="connsiteX4" fmla="*/ 60313 w 60312"/>
                  <a:gd name="connsiteY4" fmla="*/ 15945 h 91554"/>
                  <a:gd name="connsiteX5" fmla="*/ 17879 w 60312"/>
                  <a:gd name="connsiteY5" fmla="*/ 15945 h 91554"/>
                  <a:gd name="connsiteX6" fmla="*/ 17879 w 60312"/>
                  <a:gd name="connsiteY6" fmla="*/ 37424 h 91554"/>
                  <a:gd name="connsiteX7" fmla="*/ 54007 w 60312"/>
                  <a:gd name="connsiteY7" fmla="*/ 37424 h 91554"/>
                  <a:gd name="connsiteX8" fmla="*/ 54007 w 60312"/>
                  <a:gd name="connsiteY8" fmla="*/ 53369 h 91554"/>
                  <a:gd name="connsiteX9" fmla="*/ 17879 w 60312"/>
                  <a:gd name="connsiteY9" fmla="*/ 53369 h 91554"/>
                  <a:gd name="connsiteX10" fmla="*/ 17879 w 60312"/>
                  <a:gd name="connsiteY10" fmla="*/ 75609 h 91554"/>
                  <a:gd name="connsiteX11" fmla="*/ 60313 w 60312"/>
                  <a:gd name="connsiteY11" fmla="*/ 75609 h 91554"/>
                  <a:gd name="connsiteX12" fmla="*/ 60313 w 60312"/>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312" h="91554">
                    <a:moveTo>
                      <a:pt x="60313" y="91554"/>
                    </a:moveTo>
                    <a:lnTo>
                      <a:pt x="0" y="91554"/>
                    </a:lnTo>
                    <a:lnTo>
                      <a:pt x="0" y="0"/>
                    </a:lnTo>
                    <a:lnTo>
                      <a:pt x="60313" y="0"/>
                    </a:lnTo>
                    <a:lnTo>
                      <a:pt x="60313" y="15945"/>
                    </a:lnTo>
                    <a:lnTo>
                      <a:pt x="17879" y="15945"/>
                    </a:lnTo>
                    <a:lnTo>
                      <a:pt x="17879" y="37424"/>
                    </a:lnTo>
                    <a:lnTo>
                      <a:pt x="54007" y="37424"/>
                    </a:lnTo>
                    <a:lnTo>
                      <a:pt x="54007" y="53369"/>
                    </a:lnTo>
                    <a:lnTo>
                      <a:pt x="17879" y="53369"/>
                    </a:lnTo>
                    <a:lnTo>
                      <a:pt x="17879" y="75609"/>
                    </a:lnTo>
                    <a:lnTo>
                      <a:pt x="60313" y="75609"/>
                    </a:lnTo>
                    <a:lnTo>
                      <a:pt x="60313" y="91554"/>
                    </a:lnTo>
                    <a:close/>
                  </a:path>
                </a:pathLst>
              </a:custGeom>
              <a:solidFill>
                <a:srgbClr val="000000"/>
              </a:solidFill>
              <a:ln w="9525" cap="flat">
                <a:noFill/>
                <a:prstDash val="solid"/>
                <a:round/>
              </a:ln>
            </p:spPr>
            <p:txBody>
              <a:bodyPr rtlCol="0" anchor="ctr"/>
              <a:lstStyle/>
              <a:p>
                <a:endParaRPr lang="en-GB"/>
              </a:p>
            </p:txBody>
          </p:sp>
          <p:sp>
            <p:nvSpPr>
              <p:cNvPr id="946" name="Freeform: Shape 945">
                <a:extLst>
                  <a:ext uri="{FF2B5EF4-FFF2-40B4-BE49-F238E27FC236}">
                    <a16:creationId xmlns:a16="http://schemas.microsoft.com/office/drawing/2014/main" id="{0D60E9E6-8DDB-4BA7-ADAD-7E8F54A5B30E}"/>
                  </a:ext>
                </a:extLst>
              </p:cNvPr>
              <p:cNvSpPr/>
              <p:nvPr/>
            </p:nvSpPr>
            <p:spPr>
              <a:xfrm>
                <a:off x="8963394" y="5370022"/>
                <a:ext cx="80753" cy="91554"/>
              </a:xfrm>
              <a:custGeom>
                <a:avLst/>
                <a:gdLst>
                  <a:gd name="connsiteX0" fmla="*/ 80753 w 80753"/>
                  <a:gd name="connsiteY0" fmla="*/ 91554 h 91554"/>
                  <a:gd name="connsiteX1" fmla="*/ 62103 w 80753"/>
                  <a:gd name="connsiteY1" fmla="*/ 91554 h 91554"/>
                  <a:gd name="connsiteX2" fmla="*/ 56702 w 80753"/>
                  <a:gd name="connsiteY2" fmla="*/ 75352 h 91554"/>
                  <a:gd name="connsiteX3" fmla="*/ 24175 w 80753"/>
                  <a:gd name="connsiteY3" fmla="*/ 75352 h 91554"/>
                  <a:gd name="connsiteX4" fmla="*/ 18641 w 80753"/>
                  <a:gd name="connsiteY4" fmla="*/ 91554 h 91554"/>
                  <a:gd name="connsiteX5" fmla="*/ 0 w 80753"/>
                  <a:gd name="connsiteY5" fmla="*/ 91554 h 91554"/>
                  <a:gd name="connsiteX6" fmla="*/ 33300 w 80753"/>
                  <a:gd name="connsiteY6" fmla="*/ 0 h 91554"/>
                  <a:gd name="connsiteX7" fmla="*/ 47320 w 80753"/>
                  <a:gd name="connsiteY7" fmla="*/ 0 h 91554"/>
                  <a:gd name="connsiteX8" fmla="*/ 80753 w 80753"/>
                  <a:gd name="connsiteY8" fmla="*/ 91554 h 91554"/>
                  <a:gd name="connsiteX9" fmla="*/ 51950 w 80753"/>
                  <a:gd name="connsiteY9" fmla="*/ 60313 h 91554"/>
                  <a:gd name="connsiteX10" fmla="*/ 40757 w 80753"/>
                  <a:gd name="connsiteY10" fmla="*/ 27004 h 91554"/>
                  <a:gd name="connsiteX11" fmla="*/ 29185 w 80753"/>
                  <a:gd name="connsiteY11" fmla="*/ 60313 h 91554"/>
                  <a:gd name="connsiteX12" fmla="*/ 51950 w 80753"/>
                  <a:gd name="connsiteY12" fmla="*/ 60313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53" h="91554">
                    <a:moveTo>
                      <a:pt x="80753" y="91554"/>
                    </a:moveTo>
                    <a:lnTo>
                      <a:pt x="62103" y="91554"/>
                    </a:lnTo>
                    <a:lnTo>
                      <a:pt x="56702" y="75352"/>
                    </a:lnTo>
                    <a:lnTo>
                      <a:pt x="24175" y="75352"/>
                    </a:lnTo>
                    <a:lnTo>
                      <a:pt x="18641" y="91554"/>
                    </a:lnTo>
                    <a:lnTo>
                      <a:pt x="0" y="91554"/>
                    </a:lnTo>
                    <a:lnTo>
                      <a:pt x="33300" y="0"/>
                    </a:lnTo>
                    <a:lnTo>
                      <a:pt x="47320" y="0"/>
                    </a:lnTo>
                    <a:lnTo>
                      <a:pt x="80753" y="91554"/>
                    </a:lnTo>
                    <a:close/>
                    <a:moveTo>
                      <a:pt x="51950" y="60313"/>
                    </a:moveTo>
                    <a:lnTo>
                      <a:pt x="40757" y="27004"/>
                    </a:lnTo>
                    <a:lnTo>
                      <a:pt x="29185" y="60313"/>
                    </a:lnTo>
                    <a:lnTo>
                      <a:pt x="51950" y="60313"/>
                    </a:lnTo>
                    <a:close/>
                  </a:path>
                </a:pathLst>
              </a:custGeom>
              <a:solidFill>
                <a:srgbClr val="000000"/>
              </a:solidFill>
              <a:ln w="9525" cap="flat">
                <a:noFill/>
                <a:prstDash val="solid"/>
                <a:round/>
              </a:ln>
            </p:spPr>
            <p:txBody>
              <a:bodyPr rtlCol="0" anchor="ctr"/>
              <a:lstStyle/>
              <a:p>
                <a:endParaRPr lang="en-GB"/>
              </a:p>
            </p:txBody>
          </p:sp>
          <p:sp>
            <p:nvSpPr>
              <p:cNvPr id="947" name="Freeform: Shape 946">
                <a:extLst>
                  <a:ext uri="{FF2B5EF4-FFF2-40B4-BE49-F238E27FC236}">
                    <a16:creationId xmlns:a16="http://schemas.microsoft.com/office/drawing/2014/main" id="{7289A5FA-902D-4E2F-BC04-E5EC54F674B8}"/>
                  </a:ext>
                </a:extLst>
              </p:cNvPr>
              <p:cNvSpPr/>
              <p:nvPr/>
            </p:nvSpPr>
            <p:spPr>
              <a:xfrm>
                <a:off x="9055463" y="5370022"/>
                <a:ext cx="74066" cy="91554"/>
              </a:xfrm>
              <a:custGeom>
                <a:avLst/>
                <a:gdLst>
                  <a:gd name="connsiteX0" fmla="*/ 74066 w 74066"/>
                  <a:gd name="connsiteY0" fmla="*/ 91554 h 91554"/>
                  <a:gd name="connsiteX1" fmla="*/ 53235 w 74066"/>
                  <a:gd name="connsiteY1" fmla="*/ 91554 h 91554"/>
                  <a:gd name="connsiteX2" fmla="*/ 29699 w 74066"/>
                  <a:gd name="connsiteY2" fmla="*/ 49892 h 91554"/>
                  <a:gd name="connsiteX3" fmla="*/ 17869 w 74066"/>
                  <a:gd name="connsiteY3" fmla="*/ 64037 h 91554"/>
                  <a:gd name="connsiteX4" fmla="*/ 17869 w 74066"/>
                  <a:gd name="connsiteY4" fmla="*/ 91554 h 91554"/>
                  <a:gd name="connsiteX5" fmla="*/ 0 w 74066"/>
                  <a:gd name="connsiteY5" fmla="*/ 91554 h 91554"/>
                  <a:gd name="connsiteX6" fmla="*/ 0 w 74066"/>
                  <a:gd name="connsiteY6" fmla="*/ 0 h 91554"/>
                  <a:gd name="connsiteX7" fmla="*/ 17869 w 74066"/>
                  <a:gd name="connsiteY7" fmla="*/ 0 h 91554"/>
                  <a:gd name="connsiteX8" fmla="*/ 17869 w 74066"/>
                  <a:gd name="connsiteY8" fmla="*/ 39862 h 91554"/>
                  <a:gd name="connsiteX9" fmla="*/ 50149 w 74066"/>
                  <a:gd name="connsiteY9" fmla="*/ 0 h 91554"/>
                  <a:gd name="connsiteX10" fmla="*/ 71876 w 74066"/>
                  <a:gd name="connsiteY10" fmla="*/ 0 h 91554"/>
                  <a:gd name="connsiteX11" fmla="*/ 41529 w 74066"/>
                  <a:gd name="connsiteY11" fmla="*/ 36395 h 91554"/>
                  <a:gd name="connsiteX12" fmla="*/ 74066 w 74066"/>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066" h="91554">
                    <a:moveTo>
                      <a:pt x="74066" y="91554"/>
                    </a:moveTo>
                    <a:lnTo>
                      <a:pt x="53235" y="91554"/>
                    </a:lnTo>
                    <a:lnTo>
                      <a:pt x="29699" y="49892"/>
                    </a:lnTo>
                    <a:lnTo>
                      <a:pt x="17869" y="64037"/>
                    </a:lnTo>
                    <a:lnTo>
                      <a:pt x="17869" y="91554"/>
                    </a:lnTo>
                    <a:lnTo>
                      <a:pt x="0" y="91554"/>
                    </a:lnTo>
                    <a:lnTo>
                      <a:pt x="0" y="0"/>
                    </a:lnTo>
                    <a:lnTo>
                      <a:pt x="17869" y="0"/>
                    </a:lnTo>
                    <a:lnTo>
                      <a:pt x="17869" y="39862"/>
                    </a:lnTo>
                    <a:lnTo>
                      <a:pt x="50149" y="0"/>
                    </a:lnTo>
                    <a:lnTo>
                      <a:pt x="71876" y="0"/>
                    </a:lnTo>
                    <a:lnTo>
                      <a:pt x="41529" y="36395"/>
                    </a:lnTo>
                    <a:lnTo>
                      <a:pt x="74066" y="91554"/>
                    </a:lnTo>
                    <a:close/>
                  </a:path>
                </a:pathLst>
              </a:custGeom>
              <a:solidFill>
                <a:srgbClr val="000000"/>
              </a:solidFill>
              <a:ln w="9525" cap="flat">
                <a:noFill/>
                <a:prstDash val="solid"/>
                <a:round/>
              </a:ln>
            </p:spPr>
            <p:txBody>
              <a:bodyPr rtlCol="0" anchor="ctr"/>
              <a:lstStyle/>
              <a:p>
                <a:endParaRPr lang="en-GB"/>
              </a:p>
            </p:txBody>
          </p:sp>
          <p:sp>
            <p:nvSpPr>
              <p:cNvPr id="948" name="Freeform: Shape 947">
                <a:extLst>
                  <a:ext uri="{FF2B5EF4-FFF2-40B4-BE49-F238E27FC236}">
                    <a16:creationId xmlns:a16="http://schemas.microsoft.com/office/drawing/2014/main" id="{BD283EA0-C0DD-45F6-9BEC-637711E40195}"/>
                  </a:ext>
                </a:extLst>
              </p:cNvPr>
              <p:cNvSpPr/>
              <p:nvPr/>
            </p:nvSpPr>
            <p:spPr>
              <a:xfrm>
                <a:off x="9162572" y="5369250"/>
                <a:ext cx="67379" cy="93097"/>
              </a:xfrm>
              <a:custGeom>
                <a:avLst/>
                <a:gdLst>
                  <a:gd name="connsiteX0" fmla="*/ 67380 w 67379"/>
                  <a:gd name="connsiteY0" fmla="*/ 65323 h 93097"/>
                  <a:gd name="connsiteX1" fmla="*/ 57864 w 67379"/>
                  <a:gd name="connsiteY1" fmla="*/ 85706 h 93097"/>
                  <a:gd name="connsiteX2" fmla="*/ 33433 w 67379"/>
                  <a:gd name="connsiteY2" fmla="*/ 93097 h 93097"/>
                  <a:gd name="connsiteX3" fmla="*/ 14535 w 67379"/>
                  <a:gd name="connsiteY3" fmla="*/ 90335 h 93097"/>
                  <a:gd name="connsiteX4" fmla="*/ 0 w 67379"/>
                  <a:gd name="connsiteY4" fmla="*/ 81010 h 93097"/>
                  <a:gd name="connsiteX5" fmla="*/ 11573 w 67379"/>
                  <a:gd name="connsiteY5" fmla="*/ 69438 h 93097"/>
                  <a:gd name="connsiteX6" fmla="*/ 33566 w 67379"/>
                  <a:gd name="connsiteY6" fmla="*/ 77153 h 93097"/>
                  <a:gd name="connsiteX7" fmla="*/ 45711 w 67379"/>
                  <a:gd name="connsiteY7" fmla="*/ 74200 h 93097"/>
                  <a:gd name="connsiteX8" fmla="*/ 49892 w 67379"/>
                  <a:gd name="connsiteY8" fmla="*/ 65713 h 93097"/>
                  <a:gd name="connsiteX9" fmla="*/ 47063 w 67379"/>
                  <a:gd name="connsiteY9" fmla="*/ 58121 h 93097"/>
                  <a:gd name="connsiteX10" fmla="*/ 38834 w 67379"/>
                  <a:gd name="connsiteY10" fmla="*/ 55036 h 93097"/>
                  <a:gd name="connsiteX11" fmla="*/ 27908 w 67379"/>
                  <a:gd name="connsiteY11" fmla="*/ 53369 h 93097"/>
                  <a:gd name="connsiteX12" fmla="*/ 10163 w 67379"/>
                  <a:gd name="connsiteY12" fmla="*/ 45777 h 93097"/>
                  <a:gd name="connsiteX13" fmla="*/ 3600 w 67379"/>
                  <a:gd name="connsiteY13" fmla="*/ 27775 h 93097"/>
                  <a:gd name="connsiteX14" fmla="*/ 12221 w 67379"/>
                  <a:gd name="connsiteY14" fmla="*/ 7649 h 93097"/>
                  <a:gd name="connsiteX15" fmla="*/ 35490 w 67379"/>
                  <a:gd name="connsiteY15" fmla="*/ 0 h 93097"/>
                  <a:gd name="connsiteX16" fmla="*/ 65065 w 67379"/>
                  <a:gd name="connsiteY16" fmla="*/ 10678 h 93097"/>
                  <a:gd name="connsiteX17" fmla="*/ 53750 w 67379"/>
                  <a:gd name="connsiteY17" fmla="*/ 21860 h 93097"/>
                  <a:gd name="connsiteX18" fmla="*/ 34976 w 67379"/>
                  <a:gd name="connsiteY18" fmla="*/ 15564 h 93097"/>
                  <a:gd name="connsiteX19" fmla="*/ 24565 w 67379"/>
                  <a:gd name="connsiteY19" fmla="*/ 18841 h 93097"/>
                  <a:gd name="connsiteX20" fmla="*/ 20964 w 67379"/>
                  <a:gd name="connsiteY20" fmla="*/ 27137 h 93097"/>
                  <a:gd name="connsiteX21" fmla="*/ 23536 w 67379"/>
                  <a:gd name="connsiteY21" fmla="*/ 33690 h 93097"/>
                  <a:gd name="connsiteX22" fmla="*/ 31890 w 67379"/>
                  <a:gd name="connsiteY22" fmla="*/ 37167 h 93097"/>
                  <a:gd name="connsiteX23" fmla="*/ 42825 w 67379"/>
                  <a:gd name="connsiteY23" fmla="*/ 38834 h 93097"/>
                  <a:gd name="connsiteX24" fmla="*/ 60313 w 67379"/>
                  <a:gd name="connsiteY24" fmla="*/ 46034 h 93097"/>
                  <a:gd name="connsiteX25" fmla="*/ 67380 w 67379"/>
                  <a:gd name="connsiteY25" fmla="*/ 65323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379" h="93097">
                    <a:moveTo>
                      <a:pt x="67380" y="65323"/>
                    </a:moveTo>
                    <a:cubicBezTo>
                      <a:pt x="67380" y="73981"/>
                      <a:pt x="64208" y="80772"/>
                      <a:pt x="57864" y="85706"/>
                    </a:cubicBezTo>
                    <a:cubicBezTo>
                      <a:pt x="51521" y="90631"/>
                      <a:pt x="43377" y="93097"/>
                      <a:pt x="33433" y="93097"/>
                    </a:cubicBezTo>
                    <a:cubicBezTo>
                      <a:pt x="26146" y="93097"/>
                      <a:pt x="19850" y="92173"/>
                      <a:pt x="14535" y="90335"/>
                    </a:cubicBezTo>
                    <a:cubicBezTo>
                      <a:pt x="9220" y="88488"/>
                      <a:pt x="4372" y="85382"/>
                      <a:pt x="0" y="81010"/>
                    </a:cubicBezTo>
                    <a:lnTo>
                      <a:pt x="11573" y="69438"/>
                    </a:lnTo>
                    <a:cubicBezTo>
                      <a:pt x="16716" y="74581"/>
                      <a:pt x="24051" y="77153"/>
                      <a:pt x="33566" y="77153"/>
                    </a:cubicBezTo>
                    <a:cubicBezTo>
                      <a:pt x="38881" y="77153"/>
                      <a:pt x="42929" y="76172"/>
                      <a:pt x="45711" y="74200"/>
                    </a:cubicBezTo>
                    <a:cubicBezTo>
                      <a:pt x="48501" y="72228"/>
                      <a:pt x="49892" y="69399"/>
                      <a:pt x="49892" y="65713"/>
                    </a:cubicBezTo>
                    <a:cubicBezTo>
                      <a:pt x="49892" y="62542"/>
                      <a:pt x="48949" y="60007"/>
                      <a:pt x="47063" y="58121"/>
                    </a:cubicBezTo>
                    <a:cubicBezTo>
                      <a:pt x="45434" y="56579"/>
                      <a:pt x="42691" y="55550"/>
                      <a:pt x="38834" y="55036"/>
                    </a:cubicBezTo>
                    <a:lnTo>
                      <a:pt x="27908" y="53369"/>
                    </a:lnTo>
                    <a:cubicBezTo>
                      <a:pt x="20193" y="52254"/>
                      <a:pt x="14278" y="49721"/>
                      <a:pt x="10163" y="45777"/>
                    </a:cubicBezTo>
                    <a:cubicBezTo>
                      <a:pt x="5792" y="41491"/>
                      <a:pt x="3600" y="35490"/>
                      <a:pt x="3600" y="27775"/>
                    </a:cubicBezTo>
                    <a:cubicBezTo>
                      <a:pt x="3600" y="19460"/>
                      <a:pt x="6477" y="12754"/>
                      <a:pt x="12221" y="7649"/>
                    </a:cubicBezTo>
                    <a:cubicBezTo>
                      <a:pt x="17964" y="2553"/>
                      <a:pt x="25718" y="0"/>
                      <a:pt x="35490" y="0"/>
                    </a:cubicBezTo>
                    <a:cubicBezTo>
                      <a:pt x="47835" y="0"/>
                      <a:pt x="57693" y="3563"/>
                      <a:pt x="65065" y="10678"/>
                    </a:cubicBezTo>
                    <a:lnTo>
                      <a:pt x="53750" y="21860"/>
                    </a:lnTo>
                    <a:cubicBezTo>
                      <a:pt x="49463" y="17659"/>
                      <a:pt x="43206" y="15564"/>
                      <a:pt x="34976" y="15564"/>
                    </a:cubicBezTo>
                    <a:cubicBezTo>
                      <a:pt x="30432" y="15564"/>
                      <a:pt x="26965" y="16650"/>
                      <a:pt x="24565" y="18841"/>
                    </a:cubicBezTo>
                    <a:cubicBezTo>
                      <a:pt x="22165" y="21022"/>
                      <a:pt x="20964" y="23793"/>
                      <a:pt x="20964" y="27137"/>
                    </a:cubicBezTo>
                    <a:cubicBezTo>
                      <a:pt x="20964" y="29880"/>
                      <a:pt x="21822" y="32061"/>
                      <a:pt x="23536" y="33690"/>
                    </a:cubicBezTo>
                    <a:cubicBezTo>
                      <a:pt x="25508" y="35490"/>
                      <a:pt x="28290" y="36652"/>
                      <a:pt x="31890" y="37167"/>
                    </a:cubicBezTo>
                    <a:lnTo>
                      <a:pt x="42825" y="38834"/>
                    </a:lnTo>
                    <a:cubicBezTo>
                      <a:pt x="50625" y="39948"/>
                      <a:pt x="56455" y="42348"/>
                      <a:pt x="60313" y="46034"/>
                    </a:cubicBezTo>
                    <a:cubicBezTo>
                      <a:pt x="65027" y="50406"/>
                      <a:pt x="67380" y="56836"/>
                      <a:pt x="67380" y="65323"/>
                    </a:cubicBezTo>
                    <a:close/>
                  </a:path>
                </a:pathLst>
              </a:custGeom>
              <a:solidFill>
                <a:srgbClr val="000000"/>
              </a:solidFill>
              <a:ln w="9525" cap="flat">
                <a:noFill/>
                <a:prstDash val="solid"/>
                <a:round/>
              </a:ln>
            </p:spPr>
            <p:txBody>
              <a:bodyPr rtlCol="0" anchor="ctr"/>
              <a:lstStyle/>
              <a:p>
                <a:endParaRPr lang="en-GB"/>
              </a:p>
            </p:txBody>
          </p:sp>
          <p:sp>
            <p:nvSpPr>
              <p:cNvPr id="949" name="Freeform: Shape 948">
                <a:extLst>
                  <a:ext uri="{FF2B5EF4-FFF2-40B4-BE49-F238E27FC236}">
                    <a16:creationId xmlns:a16="http://schemas.microsoft.com/office/drawing/2014/main" id="{EAA66EDD-DC20-481E-92D9-9BA5FA44EBE6}"/>
                  </a:ext>
                </a:extLst>
              </p:cNvPr>
              <p:cNvSpPr/>
              <p:nvPr/>
            </p:nvSpPr>
            <p:spPr>
              <a:xfrm>
                <a:off x="9246801" y="5370022"/>
                <a:ext cx="17868" cy="91554"/>
              </a:xfrm>
              <a:custGeom>
                <a:avLst/>
                <a:gdLst>
                  <a:gd name="connsiteX0" fmla="*/ 0 w 17868"/>
                  <a:gd name="connsiteY0" fmla="*/ 0 h 91554"/>
                  <a:gd name="connsiteX1" fmla="*/ 17869 w 17868"/>
                  <a:gd name="connsiteY1" fmla="*/ 0 h 91554"/>
                  <a:gd name="connsiteX2" fmla="*/ 17869 w 17868"/>
                  <a:gd name="connsiteY2" fmla="*/ 91554 h 91554"/>
                  <a:gd name="connsiteX3" fmla="*/ 0 w 17868"/>
                  <a:gd name="connsiteY3" fmla="*/ 91554 h 91554"/>
                </a:gdLst>
                <a:ahLst/>
                <a:cxnLst>
                  <a:cxn ang="0">
                    <a:pos x="connsiteX0" y="connsiteY0"/>
                  </a:cxn>
                  <a:cxn ang="0">
                    <a:pos x="connsiteX1" y="connsiteY1"/>
                  </a:cxn>
                  <a:cxn ang="0">
                    <a:pos x="connsiteX2" y="connsiteY2"/>
                  </a:cxn>
                  <a:cxn ang="0">
                    <a:pos x="connsiteX3" y="connsiteY3"/>
                  </a:cxn>
                </a:cxnLst>
                <a:rect l="l" t="t" r="r" b="b"/>
                <a:pathLst>
                  <a:path w="17868" h="91554">
                    <a:moveTo>
                      <a:pt x="0" y="0"/>
                    </a:moveTo>
                    <a:lnTo>
                      <a:pt x="17869" y="0"/>
                    </a:lnTo>
                    <a:lnTo>
                      <a:pt x="17869" y="91554"/>
                    </a:lnTo>
                    <a:lnTo>
                      <a:pt x="0" y="91554"/>
                    </a:lnTo>
                    <a:close/>
                  </a:path>
                </a:pathLst>
              </a:custGeom>
              <a:solidFill>
                <a:srgbClr val="000000"/>
              </a:solidFill>
              <a:ln w="9525" cap="flat">
                <a:noFill/>
                <a:prstDash val="solid"/>
                <a:round/>
              </a:ln>
            </p:spPr>
            <p:txBody>
              <a:bodyPr rtlCol="0" anchor="ctr"/>
              <a:lstStyle/>
              <a:p>
                <a:endParaRPr lang="en-GB"/>
              </a:p>
            </p:txBody>
          </p:sp>
          <p:sp>
            <p:nvSpPr>
              <p:cNvPr id="950" name="Freeform: Shape 949">
                <a:extLst>
                  <a:ext uri="{FF2B5EF4-FFF2-40B4-BE49-F238E27FC236}">
                    <a16:creationId xmlns:a16="http://schemas.microsoft.com/office/drawing/2014/main" id="{075890E3-49AA-455E-840E-E4CFEE09C4D6}"/>
                  </a:ext>
                </a:extLst>
              </p:cNvPr>
              <p:cNvSpPr/>
              <p:nvPr/>
            </p:nvSpPr>
            <p:spPr>
              <a:xfrm>
                <a:off x="9282929" y="5369250"/>
                <a:ext cx="68284" cy="93097"/>
              </a:xfrm>
              <a:custGeom>
                <a:avLst/>
                <a:gdLst>
                  <a:gd name="connsiteX0" fmla="*/ 68285 w 68284"/>
                  <a:gd name="connsiteY0" fmla="*/ 54779 h 93097"/>
                  <a:gd name="connsiteX1" fmla="*/ 66351 w 68284"/>
                  <a:gd name="connsiteY1" fmla="*/ 71238 h 93097"/>
                  <a:gd name="connsiteX2" fmla="*/ 59541 w 68284"/>
                  <a:gd name="connsiteY2" fmla="*/ 82687 h 93097"/>
                  <a:gd name="connsiteX3" fmla="*/ 33690 w 68284"/>
                  <a:gd name="connsiteY3" fmla="*/ 93097 h 93097"/>
                  <a:gd name="connsiteX4" fmla="*/ 9259 w 68284"/>
                  <a:gd name="connsiteY4" fmla="*/ 83458 h 93097"/>
                  <a:gd name="connsiteX5" fmla="*/ 1477 w 68284"/>
                  <a:gd name="connsiteY5" fmla="*/ 69628 h 93097"/>
                  <a:gd name="connsiteX6" fmla="*/ 0 w 68284"/>
                  <a:gd name="connsiteY6" fmla="*/ 46549 h 93097"/>
                  <a:gd name="connsiteX7" fmla="*/ 1477 w 68284"/>
                  <a:gd name="connsiteY7" fmla="*/ 23469 h 93097"/>
                  <a:gd name="connsiteX8" fmla="*/ 9259 w 68284"/>
                  <a:gd name="connsiteY8" fmla="*/ 9649 h 93097"/>
                  <a:gd name="connsiteX9" fmla="*/ 33690 w 68284"/>
                  <a:gd name="connsiteY9" fmla="*/ 0 h 93097"/>
                  <a:gd name="connsiteX10" fmla="*/ 57417 w 68284"/>
                  <a:gd name="connsiteY10" fmla="*/ 8363 h 93097"/>
                  <a:gd name="connsiteX11" fmla="*/ 68152 w 68284"/>
                  <a:gd name="connsiteY11" fmla="*/ 29318 h 93097"/>
                  <a:gd name="connsiteX12" fmla="*/ 50149 w 68284"/>
                  <a:gd name="connsiteY12" fmla="*/ 29318 h 93097"/>
                  <a:gd name="connsiteX13" fmla="*/ 33690 w 68284"/>
                  <a:gd name="connsiteY13" fmla="*/ 15945 h 93097"/>
                  <a:gd name="connsiteX14" fmla="*/ 22250 w 68284"/>
                  <a:gd name="connsiteY14" fmla="*/ 20831 h 93097"/>
                  <a:gd name="connsiteX15" fmla="*/ 18774 w 68284"/>
                  <a:gd name="connsiteY15" fmla="*/ 28803 h 93097"/>
                  <a:gd name="connsiteX16" fmla="*/ 17879 w 68284"/>
                  <a:gd name="connsiteY16" fmla="*/ 46549 h 93097"/>
                  <a:gd name="connsiteX17" fmla="*/ 18774 w 68284"/>
                  <a:gd name="connsiteY17" fmla="*/ 64427 h 93097"/>
                  <a:gd name="connsiteX18" fmla="*/ 22250 w 68284"/>
                  <a:gd name="connsiteY18" fmla="*/ 72400 h 93097"/>
                  <a:gd name="connsiteX19" fmla="*/ 33690 w 68284"/>
                  <a:gd name="connsiteY19" fmla="*/ 77153 h 93097"/>
                  <a:gd name="connsiteX20" fmla="*/ 46425 w 68284"/>
                  <a:gd name="connsiteY20" fmla="*/ 72009 h 93097"/>
                  <a:gd name="connsiteX21" fmla="*/ 50540 w 68284"/>
                  <a:gd name="connsiteY21" fmla="*/ 59798 h 93097"/>
                  <a:gd name="connsiteX22" fmla="*/ 50540 w 68284"/>
                  <a:gd name="connsiteY22" fmla="*/ 56455 h 93097"/>
                  <a:gd name="connsiteX23" fmla="*/ 33690 w 68284"/>
                  <a:gd name="connsiteY23" fmla="*/ 56455 h 93097"/>
                  <a:gd name="connsiteX24" fmla="*/ 33690 w 68284"/>
                  <a:gd name="connsiteY24" fmla="*/ 41405 h 93097"/>
                  <a:gd name="connsiteX25" fmla="*/ 68285 w 68284"/>
                  <a:gd name="connsiteY25" fmla="*/ 41405 h 93097"/>
                  <a:gd name="connsiteX26" fmla="*/ 68285 w 68284"/>
                  <a:gd name="connsiteY26" fmla="*/ 54779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8284" h="93097">
                    <a:moveTo>
                      <a:pt x="68285" y="54779"/>
                    </a:moveTo>
                    <a:cubicBezTo>
                      <a:pt x="68285" y="61551"/>
                      <a:pt x="67637" y="67037"/>
                      <a:pt x="66351" y="71238"/>
                    </a:cubicBezTo>
                    <a:cubicBezTo>
                      <a:pt x="65065" y="75438"/>
                      <a:pt x="62798" y="79257"/>
                      <a:pt x="59541" y="82687"/>
                    </a:cubicBezTo>
                    <a:cubicBezTo>
                      <a:pt x="52940" y="89631"/>
                      <a:pt x="44320" y="93097"/>
                      <a:pt x="33690" y="93097"/>
                    </a:cubicBezTo>
                    <a:cubicBezTo>
                      <a:pt x="24003" y="93097"/>
                      <a:pt x="15859" y="89888"/>
                      <a:pt x="9259" y="83458"/>
                    </a:cubicBezTo>
                    <a:cubicBezTo>
                      <a:pt x="5058" y="79257"/>
                      <a:pt x="2467" y="74648"/>
                      <a:pt x="1477" y="69628"/>
                    </a:cubicBezTo>
                    <a:cubicBezTo>
                      <a:pt x="495" y="64618"/>
                      <a:pt x="0" y="56922"/>
                      <a:pt x="0" y="46549"/>
                    </a:cubicBezTo>
                    <a:cubicBezTo>
                      <a:pt x="0" y="36176"/>
                      <a:pt x="495" y="28480"/>
                      <a:pt x="1477" y="23469"/>
                    </a:cubicBezTo>
                    <a:cubicBezTo>
                      <a:pt x="2467" y="18450"/>
                      <a:pt x="5058" y="13850"/>
                      <a:pt x="9259" y="9649"/>
                    </a:cubicBezTo>
                    <a:cubicBezTo>
                      <a:pt x="15859" y="3220"/>
                      <a:pt x="24003" y="0"/>
                      <a:pt x="33690" y="0"/>
                    </a:cubicBezTo>
                    <a:cubicBezTo>
                      <a:pt x="43720" y="0"/>
                      <a:pt x="51626" y="2791"/>
                      <a:pt x="57417" y="8363"/>
                    </a:cubicBezTo>
                    <a:cubicBezTo>
                      <a:pt x="63198" y="13935"/>
                      <a:pt x="66780" y="20917"/>
                      <a:pt x="68152" y="29318"/>
                    </a:cubicBezTo>
                    <a:lnTo>
                      <a:pt x="50149" y="29318"/>
                    </a:lnTo>
                    <a:cubicBezTo>
                      <a:pt x="48092" y="20403"/>
                      <a:pt x="42606" y="15945"/>
                      <a:pt x="33690" y="15945"/>
                    </a:cubicBezTo>
                    <a:cubicBezTo>
                      <a:pt x="29061" y="15945"/>
                      <a:pt x="25251" y="17574"/>
                      <a:pt x="22250" y="20831"/>
                    </a:cubicBezTo>
                    <a:cubicBezTo>
                      <a:pt x="20536" y="22803"/>
                      <a:pt x="19374" y="25461"/>
                      <a:pt x="18774" y="28803"/>
                    </a:cubicBezTo>
                    <a:cubicBezTo>
                      <a:pt x="18174" y="32147"/>
                      <a:pt x="17879" y="38062"/>
                      <a:pt x="17879" y="46549"/>
                    </a:cubicBezTo>
                    <a:cubicBezTo>
                      <a:pt x="17879" y="55121"/>
                      <a:pt x="18174" y="61084"/>
                      <a:pt x="18774" y="64427"/>
                    </a:cubicBezTo>
                    <a:cubicBezTo>
                      <a:pt x="19374" y="67770"/>
                      <a:pt x="20536" y="70428"/>
                      <a:pt x="22250" y="72400"/>
                    </a:cubicBezTo>
                    <a:cubicBezTo>
                      <a:pt x="25165" y="75572"/>
                      <a:pt x="28975" y="77153"/>
                      <a:pt x="33690" y="77153"/>
                    </a:cubicBezTo>
                    <a:cubicBezTo>
                      <a:pt x="39177" y="77153"/>
                      <a:pt x="43425" y="75438"/>
                      <a:pt x="46425" y="72009"/>
                    </a:cubicBezTo>
                    <a:cubicBezTo>
                      <a:pt x="49168" y="68923"/>
                      <a:pt x="50540" y="64856"/>
                      <a:pt x="50540" y="59798"/>
                    </a:cubicBezTo>
                    <a:lnTo>
                      <a:pt x="50540" y="56455"/>
                    </a:lnTo>
                    <a:lnTo>
                      <a:pt x="33690" y="56455"/>
                    </a:lnTo>
                    <a:lnTo>
                      <a:pt x="33690" y="41405"/>
                    </a:lnTo>
                    <a:lnTo>
                      <a:pt x="68285" y="41405"/>
                    </a:lnTo>
                    <a:lnTo>
                      <a:pt x="68285" y="54779"/>
                    </a:lnTo>
                    <a:close/>
                  </a:path>
                </a:pathLst>
              </a:custGeom>
              <a:solidFill>
                <a:srgbClr val="000000"/>
              </a:solidFill>
              <a:ln w="9525" cap="flat">
                <a:noFill/>
                <a:prstDash val="solid"/>
                <a:round/>
              </a:ln>
            </p:spPr>
            <p:txBody>
              <a:bodyPr rtlCol="0" anchor="ctr"/>
              <a:lstStyle/>
              <a:p>
                <a:endParaRPr lang="en-GB"/>
              </a:p>
            </p:txBody>
          </p:sp>
          <p:sp>
            <p:nvSpPr>
              <p:cNvPr id="951" name="Freeform: Shape 950">
                <a:extLst>
                  <a:ext uri="{FF2B5EF4-FFF2-40B4-BE49-F238E27FC236}">
                    <a16:creationId xmlns:a16="http://schemas.microsoft.com/office/drawing/2014/main" id="{ADE5315E-2D05-4D26-A559-45511B5BA494}"/>
                  </a:ext>
                </a:extLst>
              </p:cNvPr>
              <p:cNvSpPr/>
              <p:nvPr/>
            </p:nvSpPr>
            <p:spPr>
              <a:xfrm>
                <a:off x="9369474" y="5370022"/>
                <a:ext cx="70075" cy="91554"/>
              </a:xfrm>
              <a:custGeom>
                <a:avLst/>
                <a:gdLst>
                  <a:gd name="connsiteX0" fmla="*/ 70075 w 70075"/>
                  <a:gd name="connsiteY0" fmla="*/ 91554 h 91554"/>
                  <a:gd name="connsiteX1" fmla="*/ 54131 w 70075"/>
                  <a:gd name="connsiteY1" fmla="*/ 91554 h 91554"/>
                  <a:gd name="connsiteX2" fmla="*/ 17869 w 70075"/>
                  <a:gd name="connsiteY2" fmla="*/ 35366 h 91554"/>
                  <a:gd name="connsiteX3" fmla="*/ 17869 w 70075"/>
                  <a:gd name="connsiteY3" fmla="*/ 91554 h 91554"/>
                  <a:gd name="connsiteX4" fmla="*/ 0 w 70075"/>
                  <a:gd name="connsiteY4" fmla="*/ 91554 h 91554"/>
                  <a:gd name="connsiteX5" fmla="*/ 0 w 70075"/>
                  <a:gd name="connsiteY5" fmla="*/ 0 h 91554"/>
                  <a:gd name="connsiteX6" fmla="*/ 15945 w 70075"/>
                  <a:gd name="connsiteY6" fmla="*/ 0 h 91554"/>
                  <a:gd name="connsiteX7" fmla="*/ 52207 w 70075"/>
                  <a:gd name="connsiteY7" fmla="*/ 56065 h 91554"/>
                  <a:gd name="connsiteX8" fmla="*/ 52207 w 70075"/>
                  <a:gd name="connsiteY8" fmla="*/ 0 h 91554"/>
                  <a:gd name="connsiteX9" fmla="*/ 70075 w 70075"/>
                  <a:gd name="connsiteY9" fmla="*/ 0 h 91554"/>
                  <a:gd name="connsiteX10" fmla="*/ 70075 w 70075"/>
                  <a:gd name="connsiteY10"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075" h="91554">
                    <a:moveTo>
                      <a:pt x="70075" y="91554"/>
                    </a:moveTo>
                    <a:lnTo>
                      <a:pt x="54131" y="91554"/>
                    </a:lnTo>
                    <a:lnTo>
                      <a:pt x="17869" y="35366"/>
                    </a:lnTo>
                    <a:lnTo>
                      <a:pt x="17869" y="91554"/>
                    </a:lnTo>
                    <a:lnTo>
                      <a:pt x="0" y="91554"/>
                    </a:lnTo>
                    <a:lnTo>
                      <a:pt x="0" y="0"/>
                    </a:lnTo>
                    <a:lnTo>
                      <a:pt x="15945" y="0"/>
                    </a:lnTo>
                    <a:lnTo>
                      <a:pt x="52207" y="56065"/>
                    </a:lnTo>
                    <a:lnTo>
                      <a:pt x="52207" y="0"/>
                    </a:lnTo>
                    <a:lnTo>
                      <a:pt x="70075" y="0"/>
                    </a:lnTo>
                    <a:lnTo>
                      <a:pt x="70075" y="91554"/>
                    </a:lnTo>
                    <a:close/>
                  </a:path>
                </a:pathLst>
              </a:custGeom>
              <a:solidFill>
                <a:srgbClr val="000000"/>
              </a:solidFill>
              <a:ln w="9525" cap="flat">
                <a:noFill/>
                <a:prstDash val="solid"/>
                <a:round/>
              </a:ln>
            </p:spPr>
            <p:txBody>
              <a:bodyPr rtlCol="0" anchor="ctr"/>
              <a:lstStyle/>
              <a:p>
                <a:endParaRPr lang="en-GB"/>
              </a:p>
            </p:txBody>
          </p:sp>
          <p:sp>
            <p:nvSpPr>
              <p:cNvPr id="952" name="Freeform: Shape 951">
                <a:extLst>
                  <a:ext uri="{FF2B5EF4-FFF2-40B4-BE49-F238E27FC236}">
                    <a16:creationId xmlns:a16="http://schemas.microsoft.com/office/drawing/2014/main" id="{F396BEEB-E602-40AB-AC75-C814D76D24A9}"/>
                  </a:ext>
                </a:extLst>
              </p:cNvPr>
              <p:cNvSpPr/>
              <p:nvPr/>
            </p:nvSpPr>
            <p:spPr>
              <a:xfrm>
                <a:off x="9450865" y="5370022"/>
                <a:ext cx="80752" cy="91554"/>
              </a:xfrm>
              <a:custGeom>
                <a:avLst/>
                <a:gdLst>
                  <a:gd name="connsiteX0" fmla="*/ 80753 w 80752"/>
                  <a:gd name="connsiteY0" fmla="*/ 91554 h 91554"/>
                  <a:gd name="connsiteX1" fmla="*/ 62112 w 80752"/>
                  <a:gd name="connsiteY1" fmla="*/ 91554 h 91554"/>
                  <a:gd name="connsiteX2" fmla="*/ 56712 w 80752"/>
                  <a:gd name="connsiteY2" fmla="*/ 75352 h 91554"/>
                  <a:gd name="connsiteX3" fmla="*/ 24174 w 80752"/>
                  <a:gd name="connsiteY3" fmla="*/ 75352 h 91554"/>
                  <a:gd name="connsiteX4" fmla="*/ 18649 w 80752"/>
                  <a:gd name="connsiteY4" fmla="*/ 91554 h 91554"/>
                  <a:gd name="connsiteX5" fmla="*/ 0 w 80752"/>
                  <a:gd name="connsiteY5" fmla="*/ 91554 h 91554"/>
                  <a:gd name="connsiteX6" fmla="*/ 33308 w 80752"/>
                  <a:gd name="connsiteY6" fmla="*/ 0 h 91554"/>
                  <a:gd name="connsiteX7" fmla="*/ 47320 w 80752"/>
                  <a:gd name="connsiteY7" fmla="*/ 0 h 91554"/>
                  <a:gd name="connsiteX8" fmla="*/ 80753 w 80752"/>
                  <a:gd name="connsiteY8" fmla="*/ 91554 h 91554"/>
                  <a:gd name="connsiteX9" fmla="*/ 51949 w 80752"/>
                  <a:gd name="connsiteY9" fmla="*/ 60313 h 91554"/>
                  <a:gd name="connsiteX10" fmla="*/ 40767 w 80752"/>
                  <a:gd name="connsiteY10" fmla="*/ 27004 h 91554"/>
                  <a:gd name="connsiteX11" fmla="*/ 29194 w 80752"/>
                  <a:gd name="connsiteY11" fmla="*/ 60313 h 91554"/>
                  <a:gd name="connsiteX12" fmla="*/ 51949 w 80752"/>
                  <a:gd name="connsiteY12" fmla="*/ 60313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52" h="91554">
                    <a:moveTo>
                      <a:pt x="80753" y="91554"/>
                    </a:moveTo>
                    <a:lnTo>
                      <a:pt x="62112" y="91554"/>
                    </a:lnTo>
                    <a:lnTo>
                      <a:pt x="56712" y="75352"/>
                    </a:lnTo>
                    <a:lnTo>
                      <a:pt x="24174" y="75352"/>
                    </a:lnTo>
                    <a:lnTo>
                      <a:pt x="18649" y="91554"/>
                    </a:lnTo>
                    <a:lnTo>
                      <a:pt x="0" y="91554"/>
                    </a:lnTo>
                    <a:lnTo>
                      <a:pt x="33308" y="0"/>
                    </a:lnTo>
                    <a:lnTo>
                      <a:pt x="47320" y="0"/>
                    </a:lnTo>
                    <a:lnTo>
                      <a:pt x="80753" y="91554"/>
                    </a:lnTo>
                    <a:close/>
                    <a:moveTo>
                      <a:pt x="51949" y="60313"/>
                    </a:moveTo>
                    <a:lnTo>
                      <a:pt x="40767" y="27004"/>
                    </a:lnTo>
                    <a:lnTo>
                      <a:pt x="29194" y="60313"/>
                    </a:lnTo>
                    <a:lnTo>
                      <a:pt x="51949" y="60313"/>
                    </a:lnTo>
                    <a:close/>
                  </a:path>
                </a:pathLst>
              </a:custGeom>
              <a:solidFill>
                <a:srgbClr val="000000"/>
              </a:solidFill>
              <a:ln w="9525" cap="flat">
                <a:noFill/>
                <a:prstDash val="solid"/>
                <a:round/>
              </a:ln>
            </p:spPr>
            <p:txBody>
              <a:bodyPr rtlCol="0" anchor="ctr"/>
              <a:lstStyle/>
              <a:p>
                <a:endParaRPr lang="en-GB"/>
              </a:p>
            </p:txBody>
          </p:sp>
          <p:sp>
            <p:nvSpPr>
              <p:cNvPr id="953" name="Freeform: Shape 952">
                <a:extLst>
                  <a:ext uri="{FF2B5EF4-FFF2-40B4-BE49-F238E27FC236}">
                    <a16:creationId xmlns:a16="http://schemas.microsoft.com/office/drawing/2014/main" id="{09977A21-F0FD-407C-8A3A-A22B729904EC}"/>
                  </a:ext>
                </a:extLst>
              </p:cNvPr>
              <p:cNvSpPr/>
              <p:nvPr/>
            </p:nvSpPr>
            <p:spPr>
              <a:xfrm>
                <a:off x="9542933" y="5370022"/>
                <a:ext cx="59407" cy="91554"/>
              </a:xfrm>
              <a:custGeom>
                <a:avLst/>
                <a:gdLst>
                  <a:gd name="connsiteX0" fmla="*/ 59407 w 59407"/>
                  <a:gd name="connsiteY0" fmla="*/ 91554 h 91554"/>
                  <a:gd name="connsiteX1" fmla="*/ 0 w 59407"/>
                  <a:gd name="connsiteY1" fmla="*/ 91554 h 91554"/>
                  <a:gd name="connsiteX2" fmla="*/ 0 w 59407"/>
                  <a:gd name="connsiteY2" fmla="*/ 0 h 91554"/>
                  <a:gd name="connsiteX3" fmla="*/ 17879 w 59407"/>
                  <a:gd name="connsiteY3" fmla="*/ 0 h 91554"/>
                  <a:gd name="connsiteX4" fmla="*/ 17879 w 59407"/>
                  <a:gd name="connsiteY4" fmla="*/ 75609 h 91554"/>
                  <a:gd name="connsiteX5" fmla="*/ 59407 w 59407"/>
                  <a:gd name="connsiteY5" fmla="*/ 75609 h 91554"/>
                  <a:gd name="connsiteX6" fmla="*/ 59407 w 59407"/>
                  <a:gd name="connsiteY6"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407" h="91554">
                    <a:moveTo>
                      <a:pt x="59407" y="91554"/>
                    </a:moveTo>
                    <a:lnTo>
                      <a:pt x="0" y="91554"/>
                    </a:lnTo>
                    <a:lnTo>
                      <a:pt x="0" y="0"/>
                    </a:lnTo>
                    <a:lnTo>
                      <a:pt x="17879" y="0"/>
                    </a:lnTo>
                    <a:lnTo>
                      <a:pt x="17879" y="75609"/>
                    </a:lnTo>
                    <a:lnTo>
                      <a:pt x="59407" y="75609"/>
                    </a:lnTo>
                    <a:lnTo>
                      <a:pt x="59407" y="91554"/>
                    </a:lnTo>
                    <a:close/>
                  </a:path>
                </a:pathLst>
              </a:custGeom>
              <a:solidFill>
                <a:srgbClr val="000000"/>
              </a:solidFill>
              <a:ln w="9525" cap="flat">
                <a:noFill/>
                <a:prstDash val="solid"/>
                <a:round/>
              </a:ln>
            </p:spPr>
            <p:txBody>
              <a:bodyPr rtlCol="0" anchor="ctr"/>
              <a:lstStyle/>
              <a:p>
                <a:endParaRPr lang="en-GB"/>
              </a:p>
            </p:txBody>
          </p:sp>
          <p:sp>
            <p:nvSpPr>
              <p:cNvPr id="954" name="Freeform: Shape 953">
                <a:extLst>
                  <a:ext uri="{FF2B5EF4-FFF2-40B4-BE49-F238E27FC236}">
                    <a16:creationId xmlns:a16="http://schemas.microsoft.com/office/drawing/2014/main" id="{235DA628-5273-4F06-B759-46B6C56C0DA2}"/>
                  </a:ext>
                </a:extLst>
              </p:cNvPr>
              <p:cNvSpPr/>
              <p:nvPr/>
            </p:nvSpPr>
            <p:spPr>
              <a:xfrm>
                <a:off x="9608647" y="5369250"/>
                <a:ext cx="67379" cy="93097"/>
              </a:xfrm>
              <a:custGeom>
                <a:avLst/>
                <a:gdLst>
                  <a:gd name="connsiteX0" fmla="*/ 67380 w 67379"/>
                  <a:gd name="connsiteY0" fmla="*/ 65323 h 93097"/>
                  <a:gd name="connsiteX1" fmla="*/ 57864 w 67379"/>
                  <a:gd name="connsiteY1" fmla="*/ 85706 h 93097"/>
                  <a:gd name="connsiteX2" fmla="*/ 33432 w 67379"/>
                  <a:gd name="connsiteY2" fmla="*/ 93097 h 93097"/>
                  <a:gd name="connsiteX3" fmla="*/ 14525 w 67379"/>
                  <a:gd name="connsiteY3" fmla="*/ 90335 h 93097"/>
                  <a:gd name="connsiteX4" fmla="*/ 0 w 67379"/>
                  <a:gd name="connsiteY4" fmla="*/ 81010 h 93097"/>
                  <a:gd name="connsiteX5" fmla="*/ 11573 w 67379"/>
                  <a:gd name="connsiteY5" fmla="*/ 69438 h 93097"/>
                  <a:gd name="connsiteX6" fmla="*/ 33556 w 67379"/>
                  <a:gd name="connsiteY6" fmla="*/ 77153 h 93097"/>
                  <a:gd name="connsiteX7" fmla="*/ 45710 w 67379"/>
                  <a:gd name="connsiteY7" fmla="*/ 74200 h 93097"/>
                  <a:gd name="connsiteX8" fmla="*/ 49892 w 67379"/>
                  <a:gd name="connsiteY8" fmla="*/ 65713 h 93097"/>
                  <a:gd name="connsiteX9" fmla="*/ 47063 w 67379"/>
                  <a:gd name="connsiteY9" fmla="*/ 58121 h 93097"/>
                  <a:gd name="connsiteX10" fmla="*/ 38833 w 67379"/>
                  <a:gd name="connsiteY10" fmla="*/ 55036 h 93097"/>
                  <a:gd name="connsiteX11" fmla="*/ 27898 w 67379"/>
                  <a:gd name="connsiteY11" fmla="*/ 53369 h 93097"/>
                  <a:gd name="connsiteX12" fmla="*/ 10153 w 67379"/>
                  <a:gd name="connsiteY12" fmla="*/ 45777 h 93097"/>
                  <a:gd name="connsiteX13" fmla="*/ 3600 w 67379"/>
                  <a:gd name="connsiteY13" fmla="*/ 27775 h 93097"/>
                  <a:gd name="connsiteX14" fmla="*/ 12211 w 67379"/>
                  <a:gd name="connsiteY14" fmla="*/ 7649 h 93097"/>
                  <a:gd name="connsiteX15" fmla="*/ 35490 w 67379"/>
                  <a:gd name="connsiteY15" fmla="*/ 0 h 93097"/>
                  <a:gd name="connsiteX16" fmla="*/ 65065 w 67379"/>
                  <a:gd name="connsiteY16" fmla="*/ 10678 h 93097"/>
                  <a:gd name="connsiteX17" fmla="*/ 53749 w 67379"/>
                  <a:gd name="connsiteY17" fmla="*/ 21860 h 93097"/>
                  <a:gd name="connsiteX18" fmla="*/ 34976 w 67379"/>
                  <a:gd name="connsiteY18" fmla="*/ 15564 h 93097"/>
                  <a:gd name="connsiteX19" fmla="*/ 24555 w 67379"/>
                  <a:gd name="connsiteY19" fmla="*/ 18841 h 93097"/>
                  <a:gd name="connsiteX20" fmla="*/ 20955 w 67379"/>
                  <a:gd name="connsiteY20" fmla="*/ 27137 h 93097"/>
                  <a:gd name="connsiteX21" fmla="*/ 23526 w 67379"/>
                  <a:gd name="connsiteY21" fmla="*/ 33690 h 93097"/>
                  <a:gd name="connsiteX22" fmla="*/ 31889 w 67379"/>
                  <a:gd name="connsiteY22" fmla="*/ 37167 h 93097"/>
                  <a:gd name="connsiteX23" fmla="*/ 42815 w 67379"/>
                  <a:gd name="connsiteY23" fmla="*/ 38834 h 93097"/>
                  <a:gd name="connsiteX24" fmla="*/ 60303 w 67379"/>
                  <a:gd name="connsiteY24" fmla="*/ 46034 h 93097"/>
                  <a:gd name="connsiteX25" fmla="*/ 67380 w 67379"/>
                  <a:gd name="connsiteY25" fmla="*/ 65323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379" h="93097">
                    <a:moveTo>
                      <a:pt x="67380" y="65323"/>
                    </a:moveTo>
                    <a:cubicBezTo>
                      <a:pt x="67380" y="73981"/>
                      <a:pt x="64208" y="80772"/>
                      <a:pt x="57864" y="85706"/>
                    </a:cubicBezTo>
                    <a:cubicBezTo>
                      <a:pt x="51521" y="90631"/>
                      <a:pt x="43376" y="93097"/>
                      <a:pt x="33432" y="93097"/>
                    </a:cubicBezTo>
                    <a:cubicBezTo>
                      <a:pt x="26146" y="93097"/>
                      <a:pt x="19840" y="92173"/>
                      <a:pt x="14525" y="90335"/>
                    </a:cubicBezTo>
                    <a:cubicBezTo>
                      <a:pt x="9210" y="88488"/>
                      <a:pt x="4372" y="85382"/>
                      <a:pt x="0" y="81010"/>
                    </a:cubicBezTo>
                    <a:lnTo>
                      <a:pt x="11573" y="69438"/>
                    </a:lnTo>
                    <a:cubicBezTo>
                      <a:pt x="16716" y="74581"/>
                      <a:pt x="24041" y="77153"/>
                      <a:pt x="33556" y="77153"/>
                    </a:cubicBezTo>
                    <a:cubicBezTo>
                      <a:pt x="38871" y="77153"/>
                      <a:pt x="42919" y="76172"/>
                      <a:pt x="45710" y="74200"/>
                    </a:cubicBezTo>
                    <a:cubicBezTo>
                      <a:pt x="48491" y="72228"/>
                      <a:pt x="49892" y="69399"/>
                      <a:pt x="49892" y="65713"/>
                    </a:cubicBezTo>
                    <a:cubicBezTo>
                      <a:pt x="49892" y="62542"/>
                      <a:pt x="48949" y="60007"/>
                      <a:pt x="47063" y="58121"/>
                    </a:cubicBezTo>
                    <a:cubicBezTo>
                      <a:pt x="45434" y="56579"/>
                      <a:pt x="42691" y="55550"/>
                      <a:pt x="38833" y="55036"/>
                    </a:cubicBezTo>
                    <a:lnTo>
                      <a:pt x="27898" y="53369"/>
                    </a:lnTo>
                    <a:cubicBezTo>
                      <a:pt x="20183" y="52254"/>
                      <a:pt x="14268" y="49721"/>
                      <a:pt x="10153" y="45777"/>
                    </a:cubicBezTo>
                    <a:cubicBezTo>
                      <a:pt x="5782" y="41491"/>
                      <a:pt x="3600" y="35490"/>
                      <a:pt x="3600" y="27775"/>
                    </a:cubicBezTo>
                    <a:cubicBezTo>
                      <a:pt x="3600" y="19460"/>
                      <a:pt x="6467" y="12754"/>
                      <a:pt x="12211" y="7649"/>
                    </a:cubicBezTo>
                    <a:cubicBezTo>
                      <a:pt x="17954" y="2553"/>
                      <a:pt x="25717" y="0"/>
                      <a:pt x="35490" y="0"/>
                    </a:cubicBezTo>
                    <a:cubicBezTo>
                      <a:pt x="47834" y="0"/>
                      <a:pt x="57692" y="3563"/>
                      <a:pt x="65065" y="10678"/>
                    </a:cubicBezTo>
                    <a:lnTo>
                      <a:pt x="53749" y="21860"/>
                    </a:lnTo>
                    <a:cubicBezTo>
                      <a:pt x="49463" y="17659"/>
                      <a:pt x="43205" y="15564"/>
                      <a:pt x="34976" y="15564"/>
                    </a:cubicBezTo>
                    <a:cubicBezTo>
                      <a:pt x="30432" y="15564"/>
                      <a:pt x="26955" y="16650"/>
                      <a:pt x="24555" y="18841"/>
                    </a:cubicBezTo>
                    <a:cubicBezTo>
                      <a:pt x="22155" y="21022"/>
                      <a:pt x="20955" y="23793"/>
                      <a:pt x="20955" y="27137"/>
                    </a:cubicBezTo>
                    <a:cubicBezTo>
                      <a:pt x="20955" y="29880"/>
                      <a:pt x="21812" y="32061"/>
                      <a:pt x="23526" y="33690"/>
                    </a:cubicBezTo>
                    <a:cubicBezTo>
                      <a:pt x="25498" y="35490"/>
                      <a:pt x="28289" y="36652"/>
                      <a:pt x="31889" y="37167"/>
                    </a:cubicBezTo>
                    <a:lnTo>
                      <a:pt x="42815" y="38834"/>
                    </a:lnTo>
                    <a:cubicBezTo>
                      <a:pt x="50616" y="39948"/>
                      <a:pt x="56445" y="42348"/>
                      <a:pt x="60303" y="46034"/>
                    </a:cubicBezTo>
                    <a:cubicBezTo>
                      <a:pt x="65018" y="50406"/>
                      <a:pt x="67380" y="56836"/>
                      <a:pt x="67380" y="65323"/>
                    </a:cubicBezTo>
                    <a:close/>
                  </a:path>
                </a:pathLst>
              </a:custGeom>
              <a:solidFill>
                <a:srgbClr val="000000"/>
              </a:solidFill>
              <a:ln w="9525" cap="flat">
                <a:noFill/>
                <a:prstDash val="solid"/>
                <a:round/>
              </a:ln>
            </p:spPr>
            <p:txBody>
              <a:bodyPr rtlCol="0" anchor="ctr"/>
              <a:lstStyle/>
              <a:p>
                <a:endParaRPr lang="en-GB"/>
              </a:p>
            </p:txBody>
          </p:sp>
        </p:grpSp>
      </p:grpSp>
    </p:spTree>
    <p:extLst>
      <p:ext uri="{BB962C8B-B14F-4D97-AF65-F5344CB8AC3E}">
        <p14:creationId xmlns:p14="http://schemas.microsoft.com/office/powerpoint/2010/main" val="3898713444"/>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Diagram&#10;&#10;Description automatically generated">
            <a:extLst>
              <a:ext uri="{FF2B5EF4-FFF2-40B4-BE49-F238E27FC236}">
                <a16:creationId xmlns:a16="http://schemas.microsoft.com/office/drawing/2014/main" id="{C27CC007-1407-4F4C-9F13-9FD3E10AE8C8}"/>
              </a:ext>
            </a:extLst>
          </p:cNvPr>
          <p:cNvPicPr>
            <a:picLocks noChangeAspect="1"/>
          </p:cNvPicPr>
          <p:nvPr/>
        </p:nvPicPr>
        <p:blipFill rotWithShape="1">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l="3528" r="23528"/>
          <a:stretch/>
        </p:blipFill>
        <p:spPr>
          <a:xfrm>
            <a:off x="7356167" y="9139"/>
            <a:ext cx="4698455" cy="4412699"/>
          </a:xfrm>
          <a:prstGeom prst="rect">
            <a:avLst/>
          </a:prstGeom>
        </p:spPr>
      </p:pic>
      <p:sp>
        <p:nvSpPr>
          <p:cNvPr id="945" name="Freeform: Shape 944">
            <a:extLst>
              <a:ext uri="{FF2B5EF4-FFF2-40B4-BE49-F238E27FC236}">
                <a16:creationId xmlns:a16="http://schemas.microsoft.com/office/drawing/2014/main" id="{B6779123-FB1A-4687-B6AD-18D8672434FA}"/>
              </a:ext>
            </a:extLst>
          </p:cNvPr>
          <p:cNvSpPr/>
          <p:nvPr/>
        </p:nvSpPr>
        <p:spPr>
          <a:xfrm rot="10800000">
            <a:off x="1" y="5926392"/>
            <a:ext cx="8779217" cy="931608"/>
          </a:xfrm>
          <a:custGeom>
            <a:avLst/>
            <a:gdLst>
              <a:gd name="connsiteX0" fmla="*/ 1091920 w 8779217"/>
              <a:gd name="connsiteY0" fmla="*/ 931608 h 931608"/>
              <a:gd name="connsiteX1" fmla="*/ 0 w 8779217"/>
              <a:gd name="connsiteY1" fmla="*/ 931608 h 931608"/>
              <a:gd name="connsiteX2" fmla="*/ 538699 w 8779217"/>
              <a:gd name="connsiteY2" fmla="*/ 1 h 931608"/>
              <a:gd name="connsiteX3" fmla="*/ 542918 w 8779217"/>
              <a:gd name="connsiteY3" fmla="*/ 7106 h 931608"/>
              <a:gd name="connsiteX4" fmla="*/ 542918 w 8779217"/>
              <a:gd name="connsiteY4" fmla="*/ 0 h 931608"/>
              <a:gd name="connsiteX5" fmla="*/ 8779217 w 8779217"/>
              <a:gd name="connsiteY5" fmla="*/ 0 h 931608"/>
              <a:gd name="connsiteX6" fmla="*/ 8779217 w 8779217"/>
              <a:gd name="connsiteY6" fmla="*/ 931607 h 931608"/>
              <a:gd name="connsiteX7" fmla="*/ 1091920 w 8779217"/>
              <a:gd name="connsiteY7" fmla="*/ 931607 h 931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79217" h="931608">
                <a:moveTo>
                  <a:pt x="1091920" y="931608"/>
                </a:moveTo>
                <a:lnTo>
                  <a:pt x="0" y="931608"/>
                </a:lnTo>
                <a:lnTo>
                  <a:pt x="538699" y="1"/>
                </a:lnTo>
                <a:lnTo>
                  <a:pt x="542918" y="7106"/>
                </a:lnTo>
                <a:lnTo>
                  <a:pt x="542918" y="0"/>
                </a:lnTo>
                <a:lnTo>
                  <a:pt x="8779217" y="0"/>
                </a:lnTo>
                <a:lnTo>
                  <a:pt x="8779217" y="931607"/>
                </a:lnTo>
                <a:lnTo>
                  <a:pt x="1091920" y="931607"/>
                </a:lnTo>
                <a:close/>
              </a:path>
            </a:pathLst>
          </a:custGeom>
          <a:solidFill>
            <a:srgbClr val="FFB6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highlight>
                <a:srgbClr val="0000FF"/>
              </a:highlight>
            </a:endParaRPr>
          </a:p>
        </p:txBody>
      </p:sp>
      <p:grpSp>
        <p:nvGrpSpPr>
          <p:cNvPr id="946" name="Group 945">
            <a:extLst>
              <a:ext uri="{FF2B5EF4-FFF2-40B4-BE49-F238E27FC236}">
                <a16:creationId xmlns:a16="http://schemas.microsoft.com/office/drawing/2014/main" id="{CF57EE62-0581-40CC-90AC-518EE983C21C}"/>
              </a:ext>
            </a:extLst>
          </p:cNvPr>
          <p:cNvGrpSpPr>
            <a:grpSpLocks noChangeAspect="1"/>
          </p:cNvGrpSpPr>
          <p:nvPr/>
        </p:nvGrpSpPr>
        <p:grpSpPr>
          <a:xfrm>
            <a:off x="5777878" y="6173393"/>
            <a:ext cx="1943100" cy="473075"/>
            <a:chOff x="10443333" y="3041684"/>
            <a:chExt cx="1943100" cy="473075"/>
          </a:xfrm>
          <a:solidFill>
            <a:srgbClr val="221F20"/>
          </a:solidFill>
        </p:grpSpPr>
        <p:sp>
          <p:nvSpPr>
            <p:cNvPr id="947" name="Freeform 6">
              <a:extLst>
                <a:ext uri="{FF2B5EF4-FFF2-40B4-BE49-F238E27FC236}">
                  <a16:creationId xmlns:a16="http://schemas.microsoft.com/office/drawing/2014/main" id="{89AEF4E4-2526-4E7B-B38B-5BC503A204E0}"/>
                </a:ext>
              </a:extLst>
            </p:cNvPr>
            <p:cNvSpPr>
              <a:spLocks noEditPoints="1"/>
            </p:cNvSpPr>
            <p:nvPr/>
          </p:nvSpPr>
          <p:spPr bwMode="auto">
            <a:xfrm>
              <a:off x="10544933" y="3135347"/>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8" name="Freeform 7">
              <a:extLst>
                <a:ext uri="{FF2B5EF4-FFF2-40B4-BE49-F238E27FC236}">
                  <a16:creationId xmlns:a16="http://schemas.microsoft.com/office/drawing/2014/main" id="{F47CCF1A-2DBE-48CC-8558-6900C0AEC9F6}"/>
                </a:ext>
              </a:extLst>
            </p:cNvPr>
            <p:cNvSpPr>
              <a:spLocks noEditPoints="1"/>
            </p:cNvSpPr>
            <p:nvPr/>
          </p:nvSpPr>
          <p:spPr bwMode="auto">
            <a:xfrm>
              <a:off x="10443333" y="3041684"/>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41" name="Group 840">
            <a:extLst>
              <a:ext uri="{FF2B5EF4-FFF2-40B4-BE49-F238E27FC236}">
                <a16:creationId xmlns:a16="http://schemas.microsoft.com/office/drawing/2014/main" id="{3F174352-B31A-4F0E-860A-6D37CFC478B9}"/>
              </a:ext>
            </a:extLst>
          </p:cNvPr>
          <p:cNvGrpSpPr>
            <a:grpSpLocks noChangeAspect="1"/>
          </p:cNvGrpSpPr>
          <p:nvPr/>
        </p:nvGrpSpPr>
        <p:grpSpPr>
          <a:xfrm>
            <a:off x="69679" y="3588362"/>
            <a:ext cx="504000" cy="504000"/>
            <a:chOff x="2457450" y="3431037"/>
            <a:chExt cx="1077355" cy="1077355"/>
          </a:xfrm>
        </p:grpSpPr>
        <p:sp>
          <p:nvSpPr>
            <p:cNvPr id="842" name="Freeform: Shape 841">
              <a:extLst>
                <a:ext uri="{FF2B5EF4-FFF2-40B4-BE49-F238E27FC236}">
                  <a16:creationId xmlns:a16="http://schemas.microsoft.com/office/drawing/2014/main" id="{1FFD294E-0FAD-4E0A-82B7-D395C5CE7F31}"/>
                </a:ext>
              </a:extLst>
            </p:cNvPr>
            <p:cNvSpPr/>
            <p:nvPr/>
          </p:nvSpPr>
          <p:spPr>
            <a:xfrm>
              <a:off x="2457450" y="343103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rgbClr val="FCB414"/>
            </a:solidFill>
            <a:ln w="7575" cap="flat">
              <a:noFill/>
              <a:prstDash val="solid"/>
              <a:round/>
            </a:ln>
          </p:spPr>
          <p:txBody>
            <a:bodyPr rtlCol="0" anchor="ctr"/>
            <a:lstStyle/>
            <a:p>
              <a:endParaRPr lang="en-GB"/>
            </a:p>
          </p:txBody>
        </p:sp>
        <p:sp>
          <p:nvSpPr>
            <p:cNvPr id="843" name="Freeform: Shape 842">
              <a:extLst>
                <a:ext uri="{FF2B5EF4-FFF2-40B4-BE49-F238E27FC236}">
                  <a16:creationId xmlns:a16="http://schemas.microsoft.com/office/drawing/2014/main" id="{225A986A-9800-44A3-97B1-9DE8D2157BFD}"/>
                </a:ext>
              </a:extLst>
            </p:cNvPr>
            <p:cNvSpPr/>
            <p:nvPr/>
          </p:nvSpPr>
          <p:spPr>
            <a:xfrm>
              <a:off x="2751735" y="3680840"/>
              <a:ext cx="488945" cy="577186"/>
            </a:xfrm>
            <a:custGeom>
              <a:avLst/>
              <a:gdLst>
                <a:gd name="connsiteX0" fmla="*/ 344992 w 488945"/>
                <a:gd name="connsiteY0" fmla="*/ 102828 h 577186"/>
                <a:gd name="connsiteX1" fmla="*/ 331105 w 488945"/>
                <a:gd name="connsiteY1" fmla="*/ 185235 h 577186"/>
                <a:gd name="connsiteX2" fmla="*/ 252530 w 488945"/>
                <a:gd name="connsiteY2" fmla="*/ 225 h 577186"/>
                <a:gd name="connsiteX3" fmla="*/ 110810 w 488945"/>
                <a:gd name="connsiteY3" fmla="*/ 278937 h 577186"/>
                <a:gd name="connsiteX4" fmla="*/ 64715 w 488945"/>
                <a:gd name="connsiteY4" fmla="*/ 198225 h 577186"/>
                <a:gd name="connsiteX5" fmla="*/ 29346 w 488945"/>
                <a:gd name="connsiteY5" fmla="*/ 463908 h 577186"/>
                <a:gd name="connsiteX6" fmla="*/ 50326 w 488945"/>
                <a:gd name="connsiteY6" fmla="*/ 492193 h 577186"/>
                <a:gd name="connsiteX7" fmla="*/ 226624 w 488945"/>
                <a:gd name="connsiteY7" fmla="*/ 577411 h 577186"/>
                <a:gd name="connsiteX8" fmla="*/ 174479 w 488945"/>
                <a:gd name="connsiteY8" fmla="*/ 472695 h 577186"/>
                <a:gd name="connsiteX9" fmla="*/ 246213 w 488945"/>
                <a:gd name="connsiteY9" fmla="*/ 303451 h 577186"/>
                <a:gd name="connsiteX10" fmla="*/ 317947 w 488945"/>
                <a:gd name="connsiteY10" fmla="*/ 472695 h 577186"/>
                <a:gd name="connsiteX11" fmla="*/ 273684 w 488945"/>
                <a:gd name="connsiteY11" fmla="*/ 576591 h 577186"/>
                <a:gd name="connsiteX12" fmla="*/ 414218 w 488945"/>
                <a:gd name="connsiteY12" fmla="*/ 517771 h 577186"/>
                <a:gd name="connsiteX13" fmla="*/ 480677 w 488945"/>
                <a:gd name="connsiteY13" fmla="*/ 412515 h 577186"/>
                <a:gd name="connsiteX14" fmla="*/ 344992 w 488945"/>
                <a:gd name="connsiteY14" fmla="*/ 102828 h 577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88945" h="577186">
                  <a:moveTo>
                    <a:pt x="344992" y="102828"/>
                  </a:moveTo>
                  <a:cubicBezTo>
                    <a:pt x="344992" y="134929"/>
                    <a:pt x="339641" y="161815"/>
                    <a:pt x="331105" y="185235"/>
                  </a:cubicBezTo>
                  <a:cubicBezTo>
                    <a:pt x="294003" y="138722"/>
                    <a:pt x="252530" y="89807"/>
                    <a:pt x="252530" y="225"/>
                  </a:cubicBezTo>
                  <a:cubicBezTo>
                    <a:pt x="165524" y="60245"/>
                    <a:pt x="94034" y="156555"/>
                    <a:pt x="110810" y="278937"/>
                  </a:cubicBezTo>
                  <a:cubicBezTo>
                    <a:pt x="91753" y="259219"/>
                    <a:pt x="75121" y="234172"/>
                    <a:pt x="64715" y="198225"/>
                  </a:cubicBezTo>
                  <a:cubicBezTo>
                    <a:pt x="6884" y="267626"/>
                    <a:pt x="-27581" y="365904"/>
                    <a:pt x="29346" y="463908"/>
                  </a:cubicBezTo>
                  <a:cubicBezTo>
                    <a:pt x="34933" y="473508"/>
                    <a:pt x="42048" y="483155"/>
                    <a:pt x="50326" y="492193"/>
                  </a:cubicBezTo>
                  <a:cubicBezTo>
                    <a:pt x="73540" y="520667"/>
                    <a:pt x="128498" y="571741"/>
                    <a:pt x="226624" y="577411"/>
                  </a:cubicBezTo>
                  <a:cubicBezTo>
                    <a:pt x="200270" y="555398"/>
                    <a:pt x="180841" y="498768"/>
                    <a:pt x="174479" y="472695"/>
                  </a:cubicBezTo>
                  <a:cubicBezTo>
                    <a:pt x="156205" y="397753"/>
                    <a:pt x="196409" y="338964"/>
                    <a:pt x="246213" y="303451"/>
                  </a:cubicBezTo>
                  <a:cubicBezTo>
                    <a:pt x="246213" y="391079"/>
                    <a:pt x="316465" y="407506"/>
                    <a:pt x="317947" y="472695"/>
                  </a:cubicBezTo>
                  <a:cubicBezTo>
                    <a:pt x="318669" y="504674"/>
                    <a:pt x="300730" y="555398"/>
                    <a:pt x="273684" y="576591"/>
                  </a:cubicBezTo>
                  <a:cubicBezTo>
                    <a:pt x="340272" y="570251"/>
                    <a:pt x="385812" y="542802"/>
                    <a:pt x="414218" y="517771"/>
                  </a:cubicBezTo>
                  <a:cubicBezTo>
                    <a:pt x="447664" y="491623"/>
                    <a:pt x="471243" y="449944"/>
                    <a:pt x="480677" y="412515"/>
                  </a:cubicBezTo>
                  <a:cubicBezTo>
                    <a:pt x="515240" y="275372"/>
                    <a:pt x="439196" y="167827"/>
                    <a:pt x="344992" y="102828"/>
                  </a:cubicBezTo>
                  <a:close/>
                </a:path>
              </a:pathLst>
            </a:custGeom>
            <a:solidFill>
              <a:srgbClr val="231F20"/>
            </a:solidFill>
            <a:ln w="7575" cap="flat">
              <a:noFill/>
              <a:prstDash val="solid"/>
              <a:round/>
            </a:ln>
          </p:spPr>
          <p:txBody>
            <a:bodyPr rtlCol="0" anchor="ctr"/>
            <a:lstStyle/>
            <a:p>
              <a:endParaRPr lang="en-GB"/>
            </a:p>
          </p:txBody>
        </p:sp>
        <p:sp>
          <p:nvSpPr>
            <p:cNvPr id="844" name="Freeform: Shape 843">
              <a:extLst>
                <a:ext uri="{FF2B5EF4-FFF2-40B4-BE49-F238E27FC236}">
                  <a16:creationId xmlns:a16="http://schemas.microsoft.com/office/drawing/2014/main" id="{B834A875-6799-4BCB-A0D8-DC9DC82E9DA8}"/>
                </a:ext>
              </a:extLst>
            </p:cNvPr>
            <p:cNvSpPr/>
            <p:nvPr/>
          </p:nvSpPr>
          <p:spPr>
            <a:xfrm>
              <a:off x="3107974" y="3908242"/>
              <a:ext cx="77384" cy="200303"/>
            </a:xfrm>
            <a:custGeom>
              <a:avLst/>
              <a:gdLst>
                <a:gd name="connsiteX0" fmla="*/ 287 w 77384"/>
                <a:gd name="connsiteY0" fmla="*/ 241 h 200303"/>
                <a:gd name="connsiteX1" fmla="*/ 49187 w 77384"/>
                <a:gd name="connsiteY1" fmla="*/ 200545 h 200303"/>
                <a:gd name="connsiteX2" fmla="*/ 287 w 77384"/>
                <a:gd name="connsiteY2" fmla="*/ 241 h 200303"/>
              </a:gdLst>
              <a:ahLst/>
              <a:cxnLst>
                <a:cxn ang="0">
                  <a:pos x="connsiteX0" y="connsiteY0"/>
                </a:cxn>
                <a:cxn ang="0">
                  <a:pos x="connsiteX1" y="connsiteY1"/>
                </a:cxn>
                <a:cxn ang="0">
                  <a:pos x="connsiteX2" y="connsiteY2"/>
                </a:cxn>
              </a:cxnLst>
              <a:rect l="l" t="t" r="r" b="b"/>
              <a:pathLst>
                <a:path w="77384" h="200303">
                  <a:moveTo>
                    <a:pt x="287" y="241"/>
                  </a:moveTo>
                  <a:cubicBezTo>
                    <a:pt x="287" y="241"/>
                    <a:pt x="134748" y="81021"/>
                    <a:pt x="49187" y="200545"/>
                  </a:cubicBezTo>
                  <a:cubicBezTo>
                    <a:pt x="49187" y="200545"/>
                    <a:pt x="92431" y="90872"/>
                    <a:pt x="287" y="241"/>
                  </a:cubicBezTo>
                  <a:close/>
                </a:path>
              </a:pathLst>
            </a:custGeom>
            <a:solidFill>
              <a:srgbClr val="FCB414"/>
            </a:solidFill>
            <a:ln w="7575" cap="flat">
              <a:noFill/>
              <a:prstDash val="solid"/>
              <a:round/>
            </a:ln>
          </p:spPr>
          <p:txBody>
            <a:bodyPr rtlCol="0" anchor="ctr"/>
            <a:lstStyle/>
            <a:p>
              <a:endParaRPr lang="en-GB"/>
            </a:p>
          </p:txBody>
        </p:sp>
        <p:sp>
          <p:nvSpPr>
            <p:cNvPr id="845" name="Freeform: Shape 844">
              <a:extLst>
                <a:ext uri="{FF2B5EF4-FFF2-40B4-BE49-F238E27FC236}">
                  <a16:creationId xmlns:a16="http://schemas.microsoft.com/office/drawing/2014/main" id="{A7CADA43-3F09-45D9-9B67-C1A9D8DCE394}"/>
                </a:ext>
              </a:extLst>
            </p:cNvPr>
            <p:cNvSpPr/>
            <p:nvPr/>
          </p:nvSpPr>
          <p:spPr>
            <a:xfrm>
              <a:off x="2800518" y="3988307"/>
              <a:ext cx="78229" cy="198463"/>
            </a:xfrm>
            <a:custGeom>
              <a:avLst/>
              <a:gdLst>
                <a:gd name="connsiteX0" fmla="*/ 22496 w 78229"/>
                <a:gd name="connsiteY0" fmla="*/ 274 h 198463"/>
                <a:gd name="connsiteX1" fmla="*/ 78389 w 78229"/>
                <a:gd name="connsiteY1" fmla="*/ 198738 h 198463"/>
                <a:gd name="connsiteX2" fmla="*/ 22496 w 78229"/>
                <a:gd name="connsiteY2" fmla="*/ 274 h 198463"/>
              </a:gdLst>
              <a:ahLst/>
              <a:cxnLst>
                <a:cxn ang="0">
                  <a:pos x="connsiteX0" y="connsiteY0"/>
                </a:cxn>
                <a:cxn ang="0">
                  <a:pos x="connsiteX1" y="connsiteY1"/>
                </a:cxn>
                <a:cxn ang="0">
                  <a:pos x="connsiteX2" y="connsiteY2"/>
                </a:cxn>
              </a:cxnLst>
              <a:rect l="l" t="t" r="r" b="b"/>
              <a:pathLst>
                <a:path w="78229" h="198463">
                  <a:moveTo>
                    <a:pt x="22496" y="274"/>
                  </a:moveTo>
                  <a:cubicBezTo>
                    <a:pt x="22496" y="274"/>
                    <a:pt x="-54878" y="136719"/>
                    <a:pt x="78389" y="198738"/>
                  </a:cubicBezTo>
                  <a:cubicBezTo>
                    <a:pt x="78389" y="198738"/>
                    <a:pt x="-13193" y="124496"/>
                    <a:pt x="22496" y="274"/>
                  </a:cubicBezTo>
                  <a:close/>
                </a:path>
              </a:pathLst>
            </a:custGeom>
            <a:solidFill>
              <a:srgbClr val="FCB414"/>
            </a:solidFill>
            <a:ln w="7575" cap="flat">
              <a:noFill/>
              <a:prstDash val="solid"/>
              <a:round/>
            </a:ln>
          </p:spPr>
          <p:txBody>
            <a:bodyPr rtlCol="0" anchor="ctr"/>
            <a:lstStyle/>
            <a:p>
              <a:endParaRPr lang="en-GB"/>
            </a:p>
          </p:txBody>
        </p:sp>
        <p:sp>
          <p:nvSpPr>
            <p:cNvPr id="846" name="Freeform: Shape 845">
              <a:extLst>
                <a:ext uri="{FF2B5EF4-FFF2-40B4-BE49-F238E27FC236}">
                  <a16:creationId xmlns:a16="http://schemas.microsoft.com/office/drawing/2014/main" id="{C12A1EEC-6717-4695-A862-63521338DCB0}"/>
                </a:ext>
              </a:extLst>
            </p:cNvPr>
            <p:cNvSpPr/>
            <p:nvPr/>
          </p:nvSpPr>
          <p:spPr>
            <a:xfrm>
              <a:off x="2602164" y="3575759"/>
              <a:ext cx="787918" cy="787911"/>
            </a:xfrm>
            <a:custGeom>
              <a:avLst/>
              <a:gdLst>
                <a:gd name="connsiteX0" fmla="*/ 788143 w 787918"/>
                <a:gd name="connsiteY0" fmla="*/ 394188 h 787911"/>
                <a:gd name="connsiteX1" fmla="*/ 394180 w 787918"/>
                <a:gd name="connsiteY1" fmla="*/ 225 h 787911"/>
                <a:gd name="connsiteX2" fmla="*/ 224 w 787918"/>
                <a:gd name="connsiteY2" fmla="*/ 394188 h 787911"/>
                <a:gd name="connsiteX3" fmla="*/ 394180 w 787918"/>
                <a:gd name="connsiteY3" fmla="*/ 788136 h 787911"/>
                <a:gd name="connsiteX4" fmla="*/ 788143 w 787918"/>
                <a:gd name="connsiteY4" fmla="*/ 394188 h 787911"/>
                <a:gd name="connsiteX5" fmla="*/ 755822 w 787918"/>
                <a:gd name="connsiteY5" fmla="*/ 394188 h 787911"/>
                <a:gd name="connsiteX6" fmla="*/ 394180 w 787918"/>
                <a:gd name="connsiteY6" fmla="*/ 755815 h 787911"/>
                <a:gd name="connsiteX7" fmla="*/ 32545 w 787918"/>
                <a:gd name="connsiteY7" fmla="*/ 394188 h 787911"/>
                <a:gd name="connsiteX8" fmla="*/ 394180 w 787918"/>
                <a:gd name="connsiteY8" fmla="*/ 32546 h 787911"/>
                <a:gd name="connsiteX9" fmla="*/ 755822 w 787918"/>
                <a:gd name="connsiteY9" fmla="*/ 394188 h 78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7918" h="787911">
                  <a:moveTo>
                    <a:pt x="788143" y="394188"/>
                  </a:moveTo>
                  <a:cubicBezTo>
                    <a:pt x="788143" y="176607"/>
                    <a:pt x="611761" y="225"/>
                    <a:pt x="394180" y="225"/>
                  </a:cubicBezTo>
                  <a:cubicBezTo>
                    <a:pt x="176606" y="225"/>
                    <a:pt x="224" y="176607"/>
                    <a:pt x="224" y="394188"/>
                  </a:cubicBezTo>
                  <a:cubicBezTo>
                    <a:pt x="224" y="611762"/>
                    <a:pt x="176606" y="788136"/>
                    <a:pt x="394180" y="788136"/>
                  </a:cubicBezTo>
                  <a:cubicBezTo>
                    <a:pt x="611761" y="788136"/>
                    <a:pt x="788143" y="611762"/>
                    <a:pt x="788143" y="394188"/>
                  </a:cubicBezTo>
                  <a:close/>
                  <a:moveTo>
                    <a:pt x="755822" y="394188"/>
                  </a:moveTo>
                  <a:cubicBezTo>
                    <a:pt x="755822" y="593914"/>
                    <a:pt x="593913" y="755815"/>
                    <a:pt x="394180" y="755815"/>
                  </a:cubicBezTo>
                  <a:cubicBezTo>
                    <a:pt x="194454" y="755815"/>
                    <a:pt x="32545" y="593914"/>
                    <a:pt x="32545" y="394188"/>
                  </a:cubicBezTo>
                  <a:cubicBezTo>
                    <a:pt x="32545" y="194455"/>
                    <a:pt x="194454" y="32546"/>
                    <a:pt x="394180" y="32546"/>
                  </a:cubicBezTo>
                  <a:cubicBezTo>
                    <a:pt x="593913" y="32546"/>
                    <a:pt x="755822" y="194455"/>
                    <a:pt x="755822" y="394188"/>
                  </a:cubicBezTo>
                  <a:close/>
                </a:path>
              </a:pathLst>
            </a:custGeom>
            <a:solidFill>
              <a:srgbClr val="FFFFFF"/>
            </a:solidFill>
            <a:ln w="7575" cap="flat">
              <a:noFill/>
              <a:prstDash val="solid"/>
              <a:round/>
            </a:ln>
          </p:spPr>
          <p:txBody>
            <a:bodyPr rtlCol="0" anchor="ctr"/>
            <a:lstStyle/>
            <a:p>
              <a:endParaRPr lang="en-GB"/>
            </a:p>
          </p:txBody>
        </p:sp>
        <p:sp>
          <p:nvSpPr>
            <p:cNvPr id="847" name="Freeform: Shape 846">
              <a:extLst>
                <a:ext uri="{FF2B5EF4-FFF2-40B4-BE49-F238E27FC236}">
                  <a16:creationId xmlns:a16="http://schemas.microsoft.com/office/drawing/2014/main" id="{A596A945-2950-4FF7-ACA6-7F75483293A6}"/>
                </a:ext>
              </a:extLst>
            </p:cNvPr>
            <p:cNvSpPr/>
            <p:nvPr/>
          </p:nvSpPr>
          <p:spPr>
            <a:xfrm>
              <a:off x="2723277" y="3696788"/>
              <a:ext cx="545861" cy="545861"/>
            </a:xfrm>
            <a:custGeom>
              <a:avLst/>
              <a:gdLst>
                <a:gd name="connsiteX0" fmla="*/ 224 w 545861"/>
                <a:gd name="connsiteY0" fmla="*/ 23075 h 545861"/>
                <a:gd name="connsiteX1" fmla="*/ 523236 w 545861"/>
                <a:gd name="connsiteY1" fmla="*/ 546086 h 545861"/>
                <a:gd name="connsiteX2" fmla="*/ 546086 w 545861"/>
                <a:gd name="connsiteY2" fmla="*/ 523237 h 545861"/>
                <a:gd name="connsiteX3" fmla="*/ 23074 w 545861"/>
                <a:gd name="connsiteY3" fmla="*/ 225 h 545861"/>
                <a:gd name="connsiteX4" fmla="*/ 224 w 545861"/>
                <a:gd name="connsiteY4" fmla="*/ 23075 h 545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861" h="545861">
                  <a:moveTo>
                    <a:pt x="224" y="23075"/>
                  </a:moveTo>
                  <a:lnTo>
                    <a:pt x="523236" y="546086"/>
                  </a:lnTo>
                  <a:lnTo>
                    <a:pt x="546086" y="523237"/>
                  </a:lnTo>
                  <a:lnTo>
                    <a:pt x="23074" y="225"/>
                  </a:lnTo>
                  <a:lnTo>
                    <a:pt x="224" y="23075"/>
                  </a:lnTo>
                  <a:close/>
                </a:path>
              </a:pathLst>
            </a:custGeom>
            <a:solidFill>
              <a:srgbClr val="FFFFFF"/>
            </a:solidFill>
            <a:ln w="7575" cap="flat">
              <a:noFill/>
              <a:prstDash val="solid"/>
              <a:round/>
            </a:ln>
          </p:spPr>
          <p:txBody>
            <a:bodyPr rtlCol="0" anchor="ctr"/>
            <a:lstStyle/>
            <a:p>
              <a:endParaRPr lang="en-GB"/>
            </a:p>
          </p:txBody>
        </p:sp>
      </p:grpSp>
      <p:grpSp>
        <p:nvGrpSpPr>
          <p:cNvPr id="351" name="Group 350">
            <a:extLst>
              <a:ext uri="{FF2B5EF4-FFF2-40B4-BE49-F238E27FC236}">
                <a16:creationId xmlns:a16="http://schemas.microsoft.com/office/drawing/2014/main" id="{2FD74DB8-A391-429B-9150-35EF63E60670}"/>
              </a:ext>
            </a:extLst>
          </p:cNvPr>
          <p:cNvGrpSpPr/>
          <p:nvPr/>
        </p:nvGrpSpPr>
        <p:grpSpPr>
          <a:xfrm>
            <a:off x="198627" y="6107676"/>
            <a:ext cx="1685881" cy="569041"/>
            <a:chOff x="198627" y="6107676"/>
            <a:chExt cx="1685881" cy="569041"/>
          </a:xfrm>
        </p:grpSpPr>
        <p:sp>
          <p:nvSpPr>
            <p:cNvPr id="352" name="Freeform: Shape 351">
              <a:extLst>
                <a:ext uri="{FF2B5EF4-FFF2-40B4-BE49-F238E27FC236}">
                  <a16:creationId xmlns:a16="http://schemas.microsoft.com/office/drawing/2014/main" id="{2F7385D5-E0C6-4904-A4B8-B5955F8BF21C}"/>
                </a:ext>
              </a:extLst>
            </p:cNvPr>
            <p:cNvSpPr/>
            <p:nvPr/>
          </p:nvSpPr>
          <p:spPr>
            <a:xfrm>
              <a:off x="198627" y="6553160"/>
              <a:ext cx="123551" cy="123557"/>
            </a:xfrm>
            <a:custGeom>
              <a:avLst/>
              <a:gdLst>
                <a:gd name="connsiteX0" fmla="*/ 0 w 208197"/>
                <a:gd name="connsiteY0" fmla="*/ -227 h 208206"/>
                <a:gd name="connsiteX1" fmla="*/ 208197 w 208197"/>
                <a:gd name="connsiteY1" fmla="*/ -227 h 208206"/>
                <a:gd name="connsiteX2" fmla="*/ 208197 w 208197"/>
                <a:gd name="connsiteY2" fmla="*/ 207980 h 208206"/>
                <a:gd name="connsiteX3" fmla="*/ 0 w 20819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97" h="208206">
                  <a:moveTo>
                    <a:pt x="0" y="-227"/>
                  </a:moveTo>
                  <a:lnTo>
                    <a:pt x="208197" y="-227"/>
                  </a:lnTo>
                  <a:lnTo>
                    <a:pt x="20819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3" name="Freeform: Shape 352">
              <a:extLst>
                <a:ext uri="{FF2B5EF4-FFF2-40B4-BE49-F238E27FC236}">
                  <a16:creationId xmlns:a16="http://schemas.microsoft.com/office/drawing/2014/main" id="{30F3F9C9-F2B8-4B4A-BEC9-3D32C1211EE8}"/>
                </a:ext>
              </a:extLst>
            </p:cNvPr>
            <p:cNvSpPr/>
            <p:nvPr/>
          </p:nvSpPr>
          <p:spPr>
            <a:xfrm>
              <a:off x="371604" y="6553160"/>
              <a:ext cx="123557" cy="123557"/>
            </a:xfrm>
            <a:custGeom>
              <a:avLst/>
              <a:gdLst>
                <a:gd name="connsiteX0" fmla="*/ 0 w 208206"/>
                <a:gd name="connsiteY0" fmla="*/ -227 h 208206"/>
                <a:gd name="connsiteX1" fmla="*/ 208207 w 208206"/>
                <a:gd name="connsiteY1" fmla="*/ -227 h 208206"/>
                <a:gd name="connsiteX2" fmla="*/ 208207 w 208206"/>
                <a:gd name="connsiteY2" fmla="*/ 207980 h 208206"/>
                <a:gd name="connsiteX3" fmla="*/ 0 w 20820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06" h="208206">
                  <a:moveTo>
                    <a:pt x="0" y="-227"/>
                  </a:moveTo>
                  <a:lnTo>
                    <a:pt x="208207" y="-227"/>
                  </a:lnTo>
                  <a:lnTo>
                    <a:pt x="20820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4" name="Freeform: Shape 353">
              <a:extLst>
                <a:ext uri="{FF2B5EF4-FFF2-40B4-BE49-F238E27FC236}">
                  <a16:creationId xmlns:a16="http://schemas.microsoft.com/office/drawing/2014/main" id="{70BC6615-323F-4E6F-AEA8-D3F22AC2D1CC}"/>
                </a:ext>
              </a:extLst>
            </p:cNvPr>
            <p:cNvSpPr/>
            <p:nvPr/>
          </p:nvSpPr>
          <p:spPr>
            <a:xfrm>
              <a:off x="544587" y="6553160"/>
              <a:ext cx="123551" cy="123557"/>
            </a:xfrm>
            <a:custGeom>
              <a:avLst/>
              <a:gdLst>
                <a:gd name="connsiteX0" fmla="*/ 0 w 208197"/>
                <a:gd name="connsiteY0" fmla="*/ -227 h 208206"/>
                <a:gd name="connsiteX1" fmla="*/ 208197 w 208197"/>
                <a:gd name="connsiteY1" fmla="*/ -227 h 208206"/>
                <a:gd name="connsiteX2" fmla="*/ 208197 w 208197"/>
                <a:gd name="connsiteY2" fmla="*/ 207980 h 208206"/>
                <a:gd name="connsiteX3" fmla="*/ 0 w 20819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97" h="208206">
                  <a:moveTo>
                    <a:pt x="0" y="-227"/>
                  </a:moveTo>
                  <a:lnTo>
                    <a:pt x="208197" y="-227"/>
                  </a:lnTo>
                  <a:lnTo>
                    <a:pt x="20819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5" name="Freeform: Shape 354">
              <a:extLst>
                <a:ext uri="{FF2B5EF4-FFF2-40B4-BE49-F238E27FC236}">
                  <a16:creationId xmlns:a16="http://schemas.microsoft.com/office/drawing/2014/main" id="{4052E927-E83B-438C-9F3A-C272959BB5AF}"/>
                </a:ext>
              </a:extLst>
            </p:cNvPr>
            <p:cNvSpPr/>
            <p:nvPr/>
          </p:nvSpPr>
          <p:spPr>
            <a:xfrm>
              <a:off x="717565" y="6553160"/>
              <a:ext cx="123551" cy="123557"/>
            </a:xfrm>
            <a:custGeom>
              <a:avLst/>
              <a:gdLst>
                <a:gd name="connsiteX0" fmla="*/ 0 w 208197"/>
                <a:gd name="connsiteY0" fmla="*/ -227 h 208206"/>
                <a:gd name="connsiteX1" fmla="*/ 208197 w 208197"/>
                <a:gd name="connsiteY1" fmla="*/ -227 h 208206"/>
                <a:gd name="connsiteX2" fmla="*/ 208197 w 208197"/>
                <a:gd name="connsiteY2" fmla="*/ 207980 h 208206"/>
                <a:gd name="connsiteX3" fmla="*/ 0 w 20819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97" h="208206">
                  <a:moveTo>
                    <a:pt x="0" y="-227"/>
                  </a:moveTo>
                  <a:lnTo>
                    <a:pt x="208197" y="-227"/>
                  </a:lnTo>
                  <a:lnTo>
                    <a:pt x="20819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6" name="Freeform: Shape 355">
              <a:extLst>
                <a:ext uri="{FF2B5EF4-FFF2-40B4-BE49-F238E27FC236}">
                  <a16:creationId xmlns:a16="http://schemas.microsoft.com/office/drawing/2014/main" id="{68FFB8FD-B0EB-4D19-A3F5-58F9A0A63E99}"/>
                </a:ext>
              </a:extLst>
            </p:cNvPr>
            <p:cNvSpPr/>
            <p:nvPr/>
          </p:nvSpPr>
          <p:spPr>
            <a:xfrm>
              <a:off x="890547" y="6553160"/>
              <a:ext cx="123551" cy="123557"/>
            </a:xfrm>
            <a:custGeom>
              <a:avLst/>
              <a:gdLst>
                <a:gd name="connsiteX0" fmla="*/ 0 w 208197"/>
                <a:gd name="connsiteY0" fmla="*/ -227 h 208206"/>
                <a:gd name="connsiteX1" fmla="*/ 208197 w 208197"/>
                <a:gd name="connsiteY1" fmla="*/ -227 h 208206"/>
                <a:gd name="connsiteX2" fmla="*/ 208197 w 208197"/>
                <a:gd name="connsiteY2" fmla="*/ 207980 h 208206"/>
                <a:gd name="connsiteX3" fmla="*/ 0 w 20819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97" h="208206">
                  <a:moveTo>
                    <a:pt x="0" y="-227"/>
                  </a:moveTo>
                  <a:lnTo>
                    <a:pt x="208197" y="-227"/>
                  </a:lnTo>
                  <a:lnTo>
                    <a:pt x="20819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7" name="Freeform: Shape 356">
              <a:extLst>
                <a:ext uri="{FF2B5EF4-FFF2-40B4-BE49-F238E27FC236}">
                  <a16:creationId xmlns:a16="http://schemas.microsoft.com/office/drawing/2014/main" id="{ADC7026C-2156-4DC6-BEFD-CFDB11E05D22}"/>
                </a:ext>
              </a:extLst>
            </p:cNvPr>
            <p:cNvSpPr/>
            <p:nvPr/>
          </p:nvSpPr>
          <p:spPr>
            <a:xfrm>
              <a:off x="1063525" y="6553160"/>
              <a:ext cx="123563" cy="123557"/>
            </a:xfrm>
            <a:custGeom>
              <a:avLst/>
              <a:gdLst>
                <a:gd name="connsiteX0" fmla="*/ 0 w 208216"/>
                <a:gd name="connsiteY0" fmla="*/ -227 h 208206"/>
                <a:gd name="connsiteX1" fmla="*/ 208217 w 208216"/>
                <a:gd name="connsiteY1" fmla="*/ -227 h 208206"/>
                <a:gd name="connsiteX2" fmla="*/ 208217 w 208216"/>
                <a:gd name="connsiteY2" fmla="*/ 207980 h 208206"/>
                <a:gd name="connsiteX3" fmla="*/ 0 w 20821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16" h="208206">
                  <a:moveTo>
                    <a:pt x="0" y="-227"/>
                  </a:moveTo>
                  <a:lnTo>
                    <a:pt x="208217" y="-227"/>
                  </a:lnTo>
                  <a:lnTo>
                    <a:pt x="20821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8" name="Freeform: Shape 357">
              <a:extLst>
                <a:ext uri="{FF2B5EF4-FFF2-40B4-BE49-F238E27FC236}">
                  <a16:creationId xmlns:a16="http://schemas.microsoft.com/office/drawing/2014/main" id="{E95A1265-5348-4F01-9DE9-029BE9BFF420}"/>
                </a:ext>
              </a:extLst>
            </p:cNvPr>
            <p:cNvSpPr/>
            <p:nvPr/>
          </p:nvSpPr>
          <p:spPr>
            <a:xfrm>
              <a:off x="1236507" y="6553160"/>
              <a:ext cx="123557" cy="123557"/>
            </a:xfrm>
            <a:custGeom>
              <a:avLst/>
              <a:gdLst>
                <a:gd name="connsiteX0" fmla="*/ 0 w 208206"/>
                <a:gd name="connsiteY0" fmla="*/ -227 h 208206"/>
                <a:gd name="connsiteX1" fmla="*/ 208207 w 208206"/>
                <a:gd name="connsiteY1" fmla="*/ -227 h 208206"/>
                <a:gd name="connsiteX2" fmla="*/ 208207 w 208206"/>
                <a:gd name="connsiteY2" fmla="*/ 207980 h 208206"/>
                <a:gd name="connsiteX3" fmla="*/ 0 w 20820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06" h="208206">
                  <a:moveTo>
                    <a:pt x="0" y="-227"/>
                  </a:moveTo>
                  <a:lnTo>
                    <a:pt x="208207" y="-227"/>
                  </a:lnTo>
                  <a:lnTo>
                    <a:pt x="20820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9" name="Freeform: Shape 358">
              <a:extLst>
                <a:ext uri="{FF2B5EF4-FFF2-40B4-BE49-F238E27FC236}">
                  <a16:creationId xmlns:a16="http://schemas.microsoft.com/office/drawing/2014/main" id="{06A4642E-276E-433A-8904-74A14B814C49}"/>
                </a:ext>
              </a:extLst>
            </p:cNvPr>
            <p:cNvSpPr/>
            <p:nvPr/>
          </p:nvSpPr>
          <p:spPr>
            <a:xfrm>
              <a:off x="1409480" y="6553160"/>
              <a:ext cx="123569" cy="123557"/>
            </a:xfrm>
            <a:custGeom>
              <a:avLst/>
              <a:gdLst>
                <a:gd name="connsiteX0" fmla="*/ 0 w 208226"/>
                <a:gd name="connsiteY0" fmla="*/ -227 h 208206"/>
                <a:gd name="connsiteX1" fmla="*/ 208226 w 208226"/>
                <a:gd name="connsiteY1" fmla="*/ -227 h 208206"/>
                <a:gd name="connsiteX2" fmla="*/ 208226 w 208226"/>
                <a:gd name="connsiteY2" fmla="*/ 207980 h 208206"/>
                <a:gd name="connsiteX3" fmla="*/ 0 w 20822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26" h="208206">
                  <a:moveTo>
                    <a:pt x="0" y="-227"/>
                  </a:moveTo>
                  <a:lnTo>
                    <a:pt x="208226" y="-227"/>
                  </a:lnTo>
                  <a:lnTo>
                    <a:pt x="208226"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60" name="Freeform: Shape 359">
              <a:extLst>
                <a:ext uri="{FF2B5EF4-FFF2-40B4-BE49-F238E27FC236}">
                  <a16:creationId xmlns:a16="http://schemas.microsoft.com/office/drawing/2014/main" id="{06FAFADA-4314-4224-9407-0B48ADADF7A7}"/>
                </a:ext>
              </a:extLst>
            </p:cNvPr>
            <p:cNvSpPr/>
            <p:nvPr/>
          </p:nvSpPr>
          <p:spPr>
            <a:xfrm>
              <a:off x="1582479" y="6553160"/>
              <a:ext cx="123546" cy="123557"/>
            </a:xfrm>
            <a:custGeom>
              <a:avLst/>
              <a:gdLst>
                <a:gd name="connsiteX0" fmla="*/ 0 w 208187"/>
                <a:gd name="connsiteY0" fmla="*/ -227 h 208206"/>
                <a:gd name="connsiteX1" fmla="*/ 208188 w 208187"/>
                <a:gd name="connsiteY1" fmla="*/ -227 h 208206"/>
                <a:gd name="connsiteX2" fmla="*/ 208188 w 208187"/>
                <a:gd name="connsiteY2" fmla="*/ 207980 h 208206"/>
                <a:gd name="connsiteX3" fmla="*/ 0 w 20818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87" h="208206">
                  <a:moveTo>
                    <a:pt x="0" y="-227"/>
                  </a:moveTo>
                  <a:lnTo>
                    <a:pt x="208188" y="-227"/>
                  </a:lnTo>
                  <a:lnTo>
                    <a:pt x="208188"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61" name="Freeform: Shape 360">
              <a:extLst>
                <a:ext uri="{FF2B5EF4-FFF2-40B4-BE49-F238E27FC236}">
                  <a16:creationId xmlns:a16="http://schemas.microsoft.com/office/drawing/2014/main" id="{DE886360-735C-47A2-8EDB-D4F3BC9A1BAF}"/>
                </a:ext>
              </a:extLst>
            </p:cNvPr>
            <p:cNvSpPr/>
            <p:nvPr/>
          </p:nvSpPr>
          <p:spPr>
            <a:xfrm>
              <a:off x="1755451" y="6553160"/>
              <a:ext cx="123563" cy="123557"/>
            </a:xfrm>
            <a:custGeom>
              <a:avLst/>
              <a:gdLst>
                <a:gd name="connsiteX0" fmla="*/ 0 w 208216"/>
                <a:gd name="connsiteY0" fmla="*/ -227 h 208206"/>
                <a:gd name="connsiteX1" fmla="*/ 208216 w 208216"/>
                <a:gd name="connsiteY1" fmla="*/ -227 h 208206"/>
                <a:gd name="connsiteX2" fmla="*/ 208216 w 208216"/>
                <a:gd name="connsiteY2" fmla="*/ 207980 h 208206"/>
                <a:gd name="connsiteX3" fmla="*/ 0 w 20821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16" h="208206">
                  <a:moveTo>
                    <a:pt x="0" y="-227"/>
                  </a:moveTo>
                  <a:lnTo>
                    <a:pt x="208216" y="-227"/>
                  </a:lnTo>
                  <a:lnTo>
                    <a:pt x="208216"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62" name="Freeform: Shape 361">
              <a:extLst>
                <a:ext uri="{FF2B5EF4-FFF2-40B4-BE49-F238E27FC236}">
                  <a16:creationId xmlns:a16="http://schemas.microsoft.com/office/drawing/2014/main" id="{C36B6715-7ED5-47DC-A2FE-BD68F7A9FBD8}"/>
                </a:ext>
              </a:extLst>
            </p:cNvPr>
            <p:cNvSpPr/>
            <p:nvPr/>
          </p:nvSpPr>
          <p:spPr>
            <a:xfrm>
              <a:off x="198667" y="6108937"/>
              <a:ext cx="107267" cy="149463"/>
            </a:xfrm>
            <a:custGeom>
              <a:avLst/>
              <a:gdLst>
                <a:gd name="connsiteX0" fmla="*/ 158296 w 180755"/>
                <a:gd name="connsiteY0" fmla="*/ 22641 h 251860"/>
                <a:gd name="connsiteX1" fmla="*/ 180756 w 180755"/>
                <a:gd name="connsiteY1" fmla="*/ 78534 h 251860"/>
                <a:gd name="connsiteX2" fmla="*/ 158296 w 180755"/>
                <a:gd name="connsiteY2" fmla="*/ 134417 h 251860"/>
                <a:gd name="connsiteX3" fmla="*/ 97631 w 180755"/>
                <a:gd name="connsiteY3" fmla="*/ 157058 h 251860"/>
                <a:gd name="connsiteX4" fmla="*/ 49168 w 180755"/>
                <a:gd name="connsiteY4" fmla="*/ 157058 h 251860"/>
                <a:gd name="connsiteX5" fmla="*/ 49168 w 180755"/>
                <a:gd name="connsiteY5" fmla="*/ 251860 h 251860"/>
                <a:gd name="connsiteX6" fmla="*/ 0 w 180755"/>
                <a:gd name="connsiteY6" fmla="*/ 251860 h 251860"/>
                <a:gd name="connsiteX7" fmla="*/ 0 w 180755"/>
                <a:gd name="connsiteY7" fmla="*/ 0 h 251860"/>
                <a:gd name="connsiteX8" fmla="*/ 97631 w 180755"/>
                <a:gd name="connsiteY8" fmla="*/ 0 h 251860"/>
                <a:gd name="connsiteX9" fmla="*/ 158296 w 180755"/>
                <a:gd name="connsiteY9" fmla="*/ 22641 h 251860"/>
                <a:gd name="connsiteX10" fmla="*/ 121682 w 180755"/>
                <a:gd name="connsiteY10" fmla="*/ 103470 h 251860"/>
                <a:gd name="connsiteX11" fmla="*/ 131588 w 180755"/>
                <a:gd name="connsiteY11" fmla="*/ 78534 h 251860"/>
                <a:gd name="connsiteX12" fmla="*/ 121682 w 180755"/>
                <a:gd name="connsiteY12" fmla="*/ 53416 h 251860"/>
                <a:gd name="connsiteX13" fmla="*/ 95155 w 180755"/>
                <a:gd name="connsiteY13" fmla="*/ 43863 h 251860"/>
                <a:gd name="connsiteX14" fmla="*/ 49168 w 180755"/>
                <a:gd name="connsiteY14" fmla="*/ 43863 h 251860"/>
                <a:gd name="connsiteX15" fmla="*/ 49168 w 180755"/>
                <a:gd name="connsiteY15" fmla="*/ 112843 h 251860"/>
                <a:gd name="connsiteX16" fmla="*/ 95155 w 180755"/>
                <a:gd name="connsiteY16" fmla="*/ 112843 h 251860"/>
                <a:gd name="connsiteX17" fmla="*/ 121682 w 180755"/>
                <a:gd name="connsiteY17" fmla="*/ 10347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0755" h="251860">
                  <a:moveTo>
                    <a:pt x="158296" y="22641"/>
                  </a:moveTo>
                  <a:cubicBezTo>
                    <a:pt x="173269" y="37729"/>
                    <a:pt x="180756" y="56359"/>
                    <a:pt x="180756" y="78534"/>
                  </a:cubicBezTo>
                  <a:cubicBezTo>
                    <a:pt x="180756" y="100698"/>
                    <a:pt x="173269" y="119329"/>
                    <a:pt x="158296" y="134417"/>
                  </a:cubicBezTo>
                  <a:cubicBezTo>
                    <a:pt x="143323" y="149514"/>
                    <a:pt x="123101" y="157058"/>
                    <a:pt x="97631" y="157058"/>
                  </a:cubicBezTo>
                  <a:lnTo>
                    <a:pt x="49168" y="157058"/>
                  </a:lnTo>
                  <a:lnTo>
                    <a:pt x="49168" y="251860"/>
                  </a:lnTo>
                  <a:lnTo>
                    <a:pt x="0" y="251860"/>
                  </a:lnTo>
                  <a:lnTo>
                    <a:pt x="0" y="0"/>
                  </a:lnTo>
                  <a:lnTo>
                    <a:pt x="97631" y="0"/>
                  </a:lnTo>
                  <a:cubicBezTo>
                    <a:pt x="123101" y="0"/>
                    <a:pt x="143323" y="7544"/>
                    <a:pt x="158296" y="22641"/>
                  </a:cubicBezTo>
                  <a:close/>
                  <a:moveTo>
                    <a:pt x="121682" y="103470"/>
                  </a:moveTo>
                  <a:cubicBezTo>
                    <a:pt x="128292" y="97222"/>
                    <a:pt x="131588" y="88906"/>
                    <a:pt x="131588" y="78534"/>
                  </a:cubicBezTo>
                  <a:cubicBezTo>
                    <a:pt x="131588" y="68151"/>
                    <a:pt x="128292" y="59779"/>
                    <a:pt x="121682" y="53416"/>
                  </a:cubicBezTo>
                  <a:cubicBezTo>
                    <a:pt x="115081" y="47044"/>
                    <a:pt x="106242" y="43863"/>
                    <a:pt x="95155" y="43863"/>
                  </a:cubicBezTo>
                  <a:lnTo>
                    <a:pt x="49168" y="43863"/>
                  </a:lnTo>
                  <a:lnTo>
                    <a:pt x="49168" y="112843"/>
                  </a:lnTo>
                  <a:lnTo>
                    <a:pt x="95155" y="112843"/>
                  </a:lnTo>
                  <a:cubicBezTo>
                    <a:pt x="106242" y="112843"/>
                    <a:pt x="115081" y="109718"/>
                    <a:pt x="121682" y="103470"/>
                  </a:cubicBezTo>
                  <a:close/>
                </a:path>
              </a:pathLst>
            </a:custGeom>
            <a:solidFill>
              <a:srgbClr val="221F20"/>
            </a:solidFill>
            <a:ln w="9525" cap="flat">
              <a:noFill/>
              <a:prstDash val="solid"/>
              <a:round/>
            </a:ln>
          </p:spPr>
          <p:txBody>
            <a:bodyPr rtlCol="0" anchor="ctr"/>
            <a:lstStyle/>
            <a:p>
              <a:endParaRPr lang="en-GB"/>
            </a:p>
          </p:txBody>
        </p:sp>
        <p:sp>
          <p:nvSpPr>
            <p:cNvPr id="363" name="Freeform: Shape 362">
              <a:extLst>
                <a:ext uri="{FF2B5EF4-FFF2-40B4-BE49-F238E27FC236}">
                  <a16:creationId xmlns:a16="http://schemas.microsoft.com/office/drawing/2014/main" id="{65E2E0EA-3E87-482B-83EB-4568E6E9CF67}"/>
                </a:ext>
              </a:extLst>
            </p:cNvPr>
            <p:cNvSpPr/>
            <p:nvPr/>
          </p:nvSpPr>
          <p:spPr>
            <a:xfrm>
              <a:off x="330251" y="6108937"/>
              <a:ext cx="113151" cy="149463"/>
            </a:xfrm>
            <a:custGeom>
              <a:avLst/>
              <a:gdLst>
                <a:gd name="connsiteX0" fmla="*/ 190671 w 190671"/>
                <a:gd name="connsiteY0" fmla="*/ 251860 h 251860"/>
                <a:gd name="connsiteX1" fmla="*/ 133712 w 190671"/>
                <a:gd name="connsiteY1" fmla="*/ 251860 h 251860"/>
                <a:gd name="connsiteX2" fmla="*/ 84544 w 190671"/>
                <a:gd name="connsiteY2" fmla="*/ 151400 h 251860"/>
                <a:gd name="connsiteX3" fmla="*/ 49168 w 190671"/>
                <a:gd name="connsiteY3" fmla="*/ 151400 h 251860"/>
                <a:gd name="connsiteX4" fmla="*/ 49168 w 190671"/>
                <a:gd name="connsiteY4" fmla="*/ 251860 h 251860"/>
                <a:gd name="connsiteX5" fmla="*/ 0 w 190671"/>
                <a:gd name="connsiteY5" fmla="*/ 251860 h 251860"/>
                <a:gd name="connsiteX6" fmla="*/ 0 w 190671"/>
                <a:gd name="connsiteY6" fmla="*/ 0 h 251860"/>
                <a:gd name="connsiteX7" fmla="*/ 98698 w 190671"/>
                <a:gd name="connsiteY7" fmla="*/ 0 h 251860"/>
                <a:gd name="connsiteX8" fmla="*/ 158296 w 190671"/>
                <a:gd name="connsiteY8" fmla="*/ 22289 h 251860"/>
                <a:gd name="connsiteX9" fmla="*/ 180413 w 190671"/>
                <a:gd name="connsiteY9" fmla="*/ 77114 h 251860"/>
                <a:gd name="connsiteX10" fmla="*/ 167316 w 190671"/>
                <a:gd name="connsiteY10" fmla="*/ 119205 h 251860"/>
                <a:gd name="connsiteX11" fmla="*/ 134426 w 190671"/>
                <a:gd name="connsiteY11" fmla="*/ 143266 h 251860"/>
                <a:gd name="connsiteX12" fmla="*/ 190671 w 190671"/>
                <a:gd name="connsiteY12" fmla="*/ 251860 h 251860"/>
                <a:gd name="connsiteX13" fmla="*/ 121339 w 190671"/>
                <a:gd name="connsiteY13" fmla="*/ 101165 h 251860"/>
                <a:gd name="connsiteX14" fmla="*/ 131235 w 190671"/>
                <a:gd name="connsiteY14" fmla="*/ 77114 h 251860"/>
                <a:gd name="connsiteX15" fmla="*/ 121339 w 190671"/>
                <a:gd name="connsiteY15" fmla="*/ 53064 h 251860"/>
                <a:gd name="connsiteX16" fmla="*/ 95507 w 190671"/>
                <a:gd name="connsiteY16" fmla="*/ 43863 h 251860"/>
                <a:gd name="connsiteX17" fmla="*/ 49168 w 190671"/>
                <a:gd name="connsiteY17" fmla="*/ 43863 h 251860"/>
                <a:gd name="connsiteX18" fmla="*/ 49168 w 190671"/>
                <a:gd name="connsiteY18" fmla="*/ 110366 h 251860"/>
                <a:gd name="connsiteX19" fmla="*/ 95507 w 190671"/>
                <a:gd name="connsiteY19" fmla="*/ 110366 h 251860"/>
                <a:gd name="connsiteX20" fmla="*/ 121339 w 190671"/>
                <a:gd name="connsiteY20" fmla="*/ 101165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0671" h="251860">
                  <a:moveTo>
                    <a:pt x="190671" y="251860"/>
                  </a:moveTo>
                  <a:lnTo>
                    <a:pt x="133712" y="251860"/>
                  </a:lnTo>
                  <a:lnTo>
                    <a:pt x="84544" y="151400"/>
                  </a:lnTo>
                  <a:lnTo>
                    <a:pt x="49168" y="151400"/>
                  </a:lnTo>
                  <a:lnTo>
                    <a:pt x="49168" y="251860"/>
                  </a:lnTo>
                  <a:lnTo>
                    <a:pt x="0" y="251860"/>
                  </a:lnTo>
                  <a:lnTo>
                    <a:pt x="0" y="0"/>
                  </a:lnTo>
                  <a:lnTo>
                    <a:pt x="98698" y="0"/>
                  </a:lnTo>
                  <a:cubicBezTo>
                    <a:pt x="123692" y="0"/>
                    <a:pt x="143561" y="7429"/>
                    <a:pt x="158296" y="22289"/>
                  </a:cubicBezTo>
                  <a:cubicBezTo>
                    <a:pt x="173041" y="37138"/>
                    <a:pt x="180413" y="55416"/>
                    <a:pt x="180413" y="77114"/>
                  </a:cubicBezTo>
                  <a:cubicBezTo>
                    <a:pt x="180413" y="93859"/>
                    <a:pt x="176051" y="107890"/>
                    <a:pt x="167316" y="119205"/>
                  </a:cubicBezTo>
                  <a:cubicBezTo>
                    <a:pt x="158591" y="130531"/>
                    <a:pt x="147628" y="138551"/>
                    <a:pt x="134426" y="143266"/>
                  </a:cubicBezTo>
                  <a:lnTo>
                    <a:pt x="190671" y="251860"/>
                  </a:lnTo>
                  <a:close/>
                  <a:moveTo>
                    <a:pt x="121339" y="101165"/>
                  </a:moveTo>
                  <a:cubicBezTo>
                    <a:pt x="127940" y="95040"/>
                    <a:pt x="131235" y="87020"/>
                    <a:pt x="131235" y="77114"/>
                  </a:cubicBezTo>
                  <a:cubicBezTo>
                    <a:pt x="131235" y="67208"/>
                    <a:pt x="127940" y="59188"/>
                    <a:pt x="121339" y="53064"/>
                  </a:cubicBezTo>
                  <a:cubicBezTo>
                    <a:pt x="114729" y="46930"/>
                    <a:pt x="106128" y="43863"/>
                    <a:pt x="95507" y="43863"/>
                  </a:cubicBezTo>
                  <a:lnTo>
                    <a:pt x="49168" y="43863"/>
                  </a:lnTo>
                  <a:lnTo>
                    <a:pt x="49168" y="110366"/>
                  </a:lnTo>
                  <a:lnTo>
                    <a:pt x="95507" y="110366"/>
                  </a:lnTo>
                  <a:cubicBezTo>
                    <a:pt x="106128" y="110366"/>
                    <a:pt x="114729" y="107299"/>
                    <a:pt x="121339" y="101165"/>
                  </a:cubicBezTo>
                  <a:close/>
                </a:path>
              </a:pathLst>
            </a:custGeom>
            <a:solidFill>
              <a:srgbClr val="221F20"/>
            </a:solidFill>
            <a:ln w="9525" cap="flat">
              <a:noFill/>
              <a:prstDash val="solid"/>
              <a:round/>
            </a:ln>
          </p:spPr>
          <p:txBody>
            <a:bodyPr rtlCol="0" anchor="ctr"/>
            <a:lstStyle/>
            <a:p>
              <a:endParaRPr lang="en-GB"/>
            </a:p>
          </p:txBody>
        </p:sp>
        <p:sp>
          <p:nvSpPr>
            <p:cNvPr id="364" name="Freeform: Shape 363">
              <a:extLst>
                <a:ext uri="{FF2B5EF4-FFF2-40B4-BE49-F238E27FC236}">
                  <a16:creationId xmlns:a16="http://schemas.microsoft.com/office/drawing/2014/main" id="{5100C3E3-2E05-4BB4-B4F8-2B65209A42B2}"/>
                </a:ext>
              </a:extLst>
            </p:cNvPr>
            <p:cNvSpPr/>
            <p:nvPr/>
          </p:nvSpPr>
          <p:spPr>
            <a:xfrm>
              <a:off x="462259" y="6107676"/>
              <a:ext cx="110416" cy="151984"/>
            </a:xfrm>
            <a:custGeom>
              <a:avLst/>
              <a:gdLst>
                <a:gd name="connsiteX0" fmla="*/ 181823 w 186061"/>
                <a:gd name="connsiteY0" fmla="*/ 64732 h 256108"/>
                <a:gd name="connsiteX1" fmla="*/ 186061 w 186061"/>
                <a:gd name="connsiteY1" fmla="*/ 128054 h 256108"/>
                <a:gd name="connsiteX2" fmla="*/ 181823 w 186061"/>
                <a:gd name="connsiteY2" fmla="*/ 191376 h 256108"/>
                <a:gd name="connsiteX3" fmla="*/ 160239 w 186061"/>
                <a:gd name="connsiteY3" fmla="*/ 229581 h 256108"/>
                <a:gd name="connsiteX4" fmla="*/ 93031 w 186061"/>
                <a:gd name="connsiteY4" fmla="*/ 256108 h 256108"/>
                <a:gd name="connsiteX5" fmla="*/ 25470 w 186061"/>
                <a:gd name="connsiteY5" fmla="*/ 229581 h 256108"/>
                <a:gd name="connsiteX6" fmla="*/ 4067 w 186061"/>
                <a:gd name="connsiteY6" fmla="*/ 191548 h 256108"/>
                <a:gd name="connsiteX7" fmla="*/ 0 w 186061"/>
                <a:gd name="connsiteY7" fmla="*/ 128054 h 256108"/>
                <a:gd name="connsiteX8" fmla="*/ 4067 w 186061"/>
                <a:gd name="connsiteY8" fmla="*/ 64560 h 256108"/>
                <a:gd name="connsiteX9" fmla="*/ 25470 w 186061"/>
                <a:gd name="connsiteY9" fmla="*/ 26537 h 256108"/>
                <a:gd name="connsiteX10" fmla="*/ 93031 w 186061"/>
                <a:gd name="connsiteY10" fmla="*/ 0 h 256108"/>
                <a:gd name="connsiteX11" fmla="*/ 160239 w 186061"/>
                <a:gd name="connsiteY11" fmla="*/ 26537 h 256108"/>
                <a:gd name="connsiteX12" fmla="*/ 181823 w 186061"/>
                <a:gd name="connsiteY12" fmla="*/ 64732 h 256108"/>
                <a:gd name="connsiteX13" fmla="*/ 136893 w 186061"/>
                <a:gd name="connsiteY13" fmla="*/ 128054 h 256108"/>
                <a:gd name="connsiteX14" fmla="*/ 134245 w 186061"/>
                <a:gd name="connsiteY14" fmla="*/ 79238 h 256108"/>
                <a:gd name="connsiteX15" fmla="*/ 124511 w 186061"/>
                <a:gd name="connsiteY15" fmla="*/ 57312 h 256108"/>
                <a:gd name="connsiteX16" fmla="*/ 93031 w 186061"/>
                <a:gd name="connsiteY16" fmla="*/ 43863 h 256108"/>
                <a:gd name="connsiteX17" fmla="*/ 61198 w 186061"/>
                <a:gd name="connsiteY17" fmla="*/ 57312 h 256108"/>
                <a:gd name="connsiteX18" fmla="*/ 51645 w 186061"/>
                <a:gd name="connsiteY18" fmla="*/ 79238 h 256108"/>
                <a:gd name="connsiteX19" fmla="*/ 49168 w 186061"/>
                <a:gd name="connsiteY19" fmla="*/ 128054 h 256108"/>
                <a:gd name="connsiteX20" fmla="*/ 51645 w 186061"/>
                <a:gd name="connsiteY20" fmla="*/ 176698 h 256108"/>
                <a:gd name="connsiteX21" fmla="*/ 61198 w 186061"/>
                <a:gd name="connsiteY21" fmla="*/ 198453 h 256108"/>
                <a:gd name="connsiteX22" fmla="*/ 93031 w 186061"/>
                <a:gd name="connsiteY22" fmla="*/ 212246 h 256108"/>
                <a:gd name="connsiteX23" fmla="*/ 124511 w 186061"/>
                <a:gd name="connsiteY23" fmla="*/ 198453 h 256108"/>
                <a:gd name="connsiteX24" fmla="*/ 134245 w 186061"/>
                <a:gd name="connsiteY24" fmla="*/ 176336 h 256108"/>
                <a:gd name="connsiteX25" fmla="*/ 136893 w 186061"/>
                <a:gd name="connsiteY25" fmla="*/ 128054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6061" h="256108">
                  <a:moveTo>
                    <a:pt x="181823" y="64732"/>
                  </a:moveTo>
                  <a:cubicBezTo>
                    <a:pt x="184652" y="78648"/>
                    <a:pt x="186061" y="99755"/>
                    <a:pt x="186061" y="128054"/>
                  </a:cubicBezTo>
                  <a:cubicBezTo>
                    <a:pt x="186061" y="156353"/>
                    <a:pt x="184652" y="177460"/>
                    <a:pt x="181823" y="191376"/>
                  </a:cubicBezTo>
                  <a:cubicBezTo>
                    <a:pt x="178994" y="205292"/>
                    <a:pt x="171793" y="218027"/>
                    <a:pt x="160239" y="229581"/>
                  </a:cubicBezTo>
                  <a:cubicBezTo>
                    <a:pt x="142551" y="247269"/>
                    <a:pt x="120148" y="256108"/>
                    <a:pt x="93031" y="256108"/>
                  </a:cubicBezTo>
                  <a:cubicBezTo>
                    <a:pt x="65675" y="256108"/>
                    <a:pt x="43158" y="247269"/>
                    <a:pt x="25470" y="229581"/>
                  </a:cubicBezTo>
                  <a:cubicBezTo>
                    <a:pt x="13916" y="218027"/>
                    <a:pt x="6782" y="205349"/>
                    <a:pt x="4067" y="191548"/>
                  </a:cubicBezTo>
                  <a:cubicBezTo>
                    <a:pt x="1353" y="177756"/>
                    <a:pt x="0" y="156591"/>
                    <a:pt x="0" y="128054"/>
                  </a:cubicBezTo>
                  <a:cubicBezTo>
                    <a:pt x="0" y="99517"/>
                    <a:pt x="1353" y="78353"/>
                    <a:pt x="4067" y="64560"/>
                  </a:cubicBezTo>
                  <a:cubicBezTo>
                    <a:pt x="6782" y="50759"/>
                    <a:pt x="13916" y="38090"/>
                    <a:pt x="25470" y="26537"/>
                  </a:cubicBezTo>
                  <a:cubicBezTo>
                    <a:pt x="43158" y="8849"/>
                    <a:pt x="65675" y="0"/>
                    <a:pt x="93031" y="0"/>
                  </a:cubicBezTo>
                  <a:cubicBezTo>
                    <a:pt x="120148" y="0"/>
                    <a:pt x="142551" y="8849"/>
                    <a:pt x="160239" y="26537"/>
                  </a:cubicBezTo>
                  <a:cubicBezTo>
                    <a:pt x="171793" y="38090"/>
                    <a:pt x="178994" y="50825"/>
                    <a:pt x="181823" y="64732"/>
                  </a:cubicBezTo>
                  <a:close/>
                  <a:moveTo>
                    <a:pt x="136893" y="128054"/>
                  </a:moveTo>
                  <a:cubicBezTo>
                    <a:pt x="136893" y="104708"/>
                    <a:pt x="136007" y="88440"/>
                    <a:pt x="134245" y="79238"/>
                  </a:cubicBezTo>
                  <a:cubicBezTo>
                    <a:pt x="132474" y="70037"/>
                    <a:pt x="129226" y="62732"/>
                    <a:pt x="124511" y="57312"/>
                  </a:cubicBezTo>
                  <a:cubicBezTo>
                    <a:pt x="116729" y="48349"/>
                    <a:pt x="106242" y="43863"/>
                    <a:pt x="93031" y="43863"/>
                  </a:cubicBezTo>
                  <a:cubicBezTo>
                    <a:pt x="80058" y="43863"/>
                    <a:pt x="69447" y="48349"/>
                    <a:pt x="61198" y="57312"/>
                  </a:cubicBezTo>
                  <a:cubicBezTo>
                    <a:pt x="56474" y="62732"/>
                    <a:pt x="53292" y="70037"/>
                    <a:pt x="51645" y="79238"/>
                  </a:cubicBezTo>
                  <a:cubicBezTo>
                    <a:pt x="49997" y="88440"/>
                    <a:pt x="49168" y="104708"/>
                    <a:pt x="49168" y="128054"/>
                  </a:cubicBezTo>
                  <a:cubicBezTo>
                    <a:pt x="49168" y="151400"/>
                    <a:pt x="49997" y="167611"/>
                    <a:pt x="51645" y="176698"/>
                  </a:cubicBezTo>
                  <a:cubicBezTo>
                    <a:pt x="53292" y="185776"/>
                    <a:pt x="56474" y="193024"/>
                    <a:pt x="61198" y="198453"/>
                  </a:cubicBezTo>
                  <a:cubicBezTo>
                    <a:pt x="69685" y="207645"/>
                    <a:pt x="80296" y="212246"/>
                    <a:pt x="93031" y="212246"/>
                  </a:cubicBezTo>
                  <a:cubicBezTo>
                    <a:pt x="106004" y="212246"/>
                    <a:pt x="116500" y="207645"/>
                    <a:pt x="124511" y="198453"/>
                  </a:cubicBezTo>
                  <a:cubicBezTo>
                    <a:pt x="129226" y="192786"/>
                    <a:pt x="132474" y="185423"/>
                    <a:pt x="134245" y="176336"/>
                  </a:cubicBezTo>
                  <a:cubicBezTo>
                    <a:pt x="136007" y="167259"/>
                    <a:pt x="136893" y="151162"/>
                    <a:pt x="136893" y="128054"/>
                  </a:cubicBezTo>
                  <a:close/>
                </a:path>
              </a:pathLst>
            </a:custGeom>
            <a:solidFill>
              <a:srgbClr val="221F20"/>
            </a:solidFill>
            <a:ln w="9525" cap="flat">
              <a:noFill/>
              <a:prstDash val="solid"/>
              <a:round/>
            </a:ln>
          </p:spPr>
          <p:txBody>
            <a:bodyPr rtlCol="0" anchor="ctr"/>
            <a:lstStyle/>
            <a:p>
              <a:endParaRPr lang="en-GB"/>
            </a:p>
          </p:txBody>
        </p:sp>
        <p:sp>
          <p:nvSpPr>
            <p:cNvPr id="365" name="Freeform: Shape 364">
              <a:extLst>
                <a:ext uri="{FF2B5EF4-FFF2-40B4-BE49-F238E27FC236}">
                  <a16:creationId xmlns:a16="http://schemas.microsoft.com/office/drawing/2014/main" id="{9EA9C676-62C9-4319-B5B6-AFFF7334919A}"/>
                </a:ext>
              </a:extLst>
            </p:cNvPr>
            <p:cNvSpPr/>
            <p:nvPr/>
          </p:nvSpPr>
          <p:spPr>
            <a:xfrm>
              <a:off x="597201" y="6107676"/>
              <a:ext cx="110003" cy="151984"/>
            </a:xfrm>
            <a:custGeom>
              <a:avLst/>
              <a:gdLst>
                <a:gd name="connsiteX0" fmla="*/ 185366 w 185366"/>
                <a:gd name="connsiteY0" fmla="*/ 176517 h 256108"/>
                <a:gd name="connsiteX1" fmla="*/ 153876 w 185366"/>
                <a:gd name="connsiteY1" fmla="*/ 235591 h 256108"/>
                <a:gd name="connsiteX2" fmla="*/ 93040 w 185366"/>
                <a:gd name="connsiteY2" fmla="*/ 256108 h 256108"/>
                <a:gd name="connsiteX3" fmla="*/ 25470 w 185366"/>
                <a:gd name="connsiteY3" fmla="*/ 229581 h 256108"/>
                <a:gd name="connsiteX4" fmla="*/ 4067 w 185366"/>
                <a:gd name="connsiteY4" fmla="*/ 191548 h 256108"/>
                <a:gd name="connsiteX5" fmla="*/ 0 w 185366"/>
                <a:gd name="connsiteY5" fmla="*/ 128054 h 256108"/>
                <a:gd name="connsiteX6" fmla="*/ 4067 w 185366"/>
                <a:gd name="connsiteY6" fmla="*/ 64560 h 256108"/>
                <a:gd name="connsiteX7" fmla="*/ 25470 w 185366"/>
                <a:gd name="connsiteY7" fmla="*/ 26537 h 256108"/>
                <a:gd name="connsiteX8" fmla="*/ 93040 w 185366"/>
                <a:gd name="connsiteY8" fmla="*/ 0 h 256108"/>
                <a:gd name="connsiteX9" fmla="*/ 153876 w 185366"/>
                <a:gd name="connsiteY9" fmla="*/ 20517 h 256108"/>
                <a:gd name="connsiteX10" fmla="*/ 185366 w 185366"/>
                <a:gd name="connsiteY10" fmla="*/ 79591 h 256108"/>
                <a:gd name="connsiteX11" fmla="*/ 135131 w 185366"/>
                <a:gd name="connsiteY11" fmla="*/ 79591 h 256108"/>
                <a:gd name="connsiteX12" fmla="*/ 93040 w 185366"/>
                <a:gd name="connsiteY12" fmla="*/ 43863 h 256108"/>
                <a:gd name="connsiteX13" fmla="*/ 61551 w 185366"/>
                <a:gd name="connsiteY13" fmla="*/ 56950 h 256108"/>
                <a:gd name="connsiteX14" fmla="*/ 51826 w 185366"/>
                <a:gd name="connsiteY14" fmla="*/ 79067 h 256108"/>
                <a:gd name="connsiteX15" fmla="*/ 49168 w 185366"/>
                <a:gd name="connsiteY15" fmla="*/ 128054 h 256108"/>
                <a:gd name="connsiteX16" fmla="*/ 51826 w 185366"/>
                <a:gd name="connsiteY16" fmla="*/ 177051 h 256108"/>
                <a:gd name="connsiteX17" fmla="*/ 61551 w 185366"/>
                <a:gd name="connsiteY17" fmla="*/ 199158 h 256108"/>
                <a:gd name="connsiteX18" fmla="*/ 93040 w 185366"/>
                <a:gd name="connsiteY18" fmla="*/ 212246 h 256108"/>
                <a:gd name="connsiteX19" fmla="*/ 135484 w 185366"/>
                <a:gd name="connsiteY19" fmla="*/ 176517 h 256108"/>
                <a:gd name="connsiteX20" fmla="*/ 185366 w 185366"/>
                <a:gd name="connsiteY20" fmla="*/ 176517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5366" h="256108">
                  <a:moveTo>
                    <a:pt x="185366" y="176517"/>
                  </a:moveTo>
                  <a:cubicBezTo>
                    <a:pt x="180880" y="202225"/>
                    <a:pt x="170383" y="221913"/>
                    <a:pt x="153876" y="235591"/>
                  </a:cubicBezTo>
                  <a:cubicBezTo>
                    <a:pt x="137370" y="249269"/>
                    <a:pt x="117091" y="256108"/>
                    <a:pt x="93040" y="256108"/>
                  </a:cubicBezTo>
                  <a:cubicBezTo>
                    <a:pt x="66151" y="256108"/>
                    <a:pt x="43634" y="247269"/>
                    <a:pt x="25470" y="229581"/>
                  </a:cubicBezTo>
                  <a:cubicBezTo>
                    <a:pt x="13916" y="218027"/>
                    <a:pt x="6782" y="205349"/>
                    <a:pt x="4067" y="191548"/>
                  </a:cubicBezTo>
                  <a:cubicBezTo>
                    <a:pt x="1362" y="177756"/>
                    <a:pt x="0" y="156591"/>
                    <a:pt x="0" y="128054"/>
                  </a:cubicBezTo>
                  <a:cubicBezTo>
                    <a:pt x="0" y="99517"/>
                    <a:pt x="1362" y="78353"/>
                    <a:pt x="4067" y="64560"/>
                  </a:cubicBezTo>
                  <a:cubicBezTo>
                    <a:pt x="6782" y="50759"/>
                    <a:pt x="13916" y="38090"/>
                    <a:pt x="25470" y="26537"/>
                  </a:cubicBezTo>
                  <a:cubicBezTo>
                    <a:pt x="43634" y="8849"/>
                    <a:pt x="66151" y="0"/>
                    <a:pt x="93040" y="0"/>
                  </a:cubicBezTo>
                  <a:cubicBezTo>
                    <a:pt x="117091" y="0"/>
                    <a:pt x="137370" y="6839"/>
                    <a:pt x="153876" y="20517"/>
                  </a:cubicBezTo>
                  <a:cubicBezTo>
                    <a:pt x="170383" y="34195"/>
                    <a:pt x="180880" y="53892"/>
                    <a:pt x="185366" y="79591"/>
                  </a:cubicBezTo>
                  <a:lnTo>
                    <a:pt x="135131" y="79591"/>
                  </a:lnTo>
                  <a:cubicBezTo>
                    <a:pt x="129473" y="55778"/>
                    <a:pt x="115443" y="43863"/>
                    <a:pt x="93040" y="43863"/>
                  </a:cubicBezTo>
                  <a:cubicBezTo>
                    <a:pt x="79591" y="43863"/>
                    <a:pt x="69104" y="48225"/>
                    <a:pt x="61551" y="56950"/>
                  </a:cubicBezTo>
                  <a:cubicBezTo>
                    <a:pt x="56836" y="62379"/>
                    <a:pt x="53597" y="69752"/>
                    <a:pt x="51826" y="79067"/>
                  </a:cubicBezTo>
                  <a:cubicBezTo>
                    <a:pt x="50054" y="88373"/>
                    <a:pt x="49168" y="104708"/>
                    <a:pt x="49168" y="128054"/>
                  </a:cubicBezTo>
                  <a:cubicBezTo>
                    <a:pt x="49168" y="151400"/>
                    <a:pt x="50054" y="167735"/>
                    <a:pt x="51826" y="177051"/>
                  </a:cubicBezTo>
                  <a:cubicBezTo>
                    <a:pt x="53597" y="186366"/>
                    <a:pt x="56836" y="193729"/>
                    <a:pt x="61551" y="199158"/>
                  </a:cubicBezTo>
                  <a:cubicBezTo>
                    <a:pt x="69104" y="207883"/>
                    <a:pt x="79591" y="212246"/>
                    <a:pt x="93040" y="212246"/>
                  </a:cubicBezTo>
                  <a:cubicBezTo>
                    <a:pt x="115672" y="212246"/>
                    <a:pt x="129826" y="200339"/>
                    <a:pt x="135484" y="176517"/>
                  </a:cubicBezTo>
                  <a:lnTo>
                    <a:pt x="185366" y="176517"/>
                  </a:lnTo>
                  <a:close/>
                </a:path>
              </a:pathLst>
            </a:custGeom>
            <a:solidFill>
              <a:srgbClr val="221F20"/>
            </a:solidFill>
            <a:ln w="9525" cap="flat">
              <a:noFill/>
              <a:prstDash val="solid"/>
              <a:round/>
            </a:ln>
          </p:spPr>
          <p:txBody>
            <a:bodyPr rtlCol="0" anchor="ctr"/>
            <a:lstStyle/>
            <a:p>
              <a:endParaRPr lang="en-GB"/>
            </a:p>
          </p:txBody>
        </p:sp>
        <p:sp>
          <p:nvSpPr>
            <p:cNvPr id="366" name="Freeform: Shape 365">
              <a:extLst>
                <a:ext uri="{FF2B5EF4-FFF2-40B4-BE49-F238E27FC236}">
                  <a16:creationId xmlns:a16="http://schemas.microsoft.com/office/drawing/2014/main" id="{84429BAC-099F-4944-9641-D0F5AE13DFC4}"/>
                </a:ext>
              </a:extLst>
            </p:cNvPr>
            <p:cNvSpPr/>
            <p:nvPr/>
          </p:nvSpPr>
          <p:spPr>
            <a:xfrm>
              <a:off x="732148" y="6108937"/>
              <a:ext cx="98449" cy="149463"/>
            </a:xfrm>
            <a:custGeom>
              <a:avLst/>
              <a:gdLst>
                <a:gd name="connsiteX0" fmla="*/ 165897 w 165896"/>
                <a:gd name="connsiteY0" fmla="*/ 251860 h 251860"/>
                <a:gd name="connsiteX1" fmla="*/ 0 w 165896"/>
                <a:gd name="connsiteY1" fmla="*/ 251860 h 251860"/>
                <a:gd name="connsiteX2" fmla="*/ 0 w 165896"/>
                <a:gd name="connsiteY2" fmla="*/ 0 h 251860"/>
                <a:gd name="connsiteX3" fmla="*/ 165897 w 165896"/>
                <a:gd name="connsiteY3" fmla="*/ 0 h 251860"/>
                <a:gd name="connsiteX4" fmla="*/ 165897 w 165896"/>
                <a:gd name="connsiteY4" fmla="*/ 43863 h 251860"/>
                <a:gd name="connsiteX5" fmla="*/ 49168 w 165896"/>
                <a:gd name="connsiteY5" fmla="*/ 43863 h 251860"/>
                <a:gd name="connsiteX6" fmla="*/ 49168 w 165896"/>
                <a:gd name="connsiteY6" fmla="*/ 102937 h 251860"/>
                <a:gd name="connsiteX7" fmla="*/ 148571 w 165896"/>
                <a:gd name="connsiteY7" fmla="*/ 102937 h 251860"/>
                <a:gd name="connsiteX8" fmla="*/ 148571 w 165896"/>
                <a:gd name="connsiteY8" fmla="*/ 146799 h 251860"/>
                <a:gd name="connsiteX9" fmla="*/ 49168 w 165896"/>
                <a:gd name="connsiteY9" fmla="*/ 146799 h 251860"/>
                <a:gd name="connsiteX10" fmla="*/ 49168 w 165896"/>
                <a:gd name="connsiteY10" fmla="*/ 207997 h 251860"/>
                <a:gd name="connsiteX11" fmla="*/ 165897 w 165896"/>
                <a:gd name="connsiteY11" fmla="*/ 207997 h 251860"/>
                <a:gd name="connsiteX12" fmla="*/ 165897 w 165896"/>
                <a:gd name="connsiteY12"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5896" h="251860">
                  <a:moveTo>
                    <a:pt x="165897" y="251860"/>
                  </a:moveTo>
                  <a:lnTo>
                    <a:pt x="0" y="251860"/>
                  </a:lnTo>
                  <a:lnTo>
                    <a:pt x="0" y="0"/>
                  </a:lnTo>
                  <a:lnTo>
                    <a:pt x="165897" y="0"/>
                  </a:lnTo>
                  <a:lnTo>
                    <a:pt x="165897" y="43863"/>
                  </a:lnTo>
                  <a:lnTo>
                    <a:pt x="49168" y="43863"/>
                  </a:lnTo>
                  <a:lnTo>
                    <a:pt x="49168" y="102937"/>
                  </a:lnTo>
                  <a:lnTo>
                    <a:pt x="148571" y="102937"/>
                  </a:lnTo>
                  <a:lnTo>
                    <a:pt x="148571" y="146799"/>
                  </a:lnTo>
                  <a:lnTo>
                    <a:pt x="49168" y="146799"/>
                  </a:lnTo>
                  <a:lnTo>
                    <a:pt x="49168" y="207997"/>
                  </a:lnTo>
                  <a:lnTo>
                    <a:pt x="165897" y="207997"/>
                  </a:lnTo>
                  <a:lnTo>
                    <a:pt x="165897" y="251860"/>
                  </a:lnTo>
                  <a:close/>
                </a:path>
              </a:pathLst>
            </a:custGeom>
            <a:solidFill>
              <a:srgbClr val="221F20"/>
            </a:solidFill>
            <a:ln w="9525" cap="flat">
              <a:noFill/>
              <a:prstDash val="solid"/>
              <a:round/>
            </a:ln>
          </p:spPr>
          <p:txBody>
            <a:bodyPr rtlCol="0" anchor="ctr"/>
            <a:lstStyle/>
            <a:p>
              <a:endParaRPr lang="en-GB"/>
            </a:p>
          </p:txBody>
        </p:sp>
        <p:sp>
          <p:nvSpPr>
            <p:cNvPr id="367" name="Freeform: Shape 366">
              <a:extLst>
                <a:ext uri="{FF2B5EF4-FFF2-40B4-BE49-F238E27FC236}">
                  <a16:creationId xmlns:a16="http://schemas.microsoft.com/office/drawing/2014/main" id="{73FA9950-C78C-4552-97AA-77F0CFC7E8C4}"/>
                </a:ext>
              </a:extLst>
            </p:cNvPr>
            <p:cNvSpPr/>
            <p:nvPr/>
          </p:nvSpPr>
          <p:spPr>
            <a:xfrm>
              <a:off x="845469" y="6107676"/>
              <a:ext cx="109997" cy="151984"/>
            </a:xfrm>
            <a:custGeom>
              <a:avLst/>
              <a:gdLst>
                <a:gd name="connsiteX0" fmla="*/ 185356 w 185356"/>
                <a:gd name="connsiteY0" fmla="*/ 179699 h 256108"/>
                <a:gd name="connsiteX1" fmla="*/ 159182 w 185356"/>
                <a:gd name="connsiteY1" fmla="*/ 235772 h 256108"/>
                <a:gd name="connsiteX2" fmla="*/ 91973 w 185356"/>
                <a:gd name="connsiteY2" fmla="*/ 256108 h 256108"/>
                <a:gd name="connsiteX3" fmla="*/ 39976 w 185356"/>
                <a:gd name="connsiteY3" fmla="*/ 248507 h 256108"/>
                <a:gd name="connsiteX4" fmla="*/ 0 w 185356"/>
                <a:gd name="connsiteY4" fmla="*/ 222856 h 256108"/>
                <a:gd name="connsiteX5" fmla="*/ 31833 w 185356"/>
                <a:gd name="connsiteY5" fmla="*/ 191024 h 256108"/>
                <a:gd name="connsiteX6" fmla="*/ 92326 w 185356"/>
                <a:gd name="connsiteY6" fmla="*/ 212246 h 256108"/>
                <a:gd name="connsiteX7" fmla="*/ 125758 w 185356"/>
                <a:gd name="connsiteY7" fmla="*/ 204111 h 256108"/>
                <a:gd name="connsiteX8" fmla="*/ 137255 w 185356"/>
                <a:gd name="connsiteY8" fmla="*/ 180765 h 256108"/>
                <a:gd name="connsiteX9" fmla="*/ 129464 w 185356"/>
                <a:gd name="connsiteY9" fmla="*/ 159896 h 256108"/>
                <a:gd name="connsiteX10" fmla="*/ 106832 w 185356"/>
                <a:gd name="connsiteY10" fmla="*/ 151400 h 256108"/>
                <a:gd name="connsiteX11" fmla="*/ 76762 w 185356"/>
                <a:gd name="connsiteY11" fmla="*/ 146799 h 256108"/>
                <a:gd name="connsiteX12" fmla="*/ 27946 w 185356"/>
                <a:gd name="connsiteY12" fmla="*/ 125930 h 256108"/>
                <a:gd name="connsiteX13" fmla="*/ 9906 w 185356"/>
                <a:gd name="connsiteY13" fmla="*/ 76410 h 256108"/>
                <a:gd name="connsiteX14" fmla="*/ 33604 w 185356"/>
                <a:gd name="connsiteY14" fmla="*/ 21050 h 256108"/>
                <a:gd name="connsiteX15" fmla="*/ 97631 w 185356"/>
                <a:gd name="connsiteY15" fmla="*/ 0 h 256108"/>
                <a:gd name="connsiteX16" fmla="*/ 178994 w 185356"/>
                <a:gd name="connsiteY16" fmla="*/ 29366 h 256108"/>
                <a:gd name="connsiteX17" fmla="*/ 147866 w 185356"/>
                <a:gd name="connsiteY17" fmla="*/ 60141 h 256108"/>
                <a:gd name="connsiteX18" fmla="*/ 96221 w 185356"/>
                <a:gd name="connsiteY18" fmla="*/ 42805 h 256108"/>
                <a:gd name="connsiteX19" fmla="*/ 67561 w 185356"/>
                <a:gd name="connsiteY19" fmla="*/ 51826 h 256108"/>
                <a:gd name="connsiteX20" fmla="*/ 57655 w 185356"/>
                <a:gd name="connsiteY20" fmla="*/ 74638 h 256108"/>
                <a:gd name="connsiteX21" fmla="*/ 64732 w 185356"/>
                <a:gd name="connsiteY21" fmla="*/ 92678 h 256108"/>
                <a:gd name="connsiteX22" fmla="*/ 87725 w 185356"/>
                <a:gd name="connsiteY22" fmla="*/ 102232 h 256108"/>
                <a:gd name="connsiteX23" fmla="*/ 117796 w 185356"/>
                <a:gd name="connsiteY23" fmla="*/ 106832 h 256108"/>
                <a:gd name="connsiteX24" fmla="*/ 165906 w 185356"/>
                <a:gd name="connsiteY24" fmla="*/ 126644 h 256108"/>
                <a:gd name="connsiteX25" fmla="*/ 185356 w 185356"/>
                <a:gd name="connsiteY25" fmla="*/ 179699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5356" h="256108">
                  <a:moveTo>
                    <a:pt x="185356" y="179699"/>
                  </a:moveTo>
                  <a:cubicBezTo>
                    <a:pt x="185356" y="203521"/>
                    <a:pt x="176632" y="222209"/>
                    <a:pt x="159182" y="235772"/>
                  </a:cubicBezTo>
                  <a:cubicBezTo>
                    <a:pt x="141732" y="249326"/>
                    <a:pt x="119329" y="256108"/>
                    <a:pt x="91973" y="256108"/>
                  </a:cubicBezTo>
                  <a:cubicBezTo>
                    <a:pt x="71923" y="256108"/>
                    <a:pt x="54597" y="253575"/>
                    <a:pt x="39976" y="248507"/>
                  </a:cubicBezTo>
                  <a:cubicBezTo>
                    <a:pt x="25356" y="243430"/>
                    <a:pt x="12030" y="234887"/>
                    <a:pt x="0" y="222856"/>
                  </a:cubicBezTo>
                  <a:lnTo>
                    <a:pt x="31833" y="191024"/>
                  </a:lnTo>
                  <a:cubicBezTo>
                    <a:pt x="45987" y="205169"/>
                    <a:pt x="66151" y="212246"/>
                    <a:pt x="92326" y="212246"/>
                  </a:cubicBezTo>
                  <a:cubicBezTo>
                    <a:pt x="106947" y="212246"/>
                    <a:pt x="118091" y="209531"/>
                    <a:pt x="125758" y="204111"/>
                  </a:cubicBezTo>
                  <a:cubicBezTo>
                    <a:pt x="133417" y="198682"/>
                    <a:pt x="137255" y="190900"/>
                    <a:pt x="137255" y="180765"/>
                  </a:cubicBezTo>
                  <a:cubicBezTo>
                    <a:pt x="137255" y="172041"/>
                    <a:pt x="134655" y="165078"/>
                    <a:pt x="129464" y="159896"/>
                  </a:cubicBezTo>
                  <a:cubicBezTo>
                    <a:pt x="124987" y="155648"/>
                    <a:pt x="117443" y="152819"/>
                    <a:pt x="106832" y="151400"/>
                  </a:cubicBezTo>
                  <a:lnTo>
                    <a:pt x="76762" y="146799"/>
                  </a:lnTo>
                  <a:cubicBezTo>
                    <a:pt x="55540" y="143742"/>
                    <a:pt x="39262" y="136779"/>
                    <a:pt x="27946" y="125930"/>
                  </a:cubicBezTo>
                  <a:cubicBezTo>
                    <a:pt x="15916" y="114138"/>
                    <a:pt x="9906" y="97631"/>
                    <a:pt x="9906" y="76410"/>
                  </a:cubicBezTo>
                  <a:cubicBezTo>
                    <a:pt x="9906" y="53531"/>
                    <a:pt x="17802" y="35081"/>
                    <a:pt x="33604" y="21050"/>
                  </a:cubicBezTo>
                  <a:cubicBezTo>
                    <a:pt x="49406" y="7020"/>
                    <a:pt x="70752" y="0"/>
                    <a:pt x="97631" y="0"/>
                  </a:cubicBezTo>
                  <a:cubicBezTo>
                    <a:pt x="131588" y="0"/>
                    <a:pt x="158715" y="9792"/>
                    <a:pt x="178994" y="29366"/>
                  </a:cubicBezTo>
                  <a:lnTo>
                    <a:pt x="147866" y="60141"/>
                  </a:lnTo>
                  <a:cubicBezTo>
                    <a:pt x="136074" y="48577"/>
                    <a:pt x="118853" y="42805"/>
                    <a:pt x="96221" y="42805"/>
                  </a:cubicBezTo>
                  <a:cubicBezTo>
                    <a:pt x="83715" y="42805"/>
                    <a:pt x="74171" y="45815"/>
                    <a:pt x="67561" y="51826"/>
                  </a:cubicBezTo>
                  <a:cubicBezTo>
                    <a:pt x="60960" y="57836"/>
                    <a:pt x="57655" y="65446"/>
                    <a:pt x="57655" y="74638"/>
                  </a:cubicBezTo>
                  <a:cubicBezTo>
                    <a:pt x="57655" y="82191"/>
                    <a:pt x="60017" y="88202"/>
                    <a:pt x="64732" y="92678"/>
                  </a:cubicBezTo>
                  <a:cubicBezTo>
                    <a:pt x="70161" y="97631"/>
                    <a:pt x="77819" y="100813"/>
                    <a:pt x="87725" y="102232"/>
                  </a:cubicBezTo>
                  <a:lnTo>
                    <a:pt x="117796" y="106832"/>
                  </a:lnTo>
                  <a:cubicBezTo>
                    <a:pt x="139255" y="109899"/>
                    <a:pt x="155296" y="116500"/>
                    <a:pt x="165906" y="126644"/>
                  </a:cubicBezTo>
                  <a:cubicBezTo>
                    <a:pt x="178870" y="138665"/>
                    <a:pt x="185356" y="156353"/>
                    <a:pt x="185356" y="179699"/>
                  </a:cubicBezTo>
                  <a:close/>
                </a:path>
              </a:pathLst>
            </a:custGeom>
            <a:solidFill>
              <a:srgbClr val="221F20"/>
            </a:solidFill>
            <a:ln w="9525" cap="flat">
              <a:noFill/>
              <a:prstDash val="solid"/>
              <a:round/>
            </a:ln>
          </p:spPr>
          <p:txBody>
            <a:bodyPr rtlCol="0" anchor="ctr"/>
            <a:lstStyle/>
            <a:p>
              <a:endParaRPr lang="en-GB"/>
            </a:p>
          </p:txBody>
        </p:sp>
        <p:sp>
          <p:nvSpPr>
            <p:cNvPr id="368" name="Freeform: Shape 367">
              <a:extLst>
                <a:ext uri="{FF2B5EF4-FFF2-40B4-BE49-F238E27FC236}">
                  <a16:creationId xmlns:a16="http://schemas.microsoft.com/office/drawing/2014/main" id="{94B6AAD9-B45E-49A5-B062-90C74036F91D}"/>
                </a:ext>
              </a:extLst>
            </p:cNvPr>
            <p:cNvSpPr/>
            <p:nvPr/>
          </p:nvSpPr>
          <p:spPr>
            <a:xfrm>
              <a:off x="969287" y="6107676"/>
              <a:ext cx="109997" cy="151984"/>
            </a:xfrm>
            <a:custGeom>
              <a:avLst/>
              <a:gdLst>
                <a:gd name="connsiteX0" fmla="*/ 185356 w 185356"/>
                <a:gd name="connsiteY0" fmla="*/ 179699 h 256108"/>
                <a:gd name="connsiteX1" fmla="*/ 159182 w 185356"/>
                <a:gd name="connsiteY1" fmla="*/ 235772 h 256108"/>
                <a:gd name="connsiteX2" fmla="*/ 91973 w 185356"/>
                <a:gd name="connsiteY2" fmla="*/ 256108 h 256108"/>
                <a:gd name="connsiteX3" fmla="*/ 39976 w 185356"/>
                <a:gd name="connsiteY3" fmla="*/ 248507 h 256108"/>
                <a:gd name="connsiteX4" fmla="*/ 0 w 185356"/>
                <a:gd name="connsiteY4" fmla="*/ 222856 h 256108"/>
                <a:gd name="connsiteX5" fmla="*/ 31842 w 185356"/>
                <a:gd name="connsiteY5" fmla="*/ 191024 h 256108"/>
                <a:gd name="connsiteX6" fmla="*/ 92326 w 185356"/>
                <a:gd name="connsiteY6" fmla="*/ 212246 h 256108"/>
                <a:gd name="connsiteX7" fmla="*/ 125759 w 185356"/>
                <a:gd name="connsiteY7" fmla="*/ 204111 h 256108"/>
                <a:gd name="connsiteX8" fmla="*/ 137255 w 185356"/>
                <a:gd name="connsiteY8" fmla="*/ 180765 h 256108"/>
                <a:gd name="connsiteX9" fmla="*/ 129473 w 185356"/>
                <a:gd name="connsiteY9" fmla="*/ 159896 h 256108"/>
                <a:gd name="connsiteX10" fmla="*/ 106832 w 185356"/>
                <a:gd name="connsiteY10" fmla="*/ 151400 h 256108"/>
                <a:gd name="connsiteX11" fmla="*/ 76762 w 185356"/>
                <a:gd name="connsiteY11" fmla="*/ 146799 h 256108"/>
                <a:gd name="connsiteX12" fmla="*/ 27946 w 185356"/>
                <a:gd name="connsiteY12" fmla="*/ 125930 h 256108"/>
                <a:gd name="connsiteX13" fmla="*/ 9906 w 185356"/>
                <a:gd name="connsiteY13" fmla="*/ 76410 h 256108"/>
                <a:gd name="connsiteX14" fmla="*/ 33604 w 185356"/>
                <a:gd name="connsiteY14" fmla="*/ 21050 h 256108"/>
                <a:gd name="connsiteX15" fmla="*/ 97631 w 185356"/>
                <a:gd name="connsiteY15" fmla="*/ 0 h 256108"/>
                <a:gd name="connsiteX16" fmla="*/ 178994 w 185356"/>
                <a:gd name="connsiteY16" fmla="*/ 29366 h 256108"/>
                <a:gd name="connsiteX17" fmla="*/ 147866 w 185356"/>
                <a:gd name="connsiteY17" fmla="*/ 60141 h 256108"/>
                <a:gd name="connsiteX18" fmla="*/ 96221 w 185356"/>
                <a:gd name="connsiteY18" fmla="*/ 42805 h 256108"/>
                <a:gd name="connsiteX19" fmla="*/ 67570 w 185356"/>
                <a:gd name="connsiteY19" fmla="*/ 51826 h 256108"/>
                <a:gd name="connsiteX20" fmla="*/ 57664 w 185356"/>
                <a:gd name="connsiteY20" fmla="*/ 74638 h 256108"/>
                <a:gd name="connsiteX21" fmla="*/ 64732 w 185356"/>
                <a:gd name="connsiteY21" fmla="*/ 92678 h 256108"/>
                <a:gd name="connsiteX22" fmla="*/ 87725 w 185356"/>
                <a:gd name="connsiteY22" fmla="*/ 102232 h 256108"/>
                <a:gd name="connsiteX23" fmla="*/ 117796 w 185356"/>
                <a:gd name="connsiteY23" fmla="*/ 106832 h 256108"/>
                <a:gd name="connsiteX24" fmla="*/ 165906 w 185356"/>
                <a:gd name="connsiteY24" fmla="*/ 126644 h 256108"/>
                <a:gd name="connsiteX25" fmla="*/ 185356 w 185356"/>
                <a:gd name="connsiteY25" fmla="*/ 179699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5356" h="256108">
                  <a:moveTo>
                    <a:pt x="185356" y="179699"/>
                  </a:moveTo>
                  <a:cubicBezTo>
                    <a:pt x="185356" y="203521"/>
                    <a:pt x="176632" y="222209"/>
                    <a:pt x="159182" y="235772"/>
                  </a:cubicBezTo>
                  <a:cubicBezTo>
                    <a:pt x="141732" y="249326"/>
                    <a:pt x="119329" y="256108"/>
                    <a:pt x="91973" y="256108"/>
                  </a:cubicBezTo>
                  <a:cubicBezTo>
                    <a:pt x="71933" y="256108"/>
                    <a:pt x="54597" y="253575"/>
                    <a:pt x="39976" y="248507"/>
                  </a:cubicBezTo>
                  <a:cubicBezTo>
                    <a:pt x="25356" y="243430"/>
                    <a:pt x="12030" y="234887"/>
                    <a:pt x="0" y="222856"/>
                  </a:cubicBezTo>
                  <a:lnTo>
                    <a:pt x="31842" y="191024"/>
                  </a:lnTo>
                  <a:cubicBezTo>
                    <a:pt x="45987" y="205169"/>
                    <a:pt x="66151" y="212246"/>
                    <a:pt x="92326" y="212246"/>
                  </a:cubicBezTo>
                  <a:cubicBezTo>
                    <a:pt x="106947" y="212246"/>
                    <a:pt x="118091" y="209531"/>
                    <a:pt x="125759" y="204111"/>
                  </a:cubicBezTo>
                  <a:cubicBezTo>
                    <a:pt x="133417" y="198682"/>
                    <a:pt x="137255" y="190900"/>
                    <a:pt x="137255" y="180765"/>
                  </a:cubicBezTo>
                  <a:cubicBezTo>
                    <a:pt x="137255" y="172041"/>
                    <a:pt x="134655" y="165078"/>
                    <a:pt x="129473" y="159896"/>
                  </a:cubicBezTo>
                  <a:cubicBezTo>
                    <a:pt x="124987" y="155648"/>
                    <a:pt x="117443" y="152819"/>
                    <a:pt x="106832" y="151400"/>
                  </a:cubicBezTo>
                  <a:lnTo>
                    <a:pt x="76762" y="146799"/>
                  </a:lnTo>
                  <a:cubicBezTo>
                    <a:pt x="55540" y="143742"/>
                    <a:pt x="39262" y="136779"/>
                    <a:pt x="27946" y="125930"/>
                  </a:cubicBezTo>
                  <a:cubicBezTo>
                    <a:pt x="15916" y="114138"/>
                    <a:pt x="9906" y="97631"/>
                    <a:pt x="9906" y="76410"/>
                  </a:cubicBezTo>
                  <a:cubicBezTo>
                    <a:pt x="9906" y="53531"/>
                    <a:pt x="17802" y="35081"/>
                    <a:pt x="33604" y="21050"/>
                  </a:cubicBezTo>
                  <a:cubicBezTo>
                    <a:pt x="49406" y="7020"/>
                    <a:pt x="70752" y="0"/>
                    <a:pt x="97631" y="0"/>
                  </a:cubicBezTo>
                  <a:cubicBezTo>
                    <a:pt x="131588" y="0"/>
                    <a:pt x="158715" y="9792"/>
                    <a:pt x="178994" y="29366"/>
                  </a:cubicBezTo>
                  <a:lnTo>
                    <a:pt x="147866" y="60141"/>
                  </a:lnTo>
                  <a:cubicBezTo>
                    <a:pt x="136074" y="48577"/>
                    <a:pt x="118863" y="42805"/>
                    <a:pt x="96221" y="42805"/>
                  </a:cubicBezTo>
                  <a:cubicBezTo>
                    <a:pt x="83715" y="42805"/>
                    <a:pt x="74171" y="45815"/>
                    <a:pt x="67570" y="51826"/>
                  </a:cubicBezTo>
                  <a:cubicBezTo>
                    <a:pt x="60960" y="57836"/>
                    <a:pt x="57664" y="65446"/>
                    <a:pt x="57664" y="74638"/>
                  </a:cubicBezTo>
                  <a:cubicBezTo>
                    <a:pt x="57664" y="82191"/>
                    <a:pt x="60017" y="88202"/>
                    <a:pt x="64732" y="92678"/>
                  </a:cubicBezTo>
                  <a:cubicBezTo>
                    <a:pt x="70161" y="97631"/>
                    <a:pt x="77829" y="100813"/>
                    <a:pt x="87725" y="102232"/>
                  </a:cubicBezTo>
                  <a:lnTo>
                    <a:pt x="117796" y="106832"/>
                  </a:lnTo>
                  <a:cubicBezTo>
                    <a:pt x="139255" y="109899"/>
                    <a:pt x="155296" y="116500"/>
                    <a:pt x="165906" y="126644"/>
                  </a:cubicBezTo>
                  <a:cubicBezTo>
                    <a:pt x="178879" y="138665"/>
                    <a:pt x="185356" y="156353"/>
                    <a:pt x="185356" y="179699"/>
                  </a:cubicBezTo>
                  <a:close/>
                </a:path>
              </a:pathLst>
            </a:custGeom>
            <a:solidFill>
              <a:srgbClr val="221F20"/>
            </a:solidFill>
            <a:ln w="9525" cap="flat">
              <a:noFill/>
              <a:prstDash val="solid"/>
              <a:round/>
            </a:ln>
          </p:spPr>
          <p:txBody>
            <a:bodyPr rtlCol="0" anchor="ctr"/>
            <a:lstStyle/>
            <a:p>
              <a:endParaRPr lang="en-GB"/>
            </a:p>
          </p:txBody>
        </p:sp>
        <p:sp>
          <p:nvSpPr>
            <p:cNvPr id="369" name="Freeform: Shape 368">
              <a:extLst>
                <a:ext uri="{FF2B5EF4-FFF2-40B4-BE49-F238E27FC236}">
                  <a16:creationId xmlns:a16="http://schemas.microsoft.com/office/drawing/2014/main" id="{CA5398A1-DCDA-4581-A7C4-07CD617181ED}"/>
                </a:ext>
              </a:extLst>
            </p:cNvPr>
            <p:cNvSpPr/>
            <p:nvPr/>
          </p:nvSpPr>
          <p:spPr>
            <a:xfrm>
              <a:off x="1141563" y="6107676"/>
              <a:ext cx="109997" cy="151984"/>
            </a:xfrm>
            <a:custGeom>
              <a:avLst/>
              <a:gdLst>
                <a:gd name="connsiteX0" fmla="*/ 185357 w 185356"/>
                <a:gd name="connsiteY0" fmla="*/ 179699 h 256108"/>
                <a:gd name="connsiteX1" fmla="*/ 159182 w 185356"/>
                <a:gd name="connsiteY1" fmla="*/ 235772 h 256108"/>
                <a:gd name="connsiteX2" fmla="*/ 91973 w 185356"/>
                <a:gd name="connsiteY2" fmla="*/ 256108 h 256108"/>
                <a:gd name="connsiteX3" fmla="*/ 39976 w 185356"/>
                <a:gd name="connsiteY3" fmla="*/ 248507 h 256108"/>
                <a:gd name="connsiteX4" fmla="*/ 0 w 185356"/>
                <a:gd name="connsiteY4" fmla="*/ 222856 h 256108"/>
                <a:gd name="connsiteX5" fmla="*/ 31833 w 185356"/>
                <a:gd name="connsiteY5" fmla="*/ 191024 h 256108"/>
                <a:gd name="connsiteX6" fmla="*/ 92326 w 185356"/>
                <a:gd name="connsiteY6" fmla="*/ 212246 h 256108"/>
                <a:gd name="connsiteX7" fmla="*/ 125759 w 185356"/>
                <a:gd name="connsiteY7" fmla="*/ 204111 h 256108"/>
                <a:gd name="connsiteX8" fmla="*/ 137255 w 185356"/>
                <a:gd name="connsiteY8" fmla="*/ 180765 h 256108"/>
                <a:gd name="connsiteX9" fmla="*/ 129464 w 185356"/>
                <a:gd name="connsiteY9" fmla="*/ 159896 h 256108"/>
                <a:gd name="connsiteX10" fmla="*/ 106832 w 185356"/>
                <a:gd name="connsiteY10" fmla="*/ 151400 h 256108"/>
                <a:gd name="connsiteX11" fmla="*/ 76762 w 185356"/>
                <a:gd name="connsiteY11" fmla="*/ 146799 h 256108"/>
                <a:gd name="connsiteX12" fmla="*/ 27946 w 185356"/>
                <a:gd name="connsiteY12" fmla="*/ 125930 h 256108"/>
                <a:gd name="connsiteX13" fmla="*/ 9906 w 185356"/>
                <a:gd name="connsiteY13" fmla="*/ 76410 h 256108"/>
                <a:gd name="connsiteX14" fmla="*/ 33604 w 185356"/>
                <a:gd name="connsiteY14" fmla="*/ 21050 h 256108"/>
                <a:gd name="connsiteX15" fmla="*/ 97631 w 185356"/>
                <a:gd name="connsiteY15" fmla="*/ 0 h 256108"/>
                <a:gd name="connsiteX16" fmla="*/ 178994 w 185356"/>
                <a:gd name="connsiteY16" fmla="*/ 29366 h 256108"/>
                <a:gd name="connsiteX17" fmla="*/ 147866 w 185356"/>
                <a:gd name="connsiteY17" fmla="*/ 60141 h 256108"/>
                <a:gd name="connsiteX18" fmla="*/ 96222 w 185356"/>
                <a:gd name="connsiteY18" fmla="*/ 42805 h 256108"/>
                <a:gd name="connsiteX19" fmla="*/ 67561 w 185356"/>
                <a:gd name="connsiteY19" fmla="*/ 51826 h 256108"/>
                <a:gd name="connsiteX20" fmla="*/ 57655 w 185356"/>
                <a:gd name="connsiteY20" fmla="*/ 74638 h 256108"/>
                <a:gd name="connsiteX21" fmla="*/ 64732 w 185356"/>
                <a:gd name="connsiteY21" fmla="*/ 92678 h 256108"/>
                <a:gd name="connsiteX22" fmla="*/ 87725 w 185356"/>
                <a:gd name="connsiteY22" fmla="*/ 102232 h 256108"/>
                <a:gd name="connsiteX23" fmla="*/ 117796 w 185356"/>
                <a:gd name="connsiteY23" fmla="*/ 106832 h 256108"/>
                <a:gd name="connsiteX24" fmla="*/ 165906 w 185356"/>
                <a:gd name="connsiteY24" fmla="*/ 126644 h 256108"/>
                <a:gd name="connsiteX25" fmla="*/ 185357 w 185356"/>
                <a:gd name="connsiteY25" fmla="*/ 179699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5356" h="256108">
                  <a:moveTo>
                    <a:pt x="185357" y="179699"/>
                  </a:moveTo>
                  <a:cubicBezTo>
                    <a:pt x="185357" y="203521"/>
                    <a:pt x="176632" y="222209"/>
                    <a:pt x="159182" y="235772"/>
                  </a:cubicBezTo>
                  <a:cubicBezTo>
                    <a:pt x="141732" y="249326"/>
                    <a:pt x="119329" y="256108"/>
                    <a:pt x="91973" y="256108"/>
                  </a:cubicBezTo>
                  <a:cubicBezTo>
                    <a:pt x="71923" y="256108"/>
                    <a:pt x="54597" y="253575"/>
                    <a:pt x="39976" y="248507"/>
                  </a:cubicBezTo>
                  <a:cubicBezTo>
                    <a:pt x="25356" y="243430"/>
                    <a:pt x="12030" y="234887"/>
                    <a:pt x="0" y="222856"/>
                  </a:cubicBezTo>
                  <a:lnTo>
                    <a:pt x="31833" y="191024"/>
                  </a:lnTo>
                  <a:cubicBezTo>
                    <a:pt x="45987" y="205169"/>
                    <a:pt x="66151" y="212246"/>
                    <a:pt x="92326" y="212246"/>
                  </a:cubicBezTo>
                  <a:cubicBezTo>
                    <a:pt x="106947" y="212246"/>
                    <a:pt x="118091" y="209531"/>
                    <a:pt x="125759" y="204111"/>
                  </a:cubicBezTo>
                  <a:cubicBezTo>
                    <a:pt x="133417" y="198682"/>
                    <a:pt x="137255" y="190900"/>
                    <a:pt x="137255" y="180765"/>
                  </a:cubicBezTo>
                  <a:cubicBezTo>
                    <a:pt x="137255" y="172041"/>
                    <a:pt x="134655" y="165078"/>
                    <a:pt x="129464" y="159896"/>
                  </a:cubicBezTo>
                  <a:cubicBezTo>
                    <a:pt x="124987" y="155648"/>
                    <a:pt x="117443" y="152819"/>
                    <a:pt x="106832" y="151400"/>
                  </a:cubicBezTo>
                  <a:lnTo>
                    <a:pt x="76762" y="146799"/>
                  </a:lnTo>
                  <a:cubicBezTo>
                    <a:pt x="55540" y="143742"/>
                    <a:pt x="39262" y="136779"/>
                    <a:pt x="27946" y="125930"/>
                  </a:cubicBezTo>
                  <a:cubicBezTo>
                    <a:pt x="15916" y="114138"/>
                    <a:pt x="9906" y="97631"/>
                    <a:pt x="9906" y="76410"/>
                  </a:cubicBezTo>
                  <a:cubicBezTo>
                    <a:pt x="9906" y="53531"/>
                    <a:pt x="17802" y="35081"/>
                    <a:pt x="33604" y="21050"/>
                  </a:cubicBezTo>
                  <a:cubicBezTo>
                    <a:pt x="49406" y="7020"/>
                    <a:pt x="70752" y="0"/>
                    <a:pt x="97631" y="0"/>
                  </a:cubicBezTo>
                  <a:cubicBezTo>
                    <a:pt x="131588" y="0"/>
                    <a:pt x="158715" y="9792"/>
                    <a:pt x="178994" y="29366"/>
                  </a:cubicBezTo>
                  <a:lnTo>
                    <a:pt x="147866" y="60141"/>
                  </a:lnTo>
                  <a:cubicBezTo>
                    <a:pt x="136074" y="48577"/>
                    <a:pt x="118853" y="42805"/>
                    <a:pt x="96222" y="42805"/>
                  </a:cubicBezTo>
                  <a:cubicBezTo>
                    <a:pt x="83715" y="42805"/>
                    <a:pt x="74171" y="45815"/>
                    <a:pt x="67561" y="51826"/>
                  </a:cubicBezTo>
                  <a:cubicBezTo>
                    <a:pt x="60960" y="57836"/>
                    <a:pt x="57655" y="65446"/>
                    <a:pt x="57655" y="74638"/>
                  </a:cubicBezTo>
                  <a:cubicBezTo>
                    <a:pt x="57655" y="82191"/>
                    <a:pt x="60017" y="88202"/>
                    <a:pt x="64732" y="92678"/>
                  </a:cubicBezTo>
                  <a:cubicBezTo>
                    <a:pt x="70161" y="97631"/>
                    <a:pt x="77819" y="100813"/>
                    <a:pt x="87725" y="102232"/>
                  </a:cubicBezTo>
                  <a:lnTo>
                    <a:pt x="117796" y="106832"/>
                  </a:lnTo>
                  <a:cubicBezTo>
                    <a:pt x="139255" y="109899"/>
                    <a:pt x="155296" y="116500"/>
                    <a:pt x="165906" y="126644"/>
                  </a:cubicBezTo>
                  <a:cubicBezTo>
                    <a:pt x="178870" y="138665"/>
                    <a:pt x="185357" y="156353"/>
                    <a:pt x="185357" y="179699"/>
                  </a:cubicBezTo>
                  <a:close/>
                </a:path>
              </a:pathLst>
            </a:custGeom>
            <a:solidFill>
              <a:srgbClr val="221F20"/>
            </a:solidFill>
            <a:ln w="9525" cap="flat">
              <a:noFill/>
              <a:prstDash val="solid"/>
              <a:round/>
            </a:ln>
          </p:spPr>
          <p:txBody>
            <a:bodyPr rtlCol="0" anchor="ctr"/>
            <a:lstStyle/>
            <a:p>
              <a:endParaRPr lang="en-GB"/>
            </a:p>
          </p:txBody>
        </p:sp>
        <p:sp>
          <p:nvSpPr>
            <p:cNvPr id="370" name="Freeform: Shape 369">
              <a:extLst>
                <a:ext uri="{FF2B5EF4-FFF2-40B4-BE49-F238E27FC236}">
                  <a16:creationId xmlns:a16="http://schemas.microsoft.com/office/drawing/2014/main" id="{04D87A7A-006C-42FE-A7BB-0E68121D8C7C}"/>
                </a:ext>
              </a:extLst>
            </p:cNvPr>
            <p:cNvSpPr/>
            <p:nvPr/>
          </p:nvSpPr>
          <p:spPr>
            <a:xfrm>
              <a:off x="1262441" y="6108937"/>
              <a:ext cx="131832" cy="149463"/>
            </a:xfrm>
            <a:custGeom>
              <a:avLst/>
              <a:gdLst>
                <a:gd name="connsiteX0" fmla="*/ 222152 w 222151"/>
                <a:gd name="connsiteY0" fmla="*/ 251860 h 251860"/>
                <a:gd name="connsiteX1" fmla="*/ 170859 w 222151"/>
                <a:gd name="connsiteY1" fmla="*/ 251860 h 251860"/>
                <a:gd name="connsiteX2" fmla="*/ 156001 w 222151"/>
                <a:gd name="connsiteY2" fmla="*/ 207293 h 251860"/>
                <a:gd name="connsiteX3" fmla="*/ 66504 w 222151"/>
                <a:gd name="connsiteY3" fmla="*/ 207293 h 251860"/>
                <a:gd name="connsiteX4" fmla="*/ 51292 w 222151"/>
                <a:gd name="connsiteY4" fmla="*/ 251860 h 251860"/>
                <a:gd name="connsiteX5" fmla="*/ 0 w 222151"/>
                <a:gd name="connsiteY5" fmla="*/ 251860 h 251860"/>
                <a:gd name="connsiteX6" fmla="*/ 91621 w 222151"/>
                <a:gd name="connsiteY6" fmla="*/ 0 h 251860"/>
                <a:gd name="connsiteX7" fmla="*/ 130178 w 222151"/>
                <a:gd name="connsiteY7" fmla="*/ 0 h 251860"/>
                <a:gd name="connsiteX8" fmla="*/ 222152 w 222151"/>
                <a:gd name="connsiteY8" fmla="*/ 251860 h 251860"/>
                <a:gd name="connsiteX9" fmla="*/ 142913 w 222151"/>
                <a:gd name="connsiteY9" fmla="*/ 165906 h 251860"/>
                <a:gd name="connsiteX10" fmla="*/ 112138 w 222151"/>
                <a:gd name="connsiteY10" fmla="*/ 74286 h 251860"/>
                <a:gd name="connsiteX11" fmla="*/ 80305 w 222151"/>
                <a:gd name="connsiteY11" fmla="*/ 165906 h 251860"/>
                <a:gd name="connsiteX12" fmla="*/ 142913 w 222151"/>
                <a:gd name="connsiteY12" fmla="*/ 165906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151" h="251860">
                  <a:moveTo>
                    <a:pt x="222152" y="251860"/>
                  </a:moveTo>
                  <a:lnTo>
                    <a:pt x="170859" y="251860"/>
                  </a:lnTo>
                  <a:lnTo>
                    <a:pt x="156001" y="207293"/>
                  </a:lnTo>
                  <a:lnTo>
                    <a:pt x="66504" y="207293"/>
                  </a:lnTo>
                  <a:lnTo>
                    <a:pt x="51292" y="251860"/>
                  </a:lnTo>
                  <a:lnTo>
                    <a:pt x="0" y="251860"/>
                  </a:lnTo>
                  <a:lnTo>
                    <a:pt x="91621" y="0"/>
                  </a:lnTo>
                  <a:lnTo>
                    <a:pt x="130178" y="0"/>
                  </a:lnTo>
                  <a:lnTo>
                    <a:pt x="222152" y="251860"/>
                  </a:lnTo>
                  <a:close/>
                  <a:moveTo>
                    <a:pt x="142913" y="165906"/>
                  </a:moveTo>
                  <a:lnTo>
                    <a:pt x="112138" y="74286"/>
                  </a:lnTo>
                  <a:lnTo>
                    <a:pt x="80305" y="165906"/>
                  </a:lnTo>
                  <a:lnTo>
                    <a:pt x="142913" y="165906"/>
                  </a:lnTo>
                  <a:close/>
                </a:path>
              </a:pathLst>
            </a:custGeom>
            <a:solidFill>
              <a:srgbClr val="221F20"/>
            </a:solidFill>
            <a:ln w="9525" cap="flat">
              <a:noFill/>
              <a:prstDash val="solid"/>
              <a:round/>
            </a:ln>
          </p:spPr>
          <p:txBody>
            <a:bodyPr rtlCol="0" anchor="ctr"/>
            <a:lstStyle/>
            <a:p>
              <a:endParaRPr lang="en-GB"/>
            </a:p>
          </p:txBody>
        </p:sp>
        <p:sp>
          <p:nvSpPr>
            <p:cNvPr id="371" name="Freeform: Shape 370">
              <a:extLst>
                <a:ext uri="{FF2B5EF4-FFF2-40B4-BE49-F238E27FC236}">
                  <a16:creationId xmlns:a16="http://schemas.microsoft.com/office/drawing/2014/main" id="{C9C5205B-09E7-4868-A568-205909C34C9F}"/>
                </a:ext>
              </a:extLst>
            </p:cNvPr>
            <p:cNvSpPr/>
            <p:nvPr/>
          </p:nvSpPr>
          <p:spPr>
            <a:xfrm>
              <a:off x="1412503" y="6108937"/>
              <a:ext cx="98449" cy="149463"/>
            </a:xfrm>
            <a:custGeom>
              <a:avLst/>
              <a:gdLst>
                <a:gd name="connsiteX0" fmla="*/ 165897 w 165896"/>
                <a:gd name="connsiteY0" fmla="*/ 43863 h 251860"/>
                <a:gd name="connsiteX1" fmla="*/ 49168 w 165896"/>
                <a:gd name="connsiteY1" fmla="*/ 43863 h 251860"/>
                <a:gd name="connsiteX2" fmla="*/ 49168 w 165896"/>
                <a:gd name="connsiteY2" fmla="*/ 105766 h 251860"/>
                <a:gd name="connsiteX3" fmla="*/ 148571 w 165896"/>
                <a:gd name="connsiteY3" fmla="*/ 105766 h 251860"/>
                <a:gd name="connsiteX4" fmla="*/ 148571 w 165896"/>
                <a:gd name="connsiteY4" fmla="*/ 149628 h 251860"/>
                <a:gd name="connsiteX5" fmla="*/ 49168 w 165896"/>
                <a:gd name="connsiteY5" fmla="*/ 149628 h 251860"/>
                <a:gd name="connsiteX6" fmla="*/ 49168 w 165896"/>
                <a:gd name="connsiteY6" fmla="*/ 251860 h 251860"/>
                <a:gd name="connsiteX7" fmla="*/ 0 w 165896"/>
                <a:gd name="connsiteY7" fmla="*/ 251860 h 251860"/>
                <a:gd name="connsiteX8" fmla="*/ 0 w 165896"/>
                <a:gd name="connsiteY8" fmla="*/ 0 h 251860"/>
                <a:gd name="connsiteX9" fmla="*/ 165897 w 165896"/>
                <a:gd name="connsiteY9" fmla="*/ 0 h 251860"/>
                <a:gd name="connsiteX10" fmla="*/ 165897 w 165896"/>
                <a:gd name="connsiteY10" fmla="*/ 43863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896" h="251860">
                  <a:moveTo>
                    <a:pt x="165897" y="43863"/>
                  </a:moveTo>
                  <a:lnTo>
                    <a:pt x="49168" y="43863"/>
                  </a:lnTo>
                  <a:lnTo>
                    <a:pt x="49168" y="105766"/>
                  </a:lnTo>
                  <a:lnTo>
                    <a:pt x="148571" y="105766"/>
                  </a:lnTo>
                  <a:lnTo>
                    <a:pt x="148571" y="149628"/>
                  </a:lnTo>
                  <a:lnTo>
                    <a:pt x="49168" y="149628"/>
                  </a:lnTo>
                  <a:lnTo>
                    <a:pt x="49168" y="251860"/>
                  </a:lnTo>
                  <a:lnTo>
                    <a:pt x="0" y="251860"/>
                  </a:lnTo>
                  <a:lnTo>
                    <a:pt x="0" y="0"/>
                  </a:lnTo>
                  <a:lnTo>
                    <a:pt x="165897" y="0"/>
                  </a:lnTo>
                  <a:lnTo>
                    <a:pt x="165897" y="43863"/>
                  </a:lnTo>
                  <a:close/>
                </a:path>
              </a:pathLst>
            </a:custGeom>
            <a:solidFill>
              <a:srgbClr val="221F20"/>
            </a:solidFill>
            <a:ln w="9525" cap="flat">
              <a:noFill/>
              <a:prstDash val="solid"/>
              <a:round/>
            </a:ln>
          </p:spPr>
          <p:txBody>
            <a:bodyPr rtlCol="0" anchor="ctr"/>
            <a:lstStyle/>
            <a:p>
              <a:endParaRPr lang="en-GB"/>
            </a:p>
          </p:txBody>
        </p:sp>
        <p:sp>
          <p:nvSpPr>
            <p:cNvPr id="372" name="Freeform: Shape 371">
              <a:extLst>
                <a:ext uri="{FF2B5EF4-FFF2-40B4-BE49-F238E27FC236}">
                  <a16:creationId xmlns:a16="http://schemas.microsoft.com/office/drawing/2014/main" id="{FF01779A-2DE8-42D1-94E1-A5D678636006}"/>
                </a:ext>
              </a:extLst>
            </p:cNvPr>
            <p:cNvSpPr/>
            <p:nvPr/>
          </p:nvSpPr>
          <p:spPr>
            <a:xfrm>
              <a:off x="1536112" y="6108937"/>
              <a:ext cx="98449" cy="149463"/>
            </a:xfrm>
            <a:custGeom>
              <a:avLst/>
              <a:gdLst>
                <a:gd name="connsiteX0" fmla="*/ 165897 w 165896"/>
                <a:gd name="connsiteY0" fmla="*/ 251860 h 251860"/>
                <a:gd name="connsiteX1" fmla="*/ 0 w 165896"/>
                <a:gd name="connsiteY1" fmla="*/ 251860 h 251860"/>
                <a:gd name="connsiteX2" fmla="*/ 0 w 165896"/>
                <a:gd name="connsiteY2" fmla="*/ 0 h 251860"/>
                <a:gd name="connsiteX3" fmla="*/ 165897 w 165896"/>
                <a:gd name="connsiteY3" fmla="*/ 0 h 251860"/>
                <a:gd name="connsiteX4" fmla="*/ 165897 w 165896"/>
                <a:gd name="connsiteY4" fmla="*/ 43863 h 251860"/>
                <a:gd name="connsiteX5" fmla="*/ 49168 w 165896"/>
                <a:gd name="connsiteY5" fmla="*/ 43863 h 251860"/>
                <a:gd name="connsiteX6" fmla="*/ 49168 w 165896"/>
                <a:gd name="connsiteY6" fmla="*/ 102937 h 251860"/>
                <a:gd name="connsiteX7" fmla="*/ 148571 w 165896"/>
                <a:gd name="connsiteY7" fmla="*/ 102937 h 251860"/>
                <a:gd name="connsiteX8" fmla="*/ 148571 w 165896"/>
                <a:gd name="connsiteY8" fmla="*/ 146799 h 251860"/>
                <a:gd name="connsiteX9" fmla="*/ 49168 w 165896"/>
                <a:gd name="connsiteY9" fmla="*/ 146799 h 251860"/>
                <a:gd name="connsiteX10" fmla="*/ 49168 w 165896"/>
                <a:gd name="connsiteY10" fmla="*/ 207997 h 251860"/>
                <a:gd name="connsiteX11" fmla="*/ 165897 w 165896"/>
                <a:gd name="connsiteY11" fmla="*/ 207997 h 251860"/>
                <a:gd name="connsiteX12" fmla="*/ 165897 w 165896"/>
                <a:gd name="connsiteY12"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5896" h="251860">
                  <a:moveTo>
                    <a:pt x="165897" y="251860"/>
                  </a:moveTo>
                  <a:lnTo>
                    <a:pt x="0" y="251860"/>
                  </a:lnTo>
                  <a:lnTo>
                    <a:pt x="0" y="0"/>
                  </a:lnTo>
                  <a:lnTo>
                    <a:pt x="165897" y="0"/>
                  </a:lnTo>
                  <a:lnTo>
                    <a:pt x="165897" y="43863"/>
                  </a:lnTo>
                  <a:lnTo>
                    <a:pt x="49168" y="43863"/>
                  </a:lnTo>
                  <a:lnTo>
                    <a:pt x="49168" y="102937"/>
                  </a:lnTo>
                  <a:lnTo>
                    <a:pt x="148571" y="102937"/>
                  </a:lnTo>
                  <a:lnTo>
                    <a:pt x="148571" y="146799"/>
                  </a:lnTo>
                  <a:lnTo>
                    <a:pt x="49168" y="146799"/>
                  </a:lnTo>
                  <a:lnTo>
                    <a:pt x="49168" y="207997"/>
                  </a:lnTo>
                  <a:lnTo>
                    <a:pt x="165897" y="207997"/>
                  </a:lnTo>
                  <a:lnTo>
                    <a:pt x="165897" y="251860"/>
                  </a:lnTo>
                  <a:close/>
                </a:path>
              </a:pathLst>
            </a:custGeom>
            <a:solidFill>
              <a:srgbClr val="221F20"/>
            </a:solidFill>
            <a:ln w="9525" cap="flat">
              <a:noFill/>
              <a:prstDash val="solid"/>
              <a:round/>
            </a:ln>
          </p:spPr>
          <p:txBody>
            <a:bodyPr rtlCol="0" anchor="ctr"/>
            <a:lstStyle/>
            <a:p>
              <a:endParaRPr lang="en-GB"/>
            </a:p>
          </p:txBody>
        </p:sp>
        <p:sp>
          <p:nvSpPr>
            <p:cNvPr id="373" name="Freeform: Shape 372">
              <a:extLst>
                <a:ext uri="{FF2B5EF4-FFF2-40B4-BE49-F238E27FC236}">
                  <a16:creationId xmlns:a16="http://schemas.microsoft.com/office/drawing/2014/main" id="{8A306BCD-BE05-489A-8110-EFB6BD94FDE5}"/>
                </a:ext>
              </a:extLst>
            </p:cNvPr>
            <p:cNvSpPr/>
            <p:nvPr/>
          </p:nvSpPr>
          <p:spPr>
            <a:xfrm>
              <a:off x="1651739" y="6108937"/>
              <a:ext cx="107272" cy="149463"/>
            </a:xfrm>
            <a:custGeom>
              <a:avLst/>
              <a:gdLst>
                <a:gd name="connsiteX0" fmla="*/ 180765 w 180765"/>
                <a:gd name="connsiteY0" fmla="*/ 43863 h 251860"/>
                <a:gd name="connsiteX1" fmla="*/ 114967 w 180765"/>
                <a:gd name="connsiteY1" fmla="*/ 43863 h 251860"/>
                <a:gd name="connsiteX2" fmla="*/ 114967 w 180765"/>
                <a:gd name="connsiteY2" fmla="*/ 251860 h 251860"/>
                <a:gd name="connsiteX3" fmla="*/ 65799 w 180765"/>
                <a:gd name="connsiteY3" fmla="*/ 251860 h 251860"/>
                <a:gd name="connsiteX4" fmla="*/ 65799 w 180765"/>
                <a:gd name="connsiteY4" fmla="*/ 43863 h 251860"/>
                <a:gd name="connsiteX5" fmla="*/ 0 w 180765"/>
                <a:gd name="connsiteY5" fmla="*/ 43863 h 251860"/>
                <a:gd name="connsiteX6" fmla="*/ 0 w 180765"/>
                <a:gd name="connsiteY6" fmla="*/ 0 h 251860"/>
                <a:gd name="connsiteX7" fmla="*/ 180765 w 180765"/>
                <a:gd name="connsiteY7" fmla="*/ 0 h 251860"/>
                <a:gd name="connsiteX8" fmla="*/ 180765 w 180765"/>
                <a:gd name="connsiteY8" fmla="*/ 43863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765" h="251860">
                  <a:moveTo>
                    <a:pt x="180765" y="43863"/>
                  </a:moveTo>
                  <a:lnTo>
                    <a:pt x="114967" y="43863"/>
                  </a:lnTo>
                  <a:lnTo>
                    <a:pt x="114967" y="251860"/>
                  </a:lnTo>
                  <a:lnTo>
                    <a:pt x="65799" y="251860"/>
                  </a:lnTo>
                  <a:lnTo>
                    <a:pt x="65799" y="43863"/>
                  </a:lnTo>
                  <a:lnTo>
                    <a:pt x="0" y="43863"/>
                  </a:lnTo>
                  <a:lnTo>
                    <a:pt x="0" y="0"/>
                  </a:lnTo>
                  <a:lnTo>
                    <a:pt x="180765" y="0"/>
                  </a:lnTo>
                  <a:lnTo>
                    <a:pt x="180765" y="43863"/>
                  </a:lnTo>
                  <a:close/>
                </a:path>
              </a:pathLst>
            </a:custGeom>
            <a:solidFill>
              <a:srgbClr val="221F20"/>
            </a:solidFill>
            <a:ln w="9525" cap="flat">
              <a:noFill/>
              <a:prstDash val="solid"/>
              <a:round/>
            </a:ln>
          </p:spPr>
          <p:txBody>
            <a:bodyPr rtlCol="0" anchor="ctr"/>
            <a:lstStyle/>
            <a:p>
              <a:endParaRPr lang="en-GB"/>
            </a:p>
          </p:txBody>
        </p:sp>
        <p:sp>
          <p:nvSpPr>
            <p:cNvPr id="374" name="Freeform: Shape 373">
              <a:extLst>
                <a:ext uri="{FF2B5EF4-FFF2-40B4-BE49-F238E27FC236}">
                  <a16:creationId xmlns:a16="http://schemas.microsoft.com/office/drawing/2014/main" id="{40C7D560-A13E-4A6B-A428-D3D6D2EE2159}"/>
                </a:ext>
              </a:extLst>
            </p:cNvPr>
            <p:cNvSpPr/>
            <p:nvPr/>
          </p:nvSpPr>
          <p:spPr>
            <a:xfrm>
              <a:off x="1765693" y="6108937"/>
              <a:ext cx="118815" cy="149463"/>
            </a:xfrm>
            <a:custGeom>
              <a:avLst/>
              <a:gdLst>
                <a:gd name="connsiteX0" fmla="*/ 200215 w 200215"/>
                <a:gd name="connsiteY0" fmla="*/ 0 h 251860"/>
                <a:gd name="connsiteX1" fmla="*/ 124520 w 200215"/>
                <a:gd name="connsiteY1" fmla="*/ 148571 h 251860"/>
                <a:gd name="connsiteX2" fmla="*/ 124520 w 200215"/>
                <a:gd name="connsiteY2" fmla="*/ 251860 h 251860"/>
                <a:gd name="connsiteX3" fmla="*/ 75705 w 200215"/>
                <a:gd name="connsiteY3" fmla="*/ 251860 h 251860"/>
                <a:gd name="connsiteX4" fmla="*/ 75705 w 200215"/>
                <a:gd name="connsiteY4" fmla="*/ 148571 h 251860"/>
                <a:gd name="connsiteX5" fmla="*/ 0 w 200215"/>
                <a:gd name="connsiteY5" fmla="*/ 0 h 251860"/>
                <a:gd name="connsiteX6" fmla="*/ 53416 w 200215"/>
                <a:gd name="connsiteY6" fmla="*/ 0 h 251860"/>
                <a:gd name="connsiteX7" fmla="*/ 100460 w 200215"/>
                <a:gd name="connsiteY7" fmla="*/ 101527 h 251860"/>
                <a:gd name="connsiteX8" fmla="*/ 146799 w 200215"/>
                <a:gd name="connsiteY8" fmla="*/ 0 h 251860"/>
                <a:gd name="connsiteX9" fmla="*/ 200215 w 200215"/>
                <a:gd name="connsiteY9" fmla="*/ 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215" h="251860">
                  <a:moveTo>
                    <a:pt x="200215" y="0"/>
                  </a:moveTo>
                  <a:lnTo>
                    <a:pt x="124520" y="148571"/>
                  </a:lnTo>
                  <a:lnTo>
                    <a:pt x="124520" y="251860"/>
                  </a:lnTo>
                  <a:lnTo>
                    <a:pt x="75705" y="251860"/>
                  </a:lnTo>
                  <a:lnTo>
                    <a:pt x="75705" y="148571"/>
                  </a:lnTo>
                  <a:lnTo>
                    <a:pt x="0" y="0"/>
                  </a:lnTo>
                  <a:lnTo>
                    <a:pt x="53416" y="0"/>
                  </a:lnTo>
                  <a:lnTo>
                    <a:pt x="100460" y="101527"/>
                  </a:lnTo>
                  <a:lnTo>
                    <a:pt x="146799" y="0"/>
                  </a:lnTo>
                  <a:lnTo>
                    <a:pt x="200215" y="0"/>
                  </a:lnTo>
                  <a:close/>
                </a:path>
              </a:pathLst>
            </a:custGeom>
            <a:solidFill>
              <a:srgbClr val="221F20"/>
            </a:solidFill>
            <a:ln w="9525" cap="flat">
              <a:noFill/>
              <a:prstDash val="solid"/>
              <a:round/>
            </a:ln>
          </p:spPr>
          <p:txBody>
            <a:bodyPr rtlCol="0" anchor="ctr"/>
            <a:lstStyle/>
            <a:p>
              <a:endParaRPr lang="en-GB"/>
            </a:p>
          </p:txBody>
        </p:sp>
        <p:sp>
          <p:nvSpPr>
            <p:cNvPr id="375" name="Freeform: Shape 374">
              <a:extLst>
                <a:ext uri="{FF2B5EF4-FFF2-40B4-BE49-F238E27FC236}">
                  <a16:creationId xmlns:a16="http://schemas.microsoft.com/office/drawing/2014/main" id="{A6280768-467D-432E-AD3C-8AE08AF82CE5}"/>
                </a:ext>
              </a:extLst>
            </p:cNvPr>
            <p:cNvSpPr/>
            <p:nvPr/>
          </p:nvSpPr>
          <p:spPr>
            <a:xfrm>
              <a:off x="198661" y="6329372"/>
              <a:ext cx="104362" cy="149463"/>
            </a:xfrm>
            <a:custGeom>
              <a:avLst/>
              <a:gdLst>
                <a:gd name="connsiteX0" fmla="*/ 175860 w 175860"/>
                <a:gd name="connsiteY0" fmla="*/ 43863 h 251860"/>
                <a:gd name="connsiteX1" fmla="*/ 52121 w 175860"/>
                <a:gd name="connsiteY1" fmla="*/ 43863 h 251860"/>
                <a:gd name="connsiteX2" fmla="*/ 52121 w 175860"/>
                <a:gd name="connsiteY2" fmla="*/ 105766 h 251860"/>
                <a:gd name="connsiteX3" fmla="*/ 157486 w 175860"/>
                <a:gd name="connsiteY3" fmla="*/ 105766 h 251860"/>
                <a:gd name="connsiteX4" fmla="*/ 157486 w 175860"/>
                <a:gd name="connsiteY4" fmla="*/ 149628 h 251860"/>
                <a:gd name="connsiteX5" fmla="*/ 52121 w 175860"/>
                <a:gd name="connsiteY5" fmla="*/ 149628 h 251860"/>
                <a:gd name="connsiteX6" fmla="*/ 52121 w 175860"/>
                <a:gd name="connsiteY6" fmla="*/ 251860 h 251860"/>
                <a:gd name="connsiteX7" fmla="*/ 0 w 175860"/>
                <a:gd name="connsiteY7" fmla="*/ 251860 h 251860"/>
                <a:gd name="connsiteX8" fmla="*/ 0 w 175860"/>
                <a:gd name="connsiteY8" fmla="*/ 0 h 251860"/>
                <a:gd name="connsiteX9" fmla="*/ 175860 w 175860"/>
                <a:gd name="connsiteY9" fmla="*/ 0 h 251860"/>
                <a:gd name="connsiteX10" fmla="*/ 175860 w 175860"/>
                <a:gd name="connsiteY10" fmla="*/ 43863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5860" h="251860">
                  <a:moveTo>
                    <a:pt x="175860" y="43863"/>
                  </a:moveTo>
                  <a:lnTo>
                    <a:pt x="52121" y="43863"/>
                  </a:lnTo>
                  <a:lnTo>
                    <a:pt x="52121" y="105766"/>
                  </a:lnTo>
                  <a:lnTo>
                    <a:pt x="157486" y="105766"/>
                  </a:lnTo>
                  <a:lnTo>
                    <a:pt x="157486" y="149628"/>
                  </a:lnTo>
                  <a:lnTo>
                    <a:pt x="52121" y="149628"/>
                  </a:lnTo>
                  <a:lnTo>
                    <a:pt x="52121" y="251860"/>
                  </a:lnTo>
                  <a:lnTo>
                    <a:pt x="0" y="251860"/>
                  </a:lnTo>
                  <a:lnTo>
                    <a:pt x="0" y="0"/>
                  </a:lnTo>
                  <a:lnTo>
                    <a:pt x="175860" y="0"/>
                  </a:lnTo>
                  <a:lnTo>
                    <a:pt x="175860" y="43863"/>
                  </a:lnTo>
                  <a:close/>
                </a:path>
              </a:pathLst>
            </a:custGeom>
            <a:solidFill>
              <a:srgbClr val="221F20"/>
            </a:solidFill>
            <a:ln w="9525" cap="flat">
              <a:noFill/>
              <a:prstDash val="solid"/>
              <a:round/>
            </a:ln>
          </p:spPr>
          <p:txBody>
            <a:bodyPr rtlCol="0" anchor="ctr"/>
            <a:lstStyle/>
            <a:p>
              <a:endParaRPr lang="en-GB"/>
            </a:p>
          </p:txBody>
        </p:sp>
        <p:sp>
          <p:nvSpPr>
            <p:cNvPr id="376" name="Freeform: Shape 375">
              <a:extLst>
                <a:ext uri="{FF2B5EF4-FFF2-40B4-BE49-F238E27FC236}">
                  <a16:creationId xmlns:a16="http://schemas.microsoft.com/office/drawing/2014/main" id="{1FFE39CB-352A-4A11-A81F-9A1DAD9D940D}"/>
                </a:ext>
              </a:extLst>
            </p:cNvPr>
            <p:cNvSpPr/>
            <p:nvPr/>
          </p:nvSpPr>
          <p:spPr>
            <a:xfrm>
              <a:off x="325785" y="6329372"/>
              <a:ext cx="116594" cy="150724"/>
            </a:xfrm>
            <a:custGeom>
              <a:avLst/>
              <a:gdLst>
                <a:gd name="connsiteX0" fmla="*/ 196472 w 196472"/>
                <a:gd name="connsiteY0" fmla="*/ 165545 h 253984"/>
                <a:gd name="connsiteX1" fmla="*/ 168354 w 196472"/>
                <a:gd name="connsiteY1" fmla="*/ 229400 h 253984"/>
                <a:gd name="connsiteX2" fmla="*/ 98231 w 196472"/>
                <a:gd name="connsiteY2" fmla="*/ 253984 h 253984"/>
                <a:gd name="connsiteX3" fmla="*/ 28118 w 196472"/>
                <a:gd name="connsiteY3" fmla="*/ 229400 h 253984"/>
                <a:gd name="connsiteX4" fmla="*/ 0 w 196472"/>
                <a:gd name="connsiteY4" fmla="*/ 165545 h 253984"/>
                <a:gd name="connsiteX5" fmla="*/ 0 w 196472"/>
                <a:gd name="connsiteY5" fmla="*/ 0 h 253984"/>
                <a:gd name="connsiteX6" fmla="*/ 52111 w 196472"/>
                <a:gd name="connsiteY6" fmla="*/ 0 h 253984"/>
                <a:gd name="connsiteX7" fmla="*/ 52111 w 196472"/>
                <a:gd name="connsiteY7" fmla="*/ 163782 h 253984"/>
                <a:gd name="connsiteX8" fmla="*/ 64494 w 196472"/>
                <a:gd name="connsiteY8" fmla="*/ 197739 h 253984"/>
                <a:gd name="connsiteX9" fmla="*/ 98231 w 196472"/>
                <a:gd name="connsiteY9" fmla="*/ 210121 h 253984"/>
                <a:gd name="connsiteX10" fmla="*/ 132169 w 196472"/>
                <a:gd name="connsiteY10" fmla="*/ 197739 h 253984"/>
                <a:gd name="connsiteX11" fmla="*/ 144732 w 196472"/>
                <a:gd name="connsiteY11" fmla="*/ 163782 h 253984"/>
                <a:gd name="connsiteX12" fmla="*/ 144732 w 196472"/>
                <a:gd name="connsiteY12" fmla="*/ 0 h 253984"/>
                <a:gd name="connsiteX13" fmla="*/ 196472 w 196472"/>
                <a:gd name="connsiteY13" fmla="*/ 0 h 253984"/>
                <a:gd name="connsiteX14" fmla="*/ 196472 w 196472"/>
                <a:gd name="connsiteY14" fmla="*/ 165545 h 253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472" h="253984">
                  <a:moveTo>
                    <a:pt x="196472" y="165545"/>
                  </a:moveTo>
                  <a:cubicBezTo>
                    <a:pt x="196472" y="191729"/>
                    <a:pt x="187100" y="213008"/>
                    <a:pt x="168354" y="229400"/>
                  </a:cubicBezTo>
                  <a:cubicBezTo>
                    <a:pt x="149609" y="245793"/>
                    <a:pt x="126235" y="253984"/>
                    <a:pt x="98231" y="253984"/>
                  </a:cubicBezTo>
                  <a:cubicBezTo>
                    <a:pt x="70237" y="253984"/>
                    <a:pt x="46863" y="245793"/>
                    <a:pt x="28118" y="229400"/>
                  </a:cubicBezTo>
                  <a:cubicBezTo>
                    <a:pt x="9373" y="213008"/>
                    <a:pt x="0" y="191729"/>
                    <a:pt x="0" y="165545"/>
                  </a:cubicBezTo>
                  <a:lnTo>
                    <a:pt x="0" y="0"/>
                  </a:lnTo>
                  <a:lnTo>
                    <a:pt x="52111" y="0"/>
                  </a:lnTo>
                  <a:lnTo>
                    <a:pt x="52111" y="163782"/>
                  </a:lnTo>
                  <a:cubicBezTo>
                    <a:pt x="52111" y="178165"/>
                    <a:pt x="56236" y="189481"/>
                    <a:pt x="64494" y="197739"/>
                  </a:cubicBezTo>
                  <a:cubicBezTo>
                    <a:pt x="72742" y="205997"/>
                    <a:pt x="83991" y="210121"/>
                    <a:pt x="98231" y="210121"/>
                  </a:cubicBezTo>
                  <a:cubicBezTo>
                    <a:pt x="112481" y="210121"/>
                    <a:pt x="123796" y="205997"/>
                    <a:pt x="132169" y="197739"/>
                  </a:cubicBezTo>
                  <a:cubicBezTo>
                    <a:pt x="140541" y="189481"/>
                    <a:pt x="144732" y="178165"/>
                    <a:pt x="144732" y="163782"/>
                  </a:cubicBezTo>
                  <a:lnTo>
                    <a:pt x="144732" y="0"/>
                  </a:lnTo>
                  <a:lnTo>
                    <a:pt x="196472" y="0"/>
                  </a:lnTo>
                  <a:lnTo>
                    <a:pt x="196472" y="165545"/>
                  </a:lnTo>
                  <a:close/>
                </a:path>
              </a:pathLst>
            </a:custGeom>
            <a:solidFill>
              <a:srgbClr val="221F20"/>
            </a:solidFill>
            <a:ln w="9525" cap="flat">
              <a:noFill/>
              <a:prstDash val="solid"/>
              <a:round/>
            </a:ln>
          </p:spPr>
          <p:txBody>
            <a:bodyPr rtlCol="0" anchor="ctr"/>
            <a:lstStyle/>
            <a:p>
              <a:endParaRPr lang="en-GB"/>
            </a:p>
          </p:txBody>
        </p:sp>
        <p:sp>
          <p:nvSpPr>
            <p:cNvPr id="377" name="Freeform: Shape 376">
              <a:extLst>
                <a:ext uri="{FF2B5EF4-FFF2-40B4-BE49-F238E27FC236}">
                  <a16:creationId xmlns:a16="http://schemas.microsoft.com/office/drawing/2014/main" id="{560390AB-617C-4F15-BEC4-5A3522D99AFD}"/>
                </a:ext>
              </a:extLst>
            </p:cNvPr>
            <p:cNvSpPr/>
            <p:nvPr/>
          </p:nvSpPr>
          <p:spPr>
            <a:xfrm>
              <a:off x="475158" y="6329372"/>
              <a:ext cx="121268" cy="149463"/>
            </a:xfrm>
            <a:custGeom>
              <a:avLst/>
              <a:gdLst>
                <a:gd name="connsiteX0" fmla="*/ 204349 w 204349"/>
                <a:gd name="connsiteY0" fmla="*/ 251860 h 251860"/>
                <a:gd name="connsiteX1" fmla="*/ 157858 w 204349"/>
                <a:gd name="connsiteY1" fmla="*/ 251860 h 251860"/>
                <a:gd name="connsiteX2" fmla="*/ 52121 w 204349"/>
                <a:gd name="connsiteY2" fmla="*/ 97279 h 251860"/>
                <a:gd name="connsiteX3" fmla="*/ 52121 w 204349"/>
                <a:gd name="connsiteY3" fmla="*/ 251860 h 251860"/>
                <a:gd name="connsiteX4" fmla="*/ 0 w 204349"/>
                <a:gd name="connsiteY4" fmla="*/ 251860 h 251860"/>
                <a:gd name="connsiteX5" fmla="*/ 0 w 204349"/>
                <a:gd name="connsiteY5" fmla="*/ 0 h 251860"/>
                <a:gd name="connsiteX6" fmla="*/ 46492 w 204349"/>
                <a:gd name="connsiteY6" fmla="*/ 0 h 251860"/>
                <a:gd name="connsiteX7" fmla="*/ 152229 w 204349"/>
                <a:gd name="connsiteY7" fmla="*/ 154229 h 251860"/>
                <a:gd name="connsiteX8" fmla="*/ 152229 w 204349"/>
                <a:gd name="connsiteY8" fmla="*/ 0 h 251860"/>
                <a:gd name="connsiteX9" fmla="*/ 204349 w 204349"/>
                <a:gd name="connsiteY9" fmla="*/ 0 h 251860"/>
                <a:gd name="connsiteX10" fmla="*/ 204349 w 204349"/>
                <a:gd name="connsiteY10"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49" h="251860">
                  <a:moveTo>
                    <a:pt x="204349" y="251860"/>
                  </a:moveTo>
                  <a:lnTo>
                    <a:pt x="157858" y="251860"/>
                  </a:lnTo>
                  <a:lnTo>
                    <a:pt x="52121" y="97279"/>
                  </a:lnTo>
                  <a:lnTo>
                    <a:pt x="52121" y="251860"/>
                  </a:lnTo>
                  <a:lnTo>
                    <a:pt x="0" y="251860"/>
                  </a:lnTo>
                  <a:lnTo>
                    <a:pt x="0" y="0"/>
                  </a:lnTo>
                  <a:lnTo>
                    <a:pt x="46492" y="0"/>
                  </a:lnTo>
                  <a:lnTo>
                    <a:pt x="152229" y="154229"/>
                  </a:lnTo>
                  <a:lnTo>
                    <a:pt x="152229" y="0"/>
                  </a:lnTo>
                  <a:lnTo>
                    <a:pt x="204349" y="0"/>
                  </a:lnTo>
                  <a:lnTo>
                    <a:pt x="204349" y="251860"/>
                  </a:lnTo>
                  <a:close/>
                </a:path>
              </a:pathLst>
            </a:custGeom>
            <a:solidFill>
              <a:srgbClr val="221F20"/>
            </a:solidFill>
            <a:ln w="9525" cap="flat">
              <a:noFill/>
              <a:prstDash val="solid"/>
              <a:round/>
            </a:ln>
          </p:spPr>
          <p:txBody>
            <a:bodyPr rtlCol="0" anchor="ctr"/>
            <a:lstStyle/>
            <a:p>
              <a:endParaRPr lang="en-GB"/>
            </a:p>
          </p:txBody>
        </p:sp>
        <p:sp>
          <p:nvSpPr>
            <p:cNvPr id="378" name="Freeform: Shape 377">
              <a:extLst>
                <a:ext uri="{FF2B5EF4-FFF2-40B4-BE49-F238E27FC236}">
                  <a16:creationId xmlns:a16="http://schemas.microsoft.com/office/drawing/2014/main" id="{DDE89CEF-B4D5-4DC8-A766-33CE18AB9992}"/>
                </a:ext>
              </a:extLst>
            </p:cNvPr>
            <p:cNvSpPr/>
            <p:nvPr/>
          </p:nvSpPr>
          <p:spPr>
            <a:xfrm>
              <a:off x="631652" y="6329372"/>
              <a:ext cx="115039" cy="149463"/>
            </a:xfrm>
            <a:custGeom>
              <a:avLst/>
              <a:gdLst>
                <a:gd name="connsiteX0" fmla="*/ 191043 w 193852"/>
                <a:gd name="connsiteY0" fmla="*/ 70218 h 251860"/>
                <a:gd name="connsiteX1" fmla="*/ 193853 w 193852"/>
                <a:gd name="connsiteY1" fmla="*/ 125930 h 251860"/>
                <a:gd name="connsiteX2" fmla="*/ 191043 w 193852"/>
                <a:gd name="connsiteY2" fmla="*/ 181642 h 251860"/>
                <a:gd name="connsiteX3" fmla="*/ 176975 w 193852"/>
                <a:gd name="connsiteY3" fmla="*/ 215075 h 251860"/>
                <a:gd name="connsiteX4" fmla="*/ 96364 w 193852"/>
                <a:gd name="connsiteY4" fmla="*/ 251860 h 251860"/>
                <a:gd name="connsiteX5" fmla="*/ 0 w 193852"/>
                <a:gd name="connsiteY5" fmla="*/ 251860 h 251860"/>
                <a:gd name="connsiteX6" fmla="*/ 0 w 193852"/>
                <a:gd name="connsiteY6" fmla="*/ 0 h 251860"/>
                <a:gd name="connsiteX7" fmla="*/ 96364 w 193852"/>
                <a:gd name="connsiteY7" fmla="*/ 0 h 251860"/>
                <a:gd name="connsiteX8" fmla="*/ 176975 w 193852"/>
                <a:gd name="connsiteY8" fmla="*/ 36786 h 251860"/>
                <a:gd name="connsiteX9" fmla="*/ 191043 w 193852"/>
                <a:gd name="connsiteY9" fmla="*/ 70218 h 251860"/>
                <a:gd name="connsiteX10" fmla="*/ 139856 w 193852"/>
                <a:gd name="connsiteY10" fmla="*/ 171212 h 251860"/>
                <a:gd name="connsiteX11" fmla="*/ 141732 w 193852"/>
                <a:gd name="connsiteY11" fmla="*/ 125930 h 251860"/>
                <a:gd name="connsiteX12" fmla="*/ 139856 w 193852"/>
                <a:gd name="connsiteY12" fmla="*/ 80648 h 251860"/>
                <a:gd name="connsiteX13" fmla="*/ 130854 w 193852"/>
                <a:gd name="connsiteY13" fmla="*/ 59426 h 251860"/>
                <a:gd name="connsiteX14" fmla="*/ 91859 w 193852"/>
                <a:gd name="connsiteY14" fmla="*/ 43863 h 251860"/>
                <a:gd name="connsiteX15" fmla="*/ 52121 w 193852"/>
                <a:gd name="connsiteY15" fmla="*/ 43863 h 251860"/>
                <a:gd name="connsiteX16" fmla="*/ 52121 w 193852"/>
                <a:gd name="connsiteY16" fmla="*/ 207997 h 251860"/>
                <a:gd name="connsiteX17" fmla="*/ 91859 w 193852"/>
                <a:gd name="connsiteY17" fmla="*/ 207997 h 251860"/>
                <a:gd name="connsiteX18" fmla="*/ 130854 w 193852"/>
                <a:gd name="connsiteY18" fmla="*/ 192434 h 251860"/>
                <a:gd name="connsiteX19" fmla="*/ 139856 w 193852"/>
                <a:gd name="connsiteY19" fmla="*/ 171212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3852" h="251860">
                  <a:moveTo>
                    <a:pt x="191043" y="70218"/>
                  </a:moveTo>
                  <a:cubicBezTo>
                    <a:pt x="192919" y="82601"/>
                    <a:pt x="193853" y="101165"/>
                    <a:pt x="193853" y="125930"/>
                  </a:cubicBezTo>
                  <a:cubicBezTo>
                    <a:pt x="193853" y="150695"/>
                    <a:pt x="192919" y="169259"/>
                    <a:pt x="191043" y="181642"/>
                  </a:cubicBezTo>
                  <a:cubicBezTo>
                    <a:pt x="189167" y="194024"/>
                    <a:pt x="184480" y="205168"/>
                    <a:pt x="176975" y="215075"/>
                  </a:cubicBezTo>
                  <a:cubicBezTo>
                    <a:pt x="158229" y="239601"/>
                    <a:pt x="131359" y="251860"/>
                    <a:pt x="96364" y="251860"/>
                  </a:cubicBezTo>
                  <a:lnTo>
                    <a:pt x="0" y="251860"/>
                  </a:lnTo>
                  <a:lnTo>
                    <a:pt x="0" y="0"/>
                  </a:lnTo>
                  <a:lnTo>
                    <a:pt x="96364" y="0"/>
                  </a:lnTo>
                  <a:cubicBezTo>
                    <a:pt x="131359" y="0"/>
                    <a:pt x="158229" y="12259"/>
                    <a:pt x="176975" y="36786"/>
                  </a:cubicBezTo>
                  <a:cubicBezTo>
                    <a:pt x="184480" y="46691"/>
                    <a:pt x="189167" y="57836"/>
                    <a:pt x="191043" y="70218"/>
                  </a:cubicBezTo>
                  <a:close/>
                  <a:moveTo>
                    <a:pt x="139856" y="171212"/>
                  </a:moveTo>
                  <a:cubicBezTo>
                    <a:pt x="141103" y="162249"/>
                    <a:pt x="141732" y="147152"/>
                    <a:pt x="141732" y="125930"/>
                  </a:cubicBezTo>
                  <a:cubicBezTo>
                    <a:pt x="141732" y="104708"/>
                    <a:pt x="141103" y="89611"/>
                    <a:pt x="139856" y="80648"/>
                  </a:cubicBezTo>
                  <a:cubicBezTo>
                    <a:pt x="138608" y="71695"/>
                    <a:pt x="135607" y="64618"/>
                    <a:pt x="130854" y="59426"/>
                  </a:cubicBezTo>
                  <a:cubicBezTo>
                    <a:pt x="122111" y="49054"/>
                    <a:pt x="109109" y="43863"/>
                    <a:pt x="91859" y="43863"/>
                  </a:cubicBezTo>
                  <a:lnTo>
                    <a:pt x="52121" y="43863"/>
                  </a:lnTo>
                  <a:lnTo>
                    <a:pt x="52121" y="207997"/>
                  </a:lnTo>
                  <a:lnTo>
                    <a:pt x="91859" y="207997"/>
                  </a:lnTo>
                  <a:cubicBezTo>
                    <a:pt x="109109" y="207997"/>
                    <a:pt x="122111" y="202806"/>
                    <a:pt x="130854" y="192434"/>
                  </a:cubicBezTo>
                  <a:cubicBezTo>
                    <a:pt x="135607" y="187243"/>
                    <a:pt x="138608" y="180165"/>
                    <a:pt x="139856" y="171212"/>
                  </a:cubicBezTo>
                  <a:close/>
                </a:path>
              </a:pathLst>
            </a:custGeom>
            <a:solidFill>
              <a:srgbClr val="221F20"/>
            </a:solidFill>
            <a:ln w="9525" cap="flat">
              <a:noFill/>
              <a:prstDash val="solid"/>
              <a:round/>
            </a:ln>
          </p:spPr>
          <p:txBody>
            <a:bodyPr rtlCol="0" anchor="ctr"/>
            <a:lstStyle/>
            <a:p>
              <a:endParaRPr lang="en-GB"/>
            </a:p>
          </p:txBody>
        </p:sp>
        <p:sp>
          <p:nvSpPr>
            <p:cNvPr id="379" name="Freeform: Shape 378">
              <a:extLst>
                <a:ext uri="{FF2B5EF4-FFF2-40B4-BE49-F238E27FC236}">
                  <a16:creationId xmlns:a16="http://schemas.microsoft.com/office/drawing/2014/main" id="{4FFB7922-EA62-43A9-86A3-A9A5542C762D}"/>
                </a:ext>
              </a:extLst>
            </p:cNvPr>
            <p:cNvSpPr/>
            <p:nvPr/>
          </p:nvSpPr>
          <p:spPr>
            <a:xfrm>
              <a:off x="759218" y="6329372"/>
              <a:ext cx="139741" cy="149463"/>
            </a:xfrm>
            <a:custGeom>
              <a:avLst/>
              <a:gdLst>
                <a:gd name="connsiteX0" fmla="*/ 235477 w 235477"/>
                <a:gd name="connsiteY0" fmla="*/ 251860 h 251860"/>
                <a:gd name="connsiteX1" fmla="*/ 181108 w 235477"/>
                <a:gd name="connsiteY1" fmla="*/ 251860 h 251860"/>
                <a:gd name="connsiteX2" fmla="*/ 165354 w 235477"/>
                <a:gd name="connsiteY2" fmla="*/ 207293 h 251860"/>
                <a:gd name="connsiteX3" fmla="*/ 70495 w 235477"/>
                <a:gd name="connsiteY3" fmla="*/ 207293 h 251860"/>
                <a:gd name="connsiteX4" fmla="*/ 54369 w 235477"/>
                <a:gd name="connsiteY4" fmla="*/ 251860 h 251860"/>
                <a:gd name="connsiteX5" fmla="*/ 0 w 235477"/>
                <a:gd name="connsiteY5" fmla="*/ 251860 h 251860"/>
                <a:gd name="connsiteX6" fmla="*/ 97117 w 235477"/>
                <a:gd name="connsiteY6" fmla="*/ 0 h 251860"/>
                <a:gd name="connsiteX7" fmla="*/ 137989 w 235477"/>
                <a:gd name="connsiteY7" fmla="*/ 0 h 251860"/>
                <a:gd name="connsiteX8" fmla="*/ 235477 w 235477"/>
                <a:gd name="connsiteY8" fmla="*/ 251860 h 251860"/>
                <a:gd name="connsiteX9" fmla="*/ 151486 w 235477"/>
                <a:gd name="connsiteY9" fmla="*/ 165906 h 251860"/>
                <a:gd name="connsiteX10" fmla="*/ 118863 w 235477"/>
                <a:gd name="connsiteY10" fmla="*/ 74285 h 251860"/>
                <a:gd name="connsiteX11" fmla="*/ 85115 w 235477"/>
                <a:gd name="connsiteY11" fmla="*/ 165906 h 251860"/>
                <a:gd name="connsiteX12" fmla="*/ 151486 w 235477"/>
                <a:gd name="connsiteY12" fmla="*/ 165906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477" h="251860">
                  <a:moveTo>
                    <a:pt x="235477" y="251860"/>
                  </a:moveTo>
                  <a:lnTo>
                    <a:pt x="181108" y="251860"/>
                  </a:lnTo>
                  <a:lnTo>
                    <a:pt x="165354" y="207293"/>
                  </a:lnTo>
                  <a:lnTo>
                    <a:pt x="70495" y="207293"/>
                  </a:lnTo>
                  <a:lnTo>
                    <a:pt x="54369" y="251860"/>
                  </a:lnTo>
                  <a:lnTo>
                    <a:pt x="0" y="251860"/>
                  </a:lnTo>
                  <a:lnTo>
                    <a:pt x="97117" y="0"/>
                  </a:lnTo>
                  <a:lnTo>
                    <a:pt x="137989" y="0"/>
                  </a:lnTo>
                  <a:lnTo>
                    <a:pt x="235477" y="251860"/>
                  </a:lnTo>
                  <a:close/>
                  <a:moveTo>
                    <a:pt x="151486" y="165906"/>
                  </a:moveTo>
                  <a:lnTo>
                    <a:pt x="118863" y="74285"/>
                  </a:lnTo>
                  <a:lnTo>
                    <a:pt x="85115" y="165906"/>
                  </a:lnTo>
                  <a:lnTo>
                    <a:pt x="151486" y="165906"/>
                  </a:lnTo>
                  <a:close/>
                </a:path>
              </a:pathLst>
            </a:custGeom>
            <a:solidFill>
              <a:srgbClr val="221F20"/>
            </a:solidFill>
            <a:ln w="9525" cap="flat">
              <a:noFill/>
              <a:prstDash val="solid"/>
              <a:round/>
            </a:ln>
          </p:spPr>
          <p:txBody>
            <a:bodyPr rtlCol="0" anchor="ctr"/>
            <a:lstStyle/>
            <a:p>
              <a:endParaRPr lang="en-GB"/>
            </a:p>
          </p:txBody>
        </p:sp>
        <p:sp>
          <p:nvSpPr>
            <p:cNvPr id="380" name="Freeform: Shape 379">
              <a:extLst>
                <a:ext uri="{FF2B5EF4-FFF2-40B4-BE49-F238E27FC236}">
                  <a16:creationId xmlns:a16="http://schemas.microsoft.com/office/drawing/2014/main" id="{FE8DC9C7-7EF6-4D5C-9A15-4DE00D0802A0}"/>
                </a:ext>
              </a:extLst>
            </p:cNvPr>
            <p:cNvSpPr/>
            <p:nvPr/>
          </p:nvSpPr>
          <p:spPr>
            <a:xfrm>
              <a:off x="916826" y="6329372"/>
              <a:ext cx="143522" cy="149463"/>
            </a:xfrm>
            <a:custGeom>
              <a:avLst/>
              <a:gdLst>
                <a:gd name="connsiteX0" fmla="*/ 241849 w 241849"/>
                <a:gd name="connsiteY0" fmla="*/ 251860 h 251860"/>
                <a:gd name="connsiteX1" fmla="*/ 189729 w 241849"/>
                <a:gd name="connsiteY1" fmla="*/ 251860 h 251860"/>
                <a:gd name="connsiteX2" fmla="*/ 189729 w 241849"/>
                <a:gd name="connsiteY2" fmla="*/ 105061 h 251860"/>
                <a:gd name="connsiteX3" fmla="*/ 138732 w 241849"/>
                <a:gd name="connsiteY3" fmla="*/ 200568 h 251860"/>
                <a:gd name="connsiteX4" fmla="*/ 103489 w 241849"/>
                <a:gd name="connsiteY4" fmla="*/ 200568 h 251860"/>
                <a:gd name="connsiteX5" fmla="*/ 52121 w 241849"/>
                <a:gd name="connsiteY5" fmla="*/ 105061 h 251860"/>
                <a:gd name="connsiteX6" fmla="*/ 52121 w 241849"/>
                <a:gd name="connsiteY6" fmla="*/ 251860 h 251860"/>
                <a:gd name="connsiteX7" fmla="*/ 0 w 241849"/>
                <a:gd name="connsiteY7" fmla="*/ 251860 h 251860"/>
                <a:gd name="connsiteX8" fmla="*/ 0 w 241849"/>
                <a:gd name="connsiteY8" fmla="*/ 0 h 251860"/>
                <a:gd name="connsiteX9" fmla="*/ 51368 w 241849"/>
                <a:gd name="connsiteY9" fmla="*/ 0 h 251860"/>
                <a:gd name="connsiteX10" fmla="*/ 121110 w 241849"/>
                <a:gd name="connsiteY10" fmla="*/ 136188 h 251860"/>
                <a:gd name="connsiteX11" fmla="*/ 190481 w 241849"/>
                <a:gd name="connsiteY11" fmla="*/ 0 h 251860"/>
                <a:gd name="connsiteX12" fmla="*/ 241849 w 241849"/>
                <a:gd name="connsiteY12" fmla="*/ 0 h 251860"/>
                <a:gd name="connsiteX13" fmla="*/ 241849 w 241849"/>
                <a:gd name="connsiteY13"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1849" h="251860">
                  <a:moveTo>
                    <a:pt x="241849" y="251860"/>
                  </a:moveTo>
                  <a:lnTo>
                    <a:pt x="189729" y="251860"/>
                  </a:lnTo>
                  <a:lnTo>
                    <a:pt x="189729" y="105061"/>
                  </a:lnTo>
                  <a:lnTo>
                    <a:pt x="138732" y="200568"/>
                  </a:lnTo>
                  <a:lnTo>
                    <a:pt x="103489" y="200568"/>
                  </a:lnTo>
                  <a:lnTo>
                    <a:pt x="52121" y="105061"/>
                  </a:lnTo>
                  <a:lnTo>
                    <a:pt x="52121" y="251860"/>
                  </a:lnTo>
                  <a:lnTo>
                    <a:pt x="0" y="251860"/>
                  </a:lnTo>
                  <a:lnTo>
                    <a:pt x="0" y="0"/>
                  </a:lnTo>
                  <a:lnTo>
                    <a:pt x="51368" y="0"/>
                  </a:lnTo>
                  <a:lnTo>
                    <a:pt x="121110" y="136188"/>
                  </a:lnTo>
                  <a:lnTo>
                    <a:pt x="190481" y="0"/>
                  </a:lnTo>
                  <a:lnTo>
                    <a:pt x="241849" y="0"/>
                  </a:lnTo>
                  <a:lnTo>
                    <a:pt x="241849" y="251860"/>
                  </a:lnTo>
                  <a:close/>
                </a:path>
              </a:pathLst>
            </a:custGeom>
            <a:solidFill>
              <a:srgbClr val="221F20"/>
            </a:solidFill>
            <a:ln w="9525" cap="flat">
              <a:noFill/>
              <a:prstDash val="solid"/>
              <a:round/>
            </a:ln>
          </p:spPr>
          <p:txBody>
            <a:bodyPr rtlCol="0" anchor="ctr"/>
            <a:lstStyle/>
            <a:p>
              <a:endParaRPr lang="en-GB"/>
            </a:p>
          </p:txBody>
        </p:sp>
        <p:sp>
          <p:nvSpPr>
            <p:cNvPr id="381" name="Freeform: Shape 380">
              <a:extLst>
                <a:ext uri="{FF2B5EF4-FFF2-40B4-BE49-F238E27FC236}">
                  <a16:creationId xmlns:a16="http://schemas.microsoft.com/office/drawing/2014/main" id="{DAD664E5-FDCC-46ED-BE34-3C5B9110F6CC}"/>
                </a:ext>
              </a:extLst>
            </p:cNvPr>
            <p:cNvSpPr/>
            <p:nvPr/>
          </p:nvSpPr>
          <p:spPr>
            <a:xfrm>
              <a:off x="1095569" y="6329372"/>
              <a:ext cx="104362" cy="149463"/>
            </a:xfrm>
            <a:custGeom>
              <a:avLst/>
              <a:gdLst>
                <a:gd name="connsiteX0" fmla="*/ 175860 w 175860"/>
                <a:gd name="connsiteY0" fmla="*/ 251860 h 251860"/>
                <a:gd name="connsiteX1" fmla="*/ 0 w 175860"/>
                <a:gd name="connsiteY1" fmla="*/ 251860 h 251860"/>
                <a:gd name="connsiteX2" fmla="*/ 0 w 175860"/>
                <a:gd name="connsiteY2" fmla="*/ 0 h 251860"/>
                <a:gd name="connsiteX3" fmla="*/ 175860 w 175860"/>
                <a:gd name="connsiteY3" fmla="*/ 0 h 251860"/>
                <a:gd name="connsiteX4" fmla="*/ 175860 w 175860"/>
                <a:gd name="connsiteY4" fmla="*/ 43863 h 251860"/>
                <a:gd name="connsiteX5" fmla="*/ 52121 w 175860"/>
                <a:gd name="connsiteY5" fmla="*/ 43863 h 251860"/>
                <a:gd name="connsiteX6" fmla="*/ 52121 w 175860"/>
                <a:gd name="connsiteY6" fmla="*/ 102937 h 251860"/>
                <a:gd name="connsiteX7" fmla="*/ 157486 w 175860"/>
                <a:gd name="connsiteY7" fmla="*/ 102937 h 251860"/>
                <a:gd name="connsiteX8" fmla="*/ 157486 w 175860"/>
                <a:gd name="connsiteY8" fmla="*/ 146799 h 251860"/>
                <a:gd name="connsiteX9" fmla="*/ 52121 w 175860"/>
                <a:gd name="connsiteY9" fmla="*/ 146799 h 251860"/>
                <a:gd name="connsiteX10" fmla="*/ 52121 w 175860"/>
                <a:gd name="connsiteY10" fmla="*/ 207997 h 251860"/>
                <a:gd name="connsiteX11" fmla="*/ 175860 w 175860"/>
                <a:gd name="connsiteY11" fmla="*/ 207997 h 251860"/>
                <a:gd name="connsiteX12" fmla="*/ 175860 w 175860"/>
                <a:gd name="connsiteY12"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860" h="251860">
                  <a:moveTo>
                    <a:pt x="175860" y="251860"/>
                  </a:moveTo>
                  <a:lnTo>
                    <a:pt x="0" y="251860"/>
                  </a:lnTo>
                  <a:lnTo>
                    <a:pt x="0" y="0"/>
                  </a:lnTo>
                  <a:lnTo>
                    <a:pt x="175860" y="0"/>
                  </a:lnTo>
                  <a:lnTo>
                    <a:pt x="175860" y="43863"/>
                  </a:lnTo>
                  <a:lnTo>
                    <a:pt x="52121" y="43863"/>
                  </a:lnTo>
                  <a:lnTo>
                    <a:pt x="52121" y="102937"/>
                  </a:lnTo>
                  <a:lnTo>
                    <a:pt x="157486" y="102937"/>
                  </a:lnTo>
                  <a:lnTo>
                    <a:pt x="157486" y="146799"/>
                  </a:lnTo>
                  <a:lnTo>
                    <a:pt x="52121" y="146799"/>
                  </a:lnTo>
                  <a:lnTo>
                    <a:pt x="52121" y="207997"/>
                  </a:lnTo>
                  <a:lnTo>
                    <a:pt x="175860" y="207997"/>
                  </a:lnTo>
                  <a:lnTo>
                    <a:pt x="175860" y="251860"/>
                  </a:lnTo>
                  <a:close/>
                </a:path>
              </a:pathLst>
            </a:custGeom>
            <a:solidFill>
              <a:srgbClr val="221F20"/>
            </a:solidFill>
            <a:ln w="9525" cap="flat">
              <a:noFill/>
              <a:prstDash val="solid"/>
              <a:round/>
            </a:ln>
          </p:spPr>
          <p:txBody>
            <a:bodyPr rtlCol="0" anchor="ctr"/>
            <a:lstStyle/>
            <a:p>
              <a:endParaRPr lang="en-GB"/>
            </a:p>
          </p:txBody>
        </p:sp>
        <p:sp>
          <p:nvSpPr>
            <p:cNvPr id="382" name="Freeform: Shape 381">
              <a:extLst>
                <a:ext uri="{FF2B5EF4-FFF2-40B4-BE49-F238E27FC236}">
                  <a16:creationId xmlns:a16="http://schemas.microsoft.com/office/drawing/2014/main" id="{88A60785-4459-4480-AB7C-CD5A6F87F588}"/>
                </a:ext>
              </a:extLst>
            </p:cNvPr>
            <p:cNvSpPr/>
            <p:nvPr/>
          </p:nvSpPr>
          <p:spPr>
            <a:xfrm>
              <a:off x="1228476" y="6329372"/>
              <a:ext cx="121273" cy="149463"/>
            </a:xfrm>
            <a:custGeom>
              <a:avLst/>
              <a:gdLst>
                <a:gd name="connsiteX0" fmla="*/ 204359 w 204358"/>
                <a:gd name="connsiteY0" fmla="*/ 251860 h 251860"/>
                <a:gd name="connsiteX1" fmla="*/ 157858 w 204358"/>
                <a:gd name="connsiteY1" fmla="*/ 251860 h 251860"/>
                <a:gd name="connsiteX2" fmla="*/ 52121 w 204358"/>
                <a:gd name="connsiteY2" fmla="*/ 97279 h 251860"/>
                <a:gd name="connsiteX3" fmla="*/ 52121 w 204358"/>
                <a:gd name="connsiteY3" fmla="*/ 251860 h 251860"/>
                <a:gd name="connsiteX4" fmla="*/ 0 w 204358"/>
                <a:gd name="connsiteY4" fmla="*/ 251860 h 251860"/>
                <a:gd name="connsiteX5" fmla="*/ 0 w 204358"/>
                <a:gd name="connsiteY5" fmla="*/ 0 h 251860"/>
                <a:gd name="connsiteX6" fmla="*/ 46501 w 204358"/>
                <a:gd name="connsiteY6" fmla="*/ 0 h 251860"/>
                <a:gd name="connsiteX7" fmla="*/ 152238 w 204358"/>
                <a:gd name="connsiteY7" fmla="*/ 154229 h 251860"/>
                <a:gd name="connsiteX8" fmla="*/ 152238 w 204358"/>
                <a:gd name="connsiteY8" fmla="*/ 0 h 251860"/>
                <a:gd name="connsiteX9" fmla="*/ 204359 w 204358"/>
                <a:gd name="connsiteY9" fmla="*/ 0 h 251860"/>
                <a:gd name="connsiteX10" fmla="*/ 204359 w 204358"/>
                <a:gd name="connsiteY10"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8" h="251860">
                  <a:moveTo>
                    <a:pt x="204359" y="251860"/>
                  </a:moveTo>
                  <a:lnTo>
                    <a:pt x="157858" y="251860"/>
                  </a:lnTo>
                  <a:lnTo>
                    <a:pt x="52121" y="97279"/>
                  </a:lnTo>
                  <a:lnTo>
                    <a:pt x="52121" y="251860"/>
                  </a:lnTo>
                  <a:lnTo>
                    <a:pt x="0" y="251860"/>
                  </a:lnTo>
                  <a:lnTo>
                    <a:pt x="0" y="0"/>
                  </a:lnTo>
                  <a:lnTo>
                    <a:pt x="46501" y="0"/>
                  </a:lnTo>
                  <a:lnTo>
                    <a:pt x="152238" y="154229"/>
                  </a:lnTo>
                  <a:lnTo>
                    <a:pt x="152238" y="0"/>
                  </a:lnTo>
                  <a:lnTo>
                    <a:pt x="204359" y="0"/>
                  </a:lnTo>
                  <a:lnTo>
                    <a:pt x="204359" y="251860"/>
                  </a:lnTo>
                  <a:close/>
                </a:path>
              </a:pathLst>
            </a:custGeom>
            <a:solidFill>
              <a:srgbClr val="221F20"/>
            </a:solidFill>
            <a:ln w="9525" cap="flat">
              <a:noFill/>
              <a:prstDash val="solid"/>
              <a:round/>
            </a:ln>
          </p:spPr>
          <p:txBody>
            <a:bodyPr rtlCol="0" anchor="ctr"/>
            <a:lstStyle/>
            <a:p>
              <a:endParaRPr lang="en-GB"/>
            </a:p>
          </p:txBody>
        </p:sp>
        <p:sp>
          <p:nvSpPr>
            <p:cNvPr id="383" name="Freeform: Shape 382">
              <a:extLst>
                <a:ext uri="{FF2B5EF4-FFF2-40B4-BE49-F238E27FC236}">
                  <a16:creationId xmlns:a16="http://schemas.microsoft.com/office/drawing/2014/main" id="{90EB9FEE-75CA-41AE-8D0D-403A637B84B1}"/>
                </a:ext>
              </a:extLst>
            </p:cNvPr>
            <p:cNvSpPr/>
            <p:nvPr/>
          </p:nvSpPr>
          <p:spPr>
            <a:xfrm>
              <a:off x="1373179" y="6329372"/>
              <a:ext cx="113705" cy="149463"/>
            </a:xfrm>
            <a:custGeom>
              <a:avLst/>
              <a:gdLst>
                <a:gd name="connsiteX0" fmla="*/ 191605 w 191604"/>
                <a:gd name="connsiteY0" fmla="*/ 43863 h 251860"/>
                <a:gd name="connsiteX1" fmla="*/ 121863 w 191604"/>
                <a:gd name="connsiteY1" fmla="*/ 43863 h 251860"/>
                <a:gd name="connsiteX2" fmla="*/ 121863 w 191604"/>
                <a:gd name="connsiteY2" fmla="*/ 251860 h 251860"/>
                <a:gd name="connsiteX3" fmla="*/ 69742 w 191604"/>
                <a:gd name="connsiteY3" fmla="*/ 251860 h 251860"/>
                <a:gd name="connsiteX4" fmla="*/ 69742 w 191604"/>
                <a:gd name="connsiteY4" fmla="*/ 43863 h 251860"/>
                <a:gd name="connsiteX5" fmla="*/ 0 w 191604"/>
                <a:gd name="connsiteY5" fmla="*/ 43863 h 251860"/>
                <a:gd name="connsiteX6" fmla="*/ 0 w 191604"/>
                <a:gd name="connsiteY6" fmla="*/ 0 h 251860"/>
                <a:gd name="connsiteX7" fmla="*/ 191605 w 191604"/>
                <a:gd name="connsiteY7" fmla="*/ 0 h 251860"/>
                <a:gd name="connsiteX8" fmla="*/ 191605 w 191604"/>
                <a:gd name="connsiteY8" fmla="*/ 43863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1604" h="251860">
                  <a:moveTo>
                    <a:pt x="191605" y="43863"/>
                  </a:moveTo>
                  <a:lnTo>
                    <a:pt x="121863" y="43863"/>
                  </a:lnTo>
                  <a:lnTo>
                    <a:pt x="121863" y="251860"/>
                  </a:lnTo>
                  <a:lnTo>
                    <a:pt x="69742" y="251860"/>
                  </a:lnTo>
                  <a:lnTo>
                    <a:pt x="69742" y="43863"/>
                  </a:lnTo>
                  <a:lnTo>
                    <a:pt x="0" y="43863"/>
                  </a:lnTo>
                  <a:lnTo>
                    <a:pt x="0" y="0"/>
                  </a:lnTo>
                  <a:lnTo>
                    <a:pt x="191605" y="0"/>
                  </a:lnTo>
                  <a:lnTo>
                    <a:pt x="191605" y="43863"/>
                  </a:lnTo>
                  <a:close/>
                </a:path>
              </a:pathLst>
            </a:custGeom>
            <a:solidFill>
              <a:srgbClr val="221F20"/>
            </a:solidFill>
            <a:ln w="9525" cap="flat">
              <a:noFill/>
              <a:prstDash val="solid"/>
              <a:round/>
            </a:ln>
          </p:spPr>
          <p:txBody>
            <a:bodyPr rtlCol="0" anchor="ctr"/>
            <a:lstStyle/>
            <a:p>
              <a:endParaRPr lang="en-GB"/>
            </a:p>
          </p:txBody>
        </p:sp>
        <p:sp>
          <p:nvSpPr>
            <p:cNvPr id="384" name="Freeform: Shape 383">
              <a:extLst>
                <a:ext uri="{FF2B5EF4-FFF2-40B4-BE49-F238E27FC236}">
                  <a16:creationId xmlns:a16="http://schemas.microsoft.com/office/drawing/2014/main" id="{5731FDB8-5497-409F-8A4A-74C6D9AF78AE}"/>
                </a:ext>
              </a:extLst>
            </p:cNvPr>
            <p:cNvSpPr/>
            <p:nvPr/>
          </p:nvSpPr>
          <p:spPr>
            <a:xfrm>
              <a:off x="1492955" y="6329372"/>
              <a:ext cx="139740" cy="149463"/>
            </a:xfrm>
            <a:custGeom>
              <a:avLst/>
              <a:gdLst>
                <a:gd name="connsiteX0" fmla="*/ 235477 w 235476"/>
                <a:gd name="connsiteY0" fmla="*/ 251860 h 251860"/>
                <a:gd name="connsiteX1" fmla="*/ 181108 w 235476"/>
                <a:gd name="connsiteY1" fmla="*/ 251860 h 251860"/>
                <a:gd name="connsiteX2" fmla="*/ 165363 w 235476"/>
                <a:gd name="connsiteY2" fmla="*/ 207293 h 251860"/>
                <a:gd name="connsiteX3" fmla="*/ 70495 w 235476"/>
                <a:gd name="connsiteY3" fmla="*/ 207293 h 251860"/>
                <a:gd name="connsiteX4" fmla="*/ 54369 w 235476"/>
                <a:gd name="connsiteY4" fmla="*/ 251860 h 251860"/>
                <a:gd name="connsiteX5" fmla="*/ 0 w 235476"/>
                <a:gd name="connsiteY5" fmla="*/ 251860 h 251860"/>
                <a:gd name="connsiteX6" fmla="*/ 97117 w 235476"/>
                <a:gd name="connsiteY6" fmla="*/ 0 h 251860"/>
                <a:gd name="connsiteX7" fmla="*/ 137989 w 235476"/>
                <a:gd name="connsiteY7" fmla="*/ 0 h 251860"/>
                <a:gd name="connsiteX8" fmla="*/ 235477 w 235476"/>
                <a:gd name="connsiteY8" fmla="*/ 251860 h 251860"/>
                <a:gd name="connsiteX9" fmla="*/ 151486 w 235476"/>
                <a:gd name="connsiteY9" fmla="*/ 165906 h 251860"/>
                <a:gd name="connsiteX10" fmla="*/ 118863 w 235476"/>
                <a:gd name="connsiteY10" fmla="*/ 74285 h 251860"/>
                <a:gd name="connsiteX11" fmla="*/ 85115 w 235476"/>
                <a:gd name="connsiteY11" fmla="*/ 165906 h 251860"/>
                <a:gd name="connsiteX12" fmla="*/ 151486 w 235476"/>
                <a:gd name="connsiteY12" fmla="*/ 165906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476" h="251860">
                  <a:moveTo>
                    <a:pt x="235477" y="251860"/>
                  </a:moveTo>
                  <a:lnTo>
                    <a:pt x="181108" y="251860"/>
                  </a:lnTo>
                  <a:lnTo>
                    <a:pt x="165363" y="207293"/>
                  </a:lnTo>
                  <a:lnTo>
                    <a:pt x="70495" y="207293"/>
                  </a:lnTo>
                  <a:lnTo>
                    <a:pt x="54369" y="251860"/>
                  </a:lnTo>
                  <a:lnTo>
                    <a:pt x="0" y="251860"/>
                  </a:lnTo>
                  <a:lnTo>
                    <a:pt x="97117" y="0"/>
                  </a:lnTo>
                  <a:lnTo>
                    <a:pt x="137989" y="0"/>
                  </a:lnTo>
                  <a:lnTo>
                    <a:pt x="235477" y="251860"/>
                  </a:lnTo>
                  <a:close/>
                  <a:moveTo>
                    <a:pt x="151486" y="165906"/>
                  </a:moveTo>
                  <a:lnTo>
                    <a:pt x="118863" y="74285"/>
                  </a:lnTo>
                  <a:lnTo>
                    <a:pt x="85115" y="165906"/>
                  </a:lnTo>
                  <a:lnTo>
                    <a:pt x="151486" y="165906"/>
                  </a:lnTo>
                  <a:close/>
                </a:path>
              </a:pathLst>
            </a:custGeom>
            <a:solidFill>
              <a:srgbClr val="221F20"/>
            </a:solidFill>
            <a:ln w="9525" cap="flat">
              <a:noFill/>
              <a:prstDash val="solid"/>
              <a:round/>
            </a:ln>
          </p:spPr>
          <p:txBody>
            <a:bodyPr rtlCol="0" anchor="ctr"/>
            <a:lstStyle/>
            <a:p>
              <a:endParaRPr lang="en-GB"/>
            </a:p>
          </p:txBody>
        </p:sp>
        <p:sp>
          <p:nvSpPr>
            <p:cNvPr id="385" name="Freeform: Shape 384">
              <a:extLst>
                <a:ext uri="{FF2B5EF4-FFF2-40B4-BE49-F238E27FC236}">
                  <a16:creationId xmlns:a16="http://schemas.microsoft.com/office/drawing/2014/main" id="{147794F7-5429-4670-BA9E-E3555A0EB989}"/>
                </a:ext>
              </a:extLst>
            </p:cNvPr>
            <p:cNvSpPr/>
            <p:nvPr/>
          </p:nvSpPr>
          <p:spPr>
            <a:xfrm>
              <a:off x="1650563" y="6329372"/>
              <a:ext cx="102802" cy="149463"/>
            </a:xfrm>
            <a:custGeom>
              <a:avLst/>
              <a:gdLst>
                <a:gd name="connsiteX0" fmla="*/ 173231 w 173231"/>
                <a:gd name="connsiteY0" fmla="*/ 251860 h 251860"/>
                <a:gd name="connsiteX1" fmla="*/ 0 w 173231"/>
                <a:gd name="connsiteY1" fmla="*/ 251860 h 251860"/>
                <a:gd name="connsiteX2" fmla="*/ 0 w 173231"/>
                <a:gd name="connsiteY2" fmla="*/ 0 h 251860"/>
                <a:gd name="connsiteX3" fmla="*/ 52121 w 173231"/>
                <a:gd name="connsiteY3" fmla="*/ 0 h 251860"/>
                <a:gd name="connsiteX4" fmla="*/ 52121 w 173231"/>
                <a:gd name="connsiteY4" fmla="*/ 207997 h 251860"/>
                <a:gd name="connsiteX5" fmla="*/ 173231 w 173231"/>
                <a:gd name="connsiteY5" fmla="*/ 207997 h 251860"/>
                <a:gd name="connsiteX6" fmla="*/ 173231 w 173231"/>
                <a:gd name="connsiteY6"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231" h="251860">
                  <a:moveTo>
                    <a:pt x="173231" y="251860"/>
                  </a:moveTo>
                  <a:lnTo>
                    <a:pt x="0" y="251860"/>
                  </a:lnTo>
                  <a:lnTo>
                    <a:pt x="0" y="0"/>
                  </a:lnTo>
                  <a:lnTo>
                    <a:pt x="52121" y="0"/>
                  </a:lnTo>
                  <a:lnTo>
                    <a:pt x="52121" y="207997"/>
                  </a:lnTo>
                  <a:lnTo>
                    <a:pt x="173231" y="207997"/>
                  </a:lnTo>
                  <a:lnTo>
                    <a:pt x="173231" y="251860"/>
                  </a:lnTo>
                  <a:close/>
                </a:path>
              </a:pathLst>
            </a:custGeom>
            <a:solidFill>
              <a:srgbClr val="221F20"/>
            </a:solidFill>
            <a:ln w="9525" cap="flat">
              <a:noFill/>
              <a:prstDash val="solid"/>
              <a:round/>
            </a:ln>
          </p:spPr>
          <p:txBody>
            <a:bodyPr rtlCol="0" anchor="ctr"/>
            <a:lstStyle/>
            <a:p>
              <a:endParaRPr lang="en-GB"/>
            </a:p>
          </p:txBody>
        </p:sp>
        <p:sp>
          <p:nvSpPr>
            <p:cNvPr id="386" name="Freeform: Shape 385">
              <a:extLst>
                <a:ext uri="{FF2B5EF4-FFF2-40B4-BE49-F238E27FC236}">
                  <a16:creationId xmlns:a16="http://schemas.microsoft.com/office/drawing/2014/main" id="{F451F395-F3FC-471A-B1D6-11F63A51FE9E}"/>
                </a:ext>
              </a:extLst>
            </p:cNvPr>
            <p:cNvSpPr/>
            <p:nvPr/>
          </p:nvSpPr>
          <p:spPr>
            <a:xfrm>
              <a:off x="1762556" y="6328112"/>
              <a:ext cx="116594" cy="151984"/>
            </a:xfrm>
            <a:custGeom>
              <a:avLst/>
              <a:gdLst>
                <a:gd name="connsiteX0" fmla="*/ 196472 w 196472"/>
                <a:gd name="connsiteY0" fmla="*/ 179699 h 256108"/>
                <a:gd name="connsiteX1" fmla="*/ 168726 w 196472"/>
                <a:gd name="connsiteY1" fmla="*/ 235763 h 256108"/>
                <a:gd name="connsiteX2" fmla="*/ 97488 w 196472"/>
                <a:gd name="connsiteY2" fmla="*/ 256108 h 256108"/>
                <a:gd name="connsiteX3" fmla="*/ 42367 w 196472"/>
                <a:gd name="connsiteY3" fmla="*/ 248498 h 256108"/>
                <a:gd name="connsiteX4" fmla="*/ 0 w 196472"/>
                <a:gd name="connsiteY4" fmla="*/ 222856 h 256108"/>
                <a:gd name="connsiteX5" fmla="*/ 33737 w 196472"/>
                <a:gd name="connsiteY5" fmla="*/ 191024 h 256108"/>
                <a:gd name="connsiteX6" fmla="*/ 97860 w 196472"/>
                <a:gd name="connsiteY6" fmla="*/ 212246 h 256108"/>
                <a:gd name="connsiteX7" fmla="*/ 133293 w 196472"/>
                <a:gd name="connsiteY7" fmla="*/ 204111 h 256108"/>
                <a:gd name="connsiteX8" fmla="*/ 145485 w 196472"/>
                <a:gd name="connsiteY8" fmla="*/ 180766 h 256108"/>
                <a:gd name="connsiteX9" fmla="*/ 137236 w 196472"/>
                <a:gd name="connsiteY9" fmla="*/ 159887 h 256108"/>
                <a:gd name="connsiteX10" fmla="*/ 113233 w 196472"/>
                <a:gd name="connsiteY10" fmla="*/ 151400 h 256108"/>
                <a:gd name="connsiteX11" fmla="*/ 81362 w 196472"/>
                <a:gd name="connsiteY11" fmla="*/ 146799 h 256108"/>
                <a:gd name="connsiteX12" fmla="*/ 29613 w 196472"/>
                <a:gd name="connsiteY12" fmla="*/ 125930 h 256108"/>
                <a:gd name="connsiteX13" fmla="*/ 10496 w 196472"/>
                <a:gd name="connsiteY13" fmla="*/ 76410 h 256108"/>
                <a:gd name="connsiteX14" fmla="*/ 35614 w 196472"/>
                <a:gd name="connsiteY14" fmla="*/ 21050 h 256108"/>
                <a:gd name="connsiteX15" fmla="*/ 103489 w 196472"/>
                <a:gd name="connsiteY15" fmla="*/ 0 h 256108"/>
                <a:gd name="connsiteX16" fmla="*/ 189728 w 196472"/>
                <a:gd name="connsiteY16" fmla="*/ 29366 h 256108"/>
                <a:gd name="connsiteX17" fmla="*/ 156734 w 196472"/>
                <a:gd name="connsiteY17" fmla="*/ 60141 h 256108"/>
                <a:gd name="connsiteX18" fmla="*/ 101984 w 196472"/>
                <a:gd name="connsiteY18" fmla="*/ 42805 h 256108"/>
                <a:gd name="connsiteX19" fmla="*/ 71609 w 196472"/>
                <a:gd name="connsiteY19" fmla="*/ 51826 h 256108"/>
                <a:gd name="connsiteX20" fmla="*/ 61112 w 196472"/>
                <a:gd name="connsiteY20" fmla="*/ 74638 h 256108"/>
                <a:gd name="connsiteX21" fmla="*/ 68618 w 196472"/>
                <a:gd name="connsiteY21" fmla="*/ 92678 h 256108"/>
                <a:gd name="connsiteX22" fmla="*/ 92983 w 196472"/>
                <a:gd name="connsiteY22" fmla="*/ 102232 h 256108"/>
                <a:gd name="connsiteX23" fmla="*/ 124853 w 196472"/>
                <a:gd name="connsiteY23" fmla="*/ 106832 h 256108"/>
                <a:gd name="connsiteX24" fmla="*/ 175850 w 196472"/>
                <a:gd name="connsiteY24" fmla="*/ 126635 h 256108"/>
                <a:gd name="connsiteX25" fmla="*/ 196472 w 196472"/>
                <a:gd name="connsiteY25" fmla="*/ 179699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6472" h="256108">
                  <a:moveTo>
                    <a:pt x="196472" y="179699"/>
                  </a:moveTo>
                  <a:cubicBezTo>
                    <a:pt x="196472" y="203521"/>
                    <a:pt x="187223" y="222209"/>
                    <a:pt x="168726" y="235763"/>
                  </a:cubicBezTo>
                  <a:cubicBezTo>
                    <a:pt x="150228" y="249327"/>
                    <a:pt x="126482" y="256108"/>
                    <a:pt x="97488" y="256108"/>
                  </a:cubicBezTo>
                  <a:cubicBezTo>
                    <a:pt x="76238" y="256108"/>
                    <a:pt x="57864" y="253575"/>
                    <a:pt x="42367" y="248498"/>
                  </a:cubicBezTo>
                  <a:cubicBezTo>
                    <a:pt x="26870" y="243430"/>
                    <a:pt x="12744" y="234887"/>
                    <a:pt x="0" y="222856"/>
                  </a:cubicBezTo>
                  <a:lnTo>
                    <a:pt x="33737" y="191024"/>
                  </a:lnTo>
                  <a:cubicBezTo>
                    <a:pt x="48739" y="205169"/>
                    <a:pt x="70113" y="212246"/>
                    <a:pt x="97860" y="212246"/>
                  </a:cubicBezTo>
                  <a:cubicBezTo>
                    <a:pt x="113357" y="212246"/>
                    <a:pt x="125168" y="209531"/>
                    <a:pt x="133293" y="204111"/>
                  </a:cubicBezTo>
                  <a:cubicBezTo>
                    <a:pt x="141418" y="198682"/>
                    <a:pt x="145485" y="190900"/>
                    <a:pt x="145485" y="180766"/>
                  </a:cubicBezTo>
                  <a:cubicBezTo>
                    <a:pt x="145485" y="172031"/>
                    <a:pt x="142732" y="165078"/>
                    <a:pt x="137236" y="159887"/>
                  </a:cubicBezTo>
                  <a:cubicBezTo>
                    <a:pt x="132483" y="155648"/>
                    <a:pt x="124482" y="152819"/>
                    <a:pt x="113233" y="151400"/>
                  </a:cubicBezTo>
                  <a:lnTo>
                    <a:pt x="81362" y="146799"/>
                  </a:lnTo>
                  <a:cubicBezTo>
                    <a:pt x="58864" y="143732"/>
                    <a:pt x="41615" y="136779"/>
                    <a:pt x="29613" y="125930"/>
                  </a:cubicBezTo>
                  <a:cubicBezTo>
                    <a:pt x="16869" y="114138"/>
                    <a:pt x="10496" y="97631"/>
                    <a:pt x="10496" y="76410"/>
                  </a:cubicBezTo>
                  <a:cubicBezTo>
                    <a:pt x="10496" y="53531"/>
                    <a:pt x="18869" y="35081"/>
                    <a:pt x="35614" y="21050"/>
                  </a:cubicBezTo>
                  <a:cubicBezTo>
                    <a:pt x="52368" y="7020"/>
                    <a:pt x="74990" y="0"/>
                    <a:pt x="103489" y="0"/>
                  </a:cubicBezTo>
                  <a:cubicBezTo>
                    <a:pt x="139484" y="0"/>
                    <a:pt x="168230" y="9792"/>
                    <a:pt x="189728" y="29366"/>
                  </a:cubicBezTo>
                  <a:lnTo>
                    <a:pt x="156734" y="60141"/>
                  </a:lnTo>
                  <a:cubicBezTo>
                    <a:pt x="144228" y="48578"/>
                    <a:pt x="125987" y="42805"/>
                    <a:pt x="101984" y="42805"/>
                  </a:cubicBezTo>
                  <a:cubicBezTo>
                    <a:pt x="88735" y="42805"/>
                    <a:pt x="78610" y="45806"/>
                    <a:pt x="71609" y="51826"/>
                  </a:cubicBezTo>
                  <a:cubicBezTo>
                    <a:pt x="64618" y="57836"/>
                    <a:pt x="61112" y="65446"/>
                    <a:pt x="61112" y="74638"/>
                  </a:cubicBezTo>
                  <a:cubicBezTo>
                    <a:pt x="61112" y="82182"/>
                    <a:pt x="63617" y="88202"/>
                    <a:pt x="68618" y="92678"/>
                  </a:cubicBezTo>
                  <a:cubicBezTo>
                    <a:pt x="74361" y="97631"/>
                    <a:pt x="82486" y="100813"/>
                    <a:pt x="92983" y="102232"/>
                  </a:cubicBezTo>
                  <a:lnTo>
                    <a:pt x="124853" y="106832"/>
                  </a:lnTo>
                  <a:cubicBezTo>
                    <a:pt x="147609" y="109900"/>
                    <a:pt x="164601" y="116500"/>
                    <a:pt x="175850" y="126635"/>
                  </a:cubicBezTo>
                  <a:cubicBezTo>
                    <a:pt x="189604" y="138665"/>
                    <a:pt x="196472" y="156353"/>
                    <a:pt x="196472" y="179699"/>
                  </a:cubicBezTo>
                  <a:close/>
                </a:path>
              </a:pathLst>
            </a:custGeom>
            <a:solidFill>
              <a:srgbClr val="221F20"/>
            </a:solidFill>
            <a:ln w="9525" cap="flat">
              <a:noFill/>
              <a:prstDash val="solid"/>
              <a:round/>
            </a:ln>
          </p:spPr>
          <p:txBody>
            <a:bodyPr rtlCol="0" anchor="ctr"/>
            <a:lstStyle/>
            <a:p>
              <a:endParaRPr lang="en-GB"/>
            </a:p>
          </p:txBody>
        </p:sp>
      </p:grpSp>
      <p:grpSp>
        <p:nvGrpSpPr>
          <p:cNvPr id="1025" name="Group 1024">
            <a:extLst>
              <a:ext uri="{FF2B5EF4-FFF2-40B4-BE49-F238E27FC236}">
                <a16:creationId xmlns:a16="http://schemas.microsoft.com/office/drawing/2014/main" id="{81152DBD-B9A8-4C8B-B4B7-82D7F37BD34F}"/>
              </a:ext>
            </a:extLst>
          </p:cNvPr>
          <p:cNvGrpSpPr>
            <a:grpSpLocks noChangeAspect="1"/>
          </p:cNvGrpSpPr>
          <p:nvPr/>
        </p:nvGrpSpPr>
        <p:grpSpPr>
          <a:xfrm>
            <a:off x="69679" y="99506"/>
            <a:ext cx="504000" cy="504000"/>
            <a:chOff x="2368425" y="783087"/>
            <a:chExt cx="1077355" cy="1077355"/>
          </a:xfrm>
        </p:grpSpPr>
        <p:sp>
          <p:nvSpPr>
            <p:cNvPr id="1026" name="Freeform: Shape 1025">
              <a:extLst>
                <a:ext uri="{FF2B5EF4-FFF2-40B4-BE49-F238E27FC236}">
                  <a16:creationId xmlns:a16="http://schemas.microsoft.com/office/drawing/2014/main" id="{09AB2341-39B5-4B68-972A-33CBA3D70359}"/>
                </a:ext>
              </a:extLst>
            </p:cNvPr>
            <p:cNvSpPr/>
            <p:nvPr/>
          </p:nvSpPr>
          <p:spPr>
            <a:xfrm>
              <a:off x="2368425" y="78308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1027" name="Freeform: Shape 1026">
              <a:extLst>
                <a:ext uri="{FF2B5EF4-FFF2-40B4-BE49-F238E27FC236}">
                  <a16:creationId xmlns:a16="http://schemas.microsoft.com/office/drawing/2014/main" id="{4009B812-DD91-44CC-8AA4-C5769FDA92D6}"/>
                </a:ext>
              </a:extLst>
            </p:cNvPr>
            <p:cNvSpPr/>
            <p:nvPr/>
          </p:nvSpPr>
          <p:spPr>
            <a:xfrm>
              <a:off x="2430680" y="931146"/>
              <a:ext cx="522623" cy="436713"/>
            </a:xfrm>
            <a:custGeom>
              <a:avLst/>
              <a:gdLst>
                <a:gd name="connsiteX0" fmla="*/ 261447 w 522623"/>
                <a:gd name="connsiteY0" fmla="*/ 153 h 436713"/>
                <a:gd name="connsiteX1" fmla="*/ 135 w 522623"/>
                <a:gd name="connsiteY1" fmla="*/ 436867 h 436713"/>
                <a:gd name="connsiteX2" fmla="*/ 522759 w 522623"/>
                <a:gd name="connsiteY2" fmla="*/ 436867 h 436713"/>
                <a:gd name="connsiteX3" fmla="*/ 261447 w 522623"/>
                <a:gd name="connsiteY3" fmla="*/ 153 h 436713"/>
              </a:gdLst>
              <a:ahLst/>
              <a:cxnLst>
                <a:cxn ang="0">
                  <a:pos x="connsiteX0" y="connsiteY0"/>
                </a:cxn>
                <a:cxn ang="0">
                  <a:pos x="connsiteX1" y="connsiteY1"/>
                </a:cxn>
                <a:cxn ang="0">
                  <a:pos x="connsiteX2" y="connsiteY2"/>
                </a:cxn>
                <a:cxn ang="0">
                  <a:pos x="connsiteX3" y="connsiteY3"/>
                </a:cxn>
              </a:cxnLst>
              <a:rect l="l" t="t" r="r" b="b"/>
              <a:pathLst>
                <a:path w="522623" h="436713">
                  <a:moveTo>
                    <a:pt x="261447" y="153"/>
                  </a:moveTo>
                  <a:lnTo>
                    <a:pt x="135" y="436867"/>
                  </a:lnTo>
                  <a:lnTo>
                    <a:pt x="522759" y="436867"/>
                  </a:lnTo>
                  <a:lnTo>
                    <a:pt x="261447" y="153"/>
                  </a:lnTo>
                  <a:close/>
                </a:path>
              </a:pathLst>
            </a:custGeom>
            <a:solidFill>
              <a:schemeClr val="bg1">
                <a:lumMod val="75000"/>
              </a:schemeClr>
            </a:solidFill>
            <a:ln w="7575" cap="flat">
              <a:noFill/>
              <a:prstDash val="solid"/>
              <a:round/>
            </a:ln>
          </p:spPr>
          <p:txBody>
            <a:bodyPr rtlCol="0" anchor="ctr"/>
            <a:lstStyle/>
            <a:p>
              <a:endParaRPr lang="en-GB"/>
            </a:p>
          </p:txBody>
        </p:sp>
        <p:sp>
          <p:nvSpPr>
            <p:cNvPr id="1028" name="Freeform: Shape 1027">
              <a:extLst>
                <a:ext uri="{FF2B5EF4-FFF2-40B4-BE49-F238E27FC236}">
                  <a16:creationId xmlns:a16="http://schemas.microsoft.com/office/drawing/2014/main" id="{23E547AB-181B-4AD9-9C83-1FA34DB8FBEA}"/>
                </a:ext>
              </a:extLst>
            </p:cNvPr>
            <p:cNvSpPr/>
            <p:nvPr/>
          </p:nvSpPr>
          <p:spPr>
            <a:xfrm>
              <a:off x="2417212" y="917676"/>
              <a:ext cx="549559" cy="463652"/>
            </a:xfrm>
            <a:custGeom>
              <a:avLst/>
              <a:gdLst>
                <a:gd name="connsiteX0" fmla="*/ 286468 w 549559"/>
                <a:gd name="connsiteY0" fmla="*/ 6706 h 463652"/>
                <a:gd name="connsiteX1" fmla="*/ 274914 w 549559"/>
                <a:gd name="connsiteY1" fmla="*/ 153 h 463652"/>
                <a:gd name="connsiteX2" fmla="*/ 263360 w 549559"/>
                <a:gd name="connsiteY2" fmla="*/ 6706 h 463652"/>
                <a:gd name="connsiteX3" fmla="*/ 2048 w 549559"/>
                <a:gd name="connsiteY3" fmla="*/ 443419 h 463652"/>
                <a:gd name="connsiteX4" fmla="*/ 1889 w 549559"/>
                <a:gd name="connsiteY4" fmla="*/ 456980 h 463652"/>
                <a:gd name="connsiteX5" fmla="*/ 13602 w 549559"/>
                <a:gd name="connsiteY5" fmla="*/ 463806 h 463652"/>
                <a:gd name="connsiteX6" fmla="*/ 536226 w 549559"/>
                <a:gd name="connsiteY6" fmla="*/ 463806 h 463652"/>
                <a:gd name="connsiteX7" fmla="*/ 547940 w 549559"/>
                <a:gd name="connsiteY7" fmla="*/ 456980 h 463652"/>
                <a:gd name="connsiteX8" fmla="*/ 547780 w 549559"/>
                <a:gd name="connsiteY8" fmla="*/ 443419 h 463652"/>
                <a:gd name="connsiteX9" fmla="*/ 286468 w 549559"/>
                <a:gd name="connsiteY9" fmla="*/ 6706 h 463652"/>
                <a:gd name="connsiteX10" fmla="*/ 274914 w 549559"/>
                <a:gd name="connsiteY10" fmla="*/ 39848 h 463652"/>
                <a:gd name="connsiteX11" fmla="*/ 512472 w 549559"/>
                <a:gd name="connsiteY11" fmla="*/ 436867 h 463652"/>
                <a:gd name="connsiteX12" fmla="*/ 37357 w 549559"/>
                <a:gd name="connsiteY12" fmla="*/ 436867 h 463652"/>
                <a:gd name="connsiteX13" fmla="*/ 274914 w 549559"/>
                <a:gd name="connsiteY13" fmla="*/ 39848 h 4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9559" h="463652">
                  <a:moveTo>
                    <a:pt x="286468" y="6706"/>
                  </a:moveTo>
                  <a:cubicBezTo>
                    <a:pt x="284036" y="2647"/>
                    <a:pt x="279650" y="153"/>
                    <a:pt x="274914" y="153"/>
                  </a:cubicBezTo>
                  <a:cubicBezTo>
                    <a:pt x="270179" y="153"/>
                    <a:pt x="265793" y="2647"/>
                    <a:pt x="263360" y="6706"/>
                  </a:cubicBezTo>
                  <a:lnTo>
                    <a:pt x="2048" y="443419"/>
                  </a:lnTo>
                  <a:cubicBezTo>
                    <a:pt x="-445" y="447585"/>
                    <a:pt x="-506" y="452761"/>
                    <a:pt x="1889" y="456980"/>
                  </a:cubicBezTo>
                  <a:cubicBezTo>
                    <a:pt x="4276" y="461199"/>
                    <a:pt x="8753" y="463806"/>
                    <a:pt x="13602" y="463806"/>
                  </a:cubicBezTo>
                  <a:lnTo>
                    <a:pt x="536226" y="463806"/>
                  </a:lnTo>
                  <a:cubicBezTo>
                    <a:pt x="541076" y="463806"/>
                    <a:pt x="545553" y="461199"/>
                    <a:pt x="547940" y="456980"/>
                  </a:cubicBezTo>
                  <a:cubicBezTo>
                    <a:pt x="550334" y="452761"/>
                    <a:pt x="550274" y="447585"/>
                    <a:pt x="547780" y="443419"/>
                  </a:cubicBezTo>
                  <a:lnTo>
                    <a:pt x="286468" y="6706"/>
                  </a:lnTo>
                  <a:close/>
                  <a:moveTo>
                    <a:pt x="274914" y="39848"/>
                  </a:moveTo>
                  <a:lnTo>
                    <a:pt x="512472" y="436867"/>
                  </a:lnTo>
                  <a:cubicBezTo>
                    <a:pt x="425421" y="436867"/>
                    <a:pt x="124407" y="436867"/>
                    <a:pt x="37357" y="436867"/>
                  </a:cubicBezTo>
                  <a:lnTo>
                    <a:pt x="274914" y="39848"/>
                  </a:lnTo>
                  <a:close/>
                </a:path>
              </a:pathLst>
            </a:custGeom>
            <a:solidFill>
              <a:srgbClr val="231F20"/>
            </a:solidFill>
            <a:ln w="7575" cap="flat">
              <a:noFill/>
              <a:prstDash val="solid"/>
              <a:round/>
            </a:ln>
          </p:spPr>
          <p:txBody>
            <a:bodyPr rtlCol="0" anchor="ctr"/>
            <a:lstStyle/>
            <a:p>
              <a:endParaRPr lang="en-GB"/>
            </a:p>
          </p:txBody>
        </p:sp>
        <p:sp>
          <p:nvSpPr>
            <p:cNvPr id="1029" name="Freeform: Shape 1028">
              <a:extLst>
                <a:ext uri="{FF2B5EF4-FFF2-40B4-BE49-F238E27FC236}">
                  <a16:creationId xmlns:a16="http://schemas.microsoft.com/office/drawing/2014/main" id="{5F504542-F620-42C9-AED2-241F726EDBA8}"/>
                </a:ext>
              </a:extLst>
            </p:cNvPr>
            <p:cNvSpPr/>
            <p:nvPr/>
          </p:nvSpPr>
          <p:spPr>
            <a:xfrm>
              <a:off x="2590822" y="1059343"/>
              <a:ext cx="196166" cy="277371"/>
            </a:xfrm>
            <a:custGeom>
              <a:avLst/>
              <a:gdLst>
                <a:gd name="connsiteX0" fmla="*/ 146797 w 196166"/>
                <a:gd name="connsiteY0" fmla="*/ 68099 h 277371"/>
                <a:gd name="connsiteX1" fmla="*/ 128090 w 196166"/>
                <a:gd name="connsiteY1" fmla="*/ 49993 h 277371"/>
                <a:gd name="connsiteX2" fmla="*/ 109391 w 196166"/>
                <a:gd name="connsiteY2" fmla="*/ 68099 h 277371"/>
                <a:gd name="connsiteX3" fmla="*/ 128090 w 196166"/>
                <a:gd name="connsiteY3" fmla="*/ 86191 h 277371"/>
                <a:gd name="connsiteX4" fmla="*/ 146797 w 196166"/>
                <a:gd name="connsiteY4" fmla="*/ 68099 h 277371"/>
                <a:gd name="connsiteX5" fmla="*/ 117775 w 196166"/>
                <a:gd name="connsiteY5" fmla="*/ 121362 h 277371"/>
                <a:gd name="connsiteX6" fmla="*/ 99608 w 196166"/>
                <a:gd name="connsiteY6" fmla="*/ 90630 h 277371"/>
                <a:gd name="connsiteX7" fmla="*/ 80779 w 196166"/>
                <a:gd name="connsiteY7" fmla="*/ 121970 h 277371"/>
                <a:gd name="connsiteX8" fmla="*/ 99448 w 196166"/>
                <a:gd name="connsiteY8" fmla="*/ 112902 h 277371"/>
                <a:gd name="connsiteX9" fmla="*/ 117775 w 196166"/>
                <a:gd name="connsiteY9" fmla="*/ 121362 h 277371"/>
                <a:gd name="connsiteX10" fmla="*/ 87081 w 196166"/>
                <a:gd name="connsiteY10" fmla="*/ 68099 h 277371"/>
                <a:gd name="connsiteX11" fmla="*/ 68336 w 196166"/>
                <a:gd name="connsiteY11" fmla="*/ 49993 h 277371"/>
                <a:gd name="connsiteX12" fmla="*/ 49591 w 196166"/>
                <a:gd name="connsiteY12" fmla="*/ 68099 h 277371"/>
                <a:gd name="connsiteX13" fmla="*/ 68336 w 196166"/>
                <a:gd name="connsiteY13" fmla="*/ 86191 h 277371"/>
                <a:gd name="connsiteX14" fmla="*/ 87081 w 196166"/>
                <a:gd name="connsiteY14" fmla="*/ 68099 h 277371"/>
                <a:gd name="connsiteX15" fmla="*/ 154961 w 196166"/>
                <a:gd name="connsiteY15" fmla="*/ 97950 h 277371"/>
                <a:gd name="connsiteX16" fmla="*/ 162091 w 196166"/>
                <a:gd name="connsiteY16" fmla="*/ 113624 h 277371"/>
                <a:gd name="connsiteX17" fmla="*/ 144494 w 196166"/>
                <a:gd name="connsiteY17" fmla="*/ 134566 h 277371"/>
                <a:gd name="connsiteX18" fmla="*/ 144494 w 196166"/>
                <a:gd name="connsiteY18" fmla="*/ 142205 h 277371"/>
                <a:gd name="connsiteX19" fmla="*/ 120466 w 196166"/>
                <a:gd name="connsiteY19" fmla="*/ 166248 h 277371"/>
                <a:gd name="connsiteX20" fmla="*/ 75960 w 196166"/>
                <a:gd name="connsiteY20" fmla="*/ 166248 h 277371"/>
                <a:gd name="connsiteX21" fmla="*/ 51955 w 196166"/>
                <a:gd name="connsiteY21" fmla="*/ 142205 h 277371"/>
                <a:gd name="connsiteX22" fmla="*/ 51955 w 196166"/>
                <a:gd name="connsiteY22" fmla="*/ 134604 h 277371"/>
                <a:gd name="connsiteX23" fmla="*/ 34267 w 196166"/>
                <a:gd name="connsiteY23" fmla="*/ 113624 h 277371"/>
                <a:gd name="connsiteX24" fmla="*/ 41473 w 196166"/>
                <a:gd name="connsiteY24" fmla="*/ 97912 h 277371"/>
                <a:gd name="connsiteX25" fmla="*/ 30512 w 196166"/>
                <a:gd name="connsiteY25" fmla="*/ 63501 h 277371"/>
                <a:gd name="connsiteX26" fmla="*/ 98194 w 196166"/>
                <a:gd name="connsiteY26" fmla="*/ 174 h 277371"/>
                <a:gd name="connsiteX27" fmla="*/ 165922 w 196166"/>
                <a:gd name="connsiteY27" fmla="*/ 63501 h 277371"/>
                <a:gd name="connsiteX28" fmla="*/ 154961 w 196166"/>
                <a:gd name="connsiteY28" fmla="*/ 97950 h 277371"/>
                <a:gd name="connsiteX29" fmla="*/ 194230 w 196166"/>
                <a:gd name="connsiteY29" fmla="*/ 243949 h 277371"/>
                <a:gd name="connsiteX30" fmla="*/ 182812 w 196166"/>
                <a:gd name="connsiteY30" fmla="*/ 253071 h 277371"/>
                <a:gd name="connsiteX31" fmla="*/ 183383 w 196166"/>
                <a:gd name="connsiteY31" fmla="*/ 267666 h 277371"/>
                <a:gd name="connsiteX32" fmla="*/ 161073 w 196166"/>
                <a:gd name="connsiteY32" fmla="*/ 276019 h 277371"/>
                <a:gd name="connsiteX33" fmla="*/ 152726 w 196166"/>
                <a:gd name="connsiteY33" fmla="*/ 253709 h 277371"/>
                <a:gd name="connsiteX34" fmla="*/ 153365 w 196166"/>
                <a:gd name="connsiteY34" fmla="*/ 252759 h 277371"/>
                <a:gd name="connsiteX35" fmla="*/ 98050 w 196166"/>
                <a:gd name="connsiteY35" fmla="*/ 227910 h 277371"/>
                <a:gd name="connsiteX36" fmla="*/ 42043 w 196166"/>
                <a:gd name="connsiteY36" fmla="*/ 251201 h 277371"/>
                <a:gd name="connsiteX37" fmla="*/ 42659 w 196166"/>
                <a:gd name="connsiteY37" fmla="*/ 252113 h 277371"/>
                <a:gd name="connsiteX38" fmla="*/ 33697 w 196166"/>
                <a:gd name="connsiteY38" fmla="*/ 274271 h 277371"/>
                <a:gd name="connsiteX39" fmla="*/ 11615 w 196166"/>
                <a:gd name="connsiteY39" fmla="*/ 265233 h 277371"/>
                <a:gd name="connsiteX40" fmla="*/ 12641 w 196166"/>
                <a:gd name="connsiteY40" fmla="*/ 250631 h 277371"/>
                <a:gd name="connsiteX41" fmla="*/ 1444 w 196166"/>
                <a:gd name="connsiteY41" fmla="*/ 241228 h 277371"/>
                <a:gd name="connsiteX42" fmla="*/ 10474 w 196166"/>
                <a:gd name="connsiteY42" fmla="*/ 219138 h 277371"/>
                <a:gd name="connsiteX43" fmla="*/ 32556 w 196166"/>
                <a:gd name="connsiteY43" fmla="*/ 228085 h 277371"/>
                <a:gd name="connsiteX44" fmla="*/ 32746 w 196166"/>
                <a:gd name="connsiteY44" fmla="*/ 229157 h 277371"/>
                <a:gd name="connsiteX45" fmla="*/ 68116 w 196166"/>
                <a:gd name="connsiteY45" fmla="*/ 214471 h 277371"/>
                <a:gd name="connsiteX46" fmla="*/ 33203 w 196166"/>
                <a:gd name="connsiteY46" fmla="*/ 198767 h 277371"/>
                <a:gd name="connsiteX47" fmla="*/ 32906 w 196166"/>
                <a:gd name="connsiteY47" fmla="*/ 199869 h 277371"/>
                <a:gd name="connsiteX48" fmla="*/ 10596 w 196166"/>
                <a:gd name="connsiteY48" fmla="*/ 208208 h 277371"/>
                <a:gd name="connsiteX49" fmla="*/ 2280 w 196166"/>
                <a:gd name="connsiteY49" fmla="*/ 185867 h 277371"/>
                <a:gd name="connsiteX50" fmla="*/ 13697 w 196166"/>
                <a:gd name="connsiteY50" fmla="*/ 176723 h 277371"/>
                <a:gd name="connsiteX51" fmla="*/ 13097 w 196166"/>
                <a:gd name="connsiteY51" fmla="*/ 162151 h 277371"/>
                <a:gd name="connsiteX52" fmla="*/ 35437 w 196166"/>
                <a:gd name="connsiteY52" fmla="*/ 153767 h 277371"/>
                <a:gd name="connsiteX53" fmla="*/ 43753 w 196166"/>
                <a:gd name="connsiteY53" fmla="*/ 176122 h 277371"/>
                <a:gd name="connsiteX54" fmla="*/ 43138 w 196166"/>
                <a:gd name="connsiteY54" fmla="*/ 176997 h 277371"/>
                <a:gd name="connsiteX55" fmla="*/ 98468 w 196166"/>
                <a:gd name="connsiteY55" fmla="*/ 201914 h 277371"/>
                <a:gd name="connsiteX56" fmla="*/ 154383 w 196166"/>
                <a:gd name="connsiteY56" fmla="*/ 178623 h 277371"/>
                <a:gd name="connsiteX57" fmla="*/ 153745 w 196166"/>
                <a:gd name="connsiteY57" fmla="*/ 177673 h 277371"/>
                <a:gd name="connsiteX58" fmla="*/ 162775 w 196166"/>
                <a:gd name="connsiteY58" fmla="*/ 155583 h 277371"/>
                <a:gd name="connsiteX59" fmla="*/ 184819 w 196166"/>
                <a:gd name="connsiteY59" fmla="*/ 164538 h 277371"/>
                <a:gd name="connsiteX60" fmla="*/ 183793 w 196166"/>
                <a:gd name="connsiteY60" fmla="*/ 179148 h 277371"/>
                <a:gd name="connsiteX61" fmla="*/ 194990 w 196166"/>
                <a:gd name="connsiteY61" fmla="*/ 188634 h 277371"/>
                <a:gd name="connsiteX62" fmla="*/ 185990 w 196166"/>
                <a:gd name="connsiteY62" fmla="*/ 210671 h 277371"/>
                <a:gd name="connsiteX63" fmla="*/ 163915 w 196166"/>
                <a:gd name="connsiteY63" fmla="*/ 201724 h 277371"/>
                <a:gd name="connsiteX64" fmla="*/ 163680 w 196166"/>
                <a:gd name="connsiteY64" fmla="*/ 200622 h 277371"/>
                <a:gd name="connsiteX65" fmla="*/ 128326 w 196166"/>
                <a:gd name="connsiteY65" fmla="*/ 215307 h 277371"/>
                <a:gd name="connsiteX66" fmla="*/ 163231 w 196166"/>
                <a:gd name="connsiteY66" fmla="*/ 231012 h 277371"/>
                <a:gd name="connsiteX67" fmla="*/ 163535 w 196166"/>
                <a:gd name="connsiteY67" fmla="*/ 229917 h 277371"/>
                <a:gd name="connsiteX68" fmla="*/ 185845 w 196166"/>
                <a:gd name="connsiteY68" fmla="*/ 221601 h 277371"/>
                <a:gd name="connsiteX69" fmla="*/ 194230 w 196166"/>
                <a:gd name="connsiteY69" fmla="*/ 243949 h 277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96166" h="277371">
                  <a:moveTo>
                    <a:pt x="146797" y="68099"/>
                  </a:moveTo>
                  <a:cubicBezTo>
                    <a:pt x="146797" y="58073"/>
                    <a:pt x="138421" y="49993"/>
                    <a:pt x="128090" y="49993"/>
                  </a:cubicBezTo>
                  <a:cubicBezTo>
                    <a:pt x="117775" y="49993"/>
                    <a:pt x="109391" y="58073"/>
                    <a:pt x="109391" y="68099"/>
                  </a:cubicBezTo>
                  <a:cubicBezTo>
                    <a:pt x="109391" y="78110"/>
                    <a:pt x="117775" y="86191"/>
                    <a:pt x="128090" y="86191"/>
                  </a:cubicBezTo>
                  <a:cubicBezTo>
                    <a:pt x="138421" y="86191"/>
                    <a:pt x="146797" y="78110"/>
                    <a:pt x="146797" y="68099"/>
                  </a:cubicBezTo>
                  <a:close/>
                  <a:moveTo>
                    <a:pt x="117775" y="121362"/>
                  </a:moveTo>
                  <a:lnTo>
                    <a:pt x="99608" y="90630"/>
                  </a:lnTo>
                  <a:lnTo>
                    <a:pt x="80779" y="121970"/>
                  </a:lnTo>
                  <a:lnTo>
                    <a:pt x="99448" y="112902"/>
                  </a:lnTo>
                  <a:lnTo>
                    <a:pt x="117775" y="121362"/>
                  </a:lnTo>
                  <a:close/>
                  <a:moveTo>
                    <a:pt x="87081" y="68099"/>
                  </a:moveTo>
                  <a:cubicBezTo>
                    <a:pt x="87081" y="58073"/>
                    <a:pt x="78659" y="49993"/>
                    <a:pt x="68336" y="49993"/>
                  </a:cubicBezTo>
                  <a:cubicBezTo>
                    <a:pt x="58059" y="49993"/>
                    <a:pt x="49591" y="58073"/>
                    <a:pt x="49591" y="68099"/>
                  </a:cubicBezTo>
                  <a:cubicBezTo>
                    <a:pt x="49591" y="78110"/>
                    <a:pt x="58059" y="86191"/>
                    <a:pt x="68336" y="86191"/>
                  </a:cubicBezTo>
                  <a:cubicBezTo>
                    <a:pt x="78659" y="86191"/>
                    <a:pt x="87081" y="78110"/>
                    <a:pt x="87081" y="68099"/>
                  </a:cubicBezTo>
                  <a:close/>
                  <a:moveTo>
                    <a:pt x="154961" y="97950"/>
                  </a:moveTo>
                  <a:cubicBezTo>
                    <a:pt x="159324" y="101941"/>
                    <a:pt x="162091" y="107474"/>
                    <a:pt x="162091" y="113624"/>
                  </a:cubicBezTo>
                  <a:cubicBezTo>
                    <a:pt x="162091" y="123833"/>
                    <a:pt x="154543" y="132034"/>
                    <a:pt x="144494" y="134566"/>
                  </a:cubicBezTo>
                  <a:lnTo>
                    <a:pt x="144494" y="142205"/>
                  </a:lnTo>
                  <a:cubicBezTo>
                    <a:pt x="144494" y="155401"/>
                    <a:pt x="133715" y="166248"/>
                    <a:pt x="120466" y="166248"/>
                  </a:cubicBezTo>
                  <a:lnTo>
                    <a:pt x="75960" y="166248"/>
                  </a:lnTo>
                  <a:cubicBezTo>
                    <a:pt x="62726" y="166248"/>
                    <a:pt x="51955" y="155401"/>
                    <a:pt x="51955" y="142205"/>
                  </a:cubicBezTo>
                  <a:lnTo>
                    <a:pt x="51955" y="134604"/>
                  </a:lnTo>
                  <a:cubicBezTo>
                    <a:pt x="41860" y="132072"/>
                    <a:pt x="34267" y="123871"/>
                    <a:pt x="34267" y="113624"/>
                  </a:cubicBezTo>
                  <a:cubicBezTo>
                    <a:pt x="34267" y="107429"/>
                    <a:pt x="37034" y="101903"/>
                    <a:pt x="41473" y="97912"/>
                  </a:cubicBezTo>
                  <a:cubicBezTo>
                    <a:pt x="34578" y="87969"/>
                    <a:pt x="30512" y="76218"/>
                    <a:pt x="30512" y="63501"/>
                  </a:cubicBezTo>
                  <a:cubicBezTo>
                    <a:pt x="30512" y="28550"/>
                    <a:pt x="60833" y="174"/>
                    <a:pt x="98194" y="174"/>
                  </a:cubicBezTo>
                  <a:cubicBezTo>
                    <a:pt x="135570" y="174"/>
                    <a:pt x="165922" y="28550"/>
                    <a:pt x="165922" y="63501"/>
                  </a:cubicBezTo>
                  <a:cubicBezTo>
                    <a:pt x="165968" y="76218"/>
                    <a:pt x="161863" y="87969"/>
                    <a:pt x="154961" y="97950"/>
                  </a:cubicBezTo>
                  <a:close/>
                  <a:moveTo>
                    <a:pt x="194230" y="243949"/>
                  </a:moveTo>
                  <a:cubicBezTo>
                    <a:pt x="191957" y="248852"/>
                    <a:pt x="187662" y="251915"/>
                    <a:pt x="182812" y="253071"/>
                  </a:cubicBezTo>
                  <a:cubicBezTo>
                    <a:pt x="185047" y="257510"/>
                    <a:pt x="185572" y="262778"/>
                    <a:pt x="183383" y="267666"/>
                  </a:cubicBezTo>
                  <a:cubicBezTo>
                    <a:pt x="179506" y="276164"/>
                    <a:pt x="169495" y="279881"/>
                    <a:pt x="161073" y="276019"/>
                  </a:cubicBezTo>
                  <a:cubicBezTo>
                    <a:pt x="152529" y="272135"/>
                    <a:pt x="148812" y="262170"/>
                    <a:pt x="152726" y="253709"/>
                  </a:cubicBezTo>
                  <a:cubicBezTo>
                    <a:pt x="152833" y="253329"/>
                    <a:pt x="153175" y="253132"/>
                    <a:pt x="153365" y="252759"/>
                  </a:cubicBezTo>
                  <a:lnTo>
                    <a:pt x="98050" y="227910"/>
                  </a:lnTo>
                  <a:lnTo>
                    <a:pt x="42043" y="251201"/>
                  </a:lnTo>
                  <a:cubicBezTo>
                    <a:pt x="42241" y="251573"/>
                    <a:pt x="42537" y="251779"/>
                    <a:pt x="42659" y="252113"/>
                  </a:cubicBezTo>
                  <a:cubicBezTo>
                    <a:pt x="46322" y="260695"/>
                    <a:pt x="42309" y="270622"/>
                    <a:pt x="33697" y="274271"/>
                  </a:cubicBezTo>
                  <a:cubicBezTo>
                    <a:pt x="25122" y="277829"/>
                    <a:pt x="15256" y="273815"/>
                    <a:pt x="11615" y="265233"/>
                  </a:cubicBezTo>
                  <a:cubicBezTo>
                    <a:pt x="9524" y="260231"/>
                    <a:pt x="10254" y="255032"/>
                    <a:pt x="12641" y="250631"/>
                  </a:cubicBezTo>
                  <a:cubicBezTo>
                    <a:pt x="7829" y="249384"/>
                    <a:pt x="3565" y="246123"/>
                    <a:pt x="1444" y="241228"/>
                  </a:cubicBezTo>
                  <a:cubicBezTo>
                    <a:pt x="-2121" y="232608"/>
                    <a:pt x="1817" y="222711"/>
                    <a:pt x="10474" y="219138"/>
                  </a:cubicBezTo>
                  <a:cubicBezTo>
                    <a:pt x="19056" y="215490"/>
                    <a:pt x="28923" y="219488"/>
                    <a:pt x="32556" y="228085"/>
                  </a:cubicBezTo>
                  <a:cubicBezTo>
                    <a:pt x="32670" y="228465"/>
                    <a:pt x="32632" y="228807"/>
                    <a:pt x="32746" y="229157"/>
                  </a:cubicBezTo>
                  <a:lnTo>
                    <a:pt x="68116" y="214471"/>
                  </a:lnTo>
                  <a:lnTo>
                    <a:pt x="33203" y="198767"/>
                  </a:lnTo>
                  <a:cubicBezTo>
                    <a:pt x="33051" y="199109"/>
                    <a:pt x="33088" y="199489"/>
                    <a:pt x="32906" y="199869"/>
                  </a:cubicBezTo>
                  <a:cubicBezTo>
                    <a:pt x="29067" y="208329"/>
                    <a:pt x="19056" y="212046"/>
                    <a:pt x="10596" y="208208"/>
                  </a:cubicBezTo>
                  <a:cubicBezTo>
                    <a:pt x="2128" y="204339"/>
                    <a:pt x="-1589" y="194328"/>
                    <a:pt x="2280" y="185867"/>
                  </a:cubicBezTo>
                  <a:cubicBezTo>
                    <a:pt x="4523" y="180972"/>
                    <a:pt x="8848" y="177931"/>
                    <a:pt x="13697" y="176723"/>
                  </a:cubicBezTo>
                  <a:cubicBezTo>
                    <a:pt x="11387" y="172284"/>
                    <a:pt x="10855" y="167001"/>
                    <a:pt x="13097" y="162151"/>
                  </a:cubicBezTo>
                  <a:cubicBezTo>
                    <a:pt x="16966" y="153653"/>
                    <a:pt x="26939" y="149928"/>
                    <a:pt x="35437" y="153767"/>
                  </a:cubicBezTo>
                  <a:cubicBezTo>
                    <a:pt x="43936" y="157636"/>
                    <a:pt x="47660" y="167654"/>
                    <a:pt x="43753" y="176122"/>
                  </a:cubicBezTo>
                  <a:cubicBezTo>
                    <a:pt x="43632" y="176495"/>
                    <a:pt x="43259" y="176685"/>
                    <a:pt x="43138" y="176997"/>
                  </a:cubicBezTo>
                  <a:lnTo>
                    <a:pt x="98468" y="201914"/>
                  </a:lnTo>
                  <a:lnTo>
                    <a:pt x="154383" y="178623"/>
                  </a:lnTo>
                  <a:cubicBezTo>
                    <a:pt x="154239" y="178236"/>
                    <a:pt x="153942" y="178045"/>
                    <a:pt x="153745" y="177673"/>
                  </a:cubicBezTo>
                  <a:cubicBezTo>
                    <a:pt x="150142" y="169053"/>
                    <a:pt x="154163" y="159194"/>
                    <a:pt x="162775" y="155583"/>
                  </a:cubicBezTo>
                  <a:cubicBezTo>
                    <a:pt x="171319" y="151942"/>
                    <a:pt x="181178" y="155933"/>
                    <a:pt x="184819" y="164538"/>
                  </a:cubicBezTo>
                  <a:cubicBezTo>
                    <a:pt x="186910" y="169509"/>
                    <a:pt x="186225" y="174785"/>
                    <a:pt x="183793" y="179148"/>
                  </a:cubicBezTo>
                  <a:cubicBezTo>
                    <a:pt x="188612" y="180440"/>
                    <a:pt x="192861" y="183587"/>
                    <a:pt x="194990" y="188634"/>
                  </a:cubicBezTo>
                  <a:cubicBezTo>
                    <a:pt x="198555" y="197178"/>
                    <a:pt x="194610" y="207037"/>
                    <a:pt x="185990" y="210671"/>
                  </a:cubicBezTo>
                  <a:cubicBezTo>
                    <a:pt x="177385" y="214281"/>
                    <a:pt x="167519" y="210298"/>
                    <a:pt x="163915" y="201724"/>
                  </a:cubicBezTo>
                  <a:cubicBezTo>
                    <a:pt x="163718" y="201382"/>
                    <a:pt x="163801" y="200964"/>
                    <a:pt x="163680" y="200622"/>
                  </a:cubicBezTo>
                  <a:lnTo>
                    <a:pt x="128326" y="215307"/>
                  </a:lnTo>
                  <a:lnTo>
                    <a:pt x="163231" y="231012"/>
                  </a:lnTo>
                  <a:cubicBezTo>
                    <a:pt x="163383" y="230670"/>
                    <a:pt x="163338" y="230297"/>
                    <a:pt x="163535" y="229917"/>
                  </a:cubicBezTo>
                  <a:cubicBezTo>
                    <a:pt x="167404" y="221457"/>
                    <a:pt x="177385" y="217740"/>
                    <a:pt x="185845" y="221601"/>
                  </a:cubicBezTo>
                  <a:cubicBezTo>
                    <a:pt x="194382" y="225478"/>
                    <a:pt x="198099" y="235451"/>
                    <a:pt x="194230" y="243949"/>
                  </a:cubicBezTo>
                  <a:close/>
                </a:path>
              </a:pathLst>
            </a:custGeom>
            <a:solidFill>
              <a:srgbClr val="231F20"/>
            </a:solidFill>
            <a:ln w="7575" cap="flat">
              <a:noFill/>
              <a:prstDash val="solid"/>
              <a:round/>
            </a:ln>
          </p:spPr>
          <p:txBody>
            <a:bodyPr rtlCol="0" anchor="ctr"/>
            <a:lstStyle/>
            <a:p>
              <a:endParaRPr lang="en-GB"/>
            </a:p>
          </p:txBody>
        </p:sp>
        <p:sp>
          <p:nvSpPr>
            <p:cNvPr id="1030" name="Freeform: Shape 1029">
              <a:extLst>
                <a:ext uri="{FF2B5EF4-FFF2-40B4-BE49-F238E27FC236}">
                  <a16:creationId xmlns:a16="http://schemas.microsoft.com/office/drawing/2014/main" id="{CF500B4C-A8F6-4080-99D3-FD1DB60B628C}"/>
                </a:ext>
              </a:extLst>
            </p:cNvPr>
            <p:cNvSpPr/>
            <p:nvPr/>
          </p:nvSpPr>
          <p:spPr>
            <a:xfrm>
              <a:off x="2860894" y="931146"/>
              <a:ext cx="522631" cy="436713"/>
            </a:xfrm>
            <a:custGeom>
              <a:avLst/>
              <a:gdLst>
                <a:gd name="connsiteX0" fmla="*/ 261633 w 522631"/>
                <a:gd name="connsiteY0" fmla="*/ 153 h 436713"/>
                <a:gd name="connsiteX1" fmla="*/ 314 w 522631"/>
                <a:gd name="connsiteY1" fmla="*/ 436867 h 436713"/>
                <a:gd name="connsiteX2" fmla="*/ 522945 w 522631"/>
                <a:gd name="connsiteY2" fmla="*/ 436867 h 436713"/>
                <a:gd name="connsiteX3" fmla="*/ 261633 w 522631"/>
                <a:gd name="connsiteY3" fmla="*/ 153 h 436713"/>
              </a:gdLst>
              <a:ahLst/>
              <a:cxnLst>
                <a:cxn ang="0">
                  <a:pos x="connsiteX0" y="connsiteY0"/>
                </a:cxn>
                <a:cxn ang="0">
                  <a:pos x="connsiteX1" y="connsiteY1"/>
                </a:cxn>
                <a:cxn ang="0">
                  <a:pos x="connsiteX2" y="connsiteY2"/>
                </a:cxn>
                <a:cxn ang="0">
                  <a:pos x="connsiteX3" y="connsiteY3"/>
                </a:cxn>
              </a:cxnLst>
              <a:rect l="l" t="t" r="r" b="b"/>
              <a:pathLst>
                <a:path w="522631" h="436713">
                  <a:moveTo>
                    <a:pt x="261633" y="153"/>
                  </a:moveTo>
                  <a:lnTo>
                    <a:pt x="314" y="436867"/>
                  </a:lnTo>
                  <a:lnTo>
                    <a:pt x="522945" y="436867"/>
                  </a:lnTo>
                  <a:lnTo>
                    <a:pt x="261633" y="153"/>
                  </a:lnTo>
                  <a:close/>
                </a:path>
              </a:pathLst>
            </a:custGeom>
            <a:solidFill>
              <a:schemeClr val="bg1">
                <a:lumMod val="75000"/>
              </a:schemeClr>
            </a:solidFill>
            <a:ln w="7575" cap="flat">
              <a:noFill/>
              <a:prstDash val="solid"/>
              <a:round/>
            </a:ln>
          </p:spPr>
          <p:txBody>
            <a:bodyPr rtlCol="0" anchor="ctr"/>
            <a:lstStyle/>
            <a:p>
              <a:endParaRPr lang="en-GB"/>
            </a:p>
          </p:txBody>
        </p:sp>
        <p:sp>
          <p:nvSpPr>
            <p:cNvPr id="1031" name="Freeform: Shape 1030">
              <a:extLst>
                <a:ext uri="{FF2B5EF4-FFF2-40B4-BE49-F238E27FC236}">
                  <a16:creationId xmlns:a16="http://schemas.microsoft.com/office/drawing/2014/main" id="{0180D753-A2B4-40DB-8322-97F0A8B15D62}"/>
                </a:ext>
              </a:extLst>
            </p:cNvPr>
            <p:cNvSpPr/>
            <p:nvPr/>
          </p:nvSpPr>
          <p:spPr>
            <a:xfrm>
              <a:off x="2847426" y="917676"/>
              <a:ext cx="549566" cy="463652"/>
            </a:xfrm>
            <a:custGeom>
              <a:avLst/>
              <a:gdLst>
                <a:gd name="connsiteX0" fmla="*/ 286655 w 549566"/>
                <a:gd name="connsiteY0" fmla="*/ 6706 h 463652"/>
                <a:gd name="connsiteX1" fmla="*/ 275101 w 549566"/>
                <a:gd name="connsiteY1" fmla="*/ 153 h 463652"/>
                <a:gd name="connsiteX2" fmla="*/ 263547 w 549566"/>
                <a:gd name="connsiteY2" fmla="*/ 6706 h 463652"/>
                <a:gd name="connsiteX3" fmla="*/ 2228 w 549566"/>
                <a:gd name="connsiteY3" fmla="*/ 443419 h 463652"/>
                <a:gd name="connsiteX4" fmla="*/ 2068 w 549566"/>
                <a:gd name="connsiteY4" fmla="*/ 456980 h 463652"/>
                <a:gd name="connsiteX5" fmla="*/ 13782 w 549566"/>
                <a:gd name="connsiteY5" fmla="*/ 463806 h 463652"/>
                <a:gd name="connsiteX6" fmla="*/ 536413 w 549566"/>
                <a:gd name="connsiteY6" fmla="*/ 463806 h 463652"/>
                <a:gd name="connsiteX7" fmla="*/ 548127 w 549566"/>
                <a:gd name="connsiteY7" fmla="*/ 456980 h 463652"/>
                <a:gd name="connsiteX8" fmla="*/ 547967 w 549566"/>
                <a:gd name="connsiteY8" fmla="*/ 443419 h 463652"/>
                <a:gd name="connsiteX9" fmla="*/ 286655 w 549566"/>
                <a:gd name="connsiteY9" fmla="*/ 6706 h 463652"/>
                <a:gd name="connsiteX10" fmla="*/ 275101 w 549566"/>
                <a:gd name="connsiteY10" fmla="*/ 39848 h 463652"/>
                <a:gd name="connsiteX11" fmla="*/ 512659 w 549566"/>
                <a:gd name="connsiteY11" fmla="*/ 436867 h 463652"/>
                <a:gd name="connsiteX12" fmla="*/ 37536 w 549566"/>
                <a:gd name="connsiteY12" fmla="*/ 436867 h 463652"/>
                <a:gd name="connsiteX13" fmla="*/ 275101 w 549566"/>
                <a:gd name="connsiteY13" fmla="*/ 39848 h 463652"/>
                <a:gd name="connsiteX14" fmla="*/ 275101 w 549566"/>
                <a:gd name="connsiteY14" fmla="*/ 39848 h 4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9566" h="463652">
                  <a:moveTo>
                    <a:pt x="286655" y="6706"/>
                  </a:moveTo>
                  <a:cubicBezTo>
                    <a:pt x="284223" y="2647"/>
                    <a:pt x="279837" y="153"/>
                    <a:pt x="275101" y="153"/>
                  </a:cubicBezTo>
                  <a:cubicBezTo>
                    <a:pt x="270366" y="153"/>
                    <a:pt x="265980" y="2647"/>
                    <a:pt x="263547" y="6706"/>
                  </a:cubicBezTo>
                  <a:lnTo>
                    <a:pt x="2228" y="443419"/>
                  </a:lnTo>
                  <a:cubicBezTo>
                    <a:pt x="-266" y="447585"/>
                    <a:pt x="-326" y="452761"/>
                    <a:pt x="2068" y="456980"/>
                  </a:cubicBezTo>
                  <a:cubicBezTo>
                    <a:pt x="4455" y="461199"/>
                    <a:pt x="8932" y="463806"/>
                    <a:pt x="13782" y="463806"/>
                  </a:cubicBezTo>
                  <a:lnTo>
                    <a:pt x="536413" y="463806"/>
                  </a:lnTo>
                  <a:cubicBezTo>
                    <a:pt x="541263" y="463806"/>
                    <a:pt x="545740" y="461199"/>
                    <a:pt x="548127" y="456980"/>
                  </a:cubicBezTo>
                  <a:cubicBezTo>
                    <a:pt x="550521" y="452761"/>
                    <a:pt x="550460" y="447585"/>
                    <a:pt x="547967" y="443419"/>
                  </a:cubicBezTo>
                  <a:lnTo>
                    <a:pt x="286655" y="6706"/>
                  </a:lnTo>
                  <a:close/>
                  <a:moveTo>
                    <a:pt x="275101" y="39848"/>
                  </a:moveTo>
                  <a:cubicBezTo>
                    <a:pt x="275101" y="39848"/>
                    <a:pt x="462551" y="353115"/>
                    <a:pt x="512659" y="436867"/>
                  </a:cubicBezTo>
                  <a:cubicBezTo>
                    <a:pt x="512659" y="436867"/>
                    <a:pt x="37536" y="436867"/>
                    <a:pt x="37536" y="436867"/>
                  </a:cubicBezTo>
                  <a:cubicBezTo>
                    <a:pt x="37536" y="436867"/>
                    <a:pt x="275101" y="39848"/>
                    <a:pt x="275101" y="39848"/>
                  </a:cubicBezTo>
                  <a:lnTo>
                    <a:pt x="275101" y="39848"/>
                  </a:lnTo>
                  <a:close/>
                </a:path>
              </a:pathLst>
            </a:custGeom>
            <a:solidFill>
              <a:srgbClr val="231F20"/>
            </a:solidFill>
            <a:ln w="7575" cap="flat">
              <a:noFill/>
              <a:prstDash val="solid"/>
              <a:round/>
            </a:ln>
          </p:spPr>
          <p:txBody>
            <a:bodyPr rtlCol="0" anchor="ctr"/>
            <a:lstStyle/>
            <a:p>
              <a:endParaRPr lang="en-GB"/>
            </a:p>
          </p:txBody>
        </p:sp>
        <p:sp>
          <p:nvSpPr>
            <p:cNvPr id="1032" name="Freeform: Shape 1031">
              <a:extLst>
                <a:ext uri="{FF2B5EF4-FFF2-40B4-BE49-F238E27FC236}">
                  <a16:creationId xmlns:a16="http://schemas.microsoft.com/office/drawing/2014/main" id="{A96AFD07-6E9C-4C8D-8524-0E3BB650D60C}"/>
                </a:ext>
              </a:extLst>
            </p:cNvPr>
            <p:cNvSpPr/>
            <p:nvPr/>
          </p:nvSpPr>
          <p:spPr>
            <a:xfrm>
              <a:off x="3065249" y="1312301"/>
              <a:ext cx="122777" cy="16510"/>
            </a:xfrm>
            <a:custGeom>
              <a:avLst/>
              <a:gdLst>
                <a:gd name="connsiteX0" fmla="*/ 316 w 122777"/>
                <a:gd name="connsiteY0" fmla="*/ 225 h 16510"/>
                <a:gd name="connsiteX1" fmla="*/ 123093 w 122777"/>
                <a:gd name="connsiteY1" fmla="*/ 225 h 16510"/>
                <a:gd name="connsiteX2" fmla="*/ 123093 w 122777"/>
                <a:gd name="connsiteY2" fmla="*/ 16735 h 16510"/>
                <a:gd name="connsiteX3" fmla="*/ 316 w 122777"/>
                <a:gd name="connsiteY3" fmla="*/ 16735 h 16510"/>
              </a:gdLst>
              <a:ahLst/>
              <a:cxnLst>
                <a:cxn ang="0">
                  <a:pos x="connsiteX0" y="connsiteY0"/>
                </a:cxn>
                <a:cxn ang="0">
                  <a:pos x="connsiteX1" y="connsiteY1"/>
                </a:cxn>
                <a:cxn ang="0">
                  <a:pos x="connsiteX2" y="connsiteY2"/>
                </a:cxn>
                <a:cxn ang="0">
                  <a:pos x="connsiteX3" y="connsiteY3"/>
                </a:cxn>
              </a:cxnLst>
              <a:rect l="l" t="t" r="r" b="b"/>
              <a:pathLst>
                <a:path w="122777" h="16510">
                  <a:moveTo>
                    <a:pt x="316" y="225"/>
                  </a:moveTo>
                  <a:lnTo>
                    <a:pt x="123093" y="225"/>
                  </a:lnTo>
                  <a:lnTo>
                    <a:pt x="123093" y="16735"/>
                  </a:lnTo>
                  <a:lnTo>
                    <a:pt x="316" y="16735"/>
                  </a:lnTo>
                  <a:close/>
                </a:path>
              </a:pathLst>
            </a:custGeom>
            <a:solidFill>
              <a:srgbClr val="231F20"/>
            </a:solidFill>
            <a:ln w="7575" cap="flat">
              <a:noFill/>
              <a:prstDash val="solid"/>
              <a:round/>
            </a:ln>
          </p:spPr>
          <p:txBody>
            <a:bodyPr rtlCol="0" anchor="ctr"/>
            <a:lstStyle/>
            <a:p>
              <a:endParaRPr lang="en-GB"/>
            </a:p>
          </p:txBody>
        </p:sp>
        <p:sp>
          <p:nvSpPr>
            <p:cNvPr id="1033" name="Freeform: Shape 1032">
              <a:extLst>
                <a:ext uri="{FF2B5EF4-FFF2-40B4-BE49-F238E27FC236}">
                  <a16:creationId xmlns:a16="http://schemas.microsoft.com/office/drawing/2014/main" id="{0715BBA7-95A9-444A-90D1-6DD3DE216ADB}"/>
                </a:ext>
              </a:extLst>
            </p:cNvPr>
            <p:cNvSpPr/>
            <p:nvPr/>
          </p:nvSpPr>
          <p:spPr>
            <a:xfrm>
              <a:off x="3011119" y="1031780"/>
              <a:ext cx="209295" cy="271946"/>
            </a:xfrm>
            <a:custGeom>
              <a:avLst/>
              <a:gdLst>
                <a:gd name="connsiteX0" fmla="*/ 190421 w 209295"/>
                <a:gd name="connsiteY0" fmla="*/ 179698 h 271946"/>
                <a:gd name="connsiteX1" fmla="*/ 180190 w 209295"/>
                <a:gd name="connsiteY1" fmla="*/ 112372 h 271946"/>
                <a:gd name="connsiteX2" fmla="*/ 168636 w 209295"/>
                <a:gd name="connsiteY2" fmla="*/ 148676 h 271946"/>
                <a:gd name="connsiteX3" fmla="*/ 143878 w 209295"/>
                <a:gd name="connsiteY3" fmla="*/ 71454 h 271946"/>
                <a:gd name="connsiteX4" fmla="*/ 139424 w 209295"/>
                <a:gd name="connsiteY4" fmla="*/ 106770 h 271946"/>
                <a:gd name="connsiteX5" fmla="*/ 115259 w 209295"/>
                <a:gd name="connsiteY5" fmla="*/ 45458 h 271946"/>
                <a:gd name="connsiteX6" fmla="*/ 117479 w 209295"/>
                <a:gd name="connsiteY6" fmla="*/ 161 h 271946"/>
                <a:gd name="connsiteX7" fmla="*/ 104541 w 209295"/>
                <a:gd name="connsiteY7" fmla="*/ 21574 h 271946"/>
                <a:gd name="connsiteX8" fmla="*/ 98597 w 209295"/>
                <a:gd name="connsiteY8" fmla="*/ 40114 h 271946"/>
                <a:gd name="connsiteX9" fmla="*/ 95366 w 209295"/>
                <a:gd name="connsiteY9" fmla="*/ 94889 h 271946"/>
                <a:gd name="connsiteX10" fmla="*/ 54441 w 209295"/>
                <a:gd name="connsiteY10" fmla="*/ 78052 h 271946"/>
                <a:gd name="connsiteX11" fmla="*/ 70282 w 209295"/>
                <a:gd name="connsiteY11" fmla="*/ 140421 h 271946"/>
                <a:gd name="connsiteX12" fmla="*/ 33324 w 209295"/>
                <a:gd name="connsiteY12" fmla="*/ 124915 h 271946"/>
                <a:gd name="connsiteX13" fmla="*/ 51142 w 209295"/>
                <a:gd name="connsiteY13" fmla="*/ 177394 h 271946"/>
                <a:gd name="connsiteX14" fmla="*/ 311 w 209295"/>
                <a:gd name="connsiteY14" fmla="*/ 157426 h 271946"/>
                <a:gd name="connsiteX15" fmla="*/ 35186 w 209295"/>
                <a:gd name="connsiteY15" fmla="*/ 207526 h 271946"/>
                <a:gd name="connsiteX16" fmla="*/ 57458 w 209295"/>
                <a:gd name="connsiteY16" fmla="*/ 250671 h 271946"/>
                <a:gd name="connsiteX17" fmla="*/ 80513 w 209295"/>
                <a:gd name="connsiteY17" fmla="*/ 271454 h 271946"/>
                <a:gd name="connsiteX18" fmla="*/ 104883 w 209295"/>
                <a:gd name="connsiteY18" fmla="*/ 271697 h 271946"/>
                <a:gd name="connsiteX19" fmla="*/ 75899 w 209295"/>
                <a:gd name="connsiteY19" fmla="*/ 205367 h 271946"/>
                <a:gd name="connsiteX20" fmla="*/ 92067 w 209295"/>
                <a:gd name="connsiteY20" fmla="*/ 217940 h 271946"/>
                <a:gd name="connsiteX21" fmla="*/ 86784 w 209295"/>
                <a:gd name="connsiteY21" fmla="*/ 184752 h 271946"/>
                <a:gd name="connsiteX22" fmla="*/ 106586 w 209295"/>
                <a:gd name="connsiteY22" fmla="*/ 198161 h 271946"/>
                <a:gd name="connsiteX23" fmla="*/ 114674 w 209295"/>
                <a:gd name="connsiteY23" fmla="*/ 153754 h 271946"/>
                <a:gd name="connsiteX24" fmla="*/ 126387 w 209295"/>
                <a:gd name="connsiteY24" fmla="*/ 195478 h 271946"/>
                <a:gd name="connsiteX25" fmla="*/ 127056 w 209295"/>
                <a:gd name="connsiteY25" fmla="*/ 183741 h 271946"/>
                <a:gd name="connsiteX26" fmla="*/ 138276 w 209295"/>
                <a:gd name="connsiteY26" fmla="*/ 217940 h 271946"/>
                <a:gd name="connsiteX27" fmla="*/ 145201 w 209295"/>
                <a:gd name="connsiteY27" fmla="*/ 203855 h 271946"/>
                <a:gd name="connsiteX28" fmla="*/ 144296 w 209295"/>
                <a:gd name="connsiteY28" fmla="*/ 243519 h 271946"/>
                <a:gd name="connsiteX29" fmla="*/ 121355 w 209295"/>
                <a:gd name="connsiteY29" fmla="*/ 271856 h 271946"/>
                <a:gd name="connsiteX30" fmla="*/ 145528 w 209295"/>
                <a:gd name="connsiteY30" fmla="*/ 272107 h 271946"/>
                <a:gd name="connsiteX31" fmla="*/ 209562 w 209295"/>
                <a:gd name="connsiteY31" fmla="*/ 155936 h 271946"/>
                <a:gd name="connsiteX32" fmla="*/ 190421 w 209295"/>
                <a:gd name="connsiteY32" fmla="*/ 179698 h 271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09295" h="271946">
                  <a:moveTo>
                    <a:pt x="190421" y="179698"/>
                  </a:moveTo>
                  <a:cubicBezTo>
                    <a:pt x="198775" y="149216"/>
                    <a:pt x="200356" y="139266"/>
                    <a:pt x="180190" y="112372"/>
                  </a:cubicBezTo>
                  <a:cubicBezTo>
                    <a:pt x="181680" y="129263"/>
                    <a:pt x="179886" y="135184"/>
                    <a:pt x="168636" y="148676"/>
                  </a:cubicBezTo>
                  <a:cubicBezTo>
                    <a:pt x="165185" y="114181"/>
                    <a:pt x="166614" y="99002"/>
                    <a:pt x="143878" y="71454"/>
                  </a:cubicBezTo>
                  <a:cubicBezTo>
                    <a:pt x="144486" y="86915"/>
                    <a:pt x="146637" y="92069"/>
                    <a:pt x="139424" y="106770"/>
                  </a:cubicBezTo>
                  <a:cubicBezTo>
                    <a:pt x="134460" y="82795"/>
                    <a:pt x="122374" y="67342"/>
                    <a:pt x="115259" y="45458"/>
                  </a:cubicBezTo>
                  <a:cubicBezTo>
                    <a:pt x="109429" y="27541"/>
                    <a:pt x="110888" y="17424"/>
                    <a:pt x="117479" y="161"/>
                  </a:cubicBezTo>
                  <a:cubicBezTo>
                    <a:pt x="112530" y="8051"/>
                    <a:pt x="108030" y="14459"/>
                    <a:pt x="104541" y="21574"/>
                  </a:cubicBezTo>
                  <a:cubicBezTo>
                    <a:pt x="101873" y="27017"/>
                    <a:pt x="99813" y="32877"/>
                    <a:pt x="98597" y="40114"/>
                  </a:cubicBezTo>
                  <a:cubicBezTo>
                    <a:pt x="95374" y="59376"/>
                    <a:pt x="103127" y="74715"/>
                    <a:pt x="95366" y="94889"/>
                  </a:cubicBezTo>
                  <a:cubicBezTo>
                    <a:pt x="80658" y="81906"/>
                    <a:pt x="73588" y="79033"/>
                    <a:pt x="54441" y="78052"/>
                  </a:cubicBezTo>
                  <a:cubicBezTo>
                    <a:pt x="71103" y="107067"/>
                    <a:pt x="73778" y="109552"/>
                    <a:pt x="70282" y="140421"/>
                  </a:cubicBezTo>
                  <a:cubicBezTo>
                    <a:pt x="57055" y="130068"/>
                    <a:pt x="50921" y="124915"/>
                    <a:pt x="33324" y="124915"/>
                  </a:cubicBezTo>
                  <a:cubicBezTo>
                    <a:pt x="45532" y="144496"/>
                    <a:pt x="53566" y="152758"/>
                    <a:pt x="51142" y="177394"/>
                  </a:cubicBezTo>
                  <a:cubicBezTo>
                    <a:pt x="34464" y="170203"/>
                    <a:pt x="17300" y="163872"/>
                    <a:pt x="311" y="157426"/>
                  </a:cubicBezTo>
                  <a:cubicBezTo>
                    <a:pt x="20721" y="174681"/>
                    <a:pt x="26620" y="180731"/>
                    <a:pt x="35186" y="207526"/>
                  </a:cubicBezTo>
                  <a:cubicBezTo>
                    <a:pt x="39428" y="220768"/>
                    <a:pt x="43008" y="233150"/>
                    <a:pt x="57458" y="250671"/>
                  </a:cubicBezTo>
                  <a:cubicBezTo>
                    <a:pt x="63334" y="257801"/>
                    <a:pt x="70213" y="264263"/>
                    <a:pt x="80513" y="271454"/>
                  </a:cubicBezTo>
                  <a:cubicBezTo>
                    <a:pt x="88631" y="271530"/>
                    <a:pt x="96757" y="271613"/>
                    <a:pt x="104883" y="271697"/>
                  </a:cubicBezTo>
                  <a:cubicBezTo>
                    <a:pt x="87659" y="248992"/>
                    <a:pt x="80338" y="235780"/>
                    <a:pt x="75899" y="205367"/>
                  </a:cubicBezTo>
                  <a:cubicBezTo>
                    <a:pt x="82672" y="204508"/>
                    <a:pt x="88320" y="213174"/>
                    <a:pt x="92067" y="217940"/>
                  </a:cubicBezTo>
                  <a:cubicBezTo>
                    <a:pt x="95435" y="202099"/>
                    <a:pt x="94811" y="198146"/>
                    <a:pt x="86784" y="184752"/>
                  </a:cubicBezTo>
                  <a:cubicBezTo>
                    <a:pt x="98414" y="184160"/>
                    <a:pt x="99957" y="189389"/>
                    <a:pt x="106586" y="198161"/>
                  </a:cubicBezTo>
                  <a:cubicBezTo>
                    <a:pt x="106943" y="183012"/>
                    <a:pt x="108562" y="167285"/>
                    <a:pt x="114674" y="153754"/>
                  </a:cubicBezTo>
                  <a:cubicBezTo>
                    <a:pt x="114955" y="172347"/>
                    <a:pt x="121743" y="179302"/>
                    <a:pt x="126387" y="195478"/>
                  </a:cubicBezTo>
                  <a:cubicBezTo>
                    <a:pt x="126615" y="191571"/>
                    <a:pt x="126836" y="187656"/>
                    <a:pt x="127056" y="183741"/>
                  </a:cubicBezTo>
                  <a:cubicBezTo>
                    <a:pt x="138808" y="196162"/>
                    <a:pt x="137782" y="200062"/>
                    <a:pt x="138276" y="217940"/>
                  </a:cubicBezTo>
                  <a:cubicBezTo>
                    <a:pt x="140579" y="213235"/>
                    <a:pt x="142898" y="208545"/>
                    <a:pt x="145201" y="203855"/>
                  </a:cubicBezTo>
                  <a:cubicBezTo>
                    <a:pt x="147101" y="218472"/>
                    <a:pt x="148758" y="231752"/>
                    <a:pt x="144296" y="243519"/>
                  </a:cubicBezTo>
                  <a:cubicBezTo>
                    <a:pt x="140184" y="254373"/>
                    <a:pt x="129375" y="262636"/>
                    <a:pt x="121355" y="271856"/>
                  </a:cubicBezTo>
                  <a:cubicBezTo>
                    <a:pt x="129413" y="271940"/>
                    <a:pt x="137478" y="272024"/>
                    <a:pt x="145528" y="272107"/>
                  </a:cubicBezTo>
                  <a:cubicBezTo>
                    <a:pt x="194450" y="238699"/>
                    <a:pt x="207045" y="218464"/>
                    <a:pt x="209562" y="155936"/>
                  </a:cubicBezTo>
                  <a:cubicBezTo>
                    <a:pt x="210223" y="139418"/>
                    <a:pt x="203678" y="169854"/>
                    <a:pt x="190421" y="179698"/>
                  </a:cubicBezTo>
                  <a:close/>
                </a:path>
              </a:pathLst>
            </a:custGeom>
            <a:solidFill>
              <a:srgbClr val="231F20"/>
            </a:solidFill>
            <a:ln w="7575" cap="flat">
              <a:noFill/>
              <a:prstDash val="solid"/>
              <a:round/>
            </a:ln>
          </p:spPr>
          <p:txBody>
            <a:bodyPr rtlCol="0" anchor="ctr"/>
            <a:lstStyle/>
            <a:p>
              <a:endParaRPr lang="en-GB"/>
            </a:p>
          </p:txBody>
        </p:sp>
        <p:sp>
          <p:nvSpPr>
            <p:cNvPr id="1034" name="Freeform: Shape 1033">
              <a:extLst>
                <a:ext uri="{FF2B5EF4-FFF2-40B4-BE49-F238E27FC236}">
                  <a16:creationId xmlns:a16="http://schemas.microsoft.com/office/drawing/2014/main" id="{79C434BA-D56F-4505-B137-0E87A6563FC7}"/>
                </a:ext>
              </a:extLst>
            </p:cNvPr>
            <p:cNvSpPr/>
            <p:nvPr/>
          </p:nvSpPr>
          <p:spPr>
            <a:xfrm>
              <a:off x="2583893" y="1141833"/>
              <a:ext cx="646419" cy="540152"/>
            </a:xfrm>
            <a:custGeom>
              <a:avLst/>
              <a:gdLst>
                <a:gd name="connsiteX0" fmla="*/ 323434 w 646419"/>
                <a:gd name="connsiteY0" fmla="*/ 263 h 540152"/>
                <a:gd name="connsiteX1" fmla="*/ 224 w 646419"/>
                <a:gd name="connsiteY1" fmla="*/ 540415 h 540152"/>
                <a:gd name="connsiteX2" fmla="*/ 646644 w 646419"/>
                <a:gd name="connsiteY2" fmla="*/ 540415 h 540152"/>
                <a:gd name="connsiteX3" fmla="*/ 323434 w 646419"/>
                <a:gd name="connsiteY3" fmla="*/ 263 h 540152"/>
              </a:gdLst>
              <a:ahLst/>
              <a:cxnLst>
                <a:cxn ang="0">
                  <a:pos x="connsiteX0" y="connsiteY0"/>
                </a:cxn>
                <a:cxn ang="0">
                  <a:pos x="connsiteX1" y="connsiteY1"/>
                </a:cxn>
                <a:cxn ang="0">
                  <a:pos x="connsiteX2" y="connsiteY2"/>
                </a:cxn>
                <a:cxn ang="0">
                  <a:pos x="connsiteX3" y="connsiteY3"/>
                </a:cxn>
              </a:cxnLst>
              <a:rect l="l" t="t" r="r" b="b"/>
              <a:pathLst>
                <a:path w="646419" h="540152">
                  <a:moveTo>
                    <a:pt x="323434" y="263"/>
                  </a:moveTo>
                  <a:lnTo>
                    <a:pt x="224" y="540415"/>
                  </a:lnTo>
                  <a:lnTo>
                    <a:pt x="646644" y="540415"/>
                  </a:lnTo>
                  <a:lnTo>
                    <a:pt x="323434" y="263"/>
                  </a:lnTo>
                  <a:close/>
                </a:path>
              </a:pathLst>
            </a:custGeom>
            <a:solidFill>
              <a:srgbClr val="FFFFFF"/>
            </a:solidFill>
            <a:ln w="7575" cap="flat">
              <a:noFill/>
              <a:prstDash val="solid"/>
              <a:round/>
            </a:ln>
          </p:spPr>
          <p:txBody>
            <a:bodyPr rtlCol="0" anchor="ctr"/>
            <a:lstStyle/>
            <a:p>
              <a:endParaRPr lang="en-GB"/>
            </a:p>
          </p:txBody>
        </p:sp>
        <p:sp>
          <p:nvSpPr>
            <p:cNvPr id="1035" name="Freeform: Shape 1034">
              <a:extLst>
                <a:ext uri="{FF2B5EF4-FFF2-40B4-BE49-F238E27FC236}">
                  <a16:creationId xmlns:a16="http://schemas.microsoft.com/office/drawing/2014/main" id="{4C5B0BDA-821A-4593-A234-C08E74393BAE}"/>
                </a:ext>
              </a:extLst>
            </p:cNvPr>
            <p:cNvSpPr/>
            <p:nvPr/>
          </p:nvSpPr>
          <p:spPr>
            <a:xfrm>
              <a:off x="2570425" y="1128363"/>
              <a:ext cx="673354" cy="567091"/>
            </a:xfrm>
            <a:custGeom>
              <a:avLst/>
              <a:gdLst>
                <a:gd name="connsiteX0" fmla="*/ 348456 w 673354"/>
                <a:gd name="connsiteY0" fmla="*/ 6815 h 567091"/>
                <a:gd name="connsiteX1" fmla="*/ 336902 w 673354"/>
                <a:gd name="connsiteY1" fmla="*/ 263 h 567091"/>
                <a:gd name="connsiteX2" fmla="*/ 325348 w 673354"/>
                <a:gd name="connsiteY2" fmla="*/ 6815 h 567091"/>
                <a:gd name="connsiteX3" fmla="*/ 2138 w 673354"/>
                <a:gd name="connsiteY3" fmla="*/ 546968 h 567091"/>
                <a:gd name="connsiteX4" fmla="*/ 1978 w 673354"/>
                <a:gd name="connsiteY4" fmla="*/ 560529 h 567091"/>
                <a:gd name="connsiteX5" fmla="*/ 13692 w 673354"/>
                <a:gd name="connsiteY5" fmla="*/ 567354 h 567091"/>
                <a:gd name="connsiteX6" fmla="*/ 660112 w 673354"/>
                <a:gd name="connsiteY6" fmla="*/ 567354 h 567091"/>
                <a:gd name="connsiteX7" fmla="*/ 671825 w 673354"/>
                <a:gd name="connsiteY7" fmla="*/ 560529 h 567091"/>
                <a:gd name="connsiteX8" fmla="*/ 671666 w 673354"/>
                <a:gd name="connsiteY8" fmla="*/ 546968 h 567091"/>
                <a:gd name="connsiteX9" fmla="*/ 348456 w 673354"/>
                <a:gd name="connsiteY9" fmla="*/ 6815 h 567091"/>
                <a:gd name="connsiteX10" fmla="*/ 336902 w 673354"/>
                <a:gd name="connsiteY10" fmla="*/ 39957 h 567091"/>
                <a:gd name="connsiteX11" fmla="*/ 636357 w 673354"/>
                <a:gd name="connsiteY11" fmla="*/ 540415 h 567091"/>
                <a:gd name="connsiteX12" fmla="*/ 37446 w 673354"/>
                <a:gd name="connsiteY12" fmla="*/ 540415 h 567091"/>
                <a:gd name="connsiteX13" fmla="*/ 336902 w 673354"/>
                <a:gd name="connsiteY13" fmla="*/ 39957 h 567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3354" h="567091">
                  <a:moveTo>
                    <a:pt x="348456" y="6815"/>
                  </a:moveTo>
                  <a:cubicBezTo>
                    <a:pt x="346023" y="2756"/>
                    <a:pt x="341637" y="263"/>
                    <a:pt x="336902" y="263"/>
                  </a:cubicBezTo>
                  <a:cubicBezTo>
                    <a:pt x="332166" y="263"/>
                    <a:pt x="327780" y="2756"/>
                    <a:pt x="325348" y="6815"/>
                  </a:cubicBezTo>
                  <a:lnTo>
                    <a:pt x="2138" y="546968"/>
                  </a:lnTo>
                  <a:cubicBezTo>
                    <a:pt x="-355" y="551133"/>
                    <a:pt x="-416" y="556310"/>
                    <a:pt x="1978" y="560529"/>
                  </a:cubicBezTo>
                  <a:cubicBezTo>
                    <a:pt x="4365" y="564747"/>
                    <a:pt x="8842" y="567354"/>
                    <a:pt x="13692" y="567354"/>
                  </a:cubicBezTo>
                  <a:lnTo>
                    <a:pt x="660112" y="567354"/>
                  </a:lnTo>
                  <a:cubicBezTo>
                    <a:pt x="664961" y="567354"/>
                    <a:pt x="669438" y="564747"/>
                    <a:pt x="671825" y="560529"/>
                  </a:cubicBezTo>
                  <a:cubicBezTo>
                    <a:pt x="674220" y="556310"/>
                    <a:pt x="674159" y="551133"/>
                    <a:pt x="671666" y="546968"/>
                  </a:cubicBezTo>
                  <a:lnTo>
                    <a:pt x="348456" y="6815"/>
                  </a:lnTo>
                  <a:close/>
                  <a:moveTo>
                    <a:pt x="336902" y="39957"/>
                  </a:moveTo>
                  <a:lnTo>
                    <a:pt x="636357" y="540415"/>
                  </a:lnTo>
                  <a:cubicBezTo>
                    <a:pt x="636357" y="540415"/>
                    <a:pt x="37446" y="540415"/>
                    <a:pt x="37446" y="540415"/>
                  </a:cubicBezTo>
                  <a:lnTo>
                    <a:pt x="336902" y="39957"/>
                  </a:lnTo>
                  <a:close/>
                </a:path>
              </a:pathLst>
            </a:custGeom>
            <a:solidFill>
              <a:srgbClr val="231F20"/>
            </a:solidFill>
            <a:ln w="7575" cap="flat">
              <a:noFill/>
              <a:prstDash val="solid"/>
              <a:round/>
            </a:ln>
          </p:spPr>
          <p:txBody>
            <a:bodyPr rtlCol="0" anchor="ctr"/>
            <a:lstStyle/>
            <a:p>
              <a:endParaRPr lang="en-GB"/>
            </a:p>
          </p:txBody>
        </p:sp>
        <p:sp>
          <p:nvSpPr>
            <p:cNvPr id="1036" name="Freeform: Shape 1035">
              <a:extLst>
                <a:ext uri="{FF2B5EF4-FFF2-40B4-BE49-F238E27FC236}">
                  <a16:creationId xmlns:a16="http://schemas.microsoft.com/office/drawing/2014/main" id="{C49D7120-E873-4D5D-A132-96F0885D7222}"/>
                </a:ext>
              </a:extLst>
            </p:cNvPr>
            <p:cNvSpPr/>
            <p:nvPr/>
          </p:nvSpPr>
          <p:spPr>
            <a:xfrm>
              <a:off x="2885872" y="1587455"/>
              <a:ext cx="150894" cy="35574"/>
            </a:xfrm>
            <a:custGeom>
              <a:avLst/>
              <a:gdLst>
                <a:gd name="connsiteX0" fmla="*/ 151142 w 150894"/>
                <a:gd name="connsiteY0" fmla="*/ 35918 h 35574"/>
                <a:gd name="connsiteX1" fmla="*/ 127653 w 150894"/>
                <a:gd name="connsiteY1" fmla="*/ 343 h 35574"/>
                <a:gd name="connsiteX2" fmla="*/ 247 w 150894"/>
                <a:gd name="connsiteY2" fmla="*/ 15569 h 35574"/>
                <a:gd name="connsiteX3" fmla="*/ 151142 w 150894"/>
                <a:gd name="connsiteY3" fmla="*/ 35918 h 35574"/>
              </a:gdLst>
              <a:ahLst/>
              <a:cxnLst>
                <a:cxn ang="0">
                  <a:pos x="connsiteX0" y="connsiteY0"/>
                </a:cxn>
                <a:cxn ang="0">
                  <a:pos x="connsiteX1" y="connsiteY1"/>
                </a:cxn>
                <a:cxn ang="0">
                  <a:pos x="connsiteX2" y="connsiteY2"/>
                </a:cxn>
                <a:cxn ang="0">
                  <a:pos x="connsiteX3" y="connsiteY3"/>
                </a:cxn>
              </a:cxnLst>
              <a:rect l="l" t="t" r="r" b="b"/>
              <a:pathLst>
                <a:path w="150894" h="35574">
                  <a:moveTo>
                    <a:pt x="151142" y="35918"/>
                  </a:moveTo>
                  <a:lnTo>
                    <a:pt x="127653" y="343"/>
                  </a:lnTo>
                  <a:lnTo>
                    <a:pt x="247" y="15569"/>
                  </a:lnTo>
                  <a:lnTo>
                    <a:pt x="151142" y="35918"/>
                  </a:lnTo>
                  <a:close/>
                </a:path>
              </a:pathLst>
            </a:custGeom>
            <a:solidFill>
              <a:srgbClr val="231F20"/>
            </a:solidFill>
            <a:ln w="7575" cap="flat">
              <a:noFill/>
              <a:prstDash val="solid"/>
              <a:round/>
            </a:ln>
          </p:spPr>
          <p:txBody>
            <a:bodyPr rtlCol="0" anchor="ctr"/>
            <a:lstStyle/>
            <a:p>
              <a:endParaRPr lang="en-GB"/>
            </a:p>
          </p:txBody>
        </p:sp>
        <p:sp>
          <p:nvSpPr>
            <p:cNvPr id="1037" name="Freeform: Shape 1036">
              <a:extLst>
                <a:ext uri="{FF2B5EF4-FFF2-40B4-BE49-F238E27FC236}">
                  <a16:creationId xmlns:a16="http://schemas.microsoft.com/office/drawing/2014/main" id="{EC3B3C8B-DDE1-4BA8-9ACA-0562B03BF5E0}"/>
                </a:ext>
              </a:extLst>
            </p:cNvPr>
            <p:cNvSpPr/>
            <p:nvPr/>
          </p:nvSpPr>
          <p:spPr>
            <a:xfrm>
              <a:off x="2950734" y="1438985"/>
              <a:ext cx="86032" cy="53407"/>
            </a:xfrm>
            <a:custGeom>
              <a:avLst/>
              <a:gdLst>
                <a:gd name="connsiteX0" fmla="*/ 68255 w 86032"/>
                <a:gd name="connsiteY0" fmla="*/ 285 h 53407"/>
                <a:gd name="connsiteX1" fmla="*/ 261 w 86032"/>
                <a:gd name="connsiteY1" fmla="*/ 53692 h 53407"/>
                <a:gd name="connsiteX2" fmla="*/ 86293 w 86032"/>
                <a:gd name="connsiteY2" fmla="*/ 39432 h 53407"/>
                <a:gd name="connsiteX3" fmla="*/ 68255 w 86032"/>
                <a:gd name="connsiteY3" fmla="*/ 285 h 53407"/>
              </a:gdLst>
              <a:ahLst/>
              <a:cxnLst>
                <a:cxn ang="0">
                  <a:pos x="connsiteX0" y="connsiteY0"/>
                </a:cxn>
                <a:cxn ang="0">
                  <a:pos x="connsiteX1" y="connsiteY1"/>
                </a:cxn>
                <a:cxn ang="0">
                  <a:pos x="connsiteX2" y="connsiteY2"/>
                </a:cxn>
                <a:cxn ang="0">
                  <a:pos x="connsiteX3" y="connsiteY3"/>
                </a:cxn>
              </a:cxnLst>
              <a:rect l="l" t="t" r="r" b="b"/>
              <a:pathLst>
                <a:path w="86032" h="53407">
                  <a:moveTo>
                    <a:pt x="68255" y="285"/>
                  </a:moveTo>
                  <a:lnTo>
                    <a:pt x="261" y="53692"/>
                  </a:lnTo>
                  <a:lnTo>
                    <a:pt x="86293" y="39432"/>
                  </a:lnTo>
                  <a:lnTo>
                    <a:pt x="68255" y="285"/>
                  </a:lnTo>
                  <a:close/>
                </a:path>
              </a:pathLst>
            </a:custGeom>
            <a:solidFill>
              <a:srgbClr val="231F20"/>
            </a:solidFill>
            <a:ln w="7575" cap="flat">
              <a:noFill/>
              <a:prstDash val="solid"/>
              <a:round/>
            </a:ln>
          </p:spPr>
          <p:txBody>
            <a:bodyPr rtlCol="0" anchor="ctr"/>
            <a:lstStyle/>
            <a:p>
              <a:endParaRPr lang="en-GB"/>
            </a:p>
          </p:txBody>
        </p:sp>
        <p:sp>
          <p:nvSpPr>
            <p:cNvPr id="1038" name="Freeform: Shape 1037">
              <a:extLst>
                <a:ext uri="{FF2B5EF4-FFF2-40B4-BE49-F238E27FC236}">
                  <a16:creationId xmlns:a16="http://schemas.microsoft.com/office/drawing/2014/main" id="{CA481518-2DF3-4377-8BB5-65A72D38F016}"/>
                </a:ext>
              </a:extLst>
            </p:cNvPr>
            <p:cNvSpPr/>
            <p:nvPr/>
          </p:nvSpPr>
          <p:spPr>
            <a:xfrm>
              <a:off x="2980098" y="1499150"/>
              <a:ext cx="168757" cy="68640"/>
            </a:xfrm>
            <a:custGeom>
              <a:avLst/>
              <a:gdLst>
                <a:gd name="connsiteX0" fmla="*/ 290 w 168757"/>
                <a:gd name="connsiteY0" fmla="*/ 68954 h 68640"/>
                <a:gd name="connsiteX1" fmla="*/ 169048 w 168757"/>
                <a:gd name="connsiteY1" fmla="*/ 36686 h 68640"/>
                <a:gd name="connsiteX2" fmla="*/ 126777 w 168757"/>
                <a:gd name="connsiteY2" fmla="*/ 313 h 68640"/>
                <a:gd name="connsiteX3" fmla="*/ 14444 w 168757"/>
                <a:gd name="connsiteY3" fmla="*/ 33106 h 68640"/>
                <a:gd name="connsiteX4" fmla="*/ 290 w 168757"/>
                <a:gd name="connsiteY4" fmla="*/ 68954 h 68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757" h="68640">
                  <a:moveTo>
                    <a:pt x="290" y="68954"/>
                  </a:moveTo>
                  <a:lnTo>
                    <a:pt x="169048" y="36686"/>
                  </a:lnTo>
                  <a:lnTo>
                    <a:pt x="126777" y="313"/>
                  </a:lnTo>
                  <a:lnTo>
                    <a:pt x="14444" y="33106"/>
                  </a:lnTo>
                  <a:lnTo>
                    <a:pt x="290" y="68954"/>
                  </a:lnTo>
                  <a:close/>
                </a:path>
              </a:pathLst>
            </a:custGeom>
            <a:solidFill>
              <a:srgbClr val="231F20"/>
            </a:solidFill>
            <a:ln w="7575" cap="flat">
              <a:noFill/>
              <a:prstDash val="solid"/>
              <a:round/>
            </a:ln>
          </p:spPr>
          <p:txBody>
            <a:bodyPr rtlCol="0" anchor="ctr"/>
            <a:lstStyle/>
            <a:p>
              <a:endParaRPr lang="en-GB"/>
            </a:p>
          </p:txBody>
        </p:sp>
        <p:sp>
          <p:nvSpPr>
            <p:cNvPr id="1039" name="Freeform: Shape 1038">
              <a:extLst>
                <a:ext uri="{FF2B5EF4-FFF2-40B4-BE49-F238E27FC236}">
                  <a16:creationId xmlns:a16="http://schemas.microsoft.com/office/drawing/2014/main" id="{F5C614C3-71CC-4C1C-8E6C-53C92FE6B993}"/>
                </a:ext>
              </a:extLst>
            </p:cNvPr>
            <p:cNvSpPr/>
            <p:nvPr/>
          </p:nvSpPr>
          <p:spPr>
            <a:xfrm>
              <a:off x="2797666" y="1315288"/>
              <a:ext cx="252000" cy="247386"/>
            </a:xfrm>
            <a:custGeom>
              <a:avLst/>
              <a:gdLst>
                <a:gd name="connsiteX0" fmla="*/ 108011 w 252000"/>
                <a:gd name="connsiteY0" fmla="*/ 122542 h 247386"/>
                <a:gd name="connsiteX1" fmla="*/ 107973 w 252000"/>
                <a:gd name="connsiteY1" fmla="*/ 129657 h 247386"/>
                <a:gd name="connsiteX2" fmla="*/ 87921 w 252000"/>
                <a:gd name="connsiteY2" fmla="*/ 139394 h 247386"/>
                <a:gd name="connsiteX3" fmla="*/ 231 w 252000"/>
                <a:gd name="connsiteY3" fmla="*/ 240371 h 247386"/>
                <a:gd name="connsiteX4" fmla="*/ 3629 w 252000"/>
                <a:gd name="connsiteY4" fmla="*/ 247660 h 247386"/>
                <a:gd name="connsiteX5" fmla="*/ 252232 w 252000"/>
                <a:gd name="connsiteY5" fmla="*/ 57832 h 247386"/>
                <a:gd name="connsiteX6" fmla="*/ 216802 w 252000"/>
                <a:gd name="connsiteY6" fmla="*/ 274 h 247386"/>
                <a:gd name="connsiteX7" fmla="*/ 105373 w 252000"/>
                <a:gd name="connsiteY7" fmla="*/ 119304 h 247386"/>
                <a:gd name="connsiteX8" fmla="*/ 108011 w 252000"/>
                <a:gd name="connsiteY8" fmla="*/ 122542 h 247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000" h="247386">
                  <a:moveTo>
                    <a:pt x="108011" y="122542"/>
                  </a:moveTo>
                  <a:cubicBezTo>
                    <a:pt x="109068" y="124800"/>
                    <a:pt x="109068" y="127407"/>
                    <a:pt x="107973" y="129657"/>
                  </a:cubicBezTo>
                  <a:cubicBezTo>
                    <a:pt x="105936" y="133883"/>
                    <a:pt x="101474" y="135875"/>
                    <a:pt x="87921" y="139394"/>
                  </a:cubicBezTo>
                  <a:lnTo>
                    <a:pt x="231" y="240371"/>
                  </a:lnTo>
                  <a:lnTo>
                    <a:pt x="3629" y="247660"/>
                  </a:lnTo>
                  <a:lnTo>
                    <a:pt x="252232" y="57832"/>
                  </a:lnTo>
                  <a:lnTo>
                    <a:pt x="216802" y="274"/>
                  </a:lnTo>
                  <a:lnTo>
                    <a:pt x="105373" y="119304"/>
                  </a:lnTo>
                  <a:cubicBezTo>
                    <a:pt x="106415" y="120125"/>
                    <a:pt x="107365" y="121151"/>
                    <a:pt x="108011" y="122542"/>
                  </a:cubicBezTo>
                  <a:close/>
                </a:path>
              </a:pathLst>
            </a:custGeom>
            <a:solidFill>
              <a:srgbClr val="231F20"/>
            </a:solidFill>
            <a:ln w="7575" cap="flat">
              <a:noFill/>
              <a:prstDash val="solid"/>
              <a:round/>
            </a:ln>
          </p:spPr>
          <p:txBody>
            <a:bodyPr rtlCol="0" anchor="ctr"/>
            <a:lstStyle/>
            <a:p>
              <a:endParaRPr lang="en-GB"/>
            </a:p>
          </p:txBody>
        </p:sp>
        <p:sp>
          <p:nvSpPr>
            <p:cNvPr id="1040" name="Freeform: Shape 1039">
              <a:extLst>
                <a:ext uri="{FF2B5EF4-FFF2-40B4-BE49-F238E27FC236}">
                  <a16:creationId xmlns:a16="http://schemas.microsoft.com/office/drawing/2014/main" id="{958C03CD-655F-4323-B694-0670B96983CB}"/>
                </a:ext>
              </a:extLst>
            </p:cNvPr>
            <p:cNvSpPr/>
            <p:nvPr/>
          </p:nvSpPr>
          <p:spPr>
            <a:xfrm>
              <a:off x="2945998" y="1508659"/>
              <a:ext cx="42947" cy="52494"/>
            </a:xfrm>
            <a:custGeom>
              <a:avLst/>
              <a:gdLst>
                <a:gd name="connsiteX0" fmla="*/ 29173 w 42947"/>
                <a:gd name="connsiteY0" fmla="*/ 52809 h 52494"/>
                <a:gd name="connsiteX1" fmla="*/ 43197 w 42947"/>
                <a:gd name="connsiteY1" fmla="*/ 17250 h 52494"/>
                <a:gd name="connsiteX2" fmla="*/ 250 w 42947"/>
                <a:gd name="connsiteY2" fmla="*/ 314 h 52494"/>
                <a:gd name="connsiteX3" fmla="*/ 4362 w 42947"/>
                <a:gd name="connsiteY3" fmla="*/ 43011 h 52494"/>
                <a:gd name="connsiteX4" fmla="*/ 29173 w 42947"/>
                <a:gd name="connsiteY4" fmla="*/ 52809 h 52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47" h="52494">
                  <a:moveTo>
                    <a:pt x="29173" y="52809"/>
                  </a:moveTo>
                  <a:lnTo>
                    <a:pt x="43197" y="17250"/>
                  </a:lnTo>
                  <a:cubicBezTo>
                    <a:pt x="43197" y="17250"/>
                    <a:pt x="19299" y="14741"/>
                    <a:pt x="250" y="314"/>
                  </a:cubicBezTo>
                  <a:cubicBezTo>
                    <a:pt x="9371" y="21986"/>
                    <a:pt x="4362" y="43011"/>
                    <a:pt x="4362" y="43011"/>
                  </a:cubicBezTo>
                  <a:lnTo>
                    <a:pt x="29173" y="52809"/>
                  </a:lnTo>
                  <a:close/>
                </a:path>
              </a:pathLst>
            </a:custGeom>
            <a:solidFill>
              <a:srgbClr val="231F20"/>
            </a:solidFill>
            <a:ln w="7575" cap="flat">
              <a:noFill/>
              <a:prstDash val="solid"/>
              <a:round/>
            </a:ln>
          </p:spPr>
          <p:txBody>
            <a:bodyPr rtlCol="0" anchor="ctr"/>
            <a:lstStyle/>
            <a:p>
              <a:endParaRPr lang="en-GB"/>
            </a:p>
          </p:txBody>
        </p:sp>
        <p:sp>
          <p:nvSpPr>
            <p:cNvPr id="1041" name="Freeform: Shape 1040">
              <a:extLst>
                <a:ext uri="{FF2B5EF4-FFF2-40B4-BE49-F238E27FC236}">
                  <a16:creationId xmlns:a16="http://schemas.microsoft.com/office/drawing/2014/main" id="{A0630051-E499-4D50-A000-11997E5E7FBA}"/>
                </a:ext>
              </a:extLst>
            </p:cNvPr>
            <p:cNvSpPr/>
            <p:nvPr/>
          </p:nvSpPr>
          <p:spPr>
            <a:xfrm>
              <a:off x="2792063" y="1611315"/>
              <a:ext cx="402727" cy="70669"/>
            </a:xfrm>
            <a:custGeom>
              <a:avLst/>
              <a:gdLst>
                <a:gd name="connsiteX0" fmla="*/ 15303 w 402727"/>
                <a:gd name="connsiteY0" fmla="*/ 361 h 70669"/>
                <a:gd name="connsiteX1" fmla="*/ 260 w 402727"/>
                <a:gd name="connsiteY1" fmla="*/ 11580 h 70669"/>
                <a:gd name="connsiteX2" fmla="*/ 91651 w 402727"/>
                <a:gd name="connsiteY2" fmla="*/ 38694 h 70669"/>
                <a:gd name="connsiteX3" fmla="*/ 91948 w 402727"/>
                <a:gd name="connsiteY3" fmla="*/ 38466 h 70669"/>
                <a:gd name="connsiteX4" fmla="*/ 92366 w 402727"/>
                <a:gd name="connsiteY4" fmla="*/ 38907 h 70669"/>
                <a:gd name="connsiteX5" fmla="*/ 238069 w 402727"/>
                <a:gd name="connsiteY5" fmla="*/ 71030 h 70669"/>
                <a:gd name="connsiteX6" fmla="*/ 402988 w 402727"/>
                <a:gd name="connsiteY6" fmla="*/ 62327 h 70669"/>
                <a:gd name="connsiteX7" fmla="*/ 15303 w 402727"/>
                <a:gd name="connsiteY7" fmla="*/ 361 h 7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2727" h="70669">
                  <a:moveTo>
                    <a:pt x="15303" y="361"/>
                  </a:moveTo>
                  <a:lnTo>
                    <a:pt x="260" y="11580"/>
                  </a:lnTo>
                  <a:lnTo>
                    <a:pt x="91651" y="38694"/>
                  </a:lnTo>
                  <a:lnTo>
                    <a:pt x="91948" y="38466"/>
                  </a:lnTo>
                  <a:lnTo>
                    <a:pt x="92366" y="38907"/>
                  </a:lnTo>
                  <a:lnTo>
                    <a:pt x="238069" y="71030"/>
                  </a:lnTo>
                  <a:lnTo>
                    <a:pt x="402988" y="62327"/>
                  </a:lnTo>
                  <a:lnTo>
                    <a:pt x="15303" y="361"/>
                  </a:lnTo>
                  <a:close/>
                </a:path>
              </a:pathLst>
            </a:custGeom>
            <a:solidFill>
              <a:srgbClr val="231F20"/>
            </a:solidFill>
            <a:ln w="7575" cap="flat">
              <a:noFill/>
              <a:prstDash val="solid"/>
              <a:round/>
            </a:ln>
          </p:spPr>
          <p:txBody>
            <a:bodyPr rtlCol="0" anchor="ctr"/>
            <a:lstStyle/>
            <a:p>
              <a:endParaRPr lang="en-GB"/>
            </a:p>
          </p:txBody>
        </p:sp>
        <p:sp>
          <p:nvSpPr>
            <p:cNvPr id="1042" name="Freeform: Shape 1041">
              <a:extLst>
                <a:ext uri="{FF2B5EF4-FFF2-40B4-BE49-F238E27FC236}">
                  <a16:creationId xmlns:a16="http://schemas.microsoft.com/office/drawing/2014/main" id="{21F4B681-6DBE-44FC-B990-A8527B55AC49}"/>
                </a:ext>
              </a:extLst>
            </p:cNvPr>
            <p:cNvSpPr/>
            <p:nvPr/>
          </p:nvSpPr>
          <p:spPr>
            <a:xfrm>
              <a:off x="2801725" y="1546970"/>
              <a:ext cx="172824" cy="50442"/>
            </a:xfrm>
            <a:custGeom>
              <a:avLst/>
              <a:gdLst>
                <a:gd name="connsiteX0" fmla="*/ 25902 w 172824"/>
                <a:gd name="connsiteY0" fmla="*/ 50339 h 50442"/>
                <a:gd name="connsiteX1" fmla="*/ 29543 w 172824"/>
                <a:gd name="connsiteY1" fmla="*/ 49624 h 50442"/>
                <a:gd name="connsiteX2" fmla="*/ 173041 w 172824"/>
                <a:gd name="connsiteY2" fmla="*/ 22199 h 50442"/>
                <a:gd name="connsiteX3" fmla="*/ 139390 w 172824"/>
                <a:gd name="connsiteY3" fmla="*/ 8904 h 50442"/>
                <a:gd name="connsiteX4" fmla="*/ 140910 w 172824"/>
                <a:gd name="connsiteY4" fmla="*/ 2473 h 50442"/>
                <a:gd name="connsiteX5" fmla="*/ 141305 w 172824"/>
                <a:gd name="connsiteY5" fmla="*/ 330 h 50442"/>
                <a:gd name="connsiteX6" fmla="*/ 16993 w 172824"/>
                <a:gd name="connsiteY6" fmla="*/ 36580 h 50442"/>
                <a:gd name="connsiteX7" fmla="*/ 217 w 172824"/>
                <a:gd name="connsiteY7" fmla="*/ 40814 h 50442"/>
                <a:gd name="connsiteX8" fmla="*/ 23614 w 172824"/>
                <a:gd name="connsiteY8" fmla="*/ 50772 h 50442"/>
                <a:gd name="connsiteX9" fmla="*/ 25902 w 172824"/>
                <a:gd name="connsiteY9" fmla="*/ 50339 h 50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824" h="50442">
                  <a:moveTo>
                    <a:pt x="25902" y="50339"/>
                  </a:moveTo>
                  <a:lnTo>
                    <a:pt x="29543" y="49624"/>
                  </a:lnTo>
                  <a:lnTo>
                    <a:pt x="173041" y="22199"/>
                  </a:lnTo>
                  <a:lnTo>
                    <a:pt x="139390" y="8904"/>
                  </a:lnTo>
                  <a:lnTo>
                    <a:pt x="140910" y="2473"/>
                  </a:lnTo>
                  <a:cubicBezTo>
                    <a:pt x="140940" y="2405"/>
                    <a:pt x="141108" y="1637"/>
                    <a:pt x="141305" y="330"/>
                  </a:cubicBezTo>
                  <a:lnTo>
                    <a:pt x="16993" y="36580"/>
                  </a:lnTo>
                  <a:lnTo>
                    <a:pt x="217" y="40814"/>
                  </a:lnTo>
                  <a:lnTo>
                    <a:pt x="23614" y="50772"/>
                  </a:lnTo>
                  <a:lnTo>
                    <a:pt x="25902" y="50339"/>
                  </a:lnTo>
                  <a:close/>
                </a:path>
              </a:pathLst>
            </a:custGeom>
            <a:solidFill>
              <a:srgbClr val="231F20"/>
            </a:solidFill>
            <a:ln w="7575" cap="flat">
              <a:noFill/>
              <a:prstDash val="solid"/>
              <a:round/>
            </a:ln>
          </p:spPr>
          <p:txBody>
            <a:bodyPr rtlCol="0" anchor="ctr"/>
            <a:lstStyle/>
            <a:p>
              <a:endParaRPr lang="en-GB"/>
            </a:p>
          </p:txBody>
        </p:sp>
        <p:sp>
          <p:nvSpPr>
            <p:cNvPr id="1043" name="Freeform: Shape 1042">
              <a:extLst>
                <a:ext uri="{FF2B5EF4-FFF2-40B4-BE49-F238E27FC236}">
                  <a16:creationId xmlns:a16="http://schemas.microsoft.com/office/drawing/2014/main" id="{66E950D3-928F-4705-9AD4-54DBB42E3E6D}"/>
                </a:ext>
              </a:extLst>
            </p:cNvPr>
            <p:cNvSpPr/>
            <p:nvPr/>
          </p:nvSpPr>
          <p:spPr>
            <a:xfrm>
              <a:off x="2698082" y="1541786"/>
              <a:ext cx="133501" cy="98119"/>
            </a:xfrm>
            <a:custGeom>
              <a:avLst/>
              <a:gdLst>
                <a:gd name="connsiteX0" fmla="*/ 133666 w 133501"/>
                <a:gd name="connsiteY0" fmla="*/ 63011 h 98119"/>
                <a:gd name="connsiteX1" fmla="*/ 121177 w 133501"/>
                <a:gd name="connsiteY1" fmla="*/ 47990 h 98119"/>
                <a:gd name="connsiteX2" fmla="*/ 112854 w 133501"/>
                <a:gd name="connsiteY2" fmla="*/ 44509 h 98119"/>
                <a:gd name="connsiteX3" fmla="*/ 96625 w 133501"/>
                <a:gd name="connsiteY3" fmla="*/ 20603 h 98119"/>
                <a:gd name="connsiteX4" fmla="*/ 70872 w 133501"/>
                <a:gd name="connsiteY4" fmla="*/ 20534 h 98119"/>
                <a:gd name="connsiteX5" fmla="*/ 59059 w 133501"/>
                <a:gd name="connsiteY5" fmla="*/ 2390 h 98119"/>
                <a:gd name="connsiteX6" fmla="*/ 9726 w 133501"/>
                <a:gd name="connsiteY6" fmla="*/ 337 h 98119"/>
                <a:gd name="connsiteX7" fmla="*/ 6085 w 133501"/>
                <a:gd name="connsiteY7" fmla="*/ 86924 h 98119"/>
                <a:gd name="connsiteX8" fmla="*/ 110817 w 133501"/>
                <a:gd name="connsiteY8" fmla="*/ 91272 h 98119"/>
                <a:gd name="connsiteX9" fmla="*/ 133666 w 133501"/>
                <a:gd name="connsiteY9" fmla="*/ 63011 h 98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501" h="98119">
                  <a:moveTo>
                    <a:pt x="133666" y="63011"/>
                  </a:moveTo>
                  <a:lnTo>
                    <a:pt x="121177" y="47990"/>
                  </a:lnTo>
                  <a:lnTo>
                    <a:pt x="112854" y="44509"/>
                  </a:lnTo>
                  <a:lnTo>
                    <a:pt x="96625" y="20603"/>
                  </a:lnTo>
                  <a:lnTo>
                    <a:pt x="70872" y="20534"/>
                  </a:lnTo>
                  <a:lnTo>
                    <a:pt x="59059" y="2390"/>
                  </a:lnTo>
                  <a:lnTo>
                    <a:pt x="9726" y="337"/>
                  </a:lnTo>
                  <a:cubicBezTo>
                    <a:pt x="9726" y="337"/>
                    <a:pt x="-9102" y="63778"/>
                    <a:pt x="6085" y="86924"/>
                  </a:cubicBezTo>
                  <a:cubicBezTo>
                    <a:pt x="21265" y="110033"/>
                    <a:pt x="110817" y="91272"/>
                    <a:pt x="110817" y="91272"/>
                  </a:cubicBezTo>
                  <a:lnTo>
                    <a:pt x="133666" y="63011"/>
                  </a:lnTo>
                  <a:close/>
                </a:path>
              </a:pathLst>
            </a:custGeom>
            <a:solidFill>
              <a:srgbClr val="231F20"/>
            </a:solidFill>
            <a:ln w="7575" cap="flat">
              <a:noFill/>
              <a:prstDash val="solid"/>
              <a:round/>
            </a:ln>
          </p:spPr>
          <p:txBody>
            <a:bodyPr rtlCol="0" anchor="ctr"/>
            <a:lstStyle/>
            <a:p>
              <a:endParaRPr lang="en-GB"/>
            </a:p>
          </p:txBody>
        </p:sp>
        <p:sp>
          <p:nvSpPr>
            <p:cNvPr id="1044" name="Freeform: Shape 1043">
              <a:extLst>
                <a:ext uri="{FF2B5EF4-FFF2-40B4-BE49-F238E27FC236}">
                  <a16:creationId xmlns:a16="http://schemas.microsoft.com/office/drawing/2014/main" id="{AF65396D-9BEF-4F0E-A353-69848C5A2753}"/>
                </a:ext>
              </a:extLst>
            </p:cNvPr>
            <p:cNvSpPr/>
            <p:nvPr/>
          </p:nvSpPr>
          <p:spPr>
            <a:xfrm>
              <a:off x="2814218" y="1417131"/>
              <a:ext cx="84618" cy="48390"/>
            </a:xfrm>
            <a:custGeom>
              <a:avLst/>
              <a:gdLst>
                <a:gd name="connsiteX0" fmla="*/ 79907 w 84618"/>
                <a:gd name="connsiteY0" fmla="*/ 22653 h 48390"/>
                <a:gd name="connsiteX1" fmla="*/ 37408 w 84618"/>
                <a:gd name="connsiteY1" fmla="*/ 275 h 48390"/>
                <a:gd name="connsiteX2" fmla="*/ 1385 w 84618"/>
                <a:gd name="connsiteY2" fmla="*/ 17082 h 48390"/>
                <a:gd name="connsiteX3" fmla="*/ 15090 w 84618"/>
                <a:gd name="connsiteY3" fmla="*/ 48665 h 48390"/>
                <a:gd name="connsiteX4" fmla="*/ 79907 w 84618"/>
                <a:gd name="connsiteY4" fmla="*/ 22653 h 48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18" h="48390">
                  <a:moveTo>
                    <a:pt x="79907" y="22653"/>
                  </a:moveTo>
                  <a:cubicBezTo>
                    <a:pt x="50611" y="17720"/>
                    <a:pt x="37408" y="275"/>
                    <a:pt x="37408" y="275"/>
                  </a:cubicBezTo>
                  <a:lnTo>
                    <a:pt x="1385" y="17082"/>
                  </a:lnTo>
                  <a:cubicBezTo>
                    <a:pt x="1385" y="17082"/>
                    <a:pt x="-5760" y="21977"/>
                    <a:pt x="15090" y="48665"/>
                  </a:cubicBezTo>
                  <a:cubicBezTo>
                    <a:pt x="16816" y="38502"/>
                    <a:pt x="106466" y="27077"/>
                    <a:pt x="79907" y="22653"/>
                  </a:cubicBezTo>
                  <a:close/>
                </a:path>
              </a:pathLst>
            </a:custGeom>
            <a:solidFill>
              <a:srgbClr val="231F20"/>
            </a:solidFill>
            <a:ln w="7575" cap="flat">
              <a:noFill/>
              <a:prstDash val="solid"/>
              <a:round/>
            </a:ln>
          </p:spPr>
          <p:txBody>
            <a:bodyPr rtlCol="0" anchor="ctr"/>
            <a:lstStyle/>
            <a:p>
              <a:endParaRPr lang="en-GB"/>
            </a:p>
          </p:txBody>
        </p:sp>
        <p:sp>
          <p:nvSpPr>
            <p:cNvPr id="1045" name="Freeform: Shape 1044">
              <a:extLst>
                <a:ext uri="{FF2B5EF4-FFF2-40B4-BE49-F238E27FC236}">
                  <a16:creationId xmlns:a16="http://schemas.microsoft.com/office/drawing/2014/main" id="{AA8B32B6-05B4-453B-8BEE-AADB03310CF7}"/>
                </a:ext>
              </a:extLst>
            </p:cNvPr>
            <p:cNvSpPr/>
            <p:nvPr/>
          </p:nvSpPr>
          <p:spPr>
            <a:xfrm>
              <a:off x="2864519" y="1340023"/>
              <a:ext cx="86214" cy="67902"/>
            </a:xfrm>
            <a:custGeom>
              <a:avLst/>
              <a:gdLst>
                <a:gd name="connsiteX0" fmla="*/ 225 w 86214"/>
                <a:gd name="connsiteY0" fmla="*/ 68150 h 67902"/>
                <a:gd name="connsiteX1" fmla="*/ 86439 w 86214"/>
                <a:gd name="connsiteY1" fmla="*/ 247 h 67902"/>
                <a:gd name="connsiteX2" fmla="*/ 27939 w 86214"/>
                <a:gd name="connsiteY2" fmla="*/ 3972 h 67902"/>
                <a:gd name="connsiteX3" fmla="*/ 225 w 86214"/>
                <a:gd name="connsiteY3" fmla="*/ 68150 h 67902"/>
              </a:gdLst>
              <a:ahLst/>
              <a:cxnLst>
                <a:cxn ang="0">
                  <a:pos x="connsiteX0" y="connsiteY0"/>
                </a:cxn>
                <a:cxn ang="0">
                  <a:pos x="connsiteX1" y="connsiteY1"/>
                </a:cxn>
                <a:cxn ang="0">
                  <a:pos x="connsiteX2" y="connsiteY2"/>
                </a:cxn>
                <a:cxn ang="0">
                  <a:pos x="connsiteX3" y="connsiteY3"/>
                </a:cxn>
              </a:cxnLst>
              <a:rect l="l" t="t" r="r" b="b"/>
              <a:pathLst>
                <a:path w="86214" h="67902">
                  <a:moveTo>
                    <a:pt x="225" y="68150"/>
                  </a:moveTo>
                  <a:lnTo>
                    <a:pt x="86439" y="247"/>
                  </a:lnTo>
                  <a:lnTo>
                    <a:pt x="27939" y="3972"/>
                  </a:lnTo>
                  <a:lnTo>
                    <a:pt x="225" y="68150"/>
                  </a:lnTo>
                  <a:close/>
                </a:path>
              </a:pathLst>
            </a:custGeom>
            <a:solidFill>
              <a:srgbClr val="231F20"/>
            </a:solidFill>
            <a:ln w="7575" cap="flat">
              <a:noFill/>
              <a:prstDash val="solid"/>
              <a:round/>
            </a:ln>
          </p:spPr>
          <p:txBody>
            <a:bodyPr rtlCol="0" anchor="ctr"/>
            <a:lstStyle/>
            <a:p>
              <a:endParaRPr lang="en-GB"/>
            </a:p>
          </p:txBody>
        </p:sp>
        <p:sp>
          <p:nvSpPr>
            <p:cNvPr id="1046" name="Freeform: Shape 1045">
              <a:extLst>
                <a:ext uri="{FF2B5EF4-FFF2-40B4-BE49-F238E27FC236}">
                  <a16:creationId xmlns:a16="http://schemas.microsoft.com/office/drawing/2014/main" id="{D0FED7DE-62F7-4184-9703-939BB2BB57C0}"/>
                </a:ext>
              </a:extLst>
            </p:cNvPr>
            <p:cNvSpPr/>
            <p:nvPr/>
          </p:nvSpPr>
          <p:spPr>
            <a:xfrm>
              <a:off x="2749845" y="1162904"/>
              <a:ext cx="200873" cy="366666"/>
            </a:xfrm>
            <a:custGeom>
              <a:avLst/>
              <a:gdLst>
                <a:gd name="connsiteX0" fmla="*/ 201074 w 200873"/>
                <a:gd name="connsiteY0" fmla="*/ 26103 h 366666"/>
                <a:gd name="connsiteX1" fmla="*/ 146960 w 200873"/>
                <a:gd name="connsiteY1" fmla="*/ 235 h 366666"/>
                <a:gd name="connsiteX2" fmla="*/ 201 w 200873"/>
                <a:gd name="connsiteY2" fmla="*/ 360920 h 366666"/>
                <a:gd name="connsiteX3" fmla="*/ 5826 w 200873"/>
                <a:gd name="connsiteY3" fmla="*/ 366902 h 366666"/>
                <a:gd name="connsiteX4" fmla="*/ 201074 w 200873"/>
                <a:gd name="connsiteY4" fmla="*/ 26103 h 366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873" h="366666">
                  <a:moveTo>
                    <a:pt x="201074" y="26103"/>
                  </a:moveTo>
                  <a:lnTo>
                    <a:pt x="146960" y="235"/>
                  </a:lnTo>
                  <a:lnTo>
                    <a:pt x="201" y="360920"/>
                  </a:lnTo>
                  <a:lnTo>
                    <a:pt x="5826" y="366902"/>
                  </a:lnTo>
                  <a:lnTo>
                    <a:pt x="201074" y="26103"/>
                  </a:lnTo>
                  <a:close/>
                </a:path>
              </a:pathLst>
            </a:custGeom>
            <a:solidFill>
              <a:srgbClr val="231F20"/>
            </a:solidFill>
            <a:ln w="7575" cap="flat">
              <a:noFill/>
              <a:prstDash val="solid"/>
              <a:round/>
            </a:ln>
          </p:spPr>
          <p:txBody>
            <a:bodyPr rtlCol="0" anchor="ctr"/>
            <a:lstStyle/>
            <a:p>
              <a:endParaRPr lang="en-GB"/>
            </a:p>
          </p:txBody>
        </p:sp>
      </p:grpSp>
      <p:grpSp>
        <p:nvGrpSpPr>
          <p:cNvPr id="1047" name="Group 1046">
            <a:extLst>
              <a:ext uri="{FF2B5EF4-FFF2-40B4-BE49-F238E27FC236}">
                <a16:creationId xmlns:a16="http://schemas.microsoft.com/office/drawing/2014/main" id="{1A43497A-E6CC-4F78-B96F-EEBDDA97D2D2}"/>
              </a:ext>
            </a:extLst>
          </p:cNvPr>
          <p:cNvGrpSpPr>
            <a:grpSpLocks noChangeAspect="1"/>
          </p:cNvGrpSpPr>
          <p:nvPr/>
        </p:nvGrpSpPr>
        <p:grpSpPr>
          <a:xfrm>
            <a:off x="69679" y="4169838"/>
            <a:ext cx="504000" cy="504000"/>
            <a:chOff x="698250" y="783087"/>
            <a:chExt cx="1077355" cy="1077355"/>
          </a:xfrm>
        </p:grpSpPr>
        <p:sp>
          <p:nvSpPr>
            <p:cNvPr id="1048" name="Freeform: Shape 1047">
              <a:extLst>
                <a:ext uri="{FF2B5EF4-FFF2-40B4-BE49-F238E27FC236}">
                  <a16:creationId xmlns:a16="http://schemas.microsoft.com/office/drawing/2014/main" id="{D5C31A9E-9E59-4724-AFFD-34EC0DFDB286}"/>
                </a:ext>
              </a:extLst>
            </p:cNvPr>
            <p:cNvSpPr/>
            <p:nvPr/>
          </p:nvSpPr>
          <p:spPr>
            <a:xfrm>
              <a:off x="698250" y="78308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1049" name="Freeform: Shape 1048">
              <a:extLst>
                <a:ext uri="{FF2B5EF4-FFF2-40B4-BE49-F238E27FC236}">
                  <a16:creationId xmlns:a16="http://schemas.microsoft.com/office/drawing/2014/main" id="{7CB671AC-4D8C-403A-9DC6-F66128B42B00}"/>
                </a:ext>
              </a:extLst>
            </p:cNvPr>
            <p:cNvSpPr/>
            <p:nvPr/>
          </p:nvSpPr>
          <p:spPr>
            <a:xfrm>
              <a:off x="1431849" y="984333"/>
              <a:ext cx="222985" cy="265690"/>
            </a:xfrm>
            <a:custGeom>
              <a:avLst/>
              <a:gdLst>
                <a:gd name="connsiteX0" fmla="*/ 46758 w 222985"/>
                <a:gd name="connsiteY0" fmla="*/ 140 h 265690"/>
                <a:gd name="connsiteX1" fmla="*/ 223338 w 222985"/>
                <a:gd name="connsiteY1" fmla="*/ 265830 h 265690"/>
                <a:gd name="connsiteX2" fmla="*/ 352 w 222985"/>
                <a:gd name="connsiteY2" fmla="*/ 218436 h 265690"/>
                <a:gd name="connsiteX3" fmla="*/ 46758 w 222985"/>
                <a:gd name="connsiteY3" fmla="*/ 140 h 265690"/>
              </a:gdLst>
              <a:ahLst/>
              <a:cxnLst>
                <a:cxn ang="0">
                  <a:pos x="connsiteX0" y="connsiteY0"/>
                </a:cxn>
                <a:cxn ang="0">
                  <a:pos x="connsiteX1" y="connsiteY1"/>
                </a:cxn>
                <a:cxn ang="0">
                  <a:pos x="connsiteX2" y="connsiteY2"/>
                </a:cxn>
                <a:cxn ang="0">
                  <a:pos x="connsiteX3" y="connsiteY3"/>
                </a:cxn>
              </a:cxnLst>
              <a:rect l="l" t="t" r="r" b="b"/>
              <a:pathLst>
                <a:path w="222985" h="265690">
                  <a:moveTo>
                    <a:pt x="46758" y="140"/>
                  </a:moveTo>
                  <a:lnTo>
                    <a:pt x="223338" y="265830"/>
                  </a:lnTo>
                  <a:lnTo>
                    <a:pt x="352" y="218436"/>
                  </a:lnTo>
                  <a:lnTo>
                    <a:pt x="46758" y="140"/>
                  </a:lnTo>
                  <a:close/>
                </a:path>
              </a:pathLst>
            </a:custGeom>
            <a:solidFill>
              <a:srgbClr val="FFFFFF"/>
            </a:solidFill>
            <a:ln w="7575" cap="flat">
              <a:noFill/>
              <a:prstDash val="solid"/>
              <a:round/>
            </a:ln>
          </p:spPr>
          <p:txBody>
            <a:bodyPr rtlCol="0" anchor="ctr"/>
            <a:lstStyle/>
            <a:p>
              <a:endParaRPr lang="en-GB"/>
            </a:p>
          </p:txBody>
        </p:sp>
        <p:sp>
          <p:nvSpPr>
            <p:cNvPr id="1050" name="Freeform: Shape 1049">
              <a:extLst>
                <a:ext uri="{FF2B5EF4-FFF2-40B4-BE49-F238E27FC236}">
                  <a16:creationId xmlns:a16="http://schemas.microsoft.com/office/drawing/2014/main" id="{B6511998-F764-4184-BF7E-90994EAE4099}"/>
                </a:ext>
              </a:extLst>
            </p:cNvPr>
            <p:cNvSpPr/>
            <p:nvPr/>
          </p:nvSpPr>
          <p:spPr>
            <a:xfrm>
              <a:off x="1418380" y="970866"/>
              <a:ext cx="249921" cy="292625"/>
            </a:xfrm>
            <a:custGeom>
              <a:avLst/>
              <a:gdLst>
                <a:gd name="connsiteX0" fmla="*/ 71447 w 249921"/>
                <a:gd name="connsiteY0" fmla="*/ 6150 h 292625"/>
                <a:gd name="connsiteX1" fmla="*/ 57703 w 249921"/>
                <a:gd name="connsiteY1" fmla="*/ 380 h 292625"/>
                <a:gd name="connsiteX2" fmla="*/ 47054 w 249921"/>
                <a:gd name="connsiteY2" fmla="*/ 10810 h 292625"/>
                <a:gd name="connsiteX3" fmla="*/ 648 w 249921"/>
                <a:gd name="connsiteY3" fmla="*/ 229105 h 292625"/>
                <a:gd name="connsiteX4" fmla="*/ 2525 w 249921"/>
                <a:gd name="connsiteY4" fmla="*/ 239238 h 292625"/>
                <a:gd name="connsiteX5" fmla="*/ 11023 w 249921"/>
                <a:gd name="connsiteY5" fmla="*/ 245076 h 292625"/>
                <a:gd name="connsiteX6" fmla="*/ 234009 w 249921"/>
                <a:gd name="connsiteY6" fmla="*/ 292470 h 292625"/>
                <a:gd name="connsiteX7" fmla="*/ 247943 w 249921"/>
                <a:gd name="connsiteY7" fmla="*/ 286868 h 292625"/>
                <a:gd name="connsiteX8" fmla="*/ 248026 w 249921"/>
                <a:gd name="connsiteY8" fmla="*/ 271840 h 292625"/>
                <a:gd name="connsiteX9" fmla="*/ 71447 w 249921"/>
                <a:gd name="connsiteY9" fmla="*/ 6150 h 292625"/>
                <a:gd name="connsiteX10" fmla="*/ 66741 w 249921"/>
                <a:gd name="connsiteY10" fmla="*/ 47737 h 292625"/>
                <a:gd name="connsiteX11" fmla="*/ 207321 w 249921"/>
                <a:gd name="connsiteY11" fmla="*/ 259260 h 292625"/>
                <a:gd name="connsiteX12" fmla="*/ 29791 w 249921"/>
                <a:gd name="connsiteY12" fmla="*/ 221527 h 292625"/>
                <a:gd name="connsiteX13" fmla="*/ 66741 w 249921"/>
                <a:gd name="connsiteY13" fmla="*/ 47737 h 29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9921" h="292625">
                  <a:moveTo>
                    <a:pt x="71447" y="6150"/>
                  </a:moveTo>
                  <a:cubicBezTo>
                    <a:pt x="68444" y="1635"/>
                    <a:pt x="63024" y="-638"/>
                    <a:pt x="57703" y="380"/>
                  </a:cubicBezTo>
                  <a:cubicBezTo>
                    <a:pt x="52375" y="1391"/>
                    <a:pt x="48179" y="5504"/>
                    <a:pt x="47054" y="10810"/>
                  </a:cubicBezTo>
                  <a:lnTo>
                    <a:pt x="648" y="229105"/>
                  </a:lnTo>
                  <a:cubicBezTo>
                    <a:pt x="-97" y="232594"/>
                    <a:pt x="579" y="236243"/>
                    <a:pt x="2525" y="239238"/>
                  </a:cubicBezTo>
                  <a:cubicBezTo>
                    <a:pt x="4471" y="242233"/>
                    <a:pt x="7527" y="244331"/>
                    <a:pt x="11023" y="245076"/>
                  </a:cubicBezTo>
                  <a:lnTo>
                    <a:pt x="234009" y="292470"/>
                  </a:lnTo>
                  <a:cubicBezTo>
                    <a:pt x="239361" y="293610"/>
                    <a:pt x="244872" y="291391"/>
                    <a:pt x="247943" y="286868"/>
                  </a:cubicBezTo>
                  <a:cubicBezTo>
                    <a:pt x="251021" y="282338"/>
                    <a:pt x="251052" y="276401"/>
                    <a:pt x="248026" y="271840"/>
                  </a:cubicBezTo>
                  <a:lnTo>
                    <a:pt x="71447" y="6150"/>
                  </a:lnTo>
                  <a:close/>
                  <a:moveTo>
                    <a:pt x="66741" y="47737"/>
                  </a:moveTo>
                  <a:lnTo>
                    <a:pt x="207321" y="259260"/>
                  </a:lnTo>
                  <a:cubicBezTo>
                    <a:pt x="207321" y="259260"/>
                    <a:pt x="29791" y="221527"/>
                    <a:pt x="29791" y="221527"/>
                  </a:cubicBezTo>
                  <a:lnTo>
                    <a:pt x="66741" y="47737"/>
                  </a:lnTo>
                  <a:close/>
                </a:path>
              </a:pathLst>
            </a:custGeom>
            <a:solidFill>
              <a:srgbClr val="231F20"/>
            </a:solidFill>
            <a:ln w="7575" cap="flat">
              <a:noFill/>
              <a:prstDash val="solid"/>
              <a:round/>
            </a:ln>
          </p:spPr>
          <p:txBody>
            <a:bodyPr rtlCol="0" anchor="ctr"/>
            <a:lstStyle/>
            <a:p>
              <a:endParaRPr lang="en-GB"/>
            </a:p>
          </p:txBody>
        </p:sp>
        <p:sp>
          <p:nvSpPr>
            <p:cNvPr id="1051" name="Freeform: Shape 1050">
              <a:extLst>
                <a:ext uri="{FF2B5EF4-FFF2-40B4-BE49-F238E27FC236}">
                  <a16:creationId xmlns:a16="http://schemas.microsoft.com/office/drawing/2014/main" id="{AC4268BC-7E09-4B90-BC7D-546EC8DCB1B2}"/>
                </a:ext>
              </a:extLst>
            </p:cNvPr>
            <p:cNvSpPr/>
            <p:nvPr/>
          </p:nvSpPr>
          <p:spPr>
            <a:xfrm>
              <a:off x="1010969" y="1192777"/>
              <a:ext cx="548384" cy="147405"/>
            </a:xfrm>
            <a:custGeom>
              <a:avLst/>
              <a:gdLst>
                <a:gd name="connsiteX0" fmla="*/ 541758 w 548384"/>
                <a:gd name="connsiteY0" fmla="*/ 147608 h 147405"/>
                <a:gd name="connsiteX1" fmla="*/ 245 w 548384"/>
                <a:gd name="connsiteY1" fmla="*/ 32508 h 147405"/>
                <a:gd name="connsiteX2" fmla="*/ 7109 w 548384"/>
                <a:gd name="connsiteY2" fmla="*/ 202 h 147405"/>
                <a:gd name="connsiteX3" fmla="*/ 548629 w 548384"/>
                <a:gd name="connsiteY3" fmla="*/ 115302 h 147405"/>
                <a:gd name="connsiteX4" fmla="*/ 541758 w 548384"/>
                <a:gd name="connsiteY4" fmla="*/ 147608 h 147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05">
                  <a:moveTo>
                    <a:pt x="541758" y="147608"/>
                  </a:moveTo>
                  <a:lnTo>
                    <a:pt x="245" y="32508"/>
                  </a:lnTo>
                  <a:lnTo>
                    <a:pt x="7109" y="202"/>
                  </a:lnTo>
                  <a:lnTo>
                    <a:pt x="548629" y="115302"/>
                  </a:lnTo>
                  <a:lnTo>
                    <a:pt x="541758" y="147608"/>
                  </a:lnTo>
                  <a:close/>
                </a:path>
              </a:pathLst>
            </a:custGeom>
            <a:solidFill>
              <a:srgbClr val="FFFFFF"/>
            </a:solidFill>
            <a:ln w="7575" cap="flat">
              <a:noFill/>
              <a:prstDash val="solid"/>
              <a:round/>
            </a:ln>
          </p:spPr>
          <p:txBody>
            <a:bodyPr rtlCol="0" anchor="ctr"/>
            <a:lstStyle/>
            <a:p>
              <a:endParaRPr lang="en-GB"/>
            </a:p>
          </p:txBody>
        </p:sp>
        <p:sp>
          <p:nvSpPr>
            <p:cNvPr id="1052" name="Freeform: Shape 1051">
              <a:extLst>
                <a:ext uri="{FF2B5EF4-FFF2-40B4-BE49-F238E27FC236}">
                  <a16:creationId xmlns:a16="http://schemas.microsoft.com/office/drawing/2014/main" id="{042E8CFA-3594-4B7E-979B-CC6893978C2B}"/>
                </a:ext>
              </a:extLst>
            </p:cNvPr>
            <p:cNvSpPr/>
            <p:nvPr/>
          </p:nvSpPr>
          <p:spPr>
            <a:xfrm>
              <a:off x="996337" y="1261615"/>
              <a:ext cx="548384" cy="147413"/>
            </a:xfrm>
            <a:custGeom>
              <a:avLst/>
              <a:gdLst>
                <a:gd name="connsiteX0" fmla="*/ 541759 w 548384"/>
                <a:gd name="connsiteY0" fmla="*/ 147644 h 147413"/>
                <a:gd name="connsiteX1" fmla="*/ 238 w 548384"/>
                <a:gd name="connsiteY1" fmla="*/ 32537 h 147413"/>
                <a:gd name="connsiteX2" fmla="*/ 7102 w 548384"/>
                <a:gd name="connsiteY2" fmla="*/ 231 h 147413"/>
                <a:gd name="connsiteX3" fmla="*/ 548623 w 548384"/>
                <a:gd name="connsiteY3" fmla="*/ 115338 h 147413"/>
                <a:gd name="connsiteX4" fmla="*/ 541759 w 548384"/>
                <a:gd name="connsiteY4" fmla="*/ 147644 h 147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13">
                  <a:moveTo>
                    <a:pt x="541759" y="147644"/>
                  </a:moveTo>
                  <a:lnTo>
                    <a:pt x="238" y="32537"/>
                  </a:lnTo>
                  <a:lnTo>
                    <a:pt x="7102" y="231"/>
                  </a:lnTo>
                  <a:lnTo>
                    <a:pt x="548623" y="115338"/>
                  </a:lnTo>
                  <a:lnTo>
                    <a:pt x="541759" y="147644"/>
                  </a:lnTo>
                  <a:close/>
                </a:path>
              </a:pathLst>
            </a:custGeom>
            <a:solidFill>
              <a:srgbClr val="FFFFFF"/>
            </a:solidFill>
            <a:ln w="7575" cap="flat">
              <a:noFill/>
              <a:prstDash val="solid"/>
              <a:round/>
            </a:ln>
          </p:spPr>
          <p:txBody>
            <a:bodyPr rtlCol="0" anchor="ctr"/>
            <a:lstStyle/>
            <a:p>
              <a:endParaRPr lang="en-GB"/>
            </a:p>
          </p:txBody>
        </p:sp>
        <p:sp>
          <p:nvSpPr>
            <p:cNvPr id="1053" name="Freeform: Shape 1052">
              <a:extLst>
                <a:ext uri="{FF2B5EF4-FFF2-40B4-BE49-F238E27FC236}">
                  <a16:creationId xmlns:a16="http://schemas.microsoft.com/office/drawing/2014/main" id="{A4B47D1B-D478-4BDC-8906-7957D77090CC}"/>
                </a:ext>
              </a:extLst>
            </p:cNvPr>
            <p:cNvSpPr/>
            <p:nvPr/>
          </p:nvSpPr>
          <p:spPr>
            <a:xfrm>
              <a:off x="981704" y="1330460"/>
              <a:ext cx="548384" cy="147413"/>
            </a:xfrm>
            <a:custGeom>
              <a:avLst/>
              <a:gdLst>
                <a:gd name="connsiteX0" fmla="*/ 541745 w 548384"/>
                <a:gd name="connsiteY0" fmla="*/ 147673 h 147413"/>
                <a:gd name="connsiteX1" fmla="*/ 232 w 548384"/>
                <a:gd name="connsiteY1" fmla="*/ 32565 h 147413"/>
                <a:gd name="connsiteX2" fmla="*/ 7096 w 548384"/>
                <a:gd name="connsiteY2" fmla="*/ 260 h 147413"/>
                <a:gd name="connsiteX3" fmla="*/ 548617 w 548384"/>
                <a:gd name="connsiteY3" fmla="*/ 115367 h 147413"/>
                <a:gd name="connsiteX4" fmla="*/ 541745 w 548384"/>
                <a:gd name="connsiteY4" fmla="*/ 147673 h 147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13">
                  <a:moveTo>
                    <a:pt x="541745" y="147673"/>
                  </a:moveTo>
                  <a:lnTo>
                    <a:pt x="232" y="32565"/>
                  </a:lnTo>
                  <a:lnTo>
                    <a:pt x="7096" y="260"/>
                  </a:lnTo>
                  <a:lnTo>
                    <a:pt x="548617" y="115367"/>
                  </a:lnTo>
                  <a:lnTo>
                    <a:pt x="541745" y="147673"/>
                  </a:lnTo>
                  <a:close/>
                </a:path>
              </a:pathLst>
            </a:custGeom>
            <a:solidFill>
              <a:srgbClr val="FFFFFF"/>
            </a:solidFill>
            <a:ln w="7575" cap="flat">
              <a:noFill/>
              <a:prstDash val="solid"/>
              <a:round/>
            </a:ln>
          </p:spPr>
          <p:txBody>
            <a:bodyPr rtlCol="0" anchor="ctr"/>
            <a:lstStyle/>
            <a:p>
              <a:endParaRPr lang="en-GB"/>
            </a:p>
          </p:txBody>
        </p:sp>
        <p:sp>
          <p:nvSpPr>
            <p:cNvPr id="1054" name="Freeform: Shape 1053">
              <a:extLst>
                <a:ext uri="{FF2B5EF4-FFF2-40B4-BE49-F238E27FC236}">
                  <a16:creationId xmlns:a16="http://schemas.microsoft.com/office/drawing/2014/main" id="{CE665815-868C-420F-B38E-82DCA82DD6D8}"/>
                </a:ext>
              </a:extLst>
            </p:cNvPr>
            <p:cNvSpPr/>
            <p:nvPr/>
          </p:nvSpPr>
          <p:spPr>
            <a:xfrm>
              <a:off x="960025" y="1432440"/>
              <a:ext cx="548384" cy="147405"/>
            </a:xfrm>
            <a:custGeom>
              <a:avLst/>
              <a:gdLst>
                <a:gd name="connsiteX0" fmla="*/ 541744 w 548384"/>
                <a:gd name="connsiteY0" fmla="*/ 147708 h 147405"/>
                <a:gd name="connsiteX1" fmla="*/ 223 w 548384"/>
                <a:gd name="connsiteY1" fmla="*/ 32608 h 147405"/>
                <a:gd name="connsiteX2" fmla="*/ 7087 w 548384"/>
                <a:gd name="connsiteY2" fmla="*/ 302 h 147405"/>
                <a:gd name="connsiteX3" fmla="*/ 548608 w 548384"/>
                <a:gd name="connsiteY3" fmla="*/ 115402 h 147405"/>
                <a:gd name="connsiteX4" fmla="*/ 541744 w 548384"/>
                <a:gd name="connsiteY4" fmla="*/ 147708 h 147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05">
                  <a:moveTo>
                    <a:pt x="541744" y="147708"/>
                  </a:moveTo>
                  <a:lnTo>
                    <a:pt x="223" y="32608"/>
                  </a:lnTo>
                  <a:lnTo>
                    <a:pt x="7087" y="302"/>
                  </a:lnTo>
                  <a:lnTo>
                    <a:pt x="548608" y="115402"/>
                  </a:lnTo>
                  <a:lnTo>
                    <a:pt x="541744" y="147708"/>
                  </a:lnTo>
                  <a:close/>
                </a:path>
              </a:pathLst>
            </a:custGeom>
            <a:solidFill>
              <a:srgbClr val="FFFFFF"/>
            </a:solidFill>
            <a:ln w="7575" cap="flat">
              <a:noFill/>
              <a:prstDash val="solid"/>
              <a:round/>
            </a:ln>
          </p:spPr>
          <p:txBody>
            <a:bodyPr rtlCol="0" anchor="ctr"/>
            <a:lstStyle/>
            <a:p>
              <a:endParaRPr lang="en-GB"/>
            </a:p>
          </p:txBody>
        </p:sp>
        <p:sp>
          <p:nvSpPr>
            <p:cNvPr id="1055" name="Freeform: Shape 1054">
              <a:extLst>
                <a:ext uri="{FF2B5EF4-FFF2-40B4-BE49-F238E27FC236}">
                  <a16:creationId xmlns:a16="http://schemas.microsoft.com/office/drawing/2014/main" id="{DEB1D647-A880-459F-AC04-0EFBCDECC2D7}"/>
                </a:ext>
              </a:extLst>
            </p:cNvPr>
            <p:cNvSpPr/>
            <p:nvPr/>
          </p:nvSpPr>
          <p:spPr>
            <a:xfrm>
              <a:off x="945392" y="1501286"/>
              <a:ext cx="548384" cy="147405"/>
            </a:xfrm>
            <a:custGeom>
              <a:avLst/>
              <a:gdLst>
                <a:gd name="connsiteX0" fmla="*/ 541730 w 548384"/>
                <a:gd name="connsiteY0" fmla="*/ 147736 h 147405"/>
                <a:gd name="connsiteX1" fmla="*/ 217 w 548384"/>
                <a:gd name="connsiteY1" fmla="*/ 32637 h 147405"/>
                <a:gd name="connsiteX2" fmla="*/ 7089 w 548384"/>
                <a:gd name="connsiteY2" fmla="*/ 331 h 147405"/>
                <a:gd name="connsiteX3" fmla="*/ 548602 w 548384"/>
                <a:gd name="connsiteY3" fmla="*/ 115430 h 147405"/>
                <a:gd name="connsiteX4" fmla="*/ 541730 w 548384"/>
                <a:gd name="connsiteY4" fmla="*/ 147736 h 147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05">
                  <a:moveTo>
                    <a:pt x="541730" y="147736"/>
                  </a:moveTo>
                  <a:lnTo>
                    <a:pt x="217" y="32637"/>
                  </a:lnTo>
                  <a:lnTo>
                    <a:pt x="7089" y="331"/>
                  </a:lnTo>
                  <a:lnTo>
                    <a:pt x="548602" y="115430"/>
                  </a:lnTo>
                  <a:lnTo>
                    <a:pt x="541730" y="147736"/>
                  </a:lnTo>
                  <a:close/>
                </a:path>
              </a:pathLst>
            </a:custGeom>
            <a:solidFill>
              <a:srgbClr val="FFFFFF"/>
            </a:solidFill>
            <a:ln w="7575" cap="flat">
              <a:noFill/>
              <a:prstDash val="solid"/>
              <a:round/>
            </a:ln>
          </p:spPr>
          <p:txBody>
            <a:bodyPr rtlCol="0" anchor="ctr"/>
            <a:lstStyle/>
            <a:p>
              <a:endParaRPr lang="en-GB"/>
            </a:p>
          </p:txBody>
        </p:sp>
        <p:sp>
          <p:nvSpPr>
            <p:cNvPr id="1056" name="Freeform: Shape 1055">
              <a:extLst>
                <a:ext uri="{FF2B5EF4-FFF2-40B4-BE49-F238E27FC236}">
                  <a16:creationId xmlns:a16="http://schemas.microsoft.com/office/drawing/2014/main" id="{82152ADF-D4FA-441E-852C-745A996DE2A4}"/>
                </a:ext>
              </a:extLst>
            </p:cNvPr>
            <p:cNvSpPr/>
            <p:nvPr/>
          </p:nvSpPr>
          <p:spPr>
            <a:xfrm>
              <a:off x="1034214" y="1009326"/>
              <a:ext cx="130256" cy="138892"/>
            </a:xfrm>
            <a:custGeom>
              <a:avLst/>
              <a:gdLst>
                <a:gd name="connsiteX0" fmla="*/ 105674 w 130256"/>
                <a:gd name="connsiteY0" fmla="*/ 139016 h 138892"/>
                <a:gd name="connsiteX1" fmla="*/ 130424 w 130256"/>
                <a:gd name="connsiteY1" fmla="*/ 22548 h 138892"/>
                <a:gd name="connsiteX2" fmla="*/ 108015 w 130256"/>
                <a:gd name="connsiteY2" fmla="*/ 17790 h 138892"/>
                <a:gd name="connsiteX3" fmla="*/ 64368 w 130256"/>
                <a:gd name="connsiteY3" fmla="*/ 74328 h 138892"/>
                <a:gd name="connsiteX4" fmla="*/ 47334 w 130256"/>
                <a:gd name="connsiteY4" fmla="*/ 4890 h 138892"/>
                <a:gd name="connsiteX5" fmla="*/ 24917 w 130256"/>
                <a:gd name="connsiteY5" fmla="*/ 124 h 138892"/>
                <a:gd name="connsiteX6" fmla="*/ 167 w 130256"/>
                <a:gd name="connsiteY6" fmla="*/ 116592 h 138892"/>
                <a:gd name="connsiteX7" fmla="*/ 22903 w 130256"/>
                <a:gd name="connsiteY7" fmla="*/ 121426 h 138892"/>
                <a:gd name="connsiteX8" fmla="*/ 37330 w 130256"/>
                <a:gd name="connsiteY8" fmla="*/ 53539 h 138892"/>
                <a:gd name="connsiteX9" fmla="*/ 50351 w 130256"/>
                <a:gd name="connsiteY9" fmla="*/ 102469 h 138892"/>
                <a:gd name="connsiteX10" fmla="*/ 65729 w 130256"/>
                <a:gd name="connsiteY10" fmla="*/ 105737 h 138892"/>
                <a:gd name="connsiteX11" fmla="*/ 97366 w 130256"/>
                <a:gd name="connsiteY11" fmla="*/ 66301 h 138892"/>
                <a:gd name="connsiteX12" fmla="*/ 82931 w 130256"/>
                <a:gd name="connsiteY12" fmla="*/ 134182 h 138892"/>
                <a:gd name="connsiteX13" fmla="*/ 105674 w 130256"/>
                <a:gd name="connsiteY13" fmla="*/ 139016 h 13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256" h="138892">
                  <a:moveTo>
                    <a:pt x="105674" y="139016"/>
                  </a:moveTo>
                  <a:lnTo>
                    <a:pt x="130424" y="22548"/>
                  </a:lnTo>
                  <a:lnTo>
                    <a:pt x="108015" y="17790"/>
                  </a:lnTo>
                  <a:lnTo>
                    <a:pt x="64368" y="74328"/>
                  </a:lnTo>
                  <a:lnTo>
                    <a:pt x="47334" y="4890"/>
                  </a:lnTo>
                  <a:lnTo>
                    <a:pt x="24917" y="124"/>
                  </a:lnTo>
                  <a:lnTo>
                    <a:pt x="167" y="116592"/>
                  </a:lnTo>
                  <a:lnTo>
                    <a:pt x="22903" y="121426"/>
                  </a:lnTo>
                  <a:lnTo>
                    <a:pt x="37330" y="53539"/>
                  </a:lnTo>
                  <a:lnTo>
                    <a:pt x="50351" y="102469"/>
                  </a:lnTo>
                  <a:lnTo>
                    <a:pt x="65729" y="105737"/>
                  </a:lnTo>
                  <a:lnTo>
                    <a:pt x="97366" y="66301"/>
                  </a:lnTo>
                  <a:lnTo>
                    <a:pt x="82931" y="134182"/>
                  </a:lnTo>
                  <a:lnTo>
                    <a:pt x="105674" y="139016"/>
                  </a:lnTo>
                  <a:close/>
                </a:path>
              </a:pathLst>
            </a:custGeom>
            <a:solidFill>
              <a:srgbClr val="231F20"/>
            </a:solidFill>
            <a:ln w="7575" cap="flat">
              <a:noFill/>
              <a:prstDash val="solid"/>
              <a:round/>
            </a:ln>
          </p:spPr>
          <p:txBody>
            <a:bodyPr rtlCol="0" anchor="ctr"/>
            <a:lstStyle/>
            <a:p>
              <a:endParaRPr lang="en-GB"/>
            </a:p>
          </p:txBody>
        </p:sp>
        <p:sp>
          <p:nvSpPr>
            <p:cNvPr id="1057" name="Freeform: Shape 1056">
              <a:extLst>
                <a:ext uri="{FF2B5EF4-FFF2-40B4-BE49-F238E27FC236}">
                  <a16:creationId xmlns:a16="http://schemas.microsoft.com/office/drawing/2014/main" id="{B1686310-02FF-42E8-B403-F66ED873CCD1}"/>
                </a:ext>
              </a:extLst>
            </p:cNvPr>
            <p:cNvSpPr/>
            <p:nvPr/>
          </p:nvSpPr>
          <p:spPr>
            <a:xfrm>
              <a:off x="1171016" y="1043637"/>
              <a:ext cx="94572" cy="120851"/>
            </a:xfrm>
            <a:custGeom>
              <a:avLst/>
              <a:gdLst>
                <a:gd name="connsiteX0" fmla="*/ 90566 w 94572"/>
                <a:gd name="connsiteY0" fmla="*/ 69711 h 120851"/>
                <a:gd name="connsiteX1" fmla="*/ 88605 w 94572"/>
                <a:gd name="connsiteY1" fmla="*/ 20226 h 120851"/>
                <a:gd name="connsiteX2" fmla="*/ 60130 w 94572"/>
                <a:gd name="connsiteY2" fmla="*/ 1352 h 120851"/>
                <a:gd name="connsiteX3" fmla="*/ 26282 w 94572"/>
                <a:gd name="connsiteY3" fmla="*/ 6977 h 120851"/>
                <a:gd name="connsiteX4" fmla="*/ 4526 w 94572"/>
                <a:gd name="connsiteY4" fmla="*/ 51422 h 120851"/>
                <a:gd name="connsiteX5" fmla="*/ 6320 w 94572"/>
                <a:gd name="connsiteY5" fmla="*/ 100869 h 120851"/>
                <a:gd name="connsiteX6" fmla="*/ 34955 w 94572"/>
                <a:gd name="connsiteY6" fmla="*/ 119781 h 120851"/>
                <a:gd name="connsiteX7" fmla="*/ 68644 w 94572"/>
                <a:gd name="connsiteY7" fmla="*/ 114118 h 120851"/>
                <a:gd name="connsiteX8" fmla="*/ 90566 w 94572"/>
                <a:gd name="connsiteY8" fmla="*/ 69711 h 120851"/>
                <a:gd name="connsiteX9" fmla="*/ 67831 w 94572"/>
                <a:gd name="connsiteY9" fmla="*/ 64876 h 120851"/>
                <a:gd name="connsiteX10" fmla="*/ 55182 w 94572"/>
                <a:gd name="connsiteY10" fmla="*/ 96209 h 120851"/>
                <a:gd name="connsiteX11" fmla="*/ 39272 w 94572"/>
                <a:gd name="connsiteY11" fmla="*/ 99493 h 120851"/>
                <a:gd name="connsiteX12" fmla="*/ 25901 w 94572"/>
                <a:gd name="connsiteY12" fmla="*/ 89984 h 120851"/>
                <a:gd name="connsiteX13" fmla="*/ 27262 w 94572"/>
                <a:gd name="connsiteY13" fmla="*/ 56249 h 120851"/>
                <a:gd name="connsiteX14" fmla="*/ 39774 w 94572"/>
                <a:gd name="connsiteY14" fmla="*/ 24718 h 120851"/>
                <a:gd name="connsiteX15" fmla="*/ 55820 w 94572"/>
                <a:gd name="connsiteY15" fmla="*/ 21632 h 120851"/>
                <a:gd name="connsiteX16" fmla="*/ 69054 w 94572"/>
                <a:gd name="connsiteY16" fmla="*/ 30944 h 120851"/>
                <a:gd name="connsiteX17" fmla="*/ 67831 w 94572"/>
                <a:gd name="connsiteY17" fmla="*/ 64876 h 120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4572" h="120851">
                  <a:moveTo>
                    <a:pt x="90566" y="69711"/>
                  </a:moveTo>
                  <a:cubicBezTo>
                    <a:pt x="95294" y="47462"/>
                    <a:pt x="97750" y="34304"/>
                    <a:pt x="88605" y="20226"/>
                  </a:cubicBezTo>
                  <a:cubicBezTo>
                    <a:pt x="82418" y="10701"/>
                    <a:pt x="73547" y="4202"/>
                    <a:pt x="60130" y="1352"/>
                  </a:cubicBezTo>
                  <a:cubicBezTo>
                    <a:pt x="46714" y="-1506"/>
                    <a:pt x="35798" y="789"/>
                    <a:pt x="26282" y="6977"/>
                  </a:cubicBezTo>
                  <a:cubicBezTo>
                    <a:pt x="12196" y="16121"/>
                    <a:pt x="9255" y="29173"/>
                    <a:pt x="4526" y="51422"/>
                  </a:cubicBezTo>
                  <a:cubicBezTo>
                    <a:pt x="-202" y="73663"/>
                    <a:pt x="-2824" y="86783"/>
                    <a:pt x="6320" y="100869"/>
                  </a:cubicBezTo>
                  <a:cubicBezTo>
                    <a:pt x="12508" y="110386"/>
                    <a:pt x="21546" y="116923"/>
                    <a:pt x="34955" y="119781"/>
                  </a:cubicBezTo>
                  <a:cubicBezTo>
                    <a:pt x="48371" y="122631"/>
                    <a:pt x="59127" y="120298"/>
                    <a:pt x="68644" y="114118"/>
                  </a:cubicBezTo>
                  <a:cubicBezTo>
                    <a:pt x="82729" y="104973"/>
                    <a:pt x="85838" y="91952"/>
                    <a:pt x="90566" y="69711"/>
                  </a:cubicBezTo>
                  <a:close/>
                  <a:moveTo>
                    <a:pt x="67831" y="64876"/>
                  </a:moveTo>
                  <a:cubicBezTo>
                    <a:pt x="63103" y="87118"/>
                    <a:pt x="60480" y="92203"/>
                    <a:pt x="55182" y="96209"/>
                  </a:cubicBezTo>
                  <a:cubicBezTo>
                    <a:pt x="51115" y="99272"/>
                    <a:pt x="45483" y="100815"/>
                    <a:pt x="39272" y="99493"/>
                  </a:cubicBezTo>
                  <a:cubicBezTo>
                    <a:pt x="33054" y="98170"/>
                    <a:pt x="28539" y="94476"/>
                    <a:pt x="25901" y="89984"/>
                  </a:cubicBezTo>
                  <a:cubicBezTo>
                    <a:pt x="22694" y="84176"/>
                    <a:pt x="22534" y="78498"/>
                    <a:pt x="27262" y="56249"/>
                  </a:cubicBezTo>
                  <a:cubicBezTo>
                    <a:pt x="31990" y="34007"/>
                    <a:pt x="34483" y="28724"/>
                    <a:pt x="39774" y="24718"/>
                  </a:cubicBezTo>
                  <a:cubicBezTo>
                    <a:pt x="44008" y="21685"/>
                    <a:pt x="49603" y="20310"/>
                    <a:pt x="55820" y="21632"/>
                  </a:cubicBezTo>
                  <a:cubicBezTo>
                    <a:pt x="62038" y="22955"/>
                    <a:pt x="66584" y="26482"/>
                    <a:pt x="69054" y="30944"/>
                  </a:cubicBezTo>
                  <a:cubicBezTo>
                    <a:pt x="72270" y="36751"/>
                    <a:pt x="72559" y="42627"/>
                    <a:pt x="67831" y="64876"/>
                  </a:cubicBezTo>
                  <a:close/>
                </a:path>
              </a:pathLst>
            </a:custGeom>
            <a:solidFill>
              <a:srgbClr val="231F20"/>
            </a:solidFill>
            <a:ln w="7575" cap="flat">
              <a:noFill/>
              <a:prstDash val="solid"/>
              <a:round/>
            </a:ln>
          </p:spPr>
          <p:txBody>
            <a:bodyPr rtlCol="0" anchor="ctr"/>
            <a:lstStyle/>
            <a:p>
              <a:endParaRPr lang="en-GB"/>
            </a:p>
          </p:txBody>
        </p:sp>
        <p:sp>
          <p:nvSpPr>
            <p:cNvPr id="1058" name="Freeform: Shape 1057">
              <a:extLst>
                <a:ext uri="{FF2B5EF4-FFF2-40B4-BE49-F238E27FC236}">
                  <a16:creationId xmlns:a16="http://schemas.microsoft.com/office/drawing/2014/main" id="{4E0ABB9B-3E1D-46DA-873B-9593ACD3C6C8}"/>
                </a:ext>
              </a:extLst>
            </p:cNvPr>
            <p:cNvSpPr/>
            <p:nvPr/>
          </p:nvSpPr>
          <p:spPr>
            <a:xfrm>
              <a:off x="1274725" y="1065685"/>
              <a:ext cx="94828" cy="120805"/>
            </a:xfrm>
            <a:custGeom>
              <a:avLst/>
              <a:gdLst>
                <a:gd name="connsiteX0" fmla="*/ 85520 w 94828"/>
                <a:gd name="connsiteY0" fmla="*/ 92049 h 120805"/>
                <a:gd name="connsiteX1" fmla="*/ 62458 w 94828"/>
                <a:gd name="connsiteY1" fmla="*/ 87146 h 120805"/>
                <a:gd name="connsiteX2" fmla="*/ 39312 w 94828"/>
                <a:gd name="connsiteY2" fmla="*/ 99498 h 120805"/>
                <a:gd name="connsiteX3" fmla="*/ 26040 w 94828"/>
                <a:gd name="connsiteY3" fmla="*/ 90354 h 120805"/>
                <a:gd name="connsiteX4" fmla="*/ 27301 w 94828"/>
                <a:gd name="connsiteY4" fmla="*/ 56254 h 120805"/>
                <a:gd name="connsiteX5" fmla="*/ 40019 w 94828"/>
                <a:gd name="connsiteY5" fmla="*/ 24594 h 120805"/>
                <a:gd name="connsiteX6" fmla="*/ 55860 w 94828"/>
                <a:gd name="connsiteY6" fmla="*/ 21637 h 120805"/>
                <a:gd name="connsiteX7" fmla="*/ 71815 w 94828"/>
                <a:gd name="connsiteY7" fmla="*/ 42298 h 120805"/>
                <a:gd name="connsiteX8" fmla="*/ 95045 w 94828"/>
                <a:gd name="connsiteY8" fmla="*/ 47231 h 120805"/>
                <a:gd name="connsiteX9" fmla="*/ 60177 w 94828"/>
                <a:gd name="connsiteY9" fmla="*/ 1349 h 120805"/>
                <a:gd name="connsiteX10" fmla="*/ 26321 w 94828"/>
                <a:gd name="connsiteY10" fmla="*/ 6982 h 120805"/>
                <a:gd name="connsiteX11" fmla="*/ 4566 w 94828"/>
                <a:gd name="connsiteY11" fmla="*/ 51420 h 120805"/>
                <a:gd name="connsiteX12" fmla="*/ 6367 w 94828"/>
                <a:gd name="connsiteY12" fmla="*/ 100874 h 120805"/>
                <a:gd name="connsiteX13" fmla="*/ 35002 w 94828"/>
                <a:gd name="connsiteY13" fmla="*/ 119779 h 120805"/>
                <a:gd name="connsiteX14" fmla="*/ 85520 w 94828"/>
                <a:gd name="connsiteY14" fmla="*/ 92049 h 120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828" h="120805">
                  <a:moveTo>
                    <a:pt x="85520" y="92049"/>
                  </a:moveTo>
                  <a:lnTo>
                    <a:pt x="62458" y="87146"/>
                  </a:lnTo>
                  <a:cubicBezTo>
                    <a:pt x="58148" y="96154"/>
                    <a:pt x="50600" y="101900"/>
                    <a:pt x="39312" y="99498"/>
                  </a:cubicBezTo>
                  <a:cubicBezTo>
                    <a:pt x="33101" y="98175"/>
                    <a:pt x="28510" y="94808"/>
                    <a:pt x="26040" y="90354"/>
                  </a:cubicBezTo>
                  <a:cubicBezTo>
                    <a:pt x="22832" y="84539"/>
                    <a:pt x="22573" y="78503"/>
                    <a:pt x="27301" y="56254"/>
                  </a:cubicBezTo>
                  <a:cubicBezTo>
                    <a:pt x="32037" y="34012"/>
                    <a:pt x="34720" y="28600"/>
                    <a:pt x="40019" y="24594"/>
                  </a:cubicBezTo>
                  <a:cubicBezTo>
                    <a:pt x="44093" y="21531"/>
                    <a:pt x="49649" y="20315"/>
                    <a:pt x="55860" y="21637"/>
                  </a:cubicBezTo>
                  <a:cubicBezTo>
                    <a:pt x="67148" y="24032"/>
                    <a:pt x="71541" y="32317"/>
                    <a:pt x="71815" y="42298"/>
                  </a:cubicBezTo>
                  <a:lnTo>
                    <a:pt x="95045" y="47231"/>
                  </a:lnTo>
                  <a:cubicBezTo>
                    <a:pt x="95972" y="21957"/>
                    <a:pt x="81932" y="5979"/>
                    <a:pt x="60177" y="1349"/>
                  </a:cubicBezTo>
                  <a:cubicBezTo>
                    <a:pt x="46761" y="-1501"/>
                    <a:pt x="36005" y="832"/>
                    <a:pt x="26321" y="6982"/>
                  </a:cubicBezTo>
                  <a:cubicBezTo>
                    <a:pt x="12243" y="16126"/>
                    <a:pt x="9294" y="29178"/>
                    <a:pt x="4566" y="51420"/>
                  </a:cubicBezTo>
                  <a:cubicBezTo>
                    <a:pt x="-162" y="73669"/>
                    <a:pt x="-2777" y="86789"/>
                    <a:pt x="6367" y="100874"/>
                  </a:cubicBezTo>
                  <a:cubicBezTo>
                    <a:pt x="12714" y="110429"/>
                    <a:pt x="21585" y="116928"/>
                    <a:pt x="35002" y="119779"/>
                  </a:cubicBezTo>
                  <a:cubicBezTo>
                    <a:pt x="56597" y="124370"/>
                    <a:pt x="76087" y="115522"/>
                    <a:pt x="85520" y="92049"/>
                  </a:cubicBezTo>
                  <a:close/>
                </a:path>
              </a:pathLst>
            </a:custGeom>
            <a:solidFill>
              <a:srgbClr val="231F20"/>
            </a:solidFill>
            <a:ln w="7575" cap="flat">
              <a:noFill/>
              <a:prstDash val="solid"/>
              <a:round/>
            </a:ln>
          </p:spPr>
          <p:txBody>
            <a:bodyPr rtlCol="0" anchor="ctr"/>
            <a:lstStyle/>
            <a:p>
              <a:endParaRPr lang="en-GB"/>
            </a:p>
          </p:txBody>
        </p:sp>
        <p:sp>
          <p:nvSpPr>
            <p:cNvPr id="1059" name="Freeform: Shape 1058">
              <a:extLst>
                <a:ext uri="{FF2B5EF4-FFF2-40B4-BE49-F238E27FC236}">
                  <a16:creationId xmlns:a16="http://schemas.microsoft.com/office/drawing/2014/main" id="{274D6A7E-C2FB-4CA4-A72C-9529D5CADE16}"/>
                </a:ext>
              </a:extLst>
            </p:cNvPr>
            <p:cNvSpPr/>
            <p:nvPr/>
          </p:nvSpPr>
          <p:spPr>
            <a:xfrm>
              <a:off x="779181" y="876916"/>
              <a:ext cx="889997" cy="982522"/>
            </a:xfrm>
            <a:custGeom>
              <a:avLst/>
              <a:gdLst>
                <a:gd name="connsiteX0" fmla="*/ 27751 w 889997"/>
                <a:gd name="connsiteY0" fmla="*/ 982767 h 982522"/>
                <a:gd name="connsiteX1" fmla="*/ 225485 w 889997"/>
                <a:gd name="connsiteY1" fmla="*/ 52521 h 982522"/>
                <a:gd name="connsiteX2" fmla="*/ 238332 w 889997"/>
                <a:gd name="connsiteY2" fmla="*/ 32286 h 982522"/>
                <a:gd name="connsiteX3" fmla="*/ 253466 w 889997"/>
                <a:gd name="connsiteY3" fmla="*/ 27201 h 982522"/>
                <a:gd name="connsiteX4" fmla="*/ 258392 w 889997"/>
                <a:gd name="connsiteY4" fmla="*/ 27717 h 982522"/>
                <a:gd name="connsiteX5" fmla="*/ 691122 w 889997"/>
                <a:gd name="connsiteY5" fmla="*/ 119694 h 982522"/>
                <a:gd name="connsiteX6" fmla="*/ 861521 w 889997"/>
                <a:gd name="connsiteY6" fmla="*/ 376088 h 982522"/>
                <a:gd name="connsiteX7" fmla="*/ 732572 w 889997"/>
                <a:gd name="connsiteY7" fmla="*/ 982767 h 982522"/>
                <a:gd name="connsiteX8" fmla="*/ 760104 w 889997"/>
                <a:gd name="connsiteY8" fmla="*/ 982767 h 982522"/>
                <a:gd name="connsiteX9" fmla="*/ 890216 w 889997"/>
                <a:gd name="connsiteY9" fmla="*/ 370615 h 982522"/>
                <a:gd name="connsiteX10" fmla="*/ 707465 w 889997"/>
                <a:gd name="connsiteY10" fmla="*/ 95628 h 982522"/>
                <a:gd name="connsiteX11" fmla="*/ 263994 w 889997"/>
                <a:gd name="connsiteY11" fmla="*/ 1379 h 982522"/>
                <a:gd name="connsiteX12" fmla="*/ 222597 w 889997"/>
                <a:gd name="connsiteY12" fmla="*/ 10424 h 982522"/>
                <a:gd name="connsiteX13" fmla="*/ 199139 w 889997"/>
                <a:gd name="connsiteY13" fmla="*/ 46926 h 982522"/>
                <a:gd name="connsiteX14" fmla="*/ 219 w 889997"/>
                <a:gd name="connsiteY14" fmla="*/ 982767 h 982522"/>
                <a:gd name="connsiteX15" fmla="*/ 27751 w 889997"/>
                <a:gd name="connsiteY15" fmla="*/ 982767 h 982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9997" h="982522">
                  <a:moveTo>
                    <a:pt x="27751" y="982767"/>
                  </a:moveTo>
                  <a:lnTo>
                    <a:pt x="225485" y="52521"/>
                  </a:lnTo>
                  <a:cubicBezTo>
                    <a:pt x="227264" y="44152"/>
                    <a:pt x="231825" y="36968"/>
                    <a:pt x="238332" y="32286"/>
                  </a:cubicBezTo>
                  <a:cubicBezTo>
                    <a:pt x="242984" y="28934"/>
                    <a:pt x="248221" y="27201"/>
                    <a:pt x="253466" y="27201"/>
                  </a:cubicBezTo>
                  <a:cubicBezTo>
                    <a:pt x="255115" y="27201"/>
                    <a:pt x="256765" y="27368"/>
                    <a:pt x="258392" y="27717"/>
                  </a:cubicBezTo>
                  <a:lnTo>
                    <a:pt x="691122" y="119694"/>
                  </a:lnTo>
                  <a:lnTo>
                    <a:pt x="861521" y="376088"/>
                  </a:lnTo>
                  <a:lnTo>
                    <a:pt x="732572" y="982767"/>
                  </a:lnTo>
                  <a:lnTo>
                    <a:pt x="760104" y="982767"/>
                  </a:lnTo>
                  <a:lnTo>
                    <a:pt x="890216" y="370615"/>
                  </a:lnTo>
                  <a:lnTo>
                    <a:pt x="707465" y="95628"/>
                  </a:lnTo>
                  <a:lnTo>
                    <a:pt x="263994" y="1379"/>
                  </a:lnTo>
                  <a:cubicBezTo>
                    <a:pt x="249642" y="-1700"/>
                    <a:pt x="234949" y="1546"/>
                    <a:pt x="222597" y="10424"/>
                  </a:cubicBezTo>
                  <a:cubicBezTo>
                    <a:pt x="210647" y="19037"/>
                    <a:pt x="202309" y="31997"/>
                    <a:pt x="199139" y="46926"/>
                  </a:cubicBezTo>
                  <a:lnTo>
                    <a:pt x="219" y="982767"/>
                  </a:lnTo>
                  <a:lnTo>
                    <a:pt x="27751" y="982767"/>
                  </a:lnTo>
                  <a:close/>
                </a:path>
              </a:pathLst>
            </a:custGeom>
            <a:solidFill>
              <a:srgbClr val="231F20"/>
            </a:solidFill>
            <a:ln w="7575" cap="flat">
              <a:noFill/>
              <a:prstDash val="solid"/>
              <a:round/>
            </a:ln>
          </p:spPr>
          <p:txBody>
            <a:bodyPr rtlCol="0" anchor="ctr"/>
            <a:lstStyle/>
            <a:p>
              <a:endParaRPr lang="en-GB"/>
            </a:p>
          </p:txBody>
        </p:sp>
        <p:sp>
          <p:nvSpPr>
            <p:cNvPr id="1060" name="Freeform: Shape 1059">
              <a:extLst>
                <a:ext uri="{FF2B5EF4-FFF2-40B4-BE49-F238E27FC236}">
                  <a16:creationId xmlns:a16="http://schemas.microsoft.com/office/drawing/2014/main" id="{6A19A554-9CD3-46A3-8C09-AEF4BD54D955}"/>
                </a:ext>
              </a:extLst>
            </p:cNvPr>
            <p:cNvSpPr/>
            <p:nvPr/>
          </p:nvSpPr>
          <p:spPr>
            <a:xfrm>
              <a:off x="916331" y="1589178"/>
              <a:ext cx="277718" cy="210027"/>
            </a:xfrm>
            <a:custGeom>
              <a:avLst/>
              <a:gdLst>
                <a:gd name="connsiteX0" fmla="*/ 5342 w 277718"/>
                <a:gd name="connsiteY0" fmla="*/ 197311 h 210027"/>
                <a:gd name="connsiteX1" fmla="*/ 17094 w 277718"/>
                <a:gd name="connsiteY1" fmla="*/ 191374 h 210027"/>
                <a:gd name="connsiteX2" fmla="*/ 30792 w 277718"/>
                <a:gd name="connsiteY2" fmla="*/ 177365 h 210027"/>
                <a:gd name="connsiteX3" fmla="*/ 65074 w 277718"/>
                <a:gd name="connsiteY3" fmla="*/ 130388 h 210027"/>
                <a:gd name="connsiteX4" fmla="*/ 94164 w 277718"/>
                <a:gd name="connsiteY4" fmla="*/ 73401 h 210027"/>
                <a:gd name="connsiteX5" fmla="*/ 100732 w 277718"/>
                <a:gd name="connsiteY5" fmla="*/ 24228 h 210027"/>
                <a:gd name="connsiteX6" fmla="*/ 66526 w 277718"/>
                <a:gd name="connsiteY6" fmla="*/ 428 h 210027"/>
                <a:gd name="connsiteX7" fmla="*/ 29857 w 277718"/>
                <a:gd name="connsiteY7" fmla="*/ 17812 h 210027"/>
                <a:gd name="connsiteX8" fmla="*/ 2613 w 277718"/>
                <a:gd name="connsiteY8" fmla="*/ 111719 h 210027"/>
                <a:gd name="connsiteX9" fmla="*/ 26109 w 277718"/>
                <a:gd name="connsiteY9" fmla="*/ 150289 h 210027"/>
                <a:gd name="connsiteX10" fmla="*/ 84070 w 277718"/>
                <a:gd name="connsiteY10" fmla="*/ 157244 h 210027"/>
                <a:gd name="connsiteX11" fmla="*/ 103506 w 277718"/>
                <a:gd name="connsiteY11" fmla="*/ 152105 h 210027"/>
                <a:gd name="connsiteX12" fmla="*/ 100641 w 277718"/>
                <a:gd name="connsiteY12" fmla="*/ 141722 h 210027"/>
                <a:gd name="connsiteX13" fmla="*/ 92576 w 277718"/>
                <a:gd name="connsiteY13" fmla="*/ 156902 h 210027"/>
                <a:gd name="connsiteX14" fmla="*/ 89687 w 277718"/>
                <a:gd name="connsiteY14" fmla="*/ 181941 h 210027"/>
                <a:gd name="connsiteX15" fmla="*/ 92461 w 277718"/>
                <a:gd name="connsiteY15" fmla="*/ 204433 h 210027"/>
                <a:gd name="connsiteX16" fmla="*/ 108493 w 277718"/>
                <a:gd name="connsiteY16" fmla="*/ 207428 h 210027"/>
                <a:gd name="connsiteX17" fmla="*/ 118283 w 277718"/>
                <a:gd name="connsiteY17" fmla="*/ 194947 h 210027"/>
                <a:gd name="connsiteX18" fmla="*/ 131616 w 277718"/>
                <a:gd name="connsiteY18" fmla="*/ 168593 h 210027"/>
                <a:gd name="connsiteX19" fmla="*/ 121772 w 277718"/>
                <a:gd name="connsiteY19" fmla="*/ 164443 h 210027"/>
                <a:gd name="connsiteX20" fmla="*/ 118907 w 277718"/>
                <a:gd name="connsiteY20" fmla="*/ 189474 h 210027"/>
                <a:gd name="connsiteX21" fmla="*/ 126820 w 277718"/>
                <a:gd name="connsiteY21" fmla="*/ 192682 h 210027"/>
                <a:gd name="connsiteX22" fmla="*/ 132589 w 277718"/>
                <a:gd name="connsiteY22" fmla="*/ 186973 h 210027"/>
                <a:gd name="connsiteX23" fmla="*/ 132825 w 277718"/>
                <a:gd name="connsiteY23" fmla="*/ 186638 h 210027"/>
                <a:gd name="connsiteX24" fmla="*/ 133501 w 277718"/>
                <a:gd name="connsiteY24" fmla="*/ 185840 h 210027"/>
                <a:gd name="connsiteX25" fmla="*/ 136192 w 277718"/>
                <a:gd name="connsiteY25" fmla="*/ 182876 h 210027"/>
                <a:gd name="connsiteX26" fmla="*/ 148385 w 277718"/>
                <a:gd name="connsiteY26" fmla="*/ 170919 h 210027"/>
                <a:gd name="connsiteX27" fmla="*/ 139385 w 277718"/>
                <a:gd name="connsiteY27" fmla="*/ 168540 h 210027"/>
                <a:gd name="connsiteX28" fmla="*/ 150452 w 277718"/>
                <a:gd name="connsiteY28" fmla="*/ 189937 h 210027"/>
                <a:gd name="connsiteX29" fmla="*/ 155690 w 277718"/>
                <a:gd name="connsiteY29" fmla="*/ 191329 h 210027"/>
                <a:gd name="connsiteX30" fmla="*/ 164363 w 277718"/>
                <a:gd name="connsiteY30" fmla="*/ 187687 h 210027"/>
                <a:gd name="connsiteX31" fmla="*/ 179505 w 277718"/>
                <a:gd name="connsiteY31" fmla="*/ 176171 h 210027"/>
                <a:gd name="connsiteX32" fmla="*/ 183435 w 277718"/>
                <a:gd name="connsiteY32" fmla="*/ 173237 h 210027"/>
                <a:gd name="connsiteX33" fmla="*/ 180364 w 277718"/>
                <a:gd name="connsiteY33" fmla="*/ 171010 h 210027"/>
                <a:gd name="connsiteX34" fmla="*/ 179740 w 277718"/>
                <a:gd name="connsiteY34" fmla="*/ 170060 h 210027"/>
                <a:gd name="connsiteX35" fmla="*/ 180295 w 277718"/>
                <a:gd name="connsiteY35" fmla="*/ 172401 h 210027"/>
                <a:gd name="connsiteX36" fmla="*/ 182674 w 277718"/>
                <a:gd name="connsiteY36" fmla="*/ 179235 h 210027"/>
                <a:gd name="connsiteX37" fmla="*/ 202704 w 277718"/>
                <a:gd name="connsiteY37" fmla="*/ 180155 h 210027"/>
                <a:gd name="connsiteX38" fmla="*/ 194601 w 277718"/>
                <a:gd name="connsiteY38" fmla="*/ 175502 h 210027"/>
                <a:gd name="connsiteX39" fmla="*/ 200864 w 277718"/>
                <a:gd name="connsiteY39" fmla="*/ 196969 h 210027"/>
                <a:gd name="connsiteX40" fmla="*/ 217124 w 277718"/>
                <a:gd name="connsiteY40" fmla="*/ 198542 h 210027"/>
                <a:gd name="connsiteX41" fmla="*/ 231658 w 277718"/>
                <a:gd name="connsiteY41" fmla="*/ 181781 h 210027"/>
                <a:gd name="connsiteX42" fmla="*/ 243166 w 277718"/>
                <a:gd name="connsiteY42" fmla="*/ 149308 h 210027"/>
                <a:gd name="connsiteX43" fmla="*/ 246921 w 277718"/>
                <a:gd name="connsiteY43" fmla="*/ 96144 h 210027"/>
                <a:gd name="connsiteX44" fmla="*/ 238818 w 277718"/>
                <a:gd name="connsiteY44" fmla="*/ 91500 h 210027"/>
                <a:gd name="connsiteX45" fmla="*/ 208595 w 277718"/>
                <a:gd name="connsiteY45" fmla="*/ 141904 h 210027"/>
                <a:gd name="connsiteX46" fmla="*/ 225713 w 277718"/>
                <a:gd name="connsiteY46" fmla="*/ 200359 h 210027"/>
                <a:gd name="connsiteX47" fmla="*/ 272682 w 277718"/>
                <a:gd name="connsiteY47" fmla="*/ 210119 h 210027"/>
                <a:gd name="connsiteX48" fmla="*/ 272682 w 277718"/>
                <a:gd name="connsiteY48" fmla="*/ 199348 h 210027"/>
                <a:gd name="connsiteX49" fmla="*/ 219093 w 277718"/>
                <a:gd name="connsiteY49" fmla="*/ 173519 h 210027"/>
                <a:gd name="connsiteX50" fmla="*/ 228199 w 277718"/>
                <a:gd name="connsiteY50" fmla="*/ 120134 h 210027"/>
                <a:gd name="connsiteX51" fmla="*/ 244253 w 277718"/>
                <a:gd name="connsiteY51" fmla="*/ 100804 h 210027"/>
                <a:gd name="connsiteX52" fmla="*/ 236150 w 277718"/>
                <a:gd name="connsiteY52" fmla="*/ 96144 h 210027"/>
                <a:gd name="connsiteX53" fmla="*/ 226040 w 277718"/>
                <a:gd name="connsiteY53" fmla="*/ 168707 h 210027"/>
                <a:gd name="connsiteX54" fmla="*/ 215185 w 277718"/>
                <a:gd name="connsiteY54" fmla="*/ 186448 h 210027"/>
                <a:gd name="connsiteX55" fmla="*/ 213125 w 277718"/>
                <a:gd name="connsiteY55" fmla="*/ 188326 h 210027"/>
                <a:gd name="connsiteX56" fmla="*/ 211689 w 277718"/>
                <a:gd name="connsiteY56" fmla="*/ 189246 h 210027"/>
                <a:gd name="connsiteX57" fmla="*/ 210967 w 277718"/>
                <a:gd name="connsiteY57" fmla="*/ 189626 h 210027"/>
                <a:gd name="connsiteX58" fmla="*/ 209811 w 277718"/>
                <a:gd name="connsiteY58" fmla="*/ 189968 h 210027"/>
                <a:gd name="connsiteX59" fmla="*/ 209560 w 277718"/>
                <a:gd name="connsiteY59" fmla="*/ 189960 h 210027"/>
                <a:gd name="connsiteX60" fmla="*/ 209196 w 277718"/>
                <a:gd name="connsiteY60" fmla="*/ 189907 h 210027"/>
                <a:gd name="connsiteX61" fmla="*/ 208770 w 277718"/>
                <a:gd name="connsiteY61" fmla="*/ 189633 h 210027"/>
                <a:gd name="connsiteX62" fmla="*/ 208253 w 277718"/>
                <a:gd name="connsiteY62" fmla="*/ 189109 h 210027"/>
                <a:gd name="connsiteX63" fmla="*/ 206938 w 277718"/>
                <a:gd name="connsiteY63" fmla="*/ 186471 h 210027"/>
                <a:gd name="connsiteX64" fmla="*/ 205380 w 277718"/>
                <a:gd name="connsiteY64" fmla="*/ 175502 h 210027"/>
                <a:gd name="connsiteX65" fmla="*/ 197269 w 277718"/>
                <a:gd name="connsiteY65" fmla="*/ 170850 h 210027"/>
                <a:gd name="connsiteX66" fmla="*/ 191766 w 277718"/>
                <a:gd name="connsiteY66" fmla="*/ 173435 h 210027"/>
                <a:gd name="connsiteX67" fmla="*/ 191735 w 277718"/>
                <a:gd name="connsiteY67" fmla="*/ 173503 h 210027"/>
                <a:gd name="connsiteX68" fmla="*/ 191294 w 277718"/>
                <a:gd name="connsiteY68" fmla="*/ 172158 h 210027"/>
                <a:gd name="connsiteX69" fmla="*/ 190572 w 277718"/>
                <a:gd name="connsiteY69" fmla="*/ 169034 h 210027"/>
                <a:gd name="connsiteX70" fmla="*/ 187783 w 277718"/>
                <a:gd name="connsiteY70" fmla="*/ 163226 h 210027"/>
                <a:gd name="connsiteX71" fmla="*/ 175309 w 277718"/>
                <a:gd name="connsiteY71" fmla="*/ 165932 h 210027"/>
                <a:gd name="connsiteX72" fmla="*/ 159308 w 277718"/>
                <a:gd name="connsiteY72" fmla="*/ 178117 h 210027"/>
                <a:gd name="connsiteX73" fmla="*/ 157651 w 277718"/>
                <a:gd name="connsiteY73" fmla="*/ 179204 h 210027"/>
                <a:gd name="connsiteX74" fmla="*/ 152831 w 277718"/>
                <a:gd name="connsiteY74" fmla="*/ 180937 h 210027"/>
                <a:gd name="connsiteX75" fmla="*/ 158069 w 277718"/>
                <a:gd name="connsiteY75" fmla="*/ 182321 h 210027"/>
                <a:gd name="connsiteX76" fmla="*/ 149776 w 277718"/>
                <a:gd name="connsiteY76" fmla="*/ 165681 h 210027"/>
                <a:gd name="connsiteX77" fmla="*/ 140768 w 277718"/>
                <a:gd name="connsiteY77" fmla="*/ 163295 h 210027"/>
                <a:gd name="connsiteX78" fmla="*/ 123825 w 277718"/>
                <a:gd name="connsiteY78" fmla="*/ 180808 h 210027"/>
                <a:gd name="connsiteX79" fmla="*/ 122684 w 277718"/>
                <a:gd name="connsiteY79" fmla="*/ 182450 h 210027"/>
                <a:gd name="connsiteX80" fmla="*/ 122282 w 277718"/>
                <a:gd name="connsiteY80" fmla="*/ 182739 h 210027"/>
                <a:gd name="connsiteX81" fmla="*/ 122502 w 277718"/>
                <a:gd name="connsiteY81" fmla="*/ 182579 h 210027"/>
                <a:gd name="connsiteX82" fmla="*/ 121385 w 277718"/>
                <a:gd name="connsiteY82" fmla="*/ 183377 h 210027"/>
                <a:gd name="connsiteX83" fmla="*/ 129298 w 277718"/>
                <a:gd name="connsiteY83" fmla="*/ 186608 h 210027"/>
                <a:gd name="connsiteX84" fmla="*/ 132163 w 277718"/>
                <a:gd name="connsiteY84" fmla="*/ 167308 h 210027"/>
                <a:gd name="connsiteX85" fmla="*/ 122320 w 277718"/>
                <a:gd name="connsiteY85" fmla="*/ 163158 h 210027"/>
                <a:gd name="connsiteX86" fmla="*/ 104114 w 277718"/>
                <a:gd name="connsiteY86" fmla="*/ 196596 h 210027"/>
                <a:gd name="connsiteX87" fmla="*/ 101203 w 277718"/>
                <a:gd name="connsiteY87" fmla="*/ 199546 h 210027"/>
                <a:gd name="connsiteX88" fmla="*/ 100701 w 277718"/>
                <a:gd name="connsiteY88" fmla="*/ 199819 h 210027"/>
                <a:gd name="connsiteX89" fmla="*/ 100276 w 277718"/>
                <a:gd name="connsiteY89" fmla="*/ 199926 h 210027"/>
                <a:gd name="connsiteX90" fmla="*/ 102655 w 277718"/>
                <a:gd name="connsiteY90" fmla="*/ 200511 h 210027"/>
                <a:gd name="connsiteX91" fmla="*/ 102039 w 277718"/>
                <a:gd name="connsiteY91" fmla="*/ 199637 h 210027"/>
                <a:gd name="connsiteX92" fmla="*/ 100732 w 277718"/>
                <a:gd name="connsiteY92" fmla="*/ 193563 h 210027"/>
                <a:gd name="connsiteX93" fmla="*/ 100413 w 277718"/>
                <a:gd name="connsiteY93" fmla="*/ 183803 h 210027"/>
                <a:gd name="connsiteX94" fmla="*/ 102351 w 277718"/>
                <a:gd name="connsiteY94" fmla="*/ 162998 h 210027"/>
                <a:gd name="connsiteX95" fmla="*/ 104411 w 277718"/>
                <a:gd name="connsiteY95" fmla="*/ 153801 h 210027"/>
                <a:gd name="connsiteX96" fmla="*/ 105004 w 277718"/>
                <a:gd name="connsiteY96" fmla="*/ 151999 h 210027"/>
                <a:gd name="connsiteX97" fmla="*/ 105179 w 277718"/>
                <a:gd name="connsiteY97" fmla="*/ 151543 h 210027"/>
                <a:gd name="connsiteX98" fmla="*/ 105718 w 277718"/>
                <a:gd name="connsiteY98" fmla="*/ 150578 h 210027"/>
                <a:gd name="connsiteX99" fmla="*/ 103506 w 277718"/>
                <a:gd name="connsiteY99" fmla="*/ 152105 h 210027"/>
                <a:gd name="connsiteX100" fmla="*/ 100641 w 277718"/>
                <a:gd name="connsiteY100" fmla="*/ 141722 h 210027"/>
                <a:gd name="connsiteX101" fmla="*/ 40354 w 277718"/>
                <a:gd name="connsiteY101" fmla="*/ 145523 h 210027"/>
                <a:gd name="connsiteX102" fmla="*/ 15331 w 277718"/>
                <a:gd name="connsiteY102" fmla="*/ 118431 h 210027"/>
                <a:gd name="connsiteX103" fmla="*/ 31423 w 277718"/>
                <a:gd name="connsiteY103" fmla="*/ 33137 h 210027"/>
                <a:gd name="connsiteX104" fmla="*/ 58658 w 277718"/>
                <a:gd name="connsiteY104" fmla="*/ 11640 h 210027"/>
                <a:gd name="connsiteX105" fmla="*/ 77578 w 277718"/>
                <a:gd name="connsiteY105" fmla="*/ 13229 h 210027"/>
                <a:gd name="connsiteX106" fmla="*/ 88653 w 277718"/>
                <a:gd name="connsiteY106" fmla="*/ 22571 h 210027"/>
                <a:gd name="connsiteX107" fmla="*/ 91017 w 277718"/>
                <a:gd name="connsiteY107" fmla="*/ 30172 h 210027"/>
                <a:gd name="connsiteX108" fmla="*/ 91367 w 277718"/>
                <a:gd name="connsiteY108" fmla="*/ 38944 h 210027"/>
                <a:gd name="connsiteX109" fmla="*/ 86897 w 277718"/>
                <a:gd name="connsiteY109" fmla="*/ 61444 h 210027"/>
                <a:gd name="connsiteX110" fmla="*/ 62565 w 277718"/>
                <a:gd name="connsiteY110" fmla="*/ 113757 h 210027"/>
                <a:gd name="connsiteX111" fmla="*/ 30982 w 277718"/>
                <a:gd name="connsiteY111" fmla="*/ 160292 h 210027"/>
                <a:gd name="connsiteX112" fmla="*/ 16456 w 277718"/>
                <a:gd name="connsiteY112" fmla="*/ 177152 h 210027"/>
                <a:gd name="connsiteX113" fmla="*/ 10412 w 277718"/>
                <a:gd name="connsiteY113" fmla="*/ 182959 h 210027"/>
                <a:gd name="connsiteX114" fmla="*/ 8672 w 277718"/>
                <a:gd name="connsiteY114" fmla="*/ 184426 h 210027"/>
                <a:gd name="connsiteX115" fmla="*/ 6331 w 277718"/>
                <a:gd name="connsiteY115" fmla="*/ 186007 h 210027"/>
                <a:gd name="connsiteX116" fmla="*/ 5411 w 277718"/>
                <a:gd name="connsiteY116" fmla="*/ 186509 h 210027"/>
                <a:gd name="connsiteX117" fmla="*/ 5646 w 277718"/>
                <a:gd name="connsiteY117" fmla="*/ 186426 h 210027"/>
                <a:gd name="connsiteX118" fmla="*/ 4894 w 277718"/>
                <a:gd name="connsiteY118" fmla="*/ 186646 h 210027"/>
                <a:gd name="connsiteX119" fmla="*/ 5342 w 277718"/>
                <a:gd name="connsiteY119" fmla="*/ 186540 h 210027"/>
                <a:gd name="connsiteX120" fmla="*/ 5342 w 277718"/>
                <a:gd name="connsiteY120" fmla="*/ 197311 h 210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277718" h="210027">
                  <a:moveTo>
                    <a:pt x="5342" y="197311"/>
                  </a:moveTo>
                  <a:cubicBezTo>
                    <a:pt x="9774" y="197516"/>
                    <a:pt x="13932" y="194012"/>
                    <a:pt x="17094" y="191374"/>
                  </a:cubicBezTo>
                  <a:cubicBezTo>
                    <a:pt x="22103" y="187186"/>
                    <a:pt x="26535" y="182298"/>
                    <a:pt x="30792" y="177365"/>
                  </a:cubicBezTo>
                  <a:cubicBezTo>
                    <a:pt x="43471" y="162709"/>
                    <a:pt x="54774" y="146785"/>
                    <a:pt x="65074" y="130388"/>
                  </a:cubicBezTo>
                  <a:cubicBezTo>
                    <a:pt x="76415" y="112335"/>
                    <a:pt x="86684" y="93400"/>
                    <a:pt x="94164" y="73401"/>
                  </a:cubicBezTo>
                  <a:cubicBezTo>
                    <a:pt x="99804" y="58320"/>
                    <a:pt x="105049" y="40335"/>
                    <a:pt x="100732" y="24228"/>
                  </a:cubicBezTo>
                  <a:cubicBezTo>
                    <a:pt x="96460" y="8288"/>
                    <a:pt x="82063" y="1203"/>
                    <a:pt x="66526" y="428"/>
                  </a:cubicBezTo>
                  <a:cubicBezTo>
                    <a:pt x="51977" y="-294"/>
                    <a:pt x="39374" y="7284"/>
                    <a:pt x="29857" y="17812"/>
                  </a:cubicBezTo>
                  <a:cubicBezTo>
                    <a:pt x="7972" y="42015"/>
                    <a:pt x="-2890" y="79596"/>
                    <a:pt x="2613" y="111719"/>
                  </a:cubicBezTo>
                  <a:cubicBezTo>
                    <a:pt x="5251" y="127105"/>
                    <a:pt x="12944" y="141486"/>
                    <a:pt x="26109" y="150289"/>
                  </a:cubicBezTo>
                  <a:cubicBezTo>
                    <a:pt x="42992" y="161592"/>
                    <a:pt x="64937" y="161045"/>
                    <a:pt x="84070" y="157244"/>
                  </a:cubicBezTo>
                  <a:cubicBezTo>
                    <a:pt x="90652" y="155944"/>
                    <a:pt x="97121" y="154158"/>
                    <a:pt x="103506" y="152105"/>
                  </a:cubicBezTo>
                  <a:cubicBezTo>
                    <a:pt x="102556" y="148647"/>
                    <a:pt x="101598" y="145181"/>
                    <a:pt x="100641" y="141722"/>
                  </a:cubicBezTo>
                  <a:cubicBezTo>
                    <a:pt x="94894" y="144018"/>
                    <a:pt x="93678" y="151482"/>
                    <a:pt x="92576" y="156902"/>
                  </a:cubicBezTo>
                  <a:cubicBezTo>
                    <a:pt x="90896" y="165111"/>
                    <a:pt x="89961" y="173556"/>
                    <a:pt x="89687" y="181941"/>
                  </a:cubicBezTo>
                  <a:cubicBezTo>
                    <a:pt x="89451" y="189200"/>
                    <a:pt x="89231" y="197729"/>
                    <a:pt x="92461" y="204433"/>
                  </a:cubicBezTo>
                  <a:cubicBezTo>
                    <a:pt x="95745" y="211252"/>
                    <a:pt x="102883" y="212035"/>
                    <a:pt x="108493" y="207428"/>
                  </a:cubicBezTo>
                  <a:cubicBezTo>
                    <a:pt x="112567" y="204099"/>
                    <a:pt x="115570" y="199401"/>
                    <a:pt x="118283" y="194947"/>
                  </a:cubicBezTo>
                  <a:cubicBezTo>
                    <a:pt x="123399" y="186540"/>
                    <a:pt x="127587" y="177562"/>
                    <a:pt x="131616" y="168593"/>
                  </a:cubicBezTo>
                  <a:cubicBezTo>
                    <a:pt x="128340" y="167209"/>
                    <a:pt x="125056" y="165818"/>
                    <a:pt x="121772" y="164443"/>
                  </a:cubicBezTo>
                  <a:cubicBezTo>
                    <a:pt x="119287" y="172599"/>
                    <a:pt x="117516" y="180953"/>
                    <a:pt x="118907" y="189474"/>
                  </a:cubicBezTo>
                  <a:cubicBezTo>
                    <a:pt x="119446" y="192742"/>
                    <a:pt x="124167" y="194551"/>
                    <a:pt x="126820" y="192682"/>
                  </a:cubicBezTo>
                  <a:cubicBezTo>
                    <a:pt x="129275" y="190956"/>
                    <a:pt x="130826" y="189329"/>
                    <a:pt x="132589" y="186973"/>
                  </a:cubicBezTo>
                  <a:cubicBezTo>
                    <a:pt x="132688" y="186836"/>
                    <a:pt x="133334" y="185985"/>
                    <a:pt x="132825" y="186638"/>
                  </a:cubicBezTo>
                  <a:cubicBezTo>
                    <a:pt x="132277" y="187361"/>
                    <a:pt x="133402" y="185970"/>
                    <a:pt x="133501" y="185840"/>
                  </a:cubicBezTo>
                  <a:cubicBezTo>
                    <a:pt x="134391" y="184844"/>
                    <a:pt x="135280" y="183856"/>
                    <a:pt x="136192" y="182876"/>
                  </a:cubicBezTo>
                  <a:cubicBezTo>
                    <a:pt x="140107" y="178733"/>
                    <a:pt x="144250" y="174818"/>
                    <a:pt x="148385" y="170919"/>
                  </a:cubicBezTo>
                  <a:cubicBezTo>
                    <a:pt x="145390" y="170128"/>
                    <a:pt x="142387" y="169330"/>
                    <a:pt x="139385" y="168540"/>
                  </a:cubicBezTo>
                  <a:cubicBezTo>
                    <a:pt x="142304" y="176187"/>
                    <a:pt x="145207" y="183560"/>
                    <a:pt x="150452" y="189937"/>
                  </a:cubicBezTo>
                  <a:cubicBezTo>
                    <a:pt x="151562" y="191290"/>
                    <a:pt x="154063" y="191929"/>
                    <a:pt x="155690" y="191329"/>
                  </a:cubicBezTo>
                  <a:cubicBezTo>
                    <a:pt x="158624" y="190234"/>
                    <a:pt x="161725" y="189405"/>
                    <a:pt x="164363" y="187687"/>
                  </a:cubicBezTo>
                  <a:cubicBezTo>
                    <a:pt x="169638" y="184259"/>
                    <a:pt x="174473" y="179926"/>
                    <a:pt x="179505" y="176171"/>
                  </a:cubicBezTo>
                  <a:cubicBezTo>
                    <a:pt x="180607" y="175335"/>
                    <a:pt x="182697" y="174385"/>
                    <a:pt x="183435" y="173237"/>
                  </a:cubicBezTo>
                  <a:cubicBezTo>
                    <a:pt x="185289" y="172181"/>
                    <a:pt x="184263" y="171443"/>
                    <a:pt x="180364" y="171010"/>
                  </a:cubicBezTo>
                  <a:cubicBezTo>
                    <a:pt x="180060" y="170752"/>
                    <a:pt x="179854" y="170440"/>
                    <a:pt x="179740" y="170060"/>
                  </a:cubicBezTo>
                  <a:cubicBezTo>
                    <a:pt x="179854" y="169870"/>
                    <a:pt x="180098" y="171557"/>
                    <a:pt x="180295" y="172401"/>
                  </a:cubicBezTo>
                  <a:cubicBezTo>
                    <a:pt x="180835" y="174758"/>
                    <a:pt x="181382" y="177152"/>
                    <a:pt x="182674" y="179235"/>
                  </a:cubicBezTo>
                  <a:cubicBezTo>
                    <a:pt x="187433" y="186920"/>
                    <a:pt x="196425" y="183986"/>
                    <a:pt x="202704" y="180155"/>
                  </a:cubicBezTo>
                  <a:cubicBezTo>
                    <a:pt x="200005" y="178596"/>
                    <a:pt x="197307" y="177053"/>
                    <a:pt x="194601" y="175502"/>
                  </a:cubicBezTo>
                  <a:cubicBezTo>
                    <a:pt x="194761" y="182709"/>
                    <a:pt x="195528" y="191503"/>
                    <a:pt x="200864" y="196969"/>
                  </a:cubicBezTo>
                  <a:cubicBezTo>
                    <a:pt x="205311" y="201530"/>
                    <a:pt x="211803" y="201583"/>
                    <a:pt x="217124" y="198542"/>
                  </a:cubicBezTo>
                  <a:cubicBezTo>
                    <a:pt x="223555" y="194871"/>
                    <a:pt x="228176" y="188128"/>
                    <a:pt x="231658" y="181781"/>
                  </a:cubicBezTo>
                  <a:cubicBezTo>
                    <a:pt x="237191" y="171702"/>
                    <a:pt x="240772" y="160513"/>
                    <a:pt x="243166" y="149308"/>
                  </a:cubicBezTo>
                  <a:cubicBezTo>
                    <a:pt x="246891" y="131871"/>
                    <a:pt x="247841" y="113924"/>
                    <a:pt x="246921" y="96144"/>
                  </a:cubicBezTo>
                  <a:cubicBezTo>
                    <a:pt x="246716" y="92260"/>
                    <a:pt x="242436" y="89181"/>
                    <a:pt x="238818" y="91500"/>
                  </a:cubicBezTo>
                  <a:cubicBezTo>
                    <a:pt x="222376" y="101975"/>
                    <a:pt x="212624" y="123540"/>
                    <a:pt x="208595" y="141904"/>
                  </a:cubicBezTo>
                  <a:cubicBezTo>
                    <a:pt x="203943" y="163089"/>
                    <a:pt x="206794" y="187019"/>
                    <a:pt x="225713" y="200359"/>
                  </a:cubicBezTo>
                  <a:cubicBezTo>
                    <a:pt x="239107" y="209823"/>
                    <a:pt x="256841" y="211138"/>
                    <a:pt x="272682" y="210119"/>
                  </a:cubicBezTo>
                  <a:cubicBezTo>
                    <a:pt x="279569" y="209671"/>
                    <a:pt x="279622" y="198892"/>
                    <a:pt x="272682" y="199348"/>
                  </a:cubicBezTo>
                  <a:cubicBezTo>
                    <a:pt x="251573" y="200709"/>
                    <a:pt x="225865" y="196839"/>
                    <a:pt x="219093" y="173519"/>
                  </a:cubicBezTo>
                  <a:cubicBezTo>
                    <a:pt x="214007" y="155990"/>
                    <a:pt x="219632" y="135747"/>
                    <a:pt x="228199" y="120134"/>
                  </a:cubicBezTo>
                  <a:cubicBezTo>
                    <a:pt x="232288" y="112685"/>
                    <a:pt x="237875" y="104871"/>
                    <a:pt x="244253" y="100804"/>
                  </a:cubicBezTo>
                  <a:cubicBezTo>
                    <a:pt x="241555" y="99253"/>
                    <a:pt x="238848" y="97703"/>
                    <a:pt x="236150" y="96144"/>
                  </a:cubicBezTo>
                  <a:cubicBezTo>
                    <a:pt x="237404" y="120446"/>
                    <a:pt x="235534" y="146032"/>
                    <a:pt x="226040" y="168707"/>
                  </a:cubicBezTo>
                  <a:cubicBezTo>
                    <a:pt x="223402" y="175024"/>
                    <a:pt x="220058" y="181561"/>
                    <a:pt x="215185" y="186448"/>
                  </a:cubicBezTo>
                  <a:cubicBezTo>
                    <a:pt x="214516" y="187117"/>
                    <a:pt x="213072" y="188356"/>
                    <a:pt x="213125" y="188326"/>
                  </a:cubicBezTo>
                  <a:cubicBezTo>
                    <a:pt x="212662" y="188645"/>
                    <a:pt x="212175" y="188949"/>
                    <a:pt x="211689" y="189246"/>
                  </a:cubicBezTo>
                  <a:cubicBezTo>
                    <a:pt x="211377" y="189428"/>
                    <a:pt x="209804" y="190097"/>
                    <a:pt x="210967" y="189626"/>
                  </a:cubicBezTo>
                  <a:cubicBezTo>
                    <a:pt x="210609" y="189770"/>
                    <a:pt x="210191" y="189915"/>
                    <a:pt x="209811" y="189968"/>
                  </a:cubicBezTo>
                  <a:cubicBezTo>
                    <a:pt x="208793" y="190097"/>
                    <a:pt x="210929" y="189983"/>
                    <a:pt x="209560" y="189960"/>
                  </a:cubicBezTo>
                  <a:cubicBezTo>
                    <a:pt x="209431" y="189960"/>
                    <a:pt x="208884" y="189770"/>
                    <a:pt x="209196" y="189907"/>
                  </a:cubicBezTo>
                  <a:cubicBezTo>
                    <a:pt x="208139" y="189413"/>
                    <a:pt x="209682" y="190447"/>
                    <a:pt x="208770" y="189633"/>
                  </a:cubicBezTo>
                  <a:cubicBezTo>
                    <a:pt x="208101" y="189048"/>
                    <a:pt x="208131" y="188919"/>
                    <a:pt x="208253" y="189109"/>
                  </a:cubicBezTo>
                  <a:cubicBezTo>
                    <a:pt x="207341" y="187771"/>
                    <a:pt x="207295" y="187558"/>
                    <a:pt x="206938" y="186471"/>
                  </a:cubicBezTo>
                  <a:cubicBezTo>
                    <a:pt x="205745" y="182921"/>
                    <a:pt x="205456" y="179235"/>
                    <a:pt x="205380" y="175502"/>
                  </a:cubicBezTo>
                  <a:cubicBezTo>
                    <a:pt x="205288" y="171504"/>
                    <a:pt x="200834" y="168669"/>
                    <a:pt x="197269" y="170850"/>
                  </a:cubicBezTo>
                  <a:cubicBezTo>
                    <a:pt x="195483" y="171945"/>
                    <a:pt x="193537" y="172470"/>
                    <a:pt x="191766" y="173435"/>
                  </a:cubicBezTo>
                  <a:cubicBezTo>
                    <a:pt x="191127" y="173777"/>
                    <a:pt x="191819" y="173693"/>
                    <a:pt x="191735" y="173503"/>
                  </a:cubicBezTo>
                  <a:cubicBezTo>
                    <a:pt x="191758" y="173556"/>
                    <a:pt x="191530" y="172964"/>
                    <a:pt x="191294" y="172158"/>
                  </a:cubicBezTo>
                  <a:cubicBezTo>
                    <a:pt x="190998" y="171132"/>
                    <a:pt x="190823" y="170075"/>
                    <a:pt x="190572" y="169034"/>
                  </a:cubicBezTo>
                  <a:cubicBezTo>
                    <a:pt x="190063" y="166913"/>
                    <a:pt x="189470" y="164747"/>
                    <a:pt x="187783" y="163226"/>
                  </a:cubicBezTo>
                  <a:cubicBezTo>
                    <a:pt x="183374" y="159266"/>
                    <a:pt x="179041" y="163150"/>
                    <a:pt x="175309" y="165932"/>
                  </a:cubicBezTo>
                  <a:cubicBezTo>
                    <a:pt x="169973" y="169915"/>
                    <a:pt x="163975" y="174925"/>
                    <a:pt x="159308" y="178117"/>
                  </a:cubicBezTo>
                  <a:cubicBezTo>
                    <a:pt x="158540" y="178642"/>
                    <a:pt x="156100" y="179797"/>
                    <a:pt x="157651" y="179204"/>
                  </a:cubicBezTo>
                  <a:cubicBezTo>
                    <a:pt x="156054" y="179812"/>
                    <a:pt x="154428" y="180345"/>
                    <a:pt x="152831" y="180937"/>
                  </a:cubicBezTo>
                  <a:cubicBezTo>
                    <a:pt x="154572" y="181393"/>
                    <a:pt x="156321" y="181872"/>
                    <a:pt x="158069" y="182321"/>
                  </a:cubicBezTo>
                  <a:cubicBezTo>
                    <a:pt x="154093" y="177486"/>
                    <a:pt x="151980" y="171451"/>
                    <a:pt x="149776" y="165681"/>
                  </a:cubicBezTo>
                  <a:cubicBezTo>
                    <a:pt x="148339" y="161904"/>
                    <a:pt x="143923" y="160338"/>
                    <a:pt x="140768" y="163295"/>
                  </a:cubicBezTo>
                  <a:cubicBezTo>
                    <a:pt x="134915" y="168813"/>
                    <a:pt x="128652" y="174317"/>
                    <a:pt x="123825" y="180808"/>
                  </a:cubicBezTo>
                  <a:cubicBezTo>
                    <a:pt x="123505" y="181249"/>
                    <a:pt x="121932" y="183256"/>
                    <a:pt x="122684" y="182450"/>
                  </a:cubicBezTo>
                  <a:cubicBezTo>
                    <a:pt x="123619" y="181447"/>
                    <a:pt x="122441" y="182693"/>
                    <a:pt x="122282" y="182739"/>
                  </a:cubicBezTo>
                  <a:cubicBezTo>
                    <a:pt x="121445" y="182990"/>
                    <a:pt x="122700" y="182268"/>
                    <a:pt x="122502" y="182579"/>
                  </a:cubicBezTo>
                  <a:cubicBezTo>
                    <a:pt x="122304" y="182891"/>
                    <a:pt x="121681" y="183172"/>
                    <a:pt x="121385" y="183377"/>
                  </a:cubicBezTo>
                  <a:cubicBezTo>
                    <a:pt x="124022" y="184457"/>
                    <a:pt x="126660" y="185521"/>
                    <a:pt x="129298" y="186608"/>
                  </a:cubicBezTo>
                  <a:cubicBezTo>
                    <a:pt x="128249" y="180185"/>
                    <a:pt x="130309" y="173389"/>
                    <a:pt x="132163" y="167308"/>
                  </a:cubicBezTo>
                  <a:cubicBezTo>
                    <a:pt x="133904" y="161600"/>
                    <a:pt x="124858" y="157502"/>
                    <a:pt x="122320" y="163158"/>
                  </a:cubicBezTo>
                  <a:cubicBezTo>
                    <a:pt x="117272" y="174385"/>
                    <a:pt x="112096" y="187117"/>
                    <a:pt x="104114" y="196596"/>
                  </a:cubicBezTo>
                  <a:cubicBezTo>
                    <a:pt x="103233" y="197645"/>
                    <a:pt x="102290" y="198702"/>
                    <a:pt x="101203" y="199546"/>
                  </a:cubicBezTo>
                  <a:cubicBezTo>
                    <a:pt x="102176" y="198778"/>
                    <a:pt x="101005" y="199660"/>
                    <a:pt x="100701" y="199819"/>
                  </a:cubicBezTo>
                  <a:cubicBezTo>
                    <a:pt x="100701" y="199812"/>
                    <a:pt x="101378" y="200032"/>
                    <a:pt x="100276" y="199926"/>
                  </a:cubicBezTo>
                  <a:cubicBezTo>
                    <a:pt x="102047" y="200100"/>
                    <a:pt x="101385" y="200032"/>
                    <a:pt x="102655" y="200511"/>
                  </a:cubicBezTo>
                  <a:cubicBezTo>
                    <a:pt x="102419" y="200420"/>
                    <a:pt x="102260" y="200100"/>
                    <a:pt x="102039" y="199637"/>
                  </a:cubicBezTo>
                  <a:cubicBezTo>
                    <a:pt x="101576" y="198633"/>
                    <a:pt x="100831" y="194612"/>
                    <a:pt x="100732" y="193563"/>
                  </a:cubicBezTo>
                  <a:cubicBezTo>
                    <a:pt x="100435" y="190325"/>
                    <a:pt x="100352" y="187056"/>
                    <a:pt x="100413" y="183803"/>
                  </a:cubicBezTo>
                  <a:cubicBezTo>
                    <a:pt x="100542" y="176597"/>
                    <a:pt x="101211" y="169581"/>
                    <a:pt x="102351" y="162998"/>
                  </a:cubicBezTo>
                  <a:cubicBezTo>
                    <a:pt x="102891" y="159912"/>
                    <a:pt x="103506" y="156811"/>
                    <a:pt x="104411" y="153801"/>
                  </a:cubicBezTo>
                  <a:cubicBezTo>
                    <a:pt x="104593" y="153192"/>
                    <a:pt x="104799" y="152600"/>
                    <a:pt x="105004" y="151999"/>
                  </a:cubicBezTo>
                  <a:cubicBezTo>
                    <a:pt x="105467" y="150600"/>
                    <a:pt x="104821" y="152828"/>
                    <a:pt x="105179" y="151543"/>
                  </a:cubicBezTo>
                  <a:cubicBezTo>
                    <a:pt x="105224" y="151368"/>
                    <a:pt x="105551" y="150646"/>
                    <a:pt x="105718" y="150578"/>
                  </a:cubicBezTo>
                  <a:cubicBezTo>
                    <a:pt x="105232" y="150790"/>
                    <a:pt x="105011" y="151505"/>
                    <a:pt x="103506" y="152105"/>
                  </a:cubicBezTo>
                  <a:cubicBezTo>
                    <a:pt x="109777" y="149605"/>
                    <a:pt x="107391" y="139548"/>
                    <a:pt x="100641" y="141722"/>
                  </a:cubicBezTo>
                  <a:cubicBezTo>
                    <a:pt x="81668" y="147811"/>
                    <a:pt x="59753" y="152600"/>
                    <a:pt x="40354" y="145523"/>
                  </a:cubicBezTo>
                  <a:cubicBezTo>
                    <a:pt x="27949" y="141008"/>
                    <a:pt x="19306" y="130692"/>
                    <a:pt x="15331" y="118431"/>
                  </a:cubicBezTo>
                  <a:cubicBezTo>
                    <a:pt x="6414" y="90892"/>
                    <a:pt x="15178" y="56860"/>
                    <a:pt x="31423" y="33137"/>
                  </a:cubicBezTo>
                  <a:cubicBezTo>
                    <a:pt x="38165" y="23293"/>
                    <a:pt x="47515" y="14103"/>
                    <a:pt x="58658" y="11640"/>
                  </a:cubicBezTo>
                  <a:cubicBezTo>
                    <a:pt x="63531" y="10568"/>
                    <a:pt x="71497" y="11199"/>
                    <a:pt x="77578" y="13229"/>
                  </a:cubicBezTo>
                  <a:cubicBezTo>
                    <a:pt x="82534" y="14886"/>
                    <a:pt x="86152" y="18010"/>
                    <a:pt x="88653" y="22571"/>
                  </a:cubicBezTo>
                  <a:cubicBezTo>
                    <a:pt x="89611" y="24311"/>
                    <a:pt x="90493" y="27177"/>
                    <a:pt x="91017" y="30172"/>
                  </a:cubicBezTo>
                  <a:cubicBezTo>
                    <a:pt x="91336" y="32004"/>
                    <a:pt x="91504" y="35995"/>
                    <a:pt x="91367" y="38944"/>
                  </a:cubicBezTo>
                  <a:cubicBezTo>
                    <a:pt x="91032" y="46439"/>
                    <a:pt x="89216" y="53964"/>
                    <a:pt x="86897" y="61444"/>
                  </a:cubicBezTo>
                  <a:cubicBezTo>
                    <a:pt x="81189" y="79832"/>
                    <a:pt x="72265" y="97186"/>
                    <a:pt x="62565" y="113757"/>
                  </a:cubicBezTo>
                  <a:cubicBezTo>
                    <a:pt x="53102" y="129925"/>
                    <a:pt x="42612" y="145599"/>
                    <a:pt x="30982" y="160292"/>
                  </a:cubicBezTo>
                  <a:cubicBezTo>
                    <a:pt x="26383" y="166107"/>
                    <a:pt x="21602" y="171816"/>
                    <a:pt x="16456" y="177152"/>
                  </a:cubicBezTo>
                  <a:cubicBezTo>
                    <a:pt x="14510" y="179151"/>
                    <a:pt x="12518" y="181120"/>
                    <a:pt x="10412" y="182959"/>
                  </a:cubicBezTo>
                  <a:cubicBezTo>
                    <a:pt x="9515" y="183742"/>
                    <a:pt x="8238" y="184746"/>
                    <a:pt x="8672" y="184426"/>
                  </a:cubicBezTo>
                  <a:cubicBezTo>
                    <a:pt x="7912" y="184981"/>
                    <a:pt x="7121" y="185483"/>
                    <a:pt x="6331" y="186007"/>
                  </a:cubicBezTo>
                  <a:cubicBezTo>
                    <a:pt x="6042" y="186198"/>
                    <a:pt x="5715" y="186342"/>
                    <a:pt x="5411" y="186509"/>
                  </a:cubicBezTo>
                  <a:cubicBezTo>
                    <a:pt x="4514" y="187019"/>
                    <a:pt x="5616" y="186243"/>
                    <a:pt x="5646" y="186426"/>
                  </a:cubicBezTo>
                  <a:cubicBezTo>
                    <a:pt x="5646" y="186448"/>
                    <a:pt x="4894" y="186669"/>
                    <a:pt x="4894" y="186646"/>
                  </a:cubicBezTo>
                  <a:cubicBezTo>
                    <a:pt x="4803" y="186441"/>
                    <a:pt x="6452" y="186593"/>
                    <a:pt x="5342" y="186540"/>
                  </a:cubicBezTo>
                  <a:cubicBezTo>
                    <a:pt x="-1590" y="186213"/>
                    <a:pt x="-1575" y="196991"/>
                    <a:pt x="5342" y="197311"/>
                  </a:cubicBezTo>
                </a:path>
              </a:pathLst>
            </a:custGeom>
            <a:solidFill>
              <a:srgbClr val="231F20"/>
            </a:solidFill>
            <a:ln w="7575" cap="flat">
              <a:noFill/>
              <a:prstDash val="solid"/>
              <a:round/>
            </a:ln>
          </p:spPr>
          <p:txBody>
            <a:bodyPr rtlCol="0" anchor="ctr"/>
            <a:lstStyle/>
            <a:p>
              <a:endParaRPr lang="en-GB"/>
            </a:p>
          </p:txBody>
        </p:sp>
      </p:grpSp>
      <p:grpSp>
        <p:nvGrpSpPr>
          <p:cNvPr id="1061" name="Group 1060">
            <a:extLst>
              <a:ext uri="{FF2B5EF4-FFF2-40B4-BE49-F238E27FC236}">
                <a16:creationId xmlns:a16="http://schemas.microsoft.com/office/drawing/2014/main" id="{258FA31A-2072-4924-8564-61177F7F4849}"/>
              </a:ext>
            </a:extLst>
          </p:cNvPr>
          <p:cNvGrpSpPr>
            <a:grpSpLocks noChangeAspect="1"/>
          </p:cNvGrpSpPr>
          <p:nvPr/>
        </p:nvGrpSpPr>
        <p:grpSpPr>
          <a:xfrm>
            <a:off x="69679" y="1843934"/>
            <a:ext cx="504000" cy="504000"/>
            <a:chOff x="4032000" y="764037"/>
            <a:chExt cx="1077355" cy="1077355"/>
          </a:xfrm>
        </p:grpSpPr>
        <p:sp>
          <p:nvSpPr>
            <p:cNvPr id="1062" name="Freeform: Shape 1061">
              <a:extLst>
                <a:ext uri="{FF2B5EF4-FFF2-40B4-BE49-F238E27FC236}">
                  <a16:creationId xmlns:a16="http://schemas.microsoft.com/office/drawing/2014/main" id="{C14F3CC0-6E07-4EB8-896B-08B821FECDE8}"/>
                </a:ext>
              </a:extLst>
            </p:cNvPr>
            <p:cNvSpPr/>
            <p:nvPr/>
          </p:nvSpPr>
          <p:spPr>
            <a:xfrm>
              <a:off x="4032000" y="76403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1063" name="Freeform: Shape 1062">
              <a:extLst>
                <a:ext uri="{FF2B5EF4-FFF2-40B4-BE49-F238E27FC236}">
                  <a16:creationId xmlns:a16="http://schemas.microsoft.com/office/drawing/2014/main" id="{9EC073CE-7261-43FE-B236-8F50E20CE4CB}"/>
                </a:ext>
              </a:extLst>
            </p:cNvPr>
            <p:cNvSpPr/>
            <p:nvPr/>
          </p:nvSpPr>
          <p:spPr>
            <a:xfrm>
              <a:off x="4295371" y="958692"/>
              <a:ext cx="550604" cy="275305"/>
            </a:xfrm>
            <a:custGeom>
              <a:avLst/>
              <a:gdLst>
                <a:gd name="connsiteX0" fmla="*/ 129508 w 550604"/>
                <a:gd name="connsiteY0" fmla="*/ 275445 h 275305"/>
                <a:gd name="connsiteX1" fmla="*/ 275530 w 550604"/>
                <a:gd name="connsiteY1" fmla="*/ 129423 h 275305"/>
                <a:gd name="connsiteX2" fmla="*/ 421545 w 550604"/>
                <a:gd name="connsiteY2" fmla="*/ 275445 h 275305"/>
                <a:gd name="connsiteX3" fmla="*/ 550829 w 550604"/>
                <a:gd name="connsiteY3" fmla="*/ 275445 h 275305"/>
                <a:gd name="connsiteX4" fmla="*/ 275530 w 550604"/>
                <a:gd name="connsiteY4" fmla="*/ 139 h 275305"/>
                <a:gd name="connsiteX5" fmla="*/ 224 w 550604"/>
                <a:gd name="connsiteY5" fmla="*/ 275445 h 275305"/>
                <a:gd name="connsiteX6" fmla="*/ 129508 w 550604"/>
                <a:gd name="connsiteY6" fmla="*/ 275445 h 275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604" h="275305">
                  <a:moveTo>
                    <a:pt x="129508" y="275445"/>
                  </a:moveTo>
                  <a:cubicBezTo>
                    <a:pt x="129508" y="194795"/>
                    <a:pt x="194888" y="129423"/>
                    <a:pt x="275530" y="129423"/>
                  </a:cubicBezTo>
                  <a:cubicBezTo>
                    <a:pt x="356173" y="129423"/>
                    <a:pt x="421545" y="194795"/>
                    <a:pt x="421545" y="275445"/>
                  </a:cubicBezTo>
                  <a:lnTo>
                    <a:pt x="550829" y="275445"/>
                  </a:lnTo>
                  <a:cubicBezTo>
                    <a:pt x="550829" y="123388"/>
                    <a:pt x="427565" y="139"/>
                    <a:pt x="275530" y="139"/>
                  </a:cubicBezTo>
                  <a:cubicBezTo>
                    <a:pt x="123480" y="139"/>
                    <a:pt x="224" y="123388"/>
                    <a:pt x="224" y="275445"/>
                  </a:cubicBezTo>
                  <a:lnTo>
                    <a:pt x="129508" y="275445"/>
                  </a:lnTo>
                  <a:close/>
                </a:path>
              </a:pathLst>
            </a:custGeom>
            <a:solidFill>
              <a:srgbClr val="FFFFFF"/>
            </a:solidFill>
            <a:ln w="7575" cap="flat">
              <a:noFill/>
              <a:prstDash val="solid"/>
              <a:round/>
            </a:ln>
          </p:spPr>
          <p:txBody>
            <a:bodyPr rtlCol="0" anchor="ctr"/>
            <a:lstStyle/>
            <a:p>
              <a:endParaRPr lang="en-GB"/>
            </a:p>
          </p:txBody>
        </p:sp>
        <p:sp>
          <p:nvSpPr>
            <p:cNvPr id="1064" name="Freeform: Shape 1063">
              <a:extLst>
                <a:ext uri="{FF2B5EF4-FFF2-40B4-BE49-F238E27FC236}">
                  <a16:creationId xmlns:a16="http://schemas.microsoft.com/office/drawing/2014/main" id="{DC559E91-0881-4235-A4F0-7BA15D47B16E}"/>
                </a:ext>
              </a:extLst>
            </p:cNvPr>
            <p:cNvSpPr/>
            <p:nvPr/>
          </p:nvSpPr>
          <p:spPr>
            <a:xfrm>
              <a:off x="4570677" y="958692"/>
              <a:ext cx="275298" cy="275305"/>
            </a:xfrm>
            <a:custGeom>
              <a:avLst/>
              <a:gdLst>
                <a:gd name="connsiteX0" fmla="*/ 282 w 275298"/>
                <a:gd name="connsiteY0" fmla="*/ 129423 h 275305"/>
                <a:gd name="connsiteX1" fmla="*/ 146296 w 275298"/>
                <a:gd name="connsiteY1" fmla="*/ 275445 h 275305"/>
                <a:gd name="connsiteX2" fmla="*/ 275580 w 275298"/>
                <a:gd name="connsiteY2" fmla="*/ 275445 h 275305"/>
                <a:gd name="connsiteX3" fmla="*/ 282 w 275298"/>
                <a:gd name="connsiteY3" fmla="*/ 139 h 275305"/>
                <a:gd name="connsiteX4" fmla="*/ 282 w 275298"/>
                <a:gd name="connsiteY4" fmla="*/ 129423 h 2753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5298" h="275305">
                  <a:moveTo>
                    <a:pt x="282" y="129423"/>
                  </a:moveTo>
                  <a:cubicBezTo>
                    <a:pt x="80925" y="129423"/>
                    <a:pt x="146296" y="194795"/>
                    <a:pt x="146296" y="275445"/>
                  </a:cubicBezTo>
                  <a:lnTo>
                    <a:pt x="275580" y="275445"/>
                  </a:lnTo>
                  <a:cubicBezTo>
                    <a:pt x="275580" y="123388"/>
                    <a:pt x="152317" y="139"/>
                    <a:pt x="282" y="139"/>
                  </a:cubicBezTo>
                  <a:lnTo>
                    <a:pt x="282" y="129423"/>
                  </a:lnTo>
                  <a:close/>
                </a:path>
              </a:pathLst>
            </a:custGeom>
            <a:solidFill>
              <a:srgbClr val="5F636A"/>
            </a:solidFill>
            <a:ln w="7575" cap="flat">
              <a:noFill/>
              <a:prstDash val="solid"/>
              <a:round/>
            </a:ln>
          </p:spPr>
          <p:txBody>
            <a:bodyPr rtlCol="0" anchor="ctr"/>
            <a:lstStyle/>
            <a:p>
              <a:endParaRPr lang="en-GB"/>
            </a:p>
          </p:txBody>
        </p:sp>
        <p:sp>
          <p:nvSpPr>
            <p:cNvPr id="1065" name="Freeform: Shape 1064">
              <a:extLst>
                <a:ext uri="{FF2B5EF4-FFF2-40B4-BE49-F238E27FC236}">
                  <a16:creationId xmlns:a16="http://schemas.microsoft.com/office/drawing/2014/main" id="{92F52060-57E6-4A63-AAC3-B039EA7E7DDE}"/>
                </a:ext>
              </a:extLst>
            </p:cNvPr>
            <p:cNvSpPr/>
            <p:nvPr/>
          </p:nvSpPr>
          <p:spPr>
            <a:xfrm>
              <a:off x="4295371" y="1090241"/>
              <a:ext cx="150696" cy="143756"/>
            </a:xfrm>
            <a:custGeom>
              <a:avLst/>
              <a:gdLst>
                <a:gd name="connsiteX0" fmla="*/ 129425 w 150696"/>
                <a:gd name="connsiteY0" fmla="*/ 143924 h 143756"/>
                <a:gd name="connsiteX1" fmla="*/ 150838 w 150696"/>
                <a:gd name="connsiteY1" fmla="*/ 67743 h 143756"/>
                <a:gd name="connsiteX2" fmla="*/ 40618 w 150696"/>
                <a:gd name="connsiteY2" fmla="*/ 167 h 143756"/>
                <a:gd name="connsiteX3" fmla="*/ 141 w 150696"/>
                <a:gd name="connsiteY3" fmla="*/ 143924 h 143756"/>
                <a:gd name="connsiteX4" fmla="*/ 129425 w 150696"/>
                <a:gd name="connsiteY4" fmla="*/ 143924 h 143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696" h="143756">
                  <a:moveTo>
                    <a:pt x="129425" y="143924"/>
                  </a:moveTo>
                  <a:cubicBezTo>
                    <a:pt x="129425" y="116004"/>
                    <a:pt x="137239" y="89916"/>
                    <a:pt x="150838" y="67743"/>
                  </a:cubicBezTo>
                  <a:lnTo>
                    <a:pt x="40618" y="167"/>
                  </a:lnTo>
                  <a:cubicBezTo>
                    <a:pt x="14964" y="42012"/>
                    <a:pt x="141" y="91239"/>
                    <a:pt x="141" y="143924"/>
                  </a:cubicBezTo>
                  <a:lnTo>
                    <a:pt x="129425" y="143924"/>
                  </a:lnTo>
                  <a:close/>
                </a:path>
              </a:pathLst>
            </a:custGeom>
            <a:solidFill>
              <a:srgbClr val="5F636A"/>
            </a:solidFill>
            <a:ln w="7575" cap="flat">
              <a:noFill/>
              <a:prstDash val="solid"/>
              <a:round/>
            </a:ln>
          </p:spPr>
          <p:txBody>
            <a:bodyPr rtlCol="0" anchor="ctr"/>
            <a:lstStyle/>
            <a:p>
              <a:endParaRPr lang="en-GB"/>
            </a:p>
          </p:txBody>
        </p:sp>
        <p:sp>
          <p:nvSpPr>
            <p:cNvPr id="1066" name="Freeform: Shape 1065">
              <a:extLst>
                <a:ext uri="{FF2B5EF4-FFF2-40B4-BE49-F238E27FC236}">
                  <a16:creationId xmlns:a16="http://schemas.microsoft.com/office/drawing/2014/main" id="{A68E11F1-E19C-42E0-8BF1-AD10FEFEE397}"/>
                </a:ext>
              </a:extLst>
            </p:cNvPr>
            <p:cNvSpPr/>
            <p:nvPr/>
          </p:nvSpPr>
          <p:spPr>
            <a:xfrm>
              <a:off x="4238969" y="902283"/>
              <a:ext cx="663416" cy="663408"/>
            </a:xfrm>
            <a:custGeom>
              <a:avLst/>
              <a:gdLst>
                <a:gd name="connsiteX0" fmla="*/ 663640 w 663416"/>
                <a:gd name="connsiteY0" fmla="*/ 331912 h 663408"/>
                <a:gd name="connsiteX1" fmla="*/ 331932 w 663416"/>
                <a:gd name="connsiteY1" fmla="*/ 197 h 663408"/>
                <a:gd name="connsiteX2" fmla="*/ 224 w 663416"/>
                <a:gd name="connsiteY2" fmla="*/ 331912 h 663408"/>
                <a:gd name="connsiteX3" fmla="*/ 331932 w 663416"/>
                <a:gd name="connsiteY3" fmla="*/ 663605 h 663408"/>
                <a:gd name="connsiteX4" fmla="*/ 663640 w 663416"/>
                <a:gd name="connsiteY4" fmla="*/ 331912 h 663408"/>
                <a:gd name="connsiteX5" fmla="*/ 636701 w 663416"/>
                <a:gd name="connsiteY5" fmla="*/ 331912 h 663408"/>
                <a:gd name="connsiteX6" fmla="*/ 331932 w 663416"/>
                <a:gd name="connsiteY6" fmla="*/ 636666 h 663408"/>
                <a:gd name="connsiteX7" fmla="*/ 27164 w 663416"/>
                <a:gd name="connsiteY7" fmla="*/ 331912 h 663408"/>
                <a:gd name="connsiteX8" fmla="*/ 331932 w 663416"/>
                <a:gd name="connsiteY8" fmla="*/ 27136 h 663408"/>
                <a:gd name="connsiteX9" fmla="*/ 636701 w 663416"/>
                <a:gd name="connsiteY9" fmla="*/ 331912 h 663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3416" h="663408">
                  <a:moveTo>
                    <a:pt x="663640" y="331912"/>
                  </a:moveTo>
                  <a:cubicBezTo>
                    <a:pt x="663640" y="148712"/>
                    <a:pt x="515125" y="197"/>
                    <a:pt x="331932" y="197"/>
                  </a:cubicBezTo>
                  <a:cubicBezTo>
                    <a:pt x="148740" y="197"/>
                    <a:pt x="224" y="148712"/>
                    <a:pt x="224" y="331912"/>
                  </a:cubicBezTo>
                  <a:cubicBezTo>
                    <a:pt x="224" y="515097"/>
                    <a:pt x="148740" y="663605"/>
                    <a:pt x="331932" y="663605"/>
                  </a:cubicBezTo>
                  <a:cubicBezTo>
                    <a:pt x="515125" y="663605"/>
                    <a:pt x="663640" y="515097"/>
                    <a:pt x="663640" y="331912"/>
                  </a:cubicBezTo>
                  <a:close/>
                  <a:moveTo>
                    <a:pt x="636701" y="331912"/>
                  </a:moveTo>
                  <a:cubicBezTo>
                    <a:pt x="636701" y="500229"/>
                    <a:pt x="500257" y="636666"/>
                    <a:pt x="331932" y="636666"/>
                  </a:cubicBezTo>
                  <a:cubicBezTo>
                    <a:pt x="163608" y="636666"/>
                    <a:pt x="27164" y="500229"/>
                    <a:pt x="27164" y="331912"/>
                  </a:cubicBezTo>
                  <a:cubicBezTo>
                    <a:pt x="27164" y="163580"/>
                    <a:pt x="163608" y="27136"/>
                    <a:pt x="331932" y="27136"/>
                  </a:cubicBezTo>
                  <a:cubicBezTo>
                    <a:pt x="500257" y="27136"/>
                    <a:pt x="636701" y="163580"/>
                    <a:pt x="636701" y="331912"/>
                  </a:cubicBezTo>
                  <a:close/>
                </a:path>
              </a:pathLst>
            </a:custGeom>
            <a:solidFill>
              <a:srgbClr val="231F20"/>
            </a:solidFill>
            <a:ln w="7575" cap="flat">
              <a:noFill/>
              <a:prstDash val="solid"/>
              <a:round/>
            </a:ln>
          </p:spPr>
          <p:txBody>
            <a:bodyPr rtlCol="0" anchor="ctr"/>
            <a:lstStyle/>
            <a:p>
              <a:endParaRPr lang="en-GB"/>
            </a:p>
          </p:txBody>
        </p:sp>
        <p:sp>
          <p:nvSpPr>
            <p:cNvPr id="1067" name="Freeform: Shape 1066">
              <a:extLst>
                <a:ext uri="{FF2B5EF4-FFF2-40B4-BE49-F238E27FC236}">
                  <a16:creationId xmlns:a16="http://schemas.microsoft.com/office/drawing/2014/main" id="{FB236C4F-3476-4B80-8A25-B27AAFF140A7}"/>
                </a:ext>
              </a:extLst>
            </p:cNvPr>
            <p:cNvSpPr/>
            <p:nvPr/>
          </p:nvSpPr>
          <p:spPr>
            <a:xfrm>
              <a:off x="4535734" y="1344073"/>
              <a:ext cx="71103" cy="71103"/>
            </a:xfrm>
            <a:custGeom>
              <a:avLst/>
              <a:gdLst>
                <a:gd name="connsiteX0" fmla="*/ 71328 w 71103"/>
                <a:gd name="connsiteY0" fmla="*/ 35816 h 71103"/>
                <a:gd name="connsiteX1" fmla="*/ 35776 w 71103"/>
                <a:gd name="connsiteY1" fmla="*/ 71360 h 71103"/>
                <a:gd name="connsiteX2" fmla="*/ 225 w 71103"/>
                <a:gd name="connsiteY2" fmla="*/ 35816 h 71103"/>
                <a:gd name="connsiteX3" fmla="*/ 35776 w 71103"/>
                <a:gd name="connsiteY3" fmla="*/ 257 h 71103"/>
                <a:gd name="connsiteX4" fmla="*/ 71328 w 71103"/>
                <a:gd name="connsiteY4" fmla="*/ 35816 h 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03" h="71103">
                  <a:moveTo>
                    <a:pt x="71328" y="35816"/>
                  </a:moveTo>
                  <a:cubicBezTo>
                    <a:pt x="71328" y="55451"/>
                    <a:pt x="55411" y="71360"/>
                    <a:pt x="35776" y="71360"/>
                  </a:cubicBezTo>
                  <a:cubicBezTo>
                    <a:pt x="16142" y="71360"/>
                    <a:pt x="225" y="55451"/>
                    <a:pt x="225" y="35816"/>
                  </a:cubicBezTo>
                  <a:cubicBezTo>
                    <a:pt x="225" y="16182"/>
                    <a:pt x="16142" y="257"/>
                    <a:pt x="35776" y="257"/>
                  </a:cubicBezTo>
                  <a:cubicBezTo>
                    <a:pt x="55411" y="257"/>
                    <a:pt x="71328" y="16182"/>
                    <a:pt x="71328" y="35816"/>
                  </a:cubicBezTo>
                  <a:close/>
                </a:path>
              </a:pathLst>
            </a:custGeom>
            <a:solidFill>
              <a:srgbClr val="231F20"/>
            </a:solidFill>
            <a:ln w="7575" cap="flat">
              <a:noFill/>
              <a:prstDash val="solid"/>
              <a:round/>
            </a:ln>
          </p:spPr>
          <p:txBody>
            <a:bodyPr rtlCol="0" anchor="ctr"/>
            <a:lstStyle/>
            <a:p>
              <a:endParaRPr lang="en-GB"/>
            </a:p>
          </p:txBody>
        </p:sp>
        <p:sp>
          <p:nvSpPr>
            <p:cNvPr id="1068" name="Freeform: Shape 1067">
              <a:extLst>
                <a:ext uri="{FF2B5EF4-FFF2-40B4-BE49-F238E27FC236}">
                  <a16:creationId xmlns:a16="http://schemas.microsoft.com/office/drawing/2014/main" id="{B5502AD1-F219-4769-A3CC-E870378E80F0}"/>
                </a:ext>
              </a:extLst>
            </p:cNvPr>
            <p:cNvSpPr/>
            <p:nvPr/>
          </p:nvSpPr>
          <p:spPr>
            <a:xfrm>
              <a:off x="4660191" y="1344073"/>
              <a:ext cx="71103" cy="71103"/>
            </a:xfrm>
            <a:custGeom>
              <a:avLst/>
              <a:gdLst>
                <a:gd name="connsiteX0" fmla="*/ 71380 w 71103"/>
                <a:gd name="connsiteY0" fmla="*/ 35816 h 71103"/>
                <a:gd name="connsiteX1" fmla="*/ 35836 w 71103"/>
                <a:gd name="connsiteY1" fmla="*/ 71360 h 71103"/>
                <a:gd name="connsiteX2" fmla="*/ 277 w 71103"/>
                <a:gd name="connsiteY2" fmla="*/ 35816 h 71103"/>
                <a:gd name="connsiteX3" fmla="*/ 35836 w 71103"/>
                <a:gd name="connsiteY3" fmla="*/ 257 h 71103"/>
                <a:gd name="connsiteX4" fmla="*/ 71380 w 71103"/>
                <a:gd name="connsiteY4" fmla="*/ 35816 h 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03" h="71103">
                  <a:moveTo>
                    <a:pt x="71380" y="35816"/>
                  </a:moveTo>
                  <a:cubicBezTo>
                    <a:pt x="71380" y="55451"/>
                    <a:pt x="55470" y="71360"/>
                    <a:pt x="35836" y="71360"/>
                  </a:cubicBezTo>
                  <a:cubicBezTo>
                    <a:pt x="16201" y="71360"/>
                    <a:pt x="277" y="55451"/>
                    <a:pt x="277" y="35816"/>
                  </a:cubicBezTo>
                  <a:cubicBezTo>
                    <a:pt x="277" y="16182"/>
                    <a:pt x="16201" y="257"/>
                    <a:pt x="35836" y="257"/>
                  </a:cubicBezTo>
                  <a:cubicBezTo>
                    <a:pt x="55470" y="257"/>
                    <a:pt x="71380" y="16182"/>
                    <a:pt x="71380" y="35816"/>
                  </a:cubicBezTo>
                  <a:close/>
                </a:path>
              </a:pathLst>
            </a:custGeom>
            <a:solidFill>
              <a:srgbClr val="231F20"/>
            </a:solidFill>
            <a:ln w="7575" cap="flat">
              <a:noFill/>
              <a:prstDash val="solid"/>
              <a:round/>
            </a:ln>
          </p:spPr>
          <p:txBody>
            <a:bodyPr rtlCol="0" anchor="ctr"/>
            <a:lstStyle/>
            <a:p>
              <a:endParaRPr lang="en-GB"/>
            </a:p>
          </p:txBody>
        </p:sp>
        <p:sp>
          <p:nvSpPr>
            <p:cNvPr id="1069" name="Freeform: Shape 1068">
              <a:extLst>
                <a:ext uri="{FF2B5EF4-FFF2-40B4-BE49-F238E27FC236}">
                  <a16:creationId xmlns:a16="http://schemas.microsoft.com/office/drawing/2014/main" id="{58CB3CCD-3F56-4EDD-BE2E-9E10FC9A089A}"/>
                </a:ext>
              </a:extLst>
            </p:cNvPr>
            <p:cNvSpPr/>
            <p:nvPr/>
          </p:nvSpPr>
          <p:spPr>
            <a:xfrm>
              <a:off x="4411269" y="1344073"/>
              <a:ext cx="71103" cy="71103"/>
            </a:xfrm>
            <a:custGeom>
              <a:avLst/>
              <a:gdLst>
                <a:gd name="connsiteX0" fmla="*/ 71276 w 71103"/>
                <a:gd name="connsiteY0" fmla="*/ 35816 h 71103"/>
                <a:gd name="connsiteX1" fmla="*/ 35724 w 71103"/>
                <a:gd name="connsiteY1" fmla="*/ 71360 h 71103"/>
                <a:gd name="connsiteX2" fmla="*/ 173 w 71103"/>
                <a:gd name="connsiteY2" fmla="*/ 35816 h 71103"/>
                <a:gd name="connsiteX3" fmla="*/ 35724 w 71103"/>
                <a:gd name="connsiteY3" fmla="*/ 257 h 71103"/>
                <a:gd name="connsiteX4" fmla="*/ 71276 w 71103"/>
                <a:gd name="connsiteY4" fmla="*/ 35816 h 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03" h="71103">
                  <a:moveTo>
                    <a:pt x="71276" y="35816"/>
                  </a:moveTo>
                  <a:cubicBezTo>
                    <a:pt x="71276" y="55451"/>
                    <a:pt x="55366" y="71360"/>
                    <a:pt x="35724" y="71360"/>
                  </a:cubicBezTo>
                  <a:cubicBezTo>
                    <a:pt x="16090" y="71360"/>
                    <a:pt x="173" y="55451"/>
                    <a:pt x="173" y="35816"/>
                  </a:cubicBezTo>
                  <a:cubicBezTo>
                    <a:pt x="173" y="16182"/>
                    <a:pt x="16090" y="257"/>
                    <a:pt x="35724" y="257"/>
                  </a:cubicBezTo>
                  <a:cubicBezTo>
                    <a:pt x="55366" y="257"/>
                    <a:pt x="71276" y="16182"/>
                    <a:pt x="71276" y="35816"/>
                  </a:cubicBezTo>
                  <a:close/>
                </a:path>
              </a:pathLst>
            </a:custGeom>
            <a:solidFill>
              <a:srgbClr val="231F20"/>
            </a:solidFill>
            <a:ln w="7575" cap="flat">
              <a:noFill/>
              <a:prstDash val="solid"/>
              <a:round/>
            </a:ln>
          </p:spPr>
          <p:txBody>
            <a:bodyPr rtlCol="0" anchor="ctr"/>
            <a:lstStyle/>
            <a:p>
              <a:endParaRPr lang="en-GB"/>
            </a:p>
          </p:txBody>
        </p:sp>
        <p:sp>
          <p:nvSpPr>
            <p:cNvPr id="1070" name="Freeform: Shape 1069">
              <a:extLst>
                <a:ext uri="{FF2B5EF4-FFF2-40B4-BE49-F238E27FC236}">
                  <a16:creationId xmlns:a16="http://schemas.microsoft.com/office/drawing/2014/main" id="{C3C1D623-45AF-450A-AF2B-B58B6797926D}"/>
                </a:ext>
              </a:extLst>
            </p:cNvPr>
            <p:cNvSpPr/>
            <p:nvPr/>
          </p:nvSpPr>
          <p:spPr>
            <a:xfrm>
              <a:off x="4483551" y="1545578"/>
              <a:ext cx="174253" cy="145398"/>
            </a:xfrm>
            <a:custGeom>
              <a:avLst/>
              <a:gdLst>
                <a:gd name="connsiteX0" fmla="*/ 164224 w 174253"/>
                <a:gd name="connsiteY0" fmla="*/ 357 h 145398"/>
                <a:gd name="connsiteX1" fmla="*/ 10471 w 174253"/>
                <a:gd name="connsiteY1" fmla="*/ 357 h 145398"/>
                <a:gd name="connsiteX2" fmla="*/ 224 w 174253"/>
                <a:gd name="connsiteY2" fmla="*/ 10611 h 145398"/>
                <a:gd name="connsiteX3" fmla="*/ 224 w 174253"/>
                <a:gd name="connsiteY3" fmla="*/ 77868 h 145398"/>
                <a:gd name="connsiteX4" fmla="*/ 10471 w 174253"/>
                <a:gd name="connsiteY4" fmla="*/ 88114 h 145398"/>
                <a:gd name="connsiteX5" fmla="*/ 30204 w 174253"/>
                <a:gd name="connsiteY5" fmla="*/ 88114 h 145398"/>
                <a:gd name="connsiteX6" fmla="*/ 30204 w 174253"/>
                <a:gd name="connsiteY6" fmla="*/ 138245 h 145398"/>
                <a:gd name="connsiteX7" fmla="*/ 37714 w 174253"/>
                <a:gd name="connsiteY7" fmla="*/ 145755 h 145398"/>
                <a:gd name="connsiteX8" fmla="*/ 136980 w 174253"/>
                <a:gd name="connsiteY8" fmla="*/ 145755 h 145398"/>
                <a:gd name="connsiteX9" fmla="*/ 144491 w 174253"/>
                <a:gd name="connsiteY9" fmla="*/ 138245 h 145398"/>
                <a:gd name="connsiteX10" fmla="*/ 144491 w 174253"/>
                <a:gd name="connsiteY10" fmla="*/ 88114 h 145398"/>
                <a:gd name="connsiteX11" fmla="*/ 164224 w 174253"/>
                <a:gd name="connsiteY11" fmla="*/ 88114 h 145398"/>
                <a:gd name="connsiteX12" fmla="*/ 174478 w 174253"/>
                <a:gd name="connsiteY12" fmla="*/ 77868 h 145398"/>
                <a:gd name="connsiteX13" fmla="*/ 174478 w 174253"/>
                <a:gd name="connsiteY13" fmla="*/ 10611 h 145398"/>
                <a:gd name="connsiteX14" fmla="*/ 164224 w 174253"/>
                <a:gd name="connsiteY14" fmla="*/ 357 h 14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4253" h="145398">
                  <a:moveTo>
                    <a:pt x="164224" y="357"/>
                  </a:moveTo>
                  <a:lnTo>
                    <a:pt x="10471" y="357"/>
                  </a:lnTo>
                  <a:cubicBezTo>
                    <a:pt x="4838" y="357"/>
                    <a:pt x="224" y="4978"/>
                    <a:pt x="224" y="10611"/>
                  </a:cubicBezTo>
                  <a:lnTo>
                    <a:pt x="224" y="77868"/>
                  </a:lnTo>
                  <a:cubicBezTo>
                    <a:pt x="224" y="83500"/>
                    <a:pt x="4838" y="88114"/>
                    <a:pt x="10471" y="88114"/>
                  </a:cubicBezTo>
                  <a:lnTo>
                    <a:pt x="30204" y="88114"/>
                  </a:lnTo>
                  <a:lnTo>
                    <a:pt x="30204" y="138245"/>
                  </a:lnTo>
                  <a:cubicBezTo>
                    <a:pt x="30204" y="142373"/>
                    <a:pt x="33587" y="145755"/>
                    <a:pt x="37714" y="145755"/>
                  </a:cubicBezTo>
                  <a:lnTo>
                    <a:pt x="136980" y="145755"/>
                  </a:lnTo>
                  <a:cubicBezTo>
                    <a:pt x="141116" y="145755"/>
                    <a:pt x="144491" y="142373"/>
                    <a:pt x="144491" y="138245"/>
                  </a:cubicBezTo>
                  <a:lnTo>
                    <a:pt x="144491" y="88114"/>
                  </a:lnTo>
                  <a:lnTo>
                    <a:pt x="164224" y="88114"/>
                  </a:lnTo>
                  <a:cubicBezTo>
                    <a:pt x="169864" y="88114"/>
                    <a:pt x="174478" y="83500"/>
                    <a:pt x="174478" y="77868"/>
                  </a:cubicBezTo>
                  <a:lnTo>
                    <a:pt x="174478" y="10611"/>
                  </a:lnTo>
                  <a:cubicBezTo>
                    <a:pt x="174478" y="4978"/>
                    <a:pt x="169864" y="357"/>
                    <a:pt x="164224" y="357"/>
                  </a:cubicBezTo>
                  <a:close/>
                </a:path>
              </a:pathLst>
            </a:custGeom>
            <a:solidFill>
              <a:srgbClr val="231F20"/>
            </a:solidFill>
            <a:ln w="7575" cap="flat">
              <a:noFill/>
              <a:prstDash val="solid"/>
              <a:round/>
            </a:ln>
          </p:spPr>
          <p:txBody>
            <a:bodyPr rtlCol="0" anchor="ctr"/>
            <a:lstStyle/>
            <a:p>
              <a:endParaRPr lang="en-GB"/>
            </a:p>
          </p:txBody>
        </p:sp>
        <p:sp>
          <p:nvSpPr>
            <p:cNvPr id="1071" name="Freeform: Shape 1070">
              <a:extLst>
                <a:ext uri="{FF2B5EF4-FFF2-40B4-BE49-F238E27FC236}">
                  <a16:creationId xmlns:a16="http://schemas.microsoft.com/office/drawing/2014/main" id="{5779D452-9E33-4308-816B-084EB2769933}"/>
                </a:ext>
              </a:extLst>
            </p:cNvPr>
            <p:cNvSpPr/>
            <p:nvPr/>
          </p:nvSpPr>
          <p:spPr>
            <a:xfrm>
              <a:off x="4032000" y="1686682"/>
              <a:ext cx="1077355" cy="1824"/>
            </a:xfrm>
            <a:custGeom>
              <a:avLst/>
              <a:gdLst>
                <a:gd name="connsiteX0" fmla="*/ 224 w 1077355"/>
                <a:gd name="connsiteY0" fmla="*/ 385 h 1824"/>
                <a:gd name="connsiteX1" fmla="*/ 1077580 w 1077355"/>
                <a:gd name="connsiteY1" fmla="*/ 385 h 1824"/>
              </a:gdLst>
              <a:ahLst/>
              <a:cxnLst>
                <a:cxn ang="0">
                  <a:pos x="connsiteX0" y="connsiteY0"/>
                </a:cxn>
                <a:cxn ang="0">
                  <a:pos x="connsiteX1" y="connsiteY1"/>
                </a:cxn>
              </a:cxnLst>
              <a:rect l="l" t="t" r="r" b="b"/>
              <a:pathLst>
                <a:path w="1077355" h="1824">
                  <a:moveTo>
                    <a:pt x="224" y="385"/>
                  </a:moveTo>
                  <a:lnTo>
                    <a:pt x="1077580" y="385"/>
                  </a:lnTo>
                </a:path>
              </a:pathLst>
            </a:custGeom>
            <a:noFill/>
            <a:ln w="7575" cap="flat">
              <a:noFill/>
              <a:prstDash val="solid"/>
              <a:round/>
            </a:ln>
          </p:spPr>
          <p:txBody>
            <a:bodyPr rtlCol="0" anchor="ctr"/>
            <a:lstStyle/>
            <a:p>
              <a:endParaRPr lang="en-GB"/>
            </a:p>
          </p:txBody>
        </p:sp>
        <p:sp>
          <p:nvSpPr>
            <p:cNvPr id="1072" name="Freeform: Shape 1071">
              <a:extLst>
                <a:ext uri="{FF2B5EF4-FFF2-40B4-BE49-F238E27FC236}">
                  <a16:creationId xmlns:a16="http://schemas.microsoft.com/office/drawing/2014/main" id="{2C9B30A7-F7B9-47C5-A833-648840B28D8A}"/>
                </a:ext>
              </a:extLst>
            </p:cNvPr>
            <p:cNvSpPr/>
            <p:nvPr/>
          </p:nvSpPr>
          <p:spPr>
            <a:xfrm>
              <a:off x="4032000" y="1665132"/>
              <a:ext cx="1077355" cy="43099"/>
            </a:xfrm>
            <a:custGeom>
              <a:avLst/>
              <a:gdLst>
                <a:gd name="connsiteX0" fmla="*/ 224 w 1077355"/>
                <a:gd name="connsiteY0" fmla="*/ 43485 h 43099"/>
                <a:gd name="connsiteX1" fmla="*/ 1077580 w 1077355"/>
                <a:gd name="connsiteY1" fmla="*/ 43485 h 43099"/>
                <a:gd name="connsiteX2" fmla="*/ 1077580 w 1077355"/>
                <a:gd name="connsiteY2" fmla="*/ 385 h 43099"/>
                <a:gd name="connsiteX3" fmla="*/ 224 w 1077355"/>
                <a:gd name="connsiteY3" fmla="*/ 385 h 43099"/>
                <a:gd name="connsiteX4" fmla="*/ 224 w 1077355"/>
                <a:gd name="connsiteY4" fmla="*/ 43485 h 43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7355" h="43099">
                  <a:moveTo>
                    <a:pt x="224" y="43485"/>
                  </a:moveTo>
                  <a:lnTo>
                    <a:pt x="1077580" y="43485"/>
                  </a:lnTo>
                  <a:lnTo>
                    <a:pt x="1077580" y="385"/>
                  </a:lnTo>
                  <a:lnTo>
                    <a:pt x="224" y="385"/>
                  </a:lnTo>
                  <a:lnTo>
                    <a:pt x="224" y="43485"/>
                  </a:lnTo>
                  <a:close/>
                </a:path>
              </a:pathLst>
            </a:custGeom>
            <a:solidFill>
              <a:srgbClr val="231F20"/>
            </a:solidFill>
            <a:ln w="7575" cap="flat">
              <a:noFill/>
              <a:prstDash val="solid"/>
              <a:round/>
            </a:ln>
          </p:spPr>
          <p:txBody>
            <a:bodyPr rtlCol="0" anchor="ctr"/>
            <a:lstStyle/>
            <a:p>
              <a:endParaRPr lang="en-GB"/>
            </a:p>
          </p:txBody>
        </p:sp>
        <p:sp>
          <p:nvSpPr>
            <p:cNvPr id="1073" name="Freeform: Shape 1072">
              <a:extLst>
                <a:ext uri="{FF2B5EF4-FFF2-40B4-BE49-F238E27FC236}">
                  <a16:creationId xmlns:a16="http://schemas.microsoft.com/office/drawing/2014/main" id="{C3C60F5D-B1E8-4705-AC1E-7EF6A24732A7}"/>
                </a:ext>
              </a:extLst>
            </p:cNvPr>
            <p:cNvSpPr/>
            <p:nvPr/>
          </p:nvSpPr>
          <p:spPr>
            <a:xfrm>
              <a:off x="4430448" y="1070890"/>
              <a:ext cx="182157" cy="203731"/>
            </a:xfrm>
            <a:custGeom>
              <a:avLst/>
              <a:gdLst>
                <a:gd name="connsiteX0" fmla="*/ 180903 w 182157"/>
                <a:gd name="connsiteY0" fmla="*/ 172933 h 203731"/>
                <a:gd name="connsiteX1" fmla="*/ 172146 w 182157"/>
                <a:gd name="connsiteY1" fmla="*/ 134531 h 203731"/>
                <a:gd name="connsiteX2" fmla="*/ 136473 w 182157"/>
                <a:gd name="connsiteY2" fmla="*/ 120248 h 203731"/>
                <a:gd name="connsiteX3" fmla="*/ 4422 w 182157"/>
                <a:gd name="connsiteY3" fmla="*/ 884 h 203731"/>
                <a:gd name="connsiteX4" fmla="*/ 690 w 182157"/>
                <a:gd name="connsiteY4" fmla="*/ 4114 h 203731"/>
                <a:gd name="connsiteX5" fmla="*/ 99675 w 182157"/>
                <a:gd name="connsiteY5" fmla="*/ 151976 h 203731"/>
                <a:gd name="connsiteX6" fmla="*/ 98771 w 182157"/>
                <a:gd name="connsiteY6" fmla="*/ 166966 h 203731"/>
                <a:gd name="connsiteX7" fmla="*/ 108690 w 182157"/>
                <a:gd name="connsiteY7" fmla="*/ 189390 h 203731"/>
                <a:gd name="connsiteX8" fmla="*/ 129442 w 182157"/>
                <a:gd name="connsiteY8" fmla="*/ 202449 h 203731"/>
                <a:gd name="connsiteX9" fmla="*/ 167844 w 182157"/>
                <a:gd name="connsiteY9" fmla="*/ 193684 h 203731"/>
                <a:gd name="connsiteX10" fmla="*/ 180903 w 182157"/>
                <a:gd name="connsiteY10" fmla="*/ 172933 h 20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157" h="203731">
                  <a:moveTo>
                    <a:pt x="180903" y="172933"/>
                  </a:moveTo>
                  <a:cubicBezTo>
                    <a:pt x="184415" y="159934"/>
                    <a:pt x="181618" y="145484"/>
                    <a:pt x="172146" y="134531"/>
                  </a:cubicBezTo>
                  <a:cubicBezTo>
                    <a:pt x="162926" y="123866"/>
                    <a:pt x="149517" y="119031"/>
                    <a:pt x="136473" y="120248"/>
                  </a:cubicBezTo>
                  <a:lnTo>
                    <a:pt x="4422" y="884"/>
                  </a:lnTo>
                  <a:cubicBezTo>
                    <a:pt x="2248" y="-1184"/>
                    <a:pt x="-1043" y="1666"/>
                    <a:pt x="690" y="4114"/>
                  </a:cubicBezTo>
                  <a:lnTo>
                    <a:pt x="99675" y="151976"/>
                  </a:lnTo>
                  <a:cubicBezTo>
                    <a:pt x="98482" y="156871"/>
                    <a:pt x="98178" y="161956"/>
                    <a:pt x="98771" y="166966"/>
                  </a:cubicBezTo>
                  <a:cubicBezTo>
                    <a:pt x="99728" y="174993"/>
                    <a:pt x="103004" y="182822"/>
                    <a:pt x="108690" y="189390"/>
                  </a:cubicBezTo>
                  <a:cubicBezTo>
                    <a:pt x="114368" y="195957"/>
                    <a:pt x="121643" y="200336"/>
                    <a:pt x="129442" y="202449"/>
                  </a:cubicBezTo>
                  <a:cubicBezTo>
                    <a:pt x="142440" y="205953"/>
                    <a:pt x="156898" y="203156"/>
                    <a:pt x="167844" y="193684"/>
                  </a:cubicBezTo>
                  <a:cubicBezTo>
                    <a:pt x="174412" y="188006"/>
                    <a:pt x="178798" y="180724"/>
                    <a:pt x="180903" y="172933"/>
                  </a:cubicBezTo>
                  <a:close/>
                </a:path>
              </a:pathLst>
            </a:custGeom>
            <a:solidFill>
              <a:srgbClr val="231F20"/>
            </a:solidFill>
            <a:ln w="7575" cap="flat">
              <a:noFill/>
              <a:prstDash val="solid"/>
              <a:round/>
            </a:ln>
          </p:spPr>
          <p:txBody>
            <a:bodyPr rtlCol="0" anchor="ctr"/>
            <a:lstStyle/>
            <a:p>
              <a:endParaRPr lang="en-GB"/>
            </a:p>
          </p:txBody>
        </p:sp>
        <p:sp>
          <p:nvSpPr>
            <p:cNvPr id="1074" name="Freeform: Shape 1073">
              <a:extLst>
                <a:ext uri="{FF2B5EF4-FFF2-40B4-BE49-F238E27FC236}">
                  <a16:creationId xmlns:a16="http://schemas.microsoft.com/office/drawing/2014/main" id="{C93B8FA2-3ADF-4CFB-80A3-E3BB12A4F6AD}"/>
                </a:ext>
              </a:extLst>
            </p:cNvPr>
            <p:cNvSpPr/>
            <p:nvPr/>
          </p:nvSpPr>
          <p:spPr>
            <a:xfrm>
              <a:off x="4550104" y="1212125"/>
              <a:ext cx="41139" cy="41138"/>
            </a:xfrm>
            <a:custGeom>
              <a:avLst/>
              <a:gdLst>
                <a:gd name="connsiteX0" fmla="*/ 34244 w 41139"/>
                <a:gd name="connsiteY0" fmla="*/ 36322 h 41138"/>
                <a:gd name="connsiteX1" fmla="*/ 5238 w 41139"/>
                <a:gd name="connsiteY1" fmla="*/ 34216 h 41138"/>
                <a:gd name="connsiteX2" fmla="*/ 7343 w 41139"/>
                <a:gd name="connsiteY2" fmla="*/ 5209 h 41138"/>
                <a:gd name="connsiteX3" fmla="*/ 36358 w 41139"/>
                <a:gd name="connsiteY3" fmla="*/ 7315 h 41138"/>
                <a:gd name="connsiteX4" fmla="*/ 34244 w 41139"/>
                <a:gd name="connsiteY4" fmla="*/ 36322 h 41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39" h="41138">
                  <a:moveTo>
                    <a:pt x="34244" y="36322"/>
                  </a:moveTo>
                  <a:cubicBezTo>
                    <a:pt x="25655" y="43756"/>
                    <a:pt x="12664" y="42813"/>
                    <a:pt x="5238" y="34216"/>
                  </a:cubicBezTo>
                  <a:cubicBezTo>
                    <a:pt x="-2197" y="25627"/>
                    <a:pt x="-1254" y="12636"/>
                    <a:pt x="7343" y="5209"/>
                  </a:cubicBezTo>
                  <a:cubicBezTo>
                    <a:pt x="15933" y="-2225"/>
                    <a:pt x="28923" y="-1282"/>
                    <a:pt x="36358" y="7315"/>
                  </a:cubicBezTo>
                  <a:cubicBezTo>
                    <a:pt x="43784" y="15912"/>
                    <a:pt x="42842" y="28903"/>
                    <a:pt x="34244" y="36322"/>
                  </a:cubicBezTo>
                  <a:close/>
                </a:path>
              </a:pathLst>
            </a:custGeom>
            <a:solidFill>
              <a:schemeClr val="bg1">
                <a:lumMod val="75000"/>
              </a:schemeClr>
            </a:solidFill>
            <a:ln w="7575" cap="flat">
              <a:noFill/>
              <a:prstDash val="solid"/>
              <a:round/>
            </a:ln>
          </p:spPr>
          <p:txBody>
            <a:bodyPr rtlCol="0" anchor="ctr"/>
            <a:lstStyle/>
            <a:p>
              <a:endParaRPr lang="en-GB"/>
            </a:p>
          </p:txBody>
        </p:sp>
      </p:grpSp>
      <p:grpSp>
        <p:nvGrpSpPr>
          <p:cNvPr id="1075" name="Group 1074">
            <a:extLst>
              <a:ext uri="{FF2B5EF4-FFF2-40B4-BE49-F238E27FC236}">
                <a16:creationId xmlns:a16="http://schemas.microsoft.com/office/drawing/2014/main" id="{F2598C04-A08C-466E-ADC2-8173CEA2237C}"/>
              </a:ext>
            </a:extLst>
          </p:cNvPr>
          <p:cNvGrpSpPr>
            <a:grpSpLocks noChangeAspect="1"/>
          </p:cNvGrpSpPr>
          <p:nvPr/>
        </p:nvGrpSpPr>
        <p:grpSpPr>
          <a:xfrm>
            <a:off x="69679" y="4751314"/>
            <a:ext cx="504004" cy="504000"/>
            <a:chOff x="5429250" y="783087"/>
            <a:chExt cx="1077363" cy="1077355"/>
          </a:xfrm>
        </p:grpSpPr>
        <p:sp>
          <p:nvSpPr>
            <p:cNvPr id="1076" name="Freeform: Shape 1075">
              <a:extLst>
                <a:ext uri="{FF2B5EF4-FFF2-40B4-BE49-F238E27FC236}">
                  <a16:creationId xmlns:a16="http://schemas.microsoft.com/office/drawing/2014/main" id="{B0ADD291-4098-477E-BB2E-7A42CFF62525}"/>
                </a:ext>
              </a:extLst>
            </p:cNvPr>
            <p:cNvSpPr/>
            <p:nvPr/>
          </p:nvSpPr>
          <p:spPr>
            <a:xfrm>
              <a:off x="5429250" y="783087"/>
              <a:ext cx="1077363" cy="1077355"/>
            </a:xfrm>
            <a:custGeom>
              <a:avLst/>
              <a:gdLst>
                <a:gd name="connsiteX0" fmla="*/ 224 w 1077363"/>
                <a:gd name="connsiteY0" fmla="*/ 225 h 1077355"/>
                <a:gd name="connsiteX1" fmla="*/ 1077588 w 1077363"/>
                <a:gd name="connsiteY1" fmla="*/ 225 h 1077355"/>
                <a:gd name="connsiteX2" fmla="*/ 1077588 w 1077363"/>
                <a:gd name="connsiteY2" fmla="*/ 1077581 h 1077355"/>
                <a:gd name="connsiteX3" fmla="*/ 224 w 1077363"/>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63" h="1077355">
                  <a:moveTo>
                    <a:pt x="224" y="225"/>
                  </a:moveTo>
                  <a:lnTo>
                    <a:pt x="1077588" y="225"/>
                  </a:lnTo>
                  <a:lnTo>
                    <a:pt x="1077588"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1077" name="Freeform: Shape 1076">
              <a:extLst>
                <a:ext uri="{FF2B5EF4-FFF2-40B4-BE49-F238E27FC236}">
                  <a16:creationId xmlns:a16="http://schemas.microsoft.com/office/drawing/2014/main" id="{E01D2EF3-83A0-487A-9FD8-CF011470B4C1}"/>
                </a:ext>
              </a:extLst>
            </p:cNvPr>
            <p:cNvSpPr/>
            <p:nvPr/>
          </p:nvSpPr>
          <p:spPr>
            <a:xfrm>
              <a:off x="5581391" y="935235"/>
              <a:ext cx="773065" cy="773065"/>
            </a:xfrm>
            <a:custGeom>
              <a:avLst/>
              <a:gdLst>
                <a:gd name="connsiteX0" fmla="*/ 773290 w 773065"/>
                <a:gd name="connsiteY0" fmla="*/ 226647 h 773065"/>
                <a:gd name="connsiteX1" fmla="*/ 546868 w 773065"/>
                <a:gd name="connsiteY1" fmla="*/ 225 h 773065"/>
                <a:gd name="connsiteX2" fmla="*/ 226646 w 773065"/>
                <a:gd name="connsiteY2" fmla="*/ 225 h 773065"/>
                <a:gd name="connsiteX3" fmla="*/ 224 w 773065"/>
                <a:gd name="connsiteY3" fmla="*/ 226647 h 773065"/>
                <a:gd name="connsiteX4" fmla="*/ 224 w 773065"/>
                <a:gd name="connsiteY4" fmla="*/ 546869 h 773065"/>
                <a:gd name="connsiteX5" fmla="*/ 226646 w 773065"/>
                <a:gd name="connsiteY5" fmla="*/ 773291 h 773065"/>
                <a:gd name="connsiteX6" fmla="*/ 546868 w 773065"/>
                <a:gd name="connsiteY6" fmla="*/ 773291 h 773065"/>
                <a:gd name="connsiteX7" fmla="*/ 773290 w 773065"/>
                <a:gd name="connsiteY7" fmla="*/ 546869 h 773065"/>
                <a:gd name="connsiteX8" fmla="*/ 773290 w 773065"/>
                <a:gd name="connsiteY8" fmla="*/ 226647 h 773065"/>
                <a:gd name="connsiteX9" fmla="*/ 533475 w 773065"/>
                <a:gd name="connsiteY9" fmla="*/ 32546 h 773065"/>
                <a:gd name="connsiteX10" fmla="*/ 740969 w 773065"/>
                <a:gd name="connsiteY10" fmla="*/ 240040 h 773065"/>
                <a:gd name="connsiteX11" fmla="*/ 740969 w 773065"/>
                <a:gd name="connsiteY11" fmla="*/ 533476 h 773065"/>
                <a:gd name="connsiteX12" fmla="*/ 533475 w 773065"/>
                <a:gd name="connsiteY12" fmla="*/ 740970 h 773065"/>
                <a:gd name="connsiteX13" fmla="*/ 240040 w 773065"/>
                <a:gd name="connsiteY13" fmla="*/ 740970 h 773065"/>
                <a:gd name="connsiteX14" fmla="*/ 32545 w 773065"/>
                <a:gd name="connsiteY14" fmla="*/ 533476 h 773065"/>
                <a:gd name="connsiteX15" fmla="*/ 32545 w 773065"/>
                <a:gd name="connsiteY15" fmla="*/ 240040 h 773065"/>
                <a:gd name="connsiteX16" fmla="*/ 240040 w 773065"/>
                <a:gd name="connsiteY16" fmla="*/ 32546 h 773065"/>
                <a:gd name="connsiteX17" fmla="*/ 533475 w 773065"/>
                <a:gd name="connsiteY17" fmla="*/ 32546 h 773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73065" h="773065">
                  <a:moveTo>
                    <a:pt x="773290" y="226647"/>
                  </a:moveTo>
                  <a:lnTo>
                    <a:pt x="546868" y="225"/>
                  </a:lnTo>
                  <a:lnTo>
                    <a:pt x="226646" y="225"/>
                  </a:lnTo>
                  <a:lnTo>
                    <a:pt x="224" y="226647"/>
                  </a:lnTo>
                  <a:lnTo>
                    <a:pt x="224" y="546869"/>
                  </a:lnTo>
                  <a:lnTo>
                    <a:pt x="226646" y="773291"/>
                  </a:lnTo>
                  <a:lnTo>
                    <a:pt x="546868" y="773291"/>
                  </a:lnTo>
                  <a:lnTo>
                    <a:pt x="773290" y="546869"/>
                  </a:lnTo>
                  <a:lnTo>
                    <a:pt x="773290" y="226647"/>
                  </a:lnTo>
                  <a:close/>
                  <a:moveTo>
                    <a:pt x="533475" y="32546"/>
                  </a:moveTo>
                  <a:lnTo>
                    <a:pt x="740969" y="240040"/>
                  </a:lnTo>
                  <a:cubicBezTo>
                    <a:pt x="740969" y="280586"/>
                    <a:pt x="740969" y="492930"/>
                    <a:pt x="740969" y="533476"/>
                  </a:cubicBezTo>
                  <a:cubicBezTo>
                    <a:pt x="740969" y="533476"/>
                    <a:pt x="533475" y="740970"/>
                    <a:pt x="533475" y="740970"/>
                  </a:cubicBezTo>
                  <a:cubicBezTo>
                    <a:pt x="533475" y="740970"/>
                    <a:pt x="240040" y="740970"/>
                    <a:pt x="240040" y="740970"/>
                  </a:cubicBezTo>
                  <a:cubicBezTo>
                    <a:pt x="240040" y="740970"/>
                    <a:pt x="32545" y="533476"/>
                    <a:pt x="32545" y="533476"/>
                  </a:cubicBezTo>
                  <a:cubicBezTo>
                    <a:pt x="32545" y="533476"/>
                    <a:pt x="32545" y="240040"/>
                    <a:pt x="32545" y="240040"/>
                  </a:cubicBezTo>
                  <a:cubicBezTo>
                    <a:pt x="32545" y="240040"/>
                    <a:pt x="208714" y="63871"/>
                    <a:pt x="240040" y="32546"/>
                  </a:cubicBezTo>
                  <a:cubicBezTo>
                    <a:pt x="240040" y="32546"/>
                    <a:pt x="533475" y="32546"/>
                    <a:pt x="533475" y="32546"/>
                  </a:cubicBezTo>
                  <a:close/>
                </a:path>
              </a:pathLst>
            </a:custGeom>
            <a:solidFill>
              <a:srgbClr val="FFFFFF"/>
            </a:solidFill>
            <a:ln w="7575" cap="flat">
              <a:noFill/>
              <a:prstDash val="solid"/>
              <a:round/>
            </a:ln>
          </p:spPr>
          <p:txBody>
            <a:bodyPr rtlCol="0" anchor="ctr"/>
            <a:lstStyle/>
            <a:p>
              <a:endParaRPr lang="en-GB"/>
            </a:p>
          </p:txBody>
        </p:sp>
        <p:sp>
          <p:nvSpPr>
            <p:cNvPr id="1078" name="Freeform: Shape 1077">
              <a:extLst>
                <a:ext uri="{FF2B5EF4-FFF2-40B4-BE49-F238E27FC236}">
                  <a16:creationId xmlns:a16="http://schemas.microsoft.com/office/drawing/2014/main" id="{1260C5B6-BF6A-485E-8175-D9905B40E9BB}"/>
                </a:ext>
              </a:extLst>
            </p:cNvPr>
            <p:cNvSpPr/>
            <p:nvPr/>
          </p:nvSpPr>
          <p:spPr>
            <a:xfrm>
              <a:off x="5786308" y="1054372"/>
              <a:ext cx="435945" cy="515478"/>
            </a:xfrm>
            <a:custGeom>
              <a:avLst/>
              <a:gdLst>
                <a:gd name="connsiteX0" fmla="*/ 378742 w 435945"/>
                <a:gd name="connsiteY0" fmla="*/ 202007 h 515478"/>
                <a:gd name="connsiteX1" fmla="*/ 309432 w 435945"/>
                <a:gd name="connsiteY1" fmla="*/ 282171 h 515478"/>
                <a:gd name="connsiteX2" fmla="*/ 309524 w 435945"/>
                <a:gd name="connsiteY2" fmla="*/ 71408 h 515478"/>
                <a:gd name="connsiteX3" fmla="*/ 279582 w 435945"/>
                <a:gd name="connsiteY3" fmla="*/ 41466 h 515478"/>
                <a:gd name="connsiteX4" fmla="*/ 279088 w 435945"/>
                <a:gd name="connsiteY4" fmla="*/ 41466 h 515478"/>
                <a:gd name="connsiteX5" fmla="*/ 249146 w 435945"/>
                <a:gd name="connsiteY5" fmla="*/ 71408 h 515478"/>
                <a:gd name="connsiteX6" fmla="*/ 249146 w 435945"/>
                <a:gd name="connsiteY6" fmla="*/ 231257 h 515478"/>
                <a:gd name="connsiteX7" fmla="*/ 224107 w 435945"/>
                <a:gd name="connsiteY7" fmla="*/ 223268 h 515478"/>
                <a:gd name="connsiteX8" fmla="*/ 224107 w 435945"/>
                <a:gd name="connsiteY8" fmla="*/ 30171 h 515478"/>
                <a:gd name="connsiteX9" fmla="*/ 194150 w 435945"/>
                <a:gd name="connsiteY9" fmla="*/ 221 h 515478"/>
                <a:gd name="connsiteX10" fmla="*/ 193671 w 435945"/>
                <a:gd name="connsiteY10" fmla="*/ 221 h 515478"/>
                <a:gd name="connsiteX11" fmla="*/ 163714 w 435945"/>
                <a:gd name="connsiteY11" fmla="*/ 30171 h 515478"/>
                <a:gd name="connsiteX12" fmla="*/ 163714 w 435945"/>
                <a:gd name="connsiteY12" fmla="*/ 216031 h 515478"/>
                <a:gd name="connsiteX13" fmla="*/ 140887 w 435945"/>
                <a:gd name="connsiteY13" fmla="*/ 217354 h 515478"/>
                <a:gd name="connsiteX14" fmla="*/ 140887 w 435945"/>
                <a:gd name="connsiteY14" fmla="*/ 53735 h 515478"/>
                <a:gd name="connsiteX15" fmla="*/ 110946 w 435945"/>
                <a:gd name="connsiteY15" fmla="*/ 23785 h 515478"/>
                <a:gd name="connsiteX16" fmla="*/ 110452 w 435945"/>
                <a:gd name="connsiteY16" fmla="*/ 23785 h 515478"/>
                <a:gd name="connsiteX17" fmla="*/ 80510 w 435945"/>
                <a:gd name="connsiteY17" fmla="*/ 53735 h 515478"/>
                <a:gd name="connsiteX18" fmla="*/ 80510 w 435945"/>
                <a:gd name="connsiteY18" fmla="*/ 231599 h 515478"/>
                <a:gd name="connsiteX19" fmla="*/ 60625 w 435945"/>
                <a:gd name="connsiteY19" fmla="*/ 239740 h 515478"/>
                <a:gd name="connsiteX20" fmla="*/ 60625 w 435945"/>
                <a:gd name="connsiteY20" fmla="*/ 108883 h 515478"/>
                <a:gd name="connsiteX21" fmla="*/ 31504 w 435945"/>
                <a:gd name="connsiteY21" fmla="*/ 79754 h 515478"/>
                <a:gd name="connsiteX22" fmla="*/ 29376 w 435945"/>
                <a:gd name="connsiteY22" fmla="*/ 79754 h 515478"/>
                <a:gd name="connsiteX23" fmla="*/ 240 w 435945"/>
                <a:gd name="connsiteY23" fmla="*/ 108883 h 515478"/>
                <a:gd name="connsiteX24" fmla="*/ 240 w 435945"/>
                <a:gd name="connsiteY24" fmla="*/ 305568 h 515478"/>
                <a:gd name="connsiteX25" fmla="*/ 718 w 435945"/>
                <a:gd name="connsiteY25" fmla="*/ 310220 h 515478"/>
                <a:gd name="connsiteX26" fmla="*/ 163714 w 435945"/>
                <a:gd name="connsiteY26" fmla="*/ 515700 h 515478"/>
                <a:gd name="connsiteX27" fmla="*/ 340446 w 435945"/>
                <a:gd name="connsiteY27" fmla="*/ 375789 h 515478"/>
                <a:gd name="connsiteX28" fmla="*/ 400702 w 435945"/>
                <a:gd name="connsiteY28" fmla="*/ 269750 h 515478"/>
                <a:gd name="connsiteX29" fmla="*/ 436185 w 435945"/>
                <a:gd name="connsiteY29" fmla="*/ 231462 h 515478"/>
                <a:gd name="connsiteX30" fmla="*/ 378742 w 435945"/>
                <a:gd name="connsiteY30" fmla="*/ 202007 h 515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35945" h="515478">
                  <a:moveTo>
                    <a:pt x="378742" y="202007"/>
                  </a:moveTo>
                  <a:cubicBezTo>
                    <a:pt x="343829" y="213302"/>
                    <a:pt x="320424" y="256934"/>
                    <a:pt x="309432" y="282171"/>
                  </a:cubicBezTo>
                  <a:lnTo>
                    <a:pt x="309524" y="71408"/>
                  </a:lnTo>
                  <a:cubicBezTo>
                    <a:pt x="309524" y="54936"/>
                    <a:pt x="296054" y="41466"/>
                    <a:pt x="279582" y="41466"/>
                  </a:cubicBezTo>
                  <a:lnTo>
                    <a:pt x="279088" y="41466"/>
                  </a:lnTo>
                  <a:cubicBezTo>
                    <a:pt x="262616" y="41466"/>
                    <a:pt x="249146" y="54936"/>
                    <a:pt x="249146" y="71408"/>
                  </a:cubicBezTo>
                  <a:lnTo>
                    <a:pt x="249146" y="231257"/>
                  </a:lnTo>
                  <a:cubicBezTo>
                    <a:pt x="240678" y="228034"/>
                    <a:pt x="232339" y="225419"/>
                    <a:pt x="224107" y="223268"/>
                  </a:cubicBezTo>
                  <a:lnTo>
                    <a:pt x="224107" y="30171"/>
                  </a:lnTo>
                  <a:cubicBezTo>
                    <a:pt x="224107" y="13698"/>
                    <a:pt x="210622" y="221"/>
                    <a:pt x="194150" y="221"/>
                  </a:cubicBezTo>
                  <a:lnTo>
                    <a:pt x="193671" y="221"/>
                  </a:lnTo>
                  <a:cubicBezTo>
                    <a:pt x="177199" y="221"/>
                    <a:pt x="163714" y="13698"/>
                    <a:pt x="163714" y="30171"/>
                  </a:cubicBezTo>
                  <a:lnTo>
                    <a:pt x="163714" y="216031"/>
                  </a:lnTo>
                  <a:cubicBezTo>
                    <a:pt x="155908" y="216115"/>
                    <a:pt x="148306" y="216556"/>
                    <a:pt x="140887" y="217354"/>
                  </a:cubicBezTo>
                  <a:lnTo>
                    <a:pt x="140887" y="53735"/>
                  </a:lnTo>
                  <a:cubicBezTo>
                    <a:pt x="140887" y="37263"/>
                    <a:pt x="127418" y="23785"/>
                    <a:pt x="110946" y="23785"/>
                  </a:cubicBezTo>
                  <a:lnTo>
                    <a:pt x="110452" y="23785"/>
                  </a:lnTo>
                  <a:cubicBezTo>
                    <a:pt x="93987" y="23785"/>
                    <a:pt x="80510" y="37263"/>
                    <a:pt x="80510" y="53735"/>
                  </a:cubicBezTo>
                  <a:lnTo>
                    <a:pt x="80510" y="231599"/>
                  </a:lnTo>
                  <a:cubicBezTo>
                    <a:pt x="73509" y="234183"/>
                    <a:pt x="66843" y="236890"/>
                    <a:pt x="60625" y="239740"/>
                  </a:cubicBezTo>
                  <a:lnTo>
                    <a:pt x="60625" y="108883"/>
                  </a:lnTo>
                  <a:cubicBezTo>
                    <a:pt x="60625" y="92859"/>
                    <a:pt x="47520" y="79754"/>
                    <a:pt x="31504" y="79754"/>
                  </a:cubicBezTo>
                  <a:lnTo>
                    <a:pt x="29376" y="79754"/>
                  </a:lnTo>
                  <a:cubicBezTo>
                    <a:pt x="13352" y="79754"/>
                    <a:pt x="240" y="92859"/>
                    <a:pt x="240" y="108883"/>
                  </a:cubicBezTo>
                  <a:lnTo>
                    <a:pt x="240" y="305568"/>
                  </a:lnTo>
                  <a:cubicBezTo>
                    <a:pt x="240" y="307164"/>
                    <a:pt x="468" y="308700"/>
                    <a:pt x="718" y="310220"/>
                  </a:cubicBezTo>
                  <a:cubicBezTo>
                    <a:pt x="4390" y="444779"/>
                    <a:pt x="34096" y="515700"/>
                    <a:pt x="163714" y="515700"/>
                  </a:cubicBezTo>
                  <a:cubicBezTo>
                    <a:pt x="303633" y="515700"/>
                    <a:pt x="337854" y="384736"/>
                    <a:pt x="340446" y="375789"/>
                  </a:cubicBezTo>
                  <a:cubicBezTo>
                    <a:pt x="356036" y="322298"/>
                    <a:pt x="391436" y="279168"/>
                    <a:pt x="400702" y="269750"/>
                  </a:cubicBezTo>
                  <a:cubicBezTo>
                    <a:pt x="412370" y="257877"/>
                    <a:pt x="436185" y="231462"/>
                    <a:pt x="436185" y="231462"/>
                  </a:cubicBezTo>
                  <a:cubicBezTo>
                    <a:pt x="436185" y="231462"/>
                    <a:pt x="428819" y="185801"/>
                    <a:pt x="378742" y="202007"/>
                  </a:cubicBezTo>
                  <a:close/>
                </a:path>
              </a:pathLst>
            </a:custGeom>
            <a:solidFill>
              <a:srgbClr val="231F20"/>
            </a:solidFill>
            <a:ln w="7575" cap="flat">
              <a:noFill/>
              <a:prstDash val="solid"/>
              <a:round/>
            </a:ln>
          </p:spPr>
          <p:txBody>
            <a:bodyPr rtlCol="0" anchor="ctr"/>
            <a:lstStyle/>
            <a:p>
              <a:endParaRPr lang="en-GB"/>
            </a:p>
          </p:txBody>
        </p:sp>
      </p:grpSp>
      <p:grpSp>
        <p:nvGrpSpPr>
          <p:cNvPr id="1079" name="Group 1078">
            <a:extLst>
              <a:ext uri="{FF2B5EF4-FFF2-40B4-BE49-F238E27FC236}">
                <a16:creationId xmlns:a16="http://schemas.microsoft.com/office/drawing/2014/main" id="{2D0C52B7-AAC2-42A0-9662-8E00BF381CF6}"/>
              </a:ext>
            </a:extLst>
          </p:cNvPr>
          <p:cNvGrpSpPr>
            <a:grpSpLocks noChangeAspect="1"/>
          </p:cNvGrpSpPr>
          <p:nvPr/>
        </p:nvGrpSpPr>
        <p:grpSpPr>
          <a:xfrm>
            <a:off x="69679" y="1262458"/>
            <a:ext cx="504004" cy="504000"/>
            <a:chOff x="6851400" y="916437"/>
            <a:chExt cx="1077363" cy="1077355"/>
          </a:xfrm>
        </p:grpSpPr>
        <p:sp>
          <p:nvSpPr>
            <p:cNvPr id="1080" name="Freeform: Shape 1079">
              <a:extLst>
                <a:ext uri="{FF2B5EF4-FFF2-40B4-BE49-F238E27FC236}">
                  <a16:creationId xmlns:a16="http://schemas.microsoft.com/office/drawing/2014/main" id="{50F9B791-577D-4C35-A047-486E7F6D011D}"/>
                </a:ext>
              </a:extLst>
            </p:cNvPr>
            <p:cNvSpPr/>
            <p:nvPr/>
          </p:nvSpPr>
          <p:spPr>
            <a:xfrm>
              <a:off x="6851400" y="916437"/>
              <a:ext cx="1077363" cy="1077355"/>
            </a:xfrm>
            <a:custGeom>
              <a:avLst/>
              <a:gdLst>
                <a:gd name="connsiteX0" fmla="*/ 224 w 1077363"/>
                <a:gd name="connsiteY0" fmla="*/ 225 h 1077355"/>
                <a:gd name="connsiteX1" fmla="*/ 1077588 w 1077363"/>
                <a:gd name="connsiteY1" fmla="*/ 225 h 1077355"/>
                <a:gd name="connsiteX2" fmla="*/ 1077588 w 1077363"/>
                <a:gd name="connsiteY2" fmla="*/ 1077581 h 1077355"/>
                <a:gd name="connsiteX3" fmla="*/ 224 w 1077363"/>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63" h="1077355">
                  <a:moveTo>
                    <a:pt x="224" y="225"/>
                  </a:moveTo>
                  <a:lnTo>
                    <a:pt x="1077588" y="225"/>
                  </a:lnTo>
                  <a:lnTo>
                    <a:pt x="1077588"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1081" name="Freeform: Shape 1080">
              <a:extLst>
                <a:ext uri="{FF2B5EF4-FFF2-40B4-BE49-F238E27FC236}">
                  <a16:creationId xmlns:a16="http://schemas.microsoft.com/office/drawing/2014/main" id="{FE36CFB4-FDA7-4FF5-882A-EDC22804BAE7}"/>
                </a:ext>
              </a:extLst>
            </p:cNvPr>
            <p:cNvSpPr/>
            <p:nvPr/>
          </p:nvSpPr>
          <p:spPr>
            <a:xfrm>
              <a:off x="7047803" y="1566961"/>
              <a:ext cx="63494" cy="264968"/>
            </a:xfrm>
            <a:custGeom>
              <a:avLst/>
              <a:gdLst>
                <a:gd name="connsiteX0" fmla="*/ 95 w 63494"/>
                <a:gd name="connsiteY0" fmla="*/ 327 h 264968"/>
                <a:gd name="connsiteX1" fmla="*/ 63589 w 63494"/>
                <a:gd name="connsiteY1" fmla="*/ 327 h 264968"/>
                <a:gd name="connsiteX2" fmla="*/ 63589 w 63494"/>
                <a:gd name="connsiteY2" fmla="*/ 265295 h 264968"/>
                <a:gd name="connsiteX3" fmla="*/ 95 w 63494"/>
                <a:gd name="connsiteY3" fmla="*/ 265295 h 264968"/>
              </a:gdLst>
              <a:ahLst/>
              <a:cxnLst>
                <a:cxn ang="0">
                  <a:pos x="connsiteX0" y="connsiteY0"/>
                </a:cxn>
                <a:cxn ang="0">
                  <a:pos x="connsiteX1" y="connsiteY1"/>
                </a:cxn>
                <a:cxn ang="0">
                  <a:pos x="connsiteX2" y="connsiteY2"/>
                </a:cxn>
                <a:cxn ang="0">
                  <a:pos x="connsiteX3" y="connsiteY3"/>
                </a:cxn>
              </a:cxnLst>
              <a:rect l="l" t="t" r="r" b="b"/>
              <a:pathLst>
                <a:path w="63494" h="264968">
                  <a:moveTo>
                    <a:pt x="95" y="327"/>
                  </a:moveTo>
                  <a:lnTo>
                    <a:pt x="63589" y="327"/>
                  </a:lnTo>
                  <a:lnTo>
                    <a:pt x="63589" y="265295"/>
                  </a:lnTo>
                  <a:lnTo>
                    <a:pt x="95" y="265295"/>
                  </a:lnTo>
                  <a:close/>
                </a:path>
              </a:pathLst>
            </a:custGeom>
            <a:solidFill>
              <a:srgbClr val="FFFFFF"/>
            </a:solidFill>
            <a:ln w="7575" cap="flat">
              <a:noFill/>
              <a:prstDash val="solid"/>
              <a:round/>
            </a:ln>
          </p:spPr>
          <p:txBody>
            <a:bodyPr rtlCol="0" anchor="ctr"/>
            <a:lstStyle/>
            <a:p>
              <a:endParaRPr lang="en-GB"/>
            </a:p>
          </p:txBody>
        </p:sp>
        <p:sp>
          <p:nvSpPr>
            <p:cNvPr id="1082" name="Freeform: Shape 1081">
              <a:extLst>
                <a:ext uri="{FF2B5EF4-FFF2-40B4-BE49-F238E27FC236}">
                  <a16:creationId xmlns:a16="http://schemas.microsoft.com/office/drawing/2014/main" id="{18F0D3F2-84D5-44D9-8B61-F9888C9F74C9}"/>
                </a:ext>
              </a:extLst>
            </p:cNvPr>
            <p:cNvSpPr/>
            <p:nvPr/>
          </p:nvSpPr>
          <p:spPr>
            <a:xfrm>
              <a:off x="7358326" y="1661757"/>
              <a:ext cx="63501" cy="170171"/>
            </a:xfrm>
            <a:custGeom>
              <a:avLst/>
              <a:gdLst>
                <a:gd name="connsiteX0" fmla="*/ 224 w 63501"/>
                <a:gd name="connsiteY0" fmla="*/ 347 h 170171"/>
                <a:gd name="connsiteX1" fmla="*/ 63726 w 63501"/>
                <a:gd name="connsiteY1" fmla="*/ 347 h 170171"/>
                <a:gd name="connsiteX2" fmla="*/ 63726 w 63501"/>
                <a:gd name="connsiteY2" fmla="*/ 170518 h 170171"/>
                <a:gd name="connsiteX3" fmla="*/ 224 w 63501"/>
                <a:gd name="connsiteY3" fmla="*/ 170518 h 170171"/>
              </a:gdLst>
              <a:ahLst/>
              <a:cxnLst>
                <a:cxn ang="0">
                  <a:pos x="connsiteX0" y="connsiteY0"/>
                </a:cxn>
                <a:cxn ang="0">
                  <a:pos x="connsiteX1" y="connsiteY1"/>
                </a:cxn>
                <a:cxn ang="0">
                  <a:pos x="connsiteX2" y="connsiteY2"/>
                </a:cxn>
                <a:cxn ang="0">
                  <a:pos x="connsiteX3" y="connsiteY3"/>
                </a:cxn>
              </a:cxnLst>
              <a:rect l="l" t="t" r="r" b="b"/>
              <a:pathLst>
                <a:path w="63501" h="170171">
                  <a:moveTo>
                    <a:pt x="224" y="347"/>
                  </a:moveTo>
                  <a:lnTo>
                    <a:pt x="63726" y="347"/>
                  </a:lnTo>
                  <a:lnTo>
                    <a:pt x="63726" y="170518"/>
                  </a:lnTo>
                  <a:lnTo>
                    <a:pt x="224" y="170518"/>
                  </a:lnTo>
                  <a:close/>
                </a:path>
              </a:pathLst>
            </a:custGeom>
            <a:solidFill>
              <a:srgbClr val="FFFFFF"/>
            </a:solidFill>
            <a:ln w="7575" cap="flat">
              <a:noFill/>
              <a:prstDash val="solid"/>
              <a:round/>
            </a:ln>
          </p:spPr>
          <p:txBody>
            <a:bodyPr rtlCol="0" anchor="ctr"/>
            <a:lstStyle/>
            <a:p>
              <a:endParaRPr lang="en-GB"/>
            </a:p>
          </p:txBody>
        </p:sp>
        <p:sp>
          <p:nvSpPr>
            <p:cNvPr id="1083" name="Freeform: Shape 1082">
              <a:extLst>
                <a:ext uri="{FF2B5EF4-FFF2-40B4-BE49-F238E27FC236}">
                  <a16:creationId xmlns:a16="http://schemas.microsoft.com/office/drawing/2014/main" id="{09015488-4F0B-4E57-990E-A570A798D8B0}"/>
                </a:ext>
              </a:extLst>
            </p:cNvPr>
            <p:cNvSpPr/>
            <p:nvPr/>
          </p:nvSpPr>
          <p:spPr>
            <a:xfrm>
              <a:off x="7668857" y="1566961"/>
              <a:ext cx="63494" cy="264968"/>
            </a:xfrm>
            <a:custGeom>
              <a:avLst/>
              <a:gdLst>
                <a:gd name="connsiteX0" fmla="*/ 354 w 63494"/>
                <a:gd name="connsiteY0" fmla="*/ 327 h 264968"/>
                <a:gd name="connsiteX1" fmla="*/ 63848 w 63494"/>
                <a:gd name="connsiteY1" fmla="*/ 327 h 264968"/>
                <a:gd name="connsiteX2" fmla="*/ 63848 w 63494"/>
                <a:gd name="connsiteY2" fmla="*/ 265295 h 264968"/>
                <a:gd name="connsiteX3" fmla="*/ 354 w 63494"/>
                <a:gd name="connsiteY3" fmla="*/ 265295 h 264968"/>
              </a:gdLst>
              <a:ahLst/>
              <a:cxnLst>
                <a:cxn ang="0">
                  <a:pos x="connsiteX0" y="connsiteY0"/>
                </a:cxn>
                <a:cxn ang="0">
                  <a:pos x="connsiteX1" y="connsiteY1"/>
                </a:cxn>
                <a:cxn ang="0">
                  <a:pos x="connsiteX2" y="connsiteY2"/>
                </a:cxn>
                <a:cxn ang="0">
                  <a:pos x="connsiteX3" y="connsiteY3"/>
                </a:cxn>
              </a:cxnLst>
              <a:rect l="l" t="t" r="r" b="b"/>
              <a:pathLst>
                <a:path w="63494" h="264968">
                  <a:moveTo>
                    <a:pt x="354" y="327"/>
                  </a:moveTo>
                  <a:lnTo>
                    <a:pt x="63848" y="327"/>
                  </a:lnTo>
                  <a:lnTo>
                    <a:pt x="63848" y="265295"/>
                  </a:lnTo>
                  <a:lnTo>
                    <a:pt x="354" y="265295"/>
                  </a:lnTo>
                  <a:close/>
                </a:path>
              </a:pathLst>
            </a:custGeom>
            <a:solidFill>
              <a:srgbClr val="FFFFFF"/>
            </a:solidFill>
            <a:ln w="7575" cap="flat">
              <a:noFill/>
              <a:prstDash val="solid"/>
              <a:round/>
            </a:ln>
          </p:spPr>
          <p:txBody>
            <a:bodyPr rtlCol="0" anchor="ctr"/>
            <a:lstStyle/>
            <a:p>
              <a:endParaRPr lang="en-GB"/>
            </a:p>
          </p:txBody>
        </p:sp>
        <p:sp>
          <p:nvSpPr>
            <p:cNvPr id="1084" name="Freeform: Shape 1083">
              <a:extLst>
                <a:ext uri="{FF2B5EF4-FFF2-40B4-BE49-F238E27FC236}">
                  <a16:creationId xmlns:a16="http://schemas.microsoft.com/office/drawing/2014/main" id="{77238833-A302-464C-A53C-E74374BEC3AC}"/>
                </a:ext>
              </a:extLst>
            </p:cNvPr>
            <p:cNvSpPr/>
            <p:nvPr/>
          </p:nvSpPr>
          <p:spPr>
            <a:xfrm>
              <a:off x="6944113" y="1187744"/>
              <a:ext cx="270866" cy="379216"/>
            </a:xfrm>
            <a:custGeom>
              <a:avLst/>
              <a:gdLst>
                <a:gd name="connsiteX0" fmla="*/ 252270 w 270866"/>
                <a:gd name="connsiteY0" fmla="*/ 379409 h 379216"/>
                <a:gd name="connsiteX1" fmla="*/ 18787 w 270866"/>
                <a:gd name="connsiteY1" fmla="*/ 379409 h 379216"/>
                <a:gd name="connsiteX2" fmla="*/ 95 w 270866"/>
                <a:gd name="connsiteY2" fmla="*/ 360718 h 379216"/>
                <a:gd name="connsiteX3" fmla="*/ 95 w 270866"/>
                <a:gd name="connsiteY3" fmla="*/ 18885 h 379216"/>
                <a:gd name="connsiteX4" fmla="*/ 18787 w 270866"/>
                <a:gd name="connsiteY4" fmla="*/ 193 h 379216"/>
                <a:gd name="connsiteX5" fmla="*/ 252270 w 270866"/>
                <a:gd name="connsiteY5" fmla="*/ 193 h 379216"/>
                <a:gd name="connsiteX6" fmla="*/ 270962 w 270866"/>
                <a:gd name="connsiteY6" fmla="*/ 18885 h 379216"/>
                <a:gd name="connsiteX7" fmla="*/ 270962 w 270866"/>
                <a:gd name="connsiteY7" fmla="*/ 360718 h 379216"/>
                <a:gd name="connsiteX8" fmla="*/ 252270 w 270866"/>
                <a:gd name="connsiteY8" fmla="*/ 379409 h 379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866" h="379216">
                  <a:moveTo>
                    <a:pt x="252270" y="379409"/>
                  </a:moveTo>
                  <a:lnTo>
                    <a:pt x="18787" y="379409"/>
                  </a:lnTo>
                  <a:cubicBezTo>
                    <a:pt x="8472" y="379409"/>
                    <a:pt x="95" y="371033"/>
                    <a:pt x="95" y="360718"/>
                  </a:cubicBezTo>
                  <a:lnTo>
                    <a:pt x="95" y="18885"/>
                  </a:lnTo>
                  <a:cubicBezTo>
                    <a:pt x="95" y="8562"/>
                    <a:pt x="8472" y="193"/>
                    <a:pt x="18787" y="193"/>
                  </a:cubicBezTo>
                  <a:lnTo>
                    <a:pt x="252270" y="193"/>
                  </a:lnTo>
                  <a:cubicBezTo>
                    <a:pt x="262593" y="193"/>
                    <a:pt x="270962" y="8562"/>
                    <a:pt x="270962" y="18885"/>
                  </a:cubicBezTo>
                  <a:lnTo>
                    <a:pt x="270962" y="360718"/>
                  </a:lnTo>
                  <a:cubicBezTo>
                    <a:pt x="270962" y="371033"/>
                    <a:pt x="262593" y="379409"/>
                    <a:pt x="252270" y="379409"/>
                  </a:cubicBezTo>
                  <a:close/>
                </a:path>
              </a:pathLst>
            </a:custGeom>
            <a:solidFill>
              <a:schemeClr val="bg1">
                <a:lumMod val="75000"/>
              </a:schemeClr>
            </a:solidFill>
            <a:ln w="7575" cap="flat">
              <a:noFill/>
              <a:prstDash val="solid"/>
              <a:round/>
            </a:ln>
          </p:spPr>
          <p:txBody>
            <a:bodyPr rtlCol="0" anchor="ctr"/>
            <a:lstStyle/>
            <a:p>
              <a:endParaRPr lang="en-GB"/>
            </a:p>
          </p:txBody>
        </p:sp>
        <p:sp>
          <p:nvSpPr>
            <p:cNvPr id="1085" name="Freeform: Shape 1084">
              <a:extLst>
                <a:ext uri="{FF2B5EF4-FFF2-40B4-BE49-F238E27FC236}">
                  <a16:creationId xmlns:a16="http://schemas.microsoft.com/office/drawing/2014/main" id="{593F9406-9399-47BF-8936-C80B7E34A9E0}"/>
                </a:ext>
              </a:extLst>
            </p:cNvPr>
            <p:cNvSpPr/>
            <p:nvPr/>
          </p:nvSpPr>
          <p:spPr>
            <a:xfrm>
              <a:off x="6933342" y="1176973"/>
              <a:ext cx="292409" cy="400758"/>
            </a:xfrm>
            <a:custGeom>
              <a:avLst/>
              <a:gdLst>
                <a:gd name="connsiteX0" fmla="*/ 263041 w 292409"/>
                <a:gd name="connsiteY0" fmla="*/ 400952 h 400758"/>
                <a:gd name="connsiteX1" fmla="*/ 292504 w 292409"/>
                <a:gd name="connsiteY1" fmla="*/ 371489 h 400758"/>
                <a:gd name="connsiteX2" fmla="*/ 292504 w 292409"/>
                <a:gd name="connsiteY2" fmla="*/ 29656 h 400758"/>
                <a:gd name="connsiteX3" fmla="*/ 263041 w 292409"/>
                <a:gd name="connsiteY3" fmla="*/ 193 h 400758"/>
                <a:gd name="connsiteX4" fmla="*/ 29558 w 292409"/>
                <a:gd name="connsiteY4" fmla="*/ 193 h 400758"/>
                <a:gd name="connsiteX5" fmla="*/ 95 w 292409"/>
                <a:gd name="connsiteY5" fmla="*/ 29656 h 400758"/>
                <a:gd name="connsiteX6" fmla="*/ 95 w 292409"/>
                <a:gd name="connsiteY6" fmla="*/ 371489 h 400758"/>
                <a:gd name="connsiteX7" fmla="*/ 29558 w 292409"/>
                <a:gd name="connsiteY7" fmla="*/ 400952 h 400758"/>
                <a:gd name="connsiteX8" fmla="*/ 263041 w 292409"/>
                <a:gd name="connsiteY8" fmla="*/ 400952 h 400758"/>
                <a:gd name="connsiteX9" fmla="*/ 263041 w 292409"/>
                <a:gd name="connsiteY9" fmla="*/ 379409 h 400758"/>
                <a:gd name="connsiteX10" fmla="*/ 29558 w 292409"/>
                <a:gd name="connsiteY10" fmla="*/ 379409 h 400758"/>
                <a:gd name="connsiteX11" fmla="*/ 21637 w 292409"/>
                <a:gd name="connsiteY11" fmla="*/ 371489 h 400758"/>
                <a:gd name="connsiteX12" fmla="*/ 21637 w 292409"/>
                <a:gd name="connsiteY12" fmla="*/ 29656 h 400758"/>
                <a:gd name="connsiteX13" fmla="*/ 29558 w 292409"/>
                <a:gd name="connsiteY13" fmla="*/ 21735 h 400758"/>
                <a:gd name="connsiteX14" fmla="*/ 263041 w 292409"/>
                <a:gd name="connsiteY14" fmla="*/ 21735 h 400758"/>
                <a:gd name="connsiteX15" fmla="*/ 270962 w 292409"/>
                <a:gd name="connsiteY15" fmla="*/ 29656 h 400758"/>
                <a:gd name="connsiteX16" fmla="*/ 270962 w 292409"/>
                <a:gd name="connsiteY16" fmla="*/ 371489 h 400758"/>
                <a:gd name="connsiteX17" fmla="*/ 263041 w 292409"/>
                <a:gd name="connsiteY17" fmla="*/ 379409 h 400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2409" h="400758">
                  <a:moveTo>
                    <a:pt x="263041" y="400952"/>
                  </a:moveTo>
                  <a:cubicBezTo>
                    <a:pt x="279316" y="400952"/>
                    <a:pt x="292504" y="387748"/>
                    <a:pt x="292504" y="371489"/>
                  </a:cubicBezTo>
                  <a:cubicBezTo>
                    <a:pt x="292504" y="371489"/>
                    <a:pt x="292504" y="29656"/>
                    <a:pt x="292504" y="29656"/>
                  </a:cubicBezTo>
                  <a:cubicBezTo>
                    <a:pt x="292504" y="13381"/>
                    <a:pt x="279316" y="193"/>
                    <a:pt x="263041" y="193"/>
                  </a:cubicBezTo>
                  <a:lnTo>
                    <a:pt x="29558" y="193"/>
                  </a:lnTo>
                  <a:cubicBezTo>
                    <a:pt x="13299" y="193"/>
                    <a:pt x="95" y="13381"/>
                    <a:pt x="95" y="29656"/>
                  </a:cubicBezTo>
                  <a:lnTo>
                    <a:pt x="95" y="371489"/>
                  </a:lnTo>
                  <a:cubicBezTo>
                    <a:pt x="95" y="387748"/>
                    <a:pt x="13299" y="400952"/>
                    <a:pt x="29558" y="400952"/>
                  </a:cubicBezTo>
                  <a:cubicBezTo>
                    <a:pt x="29558" y="400952"/>
                    <a:pt x="263041" y="400952"/>
                    <a:pt x="263041" y="400952"/>
                  </a:cubicBezTo>
                  <a:close/>
                  <a:moveTo>
                    <a:pt x="263041" y="379409"/>
                  </a:moveTo>
                  <a:lnTo>
                    <a:pt x="29558" y="379409"/>
                  </a:lnTo>
                  <a:cubicBezTo>
                    <a:pt x="25187" y="379409"/>
                    <a:pt x="21637" y="375860"/>
                    <a:pt x="21637" y="371489"/>
                  </a:cubicBezTo>
                  <a:cubicBezTo>
                    <a:pt x="21637" y="371489"/>
                    <a:pt x="21637" y="29656"/>
                    <a:pt x="21637" y="29656"/>
                  </a:cubicBezTo>
                  <a:cubicBezTo>
                    <a:pt x="21637" y="25285"/>
                    <a:pt x="25187" y="21735"/>
                    <a:pt x="29558" y="21735"/>
                  </a:cubicBezTo>
                  <a:cubicBezTo>
                    <a:pt x="29558" y="21735"/>
                    <a:pt x="263041" y="21735"/>
                    <a:pt x="263041" y="21735"/>
                  </a:cubicBezTo>
                  <a:cubicBezTo>
                    <a:pt x="267412" y="21735"/>
                    <a:pt x="270962" y="25285"/>
                    <a:pt x="270962" y="29656"/>
                  </a:cubicBezTo>
                  <a:lnTo>
                    <a:pt x="270962" y="371489"/>
                  </a:lnTo>
                  <a:cubicBezTo>
                    <a:pt x="270962" y="375860"/>
                    <a:pt x="267412" y="379409"/>
                    <a:pt x="263041" y="379409"/>
                  </a:cubicBezTo>
                  <a:close/>
                </a:path>
              </a:pathLst>
            </a:custGeom>
            <a:solidFill>
              <a:srgbClr val="231F20"/>
            </a:solidFill>
            <a:ln w="7575" cap="flat">
              <a:noFill/>
              <a:prstDash val="solid"/>
              <a:round/>
            </a:ln>
          </p:spPr>
          <p:txBody>
            <a:bodyPr rtlCol="0" anchor="ctr"/>
            <a:lstStyle/>
            <a:p>
              <a:endParaRPr lang="en-GB"/>
            </a:p>
          </p:txBody>
        </p:sp>
        <p:sp>
          <p:nvSpPr>
            <p:cNvPr id="1086" name="Freeform: Shape 1085">
              <a:extLst>
                <a:ext uri="{FF2B5EF4-FFF2-40B4-BE49-F238E27FC236}">
                  <a16:creationId xmlns:a16="http://schemas.microsoft.com/office/drawing/2014/main" id="{4E5F3579-60FA-48A6-A8D9-A4B3FF1DAF1B}"/>
                </a:ext>
              </a:extLst>
            </p:cNvPr>
            <p:cNvSpPr/>
            <p:nvPr/>
          </p:nvSpPr>
          <p:spPr>
            <a:xfrm>
              <a:off x="7135621" y="1336728"/>
              <a:ext cx="14436" cy="54131"/>
            </a:xfrm>
            <a:custGeom>
              <a:avLst/>
              <a:gdLst>
                <a:gd name="connsiteX0" fmla="*/ 4166 w 14436"/>
                <a:gd name="connsiteY0" fmla="*/ 54319 h 54131"/>
                <a:gd name="connsiteX1" fmla="*/ 2190 w 14436"/>
                <a:gd name="connsiteY1" fmla="*/ 53794 h 54131"/>
                <a:gd name="connsiteX2" fmla="*/ 639 w 14436"/>
                <a:gd name="connsiteY2" fmla="*/ 48291 h 54131"/>
                <a:gd name="connsiteX3" fmla="*/ 814 w 14436"/>
                <a:gd name="connsiteY3" fmla="*/ 6491 h 54131"/>
                <a:gd name="connsiteX4" fmla="*/ 1908 w 14436"/>
                <a:gd name="connsiteY4" fmla="*/ 881 h 54131"/>
                <a:gd name="connsiteX5" fmla="*/ 7511 w 14436"/>
                <a:gd name="connsiteY5" fmla="*/ 1946 h 54131"/>
                <a:gd name="connsiteX6" fmla="*/ 7701 w 14436"/>
                <a:gd name="connsiteY6" fmla="*/ 52251 h 54131"/>
                <a:gd name="connsiteX7" fmla="*/ 4166 w 14436"/>
                <a:gd name="connsiteY7" fmla="*/ 54319 h 5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6" h="54131">
                  <a:moveTo>
                    <a:pt x="4166" y="54319"/>
                  </a:moveTo>
                  <a:cubicBezTo>
                    <a:pt x="3497" y="54319"/>
                    <a:pt x="2813" y="54152"/>
                    <a:pt x="2190" y="53794"/>
                  </a:cubicBezTo>
                  <a:cubicBezTo>
                    <a:pt x="244" y="52700"/>
                    <a:pt x="-456" y="50237"/>
                    <a:pt x="639" y="48291"/>
                  </a:cubicBezTo>
                  <a:cubicBezTo>
                    <a:pt x="13349" y="25662"/>
                    <a:pt x="1338" y="7267"/>
                    <a:pt x="814" y="6491"/>
                  </a:cubicBezTo>
                  <a:cubicBezTo>
                    <a:pt x="-425" y="4636"/>
                    <a:pt x="61" y="2128"/>
                    <a:pt x="1908" y="881"/>
                  </a:cubicBezTo>
                  <a:cubicBezTo>
                    <a:pt x="3756" y="-365"/>
                    <a:pt x="6256" y="114"/>
                    <a:pt x="7511" y="1946"/>
                  </a:cubicBezTo>
                  <a:cubicBezTo>
                    <a:pt x="8149" y="2881"/>
                    <a:pt x="22919" y="25137"/>
                    <a:pt x="7701" y="52251"/>
                  </a:cubicBezTo>
                  <a:cubicBezTo>
                    <a:pt x="6956" y="53574"/>
                    <a:pt x="5580" y="54319"/>
                    <a:pt x="4166" y="54319"/>
                  </a:cubicBezTo>
                  <a:close/>
                </a:path>
              </a:pathLst>
            </a:custGeom>
            <a:solidFill>
              <a:srgbClr val="231F20"/>
            </a:solidFill>
            <a:ln w="7575" cap="flat">
              <a:noFill/>
              <a:prstDash val="solid"/>
              <a:round/>
            </a:ln>
          </p:spPr>
          <p:txBody>
            <a:bodyPr rtlCol="0" anchor="ctr"/>
            <a:lstStyle/>
            <a:p>
              <a:endParaRPr lang="en-GB"/>
            </a:p>
          </p:txBody>
        </p:sp>
        <p:sp>
          <p:nvSpPr>
            <p:cNvPr id="1087" name="Freeform: Shape 1086">
              <a:extLst>
                <a:ext uri="{FF2B5EF4-FFF2-40B4-BE49-F238E27FC236}">
                  <a16:creationId xmlns:a16="http://schemas.microsoft.com/office/drawing/2014/main" id="{F5D3346B-C942-4106-8784-D428C772A038}"/>
                </a:ext>
              </a:extLst>
            </p:cNvPr>
            <p:cNvSpPr/>
            <p:nvPr/>
          </p:nvSpPr>
          <p:spPr>
            <a:xfrm>
              <a:off x="7149896" y="1326284"/>
              <a:ext cx="17816" cy="75013"/>
            </a:xfrm>
            <a:custGeom>
              <a:avLst/>
              <a:gdLst>
                <a:gd name="connsiteX0" fmla="*/ 4173 w 17816"/>
                <a:gd name="connsiteY0" fmla="*/ 75200 h 75013"/>
                <a:gd name="connsiteX1" fmla="*/ 2090 w 17816"/>
                <a:gd name="connsiteY1" fmla="*/ 74623 h 75013"/>
                <a:gd name="connsiteX2" fmla="*/ 714 w 17816"/>
                <a:gd name="connsiteY2" fmla="*/ 69066 h 75013"/>
                <a:gd name="connsiteX3" fmla="*/ 912 w 17816"/>
                <a:gd name="connsiteY3" fmla="*/ 6621 h 75013"/>
                <a:gd name="connsiteX4" fmla="*/ 1794 w 17816"/>
                <a:gd name="connsiteY4" fmla="*/ 958 h 75013"/>
                <a:gd name="connsiteX5" fmla="*/ 7441 w 17816"/>
                <a:gd name="connsiteY5" fmla="*/ 1847 h 75013"/>
                <a:gd name="connsiteX6" fmla="*/ 7647 w 17816"/>
                <a:gd name="connsiteY6" fmla="*/ 73239 h 75013"/>
                <a:gd name="connsiteX7" fmla="*/ 4173 w 17816"/>
                <a:gd name="connsiteY7" fmla="*/ 75200 h 75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16" h="75013">
                  <a:moveTo>
                    <a:pt x="4173" y="75200"/>
                  </a:moveTo>
                  <a:cubicBezTo>
                    <a:pt x="3466" y="75200"/>
                    <a:pt x="2744" y="75010"/>
                    <a:pt x="2090" y="74623"/>
                  </a:cubicBezTo>
                  <a:cubicBezTo>
                    <a:pt x="175" y="73467"/>
                    <a:pt x="-449" y="70982"/>
                    <a:pt x="714" y="69066"/>
                  </a:cubicBezTo>
                  <a:cubicBezTo>
                    <a:pt x="21154" y="35080"/>
                    <a:pt x="1110" y="6894"/>
                    <a:pt x="912" y="6621"/>
                  </a:cubicBezTo>
                  <a:cubicBezTo>
                    <a:pt x="-411" y="4812"/>
                    <a:pt x="-15" y="2280"/>
                    <a:pt x="1794" y="958"/>
                  </a:cubicBezTo>
                  <a:cubicBezTo>
                    <a:pt x="3603" y="-350"/>
                    <a:pt x="6126" y="46"/>
                    <a:pt x="7441" y="1847"/>
                  </a:cubicBezTo>
                  <a:cubicBezTo>
                    <a:pt x="7685" y="2174"/>
                    <a:pt x="30816" y="34708"/>
                    <a:pt x="7647" y="73239"/>
                  </a:cubicBezTo>
                  <a:cubicBezTo>
                    <a:pt x="6887" y="74501"/>
                    <a:pt x="5549" y="75200"/>
                    <a:pt x="4173" y="75200"/>
                  </a:cubicBezTo>
                  <a:close/>
                </a:path>
              </a:pathLst>
            </a:custGeom>
            <a:solidFill>
              <a:srgbClr val="231F20"/>
            </a:solidFill>
            <a:ln w="7575" cap="flat">
              <a:noFill/>
              <a:prstDash val="solid"/>
              <a:round/>
            </a:ln>
          </p:spPr>
          <p:txBody>
            <a:bodyPr rtlCol="0" anchor="ctr"/>
            <a:lstStyle/>
            <a:p>
              <a:endParaRPr lang="en-GB"/>
            </a:p>
          </p:txBody>
        </p:sp>
        <p:sp>
          <p:nvSpPr>
            <p:cNvPr id="1088" name="Freeform: Shape 1087">
              <a:extLst>
                <a:ext uri="{FF2B5EF4-FFF2-40B4-BE49-F238E27FC236}">
                  <a16:creationId xmlns:a16="http://schemas.microsoft.com/office/drawing/2014/main" id="{8B1EE982-66A1-4EDC-9825-B2AFC4C2322D}"/>
                </a:ext>
              </a:extLst>
            </p:cNvPr>
            <p:cNvSpPr/>
            <p:nvPr/>
          </p:nvSpPr>
          <p:spPr>
            <a:xfrm>
              <a:off x="7163387" y="1312815"/>
              <a:ext cx="22274" cy="101951"/>
            </a:xfrm>
            <a:custGeom>
              <a:avLst/>
              <a:gdLst>
                <a:gd name="connsiteX0" fmla="*/ 4174 w 22274"/>
                <a:gd name="connsiteY0" fmla="*/ 102138 h 101951"/>
                <a:gd name="connsiteX1" fmla="*/ 2038 w 22274"/>
                <a:gd name="connsiteY1" fmla="*/ 101523 h 101951"/>
                <a:gd name="connsiteX2" fmla="*/ 753 w 22274"/>
                <a:gd name="connsiteY2" fmla="*/ 95943 h 101951"/>
                <a:gd name="connsiteX3" fmla="*/ 959 w 22274"/>
                <a:gd name="connsiteY3" fmla="*/ 6673 h 101951"/>
                <a:gd name="connsiteX4" fmla="*/ 1741 w 22274"/>
                <a:gd name="connsiteY4" fmla="*/ 1002 h 101951"/>
                <a:gd name="connsiteX5" fmla="*/ 7404 w 22274"/>
                <a:gd name="connsiteY5" fmla="*/ 1785 h 101951"/>
                <a:gd name="connsiteX6" fmla="*/ 7610 w 22274"/>
                <a:gd name="connsiteY6" fmla="*/ 100238 h 101951"/>
                <a:gd name="connsiteX7" fmla="*/ 4174 w 22274"/>
                <a:gd name="connsiteY7" fmla="*/ 102138 h 101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74" h="101951">
                  <a:moveTo>
                    <a:pt x="4174" y="102138"/>
                  </a:moveTo>
                  <a:cubicBezTo>
                    <a:pt x="3444" y="102138"/>
                    <a:pt x="2707" y="101941"/>
                    <a:pt x="2038" y="101523"/>
                  </a:cubicBezTo>
                  <a:cubicBezTo>
                    <a:pt x="145" y="100337"/>
                    <a:pt x="-425" y="97844"/>
                    <a:pt x="753" y="95943"/>
                  </a:cubicBezTo>
                  <a:cubicBezTo>
                    <a:pt x="31075" y="47431"/>
                    <a:pt x="1263" y="7076"/>
                    <a:pt x="959" y="6673"/>
                  </a:cubicBezTo>
                  <a:cubicBezTo>
                    <a:pt x="-395" y="4894"/>
                    <a:pt x="-45" y="2355"/>
                    <a:pt x="1741" y="1002"/>
                  </a:cubicBezTo>
                  <a:cubicBezTo>
                    <a:pt x="3513" y="-335"/>
                    <a:pt x="6059" y="7"/>
                    <a:pt x="7404" y="1785"/>
                  </a:cubicBezTo>
                  <a:cubicBezTo>
                    <a:pt x="7747" y="2234"/>
                    <a:pt x="40858" y="47044"/>
                    <a:pt x="7610" y="100238"/>
                  </a:cubicBezTo>
                  <a:cubicBezTo>
                    <a:pt x="6850" y="101469"/>
                    <a:pt x="5535" y="102138"/>
                    <a:pt x="4174" y="102138"/>
                  </a:cubicBezTo>
                  <a:close/>
                </a:path>
              </a:pathLst>
            </a:custGeom>
            <a:solidFill>
              <a:srgbClr val="231F20"/>
            </a:solidFill>
            <a:ln w="7575" cap="flat">
              <a:noFill/>
              <a:prstDash val="solid"/>
              <a:round/>
            </a:ln>
          </p:spPr>
          <p:txBody>
            <a:bodyPr rtlCol="0" anchor="ctr"/>
            <a:lstStyle/>
            <a:p>
              <a:endParaRPr lang="en-GB"/>
            </a:p>
          </p:txBody>
        </p:sp>
        <p:sp>
          <p:nvSpPr>
            <p:cNvPr id="1089" name="Freeform: Shape 1088">
              <a:extLst>
                <a:ext uri="{FF2B5EF4-FFF2-40B4-BE49-F238E27FC236}">
                  <a16:creationId xmlns:a16="http://schemas.microsoft.com/office/drawing/2014/main" id="{6486EF59-81BD-4030-A07A-34A813856BC3}"/>
                </a:ext>
              </a:extLst>
            </p:cNvPr>
            <p:cNvSpPr/>
            <p:nvPr/>
          </p:nvSpPr>
          <p:spPr>
            <a:xfrm>
              <a:off x="7009041" y="1336728"/>
              <a:ext cx="14435" cy="54131"/>
            </a:xfrm>
            <a:custGeom>
              <a:avLst/>
              <a:gdLst>
                <a:gd name="connsiteX0" fmla="*/ 10462 w 14435"/>
                <a:gd name="connsiteY0" fmla="*/ 54319 h 54131"/>
                <a:gd name="connsiteX1" fmla="*/ 12439 w 14435"/>
                <a:gd name="connsiteY1" fmla="*/ 53794 h 54131"/>
                <a:gd name="connsiteX2" fmla="*/ 13990 w 14435"/>
                <a:gd name="connsiteY2" fmla="*/ 48291 h 54131"/>
                <a:gd name="connsiteX3" fmla="*/ 13815 w 14435"/>
                <a:gd name="connsiteY3" fmla="*/ 6491 h 54131"/>
                <a:gd name="connsiteX4" fmla="*/ 12712 w 14435"/>
                <a:gd name="connsiteY4" fmla="*/ 881 h 54131"/>
                <a:gd name="connsiteX5" fmla="*/ 7118 w 14435"/>
                <a:gd name="connsiteY5" fmla="*/ 1946 h 54131"/>
                <a:gd name="connsiteX6" fmla="*/ 6920 w 14435"/>
                <a:gd name="connsiteY6" fmla="*/ 52251 h 54131"/>
                <a:gd name="connsiteX7" fmla="*/ 10462 w 14435"/>
                <a:gd name="connsiteY7" fmla="*/ 54319 h 5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5" h="54131">
                  <a:moveTo>
                    <a:pt x="10462" y="54319"/>
                  </a:moveTo>
                  <a:cubicBezTo>
                    <a:pt x="11131" y="54319"/>
                    <a:pt x="11808" y="54152"/>
                    <a:pt x="12439" y="53794"/>
                  </a:cubicBezTo>
                  <a:cubicBezTo>
                    <a:pt x="14385" y="52700"/>
                    <a:pt x="15076" y="50237"/>
                    <a:pt x="13990" y="48291"/>
                  </a:cubicBezTo>
                  <a:cubicBezTo>
                    <a:pt x="1272" y="25662"/>
                    <a:pt x="13283" y="7267"/>
                    <a:pt x="13815" y="6491"/>
                  </a:cubicBezTo>
                  <a:cubicBezTo>
                    <a:pt x="15054" y="4636"/>
                    <a:pt x="14567" y="2128"/>
                    <a:pt x="12712" y="881"/>
                  </a:cubicBezTo>
                  <a:cubicBezTo>
                    <a:pt x="10873" y="-365"/>
                    <a:pt x="8365" y="114"/>
                    <a:pt x="7118" y="1946"/>
                  </a:cubicBezTo>
                  <a:cubicBezTo>
                    <a:pt x="6479" y="2881"/>
                    <a:pt x="-8290" y="25137"/>
                    <a:pt x="6920" y="52251"/>
                  </a:cubicBezTo>
                  <a:cubicBezTo>
                    <a:pt x="7665" y="53574"/>
                    <a:pt x="9049" y="54319"/>
                    <a:pt x="10462" y="54319"/>
                  </a:cubicBezTo>
                  <a:close/>
                </a:path>
              </a:pathLst>
            </a:custGeom>
            <a:solidFill>
              <a:srgbClr val="231F20"/>
            </a:solidFill>
            <a:ln w="7575" cap="flat">
              <a:noFill/>
              <a:prstDash val="solid"/>
              <a:round/>
            </a:ln>
          </p:spPr>
          <p:txBody>
            <a:bodyPr rtlCol="0" anchor="ctr"/>
            <a:lstStyle/>
            <a:p>
              <a:endParaRPr lang="en-GB"/>
            </a:p>
          </p:txBody>
        </p:sp>
        <p:sp>
          <p:nvSpPr>
            <p:cNvPr id="1090" name="Freeform: Shape 1089">
              <a:extLst>
                <a:ext uri="{FF2B5EF4-FFF2-40B4-BE49-F238E27FC236}">
                  <a16:creationId xmlns:a16="http://schemas.microsoft.com/office/drawing/2014/main" id="{574C8D3A-9136-4A12-8EA0-0FE51F63E55B}"/>
                </a:ext>
              </a:extLst>
            </p:cNvPr>
            <p:cNvSpPr/>
            <p:nvPr/>
          </p:nvSpPr>
          <p:spPr>
            <a:xfrm>
              <a:off x="6991380" y="1326284"/>
              <a:ext cx="17820" cy="75013"/>
            </a:xfrm>
            <a:custGeom>
              <a:avLst/>
              <a:gdLst>
                <a:gd name="connsiteX0" fmla="*/ 13834 w 17820"/>
                <a:gd name="connsiteY0" fmla="*/ 75200 h 75013"/>
                <a:gd name="connsiteX1" fmla="*/ 15917 w 17820"/>
                <a:gd name="connsiteY1" fmla="*/ 74623 h 75013"/>
                <a:gd name="connsiteX2" fmla="*/ 17300 w 17820"/>
                <a:gd name="connsiteY2" fmla="*/ 69066 h 75013"/>
                <a:gd name="connsiteX3" fmla="*/ 17103 w 17820"/>
                <a:gd name="connsiteY3" fmla="*/ 6621 h 75013"/>
                <a:gd name="connsiteX4" fmla="*/ 16221 w 17820"/>
                <a:gd name="connsiteY4" fmla="*/ 958 h 75013"/>
                <a:gd name="connsiteX5" fmla="*/ 10565 w 17820"/>
                <a:gd name="connsiteY5" fmla="*/ 1847 h 75013"/>
                <a:gd name="connsiteX6" fmla="*/ 10360 w 17820"/>
                <a:gd name="connsiteY6" fmla="*/ 73239 h 75013"/>
                <a:gd name="connsiteX7" fmla="*/ 13834 w 17820"/>
                <a:gd name="connsiteY7" fmla="*/ 75200 h 75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20" h="75013">
                  <a:moveTo>
                    <a:pt x="13834" y="75200"/>
                  </a:moveTo>
                  <a:cubicBezTo>
                    <a:pt x="14541" y="75200"/>
                    <a:pt x="15271" y="75010"/>
                    <a:pt x="15917" y="74623"/>
                  </a:cubicBezTo>
                  <a:cubicBezTo>
                    <a:pt x="17840" y="73467"/>
                    <a:pt x="18456" y="70982"/>
                    <a:pt x="17300" y="69066"/>
                  </a:cubicBezTo>
                  <a:cubicBezTo>
                    <a:pt x="-3140" y="35080"/>
                    <a:pt x="16905" y="6894"/>
                    <a:pt x="17103" y="6621"/>
                  </a:cubicBezTo>
                  <a:cubicBezTo>
                    <a:pt x="18425" y="4812"/>
                    <a:pt x="18022" y="2280"/>
                    <a:pt x="16221" y="958"/>
                  </a:cubicBezTo>
                  <a:cubicBezTo>
                    <a:pt x="14412" y="-350"/>
                    <a:pt x="11888" y="46"/>
                    <a:pt x="10565" y="1847"/>
                  </a:cubicBezTo>
                  <a:cubicBezTo>
                    <a:pt x="10322" y="2174"/>
                    <a:pt x="-12809" y="34708"/>
                    <a:pt x="10360" y="73239"/>
                  </a:cubicBezTo>
                  <a:cubicBezTo>
                    <a:pt x="11128" y="74501"/>
                    <a:pt x="12466" y="75200"/>
                    <a:pt x="13834" y="75200"/>
                  </a:cubicBezTo>
                  <a:close/>
                </a:path>
              </a:pathLst>
            </a:custGeom>
            <a:solidFill>
              <a:srgbClr val="231F20"/>
            </a:solidFill>
            <a:ln w="7575" cap="flat">
              <a:noFill/>
              <a:prstDash val="solid"/>
              <a:round/>
            </a:ln>
          </p:spPr>
          <p:txBody>
            <a:bodyPr rtlCol="0" anchor="ctr"/>
            <a:lstStyle/>
            <a:p>
              <a:endParaRPr lang="en-GB"/>
            </a:p>
          </p:txBody>
        </p:sp>
        <p:sp>
          <p:nvSpPr>
            <p:cNvPr id="1091" name="Freeform: Shape 1090">
              <a:extLst>
                <a:ext uri="{FF2B5EF4-FFF2-40B4-BE49-F238E27FC236}">
                  <a16:creationId xmlns:a16="http://schemas.microsoft.com/office/drawing/2014/main" id="{2DA29F13-EA42-4B59-82D6-8F94551D7773}"/>
                </a:ext>
              </a:extLst>
            </p:cNvPr>
            <p:cNvSpPr/>
            <p:nvPr/>
          </p:nvSpPr>
          <p:spPr>
            <a:xfrm>
              <a:off x="6973432" y="1312815"/>
              <a:ext cx="22279" cy="101951"/>
            </a:xfrm>
            <a:custGeom>
              <a:avLst/>
              <a:gdLst>
                <a:gd name="connsiteX0" fmla="*/ 18291 w 22279"/>
                <a:gd name="connsiteY0" fmla="*/ 102138 h 101951"/>
                <a:gd name="connsiteX1" fmla="*/ 20427 w 22279"/>
                <a:gd name="connsiteY1" fmla="*/ 101523 h 101951"/>
                <a:gd name="connsiteX2" fmla="*/ 21712 w 22279"/>
                <a:gd name="connsiteY2" fmla="*/ 95943 h 101951"/>
                <a:gd name="connsiteX3" fmla="*/ 21514 w 22279"/>
                <a:gd name="connsiteY3" fmla="*/ 6673 h 101951"/>
                <a:gd name="connsiteX4" fmla="*/ 20724 w 22279"/>
                <a:gd name="connsiteY4" fmla="*/ 1002 h 101951"/>
                <a:gd name="connsiteX5" fmla="*/ 15061 w 22279"/>
                <a:gd name="connsiteY5" fmla="*/ 1785 h 101951"/>
                <a:gd name="connsiteX6" fmla="*/ 14855 w 22279"/>
                <a:gd name="connsiteY6" fmla="*/ 100238 h 101951"/>
                <a:gd name="connsiteX7" fmla="*/ 18291 w 22279"/>
                <a:gd name="connsiteY7" fmla="*/ 102138 h 101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79" h="101951">
                  <a:moveTo>
                    <a:pt x="18291" y="102138"/>
                  </a:moveTo>
                  <a:cubicBezTo>
                    <a:pt x="19028" y="102138"/>
                    <a:pt x="19766" y="101941"/>
                    <a:pt x="20427" y="101523"/>
                  </a:cubicBezTo>
                  <a:cubicBezTo>
                    <a:pt x="22327" y="100337"/>
                    <a:pt x="22898" y="97844"/>
                    <a:pt x="21712" y="95943"/>
                  </a:cubicBezTo>
                  <a:cubicBezTo>
                    <a:pt x="-8602" y="47431"/>
                    <a:pt x="21210" y="7076"/>
                    <a:pt x="21514" y="6673"/>
                  </a:cubicBezTo>
                  <a:cubicBezTo>
                    <a:pt x="22867" y="4894"/>
                    <a:pt x="22510" y="2355"/>
                    <a:pt x="20724" y="1002"/>
                  </a:cubicBezTo>
                  <a:cubicBezTo>
                    <a:pt x="18952" y="-335"/>
                    <a:pt x="16414" y="7"/>
                    <a:pt x="15061" y="1785"/>
                  </a:cubicBezTo>
                  <a:cubicBezTo>
                    <a:pt x="14719" y="2234"/>
                    <a:pt x="-18393" y="47044"/>
                    <a:pt x="14855" y="100238"/>
                  </a:cubicBezTo>
                  <a:cubicBezTo>
                    <a:pt x="15623" y="101469"/>
                    <a:pt x="16938" y="102138"/>
                    <a:pt x="18291" y="102138"/>
                  </a:cubicBezTo>
                  <a:close/>
                </a:path>
              </a:pathLst>
            </a:custGeom>
            <a:solidFill>
              <a:srgbClr val="231F20"/>
            </a:solidFill>
            <a:ln w="7575" cap="flat">
              <a:noFill/>
              <a:prstDash val="solid"/>
              <a:round/>
            </a:ln>
          </p:spPr>
          <p:txBody>
            <a:bodyPr rtlCol="0" anchor="ctr"/>
            <a:lstStyle/>
            <a:p>
              <a:endParaRPr lang="en-GB"/>
            </a:p>
          </p:txBody>
        </p:sp>
        <p:sp>
          <p:nvSpPr>
            <p:cNvPr id="1092" name="Freeform: Shape 1091">
              <a:extLst>
                <a:ext uri="{FF2B5EF4-FFF2-40B4-BE49-F238E27FC236}">
                  <a16:creationId xmlns:a16="http://schemas.microsoft.com/office/drawing/2014/main" id="{97FA5EF9-B11B-473E-9F68-98A3B67735FE}"/>
                </a:ext>
              </a:extLst>
            </p:cNvPr>
            <p:cNvSpPr/>
            <p:nvPr/>
          </p:nvSpPr>
          <p:spPr>
            <a:xfrm>
              <a:off x="7061531" y="1441698"/>
              <a:ext cx="36038" cy="18129"/>
            </a:xfrm>
            <a:custGeom>
              <a:avLst/>
              <a:gdLst>
                <a:gd name="connsiteX0" fmla="*/ 95 w 36038"/>
                <a:gd name="connsiteY0" fmla="*/ 223 h 18129"/>
                <a:gd name="connsiteX1" fmla="*/ 95 w 36038"/>
                <a:gd name="connsiteY1" fmla="*/ 337 h 18129"/>
                <a:gd name="connsiteX2" fmla="*/ 18110 w 36038"/>
                <a:gd name="connsiteY2" fmla="*/ 18353 h 18129"/>
                <a:gd name="connsiteX3" fmla="*/ 36133 w 36038"/>
                <a:gd name="connsiteY3" fmla="*/ 337 h 18129"/>
                <a:gd name="connsiteX4" fmla="*/ 36133 w 36038"/>
                <a:gd name="connsiteY4" fmla="*/ 223 h 18129"/>
                <a:gd name="connsiteX5" fmla="*/ 95 w 36038"/>
                <a:gd name="connsiteY5" fmla="*/ 223 h 18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038" h="18129">
                  <a:moveTo>
                    <a:pt x="95" y="223"/>
                  </a:moveTo>
                  <a:lnTo>
                    <a:pt x="95" y="337"/>
                  </a:lnTo>
                  <a:cubicBezTo>
                    <a:pt x="95" y="10288"/>
                    <a:pt x="8160" y="18353"/>
                    <a:pt x="18110" y="18353"/>
                  </a:cubicBezTo>
                  <a:cubicBezTo>
                    <a:pt x="28060" y="18353"/>
                    <a:pt x="36133" y="10288"/>
                    <a:pt x="36133" y="337"/>
                  </a:cubicBezTo>
                  <a:lnTo>
                    <a:pt x="36133" y="223"/>
                  </a:lnTo>
                  <a:lnTo>
                    <a:pt x="95" y="223"/>
                  </a:lnTo>
                  <a:close/>
                </a:path>
              </a:pathLst>
            </a:custGeom>
            <a:solidFill>
              <a:srgbClr val="231F20"/>
            </a:solidFill>
            <a:ln w="7575" cap="flat">
              <a:noFill/>
              <a:prstDash val="solid"/>
              <a:round/>
            </a:ln>
          </p:spPr>
          <p:txBody>
            <a:bodyPr rtlCol="0" anchor="ctr"/>
            <a:lstStyle/>
            <a:p>
              <a:endParaRPr lang="en-GB"/>
            </a:p>
          </p:txBody>
        </p:sp>
        <p:sp>
          <p:nvSpPr>
            <p:cNvPr id="1093" name="Freeform: Shape 1092">
              <a:extLst>
                <a:ext uri="{FF2B5EF4-FFF2-40B4-BE49-F238E27FC236}">
                  <a16:creationId xmlns:a16="http://schemas.microsoft.com/office/drawing/2014/main" id="{1E415C4C-2EC6-4772-8C09-96CDB92F563C}"/>
                </a:ext>
              </a:extLst>
            </p:cNvPr>
            <p:cNvSpPr/>
            <p:nvPr/>
          </p:nvSpPr>
          <p:spPr>
            <a:xfrm>
              <a:off x="7020604" y="1307869"/>
              <a:ext cx="117890" cy="124107"/>
            </a:xfrm>
            <a:custGeom>
              <a:avLst/>
              <a:gdLst>
                <a:gd name="connsiteX0" fmla="*/ 116565 w 117890"/>
                <a:gd name="connsiteY0" fmla="*/ 111489 h 124107"/>
                <a:gd name="connsiteX1" fmla="*/ 100351 w 117890"/>
                <a:gd name="connsiteY1" fmla="*/ 87666 h 124107"/>
                <a:gd name="connsiteX2" fmla="*/ 100351 w 117890"/>
                <a:gd name="connsiteY2" fmla="*/ 57952 h 124107"/>
                <a:gd name="connsiteX3" fmla="*/ 67141 w 117890"/>
                <a:gd name="connsiteY3" fmla="*/ 17437 h 124107"/>
                <a:gd name="connsiteX4" fmla="*/ 67141 w 117890"/>
                <a:gd name="connsiteY4" fmla="*/ 8285 h 124107"/>
                <a:gd name="connsiteX5" fmla="*/ 59038 w 117890"/>
                <a:gd name="connsiteY5" fmla="*/ 190 h 124107"/>
                <a:gd name="connsiteX6" fmla="*/ 50935 w 117890"/>
                <a:gd name="connsiteY6" fmla="*/ 8285 h 124107"/>
                <a:gd name="connsiteX7" fmla="*/ 50935 w 117890"/>
                <a:gd name="connsiteY7" fmla="*/ 17437 h 124107"/>
                <a:gd name="connsiteX8" fmla="*/ 17732 w 117890"/>
                <a:gd name="connsiteY8" fmla="*/ 57952 h 124107"/>
                <a:gd name="connsiteX9" fmla="*/ 17732 w 117890"/>
                <a:gd name="connsiteY9" fmla="*/ 87674 h 124107"/>
                <a:gd name="connsiteX10" fmla="*/ 1511 w 117890"/>
                <a:gd name="connsiteY10" fmla="*/ 111496 h 124107"/>
                <a:gd name="connsiteX11" fmla="*/ 1047 w 117890"/>
                <a:gd name="connsiteY11" fmla="*/ 119934 h 124107"/>
                <a:gd name="connsiteX12" fmla="*/ 8284 w 117890"/>
                <a:gd name="connsiteY12" fmla="*/ 124297 h 124107"/>
                <a:gd name="connsiteX13" fmla="*/ 109792 w 117890"/>
                <a:gd name="connsiteY13" fmla="*/ 124297 h 124107"/>
                <a:gd name="connsiteX14" fmla="*/ 117036 w 117890"/>
                <a:gd name="connsiteY14" fmla="*/ 119934 h 124107"/>
                <a:gd name="connsiteX15" fmla="*/ 116565 w 117890"/>
                <a:gd name="connsiteY15" fmla="*/ 111489 h 124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7890" h="124107">
                  <a:moveTo>
                    <a:pt x="116565" y="111489"/>
                  </a:moveTo>
                  <a:lnTo>
                    <a:pt x="100351" y="87666"/>
                  </a:lnTo>
                  <a:lnTo>
                    <a:pt x="100351" y="57952"/>
                  </a:lnTo>
                  <a:cubicBezTo>
                    <a:pt x="100351" y="37908"/>
                    <a:pt x="86076" y="21200"/>
                    <a:pt x="67141" y="17437"/>
                  </a:cubicBezTo>
                  <a:lnTo>
                    <a:pt x="67141" y="8285"/>
                  </a:lnTo>
                  <a:cubicBezTo>
                    <a:pt x="67141" y="3816"/>
                    <a:pt x="63508" y="190"/>
                    <a:pt x="59038" y="190"/>
                  </a:cubicBezTo>
                  <a:cubicBezTo>
                    <a:pt x="54568" y="190"/>
                    <a:pt x="50935" y="3816"/>
                    <a:pt x="50935" y="8285"/>
                  </a:cubicBezTo>
                  <a:lnTo>
                    <a:pt x="50935" y="17437"/>
                  </a:lnTo>
                  <a:cubicBezTo>
                    <a:pt x="32008" y="21200"/>
                    <a:pt x="17732" y="37908"/>
                    <a:pt x="17732" y="57952"/>
                  </a:cubicBezTo>
                  <a:lnTo>
                    <a:pt x="17732" y="87674"/>
                  </a:lnTo>
                  <a:lnTo>
                    <a:pt x="1511" y="111496"/>
                  </a:lnTo>
                  <a:cubicBezTo>
                    <a:pt x="-192" y="114005"/>
                    <a:pt x="-374" y="117251"/>
                    <a:pt x="1047" y="119934"/>
                  </a:cubicBezTo>
                  <a:cubicBezTo>
                    <a:pt x="2461" y="122617"/>
                    <a:pt x="5243" y="124297"/>
                    <a:pt x="8284" y="124297"/>
                  </a:cubicBezTo>
                  <a:lnTo>
                    <a:pt x="109792" y="124297"/>
                  </a:lnTo>
                  <a:cubicBezTo>
                    <a:pt x="112833" y="124297"/>
                    <a:pt x="115615" y="122617"/>
                    <a:pt x="117036" y="119934"/>
                  </a:cubicBezTo>
                  <a:cubicBezTo>
                    <a:pt x="118458" y="117251"/>
                    <a:pt x="118268" y="113997"/>
                    <a:pt x="116565" y="111489"/>
                  </a:cubicBezTo>
                  <a:close/>
                </a:path>
              </a:pathLst>
            </a:custGeom>
            <a:solidFill>
              <a:srgbClr val="231F20"/>
            </a:solidFill>
            <a:ln w="7575" cap="flat">
              <a:noFill/>
              <a:prstDash val="solid"/>
              <a:round/>
            </a:ln>
          </p:spPr>
          <p:txBody>
            <a:bodyPr rtlCol="0" anchor="ctr"/>
            <a:lstStyle/>
            <a:p>
              <a:endParaRPr lang="en-GB"/>
            </a:p>
          </p:txBody>
        </p:sp>
        <p:sp>
          <p:nvSpPr>
            <p:cNvPr id="1094" name="Freeform: Shape 1093">
              <a:extLst>
                <a:ext uri="{FF2B5EF4-FFF2-40B4-BE49-F238E27FC236}">
                  <a16:creationId xmlns:a16="http://schemas.microsoft.com/office/drawing/2014/main" id="{56AB406B-614F-4D08-BFB7-11160B4D3242}"/>
                </a:ext>
              </a:extLst>
            </p:cNvPr>
            <p:cNvSpPr/>
            <p:nvPr/>
          </p:nvSpPr>
          <p:spPr>
            <a:xfrm>
              <a:off x="7565167" y="1187744"/>
              <a:ext cx="270866" cy="379216"/>
            </a:xfrm>
            <a:custGeom>
              <a:avLst/>
              <a:gdLst>
                <a:gd name="connsiteX0" fmla="*/ 252529 w 270866"/>
                <a:gd name="connsiteY0" fmla="*/ 379409 h 379216"/>
                <a:gd name="connsiteX1" fmla="*/ 19046 w 270866"/>
                <a:gd name="connsiteY1" fmla="*/ 379409 h 379216"/>
                <a:gd name="connsiteX2" fmla="*/ 354 w 270866"/>
                <a:gd name="connsiteY2" fmla="*/ 360718 h 379216"/>
                <a:gd name="connsiteX3" fmla="*/ 354 w 270866"/>
                <a:gd name="connsiteY3" fmla="*/ 18885 h 379216"/>
                <a:gd name="connsiteX4" fmla="*/ 19046 w 270866"/>
                <a:gd name="connsiteY4" fmla="*/ 193 h 379216"/>
                <a:gd name="connsiteX5" fmla="*/ 252529 w 270866"/>
                <a:gd name="connsiteY5" fmla="*/ 193 h 379216"/>
                <a:gd name="connsiteX6" fmla="*/ 271221 w 270866"/>
                <a:gd name="connsiteY6" fmla="*/ 18885 h 379216"/>
                <a:gd name="connsiteX7" fmla="*/ 271221 w 270866"/>
                <a:gd name="connsiteY7" fmla="*/ 360718 h 379216"/>
                <a:gd name="connsiteX8" fmla="*/ 252529 w 270866"/>
                <a:gd name="connsiteY8" fmla="*/ 379409 h 379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866" h="379216">
                  <a:moveTo>
                    <a:pt x="252529" y="379409"/>
                  </a:moveTo>
                  <a:lnTo>
                    <a:pt x="19046" y="379409"/>
                  </a:lnTo>
                  <a:cubicBezTo>
                    <a:pt x="8723" y="379409"/>
                    <a:pt x="354" y="371033"/>
                    <a:pt x="354" y="360718"/>
                  </a:cubicBezTo>
                  <a:lnTo>
                    <a:pt x="354" y="18885"/>
                  </a:lnTo>
                  <a:cubicBezTo>
                    <a:pt x="354" y="8562"/>
                    <a:pt x="8723" y="193"/>
                    <a:pt x="19046" y="193"/>
                  </a:cubicBezTo>
                  <a:lnTo>
                    <a:pt x="252529" y="193"/>
                  </a:lnTo>
                  <a:cubicBezTo>
                    <a:pt x="262859" y="193"/>
                    <a:pt x="271221" y="8562"/>
                    <a:pt x="271221" y="18885"/>
                  </a:cubicBezTo>
                  <a:lnTo>
                    <a:pt x="271221" y="360718"/>
                  </a:lnTo>
                  <a:cubicBezTo>
                    <a:pt x="271221" y="371033"/>
                    <a:pt x="262859" y="379409"/>
                    <a:pt x="252529" y="379409"/>
                  </a:cubicBezTo>
                  <a:close/>
                </a:path>
              </a:pathLst>
            </a:custGeom>
            <a:solidFill>
              <a:schemeClr val="bg1">
                <a:lumMod val="75000"/>
              </a:schemeClr>
            </a:solidFill>
            <a:ln w="7575" cap="flat">
              <a:noFill/>
              <a:prstDash val="solid"/>
              <a:round/>
            </a:ln>
          </p:spPr>
          <p:txBody>
            <a:bodyPr rtlCol="0" anchor="ctr"/>
            <a:lstStyle/>
            <a:p>
              <a:endParaRPr lang="en-GB"/>
            </a:p>
          </p:txBody>
        </p:sp>
        <p:sp>
          <p:nvSpPr>
            <p:cNvPr id="1095" name="Freeform: Shape 1094">
              <a:extLst>
                <a:ext uri="{FF2B5EF4-FFF2-40B4-BE49-F238E27FC236}">
                  <a16:creationId xmlns:a16="http://schemas.microsoft.com/office/drawing/2014/main" id="{C0AD6121-6E68-45B2-836A-4557391C0163}"/>
                </a:ext>
              </a:extLst>
            </p:cNvPr>
            <p:cNvSpPr/>
            <p:nvPr/>
          </p:nvSpPr>
          <p:spPr>
            <a:xfrm>
              <a:off x="7554396" y="1176973"/>
              <a:ext cx="292409" cy="400758"/>
            </a:xfrm>
            <a:custGeom>
              <a:avLst/>
              <a:gdLst>
                <a:gd name="connsiteX0" fmla="*/ 263300 w 292409"/>
                <a:gd name="connsiteY0" fmla="*/ 400952 h 400758"/>
                <a:gd name="connsiteX1" fmla="*/ 292763 w 292409"/>
                <a:gd name="connsiteY1" fmla="*/ 371489 h 400758"/>
                <a:gd name="connsiteX2" fmla="*/ 292763 w 292409"/>
                <a:gd name="connsiteY2" fmla="*/ 29656 h 400758"/>
                <a:gd name="connsiteX3" fmla="*/ 263300 w 292409"/>
                <a:gd name="connsiteY3" fmla="*/ 193 h 400758"/>
                <a:gd name="connsiteX4" fmla="*/ 29817 w 292409"/>
                <a:gd name="connsiteY4" fmla="*/ 193 h 400758"/>
                <a:gd name="connsiteX5" fmla="*/ 354 w 292409"/>
                <a:gd name="connsiteY5" fmla="*/ 29656 h 400758"/>
                <a:gd name="connsiteX6" fmla="*/ 354 w 292409"/>
                <a:gd name="connsiteY6" fmla="*/ 371489 h 400758"/>
                <a:gd name="connsiteX7" fmla="*/ 29817 w 292409"/>
                <a:gd name="connsiteY7" fmla="*/ 400952 h 400758"/>
                <a:gd name="connsiteX8" fmla="*/ 263300 w 292409"/>
                <a:gd name="connsiteY8" fmla="*/ 400952 h 400758"/>
                <a:gd name="connsiteX9" fmla="*/ 263300 w 292409"/>
                <a:gd name="connsiteY9" fmla="*/ 379409 h 400758"/>
                <a:gd name="connsiteX10" fmla="*/ 29817 w 292409"/>
                <a:gd name="connsiteY10" fmla="*/ 379409 h 400758"/>
                <a:gd name="connsiteX11" fmla="*/ 21896 w 292409"/>
                <a:gd name="connsiteY11" fmla="*/ 371489 h 400758"/>
                <a:gd name="connsiteX12" fmla="*/ 21896 w 292409"/>
                <a:gd name="connsiteY12" fmla="*/ 29656 h 400758"/>
                <a:gd name="connsiteX13" fmla="*/ 29817 w 292409"/>
                <a:gd name="connsiteY13" fmla="*/ 21735 h 400758"/>
                <a:gd name="connsiteX14" fmla="*/ 263300 w 292409"/>
                <a:gd name="connsiteY14" fmla="*/ 21735 h 400758"/>
                <a:gd name="connsiteX15" fmla="*/ 271221 w 292409"/>
                <a:gd name="connsiteY15" fmla="*/ 29656 h 400758"/>
                <a:gd name="connsiteX16" fmla="*/ 271221 w 292409"/>
                <a:gd name="connsiteY16" fmla="*/ 371489 h 400758"/>
                <a:gd name="connsiteX17" fmla="*/ 263300 w 292409"/>
                <a:gd name="connsiteY17" fmla="*/ 379409 h 400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2409" h="400758">
                  <a:moveTo>
                    <a:pt x="263300" y="400952"/>
                  </a:moveTo>
                  <a:cubicBezTo>
                    <a:pt x="279582" y="400952"/>
                    <a:pt x="292763" y="387748"/>
                    <a:pt x="292763" y="371489"/>
                  </a:cubicBezTo>
                  <a:cubicBezTo>
                    <a:pt x="292763" y="371489"/>
                    <a:pt x="292763" y="29656"/>
                    <a:pt x="292763" y="29656"/>
                  </a:cubicBezTo>
                  <a:cubicBezTo>
                    <a:pt x="292763" y="13381"/>
                    <a:pt x="279582" y="193"/>
                    <a:pt x="263300" y="193"/>
                  </a:cubicBezTo>
                  <a:lnTo>
                    <a:pt x="29817" y="193"/>
                  </a:lnTo>
                  <a:cubicBezTo>
                    <a:pt x="13542" y="193"/>
                    <a:pt x="354" y="13381"/>
                    <a:pt x="354" y="29656"/>
                  </a:cubicBezTo>
                  <a:cubicBezTo>
                    <a:pt x="354" y="29656"/>
                    <a:pt x="354" y="371489"/>
                    <a:pt x="354" y="371489"/>
                  </a:cubicBezTo>
                  <a:cubicBezTo>
                    <a:pt x="354" y="387748"/>
                    <a:pt x="13542" y="400952"/>
                    <a:pt x="29817" y="400952"/>
                  </a:cubicBezTo>
                  <a:cubicBezTo>
                    <a:pt x="29817" y="400952"/>
                    <a:pt x="263300" y="400952"/>
                    <a:pt x="263300" y="400952"/>
                  </a:cubicBezTo>
                  <a:close/>
                  <a:moveTo>
                    <a:pt x="263300" y="379409"/>
                  </a:moveTo>
                  <a:lnTo>
                    <a:pt x="29817" y="379409"/>
                  </a:lnTo>
                  <a:cubicBezTo>
                    <a:pt x="25446" y="379409"/>
                    <a:pt x="21896" y="375860"/>
                    <a:pt x="21896" y="371489"/>
                  </a:cubicBezTo>
                  <a:lnTo>
                    <a:pt x="21896" y="29656"/>
                  </a:lnTo>
                  <a:cubicBezTo>
                    <a:pt x="21896" y="25285"/>
                    <a:pt x="25446" y="21735"/>
                    <a:pt x="29817" y="21735"/>
                  </a:cubicBezTo>
                  <a:cubicBezTo>
                    <a:pt x="29817" y="21735"/>
                    <a:pt x="263300" y="21735"/>
                    <a:pt x="263300" y="21735"/>
                  </a:cubicBezTo>
                  <a:cubicBezTo>
                    <a:pt x="267678" y="21735"/>
                    <a:pt x="271221" y="25285"/>
                    <a:pt x="271221" y="29656"/>
                  </a:cubicBezTo>
                  <a:lnTo>
                    <a:pt x="271221" y="371489"/>
                  </a:lnTo>
                  <a:cubicBezTo>
                    <a:pt x="271221" y="375860"/>
                    <a:pt x="267678" y="379409"/>
                    <a:pt x="263300" y="379409"/>
                  </a:cubicBezTo>
                  <a:close/>
                </a:path>
              </a:pathLst>
            </a:custGeom>
            <a:solidFill>
              <a:srgbClr val="231F20"/>
            </a:solidFill>
            <a:ln w="7575" cap="flat">
              <a:noFill/>
              <a:prstDash val="solid"/>
              <a:round/>
            </a:ln>
          </p:spPr>
          <p:txBody>
            <a:bodyPr rtlCol="0" anchor="ctr"/>
            <a:lstStyle/>
            <a:p>
              <a:endParaRPr lang="en-GB"/>
            </a:p>
          </p:txBody>
        </p:sp>
        <p:sp>
          <p:nvSpPr>
            <p:cNvPr id="1096" name="Freeform: Shape 1095">
              <a:extLst>
                <a:ext uri="{FF2B5EF4-FFF2-40B4-BE49-F238E27FC236}">
                  <a16:creationId xmlns:a16="http://schemas.microsoft.com/office/drawing/2014/main" id="{E7F10E02-9C57-4EE2-B560-B577406AAF6F}"/>
                </a:ext>
              </a:extLst>
            </p:cNvPr>
            <p:cNvSpPr/>
            <p:nvPr/>
          </p:nvSpPr>
          <p:spPr>
            <a:xfrm>
              <a:off x="7186923" y="1092948"/>
              <a:ext cx="406300" cy="568809"/>
            </a:xfrm>
            <a:custGeom>
              <a:avLst/>
              <a:gdLst>
                <a:gd name="connsiteX0" fmla="*/ 378483 w 406300"/>
                <a:gd name="connsiteY0" fmla="*/ 569002 h 568809"/>
                <a:gd name="connsiteX1" fmla="*/ 28266 w 406300"/>
                <a:gd name="connsiteY1" fmla="*/ 569002 h 568809"/>
                <a:gd name="connsiteX2" fmla="*/ 224 w 406300"/>
                <a:gd name="connsiteY2" fmla="*/ 540969 h 568809"/>
                <a:gd name="connsiteX3" fmla="*/ 224 w 406300"/>
                <a:gd name="connsiteY3" fmla="*/ 28227 h 568809"/>
                <a:gd name="connsiteX4" fmla="*/ 28266 w 406300"/>
                <a:gd name="connsiteY4" fmla="*/ 193 h 568809"/>
                <a:gd name="connsiteX5" fmla="*/ 378483 w 406300"/>
                <a:gd name="connsiteY5" fmla="*/ 193 h 568809"/>
                <a:gd name="connsiteX6" fmla="*/ 406525 w 406300"/>
                <a:gd name="connsiteY6" fmla="*/ 28227 h 568809"/>
                <a:gd name="connsiteX7" fmla="*/ 406525 w 406300"/>
                <a:gd name="connsiteY7" fmla="*/ 540969 h 568809"/>
                <a:gd name="connsiteX8" fmla="*/ 378483 w 406300"/>
                <a:gd name="connsiteY8" fmla="*/ 569002 h 568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300" h="568809">
                  <a:moveTo>
                    <a:pt x="378483" y="569002"/>
                  </a:moveTo>
                  <a:lnTo>
                    <a:pt x="28266" y="569002"/>
                  </a:lnTo>
                  <a:cubicBezTo>
                    <a:pt x="12782" y="569002"/>
                    <a:pt x="224" y="556453"/>
                    <a:pt x="224" y="540969"/>
                  </a:cubicBezTo>
                  <a:lnTo>
                    <a:pt x="224" y="28227"/>
                  </a:lnTo>
                  <a:cubicBezTo>
                    <a:pt x="224" y="12743"/>
                    <a:pt x="12782" y="193"/>
                    <a:pt x="28266" y="193"/>
                  </a:cubicBezTo>
                  <a:lnTo>
                    <a:pt x="378483" y="193"/>
                  </a:lnTo>
                  <a:cubicBezTo>
                    <a:pt x="393967" y="193"/>
                    <a:pt x="406525" y="12743"/>
                    <a:pt x="406525" y="28227"/>
                  </a:cubicBezTo>
                  <a:lnTo>
                    <a:pt x="406525" y="540969"/>
                  </a:lnTo>
                  <a:cubicBezTo>
                    <a:pt x="406525" y="556453"/>
                    <a:pt x="393967" y="569002"/>
                    <a:pt x="378483" y="569002"/>
                  </a:cubicBezTo>
                  <a:close/>
                </a:path>
              </a:pathLst>
            </a:custGeom>
            <a:solidFill>
              <a:schemeClr val="bg1">
                <a:lumMod val="75000"/>
              </a:schemeClr>
            </a:solidFill>
            <a:ln w="7575" cap="flat">
              <a:noFill/>
              <a:prstDash val="solid"/>
              <a:round/>
            </a:ln>
          </p:spPr>
          <p:txBody>
            <a:bodyPr rtlCol="0" anchor="ctr"/>
            <a:lstStyle/>
            <a:p>
              <a:endParaRPr lang="en-GB"/>
            </a:p>
          </p:txBody>
        </p:sp>
        <p:sp>
          <p:nvSpPr>
            <p:cNvPr id="1097" name="Freeform: Shape 1096">
              <a:extLst>
                <a:ext uri="{FF2B5EF4-FFF2-40B4-BE49-F238E27FC236}">
                  <a16:creationId xmlns:a16="http://schemas.microsoft.com/office/drawing/2014/main" id="{622CBAF7-FCCA-4C65-AD0D-0A169371328C}"/>
                </a:ext>
              </a:extLst>
            </p:cNvPr>
            <p:cNvSpPr/>
            <p:nvPr/>
          </p:nvSpPr>
          <p:spPr>
            <a:xfrm>
              <a:off x="7170763" y="1076787"/>
              <a:ext cx="438621" cy="601130"/>
            </a:xfrm>
            <a:custGeom>
              <a:avLst/>
              <a:gdLst>
                <a:gd name="connsiteX0" fmla="*/ 394644 w 438621"/>
                <a:gd name="connsiteY0" fmla="*/ 601323 h 601130"/>
                <a:gd name="connsiteX1" fmla="*/ 438846 w 438621"/>
                <a:gd name="connsiteY1" fmla="*/ 557129 h 601130"/>
                <a:gd name="connsiteX2" fmla="*/ 438846 w 438621"/>
                <a:gd name="connsiteY2" fmla="*/ 44387 h 601130"/>
                <a:gd name="connsiteX3" fmla="*/ 394644 w 438621"/>
                <a:gd name="connsiteY3" fmla="*/ 193 h 601130"/>
                <a:gd name="connsiteX4" fmla="*/ 44426 w 438621"/>
                <a:gd name="connsiteY4" fmla="*/ 193 h 601130"/>
                <a:gd name="connsiteX5" fmla="*/ 224 w 438621"/>
                <a:gd name="connsiteY5" fmla="*/ 44387 h 601130"/>
                <a:gd name="connsiteX6" fmla="*/ 224 w 438621"/>
                <a:gd name="connsiteY6" fmla="*/ 557129 h 601130"/>
                <a:gd name="connsiteX7" fmla="*/ 44426 w 438621"/>
                <a:gd name="connsiteY7" fmla="*/ 601323 h 601130"/>
                <a:gd name="connsiteX8" fmla="*/ 394644 w 438621"/>
                <a:gd name="connsiteY8" fmla="*/ 601323 h 601130"/>
                <a:gd name="connsiteX9" fmla="*/ 394644 w 438621"/>
                <a:gd name="connsiteY9" fmla="*/ 569002 h 601130"/>
                <a:gd name="connsiteX10" fmla="*/ 44426 w 438621"/>
                <a:gd name="connsiteY10" fmla="*/ 569002 h 601130"/>
                <a:gd name="connsiteX11" fmla="*/ 32545 w 438621"/>
                <a:gd name="connsiteY11" fmla="*/ 557129 h 601130"/>
                <a:gd name="connsiteX12" fmla="*/ 32545 w 438621"/>
                <a:gd name="connsiteY12" fmla="*/ 44387 h 601130"/>
                <a:gd name="connsiteX13" fmla="*/ 44426 w 438621"/>
                <a:gd name="connsiteY13" fmla="*/ 32514 h 601130"/>
                <a:gd name="connsiteX14" fmla="*/ 394644 w 438621"/>
                <a:gd name="connsiteY14" fmla="*/ 32514 h 601130"/>
                <a:gd name="connsiteX15" fmla="*/ 406525 w 438621"/>
                <a:gd name="connsiteY15" fmla="*/ 44387 h 601130"/>
                <a:gd name="connsiteX16" fmla="*/ 406525 w 438621"/>
                <a:gd name="connsiteY16" fmla="*/ 557129 h 601130"/>
                <a:gd name="connsiteX17" fmla="*/ 394644 w 438621"/>
                <a:gd name="connsiteY17" fmla="*/ 569002 h 601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8621" h="601130">
                  <a:moveTo>
                    <a:pt x="394644" y="601323"/>
                  </a:moveTo>
                  <a:cubicBezTo>
                    <a:pt x="419052" y="601323"/>
                    <a:pt x="438846" y="581537"/>
                    <a:pt x="438846" y="557129"/>
                  </a:cubicBezTo>
                  <a:lnTo>
                    <a:pt x="438846" y="44387"/>
                  </a:lnTo>
                  <a:cubicBezTo>
                    <a:pt x="438846" y="19979"/>
                    <a:pt x="419052" y="193"/>
                    <a:pt x="394644" y="193"/>
                  </a:cubicBezTo>
                  <a:lnTo>
                    <a:pt x="44426" y="193"/>
                  </a:lnTo>
                  <a:cubicBezTo>
                    <a:pt x="20018" y="193"/>
                    <a:pt x="224" y="19979"/>
                    <a:pt x="224" y="44387"/>
                  </a:cubicBezTo>
                  <a:cubicBezTo>
                    <a:pt x="224" y="44387"/>
                    <a:pt x="224" y="557129"/>
                    <a:pt x="224" y="557129"/>
                  </a:cubicBezTo>
                  <a:cubicBezTo>
                    <a:pt x="224" y="581537"/>
                    <a:pt x="20018" y="601323"/>
                    <a:pt x="44426" y="601323"/>
                  </a:cubicBezTo>
                  <a:lnTo>
                    <a:pt x="394644" y="601323"/>
                  </a:lnTo>
                  <a:close/>
                  <a:moveTo>
                    <a:pt x="394644" y="569002"/>
                  </a:moveTo>
                  <a:lnTo>
                    <a:pt x="44426" y="569002"/>
                  </a:lnTo>
                  <a:cubicBezTo>
                    <a:pt x="37866" y="569002"/>
                    <a:pt x="32545" y="563689"/>
                    <a:pt x="32545" y="557129"/>
                  </a:cubicBezTo>
                  <a:lnTo>
                    <a:pt x="32545" y="44387"/>
                  </a:lnTo>
                  <a:cubicBezTo>
                    <a:pt x="32545" y="37827"/>
                    <a:pt x="37866" y="32514"/>
                    <a:pt x="44426" y="32514"/>
                  </a:cubicBezTo>
                  <a:cubicBezTo>
                    <a:pt x="44426" y="32514"/>
                    <a:pt x="394644" y="32514"/>
                    <a:pt x="394644" y="32514"/>
                  </a:cubicBezTo>
                  <a:cubicBezTo>
                    <a:pt x="401204" y="32514"/>
                    <a:pt x="406525" y="37827"/>
                    <a:pt x="406525" y="44387"/>
                  </a:cubicBezTo>
                  <a:cubicBezTo>
                    <a:pt x="406525" y="44387"/>
                    <a:pt x="406525" y="557129"/>
                    <a:pt x="406525" y="557129"/>
                  </a:cubicBezTo>
                  <a:cubicBezTo>
                    <a:pt x="406525" y="563689"/>
                    <a:pt x="401204" y="569002"/>
                    <a:pt x="394644" y="569002"/>
                  </a:cubicBezTo>
                  <a:close/>
                </a:path>
              </a:pathLst>
            </a:custGeom>
            <a:solidFill>
              <a:srgbClr val="231F20"/>
            </a:solidFill>
            <a:ln w="7575" cap="flat">
              <a:noFill/>
              <a:prstDash val="solid"/>
              <a:round/>
            </a:ln>
          </p:spPr>
          <p:txBody>
            <a:bodyPr rtlCol="0" anchor="ctr"/>
            <a:lstStyle/>
            <a:p>
              <a:endParaRPr lang="en-GB"/>
            </a:p>
          </p:txBody>
        </p:sp>
        <p:sp>
          <p:nvSpPr>
            <p:cNvPr id="1098" name="Freeform: Shape 1097">
              <a:extLst>
                <a:ext uri="{FF2B5EF4-FFF2-40B4-BE49-F238E27FC236}">
                  <a16:creationId xmlns:a16="http://schemas.microsoft.com/office/drawing/2014/main" id="{16A6FE99-D524-46C7-BACC-21DA838BD692}"/>
                </a:ext>
              </a:extLst>
            </p:cNvPr>
            <p:cNvSpPr/>
            <p:nvPr/>
          </p:nvSpPr>
          <p:spPr>
            <a:xfrm>
              <a:off x="7237845" y="1294847"/>
              <a:ext cx="306258" cy="257435"/>
            </a:xfrm>
            <a:custGeom>
              <a:avLst/>
              <a:gdLst>
                <a:gd name="connsiteX0" fmla="*/ 89966 w 306258"/>
                <a:gd name="connsiteY0" fmla="*/ 45607 h 257435"/>
                <a:gd name="connsiteX1" fmla="*/ 153354 w 306258"/>
                <a:gd name="connsiteY1" fmla="*/ 19466 h 257435"/>
                <a:gd name="connsiteX2" fmla="*/ 216727 w 306258"/>
                <a:gd name="connsiteY2" fmla="*/ 45607 h 257435"/>
                <a:gd name="connsiteX3" fmla="*/ 153354 w 306258"/>
                <a:gd name="connsiteY3" fmla="*/ 108995 h 257435"/>
                <a:gd name="connsiteX4" fmla="*/ 89966 w 306258"/>
                <a:gd name="connsiteY4" fmla="*/ 45607 h 257435"/>
                <a:gd name="connsiteX5" fmla="*/ 161237 w 306258"/>
                <a:gd name="connsiteY5" fmla="*/ 193553 h 257435"/>
                <a:gd name="connsiteX6" fmla="*/ 161237 w 306258"/>
                <a:gd name="connsiteY6" fmla="*/ 238104 h 257435"/>
                <a:gd name="connsiteX7" fmla="*/ 145456 w 306258"/>
                <a:gd name="connsiteY7" fmla="*/ 238104 h 257435"/>
                <a:gd name="connsiteX8" fmla="*/ 145456 w 306258"/>
                <a:gd name="connsiteY8" fmla="*/ 192732 h 257435"/>
                <a:gd name="connsiteX9" fmla="*/ 104850 w 306258"/>
                <a:gd name="connsiteY9" fmla="*/ 142738 h 257435"/>
                <a:gd name="connsiteX10" fmla="*/ 112413 w 306258"/>
                <a:gd name="connsiteY10" fmla="*/ 115319 h 257435"/>
                <a:gd name="connsiteX11" fmla="*/ 153354 w 306258"/>
                <a:gd name="connsiteY11" fmla="*/ 126547 h 257435"/>
                <a:gd name="connsiteX12" fmla="*/ 194356 w 306258"/>
                <a:gd name="connsiteY12" fmla="*/ 115289 h 257435"/>
                <a:gd name="connsiteX13" fmla="*/ 203972 w 306258"/>
                <a:gd name="connsiteY13" fmla="*/ 143695 h 257435"/>
                <a:gd name="connsiteX14" fmla="*/ 161237 w 306258"/>
                <a:gd name="connsiteY14" fmla="*/ 193553 h 257435"/>
                <a:gd name="connsiteX15" fmla="*/ 52819 w 306258"/>
                <a:gd name="connsiteY15" fmla="*/ 171790 h 257435"/>
                <a:gd name="connsiteX16" fmla="*/ 62723 w 306258"/>
                <a:gd name="connsiteY16" fmla="*/ 165048 h 257435"/>
                <a:gd name="connsiteX17" fmla="*/ 74764 w 306258"/>
                <a:gd name="connsiteY17" fmla="*/ 159331 h 257435"/>
                <a:gd name="connsiteX18" fmla="*/ 78458 w 306258"/>
                <a:gd name="connsiteY18" fmla="*/ 257647 h 257435"/>
                <a:gd name="connsiteX19" fmla="*/ 228250 w 306258"/>
                <a:gd name="connsiteY19" fmla="*/ 257647 h 257435"/>
                <a:gd name="connsiteX20" fmla="*/ 231937 w 306258"/>
                <a:gd name="connsiteY20" fmla="*/ 159331 h 257435"/>
                <a:gd name="connsiteX21" fmla="*/ 243978 w 306258"/>
                <a:gd name="connsiteY21" fmla="*/ 165048 h 257435"/>
                <a:gd name="connsiteX22" fmla="*/ 253890 w 306258"/>
                <a:gd name="connsiteY22" fmla="*/ 171790 h 257435"/>
                <a:gd name="connsiteX23" fmla="*/ 250378 w 306258"/>
                <a:gd name="connsiteY23" fmla="*/ 257647 h 257435"/>
                <a:gd name="connsiteX24" fmla="*/ 306483 w 306258"/>
                <a:gd name="connsiteY24" fmla="*/ 257647 h 257435"/>
                <a:gd name="connsiteX25" fmla="*/ 306483 w 306258"/>
                <a:gd name="connsiteY25" fmla="*/ 238104 h 257435"/>
                <a:gd name="connsiteX26" fmla="*/ 216909 w 306258"/>
                <a:gd name="connsiteY26" fmla="*/ 132058 h 257435"/>
                <a:gd name="connsiteX27" fmla="*/ 211862 w 306258"/>
                <a:gd name="connsiteY27" fmla="*/ 101386 h 257435"/>
                <a:gd name="connsiteX28" fmla="*/ 233700 w 306258"/>
                <a:gd name="connsiteY28" fmla="*/ 38112 h 257435"/>
                <a:gd name="connsiteX29" fmla="*/ 253122 w 306258"/>
                <a:gd name="connsiteY29" fmla="*/ 19406 h 257435"/>
                <a:gd name="connsiteX30" fmla="*/ 153347 w 306258"/>
                <a:gd name="connsiteY30" fmla="*/ 212 h 257435"/>
                <a:gd name="connsiteX31" fmla="*/ 53579 w 306258"/>
                <a:gd name="connsiteY31" fmla="*/ 19406 h 257435"/>
                <a:gd name="connsiteX32" fmla="*/ 73137 w 306258"/>
                <a:gd name="connsiteY32" fmla="*/ 37542 h 257435"/>
                <a:gd name="connsiteX33" fmla="*/ 94922 w 306258"/>
                <a:gd name="connsiteY33" fmla="*/ 101477 h 257435"/>
                <a:gd name="connsiteX34" fmla="*/ 89860 w 306258"/>
                <a:gd name="connsiteY34" fmla="*/ 132065 h 257435"/>
                <a:gd name="connsiteX35" fmla="*/ 225 w 306258"/>
                <a:gd name="connsiteY35" fmla="*/ 238104 h 257435"/>
                <a:gd name="connsiteX36" fmla="*/ 225 w 306258"/>
                <a:gd name="connsiteY36" fmla="*/ 257647 h 257435"/>
                <a:gd name="connsiteX37" fmla="*/ 56330 w 306258"/>
                <a:gd name="connsiteY37" fmla="*/ 257647 h 257435"/>
                <a:gd name="connsiteX38" fmla="*/ 52819 w 306258"/>
                <a:gd name="connsiteY38" fmla="*/ 171790 h 257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06258" h="257435">
                  <a:moveTo>
                    <a:pt x="89966" y="45607"/>
                  </a:moveTo>
                  <a:cubicBezTo>
                    <a:pt x="89966" y="27037"/>
                    <a:pt x="108339" y="19466"/>
                    <a:pt x="153354" y="19466"/>
                  </a:cubicBezTo>
                  <a:cubicBezTo>
                    <a:pt x="198962" y="19466"/>
                    <a:pt x="216727" y="26794"/>
                    <a:pt x="216727" y="45607"/>
                  </a:cubicBezTo>
                  <a:cubicBezTo>
                    <a:pt x="216727" y="80558"/>
                    <a:pt x="188298" y="108995"/>
                    <a:pt x="153354" y="108995"/>
                  </a:cubicBezTo>
                  <a:cubicBezTo>
                    <a:pt x="118403" y="108995"/>
                    <a:pt x="89966" y="80558"/>
                    <a:pt x="89966" y="45607"/>
                  </a:cubicBezTo>
                  <a:close/>
                  <a:moveTo>
                    <a:pt x="161237" y="193553"/>
                  </a:moveTo>
                  <a:lnTo>
                    <a:pt x="161237" y="238104"/>
                  </a:lnTo>
                  <a:lnTo>
                    <a:pt x="145456" y="238104"/>
                  </a:lnTo>
                  <a:lnTo>
                    <a:pt x="145456" y="192732"/>
                  </a:lnTo>
                  <a:lnTo>
                    <a:pt x="104850" y="142738"/>
                  </a:lnTo>
                  <a:cubicBezTo>
                    <a:pt x="107366" y="137105"/>
                    <a:pt x="111486" y="124616"/>
                    <a:pt x="112413" y="115319"/>
                  </a:cubicBezTo>
                  <a:cubicBezTo>
                    <a:pt x="124446" y="122412"/>
                    <a:pt x="138410" y="126547"/>
                    <a:pt x="153354" y="126547"/>
                  </a:cubicBezTo>
                  <a:cubicBezTo>
                    <a:pt x="168321" y="126547"/>
                    <a:pt x="182300" y="122404"/>
                    <a:pt x="194356" y="115289"/>
                  </a:cubicBezTo>
                  <a:cubicBezTo>
                    <a:pt x="195329" y="125406"/>
                    <a:pt x="201182" y="137857"/>
                    <a:pt x="203972" y="143695"/>
                  </a:cubicBezTo>
                  <a:lnTo>
                    <a:pt x="161237" y="193553"/>
                  </a:lnTo>
                  <a:close/>
                  <a:moveTo>
                    <a:pt x="52819" y="171790"/>
                  </a:moveTo>
                  <a:cubicBezTo>
                    <a:pt x="52819" y="171790"/>
                    <a:pt x="56026" y="168711"/>
                    <a:pt x="62723" y="165048"/>
                  </a:cubicBezTo>
                  <a:cubicBezTo>
                    <a:pt x="68120" y="162091"/>
                    <a:pt x="74764" y="159331"/>
                    <a:pt x="74764" y="159331"/>
                  </a:cubicBezTo>
                  <a:lnTo>
                    <a:pt x="78458" y="257647"/>
                  </a:lnTo>
                  <a:lnTo>
                    <a:pt x="228250" y="257647"/>
                  </a:lnTo>
                  <a:lnTo>
                    <a:pt x="231937" y="159331"/>
                  </a:lnTo>
                  <a:cubicBezTo>
                    <a:pt x="231937" y="159331"/>
                    <a:pt x="238581" y="162091"/>
                    <a:pt x="243978" y="165048"/>
                  </a:cubicBezTo>
                  <a:cubicBezTo>
                    <a:pt x="250690" y="168711"/>
                    <a:pt x="253890" y="171790"/>
                    <a:pt x="253890" y="171790"/>
                  </a:cubicBezTo>
                  <a:lnTo>
                    <a:pt x="250378" y="257647"/>
                  </a:lnTo>
                  <a:lnTo>
                    <a:pt x="306483" y="257647"/>
                  </a:lnTo>
                  <a:lnTo>
                    <a:pt x="306483" y="238104"/>
                  </a:lnTo>
                  <a:cubicBezTo>
                    <a:pt x="306483" y="188445"/>
                    <a:pt x="273007" y="148978"/>
                    <a:pt x="216909" y="132058"/>
                  </a:cubicBezTo>
                  <a:cubicBezTo>
                    <a:pt x="213869" y="125893"/>
                    <a:pt x="210516" y="115532"/>
                    <a:pt x="211862" y="101386"/>
                  </a:cubicBezTo>
                  <a:cubicBezTo>
                    <a:pt x="223971" y="88677"/>
                    <a:pt x="236460" y="67507"/>
                    <a:pt x="233700" y="38112"/>
                  </a:cubicBezTo>
                  <a:cubicBezTo>
                    <a:pt x="249154" y="33574"/>
                    <a:pt x="253122" y="27053"/>
                    <a:pt x="253122" y="19406"/>
                  </a:cubicBezTo>
                  <a:cubicBezTo>
                    <a:pt x="253122" y="4575"/>
                    <a:pt x="225711" y="212"/>
                    <a:pt x="153347" y="212"/>
                  </a:cubicBezTo>
                  <a:cubicBezTo>
                    <a:pt x="79697" y="212"/>
                    <a:pt x="53579" y="4575"/>
                    <a:pt x="53579" y="19406"/>
                  </a:cubicBezTo>
                  <a:cubicBezTo>
                    <a:pt x="53579" y="26733"/>
                    <a:pt x="58535" y="33035"/>
                    <a:pt x="73137" y="37542"/>
                  </a:cubicBezTo>
                  <a:cubicBezTo>
                    <a:pt x="69830" y="66017"/>
                    <a:pt x="82601" y="88585"/>
                    <a:pt x="94922" y="101477"/>
                  </a:cubicBezTo>
                  <a:cubicBezTo>
                    <a:pt x="96230" y="115471"/>
                    <a:pt x="92923" y="125847"/>
                    <a:pt x="89860" y="132065"/>
                  </a:cubicBezTo>
                  <a:cubicBezTo>
                    <a:pt x="33663" y="148994"/>
                    <a:pt x="225" y="188285"/>
                    <a:pt x="225" y="238104"/>
                  </a:cubicBezTo>
                  <a:lnTo>
                    <a:pt x="225" y="257647"/>
                  </a:lnTo>
                  <a:lnTo>
                    <a:pt x="56330" y="257647"/>
                  </a:lnTo>
                  <a:lnTo>
                    <a:pt x="52819" y="171790"/>
                  </a:lnTo>
                  <a:close/>
                </a:path>
              </a:pathLst>
            </a:custGeom>
            <a:solidFill>
              <a:srgbClr val="231F20"/>
            </a:solidFill>
            <a:ln w="7575" cap="flat">
              <a:noFill/>
              <a:prstDash val="solid"/>
              <a:round/>
            </a:ln>
          </p:spPr>
          <p:txBody>
            <a:bodyPr rtlCol="0" anchor="ctr"/>
            <a:lstStyle/>
            <a:p>
              <a:endParaRPr lang="en-GB"/>
            </a:p>
          </p:txBody>
        </p:sp>
        <p:sp>
          <p:nvSpPr>
            <p:cNvPr id="1099" name="Freeform: Shape 1098">
              <a:extLst>
                <a:ext uri="{FF2B5EF4-FFF2-40B4-BE49-F238E27FC236}">
                  <a16:creationId xmlns:a16="http://schemas.microsoft.com/office/drawing/2014/main" id="{DA4CD76A-98DC-449B-A99D-828ED70D4DA3}"/>
                </a:ext>
              </a:extLst>
            </p:cNvPr>
            <p:cNvSpPr/>
            <p:nvPr/>
          </p:nvSpPr>
          <p:spPr>
            <a:xfrm>
              <a:off x="7295114" y="1212053"/>
              <a:ext cx="54008" cy="76386"/>
            </a:xfrm>
            <a:custGeom>
              <a:avLst/>
              <a:gdLst>
                <a:gd name="connsiteX0" fmla="*/ 46785 w 54008"/>
                <a:gd name="connsiteY0" fmla="*/ 69989 h 76386"/>
                <a:gd name="connsiteX1" fmla="*/ 53489 w 54008"/>
                <a:gd name="connsiteY1" fmla="*/ 140 h 76386"/>
                <a:gd name="connsiteX2" fmla="*/ 9736 w 54008"/>
                <a:gd name="connsiteY2" fmla="*/ 58655 h 76386"/>
                <a:gd name="connsiteX3" fmla="*/ 3487 w 54008"/>
                <a:gd name="connsiteY3" fmla="*/ 58655 h 76386"/>
                <a:gd name="connsiteX4" fmla="*/ 196 w 54008"/>
                <a:gd name="connsiteY4" fmla="*/ 61962 h 76386"/>
                <a:gd name="connsiteX5" fmla="*/ 196 w 54008"/>
                <a:gd name="connsiteY5" fmla="*/ 76526 h 76386"/>
                <a:gd name="connsiteX6" fmla="*/ 12411 w 54008"/>
                <a:gd name="connsiteY6" fmla="*/ 73478 h 76386"/>
                <a:gd name="connsiteX7" fmla="*/ 46785 w 54008"/>
                <a:gd name="connsiteY7" fmla="*/ 69989 h 76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08" h="76386">
                  <a:moveTo>
                    <a:pt x="46785" y="69989"/>
                  </a:moveTo>
                  <a:cubicBezTo>
                    <a:pt x="55511" y="43452"/>
                    <a:pt x="54645" y="14210"/>
                    <a:pt x="53489" y="140"/>
                  </a:cubicBezTo>
                  <a:cubicBezTo>
                    <a:pt x="29773" y="11937"/>
                    <a:pt x="14107" y="34483"/>
                    <a:pt x="9736" y="58655"/>
                  </a:cubicBezTo>
                  <a:lnTo>
                    <a:pt x="3487" y="58655"/>
                  </a:lnTo>
                  <a:cubicBezTo>
                    <a:pt x="1694" y="58655"/>
                    <a:pt x="196" y="60153"/>
                    <a:pt x="196" y="61962"/>
                  </a:cubicBezTo>
                  <a:lnTo>
                    <a:pt x="196" y="76526"/>
                  </a:lnTo>
                  <a:cubicBezTo>
                    <a:pt x="5099" y="74861"/>
                    <a:pt x="9667" y="73980"/>
                    <a:pt x="12411" y="73478"/>
                  </a:cubicBezTo>
                  <a:cubicBezTo>
                    <a:pt x="21130" y="71851"/>
                    <a:pt x="32259" y="70703"/>
                    <a:pt x="46785" y="69989"/>
                  </a:cubicBezTo>
                  <a:close/>
                </a:path>
              </a:pathLst>
            </a:custGeom>
            <a:solidFill>
              <a:srgbClr val="231F20"/>
            </a:solidFill>
            <a:ln w="7575" cap="flat">
              <a:noFill/>
              <a:prstDash val="solid"/>
              <a:round/>
            </a:ln>
          </p:spPr>
          <p:txBody>
            <a:bodyPr rtlCol="0" anchor="ctr"/>
            <a:lstStyle/>
            <a:p>
              <a:endParaRPr lang="en-GB"/>
            </a:p>
          </p:txBody>
        </p:sp>
        <p:sp>
          <p:nvSpPr>
            <p:cNvPr id="1100" name="Freeform: Shape 1099">
              <a:extLst>
                <a:ext uri="{FF2B5EF4-FFF2-40B4-BE49-F238E27FC236}">
                  <a16:creationId xmlns:a16="http://schemas.microsoft.com/office/drawing/2014/main" id="{F7696FEA-1264-4553-A713-FC81D0D6222C}"/>
                </a:ext>
              </a:extLst>
            </p:cNvPr>
            <p:cNvSpPr/>
            <p:nvPr/>
          </p:nvSpPr>
          <p:spPr>
            <a:xfrm>
              <a:off x="7432819" y="1211977"/>
              <a:ext cx="54008" cy="76598"/>
            </a:xfrm>
            <a:custGeom>
              <a:avLst/>
              <a:gdLst>
                <a:gd name="connsiteX0" fmla="*/ 41522 w 54008"/>
                <a:gd name="connsiteY0" fmla="*/ 73531 h 76598"/>
                <a:gd name="connsiteX1" fmla="*/ 54262 w 54008"/>
                <a:gd name="connsiteY1" fmla="*/ 76739 h 76598"/>
                <a:gd name="connsiteX2" fmla="*/ 54262 w 54008"/>
                <a:gd name="connsiteY2" fmla="*/ 62038 h 76598"/>
                <a:gd name="connsiteX3" fmla="*/ 50970 w 54008"/>
                <a:gd name="connsiteY3" fmla="*/ 58731 h 76598"/>
                <a:gd name="connsiteX4" fmla="*/ 44737 w 54008"/>
                <a:gd name="connsiteY4" fmla="*/ 58731 h 76598"/>
                <a:gd name="connsiteX5" fmla="*/ 984 w 54008"/>
                <a:gd name="connsiteY5" fmla="*/ 140 h 76598"/>
                <a:gd name="connsiteX6" fmla="*/ 7688 w 54008"/>
                <a:gd name="connsiteY6" fmla="*/ 70110 h 76598"/>
                <a:gd name="connsiteX7" fmla="*/ 41522 w 54008"/>
                <a:gd name="connsiteY7" fmla="*/ 73531 h 76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08" h="76598">
                  <a:moveTo>
                    <a:pt x="41522" y="73531"/>
                  </a:moveTo>
                  <a:cubicBezTo>
                    <a:pt x="44365" y="74071"/>
                    <a:pt x="49154" y="74975"/>
                    <a:pt x="54262" y="76739"/>
                  </a:cubicBezTo>
                  <a:lnTo>
                    <a:pt x="54262" y="62038"/>
                  </a:lnTo>
                  <a:cubicBezTo>
                    <a:pt x="54262" y="60229"/>
                    <a:pt x="52787" y="58731"/>
                    <a:pt x="50970" y="58731"/>
                  </a:cubicBezTo>
                  <a:lnTo>
                    <a:pt x="44737" y="58731"/>
                  </a:lnTo>
                  <a:cubicBezTo>
                    <a:pt x="41051" y="34924"/>
                    <a:pt x="23476" y="11800"/>
                    <a:pt x="984" y="140"/>
                  </a:cubicBezTo>
                  <a:cubicBezTo>
                    <a:pt x="-187" y="14195"/>
                    <a:pt x="-1076" y="43521"/>
                    <a:pt x="7688" y="70110"/>
                  </a:cubicBezTo>
                  <a:cubicBezTo>
                    <a:pt x="21895" y="70840"/>
                    <a:pt x="32955" y="71958"/>
                    <a:pt x="41522" y="73531"/>
                  </a:cubicBezTo>
                  <a:close/>
                </a:path>
              </a:pathLst>
            </a:custGeom>
            <a:solidFill>
              <a:srgbClr val="231F20"/>
            </a:solidFill>
            <a:ln w="7575" cap="flat">
              <a:noFill/>
              <a:prstDash val="solid"/>
              <a:round/>
            </a:ln>
          </p:spPr>
          <p:txBody>
            <a:bodyPr rtlCol="0" anchor="ctr"/>
            <a:lstStyle/>
            <a:p>
              <a:endParaRPr lang="en-GB"/>
            </a:p>
          </p:txBody>
        </p:sp>
        <p:sp>
          <p:nvSpPr>
            <p:cNvPr id="1101" name="Freeform: Shape 1100">
              <a:extLst>
                <a:ext uri="{FF2B5EF4-FFF2-40B4-BE49-F238E27FC236}">
                  <a16:creationId xmlns:a16="http://schemas.microsoft.com/office/drawing/2014/main" id="{C05A5114-4829-48D6-BDD3-53B7E0880414}"/>
                </a:ext>
              </a:extLst>
            </p:cNvPr>
            <p:cNvSpPr/>
            <p:nvPr/>
          </p:nvSpPr>
          <p:spPr>
            <a:xfrm>
              <a:off x="7359619" y="1197216"/>
              <a:ext cx="62703" cy="83820"/>
            </a:xfrm>
            <a:custGeom>
              <a:avLst/>
              <a:gdLst>
                <a:gd name="connsiteX0" fmla="*/ 31489 w 62703"/>
                <a:gd name="connsiteY0" fmla="*/ 83340 h 83820"/>
                <a:gd name="connsiteX1" fmla="*/ 62928 w 62703"/>
                <a:gd name="connsiteY1" fmla="*/ 83955 h 83820"/>
                <a:gd name="connsiteX2" fmla="*/ 57843 w 62703"/>
                <a:gd name="connsiteY2" fmla="*/ 7957 h 83820"/>
                <a:gd name="connsiteX3" fmla="*/ 49930 w 62703"/>
                <a:gd name="connsiteY3" fmla="*/ 135 h 83820"/>
                <a:gd name="connsiteX4" fmla="*/ 13223 w 62703"/>
                <a:gd name="connsiteY4" fmla="*/ 135 h 83820"/>
                <a:gd name="connsiteX5" fmla="*/ 5310 w 62703"/>
                <a:gd name="connsiteY5" fmla="*/ 7980 h 83820"/>
                <a:gd name="connsiteX6" fmla="*/ 225 w 62703"/>
                <a:gd name="connsiteY6" fmla="*/ 83955 h 83820"/>
                <a:gd name="connsiteX7" fmla="*/ 31489 w 62703"/>
                <a:gd name="connsiteY7" fmla="*/ 83340 h 8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703" h="83820">
                  <a:moveTo>
                    <a:pt x="31489" y="83340"/>
                  </a:moveTo>
                  <a:cubicBezTo>
                    <a:pt x="38589" y="83340"/>
                    <a:pt x="50341" y="83598"/>
                    <a:pt x="62928" y="83955"/>
                  </a:cubicBezTo>
                  <a:cubicBezTo>
                    <a:pt x="53997" y="51946"/>
                    <a:pt x="57288" y="19230"/>
                    <a:pt x="57843" y="7957"/>
                  </a:cubicBezTo>
                  <a:cubicBezTo>
                    <a:pt x="58064" y="3639"/>
                    <a:pt x="54255" y="135"/>
                    <a:pt x="49930" y="135"/>
                  </a:cubicBezTo>
                  <a:lnTo>
                    <a:pt x="13223" y="135"/>
                  </a:lnTo>
                  <a:cubicBezTo>
                    <a:pt x="8898" y="135"/>
                    <a:pt x="5097" y="3655"/>
                    <a:pt x="5310" y="7980"/>
                  </a:cubicBezTo>
                  <a:cubicBezTo>
                    <a:pt x="5888" y="19283"/>
                    <a:pt x="9149" y="51969"/>
                    <a:pt x="225" y="83955"/>
                  </a:cubicBezTo>
                  <a:cubicBezTo>
                    <a:pt x="12737" y="83598"/>
                    <a:pt x="24435" y="83340"/>
                    <a:pt x="31489" y="83340"/>
                  </a:cubicBezTo>
                  <a:close/>
                </a:path>
              </a:pathLst>
            </a:custGeom>
            <a:solidFill>
              <a:srgbClr val="231F20"/>
            </a:solidFill>
            <a:ln w="7575" cap="flat">
              <a:noFill/>
              <a:prstDash val="solid"/>
              <a:round/>
            </a:ln>
          </p:spPr>
          <p:txBody>
            <a:bodyPr rtlCol="0" anchor="ctr"/>
            <a:lstStyle/>
            <a:p>
              <a:endParaRPr lang="en-GB"/>
            </a:p>
          </p:txBody>
        </p:sp>
        <p:sp>
          <p:nvSpPr>
            <p:cNvPr id="1102" name="Freeform: Shape 1101">
              <a:extLst>
                <a:ext uri="{FF2B5EF4-FFF2-40B4-BE49-F238E27FC236}">
                  <a16:creationId xmlns:a16="http://schemas.microsoft.com/office/drawing/2014/main" id="{87DC8C72-A97B-43BA-BFF8-780DFAA3A11D}"/>
                </a:ext>
              </a:extLst>
            </p:cNvPr>
            <p:cNvSpPr/>
            <p:nvPr/>
          </p:nvSpPr>
          <p:spPr>
            <a:xfrm>
              <a:off x="6851400" y="1810379"/>
              <a:ext cx="1077363" cy="43099"/>
            </a:xfrm>
            <a:custGeom>
              <a:avLst/>
              <a:gdLst>
                <a:gd name="connsiteX0" fmla="*/ 224 w 1077363"/>
                <a:gd name="connsiteY0" fmla="*/ 43482 h 43099"/>
                <a:gd name="connsiteX1" fmla="*/ 1077588 w 1077363"/>
                <a:gd name="connsiteY1" fmla="*/ 43482 h 43099"/>
                <a:gd name="connsiteX2" fmla="*/ 1077588 w 1077363"/>
                <a:gd name="connsiteY2" fmla="*/ 382 h 43099"/>
                <a:gd name="connsiteX3" fmla="*/ 224 w 1077363"/>
                <a:gd name="connsiteY3" fmla="*/ 382 h 43099"/>
                <a:gd name="connsiteX4" fmla="*/ 224 w 1077363"/>
                <a:gd name="connsiteY4" fmla="*/ 43482 h 43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7363" h="43099">
                  <a:moveTo>
                    <a:pt x="224" y="43482"/>
                  </a:moveTo>
                  <a:lnTo>
                    <a:pt x="1077588" y="43482"/>
                  </a:lnTo>
                  <a:lnTo>
                    <a:pt x="1077588" y="382"/>
                  </a:lnTo>
                  <a:lnTo>
                    <a:pt x="224" y="382"/>
                  </a:lnTo>
                  <a:lnTo>
                    <a:pt x="224" y="43482"/>
                  </a:lnTo>
                  <a:close/>
                </a:path>
              </a:pathLst>
            </a:custGeom>
            <a:solidFill>
              <a:srgbClr val="231F20"/>
            </a:solidFill>
            <a:ln w="7575" cap="flat">
              <a:noFill/>
              <a:prstDash val="solid"/>
              <a:round/>
            </a:ln>
          </p:spPr>
          <p:txBody>
            <a:bodyPr rtlCol="0" anchor="ctr"/>
            <a:lstStyle/>
            <a:p>
              <a:endParaRPr lang="en-GB"/>
            </a:p>
          </p:txBody>
        </p:sp>
        <p:sp>
          <p:nvSpPr>
            <p:cNvPr id="1103" name="Freeform: Shape 1102">
              <a:extLst>
                <a:ext uri="{FF2B5EF4-FFF2-40B4-BE49-F238E27FC236}">
                  <a16:creationId xmlns:a16="http://schemas.microsoft.com/office/drawing/2014/main" id="{82211DDD-B7C2-4AB0-A8EA-77939DC00216}"/>
                </a:ext>
              </a:extLst>
            </p:cNvPr>
            <p:cNvSpPr/>
            <p:nvPr/>
          </p:nvSpPr>
          <p:spPr>
            <a:xfrm>
              <a:off x="7635860" y="1259532"/>
              <a:ext cx="120071" cy="79434"/>
            </a:xfrm>
            <a:custGeom>
              <a:avLst/>
              <a:gdLst>
                <a:gd name="connsiteX0" fmla="*/ 352 w 120071"/>
                <a:gd name="connsiteY0" fmla="*/ 160 h 79434"/>
                <a:gd name="connsiteX1" fmla="*/ 120423 w 120071"/>
                <a:gd name="connsiteY1" fmla="*/ 160 h 79434"/>
                <a:gd name="connsiteX2" fmla="*/ 120423 w 120071"/>
                <a:gd name="connsiteY2" fmla="*/ 29616 h 79434"/>
                <a:gd name="connsiteX3" fmla="*/ 78334 w 120071"/>
                <a:gd name="connsiteY3" fmla="*/ 29616 h 79434"/>
                <a:gd name="connsiteX4" fmla="*/ 78334 w 120071"/>
                <a:gd name="connsiteY4" fmla="*/ 53438 h 79434"/>
                <a:gd name="connsiteX5" fmla="*/ 106307 w 120071"/>
                <a:gd name="connsiteY5" fmla="*/ 53438 h 79434"/>
                <a:gd name="connsiteX6" fmla="*/ 106307 w 120071"/>
                <a:gd name="connsiteY6" fmla="*/ 79595 h 79434"/>
                <a:gd name="connsiteX7" fmla="*/ 14422 w 120071"/>
                <a:gd name="connsiteY7" fmla="*/ 79595 h 79434"/>
                <a:gd name="connsiteX8" fmla="*/ 14422 w 120071"/>
                <a:gd name="connsiteY8" fmla="*/ 53438 h 79434"/>
                <a:gd name="connsiteX9" fmla="*/ 42448 w 120071"/>
                <a:gd name="connsiteY9" fmla="*/ 53438 h 79434"/>
                <a:gd name="connsiteX10" fmla="*/ 42448 w 120071"/>
                <a:gd name="connsiteY10" fmla="*/ 29616 h 79434"/>
                <a:gd name="connsiteX11" fmla="*/ 352 w 120071"/>
                <a:gd name="connsiteY11" fmla="*/ 29616 h 79434"/>
                <a:gd name="connsiteX12" fmla="*/ 352 w 120071"/>
                <a:gd name="connsiteY12" fmla="*/ 160 h 7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0071" h="79434">
                  <a:moveTo>
                    <a:pt x="352" y="160"/>
                  </a:moveTo>
                  <a:lnTo>
                    <a:pt x="120423" y="160"/>
                  </a:lnTo>
                  <a:lnTo>
                    <a:pt x="120423" y="29616"/>
                  </a:lnTo>
                  <a:lnTo>
                    <a:pt x="78334" y="29616"/>
                  </a:lnTo>
                  <a:lnTo>
                    <a:pt x="78334" y="53438"/>
                  </a:lnTo>
                  <a:lnTo>
                    <a:pt x="106307" y="53438"/>
                  </a:lnTo>
                  <a:lnTo>
                    <a:pt x="106307" y="79595"/>
                  </a:lnTo>
                  <a:lnTo>
                    <a:pt x="14422" y="79595"/>
                  </a:lnTo>
                  <a:lnTo>
                    <a:pt x="14422" y="53438"/>
                  </a:lnTo>
                  <a:lnTo>
                    <a:pt x="42448" y="53438"/>
                  </a:lnTo>
                  <a:lnTo>
                    <a:pt x="42448" y="29616"/>
                  </a:lnTo>
                  <a:lnTo>
                    <a:pt x="352" y="29616"/>
                  </a:lnTo>
                  <a:lnTo>
                    <a:pt x="352" y="160"/>
                  </a:lnTo>
                  <a:close/>
                </a:path>
              </a:pathLst>
            </a:custGeom>
            <a:solidFill>
              <a:srgbClr val="231F20"/>
            </a:solidFill>
            <a:ln w="7575" cap="flat">
              <a:noFill/>
              <a:prstDash val="solid"/>
              <a:round/>
            </a:ln>
          </p:spPr>
          <p:txBody>
            <a:bodyPr rtlCol="0" anchor="ctr"/>
            <a:lstStyle/>
            <a:p>
              <a:endParaRPr lang="en-GB"/>
            </a:p>
          </p:txBody>
        </p:sp>
        <p:sp>
          <p:nvSpPr>
            <p:cNvPr id="1104" name="Freeform: Shape 1103">
              <a:extLst>
                <a:ext uri="{FF2B5EF4-FFF2-40B4-BE49-F238E27FC236}">
                  <a16:creationId xmlns:a16="http://schemas.microsoft.com/office/drawing/2014/main" id="{0F8B97AB-7A63-4043-96A7-3DCFA8E382CF}"/>
                </a:ext>
              </a:extLst>
            </p:cNvPr>
            <p:cNvSpPr/>
            <p:nvPr/>
          </p:nvSpPr>
          <p:spPr>
            <a:xfrm>
              <a:off x="7599844" y="1349228"/>
              <a:ext cx="191181" cy="134734"/>
            </a:xfrm>
            <a:custGeom>
              <a:avLst/>
              <a:gdLst>
                <a:gd name="connsiteX0" fmla="*/ 158832 w 191181"/>
                <a:gd name="connsiteY0" fmla="*/ 41766 h 134734"/>
                <a:gd name="connsiteX1" fmla="*/ 158832 w 191181"/>
                <a:gd name="connsiteY1" fmla="*/ 60534 h 134734"/>
                <a:gd name="connsiteX2" fmla="*/ 135739 w 191181"/>
                <a:gd name="connsiteY2" fmla="*/ 60534 h 134734"/>
                <a:gd name="connsiteX3" fmla="*/ 123554 w 191181"/>
                <a:gd name="connsiteY3" fmla="*/ 48250 h 134734"/>
                <a:gd name="connsiteX4" fmla="*/ 123554 w 191181"/>
                <a:gd name="connsiteY4" fmla="*/ 32918 h 134734"/>
                <a:gd name="connsiteX5" fmla="*/ 142322 w 191181"/>
                <a:gd name="connsiteY5" fmla="*/ 32918 h 134734"/>
                <a:gd name="connsiteX6" fmla="*/ 142322 w 191181"/>
                <a:gd name="connsiteY6" fmla="*/ 209 h 134734"/>
                <a:gd name="connsiteX7" fmla="*/ 50437 w 191181"/>
                <a:gd name="connsiteY7" fmla="*/ 209 h 134734"/>
                <a:gd name="connsiteX8" fmla="*/ 50437 w 191181"/>
                <a:gd name="connsiteY8" fmla="*/ 32918 h 134734"/>
                <a:gd name="connsiteX9" fmla="*/ 69205 w 191181"/>
                <a:gd name="connsiteY9" fmla="*/ 32918 h 134734"/>
                <a:gd name="connsiteX10" fmla="*/ 69205 w 191181"/>
                <a:gd name="connsiteY10" fmla="*/ 48250 h 134734"/>
                <a:gd name="connsiteX11" fmla="*/ 57020 w 191181"/>
                <a:gd name="connsiteY11" fmla="*/ 60534 h 134734"/>
                <a:gd name="connsiteX12" fmla="*/ 33053 w 191181"/>
                <a:gd name="connsiteY12" fmla="*/ 60534 h 134734"/>
                <a:gd name="connsiteX13" fmla="*/ 33053 w 191181"/>
                <a:gd name="connsiteY13" fmla="*/ 41766 h 134734"/>
                <a:gd name="connsiteX14" fmla="*/ 352 w 191181"/>
                <a:gd name="connsiteY14" fmla="*/ 41766 h 134734"/>
                <a:gd name="connsiteX15" fmla="*/ 352 w 191181"/>
                <a:gd name="connsiteY15" fmla="*/ 133651 h 134734"/>
                <a:gd name="connsiteX16" fmla="*/ 33053 w 191181"/>
                <a:gd name="connsiteY16" fmla="*/ 133651 h 134734"/>
                <a:gd name="connsiteX17" fmla="*/ 33053 w 191181"/>
                <a:gd name="connsiteY17" fmla="*/ 114883 h 134734"/>
                <a:gd name="connsiteX18" fmla="*/ 57597 w 191181"/>
                <a:gd name="connsiteY18" fmla="*/ 114883 h 134734"/>
                <a:gd name="connsiteX19" fmla="*/ 96380 w 191181"/>
                <a:gd name="connsiteY19" fmla="*/ 134943 h 134734"/>
                <a:gd name="connsiteX20" fmla="*/ 135162 w 191181"/>
                <a:gd name="connsiteY20" fmla="*/ 114883 h 134734"/>
                <a:gd name="connsiteX21" fmla="*/ 158832 w 191181"/>
                <a:gd name="connsiteY21" fmla="*/ 114883 h 134734"/>
                <a:gd name="connsiteX22" fmla="*/ 158832 w 191181"/>
                <a:gd name="connsiteY22" fmla="*/ 133651 h 134734"/>
                <a:gd name="connsiteX23" fmla="*/ 191533 w 191181"/>
                <a:gd name="connsiteY23" fmla="*/ 133651 h 134734"/>
                <a:gd name="connsiteX24" fmla="*/ 191533 w 191181"/>
                <a:gd name="connsiteY24" fmla="*/ 41766 h 134734"/>
                <a:gd name="connsiteX25" fmla="*/ 158832 w 191181"/>
                <a:gd name="connsiteY25" fmla="*/ 41766 h 134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1181" h="134734">
                  <a:moveTo>
                    <a:pt x="158832" y="41766"/>
                  </a:moveTo>
                  <a:lnTo>
                    <a:pt x="158832" y="60534"/>
                  </a:lnTo>
                  <a:lnTo>
                    <a:pt x="135739" y="60534"/>
                  </a:lnTo>
                  <a:cubicBezTo>
                    <a:pt x="132463" y="55730"/>
                    <a:pt x="128320" y="51572"/>
                    <a:pt x="123554" y="48250"/>
                  </a:cubicBezTo>
                  <a:lnTo>
                    <a:pt x="123554" y="32918"/>
                  </a:lnTo>
                  <a:lnTo>
                    <a:pt x="142322" y="32918"/>
                  </a:lnTo>
                  <a:lnTo>
                    <a:pt x="142322" y="209"/>
                  </a:lnTo>
                  <a:lnTo>
                    <a:pt x="50437" y="209"/>
                  </a:lnTo>
                  <a:lnTo>
                    <a:pt x="50437" y="32918"/>
                  </a:lnTo>
                  <a:lnTo>
                    <a:pt x="69205" y="32918"/>
                  </a:lnTo>
                  <a:lnTo>
                    <a:pt x="69205" y="48250"/>
                  </a:lnTo>
                  <a:cubicBezTo>
                    <a:pt x="64439" y="51572"/>
                    <a:pt x="60296" y="55730"/>
                    <a:pt x="57020" y="60534"/>
                  </a:cubicBezTo>
                  <a:lnTo>
                    <a:pt x="33053" y="60534"/>
                  </a:lnTo>
                  <a:lnTo>
                    <a:pt x="33053" y="41766"/>
                  </a:lnTo>
                  <a:lnTo>
                    <a:pt x="352" y="41766"/>
                  </a:lnTo>
                  <a:lnTo>
                    <a:pt x="352" y="133651"/>
                  </a:lnTo>
                  <a:lnTo>
                    <a:pt x="33053" y="133651"/>
                  </a:lnTo>
                  <a:lnTo>
                    <a:pt x="33053" y="114883"/>
                  </a:lnTo>
                  <a:lnTo>
                    <a:pt x="57597" y="114883"/>
                  </a:lnTo>
                  <a:cubicBezTo>
                    <a:pt x="66233" y="127007"/>
                    <a:pt x="80371" y="134943"/>
                    <a:pt x="96380" y="134943"/>
                  </a:cubicBezTo>
                  <a:cubicBezTo>
                    <a:pt x="112388" y="134943"/>
                    <a:pt x="126527" y="127007"/>
                    <a:pt x="135162" y="114883"/>
                  </a:cubicBezTo>
                  <a:lnTo>
                    <a:pt x="158832" y="114883"/>
                  </a:lnTo>
                  <a:lnTo>
                    <a:pt x="158832" y="133651"/>
                  </a:lnTo>
                  <a:lnTo>
                    <a:pt x="191533" y="133651"/>
                  </a:lnTo>
                  <a:lnTo>
                    <a:pt x="191533" y="41766"/>
                  </a:lnTo>
                  <a:lnTo>
                    <a:pt x="158832" y="41766"/>
                  </a:lnTo>
                  <a:close/>
                </a:path>
              </a:pathLst>
            </a:custGeom>
            <a:solidFill>
              <a:srgbClr val="231F20"/>
            </a:solidFill>
            <a:ln w="7575" cap="flat">
              <a:noFill/>
              <a:prstDash val="solid"/>
              <a:round/>
            </a:ln>
          </p:spPr>
          <p:txBody>
            <a:bodyPr rtlCol="0" anchor="ctr"/>
            <a:lstStyle/>
            <a:p>
              <a:endParaRPr lang="en-GB"/>
            </a:p>
          </p:txBody>
        </p:sp>
      </p:grpSp>
      <p:grpSp>
        <p:nvGrpSpPr>
          <p:cNvPr id="1105" name="Group 1104">
            <a:extLst>
              <a:ext uri="{FF2B5EF4-FFF2-40B4-BE49-F238E27FC236}">
                <a16:creationId xmlns:a16="http://schemas.microsoft.com/office/drawing/2014/main" id="{77083251-60AE-4008-A4C8-4F61DCD92E82}"/>
              </a:ext>
            </a:extLst>
          </p:cNvPr>
          <p:cNvGrpSpPr>
            <a:grpSpLocks noChangeAspect="1"/>
          </p:cNvGrpSpPr>
          <p:nvPr/>
        </p:nvGrpSpPr>
        <p:grpSpPr>
          <a:xfrm>
            <a:off x="69679" y="3006886"/>
            <a:ext cx="504000" cy="504000"/>
            <a:chOff x="6851400" y="3342387"/>
            <a:chExt cx="1077355" cy="1077355"/>
          </a:xfrm>
        </p:grpSpPr>
        <p:sp>
          <p:nvSpPr>
            <p:cNvPr id="1106" name="Freeform: Shape 1105">
              <a:extLst>
                <a:ext uri="{FF2B5EF4-FFF2-40B4-BE49-F238E27FC236}">
                  <a16:creationId xmlns:a16="http://schemas.microsoft.com/office/drawing/2014/main" id="{DC294722-68F3-4EEA-B852-81249432AEFF}"/>
                </a:ext>
              </a:extLst>
            </p:cNvPr>
            <p:cNvSpPr/>
            <p:nvPr/>
          </p:nvSpPr>
          <p:spPr>
            <a:xfrm>
              <a:off x="6851400" y="334238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1107" name="Freeform: Shape 1106">
              <a:extLst>
                <a:ext uri="{FF2B5EF4-FFF2-40B4-BE49-F238E27FC236}">
                  <a16:creationId xmlns:a16="http://schemas.microsoft.com/office/drawing/2014/main" id="{44B51320-79A3-4248-A859-B9A4EAF495BA}"/>
                </a:ext>
              </a:extLst>
            </p:cNvPr>
            <p:cNvSpPr/>
            <p:nvPr/>
          </p:nvSpPr>
          <p:spPr>
            <a:xfrm>
              <a:off x="7657691" y="3549402"/>
              <a:ext cx="271064" cy="247226"/>
            </a:xfrm>
            <a:custGeom>
              <a:avLst/>
              <a:gdLst>
                <a:gd name="connsiteX0" fmla="*/ 22079 w 271064"/>
                <a:gd name="connsiteY0" fmla="*/ 174202 h 247226"/>
                <a:gd name="connsiteX1" fmla="*/ 392 w 271064"/>
                <a:gd name="connsiteY1" fmla="*/ 198374 h 247226"/>
                <a:gd name="connsiteX2" fmla="*/ 392 w 271064"/>
                <a:gd name="connsiteY2" fmla="*/ 247365 h 247226"/>
                <a:gd name="connsiteX3" fmla="*/ 146635 w 271064"/>
                <a:gd name="connsiteY3" fmla="*/ 247365 h 247226"/>
                <a:gd name="connsiteX4" fmla="*/ 146635 w 271064"/>
                <a:gd name="connsiteY4" fmla="*/ 198306 h 247226"/>
                <a:gd name="connsiteX5" fmla="*/ 124948 w 271064"/>
                <a:gd name="connsiteY5" fmla="*/ 174194 h 247226"/>
                <a:gd name="connsiteX6" fmla="*/ 124948 w 271064"/>
                <a:gd name="connsiteY6" fmla="*/ 111088 h 247226"/>
                <a:gd name="connsiteX7" fmla="*/ 133021 w 271064"/>
                <a:gd name="connsiteY7" fmla="*/ 103015 h 247226"/>
                <a:gd name="connsiteX8" fmla="*/ 271457 w 271064"/>
                <a:gd name="connsiteY8" fmla="*/ 103015 h 247226"/>
                <a:gd name="connsiteX9" fmla="*/ 271457 w 271064"/>
                <a:gd name="connsiteY9" fmla="*/ 76076 h 247226"/>
                <a:gd name="connsiteX10" fmla="*/ 133021 w 271064"/>
                <a:gd name="connsiteY10" fmla="*/ 76076 h 247226"/>
                <a:gd name="connsiteX11" fmla="*/ 98009 w 271064"/>
                <a:gd name="connsiteY11" fmla="*/ 111088 h 247226"/>
                <a:gd name="connsiteX12" fmla="*/ 98009 w 271064"/>
                <a:gd name="connsiteY12" fmla="*/ 200997 h 247226"/>
                <a:gd name="connsiteX13" fmla="*/ 119696 w 271064"/>
                <a:gd name="connsiteY13" fmla="*/ 200997 h 247226"/>
                <a:gd name="connsiteX14" fmla="*/ 119696 w 271064"/>
                <a:gd name="connsiteY14" fmla="*/ 220426 h 247226"/>
                <a:gd name="connsiteX15" fmla="*/ 27332 w 271064"/>
                <a:gd name="connsiteY15" fmla="*/ 220426 h 247226"/>
                <a:gd name="connsiteX16" fmla="*/ 27332 w 271064"/>
                <a:gd name="connsiteY16" fmla="*/ 200997 h 247226"/>
                <a:gd name="connsiteX17" fmla="*/ 49018 w 271064"/>
                <a:gd name="connsiteY17" fmla="*/ 200997 h 247226"/>
                <a:gd name="connsiteX18" fmla="*/ 49018 w 271064"/>
                <a:gd name="connsiteY18" fmla="*/ 74343 h 247226"/>
                <a:gd name="connsiteX19" fmla="*/ 96276 w 271064"/>
                <a:gd name="connsiteY19" fmla="*/ 27078 h 247226"/>
                <a:gd name="connsiteX20" fmla="*/ 271457 w 271064"/>
                <a:gd name="connsiteY20" fmla="*/ 27078 h 247226"/>
                <a:gd name="connsiteX21" fmla="*/ 271457 w 271064"/>
                <a:gd name="connsiteY21" fmla="*/ 139 h 247226"/>
                <a:gd name="connsiteX22" fmla="*/ 96276 w 271064"/>
                <a:gd name="connsiteY22" fmla="*/ 139 h 247226"/>
                <a:gd name="connsiteX23" fmla="*/ 22079 w 271064"/>
                <a:gd name="connsiteY23" fmla="*/ 74343 h 247226"/>
                <a:gd name="connsiteX24" fmla="*/ 22079 w 271064"/>
                <a:gd name="connsiteY24" fmla="*/ 174202 h 247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1064" h="247226">
                  <a:moveTo>
                    <a:pt x="22079" y="174202"/>
                  </a:moveTo>
                  <a:cubicBezTo>
                    <a:pt x="9879" y="175510"/>
                    <a:pt x="392" y="185832"/>
                    <a:pt x="392" y="198374"/>
                  </a:cubicBezTo>
                  <a:cubicBezTo>
                    <a:pt x="392" y="198374"/>
                    <a:pt x="392" y="247365"/>
                    <a:pt x="392" y="247365"/>
                  </a:cubicBezTo>
                  <a:lnTo>
                    <a:pt x="146635" y="247365"/>
                  </a:lnTo>
                  <a:lnTo>
                    <a:pt x="146635" y="198306"/>
                  </a:lnTo>
                  <a:cubicBezTo>
                    <a:pt x="146635" y="185764"/>
                    <a:pt x="137141" y="175464"/>
                    <a:pt x="124948" y="174194"/>
                  </a:cubicBezTo>
                  <a:lnTo>
                    <a:pt x="124948" y="111088"/>
                  </a:lnTo>
                  <a:cubicBezTo>
                    <a:pt x="124948" y="106626"/>
                    <a:pt x="128559" y="103015"/>
                    <a:pt x="133021" y="103015"/>
                  </a:cubicBezTo>
                  <a:cubicBezTo>
                    <a:pt x="133021" y="103015"/>
                    <a:pt x="271457" y="103015"/>
                    <a:pt x="271457" y="103015"/>
                  </a:cubicBezTo>
                  <a:lnTo>
                    <a:pt x="271457" y="76076"/>
                  </a:lnTo>
                  <a:lnTo>
                    <a:pt x="133021" y="76076"/>
                  </a:lnTo>
                  <a:cubicBezTo>
                    <a:pt x="113691" y="76076"/>
                    <a:pt x="98009" y="91758"/>
                    <a:pt x="98009" y="111088"/>
                  </a:cubicBezTo>
                  <a:cubicBezTo>
                    <a:pt x="98009" y="111088"/>
                    <a:pt x="98009" y="200997"/>
                    <a:pt x="98009" y="200997"/>
                  </a:cubicBezTo>
                  <a:lnTo>
                    <a:pt x="119696" y="200997"/>
                  </a:lnTo>
                  <a:lnTo>
                    <a:pt x="119696" y="220426"/>
                  </a:lnTo>
                  <a:cubicBezTo>
                    <a:pt x="119696" y="220426"/>
                    <a:pt x="27332" y="220426"/>
                    <a:pt x="27332" y="220426"/>
                  </a:cubicBezTo>
                  <a:lnTo>
                    <a:pt x="27332" y="200997"/>
                  </a:lnTo>
                  <a:lnTo>
                    <a:pt x="49018" y="200997"/>
                  </a:lnTo>
                  <a:lnTo>
                    <a:pt x="49018" y="74343"/>
                  </a:lnTo>
                  <a:cubicBezTo>
                    <a:pt x="49018" y="48240"/>
                    <a:pt x="70173" y="27078"/>
                    <a:pt x="96276" y="27078"/>
                  </a:cubicBezTo>
                  <a:lnTo>
                    <a:pt x="271457" y="27078"/>
                  </a:lnTo>
                  <a:lnTo>
                    <a:pt x="271457" y="139"/>
                  </a:lnTo>
                  <a:lnTo>
                    <a:pt x="96276" y="139"/>
                  </a:lnTo>
                  <a:cubicBezTo>
                    <a:pt x="55305" y="139"/>
                    <a:pt x="22079" y="33357"/>
                    <a:pt x="22079" y="74343"/>
                  </a:cubicBezTo>
                  <a:lnTo>
                    <a:pt x="22079" y="174202"/>
                  </a:lnTo>
                  <a:close/>
                </a:path>
              </a:pathLst>
            </a:custGeom>
            <a:solidFill>
              <a:srgbClr val="231F20"/>
            </a:solidFill>
            <a:ln w="7575" cap="flat">
              <a:noFill/>
              <a:prstDash val="solid"/>
              <a:round/>
            </a:ln>
          </p:spPr>
          <p:txBody>
            <a:bodyPr rtlCol="0" anchor="ctr"/>
            <a:lstStyle/>
            <a:p>
              <a:endParaRPr lang="en-GB"/>
            </a:p>
          </p:txBody>
        </p:sp>
        <p:sp>
          <p:nvSpPr>
            <p:cNvPr id="1108" name="Freeform: Shape 1107">
              <a:extLst>
                <a:ext uri="{FF2B5EF4-FFF2-40B4-BE49-F238E27FC236}">
                  <a16:creationId xmlns:a16="http://schemas.microsoft.com/office/drawing/2014/main" id="{311EBA68-6CAE-4045-82DD-E981E237F988}"/>
                </a:ext>
              </a:extLst>
            </p:cNvPr>
            <p:cNvSpPr/>
            <p:nvPr/>
          </p:nvSpPr>
          <p:spPr>
            <a:xfrm>
              <a:off x="7657691" y="3966565"/>
              <a:ext cx="271064" cy="247218"/>
            </a:xfrm>
            <a:custGeom>
              <a:avLst/>
              <a:gdLst>
                <a:gd name="connsiteX0" fmla="*/ 22079 w 271064"/>
                <a:gd name="connsiteY0" fmla="*/ 73475 h 247218"/>
                <a:gd name="connsiteX1" fmla="*/ 22079 w 271064"/>
                <a:gd name="connsiteY1" fmla="*/ 173334 h 247218"/>
                <a:gd name="connsiteX2" fmla="*/ 96276 w 271064"/>
                <a:gd name="connsiteY2" fmla="*/ 247531 h 247218"/>
                <a:gd name="connsiteX3" fmla="*/ 271457 w 271064"/>
                <a:gd name="connsiteY3" fmla="*/ 247531 h 247218"/>
                <a:gd name="connsiteX4" fmla="*/ 271457 w 271064"/>
                <a:gd name="connsiteY4" fmla="*/ 220592 h 247218"/>
                <a:gd name="connsiteX5" fmla="*/ 96276 w 271064"/>
                <a:gd name="connsiteY5" fmla="*/ 220592 h 247218"/>
                <a:gd name="connsiteX6" fmla="*/ 49018 w 271064"/>
                <a:gd name="connsiteY6" fmla="*/ 173334 h 247218"/>
                <a:gd name="connsiteX7" fmla="*/ 49018 w 271064"/>
                <a:gd name="connsiteY7" fmla="*/ 46681 h 247218"/>
                <a:gd name="connsiteX8" fmla="*/ 27332 w 271064"/>
                <a:gd name="connsiteY8" fmla="*/ 46681 h 247218"/>
                <a:gd name="connsiteX9" fmla="*/ 27332 w 271064"/>
                <a:gd name="connsiteY9" fmla="*/ 27252 h 247218"/>
                <a:gd name="connsiteX10" fmla="*/ 119696 w 271064"/>
                <a:gd name="connsiteY10" fmla="*/ 27252 h 247218"/>
                <a:gd name="connsiteX11" fmla="*/ 119696 w 271064"/>
                <a:gd name="connsiteY11" fmla="*/ 46681 h 247218"/>
                <a:gd name="connsiteX12" fmla="*/ 98009 w 271064"/>
                <a:gd name="connsiteY12" fmla="*/ 46681 h 247218"/>
                <a:gd name="connsiteX13" fmla="*/ 98009 w 271064"/>
                <a:gd name="connsiteY13" fmla="*/ 136582 h 247218"/>
                <a:gd name="connsiteX14" fmla="*/ 133021 w 271064"/>
                <a:gd name="connsiteY14" fmla="*/ 171601 h 247218"/>
                <a:gd name="connsiteX15" fmla="*/ 271457 w 271064"/>
                <a:gd name="connsiteY15" fmla="*/ 171601 h 247218"/>
                <a:gd name="connsiteX16" fmla="*/ 271457 w 271064"/>
                <a:gd name="connsiteY16" fmla="*/ 144662 h 247218"/>
                <a:gd name="connsiteX17" fmla="*/ 133021 w 271064"/>
                <a:gd name="connsiteY17" fmla="*/ 144662 h 247218"/>
                <a:gd name="connsiteX18" fmla="*/ 124948 w 271064"/>
                <a:gd name="connsiteY18" fmla="*/ 136582 h 247218"/>
                <a:gd name="connsiteX19" fmla="*/ 124948 w 271064"/>
                <a:gd name="connsiteY19" fmla="*/ 73483 h 247218"/>
                <a:gd name="connsiteX20" fmla="*/ 146635 w 271064"/>
                <a:gd name="connsiteY20" fmla="*/ 49371 h 247218"/>
                <a:gd name="connsiteX21" fmla="*/ 146635 w 271064"/>
                <a:gd name="connsiteY21" fmla="*/ 312 h 247218"/>
                <a:gd name="connsiteX22" fmla="*/ 392 w 271064"/>
                <a:gd name="connsiteY22" fmla="*/ 312 h 247218"/>
                <a:gd name="connsiteX23" fmla="*/ 392 w 271064"/>
                <a:gd name="connsiteY23" fmla="*/ 49303 h 247218"/>
                <a:gd name="connsiteX24" fmla="*/ 22079 w 271064"/>
                <a:gd name="connsiteY24" fmla="*/ 73475 h 247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1064" h="247218">
                  <a:moveTo>
                    <a:pt x="22079" y="73475"/>
                  </a:moveTo>
                  <a:lnTo>
                    <a:pt x="22079" y="173334"/>
                  </a:lnTo>
                  <a:cubicBezTo>
                    <a:pt x="22079" y="214306"/>
                    <a:pt x="55305" y="247531"/>
                    <a:pt x="96276" y="247531"/>
                  </a:cubicBezTo>
                  <a:lnTo>
                    <a:pt x="271457" y="247531"/>
                  </a:lnTo>
                  <a:lnTo>
                    <a:pt x="271457" y="220592"/>
                  </a:lnTo>
                  <a:lnTo>
                    <a:pt x="96276" y="220592"/>
                  </a:lnTo>
                  <a:cubicBezTo>
                    <a:pt x="70173" y="220592"/>
                    <a:pt x="49018" y="199438"/>
                    <a:pt x="49018" y="173334"/>
                  </a:cubicBezTo>
                  <a:cubicBezTo>
                    <a:pt x="49018" y="173334"/>
                    <a:pt x="49018" y="46681"/>
                    <a:pt x="49018" y="46681"/>
                  </a:cubicBezTo>
                  <a:lnTo>
                    <a:pt x="27332" y="46681"/>
                  </a:lnTo>
                  <a:lnTo>
                    <a:pt x="27332" y="27252"/>
                  </a:lnTo>
                  <a:cubicBezTo>
                    <a:pt x="27332" y="27252"/>
                    <a:pt x="119696" y="27252"/>
                    <a:pt x="119696" y="27252"/>
                  </a:cubicBezTo>
                  <a:lnTo>
                    <a:pt x="119696" y="46681"/>
                  </a:lnTo>
                  <a:lnTo>
                    <a:pt x="98009" y="46681"/>
                  </a:lnTo>
                  <a:lnTo>
                    <a:pt x="98009" y="136582"/>
                  </a:lnTo>
                  <a:cubicBezTo>
                    <a:pt x="98009" y="155927"/>
                    <a:pt x="113691" y="171601"/>
                    <a:pt x="133021" y="171601"/>
                  </a:cubicBezTo>
                  <a:lnTo>
                    <a:pt x="271457" y="171601"/>
                  </a:lnTo>
                  <a:lnTo>
                    <a:pt x="271457" y="144662"/>
                  </a:lnTo>
                  <a:lnTo>
                    <a:pt x="133021" y="144662"/>
                  </a:lnTo>
                  <a:cubicBezTo>
                    <a:pt x="128559" y="144662"/>
                    <a:pt x="124948" y="141044"/>
                    <a:pt x="124948" y="136582"/>
                  </a:cubicBezTo>
                  <a:lnTo>
                    <a:pt x="124948" y="73483"/>
                  </a:lnTo>
                  <a:cubicBezTo>
                    <a:pt x="137141" y="72214"/>
                    <a:pt x="146635" y="61914"/>
                    <a:pt x="146635" y="49371"/>
                  </a:cubicBezTo>
                  <a:cubicBezTo>
                    <a:pt x="146635" y="49371"/>
                    <a:pt x="146635" y="312"/>
                    <a:pt x="146635" y="312"/>
                  </a:cubicBezTo>
                  <a:lnTo>
                    <a:pt x="392" y="312"/>
                  </a:lnTo>
                  <a:lnTo>
                    <a:pt x="392" y="49303"/>
                  </a:lnTo>
                  <a:cubicBezTo>
                    <a:pt x="392" y="61845"/>
                    <a:pt x="9879" y="72168"/>
                    <a:pt x="22079" y="73475"/>
                  </a:cubicBezTo>
                  <a:close/>
                </a:path>
              </a:pathLst>
            </a:custGeom>
            <a:solidFill>
              <a:srgbClr val="231F20"/>
            </a:solidFill>
            <a:ln w="7575" cap="flat">
              <a:noFill/>
              <a:prstDash val="solid"/>
              <a:round/>
            </a:ln>
          </p:spPr>
          <p:txBody>
            <a:bodyPr rtlCol="0" anchor="ctr"/>
            <a:lstStyle/>
            <a:p>
              <a:endParaRPr lang="en-GB"/>
            </a:p>
          </p:txBody>
        </p:sp>
        <p:sp>
          <p:nvSpPr>
            <p:cNvPr id="1109" name="Freeform: Shape 1108">
              <a:extLst>
                <a:ext uri="{FF2B5EF4-FFF2-40B4-BE49-F238E27FC236}">
                  <a16:creationId xmlns:a16="http://schemas.microsoft.com/office/drawing/2014/main" id="{39F00F72-B971-4036-9110-B3072899206D}"/>
                </a:ext>
              </a:extLst>
            </p:cNvPr>
            <p:cNvSpPr/>
            <p:nvPr/>
          </p:nvSpPr>
          <p:spPr>
            <a:xfrm>
              <a:off x="7316975" y="3473480"/>
              <a:ext cx="611780" cy="323148"/>
            </a:xfrm>
            <a:custGeom>
              <a:avLst/>
              <a:gdLst>
                <a:gd name="connsiteX0" fmla="*/ 22008 w 611780"/>
                <a:gd name="connsiteY0" fmla="*/ 250109 h 323148"/>
                <a:gd name="connsiteX1" fmla="*/ 321 w 611780"/>
                <a:gd name="connsiteY1" fmla="*/ 274281 h 323148"/>
                <a:gd name="connsiteX2" fmla="*/ 321 w 611780"/>
                <a:gd name="connsiteY2" fmla="*/ 323272 h 323148"/>
                <a:gd name="connsiteX3" fmla="*/ 146571 w 611780"/>
                <a:gd name="connsiteY3" fmla="*/ 323272 h 323148"/>
                <a:gd name="connsiteX4" fmla="*/ 146571 w 611780"/>
                <a:gd name="connsiteY4" fmla="*/ 274213 h 323148"/>
                <a:gd name="connsiteX5" fmla="*/ 124877 w 611780"/>
                <a:gd name="connsiteY5" fmla="*/ 250101 h 323148"/>
                <a:gd name="connsiteX6" fmla="*/ 124877 w 611780"/>
                <a:gd name="connsiteY6" fmla="*/ 111065 h 323148"/>
                <a:gd name="connsiteX7" fmla="*/ 132950 w 611780"/>
                <a:gd name="connsiteY7" fmla="*/ 102984 h 323148"/>
                <a:gd name="connsiteX8" fmla="*/ 612101 w 611780"/>
                <a:gd name="connsiteY8" fmla="*/ 102984 h 323148"/>
                <a:gd name="connsiteX9" fmla="*/ 612101 w 611780"/>
                <a:gd name="connsiteY9" fmla="*/ 76045 h 323148"/>
                <a:gd name="connsiteX10" fmla="*/ 132950 w 611780"/>
                <a:gd name="connsiteY10" fmla="*/ 76045 h 323148"/>
                <a:gd name="connsiteX11" fmla="*/ 97938 w 611780"/>
                <a:gd name="connsiteY11" fmla="*/ 111065 h 323148"/>
                <a:gd name="connsiteX12" fmla="*/ 97938 w 611780"/>
                <a:gd name="connsiteY12" fmla="*/ 276903 h 323148"/>
                <a:gd name="connsiteX13" fmla="*/ 119632 w 611780"/>
                <a:gd name="connsiteY13" fmla="*/ 276903 h 323148"/>
                <a:gd name="connsiteX14" fmla="*/ 119632 w 611780"/>
                <a:gd name="connsiteY14" fmla="*/ 296332 h 323148"/>
                <a:gd name="connsiteX15" fmla="*/ 27261 w 611780"/>
                <a:gd name="connsiteY15" fmla="*/ 296332 h 323148"/>
                <a:gd name="connsiteX16" fmla="*/ 27261 w 611780"/>
                <a:gd name="connsiteY16" fmla="*/ 276903 h 323148"/>
                <a:gd name="connsiteX17" fmla="*/ 48947 w 611780"/>
                <a:gd name="connsiteY17" fmla="*/ 276903 h 323148"/>
                <a:gd name="connsiteX18" fmla="*/ 48947 w 611780"/>
                <a:gd name="connsiteY18" fmla="*/ 74312 h 323148"/>
                <a:gd name="connsiteX19" fmla="*/ 96205 w 611780"/>
                <a:gd name="connsiteY19" fmla="*/ 27062 h 323148"/>
                <a:gd name="connsiteX20" fmla="*/ 612101 w 611780"/>
                <a:gd name="connsiteY20" fmla="*/ 27062 h 323148"/>
                <a:gd name="connsiteX21" fmla="*/ 612101 w 611780"/>
                <a:gd name="connsiteY21" fmla="*/ 123 h 323148"/>
                <a:gd name="connsiteX22" fmla="*/ 96205 w 611780"/>
                <a:gd name="connsiteY22" fmla="*/ 123 h 323148"/>
                <a:gd name="connsiteX23" fmla="*/ 22008 w 611780"/>
                <a:gd name="connsiteY23" fmla="*/ 74312 h 323148"/>
                <a:gd name="connsiteX24" fmla="*/ 22008 w 611780"/>
                <a:gd name="connsiteY24" fmla="*/ 250109 h 323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1780" h="323148">
                  <a:moveTo>
                    <a:pt x="22008" y="250109"/>
                  </a:moveTo>
                  <a:cubicBezTo>
                    <a:pt x="9823" y="251416"/>
                    <a:pt x="321" y="261739"/>
                    <a:pt x="321" y="274281"/>
                  </a:cubicBezTo>
                  <a:cubicBezTo>
                    <a:pt x="321" y="274281"/>
                    <a:pt x="321" y="323272"/>
                    <a:pt x="321" y="323272"/>
                  </a:cubicBezTo>
                  <a:lnTo>
                    <a:pt x="146571" y="323272"/>
                  </a:lnTo>
                  <a:lnTo>
                    <a:pt x="146571" y="274213"/>
                  </a:lnTo>
                  <a:cubicBezTo>
                    <a:pt x="146571" y="261670"/>
                    <a:pt x="137062" y="251370"/>
                    <a:pt x="124877" y="250101"/>
                  </a:cubicBezTo>
                  <a:lnTo>
                    <a:pt x="124877" y="111065"/>
                  </a:lnTo>
                  <a:cubicBezTo>
                    <a:pt x="124877" y="106603"/>
                    <a:pt x="128488" y="102984"/>
                    <a:pt x="132950" y="102984"/>
                  </a:cubicBezTo>
                  <a:cubicBezTo>
                    <a:pt x="132950" y="102984"/>
                    <a:pt x="612101" y="102984"/>
                    <a:pt x="612101" y="102984"/>
                  </a:cubicBezTo>
                  <a:lnTo>
                    <a:pt x="612101" y="76045"/>
                  </a:lnTo>
                  <a:lnTo>
                    <a:pt x="132950" y="76045"/>
                  </a:lnTo>
                  <a:cubicBezTo>
                    <a:pt x="113620" y="76045"/>
                    <a:pt x="97938" y="91719"/>
                    <a:pt x="97938" y="111065"/>
                  </a:cubicBezTo>
                  <a:cubicBezTo>
                    <a:pt x="97938" y="111065"/>
                    <a:pt x="97938" y="276903"/>
                    <a:pt x="97938" y="276903"/>
                  </a:cubicBezTo>
                  <a:lnTo>
                    <a:pt x="119632" y="276903"/>
                  </a:lnTo>
                  <a:lnTo>
                    <a:pt x="119632" y="296332"/>
                  </a:lnTo>
                  <a:cubicBezTo>
                    <a:pt x="119632" y="296332"/>
                    <a:pt x="27261" y="296332"/>
                    <a:pt x="27261" y="296332"/>
                  </a:cubicBezTo>
                  <a:lnTo>
                    <a:pt x="27261" y="276903"/>
                  </a:lnTo>
                  <a:lnTo>
                    <a:pt x="48947" y="276903"/>
                  </a:lnTo>
                  <a:lnTo>
                    <a:pt x="48947" y="74312"/>
                  </a:lnTo>
                  <a:cubicBezTo>
                    <a:pt x="48947" y="48209"/>
                    <a:pt x="70102" y="27062"/>
                    <a:pt x="96205" y="27062"/>
                  </a:cubicBezTo>
                  <a:lnTo>
                    <a:pt x="612101" y="27062"/>
                  </a:lnTo>
                  <a:lnTo>
                    <a:pt x="612101" y="123"/>
                  </a:lnTo>
                  <a:lnTo>
                    <a:pt x="96205" y="123"/>
                  </a:lnTo>
                  <a:cubicBezTo>
                    <a:pt x="55234" y="123"/>
                    <a:pt x="22008" y="33341"/>
                    <a:pt x="22008" y="74312"/>
                  </a:cubicBezTo>
                  <a:lnTo>
                    <a:pt x="22008" y="250109"/>
                  </a:lnTo>
                  <a:close/>
                </a:path>
              </a:pathLst>
            </a:custGeom>
            <a:solidFill>
              <a:srgbClr val="231F20"/>
            </a:solidFill>
            <a:ln w="7575" cap="flat">
              <a:noFill/>
              <a:prstDash val="solid"/>
              <a:round/>
            </a:ln>
          </p:spPr>
          <p:txBody>
            <a:bodyPr rtlCol="0" anchor="ctr"/>
            <a:lstStyle/>
            <a:p>
              <a:endParaRPr lang="en-GB"/>
            </a:p>
          </p:txBody>
        </p:sp>
        <p:sp>
          <p:nvSpPr>
            <p:cNvPr id="1110" name="Freeform: Shape 1109">
              <a:extLst>
                <a:ext uri="{FF2B5EF4-FFF2-40B4-BE49-F238E27FC236}">
                  <a16:creationId xmlns:a16="http://schemas.microsoft.com/office/drawing/2014/main" id="{3E7B9694-2076-40C8-BBB9-5069DA197DC1}"/>
                </a:ext>
              </a:extLst>
            </p:cNvPr>
            <p:cNvSpPr/>
            <p:nvPr/>
          </p:nvSpPr>
          <p:spPr>
            <a:xfrm>
              <a:off x="7316975" y="3966565"/>
              <a:ext cx="611780" cy="323148"/>
            </a:xfrm>
            <a:custGeom>
              <a:avLst/>
              <a:gdLst>
                <a:gd name="connsiteX0" fmla="*/ 22008 w 611780"/>
                <a:gd name="connsiteY0" fmla="*/ 73491 h 323148"/>
                <a:gd name="connsiteX1" fmla="*/ 22008 w 611780"/>
                <a:gd name="connsiteY1" fmla="*/ 249280 h 323148"/>
                <a:gd name="connsiteX2" fmla="*/ 96205 w 611780"/>
                <a:gd name="connsiteY2" fmla="*/ 323477 h 323148"/>
                <a:gd name="connsiteX3" fmla="*/ 612101 w 611780"/>
                <a:gd name="connsiteY3" fmla="*/ 323477 h 323148"/>
                <a:gd name="connsiteX4" fmla="*/ 612101 w 611780"/>
                <a:gd name="connsiteY4" fmla="*/ 296538 h 323148"/>
                <a:gd name="connsiteX5" fmla="*/ 96205 w 611780"/>
                <a:gd name="connsiteY5" fmla="*/ 296538 h 323148"/>
                <a:gd name="connsiteX6" fmla="*/ 48947 w 611780"/>
                <a:gd name="connsiteY6" fmla="*/ 249280 h 323148"/>
                <a:gd name="connsiteX7" fmla="*/ 48947 w 611780"/>
                <a:gd name="connsiteY7" fmla="*/ 46696 h 323148"/>
                <a:gd name="connsiteX8" fmla="*/ 27261 w 611780"/>
                <a:gd name="connsiteY8" fmla="*/ 46696 h 323148"/>
                <a:gd name="connsiteX9" fmla="*/ 27261 w 611780"/>
                <a:gd name="connsiteY9" fmla="*/ 27267 h 323148"/>
                <a:gd name="connsiteX10" fmla="*/ 119632 w 611780"/>
                <a:gd name="connsiteY10" fmla="*/ 27267 h 323148"/>
                <a:gd name="connsiteX11" fmla="*/ 119632 w 611780"/>
                <a:gd name="connsiteY11" fmla="*/ 46696 h 323148"/>
                <a:gd name="connsiteX12" fmla="*/ 97938 w 611780"/>
                <a:gd name="connsiteY12" fmla="*/ 46696 h 323148"/>
                <a:gd name="connsiteX13" fmla="*/ 97938 w 611780"/>
                <a:gd name="connsiteY13" fmla="*/ 212535 h 323148"/>
                <a:gd name="connsiteX14" fmla="*/ 132950 w 611780"/>
                <a:gd name="connsiteY14" fmla="*/ 247547 h 323148"/>
                <a:gd name="connsiteX15" fmla="*/ 612101 w 611780"/>
                <a:gd name="connsiteY15" fmla="*/ 247547 h 323148"/>
                <a:gd name="connsiteX16" fmla="*/ 612101 w 611780"/>
                <a:gd name="connsiteY16" fmla="*/ 220608 h 323148"/>
                <a:gd name="connsiteX17" fmla="*/ 132950 w 611780"/>
                <a:gd name="connsiteY17" fmla="*/ 220608 h 323148"/>
                <a:gd name="connsiteX18" fmla="*/ 124877 w 611780"/>
                <a:gd name="connsiteY18" fmla="*/ 212535 h 323148"/>
                <a:gd name="connsiteX19" fmla="*/ 124877 w 611780"/>
                <a:gd name="connsiteY19" fmla="*/ 73499 h 323148"/>
                <a:gd name="connsiteX20" fmla="*/ 146571 w 611780"/>
                <a:gd name="connsiteY20" fmla="*/ 49387 h 323148"/>
                <a:gd name="connsiteX21" fmla="*/ 146571 w 611780"/>
                <a:gd name="connsiteY21" fmla="*/ 328 h 323148"/>
                <a:gd name="connsiteX22" fmla="*/ 321 w 611780"/>
                <a:gd name="connsiteY22" fmla="*/ 328 h 323148"/>
                <a:gd name="connsiteX23" fmla="*/ 321 w 611780"/>
                <a:gd name="connsiteY23" fmla="*/ 49319 h 323148"/>
                <a:gd name="connsiteX24" fmla="*/ 22008 w 611780"/>
                <a:gd name="connsiteY24" fmla="*/ 73491 h 323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1780" h="323148">
                  <a:moveTo>
                    <a:pt x="22008" y="73491"/>
                  </a:moveTo>
                  <a:lnTo>
                    <a:pt x="22008" y="249280"/>
                  </a:lnTo>
                  <a:cubicBezTo>
                    <a:pt x="22008" y="290252"/>
                    <a:pt x="55234" y="323477"/>
                    <a:pt x="96205" y="323477"/>
                  </a:cubicBezTo>
                  <a:lnTo>
                    <a:pt x="612101" y="323477"/>
                  </a:lnTo>
                  <a:lnTo>
                    <a:pt x="612101" y="296538"/>
                  </a:lnTo>
                  <a:lnTo>
                    <a:pt x="96205" y="296538"/>
                  </a:lnTo>
                  <a:cubicBezTo>
                    <a:pt x="70102" y="296538"/>
                    <a:pt x="48947" y="275383"/>
                    <a:pt x="48947" y="249280"/>
                  </a:cubicBezTo>
                  <a:lnTo>
                    <a:pt x="48947" y="46696"/>
                  </a:lnTo>
                  <a:lnTo>
                    <a:pt x="27261" y="46696"/>
                  </a:lnTo>
                  <a:lnTo>
                    <a:pt x="27261" y="27267"/>
                  </a:lnTo>
                  <a:cubicBezTo>
                    <a:pt x="27261" y="27267"/>
                    <a:pt x="119632" y="27267"/>
                    <a:pt x="119632" y="27267"/>
                  </a:cubicBezTo>
                  <a:lnTo>
                    <a:pt x="119632" y="46696"/>
                  </a:lnTo>
                  <a:lnTo>
                    <a:pt x="97938" y="46696"/>
                  </a:lnTo>
                  <a:lnTo>
                    <a:pt x="97938" y="212535"/>
                  </a:lnTo>
                  <a:cubicBezTo>
                    <a:pt x="97938" y="231866"/>
                    <a:pt x="113620" y="247547"/>
                    <a:pt x="132950" y="247547"/>
                  </a:cubicBezTo>
                  <a:cubicBezTo>
                    <a:pt x="132950" y="247547"/>
                    <a:pt x="612101" y="247547"/>
                    <a:pt x="612101" y="247547"/>
                  </a:cubicBezTo>
                  <a:lnTo>
                    <a:pt x="612101" y="220608"/>
                  </a:lnTo>
                  <a:lnTo>
                    <a:pt x="132950" y="220608"/>
                  </a:lnTo>
                  <a:cubicBezTo>
                    <a:pt x="128488" y="220608"/>
                    <a:pt x="124877" y="216997"/>
                    <a:pt x="124877" y="212535"/>
                  </a:cubicBezTo>
                  <a:lnTo>
                    <a:pt x="124877" y="73499"/>
                  </a:lnTo>
                  <a:cubicBezTo>
                    <a:pt x="137062" y="72229"/>
                    <a:pt x="146571" y="61930"/>
                    <a:pt x="146571" y="49387"/>
                  </a:cubicBezTo>
                  <a:lnTo>
                    <a:pt x="146571" y="328"/>
                  </a:lnTo>
                  <a:lnTo>
                    <a:pt x="321" y="328"/>
                  </a:lnTo>
                  <a:lnTo>
                    <a:pt x="321" y="49319"/>
                  </a:lnTo>
                  <a:cubicBezTo>
                    <a:pt x="321" y="61861"/>
                    <a:pt x="9823" y="72184"/>
                    <a:pt x="22008" y="73491"/>
                  </a:cubicBezTo>
                  <a:close/>
                </a:path>
              </a:pathLst>
            </a:custGeom>
            <a:solidFill>
              <a:srgbClr val="231F20"/>
            </a:solidFill>
            <a:ln w="7575" cap="flat">
              <a:noFill/>
              <a:prstDash val="solid"/>
              <a:round/>
            </a:ln>
          </p:spPr>
          <p:txBody>
            <a:bodyPr rtlCol="0" anchor="ctr"/>
            <a:lstStyle/>
            <a:p>
              <a:endParaRPr lang="en-GB"/>
            </a:p>
          </p:txBody>
        </p:sp>
        <p:sp>
          <p:nvSpPr>
            <p:cNvPr id="1111" name="Freeform: Shape 1110">
              <a:extLst>
                <a:ext uri="{FF2B5EF4-FFF2-40B4-BE49-F238E27FC236}">
                  <a16:creationId xmlns:a16="http://schemas.microsoft.com/office/drawing/2014/main" id="{A850FB3D-FC50-413A-96FB-648AFCA88AA4}"/>
                </a:ext>
              </a:extLst>
            </p:cNvPr>
            <p:cNvSpPr/>
            <p:nvPr/>
          </p:nvSpPr>
          <p:spPr>
            <a:xfrm>
              <a:off x="7624822" y="3776500"/>
              <a:ext cx="210823" cy="210831"/>
            </a:xfrm>
            <a:custGeom>
              <a:avLst/>
              <a:gdLst>
                <a:gd name="connsiteX0" fmla="*/ 105782 w 210823"/>
                <a:gd name="connsiteY0" fmla="*/ 226 h 210831"/>
                <a:gd name="connsiteX1" fmla="*/ 211190 w 210823"/>
                <a:gd name="connsiteY1" fmla="*/ 105634 h 210831"/>
                <a:gd name="connsiteX2" fmla="*/ 105782 w 210823"/>
                <a:gd name="connsiteY2" fmla="*/ 211057 h 210831"/>
                <a:gd name="connsiteX3" fmla="*/ 366 w 210823"/>
                <a:gd name="connsiteY3" fmla="*/ 105634 h 210831"/>
                <a:gd name="connsiteX4" fmla="*/ 105782 w 210823"/>
                <a:gd name="connsiteY4" fmla="*/ 226 h 210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823" h="210831">
                  <a:moveTo>
                    <a:pt x="105782" y="226"/>
                  </a:moveTo>
                  <a:cubicBezTo>
                    <a:pt x="164001" y="226"/>
                    <a:pt x="211190" y="47422"/>
                    <a:pt x="211190" y="105634"/>
                  </a:cubicBezTo>
                  <a:cubicBezTo>
                    <a:pt x="211190" y="163860"/>
                    <a:pt x="164001" y="211057"/>
                    <a:pt x="105782" y="211057"/>
                  </a:cubicBezTo>
                  <a:cubicBezTo>
                    <a:pt x="47563" y="211057"/>
                    <a:pt x="366" y="163860"/>
                    <a:pt x="366" y="105634"/>
                  </a:cubicBezTo>
                  <a:cubicBezTo>
                    <a:pt x="366" y="47422"/>
                    <a:pt x="47563" y="226"/>
                    <a:pt x="105782" y="226"/>
                  </a:cubicBezTo>
                  <a:close/>
                </a:path>
              </a:pathLst>
            </a:custGeom>
            <a:solidFill>
              <a:srgbClr val="5F636A"/>
            </a:solidFill>
            <a:ln w="7575" cap="flat">
              <a:noFill/>
              <a:prstDash val="solid"/>
              <a:round/>
            </a:ln>
          </p:spPr>
          <p:txBody>
            <a:bodyPr rtlCol="0" anchor="ctr"/>
            <a:lstStyle/>
            <a:p>
              <a:endParaRPr lang="en-GB"/>
            </a:p>
          </p:txBody>
        </p:sp>
        <p:sp>
          <p:nvSpPr>
            <p:cNvPr id="1112" name="Freeform: Shape 1111">
              <a:extLst>
                <a:ext uri="{FF2B5EF4-FFF2-40B4-BE49-F238E27FC236}">
                  <a16:creationId xmlns:a16="http://schemas.microsoft.com/office/drawing/2014/main" id="{77FDA478-CCF7-4C82-A938-36E5DF952B53}"/>
                </a:ext>
              </a:extLst>
            </p:cNvPr>
            <p:cNvSpPr/>
            <p:nvPr/>
          </p:nvSpPr>
          <p:spPr>
            <a:xfrm>
              <a:off x="7611892" y="3763570"/>
              <a:ext cx="236683" cy="236691"/>
            </a:xfrm>
            <a:custGeom>
              <a:avLst/>
              <a:gdLst>
                <a:gd name="connsiteX0" fmla="*/ 118712 w 236683"/>
                <a:gd name="connsiteY0" fmla="*/ 226 h 236691"/>
                <a:gd name="connsiteX1" fmla="*/ 366 w 236683"/>
                <a:gd name="connsiteY1" fmla="*/ 118564 h 236691"/>
                <a:gd name="connsiteX2" fmla="*/ 118712 w 236683"/>
                <a:gd name="connsiteY2" fmla="*/ 236917 h 236691"/>
                <a:gd name="connsiteX3" fmla="*/ 237050 w 236683"/>
                <a:gd name="connsiteY3" fmla="*/ 118564 h 236691"/>
                <a:gd name="connsiteX4" fmla="*/ 118712 w 236683"/>
                <a:gd name="connsiteY4" fmla="*/ 226 h 236691"/>
                <a:gd name="connsiteX5" fmla="*/ 118712 w 236683"/>
                <a:gd name="connsiteY5" fmla="*/ 26085 h 236691"/>
                <a:gd name="connsiteX6" fmla="*/ 211190 w 236683"/>
                <a:gd name="connsiteY6" fmla="*/ 118564 h 236691"/>
                <a:gd name="connsiteX7" fmla="*/ 118712 w 236683"/>
                <a:gd name="connsiteY7" fmla="*/ 211057 h 236691"/>
                <a:gd name="connsiteX8" fmla="*/ 26226 w 236683"/>
                <a:gd name="connsiteY8" fmla="*/ 118564 h 236691"/>
                <a:gd name="connsiteX9" fmla="*/ 118712 w 236683"/>
                <a:gd name="connsiteY9" fmla="*/ 26085 h 23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683" h="236691">
                  <a:moveTo>
                    <a:pt x="118712" y="226"/>
                  </a:moveTo>
                  <a:cubicBezTo>
                    <a:pt x="53355" y="226"/>
                    <a:pt x="366" y="53215"/>
                    <a:pt x="366" y="118564"/>
                  </a:cubicBezTo>
                  <a:cubicBezTo>
                    <a:pt x="366" y="183928"/>
                    <a:pt x="53355" y="236917"/>
                    <a:pt x="118712" y="236917"/>
                  </a:cubicBezTo>
                  <a:cubicBezTo>
                    <a:pt x="184068" y="236917"/>
                    <a:pt x="237050" y="183928"/>
                    <a:pt x="237050" y="118564"/>
                  </a:cubicBezTo>
                  <a:cubicBezTo>
                    <a:pt x="237050" y="53215"/>
                    <a:pt x="184068" y="226"/>
                    <a:pt x="118712" y="226"/>
                  </a:cubicBezTo>
                  <a:close/>
                  <a:moveTo>
                    <a:pt x="118712" y="26085"/>
                  </a:moveTo>
                  <a:cubicBezTo>
                    <a:pt x="169793" y="26085"/>
                    <a:pt x="211190" y="67490"/>
                    <a:pt x="211190" y="118564"/>
                  </a:cubicBezTo>
                  <a:cubicBezTo>
                    <a:pt x="211190" y="169652"/>
                    <a:pt x="169793" y="211057"/>
                    <a:pt x="118712" y="211057"/>
                  </a:cubicBezTo>
                  <a:cubicBezTo>
                    <a:pt x="67631" y="211057"/>
                    <a:pt x="26226" y="169652"/>
                    <a:pt x="26226" y="118564"/>
                  </a:cubicBezTo>
                  <a:cubicBezTo>
                    <a:pt x="26226" y="67490"/>
                    <a:pt x="67631" y="26085"/>
                    <a:pt x="118712" y="26085"/>
                  </a:cubicBezTo>
                  <a:close/>
                </a:path>
              </a:pathLst>
            </a:custGeom>
            <a:solidFill>
              <a:srgbClr val="231F20"/>
            </a:solidFill>
            <a:ln w="7575" cap="flat">
              <a:noFill/>
              <a:prstDash val="solid"/>
              <a:round/>
            </a:ln>
          </p:spPr>
          <p:txBody>
            <a:bodyPr rtlCol="0" anchor="ctr"/>
            <a:lstStyle/>
            <a:p>
              <a:endParaRPr lang="en-GB"/>
            </a:p>
          </p:txBody>
        </p:sp>
        <p:sp>
          <p:nvSpPr>
            <p:cNvPr id="1113" name="Freeform: Shape 1112">
              <a:extLst>
                <a:ext uri="{FF2B5EF4-FFF2-40B4-BE49-F238E27FC236}">
                  <a16:creationId xmlns:a16="http://schemas.microsoft.com/office/drawing/2014/main" id="{A92944ED-86DD-4236-97EA-1D4D79673DCB}"/>
                </a:ext>
              </a:extLst>
            </p:cNvPr>
            <p:cNvSpPr/>
            <p:nvPr/>
          </p:nvSpPr>
          <p:spPr>
            <a:xfrm>
              <a:off x="7664555" y="3816232"/>
              <a:ext cx="131366" cy="131366"/>
            </a:xfrm>
            <a:custGeom>
              <a:avLst/>
              <a:gdLst>
                <a:gd name="connsiteX0" fmla="*/ 66049 w 131366"/>
                <a:gd name="connsiteY0" fmla="*/ 226 h 131366"/>
                <a:gd name="connsiteX1" fmla="*/ 131733 w 131366"/>
                <a:gd name="connsiteY1" fmla="*/ 65901 h 131366"/>
                <a:gd name="connsiteX2" fmla="*/ 66049 w 131366"/>
                <a:gd name="connsiteY2" fmla="*/ 131592 h 131366"/>
                <a:gd name="connsiteX3" fmla="*/ 366 w 131366"/>
                <a:gd name="connsiteY3" fmla="*/ 65901 h 131366"/>
                <a:gd name="connsiteX4" fmla="*/ 66049 w 131366"/>
                <a:gd name="connsiteY4" fmla="*/ 226 h 131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66" h="131366">
                  <a:moveTo>
                    <a:pt x="66049" y="226"/>
                  </a:moveTo>
                  <a:cubicBezTo>
                    <a:pt x="102323" y="226"/>
                    <a:pt x="131733" y="29635"/>
                    <a:pt x="131733" y="65901"/>
                  </a:cubicBezTo>
                  <a:cubicBezTo>
                    <a:pt x="131733" y="102183"/>
                    <a:pt x="102323" y="131592"/>
                    <a:pt x="66049" y="131592"/>
                  </a:cubicBezTo>
                  <a:cubicBezTo>
                    <a:pt x="29776" y="131592"/>
                    <a:pt x="366" y="102183"/>
                    <a:pt x="366" y="65901"/>
                  </a:cubicBezTo>
                  <a:cubicBezTo>
                    <a:pt x="366" y="29635"/>
                    <a:pt x="29776" y="226"/>
                    <a:pt x="66049" y="226"/>
                  </a:cubicBezTo>
                  <a:close/>
                </a:path>
              </a:pathLst>
            </a:custGeom>
            <a:solidFill>
              <a:srgbClr val="FFFFFF"/>
            </a:solidFill>
            <a:ln w="7575" cap="flat">
              <a:noFill/>
              <a:prstDash val="solid"/>
              <a:round/>
            </a:ln>
          </p:spPr>
          <p:txBody>
            <a:bodyPr rtlCol="0" anchor="ctr"/>
            <a:lstStyle/>
            <a:p>
              <a:endParaRPr lang="en-GB"/>
            </a:p>
          </p:txBody>
        </p:sp>
        <p:sp>
          <p:nvSpPr>
            <p:cNvPr id="1114" name="Freeform: Shape 1113">
              <a:extLst>
                <a:ext uri="{FF2B5EF4-FFF2-40B4-BE49-F238E27FC236}">
                  <a16:creationId xmlns:a16="http://schemas.microsoft.com/office/drawing/2014/main" id="{DCDDB924-907B-4B5B-8602-535B4B4DF8C3}"/>
                </a:ext>
              </a:extLst>
            </p:cNvPr>
            <p:cNvSpPr/>
            <p:nvPr/>
          </p:nvSpPr>
          <p:spPr>
            <a:xfrm>
              <a:off x="7660708" y="3812394"/>
              <a:ext cx="139051" cy="139051"/>
            </a:xfrm>
            <a:custGeom>
              <a:avLst/>
              <a:gdLst>
                <a:gd name="connsiteX0" fmla="*/ 101099 w 139051"/>
                <a:gd name="connsiteY0" fmla="*/ 69740 h 139051"/>
                <a:gd name="connsiteX1" fmla="*/ 96181 w 139051"/>
                <a:gd name="connsiteY1" fmla="*/ 53063 h 139051"/>
                <a:gd name="connsiteX2" fmla="*/ 139418 w 139051"/>
                <a:gd name="connsiteY2" fmla="*/ 9826 h 139051"/>
                <a:gd name="connsiteX3" fmla="*/ 129810 w 139051"/>
                <a:gd name="connsiteY3" fmla="*/ 226 h 139051"/>
                <a:gd name="connsiteX4" fmla="*/ 86581 w 139051"/>
                <a:gd name="connsiteY4" fmla="*/ 43462 h 139051"/>
                <a:gd name="connsiteX5" fmla="*/ 69896 w 139051"/>
                <a:gd name="connsiteY5" fmla="*/ 38544 h 139051"/>
                <a:gd name="connsiteX6" fmla="*/ 53211 w 139051"/>
                <a:gd name="connsiteY6" fmla="*/ 43462 h 139051"/>
                <a:gd name="connsiteX7" fmla="*/ 11320 w 139051"/>
                <a:gd name="connsiteY7" fmla="*/ 1571 h 139051"/>
                <a:gd name="connsiteX8" fmla="*/ 1712 w 139051"/>
                <a:gd name="connsiteY8" fmla="*/ 11172 h 139051"/>
                <a:gd name="connsiteX9" fmla="*/ 43610 w 139051"/>
                <a:gd name="connsiteY9" fmla="*/ 53063 h 139051"/>
                <a:gd name="connsiteX10" fmla="*/ 38692 w 139051"/>
                <a:gd name="connsiteY10" fmla="*/ 69740 h 139051"/>
                <a:gd name="connsiteX11" fmla="*/ 43610 w 139051"/>
                <a:gd name="connsiteY11" fmla="*/ 86433 h 139051"/>
                <a:gd name="connsiteX12" fmla="*/ 366 w 139051"/>
                <a:gd name="connsiteY12" fmla="*/ 129677 h 139051"/>
                <a:gd name="connsiteX13" fmla="*/ 9967 w 139051"/>
                <a:gd name="connsiteY13" fmla="*/ 139277 h 139051"/>
                <a:gd name="connsiteX14" fmla="*/ 53211 w 139051"/>
                <a:gd name="connsiteY14" fmla="*/ 96033 h 139051"/>
                <a:gd name="connsiteX15" fmla="*/ 69896 w 139051"/>
                <a:gd name="connsiteY15" fmla="*/ 100944 h 139051"/>
                <a:gd name="connsiteX16" fmla="*/ 86573 w 139051"/>
                <a:gd name="connsiteY16" fmla="*/ 96033 h 139051"/>
                <a:gd name="connsiteX17" fmla="*/ 129810 w 139051"/>
                <a:gd name="connsiteY17" fmla="*/ 139270 h 139051"/>
                <a:gd name="connsiteX18" fmla="*/ 139418 w 139051"/>
                <a:gd name="connsiteY18" fmla="*/ 129662 h 139051"/>
                <a:gd name="connsiteX19" fmla="*/ 96181 w 139051"/>
                <a:gd name="connsiteY19" fmla="*/ 86433 h 139051"/>
                <a:gd name="connsiteX20" fmla="*/ 101099 w 139051"/>
                <a:gd name="connsiteY20" fmla="*/ 69740 h 139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9051" h="139051">
                  <a:moveTo>
                    <a:pt x="101099" y="69740"/>
                  </a:moveTo>
                  <a:cubicBezTo>
                    <a:pt x="101099" y="63591"/>
                    <a:pt x="99252" y="57890"/>
                    <a:pt x="96181" y="53063"/>
                  </a:cubicBezTo>
                  <a:lnTo>
                    <a:pt x="139418" y="9826"/>
                  </a:lnTo>
                  <a:lnTo>
                    <a:pt x="129810" y="226"/>
                  </a:lnTo>
                  <a:lnTo>
                    <a:pt x="86581" y="43462"/>
                  </a:lnTo>
                  <a:cubicBezTo>
                    <a:pt x="81746" y="40384"/>
                    <a:pt x="76053" y="38544"/>
                    <a:pt x="69896" y="38544"/>
                  </a:cubicBezTo>
                  <a:cubicBezTo>
                    <a:pt x="63746" y="38544"/>
                    <a:pt x="58045" y="40384"/>
                    <a:pt x="53211" y="43462"/>
                  </a:cubicBezTo>
                  <a:lnTo>
                    <a:pt x="11320" y="1571"/>
                  </a:lnTo>
                  <a:lnTo>
                    <a:pt x="1712" y="11172"/>
                  </a:lnTo>
                  <a:lnTo>
                    <a:pt x="43610" y="53063"/>
                  </a:lnTo>
                  <a:cubicBezTo>
                    <a:pt x="40532" y="57897"/>
                    <a:pt x="38692" y="63591"/>
                    <a:pt x="38692" y="69740"/>
                  </a:cubicBezTo>
                  <a:cubicBezTo>
                    <a:pt x="38692" y="75897"/>
                    <a:pt x="40532" y="81598"/>
                    <a:pt x="43610" y="86433"/>
                  </a:cubicBezTo>
                  <a:lnTo>
                    <a:pt x="366" y="129677"/>
                  </a:lnTo>
                  <a:lnTo>
                    <a:pt x="9967" y="139277"/>
                  </a:lnTo>
                  <a:lnTo>
                    <a:pt x="53211" y="96033"/>
                  </a:lnTo>
                  <a:cubicBezTo>
                    <a:pt x="58045" y="99104"/>
                    <a:pt x="63746" y="100944"/>
                    <a:pt x="69896" y="100944"/>
                  </a:cubicBezTo>
                  <a:cubicBezTo>
                    <a:pt x="76045" y="100944"/>
                    <a:pt x="81746" y="99104"/>
                    <a:pt x="86573" y="96033"/>
                  </a:cubicBezTo>
                  <a:lnTo>
                    <a:pt x="129810" y="139270"/>
                  </a:lnTo>
                  <a:lnTo>
                    <a:pt x="139418" y="129662"/>
                  </a:lnTo>
                  <a:lnTo>
                    <a:pt x="96181" y="86433"/>
                  </a:lnTo>
                  <a:cubicBezTo>
                    <a:pt x="99252" y="81598"/>
                    <a:pt x="101099" y="75897"/>
                    <a:pt x="101099" y="69740"/>
                  </a:cubicBezTo>
                  <a:close/>
                </a:path>
              </a:pathLst>
            </a:custGeom>
            <a:solidFill>
              <a:srgbClr val="5F636A"/>
            </a:solidFill>
            <a:ln w="7575" cap="flat">
              <a:noFill/>
              <a:prstDash val="solid"/>
              <a:round/>
            </a:ln>
          </p:spPr>
          <p:txBody>
            <a:bodyPr rtlCol="0" anchor="ctr"/>
            <a:lstStyle/>
            <a:p>
              <a:endParaRPr lang="en-GB"/>
            </a:p>
          </p:txBody>
        </p:sp>
        <p:sp>
          <p:nvSpPr>
            <p:cNvPr id="1115" name="Freeform: Shape 1114">
              <a:extLst>
                <a:ext uri="{FF2B5EF4-FFF2-40B4-BE49-F238E27FC236}">
                  <a16:creationId xmlns:a16="http://schemas.microsoft.com/office/drawing/2014/main" id="{E9A0EAB1-CD31-43DA-876E-ADDC5D5E6FA4}"/>
                </a:ext>
              </a:extLst>
            </p:cNvPr>
            <p:cNvSpPr/>
            <p:nvPr/>
          </p:nvSpPr>
          <p:spPr>
            <a:xfrm>
              <a:off x="7284107" y="3776500"/>
              <a:ext cx="210831" cy="210831"/>
            </a:xfrm>
            <a:custGeom>
              <a:avLst/>
              <a:gdLst>
                <a:gd name="connsiteX0" fmla="*/ 105640 w 210831"/>
                <a:gd name="connsiteY0" fmla="*/ 226 h 210831"/>
                <a:gd name="connsiteX1" fmla="*/ 211055 w 210831"/>
                <a:gd name="connsiteY1" fmla="*/ 105634 h 210831"/>
                <a:gd name="connsiteX2" fmla="*/ 105640 w 210831"/>
                <a:gd name="connsiteY2" fmla="*/ 211057 h 210831"/>
                <a:gd name="connsiteX3" fmla="*/ 224 w 210831"/>
                <a:gd name="connsiteY3" fmla="*/ 105634 h 210831"/>
                <a:gd name="connsiteX4" fmla="*/ 105640 w 210831"/>
                <a:gd name="connsiteY4" fmla="*/ 226 h 210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831" h="210831">
                  <a:moveTo>
                    <a:pt x="105640" y="226"/>
                  </a:moveTo>
                  <a:cubicBezTo>
                    <a:pt x="163866" y="226"/>
                    <a:pt x="211055" y="47422"/>
                    <a:pt x="211055" y="105634"/>
                  </a:cubicBezTo>
                  <a:cubicBezTo>
                    <a:pt x="211055" y="163860"/>
                    <a:pt x="163866" y="211057"/>
                    <a:pt x="105640" y="211057"/>
                  </a:cubicBezTo>
                  <a:cubicBezTo>
                    <a:pt x="47421" y="211057"/>
                    <a:pt x="224" y="163860"/>
                    <a:pt x="224" y="105634"/>
                  </a:cubicBezTo>
                  <a:cubicBezTo>
                    <a:pt x="224" y="47422"/>
                    <a:pt x="47421" y="226"/>
                    <a:pt x="105640" y="226"/>
                  </a:cubicBezTo>
                  <a:close/>
                </a:path>
              </a:pathLst>
            </a:custGeom>
            <a:solidFill>
              <a:srgbClr val="5F636A"/>
            </a:solidFill>
            <a:ln w="7575" cap="flat">
              <a:noFill/>
              <a:prstDash val="solid"/>
              <a:round/>
            </a:ln>
          </p:spPr>
          <p:txBody>
            <a:bodyPr rtlCol="0" anchor="ctr"/>
            <a:lstStyle/>
            <a:p>
              <a:endParaRPr lang="en-GB"/>
            </a:p>
          </p:txBody>
        </p:sp>
        <p:sp>
          <p:nvSpPr>
            <p:cNvPr id="1116" name="Freeform: Shape 1115">
              <a:extLst>
                <a:ext uri="{FF2B5EF4-FFF2-40B4-BE49-F238E27FC236}">
                  <a16:creationId xmlns:a16="http://schemas.microsoft.com/office/drawing/2014/main" id="{E7206C5D-7A7E-4E4C-84E0-6CD38D5AEFDF}"/>
                </a:ext>
              </a:extLst>
            </p:cNvPr>
            <p:cNvSpPr/>
            <p:nvPr/>
          </p:nvSpPr>
          <p:spPr>
            <a:xfrm>
              <a:off x="7271177" y="3763570"/>
              <a:ext cx="236691" cy="236691"/>
            </a:xfrm>
            <a:custGeom>
              <a:avLst/>
              <a:gdLst>
                <a:gd name="connsiteX0" fmla="*/ 118570 w 236691"/>
                <a:gd name="connsiteY0" fmla="*/ 226 h 236691"/>
                <a:gd name="connsiteX1" fmla="*/ 224 w 236691"/>
                <a:gd name="connsiteY1" fmla="*/ 118564 h 236691"/>
                <a:gd name="connsiteX2" fmla="*/ 118570 w 236691"/>
                <a:gd name="connsiteY2" fmla="*/ 236917 h 236691"/>
                <a:gd name="connsiteX3" fmla="*/ 236915 w 236691"/>
                <a:gd name="connsiteY3" fmla="*/ 118564 h 236691"/>
                <a:gd name="connsiteX4" fmla="*/ 118570 w 236691"/>
                <a:gd name="connsiteY4" fmla="*/ 226 h 236691"/>
                <a:gd name="connsiteX5" fmla="*/ 118570 w 236691"/>
                <a:gd name="connsiteY5" fmla="*/ 26085 h 236691"/>
                <a:gd name="connsiteX6" fmla="*/ 211055 w 236691"/>
                <a:gd name="connsiteY6" fmla="*/ 118564 h 236691"/>
                <a:gd name="connsiteX7" fmla="*/ 118570 w 236691"/>
                <a:gd name="connsiteY7" fmla="*/ 211057 h 236691"/>
                <a:gd name="connsiteX8" fmla="*/ 26084 w 236691"/>
                <a:gd name="connsiteY8" fmla="*/ 118564 h 236691"/>
                <a:gd name="connsiteX9" fmla="*/ 118570 w 236691"/>
                <a:gd name="connsiteY9" fmla="*/ 26085 h 23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691" h="236691">
                  <a:moveTo>
                    <a:pt x="118570" y="226"/>
                  </a:moveTo>
                  <a:cubicBezTo>
                    <a:pt x="53213" y="226"/>
                    <a:pt x="224" y="53215"/>
                    <a:pt x="224" y="118564"/>
                  </a:cubicBezTo>
                  <a:cubicBezTo>
                    <a:pt x="224" y="183928"/>
                    <a:pt x="53213" y="236917"/>
                    <a:pt x="118570" y="236917"/>
                  </a:cubicBezTo>
                  <a:cubicBezTo>
                    <a:pt x="183934" y="236917"/>
                    <a:pt x="236915" y="183928"/>
                    <a:pt x="236915" y="118564"/>
                  </a:cubicBezTo>
                  <a:cubicBezTo>
                    <a:pt x="236915" y="53215"/>
                    <a:pt x="183934" y="226"/>
                    <a:pt x="118570" y="226"/>
                  </a:cubicBezTo>
                  <a:close/>
                  <a:moveTo>
                    <a:pt x="118570" y="26085"/>
                  </a:moveTo>
                  <a:cubicBezTo>
                    <a:pt x="169658" y="26085"/>
                    <a:pt x="211055" y="67490"/>
                    <a:pt x="211055" y="118564"/>
                  </a:cubicBezTo>
                  <a:cubicBezTo>
                    <a:pt x="211055" y="169652"/>
                    <a:pt x="169658" y="211057"/>
                    <a:pt x="118570" y="211057"/>
                  </a:cubicBezTo>
                  <a:cubicBezTo>
                    <a:pt x="67489" y="211057"/>
                    <a:pt x="26084" y="169652"/>
                    <a:pt x="26084" y="118564"/>
                  </a:cubicBezTo>
                  <a:cubicBezTo>
                    <a:pt x="26084" y="67490"/>
                    <a:pt x="67489" y="26085"/>
                    <a:pt x="118570" y="26085"/>
                  </a:cubicBezTo>
                  <a:close/>
                </a:path>
              </a:pathLst>
            </a:custGeom>
            <a:solidFill>
              <a:srgbClr val="231F20"/>
            </a:solidFill>
            <a:ln w="7575" cap="flat">
              <a:noFill/>
              <a:prstDash val="solid"/>
              <a:round/>
            </a:ln>
          </p:spPr>
          <p:txBody>
            <a:bodyPr rtlCol="0" anchor="ctr"/>
            <a:lstStyle/>
            <a:p>
              <a:endParaRPr lang="en-GB"/>
            </a:p>
          </p:txBody>
        </p:sp>
        <p:sp>
          <p:nvSpPr>
            <p:cNvPr id="1117" name="Freeform: Shape 1116">
              <a:extLst>
                <a:ext uri="{FF2B5EF4-FFF2-40B4-BE49-F238E27FC236}">
                  <a16:creationId xmlns:a16="http://schemas.microsoft.com/office/drawing/2014/main" id="{323D3CBB-6687-4476-94F1-F00DBA90984E}"/>
                </a:ext>
              </a:extLst>
            </p:cNvPr>
            <p:cNvSpPr/>
            <p:nvPr/>
          </p:nvSpPr>
          <p:spPr>
            <a:xfrm>
              <a:off x="7323839" y="3816232"/>
              <a:ext cx="131366" cy="131366"/>
            </a:xfrm>
            <a:custGeom>
              <a:avLst/>
              <a:gdLst>
                <a:gd name="connsiteX0" fmla="*/ 65908 w 131366"/>
                <a:gd name="connsiteY0" fmla="*/ 226 h 131366"/>
                <a:gd name="connsiteX1" fmla="*/ 131591 w 131366"/>
                <a:gd name="connsiteY1" fmla="*/ 65901 h 131366"/>
                <a:gd name="connsiteX2" fmla="*/ 65908 w 131366"/>
                <a:gd name="connsiteY2" fmla="*/ 131592 h 131366"/>
                <a:gd name="connsiteX3" fmla="*/ 224 w 131366"/>
                <a:gd name="connsiteY3" fmla="*/ 65901 h 131366"/>
                <a:gd name="connsiteX4" fmla="*/ 65908 w 131366"/>
                <a:gd name="connsiteY4" fmla="*/ 226 h 131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66" h="131366">
                  <a:moveTo>
                    <a:pt x="65908" y="226"/>
                  </a:moveTo>
                  <a:cubicBezTo>
                    <a:pt x="102181" y="226"/>
                    <a:pt x="131591" y="29635"/>
                    <a:pt x="131591" y="65901"/>
                  </a:cubicBezTo>
                  <a:cubicBezTo>
                    <a:pt x="131591" y="102183"/>
                    <a:pt x="102181" y="131592"/>
                    <a:pt x="65908" y="131592"/>
                  </a:cubicBezTo>
                  <a:cubicBezTo>
                    <a:pt x="29634" y="131592"/>
                    <a:pt x="224" y="102183"/>
                    <a:pt x="224" y="65901"/>
                  </a:cubicBezTo>
                  <a:cubicBezTo>
                    <a:pt x="224" y="29635"/>
                    <a:pt x="29634" y="226"/>
                    <a:pt x="65908" y="226"/>
                  </a:cubicBezTo>
                  <a:close/>
                </a:path>
              </a:pathLst>
            </a:custGeom>
            <a:solidFill>
              <a:srgbClr val="FFFFFF"/>
            </a:solidFill>
            <a:ln w="7575" cap="flat">
              <a:noFill/>
              <a:prstDash val="solid"/>
              <a:round/>
            </a:ln>
          </p:spPr>
          <p:txBody>
            <a:bodyPr rtlCol="0" anchor="ctr"/>
            <a:lstStyle/>
            <a:p>
              <a:endParaRPr lang="en-GB"/>
            </a:p>
          </p:txBody>
        </p:sp>
        <p:sp>
          <p:nvSpPr>
            <p:cNvPr id="1118" name="Freeform: Shape 1117">
              <a:extLst>
                <a:ext uri="{FF2B5EF4-FFF2-40B4-BE49-F238E27FC236}">
                  <a16:creationId xmlns:a16="http://schemas.microsoft.com/office/drawing/2014/main" id="{47E75405-75A2-4DA5-8C16-735FE1BEA681}"/>
                </a:ext>
              </a:extLst>
            </p:cNvPr>
            <p:cNvSpPr/>
            <p:nvPr/>
          </p:nvSpPr>
          <p:spPr>
            <a:xfrm>
              <a:off x="7319993" y="3812394"/>
              <a:ext cx="139051" cy="139051"/>
            </a:xfrm>
            <a:custGeom>
              <a:avLst/>
              <a:gdLst>
                <a:gd name="connsiteX0" fmla="*/ 100957 w 139051"/>
                <a:gd name="connsiteY0" fmla="*/ 69740 h 139051"/>
                <a:gd name="connsiteX1" fmla="*/ 96039 w 139051"/>
                <a:gd name="connsiteY1" fmla="*/ 53063 h 139051"/>
                <a:gd name="connsiteX2" fmla="*/ 139276 w 139051"/>
                <a:gd name="connsiteY2" fmla="*/ 9826 h 139051"/>
                <a:gd name="connsiteX3" fmla="*/ 129675 w 139051"/>
                <a:gd name="connsiteY3" fmla="*/ 226 h 139051"/>
                <a:gd name="connsiteX4" fmla="*/ 86439 w 139051"/>
                <a:gd name="connsiteY4" fmla="*/ 43462 h 139051"/>
                <a:gd name="connsiteX5" fmla="*/ 69754 w 139051"/>
                <a:gd name="connsiteY5" fmla="*/ 38544 h 139051"/>
                <a:gd name="connsiteX6" fmla="*/ 53069 w 139051"/>
                <a:gd name="connsiteY6" fmla="*/ 43462 h 139051"/>
                <a:gd name="connsiteX7" fmla="*/ 11178 w 139051"/>
                <a:gd name="connsiteY7" fmla="*/ 1571 h 139051"/>
                <a:gd name="connsiteX8" fmla="*/ 1577 w 139051"/>
                <a:gd name="connsiteY8" fmla="*/ 11172 h 139051"/>
                <a:gd name="connsiteX9" fmla="*/ 43468 w 139051"/>
                <a:gd name="connsiteY9" fmla="*/ 53063 h 139051"/>
                <a:gd name="connsiteX10" fmla="*/ 38550 w 139051"/>
                <a:gd name="connsiteY10" fmla="*/ 69740 h 139051"/>
                <a:gd name="connsiteX11" fmla="*/ 43468 w 139051"/>
                <a:gd name="connsiteY11" fmla="*/ 86433 h 139051"/>
                <a:gd name="connsiteX12" fmla="*/ 224 w 139051"/>
                <a:gd name="connsiteY12" fmla="*/ 129677 h 139051"/>
                <a:gd name="connsiteX13" fmla="*/ 9832 w 139051"/>
                <a:gd name="connsiteY13" fmla="*/ 139277 h 139051"/>
                <a:gd name="connsiteX14" fmla="*/ 53076 w 139051"/>
                <a:gd name="connsiteY14" fmla="*/ 96033 h 139051"/>
                <a:gd name="connsiteX15" fmla="*/ 69754 w 139051"/>
                <a:gd name="connsiteY15" fmla="*/ 100944 h 139051"/>
                <a:gd name="connsiteX16" fmla="*/ 86439 w 139051"/>
                <a:gd name="connsiteY16" fmla="*/ 96033 h 139051"/>
                <a:gd name="connsiteX17" fmla="*/ 129675 w 139051"/>
                <a:gd name="connsiteY17" fmla="*/ 139270 h 139051"/>
                <a:gd name="connsiteX18" fmla="*/ 139276 w 139051"/>
                <a:gd name="connsiteY18" fmla="*/ 129662 h 139051"/>
                <a:gd name="connsiteX19" fmla="*/ 96039 w 139051"/>
                <a:gd name="connsiteY19" fmla="*/ 86433 h 139051"/>
                <a:gd name="connsiteX20" fmla="*/ 100957 w 139051"/>
                <a:gd name="connsiteY20" fmla="*/ 69740 h 139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9051" h="139051">
                  <a:moveTo>
                    <a:pt x="100957" y="69740"/>
                  </a:moveTo>
                  <a:cubicBezTo>
                    <a:pt x="100957" y="63591"/>
                    <a:pt x="99118" y="57890"/>
                    <a:pt x="96039" y="53063"/>
                  </a:cubicBezTo>
                  <a:lnTo>
                    <a:pt x="139276" y="9826"/>
                  </a:lnTo>
                  <a:lnTo>
                    <a:pt x="129675" y="226"/>
                  </a:lnTo>
                  <a:lnTo>
                    <a:pt x="86439" y="43462"/>
                  </a:lnTo>
                  <a:cubicBezTo>
                    <a:pt x="81612" y="40384"/>
                    <a:pt x="75911" y="38544"/>
                    <a:pt x="69754" y="38544"/>
                  </a:cubicBezTo>
                  <a:cubicBezTo>
                    <a:pt x="63604" y="38544"/>
                    <a:pt x="57903" y="40384"/>
                    <a:pt x="53069" y="43462"/>
                  </a:cubicBezTo>
                  <a:lnTo>
                    <a:pt x="11178" y="1571"/>
                  </a:lnTo>
                  <a:lnTo>
                    <a:pt x="1577" y="11172"/>
                  </a:lnTo>
                  <a:lnTo>
                    <a:pt x="43468" y="53063"/>
                  </a:lnTo>
                  <a:cubicBezTo>
                    <a:pt x="40397" y="57897"/>
                    <a:pt x="38550" y="63591"/>
                    <a:pt x="38550" y="69740"/>
                  </a:cubicBezTo>
                  <a:cubicBezTo>
                    <a:pt x="38550" y="75897"/>
                    <a:pt x="40397" y="81598"/>
                    <a:pt x="43468" y="86433"/>
                  </a:cubicBezTo>
                  <a:lnTo>
                    <a:pt x="224" y="129677"/>
                  </a:lnTo>
                  <a:lnTo>
                    <a:pt x="9832" y="139277"/>
                  </a:lnTo>
                  <a:lnTo>
                    <a:pt x="53076" y="96033"/>
                  </a:lnTo>
                  <a:cubicBezTo>
                    <a:pt x="57903" y="99104"/>
                    <a:pt x="63604" y="100944"/>
                    <a:pt x="69754" y="100944"/>
                  </a:cubicBezTo>
                  <a:cubicBezTo>
                    <a:pt x="75911" y="100944"/>
                    <a:pt x="81604" y="99104"/>
                    <a:pt x="86439" y="96033"/>
                  </a:cubicBezTo>
                  <a:lnTo>
                    <a:pt x="129675" y="139270"/>
                  </a:lnTo>
                  <a:lnTo>
                    <a:pt x="139276" y="129662"/>
                  </a:lnTo>
                  <a:lnTo>
                    <a:pt x="96039" y="86433"/>
                  </a:lnTo>
                  <a:cubicBezTo>
                    <a:pt x="99118" y="81598"/>
                    <a:pt x="100957" y="75897"/>
                    <a:pt x="100957" y="69740"/>
                  </a:cubicBezTo>
                  <a:close/>
                </a:path>
              </a:pathLst>
            </a:custGeom>
            <a:solidFill>
              <a:srgbClr val="5F636A"/>
            </a:solidFill>
            <a:ln w="7575" cap="flat">
              <a:noFill/>
              <a:prstDash val="solid"/>
              <a:round/>
            </a:ln>
          </p:spPr>
          <p:txBody>
            <a:bodyPr rtlCol="0" anchor="ctr"/>
            <a:lstStyle/>
            <a:p>
              <a:endParaRPr lang="en-GB"/>
            </a:p>
          </p:txBody>
        </p:sp>
        <p:sp>
          <p:nvSpPr>
            <p:cNvPr id="1119" name="Freeform: Shape 1118">
              <a:extLst>
                <a:ext uri="{FF2B5EF4-FFF2-40B4-BE49-F238E27FC236}">
                  <a16:creationId xmlns:a16="http://schemas.microsoft.com/office/drawing/2014/main" id="{7B7A0026-12B4-40DE-A082-D13D03999144}"/>
                </a:ext>
              </a:extLst>
            </p:cNvPr>
            <p:cNvSpPr/>
            <p:nvPr/>
          </p:nvSpPr>
          <p:spPr>
            <a:xfrm>
              <a:off x="7121058" y="3630607"/>
              <a:ext cx="77267" cy="42026"/>
            </a:xfrm>
            <a:custGeom>
              <a:avLst/>
              <a:gdLst>
                <a:gd name="connsiteX0" fmla="*/ 128 w 77267"/>
                <a:gd name="connsiteY0" fmla="*/ 29022 h 42026"/>
                <a:gd name="connsiteX1" fmla="*/ 15597 w 77267"/>
                <a:gd name="connsiteY1" fmla="*/ 9000 h 42026"/>
                <a:gd name="connsiteX2" fmla="*/ 34251 w 77267"/>
                <a:gd name="connsiteY2" fmla="*/ 130 h 42026"/>
                <a:gd name="connsiteX3" fmla="*/ 57237 w 77267"/>
                <a:gd name="connsiteY3" fmla="*/ 7640 h 42026"/>
                <a:gd name="connsiteX4" fmla="*/ 73162 w 77267"/>
                <a:gd name="connsiteY4" fmla="*/ 22432 h 42026"/>
                <a:gd name="connsiteX5" fmla="*/ 77373 w 77267"/>
                <a:gd name="connsiteY5" fmla="*/ 30961 h 42026"/>
                <a:gd name="connsiteX6" fmla="*/ 59624 w 77267"/>
                <a:gd name="connsiteY6" fmla="*/ 41762 h 42026"/>
                <a:gd name="connsiteX7" fmla="*/ 57237 w 77267"/>
                <a:gd name="connsiteY7" fmla="*/ 41884 h 42026"/>
                <a:gd name="connsiteX8" fmla="*/ 50518 w 77267"/>
                <a:gd name="connsiteY8" fmla="*/ 33576 h 42026"/>
                <a:gd name="connsiteX9" fmla="*/ 38918 w 77267"/>
                <a:gd name="connsiteY9" fmla="*/ 29479 h 42026"/>
                <a:gd name="connsiteX10" fmla="*/ 27767 w 77267"/>
                <a:gd name="connsiteY10" fmla="*/ 33234 h 42026"/>
                <a:gd name="connsiteX11" fmla="*/ 23221 w 77267"/>
                <a:gd name="connsiteY11" fmla="*/ 37901 h 42026"/>
                <a:gd name="connsiteX12" fmla="*/ 21397 w 77267"/>
                <a:gd name="connsiteY12" fmla="*/ 39041 h 42026"/>
                <a:gd name="connsiteX13" fmla="*/ 699 w 77267"/>
                <a:gd name="connsiteY13" fmla="*/ 30163 h 42026"/>
                <a:gd name="connsiteX14" fmla="*/ 128 w 77267"/>
                <a:gd name="connsiteY14" fmla="*/ 29022 h 42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267" h="42026">
                  <a:moveTo>
                    <a:pt x="128" y="29022"/>
                  </a:moveTo>
                  <a:cubicBezTo>
                    <a:pt x="128" y="29022"/>
                    <a:pt x="6156" y="15028"/>
                    <a:pt x="15597" y="9000"/>
                  </a:cubicBezTo>
                  <a:cubicBezTo>
                    <a:pt x="25038" y="2973"/>
                    <a:pt x="29363" y="130"/>
                    <a:pt x="34251" y="130"/>
                  </a:cubicBezTo>
                  <a:cubicBezTo>
                    <a:pt x="39146" y="130"/>
                    <a:pt x="48139" y="1156"/>
                    <a:pt x="57237" y="7640"/>
                  </a:cubicBezTo>
                  <a:cubicBezTo>
                    <a:pt x="66336" y="14124"/>
                    <a:pt x="70205" y="17537"/>
                    <a:pt x="73162" y="22432"/>
                  </a:cubicBezTo>
                  <a:cubicBezTo>
                    <a:pt x="76119" y="27320"/>
                    <a:pt x="77601" y="30391"/>
                    <a:pt x="77373" y="30961"/>
                  </a:cubicBezTo>
                  <a:cubicBezTo>
                    <a:pt x="77145" y="31531"/>
                    <a:pt x="59624" y="41762"/>
                    <a:pt x="59624" y="41762"/>
                  </a:cubicBezTo>
                  <a:cubicBezTo>
                    <a:pt x="59624" y="41762"/>
                    <a:pt x="57694" y="42560"/>
                    <a:pt x="57237" y="41884"/>
                  </a:cubicBezTo>
                  <a:cubicBezTo>
                    <a:pt x="56781" y="41200"/>
                    <a:pt x="53596" y="35848"/>
                    <a:pt x="50518" y="33576"/>
                  </a:cubicBezTo>
                  <a:cubicBezTo>
                    <a:pt x="47454" y="31303"/>
                    <a:pt x="42901" y="29250"/>
                    <a:pt x="38918" y="29479"/>
                  </a:cubicBezTo>
                  <a:cubicBezTo>
                    <a:pt x="34935" y="29707"/>
                    <a:pt x="31408" y="29593"/>
                    <a:pt x="27767" y="33234"/>
                  </a:cubicBezTo>
                  <a:cubicBezTo>
                    <a:pt x="24126" y="36875"/>
                    <a:pt x="23221" y="37901"/>
                    <a:pt x="23221" y="37901"/>
                  </a:cubicBezTo>
                  <a:cubicBezTo>
                    <a:pt x="23221" y="37901"/>
                    <a:pt x="22423" y="39489"/>
                    <a:pt x="21397" y="39041"/>
                  </a:cubicBezTo>
                  <a:cubicBezTo>
                    <a:pt x="20386" y="38585"/>
                    <a:pt x="699" y="30163"/>
                    <a:pt x="699" y="30163"/>
                  </a:cubicBezTo>
                  <a:lnTo>
                    <a:pt x="128" y="29022"/>
                  </a:lnTo>
                  <a:close/>
                </a:path>
              </a:pathLst>
            </a:custGeom>
            <a:solidFill>
              <a:srgbClr val="231F20"/>
            </a:solidFill>
            <a:ln w="7575" cap="flat">
              <a:noFill/>
              <a:prstDash val="solid"/>
              <a:round/>
            </a:ln>
          </p:spPr>
          <p:txBody>
            <a:bodyPr rtlCol="0" anchor="ctr"/>
            <a:lstStyle/>
            <a:p>
              <a:endParaRPr lang="en-GB"/>
            </a:p>
          </p:txBody>
        </p:sp>
        <p:sp>
          <p:nvSpPr>
            <p:cNvPr id="1120" name="Freeform: Shape 1119">
              <a:extLst>
                <a:ext uri="{FF2B5EF4-FFF2-40B4-BE49-F238E27FC236}">
                  <a16:creationId xmlns:a16="http://schemas.microsoft.com/office/drawing/2014/main" id="{23F3ECEC-9F69-4E08-91AF-FC4F13F7BA7F}"/>
                </a:ext>
              </a:extLst>
            </p:cNvPr>
            <p:cNvSpPr/>
            <p:nvPr/>
          </p:nvSpPr>
          <p:spPr>
            <a:xfrm>
              <a:off x="7114266" y="3668893"/>
              <a:ext cx="25549" cy="19790"/>
            </a:xfrm>
            <a:custGeom>
              <a:avLst/>
              <a:gdLst>
                <a:gd name="connsiteX0" fmla="*/ 7545 w 25549"/>
                <a:gd name="connsiteY0" fmla="*/ 546 h 19790"/>
                <a:gd name="connsiteX1" fmla="*/ 23956 w 25549"/>
                <a:gd name="connsiteY1" fmla="*/ 7304 h 19790"/>
                <a:gd name="connsiteX2" fmla="*/ 25644 w 25549"/>
                <a:gd name="connsiteY2" fmla="*/ 8839 h 19790"/>
                <a:gd name="connsiteX3" fmla="*/ 24116 w 25549"/>
                <a:gd name="connsiteY3" fmla="*/ 12617 h 19790"/>
                <a:gd name="connsiteX4" fmla="*/ 23150 w 25549"/>
                <a:gd name="connsiteY4" fmla="*/ 17763 h 19790"/>
                <a:gd name="connsiteX5" fmla="*/ 20900 w 25549"/>
                <a:gd name="connsiteY5" fmla="*/ 19854 h 19790"/>
                <a:gd name="connsiteX6" fmla="*/ 14059 w 25549"/>
                <a:gd name="connsiteY6" fmla="*/ 18006 h 19790"/>
                <a:gd name="connsiteX7" fmla="*/ 7948 w 25549"/>
                <a:gd name="connsiteY7" fmla="*/ 16957 h 19790"/>
                <a:gd name="connsiteX8" fmla="*/ 6176 w 25549"/>
                <a:gd name="connsiteY8" fmla="*/ 16159 h 19790"/>
                <a:gd name="connsiteX9" fmla="*/ 2482 w 25549"/>
                <a:gd name="connsiteY9" fmla="*/ 15513 h 19790"/>
                <a:gd name="connsiteX10" fmla="*/ 141 w 25549"/>
                <a:gd name="connsiteY10" fmla="*/ 15027 h 19790"/>
                <a:gd name="connsiteX11" fmla="*/ 551 w 25549"/>
                <a:gd name="connsiteY11" fmla="*/ 11811 h 19790"/>
                <a:gd name="connsiteX12" fmla="*/ 3288 w 25549"/>
                <a:gd name="connsiteY12" fmla="*/ 1755 h 19790"/>
                <a:gd name="connsiteX13" fmla="*/ 4405 w 25549"/>
                <a:gd name="connsiteY13" fmla="*/ 151 h 19790"/>
                <a:gd name="connsiteX14" fmla="*/ 7545 w 25549"/>
                <a:gd name="connsiteY14" fmla="*/ 546 h 19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49" h="19790">
                  <a:moveTo>
                    <a:pt x="7545" y="546"/>
                  </a:moveTo>
                  <a:lnTo>
                    <a:pt x="23956" y="7304"/>
                  </a:lnTo>
                  <a:cubicBezTo>
                    <a:pt x="23956" y="7304"/>
                    <a:pt x="25887" y="8109"/>
                    <a:pt x="25644" y="8839"/>
                  </a:cubicBezTo>
                  <a:cubicBezTo>
                    <a:pt x="25408" y="9561"/>
                    <a:pt x="24602" y="10443"/>
                    <a:pt x="24116" y="12617"/>
                  </a:cubicBezTo>
                  <a:cubicBezTo>
                    <a:pt x="23637" y="14783"/>
                    <a:pt x="22991" y="17117"/>
                    <a:pt x="23150" y="17763"/>
                  </a:cubicBezTo>
                  <a:cubicBezTo>
                    <a:pt x="23310" y="18409"/>
                    <a:pt x="22671" y="20340"/>
                    <a:pt x="20900" y="19854"/>
                  </a:cubicBezTo>
                  <a:cubicBezTo>
                    <a:pt x="19129" y="19375"/>
                    <a:pt x="15024" y="18006"/>
                    <a:pt x="14059" y="18006"/>
                  </a:cubicBezTo>
                  <a:cubicBezTo>
                    <a:pt x="13101" y="18006"/>
                    <a:pt x="8510" y="16957"/>
                    <a:pt x="7948" y="16957"/>
                  </a:cubicBezTo>
                  <a:cubicBezTo>
                    <a:pt x="7385" y="16957"/>
                    <a:pt x="7545" y="16881"/>
                    <a:pt x="6176" y="16159"/>
                  </a:cubicBezTo>
                  <a:cubicBezTo>
                    <a:pt x="4808" y="15430"/>
                    <a:pt x="3926" y="15673"/>
                    <a:pt x="2482" y="15513"/>
                  </a:cubicBezTo>
                  <a:cubicBezTo>
                    <a:pt x="1030" y="15354"/>
                    <a:pt x="225" y="15589"/>
                    <a:pt x="141" y="15027"/>
                  </a:cubicBezTo>
                  <a:cubicBezTo>
                    <a:pt x="65" y="14464"/>
                    <a:pt x="141" y="13096"/>
                    <a:pt x="551" y="11811"/>
                  </a:cubicBezTo>
                  <a:cubicBezTo>
                    <a:pt x="947" y="10527"/>
                    <a:pt x="3288" y="1755"/>
                    <a:pt x="3288" y="1755"/>
                  </a:cubicBezTo>
                  <a:cubicBezTo>
                    <a:pt x="3288" y="1755"/>
                    <a:pt x="3204" y="227"/>
                    <a:pt x="4405" y="151"/>
                  </a:cubicBezTo>
                  <a:cubicBezTo>
                    <a:pt x="5614" y="67"/>
                    <a:pt x="7545" y="546"/>
                    <a:pt x="7545" y="546"/>
                  </a:cubicBezTo>
                  <a:close/>
                </a:path>
              </a:pathLst>
            </a:custGeom>
            <a:solidFill>
              <a:srgbClr val="231F20"/>
            </a:solidFill>
            <a:ln w="7575" cap="flat">
              <a:noFill/>
              <a:prstDash val="solid"/>
              <a:round/>
            </a:ln>
          </p:spPr>
          <p:txBody>
            <a:bodyPr rtlCol="0" anchor="ctr"/>
            <a:lstStyle/>
            <a:p>
              <a:endParaRPr lang="en-GB"/>
            </a:p>
          </p:txBody>
        </p:sp>
        <p:sp>
          <p:nvSpPr>
            <p:cNvPr id="1121" name="Freeform: Shape 1120">
              <a:extLst>
                <a:ext uri="{FF2B5EF4-FFF2-40B4-BE49-F238E27FC236}">
                  <a16:creationId xmlns:a16="http://schemas.microsoft.com/office/drawing/2014/main" id="{2A9FD321-959C-4284-B1D3-762E53D92DC5}"/>
                </a:ext>
              </a:extLst>
            </p:cNvPr>
            <p:cNvSpPr/>
            <p:nvPr/>
          </p:nvSpPr>
          <p:spPr>
            <a:xfrm>
              <a:off x="7109762" y="3693357"/>
              <a:ext cx="25059" cy="17695"/>
            </a:xfrm>
            <a:custGeom>
              <a:avLst/>
              <a:gdLst>
                <a:gd name="connsiteX0" fmla="*/ 7867 w 25059"/>
                <a:gd name="connsiteY0" fmla="*/ 1116 h 17695"/>
                <a:gd name="connsiteX1" fmla="*/ 20652 w 25059"/>
                <a:gd name="connsiteY1" fmla="*/ 4172 h 17695"/>
                <a:gd name="connsiteX2" fmla="*/ 23951 w 25059"/>
                <a:gd name="connsiteY2" fmla="*/ 4734 h 17695"/>
                <a:gd name="connsiteX3" fmla="*/ 25160 w 25059"/>
                <a:gd name="connsiteY3" fmla="*/ 5464 h 17695"/>
                <a:gd name="connsiteX4" fmla="*/ 24514 w 25059"/>
                <a:gd name="connsiteY4" fmla="*/ 14388 h 17695"/>
                <a:gd name="connsiteX5" fmla="*/ 23389 w 25059"/>
                <a:gd name="connsiteY5" fmla="*/ 17368 h 17695"/>
                <a:gd name="connsiteX6" fmla="*/ 18805 w 25059"/>
                <a:gd name="connsiteY6" fmla="*/ 17847 h 17695"/>
                <a:gd name="connsiteX7" fmla="*/ 12693 w 25059"/>
                <a:gd name="connsiteY7" fmla="*/ 17771 h 17695"/>
                <a:gd name="connsiteX8" fmla="*/ 8505 w 25059"/>
                <a:gd name="connsiteY8" fmla="*/ 16881 h 17695"/>
                <a:gd name="connsiteX9" fmla="*/ 5046 w 25059"/>
                <a:gd name="connsiteY9" fmla="*/ 16159 h 17695"/>
                <a:gd name="connsiteX10" fmla="*/ 1185 w 25059"/>
                <a:gd name="connsiteY10" fmla="*/ 15673 h 17695"/>
                <a:gd name="connsiteX11" fmla="*/ 144 w 25059"/>
                <a:gd name="connsiteY11" fmla="*/ 13423 h 17695"/>
                <a:gd name="connsiteX12" fmla="*/ 463 w 25059"/>
                <a:gd name="connsiteY12" fmla="*/ 9318 h 17695"/>
                <a:gd name="connsiteX13" fmla="*/ 1588 w 25059"/>
                <a:gd name="connsiteY13" fmla="*/ 4255 h 17695"/>
                <a:gd name="connsiteX14" fmla="*/ 2637 w 25059"/>
                <a:gd name="connsiteY14" fmla="*/ 1200 h 17695"/>
                <a:gd name="connsiteX15" fmla="*/ 4241 w 25059"/>
                <a:gd name="connsiteY15" fmla="*/ 151 h 17695"/>
                <a:gd name="connsiteX16" fmla="*/ 7061 w 25059"/>
                <a:gd name="connsiteY16" fmla="*/ 630 h 17695"/>
                <a:gd name="connsiteX17" fmla="*/ 7867 w 25059"/>
                <a:gd name="connsiteY17" fmla="*/ 1116 h 17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059" h="17695">
                  <a:moveTo>
                    <a:pt x="7867" y="1116"/>
                  </a:moveTo>
                  <a:cubicBezTo>
                    <a:pt x="7867" y="1116"/>
                    <a:pt x="18805" y="4088"/>
                    <a:pt x="20652" y="4172"/>
                  </a:cubicBezTo>
                  <a:cubicBezTo>
                    <a:pt x="22507" y="4255"/>
                    <a:pt x="23951" y="4734"/>
                    <a:pt x="23951" y="4734"/>
                  </a:cubicBezTo>
                  <a:cubicBezTo>
                    <a:pt x="23951" y="4734"/>
                    <a:pt x="25319" y="4575"/>
                    <a:pt x="25160" y="5464"/>
                  </a:cubicBezTo>
                  <a:cubicBezTo>
                    <a:pt x="25000" y="6346"/>
                    <a:pt x="24430" y="12936"/>
                    <a:pt x="24514" y="14388"/>
                  </a:cubicBezTo>
                  <a:cubicBezTo>
                    <a:pt x="24597" y="15840"/>
                    <a:pt x="24270" y="17041"/>
                    <a:pt x="23389" y="17368"/>
                  </a:cubicBezTo>
                  <a:cubicBezTo>
                    <a:pt x="22507" y="17687"/>
                    <a:pt x="20812" y="17847"/>
                    <a:pt x="18805" y="17847"/>
                  </a:cubicBezTo>
                  <a:cubicBezTo>
                    <a:pt x="16791" y="17847"/>
                    <a:pt x="14221" y="17847"/>
                    <a:pt x="12693" y="17771"/>
                  </a:cubicBezTo>
                  <a:cubicBezTo>
                    <a:pt x="11158" y="17687"/>
                    <a:pt x="9957" y="17125"/>
                    <a:pt x="8505" y="16881"/>
                  </a:cubicBezTo>
                  <a:cubicBezTo>
                    <a:pt x="7061" y="16638"/>
                    <a:pt x="7380" y="16402"/>
                    <a:pt x="5046" y="16159"/>
                  </a:cubicBezTo>
                  <a:cubicBezTo>
                    <a:pt x="2713" y="15916"/>
                    <a:pt x="1915" y="16319"/>
                    <a:pt x="1185" y="15673"/>
                  </a:cubicBezTo>
                  <a:cubicBezTo>
                    <a:pt x="463" y="15034"/>
                    <a:pt x="-16" y="15194"/>
                    <a:pt x="144" y="13423"/>
                  </a:cubicBezTo>
                  <a:cubicBezTo>
                    <a:pt x="303" y="11659"/>
                    <a:pt x="144" y="11089"/>
                    <a:pt x="463" y="9318"/>
                  </a:cubicBezTo>
                  <a:cubicBezTo>
                    <a:pt x="782" y="7547"/>
                    <a:pt x="1025" y="6103"/>
                    <a:pt x="1588" y="4255"/>
                  </a:cubicBezTo>
                  <a:cubicBezTo>
                    <a:pt x="2150" y="2401"/>
                    <a:pt x="1831" y="1922"/>
                    <a:pt x="2637" y="1200"/>
                  </a:cubicBezTo>
                  <a:cubicBezTo>
                    <a:pt x="3443" y="470"/>
                    <a:pt x="2796" y="151"/>
                    <a:pt x="4241" y="151"/>
                  </a:cubicBezTo>
                  <a:cubicBezTo>
                    <a:pt x="5693" y="151"/>
                    <a:pt x="6498" y="394"/>
                    <a:pt x="7061" y="630"/>
                  </a:cubicBezTo>
                  <a:cubicBezTo>
                    <a:pt x="7623" y="873"/>
                    <a:pt x="7867" y="1116"/>
                    <a:pt x="7867" y="1116"/>
                  </a:cubicBezTo>
                  <a:close/>
                </a:path>
              </a:pathLst>
            </a:custGeom>
            <a:solidFill>
              <a:srgbClr val="231F20"/>
            </a:solidFill>
            <a:ln w="7575" cap="flat">
              <a:noFill/>
              <a:prstDash val="solid"/>
              <a:round/>
            </a:ln>
          </p:spPr>
          <p:txBody>
            <a:bodyPr rtlCol="0" anchor="ctr"/>
            <a:lstStyle/>
            <a:p>
              <a:endParaRPr lang="en-GB"/>
            </a:p>
          </p:txBody>
        </p:sp>
        <p:sp>
          <p:nvSpPr>
            <p:cNvPr id="1122" name="Freeform: Shape 1121">
              <a:extLst>
                <a:ext uri="{FF2B5EF4-FFF2-40B4-BE49-F238E27FC236}">
                  <a16:creationId xmlns:a16="http://schemas.microsoft.com/office/drawing/2014/main" id="{22E714FF-D98E-417D-969B-FE5A27FCB77B}"/>
                </a:ext>
              </a:extLst>
            </p:cNvPr>
            <p:cNvSpPr/>
            <p:nvPr/>
          </p:nvSpPr>
          <p:spPr>
            <a:xfrm>
              <a:off x="7110271" y="3718532"/>
              <a:ext cx="25243" cy="16926"/>
            </a:xfrm>
            <a:custGeom>
              <a:avLst/>
              <a:gdLst>
                <a:gd name="connsiteX0" fmla="*/ 113 w 25243"/>
                <a:gd name="connsiteY0" fmla="*/ 161 h 16926"/>
                <a:gd name="connsiteX1" fmla="*/ 23685 w 25243"/>
                <a:gd name="connsiteY1" fmla="*/ 1050 h 16926"/>
                <a:gd name="connsiteX2" fmla="*/ 24491 w 25243"/>
                <a:gd name="connsiteY2" fmla="*/ 10864 h 16926"/>
                <a:gd name="connsiteX3" fmla="*/ 25053 w 25243"/>
                <a:gd name="connsiteY3" fmla="*/ 14322 h 16926"/>
                <a:gd name="connsiteX4" fmla="*/ 11698 w 25243"/>
                <a:gd name="connsiteY4" fmla="*/ 16816 h 16926"/>
                <a:gd name="connsiteX5" fmla="*/ 3731 w 25243"/>
                <a:gd name="connsiteY5" fmla="*/ 17059 h 16926"/>
                <a:gd name="connsiteX6" fmla="*/ 919 w 25243"/>
                <a:gd name="connsiteY6" fmla="*/ 17059 h 16926"/>
                <a:gd name="connsiteX7" fmla="*/ 113 w 25243"/>
                <a:gd name="connsiteY7" fmla="*/ 161 h 1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43" h="16926">
                  <a:moveTo>
                    <a:pt x="113" y="161"/>
                  </a:moveTo>
                  <a:lnTo>
                    <a:pt x="23685" y="1050"/>
                  </a:lnTo>
                  <a:cubicBezTo>
                    <a:pt x="23685" y="1050"/>
                    <a:pt x="23921" y="8523"/>
                    <a:pt x="24491" y="10864"/>
                  </a:cubicBezTo>
                  <a:cubicBezTo>
                    <a:pt x="25053" y="13190"/>
                    <a:pt x="25775" y="13912"/>
                    <a:pt x="25053" y="14322"/>
                  </a:cubicBezTo>
                  <a:cubicBezTo>
                    <a:pt x="24331" y="14718"/>
                    <a:pt x="15316" y="16413"/>
                    <a:pt x="11698" y="16816"/>
                  </a:cubicBezTo>
                  <a:cubicBezTo>
                    <a:pt x="8079" y="17211"/>
                    <a:pt x="5343" y="17059"/>
                    <a:pt x="3731" y="17059"/>
                  </a:cubicBezTo>
                  <a:lnTo>
                    <a:pt x="919" y="17059"/>
                  </a:lnTo>
                  <a:lnTo>
                    <a:pt x="113" y="161"/>
                  </a:lnTo>
                  <a:close/>
                </a:path>
              </a:pathLst>
            </a:custGeom>
            <a:solidFill>
              <a:srgbClr val="231F20"/>
            </a:solidFill>
            <a:ln w="7575" cap="flat">
              <a:noFill/>
              <a:prstDash val="solid"/>
              <a:round/>
            </a:ln>
          </p:spPr>
          <p:txBody>
            <a:bodyPr rtlCol="0" anchor="ctr"/>
            <a:lstStyle/>
            <a:p>
              <a:endParaRPr lang="en-GB"/>
            </a:p>
          </p:txBody>
        </p:sp>
        <p:sp>
          <p:nvSpPr>
            <p:cNvPr id="1123" name="Freeform: Shape 1122">
              <a:extLst>
                <a:ext uri="{FF2B5EF4-FFF2-40B4-BE49-F238E27FC236}">
                  <a16:creationId xmlns:a16="http://schemas.microsoft.com/office/drawing/2014/main" id="{D471BC73-463C-4405-A9BB-BBA36AD94D88}"/>
                </a:ext>
              </a:extLst>
            </p:cNvPr>
            <p:cNvSpPr/>
            <p:nvPr/>
          </p:nvSpPr>
          <p:spPr>
            <a:xfrm>
              <a:off x="7113570" y="3740573"/>
              <a:ext cx="28582" cy="20440"/>
            </a:xfrm>
            <a:custGeom>
              <a:avLst/>
              <a:gdLst>
                <a:gd name="connsiteX0" fmla="*/ 115 w 28582"/>
                <a:gd name="connsiteY0" fmla="*/ 4036 h 20440"/>
                <a:gd name="connsiteX1" fmla="*/ 23527 w 28582"/>
                <a:gd name="connsiteY1" fmla="*/ 175 h 20440"/>
                <a:gd name="connsiteX2" fmla="*/ 24409 w 28582"/>
                <a:gd name="connsiteY2" fmla="*/ 729 h 20440"/>
                <a:gd name="connsiteX3" fmla="*/ 28590 w 28582"/>
                <a:gd name="connsiteY3" fmla="*/ 11516 h 20440"/>
                <a:gd name="connsiteX4" fmla="*/ 28430 w 28582"/>
                <a:gd name="connsiteY4" fmla="*/ 12398 h 20440"/>
                <a:gd name="connsiteX5" fmla="*/ 5102 w 28582"/>
                <a:gd name="connsiteY5" fmla="*/ 20607 h 20440"/>
                <a:gd name="connsiteX6" fmla="*/ 4380 w 28582"/>
                <a:gd name="connsiteY6" fmla="*/ 19155 h 20440"/>
                <a:gd name="connsiteX7" fmla="*/ 191 w 28582"/>
                <a:gd name="connsiteY7" fmla="*/ 5321 h 20440"/>
                <a:gd name="connsiteX8" fmla="*/ 115 w 28582"/>
                <a:gd name="connsiteY8" fmla="*/ 4036 h 2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2" h="20440">
                  <a:moveTo>
                    <a:pt x="115" y="4036"/>
                  </a:moveTo>
                  <a:lnTo>
                    <a:pt x="23527" y="175"/>
                  </a:lnTo>
                  <a:cubicBezTo>
                    <a:pt x="23527" y="175"/>
                    <a:pt x="24006" y="91"/>
                    <a:pt x="24409" y="729"/>
                  </a:cubicBezTo>
                  <a:cubicBezTo>
                    <a:pt x="24812" y="1376"/>
                    <a:pt x="28590" y="11516"/>
                    <a:pt x="28590" y="11516"/>
                  </a:cubicBezTo>
                  <a:cubicBezTo>
                    <a:pt x="28590" y="11516"/>
                    <a:pt x="28917" y="12238"/>
                    <a:pt x="28430" y="12398"/>
                  </a:cubicBezTo>
                  <a:cubicBezTo>
                    <a:pt x="27951" y="12557"/>
                    <a:pt x="5102" y="20607"/>
                    <a:pt x="5102" y="20607"/>
                  </a:cubicBezTo>
                  <a:cubicBezTo>
                    <a:pt x="5102" y="20607"/>
                    <a:pt x="4942" y="20767"/>
                    <a:pt x="4380" y="19155"/>
                  </a:cubicBezTo>
                  <a:cubicBezTo>
                    <a:pt x="3817" y="17544"/>
                    <a:pt x="191" y="5321"/>
                    <a:pt x="191" y="5321"/>
                  </a:cubicBezTo>
                  <a:lnTo>
                    <a:pt x="115" y="4036"/>
                  </a:lnTo>
                  <a:close/>
                </a:path>
              </a:pathLst>
            </a:custGeom>
            <a:solidFill>
              <a:srgbClr val="231F20"/>
            </a:solidFill>
            <a:ln w="7575" cap="flat">
              <a:noFill/>
              <a:prstDash val="solid"/>
              <a:round/>
            </a:ln>
          </p:spPr>
          <p:txBody>
            <a:bodyPr rtlCol="0" anchor="ctr"/>
            <a:lstStyle/>
            <a:p>
              <a:endParaRPr lang="en-GB"/>
            </a:p>
          </p:txBody>
        </p:sp>
        <p:sp>
          <p:nvSpPr>
            <p:cNvPr id="1124" name="Freeform: Shape 1123">
              <a:extLst>
                <a:ext uri="{FF2B5EF4-FFF2-40B4-BE49-F238E27FC236}">
                  <a16:creationId xmlns:a16="http://schemas.microsoft.com/office/drawing/2014/main" id="{E3D19913-AC04-4ACD-BAFB-B5C250D71925}"/>
                </a:ext>
              </a:extLst>
            </p:cNvPr>
            <p:cNvSpPr/>
            <p:nvPr/>
          </p:nvSpPr>
          <p:spPr>
            <a:xfrm>
              <a:off x="7122259" y="3760043"/>
              <a:ext cx="28510" cy="25175"/>
            </a:xfrm>
            <a:custGeom>
              <a:avLst/>
              <a:gdLst>
                <a:gd name="connsiteX0" fmla="*/ 119 w 28510"/>
                <a:gd name="connsiteY0" fmla="*/ 10632 h 25175"/>
                <a:gd name="connsiteX1" fmla="*/ 22968 w 28510"/>
                <a:gd name="connsiteY1" fmla="*/ 180 h 25175"/>
                <a:gd name="connsiteX2" fmla="*/ 28517 w 28510"/>
                <a:gd name="connsiteY2" fmla="*/ 11681 h 25175"/>
                <a:gd name="connsiteX3" fmla="*/ 28198 w 28510"/>
                <a:gd name="connsiteY3" fmla="*/ 12806 h 25175"/>
                <a:gd name="connsiteX4" fmla="*/ 6800 w 28510"/>
                <a:gd name="connsiteY4" fmla="*/ 25356 h 25175"/>
                <a:gd name="connsiteX5" fmla="*/ 119 w 28510"/>
                <a:gd name="connsiteY5" fmla="*/ 10632 h 25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0" h="25175">
                  <a:moveTo>
                    <a:pt x="119" y="10632"/>
                  </a:moveTo>
                  <a:lnTo>
                    <a:pt x="22968" y="180"/>
                  </a:lnTo>
                  <a:lnTo>
                    <a:pt x="28517" y="11681"/>
                  </a:lnTo>
                  <a:cubicBezTo>
                    <a:pt x="28517" y="11681"/>
                    <a:pt x="28920" y="12570"/>
                    <a:pt x="28198" y="12806"/>
                  </a:cubicBezTo>
                  <a:cubicBezTo>
                    <a:pt x="27468" y="13049"/>
                    <a:pt x="6800" y="25356"/>
                    <a:pt x="6800" y="25356"/>
                  </a:cubicBezTo>
                  <a:lnTo>
                    <a:pt x="119" y="10632"/>
                  </a:lnTo>
                  <a:close/>
                </a:path>
              </a:pathLst>
            </a:custGeom>
            <a:solidFill>
              <a:srgbClr val="231F20"/>
            </a:solidFill>
            <a:ln w="7575" cap="flat">
              <a:noFill/>
              <a:prstDash val="solid"/>
              <a:round/>
            </a:ln>
          </p:spPr>
          <p:txBody>
            <a:bodyPr rtlCol="0" anchor="ctr"/>
            <a:lstStyle/>
            <a:p>
              <a:endParaRPr lang="en-GB"/>
            </a:p>
          </p:txBody>
        </p:sp>
        <p:sp>
          <p:nvSpPr>
            <p:cNvPr id="1125" name="Freeform: Shape 1124">
              <a:extLst>
                <a:ext uri="{FF2B5EF4-FFF2-40B4-BE49-F238E27FC236}">
                  <a16:creationId xmlns:a16="http://schemas.microsoft.com/office/drawing/2014/main" id="{EB4E0778-F0D1-47D3-A2E0-F0743A021C10}"/>
                </a:ext>
              </a:extLst>
            </p:cNvPr>
            <p:cNvSpPr/>
            <p:nvPr/>
          </p:nvSpPr>
          <p:spPr>
            <a:xfrm>
              <a:off x="7144849" y="3668438"/>
              <a:ext cx="12285" cy="16868"/>
            </a:xfrm>
            <a:custGeom>
              <a:avLst/>
              <a:gdLst>
                <a:gd name="connsiteX0" fmla="*/ 9309 w 12285"/>
                <a:gd name="connsiteY0" fmla="*/ 278 h 16868"/>
                <a:gd name="connsiteX1" fmla="*/ 5607 w 12285"/>
                <a:gd name="connsiteY1" fmla="*/ 3098 h 16868"/>
                <a:gd name="connsiteX2" fmla="*/ 2475 w 12285"/>
                <a:gd name="connsiteY2" fmla="*/ 8404 h 16868"/>
                <a:gd name="connsiteX3" fmla="*/ 939 w 12285"/>
                <a:gd name="connsiteY3" fmla="*/ 12585 h 16868"/>
                <a:gd name="connsiteX4" fmla="*/ 141 w 12285"/>
                <a:gd name="connsiteY4" fmla="*/ 15648 h 16868"/>
                <a:gd name="connsiteX5" fmla="*/ 704 w 12285"/>
                <a:gd name="connsiteY5" fmla="*/ 17009 h 16868"/>
                <a:gd name="connsiteX6" fmla="*/ 2391 w 12285"/>
                <a:gd name="connsiteY6" fmla="*/ 16043 h 16868"/>
                <a:gd name="connsiteX7" fmla="*/ 5363 w 12285"/>
                <a:gd name="connsiteY7" fmla="*/ 12265 h 16868"/>
                <a:gd name="connsiteX8" fmla="*/ 8184 w 12285"/>
                <a:gd name="connsiteY8" fmla="*/ 9529 h 16868"/>
                <a:gd name="connsiteX9" fmla="*/ 11080 w 12285"/>
                <a:gd name="connsiteY9" fmla="*/ 7522 h 16868"/>
                <a:gd name="connsiteX10" fmla="*/ 11969 w 12285"/>
                <a:gd name="connsiteY10" fmla="*/ 6716 h 16868"/>
                <a:gd name="connsiteX11" fmla="*/ 12288 w 12285"/>
                <a:gd name="connsiteY11" fmla="*/ 3896 h 16868"/>
                <a:gd name="connsiteX12" fmla="*/ 11399 w 12285"/>
                <a:gd name="connsiteY12" fmla="*/ 1084 h 16868"/>
                <a:gd name="connsiteX13" fmla="*/ 10760 w 12285"/>
                <a:gd name="connsiteY13" fmla="*/ 194 h 16868"/>
                <a:gd name="connsiteX14" fmla="*/ 9309 w 12285"/>
                <a:gd name="connsiteY14" fmla="*/ 278 h 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85" h="16868">
                  <a:moveTo>
                    <a:pt x="9309" y="278"/>
                  </a:moveTo>
                  <a:cubicBezTo>
                    <a:pt x="9309" y="278"/>
                    <a:pt x="6739" y="1806"/>
                    <a:pt x="5607" y="3098"/>
                  </a:cubicBezTo>
                  <a:cubicBezTo>
                    <a:pt x="4482" y="4383"/>
                    <a:pt x="3037" y="7036"/>
                    <a:pt x="2475" y="8404"/>
                  </a:cubicBezTo>
                  <a:cubicBezTo>
                    <a:pt x="1905" y="9772"/>
                    <a:pt x="1183" y="11300"/>
                    <a:pt x="939" y="12585"/>
                  </a:cubicBezTo>
                  <a:cubicBezTo>
                    <a:pt x="704" y="13877"/>
                    <a:pt x="141" y="15238"/>
                    <a:pt x="141" y="15648"/>
                  </a:cubicBezTo>
                  <a:cubicBezTo>
                    <a:pt x="141" y="16043"/>
                    <a:pt x="-26" y="17009"/>
                    <a:pt x="704" y="17009"/>
                  </a:cubicBezTo>
                  <a:cubicBezTo>
                    <a:pt x="1426" y="17009"/>
                    <a:pt x="1905" y="16530"/>
                    <a:pt x="2391" y="16043"/>
                  </a:cubicBezTo>
                  <a:cubicBezTo>
                    <a:pt x="2870" y="15564"/>
                    <a:pt x="4565" y="13231"/>
                    <a:pt x="5363" y="12265"/>
                  </a:cubicBezTo>
                  <a:cubicBezTo>
                    <a:pt x="6169" y="11300"/>
                    <a:pt x="6329" y="10738"/>
                    <a:pt x="8184" y="9529"/>
                  </a:cubicBezTo>
                  <a:cubicBezTo>
                    <a:pt x="10031" y="8320"/>
                    <a:pt x="10677" y="7841"/>
                    <a:pt x="11080" y="7522"/>
                  </a:cubicBezTo>
                  <a:cubicBezTo>
                    <a:pt x="11483" y="7195"/>
                    <a:pt x="11969" y="6716"/>
                    <a:pt x="11969" y="6716"/>
                  </a:cubicBezTo>
                  <a:cubicBezTo>
                    <a:pt x="11969" y="6716"/>
                    <a:pt x="12691" y="4862"/>
                    <a:pt x="12288" y="3896"/>
                  </a:cubicBezTo>
                  <a:cubicBezTo>
                    <a:pt x="11885" y="2931"/>
                    <a:pt x="11642" y="1646"/>
                    <a:pt x="11399" y="1084"/>
                  </a:cubicBezTo>
                  <a:cubicBezTo>
                    <a:pt x="11163" y="521"/>
                    <a:pt x="11483" y="362"/>
                    <a:pt x="10760" y="194"/>
                  </a:cubicBezTo>
                  <a:cubicBezTo>
                    <a:pt x="10031" y="35"/>
                    <a:pt x="9309" y="278"/>
                    <a:pt x="9309" y="278"/>
                  </a:cubicBezTo>
                  <a:close/>
                </a:path>
              </a:pathLst>
            </a:custGeom>
            <a:solidFill>
              <a:srgbClr val="231F20"/>
            </a:solidFill>
            <a:ln w="7575" cap="flat">
              <a:noFill/>
              <a:prstDash val="solid"/>
              <a:round/>
            </a:ln>
          </p:spPr>
          <p:txBody>
            <a:bodyPr rtlCol="0" anchor="ctr"/>
            <a:lstStyle/>
            <a:p>
              <a:endParaRPr lang="en-GB"/>
            </a:p>
          </p:txBody>
        </p:sp>
        <p:sp>
          <p:nvSpPr>
            <p:cNvPr id="1126" name="Freeform: Shape 1125">
              <a:extLst>
                <a:ext uri="{FF2B5EF4-FFF2-40B4-BE49-F238E27FC236}">
                  <a16:creationId xmlns:a16="http://schemas.microsoft.com/office/drawing/2014/main" id="{294CB288-A042-4A61-A9D7-CF88FC187086}"/>
                </a:ext>
              </a:extLst>
            </p:cNvPr>
            <p:cNvSpPr/>
            <p:nvPr/>
          </p:nvSpPr>
          <p:spPr>
            <a:xfrm>
              <a:off x="7141160" y="3685869"/>
              <a:ext cx="17107" cy="26260"/>
            </a:xfrm>
            <a:custGeom>
              <a:avLst/>
              <a:gdLst>
                <a:gd name="connsiteX0" fmla="*/ 15254 w 17107"/>
                <a:gd name="connsiteY0" fmla="*/ 149 h 26260"/>
                <a:gd name="connsiteX1" fmla="*/ 530 w 17107"/>
                <a:gd name="connsiteY1" fmla="*/ 13345 h 26260"/>
                <a:gd name="connsiteX2" fmla="*/ 127 w 17107"/>
                <a:gd name="connsiteY2" fmla="*/ 25971 h 26260"/>
                <a:gd name="connsiteX3" fmla="*/ 690 w 17107"/>
                <a:gd name="connsiteY3" fmla="*/ 26382 h 26260"/>
                <a:gd name="connsiteX4" fmla="*/ 16698 w 17107"/>
                <a:gd name="connsiteY4" fmla="*/ 12699 h 26260"/>
                <a:gd name="connsiteX5" fmla="*/ 17185 w 17107"/>
                <a:gd name="connsiteY5" fmla="*/ 9324 h 26260"/>
                <a:gd name="connsiteX6" fmla="*/ 16303 w 17107"/>
                <a:gd name="connsiteY6" fmla="*/ 393 h 26260"/>
                <a:gd name="connsiteX7" fmla="*/ 15254 w 17107"/>
                <a:gd name="connsiteY7" fmla="*/ 149 h 2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7" h="26260">
                  <a:moveTo>
                    <a:pt x="15254" y="149"/>
                  </a:moveTo>
                  <a:lnTo>
                    <a:pt x="530" y="13345"/>
                  </a:lnTo>
                  <a:lnTo>
                    <a:pt x="127" y="25971"/>
                  </a:lnTo>
                  <a:cubicBezTo>
                    <a:pt x="127" y="25971"/>
                    <a:pt x="51" y="26541"/>
                    <a:pt x="690" y="26382"/>
                  </a:cubicBezTo>
                  <a:cubicBezTo>
                    <a:pt x="1336" y="26214"/>
                    <a:pt x="16698" y="12699"/>
                    <a:pt x="16698" y="12699"/>
                  </a:cubicBezTo>
                  <a:cubicBezTo>
                    <a:pt x="16698" y="12699"/>
                    <a:pt x="17420" y="12061"/>
                    <a:pt x="17185" y="9324"/>
                  </a:cubicBezTo>
                  <a:cubicBezTo>
                    <a:pt x="16941" y="6588"/>
                    <a:pt x="16303" y="393"/>
                    <a:pt x="16303" y="393"/>
                  </a:cubicBezTo>
                  <a:lnTo>
                    <a:pt x="15254" y="149"/>
                  </a:lnTo>
                  <a:close/>
                </a:path>
              </a:pathLst>
            </a:custGeom>
            <a:solidFill>
              <a:srgbClr val="231F20"/>
            </a:solidFill>
            <a:ln w="7575" cap="flat">
              <a:noFill/>
              <a:prstDash val="solid"/>
              <a:round/>
            </a:ln>
          </p:spPr>
          <p:txBody>
            <a:bodyPr rtlCol="0" anchor="ctr"/>
            <a:lstStyle/>
            <a:p>
              <a:endParaRPr lang="en-GB"/>
            </a:p>
          </p:txBody>
        </p:sp>
        <p:sp>
          <p:nvSpPr>
            <p:cNvPr id="1127" name="Freeform: Shape 1126">
              <a:extLst>
                <a:ext uri="{FF2B5EF4-FFF2-40B4-BE49-F238E27FC236}">
                  <a16:creationId xmlns:a16="http://schemas.microsoft.com/office/drawing/2014/main" id="{4F69F24E-3104-43BD-AD3D-D3CA7F2B6E24}"/>
                </a:ext>
              </a:extLst>
            </p:cNvPr>
            <p:cNvSpPr/>
            <p:nvPr/>
          </p:nvSpPr>
          <p:spPr>
            <a:xfrm>
              <a:off x="7141163" y="3708759"/>
              <a:ext cx="18820" cy="24384"/>
            </a:xfrm>
            <a:custGeom>
              <a:avLst/>
              <a:gdLst>
                <a:gd name="connsiteX0" fmla="*/ 125 w 18820"/>
                <a:gd name="connsiteY0" fmla="*/ 15002 h 24384"/>
                <a:gd name="connsiteX1" fmla="*/ 16855 w 18820"/>
                <a:gd name="connsiteY1" fmla="*/ 438 h 24384"/>
                <a:gd name="connsiteX2" fmla="*/ 18307 w 18820"/>
                <a:gd name="connsiteY2" fmla="*/ 925 h 24384"/>
                <a:gd name="connsiteX3" fmla="*/ 18946 w 18820"/>
                <a:gd name="connsiteY3" fmla="*/ 10814 h 24384"/>
                <a:gd name="connsiteX4" fmla="*/ 17980 w 18820"/>
                <a:gd name="connsiteY4" fmla="*/ 12669 h 24384"/>
                <a:gd name="connsiteX5" fmla="*/ 3340 w 18820"/>
                <a:gd name="connsiteY5" fmla="*/ 24170 h 24384"/>
                <a:gd name="connsiteX6" fmla="*/ 1653 w 18820"/>
                <a:gd name="connsiteY6" fmla="*/ 24094 h 24384"/>
                <a:gd name="connsiteX7" fmla="*/ 125 w 18820"/>
                <a:gd name="connsiteY7" fmla="*/ 14995 h 24384"/>
                <a:gd name="connsiteX8" fmla="*/ 125 w 18820"/>
                <a:gd name="connsiteY8" fmla="*/ 15002 h 24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20" h="24384">
                  <a:moveTo>
                    <a:pt x="125" y="15002"/>
                  </a:moveTo>
                  <a:lnTo>
                    <a:pt x="16855" y="438"/>
                  </a:lnTo>
                  <a:cubicBezTo>
                    <a:pt x="16855" y="438"/>
                    <a:pt x="18147" y="-444"/>
                    <a:pt x="18307" y="925"/>
                  </a:cubicBezTo>
                  <a:cubicBezTo>
                    <a:pt x="18467" y="2285"/>
                    <a:pt x="18946" y="10814"/>
                    <a:pt x="18946" y="10814"/>
                  </a:cubicBezTo>
                  <a:cubicBezTo>
                    <a:pt x="18946" y="10814"/>
                    <a:pt x="18702" y="12182"/>
                    <a:pt x="17980" y="12669"/>
                  </a:cubicBezTo>
                  <a:cubicBezTo>
                    <a:pt x="17258" y="13148"/>
                    <a:pt x="3340" y="24170"/>
                    <a:pt x="3340" y="24170"/>
                  </a:cubicBezTo>
                  <a:cubicBezTo>
                    <a:pt x="3340" y="24170"/>
                    <a:pt x="1896" y="25059"/>
                    <a:pt x="1653" y="24094"/>
                  </a:cubicBezTo>
                  <a:cubicBezTo>
                    <a:pt x="1417" y="23128"/>
                    <a:pt x="125" y="14995"/>
                    <a:pt x="125" y="14995"/>
                  </a:cubicBezTo>
                  <a:lnTo>
                    <a:pt x="125" y="15002"/>
                  </a:lnTo>
                  <a:close/>
                </a:path>
              </a:pathLst>
            </a:custGeom>
            <a:solidFill>
              <a:srgbClr val="231F20"/>
            </a:solidFill>
            <a:ln w="7575" cap="flat">
              <a:noFill/>
              <a:prstDash val="solid"/>
              <a:round/>
            </a:ln>
          </p:spPr>
          <p:txBody>
            <a:bodyPr rtlCol="0" anchor="ctr"/>
            <a:lstStyle/>
            <a:p>
              <a:endParaRPr lang="en-GB"/>
            </a:p>
          </p:txBody>
        </p:sp>
        <p:sp>
          <p:nvSpPr>
            <p:cNvPr id="1128" name="Freeform: Shape 1127">
              <a:extLst>
                <a:ext uri="{FF2B5EF4-FFF2-40B4-BE49-F238E27FC236}">
                  <a16:creationId xmlns:a16="http://schemas.microsoft.com/office/drawing/2014/main" id="{5375C8FE-7561-4090-8DA7-825217C381D0}"/>
                </a:ext>
              </a:extLst>
            </p:cNvPr>
            <p:cNvSpPr/>
            <p:nvPr/>
          </p:nvSpPr>
          <p:spPr>
            <a:xfrm>
              <a:off x="7145914" y="3729824"/>
              <a:ext cx="15924" cy="21832"/>
            </a:xfrm>
            <a:custGeom>
              <a:avLst/>
              <a:gdLst>
                <a:gd name="connsiteX0" fmla="*/ 202 w 15924"/>
                <a:gd name="connsiteY0" fmla="*/ 12203 h 21832"/>
                <a:gd name="connsiteX1" fmla="*/ 13717 w 15924"/>
                <a:gd name="connsiteY1" fmla="*/ 383 h 21832"/>
                <a:gd name="connsiteX2" fmla="*/ 15732 w 15924"/>
                <a:gd name="connsiteY2" fmla="*/ 3196 h 21832"/>
                <a:gd name="connsiteX3" fmla="*/ 16051 w 15924"/>
                <a:gd name="connsiteY3" fmla="*/ 10037 h 21832"/>
                <a:gd name="connsiteX4" fmla="*/ 14842 w 15924"/>
                <a:gd name="connsiteY4" fmla="*/ 11800 h 21832"/>
                <a:gd name="connsiteX5" fmla="*/ 4147 w 15924"/>
                <a:gd name="connsiteY5" fmla="*/ 21294 h 21832"/>
                <a:gd name="connsiteX6" fmla="*/ 1973 w 15924"/>
                <a:gd name="connsiteY6" fmla="*/ 21135 h 21832"/>
                <a:gd name="connsiteX7" fmla="*/ 126 w 15924"/>
                <a:gd name="connsiteY7" fmla="*/ 14134 h 21832"/>
                <a:gd name="connsiteX8" fmla="*/ 202 w 15924"/>
                <a:gd name="connsiteY8" fmla="*/ 12203 h 2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24" h="21832">
                  <a:moveTo>
                    <a:pt x="202" y="12203"/>
                  </a:moveTo>
                  <a:lnTo>
                    <a:pt x="13717" y="383"/>
                  </a:lnTo>
                  <a:cubicBezTo>
                    <a:pt x="13717" y="383"/>
                    <a:pt x="15648" y="-993"/>
                    <a:pt x="15732" y="3196"/>
                  </a:cubicBezTo>
                  <a:cubicBezTo>
                    <a:pt x="15808" y="7376"/>
                    <a:pt x="16051" y="10037"/>
                    <a:pt x="16051" y="10037"/>
                  </a:cubicBezTo>
                  <a:cubicBezTo>
                    <a:pt x="16051" y="10037"/>
                    <a:pt x="16051" y="10835"/>
                    <a:pt x="14842" y="11800"/>
                  </a:cubicBezTo>
                  <a:cubicBezTo>
                    <a:pt x="13634" y="12766"/>
                    <a:pt x="4147" y="21294"/>
                    <a:pt x="4147" y="21294"/>
                  </a:cubicBezTo>
                  <a:cubicBezTo>
                    <a:pt x="4147" y="21294"/>
                    <a:pt x="2452" y="22982"/>
                    <a:pt x="1973" y="21135"/>
                  </a:cubicBezTo>
                  <a:cubicBezTo>
                    <a:pt x="1487" y="19280"/>
                    <a:pt x="126" y="14134"/>
                    <a:pt x="126" y="14134"/>
                  </a:cubicBezTo>
                  <a:lnTo>
                    <a:pt x="202" y="12203"/>
                  </a:lnTo>
                  <a:close/>
                </a:path>
              </a:pathLst>
            </a:custGeom>
            <a:solidFill>
              <a:srgbClr val="231F20"/>
            </a:solidFill>
            <a:ln w="7575" cap="flat">
              <a:noFill/>
              <a:prstDash val="solid"/>
              <a:round/>
            </a:ln>
          </p:spPr>
          <p:txBody>
            <a:bodyPr rtlCol="0" anchor="ctr"/>
            <a:lstStyle/>
            <a:p>
              <a:endParaRPr lang="en-GB"/>
            </a:p>
          </p:txBody>
        </p:sp>
        <p:sp>
          <p:nvSpPr>
            <p:cNvPr id="1129" name="Freeform: Shape 1128">
              <a:extLst>
                <a:ext uri="{FF2B5EF4-FFF2-40B4-BE49-F238E27FC236}">
                  <a16:creationId xmlns:a16="http://schemas.microsoft.com/office/drawing/2014/main" id="{B5E44B6B-7E33-4427-ADEB-82D4EFA57AB4}"/>
                </a:ext>
              </a:extLst>
            </p:cNvPr>
            <p:cNvSpPr/>
            <p:nvPr/>
          </p:nvSpPr>
          <p:spPr>
            <a:xfrm>
              <a:off x="7151490" y="3752161"/>
              <a:ext cx="11633" cy="15924"/>
            </a:xfrm>
            <a:custGeom>
              <a:avLst/>
              <a:gdLst>
                <a:gd name="connsiteX0" fmla="*/ 10955 w 11633"/>
                <a:gd name="connsiteY0" fmla="*/ 411 h 15924"/>
                <a:gd name="connsiteX1" fmla="*/ 11761 w 11633"/>
                <a:gd name="connsiteY1" fmla="*/ 9745 h 15924"/>
                <a:gd name="connsiteX2" fmla="*/ 4525 w 11633"/>
                <a:gd name="connsiteY2" fmla="*/ 16100 h 15924"/>
                <a:gd name="connsiteX3" fmla="*/ 260 w 11633"/>
                <a:gd name="connsiteY3" fmla="*/ 7814 h 15924"/>
                <a:gd name="connsiteX4" fmla="*/ 663 w 11633"/>
                <a:gd name="connsiteY4" fmla="*/ 6203 h 15924"/>
                <a:gd name="connsiteX5" fmla="*/ 9990 w 11633"/>
                <a:gd name="connsiteY5" fmla="*/ 175 h 15924"/>
                <a:gd name="connsiteX6" fmla="*/ 10955 w 11633"/>
                <a:gd name="connsiteY6" fmla="*/ 411 h 15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33" h="15924">
                  <a:moveTo>
                    <a:pt x="10955" y="411"/>
                  </a:moveTo>
                  <a:lnTo>
                    <a:pt x="11761" y="9745"/>
                  </a:lnTo>
                  <a:lnTo>
                    <a:pt x="4525" y="16100"/>
                  </a:lnTo>
                  <a:lnTo>
                    <a:pt x="260" y="7814"/>
                  </a:lnTo>
                  <a:cubicBezTo>
                    <a:pt x="260" y="7814"/>
                    <a:pt x="-226" y="6530"/>
                    <a:pt x="663" y="6203"/>
                  </a:cubicBezTo>
                  <a:cubicBezTo>
                    <a:pt x="1545" y="5883"/>
                    <a:pt x="9990" y="175"/>
                    <a:pt x="9990" y="175"/>
                  </a:cubicBezTo>
                  <a:lnTo>
                    <a:pt x="10955" y="411"/>
                  </a:lnTo>
                  <a:close/>
                </a:path>
              </a:pathLst>
            </a:custGeom>
            <a:solidFill>
              <a:srgbClr val="231F20"/>
            </a:solidFill>
            <a:ln w="7575" cap="flat">
              <a:noFill/>
              <a:prstDash val="solid"/>
              <a:round/>
            </a:ln>
          </p:spPr>
          <p:txBody>
            <a:bodyPr rtlCol="0" anchor="ctr"/>
            <a:lstStyle/>
            <a:p>
              <a:endParaRPr lang="en-GB"/>
            </a:p>
          </p:txBody>
        </p:sp>
        <p:sp>
          <p:nvSpPr>
            <p:cNvPr id="1130" name="Freeform: Shape 1129">
              <a:extLst>
                <a:ext uri="{FF2B5EF4-FFF2-40B4-BE49-F238E27FC236}">
                  <a16:creationId xmlns:a16="http://schemas.microsoft.com/office/drawing/2014/main" id="{D7A64FC4-3863-42CD-AE6E-7DC701589DE8}"/>
                </a:ext>
              </a:extLst>
            </p:cNvPr>
            <p:cNvSpPr/>
            <p:nvPr/>
          </p:nvSpPr>
          <p:spPr>
            <a:xfrm>
              <a:off x="7162880" y="3666972"/>
              <a:ext cx="12967" cy="14875"/>
            </a:xfrm>
            <a:custGeom>
              <a:avLst/>
              <a:gdLst>
                <a:gd name="connsiteX0" fmla="*/ 1820 w 12967"/>
                <a:gd name="connsiteY0" fmla="*/ 139 h 14875"/>
                <a:gd name="connsiteX1" fmla="*/ 10029 w 12967"/>
                <a:gd name="connsiteY1" fmla="*/ 8417 h 14875"/>
                <a:gd name="connsiteX2" fmla="*/ 13085 w 12967"/>
                <a:gd name="connsiteY2" fmla="*/ 14293 h 14875"/>
                <a:gd name="connsiteX3" fmla="*/ 12523 w 12967"/>
                <a:gd name="connsiteY3" fmla="*/ 15015 h 14875"/>
                <a:gd name="connsiteX4" fmla="*/ 9870 w 12967"/>
                <a:gd name="connsiteY4" fmla="*/ 13084 h 14875"/>
                <a:gd name="connsiteX5" fmla="*/ 3994 w 12967"/>
                <a:gd name="connsiteY5" fmla="*/ 8904 h 14875"/>
                <a:gd name="connsiteX6" fmla="*/ 619 w 12967"/>
                <a:gd name="connsiteY6" fmla="*/ 7619 h 14875"/>
                <a:gd name="connsiteX7" fmla="*/ 216 w 12967"/>
                <a:gd name="connsiteY7" fmla="*/ 7535 h 14875"/>
                <a:gd name="connsiteX8" fmla="*/ 132 w 12967"/>
                <a:gd name="connsiteY8" fmla="*/ 618 h 14875"/>
                <a:gd name="connsiteX9" fmla="*/ 938 w 12967"/>
                <a:gd name="connsiteY9" fmla="*/ 215 h 14875"/>
                <a:gd name="connsiteX10" fmla="*/ 1820 w 12967"/>
                <a:gd name="connsiteY10" fmla="*/ 139 h 1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7" h="14875">
                  <a:moveTo>
                    <a:pt x="1820" y="139"/>
                  </a:moveTo>
                  <a:cubicBezTo>
                    <a:pt x="1820" y="139"/>
                    <a:pt x="7377" y="3833"/>
                    <a:pt x="10029" y="8417"/>
                  </a:cubicBezTo>
                  <a:cubicBezTo>
                    <a:pt x="12682" y="13008"/>
                    <a:pt x="13085" y="14293"/>
                    <a:pt x="13085" y="14293"/>
                  </a:cubicBezTo>
                  <a:cubicBezTo>
                    <a:pt x="13085" y="14293"/>
                    <a:pt x="13245" y="15015"/>
                    <a:pt x="12523" y="15015"/>
                  </a:cubicBezTo>
                  <a:cubicBezTo>
                    <a:pt x="11801" y="15015"/>
                    <a:pt x="10835" y="13487"/>
                    <a:pt x="9870" y="13084"/>
                  </a:cubicBezTo>
                  <a:cubicBezTo>
                    <a:pt x="8904" y="12689"/>
                    <a:pt x="5446" y="9466"/>
                    <a:pt x="3994" y="8904"/>
                  </a:cubicBezTo>
                  <a:cubicBezTo>
                    <a:pt x="2542" y="8341"/>
                    <a:pt x="619" y="7619"/>
                    <a:pt x="619" y="7619"/>
                  </a:cubicBezTo>
                  <a:lnTo>
                    <a:pt x="216" y="7535"/>
                  </a:lnTo>
                  <a:lnTo>
                    <a:pt x="132" y="618"/>
                  </a:lnTo>
                  <a:cubicBezTo>
                    <a:pt x="132" y="618"/>
                    <a:pt x="459" y="215"/>
                    <a:pt x="938" y="215"/>
                  </a:cubicBezTo>
                  <a:cubicBezTo>
                    <a:pt x="1417" y="215"/>
                    <a:pt x="1820" y="139"/>
                    <a:pt x="1820" y="139"/>
                  </a:cubicBezTo>
                  <a:close/>
                </a:path>
              </a:pathLst>
            </a:custGeom>
            <a:solidFill>
              <a:srgbClr val="231F20"/>
            </a:solidFill>
            <a:ln w="7575" cap="flat">
              <a:noFill/>
              <a:prstDash val="solid"/>
              <a:round/>
            </a:ln>
          </p:spPr>
          <p:txBody>
            <a:bodyPr rtlCol="0" anchor="ctr"/>
            <a:lstStyle/>
            <a:p>
              <a:endParaRPr lang="en-GB"/>
            </a:p>
          </p:txBody>
        </p:sp>
        <p:sp>
          <p:nvSpPr>
            <p:cNvPr id="1131" name="Freeform: Shape 1130">
              <a:extLst>
                <a:ext uri="{FF2B5EF4-FFF2-40B4-BE49-F238E27FC236}">
                  <a16:creationId xmlns:a16="http://schemas.microsoft.com/office/drawing/2014/main" id="{D4810D08-7AAA-49B7-8783-271923CB8456}"/>
                </a:ext>
              </a:extLst>
            </p:cNvPr>
            <p:cNvSpPr/>
            <p:nvPr/>
          </p:nvSpPr>
          <p:spPr>
            <a:xfrm>
              <a:off x="7164087" y="3685147"/>
              <a:ext cx="19659" cy="20995"/>
            </a:xfrm>
            <a:custGeom>
              <a:avLst/>
              <a:gdLst>
                <a:gd name="connsiteX0" fmla="*/ 1504 w 19659"/>
                <a:gd name="connsiteY0" fmla="*/ 148 h 20995"/>
                <a:gd name="connsiteX1" fmla="*/ 11561 w 19659"/>
                <a:gd name="connsiteY1" fmla="*/ 5454 h 20995"/>
                <a:gd name="connsiteX2" fmla="*/ 13332 w 19659"/>
                <a:gd name="connsiteY2" fmla="*/ 5781 h 20995"/>
                <a:gd name="connsiteX3" fmla="*/ 15255 w 19659"/>
                <a:gd name="connsiteY3" fmla="*/ 6906 h 20995"/>
                <a:gd name="connsiteX4" fmla="*/ 16867 w 19659"/>
                <a:gd name="connsiteY4" fmla="*/ 9802 h 20995"/>
                <a:gd name="connsiteX5" fmla="*/ 18721 w 19659"/>
                <a:gd name="connsiteY5" fmla="*/ 15275 h 20995"/>
                <a:gd name="connsiteX6" fmla="*/ 18881 w 19659"/>
                <a:gd name="connsiteY6" fmla="*/ 18574 h 20995"/>
                <a:gd name="connsiteX7" fmla="*/ 19679 w 19659"/>
                <a:gd name="connsiteY7" fmla="*/ 20102 h 20995"/>
                <a:gd name="connsiteX8" fmla="*/ 18881 w 19659"/>
                <a:gd name="connsiteY8" fmla="*/ 21143 h 20995"/>
                <a:gd name="connsiteX9" fmla="*/ 1261 w 19659"/>
                <a:gd name="connsiteY9" fmla="*/ 12059 h 20995"/>
                <a:gd name="connsiteX10" fmla="*/ 782 w 19659"/>
                <a:gd name="connsiteY10" fmla="*/ 9961 h 20995"/>
                <a:gd name="connsiteX11" fmla="*/ 372 w 19659"/>
                <a:gd name="connsiteY11" fmla="*/ 1995 h 20995"/>
                <a:gd name="connsiteX12" fmla="*/ 296 w 19659"/>
                <a:gd name="connsiteY12" fmla="*/ 148 h 20995"/>
                <a:gd name="connsiteX13" fmla="*/ 1504 w 19659"/>
                <a:gd name="connsiteY13" fmla="*/ 148 h 2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59" h="20995">
                  <a:moveTo>
                    <a:pt x="1504" y="148"/>
                  </a:moveTo>
                  <a:lnTo>
                    <a:pt x="11561" y="5454"/>
                  </a:lnTo>
                  <a:cubicBezTo>
                    <a:pt x="11561" y="5454"/>
                    <a:pt x="12207" y="5454"/>
                    <a:pt x="13332" y="5781"/>
                  </a:cubicBezTo>
                  <a:cubicBezTo>
                    <a:pt x="14457" y="6100"/>
                    <a:pt x="14138" y="4899"/>
                    <a:pt x="15255" y="6906"/>
                  </a:cubicBezTo>
                  <a:cubicBezTo>
                    <a:pt x="16388" y="8920"/>
                    <a:pt x="15901" y="7392"/>
                    <a:pt x="16867" y="9802"/>
                  </a:cubicBezTo>
                  <a:cubicBezTo>
                    <a:pt x="17832" y="12219"/>
                    <a:pt x="18721" y="13260"/>
                    <a:pt x="18721" y="15275"/>
                  </a:cubicBezTo>
                  <a:cubicBezTo>
                    <a:pt x="18721" y="17289"/>
                    <a:pt x="18151" y="18011"/>
                    <a:pt x="18881" y="18574"/>
                  </a:cubicBezTo>
                  <a:cubicBezTo>
                    <a:pt x="19603" y="19136"/>
                    <a:pt x="20006" y="19455"/>
                    <a:pt x="19679" y="20102"/>
                  </a:cubicBezTo>
                  <a:cubicBezTo>
                    <a:pt x="19360" y="20748"/>
                    <a:pt x="19603" y="21067"/>
                    <a:pt x="18881" y="21143"/>
                  </a:cubicBezTo>
                  <a:cubicBezTo>
                    <a:pt x="18151" y="21227"/>
                    <a:pt x="1261" y="12059"/>
                    <a:pt x="1261" y="12059"/>
                  </a:cubicBezTo>
                  <a:cubicBezTo>
                    <a:pt x="1261" y="12059"/>
                    <a:pt x="782" y="12698"/>
                    <a:pt x="782" y="9961"/>
                  </a:cubicBezTo>
                  <a:cubicBezTo>
                    <a:pt x="782" y="7225"/>
                    <a:pt x="372" y="1995"/>
                    <a:pt x="372" y="1995"/>
                  </a:cubicBezTo>
                  <a:cubicBezTo>
                    <a:pt x="372" y="1995"/>
                    <a:pt x="-107" y="148"/>
                    <a:pt x="296" y="148"/>
                  </a:cubicBezTo>
                  <a:lnTo>
                    <a:pt x="1504" y="148"/>
                  </a:lnTo>
                  <a:close/>
                </a:path>
              </a:pathLst>
            </a:custGeom>
            <a:solidFill>
              <a:srgbClr val="231F20"/>
            </a:solidFill>
            <a:ln w="7575" cap="flat">
              <a:noFill/>
              <a:prstDash val="solid"/>
              <a:round/>
            </a:ln>
          </p:spPr>
          <p:txBody>
            <a:bodyPr rtlCol="0" anchor="ctr"/>
            <a:lstStyle/>
            <a:p>
              <a:endParaRPr lang="en-GB"/>
            </a:p>
          </p:txBody>
        </p:sp>
        <p:sp>
          <p:nvSpPr>
            <p:cNvPr id="1132" name="Freeform: Shape 1131">
              <a:extLst>
                <a:ext uri="{FF2B5EF4-FFF2-40B4-BE49-F238E27FC236}">
                  <a16:creationId xmlns:a16="http://schemas.microsoft.com/office/drawing/2014/main" id="{054A1D60-1BB8-4F03-A988-012D36041A58}"/>
                </a:ext>
              </a:extLst>
            </p:cNvPr>
            <p:cNvSpPr/>
            <p:nvPr/>
          </p:nvSpPr>
          <p:spPr>
            <a:xfrm>
              <a:off x="7165367" y="3706872"/>
              <a:ext cx="20522" cy="22309"/>
            </a:xfrm>
            <a:custGeom>
              <a:avLst/>
              <a:gdLst>
                <a:gd name="connsiteX0" fmla="*/ 2643 w 20522"/>
                <a:gd name="connsiteY0" fmla="*/ 720 h 22309"/>
                <a:gd name="connsiteX1" fmla="*/ 18651 w 20522"/>
                <a:gd name="connsiteY1" fmla="*/ 9005 h 22309"/>
                <a:gd name="connsiteX2" fmla="*/ 20095 w 20522"/>
                <a:gd name="connsiteY2" fmla="*/ 9727 h 22309"/>
                <a:gd name="connsiteX3" fmla="*/ 20658 w 20522"/>
                <a:gd name="connsiteY3" fmla="*/ 21312 h 22309"/>
                <a:gd name="connsiteX4" fmla="*/ 18248 w 20522"/>
                <a:gd name="connsiteY4" fmla="*/ 22034 h 22309"/>
                <a:gd name="connsiteX5" fmla="*/ 1996 w 20522"/>
                <a:gd name="connsiteY5" fmla="*/ 11096 h 22309"/>
                <a:gd name="connsiteX6" fmla="*/ 955 w 20522"/>
                <a:gd name="connsiteY6" fmla="*/ 9165 h 22309"/>
                <a:gd name="connsiteX7" fmla="*/ 225 w 20522"/>
                <a:gd name="connsiteY7" fmla="*/ 1518 h 22309"/>
                <a:gd name="connsiteX8" fmla="*/ 469 w 20522"/>
                <a:gd name="connsiteY8" fmla="*/ 477 h 22309"/>
                <a:gd name="connsiteX9" fmla="*/ 2240 w 20522"/>
                <a:gd name="connsiteY9" fmla="*/ 157 h 22309"/>
                <a:gd name="connsiteX10" fmla="*/ 2643 w 20522"/>
                <a:gd name="connsiteY10" fmla="*/ 720 h 2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22" h="22309">
                  <a:moveTo>
                    <a:pt x="2643" y="720"/>
                  </a:moveTo>
                  <a:lnTo>
                    <a:pt x="18651" y="9005"/>
                  </a:lnTo>
                  <a:cubicBezTo>
                    <a:pt x="18651" y="9005"/>
                    <a:pt x="20019" y="8678"/>
                    <a:pt x="20095" y="9727"/>
                  </a:cubicBezTo>
                  <a:cubicBezTo>
                    <a:pt x="20179" y="10776"/>
                    <a:pt x="20658" y="21312"/>
                    <a:pt x="20658" y="21312"/>
                  </a:cubicBezTo>
                  <a:cubicBezTo>
                    <a:pt x="20658" y="21312"/>
                    <a:pt x="20095" y="23326"/>
                    <a:pt x="18248" y="22034"/>
                  </a:cubicBezTo>
                  <a:cubicBezTo>
                    <a:pt x="16393" y="20749"/>
                    <a:pt x="1996" y="11096"/>
                    <a:pt x="1996" y="11096"/>
                  </a:cubicBezTo>
                  <a:cubicBezTo>
                    <a:pt x="1996" y="11096"/>
                    <a:pt x="871" y="10374"/>
                    <a:pt x="955" y="9165"/>
                  </a:cubicBezTo>
                  <a:cubicBezTo>
                    <a:pt x="1031" y="7956"/>
                    <a:pt x="225" y="1518"/>
                    <a:pt x="225" y="1518"/>
                  </a:cubicBezTo>
                  <a:cubicBezTo>
                    <a:pt x="225" y="1518"/>
                    <a:pt x="-94" y="796"/>
                    <a:pt x="469" y="477"/>
                  </a:cubicBezTo>
                  <a:cubicBezTo>
                    <a:pt x="1031" y="157"/>
                    <a:pt x="2240" y="157"/>
                    <a:pt x="2240" y="157"/>
                  </a:cubicBezTo>
                  <a:lnTo>
                    <a:pt x="2643" y="720"/>
                  </a:lnTo>
                  <a:close/>
                </a:path>
              </a:pathLst>
            </a:custGeom>
            <a:solidFill>
              <a:srgbClr val="231F20"/>
            </a:solidFill>
            <a:ln w="7575" cap="flat">
              <a:noFill/>
              <a:prstDash val="solid"/>
              <a:round/>
            </a:ln>
          </p:spPr>
          <p:txBody>
            <a:bodyPr rtlCol="0" anchor="ctr"/>
            <a:lstStyle/>
            <a:p>
              <a:endParaRPr lang="en-GB"/>
            </a:p>
          </p:txBody>
        </p:sp>
        <p:sp>
          <p:nvSpPr>
            <p:cNvPr id="1133" name="Freeform: Shape 1132">
              <a:extLst>
                <a:ext uri="{FF2B5EF4-FFF2-40B4-BE49-F238E27FC236}">
                  <a16:creationId xmlns:a16="http://schemas.microsoft.com/office/drawing/2014/main" id="{45CCAD5B-A4EA-40C7-983C-C41CEAAC4037}"/>
                </a:ext>
              </a:extLst>
            </p:cNvPr>
            <p:cNvSpPr/>
            <p:nvPr/>
          </p:nvSpPr>
          <p:spPr>
            <a:xfrm>
              <a:off x="7167359" y="3728916"/>
              <a:ext cx="18719" cy="20355"/>
            </a:xfrm>
            <a:custGeom>
              <a:avLst/>
              <a:gdLst>
                <a:gd name="connsiteX0" fmla="*/ 894 w 18719"/>
                <a:gd name="connsiteY0" fmla="*/ 166 h 20355"/>
                <a:gd name="connsiteX1" fmla="*/ 16500 w 18719"/>
                <a:gd name="connsiteY1" fmla="*/ 7965 h 20355"/>
                <a:gd name="connsiteX2" fmla="*/ 18826 w 18719"/>
                <a:gd name="connsiteY2" fmla="*/ 10945 h 20355"/>
                <a:gd name="connsiteX3" fmla="*/ 18431 w 18719"/>
                <a:gd name="connsiteY3" fmla="*/ 17702 h 20355"/>
                <a:gd name="connsiteX4" fmla="*/ 17138 w 18719"/>
                <a:gd name="connsiteY4" fmla="*/ 20515 h 20355"/>
                <a:gd name="connsiteX5" fmla="*/ 12790 w 18719"/>
                <a:gd name="connsiteY5" fmla="*/ 19230 h 20355"/>
                <a:gd name="connsiteX6" fmla="*/ 1206 w 18719"/>
                <a:gd name="connsiteY6" fmla="*/ 11743 h 20355"/>
                <a:gd name="connsiteX7" fmla="*/ 165 w 18719"/>
                <a:gd name="connsiteY7" fmla="*/ 10139 h 20355"/>
                <a:gd name="connsiteX8" fmla="*/ 165 w 18719"/>
                <a:gd name="connsiteY8" fmla="*/ 1048 h 20355"/>
                <a:gd name="connsiteX9" fmla="*/ 894 w 18719"/>
                <a:gd name="connsiteY9" fmla="*/ 166 h 2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19" h="20355">
                  <a:moveTo>
                    <a:pt x="894" y="166"/>
                  </a:moveTo>
                  <a:cubicBezTo>
                    <a:pt x="894" y="166"/>
                    <a:pt x="14888" y="6597"/>
                    <a:pt x="16500" y="7965"/>
                  </a:cubicBezTo>
                  <a:cubicBezTo>
                    <a:pt x="18104" y="9333"/>
                    <a:pt x="18750" y="9090"/>
                    <a:pt x="18826" y="10945"/>
                  </a:cubicBezTo>
                  <a:cubicBezTo>
                    <a:pt x="18909" y="12792"/>
                    <a:pt x="18826" y="15528"/>
                    <a:pt x="18431" y="17702"/>
                  </a:cubicBezTo>
                  <a:cubicBezTo>
                    <a:pt x="18020" y="19869"/>
                    <a:pt x="18590" y="20599"/>
                    <a:pt x="17138" y="20515"/>
                  </a:cubicBezTo>
                  <a:cubicBezTo>
                    <a:pt x="15694" y="20439"/>
                    <a:pt x="14485" y="20279"/>
                    <a:pt x="12790" y="19230"/>
                  </a:cubicBezTo>
                  <a:cubicBezTo>
                    <a:pt x="11103" y="18181"/>
                    <a:pt x="1206" y="11743"/>
                    <a:pt x="1206" y="11743"/>
                  </a:cubicBezTo>
                  <a:cubicBezTo>
                    <a:pt x="1206" y="11743"/>
                    <a:pt x="-71" y="10542"/>
                    <a:pt x="165" y="10139"/>
                  </a:cubicBezTo>
                  <a:cubicBezTo>
                    <a:pt x="408" y="9736"/>
                    <a:pt x="165" y="1048"/>
                    <a:pt x="165" y="1048"/>
                  </a:cubicBezTo>
                  <a:lnTo>
                    <a:pt x="894" y="166"/>
                  </a:lnTo>
                  <a:close/>
                </a:path>
              </a:pathLst>
            </a:custGeom>
            <a:solidFill>
              <a:srgbClr val="231F20"/>
            </a:solidFill>
            <a:ln w="7575" cap="flat">
              <a:noFill/>
              <a:prstDash val="solid"/>
              <a:round/>
            </a:ln>
          </p:spPr>
          <p:txBody>
            <a:bodyPr rtlCol="0" anchor="ctr"/>
            <a:lstStyle/>
            <a:p>
              <a:endParaRPr lang="en-GB"/>
            </a:p>
          </p:txBody>
        </p:sp>
        <p:sp>
          <p:nvSpPr>
            <p:cNvPr id="1134" name="Freeform: Shape 1133">
              <a:extLst>
                <a:ext uri="{FF2B5EF4-FFF2-40B4-BE49-F238E27FC236}">
                  <a16:creationId xmlns:a16="http://schemas.microsoft.com/office/drawing/2014/main" id="{E76346E8-DDB5-4FC7-9842-FD1DA6F0599A}"/>
                </a:ext>
              </a:extLst>
            </p:cNvPr>
            <p:cNvSpPr/>
            <p:nvPr/>
          </p:nvSpPr>
          <p:spPr>
            <a:xfrm>
              <a:off x="7168415" y="3751010"/>
              <a:ext cx="14298" cy="19196"/>
            </a:xfrm>
            <a:custGeom>
              <a:avLst/>
              <a:gdLst>
                <a:gd name="connsiteX0" fmla="*/ 5865 w 14298"/>
                <a:gd name="connsiteY0" fmla="*/ 3173 h 19196"/>
                <a:gd name="connsiteX1" fmla="*/ 12859 w 14298"/>
                <a:gd name="connsiteY1" fmla="*/ 8646 h 19196"/>
                <a:gd name="connsiteX2" fmla="*/ 14310 w 14298"/>
                <a:gd name="connsiteY2" fmla="*/ 11945 h 19196"/>
                <a:gd name="connsiteX3" fmla="*/ 13102 w 14298"/>
                <a:gd name="connsiteY3" fmla="*/ 18535 h 19196"/>
                <a:gd name="connsiteX4" fmla="*/ 10289 w 14298"/>
                <a:gd name="connsiteY4" fmla="*/ 18459 h 19196"/>
                <a:gd name="connsiteX5" fmla="*/ 1685 w 14298"/>
                <a:gd name="connsiteY5" fmla="*/ 11778 h 19196"/>
                <a:gd name="connsiteX6" fmla="*/ 233 w 14298"/>
                <a:gd name="connsiteY6" fmla="*/ 9611 h 19196"/>
                <a:gd name="connsiteX7" fmla="*/ 149 w 14298"/>
                <a:gd name="connsiteY7" fmla="*/ 2367 h 19196"/>
                <a:gd name="connsiteX8" fmla="*/ 2239 w 14298"/>
                <a:gd name="connsiteY8" fmla="*/ 680 h 19196"/>
                <a:gd name="connsiteX9" fmla="*/ 5865 w 14298"/>
                <a:gd name="connsiteY9" fmla="*/ 3173 h 1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98" h="19196">
                  <a:moveTo>
                    <a:pt x="5865" y="3173"/>
                  </a:moveTo>
                  <a:lnTo>
                    <a:pt x="12859" y="8646"/>
                  </a:lnTo>
                  <a:cubicBezTo>
                    <a:pt x="12859" y="8646"/>
                    <a:pt x="14956" y="8722"/>
                    <a:pt x="14310" y="11945"/>
                  </a:cubicBezTo>
                  <a:cubicBezTo>
                    <a:pt x="13664" y="15160"/>
                    <a:pt x="13102" y="18535"/>
                    <a:pt x="13102" y="18535"/>
                  </a:cubicBezTo>
                  <a:cubicBezTo>
                    <a:pt x="13102" y="18535"/>
                    <a:pt x="12942" y="20466"/>
                    <a:pt x="10289" y="18459"/>
                  </a:cubicBezTo>
                  <a:cubicBezTo>
                    <a:pt x="7636" y="16445"/>
                    <a:pt x="1685" y="11778"/>
                    <a:pt x="1685" y="11778"/>
                  </a:cubicBezTo>
                  <a:cubicBezTo>
                    <a:pt x="1685" y="11778"/>
                    <a:pt x="73" y="11139"/>
                    <a:pt x="233" y="9611"/>
                  </a:cubicBezTo>
                  <a:cubicBezTo>
                    <a:pt x="392" y="8076"/>
                    <a:pt x="149" y="2367"/>
                    <a:pt x="149" y="2367"/>
                  </a:cubicBezTo>
                  <a:cubicBezTo>
                    <a:pt x="149" y="2367"/>
                    <a:pt x="-170" y="-1091"/>
                    <a:pt x="2239" y="680"/>
                  </a:cubicBezTo>
                  <a:cubicBezTo>
                    <a:pt x="4657" y="2451"/>
                    <a:pt x="5865" y="3173"/>
                    <a:pt x="5865" y="3173"/>
                  </a:cubicBezTo>
                  <a:close/>
                </a:path>
              </a:pathLst>
            </a:custGeom>
            <a:solidFill>
              <a:srgbClr val="231F20"/>
            </a:solidFill>
            <a:ln w="7575" cap="flat">
              <a:noFill/>
              <a:prstDash val="solid"/>
              <a:round/>
            </a:ln>
          </p:spPr>
          <p:txBody>
            <a:bodyPr rtlCol="0" anchor="ctr"/>
            <a:lstStyle/>
            <a:p>
              <a:endParaRPr lang="en-GB"/>
            </a:p>
          </p:txBody>
        </p:sp>
        <p:sp>
          <p:nvSpPr>
            <p:cNvPr id="1135" name="Freeform: Shape 1134">
              <a:extLst>
                <a:ext uri="{FF2B5EF4-FFF2-40B4-BE49-F238E27FC236}">
                  <a16:creationId xmlns:a16="http://schemas.microsoft.com/office/drawing/2014/main" id="{E23BCFCA-6C56-44DE-9745-CA332919BF49}"/>
                </a:ext>
              </a:extLst>
            </p:cNvPr>
            <p:cNvSpPr/>
            <p:nvPr/>
          </p:nvSpPr>
          <p:spPr>
            <a:xfrm>
              <a:off x="7182763" y="3670517"/>
              <a:ext cx="24326" cy="22639"/>
            </a:xfrm>
            <a:custGeom>
              <a:avLst/>
              <a:gdLst>
                <a:gd name="connsiteX0" fmla="*/ 2624 w 24326"/>
                <a:gd name="connsiteY0" fmla="*/ 8661 h 22639"/>
                <a:gd name="connsiteX1" fmla="*/ 17424 w 24326"/>
                <a:gd name="connsiteY1" fmla="*/ 854 h 22639"/>
                <a:gd name="connsiteX2" fmla="*/ 19521 w 24326"/>
                <a:gd name="connsiteY2" fmla="*/ 535 h 22639"/>
                <a:gd name="connsiteX3" fmla="*/ 23862 w 24326"/>
                <a:gd name="connsiteY3" fmla="*/ 11154 h 22639"/>
                <a:gd name="connsiteX4" fmla="*/ 23299 w 24326"/>
                <a:gd name="connsiteY4" fmla="*/ 14772 h 22639"/>
                <a:gd name="connsiteX5" fmla="*/ 10506 w 24326"/>
                <a:gd name="connsiteY5" fmla="*/ 20245 h 22639"/>
                <a:gd name="connsiteX6" fmla="*/ 8256 w 24326"/>
                <a:gd name="connsiteY6" fmla="*/ 20967 h 22639"/>
                <a:gd name="connsiteX7" fmla="*/ 4554 w 24326"/>
                <a:gd name="connsiteY7" fmla="*/ 21530 h 22639"/>
                <a:gd name="connsiteX8" fmla="*/ 1012 w 24326"/>
                <a:gd name="connsiteY8" fmla="*/ 12195 h 22639"/>
                <a:gd name="connsiteX9" fmla="*/ 290 w 24326"/>
                <a:gd name="connsiteY9" fmla="*/ 9702 h 22639"/>
                <a:gd name="connsiteX10" fmla="*/ 2624 w 24326"/>
                <a:gd name="connsiteY10" fmla="*/ 8661 h 2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26" h="22639">
                  <a:moveTo>
                    <a:pt x="2624" y="8661"/>
                  </a:moveTo>
                  <a:lnTo>
                    <a:pt x="17424" y="854"/>
                  </a:lnTo>
                  <a:cubicBezTo>
                    <a:pt x="17424" y="854"/>
                    <a:pt x="18556" y="-507"/>
                    <a:pt x="19521" y="535"/>
                  </a:cubicBezTo>
                  <a:cubicBezTo>
                    <a:pt x="20487" y="1576"/>
                    <a:pt x="23862" y="11154"/>
                    <a:pt x="23862" y="11154"/>
                  </a:cubicBezTo>
                  <a:cubicBezTo>
                    <a:pt x="23862" y="11154"/>
                    <a:pt x="25549" y="14126"/>
                    <a:pt x="23299" y="14772"/>
                  </a:cubicBezTo>
                  <a:cubicBezTo>
                    <a:pt x="21049" y="15418"/>
                    <a:pt x="10506" y="20245"/>
                    <a:pt x="10506" y="20245"/>
                  </a:cubicBezTo>
                  <a:cubicBezTo>
                    <a:pt x="10506" y="20245"/>
                    <a:pt x="9222" y="20002"/>
                    <a:pt x="8256" y="20967"/>
                  </a:cubicBezTo>
                  <a:cubicBezTo>
                    <a:pt x="7291" y="21933"/>
                    <a:pt x="5277" y="24190"/>
                    <a:pt x="4554" y="21530"/>
                  </a:cubicBezTo>
                  <a:cubicBezTo>
                    <a:pt x="3832" y="18877"/>
                    <a:pt x="1658" y="12362"/>
                    <a:pt x="1012" y="12195"/>
                  </a:cubicBezTo>
                  <a:cubicBezTo>
                    <a:pt x="374" y="12036"/>
                    <a:pt x="-113" y="9869"/>
                    <a:pt x="290" y="9702"/>
                  </a:cubicBezTo>
                  <a:cubicBezTo>
                    <a:pt x="693" y="9542"/>
                    <a:pt x="2624" y="8661"/>
                    <a:pt x="2624" y="8661"/>
                  </a:cubicBezTo>
                  <a:close/>
                </a:path>
              </a:pathLst>
            </a:custGeom>
            <a:solidFill>
              <a:srgbClr val="231F20"/>
            </a:solidFill>
            <a:ln w="7575" cap="flat">
              <a:noFill/>
              <a:prstDash val="solid"/>
              <a:round/>
            </a:ln>
          </p:spPr>
          <p:txBody>
            <a:bodyPr rtlCol="0" anchor="ctr"/>
            <a:lstStyle/>
            <a:p>
              <a:endParaRPr lang="en-GB"/>
            </a:p>
          </p:txBody>
        </p:sp>
        <p:sp>
          <p:nvSpPr>
            <p:cNvPr id="1136" name="Freeform: Shape 1135">
              <a:extLst>
                <a:ext uri="{FF2B5EF4-FFF2-40B4-BE49-F238E27FC236}">
                  <a16:creationId xmlns:a16="http://schemas.microsoft.com/office/drawing/2014/main" id="{372D50B8-8966-4EF5-AA0F-1D6CE9E286D0}"/>
                </a:ext>
              </a:extLst>
            </p:cNvPr>
            <p:cNvSpPr/>
            <p:nvPr/>
          </p:nvSpPr>
          <p:spPr>
            <a:xfrm>
              <a:off x="7189838" y="3694884"/>
              <a:ext cx="24031" cy="19230"/>
            </a:xfrm>
            <a:custGeom>
              <a:avLst/>
              <a:gdLst>
                <a:gd name="connsiteX0" fmla="*/ 2553 w 24031"/>
                <a:gd name="connsiteY0" fmla="*/ 5785 h 19230"/>
                <a:gd name="connsiteX1" fmla="*/ 8505 w 24031"/>
                <a:gd name="connsiteY1" fmla="*/ 3049 h 19230"/>
                <a:gd name="connsiteX2" fmla="*/ 13096 w 24031"/>
                <a:gd name="connsiteY2" fmla="*/ 2083 h 19230"/>
                <a:gd name="connsiteX3" fmla="*/ 15346 w 24031"/>
                <a:gd name="connsiteY3" fmla="*/ 2000 h 19230"/>
                <a:gd name="connsiteX4" fmla="*/ 16714 w 24031"/>
                <a:gd name="connsiteY4" fmla="*/ 631 h 19230"/>
                <a:gd name="connsiteX5" fmla="*/ 19846 w 24031"/>
                <a:gd name="connsiteY5" fmla="*/ 153 h 19230"/>
                <a:gd name="connsiteX6" fmla="*/ 22263 w 24031"/>
                <a:gd name="connsiteY6" fmla="*/ 1597 h 19230"/>
                <a:gd name="connsiteX7" fmla="*/ 23715 w 24031"/>
                <a:gd name="connsiteY7" fmla="*/ 9563 h 19230"/>
                <a:gd name="connsiteX8" fmla="*/ 24110 w 24031"/>
                <a:gd name="connsiteY8" fmla="*/ 13265 h 19230"/>
                <a:gd name="connsiteX9" fmla="*/ 21374 w 24031"/>
                <a:gd name="connsiteY9" fmla="*/ 15112 h 19230"/>
                <a:gd name="connsiteX10" fmla="*/ 15019 w 24031"/>
                <a:gd name="connsiteY10" fmla="*/ 16161 h 19230"/>
                <a:gd name="connsiteX11" fmla="*/ 9949 w 24031"/>
                <a:gd name="connsiteY11" fmla="*/ 17210 h 19230"/>
                <a:gd name="connsiteX12" fmla="*/ 7060 w 24031"/>
                <a:gd name="connsiteY12" fmla="*/ 17446 h 19230"/>
                <a:gd name="connsiteX13" fmla="*/ 4970 w 24031"/>
                <a:gd name="connsiteY13" fmla="*/ 18008 h 19230"/>
                <a:gd name="connsiteX14" fmla="*/ 3199 w 24031"/>
                <a:gd name="connsiteY14" fmla="*/ 19376 h 19230"/>
                <a:gd name="connsiteX15" fmla="*/ 1511 w 24031"/>
                <a:gd name="connsiteY15" fmla="*/ 18495 h 19230"/>
                <a:gd name="connsiteX16" fmla="*/ 1025 w 24031"/>
                <a:gd name="connsiteY16" fmla="*/ 14390 h 19230"/>
                <a:gd name="connsiteX17" fmla="*/ 941 w 24031"/>
                <a:gd name="connsiteY17" fmla="*/ 10688 h 19230"/>
                <a:gd name="connsiteX18" fmla="*/ 219 w 24031"/>
                <a:gd name="connsiteY18" fmla="*/ 8278 h 19230"/>
                <a:gd name="connsiteX19" fmla="*/ 706 w 24031"/>
                <a:gd name="connsiteY19" fmla="*/ 6667 h 19230"/>
                <a:gd name="connsiteX20" fmla="*/ 2553 w 24031"/>
                <a:gd name="connsiteY20" fmla="*/ 5785 h 1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31" h="19230">
                  <a:moveTo>
                    <a:pt x="2553" y="5785"/>
                  </a:moveTo>
                  <a:cubicBezTo>
                    <a:pt x="2553" y="5785"/>
                    <a:pt x="5449" y="3687"/>
                    <a:pt x="8505" y="3049"/>
                  </a:cubicBezTo>
                  <a:cubicBezTo>
                    <a:pt x="11560" y="2403"/>
                    <a:pt x="11484" y="1924"/>
                    <a:pt x="13096" y="2083"/>
                  </a:cubicBezTo>
                  <a:cubicBezTo>
                    <a:pt x="14700" y="2243"/>
                    <a:pt x="14456" y="2562"/>
                    <a:pt x="15346" y="2000"/>
                  </a:cubicBezTo>
                  <a:cubicBezTo>
                    <a:pt x="16228" y="1437"/>
                    <a:pt x="15346" y="958"/>
                    <a:pt x="16714" y="631"/>
                  </a:cubicBezTo>
                  <a:cubicBezTo>
                    <a:pt x="18082" y="312"/>
                    <a:pt x="18804" y="153"/>
                    <a:pt x="19846" y="153"/>
                  </a:cubicBezTo>
                  <a:cubicBezTo>
                    <a:pt x="20895" y="153"/>
                    <a:pt x="22020" y="69"/>
                    <a:pt x="22263" y="1597"/>
                  </a:cubicBezTo>
                  <a:cubicBezTo>
                    <a:pt x="22506" y="3132"/>
                    <a:pt x="23548" y="7473"/>
                    <a:pt x="23715" y="9563"/>
                  </a:cubicBezTo>
                  <a:cubicBezTo>
                    <a:pt x="23875" y="11653"/>
                    <a:pt x="24353" y="12376"/>
                    <a:pt x="24110" y="13265"/>
                  </a:cubicBezTo>
                  <a:cubicBezTo>
                    <a:pt x="23875" y="14147"/>
                    <a:pt x="22423" y="15112"/>
                    <a:pt x="21374" y="15112"/>
                  </a:cubicBezTo>
                  <a:cubicBezTo>
                    <a:pt x="20332" y="15112"/>
                    <a:pt x="16311" y="15918"/>
                    <a:pt x="15019" y="16161"/>
                  </a:cubicBezTo>
                  <a:cubicBezTo>
                    <a:pt x="13734" y="16404"/>
                    <a:pt x="10998" y="17126"/>
                    <a:pt x="9949" y="17210"/>
                  </a:cubicBezTo>
                  <a:cubicBezTo>
                    <a:pt x="8907" y="17286"/>
                    <a:pt x="8345" y="17126"/>
                    <a:pt x="7060" y="17446"/>
                  </a:cubicBezTo>
                  <a:cubicBezTo>
                    <a:pt x="5768" y="17765"/>
                    <a:pt x="5365" y="17370"/>
                    <a:pt x="4970" y="18008"/>
                  </a:cubicBezTo>
                  <a:cubicBezTo>
                    <a:pt x="4559" y="18654"/>
                    <a:pt x="4240" y="19460"/>
                    <a:pt x="3199" y="19376"/>
                  </a:cubicBezTo>
                  <a:cubicBezTo>
                    <a:pt x="2150" y="19300"/>
                    <a:pt x="1671" y="19141"/>
                    <a:pt x="1511" y="18495"/>
                  </a:cubicBezTo>
                  <a:cubicBezTo>
                    <a:pt x="1344" y="17848"/>
                    <a:pt x="1184" y="16404"/>
                    <a:pt x="1025" y="14390"/>
                  </a:cubicBezTo>
                  <a:cubicBezTo>
                    <a:pt x="865" y="12376"/>
                    <a:pt x="1025" y="11980"/>
                    <a:pt x="941" y="10688"/>
                  </a:cubicBezTo>
                  <a:cubicBezTo>
                    <a:pt x="865" y="9403"/>
                    <a:pt x="379" y="8522"/>
                    <a:pt x="219" y="8278"/>
                  </a:cubicBezTo>
                  <a:cubicBezTo>
                    <a:pt x="59" y="8035"/>
                    <a:pt x="135" y="7146"/>
                    <a:pt x="706" y="6667"/>
                  </a:cubicBezTo>
                  <a:cubicBezTo>
                    <a:pt x="1268" y="6180"/>
                    <a:pt x="2553" y="5785"/>
                    <a:pt x="2553" y="5785"/>
                  </a:cubicBezTo>
                  <a:close/>
                </a:path>
              </a:pathLst>
            </a:custGeom>
            <a:solidFill>
              <a:srgbClr val="231F20"/>
            </a:solidFill>
            <a:ln w="7575" cap="flat">
              <a:noFill/>
              <a:prstDash val="solid"/>
              <a:round/>
            </a:ln>
          </p:spPr>
          <p:txBody>
            <a:bodyPr rtlCol="0" anchor="ctr"/>
            <a:lstStyle/>
            <a:p>
              <a:endParaRPr lang="en-GB"/>
            </a:p>
          </p:txBody>
        </p:sp>
        <p:sp>
          <p:nvSpPr>
            <p:cNvPr id="1137" name="Freeform: Shape 1136">
              <a:extLst>
                <a:ext uri="{FF2B5EF4-FFF2-40B4-BE49-F238E27FC236}">
                  <a16:creationId xmlns:a16="http://schemas.microsoft.com/office/drawing/2014/main" id="{F337D858-68EE-46D1-856C-6CD829F24CFC}"/>
                </a:ext>
              </a:extLst>
            </p:cNvPr>
            <p:cNvSpPr/>
            <p:nvPr/>
          </p:nvSpPr>
          <p:spPr>
            <a:xfrm>
              <a:off x="7192140" y="3717550"/>
              <a:ext cx="23836" cy="15538"/>
            </a:xfrm>
            <a:custGeom>
              <a:avLst/>
              <a:gdLst>
                <a:gd name="connsiteX0" fmla="*/ 2661 w 23836"/>
                <a:gd name="connsiteY0" fmla="*/ 3879 h 15538"/>
                <a:gd name="connsiteX1" fmla="*/ 7891 w 23836"/>
                <a:gd name="connsiteY1" fmla="*/ 2670 h 15538"/>
                <a:gd name="connsiteX2" fmla="*/ 11350 w 23836"/>
                <a:gd name="connsiteY2" fmla="*/ 1781 h 15538"/>
                <a:gd name="connsiteX3" fmla="*/ 14413 w 23836"/>
                <a:gd name="connsiteY3" fmla="*/ 1621 h 15538"/>
                <a:gd name="connsiteX4" fmla="*/ 16176 w 23836"/>
                <a:gd name="connsiteY4" fmla="*/ 1705 h 15538"/>
                <a:gd name="connsiteX5" fmla="*/ 19559 w 23836"/>
                <a:gd name="connsiteY5" fmla="*/ 420 h 15538"/>
                <a:gd name="connsiteX6" fmla="*/ 21969 w 23836"/>
                <a:gd name="connsiteY6" fmla="*/ 580 h 15538"/>
                <a:gd name="connsiteX7" fmla="*/ 23261 w 23836"/>
                <a:gd name="connsiteY7" fmla="*/ 2511 h 15538"/>
                <a:gd name="connsiteX8" fmla="*/ 23983 w 23836"/>
                <a:gd name="connsiteY8" fmla="*/ 12484 h 15538"/>
                <a:gd name="connsiteX9" fmla="*/ 22371 w 23836"/>
                <a:gd name="connsiteY9" fmla="*/ 15060 h 15538"/>
                <a:gd name="connsiteX10" fmla="*/ 7009 w 23836"/>
                <a:gd name="connsiteY10" fmla="*/ 15623 h 15538"/>
                <a:gd name="connsiteX11" fmla="*/ 4919 w 23836"/>
                <a:gd name="connsiteY11" fmla="*/ 15220 h 15538"/>
                <a:gd name="connsiteX12" fmla="*/ 2828 w 23836"/>
                <a:gd name="connsiteY12" fmla="*/ 15699 h 15538"/>
                <a:gd name="connsiteX13" fmla="*/ 2099 w 23836"/>
                <a:gd name="connsiteY13" fmla="*/ 15623 h 15538"/>
                <a:gd name="connsiteX14" fmla="*/ 1377 w 23836"/>
                <a:gd name="connsiteY14" fmla="*/ 15463 h 15538"/>
                <a:gd name="connsiteX15" fmla="*/ 252 w 23836"/>
                <a:gd name="connsiteY15" fmla="*/ 13928 h 15538"/>
                <a:gd name="connsiteX16" fmla="*/ 252 w 23836"/>
                <a:gd name="connsiteY16" fmla="*/ 5726 h 15538"/>
                <a:gd name="connsiteX17" fmla="*/ 890 w 23836"/>
                <a:gd name="connsiteY17" fmla="*/ 4441 h 15538"/>
                <a:gd name="connsiteX18" fmla="*/ 2661 w 23836"/>
                <a:gd name="connsiteY18" fmla="*/ 3879 h 15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36" h="15538">
                  <a:moveTo>
                    <a:pt x="2661" y="3879"/>
                  </a:moveTo>
                  <a:cubicBezTo>
                    <a:pt x="2661" y="3879"/>
                    <a:pt x="6363" y="2746"/>
                    <a:pt x="7891" y="2670"/>
                  </a:cubicBezTo>
                  <a:cubicBezTo>
                    <a:pt x="9419" y="2587"/>
                    <a:pt x="9822" y="1948"/>
                    <a:pt x="11350" y="1781"/>
                  </a:cubicBezTo>
                  <a:cubicBezTo>
                    <a:pt x="12877" y="1621"/>
                    <a:pt x="13280" y="1462"/>
                    <a:pt x="14413" y="1621"/>
                  </a:cubicBezTo>
                  <a:cubicBezTo>
                    <a:pt x="15538" y="1781"/>
                    <a:pt x="15135" y="1865"/>
                    <a:pt x="16176" y="1705"/>
                  </a:cubicBezTo>
                  <a:cubicBezTo>
                    <a:pt x="17225" y="1545"/>
                    <a:pt x="18594" y="580"/>
                    <a:pt x="19559" y="420"/>
                  </a:cubicBezTo>
                  <a:cubicBezTo>
                    <a:pt x="20524" y="261"/>
                    <a:pt x="20844" y="-150"/>
                    <a:pt x="21969" y="580"/>
                  </a:cubicBezTo>
                  <a:cubicBezTo>
                    <a:pt x="23094" y="1302"/>
                    <a:pt x="23177" y="2024"/>
                    <a:pt x="23261" y="2511"/>
                  </a:cubicBezTo>
                  <a:cubicBezTo>
                    <a:pt x="23337" y="2990"/>
                    <a:pt x="23983" y="12484"/>
                    <a:pt x="23983" y="12484"/>
                  </a:cubicBezTo>
                  <a:cubicBezTo>
                    <a:pt x="23983" y="12484"/>
                    <a:pt x="23496" y="14893"/>
                    <a:pt x="22371" y="15060"/>
                  </a:cubicBezTo>
                  <a:cubicBezTo>
                    <a:pt x="21247" y="15220"/>
                    <a:pt x="7009" y="15623"/>
                    <a:pt x="7009" y="15623"/>
                  </a:cubicBezTo>
                  <a:cubicBezTo>
                    <a:pt x="7009" y="15623"/>
                    <a:pt x="5801" y="14734"/>
                    <a:pt x="4919" y="15220"/>
                  </a:cubicBezTo>
                  <a:cubicBezTo>
                    <a:pt x="4029" y="15699"/>
                    <a:pt x="3383" y="15699"/>
                    <a:pt x="2828" y="15699"/>
                  </a:cubicBezTo>
                  <a:cubicBezTo>
                    <a:pt x="2258" y="15699"/>
                    <a:pt x="2099" y="15623"/>
                    <a:pt x="2099" y="15623"/>
                  </a:cubicBezTo>
                  <a:cubicBezTo>
                    <a:pt x="2099" y="15623"/>
                    <a:pt x="1696" y="15699"/>
                    <a:pt x="1377" y="15463"/>
                  </a:cubicBezTo>
                  <a:cubicBezTo>
                    <a:pt x="1057" y="15220"/>
                    <a:pt x="252" y="15859"/>
                    <a:pt x="252" y="13928"/>
                  </a:cubicBezTo>
                  <a:lnTo>
                    <a:pt x="252" y="5726"/>
                  </a:lnTo>
                  <a:cubicBezTo>
                    <a:pt x="252" y="5726"/>
                    <a:pt x="-235" y="4761"/>
                    <a:pt x="890" y="4441"/>
                  </a:cubicBezTo>
                  <a:cubicBezTo>
                    <a:pt x="2023" y="4115"/>
                    <a:pt x="2661" y="3879"/>
                    <a:pt x="2661" y="3879"/>
                  </a:cubicBezTo>
                  <a:close/>
                </a:path>
              </a:pathLst>
            </a:custGeom>
            <a:solidFill>
              <a:srgbClr val="231F20"/>
            </a:solidFill>
            <a:ln w="7575" cap="flat">
              <a:noFill/>
              <a:prstDash val="solid"/>
              <a:round/>
            </a:ln>
          </p:spPr>
          <p:txBody>
            <a:bodyPr rtlCol="0" anchor="ctr"/>
            <a:lstStyle/>
            <a:p>
              <a:endParaRPr lang="en-GB"/>
            </a:p>
          </p:txBody>
        </p:sp>
        <p:sp>
          <p:nvSpPr>
            <p:cNvPr id="1138" name="Freeform: Shape 1137">
              <a:extLst>
                <a:ext uri="{FF2B5EF4-FFF2-40B4-BE49-F238E27FC236}">
                  <a16:creationId xmlns:a16="http://schemas.microsoft.com/office/drawing/2014/main" id="{C13C7E01-AB32-42C4-9585-45E803FFBDEE}"/>
                </a:ext>
              </a:extLst>
            </p:cNvPr>
            <p:cNvSpPr/>
            <p:nvPr/>
          </p:nvSpPr>
          <p:spPr>
            <a:xfrm>
              <a:off x="7191034" y="3740590"/>
              <a:ext cx="25267" cy="15678"/>
            </a:xfrm>
            <a:custGeom>
              <a:avLst/>
              <a:gdLst>
                <a:gd name="connsiteX0" fmla="*/ 2407 w 25267"/>
                <a:gd name="connsiteY0" fmla="*/ 475 h 15678"/>
                <a:gd name="connsiteX1" fmla="*/ 14956 w 25267"/>
                <a:gd name="connsiteY1" fmla="*/ 232 h 15678"/>
                <a:gd name="connsiteX2" fmla="*/ 18172 w 25267"/>
                <a:gd name="connsiteY2" fmla="*/ 399 h 15678"/>
                <a:gd name="connsiteX3" fmla="*/ 19456 w 25267"/>
                <a:gd name="connsiteY3" fmla="*/ 962 h 15678"/>
                <a:gd name="connsiteX4" fmla="*/ 21068 w 25267"/>
                <a:gd name="connsiteY4" fmla="*/ 559 h 15678"/>
                <a:gd name="connsiteX5" fmla="*/ 23964 w 25267"/>
                <a:gd name="connsiteY5" fmla="*/ 399 h 15678"/>
                <a:gd name="connsiteX6" fmla="*/ 25408 w 25267"/>
                <a:gd name="connsiteY6" fmla="*/ 2489 h 15678"/>
                <a:gd name="connsiteX7" fmla="*/ 24283 w 25267"/>
                <a:gd name="connsiteY7" fmla="*/ 9323 h 15678"/>
                <a:gd name="connsiteX8" fmla="*/ 22755 w 25267"/>
                <a:gd name="connsiteY8" fmla="*/ 14234 h 15678"/>
                <a:gd name="connsiteX9" fmla="*/ 22915 w 25267"/>
                <a:gd name="connsiteY9" fmla="*/ 15518 h 15678"/>
                <a:gd name="connsiteX10" fmla="*/ 20749 w 25267"/>
                <a:gd name="connsiteY10" fmla="*/ 15845 h 15678"/>
                <a:gd name="connsiteX11" fmla="*/ 15678 w 25267"/>
                <a:gd name="connsiteY11" fmla="*/ 14796 h 15678"/>
                <a:gd name="connsiteX12" fmla="*/ 12136 w 25267"/>
                <a:gd name="connsiteY12" fmla="*/ 14157 h 15678"/>
                <a:gd name="connsiteX13" fmla="*/ 9240 w 25267"/>
                <a:gd name="connsiteY13" fmla="*/ 13755 h 15678"/>
                <a:gd name="connsiteX14" fmla="*/ 5143 w 25267"/>
                <a:gd name="connsiteY14" fmla="*/ 13511 h 15678"/>
                <a:gd name="connsiteX15" fmla="*/ 2163 w 25267"/>
                <a:gd name="connsiteY15" fmla="*/ 13192 h 15678"/>
                <a:gd name="connsiteX16" fmla="*/ 795 w 25267"/>
                <a:gd name="connsiteY16" fmla="*/ 12227 h 15678"/>
                <a:gd name="connsiteX17" fmla="*/ 316 w 25267"/>
                <a:gd name="connsiteY17" fmla="*/ 10691 h 15678"/>
                <a:gd name="connsiteX18" fmla="*/ 233 w 25267"/>
                <a:gd name="connsiteY18" fmla="*/ 6670 h 15678"/>
                <a:gd name="connsiteX19" fmla="*/ 476 w 25267"/>
                <a:gd name="connsiteY19" fmla="*/ 1927 h 15678"/>
                <a:gd name="connsiteX20" fmla="*/ 1122 w 25267"/>
                <a:gd name="connsiteY20" fmla="*/ 642 h 15678"/>
                <a:gd name="connsiteX21" fmla="*/ 2407 w 25267"/>
                <a:gd name="connsiteY21" fmla="*/ 475 h 15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267" h="15678">
                  <a:moveTo>
                    <a:pt x="2407" y="475"/>
                  </a:moveTo>
                  <a:cubicBezTo>
                    <a:pt x="2407" y="475"/>
                    <a:pt x="13345" y="72"/>
                    <a:pt x="14956" y="232"/>
                  </a:cubicBezTo>
                  <a:cubicBezTo>
                    <a:pt x="16560" y="399"/>
                    <a:pt x="17693" y="399"/>
                    <a:pt x="18172" y="399"/>
                  </a:cubicBezTo>
                  <a:cubicBezTo>
                    <a:pt x="18658" y="399"/>
                    <a:pt x="18575" y="878"/>
                    <a:pt x="19456" y="962"/>
                  </a:cubicBezTo>
                  <a:cubicBezTo>
                    <a:pt x="20346" y="1038"/>
                    <a:pt x="20665" y="802"/>
                    <a:pt x="21068" y="559"/>
                  </a:cubicBezTo>
                  <a:cubicBezTo>
                    <a:pt x="21471" y="315"/>
                    <a:pt x="23318" y="-87"/>
                    <a:pt x="23964" y="399"/>
                  </a:cubicBezTo>
                  <a:cubicBezTo>
                    <a:pt x="24610" y="878"/>
                    <a:pt x="25492" y="642"/>
                    <a:pt x="25408" y="2489"/>
                  </a:cubicBezTo>
                  <a:cubicBezTo>
                    <a:pt x="25332" y="4344"/>
                    <a:pt x="24610" y="6837"/>
                    <a:pt x="24283" y="9323"/>
                  </a:cubicBezTo>
                  <a:cubicBezTo>
                    <a:pt x="23964" y="11816"/>
                    <a:pt x="22755" y="13587"/>
                    <a:pt x="22755" y="14234"/>
                  </a:cubicBezTo>
                  <a:cubicBezTo>
                    <a:pt x="22755" y="14880"/>
                    <a:pt x="22915" y="15518"/>
                    <a:pt x="22915" y="15518"/>
                  </a:cubicBezTo>
                  <a:cubicBezTo>
                    <a:pt x="22915" y="15518"/>
                    <a:pt x="21714" y="15761"/>
                    <a:pt x="20749" y="15845"/>
                  </a:cubicBezTo>
                  <a:cubicBezTo>
                    <a:pt x="19783" y="15921"/>
                    <a:pt x="16241" y="14880"/>
                    <a:pt x="15678" y="14796"/>
                  </a:cubicBezTo>
                  <a:cubicBezTo>
                    <a:pt x="15116" y="14720"/>
                    <a:pt x="13748" y="14393"/>
                    <a:pt x="12136" y="14157"/>
                  </a:cubicBezTo>
                  <a:cubicBezTo>
                    <a:pt x="10532" y="13914"/>
                    <a:pt x="11414" y="13914"/>
                    <a:pt x="9240" y="13755"/>
                  </a:cubicBezTo>
                  <a:cubicBezTo>
                    <a:pt x="7074" y="13587"/>
                    <a:pt x="6352" y="13511"/>
                    <a:pt x="5143" y="13511"/>
                  </a:cubicBezTo>
                  <a:cubicBezTo>
                    <a:pt x="3934" y="13511"/>
                    <a:pt x="3129" y="13914"/>
                    <a:pt x="2163" y="13192"/>
                  </a:cubicBezTo>
                  <a:cubicBezTo>
                    <a:pt x="1198" y="12462"/>
                    <a:pt x="1198" y="12865"/>
                    <a:pt x="795" y="12227"/>
                  </a:cubicBezTo>
                  <a:cubicBezTo>
                    <a:pt x="392" y="11581"/>
                    <a:pt x="476" y="12060"/>
                    <a:pt x="316" y="10691"/>
                  </a:cubicBezTo>
                  <a:cubicBezTo>
                    <a:pt x="157" y="9323"/>
                    <a:pt x="73" y="7233"/>
                    <a:pt x="233" y="6670"/>
                  </a:cubicBezTo>
                  <a:cubicBezTo>
                    <a:pt x="392" y="6108"/>
                    <a:pt x="233" y="2330"/>
                    <a:pt x="476" y="1927"/>
                  </a:cubicBezTo>
                  <a:cubicBezTo>
                    <a:pt x="711" y="1524"/>
                    <a:pt x="552" y="802"/>
                    <a:pt x="1122" y="642"/>
                  </a:cubicBezTo>
                  <a:cubicBezTo>
                    <a:pt x="1684" y="475"/>
                    <a:pt x="2407" y="475"/>
                    <a:pt x="2407" y="475"/>
                  </a:cubicBezTo>
                  <a:close/>
                </a:path>
              </a:pathLst>
            </a:custGeom>
            <a:solidFill>
              <a:srgbClr val="231F20"/>
            </a:solidFill>
            <a:ln w="7575" cap="flat">
              <a:noFill/>
              <a:prstDash val="solid"/>
              <a:round/>
            </a:ln>
          </p:spPr>
          <p:txBody>
            <a:bodyPr rtlCol="0" anchor="ctr"/>
            <a:lstStyle/>
            <a:p>
              <a:endParaRPr lang="en-GB"/>
            </a:p>
          </p:txBody>
        </p:sp>
        <p:sp>
          <p:nvSpPr>
            <p:cNvPr id="1139" name="Freeform: Shape 1138">
              <a:extLst>
                <a:ext uri="{FF2B5EF4-FFF2-40B4-BE49-F238E27FC236}">
                  <a16:creationId xmlns:a16="http://schemas.microsoft.com/office/drawing/2014/main" id="{2FF76D24-1281-45E7-B981-C38B60D3EABC}"/>
                </a:ext>
              </a:extLst>
            </p:cNvPr>
            <p:cNvSpPr/>
            <p:nvPr/>
          </p:nvSpPr>
          <p:spPr>
            <a:xfrm>
              <a:off x="7185779" y="3762217"/>
              <a:ext cx="26191" cy="23820"/>
            </a:xfrm>
            <a:custGeom>
              <a:avLst/>
              <a:gdLst>
                <a:gd name="connsiteX0" fmla="*/ 5082 w 26191"/>
                <a:gd name="connsiteY0" fmla="*/ 584 h 23820"/>
                <a:gd name="connsiteX1" fmla="*/ 19806 w 26191"/>
                <a:gd name="connsiteY1" fmla="*/ 4118 h 23820"/>
                <a:gd name="connsiteX2" fmla="*/ 23911 w 26191"/>
                <a:gd name="connsiteY2" fmla="*/ 5570 h 23820"/>
                <a:gd name="connsiteX3" fmla="*/ 26320 w 26191"/>
                <a:gd name="connsiteY3" fmla="*/ 7820 h 23820"/>
                <a:gd name="connsiteX4" fmla="*/ 24792 w 26191"/>
                <a:gd name="connsiteY4" fmla="*/ 17238 h 23820"/>
                <a:gd name="connsiteX5" fmla="*/ 23751 w 26191"/>
                <a:gd name="connsiteY5" fmla="*/ 22225 h 23820"/>
                <a:gd name="connsiteX6" fmla="*/ 20612 w 26191"/>
                <a:gd name="connsiteY6" fmla="*/ 23753 h 23820"/>
                <a:gd name="connsiteX7" fmla="*/ 1867 w 26191"/>
                <a:gd name="connsiteY7" fmla="*/ 13536 h 23820"/>
                <a:gd name="connsiteX8" fmla="*/ 179 w 26191"/>
                <a:gd name="connsiteY8" fmla="*/ 12084 h 23820"/>
                <a:gd name="connsiteX9" fmla="*/ 1304 w 26191"/>
                <a:gd name="connsiteY9" fmla="*/ 7182 h 23820"/>
                <a:gd name="connsiteX10" fmla="*/ 2672 w 26191"/>
                <a:gd name="connsiteY10" fmla="*/ 2917 h 23820"/>
                <a:gd name="connsiteX11" fmla="*/ 2992 w 26191"/>
                <a:gd name="connsiteY11" fmla="*/ 181 h 23820"/>
                <a:gd name="connsiteX12" fmla="*/ 5082 w 26191"/>
                <a:gd name="connsiteY12" fmla="*/ 584 h 2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1" h="23820">
                  <a:moveTo>
                    <a:pt x="5082" y="584"/>
                  </a:moveTo>
                  <a:cubicBezTo>
                    <a:pt x="5082" y="584"/>
                    <a:pt x="17396" y="2834"/>
                    <a:pt x="19806" y="4118"/>
                  </a:cubicBezTo>
                  <a:cubicBezTo>
                    <a:pt x="22223" y="5410"/>
                    <a:pt x="22459" y="5084"/>
                    <a:pt x="23911" y="5570"/>
                  </a:cubicBezTo>
                  <a:cubicBezTo>
                    <a:pt x="25355" y="6049"/>
                    <a:pt x="26487" y="5410"/>
                    <a:pt x="26320" y="7820"/>
                  </a:cubicBezTo>
                  <a:cubicBezTo>
                    <a:pt x="26161" y="10237"/>
                    <a:pt x="24792" y="17238"/>
                    <a:pt x="24792" y="17238"/>
                  </a:cubicBezTo>
                  <a:lnTo>
                    <a:pt x="23751" y="22225"/>
                  </a:lnTo>
                  <a:cubicBezTo>
                    <a:pt x="23751" y="22225"/>
                    <a:pt x="22786" y="24794"/>
                    <a:pt x="20612" y="23753"/>
                  </a:cubicBezTo>
                  <a:cubicBezTo>
                    <a:pt x="18438" y="22704"/>
                    <a:pt x="1867" y="13536"/>
                    <a:pt x="1867" y="13536"/>
                  </a:cubicBezTo>
                  <a:cubicBezTo>
                    <a:pt x="1867" y="13536"/>
                    <a:pt x="-140" y="13696"/>
                    <a:pt x="179" y="12084"/>
                  </a:cubicBezTo>
                  <a:cubicBezTo>
                    <a:pt x="498" y="10473"/>
                    <a:pt x="1145" y="7584"/>
                    <a:pt x="1304" y="7182"/>
                  </a:cubicBezTo>
                  <a:cubicBezTo>
                    <a:pt x="1464" y="6779"/>
                    <a:pt x="2513" y="3480"/>
                    <a:pt x="2672" y="2917"/>
                  </a:cubicBezTo>
                  <a:cubicBezTo>
                    <a:pt x="2832" y="2355"/>
                    <a:pt x="2110" y="181"/>
                    <a:pt x="2992" y="181"/>
                  </a:cubicBezTo>
                  <a:cubicBezTo>
                    <a:pt x="3873" y="181"/>
                    <a:pt x="5082" y="584"/>
                    <a:pt x="5082" y="584"/>
                  </a:cubicBezTo>
                  <a:close/>
                </a:path>
              </a:pathLst>
            </a:custGeom>
            <a:solidFill>
              <a:srgbClr val="231F20"/>
            </a:solidFill>
            <a:ln w="7575" cap="flat">
              <a:noFill/>
              <a:prstDash val="solid"/>
              <a:round/>
            </a:ln>
          </p:spPr>
          <p:txBody>
            <a:bodyPr rtlCol="0" anchor="ctr"/>
            <a:lstStyle/>
            <a:p>
              <a:endParaRPr lang="en-GB"/>
            </a:p>
          </p:txBody>
        </p:sp>
        <p:sp>
          <p:nvSpPr>
            <p:cNvPr id="1140" name="Freeform: Shape 1139">
              <a:extLst>
                <a:ext uri="{FF2B5EF4-FFF2-40B4-BE49-F238E27FC236}">
                  <a16:creationId xmlns:a16="http://schemas.microsoft.com/office/drawing/2014/main" id="{55A5454D-C001-46ED-81B7-F36C4FB45A13}"/>
                </a:ext>
              </a:extLst>
            </p:cNvPr>
            <p:cNvSpPr/>
            <p:nvPr/>
          </p:nvSpPr>
          <p:spPr>
            <a:xfrm>
              <a:off x="7123077" y="3867836"/>
              <a:ext cx="67864" cy="28982"/>
            </a:xfrm>
            <a:custGeom>
              <a:avLst/>
              <a:gdLst>
                <a:gd name="connsiteX0" fmla="*/ 50869 w 67864"/>
                <a:gd name="connsiteY0" fmla="*/ 4416 h 28982"/>
                <a:gd name="connsiteX1" fmla="*/ 67037 w 67864"/>
                <a:gd name="connsiteY1" fmla="*/ 13826 h 28982"/>
                <a:gd name="connsiteX2" fmla="*/ 67684 w 67864"/>
                <a:gd name="connsiteY2" fmla="*/ 15590 h 28982"/>
                <a:gd name="connsiteX3" fmla="*/ 63579 w 67864"/>
                <a:gd name="connsiteY3" fmla="*/ 20341 h 28982"/>
                <a:gd name="connsiteX4" fmla="*/ 48703 w 67864"/>
                <a:gd name="connsiteY4" fmla="*/ 28786 h 28982"/>
                <a:gd name="connsiteX5" fmla="*/ 30361 w 67864"/>
                <a:gd name="connsiteY5" fmla="*/ 28869 h 28982"/>
                <a:gd name="connsiteX6" fmla="*/ 13303 w 67864"/>
                <a:gd name="connsiteY6" fmla="*/ 22515 h 28982"/>
                <a:gd name="connsiteX7" fmla="*/ 1879 w 67864"/>
                <a:gd name="connsiteY7" fmla="*/ 12374 h 28982"/>
                <a:gd name="connsiteX8" fmla="*/ 351 w 67864"/>
                <a:gd name="connsiteY8" fmla="*/ 8513 h 28982"/>
                <a:gd name="connsiteX9" fmla="*/ 594 w 67864"/>
                <a:gd name="connsiteY9" fmla="*/ 6901 h 28982"/>
                <a:gd name="connsiteX10" fmla="*/ 3977 w 67864"/>
                <a:gd name="connsiteY10" fmla="*/ 5776 h 28982"/>
                <a:gd name="connsiteX11" fmla="*/ 19818 w 67864"/>
                <a:gd name="connsiteY11" fmla="*/ 547 h 28982"/>
                <a:gd name="connsiteX12" fmla="*/ 23033 w 67864"/>
                <a:gd name="connsiteY12" fmla="*/ 547 h 28982"/>
                <a:gd name="connsiteX13" fmla="*/ 25215 w 67864"/>
                <a:gd name="connsiteY13" fmla="*/ 2645 h 28982"/>
                <a:gd name="connsiteX14" fmla="*/ 28590 w 67864"/>
                <a:gd name="connsiteY14" fmla="*/ 5700 h 28982"/>
                <a:gd name="connsiteX15" fmla="*/ 34382 w 67864"/>
                <a:gd name="connsiteY15" fmla="*/ 7069 h 28982"/>
                <a:gd name="connsiteX16" fmla="*/ 40494 w 67864"/>
                <a:gd name="connsiteY16" fmla="*/ 6901 h 28982"/>
                <a:gd name="connsiteX17" fmla="*/ 44918 w 67864"/>
                <a:gd name="connsiteY17" fmla="*/ 5138 h 28982"/>
                <a:gd name="connsiteX18" fmla="*/ 47730 w 67864"/>
                <a:gd name="connsiteY18" fmla="*/ 2888 h 28982"/>
                <a:gd name="connsiteX19" fmla="*/ 49828 w 67864"/>
                <a:gd name="connsiteY19" fmla="*/ 3207 h 28982"/>
                <a:gd name="connsiteX20" fmla="*/ 51272 w 67864"/>
                <a:gd name="connsiteY20" fmla="*/ 4492 h 28982"/>
                <a:gd name="connsiteX21" fmla="*/ 50869 w 67864"/>
                <a:gd name="connsiteY21" fmla="*/ 4416 h 28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7864" h="28982">
                  <a:moveTo>
                    <a:pt x="50869" y="4416"/>
                  </a:moveTo>
                  <a:lnTo>
                    <a:pt x="67037" y="13826"/>
                  </a:lnTo>
                  <a:cubicBezTo>
                    <a:pt x="67037" y="13826"/>
                    <a:pt x="68649" y="14708"/>
                    <a:pt x="67684" y="15590"/>
                  </a:cubicBezTo>
                  <a:cubicBezTo>
                    <a:pt x="66718" y="16479"/>
                    <a:pt x="64468" y="19695"/>
                    <a:pt x="63579" y="20341"/>
                  </a:cubicBezTo>
                  <a:cubicBezTo>
                    <a:pt x="62697" y="20979"/>
                    <a:pt x="52724" y="28467"/>
                    <a:pt x="48703" y="28786"/>
                  </a:cubicBezTo>
                  <a:cubicBezTo>
                    <a:pt x="44682" y="29105"/>
                    <a:pt x="34298" y="29508"/>
                    <a:pt x="30361" y="28869"/>
                  </a:cubicBezTo>
                  <a:cubicBezTo>
                    <a:pt x="26416" y="28223"/>
                    <a:pt x="16602" y="25570"/>
                    <a:pt x="13303" y="22515"/>
                  </a:cubicBezTo>
                  <a:cubicBezTo>
                    <a:pt x="10004" y="19459"/>
                    <a:pt x="2601" y="14062"/>
                    <a:pt x="1879" y="12374"/>
                  </a:cubicBezTo>
                  <a:cubicBezTo>
                    <a:pt x="1156" y="10687"/>
                    <a:pt x="351" y="8513"/>
                    <a:pt x="351" y="8513"/>
                  </a:cubicBezTo>
                  <a:cubicBezTo>
                    <a:pt x="351" y="8513"/>
                    <a:pt x="-288" y="7312"/>
                    <a:pt x="594" y="6901"/>
                  </a:cubicBezTo>
                  <a:cubicBezTo>
                    <a:pt x="1476" y="6506"/>
                    <a:pt x="2205" y="6179"/>
                    <a:pt x="3977" y="5776"/>
                  </a:cubicBezTo>
                  <a:cubicBezTo>
                    <a:pt x="5740" y="5381"/>
                    <a:pt x="19818" y="547"/>
                    <a:pt x="19818" y="547"/>
                  </a:cubicBezTo>
                  <a:cubicBezTo>
                    <a:pt x="19818" y="547"/>
                    <a:pt x="21270" y="-175"/>
                    <a:pt x="23033" y="547"/>
                  </a:cubicBezTo>
                  <a:cubicBezTo>
                    <a:pt x="24804" y="1276"/>
                    <a:pt x="24409" y="1436"/>
                    <a:pt x="25215" y="2645"/>
                  </a:cubicBezTo>
                  <a:cubicBezTo>
                    <a:pt x="26013" y="3846"/>
                    <a:pt x="26173" y="5054"/>
                    <a:pt x="28590" y="5700"/>
                  </a:cubicBezTo>
                  <a:cubicBezTo>
                    <a:pt x="30999" y="6347"/>
                    <a:pt x="31646" y="6985"/>
                    <a:pt x="34382" y="7069"/>
                  </a:cubicBezTo>
                  <a:cubicBezTo>
                    <a:pt x="37111" y="7145"/>
                    <a:pt x="38563" y="7388"/>
                    <a:pt x="40494" y="6901"/>
                  </a:cubicBezTo>
                  <a:cubicBezTo>
                    <a:pt x="42424" y="6423"/>
                    <a:pt x="43716" y="6179"/>
                    <a:pt x="44918" y="5138"/>
                  </a:cubicBezTo>
                  <a:cubicBezTo>
                    <a:pt x="46126" y="4089"/>
                    <a:pt x="47008" y="2964"/>
                    <a:pt x="47730" y="2888"/>
                  </a:cubicBezTo>
                  <a:cubicBezTo>
                    <a:pt x="48460" y="2804"/>
                    <a:pt x="49022" y="2804"/>
                    <a:pt x="49828" y="3207"/>
                  </a:cubicBezTo>
                  <a:cubicBezTo>
                    <a:pt x="50634" y="3610"/>
                    <a:pt x="51272" y="4492"/>
                    <a:pt x="51272" y="4492"/>
                  </a:cubicBezTo>
                  <a:cubicBezTo>
                    <a:pt x="51272" y="4492"/>
                    <a:pt x="50390" y="4332"/>
                    <a:pt x="50869" y="4416"/>
                  </a:cubicBezTo>
                  <a:close/>
                </a:path>
              </a:pathLst>
            </a:custGeom>
            <a:solidFill>
              <a:srgbClr val="231F20"/>
            </a:solidFill>
            <a:ln w="7575" cap="flat">
              <a:noFill/>
              <a:prstDash val="solid"/>
              <a:round/>
            </a:ln>
          </p:spPr>
          <p:txBody>
            <a:bodyPr rtlCol="0" anchor="ctr"/>
            <a:lstStyle/>
            <a:p>
              <a:endParaRPr lang="en-GB"/>
            </a:p>
          </p:txBody>
        </p:sp>
        <p:sp>
          <p:nvSpPr>
            <p:cNvPr id="1141" name="Freeform: Shape 1140">
              <a:extLst>
                <a:ext uri="{FF2B5EF4-FFF2-40B4-BE49-F238E27FC236}">
                  <a16:creationId xmlns:a16="http://schemas.microsoft.com/office/drawing/2014/main" id="{77530851-FE40-4233-BB3C-A9CA9C14D7EE}"/>
                </a:ext>
              </a:extLst>
            </p:cNvPr>
            <p:cNvSpPr/>
            <p:nvPr/>
          </p:nvSpPr>
          <p:spPr>
            <a:xfrm>
              <a:off x="7178653" y="3822306"/>
              <a:ext cx="24537" cy="18253"/>
            </a:xfrm>
            <a:custGeom>
              <a:avLst/>
              <a:gdLst>
                <a:gd name="connsiteX0" fmla="*/ 2954 w 24537"/>
                <a:gd name="connsiteY0" fmla="*/ 524 h 18253"/>
                <a:gd name="connsiteX1" fmla="*/ 23067 w 24537"/>
                <a:gd name="connsiteY1" fmla="*/ 2781 h 18253"/>
                <a:gd name="connsiteX2" fmla="*/ 24679 w 24537"/>
                <a:gd name="connsiteY2" fmla="*/ 3982 h 18253"/>
                <a:gd name="connsiteX3" fmla="*/ 23310 w 24537"/>
                <a:gd name="connsiteY3" fmla="*/ 17338 h 18253"/>
                <a:gd name="connsiteX4" fmla="*/ 21456 w 24537"/>
                <a:gd name="connsiteY4" fmla="*/ 18387 h 18253"/>
                <a:gd name="connsiteX5" fmla="*/ 1753 w 24537"/>
                <a:gd name="connsiteY5" fmla="*/ 14928 h 18253"/>
                <a:gd name="connsiteX6" fmla="*/ 141 w 24537"/>
                <a:gd name="connsiteY6" fmla="*/ 13560 h 18253"/>
                <a:gd name="connsiteX7" fmla="*/ 1183 w 24537"/>
                <a:gd name="connsiteY7" fmla="*/ 1573 h 18253"/>
                <a:gd name="connsiteX8" fmla="*/ 1829 w 24537"/>
                <a:gd name="connsiteY8" fmla="*/ 205 h 18253"/>
                <a:gd name="connsiteX9" fmla="*/ 2954 w 24537"/>
                <a:gd name="connsiteY9" fmla="*/ 524 h 1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37" h="18253">
                  <a:moveTo>
                    <a:pt x="2954" y="524"/>
                  </a:moveTo>
                  <a:lnTo>
                    <a:pt x="23067" y="2781"/>
                  </a:lnTo>
                  <a:cubicBezTo>
                    <a:pt x="23067" y="2781"/>
                    <a:pt x="24679" y="2698"/>
                    <a:pt x="24679" y="3982"/>
                  </a:cubicBezTo>
                  <a:cubicBezTo>
                    <a:pt x="24679" y="5275"/>
                    <a:pt x="23310" y="17338"/>
                    <a:pt x="23310" y="17338"/>
                  </a:cubicBezTo>
                  <a:cubicBezTo>
                    <a:pt x="23310" y="17338"/>
                    <a:pt x="23067" y="18790"/>
                    <a:pt x="21456" y="18387"/>
                  </a:cubicBezTo>
                  <a:cubicBezTo>
                    <a:pt x="19852" y="17984"/>
                    <a:pt x="1753" y="14928"/>
                    <a:pt x="1753" y="14928"/>
                  </a:cubicBezTo>
                  <a:cubicBezTo>
                    <a:pt x="1753" y="14928"/>
                    <a:pt x="141" y="14769"/>
                    <a:pt x="141" y="13560"/>
                  </a:cubicBezTo>
                  <a:cubicBezTo>
                    <a:pt x="141" y="12352"/>
                    <a:pt x="1183" y="1573"/>
                    <a:pt x="1183" y="1573"/>
                  </a:cubicBezTo>
                  <a:cubicBezTo>
                    <a:pt x="1183" y="1573"/>
                    <a:pt x="1023" y="205"/>
                    <a:pt x="1829" y="205"/>
                  </a:cubicBezTo>
                  <a:cubicBezTo>
                    <a:pt x="2635" y="205"/>
                    <a:pt x="2954" y="524"/>
                    <a:pt x="2954" y="524"/>
                  </a:cubicBezTo>
                  <a:close/>
                </a:path>
              </a:pathLst>
            </a:custGeom>
            <a:solidFill>
              <a:srgbClr val="231F20"/>
            </a:solidFill>
            <a:ln w="7575" cap="flat">
              <a:noFill/>
              <a:prstDash val="solid"/>
              <a:round/>
            </a:ln>
          </p:spPr>
          <p:txBody>
            <a:bodyPr rtlCol="0" anchor="ctr"/>
            <a:lstStyle/>
            <a:p>
              <a:endParaRPr lang="en-GB"/>
            </a:p>
          </p:txBody>
        </p:sp>
        <p:sp>
          <p:nvSpPr>
            <p:cNvPr id="1142" name="Freeform: Shape 1141">
              <a:extLst>
                <a:ext uri="{FF2B5EF4-FFF2-40B4-BE49-F238E27FC236}">
                  <a16:creationId xmlns:a16="http://schemas.microsoft.com/office/drawing/2014/main" id="{1130D2EC-33D4-4F58-ADD5-1AD64FA66C4E}"/>
                </a:ext>
              </a:extLst>
            </p:cNvPr>
            <p:cNvSpPr/>
            <p:nvPr/>
          </p:nvSpPr>
          <p:spPr>
            <a:xfrm>
              <a:off x="7176552" y="3842804"/>
              <a:ext cx="24888" cy="14534"/>
            </a:xfrm>
            <a:custGeom>
              <a:avLst/>
              <a:gdLst>
                <a:gd name="connsiteX0" fmla="*/ 4013 w 24888"/>
                <a:gd name="connsiteY0" fmla="*/ 1028 h 14534"/>
                <a:gd name="connsiteX1" fmla="*/ 20987 w 24888"/>
                <a:gd name="connsiteY1" fmla="*/ 4571 h 14534"/>
                <a:gd name="connsiteX2" fmla="*/ 23959 w 24888"/>
                <a:gd name="connsiteY2" fmla="*/ 4973 h 14534"/>
                <a:gd name="connsiteX3" fmla="*/ 25008 w 24888"/>
                <a:gd name="connsiteY3" fmla="*/ 6425 h 14534"/>
                <a:gd name="connsiteX4" fmla="*/ 23959 w 24888"/>
                <a:gd name="connsiteY4" fmla="*/ 12134 h 14534"/>
                <a:gd name="connsiteX5" fmla="*/ 22591 w 24888"/>
                <a:gd name="connsiteY5" fmla="*/ 14384 h 14534"/>
                <a:gd name="connsiteX6" fmla="*/ 18813 w 24888"/>
                <a:gd name="connsiteY6" fmla="*/ 14551 h 14534"/>
                <a:gd name="connsiteX7" fmla="*/ 5701 w 24888"/>
                <a:gd name="connsiteY7" fmla="*/ 11009 h 14534"/>
                <a:gd name="connsiteX8" fmla="*/ 471 w 24888"/>
                <a:gd name="connsiteY8" fmla="*/ 9397 h 14534"/>
                <a:gd name="connsiteX9" fmla="*/ 228 w 24888"/>
                <a:gd name="connsiteY9" fmla="*/ 5620 h 14534"/>
                <a:gd name="connsiteX10" fmla="*/ 631 w 24888"/>
                <a:gd name="connsiteY10" fmla="*/ 1758 h 14534"/>
                <a:gd name="connsiteX11" fmla="*/ 2082 w 24888"/>
                <a:gd name="connsiteY11" fmla="*/ 230 h 14534"/>
                <a:gd name="connsiteX12" fmla="*/ 4013 w 24888"/>
                <a:gd name="connsiteY12" fmla="*/ 1028 h 1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88" h="14534">
                  <a:moveTo>
                    <a:pt x="4013" y="1028"/>
                  </a:moveTo>
                  <a:cubicBezTo>
                    <a:pt x="4013" y="1028"/>
                    <a:pt x="19695" y="4487"/>
                    <a:pt x="20987" y="4571"/>
                  </a:cubicBezTo>
                  <a:cubicBezTo>
                    <a:pt x="22272" y="4654"/>
                    <a:pt x="23556" y="4730"/>
                    <a:pt x="23959" y="4973"/>
                  </a:cubicBezTo>
                  <a:cubicBezTo>
                    <a:pt x="24362" y="5217"/>
                    <a:pt x="25168" y="4814"/>
                    <a:pt x="25008" y="6425"/>
                  </a:cubicBezTo>
                  <a:cubicBezTo>
                    <a:pt x="24841" y="8029"/>
                    <a:pt x="24202" y="11169"/>
                    <a:pt x="23959" y="12134"/>
                  </a:cubicBezTo>
                  <a:cubicBezTo>
                    <a:pt x="23716" y="13099"/>
                    <a:pt x="23153" y="13981"/>
                    <a:pt x="22591" y="14384"/>
                  </a:cubicBezTo>
                  <a:cubicBezTo>
                    <a:pt x="22028" y="14787"/>
                    <a:pt x="20341" y="14870"/>
                    <a:pt x="18813" y="14551"/>
                  </a:cubicBezTo>
                  <a:cubicBezTo>
                    <a:pt x="17285" y="14224"/>
                    <a:pt x="8110" y="11571"/>
                    <a:pt x="5701" y="11009"/>
                  </a:cubicBezTo>
                  <a:cubicBezTo>
                    <a:pt x="3283" y="10446"/>
                    <a:pt x="631" y="10203"/>
                    <a:pt x="471" y="9397"/>
                  </a:cubicBezTo>
                  <a:cubicBezTo>
                    <a:pt x="311" y="8599"/>
                    <a:pt x="-16" y="7391"/>
                    <a:pt x="228" y="5620"/>
                  </a:cubicBezTo>
                  <a:cubicBezTo>
                    <a:pt x="471" y="3848"/>
                    <a:pt x="395" y="2404"/>
                    <a:pt x="631" y="1758"/>
                  </a:cubicBezTo>
                  <a:cubicBezTo>
                    <a:pt x="874" y="1112"/>
                    <a:pt x="1117" y="63"/>
                    <a:pt x="2082" y="230"/>
                  </a:cubicBezTo>
                  <a:cubicBezTo>
                    <a:pt x="3048" y="390"/>
                    <a:pt x="4013" y="1028"/>
                    <a:pt x="4013" y="1028"/>
                  </a:cubicBezTo>
                  <a:close/>
                </a:path>
              </a:pathLst>
            </a:custGeom>
            <a:solidFill>
              <a:srgbClr val="231F20"/>
            </a:solidFill>
            <a:ln w="7575" cap="flat">
              <a:noFill/>
              <a:prstDash val="solid"/>
              <a:round/>
            </a:ln>
          </p:spPr>
          <p:txBody>
            <a:bodyPr rtlCol="0" anchor="ctr"/>
            <a:lstStyle/>
            <a:p>
              <a:endParaRPr lang="en-GB"/>
            </a:p>
          </p:txBody>
        </p:sp>
        <p:sp>
          <p:nvSpPr>
            <p:cNvPr id="1143" name="Freeform: Shape 1142">
              <a:extLst>
                <a:ext uri="{FF2B5EF4-FFF2-40B4-BE49-F238E27FC236}">
                  <a16:creationId xmlns:a16="http://schemas.microsoft.com/office/drawing/2014/main" id="{BDD1C194-E945-4DE5-A170-810330CA2D3A}"/>
                </a:ext>
              </a:extLst>
            </p:cNvPr>
            <p:cNvSpPr/>
            <p:nvPr/>
          </p:nvSpPr>
          <p:spPr>
            <a:xfrm>
              <a:off x="7174316" y="3859150"/>
              <a:ext cx="23977" cy="17459"/>
            </a:xfrm>
            <a:custGeom>
              <a:avLst/>
              <a:gdLst>
                <a:gd name="connsiteX0" fmla="*/ 3025 w 23977"/>
                <a:gd name="connsiteY0" fmla="*/ 220 h 17459"/>
                <a:gd name="connsiteX1" fmla="*/ 23054 w 23977"/>
                <a:gd name="connsiteY1" fmla="*/ 6012 h 17459"/>
                <a:gd name="connsiteX2" fmla="*/ 24020 w 23977"/>
                <a:gd name="connsiteY2" fmla="*/ 8346 h 17459"/>
                <a:gd name="connsiteX3" fmla="*/ 20805 w 23977"/>
                <a:gd name="connsiteY3" fmla="*/ 16152 h 17459"/>
                <a:gd name="connsiteX4" fmla="*/ 19033 w 23977"/>
                <a:gd name="connsiteY4" fmla="*/ 17520 h 17459"/>
                <a:gd name="connsiteX5" fmla="*/ 12435 w 23977"/>
                <a:gd name="connsiteY5" fmla="*/ 13332 h 17459"/>
                <a:gd name="connsiteX6" fmla="*/ 3671 w 23977"/>
                <a:gd name="connsiteY6" fmla="*/ 8026 h 17459"/>
                <a:gd name="connsiteX7" fmla="*/ 448 w 23977"/>
                <a:gd name="connsiteY7" fmla="*/ 6415 h 17459"/>
                <a:gd name="connsiteX8" fmla="*/ 372 w 23977"/>
                <a:gd name="connsiteY8" fmla="*/ 3762 h 17459"/>
                <a:gd name="connsiteX9" fmla="*/ 1178 w 23977"/>
                <a:gd name="connsiteY9" fmla="*/ 623 h 17459"/>
                <a:gd name="connsiteX10" fmla="*/ 3025 w 23977"/>
                <a:gd name="connsiteY10" fmla="*/ 220 h 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77" h="17459">
                  <a:moveTo>
                    <a:pt x="3025" y="220"/>
                  </a:moveTo>
                  <a:lnTo>
                    <a:pt x="23054" y="6012"/>
                  </a:lnTo>
                  <a:cubicBezTo>
                    <a:pt x="23054" y="6012"/>
                    <a:pt x="24499" y="6818"/>
                    <a:pt x="24020" y="8346"/>
                  </a:cubicBezTo>
                  <a:cubicBezTo>
                    <a:pt x="23541" y="9874"/>
                    <a:pt x="22089" y="14944"/>
                    <a:pt x="20805" y="16152"/>
                  </a:cubicBezTo>
                  <a:cubicBezTo>
                    <a:pt x="19520" y="17353"/>
                    <a:pt x="19756" y="17999"/>
                    <a:pt x="19033" y="17520"/>
                  </a:cubicBezTo>
                  <a:cubicBezTo>
                    <a:pt x="18311" y="17034"/>
                    <a:pt x="14929" y="15103"/>
                    <a:pt x="12435" y="13332"/>
                  </a:cubicBezTo>
                  <a:cubicBezTo>
                    <a:pt x="9942" y="11569"/>
                    <a:pt x="5115" y="8186"/>
                    <a:pt x="3671" y="8026"/>
                  </a:cubicBezTo>
                  <a:cubicBezTo>
                    <a:pt x="2219" y="7867"/>
                    <a:pt x="608" y="6977"/>
                    <a:pt x="448" y="6415"/>
                  </a:cubicBezTo>
                  <a:cubicBezTo>
                    <a:pt x="288" y="5852"/>
                    <a:pt x="-114" y="5609"/>
                    <a:pt x="372" y="3762"/>
                  </a:cubicBezTo>
                  <a:cubicBezTo>
                    <a:pt x="851" y="1915"/>
                    <a:pt x="212" y="1026"/>
                    <a:pt x="1178" y="623"/>
                  </a:cubicBezTo>
                  <a:cubicBezTo>
                    <a:pt x="2143" y="220"/>
                    <a:pt x="3025" y="220"/>
                    <a:pt x="3025" y="220"/>
                  </a:cubicBezTo>
                  <a:close/>
                </a:path>
              </a:pathLst>
            </a:custGeom>
            <a:solidFill>
              <a:srgbClr val="231F20"/>
            </a:solidFill>
            <a:ln w="7575" cap="flat">
              <a:noFill/>
              <a:prstDash val="solid"/>
              <a:round/>
            </a:ln>
          </p:spPr>
          <p:txBody>
            <a:bodyPr rtlCol="0" anchor="ctr"/>
            <a:lstStyle/>
            <a:p>
              <a:endParaRPr lang="en-GB"/>
            </a:p>
          </p:txBody>
        </p:sp>
        <p:sp>
          <p:nvSpPr>
            <p:cNvPr id="1144" name="Freeform: Shape 1143">
              <a:extLst>
                <a:ext uri="{FF2B5EF4-FFF2-40B4-BE49-F238E27FC236}">
                  <a16:creationId xmlns:a16="http://schemas.microsoft.com/office/drawing/2014/main" id="{06D7D338-44B5-4CB2-B346-57F3FD9E0D3B}"/>
                </a:ext>
              </a:extLst>
            </p:cNvPr>
            <p:cNvSpPr/>
            <p:nvPr/>
          </p:nvSpPr>
          <p:spPr>
            <a:xfrm>
              <a:off x="7120476" y="3854516"/>
              <a:ext cx="23612" cy="12746"/>
            </a:xfrm>
            <a:custGeom>
              <a:avLst/>
              <a:gdLst>
                <a:gd name="connsiteX0" fmla="*/ 1018 w 23612"/>
                <a:gd name="connsiteY0" fmla="*/ 510 h 12746"/>
                <a:gd name="connsiteX1" fmla="*/ 21207 w 23612"/>
                <a:gd name="connsiteY1" fmla="*/ 586 h 12746"/>
                <a:gd name="connsiteX2" fmla="*/ 22492 w 23612"/>
                <a:gd name="connsiteY2" fmla="*/ 350 h 12746"/>
                <a:gd name="connsiteX3" fmla="*/ 23381 w 23612"/>
                <a:gd name="connsiteY3" fmla="*/ 1718 h 12746"/>
                <a:gd name="connsiteX4" fmla="*/ 23625 w 23612"/>
                <a:gd name="connsiteY4" fmla="*/ 5740 h 12746"/>
                <a:gd name="connsiteX5" fmla="*/ 22735 w 23612"/>
                <a:gd name="connsiteY5" fmla="*/ 7343 h 12746"/>
                <a:gd name="connsiteX6" fmla="*/ 775 w 23612"/>
                <a:gd name="connsiteY6" fmla="*/ 12892 h 12746"/>
                <a:gd name="connsiteX7" fmla="*/ 288 w 23612"/>
                <a:gd name="connsiteY7" fmla="*/ 11365 h 12746"/>
                <a:gd name="connsiteX8" fmla="*/ 129 w 23612"/>
                <a:gd name="connsiteY8" fmla="*/ 6621 h 12746"/>
                <a:gd name="connsiteX9" fmla="*/ 288 w 23612"/>
                <a:gd name="connsiteY9" fmla="*/ 2357 h 12746"/>
                <a:gd name="connsiteX10" fmla="*/ 1018 w 23612"/>
                <a:gd name="connsiteY10" fmla="*/ 510 h 12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2" h="12746">
                  <a:moveTo>
                    <a:pt x="1018" y="510"/>
                  </a:moveTo>
                  <a:lnTo>
                    <a:pt x="21207" y="586"/>
                  </a:lnTo>
                  <a:cubicBezTo>
                    <a:pt x="21207" y="586"/>
                    <a:pt x="21937" y="-53"/>
                    <a:pt x="22492" y="350"/>
                  </a:cubicBezTo>
                  <a:cubicBezTo>
                    <a:pt x="23054" y="745"/>
                    <a:pt x="23214" y="829"/>
                    <a:pt x="23381" y="1718"/>
                  </a:cubicBezTo>
                  <a:cubicBezTo>
                    <a:pt x="23541" y="2600"/>
                    <a:pt x="23625" y="5253"/>
                    <a:pt x="23625" y="5740"/>
                  </a:cubicBezTo>
                  <a:cubicBezTo>
                    <a:pt x="23625" y="6218"/>
                    <a:pt x="24179" y="7108"/>
                    <a:pt x="22735" y="7343"/>
                  </a:cubicBezTo>
                  <a:cubicBezTo>
                    <a:pt x="21291" y="7587"/>
                    <a:pt x="775" y="12892"/>
                    <a:pt x="775" y="12892"/>
                  </a:cubicBezTo>
                  <a:cubicBezTo>
                    <a:pt x="775" y="12892"/>
                    <a:pt x="288" y="13463"/>
                    <a:pt x="288" y="11365"/>
                  </a:cubicBezTo>
                  <a:cubicBezTo>
                    <a:pt x="288" y="9274"/>
                    <a:pt x="129" y="8233"/>
                    <a:pt x="129" y="6621"/>
                  </a:cubicBezTo>
                  <a:cubicBezTo>
                    <a:pt x="129" y="5010"/>
                    <a:pt x="53" y="3003"/>
                    <a:pt x="288" y="2357"/>
                  </a:cubicBezTo>
                  <a:cubicBezTo>
                    <a:pt x="532" y="1718"/>
                    <a:pt x="615" y="669"/>
                    <a:pt x="1018" y="510"/>
                  </a:cubicBezTo>
                  <a:close/>
                </a:path>
              </a:pathLst>
            </a:custGeom>
            <a:solidFill>
              <a:srgbClr val="231F20"/>
            </a:solidFill>
            <a:ln w="7575" cap="flat">
              <a:noFill/>
              <a:prstDash val="solid"/>
              <a:round/>
            </a:ln>
          </p:spPr>
          <p:txBody>
            <a:bodyPr rtlCol="0" anchor="ctr"/>
            <a:lstStyle/>
            <a:p>
              <a:endParaRPr lang="en-GB"/>
            </a:p>
          </p:txBody>
        </p:sp>
        <p:sp>
          <p:nvSpPr>
            <p:cNvPr id="1145" name="Freeform: Shape 1144">
              <a:extLst>
                <a:ext uri="{FF2B5EF4-FFF2-40B4-BE49-F238E27FC236}">
                  <a16:creationId xmlns:a16="http://schemas.microsoft.com/office/drawing/2014/main" id="{F27B86C9-8AA5-45DF-A845-F73CE22CC853}"/>
                </a:ext>
              </a:extLst>
            </p:cNvPr>
            <p:cNvSpPr/>
            <p:nvPr/>
          </p:nvSpPr>
          <p:spPr>
            <a:xfrm>
              <a:off x="7120690" y="3837106"/>
              <a:ext cx="24682" cy="11039"/>
            </a:xfrm>
            <a:custGeom>
              <a:avLst/>
              <a:gdLst>
                <a:gd name="connsiteX0" fmla="*/ 4020 w 24682"/>
                <a:gd name="connsiteY0" fmla="*/ 209 h 11039"/>
                <a:gd name="connsiteX1" fmla="*/ 13514 w 24682"/>
                <a:gd name="connsiteY1" fmla="*/ 772 h 11039"/>
                <a:gd name="connsiteX2" fmla="*/ 19063 w 24682"/>
                <a:gd name="connsiteY2" fmla="*/ 1904 h 11039"/>
                <a:gd name="connsiteX3" fmla="*/ 23167 w 24682"/>
                <a:gd name="connsiteY3" fmla="*/ 2224 h 11039"/>
                <a:gd name="connsiteX4" fmla="*/ 24779 w 24682"/>
                <a:gd name="connsiteY4" fmla="*/ 3508 h 11039"/>
                <a:gd name="connsiteX5" fmla="*/ 24695 w 24682"/>
                <a:gd name="connsiteY5" fmla="*/ 7529 h 11039"/>
                <a:gd name="connsiteX6" fmla="*/ 23570 w 24682"/>
                <a:gd name="connsiteY6" fmla="*/ 10425 h 11039"/>
                <a:gd name="connsiteX7" fmla="*/ 19466 w 24682"/>
                <a:gd name="connsiteY7" fmla="*/ 11231 h 11039"/>
                <a:gd name="connsiteX8" fmla="*/ 13597 w 24682"/>
                <a:gd name="connsiteY8" fmla="*/ 10912 h 11039"/>
                <a:gd name="connsiteX9" fmla="*/ 6840 w 24682"/>
                <a:gd name="connsiteY9" fmla="*/ 10752 h 11039"/>
                <a:gd name="connsiteX10" fmla="*/ 1207 w 24682"/>
                <a:gd name="connsiteY10" fmla="*/ 10752 h 11039"/>
                <a:gd name="connsiteX11" fmla="*/ 242 w 24682"/>
                <a:gd name="connsiteY11" fmla="*/ 8578 h 11039"/>
                <a:gd name="connsiteX12" fmla="*/ 1047 w 24682"/>
                <a:gd name="connsiteY12" fmla="*/ 3675 h 11039"/>
                <a:gd name="connsiteX13" fmla="*/ 1770 w 24682"/>
                <a:gd name="connsiteY13" fmla="*/ 1099 h 11039"/>
                <a:gd name="connsiteX14" fmla="*/ 4020 w 24682"/>
                <a:gd name="connsiteY14" fmla="*/ 209 h 1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682" h="11039">
                  <a:moveTo>
                    <a:pt x="4020" y="209"/>
                  </a:moveTo>
                  <a:cubicBezTo>
                    <a:pt x="4020" y="209"/>
                    <a:pt x="10458" y="293"/>
                    <a:pt x="13514" y="772"/>
                  </a:cubicBezTo>
                  <a:cubicBezTo>
                    <a:pt x="16569" y="1258"/>
                    <a:pt x="17694" y="1821"/>
                    <a:pt x="19063" y="1904"/>
                  </a:cubicBezTo>
                  <a:cubicBezTo>
                    <a:pt x="20431" y="1980"/>
                    <a:pt x="23167" y="2224"/>
                    <a:pt x="23167" y="2224"/>
                  </a:cubicBezTo>
                  <a:cubicBezTo>
                    <a:pt x="23167" y="2224"/>
                    <a:pt x="24695" y="2383"/>
                    <a:pt x="24779" y="3508"/>
                  </a:cubicBezTo>
                  <a:cubicBezTo>
                    <a:pt x="24855" y="4633"/>
                    <a:pt x="24695" y="6001"/>
                    <a:pt x="24695" y="7529"/>
                  </a:cubicBezTo>
                  <a:cubicBezTo>
                    <a:pt x="24695" y="9065"/>
                    <a:pt x="23570" y="10425"/>
                    <a:pt x="23570" y="10425"/>
                  </a:cubicBezTo>
                  <a:cubicBezTo>
                    <a:pt x="23570" y="10425"/>
                    <a:pt x="22118" y="11391"/>
                    <a:pt x="19466" y="11231"/>
                  </a:cubicBezTo>
                  <a:cubicBezTo>
                    <a:pt x="16813" y="11072"/>
                    <a:pt x="16493" y="11072"/>
                    <a:pt x="13597" y="10912"/>
                  </a:cubicBezTo>
                  <a:cubicBezTo>
                    <a:pt x="10701" y="10752"/>
                    <a:pt x="7638" y="10752"/>
                    <a:pt x="6840" y="10752"/>
                  </a:cubicBezTo>
                  <a:lnTo>
                    <a:pt x="1207" y="10752"/>
                  </a:lnTo>
                  <a:cubicBezTo>
                    <a:pt x="1207" y="10752"/>
                    <a:pt x="-321" y="11072"/>
                    <a:pt x="242" y="8578"/>
                  </a:cubicBezTo>
                  <a:cubicBezTo>
                    <a:pt x="804" y="6085"/>
                    <a:pt x="721" y="4793"/>
                    <a:pt x="1047" y="3675"/>
                  </a:cubicBezTo>
                  <a:cubicBezTo>
                    <a:pt x="1367" y="2543"/>
                    <a:pt x="1123" y="1661"/>
                    <a:pt x="1770" y="1099"/>
                  </a:cubicBezTo>
                  <a:cubicBezTo>
                    <a:pt x="2408" y="529"/>
                    <a:pt x="4020" y="209"/>
                    <a:pt x="4020" y="209"/>
                  </a:cubicBezTo>
                  <a:close/>
                </a:path>
              </a:pathLst>
            </a:custGeom>
            <a:solidFill>
              <a:srgbClr val="231F20"/>
            </a:solidFill>
            <a:ln w="7575" cap="flat">
              <a:noFill/>
              <a:prstDash val="solid"/>
              <a:round/>
            </a:ln>
          </p:spPr>
          <p:txBody>
            <a:bodyPr rtlCol="0" anchor="ctr"/>
            <a:lstStyle/>
            <a:p>
              <a:endParaRPr lang="en-GB"/>
            </a:p>
          </p:txBody>
        </p:sp>
        <p:sp>
          <p:nvSpPr>
            <p:cNvPr id="1146" name="Freeform: Shape 1145">
              <a:extLst>
                <a:ext uri="{FF2B5EF4-FFF2-40B4-BE49-F238E27FC236}">
                  <a16:creationId xmlns:a16="http://schemas.microsoft.com/office/drawing/2014/main" id="{68CC5361-0D6D-4EA1-BAE1-3638BBA0A418}"/>
                </a:ext>
              </a:extLst>
            </p:cNvPr>
            <p:cNvSpPr/>
            <p:nvPr/>
          </p:nvSpPr>
          <p:spPr>
            <a:xfrm>
              <a:off x="7123704" y="3814423"/>
              <a:ext cx="24065" cy="16890"/>
            </a:xfrm>
            <a:custGeom>
              <a:avLst/>
              <a:gdLst>
                <a:gd name="connsiteX0" fmla="*/ 6077 w 24065"/>
                <a:gd name="connsiteY0" fmla="*/ 277 h 16890"/>
                <a:gd name="connsiteX1" fmla="*/ 14043 w 24065"/>
                <a:gd name="connsiteY1" fmla="*/ 1653 h 16890"/>
                <a:gd name="connsiteX2" fmla="*/ 16696 w 24065"/>
                <a:gd name="connsiteY2" fmla="*/ 1486 h 16890"/>
                <a:gd name="connsiteX3" fmla="*/ 20155 w 24065"/>
                <a:gd name="connsiteY3" fmla="*/ 2291 h 16890"/>
                <a:gd name="connsiteX4" fmla="*/ 22732 w 24065"/>
                <a:gd name="connsiteY4" fmla="*/ 3097 h 16890"/>
                <a:gd name="connsiteX5" fmla="*/ 24176 w 24065"/>
                <a:gd name="connsiteY5" fmla="*/ 5750 h 16890"/>
                <a:gd name="connsiteX6" fmla="*/ 23530 w 24065"/>
                <a:gd name="connsiteY6" fmla="*/ 11056 h 16890"/>
                <a:gd name="connsiteX7" fmla="*/ 22732 w 24065"/>
                <a:gd name="connsiteY7" fmla="*/ 17091 h 16890"/>
                <a:gd name="connsiteX8" fmla="*/ 361 w 24065"/>
                <a:gd name="connsiteY8" fmla="*/ 15966 h 16890"/>
                <a:gd name="connsiteX9" fmla="*/ 688 w 24065"/>
                <a:gd name="connsiteY9" fmla="*/ 12910 h 16890"/>
                <a:gd name="connsiteX10" fmla="*/ 2132 w 24065"/>
                <a:gd name="connsiteY10" fmla="*/ 8160 h 16890"/>
                <a:gd name="connsiteX11" fmla="*/ 3264 w 24065"/>
                <a:gd name="connsiteY11" fmla="*/ 5111 h 16890"/>
                <a:gd name="connsiteX12" fmla="*/ 4466 w 24065"/>
                <a:gd name="connsiteY12" fmla="*/ 2611 h 16890"/>
                <a:gd name="connsiteX13" fmla="*/ 4868 w 24065"/>
                <a:gd name="connsiteY13" fmla="*/ 201 h 16890"/>
                <a:gd name="connsiteX14" fmla="*/ 6077 w 24065"/>
                <a:gd name="connsiteY14" fmla="*/ 277 h 1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65" h="16890">
                  <a:moveTo>
                    <a:pt x="6077" y="277"/>
                  </a:moveTo>
                  <a:cubicBezTo>
                    <a:pt x="6077" y="277"/>
                    <a:pt x="12356" y="1653"/>
                    <a:pt x="14043" y="1653"/>
                  </a:cubicBezTo>
                  <a:cubicBezTo>
                    <a:pt x="15731" y="1653"/>
                    <a:pt x="15244" y="1007"/>
                    <a:pt x="16696" y="1486"/>
                  </a:cubicBezTo>
                  <a:cubicBezTo>
                    <a:pt x="18140" y="1972"/>
                    <a:pt x="19106" y="1889"/>
                    <a:pt x="20155" y="2291"/>
                  </a:cubicBezTo>
                  <a:cubicBezTo>
                    <a:pt x="21204" y="2694"/>
                    <a:pt x="21766" y="3097"/>
                    <a:pt x="22732" y="3097"/>
                  </a:cubicBezTo>
                  <a:cubicBezTo>
                    <a:pt x="23697" y="3097"/>
                    <a:pt x="24259" y="3500"/>
                    <a:pt x="24176" y="5750"/>
                  </a:cubicBezTo>
                  <a:cubicBezTo>
                    <a:pt x="24100" y="8000"/>
                    <a:pt x="23530" y="8965"/>
                    <a:pt x="23530" y="11056"/>
                  </a:cubicBezTo>
                  <a:cubicBezTo>
                    <a:pt x="23530" y="13154"/>
                    <a:pt x="22732" y="17091"/>
                    <a:pt x="22732" y="17091"/>
                  </a:cubicBezTo>
                  <a:lnTo>
                    <a:pt x="361" y="15966"/>
                  </a:lnTo>
                  <a:cubicBezTo>
                    <a:pt x="361" y="15966"/>
                    <a:pt x="-361" y="14841"/>
                    <a:pt x="688" y="12910"/>
                  </a:cubicBezTo>
                  <a:cubicBezTo>
                    <a:pt x="1737" y="10980"/>
                    <a:pt x="1896" y="9535"/>
                    <a:pt x="2132" y="8160"/>
                  </a:cubicBezTo>
                  <a:cubicBezTo>
                    <a:pt x="2375" y="6799"/>
                    <a:pt x="2702" y="5834"/>
                    <a:pt x="3264" y="5111"/>
                  </a:cubicBezTo>
                  <a:cubicBezTo>
                    <a:pt x="3827" y="4382"/>
                    <a:pt x="4306" y="3173"/>
                    <a:pt x="4466" y="2611"/>
                  </a:cubicBezTo>
                  <a:cubicBezTo>
                    <a:pt x="4625" y="2048"/>
                    <a:pt x="4868" y="201"/>
                    <a:pt x="4868" y="201"/>
                  </a:cubicBezTo>
                  <a:lnTo>
                    <a:pt x="6077" y="277"/>
                  </a:lnTo>
                  <a:close/>
                </a:path>
              </a:pathLst>
            </a:custGeom>
            <a:solidFill>
              <a:srgbClr val="231F20"/>
            </a:solidFill>
            <a:ln w="7575" cap="flat">
              <a:noFill/>
              <a:prstDash val="solid"/>
              <a:round/>
            </a:ln>
          </p:spPr>
          <p:txBody>
            <a:bodyPr rtlCol="0" anchor="ctr"/>
            <a:lstStyle/>
            <a:p>
              <a:endParaRPr lang="en-GB"/>
            </a:p>
          </p:txBody>
        </p:sp>
        <p:sp>
          <p:nvSpPr>
            <p:cNvPr id="1147" name="Freeform: Shape 1146">
              <a:extLst>
                <a:ext uri="{FF2B5EF4-FFF2-40B4-BE49-F238E27FC236}">
                  <a16:creationId xmlns:a16="http://schemas.microsoft.com/office/drawing/2014/main" id="{D3488D73-3912-4C43-8F9B-DD0A67CC2386}"/>
                </a:ext>
              </a:extLst>
            </p:cNvPr>
            <p:cNvSpPr/>
            <p:nvPr/>
          </p:nvSpPr>
          <p:spPr>
            <a:xfrm>
              <a:off x="7151482" y="3825278"/>
              <a:ext cx="7741" cy="12637"/>
            </a:xfrm>
            <a:custGeom>
              <a:avLst/>
              <a:gdLst>
                <a:gd name="connsiteX0" fmla="*/ 3164 w 7741"/>
                <a:gd name="connsiteY0" fmla="*/ 288 h 12637"/>
                <a:gd name="connsiteX1" fmla="*/ 7588 w 7741"/>
                <a:gd name="connsiteY1" fmla="*/ 4796 h 12637"/>
                <a:gd name="connsiteX2" fmla="*/ 7831 w 7741"/>
                <a:gd name="connsiteY2" fmla="*/ 6886 h 12637"/>
                <a:gd name="connsiteX3" fmla="*/ 7025 w 7741"/>
                <a:gd name="connsiteY3" fmla="*/ 11797 h 12637"/>
                <a:gd name="connsiteX4" fmla="*/ 6706 w 7741"/>
                <a:gd name="connsiteY4" fmla="*/ 12838 h 12637"/>
                <a:gd name="connsiteX5" fmla="*/ 3323 w 7741"/>
                <a:gd name="connsiteY5" fmla="*/ 11470 h 12637"/>
                <a:gd name="connsiteX6" fmla="*/ 1309 w 7741"/>
                <a:gd name="connsiteY6" fmla="*/ 9782 h 12637"/>
                <a:gd name="connsiteX7" fmla="*/ 587 w 7741"/>
                <a:gd name="connsiteY7" fmla="*/ 8338 h 12637"/>
                <a:gd name="connsiteX8" fmla="*/ 184 w 7741"/>
                <a:gd name="connsiteY8" fmla="*/ 4796 h 12637"/>
                <a:gd name="connsiteX9" fmla="*/ 1073 w 7741"/>
                <a:gd name="connsiteY9" fmla="*/ 1254 h 12637"/>
                <a:gd name="connsiteX10" fmla="*/ 2518 w 7741"/>
                <a:gd name="connsiteY10" fmla="*/ 205 h 12637"/>
                <a:gd name="connsiteX11" fmla="*/ 3164 w 7741"/>
                <a:gd name="connsiteY11" fmla="*/ 288 h 1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41" h="12637">
                  <a:moveTo>
                    <a:pt x="3164" y="288"/>
                  </a:moveTo>
                  <a:lnTo>
                    <a:pt x="7588" y="4796"/>
                  </a:lnTo>
                  <a:cubicBezTo>
                    <a:pt x="7588" y="4796"/>
                    <a:pt x="7991" y="5039"/>
                    <a:pt x="7831" y="6886"/>
                  </a:cubicBezTo>
                  <a:cubicBezTo>
                    <a:pt x="7671" y="8733"/>
                    <a:pt x="7025" y="11797"/>
                    <a:pt x="7025" y="11797"/>
                  </a:cubicBezTo>
                  <a:cubicBezTo>
                    <a:pt x="7025" y="11797"/>
                    <a:pt x="7588" y="12922"/>
                    <a:pt x="6706" y="12838"/>
                  </a:cubicBezTo>
                  <a:cubicBezTo>
                    <a:pt x="5817" y="12762"/>
                    <a:pt x="3726" y="12032"/>
                    <a:pt x="3323" y="11470"/>
                  </a:cubicBezTo>
                  <a:cubicBezTo>
                    <a:pt x="2920" y="10907"/>
                    <a:pt x="1476" y="10102"/>
                    <a:pt x="1309" y="9782"/>
                  </a:cubicBezTo>
                  <a:cubicBezTo>
                    <a:pt x="1149" y="9463"/>
                    <a:pt x="670" y="8657"/>
                    <a:pt x="587" y="8338"/>
                  </a:cubicBezTo>
                  <a:cubicBezTo>
                    <a:pt x="511" y="8011"/>
                    <a:pt x="-52" y="6004"/>
                    <a:pt x="184" y="4796"/>
                  </a:cubicBezTo>
                  <a:cubicBezTo>
                    <a:pt x="427" y="3587"/>
                    <a:pt x="427" y="1976"/>
                    <a:pt x="1073" y="1254"/>
                  </a:cubicBezTo>
                  <a:cubicBezTo>
                    <a:pt x="1712" y="532"/>
                    <a:pt x="2518" y="205"/>
                    <a:pt x="2518" y="205"/>
                  </a:cubicBezTo>
                  <a:lnTo>
                    <a:pt x="3164" y="288"/>
                  </a:lnTo>
                  <a:close/>
                </a:path>
              </a:pathLst>
            </a:custGeom>
            <a:solidFill>
              <a:srgbClr val="231F20"/>
            </a:solidFill>
            <a:ln w="7575" cap="flat">
              <a:noFill/>
              <a:prstDash val="solid"/>
              <a:round/>
            </a:ln>
          </p:spPr>
          <p:txBody>
            <a:bodyPr rtlCol="0" anchor="ctr"/>
            <a:lstStyle/>
            <a:p>
              <a:endParaRPr lang="en-GB"/>
            </a:p>
          </p:txBody>
        </p:sp>
        <p:sp>
          <p:nvSpPr>
            <p:cNvPr id="1148" name="Freeform: Shape 1147">
              <a:extLst>
                <a:ext uri="{FF2B5EF4-FFF2-40B4-BE49-F238E27FC236}">
                  <a16:creationId xmlns:a16="http://schemas.microsoft.com/office/drawing/2014/main" id="{727A5C1D-32D2-47D3-81CB-07631EF2D6C3}"/>
                </a:ext>
              </a:extLst>
            </p:cNvPr>
            <p:cNvSpPr/>
            <p:nvPr/>
          </p:nvSpPr>
          <p:spPr>
            <a:xfrm>
              <a:off x="7149757" y="3842810"/>
              <a:ext cx="7014" cy="9102"/>
            </a:xfrm>
            <a:custGeom>
              <a:avLst/>
              <a:gdLst>
                <a:gd name="connsiteX0" fmla="*/ 3276 w 7014"/>
                <a:gd name="connsiteY0" fmla="*/ 223 h 9102"/>
                <a:gd name="connsiteX1" fmla="*/ 6658 w 7014"/>
                <a:gd name="connsiteY1" fmla="*/ 4001 h 9102"/>
                <a:gd name="connsiteX2" fmla="*/ 7137 w 7014"/>
                <a:gd name="connsiteY2" fmla="*/ 6099 h 9102"/>
                <a:gd name="connsiteX3" fmla="*/ 6491 w 7014"/>
                <a:gd name="connsiteY3" fmla="*/ 9314 h 9102"/>
                <a:gd name="connsiteX4" fmla="*/ 3359 w 7014"/>
                <a:gd name="connsiteY4" fmla="*/ 8106 h 9102"/>
                <a:gd name="connsiteX5" fmla="*/ 866 w 7014"/>
                <a:gd name="connsiteY5" fmla="*/ 6175 h 9102"/>
                <a:gd name="connsiteX6" fmla="*/ 220 w 7014"/>
                <a:gd name="connsiteY6" fmla="*/ 3203 h 9102"/>
                <a:gd name="connsiteX7" fmla="*/ 1588 w 7014"/>
                <a:gd name="connsiteY7" fmla="*/ 383 h 9102"/>
                <a:gd name="connsiteX8" fmla="*/ 3276 w 7014"/>
                <a:gd name="connsiteY8" fmla="*/ 223 h 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4" h="9102">
                  <a:moveTo>
                    <a:pt x="3276" y="223"/>
                  </a:moveTo>
                  <a:lnTo>
                    <a:pt x="6658" y="4001"/>
                  </a:lnTo>
                  <a:cubicBezTo>
                    <a:pt x="6658" y="4001"/>
                    <a:pt x="7137" y="4160"/>
                    <a:pt x="7137" y="6099"/>
                  </a:cubicBezTo>
                  <a:cubicBezTo>
                    <a:pt x="7137" y="8029"/>
                    <a:pt x="7221" y="9314"/>
                    <a:pt x="6491" y="9314"/>
                  </a:cubicBezTo>
                  <a:cubicBezTo>
                    <a:pt x="5769" y="9314"/>
                    <a:pt x="3998" y="8752"/>
                    <a:pt x="3359" y="8106"/>
                  </a:cubicBezTo>
                  <a:cubicBezTo>
                    <a:pt x="2713" y="7467"/>
                    <a:pt x="1261" y="6981"/>
                    <a:pt x="866" y="6175"/>
                  </a:cubicBezTo>
                  <a:cubicBezTo>
                    <a:pt x="463" y="5377"/>
                    <a:pt x="-99" y="4571"/>
                    <a:pt x="220" y="3203"/>
                  </a:cubicBezTo>
                  <a:cubicBezTo>
                    <a:pt x="539" y="1834"/>
                    <a:pt x="1102" y="626"/>
                    <a:pt x="1588" y="383"/>
                  </a:cubicBezTo>
                  <a:cubicBezTo>
                    <a:pt x="2067" y="147"/>
                    <a:pt x="3276" y="223"/>
                    <a:pt x="3276" y="223"/>
                  </a:cubicBezTo>
                  <a:close/>
                </a:path>
              </a:pathLst>
            </a:custGeom>
            <a:solidFill>
              <a:srgbClr val="231F20"/>
            </a:solidFill>
            <a:ln w="7575" cap="flat">
              <a:noFill/>
              <a:prstDash val="solid"/>
              <a:round/>
            </a:ln>
          </p:spPr>
          <p:txBody>
            <a:bodyPr rtlCol="0" anchor="ctr"/>
            <a:lstStyle/>
            <a:p>
              <a:endParaRPr lang="en-GB"/>
            </a:p>
          </p:txBody>
        </p:sp>
        <p:sp>
          <p:nvSpPr>
            <p:cNvPr id="1149" name="Freeform: Shape 1148">
              <a:extLst>
                <a:ext uri="{FF2B5EF4-FFF2-40B4-BE49-F238E27FC236}">
                  <a16:creationId xmlns:a16="http://schemas.microsoft.com/office/drawing/2014/main" id="{DE10EA59-1660-45AD-B2E5-4E78058048E9}"/>
                </a:ext>
              </a:extLst>
            </p:cNvPr>
            <p:cNvSpPr/>
            <p:nvPr/>
          </p:nvSpPr>
          <p:spPr>
            <a:xfrm>
              <a:off x="7149122" y="3857705"/>
              <a:ext cx="5638" cy="9973"/>
            </a:xfrm>
            <a:custGeom>
              <a:avLst/>
              <a:gdLst>
                <a:gd name="connsiteX0" fmla="*/ 1980 w 5638"/>
                <a:gd name="connsiteY0" fmla="*/ 377 h 9973"/>
                <a:gd name="connsiteX1" fmla="*/ 4314 w 5638"/>
                <a:gd name="connsiteY1" fmla="*/ 2148 h 9973"/>
                <a:gd name="connsiteX2" fmla="*/ 5598 w 5638"/>
                <a:gd name="connsiteY2" fmla="*/ 4725 h 9973"/>
                <a:gd name="connsiteX3" fmla="*/ 5598 w 5638"/>
                <a:gd name="connsiteY3" fmla="*/ 9066 h 9973"/>
                <a:gd name="connsiteX4" fmla="*/ 4709 w 5638"/>
                <a:gd name="connsiteY4" fmla="*/ 10191 h 9973"/>
                <a:gd name="connsiteX5" fmla="*/ 3348 w 5638"/>
                <a:gd name="connsiteY5" fmla="*/ 9225 h 9973"/>
                <a:gd name="connsiteX6" fmla="*/ 2140 w 5638"/>
                <a:gd name="connsiteY6" fmla="*/ 7621 h 9973"/>
                <a:gd name="connsiteX7" fmla="*/ 771 w 5638"/>
                <a:gd name="connsiteY7" fmla="*/ 5044 h 9973"/>
                <a:gd name="connsiteX8" fmla="*/ 125 w 5638"/>
                <a:gd name="connsiteY8" fmla="*/ 2711 h 9973"/>
                <a:gd name="connsiteX9" fmla="*/ 452 w 5638"/>
                <a:gd name="connsiteY9" fmla="*/ 1099 h 9973"/>
                <a:gd name="connsiteX10" fmla="*/ 1501 w 5638"/>
                <a:gd name="connsiteY10" fmla="*/ 218 h 9973"/>
                <a:gd name="connsiteX11" fmla="*/ 1980 w 5638"/>
                <a:gd name="connsiteY11" fmla="*/ 377 h 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38" h="9973">
                  <a:moveTo>
                    <a:pt x="1980" y="377"/>
                  </a:moveTo>
                  <a:cubicBezTo>
                    <a:pt x="1980" y="377"/>
                    <a:pt x="3508" y="1426"/>
                    <a:pt x="4314" y="2148"/>
                  </a:cubicBezTo>
                  <a:cubicBezTo>
                    <a:pt x="5119" y="2871"/>
                    <a:pt x="5515" y="2954"/>
                    <a:pt x="5598" y="4725"/>
                  </a:cubicBezTo>
                  <a:cubicBezTo>
                    <a:pt x="5682" y="6489"/>
                    <a:pt x="5925" y="8260"/>
                    <a:pt x="5598" y="9066"/>
                  </a:cubicBezTo>
                  <a:cubicBezTo>
                    <a:pt x="5279" y="9871"/>
                    <a:pt x="5439" y="10191"/>
                    <a:pt x="4709" y="10191"/>
                  </a:cubicBezTo>
                  <a:cubicBezTo>
                    <a:pt x="3987" y="10191"/>
                    <a:pt x="3667" y="9704"/>
                    <a:pt x="3348" y="9225"/>
                  </a:cubicBezTo>
                  <a:cubicBezTo>
                    <a:pt x="3021" y="8746"/>
                    <a:pt x="2466" y="8260"/>
                    <a:pt x="2140" y="7621"/>
                  </a:cubicBezTo>
                  <a:cubicBezTo>
                    <a:pt x="1820" y="6975"/>
                    <a:pt x="931" y="5850"/>
                    <a:pt x="771" y="5044"/>
                  </a:cubicBezTo>
                  <a:cubicBezTo>
                    <a:pt x="612" y="4239"/>
                    <a:pt x="125" y="3197"/>
                    <a:pt x="125" y="2711"/>
                  </a:cubicBezTo>
                  <a:cubicBezTo>
                    <a:pt x="125" y="2232"/>
                    <a:pt x="125" y="1586"/>
                    <a:pt x="452" y="1099"/>
                  </a:cubicBezTo>
                  <a:cubicBezTo>
                    <a:pt x="771" y="620"/>
                    <a:pt x="1501" y="218"/>
                    <a:pt x="1501" y="218"/>
                  </a:cubicBezTo>
                  <a:lnTo>
                    <a:pt x="1980" y="377"/>
                  </a:lnTo>
                  <a:close/>
                </a:path>
              </a:pathLst>
            </a:custGeom>
            <a:solidFill>
              <a:srgbClr val="231F20"/>
            </a:solidFill>
            <a:ln w="7575" cap="flat">
              <a:noFill/>
              <a:prstDash val="solid"/>
              <a:round/>
            </a:ln>
          </p:spPr>
          <p:txBody>
            <a:bodyPr rtlCol="0" anchor="ctr"/>
            <a:lstStyle/>
            <a:p>
              <a:endParaRPr lang="en-GB"/>
            </a:p>
          </p:txBody>
        </p:sp>
        <p:sp>
          <p:nvSpPr>
            <p:cNvPr id="1150" name="Freeform: Shape 1149">
              <a:extLst>
                <a:ext uri="{FF2B5EF4-FFF2-40B4-BE49-F238E27FC236}">
                  <a16:creationId xmlns:a16="http://schemas.microsoft.com/office/drawing/2014/main" id="{9D45713B-A154-4CE5-B21B-040D576AF8B2}"/>
                </a:ext>
              </a:extLst>
            </p:cNvPr>
            <p:cNvSpPr/>
            <p:nvPr/>
          </p:nvSpPr>
          <p:spPr>
            <a:xfrm>
              <a:off x="7165586" y="3828015"/>
              <a:ext cx="7555" cy="10862"/>
            </a:xfrm>
            <a:custGeom>
              <a:avLst/>
              <a:gdLst>
                <a:gd name="connsiteX0" fmla="*/ 491 w 7555"/>
                <a:gd name="connsiteY0" fmla="*/ 3345 h 10862"/>
                <a:gd name="connsiteX1" fmla="*/ 2581 w 7555"/>
                <a:gd name="connsiteY1" fmla="*/ 2303 h 10862"/>
                <a:gd name="connsiteX2" fmla="*/ 4991 w 7555"/>
                <a:gd name="connsiteY2" fmla="*/ 1574 h 10862"/>
                <a:gd name="connsiteX3" fmla="*/ 7165 w 7555"/>
                <a:gd name="connsiteY3" fmla="*/ 205 h 10862"/>
                <a:gd name="connsiteX4" fmla="*/ 7643 w 7555"/>
                <a:gd name="connsiteY4" fmla="*/ 1338 h 10862"/>
                <a:gd name="connsiteX5" fmla="*/ 7408 w 7555"/>
                <a:gd name="connsiteY5" fmla="*/ 4797 h 10862"/>
                <a:gd name="connsiteX6" fmla="*/ 7165 w 7555"/>
                <a:gd name="connsiteY6" fmla="*/ 7769 h 10862"/>
                <a:gd name="connsiteX7" fmla="*/ 6845 w 7555"/>
                <a:gd name="connsiteY7" fmla="*/ 8894 h 10862"/>
                <a:gd name="connsiteX8" fmla="*/ 2581 w 7555"/>
                <a:gd name="connsiteY8" fmla="*/ 11068 h 10862"/>
                <a:gd name="connsiteX9" fmla="*/ 1129 w 7555"/>
                <a:gd name="connsiteY9" fmla="*/ 10992 h 10862"/>
                <a:gd name="connsiteX10" fmla="*/ 247 w 7555"/>
                <a:gd name="connsiteY10" fmla="*/ 9943 h 10862"/>
                <a:gd name="connsiteX11" fmla="*/ 164 w 7555"/>
                <a:gd name="connsiteY11" fmla="*/ 7533 h 10862"/>
                <a:gd name="connsiteX12" fmla="*/ 491 w 7555"/>
                <a:gd name="connsiteY12" fmla="*/ 5192 h 10862"/>
                <a:gd name="connsiteX13" fmla="*/ 491 w 7555"/>
                <a:gd name="connsiteY13" fmla="*/ 3345 h 1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5" h="10862">
                  <a:moveTo>
                    <a:pt x="491" y="3345"/>
                  </a:moveTo>
                  <a:cubicBezTo>
                    <a:pt x="491" y="3345"/>
                    <a:pt x="1775" y="2303"/>
                    <a:pt x="2581" y="2303"/>
                  </a:cubicBezTo>
                  <a:cubicBezTo>
                    <a:pt x="3387" y="2303"/>
                    <a:pt x="4512" y="2220"/>
                    <a:pt x="4991" y="1574"/>
                  </a:cubicBezTo>
                  <a:cubicBezTo>
                    <a:pt x="5477" y="928"/>
                    <a:pt x="6921" y="205"/>
                    <a:pt x="7165" y="205"/>
                  </a:cubicBezTo>
                  <a:cubicBezTo>
                    <a:pt x="7408" y="205"/>
                    <a:pt x="7643" y="289"/>
                    <a:pt x="7643" y="1338"/>
                  </a:cubicBezTo>
                  <a:cubicBezTo>
                    <a:pt x="7643" y="2379"/>
                    <a:pt x="7567" y="3748"/>
                    <a:pt x="7408" y="4797"/>
                  </a:cubicBezTo>
                  <a:cubicBezTo>
                    <a:pt x="7248" y="5838"/>
                    <a:pt x="7165" y="7123"/>
                    <a:pt x="7165" y="7769"/>
                  </a:cubicBezTo>
                  <a:cubicBezTo>
                    <a:pt x="7165" y="8415"/>
                    <a:pt x="8533" y="8012"/>
                    <a:pt x="6845" y="8894"/>
                  </a:cubicBezTo>
                  <a:cubicBezTo>
                    <a:pt x="5158" y="9783"/>
                    <a:pt x="2581" y="11068"/>
                    <a:pt x="2581" y="11068"/>
                  </a:cubicBezTo>
                  <a:lnTo>
                    <a:pt x="1129" y="10992"/>
                  </a:lnTo>
                  <a:cubicBezTo>
                    <a:pt x="1129" y="10992"/>
                    <a:pt x="323" y="10581"/>
                    <a:pt x="247" y="9943"/>
                  </a:cubicBezTo>
                  <a:cubicBezTo>
                    <a:pt x="164" y="9297"/>
                    <a:pt x="88" y="8491"/>
                    <a:pt x="164" y="7533"/>
                  </a:cubicBezTo>
                  <a:cubicBezTo>
                    <a:pt x="247" y="6568"/>
                    <a:pt x="491" y="5519"/>
                    <a:pt x="491" y="5192"/>
                  </a:cubicBezTo>
                  <a:lnTo>
                    <a:pt x="491" y="3345"/>
                  </a:lnTo>
                  <a:close/>
                </a:path>
              </a:pathLst>
            </a:custGeom>
            <a:solidFill>
              <a:srgbClr val="231F20"/>
            </a:solidFill>
            <a:ln w="7575" cap="flat">
              <a:noFill/>
              <a:prstDash val="solid"/>
              <a:round/>
            </a:ln>
          </p:spPr>
          <p:txBody>
            <a:bodyPr rtlCol="0" anchor="ctr"/>
            <a:lstStyle/>
            <a:p>
              <a:endParaRPr lang="en-GB"/>
            </a:p>
          </p:txBody>
        </p:sp>
        <p:sp>
          <p:nvSpPr>
            <p:cNvPr id="1151" name="Freeform: Shape 1150">
              <a:extLst>
                <a:ext uri="{FF2B5EF4-FFF2-40B4-BE49-F238E27FC236}">
                  <a16:creationId xmlns:a16="http://schemas.microsoft.com/office/drawing/2014/main" id="{30C5693D-CDE2-4A7D-A5EE-2274CD1D021C}"/>
                </a:ext>
              </a:extLst>
            </p:cNvPr>
            <p:cNvSpPr/>
            <p:nvPr/>
          </p:nvSpPr>
          <p:spPr>
            <a:xfrm>
              <a:off x="7163678" y="3846105"/>
              <a:ext cx="6861" cy="6841"/>
            </a:xfrm>
            <a:custGeom>
              <a:avLst/>
              <a:gdLst>
                <a:gd name="connsiteX0" fmla="*/ 786 w 6861"/>
                <a:gd name="connsiteY0" fmla="*/ 2235 h 6841"/>
                <a:gd name="connsiteX1" fmla="*/ 5453 w 6861"/>
                <a:gd name="connsiteY1" fmla="*/ 305 h 6841"/>
                <a:gd name="connsiteX2" fmla="*/ 6981 w 6861"/>
                <a:gd name="connsiteY2" fmla="*/ 1437 h 6841"/>
                <a:gd name="connsiteX3" fmla="*/ 6897 w 6861"/>
                <a:gd name="connsiteY3" fmla="*/ 3763 h 6841"/>
                <a:gd name="connsiteX4" fmla="*/ 6494 w 6861"/>
                <a:gd name="connsiteY4" fmla="*/ 5055 h 6841"/>
                <a:gd name="connsiteX5" fmla="*/ 3765 w 6861"/>
                <a:gd name="connsiteY5" fmla="*/ 6416 h 6841"/>
                <a:gd name="connsiteX6" fmla="*/ 626 w 6861"/>
                <a:gd name="connsiteY6" fmla="*/ 6903 h 6841"/>
                <a:gd name="connsiteX7" fmla="*/ 223 w 6861"/>
                <a:gd name="connsiteY7" fmla="*/ 4493 h 6841"/>
                <a:gd name="connsiteX8" fmla="*/ 786 w 6861"/>
                <a:gd name="connsiteY8" fmla="*/ 2235 h 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1" h="6841">
                  <a:moveTo>
                    <a:pt x="786" y="2235"/>
                  </a:moveTo>
                  <a:cubicBezTo>
                    <a:pt x="786" y="2235"/>
                    <a:pt x="4085" y="548"/>
                    <a:pt x="5453" y="305"/>
                  </a:cubicBezTo>
                  <a:cubicBezTo>
                    <a:pt x="6814" y="69"/>
                    <a:pt x="7057" y="229"/>
                    <a:pt x="6981" y="1437"/>
                  </a:cubicBezTo>
                  <a:cubicBezTo>
                    <a:pt x="6897" y="2638"/>
                    <a:pt x="6897" y="3763"/>
                    <a:pt x="6897" y="3763"/>
                  </a:cubicBezTo>
                  <a:cubicBezTo>
                    <a:pt x="6897" y="3763"/>
                    <a:pt x="7140" y="4729"/>
                    <a:pt x="6494" y="5055"/>
                  </a:cubicBezTo>
                  <a:cubicBezTo>
                    <a:pt x="5848" y="5375"/>
                    <a:pt x="4647" y="6256"/>
                    <a:pt x="3765" y="6416"/>
                  </a:cubicBezTo>
                  <a:cubicBezTo>
                    <a:pt x="2876" y="6583"/>
                    <a:pt x="1189" y="7381"/>
                    <a:pt x="626" y="6903"/>
                  </a:cubicBezTo>
                  <a:cubicBezTo>
                    <a:pt x="64" y="6416"/>
                    <a:pt x="64" y="5055"/>
                    <a:pt x="223" y="4493"/>
                  </a:cubicBezTo>
                  <a:cubicBezTo>
                    <a:pt x="383" y="3923"/>
                    <a:pt x="786" y="2235"/>
                    <a:pt x="786" y="2235"/>
                  </a:cubicBezTo>
                  <a:close/>
                </a:path>
              </a:pathLst>
            </a:custGeom>
            <a:solidFill>
              <a:srgbClr val="231F20"/>
            </a:solidFill>
            <a:ln w="7575" cap="flat">
              <a:noFill/>
              <a:prstDash val="solid"/>
              <a:round/>
            </a:ln>
          </p:spPr>
          <p:txBody>
            <a:bodyPr rtlCol="0" anchor="ctr"/>
            <a:lstStyle/>
            <a:p>
              <a:endParaRPr lang="en-GB"/>
            </a:p>
          </p:txBody>
        </p:sp>
        <p:sp>
          <p:nvSpPr>
            <p:cNvPr id="1152" name="Freeform: Shape 1151">
              <a:extLst>
                <a:ext uri="{FF2B5EF4-FFF2-40B4-BE49-F238E27FC236}">
                  <a16:creationId xmlns:a16="http://schemas.microsoft.com/office/drawing/2014/main" id="{9C5E8E01-2E54-4A47-93CB-927C747FFF9E}"/>
                </a:ext>
              </a:extLst>
            </p:cNvPr>
            <p:cNvSpPr/>
            <p:nvPr/>
          </p:nvSpPr>
          <p:spPr>
            <a:xfrm>
              <a:off x="7162401" y="3859151"/>
              <a:ext cx="6128" cy="10114"/>
            </a:xfrm>
            <a:custGeom>
              <a:avLst/>
              <a:gdLst>
                <a:gd name="connsiteX0" fmla="*/ 1339 w 6128"/>
                <a:gd name="connsiteY0" fmla="*/ 3113 h 10114"/>
                <a:gd name="connsiteX1" fmla="*/ 4714 w 6128"/>
                <a:gd name="connsiteY1" fmla="*/ 460 h 10114"/>
                <a:gd name="connsiteX2" fmla="*/ 6242 w 6128"/>
                <a:gd name="connsiteY2" fmla="*/ 620 h 10114"/>
                <a:gd name="connsiteX3" fmla="*/ 5361 w 6128"/>
                <a:gd name="connsiteY3" fmla="*/ 3356 h 10114"/>
                <a:gd name="connsiteX4" fmla="*/ 3833 w 6128"/>
                <a:gd name="connsiteY4" fmla="*/ 8426 h 10114"/>
                <a:gd name="connsiteX5" fmla="*/ 1415 w 6128"/>
                <a:gd name="connsiteY5" fmla="*/ 10190 h 10114"/>
                <a:gd name="connsiteX6" fmla="*/ 131 w 6128"/>
                <a:gd name="connsiteY6" fmla="*/ 9065 h 10114"/>
                <a:gd name="connsiteX7" fmla="*/ 534 w 6128"/>
                <a:gd name="connsiteY7" fmla="*/ 4405 h 10114"/>
                <a:gd name="connsiteX8" fmla="*/ 1339 w 6128"/>
                <a:gd name="connsiteY8" fmla="*/ 3113 h 10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28" h="10114">
                  <a:moveTo>
                    <a:pt x="1339" y="3113"/>
                  </a:moveTo>
                  <a:lnTo>
                    <a:pt x="4714" y="460"/>
                  </a:lnTo>
                  <a:cubicBezTo>
                    <a:pt x="4714" y="460"/>
                    <a:pt x="6083" y="-178"/>
                    <a:pt x="6242" y="620"/>
                  </a:cubicBezTo>
                  <a:cubicBezTo>
                    <a:pt x="6402" y="1425"/>
                    <a:pt x="5361" y="3356"/>
                    <a:pt x="5361" y="3356"/>
                  </a:cubicBezTo>
                  <a:cubicBezTo>
                    <a:pt x="5361" y="3356"/>
                    <a:pt x="4555" y="7704"/>
                    <a:pt x="3833" y="8426"/>
                  </a:cubicBezTo>
                  <a:cubicBezTo>
                    <a:pt x="3111" y="9148"/>
                    <a:pt x="2145" y="10030"/>
                    <a:pt x="1415" y="10190"/>
                  </a:cubicBezTo>
                  <a:cubicBezTo>
                    <a:pt x="693" y="10357"/>
                    <a:pt x="131" y="10676"/>
                    <a:pt x="131" y="9065"/>
                  </a:cubicBezTo>
                  <a:cubicBezTo>
                    <a:pt x="131" y="7461"/>
                    <a:pt x="534" y="4405"/>
                    <a:pt x="534" y="4405"/>
                  </a:cubicBezTo>
                  <a:lnTo>
                    <a:pt x="1339" y="3113"/>
                  </a:lnTo>
                  <a:close/>
                </a:path>
              </a:pathLst>
            </a:custGeom>
            <a:solidFill>
              <a:srgbClr val="231F20"/>
            </a:solidFill>
            <a:ln w="7575" cap="flat">
              <a:noFill/>
              <a:prstDash val="solid"/>
              <a:round/>
            </a:ln>
          </p:spPr>
          <p:txBody>
            <a:bodyPr rtlCol="0" anchor="ctr"/>
            <a:lstStyle/>
            <a:p>
              <a:endParaRPr lang="en-GB"/>
            </a:p>
          </p:txBody>
        </p:sp>
        <p:sp>
          <p:nvSpPr>
            <p:cNvPr id="1153" name="Freeform: Shape 1152">
              <a:extLst>
                <a:ext uri="{FF2B5EF4-FFF2-40B4-BE49-F238E27FC236}">
                  <a16:creationId xmlns:a16="http://schemas.microsoft.com/office/drawing/2014/main" id="{F6647A20-3650-4304-917D-537868034336}"/>
                </a:ext>
              </a:extLst>
            </p:cNvPr>
            <p:cNvSpPr/>
            <p:nvPr/>
          </p:nvSpPr>
          <p:spPr>
            <a:xfrm>
              <a:off x="7121058" y="4053684"/>
              <a:ext cx="77267" cy="42023"/>
            </a:xfrm>
            <a:custGeom>
              <a:avLst/>
              <a:gdLst>
                <a:gd name="connsiteX0" fmla="*/ 128 w 77267"/>
                <a:gd name="connsiteY0" fmla="*/ 29199 h 42023"/>
                <a:gd name="connsiteX1" fmla="*/ 15597 w 77267"/>
                <a:gd name="connsiteY1" fmla="*/ 9177 h 42023"/>
                <a:gd name="connsiteX2" fmla="*/ 34251 w 77267"/>
                <a:gd name="connsiteY2" fmla="*/ 306 h 42023"/>
                <a:gd name="connsiteX3" fmla="*/ 57237 w 77267"/>
                <a:gd name="connsiteY3" fmla="*/ 7808 h 42023"/>
                <a:gd name="connsiteX4" fmla="*/ 73162 w 77267"/>
                <a:gd name="connsiteY4" fmla="*/ 22601 h 42023"/>
                <a:gd name="connsiteX5" fmla="*/ 77373 w 77267"/>
                <a:gd name="connsiteY5" fmla="*/ 31129 h 42023"/>
                <a:gd name="connsiteX6" fmla="*/ 59624 w 77267"/>
                <a:gd name="connsiteY6" fmla="*/ 41939 h 42023"/>
                <a:gd name="connsiteX7" fmla="*/ 57237 w 77267"/>
                <a:gd name="connsiteY7" fmla="*/ 42053 h 42023"/>
                <a:gd name="connsiteX8" fmla="*/ 50518 w 77267"/>
                <a:gd name="connsiteY8" fmla="*/ 33752 h 42023"/>
                <a:gd name="connsiteX9" fmla="*/ 38918 w 77267"/>
                <a:gd name="connsiteY9" fmla="*/ 29655 h 42023"/>
                <a:gd name="connsiteX10" fmla="*/ 27767 w 77267"/>
                <a:gd name="connsiteY10" fmla="*/ 33410 h 42023"/>
                <a:gd name="connsiteX11" fmla="*/ 23221 w 77267"/>
                <a:gd name="connsiteY11" fmla="*/ 38069 h 42023"/>
                <a:gd name="connsiteX12" fmla="*/ 21397 w 77267"/>
                <a:gd name="connsiteY12" fmla="*/ 39210 h 42023"/>
                <a:gd name="connsiteX13" fmla="*/ 699 w 77267"/>
                <a:gd name="connsiteY13" fmla="*/ 30339 h 42023"/>
                <a:gd name="connsiteX14" fmla="*/ 128 w 77267"/>
                <a:gd name="connsiteY14" fmla="*/ 29199 h 4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267" h="42023">
                  <a:moveTo>
                    <a:pt x="128" y="29199"/>
                  </a:moveTo>
                  <a:cubicBezTo>
                    <a:pt x="128" y="29199"/>
                    <a:pt x="6156" y="15205"/>
                    <a:pt x="15597" y="9177"/>
                  </a:cubicBezTo>
                  <a:cubicBezTo>
                    <a:pt x="25038" y="3149"/>
                    <a:pt x="29363" y="306"/>
                    <a:pt x="34251" y="306"/>
                  </a:cubicBezTo>
                  <a:cubicBezTo>
                    <a:pt x="39146" y="306"/>
                    <a:pt x="48139" y="1324"/>
                    <a:pt x="57237" y="7808"/>
                  </a:cubicBezTo>
                  <a:cubicBezTo>
                    <a:pt x="66336" y="14292"/>
                    <a:pt x="70205" y="17705"/>
                    <a:pt x="73162" y="22601"/>
                  </a:cubicBezTo>
                  <a:cubicBezTo>
                    <a:pt x="76119" y="27496"/>
                    <a:pt x="77601" y="30567"/>
                    <a:pt x="77373" y="31129"/>
                  </a:cubicBezTo>
                  <a:cubicBezTo>
                    <a:pt x="77145" y="31707"/>
                    <a:pt x="59624" y="41939"/>
                    <a:pt x="59624" y="41939"/>
                  </a:cubicBezTo>
                  <a:cubicBezTo>
                    <a:pt x="59624" y="41939"/>
                    <a:pt x="57694" y="42737"/>
                    <a:pt x="57237" y="42053"/>
                  </a:cubicBezTo>
                  <a:cubicBezTo>
                    <a:pt x="56781" y="41368"/>
                    <a:pt x="53596" y="36025"/>
                    <a:pt x="50518" y="33752"/>
                  </a:cubicBezTo>
                  <a:cubicBezTo>
                    <a:pt x="47454" y="31471"/>
                    <a:pt x="42901" y="29427"/>
                    <a:pt x="38918" y="29655"/>
                  </a:cubicBezTo>
                  <a:cubicBezTo>
                    <a:pt x="34935" y="29883"/>
                    <a:pt x="31408" y="29769"/>
                    <a:pt x="27767" y="33410"/>
                  </a:cubicBezTo>
                  <a:cubicBezTo>
                    <a:pt x="24126" y="37051"/>
                    <a:pt x="23221" y="38069"/>
                    <a:pt x="23221" y="38069"/>
                  </a:cubicBezTo>
                  <a:cubicBezTo>
                    <a:pt x="23221" y="38069"/>
                    <a:pt x="22423" y="39666"/>
                    <a:pt x="21397" y="39210"/>
                  </a:cubicBezTo>
                  <a:cubicBezTo>
                    <a:pt x="20386" y="38754"/>
                    <a:pt x="699" y="30339"/>
                    <a:pt x="699" y="30339"/>
                  </a:cubicBezTo>
                  <a:lnTo>
                    <a:pt x="128" y="29199"/>
                  </a:lnTo>
                  <a:close/>
                </a:path>
              </a:pathLst>
            </a:custGeom>
            <a:solidFill>
              <a:srgbClr val="231F20"/>
            </a:solidFill>
            <a:ln w="7575" cap="flat">
              <a:noFill/>
              <a:prstDash val="solid"/>
              <a:round/>
            </a:ln>
          </p:spPr>
          <p:txBody>
            <a:bodyPr rtlCol="0" anchor="ctr"/>
            <a:lstStyle/>
            <a:p>
              <a:endParaRPr lang="en-GB"/>
            </a:p>
          </p:txBody>
        </p:sp>
        <p:sp>
          <p:nvSpPr>
            <p:cNvPr id="1154" name="Freeform: Shape 1153">
              <a:extLst>
                <a:ext uri="{FF2B5EF4-FFF2-40B4-BE49-F238E27FC236}">
                  <a16:creationId xmlns:a16="http://schemas.microsoft.com/office/drawing/2014/main" id="{5FC73F86-8066-48AE-BA77-32D186527BE0}"/>
                </a:ext>
              </a:extLst>
            </p:cNvPr>
            <p:cNvSpPr/>
            <p:nvPr/>
          </p:nvSpPr>
          <p:spPr>
            <a:xfrm>
              <a:off x="7114266" y="4091964"/>
              <a:ext cx="25549" cy="19794"/>
            </a:xfrm>
            <a:custGeom>
              <a:avLst/>
              <a:gdLst>
                <a:gd name="connsiteX0" fmla="*/ 7545 w 25549"/>
                <a:gd name="connsiteY0" fmla="*/ 728 h 19794"/>
                <a:gd name="connsiteX1" fmla="*/ 23956 w 25549"/>
                <a:gd name="connsiteY1" fmla="*/ 7486 h 19794"/>
                <a:gd name="connsiteX2" fmla="*/ 25644 w 25549"/>
                <a:gd name="connsiteY2" fmla="*/ 9014 h 19794"/>
                <a:gd name="connsiteX3" fmla="*/ 24116 w 25549"/>
                <a:gd name="connsiteY3" fmla="*/ 12792 h 19794"/>
                <a:gd name="connsiteX4" fmla="*/ 23150 w 25549"/>
                <a:gd name="connsiteY4" fmla="*/ 17938 h 19794"/>
                <a:gd name="connsiteX5" fmla="*/ 20900 w 25549"/>
                <a:gd name="connsiteY5" fmla="*/ 20036 h 19794"/>
                <a:gd name="connsiteX6" fmla="*/ 14059 w 25549"/>
                <a:gd name="connsiteY6" fmla="*/ 18181 h 19794"/>
                <a:gd name="connsiteX7" fmla="*/ 7948 w 25549"/>
                <a:gd name="connsiteY7" fmla="*/ 17140 h 19794"/>
                <a:gd name="connsiteX8" fmla="*/ 6176 w 25549"/>
                <a:gd name="connsiteY8" fmla="*/ 16334 h 19794"/>
                <a:gd name="connsiteX9" fmla="*/ 2482 w 25549"/>
                <a:gd name="connsiteY9" fmla="*/ 15688 h 19794"/>
                <a:gd name="connsiteX10" fmla="*/ 141 w 25549"/>
                <a:gd name="connsiteY10" fmla="*/ 15201 h 19794"/>
                <a:gd name="connsiteX11" fmla="*/ 551 w 25549"/>
                <a:gd name="connsiteY11" fmla="*/ 11986 h 19794"/>
                <a:gd name="connsiteX12" fmla="*/ 3288 w 25549"/>
                <a:gd name="connsiteY12" fmla="*/ 1937 h 19794"/>
                <a:gd name="connsiteX13" fmla="*/ 4405 w 25549"/>
                <a:gd name="connsiteY13" fmla="*/ 325 h 19794"/>
                <a:gd name="connsiteX14" fmla="*/ 7545 w 25549"/>
                <a:gd name="connsiteY14" fmla="*/ 728 h 1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49" h="19794">
                  <a:moveTo>
                    <a:pt x="7545" y="728"/>
                  </a:moveTo>
                  <a:lnTo>
                    <a:pt x="23956" y="7486"/>
                  </a:lnTo>
                  <a:cubicBezTo>
                    <a:pt x="23956" y="7486"/>
                    <a:pt x="25887" y="8292"/>
                    <a:pt x="25644" y="9014"/>
                  </a:cubicBezTo>
                  <a:cubicBezTo>
                    <a:pt x="25408" y="9744"/>
                    <a:pt x="24602" y="10625"/>
                    <a:pt x="24116" y="12792"/>
                  </a:cubicBezTo>
                  <a:cubicBezTo>
                    <a:pt x="23637" y="14966"/>
                    <a:pt x="22991" y="17299"/>
                    <a:pt x="23150" y="17938"/>
                  </a:cubicBezTo>
                  <a:cubicBezTo>
                    <a:pt x="23310" y="18584"/>
                    <a:pt x="22671" y="20515"/>
                    <a:pt x="20900" y="20036"/>
                  </a:cubicBezTo>
                  <a:cubicBezTo>
                    <a:pt x="19129" y="19549"/>
                    <a:pt x="15024" y="18181"/>
                    <a:pt x="14059" y="18181"/>
                  </a:cubicBezTo>
                  <a:cubicBezTo>
                    <a:pt x="13101" y="18181"/>
                    <a:pt x="8510" y="17140"/>
                    <a:pt x="7948" y="17140"/>
                  </a:cubicBezTo>
                  <a:cubicBezTo>
                    <a:pt x="7385" y="17140"/>
                    <a:pt x="7545" y="17056"/>
                    <a:pt x="6176" y="16334"/>
                  </a:cubicBezTo>
                  <a:cubicBezTo>
                    <a:pt x="4808" y="15612"/>
                    <a:pt x="3926" y="15847"/>
                    <a:pt x="2482" y="15688"/>
                  </a:cubicBezTo>
                  <a:cubicBezTo>
                    <a:pt x="1030" y="15528"/>
                    <a:pt x="225" y="15771"/>
                    <a:pt x="141" y="15201"/>
                  </a:cubicBezTo>
                  <a:cubicBezTo>
                    <a:pt x="65" y="14646"/>
                    <a:pt x="141" y="13271"/>
                    <a:pt x="551" y="11986"/>
                  </a:cubicBezTo>
                  <a:cubicBezTo>
                    <a:pt x="947" y="10701"/>
                    <a:pt x="3288" y="1937"/>
                    <a:pt x="3288" y="1937"/>
                  </a:cubicBezTo>
                  <a:cubicBezTo>
                    <a:pt x="3288" y="1937"/>
                    <a:pt x="3204" y="409"/>
                    <a:pt x="4405" y="325"/>
                  </a:cubicBezTo>
                  <a:cubicBezTo>
                    <a:pt x="5614" y="249"/>
                    <a:pt x="7545" y="728"/>
                    <a:pt x="7545" y="728"/>
                  </a:cubicBezTo>
                  <a:close/>
                </a:path>
              </a:pathLst>
            </a:custGeom>
            <a:solidFill>
              <a:srgbClr val="231F20"/>
            </a:solidFill>
            <a:ln w="7575" cap="flat">
              <a:noFill/>
              <a:prstDash val="solid"/>
              <a:round/>
            </a:ln>
          </p:spPr>
          <p:txBody>
            <a:bodyPr rtlCol="0" anchor="ctr"/>
            <a:lstStyle/>
            <a:p>
              <a:endParaRPr lang="en-GB"/>
            </a:p>
          </p:txBody>
        </p:sp>
        <p:sp>
          <p:nvSpPr>
            <p:cNvPr id="1155" name="Freeform: Shape 1154">
              <a:extLst>
                <a:ext uri="{FF2B5EF4-FFF2-40B4-BE49-F238E27FC236}">
                  <a16:creationId xmlns:a16="http://schemas.microsoft.com/office/drawing/2014/main" id="{7C0EC7DD-4669-4D1B-AA85-C66D56F0453A}"/>
                </a:ext>
              </a:extLst>
            </p:cNvPr>
            <p:cNvSpPr/>
            <p:nvPr/>
          </p:nvSpPr>
          <p:spPr>
            <a:xfrm>
              <a:off x="7109762" y="4116425"/>
              <a:ext cx="25059" cy="17703"/>
            </a:xfrm>
            <a:custGeom>
              <a:avLst/>
              <a:gdLst>
                <a:gd name="connsiteX0" fmla="*/ 7867 w 25059"/>
                <a:gd name="connsiteY0" fmla="*/ 1292 h 17703"/>
                <a:gd name="connsiteX1" fmla="*/ 20652 w 25059"/>
                <a:gd name="connsiteY1" fmla="*/ 4348 h 17703"/>
                <a:gd name="connsiteX2" fmla="*/ 23951 w 25059"/>
                <a:gd name="connsiteY2" fmla="*/ 4918 h 17703"/>
                <a:gd name="connsiteX3" fmla="*/ 25160 w 25059"/>
                <a:gd name="connsiteY3" fmla="*/ 5640 h 17703"/>
                <a:gd name="connsiteX4" fmla="*/ 24514 w 25059"/>
                <a:gd name="connsiteY4" fmla="*/ 14572 h 17703"/>
                <a:gd name="connsiteX5" fmla="*/ 23389 w 25059"/>
                <a:gd name="connsiteY5" fmla="*/ 17544 h 17703"/>
                <a:gd name="connsiteX6" fmla="*/ 18805 w 25059"/>
                <a:gd name="connsiteY6" fmla="*/ 18031 h 17703"/>
                <a:gd name="connsiteX7" fmla="*/ 12693 w 25059"/>
                <a:gd name="connsiteY7" fmla="*/ 17947 h 17703"/>
                <a:gd name="connsiteX8" fmla="*/ 8505 w 25059"/>
                <a:gd name="connsiteY8" fmla="*/ 17058 h 17703"/>
                <a:gd name="connsiteX9" fmla="*/ 5046 w 25059"/>
                <a:gd name="connsiteY9" fmla="*/ 16335 h 17703"/>
                <a:gd name="connsiteX10" fmla="*/ 1185 w 25059"/>
                <a:gd name="connsiteY10" fmla="*/ 15857 h 17703"/>
                <a:gd name="connsiteX11" fmla="*/ 144 w 25059"/>
                <a:gd name="connsiteY11" fmla="*/ 13607 h 17703"/>
                <a:gd name="connsiteX12" fmla="*/ 463 w 25059"/>
                <a:gd name="connsiteY12" fmla="*/ 9502 h 17703"/>
                <a:gd name="connsiteX13" fmla="*/ 1588 w 25059"/>
                <a:gd name="connsiteY13" fmla="*/ 4432 h 17703"/>
                <a:gd name="connsiteX14" fmla="*/ 2637 w 25059"/>
                <a:gd name="connsiteY14" fmla="*/ 1376 h 17703"/>
                <a:gd name="connsiteX15" fmla="*/ 4241 w 25059"/>
                <a:gd name="connsiteY15" fmla="*/ 327 h 17703"/>
                <a:gd name="connsiteX16" fmla="*/ 7061 w 25059"/>
                <a:gd name="connsiteY16" fmla="*/ 814 h 17703"/>
                <a:gd name="connsiteX17" fmla="*/ 7867 w 25059"/>
                <a:gd name="connsiteY17" fmla="*/ 1292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059" h="17703">
                  <a:moveTo>
                    <a:pt x="7867" y="1292"/>
                  </a:moveTo>
                  <a:cubicBezTo>
                    <a:pt x="7867" y="1292"/>
                    <a:pt x="18805" y="4272"/>
                    <a:pt x="20652" y="4348"/>
                  </a:cubicBezTo>
                  <a:cubicBezTo>
                    <a:pt x="22507" y="4432"/>
                    <a:pt x="23951" y="4918"/>
                    <a:pt x="23951" y="4918"/>
                  </a:cubicBezTo>
                  <a:cubicBezTo>
                    <a:pt x="23951" y="4918"/>
                    <a:pt x="25319" y="4751"/>
                    <a:pt x="25160" y="5640"/>
                  </a:cubicBezTo>
                  <a:cubicBezTo>
                    <a:pt x="25000" y="6522"/>
                    <a:pt x="24430" y="13120"/>
                    <a:pt x="24514" y="14572"/>
                  </a:cubicBezTo>
                  <a:cubicBezTo>
                    <a:pt x="24597" y="16016"/>
                    <a:pt x="24270" y="17225"/>
                    <a:pt x="23389" y="17544"/>
                  </a:cubicBezTo>
                  <a:cubicBezTo>
                    <a:pt x="22507" y="17863"/>
                    <a:pt x="20812" y="18031"/>
                    <a:pt x="18805" y="18031"/>
                  </a:cubicBezTo>
                  <a:cubicBezTo>
                    <a:pt x="16791" y="18031"/>
                    <a:pt x="14221" y="18031"/>
                    <a:pt x="12693" y="17947"/>
                  </a:cubicBezTo>
                  <a:cubicBezTo>
                    <a:pt x="11158" y="17863"/>
                    <a:pt x="9957" y="17301"/>
                    <a:pt x="8505" y="17058"/>
                  </a:cubicBezTo>
                  <a:cubicBezTo>
                    <a:pt x="7061" y="16822"/>
                    <a:pt x="7380" y="16579"/>
                    <a:pt x="5046" y="16335"/>
                  </a:cubicBezTo>
                  <a:cubicBezTo>
                    <a:pt x="2713" y="16092"/>
                    <a:pt x="1915" y="16503"/>
                    <a:pt x="1185" y="15857"/>
                  </a:cubicBezTo>
                  <a:cubicBezTo>
                    <a:pt x="463" y="15210"/>
                    <a:pt x="-16" y="15370"/>
                    <a:pt x="144" y="13607"/>
                  </a:cubicBezTo>
                  <a:cubicBezTo>
                    <a:pt x="303" y="11835"/>
                    <a:pt x="144" y="11273"/>
                    <a:pt x="463" y="9502"/>
                  </a:cubicBezTo>
                  <a:cubicBezTo>
                    <a:pt x="782" y="7731"/>
                    <a:pt x="1025" y="6279"/>
                    <a:pt x="1588" y="4432"/>
                  </a:cubicBezTo>
                  <a:cubicBezTo>
                    <a:pt x="2150" y="2577"/>
                    <a:pt x="1831" y="2098"/>
                    <a:pt x="2637" y="1376"/>
                  </a:cubicBezTo>
                  <a:cubicBezTo>
                    <a:pt x="3443" y="654"/>
                    <a:pt x="2796" y="327"/>
                    <a:pt x="4241" y="327"/>
                  </a:cubicBezTo>
                  <a:cubicBezTo>
                    <a:pt x="5693" y="327"/>
                    <a:pt x="6498" y="570"/>
                    <a:pt x="7061" y="814"/>
                  </a:cubicBezTo>
                  <a:cubicBezTo>
                    <a:pt x="7623" y="1049"/>
                    <a:pt x="7867" y="1292"/>
                    <a:pt x="7867" y="1292"/>
                  </a:cubicBezTo>
                  <a:close/>
                </a:path>
              </a:pathLst>
            </a:custGeom>
            <a:solidFill>
              <a:srgbClr val="231F20"/>
            </a:solidFill>
            <a:ln w="7575" cap="flat">
              <a:noFill/>
              <a:prstDash val="solid"/>
              <a:round/>
            </a:ln>
          </p:spPr>
          <p:txBody>
            <a:bodyPr rtlCol="0" anchor="ctr"/>
            <a:lstStyle/>
            <a:p>
              <a:endParaRPr lang="en-GB"/>
            </a:p>
          </p:txBody>
        </p:sp>
        <p:sp>
          <p:nvSpPr>
            <p:cNvPr id="1156" name="Freeform: Shape 1155">
              <a:extLst>
                <a:ext uri="{FF2B5EF4-FFF2-40B4-BE49-F238E27FC236}">
                  <a16:creationId xmlns:a16="http://schemas.microsoft.com/office/drawing/2014/main" id="{41FA228A-DC3C-4DAF-A12A-FCCCBE0778AA}"/>
                </a:ext>
              </a:extLst>
            </p:cNvPr>
            <p:cNvSpPr/>
            <p:nvPr/>
          </p:nvSpPr>
          <p:spPr>
            <a:xfrm>
              <a:off x="7110271" y="4141601"/>
              <a:ext cx="25243" cy="16929"/>
            </a:xfrm>
            <a:custGeom>
              <a:avLst/>
              <a:gdLst>
                <a:gd name="connsiteX0" fmla="*/ 113 w 25243"/>
                <a:gd name="connsiteY0" fmla="*/ 337 h 16929"/>
                <a:gd name="connsiteX1" fmla="*/ 23685 w 25243"/>
                <a:gd name="connsiteY1" fmla="*/ 1227 h 16929"/>
                <a:gd name="connsiteX2" fmla="*/ 24491 w 25243"/>
                <a:gd name="connsiteY2" fmla="*/ 11040 h 16929"/>
                <a:gd name="connsiteX3" fmla="*/ 25053 w 25243"/>
                <a:gd name="connsiteY3" fmla="*/ 14499 h 16929"/>
                <a:gd name="connsiteX4" fmla="*/ 11698 w 25243"/>
                <a:gd name="connsiteY4" fmla="*/ 16992 h 16929"/>
                <a:gd name="connsiteX5" fmla="*/ 3731 w 25243"/>
                <a:gd name="connsiteY5" fmla="*/ 17235 h 16929"/>
                <a:gd name="connsiteX6" fmla="*/ 919 w 25243"/>
                <a:gd name="connsiteY6" fmla="*/ 17235 h 16929"/>
                <a:gd name="connsiteX7" fmla="*/ 113 w 25243"/>
                <a:gd name="connsiteY7" fmla="*/ 337 h 16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43" h="16929">
                  <a:moveTo>
                    <a:pt x="113" y="337"/>
                  </a:moveTo>
                  <a:lnTo>
                    <a:pt x="23685" y="1227"/>
                  </a:lnTo>
                  <a:cubicBezTo>
                    <a:pt x="23685" y="1227"/>
                    <a:pt x="23921" y="8706"/>
                    <a:pt x="24491" y="11040"/>
                  </a:cubicBezTo>
                  <a:cubicBezTo>
                    <a:pt x="25053" y="13366"/>
                    <a:pt x="25775" y="14096"/>
                    <a:pt x="25053" y="14499"/>
                  </a:cubicBezTo>
                  <a:cubicBezTo>
                    <a:pt x="24331" y="14902"/>
                    <a:pt x="15316" y="16589"/>
                    <a:pt x="11698" y="16992"/>
                  </a:cubicBezTo>
                  <a:cubicBezTo>
                    <a:pt x="8079" y="17395"/>
                    <a:pt x="5343" y="17235"/>
                    <a:pt x="3731" y="17235"/>
                  </a:cubicBezTo>
                  <a:lnTo>
                    <a:pt x="919" y="17235"/>
                  </a:lnTo>
                  <a:lnTo>
                    <a:pt x="113" y="337"/>
                  </a:lnTo>
                  <a:close/>
                </a:path>
              </a:pathLst>
            </a:custGeom>
            <a:solidFill>
              <a:srgbClr val="231F20"/>
            </a:solidFill>
            <a:ln w="7575" cap="flat">
              <a:noFill/>
              <a:prstDash val="solid"/>
              <a:round/>
            </a:ln>
          </p:spPr>
          <p:txBody>
            <a:bodyPr rtlCol="0" anchor="ctr"/>
            <a:lstStyle/>
            <a:p>
              <a:endParaRPr lang="en-GB"/>
            </a:p>
          </p:txBody>
        </p:sp>
        <p:sp>
          <p:nvSpPr>
            <p:cNvPr id="1157" name="Freeform: Shape 1156">
              <a:extLst>
                <a:ext uri="{FF2B5EF4-FFF2-40B4-BE49-F238E27FC236}">
                  <a16:creationId xmlns:a16="http://schemas.microsoft.com/office/drawing/2014/main" id="{9959A7AD-0022-4175-86AA-D01C58DA127F}"/>
                </a:ext>
              </a:extLst>
            </p:cNvPr>
            <p:cNvSpPr/>
            <p:nvPr/>
          </p:nvSpPr>
          <p:spPr>
            <a:xfrm>
              <a:off x="7113570" y="4163641"/>
              <a:ext cx="28582" cy="20440"/>
            </a:xfrm>
            <a:custGeom>
              <a:avLst/>
              <a:gdLst>
                <a:gd name="connsiteX0" fmla="*/ 115 w 28582"/>
                <a:gd name="connsiteY0" fmla="*/ 4212 h 20440"/>
                <a:gd name="connsiteX1" fmla="*/ 23527 w 28582"/>
                <a:gd name="connsiteY1" fmla="*/ 351 h 20440"/>
                <a:gd name="connsiteX2" fmla="*/ 24409 w 28582"/>
                <a:gd name="connsiteY2" fmla="*/ 913 h 20440"/>
                <a:gd name="connsiteX3" fmla="*/ 28590 w 28582"/>
                <a:gd name="connsiteY3" fmla="*/ 11692 h 20440"/>
                <a:gd name="connsiteX4" fmla="*/ 28430 w 28582"/>
                <a:gd name="connsiteY4" fmla="*/ 12574 h 20440"/>
                <a:gd name="connsiteX5" fmla="*/ 5102 w 28582"/>
                <a:gd name="connsiteY5" fmla="*/ 20783 h 20440"/>
                <a:gd name="connsiteX6" fmla="*/ 4380 w 28582"/>
                <a:gd name="connsiteY6" fmla="*/ 19339 h 20440"/>
                <a:gd name="connsiteX7" fmla="*/ 191 w 28582"/>
                <a:gd name="connsiteY7" fmla="*/ 5497 h 20440"/>
                <a:gd name="connsiteX8" fmla="*/ 115 w 28582"/>
                <a:gd name="connsiteY8" fmla="*/ 4212 h 2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2" h="20440">
                  <a:moveTo>
                    <a:pt x="115" y="4212"/>
                  </a:moveTo>
                  <a:lnTo>
                    <a:pt x="23527" y="351"/>
                  </a:lnTo>
                  <a:cubicBezTo>
                    <a:pt x="23527" y="351"/>
                    <a:pt x="24006" y="267"/>
                    <a:pt x="24409" y="913"/>
                  </a:cubicBezTo>
                  <a:cubicBezTo>
                    <a:pt x="24812" y="1559"/>
                    <a:pt x="28590" y="11692"/>
                    <a:pt x="28590" y="11692"/>
                  </a:cubicBezTo>
                  <a:cubicBezTo>
                    <a:pt x="28590" y="11692"/>
                    <a:pt x="28917" y="12414"/>
                    <a:pt x="28430" y="12574"/>
                  </a:cubicBezTo>
                  <a:cubicBezTo>
                    <a:pt x="27951" y="12733"/>
                    <a:pt x="5102" y="20783"/>
                    <a:pt x="5102" y="20783"/>
                  </a:cubicBezTo>
                  <a:cubicBezTo>
                    <a:pt x="5102" y="20783"/>
                    <a:pt x="4942" y="20943"/>
                    <a:pt x="4380" y="19339"/>
                  </a:cubicBezTo>
                  <a:cubicBezTo>
                    <a:pt x="3817" y="17727"/>
                    <a:pt x="191" y="5497"/>
                    <a:pt x="191" y="5497"/>
                  </a:cubicBezTo>
                  <a:lnTo>
                    <a:pt x="115" y="4212"/>
                  </a:lnTo>
                  <a:close/>
                </a:path>
              </a:pathLst>
            </a:custGeom>
            <a:solidFill>
              <a:srgbClr val="231F20"/>
            </a:solidFill>
            <a:ln w="7575" cap="flat">
              <a:noFill/>
              <a:prstDash val="solid"/>
              <a:round/>
            </a:ln>
          </p:spPr>
          <p:txBody>
            <a:bodyPr rtlCol="0" anchor="ctr"/>
            <a:lstStyle/>
            <a:p>
              <a:endParaRPr lang="en-GB"/>
            </a:p>
          </p:txBody>
        </p:sp>
        <p:sp>
          <p:nvSpPr>
            <p:cNvPr id="1158" name="Freeform: Shape 1157">
              <a:extLst>
                <a:ext uri="{FF2B5EF4-FFF2-40B4-BE49-F238E27FC236}">
                  <a16:creationId xmlns:a16="http://schemas.microsoft.com/office/drawing/2014/main" id="{656892F5-A0A6-40E8-92B8-ADD3C5AA625E}"/>
                </a:ext>
              </a:extLst>
            </p:cNvPr>
            <p:cNvSpPr/>
            <p:nvPr/>
          </p:nvSpPr>
          <p:spPr>
            <a:xfrm>
              <a:off x="7122259" y="4183112"/>
              <a:ext cx="28510" cy="25183"/>
            </a:xfrm>
            <a:custGeom>
              <a:avLst/>
              <a:gdLst>
                <a:gd name="connsiteX0" fmla="*/ 119 w 28510"/>
                <a:gd name="connsiteY0" fmla="*/ 10816 h 25183"/>
                <a:gd name="connsiteX1" fmla="*/ 22968 w 28510"/>
                <a:gd name="connsiteY1" fmla="*/ 356 h 25183"/>
                <a:gd name="connsiteX2" fmla="*/ 28517 w 28510"/>
                <a:gd name="connsiteY2" fmla="*/ 11857 h 25183"/>
                <a:gd name="connsiteX3" fmla="*/ 28198 w 28510"/>
                <a:gd name="connsiteY3" fmla="*/ 12990 h 25183"/>
                <a:gd name="connsiteX4" fmla="*/ 6800 w 28510"/>
                <a:gd name="connsiteY4" fmla="*/ 25540 h 25183"/>
                <a:gd name="connsiteX5" fmla="*/ 119 w 28510"/>
                <a:gd name="connsiteY5" fmla="*/ 10816 h 25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0" h="25183">
                  <a:moveTo>
                    <a:pt x="119" y="10816"/>
                  </a:moveTo>
                  <a:lnTo>
                    <a:pt x="22968" y="356"/>
                  </a:lnTo>
                  <a:lnTo>
                    <a:pt x="28517" y="11857"/>
                  </a:lnTo>
                  <a:cubicBezTo>
                    <a:pt x="28517" y="11857"/>
                    <a:pt x="28920" y="12747"/>
                    <a:pt x="28198" y="12990"/>
                  </a:cubicBezTo>
                  <a:cubicBezTo>
                    <a:pt x="27468" y="13225"/>
                    <a:pt x="6800" y="25540"/>
                    <a:pt x="6800" y="25540"/>
                  </a:cubicBezTo>
                  <a:lnTo>
                    <a:pt x="119" y="10816"/>
                  </a:lnTo>
                  <a:close/>
                </a:path>
              </a:pathLst>
            </a:custGeom>
            <a:solidFill>
              <a:srgbClr val="231F20"/>
            </a:solidFill>
            <a:ln w="7575" cap="flat">
              <a:noFill/>
              <a:prstDash val="solid"/>
              <a:round/>
            </a:ln>
          </p:spPr>
          <p:txBody>
            <a:bodyPr rtlCol="0" anchor="ctr"/>
            <a:lstStyle/>
            <a:p>
              <a:endParaRPr lang="en-GB"/>
            </a:p>
          </p:txBody>
        </p:sp>
        <p:sp>
          <p:nvSpPr>
            <p:cNvPr id="1159" name="Freeform: Shape 1158">
              <a:extLst>
                <a:ext uri="{FF2B5EF4-FFF2-40B4-BE49-F238E27FC236}">
                  <a16:creationId xmlns:a16="http://schemas.microsoft.com/office/drawing/2014/main" id="{062A39A0-CD40-46DD-BB20-998A8469C4AB}"/>
                </a:ext>
              </a:extLst>
            </p:cNvPr>
            <p:cNvSpPr/>
            <p:nvPr/>
          </p:nvSpPr>
          <p:spPr>
            <a:xfrm>
              <a:off x="7144849" y="4091515"/>
              <a:ext cx="12285" cy="16868"/>
            </a:xfrm>
            <a:custGeom>
              <a:avLst/>
              <a:gdLst>
                <a:gd name="connsiteX0" fmla="*/ 9309 w 12285"/>
                <a:gd name="connsiteY0" fmla="*/ 454 h 16868"/>
                <a:gd name="connsiteX1" fmla="*/ 5607 w 12285"/>
                <a:gd name="connsiteY1" fmla="*/ 3267 h 16868"/>
                <a:gd name="connsiteX2" fmla="*/ 2475 w 12285"/>
                <a:gd name="connsiteY2" fmla="*/ 8580 h 16868"/>
                <a:gd name="connsiteX3" fmla="*/ 939 w 12285"/>
                <a:gd name="connsiteY3" fmla="*/ 12753 h 16868"/>
                <a:gd name="connsiteX4" fmla="*/ 141 w 12285"/>
                <a:gd name="connsiteY4" fmla="*/ 15817 h 16868"/>
                <a:gd name="connsiteX5" fmla="*/ 704 w 12285"/>
                <a:gd name="connsiteY5" fmla="*/ 17185 h 16868"/>
                <a:gd name="connsiteX6" fmla="*/ 2391 w 12285"/>
                <a:gd name="connsiteY6" fmla="*/ 16220 h 16868"/>
                <a:gd name="connsiteX7" fmla="*/ 5363 w 12285"/>
                <a:gd name="connsiteY7" fmla="*/ 12434 h 16868"/>
                <a:gd name="connsiteX8" fmla="*/ 8184 w 12285"/>
                <a:gd name="connsiteY8" fmla="*/ 9705 h 16868"/>
                <a:gd name="connsiteX9" fmla="*/ 11080 w 12285"/>
                <a:gd name="connsiteY9" fmla="*/ 7691 h 16868"/>
                <a:gd name="connsiteX10" fmla="*/ 11969 w 12285"/>
                <a:gd name="connsiteY10" fmla="*/ 6885 h 16868"/>
                <a:gd name="connsiteX11" fmla="*/ 12288 w 12285"/>
                <a:gd name="connsiteY11" fmla="*/ 4073 h 16868"/>
                <a:gd name="connsiteX12" fmla="*/ 11399 w 12285"/>
                <a:gd name="connsiteY12" fmla="*/ 1260 h 16868"/>
                <a:gd name="connsiteX13" fmla="*/ 10760 w 12285"/>
                <a:gd name="connsiteY13" fmla="*/ 371 h 16868"/>
                <a:gd name="connsiteX14" fmla="*/ 9309 w 12285"/>
                <a:gd name="connsiteY14" fmla="*/ 454 h 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85" h="16868">
                  <a:moveTo>
                    <a:pt x="9309" y="454"/>
                  </a:moveTo>
                  <a:cubicBezTo>
                    <a:pt x="9309" y="454"/>
                    <a:pt x="6739" y="1982"/>
                    <a:pt x="5607" y="3267"/>
                  </a:cubicBezTo>
                  <a:cubicBezTo>
                    <a:pt x="4482" y="4551"/>
                    <a:pt x="3037" y="7212"/>
                    <a:pt x="2475" y="8580"/>
                  </a:cubicBezTo>
                  <a:cubicBezTo>
                    <a:pt x="1905" y="9948"/>
                    <a:pt x="1183" y="11469"/>
                    <a:pt x="939" y="12753"/>
                  </a:cubicBezTo>
                  <a:cubicBezTo>
                    <a:pt x="704" y="14046"/>
                    <a:pt x="141" y="15414"/>
                    <a:pt x="141" y="15817"/>
                  </a:cubicBezTo>
                  <a:cubicBezTo>
                    <a:pt x="141" y="16220"/>
                    <a:pt x="-26" y="17185"/>
                    <a:pt x="704" y="17185"/>
                  </a:cubicBezTo>
                  <a:cubicBezTo>
                    <a:pt x="1426" y="17185"/>
                    <a:pt x="1905" y="16698"/>
                    <a:pt x="2391" y="16220"/>
                  </a:cubicBezTo>
                  <a:cubicBezTo>
                    <a:pt x="2870" y="15733"/>
                    <a:pt x="4565" y="13399"/>
                    <a:pt x="5363" y="12434"/>
                  </a:cubicBezTo>
                  <a:cubicBezTo>
                    <a:pt x="6169" y="11469"/>
                    <a:pt x="6329" y="10914"/>
                    <a:pt x="8184" y="9705"/>
                  </a:cubicBezTo>
                  <a:cubicBezTo>
                    <a:pt x="10031" y="8497"/>
                    <a:pt x="10677" y="8010"/>
                    <a:pt x="11080" y="7691"/>
                  </a:cubicBezTo>
                  <a:cubicBezTo>
                    <a:pt x="11483" y="7372"/>
                    <a:pt x="11969" y="6885"/>
                    <a:pt x="11969" y="6885"/>
                  </a:cubicBezTo>
                  <a:cubicBezTo>
                    <a:pt x="11969" y="6885"/>
                    <a:pt x="12691" y="5038"/>
                    <a:pt x="12288" y="4073"/>
                  </a:cubicBezTo>
                  <a:cubicBezTo>
                    <a:pt x="11885" y="3107"/>
                    <a:pt x="11642" y="1823"/>
                    <a:pt x="11399" y="1260"/>
                  </a:cubicBezTo>
                  <a:cubicBezTo>
                    <a:pt x="11163" y="698"/>
                    <a:pt x="11483" y="538"/>
                    <a:pt x="10760" y="371"/>
                  </a:cubicBezTo>
                  <a:cubicBezTo>
                    <a:pt x="10031" y="211"/>
                    <a:pt x="9309" y="454"/>
                    <a:pt x="9309" y="454"/>
                  </a:cubicBezTo>
                  <a:close/>
                </a:path>
              </a:pathLst>
            </a:custGeom>
            <a:solidFill>
              <a:srgbClr val="231F20"/>
            </a:solidFill>
            <a:ln w="7575" cap="flat">
              <a:noFill/>
              <a:prstDash val="solid"/>
              <a:round/>
            </a:ln>
          </p:spPr>
          <p:txBody>
            <a:bodyPr rtlCol="0" anchor="ctr"/>
            <a:lstStyle/>
            <a:p>
              <a:endParaRPr lang="en-GB"/>
            </a:p>
          </p:txBody>
        </p:sp>
        <p:sp>
          <p:nvSpPr>
            <p:cNvPr id="1160" name="Freeform: Shape 1159">
              <a:extLst>
                <a:ext uri="{FF2B5EF4-FFF2-40B4-BE49-F238E27FC236}">
                  <a16:creationId xmlns:a16="http://schemas.microsoft.com/office/drawing/2014/main" id="{E7181772-C4E4-4AF7-A0E3-CFF2FB6DACE2}"/>
                </a:ext>
              </a:extLst>
            </p:cNvPr>
            <p:cNvSpPr/>
            <p:nvPr/>
          </p:nvSpPr>
          <p:spPr>
            <a:xfrm>
              <a:off x="7141160" y="4108946"/>
              <a:ext cx="17107" cy="26253"/>
            </a:xfrm>
            <a:custGeom>
              <a:avLst/>
              <a:gdLst>
                <a:gd name="connsiteX0" fmla="*/ 15254 w 17107"/>
                <a:gd name="connsiteY0" fmla="*/ 326 h 26253"/>
                <a:gd name="connsiteX1" fmla="*/ 530 w 17107"/>
                <a:gd name="connsiteY1" fmla="*/ 13522 h 26253"/>
                <a:gd name="connsiteX2" fmla="*/ 127 w 17107"/>
                <a:gd name="connsiteY2" fmla="*/ 26147 h 26253"/>
                <a:gd name="connsiteX3" fmla="*/ 690 w 17107"/>
                <a:gd name="connsiteY3" fmla="*/ 26550 h 26253"/>
                <a:gd name="connsiteX4" fmla="*/ 16698 w 17107"/>
                <a:gd name="connsiteY4" fmla="*/ 12876 h 26253"/>
                <a:gd name="connsiteX5" fmla="*/ 17185 w 17107"/>
                <a:gd name="connsiteY5" fmla="*/ 9493 h 26253"/>
                <a:gd name="connsiteX6" fmla="*/ 16303 w 17107"/>
                <a:gd name="connsiteY6" fmla="*/ 561 h 26253"/>
                <a:gd name="connsiteX7" fmla="*/ 15254 w 17107"/>
                <a:gd name="connsiteY7" fmla="*/ 326 h 2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7" h="26253">
                  <a:moveTo>
                    <a:pt x="15254" y="326"/>
                  </a:moveTo>
                  <a:lnTo>
                    <a:pt x="530" y="13522"/>
                  </a:lnTo>
                  <a:lnTo>
                    <a:pt x="127" y="26147"/>
                  </a:lnTo>
                  <a:cubicBezTo>
                    <a:pt x="127" y="26147"/>
                    <a:pt x="51" y="26710"/>
                    <a:pt x="690" y="26550"/>
                  </a:cubicBezTo>
                  <a:cubicBezTo>
                    <a:pt x="1336" y="26383"/>
                    <a:pt x="16698" y="12876"/>
                    <a:pt x="16698" y="12876"/>
                  </a:cubicBezTo>
                  <a:cubicBezTo>
                    <a:pt x="16698" y="12876"/>
                    <a:pt x="17420" y="12229"/>
                    <a:pt x="17185" y="9493"/>
                  </a:cubicBezTo>
                  <a:cubicBezTo>
                    <a:pt x="16941" y="6756"/>
                    <a:pt x="16303" y="561"/>
                    <a:pt x="16303" y="561"/>
                  </a:cubicBezTo>
                  <a:lnTo>
                    <a:pt x="15254" y="326"/>
                  </a:lnTo>
                  <a:close/>
                </a:path>
              </a:pathLst>
            </a:custGeom>
            <a:solidFill>
              <a:srgbClr val="231F20"/>
            </a:solidFill>
            <a:ln w="7575" cap="flat">
              <a:noFill/>
              <a:prstDash val="solid"/>
              <a:round/>
            </a:ln>
          </p:spPr>
          <p:txBody>
            <a:bodyPr rtlCol="0" anchor="ctr"/>
            <a:lstStyle/>
            <a:p>
              <a:endParaRPr lang="en-GB"/>
            </a:p>
          </p:txBody>
        </p:sp>
        <p:sp>
          <p:nvSpPr>
            <p:cNvPr id="1161" name="Freeform: Shape 1160">
              <a:extLst>
                <a:ext uri="{FF2B5EF4-FFF2-40B4-BE49-F238E27FC236}">
                  <a16:creationId xmlns:a16="http://schemas.microsoft.com/office/drawing/2014/main" id="{5595813F-023A-4EF1-9970-AC3CE2CC18E2}"/>
                </a:ext>
              </a:extLst>
            </p:cNvPr>
            <p:cNvSpPr/>
            <p:nvPr/>
          </p:nvSpPr>
          <p:spPr>
            <a:xfrm>
              <a:off x="7141163" y="4131830"/>
              <a:ext cx="18820" cy="24381"/>
            </a:xfrm>
            <a:custGeom>
              <a:avLst/>
              <a:gdLst>
                <a:gd name="connsiteX0" fmla="*/ 125 w 18820"/>
                <a:gd name="connsiteY0" fmla="*/ 15175 h 24381"/>
                <a:gd name="connsiteX1" fmla="*/ 16855 w 18820"/>
                <a:gd name="connsiteY1" fmla="*/ 619 h 24381"/>
                <a:gd name="connsiteX2" fmla="*/ 18307 w 18820"/>
                <a:gd name="connsiteY2" fmla="*/ 1098 h 24381"/>
                <a:gd name="connsiteX3" fmla="*/ 18946 w 18820"/>
                <a:gd name="connsiteY3" fmla="*/ 10987 h 24381"/>
                <a:gd name="connsiteX4" fmla="*/ 17980 w 18820"/>
                <a:gd name="connsiteY4" fmla="*/ 12842 h 24381"/>
                <a:gd name="connsiteX5" fmla="*/ 3340 w 18820"/>
                <a:gd name="connsiteY5" fmla="*/ 24343 h 24381"/>
                <a:gd name="connsiteX6" fmla="*/ 1653 w 18820"/>
                <a:gd name="connsiteY6" fmla="*/ 24267 h 24381"/>
                <a:gd name="connsiteX7" fmla="*/ 125 w 18820"/>
                <a:gd name="connsiteY7" fmla="*/ 15175 h 24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0" h="24381">
                  <a:moveTo>
                    <a:pt x="125" y="15175"/>
                  </a:moveTo>
                  <a:lnTo>
                    <a:pt x="16855" y="619"/>
                  </a:lnTo>
                  <a:cubicBezTo>
                    <a:pt x="16855" y="619"/>
                    <a:pt x="18147" y="-270"/>
                    <a:pt x="18307" y="1098"/>
                  </a:cubicBezTo>
                  <a:cubicBezTo>
                    <a:pt x="18467" y="2466"/>
                    <a:pt x="18946" y="10987"/>
                    <a:pt x="18946" y="10987"/>
                  </a:cubicBezTo>
                  <a:cubicBezTo>
                    <a:pt x="18946" y="10987"/>
                    <a:pt x="18702" y="12355"/>
                    <a:pt x="17980" y="12842"/>
                  </a:cubicBezTo>
                  <a:cubicBezTo>
                    <a:pt x="17258" y="13321"/>
                    <a:pt x="3340" y="24343"/>
                    <a:pt x="3340" y="24343"/>
                  </a:cubicBezTo>
                  <a:cubicBezTo>
                    <a:pt x="3340" y="24343"/>
                    <a:pt x="1896" y="25232"/>
                    <a:pt x="1653" y="24267"/>
                  </a:cubicBezTo>
                  <a:cubicBezTo>
                    <a:pt x="1417" y="23301"/>
                    <a:pt x="125" y="15175"/>
                    <a:pt x="125" y="15175"/>
                  </a:cubicBezTo>
                  <a:close/>
                </a:path>
              </a:pathLst>
            </a:custGeom>
            <a:solidFill>
              <a:srgbClr val="231F20"/>
            </a:solidFill>
            <a:ln w="7575" cap="flat">
              <a:noFill/>
              <a:prstDash val="solid"/>
              <a:round/>
            </a:ln>
          </p:spPr>
          <p:txBody>
            <a:bodyPr rtlCol="0" anchor="ctr"/>
            <a:lstStyle/>
            <a:p>
              <a:endParaRPr lang="en-GB"/>
            </a:p>
          </p:txBody>
        </p:sp>
        <p:sp>
          <p:nvSpPr>
            <p:cNvPr id="1162" name="Freeform: Shape 1161">
              <a:extLst>
                <a:ext uri="{FF2B5EF4-FFF2-40B4-BE49-F238E27FC236}">
                  <a16:creationId xmlns:a16="http://schemas.microsoft.com/office/drawing/2014/main" id="{39CBF037-F009-49F6-AE3F-8351A9214E5E}"/>
                </a:ext>
              </a:extLst>
            </p:cNvPr>
            <p:cNvSpPr/>
            <p:nvPr/>
          </p:nvSpPr>
          <p:spPr>
            <a:xfrm>
              <a:off x="7145914" y="4152895"/>
              <a:ext cx="15924" cy="21830"/>
            </a:xfrm>
            <a:custGeom>
              <a:avLst/>
              <a:gdLst>
                <a:gd name="connsiteX0" fmla="*/ 202 w 15924"/>
                <a:gd name="connsiteY0" fmla="*/ 12377 h 21830"/>
                <a:gd name="connsiteX1" fmla="*/ 13717 w 15924"/>
                <a:gd name="connsiteY1" fmla="*/ 557 h 21830"/>
                <a:gd name="connsiteX2" fmla="*/ 15732 w 15924"/>
                <a:gd name="connsiteY2" fmla="*/ 3370 h 21830"/>
                <a:gd name="connsiteX3" fmla="*/ 16051 w 15924"/>
                <a:gd name="connsiteY3" fmla="*/ 10211 h 21830"/>
                <a:gd name="connsiteX4" fmla="*/ 14842 w 15924"/>
                <a:gd name="connsiteY4" fmla="*/ 11982 h 21830"/>
                <a:gd name="connsiteX5" fmla="*/ 4147 w 15924"/>
                <a:gd name="connsiteY5" fmla="*/ 21469 h 21830"/>
                <a:gd name="connsiteX6" fmla="*/ 1973 w 15924"/>
                <a:gd name="connsiteY6" fmla="*/ 21309 h 21830"/>
                <a:gd name="connsiteX7" fmla="*/ 126 w 15924"/>
                <a:gd name="connsiteY7" fmla="*/ 14308 h 21830"/>
                <a:gd name="connsiteX8" fmla="*/ 202 w 15924"/>
                <a:gd name="connsiteY8" fmla="*/ 12377 h 21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24" h="21830">
                  <a:moveTo>
                    <a:pt x="202" y="12377"/>
                  </a:moveTo>
                  <a:lnTo>
                    <a:pt x="13717" y="557"/>
                  </a:lnTo>
                  <a:cubicBezTo>
                    <a:pt x="13717" y="557"/>
                    <a:pt x="15648" y="-811"/>
                    <a:pt x="15732" y="3370"/>
                  </a:cubicBezTo>
                  <a:cubicBezTo>
                    <a:pt x="15808" y="7550"/>
                    <a:pt x="16051" y="10211"/>
                    <a:pt x="16051" y="10211"/>
                  </a:cubicBezTo>
                  <a:cubicBezTo>
                    <a:pt x="16051" y="10211"/>
                    <a:pt x="16051" y="11009"/>
                    <a:pt x="14842" y="11982"/>
                  </a:cubicBezTo>
                  <a:cubicBezTo>
                    <a:pt x="13634" y="12947"/>
                    <a:pt x="4147" y="21469"/>
                    <a:pt x="4147" y="21469"/>
                  </a:cubicBezTo>
                  <a:cubicBezTo>
                    <a:pt x="4147" y="21469"/>
                    <a:pt x="2452" y="23156"/>
                    <a:pt x="1973" y="21309"/>
                  </a:cubicBezTo>
                  <a:cubicBezTo>
                    <a:pt x="1487" y="19462"/>
                    <a:pt x="126" y="14308"/>
                    <a:pt x="126" y="14308"/>
                  </a:cubicBezTo>
                  <a:lnTo>
                    <a:pt x="202" y="12377"/>
                  </a:lnTo>
                  <a:close/>
                </a:path>
              </a:pathLst>
            </a:custGeom>
            <a:solidFill>
              <a:srgbClr val="231F20"/>
            </a:solidFill>
            <a:ln w="7575" cap="flat">
              <a:noFill/>
              <a:prstDash val="solid"/>
              <a:round/>
            </a:ln>
          </p:spPr>
          <p:txBody>
            <a:bodyPr rtlCol="0" anchor="ctr"/>
            <a:lstStyle/>
            <a:p>
              <a:endParaRPr lang="en-GB"/>
            </a:p>
          </p:txBody>
        </p:sp>
        <p:sp>
          <p:nvSpPr>
            <p:cNvPr id="1163" name="Freeform: Shape 1162">
              <a:extLst>
                <a:ext uri="{FF2B5EF4-FFF2-40B4-BE49-F238E27FC236}">
                  <a16:creationId xmlns:a16="http://schemas.microsoft.com/office/drawing/2014/main" id="{F85B60E8-1406-485D-9B99-74387DD6401B}"/>
                </a:ext>
              </a:extLst>
            </p:cNvPr>
            <p:cNvSpPr/>
            <p:nvPr/>
          </p:nvSpPr>
          <p:spPr>
            <a:xfrm>
              <a:off x="7151490" y="4175229"/>
              <a:ext cx="11633" cy="15924"/>
            </a:xfrm>
            <a:custGeom>
              <a:avLst/>
              <a:gdLst>
                <a:gd name="connsiteX0" fmla="*/ 10955 w 11633"/>
                <a:gd name="connsiteY0" fmla="*/ 594 h 15924"/>
                <a:gd name="connsiteX1" fmla="*/ 11761 w 11633"/>
                <a:gd name="connsiteY1" fmla="*/ 9921 h 15924"/>
                <a:gd name="connsiteX2" fmla="*/ 4525 w 11633"/>
                <a:gd name="connsiteY2" fmla="*/ 16276 h 15924"/>
                <a:gd name="connsiteX3" fmla="*/ 260 w 11633"/>
                <a:gd name="connsiteY3" fmla="*/ 7990 h 15924"/>
                <a:gd name="connsiteX4" fmla="*/ 663 w 11633"/>
                <a:gd name="connsiteY4" fmla="*/ 6379 h 15924"/>
                <a:gd name="connsiteX5" fmla="*/ 9990 w 11633"/>
                <a:gd name="connsiteY5" fmla="*/ 351 h 15924"/>
                <a:gd name="connsiteX6" fmla="*/ 10955 w 11633"/>
                <a:gd name="connsiteY6" fmla="*/ 594 h 15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33" h="15924">
                  <a:moveTo>
                    <a:pt x="10955" y="594"/>
                  </a:moveTo>
                  <a:lnTo>
                    <a:pt x="11761" y="9921"/>
                  </a:lnTo>
                  <a:lnTo>
                    <a:pt x="4525" y="16276"/>
                  </a:lnTo>
                  <a:lnTo>
                    <a:pt x="260" y="7990"/>
                  </a:lnTo>
                  <a:cubicBezTo>
                    <a:pt x="260" y="7990"/>
                    <a:pt x="-226" y="6706"/>
                    <a:pt x="663" y="6379"/>
                  </a:cubicBezTo>
                  <a:cubicBezTo>
                    <a:pt x="1545" y="6060"/>
                    <a:pt x="9990" y="351"/>
                    <a:pt x="9990" y="351"/>
                  </a:cubicBezTo>
                  <a:lnTo>
                    <a:pt x="10955" y="594"/>
                  </a:lnTo>
                  <a:close/>
                </a:path>
              </a:pathLst>
            </a:custGeom>
            <a:solidFill>
              <a:srgbClr val="231F20"/>
            </a:solidFill>
            <a:ln w="7575" cap="flat">
              <a:noFill/>
              <a:prstDash val="solid"/>
              <a:round/>
            </a:ln>
          </p:spPr>
          <p:txBody>
            <a:bodyPr rtlCol="0" anchor="ctr"/>
            <a:lstStyle/>
            <a:p>
              <a:endParaRPr lang="en-GB"/>
            </a:p>
          </p:txBody>
        </p:sp>
        <p:sp>
          <p:nvSpPr>
            <p:cNvPr id="1164" name="Freeform: Shape 1163">
              <a:extLst>
                <a:ext uri="{FF2B5EF4-FFF2-40B4-BE49-F238E27FC236}">
                  <a16:creationId xmlns:a16="http://schemas.microsoft.com/office/drawing/2014/main" id="{CF304C24-8B25-4BF7-A5E9-84269006FA4D}"/>
                </a:ext>
              </a:extLst>
            </p:cNvPr>
            <p:cNvSpPr/>
            <p:nvPr/>
          </p:nvSpPr>
          <p:spPr>
            <a:xfrm>
              <a:off x="7162880" y="4090041"/>
              <a:ext cx="12967" cy="14875"/>
            </a:xfrm>
            <a:custGeom>
              <a:avLst/>
              <a:gdLst>
                <a:gd name="connsiteX0" fmla="*/ 1820 w 12967"/>
                <a:gd name="connsiteY0" fmla="*/ 315 h 14875"/>
                <a:gd name="connsiteX1" fmla="*/ 10029 w 12967"/>
                <a:gd name="connsiteY1" fmla="*/ 8601 h 14875"/>
                <a:gd name="connsiteX2" fmla="*/ 13085 w 12967"/>
                <a:gd name="connsiteY2" fmla="*/ 14469 h 14875"/>
                <a:gd name="connsiteX3" fmla="*/ 12523 w 12967"/>
                <a:gd name="connsiteY3" fmla="*/ 15191 h 14875"/>
                <a:gd name="connsiteX4" fmla="*/ 9870 w 12967"/>
                <a:gd name="connsiteY4" fmla="*/ 13268 h 14875"/>
                <a:gd name="connsiteX5" fmla="*/ 3994 w 12967"/>
                <a:gd name="connsiteY5" fmla="*/ 9087 h 14875"/>
                <a:gd name="connsiteX6" fmla="*/ 619 w 12967"/>
                <a:gd name="connsiteY6" fmla="*/ 7795 h 14875"/>
                <a:gd name="connsiteX7" fmla="*/ 216 w 12967"/>
                <a:gd name="connsiteY7" fmla="*/ 7719 h 14875"/>
                <a:gd name="connsiteX8" fmla="*/ 132 w 12967"/>
                <a:gd name="connsiteY8" fmla="*/ 802 h 14875"/>
                <a:gd name="connsiteX9" fmla="*/ 938 w 12967"/>
                <a:gd name="connsiteY9" fmla="*/ 399 h 14875"/>
                <a:gd name="connsiteX10" fmla="*/ 1820 w 12967"/>
                <a:gd name="connsiteY10" fmla="*/ 315 h 1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7" h="14875">
                  <a:moveTo>
                    <a:pt x="1820" y="315"/>
                  </a:moveTo>
                  <a:cubicBezTo>
                    <a:pt x="1820" y="315"/>
                    <a:pt x="7377" y="4017"/>
                    <a:pt x="10029" y="8601"/>
                  </a:cubicBezTo>
                  <a:cubicBezTo>
                    <a:pt x="12682" y="13185"/>
                    <a:pt x="13085" y="14469"/>
                    <a:pt x="13085" y="14469"/>
                  </a:cubicBezTo>
                  <a:cubicBezTo>
                    <a:pt x="13085" y="14469"/>
                    <a:pt x="13245" y="15191"/>
                    <a:pt x="12523" y="15191"/>
                  </a:cubicBezTo>
                  <a:cubicBezTo>
                    <a:pt x="11801" y="15191"/>
                    <a:pt x="10835" y="13663"/>
                    <a:pt x="9870" y="13268"/>
                  </a:cubicBezTo>
                  <a:cubicBezTo>
                    <a:pt x="8904" y="12865"/>
                    <a:pt x="5446" y="9650"/>
                    <a:pt x="3994" y="9087"/>
                  </a:cubicBezTo>
                  <a:cubicBezTo>
                    <a:pt x="2542" y="8517"/>
                    <a:pt x="619" y="7795"/>
                    <a:pt x="619" y="7795"/>
                  </a:cubicBezTo>
                  <a:lnTo>
                    <a:pt x="216" y="7719"/>
                  </a:lnTo>
                  <a:lnTo>
                    <a:pt x="132" y="802"/>
                  </a:lnTo>
                  <a:cubicBezTo>
                    <a:pt x="132" y="802"/>
                    <a:pt x="459" y="399"/>
                    <a:pt x="938" y="399"/>
                  </a:cubicBezTo>
                  <a:cubicBezTo>
                    <a:pt x="1417" y="399"/>
                    <a:pt x="1820" y="315"/>
                    <a:pt x="1820" y="315"/>
                  </a:cubicBezTo>
                  <a:close/>
                </a:path>
              </a:pathLst>
            </a:custGeom>
            <a:solidFill>
              <a:srgbClr val="231F20"/>
            </a:solidFill>
            <a:ln w="7575" cap="flat">
              <a:noFill/>
              <a:prstDash val="solid"/>
              <a:round/>
            </a:ln>
          </p:spPr>
          <p:txBody>
            <a:bodyPr rtlCol="0" anchor="ctr"/>
            <a:lstStyle/>
            <a:p>
              <a:endParaRPr lang="en-GB"/>
            </a:p>
          </p:txBody>
        </p:sp>
        <p:sp>
          <p:nvSpPr>
            <p:cNvPr id="1165" name="Freeform: Shape 1164">
              <a:extLst>
                <a:ext uri="{FF2B5EF4-FFF2-40B4-BE49-F238E27FC236}">
                  <a16:creationId xmlns:a16="http://schemas.microsoft.com/office/drawing/2014/main" id="{B52057F0-434D-4BDC-B4F9-0FC53A2DE1FF}"/>
                </a:ext>
              </a:extLst>
            </p:cNvPr>
            <p:cNvSpPr/>
            <p:nvPr/>
          </p:nvSpPr>
          <p:spPr>
            <a:xfrm>
              <a:off x="7164087" y="4108223"/>
              <a:ext cx="19659" cy="20995"/>
            </a:xfrm>
            <a:custGeom>
              <a:avLst/>
              <a:gdLst>
                <a:gd name="connsiteX0" fmla="*/ 1504 w 19659"/>
                <a:gd name="connsiteY0" fmla="*/ 324 h 20995"/>
                <a:gd name="connsiteX1" fmla="*/ 11561 w 19659"/>
                <a:gd name="connsiteY1" fmla="*/ 5630 h 20995"/>
                <a:gd name="connsiteX2" fmla="*/ 13332 w 19659"/>
                <a:gd name="connsiteY2" fmla="*/ 5949 h 20995"/>
                <a:gd name="connsiteX3" fmla="*/ 15255 w 19659"/>
                <a:gd name="connsiteY3" fmla="*/ 7082 h 20995"/>
                <a:gd name="connsiteX4" fmla="*/ 16867 w 19659"/>
                <a:gd name="connsiteY4" fmla="*/ 9978 h 20995"/>
                <a:gd name="connsiteX5" fmla="*/ 18721 w 19659"/>
                <a:gd name="connsiteY5" fmla="*/ 15443 h 20995"/>
                <a:gd name="connsiteX6" fmla="*/ 18881 w 19659"/>
                <a:gd name="connsiteY6" fmla="*/ 18742 h 20995"/>
                <a:gd name="connsiteX7" fmla="*/ 19679 w 19659"/>
                <a:gd name="connsiteY7" fmla="*/ 20270 h 20995"/>
                <a:gd name="connsiteX8" fmla="*/ 18881 w 19659"/>
                <a:gd name="connsiteY8" fmla="*/ 21319 h 20995"/>
                <a:gd name="connsiteX9" fmla="*/ 1261 w 19659"/>
                <a:gd name="connsiteY9" fmla="*/ 12228 h 20995"/>
                <a:gd name="connsiteX10" fmla="*/ 782 w 19659"/>
                <a:gd name="connsiteY10" fmla="*/ 10138 h 20995"/>
                <a:gd name="connsiteX11" fmla="*/ 372 w 19659"/>
                <a:gd name="connsiteY11" fmla="*/ 2171 h 20995"/>
                <a:gd name="connsiteX12" fmla="*/ 296 w 19659"/>
                <a:gd name="connsiteY12" fmla="*/ 324 h 20995"/>
                <a:gd name="connsiteX13" fmla="*/ 1504 w 19659"/>
                <a:gd name="connsiteY13" fmla="*/ 324 h 2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59" h="20995">
                  <a:moveTo>
                    <a:pt x="1504" y="324"/>
                  </a:moveTo>
                  <a:lnTo>
                    <a:pt x="11561" y="5630"/>
                  </a:lnTo>
                  <a:cubicBezTo>
                    <a:pt x="11561" y="5630"/>
                    <a:pt x="12207" y="5630"/>
                    <a:pt x="13332" y="5949"/>
                  </a:cubicBezTo>
                  <a:cubicBezTo>
                    <a:pt x="14457" y="6276"/>
                    <a:pt x="14138" y="5068"/>
                    <a:pt x="15255" y="7082"/>
                  </a:cubicBezTo>
                  <a:cubicBezTo>
                    <a:pt x="16388" y="9089"/>
                    <a:pt x="15901" y="7561"/>
                    <a:pt x="16867" y="9978"/>
                  </a:cubicBezTo>
                  <a:cubicBezTo>
                    <a:pt x="17832" y="12388"/>
                    <a:pt x="18721" y="13437"/>
                    <a:pt x="18721" y="15443"/>
                  </a:cubicBezTo>
                  <a:cubicBezTo>
                    <a:pt x="18721" y="17458"/>
                    <a:pt x="18151" y="18180"/>
                    <a:pt x="18881" y="18742"/>
                  </a:cubicBezTo>
                  <a:cubicBezTo>
                    <a:pt x="19603" y="19305"/>
                    <a:pt x="20006" y="19632"/>
                    <a:pt x="19679" y="20270"/>
                  </a:cubicBezTo>
                  <a:cubicBezTo>
                    <a:pt x="19360" y="20916"/>
                    <a:pt x="19603" y="21236"/>
                    <a:pt x="18881" y="21319"/>
                  </a:cubicBezTo>
                  <a:cubicBezTo>
                    <a:pt x="18151" y="21395"/>
                    <a:pt x="1261" y="12228"/>
                    <a:pt x="1261" y="12228"/>
                  </a:cubicBezTo>
                  <a:cubicBezTo>
                    <a:pt x="1261" y="12228"/>
                    <a:pt x="782" y="12867"/>
                    <a:pt x="782" y="10138"/>
                  </a:cubicBezTo>
                  <a:cubicBezTo>
                    <a:pt x="782" y="7401"/>
                    <a:pt x="372" y="2171"/>
                    <a:pt x="372" y="2171"/>
                  </a:cubicBezTo>
                  <a:cubicBezTo>
                    <a:pt x="372" y="2171"/>
                    <a:pt x="-107" y="324"/>
                    <a:pt x="296" y="324"/>
                  </a:cubicBezTo>
                  <a:lnTo>
                    <a:pt x="1504" y="324"/>
                  </a:lnTo>
                  <a:close/>
                </a:path>
              </a:pathLst>
            </a:custGeom>
            <a:solidFill>
              <a:srgbClr val="231F20"/>
            </a:solidFill>
            <a:ln w="7575" cap="flat">
              <a:noFill/>
              <a:prstDash val="solid"/>
              <a:round/>
            </a:ln>
          </p:spPr>
          <p:txBody>
            <a:bodyPr rtlCol="0" anchor="ctr"/>
            <a:lstStyle/>
            <a:p>
              <a:endParaRPr lang="en-GB"/>
            </a:p>
          </p:txBody>
        </p:sp>
        <p:sp>
          <p:nvSpPr>
            <p:cNvPr id="1166" name="Freeform: Shape 1165">
              <a:extLst>
                <a:ext uri="{FF2B5EF4-FFF2-40B4-BE49-F238E27FC236}">
                  <a16:creationId xmlns:a16="http://schemas.microsoft.com/office/drawing/2014/main" id="{C6741726-D264-425B-8FFC-D42D810F7D21}"/>
                </a:ext>
              </a:extLst>
            </p:cNvPr>
            <p:cNvSpPr/>
            <p:nvPr/>
          </p:nvSpPr>
          <p:spPr>
            <a:xfrm>
              <a:off x="7165367" y="4129941"/>
              <a:ext cx="20522" cy="22309"/>
            </a:xfrm>
            <a:custGeom>
              <a:avLst/>
              <a:gdLst>
                <a:gd name="connsiteX0" fmla="*/ 2643 w 20522"/>
                <a:gd name="connsiteY0" fmla="*/ 896 h 22309"/>
                <a:gd name="connsiteX1" fmla="*/ 18651 w 20522"/>
                <a:gd name="connsiteY1" fmla="*/ 9182 h 22309"/>
                <a:gd name="connsiteX2" fmla="*/ 20095 w 20522"/>
                <a:gd name="connsiteY2" fmla="*/ 9904 h 22309"/>
                <a:gd name="connsiteX3" fmla="*/ 20658 w 20522"/>
                <a:gd name="connsiteY3" fmla="*/ 21488 h 22309"/>
                <a:gd name="connsiteX4" fmla="*/ 18248 w 20522"/>
                <a:gd name="connsiteY4" fmla="*/ 22210 h 22309"/>
                <a:gd name="connsiteX5" fmla="*/ 1996 w 20522"/>
                <a:gd name="connsiteY5" fmla="*/ 11272 h 22309"/>
                <a:gd name="connsiteX6" fmla="*/ 955 w 20522"/>
                <a:gd name="connsiteY6" fmla="*/ 9341 h 22309"/>
                <a:gd name="connsiteX7" fmla="*/ 225 w 20522"/>
                <a:gd name="connsiteY7" fmla="*/ 1702 h 22309"/>
                <a:gd name="connsiteX8" fmla="*/ 469 w 20522"/>
                <a:gd name="connsiteY8" fmla="*/ 653 h 22309"/>
                <a:gd name="connsiteX9" fmla="*/ 2240 w 20522"/>
                <a:gd name="connsiteY9" fmla="*/ 334 h 22309"/>
                <a:gd name="connsiteX10" fmla="*/ 2643 w 20522"/>
                <a:gd name="connsiteY10" fmla="*/ 896 h 2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22" h="22309">
                  <a:moveTo>
                    <a:pt x="2643" y="896"/>
                  </a:moveTo>
                  <a:lnTo>
                    <a:pt x="18651" y="9182"/>
                  </a:lnTo>
                  <a:cubicBezTo>
                    <a:pt x="18651" y="9182"/>
                    <a:pt x="20019" y="8862"/>
                    <a:pt x="20095" y="9904"/>
                  </a:cubicBezTo>
                  <a:cubicBezTo>
                    <a:pt x="20179" y="10953"/>
                    <a:pt x="20658" y="21488"/>
                    <a:pt x="20658" y="21488"/>
                  </a:cubicBezTo>
                  <a:cubicBezTo>
                    <a:pt x="20658" y="21488"/>
                    <a:pt x="20095" y="23502"/>
                    <a:pt x="18248" y="22210"/>
                  </a:cubicBezTo>
                  <a:cubicBezTo>
                    <a:pt x="16393" y="20926"/>
                    <a:pt x="1996" y="11272"/>
                    <a:pt x="1996" y="11272"/>
                  </a:cubicBezTo>
                  <a:cubicBezTo>
                    <a:pt x="1996" y="11272"/>
                    <a:pt x="871" y="10550"/>
                    <a:pt x="955" y="9341"/>
                  </a:cubicBezTo>
                  <a:cubicBezTo>
                    <a:pt x="1031" y="8133"/>
                    <a:pt x="225" y="1702"/>
                    <a:pt x="225" y="1702"/>
                  </a:cubicBezTo>
                  <a:cubicBezTo>
                    <a:pt x="225" y="1702"/>
                    <a:pt x="-94" y="972"/>
                    <a:pt x="469" y="653"/>
                  </a:cubicBezTo>
                  <a:cubicBezTo>
                    <a:pt x="1031" y="334"/>
                    <a:pt x="2240" y="334"/>
                    <a:pt x="2240" y="334"/>
                  </a:cubicBezTo>
                  <a:lnTo>
                    <a:pt x="2643" y="896"/>
                  </a:lnTo>
                  <a:close/>
                </a:path>
              </a:pathLst>
            </a:custGeom>
            <a:solidFill>
              <a:srgbClr val="231F20"/>
            </a:solidFill>
            <a:ln w="7575" cap="flat">
              <a:noFill/>
              <a:prstDash val="solid"/>
              <a:round/>
            </a:ln>
          </p:spPr>
          <p:txBody>
            <a:bodyPr rtlCol="0" anchor="ctr"/>
            <a:lstStyle/>
            <a:p>
              <a:endParaRPr lang="en-GB"/>
            </a:p>
          </p:txBody>
        </p:sp>
        <p:sp>
          <p:nvSpPr>
            <p:cNvPr id="1167" name="Freeform: Shape 1166">
              <a:extLst>
                <a:ext uri="{FF2B5EF4-FFF2-40B4-BE49-F238E27FC236}">
                  <a16:creationId xmlns:a16="http://schemas.microsoft.com/office/drawing/2014/main" id="{9AF2BFD0-8D19-4407-B206-C3E383E064DC}"/>
                </a:ext>
              </a:extLst>
            </p:cNvPr>
            <p:cNvSpPr/>
            <p:nvPr/>
          </p:nvSpPr>
          <p:spPr>
            <a:xfrm>
              <a:off x="7167359" y="4151984"/>
              <a:ext cx="18719" cy="20361"/>
            </a:xfrm>
            <a:custGeom>
              <a:avLst/>
              <a:gdLst>
                <a:gd name="connsiteX0" fmla="*/ 894 w 18719"/>
                <a:gd name="connsiteY0" fmla="*/ 342 h 20361"/>
                <a:gd name="connsiteX1" fmla="*/ 16500 w 18719"/>
                <a:gd name="connsiteY1" fmla="*/ 8149 h 20361"/>
                <a:gd name="connsiteX2" fmla="*/ 18826 w 18719"/>
                <a:gd name="connsiteY2" fmla="*/ 11121 h 20361"/>
                <a:gd name="connsiteX3" fmla="*/ 18431 w 18719"/>
                <a:gd name="connsiteY3" fmla="*/ 17879 h 20361"/>
                <a:gd name="connsiteX4" fmla="*/ 17138 w 18719"/>
                <a:gd name="connsiteY4" fmla="*/ 20699 h 20361"/>
                <a:gd name="connsiteX5" fmla="*/ 12790 w 18719"/>
                <a:gd name="connsiteY5" fmla="*/ 19407 h 20361"/>
                <a:gd name="connsiteX6" fmla="*/ 1206 w 18719"/>
                <a:gd name="connsiteY6" fmla="*/ 11927 h 20361"/>
                <a:gd name="connsiteX7" fmla="*/ 165 w 18719"/>
                <a:gd name="connsiteY7" fmla="*/ 10315 h 20361"/>
                <a:gd name="connsiteX8" fmla="*/ 165 w 18719"/>
                <a:gd name="connsiteY8" fmla="*/ 1232 h 20361"/>
                <a:gd name="connsiteX9" fmla="*/ 894 w 18719"/>
                <a:gd name="connsiteY9" fmla="*/ 342 h 20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19" h="20361">
                  <a:moveTo>
                    <a:pt x="894" y="342"/>
                  </a:moveTo>
                  <a:cubicBezTo>
                    <a:pt x="894" y="342"/>
                    <a:pt x="14888" y="6781"/>
                    <a:pt x="16500" y="8149"/>
                  </a:cubicBezTo>
                  <a:cubicBezTo>
                    <a:pt x="18104" y="9510"/>
                    <a:pt x="18750" y="9274"/>
                    <a:pt x="18826" y="11121"/>
                  </a:cubicBezTo>
                  <a:cubicBezTo>
                    <a:pt x="18909" y="12968"/>
                    <a:pt x="18826" y="15705"/>
                    <a:pt x="18431" y="17879"/>
                  </a:cubicBezTo>
                  <a:cubicBezTo>
                    <a:pt x="18020" y="20053"/>
                    <a:pt x="18590" y="20775"/>
                    <a:pt x="17138" y="20699"/>
                  </a:cubicBezTo>
                  <a:cubicBezTo>
                    <a:pt x="15694" y="20615"/>
                    <a:pt x="14485" y="20456"/>
                    <a:pt x="12790" y="19407"/>
                  </a:cubicBezTo>
                  <a:cubicBezTo>
                    <a:pt x="11103" y="18358"/>
                    <a:pt x="1206" y="11927"/>
                    <a:pt x="1206" y="11927"/>
                  </a:cubicBezTo>
                  <a:cubicBezTo>
                    <a:pt x="1206" y="11927"/>
                    <a:pt x="-71" y="10718"/>
                    <a:pt x="165" y="10315"/>
                  </a:cubicBezTo>
                  <a:cubicBezTo>
                    <a:pt x="408" y="9912"/>
                    <a:pt x="165" y="1232"/>
                    <a:pt x="165" y="1232"/>
                  </a:cubicBezTo>
                  <a:lnTo>
                    <a:pt x="894" y="342"/>
                  </a:lnTo>
                  <a:close/>
                </a:path>
              </a:pathLst>
            </a:custGeom>
            <a:solidFill>
              <a:srgbClr val="231F20"/>
            </a:solidFill>
            <a:ln w="7575" cap="flat">
              <a:noFill/>
              <a:prstDash val="solid"/>
              <a:round/>
            </a:ln>
          </p:spPr>
          <p:txBody>
            <a:bodyPr rtlCol="0" anchor="ctr"/>
            <a:lstStyle/>
            <a:p>
              <a:endParaRPr lang="en-GB"/>
            </a:p>
          </p:txBody>
        </p:sp>
        <p:sp>
          <p:nvSpPr>
            <p:cNvPr id="1168" name="Freeform: Shape 1167">
              <a:extLst>
                <a:ext uri="{FF2B5EF4-FFF2-40B4-BE49-F238E27FC236}">
                  <a16:creationId xmlns:a16="http://schemas.microsoft.com/office/drawing/2014/main" id="{C5EA1F2A-4956-4551-9E0E-80AB984C9FAB}"/>
                </a:ext>
              </a:extLst>
            </p:cNvPr>
            <p:cNvSpPr/>
            <p:nvPr/>
          </p:nvSpPr>
          <p:spPr>
            <a:xfrm>
              <a:off x="7168415" y="4174082"/>
              <a:ext cx="14298" cy="19194"/>
            </a:xfrm>
            <a:custGeom>
              <a:avLst/>
              <a:gdLst>
                <a:gd name="connsiteX0" fmla="*/ 5865 w 14298"/>
                <a:gd name="connsiteY0" fmla="*/ 3346 h 19194"/>
                <a:gd name="connsiteX1" fmla="*/ 12859 w 14298"/>
                <a:gd name="connsiteY1" fmla="*/ 8819 h 19194"/>
                <a:gd name="connsiteX2" fmla="*/ 14310 w 14298"/>
                <a:gd name="connsiteY2" fmla="*/ 12118 h 19194"/>
                <a:gd name="connsiteX3" fmla="*/ 13102 w 14298"/>
                <a:gd name="connsiteY3" fmla="*/ 18716 h 19194"/>
                <a:gd name="connsiteX4" fmla="*/ 10289 w 14298"/>
                <a:gd name="connsiteY4" fmla="*/ 18632 h 19194"/>
                <a:gd name="connsiteX5" fmla="*/ 1685 w 14298"/>
                <a:gd name="connsiteY5" fmla="*/ 11950 h 19194"/>
                <a:gd name="connsiteX6" fmla="*/ 233 w 14298"/>
                <a:gd name="connsiteY6" fmla="*/ 9784 h 19194"/>
                <a:gd name="connsiteX7" fmla="*/ 149 w 14298"/>
                <a:gd name="connsiteY7" fmla="*/ 2547 h 19194"/>
                <a:gd name="connsiteX8" fmla="*/ 2239 w 14298"/>
                <a:gd name="connsiteY8" fmla="*/ 852 h 19194"/>
                <a:gd name="connsiteX9" fmla="*/ 5865 w 14298"/>
                <a:gd name="connsiteY9" fmla="*/ 3346 h 19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98" h="19194">
                  <a:moveTo>
                    <a:pt x="5865" y="3346"/>
                  </a:moveTo>
                  <a:lnTo>
                    <a:pt x="12859" y="8819"/>
                  </a:lnTo>
                  <a:cubicBezTo>
                    <a:pt x="12859" y="8819"/>
                    <a:pt x="14956" y="8902"/>
                    <a:pt x="14310" y="12118"/>
                  </a:cubicBezTo>
                  <a:cubicBezTo>
                    <a:pt x="13664" y="15333"/>
                    <a:pt x="13102" y="18716"/>
                    <a:pt x="13102" y="18716"/>
                  </a:cubicBezTo>
                  <a:cubicBezTo>
                    <a:pt x="13102" y="18716"/>
                    <a:pt x="12942" y="20639"/>
                    <a:pt x="10289" y="18632"/>
                  </a:cubicBezTo>
                  <a:cubicBezTo>
                    <a:pt x="7636" y="16625"/>
                    <a:pt x="1685" y="11950"/>
                    <a:pt x="1685" y="11950"/>
                  </a:cubicBezTo>
                  <a:cubicBezTo>
                    <a:pt x="1685" y="11950"/>
                    <a:pt x="73" y="11312"/>
                    <a:pt x="233" y="9784"/>
                  </a:cubicBezTo>
                  <a:cubicBezTo>
                    <a:pt x="392" y="8256"/>
                    <a:pt x="149" y="2547"/>
                    <a:pt x="149" y="2547"/>
                  </a:cubicBezTo>
                  <a:cubicBezTo>
                    <a:pt x="149" y="2547"/>
                    <a:pt x="-170" y="-911"/>
                    <a:pt x="2239" y="852"/>
                  </a:cubicBezTo>
                  <a:cubicBezTo>
                    <a:pt x="4657" y="2623"/>
                    <a:pt x="5865" y="3346"/>
                    <a:pt x="5865" y="3346"/>
                  </a:cubicBezTo>
                  <a:close/>
                </a:path>
              </a:pathLst>
            </a:custGeom>
            <a:solidFill>
              <a:srgbClr val="231F20"/>
            </a:solidFill>
            <a:ln w="7575" cap="flat">
              <a:noFill/>
              <a:prstDash val="solid"/>
              <a:round/>
            </a:ln>
          </p:spPr>
          <p:txBody>
            <a:bodyPr rtlCol="0" anchor="ctr"/>
            <a:lstStyle/>
            <a:p>
              <a:endParaRPr lang="en-GB"/>
            </a:p>
          </p:txBody>
        </p:sp>
        <p:sp>
          <p:nvSpPr>
            <p:cNvPr id="1169" name="Freeform: Shape 1168">
              <a:extLst>
                <a:ext uri="{FF2B5EF4-FFF2-40B4-BE49-F238E27FC236}">
                  <a16:creationId xmlns:a16="http://schemas.microsoft.com/office/drawing/2014/main" id="{8B4568DC-5798-4A35-9A4A-EA3D668F4326}"/>
                </a:ext>
              </a:extLst>
            </p:cNvPr>
            <p:cNvSpPr/>
            <p:nvPr/>
          </p:nvSpPr>
          <p:spPr>
            <a:xfrm>
              <a:off x="7182763" y="4093590"/>
              <a:ext cx="24326" cy="22635"/>
            </a:xfrm>
            <a:custGeom>
              <a:avLst/>
              <a:gdLst>
                <a:gd name="connsiteX0" fmla="*/ 2624 w 24326"/>
                <a:gd name="connsiteY0" fmla="*/ 8840 h 22635"/>
                <a:gd name="connsiteX1" fmla="*/ 17424 w 24326"/>
                <a:gd name="connsiteY1" fmla="*/ 1033 h 22635"/>
                <a:gd name="connsiteX2" fmla="*/ 19521 w 24326"/>
                <a:gd name="connsiteY2" fmla="*/ 714 h 22635"/>
                <a:gd name="connsiteX3" fmla="*/ 23862 w 24326"/>
                <a:gd name="connsiteY3" fmla="*/ 11326 h 22635"/>
                <a:gd name="connsiteX4" fmla="*/ 23299 w 24326"/>
                <a:gd name="connsiteY4" fmla="*/ 14952 h 22635"/>
                <a:gd name="connsiteX5" fmla="*/ 10506 w 24326"/>
                <a:gd name="connsiteY5" fmla="*/ 20417 h 22635"/>
                <a:gd name="connsiteX6" fmla="*/ 8256 w 24326"/>
                <a:gd name="connsiteY6" fmla="*/ 21139 h 22635"/>
                <a:gd name="connsiteX7" fmla="*/ 4554 w 24326"/>
                <a:gd name="connsiteY7" fmla="*/ 21702 h 22635"/>
                <a:gd name="connsiteX8" fmla="*/ 1012 w 24326"/>
                <a:gd name="connsiteY8" fmla="*/ 12375 h 22635"/>
                <a:gd name="connsiteX9" fmla="*/ 290 w 24326"/>
                <a:gd name="connsiteY9" fmla="*/ 9881 h 22635"/>
                <a:gd name="connsiteX10" fmla="*/ 2624 w 24326"/>
                <a:gd name="connsiteY10" fmla="*/ 8840 h 22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26" h="22635">
                  <a:moveTo>
                    <a:pt x="2624" y="8840"/>
                  </a:moveTo>
                  <a:lnTo>
                    <a:pt x="17424" y="1033"/>
                  </a:lnTo>
                  <a:cubicBezTo>
                    <a:pt x="17424" y="1033"/>
                    <a:pt x="18556" y="-335"/>
                    <a:pt x="19521" y="714"/>
                  </a:cubicBezTo>
                  <a:cubicBezTo>
                    <a:pt x="20487" y="1756"/>
                    <a:pt x="23862" y="11326"/>
                    <a:pt x="23862" y="11326"/>
                  </a:cubicBezTo>
                  <a:cubicBezTo>
                    <a:pt x="23862" y="11326"/>
                    <a:pt x="25549" y="14305"/>
                    <a:pt x="23299" y="14952"/>
                  </a:cubicBezTo>
                  <a:cubicBezTo>
                    <a:pt x="21049" y="15590"/>
                    <a:pt x="10506" y="20417"/>
                    <a:pt x="10506" y="20417"/>
                  </a:cubicBezTo>
                  <a:cubicBezTo>
                    <a:pt x="10506" y="20417"/>
                    <a:pt x="9222" y="20174"/>
                    <a:pt x="8256" y="21139"/>
                  </a:cubicBezTo>
                  <a:cubicBezTo>
                    <a:pt x="7291" y="22104"/>
                    <a:pt x="5277" y="24362"/>
                    <a:pt x="4554" y="21702"/>
                  </a:cubicBezTo>
                  <a:cubicBezTo>
                    <a:pt x="3832" y="19049"/>
                    <a:pt x="1658" y="12534"/>
                    <a:pt x="1012" y="12375"/>
                  </a:cubicBezTo>
                  <a:cubicBezTo>
                    <a:pt x="374" y="12215"/>
                    <a:pt x="-113" y="10041"/>
                    <a:pt x="290" y="9881"/>
                  </a:cubicBezTo>
                  <a:cubicBezTo>
                    <a:pt x="693" y="9722"/>
                    <a:pt x="2624" y="8840"/>
                    <a:pt x="2624" y="8840"/>
                  </a:cubicBezTo>
                  <a:close/>
                </a:path>
              </a:pathLst>
            </a:custGeom>
            <a:solidFill>
              <a:srgbClr val="231F20"/>
            </a:solidFill>
            <a:ln w="7575" cap="flat">
              <a:noFill/>
              <a:prstDash val="solid"/>
              <a:round/>
            </a:ln>
          </p:spPr>
          <p:txBody>
            <a:bodyPr rtlCol="0" anchor="ctr"/>
            <a:lstStyle/>
            <a:p>
              <a:endParaRPr lang="en-GB"/>
            </a:p>
          </p:txBody>
        </p:sp>
        <p:sp>
          <p:nvSpPr>
            <p:cNvPr id="1170" name="Freeform: Shape 1169">
              <a:extLst>
                <a:ext uri="{FF2B5EF4-FFF2-40B4-BE49-F238E27FC236}">
                  <a16:creationId xmlns:a16="http://schemas.microsoft.com/office/drawing/2014/main" id="{D6437274-B80D-4738-BCBD-0FFE4F7B6210}"/>
                </a:ext>
              </a:extLst>
            </p:cNvPr>
            <p:cNvSpPr/>
            <p:nvPr/>
          </p:nvSpPr>
          <p:spPr>
            <a:xfrm>
              <a:off x="7189838" y="4117953"/>
              <a:ext cx="24031" cy="19237"/>
            </a:xfrm>
            <a:custGeom>
              <a:avLst/>
              <a:gdLst>
                <a:gd name="connsiteX0" fmla="*/ 2553 w 24031"/>
                <a:gd name="connsiteY0" fmla="*/ 5961 h 19237"/>
                <a:gd name="connsiteX1" fmla="*/ 8505 w 24031"/>
                <a:gd name="connsiteY1" fmla="*/ 3225 h 19237"/>
                <a:gd name="connsiteX2" fmla="*/ 13096 w 24031"/>
                <a:gd name="connsiteY2" fmla="*/ 2259 h 19237"/>
                <a:gd name="connsiteX3" fmla="*/ 15346 w 24031"/>
                <a:gd name="connsiteY3" fmla="*/ 2176 h 19237"/>
                <a:gd name="connsiteX4" fmla="*/ 16714 w 24031"/>
                <a:gd name="connsiteY4" fmla="*/ 815 h 19237"/>
                <a:gd name="connsiteX5" fmla="*/ 19846 w 24031"/>
                <a:gd name="connsiteY5" fmla="*/ 329 h 19237"/>
                <a:gd name="connsiteX6" fmla="*/ 22263 w 24031"/>
                <a:gd name="connsiteY6" fmla="*/ 1780 h 19237"/>
                <a:gd name="connsiteX7" fmla="*/ 23715 w 24031"/>
                <a:gd name="connsiteY7" fmla="*/ 9747 h 19237"/>
                <a:gd name="connsiteX8" fmla="*/ 24110 w 24031"/>
                <a:gd name="connsiteY8" fmla="*/ 13441 h 19237"/>
                <a:gd name="connsiteX9" fmla="*/ 21374 w 24031"/>
                <a:gd name="connsiteY9" fmla="*/ 15296 h 19237"/>
                <a:gd name="connsiteX10" fmla="*/ 15019 w 24031"/>
                <a:gd name="connsiteY10" fmla="*/ 16337 h 19237"/>
                <a:gd name="connsiteX11" fmla="*/ 9949 w 24031"/>
                <a:gd name="connsiteY11" fmla="*/ 17386 h 19237"/>
                <a:gd name="connsiteX12" fmla="*/ 7060 w 24031"/>
                <a:gd name="connsiteY12" fmla="*/ 17629 h 19237"/>
                <a:gd name="connsiteX13" fmla="*/ 4970 w 24031"/>
                <a:gd name="connsiteY13" fmla="*/ 18184 h 19237"/>
                <a:gd name="connsiteX14" fmla="*/ 3199 w 24031"/>
                <a:gd name="connsiteY14" fmla="*/ 19560 h 19237"/>
                <a:gd name="connsiteX15" fmla="*/ 1511 w 24031"/>
                <a:gd name="connsiteY15" fmla="*/ 18671 h 19237"/>
                <a:gd name="connsiteX16" fmla="*/ 1025 w 24031"/>
                <a:gd name="connsiteY16" fmla="*/ 14566 h 19237"/>
                <a:gd name="connsiteX17" fmla="*/ 941 w 24031"/>
                <a:gd name="connsiteY17" fmla="*/ 10864 h 19237"/>
                <a:gd name="connsiteX18" fmla="*/ 219 w 24031"/>
                <a:gd name="connsiteY18" fmla="*/ 8454 h 19237"/>
                <a:gd name="connsiteX19" fmla="*/ 706 w 24031"/>
                <a:gd name="connsiteY19" fmla="*/ 6843 h 19237"/>
                <a:gd name="connsiteX20" fmla="*/ 2553 w 24031"/>
                <a:gd name="connsiteY20" fmla="*/ 5961 h 19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31" h="19237">
                  <a:moveTo>
                    <a:pt x="2553" y="5961"/>
                  </a:moveTo>
                  <a:cubicBezTo>
                    <a:pt x="2553" y="5961"/>
                    <a:pt x="5449" y="3871"/>
                    <a:pt x="8505" y="3225"/>
                  </a:cubicBezTo>
                  <a:cubicBezTo>
                    <a:pt x="11560" y="2586"/>
                    <a:pt x="11484" y="2100"/>
                    <a:pt x="13096" y="2259"/>
                  </a:cubicBezTo>
                  <a:cubicBezTo>
                    <a:pt x="14700" y="2419"/>
                    <a:pt x="14456" y="2746"/>
                    <a:pt x="15346" y="2176"/>
                  </a:cubicBezTo>
                  <a:cubicBezTo>
                    <a:pt x="16228" y="1621"/>
                    <a:pt x="15346" y="1134"/>
                    <a:pt x="16714" y="815"/>
                  </a:cubicBezTo>
                  <a:cubicBezTo>
                    <a:pt x="18082" y="488"/>
                    <a:pt x="18804" y="329"/>
                    <a:pt x="19846" y="329"/>
                  </a:cubicBezTo>
                  <a:cubicBezTo>
                    <a:pt x="20895" y="329"/>
                    <a:pt x="22020" y="253"/>
                    <a:pt x="22263" y="1780"/>
                  </a:cubicBezTo>
                  <a:cubicBezTo>
                    <a:pt x="22506" y="3308"/>
                    <a:pt x="23548" y="7649"/>
                    <a:pt x="23715" y="9747"/>
                  </a:cubicBezTo>
                  <a:cubicBezTo>
                    <a:pt x="23875" y="11829"/>
                    <a:pt x="24353" y="12559"/>
                    <a:pt x="24110" y="13441"/>
                  </a:cubicBezTo>
                  <a:cubicBezTo>
                    <a:pt x="23875" y="14330"/>
                    <a:pt x="22423" y="15296"/>
                    <a:pt x="21374" y="15296"/>
                  </a:cubicBezTo>
                  <a:cubicBezTo>
                    <a:pt x="20332" y="15296"/>
                    <a:pt x="16311" y="16094"/>
                    <a:pt x="15019" y="16337"/>
                  </a:cubicBezTo>
                  <a:cubicBezTo>
                    <a:pt x="13734" y="16580"/>
                    <a:pt x="10998" y="17302"/>
                    <a:pt x="9949" y="17386"/>
                  </a:cubicBezTo>
                  <a:cubicBezTo>
                    <a:pt x="8907" y="17462"/>
                    <a:pt x="8345" y="17302"/>
                    <a:pt x="7060" y="17629"/>
                  </a:cubicBezTo>
                  <a:cubicBezTo>
                    <a:pt x="5768" y="17949"/>
                    <a:pt x="5365" y="17546"/>
                    <a:pt x="4970" y="18184"/>
                  </a:cubicBezTo>
                  <a:cubicBezTo>
                    <a:pt x="4559" y="18830"/>
                    <a:pt x="4240" y="19636"/>
                    <a:pt x="3199" y="19560"/>
                  </a:cubicBezTo>
                  <a:cubicBezTo>
                    <a:pt x="2150" y="19476"/>
                    <a:pt x="1671" y="19317"/>
                    <a:pt x="1511" y="18671"/>
                  </a:cubicBezTo>
                  <a:cubicBezTo>
                    <a:pt x="1344" y="18025"/>
                    <a:pt x="1184" y="16580"/>
                    <a:pt x="1025" y="14566"/>
                  </a:cubicBezTo>
                  <a:cubicBezTo>
                    <a:pt x="865" y="12559"/>
                    <a:pt x="1025" y="12156"/>
                    <a:pt x="941" y="10864"/>
                  </a:cubicBezTo>
                  <a:cubicBezTo>
                    <a:pt x="865" y="9579"/>
                    <a:pt x="379" y="8698"/>
                    <a:pt x="219" y="8454"/>
                  </a:cubicBezTo>
                  <a:cubicBezTo>
                    <a:pt x="59" y="8211"/>
                    <a:pt x="135" y="7329"/>
                    <a:pt x="706" y="6843"/>
                  </a:cubicBezTo>
                  <a:cubicBezTo>
                    <a:pt x="1268" y="6364"/>
                    <a:pt x="2553" y="5961"/>
                    <a:pt x="2553" y="5961"/>
                  </a:cubicBezTo>
                  <a:close/>
                </a:path>
              </a:pathLst>
            </a:custGeom>
            <a:solidFill>
              <a:srgbClr val="231F20"/>
            </a:solidFill>
            <a:ln w="7575" cap="flat">
              <a:noFill/>
              <a:prstDash val="solid"/>
              <a:round/>
            </a:ln>
          </p:spPr>
          <p:txBody>
            <a:bodyPr rtlCol="0" anchor="ctr"/>
            <a:lstStyle/>
            <a:p>
              <a:endParaRPr lang="en-GB"/>
            </a:p>
          </p:txBody>
        </p:sp>
        <p:sp>
          <p:nvSpPr>
            <p:cNvPr id="1171" name="Freeform: Shape 1170">
              <a:extLst>
                <a:ext uri="{FF2B5EF4-FFF2-40B4-BE49-F238E27FC236}">
                  <a16:creationId xmlns:a16="http://schemas.microsoft.com/office/drawing/2014/main" id="{BD170D5A-12F5-4D78-AB33-6CE82996A354}"/>
                </a:ext>
              </a:extLst>
            </p:cNvPr>
            <p:cNvSpPr/>
            <p:nvPr/>
          </p:nvSpPr>
          <p:spPr>
            <a:xfrm>
              <a:off x="7192140" y="4140622"/>
              <a:ext cx="23836" cy="15543"/>
            </a:xfrm>
            <a:custGeom>
              <a:avLst/>
              <a:gdLst>
                <a:gd name="connsiteX0" fmla="*/ 2661 w 23836"/>
                <a:gd name="connsiteY0" fmla="*/ 4052 h 15543"/>
                <a:gd name="connsiteX1" fmla="*/ 7891 w 23836"/>
                <a:gd name="connsiteY1" fmla="*/ 2843 h 15543"/>
                <a:gd name="connsiteX2" fmla="*/ 11350 w 23836"/>
                <a:gd name="connsiteY2" fmla="*/ 1962 h 15543"/>
                <a:gd name="connsiteX3" fmla="*/ 14413 w 23836"/>
                <a:gd name="connsiteY3" fmla="*/ 1802 h 15543"/>
                <a:gd name="connsiteX4" fmla="*/ 16176 w 23836"/>
                <a:gd name="connsiteY4" fmla="*/ 1878 h 15543"/>
                <a:gd name="connsiteX5" fmla="*/ 19559 w 23836"/>
                <a:gd name="connsiteY5" fmla="*/ 593 h 15543"/>
                <a:gd name="connsiteX6" fmla="*/ 21969 w 23836"/>
                <a:gd name="connsiteY6" fmla="*/ 753 h 15543"/>
                <a:gd name="connsiteX7" fmla="*/ 23261 w 23836"/>
                <a:gd name="connsiteY7" fmla="*/ 2684 h 15543"/>
                <a:gd name="connsiteX8" fmla="*/ 23983 w 23836"/>
                <a:gd name="connsiteY8" fmla="*/ 12657 h 15543"/>
                <a:gd name="connsiteX9" fmla="*/ 22371 w 23836"/>
                <a:gd name="connsiteY9" fmla="*/ 15234 h 15543"/>
                <a:gd name="connsiteX10" fmla="*/ 7009 w 23836"/>
                <a:gd name="connsiteY10" fmla="*/ 15796 h 15543"/>
                <a:gd name="connsiteX11" fmla="*/ 4919 w 23836"/>
                <a:gd name="connsiteY11" fmla="*/ 15393 h 15543"/>
                <a:gd name="connsiteX12" fmla="*/ 2828 w 23836"/>
                <a:gd name="connsiteY12" fmla="*/ 15880 h 15543"/>
                <a:gd name="connsiteX13" fmla="*/ 2099 w 23836"/>
                <a:gd name="connsiteY13" fmla="*/ 15796 h 15543"/>
                <a:gd name="connsiteX14" fmla="*/ 1377 w 23836"/>
                <a:gd name="connsiteY14" fmla="*/ 15636 h 15543"/>
                <a:gd name="connsiteX15" fmla="*/ 252 w 23836"/>
                <a:gd name="connsiteY15" fmla="*/ 14109 h 15543"/>
                <a:gd name="connsiteX16" fmla="*/ 252 w 23836"/>
                <a:gd name="connsiteY16" fmla="*/ 5899 h 15543"/>
                <a:gd name="connsiteX17" fmla="*/ 890 w 23836"/>
                <a:gd name="connsiteY17" fmla="*/ 4615 h 15543"/>
                <a:gd name="connsiteX18" fmla="*/ 2661 w 23836"/>
                <a:gd name="connsiteY18" fmla="*/ 4052 h 15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36" h="15543">
                  <a:moveTo>
                    <a:pt x="2661" y="4052"/>
                  </a:moveTo>
                  <a:cubicBezTo>
                    <a:pt x="2661" y="4052"/>
                    <a:pt x="6363" y="2927"/>
                    <a:pt x="7891" y="2843"/>
                  </a:cubicBezTo>
                  <a:cubicBezTo>
                    <a:pt x="9419" y="2767"/>
                    <a:pt x="9822" y="2121"/>
                    <a:pt x="11350" y="1962"/>
                  </a:cubicBezTo>
                  <a:cubicBezTo>
                    <a:pt x="12877" y="1802"/>
                    <a:pt x="13280" y="1642"/>
                    <a:pt x="14413" y="1802"/>
                  </a:cubicBezTo>
                  <a:cubicBezTo>
                    <a:pt x="15538" y="1962"/>
                    <a:pt x="15135" y="2038"/>
                    <a:pt x="16176" y="1878"/>
                  </a:cubicBezTo>
                  <a:cubicBezTo>
                    <a:pt x="17225" y="1718"/>
                    <a:pt x="18594" y="753"/>
                    <a:pt x="19559" y="593"/>
                  </a:cubicBezTo>
                  <a:cubicBezTo>
                    <a:pt x="20524" y="434"/>
                    <a:pt x="20844" y="31"/>
                    <a:pt x="21969" y="753"/>
                  </a:cubicBezTo>
                  <a:cubicBezTo>
                    <a:pt x="23094" y="1475"/>
                    <a:pt x="23177" y="2197"/>
                    <a:pt x="23261" y="2684"/>
                  </a:cubicBezTo>
                  <a:cubicBezTo>
                    <a:pt x="23337" y="3163"/>
                    <a:pt x="23983" y="12657"/>
                    <a:pt x="23983" y="12657"/>
                  </a:cubicBezTo>
                  <a:cubicBezTo>
                    <a:pt x="23983" y="12657"/>
                    <a:pt x="23496" y="15074"/>
                    <a:pt x="22371" y="15234"/>
                  </a:cubicBezTo>
                  <a:cubicBezTo>
                    <a:pt x="21247" y="15393"/>
                    <a:pt x="7009" y="15796"/>
                    <a:pt x="7009" y="15796"/>
                  </a:cubicBezTo>
                  <a:cubicBezTo>
                    <a:pt x="7009" y="15796"/>
                    <a:pt x="5801" y="14914"/>
                    <a:pt x="4919" y="15393"/>
                  </a:cubicBezTo>
                  <a:cubicBezTo>
                    <a:pt x="4029" y="15880"/>
                    <a:pt x="3383" y="15880"/>
                    <a:pt x="2828" y="15880"/>
                  </a:cubicBezTo>
                  <a:cubicBezTo>
                    <a:pt x="2258" y="15880"/>
                    <a:pt x="2099" y="15796"/>
                    <a:pt x="2099" y="15796"/>
                  </a:cubicBezTo>
                  <a:cubicBezTo>
                    <a:pt x="2099" y="15796"/>
                    <a:pt x="1696" y="15880"/>
                    <a:pt x="1377" y="15636"/>
                  </a:cubicBezTo>
                  <a:cubicBezTo>
                    <a:pt x="1057" y="15393"/>
                    <a:pt x="252" y="16039"/>
                    <a:pt x="252" y="14109"/>
                  </a:cubicBezTo>
                  <a:lnTo>
                    <a:pt x="252" y="5899"/>
                  </a:lnTo>
                  <a:cubicBezTo>
                    <a:pt x="252" y="5899"/>
                    <a:pt x="-235" y="4934"/>
                    <a:pt x="890" y="4615"/>
                  </a:cubicBezTo>
                  <a:cubicBezTo>
                    <a:pt x="2023" y="4295"/>
                    <a:pt x="2661" y="4052"/>
                    <a:pt x="2661" y="4052"/>
                  </a:cubicBezTo>
                  <a:close/>
                </a:path>
              </a:pathLst>
            </a:custGeom>
            <a:solidFill>
              <a:srgbClr val="231F20"/>
            </a:solidFill>
            <a:ln w="7575" cap="flat">
              <a:noFill/>
              <a:prstDash val="solid"/>
              <a:round/>
            </a:ln>
          </p:spPr>
          <p:txBody>
            <a:bodyPr rtlCol="0" anchor="ctr"/>
            <a:lstStyle/>
            <a:p>
              <a:endParaRPr lang="en-GB"/>
            </a:p>
          </p:txBody>
        </p:sp>
        <p:sp>
          <p:nvSpPr>
            <p:cNvPr id="1172" name="Freeform: Shape 1171">
              <a:extLst>
                <a:ext uri="{FF2B5EF4-FFF2-40B4-BE49-F238E27FC236}">
                  <a16:creationId xmlns:a16="http://schemas.microsoft.com/office/drawing/2014/main" id="{2B6CA3BE-AEAC-4467-BBAE-C1DC7D17D61E}"/>
                </a:ext>
              </a:extLst>
            </p:cNvPr>
            <p:cNvSpPr/>
            <p:nvPr/>
          </p:nvSpPr>
          <p:spPr>
            <a:xfrm>
              <a:off x="7191034" y="4163663"/>
              <a:ext cx="25267" cy="15676"/>
            </a:xfrm>
            <a:custGeom>
              <a:avLst/>
              <a:gdLst>
                <a:gd name="connsiteX0" fmla="*/ 2407 w 25267"/>
                <a:gd name="connsiteY0" fmla="*/ 648 h 15676"/>
                <a:gd name="connsiteX1" fmla="*/ 14956 w 25267"/>
                <a:gd name="connsiteY1" fmla="*/ 412 h 15676"/>
                <a:gd name="connsiteX2" fmla="*/ 18172 w 25267"/>
                <a:gd name="connsiteY2" fmla="*/ 572 h 15676"/>
                <a:gd name="connsiteX3" fmla="*/ 19456 w 25267"/>
                <a:gd name="connsiteY3" fmla="*/ 1134 h 15676"/>
                <a:gd name="connsiteX4" fmla="*/ 21068 w 25267"/>
                <a:gd name="connsiteY4" fmla="*/ 732 h 15676"/>
                <a:gd name="connsiteX5" fmla="*/ 23964 w 25267"/>
                <a:gd name="connsiteY5" fmla="*/ 572 h 15676"/>
                <a:gd name="connsiteX6" fmla="*/ 25408 w 25267"/>
                <a:gd name="connsiteY6" fmla="*/ 2662 h 15676"/>
                <a:gd name="connsiteX7" fmla="*/ 24283 w 25267"/>
                <a:gd name="connsiteY7" fmla="*/ 9503 h 15676"/>
                <a:gd name="connsiteX8" fmla="*/ 22755 w 25267"/>
                <a:gd name="connsiteY8" fmla="*/ 14414 h 15676"/>
                <a:gd name="connsiteX9" fmla="*/ 22915 w 25267"/>
                <a:gd name="connsiteY9" fmla="*/ 15691 h 15676"/>
                <a:gd name="connsiteX10" fmla="*/ 20749 w 25267"/>
                <a:gd name="connsiteY10" fmla="*/ 16018 h 15676"/>
                <a:gd name="connsiteX11" fmla="*/ 15678 w 25267"/>
                <a:gd name="connsiteY11" fmla="*/ 14969 h 15676"/>
                <a:gd name="connsiteX12" fmla="*/ 12136 w 25267"/>
                <a:gd name="connsiteY12" fmla="*/ 14330 h 15676"/>
                <a:gd name="connsiteX13" fmla="*/ 9240 w 25267"/>
                <a:gd name="connsiteY13" fmla="*/ 13927 h 15676"/>
                <a:gd name="connsiteX14" fmla="*/ 5143 w 25267"/>
                <a:gd name="connsiteY14" fmla="*/ 13684 h 15676"/>
                <a:gd name="connsiteX15" fmla="*/ 2163 w 25267"/>
                <a:gd name="connsiteY15" fmla="*/ 13365 h 15676"/>
                <a:gd name="connsiteX16" fmla="*/ 795 w 25267"/>
                <a:gd name="connsiteY16" fmla="*/ 12400 h 15676"/>
                <a:gd name="connsiteX17" fmla="*/ 316 w 25267"/>
                <a:gd name="connsiteY17" fmla="*/ 10872 h 15676"/>
                <a:gd name="connsiteX18" fmla="*/ 233 w 25267"/>
                <a:gd name="connsiteY18" fmla="*/ 6843 h 15676"/>
                <a:gd name="connsiteX19" fmla="*/ 476 w 25267"/>
                <a:gd name="connsiteY19" fmla="*/ 2100 h 15676"/>
                <a:gd name="connsiteX20" fmla="*/ 1122 w 25267"/>
                <a:gd name="connsiteY20" fmla="*/ 815 h 15676"/>
                <a:gd name="connsiteX21" fmla="*/ 2407 w 25267"/>
                <a:gd name="connsiteY21" fmla="*/ 648 h 1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267" h="15676">
                  <a:moveTo>
                    <a:pt x="2407" y="648"/>
                  </a:moveTo>
                  <a:cubicBezTo>
                    <a:pt x="2407" y="648"/>
                    <a:pt x="13345" y="253"/>
                    <a:pt x="14956" y="412"/>
                  </a:cubicBezTo>
                  <a:cubicBezTo>
                    <a:pt x="16560" y="572"/>
                    <a:pt x="17693" y="572"/>
                    <a:pt x="18172" y="572"/>
                  </a:cubicBezTo>
                  <a:cubicBezTo>
                    <a:pt x="18658" y="572"/>
                    <a:pt x="18575" y="1058"/>
                    <a:pt x="19456" y="1134"/>
                  </a:cubicBezTo>
                  <a:cubicBezTo>
                    <a:pt x="20346" y="1218"/>
                    <a:pt x="20665" y="975"/>
                    <a:pt x="21068" y="732"/>
                  </a:cubicBezTo>
                  <a:cubicBezTo>
                    <a:pt x="21471" y="488"/>
                    <a:pt x="23318" y="93"/>
                    <a:pt x="23964" y="572"/>
                  </a:cubicBezTo>
                  <a:cubicBezTo>
                    <a:pt x="24610" y="1058"/>
                    <a:pt x="25492" y="815"/>
                    <a:pt x="25408" y="2662"/>
                  </a:cubicBezTo>
                  <a:cubicBezTo>
                    <a:pt x="25332" y="4517"/>
                    <a:pt x="24610" y="7010"/>
                    <a:pt x="24283" y="9503"/>
                  </a:cubicBezTo>
                  <a:cubicBezTo>
                    <a:pt x="23964" y="11997"/>
                    <a:pt x="22755" y="13768"/>
                    <a:pt x="22755" y="14414"/>
                  </a:cubicBezTo>
                  <a:cubicBezTo>
                    <a:pt x="22755" y="15052"/>
                    <a:pt x="22915" y="15691"/>
                    <a:pt x="22915" y="15691"/>
                  </a:cubicBezTo>
                  <a:cubicBezTo>
                    <a:pt x="22915" y="15691"/>
                    <a:pt x="21714" y="15934"/>
                    <a:pt x="20749" y="16018"/>
                  </a:cubicBezTo>
                  <a:cubicBezTo>
                    <a:pt x="19783" y="16101"/>
                    <a:pt x="16241" y="15052"/>
                    <a:pt x="15678" y="14969"/>
                  </a:cubicBezTo>
                  <a:cubicBezTo>
                    <a:pt x="15116" y="14893"/>
                    <a:pt x="13748" y="14574"/>
                    <a:pt x="12136" y="14330"/>
                  </a:cubicBezTo>
                  <a:cubicBezTo>
                    <a:pt x="10532" y="14087"/>
                    <a:pt x="11414" y="14087"/>
                    <a:pt x="9240" y="13927"/>
                  </a:cubicBezTo>
                  <a:cubicBezTo>
                    <a:pt x="7074" y="13768"/>
                    <a:pt x="6352" y="13684"/>
                    <a:pt x="5143" y="13684"/>
                  </a:cubicBezTo>
                  <a:cubicBezTo>
                    <a:pt x="3934" y="13684"/>
                    <a:pt x="3129" y="14087"/>
                    <a:pt x="2163" y="13365"/>
                  </a:cubicBezTo>
                  <a:cubicBezTo>
                    <a:pt x="1198" y="12643"/>
                    <a:pt x="1198" y="13038"/>
                    <a:pt x="795" y="12400"/>
                  </a:cubicBezTo>
                  <a:cubicBezTo>
                    <a:pt x="392" y="11753"/>
                    <a:pt x="476" y="12232"/>
                    <a:pt x="316" y="10872"/>
                  </a:cubicBezTo>
                  <a:cubicBezTo>
                    <a:pt x="157" y="9503"/>
                    <a:pt x="73" y="7413"/>
                    <a:pt x="233" y="6843"/>
                  </a:cubicBezTo>
                  <a:cubicBezTo>
                    <a:pt x="392" y="6288"/>
                    <a:pt x="233" y="2503"/>
                    <a:pt x="476" y="2100"/>
                  </a:cubicBezTo>
                  <a:cubicBezTo>
                    <a:pt x="711" y="1697"/>
                    <a:pt x="552" y="975"/>
                    <a:pt x="1122" y="815"/>
                  </a:cubicBezTo>
                  <a:cubicBezTo>
                    <a:pt x="1684" y="648"/>
                    <a:pt x="2407" y="648"/>
                    <a:pt x="2407" y="648"/>
                  </a:cubicBezTo>
                  <a:close/>
                </a:path>
              </a:pathLst>
            </a:custGeom>
            <a:solidFill>
              <a:srgbClr val="231F20"/>
            </a:solidFill>
            <a:ln w="7575" cap="flat">
              <a:noFill/>
              <a:prstDash val="solid"/>
              <a:round/>
            </a:ln>
          </p:spPr>
          <p:txBody>
            <a:bodyPr rtlCol="0" anchor="ctr"/>
            <a:lstStyle/>
            <a:p>
              <a:endParaRPr lang="en-GB"/>
            </a:p>
          </p:txBody>
        </p:sp>
        <p:sp>
          <p:nvSpPr>
            <p:cNvPr id="1173" name="Freeform: Shape 1172">
              <a:extLst>
                <a:ext uri="{FF2B5EF4-FFF2-40B4-BE49-F238E27FC236}">
                  <a16:creationId xmlns:a16="http://schemas.microsoft.com/office/drawing/2014/main" id="{569641FE-EC9B-486C-B7FA-51DC7C604D80}"/>
                </a:ext>
              </a:extLst>
            </p:cNvPr>
            <p:cNvSpPr/>
            <p:nvPr/>
          </p:nvSpPr>
          <p:spPr>
            <a:xfrm>
              <a:off x="7185779" y="4185286"/>
              <a:ext cx="26191" cy="23820"/>
            </a:xfrm>
            <a:custGeom>
              <a:avLst/>
              <a:gdLst>
                <a:gd name="connsiteX0" fmla="*/ 5082 w 26191"/>
                <a:gd name="connsiteY0" fmla="*/ 760 h 23820"/>
                <a:gd name="connsiteX1" fmla="*/ 19806 w 26191"/>
                <a:gd name="connsiteY1" fmla="*/ 4302 h 23820"/>
                <a:gd name="connsiteX2" fmla="*/ 23911 w 26191"/>
                <a:gd name="connsiteY2" fmla="*/ 5746 h 23820"/>
                <a:gd name="connsiteX3" fmla="*/ 26320 w 26191"/>
                <a:gd name="connsiteY3" fmla="*/ 8004 h 23820"/>
                <a:gd name="connsiteX4" fmla="*/ 24792 w 26191"/>
                <a:gd name="connsiteY4" fmla="*/ 17414 h 23820"/>
                <a:gd name="connsiteX5" fmla="*/ 23751 w 26191"/>
                <a:gd name="connsiteY5" fmla="*/ 22401 h 23820"/>
                <a:gd name="connsiteX6" fmla="*/ 20612 w 26191"/>
                <a:gd name="connsiteY6" fmla="*/ 23929 h 23820"/>
                <a:gd name="connsiteX7" fmla="*/ 1867 w 26191"/>
                <a:gd name="connsiteY7" fmla="*/ 13713 h 23820"/>
                <a:gd name="connsiteX8" fmla="*/ 179 w 26191"/>
                <a:gd name="connsiteY8" fmla="*/ 12268 h 23820"/>
                <a:gd name="connsiteX9" fmla="*/ 1304 w 26191"/>
                <a:gd name="connsiteY9" fmla="*/ 7358 h 23820"/>
                <a:gd name="connsiteX10" fmla="*/ 2672 w 26191"/>
                <a:gd name="connsiteY10" fmla="*/ 3093 h 23820"/>
                <a:gd name="connsiteX11" fmla="*/ 2992 w 26191"/>
                <a:gd name="connsiteY11" fmla="*/ 357 h 23820"/>
                <a:gd name="connsiteX12" fmla="*/ 5082 w 26191"/>
                <a:gd name="connsiteY12" fmla="*/ 760 h 2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1" h="23820">
                  <a:moveTo>
                    <a:pt x="5082" y="760"/>
                  </a:moveTo>
                  <a:cubicBezTo>
                    <a:pt x="5082" y="760"/>
                    <a:pt x="17396" y="3010"/>
                    <a:pt x="19806" y="4302"/>
                  </a:cubicBezTo>
                  <a:cubicBezTo>
                    <a:pt x="22223" y="5587"/>
                    <a:pt x="22459" y="5267"/>
                    <a:pt x="23911" y="5746"/>
                  </a:cubicBezTo>
                  <a:cubicBezTo>
                    <a:pt x="25355" y="6233"/>
                    <a:pt x="26487" y="5587"/>
                    <a:pt x="26320" y="8004"/>
                  </a:cubicBezTo>
                  <a:cubicBezTo>
                    <a:pt x="26161" y="10414"/>
                    <a:pt x="24792" y="17414"/>
                    <a:pt x="24792" y="17414"/>
                  </a:cubicBezTo>
                  <a:lnTo>
                    <a:pt x="23751" y="22401"/>
                  </a:lnTo>
                  <a:cubicBezTo>
                    <a:pt x="23751" y="22401"/>
                    <a:pt x="22786" y="24970"/>
                    <a:pt x="20612" y="23929"/>
                  </a:cubicBezTo>
                  <a:cubicBezTo>
                    <a:pt x="18438" y="22887"/>
                    <a:pt x="1867" y="13713"/>
                    <a:pt x="1867" y="13713"/>
                  </a:cubicBezTo>
                  <a:cubicBezTo>
                    <a:pt x="1867" y="13713"/>
                    <a:pt x="-140" y="13872"/>
                    <a:pt x="179" y="12268"/>
                  </a:cubicBezTo>
                  <a:cubicBezTo>
                    <a:pt x="498" y="10657"/>
                    <a:pt x="1145" y="7761"/>
                    <a:pt x="1304" y="7358"/>
                  </a:cubicBezTo>
                  <a:cubicBezTo>
                    <a:pt x="1464" y="6955"/>
                    <a:pt x="2513" y="3656"/>
                    <a:pt x="2672" y="3093"/>
                  </a:cubicBezTo>
                  <a:cubicBezTo>
                    <a:pt x="2832" y="2531"/>
                    <a:pt x="2110" y="357"/>
                    <a:pt x="2992" y="357"/>
                  </a:cubicBezTo>
                  <a:cubicBezTo>
                    <a:pt x="3873" y="357"/>
                    <a:pt x="5082" y="760"/>
                    <a:pt x="5082" y="760"/>
                  </a:cubicBezTo>
                  <a:close/>
                </a:path>
              </a:pathLst>
            </a:custGeom>
            <a:solidFill>
              <a:srgbClr val="231F20"/>
            </a:solidFill>
            <a:ln w="7575" cap="flat">
              <a:noFill/>
              <a:prstDash val="solid"/>
              <a:round/>
            </a:ln>
          </p:spPr>
          <p:txBody>
            <a:bodyPr rtlCol="0" anchor="ctr"/>
            <a:lstStyle/>
            <a:p>
              <a:endParaRPr lang="en-GB"/>
            </a:p>
          </p:txBody>
        </p:sp>
        <p:sp>
          <p:nvSpPr>
            <p:cNvPr id="1174" name="Freeform: Shape 1173">
              <a:extLst>
                <a:ext uri="{FF2B5EF4-FFF2-40B4-BE49-F238E27FC236}">
                  <a16:creationId xmlns:a16="http://schemas.microsoft.com/office/drawing/2014/main" id="{49C81C50-9578-4CE9-93AE-B6AAA462C132}"/>
                </a:ext>
              </a:extLst>
            </p:cNvPr>
            <p:cNvSpPr/>
            <p:nvPr/>
          </p:nvSpPr>
          <p:spPr>
            <a:xfrm>
              <a:off x="7123077" y="4290909"/>
              <a:ext cx="67864" cy="28983"/>
            </a:xfrm>
            <a:custGeom>
              <a:avLst/>
              <a:gdLst>
                <a:gd name="connsiteX0" fmla="*/ 50869 w 67864"/>
                <a:gd name="connsiteY0" fmla="*/ 4588 h 28983"/>
                <a:gd name="connsiteX1" fmla="*/ 67037 w 67864"/>
                <a:gd name="connsiteY1" fmla="*/ 13998 h 28983"/>
                <a:gd name="connsiteX2" fmla="*/ 67684 w 67864"/>
                <a:gd name="connsiteY2" fmla="*/ 15769 h 28983"/>
                <a:gd name="connsiteX3" fmla="*/ 63579 w 67864"/>
                <a:gd name="connsiteY3" fmla="*/ 20513 h 28983"/>
                <a:gd name="connsiteX4" fmla="*/ 48703 w 67864"/>
                <a:gd name="connsiteY4" fmla="*/ 28965 h 28983"/>
                <a:gd name="connsiteX5" fmla="*/ 30361 w 67864"/>
                <a:gd name="connsiteY5" fmla="*/ 29041 h 28983"/>
                <a:gd name="connsiteX6" fmla="*/ 13303 w 67864"/>
                <a:gd name="connsiteY6" fmla="*/ 22687 h 28983"/>
                <a:gd name="connsiteX7" fmla="*/ 1879 w 67864"/>
                <a:gd name="connsiteY7" fmla="*/ 12546 h 28983"/>
                <a:gd name="connsiteX8" fmla="*/ 351 w 67864"/>
                <a:gd name="connsiteY8" fmla="*/ 8693 h 28983"/>
                <a:gd name="connsiteX9" fmla="*/ 594 w 67864"/>
                <a:gd name="connsiteY9" fmla="*/ 7081 h 28983"/>
                <a:gd name="connsiteX10" fmla="*/ 3977 w 67864"/>
                <a:gd name="connsiteY10" fmla="*/ 5956 h 28983"/>
                <a:gd name="connsiteX11" fmla="*/ 19818 w 67864"/>
                <a:gd name="connsiteY11" fmla="*/ 726 h 28983"/>
                <a:gd name="connsiteX12" fmla="*/ 23033 w 67864"/>
                <a:gd name="connsiteY12" fmla="*/ 726 h 28983"/>
                <a:gd name="connsiteX13" fmla="*/ 25215 w 67864"/>
                <a:gd name="connsiteY13" fmla="*/ 2817 h 28983"/>
                <a:gd name="connsiteX14" fmla="*/ 28590 w 67864"/>
                <a:gd name="connsiteY14" fmla="*/ 5872 h 28983"/>
                <a:gd name="connsiteX15" fmla="*/ 34382 w 67864"/>
                <a:gd name="connsiteY15" fmla="*/ 7241 h 28983"/>
                <a:gd name="connsiteX16" fmla="*/ 40494 w 67864"/>
                <a:gd name="connsiteY16" fmla="*/ 7081 h 28983"/>
                <a:gd name="connsiteX17" fmla="*/ 44918 w 67864"/>
                <a:gd name="connsiteY17" fmla="*/ 5310 h 28983"/>
                <a:gd name="connsiteX18" fmla="*/ 47730 w 67864"/>
                <a:gd name="connsiteY18" fmla="*/ 3060 h 28983"/>
                <a:gd name="connsiteX19" fmla="*/ 49828 w 67864"/>
                <a:gd name="connsiteY19" fmla="*/ 3379 h 28983"/>
                <a:gd name="connsiteX20" fmla="*/ 51272 w 67864"/>
                <a:gd name="connsiteY20" fmla="*/ 4664 h 28983"/>
                <a:gd name="connsiteX21" fmla="*/ 50869 w 67864"/>
                <a:gd name="connsiteY21" fmla="*/ 4588 h 28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7864" h="28983">
                  <a:moveTo>
                    <a:pt x="50869" y="4588"/>
                  </a:moveTo>
                  <a:lnTo>
                    <a:pt x="67037" y="13998"/>
                  </a:lnTo>
                  <a:cubicBezTo>
                    <a:pt x="67037" y="13998"/>
                    <a:pt x="68649" y="14880"/>
                    <a:pt x="67684" y="15769"/>
                  </a:cubicBezTo>
                  <a:cubicBezTo>
                    <a:pt x="66718" y="16651"/>
                    <a:pt x="64468" y="19874"/>
                    <a:pt x="63579" y="20513"/>
                  </a:cubicBezTo>
                  <a:cubicBezTo>
                    <a:pt x="62697" y="21159"/>
                    <a:pt x="52724" y="28639"/>
                    <a:pt x="48703" y="28965"/>
                  </a:cubicBezTo>
                  <a:cubicBezTo>
                    <a:pt x="44682" y="29285"/>
                    <a:pt x="34298" y="29688"/>
                    <a:pt x="30361" y="29041"/>
                  </a:cubicBezTo>
                  <a:cubicBezTo>
                    <a:pt x="26416" y="28395"/>
                    <a:pt x="16602" y="25750"/>
                    <a:pt x="13303" y="22687"/>
                  </a:cubicBezTo>
                  <a:cubicBezTo>
                    <a:pt x="10004" y="19631"/>
                    <a:pt x="2601" y="14242"/>
                    <a:pt x="1879" y="12546"/>
                  </a:cubicBezTo>
                  <a:cubicBezTo>
                    <a:pt x="1156" y="10859"/>
                    <a:pt x="351" y="8693"/>
                    <a:pt x="351" y="8693"/>
                  </a:cubicBezTo>
                  <a:cubicBezTo>
                    <a:pt x="351" y="8693"/>
                    <a:pt x="-288" y="7484"/>
                    <a:pt x="594" y="7081"/>
                  </a:cubicBezTo>
                  <a:cubicBezTo>
                    <a:pt x="1476" y="6678"/>
                    <a:pt x="2205" y="6351"/>
                    <a:pt x="3977" y="5956"/>
                  </a:cubicBezTo>
                  <a:cubicBezTo>
                    <a:pt x="5740" y="5553"/>
                    <a:pt x="19818" y="726"/>
                    <a:pt x="19818" y="726"/>
                  </a:cubicBezTo>
                  <a:cubicBezTo>
                    <a:pt x="19818" y="726"/>
                    <a:pt x="21270" y="-3"/>
                    <a:pt x="23033" y="726"/>
                  </a:cubicBezTo>
                  <a:cubicBezTo>
                    <a:pt x="24804" y="1448"/>
                    <a:pt x="24409" y="1608"/>
                    <a:pt x="25215" y="2817"/>
                  </a:cubicBezTo>
                  <a:cubicBezTo>
                    <a:pt x="26013" y="4025"/>
                    <a:pt x="26173" y="5226"/>
                    <a:pt x="28590" y="5872"/>
                  </a:cubicBezTo>
                  <a:cubicBezTo>
                    <a:pt x="30999" y="6519"/>
                    <a:pt x="31646" y="7157"/>
                    <a:pt x="34382" y="7241"/>
                  </a:cubicBezTo>
                  <a:cubicBezTo>
                    <a:pt x="37111" y="7317"/>
                    <a:pt x="38563" y="7560"/>
                    <a:pt x="40494" y="7081"/>
                  </a:cubicBezTo>
                  <a:cubicBezTo>
                    <a:pt x="42424" y="6595"/>
                    <a:pt x="43716" y="6351"/>
                    <a:pt x="44918" y="5310"/>
                  </a:cubicBezTo>
                  <a:cubicBezTo>
                    <a:pt x="46126" y="4261"/>
                    <a:pt x="47008" y="3136"/>
                    <a:pt x="47730" y="3060"/>
                  </a:cubicBezTo>
                  <a:cubicBezTo>
                    <a:pt x="48460" y="2976"/>
                    <a:pt x="49022" y="2976"/>
                    <a:pt x="49828" y="3379"/>
                  </a:cubicBezTo>
                  <a:cubicBezTo>
                    <a:pt x="50634" y="3782"/>
                    <a:pt x="51272" y="4664"/>
                    <a:pt x="51272" y="4664"/>
                  </a:cubicBezTo>
                  <a:cubicBezTo>
                    <a:pt x="51272" y="4664"/>
                    <a:pt x="50390" y="4504"/>
                    <a:pt x="50869" y="4588"/>
                  </a:cubicBezTo>
                  <a:close/>
                </a:path>
              </a:pathLst>
            </a:custGeom>
            <a:solidFill>
              <a:srgbClr val="231F20"/>
            </a:solidFill>
            <a:ln w="7575" cap="flat">
              <a:noFill/>
              <a:prstDash val="solid"/>
              <a:round/>
            </a:ln>
          </p:spPr>
          <p:txBody>
            <a:bodyPr rtlCol="0" anchor="ctr"/>
            <a:lstStyle/>
            <a:p>
              <a:endParaRPr lang="en-GB"/>
            </a:p>
          </p:txBody>
        </p:sp>
        <p:sp>
          <p:nvSpPr>
            <p:cNvPr id="1175" name="Freeform: Shape 1174">
              <a:extLst>
                <a:ext uri="{FF2B5EF4-FFF2-40B4-BE49-F238E27FC236}">
                  <a16:creationId xmlns:a16="http://schemas.microsoft.com/office/drawing/2014/main" id="{D855461F-2EEE-4F95-819E-EAE3F1E75BFC}"/>
                </a:ext>
              </a:extLst>
            </p:cNvPr>
            <p:cNvSpPr/>
            <p:nvPr/>
          </p:nvSpPr>
          <p:spPr>
            <a:xfrm>
              <a:off x="7178653" y="4245375"/>
              <a:ext cx="24537" cy="18253"/>
            </a:xfrm>
            <a:custGeom>
              <a:avLst/>
              <a:gdLst>
                <a:gd name="connsiteX0" fmla="*/ 2954 w 24537"/>
                <a:gd name="connsiteY0" fmla="*/ 700 h 18253"/>
                <a:gd name="connsiteX1" fmla="*/ 23067 w 24537"/>
                <a:gd name="connsiteY1" fmla="*/ 2958 h 18253"/>
                <a:gd name="connsiteX2" fmla="*/ 24679 w 24537"/>
                <a:gd name="connsiteY2" fmla="*/ 4166 h 18253"/>
                <a:gd name="connsiteX3" fmla="*/ 23310 w 24537"/>
                <a:gd name="connsiteY3" fmla="*/ 17514 h 18253"/>
                <a:gd name="connsiteX4" fmla="*/ 21456 w 24537"/>
                <a:gd name="connsiteY4" fmla="*/ 18563 h 18253"/>
                <a:gd name="connsiteX5" fmla="*/ 1753 w 24537"/>
                <a:gd name="connsiteY5" fmla="*/ 15105 h 18253"/>
                <a:gd name="connsiteX6" fmla="*/ 141 w 24537"/>
                <a:gd name="connsiteY6" fmla="*/ 13736 h 18253"/>
                <a:gd name="connsiteX7" fmla="*/ 1183 w 24537"/>
                <a:gd name="connsiteY7" fmla="*/ 1749 h 18253"/>
                <a:gd name="connsiteX8" fmla="*/ 1829 w 24537"/>
                <a:gd name="connsiteY8" fmla="*/ 381 h 18253"/>
                <a:gd name="connsiteX9" fmla="*/ 2954 w 24537"/>
                <a:gd name="connsiteY9" fmla="*/ 700 h 1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37" h="18253">
                  <a:moveTo>
                    <a:pt x="2954" y="700"/>
                  </a:moveTo>
                  <a:lnTo>
                    <a:pt x="23067" y="2958"/>
                  </a:lnTo>
                  <a:cubicBezTo>
                    <a:pt x="23067" y="2958"/>
                    <a:pt x="24679" y="2882"/>
                    <a:pt x="24679" y="4166"/>
                  </a:cubicBezTo>
                  <a:cubicBezTo>
                    <a:pt x="24679" y="5451"/>
                    <a:pt x="23310" y="17514"/>
                    <a:pt x="23310" y="17514"/>
                  </a:cubicBezTo>
                  <a:cubicBezTo>
                    <a:pt x="23310" y="17514"/>
                    <a:pt x="23067" y="18966"/>
                    <a:pt x="21456" y="18563"/>
                  </a:cubicBezTo>
                  <a:cubicBezTo>
                    <a:pt x="19852" y="18160"/>
                    <a:pt x="1753" y="15105"/>
                    <a:pt x="1753" y="15105"/>
                  </a:cubicBezTo>
                  <a:cubicBezTo>
                    <a:pt x="1753" y="15105"/>
                    <a:pt x="141" y="14945"/>
                    <a:pt x="141" y="13736"/>
                  </a:cubicBezTo>
                  <a:cubicBezTo>
                    <a:pt x="141" y="12528"/>
                    <a:pt x="1183" y="1749"/>
                    <a:pt x="1183" y="1749"/>
                  </a:cubicBezTo>
                  <a:cubicBezTo>
                    <a:pt x="1183" y="1749"/>
                    <a:pt x="1023" y="381"/>
                    <a:pt x="1829" y="381"/>
                  </a:cubicBezTo>
                  <a:cubicBezTo>
                    <a:pt x="2635" y="381"/>
                    <a:pt x="2954" y="700"/>
                    <a:pt x="2954" y="700"/>
                  </a:cubicBezTo>
                  <a:close/>
                </a:path>
              </a:pathLst>
            </a:custGeom>
            <a:solidFill>
              <a:srgbClr val="231F20"/>
            </a:solidFill>
            <a:ln w="7575" cap="flat">
              <a:noFill/>
              <a:prstDash val="solid"/>
              <a:round/>
            </a:ln>
          </p:spPr>
          <p:txBody>
            <a:bodyPr rtlCol="0" anchor="ctr"/>
            <a:lstStyle/>
            <a:p>
              <a:endParaRPr lang="en-GB"/>
            </a:p>
          </p:txBody>
        </p:sp>
        <p:sp>
          <p:nvSpPr>
            <p:cNvPr id="1176" name="Freeform: Shape 1175">
              <a:extLst>
                <a:ext uri="{FF2B5EF4-FFF2-40B4-BE49-F238E27FC236}">
                  <a16:creationId xmlns:a16="http://schemas.microsoft.com/office/drawing/2014/main" id="{EDDD1114-A076-48EF-A75A-8C800C498E92}"/>
                </a:ext>
              </a:extLst>
            </p:cNvPr>
            <p:cNvSpPr/>
            <p:nvPr/>
          </p:nvSpPr>
          <p:spPr>
            <a:xfrm>
              <a:off x="7176552" y="4265874"/>
              <a:ext cx="24888" cy="14534"/>
            </a:xfrm>
            <a:custGeom>
              <a:avLst/>
              <a:gdLst>
                <a:gd name="connsiteX0" fmla="*/ 4013 w 24888"/>
                <a:gd name="connsiteY0" fmla="*/ 1211 h 14534"/>
                <a:gd name="connsiteX1" fmla="*/ 20987 w 24888"/>
                <a:gd name="connsiteY1" fmla="*/ 4745 h 14534"/>
                <a:gd name="connsiteX2" fmla="*/ 23959 w 24888"/>
                <a:gd name="connsiteY2" fmla="*/ 5148 h 14534"/>
                <a:gd name="connsiteX3" fmla="*/ 25008 w 24888"/>
                <a:gd name="connsiteY3" fmla="*/ 6600 h 14534"/>
                <a:gd name="connsiteX4" fmla="*/ 23959 w 24888"/>
                <a:gd name="connsiteY4" fmla="*/ 12309 h 14534"/>
                <a:gd name="connsiteX5" fmla="*/ 22591 w 24888"/>
                <a:gd name="connsiteY5" fmla="*/ 14559 h 14534"/>
                <a:gd name="connsiteX6" fmla="*/ 18813 w 24888"/>
                <a:gd name="connsiteY6" fmla="*/ 14726 h 14534"/>
                <a:gd name="connsiteX7" fmla="*/ 5701 w 24888"/>
                <a:gd name="connsiteY7" fmla="*/ 11184 h 14534"/>
                <a:gd name="connsiteX8" fmla="*/ 471 w 24888"/>
                <a:gd name="connsiteY8" fmla="*/ 9572 h 14534"/>
                <a:gd name="connsiteX9" fmla="*/ 228 w 24888"/>
                <a:gd name="connsiteY9" fmla="*/ 5794 h 14534"/>
                <a:gd name="connsiteX10" fmla="*/ 631 w 24888"/>
                <a:gd name="connsiteY10" fmla="*/ 1933 h 14534"/>
                <a:gd name="connsiteX11" fmla="*/ 2082 w 24888"/>
                <a:gd name="connsiteY11" fmla="*/ 405 h 14534"/>
                <a:gd name="connsiteX12" fmla="*/ 4013 w 24888"/>
                <a:gd name="connsiteY12" fmla="*/ 1211 h 1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88" h="14534">
                  <a:moveTo>
                    <a:pt x="4013" y="1211"/>
                  </a:moveTo>
                  <a:cubicBezTo>
                    <a:pt x="4013" y="1211"/>
                    <a:pt x="19695" y="4669"/>
                    <a:pt x="20987" y="4745"/>
                  </a:cubicBezTo>
                  <a:cubicBezTo>
                    <a:pt x="22272" y="4829"/>
                    <a:pt x="23556" y="4905"/>
                    <a:pt x="23959" y="5148"/>
                  </a:cubicBezTo>
                  <a:cubicBezTo>
                    <a:pt x="24362" y="5391"/>
                    <a:pt x="25168" y="4989"/>
                    <a:pt x="25008" y="6600"/>
                  </a:cubicBezTo>
                  <a:cubicBezTo>
                    <a:pt x="24841" y="8212"/>
                    <a:pt x="24202" y="11343"/>
                    <a:pt x="23959" y="12309"/>
                  </a:cubicBezTo>
                  <a:cubicBezTo>
                    <a:pt x="23716" y="13274"/>
                    <a:pt x="23153" y="14163"/>
                    <a:pt x="22591" y="14559"/>
                  </a:cubicBezTo>
                  <a:cubicBezTo>
                    <a:pt x="22028" y="14969"/>
                    <a:pt x="20341" y="15045"/>
                    <a:pt x="18813" y="14726"/>
                  </a:cubicBezTo>
                  <a:cubicBezTo>
                    <a:pt x="17285" y="14399"/>
                    <a:pt x="8110" y="11746"/>
                    <a:pt x="5701" y="11184"/>
                  </a:cubicBezTo>
                  <a:cubicBezTo>
                    <a:pt x="3283" y="10621"/>
                    <a:pt x="631" y="10378"/>
                    <a:pt x="471" y="9572"/>
                  </a:cubicBezTo>
                  <a:cubicBezTo>
                    <a:pt x="311" y="8774"/>
                    <a:pt x="-16" y="7566"/>
                    <a:pt x="228" y="5794"/>
                  </a:cubicBezTo>
                  <a:cubicBezTo>
                    <a:pt x="471" y="4023"/>
                    <a:pt x="395" y="2579"/>
                    <a:pt x="631" y="1933"/>
                  </a:cubicBezTo>
                  <a:cubicBezTo>
                    <a:pt x="874" y="1287"/>
                    <a:pt x="1117" y="245"/>
                    <a:pt x="2082" y="405"/>
                  </a:cubicBezTo>
                  <a:cubicBezTo>
                    <a:pt x="3048" y="565"/>
                    <a:pt x="4013" y="1211"/>
                    <a:pt x="4013" y="1211"/>
                  </a:cubicBezTo>
                  <a:close/>
                </a:path>
              </a:pathLst>
            </a:custGeom>
            <a:solidFill>
              <a:srgbClr val="231F20"/>
            </a:solidFill>
            <a:ln w="7575" cap="flat">
              <a:noFill/>
              <a:prstDash val="solid"/>
              <a:round/>
            </a:ln>
          </p:spPr>
          <p:txBody>
            <a:bodyPr rtlCol="0" anchor="ctr"/>
            <a:lstStyle/>
            <a:p>
              <a:endParaRPr lang="en-GB"/>
            </a:p>
          </p:txBody>
        </p:sp>
        <p:sp>
          <p:nvSpPr>
            <p:cNvPr id="1177" name="Freeform: Shape 1176">
              <a:extLst>
                <a:ext uri="{FF2B5EF4-FFF2-40B4-BE49-F238E27FC236}">
                  <a16:creationId xmlns:a16="http://schemas.microsoft.com/office/drawing/2014/main" id="{9DB68DE1-1772-4355-BC35-9DF8E3353E81}"/>
                </a:ext>
              </a:extLst>
            </p:cNvPr>
            <p:cNvSpPr/>
            <p:nvPr/>
          </p:nvSpPr>
          <p:spPr>
            <a:xfrm>
              <a:off x="7174316" y="4282226"/>
              <a:ext cx="23977" cy="17452"/>
            </a:xfrm>
            <a:custGeom>
              <a:avLst/>
              <a:gdLst>
                <a:gd name="connsiteX0" fmla="*/ 3025 w 23977"/>
                <a:gd name="connsiteY0" fmla="*/ 396 h 17452"/>
                <a:gd name="connsiteX1" fmla="*/ 23054 w 23977"/>
                <a:gd name="connsiteY1" fmla="*/ 6181 h 17452"/>
                <a:gd name="connsiteX2" fmla="*/ 24020 w 23977"/>
                <a:gd name="connsiteY2" fmla="*/ 8514 h 17452"/>
                <a:gd name="connsiteX3" fmla="*/ 20805 w 23977"/>
                <a:gd name="connsiteY3" fmla="*/ 16321 h 17452"/>
                <a:gd name="connsiteX4" fmla="*/ 19033 w 23977"/>
                <a:gd name="connsiteY4" fmla="*/ 17689 h 17452"/>
                <a:gd name="connsiteX5" fmla="*/ 12435 w 23977"/>
                <a:gd name="connsiteY5" fmla="*/ 13508 h 17452"/>
                <a:gd name="connsiteX6" fmla="*/ 3671 w 23977"/>
                <a:gd name="connsiteY6" fmla="*/ 8195 h 17452"/>
                <a:gd name="connsiteX7" fmla="*/ 448 w 23977"/>
                <a:gd name="connsiteY7" fmla="*/ 6591 h 17452"/>
                <a:gd name="connsiteX8" fmla="*/ 372 w 23977"/>
                <a:gd name="connsiteY8" fmla="*/ 3931 h 17452"/>
                <a:gd name="connsiteX9" fmla="*/ 1178 w 23977"/>
                <a:gd name="connsiteY9" fmla="*/ 791 h 17452"/>
                <a:gd name="connsiteX10" fmla="*/ 3025 w 23977"/>
                <a:gd name="connsiteY10" fmla="*/ 396 h 17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77" h="17452">
                  <a:moveTo>
                    <a:pt x="3025" y="396"/>
                  </a:moveTo>
                  <a:lnTo>
                    <a:pt x="23054" y="6181"/>
                  </a:lnTo>
                  <a:cubicBezTo>
                    <a:pt x="23054" y="6181"/>
                    <a:pt x="24499" y="6986"/>
                    <a:pt x="24020" y="8514"/>
                  </a:cubicBezTo>
                  <a:cubicBezTo>
                    <a:pt x="23541" y="10050"/>
                    <a:pt x="22089" y="15112"/>
                    <a:pt x="20805" y="16321"/>
                  </a:cubicBezTo>
                  <a:cubicBezTo>
                    <a:pt x="19520" y="17530"/>
                    <a:pt x="19756" y="18168"/>
                    <a:pt x="19033" y="17689"/>
                  </a:cubicBezTo>
                  <a:cubicBezTo>
                    <a:pt x="18311" y="17210"/>
                    <a:pt x="14929" y="15279"/>
                    <a:pt x="12435" y="13508"/>
                  </a:cubicBezTo>
                  <a:cubicBezTo>
                    <a:pt x="9942" y="11737"/>
                    <a:pt x="5115" y="8355"/>
                    <a:pt x="3671" y="8195"/>
                  </a:cubicBezTo>
                  <a:cubicBezTo>
                    <a:pt x="2219" y="8035"/>
                    <a:pt x="608" y="7154"/>
                    <a:pt x="448" y="6591"/>
                  </a:cubicBezTo>
                  <a:cubicBezTo>
                    <a:pt x="288" y="6021"/>
                    <a:pt x="-114" y="5785"/>
                    <a:pt x="372" y="3931"/>
                  </a:cubicBezTo>
                  <a:cubicBezTo>
                    <a:pt x="851" y="2084"/>
                    <a:pt x="212" y="1202"/>
                    <a:pt x="1178" y="791"/>
                  </a:cubicBezTo>
                  <a:cubicBezTo>
                    <a:pt x="2143" y="396"/>
                    <a:pt x="3025" y="396"/>
                    <a:pt x="3025" y="396"/>
                  </a:cubicBezTo>
                  <a:close/>
                </a:path>
              </a:pathLst>
            </a:custGeom>
            <a:solidFill>
              <a:srgbClr val="231F20"/>
            </a:solidFill>
            <a:ln w="7575" cap="flat">
              <a:noFill/>
              <a:prstDash val="solid"/>
              <a:round/>
            </a:ln>
          </p:spPr>
          <p:txBody>
            <a:bodyPr rtlCol="0" anchor="ctr"/>
            <a:lstStyle/>
            <a:p>
              <a:endParaRPr lang="en-GB"/>
            </a:p>
          </p:txBody>
        </p:sp>
        <p:sp>
          <p:nvSpPr>
            <p:cNvPr id="1178" name="Freeform: Shape 1177">
              <a:extLst>
                <a:ext uri="{FF2B5EF4-FFF2-40B4-BE49-F238E27FC236}">
                  <a16:creationId xmlns:a16="http://schemas.microsoft.com/office/drawing/2014/main" id="{07D0E6DC-C2E5-4992-A93A-8CAC2EBDEF79}"/>
                </a:ext>
              </a:extLst>
            </p:cNvPr>
            <p:cNvSpPr/>
            <p:nvPr/>
          </p:nvSpPr>
          <p:spPr>
            <a:xfrm>
              <a:off x="7120476" y="4277586"/>
              <a:ext cx="23612" cy="12750"/>
            </a:xfrm>
            <a:custGeom>
              <a:avLst/>
              <a:gdLst>
                <a:gd name="connsiteX0" fmla="*/ 1018 w 23612"/>
                <a:gd name="connsiteY0" fmla="*/ 685 h 12750"/>
                <a:gd name="connsiteX1" fmla="*/ 21207 w 23612"/>
                <a:gd name="connsiteY1" fmla="*/ 769 h 12750"/>
                <a:gd name="connsiteX2" fmla="*/ 22492 w 23612"/>
                <a:gd name="connsiteY2" fmla="*/ 525 h 12750"/>
                <a:gd name="connsiteX3" fmla="*/ 23381 w 23612"/>
                <a:gd name="connsiteY3" fmla="*/ 1894 h 12750"/>
                <a:gd name="connsiteX4" fmla="*/ 23625 w 23612"/>
                <a:gd name="connsiteY4" fmla="*/ 5915 h 12750"/>
                <a:gd name="connsiteX5" fmla="*/ 22735 w 23612"/>
                <a:gd name="connsiteY5" fmla="*/ 7526 h 12750"/>
                <a:gd name="connsiteX6" fmla="*/ 775 w 23612"/>
                <a:gd name="connsiteY6" fmla="*/ 13075 h 12750"/>
                <a:gd name="connsiteX7" fmla="*/ 288 w 23612"/>
                <a:gd name="connsiteY7" fmla="*/ 11547 h 12750"/>
                <a:gd name="connsiteX8" fmla="*/ 129 w 23612"/>
                <a:gd name="connsiteY8" fmla="*/ 6804 h 12750"/>
                <a:gd name="connsiteX9" fmla="*/ 288 w 23612"/>
                <a:gd name="connsiteY9" fmla="*/ 2532 h 12750"/>
                <a:gd name="connsiteX10" fmla="*/ 1018 w 23612"/>
                <a:gd name="connsiteY10" fmla="*/ 685 h 1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2" h="12750">
                  <a:moveTo>
                    <a:pt x="1018" y="685"/>
                  </a:moveTo>
                  <a:lnTo>
                    <a:pt x="21207" y="769"/>
                  </a:lnTo>
                  <a:cubicBezTo>
                    <a:pt x="21207" y="769"/>
                    <a:pt x="21937" y="122"/>
                    <a:pt x="22492" y="525"/>
                  </a:cubicBezTo>
                  <a:cubicBezTo>
                    <a:pt x="23054" y="928"/>
                    <a:pt x="23214" y="1004"/>
                    <a:pt x="23381" y="1894"/>
                  </a:cubicBezTo>
                  <a:cubicBezTo>
                    <a:pt x="23541" y="2775"/>
                    <a:pt x="23625" y="5428"/>
                    <a:pt x="23625" y="5915"/>
                  </a:cubicBezTo>
                  <a:cubicBezTo>
                    <a:pt x="23625" y="6394"/>
                    <a:pt x="24179" y="7283"/>
                    <a:pt x="22735" y="7526"/>
                  </a:cubicBezTo>
                  <a:cubicBezTo>
                    <a:pt x="21291" y="7762"/>
                    <a:pt x="775" y="13075"/>
                    <a:pt x="775" y="13075"/>
                  </a:cubicBezTo>
                  <a:cubicBezTo>
                    <a:pt x="775" y="13075"/>
                    <a:pt x="288" y="13638"/>
                    <a:pt x="288" y="11547"/>
                  </a:cubicBezTo>
                  <a:cubicBezTo>
                    <a:pt x="288" y="9457"/>
                    <a:pt x="129" y="8408"/>
                    <a:pt x="129" y="6804"/>
                  </a:cubicBezTo>
                  <a:cubicBezTo>
                    <a:pt x="129" y="5193"/>
                    <a:pt x="53" y="3178"/>
                    <a:pt x="288" y="2532"/>
                  </a:cubicBezTo>
                  <a:cubicBezTo>
                    <a:pt x="532" y="1894"/>
                    <a:pt x="615" y="845"/>
                    <a:pt x="1018" y="685"/>
                  </a:cubicBezTo>
                  <a:close/>
                </a:path>
              </a:pathLst>
            </a:custGeom>
            <a:solidFill>
              <a:srgbClr val="231F20"/>
            </a:solidFill>
            <a:ln w="7575" cap="flat">
              <a:noFill/>
              <a:prstDash val="solid"/>
              <a:round/>
            </a:ln>
          </p:spPr>
          <p:txBody>
            <a:bodyPr rtlCol="0" anchor="ctr"/>
            <a:lstStyle/>
            <a:p>
              <a:endParaRPr lang="en-GB"/>
            </a:p>
          </p:txBody>
        </p:sp>
        <p:sp>
          <p:nvSpPr>
            <p:cNvPr id="1179" name="Freeform: Shape 1178">
              <a:extLst>
                <a:ext uri="{FF2B5EF4-FFF2-40B4-BE49-F238E27FC236}">
                  <a16:creationId xmlns:a16="http://schemas.microsoft.com/office/drawing/2014/main" id="{2EF5D870-E422-4681-A5A4-FFF6560FFA08}"/>
                </a:ext>
              </a:extLst>
            </p:cNvPr>
            <p:cNvSpPr/>
            <p:nvPr/>
          </p:nvSpPr>
          <p:spPr>
            <a:xfrm>
              <a:off x="7120690" y="4260182"/>
              <a:ext cx="24682" cy="11032"/>
            </a:xfrm>
            <a:custGeom>
              <a:avLst/>
              <a:gdLst>
                <a:gd name="connsiteX0" fmla="*/ 4020 w 24682"/>
                <a:gd name="connsiteY0" fmla="*/ 385 h 11032"/>
                <a:gd name="connsiteX1" fmla="*/ 13514 w 24682"/>
                <a:gd name="connsiteY1" fmla="*/ 940 h 11032"/>
                <a:gd name="connsiteX2" fmla="*/ 19063 w 24682"/>
                <a:gd name="connsiteY2" fmla="*/ 2073 h 11032"/>
                <a:gd name="connsiteX3" fmla="*/ 23167 w 24682"/>
                <a:gd name="connsiteY3" fmla="*/ 2392 h 11032"/>
                <a:gd name="connsiteX4" fmla="*/ 24779 w 24682"/>
                <a:gd name="connsiteY4" fmla="*/ 3677 h 11032"/>
                <a:gd name="connsiteX5" fmla="*/ 24695 w 24682"/>
                <a:gd name="connsiteY5" fmla="*/ 7706 h 11032"/>
                <a:gd name="connsiteX6" fmla="*/ 23570 w 24682"/>
                <a:gd name="connsiteY6" fmla="*/ 10594 h 11032"/>
                <a:gd name="connsiteX7" fmla="*/ 19466 w 24682"/>
                <a:gd name="connsiteY7" fmla="*/ 11400 h 11032"/>
                <a:gd name="connsiteX8" fmla="*/ 13597 w 24682"/>
                <a:gd name="connsiteY8" fmla="*/ 11081 h 11032"/>
                <a:gd name="connsiteX9" fmla="*/ 6840 w 24682"/>
                <a:gd name="connsiteY9" fmla="*/ 10921 h 11032"/>
                <a:gd name="connsiteX10" fmla="*/ 1207 w 24682"/>
                <a:gd name="connsiteY10" fmla="*/ 10921 h 11032"/>
                <a:gd name="connsiteX11" fmla="*/ 242 w 24682"/>
                <a:gd name="connsiteY11" fmla="*/ 8747 h 11032"/>
                <a:gd name="connsiteX12" fmla="*/ 1047 w 24682"/>
                <a:gd name="connsiteY12" fmla="*/ 3844 h 11032"/>
                <a:gd name="connsiteX13" fmla="*/ 1770 w 24682"/>
                <a:gd name="connsiteY13" fmla="*/ 1267 h 11032"/>
                <a:gd name="connsiteX14" fmla="*/ 4020 w 24682"/>
                <a:gd name="connsiteY14" fmla="*/ 385 h 11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682" h="11032">
                  <a:moveTo>
                    <a:pt x="4020" y="385"/>
                  </a:moveTo>
                  <a:cubicBezTo>
                    <a:pt x="4020" y="385"/>
                    <a:pt x="10458" y="461"/>
                    <a:pt x="13514" y="940"/>
                  </a:cubicBezTo>
                  <a:cubicBezTo>
                    <a:pt x="16569" y="1427"/>
                    <a:pt x="17694" y="1989"/>
                    <a:pt x="19063" y="2073"/>
                  </a:cubicBezTo>
                  <a:cubicBezTo>
                    <a:pt x="20431" y="2157"/>
                    <a:pt x="23167" y="2392"/>
                    <a:pt x="23167" y="2392"/>
                  </a:cubicBezTo>
                  <a:cubicBezTo>
                    <a:pt x="23167" y="2392"/>
                    <a:pt x="24695" y="2552"/>
                    <a:pt x="24779" y="3677"/>
                  </a:cubicBezTo>
                  <a:cubicBezTo>
                    <a:pt x="24855" y="4809"/>
                    <a:pt x="24695" y="6170"/>
                    <a:pt x="24695" y="7706"/>
                  </a:cubicBezTo>
                  <a:cubicBezTo>
                    <a:pt x="24695" y="9233"/>
                    <a:pt x="23570" y="10594"/>
                    <a:pt x="23570" y="10594"/>
                  </a:cubicBezTo>
                  <a:cubicBezTo>
                    <a:pt x="23570" y="10594"/>
                    <a:pt x="22118" y="11559"/>
                    <a:pt x="19466" y="11400"/>
                  </a:cubicBezTo>
                  <a:cubicBezTo>
                    <a:pt x="16813" y="11240"/>
                    <a:pt x="16493" y="11240"/>
                    <a:pt x="13597" y="11081"/>
                  </a:cubicBezTo>
                  <a:cubicBezTo>
                    <a:pt x="10701" y="10921"/>
                    <a:pt x="7638" y="10921"/>
                    <a:pt x="6840" y="10921"/>
                  </a:cubicBezTo>
                  <a:lnTo>
                    <a:pt x="1207" y="10921"/>
                  </a:lnTo>
                  <a:cubicBezTo>
                    <a:pt x="1207" y="10921"/>
                    <a:pt x="-321" y="11240"/>
                    <a:pt x="242" y="8747"/>
                  </a:cubicBezTo>
                  <a:cubicBezTo>
                    <a:pt x="804" y="6254"/>
                    <a:pt x="721" y="4969"/>
                    <a:pt x="1047" y="3844"/>
                  </a:cubicBezTo>
                  <a:cubicBezTo>
                    <a:pt x="1367" y="2712"/>
                    <a:pt x="1123" y="1830"/>
                    <a:pt x="1770" y="1267"/>
                  </a:cubicBezTo>
                  <a:cubicBezTo>
                    <a:pt x="2408" y="705"/>
                    <a:pt x="4020" y="385"/>
                    <a:pt x="4020" y="385"/>
                  </a:cubicBezTo>
                  <a:close/>
                </a:path>
              </a:pathLst>
            </a:custGeom>
            <a:solidFill>
              <a:srgbClr val="231F20"/>
            </a:solidFill>
            <a:ln w="7575" cap="flat">
              <a:noFill/>
              <a:prstDash val="solid"/>
              <a:round/>
            </a:ln>
          </p:spPr>
          <p:txBody>
            <a:bodyPr rtlCol="0" anchor="ctr"/>
            <a:lstStyle/>
            <a:p>
              <a:endParaRPr lang="en-GB"/>
            </a:p>
          </p:txBody>
        </p:sp>
        <p:sp>
          <p:nvSpPr>
            <p:cNvPr id="1180" name="Freeform: Shape 1179">
              <a:extLst>
                <a:ext uri="{FF2B5EF4-FFF2-40B4-BE49-F238E27FC236}">
                  <a16:creationId xmlns:a16="http://schemas.microsoft.com/office/drawing/2014/main" id="{110ADAC4-8444-4322-8089-CBAA8B4F6988}"/>
                </a:ext>
              </a:extLst>
            </p:cNvPr>
            <p:cNvSpPr/>
            <p:nvPr/>
          </p:nvSpPr>
          <p:spPr>
            <a:xfrm>
              <a:off x="7123704" y="4237492"/>
              <a:ext cx="24065" cy="16897"/>
            </a:xfrm>
            <a:custGeom>
              <a:avLst/>
              <a:gdLst>
                <a:gd name="connsiteX0" fmla="*/ 6077 w 24065"/>
                <a:gd name="connsiteY0" fmla="*/ 461 h 16897"/>
                <a:gd name="connsiteX1" fmla="*/ 14043 w 24065"/>
                <a:gd name="connsiteY1" fmla="*/ 1829 h 16897"/>
                <a:gd name="connsiteX2" fmla="*/ 16696 w 24065"/>
                <a:gd name="connsiteY2" fmla="*/ 1662 h 16897"/>
                <a:gd name="connsiteX3" fmla="*/ 20155 w 24065"/>
                <a:gd name="connsiteY3" fmla="*/ 2468 h 16897"/>
                <a:gd name="connsiteX4" fmla="*/ 22732 w 24065"/>
                <a:gd name="connsiteY4" fmla="*/ 3273 h 16897"/>
                <a:gd name="connsiteX5" fmla="*/ 24176 w 24065"/>
                <a:gd name="connsiteY5" fmla="*/ 5926 h 16897"/>
                <a:gd name="connsiteX6" fmla="*/ 23530 w 24065"/>
                <a:gd name="connsiteY6" fmla="*/ 11240 h 16897"/>
                <a:gd name="connsiteX7" fmla="*/ 22732 w 24065"/>
                <a:gd name="connsiteY7" fmla="*/ 17275 h 16897"/>
                <a:gd name="connsiteX8" fmla="*/ 361 w 24065"/>
                <a:gd name="connsiteY8" fmla="*/ 16150 h 16897"/>
                <a:gd name="connsiteX9" fmla="*/ 688 w 24065"/>
                <a:gd name="connsiteY9" fmla="*/ 13087 h 16897"/>
                <a:gd name="connsiteX10" fmla="*/ 2132 w 24065"/>
                <a:gd name="connsiteY10" fmla="*/ 8343 h 16897"/>
                <a:gd name="connsiteX11" fmla="*/ 3264 w 24065"/>
                <a:gd name="connsiteY11" fmla="*/ 5288 h 16897"/>
                <a:gd name="connsiteX12" fmla="*/ 4466 w 24065"/>
                <a:gd name="connsiteY12" fmla="*/ 2795 h 16897"/>
                <a:gd name="connsiteX13" fmla="*/ 4868 w 24065"/>
                <a:gd name="connsiteY13" fmla="*/ 377 h 16897"/>
                <a:gd name="connsiteX14" fmla="*/ 6077 w 24065"/>
                <a:gd name="connsiteY14" fmla="*/ 461 h 1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65" h="16897">
                  <a:moveTo>
                    <a:pt x="6077" y="461"/>
                  </a:moveTo>
                  <a:cubicBezTo>
                    <a:pt x="6077" y="461"/>
                    <a:pt x="12356" y="1829"/>
                    <a:pt x="14043" y="1829"/>
                  </a:cubicBezTo>
                  <a:cubicBezTo>
                    <a:pt x="15731" y="1829"/>
                    <a:pt x="15244" y="1183"/>
                    <a:pt x="16696" y="1662"/>
                  </a:cubicBezTo>
                  <a:cubicBezTo>
                    <a:pt x="18140" y="2148"/>
                    <a:pt x="19106" y="2072"/>
                    <a:pt x="20155" y="2468"/>
                  </a:cubicBezTo>
                  <a:cubicBezTo>
                    <a:pt x="21204" y="2870"/>
                    <a:pt x="21766" y="3273"/>
                    <a:pt x="22732" y="3273"/>
                  </a:cubicBezTo>
                  <a:cubicBezTo>
                    <a:pt x="23697" y="3273"/>
                    <a:pt x="24259" y="3676"/>
                    <a:pt x="24176" y="5926"/>
                  </a:cubicBezTo>
                  <a:cubicBezTo>
                    <a:pt x="24100" y="8184"/>
                    <a:pt x="23530" y="9149"/>
                    <a:pt x="23530" y="11240"/>
                  </a:cubicBezTo>
                  <a:cubicBezTo>
                    <a:pt x="23530" y="13330"/>
                    <a:pt x="22732" y="17275"/>
                    <a:pt x="22732" y="17275"/>
                  </a:cubicBezTo>
                  <a:lnTo>
                    <a:pt x="361" y="16150"/>
                  </a:lnTo>
                  <a:cubicBezTo>
                    <a:pt x="361" y="16150"/>
                    <a:pt x="-361" y="15017"/>
                    <a:pt x="688" y="13087"/>
                  </a:cubicBezTo>
                  <a:cubicBezTo>
                    <a:pt x="1737" y="11156"/>
                    <a:pt x="1896" y="9712"/>
                    <a:pt x="2132" y="8343"/>
                  </a:cubicBezTo>
                  <a:cubicBezTo>
                    <a:pt x="2375" y="6975"/>
                    <a:pt x="2702" y="6010"/>
                    <a:pt x="3264" y="5288"/>
                  </a:cubicBezTo>
                  <a:cubicBezTo>
                    <a:pt x="3827" y="4558"/>
                    <a:pt x="4306" y="3349"/>
                    <a:pt x="4466" y="2795"/>
                  </a:cubicBezTo>
                  <a:cubicBezTo>
                    <a:pt x="4625" y="2232"/>
                    <a:pt x="4868" y="377"/>
                    <a:pt x="4868" y="377"/>
                  </a:cubicBezTo>
                  <a:lnTo>
                    <a:pt x="6077" y="461"/>
                  </a:lnTo>
                  <a:close/>
                </a:path>
              </a:pathLst>
            </a:custGeom>
            <a:solidFill>
              <a:srgbClr val="231F20"/>
            </a:solidFill>
            <a:ln w="7575" cap="flat">
              <a:noFill/>
              <a:prstDash val="solid"/>
              <a:round/>
            </a:ln>
          </p:spPr>
          <p:txBody>
            <a:bodyPr rtlCol="0" anchor="ctr"/>
            <a:lstStyle/>
            <a:p>
              <a:endParaRPr lang="en-GB"/>
            </a:p>
          </p:txBody>
        </p:sp>
        <p:sp>
          <p:nvSpPr>
            <p:cNvPr id="1181" name="Freeform: Shape 1180">
              <a:extLst>
                <a:ext uri="{FF2B5EF4-FFF2-40B4-BE49-F238E27FC236}">
                  <a16:creationId xmlns:a16="http://schemas.microsoft.com/office/drawing/2014/main" id="{A1E1C9FB-3A69-4B89-AE99-292C24BE0BA8}"/>
                </a:ext>
              </a:extLst>
            </p:cNvPr>
            <p:cNvSpPr/>
            <p:nvPr/>
          </p:nvSpPr>
          <p:spPr>
            <a:xfrm>
              <a:off x="7151482" y="4248354"/>
              <a:ext cx="7741" cy="12630"/>
            </a:xfrm>
            <a:custGeom>
              <a:avLst/>
              <a:gdLst>
                <a:gd name="connsiteX0" fmla="*/ 3164 w 7741"/>
                <a:gd name="connsiteY0" fmla="*/ 457 h 12630"/>
                <a:gd name="connsiteX1" fmla="*/ 7588 w 7741"/>
                <a:gd name="connsiteY1" fmla="*/ 4964 h 12630"/>
                <a:gd name="connsiteX2" fmla="*/ 7831 w 7741"/>
                <a:gd name="connsiteY2" fmla="*/ 7055 h 12630"/>
                <a:gd name="connsiteX3" fmla="*/ 7025 w 7741"/>
                <a:gd name="connsiteY3" fmla="*/ 11965 h 12630"/>
                <a:gd name="connsiteX4" fmla="*/ 6706 w 7741"/>
                <a:gd name="connsiteY4" fmla="*/ 13007 h 12630"/>
                <a:gd name="connsiteX5" fmla="*/ 3323 w 7741"/>
                <a:gd name="connsiteY5" fmla="*/ 11638 h 12630"/>
                <a:gd name="connsiteX6" fmla="*/ 1309 w 7741"/>
                <a:gd name="connsiteY6" fmla="*/ 9951 h 12630"/>
                <a:gd name="connsiteX7" fmla="*/ 587 w 7741"/>
                <a:gd name="connsiteY7" fmla="*/ 8507 h 12630"/>
                <a:gd name="connsiteX8" fmla="*/ 184 w 7741"/>
                <a:gd name="connsiteY8" fmla="*/ 4964 h 12630"/>
                <a:gd name="connsiteX9" fmla="*/ 1073 w 7741"/>
                <a:gd name="connsiteY9" fmla="*/ 1422 h 12630"/>
                <a:gd name="connsiteX10" fmla="*/ 2518 w 7741"/>
                <a:gd name="connsiteY10" fmla="*/ 381 h 12630"/>
                <a:gd name="connsiteX11" fmla="*/ 3164 w 7741"/>
                <a:gd name="connsiteY11" fmla="*/ 457 h 1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41" h="12630">
                  <a:moveTo>
                    <a:pt x="3164" y="457"/>
                  </a:moveTo>
                  <a:lnTo>
                    <a:pt x="7588" y="4964"/>
                  </a:lnTo>
                  <a:cubicBezTo>
                    <a:pt x="7588" y="4964"/>
                    <a:pt x="7991" y="5208"/>
                    <a:pt x="7831" y="7055"/>
                  </a:cubicBezTo>
                  <a:cubicBezTo>
                    <a:pt x="7671" y="8910"/>
                    <a:pt x="7025" y="11965"/>
                    <a:pt x="7025" y="11965"/>
                  </a:cubicBezTo>
                  <a:cubicBezTo>
                    <a:pt x="7025" y="11965"/>
                    <a:pt x="7588" y="13090"/>
                    <a:pt x="6706" y="13007"/>
                  </a:cubicBezTo>
                  <a:cubicBezTo>
                    <a:pt x="5817" y="12931"/>
                    <a:pt x="3726" y="12209"/>
                    <a:pt x="3323" y="11638"/>
                  </a:cubicBezTo>
                  <a:cubicBezTo>
                    <a:pt x="2920" y="11076"/>
                    <a:pt x="1476" y="10270"/>
                    <a:pt x="1309" y="9951"/>
                  </a:cubicBezTo>
                  <a:cubicBezTo>
                    <a:pt x="1149" y="9632"/>
                    <a:pt x="670" y="8826"/>
                    <a:pt x="587" y="8507"/>
                  </a:cubicBezTo>
                  <a:cubicBezTo>
                    <a:pt x="511" y="8180"/>
                    <a:pt x="-52" y="6173"/>
                    <a:pt x="184" y="4964"/>
                  </a:cubicBezTo>
                  <a:cubicBezTo>
                    <a:pt x="427" y="3756"/>
                    <a:pt x="427" y="2144"/>
                    <a:pt x="1073" y="1422"/>
                  </a:cubicBezTo>
                  <a:cubicBezTo>
                    <a:pt x="1712" y="700"/>
                    <a:pt x="2518" y="381"/>
                    <a:pt x="2518" y="381"/>
                  </a:cubicBezTo>
                  <a:lnTo>
                    <a:pt x="3164" y="457"/>
                  </a:lnTo>
                  <a:close/>
                </a:path>
              </a:pathLst>
            </a:custGeom>
            <a:solidFill>
              <a:srgbClr val="231F20"/>
            </a:solidFill>
            <a:ln w="7575" cap="flat">
              <a:noFill/>
              <a:prstDash val="solid"/>
              <a:round/>
            </a:ln>
          </p:spPr>
          <p:txBody>
            <a:bodyPr rtlCol="0" anchor="ctr"/>
            <a:lstStyle/>
            <a:p>
              <a:endParaRPr lang="en-GB"/>
            </a:p>
          </p:txBody>
        </p:sp>
        <p:sp>
          <p:nvSpPr>
            <p:cNvPr id="1182" name="Freeform: Shape 1181">
              <a:extLst>
                <a:ext uri="{FF2B5EF4-FFF2-40B4-BE49-F238E27FC236}">
                  <a16:creationId xmlns:a16="http://schemas.microsoft.com/office/drawing/2014/main" id="{39B67A14-810C-4D8A-9313-A52A12971A64}"/>
                </a:ext>
              </a:extLst>
            </p:cNvPr>
            <p:cNvSpPr/>
            <p:nvPr/>
          </p:nvSpPr>
          <p:spPr>
            <a:xfrm>
              <a:off x="7149757" y="4265880"/>
              <a:ext cx="7014" cy="9102"/>
            </a:xfrm>
            <a:custGeom>
              <a:avLst/>
              <a:gdLst>
                <a:gd name="connsiteX0" fmla="*/ 3276 w 7014"/>
                <a:gd name="connsiteY0" fmla="*/ 399 h 9102"/>
                <a:gd name="connsiteX1" fmla="*/ 6658 w 7014"/>
                <a:gd name="connsiteY1" fmla="*/ 4184 h 9102"/>
                <a:gd name="connsiteX2" fmla="*/ 7137 w 7014"/>
                <a:gd name="connsiteY2" fmla="*/ 6275 h 9102"/>
                <a:gd name="connsiteX3" fmla="*/ 6491 w 7014"/>
                <a:gd name="connsiteY3" fmla="*/ 9490 h 9102"/>
                <a:gd name="connsiteX4" fmla="*/ 3359 w 7014"/>
                <a:gd name="connsiteY4" fmla="*/ 8281 h 9102"/>
                <a:gd name="connsiteX5" fmla="*/ 866 w 7014"/>
                <a:gd name="connsiteY5" fmla="*/ 6351 h 9102"/>
                <a:gd name="connsiteX6" fmla="*/ 220 w 7014"/>
                <a:gd name="connsiteY6" fmla="*/ 3378 h 9102"/>
                <a:gd name="connsiteX7" fmla="*/ 1588 w 7014"/>
                <a:gd name="connsiteY7" fmla="*/ 566 h 9102"/>
                <a:gd name="connsiteX8" fmla="*/ 3276 w 7014"/>
                <a:gd name="connsiteY8" fmla="*/ 399 h 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4" h="9102">
                  <a:moveTo>
                    <a:pt x="3276" y="399"/>
                  </a:moveTo>
                  <a:lnTo>
                    <a:pt x="6658" y="4184"/>
                  </a:lnTo>
                  <a:cubicBezTo>
                    <a:pt x="6658" y="4184"/>
                    <a:pt x="7137" y="4344"/>
                    <a:pt x="7137" y="6275"/>
                  </a:cubicBezTo>
                  <a:cubicBezTo>
                    <a:pt x="7137" y="8205"/>
                    <a:pt x="7221" y="9490"/>
                    <a:pt x="6491" y="9490"/>
                  </a:cubicBezTo>
                  <a:cubicBezTo>
                    <a:pt x="5769" y="9490"/>
                    <a:pt x="3998" y="8927"/>
                    <a:pt x="3359" y="8281"/>
                  </a:cubicBezTo>
                  <a:cubicBezTo>
                    <a:pt x="2713" y="7643"/>
                    <a:pt x="1261" y="7156"/>
                    <a:pt x="866" y="6351"/>
                  </a:cubicBezTo>
                  <a:cubicBezTo>
                    <a:pt x="463" y="5552"/>
                    <a:pt x="-99" y="4747"/>
                    <a:pt x="220" y="3378"/>
                  </a:cubicBezTo>
                  <a:cubicBezTo>
                    <a:pt x="539" y="2010"/>
                    <a:pt x="1102" y="802"/>
                    <a:pt x="1588" y="566"/>
                  </a:cubicBezTo>
                  <a:cubicBezTo>
                    <a:pt x="2067" y="323"/>
                    <a:pt x="3276" y="399"/>
                    <a:pt x="3276" y="399"/>
                  </a:cubicBezTo>
                  <a:close/>
                </a:path>
              </a:pathLst>
            </a:custGeom>
            <a:solidFill>
              <a:srgbClr val="231F20"/>
            </a:solidFill>
            <a:ln w="7575" cap="flat">
              <a:noFill/>
              <a:prstDash val="solid"/>
              <a:round/>
            </a:ln>
          </p:spPr>
          <p:txBody>
            <a:bodyPr rtlCol="0" anchor="ctr"/>
            <a:lstStyle/>
            <a:p>
              <a:endParaRPr lang="en-GB"/>
            </a:p>
          </p:txBody>
        </p:sp>
        <p:sp>
          <p:nvSpPr>
            <p:cNvPr id="1183" name="Freeform: Shape 1182">
              <a:extLst>
                <a:ext uri="{FF2B5EF4-FFF2-40B4-BE49-F238E27FC236}">
                  <a16:creationId xmlns:a16="http://schemas.microsoft.com/office/drawing/2014/main" id="{1033BE73-2E62-4FA9-912E-6FB291E8F8EA}"/>
                </a:ext>
              </a:extLst>
            </p:cNvPr>
            <p:cNvSpPr/>
            <p:nvPr/>
          </p:nvSpPr>
          <p:spPr>
            <a:xfrm>
              <a:off x="7149122" y="4280774"/>
              <a:ext cx="5638" cy="9972"/>
            </a:xfrm>
            <a:custGeom>
              <a:avLst/>
              <a:gdLst>
                <a:gd name="connsiteX0" fmla="*/ 1980 w 5638"/>
                <a:gd name="connsiteY0" fmla="*/ 553 h 9972"/>
                <a:gd name="connsiteX1" fmla="*/ 4314 w 5638"/>
                <a:gd name="connsiteY1" fmla="*/ 2325 h 9972"/>
                <a:gd name="connsiteX2" fmla="*/ 5598 w 5638"/>
                <a:gd name="connsiteY2" fmla="*/ 4901 h 9972"/>
                <a:gd name="connsiteX3" fmla="*/ 5598 w 5638"/>
                <a:gd name="connsiteY3" fmla="*/ 9242 h 9972"/>
                <a:gd name="connsiteX4" fmla="*/ 4709 w 5638"/>
                <a:gd name="connsiteY4" fmla="*/ 10367 h 9972"/>
                <a:gd name="connsiteX5" fmla="*/ 3348 w 5638"/>
                <a:gd name="connsiteY5" fmla="*/ 9401 h 9972"/>
                <a:gd name="connsiteX6" fmla="*/ 2140 w 5638"/>
                <a:gd name="connsiteY6" fmla="*/ 7798 h 9972"/>
                <a:gd name="connsiteX7" fmla="*/ 771 w 5638"/>
                <a:gd name="connsiteY7" fmla="*/ 5221 h 9972"/>
                <a:gd name="connsiteX8" fmla="*/ 125 w 5638"/>
                <a:gd name="connsiteY8" fmla="*/ 2887 h 9972"/>
                <a:gd name="connsiteX9" fmla="*/ 452 w 5638"/>
                <a:gd name="connsiteY9" fmla="*/ 1276 h 9972"/>
                <a:gd name="connsiteX10" fmla="*/ 1501 w 5638"/>
                <a:gd name="connsiteY10" fmla="*/ 394 h 9972"/>
                <a:gd name="connsiteX11" fmla="*/ 1980 w 5638"/>
                <a:gd name="connsiteY11" fmla="*/ 553 h 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38" h="9972">
                  <a:moveTo>
                    <a:pt x="1980" y="553"/>
                  </a:moveTo>
                  <a:cubicBezTo>
                    <a:pt x="1980" y="553"/>
                    <a:pt x="3508" y="1602"/>
                    <a:pt x="4314" y="2325"/>
                  </a:cubicBezTo>
                  <a:cubicBezTo>
                    <a:pt x="5119" y="3047"/>
                    <a:pt x="5515" y="3130"/>
                    <a:pt x="5598" y="4901"/>
                  </a:cubicBezTo>
                  <a:cubicBezTo>
                    <a:pt x="5682" y="6665"/>
                    <a:pt x="5925" y="8436"/>
                    <a:pt x="5598" y="9242"/>
                  </a:cubicBezTo>
                  <a:cubicBezTo>
                    <a:pt x="5279" y="10048"/>
                    <a:pt x="5439" y="10367"/>
                    <a:pt x="4709" y="10367"/>
                  </a:cubicBezTo>
                  <a:cubicBezTo>
                    <a:pt x="3987" y="10367"/>
                    <a:pt x="3667" y="9888"/>
                    <a:pt x="3348" y="9401"/>
                  </a:cubicBezTo>
                  <a:cubicBezTo>
                    <a:pt x="3021" y="8923"/>
                    <a:pt x="2466" y="8436"/>
                    <a:pt x="2140" y="7798"/>
                  </a:cubicBezTo>
                  <a:cubicBezTo>
                    <a:pt x="1820" y="7151"/>
                    <a:pt x="931" y="6026"/>
                    <a:pt x="771" y="5221"/>
                  </a:cubicBezTo>
                  <a:cubicBezTo>
                    <a:pt x="612" y="4415"/>
                    <a:pt x="125" y="3374"/>
                    <a:pt x="125" y="2887"/>
                  </a:cubicBezTo>
                  <a:cubicBezTo>
                    <a:pt x="125" y="2408"/>
                    <a:pt x="125" y="1762"/>
                    <a:pt x="452" y="1276"/>
                  </a:cubicBezTo>
                  <a:cubicBezTo>
                    <a:pt x="771" y="797"/>
                    <a:pt x="1501" y="394"/>
                    <a:pt x="1501" y="394"/>
                  </a:cubicBezTo>
                  <a:lnTo>
                    <a:pt x="1980" y="553"/>
                  </a:lnTo>
                  <a:close/>
                </a:path>
              </a:pathLst>
            </a:custGeom>
            <a:solidFill>
              <a:srgbClr val="231F20"/>
            </a:solidFill>
            <a:ln w="7575" cap="flat">
              <a:noFill/>
              <a:prstDash val="solid"/>
              <a:round/>
            </a:ln>
          </p:spPr>
          <p:txBody>
            <a:bodyPr rtlCol="0" anchor="ctr"/>
            <a:lstStyle/>
            <a:p>
              <a:endParaRPr lang="en-GB"/>
            </a:p>
          </p:txBody>
        </p:sp>
        <p:sp>
          <p:nvSpPr>
            <p:cNvPr id="1184" name="Freeform: Shape 1183">
              <a:extLst>
                <a:ext uri="{FF2B5EF4-FFF2-40B4-BE49-F238E27FC236}">
                  <a16:creationId xmlns:a16="http://schemas.microsoft.com/office/drawing/2014/main" id="{5F14944A-C366-4776-BDCC-9949A96E1AC9}"/>
                </a:ext>
              </a:extLst>
            </p:cNvPr>
            <p:cNvSpPr/>
            <p:nvPr/>
          </p:nvSpPr>
          <p:spPr>
            <a:xfrm>
              <a:off x="7165586" y="4251083"/>
              <a:ext cx="7555" cy="10862"/>
            </a:xfrm>
            <a:custGeom>
              <a:avLst/>
              <a:gdLst>
                <a:gd name="connsiteX0" fmla="*/ 491 w 7555"/>
                <a:gd name="connsiteY0" fmla="*/ 3529 h 10862"/>
                <a:gd name="connsiteX1" fmla="*/ 2581 w 7555"/>
                <a:gd name="connsiteY1" fmla="*/ 2480 h 10862"/>
                <a:gd name="connsiteX2" fmla="*/ 4991 w 7555"/>
                <a:gd name="connsiteY2" fmla="*/ 1758 h 10862"/>
                <a:gd name="connsiteX3" fmla="*/ 7165 w 7555"/>
                <a:gd name="connsiteY3" fmla="*/ 382 h 10862"/>
                <a:gd name="connsiteX4" fmla="*/ 7643 w 7555"/>
                <a:gd name="connsiteY4" fmla="*/ 1514 h 10862"/>
                <a:gd name="connsiteX5" fmla="*/ 7408 w 7555"/>
                <a:gd name="connsiteY5" fmla="*/ 4973 h 10862"/>
                <a:gd name="connsiteX6" fmla="*/ 7165 w 7555"/>
                <a:gd name="connsiteY6" fmla="*/ 7953 h 10862"/>
                <a:gd name="connsiteX7" fmla="*/ 6845 w 7555"/>
                <a:gd name="connsiteY7" fmla="*/ 9070 h 10862"/>
                <a:gd name="connsiteX8" fmla="*/ 2581 w 7555"/>
                <a:gd name="connsiteY8" fmla="*/ 11244 h 10862"/>
                <a:gd name="connsiteX9" fmla="*/ 1129 w 7555"/>
                <a:gd name="connsiteY9" fmla="*/ 11168 h 10862"/>
                <a:gd name="connsiteX10" fmla="*/ 247 w 7555"/>
                <a:gd name="connsiteY10" fmla="*/ 10119 h 10862"/>
                <a:gd name="connsiteX11" fmla="*/ 164 w 7555"/>
                <a:gd name="connsiteY11" fmla="*/ 7709 h 10862"/>
                <a:gd name="connsiteX12" fmla="*/ 491 w 7555"/>
                <a:gd name="connsiteY12" fmla="*/ 5376 h 10862"/>
                <a:gd name="connsiteX13" fmla="*/ 491 w 7555"/>
                <a:gd name="connsiteY13" fmla="*/ 3529 h 1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5" h="10862">
                  <a:moveTo>
                    <a:pt x="491" y="3529"/>
                  </a:moveTo>
                  <a:cubicBezTo>
                    <a:pt x="491" y="3529"/>
                    <a:pt x="1775" y="2480"/>
                    <a:pt x="2581" y="2480"/>
                  </a:cubicBezTo>
                  <a:cubicBezTo>
                    <a:pt x="3387" y="2480"/>
                    <a:pt x="4512" y="2396"/>
                    <a:pt x="4991" y="1758"/>
                  </a:cubicBezTo>
                  <a:cubicBezTo>
                    <a:pt x="5477" y="1111"/>
                    <a:pt x="6921" y="382"/>
                    <a:pt x="7165" y="382"/>
                  </a:cubicBezTo>
                  <a:cubicBezTo>
                    <a:pt x="7408" y="382"/>
                    <a:pt x="7643" y="465"/>
                    <a:pt x="7643" y="1514"/>
                  </a:cubicBezTo>
                  <a:cubicBezTo>
                    <a:pt x="7643" y="2563"/>
                    <a:pt x="7567" y="3924"/>
                    <a:pt x="7408" y="4973"/>
                  </a:cubicBezTo>
                  <a:cubicBezTo>
                    <a:pt x="7248" y="6022"/>
                    <a:pt x="7165" y="7307"/>
                    <a:pt x="7165" y="7953"/>
                  </a:cubicBezTo>
                  <a:cubicBezTo>
                    <a:pt x="7165" y="8591"/>
                    <a:pt x="8533" y="8188"/>
                    <a:pt x="6845" y="9070"/>
                  </a:cubicBezTo>
                  <a:cubicBezTo>
                    <a:pt x="5158" y="9959"/>
                    <a:pt x="2581" y="11244"/>
                    <a:pt x="2581" y="11244"/>
                  </a:cubicBezTo>
                  <a:lnTo>
                    <a:pt x="1129" y="11168"/>
                  </a:lnTo>
                  <a:cubicBezTo>
                    <a:pt x="1129" y="11168"/>
                    <a:pt x="323" y="10765"/>
                    <a:pt x="247" y="10119"/>
                  </a:cubicBezTo>
                  <a:cubicBezTo>
                    <a:pt x="164" y="9481"/>
                    <a:pt x="88" y="8675"/>
                    <a:pt x="164" y="7709"/>
                  </a:cubicBezTo>
                  <a:cubicBezTo>
                    <a:pt x="247" y="6744"/>
                    <a:pt x="491" y="5695"/>
                    <a:pt x="491" y="5376"/>
                  </a:cubicBezTo>
                  <a:lnTo>
                    <a:pt x="491" y="3529"/>
                  </a:lnTo>
                  <a:close/>
                </a:path>
              </a:pathLst>
            </a:custGeom>
            <a:solidFill>
              <a:srgbClr val="231F20"/>
            </a:solidFill>
            <a:ln w="7575" cap="flat">
              <a:noFill/>
              <a:prstDash val="solid"/>
              <a:round/>
            </a:ln>
          </p:spPr>
          <p:txBody>
            <a:bodyPr rtlCol="0" anchor="ctr"/>
            <a:lstStyle/>
            <a:p>
              <a:endParaRPr lang="en-GB"/>
            </a:p>
          </p:txBody>
        </p:sp>
        <p:sp>
          <p:nvSpPr>
            <p:cNvPr id="1185" name="Freeform: Shape 1184">
              <a:extLst>
                <a:ext uri="{FF2B5EF4-FFF2-40B4-BE49-F238E27FC236}">
                  <a16:creationId xmlns:a16="http://schemas.microsoft.com/office/drawing/2014/main" id="{FEBEF1A0-D069-4FA0-A4B4-DDEE0B0BCEDB}"/>
                </a:ext>
              </a:extLst>
            </p:cNvPr>
            <p:cNvSpPr/>
            <p:nvPr/>
          </p:nvSpPr>
          <p:spPr>
            <a:xfrm>
              <a:off x="7163678" y="4269177"/>
              <a:ext cx="6861" cy="6841"/>
            </a:xfrm>
            <a:custGeom>
              <a:avLst/>
              <a:gdLst>
                <a:gd name="connsiteX0" fmla="*/ 786 w 6861"/>
                <a:gd name="connsiteY0" fmla="*/ 2408 h 6841"/>
                <a:gd name="connsiteX1" fmla="*/ 5453 w 6861"/>
                <a:gd name="connsiteY1" fmla="*/ 485 h 6841"/>
                <a:gd name="connsiteX2" fmla="*/ 6981 w 6861"/>
                <a:gd name="connsiteY2" fmla="*/ 1610 h 6841"/>
                <a:gd name="connsiteX3" fmla="*/ 6897 w 6861"/>
                <a:gd name="connsiteY3" fmla="*/ 3944 h 6841"/>
                <a:gd name="connsiteX4" fmla="*/ 6494 w 6861"/>
                <a:gd name="connsiteY4" fmla="*/ 5228 h 6841"/>
                <a:gd name="connsiteX5" fmla="*/ 3765 w 6861"/>
                <a:gd name="connsiteY5" fmla="*/ 6597 h 6841"/>
                <a:gd name="connsiteX6" fmla="*/ 626 w 6861"/>
                <a:gd name="connsiteY6" fmla="*/ 7076 h 6841"/>
                <a:gd name="connsiteX7" fmla="*/ 223 w 6861"/>
                <a:gd name="connsiteY7" fmla="*/ 4666 h 6841"/>
                <a:gd name="connsiteX8" fmla="*/ 786 w 6861"/>
                <a:gd name="connsiteY8" fmla="*/ 2408 h 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1" h="6841">
                  <a:moveTo>
                    <a:pt x="786" y="2408"/>
                  </a:moveTo>
                  <a:cubicBezTo>
                    <a:pt x="786" y="2408"/>
                    <a:pt x="4085" y="721"/>
                    <a:pt x="5453" y="485"/>
                  </a:cubicBezTo>
                  <a:cubicBezTo>
                    <a:pt x="6814" y="242"/>
                    <a:pt x="7057" y="402"/>
                    <a:pt x="6981" y="1610"/>
                  </a:cubicBezTo>
                  <a:cubicBezTo>
                    <a:pt x="6897" y="2819"/>
                    <a:pt x="6897" y="3944"/>
                    <a:pt x="6897" y="3944"/>
                  </a:cubicBezTo>
                  <a:cubicBezTo>
                    <a:pt x="6897" y="3944"/>
                    <a:pt x="7140" y="4909"/>
                    <a:pt x="6494" y="5228"/>
                  </a:cubicBezTo>
                  <a:cubicBezTo>
                    <a:pt x="5848" y="5555"/>
                    <a:pt x="4647" y="6437"/>
                    <a:pt x="3765" y="6597"/>
                  </a:cubicBezTo>
                  <a:cubicBezTo>
                    <a:pt x="2876" y="6756"/>
                    <a:pt x="1189" y="7562"/>
                    <a:pt x="626" y="7076"/>
                  </a:cubicBezTo>
                  <a:cubicBezTo>
                    <a:pt x="64" y="6597"/>
                    <a:pt x="64" y="5228"/>
                    <a:pt x="223" y="4666"/>
                  </a:cubicBezTo>
                  <a:cubicBezTo>
                    <a:pt x="383" y="4103"/>
                    <a:pt x="786" y="2408"/>
                    <a:pt x="786" y="2408"/>
                  </a:cubicBezTo>
                  <a:close/>
                </a:path>
              </a:pathLst>
            </a:custGeom>
            <a:solidFill>
              <a:srgbClr val="231F20"/>
            </a:solidFill>
            <a:ln w="7575" cap="flat">
              <a:noFill/>
              <a:prstDash val="solid"/>
              <a:round/>
            </a:ln>
          </p:spPr>
          <p:txBody>
            <a:bodyPr rtlCol="0" anchor="ctr"/>
            <a:lstStyle/>
            <a:p>
              <a:endParaRPr lang="en-GB"/>
            </a:p>
          </p:txBody>
        </p:sp>
        <p:sp>
          <p:nvSpPr>
            <p:cNvPr id="1186" name="Freeform: Shape 1185">
              <a:extLst>
                <a:ext uri="{FF2B5EF4-FFF2-40B4-BE49-F238E27FC236}">
                  <a16:creationId xmlns:a16="http://schemas.microsoft.com/office/drawing/2014/main" id="{9259B6A0-CE81-464E-AEBC-FC3A8A258FFF}"/>
                </a:ext>
              </a:extLst>
            </p:cNvPr>
            <p:cNvSpPr/>
            <p:nvPr/>
          </p:nvSpPr>
          <p:spPr>
            <a:xfrm>
              <a:off x="7162401" y="4282220"/>
              <a:ext cx="6128" cy="10116"/>
            </a:xfrm>
            <a:custGeom>
              <a:avLst/>
              <a:gdLst>
                <a:gd name="connsiteX0" fmla="*/ 1339 w 6128"/>
                <a:gd name="connsiteY0" fmla="*/ 3289 h 10116"/>
                <a:gd name="connsiteX1" fmla="*/ 4714 w 6128"/>
                <a:gd name="connsiteY1" fmla="*/ 636 h 10116"/>
                <a:gd name="connsiteX2" fmla="*/ 6242 w 6128"/>
                <a:gd name="connsiteY2" fmla="*/ 796 h 10116"/>
                <a:gd name="connsiteX3" fmla="*/ 5361 w 6128"/>
                <a:gd name="connsiteY3" fmla="*/ 3532 h 10116"/>
                <a:gd name="connsiteX4" fmla="*/ 3833 w 6128"/>
                <a:gd name="connsiteY4" fmla="*/ 8602 h 10116"/>
                <a:gd name="connsiteX5" fmla="*/ 1415 w 6128"/>
                <a:gd name="connsiteY5" fmla="*/ 10374 h 10116"/>
                <a:gd name="connsiteX6" fmla="*/ 131 w 6128"/>
                <a:gd name="connsiteY6" fmla="*/ 9249 h 10116"/>
                <a:gd name="connsiteX7" fmla="*/ 534 w 6128"/>
                <a:gd name="connsiteY7" fmla="*/ 4581 h 10116"/>
                <a:gd name="connsiteX8" fmla="*/ 1339 w 6128"/>
                <a:gd name="connsiteY8" fmla="*/ 3289 h 1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28" h="10116">
                  <a:moveTo>
                    <a:pt x="1339" y="3289"/>
                  </a:moveTo>
                  <a:lnTo>
                    <a:pt x="4714" y="636"/>
                  </a:lnTo>
                  <a:cubicBezTo>
                    <a:pt x="4714" y="636"/>
                    <a:pt x="6083" y="-2"/>
                    <a:pt x="6242" y="796"/>
                  </a:cubicBezTo>
                  <a:cubicBezTo>
                    <a:pt x="6402" y="1602"/>
                    <a:pt x="5361" y="3532"/>
                    <a:pt x="5361" y="3532"/>
                  </a:cubicBezTo>
                  <a:cubicBezTo>
                    <a:pt x="5361" y="3532"/>
                    <a:pt x="4555" y="7880"/>
                    <a:pt x="3833" y="8602"/>
                  </a:cubicBezTo>
                  <a:cubicBezTo>
                    <a:pt x="3111" y="9325"/>
                    <a:pt x="2145" y="10214"/>
                    <a:pt x="1415" y="10374"/>
                  </a:cubicBezTo>
                  <a:cubicBezTo>
                    <a:pt x="693" y="10533"/>
                    <a:pt x="131" y="10852"/>
                    <a:pt x="131" y="9249"/>
                  </a:cubicBezTo>
                  <a:cubicBezTo>
                    <a:pt x="131" y="7637"/>
                    <a:pt x="534" y="4581"/>
                    <a:pt x="534" y="4581"/>
                  </a:cubicBezTo>
                  <a:lnTo>
                    <a:pt x="1339" y="3289"/>
                  </a:lnTo>
                  <a:close/>
                </a:path>
              </a:pathLst>
            </a:custGeom>
            <a:solidFill>
              <a:srgbClr val="231F20"/>
            </a:solidFill>
            <a:ln w="7575" cap="flat">
              <a:noFill/>
              <a:prstDash val="solid"/>
              <a:round/>
            </a:ln>
          </p:spPr>
          <p:txBody>
            <a:bodyPr rtlCol="0" anchor="ctr"/>
            <a:lstStyle/>
            <a:p>
              <a:endParaRPr lang="en-GB"/>
            </a:p>
          </p:txBody>
        </p:sp>
        <p:sp>
          <p:nvSpPr>
            <p:cNvPr id="1187" name="Freeform: Shape 1186">
              <a:extLst>
                <a:ext uri="{FF2B5EF4-FFF2-40B4-BE49-F238E27FC236}">
                  <a16:creationId xmlns:a16="http://schemas.microsoft.com/office/drawing/2014/main" id="{C91C846D-54DF-4D8A-9DB8-3A0C9EEB905F}"/>
                </a:ext>
              </a:extLst>
            </p:cNvPr>
            <p:cNvSpPr/>
            <p:nvPr/>
          </p:nvSpPr>
          <p:spPr>
            <a:xfrm>
              <a:off x="6962455" y="3869214"/>
              <a:ext cx="77267" cy="42025"/>
            </a:xfrm>
            <a:custGeom>
              <a:avLst/>
              <a:gdLst>
                <a:gd name="connsiteX0" fmla="*/ 76760 w 77267"/>
                <a:gd name="connsiteY0" fmla="*/ 30262 h 42025"/>
                <a:gd name="connsiteX1" fmla="*/ 56062 w 77267"/>
                <a:gd name="connsiteY1" fmla="*/ 39133 h 42025"/>
                <a:gd name="connsiteX2" fmla="*/ 54237 w 77267"/>
                <a:gd name="connsiteY2" fmla="*/ 38000 h 42025"/>
                <a:gd name="connsiteX3" fmla="*/ 49684 w 77267"/>
                <a:gd name="connsiteY3" fmla="*/ 33333 h 42025"/>
                <a:gd name="connsiteX4" fmla="*/ 38533 w 77267"/>
                <a:gd name="connsiteY4" fmla="*/ 29578 h 42025"/>
                <a:gd name="connsiteX5" fmla="*/ 26933 w 77267"/>
                <a:gd name="connsiteY5" fmla="*/ 33675 h 42025"/>
                <a:gd name="connsiteX6" fmla="*/ 20221 w 77267"/>
                <a:gd name="connsiteY6" fmla="*/ 41976 h 42025"/>
                <a:gd name="connsiteX7" fmla="*/ 17835 w 77267"/>
                <a:gd name="connsiteY7" fmla="*/ 41869 h 42025"/>
                <a:gd name="connsiteX8" fmla="*/ 85 w 77267"/>
                <a:gd name="connsiteY8" fmla="*/ 31060 h 42025"/>
                <a:gd name="connsiteX9" fmla="*/ 4289 w 77267"/>
                <a:gd name="connsiteY9" fmla="*/ 22524 h 42025"/>
                <a:gd name="connsiteX10" fmla="*/ 20221 w 77267"/>
                <a:gd name="connsiteY10" fmla="*/ 7732 h 42025"/>
                <a:gd name="connsiteX11" fmla="*/ 43200 w 77267"/>
                <a:gd name="connsiteY11" fmla="*/ 229 h 42025"/>
                <a:gd name="connsiteX12" fmla="*/ 61862 w 77267"/>
                <a:gd name="connsiteY12" fmla="*/ 9100 h 42025"/>
                <a:gd name="connsiteX13" fmla="*/ 77330 w 77267"/>
                <a:gd name="connsiteY13" fmla="*/ 29122 h 42025"/>
                <a:gd name="connsiteX14" fmla="*/ 76760 w 77267"/>
                <a:gd name="connsiteY14" fmla="*/ 30262 h 4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267" h="42025">
                  <a:moveTo>
                    <a:pt x="76760" y="30262"/>
                  </a:moveTo>
                  <a:cubicBezTo>
                    <a:pt x="76760" y="30262"/>
                    <a:pt x="57073" y="38677"/>
                    <a:pt x="56062" y="39133"/>
                  </a:cubicBezTo>
                  <a:cubicBezTo>
                    <a:pt x="55036" y="39589"/>
                    <a:pt x="54237" y="38000"/>
                    <a:pt x="54237" y="38000"/>
                  </a:cubicBezTo>
                  <a:cubicBezTo>
                    <a:pt x="54237" y="38000"/>
                    <a:pt x="53325" y="36974"/>
                    <a:pt x="49684" y="33333"/>
                  </a:cubicBezTo>
                  <a:cubicBezTo>
                    <a:pt x="46043" y="29692"/>
                    <a:pt x="42516" y="29806"/>
                    <a:pt x="38533" y="29578"/>
                  </a:cubicBezTo>
                  <a:cubicBezTo>
                    <a:pt x="34557" y="29350"/>
                    <a:pt x="30004" y="31402"/>
                    <a:pt x="26933" y="33675"/>
                  </a:cubicBezTo>
                  <a:cubicBezTo>
                    <a:pt x="23862" y="35948"/>
                    <a:pt x="20677" y="41292"/>
                    <a:pt x="20221" y="41976"/>
                  </a:cubicBezTo>
                  <a:cubicBezTo>
                    <a:pt x="19765" y="42660"/>
                    <a:pt x="17835" y="41869"/>
                    <a:pt x="17835" y="41869"/>
                  </a:cubicBezTo>
                  <a:cubicBezTo>
                    <a:pt x="17835" y="41869"/>
                    <a:pt x="313" y="31623"/>
                    <a:pt x="85" y="31060"/>
                  </a:cubicBezTo>
                  <a:cubicBezTo>
                    <a:pt x="-143" y="30490"/>
                    <a:pt x="1332" y="27419"/>
                    <a:pt x="4289" y="22524"/>
                  </a:cubicBezTo>
                  <a:cubicBezTo>
                    <a:pt x="7253" y="17636"/>
                    <a:pt x="11115" y="14216"/>
                    <a:pt x="20221" y="7732"/>
                  </a:cubicBezTo>
                  <a:cubicBezTo>
                    <a:pt x="29320" y="1248"/>
                    <a:pt x="38313" y="229"/>
                    <a:pt x="43200" y="229"/>
                  </a:cubicBezTo>
                  <a:cubicBezTo>
                    <a:pt x="48096" y="229"/>
                    <a:pt x="52421" y="3072"/>
                    <a:pt x="61862" y="9100"/>
                  </a:cubicBezTo>
                  <a:cubicBezTo>
                    <a:pt x="71302" y="15128"/>
                    <a:pt x="77330" y="29122"/>
                    <a:pt x="77330" y="29122"/>
                  </a:cubicBezTo>
                  <a:lnTo>
                    <a:pt x="76760" y="30262"/>
                  </a:lnTo>
                  <a:close/>
                </a:path>
              </a:pathLst>
            </a:custGeom>
            <a:solidFill>
              <a:srgbClr val="231F20"/>
            </a:solidFill>
            <a:ln w="7575" cap="flat">
              <a:noFill/>
              <a:prstDash val="solid"/>
              <a:round/>
            </a:ln>
          </p:spPr>
          <p:txBody>
            <a:bodyPr rtlCol="0" anchor="ctr"/>
            <a:lstStyle/>
            <a:p>
              <a:endParaRPr lang="en-GB"/>
            </a:p>
          </p:txBody>
        </p:sp>
        <p:sp>
          <p:nvSpPr>
            <p:cNvPr id="1188" name="Freeform: Shape 1187">
              <a:extLst>
                <a:ext uri="{FF2B5EF4-FFF2-40B4-BE49-F238E27FC236}">
                  <a16:creationId xmlns:a16="http://schemas.microsoft.com/office/drawing/2014/main" id="{C366D9BF-D542-4094-82D6-10C64E6E6BA6}"/>
                </a:ext>
              </a:extLst>
            </p:cNvPr>
            <p:cNvSpPr/>
            <p:nvPr/>
          </p:nvSpPr>
          <p:spPr>
            <a:xfrm>
              <a:off x="7020957" y="3907492"/>
              <a:ext cx="25552" cy="19795"/>
            </a:xfrm>
            <a:custGeom>
              <a:avLst/>
              <a:gdLst>
                <a:gd name="connsiteX0" fmla="*/ 18196 w 25552"/>
                <a:gd name="connsiteY0" fmla="*/ 653 h 19795"/>
                <a:gd name="connsiteX1" fmla="*/ 21335 w 25552"/>
                <a:gd name="connsiteY1" fmla="*/ 250 h 19795"/>
                <a:gd name="connsiteX2" fmla="*/ 22460 w 25552"/>
                <a:gd name="connsiteY2" fmla="*/ 1862 h 19795"/>
                <a:gd name="connsiteX3" fmla="*/ 25197 w 25552"/>
                <a:gd name="connsiteY3" fmla="*/ 11918 h 19795"/>
                <a:gd name="connsiteX4" fmla="*/ 25600 w 25552"/>
                <a:gd name="connsiteY4" fmla="*/ 15134 h 19795"/>
                <a:gd name="connsiteX5" fmla="*/ 23266 w 25552"/>
                <a:gd name="connsiteY5" fmla="*/ 15620 h 19795"/>
                <a:gd name="connsiteX6" fmla="*/ 19572 w 25552"/>
                <a:gd name="connsiteY6" fmla="*/ 16259 h 19795"/>
                <a:gd name="connsiteX7" fmla="*/ 17801 w 25552"/>
                <a:gd name="connsiteY7" fmla="*/ 17064 h 19795"/>
                <a:gd name="connsiteX8" fmla="*/ 11682 w 25552"/>
                <a:gd name="connsiteY8" fmla="*/ 18113 h 19795"/>
                <a:gd name="connsiteX9" fmla="*/ 4848 w 25552"/>
                <a:gd name="connsiteY9" fmla="*/ 19960 h 19795"/>
                <a:gd name="connsiteX10" fmla="*/ 2590 w 25552"/>
                <a:gd name="connsiteY10" fmla="*/ 17870 h 19795"/>
                <a:gd name="connsiteX11" fmla="*/ 1625 w 25552"/>
                <a:gd name="connsiteY11" fmla="*/ 12724 h 19795"/>
                <a:gd name="connsiteX12" fmla="*/ 97 w 25552"/>
                <a:gd name="connsiteY12" fmla="*/ 8938 h 19795"/>
                <a:gd name="connsiteX13" fmla="*/ 1792 w 25552"/>
                <a:gd name="connsiteY13" fmla="*/ 7411 h 19795"/>
                <a:gd name="connsiteX14" fmla="*/ 18196 w 25552"/>
                <a:gd name="connsiteY14" fmla="*/ 653 h 19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52" h="19795">
                  <a:moveTo>
                    <a:pt x="18196" y="653"/>
                  </a:moveTo>
                  <a:cubicBezTo>
                    <a:pt x="18196" y="653"/>
                    <a:pt x="20127" y="166"/>
                    <a:pt x="21335" y="250"/>
                  </a:cubicBezTo>
                  <a:cubicBezTo>
                    <a:pt x="22544" y="334"/>
                    <a:pt x="22460" y="1862"/>
                    <a:pt x="22460" y="1862"/>
                  </a:cubicBezTo>
                  <a:cubicBezTo>
                    <a:pt x="22460" y="1862"/>
                    <a:pt x="24794" y="10626"/>
                    <a:pt x="25197" y="11918"/>
                  </a:cubicBezTo>
                  <a:cubicBezTo>
                    <a:pt x="25600" y="13203"/>
                    <a:pt x="25683" y="14571"/>
                    <a:pt x="25600" y="15134"/>
                  </a:cubicBezTo>
                  <a:cubicBezTo>
                    <a:pt x="25524" y="15696"/>
                    <a:pt x="24718" y="15453"/>
                    <a:pt x="23266" y="15620"/>
                  </a:cubicBezTo>
                  <a:cubicBezTo>
                    <a:pt x="21822" y="15780"/>
                    <a:pt x="20932" y="15536"/>
                    <a:pt x="19572" y="16259"/>
                  </a:cubicBezTo>
                  <a:cubicBezTo>
                    <a:pt x="18196" y="16981"/>
                    <a:pt x="18363" y="17064"/>
                    <a:pt x="17801" y="17064"/>
                  </a:cubicBezTo>
                  <a:cubicBezTo>
                    <a:pt x="17231" y="17064"/>
                    <a:pt x="12647" y="18113"/>
                    <a:pt x="11682" y="18113"/>
                  </a:cubicBezTo>
                  <a:cubicBezTo>
                    <a:pt x="10716" y="18113"/>
                    <a:pt x="6611" y="19474"/>
                    <a:pt x="4848" y="19960"/>
                  </a:cubicBezTo>
                  <a:cubicBezTo>
                    <a:pt x="3077" y="20439"/>
                    <a:pt x="2431" y="18516"/>
                    <a:pt x="2590" y="17870"/>
                  </a:cubicBezTo>
                  <a:cubicBezTo>
                    <a:pt x="2758" y="17224"/>
                    <a:pt x="2111" y="14890"/>
                    <a:pt x="1625" y="12724"/>
                  </a:cubicBezTo>
                  <a:cubicBezTo>
                    <a:pt x="1146" y="10550"/>
                    <a:pt x="340" y="9661"/>
                    <a:pt x="97" y="8938"/>
                  </a:cubicBezTo>
                  <a:cubicBezTo>
                    <a:pt x="-146" y="8216"/>
                    <a:pt x="1792" y="7411"/>
                    <a:pt x="1792" y="7411"/>
                  </a:cubicBezTo>
                  <a:lnTo>
                    <a:pt x="18196" y="653"/>
                  </a:lnTo>
                  <a:close/>
                </a:path>
              </a:pathLst>
            </a:custGeom>
            <a:solidFill>
              <a:srgbClr val="231F20"/>
            </a:solidFill>
            <a:ln w="7575" cap="flat">
              <a:noFill/>
              <a:prstDash val="solid"/>
              <a:round/>
            </a:ln>
          </p:spPr>
          <p:txBody>
            <a:bodyPr rtlCol="0" anchor="ctr"/>
            <a:lstStyle/>
            <a:p>
              <a:endParaRPr lang="en-GB"/>
            </a:p>
          </p:txBody>
        </p:sp>
        <p:sp>
          <p:nvSpPr>
            <p:cNvPr id="1189" name="Freeform: Shape 1188">
              <a:extLst>
                <a:ext uri="{FF2B5EF4-FFF2-40B4-BE49-F238E27FC236}">
                  <a16:creationId xmlns:a16="http://schemas.microsoft.com/office/drawing/2014/main" id="{11CE53D7-F067-4E1D-9056-0C1C7742ACEB}"/>
                </a:ext>
              </a:extLst>
            </p:cNvPr>
            <p:cNvSpPr/>
            <p:nvPr/>
          </p:nvSpPr>
          <p:spPr>
            <a:xfrm>
              <a:off x="7025959" y="3931963"/>
              <a:ext cx="25059" cy="17695"/>
            </a:xfrm>
            <a:custGeom>
              <a:avLst/>
              <a:gdLst>
                <a:gd name="connsiteX0" fmla="*/ 17384 w 25059"/>
                <a:gd name="connsiteY0" fmla="*/ 1216 h 17695"/>
                <a:gd name="connsiteX1" fmla="*/ 18190 w 25059"/>
                <a:gd name="connsiteY1" fmla="*/ 729 h 17695"/>
                <a:gd name="connsiteX2" fmla="*/ 21002 w 25059"/>
                <a:gd name="connsiteY2" fmla="*/ 250 h 17695"/>
                <a:gd name="connsiteX3" fmla="*/ 22614 w 25059"/>
                <a:gd name="connsiteY3" fmla="*/ 1292 h 17695"/>
                <a:gd name="connsiteX4" fmla="*/ 23655 w 25059"/>
                <a:gd name="connsiteY4" fmla="*/ 4355 h 17695"/>
                <a:gd name="connsiteX5" fmla="*/ 24788 w 25059"/>
                <a:gd name="connsiteY5" fmla="*/ 9425 h 17695"/>
                <a:gd name="connsiteX6" fmla="*/ 25107 w 25059"/>
                <a:gd name="connsiteY6" fmla="*/ 13522 h 17695"/>
                <a:gd name="connsiteX7" fmla="*/ 24066 w 25059"/>
                <a:gd name="connsiteY7" fmla="*/ 15772 h 17695"/>
                <a:gd name="connsiteX8" fmla="*/ 20197 w 25059"/>
                <a:gd name="connsiteY8" fmla="*/ 16259 h 17695"/>
                <a:gd name="connsiteX9" fmla="*/ 16738 w 25059"/>
                <a:gd name="connsiteY9" fmla="*/ 16981 h 17695"/>
                <a:gd name="connsiteX10" fmla="*/ 12557 w 25059"/>
                <a:gd name="connsiteY10" fmla="*/ 17863 h 17695"/>
                <a:gd name="connsiteX11" fmla="*/ 6446 w 25059"/>
                <a:gd name="connsiteY11" fmla="*/ 17946 h 17695"/>
                <a:gd name="connsiteX12" fmla="*/ 1862 w 25059"/>
                <a:gd name="connsiteY12" fmla="*/ 17467 h 17695"/>
                <a:gd name="connsiteX13" fmla="*/ 729 w 25059"/>
                <a:gd name="connsiteY13" fmla="*/ 14487 h 17695"/>
                <a:gd name="connsiteX14" fmla="*/ 91 w 25059"/>
                <a:gd name="connsiteY14" fmla="*/ 5556 h 17695"/>
                <a:gd name="connsiteX15" fmla="*/ 1292 w 25059"/>
                <a:gd name="connsiteY15" fmla="*/ 4834 h 17695"/>
                <a:gd name="connsiteX16" fmla="*/ 4599 w 25059"/>
                <a:gd name="connsiteY16" fmla="*/ 4271 h 17695"/>
                <a:gd name="connsiteX17" fmla="*/ 17384 w 25059"/>
                <a:gd name="connsiteY17" fmla="*/ 1216 h 17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059" h="17695">
                  <a:moveTo>
                    <a:pt x="17384" y="1216"/>
                  </a:moveTo>
                  <a:cubicBezTo>
                    <a:pt x="17384" y="1216"/>
                    <a:pt x="17627" y="972"/>
                    <a:pt x="18190" y="729"/>
                  </a:cubicBezTo>
                  <a:cubicBezTo>
                    <a:pt x="18752" y="493"/>
                    <a:pt x="19558" y="250"/>
                    <a:pt x="21002" y="250"/>
                  </a:cubicBezTo>
                  <a:cubicBezTo>
                    <a:pt x="22454" y="250"/>
                    <a:pt x="21808" y="569"/>
                    <a:pt x="22614" y="1292"/>
                  </a:cubicBezTo>
                  <a:cubicBezTo>
                    <a:pt x="23420" y="2021"/>
                    <a:pt x="23100" y="2500"/>
                    <a:pt x="23655" y="4355"/>
                  </a:cubicBezTo>
                  <a:cubicBezTo>
                    <a:pt x="24225" y="6202"/>
                    <a:pt x="24461" y="7654"/>
                    <a:pt x="24788" y="9425"/>
                  </a:cubicBezTo>
                  <a:cubicBezTo>
                    <a:pt x="25107" y="11188"/>
                    <a:pt x="24947" y="11751"/>
                    <a:pt x="25107" y="13522"/>
                  </a:cubicBezTo>
                  <a:cubicBezTo>
                    <a:pt x="25267" y="15293"/>
                    <a:pt x="24788" y="15126"/>
                    <a:pt x="24066" y="15772"/>
                  </a:cubicBezTo>
                  <a:cubicBezTo>
                    <a:pt x="23336" y="16418"/>
                    <a:pt x="22530" y="16015"/>
                    <a:pt x="20197" y="16259"/>
                  </a:cubicBezTo>
                  <a:cubicBezTo>
                    <a:pt x="17871" y="16502"/>
                    <a:pt x="18190" y="16737"/>
                    <a:pt x="16738" y="16981"/>
                  </a:cubicBezTo>
                  <a:cubicBezTo>
                    <a:pt x="15294" y="17224"/>
                    <a:pt x="14085" y="17786"/>
                    <a:pt x="12557" y="17863"/>
                  </a:cubicBezTo>
                  <a:cubicBezTo>
                    <a:pt x="11029" y="17946"/>
                    <a:pt x="8452" y="17946"/>
                    <a:pt x="6446" y="17946"/>
                  </a:cubicBezTo>
                  <a:cubicBezTo>
                    <a:pt x="4431" y="17946"/>
                    <a:pt x="2744" y="17786"/>
                    <a:pt x="1862" y="17467"/>
                  </a:cubicBezTo>
                  <a:cubicBezTo>
                    <a:pt x="973" y="17140"/>
                    <a:pt x="653" y="15932"/>
                    <a:pt x="729" y="14487"/>
                  </a:cubicBezTo>
                  <a:cubicBezTo>
                    <a:pt x="813" y="13043"/>
                    <a:pt x="251" y="6445"/>
                    <a:pt x="91" y="5556"/>
                  </a:cubicBezTo>
                  <a:cubicBezTo>
                    <a:pt x="-69" y="4674"/>
                    <a:pt x="1292" y="4834"/>
                    <a:pt x="1292" y="4834"/>
                  </a:cubicBezTo>
                  <a:cubicBezTo>
                    <a:pt x="1292" y="4834"/>
                    <a:pt x="2744" y="4355"/>
                    <a:pt x="4599" y="4271"/>
                  </a:cubicBezTo>
                  <a:cubicBezTo>
                    <a:pt x="6446" y="4195"/>
                    <a:pt x="17384" y="1216"/>
                    <a:pt x="17384" y="1216"/>
                  </a:cubicBezTo>
                  <a:close/>
                </a:path>
              </a:pathLst>
            </a:custGeom>
            <a:solidFill>
              <a:srgbClr val="231F20"/>
            </a:solidFill>
            <a:ln w="7575" cap="flat">
              <a:noFill/>
              <a:prstDash val="solid"/>
              <a:round/>
            </a:ln>
          </p:spPr>
          <p:txBody>
            <a:bodyPr rtlCol="0" anchor="ctr"/>
            <a:lstStyle/>
            <a:p>
              <a:endParaRPr lang="en-GB"/>
            </a:p>
          </p:txBody>
        </p:sp>
        <p:sp>
          <p:nvSpPr>
            <p:cNvPr id="1190" name="Freeform: Shape 1189">
              <a:extLst>
                <a:ext uri="{FF2B5EF4-FFF2-40B4-BE49-F238E27FC236}">
                  <a16:creationId xmlns:a16="http://schemas.microsoft.com/office/drawing/2014/main" id="{8024A77D-A9E6-4B4F-9BCB-10B6759848E3}"/>
                </a:ext>
              </a:extLst>
            </p:cNvPr>
            <p:cNvSpPr/>
            <p:nvPr/>
          </p:nvSpPr>
          <p:spPr>
            <a:xfrm>
              <a:off x="7025266" y="3957131"/>
              <a:ext cx="25235" cy="16929"/>
            </a:xfrm>
            <a:custGeom>
              <a:avLst/>
              <a:gdLst>
                <a:gd name="connsiteX0" fmla="*/ 24515 w 25235"/>
                <a:gd name="connsiteY0" fmla="*/ 17158 h 16929"/>
                <a:gd name="connsiteX1" fmla="*/ 21695 w 25235"/>
                <a:gd name="connsiteY1" fmla="*/ 17158 h 16929"/>
                <a:gd name="connsiteX2" fmla="*/ 13729 w 25235"/>
                <a:gd name="connsiteY2" fmla="*/ 16915 h 16929"/>
                <a:gd name="connsiteX3" fmla="*/ 381 w 25235"/>
                <a:gd name="connsiteY3" fmla="*/ 14422 h 16929"/>
                <a:gd name="connsiteX4" fmla="*/ 943 w 25235"/>
                <a:gd name="connsiteY4" fmla="*/ 10963 h 16929"/>
                <a:gd name="connsiteX5" fmla="*/ 1749 w 25235"/>
                <a:gd name="connsiteY5" fmla="*/ 1150 h 16929"/>
                <a:gd name="connsiteX6" fmla="*/ 25313 w 25235"/>
                <a:gd name="connsiteY6" fmla="*/ 260 h 16929"/>
                <a:gd name="connsiteX7" fmla="*/ 24515 w 25235"/>
                <a:gd name="connsiteY7" fmla="*/ 17158 h 16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35" h="16929">
                  <a:moveTo>
                    <a:pt x="24515" y="17158"/>
                  </a:moveTo>
                  <a:lnTo>
                    <a:pt x="21695" y="17158"/>
                  </a:lnTo>
                  <a:cubicBezTo>
                    <a:pt x="20091" y="17158"/>
                    <a:pt x="17355" y="17318"/>
                    <a:pt x="13729" y="16915"/>
                  </a:cubicBezTo>
                  <a:cubicBezTo>
                    <a:pt x="10111" y="16520"/>
                    <a:pt x="1103" y="14825"/>
                    <a:pt x="381" y="14422"/>
                  </a:cubicBezTo>
                  <a:cubicBezTo>
                    <a:pt x="-341" y="14027"/>
                    <a:pt x="381" y="13297"/>
                    <a:pt x="943" y="10963"/>
                  </a:cubicBezTo>
                  <a:cubicBezTo>
                    <a:pt x="1506" y="8637"/>
                    <a:pt x="1749" y="1150"/>
                    <a:pt x="1749" y="1150"/>
                  </a:cubicBezTo>
                  <a:lnTo>
                    <a:pt x="25313" y="260"/>
                  </a:lnTo>
                  <a:lnTo>
                    <a:pt x="24515" y="17158"/>
                  </a:lnTo>
                  <a:close/>
                </a:path>
              </a:pathLst>
            </a:custGeom>
            <a:solidFill>
              <a:srgbClr val="231F20"/>
            </a:solidFill>
            <a:ln w="7575" cap="flat">
              <a:noFill/>
              <a:prstDash val="solid"/>
              <a:round/>
            </a:ln>
          </p:spPr>
          <p:txBody>
            <a:bodyPr rtlCol="0" anchor="ctr"/>
            <a:lstStyle/>
            <a:p>
              <a:endParaRPr lang="en-GB"/>
            </a:p>
          </p:txBody>
        </p:sp>
        <p:sp>
          <p:nvSpPr>
            <p:cNvPr id="1191" name="Freeform: Shape 1190">
              <a:extLst>
                <a:ext uri="{FF2B5EF4-FFF2-40B4-BE49-F238E27FC236}">
                  <a16:creationId xmlns:a16="http://schemas.microsoft.com/office/drawing/2014/main" id="{1A71D790-F8F9-4D98-9A78-7AFA6CD975EA}"/>
                </a:ext>
              </a:extLst>
            </p:cNvPr>
            <p:cNvSpPr/>
            <p:nvPr/>
          </p:nvSpPr>
          <p:spPr>
            <a:xfrm>
              <a:off x="7018625" y="3979172"/>
              <a:ext cx="28585" cy="20440"/>
            </a:xfrm>
            <a:custGeom>
              <a:avLst/>
              <a:gdLst>
                <a:gd name="connsiteX0" fmla="*/ 28577 w 28585"/>
                <a:gd name="connsiteY0" fmla="*/ 5427 h 20440"/>
                <a:gd name="connsiteX1" fmla="*/ 24396 w 28585"/>
                <a:gd name="connsiteY1" fmla="*/ 19261 h 20440"/>
                <a:gd name="connsiteX2" fmla="*/ 23667 w 28585"/>
                <a:gd name="connsiteY2" fmla="*/ 20706 h 20440"/>
                <a:gd name="connsiteX3" fmla="*/ 346 w 28585"/>
                <a:gd name="connsiteY3" fmla="*/ 12504 h 20440"/>
                <a:gd name="connsiteX4" fmla="*/ 178 w 28585"/>
                <a:gd name="connsiteY4" fmla="*/ 11622 h 20440"/>
                <a:gd name="connsiteX5" fmla="*/ 4359 w 28585"/>
                <a:gd name="connsiteY5" fmla="*/ 843 h 20440"/>
                <a:gd name="connsiteX6" fmla="*/ 5249 w 28585"/>
                <a:gd name="connsiteY6" fmla="*/ 273 h 20440"/>
                <a:gd name="connsiteX7" fmla="*/ 28661 w 28585"/>
                <a:gd name="connsiteY7" fmla="*/ 4135 h 20440"/>
                <a:gd name="connsiteX8" fmla="*/ 28577 w 28585"/>
                <a:gd name="connsiteY8" fmla="*/ 5427 h 2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5" h="20440">
                  <a:moveTo>
                    <a:pt x="28577" y="5427"/>
                  </a:moveTo>
                  <a:cubicBezTo>
                    <a:pt x="28577" y="5427"/>
                    <a:pt x="24959" y="17657"/>
                    <a:pt x="24396" y="19261"/>
                  </a:cubicBezTo>
                  <a:cubicBezTo>
                    <a:pt x="23826" y="20873"/>
                    <a:pt x="23667" y="20706"/>
                    <a:pt x="23667" y="20706"/>
                  </a:cubicBezTo>
                  <a:cubicBezTo>
                    <a:pt x="23667" y="20706"/>
                    <a:pt x="825" y="12663"/>
                    <a:pt x="346" y="12504"/>
                  </a:cubicBezTo>
                  <a:cubicBezTo>
                    <a:pt x="-141" y="12344"/>
                    <a:pt x="178" y="11622"/>
                    <a:pt x="178" y="11622"/>
                  </a:cubicBezTo>
                  <a:cubicBezTo>
                    <a:pt x="178" y="11622"/>
                    <a:pt x="3964" y="1482"/>
                    <a:pt x="4359" y="843"/>
                  </a:cubicBezTo>
                  <a:cubicBezTo>
                    <a:pt x="4770" y="197"/>
                    <a:pt x="5249" y="273"/>
                    <a:pt x="5249" y="273"/>
                  </a:cubicBezTo>
                  <a:lnTo>
                    <a:pt x="28661" y="4135"/>
                  </a:lnTo>
                  <a:lnTo>
                    <a:pt x="28577" y="5427"/>
                  </a:lnTo>
                  <a:close/>
                </a:path>
              </a:pathLst>
            </a:custGeom>
            <a:solidFill>
              <a:srgbClr val="231F20"/>
            </a:solidFill>
            <a:ln w="7575" cap="flat">
              <a:noFill/>
              <a:prstDash val="solid"/>
              <a:round/>
            </a:ln>
          </p:spPr>
          <p:txBody>
            <a:bodyPr rtlCol="0" anchor="ctr"/>
            <a:lstStyle/>
            <a:p>
              <a:endParaRPr lang="en-GB"/>
            </a:p>
          </p:txBody>
        </p:sp>
        <p:sp>
          <p:nvSpPr>
            <p:cNvPr id="1192" name="Freeform: Shape 1191">
              <a:extLst>
                <a:ext uri="{FF2B5EF4-FFF2-40B4-BE49-F238E27FC236}">
                  <a16:creationId xmlns:a16="http://schemas.microsoft.com/office/drawing/2014/main" id="{FF5A5954-5CAD-44D0-BF2F-4FC02A296C61}"/>
                </a:ext>
              </a:extLst>
            </p:cNvPr>
            <p:cNvSpPr/>
            <p:nvPr/>
          </p:nvSpPr>
          <p:spPr>
            <a:xfrm>
              <a:off x="7010011" y="3998642"/>
              <a:ext cx="28510" cy="25183"/>
            </a:xfrm>
            <a:custGeom>
              <a:avLst/>
              <a:gdLst>
                <a:gd name="connsiteX0" fmla="*/ 21901 w 28510"/>
                <a:gd name="connsiteY0" fmla="*/ 25463 h 25183"/>
                <a:gd name="connsiteX1" fmla="*/ 503 w 28510"/>
                <a:gd name="connsiteY1" fmla="*/ 12913 h 25183"/>
                <a:gd name="connsiteX2" fmla="*/ 184 w 28510"/>
                <a:gd name="connsiteY2" fmla="*/ 11788 h 25183"/>
                <a:gd name="connsiteX3" fmla="*/ 5733 w 28510"/>
                <a:gd name="connsiteY3" fmla="*/ 279 h 25183"/>
                <a:gd name="connsiteX4" fmla="*/ 28583 w 28510"/>
                <a:gd name="connsiteY4" fmla="*/ 10739 h 25183"/>
                <a:gd name="connsiteX5" fmla="*/ 21901 w 28510"/>
                <a:gd name="connsiteY5" fmla="*/ 25463 h 25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0" h="25183">
                  <a:moveTo>
                    <a:pt x="21901" y="25463"/>
                  </a:moveTo>
                  <a:cubicBezTo>
                    <a:pt x="21901" y="25463"/>
                    <a:pt x="1225" y="13156"/>
                    <a:pt x="503" y="12913"/>
                  </a:cubicBezTo>
                  <a:cubicBezTo>
                    <a:pt x="-219" y="12670"/>
                    <a:pt x="184" y="11788"/>
                    <a:pt x="184" y="11788"/>
                  </a:cubicBezTo>
                  <a:lnTo>
                    <a:pt x="5733" y="279"/>
                  </a:lnTo>
                  <a:lnTo>
                    <a:pt x="28583" y="10739"/>
                  </a:lnTo>
                  <a:lnTo>
                    <a:pt x="21901" y="25463"/>
                  </a:lnTo>
                  <a:close/>
                </a:path>
              </a:pathLst>
            </a:custGeom>
            <a:solidFill>
              <a:srgbClr val="231F20"/>
            </a:solidFill>
            <a:ln w="7575" cap="flat">
              <a:noFill/>
              <a:prstDash val="solid"/>
              <a:round/>
            </a:ln>
          </p:spPr>
          <p:txBody>
            <a:bodyPr rtlCol="0" anchor="ctr"/>
            <a:lstStyle/>
            <a:p>
              <a:endParaRPr lang="en-GB"/>
            </a:p>
          </p:txBody>
        </p:sp>
        <p:sp>
          <p:nvSpPr>
            <p:cNvPr id="1193" name="Freeform: Shape 1192">
              <a:extLst>
                <a:ext uri="{FF2B5EF4-FFF2-40B4-BE49-F238E27FC236}">
                  <a16:creationId xmlns:a16="http://schemas.microsoft.com/office/drawing/2014/main" id="{BBCC41B6-A5DC-42F5-9DF6-B0603D65B6AA}"/>
                </a:ext>
              </a:extLst>
            </p:cNvPr>
            <p:cNvSpPr/>
            <p:nvPr/>
          </p:nvSpPr>
          <p:spPr>
            <a:xfrm>
              <a:off x="7003646" y="3907045"/>
              <a:ext cx="12284" cy="16868"/>
            </a:xfrm>
            <a:custGeom>
              <a:avLst/>
              <a:gdLst>
                <a:gd name="connsiteX0" fmla="*/ 3160 w 12284"/>
                <a:gd name="connsiteY0" fmla="*/ 377 h 16868"/>
                <a:gd name="connsiteX1" fmla="*/ 1716 w 12284"/>
                <a:gd name="connsiteY1" fmla="*/ 294 h 16868"/>
                <a:gd name="connsiteX2" fmla="*/ 1078 w 12284"/>
                <a:gd name="connsiteY2" fmla="*/ 1183 h 16868"/>
                <a:gd name="connsiteX3" fmla="*/ 188 w 12284"/>
                <a:gd name="connsiteY3" fmla="*/ 3996 h 16868"/>
                <a:gd name="connsiteX4" fmla="*/ 507 w 12284"/>
                <a:gd name="connsiteY4" fmla="*/ 6808 h 16868"/>
                <a:gd name="connsiteX5" fmla="*/ 1397 w 12284"/>
                <a:gd name="connsiteY5" fmla="*/ 7614 h 16868"/>
                <a:gd name="connsiteX6" fmla="*/ 4285 w 12284"/>
                <a:gd name="connsiteY6" fmla="*/ 9628 h 16868"/>
                <a:gd name="connsiteX7" fmla="*/ 7105 w 12284"/>
                <a:gd name="connsiteY7" fmla="*/ 12365 h 16868"/>
                <a:gd name="connsiteX8" fmla="*/ 10085 w 12284"/>
                <a:gd name="connsiteY8" fmla="*/ 16143 h 16868"/>
                <a:gd name="connsiteX9" fmla="*/ 11773 w 12284"/>
                <a:gd name="connsiteY9" fmla="*/ 17108 h 16868"/>
                <a:gd name="connsiteX10" fmla="*/ 12335 w 12284"/>
                <a:gd name="connsiteY10" fmla="*/ 15740 h 16868"/>
                <a:gd name="connsiteX11" fmla="*/ 11529 w 12284"/>
                <a:gd name="connsiteY11" fmla="*/ 12684 h 16868"/>
                <a:gd name="connsiteX12" fmla="*/ 10002 w 12284"/>
                <a:gd name="connsiteY12" fmla="*/ 8503 h 16868"/>
                <a:gd name="connsiteX13" fmla="*/ 6862 w 12284"/>
                <a:gd name="connsiteY13" fmla="*/ 3190 h 16868"/>
                <a:gd name="connsiteX14" fmla="*/ 3160 w 12284"/>
                <a:gd name="connsiteY14" fmla="*/ 377 h 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84" h="16868">
                  <a:moveTo>
                    <a:pt x="3160" y="377"/>
                  </a:moveTo>
                  <a:cubicBezTo>
                    <a:pt x="3160" y="377"/>
                    <a:pt x="2438" y="134"/>
                    <a:pt x="1716" y="294"/>
                  </a:cubicBezTo>
                  <a:cubicBezTo>
                    <a:pt x="994" y="454"/>
                    <a:pt x="1313" y="613"/>
                    <a:pt x="1078" y="1183"/>
                  </a:cubicBezTo>
                  <a:cubicBezTo>
                    <a:pt x="834" y="1746"/>
                    <a:pt x="591" y="3030"/>
                    <a:pt x="188" y="3996"/>
                  </a:cubicBezTo>
                  <a:cubicBezTo>
                    <a:pt x="-215" y="4961"/>
                    <a:pt x="507" y="6808"/>
                    <a:pt x="507" y="6808"/>
                  </a:cubicBezTo>
                  <a:cubicBezTo>
                    <a:pt x="507" y="6808"/>
                    <a:pt x="994" y="7295"/>
                    <a:pt x="1397" y="7614"/>
                  </a:cubicBezTo>
                  <a:cubicBezTo>
                    <a:pt x="1800" y="7941"/>
                    <a:pt x="2438" y="8420"/>
                    <a:pt x="4285" y="9628"/>
                  </a:cubicBezTo>
                  <a:cubicBezTo>
                    <a:pt x="6140" y="10837"/>
                    <a:pt x="6300" y="11399"/>
                    <a:pt x="7105" y="12365"/>
                  </a:cubicBezTo>
                  <a:cubicBezTo>
                    <a:pt x="7911" y="13330"/>
                    <a:pt x="9599" y="15656"/>
                    <a:pt x="10085" y="16143"/>
                  </a:cubicBezTo>
                  <a:cubicBezTo>
                    <a:pt x="10564" y="16629"/>
                    <a:pt x="11051" y="17108"/>
                    <a:pt x="11773" y="17108"/>
                  </a:cubicBezTo>
                  <a:cubicBezTo>
                    <a:pt x="12495" y="17108"/>
                    <a:pt x="12335" y="16143"/>
                    <a:pt x="12335" y="15740"/>
                  </a:cubicBezTo>
                  <a:cubicBezTo>
                    <a:pt x="12335" y="15337"/>
                    <a:pt x="11773" y="13969"/>
                    <a:pt x="11529" y="12684"/>
                  </a:cubicBezTo>
                  <a:cubicBezTo>
                    <a:pt x="11286" y="11399"/>
                    <a:pt x="10564" y="9872"/>
                    <a:pt x="10002" y="8503"/>
                  </a:cubicBezTo>
                  <a:cubicBezTo>
                    <a:pt x="9439" y="7135"/>
                    <a:pt x="7995" y="4482"/>
                    <a:pt x="6862" y="3190"/>
                  </a:cubicBezTo>
                  <a:cubicBezTo>
                    <a:pt x="5737" y="1905"/>
                    <a:pt x="3160" y="377"/>
                    <a:pt x="3160" y="377"/>
                  </a:cubicBezTo>
                  <a:close/>
                </a:path>
              </a:pathLst>
            </a:custGeom>
            <a:solidFill>
              <a:srgbClr val="231F20"/>
            </a:solidFill>
            <a:ln w="7575" cap="flat">
              <a:noFill/>
              <a:prstDash val="solid"/>
              <a:round/>
            </a:ln>
          </p:spPr>
          <p:txBody>
            <a:bodyPr rtlCol="0" anchor="ctr"/>
            <a:lstStyle/>
            <a:p>
              <a:endParaRPr lang="en-GB"/>
            </a:p>
          </p:txBody>
        </p:sp>
        <p:sp>
          <p:nvSpPr>
            <p:cNvPr id="1194" name="Freeform: Shape 1193">
              <a:extLst>
                <a:ext uri="{FF2B5EF4-FFF2-40B4-BE49-F238E27FC236}">
                  <a16:creationId xmlns:a16="http://schemas.microsoft.com/office/drawing/2014/main" id="{6033A6DC-6322-4446-A808-779337230B21}"/>
                </a:ext>
              </a:extLst>
            </p:cNvPr>
            <p:cNvSpPr/>
            <p:nvPr/>
          </p:nvSpPr>
          <p:spPr>
            <a:xfrm>
              <a:off x="7002510" y="3924476"/>
              <a:ext cx="17103" cy="26253"/>
            </a:xfrm>
            <a:custGeom>
              <a:avLst/>
              <a:gdLst>
                <a:gd name="connsiteX0" fmla="*/ 998 w 17103"/>
                <a:gd name="connsiteY0" fmla="*/ 492 h 26253"/>
                <a:gd name="connsiteX1" fmla="*/ 117 w 17103"/>
                <a:gd name="connsiteY1" fmla="*/ 9424 h 26253"/>
                <a:gd name="connsiteX2" fmla="*/ 595 w 17103"/>
                <a:gd name="connsiteY2" fmla="*/ 12799 h 26253"/>
                <a:gd name="connsiteX3" fmla="*/ 16604 w 17103"/>
                <a:gd name="connsiteY3" fmla="*/ 26473 h 26253"/>
                <a:gd name="connsiteX4" fmla="*/ 17166 w 17103"/>
                <a:gd name="connsiteY4" fmla="*/ 26078 h 26253"/>
                <a:gd name="connsiteX5" fmla="*/ 16771 w 17103"/>
                <a:gd name="connsiteY5" fmla="*/ 13445 h 26253"/>
                <a:gd name="connsiteX6" fmla="*/ 2047 w 17103"/>
                <a:gd name="connsiteY6" fmla="*/ 249 h 26253"/>
                <a:gd name="connsiteX7" fmla="*/ 998 w 17103"/>
                <a:gd name="connsiteY7" fmla="*/ 492 h 2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3" h="26253">
                  <a:moveTo>
                    <a:pt x="998" y="492"/>
                  </a:moveTo>
                  <a:cubicBezTo>
                    <a:pt x="998" y="492"/>
                    <a:pt x="352" y="6687"/>
                    <a:pt x="117" y="9424"/>
                  </a:cubicBezTo>
                  <a:cubicBezTo>
                    <a:pt x="-127" y="12160"/>
                    <a:pt x="595" y="12799"/>
                    <a:pt x="595" y="12799"/>
                  </a:cubicBezTo>
                  <a:cubicBezTo>
                    <a:pt x="595" y="12799"/>
                    <a:pt x="15965" y="26314"/>
                    <a:pt x="16604" y="26473"/>
                  </a:cubicBezTo>
                  <a:cubicBezTo>
                    <a:pt x="17250" y="26633"/>
                    <a:pt x="17166" y="26078"/>
                    <a:pt x="17166" y="26078"/>
                  </a:cubicBezTo>
                  <a:lnTo>
                    <a:pt x="16771" y="13445"/>
                  </a:lnTo>
                  <a:lnTo>
                    <a:pt x="2047" y="249"/>
                  </a:lnTo>
                  <a:lnTo>
                    <a:pt x="998" y="492"/>
                  </a:lnTo>
                  <a:close/>
                </a:path>
              </a:pathLst>
            </a:custGeom>
            <a:solidFill>
              <a:srgbClr val="231F20"/>
            </a:solidFill>
            <a:ln w="7575" cap="flat">
              <a:noFill/>
              <a:prstDash val="solid"/>
              <a:round/>
            </a:ln>
          </p:spPr>
          <p:txBody>
            <a:bodyPr rtlCol="0" anchor="ctr"/>
            <a:lstStyle/>
            <a:p>
              <a:endParaRPr lang="en-GB"/>
            </a:p>
          </p:txBody>
        </p:sp>
        <p:sp>
          <p:nvSpPr>
            <p:cNvPr id="1195" name="Freeform: Shape 1194">
              <a:extLst>
                <a:ext uri="{FF2B5EF4-FFF2-40B4-BE49-F238E27FC236}">
                  <a16:creationId xmlns:a16="http://schemas.microsoft.com/office/drawing/2014/main" id="{9F80B656-25D5-47D7-ACA3-6760BE09875C}"/>
                </a:ext>
              </a:extLst>
            </p:cNvPr>
            <p:cNvSpPr/>
            <p:nvPr/>
          </p:nvSpPr>
          <p:spPr>
            <a:xfrm>
              <a:off x="7000789" y="3947364"/>
              <a:ext cx="18828" cy="24380"/>
            </a:xfrm>
            <a:custGeom>
              <a:avLst/>
              <a:gdLst>
                <a:gd name="connsiteX0" fmla="*/ 18895 w 18828"/>
                <a:gd name="connsiteY0" fmla="*/ 15096 h 24380"/>
                <a:gd name="connsiteX1" fmla="*/ 17367 w 18828"/>
                <a:gd name="connsiteY1" fmla="*/ 24187 h 24380"/>
                <a:gd name="connsiteX2" fmla="*/ 15679 w 18828"/>
                <a:gd name="connsiteY2" fmla="*/ 24270 h 24380"/>
                <a:gd name="connsiteX3" fmla="*/ 1032 w 18828"/>
                <a:gd name="connsiteY3" fmla="*/ 12762 h 24380"/>
                <a:gd name="connsiteX4" fmla="*/ 66 w 18828"/>
                <a:gd name="connsiteY4" fmla="*/ 10915 h 24380"/>
                <a:gd name="connsiteX5" fmla="*/ 712 w 18828"/>
                <a:gd name="connsiteY5" fmla="*/ 1018 h 24380"/>
                <a:gd name="connsiteX6" fmla="*/ 2164 w 18828"/>
                <a:gd name="connsiteY6" fmla="*/ 539 h 24380"/>
                <a:gd name="connsiteX7" fmla="*/ 18895 w 18828"/>
                <a:gd name="connsiteY7" fmla="*/ 15096 h 2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8" h="24380">
                  <a:moveTo>
                    <a:pt x="18895" y="15096"/>
                  </a:moveTo>
                  <a:cubicBezTo>
                    <a:pt x="18895" y="15096"/>
                    <a:pt x="17602" y="23221"/>
                    <a:pt x="17367" y="24187"/>
                  </a:cubicBezTo>
                  <a:cubicBezTo>
                    <a:pt x="17124" y="25152"/>
                    <a:pt x="15679" y="24270"/>
                    <a:pt x="15679" y="24270"/>
                  </a:cubicBezTo>
                  <a:cubicBezTo>
                    <a:pt x="15679" y="24270"/>
                    <a:pt x="1754" y="13248"/>
                    <a:pt x="1032" y="12762"/>
                  </a:cubicBezTo>
                  <a:cubicBezTo>
                    <a:pt x="309" y="12283"/>
                    <a:pt x="66" y="10915"/>
                    <a:pt x="66" y="10915"/>
                  </a:cubicBezTo>
                  <a:cubicBezTo>
                    <a:pt x="66" y="10915"/>
                    <a:pt x="553" y="2386"/>
                    <a:pt x="712" y="1018"/>
                  </a:cubicBezTo>
                  <a:cubicBezTo>
                    <a:pt x="872" y="-343"/>
                    <a:pt x="2164" y="539"/>
                    <a:pt x="2164" y="539"/>
                  </a:cubicBezTo>
                  <a:lnTo>
                    <a:pt x="18895" y="15096"/>
                  </a:lnTo>
                  <a:close/>
                </a:path>
              </a:pathLst>
            </a:custGeom>
            <a:solidFill>
              <a:srgbClr val="231F20"/>
            </a:solidFill>
            <a:ln w="7575" cap="flat">
              <a:noFill/>
              <a:prstDash val="solid"/>
              <a:round/>
            </a:ln>
          </p:spPr>
          <p:txBody>
            <a:bodyPr rtlCol="0" anchor="ctr"/>
            <a:lstStyle/>
            <a:p>
              <a:endParaRPr lang="en-GB"/>
            </a:p>
          </p:txBody>
        </p:sp>
        <p:sp>
          <p:nvSpPr>
            <p:cNvPr id="1196" name="Freeform: Shape 1195">
              <a:extLst>
                <a:ext uri="{FF2B5EF4-FFF2-40B4-BE49-F238E27FC236}">
                  <a16:creationId xmlns:a16="http://schemas.microsoft.com/office/drawing/2014/main" id="{66FEC324-07C9-4880-AC8C-855696273C34}"/>
                </a:ext>
              </a:extLst>
            </p:cNvPr>
            <p:cNvSpPr/>
            <p:nvPr/>
          </p:nvSpPr>
          <p:spPr>
            <a:xfrm>
              <a:off x="6998942" y="3968426"/>
              <a:ext cx="15924" cy="21837"/>
            </a:xfrm>
            <a:custGeom>
              <a:avLst/>
              <a:gdLst>
                <a:gd name="connsiteX0" fmla="*/ 15990 w 15924"/>
                <a:gd name="connsiteY0" fmla="*/ 14238 h 21837"/>
                <a:gd name="connsiteX1" fmla="*/ 14142 w 15924"/>
                <a:gd name="connsiteY1" fmla="*/ 21239 h 21837"/>
                <a:gd name="connsiteX2" fmla="*/ 11969 w 15924"/>
                <a:gd name="connsiteY2" fmla="*/ 21399 h 21837"/>
                <a:gd name="connsiteX3" fmla="*/ 1266 w 15924"/>
                <a:gd name="connsiteY3" fmla="*/ 11905 h 21837"/>
                <a:gd name="connsiteX4" fmla="*/ 65 w 15924"/>
                <a:gd name="connsiteY4" fmla="*/ 10134 h 21837"/>
                <a:gd name="connsiteX5" fmla="*/ 384 w 15924"/>
                <a:gd name="connsiteY5" fmla="*/ 3300 h 21837"/>
                <a:gd name="connsiteX6" fmla="*/ 2398 w 15924"/>
                <a:gd name="connsiteY6" fmla="*/ 480 h 21837"/>
                <a:gd name="connsiteX7" fmla="*/ 15914 w 15924"/>
                <a:gd name="connsiteY7" fmla="*/ 12308 h 21837"/>
                <a:gd name="connsiteX8" fmla="*/ 15990 w 15924"/>
                <a:gd name="connsiteY8" fmla="*/ 14238 h 21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24" h="21837">
                  <a:moveTo>
                    <a:pt x="15990" y="14238"/>
                  </a:moveTo>
                  <a:cubicBezTo>
                    <a:pt x="15990" y="14238"/>
                    <a:pt x="14621" y="19384"/>
                    <a:pt x="14142" y="21239"/>
                  </a:cubicBezTo>
                  <a:cubicBezTo>
                    <a:pt x="13656" y="23086"/>
                    <a:pt x="11969" y="21399"/>
                    <a:pt x="11969" y="21399"/>
                  </a:cubicBezTo>
                  <a:cubicBezTo>
                    <a:pt x="11969" y="21399"/>
                    <a:pt x="2474" y="12870"/>
                    <a:pt x="1266" y="11905"/>
                  </a:cubicBezTo>
                  <a:cubicBezTo>
                    <a:pt x="65" y="10939"/>
                    <a:pt x="65" y="10134"/>
                    <a:pt x="65" y="10134"/>
                  </a:cubicBezTo>
                  <a:cubicBezTo>
                    <a:pt x="65" y="10134"/>
                    <a:pt x="300" y="7481"/>
                    <a:pt x="384" y="3300"/>
                  </a:cubicBezTo>
                  <a:cubicBezTo>
                    <a:pt x="460" y="-888"/>
                    <a:pt x="2398" y="480"/>
                    <a:pt x="2398" y="480"/>
                  </a:cubicBezTo>
                  <a:lnTo>
                    <a:pt x="15914" y="12308"/>
                  </a:lnTo>
                  <a:lnTo>
                    <a:pt x="15990" y="14238"/>
                  </a:lnTo>
                  <a:close/>
                </a:path>
              </a:pathLst>
            </a:custGeom>
            <a:solidFill>
              <a:srgbClr val="231F20"/>
            </a:solidFill>
            <a:ln w="7575" cap="flat">
              <a:noFill/>
              <a:prstDash val="solid"/>
              <a:round/>
            </a:ln>
          </p:spPr>
          <p:txBody>
            <a:bodyPr rtlCol="0" anchor="ctr"/>
            <a:lstStyle/>
            <a:p>
              <a:endParaRPr lang="en-GB"/>
            </a:p>
          </p:txBody>
        </p:sp>
        <p:sp>
          <p:nvSpPr>
            <p:cNvPr id="1197" name="Freeform: Shape 1196">
              <a:extLst>
                <a:ext uri="{FF2B5EF4-FFF2-40B4-BE49-F238E27FC236}">
                  <a16:creationId xmlns:a16="http://schemas.microsoft.com/office/drawing/2014/main" id="{CEE438BB-0FDF-4A26-94F7-50780E185924}"/>
                </a:ext>
              </a:extLst>
            </p:cNvPr>
            <p:cNvSpPr/>
            <p:nvPr/>
          </p:nvSpPr>
          <p:spPr>
            <a:xfrm>
              <a:off x="6997657" y="3990760"/>
              <a:ext cx="11630" cy="15932"/>
            </a:xfrm>
            <a:custGeom>
              <a:avLst/>
              <a:gdLst>
                <a:gd name="connsiteX0" fmla="*/ 1827 w 11630"/>
                <a:gd name="connsiteY0" fmla="*/ 274 h 15932"/>
                <a:gd name="connsiteX1" fmla="*/ 11161 w 11630"/>
                <a:gd name="connsiteY1" fmla="*/ 6310 h 15932"/>
                <a:gd name="connsiteX2" fmla="*/ 11564 w 11630"/>
                <a:gd name="connsiteY2" fmla="*/ 7921 h 15932"/>
                <a:gd name="connsiteX3" fmla="*/ 7300 w 11630"/>
                <a:gd name="connsiteY3" fmla="*/ 16207 h 15932"/>
                <a:gd name="connsiteX4" fmla="*/ 63 w 11630"/>
                <a:gd name="connsiteY4" fmla="*/ 9852 h 15932"/>
                <a:gd name="connsiteX5" fmla="*/ 862 w 11630"/>
                <a:gd name="connsiteY5" fmla="*/ 518 h 15932"/>
                <a:gd name="connsiteX6" fmla="*/ 1827 w 11630"/>
                <a:gd name="connsiteY6" fmla="*/ 274 h 1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30" h="15932">
                  <a:moveTo>
                    <a:pt x="1827" y="274"/>
                  </a:moveTo>
                  <a:cubicBezTo>
                    <a:pt x="1827" y="274"/>
                    <a:pt x="10272" y="5990"/>
                    <a:pt x="11161" y="6310"/>
                  </a:cubicBezTo>
                  <a:cubicBezTo>
                    <a:pt x="12043" y="6629"/>
                    <a:pt x="11564" y="7921"/>
                    <a:pt x="11564" y="7921"/>
                  </a:cubicBezTo>
                  <a:lnTo>
                    <a:pt x="7300" y="16207"/>
                  </a:lnTo>
                  <a:lnTo>
                    <a:pt x="63" y="9852"/>
                  </a:lnTo>
                  <a:lnTo>
                    <a:pt x="862" y="518"/>
                  </a:lnTo>
                  <a:lnTo>
                    <a:pt x="1827" y="274"/>
                  </a:lnTo>
                  <a:close/>
                </a:path>
              </a:pathLst>
            </a:custGeom>
            <a:solidFill>
              <a:srgbClr val="231F20"/>
            </a:solidFill>
            <a:ln w="7575" cap="flat">
              <a:noFill/>
              <a:prstDash val="solid"/>
              <a:round/>
            </a:ln>
          </p:spPr>
          <p:txBody>
            <a:bodyPr rtlCol="0" anchor="ctr"/>
            <a:lstStyle/>
            <a:p>
              <a:endParaRPr lang="en-GB"/>
            </a:p>
          </p:txBody>
        </p:sp>
        <p:sp>
          <p:nvSpPr>
            <p:cNvPr id="1198" name="Freeform: Shape 1197">
              <a:extLst>
                <a:ext uri="{FF2B5EF4-FFF2-40B4-BE49-F238E27FC236}">
                  <a16:creationId xmlns:a16="http://schemas.microsoft.com/office/drawing/2014/main" id="{01E0C6EF-F982-4059-826B-5F7C44671F71}"/>
                </a:ext>
              </a:extLst>
            </p:cNvPr>
            <p:cNvSpPr/>
            <p:nvPr/>
          </p:nvSpPr>
          <p:spPr>
            <a:xfrm>
              <a:off x="6984931" y="3905571"/>
              <a:ext cx="12961" cy="14883"/>
            </a:xfrm>
            <a:custGeom>
              <a:avLst/>
              <a:gdLst>
                <a:gd name="connsiteX0" fmla="*/ 11332 w 12961"/>
                <a:gd name="connsiteY0" fmla="*/ 239 h 14883"/>
                <a:gd name="connsiteX1" fmla="*/ 12222 w 12961"/>
                <a:gd name="connsiteY1" fmla="*/ 322 h 14883"/>
                <a:gd name="connsiteX2" fmla="*/ 13020 w 12961"/>
                <a:gd name="connsiteY2" fmla="*/ 725 h 14883"/>
                <a:gd name="connsiteX3" fmla="*/ 12944 w 12961"/>
                <a:gd name="connsiteY3" fmla="*/ 7642 h 14883"/>
                <a:gd name="connsiteX4" fmla="*/ 12541 w 12961"/>
                <a:gd name="connsiteY4" fmla="*/ 7726 h 14883"/>
                <a:gd name="connsiteX5" fmla="*/ 9166 w 12961"/>
                <a:gd name="connsiteY5" fmla="*/ 9011 h 14883"/>
                <a:gd name="connsiteX6" fmla="*/ 3290 w 12961"/>
                <a:gd name="connsiteY6" fmla="*/ 13191 h 14883"/>
                <a:gd name="connsiteX7" fmla="*/ 637 w 12961"/>
                <a:gd name="connsiteY7" fmla="*/ 15122 h 14883"/>
                <a:gd name="connsiteX8" fmla="*/ 75 w 12961"/>
                <a:gd name="connsiteY8" fmla="*/ 14400 h 14883"/>
                <a:gd name="connsiteX9" fmla="*/ 3131 w 12961"/>
                <a:gd name="connsiteY9" fmla="*/ 8524 h 14883"/>
                <a:gd name="connsiteX10" fmla="*/ 11332 w 12961"/>
                <a:gd name="connsiteY10" fmla="*/ 239 h 14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1" h="14883">
                  <a:moveTo>
                    <a:pt x="11332" y="239"/>
                  </a:moveTo>
                  <a:cubicBezTo>
                    <a:pt x="11332" y="239"/>
                    <a:pt x="11735" y="322"/>
                    <a:pt x="12222" y="322"/>
                  </a:cubicBezTo>
                  <a:cubicBezTo>
                    <a:pt x="12701" y="322"/>
                    <a:pt x="13020" y="725"/>
                    <a:pt x="13020" y="725"/>
                  </a:cubicBezTo>
                  <a:lnTo>
                    <a:pt x="12944" y="7642"/>
                  </a:lnTo>
                  <a:lnTo>
                    <a:pt x="12541" y="7726"/>
                  </a:lnTo>
                  <a:cubicBezTo>
                    <a:pt x="12541" y="7726"/>
                    <a:pt x="10610" y="8448"/>
                    <a:pt x="9166" y="9011"/>
                  </a:cubicBezTo>
                  <a:cubicBezTo>
                    <a:pt x="7714" y="9573"/>
                    <a:pt x="4256" y="12788"/>
                    <a:pt x="3290" y="13191"/>
                  </a:cubicBezTo>
                  <a:cubicBezTo>
                    <a:pt x="2325" y="13594"/>
                    <a:pt x="1359" y="15122"/>
                    <a:pt x="637" y="15122"/>
                  </a:cubicBezTo>
                  <a:cubicBezTo>
                    <a:pt x="-92" y="15122"/>
                    <a:pt x="75" y="14400"/>
                    <a:pt x="75" y="14400"/>
                  </a:cubicBezTo>
                  <a:cubicBezTo>
                    <a:pt x="75" y="14400"/>
                    <a:pt x="478" y="13115"/>
                    <a:pt x="3131" y="8524"/>
                  </a:cubicBezTo>
                  <a:cubicBezTo>
                    <a:pt x="5783" y="3940"/>
                    <a:pt x="11332" y="239"/>
                    <a:pt x="11332" y="239"/>
                  </a:cubicBezTo>
                  <a:close/>
                </a:path>
              </a:pathLst>
            </a:custGeom>
            <a:solidFill>
              <a:srgbClr val="231F20"/>
            </a:solidFill>
            <a:ln w="7575" cap="flat">
              <a:noFill/>
              <a:prstDash val="solid"/>
              <a:round/>
            </a:ln>
          </p:spPr>
          <p:txBody>
            <a:bodyPr rtlCol="0" anchor="ctr"/>
            <a:lstStyle/>
            <a:p>
              <a:endParaRPr lang="en-GB"/>
            </a:p>
          </p:txBody>
        </p:sp>
        <p:sp>
          <p:nvSpPr>
            <p:cNvPr id="1199" name="Freeform: Shape 1198">
              <a:extLst>
                <a:ext uri="{FF2B5EF4-FFF2-40B4-BE49-F238E27FC236}">
                  <a16:creationId xmlns:a16="http://schemas.microsoft.com/office/drawing/2014/main" id="{5773EDCE-1CF3-4524-A70C-8FC14610D258}"/>
                </a:ext>
              </a:extLst>
            </p:cNvPr>
            <p:cNvSpPr/>
            <p:nvPr/>
          </p:nvSpPr>
          <p:spPr>
            <a:xfrm>
              <a:off x="6977030" y="3923754"/>
              <a:ext cx="19658" cy="20995"/>
            </a:xfrm>
            <a:custGeom>
              <a:avLst/>
              <a:gdLst>
                <a:gd name="connsiteX0" fmla="*/ 18350 w 19658"/>
                <a:gd name="connsiteY0" fmla="*/ 247 h 20995"/>
                <a:gd name="connsiteX1" fmla="*/ 19558 w 19658"/>
                <a:gd name="connsiteY1" fmla="*/ 247 h 20995"/>
                <a:gd name="connsiteX2" fmla="*/ 19475 w 19658"/>
                <a:gd name="connsiteY2" fmla="*/ 2102 h 20995"/>
                <a:gd name="connsiteX3" fmla="*/ 19072 w 19658"/>
                <a:gd name="connsiteY3" fmla="*/ 10061 h 20995"/>
                <a:gd name="connsiteX4" fmla="*/ 18593 w 19658"/>
                <a:gd name="connsiteY4" fmla="*/ 12151 h 20995"/>
                <a:gd name="connsiteX5" fmla="*/ 973 w 19658"/>
                <a:gd name="connsiteY5" fmla="*/ 21242 h 20995"/>
                <a:gd name="connsiteX6" fmla="*/ 167 w 19658"/>
                <a:gd name="connsiteY6" fmla="*/ 20193 h 20995"/>
                <a:gd name="connsiteX7" fmla="*/ 973 w 19658"/>
                <a:gd name="connsiteY7" fmla="*/ 18673 h 20995"/>
                <a:gd name="connsiteX8" fmla="*/ 1132 w 19658"/>
                <a:gd name="connsiteY8" fmla="*/ 15374 h 20995"/>
                <a:gd name="connsiteX9" fmla="*/ 2987 w 19658"/>
                <a:gd name="connsiteY9" fmla="*/ 9901 h 20995"/>
                <a:gd name="connsiteX10" fmla="*/ 4591 w 19658"/>
                <a:gd name="connsiteY10" fmla="*/ 7005 h 20995"/>
                <a:gd name="connsiteX11" fmla="*/ 6522 w 19658"/>
                <a:gd name="connsiteY11" fmla="*/ 5880 h 20995"/>
                <a:gd name="connsiteX12" fmla="*/ 8293 w 19658"/>
                <a:gd name="connsiteY12" fmla="*/ 5561 h 20995"/>
                <a:gd name="connsiteX13" fmla="*/ 18350 w 19658"/>
                <a:gd name="connsiteY13" fmla="*/ 247 h 2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58" h="20995">
                  <a:moveTo>
                    <a:pt x="18350" y="247"/>
                  </a:moveTo>
                  <a:lnTo>
                    <a:pt x="19558" y="247"/>
                  </a:lnTo>
                  <a:cubicBezTo>
                    <a:pt x="19953" y="247"/>
                    <a:pt x="19475" y="2102"/>
                    <a:pt x="19475" y="2102"/>
                  </a:cubicBezTo>
                  <a:cubicBezTo>
                    <a:pt x="19475" y="2102"/>
                    <a:pt x="19072" y="7332"/>
                    <a:pt x="19072" y="10061"/>
                  </a:cubicBezTo>
                  <a:cubicBezTo>
                    <a:pt x="19072" y="12797"/>
                    <a:pt x="18593" y="12151"/>
                    <a:pt x="18593" y="12151"/>
                  </a:cubicBezTo>
                  <a:cubicBezTo>
                    <a:pt x="18593" y="12151"/>
                    <a:pt x="1695" y="21326"/>
                    <a:pt x="973" y="21242"/>
                  </a:cubicBezTo>
                  <a:cubicBezTo>
                    <a:pt x="251" y="21166"/>
                    <a:pt x="486" y="20839"/>
                    <a:pt x="167" y="20193"/>
                  </a:cubicBezTo>
                  <a:cubicBezTo>
                    <a:pt x="-152" y="19555"/>
                    <a:pt x="251" y="19228"/>
                    <a:pt x="973" y="18673"/>
                  </a:cubicBezTo>
                  <a:cubicBezTo>
                    <a:pt x="1695" y="18103"/>
                    <a:pt x="1132" y="17381"/>
                    <a:pt x="1132" y="15374"/>
                  </a:cubicBezTo>
                  <a:cubicBezTo>
                    <a:pt x="1132" y="13360"/>
                    <a:pt x="2022" y="12311"/>
                    <a:pt x="2987" y="9901"/>
                  </a:cubicBezTo>
                  <a:cubicBezTo>
                    <a:pt x="3953" y="7492"/>
                    <a:pt x="3466" y="9019"/>
                    <a:pt x="4591" y="7005"/>
                  </a:cubicBezTo>
                  <a:cubicBezTo>
                    <a:pt x="5716" y="4991"/>
                    <a:pt x="5397" y="6199"/>
                    <a:pt x="6522" y="5880"/>
                  </a:cubicBezTo>
                  <a:cubicBezTo>
                    <a:pt x="7647" y="5561"/>
                    <a:pt x="8293" y="5561"/>
                    <a:pt x="8293" y="5561"/>
                  </a:cubicBezTo>
                  <a:lnTo>
                    <a:pt x="18350" y="247"/>
                  </a:lnTo>
                  <a:close/>
                </a:path>
              </a:pathLst>
            </a:custGeom>
            <a:solidFill>
              <a:srgbClr val="231F20"/>
            </a:solidFill>
            <a:ln w="7575" cap="flat">
              <a:noFill/>
              <a:prstDash val="solid"/>
              <a:round/>
            </a:ln>
          </p:spPr>
          <p:txBody>
            <a:bodyPr rtlCol="0" anchor="ctr"/>
            <a:lstStyle/>
            <a:p>
              <a:endParaRPr lang="en-GB"/>
            </a:p>
          </p:txBody>
        </p:sp>
        <p:sp>
          <p:nvSpPr>
            <p:cNvPr id="1200" name="Freeform: Shape 1199">
              <a:extLst>
                <a:ext uri="{FF2B5EF4-FFF2-40B4-BE49-F238E27FC236}">
                  <a16:creationId xmlns:a16="http://schemas.microsoft.com/office/drawing/2014/main" id="{5160B048-9207-448A-8F23-D2FC3657D730}"/>
                </a:ext>
              </a:extLst>
            </p:cNvPr>
            <p:cNvSpPr/>
            <p:nvPr/>
          </p:nvSpPr>
          <p:spPr>
            <a:xfrm>
              <a:off x="6974884" y="3945471"/>
              <a:ext cx="20525" cy="22313"/>
            </a:xfrm>
            <a:custGeom>
              <a:avLst/>
              <a:gdLst>
                <a:gd name="connsiteX0" fmla="*/ 18481 w 20525"/>
                <a:gd name="connsiteY0" fmla="*/ 257 h 22313"/>
                <a:gd name="connsiteX1" fmla="*/ 20245 w 20525"/>
                <a:gd name="connsiteY1" fmla="*/ 584 h 22313"/>
                <a:gd name="connsiteX2" fmla="*/ 20488 w 20525"/>
                <a:gd name="connsiteY2" fmla="*/ 1625 h 22313"/>
                <a:gd name="connsiteX3" fmla="*/ 19766 w 20525"/>
                <a:gd name="connsiteY3" fmla="*/ 9272 h 22313"/>
                <a:gd name="connsiteX4" fmla="*/ 18725 w 20525"/>
                <a:gd name="connsiteY4" fmla="*/ 11203 h 22313"/>
                <a:gd name="connsiteX5" fmla="*/ 2465 w 20525"/>
                <a:gd name="connsiteY5" fmla="*/ 22141 h 22313"/>
                <a:gd name="connsiteX6" fmla="*/ 56 w 20525"/>
                <a:gd name="connsiteY6" fmla="*/ 21419 h 22313"/>
                <a:gd name="connsiteX7" fmla="*/ 618 w 20525"/>
                <a:gd name="connsiteY7" fmla="*/ 9834 h 22313"/>
                <a:gd name="connsiteX8" fmla="*/ 2070 w 20525"/>
                <a:gd name="connsiteY8" fmla="*/ 9105 h 22313"/>
                <a:gd name="connsiteX9" fmla="*/ 18079 w 20525"/>
                <a:gd name="connsiteY9" fmla="*/ 827 h 22313"/>
                <a:gd name="connsiteX10" fmla="*/ 18481 w 20525"/>
                <a:gd name="connsiteY10" fmla="*/ 257 h 2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25" h="22313">
                  <a:moveTo>
                    <a:pt x="18481" y="257"/>
                  </a:moveTo>
                  <a:cubicBezTo>
                    <a:pt x="18481" y="257"/>
                    <a:pt x="19690" y="257"/>
                    <a:pt x="20245" y="584"/>
                  </a:cubicBezTo>
                  <a:cubicBezTo>
                    <a:pt x="20815" y="903"/>
                    <a:pt x="20488" y="1625"/>
                    <a:pt x="20488" y="1625"/>
                  </a:cubicBezTo>
                  <a:cubicBezTo>
                    <a:pt x="20488" y="1625"/>
                    <a:pt x="19690" y="8063"/>
                    <a:pt x="19766" y="9272"/>
                  </a:cubicBezTo>
                  <a:cubicBezTo>
                    <a:pt x="19850" y="10481"/>
                    <a:pt x="18725" y="11203"/>
                    <a:pt x="18725" y="11203"/>
                  </a:cubicBezTo>
                  <a:cubicBezTo>
                    <a:pt x="18725" y="11203"/>
                    <a:pt x="4320" y="20856"/>
                    <a:pt x="2465" y="22141"/>
                  </a:cubicBezTo>
                  <a:cubicBezTo>
                    <a:pt x="618" y="23426"/>
                    <a:pt x="56" y="21419"/>
                    <a:pt x="56" y="21419"/>
                  </a:cubicBezTo>
                  <a:cubicBezTo>
                    <a:pt x="56" y="21419"/>
                    <a:pt x="542" y="10876"/>
                    <a:pt x="618" y="9834"/>
                  </a:cubicBezTo>
                  <a:cubicBezTo>
                    <a:pt x="702" y="8785"/>
                    <a:pt x="2070" y="9105"/>
                    <a:pt x="2070" y="9105"/>
                  </a:cubicBezTo>
                  <a:lnTo>
                    <a:pt x="18079" y="827"/>
                  </a:lnTo>
                  <a:lnTo>
                    <a:pt x="18481" y="257"/>
                  </a:lnTo>
                  <a:close/>
                </a:path>
              </a:pathLst>
            </a:custGeom>
            <a:solidFill>
              <a:srgbClr val="231F20"/>
            </a:solidFill>
            <a:ln w="7575" cap="flat">
              <a:noFill/>
              <a:prstDash val="solid"/>
              <a:round/>
            </a:ln>
          </p:spPr>
          <p:txBody>
            <a:bodyPr rtlCol="0" anchor="ctr"/>
            <a:lstStyle/>
            <a:p>
              <a:endParaRPr lang="en-GB"/>
            </a:p>
          </p:txBody>
        </p:sp>
        <p:sp>
          <p:nvSpPr>
            <p:cNvPr id="1201" name="Freeform: Shape 1200">
              <a:extLst>
                <a:ext uri="{FF2B5EF4-FFF2-40B4-BE49-F238E27FC236}">
                  <a16:creationId xmlns:a16="http://schemas.microsoft.com/office/drawing/2014/main" id="{0EA0C3C4-D99A-4AAC-A311-9551AB4DD741}"/>
                </a:ext>
              </a:extLst>
            </p:cNvPr>
            <p:cNvSpPr/>
            <p:nvPr/>
          </p:nvSpPr>
          <p:spPr>
            <a:xfrm>
              <a:off x="6974698" y="3967522"/>
              <a:ext cx="18724" cy="20355"/>
            </a:xfrm>
            <a:custGeom>
              <a:avLst/>
              <a:gdLst>
                <a:gd name="connsiteX0" fmla="*/ 18750 w 18724"/>
                <a:gd name="connsiteY0" fmla="*/ 1147 h 20355"/>
                <a:gd name="connsiteX1" fmla="*/ 18750 w 18724"/>
                <a:gd name="connsiteY1" fmla="*/ 10238 h 20355"/>
                <a:gd name="connsiteX2" fmla="*/ 17701 w 18724"/>
                <a:gd name="connsiteY2" fmla="*/ 11850 h 20355"/>
                <a:gd name="connsiteX3" fmla="*/ 6117 w 18724"/>
                <a:gd name="connsiteY3" fmla="*/ 19330 h 20355"/>
                <a:gd name="connsiteX4" fmla="*/ 1777 w 18724"/>
                <a:gd name="connsiteY4" fmla="*/ 20614 h 20355"/>
                <a:gd name="connsiteX5" fmla="*/ 484 w 18724"/>
                <a:gd name="connsiteY5" fmla="*/ 17794 h 20355"/>
                <a:gd name="connsiteX6" fmla="*/ 82 w 18724"/>
                <a:gd name="connsiteY6" fmla="*/ 11044 h 20355"/>
                <a:gd name="connsiteX7" fmla="*/ 2415 w 18724"/>
                <a:gd name="connsiteY7" fmla="*/ 8064 h 20355"/>
                <a:gd name="connsiteX8" fmla="*/ 18021 w 18724"/>
                <a:gd name="connsiteY8" fmla="*/ 266 h 20355"/>
                <a:gd name="connsiteX9" fmla="*/ 18750 w 18724"/>
                <a:gd name="connsiteY9" fmla="*/ 1147 h 2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24" h="20355">
                  <a:moveTo>
                    <a:pt x="18750" y="1147"/>
                  </a:moveTo>
                  <a:cubicBezTo>
                    <a:pt x="18750" y="1147"/>
                    <a:pt x="18507" y="9836"/>
                    <a:pt x="18750" y="10238"/>
                  </a:cubicBezTo>
                  <a:cubicBezTo>
                    <a:pt x="18986" y="10634"/>
                    <a:pt x="17701" y="11850"/>
                    <a:pt x="17701" y="11850"/>
                  </a:cubicBezTo>
                  <a:cubicBezTo>
                    <a:pt x="17701" y="11850"/>
                    <a:pt x="7804" y="18281"/>
                    <a:pt x="6117" y="19330"/>
                  </a:cubicBezTo>
                  <a:cubicBezTo>
                    <a:pt x="4429" y="20371"/>
                    <a:pt x="3221" y="20531"/>
                    <a:pt x="1777" y="20614"/>
                  </a:cubicBezTo>
                  <a:cubicBezTo>
                    <a:pt x="325" y="20698"/>
                    <a:pt x="887" y="19968"/>
                    <a:pt x="484" y="17794"/>
                  </a:cubicBezTo>
                  <a:cubicBezTo>
                    <a:pt x="82" y="15628"/>
                    <a:pt x="5" y="12891"/>
                    <a:pt x="82" y="11044"/>
                  </a:cubicBezTo>
                  <a:cubicBezTo>
                    <a:pt x="165" y="9189"/>
                    <a:pt x="804" y="9433"/>
                    <a:pt x="2415" y="8064"/>
                  </a:cubicBezTo>
                  <a:cubicBezTo>
                    <a:pt x="4027" y="6696"/>
                    <a:pt x="18021" y="266"/>
                    <a:pt x="18021" y="266"/>
                  </a:cubicBezTo>
                  <a:lnTo>
                    <a:pt x="18750" y="1147"/>
                  </a:lnTo>
                  <a:close/>
                </a:path>
              </a:pathLst>
            </a:custGeom>
            <a:solidFill>
              <a:srgbClr val="231F20"/>
            </a:solidFill>
            <a:ln w="7575" cap="flat">
              <a:noFill/>
              <a:prstDash val="solid"/>
              <a:round/>
            </a:ln>
          </p:spPr>
          <p:txBody>
            <a:bodyPr rtlCol="0" anchor="ctr"/>
            <a:lstStyle/>
            <a:p>
              <a:endParaRPr lang="en-GB"/>
            </a:p>
          </p:txBody>
        </p:sp>
        <p:sp>
          <p:nvSpPr>
            <p:cNvPr id="1202" name="Freeform: Shape 1201">
              <a:extLst>
                <a:ext uri="{FF2B5EF4-FFF2-40B4-BE49-F238E27FC236}">
                  <a16:creationId xmlns:a16="http://schemas.microsoft.com/office/drawing/2014/main" id="{56978993-AFA9-41EB-BBCE-31465CE91A96}"/>
                </a:ext>
              </a:extLst>
            </p:cNvPr>
            <p:cNvSpPr/>
            <p:nvPr/>
          </p:nvSpPr>
          <p:spPr>
            <a:xfrm>
              <a:off x="6978066" y="3989616"/>
              <a:ext cx="14291" cy="19196"/>
            </a:xfrm>
            <a:custGeom>
              <a:avLst/>
              <a:gdLst>
                <a:gd name="connsiteX0" fmla="*/ 8625 w 14291"/>
                <a:gd name="connsiteY0" fmla="*/ 3272 h 19196"/>
                <a:gd name="connsiteX1" fmla="*/ 12243 w 14291"/>
                <a:gd name="connsiteY1" fmla="*/ 779 h 19196"/>
                <a:gd name="connsiteX2" fmla="*/ 14333 w 14291"/>
                <a:gd name="connsiteY2" fmla="*/ 2467 h 19196"/>
                <a:gd name="connsiteX3" fmla="*/ 14257 w 14291"/>
                <a:gd name="connsiteY3" fmla="*/ 9711 h 19196"/>
                <a:gd name="connsiteX4" fmla="*/ 12806 w 14291"/>
                <a:gd name="connsiteY4" fmla="*/ 11877 h 19196"/>
                <a:gd name="connsiteX5" fmla="*/ 4201 w 14291"/>
                <a:gd name="connsiteY5" fmla="*/ 18559 h 19196"/>
                <a:gd name="connsiteX6" fmla="*/ 1381 w 14291"/>
                <a:gd name="connsiteY6" fmla="*/ 18635 h 19196"/>
                <a:gd name="connsiteX7" fmla="*/ 180 w 14291"/>
                <a:gd name="connsiteY7" fmla="*/ 12037 h 19196"/>
                <a:gd name="connsiteX8" fmla="*/ 1624 w 14291"/>
                <a:gd name="connsiteY8" fmla="*/ 8745 h 19196"/>
                <a:gd name="connsiteX9" fmla="*/ 8625 w 14291"/>
                <a:gd name="connsiteY9" fmla="*/ 3272 h 1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91" h="19196">
                  <a:moveTo>
                    <a:pt x="8625" y="3272"/>
                  </a:moveTo>
                  <a:cubicBezTo>
                    <a:pt x="8625" y="3272"/>
                    <a:pt x="9833" y="2550"/>
                    <a:pt x="12243" y="779"/>
                  </a:cubicBezTo>
                  <a:cubicBezTo>
                    <a:pt x="14653" y="-992"/>
                    <a:pt x="14333" y="2467"/>
                    <a:pt x="14333" y="2467"/>
                  </a:cubicBezTo>
                  <a:cubicBezTo>
                    <a:pt x="14333" y="2467"/>
                    <a:pt x="14098" y="8175"/>
                    <a:pt x="14257" y="9711"/>
                  </a:cubicBezTo>
                  <a:cubicBezTo>
                    <a:pt x="14417" y="11231"/>
                    <a:pt x="12806" y="11877"/>
                    <a:pt x="12806" y="11877"/>
                  </a:cubicBezTo>
                  <a:cubicBezTo>
                    <a:pt x="12806" y="11877"/>
                    <a:pt x="6854" y="16544"/>
                    <a:pt x="4201" y="18559"/>
                  </a:cubicBezTo>
                  <a:cubicBezTo>
                    <a:pt x="1540" y="20566"/>
                    <a:pt x="1381" y="18635"/>
                    <a:pt x="1381" y="18635"/>
                  </a:cubicBezTo>
                  <a:cubicBezTo>
                    <a:pt x="1381" y="18635"/>
                    <a:pt x="818" y="15260"/>
                    <a:pt x="180" y="12037"/>
                  </a:cubicBezTo>
                  <a:cubicBezTo>
                    <a:pt x="-466" y="8821"/>
                    <a:pt x="1624" y="8745"/>
                    <a:pt x="1624" y="8745"/>
                  </a:cubicBezTo>
                  <a:lnTo>
                    <a:pt x="8625" y="3272"/>
                  </a:lnTo>
                  <a:close/>
                </a:path>
              </a:pathLst>
            </a:custGeom>
            <a:solidFill>
              <a:srgbClr val="231F20"/>
            </a:solidFill>
            <a:ln w="7575" cap="flat">
              <a:noFill/>
              <a:prstDash val="solid"/>
              <a:round/>
            </a:ln>
          </p:spPr>
          <p:txBody>
            <a:bodyPr rtlCol="0" anchor="ctr"/>
            <a:lstStyle/>
            <a:p>
              <a:endParaRPr lang="en-GB"/>
            </a:p>
          </p:txBody>
        </p:sp>
        <p:sp>
          <p:nvSpPr>
            <p:cNvPr id="1203" name="Freeform: Shape 1202">
              <a:extLst>
                <a:ext uri="{FF2B5EF4-FFF2-40B4-BE49-F238E27FC236}">
                  <a16:creationId xmlns:a16="http://schemas.microsoft.com/office/drawing/2014/main" id="{CF8FA31F-DF50-4F90-BE32-F9739ECC15F2}"/>
                </a:ext>
              </a:extLst>
            </p:cNvPr>
            <p:cNvSpPr/>
            <p:nvPr/>
          </p:nvSpPr>
          <p:spPr>
            <a:xfrm>
              <a:off x="6953688" y="3909121"/>
              <a:ext cx="24326" cy="22639"/>
            </a:xfrm>
            <a:custGeom>
              <a:avLst/>
              <a:gdLst>
                <a:gd name="connsiteX0" fmla="*/ 21889 w 24326"/>
                <a:gd name="connsiteY0" fmla="*/ 8763 h 22639"/>
                <a:gd name="connsiteX1" fmla="*/ 24230 w 24326"/>
                <a:gd name="connsiteY1" fmla="*/ 9805 h 22639"/>
                <a:gd name="connsiteX2" fmla="*/ 23501 w 24326"/>
                <a:gd name="connsiteY2" fmla="*/ 12306 h 22639"/>
                <a:gd name="connsiteX3" fmla="*/ 19966 w 24326"/>
                <a:gd name="connsiteY3" fmla="*/ 21632 h 22639"/>
                <a:gd name="connsiteX4" fmla="*/ 16264 w 24326"/>
                <a:gd name="connsiteY4" fmla="*/ 21070 h 22639"/>
                <a:gd name="connsiteX5" fmla="*/ 14006 w 24326"/>
                <a:gd name="connsiteY5" fmla="*/ 20348 h 22639"/>
                <a:gd name="connsiteX6" fmla="*/ 1221 w 24326"/>
                <a:gd name="connsiteY6" fmla="*/ 14875 h 22639"/>
                <a:gd name="connsiteX7" fmla="*/ 658 w 24326"/>
                <a:gd name="connsiteY7" fmla="*/ 11257 h 22639"/>
                <a:gd name="connsiteX8" fmla="*/ 4999 w 24326"/>
                <a:gd name="connsiteY8" fmla="*/ 637 h 22639"/>
                <a:gd name="connsiteX9" fmla="*/ 7089 w 24326"/>
                <a:gd name="connsiteY9" fmla="*/ 957 h 22639"/>
                <a:gd name="connsiteX10" fmla="*/ 21889 w 24326"/>
                <a:gd name="connsiteY10" fmla="*/ 8763 h 2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26" h="22639">
                  <a:moveTo>
                    <a:pt x="21889" y="8763"/>
                  </a:moveTo>
                  <a:cubicBezTo>
                    <a:pt x="21889" y="8763"/>
                    <a:pt x="23820" y="9645"/>
                    <a:pt x="24230" y="9805"/>
                  </a:cubicBezTo>
                  <a:cubicBezTo>
                    <a:pt x="24626" y="9964"/>
                    <a:pt x="24147" y="12138"/>
                    <a:pt x="23501" y="12306"/>
                  </a:cubicBezTo>
                  <a:cubicBezTo>
                    <a:pt x="22854" y="12465"/>
                    <a:pt x="20688" y="18980"/>
                    <a:pt x="19966" y="21632"/>
                  </a:cubicBezTo>
                  <a:cubicBezTo>
                    <a:pt x="19236" y="24285"/>
                    <a:pt x="17229" y="22035"/>
                    <a:pt x="16264" y="21070"/>
                  </a:cubicBezTo>
                  <a:cubicBezTo>
                    <a:pt x="15299" y="20105"/>
                    <a:pt x="14006" y="20348"/>
                    <a:pt x="14006" y="20348"/>
                  </a:cubicBezTo>
                  <a:cubicBezTo>
                    <a:pt x="14006" y="20348"/>
                    <a:pt x="3471" y="15521"/>
                    <a:pt x="1221" y="14875"/>
                  </a:cubicBezTo>
                  <a:cubicBezTo>
                    <a:pt x="-1037" y="14229"/>
                    <a:pt x="658" y="11257"/>
                    <a:pt x="658" y="11257"/>
                  </a:cubicBezTo>
                  <a:cubicBezTo>
                    <a:pt x="658" y="11257"/>
                    <a:pt x="4033" y="1686"/>
                    <a:pt x="4999" y="637"/>
                  </a:cubicBezTo>
                  <a:cubicBezTo>
                    <a:pt x="5964" y="-412"/>
                    <a:pt x="7089" y="957"/>
                    <a:pt x="7089" y="957"/>
                  </a:cubicBezTo>
                  <a:lnTo>
                    <a:pt x="21889" y="8763"/>
                  </a:lnTo>
                  <a:close/>
                </a:path>
              </a:pathLst>
            </a:custGeom>
            <a:solidFill>
              <a:srgbClr val="231F20"/>
            </a:solidFill>
            <a:ln w="7575" cap="flat">
              <a:noFill/>
              <a:prstDash val="solid"/>
              <a:round/>
            </a:ln>
          </p:spPr>
          <p:txBody>
            <a:bodyPr rtlCol="0" anchor="ctr"/>
            <a:lstStyle/>
            <a:p>
              <a:endParaRPr lang="en-GB"/>
            </a:p>
          </p:txBody>
        </p:sp>
        <p:sp>
          <p:nvSpPr>
            <p:cNvPr id="1204" name="Freeform: Shape 1203">
              <a:extLst>
                <a:ext uri="{FF2B5EF4-FFF2-40B4-BE49-F238E27FC236}">
                  <a16:creationId xmlns:a16="http://schemas.microsoft.com/office/drawing/2014/main" id="{018C91F3-B94E-4089-88DC-E06EA8BF46D7}"/>
                </a:ext>
              </a:extLst>
            </p:cNvPr>
            <p:cNvSpPr/>
            <p:nvPr/>
          </p:nvSpPr>
          <p:spPr>
            <a:xfrm>
              <a:off x="6946904" y="3933490"/>
              <a:ext cx="24037" cy="19230"/>
            </a:xfrm>
            <a:custGeom>
              <a:avLst/>
              <a:gdLst>
                <a:gd name="connsiteX0" fmla="*/ 21677 w 24037"/>
                <a:gd name="connsiteY0" fmla="*/ 5877 h 19230"/>
                <a:gd name="connsiteX1" fmla="*/ 23524 w 24037"/>
                <a:gd name="connsiteY1" fmla="*/ 6766 h 19230"/>
                <a:gd name="connsiteX2" fmla="*/ 24010 w 24037"/>
                <a:gd name="connsiteY2" fmla="*/ 8370 h 19230"/>
                <a:gd name="connsiteX3" fmla="*/ 23281 w 24037"/>
                <a:gd name="connsiteY3" fmla="*/ 10787 h 19230"/>
                <a:gd name="connsiteX4" fmla="*/ 23205 w 24037"/>
                <a:gd name="connsiteY4" fmla="*/ 14489 h 19230"/>
                <a:gd name="connsiteX5" fmla="*/ 22718 w 24037"/>
                <a:gd name="connsiteY5" fmla="*/ 18594 h 19230"/>
                <a:gd name="connsiteX6" fmla="*/ 21031 w 24037"/>
                <a:gd name="connsiteY6" fmla="*/ 19476 h 19230"/>
                <a:gd name="connsiteX7" fmla="*/ 19260 w 24037"/>
                <a:gd name="connsiteY7" fmla="*/ 18108 h 19230"/>
                <a:gd name="connsiteX8" fmla="*/ 17169 w 24037"/>
                <a:gd name="connsiteY8" fmla="*/ 17545 h 19230"/>
                <a:gd name="connsiteX9" fmla="*/ 14273 w 24037"/>
                <a:gd name="connsiteY9" fmla="*/ 17302 h 19230"/>
                <a:gd name="connsiteX10" fmla="*/ 9211 w 24037"/>
                <a:gd name="connsiteY10" fmla="*/ 16260 h 19230"/>
                <a:gd name="connsiteX11" fmla="*/ 2848 w 24037"/>
                <a:gd name="connsiteY11" fmla="*/ 15211 h 19230"/>
                <a:gd name="connsiteX12" fmla="*/ 112 w 24037"/>
                <a:gd name="connsiteY12" fmla="*/ 13364 h 19230"/>
                <a:gd name="connsiteX13" fmla="*/ 515 w 24037"/>
                <a:gd name="connsiteY13" fmla="*/ 9662 h 19230"/>
                <a:gd name="connsiteX14" fmla="*/ 1966 w 24037"/>
                <a:gd name="connsiteY14" fmla="*/ 1696 h 19230"/>
                <a:gd name="connsiteX15" fmla="*/ 4376 w 24037"/>
                <a:gd name="connsiteY15" fmla="*/ 252 h 19230"/>
                <a:gd name="connsiteX16" fmla="*/ 7515 w 24037"/>
                <a:gd name="connsiteY16" fmla="*/ 731 h 19230"/>
                <a:gd name="connsiteX17" fmla="*/ 8884 w 24037"/>
                <a:gd name="connsiteY17" fmla="*/ 2099 h 19230"/>
                <a:gd name="connsiteX18" fmla="*/ 11134 w 24037"/>
                <a:gd name="connsiteY18" fmla="*/ 2183 h 19230"/>
                <a:gd name="connsiteX19" fmla="*/ 15717 w 24037"/>
                <a:gd name="connsiteY19" fmla="*/ 3148 h 19230"/>
                <a:gd name="connsiteX20" fmla="*/ 21677 w 24037"/>
                <a:gd name="connsiteY20" fmla="*/ 5877 h 1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37" h="19230">
                  <a:moveTo>
                    <a:pt x="21677" y="5877"/>
                  </a:moveTo>
                  <a:cubicBezTo>
                    <a:pt x="21677" y="5877"/>
                    <a:pt x="22961" y="6287"/>
                    <a:pt x="23524" y="6766"/>
                  </a:cubicBezTo>
                  <a:cubicBezTo>
                    <a:pt x="24086" y="7253"/>
                    <a:pt x="24170" y="8135"/>
                    <a:pt x="24010" y="8370"/>
                  </a:cubicBezTo>
                  <a:cubicBezTo>
                    <a:pt x="23843" y="8613"/>
                    <a:pt x="23364" y="9503"/>
                    <a:pt x="23281" y="10787"/>
                  </a:cubicBezTo>
                  <a:cubicBezTo>
                    <a:pt x="23205" y="12072"/>
                    <a:pt x="23364" y="12483"/>
                    <a:pt x="23205" y="14489"/>
                  </a:cubicBezTo>
                  <a:cubicBezTo>
                    <a:pt x="23037" y="16496"/>
                    <a:pt x="22878" y="17948"/>
                    <a:pt x="22718" y="18594"/>
                  </a:cubicBezTo>
                  <a:cubicBezTo>
                    <a:pt x="22558" y="19233"/>
                    <a:pt x="22072" y="19400"/>
                    <a:pt x="21031" y="19476"/>
                  </a:cubicBezTo>
                  <a:cubicBezTo>
                    <a:pt x="19982" y="19559"/>
                    <a:pt x="19662" y="18754"/>
                    <a:pt x="19260" y="18108"/>
                  </a:cubicBezTo>
                  <a:cubicBezTo>
                    <a:pt x="18857" y="17461"/>
                    <a:pt x="18454" y="17872"/>
                    <a:pt x="17169" y="17545"/>
                  </a:cubicBezTo>
                  <a:cubicBezTo>
                    <a:pt x="15877" y="17226"/>
                    <a:pt x="15322" y="17385"/>
                    <a:pt x="14273" y="17302"/>
                  </a:cubicBezTo>
                  <a:cubicBezTo>
                    <a:pt x="13224" y="17226"/>
                    <a:pt x="10488" y="16496"/>
                    <a:pt x="9211" y="16260"/>
                  </a:cubicBezTo>
                  <a:cubicBezTo>
                    <a:pt x="7918" y="16017"/>
                    <a:pt x="3897" y="15211"/>
                    <a:pt x="2848" y="15211"/>
                  </a:cubicBezTo>
                  <a:cubicBezTo>
                    <a:pt x="1807" y="15211"/>
                    <a:pt x="355" y="14246"/>
                    <a:pt x="112" y="13364"/>
                  </a:cubicBezTo>
                  <a:cubicBezTo>
                    <a:pt x="-132" y="12483"/>
                    <a:pt x="355" y="11753"/>
                    <a:pt x="515" y="9662"/>
                  </a:cubicBezTo>
                  <a:cubicBezTo>
                    <a:pt x="674" y="7572"/>
                    <a:pt x="1723" y="3224"/>
                    <a:pt x="1966" y="1696"/>
                  </a:cubicBezTo>
                  <a:cubicBezTo>
                    <a:pt x="2210" y="168"/>
                    <a:pt x="3335" y="252"/>
                    <a:pt x="4376" y="252"/>
                  </a:cubicBezTo>
                  <a:cubicBezTo>
                    <a:pt x="5425" y="252"/>
                    <a:pt x="6147" y="412"/>
                    <a:pt x="7515" y="731"/>
                  </a:cubicBezTo>
                  <a:cubicBezTo>
                    <a:pt x="8884" y="1058"/>
                    <a:pt x="7994" y="1537"/>
                    <a:pt x="8884" y="2099"/>
                  </a:cubicBezTo>
                  <a:cubicBezTo>
                    <a:pt x="9765" y="2662"/>
                    <a:pt x="9522" y="2342"/>
                    <a:pt x="11134" y="2183"/>
                  </a:cubicBezTo>
                  <a:cubicBezTo>
                    <a:pt x="12745" y="2023"/>
                    <a:pt x="12669" y="2502"/>
                    <a:pt x="15717" y="3148"/>
                  </a:cubicBezTo>
                  <a:cubicBezTo>
                    <a:pt x="18781" y="3787"/>
                    <a:pt x="21677" y="5877"/>
                    <a:pt x="21677" y="5877"/>
                  </a:cubicBezTo>
                  <a:close/>
                </a:path>
              </a:pathLst>
            </a:custGeom>
            <a:solidFill>
              <a:srgbClr val="231F20"/>
            </a:solidFill>
            <a:ln w="7575" cap="flat">
              <a:noFill/>
              <a:prstDash val="solid"/>
              <a:round/>
            </a:ln>
          </p:spPr>
          <p:txBody>
            <a:bodyPr rtlCol="0" anchor="ctr"/>
            <a:lstStyle/>
            <a:p>
              <a:endParaRPr lang="en-GB"/>
            </a:p>
          </p:txBody>
        </p:sp>
        <p:sp>
          <p:nvSpPr>
            <p:cNvPr id="1205" name="Freeform: Shape 1204">
              <a:extLst>
                <a:ext uri="{FF2B5EF4-FFF2-40B4-BE49-F238E27FC236}">
                  <a16:creationId xmlns:a16="http://schemas.microsoft.com/office/drawing/2014/main" id="{221D9580-6B08-4A0E-9956-350F4323D3A1}"/>
                </a:ext>
              </a:extLst>
            </p:cNvPr>
            <p:cNvSpPr/>
            <p:nvPr/>
          </p:nvSpPr>
          <p:spPr>
            <a:xfrm>
              <a:off x="6944805" y="3956157"/>
              <a:ext cx="23835" cy="15538"/>
            </a:xfrm>
            <a:custGeom>
              <a:avLst/>
              <a:gdLst>
                <a:gd name="connsiteX0" fmla="*/ 21358 w 23835"/>
                <a:gd name="connsiteY0" fmla="*/ 3971 h 15538"/>
                <a:gd name="connsiteX1" fmla="*/ 23129 w 23835"/>
                <a:gd name="connsiteY1" fmla="*/ 4541 h 15538"/>
                <a:gd name="connsiteX2" fmla="*/ 23775 w 23835"/>
                <a:gd name="connsiteY2" fmla="*/ 5825 h 15538"/>
                <a:gd name="connsiteX3" fmla="*/ 23775 w 23835"/>
                <a:gd name="connsiteY3" fmla="*/ 14027 h 15538"/>
                <a:gd name="connsiteX4" fmla="*/ 22650 w 23835"/>
                <a:gd name="connsiteY4" fmla="*/ 15555 h 15538"/>
                <a:gd name="connsiteX5" fmla="*/ 21921 w 23835"/>
                <a:gd name="connsiteY5" fmla="*/ 15722 h 15538"/>
                <a:gd name="connsiteX6" fmla="*/ 21198 w 23835"/>
                <a:gd name="connsiteY6" fmla="*/ 15798 h 15538"/>
                <a:gd name="connsiteX7" fmla="*/ 19108 w 23835"/>
                <a:gd name="connsiteY7" fmla="*/ 15319 h 15538"/>
                <a:gd name="connsiteX8" fmla="*/ 17018 w 23835"/>
                <a:gd name="connsiteY8" fmla="*/ 15722 h 15538"/>
                <a:gd name="connsiteX9" fmla="*/ 1648 w 23835"/>
                <a:gd name="connsiteY9" fmla="*/ 15160 h 15538"/>
                <a:gd name="connsiteX10" fmla="*/ 44 w 23835"/>
                <a:gd name="connsiteY10" fmla="*/ 12583 h 15538"/>
                <a:gd name="connsiteX11" fmla="*/ 766 w 23835"/>
                <a:gd name="connsiteY11" fmla="*/ 2610 h 15538"/>
                <a:gd name="connsiteX12" fmla="*/ 2058 w 23835"/>
                <a:gd name="connsiteY12" fmla="*/ 679 h 15538"/>
                <a:gd name="connsiteX13" fmla="*/ 4468 w 23835"/>
                <a:gd name="connsiteY13" fmla="*/ 512 h 15538"/>
                <a:gd name="connsiteX14" fmla="*/ 7843 w 23835"/>
                <a:gd name="connsiteY14" fmla="*/ 1804 h 15538"/>
                <a:gd name="connsiteX15" fmla="*/ 9614 w 23835"/>
                <a:gd name="connsiteY15" fmla="*/ 1721 h 15538"/>
                <a:gd name="connsiteX16" fmla="*/ 12677 w 23835"/>
                <a:gd name="connsiteY16" fmla="*/ 1880 h 15538"/>
                <a:gd name="connsiteX17" fmla="*/ 16136 w 23835"/>
                <a:gd name="connsiteY17" fmla="*/ 2770 h 15538"/>
                <a:gd name="connsiteX18" fmla="*/ 21358 w 23835"/>
                <a:gd name="connsiteY18" fmla="*/ 3971 h 15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35" h="15538">
                  <a:moveTo>
                    <a:pt x="21358" y="3971"/>
                  </a:moveTo>
                  <a:cubicBezTo>
                    <a:pt x="21358" y="3971"/>
                    <a:pt x="22004" y="4214"/>
                    <a:pt x="23129" y="4541"/>
                  </a:cubicBezTo>
                  <a:cubicBezTo>
                    <a:pt x="24262" y="4860"/>
                    <a:pt x="23775" y="5825"/>
                    <a:pt x="23775" y="5825"/>
                  </a:cubicBezTo>
                  <a:lnTo>
                    <a:pt x="23775" y="14027"/>
                  </a:lnTo>
                  <a:cubicBezTo>
                    <a:pt x="23775" y="15966"/>
                    <a:pt x="22970" y="15319"/>
                    <a:pt x="22650" y="15555"/>
                  </a:cubicBezTo>
                  <a:cubicBezTo>
                    <a:pt x="22323" y="15798"/>
                    <a:pt x="21921" y="15722"/>
                    <a:pt x="21921" y="15722"/>
                  </a:cubicBezTo>
                  <a:cubicBezTo>
                    <a:pt x="21921" y="15722"/>
                    <a:pt x="21761" y="15798"/>
                    <a:pt x="21198" y="15798"/>
                  </a:cubicBezTo>
                  <a:cubicBezTo>
                    <a:pt x="20636" y="15798"/>
                    <a:pt x="19997" y="15798"/>
                    <a:pt x="19108" y="15319"/>
                  </a:cubicBezTo>
                  <a:cubicBezTo>
                    <a:pt x="18226" y="14833"/>
                    <a:pt x="17018" y="15722"/>
                    <a:pt x="17018" y="15722"/>
                  </a:cubicBezTo>
                  <a:cubicBezTo>
                    <a:pt x="17018" y="15722"/>
                    <a:pt x="2780" y="15319"/>
                    <a:pt x="1648" y="15160"/>
                  </a:cubicBezTo>
                  <a:cubicBezTo>
                    <a:pt x="530" y="15000"/>
                    <a:pt x="44" y="12583"/>
                    <a:pt x="44" y="12583"/>
                  </a:cubicBezTo>
                  <a:cubicBezTo>
                    <a:pt x="44" y="12583"/>
                    <a:pt x="690" y="3089"/>
                    <a:pt x="766" y="2610"/>
                  </a:cubicBezTo>
                  <a:cubicBezTo>
                    <a:pt x="850" y="2124"/>
                    <a:pt x="926" y="1401"/>
                    <a:pt x="2058" y="679"/>
                  </a:cubicBezTo>
                  <a:cubicBezTo>
                    <a:pt x="3183" y="-43"/>
                    <a:pt x="3502" y="352"/>
                    <a:pt x="4468" y="512"/>
                  </a:cubicBezTo>
                  <a:cubicBezTo>
                    <a:pt x="5433" y="679"/>
                    <a:pt x="6801" y="1645"/>
                    <a:pt x="7843" y="1804"/>
                  </a:cubicBezTo>
                  <a:cubicBezTo>
                    <a:pt x="8892" y="1964"/>
                    <a:pt x="8489" y="1880"/>
                    <a:pt x="9614" y="1721"/>
                  </a:cubicBezTo>
                  <a:cubicBezTo>
                    <a:pt x="10739" y="1561"/>
                    <a:pt x="11149" y="1721"/>
                    <a:pt x="12677" y="1880"/>
                  </a:cubicBezTo>
                  <a:cubicBezTo>
                    <a:pt x="14198" y="2040"/>
                    <a:pt x="14608" y="2686"/>
                    <a:pt x="16136" y="2770"/>
                  </a:cubicBezTo>
                  <a:cubicBezTo>
                    <a:pt x="17656" y="2846"/>
                    <a:pt x="21358" y="3971"/>
                    <a:pt x="21358" y="3971"/>
                  </a:cubicBezTo>
                  <a:close/>
                </a:path>
              </a:pathLst>
            </a:custGeom>
            <a:solidFill>
              <a:srgbClr val="231F20"/>
            </a:solidFill>
            <a:ln w="7575" cap="flat">
              <a:noFill/>
              <a:prstDash val="solid"/>
              <a:round/>
            </a:ln>
          </p:spPr>
          <p:txBody>
            <a:bodyPr rtlCol="0" anchor="ctr"/>
            <a:lstStyle/>
            <a:p>
              <a:endParaRPr lang="en-GB"/>
            </a:p>
          </p:txBody>
        </p:sp>
        <p:sp>
          <p:nvSpPr>
            <p:cNvPr id="1206" name="Freeform: Shape 1205">
              <a:extLst>
                <a:ext uri="{FF2B5EF4-FFF2-40B4-BE49-F238E27FC236}">
                  <a16:creationId xmlns:a16="http://schemas.microsoft.com/office/drawing/2014/main" id="{70C0B8F8-10E5-433A-89A8-C7C2C2087E36}"/>
                </a:ext>
              </a:extLst>
            </p:cNvPr>
            <p:cNvSpPr/>
            <p:nvPr/>
          </p:nvSpPr>
          <p:spPr>
            <a:xfrm>
              <a:off x="6944473" y="3979197"/>
              <a:ext cx="25274" cy="15672"/>
            </a:xfrm>
            <a:custGeom>
              <a:avLst/>
              <a:gdLst>
                <a:gd name="connsiteX0" fmla="*/ 23059 w 25274"/>
                <a:gd name="connsiteY0" fmla="*/ 574 h 15672"/>
                <a:gd name="connsiteX1" fmla="*/ 24343 w 25274"/>
                <a:gd name="connsiteY1" fmla="*/ 734 h 15672"/>
                <a:gd name="connsiteX2" fmla="*/ 24990 w 25274"/>
                <a:gd name="connsiteY2" fmla="*/ 2026 h 15672"/>
                <a:gd name="connsiteX3" fmla="*/ 25233 w 25274"/>
                <a:gd name="connsiteY3" fmla="*/ 6770 h 15672"/>
                <a:gd name="connsiteX4" fmla="*/ 25149 w 25274"/>
                <a:gd name="connsiteY4" fmla="*/ 10791 h 15672"/>
                <a:gd name="connsiteX5" fmla="*/ 24663 w 25274"/>
                <a:gd name="connsiteY5" fmla="*/ 12319 h 15672"/>
                <a:gd name="connsiteX6" fmla="*/ 23302 w 25274"/>
                <a:gd name="connsiteY6" fmla="*/ 13284 h 15672"/>
                <a:gd name="connsiteX7" fmla="*/ 20322 w 25274"/>
                <a:gd name="connsiteY7" fmla="*/ 13611 h 15672"/>
                <a:gd name="connsiteX8" fmla="*/ 16225 w 25274"/>
                <a:gd name="connsiteY8" fmla="*/ 13846 h 15672"/>
                <a:gd name="connsiteX9" fmla="*/ 13322 w 25274"/>
                <a:gd name="connsiteY9" fmla="*/ 14249 h 15672"/>
                <a:gd name="connsiteX10" fmla="*/ 9787 w 25274"/>
                <a:gd name="connsiteY10" fmla="*/ 14895 h 15672"/>
                <a:gd name="connsiteX11" fmla="*/ 4717 w 25274"/>
                <a:gd name="connsiteY11" fmla="*/ 15937 h 15672"/>
                <a:gd name="connsiteX12" fmla="*/ 2543 w 25274"/>
                <a:gd name="connsiteY12" fmla="*/ 15618 h 15672"/>
                <a:gd name="connsiteX13" fmla="*/ 2702 w 25274"/>
                <a:gd name="connsiteY13" fmla="*/ 14333 h 15672"/>
                <a:gd name="connsiteX14" fmla="*/ 1182 w 25274"/>
                <a:gd name="connsiteY14" fmla="*/ 9422 h 15672"/>
                <a:gd name="connsiteX15" fmla="*/ 50 w 25274"/>
                <a:gd name="connsiteY15" fmla="*/ 2589 h 15672"/>
                <a:gd name="connsiteX16" fmla="*/ 1501 w 25274"/>
                <a:gd name="connsiteY16" fmla="*/ 498 h 15672"/>
                <a:gd name="connsiteX17" fmla="*/ 4398 w 25274"/>
                <a:gd name="connsiteY17" fmla="*/ 658 h 15672"/>
                <a:gd name="connsiteX18" fmla="*/ 6001 w 25274"/>
                <a:gd name="connsiteY18" fmla="*/ 1061 h 15672"/>
                <a:gd name="connsiteX19" fmla="*/ 7294 w 25274"/>
                <a:gd name="connsiteY19" fmla="*/ 498 h 15672"/>
                <a:gd name="connsiteX20" fmla="*/ 10509 w 25274"/>
                <a:gd name="connsiteY20" fmla="*/ 339 h 15672"/>
                <a:gd name="connsiteX21" fmla="*/ 23059 w 25274"/>
                <a:gd name="connsiteY21" fmla="*/ 574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274" h="15672">
                  <a:moveTo>
                    <a:pt x="23059" y="574"/>
                  </a:moveTo>
                  <a:cubicBezTo>
                    <a:pt x="23059" y="574"/>
                    <a:pt x="23781" y="574"/>
                    <a:pt x="24343" y="734"/>
                  </a:cubicBezTo>
                  <a:cubicBezTo>
                    <a:pt x="24906" y="894"/>
                    <a:pt x="24746" y="1623"/>
                    <a:pt x="24990" y="2026"/>
                  </a:cubicBezTo>
                  <a:cubicBezTo>
                    <a:pt x="25233" y="2429"/>
                    <a:pt x="25073" y="6207"/>
                    <a:pt x="25233" y="6770"/>
                  </a:cubicBezTo>
                  <a:cubicBezTo>
                    <a:pt x="25392" y="7332"/>
                    <a:pt x="25309" y="9422"/>
                    <a:pt x="25149" y="10791"/>
                  </a:cubicBezTo>
                  <a:cubicBezTo>
                    <a:pt x="24990" y="12159"/>
                    <a:pt x="25073" y="11680"/>
                    <a:pt x="24663" y="12319"/>
                  </a:cubicBezTo>
                  <a:cubicBezTo>
                    <a:pt x="24267" y="12965"/>
                    <a:pt x="24267" y="12562"/>
                    <a:pt x="23302" y="13284"/>
                  </a:cubicBezTo>
                  <a:cubicBezTo>
                    <a:pt x="22337" y="14006"/>
                    <a:pt x="21531" y="13611"/>
                    <a:pt x="20322" y="13611"/>
                  </a:cubicBezTo>
                  <a:cubicBezTo>
                    <a:pt x="19114" y="13611"/>
                    <a:pt x="18392" y="13687"/>
                    <a:pt x="16225" y="13846"/>
                  </a:cubicBezTo>
                  <a:cubicBezTo>
                    <a:pt x="14044" y="14006"/>
                    <a:pt x="14933" y="14006"/>
                    <a:pt x="13322" y="14249"/>
                  </a:cubicBezTo>
                  <a:cubicBezTo>
                    <a:pt x="11718" y="14493"/>
                    <a:pt x="10349" y="14812"/>
                    <a:pt x="9787" y="14895"/>
                  </a:cubicBezTo>
                  <a:cubicBezTo>
                    <a:pt x="9224" y="14971"/>
                    <a:pt x="5682" y="16020"/>
                    <a:pt x="4717" y="15937"/>
                  </a:cubicBezTo>
                  <a:cubicBezTo>
                    <a:pt x="3751" y="15861"/>
                    <a:pt x="2543" y="15618"/>
                    <a:pt x="2543" y="15618"/>
                  </a:cubicBezTo>
                  <a:cubicBezTo>
                    <a:pt x="2543" y="15618"/>
                    <a:pt x="2702" y="14971"/>
                    <a:pt x="2702" y="14333"/>
                  </a:cubicBezTo>
                  <a:cubicBezTo>
                    <a:pt x="2702" y="13687"/>
                    <a:pt x="1501" y="11923"/>
                    <a:pt x="1182" y="9422"/>
                  </a:cubicBezTo>
                  <a:cubicBezTo>
                    <a:pt x="855" y="6929"/>
                    <a:pt x="133" y="4436"/>
                    <a:pt x="50" y="2589"/>
                  </a:cubicBezTo>
                  <a:cubicBezTo>
                    <a:pt x="-34" y="734"/>
                    <a:pt x="855" y="977"/>
                    <a:pt x="1501" y="498"/>
                  </a:cubicBezTo>
                  <a:cubicBezTo>
                    <a:pt x="2140" y="12"/>
                    <a:pt x="3995" y="415"/>
                    <a:pt x="4398" y="658"/>
                  </a:cubicBezTo>
                  <a:cubicBezTo>
                    <a:pt x="4800" y="894"/>
                    <a:pt x="5120" y="1137"/>
                    <a:pt x="6001" y="1061"/>
                  </a:cubicBezTo>
                  <a:cubicBezTo>
                    <a:pt x="6891" y="977"/>
                    <a:pt x="6807" y="498"/>
                    <a:pt x="7294" y="498"/>
                  </a:cubicBezTo>
                  <a:cubicBezTo>
                    <a:pt x="7773" y="498"/>
                    <a:pt x="8898" y="498"/>
                    <a:pt x="10509" y="339"/>
                  </a:cubicBezTo>
                  <a:cubicBezTo>
                    <a:pt x="12113" y="172"/>
                    <a:pt x="23059" y="574"/>
                    <a:pt x="23059" y="574"/>
                  </a:cubicBezTo>
                  <a:close/>
                </a:path>
              </a:pathLst>
            </a:custGeom>
            <a:solidFill>
              <a:srgbClr val="231F20"/>
            </a:solidFill>
            <a:ln w="7575" cap="flat">
              <a:noFill/>
              <a:prstDash val="solid"/>
              <a:round/>
            </a:ln>
          </p:spPr>
          <p:txBody>
            <a:bodyPr rtlCol="0" anchor="ctr"/>
            <a:lstStyle/>
            <a:p>
              <a:endParaRPr lang="en-GB"/>
            </a:p>
          </p:txBody>
        </p:sp>
        <p:sp>
          <p:nvSpPr>
            <p:cNvPr id="1207" name="Freeform: Shape 1206">
              <a:extLst>
                <a:ext uri="{FF2B5EF4-FFF2-40B4-BE49-F238E27FC236}">
                  <a16:creationId xmlns:a16="http://schemas.microsoft.com/office/drawing/2014/main" id="{A6F7988C-4840-4664-8DA6-11F9B7693D4C}"/>
                </a:ext>
              </a:extLst>
            </p:cNvPr>
            <p:cNvSpPr/>
            <p:nvPr/>
          </p:nvSpPr>
          <p:spPr>
            <a:xfrm>
              <a:off x="6948803" y="4000824"/>
              <a:ext cx="26198" cy="23819"/>
            </a:xfrm>
            <a:custGeom>
              <a:avLst/>
              <a:gdLst>
                <a:gd name="connsiteX0" fmla="*/ 21299 w 26198"/>
                <a:gd name="connsiteY0" fmla="*/ 683 h 23819"/>
                <a:gd name="connsiteX1" fmla="*/ 23397 w 26198"/>
                <a:gd name="connsiteY1" fmla="*/ 280 h 23819"/>
                <a:gd name="connsiteX2" fmla="*/ 23717 w 26198"/>
                <a:gd name="connsiteY2" fmla="*/ 3009 h 23819"/>
                <a:gd name="connsiteX3" fmla="*/ 25085 w 26198"/>
                <a:gd name="connsiteY3" fmla="*/ 7273 h 23819"/>
                <a:gd name="connsiteX4" fmla="*/ 26210 w 26198"/>
                <a:gd name="connsiteY4" fmla="*/ 12184 h 23819"/>
                <a:gd name="connsiteX5" fmla="*/ 24522 w 26198"/>
                <a:gd name="connsiteY5" fmla="*/ 13628 h 23819"/>
                <a:gd name="connsiteX6" fmla="*/ 5777 w 26198"/>
                <a:gd name="connsiteY6" fmla="*/ 23852 h 23819"/>
                <a:gd name="connsiteX7" fmla="*/ 2638 w 26198"/>
                <a:gd name="connsiteY7" fmla="*/ 22316 h 23819"/>
                <a:gd name="connsiteX8" fmla="*/ 1597 w 26198"/>
                <a:gd name="connsiteY8" fmla="*/ 17330 h 23819"/>
                <a:gd name="connsiteX9" fmla="*/ 61 w 26198"/>
                <a:gd name="connsiteY9" fmla="*/ 7919 h 23819"/>
                <a:gd name="connsiteX10" fmla="*/ 2478 w 26198"/>
                <a:gd name="connsiteY10" fmla="*/ 5669 h 23819"/>
                <a:gd name="connsiteX11" fmla="*/ 6583 w 26198"/>
                <a:gd name="connsiteY11" fmla="*/ 4218 h 23819"/>
                <a:gd name="connsiteX12" fmla="*/ 21299 w 26198"/>
                <a:gd name="connsiteY12" fmla="*/ 683 h 23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8" h="23819">
                  <a:moveTo>
                    <a:pt x="21299" y="683"/>
                  </a:moveTo>
                  <a:cubicBezTo>
                    <a:pt x="21299" y="683"/>
                    <a:pt x="22508" y="280"/>
                    <a:pt x="23397" y="280"/>
                  </a:cubicBezTo>
                  <a:cubicBezTo>
                    <a:pt x="24279" y="280"/>
                    <a:pt x="23557" y="2454"/>
                    <a:pt x="23717" y="3009"/>
                  </a:cubicBezTo>
                  <a:cubicBezTo>
                    <a:pt x="23876" y="3579"/>
                    <a:pt x="24918" y="6878"/>
                    <a:pt x="25085" y="7273"/>
                  </a:cubicBezTo>
                  <a:cubicBezTo>
                    <a:pt x="25244" y="7676"/>
                    <a:pt x="25883" y="10580"/>
                    <a:pt x="26210" y="12184"/>
                  </a:cubicBezTo>
                  <a:cubicBezTo>
                    <a:pt x="26529" y="13795"/>
                    <a:pt x="24522" y="13628"/>
                    <a:pt x="24522" y="13628"/>
                  </a:cubicBezTo>
                  <a:cubicBezTo>
                    <a:pt x="24522" y="13628"/>
                    <a:pt x="7944" y="22803"/>
                    <a:pt x="5777" y="23852"/>
                  </a:cubicBezTo>
                  <a:cubicBezTo>
                    <a:pt x="3603" y="24893"/>
                    <a:pt x="2638" y="22316"/>
                    <a:pt x="2638" y="22316"/>
                  </a:cubicBezTo>
                  <a:lnTo>
                    <a:pt x="1597" y="17330"/>
                  </a:lnTo>
                  <a:cubicBezTo>
                    <a:pt x="1597" y="17330"/>
                    <a:pt x="228" y="10337"/>
                    <a:pt x="61" y="7919"/>
                  </a:cubicBezTo>
                  <a:cubicBezTo>
                    <a:pt x="-98" y="5510"/>
                    <a:pt x="1027" y="6156"/>
                    <a:pt x="2478" y="5669"/>
                  </a:cubicBezTo>
                  <a:cubicBezTo>
                    <a:pt x="3930" y="5183"/>
                    <a:pt x="4166" y="5510"/>
                    <a:pt x="6583" y="4218"/>
                  </a:cubicBezTo>
                  <a:cubicBezTo>
                    <a:pt x="8993" y="2933"/>
                    <a:pt x="21299" y="683"/>
                    <a:pt x="21299" y="683"/>
                  </a:cubicBezTo>
                  <a:close/>
                </a:path>
              </a:pathLst>
            </a:custGeom>
            <a:solidFill>
              <a:srgbClr val="231F20"/>
            </a:solidFill>
            <a:ln w="7575" cap="flat">
              <a:noFill/>
              <a:prstDash val="solid"/>
              <a:round/>
            </a:ln>
          </p:spPr>
          <p:txBody>
            <a:bodyPr rtlCol="0" anchor="ctr"/>
            <a:lstStyle/>
            <a:p>
              <a:endParaRPr lang="en-GB"/>
            </a:p>
          </p:txBody>
        </p:sp>
        <p:sp>
          <p:nvSpPr>
            <p:cNvPr id="1208" name="Freeform: Shape 1207">
              <a:extLst>
                <a:ext uri="{FF2B5EF4-FFF2-40B4-BE49-F238E27FC236}">
                  <a16:creationId xmlns:a16="http://schemas.microsoft.com/office/drawing/2014/main" id="{1B3D61A3-66A7-4E04-8657-C86FE1DF19C2}"/>
                </a:ext>
              </a:extLst>
            </p:cNvPr>
            <p:cNvSpPr/>
            <p:nvPr/>
          </p:nvSpPr>
          <p:spPr>
            <a:xfrm>
              <a:off x="6969839" y="4106440"/>
              <a:ext cx="67862" cy="28983"/>
            </a:xfrm>
            <a:custGeom>
              <a:avLst/>
              <a:gdLst>
                <a:gd name="connsiteX0" fmla="*/ 17179 w 67862"/>
                <a:gd name="connsiteY0" fmla="*/ 4511 h 28983"/>
                <a:gd name="connsiteX1" fmla="*/ 16776 w 67862"/>
                <a:gd name="connsiteY1" fmla="*/ 4595 h 28983"/>
                <a:gd name="connsiteX2" fmla="*/ 18228 w 67862"/>
                <a:gd name="connsiteY2" fmla="*/ 3302 h 28983"/>
                <a:gd name="connsiteX3" fmla="*/ 20319 w 67862"/>
                <a:gd name="connsiteY3" fmla="*/ 2983 h 28983"/>
                <a:gd name="connsiteX4" fmla="*/ 23139 w 67862"/>
                <a:gd name="connsiteY4" fmla="*/ 5233 h 28983"/>
                <a:gd name="connsiteX5" fmla="*/ 27563 w 67862"/>
                <a:gd name="connsiteY5" fmla="*/ 7004 h 28983"/>
                <a:gd name="connsiteX6" fmla="*/ 33674 w 67862"/>
                <a:gd name="connsiteY6" fmla="*/ 7164 h 28983"/>
                <a:gd name="connsiteX7" fmla="*/ 39466 w 67862"/>
                <a:gd name="connsiteY7" fmla="*/ 5796 h 28983"/>
                <a:gd name="connsiteX8" fmla="*/ 42841 w 67862"/>
                <a:gd name="connsiteY8" fmla="*/ 2740 h 28983"/>
                <a:gd name="connsiteX9" fmla="*/ 45015 w 67862"/>
                <a:gd name="connsiteY9" fmla="*/ 649 h 28983"/>
                <a:gd name="connsiteX10" fmla="*/ 48231 w 67862"/>
                <a:gd name="connsiteY10" fmla="*/ 649 h 28983"/>
                <a:gd name="connsiteX11" fmla="*/ 64080 w 67862"/>
                <a:gd name="connsiteY11" fmla="*/ 5879 h 28983"/>
                <a:gd name="connsiteX12" fmla="*/ 67462 w 67862"/>
                <a:gd name="connsiteY12" fmla="*/ 7004 h 28983"/>
                <a:gd name="connsiteX13" fmla="*/ 67698 w 67862"/>
                <a:gd name="connsiteY13" fmla="*/ 8608 h 28983"/>
                <a:gd name="connsiteX14" fmla="*/ 66170 w 67862"/>
                <a:gd name="connsiteY14" fmla="*/ 12477 h 28983"/>
                <a:gd name="connsiteX15" fmla="*/ 54753 w 67862"/>
                <a:gd name="connsiteY15" fmla="*/ 22610 h 28983"/>
                <a:gd name="connsiteX16" fmla="*/ 37695 w 67862"/>
                <a:gd name="connsiteY16" fmla="*/ 28965 h 28983"/>
                <a:gd name="connsiteX17" fmla="*/ 19353 w 67862"/>
                <a:gd name="connsiteY17" fmla="*/ 28881 h 28983"/>
                <a:gd name="connsiteX18" fmla="*/ 4470 w 67862"/>
                <a:gd name="connsiteY18" fmla="*/ 20436 h 28983"/>
                <a:gd name="connsiteX19" fmla="*/ 373 w 67862"/>
                <a:gd name="connsiteY19" fmla="*/ 15693 h 28983"/>
                <a:gd name="connsiteX20" fmla="*/ 1011 w 67862"/>
                <a:gd name="connsiteY20" fmla="*/ 13921 h 28983"/>
                <a:gd name="connsiteX21" fmla="*/ 17179 w 67862"/>
                <a:gd name="connsiteY21" fmla="*/ 4511 h 28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7862" h="28983">
                  <a:moveTo>
                    <a:pt x="17179" y="4511"/>
                  </a:moveTo>
                  <a:cubicBezTo>
                    <a:pt x="17666" y="4427"/>
                    <a:pt x="16776" y="4595"/>
                    <a:pt x="16776" y="4595"/>
                  </a:cubicBezTo>
                  <a:cubicBezTo>
                    <a:pt x="16776" y="4595"/>
                    <a:pt x="17422" y="3705"/>
                    <a:pt x="18228" y="3302"/>
                  </a:cubicBezTo>
                  <a:cubicBezTo>
                    <a:pt x="19034" y="2900"/>
                    <a:pt x="19596" y="2900"/>
                    <a:pt x="20319" y="2983"/>
                  </a:cubicBezTo>
                  <a:cubicBezTo>
                    <a:pt x="21041" y="3059"/>
                    <a:pt x="21930" y="4184"/>
                    <a:pt x="23139" y="5233"/>
                  </a:cubicBezTo>
                  <a:cubicBezTo>
                    <a:pt x="24340" y="6282"/>
                    <a:pt x="25632" y="6525"/>
                    <a:pt x="27563" y="7004"/>
                  </a:cubicBezTo>
                  <a:cubicBezTo>
                    <a:pt x="29493" y="7491"/>
                    <a:pt x="30938" y="7247"/>
                    <a:pt x="33674" y="7164"/>
                  </a:cubicBezTo>
                  <a:cubicBezTo>
                    <a:pt x="36411" y="7080"/>
                    <a:pt x="37049" y="6442"/>
                    <a:pt x="39466" y="5796"/>
                  </a:cubicBezTo>
                  <a:cubicBezTo>
                    <a:pt x="41876" y="5150"/>
                    <a:pt x="42036" y="3949"/>
                    <a:pt x="42841" y="2740"/>
                  </a:cubicBezTo>
                  <a:cubicBezTo>
                    <a:pt x="43647" y="1531"/>
                    <a:pt x="43244" y="1372"/>
                    <a:pt x="45015" y="649"/>
                  </a:cubicBezTo>
                  <a:cubicBezTo>
                    <a:pt x="46787" y="-80"/>
                    <a:pt x="48231" y="649"/>
                    <a:pt x="48231" y="649"/>
                  </a:cubicBezTo>
                  <a:cubicBezTo>
                    <a:pt x="48231" y="649"/>
                    <a:pt x="62308" y="5476"/>
                    <a:pt x="64080" y="5879"/>
                  </a:cubicBezTo>
                  <a:cubicBezTo>
                    <a:pt x="65851" y="6282"/>
                    <a:pt x="66580" y="6601"/>
                    <a:pt x="67462" y="7004"/>
                  </a:cubicBezTo>
                  <a:cubicBezTo>
                    <a:pt x="68344" y="7407"/>
                    <a:pt x="67698" y="8608"/>
                    <a:pt x="67698" y="8608"/>
                  </a:cubicBezTo>
                  <a:cubicBezTo>
                    <a:pt x="67698" y="8608"/>
                    <a:pt x="66900" y="10782"/>
                    <a:pt x="66170" y="12477"/>
                  </a:cubicBezTo>
                  <a:cubicBezTo>
                    <a:pt x="65448" y="14165"/>
                    <a:pt x="58044" y="19554"/>
                    <a:pt x="54753" y="22610"/>
                  </a:cubicBezTo>
                  <a:cubicBezTo>
                    <a:pt x="51454" y="25666"/>
                    <a:pt x="41640" y="28318"/>
                    <a:pt x="37695" y="28965"/>
                  </a:cubicBezTo>
                  <a:cubicBezTo>
                    <a:pt x="33758" y="29611"/>
                    <a:pt x="23374" y="29208"/>
                    <a:pt x="19353" y="28881"/>
                  </a:cubicBezTo>
                  <a:cubicBezTo>
                    <a:pt x="15332" y="28562"/>
                    <a:pt x="5359" y="21082"/>
                    <a:pt x="4470" y="20436"/>
                  </a:cubicBezTo>
                  <a:cubicBezTo>
                    <a:pt x="3588" y="19797"/>
                    <a:pt x="1338" y="16574"/>
                    <a:pt x="373" y="15693"/>
                  </a:cubicBezTo>
                  <a:cubicBezTo>
                    <a:pt x="-593" y="14803"/>
                    <a:pt x="1011" y="13921"/>
                    <a:pt x="1011" y="13921"/>
                  </a:cubicBezTo>
                  <a:lnTo>
                    <a:pt x="17179" y="4511"/>
                  </a:lnTo>
                  <a:close/>
                </a:path>
              </a:pathLst>
            </a:custGeom>
            <a:solidFill>
              <a:srgbClr val="231F20"/>
            </a:solidFill>
            <a:ln w="7575" cap="flat">
              <a:noFill/>
              <a:prstDash val="solid"/>
              <a:round/>
            </a:ln>
          </p:spPr>
          <p:txBody>
            <a:bodyPr rtlCol="0" anchor="ctr"/>
            <a:lstStyle/>
            <a:p>
              <a:endParaRPr lang="en-GB"/>
            </a:p>
          </p:txBody>
        </p:sp>
        <p:sp>
          <p:nvSpPr>
            <p:cNvPr id="1209" name="Freeform: Shape 1208">
              <a:extLst>
                <a:ext uri="{FF2B5EF4-FFF2-40B4-BE49-F238E27FC236}">
                  <a16:creationId xmlns:a16="http://schemas.microsoft.com/office/drawing/2014/main" id="{7C7EE8C8-7786-4F2E-83E0-F7A814041774}"/>
                </a:ext>
              </a:extLst>
            </p:cNvPr>
            <p:cNvSpPr/>
            <p:nvPr/>
          </p:nvSpPr>
          <p:spPr>
            <a:xfrm>
              <a:off x="6957590" y="4060913"/>
              <a:ext cx="24537" cy="18247"/>
            </a:xfrm>
            <a:custGeom>
              <a:avLst/>
              <a:gdLst>
                <a:gd name="connsiteX0" fmla="*/ 21766 w 24537"/>
                <a:gd name="connsiteY0" fmla="*/ 623 h 18247"/>
                <a:gd name="connsiteX1" fmla="*/ 22899 w 24537"/>
                <a:gd name="connsiteY1" fmla="*/ 304 h 18247"/>
                <a:gd name="connsiteX2" fmla="*/ 23538 w 24537"/>
                <a:gd name="connsiteY2" fmla="*/ 1672 h 18247"/>
                <a:gd name="connsiteX3" fmla="*/ 24587 w 24537"/>
                <a:gd name="connsiteY3" fmla="*/ 13660 h 18247"/>
                <a:gd name="connsiteX4" fmla="*/ 22975 w 24537"/>
                <a:gd name="connsiteY4" fmla="*/ 15020 h 18247"/>
                <a:gd name="connsiteX5" fmla="*/ 3272 w 24537"/>
                <a:gd name="connsiteY5" fmla="*/ 18479 h 18247"/>
                <a:gd name="connsiteX6" fmla="*/ 1418 w 24537"/>
                <a:gd name="connsiteY6" fmla="*/ 17437 h 18247"/>
                <a:gd name="connsiteX7" fmla="*/ 49 w 24537"/>
                <a:gd name="connsiteY7" fmla="*/ 4082 h 18247"/>
                <a:gd name="connsiteX8" fmla="*/ 1661 w 24537"/>
                <a:gd name="connsiteY8" fmla="*/ 2881 h 18247"/>
                <a:gd name="connsiteX9" fmla="*/ 21766 w 24537"/>
                <a:gd name="connsiteY9" fmla="*/ 623 h 18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37" h="18247">
                  <a:moveTo>
                    <a:pt x="21766" y="623"/>
                  </a:moveTo>
                  <a:cubicBezTo>
                    <a:pt x="21766" y="623"/>
                    <a:pt x="22093" y="304"/>
                    <a:pt x="22899" y="304"/>
                  </a:cubicBezTo>
                  <a:cubicBezTo>
                    <a:pt x="23705" y="304"/>
                    <a:pt x="23538" y="1672"/>
                    <a:pt x="23538" y="1672"/>
                  </a:cubicBezTo>
                  <a:cubicBezTo>
                    <a:pt x="23538" y="1672"/>
                    <a:pt x="24587" y="12451"/>
                    <a:pt x="24587" y="13660"/>
                  </a:cubicBezTo>
                  <a:cubicBezTo>
                    <a:pt x="24587" y="14861"/>
                    <a:pt x="22975" y="15020"/>
                    <a:pt x="22975" y="15020"/>
                  </a:cubicBezTo>
                  <a:cubicBezTo>
                    <a:pt x="22975" y="15020"/>
                    <a:pt x="4876" y="18084"/>
                    <a:pt x="3272" y="18479"/>
                  </a:cubicBezTo>
                  <a:cubicBezTo>
                    <a:pt x="1661" y="18889"/>
                    <a:pt x="1418" y="17437"/>
                    <a:pt x="1418" y="17437"/>
                  </a:cubicBezTo>
                  <a:cubicBezTo>
                    <a:pt x="1418" y="17437"/>
                    <a:pt x="49" y="5374"/>
                    <a:pt x="49" y="4082"/>
                  </a:cubicBezTo>
                  <a:cubicBezTo>
                    <a:pt x="49" y="2797"/>
                    <a:pt x="1661" y="2881"/>
                    <a:pt x="1661" y="2881"/>
                  </a:cubicBezTo>
                  <a:lnTo>
                    <a:pt x="21766" y="623"/>
                  </a:lnTo>
                  <a:close/>
                </a:path>
              </a:pathLst>
            </a:custGeom>
            <a:solidFill>
              <a:srgbClr val="231F20"/>
            </a:solidFill>
            <a:ln w="7575" cap="flat">
              <a:noFill/>
              <a:prstDash val="solid"/>
              <a:round/>
            </a:ln>
          </p:spPr>
          <p:txBody>
            <a:bodyPr rtlCol="0" anchor="ctr"/>
            <a:lstStyle/>
            <a:p>
              <a:endParaRPr lang="en-GB"/>
            </a:p>
          </p:txBody>
        </p:sp>
        <p:sp>
          <p:nvSpPr>
            <p:cNvPr id="1210" name="Freeform: Shape 1209">
              <a:extLst>
                <a:ext uri="{FF2B5EF4-FFF2-40B4-BE49-F238E27FC236}">
                  <a16:creationId xmlns:a16="http://schemas.microsoft.com/office/drawing/2014/main" id="{F8EAC409-B882-45E8-AA0D-764F2E6282C6}"/>
                </a:ext>
              </a:extLst>
            </p:cNvPr>
            <p:cNvSpPr/>
            <p:nvPr/>
          </p:nvSpPr>
          <p:spPr>
            <a:xfrm>
              <a:off x="6959341" y="4081412"/>
              <a:ext cx="24881" cy="14531"/>
            </a:xfrm>
            <a:custGeom>
              <a:avLst/>
              <a:gdLst>
                <a:gd name="connsiteX0" fmla="*/ 21066 w 24881"/>
                <a:gd name="connsiteY0" fmla="*/ 1134 h 14531"/>
                <a:gd name="connsiteX1" fmla="*/ 22996 w 24881"/>
                <a:gd name="connsiteY1" fmla="*/ 328 h 14531"/>
                <a:gd name="connsiteX2" fmla="*/ 24448 w 24881"/>
                <a:gd name="connsiteY2" fmla="*/ 1856 h 14531"/>
                <a:gd name="connsiteX3" fmla="*/ 24844 w 24881"/>
                <a:gd name="connsiteY3" fmla="*/ 5718 h 14531"/>
                <a:gd name="connsiteX4" fmla="*/ 24608 w 24881"/>
                <a:gd name="connsiteY4" fmla="*/ 9495 h 14531"/>
                <a:gd name="connsiteX5" fmla="*/ 19378 w 24881"/>
                <a:gd name="connsiteY5" fmla="*/ 11107 h 14531"/>
                <a:gd name="connsiteX6" fmla="*/ 6266 w 24881"/>
                <a:gd name="connsiteY6" fmla="*/ 14642 h 14531"/>
                <a:gd name="connsiteX7" fmla="*/ 2480 w 24881"/>
                <a:gd name="connsiteY7" fmla="*/ 14482 h 14531"/>
                <a:gd name="connsiteX8" fmla="*/ 1120 w 24881"/>
                <a:gd name="connsiteY8" fmla="*/ 12232 h 14531"/>
                <a:gd name="connsiteX9" fmla="*/ 71 w 24881"/>
                <a:gd name="connsiteY9" fmla="*/ 6523 h 14531"/>
                <a:gd name="connsiteX10" fmla="*/ 1120 w 24881"/>
                <a:gd name="connsiteY10" fmla="*/ 5071 h 14531"/>
                <a:gd name="connsiteX11" fmla="*/ 4092 w 24881"/>
                <a:gd name="connsiteY11" fmla="*/ 4669 h 14531"/>
                <a:gd name="connsiteX12" fmla="*/ 21066 w 24881"/>
                <a:gd name="connsiteY12" fmla="*/ 1134 h 1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81" h="14531">
                  <a:moveTo>
                    <a:pt x="21066" y="1134"/>
                  </a:moveTo>
                  <a:cubicBezTo>
                    <a:pt x="21066" y="1134"/>
                    <a:pt x="22031" y="488"/>
                    <a:pt x="22996" y="328"/>
                  </a:cubicBezTo>
                  <a:cubicBezTo>
                    <a:pt x="23962" y="169"/>
                    <a:pt x="24205" y="1210"/>
                    <a:pt x="24448" y="1856"/>
                  </a:cubicBezTo>
                  <a:cubicBezTo>
                    <a:pt x="24684" y="2495"/>
                    <a:pt x="24608" y="3946"/>
                    <a:pt x="24844" y="5718"/>
                  </a:cubicBezTo>
                  <a:cubicBezTo>
                    <a:pt x="25087" y="7481"/>
                    <a:pt x="24768" y="8690"/>
                    <a:pt x="24608" y="9495"/>
                  </a:cubicBezTo>
                  <a:cubicBezTo>
                    <a:pt x="24448" y="10301"/>
                    <a:pt x="21795" y="10544"/>
                    <a:pt x="19378" y="11107"/>
                  </a:cubicBezTo>
                  <a:cubicBezTo>
                    <a:pt x="16961" y="11669"/>
                    <a:pt x="7794" y="14322"/>
                    <a:pt x="6266" y="14642"/>
                  </a:cubicBezTo>
                  <a:cubicBezTo>
                    <a:pt x="4738" y="14968"/>
                    <a:pt x="3051" y="14885"/>
                    <a:pt x="2480" y="14482"/>
                  </a:cubicBezTo>
                  <a:cubicBezTo>
                    <a:pt x="1918" y="14079"/>
                    <a:pt x="1363" y="13197"/>
                    <a:pt x="1120" y="12232"/>
                  </a:cubicBezTo>
                  <a:cubicBezTo>
                    <a:pt x="877" y="11267"/>
                    <a:pt x="230" y="8127"/>
                    <a:pt x="71" y="6523"/>
                  </a:cubicBezTo>
                  <a:cubicBezTo>
                    <a:pt x="-89" y="4912"/>
                    <a:pt x="717" y="5315"/>
                    <a:pt x="1120" y="5071"/>
                  </a:cubicBezTo>
                  <a:cubicBezTo>
                    <a:pt x="1523" y="4828"/>
                    <a:pt x="2807" y="4752"/>
                    <a:pt x="4092" y="4669"/>
                  </a:cubicBezTo>
                  <a:cubicBezTo>
                    <a:pt x="5377" y="4593"/>
                    <a:pt x="21066" y="1134"/>
                    <a:pt x="21066" y="1134"/>
                  </a:cubicBezTo>
                  <a:close/>
                </a:path>
              </a:pathLst>
            </a:custGeom>
            <a:solidFill>
              <a:srgbClr val="231F20"/>
            </a:solidFill>
            <a:ln w="7575" cap="flat">
              <a:noFill/>
              <a:prstDash val="solid"/>
              <a:round/>
            </a:ln>
          </p:spPr>
          <p:txBody>
            <a:bodyPr rtlCol="0" anchor="ctr"/>
            <a:lstStyle/>
            <a:p>
              <a:endParaRPr lang="en-GB"/>
            </a:p>
          </p:txBody>
        </p:sp>
        <p:sp>
          <p:nvSpPr>
            <p:cNvPr id="1211" name="Freeform: Shape 1210">
              <a:extLst>
                <a:ext uri="{FF2B5EF4-FFF2-40B4-BE49-F238E27FC236}">
                  <a16:creationId xmlns:a16="http://schemas.microsoft.com/office/drawing/2014/main" id="{67BA0E02-8C44-4CA4-8AF2-03CF0CCD47AE}"/>
                </a:ext>
              </a:extLst>
            </p:cNvPr>
            <p:cNvSpPr/>
            <p:nvPr/>
          </p:nvSpPr>
          <p:spPr>
            <a:xfrm>
              <a:off x="6962480" y="4097756"/>
              <a:ext cx="23981" cy="17452"/>
            </a:xfrm>
            <a:custGeom>
              <a:avLst/>
              <a:gdLst>
                <a:gd name="connsiteX0" fmla="*/ 21151 w 23981"/>
                <a:gd name="connsiteY0" fmla="*/ 319 h 17452"/>
                <a:gd name="connsiteX1" fmla="*/ 22998 w 23981"/>
                <a:gd name="connsiteY1" fmla="*/ 722 h 17452"/>
                <a:gd name="connsiteX2" fmla="*/ 23804 w 23981"/>
                <a:gd name="connsiteY2" fmla="*/ 3861 h 17452"/>
                <a:gd name="connsiteX3" fmla="*/ 23720 w 23981"/>
                <a:gd name="connsiteY3" fmla="*/ 6507 h 17452"/>
                <a:gd name="connsiteX4" fmla="*/ 20505 w 23981"/>
                <a:gd name="connsiteY4" fmla="*/ 8118 h 17452"/>
                <a:gd name="connsiteX5" fmla="*/ 11733 w 23981"/>
                <a:gd name="connsiteY5" fmla="*/ 13431 h 17452"/>
                <a:gd name="connsiteX6" fmla="*/ 5143 w 23981"/>
                <a:gd name="connsiteY6" fmla="*/ 17612 h 17452"/>
                <a:gd name="connsiteX7" fmla="*/ 3372 w 23981"/>
                <a:gd name="connsiteY7" fmla="*/ 16244 h 17452"/>
                <a:gd name="connsiteX8" fmla="*/ 149 w 23981"/>
                <a:gd name="connsiteY8" fmla="*/ 8437 h 17452"/>
                <a:gd name="connsiteX9" fmla="*/ 1114 w 23981"/>
                <a:gd name="connsiteY9" fmla="*/ 6111 h 17452"/>
                <a:gd name="connsiteX10" fmla="*/ 21151 w 23981"/>
                <a:gd name="connsiteY10" fmla="*/ 319 h 17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81" h="17452">
                  <a:moveTo>
                    <a:pt x="21151" y="319"/>
                  </a:moveTo>
                  <a:cubicBezTo>
                    <a:pt x="21151" y="319"/>
                    <a:pt x="22033" y="319"/>
                    <a:pt x="22998" y="722"/>
                  </a:cubicBezTo>
                  <a:cubicBezTo>
                    <a:pt x="23964" y="1125"/>
                    <a:pt x="23318" y="2007"/>
                    <a:pt x="23804" y="3861"/>
                  </a:cubicBezTo>
                  <a:cubicBezTo>
                    <a:pt x="24283" y="5709"/>
                    <a:pt x="23888" y="5944"/>
                    <a:pt x="23720" y="6507"/>
                  </a:cubicBezTo>
                  <a:cubicBezTo>
                    <a:pt x="23561" y="7077"/>
                    <a:pt x="21957" y="7959"/>
                    <a:pt x="20505" y="8118"/>
                  </a:cubicBezTo>
                  <a:cubicBezTo>
                    <a:pt x="19053" y="8278"/>
                    <a:pt x="14226" y="11660"/>
                    <a:pt x="11733" y="13431"/>
                  </a:cubicBezTo>
                  <a:cubicBezTo>
                    <a:pt x="9240" y="15203"/>
                    <a:pt x="5865" y="17126"/>
                    <a:pt x="5143" y="17612"/>
                  </a:cubicBezTo>
                  <a:cubicBezTo>
                    <a:pt x="4413" y="18091"/>
                    <a:pt x="4656" y="17453"/>
                    <a:pt x="3372" y="16244"/>
                  </a:cubicBezTo>
                  <a:cubicBezTo>
                    <a:pt x="2079" y="15043"/>
                    <a:pt x="635" y="9973"/>
                    <a:pt x="149" y="8437"/>
                  </a:cubicBezTo>
                  <a:cubicBezTo>
                    <a:pt x="-330" y="6910"/>
                    <a:pt x="1114" y="6111"/>
                    <a:pt x="1114" y="6111"/>
                  </a:cubicBezTo>
                  <a:lnTo>
                    <a:pt x="21151" y="319"/>
                  </a:lnTo>
                  <a:close/>
                </a:path>
              </a:pathLst>
            </a:custGeom>
            <a:solidFill>
              <a:srgbClr val="231F20"/>
            </a:solidFill>
            <a:ln w="7575" cap="flat">
              <a:noFill/>
              <a:prstDash val="solid"/>
              <a:round/>
            </a:ln>
          </p:spPr>
          <p:txBody>
            <a:bodyPr rtlCol="0" anchor="ctr"/>
            <a:lstStyle/>
            <a:p>
              <a:endParaRPr lang="en-GB"/>
            </a:p>
          </p:txBody>
        </p:sp>
        <p:sp>
          <p:nvSpPr>
            <p:cNvPr id="1212" name="Freeform: Shape 1211">
              <a:extLst>
                <a:ext uri="{FF2B5EF4-FFF2-40B4-BE49-F238E27FC236}">
                  <a16:creationId xmlns:a16="http://schemas.microsoft.com/office/drawing/2014/main" id="{76470011-2DED-444A-9671-0BBE64F37BD5}"/>
                </a:ext>
              </a:extLst>
            </p:cNvPr>
            <p:cNvSpPr/>
            <p:nvPr/>
          </p:nvSpPr>
          <p:spPr>
            <a:xfrm>
              <a:off x="7016690" y="4093117"/>
              <a:ext cx="23614" cy="12750"/>
            </a:xfrm>
            <a:custGeom>
              <a:avLst/>
              <a:gdLst>
                <a:gd name="connsiteX0" fmla="*/ 22788 w 23614"/>
                <a:gd name="connsiteY0" fmla="*/ 616 h 12750"/>
                <a:gd name="connsiteX1" fmla="*/ 23510 w 23614"/>
                <a:gd name="connsiteY1" fmla="*/ 2463 h 12750"/>
                <a:gd name="connsiteX2" fmla="*/ 23677 w 23614"/>
                <a:gd name="connsiteY2" fmla="*/ 6727 h 12750"/>
                <a:gd name="connsiteX3" fmla="*/ 23510 w 23614"/>
                <a:gd name="connsiteY3" fmla="*/ 11470 h 12750"/>
                <a:gd name="connsiteX4" fmla="*/ 23031 w 23614"/>
                <a:gd name="connsiteY4" fmla="*/ 12998 h 12750"/>
                <a:gd name="connsiteX5" fmla="*/ 1063 w 23614"/>
                <a:gd name="connsiteY5" fmla="*/ 7449 h 12750"/>
                <a:gd name="connsiteX6" fmla="*/ 182 w 23614"/>
                <a:gd name="connsiteY6" fmla="*/ 5845 h 12750"/>
                <a:gd name="connsiteX7" fmla="*/ 425 w 23614"/>
                <a:gd name="connsiteY7" fmla="*/ 1817 h 12750"/>
                <a:gd name="connsiteX8" fmla="*/ 1307 w 23614"/>
                <a:gd name="connsiteY8" fmla="*/ 448 h 12750"/>
                <a:gd name="connsiteX9" fmla="*/ 2599 w 23614"/>
                <a:gd name="connsiteY9" fmla="*/ 692 h 12750"/>
                <a:gd name="connsiteX10" fmla="*/ 22788 w 23614"/>
                <a:gd name="connsiteY10" fmla="*/ 616 h 1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 h="12750">
                  <a:moveTo>
                    <a:pt x="22788" y="616"/>
                  </a:moveTo>
                  <a:cubicBezTo>
                    <a:pt x="23191" y="775"/>
                    <a:pt x="23267" y="1817"/>
                    <a:pt x="23510" y="2463"/>
                  </a:cubicBezTo>
                  <a:cubicBezTo>
                    <a:pt x="23753" y="3109"/>
                    <a:pt x="23677" y="5116"/>
                    <a:pt x="23677" y="6727"/>
                  </a:cubicBezTo>
                  <a:cubicBezTo>
                    <a:pt x="23677" y="8339"/>
                    <a:pt x="23510" y="9380"/>
                    <a:pt x="23510" y="11470"/>
                  </a:cubicBezTo>
                  <a:cubicBezTo>
                    <a:pt x="23510" y="13561"/>
                    <a:pt x="23031" y="12998"/>
                    <a:pt x="23031" y="12998"/>
                  </a:cubicBezTo>
                  <a:cubicBezTo>
                    <a:pt x="23031" y="12998"/>
                    <a:pt x="2515" y="7693"/>
                    <a:pt x="1063" y="7449"/>
                  </a:cubicBezTo>
                  <a:cubicBezTo>
                    <a:pt x="-381" y="7206"/>
                    <a:pt x="182" y="6324"/>
                    <a:pt x="182" y="5845"/>
                  </a:cubicBezTo>
                  <a:cubicBezTo>
                    <a:pt x="182" y="5359"/>
                    <a:pt x="265" y="2706"/>
                    <a:pt x="425" y="1817"/>
                  </a:cubicBezTo>
                  <a:cubicBezTo>
                    <a:pt x="584" y="935"/>
                    <a:pt x="744" y="851"/>
                    <a:pt x="1307" y="448"/>
                  </a:cubicBezTo>
                  <a:cubicBezTo>
                    <a:pt x="1869" y="46"/>
                    <a:pt x="2599" y="692"/>
                    <a:pt x="2599" y="692"/>
                  </a:cubicBezTo>
                  <a:lnTo>
                    <a:pt x="22788" y="616"/>
                  </a:lnTo>
                  <a:close/>
                </a:path>
              </a:pathLst>
            </a:custGeom>
            <a:solidFill>
              <a:srgbClr val="231F20"/>
            </a:solidFill>
            <a:ln w="7575" cap="flat">
              <a:noFill/>
              <a:prstDash val="solid"/>
              <a:round/>
            </a:ln>
          </p:spPr>
          <p:txBody>
            <a:bodyPr rtlCol="0" anchor="ctr"/>
            <a:lstStyle/>
            <a:p>
              <a:endParaRPr lang="en-GB"/>
            </a:p>
          </p:txBody>
        </p:sp>
        <p:sp>
          <p:nvSpPr>
            <p:cNvPr id="1213" name="Freeform: Shape 1212">
              <a:extLst>
                <a:ext uri="{FF2B5EF4-FFF2-40B4-BE49-F238E27FC236}">
                  <a16:creationId xmlns:a16="http://schemas.microsoft.com/office/drawing/2014/main" id="{4243EF7F-6697-4CC7-98F8-D14C52D8B664}"/>
                </a:ext>
              </a:extLst>
            </p:cNvPr>
            <p:cNvSpPr/>
            <p:nvPr/>
          </p:nvSpPr>
          <p:spPr>
            <a:xfrm>
              <a:off x="7015406" y="4075712"/>
              <a:ext cx="24684" cy="11039"/>
            </a:xfrm>
            <a:custGeom>
              <a:avLst/>
              <a:gdLst>
                <a:gd name="connsiteX0" fmla="*/ 20856 w 24684"/>
                <a:gd name="connsiteY0" fmla="*/ 309 h 11039"/>
                <a:gd name="connsiteX1" fmla="*/ 23106 w 24684"/>
                <a:gd name="connsiteY1" fmla="*/ 1198 h 11039"/>
                <a:gd name="connsiteX2" fmla="*/ 23828 w 24684"/>
                <a:gd name="connsiteY2" fmla="*/ 3767 h 11039"/>
                <a:gd name="connsiteX3" fmla="*/ 24634 w 24684"/>
                <a:gd name="connsiteY3" fmla="*/ 8678 h 11039"/>
                <a:gd name="connsiteX4" fmla="*/ 23669 w 24684"/>
                <a:gd name="connsiteY4" fmla="*/ 10844 h 11039"/>
                <a:gd name="connsiteX5" fmla="*/ 18036 w 24684"/>
                <a:gd name="connsiteY5" fmla="*/ 10844 h 11039"/>
                <a:gd name="connsiteX6" fmla="*/ 11278 w 24684"/>
                <a:gd name="connsiteY6" fmla="*/ 11011 h 11039"/>
                <a:gd name="connsiteX7" fmla="*/ 5403 w 24684"/>
                <a:gd name="connsiteY7" fmla="*/ 11331 h 11039"/>
                <a:gd name="connsiteX8" fmla="*/ 1305 w 24684"/>
                <a:gd name="connsiteY8" fmla="*/ 10525 h 11039"/>
                <a:gd name="connsiteX9" fmla="*/ 180 w 24684"/>
                <a:gd name="connsiteY9" fmla="*/ 7629 h 11039"/>
                <a:gd name="connsiteX10" fmla="*/ 97 w 24684"/>
                <a:gd name="connsiteY10" fmla="*/ 3608 h 11039"/>
                <a:gd name="connsiteX11" fmla="*/ 1701 w 24684"/>
                <a:gd name="connsiteY11" fmla="*/ 2323 h 11039"/>
                <a:gd name="connsiteX12" fmla="*/ 5813 w 24684"/>
                <a:gd name="connsiteY12" fmla="*/ 1996 h 11039"/>
                <a:gd name="connsiteX13" fmla="*/ 11362 w 24684"/>
                <a:gd name="connsiteY13" fmla="*/ 871 h 11039"/>
                <a:gd name="connsiteX14" fmla="*/ 20856 w 24684"/>
                <a:gd name="connsiteY14" fmla="*/ 309 h 1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684" h="11039">
                  <a:moveTo>
                    <a:pt x="20856" y="309"/>
                  </a:moveTo>
                  <a:cubicBezTo>
                    <a:pt x="20856" y="309"/>
                    <a:pt x="22460" y="635"/>
                    <a:pt x="23106" y="1198"/>
                  </a:cubicBezTo>
                  <a:cubicBezTo>
                    <a:pt x="23745" y="1761"/>
                    <a:pt x="23509" y="2642"/>
                    <a:pt x="23828" y="3767"/>
                  </a:cubicBezTo>
                  <a:cubicBezTo>
                    <a:pt x="24148" y="4900"/>
                    <a:pt x="24072" y="6185"/>
                    <a:pt x="24634" y="8678"/>
                  </a:cubicBezTo>
                  <a:cubicBezTo>
                    <a:pt x="25197" y="11171"/>
                    <a:pt x="23669" y="10844"/>
                    <a:pt x="23669" y="10844"/>
                  </a:cubicBezTo>
                  <a:lnTo>
                    <a:pt x="18036" y="10844"/>
                  </a:lnTo>
                  <a:cubicBezTo>
                    <a:pt x="17230" y="10844"/>
                    <a:pt x="14175" y="10844"/>
                    <a:pt x="11278" y="11011"/>
                  </a:cubicBezTo>
                  <a:cubicBezTo>
                    <a:pt x="8382" y="11171"/>
                    <a:pt x="8063" y="11171"/>
                    <a:pt x="5403" y="11331"/>
                  </a:cubicBezTo>
                  <a:cubicBezTo>
                    <a:pt x="2750" y="11490"/>
                    <a:pt x="1305" y="10525"/>
                    <a:pt x="1305" y="10525"/>
                  </a:cubicBezTo>
                  <a:cubicBezTo>
                    <a:pt x="1305" y="10525"/>
                    <a:pt x="180" y="9157"/>
                    <a:pt x="180" y="7629"/>
                  </a:cubicBezTo>
                  <a:cubicBezTo>
                    <a:pt x="180" y="6101"/>
                    <a:pt x="13" y="4733"/>
                    <a:pt x="97" y="3608"/>
                  </a:cubicBezTo>
                  <a:cubicBezTo>
                    <a:pt x="180" y="2483"/>
                    <a:pt x="1701" y="2323"/>
                    <a:pt x="1701" y="2323"/>
                  </a:cubicBezTo>
                  <a:cubicBezTo>
                    <a:pt x="1701" y="2323"/>
                    <a:pt x="4437" y="2080"/>
                    <a:pt x="5813" y="1996"/>
                  </a:cubicBezTo>
                  <a:cubicBezTo>
                    <a:pt x="7174" y="1920"/>
                    <a:pt x="8306" y="1358"/>
                    <a:pt x="11362" y="871"/>
                  </a:cubicBezTo>
                  <a:cubicBezTo>
                    <a:pt x="14418" y="392"/>
                    <a:pt x="20856" y="309"/>
                    <a:pt x="20856" y="309"/>
                  </a:cubicBezTo>
                  <a:close/>
                </a:path>
              </a:pathLst>
            </a:custGeom>
            <a:solidFill>
              <a:srgbClr val="231F20"/>
            </a:solidFill>
            <a:ln w="7575" cap="flat">
              <a:noFill/>
              <a:prstDash val="solid"/>
              <a:round/>
            </a:ln>
          </p:spPr>
          <p:txBody>
            <a:bodyPr rtlCol="0" anchor="ctr"/>
            <a:lstStyle/>
            <a:p>
              <a:endParaRPr lang="en-GB"/>
            </a:p>
          </p:txBody>
        </p:sp>
        <p:sp>
          <p:nvSpPr>
            <p:cNvPr id="1214" name="Freeform: Shape 1213">
              <a:extLst>
                <a:ext uri="{FF2B5EF4-FFF2-40B4-BE49-F238E27FC236}">
                  <a16:creationId xmlns:a16="http://schemas.microsoft.com/office/drawing/2014/main" id="{FC94C115-7886-43B2-8A42-BA7CE31137F7}"/>
                </a:ext>
              </a:extLst>
            </p:cNvPr>
            <p:cNvSpPr/>
            <p:nvPr/>
          </p:nvSpPr>
          <p:spPr>
            <a:xfrm>
              <a:off x="7013011" y="4053030"/>
              <a:ext cx="24059" cy="16890"/>
            </a:xfrm>
            <a:custGeom>
              <a:avLst/>
              <a:gdLst>
                <a:gd name="connsiteX0" fmla="*/ 19380 w 24059"/>
                <a:gd name="connsiteY0" fmla="*/ 300 h 16890"/>
                <a:gd name="connsiteX1" fmla="*/ 19783 w 24059"/>
                <a:gd name="connsiteY1" fmla="*/ 2710 h 16890"/>
                <a:gd name="connsiteX2" fmla="*/ 20992 w 24059"/>
                <a:gd name="connsiteY2" fmla="*/ 5203 h 16890"/>
                <a:gd name="connsiteX3" fmla="*/ 22117 w 24059"/>
                <a:gd name="connsiteY3" fmla="*/ 8267 h 16890"/>
                <a:gd name="connsiteX4" fmla="*/ 23569 w 24059"/>
                <a:gd name="connsiteY4" fmla="*/ 13010 h 16890"/>
                <a:gd name="connsiteX5" fmla="*/ 23888 w 24059"/>
                <a:gd name="connsiteY5" fmla="*/ 16066 h 16890"/>
                <a:gd name="connsiteX6" fmla="*/ 1525 w 24059"/>
                <a:gd name="connsiteY6" fmla="*/ 17191 h 16890"/>
                <a:gd name="connsiteX7" fmla="*/ 719 w 24059"/>
                <a:gd name="connsiteY7" fmla="*/ 11155 h 16890"/>
                <a:gd name="connsiteX8" fmla="*/ 81 w 24059"/>
                <a:gd name="connsiteY8" fmla="*/ 5849 h 16890"/>
                <a:gd name="connsiteX9" fmla="*/ 1525 w 24059"/>
                <a:gd name="connsiteY9" fmla="*/ 3197 h 16890"/>
                <a:gd name="connsiteX10" fmla="*/ 4094 w 24059"/>
                <a:gd name="connsiteY10" fmla="*/ 2391 h 16890"/>
                <a:gd name="connsiteX11" fmla="*/ 7560 w 24059"/>
                <a:gd name="connsiteY11" fmla="*/ 1585 h 16890"/>
                <a:gd name="connsiteX12" fmla="*/ 10213 w 24059"/>
                <a:gd name="connsiteY12" fmla="*/ 1745 h 16890"/>
                <a:gd name="connsiteX13" fmla="*/ 18179 w 24059"/>
                <a:gd name="connsiteY13" fmla="*/ 376 h 16890"/>
                <a:gd name="connsiteX14" fmla="*/ 19380 w 24059"/>
                <a:gd name="connsiteY14" fmla="*/ 300 h 1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59" h="16890">
                  <a:moveTo>
                    <a:pt x="19380" y="300"/>
                  </a:moveTo>
                  <a:cubicBezTo>
                    <a:pt x="19380" y="300"/>
                    <a:pt x="19624" y="2148"/>
                    <a:pt x="19783" y="2710"/>
                  </a:cubicBezTo>
                  <a:cubicBezTo>
                    <a:pt x="19943" y="3273"/>
                    <a:pt x="20429" y="4481"/>
                    <a:pt x="20992" y="5203"/>
                  </a:cubicBezTo>
                  <a:cubicBezTo>
                    <a:pt x="21554" y="5925"/>
                    <a:pt x="21874" y="6891"/>
                    <a:pt x="22117" y="8267"/>
                  </a:cubicBezTo>
                  <a:cubicBezTo>
                    <a:pt x="22360" y="9627"/>
                    <a:pt x="22520" y="11079"/>
                    <a:pt x="23569" y="13010"/>
                  </a:cubicBezTo>
                  <a:cubicBezTo>
                    <a:pt x="24610" y="14941"/>
                    <a:pt x="23888" y="16066"/>
                    <a:pt x="23888" y="16066"/>
                  </a:cubicBezTo>
                  <a:lnTo>
                    <a:pt x="1525" y="17191"/>
                  </a:lnTo>
                  <a:cubicBezTo>
                    <a:pt x="1525" y="17191"/>
                    <a:pt x="719" y="13245"/>
                    <a:pt x="719" y="11155"/>
                  </a:cubicBezTo>
                  <a:cubicBezTo>
                    <a:pt x="719" y="9065"/>
                    <a:pt x="157" y="8099"/>
                    <a:pt x="81" y="5849"/>
                  </a:cubicBezTo>
                  <a:cubicBezTo>
                    <a:pt x="-3" y="3592"/>
                    <a:pt x="559" y="3197"/>
                    <a:pt x="1525" y="3197"/>
                  </a:cubicBezTo>
                  <a:cubicBezTo>
                    <a:pt x="2490" y="3197"/>
                    <a:pt x="3053" y="2794"/>
                    <a:pt x="4094" y="2391"/>
                  </a:cubicBezTo>
                  <a:cubicBezTo>
                    <a:pt x="5143" y="1988"/>
                    <a:pt x="6108" y="2071"/>
                    <a:pt x="7560" y="1585"/>
                  </a:cubicBezTo>
                  <a:cubicBezTo>
                    <a:pt x="9005" y="1106"/>
                    <a:pt x="8526" y="1745"/>
                    <a:pt x="10213" y="1745"/>
                  </a:cubicBezTo>
                  <a:cubicBezTo>
                    <a:pt x="11901" y="1745"/>
                    <a:pt x="18179" y="376"/>
                    <a:pt x="18179" y="376"/>
                  </a:cubicBezTo>
                  <a:lnTo>
                    <a:pt x="19380" y="300"/>
                  </a:lnTo>
                  <a:close/>
                </a:path>
              </a:pathLst>
            </a:custGeom>
            <a:solidFill>
              <a:srgbClr val="231F20"/>
            </a:solidFill>
            <a:ln w="7575" cap="flat">
              <a:noFill/>
              <a:prstDash val="solid"/>
              <a:round/>
            </a:ln>
          </p:spPr>
          <p:txBody>
            <a:bodyPr rtlCol="0" anchor="ctr"/>
            <a:lstStyle/>
            <a:p>
              <a:endParaRPr lang="en-GB"/>
            </a:p>
          </p:txBody>
        </p:sp>
        <p:sp>
          <p:nvSpPr>
            <p:cNvPr id="1215" name="Freeform: Shape 1214">
              <a:extLst>
                <a:ext uri="{FF2B5EF4-FFF2-40B4-BE49-F238E27FC236}">
                  <a16:creationId xmlns:a16="http://schemas.microsoft.com/office/drawing/2014/main" id="{98716CD3-DA27-499E-BFB4-6E61A2AB26AF}"/>
                </a:ext>
              </a:extLst>
            </p:cNvPr>
            <p:cNvSpPr/>
            <p:nvPr/>
          </p:nvSpPr>
          <p:spPr>
            <a:xfrm>
              <a:off x="7001557" y="4063885"/>
              <a:ext cx="7737" cy="12637"/>
            </a:xfrm>
            <a:custGeom>
              <a:avLst/>
              <a:gdLst>
                <a:gd name="connsiteX0" fmla="*/ 5408 w 7737"/>
                <a:gd name="connsiteY0" fmla="*/ 304 h 12637"/>
                <a:gd name="connsiteX1" fmla="*/ 6860 w 7737"/>
                <a:gd name="connsiteY1" fmla="*/ 1353 h 12637"/>
                <a:gd name="connsiteX2" fmla="*/ 7741 w 7737"/>
                <a:gd name="connsiteY2" fmla="*/ 4888 h 12637"/>
                <a:gd name="connsiteX3" fmla="*/ 7339 w 7737"/>
                <a:gd name="connsiteY3" fmla="*/ 8430 h 12637"/>
                <a:gd name="connsiteX4" fmla="*/ 6616 w 7737"/>
                <a:gd name="connsiteY4" fmla="*/ 9882 h 12637"/>
                <a:gd name="connsiteX5" fmla="*/ 4610 w 7737"/>
                <a:gd name="connsiteY5" fmla="*/ 11569 h 12637"/>
                <a:gd name="connsiteX6" fmla="*/ 1227 w 7737"/>
                <a:gd name="connsiteY6" fmla="*/ 12938 h 12637"/>
                <a:gd name="connsiteX7" fmla="*/ 908 w 7737"/>
                <a:gd name="connsiteY7" fmla="*/ 11889 h 12637"/>
                <a:gd name="connsiteX8" fmla="*/ 102 w 7737"/>
                <a:gd name="connsiteY8" fmla="*/ 6986 h 12637"/>
                <a:gd name="connsiteX9" fmla="*/ 338 w 7737"/>
                <a:gd name="connsiteY9" fmla="*/ 4888 h 12637"/>
                <a:gd name="connsiteX10" fmla="*/ 4769 w 7737"/>
                <a:gd name="connsiteY10" fmla="*/ 388 h 12637"/>
                <a:gd name="connsiteX11" fmla="*/ 5408 w 7737"/>
                <a:gd name="connsiteY11" fmla="*/ 304 h 1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37" h="12637">
                  <a:moveTo>
                    <a:pt x="5408" y="304"/>
                  </a:moveTo>
                  <a:cubicBezTo>
                    <a:pt x="5408" y="304"/>
                    <a:pt x="6214" y="631"/>
                    <a:pt x="6860" y="1353"/>
                  </a:cubicBezTo>
                  <a:cubicBezTo>
                    <a:pt x="7498" y="2075"/>
                    <a:pt x="7498" y="3687"/>
                    <a:pt x="7741" y="4888"/>
                  </a:cubicBezTo>
                  <a:cubicBezTo>
                    <a:pt x="7985" y="6096"/>
                    <a:pt x="7422" y="8111"/>
                    <a:pt x="7339" y="8430"/>
                  </a:cubicBezTo>
                  <a:cubicBezTo>
                    <a:pt x="7263" y="8757"/>
                    <a:pt x="6776" y="9555"/>
                    <a:pt x="6616" y="9882"/>
                  </a:cubicBezTo>
                  <a:cubicBezTo>
                    <a:pt x="6457" y="10201"/>
                    <a:pt x="5013" y="11007"/>
                    <a:pt x="4610" y="11569"/>
                  </a:cubicBezTo>
                  <a:cubicBezTo>
                    <a:pt x="4207" y="12132"/>
                    <a:pt x="2109" y="12854"/>
                    <a:pt x="1227" y="12938"/>
                  </a:cubicBezTo>
                  <a:cubicBezTo>
                    <a:pt x="338" y="13014"/>
                    <a:pt x="908" y="11889"/>
                    <a:pt x="908" y="11889"/>
                  </a:cubicBezTo>
                  <a:cubicBezTo>
                    <a:pt x="908" y="11889"/>
                    <a:pt x="262" y="8833"/>
                    <a:pt x="102" y="6986"/>
                  </a:cubicBezTo>
                  <a:cubicBezTo>
                    <a:pt x="-57" y="5131"/>
                    <a:pt x="338" y="4888"/>
                    <a:pt x="338" y="4888"/>
                  </a:cubicBezTo>
                  <a:lnTo>
                    <a:pt x="4769" y="388"/>
                  </a:lnTo>
                  <a:lnTo>
                    <a:pt x="5408" y="304"/>
                  </a:lnTo>
                  <a:close/>
                </a:path>
              </a:pathLst>
            </a:custGeom>
            <a:solidFill>
              <a:srgbClr val="231F20"/>
            </a:solidFill>
            <a:ln w="7575" cap="flat">
              <a:noFill/>
              <a:prstDash val="solid"/>
              <a:round/>
            </a:ln>
          </p:spPr>
          <p:txBody>
            <a:bodyPr rtlCol="0" anchor="ctr"/>
            <a:lstStyle/>
            <a:p>
              <a:endParaRPr lang="en-GB"/>
            </a:p>
          </p:txBody>
        </p:sp>
        <p:sp>
          <p:nvSpPr>
            <p:cNvPr id="1216" name="Freeform: Shape 1215">
              <a:extLst>
                <a:ext uri="{FF2B5EF4-FFF2-40B4-BE49-F238E27FC236}">
                  <a16:creationId xmlns:a16="http://schemas.microsoft.com/office/drawing/2014/main" id="{7B8DE6B2-0EFF-4B8B-BFA7-8B361818C07D}"/>
                </a:ext>
              </a:extLst>
            </p:cNvPr>
            <p:cNvSpPr/>
            <p:nvPr/>
          </p:nvSpPr>
          <p:spPr>
            <a:xfrm>
              <a:off x="7004009" y="4081415"/>
              <a:ext cx="7014" cy="9105"/>
            </a:xfrm>
            <a:custGeom>
              <a:avLst/>
              <a:gdLst>
                <a:gd name="connsiteX0" fmla="*/ 3922 w 7014"/>
                <a:gd name="connsiteY0" fmla="*/ 324 h 9105"/>
                <a:gd name="connsiteX1" fmla="*/ 5617 w 7014"/>
                <a:gd name="connsiteY1" fmla="*/ 484 h 9105"/>
                <a:gd name="connsiteX2" fmla="*/ 6985 w 7014"/>
                <a:gd name="connsiteY2" fmla="*/ 3304 h 9105"/>
                <a:gd name="connsiteX3" fmla="*/ 6339 w 7014"/>
                <a:gd name="connsiteY3" fmla="*/ 6276 h 9105"/>
                <a:gd name="connsiteX4" fmla="*/ 3846 w 7014"/>
                <a:gd name="connsiteY4" fmla="*/ 8207 h 9105"/>
                <a:gd name="connsiteX5" fmla="*/ 707 w 7014"/>
                <a:gd name="connsiteY5" fmla="*/ 9416 h 9105"/>
                <a:gd name="connsiteX6" fmla="*/ 68 w 7014"/>
                <a:gd name="connsiteY6" fmla="*/ 6200 h 9105"/>
                <a:gd name="connsiteX7" fmla="*/ 547 w 7014"/>
                <a:gd name="connsiteY7" fmla="*/ 4102 h 9105"/>
                <a:gd name="connsiteX8" fmla="*/ 3922 w 7014"/>
                <a:gd name="connsiteY8" fmla="*/ 324 h 9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4" h="9105">
                  <a:moveTo>
                    <a:pt x="3922" y="324"/>
                  </a:moveTo>
                  <a:cubicBezTo>
                    <a:pt x="3922" y="324"/>
                    <a:pt x="5131" y="241"/>
                    <a:pt x="5617" y="484"/>
                  </a:cubicBezTo>
                  <a:cubicBezTo>
                    <a:pt x="6096" y="727"/>
                    <a:pt x="6658" y="1928"/>
                    <a:pt x="6985" y="3304"/>
                  </a:cubicBezTo>
                  <a:cubicBezTo>
                    <a:pt x="7304" y="4665"/>
                    <a:pt x="6742" y="5471"/>
                    <a:pt x="6339" y="6276"/>
                  </a:cubicBezTo>
                  <a:cubicBezTo>
                    <a:pt x="5936" y="7082"/>
                    <a:pt x="4492" y="7561"/>
                    <a:pt x="3846" y="8207"/>
                  </a:cubicBezTo>
                  <a:cubicBezTo>
                    <a:pt x="3200" y="8853"/>
                    <a:pt x="1429" y="9416"/>
                    <a:pt x="707" y="9416"/>
                  </a:cubicBezTo>
                  <a:cubicBezTo>
                    <a:pt x="-16" y="9416"/>
                    <a:pt x="68" y="8123"/>
                    <a:pt x="68" y="6200"/>
                  </a:cubicBezTo>
                  <a:cubicBezTo>
                    <a:pt x="68" y="4270"/>
                    <a:pt x="547" y="4102"/>
                    <a:pt x="547" y="4102"/>
                  </a:cubicBezTo>
                  <a:lnTo>
                    <a:pt x="3922" y="324"/>
                  </a:lnTo>
                  <a:close/>
                </a:path>
              </a:pathLst>
            </a:custGeom>
            <a:solidFill>
              <a:srgbClr val="231F20"/>
            </a:solidFill>
            <a:ln w="7575" cap="flat">
              <a:noFill/>
              <a:prstDash val="solid"/>
              <a:round/>
            </a:ln>
          </p:spPr>
          <p:txBody>
            <a:bodyPr rtlCol="0" anchor="ctr"/>
            <a:lstStyle/>
            <a:p>
              <a:endParaRPr lang="en-GB"/>
            </a:p>
          </p:txBody>
        </p:sp>
        <p:sp>
          <p:nvSpPr>
            <p:cNvPr id="1217" name="Freeform: Shape 1216">
              <a:extLst>
                <a:ext uri="{FF2B5EF4-FFF2-40B4-BE49-F238E27FC236}">
                  <a16:creationId xmlns:a16="http://schemas.microsoft.com/office/drawing/2014/main" id="{95010317-48C4-44D4-86A8-47DC75A2C414}"/>
                </a:ext>
              </a:extLst>
            </p:cNvPr>
            <p:cNvSpPr/>
            <p:nvPr/>
          </p:nvSpPr>
          <p:spPr>
            <a:xfrm>
              <a:off x="7006020" y="4096312"/>
              <a:ext cx="5631" cy="9973"/>
            </a:xfrm>
            <a:custGeom>
              <a:avLst/>
              <a:gdLst>
                <a:gd name="connsiteX0" fmla="*/ 4328 w 5631"/>
                <a:gd name="connsiteY0" fmla="*/ 317 h 9973"/>
                <a:gd name="connsiteX1" fmla="*/ 5377 w 5631"/>
                <a:gd name="connsiteY1" fmla="*/ 1199 h 9973"/>
                <a:gd name="connsiteX2" fmla="*/ 5697 w 5631"/>
                <a:gd name="connsiteY2" fmla="*/ 2810 h 9973"/>
                <a:gd name="connsiteX3" fmla="*/ 5058 w 5631"/>
                <a:gd name="connsiteY3" fmla="*/ 5144 h 9973"/>
                <a:gd name="connsiteX4" fmla="*/ 3690 w 5631"/>
                <a:gd name="connsiteY4" fmla="*/ 7713 h 9973"/>
                <a:gd name="connsiteX5" fmla="*/ 2481 w 5631"/>
                <a:gd name="connsiteY5" fmla="*/ 9325 h 9973"/>
                <a:gd name="connsiteX6" fmla="*/ 1113 w 5631"/>
                <a:gd name="connsiteY6" fmla="*/ 10290 h 9973"/>
                <a:gd name="connsiteX7" fmla="*/ 231 w 5631"/>
                <a:gd name="connsiteY7" fmla="*/ 9157 h 9973"/>
                <a:gd name="connsiteX8" fmla="*/ 231 w 5631"/>
                <a:gd name="connsiteY8" fmla="*/ 4817 h 9973"/>
                <a:gd name="connsiteX9" fmla="*/ 1516 w 5631"/>
                <a:gd name="connsiteY9" fmla="*/ 2240 h 9973"/>
                <a:gd name="connsiteX10" fmla="*/ 3850 w 5631"/>
                <a:gd name="connsiteY10" fmla="*/ 477 h 9973"/>
                <a:gd name="connsiteX11" fmla="*/ 4328 w 5631"/>
                <a:gd name="connsiteY11" fmla="*/ 317 h 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31" h="9973">
                  <a:moveTo>
                    <a:pt x="4328" y="317"/>
                  </a:moveTo>
                  <a:cubicBezTo>
                    <a:pt x="4328" y="317"/>
                    <a:pt x="5058" y="720"/>
                    <a:pt x="5377" y="1199"/>
                  </a:cubicBezTo>
                  <a:cubicBezTo>
                    <a:pt x="5697" y="1685"/>
                    <a:pt x="5697" y="2324"/>
                    <a:pt x="5697" y="2810"/>
                  </a:cubicBezTo>
                  <a:cubicBezTo>
                    <a:pt x="5697" y="3289"/>
                    <a:pt x="5218" y="4338"/>
                    <a:pt x="5058" y="5144"/>
                  </a:cubicBezTo>
                  <a:cubicBezTo>
                    <a:pt x="4899" y="5942"/>
                    <a:pt x="4009" y="7067"/>
                    <a:pt x="3690" y="7713"/>
                  </a:cubicBezTo>
                  <a:cubicBezTo>
                    <a:pt x="3363" y="8359"/>
                    <a:pt x="2801" y="8838"/>
                    <a:pt x="2481" y="9325"/>
                  </a:cubicBezTo>
                  <a:cubicBezTo>
                    <a:pt x="2162" y="9804"/>
                    <a:pt x="1835" y="10290"/>
                    <a:pt x="1113" y="10290"/>
                  </a:cubicBezTo>
                  <a:cubicBezTo>
                    <a:pt x="391" y="10290"/>
                    <a:pt x="551" y="9963"/>
                    <a:pt x="231" y="9157"/>
                  </a:cubicBezTo>
                  <a:cubicBezTo>
                    <a:pt x="-96" y="8359"/>
                    <a:pt x="148" y="6588"/>
                    <a:pt x="231" y="4817"/>
                  </a:cubicBezTo>
                  <a:cubicBezTo>
                    <a:pt x="307" y="3046"/>
                    <a:pt x="710" y="2970"/>
                    <a:pt x="1516" y="2240"/>
                  </a:cubicBezTo>
                  <a:cubicBezTo>
                    <a:pt x="2322" y="1518"/>
                    <a:pt x="3850" y="477"/>
                    <a:pt x="3850" y="477"/>
                  </a:cubicBezTo>
                  <a:lnTo>
                    <a:pt x="4328" y="317"/>
                  </a:lnTo>
                  <a:close/>
                </a:path>
              </a:pathLst>
            </a:custGeom>
            <a:solidFill>
              <a:srgbClr val="231F20"/>
            </a:solidFill>
            <a:ln w="7575" cap="flat">
              <a:noFill/>
              <a:prstDash val="solid"/>
              <a:round/>
            </a:ln>
          </p:spPr>
          <p:txBody>
            <a:bodyPr rtlCol="0" anchor="ctr"/>
            <a:lstStyle/>
            <a:p>
              <a:endParaRPr lang="en-GB"/>
            </a:p>
          </p:txBody>
        </p:sp>
        <p:sp>
          <p:nvSpPr>
            <p:cNvPr id="1218" name="Freeform: Shape 1217">
              <a:extLst>
                <a:ext uri="{FF2B5EF4-FFF2-40B4-BE49-F238E27FC236}">
                  <a16:creationId xmlns:a16="http://schemas.microsoft.com/office/drawing/2014/main" id="{33062A5F-8501-4B65-AF75-19934CD6709C}"/>
                </a:ext>
              </a:extLst>
            </p:cNvPr>
            <p:cNvSpPr/>
            <p:nvPr/>
          </p:nvSpPr>
          <p:spPr>
            <a:xfrm>
              <a:off x="6987640" y="4066621"/>
              <a:ext cx="7555" cy="10862"/>
            </a:xfrm>
            <a:custGeom>
              <a:avLst/>
              <a:gdLst>
                <a:gd name="connsiteX0" fmla="*/ 7256 w 7555"/>
                <a:gd name="connsiteY0" fmla="*/ 3444 h 10862"/>
                <a:gd name="connsiteX1" fmla="*/ 7256 w 7555"/>
                <a:gd name="connsiteY1" fmla="*/ 5299 h 10862"/>
                <a:gd name="connsiteX2" fmla="*/ 7583 w 7555"/>
                <a:gd name="connsiteY2" fmla="*/ 7625 h 10862"/>
                <a:gd name="connsiteX3" fmla="*/ 7499 w 7555"/>
                <a:gd name="connsiteY3" fmla="*/ 10042 h 10862"/>
                <a:gd name="connsiteX4" fmla="*/ 6617 w 7555"/>
                <a:gd name="connsiteY4" fmla="*/ 11084 h 10862"/>
                <a:gd name="connsiteX5" fmla="*/ 5165 w 7555"/>
                <a:gd name="connsiteY5" fmla="*/ 11167 h 10862"/>
                <a:gd name="connsiteX6" fmla="*/ 901 w 7555"/>
                <a:gd name="connsiteY6" fmla="*/ 8993 h 10862"/>
                <a:gd name="connsiteX7" fmla="*/ 582 w 7555"/>
                <a:gd name="connsiteY7" fmla="*/ 7868 h 10862"/>
                <a:gd name="connsiteX8" fmla="*/ 339 w 7555"/>
                <a:gd name="connsiteY8" fmla="*/ 4888 h 10862"/>
                <a:gd name="connsiteX9" fmla="*/ 95 w 7555"/>
                <a:gd name="connsiteY9" fmla="*/ 1430 h 10862"/>
                <a:gd name="connsiteX10" fmla="*/ 582 w 7555"/>
                <a:gd name="connsiteY10" fmla="*/ 305 h 10862"/>
                <a:gd name="connsiteX11" fmla="*/ 2748 w 7555"/>
                <a:gd name="connsiteY11" fmla="*/ 1673 h 10862"/>
                <a:gd name="connsiteX12" fmla="*/ 5165 w 7555"/>
                <a:gd name="connsiteY12" fmla="*/ 2395 h 10862"/>
                <a:gd name="connsiteX13" fmla="*/ 7256 w 7555"/>
                <a:gd name="connsiteY13" fmla="*/ 3444 h 1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5" h="10862">
                  <a:moveTo>
                    <a:pt x="7256" y="3444"/>
                  </a:moveTo>
                  <a:lnTo>
                    <a:pt x="7256" y="5299"/>
                  </a:lnTo>
                  <a:cubicBezTo>
                    <a:pt x="7256" y="5618"/>
                    <a:pt x="7499" y="6660"/>
                    <a:pt x="7583" y="7625"/>
                  </a:cubicBezTo>
                  <a:cubicBezTo>
                    <a:pt x="7659" y="8590"/>
                    <a:pt x="7583" y="9396"/>
                    <a:pt x="7499" y="10042"/>
                  </a:cubicBezTo>
                  <a:cubicBezTo>
                    <a:pt x="7415" y="10688"/>
                    <a:pt x="6617" y="11084"/>
                    <a:pt x="6617" y="11084"/>
                  </a:cubicBezTo>
                  <a:lnTo>
                    <a:pt x="5165" y="11167"/>
                  </a:lnTo>
                  <a:cubicBezTo>
                    <a:pt x="5165" y="11167"/>
                    <a:pt x="2589" y="9883"/>
                    <a:pt x="901" y="8993"/>
                  </a:cubicBezTo>
                  <a:cubicBezTo>
                    <a:pt x="-786" y="8111"/>
                    <a:pt x="582" y="8514"/>
                    <a:pt x="582" y="7868"/>
                  </a:cubicBezTo>
                  <a:cubicBezTo>
                    <a:pt x="582" y="7222"/>
                    <a:pt x="498" y="5937"/>
                    <a:pt x="339" y="4888"/>
                  </a:cubicBezTo>
                  <a:cubicBezTo>
                    <a:pt x="179" y="3847"/>
                    <a:pt x="95" y="2479"/>
                    <a:pt x="95" y="1430"/>
                  </a:cubicBezTo>
                  <a:cubicBezTo>
                    <a:pt x="95" y="388"/>
                    <a:pt x="339" y="305"/>
                    <a:pt x="582" y="305"/>
                  </a:cubicBezTo>
                  <a:cubicBezTo>
                    <a:pt x="817" y="305"/>
                    <a:pt x="2269" y="1035"/>
                    <a:pt x="2748" y="1673"/>
                  </a:cubicBezTo>
                  <a:cubicBezTo>
                    <a:pt x="3235" y="2319"/>
                    <a:pt x="4360" y="2395"/>
                    <a:pt x="5165" y="2395"/>
                  </a:cubicBezTo>
                  <a:cubicBezTo>
                    <a:pt x="5971" y="2395"/>
                    <a:pt x="7256" y="3444"/>
                    <a:pt x="7256" y="3444"/>
                  </a:cubicBezTo>
                  <a:close/>
                </a:path>
              </a:pathLst>
            </a:custGeom>
            <a:solidFill>
              <a:srgbClr val="231F20"/>
            </a:solidFill>
            <a:ln w="7575" cap="flat">
              <a:noFill/>
              <a:prstDash val="solid"/>
              <a:round/>
            </a:ln>
          </p:spPr>
          <p:txBody>
            <a:bodyPr rtlCol="0" anchor="ctr"/>
            <a:lstStyle/>
            <a:p>
              <a:endParaRPr lang="en-GB"/>
            </a:p>
          </p:txBody>
        </p:sp>
        <p:sp>
          <p:nvSpPr>
            <p:cNvPr id="1219" name="Freeform: Shape 1218">
              <a:extLst>
                <a:ext uri="{FF2B5EF4-FFF2-40B4-BE49-F238E27FC236}">
                  <a16:creationId xmlns:a16="http://schemas.microsoft.com/office/drawing/2014/main" id="{139F5F47-4E6A-415B-B2CA-43CD8E85E152}"/>
                </a:ext>
              </a:extLst>
            </p:cNvPr>
            <p:cNvSpPr/>
            <p:nvPr/>
          </p:nvSpPr>
          <p:spPr>
            <a:xfrm>
              <a:off x="6990239" y="4084711"/>
              <a:ext cx="6863" cy="6844"/>
            </a:xfrm>
            <a:custGeom>
              <a:avLst/>
              <a:gdLst>
                <a:gd name="connsiteX0" fmla="*/ 6269 w 6863"/>
                <a:gd name="connsiteY0" fmla="*/ 2335 h 6844"/>
                <a:gd name="connsiteX1" fmla="*/ 6832 w 6863"/>
                <a:gd name="connsiteY1" fmla="*/ 4592 h 6844"/>
                <a:gd name="connsiteX2" fmla="*/ 6429 w 6863"/>
                <a:gd name="connsiteY2" fmla="*/ 7002 h 6844"/>
                <a:gd name="connsiteX3" fmla="*/ 3289 w 6863"/>
                <a:gd name="connsiteY3" fmla="*/ 6523 h 6844"/>
                <a:gd name="connsiteX4" fmla="*/ 560 w 6863"/>
                <a:gd name="connsiteY4" fmla="*/ 5147 h 6844"/>
                <a:gd name="connsiteX5" fmla="*/ 150 w 6863"/>
                <a:gd name="connsiteY5" fmla="*/ 3863 h 6844"/>
                <a:gd name="connsiteX6" fmla="*/ 74 w 6863"/>
                <a:gd name="connsiteY6" fmla="*/ 1529 h 6844"/>
                <a:gd name="connsiteX7" fmla="*/ 1602 w 6863"/>
                <a:gd name="connsiteY7" fmla="*/ 404 h 6844"/>
                <a:gd name="connsiteX8" fmla="*/ 6269 w 6863"/>
                <a:gd name="connsiteY8" fmla="*/ 2335 h 6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3" h="6844">
                  <a:moveTo>
                    <a:pt x="6269" y="2335"/>
                  </a:moveTo>
                  <a:cubicBezTo>
                    <a:pt x="6269" y="2335"/>
                    <a:pt x="6672" y="4022"/>
                    <a:pt x="6832" y="4592"/>
                  </a:cubicBezTo>
                  <a:cubicBezTo>
                    <a:pt x="6991" y="5147"/>
                    <a:pt x="6991" y="6523"/>
                    <a:pt x="6429" y="7002"/>
                  </a:cubicBezTo>
                  <a:cubicBezTo>
                    <a:pt x="5866" y="7489"/>
                    <a:pt x="4179" y="6683"/>
                    <a:pt x="3289" y="6523"/>
                  </a:cubicBezTo>
                  <a:cubicBezTo>
                    <a:pt x="2408" y="6356"/>
                    <a:pt x="1199" y="5474"/>
                    <a:pt x="560" y="5147"/>
                  </a:cubicBezTo>
                  <a:cubicBezTo>
                    <a:pt x="-86" y="4828"/>
                    <a:pt x="150" y="3863"/>
                    <a:pt x="150" y="3863"/>
                  </a:cubicBezTo>
                  <a:cubicBezTo>
                    <a:pt x="150" y="3863"/>
                    <a:pt x="150" y="2738"/>
                    <a:pt x="74" y="1529"/>
                  </a:cubicBezTo>
                  <a:cubicBezTo>
                    <a:pt x="-10" y="328"/>
                    <a:pt x="234" y="168"/>
                    <a:pt x="1602" y="404"/>
                  </a:cubicBezTo>
                  <a:cubicBezTo>
                    <a:pt x="2970" y="647"/>
                    <a:pt x="6269" y="2335"/>
                    <a:pt x="6269" y="2335"/>
                  </a:cubicBezTo>
                  <a:close/>
                </a:path>
              </a:pathLst>
            </a:custGeom>
            <a:solidFill>
              <a:srgbClr val="231F20"/>
            </a:solidFill>
            <a:ln w="7575" cap="flat">
              <a:noFill/>
              <a:prstDash val="solid"/>
              <a:round/>
            </a:ln>
          </p:spPr>
          <p:txBody>
            <a:bodyPr rtlCol="0" anchor="ctr"/>
            <a:lstStyle/>
            <a:p>
              <a:endParaRPr lang="en-GB"/>
            </a:p>
          </p:txBody>
        </p:sp>
        <p:sp>
          <p:nvSpPr>
            <p:cNvPr id="1220" name="Freeform: Shape 1219">
              <a:extLst>
                <a:ext uri="{FF2B5EF4-FFF2-40B4-BE49-F238E27FC236}">
                  <a16:creationId xmlns:a16="http://schemas.microsoft.com/office/drawing/2014/main" id="{9A2CD5F8-1E5C-4C2C-8AFA-72C6E409EFF0}"/>
                </a:ext>
              </a:extLst>
            </p:cNvPr>
            <p:cNvSpPr/>
            <p:nvPr/>
          </p:nvSpPr>
          <p:spPr>
            <a:xfrm>
              <a:off x="6992250" y="4097754"/>
              <a:ext cx="6129" cy="10114"/>
            </a:xfrm>
            <a:custGeom>
              <a:avLst/>
              <a:gdLst>
                <a:gd name="connsiteX0" fmla="*/ 5787 w 6129"/>
                <a:gd name="connsiteY0" fmla="*/ 4500 h 10114"/>
                <a:gd name="connsiteX1" fmla="*/ 6190 w 6129"/>
                <a:gd name="connsiteY1" fmla="*/ 9168 h 10114"/>
                <a:gd name="connsiteX2" fmla="*/ 4897 w 6129"/>
                <a:gd name="connsiteY2" fmla="*/ 10293 h 10114"/>
                <a:gd name="connsiteX3" fmla="*/ 2488 w 6129"/>
                <a:gd name="connsiteY3" fmla="*/ 8521 h 10114"/>
                <a:gd name="connsiteX4" fmla="*/ 960 w 6129"/>
                <a:gd name="connsiteY4" fmla="*/ 3459 h 10114"/>
                <a:gd name="connsiteX5" fmla="*/ 78 w 6129"/>
                <a:gd name="connsiteY5" fmla="*/ 722 h 10114"/>
                <a:gd name="connsiteX6" fmla="*/ 1598 w 6129"/>
                <a:gd name="connsiteY6" fmla="*/ 563 h 10114"/>
                <a:gd name="connsiteX7" fmla="*/ 4981 w 6129"/>
                <a:gd name="connsiteY7" fmla="*/ 3216 h 10114"/>
                <a:gd name="connsiteX8" fmla="*/ 5787 w 6129"/>
                <a:gd name="connsiteY8" fmla="*/ 4500 h 10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29" h="10114">
                  <a:moveTo>
                    <a:pt x="5787" y="4500"/>
                  </a:moveTo>
                  <a:cubicBezTo>
                    <a:pt x="5787" y="4500"/>
                    <a:pt x="6190" y="7556"/>
                    <a:pt x="6190" y="9168"/>
                  </a:cubicBezTo>
                  <a:cubicBezTo>
                    <a:pt x="6190" y="10779"/>
                    <a:pt x="5627" y="10452"/>
                    <a:pt x="4897" y="10293"/>
                  </a:cubicBezTo>
                  <a:cubicBezTo>
                    <a:pt x="4175" y="10133"/>
                    <a:pt x="3210" y="9244"/>
                    <a:pt x="2488" y="8521"/>
                  </a:cubicBezTo>
                  <a:cubicBezTo>
                    <a:pt x="1766" y="7799"/>
                    <a:pt x="960" y="3459"/>
                    <a:pt x="960" y="3459"/>
                  </a:cubicBezTo>
                  <a:cubicBezTo>
                    <a:pt x="960" y="3459"/>
                    <a:pt x="-89" y="1528"/>
                    <a:pt x="78" y="722"/>
                  </a:cubicBezTo>
                  <a:cubicBezTo>
                    <a:pt x="238" y="-83"/>
                    <a:pt x="1598" y="563"/>
                    <a:pt x="1598" y="563"/>
                  </a:cubicBezTo>
                  <a:lnTo>
                    <a:pt x="4981" y="3216"/>
                  </a:lnTo>
                  <a:lnTo>
                    <a:pt x="5787" y="4500"/>
                  </a:lnTo>
                  <a:close/>
                </a:path>
              </a:pathLst>
            </a:custGeom>
            <a:solidFill>
              <a:srgbClr val="231F20"/>
            </a:solidFill>
            <a:ln w="7575" cap="flat">
              <a:noFill/>
              <a:prstDash val="solid"/>
              <a:round/>
            </a:ln>
          </p:spPr>
          <p:txBody>
            <a:bodyPr rtlCol="0" anchor="ctr"/>
            <a:lstStyle/>
            <a:p>
              <a:endParaRPr lang="en-GB"/>
            </a:p>
          </p:txBody>
        </p:sp>
        <p:sp>
          <p:nvSpPr>
            <p:cNvPr id="1221" name="Freeform: Shape 1220">
              <a:extLst>
                <a:ext uri="{FF2B5EF4-FFF2-40B4-BE49-F238E27FC236}">
                  <a16:creationId xmlns:a16="http://schemas.microsoft.com/office/drawing/2014/main" id="{C6E0FA19-0D46-49C1-B0B9-D39BB6D40CA4}"/>
                </a:ext>
              </a:extLst>
            </p:cNvPr>
            <p:cNvSpPr/>
            <p:nvPr/>
          </p:nvSpPr>
          <p:spPr>
            <a:xfrm>
              <a:off x="6962455" y="3442246"/>
              <a:ext cx="77267" cy="42025"/>
            </a:xfrm>
            <a:custGeom>
              <a:avLst/>
              <a:gdLst>
                <a:gd name="connsiteX0" fmla="*/ 76760 w 77267"/>
                <a:gd name="connsiteY0" fmla="*/ 30084 h 42025"/>
                <a:gd name="connsiteX1" fmla="*/ 56062 w 77267"/>
                <a:gd name="connsiteY1" fmla="*/ 38955 h 42025"/>
                <a:gd name="connsiteX2" fmla="*/ 54237 w 77267"/>
                <a:gd name="connsiteY2" fmla="*/ 37815 h 42025"/>
                <a:gd name="connsiteX3" fmla="*/ 49684 w 77267"/>
                <a:gd name="connsiteY3" fmla="*/ 33155 h 42025"/>
                <a:gd name="connsiteX4" fmla="*/ 38533 w 77267"/>
                <a:gd name="connsiteY4" fmla="*/ 29400 h 42025"/>
                <a:gd name="connsiteX5" fmla="*/ 26933 w 77267"/>
                <a:gd name="connsiteY5" fmla="*/ 33497 h 42025"/>
                <a:gd name="connsiteX6" fmla="*/ 20221 w 77267"/>
                <a:gd name="connsiteY6" fmla="*/ 41798 h 42025"/>
                <a:gd name="connsiteX7" fmla="*/ 17835 w 77267"/>
                <a:gd name="connsiteY7" fmla="*/ 41691 h 42025"/>
                <a:gd name="connsiteX8" fmla="*/ 85 w 77267"/>
                <a:gd name="connsiteY8" fmla="*/ 30882 h 42025"/>
                <a:gd name="connsiteX9" fmla="*/ 4289 w 77267"/>
                <a:gd name="connsiteY9" fmla="*/ 22346 h 42025"/>
                <a:gd name="connsiteX10" fmla="*/ 20221 w 77267"/>
                <a:gd name="connsiteY10" fmla="*/ 7554 h 42025"/>
                <a:gd name="connsiteX11" fmla="*/ 43200 w 77267"/>
                <a:gd name="connsiteY11" fmla="*/ 51 h 42025"/>
                <a:gd name="connsiteX12" fmla="*/ 61862 w 77267"/>
                <a:gd name="connsiteY12" fmla="*/ 8922 h 42025"/>
                <a:gd name="connsiteX13" fmla="*/ 77330 w 77267"/>
                <a:gd name="connsiteY13" fmla="*/ 28944 h 42025"/>
                <a:gd name="connsiteX14" fmla="*/ 76760 w 77267"/>
                <a:gd name="connsiteY14" fmla="*/ 30084 h 4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267" h="42025">
                  <a:moveTo>
                    <a:pt x="76760" y="30084"/>
                  </a:moveTo>
                  <a:cubicBezTo>
                    <a:pt x="76760" y="30084"/>
                    <a:pt x="57073" y="38499"/>
                    <a:pt x="56062" y="38955"/>
                  </a:cubicBezTo>
                  <a:cubicBezTo>
                    <a:pt x="55036" y="39411"/>
                    <a:pt x="54237" y="37815"/>
                    <a:pt x="54237" y="37815"/>
                  </a:cubicBezTo>
                  <a:cubicBezTo>
                    <a:pt x="54237" y="37815"/>
                    <a:pt x="53325" y="36796"/>
                    <a:pt x="49684" y="33155"/>
                  </a:cubicBezTo>
                  <a:cubicBezTo>
                    <a:pt x="46043" y="29514"/>
                    <a:pt x="42516" y="29628"/>
                    <a:pt x="38533" y="29400"/>
                  </a:cubicBezTo>
                  <a:cubicBezTo>
                    <a:pt x="34557" y="29172"/>
                    <a:pt x="30004" y="31224"/>
                    <a:pt x="26933" y="33497"/>
                  </a:cubicBezTo>
                  <a:cubicBezTo>
                    <a:pt x="23862" y="35770"/>
                    <a:pt x="20677" y="41121"/>
                    <a:pt x="20221" y="41798"/>
                  </a:cubicBezTo>
                  <a:cubicBezTo>
                    <a:pt x="19765" y="42482"/>
                    <a:pt x="17835" y="41691"/>
                    <a:pt x="17835" y="41691"/>
                  </a:cubicBezTo>
                  <a:cubicBezTo>
                    <a:pt x="17835" y="41691"/>
                    <a:pt x="313" y="31452"/>
                    <a:pt x="85" y="30882"/>
                  </a:cubicBezTo>
                  <a:cubicBezTo>
                    <a:pt x="-143" y="30312"/>
                    <a:pt x="1332" y="27241"/>
                    <a:pt x="4289" y="22346"/>
                  </a:cubicBezTo>
                  <a:cubicBezTo>
                    <a:pt x="7253" y="17458"/>
                    <a:pt x="11115" y="14038"/>
                    <a:pt x="20221" y="7554"/>
                  </a:cubicBezTo>
                  <a:cubicBezTo>
                    <a:pt x="29320" y="1070"/>
                    <a:pt x="38313" y="51"/>
                    <a:pt x="43200" y="51"/>
                  </a:cubicBezTo>
                  <a:cubicBezTo>
                    <a:pt x="48096" y="51"/>
                    <a:pt x="52421" y="2894"/>
                    <a:pt x="61862" y="8922"/>
                  </a:cubicBezTo>
                  <a:cubicBezTo>
                    <a:pt x="71302" y="14950"/>
                    <a:pt x="77330" y="28944"/>
                    <a:pt x="77330" y="28944"/>
                  </a:cubicBezTo>
                  <a:lnTo>
                    <a:pt x="76760" y="30084"/>
                  </a:lnTo>
                  <a:close/>
                </a:path>
              </a:pathLst>
            </a:custGeom>
            <a:solidFill>
              <a:srgbClr val="231F20"/>
            </a:solidFill>
            <a:ln w="7575" cap="flat">
              <a:noFill/>
              <a:prstDash val="solid"/>
              <a:round/>
            </a:ln>
          </p:spPr>
          <p:txBody>
            <a:bodyPr rtlCol="0" anchor="ctr"/>
            <a:lstStyle/>
            <a:p>
              <a:endParaRPr lang="en-GB"/>
            </a:p>
          </p:txBody>
        </p:sp>
        <p:sp>
          <p:nvSpPr>
            <p:cNvPr id="1222" name="Freeform: Shape 1221">
              <a:extLst>
                <a:ext uri="{FF2B5EF4-FFF2-40B4-BE49-F238E27FC236}">
                  <a16:creationId xmlns:a16="http://schemas.microsoft.com/office/drawing/2014/main" id="{07DB7EBF-7F3D-46D3-B1F3-A955D03A326D}"/>
                </a:ext>
              </a:extLst>
            </p:cNvPr>
            <p:cNvSpPr/>
            <p:nvPr/>
          </p:nvSpPr>
          <p:spPr>
            <a:xfrm>
              <a:off x="7020957" y="3480526"/>
              <a:ext cx="25552" cy="19796"/>
            </a:xfrm>
            <a:custGeom>
              <a:avLst/>
              <a:gdLst>
                <a:gd name="connsiteX0" fmla="*/ 18196 w 25552"/>
                <a:gd name="connsiteY0" fmla="*/ 474 h 19796"/>
                <a:gd name="connsiteX1" fmla="*/ 21335 w 25552"/>
                <a:gd name="connsiteY1" fmla="*/ 71 h 19796"/>
                <a:gd name="connsiteX2" fmla="*/ 22460 w 25552"/>
                <a:gd name="connsiteY2" fmla="*/ 1682 h 19796"/>
                <a:gd name="connsiteX3" fmla="*/ 25197 w 25552"/>
                <a:gd name="connsiteY3" fmla="*/ 11739 h 19796"/>
                <a:gd name="connsiteX4" fmla="*/ 25600 w 25552"/>
                <a:gd name="connsiteY4" fmla="*/ 14954 h 19796"/>
                <a:gd name="connsiteX5" fmla="*/ 23266 w 25552"/>
                <a:gd name="connsiteY5" fmla="*/ 15441 h 19796"/>
                <a:gd name="connsiteX6" fmla="*/ 19572 w 25552"/>
                <a:gd name="connsiteY6" fmla="*/ 16079 h 19796"/>
                <a:gd name="connsiteX7" fmla="*/ 17801 w 25552"/>
                <a:gd name="connsiteY7" fmla="*/ 16885 h 19796"/>
                <a:gd name="connsiteX8" fmla="*/ 11682 w 25552"/>
                <a:gd name="connsiteY8" fmla="*/ 17934 h 19796"/>
                <a:gd name="connsiteX9" fmla="*/ 4848 w 25552"/>
                <a:gd name="connsiteY9" fmla="*/ 19781 h 19796"/>
                <a:gd name="connsiteX10" fmla="*/ 2590 w 25552"/>
                <a:gd name="connsiteY10" fmla="*/ 17691 h 19796"/>
                <a:gd name="connsiteX11" fmla="*/ 1625 w 25552"/>
                <a:gd name="connsiteY11" fmla="*/ 12537 h 19796"/>
                <a:gd name="connsiteX12" fmla="*/ 97 w 25552"/>
                <a:gd name="connsiteY12" fmla="*/ 8759 h 19796"/>
                <a:gd name="connsiteX13" fmla="*/ 1792 w 25552"/>
                <a:gd name="connsiteY13" fmla="*/ 7231 h 19796"/>
                <a:gd name="connsiteX14" fmla="*/ 18196 w 25552"/>
                <a:gd name="connsiteY14" fmla="*/ 474 h 19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52" h="19796">
                  <a:moveTo>
                    <a:pt x="18196" y="474"/>
                  </a:moveTo>
                  <a:cubicBezTo>
                    <a:pt x="18196" y="474"/>
                    <a:pt x="20127" y="-5"/>
                    <a:pt x="21335" y="71"/>
                  </a:cubicBezTo>
                  <a:cubicBezTo>
                    <a:pt x="22544" y="154"/>
                    <a:pt x="22460" y="1682"/>
                    <a:pt x="22460" y="1682"/>
                  </a:cubicBezTo>
                  <a:cubicBezTo>
                    <a:pt x="22460" y="1682"/>
                    <a:pt x="24794" y="10454"/>
                    <a:pt x="25197" y="11739"/>
                  </a:cubicBezTo>
                  <a:cubicBezTo>
                    <a:pt x="25600" y="13023"/>
                    <a:pt x="25683" y="14392"/>
                    <a:pt x="25600" y="14954"/>
                  </a:cubicBezTo>
                  <a:cubicBezTo>
                    <a:pt x="25524" y="15517"/>
                    <a:pt x="24718" y="15273"/>
                    <a:pt x="23266" y="15441"/>
                  </a:cubicBezTo>
                  <a:cubicBezTo>
                    <a:pt x="21822" y="15600"/>
                    <a:pt x="20932" y="15357"/>
                    <a:pt x="19572" y="16079"/>
                  </a:cubicBezTo>
                  <a:cubicBezTo>
                    <a:pt x="18196" y="16801"/>
                    <a:pt x="18363" y="16885"/>
                    <a:pt x="17801" y="16885"/>
                  </a:cubicBezTo>
                  <a:cubicBezTo>
                    <a:pt x="17231" y="16885"/>
                    <a:pt x="12647" y="17934"/>
                    <a:pt x="11682" y="17934"/>
                  </a:cubicBezTo>
                  <a:cubicBezTo>
                    <a:pt x="10716" y="17934"/>
                    <a:pt x="6611" y="19302"/>
                    <a:pt x="4848" y="19781"/>
                  </a:cubicBezTo>
                  <a:cubicBezTo>
                    <a:pt x="3077" y="20268"/>
                    <a:pt x="2431" y="18337"/>
                    <a:pt x="2590" y="17691"/>
                  </a:cubicBezTo>
                  <a:cubicBezTo>
                    <a:pt x="2758" y="17045"/>
                    <a:pt x="2111" y="14719"/>
                    <a:pt x="1625" y="12537"/>
                  </a:cubicBezTo>
                  <a:cubicBezTo>
                    <a:pt x="1146" y="10371"/>
                    <a:pt x="340" y="9489"/>
                    <a:pt x="97" y="8759"/>
                  </a:cubicBezTo>
                  <a:cubicBezTo>
                    <a:pt x="-146" y="8037"/>
                    <a:pt x="1792" y="7231"/>
                    <a:pt x="1792" y="7231"/>
                  </a:cubicBezTo>
                  <a:lnTo>
                    <a:pt x="18196" y="474"/>
                  </a:lnTo>
                  <a:close/>
                </a:path>
              </a:pathLst>
            </a:custGeom>
            <a:solidFill>
              <a:srgbClr val="231F20"/>
            </a:solidFill>
            <a:ln w="7575" cap="flat">
              <a:noFill/>
              <a:prstDash val="solid"/>
              <a:round/>
            </a:ln>
          </p:spPr>
          <p:txBody>
            <a:bodyPr rtlCol="0" anchor="ctr"/>
            <a:lstStyle/>
            <a:p>
              <a:endParaRPr lang="en-GB"/>
            </a:p>
          </p:txBody>
        </p:sp>
        <p:sp>
          <p:nvSpPr>
            <p:cNvPr id="1223" name="Freeform: Shape 1222">
              <a:extLst>
                <a:ext uri="{FF2B5EF4-FFF2-40B4-BE49-F238E27FC236}">
                  <a16:creationId xmlns:a16="http://schemas.microsoft.com/office/drawing/2014/main" id="{8E847C98-8A5E-43CF-858F-CE1E5602744B}"/>
                </a:ext>
              </a:extLst>
            </p:cNvPr>
            <p:cNvSpPr/>
            <p:nvPr/>
          </p:nvSpPr>
          <p:spPr>
            <a:xfrm>
              <a:off x="7025959" y="3504995"/>
              <a:ext cx="25059" cy="17695"/>
            </a:xfrm>
            <a:custGeom>
              <a:avLst/>
              <a:gdLst>
                <a:gd name="connsiteX0" fmla="*/ 17384 w 25059"/>
                <a:gd name="connsiteY0" fmla="*/ 1038 h 17695"/>
                <a:gd name="connsiteX1" fmla="*/ 18190 w 25059"/>
                <a:gd name="connsiteY1" fmla="*/ 559 h 17695"/>
                <a:gd name="connsiteX2" fmla="*/ 21002 w 25059"/>
                <a:gd name="connsiteY2" fmla="*/ 72 h 17695"/>
                <a:gd name="connsiteX3" fmla="*/ 22614 w 25059"/>
                <a:gd name="connsiteY3" fmla="*/ 1114 h 17695"/>
                <a:gd name="connsiteX4" fmla="*/ 23655 w 25059"/>
                <a:gd name="connsiteY4" fmla="*/ 4177 h 17695"/>
                <a:gd name="connsiteX5" fmla="*/ 24788 w 25059"/>
                <a:gd name="connsiteY5" fmla="*/ 9240 h 17695"/>
                <a:gd name="connsiteX6" fmla="*/ 25107 w 25059"/>
                <a:gd name="connsiteY6" fmla="*/ 13344 h 17695"/>
                <a:gd name="connsiteX7" fmla="*/ 24066 w 25059"/>
                <a:gd name="connsiteY7" fmla="*/ 15602 h 17695"/>
                <a:gd name="connsiteX8" fmla="*/ 20197 w 25059"/>
                <a:gd name="connsiteY8" fmla="*/ 16081 h 17695"/>
                <a:gd name="connsiteX9" fmla="*/ 16738 w 25059"/>
                <a:gd name="connsiteY9" fmla="*/ 16803 h 17695"/>
                <a:gd name="connsiteX10" fmla="*/ 12557 w 25059"/>
                <a:gd name="connsiteY10" fmla="*/ 17685 h 17695"/>
                <a:gd name="connsiteX11" fmla="*/ 6446 w 25059"/>
                <a:gd name="connsiteY11" fmla="*/ 17768 h 17695"/>
                <a:gd name="connsiteX12" fmla="*/ 1862 w 25059"/>
                <a:gd name="connsiteY12" fmla="*/ 17289 h 17695"/>
                <a:gd name="connsiteX13" fmla="*/ 729 w 25059"/>
                <a:gd name="connsiteY13" fmla="*/ 14310 h 17695"/>
                <a:gd name="connsiteX14" fmla="*/ 91 w 25059"/>
                <a:gd name="connsiteY14" fmla="*/ 5378 h 17695"/>
                <a:gd name="connsiteX15" fmla="*/ 1292 w 25059"/>
                <a:gd name="connsiteY15" fmla="*/ 4656 h 17695"/>
                <a:gd name="connsiteX16" fmla="*/ 4599 w 25059"/>
                <a:gd name="connsiteY16" fmla="*/ 4093 h 17695"/>
                <a:gd name="connsiteX17" fmla="*/ 17384 w 25059"/>
                <a:gd name="connsiteY17" fmla="*/ 1038 h 17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059" h="17695">
                  <a:moveTo>
                    <a:pt x="17384" y="1038"/>
                  </a:moveTo>
                  <a:cubicBezTo>
                    <a:pt x="17384" y="1038"/>
                    <a:pt x="17627" y="794"/>
                    <a:pt x="18190" y="559"/>
                  </a:cubicBezTo>
                  <a:cubicBezTo>
                    <a:pt x="18752" y="316"/>
                    <a:pt x="19558" y="72"/>
                    <a:pt x="21002" y="72"/>
                  </a:cubicBezTo>
                  <a:cubicBezTo>
                    <a:pt x="22454" y="72"/>
                    <a:pt x="21808" y="392"/>
                    <a:pt x="22614" y="1114"/>
                  </a:cubicBezTo>
                  <a:cubicBezTo>
                    <a:pt x="23420" y="1836"/>
                    <a:pt x="23100" y="2322"/>
                    <a:pt x="23655" y="4177"/>
                  </a:cubicBezTo>
                  <a:cubicBezTo>
                    <a:pt x="24225" y="6024"/>
                    <a:pt x="24461" y="7476"/>
                    <a:pt x="24788" y="9240"/>
                  </a:cubicBezTo>
                  <a:cubicBezTo>
                    <a:pt x="25107" y="11011"/>
                    <a:pt x="24947" y="11573"/>
                    <a:pt x="25107" y="13344"/>
                  </a:cubicBezTo>
                  <a:cubicBezTo>
                    <a:pt x="25267" y="15115"/>
                    <a:pt x="24788" y="14956"/>
                    <a:pt x="24066" y="15602"/>
                  </a:cubicBezTo>
                  <a:cubicBezTo>
                    <a:pt x="23336" y="16240"/>
                    <a:pt x="22530" y="15837"/>
                    <a:pt x="20197" y="16081"/>
                  </a:cubicBezTo>
                  <a:cubicBezTo>
                    <a:pt x="17871" y="16324"/>
                    <a:pt x="18190" y="16560"/>
                    <a:pt x="16738" y="16803"/>
                  </a:cubicBezTo>
                  <a:cubicBezTo>
                    <a:pt x="15294" y="17046"/>
                    <a:pt x="14085" y="17609"/>
                    <a:pt x="12557" y="17685"/>
                  </a:cubicBezTo>
                  <a:cubicBezTo>
                    <a:pt x="11029" y="17768"/>
                    <a:pt x="8452" y="17768"/>
                    <a:pt x="6446" y="17768"/>
                  </a:cubicBezTo>
                  <a:cubicBezTo>
                    <a:pt x="4431" y="17768"/>
                    <a:pt x="2744" y="17609"/>
                    <a:pt x="1862" y="17289"/>
                  </a:cubicBezTo>
                  <a:cubicBezTo>
                    <a:pt x="973" y="16962"/>
                    <a:pt x="653" y="15761"/>
                    <a:pt x="729" y="14310"/>
                  </a:cubicBezTo>
                  <a:cubicBezTo>
                    <a:pt x="813" y="12865"/>
                    <a:pt x="251" y="6267"/>
                    <a:pt x="91" y="5378"/>
                  </a:cubicBezTo>
                  <a:cubicBezTo>
                    <a:pt x="-69" y="4496"/>
                    <a:pt x="1292" y="4656"/>
                    <a:pt x="1292" y="4656"/>
                  </a:cubicBezTo>
                  <a:cubicBezTo>
                    <a:pt x="1292" y="4656"/>
                    <a:pt x="2744" y="4177"/>
                    <a:pt x="4599" y="4093"/>
                  </a:cubicBezTo>
                  <a:cubicBezTo>
                    <a:pt x="6446" y="4017"/>
                    <a:pt x="17384" y="1038"/>
                    <a:pt x="17384" y="1038"/>
                  </a:cubicBezTo>
                  <a:close/>
                </a:path>
              </a:pathLst>
            </a:custGeom>
            <a:solidFill>
              <a:srgbClr val="231F20"/>
            </a:solidFill>
            <a:ln w="7575" cap="flat">
              <a:noFill/>
              <a:prstDash val="solid"/>
              <a:round/>
            </a:ln>
          </p:spPr>
          <p:txBody>
            <a:bodyPr rtlCol="0" anchor="ctr"/>
            <a:lstStyle/>
            <a:p>
              <a:endParaRPr lang="en-GB"/>
            </a:p>
          </p:txBody>
        </p:sp>
        <p:sp>
          <p:nvSpPr>
            <p:cNvPr id="1224" name="Freeform: Shape 1223">
              <a:extLst>
                <a:ext uri="{FF2B5EF4-FFF2-40B4-BE49-F238E27FC236}">
                  <a16:creationId xmlns:a16="http://schemas.microsoft.com/office/drawing/2014/main" id="{55EFACA1-A839-4A24-ABB8-E5BEFB564EA2}"/>
                </a:ext>
              </a:extLst>
            </p:cNvPr>
            <p:cNvSpPr/>
            <p:nvPr/>
          </p:nvSpPr>
          <p:spPr>
            <a:xfrm>
              <a:off x="7025266" y="3530171"/>
              <a:ext cx="25235" cy="16921"/>
            </a:xfrm>
            <a:custGeom>
              <a:avLst/>
              <a:gdLst>
                <a:gd name="connsiteX0" fmla="*/ 24515 w 25235"/>
                <a:gd name="connsiteY0" fmla="*/ 16973 h 16921"/>
                <a:gd name="connsiteX1" fmla="*/ 21695 w 25235"/>
                <a:gd name="connsiteY1" fmla="*/ 16973 h 16921"/>
                <a:gd name="connsiteX2" fmla="*/ 13729 w 25235"/>
                <a:gd name="connsiteY2" fmla="*/ 16730 h 16921"/>
                <a:gd name="connsiteX3" fmla="*/ 381 w 25235"/>
                <a:gd name="connsiteY3" fmla="*/ 14236 h 16921"/>
                <a:gd name="connsiteX4" fmla="*/ 943 w 25235"/>
                <a:gd name="connsiteY4" fmla="*/ 10778 h 16921"/>
                <a:gd name="connsiteX5" fmla="*/ 1749 w 25235"/>
                <a:gd name="connsiteY5" fmla="*/ 964 h 16921"/>
                <a:gd name="connsiteX6" fmla="*/ 25313 w 25235"/>
                <a:gd name="connsiteY6" fmla="*/ 83 h 16921"/>
                <a:gd name="connsiteX7" fmla="*/ 24515 w 25235"/>
                <a:gd name="connsiteY7" fmla="*/ 16973 h 16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35" h="16921">
                  <a:moveTo>
                    <a:pt x="24515" y="16973"/>
                  </a:moveTo>
                  <a:lnTo>
                    <a:pt x="21695" y="16973"/>
                  </a:lnTo>
                  <a:cubicBezTo>
                    <a:pt x="20091" y="16973"/>
                    <a:pt x="17355" y="17132"/>
                    <a:pt x="13729" y="16730"/>
                  </a:cubicBezTo>
                  <a:cubicBezTo>
                    <a:pt x="10111" y="16327"/>
                    <a:pt x="1103" y="14639"/>
                    <a:pt x="381" y="14236"/>
                  </a:cubicBezTo>
                  <a:cubicBezTo>
                    <a:pt x="-341" y="13841"/>
                    <a:pt x="381" y="13111"/>
                    <a:pt x="943" y="10778"/>
                  </a:cubicBezTo>
                  <a:cubicBezTo>
                    <a:pt x="1506" y="8444"/>
                    <a:pt x="1749" y="964"/>
                    <a:pt x="1749" y="964"/>
                  </a:cubicBezTo>
                  <a:lnTo>
                    <a:pt x="25313" y="83"/>
                  </a:lnTo>
                  <a:lnTo>
                    <a:pt x="24515" y="16973"/>
                  </a:lnTo>
                  <a:close/>
                </a:path>
              </a:pathLst>
            </a:custGeom>
            <a:solidFill>
              <a:srgbClr val="231F20"/>
            </a:solidFill>
            <a:ln w="7575" cap="flat">
              <a:noFill/>
              <a:prstDash val="solid"/>
              <a:round/>
            </a:ln>
          </p:spPr>
          <p:txBody>
            <a:bodyPr rtlCol="0" anchor="ctr"/>
            <a:lstStyle/>
            <a:p>
              <a:endParaRPr lang="en-GB"/>
            </a:p>
          </p:txBody>
        </p:sp>
        <p:sp>
          <p:nvSpPr>
            <p:cNvPr id="1225" name="Freeform: Shape 1224">
              <a:extLst>
                <a:ext uri="{FF2B5EF4-FFF2-40B4-BE49-F238E27FC236}">
                  <a16:creationId xmlns:a16="http://schemas.microsoft.com/office/drawing/2014/main" id="{4069025E-0EA1-481F-9257-0104F0E494C4}"/>
                </a:ext>
              </a:extLst>
            </p:cNvPr>
            <p:cNvSpPr/>
            <p:nvPr/>
          </p:nvSpPr>
          <p:spPr>
            <a:xfrm>
              <a:off x="7018625" y="3552204"/>
              <a:ext cx="28585" cy="20439"/>
            </a:xfrm>
            <a:custGeom>
              <a:avLst/>
              <a:gdLst>
                <a:gd name="connsiteX0" fmla="*/ 28577 w 28585"/>
                <a:gd name="connsiteY0" fmla="*/ 5249 h 20439"/>
                <a:gd name="connsiteX1" fmla="*/ 24396 w 28585"/>
                <a:gd name="connsiteY1" fmla="*/ 19083 h 20439"/>
                <a:gd name="connsiteX2" fmla="*/ 23667 w 28585"/>
                <a:gd name="connsiteY2" fmla="*/ 20528 h 20439"/>
                <a:gd name="connsiteX3" fmla="*/ 346 w 28585"/>
                <a:gd name="connsiteY3" fmla="*/ 12326 h 20439"/>
                <a:gd name="connsiteX4" fmla="*/ 178 w 28585"/>
                <a:gd name="connsiteY4" fmla="*/ 11444 h 20439"/>
                <a:gd name="connsiteX5" fmla="*/ 4359 w 28585"/>
                <a:gd name="connsiteY5" fmla="*/ 665 h 20439"/>
                <a:gd name="connsiteX6" fmla="*/ 5249 w 28585"/>
                <a:gd name="connsiteY6" fmla="*/ 95 h 20439"/>
                <a:gd name="connsiteX7" fmla="*/ 28661 w 28585"/>
                <a:gd name="connsiteY7" fmla="*/ 3957 h 20439"/>
                <a:gd name="connsiteX8" fmla="*/ 28577 w 28585"/>
                <a:gd name="connsiteY8" fmla="*/ 5249 h 20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5" h="20439">
                  <a:moveTo>
                    <a:pt x="28577" y="5249"/>
                  </a:moveTo>
                  <a:cubicBezTo>
                    <a:pt x="28577" y="5249"/>
                    <a:pt x="24959" y="17472"/>
                    <a:pt x="24396" y="19083"/>
                  </a:cubicBezTo>
                  <a:cubicBezTo>
                    <a:pt x="23826" y="20687"/>
                    <a:pt x="23667" y="20528"/>
                    <a:pt x="23667" y="20528"/>
                  </a:cubicBezTo>
                  <a:cubicBezTo>
                    <a:pt x="23667" y="20528"/>
                    <a:pt x="825" y="12485"/>
                    <a:pt x="346" y="12326"/>
                  </a:cubicBezTo>
                  <a:cubicBezTo>
                    <a:pt x="-141" y="12166"/>
                    <a:pt x="178" y="11444"/>
                    <a:pt x="178" y="11444"/>
                  </a:cubicBezTo>
                  <a:cubicBezTo>
                    <a:pt x="178" y="11444"/>
                    <a:pt x="3964" y="1304"/>
                    <a:pt x="4359" y="665"/>
                  </a:cubicBezTo>
                  <a:cubicBezTo>
                    <a:pt x="4770" y="19"/>
                    <a:pt x="5249" y="95"/>
                    <a:pt x="5249" y="95"/>
                  </a:cubicBezTo>
                  <a:lnTo>
                    <a:pt x="28661" y="3957"/>
                  </a:lnTo>
                  <a:lnTo>
                    <a:pt x="28577" y="5249"/>
                  </a:lnTo>
                  <a:close/>
                </a:path>
              </a:pathLst>
            </a:custGeom>
            <a:solidFill>
              <a:srgbClr val="231F20"/>
            </a:solidFill>
            <a:ln w="7575" cap="flat">
              <a:noFill/>
              <a:prstDash val="solid"/>
              <a:round/>
            </a:ln>
          </p:spPr>
          <p:txBody>
            <a:bodyPr rtlCol="0" anchor="ctr"/>
            <a:lstStyle/>
            <a:p>
              <a:endParaRPr lang="en-GB"/>
            </a:p>
          </p:txBody>
        </p:sp>
        <p:sp>
          <p:nvSpPr>
            <p:cNvPr id="1226" name="Freeform: Shape 1225">
              <a:extLst>
                <a:ext uri="{FF2B5EF4-FFF2-40B4-BE49-F238E27FC236}">
                  <a16:creationId xmlns:a16="http://schemas.microsoft.com/office/drawing/2014/main" id="{3FB99C70-030E-4064-B9E0-CC87C4CF103C}"/>
                </a:ext>
              </a:extLst>
            </p:cNvPr>
            <p:cNvSpPr/>
            <p:nvPr/>
          </p:nvSpPr>
          <p:spPr>
            <a:xfrm>
              <a:off x="7010011" y="3571682"/>
              <a:ext cx="28510" cy="25175"/>
            </a:xfrm>
            <a:custGeom>
              <a:avLst/>
              <a:gdLst>
                <a:gd name="connsiteX0" fmla="*/ 21901 w 28510"/>
                <a:gd name="connsiteY0" fmla="*/ 25277 h 25175"/>
                <a:gd name="connsiteX1" fmla="*/ 503 w 28510"/>
                <a:gd name="connsiteY1" fmla="*/ 12727 h 25175"/>
                <a:gd name="connsiteX2" fmla="*/ 184 w 28510"/>
                <a:gd name="connsiteY2" fmla="*/ 11602 h 25175"/>
                <a:gd name="connsiteX3" fmla="*/ 5733 w 28510"/>
                <a:gd name="connsiteY3" fmla="*/ 102 h 25175"/>
                <a:gd name="connsiteX4" fmla="*/ 28583 w 28510"/>
                <a:gd name="connsiteY4" fmla="*/ 10553 h 25175"/>
                <a:gd name="connsiteX5" fmla="*/ 21901 w 28510"/>
                <a:gd name="connsiteY5" fmla="*/ 25277 h 25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0" h="25175">
                  <a:moveTo>
                    <a:pt x="21901" y="25277"/>
                  </a:moveTo>
                  <a:cubicBezTo>
                    <a:pt x="21901" y="25277"/>
                    <a:pt x="1225" y="12971"/>
                    <a:pt x="503" y="12727"/>
                  </a:cubicBezTo>
                  <a:cubicBezTo>
                    <a:pt x="-219" y="12484"/>
                    <a:pt x="184" y="11602"/>
                    <a:pt x="184" y="11602"/>
                  </a:cubicBezTo>
                  <a:lnTo>
                    <a:pt x="5733" y="102"/>
                  </a:lnTo>
                  <a:lnTo>
                    <a:pt x="28583" y="10553"/>
                  </a:lnTo>
                  <a:lnTo>
                    <a:pt x="21901" y="25277"/>
                  </a:lnTo>
                  <a:close/>
                </a:path>
              </a:pathLst>
            </a:custGeom>
            <a:solidFill>
              <a:srgbClr val="231F20"/>
            </a:solidFill>
            <a:ln w="7575" cap="flat">
              <a:noFill/>
              <a:prstDash val="solid"/>
              <a:round/>
            </a:ln>
          </p:spPr>
          <p:txBody>
            <a:bodyPr rtlCol="0" anchor="ctr"/>
            <a:lstStyle/>
            <a:p>
              <a:endParaRPr lang="en-GB"/>
            </a:p>
          </p:txBody>
        </p:sp>
        <p:sp>
          <p:nvSpPr>
            <p:cNvPr id="1227" name="Freeform: Shape 1226">
              <a:extLst>
                <a:ext uri="{FF2B5EF4-FFF2-40B4-BE49-F238E27FC236}">
                  <a16:creationId xmlns:a16="http://schemas.microsoft.com/office/drawing/2014/main" id="{D17F0FA6-14BE-48D2-BC9E-7CF31B5D217C}"/>
                </a:ext>
              </a:extLst>
            </p:cNvPr>
            <p:cNvSpPr/>
            <p:nvPr/>
          </p:nvSpPr>
          <p:spPr>
            <a:xfrm>
              <a:off x="7003646" y="3480080"/>
              <a:ext cx="12284" cy="16865"/>
            </a:xfrm>
            <a:custGeom>
              <a:avLst/>
              <a:gdLst>
                <a:gd name="connsiteX0" fmla="*/ 3160 w 12284"/>
                <a:gd name="connsiteY0" fmla="*/ 196 h 16865"/>
                <a:gd name="connsiteX1" fmla="*/ 1716 w 12284"/>
                <a:gd name="connsiteY1" fmla="*/ 120 h 16865"/>
                <a:gd name="connsiteX2" fmla="*/ 1078 w 12284"/>
                <a:gd name="connsiteY2" fmla="*/ 1002 h 16865"/>
                <a:gd name="connsiteX3" fmla="*/ 188 w 12284"/>
                <a:gd name="connsiteY3" fmla="*/ 3815 h 16865"/>
                <a:gd name="connsiteX4" fmla="*/ 507 w 12284"/>
                <a:gd name="connsiteY4" fmla="*/ 6627 h 16865"/>
                <a:gd name="connsiteX5" fmla="*/ 1397 w 12284"/>
                <a:gd name="connsiteY5" fmla="*/ 7433 h 16865"/>
                <a:gd name="connsiteX6" fmla="*/ 4285 w 12284"/>
                <a:gd name="connsiteY6" fmla="*/ 9447 h 16865"/>
                <a:gd name="connsiteX7" fmla="*/ 7105 w 12284"/>
                <a:gd name="connsiteY7" fmla="*/ 12184 h 16865"/>
                <a:gd name="connsiteX8" fmla="*/ 10085 w 12284"/>
                <a:gd name="connsiteY8" fmla="*/ 15962 h 16865"/>
                <a:gd name="connsiteX9" fmla="*/ 11773 w 12284"/>
                <a:gd name="connsiteY9" fmla="*/ 16927 h 16865"/>
                <a:gd name="connsiteX10" fmla="*/ 12335 w 12284"/>
                <a:gd name="connsiteY10" fmla="*/ 15559 h 16865"/>
                <a:gd name="connsiteX11" fmla="*/ 11529 w 12284"/>
                <a:gd name="connsiteY11" fmla="*/ 12503 h 16865"/>
                <a:gd name="connsiteX12" fmla="*/ 10002 w 12284"/>
                <a:gd name="connsiteY12" fmla="*/ 8322 h 16865"/>
                <a:gd name="connsiteX13" fmla="*/ 6862 w 12284"/>
                <a:gd name="connsiteY13" fmla="*/ 3009 h 16865"/>
                <a:gd name="connsiteX14" fmla="*/ 3160 w 12284"/>
                <a:gd name="connsiteY14" fmla="*/ 196 h 16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84" h="16865">
                  <a:moveTo>
                    <a:pt x="3160" y="196"/>
                  </a:moveTo>
                  <a:cubicBezTo>
                    <a:pt x="3160" y="196"/>
                    <a:pt x="2438" y="-47"/>
                    <a:pt x="1716" y="120"/>
                  </a:cubicBezTo>
                  <a:cubicBezTo>
                    <a:pt x="994" y="280"/>
                    <a:pt x="1313" y="440"/>
                    <a:pt x="1078" y="1002"/>
                  </a:cubicBezTo>
                  <a:cubicBezTo>
                    <a:pt x="834" y="1565"/>
                    <a:pt x="591" y="2849"/>
                    <a:pt x="188" y="3815"/>
                  </a:cubicBezTo>
                  <a:cubicBezTo>
                    <a:pt x="-215" y="4780"/>
                    <a:pt x="507" y="6627"/>
                    <a:pt x="507" y="6627"/>
                  </a:cubicBezTo>
                  <a:cubicBezTo>
                    <a:pt x="507" y="6627"/>
                    <a:pt x="994" y="7114"/>
                    <a:pt x="1397" y="7433"/>
                  </a:cubicBezTo>
                  <a:cubicBezTo>
                    <a:pt x="1800" y="7760"/>
                    <a:pt x="2438" y="8239"/>
                    <a:pt x="4285" y="9447"/>
                  </a:cubicBezTo>
                  <a:cubicBezTo>
                    <a:pt x="6140" y="10656"/>
                    <a:pt x="6300" y="11218"/>
                    <a:pt x="7105" y="12184"/>
                  </a:cubicBezTo>
                  <a:cubicBezTo>
                    <a:pt x="7911" y="13149"/>
                    <a:pt x="9599" y="15483"/>
                    <a:pt x="10085" y="15962"/>
                  </a:cubicBezTo>
                  <a:cubicBezTo>
                    <a:pt x="10564" y="16441"/>
                    <a:pt x="11051" y="16927"/>
                    <a:pt x="11773" y="16927"/>
                  </a:cubicBezTo>
                  <a:cubicBezTo>
                    <a:pt x="12495" y="16927"/>
                    <a:pt x="12335" y="15962"/>
                    <a:pt x="12335" y="15559"/>
                  </a:cubicBezTo>
                  <a:cubicBezTo>
                    <a:pt x="12335" y="15164"/>
                    <a:pt x="11773" y="13788"/>
                    <a:pt x="11529" y="12503"/>
                  </a:cubicBezTo>
                  <a:cubicBezTo>
                    <a:pt x="11286" y="11218"/>
                    <a:pt x="10564" y="9691"/>
                    <a:pt x="10002" y="8322"/>
                  </a:cubicBezTo>
                  <a:cubicBezTo>
                    <a:pt x="9439" y="6954"/>
                    <a:pt x="7995" y="4301"/>
                    <a:pt x="6862" y="3009"/>
                  </a:cubicBezTo>
                  <a:cubicBezTo>
                    <a:pt x="5737" y="1724"/>
                    <a:pt x="3160" y="196"/>
                    <a:pt x="3160" y="196"/>
                  </a:cubicBezTo>
                  <a:close/>
                </a:path>
              </a:pathLst>
            </a:custGeom>
            <a:solidFill>
              <a:srgbClr val="231F20"/>
            </a:solidFill>
            <a:ln w="7575" cap="flat">
              <a:noFill/>
              <a:prstDash val="solid"/>
              <a:round/>
            </a:ln>
          </p:spPr>
          <p:txBody>
            <a:bodyPr rtlCol="0" anchor="ctr"/>
            <a:lstStyle/>
            <a:p>
              <a:endParaRPr lang="en-GB"/>
            </a:p>
          </p:txBody>
        </p:sp>
        <p:sp>
          <p:nvSpPr>
            <p:cNvPr id="1228" name="Freeform: Shape 1227">
              <a:extLst>
                <a:ext uri="{FF2B5EF4-FFF2-40B4-BE49-F238E27FC236}">
                  <a16:creationId xmlns:a16="http://schemas.microsoft.com/office/drawing/2014/main" id="{6A0B7FB5-4DC0-4A38-98D3-855CE8F107F9}"/>
                </a:ext>
              </a:extLst>
            </p:cNvPr>
            <p:cNvSpPr/>
            <p:nvPr/>
          </p:nvSpPr>
          <p:spPr>
            <a:xfrm>
              <a:off x="7002510" y="3497508"/>
              <a:ext cx="17103" cy="26253"/>
            </a:xfrm>
            <a:custGeom>
              <a:avLst/>
              <a:gdLst>
                <a:gd name="connsiteX0" fmla="*/ 998 w 17103"/>
                <a:gd name="connsiteY0" fmla="*/ 314 h 26253"/>
                <a:gd name="connsiteX1" fmla="*/ 117 w 17103"/>
                <a:gd name="connsiteY1" fmla="*/ 9246 h 26253"/>
                <a:gd name="connsiteX2" fmla="*/ 595 w 17103"/>
                <a:gd name="connsiteY2" fmla="*/ 12621 h 26253"/>
                <a:gd name="connsiteX3" fmla="*/ 16604 w 17103"/>
                <a:gd name="connsiteY3" fmla="*/ 26296 h 26253"/>
                <a:gd name="connsiteX4" fmla="*/ 17166 w 17103"/>
                <a:gd name="connsiteY4" fmla="*/ 25893 h 26253"/>
                <a:gd name="connsiteX5" fmla="*/ 16771 w 17103"/>
                <a:gd name="connsiteY5" fmla="*/ 13267 h 26253"/>
                <a:gd name="connsiteX6" fmla="*/ 2047 w 17103"/>
                <a:gd name="connsiteY6" fmla="*/ 71 h 26253"/>
                <a:gd name="connsiteX7" fmla="*/ 998 w 17103"/>
                <a:gd name="connsiteY7" fmla="*/ 314 h 2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3" h="26253">
                  <a:moveTo>
                    <a:pt x="998" y="314"/>
                  </a:moveTo>
                  <a:cubicBezTo>
                    <a:pt x="998" y="314"/>
                    <a:pt x="352" y="6509"/>
                    <a:pt x="117" y="9246"/>
                  </a:cubicBezTo>
                  <a:cubicBezTo>
                    <a:pt x="-127" y="11982"/>
                    <a:pt x="595" y="12621"/>
                    <a:pt x="595" y="12621"/>
                  </a:cubicBezTo>
                  <a:cubicBezTo>
                    <a:pt x="595" y="12621"/>
                    <a:pt x="15965" y="26136"/>
                    <a:pt x="16604" y="26296"/>
                  </a:cubicBezTo>
                  <a:cubicBezTo>
                    <a:pt x="17250" y="26455"/>
                    <a:pt x="17166" y="25893"/>
                    <a:pt x="17166" y="25893"/>
                  </a:cubicBezTo>
                  <a:lnTo>
                    <a:pt x="16771" y="13267"/>
                  </a:lnTo>
                  <a:lnTo>
                    <a:pt x="2047" y="71"/>
                  </a:lnTo>
                  <a:lnTo>
                    <a:pt x="998" y="314"/>
                  </a:lnTo>
                  <a:close/>
                </a:path>
              </a:pathLst>
            </a:custGeom>
            <a:solidFill>
              <a:srgbClr val="231F20"/>
            </a:solidFill>
            <a:ln w="7575" cap="flat">
              <a:noFill/>
              <a:prstDash val="solid"/>
              <a:round/>
            </a:ln>
          </p:spPr>
          <p:txBody>
            <a:bodyPr rtlCol="0" anchor="ctr"/>
            <a:lstStyle/>
            <a:p>
              <a:endParaRPr lang="en-GB"/>
            </a:p>
          </p:txBody>
        </p:sp>
        <p:sp>
          <p:nvSpPr>
            <p:cNvPr id="1229" name="Freeform: Shape 1228">
              <a:extLst>
                <a:ext uri="{FF2B5EF4-FFF2-40B4-BE49-F238E27FC236}">
                  <a16:creationId xmlns:a16="http://schemas.microsoft.com/office/drawing/2014/main" id="{61567476-DD1E-4326-9EA0-47BAAFFF688A}"/>
                </a:ext>
              </a:extLst>
            </p:cNvPr>
            <p:cNvSpPr/>
            <p:nvPr/>
          </p:nvSpPr>
          <p:spPr>
            <a:xfrm>
              <a:off x="7000789" y="3520394"/>
              <a:ext cx="18828" cy="24382"/>
            </a:xfrm>
            <a:custGeom>
              <a:avLst/>
              <a:gdLst>
                <a:gd name="connsiteX0" fmla="*/ 18895 w 18828"/>
                <a:gd name="connsiteY0" fmla="*/ 14927 h 24382"/>
                <a:gd name="connsiteX1" fmla="*/ 17367 w 18828"/>
                <a:gd name="connsiteY1" fmla="*/ 24011 h 24382"/>
                <a:gd name="connsiteX2" fmla="*/ 15679 w 18828"/>
                <a:gd name="connsiteY2" fmla="*/ 24094 h 24382"/>
                <a:gd name="connsiteX3" fmla="*/ 1032 w 18828"/>
                <a:gd name="connsiteY3" fmla="*/ 12586 h 24382"/>
                <a:gd name="connsiteX4" fmla="*/ 66 w 18828"/>
                <a:gd name="connsiteY4" fmla="*/ 10739 h 24382"/>
                <a:gd name="connsiteX5" fmla="*/ 712 w 18828"/>
                <a:gd name="connsiteY5" fmla="*/ 849 h 24382"/>
                <a:gd name="connsiteX6" fmla="*/ 2164 w 18828"/>
                <a:gd name="connsiteY6" fmla="*/ 363 h 24382"/>
                <a:gd name="connsiteX7" fmla="*/ 18895 w 18828"/>
                <a:gd name="connsiteY7" fmla="*/ 14927 h 2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8" h="24382">
                  <a:moveTo>
                    <a:pt x="18895" y="14927"/>
                  </a:moveTo>
                  <a:cubicBezTo>
                    <a:pt x="18895" y="14927"/>
                    <a:pt x="17602" y="23045"/>
                    <a:pt x="17367" y="24011"/>
                  </a:cubicBezTo>
                  <a:cubicBezTo>
                    <a:pt x="17124" y="24976"/>
                    <a:pt x="15679" y="24094"/>
                    <a:pt x="15679" y="24094"/>
                  </a:cubicBezTo>
                  <a:cubicBezTo>
                    <a:pt x="15679" y="24094"/>
                    <a:pt x="1754" y="13072"/>
                    <a:pt x="1032" y="12586"/>
                  </a:cubicBezTo>
                  <a:cubicBezTo>
                    <a:pt x="309" y="12107"/>
                    <a:pt x="66" y="10739"/>
                    <a:pt x="66" y="10739"/>
                  </a:cubicBezTo>
                  <a:cubicBezTo>
                    <a:pt x="66" y="10739"/>
                    <a:pt x="553" y="2210"/>
                    <a:pt x="712" y="849"/>
                  </a:cubicBezTo>
                  <a:cubicBezTo>
                    <a:pt x="872" y="-527"/>
                    <a:pt x="2164" y="363"/>
                    <a:pt x="2164" y="363"/>
                  </a:cubicBezTo>
                  <a:lnTo>
                    <a:pt x="18895" y="14927"/>
                  </a:lnTo>
                  <a:close/>
                </a:path>
              </a:pathLst>
            </a:custGeom>
            <a:solidFill>
              <a:srgbClr val="231F20"/>
            </a:solidFill>
            <a:ln w="7575" cap="flat">
              <a:noFill/>
              <a:prstDash val="solid"/>
              <a:round/>
            </a:ln>
          </p:spPr>
          <p:txBody>
            <a:bodyPr rtlCol="0" anchor="ctr"/>
            <a:lstStyle/>
            <a:p>
              <a:endParaRPr lang="en-GB"/>
            </a:p>
          </p:txBody>
        </p:sp>
        <p:sp>
          <p:nvSpPr>
            <p:cNvPr id="1230" name="Freeform: Shape 1229">
              <a:extLst>
                <a:ext uri="{FF2B5EF4-FFF2-40B4-BE49-F238E27FC236}">
                  <a16:creationId xmlns:a16="http://schemas.microsoft.com/office/drawing/2014/main" id="{16CAB6E8-53B2-4939-9B6B-4025AFCC8F32}"/>
                </a:ext>
              </a:extLst>
            </p:cNvPr>
            <p:cNvSpPr/>
            <p:nvPr/>
          </p:nvSpPr>
          <p:spPr>
            <a:xfrm>
              <a:off x="6998942" y="3541460"/>
              <a:ext cx="15924" cy="21835"/>
            </a:xfrm>
            <a:custGeom>
              <a:avLst/>
              <a:gdLst>
                <a:gd name="connsiteX0" fmla="*/ 15990 w 15924"/>
                <a:gd name="connsiteY0" fmla="*/ 14058 h 21835"/>
                <a:gd name="connsiteX1" fmla="*/ 14142 w 15924"/>
                <a:gd name="connsiteY1" fmla="*/ 21059 h 21835"/>
                <a:gd name="connsiteX2" fmla="*/ 11969 w 15924"/>
                <a:gd name="connsiteY2" fmla="*/ 21219 h 21835"/>
                <a:gd name="connsiteX3" fmla="*/ 1266 w 15924"/>
                <a:gd name="connsiteY3" fmla="*/ 11725 h 21835"/>
                <a:gd name="connsiteX4" fmla="*/ 65 w 15924"/>
                <a:gd name="connsiteY4" fmla="*/ 9954 h 21835"/>
                <a:gd name="connsiteX5" fmla="*/ 384 w 15924"/>
                <a:gd name="connsiteY5" fmla="*/ 3120 h 21835"/>
                <a:gd name="connsiteX6" fmla="*/ 2398 w 15924"/>
                <a:gd name="connsiteY6" fmla="*/ 300 h 21835"/>
                <a:gd name="connsiteX7" fmla="*/ 15914 w 15924"/>
                <a:gd name="connsiteY7" fmla="*/ 12128 h 21835"/>
                <a:gd name="connsiteX8" fmla="*/ 15990 w 15924"/>
                <a:gd name="connsiteY8" fmla="*/ 14058 h 2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24" h="21835">
                  <a:moveTo>
                    <a:pt x="15990" y="14058"/>
                  </a:moveTo>
                  <a:cubicBezTo>
                    <a:pt x="15990" y="14058"/>
                    <a:pt x="14621" y="19204"/>
                    <a:pt x="14142" y="21059"/>
                  </a:cubicBezTo>
                  <a:cubicBezTo>
                    <a:pt x="13656" y="22906"/>
                    <a:pt x="11969" y="21219"/>
                    <a:pt x="11969" y="21219"/>
                  </a:cubicBezTo>
                  <a:cubicBezTo>
                    <a:pt x="11969" y="21219"/>
                    <a:pt x="2474" y="12690"/>
                    <a:pt x="1266" y="11725"/>
                  </a:cubicBezTo>
                  <a:cubicBezTo>
                    <a:pt x="65" y="10759"/>
                    <a:pt x="65" y="9954"/>
                    <a:pt x="65" y="9954"/>
                  </a:cubicBezTo>
                  <a:cubicBezTo>
                    <a:pt x="65" y="9954"/>
                    <a:pt x="300" y="7301"/>
                    <a:pt x="384" y="3120"/>
                  </a:cubicBezTo>
                  <a:cubicBezTo>
                    <a:pt x="460" y="-1061"/>
                    <a:pt x="2398" y="300"/>
                    <a:pt x="2398" y="300"/>
                  </a:cubicBezTo>
                  <a:lnTo>
                    <a:pt x="15914" y="12128"/>
                  </a:lnTo>
                  <a:lnTo>
                    <a:pt x="15990" y="14058"/>
                  </a:lnTo>
                  <a:close/>
                </a:path>
              </a:pathLst>
            </a:custGeom>
            <a:solidFill>
              <a:srgbClr val="231F20"/>
            </a:solidFill>
            <a:ln w="7575" cap="flat">
              <a:noFill/>
              <a:prstDash val="solid"/>
              <a:round/>
            </a:ln>
          </p:spPr>
          <p:txBody>
            <a:bodyPr rtlCol="0" anchor="ctr"/>
            <a:lstStyle/>
            <a:p>
              <a:endParaRPr lang="en-GB"/>
            </a:p>
          </p:txBody>
        </p:sp>
        <p:sp>
          <p:nvSpPr>
            <p:cNvPr id="1231" name="Freeform: Shape 1230">
              <a:extLst>
                <a:ext uri="{FF2B5EF4-FFF2-40B4-BE49-F238E27FC236}">
                  <a16:creationId xmlns:a16="http://schemas.microsoft.com/office/drawing/2014/main" id="{3D400E0F-EF2E-40DE-B3CB-75E6C2E9A38D}"/>
                </a:ext>
              </a:extLst>
            </p:cNvPr>
            <p:cNvSpPr/>
            <p:nvPr/>
          </p:nvSpPr>
          <p:spPr>
            <a:xfrm>
              <a:off x="6997657" y="3563791"/>
              <a:ext cx="11630" cy="15932"/>
            </a:xfrm>
            <a:custGeom>
              <a:avLst/>
              <a:gdLst>
                <a:gd name="connsiteX0" fmla="*/ 1827 w 11630"/>
                <a:gd name="connsiteY0" fmla="*/ 96 h 15932"/>
                <a:gd name="connsiteX1" fmla="*/ 11161 w 11630"/>
                <a:gd name="connsiteY1" fmla="*/ 6132 h 15932"/>
                <a:gd name="connsiteX2" fmla="*/ 11564 w 11630"/>
                <a:gd name="connsiteY2" fmla="*/ 7743 h 15932"/>
                <a:gd name="connsiteX3" fmla="*/ 7300 w 11630"/>
                <a:gd name="connsiteY3" fmla="*/ 16029 h 15932"/>
                <a:gd name="connsiteX4" fmla="*/ 63 w 11630"/>
                <a:gd name="connsiteY4" fmla="*/ 9674 h 15932"/>
                <a:gd name="connsiteX5" fmla="*/ 862 w 11630"/>
                <a:gd name="connsiteY5" fmla="*/ 340 h 15932"/>
                <a:gd name="connsiteX6" fmla="*/ 1827 w 11630"/>
                <a:gd name="connsiteY6" fmla="*/ 96 h 1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30" h="15932">
                  <a:moveTo>
                    <a:pt x="1827" y="96"/>
                  </a:moveTo>
                  <a:cubicBezTo>
                    <a:pt x="1827" y="96"/>
                    <a:pt x="10272" y="5813"/>
                    <a:pt x="11161" y="6132"/>
                  </a:cubicBezTo>
                  <a:cubicBezTo>
                    <a:pt x="12043" y="6451"/>
                    <a:pt x="11564" y="7743"/>
                    <a:pt x="11564" y="7743"/>
                  </a:cubicBezTo>
                  <a:lnTo>
                    <a:pt x="7300" y="16029"/>
                  </a:lnTo>
                  <a:lnTo>
                    <a:pt x="63" y="9674"/>
                  </a:lnTo>
                  <a:lnTo>
                    <a:pt x="862" y="340"/>
                  </a:lnTo>
                  <a:lnTo>
                    <a:pt x="1827" y="96"/>
                  </a:lnTo>
                  <a:close/>
                </a:path>
              </a:pathLst>
            </a:custGeom>
            <a:solidFill>
              <a:srgbClr val="231F20"/>
            </a:solidFill>
            <a:ln w="7575" cap="flat">
              <a:noFill/>
              <a:prstDash val="solid"/>
              <a:round/>
            </a:ln>
          </p:spPr>
          <p:txBody>
            <a:bodyPr rtlCol="0" anchor="ctr"/>
            <a:lstStyle/>
            <a:p>
              <a:endParaRPr lang="en-GB"/>
            </a:p>
          </p:txBody>
        </p:sp>
        <p:sp>
          <p:nvSpPr>
            <p:cNvPr id="1232" name="Freeform: Shape 1231">
              <a:extLst>
                <a:ext uri="{FF2B5EF4-FFF2-40B4-BE49-F238E27FC236}">
                  <a16:creationId xmlns:a16="http://schemas.microsoft.com/office/drawing/2014/main" id="{E8019233-1AB5-4935-99A2-1B899686E02C}"/>
                </a:ext>
              </a:extLst>
            </p:cNvPr>
            <p:cNvSpPr/>
            <p:nvPr/>
          </p:nvSpPr>
          <p:spPr>
            <a:xfrm>
              <a:off x="6984931" y="3478603"/>
              <a:ext cx="12961" cy="14883"/>
            </a:xfrm>
            <a:custGeom>
              <a:avLst/>
              <a:gdLst>
                <a:gd name="connsiteX0" fmla="*/ 11332 w 12961"/>
                <a:gd name="connsiteY0" fmla="*/ 61 h 14883"/>
                <a:gd name="connsiteX1" fmla="*/ 12222 w 12961"/>
                <a:gd name="connsiteY1" fmla="*/ 144 h 14883"/>
                <a:gd name="connsiteX2" fmla="*/ 13020 w 12961"/>
                <a:gd name="connsiteY2" fmla="*/ 547 h 14883"/>
                <a:gd name="connsiteX3" fmla="*/ 12944 w 12961"/>
                <a:gd name="connsiteY3" fmla="*/ 7464 h 14883"/>
                <a:gd name="connsiteX4" fmla="*/ 12541 w 12961"/>
                <a:gd name="connsiteY4" fmla="*/ 7548 h 14883"/>
                <a:gd name="connsiteX5" fmla="*/ 9166 w 12961"/>
                <a:gd name="connsiteY5" fmla="*/ 8833 h 14883"/>
                <a:gd name="connsiteX6" fmla="*/ 3290 w 12961"/>
                <a:gd name="connsiteY6" fmla="*/ 13013 h 14883"/>
                <a:gd name="connsiteX7" fmla="*/ 637 w 12961"/>
                <a:gd name="connsiteY7" fmla="*/ 14944 h 14883"/>
                <a:gd name="connsiteX8" fmla="*/ 75 w 12961"/>
                <a:gd name="connsiteY8" fmla="*/ 14222 h 14883"/>
                <a:gd name="connsiteX9" fmla="*/ 3131 w 12961"/>
                <a:gd name="connsiteY9" fmla="*/ 8346 h 14883"/>
                <a:gd name="connsiteX10" fmla="*/ 11332 w 12961"/>
                <a:gd name="connsiteY10" fmla="*/ 61 h 14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1" h="14883">
                  <a:moveTo>
                    <a:pt x="11332" y="61"/>
                  </a:moveTo>
                  <a:cubicBezTo>
                    <a:pt x="11332" y="61"/>
                    <a:pt x="11735" y="144"/>
                    <a:pt x="12222" y="144"/>
                  </a:cubicBezTo>
                  <a:cubicBezTo>
                    <a:pt x="12701" y="144"/>
                    <a:pt x="13020" y="547"/>
                    <a:pt x="13020" y="547"/>
                  </a:cubicBezTo>
                  <a:lnTo>
                    <a:pt x="12944" y="7464"/>
                  </a:lnTo>
                  <a:lnTo>
                    <a:pt x="12541" y="7548"/>
                  </a:lnTo>
                  <a:cubicBezTo>
                    <a:pt x="12541" y="7548"/>
                    <a:pt x="10610" y="8270"/>
                    <a:pt x="9166" y="8833"/>
                  </a:cubicBezTo>
                  <a:cubicBezTo>
                    <a:pt x="7714" y="9395"/>
                    <a:pt x="4256" y="12611"/>
                    <a:pt x="3290" y="13013"/>
                  </a:cubicBezTo>
                  <a:cubicBezTo>
                    <a:pt x="2325" y="13416"/>
                    <a:pt x="1359" y="14944"/>
                    <a:pt x="637" y="14944"/>
                  </a:cubicBezTo>
                  <a:cubicBezTo>
                    <a:pt x="-92" y="14944"/>
                    <a:pt x="75" y="14222"/>
                    <a:pt x="75" y="14222"/>
                  </a:cubicBezTo>
                  <a:cubicBezTo>
                    <a:pt x="75" y="14222"/>
                    <a:pt x="478" y="12937"/>
                    <a:pt x="3131" y="8346"/>
                  </a:cubicBezTo>
                  <a:cubicBezTo>
                    <a:pt x="5783" y="3763"/>
                    <a:pt x="11332" y="61"/>
                    <a:pt x="11332" y="61"/>
                  </a:cubicBezTo>
                  <a:close/>
                </a:path>
              </a:pathLst>
            </a:custGeom>
            <a:solidFill>
              <a:srgbClr val="231F20"/>
            </a:solidFill>
            <a:ln w="7575" cap="flat">
              <a:noFill/>
              <a:prstDash val="solid"/>
              <a:round/>
            </a:ln>
          </p:spPr>
          <p:txBody>
            <a:bodyPr rtlCol="0" anchor="ctr"/>
            <a:lstStyle/>
            <a:p>
              <a:endParaRPr lang="en-GB"/>
            </a:p>
          </p:txBody>
        </p:sp>
        <p:sp>
          <p:nvSpPr>
            <p:cNvPr id="1233" name="Freeform: Shape 1232">
              <a:extLst>
                <a:ext uri="{FF2B5EF4-FFF2-40B4-BE49-F238E27FC236}">
                  <a16:creationId xmlns:a16="http://schemas.microsoft.com/office/drawing/2014/main" id="{EA346DED-FBE9-48DD-B44F-3A8C99583AAE}"/>
                </a:ext>
              </a:extLst>
            </p:cNvPr>
            <p:cNvSpPr/>
            <p:nvPr/>
          </p:nvSpPr>
          <p:spPr>
            <a:xfrm>
              <a:off x="6977030" y="3496785"/>
              <a:ext cx="19658" cy="20995"/>
            </a:xfrm>
            <a:custGeom>
              <a:avLst/>
              <a:gdLst>
                <a:gd name="connsiteX0" fmla="*/ 18350 w 19658"/>
                <a:gd name="connsiteY0" fmla="*/ 70 h 20995"/>
                <a:gd name="connsiteX1" fmla="*/ 19558 w 19658"/>
                <a:gd name="connsiteY1" fmla="*/ 70 h 20995"/>
                <a:gd name="connsiteX2" fmla="*/ 19475 w 19658"/>
                <a:gd name="connsiteY2" fmla="*/ 1924 h 20995"/>
                <a:gd name="connsiteX3" fmla="*/ 19072 w 19658"/>
                <a:gd name="connsiteY3" fmla="*/ 9883 h 20995"/>
                <a:gd name="connsiteX4" fmla="*/ 18593 w 19658"/>
                <a:gd name="connsiteY4" fmla="*/ 11973 h 20995"/>
                <a:gd name="connsiteX5" fmla="*/ 973 w 19658"/>
                <a:gd name="connsiteY5" fmla="*/ 21064 h 20995"/>
                <a:gd name="connsiteX6" fmla="*/ 167 w 19658"/>
                <a:gd name="connsiteY6" fmla="*/ 20016 h 20995"/>
                <a:gd name="connsiteX7" fmla="*/ 973 w 19658"/>
                <a:gd name="connsiteY7" fmla="*/ 18495 h 20995"/>
                <a:gd name="connsiteX8" fmla="*/ 1132 w 19658"/>
                <a:gd name="connsiteY8" fmla="*/ 15196 h 20995"/>
                <a:gd name="connsiteX9" fmla="*/ 2987 w 19658"/>
                <a:gd name="connsiteY9" fmla="*/ 9723 h 20995"/>
                <a:gd name="connsiteX10" fmla="*/ 4591 w 19658"/>
                <a:gd name="connsiteY10" fmla="*/ 6827 h 20995"/>
                <a:gd name="connsiteX11" fmla="*/ 6522 w 19658"/>
                <a:gd name="connsiteY11" fmla="*/ 5702 h 20995"/>
                <a:gd name="connsiteX12" fmla="*/ 8293 w 19658"/>
                <a:gd name="connsiteY12" fmla="*/ 5383 h 20995"/>
                <a:gd name="connsiteX13" fmla="*/ 18350 w 19658"/>
                <a:gd name="connsiteY13" fmla="*/ 70 h 2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58" h="20995">
                  <a:moveTo>
                    <a:pt x="18350" y="70"/>
                  </a:moveTo>
                  <a:lnTo>
                    <a:pt x="19558" y="70"/>
                  </a:lnTo>
                  <a:cubicBezTo>
                    <a:pt x="19953" y="70"/>
                    <a:pt x="19475" y="1924"/>
                    <a:pt x="19475" y="1924"/>
                  </a:cubicBezTo>
                  <a:cubicBezTo>
                    <a:pt x="19475" y="1924"/>
                    <a:pt x="19072" y="7154"/>
                    <a:pt x="19072" y="9883"/>
                  </a:cubicBezTo>
                  <a:cubicBezTo>
                    <a:pt x="19072" y="12619"/>
                    <a:pt x="18593" y="11973"/>
                    <a:pt x="18593" y="11973"/>
                  </a:cubicBezTo>
                  <a:cubicBezTo>
                    <a:pt x="18593" y="11973"/>
                    <a:pt x="1695" y="21148"/>
                    <a:pt x="973" y="21064"/>
                  </a:cubicBezTo>
                  <a:cubicBezTo>
                    <a:pt x="251" y="20981"/>
                    <a:pt x="486" y="20662"/>
                    <a:pt x="167" y="20016"/>
                  </a:cubicBezTo>
                  <a:cubicBezTo>
                    <a:pt x="-152" y="19377"/>
                    <a:pt x="251" y="19058"/>
                    <a:pt x="973" y="18495"/>
                  </a:cubicBezTo>
                  <a:cubicBezTo>
                    <a:pt x="1695" y="17933"/>
                    <a:pt x="1132" y="17203"/>
                    <a:pt x="1132" y="15196"/>
                  </a:cubicBezTo>
                  <a:cubicBezTo>
                    <a:pt x="1132" y="13182"/>
                    <a:pt x="2022" y="12133"/>
                    <a:pt x="2987" y="9723"/>
                  </a:cubicBezTo>
                  <a:cubicBezTo>
                    <a:pt x="3953" y="7314"/>
                    <a:pt x="3466" y="8842"/>
                    <a:pt x="4591" y="6827"/>
                  </a:cubicBezTo>
                  <a:cubicBezTo>
                    <a:pt x="5716" y="4813"/>
                    <a:pt x="5397" y="6021"/>
                    <a:pt x="6522" y="5702"/>
                  </a:cubicBezTo>
                  <a:cubicBezTo>
                    <a:pt x="7647" y="5383"/>
                    <a:pt x="8293" y="5383"/>
                    <a:pt x="8293" y="5383"/>
                  </a:cubicBezTo>
                  <a:lnTo>
                    <a:pt x="18350" y="70"/>
                  </a:lnTo>
                  <a:close/>
                </a:path>
              </a:pathLst>
            </a:custGeom>
            <a:solidFill>
              <a:srgbClr val="231F20"/>
            </a:solidFill>
            <a:ln w="7575" cap="flat">
              <a:noFill/>
              <a:prstDash val="solid"/>
              <a:round/>
            </a:ln>
          </p:spPr>
          <p:txBody>
            <a:bodyPr rtlCol="0" anchor="ctr"/>
            <a:lstStyle/>
            <a:p>
              <a:endParaRPr lang="en-GB"/>
            </a:p>
          </p:txBody>
        </p:sp>
        <p:sp>
          <p:nvSpPr>
            <p:cNvPr id="1234" name="Freeform: Shape 1233">
              <a:extLst>
                <a:ext uri="{FF2B5EF4-FFF2-40B4-BE49-F238E27FC236}">
                  <a16:creationId xmlns:a16="http://schemas.microsoft.com/office/drawing/2014/main" id="{F4021D39-9130-4CAC-9A2C-79B5FB8E3A52}"/>
                </a:ext>
              </a:extLst>
            </p:cNvPr>
            <p:cNvSpPr/>
            <p:nvPr/>
          </p:nvSpPr>
          <p:spPr>
            <a:xfrm>
              <a:off x="6974884" y="3518503"/>
              <a:ext cx="20525" cy="22313"/>
            </a:xfrm>
            <a:custGeom>
              <a:avLst/>
              <a:gdLst>
                <a:gd name="connsiteX0" fmla="*/ 18481 w 20525"/>
                <a:gd name="connsiteY0" fmla="*/ 79 h 22313"/>
                <a:gd name="connsiteX1" fmla="*/ 20245 w 20525"/>
                <a:gd name="connsiteY1" fmla="*/ 406 h 22313"/>
                <a:gd name="connsiteX2" fmla="*/ 20488 w 20525"/>
                <a:gd name="connsiteY2" fmla="*/ 1455 h 22313"/>
                <a:gd name="connsiteX3" fmla="*/ 19766 w 20525"/>
                <a:gd name="connsiteY3" fmla="*/ 9094 h 22313"/>
                <a:gd name="connsiteX4" fmla="*/ 18725 w 20525"/>
                <a:gd name="connsiteY4" fmla="*/ 11025 h 22313"/>
                <a:gd name="connsiteX5" fmla="*/ 2465 w 20525"/>
                <a:gd name="connsiteY5" fmla="*/ 21963 h 22313"/>
                <a:gd name="connsiteX6" fmla="*/ 56 w 20525"/>
                <a:gd name="connsiteY6" fmla="*/ 21241 h 22313"/>
                <a:gd name="connsiteX7" fmla="*/ 618 w 20525"/>
                <a:gd name="connsiteY7" fmla="*/ 9657 h 22313"/>
                <a:gd name="connsiteX8" fmla="*/ 2070 w 20525"/>
                <a:gd name="connsiteY8" fmla="*/ 8927 h 22313"/>
                <a:gd name="connsiteX9" fmla="*/ 18079 w 20525"/>
                <a:gd name="connsiteY9" fmla="*/ 649 h 22313"/>
                <a:gd name="connsiteX10" fmla="*/ 18481 w 20525"/>
                <a:gd name="connsiteY10" fmla="*/ 79 h 2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25" h="22313">
                  <a:moveTo>
                    <a:pt x="18481" y="79"/>
                  </a:moveTo>
                  <a:cubicBezTo>
                    <a:pt x="18481" y="79"/>
                    <a:pt x="19690" y="79"/>
                    <a:pt x="20245" y="406"/>
                  </a:cubicBezTo>
                  <a:cubicBezTo>
                    <a:pt x="20815" y="725"/>
                    <a:pt x="20488" y="1455"/>
                    <a:pt x="20488" y="1455"/>
                  </a:cubicBezTo>
                  <a:cubicBezTo>
                    <a:pt x="20488" y="1455"/>
                    <a:pt x="19690" y="7885"/>
                    <a:pt x="19766" y="9094"/>
                  </a:cubicBezTo>
                  <a:cubicBezTo>
                    <a:pt x="19850" y="10303"/>
                    <a:pt x="18725" y="11025"/>
                    <a:pt x="18725" y="11025"/>
                  </a:cubicBezTo>
                  <a:cubicBezTo>
                    <a:pt x="18725" y="11025"/>
                    <a:pt x="4320" y="20679"/>
                    <a:pt x="2465" y="21963"/>
                  </a:cubicBezTo>
                  <a:cubicBezTo>
                    <a:pt x="618" y="23248"/>
                    <a:pt x="56" y="21241"/>
                    <a:pt x="56" y="21241"/>
                  </a:cubicBezTo>
                  <a:cubicBezTo>
                    <a:pt x="56" y="21241"/>
                    <a:pt x="542" y="10698"/>
                    <a:pt x="618" y="9657"/>
                  </a:cubicBezTo>
                  <a:cubicBezTo>
                    <a:pt x="702" y="8608"/>
                    <a:pt x="2070" y="8927"/>
                    <a:pt x="2070" y="8927"/>
                  </a:cubicBezTo>
                  <a:lnTo>
                    <a:pt x="18079" y="649"/>
                  </a:lnTo>
                  <a:lnTo>
                    <a:pt x="18481" y="79"/>
                  </a:lnTo>
                  <a:close/>
                </a:path>
              </a:pathLst>
            </a:custGeom>
            <a:solidFill>
              <a:srgbClr val="231F20"/>
            </a:solidFill>
            <a:ln w="7575" cap="flat">
              <a:noFill/>
              <a:prstDash val="solid"/>
              <a:round/>
            </a:ln>
          </p:spPr>
          <p:txBody>
            <a:bodyPr rtlCol="0" anchor="ctr"/>
            <a:lstStyle/>
            <a:p>
              <a:endParaRPr lang="en-GB"/>
            </a:p>
          </p:txBody>
        </p:sp>
        <p:sp>
          <p:nvSpPr>
            <p:cNvPr id="1235" name="Freeform: Shape 1234">
              <a:extLst>
                <a:ext uri="{FF2B5EF4-FFF2-40B4-BE49-F238E27FC236}">
                  <a16:creationId xmlns:a16="http://schemas.microsoft.com/office/drawing/2014/main" id="{56BF4DFC-B444-4490-B92C-003DB0709786}"/>
                </a:ext>
              </a:extLst>
            </p:cNvPr>
            <p:cNvSpPr/>
            <p:nvPr/>
          </p:nvSpPr>
          <p:spPr>
            <a:xfrm>
              <a:off x="6974698" y="3540546"/>
              <a:ext cx="18724" cy="20362"/>
            </a:xfrm>
            <a:custGeom>
              <a:avLst/>
              <a:gdLst>
                <a:gd name="connsiteX0" fmla="*/ 18750 w 18724"/>
                <a:gd name="connsiteY0" fmla="*/ 977 h 20362"/>
                <a:gd name="connsiteX1" fmla="*/ 18750 w 18724"/>
                <a:gd name="connsiteY1" fmla="*/ 10068 h 20362"/>
                <a:gd name="connsiteX2" fmla="*/ 17701 w 18724"/>
                <a:gd name="connsiteY2" fmla="*/ 11672 h 20362"/>
                <a:gd name="connsiteX3" fmla="*/ 6117 w 18724"/>
                <a:gd name="connsiteY3" fmla="*/ 19159 h 20362"/>
                <a:gd name="connsiteX4" fmla="*/ 1777 w 18724"/>
                <a:gd name="connsiteY4" fmla="*/ 20444 h 20362"/>
                <a:gd name="connsiteX5" fmla="*/ 484 w 18724"/>
                <a:gd name="connsiteY5" fmla="*/ 17624 h 20362"/>
                <a:gd name="connsiteX6" fmla="*/ 82 w 18724"/>
                <a:gd name="connsiteY6" fmla="*/ 10874 h 20362"/>
                <a:gd name="connsiteX7" fmla="*/ 2415 w 18724"/>
                <a:gd name="connsiteY7" fmla="*/ 7894 h 20362"/>
                <a:gd name="connsiteX8" fmla="*/ 18021 w 18724"/>
                <a:gd name="connsiteY8" fmla="*/ 88 h 20362"/>
                <a:gd name="connsiteX9" fmla="*/ 18750 w 18724"/>
                <a:gd name="connsiteY9" fmla="*/ 977 h 20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24" h="20362">
                  <a:moveTo>
                    <a:pt x="18750" y="977"/>
                  </a:moveTo>
                  <a:cubicBezTo>
                    <a:pt x="18750" y="977"/>
                    <a:pt x="18507" y="9665"/>
                    <a:pt x="18750" y="10068"/>
                  </a:cubicBezTo>
                  <a:cubicBezTo>
                    <a:pt x="18986" y="10471"/>
                    <a:pt x="17701" y="11672"/>
                    <a:pt x="17701" y="11672"/>
                  </a:cubicBezTo>
                  <a:cubicBezTo>
                    <a:pt x="17701" y="11672"/>
                    <a:pt x="7804" y="18110"/>
                    <a:pt x="6117" y="19159"/>
                  </a:cubicBezTo>
                  <a:cubicBezTo>
                    <a:pt x="4429" y="20201"/>
                    <a:pt x="3221" y="20360"/>
                    <a:pt x="1777" y="20444"/>
                  </a:cubicBezTo>
                  <a:cubicBezTo>
                    <a:pt x="325" y="20528"/>
                    <a:pt x="887" y="19798"/>
                    <a:pt x="484" y="17624"/>
                  </a:cubicBezTo>
                  <a:cubicBezTo>
                    <a:pt x="82" y="15458"/>
                    <a:pt x="5" y="12721"/>
                    <a:pt x="82" y="10874"/>
                  </a:cubicBezTo>
                  <a:cubicBezTo>
                    <a:pt x="165" y="9019"/>
                    <a:pt x="804" y="9262"/>
                    <a:pt x="2415" y="7894"/>
                  </a:cubicBezTo>
                  <a:cubicBezTo>
                    <a:pt x="4027" y="6526"/>
                    <a:pt x="18021" y="88"/>
                    <a:pt x="18021" y="88"/>
                  </a:cubicBezTo>
                  <a:lnTo>
                    <a:pt x="18750" y="977"/>
                  </a:lnTo>
                  <a:close/>
                </a:path>
              </a:pathLst>
            </a:custGeom>
            <a:solidFill>
              <a:srgbClr val="231F20"/>
            </a:solidFill>
            <a:ln w="7575" cap="flat">
              <a:noFill/>
              <a:prstDash val="solid"/>
              <a:round/>
            </a:ln>
          </p:spPr>
          <p:txBody>
            <a:bodyPr rtlCol="0" anchor="ctr"/>
            <a:lstStyle/>
            <a:p>
              <a:endParaRPr lang="en-GB"/>
            </a:p>
          </p:txBody>
        </p:sp>
        <p:sp>
          <p:nvSpPr>
            <p:cNvPr id="1236" name="Freeform: Shape 1235">
              <a:extLst>
                <a:ext uri="{FF2B5EF4-FFF2-40B4-BE49-F238E27FC236}">
                  <a16:creationId xmlns:a16="http://schemas.microsoft.com/office/drawing/2014/main" id="{39A2E221-8677-43EC-B258-B5B0F5E1A685}"/>
                </a:ext>
              </a:extLst>
            </p:cNvPr>
            <p:cNvSpPr/>
            <p:nvPr/>
          </p:nvSpPr>
          <p:spPr>
            <a:xfrm>
              <a:off x="6978066" y="3562648"/>
              <a:ext cx="14291" cy="19196"/>
            </a:xfrm>
            <a:custGeom>
              <a:avLst/>
              <a:gdLst>
                <a:gd name="connsiteX0" fmla="*/ 8625 w 14291"/>
                <a:gd name="connsiteY0" fmla="*/ 3095 h 19196"/>
                <a:gd name="connsiteX1" fmla="*/ 12243 w 14291"/>
                <a:gd name="connsiteY1" fmla="*/ 601 h 19196"/>
                <a:gd name="connsiteX2" fmla="*/ 14333 w 14291"/>
                <a:gd name="connsiteY2" fmla="*/ 2289 h 19196"/>
                <a:gd name="connsiteX3" fmla="*/ 14257 w 14291"/>
                <a:gd name="connsiteY3" fmla="*/ 9525 h 19196"/>
                <a:gd name="connsiteX4" fmla="*/ 12806 w 14291"/>
                <a:gd name="connsiteY4" fmla="*/ 11699 h 19196"/>
                <a:gd name="connsiteX5" fmla="*/ 4201 w 14291"/>
                <a:gd name="connsiteY5" fmla="*/ 18381 h 19196"/>
                <a:gd name="connsiteX6" fmla="*/ 1381 w 14291"/>
                <a:gd name="connsiteY6" fmla="*/ 18457 h 19196"/>
                <a:gd name="connsiteX7" fmla="*/ 180 w 14291"/>
                <a:gd name="connsiteY7" fmla="*/ 11859 h 19196"/>
                <a:gd name="connsiteX8" fmla="*/ 1624 w 14291"/>
                <a:gd name="connsiteY8" fmla="*/ 8560 h 19196"/>
                <a:gd name="connsiteX9" fmla="*/ 8625 w 14291"/>
                <a:gd name="connsiteY9" fmla="*/ 3095 h 1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91" h="19196">
                  <a:moveTo>
                    <a:pt x="8625" y="3095"/>
                  </a:moveTo>
                  <a:cubicBezTo>
                    <a:pt x="8625" y="3095"/>
                    <a:pt x="9833" y="2365"/>
                    <a:pt x="12243" y="601"/>
                  </a:cubicBezTo>
                  <a:cubicBezTo>
                    <a:pt x="14653" y="-1170"/>
                    <a:pt x="14333" y="2289"/>
                    <a:pt x="14333" y="2289"/>
                  </a:cubicBezTo>
                  <a:cubicBezTo>
                    <a:pt x="14333" y="2289"/>
                    <a:pt x="14098" y="8005"/>
                    <a:pt x="14257" y="9525"/>
                  </a:cubicBezTo>
                  <a:cubicBezTo>
                    <a:pt x="14417" y="11053"/>
                    <a:pt x="12806" y="11699"/>
                    <a:pt x="12806" y="11699"/>
                  </a:cubicBezTo>
                  <a:cubicBezTo>
                    <a:pt x="12806" y="11699"/>
                    <a:pt x="6854" y="16367"/>
                    <a:pt x="4201" y="18381"/>
                  </a:cubicBezTo>
                  <a:cubicBezTo>
                    <a:pt x="1540" y="20388"/>
                    <a:pt x="1381" y="18457"/>
                    <a:pt x="1381" y="18457"/>
                  </a:cubicBezTo>
                  <a:cubicBezTo>
                    <a:pt x="1381" y="18457"/>
                    <a:pt x="818" y="15082"/>
                    <a:pt x="180" y="11859"/>
                  </a:cubicBezTo>
                  <a:cubicBezTo>
                    <a:pt x="-466" y="8644"/>
                    <a:pt x="1624" y="8560"/>
                    <a:pt x="1624" y="8560"/>
                  </a:cubicBezTo>
                  <a:lnTo>
                    <a:pt x="8625" y="3095"/>
                  </a:lnTo>
                  <a:close/>
                </a:path>
              </a:pathLst>
            </a:custGeom>
            <a:solidFill>
              <a:srgbClr val="231F20"/>
            </a:solidFill>
            <a:ln w="7575" cap="flat">
              <a:noFill/>
              <a:prstDash val="solid"/>
              <a:round/>
            </a:ln>
          </p:spPr>
          <p:txBody>
            <a:bodyPr rtlCol="0" anchor="ctr"/>
            <a:lstStyle/>
            <a:p>
              <a:endParaRPr lang="en-GB"/>
            </a:p>
          </p:txBody>
        </p:sp>
        <p:sp>
          <p:nvSpPr>
            <p:cNvPr id="1237" name="Freeform: Shape 1236">
              <a:extLst>
                <a:ext uri="{FF2B5EF4-FFF2-40B4-BE49-F238E27FC236}">
                  <a16:creationId xmlns:a16="http://schemas.microsoft.com/office/drawing/2014/main" id="{3AC006D5-75D4-41AC-B72D-A4B9CE30FC5D}"/>
                </a:ext>
              </a:extLst>
            </p:cNvPr>
            <p:cNvSpPr/>
            <p:nvPr/>
          </p:nvSpPr>
          <p:spPr>
            <a:xfrm>
              <a:off x="6953688" y="3482152"/>
              <a:ext cx="24326" cy="22639"/>
            </a:xfrm>
            <a:custGeom>
              <a:avLst/>
              <a:gdLst>
                <a:gd name="connsiteX0" fmla="*/ 21889 w 24326"/>
                <a:gd name="connsiteY0" fmla="*/ 8585 h 22639"/>
                <a:gd name="connsiteX1" fmla="*/ 24230 w 24326"/>
                <a:gd name="connsiteY1" fmla="*/ 9627 h 22639"/>
                <a:gd name="connsiteX2" fmla="*/ 23501 w 24326"/>
                <a:gd name="connsiteY2" fmla="*/ 12128 h 22639"/>
                <a:gd name="connsiteX3" fmla="*/ 19966 w 24326"/>
                <a:gd name="connsiteY3" fmla="*/ 21454 h 22639"/>
                <a:gd name="connsiteX4" fmla="*/ 16264 w 24326"/>
                <a:gd name="connsiteY4" fmla="*/ 20892 h 22639"/>
                <a:gd name="connsiteX5" fmla="*/ 14006 w 24326"/>
                <a:gd name="connsiteY5" fmla="*/ 20170 h 22639"/>
                <a:gd name="connsiteX6" fmla="*/ 1221 w 24326"/>
                <a:gd name="connsiteY6" fmla="*/ 14697 h 22639"/>
                <a:gd name="connsiteX7" fmla="*/ 658 w 24326"/>
                <a:gd name="connsiteY7" fmla="*/ 11079 h 22639"/>
                <a:gd name="connsiteX8" fmla="*/ 4999 w 24326"/>
                <a:gd name="connsiteY8" fmla="*/ 460 h 22639"/>
                <a:gd name="connsiteX9" fmla="*/ 7089 w 24326"/>
                <a:gd name="connsiteY9" fmla="*/ 779 h 22639"/>
                <a:gd name="connsiteX10" fmla="*/ 21889 w 24326"/>
                <a:gd name="connsiteY10" fmla="*/ 8585 h 2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26" h="22639">
                  <a:moveTo>
                    <a:pt x="21889" y="8585"/>
                  </a:moveTo>
                  <a:cubicBezTo>
                    <a:pt x="21889" y="8585"/>
                    <a:pt x="23820" y="9467"/>
                    <a:pt x="24230" y="9627"/>
                  </a:cubicBezTo>
                  <a:cubicBezTo>
                    <a:pt x="24626" y="9786"/>
                    <a:pt x="24147" y="11960"/>
                    <a:pt x="23501" y="12128"/>
                  </a:cubicBezTo>
                  <a:cubicBezTo>
                    <a:pt x="22854" y="12287"/>
                    <a:pt x="20688" y="18802"/>
                    <a:pt x="19966" y="21454"/>
                  </a:cubicBezTo>
                  <a:cubicBezTo>
                    <a:pt x="19236" y="24107"/>
                    <a:pt x="17229" y="21857"/>
                    <a:pt x="16264" y="20892"/>
                  </a:cubicBezTo>
                  <a:cubicBezTo>
                    <a:pt x="15299" y="19927"/>
                    <a:pt x="14006" y="20170"/>
                    <a:pt x="14006" y="20170"/>
                  </a:cubicBezTo>
                  <a:cubicBezTo>
                    <a:pt x="14006" y="20170"/>
                    <a:pt x="3471" y="15335"/>
                    <a:pt x="1221" y="14697"/>
                  </a:cubicBezTo>
                  <a:cubicBezTo>
                    <a:pt x="-1037" y="14058"/>
                    <a:pt x="658" y="11079"/>
                    <a:pt x="658" y="11079"/>
                  </a:cubicBezTo>
                  <a:cubicBezTo>
                    <a:pt x="658" y="11079"/>
                    <a:pt x="4033" y="1509"/>
                    <a:pt x="4999" y="460"/>
                  </a:cubicBezTo>
                  <a:cubicBezTo>
                    <a:pt x="5964" y="-589"/>
                    <a:pt x="7089" y="779"/>
                    <a:pt x="7089" y="779"/>
                  </a:cubicBezTo>
                  <a:lnTo>
                    <a:pt x="21889" y="8585"/>
                  </a:lnTo>
                  <a:close/>
                </a:path>
              </a:pathLst>
            </a:custGeom>
            <a:solidFill>
              <a:srgbClr val="231F20"/>
            </a:solidFill>
            <a:ln w="7575" cap="flat">
              <a:noFill/>
              <a:prstDash val="solid"/>
              <a:round/>
            </a:ln>
          </p:spPr>
          <p:txBody>
            <a:bodyPr rtlCol="0" anchor="ctr"/>
            <a:lstStyle/>
            <a:p>
              <a:endParaRPr lang="en-GB"/>
            </a:p>
          </p:txBody>
        </p:sp>
        <p:sp>
          <p:nvSpPr>
            <p:cNvPr id="1238" name="Freeform: Shape 1237">
              <a:extLst>
                <a:ext uri="{FF2B5EF4-FFF2-40B4-BE49-F238E27FC236}">
                  <a16:creationId xmlns:a16="http://schemas.microsoft.com/office/drawing/2014/main" id="{C26625CD-9348-47A6-BBF2-72C21FD8CBD2}"/>
                </a:ext>
              </a:extLst>
            </p:cNvPr>
            <p:cNvSpPr/>
            <p:nvPr/>
          </p:nvSpPr>
          <p:spPr>
            <a:xfrm>
              <a:off x="6946904" y="3506522"/>
              <a:ext cx="24037" cy="19230"/>
            </a:xfrm>
            <a:custGeom>
              <a:avLst/>
              <a:gdLst>
                <a:gd name="connsiteX0" fmla="*/ 21677 w 24037"/>
                <a:gd name="connsiteY0" fmla="*/ 5699 h 19230"/>
                <a:gd name="connsiteX1" fmla="*/ 23524 w 24037"/>
                <a:gd name="connsiteY1" fmla="*/ 6588 h 19230"/>
                <a:gd name="connsiteX2" fmla="*/ 24010 w 24037"/>
                <a:gd name="connsiteY2" fmla="*/ 8200 h 19230"/>
                <a:gd name="connsiteX3" fmla="*/ 23281 w 24037"/>
                <a:gd name="connsiteY3" fmla="*/ 10610 h 19230"/>
                <a:gd name="connsiteX4" fmla="*/ 23205 w 24037"/>
                <a:gd name="connsiteY4" fmla="*/ 14311 h 19230"/>
                <a:gd name="connsiteX5" fmla="*/ 22718 w 24037"/>
                <a:gd name="connsiteY5" fmla="*/ 18416 h 19230"/>
                <a:gd name="connsiteX6" fmla="*/ 21031 w 24037"/>
                <a:gd name="connsiteY6" fmla="*/ 19298 h 19230"/>
                <a:gd name="connsiteX7" fmla="*/ 19260 w 24037"/>
                <a:gd name="connsiteY7" fmla="*/ 17930 h 19230"/>
                <a:gd name="connsiteX8" fmla="*/ 17169 w 24037"/>
                <a:gd name="connsiteY8" fmla="*/ 17367 h 19230"/>
                <a:gd name="connsiteX9" fmla="*/ 14273 w 24037"/>
                <a:gd name="connsiteY9" fmla="*/ 17124 h 19230"/>
                <a:gd name="connsiteX10" fmla="*/ 9211 w 24037"/>
                <a:gd name="connsiteY10" fmla="*/ 16082 h 19230"/>
                <a:gd name="connsiteX11" fmla="*/ 2848 w 24037"/>
                <a:gd name="connsiteY11" fmla="*/ 15034 h 19230"/>
                <a:gd name="connsiteX12" fmla="*/ 112 w 24037"/>
                <a:gd name="connsiteY12" fmla="*/ 13186 h 19230"/>
                <a:gd name="connsiteX13" fmla="*/ 515 w 24037"/>
                <a:gd name="connsiteY13" fmla="*/ 9485 h 19230"/>
                <a:gd name="connsiteX14" fmla="*/ 1966 w 24037"/>
                <a:gd name="connsiteY14" fmla="*/ 1518 h 19230"/>
                <a:gd name="connsiteX15" fmla="*/ 4376 w 24037"/>
                <a:gd name="connsiteY15" fmla="*/ 74 h 19230"/>
                <a:gd name="connsiteX16" fmla="*/ 7515 w 24037"/>
                <a:gd name="connsiteY16" fmla="*/ 553 h 19230"/>
                <a:gd name="connsiteX17" fmla="*/ 8884 w 24037"/>
                <a:gd name="connsiteY17" fmla="*/ 1921 h 19230"/>
                <a:gd name="connsiteX18" fmla="*/ 11134 w 24037"/>
                <a:gd name="connsiteY18" fmla="*/ 2005 h 19230"/>
                <a:gd name="connsiteX19" fmla="*/ 15717 w 24037"/>
                <a:gd name="connsiteY19" fmla="*/ 2970 h 19230"/>
                <a:gd name="connsiteX20" fmla="*/ 21677 w 24037"/>
                <a:gd name="connsiteY20" fmla="*/ 5699 h 1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37" h="19230">
                  <a:moveTo>
                    <a:pt x="21677" y="5699"/>
                  </a:moveTo>
                  <a:cubicBezTo>
                    <a:pt x="21677" y="5699"/>
                    <a:pt x="22961" y="6110"/>
                    <a:pt x="23524" y="6588"/>
                  </a:cubicBezTo>
                  <a:cubicBezTo>
                    <a:pt x="24086" y="7075"/>
                    <a:pt x="24170" y="7957"/>
                    <a:pt x="24010" y="8200"/>
                  </a:cubicBezTo>
                  <a:cubicBezTo>
                    <a:pt x="23843" y="8436"/>
                    <a:pt x="23364" y="9325"/>
                    <a:pt x="23281" y="10610"/>
                  </a:cubicBezTo>
                  <a:cubicBezTo>
                    <a:pt x="23205" y="11894"/>
                    <a:pt x="23364" y="12305"/>
                    <a:pt x="23205" y="14311"/>
                  </a:cubicBezTo>
                  <a:cubicBezTo>
                    <a:pt x="23037" y="16318"/>
                    <a:pt x="22878" y="17770"/>
                    <a:pt x="22718" y="18416"/>
                  </a:cubicBezTo>
                  <a:cubicBezTo>
                    <a:pt x="22558" y="19055"/>
                    <a:pt x="22072" y="19214"/>
                    <a:pt x="21031" y="19298"/>
                  </a:cubicBezTo>
                  <a:cubicBezTo>
                    <a:pt x="19982" y="19381"/>
                    <a:pt x="19662" y="18576"/>
                    <a:pt x="19260" y="17930"/>
                  </a:cubicBezTo>
                  <a:cubicBezTo>
                    <a:pt x="18857" y="17284"/>
                    <a:pt x="18454" y="17694"/>
                    <a:pt x="17169" y="17367"/>
                  </a:cubicBezTo>
                  <a:cubicBezTo>
                    <a:pt x="15877" y="17048"/>
                    <a:pt x="15322" y="17208"/>
                    <a:pt x="14273" y="17124"/>
                  </a:cubicBezTo>
                  <a:cubicBezTo>
                    <a:pt x="13224" y="17048"/>
                    <a:pt x="10488" y="16318"/>
                    <a:pt x="9211" y="16082"/>
                  </a:cubicBezTo>
                  <a:cubicBezTo>
                    <a:pt x="7918" y="15839"/>
                    <a:pt x="3897" y="15034"/>
                    <a:pt x="2848" y="15034"/>
                  </a:cubicBezTo>
                  <a:cubicBezTo>
                    <a:pt x="1807" y="15034"/>
                    <a:pt x="355" y="14068"/>
                    <a:pt x="112" y="13186"/>
                  </a:cubicBezTo>
                  <a:cubicBezTo>
                    <a:pt x="-132" y="12305"/>
                    <a:pt x="355" y="11575"/>
                    <a:pt x="515" y="9485"/>
                  </a:cubicBezTo>
                  <a:cubicBezTo>
                    <a:pt x="674" y="7394"/>
                    <a:pt x="1723" y="3046"/>
                    <a:pt x="1966" y="1518"/>
                  </a:cubicBezTo>
                  <a:cubicBezTo>
                    <a:pt x="2210" y="-10"/>
                    <a:pt x="3335" y="74"/>
                    <a:pt x="4376" y="74"/>
                  </a:cubicBezTo>
                  <a:cubicBezTo>
                    <a:pt x="5425" y="74"/>
                    <a:pt x="6147" y="234"/>
                    <a:pt x="7515" y="553"/>
                  </a:cubicBezTo>
                  <a:cubicBezTo>
                    <a:pt x="8884" y="880"/>
                    <a:pt x="7994" y="1359"/>
                    <a:pt x="8884" y="1921"/>
                  </a:cubicBezTo>
                  <a:cubicBezTo>
                    <a:pt x="9765" y="2484"/>
                    <a:pt x="9522" y="2164"/>
                    <a:pt x="11134" y="2005"/>
                  </a:cubicBezTo>
                  <a:cubicBezTo>
                    <a:pt x="12745" y="1845"/>
                    <a:pt x="12669" y="2324"/>
                    <a:pt x="15717" y="2970"/>
                  </a:cubicBezTo>
                  <a:cubicBezTo>
                    <a:pt x="18781" y="3616"/>
                    <a:pt x="21677" y="5699"/>
                    <a:pt x="21677" y="5699"/>
                  </a:cubicBezTo>
                  <a:close/>
                </a:path>
              </a:pathLst>
            </a:custGeom>
            <a:solidFill>
              <a:srgbClr val="231F20"/>
            </a:solidFill>
            <a:ln w="7575" cap="flat">
              <a:noFill/>
              <a:prstDash val="solid"/>
              <a:round/>
            </a:ln>
          </p:spPr>
          <p:txBody>
            <a:bodyPr rtlCol="0" anchor="ctr"/>
            <a:lstStyle/>
            <a:p>
              <a:endParaRPr lang="en-GB"/>
            </a:p>
          </p:txBody>
        </p:sp>
        <p:sp>
          <p:nvSpPr>
            <p:cNvPr id="1239" name="Freeform: Shape 1238">
              <a:extLst>
                <a:ext uri="{FF2B5EF4-FFF2-40B4-BE49-F238E27FC236}">
                  <a16:creationId xmlns:a16="http://schemas.microsoft.com/office/drawing/2014/main" id="{59F9E0CA-1577-4492-A804-D236A0F6A9F0}"/>
                </a:ext>
              </a:extLst>
            </p:cNvPr>
            <p:cNvSpPr/>
            <p:nvPr/>
          </p:nvSpPr>
          <p:spPr>
            <a:xfrm>
              <a:off x="6944805" y="3529184"/>
              <a:ext cx="23835" cy="15543"/>
            </a:xfrm>
            <a:custGeom>
              <a:avLst/>
              <a:gdLst>
                <a:gd name="connsiteX0" fmla="*/ 21358 w 23835"/>
                <a:gd name="connsiteY0" fmla="*/ 3797 h 15543"/>
                <a:gd name="connsiteX1" fmla="*/ 23129 w 23835"/>
                <a:gd name="connsiteY1" fmla="*/ 4367 h 15543"/>
                <a:gd name="connsiteX2" fmla="*/ 23775 w 23835"/>
                <a:gd name="connsiteY2" fmla="*/ 5652 h 15543"/>
                <a:gd name="connsiteX3" fmla="*/ 23775 w 23835"/>
                <a:gd name="connsiteY3" fmla="*/ 13854 h 15543"/>
                <a:gd name="connsiteX4" fmla="*/ 22650 w 23835"/>
                <a:gd name="connsiteY4" fmla="*/ 15382 h 15543"/>
                <a:gd name="connsiteX5" fmla="*/ 21921 w 23835"/>
                <a:gd name="connsiteY5" fmla="*/ 15541 h 15543"/>
                <a:gd name="connsiteX6" fmla="*/ 21198 w 23835"/>
                <a:gd name="connsiteY6" fmla="*/ 15625 h 15543"/>
                <a:gd name="connsiteX7" fmla="*/ 19108 w 23835"/>
                <a:gd name="connsiteY7" fmla="*/ 15146 h 15543"/>
                <a:gd name="connsiteX8" fmla="*/ 17018 w 23835"/>
                <a:gd name="connsiteY8" fmla="*/ 15541 h 15543"/>
                <a:gd name="connsiteX9" fmla="*/ 1648 w 23835"/>
                <a:gd name="connsiteY9" fmla="*/ 14986 h 15543"/>
                <a:gd name="connsiteX10" fmla="*/ 44 w 23835"/>
                <a:gd name="connsiteY10" fmla="*/ 12410 h 15543"/>
                <a:gd name="connsiteX11" fmla="*/ 766 w 23835"/>
                <a:gd name="connsiteY11" fmla="*/ 2437 h 15543"/>
                <a:gd name="connsiteX12" fmla="*/ 2058 w 23835"/>
                <a:gd name="connsiteY12" fmla="*/ 498 h 15543"/>
                <a:gd name="connsiteX13" fmla="*/ 4468 w 23835"/>
                <a:gd name="connsiteY13" fmla="*/ 339 h 15543"/>
                <a:gd name="connsiteX14" fmla="*/ 7843 w 23835"/>
                <a:gd name="connsiteY14" fmla="*/ 1631 h 15543"/>
                <a:gd name="connsiteX15" fmla="*/ 9614 w 23835"/>
                <a:gd name="connsiteY15" fmla="*/ 1547 h 15543"/>
                <a:gd name="connsiteX16" fmla="*/ 12677 w 23835"/>
                <a:gd name="connsiteY16" fmla="*/ 1714 h 15543"/>
                <a:gd name="connsiteX17" fmla="*/ 16136 w 23835"/>
                <a:gd name="connsiteY17" fmla="*/ 2596 h 15543"/>
                <a:gd name="connsiteX18" fmla="*/ 21358 w 23835"/>
                <a:gd name="connsiteY18" fmla="*/ 3797 h 15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35" h="15543">
                  <a:moveTo>
                    <a:pt x="21358" y="3797"/>
                  </a:moveTo>
                  <a:cubicBezTo>
                    <a:pt x="21358" y="3797"/>
                    <a:pt x="22004" y="4041"/>
                    <a:pt x="23129" y="4367"/>
                  </a:cubicBezTo>
                  <a:cubicBezTo>
                    <a:pt x="24262" y="4687"/>
                    <a:pt x="23775" y="5652"/>
                    <a:pt x="23775" y="5652"/>
                  </a:cubicBezTo>
                  <a:lnTo>
                    <a:pt x="23775" y="13854"/>
                  </a:lnTo>
                  <a:cubicBezTo>
                    <a:pt x="23775" y="15792"/>
                    <a:pt x="22970" y="15146"/>
                    <a:pt x="22650" y="15382"/>
                  </a:cubicBezTo>
                  <a:cubicBezTo>
                    <a:pt x="22323" y="15625"/>
                    <a:pt x="21921" y="15541"/>
                    <a:pt x="21921" y="15541"/>
                  </a:cubicBezTo>
                  <a:cubicBezTo>
                    <a:pt x="21921" y="15541"/>
                    <a:pt x="21761" y="15625"/>
                    <a:pt x="21198" y="15625"/>
                  </a:cubicBezTo>
                  <a:cubicBezTo>
                    <a:pt x="20636" y="15625"/>
                    <a:pt x="19997" y="15625"/>
                    <a:pt x="19108" y="15146"/>
                  </a:cubicBezTo>
                  <a:cubicBezTo>
                    <a:pt x="18226" y="14660"/>
                    <a:pt x="17018" y="15541"/>
                    <a:pt x="17018" y="15541"/>
                  </a:cubicBezTo>
                  <a:cubicBezTo>
                    <a:pt x="17018" y="15541"/>
                    <a:pt x="2780" y="15146"/>
                    <a:pt x="1648" y="14986"/>
                  </a:cubicBezTo>
                  <a:cubicBezTo>
                    <a:pt x="530" y="14819"/>
                    <a:pt x="44" y="12410"/>
                    <a:pt x="44" y="12410"/>
                  </a:cubicBezTo>
                  <a:cubicBezTo>
                    <a:pt x="44" y="12410"/>
                    <a:pt x="690" y="2916"/>
                    <a:pt x="766" y="2437"/>
                  </a:cubicBezTo>
                  <a:cubicBezTo>
                    <a:pt x="850" y="1950"/>
                    <a:pt x="926" y="1228"/>
                    <a:pt x="2058" y="498"/>
                  </a:cubicBezTo>
                  <a:cubicBezTo>
                    <a:pt x="3183" y="-224"/>
                    <a:pt x="3502" y="179"/>
                    <a:pt x="4468" y="339"/>
                  </a:cubicBezTo>
                  <a:cubicBezTo>
                    <a:pt x="5433" y="498"/>
                    <a:pt x="6801" y="1471"/>
                    <a:pt x="7843" y="1631"/>
                  </a:cubicBezTo>
                  <a:cubicBezTo>
                    <a:pt x="8892" y="1791"/>
                    <a:pt x="8489" y="1714"/>
                    <a:pt x="9614" y="1547"/>
                  </a:cubicBezTo>
                  <a:cubicBezTo>
                    <a:pt x="10739" y="1388"/>
                    <a:pt x="11149" y="1547"/>
                    <a:pt x="12677" y="1714"/>
                  </a:cubicBezTo>
                  <a:cubicBezTo>
                    <a:pt x="14198" y="1874"/>
                    <a:pt x="14608" y="2513"/>
                    <a:pt x="16136" y="2596"/>
                  </a:cubicBezTo>
                  <a:cubicBezTo>
                    <a:pt x="17656" y="2672"/>
                    <a:pt x="21358" y="3797"/>
                    <a:pt x="21358" y="3797"/>
                  </a:cubicBezTo>
                  <a:close/>
                </a:path>
              </a:pathLst>
            </a:custGeom>
            <a:solidFill>
              <a:srgbClr val="231F20"/>
            </a:solidFill>
            <a:ln w="7575" cap="flat">
              <a:noFill/>
              <a:prstDash val="solid"/>
              <a:round/>
            </a:ln>
          </p:spPr>
          <p:txBody>
            <a:bodyPr rtlCol="0" anchor="ctr"/>
            <a:lstStyle/>
            <a:p>
              <a:endParaRPr lang="en-GB"/>
            </a:p>
          </p:txBody>
        </p:sp>
        <p:sp>
          <p:nvSpPr>
            <p:cNvPr id="1240" name="Freeform: Shape 1239">
              <a:extLst>
                <a:ext uri="{FF2B5EF4-FFF2-40B4-BE49-F238E27FC236}">
                  <a16:creationId xmlns:a16="http://schemas.microsoft.com/office/drawing/2014/main" id="{CA2E4AB5-03CF-4BE1-839A-7617EC970F41}"/>
                </a:ext>
              </a:extLst>
            </p:cNvPr>
            <p:cNvSpPr/>
            <p:nvPr/>
          </p:nvSpPr>
          <p:spPr>
            <a:xfrm>
              <a:off x="6944473" y="3552229"/>
              <a:ext cx="25274" cy="15672"/>
            </a:xfrm>
            <a:custGeom>
              <a:avLst/>
              <a:gdLst>
                <a:gd name="connsiteX0" fmla="*/ 23059 w 25274"/>
                <a:gd name="connsiteY0" fmla="*/ 397 h 15672"/>
                <a:gd name="connsiteX1" fmla="*/ 24343 w 25274"/>
                <a:gd name="connsiteY1" fmla="*/ 556 h 15672"/>
                <a:gd name="connsiteX2" fmla="*/ 24990 w 25274"/>
                <a:gd name="connsiteY2" fmla="*/ 1848 h 15672"/>
                <a:gd name="connsiteX3" fmla="*/ 25233 w 25274"/>
                <a:gd name="connsiteY3" fmla="*/ 6592 h 15672"/>
                <a:gd name="connsiteX4" fmla="*/ 25149 w 25274"/>
                <a:gd name="connsiteY4" fmla="*/ 10613 h 15672"/>
                <a:gd name="connsiteX5" fmla="*/ 24663 w 25274"/>
                <a:gd name="connsiteY5" fmla="*/ 12141 h 15672"/>
                <a:gd name="connsiteX6" fmla="*/ 23302 w 25274"/>
                <a:gd name="connsiteY6" fmla="*/ 13106 h 15672"/>
                <a:gd name="connsiteX7" fmla="*/ 20322 w 25274"/>
                <a:gd name="connsiteY7" fmla="*/ 13433 h 15672"/>
                <a:gd name="connsiteX8" fmla="*/ 16225 w 25274"/>
                <a:gd name="connsiteY8" fmla="*/ 13676 h 15672"/>
                <a:gd name="connsiteX9" fmla="*/ 13322 w 25274"/>
                <a:gd name="connsiteY9" fmla="*/ 14071 h 15672"/>
                <a:gd name="connsiteX10" fmla="*/ 9787 w 25274"/>
                <a:gd name="connsiteY10" fmla="*/ 14718 h 15672"/>
                <a:gd name="connsiteX11" fmla="*/ 4717 w 25274"/>
                <a:gd name="connsiteY11" fmla="*/ 15759 h 15672"/>
                <a:gd name="connsiteX12" fmla="*/ 2543 w 25274"/>
                <a:gd name="connsiteY12" fmla="*/ 15440 h 15672"/>
                <a:gd name="connsiteX13" fmla="*/ 2702 w 25274"/>
                <a:gd name="connsiteY13" fmla="*/ 14155 h 15672"/>
                <a:gd name="connsiteX14" fmla="*/ 1182 w 25274"/>
                <a:gd name="connsiteY14" fmla="*/ 9252 h 15672"/>
                <a:gd name="connsiteX15" fmla="*/ 50 w 25274"/>
                <a:gd name="connsiteY15" fmla="*/ 2411 h 15672"/>
                <a:gd name="connsiteX16" fmla="*/ 1501 w 25274"/>
                <a:gd name="connsiteY16" fmla="*/ 321 h 15672"/>
                <a:gd name="connsiteX17" fmla="*/ 4398 w 25274"/>
                <a:gd name="connsiteY17" fmla="*/ 480 h 15672"/>
                <a:gd name="connsiteX18" fmla="*/ 6001 w 25274"/>
                <a:gd name="connsiteY18" fmla="*/ 883 h 15672"/>
                <a:gd name="connsiteX19" fmla="*/ 7294 w 25274"/>
                <a:gd name="connsiteY19" fmla="*/ 321 h 15672"/>
                <a:gd name="connsiteX20" fmla="*/ 10509 w 25274"/>
                <a:gd name="connsiteY20" fmla="*/ 153 h 15672"/>
                <a:gd name="connsiteX21" fmla="*/ 23059 w 25274"/>
                <a:gd name="connsiteY21" fmla="*/ 397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274" h="15672">
                  <a:moveTo>
                    <a:pt x="23059" y="397"/>
                  </a:moveTo>
                  <a:cubicBezTo>
                    <a:pt x="23059" y="397"/>
                    <a:pt x="23781" y="397"/>
                    <a:pt x="24343" y="556"/>
                  </a:cubicBezTo>
                  <a:cubicBezTo>
                    <a:pt x="24906" y="716"/>
                    <a:pt x="24746" y="1446"/>
                    <a:pt x="24990" y="1848"/>
                  </a:cubicBezTo>
                  <a:cubicBezTo>
                    <a:pt x="25233" y="2251"/>
                    <a:pt x="25073" y="6029"/>
                    <a:pt x="25233" y="6592"/>
                  </a:cubicBezTo>
                  <a:cubicBezTo>
                    <a:pt x="25392" y="7154"/>
                    <a:pt x="25309" y="9252"/>
                    <a:pt x="25149" y="10613"/>
                  </a:cubicBezTo>
                  <a:cubicBezTo>
                    <a:pt x="24990" y="11981"/>
                    <a:pt x="25073" y="11502"/>
                    <a:pt x="24663" y="12141"/>
                  </a:cubicBezTo>
                  <a:cubicBezTo>
                    <a:pt x="24267" y="12787"/>
                    <a:pt x="24267" y="12384"/>
                    <a:pt x="23302" y="13106"/>
                  </a:cubicBezTo>
                  <a:cubicBezTo>
                    <a:pt x="22337" y="13836"/>
                    <a:pt x="21531" y="13433"/>
                    <a:pt x="20322" y="13433"/>
                  </a:cubicBezTo>
                  <a:cubicBezTo>
                    <a:pt x="19114" y="13433"/>
                    <a:pt x="18392" y="13509"/>
                    <a:pt x="16225" y="13676"/>
                  </a:cubicBezTo>
                  <a:cubicBezTo>
                    <a:pt x="14044" y="13836"/>
                    <a:pt x="14933" y="13836"/>
                    <a:pt x="13322" y="14071"/>
                  </a:cubicBezTo>
                  <a:cubicBezTo>
                    <a:pt x="11718" y="14315"/>
                    <a:pt x="10349" y="14634"/>
                    <a:pt x="9787" y="14718"/>
                  </a:cubicBezTo>
                  <a:cubicBezTo>
                    <a:pt x="9224" y="14794"/>
                    <a:pt x="5682" y="15843"/>
                    <a:pt x="4717" y="15759"/>
                  </a:cubicBezTo>
                  <a:cubicBezTo>
                    <a:pt x="3751" y="15683"/>
                    <a:pt x="2543" y="15440"/>
                    <a:pt x="2543" y="15440"/>
                  </a:cubicBezTo>
                  <a:cubicBezTo>
                    <a:pt x="2543" y="15440"/>
                    <a:pt x="2702" y="14794"/>
                    <a:pt x="2702" y="14155"/>
                  </a:cubicBezTo>
                  <a:cubicBezTo>
                    <a:pt x="2702" y="13509"/>
                    <a:pt x="1501" y="11745"/>
                    <a:pt x="1182" y="9252"/>
                  </a:cubicBezTo>
                  <a:cubicBezTo>
                    <a:pt x="855" y="6751"/>
                    <a:pt x="133" y="4258"/>
                    <a:pt x="50" y="2411"/>
                  </a:cubicBezTo>
                  <a:cubicBezTo>
                    <a:pt x="-34" y="556"/>
                    <a:pt x="855" y="799"/>
                    <a:pt x="1501" y="321"/>
                  </a:cubicBezTo>
                  <a:cubicBezTo>
                    <a:pt x="2140" y="-166"/>
                    <a:pt x="3995" y="237"/>
                    <a:pt x="4398" y="480"/>
                  </a:cubicBezTo>
                  <a:cubicBezTo>
                    <a:pt x="4800" y="716"/>
                    <a:pt x="5120" y="959"/>
                    <a:pt x="6001" y="883"/>
                  </a:cubicBezTo>
                  <a:cubicBezTo>
                    <a:pt x="6891" y="799"/>
                    <a:pt x="6807" y="321"/>
                    <a:pt x="7294" y="321"/>
                  </a:cubicBezTo>
                  <a:cubicBezTo>
                    <a:pt x="7773" y="321"/>
                    <a:pt x="8898" y="321"/>
                    <a:pt x="10509" y="153"/>
                  </a:cubicBezTo>
                  <a:cubicBezTo>
                    <a:pt x="12113" y="-6"/>
                    <a:pt x="23059" y="397"/>
                    <a:pt x="23059" y="397"/>
                  </a:cubicBezTo>
                  <a:close/>
                </a:path>
              </a:pathLst>
            </a:custGeom>
            <a:solidFill>
              <a:srgbClr val="231F20"/>
            </a:solidFill>
            <a:ln w="7575" cap="flat">
              <a:noFill/>
              <a:prstDash val="solid"/>
              <a:round/>
            </a:ln>
          </p:spPr>
          <p:txBody>
            <a:bodyPr rtlCol="0" anchor="ctr"/>
            <a:lstStyle/>
            <a:p>
              <a:endParaRPr lang="en-GB"/>
            </a:p>
          </p:txBody>
        </p:sp>
        <p:sp>
          <p:nvSpPr>
            <p:cNvPr id="1241" name="Freeform: Shape 1240">
              <a:extLst>
                <a:ext uri="{FF2B5EF4-FFF2-40B4-BE49-F238E27FC236}">
                  <a16:creationId xmlns:a16="http://schemas.microsoft.com/office/drawing/2014/main" id="{7B055AED-FDE9-42D3-8376-A27823C2F4BC}"/>
                </a:ext>
              </a:extLst>
            </p:cNvPr>
            <p:cNvSpPr/>
            <p:nvPr/>
          </p:nvSpPr>
          <p:spPr>
            <a:xfrm>
              <a:off x="6948803" y="3573856"/>
              <a:ext cx="26198" cy="23820"/>
            </a:xfrm>
            <a:custGeom>
              <a:avLst/>
              <a:gdLst>
                <a:gd name="connsiteX0" fmla="*/ 21299 w 26198"/>
                <a:gd name="connsiteY0" fmla="*/ 505 h 23820"/>
                <a:gd name="connsiteX1" fmla="*/ 23397 w 26198"/>
                <a:gd name="connsiteY1" fmla="*/ 102 h 23820"/>
                <a:gd name="connsiteX2" fmla="*/ 23717 w 26198"/>
                <a:gd name="connsiteY2" fmla="*/ 2839 h 23820"/>
                <a:gd name="connsiteX3" fmla="*/ 25085 w 26198"/>
                <a:gd name="connsiteY3" fmla="*/ 7103 h 23820"/>
                <a:gd name="connsiteX4" fmla="*/ 26210 w 26198"/>
                <a:gd name="connsiteY4" fmla="*/ 12006 h 23820"/>
                <a:gd name="connsiteX5" fmla="*/ 24522 w 26198"/>
                <a:gd name="connsiteY5" fmla="*/ 13450 h 23820"/>
                <a:gd name="connsiteX6" fmla="*/ 5777 w 26198"/>
                <a:gd name="connsiteY6" fmla="*/ 23674 h 23820"/>
                <a:gd name="connsiteX7" fmla="*/ 2638 w 26198"/>
                <a:gd name="connsiteY7" fmla="*/ 22146 h 23820"/>
                <a:gd name="connsiteX8" fmla="*/ 1597 w 26198"/>
                <a:gd name="connsiteY8" fmla="*/ 17152 h 23820"/>
                <a:gd name="connsiteX9" fmla="*/ 61 w 26198"/>
                <a:gd name="connsiteY9" fmla="*/ 7742 h 23820"/>
                <a:gd name="connsiteX10" fmla="*/ 2478 w 26198"/>
                <a:gd name="connsiteY10" fmla="*/ 5492 h 23820"/>
                <a:gd name="connsiteX11" fmla="*/ 6583 w 26198"/>
                <a:gd name="connsiteY11" fmla="*/ 4040 h 23820"/>
                <a:gd name="connsiteX12" fmla="*/ 21299 w 26198"/>
                <a:gd name="connsiteY12" fmla="*/ 505 h 2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8" h="23820">
                  <a:moveTo>
                    <a:pt x="21299" y="505"/>
                  </a:moveTo>
                  <a:cubicBezTo>
                    <a:pt x="21299" y="505"/>
                    <a:pt x="22508" y="102"/>
                    <a:pt x="23397" y="102"/>
                  </a:cubicBezTo>
                  <a:cubicBezTo>
                    <a:pt x="24279" y="102"/>
                    <a:pt x="23557" y="2269"/>
                    <a:pt x="23717" y="2839"/>
                  </a:cubicBezTo>
                  <a:cubicBezTo>
                    <a:pt x="23876" y="3401"/>
                    <a:pt x="24918" y="6693"/>
                    <a:pt x="25085" y="7103"/>
                  </a:cubicBezTo>
                  <a:cubicBezTo>
                    <a:pt x="25244" y="7498"/>
                    <a:pt x="25883" y="10402"/>
                    <a:pt x="26210" y="12006"/>
                  </a:cubicBezTo>
                  <a:cubicBezTo>
                    <a:pt x="26529" y="13610"/>
                    <a:pt x="24522" y="13450"/>
                    <a:pt x="24522" y="13450"/>
                  </a:cubicBezTo>
                  <a:cubicBezTo>
                    <a:pt x="24522" y="13450"/>
                    <a:pt x="7944" y="22625"/>
                    <a:pt x="5777" y="23674"/>
                  </a:cubicBezTo>
                  <a:cubicBezTo>
                    <a:pt x="3603" y="24715"/>
                    <a:pt x="2638" y="22146"/>
                    <a:pt x="2638" y="22146"/>
                  </a:cubicBezTo>
                  <a:lnTo>
                    <a:pt x="1597" y="17152"/>
                  </a:lnTo>
                  <a:cubicBezTo>
                    <a:pt x="1597" y="17152"/>
                    <a:pt x="228" y="10151"/>
                    <a:pt x="61" y="7742"/>
                  </a:cubicBezTo>
                  <a:cubicBezTo>
                    <a:pt x="-98" y="5332"/>
                    <a:pt x="1027" y="5970"/>
                    <a:pt x="2478" y="5492"/>
                  </a:cubicBezTo>
                  <a:cubicBezTo>
                    <a:pt x="3930" y="5005"/>
                    <a:pt x="4166" y="5332"/>
                    <a:pt x="6583" y="4040"/>
                  </a:cubicBezTo>
                  <a:cubicBezTo>
                    <a:pt x="8993" y="2755"/>
                    <a:pt x="21299" y="505"/>
                    <a:pt x="21299" y="505"/>
                  </a:cubicBezTo>
                  <a:close/>
                </a:path>
              </a:pathLst>
            </a:custGeom>
            <a:solidFill>
              <a:srgbClr val="231F20"/>
            </a:solidFill>
            <a:ln w="7575" cap="flat">
              <a:noFill/>
              <a:prstDash val="solid"/>
              <a:round/>
            </a:ln>
          </p:spPr>
          <p:txBody>
            <a:bodyPr rtlCol="0" anchor="ctr"/>
            <a:lstStyle/>
            <a:p>
              <a:endParaRPr lang="en-GB"/>
            </a:p>
          </p:txBody>
        </p:sp>
        <p:sp>
          <p:nvSpPr>
            <p:cNvPr id="1242" name="Freeform: Shape 1241">
              <a:extLst>
                <a:ext uri="{FF2B5EF4-FFF2-40B4-BE49-F238E27FC236}">
                  <a16:creationId xmlns:a16="http://schemas.microsoft.com/office/drawing/2014/main" id="{455D0E36-B945-45E3-8543-461CCC12F811}"/>
                </a:ext>
              </a:extLst>
            </p:cNvPr>
            <p:cNvSpPr/>
            <p:nvPr/>
          </p:nvSpPr>
          <p:spPr>
            <a:xfrm>
              <a:off x="6969839" y="3679475"/>
              <a:ext cx="67862" cy="28982"/>
            </a:xfrm>
            <a:custGeom>
              <a:avLst/>
              <a:gdLst>
                <a:gd name="connsiteX0" fmla="*/ 17179 w 67862"/>
                <a:gd name="connsiteY0" fmla="*/ 4330 h 28982"/>
                <a:gd name="connsiteX1" fmla="*/ 16776 w 67862"/>
                <a:gd name="connsiteY1" fmla="*/ 4413 h 28982"/>
                <a:gd name="connsiteX2" fmla="*/ 18228 w 67862"/>
                <a:gd name="connsiteY2" fmla="*/ 3129 h 28982"/>
                <a:gd name="connsiteX3" fmla="*/ 20319 w 67862"/>
                <a:gd name="connsiteY3" fmla="*/ 2802 h 28982"/>
                <a:gd name="connsiteX4" fmla="*/ 23139 w 67862"/>
                <a:gd name="connsiteY4" fmla="*/ 5059 h 28982"/>
                <a:gd name="connsiteX5" fmla="*/ 27563 w 67862"/>
                <a:gd name="connsiteY5" fmla="*/ 6831 h 28982"/>
                <a:gd name="connsiteX6" fmla="*/ 33674 w 67862"/>
                <a:gd name="connsiteY6" fmla="*/ 6990 h 28982"/>
                <a:gd name="connsiteX7" fmla="*/ 39466 w 67862"/>
                <a:gd name="connsiteY7" fmla="*/ 5622 h 28982"/>
                <a:gd name="connsiteX8" fmla="*/ 42841 w 67862"/>
                <a:gd name="connsiteY8" fmla="*/ 2566 h 28982"/>
                <a:gd name="connsiteX9" fmla="*/ 45015 w 67862"/>
                <a:gd name="connsiteY9" fmla="*/ 468 h 28982"/>
                <a:gd name="connsiteX10" fmla="*/ 48231 w 67862"/>
                <a:gd name="connsiteY10" fmla="*/ 468 h 28982"/>
                <a:gd name="connsiteX11" fmla="*/ 64080 w 67862"/>
                <a:gd name="connsiteY11" fmla="*/ 5698 h 28982"/>
                <a:gd name="connsiteX12" fmla="*/ 67462 w 67862"/>
                <a:gd name="connsiteY12" fmla="*/ 6831 h 28982"/>
                <a:gd name="connsiteX13" fmla="*/ 67698 w 67862"/>
                <a:gd name="connsiteY13" fmla="*/ 8434 h 28982"/>
                <a:gd name="connsiteX14" fmla="*/ 66170 w 67862"/>
                <a:gd name="connsiteY14" fmla="*/ 12296 h 28982"/>
                <a:gd name="connsiteX15" fmla="*/ 54753 w 67862"/>
                <a:gd name="connsiteY15" fmla="*/ 22429 h 28982"/>
                <a:gd name="connsiteX16" fmla="*/ 37695 w 67862"/>
                <a:gd name="connsiteY16" fmla="*/ 28791 h 28982"/>
                <a:gd name="connsiteX17" fmla="*/ 19353 w 67862"/>
                <a:gd name="connsiteY17" fmla="*/ 28707 h 28982"/>
                <a:gd name="connsiteX18" fmla="*/ 4470 w 67862"/>
                <a:gd name="connsiteY18" fmla="*/ 20262 h 28982"/>
                <a:gd name="connsiteX19" fmla="*/ 373 w 67862"/>
                <a:gd name="connsiteY19" fmla="*/ 15519 h 28982"/>
                <a:gd name="connsiteX20" fmla="*/ 1011 w 67862"/>
                <a:gd name="connsiteY20" fmla="*/ 13748 h 28982"/>
                <a:gd name="connsiteX21" fmla="*/ 17179 w 67862"/>
                <a:gd name="connsiteY21" fmla="*/ 4330 h 28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7862" h="28982">
                  <a:moveTo>
                    <a:pt x="17179" y="4330"/>
                  </a:moveTo>
                  <a:cubicBezTo>
                    <a:pt x="17666" y="4254"/>
                    <a:pt x="16776" y="4413"/>
                    <a:pt x="16776" y="4413"/>
                  </a:cubicBezTo>
                  <a:cubicBezTo>
                    <a:pt x="16776" y="4413"/>
                    <a:pt x="17422" y="3524"/>
                    <a:pt x="18228" y="3129"/>
                  </a:cubicBezTo>
                  <a:cubicBezTo>
                    <a:pt x="19034" y="2726"/>
                    <a:pt x="19596" y="2726"/>
                    <a:pt x="20319" y="2802"/>
                  </a:cubicBezTo>
                  <a:cubicBezTo>
                    <a:pt x="21041" y="2885"/>
                    <a:pt x="21930" y="4011"/>
                    <a:pt x="23139" y="5059"/>
                  </a:cubicBezTo>
                  <a:cubicBezTo>
                    <a:pt x="24340" y="6101"/>
                    <a:pt x="25632" y="6344"/>
                    <a:pt x="27563" y="6831"/>
                  </a:cubicBezTo>
                  <a:cubicBezTo>
                    <a:pt x="29493" y="7309"/>
                    <a:pt x="30938" y="7066"/>
                    <a:pt x="33674" y="6990"/>
                  </a:cubicBezTo>
                  <a:cubicBezTo>
                    <a:pt x="36411" y="6907"/>
                    <a:pt x="37049" y="6260"/>
                    <a:pt x="39466" y="5622"/>
                  </a:cubicBezTo>
                  <a:cubicBezTo>
                    <a:pt x="41876" y="4976"/>
                    <a:pt x="42036" y="3767"/>
                    <a:pt x="42841" y="2566"/>
                  </a:cubicBezTo>
                  <a:cubicBezTo>
                    <a:pt x="43647" y="1358"/>
                    <a:pt x="43244" y="1190"/>
                    <a:pt x="45015" y="468"/>
                  </a:cubicBezTo>
                  <a:cubicBezTo>
                    <a:pt x="46787" y="-254"/>
                    <a:pt x="48231" y="468"/>
                    <a:pt x="48231" y="468"/>
                  </a:cubicBezTo>
                  <a:cubicBezTo>
                    <a:pt x="48231" y="468"/>
                    <a:pt x="62308" y="5295"/>
                    <a:pt x="64080" y="5698"/>
                  </a:cubicBezTo>
                  <a:cubicBezTo>
                    <a:pt x="65851" y="6101"/>
                    <a:pt x="66580" y="6420"/>
                    <a:pt x="67462" y="6831"/>
                  </a:cubicBezTo>
                  <a:cubicBezTo>
                    <a:pt x="68344" y="7226"/>
                    <a:pt x="67698" y="8434"/>
                    <a:pt x="67698" y="8434"/>
                  </a:cubicBezTo>
                  <a:cubicBezTo>
                    <a:pt x="67698" y="8434"/>
                    <a:pt x="66900" y="10608"/>
                    <a:pt x="66170" y="12296"/>
                  </a:cubicBezTo>
                  <a:cubicBezTo>
                    <a:pt x="65448" y="13983"/>
                    <a:pt x="58044" y="19373"/>
                    <a:pt x="54753" y="22429"/>
                  </a:cubicBezTo>
                  <a:cubicBezTo>
                    <a:pt x="51454" y="25492"/>
                    <a:pt x="41640" y="28145"/>
                    <a:pt x="37695" y="28791"/>
                  </a:cubicBezTo>
                  <a:cubicBezTo>
                    <a:pt x="33758" y="29429"/>
                    <a:pt x="23374" y="29027"/>
                    <a:pt x="19353" y="28707"/>
                  </a:cubicBezTo>
                  <a:cubicBezTo>
                    <a:pt x="15332" y="28388"/>
                    <a:pt x="5359" y="20908"/>
                    <a:pt x="4470" y="20262"/>
                  </a:cubicBezTo>
                  <a:cubicBezTo>
                    <a:pt x="3588" y="19616"/>
                    <a:pt x="1338" y="16401"/>
                    <a:pt x="373" y="15519"/>
                  </a:cubicBezTo>
                  <a:cubicBezTo>
                    <a:pt x="-593" y="14630"/>
                    <a:pt x="1011" y="13748"/>
                    <a:pt x="1011" y="13748"/>
                  </a:cubicBezTo>
                  <a:lnTo>
                    <a:pt x="17179" y="4330"/>
                  </a:lnTo>
                  <a:close/>
                </a:path>
              </a:pathLst>
            </a:custGeom>
            <a:solidFill>
              <a:srgbClr val="231F20"/>
            </a:solidFill>
            <a:ln w="7575" cap="flat">
              <a:noFill/>
              <a:prstDash val="solid"/>
              <a:round/>
            </a:ln>
          </p:spPr>
          <p:txBody>
            <a:bodyPr rtlCol="0" anchor="ctr"/>
            <a:lstStyle/>
            <a:p>
              <a:endParaRPr lang="en-GB"/>
            </a:p>
          </p:txBody>
        </p:sp>
        <p:sp>
          <p:nvSpPr>
            <p:cNvPr id="1243" name="Freeform: Shape 1242">
              <a:extLst>
                <a:ext uri="{FF2B5EF4-FFF2-40B4-BE49-F238E27FC236}">
                  <a16:creationId xmlns:a16="http://schemas.microsoft.com/office/drawing/2014/main" id="{CED9D2E8-30E6-48CF-8408-317647114343}"/>
                </a:ext>
              </a:extLst>
            </p:cNvPr>
            <p:cNvSpPr/>
            <p:nvPr/>
          </p:nvSpPr>
          <p:spPr>
            <a:xfrm>
              <a:off x="6957590" y="3633944"/>
              <a:ext cx="24537" cy="18253"/>
            </a:xfrm>
            <a:custGeom>
              <a:avLst/>
              <a:gdLst>
                <a:gd name="connsiteX0" fmla="*/ 21766 w 24537"/>
                <a:gd name="connsiteY0" fmla="*/ 445 h 18253"/>
                <a:gd name="connsiteX1" fmla="*/ 22899 w 24537"/>
                <a:gd name="connsiteY1" fmla="*/ 126 h 18253"/>
                <a:gd name="connsiteX2" fmla="*/ 23538 w 24537"/>
                <a:gd name="connsiteY2" fmla="*/ 1494 h 18253"/>
                <a:gd name="connsiteX3" fmla="*/ 24587 w 24537"/>
                <a:gd name="connsiteY3" fmla="*/ 13482 h 18253"/>
                <a:gd name="connsiteX4" fmla="*/ 22975 w 24537"/>
                <a:gd name="connsiteY4" fmla="*/ 14842 h 18253"/>
                <a:gd name="connsiteX5" fmla="*/ 3272 w 24537"/>
                <a:gd name="connsiteY5" fmla="*/ 18309 h 18253"/>
                <a:gd name="connsiteX6" fmla="*/ 1418 w 24537"/>
                <a:gd name="connsiteY6" fmla="*/ 17260 h 18253"/>
                <a:gd name="connsiteX7" fmla="*/ 49 w 24537"/>
                <a:gd name="connsiteY7" fmla="*/ 3904 h 18253"/>
                <a:gd name="connsiteX8" fmla="*/ 1661 w 24537"/>
                <a:gd name="connsiteY8" fmla="*/ 2703 h 18253"/>
                <a:gd name="connsiteX9" fmla="*/ 21766 w 24537"/>
                <a:gd name="connsiteY9" fmla="*/ 445 h 1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37" h="18253">
                  <a:moveTo>
                    <a:pt x="21766" y="445"/>
                  </a:moveTo>
                  <a:cubicBezTo>
                    <a:pt x="21766" y="445"/>
                    <a:pt x="22093" y="126"/>
                    <a:pt x="22899" y="126"/>
                  </a:cubicBezTo>
                  <a:cubicBezTo>
                    <a:pt x="23705" y="126"/>
                    <a:pt x="23538" y="1494"/>
                    <a:pt x="23538" y="1494"/>
                  </a:cubicBezTo>
                  <a:cubicBezTo>
                    <a:pt x="23538" y="1494"/>
                    <a:pt x="24587" y="12273"/>
                    <a:pt x="24587" y="13482"/>
                  </a:cubicBezTo>
                  <a:cubicBezTo>
                    <a:pt x="24587" y="14683"/>
                    <a:pt x="22975" y="14842"/>
                    <a:pt x="22975" y="14842"/>
                  </a:cubicBezTo>
                  <a:cubicBezTo>
                    <a:pt x="22975" y="14842"/>
                    <a:pt x="4876" y="17906"/>
                    <a:pt x="3272" y="18309"/>
                  </a:cubicBezTo>
                  <a:cubicBezTo>
                    <a:pt x="1661" y="18711"/>
                    <a:pt x="1418" y="17260"/>
                    <a:pt x="1418" y="17260"/>
                  </a:cubicBezTo>
                  <a:cubicBezTo>
                    <a:pt x="1418" y="17260"/>
                    <a:pt x="49" y="5189"/>
                    <a:pt x="49" y="3904"/>
                  </a:cubicBezTo>
                  <a:cubicBezTo>
                    <a:pt x="49" y="2619"/>
                    <a:pt x="1661" y="2703"/>
                    <a:pt x="1661" y="2703"/>
                  </a:cubicBezTo>
                  <a:lnTo>
                    <a:pt x="21766" y="445"/>
                  </a:lnTo>
                  <a:close/>
                </a:path>
              </a:pathLst>
            </a:custGeom>
            <a:solidFill>
              <a:srgbClr val="231F20"/>
            </a:solidFill>
            <a:ln w="7575" cap="flat">
              <a:noFill/>
              <a:prstDash val="solid"/>
              <a:round/>
            </a:ln>
          </p:spPr>
          <p:txBody>
            <a:bodyPr rtlCol="0" anchor="ctr"/>
            <a:lstStyle/>
            <a:p>
              <a:endParaRPr lang="en-GB"/>
            </a:p>
          </p:txBody>
        </p:sp>
        <p:sp>
          <p:nvSpPr>
            <p:cNvPr id="1244" name="Freeform: Shape 1243">
              <a:extLst>
                <a:ext uri="{FF2B5EF4-FFF2-40B4-BE49-F238E27FC236}">
                  <a16:creationId xmlns:a16="http://schemas.microsoft.com/office/drawing/2014/main" id="{673CDB00-18D2-4C80-92B0-9FE6FB71A712}"/>
                </a:ext>
              </a:extLst>
            </p:cNvPr>
            <p:cNvSpPr/>
            <p:nvPr/>
          </p:nvSpPr>
          <p:spPr>
            <a:xfrm>
              <a:off x="6959341" y="3654444"/>
              <a:ext cx="24881" cy="14531"/>
            </a:xfrm>
            <a:custGeom>
              <a:avLst/>
              <a:gdLst>
                <a:gd name="connsiteX0" fmla="*/ 21066 w 24881"/>
                <a:gd name="connsiteY0" fmla="*/ 956 h 14531"/>
                <a:gd name="connsiteX1" fmla="*/ 22996 w 24881"/>
                <a:gd name="connsiteY1" fmla="*/ 150 h 14531"/>
                <a:gd name="connsiteX2" fmla="*/ 24448 w 24881"/>
                <a:gd name="connsiteY2" fmla="*/ 1678 h 14531"/>
                <a:gd name="connsiteX3" fmla="*/ 24844 w 24881"/>
                <a:gd name="connsiteY3" fmla="*/ 5540 h 14531"/>
                <a:gd name="connsiteX4" fmla="*/ 24608 w 24881"/>
                <a:gd name="connsiteY4" fmla="*/ 9318 h 14531"/>
                <a:gd name="connsiteX5" fmla="*/ 19378 w 24881"/>
                <a:gd name="connsiteY5" fmla="*/ 10929 h 14531"/>
                <a:gd name="connsiteX6" fmla="*/ 6266 w 24881"/>
                <a:gd name="connsiteY6" fmla="*/ 14464 h 14531"/>
                <a:gd name="connsiteX7" fmla="*/ 2480 w 24881"/>
                <a:gd name="connsiteY7" fmla="*/ 14304 h 14531"/>
                <a:gd name="connsiteX8" fmla="*/ 1120 w 24881"/>
                <a:gd name="connsiteY8" fmla="*/ 12054 h 14531"/>
                <a:gd name="connsiteX9" fmla="*/ 71 w 24881"/>
                <a:gd name="connsiteY9" fmla="*/ 6345 h 14531"/>
                <a:gd name="connsiteX10" fmla="*/ 1120 w 24881"/>
                <a:gd name="connsiteY10" fmla="*/ 4894 h 14531"/>
                <a:gd name="connsiteX11" fmla="*/ 4092 w 24881"/>
                <a:gd name="connsiteY11" fmla="*/ 4491 h 14531"/>
                <a:gd name="connsiteX12" fmla="*/ 21066 w 24881"/>
                <a:gd name="connsiteY12" fmla="*/ 956 h 1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81" h="14531">
                  <a:moveTo>
                    <a:pt x="21066" y="956"/>
                  </a:moveTo>
                  <a:cubicBezTo>
                    <a:pt x="21066" y="956"/>
                    <a:pt x="22031" y="310"/>
                    <a:pt x="22996" y="150"/>
                  </a:cubicBezTo>
                  <a:cubicBezTo>
                    <a:pt x="23962" y="-9"/>
                    <a:pt x="24205" y="1032"/>
                    <a:pt x="24448" y="1678"/>
                  </a:cubicBezTo>
                  <a:cubicBezTo>
                    <a:pt x="24684" y="2317"/>
                    <a:pt x="24608" y="3769"/>
                    <a:pt x="24844" y="5540"/>
                  </a:cubicBezTo>
                  <a:cubicBezTo>
                    <a:pt x="25087" y="7311"/>
                    <a:pt x="24768" y="8512"/>
                    <a:pt x="24608" y="9318"/>
                  </a:cubicBezTo>
                  <a:cubicBezTo>
                    <a:pt x="24448" y="10123"/>
                    <a:pt x="21795" y="10359"/>
                    <a:pt x="19378" y="10929"/>
                  </a:cubicBezTo>
                  <a:cubicBezTo>
                    <a:pt x="16961" y="11491"/>
                    <a:pt x="7794" y="14144"/>
                    <a:pt x="6266" y="14464"/>
                  </a:cubicBezTo>
                  <a:cubicBezTo>
                    <a:pt x="4738" y="14791"/>
                    <a:pt x="3051" y="14707"/>
                    <a:pt x="2480" y="14304"/>
                  </a:cubicBezTo>
                  <a:cubicBezTo>
                    <a:pt x="1918" y="13901"/>
                    <a:pt x="1363" y="13019"/>
                    <a:pt x="1120" y="12054"/>
                  </a:cubicBezTo>
                  <a:cubicBezTo>
                    <a:pt x="877" y="11089"/>
                    <a:pt x="230" y="7949"/>
                    <a:pt x="71" y="6345"/>
                  </a:cubicBezTo>
                  <a:cubicBezTo>
                    <a:pt x="-89" y="4734"/>
                    <a:pt x="717" y="5137"/>
                    <a:pt x="1120" y="4894"/>
                  </a:cubicBezTo>
                  <a:cubicBezTo>
                    <a:pt x="1523" y="4650"/>
                    <a:pt x="2807" y="4574"/>
                    <a:pt x="4092" y="4491"/>
                  </a:cubicBezTo>
                  <a:cubicBezTo>
                    <a:pt x="5377" y="4415"/>
                    <a:pt x="21066" y="956"/>
                    <a:pt x="21066" y="956"/>
                  </a:cubicBezTo>
                  <a:close/>
                </a:path>
              </a:pathLst>
            </a:custGeom>
            <a:solidFill>
              <a:srgbClr val="231F20"/>
            </a:solidFill>
            <a:ln w="7575" cap="flat">
              <a:noFill/>
              <a:prstDash val="solid"/>
              <a:round/>
            </a:ln>
          </p:spPr>
          <p:txBody>
            <a:bodyPr rtlCol="0" anchor="ctr"/>
            <a:lstStyle/>
            <a:p>
              <a:endParaRPr lang="en-GB"/>
            </a:p>
          </p:txBody>
        </p:sp>
        <p:sp>
          <p:nvSpPr>
            <p:cNvPr id="1245" name="Freeform: Shape 1244">
              <a:extLst>
                <a:ext uri="{FF2B5EF4-FFF2-40B4-BE49-F238E27FC236}">
                  <a16:creationId xmlns:a16="http://schemas.microsoft.com/office/drawing/2014/main" id="{878485DB-9603-43F6-970F-217A001D6BCB}"/>
                </a:ext>
              </a:extLst>
            </p:cNvPr>
            <p:cNvSpPr/>
            <p:nvPr/>
          </p:nvSpPr>
          <p:spPr>
            <a:xfrm>
              <a:off x="6962480" y="3670788"/>
              <a:ext cx="23981" cy="17456"/>
            </a:xfrm>
            <a:custGeom>
              <a:avLst/>
              <a:gdLst>
                <a:gd name="connsiteX0" fmla="*/ 21151 w 23981"/>
                <a:gd name="connsiteY0" fmla="*/ 141 h 17456"/>
                <a:gd name="connsiteX1" fmla="*/ 22998 w 23981"/>
                <a:gd name="connsiteY1" fmla="*/ 544 h 17456"/>
                <a:gd name="connsiteX2" fmla="*/ 23804 w 23981"/>
                <a:gd name="connsiteY2" fmla="*/ 3684 h 17456"/>
                <a:gd name="connsiteX3" fmla="*/ 23720 w 23981"/>
                <a:gd name="connsiteY3" fmla="*/ 6336 h 17456"/>
                <a:gd name="connsiteX4" fmla="*/ 20505 w 23981"/>
                <a:gd name="connsiteY4" fmla="*/ 7940 h 17456"/>
                <a:gd name="connsiteX5" fmla="*/ 11733 w 23981"/>
                <a:gd name="connsiteY5" fmla="*/ 13254 h 17456"/>
                <a:gd name="connsiteX6" fmla="*/ 5143 w 23981"/>
                <a:gd name="connsiteY6" fmla="*/ 17434 h 17456"/>
                <a:gd name="connsiteX7" fmla="*/ 3372 w 23981"/>
                <a:gd name="connsiteY7" fmla="*/ 16074 h 17456"/>
                <a:gd name="connsiteX8" fmla="*/ 149 w 23981"/>
                <a:gd name="connsiteY8" fmla="*/ 8267 h 17456"/>
                <a:gd name="connsiteX9" fmla="*/ 1114 w 23981"/>
                <a:gd name="connsiteY9" fmla="*/ 5934 h 17456"/>
                <a:gd name="connsiteX10" fmla="*/ 21151 w 23981"/>
                <a:gd name="connsiteY10" fmla="*/ 141 h 17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81" h="17456">
                  <a:moveTo>
                    <a:pt x="21151" y="141"/>
                  </a:moveTo>
                  <a:cubicBezTo>
                    <a:pt x="21151" y="141"/>
                    <a:pt x="22033" y="141"/>
                    <a:pt x="22998" y="544"/>
                  </a:cubicBezTo>
                  <a:cubicBezTo>
                    <a:pt x="23964" y="947"/>
                    <a:pt x="23318" y="1829"/>
                    <a:pt x="23804" y="3684"/>
                  </a:cubicBezTo>
                  <a:cubicBezTo>
                    <a:pt x="24283" y="5531"/>
                    <a:pt x="23888" y="5774"/>
                    <a:pt x="23720" y="6336"/>
                  </a:cubicBezTo>
                  <a:cubicBezTo>
                    <a:pt x="23561" y="6899"/>
                    <a:pt x="21957" y="7781"/>
                    <a:pt x="20505" y="7940"/>
                  </a:cubicBezTo>
                  <a:cubicBezTo>
                    <a:pt x="19053" y="8108"/>
                    <a:pt x="14226" y="11483"/>
                    <a:pt x="11733" y="13254"/>
                  </a:cubicBezTo>
                  <a:cubicBezTo>
                    <a:pt x="9240" y="15025"/>
                    <a:pt x="5865" y="16955"/>
                    <a:pt x="5143" y="17434"/>
                  </a:cubicBezTo>
                  <a:cubicBezTo>
                    <a:pt x="4413" y="17921"/>
                    <a:pt x="4656" y="17275"/>
                    <a:pt x="3372" y="16074"/>
                  </a:cubicBezTo>
                  <a:cubicBezTo>
                    <a:pt x="2079" y="14865"/>
                    <a:pt x="635" y="9795"/>
                    <a:pt x="149" y="8267"/>
                  </a:cubicBezTo>
                  <a:cubicBezTo>
                    <a:pt x="-330" y="6739"/>
                    <a:pt x="1114" y="5934"/>
                    <a:pt x="1114" y="5934"/>
                  </a:cubicBezTo>
                  <a:lnTo>
                    <a:pt x="21151" y="141"/>
                  </a:lnTo>
                  <a:close/>
                </a:path>
              </a:pathLst>
            </a:custGeom>
            <a:solidFill>
              <a:srgbClr val="231F20"/>
            </a:solidFill>
            <a:ln w="7575" cap="flat">
              <a:noFill/>
              <a:prstDash val="solid"/>
              <a:round/>
            </a:ln>
          </p:spPr>
          <p:txBody>
            <a:bodyPr rtlCol="0" anchor="ctr"/>
            <a:lstStyle/>
            <a:p>
              <a:endParaRPr lang="en-GB"/>
            </a:p>
          </p:txBody>
        </p:sp>
        <p:sp>
          <p:nvSpPr>
            <p:cNvPr id="1246" name="Freeform: Shape 1245">
              <a:extLst>
                <a:ext uri="{FF2B5EF4-FFF2-40B4-BE49-F238E27FC236}">
                  <a16:creationId xmlns:a16="http://schemas.microsoft.com/office/drawing/2014/main" id="{C529D9AD-CDC5-4E11-BD51-9EE8EECE8630}"/>
                </a:ext>
              </a:extLst>
            </p:cNvPr>
            <p:cNvSpPr/>
            <p:nvPr/>
          </p:nvSpPr>
          <p:spPr>
            <a:xfrm>
              <a:off x="7016690" y="3666151"/>
              <a:ext cx="23614" cy="12748"/>
            </a:xfrm>
            <a:custGeom>
              <a:avLst/>
              <a:gdLst>
                <a:gd name="connsiteX0" fmla="*/ 22788 w 23614"/>
                <a:gd name="connsiteY0" fmla="*/ 435 h 12748"/>
                <a:gd name="connsiteX1" fmla="*/ 23510 w 23614"/>
                <a:gd name="connsiteY1" fmla="*/ 2282 h 12748"/>
                <a:gd name="connsiteX2" fmla="*/ 23677 w 23614"/>
                <a:gd name="connsiteY2" fmla="*/ 6546 h 12748"/>
                <a:gd name="connsiteX3" fmla="*/ 23510 w 23614"/>
                <a:gd name="connsiteY3" fmla="*/ 11297 h 12748"/>
                <a:gd name="connsiteX4" fmla="*/ 23031 w 23614"/>
                <a:gd name="connsiteY4" fmla="*/ 12817 h 12748"/>
                <a:gd name="connsiteX5" fmla="*/ 1063 w 23614"/>
                <a:gd name="connsiteY5" fmla="*/ 7268 h 12748"/>
                <a:gd name="connsiteX6" fmla="*/ 182 w 23614"/>
                <a:gd name="connsiteY6" fmla="*/ 5657 h 12748"/>
                <a:gd name="connsiteX7" fmla="*/ 425 w 23614"/>
                <a:gd name="connsiteY7" fmla="*/ 1636 h 12748"/>
                <a:gd name="connsiteX8" fmla="*/ 1307 w 23614"/>
                <a:gd name="connsiteY8" fmla="*/ 267 h 12748"/>
                <a:gd name="connsiteX9" fmla="*/ 2599 w 23614"/>
                <a:gd name="connsiteY9" fmla="*/ 511 h 12748"/>
                <a:gd name="connsiteX10" fmla="*/ 22788 w 23614"/>
                <a:gd name="connsiteY10" fmla="*/ 435 h 12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 h="12748">
                  <a:moveTo>
                    <a:pt x="22788" y="435"/>
                  </a:moveTo>
                  <a:cubicBezTo>
                    <a:pt x="23191" y="594"/>
                    <a:pt x="23267" y="1636"/>
                    <a:pt x="23510" y="2282"/>
                  </a:cubicBezTo>
                  <a:cubicBezTo>
                    <a:pt x="23753" y="2928"/>
                    <a:pt x="23677" y="4935"/>
                    <a:pt x="23677" y="6546"/>
                  </a:cubicBezTo>
                  <a:cubicBezTo>
                    <a:pt x="23677" y="8150"/>
                    <a:pt x="23510" y="9199"/>
                    <a:pt x="23510" y="11297"/>
                  </a:cubicBezTo>
                  <a:cubicBezTo>
                    <a:pt x="23510" y="13380"/>
                    <a:pt x="23031" y="12817"/>
                    <a:pt x="23031" y="12817"/>
                  </a:cubicBezTo>
                  <a:cubicBezTo>
                    <a:pt x="23031" y="12817"/>
                    <a:pt x="2515" y="7512"/>
                    <a:pt x="1063" y="7268"/>
                  </a:cubicBezTo>
                  <a:cubicBezTo>
                    <a:pt x="-381" y="7025"/>
                    <a:pt x="182" y="6143"/>
                    <a:pt x="182" y="5657"/>
                  </a:cubicBezTo>
                  <a:cubicBezTo>
                    <a:pt x="182" y="5178"/>
                    <a:pt x="265" y="2525"/>
                    <a:pt x="425" y="1636"/>
                  </a:cubicBezTo>
                  <a:cubicBezTo>
                    <a:pt x="584" y="754"/>
                    <a:pt x="744" y="678"/>
                    <a:pt x="1307" y="267"/>
                  </a:cubicBezTo>
                  <a:cubicBezTo>
                    <a:pt x="1869" y="-128"/>
                    <a:pt x="2599" y="511"/>
                    <a:pt x="2599" y="511"/>
                  </a:cubicBezTo>
                  <a:lnTo>
                    <a:pt x="22788" y="435"/>
                  </a:lnTo>
                  <a:close/>
                </a:path>
              </a:pathLst>
            </a:custGeom>
            <a:solidFill>
              <a:srgbClr val="231F20"/>
            </a:solidFill>
            <a:ln w="7575" cap="flat">
              <a:noFill/>
              <a:prstDash val="solid"/>
              <a:round/>
            </a:ln>
          </p:spPr>
          <p:txBody>
            <a:bodyPr rtlCol="0" anchor="ctr"/>
            <a:lstStyle/>
            <a:p>
              <a:endParaRPr lang="en-GB"/>
            </a:p>
          </p:txBody>
        </p:sp>
        <p:sp>
          <p:nvSpPr>
            <p:cNvPr id="1247" name="Freeform: Shape 1246">
              <a:extLst>
                <a:ext uri="{FF2B5EF4-FFF2-40B4-BE49-F238E27FC236}">
                  <a16:creationId xmlns:a16="http://schemas.microsoft.com/office/drawing/2014/main" id="{6744F7DF-77E6-4F80-A2A3-4BA128288FE8}"/>
                </a:ext>
              </a:extLst>
            </p:cNvPr>
            <p:cNvSpPr/>
            <p:nvPr/>
          </p:nvSpPr>
          <p:spPr>
            <a:xfrm>
              <a:off x="7015406" y="3648744"/>
              <a:ext cx="24684" cy="11039"/>
            </a:xfrm>
            <a:custGeom>
              <a:avLst/>
              <a:gdLst>
                <a:gd name="connsiteX0" fmla="*/ 20856 w 24684"/>
                <a:gd name="connsiteY0" fmla="*/ 131 h 11039"/>
                <a:gd name="connsiteX1" fmla="*/ 23106 w 24684"/>
                <a:gd name="connsiteY1" fmla="*/ 1013 h 11039"/>
                <a:gd name="connsiteX2" fmla="*/ 23828 w 24684"/>
                <a:gd name="connsiteY2" fmla="*/ 3589 h 11039"/>
                <a:gd name="connsiteX3" fmla="*/ 24634 w 24684"/>
                <a:gd name="connsiteY3" fmla="*/ 8500 h 11039"/>
                <a:gd name="connsiteX4" fmla="*/ 23669 w 24684"/>
                <a:gd name="connsiteY4" fmla="*/ 10666 h 11039"/>
                <a:gd name="connsiteX5" fmla="*/ 18036 w 24684"/>
                <a:gd name="connsiteY5" fmla="*/ 10666 h 11039"/>
                <a:gd name="connsiteX6" fmla="*/ 11278 w 24684"/>
                <a:gd name="connsiteY6" fmla="*/ 10833 h 11039"/>
                <a:gd name="connsiteX7" fmla="*/ 5403 w 24684"/>
                <a:gd name="connsiteY7" fmla="*/ 11153 h 11039"/>
                <a:gd name="connsiteX8" fmla="*/ 1305 w 24684"/>
                <a:gd name="connsiteY8" fmla="*/ 10347 h 11039"/>
                <a:gd name="connsiteX9" fmla="*/ 180 w 24684"/>
                <a:gd name="connsiteY9" fmla="*/ 7451 h 11039"/>
                <a:gd name="connsiteX10" fmla="*/ 97 w 24684"/>
                <a:gd name="connsiteY10" fmla="*/ 3430 h 11039"/>
                <a:gd name="connsiteX11" fmla="*/ 1701 w 24684"/>
                <a:gd name="connsiteY11" fmla="*/ 2145 h 11039"/>
                <a:gd name="connsiteX12" fmla="*/ 5813 w 24684"/>
                <a:gd name="connsiteY12" fmla="*/ 1818 h 11039"/>
                <a:gd name="connsiteX13" fmla="*/ 11362 w 24684"/>
                <a:gd name="connsiteY13" fmla="*/ 693 h 11039"/>
                <a:gd name="connsiteX14" fmla="*/ 20856 w 24684"/>
                <a:gd name="connsiteY14" fmla="*/ 131 h 1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684" h="11039">
                  <a:moveTo>
                    <a:pt x="20856" y="131"/>
                  </a:moveTo>
                  <a:cubicBezTo>
                    <a:pt x="20856" y="131"/>
                    <a:pt x="22460" y="458"/>
                    <a:pt x="23106" y="1013"/>
                  </a:cubicBezTo>
                  <a:cubicBezTo>
                    <a:pt x="23745" y="1583"/>
                    <a:pt x="23509" y="2464"/>
                    <a:pt x="23828" y="3589"/>
                  </a:cubicBezTo>
                  <a:cubicBezTo>
                    <a:pt x="24148" y="4714"/>
                    <a:pt x="24072" y="6007"/>
                    <a:pt x="24634" y="8500"/>
                  </a:cubicBezTo>
                  <a:cubicBezTo>
                    <a:pt x="25197" y="10993"/>
                    <a:pt x="23669" y="10666"/>
                    <a:pt x="23669" y="10666"/>
                  </a:cubicBezTo>
                  <a:lnTo>
                    <a:pt x="18036" y="10666"/>
                  </a:lnTo>
                  <a:cubicBezTo>
                    <a:pt x="17230" y="10666"/>
                    <a:pt x="14175" y="10666"/>
                    <a:pt x="11278" y="10833"/>
                  </a:cubicBezTo>
                  <a:cubicBezTo>
                    <a:pt x="8382" y="10993"/>
                    <a:pt x="8063" y="10993"/>
                    <a:pt x="5403" y="11153"/>
                  </a:cubicBezTo>
                  <a:cubicBezTo>
                    <a:pt x="2750" y="11312"/>
                    <a:pt x="1305" y="10347"/>
                    <a:pt x="1305" y="10347"/>
                  </a:cubicBezTo>
                  <a:cubicBezTo>
                    <a:pt x="1305" y="10347"/>
                    <a:pt x="180" y="8979"/>
                    <a:pt x="180" y="7451"/>
                  </a:cubicBezTo>
                  <a:cubicBezTo>
                    <a:pt x="180" y="5923"/>
                    <a:pt x="13" y="4555"/>
                    <a:pt x="97" y="3430"/>
                  </a:cubicBezTo>
                  <a:cubicBezTo>
                    <a:pt x="180" y="2305"/>
                    <a:pt x="1701" y="2145"/>
                    <a:pt x="1701" y="2145"/>
                  </a:cubicBezTo>
                  <a:cubicBezTo>
                    <a:pt x="1701" y="2145"/>
                    <a:pt x="4437" y="1902"/>
                    <a:pt x="5813" y="1818"/>
                  </a:cubicBezTo>
                  <a:cubicBezTo>
                    <a:pt x="7174" y="1742"/>
                    <a:pt x="8306" y="1180"/>
                    <a:pt x="11362" y="693"/>
                  </a:cubicBezTo>
                  <a:cubicBezTo>
                    <a:pt x="14418" y="214"/>
                    <a:pt x="20856" y="131"/>
                    <a:pt x="20856" y="131"/>
                  </a:cubicBezTo>
                  <a:close/>
                </a:path>
              </a:pathLst>
            </a:custGeom>
            <a:solidFill>
              <a:srgbClr val="231F20"/>
            </a:solidFill>
            <a:ln w="7575" cap="flat">
              <a:noFill/>
              <a:prstDash val="solid"/>
              <a:round/>
            </a:ln>
          </p:spPr>
          <p:txBody>
            <a:bodyPr rtlCol="0" anchor="ctr"/>
            <a:lstStyle/>
            <a:p>
              <a:endParaRPr lang="en-GB"/>
            </a:p>
          </p:txBody>
        </p:sp>
        <p:sp>
          <p:nvSpPr>
            <p:cNvPr id="1248" name="Freeform: Shape 1247">
              <a:extLst>
                <a:ext uri="{FF2B5EF4-FFF2-40B4-BE49-F238E27FC236}">
                  <a16:creationId xmlns:a16="http://schemas.microsoft.com/office/drawing/2014/main" id="{A98326F7-4C41-4F99-8F74-32FEE8086F56}"/>
                </a:ext>
              </a:extLst>
            </p:cNvPr>
            <p:cNvSpPr/>
            <p:nvPr/>
          </p:nvSpPr>
          <p:spPr>
            <a:xfrm>
              <a:off x="7013011" y="3626062"/>
              <a:ext cx="24059" cy="16890"/>
            </a:xfrm>
            <a:custGeom>
              <a:avLst/>
              <a:gdLst>
                <a:gd name="connsiteX0" fmla="*/ 19380 w 24059"/>
                <a:gd name="connsiteY0" fmla="*/ 123 h 16890"/>
                <a:gd name="connsiteX1" fmla="*/ 19783 w 24059"/>
                <a:gd name="connsiteY1" fmla="*/ 2532 h 16890"/>
                <a:gd name="connsiteX2" fmla="*/ 20992 w 24059"/>
                <a:gd name="connsiteY2" fmla="*/ 5025 h 16890"/>
                <a:gd name="connsiteX3" fmla="*/ 22117 w 24059"/>
                <a:gd name="connsiteY3" fmla="*/ 8081 h 16890"/>
                <a:gd name="connsiteX4" fmla="*/ 23569 w 24059"/>
                <a:gd name="connsiteY4" fmla="*/ 12832 h 16890"/>
                <a:gd name="connsiteX5" fmla="*/ 23888 w 24059"/>
                <a:gd name="connsiteY5" fmla="*/ 15888 h 16890"/>
                <a:gd name="connsiteX6" fmla="*/ 1525 w 24059"/>
                <a:gd name="connsiteY6" fmla="*/ 17013 h 16890"/>
                <a:gd name="connsiteX7" fmla="*/ 719 w 24059"/>
                <a:gd name="connsiteY7" fmla="*/ 10985 h 16890"/>
                <a:gd name="connsiteX8" fmla="*/ 81 w 24059"/>
                <a:gd name="connsiteY8" fmla="*/ 5672 h 16890"/>
                <a:gd name="connsiteX9" fmla="*/ 1525 w 24059"/>
                <a:gd name="connsiteY9" fmla="*/ 3019 h 16890"/>
                <a:gd name="connsiteX10" fmla="*/ 4094 w 24059"/>
                <a:gd name="connsiteY10" fmla="*/ 2213 h 16890"/>
                <a:gd name="connsiteX11" fmla="*/ 7560 w 24059"/>
                <a:gd name="connsiteY11" fmla="*/ 1407 h 16890"/>
                <a:gd name="connsiteX12" fmla="*/ 10213 w 24059"/>
                <a:gd name="connsiteY12" fmla="*/ 1567 h 16890"/>
                <a:gd name="connsiteX13" fmla="*/ 18179 w 24059"/>
                <a:gd name="connsiteY13" fmla="*/ 199 h 16890"/>
                <a:gd name="connsiteX14" fmla="*/ 19380 w 24059"/>
                <a:gd name="connsiteY14" fmla="*/ 123 h 1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59" h="16890">
                  <a:moveTo>
                    <a:pt x="19380" y="123"/>
                  </a:moveTo>
                  <a:cubicBezTo>
                    <a:pt x="19380" y="123"/>
                    <a:pt x="19624" y="1970"/>
                    <a:pt x="19783" y="2532"/>
                  </a:cubicBezTo>
                  <a:cubicBezTo>
                    <a:pt x="19943" y="3095"/>
                    <a:pt x="20429" y="4303"/>
                    <a:pt x="20992" y="5025"/>
                  </a:cubicBezTo>
                  <a:cubicBezTo>
                    <a:pt x="21554" y="5755"/>
                    <a:pt x="21874" y="6713"/>
                    <a:pt x="22117" y="8081"/>
                  </a:cubicBezTo>
                  <a:cubicBezTo>
                    <a:pt x="22360" y="9449"/>
                    <a:pt x="22520" y="10901"/>
                    <a:pt x="23569" y="12832"/>
                  </a:cubicBezTo>
                  <a:cubicBezTo>
                    <a:pt x="24610" y="14763"/>
                    <a:pt x="23888" y="15888"/>
                    <a:pt x="23888" y="15888"/>
                  </a:cubicBezTo>
                  <a:lnTo>
                    <a:pt x="1525" y="17013"/>
                  </a:lnTo>
                  <a:cubicBezTo>
                    <a:pt x="1525" y="17013"/>
                    <a:pt x="719" y="13068"/>
                    <a:pt x="719" y="10985"/>
                  </a:cubicBezTo>
                  <a:cubicBezTo>
                    <a:pt x="719" y="8887"/>
                    <a:pt x="157" y="7922"/>
                    <a:pt x="81" y="5672"/>
                  </a:cubicBezTo>
                  <a:cubicBezTo>
                    <a:pt x="-3" y="3414"/>
                    <a:pt x="559" y="3019"/>
                    <a:pt x="1525" y="3019"/>
                  </a:cubicBezTo>
                  <a:cubicBezTo>
                    <a:pt x="2490" y="3019"/>
                    <a:pt x="3053" y="2616"/>
                    <a:pt x="4094" y="2213"/>
                  </a:cubicBezTo>
                  <a:cubicBezTo>
                    <a:pt x="5143" y="1810"/>
                    <a:pt x="6108" y="1894"/>
                    <a:pt x="7560" y="1407"/>
                  </a:cubicBezTo>
                  <a:cubicBezTo>
                    <a:pt x="9005" y="921"/>
                    <a:pt x="8526" y="1567"/>
                    <a:pt x="10213" y="1567"/>
                  </a:cubicBezTo>
                  <a:cubicBezTo>
                    <a:pt x="11901" y="1567"/>
                    <a:pt x="18179" y="199"/>
                    <a:pt x="18179" y="199"/>
                  </a:cubicBezTo>
                  <a:lnTo>
                    <a:pt x="19380" y="123"/>
                  </a:lnTo>
                  <a:close/>
                </a:path>
              </a:pathLst>
            </a:custGeom>
            <a:solidFill>
              <a:srgbClr val="231F20"/>
            </a:solidFill>
            <a:ln w="7575" cap="flat">
              <a:noFill/>
              <a:prstDash val="solid"/>
              <a:round/>
            </a:ln>
          </p:spPr>
          <p:txBody>
            <a:bodyPr rtlCol="0" anchor="ctr"/>
            <a:lstStyle/>
            <a:p>
              <a:endParaRPr lang="en-GB"/>
            </a:p>
          </p:txBody>
        </p:sp>
        <p:sp>
          <p:nvSpPr>
            <p:cNvPr id="1249" name="Freeform: Shape 1248">
              <a:extLst>
                <a:ext uri="{FF2B5EF4-FFF2-40B4-BE49-F238E27FC236}">
                  <a16:creationId xmlns:a16="http://schemas.microsoft.com/office/drawing/2014/main" id="{C410A628-48D6-4CBE-9A1E-22BB832DA420}"/>
                </a:ext>
              </a:extLst>
            </p:cNvPr>
            <p:cNvSpPr/>
            <p:nvPr/>
          </p:nvSpPr>
          <p:spPr>
            <a:xfrm>
              <a:off x="7001557" y="3636924"/>
              <a:ext cx="7737" cy="12629"/>
            </a:xfrm>
            <a:custGeom>
              <a:avLst/>
              <a:gdLst>
                <a:gd name="connsiteX0" fmla="*/ 5408 w 7737"/>
                <a:gd name="connsiteY0" fmla="*/ 126 h 12629"/>
                <a:gd name="connsiteX1" fmla="*/ 6860 w 7737"/>
                <a:gd name="connsiteY1" fmla="*/ 1168 h 12629"/>
                <a:gd name="connsiteX2" fmla="*/ 7741 w 7737"/>
                <a:gd name="connsiteY2" fmla="*/ 4710 h 12629"/>
                <a:gd name="connsiteX3" fmla="*/ 7339 w 7737"/>
                <a:gd name="connsiteY3" fmla="*/ 8244 h 12629"/>
                <a:gd name="connsiteX4" fmla="*/ 6616 w 7737"/>
                <a:gd name="connsiteY4" fmla="*/ 9696 h 12629"/>
                <a:gd name="connsiteX5" fmla="*/ 4610 w 7737"/>
                <a:gd name="connsiteY5" fmla="*/ 11384 h 12629"/>
                <a:gd name="connsiteX6" fmla="*/ 1227 w 7737"/>
                <a:gd name="connsiteY6" fmla="*/ 12752 h 12629"/>
                <a:gd name="connsiteX7" fmla="*/ 908 w 7737"/>
                <a:gd name="connsiteY7" fmla="*/ 11703 h 12629"/>
                <a:gd name="connsiteX8" fmla="*/ 102 w 7737"/>
                <a:gd name="connsiteY8" fmla="*/ 6800 h 12629"/>
                <a:gd name="connsiteX9" fmla="*/ 338 w 7737"/>
                <a:gd name="connsiteY9" fmla="*/ 4710 h 12629"/>
                <a:gd name="connsiteX10" fmla="*/ 4769 w 7737"/>
                <a:gd name="connsiteY10" fmla="*/ 202 h 12629"/>
                <a:gd name="connsiteX11" fmla="*/ 5408 w 7737"/>
                <a:gd name="connsiteY11" fmla="*/ 126 h 1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37" h="12629">
                  <a:moveTo>
                    <a:pt x="5408" y="126"/>
                  </a:moveTo>
                  <a:cubicBezTo>
                    <a:pt x="5408" y="126"/>
                    <a:pt x="6214" y="445"/>
                    <a:pt x="6860" y="1168"/>
                  </a:cubicBezTo>
                  <a:cubicBezTo>
                    <a:pt x="7498" y="1890"/>
                    <a:pt x="7498" y="3501"/>
                    <a:pt x="7741" y="4710"/>
                  </a:cubicBezTo>
                  <a:cubicBezTo>
                    <a:pt x="7985" y="5911"/>
                    <a:pt x="7422" y="7925"/>
                    <a:pt x="7339" y="8244"/>
                  </a:cubicBezTo>
                  <a:cubicBezTo>
                    <a:pt x="7263" y="8564"/>
                    <a:pt x="6776" y="9369"/>
                    <a:pt x="6616" y="9696"/>
                  </a:cubicBezTo>
                  <a:cubicBezTo>
                    <a:pt x="6457" y="10016"/>
                    <a:pt x="5013" y="10821"/>
                    <a:pt x="4610" y="11384"/>
                  </a:cubicBezTo>
                  <a:cubicBezTo>
                    <a:pt x="4207" y="11946"/>
                    <a:pt x="2109" y="12668"/>
                    <a:pt x="1227" y="12752"/>
                  </a:cubicBezTo>
                  <a:cubicBezTo>
                    <a:pt x="338" y="12828"/>
                    <a:pt x="908" y="11703"/>
                    <a:pt x="908" y="11703"/>
                  </a:cubicBezTo>
                  <a:cubicBezTo>
                    <a:pt x="908" y="11703"/>
                    <a:pt x="262" y="8647"/>
                    <a:pt x="102" y="6800"/>
                  </a:cubicBezTo>
                  <a:cubicBezTo>
                    <a:pt x="-57" y="4945"/>
                    <a:pt x="338" y="4710"/>
                    <a:pt x="338" y="4710"/>
                  </a:cubicBezTo>
                  <a:lnTo>
                    <a:pt x="4769" y="202"/>
                  </a:lnTo>
                  <a:lnTo>
                    <a:pt x="5408" y="126"/>
                  </a:lnTo>
                  <a:close/>
                </a:path>
              </a:pathLst>
            </a:custGeom>
            <a:solidFill>
              <a:srgbClr val="231F20"/>
            </a:solidFill>
            <a:ln w="7575" cap="flat">
              <a:noFill/>
              <a:prstDash val="solid"/>
              <a:round/>
            </a:ln>
          </p:spPr>
          <p:txBody>
            <a:bodyPr rtlCol="0" anchor="ctr"/>
            <a:lstStyle/>
            <a:p>
              <a:endParaRPr lang="en-GB"/>
            </a:p>
          </p:txBody>
        </p:sp>
        <p:sp>
          <p:nvSpPr>
            <p:cNvPr id="1250" name="Freeform: Shape 1249">
              <a:extLst>
                <a:ext uri="{FF2B5EF4-FFF2-40B4-BE49-F238E27FC236}">
                  <a16:creationId xmlns:a16="http://schemas.microsoft.com/office/drawing/2014/main" id="{22E11DD4-3B35-4109-962A-1205586E2058}"/>
                </a:ext>
              </a:extLst>
            </p:cNvPr>
            <p:cNvSpPr/>
            <p:nvPr/>
          </p:nvSpPr>
          <p:spPr>
            <a:xfrm>
              <a:off x="7004009" y="3654447"/>
              <a:ext cx="7014" cy="9105"/>
            </a:xfrm>
            <a:custGeom>
              <a:avLst/>
              <a:gdLst>
                <a:gd name="connsiteX0" fmla="*/ 3922 w 7014"/>
                <a:gd name="connsiteY0" fmla="*/ 147 h 9105"/>
                <a:gd name="connsiteX1" fmla="*/ 5617 w 7014"/>
                <a:gd name="connsiteY1" fmla="*/ 306 h 9105"/>
                <a:gd name="connsiteX2" fmla="*/ 6985 w 7014"/>
                <a:gd name="connsiteY2" fmla="*/ 3126 h 9105"/>
                <a:gd name="connsiteX3" fmla="*/ 6339 w 7014"/>
                <a:gd name="connsiteY3" fmla="*/ 6098 h 9105"/>
                <a:gd name="connsiteX4" fmla="*/ 3846 w 7014"/>
                <a:gd name="connsiteY4" fmla="*/ 8029 h 9105"/>
                <a:gd name="connsiteX5" fmla="*/ 707 w 7014"/>
                <a:gd name="connsiteY5" fmla="*/ 9238 h 9105"/>
                <a:gd name="connsiteX6" fmla="*/ 68 w 7014"/>
                <a:gd name="connsiteY6" fmla="*/ 6022 h 9105"/>
                <a:gd name="connsiteX7" fmla="*/ 547 w 7014"/>
                <a:gd name="connsiteY7" fmla="*/ 3924 h 9105"/>
                <a:gd name="connsiteX8" fmla="*/ 3922 w 7014"/>
                <a:gd name="connsiteY8" fmla="*/ 147 h 9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4" h="9105">
                  <a:moveTo>
                    <a:pt x="3922" y="147"/>
                  </a:moveTo>
                  <a:cubicBezTo>
                    <a:pt x="3922" y="147"/>
                    <a:pt x="5131" y="63"/>
                    <a:pt x="5617" y="306"/>
                  </a:cubicBezTo>
                  <a:cubicBezTo>
                    <a:pt x="6096" y="549"/>
                    <a:pt x="6658" y="1758"/>
                    <a:pt x="6985" y="3126"/>
                  </a:cubicBezTo>
                  <a:cubicBezTo>
                    <a:pt x="7304" y="4487"/>
                    <a:pt x="6742" y="5293"/>
                    <a:pt x="6339" y="6098"/>
                  </a:cubicBezTo>
                  <a:cubicBezTo>
                    <a:pt x="5936" y="6904"/>
                    <a:pt x="4492" y="7383"/>
                    <a:pt x="3846" y="8029"/>
                  </a:cubicBezTo>
                  <a:cubicBezTo>
                    <a:pt x="3200" y="8675"/>
                    <a:pt x="1429" y="9238"/>
                    <a:pt x="707" y="9238"/>
                  </a:cubicBezTo>
                  <a:cubicBezTo>
                    <a:pt x="-16" y="9238"/>
                    <a:pt x="68" y="7953"/>
                    <a:pt x="68" y="6022"/>
                  </a:cubicBezTo>
                  <a:cubicBezTo>
                    <a:pt x="68" y="4092"/>
                    <a:pt x="547" y="3924"/>
                    <a:pt x="547" y="3924"/>
                  </a:cubicBezTo>
                  <a:lnTo>
                    <a:pt x="3922" y="147"/>
                  </a:lnTo>
                  <a:close/>
                </a:path>
              </a:pathLst>
            </a:custGeom>
            <a:solidFill>
              <a:srgbClr val="231F20"/>
            </a:solidFill>
            <a:ln w="7575" cap="flat">
              <a:noFill/>
              <a:prstDash val="solid"/>
              <a:round/>
            </a:ln>
          </p:spPr>
          <p:txBody>
            <a:bodyPr rtlCol="0" anchor="ctr"/>
            <a:lstStyle/>
            <a:p>
              <a:endParaRPr lang="en-GB"/>
            </a:p>
          </p:txBody>
        </p:sp>
        <p:sp>
          <p:nvSpPr>
            <p:cNvPr id="1251" name="Freeform: Shape 1250">
              <a:extLst>
                <a:ext uri="{FF2B5EF4-FFF2-40B4-BE49-F238E27FC236}">
                  <a16:creationId xmlns:a16="http://schemas.microsoft.com/office/drawing/2014/main" id="{AEC7DEC4-312B-49FE-93B0-3DB8E38F7E94}"/>
                </a:ext>
              </a:extLst>
            </p:cNvPr>
            <p:cNvSpPr/>
            <p:nvPr/>
          </p:nvSpPr>
          <p:spPr>
            <a:xfrm>
              <a:off x="7006020" y="3669344"/>
              <a:ext cx="5631" cy="9972"/>
            </a:xfrm>
            <a:custGeom>
              <a:avLst/>
              <a:gdLst>
                <a:gd name="connsiteX0" fmla="*/ 4328 w 5631"/>
                <a:gd name="connsiteY0" fmla="*/ 139 h 9972"/>
                <a:gd name="connsiteX1" fmla="*/ 5377 w 5631"/>
                <a:gd name="connsiteY1" fmla="*/ 1021 h 9972"/>
                <a:gd name="connsiteX2" fmla="*/ 5697 w 5631"/>
                <a:gd name="connsiteY2" fmla="*/ 2632 h 9972"/>
                <a:gd name="connsiteX3" fmla="*/ 5058 w 5631"/>
                <a:gd name="connsiteY3" fmla="*/ 4966 h 9972"/>
                <a:gd name="connsiteX4" fmla="*/ 3690 w 5631"/>
                <a:gd name="connsiteY4" fmla="*/ 7535 h 9972"/>
                <a:gd name="connsiteX5" fmla="*/ 2481 w 5631"/>
                <a:gd name="connsiteY5" fmla="*/ 9147 h 9972"/>
                <a:gd name="connsiteX6" fmla="*/ 1113 w 5631"/>
                <a:gd name="connsiteY6" fmla="*/ 10112 h 9972"/>
                <a:gd name="connsiteX7" fmla="*/ 231 w 5631"/>
                <a:gd name="connsiteY7" fmla="*/ 8987 h 9972"/>
                <a:gd name="connsiteX8" fmla="*/ 231 w 5631"/>
                <a:gd name="connsiteY8" fmla="*/ 4639 h 9972"/>
                <a:gd name="connsiteX9" fmla="*/ 1516 w 5631"/>
                <a:gd name="connsiteY9" fmla="*/ 2070 h 9972"/>
                <a:gd name="connsiteX10" fmla="*/ 3850 w 5631"/>
                <a:gd name="connsiteY10" fmla="*/ 299 h 9972"/>
                <a:gd name="connsiteX11" fmla="*/ 4328 w 5631"/>
                <a:gd name="connsiteY11" fmla="*/ 139 h 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31" h="9972">
                  <a:moveTo>
                    <a:pt x="4328" y="139"/>
                  </a:moveTo>
                  <a:cubicBezTo>
                    <a:pt x="4328" y="139"/>
                    <a:pt x="5058" y="542"/>
                    <a:pt x="5377" y="1021"/>
                  </a:cubicBezTo>
                  <a:cubicBezTo>
                    <a:pt x="5697" y="1507"/>
                    <a:pt x="5697" y="2146"/>
                    <a:pt x="5697" y="2632"/>
                  </a:cubicBezTo>
                  <a:cubicBezTo>
                    <a:pt x="5697" y="3111"/>
                    <a:pt x="5218" y="4160"/>
                    <a:pt x="5058" y="4966"/>
                  </a:cubicBezTo>
                  <a:cubicBezTo>
                    <a:pt x="4899" y="5764"/>
                    <a:pt x="4009" y="6897"/>
                    <a:pt x="3690" y="7535"/>
                  </a:cubicBezTo>
                  <a:cubicBezTo>
                    <a:pt x="3363" y="8181"/>
                    <a:pt x="2801" y="8668"/>
                    <a:pt x="2481" y="9147"/>
                  </a:cubicBezTo>
                  <a:cubicBezTo>
                    <a:pt x="2162" y="9633"/>
                    <a:pt x="1835" y="10112"/>
                    <a:pt x="1113" y="10112"/>
                  </a:cubicBezTo>
                  <a:cubicBezTo>
                    <a:pt x="391" y="10112"/>
                    <a:pt x="551" y="9793"/>
                    <a:pt x="231" y="8987"/>
                  </a:cubicBezTo>
                  <a:cubicBezTo>
                    <a:pt x="-96" y="8181"/>
                    <a:pt x="148" y="6410"/>
                    <a:pt x="231" y="4639"/>
                  </a:cubicBezTo>
                  <a:cubicBezTo>
                    <a:pt x="307" y="2876"/>
                    <a:pt x="710" y="2792"/>
                    <a:pt x="1516" y="2070"/>
                  </a:cubicBezTo>
                  <a:cubicBezTo>
                    <a:pt x="2322" y="1340"/>
                    <a:pt x="3850" y="299"/>
                    <a:pt x="3850" y="299"/>
                  </a:cubicBezTo>
                  <a:lnTo>
                    <a:pt x="4328" y="139"/>
                  </a:lnTo>
                  <a:close/>
                </a:path>
              </a:pathLst>
            </a:custGeom>
            <a:solidFill>
              <a:srgbClr val="231F20"/>
            </a:solidFill>
            <a:ln w="7575" cap="flat">
              <a:noFill/>
              <a:prstDash val="solid"/>
              <a:round/>
            </a:ln>
          </p:spPr>
          <p:txBody>
            <a:bodyPr rtlCol="0" anchor="ctr"/>
            <a:lstStyle/>
            <a:p>
              <a:endParaRPr lang="en-GB"/>
            </a:p>
          </p:txBody>
        </p:sp>
        <p:sp>
          <p:nvSpPr>
            <p:cNvPr id="1252" name="Freeform: Shape 1251">
              <a:extLst>
                <a:ext uri="{FF2B5EF4-FFF2-40B4-BE49-F238E27FC236}">
                  <a16:creationId xmlns:a16="http://schemas.microsoft.com/office/drawing/2014/main" id="{E3F38CAB-44B7-45C6-8FE9-27BEBD2925E6}"/>
                </a:ext>
              </a:extLst>
            </p:cNvPr>
            <p:cNvSpPr/>
            <p:nvPr/>
          </p:nvSpPr>
          <p:spPr>
            <a:xfrm>
              <a:off x="6987640" y="3639653"/>
              <a:ext cx="7555" cy="10862"/>
            </a:xfrm>
            <a:custGeom>
              <a:avLst/>
              <a:gdLst>
                <a:gd name="connsiteX0" fmla="*/ 7256 w 7555"/>
                <a:gd name="connsiteY0" fmla="*/ 3266 h 10862"/>
                <a:gd name="connsiteX1" fmla="*/ 7256 w 7555"/>
                <a:gd name="connsiteY1" fmla="*/ 5113 h 10862"/>
                <a:gd name="connsiteX2" fmla="*/ 7583 w 7555"/>
                <a:gd name="connsiteY2" fmla="*/ 7447 h 10862"/>
                <a:gd name="connsiteX3" fmla="*/ 7499 w 7555"/>
                <a:gd name="connsiteY3" fmla="*/ 9864 h 10862"/>
                <a:gd name="connsiteX4" fmla="*/ 6617 w 7555"/>
                <a:gd name="connsiteY4" fmla="*/ 10906 h 10862"/>
                <a:gd name="connsiteX5" fmla="*/ 5165 w 7555"/>
                <a:gd name="connsiteY5" fmla="*/ 10989 h 10862"/>
                <a:gd name="connsiteX6" fmla="*/ 901 w 7555"/>
                <a:gd name="connsiteY6" fmla="*/ 8815 h 10862"/>
                <a:gd name="connsiteX7" fmla="*/ 582 w 7555"/>
                <a:gd name="connsiteY7" fmla="*/ 7690 h 10862"/>
                <a:gd name="connsiteX8" fmla="*/ 339 w 7555"/>
                <a:gd name="connsiteY8" fmla="*/ 4711 h 10862"/>
                <a:gd name="connsiteX9" fmla="*/ 95 w 7555"/>
                <a:gd name="connsiteY9" fmla="*/ 1252 h 10862"/>
                <a:gd name="connsiteX10" fmla="*/ 582 w 7555"/>
                <a:gd name="connsiteY10" fmla="*/ 127 h 10862"/>
                <a:gd name="connsiteX11" fmla="*/ 2748 w 7555"/>
                <a:gd name="connsiteY11" fmla="*/ 1495 h 10862"/>
                <a:gd name="connsiteX12" fmla="*/ 5165 w 7555"/>
                <a:gd name="connsiteY12" fmla="*/ 2217 h 10862"/>
                <a:gd name="connsiteX13" fmla="*/ 7256 w 7555"/>
                <a:gd name="connsiteY13" fmla="*/ 3266 h 1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5" h="10862">
                  <a:moveTo>
                    <a:pt x="7256" y="3266"/>
                  </a:moveTo>
                  <a:lnTo>
                    <a:pt x="7256" y="5113"/>
                  </a:lnTo>
                  <a:cubicBezTo>
                    <a:pt x="7256" y="5440"/>
                    <a:pt x="7499" y="6482"/>
                    <a:pt x="7583" y="7447"/>
                  </a:cubicBezTo>
                  <a:cubicBezTo>
                    <a:pt x="7659" y="8412"/>
                    <a:pt x="7583" y="9218"/>
                    <a:pt x="7499" y="9864"/>
                  </a:cubicBezTo>
                  <a:cubicBezTo>
                    <a:pt x="7415" y="10510"/>
                    <a:pt x="6617" y="10906"/>
                    <a:pt x="6617" y="10906"/>
                  </a:cubicBezTo>
                  <a:lnTo>
                    <a:pt x="5165" y="10989"/>
                  </a:lnTo>
                  <a:cubicBezTo>
                    <a:pt x="5165" y="10989"/>
                    <a:pt x="2589" y="9705"/>
                    <a:pt x="901" y="8815"/>
                  </a:cubicBezTo>
                  <a:cubicBezTo>
                    <a:pt x="-786" y="7934"/>
                    <a:pt x="582" y="8329"/>
                    <a:pt x="582" y="7690"/>
                  </a:cubicBezTo>
                  <a:cubicBezTo>
                    <a:pt x="582" y="7052"/>
                    <a:pt x="498" y="5760"/>
                    <a:pt x="339" y="4711"/>
                  </a:cubicBezTo>
                  <a:cubicBezTo>
                    <a:pt x="179" y="3669"/>
                    <a:pt x="95" y="2301"/>
                    <a:pt x="95" y="1252"/>
                  </a:cubicBezTo>
                  <a:cubicBezTo>
                    <a:pt x="95" y="211"/>
                    <a:pt x="339" y="127"/>
                    <a:pt x="582" y="127"/>
                  </a:cubicBezTo>
                  <a:cubicBezTo>
                    <a:pt x="817" y="127"/>
                    <a:pt x="2269" y="857"/>
                    <a:pt x="2748" y="1495"/>
                  </a:cubicBezTo>
                  <a:cubicBezTo>
                    <a:pt x="3235" y="2141"/>
                    <a:pt x="4360" y="2217"/>
                    <a:pt x="5165" y="2217"/>
                  </a:cubicBezTo>
                  <a:cubicBezTo>
                    <a:pt x="5971" y="2217"/>
                    <a:pt x="7256" y="3266"/>
                    <a:pt x="7256" y="3266"/>
                  </a:cubicBezTo>
                  <a:close/>
                </a:path>
              </a:pathLst>
            </a:custGeom>
            <a:solidFill>
              <a:srgbClr val="231F20"/>
            </a:solidFill>
            <a:ln w="7575" cap="flat">
              <a:noFill/>
              <a:prstDash val="solid"/>
              <a:round/>
            </a:ln>
          </p:spPr>
          <p:txBody>
            <a:bodyPr rtlCol="0" anchor="ctr"/>
            <a:lstStyle/>
            <a:p>
              <a:endParaRPr lang="en-GB"/>
            </a:p>
          </p:txBody>
        </p:sp>
        <p:sp>
          <p:nvSpPr>
            <p:cNvPr id="1253" name="Freeform: Shape 1252">
              <a:extLst>
                <a:ext uri="{FF2B5EF4-FFF2-40B4-BE49-F238E27FC236}">
                  <a16:creationId xmlns:a16="http://schemas.microsoft.com/office/drawing/2014/main" id="{EE6EDDA1-F8D8-4E3B-A93A-CCEE3AF7B037}"/>
                </a:ext>
              </a:extLst>
            </p:cNvPr>
            <p:cNvSpPr/>
            <p:nvPr/>
          </p:nvSpPr>
          <p:spPr>
            <a:xfrm>
              <a:off x="6990239" y="3657740"/>
              <a:ext cx="6863" cy="6847"/>
            </a:xfrm>
            <a:custGeom>
              <a:avLst/>
              <a:gdLst>
                <a:gd name="connsiteX0" fmla="*/ 6269 w 6863"/>
                <a:gd name="connsiteY0" fmla="*/ 2160 h 6847"/>
                <a:gd name="connsiteX1" fmla="*/ 6832 w 6863"/>
                <a:gd name="connsiteY1" fmla="*/ 4410 h 6847"/>
                <a:gd name="connsiteX2" fmla="*/ 6429 w 6863"/>
                <a:gd name="connsiteY2" fmla="*/ 6827 h 6847"/>
                <a:gd name="connsiteX3" fmla="*/ 3289 w 6863"/>
                <a:gd name="connsiteY3" fmla="*/ 6348 h 6847"/>
                <a:gd name="connsiteX4" fmla="*/ 560 w 6863"/>
                <a:gd name="connsiteY4" fmla="*/ 4973 h 6847"/>
                <a:gd name="connsiteX5" fmla="*/ 150 w 6863"/>
                <a:gd name="connsiteY5" fmla="*/ 3688 h 6847"/>
                <a:gd name="connsiteX6" fmla="*/ 74 w 6863"/>
                <a:gd name="connsiteY6" fmla="*/ 1354 h 6847"/>
                <a:gd name="connsiteX7" fmla="*/ 1602 w 6863"/>
                <a:gd name="connsiteY7" fmla="*/ 229 h 6847"/>
                <a:gd name="connsiteX8" fmla="*/ 6269 w 6863"/>
                <a:gd name="connsiteY8" fmla="*/ 2160 h 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3" h="6847">
                  <a:moveTo>
                    <a:pt x="6269" y="2160"/>
                  </a:moveTo>
                  <a:cubicBezTo>
                    <a:pt x="6269" y="2160"/>
                    <a:pt x="6672" y="3855"/>
                    <a:pt x="6832" y="4410"/>
                  </a:cubicBezTo>
                  <a:cubicBezTo>
                    <a:pt x="6991" y="4973"/>
                    <a:pt x="6991" y="6348"/>
                    <a:pt x="6429" y="6827"/>
                  </a:cubicBezTo>
                  <a:cubicBezTo>
                    <a:pt x="5866" y="7314"/>
                    <a:pt x="4179" y="6508"/>
                    <a:pt x="3289" y="6348"/>
                  </a:cubicBezTo>
                  <a:cubicBezTo>
                    <a:pt x="2408" y="6181"/>
                    <a:pt x="1199" y="5299"/>
                    <a:pt x="560" y="4973"/>
                  </a:cubicBezTo>
                  <a:cubicBezTo>
                    <a:pt x="-86" y="4653"/>
                    <a:pt x="150" y="3688"/>
                    <a:pt x="150" y="3688"/>
                  </a:cubicBezTo>
                  <a:cubicBezTo>
                    <a:pt x="150" y="3688"/>
                    <a:pt x="150" y="2563"/>
                    <a:pt x="74" y="1354"/>
                  </a:cubicBezTo>
                  <a:cubicBezTo>
                    <a:pt x="-10" y="153"/>
                    <a:pt x="234" y="-14"/>
                    <a:pt x="1602" y="229"/>
                  </a:cubicBezTo>
                  <a:cubicBezTo>
                    <a:pt x="2970" y="473"/>
                    <a:pt x="6269" y="2160"/>
                    <a:pt x="6269" y="2160"/>
                  </a:cubicBezTo>
                  <a:close/>
                </a:path>
              </a:pathLst>
            </a:custGeom>
            <a:solidFill>
              <a:srgbClr val="231F20"/>
            </a:solidFill>
            <a:ln w="7575" cap="flat">
              <a:noFill/>
              <a:prstDash val="solid"/>
              <a:round/>
            </a:ln>
          </p:spPr>
          <p:txBody>
            <a:bodyPr rtlCol="0" anchor="ctr"/>
            <a:lstStyle/>
            <a:p>
              <a:endParaRPr lang="en-GB"/>
            </a:p>
          </p:txBody>
        </p:sp>
        <p:sp>
          <p:nvSpPr>
            <p:cNvPr id="1254" name="Freeform: Shape 1253">
              <a:extLst>
                <a:ext uri="{FF2B5EF4-FFF2-40B4-BE49-F238E27FC236}">
                  <a16:creationId xmlns:a16="http://schemas.microsoft.com/office/drawing/2014/main" id="{5DE97A75-C8A8-41AD-9400-00AD0D9F9701}"/>
                </a:ext>
              </a:extLst>
            </p:cNvPr>
            <p:cNvSpPr/>
            <p:nvPr/>
          </p:nvSpPr>
          <p:spPr>
            <a:xfrm>
              <a:off x="6992250" y="3670786"/>
              <a:ext cx="6129" cy="10119"/>
            </a:xfrm>
            <a:custGeom>
              <a:avLst/>
              <a:gdLst>
                <a:gd name="connsiteX0" fmla="*/ 5787 w 6129"/>
                <a:gd name="connsiteY0" fmla="*/ 4322 h 10119"/>
                <a:gd name="connsiteX1" fmla="*/ 6190 w 6129"/>
                <a:gd name="connsiteY1" fmla="*/ 8990 h 10119"/>
                <a:gd name="connsiteX2" fmla="*/ 4897 w 6129"/>
                <a:gd name="connsiteY2" fmla="*/ 10122 h 10119"/>
                <a:gd name="connsiteX3" fmla="*/ 2488 w 6129"/>
                <a:gd name="connsiteY3" fmla="*/ 8351 h 10119"/>
                <a:gd name="connsiteX4" fmla="*/ 960 w 6129"/>
                <a:gd name="connsiteY4" fmla="*/ 3281 h 10119"/>
                <a:gd name="connsiteX5" fmla="*/ 78 w 6129"/>
                <a:gd name="connsiteY5" fmla="*/ 545 h 10119"/>
                <a:gd name="connsiteX6" fmla="*/ 1598 w 6129"/>
                <a:gd name="connsiteY6" fmla="*/ 385 h 10119"/>
                <a:gd name="connsiteX7" fmla="*/ 4981 w 6129"/>
                <a:gd name="connsiteY7" fmla="*/ 3038 h 10119"/>
                <a:gd name="connsiteX8" fmla="*/ 5787 w 6129"/>
                <a:gd name="connsiteY8" fmla="*/ 4322 h 10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29" h="10119">
                  <a:moveTo>
                    <a:pt x="5787" y="4322"/>
                  </a:moveTo>
                  <a:cubicBezTo>
                    <a:pt x="5787" y="4322"/>
                    <a:pt x="6190" y="7386"/>
                    <a:pt x="6190" y="8990"/>
                  </a:cubicBezTo>
                  <a:cubicBezTo>
                    <a:pt x="6190" y="10601"/>
                    <a:pt x="5627" y="10282"/>
                    <a:pt x="4897" y="10122"/>
                  </a:cubicBezTo>
                  <a:cubicBezTo>
                    <a:pt x="4175" y="9955"/>
                    <a:pt x="3210" y="9073"/>
                    <a:pt x="2488" y="8351"/>
                  </a:cubicBezTo>
                  <a:cubicBezTo>
                    <a:pt x="1766" y="7621"/>
                    <a:pt x="960" y="3281"/>
                    <a:pt x="960" y="3281"/>
                  </a:cubicBezTo>
                  <a:cubicBezTo>
                    <a:pt x="960" y="3281"/>
                    <a:pt x="-89" y="1350"/>
                    <a:pt x="78" y="545"/>
                  </a:cubicBezTo>
                  <a:cubicBezTo>
                    <a:pt x="238" y="-261"/>
                    <a:pt x="1598" y="385"/>
                    <a:pt x="1598" y="385"/>
                  </a:cubicBezTo>
                  <a:lnTo>
                    <a:pt x="4981" y="3038"/>
                  </a:lnTo>
                  <a:lnTo>
                    <a:pt x="5787" y="4322"/>
                  </a:lnTo>
                  <a:close/>
                </a:path>
              </a:pathLst>
            </a:custGeom>
            <a:solidFill>
              <a:srgbClr val="231F20"/>
            </a:solidFill>
            <a:ln w="7575" cap="flat">
              <a:noFill/>
              <a:prstDash val="solid"/>
              <a:round/>
            </a:ln>
          </p:spPr>
          <p:txBody>
            <a:bodyPr rtlCol="0" anchor="ctr"/>
            <a:lstStyle/>
            <a:p>
              <a:endParaRPr lang="en-GB"/>
            </a:p>
          </p:txBody>
        </p:sp>
      </p:grpSp>
      <p:grpSp>
        <p:nvGrpSpPr>
          <p:cNvPr id="1255" name="Group 1254">
            <a:extLst>
              <a:ext uri="{FF2B5EF4-FFF2-40B4-BE49-F238E27FC236}">
                <a16:creationId xmlns:a16="http://schemas.microsoft.com/office/drawing/2014/main" id="{ECFBE540-6638-45F7-BD97-8663A65160C6}"/>
              </a:ext>
            </a:extLst>
          </p:cNvPr>
          <p:cNvGrpSpPr>
            <a:grpSpLocks noChangeAspect="1"/>
          </p:cNvGrpSpPr>
          <p:nvPr/>
        </p:nvGrpSpPr>
        <p:grpSpPr>
          <a:xfrm>
            <a:off x="69679" y="5332792"/>
            <a:ext cx="504000" cy="504000"/>
            <a:chOff x="5429250" y="3342387"/>
            <a:chExt cx="1077355" cy="1077355"/>
          </a:xfrm>
        </p:grpSpPr>
        <p:sp>
          <p:nvSpPr>
            <p:cNvPr id="1256" name="Freeform: Shape 1255">
              <a:extLst>
                <a:ext uri="{FF2B5EF4-FFF2-40B4-BE49-F238E27FC236}">
                  <a16:creationId xmlns:a16="http://schemas.microsoft.com/office/drawing/2014/main" id="{604EA073-710C-41A8-B8A3-ABCF543D10E2}"/>
                </a:ext>
              </a:extLst>
            </p:cNvPr>
            <p:cNvSpPr/>
            <p:nvPr/>
          </p:nvSpPr>
          <p:spPr>
            <a:xfrm>
              <a:off x="5429250" y="334238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1257" name="Freeform: Shape 1256">
              <a:extLst>
                <a:ext uri="{FF2B5EF4-FFF2-40B4-BE49-F238E27FC236}">
                  <a16:creationId xmlns:a16="http://schemas.microsoft.com/office/drawing/2014/main" id="{55BC87DC-B6C9-4B85-AC52-E59FD3C14BF8}"/>
                </a:ext>
              </a:extLst>
            </p:cNvPr>
            <p:cNvSpPr/>
            <p:nvPr/>
          </p:nvSpPr>
          <p:spPr>
            <a:xfrm>
              <a:off x="5774830" y="3430289"/>
              <a:ext cx="386186" cy="338860"/>
            </a:xfrm>
            <a:custGeom>
              <a:avLst/>
              <a:gdLst>
                <a:gd name="connsiteX0" fmla="*/ 364269 w 386186"/>
                <a:gd name="connsiteY0" fmla="*/ 108 h 338860"/>
                <a:gd name="connsiteX1" fmla="*/ 22367 w 386186"/>
                <a:gd name="connsiteY1" fmla="*/ 108 h 338860"/>
                <a:gd name="connsiteX2" fmla="*/ 224 w 386186"/>
                <a:gd name="connsiteY2" fmla="*/ 21673 h 338860"/>
                <a:gd name="connsiteX3" fmla="*/ 224 w 386186"/>
                <a:gd name="connsiteY3" fmla="*/ 230482 h 338860"/>
                <a:gd name="connsiteX4" fmla="*/ 22367 w 386186"/>
                <a:gd name="connsiteY4" fmla="*/ 252047 h 338860"/>
                <a:gd name="connsiteX5" fmla="*/ 196674 w 386186"/>
                <a:gd name="connsiteY5" fmla="*/ 252047 h 338860"/>
                <a:gd name="connsiteX6" fmla="*/ 348123 w 386186"/>
                <a:gd name="connsiteY6" fmla="*/ 338969 h 338860"/>
                <a:gd name="connsiteX7" fmla="*/ 362855 w 386186"/>
                <a:gd name="connsiteY7" fmla="*/ 323249 h 338860"/>
                <a:gd name="connsiteX8" fmla="*/ 315605 w 386186"/>
                <a:gd name="connsiteY8" fmla="*/ 252047 h 338860"/>
                <a:gd name="connsiteX9" fmla="*/ 364269 w 386186"/>
                <a:gd name="connsiteY9" fmla="*/ 252047 h 338860"/>
                <a:gd name="connsiteX10" fmla="*/ 386411 w 386186"/>
                <a:gd name="connsiteY10" fmla="*/ 230482 h 338860"/>
                <a:gd name="connsiteX11" fmla="*/ 386411 w 386186"/>
                <a:gd name="connsiteY11" fmla="*/ 21673 h 338860"/>
                <a:gd name="connsiteX12" fmla="*/ 364269 w 386186"/>
                <a:gd name="connsiteY12" fmla="*/ 108 h 338860"/>
                <a:gd name="connsiteX13" fmla="*/ 364276 w 386186"/>
                <a:gd name="connsiteY13" fmla="*/ 229920 h 338860"/>
                <a:gd name="connsiteX14" fmla="*/ 364269 w 386186"/>
                <a:gd name="connsiteY14" fmla="*/ 229912 h 338860"/>
                <a:gd name="connsiteX15" fmla="*/ 294982 w 386186"/>
                <a:gd name="connsiteY15" fmla="*/ 229912 h 338860"/>
                <a:gd name="connsiteX16" fmla="*/ 285762 w 386186"/>
                <a:gd name="connsiteY16" fmla="*/ 247099 h 338860"/>
                <a:gd name="connsiteX17" fmla="*/ 318516 w 386186"/>
                <a:gd name="connsiteY17" fmla="*/ 296455 h 338860"/>
                <a:gd name="connsiteX18" fmla="*/ 202573 w 386186"/>
                <a:gd name="connsiteY18" fmla="*/ 229912 h 338860"/>
                <a:gd name="connsiteX19" fmla="*/ 22367 w 386186"/>
                <a:gd name="connsiteY19" fmla="*/ 229912 h 338860"/>
                <a:gd name="connsiteX20" fmla="*/ 22360 w 386186"/>
                <a:gd name="connsiteY20" fmla="*/ 230482 h 338860"/>
                <a:gd name="connsiteX21" fmla="*/ 22360 w 386186"/>
                <a:gd name="connsiteY21" fmla="*/ 22236 h 338860"/>
                <a:gd name="connsiteX22" fmla="*/ 22367 w 386186"/>
                <a:gd name="connsiteY22" fmla="*/ 22243 h 338860"/>
                <a:gd name="connsiteX23" fmla="*/ 364269 w 386186"/>
                <a:gd name="connsiteY23" fmla="*/ 22243 h 338860"/>
                <a:gd name="connsiteX24" fmla="*/ 364261 w 386186"/>
                <a:gd name="connsiteY24" fmla="*/ 22243 h 338860"/>
                <a:gd name="connsiteX25" fmla="*/ 364276 w 386186"/>
                <a:gd name="connsiteY25" fmla="*/ 21673 h 338860"/>
                <a:gd name="connsiteX26" fmla="*/ 364276 w 386186"/>
                <a:gd name="connsiteY26" fmla="*/ 229920 h 33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6186" h="338860">
                  <a:moveTo>
                    <a:pt x="364269" y="108"/>
                  </a:moveTo>
                  <a:lnTo>
                    <a:pt x="22367" y="108"/>
                  </a:lnTo>
                  <a:cubicBezTo>
                    <a:pt x="10038" y="108"/>
                    <a:pt x="224" y="9975"/>
                    <a:pt x="224" y="21673"/>
                  </a:cubicBezTo>
                  <a:lnTo>
                    <a:pt x="224" y="230482"/>
                  </a:lnTo>
                  <a:cubicBezTo>
                    <a:pt x="224" y="242181"/>
                    <a:pt x="10038" y="252047"/>
                    <a:pt x="22367" y="252047"/>
                  </a:cubicBezTo>
                  <a:lnTo>
                    <a:pt x="196674" y="252047"/>
                  </a:lnTo>
                  <a:cubicBezTo>
                    <a:pt x="196674" y="252047"/>
                    <a:pt x="348123" y="338969"/>
                    <a:pt x="348123" y="338969"/>
                  </a:cubicBezTo>
                  <a:lnTo>
                    <a:pt x="362855" y="323249"/>
                  </a:lnTo>
                  <a:lnTo>
                    <a:pt x="315605" y="252047"/>
                  </a:lnTo>
                  <a:cubicBezTo>
                    <a:pt x="315605" y="252047"/>
                    <a:pt x="364269" y="252047"/>
                    <a:pt x="364269" y="252047"/>
                  </a:cubicBezTo>
                  <a:cubicBezTo>
                    <a:pt x="376613" y="252047"/>
                    <a:pt x="386411" y="242181"/>
                    <a:pt x="386411" y="230482"/>
                  </a:cubicBezTo>
                  <a:lnTo>
                    <a:pt x="386411" y="21673"/>
                  </a:lnTo>
                  <a:cubicBezTo>
                    <a:pt x="386411" y="9975"/>
                    <a:pt x="376613" y="108"/>
                    <a:pt x="364269" y="108"/>
                  </a:cubicBezTo>
                  <a:close/>
                  <a:moveTo>
                    <a:pt x="364276" y="229920"/>
                  </a:moveTo>
                  <a:lnTo>
                    <a:pt x="364269" y="229912"/>
                  </a:lnTo>
                  <a:cubicBezTo>
                    <a:pt x="364269" y="229912"/>
                    <a:pt x="294982" y="229912"/>
                    <a:pt x="294982" y="229912"/>
                  </a:cubicBezTo>
                  <a:lnTo>
                    <a:pt x="285762" y="247099"/>
                  </a:lnTo>
                  <a:lnTo>
                    <a:pt x="318516" y="296455"/>
                  </a:lnTo>
                  <a:cubicBezTo>
                    <a:pt x="318516" y="296455"/>
                    <a:pt x="202573" y="229912"/>
                    <a:pt x="202573" y="229912"/>
                  </a:cubicBezTo>
                  <a:lnTo>
                    <a:pt x="22367" y="229912"/>
                  </a:lnTo>
                  <a:cubicBezTo>
                    <a:pt x="22595" y="229912"/>
                    <a:pt x="22360" y="230270"/>
                    <a:pt x="22360" y="230482"/>
                  </a:cubicBezTo>
                  <a:lnTo>
                    <a:pt x="22360" y="22236"/>
                  </a:lnTo>
                  <a:lnTo>
                    <a:pt x="22367" y="22243"/>
                  </a:lnTo>
                  <a:lnTo>
                    <a:pt x="364269" y="22243"/>
                  </a:lnTo>
                  <a:lnTo>
                    <a:pt x="364261" y="22243"/>
                  </a:lnTo>
                  <a:cubicBezTo>
                    <a:pt x="364048" y="22236"/>
                    <a:pt x="364276" y="21886"/>
                    <a:pt x="364276" y="21673"/>
                  </a:cubicBezTo>
                  <a:lnTo>
                    <a:pt x="364276" y="229920"/>
                  </a:lnTo>
                  <a:close/>
                </a:path>
              </a:pathLst>
            </a:custGeom>
            <a:solidFill>
              <a:srgbClr val="231F20"/>
            </a:solidFill>
            <a:ln w="7575" cap="flat">
              <a:noFill/>
              <a:prstDash val="solid"/>
              <a:round/>
            </a:ln>
          </p:spPr>
          <p:txBody>
            <a:bodyPr rtlCol="0" anchor="ctr"/>
            <a:lstStyle/>
            <a:p>
              <a:endParaRPr lang="en-GB"/>
            </a:p>
          </p:txBody>
        </p:sp>
        <p:sp>
          <p:nvSpPr>
            <p:cNvPr id="1258" name="Freeform: Shape 1257">
              <a:extLst>
                <a:ext uri="{FF2B5EF4-FFF2-40B4-BE49-F238E27FC236}">
                  <a16:creationId xmlns:a16="http://schemas.microsoft.com/office/drawing/2014/main" id="{843CFEFF-67E9-4856-B37B-B4A337A41FC6}"/>
                </a:ext>
              </a:extLst>
            </p:cNvPr>
            <p:cNvSpPr/>
            <p:nvPr/>
          </p:nvSpPr>
          <p:spPr>
            <a:xfrm>
              <a:off x="5569806" y="3692596"/>
              <a:ext cx="165086" cy="113457"/>
            </a:xfrm>
            <a:custGeom>
              <a:avLst/>
              <a:gdLst>
                <a:gd name="connsiteX0" fmla="*/ 165179 w 165086"/>
                <a:gd name="connsiteY0" fmla="*/ 38215 h 113457"/>
                <a:gd name="connsiteX1" fmla="*/ 165179 w 165086"/>
                <a:gd name="connsiteY1" fmla="*/ 170 h 113457"/>
                <a:gd name="connsiteX2" fmla="*/ 93 w 165086"/>
                <a:gd name="connsiteY2" fmla="*/ 170 h 113457"/>
                <a:gd name="connsiteX3" fmla="*/ 93 w 165086"/>
                <a:gd name="connsiteY3" fmla="*/ 38215 h 113457"/>
                <a:gd name="connsiteX4" fmla="*/ 75506 w 165086"/>
                <a:gd name="connsiteY4" fmla="*/ 113628 h 113457"/>
                <a:gd name="connsiteX5" fmla="*/ 89766 w 165086"/>
                <a:gd name="connsiteY5" fmla="*/ 113628 h 113457"/>
                <a:gd name="connsiteX6" fmla="*/ 165179 w 165086"/>
                <a:gd name="connsiteY6" fmla="*/ 38215 h 113457"/>
                <a:gd name="connsiteX7" fmla="*/ 143637 w 165086"/>
                <a:gd name="connsiteY7" fmla="*/ 38215 h 113457"/>
                <a:gd name="connsiteX8" fmla="*/ 89766 w 165086"/>
                <a:gd name="connsiteY8" fmla="*/ 92086 h 113457"/>
                <a:gd name="connsiteX9" fmla="*/ 75506 w 165086"/>
                <a:gd name="connsiteY9" fmla="*/ 92086 h 113457"/>
                <a:gd name="connsiteX10" fmla="*/ 21635 w 165086"/>
                <a:gd name="connsiteY10" fmla="*/ 38215 h 113457"/>
                <a:gd name="connsiteX11" fmla="*/ 21635 w 165086"/>
                <a:gd name="connsiteY11" fmla="*/ 21713 h 113457"/>
                <a:gd name="connsiteX12" fmla="*/ 143637 w 165086"/>
                <a:gd name="connsiteY12" fmla="*/ 21713 h 113457"/>
                <a:gd name="connsiteX13" fmla="*/ 143637 w 165086"/>
                <a:gd name="connsiteY13" fmla="*/ 38215 h 11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086" h="113457">
                  <a:moveTo>
                    <a:pt x="165179" y="38215"/>
                  </a:moveTo>
                  <a:lnTo>
                    <a:pt x="165179" y="170"/>
                  </a:lnTo>
                  <a:lnTo>
                    <a:pt x="93" y="170"/>
                  </a:lnTo>
                  <a:lnTo>
                    <a:pt x="93" y="38215"/>
                  </a:lnTo>
                  <a:cubicBezTo>
                    <a:pt x="93" y="79688"/>
                    <a:pt x="34041" y="113628"/>
                    <a:pt x="75506" y="113628"/>
                  </a:cubicBezTo>
                  <a:cubicBezTo>
                    <a:pt x="75506" y="113628"/>
                    <a:pt x="89766" y="113628"/>
                    <a:pt x="89766" y="113628"/>
                  </a:cubicBezTo>
                  <a:cubicBezTo>
                    <a:pt x="131254" y="113628"/>
                    <a:pt x="165179" y="79688"/>
                    <a:pt x="165179" y="38215"/>
                  </a:cubicBezTo>
                  <a:close/>
                  <a:moveTo>
                    <a:pt x="143637" y="38215"/>
                  </a:moveTo>
                  <a:cubicBezTo>
                    <a:pt x="143637" y="67845"/>
                    <a:pt x="119396" y="92086"/>
                    <a:pt x="89766" y="92086"/>
                  </a:cubicBezTo>
                  <a:lnTo>
                    <a:pt x="75506" y="92086"/>
                  </a:lnTo>
                  <a:cubicBezTo>
                    <a:pt x="45884" y="92086"/>
                    <a:pt x="21635" y="67845"/>
                    <a:pt x="21635" y="38215"/>
                  </a:cubicBezTo>
                  <a:lnTo>
                    <a:pt x="21635" y="21713"/>
                  </a:lnTo>
                  <a:cubicBezTo>
                    <a:pt x="21635" y="21713"/>
                    <a:pt x="143637" y="21713"/>
                    <a:pt x="143637" y="21713"/>
                  </a:cubicBezTo>
                  <a:cubicBezTo>
                    <a:pt x="143637" y="21713"/>
                    <a:pt x="143637" y="38215"/>
                    <a:pt x="143637" y="38215"/>
                  </a:cubicBezTo>
                  <a:close/>
                </a:path>
              </a:pathLst>
            </a:custGeom>
            <a:solidFill>
              <a:srgbClr val="231F20"/>
            </a:solidFill>
            <a:ln w="7575" cap="flat">
              <a:noFill/>
              <a:prstDash val="solid"/>
              <a:round/>
            </a:ln>
          </p:spPr>
          <p:txBody>
            <a:bodyPr rtlCol="0" anchor="ctr"/>
            <a:lstStyle/>
            <a:p>
              <a:endParaRPr lang="en-GB"/>
            </a:p>
          </p:txBody>
        </p:sp>
        <p:sp>
          <p:nvSpPr>
            <p:cNvPr id="1259" name="Freeform: Shape 1258">
              <a:extLst>
                <a:ext uri="{FF2B5EF4-FFF2-40B4-BE49-F238E27FC236}">
                  <a16:creationId xmlns:a16="http://schemas.microsoft.com/office/drawing/2014/main" id="{DC24F2AA-1C2C-4EF2-B8FA-B425EA54BE71}"/>
                </a:ext>
              </a:extLst>
            </p:cNvPr>
            <p:cNvSpPr/>
            <p:nvPr/>
          </p:nvSpPr>
          <p:spPr>
            <a:xfrm>
              <a:off x="5580577" y="3635206"/>
              <a:ext cx="143544" cy="68161"/>
            </a:xfrm>
            <a:custGeom>
              <a:avLst/>
              <a:gdLst>
                <a:gd name="connsiteX0" fmla="*/ 64735 w 143544"/>
                <a:gd name="connsiteY0" fmla="*/ 137 h 68161"/>
                <a:gd name="connsiteX1" fmla="*/ 78995 w 143544"/>
                <a:gd name="connsiteY1" fmla="*/ 137 h 68161"/>
                <a:gd name="connsiteX2" fmla="*/ 143637 w 143544"/>
                <a:gd name="connsiteY2" fmla="*/ 64779 h 68161"/>
                <a:gd name="connsiteX3" fmla="*/ 143637 w 143544"/>
                <a:gd name="connsiteY3" fmla="*/ 68298 h 68161"/>
                <a:gd name="connsiteX4" fmla="*/ 93 w 143544"/>
                <a:gd name="connsiteY4" fmla="*/ 68298 h 68161"/>
                <a:gd name="connsiteX5" fmla="*/ 93 w 143544"/>
                <a:gd name="connsiteY5" fmla="*/ 64779 h 68161"/>
                <a:gd name="connsiteX6" fmla="*/ 64735 w 143544"/>
                <a:gd name="connsiteY6" fmla="*/ 137 h 6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544" h="68161">
                  <a:moveTo>
                    <a:pt x="64735" y="137"/>
                  </a:moveTo>
                  <a:lnTo>
                    <a:pt x="78995" y="137"/>
                  </a:lnTo>
                  <a:cubicBezTo>
                    <a:pt x="114554" y="137"/>
                    <a:pt x="143637" y="29227"/>
                    <a:pt x="143637" y="64779"/>
                  </a:cubicBezTo>
                  <a:lnTo>
                    <a:pt x="143637" y="68298"/>
                  </a:lnTo>
                  <a:lnTo>
                    <a:pt x="93" y="68298"/>
                  </a:lnTo>
                  <a:lnTo>
                    <a:pt x="93" y="64779"/>
                  </a:lnTo>
                  <a:cubicBezTo>
                    <a:pt x="93" y="29227"/>
                    <a:pt x="29191" y="137"/>
                    <a:pt x="64735" y="137"/>
                  </a:cubicBezTo>
                  <a:close/>
                </a:path>
              </a:pathLst>
            </a:custGeom>
            <a:solidFill>
              <a:srgbClr val="FFFFFF"/>
            </a:solidFill>
            <a:ln w="7575" cap="flat">
              <a:noFill/>
              <a:prstDash val="solid"/>
              <a:round/>
            </a:ln>
          </p:spPr>
          <p:txBody>
            <a:bodyPr rtlCol="0" anchor="ctr"/>
            <a:lstStyle/>
            <a:p>
              <a:endParaRPr lang="en-GB"/>
            </a:p>
          </p:txBody>
        </p:sp>
        <p:sp>
          <p:nvSpPr>
            <p:cNvPr id="1260" name="Freeform: Shape 1259">
              <a:extLst>
                <a:ext uri="{FF2B5EF4-FFF2-40B4-BE49-F238E27FC236}">
                  <a16:creationId xmlns:a16="http://schemas.microsoft.com/office/drawing/2014/main" id="{EEFE94FA-5FE4-42A5-8DF0-B71E9DA3A94A}"/>
                </a:ext>
              </a:extLst>
            </p:cNvPr>
            <p:cNvSpPr/>
            <p:nvPr/>
          </p:nvSpPr>
          <p:spPr>
            <a:xfrm>
              <a:off x="5569806" y="3624435"/>
              <a:ext cx="165086" cy="89703"/>
            </a:xfrm>
            <a:custGeom>
              <a:avLst/>
              <a:gdLst>
                <a:gd name="connsiteX0" fmla="*/ 75506 w 165086"/>
                <a:gd name="connsiteY0" fmla="*/ 137 h 89703"/>
                <a:gd name="connsiteX1" fmla="*/ 93 w 165086"/>
                <a:gd name="connsiteY1" fmla="*/ 75550 h 89703"/>
                <a:gd name="connsiteX2" fmla="*/ 93 w 165086"/>
                <a:gd name="connsiteY2" fmla="*/ 89841 h 89703"/>
                <a:gd name="connsiteX3" fmla="*/ 165179 w 165086"/>
                <a:gd name="connsiteY3" fmla="*/ 89841 h 89703"/>
                <a:gd name="connsiteX4" fmla="*/ 165179 w 165086"/>
                <a:gd name="connsiteY4" fmla="*/ 75550 h 89703"/>
                <a:gd name="connsiteX5" fmla="*/ 89766 w 165086"/>
                <a:gd name="connsiteY5" fmla="*/ 137 h 89703"/>
                <a:gd name="connsiteX6" fmla="*/ 75506 w 165086"/>
                <a:gd name="connsiteY6" fmla="*/ 137 h 89703"/>
                <a:gd name="connsiteX7" fmla="*/ 143143 w 165086"/>
                <a:gd name="connsiteY7" fmla="*/ 68298 h 89703"/>
                <a:gd name="connsiteX8" fmla="*/ 22129 w 165086"/>
                <a:gd name="connsiteY8" fmla="*/ 68298 h 89703"/>
                <a:gd name="connsiteX9" fmla="*/ 75506 w 165086"/>
                <a:gd name="connsiteY9" fmla="*/ 21679 h 89703"/>
                <a:gd name="connsiteX10" fmla="*/ 89766 w 165086"/>
                <a:gd name="connsiteY10" fmla="*/ 21679 h 89703"/>
                <a:gd name="connsiteX11" fmla="*/ 143143 w 165086"/>
                <a:gd name="connsiteY11" fmla="*/ 68298 h 89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086" h="89703">
                  <a:moveTo>
                    <a:pt x="75506" y="137"/>
                  </a:moveTo>
                  <a:cubicBezTo>
                    <a:pt x="34041" y="137"/>
                    <a:pt x="93" y="34077"/>
                    <a:pt x="93" y="75550"/>
                  </a:cubicBezTo>
                  <a:cubicBezTo>
                    <a:pt x="93" y="75550"/>
                    <a:pt x="93" y="89841"/>
                    <a:pt x="93" y="89841"/>
                  </a:cubicBezTo>
                  <a:lnTo>
                    <a:pt x="165179" y="89841"/>
                  </a:lnTo>
                  <a:lnTo>
                    <a:pt x="165179" y="75550"/>
                  </a:lnTo>
                  <a:cubicBezTo>
                    <a:pt x="165179" y="34077"/>
                    <a:pt x="131254" y="137"/>
                    <a:pt x="89766" y="137"/>
                  </a:cubicBezTo>
                  <a:cubicBezTo>
                    <a:pt x="89766" y="137"/>
                    <a:pt x="75506" y="137"/>
                    <a:pt x="75506" y="137"/>
                  </a:cubicBezTo>
                  <a:close/>
                  <a:moveTo>
                    <a:pt x="143143" y="68298"/>
                  </a:moveTo>
                  <a:lnTo>
                    <a:pt x="22129" y="68298"/>
                  </a:lnTo>
                  <a:cubicBezTo>
                    <a:pt x="25702" y="42066"/>
                    <a:pt x="48346" y="21679"/>
                    <a:pt x="75506" y="21679"/>
                  </a:cubicBezTo>
                  <a:lnTo>
                    <a:pt x="89766" y="21679"/>
                  </a:lnTo>
                  <a:cubicBezTo>
                    <a:pt x="116941" y="21679"/>
                    <a:pt x="139578" y="42066"/>
                    <a:pt x="143143" y="68298"/>
                  </a:cubicBezTo>
                  <a:close/>
                </a:path>
              </a:pathLst>
            </a:custGeom>
            <a:solidFill>
              <a:srgbClr val="231F20"/>
            </a:solidFill>
            <a:ln w="7575" cap="flat">
              <a:noFill/>
              <a:prstDash val="solid"/>
              <a:round/>
            </a:ln>
          </p:spPr>
          <p:txBody>
            <a:bodyPr rtlCol="0" anchor="ctr"/>
            <a:lstStyle/>
            <a:p>
              <a:endParaRPr lang="en-GB"/>
            </a:p>
          </p:txBody>
        </p:sp>
        <p:sp>
          <p:nvSpPr>
            <p:cNvPr id="1261" name="Freeform: Shape 1260">
              <a:extLst>
                <a:ext uri="{FF2B5EF4-FFF2-40B4-BE49-F238E27FC236}">
                  <a16:creationId xmlns:a16="http://schemas.microsoft.com/office/drawing/2014/main" id="{8E862042-7DDD-4F7C-9766-25214AC57877}"/>
                </a:ext>
              </a:extLst>
            </p:cNvPr>
            <p:cNvSpPr/>
            <p:nvPr/>
          </p:nvSpPr>
          <p:spPr>
            <a:xfrm>
              <a:off x="5714095" y="3685687"/>
              <a:ext cx="54410" cy="32320"/>
            </a:xfrm>
            <a:custGeom>
              <a:avLst/>
              <a:gdLst>
                <a:gd name="connsiteX0" fmla="*/ 38380 w 54410"/>
                <a:gd name="connsiteY0" fmla="*/ 151 h 32320"/>
                <a:gd name="connsiteX1" fmla="*/ 16290 w 54410"/>
                <a:gd name="connsiteY1" fmla="*/ 151 h 32320"/>
                <a:gd name="connsiteX2" fmla="*/ 130 w 54410"/>
                <a:gd name="connsiteY2" fmla="*/ 16311 h 32320"/>
                <a:gd name="connsiteX3" fmla="*/ 16290 w 54410"/>
                <a:gd name="connsiteY3" fmla="*/ 32472 h 32320"/>
                <a:gd name="connsiteX4" fmla="*/ 38380 w 54410"/>
                <a:gd name="connsiteY4" fmla="*/ 32472 h 32320"/>
                <a:gd name="connsiteX5" fmla="*/ 54541 w 54410"/>
                <a:gd name="connsiteY5" fmla="*/ 16311 h 32320"/>
                <a:gd name="connsiteX6" fmla="*/ 38380 w 54410"/>
                <a:gd name="connsiteY6" fmla="*/ 151 h 32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410" h="32320">
                  <a:moveTo>
                    <a:pt x="38380" y="151"/>
                  </a:moveTo>
                  <a:lnTo>
                    <a:pt x="16290" y="151"/>
                  </a:lnTo>
                  <a:cubicBezTo>
                    <a:pt x="7374" y="151"/>
                    <a:pt x="130" y="7395"/>
                    <a:pt x="130" y="16311"/>
                  </a:cubicBezTo>
                  <a:cubicBezTo>
                    <a:pt x="130" y="25227"/>
                    <a:pt x="7374" y="32472"/>
                    <a:pt x="16290" y="32472"/>
                  </a:cubicBezTo>
                  <a:lnTo>
                    <a:pt x="38380" y="32472"/>
                  </a:lnTo>
                  <a:cubicBezTo>
                    <a:pt x="47296" y="32472"/>
                    <a:pt x="54541" y="25227"/>
                    <a:pt x="54541" y="16311"/>
                  </a:cubicBezTo>
                  <a:cubicBezTo>
                    <a:pt x="54541" y="7395"/>
                    <a:pt x="47296" y="151"/>
                    <a:pt x="38380" y="151"/>
                  </a:cubicBezTo>
                  <a:close/>
                </a:path>
              </a:pathLst>
            </a:custGeom>
            <a:solidFill>
              <a:srgbClr val="231F20"/>
            </a:solidFill>
            <a:ln w="7575" cap="flat">
              <a:noFill/>
              <a:prstDash val="solid"/>
              <a:round/>
            </a:ln>
          </p:spPr>
          <p:txBody>
            <a:bodyPr rtlCol="0" anchor="ctr"/>
            <a:lstStyle/>
            <a:p>
              <a:endParaRPr lang="en-GB"/>
            </a:p>
          </p:txBody>
        </p:sp>
        <p:sp>
          <p:nvSpPr>
            <p:cNvPr id="1262" name="Freeform: Shape 1261">
              <a:extLst>
                <a:ext uri="{FF2B5EF4-FFF2-40B4-BE49-F238E27FC236}">
                  <a16:creationId xmlns:a16="http://schemas.microsoft.com/office/drawing/2014/main" id="{FE4B9609-242B-4776-B95D-D85C60BD8C5F}"/>
                </a:ext>
              </a:extLst>
            </p:cNvPr>
            <p:cNvSpPr/>
            <p:nvPr/>
          </p:nvSpPr>
          <p:spPr>
            <a:xfrm>
              <a:off x="5574010" y="3784512"/>
              <a:ext cx="218356" cy="529335"/>
            </a:xfrm>
            <a:custGeom>
              <a:avLst/>
              <a:gdLst>
                <a:gd name="connsiteX0" fmla="*/ 49667 w 218356"/>
                <a:gd name="connsiteY0" fmla="*/ 295 h 529335"/>
                <a:gd name="connsiteX1" fmla="*/ 106 w 218356"/>
                <a:gd name="connsiteY1" fmla="*/ 49856 h 529335"/>
                <a:gd name="connsiteX2" fmla="*/ 106 w 218356"/>
                <a:gd name="connsiteY2" fmla="*/ 512391 h 529335"/>
                <a:gd name="connsiteX3" fmla="*/ 17346 w 218356"/>
                <a:gd name="connsiteY3" fmla="*/ 529631 h 529335"/>
                <a:gd name="connsiteX4" fmla="*/ 201230 w 218356"/>
                <a:gd name="connsiteY4" fmla="*/ 529631 h 529335"/>
                <a:gd name="connsiteX5" fmla="*/ 218462 w 218356"/>
                <a:gd name="connsiteY5" fmla="*/ 512384 h 529335"/>
                <a:gd name="connsiteX6" fmla="*/ 156793 w 218356"/>
                <a:gd name="connsiteY6" fmla="*/ 440361 h 529335"/>
                <a:gd name="connsiteX7" fmla="*/ 156793 w 218356"/>
                <a:gd name="connsiteY7" fmla="*/ 49894 h 529335"/>
                <a:gd name="connsiteX8" fmla="*/ 107194 w 218356"/>
                <a:gd name="connsiteY8" fmla="*/ 295 h 529335"/>
                <a:gd name="connsiteX9" fmla="*/ 49667 w 218356"/>
                <a:gd name="connsiteY9" fmla="*/ 295 h 529335"/>
                <a:gd name="connsiteX10" fmla="*/ 196738 w 218356"/>
                <a:gd name="connsiteY10" fmla="*/ 508089 h 529335"/>
                <a:gd name="connsiteX11" fmla="*/ 21648 w 218356"/>
                <a:gd name="connsiteY11" fmla="*/ 508089 h 529335"/>
                <a:gd name="connsiteX12" fmla="*/ 21648 w 218356"/>
                <a:gd name="connsiteY12" fmla="*/ 49856 h 529335"/>
                <a:gd name="connsiteX13" fmla="*/ 49667 w 218356"/>
                <a:gd name="connsiteY13" fmla="*/ 21838 h 529335"/>
                <a:gd name="connsiteX14" fmla="*/ 107194 w 218356"/>
                <a:gd name="connsiteY14" fmla="*/ 21838 h 529335"/>
                <a:gd name="connsiteX15" fmla="*/ 135250 w 218356"/>
                <a:gd name="connsiteY15" fmla="*/ 49894 h 529335"/>
                <a:gd name="connsiteX16" fmla="*/ 135250 w 218356"/>
                <a:gd name="connsiteY16" fmla="*/ 460960 h 529335"/>
                <a:gd name="connsiteX17" fmla="*/ 145938 w 218356"/>
                <a:gd name="connsiteY17" fmla="*/ 461036 h 529335"/>
                <a:gd name="connsiteX18" fmla="*/ 196738 w 218356"/>
                <a:gd name="connsiteY18" fmla="*/ 508089 h 52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356" h="529335">
                  <a:moveTo>
                    <a:pt x="49667" y="295"/>
                  </a:moveTo>
                  <a:cubicBezTo>
                    <a:pt x="22401" y="295"/>
                    <a:pt x="106" y="22590"/>
                    <a:pt x="106" y="49856"/>
                  </a:cubicBezTo>
                  <a:lnTo>
                    <a:pt x="106" y="512391"/>
                  </a:lnTo>
                  <a:cubicBezTo>
                    <a:pt x="106" y="521870"/>
                    <a:pt x="7867" y="529631"/>
                    <a:pt x="17346" y="529631"/>
                  </a:cubicBezTo>
                  <a:cubicBezTo>
                    <a:pt x="17346" y="529631"/>
                    <a:pt x="201230" y="529631"/>
                    <a:pt x="201230" y="529631"/>
                  </a:cubicBezTo>
                  <a:cubicBezTo>
                    <a:pt x="210694" y="529631"/>
                    <a:pt x="218462" y="521862"/>
                    <a:pt x="218462" y="512384"/>
                  </a:cubicBezTo>
                  <a:cubicBezTo>
                    <a:pt x="218462" y="476110"/>
                    <a:pt x="191607" y="445811"/>
                    <a:pt x="156793" y="440361"/>
                  </a:cubicBezTo>
                  <a:cubicBezTo>
                    <a:pt x="156793" y="440361"/>
                    <a:pt x="156793" y="49894"/>
                    <a:pt x="156793" y="49894"/>
                  </a:cubicBezTo>
                  <a:cubicBezTo>
                    <a:pt x="156793" y="22605"/>
                    <a:pt x="134483" y="295"/>
                    <a:pt x="107194" y="295"/>
                  </a:cubicBezTo>
                  <a:lnTo>
                    <a:pt x="49667" y="295"/>
                  </a:lnTo>
                  <a:close/>
                  <a:moveTo>
                    <a:pt x="196738" y="508089"/>
                  </a:moveTo>
                  <a:lnTo>
                    <a:pt x="21648" y="508089"/>
                  </a:lnTo>
                  <a:lnTo>
                    <a:pt x="21648" y="49856"/>
                  </a:lnTo>
                  <a:cubicBezTo>
                    <a:pt x="21648" y="34448"/>
                    <a:pt x="34259" y="21838"/>
                    <a:pt x="49667" y="21838"/>
                  </a:cubicBezTo>
                  <a:lnTo>
                    <a:pt x="107194" y="21838"/>
                  </a:lnTo>
                  <a:cubicBezTo>
                    <a:pt x="122624" y="21838"/>
                    <a:pt x="135250" y="34463"/>
                    <a:pt x="135250" y="49894"/>
                  </a:cubicBezTo>
                  <a:lnTo>
                    <a:pt x="135250" y="460960"/>
                  </a:lnTo>
                  <a:lnTo>
                    <a:pt x="145938" y="461036"/>
                  </a:lnTo>
                  <a:cubicBezTo>
                    <a:pt x="172558" y="461242"/>
                    <a:pt x="194541" y="481955"/>
                    <a:pt x="196738" y="508089"/>
                  </a:cubicBezTo>
                  <a:close/>
                </a:path>
              </a:pathLst>
            </a:custGeom>
            <a:solidFill>
              <a:srgbClr val="231F20"/>
            </a:solidFill>
            <a:ln w="7575" cap="flat">
              <a:noFill/>
              <a:prstDash val="solid"/>
              <a:round/>
            </a:ln>
          </p:spPr>
          <p:txBody>
            <a:bodyPr rtlCol="0" anchor="ctr"/>
            <a:lstStyle/>
            <a:p>
              <a:endParaRPr lang="en-GB"/>
            </a:p>
          </p:txBody>
        </p:sp>
        <p:sp>
          <p:nvSpPr>
            <p:cNvPr id="1263" name="Freeform: Shape 1262">
              <a:extLst>
                <a:ext uri="{FF2B5EF4-FFF2-40B4-BE49-F238E27FC236}">
                  <a16:creationId xmlns:a16="http://schemas.microsoft.com/office/drawing/2014/main" id="{1CED6FAB-C07B-4022-A093-7DEB19E79FDB}"/>
                </a:ext>
              </a:extLst>
            </p:cNvPr>
            <p:cNvSpPr/>
            <p:nvPr/>
          </p:nvSpPr>
          <p:spPr>
            <a:xfrm>
              <a:off x="5639351" y="3855372"/>
              <a:ext cx="192314" cy="135843"/>
            </a:xfrm>
            <a:custGeom>
              <a:avLst/>
              <a:gdLst>
                <a:gd name="connsiteX0" fmla="*/ 128 w 192314"/>
                <a:gd name="connsiteY0" fmla="*/ 243 h 135843"/>
                <a:gd name="connsiteX1" fmla="*/ 128 w 192314"/>
                <a:gd name="connsiteY1" fmla="*/ 129618 h 135843"/>
                <a:gd name="connsiteX2" fmla="*/ 6589 w 192314"/>
                <a:gd name="connsiteY2" fmla="*/ 136087 h 135843"/>
                <a:gd name="connsiteX3" fmla="*/ 185973 w 192314"/>
                <a:gd name="connsiteY3" fmla="*/ 136087 h 135843"/>
                <a:gd name="connsiteX4" fmla="*/ 192442 w 192314"/>
                <a:gd name="connsiteY4" fmla="*/ 129618 h 135843"/>
                <a:gd name="connsiteX5" fmla="*/ 192442 w 192314"/>
                <a:gd name="connsiteY5" fmla="*/ 66086 h 135843"/>
                <a:gd name="connsiteX6" fmla="*/ 185973 w 192314"/>
                <a:gd name="connsiteY6" fmla="*/ 59617 h 135843"/>
                <a:gd name="connsiteX7" fmla="*/ 65704 w 192314"/>
                <a:gd name="connsiteY7" fmla="*/ 59617 h 135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314" h="135843">
                  <a:moveTo>
                    <a:pt x="128" y="243"/>
                  </a:moveTo>
                  <a:lnTo>
                    <a:pt x="128" y="129618"/>
                  </a:lnTo>
                  <a:cubicBezTo>
                    <a:pt x="128" y="133175"/>
                    <a:pt x="3039" y="136087"/>
                    <a:pt x="6589" y="136087"/>
                  </a:cubicBezTo>
                  <a:lnTo>
                    <a:pt x="185973" y="136087"/>
                  </a:lnTo>
                  <a:cubicBezTo>
                    <a:pt x="189531" y="136087"/>
                    <a:pt x="192442" y="133175"/>
                    <a:pt x="192442" y="129618"/>
                  </a:cubicBezTo>
                  <a:lnTo>
                    <a:pt x="192442" y="66086"/>
                  </a:lnTo>
                  <a:cubicBezTo>
                    <a:pt x="192442" y="62528"/>
                    <a:pt x="189531" y="59617"/>
                    <a:pt x="185973" y="59617"/>
                  </a:cubicBezTo>
                  <a:lnTo>
                    <a:pt x="65704" y="59617"/>
                  </a:lnTo>
                </a:path>
              </a:pathLst>
            </a:custGeom>
            <a:solidFill>
              <a:schemeClr val="bg1">
                <a:lumMod val="75000"/>
              </a:schemeClr>
            </a:solidFill>
            <a:ln w="7575" cap="flat">
              <a:noFill/>
              <a:prstDash val="solid"/>
              <a:round/>
            </a:ln>
          </p:spPr>
          <p:txBody>
            <a:bodyPr rtlCol="0" anchor="ctr"/>
            <a:lstStyle/>
            <a:p>
              <a:endParaRPr lang="en-GB"/>
            </a:p>
          </p:txBody>
        </p:sp>
        <p:sp>
          <p:nvSpPr>
            <p:cNvPr id="1264" name="Freeform: Shape 1263">
              <a:extLst>
                <a:ext uri="{FF2B5EF4-FFF2-40B4-BE49-F238E27FC236}">
                  <a16:creationId xmlns:a16="http://schemas.microsoft.com/office/drawing/2014/main" id="{A9BACF13-33EB-4BCA-87F4-4C89096ABF31}"/>
                </a:ext>
              </a:extLst>
            </p:cNvPr>
            <p:cNvSpPr/>
            <p:nvPr/>
          </p:nvSpPr>
          <p:spPr>
            <a:xfrm>
              <a:off x="5631271" y="3847292"/>
              <a:ext cx="208474" cy="152004"/>
            </a:xfrm>
            <a:custGeom>
              <a:avLst/>
              <a:gdLst>
                <a:gd name="connsiteX0" fmla="*/ 192442 w 208474"/>
                <a:gd name="connsiteY0" fmla="*/ 75778 h 152004"/>
                <a:gd name="connsiteX1" fmla="*/ 192442 w 208474"/>
                <a:gd name="connsiteY1" fmla="*/ 136087 h 152004"/>
                <a:gd name="connsiteX2" fmla="*/ 16288 w 208474"/>
                <a:gd name="connsiteY2" fmla="*/ 136087 h 152004"/>
                <a:gd name="connsiteX3" fmla="*/ 16288 w 208474"/>
                <a:gd name="connsiteY3" fmla="*/ 8323 h 152004"/>
                <a:gd name="connsiteX4" fmla="*/ 8208 w 208474"/>
                <a:gd name="connsiteY4" fmla="*/ 243 h 152004"/>
                <a:gd name="connsiteX5" fmla="*/ 128 w 208474"/>
                <a:gd name="connsiteY5" fmla="*/ 8323 h 152004"/>
                <a:gd name="connsiteX6" fmla="*/ 128 w 208474"/>
                <a:gd name="connsiteY6" fmla="*/ 137698 h 152004"/>
                <a:gd name="connsiteX7" fmla="*/ 14669 w 208474"/>
                <a:gd name="connsiteY7" fmla="*/ 152247 h 152004"/>
                <a:gd name="connsiteX8" fmla="*/ 194053 w 208474"/>
                <a:gd name="connsiteY8" fmla="*/ 152247 h 152004"/>
                <a:gd name="connsiteX9" fmla="*/ 208602 w 208474"/>
                <a:gd name="connsiteY9" fmla="*/ 137698 h 152004"/>
                <a:gd name="connsiteX10" fmla="*/ 208602 w 208474"/>
                <a:gd name="connsiteY10" fmla="*/ 74166 h 152004"/>
                <a:gd name="connsiteX11" fmla="*/ 194053 w 208474"/>
                <a:gd name="connsiteY11" fmla="*/ 59617 h 152004"/>
                <a:gd name="connsiteX12" fmla="*/ 73785 w 208474"/>
                <a:gd name="connsiteY12" fmla="*/ 59617 h 152004"/>
                <a:gd name="connsiteX13" fmla="*/ 65704 w 208474"/>
                <a:gd name="connsiteY13" fmla="*/ 67697 h 152004"/>
                <a:gd name="connsiteX14" fmla="*/ 73785 w 208474"/>
                <a:gd name="connsiteY14" fmla="*/ 75778 h 152004"/>
                <a:gd name="connsiteX15" fmla="*/ 192442 w 208474"/>
                <a:gd name="connsiteY15" fmla="*/ 75778 h 15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474" h="152004">
                  <a:moveTo>
                    <a:pt x="192442" y="75778"/>
                  </a:moveTo>
                  <a:lnTo>
                    <a:pt x="192442" y="136087"/>
                  </a:lnTo>
                  <a:lnTo>
                    <a:pt x="16288" y="136087"/>
                  </a:lnTo>
                  <a:lnTo>
                    <a:pt x="16288" y="8323"/>
                  </a:lnTo>
                  <a:cubicBezTo>
                    <a:pt x="16288" y="3861"/>
                    <a:pt x="12670" y="243"/>
                    <a:pt x="8208" y="243"/>
                  </a:cubicBezTo>
                  <a:cubicBezTo>
                    <a:pt x="3746" y="243"/>
                    <a:pt x="128" y="3861"/>
                    <a:pt x="128" y="8323"/>
                  </a:cubicBezTo>
                  <a:lnTo>
                    <a:pt x="128" y="137698"/>
                  </a:lnTo>
                  <a:cubicBezTo>
                    <a:pt x="128" y="145702"/>
                    <a:pt x="6680" y="152247"/>
                    <a:pt x="14669" y="152247"/>
                  </a:cubicBezTo>
                  <a:cubicBezTo>
                    <a:pt x="14669" y="152247"/>
                    <a:pt x="194053" y="152247"/>
                    <a:pt x="194053" y="152247"/>
                  </a:cubicBezTo>
                  <a:cubicBezTo>
                    <a:pt x="202058" y="152247"/>
                    <a:pt x="208602" y="145702"/>
                    <a:pt x="208602" y="137698"/>
                  </a:cubicBezTo>
                  <a:cubicBezTo>
                    <a:pt x="208602" y="137698"/>
                    <a:pt x="208602" y="74166"/>
                    <a:pt x="208602" y="74166"/>
                  </a:cubicBezTo>
                  <a:cubicBezTo>
                    <a:pt x="208602" y="66162"/>
                    <a:pt x="202058" y="59617"/>
                    <a:pt x="194053" y="59617"/>
                  </a:cubicBezTo>
                  <a:cubicBezTo>
                    <a:pt x="194053" y="59617"/>
                    <a:pt x="73785" y="59617"/>
                    <a:pt x="73785" y="59617"/>
                  </a:cubicBezTo>
                  <a:cubicBezTo>
                    <a:pt x="69323" y="59617"/>
                    <a:pt x="65704" y="63235"/>
                    <a:pt x="65704" y="67697"/>
                  </a:cubicBezTo>
                  <a:cubicBezTo>
                    <a:pt x="65704" y="72159"/>
                    <a:pt x="69323" y="75778"/>
                    <a:pt x="73785" y="75778"/>
                  </a:cubicBezTo>
                  <a:lnTo>
                    <a:pt x="192442" y="75778"/>
                  </a:lnTo>
                  <a:close/>
                </a:path>
              </a:pathLst>
            </a:custGeom>
            <a:solidFill>
              <a:srgbClr val="231F20"/>
            </a:solidFill>
            <a:ln w="7575" cap="flat">
              <a:noFill/>
              <a:prstDash val="solid"/>
              <a:round/>
            </a:ln>
          </p:spPr>
          <p:txBody>
            <a:bodyPr rtlCol="0" anchor="ctr"/>
            <a:lstStyle/>
            <a:p>
              <a:endParaRPr lang="en-GB"/>
            </a:p>
          </p:txBody>
        </p:sp>
        <p:sp>
          <p:nvSpPr>
            <p:cNvPr id="1265" name="Freeform: Shape 1264">
              <a:extLst>
                <a:ext uri="{FF2B5EF4-FFF2-40B4-BE49-F238E27FC236}">
                  <a16:creationId xmlns:a16="http://schemas.microsoft.com/office/drawing/2014/main" id="{371F0405-8D60-447A-A76B-8B6E51F7AAD9}"/>
                </a:ext>
              </a:extLst>
            </p:cNvPr>
            <p:cNvSpPr/>
            <p:nvPr/>
          </p:nvSpPr>
          <p:spPr>
            <a:xfrm>
              <a:off x="5579394" y="3956374"/>
              <a:ext cx="78348" cy="352088"/>
            </a:xfrm>
            <a:custGeom>
              <a:avLst/>
              <a:gdLst>
                <a:gd name="connsiteX0" fmla="*/ 182 w 78348"/>
                <a:gd name="connsiteY0" fmla="*/ 6765 h 352088"/>
                <a:gd name="connsiteX1" fmla="*/ 67758 w 78348"/>
                <a:gd name="connsiteY1" fmla="*/ 348082 h 352088"/>
                <a:gd name="connsiteX2" fmla="*/ 74090 w 78348"/>
                <a:gd name="connsiteY2" fmla="*/ 352315 h 352088"/>
                <a:gd name="connsiteX3" fmla="*/ 78324 w 78348"/>
                <a:gd name="connsiteY3" fmla="*/ 345984 h 352088"/>
                <a:gd name="connsiteX4" fmla="*/ 10748 w 78348"/>
                <a:gd name="connsiteY4" fmla="*/ 4667 h 352088"/>
                <a:gd name="connsiteX5" fmla="*/ 4416 w 78348"/>
                <a:gd name="connsiteY5" fmla="*/ 433 h 352088"/>
                <a:gd name="connsiteX6" fmla="*/ 182 w 78348"/>
                <a:gd name="connsiteY6" fmla="*/ 6765 h 35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48" h="352088">
                  <a:moveTo>
                    <a:pt x="182" y="6765"/>
                  </a:moveTo>
                  <a:lnTo>
                    <a:pt x="67758" y="348082"/>
                  </a:lnTo>
                  <a:cubicBezTo>
                    <a:pt x="68336" y="350993"/>
                    <a:pt x="71171" y="352893"/>
                    <a:pt x="74090" y="352315"/>
                  </a:cubicBezTo>
                  <a:cubicBezTo>
                    <a:pt x="77002" y="351738"/>
                    <a:pt x="78902" y="348903"/>
                    <a:pt x="78324" y="345984"/>
                  </a:cubicBezTo>
                  <a:lnTo>
                    <a:pt x="10748" y="4667"/>
                  </a:lnTo>
                  <a:cubicBezTo>
                    <a:pt x="10171" y="1756"/>
                    <a:pt x="7335" y="-144"/>
                    <a:pt x="4416" y="433"/>
                  </a:cubicBezTo>
                  <a:cubicBezTo>
                    <a:pt x="1505" y="1011"/>
                    <a:pt x="-395" y="3846"/>
                    <a:pt x="182" y="6765"/>
                  </a:cubicBezTo>
                  <a:close/>
                </a:path>
              </a:pathLst>
            </a:custGeom>
            <a:solidFill>
              <a:srgbClr val="231F20"/>
            </a:solidFill>
            <a:ln w="7575" cap="flat">
              <a:noFill/>
              <a:prstDash val="solid"/>
              <a:round/>
            </a:ln>
          </p:spPr>
          <p:txBody>
            <a:bodyPr rtlCol="0" anchor="ctr"/>
            <a:lstStyle/>
            <a:p>
              <a:endParaRPr lang="en-GB"/>
            </a:p>
          </p:txBody>
        </p:sp>
        <p:sp>
          <p:nvSpPr>
            <p:cNvPr id="1266" name="Freeform: Shape 1265">
              <a:extLst>
                <a:ext uri="{FF2B5EF4-FFF2-40B4-BE49-F238E27FC236}">
                  <a16:creationId xmlns:a16="http://schemas.microsoft.com/office/drawing/2014/main" id="{EB13263E-4789-4487-BD69-26C0B5B8D1AA}"/>
                </a:ext>
              </a:extLst>
            </p:cNvPr>
            <p:cNvSpPr/>
            <p:nvPr/>
          </p:nvSpPr>
          <p:spPr>
            <a:xfrm>
              <a:off x="5917221" y="3782080"/>
              <a:ext cx="243902" cy="320484"/>
            </a:xfrm>
            <a:custGeom>
              <a:avLst/>
              <a:gdLst>
                <a:gd name="connsiteX0" fmla="*/ 244157 w 243902"/>
                <a:gd name="connsiteY0" fmla="*/ 102458 h 320484"/>
                <a:gd name="connsiteX1" fmla="*/ 199529 w 243902"/>
                <a:gd name="connsiteY1" fmla="*/ 312408 h 320484"/>
                <a:gd name="connsiteX2" fmla="*/ 186060 w 243902"/>
                <a:gd name="connsiteY2" fmla="*/ 320465 h 320484"/>
                <a:gd name="connsiteX3" fmla="*/ 9503 w 243902"/>
                <a:gd name="connsiteY3" fmla="*/ 282937 h 320484"/>
                <a:gd name="connsiteX4" fmla="*/ 472 w 243902"/>
                <a:gd name="connsiteY4" fmla="*/ 270098 h 320484"/>
                <a:gd name="connsiteX5" fmla="*/ 56061 w 243902"/>
                <a:gd name="connsiteY5" fmla="*/ 8581 h 320484"/>
                <a:gd name="connsiteX6" fmla="*/ 69538 w 243902"/>
                <a:gd name="connsiteY6" fmla="*/ 524 h 320484"/>
                <a:gd name="connsiteX7" fmla="*/ 193995 w 243902"/>
                <a:gd name="connsiteY7" fmla="*/ 26984 h 320484"/>
                <a:gd name="connsiteX8" fmla="*/ 244157 w 243902"/>
                <a:gd name="connsiteY8" fmla="*/ 102458 h 32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902" h="320484">
                  <a:moveTo>
                    <a:pt x="244157" y="102458"/>
                  </a:moveTo>
                  <a:lnTo>
                    <a:pt x="199529" y="312408"/>
                  </a:lnTo>
                  <a:cubicBezTo>
                    <a:pt x="198305" y="318177"/>
                    <a:pt x="192278" y="321780"/>
                    <a:pt x="186060" y="320465"/>
                  </a:cubicBezTo>
                  <a:lnTo>
                    <a:pt x="9503" y="282937"/>
                  </a:lnTo>
                  <a:cubicBezTo>
                    <a:pt x="3293" y="281614"/>
                    <a:pt x="-751" y="275868"/>
                    <a:pt x="472" y="270098"/>
                  </a:cubicBezTo>
                  <a:lnTo>
                    <a:pt x="56061" y="8581"/>
                  </a:lnTo>
                  <a:cubicBezTo>
                    <a:pt x="57293" y="2812"/>
                    <a:pt x="63313" y="-799"/>
                    <a:pt x="69538" y="524"/>
                  </a:cubicBezTo>
                  <a:lnTo>
                    <a:pt x="193995" y="26984"/>
                  </a:lnTo>
                  <a:lnTo>
                    <a:pt x="244157" y="102458"/>
                  </a:lnTo>
                  <a:close/>
                </a:path>
              </a:pathLst>
            </a:custGeom>
            <a:solidFill>
              <a:schemeClr val="bg1">
                <a:lumMod val="75000"/>
              </a:schemeClr>
            </a:solidFill>
            <a:ln w="7575" cap="flat">
              <a:noFill/>
              <a:prstDash val="solid"/>
              <a:round/>
            </a:ln>
          </p:spPr>
          <p:txBody>
            <a:bodyPr rtlCol="0" anchor="ctr"/>
            <a:lstStyle/>
            <a:p>
              <a:endParaRPr lang="en-GB"/>
            </a:p>
          </p:txBody>
        </p:sp>
        <p:sp>
          <p:nvSpPr>
            <p:cNvPr id="1267" name="Freeform: Shape 1266">
              <a:extLst>
                <a:ext uri="{FF2B5EF4-FFF2-40B4-BE49-F238E27FC236}">
                  <a16:creationId xmlns:a16="http://schemas.microsoft.com/office/drawing/2014/main" id="{C3E4B482-CCBD-41D7-A059-164FAFCB1876}"/>
                </a:ext>
              </a:extLst>
            </p:cNvPr>
            <p:cNvSpPr/>
            <p:nvPr/>
          </p:nvSpPr>
          <p:spPr>
            <a:xfrm>
              <a:off x="5909142" y="3773996"/>
              <a:ext cx="260593" cy="336653"/>
            </a:xfrm>
            <a:custGeom>
              <a:avLst/>
              <a:gdLst>
                <a:gd name="connsiteX0" fmla="*/ 260141 w 260593"/>
                <a:gd name="connsiteY0" fmla="*/ 112222 h 336653"/>
                <a:gd name="connsiteX1" fmla="*/ 260848 w 260593"/>
                <a:gd name="connsiteY1" fmla="*/ 108901 h 336653"/>
                <a:gd name="connsiteX2" fmla="*/ 206977 w 260593"/>
                <a:gd name="connsiteY2" fmla="*/ 27847 h 336653"/>
                <a:gd name="connsiteX3" fmla="*/ 79297 w 260593"/>
                <a:gd name="connsiteY3" fmla="*/ 703 h 336653"/>
                <a:gd name="connsiteX4" fmla="*/ 56234 w 260593"/>
                <a:gd name="connsiteY4" fmla="*/ 14978 h 336653"/>
                <a:gd name="connsiteX5" fmla="*/ 646 w 260593"/>
                <a:gd name="connsiteY5" fmla="*/ 276503 h 336653"/>
                <a:gd name="connsiteX6" fmla="*/ 15902 w 260593"/>
                <a:gd name="connsiteY6" fmla="*/ 298927 h 336653"/>
                <a:gd name="connsiteX7" fmla="*/ 192466 w 260593"/>
                <a:gd name="connsiteY7" fmla="*/ 336455 h 336653"/>
                <a:gd name="connsiteX8" fmla="*/ 215513 w 260593"/>
                <a:gd name="connsiteY8" fmla="*/ 322172 h 336653"/>
                <a:gd name="connsiteX9" fmla="*/ 260141 w 260593"/>
                <a:gd name="connsiteY9" fmla="*/ 112222 h 336653"/>
                <a:gd name="connsiteX10" fmla="*/ 243623 w 260593"/>
                <a:gd name="connsiteY10" fmla="*/ 112184 h 336653"/>
                <a:gd name="connsiteX11" fmla="*/ 199702 w 260593"/>
                <a:gd name="connsiteY11" fmla="*/ 318812 h 336653"/>
                <a:gd name="connsiteX12" fmla="*/ 195810 w 260593"/>
                <a:gd name="connsiteY12" fmla="*/ 320644 h 336653"/>
                <a:gd name="connsiteX13" fmla="*/ 19261 w 260593"/>
                <a:gd name="connsiteY13" fmla="*/ 283116 h 336653"/>
                <a:gd name="connsiteX14" fmla="*/ 16456 w 260593"/>
                <a:gd name="connsiteY14" fmla="*/ 279863 h 336653"/>
                <a:gd name="connsiteX15" fmla="*/ 72045 w 260593"/>
                <a:gd name="connsiteY15" fmla="*/ 18353 h 336653"/>
                <a:gd name="connsiteX16" fmla="*/ 75937 w 260593"/>
                <a:gd name="connsiteY16" fmla="*/ 16514 h 336653"/>
                <a:gd name="connsiteX17" fmla="*/ 197171 w 260593"/>
                <a:gd name="connsiteY17" fmla="*/ 42290 h 336653"/>
                <a:gd name="connsiteX18" fmla="*/ 243623 w 260593"/>
                <a:gd name="connsiteY18" fmla="*/ 112184 h 33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0593" h="336653">
                  <a:moveTo>
                    <a:pt x="260141" y="112222"/>
                  </a:moveTo>
                  <a:lnTo>
                    <a:pt x="260848" y="108901"/>
                  </a:lnTo>
                  <a:lnTo>
                    <a:pt x="206977" y="27847"/>
                  </a:lnTo>
                  <a:lnTo>
                    <a:pt x="79297" y="703"/>
                  </a:lnTo>
                  <a:cubicBezTo>
                    <a:pt x="68541" y="-1578"/>
                    <a:pt x="58363" y="5013"/>
                    <a:pt x="56234" y="14978"/>
                  </a:cubicBezTo>
                  <a:lnTo>
                    <a:pt x="646" y="276503"/>
                  </a:lnTo>
                  <a:cubicBezTo>
                    <a:pt x="-1468" y="286476"/>
                    <a:pt x="5168" y="296639"/>
                    <a:pt x="15902" y="298927"/>
                  </a:cubicBezTo>
                  <a:lnTo>
                    <a:pt x="192466" y="336455"/>
                  </a:lnTo>
                  <a:cubicBezTo>
                    <a:pt x="203207" y="338728"/>
                    <a:pt x="213400" y="332137"/>
                    <a:pt x="215513" y="322172"/>
                  </a:cubicBezTo>
                  <a:cubicBezTo>
                    <a:pt x="215513" y="322172"/>
                    <a:pt x="260141" y="112222"/>
                    <a:pt x="260141" y="112222"/>
                  </a:cubicBezTo>
                  <a:close/>
                  <a:moveTo>
                    <a:pt x="243623" y="112184"/>
                  </a:moveTo>
                  <a:lnTo>
                    <a:pt x="199702" y="318812"/>
                  </a:lnTo>
                  <a:cubicBezTo>
                    <a:pt x="199368" y="320393"/>
                    <a:pt x="197513" y="321001"/>
                    <a:pt x="195810" y="320644"/>
                  </a:cubicBezTo>
                  <a:cubicBezTo>
                    <a:pt x="195810" y="320644"/>
                    <a:pt x="19261" y="283116"/>
                    <a:pt x="19261" y="283116"/>
                  </a:cubicBezTo>
                  <a:cubicBezTo>
                    <a:pt x="17559" y="282759"/>
                    <a:pt x="16122" y="281444"/>
                    <a:pt x="16456" y="279863"/>
                  </a:cubicBezTo>
                  <a:cubicBezTo>
                    <a:pt x="16456" y="279863"/>
                    <a:pt x="71726" y="19820"/>
                    <a:pt x="72045" y="18353"/>
                  </a:cubicBezTo>
                  <a:cubicBezTo>
                    <a:pt x="72380" y="16772"/>
                    <a:pt x="74227" y="16149"/>
                    <a:pt x="75937" y="16514"/>
                  </a:cubicBezTo>
                  <a:cubicBezTo>
                    <a:pt x="75937" y="16514"/>
                    <a:pt x="197171" y="42290"/>
                    <a:pt x="197171" y="42290"/>
                  </a:cubicBezTo>
                  <a:lnTo>
                    <a:pt x="243623" y="112184"/>
                  </a:lnTo>
                  <a:close/>
                </a:path>
              </a:pathLst>
            </a:custGeom>
            <a:solidFill>
              <a:srgbClr val="231F20"/>
            </a:solidFill>
            <a:ln w="7575" cap="flat">
              <a:noFill/>
              <a:prstDash val="solid"/>
              <a:round/>
            </a:ln>
          </p:spPr>
          <p:txBody>
            <a:bodyPr rtlCol="0" anchor="ctr"/>
            <a:lstStyle/>
            <a:p>
              <a:endParaRPr lang="en-GB"/>
            </a:p>
          </p:txBody>
        </p:sp>
        <p:sp>
          <p:nvSpPr>
            <p:cNvPr id="1268" name="Freeform: Shape 1267">
              <a:extLst>
                <a:ext uri="{FF2B5EF4-FFF2-40B4-BE49-F238E27FC236}">
                  <a16:creationId xmlns:a16="http://schemas.microsoft.com/office/drawing/2014/main" id="{51CBA5B9-7F0F-4B67-992A-4449E13EE882}"/>
                </a:ext>
              </a:extLst>
            </p:cNvPr>
            <p:cNvSpPr/>
            <p:nvPr/>
          </p:nvSpPr>
          <p:spPr>
            <a:xfrm>
              <a:off x="6097781" y="3808814"/>
              <a:ext cx="63342" cy="75473"/>
            </a:xfrm>
            <a:custGeom>
              <a:avLst/>
              <a:gdLst>
                <a:gd name="connsiteX0" fmla="*/ 13472 w 63342"/>
                <a:gd name="connsiteY0" fmla="*/ 211 h 75473"/>
                <a:gd name="connsiteX1" fmla="*/ 63634 w 63342"/>
                <a:gd name="connsiteY1" fmla="*/ 75685 h 75473"/>
                <a:gd name="connsiteX2" fmla="*/ 292 w 63342"/>
                <a:gd name="connsiteY2" fmla="*/ 62223 h 75473"/>
                <a:gd name="connsiteX3" fmla="*/ 13472 w 63342"/>
                <a:gd name="connsiteY3" fmla="*/ 211 h 75473"/>
              </a:gdLst>
              <a:ahLst/>
              <a:cxnLst>
                <a:cxn ang="0">
                  <a:pos x="connsiteX0" y="connsiteY0"/>
                </a:cxn>
                <a:cxn ang="0">
                  <a:pos x="connsiteX1" y="connsiteY1"/>
                </a:cxn>
                <a:cxn ang="0">
                  <a:pos x="connsiteX2" y="connsiteY2"/>
                </a:cxn>
                <a:cxn ang="0">
                  <a:pos x="connsiteX3" y="connsiteY3"/>
                </a:cxn>
              </a:cxnLst>
              <a:rect l="l" t="t" r="r" b="b"/>
              <a:pathLst>
                <a:path w="63342" h="75473">
                  <a:moveTo>
                    <a:pt x="13472" y="211"/>
                  </a:moveTo>
                  <a:lnTo>
                    <a:pt x="63634" y="75685"/>
                  </a:lnTo>
                  <a:lnTo>
                    <a:pt x="292" y="62223"/>
                  </a:lnTo>
                  <a:lnTo>
                    <a:pt x="13472" y="211"/>
                  </a:lnTo>
                  <a:close/>
                </a:path>
              </a:pathLst>
            </a:custGeom>
            <a:solidFill>
              <a:srgbClr val="FFFFFF"/>
            </a:solidFill>
            <a:ln w="7575" cap="flat">
              <a:noFill/>
              <a:prstDash val="solid"/>
              <a:round/>
            </a:ln>
          </p:spPr>
          <p:txBody>
            <a:bodyPr rtlCol="0" anchor="ctr"/>
            <a:lstStyle/>
            <a:p>
              <a:endParaRPr lang="en-GB"/>
            </a:p>
          </p:txBody>
        </p:sp>
        <p:sp>
          <p:nvSpPr>
            <p:cNvPr id="1269" name="Freeform: Shape 1268">
              <a:extLst>
                <a:ext uri="{FF2B5EF4-FFF2-40B4-BE49-F238E27FC236}">
                  <a16:creationId xmlns:a16="http://schemas.microsoft.com/office/drawing/2014/main" id="{58F10316-6FBA-4687-8F87-4242BC36CDC6}"/>
                </a:ext>
              </a:extLst>
            </p:cNvPr>
            <p:cNvSpPr/>
            <p:nvPr/>
          </p:nvSpPr>
          <p:spPr>
            <a:xfrm>
              <a:off x="6092396" y="3803426"/>
              <a:ext cx="74115" cy="86247"/>
            </a:xfrm>
            <a:custGeom>
              <a:avLst/>
              <a:gdLst>
                <a:gd name="connsiteX0" fmla="*/ 23343 w 74115"/>
                <a:gd name="connsiteY0" fmla="*/ 2619 h 86247"/>
                <a:gd name="connsiteX1" fmla="*/ 17847 w 74115"/>
                <a:gd name="connsiteY1" fmla="*/ 308 h 86247"/>
                <a:gd name="connsiteX2" fmla="*/ 13590 w 74115"/>
                <a:gd name="connsiteY2" fmla="*/ 4481 h 86247"/>
                <a:gd name="connsiteX3" fmla="*/ 410 w 74115"/>
                <a:gd name="connsiteY3" fmla="*/ 66493 h 86247"/>
                <a:gd name="connsiteX4" fmla="*/ 1162 w 74115"/>
                <a:gd name="connsiteY4" fmla="*/ 70545 h 86247"/>
                <a:gd name="connsiteX5" fmla="*/ 4560 w 74115"/>
                <a:gd name="connsiteY5" fmla="*/ 72878 h 86247"/>
                <a:gd name="connsiteX6" fmla="*/ 67902 w 74115"/>
                <a:gd name="connsiteY6" fmla="*/ 86340 h 86247"/>
                <a:gd name="connsiteX7" fmla="*/ 73474 w 74115"/>
                <a:gd name="connsiteY7" fmla="*/ 84098 h 86247"/>
                <a:gd name="connsiteX8" fmla="*/ 73504 w 74115"/>
                <a:gd name="connsiteY8" fmla="*/ 78093 h 86247"/>
                <a:gd name="connsiteX9" fmla="*/ 23343 w 74115"/>
                <a:gd name="connsiteY9" fmla="*/ 2619 h 86247"/>
                <a:gd name="connsiteX10" fmla="*/ 21465 w 74115"/>
                <a:gd name="connsiteY10" fmla="*/ 19251 h 86247"/>
                <a:gd name="connsiteX11" fmla="*/ 57222 w 74115"/>
                <a:gd name="connsiteY11" fmla="*/ 73061 h 86247"/>
                <a:gd name="connsiteX12" fmla="*/ 12070 w 74115"/>
                <a:gd name="connsiteY12" fmla="*/ 63460 h 86247"/>
                <a:gd name="connsiteX13" fmla="*/ 21465 w 74115"/>
                <a:gd name="connsiteY13" fmla="*/ 19251 h 86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115" h="86247">
                  <a:moveTo>
                    <a:pt x="23343" y="2619"/>
                  </a:moveTo>
                  <a:cubicBezTo>
                    <a:pt x="22142" y="810"/>
                    <a:pt x="19976" y="-102"/>
                    <a:pt x="17847" y="308"/>
                  </a:cubicBezTo>
                  <a:cubicBezTo>
                    <a:pt x="15719" y="711"/>
                    <a:pt x="14039" y="2360"/>
                    <a:pt x="13590" y="4481"/>
                  </a:cubicBezTo>
                  <a:lnTo>
                    <a:pt x="410" y="66493"/>
                  </a:lnTo>
                  <a:cubicBezTo>
                    <a:pt x="113" y="67892"/>
                    <a:pt x="379" y="69344"/>
                    <a:pt x="1162" y="70545"/>
                  </a:cubicBezTo>
                  <a:cubicBezTo>
                    <a:pt x="1938" y="71746"/>
                    <a:pt x="3161" y="72582"/>
                    <a:pt x="4560" y="72878"/>
                  </a:cubicBezTo>
                  <a:lnTo>
                    <a:pt x="67902" y="86340"/>
                  </a:lnTo>
                  <a:cubicBezTo>
                    <a:pt x="70038" y="86796"/>
                    <a:pt x="72243" y="85907"/>
                    <a:pt x="73474" y="84098"/>
                  </a:cubicBezTo>
                  <a:cubicBezTo>
                    <a:pt x="74705" y="82289"/>
                    <a:pt x="74721" y="79917"/>
                    <a:pt x="73504" y="78093"/>
                  </a:cubicBezTo>
                  <a:lnTo>
                    <a:pt x="23343" y="2619"/>
                  </a:lnTo>
                  <a:close/>
                  <a:moveTo>
                    <a:pt x="21465" y="19251"/>
                  </a:moveTo>
                  <a:lnTo>
                    <a:pt x="57222" y="73061"/>
                  </a:lnTo>
                  <a:cubicBezTo>
                    <a:pt x="57222" y="73061"/>
                    <a:pt x="12070" y="63460"/>
                    <a:pt x="12070" y="63460"/>
                  </a:cubicBezTo>
                  <a:lnTo>
                    <a:pt x="21465" y="19251"/>
                  </a:lnTo>
                  <a:close/>
                </a:path>
              </a:pathLst>
            </a:custGeom>
            <a:solidFill>
              <a:srgbClr val="231F20"/>
            </a:solidFill>
            <a:ln w="7575" cap="flat">
              <a:noFill/>
              <a:prstDash val="solid"/>
              <a:round/>
            </a:ln>
          </p:spPr>
          <p:txBody>
            <a:bodyPr rtlCol="0" anchor="ctr"/>
            <a:lstStyle/>
            <a:p>
              <a:endParaRPr lang="en-GB"/>
            </a:p>
          </p:txBody>
        </p:sp>
        <p:sp>
          <p:nvSpPr>
            <p:cNvPr id="1270" name="Freeform: Shape 1269">
              <a:extLst>
                <a:ext uri="{FF2B5EF4-FFF2-40B4-BE49-F238E27FC236}">
                  <a16:creationId xmlns:a16="http://schemas.microsoft.com/office/drawing/2014/main" id="{0C4FDCFA-91C3-48A3-8C75-7C4A4459E6B0}"/>
                </a:ext>
              </a:extLst>
            </p:cNvPr>
            <p:cNvSpPr/>
            <p:nvPr/>
          </p:nvSpPr>
          <p:spPr>
            <a:xfrm>
              <a:off x="6205493" y="3692596"/>
              <a:ext cx="165086" cy="113457"/>
            </a:xfrm>
            <a:custGeom>
              <a:avLst/>
              <a:gdLst>
                <a:gd name="connsiteX0" fmla="*/ 358 w 165086"/>
                <a:gd name="connsiteY0" fmla="*/ 38215 h 113457"/>
                <a:gd name="connsiteX1" fmla="*/ 75771 w 165086"/>
                <a:gd name="connsiteY1" fmla="*/ 113628 h 113457"/>
                <a:gd name="connsiteX2" fmla="*/ 90031 w 165086"/>
                <a:gd name="connsiteY2" fmla="*/ 113628 h 113457"/>
                <a:gd name="connsiteX3" fmla="*/ 165444 w 165086"/>
                <a:gd name="connsiteY3" fmla="*/ 38215 h 113457"/>
                <a:gd name="connsiteX4" fmla="*/ 165444 w 165086"/>
                <a:gd name="connsiteY4" fmla="*/ 170 h 113457"/>
                <a:gd name="connsiteX5" fmla="*/ 358 w 165086"/>
                <a:gd name="connsiteY5" fmla="*/ 170 h 113457"/>
                <a:gd name="connsiteX6" fmla="*/ 358 w 165086"/>
                <a:gd name="connsiteY6" fmla="*/ 38215 h 113457"/>
                <a:gd name="connsiteX7" fmla="*/ 21900 w 165086"/>
                <a:gd name="connsiteY7" fmla="*/ 38215 h 113457"/>
                <a:gd name="connsiteX8" fmla="*/ 21900 w 165086"/>
                <a:gd name="connsiteY8" fmla="*/ 21713 h 113457"/>
                <a:gd name="connsiteX9" fmla="*/ 143902 w 165086"/>
                <a:gd name="connsiteY9" fmla="*/ 21713 h 113457"/>
                <a:gd name="connsiteX10" fmla="*/ 143902 w 165086"/>
                <a:gd name="connsiteY10" fmla="*/ 38215 h 113457"/>
                <a:gd name="connsiteX11" fmla="*/ 90031 w 165086"/>
                <a:gd name="connsiteY11" fmla="*/ 92086 h 113457"/>
                <a:gd name="connsiteX12" fmla="*/ 75771 w 165086"/>
                <a:gd name="connsiteY12" fmla="*/ 92086 h 113457"/>
                <a:gd name="connsiteX13" fmla="*/ 21900 w 165086"/>
                <a:gd name="connsiteY13" fmla="*/ 38215 h 11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086" h="113457">
                  <a:moveTo>
                    <a:pt x="358" y="38215"/>
                  </a:moveTo>
                  <a:cubicBezTo>
                    <a:pt x="358" y="79688"/>
                    <a:pt x="34283" y="113628"/>
                    <a:pt x="75771" y="113628"/>
                  </a:cubicBezTo>
                  <a:cubicBezTo>
                    <a:pt x="75771" y="113628"/>
                    <a:pt x="90031" y="113628"/>
                    <a:pt x="90031" y="113628"/>
                  </a:cubicBezTo>
                  <a:cubicBezTo>
                    <a:pt x="131504" y="113628"/>
                    <a:pt x="165444" y="79688"/>
                    <a:pt x="165444" y="38215"/>
                  </a:cubicBezTo>
                  <a:cubicBezTo>
                    <a:pt x="165444" y="38215"/>
                    <a:pt x="165444" y="170"/>
                    <a:pt x="165444" y="170"/>
                  </a:cubicBezTo>
                  <a:lnTo>
                    <a:pt x="358" y="170"/>
                  </a:lnTo>
                  <a:lnTo>
                    <a:pt x="358" y="38215"/>
                  </a:lnTo>
                  <a:close/>
                  <a:moveTo>
                    <a:pt x="21900" y="38215"/>
                  </a:moveTo>
                  <a:lnTo>
                    <a:pt x="21900" y="21713"/>
                  </a:lnTo>
                  <a:cubicBezTo>
                    <a:pt x="21900" y="21713"/>
                    <a:pt x="143902" y="21713"/>
                    <a:pt x="143902" y="21713"/>
                  </a:cubicBezTo>
                  <a:cubicBezTo>
                    <a:pt x="143902" y="21713"/>
                    <a:pt x="143902" y="38215"/>
                    <a:pt x="143902" y="38215"/>
                  </a:cubicBezTo>
                  <a:cubicBezTo>
                    <a:pt x="143902" y="67845"/>
                    <a:pt x="119661" y="92086"/>
                    <a:pt x="90031" y="92086"/>
                  </a:cubicBezTo>
                  <a:lnTo>
                    <a:pt x="75771" y="92086"/>
                  </a:lnTo>
                  <a:cubicBezTo>
                    <a:pt x="46141" y="92086"/>
                    <a:pt x="21900" y="67845"/>
                    <a:pt x="21900" y="38215"/>
                  </a:cubicBezTo>
                  <a:close/>
                </a:path>
              </a:pathLst>
            </a:custGeom>
            <a:solidFill>
              <a:srgbClr val="231F20"/>
            </a:solidFill>
            <a:ln w="7575" cap="flat">
              <a:noFill/>
              <a:prstDash val="solid"/>
              <a:round/>
            </a:ln>
          </p:spPr>
          <p:txBody>
            <a:bodyPr rtlCol="0" anchor="ctr"/>
            <a:lstStyle/>
            <a:p>
              <a:endParaRPr lang="en-GB"/>
            </a:p>
          </p:txBody>
        </p:sp>
        <p:sp>
          <p:nvSpPr>
            <p:cNvPr id="1271" name="Freeform: Shape 1270">
              <a:extLst>
                <a:ext uri="{FF2B5EF4-FFF2-40B4-BE49-F238E27FC236}">
                  <a16:creationId xmlns:a16="http://schemas.microsoft.com/office/drawing/2014/main" id="{BE803F4D-5AB9-4D36-A30E-56B164A39561}"/>
                </a:ext>
              </a:extLst>
            </p:cNvPr>
            <p:cNvSpPr/>
            <p:nvPr/>
          </p:nvSpPr>
          <p:spPr>
            <a:xfrm>
              <a:off x="6216264" y="3635206"/>
              <a:ext cx="143543" cy="68161"/>
            </a:xfrm>
            <a:custGeom>
              <a:avLst/>
              <a:gdLst>
                <a:gd name="connsiteX0" fmla="*/ 79260 w 143543"/>
                <a:gd name="connsiteY0" fmla="*/ 137 h 68161"/>
                <a:gd name="connsiteX1" fmla="*/ 65000 w 143543"/>
                <a:gd name="connsiteY1" fmla="*/ 137 h 68161"/>
                <a:gd name="connsiteX2" fmla="*/ 358 w 143543"/>
                <a:gd name="connsiteY2" fmla="*/ 64779 h 68161"/>
                <a:gd name="connsiteX3" fmla="*/ 358 w 143543"/>
                <a:gd name="connsiteY3" fmla="*/ 68298 h 68161"/>
                <a:gd name="connsiteX4" fmla="*/ 143902 w 143543"/>
                <a:gd name="connsiteY4" fmla="*/ 68298 h 68161"/>
                <a:gd name="connsiteX5" fmla="*/ 143902 w 143543"/>
                <a:gd name="connsiteY5" fmla="*/ 64779 h 68161"/>
                <a:gd name="connsiteX6" fmla="*/ 79260 w 143543"/>
                <a:gd name="connsiteY6" fmla="*/ 137 h 6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543" h="68161">
                  <a:moveTo>
                    <a:pt x="79260" y="137"/>
                  </a:moveTo>
                  <a:lnTo>
                    <a:pt x="65000" y="137"/>
                  </a:lnTo>
                  <a:cubicBezTo>
                    <a:pt x="29441" y="137"/>
                    <a:pt x="358" y="29227"/>
                    <a:pt x="358" y="64779"/>
                  </a:cubicBezTo>
                  <a:lnTo>
                    <a:pt x="358" y="68298"/>
                  </a:lnTo>
                  <a:lnTo>
                    <a:pt x="143902" y="68298"/>
                  </a:lnTo>
                  <a:lnTo>
                    <a:pt x="143902" y="64779"/>
                  </a:lnTo>
                  <a:cubicBezTo>
                    <a:pt x="143902" y="29227"/>
                    <a:pt x="114811" y="137"/>
                    <a:pt x="79260" y="137"/>
                  </a:cubicBezTo>
                  <a:close/>
                </a:path>
              </a:pathLst>
            </a:custGeom>
            <a:solidFill>
              <a:srgbClr val="FFFFFF"/>
            </a:solidFill>
            <a:ln w="7575" cap="flat">
              <a:noFill/>
              <a:prstDash val="solid"/>
              <a:round/>
            </a:ln>
          </p:spPr>
          <p:txBody>
            <a:bodyPr rtlCol="0" anchor="ctr"/>
            <a:lstStyle/>
            <a:p>
              <a:endParaRPr lang="en-GB"/>
            </a:p>
          </p:txBody>
        </p:sp>
        <p:sp>
          <p:nvSpPr>
            <p:cNvPr id="1272" name="Freeform: Shape 1271">
              <a:extLst>
                <a:ext uri="{FF2B5EF4-FFF2-40B4-BE49-F238E27FC236}">
                  <a16:creationId xmlns:a16="http://schemas.microsoft.com/office/drawing/2014/main" id="{AC9DD378-0B4D-4C4C-9774-0B88B0210D67}"/>
                </a:ext>
              </a:extLst>
            </p:cNvPr>
            <p:cNvSpPr/>
            <p:nvPr/>
          </p:nvSpPr>
          <p:spPr>
            <a:xfrm>
              <a:off x="6205493" y="3624435"/>
              <a:ext cx="165086" cy="89703"/>
            </a:xfrm>
            <a:custGeom>
              <a:avLst/>
              <a:gdLst>
                <a:gd name="connsiteX0" fmla="*/ 90031 w 165086"/>
                <a:gd name="connsiteY0" fmla="*/ 137 h 89703"/>
                <a:gd name="connsiteX1" fmla="*/ 75771 w 165086"/>
                <a:gd name="connsiteY1" fmla="*/ 137 h 89703"/>
                <a:gd name="connsiteX2" fmla="*/ 358 w 165086"/>
                <a:gd name="connsiteY2" fmla="*/ 75550 h 89703"/>
                <a:gd name="connsiteX3" fmla="*/ 358 w 165086"/>
                <a:gd name="connsiteY3" fmla="*/ 89841 h 89703"/>
                <a:gd name="connsiteX4" fmla="*/ 165444 w 165086"/>
                <a:gd name="connsiteY4" fmla="*/ 89841 h 89703"/>
                <a:gd name="connsiteX5" fmla="*/ 165444 w 165086"/>
                <a:gd name="connsiteY5" fmla="*/ 75550 h 89703"/>
                <a:gd name="connsiteX6" fmla="*/ 90031 w 165086"/>
                <a:gd name="connsiteY6" fmla="*/ 137 h 89703"/>
                <a:gd name="connsiteX7" fmla="*/ 143408 w 165086"/>
                <a:gd name="connsiteY7" fmla="*/ 68298 h 89703"/>
                <a:gd name="connsiteX8" fmla="*/ 22394 w 165086"/>
                <a:gd name="connsiteY8" fmla="*/ 68298 h 89703"/>
                <a:gd name="connsiteX9" fmla="*/ 75771 w 165086"/>
                <a:gd name="connsiteY9" fmla="*/ 21679 h 89703"/>
                <a:gd name="connsiteX10" fmla="*/ 90031 w 165086"/>
                <a:gd name="connsiteY10" fmla="*/ 21679 h 89703"/>
                <a:gd name="connsiteX11" fmla="*/ 143408 w 165086"/>
                <a:gd name="connsiteY11" fmla="*/ 68298 h 89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086" h="89703">
                  <a:moveTo>
                    <a:pt x="90031" y="137"/>
                  </a:moveTo>
                  <a:lnTo>
                    <a:pt x="75771" y="137"/>
                  </a:lnTo>
                  <a:cubicBezTo>
                    <a:pt x="34283" y="137"/>
                    <a:pt x="358" y="34077"/>
                    <a:pt x="358" y="75550"/>
                  </a:cubicBezTo>
                  <a:cubicBezTo>
                    <a:pt x="358" y="75550"/>
                    <a:pt x="358" y="89841"/>
                    <a:pt x="358" y="89841"/>
                  </a:cubicBezTo>
                  <a:lnTo>
                    <a:pt x="165444" y="89841"/>
                  </a:lnTo>
                  <a:lnTo>
                    <a:pt x="165444" y="75550"/>
                  </a:lnTo>
                  <a:cubicBezTo>
                    <a:pt x="165444" y="34077"/>
                    <a:pt x="131504" y="137"/>
                    <a:pt x="90031" y="137"/>
                  </a:cubicBezTo>
                  <a:close/>
                  <a:moveTo>
                    <a:pt x="143408" y="68298"/>
                  </a:moveTo>
                  <a:lnTo>
                    <a:pt x="22394" y="68298"/>
                  </a:lnTo>
                  <a:cubicBezTo>
                    <a:pt x="25959" y="42066"/>
                    <a:pt x="48596" y="21679"/>
                    <a:pt x="75771" y="21679"/>
                  </a:cubicBezTo>
                  <a:lnTo>
                    <a:pt x="90031" y="21679"/>
                  </a:lnTo>
                  <a:cubicBezTo>
                    <a:pt x="117198" y="21679"/>
                    <a:pt x="139835" y="42066"/>
                    <a:pt x="143408" y="68298"/>
                  </a:cubicBezTo>
                  <a:close/>
                </a:path>
              </a:pathLst>
            </a:custGeom>
            <a:solidFill>
              <a:srgbClr val="231F20"/>
            </a:solidFill>
            <a:ln w="7575" cap="flat">
              <a:noFill/>
              <a:prstDash val="solid"/>
              <a:round/>
            </a:ln>
          </p:spPr>
          <p:txBody>
            <a:bodyPr rtlCol="0" anchor="ctr"/>
            <a:lstStyle/>
            <a:p>
              <a:endParaRPr lang="en-GB"/>
            </a:p>
          </p:txBody>
        </p:sp>
        <p:sp>
          <p:nvSpPr>
            <p:cNvPr id="1273" name="Freeform: Shape 1272">
              <a:extLst>
                <a:ext uri="{FF2B5EF4-FFF2-40B4-BE49-F238E27FC236}">
                  <a16:creationId xmlns:a16="http://schemas.microsoft.com/office/drawing/2014/main" id="{E6187A25-CBE2-4D34-9265-1966DCFD16A9}"/>
                </a:ext>
              </a:extLst>
            </p:cNvPr>
            <p:cNvSpPr/>
            <p:nvPr/>
          </p:nvSpPr>
          <p:spPr>
            <a:xfrm>
              <a:off x="6171879" y="3685687"/>
              <a:ext cx="54410" cy="32320"/>
            </a:xfrm>
            <a:custGeom>
              <a:avLst/>
              <a:gdLst>
                <a:gd name="connsiteX0" fmla="*/ 16481 w 54410"/>
                <a:gd name="connsiteY0" fmla="*/ 32472 h 32320"/>
                <a:gd name="connsiteX1" fmla="*/ 38571 w 54410"/>
                <a:gd name="connsiteY1" fmla="*/ 32472 h 32320"/>
                <a:gd name="connsiteX2" fmla="*/ 54731 w 54410"/>
                <a:gd name="connsiteY2" fmla="*/ 16311 h 32320"/>
                <a:gd name="connsiteX3" fmla="*/ 38571 w 54410"/>
                <a:gd name="connsiteY3" fmla="*/ 151 h 32320"/>
                <a:gd name="connsiteX4" fmla="*/ 16481 w 54410"/>
                <a:gd name="connsiteY4" fmla="*/ 151 h 32320"/>
                <a:gd name="connsiteX5" fmla="*/ 321 w 54410"/>
                <a:gd name="connsiteY5" fmla="*/ 16311 h 32320"/>
                <a:gd name="connsiteX6" fmla="*/ 16481 w 54410"/>
                <a:gd name="connsiteY6" fmla="*/ 32472 h 32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410" h="32320">
                  <a:moveTo>
                    <a:pt x="16481" y="32472"/>
                  </a:moveTo>
                  <a:lnTo>
                    <a:pt x="38571" y="32472"/>
                  </a:lnTo>
                  <a:cubicBezTo>
                    <a:pt x="47487" y="32472"/>
                    <a:pt x="54731" y="25227"/>
                    <a:pt x="54731" y="16311"/>
                  </a:cubicBezTo>
                  <a:cubicBezTo>
                    <a:pt x="54731" y="7395"/>
                    <a:pt x="47487" y="151"/>
                    <a:pt x="38571" y="151"/>
                  </a:cubicBezTo>
                  <a:lnTo>
                    <a:pt x="16481" y="151"/>
                  </a:lnTo>
                  <a:cubicBezTo>
                    <a:pt x="7565" y="151"/>
                    <a:pt x="321" y="7395"/>
                    <a:pt x="321" y="16311"/>
                  </a:cubicBezTo>
                  <a:cubicBezTo>
                    <a:pt x="321" y="25227"/>
                    <a:pt x="7565" y="32472"/>
                    <a:pt x="16481" y="32472"/>
                  </a:cubicBezTo>
                  <a:close/>
                </a:path>
              </a:pathLst>
            </a:custGeom>
            <a:solidFill>
              <a:srgbClr val="231F20"/>
            </a:solidFill>
            <a:ln w="7575" cap="flat">
              <a:noFill/>
              <a:prstDash val="solid"/>
              <a:round/>
            </a:ln>
          </p:spPr>
          <p:txBody>
            <a:bodyPr rtlCol="0" anchor="ctr"/>
            <a:lstStyle/>
            <a:p>
              <a:endParaRPr lang="en-GB"/>
            </a:p>
          </p:txBody>
        </p:sp>
        <p:sp>
          <p:nvSpPr>
            <p:cNvPr id="1274" name="Freeform: Shape 1273">
              <a:extLst>
                <a:ext uri="{FF2B5EF4-FFF2-40B4-BE49-F238E27FC236}">
                  <a16:creationId xmlns:a16="http://schemas.microsoft.com/office/drawing/2014/main" id="{0880DADD-068D-42CA-ACB0-5005C407E93C}"/>
                </a:ext>
              </a:extLst>
            </p:cNvPr>
            <p:cNvSpPr/>
            <p:nvPr/>
          </p:nvSpPr>
          <p:spPr>
            <a:xfrm>
              <a:off x="6148019" y="3784512"/>
              <a:ext cx="218356" cy="529335"/>
            </a:xfrm>
            <a:custGeom>
              <a:avLst/>
              <a:gdLst>
                <a:gd name="connsiteX0" fmla="*/ 169141 w 218356"/>
                <a:gd name="connsiteY0" fmla="*/ 295 h 529335"/>
                <a:gd name="connsiteX1" fmla="*/ 111614 w 218356"/>
                <a:gd name="connsiteY1" fmla="*/ 295 h 529335"/>
                <a:gd name="connsiteX2" fmla="*/ 62022 w 218356"/>
                <a:gd name="connsiteY2" fmla="*/ 49894 h 529335"/>
                <a:gd name="connsiteX3" fmla="*/ 62022 w 218356"/>
                <a:gd name="connsiteY3" fmla="*/ 440361 h 529335"/>
                <a:gd name="connsiteX4" fmla="*/ 345 w 218356"/>
                <a:gd name="connsiteY4" fmla="*/ 512384 h 529335"/>
                <a:gd name="connsiteX5" fmla="*/ 17577 w 218356"/>
                <a:gd name="connsiteY5" fmla="*/ 529631 h 529335"/>
                <a:gd name="connsiteX6" fmla="*/ 201462 w 218356"/>
                <a:gd name="connsiteY6" fmla="*/ 529631 h 529335"/>
                <a:gd name="connsiteX7" fmla="*/ 218702 w 218356"/>
                <a:gd name="connsiteY7" fmla="*/ 512391 h 529335"/>
                <a:gd name="connsiteX8" fmla="*/ 218702 w 218356"/>
                <a:gd name="connsiteY8" fmla="*/ 49856 h 529335"/>
                <a:gd name="connsiteX9" fmla="*/ 169141 w 218356"/>
                <a:gd name="connsiteY9" fmla="*/ 295 h 529335"/>
                <a:gd name="connsiteX10" fmla="*/ 197159 w 218356"/>
                <a:gd name="connsiteY10" fmla="*/ 508089 h 529335"/>
                <a:gd name="connsiteX11" fmla="*/ 22070 w 218356"/>
                <a:gd name="connsiteY11" fmla="*/ 508089 h 529335"/>
                <a:gd name="connsiteX12" fmla="*/ 72877 w 218356"/>
                <a:gd name="connsiteY12" fmla="*/ 461036 h 529335"/>
                <a:gd name="connsiteX13" fmla="*/ 83565 w 218356"/>
                <a:gd name="connsiteY13" fmla="*/ 460960 h 529335"/>
                <a:gd name="connsiteX14" fmla="*/ 83565 w 218356"/>
                <a:gd name="connsiteY14" fmla="*/ 49894 h 529335"/>
                <a:gd name="connsiteX15" fmla="*/ 111614 w 218356"/>
                <a:gd name="connsiteY15" fmla="*/ 21838 h 529335"/>
                <a:gd name="connsiteX16" fmla="*/ 169141 w 218356"/>
                <a:gd name="connsiteY16" fmla="*/ 21838 h 529335"/>
                <a:gd name="connsiteX17" fmla="*/ 197159 w 218356"/>
                <a:gd name="connsiteY17" fmla="*/ 49856 h 529335"/>
                <a:gd name="connsiteX18" fmla="*/ 197159 w 218356"/>
                <a:gd name="connsiteY18" fmla="*/ 508089 h 52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356" h="529335">
                  <a:moveTo>
                    <a:pt x="169141" y="295"/>
                  </a:moveTo>
                  <a:lnTo>
                    <a:pt x="111614" y="295"/>
                  </a:lnTo>
                  <a:cubicBezTo>
                    <a:pt x="84325" y="295"/>
                    <a:pt x="62022" y="22605"/>
                    <a:pt x="62022" y="49894"/>
                  </a:cubicBezTo>
                  <a:lnTo>
                    <a:pt x="62022" y="440361"/>
                  </a:lnTo>
                  <a:cubicBezTo>
                    <a:pt x="27201" y="445811"/>
                    <a:pt x="345" y="476102"/>
                    <a:pt x="345" y="512384"/>
                  </a:cubicBezTo>
                  <a:cubicBezTo>
                    <a:pt x="345" y="521862"/>
                    <a:pt x="8114" y="529631"/>
                    <a:pt x="17577" y="529631"/>
                  </a:cubicBezTo>
                  <a:cubicBezTo>
                    <a:pt x="17577" y="529631"/>
                    <a:pt x="201462" y="529631"/>
                    <a:pt x="201462" y="529631"/>
                  </a:cubicBezTo>
                  <a:cubicBezTo>
                    <a:pt x="210941" y="529631"/>
                    <a:pt x="218702" y="521870"/>
                    <a:pt x="218702" y="512391"/>
                  </a:cubicBezTo>
                  <a:lnTo>
                    <a:pt x="218702" y="49856"/>
                  </a:lnTo>
                  <a:cubicBezTo>
                    <a:pt x="218702" y="22590"/>
                    <a:pt x="196407" y="295"/>
                    <a:pt x="169141" y="295"/>
                  </a:cubicBezTo>
                  <a:close/>
                  <a:moveTo>
                    <a:pt x="197159" y="508089"/>
                  </a:moveTo>
                  <a:lnTo>
                    <a:pt x="22070" y="508089"/>
                  </a:lnTo>
                  <a:cubicBezTo>
                    <a:pt x="24266" y="481955"/>
                    <a:pt x="46242" y="461242"/>
                    <a:pt x="72877" y="461036"/>
                  </a:cubicBezTo>
                  <a:lnTo>
                    <a:pt x="83565" y="460960"/>
                  </a:lnTo>
                  <a:lnTo>
                    <a:pt x="83565" y="49894"/>
                  </a:lnTo>
                  <a:cubicBezTo>
                    <a:pt x="83565" y="34463"/>
                    <a:pt x="96183" y="21838"/>
                    <a:pt x="111614" y="21838"/>
                  </a:cubicBezTo>
                  <a:cubicBezTo>
                    <a:pt x="111614" y="21838"/>
                    <a:pt x="169141" y="21838"/>
                    <a:pt x="169141" y="21838"/>
                  </a:cubicBezTo>
                  <a:cubicBezTo>
                    <a:pt x="184549" y="21838"/>
                    <a:pt x="197159" y="34448"/>
                    <a:pt x="197159" y="49856"/>
                  </a:cubicBezTo>
                  <a:lnTo>
                    <a:pt x="197159" y="508089"/>
                  </a:lnTo>
                  <a:close/>
                </a:path>
              </a:pathLst>
            </a:custGeom>
            <a:solidFill>
              <a:srgbClr val="231F20"/>
            </a:solidFill>
            <a:ln w="7575" cap="flat">
              <a:noFill/>
              <a:prstDash val="solid"/>
              <a:round/>
            </a:ln>
          </p:spPr>
          <p:txBody>
            <a:bodyPr rtlCol="0" anchor="ctr"/>
            <a:lstStyle/>
            <a:p>
              <a:endParaRPr lang="en-GB"/>
            </a:p>
          </p:txBody>
        </p:sp>
        <p:sp>
          <p:nvSpPr>
            <p:cNvPr id="1275" name="Freeform: Shape 1274">
              <a:extLst>
                <a:ext uri="{FF2B5EF4-FFF2-40B4-BE49-F238E27FC236}">
                  <a16:creationId xmlns:a16="http://schemas.microsoft.com/office/drawing/2014/main" id="{4525F3D8-77A9-4AC1-8F98-EDB55CEF6CDC}"/>
                </a:ext>
              </a:extLst>
            </p:cNvPr>
            <p:cNvSpPr/>
            <p:nvPr/>
          </p:nvSpPr>
          <p:spPr>
            <a:xfrm>
              <a:off x="6108720" y="3855372"/>
              <a:ext cx="192314" cy="135843"/>
            </a:xfrm>
            <a:custGeom>
              <a:avLst/>
              <a:gdLst>
                <a:gd name="connsiteX0" fmla="*/ 192637 w 192314"/>
                <a:gd name="connsiteY0" fmla="*/ 243 h 135843"/>
                <a:gd name="connsiteX1" fmla="*/ 192637 w 192314"/>
                <a:gd name="connsiteY1" fmla="*/ 129618 h 135843"/>
                <a:gd name="connsiteX2" fmla="*/ 186176 w 192314"/>
                <a:gd name="connsiteY2" fmla="*/ 136087 h 135843"/>
                <a:gd name="connsiteX3" fmla="*/ 6792 w 192314"/>
                <a:gd name="connsiteY3" fmla="*/ 136087 h 135843"/>
                <a:gd name="connsiteX4" fmla="*/ 323 w 192314"/>
                <a:gd name="connsiteY4" fmla="*/ 129618 h 135843"/>
                <a:gd name="connsiteX5" fmla="*/ 323 w 192314"/>
                <a:gd name="connsiteY5" fmla="*/ 66086 h 135843"/>
                <a:gd name="connsiteX6" fmla="*/ 6792 w 192314"/>
                <a:gd name="connsiteY6" fmla="*/ 59617 h 135843"/>
                <a:gd name="connsiteX7" fmla="*/ 127061 w 192314"/>
                <a:gd name="connsiteY7" fmla="*/ 59617 h 135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314" h="135843">
                  <a:moveTo>
                    <a:pt x="192637" y="243"/>
                  </a:moveTo>
                  <a:lnTo>
                    <a:pt x="192637" y="129618"/>
                  </a:lnTo>
                  <a:cubicBezTo>
                    <a:pt x="192637" y="133175"/>
                    <a:pt x="189726" y="136087"/>
                    <a:pt x="186176" y="136087"/>
                  </a:cubicBezTo>
                  <a:lnTo>
                    <a:pt x="6792" y="136087"/>
                  </a:lnTo>
                  <a:cubicBezTo>
                    <a:pt x="3234" y="136087"/>
                    <a:pt x="323" y="133175"/>
                    <a:pt x="323" y="129618"/>
                  </a:cubicBezTo>
                  <a:lnTo>
                    <a:pt x="323" y="66086"/>
                  </a:lnTo>
                  <a:cubicBezTo>
                    <a:pt x="323" y="62528"/>
                    <a:pt x="3234" y="59617"/>
                    <a:pt x="6792" y="59617"/>
                  </a:cubicBezTo>
                  <a:lnTo>
                    <a:pt x="127061" y="59617"/>
                  </a:lnTo>
                </a:path>
              </a:pathLst>
            </a:custGeom>
            <a:solidFill>
              <a:schemeClr val="bg1">
                <a:lumMod val="75000"/>
              </a:schemeClr>
            </a:solidFill>
            <a:ln w="7575" cap="flat">
              <a:noFill/>
              <a:prstDash val="solid"/>
              <a:round/>
            </a:ln>
          </p:spPr>
          <p:txBody>
            <a:bodyPr rtlCol="0" anchor="ctr"/>
            <a:lstStyle/>
            <a:p>
              <a:endParaRPr lang="en-GB"/>
            </a:p>
          </p:txBody>
        </p:sp>
        <p:sp>
          <p:nvSpPr>
            <p:cNvPr id="1276" name="Freeform: Shape 1275">
              <a:extLst>
                <a:ext uri="{FF2B5EF4-FFF2-40B4-BE49-F238E27FC236}">
                  <a16:creationId xmlns:a16="http://schemas.microsoft.com/office/drawing/2014/main" id="{58340106-1C35-4EE8-AD82-AC2CAED1C94D}"/>
                </a:ext>
              </a:extLst>
            </p:cNvPr>
            <p:cNvSpPr/>
            <p:nvPr/>
          </p:nvSpPr>
          <p:spPr>
            <a:xfrm>
              <a:off x="6100639" y="3847292"/>
              <a:ext cx="208474" cy="152004"/>
            </a:xfrm>
            <a:custGeom>
              <a:avLst/>
              <a:gdLst>
                <a:gd name="connsiteX0" fmla="*/ 192637 w 208474"/>
                <a:gd name="connsiteY0" fmla="*/ 136087 h 152004"/>
                <a:gd name="connsiteX1" fmla="*/ 16484 w 208474"/>
                <a:gd name="connsiteY1" fmla="*/ 136087 h 152004"/>
                <a:gd name="connsiteX2" fmla="*/ 16484 w 208474"/>
                <a:gd name="connsiteY2" fmla="*/ 75778 h 152004"/>
                <a:gd name="connsiteX3" fmla="*/ 135141 w 208474"/>
                <a:gd name="connsiteY3" fmla="*/ 75778 h 152004"/>
                <a:gd name="connsiteX4" fmla="*/ 143221 w 208474"/>
                <a:gd name="connsiteY4" fmla="*/ 67697 h 152004"/>
                <a:gd name="connsiteX5" fmla="*/ 135141 w 208474"/>
                <a:gd name="connsiteY5" fmla="*/ 59617 h 152004"/>
                <a:gd name="connsiteX6" fmla="*/ 14872 w 208474"/>
                <a:gd name="connsiteY6" fmla="*/ 59617 h 152004"/>
                <a:gd name="connsiteX7" fmla="*/ 323 w 208474"/>
                <a:gd name="connsiteY7" fmla="*/ 74166 h 152004"/>
                <a:gd name="connsiteX8" fmla="*/ 323 w 208474"/>
                <a:gd name="connsiteY8" fmla="*/ 137698 h 152004"/>
                <a:gd name="connsiteX9" fmla="*/ 14872 w 208474"/>
                <a:gd name="connsiteY9" fmla="*/ 152247 h 152004"/>
                <a:gd name="connsiteX10" fmla="*/ 194257 w 208474"/>
                <a:gd name="connsiteY10" fmla="*/ 152247 h 152004"/>
                <a:gd name="connsiteX11" fmla="*/ 208798 w 208474"/>
                <a:gd name="connsiteY11" fmla="*/ 137698 h 152004"/>
                <a:gd name="connsiteX12" fmla="*/ 208798 w 208474"/>
                <a:gd name="connsiteY12" fmla="*/ 8323 h 152004"/>
                <a:gd name="connsiteX13" fmla="*/ 200718 w 208474"/>
                <a:gd name="connsiteY13" fmla="*/ 243 h 152004"/>
                <a:gd name="connsiteX14" fmla="*/ 192637 w 208474"/>
                <a:gd name="connsiteY14" fmla="*/ 8323 h 152004"/>
                <a:gd name="connsiteX15" fmla="*/ 192637 w 208474"/>
                <a:gd name="connsiteY15" fmla="*/ 136087 h 15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474" h="152004">
                  <a:moveTo>
                    <a:pt x="192637" y="136087"/>
                  </a:moveTo>
                  <a:lnTo>
                    <a:pt x="16484" y="136087"/>
                  </a:lnTo>
                  <a:lnTo>
                    <a:pt x="16484" y="75778"/>
                  </a:lnTo>
                  <a:lnTo>
                    <a:pt x="135141" y="75778"/>
                  </a:lnTo>
                  <a:cubicBezTo>
                    <a:pt x="139603" y="75778"/>
                    <a:pt x="143221" y="72159"/>
                    <a:pt x="143221" y="67697"/>
                  </a:cubicBezTo>
                  <a:cubicBezTo>
                    <a:pt x="143221" y="63235"/>
                    <a:pt x="139603" y="59617"/>
                    <a:pt x="135141" y="59617"/>
                  </a:cubicBezTo>
                  <a:lnTo>
                    <a:pt x="14872" y="59617"/>
                  </a:lnTo>
                  <a:cubicBezTo>
                    <a:pt x="6868" y="59617"/>
                    <a:pt x="323" y="66162"/>
                    <a:pt x="323" y="74166"/>
                  </a:cubicBezTo>
                  <a:cubicBezTo>
                    <a:pt x="323" y="74166"/>
                    <a:pt x="323" y="137698"/>
                    <a:pt x="323" y="137698"/>
                  </a:cubicBezTo>
                  <a:cubicBezTo>
                    <a:pt x="323" y="145702"/>
                    <a:pt x="6868" y="152247"/>
                    <a:pt x="14872" y="152247"/>
                  </a:cubicBezTo>
                  <a:cubicBezTo>
                    <a:pt x="14872" y="152247"/>
                    <a:pt x="194257" y="152247"/>
                    <a:pt x="194257" y="152247"/>
                  </a:cubicBezTo>
                  <a:cubicBezTo>
                    <a:pt x="202246" y="152247"/>
                    <a:pt x="208798" y="145702"/>
                    <a:pt x="208798" y="137698"/>
                  </a:cubicBezTo>
                  <a:cubicBezTo>
                    <a:pt x="208798" y="137698"/>
                    <a:pt x="208798" y="8323"/>
                    <a:pt x="208798" y="8323"/>
                  </a:cubicBezTo>
                  <a:cubicBezTo>
                    <a:pt x="208798" y="3861"/>
                    <a:pt x="205180" y="243"/>
                    <a:pt x="200718" y="243"/>
                  </a:cubicBezTo>
                  <a:cubicBezTo>
                    <a:pt x="196256" y="243"/>
                    <a:pt x="192637" y="3861"/>
                    <a:pt x="192637" y="8323"/>
                  </a:cubicBezTo>
                  <a:lnTo>
                    <a:pt x="192637" y="136087"/>
                  </a:lnTo>
                  <a:close/>
                </a:path>
              </a:pathLst>
            </a:custGeom>
            <a:solidFill>
              <a:srgbClr val="231F20"/>
            </a:solidFill>
            <a:ln w="7575" cap="flat">
              <a:noFill/>
              <a:prstDash val="solid"/>
              <a:round/>
            </a:ln>
          </p:spPr>
          <p:txBody>
            <a:bodyPr rtlCol="0" anchor="ctr"/>
            <a:lstStyle/>
            <a:p>
              <a:endParaRPr lang="en-GB"/>
            </a:p>
          </p:txBody>
        </p:sp>
        <p:sp>
          <p:nvSpPr>
            <p:cNvPr id="1277" name="Freeform: Shape 1276">
              <a:extLst>
                <a:ext uri="{FF2B5EF4-FFF2-40B4-BE49-F238E27FC236}">
                  <a16:creationId xmlns:a16="http://schemas.microsoft.com/office/drawing/2014/main" id="{1B1F13AB-C64E-4F2E-BD05-9B2CA11B8389}"/>
                </a:ext>
              </a:extLst>
            </p:cNvPr>
            <p:cNvSpPr/>
            <p:nvPr/>
          </p:nvSpPr>
          <p:spPr>
            <a:xfrm>
              <a:off x="6282642" y="3956374"/>
              <a:ext cx="78348" cy="352088"/>
            </a:xfrm>
            <a:custGeom>
              <a:avLst/>
              <a:gdLst>
                <a:gd name="connsiteX0" fmla="*/ 68051 w 78348"/>
                <a:gd name="connsiteY0" fmla="*/ 4667 h 352088"/>
                <a:gd name="connsiteX1" fmla="*/ 475 w 78348"/>
                <a:gd name="connsiteY1" fmla="*/ 345984 h 352088"/>
                <a:gd name="connsiteX2" fmla="*/ 4709 w 78348"/>
                <a:gd name="connsiteY2" fmla="*/ 352315 h 352088"/>
                <a:gd name="connsiteX3" fmla="*/ 11041 w 78348"/>
                <a:gd name="connsiteY3" fmla="*/ 348082 h 352088"/>
                <a:gd name="connsiteX4" fmla="*/ 78617 w 78348"/>
                <a:gd name="connsiteY4" fmla="*/ 6765 h 352088"/>
                <a:gd name="connsiteX5" fmla="*/ 74383 w 78348"/>
                <a:gd name="connsiteY5" fmla="*/ 433 h 352088"/>
                <a:gd name="connsiteX6" fmla="*/ 68051 w 78348"/>
                <a:gd name="connsiteY6" fmla="*/ 4667 h 35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48" h="352088">
                  <a:moveTo>
                    <a:pt x="68051" y="4667"/>
                  </a:moveTo>
                  <a:lnTo>
                    <a:pt x="475" y="345984"/>
                  </a:lnTo>
                  <a:cubicBezTo>
                    <a:pt x="-102" y="348903"/>
                    <a:pt x="1798" y="351738"/>
                    <a:pt x="4709" y="352315"/>
                  </a:cubicBezTo>
                  <a:cubicBezTo>
                    <a:pt x="7628" y="352893"/>
                    <a:pt x="10463" y="350993"/>
                    <a:pt x="11041" y="348082"/>
                  </a:cubicBezTo>
                  <a:lnTo>
                    <a:pt x="78617" y="6765"/>
                  </a:lnTo>
                  <a:cubicBezTo>
                    <a:pt x="79195" y="3846"/>
                    <a:pt x="77295" y="1011"/>
                    <a:pt x="74383" y="433"/>
                  </a:cubicBezTo>
                  <a:cubicBezTo>
                    <a:pt x="71464" y="-144"/>
                    <a:pt x="68629" y="1756"/>
                    <a:pt x="68051" y="4667"/>
                  </a:cubicBezTo>
                  <a:close/>
                </a:path>
              </a:pathLst>
            </a:custGeom>
            <a:solidFill>
              <a:srgbClr val="231F20"/>
            </a:solidFill>
            <a:ln w="7575" cap="flat">
              <a:noFill/>
              <a:prstDash val="solid"/>
              <a:round/>
            </a:ln>
          </p:spPr>
          <p:txBody>
            <a:bodyPr rtlCol="0" anchor="ctr"/>
            <a:lstStyle/>
            <a:p>
              <a:endParaRPr lang="en-GB"/>
            </a:p>
          </p:txBody>
        </p:sp>
        <p:sp>
          <p:nvSpPr>
            <p:cNvPr id="1278" name="Freeform: Shape 1277">
              <a:extLst>
                <a:ext uri="{FF2B5EF4-FFF2-40B4-BE49-F238E27FC236}">
                  <a16:creationId xmlns:a16="http://schemas.microsoft.com/office/drawing/2014/main" id="{73B2C5D5-35AD-4C05-A90A-4366B904B6D6}"/>
                </a:ext>
              </a:extLst>
            </p:cNvPr>
            <p:cNvSpPr/>
            <p:nvPr/>
          </p:nvSpPr>
          <p:spPr>
            <a:xfrm>
              <a:off x="6005116" y="4007195"/>
              <a:ext cx="34471" cy="34476"/>
            </a:xfrm>
            <a:custGeom>
              <a:avLst/>
              <a:gdLst>
                <a:gd name="connsiteX0" fmla="*/ 20768 w 34471"/>
                <a:gd name="connsiteY0" fmla="*/ 725 h 34476"/>
                <a:gd name="connsiteX1" fmla="*/ 548 w 34471"/>
                <a:gd name="connsiteY1" fmla="*/ 13723 h 34476"/>
                <a:gd name="connsiteX2" fmla="*/ 14231 w 34471"/>
                <a:gd name="connsiteY2" fmla="*/ 34307 h 34476"/>
                <a:gd name="connsiteX3" fmla="*/ 34413 w 34471"/>
                <a:gd name="connsiteY3" fmla="*/ 21575 h 34476"/>
                <a:gd name="connsiteX4" fmla="*/ 20768 w 34471"/>
                <a:gd name="connsiteY4" fmla="*/ 725 h 34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71" h="34476">
                  <a:moveTo>
                    <a:pt x="20768" y="725"/>
                  </a:moveTo>
                  <a:cubicBezTo>
                    <a:pt x="11365" y="-1457"/>
                    <a:pt x="2297" y="4731"/>
                    <a:pt x="548" y="13723"/>
                  </a:cubicBezTo>
                  <a:cubicBezTo>
                    <a:pt x="-1200" y="22708"/>
                    <a:pt x="4828" y="32126"/>
                    <a:pt x="14231" y="34307"/>
                  </a:cubicBezTo>
                  <a:cubicBezTo>
                    <a:pt x="23649" y="36489"/>
                    <a:pt x="32664" y="30575"/>
                    <a:pt x="34413" y="21575"/>
                  </a:cubicBezTo>
                  <a:cubicBezTo>
                    <a:pt x="36168" y="12590"/>
                    <a:pt x="30194" y="2906"/>
                    <a:pt x="20768" y="725"/>
                  </a:cubicBezTo>
                  <a:close/>
                </a:path>
              </a:pathLst>
            </a:custGeom>
            <a:solidFill>
              <a:srgbClr val="231F20"/>
            </a:solidFill>
            <a:ln w="7575" cap="flat">
              <a:noFill/>
              <a:prstDash val="solid"/>
              <a:round/>
            </a:ln>
          </p:spPr>
          <p:txBody>
            <a:bodyPr rtlCol="0" anchor="ctr"/>
            <a:lstStyle/>
            <a:p>
              <a:endParaRPr lang="en-GB"/>
            </a:p>
          </p:txBody>
        </p:sp>
        <p:sp>
          <p:nvSpPr>
            <p:cNvPr id="1279" name="Freeform: Shape 1278">
              <a:extLst>
                <a:ext uri="{FF2B5EF4-FFF2-40B4-BE49-F238E27FC236}">
                  <a16:creationId xmlns:a16="http://schemas.microsoft.com/office/drawing/2014/main" id="{7E487D66-7DCE-471F-BFF4-23F3F358D622}"/>
                </a:ext>
              </a:extLst>
            </p:cNvPr>
            <p:cNvSpPr/>
            <p:nvPr/>
          </p:nvSpPr>
          <p:spPr>
            <a:xfrm>
              <a:off x="6027910" y="3855365"/>
              <a:ext cx="45326" cy="127101"/>
            </a:xfrm>
            <a:custGeom>
              <a:avLst/>
              <a:gdLst>
                <a:gd name="connsiteX0" fmla="*/ 32215 w 45326"/>
                <a:gd name="connsiteY0" fmla="*/ 833 h 127101"/>
                <a:gd name="connsiteX1" fmla="*/ 12558 w 45326"/>
                <a:gd name="connsiteY1" fmla="*/ 13588 h 127101"/>
                <a:gd name="connsiteX2" fmla="*/ 4265 w 45326"/>
                <a:gd name="connsiteY2" fmla="*/ 87352 h 127101"/>
                <a:gd name="connsiteX3" fmla="*/ 259 w 45326"/>
                <a:gd name="connsiteY3" fmla="*/ 125085 h 127101"/>
                <a:gd name="connsiteX4" fmla="*/ 10878 w 45326"/>
                <a:gd name="connsiteY4" fmla="*/ 127342 h 127101"/>
                <a:gd name="connsiteX5" fmla="*/ 22554 w 45326"/>
                <a:gd name="connsiteY5" fmla="*/ 91228 h 127101"/>
                <a:gd name="connsiteX6" fmla="*/ 44993 w 45326"/>
                <a:gd name="connsiteY6" fmla="*/ 20482 h 127101"/>
                <a:gd name="connsiteX7" fmla="*/ 32215 w 45326"/>
                <a:gd name="connsiteY7" fmla="*/ 833 h 12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26" h="127101">
                  <a:moveTo>
                    <a:pt x="32215" y="833"/>
                  </a:moveTo>
                  <a:cubicBezTo>
                    <a:pt x="22189" y="-1295"/>
                    <a:pt x="14983" y="2171"/>
                    <a:pt x="12558" y="13588"/>
                  </a:cubicBezTo>
                  <a:cubicBezTo>
                    <a:pt x="10467" y="23417"/>
                    <a:pt x="8347" y="49345"/>
                    <a:pt x="4265" y="87352"/>
                  </a:cubicBezTo>
                  <a:lnTo>
                    <a:pt x="259" y="125085"/>
                  </a:lnTo>
                  <a:lnTo>
                    <a:pt x="10878" y="127342"/>
                  </a:lnTo>
                  <a:lnTo>
                    <a:pt x="22554" y="91228"/>
                  </a:lnTo>
                  <a:cubicBezTo>
                    <a:pt x="34298" y="54856"/>
                    <a:pt x="42902" y="30311"/>
                    <a:pt x="44993" y="20482"/>
                  </a:cubicBezTo>
                  <a:cubicBezTo>
                    <a:pt x="47418" y="9065"/>
                    <a:pt x="42249" y="2969"/>
                    <a:pt x="32215" y="833"/>
                  </a:cubicBezTo>
                  <a:close/>
                </a:path>
              </a:pathLst>
            </a:custGeom>
            <a:solidFill>
              <a:srgbClr val="231F20"/>
            </a:solidFill>
            <a:ln w="7575" cap="flat">
              <a:noFill/>
              <a:prstDash val="solid"/>
              <a:round/>
            </a:ln>
          </p:spPr>
          <p:txBody>
            <a:bodyPr rtlCol="0" anchor="ctr"/>
            <a:lstStyle/>
            <a:p>
              <a:endParaRPr lang="en-GB"/>
            </a:p>
          </p:txBody>
        </p:sp>
        <p:sp>
          <p:nvSpPr>
            <p:cNvPr id="1280" name="Freeform: Shape 1279">
              <a:extLst>
                <a:ext uri="{FF2B5EF4-FFF2-40B4-BE49-F238E27FC236}">
                  <a16:creationId xmlns:a16="http://schemas.microsoft.com/office/drawing/2014/main" id="{9C55F36E-CC7C-4AE9-A677-CB848BDBB4CA}"/>
                </a:ext>
              </a:extLst>
            </p:cNvPr>
            <p:cNvSpPr/>
            <p:nvPr/>
          </p:nvSpPr>
          <p:spPr>
            <a:xfrm>
              <a:off x="5535182" y="3692919"/>
              <a:ext cx="53876" cy="130892"/>
            </a:xfrm>
            <a:custGeom>
              <a:avLst/>
              <a:gdLst>
                <a:gd name="connsiteX0" fmla="*/ 42973 w 53876"/>
                <a:gd name="connsiteY0" fmla="*/ 71669 h 130892"/>
                <a:gd name="connsiteX1" fmla="*/ 2534 w 53876"/>
                <a:gd name="connsiteY1" fmla="*/ 130769 h 130892"/>
                <a:gd name="connsiteX2" fmla="*/ 10576 w 53876"/>
                <a:gd name="connsiteY2" fmla="*/ 66241 h 130892"/>
                <a:gd name="connsiteX3" fmla="*/ 47230 w 53876"/>
                <a:gd name="connsiteY3" fmla="*/ 178 h 130892"/>
                <a:gd name="connsiteX4" fmla="*/ 42973 w 53876"/>
                <a:gd name="connsiteY4" fmla="*/ 71669 h 130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876" h="130892">
                  <a:moveTo>
                    <a:pt x="42973" y="71669"/>
                  </a:moveTo>
                  <a:cubicBezTo>
                    <a:pt x="30628" y="107730"/>
                    <a:pt x="12522" y="134190"/>
                    <a:pt x="2534" y="130769"/>
                  </a:cubicBezTo>
                  <a:cubicBezTo>
                    <a:pt x="-7455" y="127349"/>
                    <a:pt x="16360" y="102758"/>
                    <a:pt x="10576" y="66241"/>
                  </a:cubicBezTo>
                  <a:cubicBezTo>
                    <a:pt x="4966" y="30872"/>
                    <a:pt x="-15687" y="2732"/>
                    <a:pt x="47230" y="178"/>
                  </a:cubicBezTo>
                  <a:cubicBezTo>
                    <a:pt x="57932" y="-255"/>
                    <a:pt x="55310" y="35608"/>
                    <a:pt x="42973" y="71669"/>
                  </a:cubicBezTo>
                  <a:close/>
                </a:path>
              </a:pathLst>
            </a:custGeom>
            <a:solidFill>
              <a:srgbClr val="231F20"/>
            </a:solidFill>
            <a:ln w="7575" cap="flat">
              <a:noFill/>
              <a:prstDash val="solid"/>
              <a:round/>
            </a:ln>
          </p:spPr>
          <p:txBody>
            <a:bodyPr rtlCol="0" anchor="ctr"/>
            <a:lstStyle/>
            <a:p>
              <a:endParaRPr lang="en-GB"/>
            </a:p>
          </p:txBody>
        </p:sp>
      </p:grpSp>
      <p:grpSp>
        <p:nvGrpSpPr>
          <p:cNvPr id="1281" name="Group 1280">
            <a:extLst>
              <a:ext uri="{FF2B5EF4-FFF2-40B4-BE49-F238E27FC236}">
                <a16:creationId xmlns:a16="http://schemas.microsoft.com/office/drawing/2014/main" id="{3DB2EFBE-D98D-4F8F-B75A-7CC97E572081}"/>
              </a:ext>
            </a:extLst>
          </p:cNvPr>
          <p:cNvGrpSpPr>
            <a:grpSpLocks noChangeAspect="1"/>
          </p:cNvGrpSpPr>
          <p:nvPr/>
        </p:nvGrpSpPr>
        <p:grpSpPr>
          <a:xfrm>
            <a:off x="69679" y="2425410"/>
            <a:ext cx="504000" cy="504000"/>
            <a:chOff x="672600" y="3392937"/>
            <a:chExt cx="1077355" cy="1077355"/>
          </a:xfrm>
        </p:grpSpPr>
        <p:sp>
          <p:nvSpPr>
            <p:cNvPr id="1282" name="Freeform: Shape 1281">
              <a:extLst>
                <a:ext uri="{FF2B5EF4-FFF2-40B4-BE49-F238E27FC236}">
                  <a16:creationId xmlns:a16="http://schemas.microsoft.com/office/drawing/2014/main" id="{93886899-D90D-4A2B-9013-2F206B87362B}"/>
                </a:ext>
              </a:extLst>
            </p:cNvPr>
            <p:cNvSpPr/>
            <p:nvPr/>
          </p:nvSpPr>
          <p:spPr>
            <a:xfrm>
              <a:off x="672600" y="339293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1283" name="Freeform: Shape 1282">
              <a:extLst>
                <a:ext uri="{FF2B5EF4-FFF2-40B4-BE49-F238E27FC236}">
                  <a16:creationId xmlns:a16="http://schemas.microsoft.com/office/drawing/2014/main" id="{02AFDA35-1C1A-4D7B-9423-97C14E4C6D7F}"/>
                </a:ext>
              </a:extLst>
            </p:cNvPr>
            <p:cNvSpPr/>
            <p:nvPr/>
          </p:nvSpPr>
          <p:spPr>
            <a:xfrm>
              <a:off x="775902" y="3474324"/>
              <a:ext cx="356610" cy="356617"/>
            </a:xfrm>
            <a:custGeom>
              <a:avLst/>
              <a:gdLst>
                <a:gd name="connsiteX0" fmla="*/ 356727 w 356610"/>
                <a:gd name="connsiteY0" fmla="*/ 178422 h 356617"/>
                <a:gd name="connsiteX1" fmla="*/ 178422 w 356610"/>
                <a:gd name="connsiteY1" fmla="*/ 109 h 356617"/>
                <a:gd name="connsiteX2" fmla="*/ 117 w 356610"/>
                <a:gd name="connsiteY2" fmla="*/ 178422 h 356617"/>
                <a:gd name="connsiteX3" fmla="*/ 178422 w 356610"/>
                <a:gd name="connsiteY3" fmla="*/ 356727 h 356617"/>
                <a:gd name="connsiteX4" fmla="*/ 356727 w 356610"/>
                <a:gd name="connsiteY4" fmla="*/ 178422 h 356617"/>
                <a:gd name="connsiteX5" fmla="*/ 329788 w 356610"/>
                <a:gd name="connsiteY5" fmla="*/ 178422 h 356617"/>
                <a:gd name="connsiteX6" fmla="*/ 178422 w 356610"/>
                <a:gd name="connsiteY6" fmla="*/ 329788 h 356617"/>
                <a:gd name="connsiteX7" fmla="*/ 27057 w 356610"/>
                <a:gd name="connsiteY7" fmla="*/ 178422 h 356617"/>
                <a:gd name="connsiteX8" fmla="*/ 178422 w 356610"/>
                <a:gd name="connsiteY8" fmla="*/ 27048 h 356617"/>
                <a:gd name="connsiteX9" fmla="*/ 329788 w 356610"/>
                <a:gd name="connsiteY9" fmla="*/ 178422 h 35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610" h="356617">
                  <a:moveTo>
                    <a:pt x="356727" y="178422"/>
                  </a:moveTo>
                  <a:cubicBezTo>
                    <a:pt x="356727" y="79946"/>
                    <a:pt x="276890" y="109"/>
                    <a:pt x="178422" y="109"/>
                  </a:cubicBezTo>
                  <a:cubicBezTo>
                    <a:pt x="79947" y="109"/>
                    <a:pt x="117" y="79946"/>
                    <a:pt x="117" y="178422"/>
                  </a:cubicBezTo>
                  <a:cubicBezTo>
                    <a:pt x="117" y="276890"/>
                    <a:pt x="79939" y="356727"/>
                    <a:pt x="178422" y="356727"/>
                  </a:cubicBezTo>
                  <a:cubicBezTo>
                    <a:pt x="276890" y="356727"/>
                    <a:pt x="356727" y="276890"/>
                    <a:pt x="356727" y="178422"/>
                  </a:cubicBezTo>
                  <a:close/>
                  <a:moveTo>
                    <a:pt x="329788" y="178422"/>
                  </a:moveTo>
                  <a:cubicBezTo>
                    <a:pt x="329788" y="262021"/>
                    <a:pt x="262022" y="329788"/>
                    <a:pt x="178422" y="329788"/>
                  </a:cubicBezTo>
                  <a:cubicBezTo>
                    <a:pt x="94823" y="329788"/>
                    <a:pt x="27057" y="262021"/>
                    <a:pt x="27057" y="178422"/>
                  </a:cubicBezTo>
                  <a:cubicBezTo>
                    <a:pt x="27057" y="94814"/>
                    <a:pt x="94815" y="27048"/>
                    <a:pt x="178422" y="27048"/>
                  </a:cubicBezTo>
                  <a:cubicBezTo>
                    <a:pt x="262022" y="27048"/>
                    <a:pt x="329788" y="94814"/>
                    <a:pt x="329788" y="178422"/>
                  </a:cubicBezTo>
                  <a:close/>
                </a:path>
              </a:pathLst>
            </a:custGeom>
            <a:solidFill>
              <a:srgbClr val="231F20"/>
            </a:solidFill>
            <a:ln w="7575" cap="flat">
              <a:noFill/>
              <a:prstDash val="solid"/>
              <a:round/>
            </a:ln>
          </p:spPr>
          <p:txBody>
            <a:bodyPr rtlCol="0" anchor="ctr"/>
            <a:lstStyle/>
            <a:p>
              <a:endParaRPr lang="en-GB"/>
            </a:p>
          </p:txBody>
        </p:sp>
        <p:sp>
          <p:nvSpPr>
            <p:cNvPr id="1284" name="Freeform: Shape 1283">
              <a:extLst>
                <a:ext uri="{FF2B5EF4-FFF2-40B4-BE49-F238E27FC236}">
                  <a16:creationId xmlns:a16="http://schemas.microsoft.com/office/drawing/2014/main" id="{00CE6468-A6F7-41C7-BA09-B6256FD14CA5}"/>
                </a:ext>
              </a:extLst>
            </p:cNvPr>
            <p:cNvSpPr/>
            <p:nvPr/>
          </p:nvSpPr>
          <p:spPr>
            <a:xfrm>
              <a:off x="954207" y="3527329"/>
              <a:ext cx="89308" cy="125946"/>
            </a:xfrm>
            <a:custGeom>
              <a:avLst/>
              <a:gdLst>
                <a:gd name="connsiteX0" fmla="*/ 89444 w 89308"/>
                <a:gd name="connsiteY0" fmla="*/ 37284 h 125946"/>
                <a:gd name="connsiteX1" fmla="*/ 136 w 89308"/>
                <a:gd name="connsiteY1" fmla="*/ 83 h 125946"/>
                <a:gd name="connsiteX2" fmla="*/ 136 w 89308"/>
                <a:gd name="connsiteY2" fmla="*/ 126030 h 125946"/>
                <a:gd name="connsiteX3" fmla="*/ 89444 w 89308"/>
                <a:gd name="connsiteY3" fmla="*/ 37284 h 125946"/>
              </a:gdLst>
              <a:ahLst/>
              <a:cxnLst>
                <a:cxn ang="0">
                  <a:pos x="connsiteX0" y="connsiteY0"/>
                </a:cxn>
                <a:cxn ang="0">
                  <a:pos x="connsiteX1" y="connsiteY1"/>
                </a:cxn>
                <a:cxn ang="0">
                  <a:pos x="connsiteX2" y="connsiteY2"/>
                </a:cxn>
                <a:cxn ang="0">
                  <a:pos x="connsiteX3" y="connsiteY3"/>
                </a:cxn>
              </a:cxnLst>
              <a:rect l="l" t="t" r="r" b="b"/>
              <a:pathLst>
                <a:path w="89308" h="125946">
                  <a:moveTo>
                    <a:pt x="89444" y="37284"/>
                  </a:moveTo>
                  <a:cubicBezTo>
                    <a:pt x="66716" y="14336"/>
                    <a:pt x="35102" y="83"/>
                    <a:pt x="136" y="83"/>
                  </a:cubicBezTo>
                  <a:lnTo>
                    <a:pt x="136" y="126030"/>
                  </a:lnTo>
                  <a:lnTo>
                    <a:pt x="89444" y="37284"/>
                  </a:lnTo>
                  <a:close/>
                </a:path>
              </a:pathLst>
            </a:custGeom>
            <a:solidFill>
              <a:srgbClr val="787C82"/>
            </a:solidFill>
            <a:ln w="7575" cap="flat">
              <a:noFill/>
              <a:prstDash val="solid"/>
              <a:round/>
            </a:ln>
          </p:spPr>
          <p:txBody>
            <a:bodyPr rtlCol="0" anchor="ctr"/>
            <a:lstStyle/>
            <a:p>
              <a:endParaRPr lang="en-GB"/>
            </a:p>
          </p:txBody>
        </p:sp>
        <p:sp>
          <p:nvSpPr>
            <p:cNvPr id="1285" name="Freeform: Shape 1284">
              <a:extLst>
                <a:ext uri="{FF2B5EF4-FFF2-40B4-BE49-F238E27FC236}">
                  <a16:creationId xmlns:a16="http://schemas.microsoft.com/office/drawing/2014/main" id="{3316AE1B-00B5-4782-A0AE-59084B2425BA}"/>
                </a:ext>
              </a:extLst>
            </p:cNvPr>
            <p:cNvSpPr/>
            <p:nvPr/>
          </p:nvSpPr>
          <p:spPr>
            <a:xfrm>
              <a:off x="828906" y="3564530"/>
              <a:ext cx="125300" cy="88745"/>
            </a:xfrm>
            <a:custGeom>
              <a:avLst/>
              <a:gdLst>
                <a:gd name="connsiteX0" fmla="*/ 125392 w 125300"/>
                <a:gd name="connsiteY0" fmla="*/ 88837 h 88745"/>
                <a:gd name="connsiteX1" fmla="*/ 36084 w 125300"/>
                <a:gd name="connsiteY1" fmla="*/ 91 h 88745"/>
                <a:gd name="connsiteX2" fmla="*/ 91 w 125300"/>
                <a:gd name="connsiteY2" fmla="*/ 87408 h 88745"/>
                <a:gd name="connsiteX3" fmla="*/ 122 w 125300"/>
                <a:gd name="connsiteY3" fmla="*/ 88837 h 88745"/>
                <a:gd name="connsiteX4" fmla="*/ 125392 w 125300"/>
                <a:gd name="connsiteY4" fmla="*/ 88837 h 88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00" h="88745">
                  <a:moveTo>
                    <a:pt x="125392" y="88837"/>
                  </a:moveTo>
                  <a:lnTo>
                    <a:pt x="36084" y="91"/>
                  </a:lnTo>
                  <a:cubicBezTo>
                    <a:pt x="13834" y="22568"/>
                    <a:pt x="91" y="53384"/>
                    <a:pt x="91" y="87408"/>
                  </a:cubicBezTo>
                  <a:cubicBezTo>
                    <a:pt x="91" y="87879"/>
                    <a:pt x="114" y="88358"/>
                    <a:pt x="122" y="88837"/>
                  </a:cubicBezTo>
                  <a:lnTo>
                    <a:pt x="125392" y="88837"/>
                  </a:lnTo>
                  <a:close/>
                </a:path>
              </a:pathLst>
            </a:custGeom>
            <a:solidFill>
              <a:srgbClr val="B2B5B9"/>
            </a:solidFill>
            <a:ln w="7575" cap="flat">
              <a:noFill/>
              <a:prstDash val="solid"/>
              <a:round/>
            </a:ln>
          </p:spPr>
          <p:txBody>
            <a:bodyPr rtlCol="0" anchor="ctr"/>
            <a:lstStyle/>
            <a:p>
              <a:endParaRPr lang="en-GB"/>
            </a:p>
          </p:txBody>
        </p:sp>
        <p:sp>
          <p:nvSpPr>
            <p:cNvPr id="1286" name="Freeform: Shape 1285">
              <a:extLst>
                <a:ext uri="{FF2B5EF4-FFF2-40B4-BE49-F238E27FC236}">
                  <a16:creationId xmlns:a16="http://schemas.microsoft.com/office/drawing/2014/main" id="{28C1FFB2-D547-4B63-8482-C347E30BA7E2}"/>
                </a:ext>
              </a:extLst>
            </p:cNvPr>
            <p:cNvSpPr/>
            <p:nvPr/>
          </p:nvSpPr>
          <p:spPr>
            <a:xfrm>
              <a:off x="864899" y="3527329"/>
              <a:ext cx="89308" cy="125946"/>
            </a:xfrm>
            <a:custGeom>
              <a:avLst/>
              <a:gdLst>
                <a:gd name="connsiteX0" fmla="*/ 89407 w 89308"/>
                <a:gd name="connsiteY0" fmla="*/ 83 h 125946"/>
                <a:gd name="connsiteX1" fmla="*/ 99 w 89308"/>
                <a:gd name="connsiteY1" fmla="*/ 37284 h 125946"/>
                <a:gd name="connsiteX2" fmla="*/ 89407 w 89308"/>
                <a:gd name="connsiteY2" fmla="*/ 126030 h 125946"/>
                <a:gd name="connsiteX3" fmla="*/ 89407 w 89308"/>
                <a:gd name="connsiteY3" fmla="*/ 83 h 125946"/>
              </a:gdLst>
              <a:ahLst/>
              <a:cxnLst>
                <a:cxn ang="0">
                  <a:pos x="connsiteX0" y="connsiteY0"/>
                </a:cxn>
                <a:cxn ang="0">
                  <a:pos x="connsiteX1" y="connsiteY1"/>
                </a:cxn>
                <a:cxn ang="0">
                  <a:pos x="connsiteX2" y="connsiteY2"/>
                </a:cxn>
                <a:cxn ang="0">
                  <a:pos x="connsiteX3" y="connsiteY3"/>
                </a:cxn>
              </a:cxnLst>
              <a:rect l="l" t="t" r="r" b="b"/>
              <a:pathLst>
                <a:path w="89308" h="125946">
                  <a:moveTo>
                    <a:pt x="89407" y="83"/>
                  </a:moveTo>
                  <a:cubicBezTo>
                    <a:pt x="54433" y="83"/>
                    <a:pt x="22827" y="14336"/>
                    <a:pt x="99" y="37284"/>
                  </a:cubicBezTo>
                  <a:lnTo>
                    <a:pt x="89407" y="126030"/>
                  </a:lnTo>
                  <a:lnTo>
                    <a:pt x="89407" y="83"/>
                  </a:lnTo>
                  <a:close/>
                </a:path>
              </a:pathLst>
            </a:custGeom>
            <a:solidFill>
              <a:srgbClr val="93969C"/>
            </a:solidFill>
            <a:ln w="7575" cap="flat">
              <a:noFill/>
              <a:prstDash val="solid"/>
              <a:round/>
            </a:ln>
          </p:spPr>
          <p:txBody>
            <a:bodyPr rtlCol="0" anchor="ctr"/>
            <a:lstStyle/>
            <a:p>
              <a:endParaRPr lang="en-GB"/>
            </a:p>
          </p:txBody>
        </p:sp>
        <p:sp>
          <p:nvSpPr>
            <p:cNvPr id="1287" name="Freeform: Shape 1286">
              <a:extLst>
                <a:ext uri="{FF2B5EF4-FFF2-40B4-BE49-F238E27FC236}">
                  <a16:creationId xmlns:a16="http://schemas.microsoft.com/office/drawing/2014/main" id="{28225BD2-5F77-4DB8-8339-0E1F984A5AB2}"/>
                </a:ext>
              </a:extLst>
            </p:cNvPr>
            <p:cNvSpPr/>
            <p:nvPr/>
          </p:nvSpPr>
          <p:spPr>
            <a:xfrm>
              <a:off x="954207" y="3564530"/>
              <a:ext cx="125300" cy="88745"/>
            </a:xfrm>
            <a:custGeom>
              <a:avLst/>
              <a:gdLst>
                <a:gd name="connsiteX0" fmla="*/ 143 w 125300"/>
                <a:gd name="connsiteY0" fmla="*/ 88837 h 88745"/>
                <a:gd name="connsiteX1" fmla="*/ 89452 w 125300"/>
                <a:gd name="connsiteY1" fmla="*/ 91 h 88745"/>
                <a:gd name="connsiteX2" fmla="*/ 125444 w 125300"/>
                <a:gd name="connsiteY2" fmla="*/ 87408 h 88745"/>
                <a:gd name="connsiteX3" fmla="*/ 125406 w 125300"/>
                <a:gd name="connsiteY3" fmla="*/ 88837 h 88745"/>
                <a:gd name="connsiteX4" fmla="*/ 143 w 125300"/>
                <a:gd name="connsiteY4" fmla="*/ 88837 h 88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00" h="88745">
                  <a:moveTo>
                    <a:pt x="143" y="88837"/>
                  </a:moveTo>
                  <a:lnTo>
                    <a:pt x="89452" y="91"/>
                  </a:lnTo>
                  <a:cubicBezTo>
                    <a:pt x="111701" y="22568"/>
                    <a:pt x="125444" y="53384"/>
                    <a:pt x="125444" y="87408"/>
                  </a:cubicBezTo>
                  <a:cubicBezTo>
                    <a:pt x="125444" y="87879"/>
                    <a:pt x="125414" y="88358"/>
                    <a:pt x="125406" y="88837"/>
                  </a:cubicBezTo>
                  <a:lnTo>
                    <a:pt x="143" y="88837"/>
                  </a:lnTo>
                  <a:close/>
                </a:path>
              </a:pathLst>
            </a:custGeom>
            <a:solidFill>
              <a:srgbClr val="5F636A"/>
            </a:solidFill>
            <a:ln w="7575" cap="flat">
              <a:noFill/>
              <a:prstDash val="solid"/>
              <a:round/>
            </a:ln>
          </p:spPr>
          <p:txBody>
            <a:bodyPr rtlCol="0" anchor="ctr"/>
            <a:lstStyle/>
            <a:p>
              <a:endParaRPr lang="en-GB"/>
            </a:p>
          </p:txBody>
        </p:sp>
        <p:sp>
          <p:nvSpPr>
            <p:cNvPr id="1288" name="Freeform: Shape 1287">
              <a:extLst>
                <a:ext uri="{FF2B5EF4-FFF2-40B4-BE49-F238E27FC236}">
                  <a16:creationId xmlns:a16="http://schemas.microsoft.com/office/drawing/2014/main" id="{ECD5D7CC-ADBF-4449-A2F7-4DE45F543507}"/>
                </a:ext>
              </a:extLst>
            </p:cNvPr>
            <p:cNvSpPr/>
            <p:nvPr/>
          </p:nvSpPr>
          <p:spPr>
            <a:xfrm>
              <a:off x="819207" y="3517629"/>
              <a:ext cx="270000" cy="270007"/>
            </a:xfrm>
            <a:custGeom>
              <a:avLst/>
              <a:gdLst>
                <a:gd name="connsiteX0" fmla="*/ 270118 w 270000"/>
                <a:gd name="connsiteY0" fmla="*/ 135117 h 270007"/>
                <a:gd name="connsiteX1" fmla="*/ 135117 w 270000"/>
                <a:gd name="connsiteY1" fmla="*/ 109 h 270007"/>
                <a:gd name="connsiteX2" fmla="*/ 117 w 270000"/>
                <a:gd name="connsiteY2" fmla="*/ 135117 h 270007"/>
                <a:gd name="connsiteX3" fmla="*/ 135117 w 270000"/>
                <a:gd name="connsiteY3" fmla="*/ 270117 h 270007"/>
                <a:gd name="connsiteX4" fmla="*/ 270118 w 270000"/>
                <a:gd name="connsiteY4" fmla="*/ 135117 h 270007"/>
                <a:gd name="connsiteX5" fmla="*/ 250719 w 270000"/>
                <a:gd name="connsiteY5" fmla="*/ 135117 h 270007"/>
                <a:gd name="connsiteX6" fmla="*/ 135117 w 270000"/>
                <a:gd name="connsiteY6" fmla="*/ 250718 h 270007"/>
                <a:gd name="connsiteX7" fmla="*/ 19516 w 270000"/>
                <a:gd name="connsiteY7" fmla="*/ 135117 h 270007"/>
                <a:gd name="connsiteX8" fmla="*/ 135117 w 270000"/>
                <a:gd name="connsiteY8" fmla="*/ 19508 h 270007"/>
                <a:gd name="connsiteX9" fmla="*/ 250719 w 270000"/>
                <a:gd name="connsiteY9" fmla="*/ 135117 h 27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0000" h="270007">
                  <a:moveTo>
                    <a:pt x="270118" y="135117"/>
                  </a:moveTo>
                  <a:cubicBezTo>
                    <a:pt x="270118" y="60563"/>
                    <a:pt x="209672" y="109"/>
                    <a:pt x="135117" y="109"/>
                  </a:cubicBezTo>
                  <a:cubicBezTo>
                    <a:pt x="60563" y="109"/>
                    <a:pt x="117" y="60563"/>
                    <a:pt x="117" y="135117"/>
                  </a:cubicBezTo>
                  <a:cubicBezTo>
                    <a:pt x="117" y="209678"/>
                    <a:pt x="60563" y="270117"/>
                    <a:pt x="135117" y="270117"/>
                  </a:cubicBezTo>
                  <a:cubicBezTo>
                    <a:pt x="209679" y="270117"/>
                    <a:pt x="270118" y="209678"/>
                    <a:pt x="270118" y="135117"/>
                  </a:cubicBezTo>
                  <a:close/>
                  <a:moveTo>
                    <a:pt x="250719" y="135117"/>
                  </a:moveTo>
                  <a:cubicBezTo>
                    <a:pt x="250719" y="198968"/>
                    <a:pt x="198969" y="250718"/>
                    <a:pt x="135117" y="250718"/>
                  </a:cubicBezTo>
                  <a:cubicBezTo>
                    <a:pt x="71274" y="250718"/>
                    <a:pt x="19516" y="198968"/>
                    <a:pt x="19516" y="135117"/>
                  </a:cubicBezTo>
                  <a:cubicBezTo>
                    <a:pt x="19516" y="71265"/>
                    <a:pt x="71266" y="19508"/>
                    <a:pt x="135117" y="19508"/>
                  </a:cubicBezTo>
                  <a:cubicBezTo>
                    <a:pt x="198969" y="19508"/>
                    <a:pt x="250719" y="71265"/>
                    <a:pt x="250719" y="135117"/>
                  </a:cubicBezTo>
                  <a:close/>
                </a:path>
              </a:pathLst>
            </a:custGeom>
            <a:solidFill>
              <a:srgbClr val="FFFFFF"/>
            </a:solidFill>
            <a:ln w="7575" cap="flat">
              <a:noFill/>
              <a:prstDash val="solid"/>
              <a:round/>
            </a:ln>
          </p:spPr>
          <p:txBody>
            <a:bodyPr rtlCol="0" anchor="ctr"/>
            <a:lstStyle/>
            <a:p>
              <a:endParaRPr lang="en-GB"/>
            </a:p>
          </p:txBody>
        </p:sp>
        <p:sp>
          <p:nvSpPr>
            <p:cNvPr id="1289" name="Freeform: Shape 1288">
              <a:extLst>
                <a:ext uri="{FF2B5EF4-FFF2-40B4-BE49-F238E27FC236}">
                  <a16:creationId xmlns:a16="http://schemas.microsoft.com/office/drawing/2014/main" id="{E1E8F320-F38B-4D35-90BE-ADA1EAAF55A4}"/>
                </a:ext>
              </a:extLst>
            </p:cNvPr>
            <p:cNvSpPr/>
            <p:nvPr/>
          </p:nvSpPr>
          <p:spPr>
            <a:xfrm>
              <a:off x="856256" y="3667627"/>
              <a:ext cx="22180" cy="34882"/>
            </a:xfrm>
            <a:custGeom>
              <a:avLst/>
              <a:gdLst>
                <a:gd name="connsiteX0" fmla="*/ 11172 w 22180"/>
                <a:gd name="connsiteY0" fmla="*/ 5550 h 34882"/>
                <a:gd name="connsiteX1" fmla="*/ 9051 w 22180"/>
                <a:gd name="connsiteY1" fmla="*/ 6310 h 34882"/>
                <a:gd name="connsiteX2" fmla="*/ 7606 w 22180"/>
                <a:gd name="connsiteY2" fmla="*/ 9024 h 34882"/>
                <a:gd name="connsiteX3" fmla="*/ 6930 w 22180"/>
                <a:gd name="connsiteY3" fmla="*/ 17575 h 34882"/>
                <a:gd name="connsiteX4" fmla="*/ 7538 w 22180"/>
                <a:gd name="connsiteY4" fmla="*/ 25830 h 34882"/>
                <a:gd name="connsiteX5" fmla="*/ 9058 w 22180"/>
                <a:gd name="connsiteY5" fmla="*/ 28833 h 34882"/>
                <a:gd name="connsiteX6" fmla="*/ 11172 w 22180"/>
                <a:gd name="connsiteY6" fmla="*/ 29578 h 34882"/>
                <a:gd name="connsiteX7" fmla="*/ 13292 w 22180"/>
                <a:gd name="connsiteY7" fmla="*/ 28818 h 34882"/>
                <a:gd name="connsiteX8" fmla="*/ 14737 w 22180"/>
                <a:gd name="connsiteY8" fmla="*/ 26104 h 34882"/>
                <a:gd name="connsiteX9" fmla="*/ 15413 w 22180"/>
                <a:gd name="connsiteY9" fmla="*/ 17575 h 34882"/>
                <a:gd name="connsiteX10" fmla="*/ 14805 w 22180"/>
                <a:gd name="connsiteY10" fmla="*/ 9313 h 34882"/>
                <a:gd name="connsiteX11" fmla="*/ 13277 w 22180"/>
                <a:gd name="connsiteY11" fmla="*/ 6310 h 34882"/>
                <a:gd name="connsiteX12" fmla="*/ 11172 w 22180"/>
                <a:gd name="connsiteY12" fmla="*/ 5550 h 34882"/>
                <a:gd name="connsiteX13" fmla="*/ 11172 w 22180"/>
                <a:gd name="connsiteY13" fmla="*/ 123 h 34882"/>
                <a:gd name="connsiteX14" fmla="*/ 18933 w 22180"/>
                <a:gd name="connsiteY14" fmla="*/ 3665 h 34882"/>
                <a:gd name="connsiteX15" fmla="*/ 22262 w 22180"/>
                <a:gd name="connsiteY15" fmla="*/ 17575 h 34882"/>
                <a:gd name="connsiteX16" fmla="*/ 18910 w 22180"/>
                <a:gd name="connsiteY16" fmla="*/ 31509 h 34882"/>
                <a:gd name="connsiteX17" fmla="*/ 11172 w 22180"/>
                <a:gd name="connsiteY17" fmla="*/ 35005 h 34882"/>
                <a:gd name="connsiteX18" fmla="*/ 3137 w 22180"/>
                <a:gd name="connsiteY18" fmla="*/ 31174 h 34882"/>
                <a:gd name="connsiteX19" fmla="*/ 81 w 22180"/>
                <a:gd name="connsiteY19" fmla="*/ 17507 h 34882"/>
                <a:gd name="connsiteX20" fmla="*/ 3441 w 22180"/>
                <a:gd name="connsiteY20" fmla="*/ 3612 h 34882"/>
                <a:gd name="connsiteX21" fmla="*/ 11172 w 22180"/>
                <a:gd name="connsiteY21" fmla="*/ 123 h 3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180" h="34882">
                  <a:moveTo>
                    <a:pt x="11172" y="5550"/>
                  </a:moveTo>
                  <a:cubicBezTo>
                    <a:pt x="10381" y="5550"/>
                    <a:pt x="9674" y="5801"/>
                    <a:pt x="9051" y="6310"/>
                  </a:cubicBezTo>
                  <a:cubicBezTo>
                    <a:pt x="8427" y="6812"/>
                    <a:pt x="7949" y="7716"/>
                    <a:pt x="7606" y="9024"/>
                  </a:cubicBezTo>
                  <a:cubicBezTo>
                    <a:pt x="7158" y="10719"/>
                    <a:pt x="6930" y="13569"/>
                    <a:pt x="6930" y="17575"/>
                  </a:cubicBezTo>
                  <a:cubicBezTo>
                    <a:pt x="6930" y="21581"/>
                    <a:pt x="7128" y="24333"/>
                    <a:pt x="7538" y="25830"/>
                  </a:cubicBezTo>
                  <a:cubicBezTo>
                    <a:pt x="7941" y="27335"/>
                    <a:pt x="8450" y="28331"/>
                    <a:pt x="9058" y="28833"/>
                  </a:cubicBezTo>
                  <a:cubicBezTo>
                    <a:pt x="9674" y="29327"/>
                    <a:pt x="10381" y="29578"/>
                    <a:pt x="11172" y="29578"/>
                  </a:cubicBezTo>
                  <a:cubicBezTo>
                    <a:pt x="11970" y="29578"/>
                    <a:pt x="12669" y="29319"/>
                    <a:pt x="13292" y="28818"/>
                  </a:cubicBezTo>
                  <a:cubicBezTo>
                    <a:pt x="13908" y="28316"/>
                    <a:pt x="14394" y="27411"/>
                    <a:pt x="14737" y="26104"/>
                  </a:cubicBezTo>
                  <a:cubicBezTo>
                    <a:pt x="15185" y="24424"/>
                    <a:pt x="15413" y="21581"/>
                    <a:pt x="15413" y="17575"/>
                  </a:cubicBezTo>
                  <a:cubicBezTo>
                    <a:pt x="15413" y="13569"/>
                    <a:pt x="15208" y="10810"/>
                    <a:pt x="14805" y="9313"/>
                  </a:cubicBezTo>
                  <a:cubicBezTo>
                    <a:pt x="14402" y="7815"/>
                    <a:pt x="13900" y="6812"/>
                    <a:pt x="13277" y="6310"/>
                  </a:cubicBezTo>
                  <a:cubicBezTo>
                    <a:pt x="12669" y="5801"/>
                    <a:pt x="11970" y="5550"/>
                    <a:pt x="11172" y="5550"/>
                  </a:cubicBezTo>
                  <a:close/>
                  <a:moveTo>
                    <a:pt x="11172" y="123"/>
                  </a:moveTo>
                  <a:cubicBezTo>
                    <a:pt x="14478" y="123"/>
                    <a:pt x="17070" y="1301"/>
                    <a:pt x="18933" y="3665"/>
                  </a:cubicBezTo>
                  <a:cubicBezTo>
                    <a:pt x="21152" y="6454"/>
                    <a:pt x="22262" y="11099"/>
                    <a:pt x="22262" y="17575"/>
                  </a:cubicBezTo>
                  <a:cubicBezTo>
                    <a:pt x="22262" y="24036"/>
                    <a:pt x="21152" y="28681"/>
                    <a:pt x="18910" y="31509"/>
                  </a:cubicBezTo>
                  <a:cubicBezTo>
                    <a:pt x="17063" y="33842"/>
                    <a:pt x="14478" y="35005"/>
                    <a:pt x="11172" y="35005"/>
                  </a:cubicBezTo>
                  <a:cubicBezTo>
                    <a:pt x="7850" y="35005"/>
                    <a:pt x="5166" y="33728"/>
                    <a:pt x="3137" y="31174"/>
                  </a:cubicBezTo>
                  <a:cubicBezTo>
                    <a:pt x="1100" y="28620"/>
                    <a:pt x="81" y="24059"/>
                    <a:pt x="81" y="17507"/>
                  </a:cubicBezTo>
                  <a:cubicBezTo>
                    <a:pt x="81" y="11076"/>
                    <a:pt x="1199" y="6447"/>
                    <a:pt x="3441" y="3612"/>
                  </a:cubicBezTo>
                  <a:cubicBezTo>
                    <a:pt x="5288" y="1286"/>
                    <a:pt x="7865" y="123"/>
                    <a:pt x="11172" y="123"/>
                  </a:cubicBezTo>
                  <a:close/>
                </a:path>
              </a:pathLst>
            </a:custGeom>
            <a:solidFill>
              <a:srgbClr val="231F20"/>
            </a:solidFill>
            <a:ln w="7575" cap="flat">
              <a:noFill/>
              <a:prstDash val="solid"/>
              <a:round/>
            </a:ln>
          </p:spPr>
          <p:txBody>
            <a:bodyPr rtlCol="0" anchor="ctr"/>
            <a:lstStyle/>
            <a:p>
              <a:endParaRPr lang="en-GB"/>
            </a:p>
          </p:txBody>
        </p:sp>
        <p:sp>
          <p:nvSpPr>
            <p:cNvPr id="1290" name="Freeform: Shape 1289">
              <a:extLst>
                <a:ext uri="{FF2B5EF4-FFF2-40B4-BE49-F238E27FC236}">
                  <a16:creationId xmlns:a16="http://schemas.microsoft.com/office/drawing/2014/main" id="{945A24AA-B978-41FF-BEE8-380ECFDE4C62}"/>
                </a:ext>
              </a:extLst>
            </p:cNvPr>
            <p:cNvSpPr/>
            <p:nvPr/>
          </p:nvSpPr>
          <p:spPr>
            <a:xfrm>
              <a:off x="831979" y="3629210"/>
              <a:ext cx="146271" cy="48124"/>
            </a:xfrm>
            <a:custGeom>
              <a:avLst/>
              <a:gdLst>
                <a:gd name="connsiteX0" fmla="*/ 142263 w 146271"/>
                <a:gd name="connsiteY0" fmla="*/ 10721 h 48124"/>
                <a:gd name="connsiteX1" fmla="*/ 122310 w 146271"/>
                <a:gd name="connsiteY1" fmla="*/ 109 h 48124"/>
                <a:gd name="connsiteX2" fmla="*/ 102729 w 146271"/>
                <a:gd name="connsiteY2" fmla="*/ 10234 h 48124"/>
                <a:gd name="connsiteX3" fmla="*/ 1380 w 146271"/>
                <a:gd name="connsiteY3" fmla="*/ 22761 h 48124"/>
                <a:gd name="connsiteX4" fmla="*/ 1380 w 146271"/>
                <a:gd name="connsiteY4" fmla="*/ 25589 h 48124"/>
                <a:gd name="connsiteX5" fmla="*/ 102690 w 146271"/>
                <a:gd name="connsiteY5" fmla="*/ 38108 h 48124"/>
                <a:gd name="connsiteX6" fmla="*/ 108855 w 146271"/>
                <a:gd name="connsiteY6" fmla="*/ 44121 h 48124"/>
                <a:gd name="connsiteX7" fmla="*/ 122310 w 146271"/>
                <a:gd name="connsiteY7" fmla="*/ 48233 h 48124"/>
                <a:gd name="connsiteX8" fmla="*/ 135764 w 146271"/>
                <a:gd name="connsiteY8" fmla="*/ 44121 h 48124"/>
                <a:gd name="connsiteX9" fmla="*/ 146368 w 146271"/>
                <a:gd name="connsiteY9" fmla="*/ 24175 h 48124"/>
                <a:gd name="connsiteX10" fmla="*/ 142263 w 146271"/>
                <a:gd name="connsiteY10" fmla="*/ 10721 h 48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271" h="48124">
                  <a:moveTo>
                    <a:pt x="142263" y="10721"/>
                  </a:moveTo>
                  <a:cubicBezTo>
                    <a:pt x="137938" y="4320"/>
                    <a:pt x="130618" y="109"/>
                    <a:pt x="122310" y="109"/>
                  </a:cubicBezTo>
                  <a:cubicBezTo>
                    <a:pt x="114222" y="109"/>
                    <a:pt x="107092" y="4115"/>
                    <a:pt x="102729" y="10234"/>
                  </a:cubicBezTo>
                  <a:lnTo>
                    <a:pt x="1380" y="22761"/>
                  </a:lnTo>
                  <a:cubicBezTo>
                    <a:pt x="-331" y="22921"/>
                    <a:pt x="-331" y="25422"/>
                    <a:pt x="1380" y="25589"/>
                  </a:cubicBezTo>
                  <a:lnTo>
                    <a:pt x="102690" y="38108"/>
                  </a:lnTo>
                  <a:cubicBezTo>
                    <a:pt x="104370" y="40465"/>
                    <a:pt x="106461" y="42510"/>
                    <a:pt x="108855" y="44121"/>
                  </a:cubicBezTo>
                  <a:cubicBezTo>
                    <a:pt x="112694" y="46721"/>
                    <a:pt x="117323" y="48233"/>
                    <a:pt x="122310" y="48233"/>
                  </a:cubicBezTo>
                  <a:cubicBezTo>
                    <a:pt x="127296" y="48233"/>
                    <a:pt x="131925" y="46721"/>
                    <a:pt x="135764" y="44121"/>
                  </a:cubicBezTo>
                  <a:cubicBezTo>
                    <a:pt x="142164" y="39804"/>
                    <a:pt x="146368" y="32476"/>
                    <a:pt x="146368" y="24175"/>
                  </a:cubicBezTo>
                  <a:cubicBezTo>
                    <a:pt x="146368" y="19189"/>
                    <a:pt x="144855" y="14559"/>
                    <a:pt x="142263" y="10721"/>
                  </a:cubicBezTo>
                  <a:close/>
                </a:path>
              </a:pathLst>
            </a:custGeom>
            <a:solidFill>
              <a:srgbClr val="231F20"/>
            </a:solidFill>
            <a:ln w="7575" cap="flat">
              <a:noFill/>
              <a:prstDash val="solid"/>
              <a:round/>
            </a:ln>
          </p:spPr>
          <p:txBody>
            <a:bodyPr rtlCol="0" anchor="ctr"/>
            <a:lstStyle/>
            <a:p>
              <a:endParaRPr lang="en-GB"/>
            </a:p>
          </p:txBody>
        </p:sp>
        <p:sp>
          <p:nvSpPr>
            <p:cNvPr id="1291" name="Freeform: Shape 1290">
              <a:extLst>
                <a:ext uri="{FF2B5EF4-FFF2-40B4-BE49-F238E27FC236}">
                  <a16:creationId xmlns:a16="http://schemas.microsoft.com/office/drawing/2014/main" id="{F489CEAE-B605-4FED-8B8A-02F1A239CF08}"/>
                </a:ext>
              </a:extLst>
            </p:cNvPr>
            <p:cNvSpPr/>
            <p:nvPr/>
          </p:nvSpPr>
          <p:spPr>
            <a:xfrm>
              <a:off x="942402" y="3641471"/>
              <a:ext cx="23602" cy="23602"/>
            </a:xfrm>
            <a:custGeom>
              <a:avLst/>
              <a:gdLst>
                <a:gd name="connsiteX0" fmla="*/ 23720 w 23602"/>
                <a:gd name="connsiteY0" fmla="*/ 11914 h 23602"/>
                <a:gd name="connsiteX1" fmla="*/ 11922 w 23602"/>
                <a:gd name="connsiteY1" fmla="*/ 23712 h 23602"/>
                <a:gd name="connsiteX2" fmla="*/ 117 w 23602"/>
                <a:gd name="connsiteY2" fmla="*/ 11914 h 23602"/>
                <a:gd name="connsiteX3" fmla="*/ 11922 w 23602"/>
                <a:gd name="connsiteY3" fmla="*/ 109 h 23602"/>
                <a:gd name="connsiteX4" fmla="*/ 23720 w 23602"/>
                <a:gd name="connsiteY4" fmla="*/ 11914 h 23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02" h="23602">
                  <a:moveTo>
                    <a:pt x="23720" y="11914"/>
                  </a:moveTo>
                  <a:cubicBezTo>
                    <a:pt x="23720" y="18429"/>
                    <a:pt x="18437" y="23712"/>
                    <a:pt x="11922" y="23712"/>
                  </a:cubicBezTo>
                  <a:cubicBezTo>
                    <a:pt x="5400" y="23712"/>
                    <a:pt x="117" y="18429"/>
                    <a:pt x="117" y="11914"/>
                  </a:cubicBezTo>
                  <a:cubicBezTo>
                    <a:pt x="117" y="5400"/>
                    <a:pt x="5400" y="109"/>
                    <a:pt x="11922" y="109"/>
                  </a:cubicBezTo>
                  <a:cubicBezTo>
                    <a:pt x="18437" y="109"/>
                    <a:pt x="23720" y="5400"/>
                    <a:pt x="23720" y="11914"/>
                  </a:cubicBezTo>
                  <a:close/>
                </a:path>
              </a:pathLst>
            </a:custGeom>
            <a:solidFill>
              <a:schemeClr val="bg1">
                <a:lumMod val="75000"/>
              </a:schemeClr>
            </a:solidFill>
            <a:ln w="7575" cap="flat">
              <a:noFill/>
              <a:prstDash val="solid"/>
              <a:round/>
            </a:ln>
          </p:spPr>
          <p:txBody>
            <a:bodyPr rtlCol="0" anchor="ctr"/>
            <a:lstStyle/>
            <a:p>
              <a:endParaRPr lang="en-GB"/>
            </a:p>
          </p:txBody>
        </p:sp>
        <p:sp>
          <p:nvSpPr>
            <p:cNvPr id="1292" name="Freeform: Shape 1291">
              <a:extLst>
                <a:ext uri="{FF2B5EF4-FFF2-40B4-BE49-F238E27FC236}">
                  <a16:creationId xmlns:a16="http://schemas.microsoft.com/office/drawing/2014/main" id="{93D5C8A0-0054-47CC-B70F-CC3450D48791}"/>
                </a:ext>
              </a:extLst>
            </p:cNvPr>
            <p:cNvSpPr/>
            <p:nvPr/>
          </p:nvSpPr>
          <p:spPr>
            <a:xfrm>
              <a:off x="1165100" y="4233744"/>
              <a:ext cx="92349" cy="135789"/>
            </a:xfrm>
            <a:custGeom>
              <a:avLst/>
              <a:gdLst>
                <a:gd name="connsiteX0" fmla="*/ 21599 w 92349"/>
                <a:gd name="connsiteY0" fmla="*/ 70952 h 135789"/>
                <a:gd name="connsiteX1" fmla="*/ 26539 w 92349"/>
                <a:gd name="connsiteY1" fmla="*/ 70618 h 135789"/>
                <a:gd name="connsiteX2" fmla="*/ 26866 w 92349"/>
                <a:gd name="connsiteY2" fmla="*/ 75566 h 135789"/>
                <a:gd name="connsiteX3" fmla="*/ 23126 w 92349"/>
                <a:gd name="connsiteY3" fmla="*/ 102011 h 135789"/>
                <a:gd name="connsiteX4" fmla="*/ 39355 w 92349"/>
                <a:gd name="connsiteY4" fmla="*/ 114653 h 135789"/>
                <a:gd name="connsiteX5" fmla="*/ 41674 w 92349"/>
                <a:gd name="connsiteY5" fmla="*/ 119023 h 135789"/>
                <a:gd name="connsiteX6" fmla="*/ 38329 w 92349"/>
                <a:gd name="connsiteY6" fmla="*/ 121494 h 135789"/>
                <a:gd name="connsiteX7" fmla="*/ 37295 w 92349"/>
                <a:gd name="connsiteY7" fmla="*/ 121334 h 135789"/>
                <a:gd name="connsiteX8" fmla="*/ 16954 w 92349"/>
                <a:gd name="connsiteY8" fmla="*/ 105318 h 135789"/>
                <a:gd name="connsiteX9" fmla="*/ 21599 w 92349"/>
                <a:gd name="connsiteY9" fmla="*/ 70952 h 135789"/>
                <a:gd name="connsiteX10" fmla="*/ 23438 w 92349"/>
                <a:gd name="connsiteY10" fmla="*/ 130038 h 135789"/>
                <a:gd name="connsiteX11" fmla="*/ 86469 w 92349"/>
                <a:gd name="connsiteY11" fmla="*/ 112950 h 135789"/>
                <a:gd name="connsiteX12" fmla="*/ 86469 w 92349"/>
                <a:gd name="connsiteY12" fmla="*/ 67007 h 135789"/>
                <a:gd name="connsiteX13" fmla="*/ 49192 w 92349"/>
                <a:gd name="connsiteY13" fmla="*/ 1993 h 135789"/>
                <a:gd name="connsiteX14" fmla="*/ 43627 w 92349"/>
                <a:gd name="connsiteY14" fmla="*/ 1993 h 135789"/>
                <a:gd name="connsiteX15" fmla="*/ 6350 w 92349"/>
                <a:gd name="connsiteY15" fmla="*/ 67007 h 135789"/>
                <a:gd name="connsiteX16" fmla="*/ 23438 w 92349"/>
                <a:gd name="connsiteY16" fmla="*/ 130038 h 13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49" h="135789">
                  <a:moveTo>
                    <a:pt x="21599" y="70952"/>
                  </a:moveTo>
                  <a:cubicBezTo>
                    <a:pt x="22883" y="69485"/>
                    <a:pt x="25095" y="69364"/>
                    <a:pt x="26539" y="70618"/>
                  </a:cubicBezTo>
                  <a:cubicBezTo>
                    <a:pt x="27991" y="71895"/>
                    <a:pt x="28143" y="74107"/>
                    <a:pt x="26866" y="75566"/>
                  </a:cubicBezTo>
                  <a:cubicBezTo>
                    <a:pt x="20132" y="83282"/>
                    <a:pt x="18657" y="93658"/>
                    <a:pt x="23126" y="102011"/>
                  </a:cubicBezTo>
                  <a:cubicBezTo>
                    <a:pt x="27657" y="110495"/>
                    <a:pt x="36702" y="113839"/>
                    <a:pt x="39355" y="114653"/>
                  </a:cubicBezTo>
                  <a:cubicBezTo>
                    <a:pt x="41210" y="115223"/>
                    <a:pt x="42244" y="117176"/>
                    <a:pt x="41674" y="119023"/>
                  </a:cubicBezTo>
                  <a:cubicBezTo>
                    <a:pt x="41210" y="120528"/>
                    <a:pt x="39827" y="121494"/>
                    <a:pt x="38329" y="121494"/>
                  </a:cubicBezTo>
                  <a:cubicBezTo>
                    <a:pt x="37995" y="121494"/>
                    <a:pt x="37637" y="121448"/>
                    <a:pt x="37295" y="121334"/>
                  </a:cubicBezTo>
                  <a:cubicBezTo>
                    <a:pt x="33061" y="120034"/>
                    <a:pt x="22587" y="115861"/>
                    <a:pt x="16954" y="105318"/>
                  </a:cubicBezTo>
                  <a:cubicBezTo>
                    <a:pt x="11094" y="94372"/>
                    <a:pt x="12918" y="80887"/>
                    <a:pt x="21599" y="70952"/>
                  </a:cubicBezTo>
                  <a:close/>
                  <a:moveTo>
                    <a:pt x="23438" y="130038"/>
                  </a:moveTo>
                  <a:cubicBezTo>
                    <a:pt x="45566" y="142732"/>
                    <a:pt x="73782" y="135077"/>
                    <a:pt x="86469" y="112950"/>
                  </a:cubicBezTo>
                  <a:cubicBezTo>
                    <a:pt x="94906" y="98234"/>
                    <a:pt x="94306" y="80758"/>
                    <a:pt x="86469" y="67007"/>
                  </a:cubicBezTo>
                  <a:lnTo>
                    <a:pt x="49192" y="1993"/>
                  </a:lnTo>
                  <a:cubicBezTo>
                    <a:pt x="47960" y="-158"/>
                    <a:pt x="44866" y="-158"/>
                    <a:pt x="43627" y="1993"/>
                  </a:cubicBezTo>
                  <a:lnTo>
                    <a:pt x="6350" y="67007"/>
                  </a:lnTo>
                  <a:cubicBezTo>
                    <a:pt x="-6336" y="89135"/>
                    <a:pt x="1318" y="117351"/>
                    <a:pt x="23438" y="130038"/>
                  </a:cubicBezTo>
                  <a:close/>
                </a:path>
              </a:pathLst>
            </a:custGeom>
            <a:solidFill>
              <a:srgbClr val="231F20"/>
            </a:solidFill>
            <a:ln w="7575" cap="flat">
              <a:noFill/>
              <a:prstDash val="solid"/>
              <a:round/>
            </a:ln>
          </p:spPr>
          <p:txBody>
            <a:bodyPr rtlCol="0" anchor="ctr"/>
            <a:lstStyle/>
            <a:p>
              <a:endParaRPr lang="en-GB"/>
            </a:p>
          </p:txBody>
        </p:sp>
        <p:sp>
          <p:nvSpPr>
            <p:cNvPr id="1293" name="Freeform: Shape 1292">
              <a:extLst>
                <a:ext uri="{FF2B5EF4-FFF2-40B4-BE49-F238E27FC236}">
                  <a16:creationId xmlns:a16="http://schemas.microsoft.com/office/drawing/2014/main" id="{8E36B95A-F8DF-480E-B0A5-7A0F084E6AEA}"/>
                </a:ext>
              </a:extLst>
            </p:cNvPr>
            <p:cNvSpPr/>
            <p:nvPr/>
          </p:nvSpPr>
          <p:spPr>
            <a:xfrm>
              <a:off x="1211171" y="3469733"/>
              <a:ext cx="413559" cy="691959"/>
            </a:xfrm>
            <a:custGeom>
              <a:avLst/>
              <a:gdLst>
                <a:gd name="connsiteX0" fmla="*/ 64914 w 413559"/>
                <a:gd name="connsiteY0" fmla="*/ 620296 h 691959"/>
                <a:gd name="connsiteX1" fmla="*/ 78734 w 413559"/>
                <a:gd name="connsiteY1" fmla="*/ 620296 h 691959"/>
                <a:gd name="connsiteX2" fmla="*/ 78734 w 413559"/>
                <a:gd name="connsiteY2" fmla="*/ 588340 h 691959"/>
                <a:gd name="connsiteX3" fmla="*/ 64914 w 413559"/>
                <a:gd name="connsiteY3" fmla="*/ 588340 h 691959"/>
                <a:gd name="connsiteX4" fmla="*/ 64914 w 413559"/>
                <a:gd name="connsiteY4" fmla="*/ 565520 h 691959"/>
                <a:gd name="connsiteX5" fmla="*/ 78734 w 413559"/>
                <a:gd name="connsiteY5" fmla="*/ 565520 h 691959"/>
                <a:gd name="connsiteX6" fmla="*/ 78734 w 413559"/>
                <a:gd name="connsiteY6" fmla="*/ 533564 h 691959"/>
                <a:gd name="connsiteX7" fmla="*/ 64914 w 413559"/>
                <a:gd name="connsiteY7" fmla="*/ 533564 h 691959"/>
                <a:gd name="connsiteX8" fmla="*/ 64914 w 413559"/>
                <a:gd name="connsiteY8" fmla="*/ 510745 h 691959"/>
                <a:gd name="connsiteX9" fmla="*/ 78734 w 413559"/>
                <a:gd name="connsiteY9" fmla="*/ 510745 h 691959"/>
                <a:gd name="connsiteX10" fmla="*/ 78734 w 413559"/>
                <a:gd name="connsiteY10" fmla="*/ 478796 h 691959"/>
                <a:gd name="connsiteX11" fmla="*/ 64914 w 413559"/>
                <a:gd name="connsiteY11" fmla="*/ 478796 h 691959"/>
                <a:gd name="connsiteX12" fmla="*/ 64914 w 413559"/>
                <a:gd name="connsiteY12" fmla="*/ 463168 h 691959"/>
                <a:gd name="connsiteX13" fmla="*/ 268251 w 413559"/>
                <a:gd name="connsiteY13" fmla="*/ 463168 h 691959"/>
                <a:gd name="connsiteX14" fmla="*/ 268251 w 413559"/>
                <a:gd name="connsiteY14" fmla="*/ 495208 h 691959"/>
                <a:gd name="connsiteX15" fmla="*/ 283476 w 413559"/>
                <a:gd name="connsiteY15" fmla="*/ 510395 h 691959"/>
                <a:gd name="connsiteX16" fmla="*/ 331099 w 413559"/>
                <a:gd name="connsiteY16" fmla="*/ 510395 h 691959"/>
                <a:gd name="connsiteX17" fmla="*/ 346286 w 413559"/>
                <a:gd name="connsiteY17" fmla="*/ 495208 h 691959"/>
                <a:gd name="connsiteX18" fmla="*/ 346286 w 413559"/>
                <a:gd name="connsiteY18" fmla="*/ 463168 h 691959"/>
                <a:gd name="connsiteX19" fmla="*/ 391932 w 413559"/>
                <a:gd name="connsiteY19" fmla="*/ 463168 h 691959"/>
                <a:gd name="connsiteX20" fmla="*/ 391932 w 413559"/>
                <a:gd name="connsiteY20" fmla="*/ 635917 h 691959"/>
                <a:gd name="connsiteX21" fmla="*/ 64914 w 413559"/>
                <a:gd name="connsiteY21" fmla="*/ 635917 h 691959"/>
                <a:gd name="connsiteX22" fmla="*/ 64914 w 413559"/>
                <a:gd name="connsiteY22" fmla="*/ 620296 h 691959"/>
                <a:gd name="connsiteX23" fmla="*/ 81326 w 413559"/>
                <a:gd name="connsiteY23" fmla="*/ 395144 h 691959"/>
                <a:gd name="connsiteX24" fmla="*/ 106866 w 413559"/>
                <a:gd name="connsiteY24" fmla="*/ 395144 h 691959"/>
                <a:gd name="connsiteX25" fmla="*/ 106866 w 413559"/>
                <a:gd name="connsiteY25" fmla="*/ 441223 h 691959"/>
                <a:gd name="connsiteX26" fmla="*/ 81326 w 413559"/>
                <a:gd name="connsiteY26" fmla="*/ 441223 h 691959"/>
                <a:gd name="connsiteX27" fmla="*/ 81326 w 413559"/>
                <a:gd name="connsiteY27" fmla="*/ 395144 h 691959"/>
                <a:gd name="connsiteX28" fmla="*/ 143687 w 413559"/>
                <a:gd name="connsiteY28" fmla="*/ 115961 h 691959"/>
                <a:gd name="connsiteX29" fmla="*/ 143687 w 413559"/>
                <a:gd name="connsiteY29" fmla="*/ 99025 h 691959"/>
                <a:gd name="connsiteX30" fmla="*/ 266366 w 413559"/>
                <a:gd name="connsiteY30" fmla="*/ 99025 h 691959"/>
                <a:gd name="connsiteX31" fmla="*/ 266366 w 413559"/>
                <a:gd name="connsiteY31" fmla="*/ 115961 h 691959"/>
                <a:gd name="connsiteX32" fmla="*/ 205046 w 413559"/>
                <a:gd name="connsiteY32" fmla="*/ 177281 h 691959"/>
                <a:gd name="connsiteX33" fmla="*/ 143687 w 413559"/>
                <a:gd name="connsiteY33" fmla="*/ 115961 h 691959"/>
                <a:gd name="connsiteX34" fmla="*/ 175948 w 413559"/>
                <a:gd name="connsiteY34" fmla="*/ 64705 h 691959"/>
                <a:gd name="connsiteX35" fmla="*/ 178144 w 413559"/>
                <a:gd name="connsiteY35" fmla="*/ 66894 h 691959"/>
                <a:gd name="connsiteX36" fmla="*/ 231909 w 413559"/>
                <a:gd name="connsiteY36" fmla="*/ 66894 h 691959"/>
                <a:gd name="connsiteX37" fmla="*/ 234105 w 413559"/>
                <a:gd name="connsiteY37" fmla="*/ 64705 h 691959"/>
                <a:gd name="connsiteX38" fmla="*/ 234105 w 413559"/>
                <a:gd name="connsiteY38" fmla="*/ 29465 h 691959"/>
                <a:gd name="connsiteX39" fmla="*/ 266366 w 413559"/>
                <a:gd name="connsiteY39" fmla="*/ 83442 h 691959"/>
                <a:gd name="connsiteX40" fmla="*/ 266366 w 413559"/>
                <a:gd name="connsiteY40" fmla="*/ 85859 h 691959"/>
                <a:gd name="connsiteX41" fmla="*/ 143687 w 413559"/>
                <a:gd name="connsiteY41" fmla="*/ 85859 h 691959"/>
                <a:gd name="connsiteX42" fmla="*/ 143687 w 413559"/>
                <a:gd name="connsiteY42" fmla="*/ 83442 h 691959"/>
                <a:gd name="connsiteX43" fmla="*/ 175948 w 413559"/>
                <a:gd name="connsiteY43" fmla="*/ 29465 h 691959"/>
                <a:gd name="connsiteX44" fmla="*/ 175948 w 413559"/>
                <a:gd name="connsiteY44" fmla="*/ 64705 h 691959"/>
                <a:gd name="connsiteX45" fmla="*/ 180729 w 413559"/>
                <a:gd name="connsiteY45" fmla="*/ 27093 h 691959"/>
                <a:gd name="connsiteX46" fmla="*/ 205046 w 413559"/>
                <a:gd name="connsiteY46" fmla="*/ 22084 h 691959"/>
                <a:gd name="connsiteX47" fmla="*/ 229317 w 413559"/>
                <a:gd name="connsiteY47" fmla="*/ 27093 h 691959"/>
                <a:gd name="connsiteX48" fmla="*/ 229719 w 413559"/>
                <a:gd name="connsiteY48" fmla="*/ 27268 h 691959"/>
                <a:gd name="connsiteX49" fmla="*/ 229719 w 413559"/>
                <a:gd name="connsiteY49" fmla="*/ 62508 h 691959"/>
                <a:gd name="connsiteX50" fmla="*/ 180341 w 413559"/>
                <a:gd name="connsiteY50" fmla="*/ 62508 h 691959"/>
                <a:gd name="connsiteX51" fmla="*/ 180341 w 413559"/>
                <a:gd name="connsiteY51" fmla="*/ 27268 h 691959"/>
                <a:gd name="connsiteX52" fmla="*/ 180729 w 413559"/>
                <a:gd name="connsiteY52" fmla="*/ 27093 h 691959"/>
                <a:gd name="connsiteX53" fmla="*/ 76940 w 413559"/>
                <a:gd name="connsiteY53" fmla="*/ 295862 h 691959"/>
                <a:gd name="connsiteX54" fmla="*/ 76940 w 413559"/>
                <a:gd name="connsiteY54" fmla="*/ 220943 h 691959"/>
                <a:gd name="connsiteX55" fmla="*/ 99980 w 413559"/>
                <a:gd name="connsiteY55" fmla="*/ 197865 h 691959"/>
                <a:gd name="connsiteX56" fmla="*/ 172572 w 413559"/>
                <a:gd name="connsiteY56" fmla="*/ 197865 h 691959"/>
                <a:gd name="connsiteX57" fmla="*/ 172572 w 413559"/>
                <a:gd name="connsiteY57" fmla="*/ 182982 h 691959"/>
                <a:gd name="connsiteX58" fmla="*/ 205046 w 413559"/>
                <a:gd name="connsiteY58" fmla="*/ 190447 h 691959"/>
                <a:gd name="connsiteX59" fmla="*/ 237488 w 413559"/>
                <a:gd name="connsiteY59" fmla="*/ 182982 h 691959"/>
                <a:gd name="connsiteX60" fmla="*/ 237488 w 413559"/>
                <a:gd name="connsiteY60" fmla="*/ 197865 h 691959"/>
                <a:gd name="connsiteX61" fmla="*/ 310081 w 413559"/>
                <a:gd name="connsiteY61" fmla="*/ 197865 h 691959"/>
                <a:gd name="connsiteX62" fmla="*/ 333121 w 413559"/>
                <a:gd name="connsiteY62" fmla="*/ 220943 h 691959"/>
                <a:gd name="connsiteX63" fmla="*/ 333121 w 413559"/>
                <a:gd name="connsiteY63" fmla="*/ 495208 h 691959"/>
                <a:gd name="connsiteX64" fmla="*/ 331099 w 413559"/>
                <a:gd name="connsiteY64" fmla="*/ 497230 h 691959"/>
                <a:gd name="connsiteX65" fmla="*/ 283476 w 413559"/>
                <a:gd name="connsiteY65" fmla="*/ 497230 h 691959"/>
                <a:gd name="connsiteX66" fmla="*/ 281416 w 413559"/>
                <a:gd name="connsiteY66" fmla="*/ 495208 h 691959"/>
                <a:gd name="connsiteX67" fmla="*/ 281416 w 413559"/>
                <a:gd name="connsiteY67" fmla="*/ 449128 h 691959"/>
                <a:gd name="connsiteX68" fmla="*/ 261356 w 413559"/>
                <a:gd name="connsiteY68" fmla="*/ 449128 h 691959"/>
                <a:gd name="connsiteX69" fmla="*/ 256271 w 413559"/>
                <a:gd name="connsiteY69" fmla="*/ 445176 h 691959"/>
                <a:gd name="connsiteX70" fmla="*/ 260703 w 413559"/>
                <a:gd name="connsiteY70" fmla="*/ 440220 h 691959"/>
                <a:gd name="connsiteX71" fmla="*/ 294407 w 413559"/>
                <a:gd name="connsiteY71" fmla="*/ 440220 h 691959"/>
                <a:gd name="connsiteX72" fmla="*/ 294407 w 413559"/>
                <a:gd name="connsiteY72" fmla="*/ 252983 h 691959"/>
                <a:gd name="connsiteX73" fmla="*/ 281241 w 413559"/>
                <a:gd name="connsiteY73" fmla="*/ 252983 h 691959"/>
                <a:gd name="connsiteX74" fmla="*/ 281241 w 413559"/>
                <a:gd name="connsiteY74" fmla="*/ 427046 h 691959"/>
                <a:gd name="connsiteX75" fmla="*/ 260703 w 413559"/>
                <a:gd name="connsiteY75" fmla="*/ 427046 h 691959"/>
                <a:gd name="connsiteX76" fmla="*/ 243501 w 413559"/>
                <a:gd name="connsiteY76" fmla="*/ 441094 h 691959"/>
                <a:gd name="connsiteX77" fmla="*/ 238758 w 413559"/>
                <a:gd name="connsiteY77" fmla="*/ 441094 h 691959"/>
                <a:gd name="connsiteX78" fmla="*/ 238758 w 413559"/>
                <a:gd name="connsiteY78" fmla="*/ 441223 h 691959"/>
                <a:gd name="connsiteX79" fmla="*/ 128812 w 413559"/>
                <a:gd name="connsiteY79" fmla="*/ 441223 h 691959"/>
                <a:gd name="connsiteX80" fmla="*/ 128812 w 413559"/>
                <a:gd name="connsiteY80" fmla="*/ 252983 h 691959"/>
                <a:gd name="connsiteX81" fmla="*/ 115646 w 413559"/>
                <a:gd name="connsiteY81" fmla="*/ 252983 h 691959"/>
                <a:gd name="connsiteX82" fmla="*/ 115646 w 413559"/>
                <a:gd name="connsiteY82" fmla="*/ 373198 h 691959"/>
                <a:gd name="connsiteX83" fmla="*/ 104890 w 413559"/>
                <a:gd name="connsiteY83" fmla="*/ 373198 h 691959"/>
                <a:gd name="connsiteX84" fmla="*/ 104981 w 413559"/>
                <a:gd name="connsiteY84" fmla="*/ 372013 h 691959"/>
                <a:gd name="connsiteX85" fmla="*/ 104981 w 413559"/>
                <a:gd name="connsiteY85" fmla="*/ 310221 h 691959"/>
                <a:gd name="connsiteX86" fmla="*/ 90630 w 413559"/>
                <a:gd name="connsiteY86" fmla="*/ 295862 h 691959"/>
                <a:gd name="connsiteX87" fmla="*/ 76940 w 413559"/>
                <a:gd name="connsiteY87" fmla="*/ 295862 h 691959"/>
                <a:gd name="connsiteX88" fmla="*/ 45333 w 413559"/>
                <a:gd name="connsiteY88" fmla="*/ 310221 h 691959"/>
                <a:gd name="connsiteX89" fmla="*/ 46519 w 413559"/>
                <a:gd name="connsiteY89" fmla="*/ 309035 h 691959"/>
                <a:gd name="connsiteX90" fmla="*/ 90630 w 413559"/>
                <a:gd name="connsiteY90" fmla="*/ 309035 h 691959"/>
                <a:gd name="connsiteX91" fmla="*/ 91816 w 413559"/>
                <a:gd name="connsiteY91" fmla="*/ 310221 h 691959"/>
                <a:gd name="connsiteX92" fmla="*/ 91816 w 413559"/>
                <a:gd name="connsiteY92" fmla="*/ 372013 h 691959"/>
                <a:gd name="connsiteX93" fmla="*/ 90630 w 413559"/>
                <a:gd name="connsiteY93" fmla="*/ 373198 h 691959"/>
                <a:gd name="connsiteX94" fmla="*/ 46519 w 413559"/>
                <a:gd name="connsiteY94" fmla="*/ 373198 h 691959"/>
                <a:gd name="connsiteX95" fmla="*/ 45333 w 413559"/>
                <a:gd name="connsiteY95" fmla="*/ 372013 h 691959"/>
                <a:gd name="connsiteX96" fmla="*/ 45333 w 413559"/>
                <a:gd name="connsiteY96" fmla="*/ 310221 h 691959"/>
                <a:gd name="connsiteX97" fmla="*/ 13476 w 413559"/>
                <a:gd name="connsiteY97" fmla="*/ 428894 h 691959"/>
                <a:gd name="connsiteX98" fmla="*/ 30412 w 413559"/>
                <a:gd name="connsiteY98" fmla="*/ 428894 h 691959"/>
                <a:gd name="connsiteX99" fmla="*/ 30412 w 413559"/>
                <a:gd name="connsiteY99" fmla="*/ 670199 h 691959"/>
                <a:gd name="connsiteX100" fmla="*/ 13476 w 413559"/>
                <a:gd name="connsiteY100" fmla="*/ 670199 h 691959"/>
                <a:gd name="connsiteX101" fmla="*/ 13476 w 413559"/>
                <a:gd name="connsiteY101" fmla="*/ 428894 h 691959"/>
                <a:gd name="connsiteX102" fmla="*/ 51741 w 413559"/>
                <a:gd name="connsiteY102" fmla="*/ 670199 h 691959"/>
                <a:gd name="connsiteX103" fmla="*/ 34805 w 413559"/>
                <a:gd name="connsiteY103" fmla="*/ 670199 h 691959"/>
                <a:gd name="connsiteX104" fmla="*/ 34805 w 413559"/>
                <a:gd name="connsiteY104" fmla="*/ 428894 h 691959"/>
                <a:gd name="connsiteX105" fmla="*/ 51741 w 413559"/>
                <a:gd name="connsiteY105" fmla="*/ 428894 h 691959"/>
                <a:gd name="connsiteX106" fmla="*/ 51741 w 413559"/>
                <a:gd name="connsiteY106" fmla="*/ 670199 h 691959"/>
                <a:gd name="connsiteX107" fmla="*/ 311 w 413559"/>
                <a:gd name="connsiteY107" fmla="*/ 657862 h 691959"/>
                <a:gd name="connsiteX108" fmla="*/ 311 w 413559"/>
                <a:gd name="connsiteY108" fmla="*/ 692136 h 691959"/>
                <a:gd name="connsiteX109" fmla="*/ 73686 w 413559"/>
                <a:gd name="connsiteY109" fmla="*/ 692136 h 691959"/>
                <a:gd name="connsiteX110" fmla="*/ 73686 w 413559"/>
                <a:gd name="connsiteY110" fmla="*/ 657862 h 691959"/>
                <a:gd name="connsiteX111" fmla="*/ 413870 w 413559"/>
                <a:gd name="connsiteY111" fmla="*/ 657862 h 691959"/>
                <a:gd name="connsiteX112" fmla="*/ 413870 w 413559"/>
                <a:gd name="connsiteY112" fmla="*/ 441223 h 691959"/>
                <a:gd name="connsiteX113" fmla="*/ 355058 w 413559"/>
                <a:gd name="connsiteY113" fmla="*/ 441223 h 691959"/>
                <a:gd name="connsiteX114" fmla="*/ 355058 w 413559"/>
                <a:gd name="connsiteY114" fmla="*/ 220943 h 691959"/>
                <a:gd name="connsiteX115" fmla="*/ 310081 w 413559"/>
                <a:gd name="connsiteY115" fmla="*/ 175920 h 691959"/>
                <a:gd name="connsiteX116" fmla="*/ 262763 w 413559"/>
                <a:gd name="connsiteY116" fmla="*/ 175920 h 691959"/>
                <a:gd name="connsiteX117" fmla="*/ 288311 w 413559"/>
                <a:gd name="connsiteY117" fmla="*/ 115961 h 691959"/>
                <a:gd name="connsiteX118" fmla="*/ 288311 w 413559"/>
                <a:gd name="connsiteY118" fmla="*/ 83442 h 691959"/>
                <a:gd name="connsiteX119" fmla="*/ 205030 w 413559"/>
                <a:gd name="connsiteY119" fmla="*/ 177 h 691959"/>
                <a:gd name="connsiteX120" fmla="*/ 121750 w 413559"/>
                <a:gd name="connsiteY120" fmla="*/ 83442 h 691959"/>
                <a:gd name="connsiteX121" fmla="*/ 121750 w 413559"/>
                <a:gd name="connsiteY121" fmla="*/ 115961 h 691959"/>
                <a:gd name="connsiteX122" fmla="*/ 147290 w 413559"/>
                <a:gd name="connsiteY122" fmla="*/ 175920 h 691959"/>
                <a:gd name="connsiteX123" fmla="*/ 99980 w 413559"/>
                <a:gd name="connsiteY123" fmla="*/ 175920 h 691959"/>
                <a:gd name="connsiteX124" fmla="*/ 54987 w 413559"/>
                <a:gd name="connsiteY124" fmla="*/ 220943 h 691959"/>
                <a:gd name="connsiteX125" fmla="*/ 54987 w 413559"/>
                <a:gd name="connsiteY125" fmla="*/ 287090 h 691959"/>
                <a:gd name="connsiteX126" fmla="*/ 46519 w 413559"/>
                <a:gd name="connsiteY126" fmla="*/ 287090 h 691959"/>
                <a:gd name="connsiteX127" fmla="*/ 23388 w 413559"/>
                <a:gd name="connsiteY127" fmla="*/ 310221 h 691959"/>
                <a:gd name="connsiteX128" fmla="*/ 23388 w 413559"/>
                <a:gd name="connsiteY128" fmla="*/ 372013 h 691959"/>
                <a:gd name="connsiteX129" fmla="*/ 46519 w 413559"/>
                <a:gd name="connsiteY129" fmla="*/ 395144 h 691959"/>
                <a:gd name="connsiteX130" fmla="*/ 55778 w 413559"/>
                <a:gd name="connsiteY130" fmla="*/ 395144 h 691959"/>
                <a:gd name="connsiteX131" fmla="*/ 55778 w 413559"/>
                <a:gd name="connsiteY131" fmla="*/ 406948 h 691959"/>
                <a:gd name="connsiteX132" fmla="*/ 311 w 413559"/>
                <a:gd name="connsiteY132" fmla="*/ 406948 h 691959"/>
                <a:gd name="connsiteX133" fmla="*/ 311 w 413559"/>
                <a:gd name="connsiteY133" fmla="*/ 441223 h 691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413559" h="691959">
                  <a:moveTo>
                    <a:pt x="64914" y="620296"/>
                  </a:moveTo>
                  <a:lnTo>
                    <a:pt x="78734" y="620296"/>
                  </a:lnTo>
                  <a:lnTo>
                    <a:pt x="78734" y="588340"/>
                  </a:lnTo>
                  <a:lnTo>
                    <a:pt x="64914" y="588340"/>
                  </a:lnTo>
                  <a:lnTo>
                    <a:pt x="64914" y="565520"/>
                  </a:lnTo>
                  <a:lnTo>
                    <a:pt x="78734" y="565520"/>
                  </a:lnTo>
                  <a:lnTo>
                    <a:pt x="78734" y="533564"/>
                  </a:lnTo>
                  <a:lnTo>
                    <a:pt x="64914" y="533564"/>
                  </a:lnTo>
                  <a:lnTo>
                    <a:pt x="64914" y="510745"/>
                  </a:lnTo>
                  <a:lnTo>
                    <a:pt x="78734" y="510745"/>
                  </a:lnTo>
                  <a:lnTo>
                    <a:pt x="78734" y="478796"/>
                  </a:lnTo>
                  <a:lnTo>
                    <a:pt x="64914" y="478796"/>
                  </a:lnTo>
                  <a:lnTo>
                    <a:pt x="64914" y="463168"/>
                  </a:lnTo>
                  <a:lnTo>
                    <a:pt x="268251" y="463168"/>
                  </a:lnTo>
                  <a:lnTo>
                    <a:pt x="268251" y="495208"/>
                  </a:lnTo>
                  <a:cubicBezTo>
                    <a:pt x="268251" y="503592"/>
                    <a:pt x="275092" y="510395"/>
                    <a:pt x="283476" y="510395"/>
                  </a:cubicBezTo>
                  <a:lnTo>
                    <a:pt x="331099" y="510395"/>
                  </a:lnTo>
                  <a:cubicBezTo>
                    <a:pt x="339483" y="510395"/>
                    <a:pt x="346286" y="503592"/>
                    <a:pt x="346286" y="495208"/>
                  </a:cubicBezTo>
                  <a:lnTo>
                    <a:pt x="346286" y="463168"/>
                  </a:lnTo>
                  <a:cubicBezTo>
                    <a:pt x="364621" y="463168"/>
                    <a:pt x="339453" y="463168"/>
                    <a:pt x="391932" y="463168"/>
                  </a:cubicBezTo>
                  <a:lnTo>
                    <a:pt x="391932" y="635917"/>
                  </a:lnTo>
                  <a:lnTo>
                    <a:pt x="64914" y="635917"/>
                  </a:lnTo>
                  <a:lnTo>
                    <a:pt x="64914" y="620296"/>
                  </a:lnTo>
                  <a:close/>
                  <a:moveTo>
                    <a:pt x="81326" y="395144"/>
                  </a:moveTo>
                  <a:lnTo>
                    <a:pt x="106866" y="395144"/>
                  </a:lnTo>
                  <a:lnTo>
                    <a:pt x="106866" y="441223"/>
                  </a:lnTo>
                  <a:lnTo>
                    <a:pt x="81326" y="441223"/>
                  </a:lnTo>
                  <a:lnTo>
                    <a:pt x="81326" y="395144"/>
                  </a:lnTo>
                  <a:close/>
                  <a:moveTo>
                    <a:pt x="143687" y="115961"/>
                  </a:moveTo>
                  <a:lnTo>
                    <a:pt x="143687" y="99025"/>
                  </a:lnTo>
                  <a:lnTo>
                    <a:pt x="266366" y="99025"/>
                  </a:lnTo>
                  <a:lnTo>
                    <a:pt x="266366" y="115961"/>
                  </a:lnTo>
                  <a:cubicBezTo>
                    <a:pt x="266366" y="149703"/>
                    <a:pt x="238818" y="177281"/>
                    <a:pt x="205046" y="177281"/>
                  </a:cubicBezTo>
                  <a:cubicBezTo>
                    <a:pt x="171083" y="177281"/>
                    <a:pt x="143687" y="149566"/>
                    <a:pt x="143687" y="115961"/>
                  </a:cubicBezTo>
                  <a:close/>
                  <a:moveTo>
                    <a:pt x="175948" y="64705"/>
                  </a:moveTo>
                  <a:cubicBezTo>
                    <a:pt x="175948" y="65929"/>
                    <a:pt x="176913" y="66894"/>
                    <a:pt x="178144" y="66894"/>
                  </a:cubicBezTo>
                  <a:lnTo>
                    <a:pt x="231909" y="66894"/>
                  </a:lnTo>
                  <a:cubicBezTo>
                    <a:pt x="233140" y="66894"/>
                    <a:pt x="234105" y="65929"/>
                    <a:pt x="234105" y="64705"/>
                  </a:cubicBezTo>
                  <a:lnTo>
                    <a:pt x="234105" y="29465"/>
                  </a:lnTo>
                  <a:cubicBezTo>
                    <a:pt x="253899" y="40038"/>
                    <a:pt x="266366" y="60707"/>
                    <a:pt x="266366" y="83442"/>
                  </a:cubicBezTo>
                  <a:lnTo>
                    <a:pt x="266366" y="85859"/>
                  </a:lnTo>
                  <a:lnTo>
                    <a:pt x="143687" y="85859"/>
                  </a:lnTo>
                  <a:lnTo>
                    <a:pt x="143687" y="83442"/>
                  </a:lnTo>
                  <a:cubicBezTo>
                    <a:pt x="143687" y="60707"/>
                    <a:pt x="156154" y="40038"/>
                    <a:pt x="175948" y="29465"/>
                  </a:cubicBezTo>
                  <a:lnTo>
                    <a:pt x="175948" y="64705"/>
                  </a:lnTo>
                  <a:close/>
                  <a:moveTo>
                    <a:pt x="180729" y="27093"/>
                  </a:moveTo>
                  <a:cubicBezTo>
                    <a:pt x="188414" y="23756"/>
                    <a:pt x="196578" y="22084"/>
                    <a:pt x="205046" y="22084"/>
                  </a:cubicBezTo>
                  <a:cubicBezTo>
                    <a:pt x="213475" y="22084"/>
                    <a:pt x="221639" y="23756"/>
                    <a:pt x="229317" y="27093"/>
                  </a:cubicBezTo>
                  <a:cubicBezTo>
                    <a:pt x="229453" y="27131"/>
                    <a:pt x="229583" y="27223"/>
                    <a:pt x="229719" y="27268"/>
                  </a:cubicBezTo>
                  <a:lnTo>
                    <a:pt x="229719" y="62508"/>
                  </a:lnTo>
                  <a:lnTo>
                    <a:pt x="180341" y="62508"/>
                  </a:lnTo>
                  <a:lnTo>
                    <a:pt x="180341" y="27268"/>
                  </a:lnTo>
                  <a:cubicBezTo>
                    <a:pt x="180470" y="27223"/>
                    <a:pt x="180600" y="27131"/>
                    <a:pt x="180729" y="27093"/>
                  </a:cubicBezTo>
                  <a:close/>
                  <a:moveTo>
                    <a:pt x="76940" y="295862"/>
                  </a:moveTo>
                  <a:lnTo>
                    <a:pt x="76940" y="220943"/>
                  </a:lnTo>
                  <a:cubicBezTo>
                    <a:pt x="76940" y="208219"/>
                    <a:pt x="87247" y="197865"/>
                    <a:pt x="99980" y="197865"/>
                  </a:cubicBezTo>
                  <a:lnTo>
                    <a:pt x="172572" y="197865"/>
                  </a:lnTo>
                  <a:lnTo>
                    <a:pt x="172572" y="182982"/>
                  </a:lnTo>
                  <a:cubicBezTo>
                    <a:pt x="182173" y="187710"/>
                    <a:pt x="193362" y="190447"/>
                    <a:pt x="205046" y="190447"/>
                  </a:cubicBezTo>
                  <a:cubicBezTo>
                    <a:pt x="217018" y="190447"/>
                    <a:pt x="228404" y="187520"/>
                    <a:pt x="237488" y="182982"/>
                  </a:cubicBezTo>
                  <a:lnTo>
                    <a:pt x="237488" y="197865"/>
                  </a:lnTo>
                  <a:lnTo>
                    <a:pt x="310081" y="197865"/>
                  </a:lnTo>
                  <a:cubicBezTo>
                    <a:pt x="322806" y="197865"/>
                    <a:pt x="333121" y="208219"/>
                    <a:pt x="333121" y="220943"/>
                  </a:cubicBezTo>
                  <a:lnTo>
                    <a:pt x="333121" y="495208"/>
                  </a:lnTo>
                  <a:cubicBezTo>
                    <a:pt x="333121" y="496310"/>
                    <a:pt x="332239" y="497230"/>
                    <a:pt x="331099" y="497230"/>
                  </a:cubicBezTo>
                  <a:lnTo>
                    <a:pt x="283476" y="497230"/>
                  </a:lnTo>
                  <a:cubicBezTo>
                    <a:pt x="282336" y="497230"/>
                    <a:pt x="281416" y="496310"/>
                    <a:pt x="281416" y="495208"/>
                  </a:cubicBezTo>
                  <a:lnTo>
                    <a:pt x="281416" y="449128"/>
                  </a:lnTo>
                  <a:lnTo>
                    <a:pt x="261356" y="449128"/>
                  </a:lnTo>
                  <a:cubicBezTo>
                    <a:pt x="258772" y="449128"/>
                    <a:pt x="256491" y="447327"/>
                    <a:pt x="256271" y="445176"/>
                  </a:cubicBezTo>
                  <a:cubicBezTo>
                    <a:pt x="256058" y="442371"/>
                    <a:pt x="258164" y="440220"/>
                    <a:pt x="260703" y="440220"/>
                  </a:cubicBezTo>
                  <a:lnTo>
                    <a:pt x="294407" y="440220"/>
                  </a:lnTo>
                  <a:cubicBezTo>
                    <a:pt x="294407" y="219218"/>
                    <a:pt x="294407" y="295520"/>
                    <a:pt x="294407" y="252983"/>
                  </a:cubicBezTo>
                  <a:lnTo>
                    <a:pt x="281241" y="252983"/>
                  </a:lnTo>
                  <a:cubicBezTo>
                    <a:pt x="281241" y="477679"/>
                    <a:pt x="281241" y="187307"/>
                    <a:pt x="281241" y="427046"/>
                  </a:cubicBezTo>
                  <a:lnTo>
                    <a:pt x="260703" y="427046"/>
                  </a:lnTo>
                  <a:cubicBezTo>
                    <a:pt x="252334" y="427046"/>
                    <a:pt x="245120" y="432991"/>
                    <a:pt x="243501" y="441094"/>
                  </a:cubicBezTo>
                  <a:lnTo>
                    <a:pt x="238758" y="441094"/>
                  </a:lnTo>
                  <a:cubicBezTo>
                    <a:pt x="238758" y="441139"/>
                    <a:pt x="238712" y="441185"/>
                    <a:pt x="238758" y="441223"/>
                  </a:cubicBezTo>
                  <a:lnTo>
                    <a:pt x="128812" y="441223"/>
                  </a:lnTo>
                  <a:lnTo>
                    <a:pt x="128812" y="252983"/>
                  </a:lnTo>
                  <a:lnTo>
                    <a:pt x="115646" y="252983"/>
                  </a:lnTo>
                  <a:lnTo>
                    <a:pt x="115646" y="373198"/>
                  </a:lnTo>
                  <a:lnTo>
                    <a:pt x="104890" y="373198"/>
                  </a:lnTo>
                  <a:cubicBezTo>
                    <a:pt x="104981" y="372803"/>
                    <a:pt x="104981" y="372408"/>
                    <a:pt x="104981" y="372013"/>
                  </a:cubicBezTo>
                  <a:lnTo>
                    <a:pt x="104981" y="310221"/>
                  </a:lnTo>
                  <a:cubicBezTo>
                    <a:pt x="104981" y="302316"/>
                    <a:pt x="98528" y="295862"/>
                    <a:pt x="90630" y="295862"/>
                  </a:cubicBezTo>
                  <a:lnTo>
                    <a:pt x="76940" y="295862"/>
                  </a:lnTo>
                  <a:close/>
                  <a:moveTo>
                    <a:pt x="45333" y="310221"/>
                  </a:moveTo>
                  <a:cubicBezTo>
                    <a:pt x="45333" y="309560"/>
                    <a:pt x="45865" y="309035"/>
                    <a:pt x="46519" y="309035"/>
                  </a:cubicBezTo>
                  <a:lnTo>
                    <a:pt x="90630" y="309035"/>
                  </a:lnTo>
                  <a:cubicBezTo>
                    <a:pt x="91284" y="309035"/>
                    <a:pt x="91816" y="309560"/>
                    <a:pt x="91816" y="310221"/>
                  </a:cubicBezTo>
                  <a:lnTo>
                    <a:pt x="91816" y="372013"/>
                  </a:lnTo>
                  <a:cubicBezTo>
                    <a:pt x="91816" y="372674"/>
                    <a:pt x="91284" y="373198"/>
                    <a:pt x="90630" y="373198"/>
                  </a:cubicBezTo>
                  <a:lnTo>
                    <a:pt x="46519" y="373198"/>
                  </a:lnTo>
                  <a:cubicBezTo>
                    <a:pt x="45865" y="373198"/>
                    <a:pt x="45333" y="372674"/>
                    <a:pt x="45333" y="372013"/>
                  </a:cubicBezTo>
                  <a:lnTo>
                    <a:pt x="45333" y="310221"/>
                  </a:lnTo>
                  <a:close/>
                  <a:moveTo>
                    <a:pt x="13476" y="428894"/>
                  </a:moveTo>
                  <a:lnTo>
                    <a:pt x="30412" y="428894"/>
                  </a:lnTo>
                  <a:lnTo>
                    <a:pt x="30412" y="670199"/>
                  </a:lnTo>
                  <a:lnTo>
                    <a:pt x="13476" y="670199"/>
                  </a:lnTo>
                  <a:lnTo>
                    <a:pt x="13476" y="428894"/>
                  </a:lnTo>
                  <a:close/>
                  <a:moveTo>
                    <a:pt x="51741" y="670199"/>
                  </a:moveTo>
                  <a:lnTo>
                    <a:pt x="34805" y="670199"/>
                  </a:lnTo>
                  <a:lnTo>
                    <a:pt x="34805" y="428894"/>
                  </a:lnTo>
                  <a:lnTo>
                    <a:pt x="51741" y="428894"/>
                  </a:lnTo>
                  <a:cubicBezTo>
                    <a:pt x="51741" y="843722"/>
                    <a:pt x="51741" y="253454"/>
                    <a:pt x="51741" y="670199"/>
                  </a:cubicBezTo>
                  <a:close/>
                  <a:moveTo>
                    <a:pt x="311" y="657862"/>
                  </a:moveTo>
                  <a:lnTo>
                    <a:pt x="311" y="692136"/>
                  </a:lnTo>
                  <a:lnTo>
                    <a:pt x="73686" y="692136"/>
                  </a:lnTo>
                  <a:lnTo>
                    <a:pt x="73686" y="657862"/>
                  </a:lnTo>
                  <a:lnTo>
                    <a:pt x="413870" y="657862"/>
                  </a:lnTo>
                  <a:lnTo>
                    <a:pt x="413870" y="441223"/>
                  </a:lnTo>
                  <a:lnTo>
                    <a:pt x="355058" y="441223"/>
                  </a:lnTo>
                  <a:lnTo>
                    <a:pt x="355058" y="220943"/>
                  </a:lnTo>
                  <a:cubicBezTo>
                    <a:pt x="355058" y="196110"/>
                    <a:pt x="334922" y="175920"/>
                    <a:pt x="310081" y="175920"/>
                  </a:cubicBezTo>
                  <a:lnTo>
                    <a:pt x="262763" y="175920"/>
                  </a:lnTo>
                  <a:cubicBezTo>
                    <a:pt x="278520" y="160778"/>
                    <a:pt x="288311" y="139495"/>
                    <a:pt x="288311" y="115961"/>
                  </a:cubicBezTo>
                  <a:lnTo>
                    <a:pt x="288311" y="83442"/>
                  </a:lnTo>
                  <a:cubicBezTo>
                    <a:pt x="288311" y="37507"/>
                    <a:pt x="251171" y="162"/>
                    <a:pt x="205030" y="177"/>
                  </a:cubicBezTo>
                  <a:cubicBezTo>
                    <a:pt x="158654" y="200"/>
                    <a:pt x="121750" y="37690"/>
                    <a:pt x="121750" y="83442"/>
                  </a:cubicBezTo>
                  <a:lnTo>
                    <a:pt x="121750" y="115961"/>
                  </a:lnTo>
                  <a:cubicBezTo>
                    <a:pt x="121750" y="139495"/>
                    <a:pt x="131533" y="160778"/>
                    <a:pt x="147290" y="175920"/>
                  </a:cubicBezTo>
                  <a:lnTo>
                    <a:pt x="99980" y="175920"/>
                  </a:lnTo>
                  <a:cubicBezTo>
                    <a:pt x="75184" y="175920"/>
                    <a:pt x="54987" y="196110"/>
                    <a:pt x="54987" y="220943"/>
                  </a:cubicBezTo>
                  <a:lnTo>
                    <a:pt x="54987" y="287090"/>
                  </a:lnTo>
                  <a:lnTo>
                    <a:pt x="46519" y="287090"/>
                  </a:lnTo>
                  <a:cubicBezTo>
                    <a:pt x="33749" y="287090"/>
                    <a:pt x="23388" y="297443"/>
                    <a:pt x="23388" y="310221"/>
                  </a:cubicBezTo>
                  <a:lnTo>
                    <a:pt x="23388" y="372013"/>
                  </a:lnTo>
                  <a:cubicBezTo>
                    <a:pt x="23388" y="384737"/>
                    <a:pt x="33749" y="395144"/>
                    <a:pt x="46519" y="395144"/>
                  </a:cubicBezTo>
                  <a:lnTo>
                    <a:pt x="55778" y="395144"/>
                  </a:lnTo>
                  <a:lnTo>
                    <a:pt x="55778" y="406948"/>
                  </a:lnTo>
                  <a:lnTo>
                    <a:pt x="311" y="406948"/>
                  </a:lnTo>
                  <a:lnTo>
                    <a:pt x="311" y="441223"/>
                  </a:lnTo>
                </a:path>
              </a:pathLst>
            </a:custGeom>
            <a:solidFill>
              <a:srgbClr val="231F20"/>
            </a:solidFill>
            <a:ln w="7575" cap="flat">
              <a:noFill/>
              <a:prstDash val="solid"/>
              <a:round/>
            </a:ln>
          </p:spPr>
          <p:txBody>
            <a:bodyPr rtlCol="0" anchor="ctr"/>
            <a:lstStyle/>
            <a:p>
              <a:endParaRPr lang="en-GB"/>
            </a:p>
          </p:txBody>
        </p:sp>
        <p:sp>
          <p:nvSpPr>
            <p:cNvPr id="1294" name="Freeform: Shape 1293">
              <a:extLst>
                <a:ext uri="{FF2B5EF4-FFF2-40B4-BE49-F238E27FC236}">
                  <a16:creationId xmlns:a16="http://schemas.microsoft.com/office/drawing/2014/main" id="{78F7B368-796A-4454-98F8-84E53D3B1C6C}"/>
                </a:ext>
              </a:extLst>
            </p:cNvPr>
            <p:cNvSpPr/>
            <p:nvPr/>
          </p:nvSpPr>
          <p:spPr>
            <a:xfrm>
              <a:off x="794670" y="3910886"/>
              <a:ext cx="365245" cy="218485"/>
            </a:xfrm>
            <a:custGeom>
              <a:avLst/>
              <a:gdLst>
                <a:gd name="connsiteX0" fmla="*/ 25006 w 365245"/>
                <a:gd name="connsiteY0" fmla="*/ 193861 h 218485"/>
                <a:gd name="connsiteX1" fmla="*/ 352024 w 365245"/>
                <a:gd name="connsiteY1" fmla="*/ 193861 h 218485"/>
                <a:gd name="connsiteX2" fmla="*/ 352024 w 365245"/>
                <a:gd name="connsiteY2" fmla="*/ 25141 h 218485"/>
                <a:gd name="connsiteX3" fmla="*/ 25006 w 365245"/>
                <a:gd name="connsiteY3" fmla="*/ 25141 h 218485"/>
                <a:gd name="connsiteX4" fmla="*/ 25006 w 365245"/>
                <a:gd name="connsiteY4" fmla="*/ 193861 h 218485"/>
                <a:gd name="connsiteX5" fmla="*/ 365372 w 365245"/>
                <a:gd name="connsiteY5" fmla="*/ 218748 h 218485"/>
                <a:gd name="connsiteX6" fmla="*/ 127 w 365245"/>
                <a:gd name="connsiteY6" fmla="*/ 218748 h 218485"/>
                <a:gd name="connsiteX7" fmla="*/ 127 w 365245"/>
                <a:gd name="connsiteY7" fmla="*/ 262 h 218485"/>
                <a:gd name="connsiteX8" fmla="*/ 365372 w 365245"/>
                <a:gd name="connsiteY8" fmla="*/ 262 h 218485"/>
                <a:gd name="connsiteX9" fmla="*/ 365372 w 365245"/>
                <a:gd name="connsiteY9" fmla="*/ 218748 h 218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245" h="218485">
                  <a:moveTo>
                    <a:pt x="25006" y="193861"/>
                  </a:moveTo>
                  <a:lnTo>
                    <a:pt x="352024" y="193861"/>
                  </a:lnTo>
                  <a:lnTo>
                    <a:pt x="352024" y="25141"/>
                  </a:lnTo>
                  <a:lnTo>
                    <a:pt x="25006" y="25141"/>
                  </a:lnTo>
                  <a:lnTo>
                    <a:pt x="25006" y="193861"/>
                  </a:lnTo>
                  <a:close/>
                  <a:moveTo>
                    <a:pt x="365372" y="218748"/>
                  </a:moveTo>
                  <a:lnTo>
                    <a:pt x="127" y="218748"/>
                  </a:lnTo>
                  <a:lnTo>
                    <a:pt x="127" y="262"/>
                  </a:lnTo>
                  <a:lnTo>
                    <a:pt x="365372" y="262"/>
                  </a:lnTo>
                  <a:lnTo>
                    <a:pt x="365372" y="218748"/>
                  </a:lnTo>
                  <a:close/>
                </a:path>
              </a:pathLst>
            </a:custGeom>
            <a:solidFill>
              <a:srgbClr val="231F20"/>
            </a:solidFill>
            <a:ln w="7575" cap="flat">
              <a:noFill/>
              <a:prstDash val="solid"/>
              <a:round/>
            </a:ln>
          </p:spPr>
          <p:txBody>
            <a:bodyPr rtlCol="0" anchor="ctr"/>
            <a:lstStyle/>
            <a:p>
              <a:endParaRPr lang="en-GB"/>
            </a:p>
          </p:txBody>
        </p:sp>
        <p:sp>
          <p:nvSpPr>
            <p:cNvPr id="1295" name="Freeform: Shape 1294">
              <a:extLst>
                <a:ext uri="{FF2B5EF4-FFF2-40B4-BE49-F238E27FC236}">
                  <a16:creationId xmlns:a16="http://schemas.microsoft.com/office/drawing/2014/main" id="{92FB8D57-A89A-4A74-89EA-83E8D2DB7418}"/>
                </a:ext>
              </a:extLst>
            </p:cNvPr>
            <p:cNvSpPr/>
            <p:nvPr/>
          </p:nvSpPr>
          <p:spPr>
            <a:xfrm>
              <a:off x="1132740" y="3948353"/>
              <a:ext cx="13826" cy="31948"/>
            </a:xfrm>
            <a:custGeom>
              <a:avLst/>
              <a:gdLst>
                <a:gd name="connsiteX0" fmla="*/ 195 w 13826"/>
                <a:gd name="connsiteY0" fmla="*/ 239 h 31948"/>
                <a:gd name="connsiteX1" fmla="*/ 14021 w 13826"/>
                <a:gd name="connsiteY1" fmla="*/ 239 h 31948"/>
                <a:gd name="connsiteX2" fmla="*/ 14021 w 13826"/>
                <a:gd name="connsiteY2" fmla="*/ 32187 h 31948"/>
                <a:gd name="connsiteX3" fmla="*/ 195 w 13826"/>
                <a:gd name="connsiteY3" fmla="*/ 32187 h 31948"/>
              </a:gdLst>
              <a:ahLst/>
              <a:cxnLst>
                <a:cxn ang="0">
                  <a:pos x="connsiteX0" y="connsiteY0"/>
                </a:cxn>
                <a:cxn ang="0">
                  <a:pos x="connsiteX1" y="connsiteY1"/>
                </a:cxn>
                <a:cxn ang="0">
                  <a:pos x="connsiteX2" y="connsiteY2"/>
                </a:cxn>
                <a:cxn ang="0">
                  <a:pos x="connsiteX3" y="connsiteY3"/>
                </a:cxn>
              </a:cxnLst>
              <a:rect l="l" t="t" r="r" b="b"/>
              <a:pathLst>
                <a:path w="13826" h="31948">
                  <a:moveTo>
                    <a:pt x="195" y="239"/>
                  </a:moveTo>
                  <a:lnTo>
                    <a:pt x="14021" y="239"/>
                  </a:lnTo>
                  <a:lnTo>
                    <a:pt x="14021" y="32187"/>
                  </a:lnTo>
                  <a:lnTo>
                    <a:pt x="195" y="32187"/>
                  </a:lnTo>
                  <a:close/>
                </a:path>
              </a:pathLst>
            </a:custGeom>
            <a:solidFill>
              <a:srgbClr val="231F20"/>
            </a:solidFill>
            <a:ln w="7575" cap="flat">
              <a:noFill/>
              <a:prstDash val="solid"/>
              <a:round/>
            </a:ln>
          </p:spPr>
          <p:txBody>
            <a:bodyPr rtlCol="0" anchor="ctr"/>
            <a:lstStyle/>
            <a:p>
              <a:endParaRPr lang="en-GB"/>
            </a:p>
          </p:txBody>
        </p:sp>
        <p:sp>
          <p:nvSpPr>
            <p:cNvPr id="1296" name="Freeform: Shape 1295">
              <a:extLst>
                <a:ext uri="{FF2B5EF4-FFF2-40B4-BE49-F238E27FC236}">
                  <a16:creationId xmlns:a16="http://schemas.microsoft.com/office/drawing/2014/main" id="{DCEED7C7-945B-4599-BD01-083A94203911}"/>
                </a:ext>
              </a:extLst>
            </p:cNvPr>
            <p:cNvSpPr/>
            <p:nvPr/>
          </p:nvSpPr>
          <p:spPr>
            <a:xfrm>
              <a:off x="1132740" y="4003120"/>
              <a:ext cx="13826" cy="31956"/>
            </a:xfrm>
            <a:custGeom>
              <a:avLst/>
              <a:gdLst>
                <a:gd name="connsiteX0" fmla="*/ 195 w 13826"/>
                <a:gd name="connsiteY0" fmla="*/ 262 h 31956"/>
                <a:gd name="connsiteX1" fmla="*/ 14021 w 13826"/>
                <a:gd name="connsiteY1" fmla="*/ 262 h 31956"/>
                <a:gd name="connsiteX2" fmla="*/ 14021 w 13826"/>
                <a:gd name="connsiteY2" fmla="*/ 32218 h 31956"/>
                <a:gd name="connsiteX3" fmla="*/ 195 w 13826"/>
                <a:gd name="connsiteY3" fmla="*/ 32218 h 31956"/>
              </a:gdLst>
              <a:ahLst/>
              <a:cxnLst>
                <a:cxn ang="0">
                  <a:pos x="connsiteX0" y="connsiteY0"/>
                </a:cxn>
                <a:cxn ang="0">
                  <a:pos x="connsiteX1" y="connsiteY1"/>
                </a:cxn>
                <a:cxn ang="0">
                  <a:pos x="connsiteX2" y="connsiteY2"/>
                </a:cxn>
                <a:cxn ang="0">
                  <a:pos x="connsiteX3" y="connsiteY3"/>
                </a:cxn>
              </a:cxnLst>
              <a:rect l="l" t="t" r="r" b="b"/>
              <a:pathLst>
                <a:path w="13826" h="31956">
                  <a:moveTo>
                    <a:pt x="195" y="262"/>
                  </a:moveTo>
                  <a:lnTo>
                    <a:pt x="14021" y="262"/>
                  </a:lnTo>
                  <a:lnTo>
                    <a:pt x="14021" y="32218"/>
                  </a:lnTo>
                  <a:lnTo>
                    <a:pt x="195" y="32218"/>
                  </a:lnTo>
                  <a:close/>
                </a:path>
              </a:pathLst>
            </a:custGeom>
            <a:solidFill>
              <a:srgbClr val="231F20"/>
            </a:solidFill>
            <a:ln w="7575" cap="flat">
              <a:noFill/>
              <a:prstDash val="solid"/>
              <a:round/>
            </a:ln>
          </p:spPr>
          <p:txBody>
            <a:bodyPr rtlCol="0" anchor="ctr"/>
            <a:lstStyle/>
            <a:p>
              <a:endParaRPr lang="en-GB"/>
            </a:p>
          </p:txBody>
        </p:sp>
        <p:sp>
          <p:nvSpPr>
            <p:cNvPr id="1297" name="Freeform: Shape 1296">
              <a:extLst>
                <a:ext uri="{FF2B5EF4-FFF2-40B4-BE49-F238E27FC236}">
                  <a16:creationId xmlns:a16="http://schemas.microsoft.com/office/drawing/2014/main" id="{F95C2E55-D60C-4753-93E7-14258BE14C35}"/>
                </a:ext>
              </a:extLst>
            </p:cNvPr>
            <p:cNvSpPr/>
            <p:nvPr/>
          </p:nvSpPr>
          <p:spPr>
            <a:xfrm>
              <a:off x="1132740" y="4057896"/>
              <a:ext cx="13826" cy="31956"/>
            </a:xfrm>
            <a:custGeom>
              <a:avLst/>
              <a:gdLst>
                <a:gd name="connsiteX0" fmla="*/ 195 w 13826"/>
                <a:gd name="connsiteY0" fmla="*/ 285 h 31956"/>
                <a:gd name="connsiteX1" fmla="*/ 14021 w 13826"/>
                <a:gd name="connsiteY1" fmla="*/ 285 h 31956"/>
                <a:gd name="connsiteX2" fmla="*/ 14021 w 13826"/>
                <a:gd name="connsiteY2" fmla="*/ 32241 h 31956"/>
                <a:gd name="connsiteX3" fmla="*/ 195 w 13826"/>
                <a:gd name="connsiteY3" fmla="*/ 32241 h 31956"/>
              </a:gdLst>
              <a:ahLst/>
              <a:cxnLst>
                <a:cxn ang="0">
                  <a:pos x="connsiteX0" y="connsiteY0"/>
                </a:cxn>
                <a:cxn ang="0">
                  <a:pos x="connsiteX1" y="connsiteY1"/>
                </a:cxn>
                <a:cxn ang="0">
                  <a:pos x="connsiteX2" y="connsiteY2"/>
                </a:cxn>
                <a:cxn ang="0">
                  <a:pos x="connsiteX3" y="connsiteY3"/>
                </a:cxn>
              </a:cxnLst>
              <a:rect l="l" t="t" r="r" b="b"/>
              <a:pathLst>
                <a:path w="13826" h="31956">
                  <a:moveTo>
                    <a:pt x="195" y="285"/>
                  </a:moveTo>
                  <a:lnTo>
                    <a:pt x="14021" y="285"/>
                  </a:lnTo>
                  <a:lnTo>
                    <a:pt x="14021" y="32241"/>
                  </a:lnTo>
                  <a:lnTo>
                    <a:pt x="195" y="32241"/>
                  </a:lnTo>
                  <a:close/>
                </a:path>
              </a:pathLst>
            </a:custGeom>
            <a:solidFill>
              <a:srgbClr val="231F20"/>
            </a:solidFill>
            <a:ln w="7575" cap="flat">
              <a:noFill/>
              <a:prstDash val="solid"/>
              <a:round/>
            </a:ln>
          </p:spPr>
          <p:txBody>
            <a:bodyPr rtlCol="0" anchor="ctr"/>
            <a:lstStyle/>
            <a:p>
              <a:endParaRPr lang="en-GB"/>
            </a:p>
          </p:txBody>
        </p:sp>
        <p:sp>
          <p:nvSpPr>
            <p:cNvPr id="1298" name="Freeform: Shape 1297">
              <a:extLst>
                <a:ext uri="{FF2B5EF4-FFF2-40B4-BE49-F238E27FC236}">
                  <a16:creationId xmlns:a16="http://schemas.microsoft.com/office/drawing/2014/main" id="{71A59B5F-85D3-4016-9232-34826F54FCC3}"/>
                </a:ext>
              </a:extLst>
            </p:cNvPr>
            <p:cNvSpPr/>
            <p:nvPr/>
          </p:nvSpPr>
          <p:spPr>
            <a:xfrm>
              <a:off x="1146567" y="3876505"/>
              <a:ext cx="64603" cy="285187"/>
            </a:xfrm>
            <a:custGeom>
              <a:avLst/>
              <a:gdLst>
                <a:gd name="connsiteX0" fmla="*/ 51832 w 64603"/>
                <a:gd name="connsiteY0" fmla="*/ 263512 h 285187"/>
                <a:gd name="connsiteX1" fmla="*/ 34896 w 64603"/>
                <a:gd name="connsiteY1" fmla="*/ 263512 h 285187"/>
                <a:gd name="connsiteX2" fmla="*/ 34896 w 64603"/>
                <a:gd name="connsiteY2" fmla="*/ 22207 h 285187"/>
                <a:gd name="connsiteX3" fmla="*/ 51832 w 64603"/>
                <a:gd name="connsiteY3" fmla="*/ 22207 h 285187"/>
                <a:gd name="connsiteX4" fmla="*/ 51832 w 64603"/>
                <a:gd name="connsiteY4" fmla="*/ 263512 h 285187"/>
                <a:gd name="connsiteX5" fmla="*/ 30502 w 64603"/>
                <a:gd name="connsiteY5" fmla="*/ 263512 h 285187"/>
                <a:gd name="connsiteX6" fmla="*/ 13559 w 64603"/>
                <a:gd name="connsiteY6" fmla="*/ 263512 h 285187"/>
                <a:gd name="connsiteX7" fmla="*/ 13559 w 64603"/>
                <a:gd name="connsiteY7" fmla="*/ 22207 h 285187"/>
                <a:gd name="connsiteX8" fmla="*/ 30502 w 64603"/>
                <a:gd name="connsiteY8" fmla="*/ 22207 h 285187"/>
                <a:gd name="connsiteX9" fmla="*/ 30502 w 64603"/>
                <a:gd name="connsiteY9" fmla="*/ 263512 h 285187"/>
                <a:gd name="connsiteX10" fmla="*/ 211 w 64603"/>
                <a:gd name="connsiteY10" fmla="*/ 262 h 285187"/>
                <a:gd name="connsiteX11" fmla="*/ 211 w 64603"/>
                <a:gd name="connsiteY11" fmla="*/ 285449 h 285187"/>
                <a:gd name="connsiteX12" fmla="*/ 64815 w 64603"/>
                <a:gd name="connsiteY12" fmla="*/ 285449 h 285187"/>
                <a:gd name="connsiteX13" fmla="*/ 64815 w 64603"/>
                <a:gd name="connsiteY13" fmla="*/ 262 h 285187"/>
                <a:gd name="connsiteX14" fmla="*/ 211 w 64603"/>
                <a:gd name="connsiteY14" fmla="*/ 262 h 285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603" h="285187">
                  <a:moveTo>
                    <a:pt x="51832" y="263512"/>
                  </a:moveTo>
                  <a:lnTo>
                    <a:pt x="34896" y="263512"/>
                  </a:lnTo>
                  <a:lnTo>
                    <a:pt x="34896" y="22207"/>
                  </a:lnTo>
                  <a:lnTo>
                    <a:pt x="51832" y="22207"/>
                  </a:lnTo>
                  <a:lnTo>
                    <a:pt x="51832" y="263512"/>
                  </a:lnTo>
                  <a:close/>
                  <a:moveTo>
                    <a:pt x="30502" y="263512"/>
                  </a:moveTo>
                  <a:lnTo>
                    <a:pt x="13559" y="263512"/>
                  </a:lnTo>
                  <a:lnTo>
                    <a:pt x="13559" y="22207"/>
                  </a:lnTo>
                  <a:lnTo>
                    <a:pt x="30502" y="22207"/>
                  </a:lnTo>
                  <a:lnTo>
                    <a:pt x="30502" y="263512"/>
                  </a:lnTo>
                  <a:close/>
                  <a:moveTo>
                    <a:pt x="211" y="262"/>
                  </a:moveTo>
                  <a:lnTo>
                    <a:pt x="211" y="285449"/>
                  </a:lnTo>
                  <a:lnTo>
                    <a:pt x="64815" y="285449"/>
                  </a:lnTo>
                  <a:lnTo>
                    <a:pt x="64815" y="262"/>
                  </a:lnTo>
                  <a:lnTo>
                    <a:pt x="211" y="262"/>
                  </a:lnTo>
                  <a:close/>
                </a:path>
              </a:pathLst>
            </a:custGeom>
            <a:solidFill>
              <a:srgbClr val="231F20"/>
            </a:solidFill>
            <a:ln w="7575" cap="flat">
              <a:noFill/>
              <a:prstDash val="solid"/>
              <a:round/>
            </a:ln>
          </p:spPr>
          <p:txBody>
            <a:bodyPr rtlCol="0" anchor="ctr"/>
            <a:lstStyle/>
            <a:p>
              <a:endParaRPr lang="en-GB"/>
            </a:p>
          </p:txBody>
        </p:sp>
        <p:sp>
          <p:nvSpPr>
            <p:cNvPr id="1299" name="Freeform: Shape 1298">
              <a:extLst>
                <a:ext uri="{FF2B5EF4-FFF2-40B4-BE49-F238E27FC236}">
                  <a16:creationId xmlns:a16="http://schemas.microsoft.com/office/drawing/2014/main" id="{A5043722-F936-447F-A920-80A83B0A55E3}"/>
                </a:ext>
              </a:extLst>
            </p:cNvPr>
            <p:cNvSpPr/>
            <p:nvPr/>
          </p:nvSpPr>
          <p:spPr>
            <a:xfrm>
              <a:off x="1104448" y="4194819"/>
              <a:ext cx="213651" cy="213643"/>
            </a:xfrm>
            <a:custGeom>
              <a:avLst/>
              <a:gdLst>
                <a:gd name="connsiteX0" fmla="*/ 213876 w 213651"/>
                <a:gd name="connsiteY0" fmla="*/ 107194 h 213643"/>
                <a:gd name="connsiteX1" fmla="*/ 107054 w 213651"/>
                <a:gd name="connsiteY1" fmla="*/ 379 h 213643"/>
                <a:gd name="connsiteX2" fmla="*/ 224 w 213651"/>
                <a:gd name="connsiteY2" fmla="*/ 107194 h 213643"/>
                <a:gd name="connsiteX3" fmla="*/ 107054 w 213651"/>
                <a:gd name="connsiteY3" fmla="*/ 214023 h 213643"/>
                <a:gd name="connsiteX4" fmla="*/ 213876 w 213651"/>
                <a:gd name="connsiteY4" fmla="*/ 107194 h 213643"/>
                <a:gd name="connsiteX5" fmla="*/ 196393 w 213651"/>
                <a:gd name="connsiteY5" fmla="*/ 107194 h 213643"/>
                <a:gd name="connsiteX6" fmla="*/ 107054 w 213651"/>
                <a:gd name="connsiteY6" fmla="*/ 196540 h 213643"/>
                <a:gd name="connsiteX7" fmla="*/ 17708 w 213651"/>
                <a:gd name="connsiteY7" fmla="*/ 107194 h 213643"/>
                <a:gd name="connsiteX8" fmla="*/ 107054 w 213651"/>
                <a:gd name="connsiteY8" fmla="*/ 17862 h 213643"/>
                <a:gd name="connsiteX9" fmla="*/ 196393 w 213651"/>
                <a:gd name="connsiteY9" fmla="*/ 107194 h 213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651" h="213643">
                  <a:moveTo>
                    <a:pt x="213876" y="107194"/>
                  </a:moveTo>
                  <a:cubicBezTo>
                    <a:pt x="213876" y="48200"/>
                    <a:pt x="166048" y="379"/>
                    <a:pt x="107054" y="379"/>
                  </a:cubicBezTo>
                  <a:cubicBezTo>
                    <a:pt x="48052" y="379"/>
                    <a:pt x="224" y="48200"/>
                    <a:pt x="224" y="107194"/>
                  </a:cubicBezTo>
                  <a:cubicBezTo>
                    <a:pt x="224" y="166195"/>
                    <a:pt x="48052" y="214023"/>
                    <a:pt x="107054" y="214023"/>
                  </a:cubicBezTo>
                  <a:cubicBezTo>
                    <a:pt x="166048" y="214023"/>
                    <a:pt x="213876" y="166195"/>
                    <a:pt x="213876" y="107194"/>
                  </a:cubicBezTo>
                  <a:close/>
                  <a:moveTo>
                    <a:pt x="196393" y="107194"/>
                  </a:moveTo>
                  <a:cubicBezTo>
                    <a:pt x="196393" y="156542"/>
                    <a:pt x="156394" y="196540"/>
                    <a:pt x="107054" y="196540"/>
                  </a:cubicBezTo>
                  <a:cubicBezTo>
                    <a:pt x="57706" y="196540"/>
                    <a:pt x="17708" y="156542"/>
                    <a:pt x="17708" y="107194"/>
                  </a:cubicBezTo>
                  <a:cubicBezTo>
                    <a:pt x="17708" y="57853"/>
                    <a:pt x="57706" y="17862"/>
                    <a:pt x="107054" y="17862"/>
                  </a:cubicBezTo>
                  <a:cubicBezTo>
                    <a:pt x="156394" y="17862"/>
                    <a:pt x="196393" y="57853"/>
                    <a:pt x="196393" y="107194"/>
                  </a:cubicBezTo>
                  <a:close/>
                </a:path>
              </a:pathLst>
            </a:custGeom>
            <a:solidFill>
              <a:srgbClr val="231F20"/>
            </a:solidFill>
            <a:ln w="7575" cap="flat">
              <a:noFill/>
              <a:prstDash val="solid"/>
              <a:round/>
            </a:ln>
          </p:spPr>
          <p:txBody>
            <a:bodyPr rtlCol="0" anchor="ctr"/>
            <a:lstStyle/>
            <a:p>
              <a:endParaRPr lang="en-GB"/>
            </a:p>
          </p:txBody>
        </p:sp>
        <p:sp>
          <p:nvSpPr>
            <p:cNvPr id="1300" name="Freeform: Shape 1299">
              <a:extLst>
                <a:ext uri="{FF2B5EF4-FFF2-40B4-BE49-F238E27FC236}">
                  <a16:creationId xmlns:a16="http://schemas.microsoft.com/office/drawing/2014/main" id="{B234552D-7189-4F54-9702-A07BBAFCCC52}"/>
                </a:ext>
              </a:extLst>
            </p:cNvPr>
            <p:cNvSpPr/>
            <p:nvPr/>
          </p:nvSpPr>
          <p:spPr>
            <a:xfrm>
              <a:off x="1137225" y="4227566"/>
              <a:ext cx="148142" cy="148142"/>
            </a:xfrm>
            <a:custGeom>
              <a:avLst/>
              <a:gdLst>
                <a:gd name="connsiteX0" fmla="*/ 224 w 148142"/>
                <a:gd name="connsiteY0" fmla="*/ 12739 h 148142"/>
                <a:gd name="connsiteX1" fmla="*/ 136007 w 148142"/>
                <a:gd name="connsiteY1" fmla="*/ 148522 h 148142"/>
                <a:gd name="connsiteX2" fmla="*/ 148367 w 148142"/>
                <a:gd name="connsiteY2" fmla="*/ 136162 h 148142"/>
                <a:gd name="connsiteX3" fmla="*/ 12584 w 148142"/>
                <a:gd name="connsiteY3" fmla="*/ 379 h 148142"/>
                <a:gd name="connsiteX4" fmla="*/ 224 w 148142"/>
                <a:gd name="connsiteY4" fmla="*/ 12739 h 148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142" h="148142">
                  <a:moveTo>
                    <a:pt x="224" y="12739"/>
                  </a:moveTo>
                  <a:lnTo>
                    <a:pt x="136007" y="148522"/>
                  </a:lnTo>
                  <a:lnTo>
                    <a:pt x="148367" y="136162"/>
                  </a:lnTo>
                  <a:lnTo>
                    <a:pt x="12584" y="379"/>
                  </a:lnTo>
                  <a:lnTo>
                    <a:pt x="224" y="12739"/>
                  </a:lnTo>
                  <a:close/>
                </a:path>
              </a:pathLst>
            </a:custGeom>
            <a:solidFill>
              <a:srgbClr val="231F20"/>
            </a:solidFill>
            <a:ln w="7575" cap="flat">
              <a:noFill/>
              <a:prstDash val="solid"/>
              <a:round/>
            </a:ln>
          </p:spPr>
          <p:txBody>
            <a:bodyPr rtlCol="0" anchor="ctr"/>
            <a:lstStyle/>
            <a:p>
              <a:endParaRPr lang="en-GB"/>
            </a:p>
          </p:txBody>
        </p:sp>
      </p:grpSp>
      <p:grpSp>
        <p:nvGrpSpPr>
          <p:cNvPr id="1301" name="Group 1300">
            <a:extLst>
              <a:ext uri="{FF2B5EF4-FFF2-40B4-BE49-F238E27FC236}">
                <a16:creationId xmlns:a16="http://schemas.microsoft.com/office/drawing/2014/main" id="{DBF8BC16-D66D-4787-850E-F26E4FFF2C01}"/>
              </a:ext>
            </a:extLst>
          </p:cNvPr>
          <p:cNvGrpSpPr>
            <a:grpSpLocks noChangeAspect="1"/>
          </p:cNvGrpSpPr>
          <p:nvPr/>
        </p:nvGrpSpPr>
        <p:grpSpPr>
          <a:xfrm>
            <a:off x="69679" y="680982"/>
            <a:ext cx="504000" cy="504000"/>
            <a:chOff x="4032000" y="3392937"/>
            <a:chExt cx="1077355" cy="1077355"/>
          </a:xfrm>
        </p:grpSpPr>
        <p:sp>
          <p:nvSpPr>
            <p:cNvPr id="1302" name="Freeform: Shape 1301">
              <a:extLst>
                <a:ext uri="{FF2B5EF4-FFF2-40B4-BE49-F238E27FC236}">
                  <a16:creationId xmlns:a16="http://schemas.microsoft.com/office/drawing/2014/main" id="{9B812084-5705-4079-AAB6-13875AB35B34}"/>
                </a:ext>
              </a:extLst>
            </p:cNvPr>
            <p:cNvSpPr/>
            <p:nvPr/>
          </p:nvSpPr>
          <p:spPr>
            <a:xfrm>
              <a:off x="4032000" y="339293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1303" name="Freeform: Shape 1302">
              <a:extLst>
                <a:ext uri="{FF2B5EF4-FFF2-40B4-BE49-F238E27FC236}">
                  <a16:creationId xmlns:a16="http://schemas.microsoft.com/office/drawing/2014/main" id="{CBD2A201-5C42-4B50-A95B-567DD90B2453}"/>
                </a:ext>
              </a:extLst>
            </p:cNvPr>
            <p:cNvSpPr/>
            <p:nvPr/>
          </p:nvSpPr>
          <p:spPr>
            <a:xfrm>
              <a:off x="4303257" y="3517734"/>
              <a:ext cx="326233" cy="188151"/>
            </a:xfrm>
            <a:custGeom>
              <a:avLst/>
              <a:gdLst>
                <a:gd name="connsiteX0" fmla="*/ 298075 w 326233"/>
                <a:gd name="connsiteY0" fmla="*/ 100507 h 188151"/>
                <a:gd name="connsiteX1" fmla="*/ 64128 w 326233"/>
                <a:gd name="connsiteY1" fmla="*/ 185658 h 188151"/>
                <a:gd name="connsiteX2" fmla="*/ 8897 w 326233"/>
                <a:gd name="connsiteY2" fmla="*/ 159904 h 188151"/>
                <a:gd name="connsiteX3" fmla="*/ 2770 w 326233"/>
                <a:gd name="connsiteY3" fmla="*/ 143067 h 188151"/>
                <a:gd name="connsiteX4" fmla="*/ 28523 w 326233"/>
                <a:gd name="connsiteY4" fmla="*/ 87828 h 188151"/>
                <a:gd name="connsiteX5" fmla="*/ 262470 w 326233"/>
                <a:gd name="connsiteY5" fmla="*/ 2678 h 188151"/>
                <a:gd name="connsiteX6" fmla="*/ 317702 w 326233"/>
                <a:gd name="connsiteY6" fmla="*/ 28431 h 188151"/>
                <a:gd name="connsiteX7" fmla="*/ 323828 w 326233"/>
                <a:gd name="connsiteY7" fmla="*/ 45276 h 188151"/>
                <a:gd name="connsiteX8" fmla="*/ 298075 w 326233"/>
                <a:gd name="connsiteY8" fmla="*/ 100507 h 18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6233" h="188151">
                  <a:moveTo>
                    <a:pt x="298075" y="100507"/>
                  </a:moveTo>
                  <a:lnTo>
                    <a:pt x="64128" y="185658"/>
                  </a:lnTo>
                  <a:cubicBezTo>
                    <a:pt x="41856" y="193761"/>
                    <a:pt x="17000" y="182176"/>
                    <a:pt x="8897" y="159904"/>
                  </a:cubicBezTo>
                  <a:lnTo>
                    <a:pt x="2770" y="143067"/>
                  </a:lnTo>
                  <a:cubicBezTo>
                    <a:pt x="-5341" y="120788"/>
                    <a:pt x="6251" y="95931"/>
                    <a:pt x="28523" y="87828"/>
                  </a:cubicBezTo>
                  <a:lnTo>
                    <a:pt x="262470" y="2678"/>
                  </a:lnTo>
                  <a:cubicBezTo>
                    <a:pt x="284742" y="-5425"/>
                    <a:pt x="309599" y="6159"/>
                    <a:pt x="317702" y="28431"/>
                  </a:cubicBezTo>
                  <a:lnTo>
                    <a:pt x="323828" y="45276"/>
                  </a:lnTo>
                  <a:cubicBezTo>
                    <a:pt x="331931" y="67548"/>
                    <a:pt x="320347" y="92404"/>
                    <a:pt x="298075" y="100507"/>
                  </a:cubicBezTo>
                  <a:close/>
                </a:path>
              </a:pathLst>
            </a:custGeom>
            <a:solidFill>
              <a:srgbClr val="231F20"/>
            </a:solidFill>
            <a:ln w="7575" cap="flat">
              <a:noFill/>
              <a:prstDash val="solid"/>
              <a:round/>
            </a:ln>
          </p:spPr>
          <p:txBody>
            <a:bodyPr rtlCol="0" anchor="ctr"/>
            <a:lstStyle/>
            <a:p>
              <a:endParaRPr lang="en-GB"/>
            </a:p>
          </p:txBody>
        </p:sp>
        <p:sp>
          <p:nvSpPr>
            <p:cNvPr id="1304" name="Freeform: Shape 1303">
              <a:extLst>
                <a:ext uri="{FF2B5EF4-FFF2-40B4-BE49-F238E27FC236}">
                  <a16:creationId xmlns:a16="http://schemas.microsoft.com/office/drawing/2014/main" id="{DC50FAE9-27CF-4BDB-8AD1-5F0D9E813703}"/>
                </a:ext>
              </a:extLst>
            </p:cNvPr>
            <p:cNvSpPr/>
            <p:nvPr/>
          </p:nvSpPr>
          <p:spPr>
            <a:xfrm>
              <a:off x="4289794" y="3504271"/>
              <a:ext cx="353159" cy="215078"/>
            </a:xfrm>
            <a:custGeom>
              <a:avLst/>
              <a:gdLst>
                <a:gd name="connsiteX0" fmla="*/ 316145 w 353159"/>
                <a:gd name="connsiteY0" fmla="*/ 126627 h 215078"/>
                <a:gd name="connsiteX1" fmla="*/ 349948 w 353159"/>
                <a:gd name="connsiteY1" fmla="*/ 54133 h 215078"/>
                <a:gd name="connsiteX2" fmla="*/ 343821 w 353159"/>
                <a:gd name="connsiteY2" fmla="*/ 37288 h 215078"/>
                <a:gd name="connsiteX3" fmla="*/ 271327 w 353159"/>
                <a:gd name="connsiteY3" fmla="*/ 3485 h 215078"/>
                <a:gd name="connsiteX4" fmla="*/ 37380 w 353159"/>
                <a:gd name="connsiteY4" fmla="*/ 88635 h 215078"/>
                <a:gd name="connsiteX5" fmla="*/ 3577 w 353159"/>
                <a:gd name="connsiteY5" fmla="*/ 161137 h 215078"/>
                <a:gd name="connsiteX6" fmla="*/ 9704 w 353159"/>
                <a:gd name="connsiteY6" fmla="*/ 177974 h 215078"/>
                <a:gd name="connsiteX7" fmla="*/ 82198 w 353159"/>
                <a:gd name="connsiteY7" fmla="*/ 211777 h 215078"/>
                <a:gd name="connsiteX8" fmla="*/ 316145 w 353159"/>
                <a:gd name="connsiteY8" fmla="*/ 126627 h 215078"/>
                <a:gd name="connsiteX9" fmla="*/ 306932 w 353159"/>
                <a:gd name="connsiteY9" fmla="*/ 101314 h 215078"/>
                <a:gd name="connsiteX10" fmla="*/ 72985 w 353159"/>
                <a:gd name="connsiteY10" fmla="*/ 186465 h 215078"/>
                <a:gd name="connsiteX11" fmla="*/ 35016 w 353159"/>
                <a:gd name="connsiteY11" fmla="*/ 168761 h 215078"/>
                <a:gd name="connsiteX12" fmla="*/ 28889 w 353159"/>
                <a:gd name="connsiteY12" fmla="*/ 151924 h 215078"/>
                <a:gd name="connsiteX13" fmla="*/ 46593 w 353159"/>
                <a:gd name="connsiteY13" fmla="*/ 113948 h 215078"/>
                <a:gd name="connsiteX14" fmla="*/ 280540 w 353159"/>
                <a:gd name="connsiteY14" fmla="*/ 28797 h 215078"/>
                <a:gd name="connsiteX15" fmla="*/ 318509 w 353159"/>
                <a:gd name="connsiteY15" fmla="*/ 46501 h 215078"/>
                <a:gd name="connsiteX16" fmla="*/ 324635 w 353159"/>
                <a:gd name="connsiteY16" fmla="*/ 63346 h 215078"/>
                <a:gd name="connsiteX17" fmla="*/ 306932 w 353159"/>
                <a:gd name="connsiteY17" fmla="*/ 101314 h 21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3159" h="215078">
                  <a:moveTo>
                    <a:pt x="316145" y="126627"/>
                  </a:moveTo>
                  <a:cubicBezTo>
                    <a:pt x="345372" y="115993"/>
                    <a:pt x="360582" y="83368"/>
                    <a:pt x="349948" y="54133"/>
                  </a:cubicBezTo>
                  <a:cubicBezTo>
                    <a:pt x="349948" y="54133"/>
                    <a:pt x="343821" y="37288"/>
                    <a:pt x="343821" y="37288"/>
                  </a:cubicBezTo>
                  <a:cubicBezTo>
                    <a:pt x="333187" y="8061"/>
                    <a:pt x="300562" y="-7149"/>
                    <a:pt x="271327" y="3485"/>
                  </a:cubicBezTo>
                  <a:lnTo>
                    <a:pt x="37380" y="88635"/>
                  </a:lnTo>
                  <a:cubicBezTo>
                    <a:pt x="8153" y="99270"/>
                    <a:pt x="-7065" y="131895"/>
                    <a:pt x="3577" y="161137"/>
                  </a:cubicBezTo>
                  <a:cubicBezTo>
                    <a:pt x="3577" y="161137"/>
                    <a:pt x="9704" y="177974"/>
                    <a:pt x="9704" y="177974"/>
                  </a:cubicBezTo>
                  <a:cubicBezTo>
                    <a:pt x="20338" y="207201"/>
                    <a:pt x="52963" y="222412"/>
                    <a:pt x="82198" y="211777"/>
                  </a:cubicBezTo>
                  <a:lnTo>
                    <a:pt x="316145" y="126627"/>
                  </a:lnTo>
                  <a:close/>
                  <a:moveTo>
                    <a:pt x="306932" y="101314"/>
                  </a:moveTo>
                  <a:lnTo>
                    <a:pt x="72985" y="186465"/>
                  </a:lnTo>
                  <a:cubicBezTo>
                    <a:pt x="57676" y="192037"/>
                    <a:pt x="40588" y="184078"/>
                    <a:pt x="35016" y="168761"/>
                  </a:cubicBezTo>
                  <a:lnTo>
                    <a:pt x="28889" y="151924"/>
                  </a:lnTo>
                  <a:cubicBezTo>
                    <a:pt x="23310" y="136607"/>
                    <a:pt x="31276" y="119520"/>
                    <a:pt x="46593" y="113948"/>
                  </a:cubicBezTo>
                  <a:lnTo>
                    <a:pt x="280540" y="28797"/>
                  </a:lnTo>
                  <a:cubicBezTo>
                    <a:pt x="295849" y="23226"/>
                    <a:pt x="312937" y="31184"/>
                    <a:pt x="318509" y="46501"/>
                  </a:cubicBezTo>
                  <a:cubicBezTo>
                    <a:pt x="318509" y="46501"/>
                    <a:pt x="324635" y="63346"/>
                    <a:pt x="324635" y="63346"/>
                  </a:cubicBezTo>
                  <a:cubicBezTo>
                    <a:pt x="330207" y="78655"/>
                    <a:pt x="322249" y="95743"/>
                    <a:pt x="306932" y="101314"/>
                  </a:cubicBezTo>
                  <a:close/>
                </a:path>
              </a:pathLst>
            </a:custGeom>
            <a:solidFill>
              <a:srgbClr val="231F20"/>
            </a:solidFill>
            <a:ln w="7575" cap="flat">
              <a:noFill/>
              <a:prstDash val="solid"/>
              <a:round/>
            </a:ln>
          </p:spPr>
          <p:txBody>
            <a:bodyPr rtlCol="0" anchor="ctr"/>
            <a:lstStyle/>
            <a:p>
              <a:endParaRPr lang="en-GB"/>
            </a:p>
          </p:txBody>
        </p:sp>
        <p:sp>
          <p:nvSpPr>
            <p:cNvPr id="1305" name="Freeform: Shape 1304">
              <a:extLst>
                <a:ext uri="{FF2B5EF4-FFF2-40B4-BE49-F238E27FC236}">
                  <a16:creationId xmlns:a16="http://schemas.microsoft.com/office/drawing/2014/main" id="{350DE7D6-41C2-4BF9-B7E8-D46776E7EE4E}"/>
                </a:ext>
              </a:extLst>
            </p:cNvPr>
            <p:cNvSpPr/>
            <p:nvPr/>
          </p:nvSpPr>
          <p:spPr>
            <a:xfrm>
              <a:off x="4393487" y="3498870"/>
              <a:ext cx="99937" cy="99940"/>
            </a:xfrm>
            <a:custGeom>
              <a:avLst/>
              <a:gdLst>
                <a:gd name="connsiteX0" fmla="*/ 97084 w 99937"/>
                <a:gd name="connsiteY0" fmla="*/ 32948 h 99940"/>
                <a:gd name="connsiteX1" fmla="*/ 67226 w 99937"/>
                <a:gd name="connsiteY1" fmla="*/ 96982 h 99940"/>
                <a:gd name="connsiteX2" fmla="*/ 3200 w 99937"/>
                <a:gd name="connsiteY2" fmla="*/ 67124 h 99940"/>
                <a:gd name="connsiteX3" fmla="*/ 33058 w 99937"/>
                <a:gd name="connsiteY3" fmla="*/ 3090 h 99940"/>
                <a:gd name="connsiteX4" fmla="*/ 97084 w 99937"/>
                <a:gd name="connsiteY4" fmla="*/ 32948 h 99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937" h="99940">
                  <a:moveTo>
                    <a:pt x="97084" y="32948"/>
                  </a:moveTo>
                  <a:cubicBezTo>
                    <a:pt x="106517" y="58877"/>
                    <a:pt x="93154" y="87541"/>
                    <a:pt x="67226" y="96982"/>
                  </a:cubicBezTo>
                  <a:cubicBezTo>
                    <a:pt x="41298" y="106415"/>
                    <a:pt x="12633" y="93045"/>
                    <a:pt x="3200" y="67124"/>
                  </a:cubicBezTo>
                  <a:cubicBezTo>
                    <a:pt x="-6241" y="41196"/>
                    <a:pt x="7130" y="12531"/>
                    <a:pt x="33058" y="3090"/>
                  </a:cubicBezTo>
                  <a:cubicBezTo>
                    <a:pt x="58978" y="-6343"/>
                    <a:pt x="87643" y="7028"/>
                    <a:pt x="97084" y="32948"/>
                  </a:cubicBezTo>
                  <a:close/>
                </a:path>
              </a:pathLst>
            </a:custGeom>
            <a:solidFill>
              <a:schemeClr val="bg1">
                <a:lumMod val="75000"/>
              </a:schemeClr>
            </a:solidFill>
            <a:ln w="7575" cap="flat">
              <a:noFill/>
              <a:prstDash val="solid"/>
              <a:round/>
            </a:ln>
          </p:spPr>
          <p:txBody>
            <a:bodyPr rtlCol="0" anchor="ctr"/>
            <a:lstStyle/>
            <a:p>
              <a:endParaRPr lang="en-GB"/>
            </a:p>
          </p:txBody>
        </p:sp>
        <p:sp>
          <p:nvSpPr>
            <p:cNvPr id="1306" name="Freeform: Shape 1305">
              <a:extLst>
                <a:ext uri="{FF2B5EF4-FFF2-40B4-BE49-F238E27FC236}">
                  <a16:creationId xmlns:a16="http://schemas.microsoft.com/office/drawing/2014/main" id="{10A2A77F-FB37-47C7-9A58-723D4DD70FA8}"/>
                </a:ext>
              </a:extLst>
            </p:cNvPr>
            <p:cNvSpPr/>
            <p:nvPr/>
          </p:nvSpPr>
          <p:spPr>
            <a:xfrm>
              <a:off x="4380016" y="3485401"/>
              <a:ext cx="126878" cy="126879"/>
            </a:xfrm>
            <a:custGeom>
              <a:avLst/>
              <a:gdLst>
                <a:gd name="connsiteX0" fmla="*/ 123211 w 126878"/>
                <a:gd name="connsiteY0" fmla="*/ 41812 h 126879"/>
                <a:gd name="connsiteX1" fmla="*/ 123211 w 126878"/>
                <a:gd name="connsiteY1" fmla="*/ 41812 h 126879"/>
                <a:gd name="connsiteX2" fmla="*/ 41922 w 126878"/>
                <a:gd name="connsiteY2" fmla="*/ 3904 h 126879"/>
                <a:gd name="connsiteX3" fmla="*/ 41922 w 126878"/>
                <a:gd name="connsiteY3" fmla="*/ 3904 h 126879"/>
                <a:gd name="connsiteX4" fmla="*/ 4014 w 126878"/>
                <a:gd name="connsiteY4" fmla="*/ 85200 h 126879"/>
                <a:gd name="connsiteX5" fmla="*/ 85303 w 126878"/>
                <a:gd name="connsiteY5" fmla="*/ 123108 h 126879"/>
                <a:gd name="connsiteX6" fmla="*/ 85303 w 126878"/>
                <a:gd name="connsiteY6" fmla="*/ 123108 h 126879"/>
                <a:gd name="connsiteX7" fmla="*/ 123211 w 126878"/>
                <a:gd name="connsiteY7" fmla="*/ 41812 h 126879"/>
                <a:gd name="connsiteX8" fmla="*/ 97898 w 126878"/>
                <a:gd name="connsiteY8" fmla="*/ 51024 h 126879"/>
                <a:gd name="connsiteX9" fmla="*/ 76090 w 126878"/>
                <a:gd name="connsiteY9" fmla="*/ 97796 h 126879"/>
                <a:gd name="connsiteX10" fmla="*/ 29326 w 126878"/>
                <a:gd name="connsiteY10" fmla="*/ 75987 h 126879"/>
                <a:gd name="connsiteX11" fmla="*/ 29326 w 126878"/>
                <a:gd name="connsiteY11" fmla="*/ 75987 h 126879"/>
                <a:gd name="connsiteX12" fmla="*/ 51135 w 126878"/>
                <a:gd name="connsiteY12" fmla="*/ 29216 h 126879"/>
                <a:gd name="connsiteX13" fmla="*/ 97898 w 126878"/>
                <a:gd name="connsiteY13" fmla="*/ 51024 h 126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878" h="126879">
                  <a:moveTo>
                    <a:pt x="123211" y="41812"/>
                  </a:moveTo>
                  <a:lnTo>
                    <a:pt x="123211" y="41812"/>
                  </a:lnTo>
                  <a:cubicBezTo>
                    <a:pt x="111223" y="8905"/>
                    <a:pt x="74828" y="-8069"/>
                    <a:pt x="41922" y="3904"/>
                  </a:cubicBezTo>
                  <a:lnTo>
                    <a:pt x="41922" y="3904"/>
                  </a:lnTo>
                  <a:cubicBezTo>
                    <a:pt x="9000" y="15891"/>
                    <a:pt x="-7966" y="52286"/>
                    <a:pt x="4014" y="85200"/>
                  </a:cubicBezTo>
                  <a:cubicBezTo>
                    <a:pt x="15994" y="118106"/>
                    <a:pt x="52381" y="135080"/>
                    <a:pt x="85303" y="123108"/>
                  </a:cubicBezTo>
                  <a:lnTo>
                    <a:pt x="85303" y="123108"/>
                  </a:lnTo>
                  <a:cubicBezTo>
                    <a:pt x="118224" y="111121"/>
                    <a:pt x="135183" y="74733"/>
                    <a:pt x="123211" y="41812"/>
                  </a:cubicBezTo>
                  <a:close/>
                  <a:moveTo>
                    <a:pt x="97898" y="51024"/>
                  </a:moveTo>
                  <a:cubicBezTo>
                    <a:pt x="104793" y="69967"/>
                    <a:pt x="95025" y="90901"/>
                    <a:pt x="76090" y="97796"/>
                  </a:cubicBezTo>
                  <a:cubicBezTo>
                    <a:pt x="57155" y="104682"/>
                    <a:pt x="36213" y="94922"/>
                    <a:pt x="29326" y="75987"/>
                  </a:cubicBezTo>
                  <a:lnTo>
                    <a:pt x="29326" y="75987"/>
                  </a:lnTo>
                  <a:cubicBezTo>
                    <a:pt x="22432" y="57045"/>
                    <a:pt x="32200" y="36110"/>
                    <a:pt x="51135" y="29216"/>
                  </a:cubicBezTo>
                  <a:cubicBezTo>
                    <a:pt x="70070" y="22322"/>
                    <a:pt x="91004" y="32089"/>
                    <a:pt x="97898" y="51024"/>
                  </a:cubicBezTo>
                  <a:close/>
                </a:path>
              </a:pathLst>
            </a:custGeom>
            <a:solidFill>
              <a:srgbClr val="231F20"/>
            </a:solidFill>
            <a:ln w="7575" cap="flat">
              <a:noFill/>
              <a:prstDash val="solid"/>
              <a:round/>
            </a:ln>
          </p:spPr>
          <p:txBody>
            <a:bodyPr rtlCol="0" anchor="ctr"/>
            <a:lstStyle/>
            <a:p>
              <a:endParaRPr lang="en-GB"/>
            </a:p>
          </p:txBody>
        </p:sp>
        <p:sp>
          <p:nvSpPr>
            <p:cNvPr id="1307" name="Freeform: Shape 1306">
              <a:extLst>
                <a:ext uri="{FF2B5EF4-FFF2-40B4-BE49-F238E27FC236}">
                  <a16:creationId xmlns:a16="http://schemas.microsoft.com/office/drawing/2014/main" id="{43A3C901-C5B8-47B6-A40F-2417FDC69A4C}"/>
                </a:ext>
              </a:extLst>
            </p:cNvPr>
            <p:cNvSpPr/>
            <p:nvPr/>
          </p:nvSpPr>
          <p:spPr>
            <a:xfrm>
              <a:off x="4220749" y="3612608"/>
              <a:ext cx="581678" cy="246846"/>
            </a:xfrm>
            <a:custGeom>
              <a:avLst/>
              <a:gdLst>
                <a:gd name="connsiteX0" fmla="*/ 581878 w 581678"/>
                <a:gd name="connsiteY0" fmla="*/ 40644 h 246846"/>
                <a:gd name="connsiteX1" fmla="*/ 14939 w 581678"/>
                <a:gd name="connsiteY1" fmla="*/ 246990 h 246846"/>
                <a:gd name="connsiteX2" fmla="*/ 200 w 581678"/>
                <a:gd name="connsiteY2" fmla="*/ 206490 h 246846"/>
                <a:gd name="connsiteX3" fmla="*/ 567132 w 581678"/>
                <a:gd name="connsiteY3" fmla="*/ 144 h 246846"/>
                <a:gd name="connsiteX4" fmla="*/ 581878 w 581678"/>
                <a:gd name="connsiteY4" fmla="*/ 40644 h 246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678" h="246846">
                  <a:moveTo>
                    <a:pt x="581878" y="40644"/>
                  </a:moveTo>
                  <a:lnTo>
                    <a:pt x="14939" y="246990"/>
                  </a:lnTo>
                  <a:lnTo>
                    <a:pt x="200" y="206490"/>
                  </a:lnTo>
                  <a:lnTo>
                    <a:pt x="567132" y="144"/>
                  </a:lnTo>
                  <a:lnTo>
                    <a:pt x="581878" y="40644"/>
                  </a:lnTo>
                  <a:close/>
                </a:path>
              </a:pathLst>
            </a:custGeom>
            <a:solidFill>
              <a:srgbClr val="FFFFFF"/>
            </a:solidFill>
            <a:ln w="7575" cap="flat">
              <a:noFill/>
              <a:prstDash val="solid"/>
              <a:round/>
            </a:ln>
          </p:spPr>
          <p:txBody>
            <a:bodyPr rtlCol="0" anchor="ctr"/>
            <a:lstStyle/>
            <a:p>
              <a:endParaRPr lang="en-GB"/>
            </a:p>
          </p:txBody>
        </p:sp>
        <p:sp>
          <p:nvSpPr>
            <p:cNvPr id="1308" name="Freeform: Shape 1307">
              <a:extLst>
                <a:ext uri="{FF2B5EF4-FFF2-40B4-BE49-F238E27FC236}">
                  <a16:creationId xmlns:a16="http://schemas.microsoft.com/office/drawing/2014/main" id="{F3A8C985-51AE-49ED-A9CE-5DA9F0823850}"/>
                </a:ext>
              </a:extLst>
            </p:cNvPr>
            <p:cNvSpPr/>
            <p:nvPr/>
          </p:nvSpPr>
          <p:spPr>
            <a:xfrm>
              <a:off x="4249535" y="3691685"/>
              <a:ext cx="572785" cy="222408"/>
            </a:xfrm>
            <a:custGeom>
              <a:avLst/>
              <a:gdLst>
                <a:gd name="connsiteX0" fmla="*/ 572995 w 572785"/>
                <a:gd name="connsiteY0" fmla="*/ 16233 h 222408"/>
                <a:gd name="connsiteX1" fmla="*/ 6055 w 572785"/>
                <a:gd name="connsiteY1" fmla="*/ 222580 h 222408"/>
                <a:gd name="connsiteX2" fmla="*/ 210 w 572785"/>
                <a:gd name="connsiteY2" fmla="*/ 206518 h 222408"/>
                <a:gd name="connsiteX3" fmla="*/ 567142 w 572785"/>
                <a:gd name="connsiteY3" fmla="*/ 172 h 222408"/>
                <a:gd name="connsiteX4" fmla="*/ 572995 w 572785"/>
                <a:gd name="connsiteY4" fmla="*/ 16233 h 222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785" h="222408">
                  <a:moveTo>
                    <a:pt x="572995" y="16233"/>
                  </a:moveTo>
                  <a:lnTo>
                    <a:pt x="6055" y="222580"/>
                  </a:lnTo>
                  <a:lnTo>
                    <a:pt x="210" y="206518"/>
                  </a:lnTo>
                  <a:lnTo>
                    <a:pt x="567142" y="172"/>
                  </a:lnTo>
                  <a:lnTo>
                    <a:pt x="572995" y="16233"/>
                  </a:lnTo>
                  <a:close/>
                </a:path>
              </a:pathLst>
            </a:custGeom>
            <a:solidFill>
              <a:srgbClr val="FFFFFF"/>
            </a:solidFill>
            <a:ln w="7575" cap="flat">
              <a:noFill/>
              <a:prstDash val="solid"/>
              <a:round/>
            </a:ln>
          </p:spPr>
          <p:txBody>
            <a:bodyPr rtlCol="0" anchor="ctr"/>
            <a:lstStyle/>
            <a:p>
              <a:endParaRPr lang="en-GB"/>
            </a:p>
          </p:txBody>
        </p:sp>
        <p:sp>
          <p:nvSpPr>
            <p:cNvPr id="1309" name="Freeform: Shape 1308">
              <a:extLst>
                <a:ext uri="{FF2B5EF4-FFF2-40B4-BE49-F238E27FC236}">
                  <a16:creationId xmlns:a16="http://schemas.microsoft.com/office/drawing/2014/main" id="{92462CD0-0E62-4FCF-8366-82731891B257}"/>
                </a:ext>
              </a:extLst>
            </p:cNvPr>
            <p:cNvSpPr/>
            <p:nvPr/>
          </p:nvSpPr>
          <p:spPr>
            <a:xfrm>
              <a:off x="4358394" y="3990791"/>
              <a:ext cx="572792" cy="222408"/>
            </a:xfrm>
            <a:custGeom>
              <a:avLst/>
              <a:gdLst>
                <a:gd name="connsiteX0" fmla="*/ 573048 w 572792"/>
                <a:gd name="connsiteY0" fmla="*/ 16358 h 222408"/>
                <a:gd name="connsiteX1" fmla="*/ 6101 w 572792"/>
                <a:gd name="connsiteY1" fmla="*/ 222704 h 222408"/>
                <a:gd name="connsiteX2" fmla="*/ 255 w 572792"/>
                <a:gd name="connsiteY2" fmla="*/ 206635 h 222408"/>
                <a:gd name="connsiteX3" fmla="*/ 567195 w 572792"/>
                <a:gd name="connsiteY3" fmla="*/ 296 h 222408"/>
                <a:gd name="connsiteX4" fmla="*/ 573048 w 572792"/>
                <a:gd name="connsiteY4" fmla="*/ 16358 h 222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792" h="222408">
                  <a:moveTo>
                    <a:pt x="573048" y="16358"/>
                  </a:moveTo>
                  <a:lnTo>
                    <a:pt x="6101" y="222704"/>
                  </a:lnTo>
                  <a:lnTo>
                    <a:pt x="255" y="206635"/>
                  </a:lnTo>
                  <a:lnTo>
                    <a:pt x="567195" y="296"/>
                  </a:lnTo>
                  <a:lnTo>
                    <a:pt x="573048" y="16358"/>
                  </a:lnTo>
                  <a:close/>
                </a:path>
              </a:pathLst>
            </a:custGeom>
            <a:solidFill>
              <a:srgbClr val="FFFFFF"/>
            </a:solidFill>
            <a:ln w="7575" cap="flat">
              <a:noFill/>
              <a:prstDash val="solid"/>
              <a:round/>
            </a:ln>
          </p:spPr>
          <p:txBody>
            <a:bodyPr rtlCol="0" anchor="ctr"/>
            <a:lstStyle/>
            <a:p>
              <a:endParaRPr lang="en-GB"/>
            </a:p>
          </p:txBody>
        </p:sp>
        <p:sp>
          <p:nvSpPr>
            <p:cNvPr id="1310" name="Freeform: Shape 1309">
              <a:extLst>
                <a:ext uri="{FF2B5EF4-FFF2-40B4-BE49-F238E27FC236}">
                  <a16:creationId xmlns:a16="http://schemas.microsoft.com/office/drawing/2014/main" id="{04AD0C8E-0F50-4927-AB12-20A382115FA2}"/>
                </a:ext>
              </a:extLst>
            </p:cNvPr>
            <p:cNvSpPr/>
            <p:nvPr/>
          </p:nvSpPr>
          <p:spPr>
            <a:xfrm>
              <a:off x="4881884" y="3893098"/>
              <a:ext cx="227470" cy="299523"/>
            </a:xfrm>
            <a:custGeom>
              <a:avLst/>
              <a:gdLst>
                <a:gd name="connsiteX0" fmla="*/ 51999 w 227470"/>
                <a:gd name="connsiteY0" fmla="*/ 279279 h 299523"/>
                <a:gd name="connsiteX1" fmla="*/ 72934 w 227470"/>
                <a:gd name="connsiteY1" fmla="*/ 299796 h 299523"/>
                <a:gd name="connsiteX2" fmla="*/ 227872 w 227470"/>
                <a:gd name="connsiteY2" fmla="*/ 143869 h 299523"/>
                <a:gd name="connsiteX3" fmla="*/ 227872 w 227470"/>
                <a:gd name="connsiteY3" fmla="*/ 272 h 299523"/>
                <a:gd name="connsiteX4" fmla="*/ 401 w 227470"/>
                <a:gd name="connsiteY4" fmla="*/ 228784 h 299523"/>
                <a:gd name="connsiteX5" fmla="*/ 21427 w 227470"/>
                <a:gd name="connsiteY5" fmla="*/ 249368 h 299523"/>
                <a:gd name="connsiteX6" fmla="*/ 51999 w 227470"/>
                <a:gd name="connsiteY6" fmla="*/ 279279 h 299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470" h="299523">
                  <a:moveTo>
                    <a:pt x="51999" y="279279"/>
                  </a:moveTo>
                  <a:lnTo>
                    <a:pt x="72934" y="299796"/>
                  </a:lnTo>
                  <a:lnTo>
                    <a:pt x="227872" y="143869"/>
                  </a:lnTo>
                  <a:lnTo>
                    <a:pt x="227872" y="272"/>
                  </a:lnTo>
                  <a:lnTo>
                    <a:pt x="401" y="228784"/>
                  </a:lnTo>
                  <a:lnTo>
                    <a:pt x="21427" y="249368"/>
                  </a:lnTo>
                  <a:lnTo>
                    <a:pt x="51999" y="279279"/>
                  </a:lnTo>
                  <a:close/>
                </a:path>
              </a:pathLst>
            </a:custGeom>
            <a:solidFill>
              <a:srgbClr val="231F20"/>
            </a:solidFill>
            <a:ln w="7575" cap="flat">
              <a:noFill/>
              <a:prstDash val="solid"/>
              <a:round/>
            </a:ln>
          </p:spPr>
          <p:txBody>
            <a:bodyPr rtlCol="0" anchor="ctr"/>
            <a:lstStyle/>
            <a:p>
              <a:endParaRPr lang="en-GB"/>
            </a:p>
          </p:txBody>
        </p:sp>
        <p:sp>
          <p:nvSpPr>
            <p:cNvPr id="1311" name="Freeform: Shape 1310">
              <a:extLst>
                <a:ext uri="{FF2B5EF4-FFF2-40B4-BE49-F238E27FC236}">
                  <a16:creationId xmlns:a16="http://schemas.microsoft.com/office/drawing/2014/main" id="{FE69F301-7207-44EA-AEF4-0CA5D8C683C4}"/>
                </a:ext>
              </a:extLst>
            </p:cNvPr>
            <p:cNvSpPr/>
            <p:nvPr/>
          </p:nvSpPr>
          <p:spPr>
            <a:xfrm>
              <a:off x="4826969" y="4220489"/>
              <a:ext cx="27208" cy="27877"/>
            </a:xfrm>
            <a:custGeom>
              <a:avLst/>
              <a:gdLst>
                <a:gd name="connsiteX0" fmla="*/ 9347 w 27208"/>
                <a:gd name="connsiteY0" fmla="*/ 27329 h 27877"/>
                <a:gd name="connsiteX1" fmla="*/ 27545 w 27208"/>
                <a:gd name="connsiteY1" fmla="*/ 20351 h 27877"/>
                <a:gd name="connsiteX2" fmla="*/ 8078 w 27208"/>
                <a:gd name="connsiteY2" fmla="*/ 351 h 27877"/>
                <a:gd name="connsiteX3" fmla="*/ 1229 w 27208"/>
                <a:gd name="connsiteY3" fmla="*/ 18922 h 27877"/>
                <a:gd name="connsiteX4" fmla="*/ 9347 w 27208"/>
                <a:gd name="connsiteY4" fmla="*/ 27329 h 27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08" h="27877">
                  <a:moveTo>
                    <a:pt x="9347" y="27329"/>
                  </a:moveTo>
                  <a:lnTo>
                    <a:pt x="27545" y="20351"/>
                  </a:lnTo>
                  <a:lnTo>
                    <a:pt x="8078" y="351"/>
                  </a:lnTo>
                  <a:lnTo>
                    <a:pt x="1229" y="18922"/>
                  </a:lnTo>
                  <a:cubicBezTo>
                    <a:pt x="-1469" y="26310"/>
                    <a:pt x="2157" y="30080"/>
                    <a:pt x="9347" y="27329"/>
                  </a:cubicBezTo>
                  <a:close/>
                </a:path>
              </a:pathLst>
            </a:custGeom>
            <a:solidFill>
              <a:srgbClr val="231F20"/>
            </a:solidFill>
            <a:ln w="7575" cap="flat">
              <a:noFill/>
              <a:prstDash val="solid"/>
              <a:round/>
            </a:ln>
          </p:spPr>
          <p:txBody>
            <a:bodyPr rtlCol="0" anchor="ctr"/>
            <a:lstStyle/>
            <a:p>
              <a:endParaRPr lang="en-GB"/>
            </a:p>
          </p:txBody>
        </p:sp>
        <p:sp>
          <p:nvSpPr>
            <p:cNvPr id="1312" name="Freeform: Shape 1311">
              <a:extLst>
                <a:ext uri="{FF2B5EF4-FFF2-40B4-BE49-F238E27FC236}">
                  <a16:creationId xmlns:a16="http://schemas.microsoft.com/office/drawing/2014/main" id="{23C1EC1E-D750-47FD-87A2-523447D71D10}"/>
                </a:ext>
              </a:extLst>
            </p:cNvPr>
            <p:cNvSpPr/>
            <p:nvPr/>
          </p:nvSpPr>
          <p:spPr>
            <a:xfrm>
              <a:off x="4842563" y="4137224"/>
              <a:ext cx="96582" cy="94074"/>
            </a:xfrm>
            <a:custGeom>
              <a:avLst/>
              <a:gdLst>
                <a:gd name="connsiteX0" fmla="*/ 85919 w 96582"/>
                <a:gd name="connsiteY0" fmla="*/ 73744 h 94074"/>
                <a:gd name="connsiteX1" fmla="*/ 96941 w 96582"/>
                <a:gd name="connsiteY1" fmla="*/ 62950 h 94074"/>
                <a:gd name="connsiteX2" fmla="*/ 32968 w 96582"/>
                <a:gd name="connsiteY2" fmla="*/ 331 h 94074"/>
                <a:gd name="connsiteX3" fmla="*/ 21573 w 96582"/>
                <a:gd name="connsiteY3" fmla="*/ 11497 h 94074"/>
                <a:gd name="connsiteX4" fmla="*/ 358 w 96582"/>
                <a:gd name="connsiteY4" fmla="*/ 66280 h 94074"/>
                <a:gd name="connsiteX5" fmla="*/ 29076 w 96582"/>
                <a:gd name="connsiteY5" fmla="*/ 94405 h 94074"/>
                <a:gd name="connsiteX6" fmla="*/ 85919 w 96582"/>
                <a:gd name="connsiteY6" fmla="*/ 73744 h 94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582" h="94074">
                  <a:moveTo>
                    <a:pt x="85919" y="73744"/>
                  </a:moveTo>
                  <a:lnTo>
                    <a:pt x="96941" y="62950"/>
                  </a:lnTo>
                  <a:lnTo>
                    <a:pt x="32968" y="331"/>
                  </a:lnTo>
                  <a:lnTo>
                    <a:pt x="21573" y="11497"/>
                  </a:lnTo>
                  <a:lnTo>
                    <a:pt x="358" y="66280"/>
                  </a:lnTo>
                  <a:lnTo>
                    <a:pt x="29076" y="94405"/>
                  </a:lnTo>
                  <a:lnTo>
                    <a:pt x="85919" y="73744"/>
                  </a:lnTo>
                  <a:close/>
                </a:path>
              </a:pathLst>
            </a:custGeom>
            <a:solidFill>
              <a:srgbClr val="231F20"/>
            </a:solidFill>
            <a:ln w="7575" cap="flat">
              <a:noFill/>
              <a:prstDash val="solid"/>
              <a:round/>
            </a:ln>
          </p:spPr>
          <p:txBody>
            <a:bodyPr rtlCol="0" anchor="ctr"/>
            <a:lstStyle/>
            <a:p>
              <a:endParaRPr lang="en-GB"/>
            </a:p>
          </p:txBody>
        </p:sp>
        <p:sp>
          <p:nvSpPr>
            <p:cNvPr id="1313" name="Freeform: Shape 1312">
              <a:extLst>
                <a:ext uri="{FF2B5EF4-FFF2-40B4-BE49-F238E27FC236}">
                  <a16:creationId xmlns:a16="http://schemas.microsoft.com/office/drawing/2014/main" id="{5FCA9D14-4EEA-4F38-BAC2-9EDD45FE530B}"/>
                </a:ext>
              </a:extLst>
            </p:cNvPr>
            <p:cNvSpPr/>
            <p:nvPr/>
          </p:nvSpPr>
          <p:spPr>
            <a:xfrm>
              <a:off x="4291616" y="3918609"/>
              <a:ext cx="52320" cy="81357"/>
            </a:xfrm>
            <a:custGeom>
              <a:avLst/>
              <a:gdLst>
                <a:gd name="connsiteX0" fmla="*/ 52439 w 52320"/>
                <a:gd name="connsiteY0" fmla="*/ 76524 h 81357"/>
                <a:gd name="connsiteX1" fmla="*/ 24671 w 52320"/>
                <a:gd name="connsiteY1" fmla="*/ 237 h 81357"/>
                <a:gd name="connsiteX2" fmla="*/ 10738 w 52320"/>
                <a:gd name="connsiteY2" fmla="*/ 5307 h 81357"/>
                <a:gd name="connsiteX3" fmla="*/ 119 w 52320"/>
                <a:gd name="connsiteY3" fmla="*/ 24462 h 81357"/>
                <a:gd name="connsiteX4" fmla="*/ 5577 w 52320"/>
                <a:gd name="connsiteY4" fmla="*/ 39460 h 81357"/>
                <a:gd name="connsiteX5" fmla="*/ 16204 w 52320"/>
                <a:gd name="connsiteY5" fmla="*/ 20304 h 81357"/>
                <a:gd name="connsiteX6" fmla="*/ 38506 w 52320"/>
                <a:gd name="connsiteY6" fmla="*/ 81594 h 81357"/>
                <a:gd name="connsiteX7" fmla="*/ 52439 w 52320"/>
                <a:gd name="connsiteY7" fmla="*/ 76524 h 81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320" h="81357">
                  <a:moveTo>
                    <a:pt x="52439" y="76524"/>
                  </a:moveTo>
                  <a:lnTo>
                    <a:pt x="24671" y="237"/>
                  </a:lnTo>
                  <a:lnTo>
                    <a:pt x="10738" y="5307"/>
                  </a:lnTo>
                  <a:lnTo>
                    <a:pt x="119" y="24462"/>
                  </a:lnTo>
                  <a:lnTo>
                    <a:pt x="5577" y="39460"/>
                  </a:lnTo>
                  <a:lnTo>
                    <a:pt x="16204" y="20304"/>
                  </a:lnTo>
                  <a:lnTo>
                    <a:pt x="38506" y="81594"/>
                  </a:lnTo>
                  <a:lnTo>
                    <a:pt x="52439" y="76524"/>
                  </a:lnTo>
                  <a:close/>
                </a:path>
              </a:pathLst>
            </a:custGeom>
            <a:solidFill>
              <a:srgbClr val="231F20"/>
            </a:solidFill>
            <a:ln w="7575" cap="flat">
              <a:noFill/>
              <a:prstDash val="solid"/>
              <a:round/>
            </a:ln>
          </p:spPr>
          <p:txBody>
            <a:bodyPr rtlCol="0" anchor="ctr"/>
            <a:lstStyle/>
            <a:p>
              <a:endParaRPr lang="en-GB"/>
            </a:p>
          </p:txBody>
        </p:sp>
        <p:sp>
          <p:nvSpPr>
            <p:cNvPr id="1314" name="Freeform: Shape 1313">
              <a:extLst>
                <a:ext uri="{FF2B5EF4-FFF2-40B4-BE49-F238E27FC236}">
                  <a16:creationId xmlns:a16="http://schemas.microsoft.com/office/drawing/2014/main" id="{58EAA094-1CB2-4E49-BCD3-EC3B9D4C6463}"/>
                </a:ext>
              </a:extLst>
            </p:cNvPr>
            <p:cNvSpPr/>
            <p:nvPr/>
          </p:nvSpPr>
          <p:spPr>
            <a:xfrm>
              <a:off x="4428623" y="3980096"/>
              <a:ext cx="138451" cy="138458"/>
            </a:xfrm>
            <a:custGeom>
              <a:avLst/>
              <a:gdLst>
                <a:gd name="connsiteX0" fmla="*/ 37137 w 138451"/>
                <a:gd name="connsiteY0" fmla="*/ 138733 h 138458"/>
                <a:gd name="connsiteX1" fmla="*/ 138645 w 138451"/>
                <a:gd name="connsiteY1" fmla="*/ 101783 h 138458"/>
                <a:gd name="connsiteX2" fmla="*/ 101703 w 138451"/>
                <a:gd name="connsiteY2" fmla="*/ 274 h 138458"/>
                <a:gd name="connsiteX3" fmla="*/ 194 w 138451"/>
                <a:gd name="connsiteY3" fmla="*/ 37224 h 138458"/>
                <a:gd name="connsiteX4" fmla="*/ 37137 w 138451"/>
                <a:gd name="connsiteY4" fmla="*/ 138733 h 138458"/>
                <a:gd name="connsiteX5" fmla="*/ 128900 w 138451"/>
                <a:gd name="connsiteY5" fmla="*/ 97237 h 138458"/>
                <a:gd name="connsiteX6" fmla="*/ 41682 w 138451"/>
                <a:gd name="connsiteY6" fmla="*/ 128988 h 138458"/>
                <a:gd name="connsiteX7" fmla="*/ 9939 w 138451"/>
                <a:gd name="connsiteY7" fmla="*/ 41770 h 138458"/>
                <a:gd name="connsiteX8" fmla="*/ 97157 w 138451"/>
                <a:gd name="connsiteY8" fmla="*/ 10019 h 138458"/>
                <a:gd name="connsiteX9" fmla="*/ 128900 w 138451"/>
                <a:gd name="connsiteY9" fmla="*/ 97237 h 138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451" h="138458">
                  <a:moveTo>
                    <a:pt x="37137" y="138733"/>
                  </a:moveTo>
                  <a:lnTo>
                    <a:pt x="138645" y="101783"/>
                  </a:lnTo>
                  <a:lnTo>
                    <a:pt x="101703" y="274"/>
                  </a:lnTo>
                  <a:lnTo>
                    <a:pt x="194" y="37224"/>
                  </a:lnTo>
                  <a:lnTo>
                    <a:pt x="37137" y="138733"/>
                  </a:lnTo>
                  <a:close/>
                  <a:moveTo>
                    <a:pt x="128900" y="97237"/>
                  </a:moveTo>
                  <a:lnTo>
                    <a:pt x="41682" y="128988"/>
                  </a:lnTo>
                  <a:cubicBezTo>
                    <a:pt x="41682" y="128988"/>
                    <a:pt x="9939" y="41770"/>
                    <a:pt x="9939" y="41770"/>
                  </a:cubicBezTo>
                  <a:cubicBezTo>
                    <a:pt x="9939" y="41770"/>
                    <a:pt x="97157" y="10019"/>
                    <a:pt x="97157" y="10019"/>
                  </a:cubicBezTo>
                  <a:lnTo>
                    <a:pt x="128900" y="97237"/>
                  </a:lnTo>
                  <a:close/>
                </a:path>
              </a:pathLst>
            </a:custGeom>
            <a:solidFill>
              <a:srgbClr val="231F20"/>
            </a:solidFill>
            <a:ln w="7575" cap="flat">
              <a:noFill/>
              <a:prstDash val="solid"/>
              <a:round/>
            </a:ln>
          </p:spPr>
          <p:txBody>
            <a:bodyPr rtlCol="0" anchor="ctr"/>
            <a:lstStyle/>
            <a:p>
              <a:endParaRPr lang="en-GB"/>
            </a:p>
          </p:txBody>
        </p:sp>
        <p:sp>
          <p:nvSpPr>
            <p:cNvPr id="1315" name="Freeform: Shape 1314">
              <a:extLst>
                <a:ext uri="{FF2B5EF4-FFF2-40B4-BE49-F238E27FC236}">
                  <a16:creationId xmlns:a16="http://schemas.microsoft.com/office/drawing/2014/main" id="{C2A2C9AF-50A5-4F22-8D95-23FB84AB6B7E}"/>
                </a:ext>
              </a:extLst>
            </p:cNvPr>
            <p:cNvSpPr/>
            <p:nvPr/>
          </p:nvSpPr>
          <p:spPr>
            <a:xfrm>
              <a:off x="4470568" y="4004884"/>
              <a:ext cx="47340" cy="85389"/>
            </a:xfrm>
            <a:custGeom>
              <a:avLst/>
              <a:gdLst>
                <a:gd name="connsiteX0" fmla="*/ 47533 w 47340"/>
                <a:gd name="connsiteY0" fmla="*/ 1634 h 85389"/>
                <a:gd name="connsiteX1" fmla="*/ 35386 w 47340"/>
                <a:gd name="connsiteY1" fmla="*/ 36760 h 85389"/>
                <a:gd name="connsiteX2" fmla="*/ 26964 w 47340"/>
                <a:gd name="connsiteY2" fmla="*/ 72372 h 85389"/>
                <a:gd name="connsiteX3" fmla="*/ 26478 w 47340"/>
                <a:gd name="connsiteY3" fmla="*/ 75991 h 85389"/>
                <a:gd name="connsiteX4" fmla="*/ 20237 w 47340"/>
                <a:gd name="connsiteY4" fmla="*/ 84937 h 85389"/>
                <a:gd name="connsiteX5" fmla="*/ 16185 w 47340"/>
                <a:gd name="connsiteY5" fmla="*/ 85644 h 85389"/>
                <a:gd name="connsiteX6" fmla="*/ 12567 w 47340"/>
                <a:gd name="connsiteY6" fmla="*/ 84291 h 85389"/>
                <a:gd name="connsiteX7" fmla="*/ 9230 w 47340"/>
                <a:gd name="connsiteY7" fmla="*/ 81213 h 85389"/>
                <a:gd name="connsiteX8" fmla="*/ 4593 w 47340"/>
                <a:gd name="connsiteY8" fmla="*/ 75124 h 85389"/>
                <a:gd name="connsiteX9" fmla="*/ 4168 w 47340"/>
                <a:gd name="connsiteY9" fmla="*/ 74508 h 85389"/>
                <a:gd name="connsiteX10" fmla="*/ 473 w 47340"/>
                <a:gd name="connsiteY10" fmla="*/ 68716 h 85389"/>
                <a:gd name="connsiteX11" fmla="*/ 1766 w 47340"/>
                <a:gd name="connsiteY11" fmla="*/ 62886 h 85389"/>
                <a:gd name="connsiteX12" fmla="*/ 6942 w 47340"/>
                <a:gd name="connsiteY12" fmla="*/ 58553 h 85389"/>
                <a:gd name="connsiteX13" fmla="*/ 8690 w 47340"/>
                <a:gd name="connsiteY13" fmla="*/ 58561 h 85389"/>
                <a:gd name="connsiteX14" fmla="*/ 10933 w 47340"/>
                <a:gd name="connsiteY14" fmla="*/ 60492 h 85389"/>
                <a:gd name="connsiteX15" fmla="*/ 13183 w 47340"/>
                <a:gd name="connsiteY15" fmla="*/ 63167 h 85389"/>
                <a:gd name="connsiteX16" fmla="*/ 17356 w 47340"/>
                <a:gd name="connsiteY16" fmla="*/ 66580 h 85389"/>
                <a:gd name="connsiteX17" fmla="*/ 20906 w 47340"/>
                <a:gd name="connsiteY17" fmla="*/ 54046 h 85389"/>
                <a:gd name="connsiteX18" fmla="*/ 25413 w 47340"/>
                <a:gd name="connsiteY18" fmla="*/ 34373 h 85389"/>
                <a:gd name="connsiteX19" fmla="*/ 29845 w 47340"/>
                <a:gd name="connsiteY19" fmla="*/ 17992 h 85389"/>
                <a:gd name="connsiteX20" fmla="*/ 33319 w 47340"/>
                <a:gd name="connsiteY20" fmla="*/ 9828 h 85389"/>
                <a:gd name="connsiteX21" fmla="*/ 37986 w 47340"/>
                <a:gd name="connsiteY21" fmla="*/ 4903 h 85389"/>
                <a:gd name="connsiteX22" fmla="*/ 46317 w 47340"/>
                <a:gd name="connsiteY22" fmla="*/ 274 h 85389"/>
                <a:gd name="connsiteX23" fmla="*/ 47533 w 47340"/>
                <a:gd name="connsiteY23" fmla="*/ 1634 h 8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340" h="85389">
                  <a:moveTo>
                    <a:pt x="47533" y="1634"/>
                  </a:moveTo>
                  <a:cubicBezTo>
                    <a:pt x="42881" y="13211"/>
                    <a:pt x="38837" y="24925"/>
                    <a:pt x="35386" y="36760"/>
                  </a:cubicBezTo>
                  <a:cubicBezTo>
                    <a:pt x="31943" y="48588"/>
                    <a:pt x="29130" y="60454"/>
                    <a:pt x="26964" y="72372"/>
                  </a:cubicBezTo>
                  <a:cubicBezTo>
                    <a:pt x="26804" y="73254"/>
                    <a:pt x="26652" y="74455"/>
                    <a:pt x="26478" y="75991"/>
                  </a:cubicBezTo>
                  <a:cubicBezTo>
                    <a:pt x="25953" y="80635"/>
                    <a:pt x="23863" y="83615"/>
                    <a:pt x="20237" y="84937"/>
                  </a:cubicBezTo>
                  <a:cubicBezTo>
                    <a:pt x="18701" y="85492"/>
                    <a:pt x="17348" y="85736"/>
                    <a:pt x="16185" y="85644"/>
                  </a:cubicBezTo>
                  <a:cubicBezTo>
                    <a:pt x="15022" y="85553"/>
                    <a:pt x="13814" y="85105"/>
                    <a:pt x="12567" y="84291"/>
                  </a:cubicBezTo>
                  <a:cubicBezTo>
                    <a:pt x="11510" y="83577"/>
                    <a:pt x="10401" y="82551"/>
                    <a:pt x="9230" y="81213"/>
                  </a:cubicBezTo>
                  <a:cubicBezTo>
                    <a:pt x="8059" y="79883"/>
                    <a:pt x="6524" y="77845"/>
                    <a:pt x="4593" y="75124"/>
                  </a:cubicBezTo>
                  <a:cubicBezTo>
                    <a:pt x="4479" y="74964"/>
                    <a:pt x="4335" y="74759"/>
                    <a:pt x="4168" y="74508"/>
                  </a:cubicBezTo>
                  <a:cubicBezTo>
                    <a:pt x="2009" y="71491"/>
                    <a:pt x="785" y="69568"/>
                    <a:pt x="473" y="68716"/>
                  </a:cubicBezTo>
                  <a:cubicBezTo>
                    <a:pt x="-158" y="66991"/>
                    <a:pt x="276" y="65052"/>
                    <a:pt x="1766" y="62886"/>
                  </a:cubicBezTo>
                  <a:cubicBezTo>
                    <a:pt x="3248" y="60712"/>
                    <a:pt x="4973" y="59275"/>
                    <a:pt x="6942" y="58553"/>
                  </a:cubicBezTo>
                  <a:cubicBezTo>
                    <a:pt x="7573" y="58325"/>
                    <a:pt x="8166" y="58325"/>
                    <a:pt x="8690" y="58561"/>
                  </a:cubicBezTo>
                  <a:cubicBezTo>
                    <a:pt x="9222" y="58804"/>
                    <a:pt x="9967" y="59450"/>
                    <a:pt x="10933" y="60492"/>
                  </a:cubicBezTo>
                  <a:cubicBezTo>
                    <a:pt x="11510" y="61145"/>
                    <a:pt x="12271" y="62027"/>
                    <a:pt x="13183" y="63167"/>
                  </a:cubicBezTo>
                  <a:cubicBezTo>
                    <a:pt x="15273" y="65691"/>
                    <a:pt x="16657" y="66831"/>
                    <a:pt x="17356" y="66580"/>
                  </a:cubicBezTo>
                  <a:cubicBezTo>
                    <a:pt x="17964" y="66352"/>
                    <a:pt x="19142" y="62179"/>
                    <a:pt x="20906" y="54046"/>
                  </a:cubicBezTo>
                  <a:cubicBezTo>
                    <a:pt x="22593" y="46269"/>
                    <a:pt x="24098" y="39717"/>
                    <a:pt x="25413" y="34373"/>
                  </a:cubicBezTo>
                  <a:cubicBezTo>
                    <a:pt x="27238" y="26901"/>
                    <a:pt x="28720" y="21443"/>
                    <a:pt x="29845" y="17992"/>
                  </a:cubicBezTo>
                  <a:cubicBezTo>
                    <a:pt x="30970" y="14564"/>
                    <a:pt x="32133" y="11843"/>
                    <a:pt x="33319" y="9828"/>
                  </a:cubicBezTo>
                  <a:cubicBezTo>
                    <a:pt x="34360" y="8088"/>
                    <a:pt x="35911" y="6431"/>
                    <a:pt x="37986" y="4903"/>
                  </a:cubicBezTo>
                  <a:cubicBezTo>
                    <a:pt x="40061" y="3352"/>
                    <a:pt x="42843" y="1809"/>
                    <a:pt x="46317" y="274"/>
                  </a:cubicBezTo>
                  <a:lnTo>
                    <a:pt x="47533" y="1634"/>
                  </a:lnTo>
                  <a:close/>
                </a:path>
              </a:pathLst>
            </a:custGeom>
            <a:solidFill>
              <a:srgbClr val="231F20"/>
            </a:solidFill>
            <a:ln w="7575" cap="flat">
              <a:noFill/>
              <a:prstDash val="solid"/>
              <a:round/>
            </a:ln>
          </p:spPr>
          <p:txBody>
            <a:bodyPr rtlCol="0" anchor="ctr"/>
            <a:lstStyle/>
            <a:p>
              <a:endParaRPr lang="en-GB"/>
            </a:p>
          </p:txBody>
        </p:sp>
        <p:sp>
          <p:nvSpPr>
            <p:cNvPr id="1316" name="Freeform: Shape 1315">
              <a:extLst>
                <a:ext uri="{FF2B5EF4-FFF2-40B4-BE49-F238E27FC236}">
                  <a16:creationId xmlns:a16="http://schemas.microsoft.com/office/drawing/2014/main" id="{047A6C74-3E68-47C2-A395-C8C6EDC53126}"/>
                </a:ext>
              </a:extLst>
            </p:cNvPr>
            <p:cNvSpPr/>
            <p:nvPr/>
          </p:nvSpPr>
          <p:spPr>
            <a:xfrm>
              <a:off x="4349729" y="3847460"/>
              <a:ext cx="177947" cy="78712"/>
            </a:xfrm>
            <a:custGeom>
              <a:avLst/>
              <a:gdLst>
                <a:gd name="connsiteX0" fmla="*/ 178117 w 177947"/>
                <a:gd name="connsiteY0" fmla="*/ 16276 h 78712"/>
                <a:gd name="connsiteX1" fmla="*/ 6015 w 177947"/>
                <a:gd name="connsiteY1" fmla="*/ 78919 h 78712"/>
                <a:gd name="connsiteX2" fmla="*/ 169 w 177947"/>
                <a:gd name="connsiteY2" fmla="*/ 62849 h 78712"/>
                <a:gd name="connsiteX3" fmla="*/ 172272 w 177947"/>
                <a:gd name="connsiteY3" fmla="*/ 207 h 78712"/>
                <a:gd name="connsiteX4" fmla="*/ 178117 w 177947"/>
                <a:gd name="connsiteY4" fmla="*/ 16276 h 78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47" h="78712">
                  <a:moveTo>
                    <a:pt x="178117" y="16276"/>
                  </a:moveTo>
                  <a:lnTo>
                    <a:pt x="6015" y="78919"/>
                  </a:lnTo>
                  <a:lnTo>
                    <a:pt x="169" y="62849"/>
                  </a:lnTo>
                  <a:lnTo>
                    <a:pt x="172272" y="207"/>
                  </a:lnTo>
                  <a:lnTo>
                    <a:pt x="178117" y="16276"/>
                  </a:lnTo>
                  <a:close/>
                </a:path>
              </a:pathLst>
            </a:custGeom>
            <a:solidFill>
              <a:srgbClr val="231F20"/>
            </a:solidFill>
            <a:ln w="7575" cap="flat">
              <a:noFill/>
              <a:prstDash val="solid"/>
              <a:round/>
            </a:ln>
          </p:spPr>
          <p:txBody>
            <a:bodyPr rtlCol="0" anchor="ctr"/>
            <a:lstStyle/>
            <a:p>
              <a:endParaRPr lang="en-GB"/>
            </a:p>
          </p:txBody>
        </p:sp>
        <p:sp>
          <p:nvSpPr>
            <p:cNvPr id="1317" name="Freeform: Shape 1316">
              <a:extLst>
                <a:ext uri="{FF2B5EF4-FFF2-40B4-BE49-F238E27FC236}">
                  <a16:creationId xmlns:a16="http://schemas.microsoft.com/office/drawing/2014/main" id="{E83D1A8C-C969-484C-8230-E98244D48EC1}"/>
                </a:ext>
              </a:extLst>
            </p:cNvPr>
            <p:cNvSpPr/>
            <p:nvPr/>
          </p:nvSpPr>
          <p:spPr>
            <a:xfrm>
              <a:off x="4360127" y="3876041"/>
              <a:ext cx="177955" cy="78704"/>
            </a:xfrm>
            <a:custGeom>
              <a:avLst/>
              <a:gdLst>
                <a:gd name="connsiteX0" fmla="*/ 178129 w 177955"/>
                <a:gd name="connsiteY0" fmla="*/ 16280 h 78704"/>
                <a:gd name="connsiteX1" fmla="*/ 6019 w 177955"/>
                <a:gd name="connsiteY1" fmla="*/ 78923 h 78704"/>
                <a:gd name="connsiteX2" fmla="*/ 174 w 177955"/>
                <a:gd name="connsiteY2" fmla="*/ 62854 h 78704"/>
                <a:gd name="connsiteX3" fmla="*/ 172276 w 177955"/>
                <a:gd name="connsiteY3" fmla="*/ 219 h 78704"/>
                <a:gd name="connsiteX4" fmla="*/ 178129 w 177955"/>
                <a:gd name="connsiteY4" fmla="*/ 16280 h 78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04">
                  <a:moveTo>
                    <a:pt x="178129" y="16280"/>
                  </a:moveTo>
                  <a:lnTo>
                    <a:pt x="6019" y="78923"/>
                  </a:lnTo>
                  <a:lnTo>
                    <a:pt x="174" y="62854"/>
                  </a:lnTo>
                  <a:lnTo>
                    <a:pt x="172276" y="219"/>
                  </a:lnTo>
                  <a:lnTo>
                    <a:pt x="178129" y="16280"/>
                  </a:lnTo>
                  <a:close/>
                </a:path>
              </a:pathLst>
            </a:custGeom>
            <a:solidFill>
              <a:srgbClr val="231F20"/>
            </a:solidFill>
            <a:ln w="7575" cap="flat">
              <a:noFill/>
              <a:prstDash val="solid"/>
              <a:round/>
            </a:ln>
          </p:spPr>
          <p:txBody>
            <a:bodyPr rtlCol="0" anchor="ctr"/>
            <a:lstStyle/>
            <a:p>
              <a:endParaRPr lang="en-GB"/>
            </a:p>
          </p:txBody>
        </p:sp>
        <p:sp>
          <p:nvSpPr>
            <p:cNvPr id="1318" name="Freeform: Shape 1317">
              <a:extLst>
                <a:ext uri="{FF2B5EF4-FFF2-40B4-BE49-F238E27FC236}">
                  <a16:creationId xmlns:a16="http://schemas.microsoft.com/office/drawing/2014/main" id="{96A72A13-0045-4BBD-ADFD-EEB37C6490AF}"/>
                </a:ext>
              </a:extLst>
            </p:cNvPr>
            <p:cNvSpPr/>
            <p:nvPr/>
          </p:nvSpPr>
          <p:spPr>
            <a:xfrm>
              <a:off x="4370526" y="3904607"/>
              <a:ext cx="177955" cy="78712"/>
            </a:xfrm>
            <a:custGeom>
              <a:avLst/>
              <a:gdLst>
                <a:gd name="connsiteX0" fmla="*/ 178133 w 177955"/>
                <a:gd name="connsiteY0" fmla="*/ 16300 h 78712"/>
                <a:gd name="connsiteX1" fmla="*/ 6024 w 177955"/>
                <a:gd name="connsiteY1" fmla="*/ 78942 h 78712"/>
                <a:gd name="connsiteX2" fmla="*/ 178 w 177955"/>
                <a:gd name="connsiteY2" fmla="*/ 62873 h 78712"/>
                <a:gd name="connsiteX3" fmla="*/ 172280 w 177955"/>
                <a:gd name="connsiteY3" fmla="*/ 230 h 78712"/>
                <a:gd name="connsiteX4" fmla="*/ 178133 w 177955"/>
                <a:gd name="connsiteY4" fmla="*/ 16300 h 78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12">
                  <a:moveTo>
                    <a:pt x="178133" y="16300"/>
                  </a:moveTo>
                  <a:lnTo>
                    <a:pt x="6024" y="78942"/>
                  </a:lnTo>
                  <a:lnTo>
                    <a:pt x="178" y="62873"/>
                  </a:lnTo>
                  <a:lnTo>
                    <a:pt x="172280" y="230"/>
                  </a:lnTo>
                  <a:lnTo>
                    <a:pt x="178133" y="16300"/>
                  </a:lnTo>
                  <a:close/>
                </a:path>
              </a:pathLst>
            </a:custGeom>
            <a:solidFill>
              <a:srgbClr val="231F20"/>
            </a:solidFill>
            <a:ln w="7575" cap="flat">
              <a:noFill/>
              <a:prstDash val="solid"/>
              <a:round/>
            </a:ln>
          </p:spPr>
          <p:txBody>
            <a:bodyPr rtlCol="0" anchor="ctr"/>
            <a:lstStyle/>
            <a:p>
              <a:endParaRPr lang="en-GB"/>
            </a:p>
          </p:txBody>
        </p:sp>
        <p:sp>
          <p:nvSpPr>
            <p:cNvPr id="1319" name="Freeform: Shape 1318">
              <a:extLst>
                <a:ext uri="{FF2B5EF4-FFF2-40B4-BE49-F238E27FC236}">
                  <a16:creationId xmlns:a16="http://schemas.microsoft.com/office/drawing/2014/main" id="{17EECB41-F56A-47D3-A22E-2FEBDF21167D}"/>
                </a:ext>
              </a:extLst>
            </p:cNvPr>
            <p:cNvSpPr/>
            <p:nvPr/>
          </p:nvSpPr>
          <p:spPr>
            <a:xfrm>
              <a:off x="4458930" y="4147493"/>
              <a:ext cx="177955" cy="78704"/>
            </a:xfrm>
            <a:custGeom>
              <a:avLst/>
              <a:gdLst>
                <a:gd name="connsiteX0" fmla="*/ 178170 w 177955"/>
                <a:gd name="connsiteY0" fmla="*/ 16393 h 78704"/>
                <a:gd name="connsiteX1" fmla="*/ 6060 w 177955"/>
                <a:gd name="connsiteY1" fmla="*/ 79036 h 78704"/>
                <a:gd name="connsiteX2" fmla="*/ 215 w 177955"/>
                <a:gd name="connsiteY2" fmla="*/ 62974 h 78704"/>
                <a:gd name="connsiteX3" fmla="*/ 172317 w 177955"/>
                <a:gd name="connsiteY3" fmla="*/ 332 h 78704"/>
                <a:gd name="connsiteX4" fmla="*/ 178170 w 177955"/>
                <a:gd name="connsiteY4" fmla="*/ 16393 h 78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04">
                  <a:moveTo>
                    <a:pt x="178170" y="16393"/>
                  </a:moveTo>
                  <a:lnTo>
                    <a:pt x="6060" y="79036"/>
                  </a:lnTo>
                  <a:lnTo>
                    <a:pt x="215" y="62974"/>
                  </a:lnTo>
                  <a:lnTo>
                    <a:pt x="172317" y="332"/>
                  </a:lnTo>
                  <a:lnTo>
                    <a:pt x="178170" y="16393"/>
                  </a:lnTo>
                  <a:close/>
                </a:path>
              </a:pathLst>
            </a:custGeom>
            <a:solidFill>
              <a:srgbClr val="231F20"/>
            </a:solidFill>
            <a:ln w="7575" cap="flat">
              <a:noFill/>
              <a:prstDash val="solid"/>
              <a:round/>
            </a:ln>
          </p:spPr>
          <p:txBody>
            <a:bodyPr rtlCol="0" anchor="ctr"/>
            <a:lstStyle/>
            <a:p>
              <a:endParaRPr lang="en-GB"/>
            </a:p>
          </p:txBody>
        </p:sp>
        <p:sp>
          <p:nvSpPr>
            <p:cNvPr id="1320" name="Freeform: Shape 1319">
              <a:extLst>
                <a:ext uri="{FF2B5EF4-FFF2-40B4-BE49-F238E27FC236}">
                  <a16:creationId xmlns:a16="http://schemas.microsoft.com/office/drawing/2014/main" id="{146DD50A-5650-4BD6-A53D-DAB7C01D6AA2}"/>
                </a:ext>
              </a:extLst>
            </p:cNvPr>
            <p:cNvSpPr/>
            <p:nvPr/>
          </p:nvSpPr>
          <p:spPr>
            <a:xfrm>
              <a:off x="4469328" y="4176067"/>
              <a:ext cx="177955" cy="78704"/>
            </a:xfrm>
            <a:custGeom>
              <a:avLst/>
              <a:gdLst>
                <a:gd name="connsiteX0" fmla="*/ 178175 w 177955"/>
                <a:gd name="connsiteY0" fmla="*/ 16413 h 78704"/>
                <a:gd name="connsiteX1" fmla="*/ 6065 w 177955"/>
                <a:gd name="connsiteY1" fmla="*/ 79048 h 78704"/>
                <a:gd name="connsiteX2" fmla="*/ 219 w 177955"/>
                <a:gd name="connsiteY2" fmla="*/ 62986 h 78704"/>
                <a:gd name="connsiteX3" fmla="*/ 172322 w 177955"/>
                <a:gd name="connsiteY3" fmla="*/ 343 h 78704"/>
                <a:gd name="connsiteX4" fmla="*/ 178175 w 177955"/>
                <a:gd name="connsiteY4" fmla="*/ 16413 h 78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04">
                  <a:moveTo>
                    <a:pt x="178175" y="16413"/>
                  </a:moveTo>
                  <a:lnTo>
                    <a:pt x="6065" y="79048"/>
                  </a:lnTo>
                  <a:lnTo>
                    <a:pt x="219" y="62986"/>
                  </a:lnTo>
                  <a:lnTo>
                    <a:pt x="172322" y="343"/>
                  </a:lnTo>
                  <a:lnTo>
                    <a:pt x="178175" y="16413"/>
                  </a:lnTo>
                  <a:close/>
                </a:path>
              </a:pathLst>
            </a:custGeom>
            <a:solidFill>
              <a:srgbClr val="231F20"/>
            </a:solidFill>
            <a:ln w="7575" cap="flat">
              <a:noFill/>
              <a:prstDash val="solid"/>
              <a:round/>
            </a:ln>
          </p:spPr>
          <p:txBody>
            <a:bodyPr rtlCol="0" anchor="ctr"/>
            <a:lstStyle/>
            <a:p>
              <a:endParaRPr lang="en-GB"/>
            </a:p>
          </p:txBody>
        </p:sp>
        <p:sp>
          <p:nvSpPr>
            <p:cNvPr id="1321" name="Freeform: Shape 1320">
              <a:extLst>
                <a:ext uri="{FF2B5EF4-FFF2-40B4-BE49-F238E27FC236}">
                  <a16:creationId xmlns:a16="http://schemas.microsoft.com/office/drawing/2014/main" id="{8AD32D15-79BC-474A-8F55-85C9AACA45DA}"/>
                </a:ext>
              </a:extLst>
            </p:cNvPr>
            <p:cNvSpPr/>
            <p:nvPr/>
          </p:nvSpPr>
          <p:spPr>
            <a:xfrm>
              <a:off x="4479727" y="4204640"/>
              <a:ext cx="177955" cy="78712"/>
            </a:xfrm>
            <a:custGeom>
              <a:avLst/>
              <a:gdLst>
                <a:gd name="connsiteX0" fmla="*/ 178179 w 177955"/>
                <a:gd name="connsiteY0" fmla="*/ 16425 h 78712"/>
                <a:gd name="connsiteX1" fmla="*/ 6069 w 177955"/>
                <a:gd name="connsiteY1" fmla="*/ 79067 h 78712"/>
                <a:gd name="connsiteX2" fmla="*/ 224 w 177955"/>
                <a:gd name="connsiteY2" fmla="*/ 62998 h 78712"/>
                <a:gd name="connsiteX3" fmla="*/ 172326 w 177955"/>
                <a:gd name="connsiteY3" fmla="*/ 355 h 78712"/>
                <a:gd name="connsiteX4" fmla="*/ 178179 w 177955"/>
                <a:gd name="connsiteY4" fmla="*/ 16425 h 78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12">
                  <a:moveTo>
                    <a:pt x="178179" y="16425"/>
                  </a:moveTo>
                  <a:lnTo>
                    <a:pt x="6069" y="79067"/>
                  </a:lnTo>
                  <a:lnTo>
                    <a:pt x="224" y="62998"/>
                  </a:lnTo>
                  <a:lnTo>
                    <a:pt x="172326" y="355"/>
                  </a:lnTo>
                  <a:lnTo>
                    <a:pt x="178179" y="16425"/>
                  </a:lnTo>
                  <a:close/>
                </a:path>
              </a:pathLst>
            </a:custGeom>
            <a:solidFill>
              <a:srgbClr val="231F20"/>
            </a:solidFill>
            <a:ln w="7575" cap="flat">
              <a:noFill/>
              <a:prstDash val="solid"/>
              <a:round/>
            </a:ln>
          </p:spPr>
          <p:txBody>
            <a:bodyPr rtlCol="0" anchor="ctr"/>
            <a:lstStyle/>
            <a:p>
              <a:endParaRPr lang="en-GB"/>
            </a:p>
          </p:txBody>
        </p:sp>
        <p:sp>
          <p:nvSpPr>
            <p:cNvPr id="1322" name="Freeform: Shape 1321">
              <a:extLst>
                <a:ext uri="{FF2B5EF4-FFF2-40B4-BE49-F238E27FC236}">
                  <a16:creationId xmlns:a16="http://schemas.microsoft.com/office/drawing/2014/main" id="{DF0072C0-CA42-4FD5-BBCF-5DB508E4BA7D}"/>
                </a:ext>
              </a:extLst>
            </p:cNvPr>
            <p:cNvSpPr/>
            <p:nvPr/>
          </p:nvSpPr>
          <p:spPr>
            <a:xfrm>
              <a:off x="4397429" y="4220127"/>
              <a:ext cx="67924" cy="87245"/>
            </a:xfrm>
            <a:custGeom>
              <a:avLst/>
              <a:gdLst>
                <a:gd name="connsiteX0" fmla="*/ 68091 w 67924"/>
                <a:gd name="connsiteY0" fmla="*/ 70719 h 87245"/>
                <a:gd name="connsiteX1" fmla="*/ 63522 w 67924"/>
                <a:gd name="connsiteY1" fmla="*/ 58184 h 87245"/>
                <a:gd name="connsiteX2" fmla="*/ 34060 w 67924"/>
                <a:gd name="connsiteY2" fmla="*/ 68909 h 87245"/>
                <a:gd name="connsiteX3" fmla="*/ 46374 w 67924"/>
                <a:gd name="connsiteY3" fmla="*/ 36398 h 87245"/>
                <a:gd name="connsiteX4" fmla="*/ 48160 w 67924"/>
                <a:gd name="connsiteY4" fmla="*/ 15974 h 87245"/>
                <a:gd name="connsiteX5" fmla="*/ 16941 w 67924"/>
                <a:gd name="connsiteY5" fmla="*/ 2215 h 87245"/>
                <a:gd name="connsiteX6" fmla="*/ 1807 w 67924"/>
                <a:gd name="connsiteY6" fmla="*/ 32963 h 87245"/>
                <a:gd name="connsiteX7" fmla="*/ 15733 w 67924"/>
                <a:gd name="connsiteY7" fmla="*/ 27892 h 87245"/>
                <a:gd name="connsiteX8" fmla="*/ 21510 w 67924"/>
                <a:gd name="connsiteY8" fmla="*/ 14750 h 87245"/>
                <a:gd name="connsiteX9" fmla="*/ 34189 w 67924"/>
                <a:gd name="connsiteY9" fmla="*/ 20937 h 87245"/>
                <a:gd name="connsiteX10" fmla="*/ 33581 w 67924"/>
                <a:gd name="connsiteY10" fmla="*/ 31594 h 87245"/>
                <a:gd name="connsiteX11" fmla="*/ 17131 w 67924"/>
                <a:gd name="connsiteY11" fmla="*/ 75074 h 87245"/>
                <a:gd name="connsiteX12" fmla="*/ 21692 w 67924"/>
                <a:gd name="connsiteY12" fmla="*/ 87609 h 87245"/>
                <a:gd name="connsiteX13" fmla="*/ 68091 w 67924"/>
                <a:gd name="connsiteY13" fmla="*/ 70719 h 87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924" h="87245">
                  <a:moveTo>
                    <a:pt x="68091" y="70719"/>
                  </a:moveTo>
                  <a:lnTo>
                    <a:pt x="63522" y="58184"/>
                  </a:lnTo>
                  <a:lnTo>
                    <a:pt x="34060" y="68909"/>
                  </a:lnTo>
                  <a:lnTo>
                    <a:pt x="46374" y="36398"/>
                  </a:lnTo>
                  <a:cubicBezTo>
                    <a:pt x="49399" y="28379"/>
                    <a:pt x="50851" y="23362"/>
                    <a:pt x="48160" y="15974"/>
                  </a:cubicBezTo>
                  <a:cubicBezTo>
                    <a:pt x="43166" y="2253"/>
                    <a:pt x="30441" y="-2695"/>
                    <a:pt x="16941" y="2215"/>
                  </a:cubicBezTo>
                  <a:cubicBezTo>
                    <a:pt x="3875" y="6974"/>
                    <a:pt x="-3263" y="19037"/>
                    <a:pt x="1807" y="32963"/>
                  </a:cubicBezTo>
                  <a:lnTo>
                    <a:pt x="15733" y="27892"/>
                  </a:lnTo>
                  <a:cubicBezTo>
                    <a:pt x="13042" y="20504"/>
                    <a:pt x="16903" y="16430"/>
                    <a:pt x="21510" y="14750"/>
                  </a:cubicBezTo>
                  <a:cubicBezTo>
                    <a:pt x="27401" y="12606"/>
                    <a:pt x="32129" y="15251"/>
                    <a:pt x="34189" y="20937"/>
                  </a:cubicBezTo>
                  <a:cubicBezTo>
                    <a:pt x="35481" y="24472"/>
                    <a:pt x="35162" y="27254"/>
                    <a:pt x="33581" y="31594"/>
                  </a:cubicBezTo>
                  <a:lnTo>
                    <a:pt x="17131" y="75074"/>
                  </a:lnTo>
                  <a:lnTo>
                    <a:pt x="21692" y="87609"/>
                  </a:lnTo>
                  <a:lnTo>
                    <a:pt x="68091" y="70719"/>
                  </a:lnTo>
                  <a:close/>
                </a:path>
              </a:pathLst>
            </a:custGeom>
            <a:solidFill>
              <a:srgbClr val="231F20"/>
            </a:solidFill>
            <a:ln w="7575" cap="flat">
              <a:noFill/>
              <a:prstDash val="solid"/>
              <a:round/>
            </a:ln>
          </p:spPr>
          <p:txBody>
            <a:bodyPr rtlCol="0" anchor="ctr"/>
            <a:lstStyle/>
            <a:p>
              <a:endParaRPr lang="en-GB"/>
            </a:p>
          </p:txBody>
        </p:sp>
        <p:sp>
          <p:nvSpPr>
            <p:cNvPr id="1323" name="Freeform: Shape 1322">
              <a:extLst>
                <a:ext uri="{FF2B5EF4-FFF2-40B4-BE49-F238E27FC236}">
                  <a16:creationId xmlns:a16="http://schemas.microsoft.com/office/drawing/2014/main" id="{C344E00B-9803-4BF6-8F56-FDB5F65D5043}"/>
                </a:ext>
              </a:extLst>
            </p:cNvPr>
            <p:cNvSpPr/>
            <p:nvPr/>
          </p:nvSpPr>
          <p:spPr>
            <a:xfrm>
              <a:off x="4537824" y="4280129"/>
              <a:ext cx="138458" cy="138458"/>
            </a:xfrm>
            <a:custGeom>
              <a:avLst/>
              <a:gdLst>
                <a:gd name="connsiteX0" fmla="*/ 37190 w 138458"/>
                <a:gd name="connsiteY0" fmla="*/ 138858 h 138458"/>
                <a:gd name="connsiteX1" fmla="*/ 138698 w 138458"/>
                <a:gd name="connsiteY1" fmla="*/ 101915 h 138458"/>
                <a:gd name="connsiteX2" fmla="*/ 101748 w 138458"/>
                <a:gd name="connsiteY2" fmla="*/ 399 h 138458"/>
                <a:gd name="connsiteX3" fmla="*/ 240 w 138458"/>
                <a:gd name="connsiteY3" fmla="*/ 37342 h 138458"/>
                <a:gd name="connsiteX4" fmla="*/ 37190 w 138458"/>
                <a:gd name="connsiteY4" fmla="*/ 138858 h 138458"/>
                <a:gd name="connsiteX5" fmla="*/ 128953 w 138458"/>
                <a:gd name="connsiteY5" fmla="*/ 97370 h 138458"/>
                <a:gd name="connsiteX6" fmla="*/ 41735 w 138458"/>
                <a:gd name="connsiteY6" fmla="*/ 129113 h 138458"/>
                <a:gd name="connsiteX7" fmla="*/ 9984 w 138458"/>
                <a:gd name="connsiteY7" fmla="*/ 41887 h 138458"/>
                <a:gd name="connsiteX8" fmla="*/ 97203 w 138458"/>
                <a:gd name="connsiteY8" fmla="*/ 10144 h 138458"/>
                <a:gd name="connsiteX9" fmla="*/ 128953 w 138458"/>
                <a:gd name="connsiteY9" fmla="*/ 97370 h 138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458" h="138458">
                  <a:moveTo>
                    <a:pt x="37190" y="138858"/>
                  </a:moveTo>
                  <a:lnTo>
                    <a:pt x="138698" y="101915"/>
                  </a:lnTo>
                  <a:lnTo>
                    <a:pt x="101748" y="399"/>
                  </a:lnTo>
                  <a:lnTo>
                    <a:pt x="240" y="37342"/>
                  </a:lnTo>
                  <a:lnTo>
                    <a:pt x="37190" y="138858"/>
                  </a:lnTo>
                  <a:close/>
                  <a:moveTo>
                    <a:pt x="128953" y="97370"/>
                  </a:moveTo>
                  <a:lnTo>
                    <a:pt x="41735" y="129113"/>
                  </a:lnTo>
                  <a:cubicBezTo>
                    <a:pt x="41735" y="129113"/>
                    <a:pt x="9984" y="41887"/>
                    <a:pt x="9984" y="41887"/>
                  </a:cubicBezTo>
                  <a:cubicBezTo>
                    <a:pt x="9984" y="41887"/>
                    <a:pt x="97203" y="10144"/>
                    <a:pt x="97203" y="10144"/>
                  </a:cubicBezTo>
                  <a:lnTo>
                    <a:pt x="128953" y="97370"/>
                  </a:lnTo>
                  <a:close/>
                </a:path>
              </a:pathLst>
            </a:custGeom>
            <a:solidFill>
              <a:srgbClr val="231F20"/>
            </a:solidFill>
            <a:ln w="7575" cap="flat">
              <a:noFill/>
              <a:prstDash val="solid"/>
              <a:round/>
            </a:ln>
          </p:spPr>
          <p:txBody>
            <a:bodyPr rtlCol="0" anchor="ctr"/>
            <a:lstStyle/>
            <a:p>
              <a:endParaRPr lang="en-GB"/>
            </a:p>
          </p:txBody>
        </p:sp>
        <p:sp>
          <p:nvSpPr>
            <p:cNvPr id="1324" name="Freeform: Shape 1323">
              <a:extLst>
                <a:ext uri="{FF2B5EF4-FFF2-40B4-BE49-F238E27FC236}">
                  <a16:creationId xmlns:a16="http://schemas.microsoft.com/office/drawing/2014/main" id="{E4AE0FB6-FAC4-4EC8-BC6C-A06B46F47878}"/>
                </a:ext>
              </a:extLst>
            </p:cNvPr>
            <p:cNvSpPr/>
            <p:nvPr/>
          </p:nvSpPr>
          <p:spPr>
            <a:xfrm>
              <a:off x="4579774" y="4304909"/>
              <a:ext cx="47336" cy="85394"/>
            </a:xfrm>
            <a:custGeom>
              <a:avLst/>
              <a:gdLst>
                <a:gd name="connsiteX0" fmla="*/ 47574 w 47336"/>
                <a:gd name="connsiteY0" fmla="*/ 1759 h 85394"/>
                <a:gd name="connsiteX1" fmla="*/ 35427 w 47336"/>
                <a:gd name="connsiteY1" fmla="*/ 36885 h 85394"/>
                <a:gd name="connsiteX2" fmla="*/ 27005 w 47336"/>
                <a:gd name="connsiteY2" fmla="*/ 72505 h 85394"/>
                <a:gd name="connsiteX3" fmla="*/ 26526 w 47336"/>
                <a:gd name="connsiteY3" fmla="*/ 76123 h 85394"/>
                <a:gd name="connsiteX4" fmla="*/ 20285 w 47336"/>
                <a:gd name="connsiteY4" fmla="*/ 85062 h 85394"/>
                <a:gd name="connsiteX5" fmla="*/ 16226 w 47336"/>
                <a:gd name="connsiteY5" fmla="*/ 85777 h 85394"/>
                <a:gd name="connsiteX6" fmla="*/ 12608 w 47336"/>
                <a:gd name="connsiteY6" fmla="*/ 84432 h 85394"/>
                <a:gd name="connsiteX7" fmla="*/ 9271 w 47336"/>
                <a:gd name="connsiteY7" fmla="*/ 81345 h 85394"/>
                <a:gd name="connsiteX8" fmla="*/ 4642 w 47336"/>
                <a:gd name="connsiteY8" fmla="*/ 75257 h 85394"/>
                <a:gd name="connsiteX9" fmla="*/ 4208 w 47336"/>
                <a:gd name="connsiteY9" fmla="*/ 74649 h 85394"/>
                <a:gd name="connsiteX10" fmla="*/ 514 w 47336"/>
                <a:gd name="connsiteY10" fmla="*/ 68841 h 85394"/>
                <a:gd name="connsiteX11" fmla="*/ 1806 w 47336"/>
                <a:gd name="connsiteY11" fmla="*/ 63019 h 85394"/>
                <a:gd name="connsiteX12" fmla="*/ 6990 w 47336"/>
                <a:gd name="connsiteY12" fmla="*/ 58686 h 85394"/>
                <a:gd name="connsiteX13" fmla="*/ 8731 w 47336"/>
                <a:gd name="connsiteY13" fmla="*/ 58693 h 85394"/>
                <a:gd name="connsiteX14" fmla="*/ 10974 w 47336"/>
                <a:gd name="connsiteY14" fmla="*/ 60616 h 85394"/>
                <a:gd name="connsiteX15" fmla="*/ 13231 w 47336"/>
                <a:gd name="connsiteY15" fmla="*/ 63292 h 85394"/>
                <a:gd name="connsiteX16" fmla="*/ 17404 w 47336"/>
                <a:gd name="connsiteY16" fmla="*/ 66705 h 85394"/>
                <a:gd name="connsiteX17" fmla="*/ 20947 w 47336"/>
                <a:gd name="connsiteY17" fmla="*/ 54171 h 85394"/>
                <a:gd name="connsiteX18" fmla="*/ 25454 w 47336"/>
                <a:gd name="connsiteY18" fmla="*/ 34506 h 85394"/>
                <a:gd name="connsiteX19" fmla="*/ 29886 w 47336"/>
                <a:gd name="connsiteY19" fmla="*/ 18125 h 85394"/>
                <a:gd name="connsiteX20" fmla="*/ 33360 w 47336"/>
                <a:gd name="connsiteY20" fmla="*/ 9953 h 85394"/>
                <a:gd name="connsiteX21" fmla="*/ 38034 w 47336"/>
                <a:gd name="connsiteY21" fmla="*/ 5028 h 85394"/>
                <a:gd name="connsiteX22" fmla="*/ 46358 w 47336"/>
                <a:gd name="connsiteY22" fmla="*/ 399 h 85394"/>
                <a:gd name="connsiteX23" fmla="*/ 47574 w 47336"/>
                <a:gd name="connsiteY23" fmla="*/ 1759 h 8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336" h="85394">
                  <a:moveTo>
                    <a:pt x="47574" y="1759"/>
                  </a:moveTo>
                  <a:cubicBezTo>
                    <a:pt x="42922" y="13344"/>
                    <a:pt x="38878" y="25050"/>
                    <a:pt x="35427" y="36885"/>
                  </a:cubicBezTo>
                  <a:cubicBezTo>
                    <a:pt x="31984" y="48720"/>
                    <a:pt x="29171" y="60586"/>
                    <a:pt x="27005" y="72505"/>
                  </a:cubicBezTo>
                  <a:cubicBezTo>
                    <a:pt x="26845" y="73387"/>
                    <a:pt x="26686" y="74588"/>
                    <a:pt x="26526" y="76123"/>
                  </a:cubicBezTo>
                  <a:cubicBezTo>
                    <a:pt x="25994" y="80775"/>
                    <a:pt x="23911" y="83740"/>
                    <a:pt x="20285" y="85062"/>
                  </a:cubicBezTo>
                  <a:cubicBezTo>
                    <a:pt x="18735" y="85625"/>
                    <a:pt x="17389" y="85861"/>
                    <a:pt x="16226" y="85777"/>
                  </a:cubicBezTo>
                  <a:cubicBezTo>
                    <a:pt x="15063" y="85686"/>
                    <a:pt x="13854" y="85230"/>
                    <a:pt x="12608" y="84432"/>
                  </a:cubicBezTo>
                  <a:cubicBezTo>
                    <a:pt x="11559" y="83709"/>
                    <a:pt x="10449" y="82676"/>
                    <a:pt x="9271" y="81345"/>
                  </a:cubicBezTo>
                  <a:cubicBezTo>
                    <a:pt x="8100" y="80008"/>
                    <a:pt x="6565" y="77978"/>
                    <a:pt x="4642" y="75257"/>
                  </a:cubicBezTo>
                  <a:cubicBezTo>
                    <a:pt x="4512" y="75090"/>
                    <a:pt x="4376" y="74884"/>
                    <a:pt x="4208" y="74649"/>
                  </a:cubicBezTo>
                  <a:cubicBezTo>
                    <a:pt x="2057" y="71623"/>
                    <a:pt x="826" y="69693"/>
                    <a:pt x="514" y="68841"/>
                  </a:cubicBezTo>
                  <a:cubicBezTo>
                    <a:pt x="-109" y="67131"/>
                    <a:pt x="324" y="65177"/>
                    <a:pt x="1806" y="63019"/>
                  </a:cubicBezTo>
                  <a:cubicBezTo>
                    <a:pt x="3289" y="60845"/>
                    <a:pt x="5022" y="59400"/>
                    <a:pt x="6990" y="58686"/>
                  </a:cubicBezTo>
                  <a:cubicBezTo>
                    <a:pt x="7621" y="58450"/>
                    <a:pt x="8207" y="58458"/>
                    <a:pt x="8731" y="58693"/>
                  </a:cubicBezTo>
                  <a:cubicBezTo>
                    <a:pt x="9256" y="58929"/>
                    <a:pt x="10008" y="59575"/>
                    <a:pt x="10974" y="60616"/>
                  </a:cubicBezTo>
                  <a:cubicBezTo>
                    <a:pt x="11551" y="61270"/>
                    <a:pt x="12311" y="62167"/>
                    <a:pt x="13231" y="63292"/>
                  </a:cubicBezTo>
                  <a:cubicBezTo>
                    <a:pt x="15314" y="65824"/>
                    <a:pt x="16705" y="66956"/>
                    <a:pt x="17404" y="66705"/>
                  </a:cubicBezTo>
                  <a:cubicBezTo>
                    <a:pt x="18005" y="66492"/>
                    <a:pt x="19191" y="62312"/>
                    <a:pt x="20947" y="54171"/>
                  </a:cubicBezTo>
                  <a:cubicBezTo>
                    <a:pt x="22642" y="46394"/>
                    <a:pt x="24139" y="39850"/>
                    <a:pt x="25454" y="34506"/>
                  </a:cubicBezTo>
                  <a:cubicBezTo>
                    <a:pt x="27286" y="27034"/>
                    <a:pt x="28761" y="21568"/>
                    <a:pt x="29886" y="18125"/>
                  </a:cubicBezTo>
                  <a:cubicBezTo>
                    <a:pt x="31018" y="14689"/>
                    <a:pt x="32174" y="11975"/>
                    <a:pt x="33360" y="9953"/>
                  </a:cubicBezTo>
                  <a:cubicBezTo>
                    <a:pt x="34401" y="8213"/>
                    <a:pt x="35959" y="6563"/>
                    <a:pt x="38034" y="5028"/>
                  </a:cubicBezTo>
                  <a:cubicBezTo>
                    <a:pt x="40102" y="3485"/>
                    <a:pt x="42884" y="1942"/>
                    <a:pt x="46358" y="399"/>
                  </a:cubicBezTo>
                  <a:lnTo>
                    <a:pt x="47574" y="1759"/>
                  </a:lnTo>
                  <a:close/>
                </a:path>
              </a:pathLst>
            </a:custGeom>
            <a:solidFill>
              <a:srgbClr val="231F20"/>
            </a:solidFill>
            <a:ln w="7575" cap="flat">
              <a:noFill/>
              <a:prstDash val="solid"/>
              <a:round/>
            </a:ln>
          </p:spPr>
          <p:txBody>
            <a:bodyPr rtlCol="0" anchor="ctr"/>
            <a:lstStyle/>
            <a:p>
              <a:endParaRPr lang="en-GB"/>
            </a:p>
          </p:txBody>
        </p:sp>
        <p:sp>
          <p:nvSpPr>
            <p:cNvPr id="1325" name="Freeform: Shape 1324">
              <a:extLst>
                <a:ext uri="{FF2B5EF4-FFF2-40B4-BE49-F238E27FC236}">
                  <a16:creationId xmlns:a16="http://schemas.microsoft.com/office/drawing/2014/main" id="{DB225E3A-AA9A-40A8-92EB-6833D9AD2257}"/>
                </a:ext>
              </a:extLst>
            </p:cNvPr>
            <p:cNvSpPr/>
            <p:nvPr/>
          </p:nvSpPr>
          <p:spPr>
            <a:xfrm>
              <a:off x="4611258" y="3831458"/>
              <a:ext cx="275088" cy="187382"/>
            </a:xfrm>
            <a:custGeom>
              <a:avLst/>
              <a:gdLst>
                <a:gd name="connsiteX0" fmla="*/ 47012 w 275088"/>
                <a:gd name="connsiteY0" fmla="*/ 187255 h 187382"/>
                <a:gd name="connsiteX1" fmla="*/ 61386 w 275088"/>
                <a:gd name="connsiteY1" fmla="*/ 163744 h 187382"/>
                <a:gd name="connsiteX2" fmla="*/ 73290 w 275088"/>
                <a:gd name="connsiteY2" fmla="*/ 116851 h 187382"/>
                <a:gd name="connsiteX3" fmla="*/ 78953 w 275088"/>
                <a:gd name="connsiteY3" fmla="*/ 62076 h 187382"/>
                <a:gd name="connsiteX4" fmla="*/ 71033 w 275088"/>
                <a:gd name="connsiteY4" fmla="*/ 17113 h 187382"/>
                <a:gd name="connsiteX5" fmla="*/ 41562 w 275088"/>
                <a:gd name="connsiteY5" fmla="*/ 413 h 187382"/>
                <a:gd name="connsiteX6" fmla="*/ 9249 w 275088"/>
                <a:gd name="connsiteY6" fmla="*/ 22328 h 187382"/>
                <a:gd name="connsiteX7" fmla="*/ 12958 w 275088"/>
                <a:gd name="connsiteY7" fmla="*/ 113103 h 187382"/>
                <a:gd name="connsiteX8" fmla="*/ 45849 w 275088"/>
                <a:gd name="connsiteY8" fmla="*/ 140750 h 187382"/>
                <a:gd name="connsiteX9" fmla="*/ 97941 w 275088"/>
                <a:gd name="connsiteY9" fmla="*/ 127766 h 187382"/>
                <a:gd name="connsiteX10" fmla="*/ 113623 w 275088"/>
                <a:gd name="connsiteY10" fmla="*/ 115832 h 187382"/>
                <a:gd name="connsiteX11" fmla="*/ 106006 w 275088"/>
                <a:gd name="connsiteY11" fmla="*/ 108216 h 187382"/>
                <a:gd name="connsiteX12" fmla="*/ 104935 w 275088"/>
                <a:gd name="connsiteY12" fmla="*/ 124118 h 187382"/>
                <a:gd name="connsiteX13" fmla="*/ 111183 w 275088"/>
                <a:gd name="connsiteY13" fmla="*/ 145660 h 187382"/>
                <a:gd name="connsiteX14" fmla="*/ 120905 w 275088"/>
                <a:gd name="connsiteY14" fmla="*/ 162885 h 187382"/>
                <a:gd name="connsiteX15" fmla="*/ 136077 w 275088"/>
                <a:gd name="connsiteY15" fmla="*/ 160300 h 187382"/>
                <a:gd name="connsiteX16" fmla="*/ 140000 w 275088"/>
                <a:gd name="connsiteY16" fmla="*/ 146618 h 187382"/>
                <a:gd name="connsiteX17" fmla="*/ 142158 w 275088"/>
                <a:gd name="connsiteY17" fmla="*/ 119131 h 187382"/>
                <a:gd name="connsiteX18" fmla="*/ 131380 w 275088"/>
                <a:gd name="connsiteY18" fmla="*/ 119131 h 187382"/>
                <a:gd name="connsiteX19" fmla="*/ 137316 w 275088"/>
                <a:gd name="connsiteY19" fmla="*/ 141061 h 187382"/>
                <a:gd name="connsiteX20" fmla="*/ 146621 w 275088"/>
                <a:gd name="connsiteY20" fmla="*/ 141061 h 187382"/>
                <a:gd name="connsiteX21" fmla="*/ 149045 w 275088"/>
                <a:gd name="connsiteY21" fmla="*/ 135277 h 187382"/>
                <a:gd name="connsiteX22" fmla="*/ 156327 w 275088"/>
                <a:gd name="connsiteY22" fmla="*/ 116858 h 187382"/>
                <a:gd name="connsiteX23" fmla="*/ 147875 w 275088"/>
                <a:gd name="connsiteY23" fmla="*/ 117945 h 187382"/>
                <a:gd name="connsiteX24" fmla="*/ 163412 w 275088"/>
                <a:gd name="connsiteY24" fmla="*/ 131141 h 187382"/>
                <a:gd name="connsiteX25" fmla="*/ 169941 w 275088"/>
                <a:gd name="connsiteY25" fmla="*/ 130298 h 187382"/>
                <a:gd name="connsiteX26" fmla="*/ 182955 w 275088"/>
                <a:gd name="connsiteY26" fmla="*/ 111826 h 187382"/>
                <a:gd name="connsiteX27" fmla="*/ 186892 w 275088"/>
                <a:gd name="connsiteY27" fmla="*/ 105213 h 187382"/>
                <a:gd name="connsiteX28" fmla="*/ 181587 w 275088"/>
                <a:gd name="connsiteY28" fmla="*/ 105327 h 187382"/>
                <a:gd name="connsiteX29" fmla="*/ 181610 w 275088"/>
                <a:gd name="connsiteY29" fmla="*/ 105479 h 187382"/>
                <a:gd name="connsiteX30" fmla="*/ 181845 w 275088"/>
                <a:gd name="connsiteY30" fmla="*/ 105844 h 187382"/>
                <a:gd name="connsiteX31" fmla="*/ 186976 w 275088"/>
                <a:gd name="connsiteY31" fmla="*/ 111674 h 187382"/>
                <a:gd name="connsiteX32" fmla="*/ 204779 w 275088"/>
                <a:gd name="connsiteY32" fmla="*/ 104864 h 187382"/>
                <a:gd name="connsiteX33" fmla="*/ 195482 w 275088"/>
                <a:gd name="connsiteY33" fmla="*/ 104864 h 187382"/>
                <a:gd name="connsiteX34" fmla="*/ 207561 w 275088"/>
                <a:gd name="connsiteY34" fmla="*/ 119838 h 187382"/>
                <a:gd name="connsiteX35" fmla="*/ 222026 w 275088"/>
                <a:gd name="connsiteY35" fmla="*/ 116228 h 187382"/>
                <a:gd name="connsiteX36" fmla="*/ 228860 w 275088"/>
                <a:gd name="connsiteY36" fmla="*/ 96722 h 187382"/>
                <a:gd name="connsiteX37" fmla="*/ 227240 w 275088"/>
                <a:gd name="connsiteY37" fmla="*/ 65534 h 187382"/>
                <a:gd name="connsiteX38" fmla="*/ 211901 w 275088"/>
                <a:gd name="connsiteY38" fmla="*/ 19956 h 187382"/>
                <a:gd name="connsiteX39" fmla="*/ 202589 w 275088"/>
                <a:gd name="connsiteY39" fmla="*/ 19956 h 187382"/>
                <a:gd name="connsiteX40" fmla="*/ 195277 w 275088"/>
                <a:gd name="connsiteY40" fmla="*/ 72170 h 187382"/>
                <a:gd name="connsiteX41" fmla="*/ 229757 w 275088"/>
                <a:gd name="connsiteY41" fmla="*/ 114426 h 187382"/>
                <a:gd name="connsiteX42" fmla="*/ 272643 w 275088"/>
                <a:gd name="connsiteY42" fmla="*/ 106034 h 187382"/>
                <a:gd name="connsiteX43" fmla="*/ 267201 w 275088"/>
                <a:gd name="connsiteY43" fmla="*/ 96738 h 187382"/>
                <a:gd name="connsiteX44" fmla="*/ 215337 w 275088"/>
                <a:gd name="connsiteY44" fmla="*/ 93302 h 187382"/>
                <a:gd name="connsiteX45" fmla="*/ 205090 w 275088"/>
                <a:gd name="connsiteY45" fmla="*/ 46249 h 187382"/>
                <a:gd name="connsiteX46" fmla="*/ 211901 w 275088"/>
                <a:gd name="connsiteY46" fmla="*/ 25391 h 187382"/>
                <a:gd name="connsiteX47" fmla="*/ 202589 w 275088"/>
                <a:gd name="connsiteY47" fmla="*/ 25391 h 187382"/>
                <a:gd name="connsiteX48" fmla="*/ 217731 w 275088"/>
                <a:gd name="connsiteY48" fmla="*/ 98858 h 187382"/>
                <a:gd name="connsiteX49" fmla="*/ 214949 w 275088"/>
                <a:gd name="connsiteY49" fmla="*/ 107592 h 187382"/>
                <a:gd name="connsiteX50" fmla="*/ 213406 w 275088"/>
                <a:gd name="connsiteY50" fmla="*/ 109736 h 187382"/>
                <a:gd name="connsiteX51" fmla="*/ 212479 w 275088"/>
                <a:gd name="connsiteY51" fmla="*/ 110299 h 187382"/>
                <a:gd name="connsiteX52" fmla="*/ 212730 w 275088"/>
                <a:gd name="connsiteY52" fmla="*/ 110260 h 187382"/>
                <a:gd name="connsiteX53" fmla="*/ 212950 w 275088"/>
                <a:gd name="connsiteY53" fmla="*/ 110352 h 187382"/>
                <a:gd name="connsiteX54" fmla="*/ 212577 w 275088"/>
                <a:gd name="connsiteY54" fmla="*/ 110352 h 187382"/>
                <a:gd name="connsiteX55" fmla="*/ 210274 w 275088"/>
                <a:gd name="connsiteY55" fmla="*/ 108657 h 187382"/>
                <a:gd name="connsiteX56" fmla="*/ 204779 w 275088"/>
                <a:gd name="connsiteY56" fmla="*/ 99421 h 187382"/>
                <a:gd name="connsiteX57" fmla="*/ 195482 w 275088"/>
                <a:gd name="connsiteY57" fmla="*/ 99421 h 187382"/>
                <a:gd name="connsiteX58" fmla="*/ 191932 w 275088"/>
                <a:gd name="connsiteY58" fmla="*/ 102956 h 187382"/>
                <a:gd name="connsiteX59" fmla="*/ 192860 w 275088"/>
                <a:gd name="connsiteY59" fmla="*/ 102621 h 187382"/>
                <a:gd name="connsiteX60" fmla="*/ 189226 w 275088"/>
                <a:gd name="connsiteY60" fmla="*/ 97863 h 187382"/>
                <a:gd name="connsiteX61" fmla="*/ 182301 w 275088"/>
                <a:gd name="connsiteY61" fmla="*/ 95445 h 187382"/>
                <a:gd name="connsiteX62" fmla="*/ 173993 w 275088"/>
                <a:gd name="connsiteY62" fmla="*/ 105806 h 187382"/>
                <a:gd name="connsiteX63" fmla="*/ 166544 w 275088"/>
                <a:gd name="connsiteY63" fmla="*/ 118637 h 187382"/>
                <a:gd name="connsiteX64" fmla="*/ 166483 w 275088"/>
                <a:gd name="connsiteY64" fmla="*/ 118789 h 187382"/>
                <a:gd name="connsiteX65" fmla="*/ 165632 w 275088"/>
                <a:gd name="connsiteY65" fmla="*/ 119663 h 187382"/>
                <a:gd name="connsiteX66" fmla="*/ 162325 w 275088"/>
                <a:gd name="connsiteY66" fmla="*/ 122681 h 187382"/>
                <a:gd name="connsiteX67" fmla="*/ 168847 w 275088"/>
                <a:gd name="connsiteY67" fmla="*/ 121837 h 187382"/>
                <a:gd name="connsiteX68" fmla="*/ 155491 w 275088"/>
                <a:gd name="connsiteY68" fmla="*/ 110329 h 187382"/>
                <a:gd name="connsiteX69" fmla="*/ 147023 w 275088"/>
                <a:gd name="connsiteY69" fmla="*/ 111423 h 187382"/>
                <a:gd name="connsiteX70" fmla="*/ 138806 w 275088"/>
                <a:gd name="connsiteY70" fmla="*/ 131818 h 187382"/>
                <a:gd name="connsiteX71" fmla="*/ 138289 w 275088"/>
                <a:gd name="connsiteY71" fmla="*/ 134091 h 187382"/>
                <a:gd name="connsiteX72" fmla="*/ 138388 w 275088"/>
                <a:gd name="connsiteY72" fmla="*/ 133848 h 187382"/>
                <a:gd name="connsiteX73" fmla="*/ 137316 w 275088"/>
                <a:gd name="connsiteY73" fmla="*/ 135619 h 187382"/>
                <a:gd name="connsiteX74" fmla="*/ 146621 w 275088"/>
                <a:gd name="connsiteY74" fmla="*/ 135619 h 187382"/>
                <a:gd name="connsiteX75" fmla="*/ 142158 w 275088"/>
                <a:gd name="connsiteY75" fmla="*/ 119131 h 187382"/>
                <a:gd name="connsiteX76" fmla="*/ 131380 w 275088"/>
                <a:gd name="connsiteY76" fmla="*/ 119131 h 187382"/>
                <a:gd name="connsiteX77" fmla="*/ 127792 w 275088"/>
                <a:gd name="connsiteY77" fmla="*/ 152273 h 187382"/>
                <a:gd name="connsiteX78" fmla="*/ 126667 w 275088"/>
                <a:gd name="connsiteY78" fmla="*/ 155055 h 187382"/>
                <a:gd name="connsiteX79" fmla="*/ 126294 w 275088"/>
                <a:gd name="connsiteY79" fmla="*/ 155679 h 187382"/>
                <a:gd name="connsiteX80" fmla="*/ 126500 w 275088"/>
                <a:gd name="connsiteY80" fmla="*/ 155481 h 187382"/>
                <a:gd name="connsiteX81" fmla="*/ 128636 w 275088"/>
                <a:gd name="connsiteY81" fmla="*/ 155359 h 187382"/>
                <a:gd name="connsiteX82" fmla="*/ 128233 w 275088"/>
                <a:gd name="connsiteY82" fmla="*/ 155063 h 187382"/>
                <a:gd name="connsiteX83" fmla="*/ 127990 w 275088"/>
                <a:gd name="connsiteY83" fmla="*/ 154751 h 187382"/>
                <a:gd name="connsiteX84" fmla="*/ 126819 w 275088"/>
                <a:gd name="connsiteY84" fmla="*/ 153299 h 187382"/>
                <a:gd name="connsiteX85" fmla="*/ 124820 w 275088"/>
                <a:gd name="connsiteY85" fmla="*/ 149947 h 187382"/>
                <a:gd name="connsiteX86" fmla="*/ 121582 w 275088"/>
                <a:gd name="connsiteY86" fmla="*/ 142794 h 187382"/>
                <a:gd name="connsiteX87" fmla="*/ 116048 w 275088"/>
                <a:gd name="connsiteY87" fmla="*/ 124703 h 187382"/>
                <a:gd name="connsiteX88" fmla="*/ 115120 w 275088"/>
                <a:gd name="connsiteY88" fmla="*/ 120173 h 187382"/>
                <a:gd name="connsiteX89" fmla="*/ 114687 w 275088"/>
                <a:gd name="connsiteY89" fmla="*/ 117269 h 187382"/>
                <a:gd name="connsiteX90" fmla="*/ 114573 w 275088"/>
                <a:gd name="connsiteY90" fmla="*/ 114327 h 187382"/>
                <a:gd name="connsiteX91" fmla="*/ 114528 w 275088"/>
                <a:gd name="connsiteY91" fmla="*/ 114449 h 187382"/>
                <a:gd name="connsiteX92" fmla="*/ 113623 w 275088"/>
                <a:gd name="connsiteY92" fmla="*/ 115832 h 187382"/>
                <a:gd name="connsiteX93" fmla="*/ 106006 w 275088"/>
                <a:gd name="connsiteY93" fmla="*/ 108216 h 187382"/>
                <a:gd name="connsiteX94" fmla="*/ 56696 w 275088"/>
                <a:gd name="connsiteY94" fmla="*/ 131354 h 187382"/>
                <a:gd name="connsiteX95" fmla="*/ 26686 w 275088"/>
                <a:gd name="connsiteY95" fmla="*/ 114707 h 187382"/>
                <a:gd name="connsiteX96" fmla="*/ 15497 w 275088"/>
                <a:gd name="connsiteY96" fmla="*/ 35129 h 187382"/>
                <a:gd name="connsiteX97" fmla="*/ 22954 w 275088"/>
                <a:gd name="connsiteY97" fmla="*/ 20937 h 187382"/>
                <a:gd name="connsiteX98" fmla="*/ 35344 w 275088"/>
                <a:gd name="connsiteY98" fmla="*/ 12743 h 187382"/>
                <a:gd name="connsiteX99" fmla="*/ 43812 w 275088"/>
                <a:gd name="connsiteY99" fmla="*/ 10987 h 187382"/>
                <a:gd name="connsiteX100" fmla="*/ 50418 w 275088"/>
                <a:gd name="connsiteY100" fmla="*/ 11686 h 187382"/>
                <a:gd name="connsiteX101" fmla="*/ 59509 w 275088"/>
                <a:gd name="connsiteY101" fmla="*/ 18717 h 187382"/>
                <a:gd name="connsiteX102" fmla="*/ 68060 w 275088"/>
                <a:gd name="connsiteY102" fmla="*/ 54375 h 187382"/>
                <a:gd name="connsiteX103" fmla="*/ 64632 w 275088"/>
                <a:gd name="connsiteY103" fmla="*/ 103731 h 187382"/>
                <a:gd name="connsiteX104" fmla="*/ 54454 w 275088"/>
                <a:gd name="connsiteY104" fmla="*/ 150038 h 187382"/>
                <a:gd name="connsiteX105" fmla="*/ 48624 w 275088"/>
                <a:gd name="connsiteY105" fmla="*/ 167263 h 187382"/>
                <a:gd name="connsiteX106" fmla="*/ 46237 w 275088"/>
                <a:gd name="connsiteY106" fmla="*/ 172538 h 187382"/>
                <a:gd name="connsiteX107" fmla="*/ 43607 w 275088"/>
                <a:gd name="connsiteY107" fmla="*/ 176955 h 187382"/>
                <a:gd name="connsiteX108" fmla="*/ 43204 w 275088"/>
                <a:gd name="connsiteY108" fmla="*/ 177312 h 187382"/>
                <a:gd name="connsiteX109" fmla="*/ 43561 w 275088"/>
                <a:gd name="connsiteY109" fmla="*/ 177069 h 187382"/>
                <a:gd name="connsiteX110" fmla="*/ 44147 w 275088"/>
                <a:gd name="connsiteY110" fmla="*/ 176871 h 187382"/>
                <a:gd name="connsiteX111" fmla="*/ 47012 w 275088"/>
                <a:gd name="connsiteY111" fmla="*/ 187255 h 187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275088" h="187382">
                  <a:moveTo>
                    <a:pt x="47012" y="187255"/>
                  </a:moveTo>
                  <a:cubicBezTo>
                    <a:pt x="55397" y="184214"/>
                    <a:pt x="58810" y="171140"/>
                    <a:pt x="61386" y="163744"/>
                  </a:cubicBezTo>
                  <a:cubicBezTo>
                    <a:pt x="66685" y="148518"/>
                    <a:pt x="70387" y="132692"/>
                    <a:pt x="73290" y="116851"/>
                  </a:cubicBezTo>
                  <a:cubicBezTo>
                    <a:pt x="76589" y="98813"/>
                    <a:pt x="78885" y="80433"/>
                    <a:pt x="78953" y="62076"/>
                  </a:cubicBezTo>
                  <a:cubicBezTo>
                    <a:pt x="79014" y="47048"/>
                    <a:pt x="77935" y="30750"/>
                    <a:pt x="71033" y="17113"/>
                  </a:cubicBezTo>
                  <a:cubicBezTo>
                    <a:pt x="65294" y="5765"/>
                    <a:pt x="54401" y="-1023"/>
                    <a:pt x="41562" y="413"/>
                  </a:cubicBezTo>
                  <a:cubicBezTo>
                    <a:pt x="27355" y="1994"/>
                    <a:pt x="15847" y="9634"/>
                    <a:pt x="9249" y="22328"/>
                  </a:cubicBezTo>
                  <a:cubicBezTo>
                    <a:pt x="-4768" y="49275"/>
                    <a:pt x="-1401" y="87000"/>
                    <a:pt x="12958" y="113103"/>
                  </a:cubicBezTo>
                  <a:cubicBezTo>
                    <a:pt x="20028" y="125980"/>
                    <a:pt x="31262" y="137116"/>
                    <a:pt x="45849" y="140750"/>
                  </a:cubicBezTo>
                  <a:cubicBezTo>
                    <a:pt x="64138" y="145303"/>
                    <a:pt x="82845" y="137777"/>
                    <a:pt x="97941" y="127766"/>
                  </a:cubicBezTo>
                  <a:cubicBezTo>
                    <a:pt x="103422" y="124141"/>
                    <a:pt x="108614" y="120081"/>
                    <a:pt x="113623" y="115832"/>
                  </a:cubicBezTo>
                  <a:cubicBezTo>
                    <a:pt x="111084" y="113293"/>
                    <a:pt x="108545" y="110755"/>
                    <a:pt x="106006" y="108216"/>
                  </a:cubicBezTo>
                  <a:cubicBezTo>
                    <a:pt x="102153" y="112077"/>
                    <a:pt x="104045" y="119489"/>
                    <a:pt x="104935" y="124118"/>
                  </a:cubicBezTo>
                  <a:cubicBezTo>
                    <a:pt x="106341" y="131453"/>
                    <a:pt x="108492" y="138697"/>
                    <a:pt x="111183" y="145660"/>
                  </a:cubicBezTo>
                  <a:cubicBezTo>
                    <a:pt x="113479" y="151582"/>
                    <a:pt x="116116" y="158461"/>
                    <a:pt x="120905" y="162885"/>
                  </a:cubicBezTo>
                  <a:cubicBezTo>
                    <a:pt x="126028" y="167613"/>
                    <a:pt x="132702" y="166267"/>
                    <a:pt x="136077" y="160300"/>
                  </a:cubicBezTo>
                  <a:cubicBezTo>
                    <a:pt x="138403" y="156188"/>
                    <a:pt x="139300" y="151224"/>
                    <a:pt x="140000" y="146618"/>
                  </a:cubicBezTo>
                  <a:cubicBezTo>
                    <a:pt x="141391" y="137519"/>
                    <a:pt x="141877" y="128321"/>
                    <a:pt x="142158" y="119131"/>
                  </a:cubicBezTo>
                  <a:lnTo>
                    <a:pt x="131380" y="119131"/>
                  </a:lnTo>
                  <a:cubicBezTo>
                    <a:pt x="132109" y="126687"/>
                    <a:pt x="133250" y="134494"/>
                    <a:pt x="137316" y="141061"/>
                  </a:cubicBezTo>
                  <a:cubicBezTo>
                    <a:pt x="139490" y="144565"/>
                    <a:pt x="144431" y="144512"/>
                    <a:pt x="146621" y="141061"/>
                  </a:cubicBezTo>
                  <a:cubicBezTo>
                    <a:pt x="147799" y="139199"/>
                    <a:pt x="148498" y="137375"/>
                    <a:pt x="149045" y="135277"/>
                  </a:cubicBezTo>
                  <a:cubicBezTo>
                    <a:pt x="150710" y="128899"/>
                    <a:pt x="153644" y="122841"/>
                    <a:pt x="156327" y="116858"/>
                  </a:cubicBezTo>
                  <a:cubicBezTo>
                    <a:pt x="153515" y="117223"/>
                    <a:pt x="150695" y="117588"/>
                    <a:pt x="147875" y="117945"/>
                  </a:cubicBezTo>
                  <a:cubicBezTo>
                    <a:pt x="152580" y="122924"/>
                    <a:pt x="157323" y="127850"/>
                    <a:pt x="163412" y="131141"/>
                  </a:cubicBezTo>
                  <a:cubicBezTo>
                    <a:pt x="165601" y="132320"/>
                    <a:pt x="168140" y="131970"/>
                    <a:pt x="169941" y="130298"/>
                  </a:cubicBezTo>
                  <a:cubicBezTo>
                    <a:pt x="175764" y="124886"/>
                    <a:pt x="178911" y="118706"/>
                    <a:pt x="182955" y="111826"/>
                  </a:cubicBezTo>
                  <a:cubicBezTo>
                    <a:pt x="183586" y="110747"/>
                    <a:pt x="187151" y="106255"/>
                    <a:pt x="186892" y="105213"/>
                  </a:cubicBezTo>
                  <a:cubicBezTo>
                    <a:pt x="184817" y="106353"/>
                    <a:pt x="183054" y="106391"/>
                    <a:pt x="181587" y="105327"/>
                  </a:cubicBezTo>
                  <a:cubicBezTo>
                    <a:pt x="181222" y="105046"/>
                    <a:pt x="181230" y="105099"/>
                    <a:pt x="181610" y="105479"/>
                  </a:cubicBezTo>
                  <a:cubicBezTo>
                    <a:pt x="181511" y="104856"/>
                    <a:pt x="181564" y="105411"/>
                    <a:pt x="181845" y="105844"/>
                  </a:cubicBezTo>
                  <a:cubicBezTo>
                    <a:pt x="183236" y="107995"/>
                    <a:pt x="184825" y="110215"/>
                    <a:pt x="186976" y="111674"/>
                  </a:cubicBezTo>
                  <a:cubicBezTo>
                    <a:pt x="194152" y="116547"/>
                    <a:pt x="200605" y="110549"/>
                    <a:pt x="204779" y="104864"/>
                  </a:cubicBezTo>
                  <a:lnTo>
                    <a:pt x="195482" y="104864"/>
                  </a:lnTo>
                  <a:cubicBezTo>
                    <a:pt x="198029" y="110603"/>
                    <a:pt x="201593" y="117056"/>
                    <a:pt x="207561" y="119838"/>
                  </a:cubicBezTo>
                  <a:cubicBezTo>
                    <a:pt x="212806" y="122286"/>
                    <a:pt x="218377" y="120545"/>
                    <a:pt x="222026" y="116228"/>
                  </a:cubicBezTo>
                  <a:cubicBezTo>
                    <a:pt x="226556" y="110876"/>
                    <a:pt x="228054" y="103495"/>
                    <a:pt x="228860" y="96722"/>
                  </a:cubicBezTo>
                  <a:cubicBezTo>
                    <a:pt x="230099" y="86347"/>
                    <a:pt x="229103" y="75773"/>
                    <a:pt x="227240" y="65534"/>
                  </a:cubicBezTo>
                  <a:cubicBezTo>
                    <a:pt x="224375" y="49685"/>
                    <a:pt x="218795" y="34467"/>
                    <a:pt x="211901" y="19956"/>
                  </a:cubicBezTo>
                  <a:cubicBezTo>
                    <a:pt x="210016" y="16004"/>
                    <a:pt x="204702" y="16939"/>
                    <a:pt x="202589" y="19956"/>
                  </a:cubicBezTo>
                  <a:cubicBezTo>
                    <a:pt x="192594" y="34300"/>
                    <a:pt x="192373" y="55652"/>
                    <a:pt x="195277" y="72170"/>
                  </a:cubicBezTo>
                  <a:cubicBezTo>
                    <a:pt x="198599" y="90999"/>
                    <a:pt x="209636" y="110337"/>
                    <a:pt x="229757" y="114426"/>
                  </a:cubicBezTo>
                  <a:cubicBezTo>
                    <a:pt x="244572" y="117436"/>
                    <a:pt x="259447" y="112526"/>
                    <a:pt x="272643" y="106034"/>
                  </a:cubicBezTo>
                  <a:cubicBezTo>
                    <a:pt x="278861" y="102978"/>
                    <a:pt x="273411" y="93682"/>
                    <a:pt x="267201" y="96738"/>
                  </a:cubicBezTo>
                  <a:cubicBezTo>
                    <a:pt x="250561" y="104917"/>
                    <a:pt x="228502" y="110032"/>
                    <a:pt x="215337" y="93302"/>
                  </a:cubicBezTo>
                  <a:cubicBezTo>
                    <a:pt x="205295" y="80532"/>
                    <a:pt x="203327" y="61885"/>
                    <a:pt x="205090" y="46249"/>
                  </a:cubicBezTo>
                  <a:cubicBezTo>
                    <a:pt x="205949" y="38724"/>
                    <a:pt x="207758" y="31336"/>
                    <a:pt x="211901" y="25391"/>
                  </a:cubicBezTo>
                  <a:lnTo>
                    <a:pt x="202589" y="25391"/>
                  </a:lnTo>
                  <a:cubicBezTo>
                    <a:pt x="212912" y="47078"/>
                    <a:pt x="222330" y="74443"/>
                    <a:pt x="217731" y="98858"/>
                  </a:cubicBezTo>
                  <a:cubicBezTo>
                    <a:pt x="217161" y="101891"/>
                    <a:pt x="216378" y="105069"/>
                    <a:pt x="214949" y="107592"/>
                  </a:cubicBezTo>
                  <a:cubicBezTo>
                    <a:pt x="214189" y="108953"/>
                    <a:pt x="214197" y="108999"/>
                    <a:pt x="213406" y="109736"/>
                  </a:cubicBezTo>
                  <a:cubicBezTo>
                    <a:pt x="213292" y="109842"/>
                    <a:pt x="212365" y="110451"/>
                    <a:pt x="212479" y="110299"/>
                  </a:cubicBezTo>
                  <a:cubicBezTo>
                    <a:pt x="213269" y="110230"/>
                    <a:pt x="213345" y="110223"/>
                    <a:pt x="212730" y="110260"/>
                  </a:cubicBezTo>
                  <a:cubicBezTo>
                    <a:pt x="212121" y="110238"/>
                    <a:pt x="212197" y="110260"/>
                    <a:pt x="212950" y="110352"/>
                  </a:cubicBezTo>
                  <a:cubicBezTo>
                    <a:pt x="212699" y="110215"/>
                    <a:pt x="211627" y="109721"/>
                    <a:pt x="212577" y="110352"/>
                  </a:cubicBezTo>
                  <a:cubicBezTo>
                    <a:pt x="211270" y="109478"/>
                    <a:pt x="211483" y="109926"/>
                    <a:pt x="210274" y="108657"/>
                  </a:cubicBezTo>
                  <a:cubicBezTo>
                    <a:pt x="207827" y="106080"/>
                    <a:pt x="206223" y="102667"/>
                    <a:pt x="204779" y="99421"/>
                  </a:cubicBezTo>
                  <a:cubicBezTo>
                    <a:pt x="202977" y="95331"/>
                    <a:pt x="197588" y="96555"/>
                    <a:pt x="195482" y="99421"/>
                  </a:cubicBezTo>
                  <a:cubicBezTo>
                    <a:pt x="194539" y="100706"/>
                    <a:pt x="192738" y="101755"/>
                    <a:pt x="191932" y="102956"/>
                  </a:cubicBezTo>
                  <a:cubicBezTo>
                    <a:pt x="192928" y="101473"/>
                    <a:pt x="193293" y="104065"/>
                    <a:pt x="192860" y="102621"/>
                  </a:cubicBezTo>
                  <a:cubicBezTo>
                    <a:pt x="192571" y="101671"/>
                    <a:pt x="190230" y="98912"/>
                    <a:pt x="189226" y="97863"/>
                  </a:cubicBezTo>
                  <a:cubicBezTo>
                    <a:pt x="187425" y="95955"/>
                    <a:pt x="184977" y="94754"/>
                    <a:pt x="182301" y="95445"/>
                  </a:cubicBezTo>
                  <a:cubicBezTo>
                    <a:pt x="178029" y="96548"/>
                    <a:pt x="176023" y="102370"/>
                    <a:pt x="173993" y="105806"/>
                  </a:cubicBezTo>
                  <a:cubicBezTo>
                    <a:pt x="171485" y="110063"/>
                    <a:pt x="169037" y="114365"/>
                    <a:pt x="166544" y="118637"/>
                  </a:cubicBezTo>
                  <a:cubicBezTo>
                    <a:pt x="165806" y="119907"/>
                    <a:pt x="166680" y="118576"/>
                    <a:pt x="166483" y="118789"/>
                  </a:cubicBezTo>
                  <a:cubicBezTo>
                    <a:pt x="166202" y="119078"/>
                    <a:pt x="165943" y="119390"/>
                    <a:pt x="165632" y="119663"/>
                  </a:cubicBezTo>
                  <a:cubicBezTo>
                    <a:pt x="164522" y="120652"/>
                    <a:pt x="163412" y="121663"/>
                    <a:pt x="162325" y="122681"/>
                  </a:cubicBezTo>
                  <a:cubicBezTo>
                    <a:pt x="164499" y="122400"/>
                    <a:pt x="166673" y="122119"/>
                    <a:pt x="168847" y="121837"/>
                  </a:cubicBezTo>
                  <a:cubicBezTo>
                    <a:pt x="163549" y="118979"/>
                    <a:pt x="159588" y="114662"/>
                    <a:pt x="155491" y="110329"/>
                  </a:cubicBezTo>
                  <a:cubicBezTo>
                    <a:pt x="153294" y="108018"/>
                    <a:pt x="148452" y="108261"/>
                    <a:pt x="147023" y="111423"/>
                  </a:cubicBezTo>
                  <a:cubicBezTo>
                    <a:pt x="144066" y="118014"/>
                    <a:pt x="140638" y="124787"/>
                    <a:pt x="138806" y="131818"/>
                  </a:cubicBezTo>
                  <a:cubicBezTo>
                    <a:pt x="138609" y="132571"/>
                    <a:pt x="138464" y="133338"/>
                    <a:pt x="138289" y="134091"/>
                  </a:cubicBezTo>
                  <a:cubicBezTo>
                    <a:pt x="138069" y="135011"/>
                    <a:pt x="139012" y="132806"/>
                    <a:pt x="138388" y="133848"/>
                  </a:cubicBezTo>
                  <a:cubicBezTo>
                    <a:pt x="138031" y="134440"/>
                    <a:pt x="137689" y="135033"/>
                    <a:pt x="137316" y="135619"/>
                  </a:cubicBezTo>
                  <a:lnTo>
                    <a:pt x="146621" y="135619"/>
                  </a:lnTo>
                  <a:cubicBezTo>
                    <a:pt x="143572" y="130716"/>
                    <a:pt x="142706" y="124787"/>
                    <a:pt x="142158" y="119131"/>
                  </a:cubicBezTo>
                  <a:cubicBezTo>
                    <a:pt x="141497" y="112343"/>
                    <a:pt x="131593" y="112077"/>
                    <a:pt x="131380" y="119131"/>
                  </a:cubicBezTo>
                  <a:cubicBezTo>
                    <a:pt x="131060" y="130024"/>
                    <a:pt x="131060" y="141761"/>
                    <a:pt x="127792" y="152273"/>
                  </a:cubicBezTo>
                  <a:cubicBezTo>
                    <a:pt x="127275" y="153930"/>
                    <a:pt x="127290" y="153915"/>
                    <a:pt x="126667" y="155055"/>
                  </a:cubicBezTo>
                  <a:cubicBezTo>
                    <a:pt x="126553" y="155253"/>
                    <a:pt x="125990" y="156363"/>
                    <a:pt x="126294" y="155679"/>
                  </a:cubicBezTo>
                  <a:cubicBezTo>
                    <a:pt x="126272" y="155732"/>
                    <a:pt x="125952" y="155679"/>
                    <a:pt x="126500" y="155481"/>
                  </a:cubicBezTo>
                  <a:cubicBezTo>
                    <a:pt x="127283" y="155200"/>
                    <a:pt x="127830" y="155169"/>
                    <a:pt x="128636" y="155359"/>
                  </a:cubicBezTo>
                  <a:cubicBezTo>
                    <a:pt x="129479" y="155557"/>
                    <a:pt x="128522" y="155352"/>
                    <a:pt x="128233" y="155063"/>
                  </a:cubicBezTo>
                  <a:cubicBezTo>
                    <a:pt x="129107" y="155937"/>
                    <a:pt x="128400" y="155192"/>
                    <a:pt x="127990" y="154751"/>
                  </a:cubicBezTo>
                  <a:cubicBezTo>
                    <a:pt x="126948" y="153619"/>
                    <a:pt x="127670" y="154592"/>
                    <a:pt x="126819" y="153299"/>
                  </a:cubicBezTo>
                  <a:cubicBezTo>
                    <a:pt x="126097" y="152212"/>
                    <a:pt x="125436" y="151095"/>
                    <a:pt x="124820" y="149947"/>
                  </a:cubicBezTo>
                  <a:cubicBezTo>
                    <a:pt x="123482" y="147431"/>
                    <a:pt x="122532" y="145257"/>
                    <a:pt x="121582" y="142794"/>
                  </a:cubicBezTo>
                  <a:cubicBezTo>
                    <a:pt x="119301" y="136918"/>
                    <a:pt x="117462" y="130845"/>
                    <a:pt x="116048" y="124703"/>
                  </a:cubicBezTo>
                  <a:cubicBezTo>
                    <a:pt x="115706" y="123206"/>
                    <a:pt x="115387" y="121693"/>
                    <a:pt x="115120" y="120173"/>
                  </a:cubicBezTo>
                  <a:cubicBezTo>
                    <a:pt x="114756" y="118136"/>
                    <a:pt x="114801" y="118592"/>
                    <a:pt x="114687" y="117269"/>
                  </a:cubicBezTo>
                  <a:cubicBezTo>
                    <a:pt x="114611" y="116281"/>
                    <a:pt x="114588" y="115315"/>
                    <a:pt x="114573" y="114327"/>
                  </a:cubicBezTo>
                  <a:cubicBezTo>
                    <a:pt x="114558" y="113164"/>
                    <a:pt x="114680" y="114251"/>
                    <a:pt x="114528" y="114449"/>
                  </a:cubicBezTo>
                  <a:cubicBezTo>
                    <a:pt x="115166" y="113651"/>
                    <a:pt x="113600" y="115863"/>
                    <a:pt x="113623" y="115832"/>
                  </a:cubicBezTo>
                  <a:cubicBezTo>
                    <a:pt x="118594" y="110853"/>
                    <a:pt x="111229" y="103784"/>
                    <a:pt x="106006" y="108216"/>
                  </a:cubicBezTo>
                  <a:cubicBezTo>
                    <a:pt x="92446" y="119717"/>
                    <a:pt x="75282" y="131575"/>
                    <a:pt x="56696" y="131354"/>
                  </a:cubicBezTo>
                  <a:cubicBezTo>
                    <a:pt x="44481" y="131217"/>
                    <a:pt x="33862" y="124589"/>
                    <a:pt x="26686" y="114707"/>
                  </a:cubicBezTo>
                  <a:cubicBezTo>
                    <a:pt x="10921" y="92990"/>
                    <a:pt x="7204" y="60175"/>
                    <a:pt x="15497" y="35129"/>
                  </a:cubicBezTo>
                  <a:cubicBezTo>
                    <a:pt x="17093" y="30264"/>
                    <a:pt x="19944" y="24449"/>
                    <a:pt x="22954" y="20937"/>
                  </a:cubicBezTo>
                  <a:cubicBezTo>
                    <a:pt x="26816" y="16445"/>
                    <a:pt x="30206" y="14415"/>
                    <a:pt x="35344" y="12743"/>
                  </a:cubicBezTo>
                  <a:cubicBezTo>
                    <a:pt x="38468" y="11732"/>
                    <a:pt x="41114" y="11124"/>
                    <a:pt x="43812" y="10987"/>
                  </a:cubicBezTo>
                  <a:cubicBezTo>
                    <a:pt x="46997" y="10835"/>
                    <a:pt x="47727" y="10949"/>
                    <a:pt x="50418" y="11686"/>
                  </a:cubicBezTo>
                  <a:cubicBezTo>
                    <a:pt x="53854" y="12636"/>
                    <a:pt x="57426" y="15563"/>
                    <a:pt x="59509" y="18717"/>
                  </a:cubicBezTo>
                  <a:cubicBezTo>
                    <a:pt x="66046" y="28683"/>
                    <a:pt x="67589" y="42076"/>
                    <a:pt x="68060" y="54375"/>
                  </a:cubicBezTo>
                  <a:cubicBezTo>
                    <a:pt x="68684" y="70855"/>
                    <a:pt x="67156" y="87449"/>
                    <a:pt x="64632" y="103731"/>
                  </a:cubicBezTo>
                  <a:cubicBezTo>
                    <a:pt x="62207" y="119344"/>
                    <a:pt x="58893" y="134874"/>
                    <a:pt x="54454" y="150038"/>
                  </a:cubicBezTo>
                  <a:cubicBezTo>
                    <a:pt x="52744" y="155861"/>
                    <a:pt x="50866" y="161630"/>
                    <a:pt x="48624" y="167263"/>
                  </a:cubicBezTo>
                  <a:cubicBezTo>
                    <a:pt x="47955" y="168935"/>
                    <a:pt x="47446" y="170174"/>
                    <a:pt x="46237" y="172538"/>
                  </a:cubicBezTo>
                  <a:cubicBezTo>
                    <a:pt x="45462" y="174074"/>
                    <a:pt x="44618" y="175564"/>
                    <a:pt x="43607" y="176955"/>
                  </a:cubicBezTo>
                  <a:cubicBezTo>
                    <a:pt x="44549" y="175663"/>
                    <a:pt x="43706" y="176871"/>
                    <a:pt x="43204" y="177312"/>
                  </a:cubicBezTo>
                  <a:cubicBezTo>
                    <a:pt x="42345" y="178065"/>
                    <a:pt x="44002" y="176696"/>
                    <a:pt x="43561" y="177069"/>
                  </a:cubicBezTo>
                  <a:cubicBezTo>
                    <a:pt x="43181" y="177373"/>
                    <a:pt x="42140" y="177593"/>
                    <a:pt x="44147" y="176871"/>
                  </a:cubicBezTo>
                  <a:cubicBezTo>
                    <a:pt x="37678" y="179220"/>
                    <a:pt x="40475" y="189634"/>
                    <a:pt x="47012" y="187255"/>
                  </a:cubicBezTo>
                  <a:close/>
                </a:path>
              </a:pathLst>
            </a:custGeom>
            <a:solidFill>
              <a:srgbClr val="231F20"/>
            </a:solidFill>
            <a:ln w="7575" cap="flat">
              <a:noFill/>
              <a:prstDash val="solid"/>
              <a:round/>
            </a:ln>
          </p:spPr>
          <p:txBody>
            <a:bodyPr rtlCol="0" anchor="ctr"/>
            <a:lstStyle/>
            <a:p>
              <a:endParaRPr lang="en-GB"/>
            </a:p>
          </p:txBody>
        </p:sp>
        <p:sp>
          <p:nvSpPr>
            <p:cNvPr id="1326" name="Freeform: Shape 1325">
              <a:extLst>
                <a:ext uri="{FF2B5EF4-FFF2-40B4-BE49-F238E27FC236}">
                  <a16:creationId xmlns:a16="http://schemas.microsoft.com/office/drawing/2014/main" id="{2C2A21AD-890C-45B3-81C1-384B9EE677AA}"/>
                </a:ext>
              </a:extLst>
            </p:cNvPr>
            <p:cNvSpPr/>
            <p:nvPr/>
          </p:nvSpPr>
          <p:spPr>
            <a:xfrm>
              <a:off x="4720466" y="4131493"/>
              <a:ext cx="115110" cy="187381"/>
            </a:xfrm>
            <a:custGeom>
              <a:avLst/>
              <a:gdLst>
                <a:gd name="connsiteX0" fmla="*/ 47018 w 115110"/>
                <a:gd name="connsiteY0" fmla="*/ 187378 h 187381"/>
                <a:gd name="connsiteX1" fmla="*/ 61392 w 115110"/>
                <a:gd name="connsiteY1" fmla="*/ 163859 h 187381"/>
                <a:gd name="connsiteX2" fmla="*/ 73303 w 115110"/>
                <a:gd name="connsiteY2" fmla="*/ 116967 h 187381"/>
                <a:gd name="connsiteX3" fmla="*/ 78966 w 115110"/>
                <a:gd name="connsiteY3" fmla="*/ 62191 h 187381"/>
                <a:gd name="connsiteX4" fmla="*/ 71038 w 115110"/>
                <a:gd name="connsiteY4" fmla="*/ 17237 h 187381"/>
                <a:gd name="connsiteX5" fmla="*/ 41567 w 115110"/>
                <a:gd name="connsiteY5" fmla="*/ 537 h 187381"/>
                <a:gd name="connsiteX6" fmla="*/ 9262 w 115110"/>
                <a:gd name="connsiteY6" fmla="*/ 22444 h 187381"/>
                <a:gd name="connsiteX7" fmla="*/ 12963 w 115110"/>
                <a:gd name="connsiteY7" fmla="*/ 113227 h 187381"/>
                <a:gd name="connsiteX8" fmla="*/ 45855 w 115110"/>
                <a:gd name="connsiteY8" fmla="*/ 140873 h 187381"/>
                <a:gd name="connsiteX9" fmla="*/ 97954 w 115110"/>
                <a:gd name="connsiteY9" fmla="*/ 127890 h 187381"/>
                <a:gd name="connsiteX10" fmla="*/ 113628 w 115110"/>
                <a:gd name="connsiteY10" fmla="*/ 115956 h 187381"/>
                <a:gd name="connsiteX11" fmla="*/ 106012 w 115110"/>
                <a:gd name="connsiteY11" fmla="*/ 108339 h 187381"/>
                <a:gd name="connsiteX12" fmla="*/ 56709 w 115110"/>
                <a:gd name="connsiteY12" fmla="*/ 131478 h 187381"/>
                <a:gd name="connsiteX13" fmla="*/ 26692 w 115110"/>
                <a:gd name="connsiteY13" fmla="*/ 114831 h 187381"/>
                <a:gd name="connsiteX14" fmla="*/ 15502 w 115110"/>
                <a:gd name="connsiteY14" fmla="*/ 35244 h 187381"/>
                <a:gd name="connsiteX15" fmla="*/ 22959 w 115110"/>
                <a:gd name="connsiteY15" fmla="*/ 21068 h 187381"/>
                <a:gd name="connsiteX16" fmla="*/ 35349 w 115110"/>
                <a:gd name="connsiteY16" fmla="*/ 12874 h 187381"/>
                <a:gd name="connsiteX17" fmla="*/ 43817 w 115110"/>
                <a:gd name="connsiteY17" fmla="*/ 11118 h 187381"/>
                <a:gd name="connsiteX18" fmla="*/ 50423 w 115110"/>
                <a:gd name="connsiteY18" fmla="*/ 11809 h 187381"/>
                <a:gd name="connsiteX19" fmla="*/ 59514 w 115110"/>
                <a:gd name="connsiteY19" fmla="*/ 18841 h 187381"/>
                <a:gd name="connsiteX20" fmla="*/ 68066 w 115110"/>
                <a:gd name="connsiteY20" fmla="*/ 54499 h 187381"/>
                <a:gd name="connsiteX21" fmla="*/ 64645 w 115110"/>
                <a:gd name="connsiteY21" fmla="*/ 103847 h 187381"/>
                <a:gd name="connsiteX22" fmla="*/ 54459 w 115110"/>
                <a:gd name="connsiteY22" fmla="*/ 150162 h 187381"/>
                <a:gd name="connsiteX23" fmla="*/ 48629 w 115110"/>
                <a:gd name="connsiteY23" fmla="*/ 167379 h 187381"/>
                <a:gd name="connsiteX24" fmla="*/ 46250 w 115110"/>
                <a:gd name="connsiteY24" fmla="*/ 172662 h 187381"/>
                <a:gd name="connsiteX25" fmla="*/ 43612 w 115110"/>
                <a:gd name="connsiteY25" fmla="*/ 177078 h 187381"/>
                <a:gd name="connsiteX26" fmla="*/ 43209 w 115110"/>
                <a:gd name="connsiteY26" fmla="*/ 177435 h 187381"/>
                <a:gd name="connsiteX27" fmla="*/ 43567 w 115110"/>
                <a:gd name="connsiteY27" fmla="*/ 177185 h 187381"/>
                <a:gd name="connsiteX28" fmla="*/ 44152 w 115110"/>
                <a:gd name="connsiteY28" fmla="*/ 176987 h 187381"/>
                <a:gd name="connsiteX29" fmla="*/ 47018 w 115110"/>
                <a:gd name="connsiteY29" fmla="*/ 187378 h 18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5110" h="187381">
                  <a:moveTo>
                    <a:pt x="47018" y="187378"/>
                  </a:moveTo>
                  <a:cubicBezTo>
                    <a:pt x="55402" y="184330"/>
                    <a:pt x="58815" y="171263"/>
                    <a:pt x="61392" y="163859"/>
                  </a:cubicBezTo>
                  <a:cubicBezTo>
                    <a:pt x="66690" y="148634"/>
                    <a:pt x="70392" y="132808"/>
                    <a:pt x="73303" y="116967"/>
                  </a:cubicBezTo>
                  <a:cubicBezTo>
                    <a:pt x="76602" y="98929"/>
                    <a:pt x="78898" y="80549"/>
                    <a:pt x="78966" y="62191"/>
                  </a:cubicBezTo>
                  <a:cubicBezTo>
                    <a:pt x="79027" y="47171"/>
                    <a:pt x="77947" y="30874"/>
                    <a:pt x="71038" y="17237"/>
                  </a:cubicBezTo>
                  <a:cubicBezTo>
                    <a:pt x="65299" y="5888"/>
                    <a:pt x="54406" y="-892"/>
                    <a:pt x="41567" y="537"/>
                  </a:cubicBezTo>
                  <a:cubicBezTo>
                    <a:pt x="27360" y="2118"/>
                    <a:pt x="15860" y="9757"/>
                    <a:pt x="9262" y="22444"/>
                  </a:cubicBezTo>
                  <a:cubicBezTo>
                    <a:pt x="-4755" y="49390"/>
                    <a:pt x="-1388" y="87124"/>
                    <a:pt x="12963" y="113227"/>
                  </a:cubicBezTo>
                  <a:cubicBezTo>
                    <a:pt x="20033" y="126103"/>
                    <a:pt x="31268" y="137239"/>
                    <a:pt x="45855" y="140873"/>
                  </a:cubicBezTo>
                  <a:cubicBezTo>
                    <a:pt x="64143" y="145426"/>
                    <a:pt x="82858" y="137893"/>
                    <a:pt x="97954" y="127890"/>
                  </a:cubicBezTo>
                  <a:cubicBezTo>
                    <a:pt x="103435" y="124256"/>
                    <a:pt x="108627" y="120205"/>
                    <a:pt x="113628" y="115956"/>
                  </a:cubicBezTo>
                  <a:cubicBezTo>
                    <a:pt x="118934" y="111463"/>
                    <a:pt x="111279" y="103877"/>
                    <a:pt x="106012" y="108339"/>
                  </a:cubicBezTo>
                  <a:cubicBezTo>
                    <a:pt x="92451" y="119832"/>
                    <a:pt x="75287" y="131690"/>
                    <a:pt x="56709" y="131478"/>
                  </a:cubicBezTo>
                  <a:cubicBezTo>
                    <a:pt x="44486" y="131341"/>
                    <a:pt x="33875" y="124712"/>
                    <a:pt x="26692" y="114831"/>
                  </a:cubicBezTo>
                  <a:cubicBezTo>
                    <a:pt x="10926" y="93114"/>
                    <a:pt x="7209" y="60291"/>
                    <a:pt x="15502" y="35244"/>
                  </a:cubicBezTo>
                  <a:cubicBezTo>
                    <a:pt x="17106" y="30387"/>
                    <a:pt x="19957" y="24564"/>
                    <a:pt x="22959" y="21068"/>
                  </a:cubicBezTo>
                  <a:cubicBezTo>
                    <a:pt x="26821" y="16568"/>
                    <a:pt x="30211" y="14531"/>
                    <a:pt x="35349" y="12874"/>
                  </a:cubicBezTo>
                  <a:cubicBezTo>
                    <a:pt x="38481" y="11855"/>
                    <a:pt x="41119" y="11247"/>
                    <a:pt x="43817" y="11118"/>
                  </a:cubicBezTo>
                  <a:cubicBezTo>
                    <a:pt x="47002" y="10966"/>
                    <a:pt x="47732" y="11072"/>
                    <a:pt x="50423" y="11809"/>
                  </a:cubicBezTo>
                  <a:cubicBezTo>
                    <a:pt x="53866" y="12752"/>
                    <a:pt x="57431" y="15686"/>
                    <a:pt x="59514" y="18841"/>
                  </a:cubicBezTo>
                  <a:cubicBezTo>
                    <a:pt x="66051" y="28798"/>
                    <a:pt x="67594" y="42200"/>
                    <a:pt x="68066" y="54499"/>
                  </a:cubicBezTo>
                  <a:cubicBezTo>
                    <a:pt x="68689" y="70978"/>
                    <a:pt x="67169" y="87572"/>
                    <a:pt x="64645" y="103847"/>
                  </a:cubicBezTo>
                  <a:cubicBezTo>
                    <a:pt x="62213" y="119467"/>
                    <a:pt x="58906" y="134997"/>
                    <a:pt x="54459" y="150162"/>
                  </a:cubicBezTo>
                  <a:cubicBezTo>
                    <a:pt x="52749" y="155977"/>
                    <a:pt x="50871" y="161754"/>
                    <a:pt x="48629" y="167379"/>
                  </a:cubicBezTo>
                  <a:cubicBezTo>
                    <a:pt x="47960" y="169051"/>
                    <a:pt x="47451" y="170298"/>
                    <a:pt x="46250" y="172662"/>
                  </a:cubicBezTo>
                  <a:cubicBezTo>
                    <a:pt x="45467" y="174190"/>
                    <a:pt x="44623" y="175687"/>
                    <a:pt x="43612" y="177078"/>
                  </a:cubicBezTo>
                  <a:cubicBezTo>
                    <a:pt x="44555" y="175786"/>
                    <a:pt x="43719" y="176995"/>
                    <a:pt x="43209" y="177435"/>
                  </a:cubicBezTo>
                  <a:cubicBezTo>
                    <a:pt x="42350" y="178188"/>
                    <a:pt x="44015" y="176820"/>
                    <a:pt x="43567" y="177185"/>
                  </a:cubicBezTo>
                  <a:cubicBezTo>
                    <a:pt x="43186" y="177489"/>
                    <a:pt x="42153" y="177717"/>
                    <a:pt x="44152" y="176987"/>
                  </a:cubicBezTo>
                  <a:cubicBezTo>
                    <a:pt x="37691" y="179336"/>
                    <a:pt x="40480" y="189757"/>
                    <a:pt x="47018" y="187378"/>
                  </a:cubicBezTo>
                  <a:close/>
                </a:path>
              </a:pathLst>
            </a:custGeom>
            <a:solidFill>
              <a:srgbClr val="231F20"/>
            </a:solidFill>
            <a:ln w="7575" cap="flat">
              <a:noFill/>
              <a:prstDash val="solid"/>
              <a:round/>
            </a:ln>
          </p:spPr>
          <p:txBody>
            <a:bodyPr rtlCol="0" anchor="ctr"/>
            <a:lstStyle/>
            <a:p>
              <a:endParaRPr lang="en-GB"/>
            </a:p>
          </p:txBody>
        </p:sp>
        <p:sp>
          <p:nvSpPr>
            <p:cNvPr id="1327" name="Freeform: Shape 1326">
              <a:extLst>
                <a:ext uri="{FF2B5EF4-FFF2-40B4-BE49-F238E27FC236}">
                  <a16:creationId xmlns:a16="http://schemas.microsoft.com/office/drawing/2014/main" id="{CC322A92-76C6-408E-BF9A-DC4355C22F72}"/>
                </a:ext>
              </a:extLst>
            </p:cNvPr>
            <p:cNvSpPr/>
            <p:nvPr/>
          </p:nvSpPr>
          <p:spPr>
            <a:xfrm>
              <a:off x="4526589" y="3796409"/>
              <a:ext cx="261349" cy="673883"/>
            </a:xfrm>
            <a:custGeom>
              <a:avLst/>
              <a:gdLst>
                <a:gd name="connsiteX0" fmla="*/ 261610 w 261349"/>
                <a:gd name="connsiteY0" fmla="*/ 674192 h 673883"/>
                <a:gd name="connsiteX1" fmla="*/ 16330 w 261349"/>
                <a:gd name="connsiteY1" fmla="*/ 309 h 673883"/>
                <a:gd name="connsiteX2" fmla="*/ 260 w 261349"/>
                <a:gd name="connsiteY2" fmla="*/ 6155 h 673883"/>
                <a:gd name="connsiteX3" fmla="*/ 243413 w 261349"/>
                <a:gd name="connsiteY3" fmla="*/ 674192 h 673883"/>
                <a:gd name="connsiteX4" fmla="*/ 261610 w 261349"/>
                <a:gd name="connsiteY4" fmla="*/ 674192 h 673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49" h="673883">
                  <a:moveTo>
                    <a:pt x="261610" y="674192"/>
                  </a:moveTo>
                  <a:lnTo>
                    <a:pt x="16330" y="309"/>
                  </a:lnTo>
                  <a:lnTo>
                    <a:pt x="260" y="6155"/>
                  </a:lnTo>
                  <a:lnTo>
                    <a:pt x="243413" y="674192"/>
                  </a:lnTo>
                  <a:lnTo>
                    <a:pt x="261610" y="674192"/>
                  </a:lnTo>
                  <a:close/>
                </a:path>
              </a:pathLst>
            </a:custGeom>
            <a:solidFill>
              <a:srgbClr val="FFFFFF"/>
            </a:solidFill>
            <a:ln w="7575" cap="flat">
              <a:noFill/>
              <a:prstDash val="solid"/>
              <a:round/>
            </a:ln>
          </p:spPr>
          <p:txBody>
            <a:bodyPr rtlCol="0" anchor="ctr"/>
            <a:lstStyle/>
            <a:p>
              <a:endParaRPr lang="en-GB"/>
            </a:p>
          </p:txBody>
        </p:sp>
        <p:sp>
          <p:nvSpPr>
            <p:cNvPr id="1328" name="Freeform: Shape 1327">
              <a:extLst>
                <a:ext uri="{FF2B5EF4-FFF2-40B4-BE49-F238E27FC236}">
                  <a16:creationId xmlns:a16="http://schemas.microsoft.com/office/drawing/2014/main" id="{821A779E-AB16-45A4-BD29-61AFFADC1BE1}"/>
                </a:ext>
              </a:extLst>
            </p:cNvPr>
            <p:cNvSpPr/>
            <p:nvPr/>
          </p:nvSpPr>
          <p:spPr>
            <a:xfrm>
              <a:off x="4118936" y="3484511"/>
              <a:ext cx="990419" cy="985781"/>
            </a:xfrm>
            <a:custGeom>
              <a:avLst/>
              <a:gdLst>
                <a:gd name="connsiteX0" fmla="*/ 990662 w 990419"/>
                <a:gd name="connsiteY0" fmla="*/ 777824 h 985781"/>
                <a:gd name="connsiteX1" fmla="*/ 721186 w 990419"/>
                <a:gd name="connsiteY1" fmla="*/ 37460 h 985781"/>
                <a:gd name="connsiteX2" fmla="*/ 648692 w 990419"/>
                <a:gd name="connsiteY2" fmla="*/ 3656 h 985781"/>
                <a:gd name="connsiteX3" fmla="*/ 37459 w 990419"/>
                <a:gd name="connsiteY3" fmla="*/ 226125 h 985781"/>
                <a:gd name="connsiteX4" fmla="*/ 3656 w 990419"/>
                <a:gd name="connsiteY4" fmla="*/ 298619 h 985781"/>
                <a:gd name="connsiteX5" fmla="*/ 253855 w 990419"/>
                <a:gd name="connsiteY5" fmla="*/ 986025 h 985781"/>
                <a:gd name="connsiteX6" fmla="*/ 282519 w 990419"/>
                <a:gd name="connsiteY6" fmla="*/ 986025 h 985781"/>
                <a:gd name="connsiteX7" fmla="*/ 28968 w 990419"/>
                <a:gd name="connsiteY7" fmla="*/ 289407 h 985781"/>
                <a:gd name="connsiteX8" fmla="*/ 46672 w 990419"/>
                <a:gd name="connsiteY8" fmla="*/ 251438 h 985781"/>
                <a:gd name="connsiteX9" fmla="*/ 657890 w 990419"/>
                <a:gd name="connsiteY9" fmla="*/ 28969 h 985781"/>
                <a:gd name="connsiteX10" fmla="*/ 667999 w 990419"/>
                <a:gd name="connsiteY10" fmla="*/ 27175 h 985781"/>
                <a:gd name="connsiteX11" fmla="*/ 695873 w 990419"/>
                <a:gd name="connsiteY11" fmla="*/ 46672 h 985781"/>
                <a:gd name="connsiteX12" fmla="*/ 990662 w 990419"/>
                <a:gd name="connsiteY12" fmla="*/ 856582 h 985781"/>
                <a:gd name="connsiteX13" fmla="*/ 990662 w 990419"/>
                <a:gd name="connsiteY13" fmla="*/ 777824 h 985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0419" h="985781">
                  <a:moveTo>
                    <a:pt x="990662" y="777824"/>
                  </a:moveTo>
                  <a:lnTo>
                    <a:pt x="721186" y="37460"/>
                  </a:lnTo>
                  <a:cubicBezTo>
                    <a:pt x="710521" y="8141"/>
                    <a:pt x="677965" y="-7001"/>
                    <a:pt x="648692" y="3656"/>
                  </a:cubicBezTo>
                  <a:lnTo>
                    <a:pt x="37459" y="226125"/>
                  </a:lnTo>
                  <a:cubicBezTo>
                    <a:pt x="8156" y="236790"/>
                    <a:pt x="-7009" y="269309"/>
                    <a:pt x="3656" y="298619"/>
                  </a:cubicBezTo>
                  <a:lnTo>
                    <a:pt x="253855" y="986025"/>
                  </a:lnTo>
                  <a:lnTo>
                    <a:pt x="282519" y="986025"/>
                  </a:lnTo>
                  <a:lnTo>
                    <a:pt x="28968" y="289407"/>
                  </a:lnTo>
                  <a:cubicBezTo>
                    <a:pt x="23381" y="274052"/>
                    <a:pt x="31325" y="257025"/>
                    <a:pt x="46672" y="251438"/>
                  </a:cubicBezTo>
                  <a:lnTo>
                    <a:pt x="657890" y="28969"/>
                  </a:lnTo>
                  <a:cubicBezTo>
                    <a:pt x="661227" y="27753"/>
                    <a:pt x="664640" y="27175"/>
                    <a:pt x="667999" y="27175"/>
                  </a:cubicBezTo>
                  <a:cubicBezTo>
                    <a:pt x="680108" y="27175"/>
                    <a:pt x="691503" y="34655"/>
                    <a:pt x="695873" y="46672"/>
                  </a:cubicBezTo>
                  <a:lnTo>
                    <a:pt x="990662" y="856582"/>
                  </a:lnTo>
                  <a:lnTo>
                    <a:pt x="990662" y="777824"/>
                  </a:lnTo>
                  <a:close/>
                </a:path>
              </a:pathLst>
            </a:custGeom>
            <a:solidFill>
              <a:srgbClr val="231F20"/>
            </a:solidFill>
            <a:ln w="7575" cap="flat">
              <a:noFill/>
              <a:prstDash val="solid"/>
              <a:round/>
            </a:ln>
          </p:spPr>
          <p:txBody>
            <a:bodyPr rtlCol="0" anchor="ctr"/>
            <a:lstStyle/>
            <a:p>
              <a:endParaRPr lang="en-GB"/>
            </a:p>
          </p:txBody>
        </p:sp>
      </p:grpSp>
      <p:sp>
        <p:nvSpPr>
          <p:cNvPr id="468" name="Content Placeholder 3">
            <a:extLst>
              <a:ext uri="{FF2B5EF4-FFF2-40B4-BE49-F238E27FC236}">
                <a16:creationId xmlns:a16="http://schemas.microsoft.com/office/drawing/2014/main" id="{2F248524-D8D2-4B5E-9309-F2ABFF121940}"/>
              </a:ext>
            </a:extLst>
          </p:cNvPr>
          <p:cNvSpPr txBox="1">
            <a:spLocks/>
          </p:cNvSpPr>
          <p:nvPr/>
        </p:nvSpPr>
        <p:spPr>
          <a:xfrm>
            <a:off x="1835671" y="95048"/>
            <a:ext cx="4982563" cy="1267689"/>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1500" b="1" dirty="0">
                <a:solidFill>
                  <a:srgbClr val="FFB600"/>
                </a:solidFill>
              </a:rPr>
              <a:t>We control ignition sources</a:t>
            </a:r>
          </a:p>
          <a:p>
            <a:pPr>
              <a:spcBef>
                <a:spcPts val="600"/>
              </a:spcBef>
            </a:pPr>
            <a:r>
              <a:rPr lang="en-US" sz="1050" dirty="0"/>
              <a:t>We identify, eliminate, or control the full range of potential ignition sources during task risk assessment and during job preparation and execution</a:t>
            </a:r>
            <a:r>
              <a:rPr lang="en-US" sz="1050" b="1" dirty="0"/>
              <a:t>.</a:t>
            </a:r>
          </a:p>
          <a:p>
            <a:pPr>
              <a:spcBef>
                <a:spcPts val="600"/>
              </a:spcBef>
            </a:pPr>
            <a:r>
              <a:rPr lang="en-US" sz="1050" dirty="0"/>
              <a:t>We minimize and challenge ignition sources even in “non-hazardous” areas.</a:t>
            </a:r>
          </a:p>
          <a:p>
            <a:pPr>
              <a:spcBef>
                <a:spcPts val="600"/>
              </a:spcBef>
            </a:pPr>
            <a:r>
              <a:rPr lang="en-US" sz="1050" dirty="0"/>
              <a:t>We eliminate ignition sources during breaking containment and start-up and shutdown operations.</a:t>
            </a:r>
          </a:p>
          <a:p>
            <a:pPr marL="0" indent="0">
              <a:buFont typeface="Arial" panose="020B0604020202020204" pitchFamily="34" charset="0"/>
              <a:buNone/>
            </a:pPr>
            <a:endParaRPr lang="en-GB" sz="1200" dirty="0"/>
          </a:p>
        </p:txBody>
      </p:sp>
      <p:grpSp>
        <p:nvGrpSpPr>
          <p:cNvPr id="469" name="Group 468">
            <a:extLst>
              <a:ext uri="{FF2B5EF4-FFF2-40B4-BE49-F238E27FC236}">
                <a16:creationId xmlns:a16="http://schemas.microsoft.com/office/drawing/2014/main" id="{844FD2FE-D68C-4908-89A6-E86E3F496DC0}"/>
              </a:ext>
            </a:extLst>
          </p:cNvPr>
          <p:cNvGrpSpPr>
            <a:grpSpLocks noChangeAspect="1"/>
          </p:cNvGrpSpPr>
          <p:nvPr/>
        </p:nvGrpSpPr>
        <p:grpSpPr>
          <a:xfrm>
            <a:off x="688045" y="96993"/>
            <a:ext cx="1072545" cy="1072545"/>
            <a:chOff x="2457450" y="3431037"/>
            <a:chExt cx="1077355" cy="1077355"/>
          </a:xfrm>
        </p:grpSpPr>
        <p:sp>
          <p:nvSpPr>
            <p:cNvPr id="470" name="Freeform: Shape 469">
              <a:extLst>
                <a:ext uri="{FF2B5EF4-FFF2-40B4-BE49-F238E27FC236}">
                  <a16:creationId xmlns:a16="http://schemas.microsoft.com/office/drawing/2014/main" id="{CC5F8B22-FE36-482F-9D5C-D3DB9DBE1FE1}"/>
                </a:ext>
              </a:extLst>
            </p:cNvPr>
            <p:cNvSpPr/>
            <p:nvPr/>
          </p:nvSpPr>
          <p:spPr>
            <a:xfrm>
              <a:off x="2457450" y="343103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rgbClr val="FCB414"/>
            </a:solidFill>
            <a:ln w="7575" cap="flat">
              <a:noFill/>
              <a:prstDash val="solid"/>
              <a:round/>
            </a:ln>
          </p:spPr>
          <p:txBody>
            <a:bodyPr rtlCol="0" anchor="ctr"/>
            <a:lstStyle/>
            <a:p>
              <a:endParaRPr lang="en-GB"/>
            </a:p>
          </p:txBody>
        </p:sp>
        <p:sp>
          <p:nvSpPr>
            <p:cNvPr id="471" name="Freeform: Shape 470">
              <a:extLst>
                <a:ext uri="{FF2B5EF4-FFF2-40B4-BE49-F238E27FC236}">
                  <a16:creationId xmlns:a16="http://schemas.microsoft.com/office/drawing/2014/main" id="{22B1BA26-99D9-4AA7-A96F-053799E691FA}"/>
                </a:ext>
              </a:extLst>
            </p:cNvPr>
            <p:cNvSpPr/>
            <p:nvPr/>
          </p:nvSpPr>
          <p:spPr>
            <a:xfrm>
              <a:off x="2751735" y="3680840"/>
              <a:ext cx="488945" cy="577186"/>
            </a:xfrm>
            <a:custGeom>
              <a:avLst/>
              <a:gdLst>
                <a:gd name="connsiteX0" fmla="*/ 344992 w 488945"/>
                <a:gd name="connsiteY0" fmla="*/ 102828 h 577186"/>
                <a:gd name="connsiteX1" fmla="*/ 331105 w 488945"/>
                <a:gd name="connsiteY1" fmla="*/ 185235 h 577186"/>
                <a:gd name="connsiteX2" fmla="*/ 252530 w 488945"/>
                <a:gd name="connsiteY2" fmla="*/ 225 h 577186"/>
                <a:gd name="connsiteX3" fmla="*/ 110810 w 488945"/>
                <a:gd name="connsiteY3" fmla="*/ 278937 h 577186"/>
                <a:gd name="connsiteX4" fmla="*/ 64715 w 488945"/>
                <a:gd name="connsiteY4" fmla="*/ 198225 h 577186"/>
                <a:gd name="connsiteX5" fmla="*/ 29346 w 488945"/>
                <a:gd name="connsiteY5" fmla="*/ 463908 h 577186"/>
                <a:gd name="connsiteX6" fmla="*/ 50326 w 488945"/>
                <a:gd name="connsiteY6" fmla="*/ 492193 h 577186"/>
                <a:gd name="connsiteX7" fmla="*/ 226624 w 488945"/>
                <a:gd name="connsiteY7" fmla="*/ 577411 h 577186"/>
                <a:gd name="connsiteX8" fmla="*/ 174479 w 488945"/>
                <a:gd name="connsiteY8" fmla="*/ 472695 h 577186"/>
                <a:gd name="connsiteX9" fmla="*/ 246213 w 488945"/>
                <a:gd name="connsiteY9" fmla="*/ 303451 h 577186"/>
                <a:gd name="connsiteX10" fmla="*/ 317947 w 488945"/>
                <a:gd name="connsiteY10" fmla="*/ 472695 h 577186"/>
                <a:gd name="connsiteX11" fmla="*/ 273684 w 488945"/>
                <a:gd name="connsiteY11" fmla="*/ 576591 h 577186"/>
                <a:gd name="connsiteX12" fmla="*/ 414218 w 488945"/>
                <a:gd name="connsiteY12" fmla="*/ 517771 h 577186"/>
                <a:gd name="connsiteX13" fmla="*/ 480677 w 488945"/>
                <a:gd name="connsiteY13" fmla="*/ 412515 h 577186"/>
                <a:gd name="connsiteX14" fmla="*/ 344992 w 488945"/>
                <a:gd name="connsiteY14" fmla="*/ 102828 h 577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88945" h="577186">
                  <a:moveTo>
                    <a:pt x="344992" y="102828"/>
                  </a:moveTo>
                  <a:cubicBezTo>
                    <a:pt x="344992" y="134929"/>
                    <a:pt x="339641" y="161815"/>
                    <a:pt x="331105" y="185235"/>
                  </a:cubicBezTo>
                  <a:cubicBezTo>
                    <a:pt x="294003" y="138722"/>
                    <a:pt x="252530" y="89807"/>
                    <a:pt x="252530" y="225"/>
                  </a:cubicBezTo>
                  <a:cubicBezTo>
                    <a:pt x="165524" y="60245"/>
                    <a:pt x="94034" y="156555"/>
                    <a:pt x="110810" y="278937"/>
                  </a:cubicBezTo>
                  <a:cubicBezTo>
                    <a:pt x="91753" y="259219"/>
                    <a:pt x="75121" y="234172"/>
                    <a:pt x="64715" y="198225"/>
                  </a:cubicBezTo>
                  <a:cubicBezTo>
                    <a:pt x="6884" y="267626"/>
                    <a:pt x="-27581" y="365904"/>
                    <a:pt x="29346" y="463908"/>
                  </a:cubicBezTo>
                  <a:cubicBezTo>
                    <a:pt x="34933" y="473508"/>
                    <a:pt x="42048" y="483155"/>
                    <a:pt x="50326" y="492193"/>
                  </a:cubicBezTo>
                  <a:cubicBezTo>
                    <a:pt x="73540" y="520667"/>
                    <a:pt x="128498" y="571741"/>
                    <a:pt x="226624" y="577411"/>
                  </a:cubicBezTo>
                  <a:cubicBezTo>
                    <a:pt x="200270" y="555398"/>
                    <a:pt x="180841" y="498768"/>
                    <a:pt x="174479" y="472695"/>
                  </a:cubicBezTo>
                  <a:cubicBezTo>
                    <a:pt x="156205" y="397753"/>
                    <a:pt x="196409" y="338964"/>
                    <a:pt x="246213" y="303451"/>
                  </a:cubicBezTo>
                  <a:cubicBezTo>
                    <a:pt x="246213" y="391079"/>
                    <a:pt x="316465" y="407506"/>
                    <a:pt x="317947" y="472695"/>
                  </a:cubicBezTo>
                  <a:cubicBezTo>
                    <a:pt x="318669" y="504674"/>
                    <a:pt x="300730" y="555398"/>
                    <a:pt x="273684" y="576591"/>
                  </a:cubicBezTo>
                  <a:cubicBezTo>
                    <a:pt x="340272" y="570251"/>
                    <a:pt x="385812" y="542802"/>
                    <a:pt x="414218" y="517771"/>
                  </a:cubicBezTo>
                  <a:cubicBezTo>
                    <a:pt x="447664" y="491623"/>
                    <a:pt x="471243" y="449944"/>
                    <a:pt x="480677" y="412515"/>
                  </a:cubicBezTo>
                  <a:cubicBezTo>
                    <a:pt x="515240" y="275372"/>
                    <a:pt x="439196" y="167827"/>
                    <a:pt x="344992" y="102828"/>
                  </a:cubicBezTo>
                  <a:close/>
                </a:path>
              </a:pathLst>
            </a:custGeom>
            <a:solidFill>
              <a:srgbClr val="231F20"/>
            </a:solidFill>
            <a:ln w="7575" cap="flat">
              <a:noFill/>
              <a:prstDash val="solid"/>
              <a:round/>
            </a:ln>
          </p:spPr>
          <p:txBody>
            <a:bodyPr rtlCol="0" anchor="ctr"/>
            <a:lstStyle/>
            <a:p>
              <a:endParaRPr lang="en-GB"/>
            </a:p>
          </p:txBody>
        </p:sp>
        <p:sp>
          <p:nvSpPr>
            <p:cNvPr id="472" name="Freeform: Shape 471">
              <a:extLst>
                <a:ext uri="{FF2B5EF4-FFF2-40B4-BE49-F238E27FC236}">
                  <a16:creationId xmlns:a16="http://schemas.microsoft.com/office/drawing/2014/main" id="{2BB74C2A-345C-47F1-A511-D187138454A6}"/>
                </a:ext>
              </a:extLst>
            </p:cNvPr>
            <p:cNvSpPr/>
            <p:nvPr/>
          </p:nvSpPr>
          <p:spPr>
            <a:xfrm>
              <a:off x="3107974" y="3908242"/>
              <a:ext cx="77384" cy="200303"/>
            </a:xfrm>
            <a:custGeom>
              <a:avLst/>
              <a:gdLst>
                <a:gd name="connsiteX0" fmla="*/ 287 w 77384"/>
                <a:gd name="connsiteY0" fmla="*/ 241 h 200303"/>
                <a:gd name="connsiteX1" fmla="*/ 49187 w 77384"/>
                <a:gd name="connsiteY1" fmla="*/ 200545 h 200303"/>
                <a:gd name="connsiteX2" fmla="*/ 287 w 77384"/>
                <a:gd name="connsiteY2" fmla="*/ 241 h 200303"/>
              </a:gdLst>
              <a:ahLst/>
              <a:cxnLst>
                <a:cxn ang="0">
                  <a:pos x="connsiteX0" y="connsiteY0"/>
                </a:cxn>
                <a:cxn ang="0">
                  <a:pos x="connsiteX1" y="connsiteY1"/>
                </a:cxn>
                <a:cxn ang="0">
                  <a:pos x="connsiteX2" y="connsiteY2"/>
                </a:cxn>
              </a:cxnLst>
              <a:rect l="l" t="t" r="r" b="b"/>
              <a:pathLst>
                <a:path w="77384" h="200303">
                  <a:moveTo>
                    <a:pt x="287" y="241"/>
                  </a:moveTo>
                  <a:cubicBezTo>
                    <a:pt x="287" y="241"/>
                    <a:pt x="134748" y="81021"/>
                    <a:pt x="49187" y="200545"/>
                  </a:cubicBezTo>
                  <a:cubicBezTo>
                    <a:pt x="49187" y="200545"/>
                    <a:pt x="92431" y="90872"/>
                    <a:pt x="287" y="241"/>
                  </a:cubicBezTo>
                  <a:close/>
                </a:path>
              </a:pathLst>
            </a:custGeom>
            <a:solidFill>
              <a:srgbClr val="FCB414"/>
            </a:solidFill>
            <a:ln w="7575" cap="flat">
              <a:noFill/>
              <a:prstDash val="solid"/>
              <a:round/>
            </a:ln>
          </p:spPr>
          <p:txBody>
            <a:bodyPr rtlCol="0" anchor="ctr"/>
            <a:lstStyle/>
            <a:p>
              <a:endParaRPr lang="en-GB"/>
            </a:p>
          </p:txBody>
        </p:sp>
        <p:sp>
          <p:nvSpPr>
            <p:cNvPr id="473" name="Freeform: Shape 472">
              <a:extLst>
                <a:ext uri="{FF2B5EF4-FFF2-40B4-BE49-F238E27FC236}">
                  <a16:creationId xmlns:a16="http://schemas.microsoft.com/office/drawing/2014/main" id="{1012F454-0B11-4499-90F9-289A25992845}"/>
                </a:ext>
              </a:extLst>
            </p:cNvPr>
            <p:cNvSpPr/>
            <p:nvPr/>
          </p:nvSpPr>
          <p:spPr>
            <a:xfrm>
              <a:off x="2800518" y="3988307"/>
              <a:ext cx="78229" cy="198463"/>
            </a:xfrm>
            <a:custGeom>
              <a:avLst/>
              <a:gdLst>
                <a:gd name="connsiteX0" fmla="*/ 22496 w 78229"/>
                <a:gd name="connsiteY0" fmla="*/ 274 h 198463"/>
                <a:gd name="connsiteX1" fmla="*/ 78389 w 78229"/>
                <a:gd name="connsiteY1" fmla="*/ 198738 h 198463"/>
                <a:gd name="connsiteX2" fmla="*/ 22496 w 78229"/>
                <a:gd name="connsiteY2" fmla="*/ 274 h 198463"/>
              </a:gdLst>
              <a:ahLst/>
              <a:cxnLst>
                <a:cxn ang="0">
                  <a:pos x="connsiteX0" y="connsiteY0"/>
                </a:cxn>
                <a:cxn ang="0">
                  <a:pos x="connsiteX1" y="connsiteY1"/>
                </a:cxn>
                <a:cxn ang="0">
                  <a:pos x="connsiteX2" y="connsiteY2"/>
                </a:cxn>
              </a:cxnLst>
              <a:rect l="l" t="t" r="r" b="b"/>
              <a:pathLst>
                <a:path w="78229" h="198463">
                  <a:moveTo>
                    <a:pt x="22496" y="274"/>
                  </a:moveTo>
                  <a:cubicBezTo>
                    <a:pt x="22496" y="274"/>
                    <a:pt x="-54878" y="136719"/>
                    <a:pt x="78389" y="198738"/>
                  </a:cubicBezTo>
                  <a:cubicBezTo>
                    <a:pt x="78389" y="198738"/>
                    <a:pt x="-13193" y="124496"/>
                    <a:pt x="22496" y="274"/>
                  </a:cubicBezTo>
                  <a:close/>
                </a:path>
              </a:pathLst>
            </a:custGeom>
            <a:solidFill>
              <a:srgbClr val="FCB414"/>
            </a:solidFill>
            <a:ln w="7575" cap="flat">
              <a:noFill/>
              <a:prstDash val="solid"/>
              <a:round/>
            </a:ln>
          </p:spPr>
          <p:txBody>
            <a:bodyPr rtlCol="0" anchor="ctr"/>
            <a:lstStyle/>
            <a:p>
              <a:endParaRPr lang="en-GB"/>
            </a:p>
          </p:txBody>
        </p:sp>
        <p:sp>
          <p:nvSpPr>
            <p:cNvPr id="474" name="Freeform: Shape 473">
              <a:extLst>
                <a:ext uri="{FF2B5EF4-FFF2-40B4-BE49-F238E27FC236}">
                  <a16:creationId xmlns:a16="http://schemas.microsoft.com/office/drawing/2014/main" id="{2608CE5A-5B22-41F9-891D-65F407CF4FA4}"/>
                </a:ext>
              </a:extLst>
            </p:cNvPr>
            <p:cNvSpPr/>
            <p:nvPr/>
          </p:nvSpPr>
          <p:spPr>
            <a:xfrm>
              <a:off x="2602164" y="3575759"/>
              <a:ext cx="787918" cy="787911"/>
            </a:xfrm>
            <a:custGeom>
              <a:avLst/>
              <a:gdLst>
                <a:gd name="connsiteX0" fmla="*/ 788143 w 787918"/>
                <a:gd name="connsiteY0" fmla="*/ 394188 h 787911"/>
                <a:gd name="connsiteX1" fmla="*/ 394180 w 787918"/>
                <a:gd name="connsiteY1" fmla="*/ 225 h 787911"/>
                <a:gd name="connsiteX2" fmla="*/ 224 w 787918"/>
                <a:gd name="connsiteY2" fmla="*/ 394188 h 787911"/>
                <a:gd name="connsiteX3" fmla="*/ 394180 w 787918"/>
                <a:gd name="connsiteY3" fmla="*/ 788136 h 787911"/>
                <a:gd name="connsiteX4" fmla="*/ 788143 w 787918"/>
                <a:gd name="connsiteY4" fmla="*/ 394188 h 787911"/>
                <a:gd name="connsiteX5" fmla="*/ 755822 w 787918"/>
                <a:gd name="connsiteY5" fmla="*/ 394188 h 787911"/>
                <a:gd name="connsiteX6" fmla="*/ 394180 w 787918"/>
                <a:gd name="connsiteY6" fmla="*/ 755815 h 787911"/>
                <a:gd name="connsiteX7" fmla="*/ 32545 w 787918"/>
                <a:gd name="connsiteY7" fmla="*/ 394188 h 787911"/>
                <a:gd name="connsiteX8" fmla="*/ 394180 w 787918"/>
                <a:gd name="connsiteY8" fmla="*/ 32546 h 787911"/>
                <a:gd name="connsiteX9" fmla="*/ 755822 w 787918"/>
                <a:gd name="connsiteY9" fmla="*/ 394188 h 78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7918" h="787911">
                  <a:moveTo>
                    <a:pt x="788143" y="394188"/>
                  </a:moveTo>
                  <a:cubicBezTo>
                    <a:pt x="788143" y="176607"/>
                    <a:pt x="611761" y="225"/>
                    <a:pt x="394180" y="225"/>
                  </a:cubicBezTo>
                  <a:cubicBezTo>
                    <a:pt x="176606" y="225"/>
                    <a:pt x="224" y="176607"/>
                    <a:pt x="224" y="394188"/>
                  </a:cubicBezTo>
                  <a:cubicBezTo>
                    <a:pt x="224" y="611762"/>
                    <a:pt x="176606" y="788136"/>
                    <a:pt x="394180" y="788136"/>
                  </a:cubicBezTo>
                  <a:cubicBezTo>
                    <a:pt x="611761" y="788136"/>
                    <a:pt x="788143" y="611762"/>
                    <a:pt x="788143" y="394188"/>
                  </a:cubicBezTo>
                  <a:close/>
                  <a:moveTo>
                    <a:pt x="755822" y="394188"/>
                  </a:moveTo>
                  <a:cubicBezTo>
                    <a:pt x="755822" y="593914"/>
                    <a:pt x="593913" y="755815"/>
                    <a:pt x="394180" y="755815"/>
                  </a:cubicBezTo>
                  <a:cubicBezTo>
                    <a:pt x="194454" y="755815"/>
                    <a:pt x="32545" y="593914"/>
                    <a:pt x="32545" y="394188"/>
                  </a:cubicBezTo>
                  <a:cubicBezTo>
                    <a:pt x="32545" y="194455"/>
                    <a:pt x="194454" y="32546"/>
                    <a:pt x="394180" y="32546"/>
                  </a:cubicBezTo>
                  <a:cubicBezTo>
                    <a:pt x="593913" y="32546"/>
                    <a:pt x="755822" y="194455"/>
                    <a:pt x="755822" y="394188"/>
                  </a:cubicBezTo>
                  <a:close/>
                </a:path>
              </a:pathLst>
            </a:custGeom>
            <a:solidFill>
              <a:srgbClr val="FFFFFF"/>
            </a:solidFill>
            <a:ln w="7575" cap="flat">
              <a:noFill/>
              <a:prstDash val="solid"/>
              <a:round/>
            </a:ln>
          </p:spPr>
          <p:txBody>
            <a:bodyPr rtlCol="0" anchor="ctr"/>
            <a:lstStyle/>
            <a:p>
              <a:endParaRPr lang="en-GB"/>
            </a:p>
          </p:txBody>
        </p:sp>
        <p:sp>
          <p:nvSpPr>
            <p:cNvPr id="475" name="Freeform: Shape 474">
              <a:extLst>
                <a:ext uri="{FF2B5EF4-FFF2-40B4-BE49-F238E27FC236}">
                  <a16:creationId xmlns:a16="http://schemas.microsoft.com/office/drawing/2014/main" id="{07545B60-D518-4133-894A-A54F70EEFB78}"/>
                </a:ext>
              </a:extLst>
            </p:cNvPr>
            <p:cNvSpPr/>
            <p:nvPr/>
          </p:nvSpPr>
          <p:spPr>
            <a:xfrm>
              <a:off x="2723277" y="3696788"/>
              <a:ext cx="545861" cy="545861"/>
            </a:xfrm>
            <a:custGeom>
              <a:avLst/>
              <a:gdLst>
                <a:gd name="connsiteX0" fmla="*/ 224 w 545861"/>
                <a:gd name="connsiteY0" fmla="*/ 23075 h 545861"/>
                <a:gd name="connsiteX1" fmla="*/ 523236 w 545861"/>
                <a:gd name="connsiteY1" fmla="*/ 546086 h 545861"/>
                <a:gd name="connsiteX2" fmla="*/ 546086 w 545861"/>
                <a:gd name="connsiteY2" fmla="*/ 523237 h 545861"/>
                <a:gd name="connsiteX3" fmla="*/ 23074 w 545861"/>
                <a:gd name="connsiteY3" fmla="*/ 225 h 545861"/>
                <a:gd name="connsiteX4" fmla="*/ 224 w 545861"/>
                <a:gd name="connsiteY4" fmla="*/ 23075 h 545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861" h="545861">
                  <a:moveTo>
                    <a:pt x="224" y="23075"/>
                  </a:moveTo>
                  <a:lnTo>
                    <a:pt x="523236" y="546086"/>
                  </a:lnTo>
                  <a:lnTo>
                    <a:pt x="546086" y="523237"/>
                  </a:lnTo>
                  <a:lnTo>
                    <a:pt x="23074" y="225"/>
                  </a:lnTo>
                  <a:lnTo>
                    <a:pt x="224" y="23075"/>
                  </a:lnTo>
                  <a:close/>
                </a:path>
              </a:pathLst>
            </a:custGeom>
            <a:solidFill>
              <a:srgbClr val="FFFFFF"/>
            </a:solidFill>
            <a:ln w="7575" cap="flat">
              <a:noFill/>
              <a:prstDash val="solid"/>
              <a:round/>
            </a:ln>
          </p:spPr>
          <p:txBody>
            <a:bodyPr rtlCol="0" anchor="ctr"/>
            <a:lstStyle/>
            <a:p>
              <a:endParaRPr lang="en-GB"/>
            </a:p>
          </p:txBody>
        </p:sp>
      </p:grpSp>
      <p:sp>
        <p:nvSpPr>
          <p:cNvPr id="476" name="Content Placeholder 3">
            <a:extLst>
              <a:ext uri="{FF2B5EF4-FFF2-40B4-BE49-F238E27FC236}">
                <a16:creationId xmlns:a16="http://schemas.microsoft.com/office/drawing/2014/main" id="{0DC9F099-FB0A-478C-9883-03DB358ADA46}"/>
              </a:ext>
            </a:extLst>
          </p:cNvPr>
          <p:cNvSpPr txBox="1">
            <a:spLocks/>
          </p:cNvSpPr>
          <p:nvPr/>
        </p:nvSpPr>
        <p:spPr>
          <a:xfrm>
            <a:off x="7156792" y="4340650"/>
            <a:ext cx="4894356" cy="2294922"/>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pPr>
            <a:r>
              <a:rPr lang="en-US" sz="1200" b="1" dirty="0"/>
              <a:t>What potential sources of ignition are there at your site?</a:t>
            </a:r>
          </a:p>
          <a:p>
            <a:pPr>
              <a:lnSpc>
                <a:spcPct val="110000"/>
              </a:lnSpc>
            </a:pPr>
            <a:r>
              <a:rPr lang="en-US" sz="1200" b="1" dirty="0"/>
              <a:t>How are these controlled?</a:t>
            </a:r>
          </a:p>
          <a:p>
            <a:pPr>
              <a:lnSpc>
                <a:spcPct val="110000"/>
              </a:lnSpc>
            </a:pPr>
            <a:r>
              <a:rPr lang="en-US" sz="1200" b="1" dirty="0"/>
              <a:t>How do you minimize ignition sources in different areas of site?</a:t>
            </a:r>
          </a:p>
          <a:p>
            <a:pPr>
              <a:lnSpc>
                <a:spcPct val="110000"/>
              </a:lnSpc>
            </a:pPr>
            <a:r>
              <a:rPr lang="en-US" sz="1200" b="1" dirty="0"/>
              <a:t>How do you eliminate ignition sources during breaking containment?</a:t>
            </a:r>
          </a:p>
          <a:p>
            <a:endParaRPr lang="en-US" sz="1200" dirty="0"/>
          </a:p>
          <a:p>
            <a:pPr marL="0" indent="0">
              <a:buFont typeface="Arial" panose="020B0604020202020204" pitchFamily="34" charset="0"/>
              <a:buNone/>
            </a:pPr>
            <a:endParaRPr lang="en-GB" sz="1200" dirty="0"/>
          </a:p>
        </p:txBody>
      </p:sp>
      <p:pic>
        <p:nvPicPr>
          <p:cNvPr id="387" name="Picture 386">
            <a:extLst>
              <a:ext uri="{FF2B5EF4-FFF2-40B4-BE49-F238E27FC236}">
                <a16:creationId xmlns:a16="http://schemas.microsoft.com/office/drawing/2014/main" id="{25C98512-C6EB-4E48-835D-E7CF6A200A23}"/>
              </a:ext>
            </a:extLst>
          </p:cNvPr>
          <p:cNvPicPr>
            <a:picLocks noChangeAspect="1"/>
          </p:cNvPicPr>
          <p:nvPr/>
        </p:nvPicPr>
        <p:blipFill>
          <a:blip r:embed="rId3"/>
          <a:stretch>
            <a:fillRect/>
          </a:stretch>
        </p:blipFill>
        <p:spPr>
          <a:xfrm rot="787486">
            <a:off x="7320584" y="3549128"/>
            <a:ext cx="1817420" cy="733344"/>
          </a:xfrm>
          <a:prstGeom prst="rect">
            <a:avLst/>
          </a:prstGeom>
        </p:spPr>
      </p:pic>
      <p:sp>
        <p:nvSpPr>
          <p:cNvPr id="478" name="Content Placeholder 3">
            <a:extLst>
              <a:ext uri="{FF2B5EF4-FFF2-40B4-BE49-F238E27FC236}">
                <a16:creationId xmlns:a16="http://schemas.microsoft.com/office/drawing/2014/main" id="{D502905A-8C06-4B8A-935E-40A6B1FB8D79}"/>
              </a:ext>
            </a:extLst>
          </p:cNvPr>
          <p:cNvSpPr txBox="1">
            <a:spLocks/>
          </p:cNvSpPr>
          <p:nvPr/>
        </p:nvSpPr>
        <p:spPr>
          <a:xfrm>
            <a:off x="681486" y="1618688"/>
            <a:ext cx="4654970" cy="4650797"/>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defRPr/>
            </a:pPr>
            <a:r>
              <a:rPr lang="en-US" sz="1200" b="1" dirty="0"/>
              <a:t>Scaffold board fire ignites skip contents:</a:t>
            </a:r>
            <a:endParaRPr lang="en-US" sz="1200" dirty="0"/>
          </a:p>
          <a:p>
            <a:pPr marL="171450" indent="-171450">
              <a:defRPr/>
            </a:pPr>
            <a:r>
              <a:rPr lang="en-US" sz="1200" dirty="0"/>
              <a:t>A single flame detector activated in the control room in the middle of the night and an operator was sent to check the location.</a:t>
            </a:r>
          </a:p>
          <a:p>
            <a:pPr marL="171450" indent="-171450">
              <a:defRPr/>
            </a:pPr>
            <a:r>
              <a:rPr lang="en-US" sz="1200" dirty="0"/>
              <a:t>The operator arrived at the location to find smoke coming from the general waste skip.</a:t>
            </a:r>
          </a:p>
          <a:p>
            <a:pPr marL="171450" indent="-171450">
              <a:defRPr/>
            </a:pPr>
            <a:r>
              <a:rPr lang="en-US" sz="1200" dirty="0"/>
              <a:t>Boards on a scaffold structure were ignited by the adjacent generator exhaust. The hot embers from the scaffold boards ignited the fire in the skip below.</a:t>
            </a:r>
          </a:p>
          <a:p>
            <a:pPr marL="171450" indent="-171450">
              <a:defRPr/>
            </a:pPr>
            <a:r>
              <a:rPr lang="en-US" sz="1200" dirty="0"/>
              <a:t>The GPA was activated, production was shut down and the generator was taken offline.</a:t>
            </a:r>
          </a:p>
          <a:p>
            <a:pPr marL="171450" indent="-171450">
              <a:defRPr/>
            </a:pPr>
            <a:r>
              <a:rPr lang="en-US" sz="1200" dirty="0"/>
              <a:t>The fire team responded and extinguished the fire.</a:t>
            </a:r>
          </a:p>
          <a:p>
            <a:pPr marL="0" indent="0">
              <a:buNone/>
              <a:defRPr/>
            </a:pPr>
            <a:endParaRPr lang="en-US" sz="1200" dirty="0"/>
          </a:p>
          <a:p>
            <a:pPr marL="0" indent="0">
              <a:buNone/>
            </a:pPr>
            <a:r>
              <a:rPr kumimoji="0" lang="en-GB" sz="1200" b="1" i="0" strike="noStrike" kern="1200" cap="none" spc="0" normalizeH="0" baseline="0" noProof="0" dirty="0">
                <a:ln>
                  <a:noFill/>
                </a:ln>
                <a:solidFill>
                  <a:prstClr val="black"/>
                </a:solidFill>
                <a:effectLst/>
                <a:uLnTx/>
                <a:uFillTx/>
                <a:latin typeface="Calibri" panose="020F0502020204030204"/>
                <a:ea typeface="+mn-ea"/>
                <a:cs typeface="+mn-cs"/>
              </a:rPr>
              <a:t>Key Finding:</a:t>
            </a:r>
          </a:p>
          <a:p>
            <a:pPr marL="171450" indent="-171450">
              <a:defRPr/>
            </a:pPr>
            <a:r>
              <a:rPr lang="en-US" sz="1200" dirty="0"/>
              <a:t>The potential for the scaffold boards to ignite due to the close proximity to the hot surface of the exhaust generator had not been identified.</a:t>
            </a:r>
          </a:p>
          <a:p>
            <a:pPr marL="0" indent="0">
              <a:buFont typeface="Arial" panose="020B0604020202020204" pitchFamily="34" charset="0"/>
              <a:buNone/>
            </a:pPr>
            <a:endParaRPr lang="en-GB" sz="1200" dirty="0"/>
          </a:p>
        </p:txBody>
      </p:sp>
      <p:sp>
        <p:nvSpPr>
          <p:cNvPr id="388" name="Content Placeholder 3">
            <a:extLst>
              <a:ext uri="{FF2B5EF4-FFF2-40B4-BE49-F238E27FC236}">
                <a16:creationId xmlns:a16="http://schemas.microsoft.com/office/drawing/2014/main" id="{3B0E81C6-FF1E-42DB-BA80-D7D7E9876FBF}"/>
              </a:ext>
            </a:extLst>
          </p:cNvPr>
          <p:cNvSpPr txBox="1">
            <a:spLocks/>
          </p:cNvSpPr>
          <p:nvPr/>
        </p:nvSpPr>
        <p:spPr>
          <a:xfrm>
            <a:off x="756576" y="1478093"/>
            <a:ext cx="3259658" cy="328572"/>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endParaRPr lang="en-GB" sz="1200" dirty="0"/>
          </a:p>
        </p:txBody>
      </p:sp>
      <p:cxnSp>
        <p:nvCxnSpPr>
          <p:cNvPr id="390" name="Straight Connector 389">
            <a:extLst>
              <a:ext uri="{FF2B5EF4-FFF2-40B4-BE49-F238E27FC236}">
                <a16:creationId xmlns:a16="http://schemas.microsoft.com/office/drawing/2014/main" id="{C68C39C6-B715-4570-8FA7-79D7067CAD60}"/>
              </a:ext>
            </a:extLst>
          </p:cNvPr>
          <p:cNvCxnSpPr>
            <a:cxnSpLocks/>
          </p:cNvCxnSpPr>
          <p:nvPr/>
        </p:nvCxnSpPr>
        <p:spPr>
          <a:xfrm flipV="1">
            <a:off x="6952926" y="361557"/>
            <a:ext cx="0" cy="5423177"/>
          </a:xfrm>
          <a:prstGeom prst="line">
            <a:avLst/>
          </a:prstGeom>
          <a:ln w="57150">
            <a:solidFill>
              <a:srgbClr val="FFB600"/>
            </a:solidFill>
          </a:ln>
        </p:spPr>
        <p:style>
          <a:lnRef idx="1">
            <a:schemeClr val="accent1"/>
          </a:lnRef>
          <a:fillRef idx="0">
            <a:schemeClr val="accent1"/>
          </a:fillRef>
          <a:effectRef idx="0">
            <a:schemeClr val="accent1"/>
          </a:effectRef>
          <a:fontRef idx="minor">
            <a:schemeClr val="tx1"/>
          </a:fontRef>
        </p:style>
      </p:cxnSp>
      <p:pic>
        <p:nvPicPr>
          <p:cNvPr id="389" name="Picture 388" descr="Diagram&#10;&#10;Description automatically generated">
            <a:extLst>
              <a:ext uri="{FF2B5EF4-FFF2-40B4-BE49-F238E27FC236}">
                <a16:creationId xmlns:a16="http://schemas.microsoft.com/office/drawing/2014/main" id="{5E236A1C-EEB9-485D-852E-2F28451F7296}"/>
              </a:ext>
            </a:extLst>
          </p:cNvPr>
          <p:cNvPicPr>
            <a:picLocks noChangeAspect="1"/>
          </p:cNvPicPr>
          <p:nvPr/>
        </p:nvPicPr>
        <p:blipFill rotWithShape="1">
          <a:blip r:embed="rId2">
            <a:extLst>
              <a:ext uri="{28A0092B-C50C-407E-A947-70E740481C1C}">
                <a14:useLocalDpi xmlns:a14="http://schemas.microsoft.com/office/drawing/2010/main" val="0"/>
              </a:ext>
            </a:extLst>
          </a:blip>
          <a:srcRect l="78269" t="7236" r="2019" b="9593"/>
          <a:stretch/>
        </p:blipFill>
        <p:spPr>
          <a:xfrm>
            <a:off x="5422351" y="1556237"/>
            <a:ext cx="1405745" cy="4063785"/>
          </a:xfrm>
          <a:prstGeom prst="rect">
            <a:avLst/>
          </a:prstGeom>
        </p:spPr>
      </p:pic>
    </p:spTree>
    <p:extLst>
      <p:ext uri="{BB962C8B-B14F-4D97-AF65-F5344CB8AC3E}">
        <p14:creationId xmlns:p14="http://schemas.microsoft.com/office/powerpoint/2010/main" val="339576690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5" name="Freeform: Shape 944">
            <a:extLst>
              <a:ext uri="{FF2B5EF4-FFF2-40B4-BE49-F238E27FC236}">
                <a16:creationId xmlns:a16="http://schemas.microsoft.com/office/drawing/2014/main" id="{B6779123-FB1A-4687-B6AD-18D8672434FA}"/>
              </a:ext>
            </a:extLst>
          </p:cNvPr>
          <p:cNvSpPr/>
          <p:nvPr/>
        </p:nvSpPr>
        <p:spPr>
          <a:xfrm rot="10800000">
            <a:off x="1" y="5926392"/>
            <a:ext cx="8779217" cy="931608"/>
          </a:xfrm>
          <a:custGeom>
            <a:avLst/>
            <a:gdLst>
              <a:gd name="connsiteX0" fmla="*/ 1091920 w 8779217"/>
              <a:gd name="connsiteY0" fmla="*/ 931608 h 931608"/>
              <a:gd name="connsiteX1" fmla="*/ 0 w 8779217"/>
              <a:gd name="connsiteY1" fmla="*/ 931608 h 931608"/>
              <a:gd name="connsiteX2" fmla="*/ 538699 w 8779217"/>
              <a:gd name="connsiteY2" fmla="*/ 1 h 931608"/>
              <a:gd name="connsiteX3" fmla="*/ 542918 w 8779217"/>
              <a:gd name="connsiteY3" fmla="*/ 7106 h 931608"/>
              <a:gd name="connsiteX4" fmla="*/ 542918 w 8779217"/>
              <a:gd name="connsiteY4" fmla="*/ 0 h 931608"/>
              <a:gd name="connsiteX5" fmla="*/ 8779217 w 8779217"/>
              <a:gd name="connsiteY5" fmla="*/ 0 h 931608"/>
              <a:gd name="connsiteX6" fmla="*/ 8779217 w 8779217"/>
              <a:gd name="connsiteY6" fmla="*/ 931607 h 931608"/>
              <a:gd name="connsiteX7" fmla="*/ 1091920 w 8779217"/>
              <a:gd name="connsiteY7" fmla="*/ 931607 h 931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79217" h="931608">
                <a:moveTo>
                  <a:pt x="1091920" y="931608"/>
                </a:moveTo>
                <a:lnTo>
                  <a:pt x="0" y="931608"/>
                </a:lnTo>
                <a:lnTo>
                  <a:pt x="538699" y="1"/>
                </a:lnTo>
                <a:lnTo>
                  <a:pt x="542918" y="7106"/>
                </a:lnTo>
                <a:lnTo>
                  <a:pt x="542918" y="0"/>
                </a:lnTo>
                <a:lnTo>
                  <a:pt x="8779217" y="0"/>
                </a:lnTo>
                <a:lnTo>
                  <a:pt x="8779217" y="931607"/>
                </a:lnTo>
                <a:lnTo>
                  <a:pt x="1091920" y="931607"/>
                </a:lnTo>
                <a:close/>
              </a:path>
            </a:pathLst>
          </a:custGeom>
          <a:solidFill>
            <a:srgbClr val="FFB6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highlight>
                <a:srgbClr val="0000FF"/>
              </a:highlight>
            </a:endParaRPr>
          </a:p>
        </p:txBody>
      </p:sp>
      <p:grpSp>
        <p:nvGrpSpPr>
          <p:cNvPr id="946" name="Group 945">
            <a:extLst>
              <a:ext uri="{FF2B5EF4-FFF2-40B4-BE49-F238E27FC236}">
                <a16:creationId xmlns:a16="http://schemas.microsoft.com/office/drawing/2014/main" id="{CF57EE62-0581-40CC-90AC-518EE983C21C}"/>
              </a:ext>
            </a:extLst>
          </p:cNvPr>
          <p:cNvGrpSpPr>
            <a:grpSpLocks noChangeAspect="1"/>
          </p:cNvGrpSpPr>
          <p:nvPr/>
        </p:nvGrpSpPr>
        <p:grpSpPr>
          <a:xfrm>
            <a:off x="5777878" y="6173393"/>
            <a:ext cx="1943100" cy="473075"/>
            <a:chOff x="10443333" y="3041684"/>
            <a:chExt cx="1943100" cy="473075"/>
          </a:xfrm>
          <a:solidFill>
            <a:srgbClr val="221F20"/>
          </a:solidFill>
        </p:grpSpPr>
        <p:sp>
          <p:nvSpPr>
            <p:cNvPr id="947" name="Freeform 6">
              <a:extLst>
                <a:ext uri="{FF2B5EF4-FFF2-40B4-BE49-F238E27FC236}">
                  <a16:creationId xmlns:a16="http://schemas.microsoft.com/office/drawing/2014/main" id="{89AEF4E4-2526-4E7B-B38B-5BC503A204E0}"/>
                </a:ext>
              </a:extLst>
            </p:cNvPr>
            <p:cNvSpPr>
              <a:spLocks noEditPoints="1"/>
            </p:cNvSpPr>
            <p:nvPr/>
          </p:nvSpPr>
          <p:spPr bwMode="auto">
            <a:xfrm>
              <a:off x="10544933" y="3135347"/>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8" name="Freeform 7">
              <a:extLst>
                <a:ext uri="{FF2B5EF4-FFF2-40B4-BE49-F238E27FC236}">
                  <a16:creationId xmlns:a16="http://schemas.microsoft.com/office/drawing/2014/main" id="{F47CCF1A-2DBE-48CC-8558-6900C0AEC9F6}"/>
                </a:ext>
              </a:extLst>
            </p:cNvPr>
            <p:cNvSpPr>
              <a:spLocks noEditPoints="1"/>
            </p:cNvSpPr>
            <p:nvPr/>
          </p:nvSpPr>
          <p:spPr bwMode="auto">
            <a:xfrm>
              <a:off x="10443333" y="3041684"/>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27" name="Group 426">
            <a:extLst>
              <a:ext uri="{FF2B5EF4-FFF2-40B4-BE49-F238E27FC236}">
                <a16:creationId xmlns:a16="http://schemas.microsoft.com/office/drawing/2014/main" id="{F11B262A-4BCF-4498-8AF4-114B95C53568}"/>
              </a:ext>
            </a:extLst>
          </p:cNvPr>
          <p:cNvGrpSpPr>
            <a:grpSpLocks noChangeAspect="1"/>
          </p:cNvGrpSpPr>
          <p:nvPr/>
        </p:nvGrpSpPr>
        <p:grpSpPr>
          <a:xfrm>
            <a:off x="69679" y="4169838"/>
            <a:ext cx="504000" cy="504000"/>
            <a:chOff x="698250" y="783087"/>
            <a:chExt cx="1077355" cy="1077355"/>
          </a:xfrm>
        </p:grpSpPr>
        <p:sp>
          <p:nvSpPr>
            <p:cNvPr id="428" name="Freeform: Shape 427">
              <a:extLst>
                <a:ext uri="{FF2B5EF4-FFF2-40B4-BE49-F238E27FC236}">
                  <a16:creationId xmlns:a16="http://schemas.microsoft.com/office/drawing/2014/main" id="{68ED701A-282C-420A-BB58-10F73283A2C9}"/>
                </a:ext>
              </a:extLst>
            </p:cNvPr>
            <p:cNvSpPr/>
            <p:nvPr/>
          </p:nvSpPr>
          <p:spPr>
            <a:xfrm>
              <a:off x="698250" y="78308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rgbClr val="FCB414"/>
            </a:solidFill>
            <a:ln w="7575" cap="flat">
              <a:noFill/>
              <a:prstDash val="solid"/>
              <a:round/>
            </a:ln>
          </p:spPr>
          <p:txBody>
            <a:bodyPr rtlCol="0" anchor="ctr"/>
            <a:lstStyle/>
            <a:p>
              <a:endParaRPr lang="en-GB"/>
            </a:p>
          </p:txBody>
        </p:sp>
        <p:sp>
          <p:nvSpPr>
            <p:cNvPr id="453" name="Freeform: Shape 452">
              <a:extLst>
                <a:ext uri="{FF2B5EF4-FFF2-40B4-BE49-F238E27FC236}">
                  <a16:creationId xmlns:a16="http://schemas.microsoft.com/office/drawing/2014/main" id="{594EF4EF-A5E9-4534-8F00-61E773953CA4}"/>
                </a:ext>
              </a:extLst>
            </p:cNvPr>
            <p:cNvSpPr/>
            <p:nvPr/>
          </p:nvSpPr>
          <p:spPr>
            <a:xfrm>
              <a:off x="1431849" y="984333"/>
              <a:ext cx="222985" cy="265690"/>
            </a:xfrm>
            <a:custGeom>
              <a:avLst/>
              <a:gdLst>
                <a:gd name="connsiteX0" fmla="*/ 46758 w 222985"/>
                <a:gd name="connsiteY0" fmla="*/ 140 h 265690"/>
                <a:gd name="connsiteX1" fmla="*/ 223338 w 222985"/>
                <a:gd name="connsiteY1" fmla="*/ 265830 h 265690"/>
                <a:gd name="connsiteX2" fmla="*/ 352 w 222985"/>
                <a:gd name="connsiteY2" fmla="*/ 218436 h 265690"/>
                <a:gd name="connsiteX3" fmla="*/ 46758 w 222985"/>
                <a:gd name="connsiteY3" fmla="*/ 140 h 265690"/>
              </a:gdLst>
              <a:ahLst/>
              <a:cxnLst>
                <a:cxn ang="0">
                  <a:pos x="connsiteX0" y="connsiteY0"/>
                </a:cxn>
                <a:cxn ang="0">
                  <a:pos x="connsiteX1" y="connsiteY1"/>
                </a:cxn>
                <a:cxn ang="0">
                  <a:pos x="connsiteX2" y="connsiteY2"/>
                </a:cxn>
                <a:cxn ang="0">
                  <a:pos x="connsiteX3" y="connsiteY3"/>
                </a:cxn>
              </a:cxnLst>
              <a:rect l="l" t="t" r="r" b="b"/>
              <a:pathLst>
                <a:path w="222985" h="265690">
                  <a:moveTo>
                    <a:pt x="46758" y="140"/>
                  </a:moveTo>
                  <a:lnTo>
                    <a:pt x="223338" y="265830"/>
                  </a:lnTo>
                  <a:lnTo>
                    <a:pt x="352" y="218436"/>
                  </a:lnTo>
                  <a:lnTo>
                    <a:pt x="46758" y="140"/>
                  </a:lnTo>
                  <a:close/>
                </a:path>
              </a:pathLst>
            </a:custGeom>
            <a:solidFill>
              <a:srgbClr val="FFFFFF"/>
            </a:solidFill>
            <a:ln w="7575" cap="flat">
              <a:noFill/>
              <a:prstDash val="solid"/>
              <a:round/>
            </a:ln>
          </p:spPr>
          <p:txBody>
            <a:bodyPr rtlCol="0" anchor="ctr"/>
            <a:lstStyle/>
            <a:p>
              <a:endParaRPr lang="en-GB"/>
            </a:p>
          </p:txBody>
        </p:sp>
        <p:sp>
          <p:nvSpPr>
            <p:cNvPr id="454" name="Freeform: Shape 453">
              <a:extLst>
                <a:ext uri="{FF2B5EF4-FFF2-40B4-BE49-F238E27FC236}">
                  <a16:creationId xmlns:a16="http://schemas.microsoft.com/office/drawing/2014/main" id="{9579C8D4-C22C-4483-9BB3-D811D2E26B49}"/>
                </a:ext>
              </a:extLst>
            </p:cNvPr>
            <p:cNvSpPr/>
            <p:nvPr/>
          </p:nvSpPr>
          <p:spPr>
            <a:xfrm>
              <a:off x="1418380" y="970866"/>
              <a:ext cx="249921" cy="292625"/>
            </a:xfrm>
            <a:custGeom>
              <a:avLst/>
              <a:gdLst>
                <a:gd name="connsiteX0" fmla="*/ 71447 w 249921"/>
                <a:gd name="connsiteY0" fmla="*/ 6150 h 292625"/>
                <a:gd name="connsiteX1" fmla="*/ 57703 w 249921"/>
                <a:gd name="connsiteY1" fmla="*/ 380 h 292625"/>
                <a:gd name="connsiteX2" fmla="*/ 47054 w 249921"/>
                <a:gd name="connsiteY2" fmla="*/ 10810 h 292625"/>
                <a:gd name="connsiteX3" fmla="*/ 648 w 249921"/>
                <a:gd name="connsiteY3" fmla="*/ 229105 h 292625"/>
                <a:gd name="connsiteX4" fmla="*/ 2525 w 249921"/>
                <a:gd name="connsiteY4" fmla="*/ 239238 h 292625"/>
                <a:gd name="connsiteX5" fmla="*/ 11023 w 249921"/>
                <a:gd name="connsiteY5" fmla="*/ 245076 h 292625"/>
                <a:gd name="connsiteX6" fmla="*/ 234009 w 249921"/>
                <a:gd name="connsiteY6" fmla="*/ 292470 h 292625"/>
                <a:gd name="connsiteX7" fmla="*/ 247943 w 249921"/>
                <a:gd name="connsiteY7" fmla="*/ 286868 h 292625"/>
                <a:gd name="connsiteX8" fmla="*/ 248026 w 249921"/>
                <a:gd name="connsiteY8" fmla="*/ 271840 h 292625"/>
                <a:gd name="connsiteX9" fmla="*/ 71447 w 249921"/>
                <a:gd name="connsiteY9" fmla="*/ 6150 h 292625"/>
                <a:gd name="connsiteX10" fmla="*/ 66741 w 249921"/>
                <a:gd name="connsiteY10" fmla="*/ 47737 h 292625"/>
                <a:gd name="connsiteX11" fmla="*/ 207321 w 249921"/>
                <a:gd name="connsiteY11" fmla="*/ 259260 h 292625"/>
                <a:gd name="connsiteX12" fmla="*/ 29791 w 249921"/>
                <a:gd name="connsiteY12" fmla="*/ 221527 h 292625"/>
                <a:gd name="connsiteX13" fmla="*/ 66741 w 249921"/>
                <a:gd name="connsiteY13" fmla="*/ 47737 h 29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9921" h="292625">
                  <a:moveTo>
                    <a:pt x="71447" y="6150"/>
                  </a:moveTo>
                  <a:cubicBezTo>
                    <a:pt x="68444" y="1635"/>
                    <a:pt x="63024" y="-638"/>
                    <a:pt x="57703" y="380"/>
                  </a:cubicBezTo>
                  <a:cubicBezTo>
                    <a:pt x="52375" y="1391"/>
                    <a:pt x="48179" y="5504"/>
                    <a:pt x="47054" y="10810"/>
                  </a:cubicBezTo>
                  <a:lnTo>
                    <a:pt x="648" y="229105"/>
                  </a:lnTo>
                  <a:cubicBezTo>
                    <a:pt x="-97" y="232594"/>
                    <a:pt x="579" y="236243"/>
                    <a:pt x="2525" y="239238"/>
                  </a:cubicBezTo>
                  <a:cubicBezTo>
                    <a:pt x="4471" y="242233"/>
                    <a:pt x="7527" y="244331"/>
                    <a:pt x="11023" y="245076"/>
                  </a:cubicBezTo>
                  <a:lnTo>
                    <a:pt x="234009" y="292470"/>
                  </a:lnTo>
                  <a:cubicBezTo>
                    <a:pt x="239361" y="293610"/>
                    <a:pt x="244872" y="291391"/>
                    <a:pt x="247943" y="286868"/>
                  </a:cubicBezTo>
                  <a:cubicBezTo>
                    <a:pt x="251021" y="282338"/>
                    <a:pt x="251052" y="276401"/>
                    <a:pt x="248026" y="271840"/>
                  </a:cubicBezTo>
                  <a:lnTo>
                    <a:pt x="71447" y="6150"/>
                  </a:lnTo>
                  <a:close/>
                  <a:moveTo>
                    <a:pt x="66741" y="47737"/>
                  </a:moveTo>
                  <a:lnTo>
                    <a:pt x="207321" y="259260"/>
                  </a:lnTo>
                  <a:cubicBezTo>
                    <a:pt x="207321" y="259260"/>
                    <a:pt x="29791" y="221527"/>
                    <a:pt x="29791" y="221527"/>
                  </a:cubicBezTo>
                  <a:lnTo>
                    <a:pt x="66741" y="47737"/>
                  </a:lnTo>
                  <a:close/>
                </a:path>
              </a:pathLst>
            </a:custGeom>
            <a:solidFill>
              <a:srgbClr val="231F20"/>
            </a:solidFill>
            <a:ln w="7575" cap="flat">
              <a:noFill/>
              <a:prstDash val="solid"/>
              <a:round/>
            </a:ln>
          </p:spPr>
          <p:txBody>
            <a:bodyPr rtlCol="0" anchor="ctr"/>
            <a:lstStyle/>
            <a:p>
              <a:endParaRPr lang="en-GB"/>
            </a:p>
          </p:txBody>
        </p:sp>
        <p:sp>
          <p:nvSpPr>
            <p:cNvPr id="457" name="Freeform: Shape 456">
              <a:extLst>
                <a:ext uri="{FF2B5EF4-FFF2-40B4-BE49-F238E27FC236}">
                  <a16:creationId xmlns:a16="http://schemas.microsoft.com/office/drawing/2014/main" id="{BE3A8E12-6187-4626-9EB5-5F4B4F8A4BE7}"/>
                </a:ext>
              </a:extLst>
            </p:cNvPr>
            <p:cNvSpPr/>
            <p:nvPr/>
          </p:nvSpPr>
          <p:spPr>
            <a:xfrm>
              <a:off x="1010969" y="1192777"/>
              <a:ext cx="548384" cy="147405"/>
            </a:xfrm>
            <a:custGeom>
              <a:avLst/>
              <a:gdLst>
                <a:gd name="connsiteX0" fmla="*/ 541758 w 548384"/>
                <a:gd name="connsiteY0" fmla="*/ 147608 h 147405"/>
                <a:gd name="connsiteX1" fmla="*/ 245 w 548384"/>
                <a:gd name="connsiteY1" fmla="*/ 32508 h 147405"/>
                <a:gd name="connsiteX2" fmla="*/ 7109 w 548384"/>
                <a:gd name="connsiteY2" fmla="*/ 202 h 147405"/>
                <a:gd name="connsiteX3" fmla="*/ 548629 w 548384"/>
                <a:gd name="connsiteY3" fmla="*/ 115302 h 147405"/>
                <a:gd name="connsiteX4" fmla="*/ 541758 w 548384"/>
                <a:gd name="connsiteY4" fmla="*/ 147608 h 147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05">
                  <a:moveTo>
                    <a:pt x="541758" y="147608"/>
                  </a:moveTo>
                  <a:lnTo>
                    <a:pt x="245" y="32508"/>
                  </a:lnTo>
                  <a:lnTo>
                    <a:pt x="7109" y="202"/>
                  </a:lnTo>
                  <a:lnTo>
                    <a:pt x="548629" y="115302"/>
                  </a:lnTo>
                  <a:lnTo>
                    <a:pt x="541758" y="147608"/>
                  </a:lnTo>
                  <a:close/>
                </a:path>
              </a:pathLst>
            </a:custGeom>
            <a:solidFill>
              <a:srgbClr val="FFFFFF"/>
            </a:solidFill>
            <a:ln w="7575" cap="flat">
              <a:noFill/>
              <a:prstDash val="solid"/>
              <a:round/>
            </a:ln>
          </p:spPr>
          <p:txBody>
            <a:bodyPr rtlCol="0" anchor="ctr"/>
            <a:lstStyle/>
            <a:p>
              <a:endParaRPr lang="en-GB"/>
            </a:p>
          </p:txBody>
        </p:sp>
        <p:sp>
          <p:nvSpPr>
            <p:cNvPr id="458" name="Freeform: Shape 457">
              <a:extLst>
                <a:ext uri="{FF2B5EF4-FFF2-40B4-BE49-F238E27FC236}">
                  <a16:creationId xmlns:a16="http://schemas.microsoft.com/office/drawing/2014/main" id="{3448FF8D-CC80-42FB-AEB0-F3DBA227C0E8}"/>
                </a:ext>
              </a:extLst>
            </p:cNvPr>
            <p:cNvSpPr/>
            <p:nvPr/>
          </p:nvSpPr>
          <p:spPr>
            <a:xfrm>
              <a:off x="996337" y="1261615"/>
              <a:ext cx="548384" cy="147413"/>
            </a:xfrm>
            <a:custGeom>
              <a:avLst/>
              <a:gdLst>
                <a:gd name="connsiteX0" fmla="*/ 541759 w 548384"/>
                <a:gd name="connsiteY0" fmla="*/ 147644 h 147413"/>
                <a:gd name="connsiteX1" fmla="*/ 238 w 548384"/>
                <a:gd name="connsiteY1" fmla="*/ 32537 h 147413"/>
                <a:gd name="connsiteX2" fmla="*/ 7102 w 548384"/>
                <a:gd name="connsiteY2" fmla="*/ 231 h 147413"/>
                <a:gd name="connsiteX3" fmla="*/ 548623 w 548384"/>
                <a:gd name="connsiteY3" fmla="*/ 115338 h 147413"/>
                <a:gd name="connsiteX4" fmla="*/ 541759 w 548384"/>
                <a:gd name="connsiteY4" fmla="*/ 147644 h 147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13">
                  <a:moveTo>
                    <a:pt x="541759" y="147644"/>
                  </a:moveTo>
                  <a:lnTo>
                    <a:pt x="238" y="32537"/>
                  </a:lnTo>
                  <a:lnTo>
                    <a:pt x="7102" y="231"/>
                  </a:lnTo>
                  <a:lnTo>
                    <a:pt x="548623" y="115338"/>
                  </a:lnTo>
                  <a:lnTo>
                    <a:pt x="541759" y="147644"/>
                  </a:lnTo>
                  <a:close/>
                </a:path>
              </a:pathLst>
            </a:custGeom>
            <a:solidFill>
              <a:srgbClr val="FFFFFF"/>
            </a:solidFill>
            <a:ln w="7575" cap="flat">
              <a:noFill/>
              <a:prstDash val="solid"/>
              <a:round/>
            </a:ln>
          </p:spPr>
          <p:txBody>
            <a:bodyPr rtlCol="0" anchor="ctr"/>
            <a:lstStyle/>
            <a:p>
              <a:endParaRPr lang="en-GB"/>
            </a:p>
          </p:txBody>
        </p:sp>
        <p:sp>
          <p:nvSpPr>
            <p:cNvPr id="471" name="Freeform: Shape 470">
              <a:extLst>
                <a:ext uri="{FF2B5EF4-FFF2-40B4-BE49-F238E27FC236}">
                  <a16:creationId xmlns:a16="http://schemas.microsoft.com/office/drawing/2014/main" id="{91697AF9-DF96-4DC3-93E7-4BA1C699CA5C}"/>
                </a:ext>
              </a:extLst>
            </p:cNvPr>
            <p:cNvSpPr/>
            <p:nvPr/>
          </p:nvSpPr>
          <p:spPr>
            <a:xfrm>
              <a:off x="981704" y="1330460"/>
              <a:ext cx="548384" cy="147413"/>
            </a:xfrm>
            <a:custGeom>
              <a:avLst/>
              <a:gdLst>
                <a:gd name="connsiteX0" fmla="*/ 541745 w 548384"/>
                <a:gd name="connsiteY0" fmla="*/ 147673 h 147413"/>
                <a:gd name="connsiteX1" fmla="*/ 232 w 548384"/>
                <a:gd name="connsiteY1" fmla="*/ 32565 h 147413"/>
                <a:gd name="connsiteX2" fmla="*/ 7096 w 548384"/>
                <a:gd name="connsiteY2" fmla="*/ 260 h 147413"/>
                <a:gd name="connsiteX3" fmla="*/ 548617 w 548384"/>
                <a:gd name="connsiteY3" fmla="*/ 115367 h 147413"/>
                <a:gd name="connsiteX4" fmla="*/ 541745 w 548384"/>
                <a:gd name="connsiteY4" fmla="*/ 147673 h 147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13">
                  <a:moveTo>
                    <a:pt x="541745" y="147673"/>
                  </a:moveTo>
                  <a:lnTo>
                    <a:pt x="232" y="32565"/>
                  </a:lnTo>
                  <a:lnTo>
                    <a:pt x="7096" y="260"/>
                  </a:lnTo>
                  <a:lnTo>
                    <a:pt x="548617" y="115367"/>
                  </a:lnTo>
                  <a:lnTo>
                    <a:pt x="541745" y="147673"/>
                  </a:lnTo>
                  <a:close/>
                </a:path>
              </a:pathLst>
            </a:custGeom>
            <a:solidFill>
              <a:srgbClr val="FFFFFF"/>
            </a:solidFill>
            <a:ln w="7575" cap="flat">
              <a:noFill/>
              <a:prstDash val="solid"/>
              <a:round/>
            </a:ln>
          </p:spPr>
          <p:txBody>
            <a:bodyPr rtlCol="0" anchor="ctr"/>
            <a:lstStyle/>
            <a:p>
              <a:endParaRPr lang="en-GB"/>
            </a:p>
          </p:txBody>
        </p:sp>
        <p:sp>
          <p:nvSpPr>
            <p:cNvPr id="472" name="Freeform: Shape 471">
              <a:extLst>
                <a:ext uri="{FF2B5EF4-FFF2-40B4-BE49-F238E27FC236}">
                  <a16:creationId xmlns:a16="http://schemas.microsoft.com/office/drawing/2014/main" id="{26A9463B-3CAE-4A69-B811-648617C583E0}"/>
                </a:ext>
              </a:extLst>
            </p:cNvPr>
            <p:cNvSpPr/>
            <p:nvPr/>
          </p:nvSpPr>
          <p:spPr>
            <a:xfrm>
              <a:off x="960025" y="1432440"/>
              <a:ext cx="548384" cy="147405"/>
            </a:xfrm>
            <a:custGeom>
              <a:avLst/>
              <a:gdLst>
                <a:gd name="connsiteX0" fmla="*/ 541744 w 548384"/>
                <a:gd name="connsiteY0" fmla="*/ 147708 h 147405"/>
                <a:gd name="connsiteX1" fmla="*/ 223 w 548384"/>
                <a:gd name="connsiteY1" fmla="*/ 32608 h 147405"/>
                <a:gd name="connsiteX2" fmla="*/ 7087 w 548384"/>
                <a:gd name="connsiteY2" fmla="*/ 302 h 147405"/>
                <a:gd name="connsiteX3" fmla="*/ 548608 w 548384"/>
                <a:gd name="connsiteY3" fmla="*/ 115402 h 147405"/>
                <a:gd name="connsiteX4" fmla="*/ 541744 w 548384"/>
                <a:gd name="connsiteY4" fmla="*/ 147708 h 147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05">
                  <a:moveTo>
                    <a:pt x="541744" y="147708"/>
                  </a:moveTo>
                  <a:lnTo>
                    <a:pt x="223" y="32608"/>
                  </a:lnTo>
                  <a:lnTo>
                    <a:pt x="7087" y="302"/>
                  </a:lnTo>
                  <a:lnTo>
                    <a:pt x="548608" y="115402"/>
                  </a:lnTo>
                  <a:lnTo>
                    <a:pt x="541744" y="147708"/>
                  </a:lnTo>
                  <a:close/>
                </a:path>
              </a:pathLst>
            </a:custGeom>
            <a:solidFill>
              <a:srgbClr val="FFFFFF"/>
            </a:solidFill>
            <a:ln w="7575" cap="flat">
              <a:noFill/>
              <a:prstDash val="solid"/>
              <a:round/>
            </a:ln>
          </p:spPr>
          <p:txBody>
            <a:bodyPr rtlCol="0" anchor="ctr"/>
            <a:lstStyle/>
            <a:p>
              <a:endParaRPr lang="en-GB"/>
            </a:p>
          </p:txBody>
        </p:sp>
        <p:sp>
          <p:nvSpPr>
            <p:cNvPr id="493" name="Freeform: Shape 492">
              <a:extLst>
                <a:ext uri="{FF2B5EF4-FFF2-40B4-BE49-F238E27FC236}">
                  <a16:creationId xmlns:a16="http://schemas.microsoft.com/office/drawing/2014/main" id="{7544EF43-5246-4E47-9989-8B73F5838682}"/>
                </a:ext>
              </a:extLst>
            </p:cNvPr>
            <p:cNvSpPr/>
            <p:nvPr/>
          </p:nvSpPr>
          <p:spPr>
            <a:xfrm>
              <a:off x="945392" y="1501286"/>
              <a:ext cx="548384" cy="147405"/>
            </a:xfrm>
            <a:custGeom>
              <a:avLst/>
              <a:gdLst>
                <a:gd name="connsiteX0" fmla="*/ 541730 w 548384"/>
                <a:gd name="connsiteY0" fmla="*/ 147736 h 147405"/>
                <a:gd name="connsiteX1" fmla="*/ 217 w 548384"/>
                <a:gd name="connsiteY1" fmla="*/ 32637 h 147405"/>
                <a:gd name="connsiteX2" fmla="*/ 7089 w 548384"/>
                <a:gd name="connsiteY2" fmla="*/ 331 h 147405"/>
                <a:gd name="connsiteX3" fmla="*/ 548602 w 548384"/>
                <a:gd name="connsiteY3" fmla="*/ 115430 h 147405"/>
                <a:gd name="connsiteX4" fmla="*/ 541730 w 548384"/>
                <a:gd name="connsiteY4" fmla="*/ 147736 h 147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05">
                  <a:moveTo>
                    <a:pt x="541730" y="147736"/>
                  </a:moveTo>
                  <a:lnTo>
                    <a:pt x="217" y="32637"/>
                  </a:lnTo>
                  <a:lnTo>
                    <a:pt x="7089" y="331"/>
                  </a:lnTo>
                  <a:lnTo>
                    <a:pt x="548602" y="115430"/>
                  </a:lnTo>
                  <a:lnTo>
                    <a:pt x="541730" y="147736"/>
                  </a:lnTo>
                  <a:close/>
                </a:path>
              </a:pathLst>
            </a:custGeom>
            <a:solidFill>
              <a:srgbClr val="FFFFFF"/>
            </a:solidFill>
            <a:ln w="7575" cap="flat">
              <a:noFill/>
              <a:prstDash val="solid"/>
              <a:round/>
            </a:ln>
          </p:spPr>
          <p:txBody>
            <a:bodyPr rtlCol="0" anchor="ctr"/>
            <a:lstStyle/>
            <a:p>
              <a:endParaRPr lang="en-GB"/>
            </a:p>
          </p:txBody>
        </p:sp>
        <p:sp>
          <p:nvSpPr>
            <p:cNvPr id="494" name="Freeform: Shape 493">
              <a:extLst>
                <a:ext uri="{FF2B5EF4-FFF2-40B4-BE49-F238E27FC236}">
                  <a16:creationId xmlns:a16="http://schemas.microsoft.com/office/drawing/2014/main" id="{3E5F3D9A-80B9-4B67-BDA7-D13038358C16}"/>
                </a:ext>
              </a:extLst>
            </p:cNvPr>
            <p:cNvSpPr/>
            <p:nvPr/>
          </p:nvSpPr>
          <p:spPr>
            <a:xfrm>
              <a:off x="1034214" y="1009326"/>
              <a:ext cx="130256" cy="138892"/>
            </a:xfrm>
            <a:custGeom>
              <a:avLst/>
              <a:gdLst>
                <a:gd name="connsiteX0" fmla="*/ 105674 w 130256"/>
                <a:gd name="connsiteY0" fmla="*/ 139016 h 138892"/>
                <a:gd name="connsiteX1" fmla="*/ 130424 w 130256"/>
                <a:gd name="connsiteY1" fmla="*/ 22548 h 138892"/>
                <a:gd name="connsiteX2" fmla="*/ 108015 w 130256"/>
                <a:gd name="connsiteY2" fmla="*/ 17790 h 138892"/>
                <a:gd name="connsiteX3" fmla="*/ 64368 w 130256"/>
                <a:gd name="connsiteY3" fmla="*/ 74328 h 138892"/>
                <a:gd name="connsiteX4" fmla="*/ 47334 w 130256"/>
                <a:gd name="connsiteY4" fmla="*/ 4890 h 138892"/>
                <a:gd name="connsiteX5" fmla="*/ 24917 w 130256"/>
                <a:gd name="connsiteY5" fmla="*/ 124 h 138892"/>
                <a:gd name="connsiteX6" fmla="*/ 167 w 130256"/>
                <a:gd name="connsiteY6" fmla="*/ 116592 h 138892"/>
                <a:gd name="connsiteX7" fmla="*/ 22903 w 130256"/>
                <a:gd name="connsiteY7" fmla="*/ 121426 h 138892"/>
                <a:gd name="connsiteX8" fmla="*/ 37330 w 130256"/>
                <a:gd name="connsiteY8" fmla="*/ 53539 h 138892"/>
                <a:gd name="connsiteX9" fmla="*/ 50351 w 130256"/>
                <a:gd name="connsiteY9" fmla="*/ 102469 h 138892"/>
                <a:gd name="connsiteX10" fmla="*/ 65729 w 130256"/>
                <a:gd name="connsiteY10" fmla="*/ 105737 h 138892"/>
                <a:gd name="connsiteX11" fmla="*/ 97366 w 130256"/>
                <a:gd name="connsiteY11" fmla="*/ 66301 h 138892"/>
                <a:gd name="connsiteX12" fmla="*/ 82931 w 130256"/>
                <a:gd name="connsiteY12" fmla="*/ 134182 h 138892"/>
                <a:gd name="connsiteX13" fmla="*/ 105674 w 130256"/>
                <a:gd name="connsiteY13" fmla="*/ 139016 h 13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256" h="138892">
                  <a:moveTo>
                    <a:pt x="105674" y="139016"/>
                  </a:moveTo>
                  <a:lnTo>
                    <a:pt x="130424" y="22548"/>
                  </a:lnTo>
                  <a:lnTo>
                    <a:pt x="108015" y="17790"/>
                  </a:lnTo>
                  <a:lnTo>
                    <a:pt x="64368" y="74328"/>
                  </a:lnTo>
                  <a:lnTo>
                    <a:pt x="47334" y="4890"/>
                  </a:lnTo>
                  <a:lnTo>
                    <a:pt x="24917" y="124"/>
                  </a:lnTo>
                  <a:lnTo>
                    <a:pt x="167" y="116592"/>
                  </a:lnTo>
                  <a:lnTo>
                    <a:pt x="22903" y="121426"/>
                  </a:lnTo>
                  <a:lnTo>
                    <a:pt x="37330" y="53539"/>
                  </a:lnTo>
                  <a:lnTo>
                    <a:pt x="50351" y="102469"/>
                  </a:lnTo>
                  <a:lnTo>
                    <a:pt x="65729" y="105737"/>
                  </a:lnTo>
                  <a:lnTo>
                    <a:pt x="97366" y="66301"/>
                  </a:lnTo>
                  <a:lnTo>
                    <a:pt x="82931" y="134182"/>
                  </a:lnTo>
                  <a:lnTo>
                    <a:pt x="105674" y="139016"/>
                  </a:lnTo>
                  <a:close/>
                </a:path>
              </a:pathLst>
            </a:custGeom>
            <a:solidFill>
              <a:srgbClr val="231F20"/>
            </a:solidFill>
            <a:ln w="7575" cap="flat">
              <a:noFill/>
              <a:prstDash val="solid"/>
              <a:round/>
            </a:ln>
          </p:spPr>
          <p:txBody>
            <a:bodyPr rtlCol="0" anchor="ctr"/>
            <a:lstStyle/>
            <a:p>
              <a:endParaRPr lang="en-GB"/>
            </a:p>
          </p:txBody>
        </p:sp>
        <p:sp>
          <p:nvSpPr>
            <p:cNvPr id="507" name="Freeform: Shape 506">
              <a:extLst>
                <a:ext uri="{FF2B5EF4-FFF2-40B4-BE49-F238E27FC236}">
                  <a16:creationId xmlns:a16="http://schemas.microsoft.com/office/drawing/2014/main" id="{4B37DE1A-5B28-4502-BEB2-0402A1556A9E}"/>
                </a:ext>
              </a:extLst>
            </p:cNvPr>
            <p:cNvSpPr/>
            <p:nvPr/>
          </p:nvSpPr>
          <p:spPr>
            <a:xfrm>
              <a:off x="1171016" y="1043637"/>
              <a:ext cx="94572" cy="120851"/>
            </a:xfrm>
            <a:custGeom>
              <a:avLst/>
              <a:gdLst>
                <a:gd name="connsiteX0" fmla="*/ 90566 w 94572"/>
                <a:gd name="connsiteY0" fmla="*/ 69711 h 120851"/>
                <a:gd name="connsiteX1" fmla="*/ 88605 w 94572"/>
                <a:gd name="connsiteY1" fmla="*/ 20226 h 120851"/>
                <a:gd name="connsiteX2" fmla="*/ 60130 w 94572"/>
                <a:gd name="connsiteY2" fmla="*/ 1352 h 120851"/>
                <a:gd name="connsiteX3" fmla="*/ 26282 w 94572"/>
                <a:gd name="connsiteY3" fmla="*/ 6977 h 120851"/>
                <a:gd name="connsiteX4" fmla="*/ 4526 w 94572"/>
                <a:gd name="connsiteY4" fmla="*/ 51422 h 120851"/>
                <a:gd name="connsiteX5" fmla="*/ 6320 w 94572"/>
                <a:gd name="connsiteY5" fmla="*/ 100869 h 120851"/>
                <a:gd name="connsiteX6" fmla="*/ 34955 w 94572"/>
                <a:gd name="connsiteY6" fmla="*/ 119781 h 120851"/>
                <a:gd name="connsiteX7" fmla="*/ 68644 w 94572"/>
                <a:gd name="connsiteY7" fmla="*/ 114118 h 120851"/>
                <a:gd name="connsiteX8" fmla="*/ 90566 w 94572"/>
                <a:gd name="connsiteY8" fmla="*/ 69711 h 120851"/>
                <a:gd name="connsiteX9" fmla="*/ 67831 w 94572"/>
                <a:gd name="connsiteY9" fmla="*/ 64876 h 120851"/>
                <a:gd name="connsiteX10" fmla="*/ 55182 w 94572"/>
                <a:gd name="connsiteY10" fmla="*/ 96209 h 120851"/>
                <a:gd name="connsiteX11" fmla="*/ 39272 w 94572"/>
                <a:gd name="connsiteY11" fmla="*/ 99493 h 120851"/>
                <a:gd name="connsiteX12" fmla="*/ 25901 w 94572"/>
                <a:gd name="connsiteY12" fmla="*/ 89984 h 120851"/>
                <a:gd name="connsiteX13" fmla="*/ 27262 w 94572"/>
                <a:gd name="connsiteY13" fmla="*/ 56249 h 120851"/>
                <a:gd name="connsiteX14" fmla="*/ 39774 w 94572"/>
                <a:gd name="connsiteY14" fmla="*/ 24718 h 120851"/>
                <a:gd name="connsiteX15" fmla="*/ 55820 w 94572"/>
                <a:gd name="connsiteY15" fmla="*/ 21632 h 120851"/>
                <a:gd name="connsiteX16" fmla="*/ 69054 w 94572"/>
                <a:gd name="connsiteY16" fmla="*/ 30944 h 120851"/>
                <a:gd name="connsiteX17" fmla="*/ 67831 w 94572"/>
                <a:gd name="connsiteY17" fmla="*/ 64876 h 120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4572" h="120851">
                  <a:moveTo>
                    <a:pt x="90566" y="69711"/>
                  </a:moveTo>
                  <a:cubicBezTo>
                    <a:pt x="95294" y="47462"/>
                    <a:pt x="97750" y="34304"/>
                    <a:pt x="88605" y="20226"/>
                  </a:cubicBezTo>
                  <a:cubicBezTo>
                    <a:pt x="82418" y="10701"/>
                    <a:pt x="73547" y="4202"/>
                    <a:pt x="60130" y="1352"/>
                  </a:cubicBezTo>
                  <a:cubicBezTo>
                    <a:pt x="46714" y="-1506"/>
                    <a:pt x="35798" y="789"/>
                    <a:pt x="26282" y="6977"/>
                  </a:cubicBezTo>
                  <a:cubicBezTo>
                    <a:pt x="12196" y="16121"/>
                    <a:pt x="9255" y="29173"/>
                    <a:pt x="4526" y="51422"/>
                  </a:cubicBezTo>
                  <a:cubicBezTo>
                    <a:pt x="-202" y="73663"/>
                    <a:pt x="-2824" y="86783"/>
                    <a:pt x="6320" y="100869"/>
                  </a:cubicBezTo>
                  <a:cubicBezTo>
                    <a:pt x="12508" y="110386"/>
                    <a:pt x="21546" y="116923"/>
                    <a:pt x="34955" y="119781"/>
                  </a:cubicBezTo>
                  <a:cubicBezTo>
                    <a:pt x="48371" y="122631"/>
                    <a:pt x="59127" y="120298"/>
                    <a:pt x="68644" y="114118"/>
                  </a:cubicBezTo>
                  <a:cubicBezTo>
                    <a:pt x="82729" y="104973"/>
                    <a:pt x="85838" y="91952"/>
                    <a:pt x="90566" y="69711"/>
                  </a:cubicBezTo>
                  <a:close/>
                  <a:moveTo>
                    <a:pt x="67831" y="64876"/>
                  </a:moveTo>
                  <a:cubicBezTo>
                    <a:pt x="63103" y="87118"/>
                    <a:pt x="60480" y="92203"/>
                    <a:pt x="55182" y="96209"/>
                  </a:cubicBezTo>
                  <a:cubicBezTo>
                    <a:pt x="51115" y="99272"/>
                    <a:pt x="45483" y="100815"/>
                    <a:pt x="39272" y="99493"/>
                  </a:cubicBezTo>
                  <a:cubicBezTo>
                    <a:pt x="33054" y="98170"/>
                    <a:pt x="28539" y="94476"/>
                    <a:pt x="25901" y="89984"/>
                  </a:cubicBezTo>
                  <a:cubicBezTo>
                    <a:pt x="22694" y="84176"/>
                    <a:pt x="22534" y="78498"/>
                    <a:pt x="27262" y="56249"/>
                  </a:cubicBezTo>
                  <a:cubicBezTo>
                    <a:pt x="31990" y="34007"/>
                    <a:pt x="34483" y="28724"/>
                    <a:pt x="39774" y="24718"/>
                  </a:cubicBezTo>
                  <a:cubicBezTo>
                    <a:pt x="44008" y="21685"/>
                    <a:pt x="49603" y="20310"/>
                    <a:pt x="55820" y="21632"/>
                  </a:cubicBezTo>
                  <a:cubicBezTo>
                    <a:pt x="62038" y="22955"/>
                    <a:pt x="66584" y="26482"/>
                    <a:pt x="69054" y="30944"/>
                  </a:cubicBezTo>
                  <a:cubicBezTo>
                    <a:pt x="72270" y="36751"/>
                    <a:pt x="72559" y="42627"/>
                    <a:pt x="67831" y="64876"/>
                  </a:cubicBezTo>
                  <a:close/>
                </a:path>
              </a:pathLst>
            </a:custGeom>
            <a:solidFill>
              <a:srgbClr val="231F20"/>
            </a:solidFill>
            <a:ln w="7575" cap="flat">
              <a:noFill/>
              <a:prstDash val="solid"/>
              <a:round/>
            </a:ln>
          </p:spPr>
          <p:txBody>
            <a:bodyPr rtlCol="0" anchor="ctr"/>
            <a:lstStyle/>
            <a:p>
              <a:endParaRPr lang="en-GB"/>
            </a:p>
          </p:txBody>
        </p:sp>
        <p:sp>
          <p:nvSpPr>
            <p:cNvPr id="514" name="Freeform: Shape 513">
              <a:extLst>
                <a:ext uri="{FF2B5EF4-FFF2-40B4-BE49-F238E27FC236}">
                  <a16:creationId xmlns:a16="http://schemas.microsoft.com/office/drawing/2014/main" id="{17A753ED-274A-496F-AB4B-708267AC192A}"/>
                </a:ext>
              </a:extLst>
            </p:cNvPr>
            <p:cNvSpPr/>
            <p:nvPr/>
          </p:nvSpPr>
          <p:spPr>
            <a:xfrm>
              <a:off x="1274725" y="1065685"/>
              <a:ext cx="94828" cy="120805"/>
            </a:xfrm>
            <a:custGeom>
              <a:avLst/>
              <a:gdLst>
                <a:gd name="connsiteX0" fmla="*/ 85520 w 94828"/>
                <a:gd name="connsiteY0" fmla="*/ 92049 h 120805"/>
                <a:gd name="connsiteX1" fmla="*/ 62458 w 94828"/>
                <a:gd name="connsiteY1" fmla="*/ 87146 h 120805"/>
                <a:gd name="connsiteX2" fmla="*/ 39312 w 94828"/>
                <a:gd name="connsiteY2" fmla="*/ 99498 h 120805"/>
                <a:gd name="connsiteX3" fmla="*/ 26040 w 94828"/>
                <a:gd name="connsiteY3" fmla="*/ 90354 h 120805"/>
                <a:gd name="connsiteX4" fmla="*/ 27301 w 94828"/>
                <a:gd name="connsiteY4" fmla="*/ 56254 h 120805"/>
                <a:gd name="connsiteX5" fmla="*/ 40019 w 94828"/>
                <a:gd name="connsiteY5" fmla="*/ 24594 h 120805"/>
                <a:gd name="connsiteX6" fmla="*/ 55860 w 94828"/>
                <a:gd name="connsiteY6" fmla="*/ 21637 h 120805"/>
                <a:gd name="connsiteX7" fmla="*/ 71815 w 94828"/>
                <a:gd name="connsiteY7" fmla="*/ 42298 h 120805"/>
                <a:gd name="connsiteX8" fmla="*/ 95045 w 94828"/>
                <a:gd name="connsiteY8" fmla="*/ 47231 h 120805"/>
                <a:gd name="connsiteX9" fmla="*/ 60177 w 94828"/>
                <a:gd name="connsiteY9" fmla="*/ 1349 h 120805"/>
                <a:gd name="connsiteX10" fmla="*/ 26321 w 94828"/>
                <a:gd name="connsiteY10" fmla="*/ 6982 h 120805"/>
                <a:gd name="connsiteX11" fmla="*/ 4566 w 94828"/>
                <a:gd name="connsiteY11" fmla="*/ 51420 h 120805"/>
                <a:gd name="connsiteX12" fmla="*/ 6367 w 94828"/>
                <a:gd name="connsiteY12" fmla="*/ 100874 h 120805"/>
                <a:gd name="connsiteX13" fmla="*/ 35002 w 94828"/>
                <a:gd name="connsiteY13" fmla="*/ 119779 h 120805"/>
                <a:gd name="connsiteX14" fmla="*/ 85520 w 94828"/>
                <a:gd name="connsiteY14" fmla="*/ 92049 h 120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828" h="120805">
                  <a:moveTo>
                    <a:pt x="85520" y="92049"/>
                  </a:moveTo>
                  <a:lnTo>
                    <a:pt x="62458" y="87146"/>
                  </a:lnTo>
                  <a:cubicBezTo>
                    <a:pt x="58148" y="96154"/>
                    <a:pt x="50600" y="101900"/>
                    <a:pt x="39312" y="99498"/>
                  </a:cubicBezTo>
                  <a:cubicBezTo>
                    <a:pt x="33101" y="98175"/>
                    <a:pt x="28510" y="94808"/>
                    <a:pt x="26040" y="90354"/>
                  </a:cubicBezTo>
                  <a:cubicBezTo>
                    <a:pt x="22832" y="84539"/>
                    <a:pt x="22573" y="78503"/>
                    <a:pt x="27301" y="56254"/>
                  </a:cubicBezTo>
                  <a:cubicBezTo>
                    <a:pt x="32037" y="34012"/>
                    <a:pt x="34720" y="28600"/>
                    <a:pt x="40019" y="24594"/>
                  </a:cubicBezTo>
                  <a:cubicBezTo>
                    <a:pt x="44093" y="21531"/>
                    <a:pt x="49649" y="20315"/>
                    <a:pt x="55860" y="21637"/>
                  </a:cubicBezTo>
                  <a:cubicBezTo>
                    <a:pt x="67148" y="24032"/>
                    <a:pt x="71541" y="32317"/>
                    <a:pt x="71815" y="42298"/>
                  </a:cubicBezTo>
                  <a:lnTo>
                    <a:pt x="95045" y="47231"/>
                  </a:lnTo>
                  <a:cubicBezTo>
                    <a:pt x="95972" y="21957"/>
                    <a:pt x="81932" y="5979"/>
                    <a:pt x="60177" y="1349"/>
                  </a:cubicBezTo>
                  <a:cubicBezTo>
                    <a:pt x="46761" y="-1501"/>
                    <a:pt x="36005" y="832"/>
                    <a:pt x="26321" y="6982"/>
                  </a:cubicBezTo>
                  <a:cubicBezTo>
                    <a:pt x="12243" y="16126"/>
                    <a:pt x="9294" y="29178"/>
                    <a:pt x="4566" y="51420"/>
                  </a:cubicBezTo>
                  <a:cubicBezTo>
                    <a:pt x="-162" y="73669"/>
                    <a:pt x="-2777" y="86789"/>
                    <a:pt x="6367" y="100874"/>
                  </a:cubicBezTo>
                  <a:cubicBezTo>
                    <a:pt x="12714" y="110429"/>
                    <a:pt x="21585" y="116928"/>
                    <a:pt x="35002" y="119779"/>
                  </a:cubicBezTo>
                  <a:cubicBezTo>
                    <a:pt x="56597" y="124370"/>
                    <a:pt x="76087" y="115522"/>
                    <a:pt x="85520" y="92049"/>
                  </a:cubicBezTo>
                  <a:close/>
                </a:path>
              </a:pathLst>
            </a:custGeom>
            <a:solidFill>
              <a:srgbClr val="231F20"/>
            </a:solidFill>
            <a:ln w="7575" cap="flat">
              <a:noFill/>
              <a:prstDash val="solid"/>
              <a:round/>
            </a:ln>
          </p:spPr>
          <p:txBody>
            <a:bodyPr rtlCol="0" anchor="ctr"/>
            <a:lstStyle/>
            <a:p>
              <a:endParaRPr lang="en-GB"/>
            </a:p>
          </p:txBody>
        </p:sp>
        <p:sp>
          <p:nvSpPr>
            <p:cNvPr id="515" name="Freeform: Shape 514">
              <a:extLst>
                <a:ext uri="{FF2B5EF4-FFF2-40B4-BE49-F238E27FC236}">
                  <a16:creationId xmlns:a16="http://schemas.microsoft.com/office/drawing/2014/main" id="{90443CAD-212F-44B9-A6D8-C5FDDCC137DE}"/>
                </a:ext>
              </a:extLst>
            </p:cNvPr>
            <p:cNvSpPr/>
            <p:nvPr/>
          </p:nvSpPr>
          <p:spPr>
            <a:xfrm>
              <a:off x="779181" y="876916"/>
              <a:ext cx="889997" cy="982522"/>
            </a:xfrm>
            <a:custGeom>
              <a:avLst/>
              <a:gdLst>
                <a:gd name="connsiteX0" fmla="*/ 27751 w 889997"/>
                <a:gd name="connsiteY0" fmla="*/ 982767 h 982522"/>
                <a:gd name="connsiteX1" fmla="*/ 225485 w 889997"/>
                <a:gd name="connsiteY1" fmla="*/ 52521 h 982522"/>
                <a:gd name="connsiteX2" fmla="*/ 238332 w 889997"/>
                <a:gd name="connsiteY2" fmla="*/ 32286 h 982522"/>
                <a:gd name="connsiteX3" fmla="*/ 253466 w 889997"/>
                <a:gd name="connsiteY3" fmla="*/ 27201 h 982522"/>
                <a:gd name="connsiteX4" fmla="*/ 258392 w 889997"/>
                <a:gd name="connsiteY4" fmla="*/ 27717 h 982522"/>
                <a:gd name="connsiteX5" fmla="*/ 691122 w 889997"/>
                <a:gd name="connsiteY5" fmla="*/ 119694 h 982522"/>
                <a:gd name="connsiteX6" fmla="*/ 861521 w 889997"/>
                <a:gd name="connsiteY6" fmla="*/ 376088 h 982522"/>
                <a:gd name="connsiteX7" fmla="*/ 732572 w 889997"/>
                <a:gd name="connsiteY7" fmla="*/ 982767 h 982522"/>
                <a:gd name="connsiteX8" fmla="*/ 760104 w 889997"/>
                <a:gd name="connsiteY8" fmla="*/ 982767 h 982522"/>
                <a:gd name="connsiteX9" fmla="*/ 890216 w 889997"/>
                <a:gd name="connsiteY9" fmla="*/ 370615 h 982522"/>
                <a:gd name="connsiteX10" fmla="*/ 707465 w 889997"/>
                <a:gd name="connsiteY10" fmla="*/ 95628 h 982522"/>
                <a:gd name="connsiteX11" fmla="*/ 263994 w 889997"/>
                <a:gd name="connsiteY11" fmla="*/ 1379 h 982522"/>
                <a:gd name="connsiteX12" fmla="*/ 222597 w 889997"/>
                <a:gd name="connsiteY12" fmla="*/ 10424 h 982522"/>
                <a:gd name="connsiteX13" fmla="*/ 199139 w 889997"/>
                <a:gd name="connsiteY13" fmla="*/ 46926 h 982522"/>
                <a:gd name="connsiteX14" fmla="*/ 219 w 889997"/>
                <a:gd name="connsiteY14" fmla="*/ 982767 h 982522"/>
                <a:gd name="connsiteX15" fmla="*/ 27751 w 889997"/>
                <a:gd name="connsiteY15" fmla="*/ 982767 h 982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9997" h="982522">
                  <a:moveTo>
                    <a:pt x="27751" y="982767"/>
                  </a:moveTo>
                  <a:lnTo>
                    <a:pt x="225485" y="52521"/>
                  </a:lnTo>
                  <a:cubicBezTo>
                    <a:pt x="227264" y="44152"/>
                    <a:pt x="231825" y="36968"/>
                    <a:pt x="238332" y="32286"/>
                  </a:cubicBezTo>
                  <a:cubicBezTo>
                    <a:pt x="242984" y="28934"/>
                    <a:pt x="248221" y="27201"/>
                    <a:pt x="253466" y="27201"/>
                  </a:cubicBezTo>
                  <a:cubicBezTo>
                    <a:pt x="255115" y="27201"/>
                    <a:pt x="256765" y="27368"/>
                    <a:pt x="258392" y="27717"/>
                  </a:cubicBezTo>
                  <a:lnTo>
                    <a:pt x="691122" y="119694"/>
                  </a:lnTo>
                  <a:lnTo>
                    <a:pt x="861521" y="376088"/>
                  </a:lnTo>
                  <a:lnTo>
                    <a:pt x="732572" y="982767"/>
                  </a:lnTo>
                  <a:lnTo>
                    <a:pt x="760104" y="982767"/>
                  </a:lnTo>
                  <a:lnTo>
                    <a:pt x="890216" y="370615"/>
                  </a:lnTo>
                  <a:lnTo>
                    <a:pt x="707465" y="95628"/>
                  </a:lnTo>
                  <a:lnTo>
                    <a:pt x="263994" y="1379"/>
                  </a:lnTo>
                  <a:cubicBezTo>
                    <a:pt x="249642" y="-1700"/>
                    <a:pt x="234949" y="1546"/>
                    <a:pt x="222597" y="10424"/>
                  </a:cubicBezTo>
                  <a:cubicBezTo>
                    <a:pt x="210647" y="19037"/>
                    <a:pt x="202309" y="31997"/>
                    <a:pt x="199139" y="46926"/>
                  </a:cubicBezTo>
                  <a:lnTo>
                    <a:pt x="219" y="982767"/>
                  </a:lnTo>
                  <a:lnTo>
                    <a:pt x="27751" y="982767"/>
                  </a:lnTo>
                  <a:close/>
                </a:path>
              </a:pathLst>
            </a:custGeom>
            <a:solidFill>
              <a:srgbClr val="231F20"/>
            </a:solidFill>
            <a:ln w="7575" cap="flat">
              <a:noFill/>
              <a:prstDash val="solid"/>
              <a:round/>
            </a:ln>
          </p:spPr>
          <p:txBody>
            <a:bodyPr rtlCol="0" anchor="ctr"/>
            <a:lstStyle/>
            <a:p>
              <a:endParaRPr lang="en-GB"/>
            </a:p>
          </p:txBody>
        </p:sp>
        <p:sp>
          <p:nvSpPr>
            <p:cNvPr id="570" name="Freeform: Shape 569">
              <a:extLst>
                <a:ext uri="{FF2B5EF4-FFF2-40B4-BE49-F238E27FC236}">
                  <a16:creationId xmlns:a16="http://schemas.microsoft.com/office/drawing/2014/main" id="{B5DEBC1F-CDA7-4521-AF69-560309ADAF2A}"/>
                </a:ext>
              </a:extLst>
            </p:cNvPr>
            <p:cNvSpPr/>
            <p:nvPr/>
          </p:nvSpPr>
          <p:spPr>
            <a:xfrm>
              <a:off x="916331" y="1589178"/>
              <a:ext cx="277718" cy="210027"/>
            </a:xfrm>
            <a:custGeom>
              <a:avLst/>
              <a:gdLst>
                <a:gd name="connsiteX0" fmla="*/ 5342 w 277718"/>
                <a:gd name="connsiteY0" fmla="*/ 197311 h 210027"/>
                <a:gd name="connsiteX1" fmla="*/ 17094 w 277718"/>
                <a:gd name="connsiteY1" fmla="*/ 191374 h 210027"/>
                <a:gd name="connsiteX2" fmla="*/ 30792 w 277718"/>
                <a:gd name="connsiteY2" fmla="*/ 177365 h 210027"/>
                <a:gd name="connsiteX3" fmla="*/ 65074 w 277718"/>
                <a:gd name="connsiteY3" fmla="*/ 130388 h 210027"/>
                <a:gd name="connsiteX4" fmla="*/ 94164 w 277718"/>
                <a:gd name="connsiteY4" fmla="*/ 73401 h 210027"/>
                <a:gd name="connsiteX5" fmla="*/ 100732 w 277718"/>
                <a:gd name="connsiteY5" fmla="*/ 24228 h 210027"/>
                <a:gd name="connsiteX6" fmla="*/ 66526 w 277718"/>
                <a:gd name="connsiteY6" fmla="*/ 428 h 210027"/>
                <a:gd name="connsiteX7" fmla="*/ 29857 w 277718"/>
                <a:gd name="connsiteY7" fmla="*/ 17812 h 210027"/>
                <a:gd name="connsiteX8" fmla="*/ 2613 w 277718"/>
                <a:gd name="connsiteY8" fmla="*/ 111719 h 210027"/>
                <a:gd name="connsiteX9" fmla="*/ 26109 w 277718"/>
                <a:gd name="connsiteY9" fmla="*/ 150289 h 210027"/>
                <a:gd name="connsiteX10" fmla="*/ 84070 w 277718"/>
                <a:gd name="connsiteY10" fmla="*/ 157244 h 210027"/>
                <a:gd name="connsiteX11" fmla="*/ 103506 w 277718"/>
                <a:gd name="connsiteY11" fmla="*/ 152105 h 210027"/>
                <a:gd name="connsiteX12" fmla="*/ 100641 w 277718"/>
                <a:gd name="connsiteY12" fmla="*/ 141722 h 210027"/>
                <a:gd name="connsiteX13" fmla="*/ 92576 w 277718"/>
                <a:gd name="connsiteY13" fmla="*/ 156902 h 210027"/>
                <a:gd name="connsiteX14" fmla="*/ 89687 w 277718"/>
                <a:gd name="connsiteY14" fmla="*/ 181941 h 210027"/>
                <a:gd name="connsiteX15" fmla="*/ 92461 w 277718"/>
                <a:gd name="connsiteY15" fmla="*/ 204433 h 210027"/>
                <a:gd name="connsiteX16" fmla="*/ 108493 w 277718"/>
                <a:gd name="connsiteY16" fmla="*/ 207428 h 210027"/>
                <a:gd name="connsiteX17" fmla="*/ 118283 w 277718"/>
                <a:gd name="connsiteY17" fmla="*/ 194947 h 210027"/>
                <a:gd name="connsiteX18" fmla="*/ 131616 w 277718"/>
                <a:gd name="connsiteY18" fmla="*/ 168593 h 210027"/>
                <a:gd name="connsiteX19" fmla="*/ 121772 w 277718"/>
                <a:gd name="connsiteY19" fmla="*/ 164443 h 210027"/>
                <a:gd name="connsiteX20" fmla="*/ 118907 w 277718"/>
                <a:gd name="connsiteY20" fmla="*/ 189474 h 210027"/>
                <a:gd name="connsiteX21" fmla="*/ 126820 w 277718"/>
                <a:gd name="connsiteY21" fmla="*/ 192682 h 210027"/>
                <a:gd name="connsiteX22" fmla="*/ 132589 w 277718"/>
                <a:gd name="connsiteY22" fmla="*/ 186973 h 210027"/>
                <a:gd name="connsiteX23" fmla="*/ 132825 w 277718"/>
                <a:gd name="connsiteY23" fmla="*/ 186638 h 210027"/>
                <a:gd name="connsiteX24" fmla="*/ 133501 w 277718"/>
                <a:gd name="connsiteY24" fmla="*/ 185840 h 210027"/>
                <a:gd name="connsiteX25" fmla="*/ 136192 w 277718"/>
                <a:gd name="connsiteY25" fmla="*/ 182876 h 210027"/>
                <a:gd name="connsiteX26" fmla="*/ 148385 w 277718"/>
                <a:gd name="connsiteY26" fmla="*/ 170919 h 210027"/>
                <a:gd name="connsiteX27" fmla="*/ 139385 w 277718"/>
                <a:gd name="connsiteY27" fmla="*/ 168540 h 210027"/>
                <a:gd name="connsiteX28" fmla="*/ 150452 w 277718"/>
                <a:gd name="connsiteY28" fmla="*/ 189937 h 210027"/>
                <a:gd name="connsiteX29" fmla="*/ 155690 w 277718"/>
                <a:gd name="connsiteY29" fmla="*/ 191329 h 210027"/>
                <a:gd name="connsiteX30" fmla="*/ 164363 w 277718"/>
                <a:gd name="connsiteY30" fmla="*/ 187687 h 210027"/>
                <a:gd name="connsiteX31" fmla="*/ 179505 w 277718"/>
                <a:gd name="connsiteY31" fmla="*/ 176171 h 210027"/>
                <a:gd name="connsiteX32" fmla="*/ 183435 w 277718"/>
                <a:gd name="connsiteY32" fmla="*/ 173237 h 210027"/>
                <a:gd name="connsiteX33" fmla="*/ 180364 w 277718"/>
                <a:gd name="connsiteY33" fmla="*/ 171010 h 210027"/>
                <a:gd name="connsiteX34" fmla="*/ 179740 w 277718"/>
                <a:gd name="connsiteY34" fmla="*/ 170060 h 210027"/>
                <a:gd name="connsiteX35" fmla="*/ 180295 w 277718"/>
                <a:gd name="connsiteY35" fmla="*/ 172401 h 210027"/>
                <a:gd name="connsiteX36" fmla="*/ 182674 w 277718"/>
                <a:gd name="connsiteY36" fmla="*/ 179235 h 210027"/>
                <a:gd name="connsiteX37" fmla="*/ 202704 w 277718"/>
                <a:gd name="connsiteY37" fmla="*/ 180155 h 210027"/>
                <a:gd name="connsiteX38" fmla="*/ 194601 w 277718"/>
                <a:gd name="connsiteY38" fmla="*/ 175502 h 210027"/>
                <a:gd name="connsiteX39" fmla="*/ 200864 w 277718"/>
                <a:gd name="connsiteY39" fmla="*/ 196969 h 210027"/>
                <a:gd name="connsiteX40" fmla="*/ 217124 w 277718"/>
                <a:gd name="connsiteY40" fmla="*/ 198542 h 210027"/>
                <a:gd name="connsiteX41" fmla="*/ 231658 w 277718"/>
                <a:gd name="connsiteY41" fmla="*/ 181781 h 210027"/>
                <a:gd name="connsiteX42" fmla="*/ 243166 w 277718"/>
                <a:gd name="connsiteY42" fmla="*/ 149308 h 210027"/>
                <a:gd name="connsiteX43" fmla="*/ 246921 w 277718"/>
                <a:gd name="connsiteY43" fmla="*/ 96144 h 210027"/>
                <a:gd name="connsiteX44" fmla="*/ 238818 w 277718"/>
                <a:gd name="connsiteY44" fmla="*/ 91500 h 210027"/>
                <a:gd name="connsiteX45" fmla="*/ 208595 w 277718"/>
                <a:gd name="connsiteY45" fmla="*/ 141904 h 210027"/>
                <a:gd name="connsiteX46" fmla="*/ 225713 w 277718"/>
                <a:gd name="connsiteY46" fmla="*/ 200359 h 210027"/>
                <a:gd name="connsiteX47" fmla="*/ 272682 w 277718"/>
                <a:gd name="connsiteY47" fmla="*/ 210119 h 210027"/>
                <a:gd name="connsiteX48" fmla="*/ 272682 w 277718"/>
                <a:gd name="connsiteY48" fmla="*/ 199348 h 210027"/>
                <a:gd name="connsiteX49" fmla="*/ 219093 w 277718"/>
                <a:gd name="connsiteY49" fmla="*/ 173519 h 210027"/>
                <a:gd name="connsiteX50" fmla="*/ 228199 w 277718"/>
                <a:gd name="connsiteY50" fmla="*/ 120134 h 210027"/>
                <a:gd name="connsiteX51" fmla="*/ 244253 w 277718"/>
                <a:gd name="connsiteY51" fmla="*/ 100804 h 210027"/>
                <a:gd name="connsiteX52" fmla="*/ 236150 w 277718"/>
                <a:gd name="connsiteY52" fmla="*/ 96144 h 210027"/>
                <a:gd name="connsiteX53" fmla="*/ 226040 w 277718"/>
                <a:gd name="connsiteY53" fmla="*/ 168707 h 210027"/>
                <a:gd name="connsiteX54" fmla="*/ 215185 w 277718"/>
                <a:gd name="connsiteY54" fmla="*/ 186448 h 210027"/>
                <a:gd name="connsiteX55" fmla="*/ 213125 w 277718"/>
                <a:gd name="connsiteY55" fmla="*/ 188326 h 210027"/>
                <a:gd name="connsiteX56" fmla="*/ 211689 w 277718"/>
                <a:gd name="connsiteY56" fmla="*/ 189246 h 210027"/>
                <a:gd name="connsiteX57" fmla="*/ 210967 w 277718"/>
                <a:gd name="connsiteY57" fmla="*/ 189626 h 210027"/>
                <a:gd name="connsiteX58" fmla="*/ 209811 w 277718"/>
                <a:gd name="connsiteY58" fmla="*/ 189968 h 210027"/>
                <a:gd name="connsiteX59" fmla="*/ 209560 w 277718"/>
                <a:gd name="connsiteY59" fmla="*/ 189960 h 210027"/>
                <a:gd name="connsiteX60" fmla="*/ 209196 w 277718"/>
                <a:gd name="connsiteY60" fmla="*/ 189907 h 210027"/>
                <a:gd name="connsiteX61" fmla="*/ 208770 w 277718"/>
                <a:gd name="connsiteY61" fmla="*/ 189633 h 210027"/>
                <a:gd name="connsiteX62" fmla="*/ 208253 w 277718"/>
                <a:gd name="connsiteY62" fmla="*/ 189109 h 210027"/>
                <a:gd name="connsiteX63" fmla="*/ 206938 w 277718"/>
                <a:gd name="connsiteY63" fmla="*/ 186471 h 210027"/>
                <a:gd name="connsiteX64" fmla="*/ 205380 w 277718"/>
                <a:gd name="connsiteY64" fmla="*/ 175502 h 210027"/>
                <a:gd name="connsiteX65" fmla="*/ 197269 w 277718"/>
                <a:gd name="connsiteY65" fmla="*/ 170850 h 210027"/>
                <a:gd name="connsiteX66" fmla="*/ 191766 w 277718"/>
                <a:gd name="connsiteY66" fmla="*/ 173435 h 210027"/>
                <a:gd name="connsiteX67" fmla="*/ 191735 w 277718"/>
                <a:gd name="connsiteY67" fmla="*/ 173503 h 210027"/>
                <a:gd name="connsiteX68" fmla="*/ 191294 w 277718"/>
                <a:gd name="connsiteY68" fmla="*/ 172158 h 210027"/>
                <a:gd name="connsiteX69" fmla="*/ 190572 w 277718"/>
                <a:gd name="connsiteY69" fmla="*/ 169034 h 210027"/>
                <a:gd name="connsiteX70" fmla="*/ 187783 w 277718"/>
                <a:gd name="connsiteY70" fmla="*/ 163226 h 210027"/>
                <a:gd name="connsiteX71" fmla="*/ 175309 w 277718"/>
                <a:gd name="connsiteY71" fmla="*/ 165932 h 210027"/>
                <a:gd name="connsiteX72" fmla="*/ 159308 w 277718"/>
                <a:gd name="connsiteY72" fmla="*/ 178117 h 210027"/>
                <a:gd name="connsiteX73" fmla="*/ 157651 w 277718"/>
                <a:gd name="connsiteY73" fmla="*/ 179204 h 210027"/>
                <a:gd name="connsiteX74" fmla="*/ 152831 w 277718"/>
                <a:gd name="connsiteY74" fmla="*/ 180937 h 210027"/>
                <a:gd name="connsiteX75" fmla="*/ 158069 w 277718"/>
                <a:gd name="connsiteY75" fmla="*/ 182321 h 210027"/>
                <a:gd name="connsiteX76" fmla="*/ 149776 w 277718"/>
                <a:gd name="connsiteY76" fmla="*/ 165681 h 210027"/>
                <a:gd name="connsiteX77" fmla="*/ 140768 w 277718"/>
                <a:gd name="connsiteY77" fmla="*/ 163295 h 210027"/>
                <a:gd name="connsiteX78" fmla="*/ 123825 w 277718"/>
                <a:gd name="connsiteY78" fmla="*/ 180808 h 210027"/>
                <a:gd name="connsiteX79" fmla="*/ 122684 w 277718"/>
                <a:gd name="connsiteY79" fmla="*/ 182450 h 210027"/>
                <a:gd name="connsiteX80" fmla="*/ 122282 w 277718"/>
                <a:gd name="connsiteY80" fmla="*/ 182739 h 210027"/>
                <a:gd name="connsiteX81" fmla="*/ 122502 w 277718"/>
                <a:gd name="connsiteY81" fmla="*/ 182579 h 210027"/>
                <a:gd name="connsiteX82" fmla="*/ 121385 w 277718"/>
                <a:gd name="connsiteY82" fmla="*/ 183377 h 210027"/>
                <a:gd name="connsiteX83" fmla="*/ 129298 w 277718"/>
                <a:gd name="connsiteY83" fmla="*/ 186608 h 210027"/>
                <a:gd name="connsiteX84" fmla="*/ 132163 w 277718"/>
                <a:gd name="connsiteY84" fmla="*/ 167308 h 210027"/>
                <a:gd name="connsiteX85" fmla="*/ 122320 w 277718"/>
                <a:gd name="connsiteY85" fmla="*/ 163158 h 210027"/>
                <a:gd name="connsiteX86" fmla="*/ 104114 w 277718"/>
                <a:gd name="connsiteY86" fmla="*/ 196596 h 210027"/>
                <a:gd name="connsiteX87" fmla="*/ 101203 w 277718"/>
                <a:gd name="connsiteY87" fmla="*/ 199546 h 210027"/>
                <a:gd name="connsiteX88" fmla="*/ 100701 w 277718"/>
                <a:gd name="connsiteY88" fmla="*/ 199819 h 210027"/>
                <a:gd name="connsiteX89" fmla="*/ 100276 w 277718"/>
                <a:gd name="connsiteY89" fmla="*/ 199926 h 210027"/>
                <a:gd name="connsiteX90" fmla="*/ 102655 w 277718"/>
                <a:gd name="connsiteY90" fmla="*/ 200511 h 210027"/>
                <a:gd name="connsiteX91" fmla="*/ 102039 w 277718"/>
                <a:gd name="connsiteY91" fmla="*/ 199637 h 210027"/>
                <a:gd name="connsiteX92" fmla="*/ 100732 w 277718"/>
                <a:gd name="connsiteY92" fmla="*/ 193563 h 210027"/>
                <a:gd name="connsiteX93" fmla="*/ 100413 w 277718"/>
                <a:gd name="connsiteY93" fmla="*/ 183803 h 210027"/>
                <a:gd name="connsiteX94" fmla="*/ 102351 w 277718"/>
                <a:gd name="connsiteY94" fmla="*/ 162998 h 210027"/>
                <a:gd name="connsiteX95" fmla="*/ 104411 w 277718"/>
                <a:gd name="connsiteY95" fmla="*/ 153801 h 210027"/>
                <a:gd name="connsiteX96" fmla="*/ 105004 w 277718"/>
                <a:gd name="connsiteY96" fmla="*/ 151999 h 210027"/>
                <a:gd name="connsiteX97" fmla="*/ 105179 w 277718"/>
                <a:gd name="connsiteY97" fmla="*/ 151543 h 210027"/>
                <a:gd name="connsiteX98" fmla="*/ 105718 w 277718"/>
                <a:gd name="connsiteY98" fmla="*/ 150578 h 210027"/>
                <a:gd name="connsiteX99" fmla="*/ 103506 w 277718"/>
                <a:gd name="connsiteY99" fmla="*/ 152105 h 210027"/>
                <a:gd name="connsiteX100" fmla="*/ 100641 w 277718"/>
                <a:gd name="connsiteY100" fmla="*/ 141722 h 210027"/>
                <a:gd name="connsiteX101" fmla="*/ 40354 w 277718"/>
                <a:gd name="connsiteY101" fmla="*/ 145523 h 210027"/>
                <a:gd name="connsiteX102" fmla="*/ 15331 w 277718"/>
                <a:gd name="connsiteY102" fmla="*/ 118431 h 210027"/>
                <a:gd name="connsiteX103" fmla="*/ 31423 w 277718"/>
                <a:gd name="connsiteY103" fmla="*/ 33137 h 210027"/>
                <a:gd name="connsiteX104" fmla="*/ 58658 w 277718"/>
                <a:gd name="connsiteY104" fmla="*/ 11640 h 210027"/>
                <a:gd name="connsiteX105" fmla="*/ 77578 w 277718"/>
                <a:gd name="connsiteY105" fmla="*/ 13229 h 210027"/>
                <a:gd name="connsiteX106" fmla="*/ 88653 w 277718"/>
                <a:gd name="connsiteY106" fmla="*/ 22571 h 210027"/>
                <a:gd name="connsiteX107" fmla="*/ 91017 w 277718"/>
                <a:gd name="connsiteY107" fmla="*/ 30172 h 210027"/>
                <a:gd name="connsiteX108" fmla="*/ 91367 w 277718"/>
                <a:gd name="connsiteY108" fmla="*/ 38944 h 210027"/>
                <a:gd name="connsiteX109" fmla="*/ 86897 w 277718"/>
                <a:gd name="connsiteY109" fmla="*/ 61444 h 210027"/>
                <a:gd name="connsiteX110" fmla="*/ 62565 w 277718"/>
                <a:gd name="connsiteY110" fmla="*/ 113757 h 210027"/>
                <a:gd name="connsiteX111" fmla="*/ 30982 w 277718"/>
                <a:gd name="connsiteY111" fmla="*/ 160292 h 210027"/>
                <a:gd name="connsiteX112" fmla="*/ 16456 w 277718"/>
                <a:gd name="connsiteY112" fmla="*/ 177152 h 210027"/>
                <a:gd name="connsiteX113" fmla="*/ 10412 w 277718"/>
                <a:gd name="connsiteY113" fmla="*/ 182959 h 210027"/>
                <a:gd name="connsiteX114" fmla="*/ 8672 w 277718"/>
                <a:gd name="connsiteY114" fmla="*/ 184426 h 210027"/>
                <a:gd name="connsiteX115" fmla="*/ 6331 w 277718"/>
                <a:gd name="connsiteY115" fmla="*/ 186007 h 210027"/>
                <a:gd name="connsiteX116" fmla="*/ 5411 w 277718"/>
                <a:gd name="connsiteY116" fmla="*/ 186509 h 210027"/>
                <a:gd name="connsiteX117" fmla="*/ 5646 w 277718"/>
                <a:gd name="connsiteY117" fmla="*/ 186426 h 210027"/>
                <a:gd name="connsiteX118" fmla="*/ 4894 w 277718"/>
                <a:gd name="connsiteY118" fmla="*/ 186646 h 210027"/>
                <a:gd name="connsiteX119" fmla="*/ 5342 w 277718"/>
                <a:gd name="connsiteY119" fmla="*/ 186540 h 210027"/>
                <a:gd name="connsiteX120" fmla="*/ 5342 w 277718"/>
                <a:gd name="connsiteY120" fmla="*/ 197311 h 210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277718" h="210027">
                  <a:moveTo>
                    <a:pt x="5342" y="197311"/>
                  </a:moveTo>
                  <a:cubicBezTo>
                    <a:pt x="9774" y="197516"/>
                    <a:pt x="13932" y="194012"/>
                    <a:pt x="17094" y="191374"/>
                  </a:cubicBezTo>
                  <a:cubicBezTo>
                    <a:pt x="22103" y="187186"/>
                    <a:pt x="26535" y="182298"/>
                    <a:pt x="30792" y="177365"/>
                  </a:cubicBezTo>
                  <a:cubicBezTo>
                    <a:pt x="43471" y="162709"/>
                    <a:pt x="54774" y="146785"/>
                    <a:pt x="65074" y="130388"/>
                  </a:cubicBezTo>
                  <a:cubicBezTo>
                    <a:pt x="76415" y="112335"/>
                    <a:pt x="86684" y="93400"/>
                    <a:pt x="94164" y="73401"/>
                  </a:cubicBezTo>
                  <a:cubicBezTo>
                    <a:pt x="99804" y="58320"/>
                    <a:pt x="105049" y="40335"/>
                    <a:pt x="100732" y="24228"/>
                  </a:cubicBezTo>
                  <a:cubicBezTo>
                    <a:pt x="96460" y="8288"/>
                    <a:pt x="82063" y="1203"/>
                    <a:pt x="66526" y="428"/>
                  </a:cubicBezTo>
                  <a:cubicBezTo>
                    <a:pt x="51977" y="-294"/>
                    <a:pt x="39374" y="7284"/>
                    <a:pt x="29857" y="17812"/>
                  </a:cubicBezTo>
                  <a:cubicBezTo>
                    <a:pt x="7972" y="42015"/>
                    <a:pt x="-2890" y="79596"/>
                    <a:pt x="2613" y="111719"/>
                  </a:cubicBezTo>
                  <a:cubicBezTo>
                    <a:pt x="5251" y="127105"/>
                    <a:pt x="12944" y="141486"/>
                    <a:pt x="26109" y="150289"/>
                  </a:cubicBezTo>
                  <a:cubicBezTo>
                    <a:pt x="42992" y="161592"/>
                    <a:pt x="64937" y="161045"/>
                    <a:pt x="84070" y="157244"/>
                  </a:cubicBezTo>
                  <a:cubicBezTo>
                    <a:pt x="90652" y="155944"/>
                    <a:pt x="97121" y="154158"/>
                    <a:pt x="103506" y="152105"/>
                  </a:cubicBezTo>
                  <a:cubicBezTo>
                    <a:pt x="102556" y="148647"/>
                    <a:pt x="101598" y="145181"/>
                    <a:pt x="100641" y="141722"/>
                  </a:cubicBezTo>
                  <a:cubicBezTo>
                    <a:pt x="94894" y="144018"/>
                    <a:pt x="93678" y="151482"/>
                    <a:pt x="92576" y="156902"/>
                  </a:cubicBezTo>
                  <a:cubicBezTo>
                    <a:pt x="90896" y="165111"/>
                    <a:pt x="89961" y="173556"/>
                    <a:pt x="89687" y="181941"/>
                  </a:cubicBezTo>
                  <a:cubicBezTo>
                    <a:pt x="89451" y="189200"/>
                    <a:pt x="89231" y="197729"/>
                    <a:pt x="92461" y="204433"/>
                  </a:cubicBezTo>
                  <a:cubicBezTo>
                    <a:pt x="95745" y="211252"/>
                    <a:pt x="102883" y="212035"/>
                    <a:pt x="108493" y="207428"/>
                  </a:cubicBezTo>
                  <a:cubicBezTo>
                    <a:pt x="112567" y="204099"/>
                    <a:pt x="115570" y="199401"/>
                    <a:pt x="118283" y="194947"/>
                  </a:cubicBezTo>
                  <a:cubicBezTo>
                    <a:pt x="123399" y="186540"/>
                    <a:pt x="127587" y="177562"/>
                    <a:pt x="131616" y="168593"/>
                  </a:cubicBezTo>
                  <a:cubicBezTo>
                    <a:pt x="128340" y="167209"/>
                    <a:pt x="125056" y="165818"/>
                    <a:pt x="121772" y="164443"/>
                  </a:cubicBezTo>
                  <a:cubicBezTo>
                    <a:pt x="119287" y="172599"/>
                    <a:pt x="117516" y="180953"/>
                    <a:pt x="118907" y="189474"/>
                  </a:cubicBezTo>
                  <a:cubicBezTo>
                    <a:pt x="119446" y="192742"/>
                    <a:pt x="124167" y="194551"/>
                    <a:pt x="126820" y="192682"/>
                  </a:cubicBezTo>
                  <a:cubicBezTo>
                    <a:pt x="129275" y="190956"/>
                    <a:pt x="130826" y="189329"/>
                    <a:pt x="132589" y="186973"/>
                  </a:cubicBezTo>
                  <a:cubicBezTo>
                    <a:pt x="132688" y="186836"/>
                    <a:pt x="133334" y="185985"/>
                    <a:pt x="132825" y="186638"/>
                  </a:cubicBezTo>
                  <a:cubicBezTo>
                    <a:pt x="132277" y="187361"/>
                    <a:pt x="133402" y="185970"/>
                    <a:pt x="133501" y="185840"/>
                  </a:cubicBezTo>
                  <a:cubicBezTo>
                    <a:pt x="134391" y="184844"/>
                    <a:pt x="135280" y="183856"/>
                    <a:pt x="136192" y="182876"/>
                  </a:cubicBezTo>
                  <a:cubicBezTo>
                    <a:pt x="140107" y="178733"/>
                    <a:pt x="144250" y="174818"/>
                    <a:pt x="148385" y="170919"/>
                  </a:cubicBezTo>
                  <a:cubicBezTo>
                    <a:pt x="145390" y="170128"/>
                    <a:pt x="142387" y="169330"/>
                    <a:pt x="139385" y="168540"/>
                  </a:cubicBezTo>
                  <a:cubicBezTo>
                    <a:pt x="142304" y="176187"/>
                    <a:pt x="145207" y="183560"/>
                    <a:pt x="150452" y="189937"/>
                  </a:cubicBezTo>
                  <a:cubicBezTo>
                    <a:pt x="151562" y="191290"/>
                    <a:pt x="154063" y="191929"/>
                    <a:pt x="155690" y="191329"/>
                  </a:cubicBezTo>
                  <a:cubicBezTo>
                    <a:pt x="158624" y="190234"/>
                    <a:pt x="161725" y="189405"/>
                    <a:pt x="164363" y="187687"/>
                  </a:cubicBezTo>
                  <a:cubicBezTo>
                    <a:pt x="169638" y="184259"/>
                    <a:pt x="174473" y="179926"/>
                    <a:pt x="179505" y="176171"/>
                  </a:cubicBezTo>
                  <a:cubicBezTo>
                    <a:pt x="180607" y="175335"/>
                    <a:pt x="182697" y="174385"/>
                    <a:pt x="183435" y="173237"/>
                  </a:cubicBezTo>
                  <a:cubicBezTo>
                    <a:pt x="185289" y="172181"/>
                    <a:pt x="184263" y="171443"/>
                    <a:pt x="180364" y="171010"/>
                  </a:cubicBezTo>
                  <a:cubicBezTo>
                    <a:pt x="180060" y="170752"/>
                    <a:pt x="179854" y="170440"/>
                    <a:pt x="179740" y="170060"/>
                  </a:cubicBezTo>
                  <a:cubicBezTo>
                    <a:pt x="179854" y="169870"/>
                    <a:pt x="180098" y="171557"/>
                    <a:pt x="180295" y="172401"/>
                  </a:cubicBezTo>
                  <a:cubicBezTo>
                    <a:pt x="180835" y="174758"/>
                    <a:pt x="181382" y="177152"/>
                    <a:pt x="182674" y="179235"/>
                  </a:cubicBezTo>
                  <a:cubicBezTo>
                    <a:pt x="187433" y="186920"/>
                    <a:pt x="196425" y="183986"/>
                    <a:pt x="202704" y="180155"/>
                  </a:cubicBezTo>
                  <a:cubicBezTo>
                    <a:pt x="200005" y="178596"/>
                    <a:pt x="197307" y="177053"/>
                    <a:pt x="194601" y="175502"/>
                  </a:cubicBezTo>
                  <a:cubicBezTo>
                    <a:pt x="194761" y="182709"/>
                    <a:pt x="195528" y="191503"/>
                    <a:pt x="200864" y="196969"/>
                  </a:cubicBezTo>
                  <a:cubicBezTo>
                    <a:pt x="205311" y="201530"/>
                    <a:pt x="211803" y="201583"/>
                    <a:pt x="217124" y="198542"/>
                  </a:cubicBezTo>
                  <a:cubicBezTo>
                    <a:pt x="223555" y="194871"/>
                    <a:pt x="228176" y="188128"/>
                    <a:pt x="231658" y="181781"/>
                  </a:cubicBezTo>
                  <a:cubicBezTo>
                    <a:pt x="237191" y="171702"/>
                    <a:pt x="240772" y="160513"/>
                    <a:pt x="243166" y="149308"/>
                  </a:cubicBezTo>
                  <a:cubicBezTo>
                    <a:pt x="246891" y="131871"/>
                    <a:pt x="247841" y="113924"/>
                    <a:pt x="246921" y="96144"/>
                  </a:cubicBezTo>
                  <a:cubicBezTo>
                    <a:pt x="246716" y="92260"/>
                    <a:pt x="242436" y="89181"/>
                    <a:pt x="238818" y="91500"/>
                  </a:cubicBezTo>
                  <a:cubicBezTo>
                    <a:pt x="222376" y="101975"/>
                    <a:pt x="212624" y="123540"/>
                    <a:pt x="208595" y="141904"/>
                  </a:cubicBezTo>
                  <a:cubicBezTo>
                    <a:pt x="203943" y="163089"/>
                    <a:pt x="206794" y="187019"/>
                    <a:pt x="225713" y="200359"/>
                  </a:cubicBezTo>
                  <a:cubicBezTo>
                    <a:pt x="239107" y="209823"/>
                    <a:pt x="256841" y="211138"/>
                    <a:pt x="272682" y="210119"/>
                  </a:cubicBezTo>
                  <a:cubicBezTo>
                    <a:pt x="279569" y="209671"/>
                    <a:pt x="279622" y="198892"/>
                    <a:pt x="272682" y="199348"/>
                  </a:cubicBezTo>
                  <a:cubicBezTo>
                    <a:pt x="251573" y="200709"/>
                    <a:pt x="225865" y="196839"/>
                    <a:pt x="219093" y="173519"/>
                  </a:cubicBezTo>
                  <a:cubicBezTo>
                    <a:pt x="214007" y="155990"/>
                    <a:pt x="219632" y="135747"/>
                    <a:pt x="228199" y="120134"/>
                  </a:cubicBezTo>
                  <a:cubicBezTo>
                    <a:pt x="232288" y="112685"/>
                    <a:pt x="237875" y="104871"/>
                    <a:pt x="244253" y="100804"/>
                  </a:cubicBezTo>
                  <a:cubicBezTo>
                    <a:pt x="241555" y="99253"/>
                    <a:pt x="238848" y="97703"/>
                    <a:pt x="236150" y="96144"/>
                  </a:cubicBezTo>
                  <a:cubicBezTo>
                    <a:pt x="237404" y="120446"/>
                    <a:pt x="235534" y="146032"/>
                    <a:pt x="226040" y="168707"/>
                  </a:cubicBezTo>
                  <a:cubicBezTo>
                    <a:pt x="223402" y="175024"/>
                    <a:pt x="220058" y="181561"/>
                    <a:pt x="215185" y="186448"/>
                  </a:cubicBezTo>
                  <a:cubicBezTo>
                    <a:pt x="214516" y="187117"/>
                    <a:pt x="213072" y="188356"/>
                    <a:pt x="213125" y="188326"/>
                  </a:cubicBezTo>
                  <a:cubicBezTo>
                    <a:pt x="212662" y="188645"/>
                    <a:pt x="212175" y="188949"/>
                    <a:pt x="211689" y="189246"/>
                  </a:cubicBezTo>
                  <a:cubicBezTo>
                    <a:pt x="211377" y="189428"/>
                    <a:pt x="209804" y="190097"/>
                    <a:pt x="210967" y="189626"/>
                  </a:cubicBezTo>
                  <a:cubicBezTo>
                    <a:pt x="210609" y="189770"/>
                    <a:pt x="210191" y="189915"/>
                    <a:pt x="209811" y="189968"/>
                  </a:cubicBezTo>
                  <a:cubicBezTo>
                    <a:pt x="208793" y="190097"/>
                    <a:pt x="210929" y="189983"/>
                    <a:pt x="209560" y="189960"/>
                  </a:cubicBezTo>
                  <a:cubicBezTo>
                    <a:pt x="209431" y="189960"/>
                    <a:pt x="208884" y="189770"/>
                    <a:pt x="209196" y="189907"/>
                  </a:cubicBezTo>
                  <a:cubicBezTo>
                    <a:pt x="208139" y="189413"/>
                    <a:pt x="209682" y="190447"/>
                    <a:pt x="208770" y="189633"/>
                  </a:cubicBezTo>
                  <a:cubicBezTo>
                    <a:pt x="208101" y="189048"/>
                    <a:pt x="208131" y="188919"/>
                    <a:pt x="208253" y="189109"/>
                  </a:cubicBezTo>
                  <a:cubicBezTo>
                    <a:pt x="207341" y="187771"/>
                    <a:pt x="207295" y="187558"/>
                    <a:pt x="206938" y="186471"/>
                  </a:cubicBezTo>
                  <a:cubicBezTo>
                    <a:pt x="205745" y="182921"/>
                    <a:pt x="205456" y="179235"/>
                    <a:pt x="205380" y="175502"/>
                  </a:cubicBezTo>
                  <a:cubicBezTo>
                    <a:pt x="205288" y="171504"/>
                    <a:pt x="200834" y="168669"/>
                    <a:pt x="197269" y="170850"/>
                  </a:cubicBezTo>
                  <a:cubicBezTo>
                    <a:pt x="195483" y="171945"/>
                    <a:pt x="193537" y="172470"/>
                    <a:pt x="191766" y="173435"/>
                  </a:cubicBezTo>
                  <a:cubicBezTo>
                    <a:pt x="191127" y="173777"/>
                    <a:pt x="191819" y="173693"/>
                    <a:pt x="191735" y="173503"/>
                  </a:cubicBezTo>
                  <a:cubicBezTo>
                    <a:pt x="191758" y="173556"/>
                    <a:pt x="191530" y="172964"/>
                    <a:pt x="191294" y="172158"/>
                  </a:cubicBezTo>
                  <a:cubicBezTo>
                    <a:pt x="190998" y="171132"/>
                    <a:pt x="190823" y="170075"/>
                    <a:pt x="190572" y="169034"/>
                  </a:cubicBezTo>
                  <a:cubicBezTo>
                    <a:pt x="190063" y="166913"/>
                    <a:pt x="189470" y="164747"/>
                    <a:pt x="187783" y="163226"/>
                  </a:cubicBezTo>
                  <a:cubicBezTo>
                    <a:pt x="183374" y="159266"/>
                    <a:pt x="179041" y="163150"/>
                    <a:pt x="175309" y="165932"/>
                  </a:cubicBezTo>
                  <a:cubicBezTo>
                    <a:pt x="169973" y="169915"/>
                    <a:pt x="163975" y="174925"/>
                    <a:pt x="159308" y="178117"/>
                  </a:cubicBezTo>
                  <a:cubicBezTo>
                    <a:pt x="158540" y="178642"/>
                    <a:pt x="156100" y="179797"/>
                    <a:pt x="157651" y="179204"/>
                  </a:cubicBezTo>
                  <a:cubicBezTo>
                    <a:pt x="156054" y="179812"/>
                    <a:pt x="154428" y="180345"/>
                    <a:pt x="152831" y="180937"/>
                  </a:cubicBezTo>
                  <a:cubicBezTo>
                    <a:pt x="154572" y="181393"/>
                    <a:pt x="156321" y="181872"/>
                    <a:pt x="158069" y="182321"/>
                  </a:cubicBezTo>
                  <a:cubicBezTo>
                    <a:pt x="154093" y="177486"/>
                    <a:pt x="151980" y="171451"/>
                    <a:pt x="149776" y="165681"/>
                  </a:cubicBezTo>
                  <a:cubicBezTo>
                    <a:pt x="148339" y="161904"/>
                    <a:pt x="143923" y="160338"/>
                    <a:pt x="140768" y="163295"/>
                  </a:cubicBezTo>
                  <a:cubicBezTo>
                    <a:pt x="134915" y="168813"/>
                    <a:pt x="128652" y="174317"/>
                    <a:pt x="123825" y="180808"/>
                  </a:cubicBezTo>
                  <a:cubicBezTo>
                    <a:pt x="123505" y="181249"/>
                    <a:pt x="121932" y="183256"/>
                    <a:pt x="122684" y="182450"/>
                  </a:cubicBezTo>
                  <a:cubicBezTo>
                    <a:pt x="123619" y="181447"/>
                    <a:pt x="122441" y="182693"/>
                    <a:pt x="122282" y="182739"/>
                  </a:cubicBezTo>
                  <a:cubicBezTo>
                    <a:pt x="121445" y="182990"/>
                    <a:pt x="122700" y="182268"/>
                    <a:pt x="122502" y="182579"/>
                  </a:cubicBezTo>
                  <a:cubicBezTo>
                    <a:pt x="122304" y="182891"/>
                    <a:pt x="121681" y="183172"/>
                    <a:pt x="121385" y="183377"/>
                  </a:cubicBezTo>
                  <a:cubicBezTo>
                    <a:pt x="124022" y="184457"/>
                    <a:pt x="126660" y="185521"/>
                    <a:pt x="129298" y="186608"/>
                  </a:cubicBezTo>
                  <a:cubicBezTo>
                    <a:pt x="128249" y="180185"/>
                    <a:pt x="130309" y="173389"/>
                    <a:pt x="132163" y="167308"/>
                  </a:cubicBezTo>
                  <a:cubicBezTo>
                    <a:pt x="133904" y="161600"/>
                    <a:pt x="124858" y="157502"/>
                    <a:pt x="122320" y="163158"/>
                  </a:cubicBezTo>
                  <a:cubicBezTo>
                    <a:pt x="117272" y="174385"/>
                    <a:pt x="112096" y="187117"/>
                    <a:pt x="104114" y="196596"/>
                  </a:cubicBezTo>
                  <a:cubicBezTo>
                    <a:pt x="103233" y="197645"/>
                    <a:pt x="102290" y="198702"/>
                    <a:pt x="101203" y="199546"/>
                  </a:cubicBezTo>
                  <a:cubicBezTo>
                    <a:pt x="102176" y="198778"/>
                    <a:pt x="101005" y="199660"/>
                    <a:pt x="100701" y="199819"/>
                  </a:cubicBezTo>
                  <a:cubicBezTo>
                    <a:pt x="100701" y="199812"/>
                    <a:pt x="101378" y="200032"/>
                    <a:pt x="100276" y="199926"/>
                  </a:cubicBezTo>
                  <a:cubicBezTo>
                    <a:pt x="102047" y="200100"/>
                    <a:pt x="101385" y="200032"/>
                    <a:pt x="102655" y="200511"/>
                  </a:cubicBezTo>
                  <a:cubicBezTo>
                    <a:pt x="102419" y="200420"/>
                    <a:pt x="102260" y="200100"/>
                    <a:pt x="102039" y="199637"/>
                  </a:cubicBezTo>
                  <a:cubicBezTo>
                    <a:pt x="101576" y="198633"/>
                    <a:pt x="100831" y="194612"/>
                    <a:pt x="100732" y="193563"/>
                  </a:cubicBezTo>
                  <a:cubicBezTo>
                    <a:pt x="100435" y="190325"/>
                    <a:pt x="100352" y="187056"/>
                    <a:pt x="100413" y="183803"/>
                  </a:cubicBezTo>
                  <a:cubicBezTo>
                    <a:pt x="100542" y="176597"/>
                    <a:pt x="101211" y="169581"/>
                    <a:pt x="102351" y="162998"/>
                  </a:cubicBezTo>
                  <a:cubicBezTo>
                    <a:pt x="102891" y="159912"/>
                    <a:pt x="103506" y="156811"/>
                    <a:pt x="104411" y="153801"/>
                  </a:cubicBezTo>
                  <a:cubicBezTo>
                    <a:pt x="104593" y="153192"/>
                    <a:pt x="104799" y="152600"/>
                    <a:pt x="105004" y="151999"/>
                  </a:cubicBezTo>
                  <a:cubicBezTo>
                    <a:pt x="105467" y="150600"/>
                    <a:pt x="104821" y="152828"/>
                    <a:pt x="105179" y="151543"/>
                  </a:cubicBezTo>
                  <a:cubicBezTo>
                    <a:pt x="105224" y="151368"/>
                    <a:pt x="105551" y="150646"/>
                    <a:pt x="105718" y="150578"/>
                  </a:cubicBezTo>
                  <a:cubicBezTo>
                    <a:pt x="105232" y="150790"/>
                    <a:pt x="105011" y="151505"/>
                    <a:pt x="103506" y="152105"/>
                  </a:cubicBezTo>
                  <a:cubicBezTo>
                    <a:pt x="109777" y="149605"/>
                    <a:pt x="107391" y="139548"/>
                    <a:pt x="100641" y="141722"/>
                  </a:cubicBezTo>
                  <a:cubicBezTo>
                    <a:pt x="81668" y="147811"/>
                    <a:pt x="59753" y="152600"/>
                    <a:pt x="40354" y="145523"/>
                  </a:cubicBezTo>
                  <a:cubicBezTo>
                    <a:pt x="27949" y="141008"/>
                    <a:pt x="19306" y="130692"/>
                    <a:pt x="15331" y="118431"/>
                  </a:cubicBezTo>
                  <a:cubicBezTo>
                    <a:pt x="6414" y="90892"/>
                    <a:pt x="15178" y="56860"/>
                    <a:pt x="31423" y="33137"/>
                  </a:cubicBezTo>
                  <a:cubicBezTo>
                    <a:pt x="38165" y="23293"/>
                    <a:pt x="47515" y="14103"/>
                    <a:pt x="58658" y="11640"/>
                  </a:cubicBezTo>
                  <a:cubicBezTo>
                    <a:pt x="63531" y="10568"/>
                    <a:pt x="71497" y="11199"/>
                    <a:pt x="77578" y="13229"/>
                  </a:cubicBezTo>
                  <a:cubicBezTo>
                    <a:pt x="82534" y="14886"/>
                    <a:pt x="86152" y="18010"/>
                    <a:pt x="88653" y="22571"/>
                  </a:cubicBezTo>
                  <a:cubicBezTo>
                    <a:pt x="89611" y="24311"/>
                    <a:pt x="90493" y="27177"/>
                    <a:pt x="91017" y="30172"/>
                  </a:cubicBezTo>
                  <a:cubicBezTo>
                    <a:pt x="91336" y="32004"/>
                    <a:pt x="91504" y="35995"/>
                    <a:pt x="91367" y="38944"/>
                  </a:cubicBezTo>
                  <a:cubicBezTo>
                    <a:pt x="91032" y="46439"/>
                    <a:pt x="89216" y="53964"/>
                    <a:pt x="86897" y="61444"/>
                  </a:cubicBezTo>
                  <a:cubicBezTo>
                    <a:pt x="81189" y="79832"/>
                    <a:pt x="72265" y="97186"/>
                    <a:pt x="62565" y="113757"/>
                  </a:cubicBezTo>
                  <a:cubicBezTo>
                    <a:pt x="53102" y="129925"/>
                    <a:pt x="42612" y="145599"/>
                    <a:pt x="30982" y="160292"/>
                  </a:cubicBezTo>
                  <a:cubicBezTo>
                    <a:pt x="26383" y="166107"/>
                    <a:pt x="21602" y="171816"/>
                    <a:pt x="16456" y="177152"/>
                  </a:cubicBezTo>
                  <a:cubicBezTo>
                    <a:pt x="14510" y="179151"/>
                    <a:pt x="12518" y="181120"/>
                    <a:pt x="10412" y="182959"/>
                  </a:cubicBezTo>
                  <a:cubicBezTo>
                    <a:pt x="9515" y="183742"/>
                    <a:pt x="8238" y="184746"/>
                    <a:pt x="8672" y="184426"/>
                  </a:cubicBezTo>
                  <a:cubicBezTo>
                    <a:pt x="7912" y="184981"/>
                    <a:pt x="7121" y="185483"/>
                    <a:pt x="6331" y="186007"/>
                  </a:cubicBezTo>
                  <a:cubicBezTo>
                    <a:pt x="6042" y="186198"/>
                    <a:pt x="5715" y="186342"/>
                    <a:pt x="5411" y="186509"/>
                  </a:cubicBezTo>
                  <a:cubicBezTo>
                    <a:pt x="4514" y="187019"/>
                    <a:pt x="5616" y="186243"/>
                    <a:pt x="5646" y="186426"/>
                  </a:cubicBezTo>
                  <a:cubicBezTo>
                    <a:pt x="5646" y="186448"/>
                    <a:pt x="4894" y="186669"/>
                    <a:pt x="4894" y="186646"/>
                  </a:cubicBezTo>
                  <a:cubicBezTo>
                    <a:pt x="4803" y="186441"/>
                    <a:pt x="6452" y="186593"/>
                    <a:pt x="5342" y="186540"/>
                  </a:cubicBezTo>
                  <a:cubicBezTo>
                    <a:pt x="-1590" y="186213"/>
                    <a:pt x="-1575" y="196991"/>
                    <a:pt x="5342" y="197311"/>
                  </a:cubicBezTo>
                </a:path>
              </a:pathLst>
            </a:custGeom>
            <a:solidFill>
              <a:srgbClr val="231F20"/>
            </a:solidFill>
            <a:ln w="7575" cap="flat">
              <a:noFill/>
              <a:prstDash val="solid"/>
              <a:round/>
            </a:ln>
          </p:spPr>
          <p:txBody>
            <a:bodyPr rtlCol="0" anchor="ctr"/>
            <a:lstStyle/>
            <a:p>
              <a:endParaRPr lang="en-GB"/>
            </a:p>
          </p:txBody>
        </p:sp>
      </p:grpSp>
      <p:grpSp>
        <p:nvGrpSpPr>
          <p:cNvPr id="351" name="Group 350">
            <a:extLst>
              <a:ext uri="{FF2B5EF4-FFF2-40B4-BE49-F238E27FC236}">
                <a16:creationId xmlns:a16="http://schemas.microsoft.com/office/drawing/2014/main" id="{2FD74DB8-A391-429B-9150-35EF63E60670}"/>
              </a:ext>
            </a:extLst>
          </p:cNvPr>
          <p:cNvGrpSpPr/>
          <p:nvPr/>
        </p:nvGrpSpPr>
        <p:grpSpPr>
          <a:xfrm>
            <a:off x="198627" y="6107676"/>
            <a:ext cx="1685881" cy="569041"/>
            <a:chOff x="198627" y="6107676"/>
            <a:chExt cx="1685881" cy="569041"/>
          </a:xfrm>
        </p:grpSpPr>
        <p:sp>
          <p:nvSpPr>
            <p:cNvPr id="352" name="Freeform: Shape 351">
              <a:extLst>
                <a:ext uri="{FF2B5EF4-FFF2-40B4-BE49-F238E27FC236}">
                  <a16:creationId xmlns:a16="http://schemas.microsoft.com/office/drawing/2014/main" id="{2F7385D5-E0C6-4904-A4B8-B5955F8BF21C}"/>
                </a:ext>
              </a:extLst>
            </p:cNvPr>
            <p:cNvSpPr/>
            <p:nvPr/>
          </p:nvSpPr>
          <p:spPr>
            <a:xfrm>
              <a:off x="198627" y="6553160"/>
              <a:ext cx="123551" cy="123557"/>
            </a:xfrm>
            <a:custGeom>
              <a:avLst/>
              <a:gdLst>
                <a:gd name="connsiteX0" fmla="*/ 0 w 208197"/>
                <a:gd name="connsiteY0" fmla="*/ -227 h 208206"/>
                <a:gd name="connsiteX1" fmla="*/ 208197 w 208197"/>
                <a:gd name="connsiteY1" fmla="*/ -227 h 208206"/>
                <a:gd name="connsiteX2" fmla="*/ 208197 w 208197"/>
                <a:gd name="connsiteY2" fmla="*/ 207980 h 208206"/>
                <a:gd name="connsiteX3" fmla="*/ 0 w 20819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97" h="208206">
                  <a:moveTo>
                    <a:pt x="0" y="-227"/>
                  </a:moveTo>
                  <a:lnTo>
                    <a:pt x="208197" y="-227"/>
                  </a:lnTo>
                  <a:lnTo>
                    <a:pt x="20819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3" name="Freeform: Shape 352">
              <a:extLst>
                <a:ext uri="{FF2B5EF4-FFF2-40B4-BE49-F238E27FC236}">
                  <a16:creationId xmlns:a16="http://schemas.microsoft.com/office/drawing/2014/main" id="{30F3F9C9-F2B8-4B4A-BEC9-3D32C1211EE8}"/>
                </a:ext>
              </a:extLst>
            </p:cNvPr>
            <p:cNvSpPr/>
            <p:nvPr/>
          </p:nvSpPr>
          <p:spPr>
            <a:xfrm>
              <a:off x="371604" y="6553160"/>
              <a:ext cx="123557" cy="123557"/>
            </a:xfrm>
            <a:custGeom>
              <a:avLst/>
              <a:gdLst>
                <a:gd name="connsiteX0" fmla="*/ 0 w 208206"/>
                <a:gd name="connsiteY0" fmla="*/ -227 h 208206"/>
                <a:gd name="connsiteX1" fmla="*/ 208207 w 208206"/>
                <a:gd name="connsiteY1" fmla="*/ -227 h 208206"/>
                <a:gd name="connsiteX2" fmla="*/ 208207 w 208206"/>
                <a:gd name="connsiteY2" fmla="*/ 207980 h 208206"/>
                <a:gd name="connsiteX3" fmla="*/ 0 w 20820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06" h="208206">
                  <a:moveTo>
                    <a:pt x="0" y="-227"/>
                  </a:moveTo>
                  <a:lnTo>
                    <a:pt x="208207" y="-227"/>
                  </a:lnTo>
                  <a:lnTo>
                    <a:pt x="20820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4" name="Freeform: Shape 353">
              <a:extLst>
                <a:ext uri="{FF2B5EF4-FFF2-40B4-BE49-F238E27FC236}">
                  <a16:creationId xmlns:a16="http://schemas.microsoft.com/office/drawing/2014/main" id="{70BC6615-323F-4E6F-AEA8-D3F22AC2D1CC}"/>
                </a:ext>
              </a:extLst>
            </p:cNvPr>
            <p:cNvSpPr/>
            <p:nvPr/>
          </p:nvSpPr>
          <p:spPr>
            <a:xfrm>
              <a:off x="544587" y="6553160"/>
              <a:ext cx="123551" cy="123557"/>
            </a:xfrm>
            <a:custGeom>
              <a:avLst/>
              <a:gdLst>
                <a:gd name="connsiteX0" fmla="*/ 0 w 208197"/>
                <a:gd name="connsiteY0" fmla="*/ -227 h 208206"/>
                <a:gd name="connsiteX1" fmla="*/ 208197 w 208197"/>
                <a:gd name="connsiteY1" fmla="*/ -227 h 208206"/>
                <a:gd name="connsiteX2" fmla="*/ 208197 w 208197"/>
                <a:gd name="connsiteY2" fmla="*/ 207980 h 208206"/>
                <a:gd name="connsiteX3" fmla="*/ 0 w 20819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97" h="208206">
                  <a:moveTo>
                    <a:pt x="0" y="-227"/>
                  </a:moveTo>
                  <a:lnTo>
                    <a:pt x="208197" y="-227"/>
                  </a:lnTo>
                  <a:lnTo>
                    <a:pt x="20819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5" name="Freeform: Shape 354">
              <a:extLst>
                <a:ext uri="{FF2B5EF4-FFF2-40B4-BE49-F238E27FC236}">
                  <a16:creationId xmlns:a16="http://schemas.microsoft.com/office/drawing/2014/main" id="{4052E927-E83B-438C-9F3A-C272959BB5AF}"/>
                </a:ext>
              </a:extLst>
            </p:cNvPr>
            <p:cNvSpPr/>
            <p:nvPr/>
          </p:nvSpPr>
          <p:spPr>
            <a:xfrm>
              <a:off x="717565" y="6553160"/>
              <a:ext cx="123551" cy="123557"/>
            </a:xfrm>
            <a:custGeom>
              <a:avLst/>
              <a:gdLst>
                <a:gd name="connsiteX0" fmla="*/ 0 w 208197"/>
                <a:gd name="connsiteY0" fmla="*/ -227 h 208206"/>
                <a:gd name="connsiteX1" fmla="*/ 208197 w 208197"/>
                <a:gd name="connsiteY1" fmla="*/ -227 h 208206"/>
                <a:gd name="connsiteX2" fmla="*/ 208197 w 208197"/>
                <a:gd name="connsiteY2" fmla="*/ 207980 h 208206"/>
                <a:gd name="connsiteX3" fmla="*/ 0 w 20819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97" h="208206">
                  <a:moveTo>
                    <a:pt x="0" y="-227"/>
                  </a:moveTo>
                  <a:lnTo>
                    <a:pt x="208197" y="-227"/>
                  </a:lnTo>
                  <a:lnTo>
                    <a:pt x="20819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6" name="Freeform: Shape 355">
              <a:extLst>
                <a:ext uri="{FF2B5EF4-FFF2-40B4-BE49-F238E27FC236}">
                  <a16:creationId xmlns:a16="http://schemas.microsoft.com/office/drawing/2014/main" id="{68FFB8FD-B0EB-4D19-A3F5-58F9A0A63E99}"/>
                </a:ext>
              </a:extLst>
            </p:cNvPr>
            <p:cNvSpPr/>
            <p:nvPr/>
          </p:nvSpPr>
          <p:spPr>
            <a:xfrm>
              <a:off x="890547" y="6553160"/>
              <a:ext cx="123551" cy="123557"/>
            </a:xfrm>
            <a:custGeom>
              <a:avLst/>
              <a:gdLst>
                <a:gd name="connsiteX0" fmla="*/ 0 w 208197"/>
                <a:gd name="connsiteY0" fmla="*/ -227 h 208206"/>
                <a:gd name="connsiteX1" fmla="*/ 208197 w 208197"/>
                <a:gd name="connsiteY1" fmla="*/ -227 h 208206"/>
                <a:gd name="connsiteX2" fmla="*/ 208197 w 208197"/>
                <a:gd name="connsiteY2" fmla="*/ 207980 h 208206"/>
                <a:gd name="connsiteX3" fmla="*/ 0 w 20819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97" h="208206">
                  <a:moveTo>
                    <a:pt x="0" y="-227"/>
                  </a:moveTo>
                  <a:lnTo>
                    <a:pt x="208197" y="-227"/>
                  </a:lnTo>
                  <a:lnTo>
                    <a:pt x="20819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7" name="Freeform: Shape 356">
              <a:extLst>
                <a:ext uri="{FF2B5EF4-FFF2-40B4-BE49-F238E27FC236}">
                  <a16:creationId xmlns:a16="http://schemas.microsoft.com/office/drawing/2014/main" id="{ADC7026C-2156-4DC6-BEFD-CFDB11E05D22}"/>
                </a:ext>
              </a:extLst>
            </p:cNvPr>
            <p:cNvSpPr/>
            <p:nvPr/>
          </p:nvSpPr>
          <p:spPr>
            <a:xfrm>
              <a:off x="1063525" y="6553160"/>
              <a:ext cx="123563" cy="123557"/>
            </a:xfrm>
            <a:custGeom>
              <a:avLst/>
              <a:gdLst>
                <a:gd name="connsiteX0" fmla="*/ 0 w 208216"/>
                <a:gd name="connsiteY0" fmla="*/ -227 h 208206"/>
                <a:gd name="connsiteX1" fmla="*/ 208217 w 208216"/>
                <a:gd name="connsiteY1" fmla="*/ -227 h 208206"/>
                <a:gd name="connsiteX2" fmla="*/ 208217 w 208216"/>
                <a:gd name="connsiteY2" fmla="*/ 207980 h 208206"/>
                <a:gd name="connsiteX3" fmla="*/ 0 w 20821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16" h="208206">
                  <a:moveTo>
                    <a:pt x="0" y="-227"/>
                  </a:moveTo>
                  <a:lnTo>
                    <a:pt x="208217" y="-227"/>
                  </a:lnTo>
                  <a:lnTo>
                    <a:pt x="20821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8" name="Freeform: Shape 357">
              <a:extLst>
                <a:ext uri="{FF2B5EF4-FFF2-40B4-BE49-F238E27FC236}">
                  <a16:creationId xmlns:a16="http://schemas.microsoft.com/office/drawing/2014/main" id="{E95A1265-5348-4F01-9DE9-029BE9BFF420}"/>
                </a:ext>
              </a:extLst>
            </p:cNvPr>
            <p:cNvSpPr/>
            <p:nvPr/>
          </p:nvSpPr>
          <p:spPr>
            <a:xfrm>
              <a:off x="1236507" y="6553160"/>
              <a:ext cx="123557" cy="123557"/>
            </a:xfrm>
            <a:custGeom>
              <a:avLst/>
              <a:gdLst>
                <a:gd name="connsiteX0" fmla="*/ 0 w 208206"/>
                <a:gd name="connsiteY0" fmla="*/ -227 h 208206"/>
                <a:gd name="connsiteX1" fmla="*/ 208207 w 208206"/>
                <a:gd name="connsiteY1" fmla="*/ -227 h 208206"/>
                <a:gd name="connsiteX2" fmla="*/ 208207 w 208206"/>
                <a:gd name="connsiteY2" fmla="*/ 207980 h 208206"/>
                <a:gd name="connsiteX3" fmla="*/ 0 w 20820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06" h="208206">
                  <a:moveTo>
                    <a:pt x="0" y="-227"/>
                  </a:moveTo>
                  <a:lnTo>
                    <a:pt x="208207" y="-227"/>
                  </a:lnTo>
                  <a:lnTo>
                    <a:pt x="20820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9" name="Freeform: Shape 358">
              <a:extLst>
                <a:ext uri="{FF2B5EF4-FFF2-40B4-BE49-F238E27FC236}">
                  <a16:creationId xmlns:a16="http://schemas.microsoft.com/office/drawing/2014/main" id="{06A4642E-276E-433A-8904-74A14B814C49}"/>
                </a:ext>
              </a:extLst>
            </p:cNvPr>
            <p:cNvSpPr/>
            <p:nvPr/>
          </p:nvSpPr>
          <p:spPr>
            <a:xfrm>
              <a:off x="1409480" y="6553160"/>
              <a:ext cx="123569" cy="123557"/>
            </a:xfrm>
            <a:custGeom>
              <a:avLst/>
              <a:gdLst>
                <a:gd name="connsiteX0" fmla="*/ 0 w 208226"/>
                <a:gd name="connsiteY0" fmla="*/ -227 h 208206"/>
                <a:gd name="connsiteX1" fmla="*/ 208226 w 208226"/>
                <a:gd name="connsiteY1" fmla="*/ -227 h 208206"/>
                <a:gd name="connsiteX2" fmla="*/ 208226 w 208226"/>
                <a:gd name="connsiteY2" fmla="*/ 207980 h 208206"/>
                <a:gd name="connsiteX3" fmla="*/ 0 w 20822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26" h="208206">
                  <a:moveTo>
                    <a:pt x="0" y="-227"/>
                  </a:moveTo>
                  <a:lnTo>
                    <a:pt x="208226" y="-227"/>
                  </a:lnTo>
                  <a:lnTo>
                    <a:pt x="208226"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60" name="Freeform: Shape 359">
              <a:extLst>
                <a:ext uri="{FF2B5EF4-FFF2-40B4-BE49-F238E27FC236}">
                  <a16:creationId xmlns:a16="http://schemas.microsoft.com/office/drawing/2014/main" id="{06FAFADA-4314-4224-9407-0B48ADADF7A7}"/>
                </a:ext>
              </a:extLst>
            </p:cNvPr>
            <p:cNvSpPr/>
            <p:nvPr/>
          </p:nvSpPr>
          <p:spPr>
            <a:xfrm>
              <a:off x="1582479" y="6553160"/>
              <a:ext cx="123546" cy="123557"/>
            </a:xfrm>
            <a:custGeom>
              <a:avLst/>
              <a:gdLst>
                <a:gd name="connsiteX0" fmla="*/ 0 w 208187"/>
                <a:gd name="connsiteY0" fmla="*/ -227 h 208206"/>
                <a:gd name="connsiteX1" fmla="*/ 208188 w 208187"/>
                <a:gd name="connsiteY1" fmla="*/ -227 h 208206"/>
                <a:gd name="connsiteX2" fmla="*/ 208188 w 208187"/>
                <a:gd name="connsiteY2" fmla="*/ 207980 h 208206"/>
                <a:gd name="connsiteX3" fmla="*/ 0 w 20818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87" h="208206">
                  <a:moveTo>
                    <a:pt x="0" y="-227"/>
                  </a:moveTo>
                  <a:lnTo>
                    <a:pt x="208188" y="-227"/>
                  </a:lnTo>
                  <a:lnTo>
                    <a:pt x="208188"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61" name="Freeform: Shape 360">
              <a:extLst>
                <a:ext uri="{FF2B5EF4-FFF2-40B4-BE49-F238E27FC236}">
                  <a16:creationId xmlns:a16="http://schemas.microsoft.com/office/drawing/2014/main" id="{DE886360-735C-47A2-8EDB-D4F3BC9A1BAF}"/>
                </a:ext>
              </a:extLst>
            </p:cNvPr>
            <p:cNvSpPr/>
            <p:nvPr/>
          </p:nvSpPr>
          <p:spPr>
            <a:xfrm>
              <a:off x="1755451" y="6553160"/>
              <a:ext cx="123563" cy="123557"/>
            </a:xfrm>
            <a:custGeom>
              <a:avLst/>
              <a:gdLst>
                <a:gd name="connsiteX0" fmla="*/ 0 w 208216"/>
                <a:gd name="connsiteY0" fmla="*/ -227 h 208206"/>
                <a:gd name="connsiteX1" fmla="*/ 208216 w 208216"/>
                <a:gd name="connsiteY1" fmla="*/ -227 h 208206"/>
                <a:gd name="connsiteX2" fmla="*/ 208216 w 208216"/>
                <a:gd name="connsiteY2" fmla="*/ 207980 h 208206"/>
                <a:gd name="connsiteX3" fmla="*/ 0 w 20821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16" h="208206">
                  <a:moveTo>
                    <a:pt x="0" y="-227"/>
                  </a:moveTo>
                  <a:lnTo>
                    <a:pt x="208216" y="-227"/>
                  </a:lnTo>
                  <a:lnTo>
                    <a:pt x="208216"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62" name="Freeform: Shape 361">
              <a:extLst>
                <a:ext uri="{FF2B5EF4-FFF2-40B4-BE49-F238E27FC236}">
                  <a16:creationId xmlns:a16="http://schemas.microsoft.com/office/drawing/2014/main" id="{C36B6715-7ED5-47DC-A2FE-BD68F7A9FBD8}"/>
                </a:ext>
              </a:extLst>
            </p:cNvPr>
            <p:cNvSpPr/>
            <p:nvPr/>
          </p:nvSpPr>
          <p:spPr>
            <a:xfrm>
              <a:off x="198667" y="6108937"/>
              <a:ext cx="107267" cy="149463"/>
            </a:xfrm>
            <a:custGeom>
              <a:avLst/>
              <a:gdLst>
                <a:gd name="connsiteX0" fmla="*/ 158296 w 180755"/>
                <a:gd name="connsiteY0" fmla="*/ 22641 h 251860"/>
                <a:gd name="connsiteX1" fmla="*/ 180756 w 180755"/>
                <a:gd name="connsiteY1" fmla="*/ 78534 h 251860"/>
                <a:gd name="connsiteX2" fmla="*/ 158296 w 180755"/>
                <a:gd name="connsiteY2" fmla="*/ 134417 h 251860"/>
                <a:gd name="connsiteX3" fmla="*/ 97631 w 180755"/>
                <a:gd name="connsiteY3" fmla="*/ 157058 h 251860"/>
                <a:gd name="connsiteX4" fmla="*/ 49168 w 180755"/>
                <a:gd name="connsiteY4" fmla="*/ 157058 h 251860"/>
                <a:gd name="connsiteX5" fmla="*/ 49168 w 180755"/>
                <a:gd name="connsiteY5" fmla="*/ 251860 h 251860"/>
                <a:gd name="connsiteX6" fmla="*/ 0 w 180755"/>
                <a:gd name="connsiteY6" fmla="*/ 251860 h 251860"/>
                <a:gd name="connsiteX7" fmla="*/ 0 w 180755"/>
                <a:gd name="connsiteY7" fmla="*/ 0 h 251860"/>
                <a:gd name="connsiteX8" fmla="*/ 97631 w 180755"/>
                <a:gd name="connsiteY8" fmla="*/ 0 h 251860"/>
                <a:gd name="connsiteX9" fmla="*/ 158296 w 180755"/>
                <a:gd name="connsiteY9" fmla="*/ 22641 h 251860"/>
                <a:gd name="connsiteX10" fmla="*/ 121682 w 180755"/>
                <a:gd name="connsiteY10" fmla="*/ 103470 h 251860"/>
                <a:gd name="connsiteX11" fmla="*/ 131588 w 180755"/>
                <a:gd name="connsiteY11" fmla="*/ 78534 h 251860"/>
                <a:gd name="connsiteX12" fmla="*/ 121682 w 180755"/>
                <a:gd name="connsiteY12" fmla="*/ 53416 h 251860"/>
                <a:gd name="connsiteX13" fmla="*/ 95155 w 180755"/>
                <a:gd name="connsiteY13" fmla="*/ 43863 h 251860"/>
                <a:gd name="connsiteX14" fmla="*/ 49168 w 180755"/>
                <a:gd name="connsiteY14" fmla="*/ 43863 h 251860"/>
                <a:gd name="connsiteX15" fmla="*/ 49168 w 180755"/>
                <a:gd name="connsiteY15" fmla="*/ 112843 h 251860"/>
                <a:gd name="connsiteX16" fmla="*/ 95155 w 180755"/>
                <a:gd name="connsiteY16" fmla="*/ 112843 h 251860"/>
                <a:gd name="connsiteX17" fmla="*/ 121682 w 180755"/>
                <a:gd name="connsiteY17" fmla="*/ 10347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0755" h="251860">
                  <a:moveTo>
                    <a:pt x="158296" y="22641"/>
                  </a:moveTo>
                  <a:cubicBezTo>
                    <a:pt x="173269" y="37729"/>
                    <a:pt x="180756" y="56359"/>
                    <a:pt x="180756" y="78534"/>
                  </a:cubicBezTo>
                  <a:cubicBezTo>
                    <a:pt x="180756" y="100698"/>
                    <a:pt x="173269" y="119329"/>
                    <a:pt x="158296" y="134417"/>
                  </a:cubicBezTo>
                  <a:cubicBezTo>
                    <a:pt x="143323" y="149514"/>
                    <a:pt x="123101" y="157058"/>
                    <a:pt x="97631" y="157058"/>
                  </a:cubicBezTo>
                  <a:lnTo>
                    <a:pt x="49168" y="157058"/>
                  </a:lnTo>
                  <a:lnTo>
                    <a:pt x="49168" y="251860"/>
                  </a:lnTo>
                  <a:lnTo>
                    <a:pt x="0" y="251860"/>
                  </a:lnTo>
                  <a:lnTo>
                    <a:pt x="0" y="0"/>
                  </a:lnTo>
                  <a:lnTo>
                    <a:pt x="97631" y="0"/>
                  </a:lnTo>
                  <a:cubicBezTo>
                    <a:pt x="123101" y="0"/>
                    <a:pt x="143323" y="7544"/>
                    <a:pt x="158296" y="22641"/>
                  </a:cubicBezTo>
                  <a:close/>
                  <a:moveTo>
                    <a:pt x="121682" y="103470"/>
                  </a:moveTo>
                  <a:cubicBezTo>
                    <a:pt x="128292" y="97222"/>
                    <a:pt x="131588" y="88906"/>
                    <a:pt x="131588" y="78534"/>
                  </a:cubicBezTo>
                  <a:cubicBezTo>
                    <a:pt x="131588" y="68151"/>
                    <a:pt x="128292" y="59779"/>
                    <a:pt x="121682" y="53416"/>
                  </a:cubicBezTo>
                  <a:cubicBezTo>
                    <a:pt x="115081" y="47044"/>
                    <a:pt x="106242" y="43863"/>
                    <a:pt x="95155" y="43863"/>
                  </a:cubicBezTo>
                  <a:lnTo>
                    <a:pt x="49168" y="43863"/>
                  </a:lnTo>
                  <a:lnTo>
                    <a:pt x="49168" y="112843"/>
                  </a:lnTo>
                  <a:lnTo>
                    <a:pt x="95155" y="112843"/>
                  </a:lnTo>
                  <a:cubicBezTo>
                    <a:pt x="106242" y="112843"/>
                    <a:pt x="115081" y="109718"/>
                    <a:pt x="121682" y="103470"/>
                  </a:cubicBezTo>
                  <a:close/>
                </a:path>
              </a:pathLst>
            </a:custGeom>
            <a:solidFill>
              <a:srgbClr val="221F20"/>
            </a:solidFill>
            <a:ln w="9525" cap="flat">
              <a:noFill/>
              <a:prstDash val="solid"/>
              <a:round/>
            </a:ln>
          </p:spPr>
          <p:txBody>
            <a:bodyPr rtlCol="0" anchor="ctr"/>
            <a:lstStyle/>
            <a:p>
              <a:endParaRPr lang="en-GB"/>
            </a:p>
          </p:txBody>
        </p:sp>
        <p:sp>
          <p:nvSpPr>
            <p:cNvPr id="363" name="Freeform: Shape 362">
              <a:extLst>
                <a:ext uri="{FF2B5EF4-FFF2-40B4-BE49-F238E27FC236}">
                  <a16:creationId xmlns:a16="http://schemas.microsoft.com/office/drawing/2014/main" id="{65E2E0EA-3E87-482B-83EB-4568E6E9CF67}"/>
                </a:ext>
              </a:extLst>
            </p:cNvPr>
            <p:cNvSpPr/>
            <p:nvPr/>
          </p:nvSpPr>
          <p:spPr>
            <a:xfrm>
              <a:off x="330251" y="6108937"/>
              <a:ext cx="113151" cy="149463"/>
            </a:xfrm>
            <a:custGeom>
              <a:avLst/>
              <a:gdLst>
                <a:gd name="connsiteX0" fmla="*/ 190671 w 190671"/>
                <a:gd name="connsiteY0" fmla="*/ 251860 h 251860"/>
                <a:gd name="connsiteX1" fmla="*/ 133712 w 190671"/>
                <a:gd name="connsiteY1" fmla="*/ 251860 h 251860"/>
                <a:gd name="connsiteX2" fmla="*/ 84544 w 190671"/>
                <a:gd name="connsiteY2" fmla="*/ 151400 h 251860"/>
                <a:gd name="connsiteX3" fmla="*/ 49168 w 190671"/>
                <a:gd name="connsiteY3" fmla="*/ 151400 h 251860"/>
                <a:gd name="connsiteX4" fmla="*/ 49168 w 190671"/>
                <a:gd name="connsiteY4" fmla="*/ 251860 h 251860"/>
                <a:gd name="connsiteX5" fmla="*/ 0 w 190671"/>
                <a:gd name="connsiteY5" fmla="*/ 251860 h 251860"/>
                <a:gd name="connsiteX6" fmla="*/ 0 w 190671"/>
                <a:gd name="connsiteY6" fmla="*/ 0 h 251860"/>
                <a:gd name="connsiteX7" fmla="*/ 98698 w 190671"/>
                <a:gd name="connsiteY7" fmla="*/ 0 h 251860"/>
                <a:gd name="connsiteX8" fmla="*/ 158296 w 190671"/>
                <a:gd name="connsiteY8" fmla="*/ 22289 h 251860"/>
                <a:gd name="connsiteX9" fmla="*/ 180413 w 190671"/>
                <a:gd name="connsiteY9" fmla="*/ 77114 h 251860"/>
                <a:gd name="connsiteX10" fmla="*/ 167316 w 190671"/>
                <a:gd name="connsiteY10" fmla="*/ 119205 h 251860"/>
                <a:gd name="connsiteX11" fmla="*/ 134426 w 190671"/>
                <a:gd name="connsiteY11" fmla="*/ 143266 h 251860"/>
                <a:gd name="connsiteX12" fmla="*/ 190671 w 190671"/>
                <a:gd name="connsiteY12" fmla="*/ 251860 h 251860"/>
                <a:gd name="connsiteX13" fmla="*/ 121339 w 190671"/>
                <a:gd name="connsiteY13" fmla="*/ 101165 h 251860"/>
                <a:gd name="connsiteX14" fmla="*/ 131235 w 190671"/>
                <a:gd name="connsiteY14" fmla="*/ 77114 h 251860"/>
                <a:gd name="connsiteX15" fmla="*/ 121339 w 190671"/>
                <a:gd name="connsiteY15" fmla="*/ 53064 h 251860"/>
                <a:gd name="connsiteX16" fmla="*/ 95507 w 190671"/>
                <a:gd name="connsiteY16" fmla="*/ 43863 h 251860"/>
                <a:gd name="connsiteX17" fmla="*/ 49168 w 190671"/>
                <a:gd name="connsiteY17" fmla="*/ 43863 h 251860"/>
                <a:gd name="connsiteX18" fmla="*/ 49168 w 190671"/>
                <a:gd name="connsiteY18" fmla="*/ 110366 h 251860"/>
                <a:gd name="connsiteX19" fmla="*/ 95507 w 190671"/>
                <a:gd name="connsiteY19" fmla="*/ 110366 h 251860"/>
                <a:gd name="connsiteX20" fmla="*/ 121339 w 190671"/>
                <a:gd name="connsiteY20" fmla="*/ 101165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0671" h="251860">
                  <a:moveTo>
                    <a:pt x="190671" y="251860"/>
                  </a:moveTo>
                  <a:lnTo>
                    <a:pt x="133712" y="251860"/>
                  </a:lnTo>
                  <a:lnTo>
                    <a:pt x="84544" y="151400"/>
                  </a:lnTo>
                  <a:lnTo>
                    <a:pt x="49168" y="151400"/>
                  </a:lnTo>
                  <a:lnTo>
                    <a:pt x="49168" y="251860"/>
                  </a:lnTo>
                  <a:lnTo>
                    <a:pt x="0" y="251860"/>
                  </a:lnTo>
                  <a:lnTo>
                    <a:pt x="0" y="0"/>
                  </a:lnTo>
                  <a:lnTo>
                    <a:pt x="98698" y="0"/>
                  </a:lnTo>
                  <a:cubicBezTo>
                    <a:pt x="123692" y="0"/>
                    <a:pt x="143561" y="7429"/>
                    <a:pt x="158296" y="22289"/>
                  </a:cubicBezTo>
                  <a:cubicBezTo>
                    <a:pt x="173041" y="37138"/>
                    <a:pt x="180413" y="55416"/>
                    <a:pt x="180413" y="77114"/>
                  </a:cubicBezTo>
                  <a:cubicBezTo>
                    <a:pt x="180413" y="93859"/>
                    <a:pt x="176051" y="107890"/>
                    <a:pt x="167316" y="119205"/>
                  </a:cubicBezTo>
                  <a:cubicBezTo>
                    <a:pt x="158591" y="130531"/>
                    <a:pt x="147628" y="138551"/>
                    <a:pt x="134426" y="143266"/>
                  </a:cubicBezTo>
                  <a:lnTo>
                    <a:pt x="190671" y="251860"/>
                  </a:lnTo>
                  <a:close/>
                  <a:moveTo>
                    <a:pt x="121339" y="101165"/>
                  </a:moveTo>
                  <a:cubicBezTo>
                    <a:pt x="127940" y="95040"/>
                    <a:pt x="131235" y="87020"/>
                    <a:pt x="131235" y="77114"/>
                  </a:cubicBezTo>
                  <a:cubicBezTo>
                    <a:pt x="131235" y="67208"/>
                    <a:pt x="127940" y="59188"/>
                    <a:pt x="121339" y="53064"/>
                  </a:cubicBezTo>
                  <a:cubicBezTo>
                    <a:pt x="114729" y="46930"/>
                    <a:pt x="106128" y="43863"/>
                    <a:pt x="95507" y="43863"/>
                  </a:cubicBezTo>
                  <a:lnTo>
                    <a:pt x="49168" y="43863"/>
                  </a:lnTo>
                  <a:lnTo>
                    <a:pt x="49168" y="110366"/>
                  </a:lnTo>
                  <a:lnTo>
                    <a:pt x="95507" y="110366"/>
                  </a:lnTo>
                  <a:cubicBezTo>
                    <a:pt x="106128" y="110366"/>
                    <a:pt x="114729" y="107299"/>
                    <a:pt x="121339" y="101165"/>
                  </a:cubicBezTo>
                  <a:close/>
                </a:path>
              </a:pathLst>
            </a:custGeom>
            <a:solidFill>
              <a:srgbClr val="221F20"/>
            </a:solidFill>
            <a:ln w="9525" cap="flat">
              <a:noFill/>
              <a:prstDash val="solid"/>
              <a:round/>
            </a:ln>
          </p:spPr>
          <p:txBody>
            <a:bodyPr rtlCol="0" anchor="ctr"/>
            <a:lstStyle/>
            <a:p>
              <a:endParaRPr lang="en-GB"/>
            </a:p>
          </p:txBody>
        </p:sp>
        <p:sp>
          <p:nvSpPr>
            <p:cNvPr id="364" name="Freeform: Shape 363">
              <a:extLst>
                <a:ext uri="{FF2B5EF4-FFF2-40B4-BE49-F238E27FC236}">
                  <a16:creationId xmlns:a16="http://schemas.microsoft.com/office/drawing/2014/main" id="{5100C3E3-2E05-4BB4-B4F8-2B65209A42B2}"/>
                </a:ext>
              </a:extLst>
            </p:cNvPr>
            <p:cNvSpPr/>
            <p:nvPr/>
          </p:nvSpPr>
          <p:spPr>
            <a:xfrm>
              <a:off x="462259" y="6107676"/>
              <a:ext cx="110416" cy="151984"/>
            </a:xfrm>
            <a:custGeom>
              <a:avLst/>
              <a:gdLst>
                <a:gd name="connsiteX0" fmla="*/ 181823 w 186061"/>
                <a:gd name="connsiteY0" fmla="*/ 64732 h 256108"/>
                <a:gd name="connsiteX1" fmla="*/ 186061 w 186061"/>
                <a:gd name="connsiteY1" fmla="*/ 128054 h 256108"/>
                <a:gd name="connsiteX2" fmla="*/ 181823 w 186061"/>
                <a:gd name="connsiteY2" fmla="*/ 191376 h 256108"/>
                <a:gd name="connsiteX3" fmla="*/ 160239 w 186061"/>
                <a:gd name="connsiteY3" fmla="*/ 229581 h 256108"/>
                <a:gd name="connsiteX4" fmla="*/ 93031 w 186061"/>
                <a:gd name="connsiteY4" fmla="*/ 256108 h 256108"/>
                <a:gd name="connsiteX5" fmla="*/ 25470 w 186061"/>
                <a:gd name="connsiteY5" fmla="*/ 229581 h 256108"/>
                <a:gd name="connsiteX6" fmla="*/ 4067 w 186061"/>
                <a:gd name="connsiteY6" fmla="*/ 191548 h 256108"/>
                <a:gd name="connsiteX7" fmla="*/ 0 w 186061"/>
                <a:gd name="connsiteY7" fmla="*/ 128054 h 256108"/>
                <a:gd name="connsiteX8" fmla="*/ 4067 w 186061"/>
                <a:gd name="connsiteY8" fmla="*/ 64560 h 256108"/>
                <a:gd name="connsiteX9" fmla="*/ 25470 w 186061"/>
                <a:gd name="connsiteY9" fmla="*/ 26537 h 256108"/>
                <a:gd name="connsiteX10" fmla="*/ 93031 w 186061"/>
                <a:gd name="connsiteY10" fmla="*/ 0 h 256108"/>
                <a:gd name="connsiteX11" fmla="*/ 160239 w 186061"/>
                <a:gd name="connsiteY11" fmla="*/ 26537 h 256108"/>
                <a:gd name="connsiteX12" fmla="*/ 181823 w 186061"/>
                <a:gd name="connsiteY12" fmla="*/ 64732 h 256108"/>
                <a:gd name="connsiteX13" fmla="*/ 136893 w 186061"/>
                <a:gd name="connsiteY13" fmla="*/ 128054 h 256108"/>
                <a:gd name="connsiteX14" fmla="*/ 134245 w 186061"/>
                <a:gd name="connsiteY14" fmla="*/ 79238 h 256108"/>
                <a:gd name="connsiteX15" fmla="*/ 124511 w 186061"/>
                <a:gd name="connsiteY15" fmla="*/ 57312 h 256108"/>
                <a:gd name="connsiteX16" fmla="*/ 93031 w 186061"/>
                <a:gd name="connsiteY16" fmla="*/ 43863 h 256108"/>
                <a:gd name="connsiteX17" fmla="*/ 61198 w 186061"/>
                <a:gd name="connsiteY17" fmla="*/ 57312 h 256108"/>
                <a:gd name="connsiteX18" fmla="*/ 51645 w 186061"/>
                <a:gd name="connsiteY18" fmla="*/ 79238 h 256108"/>
                <a:gd name="connsiteX19" fmla="*/ 49168 w 186061"/>
                <a:gd name="connsiteY19" fmla="*/ 128054 h 256108"/>
                <a:gd name="connsiteX20" fmla="*/ 51645 w 186061"/>
                <a:gd name="connsiteY20" fmla="*/ 176698 h 256108"/>
                <a:gd name="connsiteX21" fmla="*/ 61198 w 186061"/>
                <a:gd name="connsiteY21" fmla="*/ 198453 h 256108"/>
                <a:gd name="connsiteX22" fmla="*/ 93031 w 186061"/>
                <a:gd name="connsiteY22" fmla="*/ 212246 h 256108"/>
                <a:gd name="connsiteX23" fmla="*/ 124511 w 186061"/>
                <a:gd name="connsiteY23" fmla="*/ 198453 h 256108"/>
                <a:gd name="connsiteX24" fmla="*/ 134245 w 186061"/>
                <a:gd name="connsiteY24" fmla="*/ 176336 h 256108"/>
                <a:gd name="connsiteX25" fmla="*/ 136893 w 186061"/>
                <a:gd name="connsiteY25" fmla="*/ 128054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6061" h="256108">
                  <a:moveTo>
                    <a:pt x="181823" y="64732"/>
                  </a:moveTo>
                  <a:cubicBezTo>
                    <a:pt x="184652" y="78648"/>
                    <a:pt x="186061" y="99755"/>
                    <a:pt x="186061" y="128054"/>
                  </a:cubicBezTo>
                  <a:cubicBezTo>
                    <a:pt x="186061" y="156353"/>
                    <a:pt x="184652" y="177460"/>
                    <a:pt x="181823" y="191376"/>
                  </a:cubicBezTo>
                  <a:cubicBezTo>
                    <a:pt x="178994" y="205292"/>
                    <a:pt x="171793" y="218027"/>
                    <a:pt x="160239" y="229581"/>
                  </a:cubicBezTo>
                  <a:cubicBezTo>
                    <a:pt x="142551" y="247269"/>
                    <a:pt x="120148" y="256108"/>
                    <a:pt x="93031" y="256108"/>
                  </a:cubicBezTo>
                  <a:cubicBezTo>
                    <a:pt x="65675" y="256108"/>
                    <a:pt x="43158" y="247269"/>
                    <a:pt x="25470" y="229581"/>
                  </a:cubicBezTo>
                  <a:cubicBezTo>
                    <a:pt x="13916" y="218027"/>
                    <a:pt x="6782" y="205349"/>
                    <a:pt x="4067" y="191548"/>
                  </a:cubicBezTo>
                  <a:cubicBezTo>
                    <a:pt x="1353" y="177756"/>
                    <a:pt x="0" y="156591"/>
                    <a:pt x="0" y="128054"/>
                  </a:cubicBezTo>
                  <a:cubicBezTo>
                    <a:pt x="0" y="99517"/>
                    <a:pt x="1353" y="78353"/>
                    <a:pt x="4067" y="64560"/>
                  </a:cubicBezTo>
                  <a:cubicBezTo>
                    <a:pt x="6782" y="50759"/>
                    <a:pt x="13916" y="38090"/>
                    <a:pt x="25470" y="26537"/>
                  </a:cubicBezTo>
                  <a:cubicBezTo>
                    <a:pt x="43158" y="8849"/>
                    <a:pt x="65675" y="0"/>
                    <a:pt x="93031" y="0"/>
                  </a:cubicBezTo>
                  <a:cubicBezTo>
                    <a:pt x="120148" y="0"/>
                    <a:pt x="142551" y="8849"/>
                    <a:pt x="160239" y="26537"/>
                  </a:cubicBezTo>
                  <a:cubicBezTo>
                    <a:pt x="171793" y="38090"/>
                    <a:pt x="178994" y="50825"/>
                    <a:pt x="181823" y="64732"/>
                  </a:cubicBezTo>
                  <a:close/>
                  <a:moveTo>
                    <a:pt x="136893" y="128054"/>
                  </a:moveTo>
                  <a:cubicBezTo>
                    <a:pt x="136893" y="104708"/>
                    <a:pt x="136007" y="88440"/>
                    <a:pt x="134245" y="79238"/>
                  </a:cubicBezTo>
                  <a:cubicBezTo>
                    <a:pt x="132474" y="70037"/>
                    <a:pt x="129226" y="62732"/>
                    <a:pt x="124511" y="57312"/>
                  </a:cubicBezTo>
                  <a:cubicBezTo>
                    <a:pt x="116729" y="48349"/>
                    <a:pt x="106242" y="43863"/>
                    <a:pt x="93031" y="43863"/>
                  </a:cubicBezTo>
                  <a:cubicBezTo>
                    <a:pt x="80058" y="43863"/>
                    <a:pt x="69447" y="48349"/>
                    <a:pt x="61198" y="57312"/>
                  </a:cubicBezTo>
                  <a:cubicBezTo>
                    <a:pt x="56474" y="62732"/>
                    <a:pt x="53292" y="70037"/>
                    <a:pt x="51645" y="79238"/>
                  </a:cubicBezTo>
                  <a:cubicBezTo>
                    <a:pt x="49997" y="88440"/>
                    <a:pt x="49168" y="104708"/>
                    <a:pt x="49168" y="128054"/>
                  </a:cubicBezTo>
                  <a:cubicBezTo>
                    <a:pt x="49168" y="151400"/>
                    <a:pt x="49997" y="167611"/>
                    <a:pt x="51645" y="176698"/>
                  </a:cubicBezTo>
                  <a:cubicBezTo>
                    <a:pt x="53292" y="185776"/>
                    <a:pt x="56474" y="193024"/>
                    <a:pt x="61198" y="198453"/>
                  </a:cubicBezTo>
                  <a:cubicBezTo>
                    <a:pt x="69685" y="207645"/>
                    <a:pt x="80296" y="212246"/>
                    <a:pt x="93031" y="212246"/>
                  </a:cubicBezTo>
                  <a:cubicBezTo>
                    <a:pt x="106004" y="212246"/>
                    <a:pt x="116500" y="207645"/>
                    <a:pt x="124511" y="198453"/>
                  </a:cubicBezTo>
                  <a:cubicBezTo>
                    <a:pt x="129226" y="192786"/>
                    <a:pt x="132474" y="185423"/>
                    <a:pt x="134245" y="176336"/>
                  </a:cubicBezTo>
                  <a:cubicBezTo>
                    <a:pt x="136007" y="167259"/>
                    <a:pt x="136893" y="151162"/>
                    <a:pt x="136893" y="128054"/>
                  </a:cubicBezTo>
                  <a:close/>
                </a:path>
              </a:pathLst>
            </a:custGeom>
            <a:solidFill>
              <a:srgbClr val="221F20"/>
            </a:solidFill>
            <a:ln w="9525" cap="flat">
              <a:noFill/>
              <a:prstDash val="solid"/>
              <a:round/>
            </a:ln>
          </p:spPr>
          <p:txBody>
            <a:bodyPr rtlCol="0" anchor="ctr"/>
            <a:lstStyle/>
            <a:p>
              <a:endParaRPr lang="en-GB"/>
            </a:p>
          </p:txBody>
        </p:sp>
        <p:sp>
          <p:nvSpPr>
            <p:cNvPr id="365" name="Freeform: Shape 364">
              <a:extLst>
                <a:ext uri="{FF2B5EF4-FFF2-40B4-BE49-F238E27FC236}">
                  <a16:creationId xmlns:a16="http://schemas.microsoft.com/office/drawing/2014/main" id="{9EA9C676-62C9-4319-B5B6-AFFF7334919A}"/>
                </a:ext>
              </a:extLst>
            </p:cNvPr>
            <p:cNvSpPr/>
            <p:nvPr/>
          </p:nvSpPr>
          <p:spPr>
            <a:xfrm>
              <a:off x="597201" y="6107676"/>
              <a:ext cx="110003" cy="151984"/>
            </a:xfrm>
            <a:custGeom>
              <a:avLst/>
              <a:gdLst>
                <a:gd name="connsiteX0" fmla="*/ 185366 w 185366"/>
                <a:gd name="connsiteY0" fmla="*/ 176517 h 256108"/>
                <a:gd name="connsiteX1" fmla="*/ 153876 w 185366"/>
                <a:gd name="connsiteY1" fmla="*/ 235591 h 256108"/>
                <a:gd name="connsiteX2" fmla="*/ 93040 w 185366"/>
                <a:gd name="connsiteY2" fmla="*/ 256108 h 256108"/>
                <a:gd name="connsiteX3" fmla="*/ 25470 w 185366"/>
                <a:gd name="connsiteY3" fmla="*/ 229581 h 256108"/>
                <a:gd name="connsiteX4" fmla="*/ 4067 w 185366"/>
                <a:gd name="connsiteY4" fmla="*/ 191548 h 256108"/>
                <a:gd name="connsiteX5" fmla="*/ 0 w 185366"/>
                <a:gd name="connsiteY5" fmla="*/ 128054 h 256108"/>
                <a:gd name="connsiteX6" fmla="*/ 4067 w 185366"/>
                <a:gd name="connsiteY6" fmla="*/ 64560 h 256108"/>
                <a:gd name="connsiteX7" fmla="*/ 25470 w 185366"/>
                <a:gd name="connsiteY7" fmla="*/ 26537 h 256108"/>
                <a:gd name="connsiteX8" fmla="*/ 93040 w 185366"/>
                <a:gd name="connsiteY8" fmla="*/ 0 h 256108"/>
                <a:gd name="connsiteX9" fmla="*/ 153876 w 185366"/>
                <a:gd name="connsiteY9" fmla="*/ 20517 h 256108"/>
                <a:gd name="connsiteX10" fmla="*/ 185366 w 185366"/>
                <a:gd name="connsiteY10" fmla="*/ 79591 h 256108"/>
                <a:gd name="connsiteX11" fmla="*/ 135131 w 185366"/>
                <a:gd name="connsiteY11" fmla="*/ 79591 h 256108"/>
                <a:gd name="connsiteX12" fmla="*/ 93040 w 185366"/>
                <a:gd name="connsiteY12" fmla="*/ 43863 h 256108"/>
                <a:gd name="connsiteX13" fmla="*/ 61551 w 185366"/>
                <a:gd name="connsiteY13" fmla="*/ 56950 h 256108"/>
                <a:gd name="connsiteX14" fmla="*/ 51826 w 185366"/>
                <a:gd name="connsiteY14" fmla="*/ 79067 h 256108"/>
                <a:gd name="connsiteX15" fmla="*/ 49168 w 185366"/>
                <a:gd name="connsiteY15" fmla="*/ 128054 h 256108"/>
                <a:gd name="connsiteX16" fmla="*/ 51826 w 185366"/>
                <a:gd name="connsiteY16" fmla="*/ 177051 h 256108"/>
                <a:gd name="connsiteX17" fmla="*/ 61551 w 185366"/>
                <a:gd name="connsiteY17" fmla="*/ 199158 h 256108"/>
                <a:gd name="connsiteX18" fmla="*/ 93040 w 185366"/>
                <a:gd name="connsiteY18" fmla="*/ 212246 h 256108"/>
                <a:gd name="connsiteX19" fmla="*/ 135484 w 185366"/>
                <a:gd name="connsiteY19" fmla="*/ 176517 h 256108"/>
                <a:gd name="connsiteX20" fmla="*/ 185366 w 185366"/>
                <a:gd name="connsiteY20" fmla="*/ 176517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5366" h="256108">
                  <a:moveTo>
                    <a:pt x="185366" y="176517"/>
                  </a:moveTo>
                  <a:cubicBezTo>
                    <a:pt x="180880" y="202225"/>
                    <a:pt x="170383" y="221913"/>
                    <a:pt x="153876" y="235591"/>
                  </a:cubicBezTo>
                  <a:cubicBezTo>
                    <a:pt x="137370" y="249269"/>
                    <a:pt x="117091" y="256108"/>
                    <a:pt x="93040" y="256108"/>
                  </a:cubicBezTo>
                  <a:cubicBezTo>
                    <a:pt x="66151" y="256108"/>
                    <a:pt x="43634" y="247269"/>
                    <a:pt x="25470" y="229581"/>
                  </a:cubicBezTo>
                  <a:cubicBezTo>
                    <a:pt x="13916" y="218027"/>
                    <a:pt x="6782" y="205349"/>
                    <a:pt x="4067" y="191548"/>
                  </a:cubicBezTo>
                  <a:cubicBezTo>
                    <a:pt x="1362" y="177756"/>
                    <a:pt x="0" y="156591"/>
                    <a:pt x="0" y="128054"/>
                  </a:cubicBezTo>
                  <a:cubicBezTo>
                    <a:pt x="0" y="99517"/>
                    <a:pt x="1362" y="78353"/>
                    <a:pt x="4067" y="64560"/>
                  </a:cubicBezTo>
                  <a:cubicBezTo>
                    <a:pt x="6782" y="50759"/>
                    <a:pt x="13916" y="38090"/>
                    <a:pt x="25470" y="26537"/>
                  </a:cubicBezTo>
                  <a:cubicBezTo>
                    <a:pt x="43634" y="8849"/>
                    <a:pt x="66151" y="0"/>
                    <a:pt x="93040" y="0"/>
                  </a:cubicBezTo>
                  <a:cubicBezTo>
                    <a:pt x="117091" y="0"/>
                    <a:pt x="137370" y="6839"/>
                    <a:pt x="153876" y="20517"/>
                  </a:cubicBezTo>
                  <a:cubicBezTo>
                    <a:pt x="170383" y="34195"/>
                    <a:pt x="180880" y="53892"/>
                    <a:pt x="185366" y="79591"/>
                  </a:cubicBezTo>
                  <a:lnTo>
                    <a:pt x="135131" y="79591"/>
                  </a:lnTo>
                  <a:cubicBezTo>
                    <a:pt x="129473" y="55778"/>
                    <a:pt x="115443" y="43863"/>
                    <a:pt x="93040" y="43863"/>
                  </a:cubicBezTo>
                  <a:cubicBezTo>
                    <a:pt x="79591" y="43863"/>
                    <a:pt x="69104" y="48225"/>
                    <a:pt x="61551" y="56950"/>
                  </a:cubicBezTo>
                  <a:cubicBezTo>
                    <a:pt x="56836" y="62379"/>
                    <a:pt x="53597" y="69752"/>
                    <a:pt x="51826" y="79067"/>
                  </a:cubicBezTo>
                  <a:cubicBezTo>
                    <a:pt x="50054" y="88373"/>
                    <a:pt x="49168" y="104708"/>
                    <a:pt x="49168" y="128054"/>
                  </a:cubicBezTo>
                  <a:cubicBezTo>
                    <a:pt x="49168" y="151400"/>
                    <a:pt x="50054" y="167735"/>
                    <a:pt x="51826" y="177051"/>
                  </a:cubicBezTo>
                  <a:cubicBezTo>
                    <a:pt x="53597" y="186366"/>
                    <a:pt x="56836" y="193729"/>
                    <a:pt x="61551" y="199158"/>
                  </a:cubicBezTo>
                  <a:cubicBezTo>
                    <a:pt x="69104" y="207883"/>
                    <a:pt x="79591" y="212246"/>
                    <a:pt x="93040" y="212246"/>
                  </a:cubicBezTo>
                  <a:cubicBezTo>
                    <a:pt x="115672" y="212246"/>
                    <a:pt x="129826" y="200339"/>
                    <a:pt x="135484" y="176517"/>
                  </a:cubicBezTo>
                  <a:lnTo>
                    <a:pt x="185366" y="176517"/>
                  </a:lnTo>
                  <a:close/>
                </a:path>
              </a:pathLst>
            </a:custGeom>
            <a:solidFill>
              <a:srgbClr val="221F20"/>
            </a:solidFill>
            <a:ln w="9525" cap="flat">
              <a:noFill/>
              <a:prstDash val="solid"/>
              <a:round/>
            </a:ln>
          </p:spPr>
          <p:txBody>
            <a:bodyPr rtlCol="0" anchor="ctr"/>
            <a:lstStyle/>
            <a:p>
              <a:endParaRPr lang="en-GB"/>
            </a:p>
          </p:txBody>
        </p:sp>
        <p:sp>
          <p:nvSpPr>
            <p:cNvPr id="366" name="Freeform: Shape 365">
              <a:extLst>
                <a:ext uri="{FF2B5EF4-FFF2-40B4-BE49-F238E27FC236}">
                  <a16:creationId xmlns:a16="http://schemas.microsoft.com/office/drawing/2014/main" id="{84429BAC-099F-4944-9641-D0F5AE13DFC4}"/>
                </a:ext>
              </a:extLst>
            </p:cNvPr>
            <p:cNvSpPr/>
            <p:nvPr/>
          </p:nvSpPr>
          <p:spPr>
            <a:xfrm>
              <a:off x="732148" y="6108937"/>
              <a:ext cx="98449" cy="149463"/>
            </a:xfrm>
            <a:custGeom>
              <a:avLst/>
              <a:gdLst>
                <a:gd name="connsiteX0" fmla="*/ 165897 w 165896"/>
                <a:gd name="connsiteY0" fmla="*/ 251860 h 251860"/>
                <a:gd name="connsiteX1" fmla="*/ 0 w 165896"/>
                <a:gd name="connsiteY1" fmla="*/ 251860 h 251860"/>
                <a:gd name="connsiteX2" fmla="*/ 0 w 165896"/>
                <a:gd name="connsiteY2" fmla="*/ 0 h 251860"/>
                <a:gd name="connsiteX3" fmla="*/ 165897 w 165896"/>
                <a:gd name="connsiteY3" fmla="*/ 0 h 251860"/>
                <a:gd name="connsiteX4" fmla="*/ 165897 w 165896"/>
                <a:gd name="connsiteY4" fmla="*/ 43863 h 251860"/>
                <a:gd name="connsiteX5" fmla="*/ 49168 w 165896"/>
                <a:gd name="connsiteY5" fmla="*/ 43863 h 251860"/>
                <a:gd name="connsiteX6" fmla="*/ 49168 w 165896"/>
                <a:gd name="connsiteY6" fmla="*/ 102937 h 251860"/>
                <a:gd name="connsiteX7" fmla="*/ 148571 w 165896"/>
                <a:gd name="connsiteY7" fmla="*/ 102937 h 251860"/>
                <a:gd name="connsiteX8" fmla="*/ 148571 w 165896"/>
                <a:gd name="connsiteY8" fmla="*/ 146799 h 251860"/>
                <a:gd name="connsiteX9" fmla="*/ 49168 w 165896"/>
                <a:gd name="connsiteY9" fmla="*/ 146799 h 251860"/>
                <a:gd name="connsiteX10" fmla="*/ 49168 w 165896"/>
                <a:gd name="connsiteY10" fmla="*/ 207997 h 251860"/>
                <a:gd name="connsiteX11" fmla="*/ 165897 w 165896"/>
                <a:gd name="connsiteY11" fmla="*/ 207997 h 251860"/>
                <a:gd name="connsiteX12" fmla="*/ 165897 w 165896"/>
                <a:gd name="connsiteY12"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5896" h="251860">
                  <a:moveTo>
                    <a:pt x="165897" y="251860"/>
                  </a:moveTo>
                  <a:lnTo>
                    <a:pt x="0" y="251860"/>
                  </a:lnTo>
                  <a:lnTo>
                    <a:pt x="0" y="0"/>
                  </a:lnTo>
                  <a:lnTo>
                    <a:pt x="165897" y="0"/>
                  </a:lnTo>
                  <a:lnTo>
                    <a:pt x="165897" y="43863"/>
                  </a:lnTo>
                  <a:lnTo>
                    <a:pt x="49168" y="43863"/>
                  </a:lnTo>
                  <a:lnTo>
                    <a:pt x="49168" y="102937"/>
                  </a:lnTo>
                  <a:lnTo>
                    <a:pt x="148571" y="102937"/>
                  </a:lnTo>
                  <a:lnTo>
                    <a:pt x="148571" y="146799"/>
                  </a:lnTo>
                  <a:lnTo>
                    <a:pt x="49168" y="146799"/>
                  </a:lnTo>
                  <a:lnTo>
                    <a:pt x="49168" y="207997"/>
                  </a:lnTo>
                  <a:lnTo>
                    <a:pt x="165897" y="207997"/>
                  </a:lnTo>
                  <a:lnTo>
                    <a:pt x="165897" y="251860"/>
                  </a:lnTo>
                  <a:close/>
                </a:path>
              </a:pathLst>
            </a:custGeom>
            <a:solidFill>
              <a:srgbClr val="221F20"/>
            </a:solidFill>
            <a:ln w="9525" cap="flat">
              <a:noFill/>
              <a:prstDash val="solid"/>
              <a:round/>
            </a:ln>
          </p:spPr>
          <p:txBody>
            <a:bodyPr rtlCol="0" anchor="ctr"/>
            <a:lstStyle/>
            <a:p>
              <a:endParaRPr lang="en-GB"/>
            </a:p>
          </p:txBody>
        </p:sp>
        <p:sp>
          <p:nvSpPr>
            <p:cNvPr id="367" name="Freeform: Shape 366">
              <a:extLst>
                <a:ext uri="{FF2B5EF4-FFF2-40B4-BE49-F238E27FC236}">
                  <a16:creationId xmlns:a16="http://schemas.microsoft.com/office/drawing/2014/main" id="{73FA9950-C78C-4552-97AA-77F0CFC7E8C4}"/>
                </a:ext>
              </a:extLst>
            </p:cNvPr>
            <p:cNvSpPr/>
            <p:nvPr/>
          </p:nvSpPr>
          <p:spPr>
            <a:xfrm>
              <a:off x="845469" y="6107676"/>
              <a:ext cx="109997" cy="151984"/>
            </a:xfrm>
            <a:custGeom>
              <a:avLst/>
              <a:gdLst>
                <a:gd name="connsiteX0" fmla="*/ 185356 w 185356"/>
                <a:gd name="connsiteY0" fmla="*/ 179699 h 256108"/>
                <a:gd name="connsiteX1" fmla="*/ 159182 w 185356"/>
                <a:gd name="connsiteY1" fmla="*/ 235772 h 256108"/>
                <a:gd name="connsiteX2" fmla="*/ 91973 w 185356"/>
                <a:gd name="connsiteY2" fmla="*/ 256108 h 256108"/>
                <a:gd name="connsiteX3" fmla="*/ 39976 w 185356"/>
                <a:gd name="connsiteY3" fmla="*/ 248507 h 256108"/>
                <a:gd name="connsiteX4" fmla="*/ 0 w 185356"/>
                <a:gd name="connsiteY4" fmla="*/ 222856 h 256108"/>
                <a:gd name="connsiteX5" fmla="*/ 31833 w 185356"/>
                <a:gd name="connsiteY5" fmla="*/ 191024 h 256108"/>
                <a:gd name="connsiteX6" fmla="*/ 92326 w 185356"/>
                <a:gd name="connsiteY6" fmla="*/ 212246 h 256108"/>
                <a:gd name="connsiteX7" fmla="*/ 125758 w 185356"/>
                <a:gd name="connsiteY7" fmla="*/ 204111 h 256108"/>
                <a:gd name="connsiteX8" fmla="*/ 137255 w 185356"/>
                <a:gd name="connsiteY8" fmla="*/ 180765 h 256108"/>
                <a:gd name="connsiteX9" fmla="*/ 129464 w 185356"/>
                <a:gd name="connsiteY9" fmla="*/ 159896 h 256108"/>
                <a:gd name="connsiteX10" fmla="*/ 106832 w 185356"/>
                <a:gd name="connsiteY10" fmla="*/ 151400 h 256108"/>
                <a:gd name="connsiteX11" fmla="*/ 76762 w 185356"/>
                <a:gd name="connsiteY11" fmla="*/ 146799 h 256108"/>
                <a:gd name="connsiteX12" fmla="*/ 27946 w 185356"/>
                <a:gd name="connsiteY12" fmla="*/ 125930 h 256108"/>
                <a:gd name="connsiteX13" fmla="*/ 9906 w 185356"/>
                <a:gd name="connsiteY13" fmla="*/ 76410 h 256108"/>
                <a:gd name="connsiteX14" fmla="*/ 33604 w 185356"/>
                <a:gd name="connsiteY14" fmla="*/ 21050 h 256108"/>
                <a:gd name="connsiteX15" fmla="*/ 97631 w 185356"/>
                <a:gd name="connsiteY15" fmla="*/ 0 h 256108"/>
                <a:gd name="connsiteX16" fmla="*/ 178994 w 185356"/>
                <a:gd name="connsiteY16" fmla="*/ 29366 h 256108"/>
                <a:gd name="connsiteX17" fmla="*/ 147866 w 185356"/>
                <a:gd name="connsiteY17" fmla="*/ 60141 h 256108"/>
                <a:gd name="connsiteX18" fmla="*/ 96221 w 185356"/>
                <a:gd name="connsiteY18" fmla="*/ 42805 h 256108"/>
                <a:gd name="connsiteX19" fmla="*/ 67561 w 185356"/>
                <a:gd name="connsiteY19" fmla="*/ 51826 h 256108"/>
                <a:gd name="connsiteX20" fmla="*/ 57655 w 185356"/>
                <a:gd name="connsiteY20" fmla="*/ 74638 h 256108"/>
                <a:gd name="connsiteX21" fmla="*/ 64732 w 185356"/>
                <a:gd name="connsiteY21" fmla="*/ 92678 h 256108"/>
                <a:gd name="connsiteX22" fmla="*/ 87725 w 185356"/>
                <a:gd name="connsiteY22" fmla="*/ 102232 h 256108"/>
                <a:gd name="connsiteX23" fmla="*/ 117796 w 185356"/>
                <a:gd name="connsiteY23" fmla="*/ 106832 h 256108"/>
                <a:gd name="connsiteX24" fmla="*/ 165906 w 185356"/>
                <a:gd name="connsiteY24" fmla="*/ 126644 h 256108"/>
                <a:gd name="connsiteX25" fmla="*/ 185356 w 185356"/>
                <a:gd name="connsiteY25" fmla="*/ 179699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5356" h="256108">
                  <a:moveTo>
                    <a:pt x="185356" y="179699"/>
                  </a:moveTo>
                  <a:cubicBezTo>
                    <a:pt x="185356" y="203521"/>
                    <a:pt x="176632" y="222209"/>
                    <a:pt x="159182" y="235772"/>
                  </a:cubicBezTo>
                  <a:cubicBezTo>
                    <a:pt x="141732" y="249326"/>
                    <a:pt x="119329" y="256108"/>
                    <a:pt x="91973" y="256108"/>
                  </a:cubicBezTo>
                  <a:cubicBezTo>
                    <a:pt x="71923" y="256108"/>
                    <a:pt x="54597" y="253575"/>
                    <a:pt x="39976" y="248507"/>
                  </a:cubicBezTo>
                  <a:cubicBezTo>
                    <a:pt x="25356" y="243430"/>
                    <a:pt x="12030" y="234887"/>
                    <a:pt x="0" y="222856"/>
                  </a:cubicBezTo>
                  <a:lnTo>
                    <a:pt x="31833" y="191024"/>
                  </a:lnTo>
                  <a:cubicBezTo>
                    <a:pt x="45987" y="205169"/>
                    <a:pt x="66151" y="212246"/>
                    <a:pt x="92326" y="212246"/>
                  </a:cubicBezTo>
                  <a:cubicBezTo>
                    <a:pt x="106947" y="212246"/>
                    <a:pt x="118091" y="209531"/>
                    <a:pt x="125758" y="204111"/>
                  </a:cubicBezTo>
                  <a:cubicBezTo>
                    <a:pt x="133417" y="198682"/>
                    <a:pt x="137255" y="190900"/>
                    <a:pt x="137255" y="180765"/>
                  </a:cubicBezTo>
                  <a:cubicBezTo>
                    <a:pt x="137255" y="172041"/>
                    <a:pt x="134655" y="165078"/>
                    <a:pt x="129464" y="159896"/>
                  </a:cubicBezTo>
                  <a:cubicBezTo>
                    <a:pt x="124987" y="155648"/>
                    <a:pt x="117443" y="152819"/>
                    <a:pt x="106832" y="151400"/>
                  </a:cubicBezTo>
                  <a:lnTo>
                    <a:pt x="76762" y="146799"/>
                  </a:lnTo>
                  <a:cubicBezTo>
                    <a:pt x="55540" y="143742"/>
                    <a:pt x="39262" y="136779"/>
                    <a:pt x="27946" y="125930"/>
                  </a:cubicBezTo>
                  <a:cubicBezTo>
                    <a:pt x="15916" y="114138"/>
                    <a:pt x="9906" y="97631"/>
                    <a:pt x="9906" y="76410"/>
                  </a:cubicBezTo>
                  <a:cubicBezTo>
                    <a:pt x="9906" y="53531"/>
                    <a:pt x="17802" y="35081"/>
                    <a:pt x="33604" y="21050"/>
                  </a:cubicBezTo>
                  <a:cubicBezTo>
                    <a:pt x="49406" y="7020"/>
                    <a:pt x="70752" y="0"/>
                    <a:pt x="97631" y="0"/>
                  </a:cubicBezTo>
                  <a:cubicBezTo>
                    <a:pt x="131588" y="0"/>
                    <a:pt x="158715" y="9792"/>
                    <a:pt x="178994" y="29366"/>
                  </a:cubicBezTo>
                  <a:lnTo>
                    <a:pt x="147866" y="60141"/>
                  </a:lnTo>
                  <a:cubicBezTo>
                    <a:pt x="136074" y="48577"/>
                    <a:pt x="118853" y="42805"/>
                    <a:pt x="96221" y="42805"/>
                  </a:cubicBezTo>
                  <a:cubicBezTo>
                    <a:pt x="83715" y="42805"/>
                    <a:pt x="74171" y="45815"/>
                    <a:pt x="67561" y="51826"/>
                  </a:cubicBezTo>
                  <a:cubicBezTo>
                    <a:pt x="60960" y="57836"/>
                    <a:pt x="57655" y="65446"/>
                    <a:pt x="57655" y="74638"/>
                  </a:cubicBezTo>
                  <a:cubicBezTo>
                    <a:pt x="57655" y="82191"/>
                    <a:pt x="60017" y="88202"/>
                    <a:pt x="64732" y="92678"/>
                  </a:cubicBezTo>
                  <a:cubicBezTo>
                    <a:pt x="70161" y="97631"/>
                    <a:pt x="77819" y="100813"/>
                    <a:pt x="87725" y="102232"/>
                  </a:cubicBezTo>
                  <a:lnTo>
                    <a:pt x="117796" y="106832"/>
                  </a:lnTo>
                  <a:cubicBezTo>
                    <a:pt x="139255" y="109899"/>
                    <a:pt x="155296" y="116500"/>
                    <a:pt x="165906" y="126644"/>
                  </a:cubicBezTo>
                  <a:cubicBezTo>
                    <a:pt x="178870" y="138665"/>
                    <a:pt x="185356" y="156353"/>
                    <a:pt x="185356" y="179699"/>
                  </a:cubicBezTo>
                  <a:close/>
                </a:path>
              </a:pathLst>
            </a:custGeom>
            <a:solidFill>
              <a:srgbClr val="221F20"/>
            </a:solidFill>
            <a:ln w="9525" cap="flat">
              <a:noFill/>
              <a:prstDash val="solid"/>
              <a:round/>
            </a:ln>
          </p:spPr>
          <p:txBody>
            <a:bodyPr rtlCol="0" anchor="ctr"/>
            <a:lstStyle/>
            <a:p>
              <a:endParaRPr lang="en-GB"/>
            </a:p>
          </p:txBody>
        </p:sp>
        <p:sp>
          <p:nvSpPr>
            <p:cNvPr id="368" name="Freeform: Shape 367">
              <a:extLst>
                <a:ext uri="{FF2B5EF4-FFF2-40B4-BE49-F238E27FC236}">
                  <a16:creationId xmlns:a16="http://schemas.microsoft.com/office/drawing/2014/main" id="{94B6AAD9-B45E-49A5-B062-90C74036F91D}"/>
                </a:ext>
              </a:extLst>
            </p:cNvPr>
            <p:cNvSpPr/>
            <p:nvPr/>
          </p:nvSpPr>
          <p:spPr>
            <a:xfrm>
              <a:off x="969287" y="6107676"/>
              <a:ext cx="109997" cy="151984"/>
            </a:xfrm>
            <a:custGeom>
              <a:avLst/>
              <a:gdLst>
                <a:gd name="connsiteX0" fmla="*/ 185356 w 185356"/>
                <a:gd name="connsiteY0" fmla="*/ 179699 h 256108"/>
                <a:gd name="connsiteX1" fmla="*/ 159182 w 185356"/>
                <a:gd name="connsiteY1" fmla="*/ 235772 h 256108"/>
                <a:gd name="connsiteX2" fmla="*/ 91973 w 185356"/>
                <a:gd name="connsiteY2" fmla="*/ 256108 h 256108"/>
                <a:gd name="connsiteX3" fmla="*/ 39976 w 185356"/>
                <a:gd name="connsiteY3" fmla="*/ 248507 h 256108"/>
                <a:gd name="connsiteX4" fmla="*/ 0 w 185356"/>
                <a:gd name="connsiteY4" fmla="*/ 222856 h 256108"/>
                <a:gd name="connsiteX5" fmla="*/ 31842 w 185356"/>
                <a:gd name="connsiteY5" fmla="*/ 191024 h 256108"/>
                <a:gd name="connsiteX6" fmla="*/ 92326 w 185356"/>
                <a:gd name="connsiteY6" fmla="*/ 212246 h 256108"/>
                <a:gd name="connsiteX7" fmla="*/ 125759 w 185356"/>
                <a:gd name="connsiteY7" fmla="*/ 204111 h 256108"/>
                <a:gd name="connsiteX8" fmla="*/ 137255 w 185356"/>
                <a:gd name="connsiteY8" fmla="*/ 180765 h 256108"/>
                <a:gd name="connsiteX9" fmla="*/ 129473 w 185356"/>
                <a:gd name="connsiteY9" fmla="*/ 159896 h 256108"/>
                <a:gd name="connsiteX10" fmla="*/ 106832 w 185356"/>
                <a:gd name="connsiteY10" fmla="*/ 151400 h 256108"/>
                <a:gd name="connsiteX11" fmla="*/ 76762 w 185356"/>
                <a:gd name="connsiteY11" fmla="*/ 146799 h 256108"/>
                <a:gd name="connsiteX12" fmla="*/ 27946 w 185356"/>
                <a:gd name="connsiteY12" fmla="*/ 125930 h 256108"/>
                <a:gd name="connsiteX13" fmla="*/ 9906 w 185356"/>
                <a:gd name="connsiteY13" fmla="*/ 76410 h 256108"/>
                <a:gd name="connsiteX14" fmla="*/ 33604 w 185356"/>
                <a:gd name="connsiteY14" fmla="*/ 21050 h 256108"/>
                <a:gd name="connsiteX15" fmla="*/ 97631 w 185356"/>
                <a:gd name="connsiteY15" fmla="*/ 0 h 256108"/>
                <a:gd name="connsiteX16" fmla="*/ 178994 w 185356"/>
                <a:gd name="connsiteY16" fmla="*/ 29366 h 256108"/>
                <a:gd name="connsiteX17" fmla="*/ 147866 w 185356"/>
                <a:gd name="connsiteY17" fmla="*/ 60141 h 256108"/>
                <a:gd name="connsiteX18" fmla="*/ 96221 w 185356"/>
                <a:gd name="connsiteY18" fmla="*/ 42805 h 256108"/>
                <a:gd name="connsiteX19" fmla="*/ 67570 w 185356"/>
                <a:gd name="connsiteY19" fmla="*/ 51826 h 256108"/>
                <a:gd name="connsiteX20" fmla="*/ 57664 w 185356"/>
                <a:gd name="connsiteY20" fmla="*/ 74638 h 256108"/>
                <a:gd name="connsiteX21" fmla="*/ 64732 w 185356"/>
                <a:gd name="connsiteY21" fmla="*/ 92678 h 256108"/>
                <a:gd name="connsiteX22" fmla="*/ 87725 w 185356"/>
                <a:gd name="connsiteY22" fmla="*/ 102232 h 256108"/>
                <a:gd name="connsiteX23" fmla="*/ 117796 w 185356"/>
                <a:gd name="connsiteY23" fmla="*/ 106832 h 256108"/>
                <a:gd name="connsiteX24" fmla="*/ 165906 w 185356"/>
                <a:gd name="connsiteY24" fmla="*/ 126644 h 256108"/>
                <a:gd name="connsiteX25" fmla="*/ 185356 w 185356"/>
                <a:gd name="connsiteY25" fmla="*/ 179699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5356" h="256108">
                  <a:moveTo>
                    <a:pt x="185356" y="179699"/>
                  </a:moveTo>
                  <a:cubicBezTo>
                    <a:pt x="185356" y="203521"/>
                    <a:pt x="176632" y="222209"/>
                    <a:pt x="159182" y="235772"/>
                  </a:cubicBezTo>
                  <a:cubicBezTo>
                    <a:pt x="141732" y="249326"/>
                    <a:pt x="119329" y="256108"/>
                    <a:pt x="91973" y="256108"/>
                  </a:cubicBezTo>
                  <a:cubicBezTo>
                    <a:pt x="71933" y="256108"/>
                    <a:pt x="54597" y="253575"/>
                    <a:pt x="39976" y="248507"/>
                  </a:cubicBezTo>
                  <a:cubicBezTo>
                    <a:pt x="25356" y="243430"/>
                    <a:pt x="12030" y="234887"/>
                    <a:pt x="0" y="222856"/>
                  </a:cubicBezTo>
                  <a:lnTo>
                    <a:pt x="31842" y="191024"/>
                  </a:lnTo>
                  <a:cubicBezTo>
                    <a:pt x="45987" y="205169"/>
                    <a:pt x="66151" y="212246"/>
                    <a:pt x="92326" y="212246"/>
                  </a:cubicBezTo>
                  <a:cubicBezTo>
                    <a:pt x="106947" y="212246"/>
                    <a:pt x="118091" y="209531"/>
                    <a:pt x="125759" y="204111"/>
                  </a:cubicBezTo>
                  <a:cubicBezTo>
                    <a:pt x="133417" y="198682"/>
                    <a:pt x="137255" y="190900"/>
                    <a:pt x="137255" y="180765"/>
                  </a:cubicBezTo>
                  <a:cubicBezTo>
                    <a:pt x="137255" y="172041"/>
                    <a:pt x="134655" y="165078"/>
                    <a:pt x="129473" y="159896"/>
                  </a:cubicBezTo>
                  <a:cubicBezTo>
                    <a:pt x="124987" y="155648"/>
                    <a:pt x="117443" y="152819"/>
                    <a:pt x="106832" y="151400"/>
                  </a:cubicBezTo>
                  <a:lnTo>
                    <a:pt x="76762" y="146799"/>
                  </a:lnTo>
                  <a:cubicBezTo>
                    <a:pt x="55540" y="143742"/>
                    <a:pt x="39262" y="136779"/>
                    <a:pt x="27946" y="125930"/>
                  </a:cubicBezTo>
                  <a:cubicBezTo>
                    <a:pt x="15916" y="114138"/>
                    <a:pt x="9906" y="97631"/>
                    <a:pt x="9906" y="76410"/>
                  </a:cubicBezTo>
                  <a:cubicBezTo>
                    <a:pt x="9906" y="53531"/>
                    <a:pt x="17802" y="35081"/>
                    <a:pt x="33604" y="21050"/>
                  </a:cubicBezTo>
                  <a:cubicBezTo>
                    <a:pt x="49406" y="7020"/>
                    <a:pt x="70752" y="0"/>
                    <a:pt x="97631" y="0"/>
                  </a:cubicBezTo>
                  <a:cubicBezTo>
                    <a:pt x="131588" y="0"/>
                    <a:pt x="158715" y="9792"/>
                    <a:pt x="178994" y="29366"/>
                  </a:cubicBezTo>
                  <a:lnTo>
                    <a:pt x="147866" y="60141"/>
                  </a:lnTo>
                  <a:cubicBezTo>
                    <a:pt x="136074" y="48577"/>
                    <a:pt x="118863" y="42805"/>
                    <a:pt x="96221" y="42805"/>
                  </a:cubicBezTo>
                  <a:cubicBezTo>
                    <a:pt x="83715" y="42805"/>
                    <a:pt x="74171" y="45815"/>
                    <a:pt x="67570" y="51826"/>
                  </a:cubicBezTo>
                  <a:cubicBezTo>
                    <a:pt x="60960" y="57836"/>
                    <a:pt x="57664" y="65446"/>
                    <a:pt x="57664" y="74638"/>
                  </a:cubicBezTo>
                  <a:cubicBezTo>
                    <a:pt x="57664" y="82191"/>
                    <a:pt x="60017" y="88202"/>
                    <a:pt x="64732" y="92678"/>
                  </a:cubicBezTo>
                  <a:cubicBezTo>
                    <a:pt x="70161" y="97631"/>
                    <a:pt x="77829" y="100813"/>
                    <a:pt x="87725" y="102232"/>
                  </a:cubicBezTo>
                  <a:lnTo>
                    <a:pt x="117796" y="106832"/>
                  </a:lnTo>
                  <a:cubicBezTo>
                    <a:pt x="139255" y="109899"/>
                    <a:pt x="155296" y="116500"/>
                    <a:pt x="165906" y="126644"/>
                  </a:cubicBezTo>
                  <a:cubicBezTo>
                    <a:pt x="178879" y="138665"/>
                    <a:pt x="185356" y="156353"/>
                    <a:pt x="185356" y="179699"/>
                  </a:cubicBezTo>
                  <a:close/>
                </a:path>
              </a:pathLst>
            </a:custGeom>
            <a:solidFill>
              <a:srgbClr val="221F20"/>
            </a:solidFill>
            <a:ln w="9525" cap="flat">
              <a:noFill/>
              <a:prstDash val="solid"/>
              <a:round/>
            </a:ln>
          </p:spPr>
          <p:txBody>
            <a:bodyPr rtlCol="0" anchor="ctr"/>
            <a:lstStyle/>
            <a:p>
              <a:endParaRPr lang="en-GB"/>
            </a:p>
          </p:txBody>
        </p:sp>
        <p:sp>
          <p:nvSpPr>
            <p:cNvPr id="369" name="Freeform: Shape 368">
              <a:extLst>
                <a:ext uri="{FF2B5EF4-FFF2-40B4-BE49-F238E27FC236}">
                  <a16:creationId xmlns:a16="http://schemas.microsoft.com/office/drawing/2014/main" id="{CA5398A1-DCDA-4581-A7C4-07CD617181ED}"/>
                </a:ext>
              </a:extLst>
            </p:cNvPr>
            <p:cNvSpPr/>
            <p:nvPr/>
          </p:nvSpPr>
          <p:spPr>
            <a:xfrm>
              <a:off x="1141563" y="6107676"/>
              <a:ext cx="109997" cy="151984"/>
            </a:xfrm>
            <a:custGeom>
              <a:avLst/>
              <a:gdLst>
                <a:gd name="connsiteX0" fmla="*/ 185357 w 185356"/>
                <a:gd name="connsiteY0" fmla="*/ 179699 h 256108"/>
                <a:gd name="connsiteX1" fmla="*/ 159182 w 185356"/>
                <a:gd name="connsiteY1" fmla="*/ 235772 h 256108"/>
                <a:gd name="connsiteX2" fmla="*/ 91973 w 185356"/>
                <a:gd name="connsiteY2" fmla="*/ 256108 h 256108"/>
                <a:gd name="connsiteX3" fmla="*/ 39976 w 185356"/>
                <a:gd name="connsiteY3" fmla="*/ 248507 h 256108"/>
                <a:gd name="connsiteX4" fmla="*/ 0 w 185356"/>
                <a:gd name="connsiteY4" fmla="*/ 222856 h 256108"/>
                <a:gd name="connsiteX5" fmla="*/ 31833 w 185356"/>
                <a:gd name="connsiteY5" fmla="*/ 191024 h 256108"/>
                <a:gd name="connsiteX6" fmla="*/ 92326 w 185356"/>
                <a:gd name="connsiteY6" fmla="*/ 212246 h 256108"/>
                <a:gd name="connsiteX7" fmla="*/ 125759 w 185356"/>
                <a:gd name="connsiteY7" fmla="*/ 204111 h 256108"/>
                <a:gd name="connsiteX8" fmla="*/ 137255 w 185356"/>
                <a:gd name="connsiteY8" fmla="*/ 180765 h 256108"/>
                <a:gd name="connsiteX9" fmla="*/ 129464 w 185356"/>
                <a:gd name="connsiteY9" fmla="*/ 159896 h 256108"/>
                <a:gd name="connsiteX10" fmla="*/ 106832 w 185356"/>
                <a:gd name="connsiteY10" fmla="*/ 151400 h 256108"/>
                <a:gd name="connsiteX11" fmla="*/ 76762 w 185356"/>
                <a:gd name="connsiteY11" fmla="*/ 146799 h 256108"/>
                <a:gd name="connsiteX12" fmla="*/ 27946 w 185356"/>
                <a:gd name="connsiteY12" fmla="*/ 125930 h 256108"/>
                <a:gd name="connsiteX13" fmla="*/ 9906 w 185356"/>
                <a:gd name="connsiteY13" fmla="*/ 76410 h 256108"/>
                <a:gd name="connsiteX14" fmla="*/ 33604 w 185356"/>
                <a:gd name="connsiteY14" fmla="*/ 21050 h 256108"/>
                <a:gd name="connsiteX15" fmla="*/ 97631 w 185356"/>
                <a:gd name="connsiteY15" fmla="*/ 0 h 256108"/>
                <a:gd name="connsiteX16" fmla="*/ 178994 w 185356"/>
                <a:gd name="connsiteY16" fmla="*/ 29366 h 256108"/>
                <a:gd name="connsiteX17" fmla="*/ 147866 w 185356"/>
                <a:gd name="connsiteY17" fmla="*/ 60141 h 256108"/>
                <a:gd name="connsiteX18" fmla="*/ 96222 w 185356"/>
                <a:gd name="connsiteY18" fmla="*/ 42805 h 256108"/>
                <a:gd name="connsiteX19" fmla="*/ 67561 w 185356"/>
                <a:gd name="connsiteY19" fmla="*/ 51826 h 256108"/>
                <a:gd name="connsiteX20" fmla="*/ 57655 w 185356"/>
                <a:gd name="connsiteY20" fmla="*/ 74638 h 256108"/>
                <a:gd name="connsiteX21" fmla="*/ 64732 w 185356"/>
                <a:gd name="connsiteY21" fmla="*/ 92678 h 256108"/>
                <a:gd name="connsiteX22" fmla="*/ 87725 w 185356"/>
                <a:gd name="connsiteY22" fmla="*/ 102232 h 256108"/>
                <a:gd name="connsiteX23" fmla="*/ 117796 w 185356"/>
                <a:gd name="connsiteY23" fmla="*/ 106832 h 256108"/>
                <a:gd name="connsiteX24" fmla="*/ 165906 w 185356"/>
                <a:gd name="connsiteY24" fmla="*/ 126644 h 256108"/>
                <a:gd name="connsiteX25" fmla="*/ 185357 w 185356"/>
                <a:gd name="connsiteY25" fmla="*/ 179699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5356" h="256108">
                  <a:moveTo>
                    <a:pt x="185357" y="179699"/>
                  </a:moveTo>
                  <a:cubicBezTo>
                    <a:pt x="185357" y="203521"/>
                    <a:pt x="176632" y="222209"/>
                    <a:pt x="159182" y="235772"/>
                  </a:cubicBezTo>
                  <a:cubicBezTo>
                    <a:pt x="141732" y="249326"/>
                    <a:pt x="119329" y="256108"/>
                    <a:pt x="91973" y="256108"/>
                  </a:cubicBezTo>
                  <a:cubicBezTo>
                    <a:pt x="71923" y="256108"/>
                    <a:pt x="54597" y="253575"/>
                    <a:pt x="39976" y="248507"/>
                  </a:cubicBezTo>
                  <a:cubicBezTo>
                    <a:pt x="25356" y="243430"/>
                    <a:pt x="12030" y="234887"/>
                    <a:pt x="0" y="222856"/>
                  </a:cubicBezTo>
                  <a:lnTo>
                    <a:pt x="31833" y="191024"/>
                  </a:lnTo>
                  <a:cubicBezTo>
                    <a:pt x="45987" y="205169"/>
                    <a:pt x="66151" y="212246"/>
                    <a:pt x="92326" y="212246"/>
                  </a:cubicBezTo>
                  <a:cubicBezTo>
                    <a:pt x="106947" y="212246"/>
                    <a:pt x="118091" y="209531"/>
                    <a:pt x="125759" y="204111"/>
                  </a:cubicBezTo>
                  <a:cubicBezTo>
                    <a:pt x="133417" y="198682"/>
                    <a:pt x="137255" y="190900"/>
                    <a:pt x="137255" y="180765"/>
                  </a:cubicBezTo>
                  <a:cubicBezTo>
                    <a:pt x="137255" y="172041"/>
                    <a:pt x="134655" y="165078"/>
                    <a:pt x="129464" y="159896"/>
                  </a:cubicBezTo>
                  <a:cubicBezTo>
                    <a:pt x="124987" y="155648"/>
                    <a:pt x="117443" y="152819"/>
                    <a:pt x="106832" y="151400"/>
                  </a:cubicBezTo>
                  <a:lnTo>
                    <a:pt x="76762" y="146799"/>
                  </a:lnTo>
                  <a:cubicBezTo>
                    <a:pt x="55540" y="143742"/>
                    <a:pt x="39262" y="136779"/>
                    <a:pt x="27946" y="125930"/>
                  </a:cubicBezTo>
                  <a:cubicBezTo>
                    <a:pt x="15916" y="114138"/>
                    <a:pt x="9906" y="97631"/>
                    <a:pt x="9906" y="76410"/>
                  </a:cubicBezTo>
                  <a:cubicBezTo>
                    <a:pt x="9906" y="53531"/>
                    <a:pt x="17802" y="35081"/>
                    <a:pt x="33604" y="21050"/>
                  </a:cubicBezTo>
                  <a:cubicBezTo>
                    <a:pt x="49406" y="7020"/>
                    <a:pt x="70752" y="0"/>
                    <a:pt x="97631" y="0"/>
                  </a:cubicBezTo>
                  <a:cubicBezTo>
                    <a:pt x="131588" y="0"/>
                    <a:pt x="158715" y="9792"/>
                    <a:pt x="178994" y="29366"/>
                  </a:cubicBezTo>
                  <a:lnTo>
                    <a:pt x="147866" y="60141"/>
                  </a:lnTo>
                  <a:cubicBezTo>
                    <a:pt x="136074" y="48577"/>
                    <a:pt x="118853" y="42805"/>
                    <a:pt x="96222" y="42805"/>
                  </a:cubicBezTo>
                  <a:cubicBezTo>
                    <a:pt x="83715" y="42805"/>
                    <a:pt x="74171" y="45815"/>
                    <a:pt x="67561" y="51826"/>
                  </a:cubicBezTo>
                  <a:cubicBezTo>
                    <a:pt x="60960" y="57836"/>
                    <a:pt x="57655" y="65446"/>
                    <a:pt x="57655" y="74638"/>
                  </a:cubicBezTo>
                  <a:cubicBezTo>
                    <a:pt x="57655" y="82191"/>
                    <a:pt x="60017" y="88202"/>
                    <a:pt x="64732" y="92678"/>
                  </a:cubicBezTo>
                  <a:cubicBezTo>
                    <a:pt x="70161" y="97631"/>
                    <a:pt x="77819" y="100813"/>
                    <a:pt x="87725" y="102232"/>
                  </a:cubicBezTo>
                  <a:lnTo>
                    <a:pt x="117796" y="106832"/>
                  </a:lnTo>
                  <a:cubicBezTo>
                    <a:pt x="139255" y="109899"/>
                    <a:pt x="155296" y="116500"/>
                    <a:pt x="165906" y="126644"/>
                  </a:cubicBezTo>
                  <a:cubicBezTo>
                    <a:pt x="178870" y="138665"/>
                    <a:pt x="185357" y="156353"/>
                    <a:pt x="185357" y="179699"/>
                  </a:cubicBezTo>
                  <a:close/>
                </a:path>
              </a:pathLst>
            </a:custGeom>
            <a:solidFill>
              <a:srgbClr val="221F20"/>
            </a:solidFill>
            <a:ln w="9525" cap="flat">
              <a:noFill/>
              <a:prstDash val="solid"/>
              <a:round/>
            </a:ln>
          </p:spPr>
          <p:txBody>
            <a:bodyPr rtlCol="0" anchor="ctr"/>
            <a:lstStyle/>
            <a:p>
              <a:endParaRPr lang="en-GB"/>
            </a:p>
          </p:txBody>
        </p:sp>
        <p:sp>
          <p:nvSpPr>
            <p:cNvPr id="370" name="Freeform: Shape 369">
              <a:extLst>
                <a:ext uri="{FF2B5EF4-FFF2-40B4-BE49-F238E27FC236}">
                  <a16:creationId xmlns:a16="http://schemas.microsoft.com/office/drawing/2014/main" id="{04D87A7A-006C-42FE-A7BB-0E68121D8C7C}"/>
                </a:ext>
              </a:extLst>
            </p:cNvPr>
            <p:cNvSpPr/>
            <p:nvPr/>
          </p:nvSpPr>
          <p:spPr>
            <a:xfrm>
              <a:off x="1262441" y="6108937"/>
              <a:ext cx="131832" cy="149463"/>
            </a:xfrm>
            <a:custGeom>
              <a:avLst/>
              <a:gdLst>
                <a:gd name="connsiteX0" fmla="*/ 222152 w 222151"/>
                <a:gd name="connsiteY0" fmla="*/ 251860 h 251860"/>
                <a:gd name="connsiteX1" fmla="*/ 170859 w 222151"/>
                <a:gd name="connsiteY1" fmla="*/ 251860 h 251860"/>
                <a:gd name="connsiteX2" fmla="*/ 156001 w 222151"/>
                <a:gd name="connsiteY2" fmla="*/ 207293 h 251860"/>
                <a:gd name="connsiteX3" fmla="*/ 66504 w 222151"/>
                <a:gd name="connsiteY3" fmla="*/ 207293 h 251860"/>
                <a:gd name="connsiteX4" fmla="*/ 51292 w 222151"/>
                <a:gd name="connsiteY4" fmla="*/ 251860 h 251860"/>
                <a:gd name="connsiteX5" fmla="*/ 0 w 222151"/>
                <a:gd name="connsiteY5" fmla="*/ 251860 h 251860"/>
                <a:gd name="connsiteX6" fmla="*/ 91621 w 222151"/>
                <a:gd name="connsiteY6" fmla="*/ 0 h 251860"/>
                <a:gd name="connsiteX7" fmla="*/ 130178 w 222151"/>
                <a:gd name="connsiteY7" fmla="*/ 0 h 251860"/>
                <a:gd name="connsiteX8" fmla="*/ 222152 w 222151"/>
                <a:gd name="connsiteY8" fmla="*/ 251860 h 251860"/>
                <a:gd name="connsiteX9" fmla="*/ 142913 w 222151"/>
                <a:gd name="connsiteY9" fmla="*/ 165906 h 251860"/>
                <a:gd name="connsiteX10" fmla="*/ 112138 w 222151"/>
                <a:gd name="connsiteY10" fmla="*/ 74286 h 251860"/>
                <a:gd name="connsiteX11" fmla="*/ 80305 w 222151"/>
                <a:gd name="connsiteY11" fmla="*/ 165906 h 251860"/>
                <a:gd name="connsiteX12" fmla="*/ 142913 w 222151"/>
                <a:gd name="connsiteY12" fmla="*/ 165906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151" h="251860">
                  <a:moveTo>
                    <a:pt x="222152" y="251860"/>
                  </a:moveTo>
                  <a:lnTo>
                    <a:pt x="170859" y="251860"/>
                  </a:lnTo>
                  <a:lnTo>
                    <a:pt x="156001" y="207293"/>
                  </a:lnTo>
                  <a:lnTo>
                    <a:pt x="66504" y="207293"/>
                  </a:lnTo>
                  <a:lnTo>
                    <a:pt x="51292" y="251860"/>
                  </a:lnTo>
                  <a:lnTo>
                    <a:pt x="0" y="251860"/>
                  </a:lnTo>
                  <a:lnTo>
                    <a:pt x="91621" y="0"/>
                  </a:lnTo>
                  <a:lnTo>
                    <a:pt x="130178" y="0"/>
                  </a:lnTo>
                  <a:lnTo>
                    <a:pt x="222152" y="251860"/>
                  </a:lnTo>
                  <a:close/>
                  <a:moveTo>
                    <a:pt x="142913" y="165906"/>
                  </a:moveTo>
                  <a:lnTo>
                    <a:pt x="112138" y="74286"/>
                  </a:lnTo>
                  <a:lnTo>
                    <a:pt x="80305" y="165906"/>
                  </a:lnTo>
                  <a:lnTo>
                    <a:pt x="142913" y="165906"/>
                  </a:lnTo>
                  <a:close/>
                </a:path>
              </a:pathLst>
            </a:custGeom>
            <a:solidFill>
              <a:srgbClr val="221F20"/>
            </a:solidFill>
            <a:ln w="9525" cap="flat">
              <a:noFill/>
              <a:prstDash val="solid"/>
              <a:round/>
            </a:ln>
          </p:spPr>
          <p:txBody>
            <a:bodyPr rtlCol="0" anchor="ctr"/>
            <a:lstStyle/>
            <a:p>
              <a:endParaRPr lang="en-GB"/>
            </a:p>
          </p:txBody>
        </p:sp>
        <p:sp>
          <p:nvSpPr>
            <p:cNvPr id="371" name="Freeform: Shape 370">
              <a:extLst>
                <a:ext uri="{FF2B5EF4-FFF2-40B4-BE49-F238E27FC236}">
                  <a16:creationId xmlns:a16="http://schemas.microsoft.com/office/drawing/2014/main" id="{C9C5205B-09E7-4868-A568-205909C34C9F}"/>
                </a:ext>
              </a:extLst>
            </p:cNvPr>
            <p:cNvSpPr/>
            <p:nvPr/>
          </p:nvSpPr>
          <p:spPr>
            <a:xfrm>
              <a:off x="1412503" y="6108937"/>
              <a:ext cx="98449" cy="149463"/>
            </a:xfrm>
            <a:custGeom>
              <a:avLst/>
              <a:gdLst>
                <a:gd name="connsiteX0" fmla="*/ 165897 w 165896"/>
                <a:gd name="connsiteY0" fmla="*/ 43863 h 251860"/>
                <a:gd name="connsiteX1" fmla="*/ 49168 w 165896"/>
                <a:gd name="connsiteY1" fmla="*/ 43863 h 251860"/>
                <a:gd name="connsiteX2" fmla="*/ 49168 w 165896"/>
                <a:gd name="connsiteY2" fmla="*/ 105766 h 251860"/>
                <a:gd name="connsiteX3" fmla="*/ 148571 w 165896"/>
                <a:gd name="connsiteY3" fmla="*/ 105766 h 251860"/>
                <a:gd name="connsiteX4" fmla="*/ 148571 w 165896"/>
                <a:gd name="connsiteY4" fmla="*/ 149628 h 251860"/>
                <a:gd name="connsiteX5" fmla="*/ 49168 w 165896"/>
                <a:gd name="connsiteY5" fmla="*/ 149628 h 251860"/>
                <a:gd name="connsiteX6" fmla="*/ 49168 w 165896"/>
                <a:gd name="connsiteY6" fmla="*/ 251860 h 251860"/>
                <a:gd name="connsiteX7" fmla="*/ 0 w 165896"/>
                <a:gd name="connsiteY7" fmla="*/ 251860 h 251860"/>
                <a:gd name="connsiteX8" fmla="*/ 0 w 165896"/>
                <a:gd name="connsiteY8" fmla="*/ 0 h 251860"/>
                <a:gd name="connsiteX9" fmla="*/ 165897 w 165896"/>
                <a:gd name="connsiteY9" fmla="*/ 0 h 251860"/>
                <a:gd name="connsiteX10" fmla="*/ 165897 w 165896"/>
                <a:gd name="connsiteY10" fmla="*/ 43863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896" h="251860">
                  <a:moveTo>
                    <a:pt x="165897" y="43863"/>
                  </a:moveTo>
                  <a:lnTo>
                    <a:pt x="49168" y="43863"/>
                  </a:lnTo>
                  <a:lnTo>
                    <a:pt x="49168" y="105766"/>
                  </a:lnTo>
                  <a:lnTo>
                    <a:pt x="148571" y="105766"/>
                  </a:lnTo>
                  <a:lnTo>
                    <a:pt x="148571" y="149628"/>
                  </a:lnTo>
                  <a:lnTo>
                    <a:pt x="49168" y="149628"/>
                  </a:lnTo>
                  <a:lnTo>
                    <a:pt x="49168" y="251860"/>
                  </a:lnTo>
                  <a:lnTo>
                    <a:pt x="0" y="251860"/>
                  </a:lnTo>
                  <a:lnTo>
                    <a:pt x="0" y="0"/>
                  </a:lnTo>
                  <a:lnTo>
                    <a:pt x="165897" y="0"/>
                  </a:lnTo>
                  <a:lnTo>
                    <a:pt x="165897" y="43863"/>
                  </a:lnTo>
                  <a:close/>
                </a:path>
              </a:pathLst>
            </a:custGeom>
            <a:solidFill>
              <a:srgbClr val="221F20"/>
            </a:solidFill>
            <a:ln w="9525" cap="flat">
              <a:noFill/>
              <a:prstDash val="solid"/>
              <a:round/>
            </a:ln>
          </p:spPr>
          <p:txBody>
            <a:bodyPr rtlCol="0" anchor="ctr"/>
            <a:lstStyle/>
            <a:p>
              <a:endParaRPr lang="en-GB"/>
            </a:p>
          </p:txBody>
        </p:sp>
        <p:sp>
          <p:nvSpPr>
            <p:cNvPr id="372" name="Freeform: Shape 371">
              <a:extLst>
                <a:ext uri="{FF2B5EF4-FFF2-40B4-BE49-F238E27FC236}">
                  <a16:creationId xmlns:a16="http://schemas.microsoft.com/office/drawing/2014/main" id="{FF01779A-2DE8-42D1-94E1-A5D678636006}"/>
                </a:ext>
              </a:extLst>
            </p:cNvPr>
            <p:cNvSpPr/>
            <p:nvPr/>
          </p:nvSpPr>
          <p:spPr>
            <a:xfrm>
              <a:off x="1536112" y="6108937"/>
              <a:ext cx="98449" cy="149463"/>
            </a:xfrm>
            <a:custGeom>
              <a:avLst/>
              <a:gdLst>
                <a:gd name="connsiteX0" fmla="*/ 165897 w 165896"/>
                <a:gd name="connsiteY0" fmla="*/ 251860 h 251860"/>
                <a:gd name="connsiteX1" fmla="*/ 0 w 165896"/>
                <a:gd name="connsiteY1" fmla="*/ 251860 h 251860"/>
                <a:gd name="connsiteX2" fmla="*/ 0 w 165896"/>
                <a:gd name="connsiteY2" fmla="*/ 0 h 251860"/>
                <a:gd name="connsiteX3" fmla="*/ 165897 w 165896"/>
                <a:gd name="connsiteY3" fmla="*/ 0 h 251860"/>
                <a:gd name="connsiteX4" fmla="*/ 165897 w 165896"/>
                <a:gd name="connsiteY4" fmla="*/ 43863 h 251860"/>
                <a:gd name="connsiteX5" fmla="*/ 49168 w 165896"/>
                <a:gd name="connsiteY5" fmla="*/ 43863 h 251860"/>
                <a:gd name="connsiteX6" fmla="*/ 49168 w 165896"/>
                <a:gd name="connsiteY6" fmla="*/ 102937 h 251860"/>
                <a:gd name="connsiteX7" fmla="*/ 148571 w 165896"/>
                <a:gd name="connsiteY7" fmla="*/ 102937 h 251860"/>
                <a:gd name="connsiteX8" fmla="*/ 148571 w 165896"/>
                <a:gd name="connsiteY8" fmla="*/ 146799 h 251860"/>
                <a:gd name="connsiteX9" fmla="*/ 49168 w 165896"/>
                <a:gd name="connsiteY9" fmla="*/ 146799 h 251860"/>
                <a:gd name="connsiteX10" fmla="*/ 49168 w 165896"/>
                <a:gd name="connsiteY10" fmla="*/ 207997 h 251860"/>
                <a:gd name="connsiteX11" fmla="*/ 165897 w 165896"/>
                <a:gd name="connsiteY11" fmla="*/ 207997 h 251860"/>
                <a:gd name="connsiteX12" fmla="*/ 165897 w 165896"/>
                <a:gd name="connsiteY12"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5896" h="251860">
                  <a:moveTo>
                    <a:pt x="165897" y="251860"/>
                  </a:moveTo>
                  <a:lnTo>
                    <a:pt x="0" y="251860"/>
                  </a:lnTo>
                  <a:lnTo>
                    <a:pt x="0" y="0"/>
                  </a:lnTo>
                  <a:lnTo>
                    <a:pt x="165897" y="0"/>
                  </a:lnTo>
                  <a:lnTo>
                    <a:pt x="165897" y="43863"/>
                  </a:lnTo>
                  <a:lnTo>
                    <a:pt x="49168" y="43863"/>
                  </a:lnTo>
                  <a:lnTo>
                    <a:pt x="49168" y="102937"/>
                  </a:lnTo>
                  <a:lnTo>
                    <a:pt x="148571" y="102937"/>
                  </a:lnTo>
                  <a:lnTo>
                    <a:pt x="148571" y="146799"/>
                  </a:lnTo>
                  <a:lnTo>
                    <a:pt x="49168" y="146799"/>
                  </a:lnTo>
                  <a:lnTo>
                    <a:pt x="49168" y="207997"/>
                  </a:lnTo>
                  <a:lnTo>
                    <a:pt x="165897" y="207997"/>
                  </a:lnTo>
                  <a:lnTo>
                    <a:pt x="165897" y="251860"/>
                  </a:lnTo>
                  <a:close/>
                </a:path>
              </a:pathLst>
            </a:custGeom>
            <a:solidFill>
              <a:srgbClr val="221F20"/>
            </a:solidFill>
            <a:ln w="9525" cap="flat">
              <a:noFill/>
              <a:prstDash val="solid"/>
              <a:round/>
            </a:ln>
          </p:spPr>
          <p:txBody>
            <a:bodyPr rtlCol="0" anchor="ctr"/>
            <a:lstStyle/>
            <a:p>
              <a:endParaRPr lang="en-GB"/>
            </a:p>
          </p:txBody>
        </p:sp>
        <p:sp>
          <p:nvSpPr>
            <p:cNvPr id="373" name="Freeform: Shape 372">
              <a:extLst>
                <a:ext uri="{FF2B5EF4-FFF2-40B4-BE49-F238E27FC236}">
                  <a16:creationId xmlns:a16="http://schemas.microsoft.com/office/drawing/2014/main" id="{8A306BCD-BE05-489A-8110-EFB6BD94FDE5}"/>
                </a:ext>
              </a:extLst>
            </p:cNvPr>
            <p:cNvSpPr/>
            <p:nvPr/>
          </p:nvSpPr>
          <p:spPr>
            <a:xfrm>
              <a:off x="1651739" y="6108937"/>
              <a:ext cx="107272" cy="149463"/>
            </a:xfrm>
            <a:custGeom>
              <a:avLst/>
              <a:gdLst>
                <a:gd name="connsiteX0" fmla="*/ 180765 w 180765"/>
                <a:gd name="connsiteY0" fmla="*/ 43863 h 251860"/>
                <a:gd name="connsiteX1" fmla="*/ 114967 w 180765"/>
                <a:gd name="connsiteY1" fmla="*/ 43863 h 251860"/>
                <a:gd name="connsiteX2" fmla="*/ 114967 w 180765"/>
                <a:gd name="connsiteY2" fmla="*/ 251860 h 251860"/>
                <a:gd name="connsiteX3" fmla="*/ 65799 w 180765"/>
                <a:gd name="connsiteY3" fmla="*/ 251860 h 251860"/>
                <a:gd name="connsiteX4" fmla="*/ 65799 w 180765"/>
                <a:gd name="connsiteY4" fmla="*/ 43863 h 251860"/>
                <a:gd name="connsiteX5" fmla="*/ 0 w 180765"/>
                <a:gd name="connsiteY5" fmla="*/ 43863 h 251860"/>
                <a:gd name="connsiteX6" fmla="*/ 0 w 180765"/>
                <a:gd name="connsiteY6" fmla="*/ 0 h 251860"/>
                <a:gd name="connsiteX7" fmla="*/ 180765 w 180765"/>
                <a:gd name="connsiteY7" fmla="*/ 0 h 251860"/>
                <a:gd name="connsiteX8" fmla="*/ 180765 w 180765"/>
                <a:gd name="connsiteY8" fmla="*/ 43863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765" h="251860">
                  <a:moveTo>
                    <a:pt x="180765" y="43863"/>
                  </a:moveTo>
                  <a:lnTo>
                    <a:pt x="114967" y="43863"/>
                  </a:lnTo>
                  <a:lnTo>
                    <a:pt x="114967" y="251860"/>
                  </a:lnTo>
                  <a:lnTo>
                    <a:pt x="65799" y="251860"/>
                  </a:lnTo>
                  <a:lnTo>
                    <a:pt x="65799" y="43863"/>
                  </a:lnTo>
                  <a:lnTo>
                    <a:pt x="0" y="43863"/>
                  </a:lnTo>
                  <a:lnTo>
                    <a:pt x="0" y="0"/>
                  </a:lnTo>
                  <a:lnTo>
                    <a:pt x="180765" y="0"/>
                  </a:lnTo>
                  <a:lnTo>
                    <a:pt x="180765" y="43863"/>
                  </a:lnTo>
                  <a:close/>
                </a:path>
              </a:pathLst>
            </a:custGeom>
            <a:solidFill>
              <a:srgbClr val="221F20"/>
            </a:solidFill>
            <a:ln w="9525" cap="flat">
              <a:noFill/>
              <a:prstDash val="solid"/>
              <a:round/>
            </a:ln>
          </p:spPr>
          <p:txBody>
            <a:bodyPr rtlCol="0" anchor="ctr"/>
            <a:lstStyle/>
            <a:p>
              <a:endParaRPr lang="en-GB"/>
            </a:p>
          </p:txBody>
        </p:sp>
        <p:sp>
          <p:nvSpPr>
            <p:cNvPr id="374" name="Freeform: Shape 373">
              <a:extLst>
                <a:ext uri="{FF2B5EF4-FFF2-40B4-BE49-F238E27FC236}">
                  <a16:creationId xmlns:a16="http://schemas.microsoft.com/office/drawing/2014/main" id="{40C7D560-A13E-4A6B-A428-D3D6D2EE2159}"/>
                </a:ext>
              </a:extLst>
            </p:cNvPr>
            <p:cNvSpPr/>
            <p:nvPr/>
          </p:nvSpPr>
          <p:spPr>
            <a:xfrm>
              <a:off x="1765693" y="6108937"/>
              <a:ext cx="118815" cy="149463"/>
            </a:xfrm>
            <a:custGeom>
              <a:avLst/>
              <a:gdLst>
                <a:gd name="connsiteX0" fmla="*/ 200215 w 200215"/>
                <a:gd name="connsiteY0" fmla="*/ 0 h 251860"/>
                <a:gd name="connsiteX1" fmla="*/ 124520 w 200215"/>
                <a:gd name="connsiteY1" fmla="*/ 148571 h 251860"/>
                <a:gd name="connsiteX2" fmla="*/ 124520 w 200215"/>
                <a:gd name="connsiteY2" fmla="*/ 251860 h 251860"/>
                <a:gd name="connsiteX3" fmla="*/ 75705 w 200215"/>
                <a:gd name="connsiteY3" fmla="*/ 251860 h 251860"/>
                <a:gd name="connsiteX4" fmla="*/ 75705 w 200215"/>
                <a:gd name="connsiteY4" fmla="*/ 148571 h 251860"/>
                <a:gd name="connsiteX5" fmla="*/ 0 w 200215"/>
                <a:gd name="connsiteY5" fmla="*/ 0 h 251860"/>
                <a:gd name="connsiteX6" fmla="*/ 53416 w 200215"/>
                <a:gd name="connsiteY6" fmla="*/ 0 h 251860"/>
                <a:gd name="connsiteX7" fmla="*/ 100460 w 200215"/>
                <a:gd name="connsiteY7" fmla="*/ 101527 h 251860"/>
                <a:gd name="connsiteX8" fmla="*/ 146799 w 200215"/>
                <a:gd name="connsiteY8" fmla="*/ 0 h 251860"/>
                <a:gd name="connsiteX9" fmla="*/ 200215 w 200215"/>
                <a:gd name="connsiteY9" fmla="*/ 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215" h="251860">
                  <a:moveTo>
                    <a:pt x="200215" y="0"/>
                  </a:moveTo>
                  <a:lnTo>
                    <a:pt x="124520" y="148571"/>
                  </a:lnTo>
                  <a:lnTo>
                    <a:pt x="124520" y="251860"/>
                  </a:lnTo>
                  <a:lnTo>
                    <a:pt x="75705" y="251860"/>
                  </a:lnTo>
                  <a:lnTo>
                    <a:pt x="75705" y="148571"/>
                  </a:lnTo>
                  <a:lnTo>
                    <a:pt x="0" y="0"/>
                  </a:lnTo>
                  <a:lnTo>
                    <a:pt x="53416" y="0"/>
                  </a:lnTo>
                  <a:lnTo>
                    <a:pt x="100460" y="101527"/>
                  </a:lnTo>
                  <a:lnTo>
                    <a:pt x="146799" y="0"/>
                  </a:lnTo>
                  <a:lnTo>
                    <a:pt x="200215" y="0"/>
                  </a:lnTo>
                  <a:close/>
                </a:path>
              </a:pathLst>
            </a:custGeom>
            <a:solidFill>
              <a:srgbClr val="221F20"/>
            </a:solidFill>
            <a:ln w="9525" cap="flat">
              <a:noFill/>
              <a:prstDash val="solid"/>
              <a:round/>
            </a:ln>
          </p:spPr>
          <p:txBody>
            <a:bodyPr rtlCol="0" anchor="ctr"/>
            <a:lstStyle/>
            <a:p>
              <a:endParaRPr lang="en-GB"/>
            </a:p>
          </p:txBody>
        </p:sp>
        <p:sp>
          <p:nvSpPr>
            <p:cNvPr id="375" name="Freeform: Shape 374">
              <a:extLst>
                <a:ext uri="{FF2B5EF4-FFF2-40B4-BE49-F238E27FC236}">
                  <a16:creationId xmlns:a16="http://schemas.microsoft.com/office/drawing/2014/main" id="{A6280768-467D-432E-AD3C-8AE08AF82CE5}"/>
                </a:ext>
              </a:extLst>
            </p:cNvPr>
            <p:cNvSpPr/>
            <p:nvPr/>
          </p:nvSpPr>
          <p:spPr>
            <a:xfrm>
              <a:off x="198661" y="6329372"/>
              <a:ext cx="104362" cy="149463"/>
            </a:xfrm>
            <a:custGeom>
              <a:avLst/>
              <a:gdLst>
                <a:gd name="connsiteX0" fmla="*/ 175860 w 175860"/>
                <a:gd name="connsiteY0" fmla="*/ 43863 h 251860"/>
                <a:gd name="connsiteX1" fmla="*/ 52121 w 175860"/>
                <a:gd name="connsiteY1" fmla="*/ 43863 h 251860"/>
                <a:gd name="connsiteX2" fmla="*/ 52121 w 175860"/>
                <a:gd name="connsiteY2" fmla="*/ 105766 h 251860"/>
                <a:gd name="connsiteX3" fmla="*/ 157486 w 175860"/>
                <a:gd name="connsiteY3" fmla="*/ 105766 h 251860"/>
                <a:gd name="connsiteX4" fmla="*/ 157486 w 175860"/>
                <a:gd name="connsiteY4" fmla="*/ 149628 h 251860"/>
                <a:gd name="connsiteX5" fmla="*/ 52121 w 175860"/>
                <a:gd name="connsiteY5" fmla="*/ 149628 h 251860"/>
                <a:gd name="connsiteX6" fmla="*/ 52121 w 175860"/>
                <a:gd name="connsiteY6" fmla="*/ 251860 h 251860"/>
                <a:gd name="connsiteX7" fmla="*/ 0 w 175860"/>
                <a:gd name="connsiteY7" fmla="*/ 251860 h 251860"/>
                <a:gd name="connsiteX8" fmla="*/ 0 w 175860"/>
                <a:gd name="connsiteY8" fmla="*/ 0 h 251860"/>
                <a:gd name="connsiteX9" fmla="*/ 175860 w 175860"/>
                <a:gd name="connsiteY9" fmla="*/ 0 h 251860"/>
                <a:gd name="connsiteX10" fmla="*/ 175860 w 175860"/>
                <a:gd name="connsiteY10" fmla="*/ 43863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5860" h="251860">
                  <a:moveTo>
                    <a:pt x="175860" y="43863"/>
                  </a:moveTo>
                  <a:lnTo>
                    <a:pt x="52121" y="43863"/>
                  </a:lnTo>
                  <a:lnTo>
                    <a:pt x="52121" y="105766"/>
                  </a:lnTo>
                  <a:lnTo>
                    <a:pt x="157486" y="105766"/>
                  </a:lnTo>
                  <a:lnTo>
                    <a:pt x="157486" y="149628"/>
                  </a:lnTo>
                  <a:lnTo>
                    <a:pt x="52121" y="149628"/>
                  </a:lnTo>
                  <a:lnTo>
                    <a:pt x="52121" y="251860"/>
                  </a:lnTo>
                  <a:lnTo>
                    <a:pt x="0" y="251860"/>
                  </a:lnTo>
                  <a:lnTo>
                    <a:pt x="0" y="0"/>
                  </a:lnTo>
                  <a:lnTo>
                    <a:pt x="175860" y="0"/>
                  </a:lnTo>
                  <a:lnTo>
                    <a:pt x="175860" y="43863"/>
                  </a:lnTo>
                  <a:close/>
                </a:path>
              </a:pathLst>
            </a:custGeom>
            <a:solidFill>
              <a:srgbClr val="221F20"/>
            </a:solidFill>
            <a:ln w="9525" cap="flat">
              <a:noFill/>
              <a:prstDash val="solid"/>
              <a:round/>
            </a:ln>
          </p:spPr>
          <p:txBody>
            <a:bodyPr rtlCol="0" anchor="ctr"/>
            <a:lstStyle/>
            <a:p>
              <a:endParaRPr lang="en-GB"/>
            </a:p>
          </p:txBody>
        </p:sp>
        <p:sp>
          <p:nvSpPr>
            <p:cNvPr id="376" name="Freeform: Shape 375">
              <a:extLst>
                <a:ext uri="{FF2B5EF4-FFF2-40B4-BE49-F238E27FC236}">
                  <a16:creationId xmlns:a16="http://schemas.microsoft.com/office/drawing/2014/main" id="{1FFE39CB-352A-4A11-A81F-9A1DAD9D940D}"/>
                </a:ext>
              </a:extLst>
            </p:cNvPr>
            <p:cNvSpPr/>
            <p:nvPr/>
          </p:nvSpPr>
          <p:spPr>
            <a:xfrm>
              <a:off x="325785" y="6329372"/>
              <a:ext cx="116594" cy="150724"/>
            </a:xfrm>
            <a:custGeom>
              <a:avLst/>
              <a:gdLst>
                <a:gd name="connsiteX0" fmla="*/ 196472 w 196472"/>
                <a:gd name="connsiteY0" fmla="*/ 165545 h 253984"/>
                <a:gd name="connsiteX1" fmla="*/ 168354 w 196472"/>
                <a:gd name="connsiteY1" fmla="*/ 229400 h 253984"/>
                <a:gd name="connsiteX2" fmla="*/ 98231 w 196472"/>
                <a:gd name="connsiteY2" fmla="*/ 253984 h 253984"/>
                <a:gd name="connsiteX3" fmla="*/ 28118 w 196472"/>
                <a:gd name="connsiteY3" fmla="*/ 229400 h 253984"/>
                <a:gd name="connsiteX4" fmla="*/ 0 w 196472"/>
                <a:gd name="connsiteY4" fmla="*/ 165545 h 253984"/>
                <a:gd name="connsiteX5" fmla="*/ 0 w 196472"/>
                <a:gd name="connsiteY5" fmla="*/ 0 h 253984"/>
                <a:gd name="connsiteX6" fmla="*/ 52111 w 196472"/>
                <a:gd name="connsiteY6" fmla="*/ 0 h 253984"/>
                <a:gd name="connsiteX7" fmla="*/ 52111 w 196472"/>
                <a:gd name="connsiteY7" fmla="*/ 163782 h 253984"/>
                <a:gd name="connsiteX8" fmla="*/ 64494 w 196472"/>
                <a:gd name="connsiteY8" fmla="*/ 197739 h 253984"/>
                <a:gd name="connsiteX9" fmla="*/ 98231 w 196472"/>
                <a:gd name="connsiteY9" fmla="*/ 210121 h 253984"/>
                <a:gd name="connsiteX10" fmla="*/ 132169 w 196472"/>
                <a:gd name="connsiteY10" fmla="*/ 197739 h 253984"/>
                <a:gd name="connsiteX11" fmla="*/ 144732 w 196472"/>
                <a:gd name="connsiteY11" fmla="*/ 163782 h 253984"/>
                <a:gd name="connsiteX12" fmla="*/ 144732 w 196472"/>
                <a:gd name="connsiteY12" fmla="*/ 0 h 253984"/>
                <a:gd name="connsiteX13" fmla="*/ 196472 w 196472"/>
                <a:gd name="connsiteY13" fmla="*/ 0 h 253984"/>
                <a:gd name="connsiteX14" fmla="*/ 196472 w 196472"/>
                <a:gd name="connsiteY14" fmla="*/ 165545 h 253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472" h="253984">
                  <a:moveTo>
                    <a:pt x="196472" y="165545"/>
                  </a:moveTo>
                  <a:cubicBezTo>
                    <a:pt x="196472" y="191729"/>
                    <a:pt x="187100" y="213008"/>
                    <a:pt x="168354" y="229400"/>
                  </a:cubicBezTo>
                  <a:cubicBezTo>
                    <a:pt x="149609" y="245793"/>
                    <a:pt x="126235" y="253984"/>
                    <a:pt x="98231" y="253984"/>
                  </a:cubicBezTo>
                  <a:cubicBezTo>
                    <a:pt x="70237" y="253984"/>
                    <a:pt x="46863" y="245793"/>
                    <a:pt x="28118" y="229400"/>
                  </a:cubicBezTo>
                  <a:cubicBezTo>
                    <a:pt x="9373" y="213008"/>
                    <a:pt x="0" y="191729"/>
                    <a:pt x="0" y="165545"/>
                  </a:cubicBezTo>
                  <a:lnTo>
                    <a:pt x="0" y="0"/>
                  </a:lnTo>
                  <a:lnTo>
                    <a:pt x="52111" y="0"/>
                  </a:lnTo>
                  <a:lnTo>
                    <a:pt x="52111" y="163782"/>
                  </a:lnTo>
                  <a:cubicBezTo>
                    <a:pt x="52111" y="178165"/>
                    <a:pt x="56236" y="189481"/>
                    <a:pt x="64494" y="197739"/>
                  </a:cubicBezTo>
                  <a:cubicBezTo>
                    <a:pt x="72742" y="205997"/>
                    <a:pt x="83991" y="210121"/>
                    <a:pt x="98231" y="210121"/>
                  </a:cubicBezTo>
                  <a:cubicBezTo>
                    <a:pt x="112481" y="210121"/>
                    <a:pt x="123796" y="205997"/>
                    <a:pt x="132169" y="197739"/>
                  </a:cubicBezTo>
                  <a:cubicBezTo>
                    <a:pt x="140541" y="189481"/>
                    <a:pt x="144732" y="178165"/>
                    <a:pt x="144732" y="163782"/>
                  </a:cubicBezTo>
                  <a:lnTo>
                    <a:pt x="144732" y="0"/>
                  </a:lnTo>
                  <a:lnTo>
                    <a:pt x="196472" y="0"/>
                  </a:lnTo>
                  <a:lnTo>
                    <a:pt x="196472" y="165545"/>
                  </a:lnTo>
                  <a:close/>
                </a:path>
              </a:pathLst>
            </a:custGeom>
            <a:solidFill>
              <a:srgbClr val="221F20"/>
            </a:solidFill>
            <a:ln w="9525" cap="flat">
              <a:noFill/>
              <a:prstDash val="solid"/>
              <a:round/>
            </a:ln>
          </p:spPr>
          <p:txBody>
            <a:bodyPr rtlCol="0" anchor="ctr"/>
            <a:lstStyle/>
            <a:p>
              <a:endParaRPr lang="en-GB"/>
            </a:p>
          </p:txBody>
        </p:sp>
        <p:sp>
          <p:nvSpPr>
            <p:cNvPr id="377" name="Freeform: Shape 376">
              <a:extLst>
                <a:ext uri="{FF2B5EF4-FFF2-40B4-BE49-F238E27FC236}">
                  <a16:creationId xmlns:a16="http://schemas.microsoft.com/office/drawing/2014/main" id="{560390AB-617C-4F15-BEC4-5A3522D99AFD}"/>
                </a:ext>
              </a:extLst>
            </p:cNvPr>
            <p:cNvSpPr/>
            <p:nvPr/>
          </p:nvSpPr>
          <p:spPr>
            <a:xfrm>
              <a:off x="475158" y="6329372"/>
              <a:ext cx="121268" cy="149463"/>
            </a:xfrm>
            <a:custGeom>
              <a:avLst/>
              <a:gdLst>
                <a:gd name="connsiteX0" fmla="*/ 204349 w 204349"/>
                <a:gd name="connsiteY0" fmla="*/ 251860 h 251860"/>
                <a:gd name="connsiteX1" fmla="*/ 157858 w 204349"/>
                <a:gd name="connsiteY1" fmla="*/ 251860 h 251860"/>
                <a:gd name="connsiteX2" fmla="*/ 52121 w 204349"/>
                <a:gd name="connsiteY2" fmla="*/ 97279 h 251860"/>
                <a:gd name="connsiteX3" fmla="*/ 52121 w 204349"/>
                <a:gd name="connsiteY3" fmla="*/ 251860 h 251860"/>
                <a:gd name="connsiteX4" fmla="*/ 0 w 204349"/>
                <a:gd name="connsiteY4" fmla="*/ 251860 h 251860"/>
                <a:gd name="connsiteX5" fmla="*/ 0 w 204349"/>
                <a:gd name="connsiteY5" fmla="*/ 0 h 251860"/>
                <a:gd name="connsiteX6" fmla="*/ 46492 w 204349"/>
                <a:gd name="connsiteY6" fmla="*/ 0 h 251860"/>
                <a:gd name="connsiteX7" fmla="*/ 152229 w 204349"/>
                <a:gd name="connsiteY7" fmla="*/ 154229 h 251860"/>
                <a:gd name="connsiteX8" fmla="*/ 152229 w 204349"/>
                <a:gd name="connsiteY8" fmla="*/ 0 h 251860"/>
                <a:gd name="connsiteX9" fmla="*/ 204349 w 204349"/>
                <a:gd name="connsiteY9" fmla="*/ 0 h 251860"/>
                <a:gd name="connsiteX10" fmla="*/ 204349 w 204349"/>
                <a:gd name="connsiteY10"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49" h="251860">
                  <a:moveTo>
                    <a:pt x="204349" y="251860"/>
                  </a:moveTo>
                  <a:lnTo>
                    <a:pt x="157858" y="251860"/>
                  </a:lnTo>
                  <a:lnTo>
                    <a:pt x="52121" y="97279"/>
                  </a:lnTo>
                  <a:lnTo>
                    <a:pt x="52121" y="251860"/>
                  </a:lnTo>
                  <a:lnTo>
                    <a:pt x="0" y="251860"/>
                  </a:lnTo>
                  <a:lnTo>
                    <a:pt x="0" y="0"/>
                  </a:lnTo>
                  <a:lnTo>
                    <a:pt x="46492" y="0"/>
                  </a:lnTo>
                  <a:lnTo>
                    <a:pt x="152229" y="154229"/>
                  </a:lnTo>
                  <a:lnTo>
                    <a:pt x="152229" y="0"/>
                  </a:lnTo>
                  <a:lnTo>
                    <a:pt x="204349" y="0"/>
                  </a:lnTo>
                  <a:lnTo>
                    <a:pt x="204349" y="251860"/>
                  </a:lnTo>
                  <a:close/>
                </a:path>
              </a:pathLst>
            </a:custGeom>
            <a:solidFill>
              <a:srgbClr val="221F20"/>
            </a:solidFill>
            <a:ln w="9525" cap="flat">
              <a:noFill/>
              <a:prstDash val="solid"/>
              <a:round/>
            </a:ln>
          </p:spPr>
          <p:txBody>
            <a:bodyPr rtlCol="0" anchor="ctr"/>
            <a:lstStyle/>
            <a:p>
              <a:endParaRPr lang="en-GB"/>
            </a:p>
          </p:txBody>
        </p:sp>
        <p:sp>
          <p:nvSpPr>
            <p:cNvPr id="378" name="Freeform: Shape 377">
              <a:extLst>
                <a:ext uri="{FF2B5EF4-FFF2-40B4-BE49-F238E27FC236}">
                  <a16:creationId xmlns:a16="http://schemas.microsoft.com/office/drawing/2014/main" id="{DDE89CEF-B4D5-4DC8-A766-33CE18AB9992}"/>
                </a:ext>
              </a:extLst>
            </p:cNvPr>
            <p:cNvSpPr/>
            <p:nvPr/>
          </p:nvSpPr>
          <p:spPr>
            <a:xfrm>
              <a:off x="631652" y="6329372"/>
              <a:ext cx="115039" cy="149463"/>
            </a:xfrm>
            <a:custGeom>
              <a:avLst/>
              <a:gdLst>
                <a:gd name="connsiteX0" fmla="*/ 191043 w 193852"/>
                <a:gd name="connsiteY0" fmla="*/ 70218 h 251860"/>
                <a:gd name="connsiteX1" fmla="*/ 193853 w 193852"/>
                <a:gd name="connsiteY1" fmla="*/ 125930 h 251860"/>
                <a:gd name="connsiteX2" fmla="*/ 191043 w 193852"/>
                <a:gd name="connsiteY2" fmla="*/ 181642 h 251860"/>
                <a:gd name="connsiteX3" fmla="*/ 176975 w 193852"/>
                <a:gd name="connsiteY3" fmla="*/ 215075 h 251860"/>
                <a:gd name="connsiteX4" fmla="*/ 96364 w 193852"/>
                <a:gd name="connsiteY4" fmla="*/ 251860 h 251860"/>
                <a:gd name="connsiteX5" fmla="*/ 0 w 193852"/>
                <a:gd name="connsiteY5" fmla="*/ 251860 h 251860"/>
                <a:gd name="connsiteX6" fmla="*/ 0 w 193852"/>
                <a:gd name="connsiteY6" fmla="*/ 0 h 251860"/>
                <a:gd name="connsiteX7" fmla="*/ 96364 w 193852"/>
                <a:gd name="connsiteY7" fmla="*/ 0 h 251860"/>
                <a:gd name="connsiteX8" fmla="*/ 176975 w 193852"/>
                <a:gd name="connsiteY8" fmla="*/ 36786 h 251860"/>
                <a:gd name="connsiteX9" fmla="*/ 191043 w 193852"/>
                <a:gd name="connsiteY9" fmla="*/ 70218 h 251860"/>
                <a:gd name="connsiteX10" fmla="*/ 139856 w 193852"/>
                <a:gd name="connsiteY10" fmla="*/ 171212 h 251860"/>
                <a:gd name="connsiteX11" fmla="*/ 141732 w 193852"/>
                <a:gd name="connsiteY11" fmla="*/ 125930 h 251860"/>
                <a:gd name="connsiteX12" fmla="*/ 139856 w 193852"/>
                <a:gd name="connsiteY12" fmla="*/ 80648 h 251860"/>
                <a:gd name="connsiteX13" fmla="*/ 130854 w 193852"/>
                <a:gd name="connsiteY13" fmla="*/ 59426 h 251860"/>
                <a:gd name="connsiteX14" fmla="*/ 91859 w 193852"/>
                <a:gd name="connsiteY14" fmla="*/ 43863 h 251860"/>
                <a:gd name="connsiteX15" fmla="*/ 52121 w 193852"/>
                <a:gd name="connsiteY15" fmla="*/ 43863 h 251860"/>
                <a:gd name="connsiteX16" fmla="*/ 52121 w 193852"/>
                <a:gd name="connsiteY16" fmla="*/ 207997 h 251860"/>
                <a:gd name="connsiteX17" fmla="*/ 91859 w 193852"/>
                <a:gd name="connsiteY17" fmla="*/ 207997 h 251860"/>
                <a:gd name="connsiteX18" fmla="*/ 130854 w 193852"/>
                <a:gd name="connsiteY18" fmla="*/ 192434 h 251860"/>
                <a:gd name="connsiteX19" fmla="*/ 139856 w 193852"/>
                <a:gd name="connsiteY19" fmla="*/ 171212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3852" h="251860">
                  <a:moveTo>
                    <a:pt x="191043" y="70218"/>
                  </a:moveTo>
                  <a:cubicBezTo>
                    <a:pt x="192919" y="82601"/>
                    <a:pt x="193853" y="101165"/>
                    <a:pt x="193853" y="125930"/>
                  </a:cubicBezTo>
                  <a:cubicBezTo>
                    <a:pt x="193853" y="150695"/>
                    <a:pt x="192919" y="169259"/>
                    <a:pt x="191043" y="181642"/>
                  </a:cubicBezTo>
                  <a:cubicBezTo>
                    <a:pt x="189167" y="194024"/>
                    <a:pt x="184480" y="205168"/>
                    <a:pt x="176975" y="215075"/>
                  </a:cubicBezTo>
                  <a:cubicBezTo>
                    <a:pt x="158229" y="239601"/>
                    <a:pt x="131359" y="251860"/>
                    <a:pt x="96364" y="251860"/>
                  </a:cubicBezTo>
                  <a:lnTo>
                    <a:pt x="0" y="251860"/>
                  </a:lnTo>
                  <a:lnTo>
                    <a:pt x="0" y="0"/>
                  </a:lnTo>
                  <a:lnTo>
                    <a:pt x="96364" y="0"/>
                  </a:lnTo>
                  <a:cubicBezTo>
                    <a:pt x="131359" y="0"/>
                    <a:pt x="158229" y="12259"/>
                    <a:pt x="176975" y="36786"/>
                  </a:cubicBezTo>
                  <a:cubicBezTo>
                    <a:pt x="184480" y="46691"/>
                    <a:pt x="189167" y="57836"/>
                    <a:pt x="191043" y="70218"/>
                  </a:cubicBezTo>
                  <a:close/>
                  <a:moveTo>
                    <a:pt x="139856" y="171212"/>
                  </a:moveTo>
                  <a:cubicBezTo>
                    <a:pt x="141103" y="162249"/>
                    <a:pt x="141732" y="147152"/>
                    <a:pt x="141732" y="125930"/>
                  </a:cubicBezTo>
                  <a:cubicBezTo>
                    <a:pt x="141732" y="104708"/>
                    <a:pt x="141103" y="89611"/>
                    <a:pt x="139856" y="80648"/>
                  </a:cubicBezTo>
                  <a:cubicBezTo>
                    <a:pt x="138608" y="71695"/>
                    <a:pt x="135607" y="64618"/>
                    <a:pt x="130854" y="59426"/>
                  </a:cubicBezTo>
                  <a:cubicBezTo>
                    <a:pt x="122111" y="49054"/>
                    <a:pt x="109109" y="43863"/>
                    <a:pt x="91859" y="43863"/>
                  </a:cubicBezTo>
                  <a:lnTo>
                    <a:pt x="52121" y="43863"/>
                  </a:lnTo>
                  <a:lnTo>
                    <a:pt x="52121" y="207997"/>
                  </a:lnTo>
                  <a:lnTo>
                    <a:pt x="91859" y="207997"/>
                  </a:lnTo>
                  <a:cubicBezTo>
                    <a:pt x="109109" y="207997"/>
                    <a:pt x="122111" y="202806"/>
                    <a:pt x="130854" y="192434"/>
                  </a:cubicBezTo>
                  <a:cubicBezTo>
                    <a:pt x="135607" y="187243"/>
                    <a:pt x="138608" y="180165"/>
                    <a:pt x="139856" y="171212"/>
                  </a:cubicBezTo>
                  <a:close/>
                </a:path>
              </a:pathLst>
            </a:custGeom>
            <a:solidFill>
              <a:srgbClr val="221F20"/>
            </a:solidFill>
            <a:ln w="9525" cap="flat">
              <a:noFill/>
              <a:prstDash val="solid"/>
              <a:round/>
            </a:ln>
          </p:spPr>
          <p:txBody>
            <a:bodyPr rtlCol="0" anchor="ctr"/>
            <a:lstStyle/>
            <a:p>
              <a:endParaRPr lang="en-GB"/>
            </a:p>
          </p:txBody>
        </p:sp>
        <p:sp>
          <p:nvSpPr>
            <p:cNvPr id="379" name="Freeform: Shape 378">
              <a:extLst>
                <a:ext uri="{FF2B5EF4-FFF2-40B4-BE49-F238E27FC236}">
                  <a16:creationId xmlns:a16="http://schemas.microsoft.com/office/drawing/2014/main" id="{4FFB7922-EA62-43A9-86A3-A9A5542C762D}"/>
                </a:ext>
              </a:extLst>
            </p:cNvPr>
            <p:cNvSpPr/>
            <p:nvPr/>
          </p:nvSpPr>
          <p:spPr>
            <a:xfrm>
              <a:off x="759218" y="6329372"/>
              <a:ext cx="139741" cy="149463"/>
            </a:xfrm>
            <a:custGeom>
              <a:avLst/>
              <a:gdLst>
                <a:gd name="connsiteX0" fmla="*/ 235477 w 235477"/>
                <a:gd name="connsiteY0" fmla="*/ 251860 h 251860"/>
                <a:gd name="connsiteX1" fmla="*/ 181108 w 235477"/>
                <a:gd name="connsiteY1" fmla="*/ 251860 h 251860"/>
                <a:gd name="connsiteX2" fmla="*/ 165354 w 235477"/>
                <a:gd name="connsiteY2" fmla="*/ 207293 h 251860"/>
                <a:gd name="connsiteX3" fmla="*/ 70495 w 235477"/>
                <a:gd name="connsiteY3" fmla="*/ 207293 h 251860"/>
                <a:gd name="connsiteX4" fmla="*/ 54369 w 235477"/>
                <a:gd name="connsiteY4" fmla="*/ 251860 h 251860"/>
                <a:gd name="connsiteX5" fmla="*/ 0 w 235477"/>
                <a:gd name="connsiteY5" fmla="*/ 251860 h 251860"/>
                <a:gd name="connsiteX6" fmla="*/ 97117 w 235477"/>
                <a:gd name="connsiteY6" fmla="*/ 0 h 251860"/>
                <a:gd name="connsiteX7" fmla="*/ 137989 w 235477"/>
                <a:gd name="connsiteY7" fmla="*/ 0 h 251860"/>
                <a:gd name="connsiteX8" fmla="*/ 235477 w 235477"/>
                <a:gd name="connsiteY8" fmla="*/ 251860 h 251860"/>
                <a:gd name="connsiteX9" fmla="*/ 151486 w 235477"/>
                <a:gd name="connsiteY9" fmla="*/ 165906 h 251860"/>
                <a:gd name="connsiteX10" fmla="*/ 118863 w 235477"/>
                <a:gd name="connsiteY10" fmla="*/ 74285 h 251860"/>
                <a:gd name="connsiteX11" fmla="*/ 85115 w 235477"/>
                <a:gd name="connsiteY11" fmla="*/ 165906 h 251860"/>
                <a:gd name="connsiteX12" fmla="*/ 151486 w 235477"/>
                <a:gd name="connsiteY12" fmla="*/ 165906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477" h="251860">
                  <a:moveTo>
                    <a:pt x="235477" y="251860"/>
                  </a:moveTo>
                  <a:lnTo>
                    <a:pt x="181108" y="251860"/>
                  </a:lnTo>
                  <a:lnTo>
                    <a:pt x="165354" y="207293"/>
                  </a:lnTo>
                  <a:lnTo>
                    <a:pt x="70495" y="207293"/>
                  </a:lnTo>
                  <a:lnTo>
                    <a:pt x="54369" y="251860"/>
                  </a:lnTo>
                  <a:lnTo>
                    <a:pt x="0" y="251860"/>
                  </a:lnTo>
                  <a:lnTo>
                    <a:pt x="97117" y="0"/>
                  </a:lnTo>
                  <a:lnTo>
                    <a:pt x="137989" y="0"/>
                  </a:lnTo>
                  <a:lnTo>
                    <a:pt x="235477" y="251860"/>
                  </a:lnTo>
                  <a:close/>
                  <a:moveTo>
                    <a:pt x="151486" y="165906"/>
                  </a:moveTo>
                  <a:lnTo>
                    <a:pt x="118863" y="74285"/>
                  </a:lnTo>
                  <a:lnTo>
                    <a:pt x="85115" y="165906"/>
                  </a:lnTo>
                  <a:lnTo>
                    <a:pt x="151486" y="165906"/>
                  </a:lnTo>
                  <a:close/>
                </a:path>
              </a:pathLst>
            </a:custGeom>
            <a:solidFill>
              <a:srgbClr val="221F20"/>
            </a:solidFill>
            <a:ln w="9525" cap="flat">
              <a:noFill/>
              <a:prstDash val="solid"/>
              <a:round/>
            </a:ln>
          </p:spPr>
          <p:txBody>
            <a:bodyPr rtlCol="0" anchor="ctr"/>
            <a:lstStyle/>
            <a:p>
              <a:endParaRPr lang="en-GB"/>
            </a:p>
          </p:txBody>
        </p:sp>
        <p:sp>
          <p:nvSpPr>
            <p:cNvPr id="380" name="Freeform: Shape 379">
              <a:extLst>
                <a:ext uri="{FF2B5EF4-FFF2-40B4-BE49-F238E27FC236}">
                  <a16:creationId xmlns:a16="http://schemas.microsoft.com/office/drawing/2014/main" id="{FE8DC9C7-7EF6-4D5C-9A15-4DE00D0802A0}"/>
                </a:ext>
              </a:extLst>
            </p:cNvPr>
            <p:cNvSpPr/>
            <p:nvPr/>
          </p:nvSpPr>
          <p:spPr>
            <a:xfrm>
              <a:off x="916826" y="6329372"/>
              <a:ext cx="143522" cy="149463"/>
            </a:xfrm>
            <a:custGeom>
              <a:avLst/>
              <a:gdLst>
                <a:gd name="connsiteX0" fmla="*/ 241849 w 241849"/>
                <a:gd name="connsiteY0" fmla="*/ 251860 h 251860"/>
                <a:gd name="connsiteX1" fmla="*/ 189729 w 241849"/>
                <a:gd name="connsiteY1" fmla="*/ 251860 h 251860"/>
                <a:gd name="connsiteX2" fmla="*/ 189729 w 241849"/>
                <a:gd name="connsiteY2" fmla="*/ 105061 h 251860"/>
                <a:gd name="connsiteX3" fmla="*/ 138732 w 241849"/>
                <a:gd name="connsiteY3" fmla="*/ 200568 h 251860"/>
                <a:gd name="connsiteX4" fmla="*/ 103489 w 241849"/>
                <a:gd name="connsiteY4" fmla="*/ 200568 h 251860"/>
                <a:gd name="connsiteX5" fmla="*/ 52121 w 241849"/>
                <a:gd name="connsiteY5" fmla="*/ 105061 h 251860"/>
                <a:gd name="connsiteX6" fmla="*/ 52121 w 241849"/>
                <a:gd name="connsiteY6" fmla="*/ 251860 h 251860"/>
                <a:gd name="connsiteX7" fmla="*/ 0 w 241849"/>
                <a:gd name="connsiteY7" fmla="*/ 251860 h 251860"/>
                <a:gd name="connsiteX8" fmla="*/ 0 w 241849"/>
                <a:gd name="connsiteY8" fmla="*/ 0 h 251860"/>
                <a:gd name="connsiteX9" fmla="*/ 51368 w 241849"/>
                <a:gd name="connsiteY9" fmla="*/ 0 h 251860"/>
                <a:gd name="connsiteX10" fmla="*/ 121110 w 241849"/>
                <a:gd name="connsiteY10" fmla="*/ 136188 h 251860"/>
                <a:gd name="connsiteX11" fmla="*/ 190481 w 241849"/>
                <a:gd name="connsiteY11" fmla="*/ 0 h 251860"/>
                <a:gd name="connsiteX12" fmla="*/ 241849 w 241849"/>
                <a:gd name="connsiteY12" fmla="*/ 0 h 251860"/>
                <a:gd name="connsiteX13" fmla="*/ 241849 w 241849"/>
                <a:gd name="connsiteY13"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1849" h="251860">
                  <a:moveTo>
                    <a:pt x="241849" y="251860"/>
                  </a:moveTo>
                  <a:lnTo>
                    <a:pt x="189729" y="251860"/>
                  </a:lnTo>
                  <a:lnTo>
                    <a:pt x="189729" y="105061"/>
                  </a:lnTo>
                  <a:lnTo>
                    <a:pt x="138732" y="200568"/>
                  </a:lnTo>
                  <a:lnTo>
                    <a:pt x="103489" y="200568"/>
                  </a:lnTo>
                  <a:lnTo>
                    <a:pt x="52121" y="105061"/>
                  </a:lnTo>
                  <a:lnTo>
                    <a:pt x="52121" y="251860"/>
                  </a:lnTo>
                  <a:lnTo>
                    <a:pt x="0" y="251860"/>
                  </a:lnTo>
                  <a:lnTo>
                    <a:pt x="0" y="0"/>
                  </a:lnTo>
                  <a:lnTo>
                    <a:pt x="51368" y="0"/>
                  </a:lnTo>
                  <a:lnTo>
                    <a:pt x="121110" y="136188"/>
                  </a:lnTo>
                  <a:lnTo>
                    <a:pt x="190481" y="0"/>
                  </a:lnTo>
                  <a:lnTo>
                    <a:pt x="241849" y="0"/>
                  </a:lnTo>
                  <a:lnTo>
                    <a:pt x="241849" y="251860"/>
                  </a:lnTo>
                  <a:close/>
                </a:path>
              </a:pathLst>
            </a:custGeom>
            <a:solidFill>
              <a:srgbClr val="221F20"/>
            </a:solidFill>
            <a:ln w="9525" cap="flat">
              <a:noFill/>
              <a:prstDash val="solid"/>
              <a:round/>
            </a:ln>
          </p:spPr>
          <p:txBody>
            <a:bodyPr rtlCol="0" anchor="ctr"/>
            <a:lstStyle/>
            <a:p>
              <a:endParaRPr lang="en-GB"/>
            </a:p>
          </p:txBody>
        </p:sp>
        <p:sp>
          <p:nvSpPr>
            <p:cNvPr id="381" name="Freeform: Shape 380">
              <a:extLst>
                <a:ext uri="{FF2B5EF4-FFF2-40B4-BE49-F238E27FC236}">
                  <a16:creationId xmlns:a16="http://schemas.microsoft.com/office/drawing/2014/main" id="{DAD664E5-FDCC-46ED-BE34-3C5B9110F6CC}"/>
                </a:ext>
              </a:extLst>
            </p:cNvPr>
            <p:cNvSpPr/>
            <p:nvPr/>
          </p:nvSpPr>
          <p:spPr>
            <a:xfrm>
              <a:off x="1095569" y="6329372"/>
              <a:ext cx="104362" cy="149463"/>
            </a:xfrm>
            <a:custGeom>
              <a:avLst/>
              <a:gdLst>
                <a:gd name="connsiteX0" fmla="*/ 175860 w 175860"/>
                <a:gd name="connsiteY0" fmla="*/ 251860 h 251860"/>
                <a:gd name="connsiteX1" fmla="*/ 0 w 175860"/>
                <a:gd name="connsiteY1" fmla="*/ 251860 h 251860"/>
                <a:gd name="connsiteX2" fmla="*/ 0 w 175860"/>
                <a:gd name="connsiteY2" fmla="*/ 0 h 251860"/>
                <a:gd name="connsiteX3" fmla="*/ 175860 w 175860"/>
                <a:gd name="connsiteY3" fmla="*/ 0 h 251860"/>
                <a:gd name="connsiteX4" fmla="*/ 175860 w 175860"/>
                <a:gd name="connsiteY4" fmla="*/ 43863 h 251860"/>
                <a:gd name="connsiteX5" fmla="*/ 52121 w 175860"/>
                <a:gd name="connsiteY5" fmla="*/ 43863 h 251860"/>
                <a:gd name="connsiteX6" fmla="*/ 52121 w 175860"/>
                <a:gd name="connsiteY6" fmla="*/ 102937 h 251860"/>
                <a:gd name="connsiteX7" fmla="*/ 157486 w 175860"/>
                <a:gd name="connsiteY7" fmla="*/ 102937 h 251860"/>
                <a:gd name="connsiteX8" fmla="*/ 157486 w 175860"/>
                <a:gd name="connsiteY8" fmla="*/ 146799 h 251860"/>
                <a:gd name="connsiteX9" fmla="*/ 52121 w 175860"/>
                <a:gd name="connsiteY9" fmla="*/ 146799 h 251860"/>
                <a:gd name="connsiteX10" fmla="*/ 52121 w 175860"/>
                <a:gd name="connsiteY10" fmla="*/ 207997 h 251860"/>
                <a:gd name="connsiteX11" fmla="*/ 175860 w 175860"/>
                <a:gd name="connsiteY11" fmla="*/ 207997 h 251860"/>
                <a:gd name="connsiteX12" fmla="*/ 175860 w 175860"/>
                <a:gd name="connsiteY12"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860" h="251860">
                  <a:moveTo>
                    <a:pt x="175860" y="251860"/>
                  </a:moveTo>
                  <a:lnTo>
                    <a:pt x="0" y="251860"/>
                  </a:lnTo>
                  <a:lnTo>
                    <a:pt x="0" y="0"/>
                  </a:lnTo>
                  <a:lnTo>
                    <a:pt x="175860" y="0"/>
                  </a:lnTo>
                  <a:lnTo>
                    <a:pt x="175860" y="43863"/>
                  </a:lnTo>
                  <a:lnTo>
                    <a:pt x="52121" y="43863"/>
                  </a:lnTo>
                  <a:lnTo>
                    <a:pt x="52121" y="102937"/>
                  </a:lnTo>
                  <a:lnTo>
                    <a:pt x="157486" y="102937"/>
                  </a:lnTo>
                  <a:lnTo>
                    <a:pt x="157486" y="146799"/>
                  </a:lnTo>
                  <a:lnTo>
                    <a:pt x="52121" y="146799"/>
                  </a:lnTo>
                  <a:lnTo>
                    <a:pt x="52121" y="207997"/>
                  </a:lnTo>
                  <a:lnTo>
                    <a:pt x="175860" y="207997"/>
                  </a:lnTo>
                  <a:lnTo>
                    <a:pt x="175860" y="251860"/>
                  </a:lnTo>
                  <a:close/>
                </a:path>
              </a:pathLst>
            </a:custGeom>
            <a:solidFill>
              <a:srgbClr val="221F20"/>
            </a:solidFill>
            <a:ln w="9525" cap="flat">
              <a:noFill/>
              <a:prstDash val="solid"/>
              <a:round/>
            </a:ln>
          </p:spPr>
          <p:txBody>
            <a:bodyPr rtlCol="0" anchor="ctr"/>
            <a:lstStyle/>
            <a:p>
              <a:endParaRPr lang="en-GB"/>
            </a:p>
          </p:txBody>
        </p:sp>
        <p:sp>
          <p:nvSpPr>
            <p:cNvPr id="382" name="Freeform: Shape 381">
              <a:extLst>
                <a:ext uri="{FF2B5EF4-FFF2-40B4-BE49-F238E27FC236}">
                  <a16:creationId xmlns:a16="http://schemas.microsoft.com/office/drawing/2014/main" id="{88A60785-4459-4480-AB7C-CD5A6F87F588}"/>
                </a:ext>
              </a:extLst>
            </p:cNvPr>
            <p:cNvSpPr/>
            <p:nvPr/>
          </p:nvSpPr>
          <p:spPr>
            <a:xfrm>
              <a:off x="1228476" y="6329372"/>
              <a:ext cx="121273" cy="149463"/>
            </a:xfrm>
            <a:custGeom>
              <a:avLst/>
              <a:gdLst>
                <a:gd name="connsiteX0" fmla="*/ 204359 w 204358"/>
                <a:gd name="connsiteY0" fmla="*/ 251860 h 251860"/>
                <a:gd name="connsiteX1" fmla="*/ 157858 w 204358"/>
                <a:gd name="connsiteY1" fmla="*/ 251860 h 251860"/>
                <a:gd name="connsiteX2" fmla="*/ 52121 w 204358"/>
                <a:gd name="connsiteY2" fmla="*/ 97279 h 251860"/>
                <a:gd name="connsiteX3" fmla="*/ 52121 w 204358"/>
                <a:gd name="connsiteY3" fmla="*/ 251860 h 251860"/>
                <a:gd name="connsiteX4" fmla="*/ 0 w 204358"/>
                <a:gd name="connsiteY4" fmla="*/ 251860 h 251860"/>
                <a:gd name="connsiteX5" fmla="*/ 0 w 204358"/>
                <a:gd name="connsiteY5" fmla="*/ 0 h 251860"/>
                <a:gd name="connsiteX6" fmla="*/ 46501 w 204358"/>
                <a:gd name="connsiteY6" fmla="*/ 0 h 251860"/>
                <a:gd name="connsiteX7" fmla="*/ 152238 w 204358"/>
                <a:gd name="connsiteY7" fmla="*/ 154229 h 251860"/>
                <a:gd name="connsiteX8" fmla="*/ 152238 w 204358"/>
                <a:gd name="connsiteY8" fmla="*/ 0 h 251860"/>
                <a:gd name="connsiteX9" fmla="*/ 204359 w 204358"/>
                <a:gd name="connsiteY9" fmla="*/ 0 h 251860"/>
                <a:gd name="connsiteX10" fmla="*/ 204359 w 204358"/>
                <a:gd name="connsiteY10"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8" h="251860">
                  <a:moveTo>
                    <a:pt x="204359" y="251860"/>
                  </a:moveTo>
                  <a:lnTo>
                    <a:pt x="157858" y="251860"/>
                  </a:lnTo>
                  <a:lnTo>
                    <a:pt x="52121" y="97279"/>
                  </a:lnTo>
                  <a:lnTo>
                    <a:pt x="52121" y="251860"/>
                  </a:lnTo>
                  <a:lnTo>
                    <a:pt x="0" y="251860"/>
                  </a:lnTo>
                  <a:lnTo>
                    <a:pt x="0" y="0"/>
                  </a:lnTo>
                  <a:lnTo>
                    <a:pt x="46501" y="0"/>
                  </a:lnTo>
                  <a:lnTo>
                    <a:pt x="152238" y="154229"/>
                  </a:lnTo>
                  <a:lnTo>
                    <a:pt x="152238" y="0"/>
                  </a:lnTo>
                  <a:lnTo>
                    <a:pt x="204359" y="0"/>
                  </a:lnTo>
                  <a:lnTo>
                    <a:pt x="204359" y="251860"/>
                  </a:lnTo>
                  <a:close/>
                </a:path>
              </a:pathLst>
            </a:custGeom>
            <a:solidFill>
              <a:srgbClr val="221F20"/>
            </a:solidFill>
            <a:ln w="9525" cap="flat">
              <a:noFill/>
              <a:prstDash val="solid"/>
              <a:round/>
            </a:ln>
          </p:spPr>
          <p:txBody>
            <a:bodyPr rtlCol="0" anchor="ctr"/>
            <a:lstStyle/>
            <a:p>
              <a:endParaRPr lang="en-GB"/>
            </a:p>
          </p:txBody>
        </p:sp>
        <p:sp>
          <p:nvSpPr>
            <p:cNvPr id="383" name="Freeform: Shape 382">
              <a:extLst>
                <a:ext uri="{FF2B5EF4-FFF2-40B4-BE49-F238E27FC236}">
                  <a16:creationId xmlns:a16="http://schemas.microsoft.com/office/drawing/2014/main" id="{90EB9FEE-75CA-41AE-8D0D-403A637B84B1}"/>
                </a:ext>
              </a:extLst>
            </p:cNvPr>
            <p:cNvSpPr/>
            <p:nvPr/>
          </p:nvSpPr>
          <p:spPr>
            <a:xfrm>
              <a:off x="1373179" y="6329372"/>
              <a:ext cx="113705" cy="149463"/>
            </a:xfrm>
            <a:custGeom>
              <a:avLst/>
              <a:gdLst>
                <a:gd name="connsiteX0" fmla="*/ 191605 w 191604"/>
                <a:gd name="connsiteY0" fmla="*/ 43863 h 251860"/>
                <a:gd name="connsiteX1" fmla="*/ 121863 w 191604"/>
                <a:gd name="connsiteY1" fmla="*/ 43863 h 251860"/>
                <a:gd name="connsiteX2" fmla="*/ 121863 w 191604"/>
                <a:gd name="connsiteY2" fmla="*/ 251860 h 251860"/>
                <a:gd name="connsiteX3" fmla="*/ 69742 w 191604"/>
                <a:gd name="connsiteY3" fmla="*/ 251860 h 251860"/>
                <a:gd name="connsiteX4" fmla="*/ 69742 w 191604"/>
                <a:gd name="connsiteY4" fmla="*/ 43863 h 251860"/>
                <a:gd name="connsiteX5" fmla="*/ 0 w 191604"/>
                <a:gd name="connsiteY5" fmla="*/ 43863 h 251860"/>
                <a:gd name="connsiteX6" fmla="*/ 0 w 191604"/>
                <a:gd name="connsiteY6" fmla="*/ 0 h 251860"/>
                <a:gd name="connsiteX7" fmla="*/ 191605 w 191604"/>
                <a:gd name="connsiteY7" fmla="*/ 0 h 251860"/>
                <a:gd name="connsiteX8" fmla="*/ 191605 w 191604"/>
                <a:gd name="connsiteY8" fmla="*/ 43863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1604" h="251860">
                  <a:moveTo>
                    <a:pt x="191605" y="43863"/>
                  </a:moveTo>
                  <a:lnTo>
                    <a:pt x="121863" y="43863"/>
                  </a:lnTo>
                  <a:lnTo>
                    <a:pt x="121863" y="251860"/>
                  </a:lnTo>
                  <a:lnTo>
                    <a:pt x="69742" y="251860"/>
                  </a:lnTo>
                  <a:lnTo>
                    <a:pt x="69742" y="43863"/>
                  </a:lnTo>
                  <a:lnTo>
                    <a:pt x="0" y="43863"/>
                  </a:lnTo>
                  <a:lnTo>
                    <a:pt x="0" y="0"/>
                  </a:lnTo>
                  <a:lnTo>
                    <a:pt x="191605" y="0"/>
                  </a:lnTo>
                  <a:lnTo>
                    <a:pt x="191605" y="43863"/>
                  </a:lnTo>
                  <a:close/>
                </a:path>
              </a:pathLst>
            </a:custGeom>
            <a:solidFill>
              <a:srgbClr val="221F20"/>
            </a:solidFill>
            <a:ln w="9525" cap="flat">
              <a:noFill/>
              <a:prstDash val="solid"/>
              <a:round/>
            </a:ln>
          </p:spPr>
          <p:txBody>
            <a:bodyPr rtlCol="0" anchor="ctr"/>
            <a:lstStyle/>
            <a:p>
              <a:endParaRPr lang="en-GB"/>
            </a:p>
          </p:txBody>
        </p:sp>
        <p:sp>
          <p:nvSpPr>
            <p:cNvPr id="384" name="Freeform: Shape 383">
              <a:extLst>
                <a:ext uri="{FF2B5EF4-FFF2-40B4-BE49-F238E27FC236}">
                  <a16:creationId xmlns:a16="http://schemas.microsoft.com/office/drawing/2014/main" id="{5731FDB8-5497-409F-8A4A-74C6D9AF78AE}"/>
                </a:ext>
              </a:extLst>
            </p:cNvPr>
            <p:cNvSpPr/>
            <p:nvPr/>
          </p:nvSpPr>
          <p:spPr>
            <a:xfrm>
              <a:off x="1492955" y="6329372"/>
              <a:ext cx="139740" cy="149463"/>
            </a:xfrm>
            <a:custGeom>
              <a:avLst/>
              <a:gdLst>
                <a:gd name="connsiteX0" fmla="*/ 235477 w 235476"/>
                <a:gd name="connsiteY0" fmla="*/ 251860 h 251860"/>
                <a:gd name="connsiteX1" fmla="*/ 181108 w 235476"/>
                <a:gd name="connsiteY1" fmla="*/ 251860 h 251860"/>
                <a:gd name="connsiteX2" fmla="*/ 165363 w 235476"/>
                <a:gd name="connsiteY2" fmla="*/ 207293 h 251860"/>
                <a:gd name="connsiteX3" fmla="*/ 70495 w 235476"/>
                <a:gd name="connsiteY3" fmla="*/ 207293 h 251860"/>
                <a:gd name="connsiteX4" fmla="*/ 54369 w 235476"/>
                <a:gd name="connsiteY4" fmla="*/ 251860 h 251860"/>
                <a:gd name="connsiteX5" fmla="*/ 0 w 235476"/>
                <a:gd name="connsiteY5" fmla="*/ 251860 h 251860"/>
                <a:gd name="connsiteX6" fmla="*/ 97117 w 235476"/>
                <a:gd name="connsiteY6" fmla="*/ 0 h 251860"/>
                <a:gd name="connsiteX7" fmla="*/ 137989 w 235476"/>
                <a:gd name="connsiteY7" fmla="*/ 0 h 251860"/>
                <a:gd name="connsiteX8" fmla="*/ 235477 w 235476"/>
                <a:gd name="connsiteY8" fmla="*/ 251860 h 251860"/>
                <a:gd name="connsiteX9" fmla="*/ 151486 w 235476"/>
                <a:gd name="connsiteY9" fmla="*/ 165906 h 251860"/>
                <a:gd name="connsiteX10" fmla="*/ 118863 w 235476"/>
                <a:gd name="connsiteY10" fmla="*/ 74285 h 251860"/>
                <a:gd name="connsiteX11" fmla="*/ 85115 w 235476"/>
                <a:gd name="connsiteY11" fmla="*/ 165906 h 251860"/>
                <a:gd name="connsiteX12" fmla="*/ 151486 w 235476"/>
                <a:gd name="connsiteY12" fmla="*/ 165906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476" h="251860">
                  <a:moveTo>
                    <a:pt x="235477" y="251860"/>
                  </a:moveTo>
                  <a:lnTo>
                    <a:pt x="181108" y="251860"/>
                  </a:lnTo>
                  <a:lnTo>
                    <a:pt x="165363" y="207293"/>
                  </a:lnTo>
                  <a:lnTo>
                    <a:pt x="70495" y="207293"/>
                  </a:lnTo>
                  <a:lnTo>
                    <a:pt x="54369" y="251860"/>
                  </a:lnTo>
                  <a:lnTo>
                    <a:pt x="0" y="251860"/>
                  </a:lnTo>
                  <a:lnTo>
                    <a:pt x="97117" y="0"/>
                  </a:lnTo>
                  <a:lnTo>
                    <a:pt x="137989" y="0"/>
                  </a:lnTo>
                  <a:lnTo>
                    <a:pt x="235477" y="251860"/>
                  </a:lnTo>
                  <a:close/>
                  <a:moveTo>
                    <a:pt x="151486" y="165906"/>
                  </a:moveTo>
                  <a:lnTo>
                    <a:pt x="118863" y="74285"/>
                  </a:lnTo>
                  <a:lnTo>
                    <a:pt x="85115" y="165906"/>
                  </a:lnTo>
                  <a:lnTo>
                    <a:pt x="151486" y="165906"/>
                  </a:lnTo>
                  <a:close/>
                </a:path>
              </a:pathLst>
            </a:custGeom>
            <a:solidFill>
              <a:srgbClr val="221F20"/>
            </a:solidFill>
            <a:ln w="9525" cap="flat">
              <a:noFill/>
              <a:prstDash val="solid"/>
              <a:round/>
            </a:ln>
          </p:spPr>
          <p:txBody>
            <a:bodyPr rtlCol="0" anchor="ctr"/>
            <a:lstStyle/>
            <a:p>
              <a:endParaRPr lang="en-GB"/>
            </a:p>
          </p:txBody>
        </p:sp>
        <p:sp>
          <p:nvSpPr>
            <p:cNvPr id="385" name="Freeform: Shape 384">
              <a:extLst>
                <a:ext uri="{FF2B5EF4-FFF2-40B4-BE49-F238E27FC236}">
                  <a16:creationId xmlns:a16="http://schemas.microsoft.com/office/drawing/2014/main" id="{147794F7-5429-4670-BA9E-E3555A0EB989}"/>
                </a:ext>
              </a:extLst>
            </p:cNvPr>
            <p:cNvSpPr/>
            <p:nvPr/>
          </p:nvSpPr>
          <p:spPr>
            <a:xfrm>
              <a:off x="1650563" y="6329372"/>
              <a:ext cx="102802" cy="149463"/>
            </a:xfrm>
            <a:custGeom>
              <a:avLst/>
              <a:gdLst>
                <a:gd name="connsiteX0" fmla="*/ 173231 w 173231"/>
                <a:gd name="connsiteY0" fmla="*/ 251860 h 251860"/>
                <a:gd name="connsiteX1" fmla="*/ 0 w 173231"/>
                <a:gd name="connsiteY1" fmla="*/ 251860 h 251860"/>
                <a:gd name="connsiteX2" fmla="*/ 0 w 173231"/>
                <a:gd name="connsiteY2" fmla="*/ 0 h 251860"/>
                <a:gd name="connsiteX3" fmla="*/ 52121 w 173231"/>
                <a:gd name="connsiteY3" fmla="*/ 0 h 251860"/>
                <a:gd name="connsiteX4" fmla="*/ 52121 w 173231"/>
                <a:gd name="connsiteY4" fmla="*/ 207997 h 251860"/>
                <a:gd name="connsiteX5" fmla="*/ 173231 w 173231"/>
                <a:gd name="connsiteY5" fmla="*/ 207997 h 251860"/>
                <a:gd name="connsiteX6" fmla="*/ 173231 w 173231"/>
                <a:gd name="connsiteY6"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231" h="251860">
                  <a:moveTo>
                    <a:pt x="173231" y="251860"/>
                  </a:moveTo>
                  <a:lnTo>
                    <a:pt x="0" y="251860"/>
                  </a:lnTo>
                  <a:lnTo>
                    <a:pt x="0" y="0"/>
                  </a:lnTo>
                  <a:lnTo>
                    <a:pt x="52121" y="0"/>
                  </a:lnTo>
                  <a:lnTo>
                    <a:pt x="52121" y="207997"/>
                  </a:lnTo>
                  <a:lnTo>
                    <a:pt x="173231" y="207997"/>
                  </a:lnTo>
                  <a:lnTo>
                    <a:pt x="173231" y="251860"/>
                  </a:lnTo>
                  <a:close/>
                </a:path>
              </a:pathLst>
            </a:custGeom>
            <a:solidFill>
              <a:srgbClr val="221F20"/>
            </a:solidFill>
            <a:ln w="9525" cap="flat">
              <a:noFill/>
              <a:prstDash val="solid"/>
              <a:round/>
            </a:ln>
          </p:spPr>
          <p:txBody>
            <a:bodyPr rtlCol="0" anchor="ctr"/>
            <a:lstStyle/>
            <a:p>
              <a:endParaRPr lang="en-GB"/>
            </a:p>
          </p:txBody>
        </p:sp>
        <p:sp>
          <p:nvSpPr>
            <p:cNvPr id="386" name="Freeform: Shape 385">
              <a:extLst>
                <a:ext uri="{FF2B5EF4-FFF2-40B4-BE49-F238E27FC236}">
                  <a16:creationId xmlns:a16="http://schemas.microsoft.com/office/drawing/2014/main" id="{F451F395-F3FC-471A-B1D6-11F63A51FE9E}"/>
                </a:ext>
              </a:extLst>
            </p:cNvPr>
            <p:cNvSpPr/>
            <p:nvPr/>
          </p:nvSpPr>
          <p:spPr>
            <a:xfrm>
              <a:off x="1762556" y="6328112"/>
              <a:ext cx="116594" cy="151984"/>
            </a:xfrm>
            <a:custGeom>
              <a:avLst/>
              <a:gdLst>
                <a:gd name="connsiteX0" fmla="*/ 196472 w 196472"/>
                <a:gd name="connsiteY0" fmla="*/ 179699 h 256108"/>
                <a:gd name="connsiteX1" fmla="*/ 168726 w 196472"/>
                <a:gd name="connsiteY1" fmla="*/ 235763 h 256108"/>
                <a:gd name="connsiteX2" fmla="*/ 97488 w 196472"/>
                <a:gd name="connsiteY2" fmla="*/ 256108 h 256108"/>
                <a:gd name="connsiteX3" fmla="*/ 42367 w 196472"/>
                <a:gd name="connsiteY3" fmla="*/ 248498 h 256108"/>
                <a:gd name="connsiteX4" fmla="*/ 0 w 196472"/>
                <a:gd name="connsiteY4" fmla="*/ 222856 h 256108"/>
                <a:gd name="connsiteX5" fmla="*/ 33737 w 196472"/>
                <a:gd name="connsiteY5" fmla="*/ 191024 h 256108"/>
                <a:gd name="connsiteX6" fmla="*/ 97860 w 196472"/>
                <a:gd name="connsiteY6" fmla="*/ 212246 h 256108"/>
                <a:gd name="connsiteX7" fmla="*/ 133293 w 196472"/>
                <a:gd name="connsiteY7" fmla="*/ 204111 h 256108"/>
                <a:gd name="connsiteX8" fmla="*/ 145485 w 196472"/>
                <a:gd name="connsiteY8" fmla="*/ 180766 h 256108"/>
                <a:gd name="connsiteX9" fmla="*/ 137236 w 196472"/>
                <a:gd name="connsiteY9" fmla="*/ 159887 h 256108"/>
                <a:gd name="connsiteX10" fmla="*/ 113233 w 196472"/>
                <a:gd name="connsiteY10" fmla="*/ 151400 h 256108"/>
                <a:gd name="connsiteX11" fmla="*/ 81362 w 196472"/>
                <a:gd name="connsiteY11" fmla="*/ 146799 h 256108"/>
                <a:gd name="connsiteX12" fmla="*/ 29613 w 196472"/>
                <a:gd name="connsiteY12" fmla="*/ 125930 h 256108"/>
                <a:gd name="connsiteX13" fmla="*/ 10496 w 196472"/>
                <a:gd name="connsiteY13" fmla="*/ 76410 h 256108"/>
                <a:gd name="connsiteX14" fmla="*/ 35614 w 196472"/>
                <a:gd name="connsiteY14" fmla="*/ 21050 h 256108"/>
                <a:gd name="connsiteX15" fmla="*/ 103489 w 196472"/>
                <a:gd name="connsiteY15" fmla="*/ 0 h 256108"/>
                <a:gd name="connsiteX16" fmla="*/ 189728 w 196472"/>
                <a:gd name="connsiteY16" fmla="*/ 29366 h 256108"/>
                <a:gd name="connsiteX17" fmla="*/ 156734 w 196472"/>
                <a:gd name="connsiteY17" fmla="*/ 60141 h 256108"/>
                <a:gd name="connsiteX18" fmla="*/ 101984 w 196472"/>
                <a:gd name="connsiteY18" fmla="*/ 42805 h 256108"/>
                <a:gd name="connsiteX19" fmla="*/ 71609 w 196472"/>
                <a:gd name="connsiteY19" fmla="*/ 51826 h 256108"/>
                <a:gd name="connsiteX20" fmla="*/ 61112 w 196472"/>
                <a:gd name="connsiteY20" fmla="*/ 74638 h 256108"/>
                <a:gd name="connsiteX21" fmla="*/ 68618 w 196472"/>
                <a:gd name="connsiteY21" fmla="*/ 92678 h 256108"/>
                <a:gd name="connsiteX22" fmla="*/ 92983 w 196472"/>
                <a:gd name="connsiteY22" fmla="*/ 102232 h 256108"/>
                <a:gd name="connsiteX23" fmla="*/ 124853 w 196472"/>
                <a:gd name="connsiteY23" fmla="*/ 106832 h 256108"/>
                <a:gd name="connsiteX24" fmla="*/ 175850 w 196472"/>
                <a:gd name="connsiteY24" fmla="*/ 126635 h 256108"/>
                <a:gd name="connsiteX25" fmla="*/ 196472 w 196472"/>
                <a:gd name="connsiteY25" fmla="*/ 179699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6472" h="256108">
                  <a:moveTo>
                    <a:pt x="196472" y="179699"/>
                  </a:moveTo>
                  <a:cubicBezTo>
                    <a:pt x="196472" y="203521"/>
                    <a:pt x="187223" y="222209"/>
                    <a:pt x="168726" y="235763"/>
                  </a:cubicBezTo>
                  <a:cubicBezTo>
                    <a:pt x="150228" y="249327"/>
                    <a:pt x="126482" y="256108"/>
                    <a:pt x="97488" y="256108"/>
                  </a:cubicBezTo>
                  <a:cubicBezTo>
                    <a:pt x="76238" y="256108"/>
                    <a:pt x="57864" y="253575"/>
                    <a:pt x="42367" y="248498"/>
                  </a:cubicBezTo>
                  <a:cubicBezTo>
                    <a:pt x="26870" y="243430"/>
                    <a:pt x="12744" y="234887"/>
                    <a:pt x="0" y="222856"/>
                  </a:cubicBezTo>
                  <a:lnTo>
                    <a:pt x="33737" y="191024"/>
                  </a:lnTo>
                  <a:cubicBezTo>
                    <a:pt x="48739" y="205169"/>
                    <a:pt x="70113" y="212246"/>
                    <a:pt x="97860" y="212246"/>
                  </a:cubicBezTo>
                  <a:cubicBezTo>
                    <a:pt x="113357" y="212246"/>
                    <a:pt x="125168" y="209531"/>
                    <a:pt x="133293" y="204111"/>
                  </a:cubicBezTo>
                  <a:cubicBezTo>
                    <a:pt x="141418" y="198682"/>
                    <a:pt x="145485" y="190900"/>
                    <a:pt x="145485" y="180766"/>
                  </a:cubicBezTo>
                  <a:cubicBezTo>
                    <a:pt x="145485" y="172031"/>
                    <a:pt x="142732" y="165078"/>
                    <a:pt x="137236" y="159887"/>
                  </a:cubicBezTo>
                  <a:cubicBezTo>
                    <a:pt x="132483" y="155648"/>
                    <a:pt x="124482" y="152819"/>
                    <a:pt x="113233" y="151400"/>
                  </a:cubicBezTo>
                  <a:lnTo>
                    <a:pt x="81362" y="146799"/>
                  </a:lnTo>
                  <a:cubicBezTo>
                    <a:pt x="58864" y="143732"/>
                    <a:pt x="41615" y="136779"/>
                    <a:pt x="29613" y="125930"/>
                  </a:cubicBezTo>
                  <a:cubicBezTo>
                    <a:pt x="16869" y="114138"/>
                    <a:pt x="10496" y="97631"/>
                    <a:pt x="10496" y="76410"/>
                  </a:cubicBezTo>
                  <a:cubicBezTo>
                    <a:pt x="10496" y="53531"/>
                    <a:pt x="18869" y="35081"/>
                    <a:pt x="35614" y="21050"/>
                  </a:cubicBezTo>
                  <a:cubicBezTo>
                    <a:pt x="52368" y="7020"/>
                    <a:pt x="74990" y="0"/>
                    <a:pt x="103489" y="0"/>
                  </a:cubicBezTo>
                  <a:cubicBezTo>
                    <a:pt x="139484" y="0"/>
                    <a:pt x="168230" y="9792"/>
                    <a:pt x="189728" y="29366"/>
                  </a:cubicBezTo>
                  <a:lnTo>
                    <a:pt x="156734" y="60141"/>
                  </a:lnTo>
                  <a:cubicBezTo>
                    <a:pt x="144228" y="48578"/>
                    <a:pt x="125987" y="42805"/>
                    <a:pt x="101984" y="42805"/>
                  </a:cubicBezTo>
                  <a:cubicBezTo>
                    <a:pt x="88735" y="42805"/>
                    <a:pt x="78610" y="45806"/>
                    <a:pt x="71609" y="51826"/>
                  </a:cubicBezTo>
                  <a:cubicBezTo>
                    <a:pt x="64618" y="57836"/>
                    <a:pt x="61112" y="65446"/>
                    <a:pt x="61112" y="74638"/>
                  </a:cubicBezTo>
                  <a:cubicBezTo>
                    <a:pt x="61112" y="82182"/>
                    <a:pt x="63617" y="88202"/>
                    <a:pt x="68618" y="92678"/>
                  </a:cubicBezTo>
                  <a:cubicBezTo>
                    <a:pt x="74361" y="97631"/>
                    <a:pt x="82486" y="100813"/>
                    <a:pt x="92983" y="102232"/>
                  </a:cubicBezTo>
                  <a:lnTo>
                    <a:pt x="124853" y="106832"/>
                  </a:lnTo>
                  <a:cubicBezTo>
                    <a:pt x="147609" y="109900"/>
                    <a:pt x="164601" y="116500"/>
                    <a:pt x="175850" y="126635"/>
                  </a:cubicBezTo>
                  <a:cubicBezTo>
                    <a:pt x="189604" y="138665"/>
                    <a:pt x="196472" y="156353"/>
                    <a:pt x="196472" y="179699"/>
                  </a:cubicBezTo>
                  <a:close/>
                </a:path>
              </a:pathLst>
            </a:custGeom>
            <a:solidFill>
              <a:srgbClr val="221F20"/>
            </a:solidFill>
            <a:ln w="9525" cap="flat">
              <a:noFill/>
              <a:prstDash val="solid"/>
              <a:round/>
            </a:ln>
          </p:spPr>
          <p:txBody>
            <a:bodyPr rtlCol="0" anchor="ctr"/>
            <a:lstStyle/>
            <a:p>
              <a:endParaRPr lang="en-GB"/>
            </a:p>
          </p:txBody>
        </p:sp>
      </p:grpSp>
      <p:grpSp>
        <p:nvGrpSpPr>
          <p:cNvPr id="388" name="Group 387">
            <a:extLst>
              <a:ext uri="{FF2B5EF4-FFF2-40B4-BE49-F238E27FC236}">
                <a16:creationId xmlns:a16="http://schemas.microsoft.com/office/drawing/2014/main" id="{35E4B336-9CC6-48B5-A110-9CB67432AB27}"/>
              </a:ext>
            </a:extLst>
          </p:cNvPr>
          <p:cNvGrpSpPr>
            <a:grpSpLocks noChangeAspect="1"/>
          </p:cNvGrpSpPr>
          <p:nvPr/>
        </p:nvGrpSpPr>
        <p:grpSpPr>
          <a:xfrm>
            <a:off x="69679" y="99506"/>
            <a:ext cx="504000" cy="504000"/>
            <a:chOff x="2368425" y="783087"/>
            <a:chExt cx="1077355" cy="1077355"/>
          </a:xfrm>
        </p:grpSpPr>
        <p:sp>
          <p:nvSpPr>
            <p:cNvPr id="389" name="Freeform: Shape 388">
              <a:extLst>
                <a:ext uri="{FF2B5EF4-FFF2-40B4-BE49-F238E27FC236}">
                  <a16:creationId xmlns:a16="http://schemas.microsoft.com/office/drawing/2014/main" id="{3E025B90-C621-4743-999B-57AF094FC2CF}"/>
                </a:ext>
              </a:extLst>
            </p:cNvPr>
            <p:cNvSpPr/>
            <p:nvPr/>
          </p:nvSpPr>
          <p:spPr>
            <a:xfrm>
              <a:off x="2368425" y="78308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390" name="Freeform: Shape 389">
              <a:extLst>
                <a:ext uri="{FF2B5EF4-FFF2-40B4-BE49-F238E27FC236}">
                  <a16:creationId xmlns:a16="http://schemas.microsoft.com/office/drawing/2014/main" id="{3FA34DE4-8A4C-4333-A4AE-3764760C5BA4}"/>
                </a:ext>
              </a:extLst>
            </p:cNvPr>
            <p:cNvSpPr/>
            <p:nvPr/>
          </p:nvSpPr>
          <p:spPr>
            <a:xfrm>
              <a:off x="2430680" y="931146"/>
              <a:ext cx="522623" cy="436713"/>
            </a:xfrm>
            <a:custGeom>
              <a:avLst/>
              <a:gdLst>
                <a:gd name="connsiteX0" fmla="*/ 261447 w 522623"/>
                <a:gd name="connsiteY0" fmla="*/ 153 h 436713"/>
                <a:gd name="connsiteX1" fmla="*/ 135 w 522623"/>
                <a:gd name="connsiteY1" fmla="*/ 436867 h 436713"/>
                <a:gd name="connsiteX2" fmla="*/ 522759 w 522623"/>
                <a:gd name="connsiteY2" fmla="*/ 436867 h 436713"/>
                <a:gd name="connsiteX3" fmla="*/ 261447 w 522623"/>
                <a:gd name="connsiteY3" fmla="*/ 153 h 436713"/>
              </a:gdLst>
              <a:ahLst/>
              <a:cxnLst>
                <a:cxn ang="0">
                  <a:pos x="connsiteX0" y="connsiteY0"/>
                </a:cxn>
                <a:cxn ang="0">
                  <a:pos x="connsiteX1" y="connsiteY1"/>
                </a:cxn>
                <a:cxn ang="0">
                  <a:pos x="connsiteX2" y="connsiteY2"/>
                </a:cxn>
                <a:cxn ang="0">
                  <a:pos x="connsiteX3" y="connsiteY3"/>
                </a:cxn>
              </a:cxnLst>
              <a:rect l="l" t="t" r="r" b="b"/>
              <a:pathLst>
                <a:path w="522623" h="436713">
                  <a:moveTo>
                    <a:pt x="261447" y="153"/>
                  </a:moveTo>
                  <a:lnTo>
                    <a:pt x="135" y="436867"/>
                  </a:lnTo>
                  <a:lnTo>
                    <a:pt x="522759" y="436867"/>
                  </a:lnTo>
                  <a:lnTo>
                    <a:pt x="261447" y="153"/>
                  </a:lnTo>
                  <a:close/>
                </a:path>
              </a:pathLst>
            </a:custGeom>
            <a:solidFill>
              <a:schemeClr val="bg1">
                <a:lumMod val="75000"/>
              </a:schemeClr>
            </a:solidFill>
            <a:ln w="7575" cap="flat">
              <a:noFill/>
              <a:prstDash val="solid"/>
              <a:round/>
            </a:ln>
          </p:spPr>
          <p:txBody>
            <a:bodyPr rtlCol="0" anchor="ctr"/>
            <a:lstStyle/>
            <a:p>
              <a:endParaRPr lang="en-GB"/>
            </a:p>
          </p:txBody>
        </p:sp>
        <p:sp>
          <p:nvSpPr>
            <p:cNvPr id="391" name="Freeform: Shape 390">
              <a:extLst>
                <a:ext uri="{FF2B5EF4-FFF2-40B4-BE49-F238E27FC236}">
                  <a16:creationId xmlns:a16="http://schemas.microsoft.com/office/drawing/2014/main" id="{B7646FBD-65B9-4259-9E2D-459AB150E84E}"/>
                </a:ext>
              </a:extLst>
            </p:cNvPr>
            <p:cNvSpPr/>
            <p:nvPr/>
          </p:nvSpPr>
          <p:spPr>
            <a:xfrm>
              <a:off x="2417212" y="917676"/>
              <a:ext cx="549559" cy="463652"/>
            </a:xfrm>
            <a:custGeom>
              <a:avLst/>
              <a:gdLst>
                <a:gd name="connsiteX0" fmla="*/ 286468 w 549559"/>
                <a:gd name="connsiteY0" fmla="*/ 6706 h 463652"/>
                <a:gd name="connsiteX1" fmla="*/ 274914 w 549559"/>
                <a:gd name="connsiteY1" fmla="*/ 153 h 463652"/>
                <a:gd name="connsiteX2" fmla="*/ 263360 w 549559"/>
                <a:gd name="connsiteY2" fmla="*/ 6706 h 463652"/>
                <a:gd name="connsiteX3" fmla="*/ 2048 w 549559"/>
                <a:gd name="connsiteY3" fmla="*/ 443419 h 463652"/>
                <a:gd name="connsiteX4" fmla="*/ 1889 w 549559"/>
                <a:gd name="connsiteY4" fmla="*/ 456980 h 463652"/>
                <a:gd name="connsiteX5" fmla="*/ 13602 w 549559"/>
                <a:gd name="connsiteY5" fmla="*/ 463806 h 463652"/>
                <a:gd name="connsiteX6" fmla="*/ 536226 w 549559"/>
                <a:gd name="connsiteY6" fmla="*/ 463806 h 463652"/>
                <a:gd name="connsiteX7" fmla="*/ 547940 w 549559"/>
                <a:gd name="connsiteY7" fmla="*/ 456980 h 463652"/>
                <a:gd name="connsiteX8" fmla="*/ 547780 w 549559"/>
                <a:gd name="connsiteY8" fmla="*/ 443419 h 463652"/>
                <a:gd name="connsiteX9" fmla="*/ 286468 w 549559"/>
                <a:gd name="connsiteY9" fmla="*/ 6706 h 463652"/>
                <a:gd name="connsiteX10" fmla="*/ 274914 w 549559"/>
                <a:gd name="connsiteY10" fmla="*/ 39848 h 463652"/>
                <a:gd name="connsiteX11" fmla="*/ 512472 w 549559"/>
                <a:gd name="connsiteY11" fmla="*/ 436867 h 463652"/>
                <a:gd name="connsiteX12" fmla="*/ 37357 w 549559"/>
                <a:gd name="connsiteY12" fmla="*/ 436867 h 463652"/>
                <a:gd name="connsiteX13" fmla="*/ 274914 w 549559"/>
                <a:gd name="connsiteY13" fmla="*/ 39848 h 4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9559" h="463652">
                  <a:moveTo>
                    <a:pt x="286468" y="6706"/>
                  </a:moveTo>
                  <a:cubicBezTo>
                    <a:pt x="284036" y="2647"/>
                    <a:pt x="279650" y="153"/>
                    <a:pt x="274914" y="153"/>
                  </a:cubicBezTo>
                  <a:cubicBezTo>
                    <a:pt x="270179" y="153"/>
                    <a:pt x="265793" y="2647"/>
                    <a:pt x="263360" y="6706"/>
                  </a:cubicBezTo>
                  <a:lnTo>
                    <a:pt x="2048" y="443419"/>
                  </a:lnTo>
                  <a:cubicBezTo>
                    <a:pt x="-445" y="447585"/>
                    <a:pt x="-506" y="452761"/>
                    <a:pt x="1889" y="456980"/>
                  </a:cubicBezTo>
                  <a:cubicBezTo>
                    <a:pt x="4276" y="461199"/>
                    <a:pt x="8753" y="463806"/>
                    <a:pt x="13602" y="463806"/>
                  </a:cubicBezTo>
                  <a:lnTo>
                    <a:pt x="536226" y="463806"/>
                  </a:lnTo>
                  <a:cubicBezTo>
                    <a:pt x="541076" y="463806"/>
                    <a:pt x="545553" y="461199"/>
                    <a:pt x="547940" y="456980"/>
                  </a:cubicBezTo>
                  <a:cubicBezTo>
                    <a:pt x="550334" y="452761"/>
                    <a:pt x="550274" y="447585"/>
                    <a:pt x="547780" y="443419"/>
                  </a:cubicBezTo>
                  <a:lnTo>
                    <a:pt x="286468" y="6706"/>
                  </a:lnTo>
                  <a:close/>
                  <a:moveTo>
                    <a:pt x="274914" y="39848"/>
                  </a:moveTo>
                  <a:lnTo>
                    <a:pt x="512472" y="436867"/>
                  </a:lnTo>
                  <a:cubicBezTo>
                    <a:pt x="425421" y="436867"/>
                    <a:pt x="124407" y="436867"/>
                    <a:pt x="37357" y="436867"/>
                  </a:cubicBezTo>
                  <a:lnTo>
                    <a:pt x="274914" y="39848"/>
                  </a:lnTo>
                  <a:close/>
                </a:path>
              </a:pathLst>
            </a:custGeom>
            <a:solidFill>
              <a:srgbClr val="231F20"/>
            </a:solidFill>
            <a:ln w="7575" cap="flat">
              <a:noFill/>
              <a:prstDash val="solid"/>
              <a:round/>
            </a:ln>
          </p:spPr>
          <p:txBody>
            <a:bodyPr rtlCol="0" anchor="ctr"/>
            <a:lstStyle/>
            <a:p>
              <a:endParaRPr lang="en-GB"/>
            </a:p>
          </p:txBody>
        </p:sp>
        <p:sp>
          <p:nvSpPr>
            <p:cNvPr id="392" name="Freeform: Shape 391">
              <a:extLst>
                <a:ext uri="{FF2B5EF4-FFF2-40B4-BE49-F238E27FC236}">
                  <a16:creationId xmlns:a16="http://schemas.microsoft.com/office/drawing/2014/main" id="{EA78FB01-3A3A-4672-9ED4-34206DE74544}"/>
                </a:ext>
              </a:extLst>
            </p:cNvPr>
            <p:cNvSpPr/>
            <p:nvPr/>
          </p:nvSpPr>
          <p:spPr>
            <a:xfrm>
              <a:off x="2590822" y="1059343"/>
              <a:ext cx="196166" cy="277371"/>
            </a:xfrm>
            <a:custGeom>
              <a:avLst/>
              <a:gdLst>
                <a:gd name="connsiteX0" fmla="*/ 146797 w 196166"/>
                <a:gd name="connsiteY0" fmla="*/ 68099 h 277371"/>
                <a:gd name="connsiteX1" fmla="*/ 128090 w 196166"/>
                <a:gd name="connsiteY1" fmla="*/ 49993 h 277371"/>
                <a:gd name="connsiteX2" fmla="*/ 109391 w 196166"/>
                <a:gd name="connsiteY2" fmla="*/ 68099 h 277371"/>
                <a:gd name="connsiteX3" fmla="*/ 128090 w 196166"/>
                <a:gd name="connsiteY3" fmla="*/ 86191 h 277371"/>
                <a:gd name="connsiteX4" fmla="*/ 146797 w 196166"/>
                <a:gd name="connsiteY4" fmla="*/ 68099 h 277371"/>
                <a:gd name="connsiteX5" fmla="*/ 117775 w 196166"/>
                <a:gd name="connsiteY5" fmla="*/ 121362 h 277371"/>
                <a:gd name="connsiteX6" fmla="*/ 99608 w 196166"/>
                <a:gd name="connsiteY6" fmla="*/ 90630 h 277371"/>
                <a:gd name="connsiteX7" fmla="*/ 80779 w 196166"/>
                <a:gd name="connsiteY7" fmla="*/ 121970 h 277371"/>
                <a:gd name="connsiteX8" fmla="*/ 99448 w 196166"/>
                <a:gd name="connsiteY8" fmla="*/ 112902 h 277371"/>
                <a:gd name="connsiteX9" fmla="*/ 117775 w 196166"/>
                <a:gd name="connsiteY9" fmla="*/ 121362 h 277371"/>
                <a:gd name="connsiteX10" fmla="*/ 87081 w 196166"/>
                <a:gd name="connsiteY10" fmla="*/ 68099 h 277371"/>
                <a:gd name="connsiteX11" fmla="*/ 68336 w 196166"/>
                <a:gd name="connsiteY11" fmla="*/ 49993 h 277371"/>
                <a:gd name="connsiteX12" fmla="*/ 49591 w 196166"/>
                <a:gd name="connsiteY12" fmla="*/ 68099 h 277371"/>
                <a:gd name="connsiteX13" fmla="*/ 68336 w 196166"/>
                <a:gd name="connsiteY13" fmla="*/ 86191 h 277371"/>
                <a:gd name="connsiteX14" fmla="*/ 87081 w 196166"/>
                <a:gd name="connsiteY14" fmla="*/ 68099 h 277371"/>
                <a:gd name="connsiteX15" fmla="*/ 154961 w 196166"/>
                <a:gd name="connsiteY15" fmla="*/ 97950 h 277371"/>
                <a:gd name="connsiteX16" fmla="*/ 162091 w 196166"/>
                <a:gd name="connsiteY16" fmla="*/ 113624 h 277371"/>
                <a:gd name="connsiteX17" fmla="*/ 144494 w 196166"/>
                <a:gd name="connsiteY17" fmla="*/ 134566 h 277371"/>
                <a:gd name="connsiteX18" fmla="*/ 144494 w 196166"/>
                <a:gd name="connsiteY18" fmla="*/ 142205 h 277371"/>
                <a:gd name="connsiteX19" fmla="*/ 120466 w 196166"/>
                <a:gd name="connsiteY19" fmla="*/ 166248 h 277371"/>
                <a:gd name="connsiteX20" fmla="*/ 75960 w 196166"/>
                <a:gd name="connsiteY20" fmla="*/ 166248 h 277371"/>
                <a:gd name="connsiteX21" fmla="*/ 51955 w 196166"/>
                <a:gd name="connsiteY21" fmla="*/ 142205 h 277371"/>
                <a:gd name="connsiteX22" fmla="*/ 51955 w 196166"/>
                <a:gd name="connsiteY22" fmla="*/ 134604 h 277371"/>
                <a:gd name="connsiteX23" fmla="*/ 34267 w 196166"/>
                <a:gd name="connsiteY23" fmla="*/ 113624 h 277371"/>
                <a:gd name="connsiteX24" fmla="*/ 41473 w 196166"/>
                <a:gd name="connsiteY24" fmla="*/ 97912 h 277371"/>
                <a:gd name="connsiteX25" fmla="*/ 30512 w 196166"/>
                <a:gd name="connsiteY25" fmla="*/ 63501 h 277371"/>
                <a:gd name="connsiteX26" fmla="*/ 98194 w 196166"/>
                <a:gd name="connsiteY26" fmla="*/ 174 h 277371"/>
                <a:gd name="connsiteX27" fmla="*/ 165922 w 196166"/>
                <a:gd name="connsiteY27" fmla="*/ 63501 h 277371"/>
                <a:gd name="connsiteX28" fmla="*/ 154961 w 196166"/>
                <a:gd name="connsiteY28" fmla="*/ 97950 h 277371"/>
                <a:gd name="connsiteX29" fmla="*/ 194230 w 196166"/>
                <a:gd name="connsiteY29" fmla="*/ 243949 h 277371"/>
                <a:gd name="connsiteX30" fmla="*/ 182812 w 196166"/>
                <a:gd name="connsiteY30" fmla="*/ 253071 h 277371"/>
                <a:gd name="connsiteX31" fmla="*/ 183383 w 196166"/>
                <a:gd name="connsiteY31" fmla="*/ 267666 h 277371"/>
                <a:gd name="connsiteX32" fmla="*/ 161073 w 196166"/>
                <a:gd name="connsiteY32" fmla="*/ 276019 h 277371"/>
                <a:gd name="connsiteX33" fmla="*/ 152726 w 196166"/>
                <a:gd name="connsiteY33" fmla="*/ 253709 h 277371"/>
                <a:gd name="connsiteX34" fmla="*/ 153365 w 196166"/>
                <a:gd name="connsiteY34" fmla="*/ 252759 h 277371"/>
                <a:gd name="connsiteX35" fmla="*/ 98050 w 196166"/>
                <a:gd name="connsiteY35" fmla="*/ 227910 h 277371"/>
                <a:gd name="connsiteX36" fmla="*/ 42043 w 196166"/>
                <a:gd name="connsiteY36" fmla="*/ 251201 h 277371"/>
                <a:gd name="connsiteX37" fmla="*/ 42659 w 196166"/>
                <a:gd name="connsiteY37" fmla="*/ 252113 h 277371"/>
                <a:gd name="connsiteX38" fmla="*/ 33697 w 196166"/>
                <a:gd name="connsiteY38" fmla="*/ 274271 h 277371"/>
                <a:gd name="connsiteX39" fmla="*/ 11615 w 196166"/>
                <a:gd name="connsiteY39" fmla="*/ 265233 h 277371"/>
                <a:gd name="connsiteX40" fmla="*/ 12641 w 196166"/>
                <a:gd name="connsiteY40" fmla="*/ 250631 h 277371"/>
                <a:gd name="connsiteX41" fmla="*/ 1444 w 196166"/>
                <a:gd name="connsiteY41" fmla="*/ 241228 h 277371"/>
                <a:gd name="connsiteX42" fmla="*/ 10474 w 196166"/>
                <a:gd name="connsiteY42" fmla="*/ 219138 h 277371"/>
                <a:gd name="connsiteX43" fmla="*/ 32556 w 196166"/>
                <a:gd name="connsiteY43" fmla="*/ 228085 h 277371"/>
                <a:gd name="connsiteX44" fmla="*/ 32746 w 196166"/>
                <a:gd name="connsiteY44" fmla="*/ 229157 h 277371"/>
                <a:gd name="connsiteX45" fmla="*/ 68116 w 196166"/>
                <a:gd name="connsiteY45" fmla="*/ 214471 h 277371"/>
                <a:gd name="connsiteX46" fmla="*/ 33203 w 196166"/>
                <a:gd name="connsiteY46" fmla="*/ 198767 h 277371"/>
                <a:gd name="connsiteX47" fmla="*/ 32906 w 196166"/>
                <a:gd name="connsiteY47" fmla="*/ 199869 h 277371"/>
                <a:gd name="connsiteX48" fmla="*/ 10596 w 196166"/>
                <a:gd name="connsiteY48" fmla="*/ 208208 h 277371"/>
                <a:gd name="connsiteX49" fmla="*/ 2280 w 196166"/>
                <a:gd name="connsiteY49" fmla="*/ 185867 h 277371"/>
                <a:gd name="connsiteX50" fmla="*/ 13697 w 196166"/>
                <a:gd name="connsiteY50" fmla="*/ 176723 h 277371"/>
                <a:gd name="connsiteX51" fmla="*/ 13097 w 196166"/>
                <a:gd name="connsiteY51" fmla="*/ 162151 h 277371"/>
                <a:gd name="connsiteX52" fmla="*/ 35437 w 196166"/>
                <a:gd name="connsiteY52" fmla="*/ 153767 h 277371"/>
                <a:gd name="connsiteX53" fmla="*/ 43753 w 196166"/>
                <a:gd name="connsiteY53" fmla="*/ 176122 h 277371"/>
                <a:gd name="connsiteX54" fmla="*/ 43138 w 196166"/>
                <a:gd name="connsiteY54" fmla="*/ 176997 h 277371"/>
                <a:gd name="connsiteX55" fmla="*/ 98468 w 196166"/>
                <a:gd name="connsiteY55" fmla="*/ 201914 h 277371"/>
                <a:gd name="connsiteX56" fmla="*/ 154383 w 196166"/>
                <a:gd name="connsiteY56" fmla="*/ 178623 h 277371"/>
                <a:gd name="connsiteX57" fmla="*/ 153745 w 196166"/>
                <a:gd name="connsiteY57" fmla="*/ 177673 h 277371"/>
                <a:gd name="connsiteX58" fmla="*/ 162775 w 196166"/>
                <a:gd name="connsiteY58" fmla="*/ 155583 h 277371"/>
                <a:gd name="connsiteX59" fmla="*/ 184819 w 196166"/>
                <a:gd name="connsiteY59" fmla="*/ 164538 h 277371"/>
                <a:gd name="connsiteX60" fmla="*/ 183793 w 196166"/>
                <a:gd name="connsiteY60" fmla="*/ 179148 h 277371"/>
                <a:gd name="connsiteX61" fmla="*/ 194990 w 196166"/>
                <a:gd name="connsiteY61" fmla="*/ 188634 h 277371"/>
                <a:gd name="connsiteX62" fmla="*/ 185990 w 196166"/>
                <a:gd name="connsiteY62" fmla="*/ 210671 h 277371"/>
                <a:gd name="connsiteX63" fmla="*/ 163915 w 196166"/>
                <a:gd name="connsiteY63" fmla="*/ 201724 h 277371"/>
                <a:gd name="connsiteX64" fmla="*/ 163680 w 196166"/>
                <a:gd name="connsiteY64" fmla="*/ 200622 h 277371"/>
                <a:gd name="connsiteX65" fmla="*/ 128326 w 196166"/>
                <a:gd name="connsiteY65" fmla="*/ 215307 h 277371"/>
                <a:gd name="connsiteX66" fmla="*/ 163231 w 196166"/>
                <a:gd name="connsiteY66" fmla="*/ 231012 h 277371"/>
                <a:gd name="connsiteX67" fmla="*/ 163535 w 196166"/>
                <a:gd name="connsiteY67" fmla="*/ 229917 h 277371"/>
                <a:gd name="connsiteX68" fmla="*/ 185845 w 196166"/>
                <a:gd name="connsiteY68" fmla="*/ 221601 h 277371"/>
                <a:gd name="connsiteX69" fmla="*/ 194230 w 196166"/>
                <a:gd name="connsiteY69" fmla="*/ 243949 h 277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96166" h="277371">
                  <a:moveTo>
                    <a:pt x="146797" y="68099"/>
                  </a:moveTo>
                  <a:cubicBezTo>
                    <a:pt x="146797" y="58073"/>
                    <a:pt x="138421" y="49993"/>
                    <a:pt x="128090" y="49993"/>
                  </a:cubicBezTo>
                  <a:cubicBezTo>
                    <a:pt x="117775" y="49993"/>
                    <a:pt x="109391" y="58073"/>
                    <a:pt x="109391" y="68099"/>
                  </a:cubicBezTo>
                  <a:cubicBezTo>
                    <a:pt x="109391" y="78110"/>
                    <a:pt x="117775" y="86191"/>
                    <a:pt x="128090" y="86191"/>
                  </a:cubicBezTo>
                  <a:cubicBezTo>
                    <a:pt x="138421" y="86191"/>
                    <a:pt x="146797" y="78110"/>
                    <a:pt x="146797" y="68099"/>
                  </a:cubicBezTo>
                  <a:close/>
                  <a:moveTo>
                    <a:pt x="117775" y="121362"/>
                  </a:moveTo>
                  <a:lnTo>
                    <a:pt x="99608" y="90630"/>
                  </a:lnTo>
                  <a:lnTo>
                    <a:pt x="80779" y="121970"/>
                  </a:lnTo>
                  <a:lnTo>
                    <a:pt x="99448" y="112902"/>
                  </a:lnTo>
                  <a:lnTo>
                    <a:pt x="117775" y="121362"/>
                  </a:lnTo>
                  <a:close/>
                  <a:moveTo>
                    <a:pt x="87081" y="68099"/>
                  </a:moveTo>
                  <a:cubicBezTo>
                    <a:pt x="87081" y="58073"/>
                    <a:pt x="78659" y="49993"/>
                    <a:pt x="68336" y="49993"/>
                  </a:cubicBezTo>
                  <a:cubicBezTo>
                    <a:pt x="58059" y="49993"/>
                    <a:pt x="49591" y="58073"/>
                    <a:pt x="49591" y="68099"/>
                  </a:cubicBezTo>
                  <a:cubicBezTo>
                    <a:pt x="49591" y="78110"/>
                    <a:pt x="58059" y="86191"/>
                    <a:pt x="68336" y="86191"/>
                  </a:cubicBezTo>
                  <a:cubicBezTo>
                    <a:pt x="78659" y="86191"/>
                    <a:pt x="87081" y="78110"/>
                    <a:pt x="87081" y="68099"/>
                  </a:cubicBezTo>
                  <a:close/>
                  <a:moveTo>
                    <a:pt x="154961" y="97950"/>
                  </a:moveTo>
                  <a:cubicBezTo>
                    <a:pt x="159324" y="101941"/>
                    <a:pt x="162091" y="107474"/>
                    <a:pt x="162091" y="113624"/>
                  </a:cubicBezTo>
                  <a:cubicBezTo>
                    <a:pt x="162091" y="123833"/>
                    <a:pt x="154543" y="132034"/>
                    <a:pt x="144494" y="134566"/>
                  </a:cubicBezTo>
                  <a:lnTo>
                    <a:pt x="144494" y="142205"/>
                  </a:lnTo>
                  <a:cubicBezTo>
                    <a:pt x="144494" y="155401"/>
                    <a:pt x="133715" y="166248"/>
                    <a:pt x="120466" y="166248"/>
                  </a:cubicBezTo>
                  <a:lnTo>
                    <a:pt x="75960" y="166248"/>
                  </a:lnTo>
                  <a:cubicBezTo>
                    <a:pt x="62726" y="166248"/>
                    <a:pt x="51955" y="155401"/>
                    <a:pt x="51955" y="142205"/>
                  </a:cubicBezTo>
                  <a:lnTo>
                    <a:pt x="51955" y="134604"/>
                  </a:lnTo>
                  <a:cubicBezTo>
                    <a:pt x="41860" y="132072"/>
                    <a:pt x="34267" y="123871"/>
                    <a:pt x="34267" y="113624"/>
                  </a:cubicBezTo>
                  <a:cubicBezTo>
                    <a:pt x="34267" y="107429"/>
                    <a:pt x="37034" y="101903"/>
                    <a:pt x="41473" y="97912"/>
                  </a:cubicBezTo>
                  <a:cubicBezTo>
                    <a:pt x="34578" y="87969"/>
                    <a:pt x="30512" y="76218"/>
                    <a:pt x="30512" y="63501"/>
                  </a:cubicBezTo>
                  <a:cubicBezTo>
                    <a:pt x="30512" y="28550"/>
                    <a:pt x="60833" y="174"/>
                    <a:pt x="98194" y="174"/>
                  </a:cubicBezTo>
                  <a:cubicBezTo>
                    <a:pt x="135570" y="174"/>
                    <a:pt x="165922" y="28550"/>
                    <a:pt x="165922" y="63501"/>
                  </a:cubicBezTo>
                  <a:cubicBezTo>
                    <a:pt x="165968" y="76218"/>
                    <a:pt x="161863" y="87969"/>
                    <a:pt x="154961" y="97950"/>
                  </a:cubicBezTo>
                  <a:close/>
                  <a:moveTo>
                    <a:pt x="194230" y="243949"/>
                  </a:moveTo>
                  <a:cubicBezTo>
                    <a:pt x="191957" y="248852"/>
                    <a:pt x="187662" y="251915"/>
                    <a:pt x="182812" y="253071"/>
                  </a:cubicBezTo>
                  <a:cubicBezTo>
                    <a:pt x="185047" y="257510"/>
                    <a:pt x="185572" y="262778"/>
                    <a:pt x="183383" y="267666"/>
                  </a:cubicBezTo>
                  <a:cubicBezTo>
                    <a:pt x="179506" y="276164"/>
                    <a:pt x="169495" y="279881"/>
                    <a:pt x="161073" y="276019"/>
                  </a:cubicBezTo>
                  <a:cubicBezTo>
                    <a:pt x="152529" y="272135"/>
                    <a:pt x="148812" y="262170"/>
                    <a:pt x="152726" y="253709"/>
                  </a:cubicBezTo>
                  <a:cubicBezTo>
                    <a:pt x="152833" y="253329"/>
                    <a:pt x="153175" y="253132"/>
                    <a:pt x="153365" y="252759"/>
                  </a:cubicBezTo>
                  <a:lnTo>
                    <a:pt x="98050" y="227910"/>
                  </a:lnTo>
                  <a:lnTo>
                    <a:pt x="42043" y="251201"/>
                  </a:lnTo>
                  <a:cubicBezTo>
                    <a:pt x="42241" y="251573"/>
                    <a:pt x="42537" y="251779"/>
                    <a:pt x="42659" y="252113"/>
                  </a:cubicBezTo>
                  <a:cubicBezTo>
                    <a:pt x="46322" y="260695"/>
                    <a:pt x="42309" y="270622"/>
                    <a:pt x="33697" y="274271"/>
                  </a:cubicBezTo>
                  <a:cubicBezTo>
                    <a:pt x="25122" y="277829"/>
                    <a:pt x="15256" y="273815"/>
                    <a:pt x="11615" y="265233"/>
                  </a:cubicBezTo>
                  <a:cubicBezTo>
                    <a:pt x="9524" y="260231"/>
                    <a:pt x="10254" y="255032"/>
                    <a:pt x="12641" y="250631"/>
                  </a:cubicBezTo>
                  <a:cubicBezTo>
                    <a:pt x="7829" y="249384"/>
                    <a:pt x="3565" y="246123"/>
                    <a:pt x="1444" y="241228"/>
                  </a:cubicBezTo>
                  <a:cubicBezTo>
                    <a:pt x="-2121" y="232608"/>
                    <a:pt x="1817" y="222711"/>
                    <a:pt x="10474" y="219138"/>
                  </a:cubicBezTo>
                  <a:cubicBezTo>
                    <a:pt x="19056" y="215490"/>
                    <a:pt x="28923" y="219488"/>
                    <a:pt x="32556" y="228085"/>
                  </a:cubicBezTo>
                  <a:cubicBezTo>
                    <a:pt x="32670" y="228465"/>
                    <a:pt x="32632" y="228807"/>
                    <a:pt x="32746" y="229157"/>
                  </a:cubicBezTo>
                  <a:lnTo>
                    <a:pt x="68116" y="214471"/>
                  </a:lnTo>
                  <a:lnTo>
                    <a:pt x="33203" y="198767"/>
                  </a:lnTo>
                  <a:cubicBezTo>
                    <a:pt x="33051" y="199109"/>
                    <a:pt x="33088" y="199489"/>
                    <a:pt x="32906" y="199869"/>
                  </a:cubicBezTo>
                  <a:cubicBezTo>
                    <a:pt x="29067" y="208329"/>
                    <a:pt x="19056" y="212046"/>
                    <a:pt x="10596" y="208208"/>
                  </a:cubicBezTo>
                  <a:cubicBezTo>
                    <a:pt x="2128" y="204339"/>
                    <a:pt x="-1589" y="194328"/>
                    <a:pt x="2280" y="185867"/>
                  </a:cubicBezTo>
                  <a:cubicBezTo>
                    <a:pt x="4523" y="180972"/>
                    <a:pt x="8848" y="177931"/>
                    <a:pt x="13697" y="176723"/>
                  </a:cubicBezTo>
                  <a:cubicBezTo>
                    <a:pt x="11387" y="172284"/>
                    <a:pt x="10855" y="167001"/>
                    <a:pt x="13097" y="162151"/>
                  </a:cubicBezTo>
                  <a:cubicBezTo>
                    <a:pt x="16966" y="153653"/>
                    <a:pt x="26939" y="149928"/>
                    <a:pt x="35437" y="153767"/>
                  </a:cubicBezTo>
                  <a:cubicBezTo>
                    <a:pt x="43936" y="157636"/>
                    <a:pt x="47660" y="167654"/>
                    <a:pt x="43753" y="176122"/>
                  </a:cubicBezTo>
                  <a:cubicBezTo>
                    <a:pt x="43632" y="176495"/>
                    <a:pt x="43259" y="176685"/>
                    <a:pt x="43138" y="176997"/>
                  </a:cubicBezTo>
                  <a:lnTo>
                    <a:pt x="98468" y="201914"/>
                  </a:lnTo>
                  <a:lnTo>
                    <a:pt x="154383" y="178623"/>
                  </a:lnTo>
                  <a:cubicBezTo>
                    <a:pt x="154239" y="178236"/>
                    <a:pt x="153942" y="178045"/>
                    <a:pt x="153745" y="177673"/>
                  </a:cubicBezTo>
                  <a:cubicBezTo>
                    <a:pt x="150142" y="169053"/>
                    <a:pt x="154163" y="159194"/>
                    <a:pt x="162775" y="155583"/>
                  </a:cubicBezTo>
                  <a:cubicBezTo>
                    <a:pt x="171319" y="151942"/>
                    <a:pt x="181178" y="155933"/>
                    <a:pt x="184819" y="164538"/>
                  </a:cubicBezTo>
                  <a:cubicBezTo>
                    <a:pt x="186910" y="169509"/>
                    <a:pt x="186225" y="174785"/>
                    <a:pt x="183793" y="179148"/>
                  </a:cubicBezTo>
                  <a:cubicBezTo>
                    <a:pt x="188612" y="180440"/>
                    <a:pt x="192861" y="183587"/>
                    <a:pt x="194990" y="188634"/>
                  </a:cubicBezTo>
                  <a:cubicBezTo>
                    <a:pt x="198555" y="197178"/>
                    <a:pt x="194610" y="207037"/>
                    <a:pt x="185990" y="210671"/>
                  </a:cubicBezTo>
                  <a:cubicBezTo>
                    <a:pt x="177385" y="214281"/>
                    <a:pt x="167519" y="210298"/>
                    <a:pt x="163915" y="201724"/>
                  </a:cubicBezTo>
                  <a:cubicBezTo>
                    <a:pt x="163718" y="201382"/>
                    <a:pt x="163801" y="200964"/>
                    <a:pt x="163680" y="200622"/>
                  </a:cubicBezTo>
                  <a:lnTo>
                    <a:pt x="128326" y="215307"/>
                  </a:lnTo>
                  <a:lnTo>
                    <a:pt x="163231" y="231012"/>
                  </a:lnTo>
                  <a:cubicBezTo>
                    <a:pt x="163383" y="230670"/>
                    <a:pt x="163338" y="230297"/>
                    <a:pt x="163535" y="229917"/>
                  </a:cubicBezTo>
                  <a:cubicBezTo>
                    <a:pt x="167404" y="221457"/>
                    <a:pt x="177385" y="217740"/>
                    <a:pt x="185845" y="221601"/>
                  </a:cubicBezTo>
                  <a:cubicBezTo>
                    <a:pt x="194382" y="225478"/>
                    <a:pt x="198099" y="235451"/>
                    <a:pt x="194230" y="243949"/>
                  </a:cubicBezTo>
                  <a:close/>
                </a:path>
              </a:pathLst>
            </a:custGeom>
            <a:solidFill>
              <a:srgbClr val="231F20"/>
            </a:solidFill>
            <a:ln w="7575" cap="flat">
              <a:noFill/>
              <a:prstDash val="solid"/>
              <a:round/>
            </a:ln>
          </p:spPr>
          <p:txBody>
            <a:bodyPr rtlCol="0" anchor="ctr"/>
            <a:lstStyle/>
            <a:p>
              <a:endParaRPr lang="en-GB"/>
            </a:p>
          </p:txBody>
        </p:sp>
        <p:sp>
          <p:nvSpPr>
            <p:cNvPr id="393" name="Freeform: Shape 392">
              <a:extLst>
                <a:ext uri="{FF2B5EF4-FFF2-40B4-BE49-F238E27FC236}">
                  <a16:creationId xmlns:a16="http://schemas.microsoft.com/office/drawing/2014/main" id="{BFE33562-BC4F-4E01-AE33-F04B9F6C5C74}"/>
                </a:ext>
              </a:extLst>
            </p:cNvPr>
            <p:cNvSpPr/>
            <p:nvPr/>
          </p:nvSpPr>
          <p:spPr>
            <a:xfrm>
              <a:off x="2860894" y="931146"/>
              <a:ext cx="522631" cy="436713"/>
            </a:xfrm>
            <a:custGeom>
              <a:avLst/>
              <a:gdLst>
                <a:gd name="connsiteX0" fmla="*/ 261633 w 522631"/>
                <a:gd name="connsiteY0" fmla="*/ 153 h 436713"/>
                <a:gd name="connsiteX1" fmla="*/ 314 w 522631"/>
                <a:gd name="connsiteY1" fmla="*/ 436867 h 436713"/>
                <a:gd name="connsiteX2" fmla="*/ 522945 w 522631"/>
                <a:gd name="connsiteY2" fmla="*/ 436867 h 436713"/>
                <a:gd name="connsiteX3" fmla="*/ 261633 w 522631"/>
                <a:gd name="connsiteY3" fmla="*/ 153 h 436713"/>
              </a:gdLst>
              <a:ahLst/>
              <a:cxnLst>
                <a:cxn ang="0">
                  <a:pos x="connsiteX0" y="connsiteY0"/>
                </a:cxn>
                <a:cxn ang="0">
                  <a:pos x="connsiteX1" y="connsiteY1"/>
                </a:cxn>
                <a:cxn ang="0">
                  <a:pos x="connsiteX2" y="connsiteY2"/>
                </a:cxn>
                <a:cxn ang="0">
                  <a:pos x="connsiteX3" y="connsiteY3"/>
                </a:cxn>
              </a:cxnLst>
              <a:rect l="l" t="t" r="r" b="b"/>
              <a:pathLst>
                <a:path w="522631" h="436713">
                  <a:moveTo>
                    <a:pt x="261633" y="153"/>
                  </a:moveTo>
                  <a:lnTo>
                    <a:pt x="314" y="436867"/>
                  </a:lnTo>
                  <a:lnTo>
                    <a:pt x="522945" y="436867"/>
                  </a:lnTo>
                  <a:lnTo>
                    <a:pt x="261633" y="153"/>
                  </a:lnTo>
                  <a:close/>
                </a:path>
              </a:pathLst>
            </a:custGeom>
            <a:solidFill>
              <a:schemeClr val="bg1">
                <a:lumMod val="75000"/>
              </a:schemeClr>
            </a:solidFill>
            <a:ln w="7575" cap="flat">
              <a:noFill/>
              <a:prstDash val="solid"/>
              <a:round/>
            </a:ln>
          </p:spPr>
          <p:txBody>
            <a:bodyPr rtlCol="0" anchor="ctr"/>
            <a:lstStyle/>
            <a:p>
              <a:endParaRPr lang="en-GB"/>
            </a:p>
          </p:txBody>
        </p:sp>
        <p:sp>
          <p:nvSpPr>
            <p:cNvPr id="394" name="Freeform: Shape 393">
              <a:extLst>
                <a:ext uri="{FF2B5EF4-FFF2-40B4-BE49-F238E27FC236}">
                  <a16:creationId xmlns:a16="http://schemas.microsoft.com/office/drawing/2014/main" id="{22CE6FFA-5F6E-4102-A8E1-EA80F290674E}"/>
                </a:ext>
              </a:extLst>
            </p:cNvPr>
            <p:cNvSpPr/>
            <p:nvPr/>
          </p:nvSpPr>
          <p:spPr>
            <a:xfrm>
              <a:off x="2847426" y="917676"/>
              <a:ext cx="549566" cy="463652"/>
            </a:xfrm>
            <a:custGeom>
              <a:avLst/>
              <a:gdLst>
                <a:gd name="connsiteX0" fmla="*/ 286655 w 549566"/>
                <a:gd name="connsiteY0" fmla="*/ 6706 h 463652"/>
                <a:gd name="connsiteX1" fmla="*/ 275101 w 549566"/>
                <a:gd name="connsiteY1" fmla="*/ 153 h 463652"/>
                <a:gd name="connsiteX2" fmla="*/ 263547 w 549566"/>
                <a:gd name="connsiteY2" fmla="*/ 6706 h 463652"/>
                <a:gd name="connsiteX3" fmla="*/ 2228 w 549566"/>
                <a:gd name="connsiteY3" fmla="*/ 443419 h 463652"/>
                <a:gd name="connsiteX4" fmla="*/ 2068 w 549566"/>
                <a:gd name="connsiteY4" fmla="*/ 456980 h 463652"/>
                <a:gd name="connsiteX5" fmla="*/ 13782 w 549566"/>
                <a:gd name="connsiteY5" fmla="*/ 463806 h 463652"/>
                <a:gd name="connsiteX6" fmla="*/ 536413 w 549566"/>
                <a:gd name="connsiteY6" fmla="*/ 463806 h 463652"/>
                <a:gd name="connsiteX7" fmla="*/ 548127 w 549566"/>
                <a:gd name="connsiteY7" fmla="*/ 456980 h 463652"/>
                <a:gd name="connsiteX8" fmla="*/ 547967 w 549566"/>
                <a:gd name="connsiteY8" fmla="*/ 443419 h 463652"/>
                <a:gd name="connsiteX9" fmla="*/ 286655 w 549566"/>
                <a:gd name="connsiteY9" fmla="*/ 6706 h 463652"/>
                <a:gd name="connsiteX10" fmla="*/ 275101 w 549566"/>
                <a:gd name="connsiteY10" fmla="*/ 39848 h 463652"/>
                <a:gd name="connsiteX11" fmla="*/ 512659 w 549566"/>
                <a:gd name="connsiteY11" fmla="*/ 436867 h 463652"/>
                <a:gd name="connsiteX12" fmla="*/ 37536 w 549566"/>
                <a:gd name="connsiteY12" fmla="*/ 436867 h 463652"/>
                <a:gd name="connsiteX13" fmla="*/ 275101 w 549566"/>
                <a:gd name="connsiteY13" fmla="*/ 39848 h 463652"/>
                <a:gd name="connsiteX14" fmla="*/ 275101 w 549566"/>
                <a:gd name="connsiteY14" fmla="*/ 39848 h 4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9566" h="463652">
                  <a:moveTo>
                    <a:pt x="286655" y="6706"/>
                  </a:moveTo>
                  <a:cubicBezTo>
                    <a:pt x="284223" y="2647"/>
                    <a:pt x="279837" y="153"/>
                    <a:pt x="275101" y="153"/>
                  </a:cubicBezTo>
                  <a:cubicBezTo>
                    <a:pt x="270366" y="153"/>
                    <a:pt x="265980" y="2647"/>
                    <a:pt x="263547" y="6706"/>
                  </a:cubicBezTo>
                  <a:lnTo>
                    <a:pt x="2228" y="443419"/>
                  </a:lnTo>
                  <a:cubicBezTo>
                    <a:pt x="-266" y="447585"/>
                    <a:pt x="-326" y="452761"/>
                    <a:pt x="2068" y="456980"/>
                  </a:cubicBezTo>
                  <a:cubicBezTo>
                    <a:pt x="4455" y="461199"/>
                    <a:pt x="8932" y="463806"/>
                    <a:pt x="13782" y="463806"/>
                  </a:cubicBezTo>
                  <a:lnTo>
                    <a:pt x="536413" y="463806"/>
                  </a:lnTo>
                  <a:cubicBezTo>
                    <a:pt x="541263" y="463806"/>
                    <a:pt x="545740" y="461199"/>
                    <a:pt x="548127" y="456980"/>
                  </a:cubicBezTo>
                  <a:cubicBezTo>
                    <a:pt x="550521" y="452761"/>
                    <a:pt x="550460" y="447585"/>
                    <a:pt x="547967" y="443419"/>
                  </a:cubicBezTo>
                  <a:lnTo>
                    <a:pt x="286655" y="6706"/>
                  </a:lnTo>
                  <a:close/>
                  <a:moveTo>
                    <a:pt x="275101" y="39848"/>
                  </a:moveTo>
                  <a:cubicBezTo>
                    <a:pt x="275101" y="39848"/>
                    <a:pt x="462551" y="353115"/>
                    <a:pt x="512659" y="436867"/>
                  </a:cubicBezTo>
                  <a:cubicBezTo>
                    <a:pt x="512659" y="436867"/>
                    <a:pt x="37536" y="436867"/>
                    <a:pt x="37536" y="436867"/>
                  </a:cubicBezTo>
                  <a:cubicBezTo>
                    <a:pt x="37536" y="436867"/>
                    <a:pt x="275101" y="39848"/>
                    <a:pt x="275101" y="39848"/>
                  </a:cubicBezTo>
                  <a:lnTo>
                    <a:pt x="275101" y="39848"/>
                  </a:lnTo>
                  <a:close/>
                </a:path>
              </a:pathLst>
            </a:custGeom>
            <a:solidFill>
              <a:srgbClr val="231F20"/>
            </a:solidFill>
            <a:ln w="7575" cap="flat">
              <a:noFill/>
              <a:prstDash val="solid"/>
              <a:round/>
            </a:ln>
          </p:spPr>
          <p:txBody>
            <a:bodyPr rtlCol="0" anchor="ctr"/>
            <a:lstStyle/>
            <a:p>
              <a:endParaRPr lang="en-GB"/>
            </a:p>
          </p:txBody>
        </p:sp>
        <p:sp>
          <p:nvSpPr>
            <p:cNvPr id="395" name="Freeform: Shape 394">
              <a:extLst>
                <a:ext uri="{FF2B5EF4-FFF2-40B4-BE49-F238E27FC236}">
                  <a16:creationId xmlns:a16="http://schemas.microsoft.com/office/drawing/2014/main" id="{1C1630FA-6BD7-4D61-8C2B-C51B8E5999F6}"/>
                </a:ext>
              </a:extLst>
            </p:cNvPr>
            <p:cNvSpPr/>
            <p:nvPr/>
          </p:nvSpPr>
          <p:spPr>
            <a:xfrm>
              <a:off x="3065249" y="1312301"/>
              <a:ext cx="122777" cy="16510"/>
            </a:xfrm>
            <a:custGeom>
              <a:avLst/>
              <a:gdLst>
                <a:gd name="connsiteX0" fmla="*/ 316 w 122777"/>
                <a:gd name="connsiteY0" fmla="*/ 225 h 16510"/>
                <a:gd name="connsiteX1" fmla="*/ 123093 w 122777"/>
                <a:gd name="connsiteY1" fmla="*/ 225 h 16510"/>
                <a:gd name="connsiteX2" fmla="*/ 123093 w 122777"/>
                <a:gd name="connsiteY2" fmla="*/ 16735 h 16510"/>
                <a:gd name="connsiteX3" fmla="*/ 316 w 122777"/>
                <a:gd name="connsiteY3" fmla="*/ 16735 h 16510"/>
              </a:gdLst>
              <a:ahLst/>
              <a:cxnLst>
                <a:cxn ang="0">
                  <a:pos x="connsiteX0" y="connsiteY0"/>
                </a:cxn>
                <a:cxn ang="0">
                  <a:pos x="connsiteX1" y="connsiteY1"/>
                </a:cxn>
                <a:cxn ang="0">
                  <a:pos x="connsiteX2" y="connsiteY2"/>
                </a:cxn>
                <a:cxn ang="0">
                  <a:pos x="connsiteX3" y="connsiteY3"/>
                </a:cxn>
              </a:cxnLst>
              <a:rect l="l" t="t" r="r" b="b"/>
              <a:pathLst>
                <a:path w="122777" h="16510">
                  <a:moveTo>
                    <a:pt x="316" y="225"/>
                  </a:moveTo>
                  <a:lnTo>
                    <a:pt x="123093" y="225"/>
                  </a:lnTo>
                  <a:lnTo>
                    <a:pt x="123093" y="16735"/>
                  </a:lnTo>
                  <a:lnTo>
                    <a:pt x="316" y="16735"/>
                  </a:lnTo>
                  <a:close/>
                </a:path>
              </a:pathLst>
            </a:custGeom>
            <a:solidFill>
              <a:srgbClr val="231F20"/>
            </a:solidFill>
            <a:ln w="7575" cap="flat">
              <a:noFill/>
              <a:prstDash val="solid"/>
              <a:round/>
            </a:ln>
          </p:spPr>
          <p:txBody>
            <a:bodyPr rtlCol="0" anchor="ctr"/>
            <a:lstStyle/>
            <a:p>
              <a:endParaRPr lang="en-GB"/>
            </a:p>
          </p:txBody>
        </p:sp>
        <p:sp>
          <p:nvSpPr>
            <p:cNvPr id="396" name="Freeform: Shape 395">
              <a:extLst>
                <a:ext uri="{FF2B5EF4-FFF2-40B4-BE49-F238E27FC236}">
                  <a16:creationId xmlns:a16="http://schemas.microsoft.com/office/drawing/2014/main" id="{2D1E4C5F-42FB-44A1-B393-8F0D599B0CD8}"/>
                </a:ext>
              </a:extLst>
            </p:cNvPr>
            <p:cNvSpPr/>
            <p:nvPr/>
          </p:nvSpPr>
          <p:spPr>
            <a:xfrm>
              <a:off x="3011119" y="1031780"/>
              <a:ext cx="209295" cy="271946"/>
            </a:xfrm>
            <a:custGeom>
              <a:avLst/>
              <a:gdLst>
                <a:gd name="connsiteX0" fmla="*/ 190421 w 209295"/>
                <a:gd name="connsiteY0" fmla="*/ 179698 h 271946"/>
                <a:gd name="connsiteX1" fmla="*/ 180190 w 209295"/>
                <a:gd name="connsiteY1" fmla="*/ 112372 h 271946"/>
                <a:gd name="connsiteX2" fmla="*/ 168636 w 209295"/>
                <a:gd name="connsiteY2" fmla="*/ 148676 h 271946"/>
                <a:gd name="connsiteX3" fmla="*/ 143878 w 209295"/>
                <a:gd name="connsiteY3" fmla="*/ 71454 h 271946"/>
                <a:gd name="connsiteX4" fmla="*/ 139424 w 209295"/>
                <a:gd name="connsiteY4" fmla="*/ 106770 h 271946"/>
                <a:gd name="connsiteX5" fmla="*/ 115259 w 209295"/>
                <a:gd name="connsiteY5" fmla="*/ 45458 h 271946"/>
                <a:gd name="connsiteX6" fmla="*/ 117479 w 209295"/>
                <a:gd name="connsiteY6" fmla="*/ 161 h 271946"/>
                <a:gd name="connsiteX7" fmla="*/ 104541 w 209295"/>
                <a:gd name="connsiteY7" fmla="*/ 21574 h 271946"/>
                <a:gd name="connsiteX8" fmla="*/ 98597 w 209295"/>
                <a:gd name="connsiteY8" fmla="*/ 40114 h 271946"/>
                <a:gd name="connsiteX9" fmla="*/ 95366 w 209295"/>
                <a:gd name="connsiteY9" fmla="*/ 94889 h 271946"/>
                <a:gd name="connsiteX10" fmla="*/ 54441 w 209295"/>
                <a:gd name="connsiteY10" fmla="*/ 78052 h 271946"/>
                <a:gd name="connsiteX11" fmla="*/ 70282 w 209295"/>
                <a:gd name="connsiteY11" fmla="*/ 140421 h 271946"/>
                <a:gd name="connsiteX12" fmla="*/ 33324 w 209295"/>
                <a:gd name="connsiteY12" fmla="*/ 124915 h 271946"/>
                <a:gd name="connsiteX13" fmla="*/ 51142 w 209295"/>
                <a:gd name="connsiteY13" fmla="*/ 177394 h 271946"/>
                <a:gd name="connsiteX14" fmla="*/ 311 w 209295"/>
                <a:gd name="connsiteY14" fmla="*/ 157426 h 271946"/>
                <a:gd name="connsiteX15" fmla="*/ 35186 w 209295"/>
                <a:gd name="connsiteY15" fmla="*/ 207526 h 271946"/>
                <a:gd name="connsiteX16" fmla="*/ 57458 w 209295"/>
                <a:gd name="connsiteY16" fmla="*/ 250671 h 271946"/>
                <a:gd name="connsiteX17" fmla="*/ 80513 w 209295"/>
                <a:gd name="connsiteY17" fmla="*/ 271454 h 271946"/>
                <a:gd name="connsiteX18" fmla="*/ 104883 w 209295"/>
                <a:gd name="connsiteY18" fmla="*/ 271697 h 271946"/>
                <a:gd name="connsiteX19" fmla="*/ 75899 w 209295"/>
                <a:gd name="connsiteY19" fmla="*/ 205367 h 271946"/>
                <a:gd name="connsiteX20" fmla="*/ 92067 w 209295"/>
                <a:gd name="connsiteY20" fmla="*/ 217940 h 271946"/>
                <a:gd name="connsiteX21" fmla="*/ 86784 w 209295"/>
                <a:gd name="connsiteY21" fmla="*/ 184752 h 271946"/>
                <a:gd name="connsiteX22" fmla="*/ 106586 w 209295"/>
                <a:gd name="connsiteY22" fmla="*/ 198161 h 271946"/>
                <a:gd name="connsiteX23" fmla="*/ 114674 w 209295"/>
                <a:gd name="connsiteY23" fmla="*/ 153754 h 271946"/>
                <a:gd name="connsiteX24" fmla="*/ 126387 w 209295"/>
                <a:gd name="connsiteY24" fmla="*/ 195478 h 271946"/>
                <a:gd name="connsiteX25" fmla="*/ 127056 w 209295"/>
                <a:gd name="connsiteY25" fmla="*/ 183741 h 271946"/>
                <a:gd name="connsiteX26" fmla="*/ 138276 w 209295"/>
                <a:gd name="connsiteY26" fmla="*/ 217940 h 271946"/>
                <a:gd name="connsiteX27" fmla="*/ 145201 w 209295"/>
                <a:gd name="connsiteY27" fmla="*/ 203855 h 271946"/>
                <a:gd name="connsiteX28" fmla="*/ 144296 w 209295"/>
                <a:gd name="connsiteY28" fmla="*/ 243519 h 271946"/>
                <a:gd name="connsiteX29" fmla="*/ 121355 w 209295"/>
                <a:gd name="connsiteY29" fmla="*/ 271856 h 271946"/>
                <a:gd name="connsiteX30" fmla="*/ 145528 w 209295"/>
                <a:gd name="connsiteY30" fmla="*/ 272107 h 271946"/>
                <a:gd name="connsiteX31" fmla="*/ 209562 w 209295"/>
                <a:gd name="connsiteY31" fmla="*/ 155936 h 271946"/>
                <a:gd name="connsiteX32" fmla="*/ 190421 w 209295"/>
                <a:gd name="connsiteY32" fmla="*/ 179698 h 271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09295" h="271946">
                  <a:moveTo>
                    <a:pt x="190421" y="179698"/>
                  </a:moveTo>
                  <a:cubicBezTo>
                    <a:pt x="198775" y="149216"/>
                    <a:pt x="200356" y="139266"/>
                    <a:pt x="180190" y="112372"/>
                  </a:cubicBezTo>
                  <a:cubicBezTo>
                    <a:pt x="181680" y="129263"/>
                    <a:pt x="179886" y="135184"/>
                    <a:pt x="168636" y="148676"/>
                  </a:cubicBezTo>
                  <a:cubicBezTo>
                    <a:pt x="165185" y="114181"/>
                    <a:pt x="166614" y="99002"/>
                    <a:pt x="143878" y="71454"/>
                  </a:cubicBezTo>
                  <a:cubicBezTo>
                    <a:pt x="144486" y="86915"/>
                    <a:pt x="146637" y="92069"/>
                    <a:pt x="139424" y="106770"/>
                  </a:cubicBezTo>
                  <a:cubicBezTo>
                    <a:pt x="134460" y="82795"/>
                    <a:pt x="122374" y="67342"/>
                    <a:pt x="115259" y="45458"/>
                  </a:cubicBezTo>
                  <a:cubicBezTo>
                    <a:pt x="109429" y="27541"/>
                    <a:pt x="110888" y="17424"/>
                    <a:pt x="117479" y="161"/>
                  </a:cubicBezTo>
                  <a:cubicBezTo>
                    <a:pt x="112530" y="8051"/>
                    <a:pt x="108030" y="14459"/>
                    <a:pt x="104541" y="21574"/>
                  </a:cubicBezTo>
                  <a:cubicBezTo>
                    <a:pt x="101873" y="27017"/>
                    <a:pt x="99813" y="32877"/>
                    <a:pt x="98597" y="40114"/>
                  </a:cubicBezTo>
                  <a:cubicBezTo>
                    <a:pt x="95374" y="59376"/>
                    <a:pt x="103127" y="74715"/>
                    <a:pt x="95366" y="94889"/>
                  </a:cubicBezTo>
                  <a:cubicBezTo>
                    <a:pt x="80658" y="81906"/>
                    <a:pt x="73588" y="79033"/>
                    <a:pt x="54441" y="78052"/>
                  </a:cubicBezTo>
                  <a:cubicBezTo>
                    <a:pt x="71103" y="107067"/>
                    <a:pt x="73778" y="109552"/>
                    <a:pt x="70282" y="140421"/>
                  </a:cubicBezTo>
                  <a:cubicBezTo>
                    <a:pt x="57055" y="130068"/>
                    <a:pt x="50921" y="124915"/>
                    <a:pt x="33324" y="124915"/>
                  </a:cubicBezTo>
                  <a:cubicBezTo>
                    <a:pt x="45532" y="144496"/>
                    <a:pt x="53566" y="152758"/>
                    <a:pt x="51142" y="177394"/>
                  </a:cubicBezTo>
                  <a:cubicBezTo>
                    <a:pt x="34464" y="170203"/>
                    <a:pt x="17300" y="163872"/>
                    <a:pt x="311" y="157426"/>
                  </a:cubicBezTo>
                  <a:cubicBezTo>
                    <a:pt x="20721" y="174681"/>
                    <a:pt x="26620" y="180731"/>
                    <a:pt x="35186" y="207526"/>
                  </a:cubicBezTo>
                  <a:cubicBezTo>
                    <a:pt x="39428" y="220768"/>
                    <a:pt x="43008" y="233150"/>
                    <a:pt x="57458" y="250671"/>
                  </a:cubicBezTo>
                  <a:cubicBezTo>
                    <a:pt x="63334" y="257801"/>
                    <a:pt x="70213" y="264263"/>
                    <a:pt x="80513" y="271454"/>
                  </a:cubicBezTo>
                  <a:cubicBezTo>
                    <a:pt x="88631" y="271530"/>
                    <a:pt x="96757" y="271613"/>
                    <a:pt x="104883" y="271697"/>
                  </a:cubicBezTo>
                  <a:cubicBezTo>
                    <a:pt x="87659" y="248992"/>
                    <a:pt x="80338" y="235780"/>
                    <a:pt x="75899" y="205367"/>
                  </a:cubicBezTo>
                  <a:cubicBezTo>
                    <a:pt x="82672" y="204508"/>
                    <a:pt x="88320" y="213174"/>
                    <a:pt x="92067" y="217940"/>
                  </a:cubicBezTo>
                  <a:cubicBezTo>
                    <a:pt x="95435" y="202099"/>
                    <a:pt x="94811" y="198146"/>
                    <a:pt x="86784" y="184752"/>
                  </a:cubicBezTo>
                  <a:cubicBezTo>
                    <a:pt x="98414" y="184160"/>
                    <a:pt x="99957" y="189389"/>
                    <a:pt x="106586" y="198161"/>
                  </a:cubicBezTo>
                  <a:cubicBezTo>
                    <a:pt x="106943" y="183012"/>
                    <a:pt x="108562" y="167285"/>
                    <a:pt x="114674" y="153754"/>
                  </a:cubicBezTo>
                  <a:cubicBezTo>
                    <a:pt x="114955" y="172347"/>
                    <a:pt x="121743" y="179302"/>
                    <a:pt x="126387" y="195478"/>
                  </a:cubicBezTo>
                  <a:cubicBezTo>
                    <a:pt x="126615" y="191571"/>
                    <a:pt x="126836" y="187656"/>
                    <a:pt x="127056" y="183741"/>
                  </a:cubicBezTo>
                  <a:cubicBezTo>
                    <a:pt x="138808" y="196162"/>
                    <a:pt x="137782" y="200062"/>
                    <a:pt x="138276" y="217940"/>
                  </a:cubicBezTo>
                  <a:cubicBezTo>
                    <a:pt x="140579" y="213235"/>
                    <a:pt x="142898" y="208545"/>
                    <a:pt x="145201" y="203855"/>
                  </a:cubicBezTo>
                  <a:cubicBezTo>
                    <a:pt x="147101" y="218472"/>
                    <a:pt x="148758" y="231752"/>
                    <a:pt x="144296" y="243519"/>
                  </a:cubicBezTo>
                  <a:cubicBezTo>
                    <a:pt x="140184" y="254373"/>
                    <a:pt x="129375" y="262636"/>
                    <a:pt x="121355" y="271856"/>
                  </a:cubicBezTo>
                  <a:cubicBezTo>
                    <a:pt x="129413" y="271940"/>
                    <a:pt x="137478" y="272024"/>
                    <a:pt x="145528" y="272107"/>
                  </a:cubicBezTo>
                  <a:cubicBezTo>
                    <a:pt x="194450" y="238699"/>
                    <a:pt x="207045" y="218464"/>
                    <a:pt x="209562" y="155936"/>
                  </a:cubicBezTo>
                  <a:cubicBezTo>
                    <a:pt x="210223" y="139418"/>
                    <a:pt x="203678" y="169854"/>
                    <a:pt x="190421" y="179698"/>
                  </a:cubicBezTo>
                  <a:close/>
                </a:path>
              </a:pathLst>
            </a:custGeom>
            <a:solidFill>
              <a:srgbClr val="231F20"/>
            </a:solidFill>
            <a:ln w="7575" cap="flat">
              <a:noFill/>
              <a:prstDash val="solid"/>
              <a:round/>
            </a:ln>
          </p:spPr>
          <p:txBody>
            <a:bodyPr rtlCol="0" anchor="ctr"/>
            <a:lstStyle/>
            <a:p>
              <a:endParaRPr lang="en-GB"/>
            </a:p>
          </p:txBody>
        </p:sp>
        <p:sp>
          <p:nvSpPr>
            <p:cNvPr id="397" name="Freeform: Shape 396">
              <a:extLst>
                <a:ext uri="{FF2B5EF4-FFF2-40B4-BE49-F238E27FC236}">
                  <a16:creationId xmlns:a16="http://schemas.microsoft.com/office/drawing/2014/main" id="{7A0B5188-5C5C-4AEC-B1D8-875771C709B7}"/>
                </a:ext>
              </a:extLst>
            </p:cNvPr>
            <p:cNvSpPr/>
            <p:nvPr/>
          </p:nvSpPr>
          <p:spPr>
            <a:xfrm>
              <a:off x="2583893" y="1141833"/>
              <a:ext cx="646419" cy="540152"/>
            </a:xfrm>
            <a:custGeom>
              <a:avLst/>
              <a:gdLst>
                <a:gd name="connsiteX0" fmla="*/ 323434 w 646419"/>
                <a:gd name="connsiteY0" fmla="*/ 263 h 540152"/>
                <a:gd name="connsiteX1" fmla="*/ 224 w 646419"/>
                <a:gd name="connsiteY1" fmla="*/ 540415 h 540152"/>
                <a:gd name="connsiteX2" fmla="*/ 646644 w 646419"/>
                <a:gd name="connsiteY2" fmla="*/ 540415 h 540152"/>
                <a:gd name="connsiteX3" fmla="*/ 323434 w 646419"/>
                <a:gd name="connsiteY3" fmla="*/ 263 h 540152"/>
              </a:gdLst>
              <a:ahLst/>
              <a:cxnLst>
                <a:cxn ang="0">
                  <a:pos x="connsiteX0" y="connsiteY0"/>
                </a:cxn>
                <a:cxn ang="0">
                  <a:pos x="connsiteX1" y="connsiteY1"/>
                </a:cxn>
                <a:cxn ang="0">
                  <a:pos x="connsiteX2" y="connsiteY2"/>
                </a:cxn>
                <a:cxn ang="0">
                  <a:pos x="connsiteX3" y="connsiteY3"/>
                </a:cxn>
              </a:cxnLst>
              <a:rect l="l" t="t" r="r" b="b"/>
              <a:pathLst>
                <a:path w="646419" h="540152">
                  <a:moveTo>
                    <a:pt x="323434" y="263"/>
                  </a:moveTo>
                  <a:lnTo>
                    <a:pt x="224" y="540415"/>
                  </a:lnTo>
                  <a:lnTo>
                    <a:pt x="646644" y="540415"/>
                  </a:lnTo>
                  <a:lnTo>
                    <a:pt x="323434" y="263"/>
                  </a:lnTo>
                  <a:close/>
                </a:path>
              </a:pathLst>
            </a:custGeom>
            <a:solidFill>
              <a:srgbClr val="FFFFFF"/>
            </a:solidFill>
            <a:ln w="7575" cap="flat">
              <a:noFill/>
              <a:prstDash val="solid"/>
              <a:round/>
            </a:ln>
          </p:spPr>
          <p:txBody>
            <a:bodyPr rtlCol="0" anchor="ctr"/>
            <a:lstStyle/>
            <a:p>
              <a:endParaRPr lang="en-GB"/>
            </a:p>
          </p:txBody>
        </p:sp>
        <p:sp>
          <p:nvSpPr>
            <p:cNvPr id="398" name="Freeform: Shape 397">
              <a:extLst>
                <a:ext uri="{FF2B5EF4-FFF2-40B4-BE49-F238E27FC236}">
                  <a16:creationId xmlns:a16="http://schemas.microsoft.com/office/drawing/2014/main" id="{36D6D9D5-AEC5-4313-8507-2E0D9C98243E}"/>
                </a:ext>
              </a:extLst>
            </p:cNvPr>
            <p:cNvSpPr/>
            <p:nvPr/>
          </p:nvSpPr>
          <p:spPr>
            <a:xfrm>
              <a:off x="2570425" y="1128363"/>
              <a:ext cx="673354" cy="567091"/>
            </a:xfrm>
            <a:custGeom>
              <a:avLst/>
              <a:gdLst>
                <a:gd name="connsiteX0" fmla="*/ 348456 w 673354"/>
                <a:gd name="connsiteY0" fmla="*/ 6815 h 567091"/>
                <a:gd name="connsiteX1" fmla="*/ 336902 w 673354"/>
                <a:gd name="connsiteY1" fmla="*/ 263 h 567091"/>
                <a:gd name="connsiteX2" fmla="*/ 325348 w 673354"/>
                <a:gd name="connsiteY2" fmla="*/ 6815 h 567091"/>
                <a:gd name="connsiteX3" fmla="*/ 2138 w 673354"/>
                <a:gd name="connsiteY3" fmla="*/ 546968 h 567091"/>
                <a:gd name="connsiteX4" fmla="*/ 1978 w 673354"/>
                <a:gd name="connsiteY4" fmla="*/ 560529 h 567091"/>
                <a:gd name="connsiteX5" fmla="*/ 13692 w 673354"/>
                <a:gd name="connsiteY5" fmla="*/ 567354 h 567091"/>
                <a:gd name="connsiteX6" fmla="*/ 660112 w 673354"/>
                <a:gd name="connsiteY6" fmla="*/ 567354 h 567091"/>
                <a:gd name="connsiteX7" fmla="*/ 671825 w 673354"/>
                <a:gd name="connsiteY7" fmla="*/ 560529 h 567091"/>
                <a:gd name="connsiteX8" fmla="*/ 671666 w 673354"/>
                <a:gd name="connsiteY8" fmla="*/ 546968 h 567091"/>
                <a:gd name="connsiteX9" fmla="*/ 348456 w 673354"/>
                <a:gd name="connsiteY9" fmla="*/ 6815 h 567091"/>
                <a:gd name="connsiteX10" fmla="*/ 336902 w 673354"/>
                <a:gd name="connsiteY10" fmla="*/ 39957 h 567091"/>
                <a:gd name="connsiteX11" fmla="*/ 636357 w 673354"/>
                <a:gd name="connsiteY11" fmla="*/ 540415 h 567091"/>
                <a:gd name="connsiteX12" fmla="*/ 37446 w 673354"/>
                <a:gd name="connsiteY12" fmla="*/ 540415 h 567091"/>
                <a:gd name="connsiteX13" fmla="*/ 336902 w 673354"/>
                <a:gd name="connsiteY13" fmla="*/ 39957 h 567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3354" h="567091">
                  <a:moveTo>
                    <a:pt x="348456" y="6815"/>
                  </a:moveTo>
                  <a:cubicBezTo>
                    <a:pt x="346023" y="2756"/>
                    <a:pt x="341637" y="263"/>
                    <a:pt x="336902" y="263"/>
                  </a:cubicBezTo>
                  <a:cubicBezTo>
                    <a:pt x="332166" y="263"/>
                    <a:pt x="327780" y="2756"/>
                    <a:pt x="325348" y="6815"/>
                  </a:cubicBezTo>
                  <a:lnTo>
                    <a:pt x="2138" y="546968"/>
                  </a:lnTo>
                  <a:cubicBezTo>
                    <a:pt x="-355" y="551133"/>
                    <a:pt x="-416" y="556310"/>
                    <a:pt x="1978" y="560529"/>
                  </a:cubicBezTo>
                  <a:cubicBezTo>
                    <a:pt x="4365" y="564747"/>
                    <a:pt x="8842" y="567354"/>
                    <a:pt x="13692" y="567354"/>
                  </a:cubicBezTo>
                  <a:lnTo>
                    <a:pt x="660112" y="567354"/>
                  </a:lnTo>
                  <a:cubicBezTo>
                    <a:pt x="664961" y="567354"/>
                    <a:pt x="669438" y="564747"/>
                    <a:pt x="671825" y="560529"/>
                  </a:cubicBezTo>
                  <a:cubicBezTo>
                    <a:pt x="674220" y="556310"/>
                    <a:pt x="674159" y="551133"/>
                    <a:pt x="671666" y="546968"/>
                  </a:cubicBezTo>
                  <a:lnTo>
                    <a:pt x="348456" y="6815"/>
                  </a:lnTo>
                  <a:close/>
                  <a:moveTo>
                    <a:pt x="336902" y="39957"/>
                  </a:moveTo>
                  <a:lnTo>
                    <a:pt x="636357" y="540415"/>
                  </a:lnTo>
                  <a:cubicBezTo>
                    <a:pt x="636357" y="540415"/>
                    <a:pt x="37446" y="540415"/>
                    <a:pt x="37446" y="540415"/>
                  </a:cubicBezTo>
                  <a:lnTo>
                    <a:pt x="336902" y="39957"/>
                  </a:lnTo>
                  <a:close/>
                </a:path>
              </a:pathLst>
            </a:custGeom>
            <a:solidFill>
              <a:srgbClr val="231F20"/>
            </a:solidFill>
            <a:ln w="7575" cap="flat">
              <a:noFill/>
              <a:prstDash val="solid"/>
              <a:round/>
            </a:ln>
          </p:spPr>
          <p:txBody>
            <a:bodyPr rtlCol="0" anchor="ctr"/>
            <a:lstStyle/>
            <a:p>
              <a:endParaRPr lang="en-GB"/>
            </a:p>
          </p:txBody>
        </p:sp>
        <p:sp>
          <p:nvSpPr>
            <p:cNvPr id="399" name="Freeform: Shape 398">
              <a:extLst>
                <a:ext uri="{FF2B5EF4-FFF2-40B4-BE49-F238E27FC236}">
                  <a16:creationId xmlns:a16="http://schemas.microsoft.com/office/drawing/2014/main" id="{226B16E6-3926-43CD-91BF-2C1402DB3DDD}"/>
                </a:ext>
              </a:extLst>
            </p:cNvPr>
            <p:cNvSpPr/>
            <p:nvPr/>
          </p:nvSpPr>
          <p:spPr>
            <a:xfrm>
              <a:off x="2885872" y="1587455"/>
              <a:ext cx="150894" cy="35574"/>
            </a:xfrm>
            <a:custGeom>
              <a:avLst/>
              <a:gdLst>
                <a:gd name="connsiteX0" fmla="*/ 151142 w 150894"/>
                <a:gd name="connsiteY0" fmla="*/ 35918 h 35574"/>
                <a:gd name="connsiteX1" fmla="*/ 127653 w 150894"/>
                <a:gd name="connsiteY1" fmla="*/ 343 h 35574"/>
                <a:gd name="connsiteX2" fmla="*/ 247 w 150894"/>
                <a:gd name="connsiteY2" fmla="*/ 15569 h 35574"/>
                <a:gd name="connsiteX3" fmla="*/ 151142 w 150894"/>
                <a:gd name="connsiteY3" fmla="*/ 35918 h 35574"/>
              </a:gdLst>
              <a:ahLst/>
              <a:cxnLst>
                <a:cxn ang="0">
                  <a:pos x="connsiteX0" y="connsiteY0"/>
                </a:cxn>
                <a:cxn ang="0">
                  <a:pos x="connsiteX1" y="connsiteY1"/>
                </a:cxn>
                <a:cxn ang="0">
                  <a:pos x="connsiteX2" y="connsiteY2"/>
                </a:cxn>
                <a:cxn ang="0">
                  <a:pos x="connsiteX3" y="connsiteY3"/>
                </a:cxn>
              </a:cxnLst>
              <a:rect l="l" t="t" r="r" b="b"/>
              <a:pathLst>
                <a:path w="150894" h="35574">
                  <a:moveTo>
                    <a:pt x="151142" y="35918"/>
                  </a:moveTo>
                  <a:lnTo>
                    <a:pt x="127653" y="343"/>
                  </a:lnTo>
                  <a:lnTo>
                    <a:pt x="247" y="15569"/>
                  </a:lnTo>
                  <a:lnTo>
                    <a:pt x="151142" y="35918"/>
                  </a:lnTo>
                  <a:close/>
                </a:path>
              </a:pathLst>
            </a:custGeom>
            <a:solidFill>
              <a:srgbClr val="231F20"/>
            </a:solidFill>
            <a:ln w="7575" cap="flat">
              <a:noFill/>
              <a:prstDash val="solid"/>
              <a:round/>
            </a:ln>
          </p:spPr>
          <p:txBody>
            <a:bodyPr rtlCol="0" anchor="ctr"/>
            <a:lstStyle/>
            <a:p>
              <a:endParaRPr lang="en-GB"/>
            </a:p>
          </p:txBody>
        </p:sp>
        <p:sp>
          <p:nvSpPr>
            <p:cNvPr id="400" name="Freeform: Shape 399">
              <a:extLst>
                <a:ext uri="{FF2B5EF4-FFF2-40B4-BE49-F238E27FC236}">
                  <a16:creationId xmlns:a16="http://schemas.microsoft.com/office/drawing/2014/main" id="{6D6D97FB-AA15-46B5-8CD7-C14A2C848A50}"/>
                </a:ext>
              </a:extLst>
            </p:cNvPr>
            <p:cNvSpPr/>
            <p:nvPr/>
          </p:nvSpPr>
          <p:spPr>
            <a:xfrm>
              <a:off x="2950734" y="1438985"/>
              <a:ext cx="86032" cy="53407"/>
            </a:xfrm>
            <a:custGeom>
              <a:avLst/>
              <a:gdLst>
                <a:gd name="connsiteX0" fmla="*/ 68255 w 86032"/>
                <a:gd name="connsiteY0" fmla="*/ 285 h 53407"/>
                <a:gd name="connsiteX1" fmla="*/ 261 w 86032"/>
                <a:gd name="connsiteY1" fmla="*/ 53692 h 53407"/>
                <a:gd name="connsiteX2" fmla="*/ 86293 w 86032"/>
                <a:gd name="connsiteY2" fmla="*/ 39432 h 53407"/>
                <a:gd name="connsiteX3" fmla="*/ 68255 w 86032"/>
                <a:gd name="connsiteY3" fmla="*/ 285 h 53407"/>
              </a:gdLst>
              <a:ahLst/>
              <a:cxnLst>
                <a:cxn ang="0">
                  <a:pos x="connsiteX0" y="connsiteY0"/>
                </a:cxn>
                <a:cxn ang="0">
                  <a:pos x="connsiteX1" y="connsiteY1"/>
                </a:cxn>
                <a:cxn ang="0">
                  <a:pos x="connsiteX2" y="connsiteY2"/>
                </a:cxn>
                <a:cxn ang="0">
                  <a:pos x="connsiteX3" y="connsiteY3"/>
                </a:cxn>
              </a:cxnLst>
              <a:rect l="l" t="t" r="r" b="b"/>
              <a:pathLst>
                <a:path w="86032" h="53407">
                  <a:moveTo>
                    <a:pt x="68255" y="285"/>
                  </a:moveTo>
                  <a:lnTo>
                    <a:pt x="261" y="53692"/>
                  </a:lnTo>
                  <a:lnTo>
                    <a:pt x="86293" y="39432"/>
                  </a:lnTo>
                  <a:lnTo>
                    <a:pt x="68255" y="285"/>
                  </a:lnTo>
                  <a:close/>
                </a:path>
              </a:pathLst>
            </a:custGeom>
            <a:solidFill>
              <a:srgbClr val="231F20"/>
            </a:solidFill>
            <a:ln w="7575" cap="flat">
              <a:noFill/>
              <a:prstDash val="solid"/>
              <a:round/>
            </a:ln>
          </p:spPr>
          <p:txBody>
            <a:bodyPr rtlCol="0" anchor="ctr"/>
            <a:lstStyle/>
            <a:p>
              <a:endParaRPr lang="en-GB"/>
            </a:p>
          </p:txBody>
        </p:sp>
        <p:sp>
          <p:nvSpPr>
            <p:cNvPr id="401" name="Freeform: Shape 400">
              <a:extLst>
                <a:ext uri="{FF2B5EF4-FFF2-40B4-BE49-F238E27FC236}">
                  <a16:creationId xmlns:a16="http://schemas.microsoft.com/office/drawing/2014/main" id="{3968254D-598B-4D54-9991-04C6574FDE4D}"/>
                </a:ext>
              </a:extLst>
            </p:cNvPr>
            <p:cNvSpPr/>
            <p:nvPr/>
          </p:nvSpPr>
          <p:spPr>
            <a:xfrm>
              <a:off x="2980098" y="1499150"/>
              <a:ext cx="168757" cy="68640"/>
            </a:xfrm>
            <a:custGeom>
              <a:avLst/>
              <a:gdLst>
                <a:gd name="connsiteX0" fmla="*/ 290 w 168757"/>
                <a:gd name="connsiteY0" fmla="*/ 68954 h 68640"/>
                <a:gd name="connsiteX1" fmla="*/ 169048 w 168757"/>
                <a:gd name="connsiteY1" fmla="*/ 36686 h 68640"/>
                <a:gd name="connsiteX2" fmla="*/ 126777 w 168757"/>
                <a:gd name="connsiteY2" fmla="*/ 313 h 68640"/>
                <a:gd name="connsiteX3" fmla="*/ 14444 w 168757"/>
                <a:gd name="connsiteY3" fmla="*/ 33106 h 68640"/>
                <a:gd name="connsiteX4" fmla="*/ 290 w 168757"/>
                <a:gd name="connsiteY4" fmla="*/ 68954 h 68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757" h="68640">
                  <a:moveTo>
                    <a:pt x="290" y="68954"/>
                  </a:moveTo>
                  <a:lnTo>
                    <a:pt x="169048" y="36686"/>
                  </a:lnTo>
                  <a:lnTo>
                    <a:pt x="126777" y="313"/>
                  </a:lnTo>
                  <a:lnTo>
                    <a:pt x="14444" y="33106"/>
                  </a:lnTo>
                  <a:lnTo>
                    <a:pt x="290" y="68954"/>
                  </a:lnTo>
                  <a:close/>
                </a:path>
              </a:pathLst>
            </a:custGeom>
            <a:solidFill>
              <a:srgbClr val="231F20"/>
            </a:solidFill>
            <a:ln w="7575" cap="flat">
              <a:noFill/>
              <a:prstDash val="solid"/>
              <a:round/>
            </a:ln>
          </p:spPr>
          <p:txBody>
            <a:bodyPr rtlCol="0" anchor="ctr"/>
            <a:lstStyle/>
            <a:p>
              <a:endParaRPr lang="en-GB"/>
            </a:p>
          </p:txBody>
        </p:sp>
        <p:sp>
          <p:nvSpPr>
            <p:cNvPr id="402" name="Freeform: Shape 401">
              <a:extLst>
                <a:ext uri="{FF2B5EF4-FFF2-40B4-BE49-F238E27FC236}">
                  <a16:creationId xmlns:a16="http://schemas.microsoft.com/office/drawing/2014/main" id="{3170A547-0F4D-4870-BD87-3165837D5BD9}"/>
                </a:ext>
              </a:extLst>
            </p:cNvPr>
            <p:cNvSpPr/>
            <p:nvPr/>
          </p:nvSpPr>
          <p:spPr>
            <a:xfrm>
              <a:off x="2797666" y="1315288"/>
              <a:ext cx="252000" cy="247386"/>
            </a:xfrm>
            <a:custGeom>
              <a:avLst/>
              <a:gdLst>
                <a:gd name="connsiteX0" fmla="*/ 108011 w 252000"/>
                <a:gd name="connsiteY0" fmla="*/ 122542 h 247386"/>
                <a:gd name="connsiteX1" fmla="*/ 107973 w 252000"/>
                <a:gd name="connsiteY1" fmla="*/ 129657 h 247386"/>
                <a:gd name="connsiteX2" fmla="*/ 87921 w 252000"/>
                <a:gd name="connsiteY2" fmla="*/ 139394 h 247386"/>
                <a:gd name="connsiteX3" fmla="*/ 231 w 252000"/>
                <a:gd name="connsiteY3" fmla="*/ 240371 h 247386"/>
                <a:gd name="connsiteX4" fmla="*/ 3629 w 252000"/>
                <a:gd name="connsiteY4" fmla="*/ 247660 h 247386"/>
                <a:gd name="connsiteX5" fmla="*/ 252232 w 252000"/>
                <a:gd name="connsiteY5" fmla="*/ 57832 h 247386"/>
                <a:gd name="connsiteX6" fmla="*/ 216802 w 252000"/>
                <a:gd name="connsiteY6" fmla="*/ 274 h 247386"/>
                <a:gd name="connsiteX7" fmla="*/ 105373 w 252000"/>
                <a:gd name="connsiteY7" fmla="*/ 119304 h 247386"/>
                <a:gd name="connsiteX8" fmla="*/ 108011 w 252000"/>
                <a:gd name="connsiteY8" fmla="*/ 122542 h 247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000" h="247386">
                  <a:moveTo>
                    <a:pt x="108011" y="122542"/>
                  </a:moveTo>
                  <a:cubicBezTo>
                    <a:pt x="109068" y="124800"/>
                    <a:pt x="109068" y="127407"/>
                    <a:pt x="107973" y="129657"/>
                  </a:cubicBezTo>
                  <a:cubicBezTo>
                    <a:pt x="105936" y="133883"/>
                    <a:pt x="101474" y="135875"/>
                    <a:pt x="87921" y="139394"/>
                  </a:cubicBezTo>
                  <a:lnTo>
                    <a:pt x="231" y="240371"/>
                  </a:lnTo>
                  <a:lnTo>
                    <a:pt x="3629" y="247660"/>
                  </a:lnTo>
                  <a:lnTo>
                    <a:pt x="252232" y="57832"/>
                  </a:lnTo>
                  <a:lnTo>
                    <a:pt x="216802" y="274"/>
                  </a:lnTo>
                  <a:lnTo>
                    <a:pt x="105373" y="119304"/>
                  </a:lnTo>
                  <a:cubicBezTo>
                    <a:pt x="106415" y="120125"/>
                    <a:pt x="107365" y="121151"/>
                    <a:pt x="108011" y="122542"/>
                  </a:cubicBezTo>
                  <a:close/>
                </a:path>
              </a:pathLst>
            </a:custGeom>
            <a:solidFill>
              <a:srgbClr val="231F20"/>
            </a:solidFill>
            <a:ln w="7575" cap="flat">
              <a:noFill/>
              <a:prstDash val="solid"/>
              <a:round/>
            </a:ln>
          </p:spPr>
          <p:txBody>
            <a:bodyPr rtlCol="0" anchor="ctr"/>
            <a:lstStyle/>
            <a:p>
              <a:endParaRPr lang="en-GB"/>
            </a:p>
          </p:txBody>
        </p:sp>
        <p:sp>
          <p:nvSpPr>
            <p:cNvPr id="403" name="Freeform: Shape 402">
              <a:extLst>
                <a:ext uri="{FF2B5EF4-FFF2-40B4-BE49-F238E27FC236}">
                  <a16:creationId xmlns:a16="http://schemas.microsoft.com/office/drawing/2014/main" id="{44F71494-1B2C-439D-95F0-F165B451CA0A}"/>
                </a:ext>
              </a:extLst>
            </p:cNvPr>
            <p:cNvSpPr/>
            <p:nvPr/>
          </p:nvSpPr>
          <p:spPr>
            <a:xfrm>
              <a:off x="2945998" y="1508659"/>
              <a:ext cx="42947" cy="52494"/>
            </a:xfrm>
            <a:custGeom>
              <a:avLst/>
              <a:gdLst>
                <a:gd name="connsiteX0" fmla="*/ 29173 w 42947"/>
                <a:gd name="connsiteY0" fmla="*/ 52809 h 52494"/>
                <a:gd name="connsiteX1" fmla="*/ 43197 w 42947"/>
                <a:gd name="connsiteY1" fmla="*/ 17250 h 52494"/>
                <a:gd name="connsiteX2" fmla="*/ 250 w 42947"/>
                <a:gd name="connsiteY2" fmla="*/ 314 h 52494"/>
                <a:gd name="connsiteX3" fmla="*/ 4362 w 42947"/>
                <a:gd name="connsiteY3" fmla="*/ 43011 h 52494"/>
                <a:gd name="connsiteX4" fmla="*/ 29173 w 42947"/>
                <a:gd name="connsiteY4" fmla="*/ 52809 h 52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47" h="52494">
                  <a:moveTo>
                    <a:pt x="29173" y="52809"/>
                  </a:moveTo>
                  <a:lnTo>
                    <a:pt x="43197" y="17250"/>
                  </a:lnTo>
                  <a:cubicBezTo>
                    <a:pt x="43197" y="17250"/>
                    <a:pt x="19299" y="14741"/>
                    <a:pt x="250" y="314"/>
                  </a:cubicBezTo>
                  <a:cubicBezTo>
                    <a:pt x="9371" y="21986"/>
                    <a:pt x="4362" y="43011"/>
                    <a:pt x="4362" y="43011"/>
                  </a:cubicBezTo>
                  <a:lnTo>
                    <a:pt x="29173" y="52809"/>
                  </a:lnTo>
                  <a:close/>
                </a:path>
              </a:pathLst>
            </a:custGeom>
            <a:solidFill>
              <a:srgbClr val="231F20"/>
            </a:solidFill>
            <a:ln w="7575" cap="flat">
              <a:noFill/>
              <a:prstDash val="solid"/>
              <a:round/>
            </a:ln>
          </p:spPr>
          <p:txBody>
            <a:bodyPr rtlCol="0" anchor="ctr"/>
            <a:lstStyle/>
            <a:p>
              <a:endParaRPr lang="en-GB"/>
            </a:p>
          </p:txBody>
        </p:sp>
        <p:sp>
          <p:nvSpPr>
            <p:cNvPr id="404" name="Freeform: Shape 403">
              <a:extLst>
                <a:ext uri="{FF2B5EF4-FFF2-40B4-BE49-F238E27FC236}">
                  <a16:creationId xmlns:a16="http://schemas.microsoft.com/office/drawing/2014/main" id="{B28A0013-BA6E-4757-87BB-41AE736D63FC}"/>
                </a:ext>
              </a:extLst>
            </p:cNvPr>
            <p:cNvSpPr/>
            <p:nvPr/>
          </p:nvSpPr>
          <p:spPr>
            <a:xfrm>
              <a:off x="2792063" y="1611315"/>
              <a:ext cx="402727" cy="70669"/>
            </a:xfrm>
            <a:custGeom>
              <a:avLst/>
              <a:gdLst>
                <a:gd name="connsiteX0" fmla="*/ 15303 w 402727"/>
                <a:gd name="connsiteY0" fmla="*/ 361 h 70669"/>
                <a:gd name="connsiteX1" fmla="*/ 260 w 402727"/>
                <a:gd name="connsiteY1" fmla="*/ 11580 h 70669"/>
                <a:gd name="connsiteX2" fmla="*/ 91651 w 402727"/>
                <a:gd name="connsiteY2" fmla="*/ 38694 h 70669"/>
                <a:gd name="connsiteX3" fmla="*/ 91948 w 402727"/>
                <a:gd name="connsiteY3" fmla="*/ 38466 h 70669"/>
                <a:gd name="connsiteX4" fmla="*/ 92366 w 402727"/>
                <a:gd name="connsiteY4" fmla="*/ 38907 h 70669"/>
                <a:gd name="connsiteX5" fmla="*/ 238069 w 402727"/>
                <a:gd name="connsiteY5" fmla="*/ 71030 h 70669"/>
                <a:gd name="connsiteX6" fmla="*/ 402988 w 402727"/>
                <a:gd name="connsiteY6" fmla="*/ 62327 h 70669"/>
                <a:gd name="connsiteX7" fmla="*/ 15303 w 402727"/>
                <a:gd name="connsiteY7" fmla="*/ 361 h 7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2727" h="70669">
                  <a:moveTo>
                    <a:pt x="15303" y="361"/>
                  </a:moveTo>
                  <a:lnTo>
                    <a:pt x="260" y="11580"/>
                  </a:lnTo>
                  <a:lnTo>
                    <a:pt x="91651" y="38694"/>
                  </a:lnTo>
                  <a:lnTo>
                    <a:pt x="91948" y="38466"/>
                  </a:lnTo>
                  <a:lnTo>
                    <a:pt x="92366" y="38907"/>
                  </a:lnTo>
                  <a:lnTo>
                    <a:pt x="238069" y="71030"/>
                  </a:lnTo>
                  <a:lnTo>
                    <a:pt x="402988" y="62327"/>
                  </a:lnTo>
                  <a:lnTo>
                    <a:pt x="15303" y="361"/>
                  </a:lnTo>
                  <a:close/>
                </a:path>
              </a:pathLst>
            </a:custGeom>
            <a:solidFill>
              <a:srgbClr val="231F20"/>
            </a:solidFill>
            <a:ln w="7575" cap="flat">
              <a:noFill/>
              <a:prstDash val="solid"/>
              <a:round/>
            </a:ln>
          </p:spPr>
          <p:txBody>
            <a:bodyPr rtlCol="0" anchor="ctr"/>
            <a:lstStyle/>
            <a:p>
              <a:endParaRPr lang="en-GB"/>
            </a:p>
          </p:txBody>
        </p:sp>
        <p:sp>
          <p:nvSpPr>
            <p:cNvPr id="405" name="Freeform: Shape 404">
              <a:extLst>
                <a:ext uri="{FF2B5EF4-FFF2-40B4-BE49-F238E27FC236}">
                  <a16:creationId xmlns:a16="http://schemas.microsoft.com/office/drawing/2014/main" id="{3B707338-58B1-4BAB-9C8A-37E39B4724E2}"/>
                </a:ext>
              </a:extLst>
            </p:cNvPr>
            <p:cNvSpPr/>
            <p:nvPr/>
          </p:nvSpPr>
          <p:spPr>
            <a:xfrm>
              <a:off x="2801725" y="1546970"/>
              <a:ext cx="172824" cy="50442"/>
            </a:xfrm>
            <a:custGeom>
              <a:avLst/>
              <a:gdLst>
                <a:gd name="connsiteX0" fmla="*/ 25902 w 172824"/>
                <a:gd name="connsiteY0" fmla="*/ 50339 h 50442"/>
                <a:gd name="connsiteX1" fmla="*/ 29543 w 172824"/>
                <a:gd name="connsiteY1" fmla="*/ 49624 h 50442"/>
                <a:gd name="connsiteX2" fmla="*/ 173041 w 172824"/>
                <a:gd name="connsiteY2" fmla="*/ 22199 h 50442"/>
                <a:gd name="connsiteX3" fmla="*/ 139390 w 172824"/>
                <a:gd name="connsiteY3" fmla="*/ 8904 h 50442"/>
                <a:gd name="connsiteX4" fmla="*/ 140910 w 172824"/>
                <a:gd name="connsiteY4" fmla="*/ 2473 h 50442"/>
                <a:gd name="connsiteX5" fmla="*/ 141305 w 172824"/>
                <a:gd name="connsiteY5" fmla="*/ 330 h 50442"/>
                <a:gd name="connsiteX6" fmla="*/ 16993 w 172824"/>
                <a:gd name="connsiteY6" fmla="*/ 36580 h 50442"/>
                <a:gd name="connsiteX7" fmla="*/ 217 w 172824"/>
                <a:gd name="connsiteY7" fmla="*/ 40814 h 50442"/>
                <a:gd name="connsiteX8" fmla="*/ 23614 w 172824"/>
                <a:gd name="connsiteY8" fmla="*/ 50772 h 50442"/>
                <a:gd name="connsiteX9" fmla="*/ 25902 w 172824"/>
                <a:gd name="connsiteY9" fmla="*/ 50339 h 50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824" h="50442">
                  <a:moveTo>
                    <a:pt x="25902" y="50339"/>
                  </a:moveTo>
                  <a:lnTo>
                    <a:pt x="29543" y="49624"/>
                  </a:lnTo>
                  <a:lnTo>
                    <a:pt x="173041" y="22199"/>
                  </a:lnTo>
                  <a:lnTo>
                    <a:pt x="139390" y="8904"/>
                  </a:lnTo>
                  <a:lnTo>
                    <a:pt x="140910" y="2473"/>
                  </a:lnTo>
                  <a:cubicBezTo>
                    <a:pt x="140940" y="2405"/>
                    <a:pt x="141108" y="1637"/>
                    <a:pt x="141305" y="330"/>
                  </a:cubicBezTo>
                  <a:lnTo>
                    <a:pt x="16993" y="36580"/>
                  </a:lnTo>
                  <a:lnTo>
                    <a:pt x="217" y="40814"/>
                  </a:lnTo>
                  <a:lnTo>
                    <a:pt x="23614" y="50772"/>
                  </a:lnTo>
                  <a:lnTo>
                    <a:pt x="25902" y="50339"/>
                  </a:lnTo>
                  <a:close/>
                </a:path>
              </a:pathLst>
            </a:custGeom>
            <a:solidFill>
              <a:srgbClr val="231F20"/>
            </a:solidFill>
            <a:ln w="7575" cap="flat">
              <a:noFill/>
              <a:prstDash val="solid"/>
              <a:round/>
            </a:ln>
          </p:spPr>
          <p:txBody>
            <a:bodyPr rtlCol="0" anchor="ctr"/>
            <a:lstStyle/>
            <a:p>
              <a:endParaRPr lang="en-GB"/>
            </a:p>
          </p:txBody>
        </p:sp>
        <p:sp>
          <p:nvSpPr>
            <p:cNvPr id="406" name="Freeform: Shape 405">
              <a:extLst>
                <a:ext uri="{FF2B5EF4-FFF2-40B4-BE49-F238E27FC236}">
                  <a16:creationId xmlns:a16="http://schemas.microsoft.com/office/drawing/2014/main" id="{BC8D495F-0B78-4574-BB1F-424F920EBB9C}"/>
                </a:ext>
              </a:extLst>
            </p:cNvPr>
            <p:cNvSpPr/>
            <p:nvPr/>
          </p:nvSpPr>
          <p:spPr>
            <a:xfrm>
              <a:off x="2698082" y="1541786"/>
              <a:ext cx="133501" cy="98119"/>
            </a:xfrm>
            <a:custGeom>
              <a:avLst/>
              <a:gdLst>
                <a:gd name="connsiteX0" fmla="*/ 133666 w 133501"/>
                <a:gd name="connsiteY0" fmla="*/ 63011 h 98119"/>
                <a:gd name="connsiteX1" fmla="*/ 121177 w 133501"/>
                <a:gd name="connsiteY1" fmla="*/ 47990 h 98119"/>
                <a:gd name="connsiteX2" fmla="*/ 112854 w 133501"/>
                <a:gd name="connsiteY2" fmla="*/ 44509 h 98119"/>
                <a:gd name="connsiteX3" fmla="*/ 96625 w 133501"/>
                <a:gd name="connsiteY3" fmla="*/ 20603 h 98119"/>
                <a:gd name="connsiteX4" fmla="*/ 70872 w 133501"/>
                <a:gd name="connsiteY4" fmla="*/ 20534 h 98119"/>
                <a:gd name="connsiteX5" fmla="*/ 59059 w 133501"/>
                <a:gd name="connsiteY5" fmla="*/ 2390 h 98119"/>
                <a:gd name="connsiteX6" fmla="*/ 9726 w 133501"/>
                <a:gd name="connsiteY6" fmla="*/ 337 h 98119"/>
                <a:gd name="connsiteX7" fmla="*/ 6085 w 133501"/>
                <a:gd name="connsiteY7" fmla="*/ 86924 h 98119"/>
                <a:gd name="connsiteX8" fmla="*/ 110817 w 133501"/>
                <a:gd name="connsiteY8" fmla="*/ 91272 h 98119"/>
                <a:gd name="connsiteX9" fmla="*/ 133666 w 133501"/>
                <a:gd name="connsiteY9" fmla="*/ 63011 h 98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501" h="98119">
                  <a:moveTo>
                    <a:pt x="133666" y="63011"/>
                  </a:moveTo>
                  <a:lnTo>
                    <a:pt x="121177" y="47990"/>
                  </a:lnTo>
                  <a:lnTo>
                    <a:pt x="112854" y="44509"/>
                  </a:lnTo>
                  <a:lnTo>
                    <a:pt x="96625" y="20603"/>
                  </a:lnTo>
                  <a:lnTo>
                    <a:pt x="70872" y="20534"/>
                  </a:lnTo>
                  <a:lnTo>
                    <a:pt x="59059" y="2390"/>
                  </a:lnTo>
                  <a:lnTo>
                    <a:pt x="9726" y="337"/>
                  </a:lnTo>
                  <a:cubicBezTo>
                    <a:pt x="9726" y="337"/>
                    <a:pt x="-9102" y="63778"/>
                    <a:pt x="6085" y="86924"/>
                  </a:cubicBezTo>
                  <a:cubicBezTo>
                    <a:pt x="21265" y="110033"/>
                    <a:pt x="110817" y="91272"/>
                    <a:pt x="110817" y="91272"/>
                  </a:cubicBezTo>
                  <a:lnTo>
                    <a:pt x="133666" y="63011"/>
                  </a:lnTo>
                  <a:close/>
                </a:path>
              </a:pathLst>
            </a:custGeom>
            <a:solidFill>
              <a:srgbClr val="231F20"/>
            </a:solidFill>
            <a:ln w="7575" cap="flat">
              <a:noFill/>
              <a:prstDash val="solid"/>
              <a:round/>
            </a:ln>
          </p:spPr>
          <p:txBody>
            <a:bodyPr rtlCol="0" anchor="ctr"/>
            <a:lstStyle/>
            <a:p>
              <a:endParaRPr lang="en-GB"/>
            </a:p>
          </p:txBody>
        </p:sp>
        <p:sp>
          <p:nvSpPr>
            <p:cNvPr id="407" name="Freeform: Shape 406">
              <a:extLst>
                <a:ext uri="{FF2B5EF4-FFF2-40B4-BE49-F238E27FC236}">
                  <a16:creationId xmlns:a16="http://schemas.microsoft.com/office/drawing/2014/main" id="{BA7D4F19-60AB-4302-9EA5-F5C32A03C9A1}"/>
                </a:ext>
              </a:extLst>
            </p:cNvPr>
            <p:cNvSpPr/>
            <p:nvPr/>
          </p:nvSpPr>
          <p:spPr>
            <a:xfrm>
              <a:off x="2814218" y="1417131"/>
              <a:ext cx="84618" cy="48390"/>
            </a:xfrm>
            <a:custGeom>
              <a:avLst/>
              <a:gdLst>
                <a:gd name="connsiteX0" fmla="*/ 79907 w 84618"/>
                <a:gd name="connsiteY0" fmla="*/ 22653 h 48390"/>
                <a:gd name="connsiteX1" fmla="*/ 37408 w 84618"/>
                <a:gd name="connsiteY1" fmla="*/ 275 h 48390"/>
                <a:gd name="connsiteX2" fmla="*/ 1385 w 84618"/>
                <a:gd name="connsiteY2" fmla="*/ 17082 h 48390"/>
                <a:gd name="connsiteX3" fmla="*/ 15090 w 84618"/>
                <a:gd name="connsiteY3" fmla="*/ 48665 h 48390"/>
                <a:gd name="connsiteX4" fmla="*/ 79907 w 84618"/>
                <a:gd name="connsiteY4" fmla="*/ 22653 h 48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18" h="48390">
                  <a:moveTo>
                    <a:pt x="79907" y="22653"/>
                  </a:moveTo>
                  <a:cubicBezTo>
                    <a:pt x="50611" y="17720"/>
                    <a:pt x="37408" y="275"/>
                    <a:pt x="37408" y="275"/>
                  </a:cubicBezTo>
                  <a:lnTo>
                    <a:pt x="1385" y="17082"/>
                  </a:lnTo>
                  <a:cubicBezTo>
                    <a:pt x="1385" y="17082"/>
                    <a:pt x="-5760" y="21977"/>
                    <a:pt x="15090" y="48665"/>
                  </a:cubicBezTo>
                  <a:cubicBezTo>
                    <a:pt x="16816" y="38502"/>
                    <a:pt x="106466" y="27077"/>
                    <a:pt x="79907" y="22653"/>
                  </a:cubicBezTo>
                  <a:close/>
                </a:path>
              </a:pathLst>
            </a:custGeom>
            <a:solidFill>
              <a:srgbClr val="231F20"/>
            </a:solidFill>
            <a:ln w="7575" cap="flat">
              <a:noFill/>
              <a:prstDash val="solid"/>
              <a:round/>
            </a:ln>
          </p:spPr>
          <p:txBody>
            <a:bodyPr rtlCol="0" anchor="ctr"/>
            <a:lstStyle/>
            <a:p>
              <a:endParaRPr lang="en-GB"/>
            </a:p>
          </p:txBody>
        </p:sp>
        <p:sp>
          <p:nvSpPr>
            <p:cNvPr id="408" name="Freeform: Shape 407">
              <a:extLst>
                <a:ext uri="{FF2B5EF4-FFF2-40B4-BE49-F238E27FC236}">
                  <a16:creationId xmlns:a16="http://schemas.microsoft.com/office/drawing/2014/main" id="{3A51793C-0CBF-469C-985C-C4B231E79C37}"/>
                </a:ext>
              </a:extLst>
            </p:cNvPr>
            <p:cNvSpPr/>
            <p:nvPr/>
          </p:nvSpPr>
          <p:spPr>
            <a:xfrm>
              <a:off x="2864519" y="1340023"/>
              <a:ext cx="86214" cy="67902"/>
            </a:xfrm>
            <a:custGeom>
              <a:avLst/>
              <a:gdLst>
                <a:gd name="connsiteX0" fmla="*/ 225 w 86214"/>
                <a:gd name="connsiteY0" fmla="*/ 68150 h 67902"/>
                <a:gd name="connsiteX1" fmla="*/ 86439 w 86214"/>
                <a:gd name="connsiteY1" fmla="*/ 247 h 67902"/>
                <a:gd name="connsiteX2" fmla="*/ 27939 w 86214"/>
                <a:gd name="connsiteY2" fmla="*/ 3972 h 67902"/>
                <a:gd name="connsiteX3" fmla="*/ 225 w 86214"/>
                <a:gd name="connsiteY3" fmla="*/ 68150 h 67902"/>
              </a:gdLst>
              <a:ahLst/>
              <a:cxnLst>
                <a:cxn ang="0">
                  <a:pos x="connsiteX0" y="connsiteY0"/>
                </a:cxn>
                <a:cxn ang="0">
                  <a:pos x="connsiteX1" y="connsiteY1"/>
                </a:cxn>
                <a:cxn ang="0">
                  <a:pos x="connsiteX2" y="connsiteY2"/>
                </a:cxn>
                <a:cxn ang="0">
                  <a:pos x="connsiteX3" y="connsiteY3"/>
                </a:cxn>
              </a:cxnLst>
              <a:rect l="l" t="t" r="r" b="b"/>
              <a:pathLst>
                <a:path w="86214" h="67902">
                  <a:moveTo>
                    <a:pt x="225" y="68150"/>
                  </a:moveTo>
                  <a:lnTo>
                    <a:pt x="86439" y="247"/>
                  </a:lnTo>
                  <a:lnTo>
                    <a:pt x="27939" y="3972"/>
                  </a:lnTo>
                  <a:lnTo>
                    <a:pt x="225" y="68150"/>
                  </a:lnTo>
                  <a:close/>
                </a:path>
              </a:pathLst>
            </a:custGeom>
            <a:solidFill>
              <a:srgbClr val="231F20"/>
            </a:solidFill>
            <a:ln w="7575" cap="flat">
              <a:noFill/>
              <a:prstDash val="solid"/>
              <a:round/>
            </a:ln>
          </p:spPr>
          <p:txBody>
            <a:bodyPr rtlCol="0" anchor="ctr"/>
            <a:lstStyle/>
            <a:p>
              <a:endParaRPr lang="en-GB"/>
            </a:p>
          </p:txBody>
        </p:sp>
        <p:sp>
          <p:nvSpPr>
            <p:cNvPr id="409" name="Freeform: Shape 408">
              <a:extLst>
                <a:ext uri="{FF2B5EF4-FFF2-40B4-BE49-F238E27FC236}">
                  <a16:creationId xmlns:a16="http://schemas.microsoft.com/office/drawing/2014/main" id="{032636E4-97FE-4F72-8F0F-9E7580A39EA3}"/>
                </a:ext>
              </a:extLst>
            </p:cNvPr>
            <p:cNvSpPr/>
            <p:nvPr/>
          </p:nvSpPr>
          <p:spPr>
            <a:xfrm>
              <a:off x="2749845" y="1162904"/>
              <a:ext cx="200873" cy="366666"/>
            </a:xfrm>
            <a:custGeom>
              <a:avLst/>
              <a:gdLst>
                <a:gd name="connsiteX0" fmla="*/ 201074 w 200873"/>
                <a:gd name="connsiteY0" fmla="*/ 26103 h 366666"/>
                <a:gd name="connsiteX1" fmla="*/ 146960 w 200873"/>
                <a:gd name="connsiteY1" fmla="*/ 235 h 366666"/>
                <a:gd name="connsiteX2" fmla="*/ 201 w 200873"/>
                <a:gd name="connsiteY2" fmla="*/ 360920 h 366666"/>
                <a:gd name="connsiteX3" fmla="*/ 5826 w 200873"/>
                <a:gd name="connsiteY3" fmla="*/ 366902 h 366666"/>
                <a:gd name="connsiteX4" fmla="*/ 201074 w 200873"/>
                <a:gd name="connsiteY4" fmla="*/ 26103 h 366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873" h="366666">
                  <a:moveTo>
                    <a:pt x="201074" y="26103"/>
                  </a:moveTo>
                  <a:lnTo>
                    <a:pt x="146960" y="235"/>
                  </a:lnTo>
                  <a:lnTo>
                    <a:pt x="201" y="360920"/>
                  </a:lnTo>
                  <a:lnTo>
                    <a:pt x="5826" y="366902"/>
                  </a:lnTo>
                  <a:lnTo>
                    <a:pt x="201074" y="26103"/>
                  </a:lnTo>
                  <a:close/>
                </a:path>
              </a:pathLst>
            </a:custGeom>
            <a:solidFill>
              <a:srgbClr val="231F20"/>
            </a:solidFill>
            <a:ln w="7575" cap="flat">
              <a:noFill/>
              <a:prstDash val="solid"/>
              <a:round/>
            </a:ln>
          </p:spPr>
          <p:txBody>
            <a:bodyPr rtlCol="0" anchor="ctr"/>
            <a:lstStyle/>
            <a:p>
              <a:endParaRPr lang="en-GB"/>
            </a:p>
          </p:txBody>
        </p:sp>
      </p:grpSp>
      <p:grpSp>
        <p:nvGrpSpPr>
          <p:cNvPr id="410" name="Group 409">
            <a:extLst>
              <a:ext uri="{FF2B5EF4-FFF2-40B4-BE49-F238E27FC236}">
                <a16:creationId xmlns:a16="http://schemas.microsoft.com/office/drawing/2014/main" id="{E5C0008A-FED8-4F05-8170-D9EF1FD13B10}"/>
              </a:ext>
            </a:extLst>
          </p:cNvPr>
          <p:cNvGrpSpPr>
            <a:grpSpLocks noChangeAspect="1"/>
          </p:cNvGrpSpPr>
          <p:nvPr/>
        </p:nvGrpSpPr>
        <p:grpSpPr>
          <a:xfrm>
            <a:off x="69679" y="1843934"/>
            <a:ext cx="504000" cy="504000"/>
            <a:chOff x="4032000" y="764037"/>
            <a:chExt cx="1077355" cy="1077355"/>
          </a:xfrm>
        </p:grpSpPr>
        <p:sp>
          <p:nvSpPr>
            <p:cNvPr id="411" name="Freeform: Shape 410">
              <a:extLst>
                <a:ext uri="{FF2B5EF4-FFF2-40B4-BE49-F238E27FC236}">
                  <a16:creationId xmlns:a16="http://schemas.microsoft.com/office/drawing/2014/main" id="{C9FD6B22-81C6-4D3F-BF40-5201EEB11EE0}"/>
                </a:ext>
              </a:extLst>
            </p:cNvPr>
            <p:cNvSpPr/>
            <p:nvPr/>
          </p:nvSpPr>
          <p:spPr>
            <a:xfrm>
              <a:off x="4032000" y="76403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412" name="Freeform: Shape 411">
              <a:extLst>
                <a:ext uri="{FF2B5EF4-FFF2-40B4-BE49-F238E27FC236}">
                  <a16:creationId xmlns:a16="http://schemas.microsoft.com/office/drawing/2014/main" id="{7450AAD1-334B-4678-B57B-F287E1274526}"/>
                </a:ext>
              </a:extLst>
            </p:cNvPr>
            <p:cNvSpPr/>
            <p:nvPr/>
          </p:nvSpPr>
          <p:spPr>
            <a:xfrm>
              <a:off x="4295371" y="958692"/>
              <a:ext cx="550604" cy="275305"/>
            </a:xfrm>
            <a:custGeom>
              <a:avLst/>
              <a:gdLst>
                <a:gd name="connsiteX0" fmla="*/ 129508 w 550604"/>
                <a:gd name="connsiteY0" fmla="*/ 275445 h 275305"/>
                <a:gd name="connsiteX1" fmla="*/ 275530 w 550604"/>
                <a:gd name="connsiteY1" fmla="*/ 129423 h 275305"/>
                <a:gd name="connsiteX2" fmla="*/ 421545 w 550604"/>
                <a:gd name="connsiteY2" fmla="*/ 275445 h 275305"/>
                <a:gd name="connsiteX3" fmla="*/ 550829 w 550604"/>
                <a:gd name="connsiteY3" fmla="*/ 275445 h 275305"/>
                <a:gd name="connsiteX4" fmla="*/ 275530 w 550604"/>
                <a:gd name="connsiteY4" fmla="*/ 139 h 275305"/>
                <a:gd name="connsiteX5" fmla="*/ 224 w 550604"/>
                <a:gd name="connsiteY5" fmla="*/ 275445 h 275305"/>
                <a:gd name="connsiteX6" fmla="*/ 129508 w 550604"/>
                <a:gd name="connsiteY6" fmla="*/ 275445 h 275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604" h="275305">
                  <a:moveTo>
                    <a:pt x="129508" y="275445"/>
                  </a:moveTo>
                  <a:cubicBezTo>
                    <a:pt x="129508" y="194795"/>
                    <a:pt x="194888" y="129423"/>
                    <a:pt x="275530" y="129423"/>
                  </a:cubicBezTo>
                  <a:cubicBezTo>
                    <a:pt x="356173" y="129423"/>
                    <a:pt x="421545" y="194795"/>
                    <a:pt x="421545" y="275445"/>
                  </a:cubicBezTo>
                  <a:lnTo>
                    <a:pt x="550829" y="275445"/>
                  </a:lnTo>
                  <a:cubicBezTo>
                    <a:pt x="550829" y="123388"/>
                    <a:pt x="427565" y="139"/>
                    <a:pt x="275530" y="139"/>
                  </a:cubicBezTo>
                  <a:cubicBezTo>
                    <a:pt x="123480" y="139"/>
                    <a:pt x="224" y="123388"/>
                    <a:pt x="224" y="275445"/>
                  </a:cubicBezTo>
                  <a:lnTo>
                    <a:pt x="129508" y="275445"/>
                  </a:lnTo>
                  <a:close/>
                </a:path>
              </a:pathLst>
            </a:custGeom>
            <a:solidFill>
              <a:srgbClr val="FFFFFF"/>
            </a:solidFill>
            <a:ln w="7575" cap="flat">
              <a:noFill/>
              <a:prstDash val="solid"/>
              <a:round/>
            </a:ln>
          </p:spPr>
          <p:txBody>
            <a:bodyPr rtlCol="0" anchor="ctr"/>
            <a:lstStyle/>
            <a:p>
              <a:endParaRPr lang="en-GB"/>
            </a:p>
          </p:txBody>
        </p:sp>
        <p:sp>
          <p:nvSpPr>
            <p:cNvPr id="413" name="Freeform: Shape 412">
              <a:extLst>
                <a:ext uri="{FF2B5EF4-FFF2-40B4-BE49-F238E27FC236}">
                  <a16:creationId xmlns:a16="http://schemas.microsoft.com/office/drawing/2014/main" id="{3A474BE6-DA22-4EBB-A3AD-563263831437}"/>
                </a:ext>
              </a:extLst>
            </p:cNvPr>
            <p:cNvSpPr/>
            <p:nvPr/>
          </p:nvSpPr>
          <p:spPr>
            <a:xfrm>
              <a:off x="4570677" y="958692"/>
              <a:ext cx="275298" cy="275305"/>
            </a:xfrm>
            <a:custGeom>
              <a:avLst/>
              <a:gdLst>
                <a:gd name="connsiteX0" fmla="*/ 282 w 275298"/>
                <a:gd name="connsiteY0" fmla="*/ 129423 h 275305"/>
                <a:gd name="connsiteX1" fmla="*/ 146296 w 275298"/>
                <a:gd name="connsiteY1" fmla="*/ 275445 h 275305"/>
                <a:gd name="connsiteX2" fmla="*/ 275580 w 275298"/>
                <a:gd name="connsiteY2" fmla="*/ 275445 h 275305"/>
                <a:gd name="connsiteX3" fmla="*/ 282 w 275298"/>
                <a:gd name="connsiteY3" fmla="*/ 139 h 275305"/>
                <a:gd name="connsiteX4" fmla="*/ 282 w 275298"/>
                <a:gd name="connsiteY4" fmla="*/ 129423 h 2753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5298" h="275305">
                  <a:moveTo>
                    <a:pt x="282" y="129423"/>
                  </a:moveTo>
                  <a:cubicBezTo>
                    <a:pt x="80925" y="129423"/>
                    <a:pt x="146296" y="194795"/>
                    <a:pt x="146296" y="275445"/>
                  </a:cubicBezTo>
                  <a:lnTo>
                    <a:pt x="275580" y="275445"/>
                  </a:lnTo>
                  <a:cubicBezTo>
                    <a:pt x="275580" y="123388"/>
                    <a:pt x="152317" y="139"/>
                    <a:pt x="282" y="139"/>
                  </a:cubicBezTo>
                  <a:lnTo>
                    <a:pt x="282" y="129423"/>
                  </a:lnTo>
                  <a:close/>
                </a:path>
              </a:pathLst>
            </a:custGeom>
            <a:solidFill>
              <a:srgbClr val="5F636A"/>
            </a:solidFill>
            <a:ln w="7575" cap="flat">
              <a:noFill/>
              <a:prstDash val="solid"/>
              <a:round/>
            </a:ln>
          </p:spPr>
          <p:txBody>
            <a:bodyPr rtlCol="0" anchor="ctr"/>
            <a:lstStyle/>
            <a:p>
              <a:endParaRPr lang="en-GB"/>
            </a:p>
          </p:txBody>
        </p:sp>
        <p:sp>
          <p:nvSpPr>
            <p:cNvPr id="414" name="Freeform: Shape 413">
              <a:extLst>
                <a:ext uri="{FF2B5EF4-FFF2-40B4-BE49-F238E27FC236}">
                  <a16:creationId xmlns:a16="http://schemas.microsoft.com/office/drawing/2014/main" id="{938B9B3C-18E3-408F-BA87-1EB73AE9ECC6}"/>
                </a:ext>
              </a:extLst>
            </p:cNvPr>
            <p:cNvSpPr/>
            <p:nvPr/>
          </p:nvSpPr>
          <p:spPr>
            <a:xfrm>
              <a:off x="4295371" y="1090241"/>
              <a:ext cx="150696" cy="143756"/>
            </a:xfrm>
            <a:custGeom>
              <a:avLst/>
              <a:gdLst>
                <a:gd name="connsiteX0" fmla="*/ 129425 w 150696"/>
                <a:gd name="connsiteY0" fmla="*/ 143924 h 143756"/>
                <a:gd name="connsiteX1" fmla="*/ 150838 w 150696"/>
                <a:gd name="connsiteY1" fmla="*/ 67743 h 143756"/>
                <a:gd name="connsiteX2" fmla="*/ 40618 w 150696"/>
                <a:gd name="connsiteY2" fmla="*/ 167 h 143756"/>
                <a:gd name="connsiteX3" fmla="*/ 141 w 150696"/>
                <a:gd name="connsiteY3" fmla="*/ 143924 h 143756"/>
                <a:gd name="connsiteX4" fmla="*/ 129425 w 150696"/>
                <a:gd name="connsiteY4" fmla="*/ 143924 h 143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696" h="143756">
                  <a:moveTo>
                    <a:pt x="129425" y="143924"/>
                  </a:moveTo>
                  <a:cubicBezTo>
                    <a:pt x="129425" y="116004"/>
                    <a:pt x="137239" y="89916"/>
                    <a:pt x="150838" y="67743"/>
                  </a:cubicBezTo>
                  <a:lnTo>
                    <a:pt x="40618" y="167"/>
                  </a:lnTo>
                  <a:cubicBezTo>
                    <a:pt x="14964" y="42012"/>
                    <a:pt x="141" y="91239"/>
                    <a:pt x="141" y="143924"/>
                  </a:cubicBezTo>
                  <a:lnTo>
                    <a:pt x="129425" y="143924"/>
                  </a:lnTo>
                  <a:close/>
                </a:path>
              </a:pathLst>
            </a:custGeom>
            <a:solidFill>
              <a:srgbClr val="5F636A"/>
            </a:solidFill>
            <a:ln w="7575" cap="flat">
              <a:noFill/>
              <a:prstDash val="solid"/>
              <a:round/>
            </a:ln>
          </p:spPr>
          <p:txBody>
            <a:bodyPr rtlCol="0" anchor="ctr"/>
            <a:lstStyle/>
            <a:p>
              <a:endParaRPr lang="en-GB"/>
            </a:p>
          </p:txBody>
        </p:sp>
        <p:sp>
          <p:nvSpPr>
            <p:cNvPr id="415" name="Freeform: Shape 414">
              <a:extLst>
                <a:ext uri="{FF2B5EF4-FFF2-40B4-BE49-F238E27FC236}">
                  <a16:creationId xmlns:a16="http://schemas.microsoft.com/office/drawing/2014/main" id="{6328128C-A1BA-4F61-99D5-B4C9159E790A}"/>
                </a:ext>
              </a:extLst>
            </p:cNvPr>
            <p:cNvSpPr/>
            <p:nvPr/>
          </p:nvSpPr>
          <p:spPr>
            <a:xfrm>
              <a:off x="4238969" y="902283"/>
              <a:ext cx="663416" cy="663408"/>
            </a:xfrm>
            <a:custGeom>
              <a:avLst/>
              <a:gdLst>
                <a:gd name="connsiteX0" fmla="*/ 663640 w 663416"/>
                <a:gd name="connsiteY0" fmla="*/ 331912 h 663408"/>
                <a:gd name="connsiteX1" fmla="*/ 331932 w 663416"/>
                <a:gd name="connsiteY1" fmla="*/ 197 h 663408"/>
                <a:gd name="connsiteX2" fmla="*/ 224 w 663416"/>
                <a:gd name="connsiteY2" fmla="*/ 331912 h 663408"/>
                <a:gd name="connsiteX3" fmla="*/ 331932 w 663416"/>
                <a:gd name="connsiteY3" fmla="*/ 663605 h 663408"/>
                <a:gd name="connsiteX4" fmla="*/ 663640 w 663416"/>
                <a:gd name="connsiteY4" fmla="*/ 331912 h 663408"/>
                <a:gd name="connsiteX5" fmla="*/ 636701 w 663416"/>
                <a:gd name="connsiteY5" fmla="*/ 331912 h 663408"/>
                <a:gd name="connsiteX6" fmla="*/ 331932 w 663416"/>
                <a:gd name="connsiteY6" fmla="*/ 636666 h 663408"/>
                <a:gd name="connsiteX7" fmla="*/ 27164 w 663416"/>
                <a:gd name="connsiteY7" fmla="*/ 331912 h 663408"/>
                <a:gd name="connsiteX8" fmla="*/ 331932 w 663416"/>
                <a:gd name="connsiteY8" fmla="*/ 27136 h 663408"/>
                <a:gd name="connsiteX9" fmla="*/ 636701 w 663416"/>
                <a:gd name="connsiteY9" fmla="*/ 331912 h 663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3416" h="663408">
                  <a:moveTo>
                    <a:pt x="663640" y="331912"/>
                  </a:moveTo>
                  <a:cubicBezTo>
                    <a:pt x="663640" y="148712"/>
                    <a:pt x="515125" y="197"/>
                    <a:pt x="331932" y="197"/>
                  </a:cubicBezTo>
                  <a:cubicBezTo>
                    <a:pt x="148740" y="197"/>
                    <a:pt x="224" y="148712"/>
                    <a:pt x="224" y="331912"/>
                  </a:cubicBezTo>
                  <a:cubicBezTo>
                    <a:pt x="224" y="515097"/>
                    <a:pt x="148740" y="663605"/>
                    <a:pt x="331932" y="663605"/>
                  </a:cubicBezTo>
                  <a:cubicBezTo>
                    <a:pt x="515125" y="663605"/>
                    <a:pt x="663640" y="515097"/>
                    <a:pt x="663640" y="331912"/>
                  </a:cubicBezTo>
                  <a:close/>
                  <a:moveTo>
                    <a:pt x="636701" y="331912"/>
                  </a:moveTo>
                  <a:cubicBezTo>
                    <a:pt x="636701" y="500229"/>
                    <a:pt x="500257" y="636666"/>
                    <a:pt x="331932" y="636666"/>
                  </a:cubicBezTo>
                  <a:cubicBezTo>
                    <a:pt x="163608" y="636666"/>
                    <a:pt x="27164" y="500229"/>
                    <a:pt x="27164" y="331912"/>
                  </a:cubicBezTo>
                  <a:cubicBezTo>
                    <a:pt x="27164" y="163580"/>
                    <a:pt x="163608" y="27136"/>
                    <a:pt x="331932" y="27136"/>
                  </a:cubicBezTo>
                  <a:cubicBezTo>
                    <a:pt x="500257" y="27136"/>
                    <a:pt x="636701" y="163580"/>
                    <a:pt x="636701" y="331912"/>
                  </a:cubicBezTo>
                  <a:close/>
                </a:path>
              </a:pathLst>
            </a:custGeom>
            <a:solidFill>
              <a:srgbClr val="231F20"/>
            </a:solidFill>
            <a:ln w="7575" cap="flat">
              <a:noFill/>
              <a:prstDash val="solid"/>
              <a:round/>
            </a:ln>
          </p:spPr>
          <p:txBody>
            <a:bodyPr rtlCol="0" anchor="ctr"/>
            <a:lstStyle/>
            <a:p>
              <a:endParaRPr lang="en-GB"/>
            </a:p>
          </p:txBody>
        </p:sp>
        <p:sp>
          <p:nvSpPr>
            <p:cNvPr id="416" name="Freeform: Shape 415">
              <a:extLst>
                <a:ext uri="{FF2B5EF4-FFF2-40B4-BE49-F238E27FC236}">
                  <a16:creationId xmlns:a16="http://schemas.microsoft.com/office/drawing/2014/main" id="{87617818-FEEF-4A54-B3F9-32D7B7012F7B}"/>
                </a:ext>
              </a:extLst>
            </p:cNvPr>
            <p:cNvSpPr/>
            <p:nvPr/>
          </p:nvSpPr>
          <p:spPr>
            <a:xfrm>
              <a:off x="4535734" y="1344073"/>
              <a:ext cx="71103" cy="71103"/>
            </a:xfrm>
            <a:custGeom>
              <a:avLst/>
              <a:gdLst>
                <a:gd name="connsiteX0" fmla="*/ 71328 w 71103"/>
                <a:gd name="connsiteY0" fmla="*/ 35816 h 71103"/>
                <a:gd name="connsiteX1" fmla="*/ 35776 w 71103"/>
                <a:gd name="connsiteY1" fmla="*/ 71360 h 71103"/>
                <a:gd name="connsiteX2" fmla="*/ 225 w 71103"/>
                <a:gd name="connsiteY2" fmla="*/ 35816 h 71103"/>
                <a:gd name="connsiteX3" fmla="*/ 35776 w 71103"/>
                <a:gd name="connsiteY3" fmla="*/ 257 h 71103"/>
                <a:gd name="connsiteX4" fmla="*/ 71328 w 71103"/>
                <a:gd name="connsiteY4" fmla="*/ 35816 h 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03" h="71103">
                  <a:moveTo>
                    <a:pt x="71328" y="35816"/>
                  </a:moveTo>
                  <a:cubicBezTo>
                    <a:pt x="71328" y="55451"/>
                    <a:pt x="55411" y="71360"/>
                    <a:pt x="35776" y="71360"/>
                  </a:cubicBezTo>
                  <a:cubicBezTo>
                    <a:pt x="16142" y="71360"/>
                    <a:pt x="225" y="55451"/>
                    <a:pt x="225" y="35816"/>
                  </a:cubicBezTo>
                  <a:cubicBezTo>
                    <a:pt x="225" y="16182"/>
                    <a:pt x="16142" y="257"/>
                    <a:pt x="35776" y="257"/>
                  </a:cubicBezTo>
                  <a:cubicBezTo>
                    <a:pt x="55411" y="257"/>
                    <a:pt x="71328" y="16182"/>
                    <a:pt x="71328" y="35816"/>
                  </a:cubicBezTo>
                  <a:close/>
                </a:path>
              </a:pathLst>
            </a:custGeom>
            <a:solidFill>
              <a:srgbClr val="231F20"/>
            </a:solidFill>
            <a:ln w="7575" cap="flat">
              <a:noFill/>
              <a:prstDash val="solid"/>
              <a:round/>
            </a:ln>
          </p:spPr>
          <p:txBody>
            <a:bodyPr rtlCol="0" anchor="ctr"/>
            <a:lstStyle/>
            <a:p>
              <a:endParaRPr lang="en-GB"/>
            </a:p>
          </p:txBody>
        </p:sp>
        <p:sp>
          <p:nvSpPr>
            <p:cNvPr id="417" name="Freeform: Shape 416">
              <a:extLst>
                <a:ext uri="{FF2B5EF4-FFF2-40B4-BE49-F238E27FC236}">
                  <a16:creationId xmlns:a16="http://schemas.microsoft.com/office/drawing/2014/main" id="{905A5AAC-0A4A-4E3F-9A8C-E592A35D927A}"/>
                </a:ext>
              </a:extLst>
            </p:cNvPr>
            <p:cNvSpPr/>
            <p:nvPr/>
          </p:nvSpPr>
          <p:spPr>
            <a:xfrm>
              <a:off x="4660191" y="1344073"/>
              <a:ext cx="71103" cy="71103"/>
            </a:xfrm>
            <a:custGeom>
              <a:avLst/>
              <a:gdLst>
                <a:gd name="connsiteX0" fmla="*/ 71380 w 71103"/>
                <a:gd name="connsiteY0" fmla="*/ 35816 h 71103"/>
                <a:gd name="connsiteX1" fmla="*/ 35836 w 71103"/>
                <a:gd name="connsiteY1" fmla="*/ 71360 h 71103"/>
                <a:gd name="connsiteX2" fmla="*/ 277 w 71103"/>
                <a:gd name="connsiteY2" fmla="*/ 35816 h 71103"/>
                <a:gd name="connsiteX3" fmla="*/ 35836 w 71103"/>
                <a:gd name="connsiteY3" fmla="*/ 257 h 71103"/>
                <a:gd name="connsiteX4" fmla="*/ 71380 w 71103"/>
                <a:gd name="connsiteY4" fmla="*/ 35816 h 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03" h="71103">
                  <a:moveTo>
                    <a:pt x="71380" y="35816"/>
                  </a:moveTo>
                  <a:cubicBezTo>
                    <a:pt x="71380" y="55451"/>
                    <a:pt x="55470" y="71360"/>
                    <a:pt x="35836" y="71360"/>
                  </a:cubicBezTo>
                  <a:cubicBezTo>
                    <a:pt x="16201" y="71360"/>
                    <a:pt x="277" y="55451"/>
                    <a:pt x="277" y="35816"/>
                  </a:cubicBezTo>
                  <a:cubicBezTo>
                    <a:pt x="277" y="16182"/>
                    <a:pt x="16201" y="257"/>
                    <a:pt x="35836" y="257"/>
                  </a:cubicBezTo>
                  <a:cubicBezTo>
                    <a:pt x="55470" y="257"/>
                    <a:pt x="71380" y="16182"/>
                    <a:pt x="71380" y="35816"/>
                  </a:cubicBezTo>
                  <a:close/>
                </a:path>
              </a:pathLst>
            </a:custGeom>
            <a:solidFill>
              <a:srgbClr val="231F20"/>
            </a:solidFill>
            <a:ln w="7575" cap="flat">
              <a:noFill/>
              <a:prstDash val="solid"/>
              <a:round/>
            </a:ln>
          </p:spPr>
          <p:txBody>
            <a:bodyPr rtlCol="0" anchor="ctr"/>
            <a:lstStyle/>
            <a:p>
              <a:endParaRPr lang="en-GB"/>
            </a:p>
          </p:txBody>
        </p:sp>
        <p:sp>
          <p:nvSpPr>
            <p:cNvPr id="418" name="Freeform: Shape 417">
              <a:extLst>
                <a:ext uri="{FF2B5EF4-FFF2-40B4-BE49-F238E27FC236}">
                  <a16:creationId xmlns:a16="http://schemas.microsoft.com/office/drawing/2014/main" id="{CC779B76-EEA0-4022-B86F-016C5ACCAA82}"/>
                </a:ext>
              </a:extLst>
            </p:cNvPr>
            <p:cNvSpPr/>
            <p:nvPr/>
          </p:nvSpPr>
          <p:spPr>
            <a:xfrm>
              <a:off x="4411269" y="1344073"/>
              <a:ext cx="71103" cy="71103"/>
            </a:xfrm>
            <a:custGeom>
              <a:avLst/>
              <a:gdLst>
                <a:gd name="connsiteX0" fmla="*/ 71276 w 71103"/>
                <a:gd name="connsiteY0" fmla="*/ 35816 h 71103"/>
                <a:gd name="connsiteX1" fmla="*/ 35724 w 71103"/>
                <a:gd name="connsiteY1" fmla="*/ 71360 h 71103"/>
                <a:gd name="connsiteX2" fmla="*/ 173 w 71103"/>
                <a:gd name="connsiteY2" fmla="*/ 35816 h 71103"/>
                <a:gd name="connsiteX3" fmla="*/ 35724 w 71103"/>
                <a:gd name="connsiteY3" fmla="*/ 257 h 71103"/>
                <a:gd name="connsiteX4" fmla="*/ 71276 w 71103"/>
                <a:gd name="connsiteY4" fmla="*/ 35816 h 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03" h="71103">
                  <a:moveTo>
                    <a:pt x="71276" y="35816"/>
                  </a:moveTo>
                  <a:cubicBezTo>
                    <a:pt x="71276" y="55451"/>
                    <a:pt x="55366" y="71360"/>
                    <a:pt x="35724" y="71360"/>
                  </a:cubicBezTo>
                  <a:cubicBezTo>
                    <a:pt x="16090" y="71360"/>
                    <a:pt x="173" y="55451"/>
                    <a:pt x="173" y="35816"/>
                  </a:cubicBezTo>
                  <a:cubicBezTo>
                    <a:pt x="173" y="16182"/>
                    <a:pt x="16090" y="257"/>
                    <a:pt x="35724" y="257"/>
                  </a:cubicBezTo>
                  <a:cubicBezTo>
                    <a:pt x="55366" y="257"/>
                    <a:pt x="71276" y="16182"/>
                    <a:pt x="71276" y="35816"/>
                  </a:cubicBezTo>
                  <a:close/>
                </a:path>
              </a:pathLst>
            </a:custGeom>
            <a:solidFill>
              <a:srgbClr val="231F20"/>
            </a:solidFill>
            <a:ln w="7575" cap="flat">
              <a:noFill/>
              <a:prstDash val="solid"/>
              <a:round/>
            </a:ln>
          </p:spPr>
          <p:txBody>
            <a:bodyPr rtlCol="0" anchor="ctr"/>
            <a:lstStyle/>
            <a:p>
              <a:endParaRPr lang="en-GB"/>
            </a:p>
          </p:txBody>
        </p:sp>
        <p:sp>
          <p:nvSpPr>
            <p:cNvPr id="419" name="Freeform: Shape 418">
              <a:extLst>
                <a:ext uri="{FF2B5EF4-FFF2-40B4-BE49-F238E27FC236}">
                  <a16:creationId xmlns:a16="http://schemas.microsoft.com/office/drawing/2014/main" id="{44CF9A83-EA8A-4926-997F-0E39DF97B902}"/>
                </a:ext>
              </a:extLst>
            </p:cNvPr>
            <p:cNvSpPr/>
            <p:nvPr/>
          </p:nvSpPr>
          <p:spPr>
            <a:xfrm>
              <a:off x="4483551" y="1545578"/>
              <a:ext cx="174253" cy="145398"/>
            </a:xfrm>
            <a:custGeom>
              <a:avLst/>
              <a:gdLst>
                <a:gd name="connsiteX0" fmla="*/ 164224 w 174253"/>
                <a:gd name="connsiteY0" fmla="*/ 357 h 145398"/>
                <a:gd name="connsiteX1" fmla="*/ 10471 w 174253"/>
                <a:gd name="connsiteY1" fmla="*/ 357 h 145398"/>
                <a:gd name="connsiteX2" fmla="*/ 224 w 174253"/>
                <a:gd name="connsiteY2" fmla="*/ 10611 h 145398"/>
                <a:gd name="connsiteX3" fmla="*/ 224 w 174253"/>
                <a:gd name="connsiteY3" fmla="*/ 77868 h 145398"/>
                <a:gd name="connsiteX4" fmla="*/ 10471 w 174253"/>
                <a:gd name="connsiteY4" fmla="*/ 88114 h 145398"/>
                <a:gd name="connsiteX5" fmla="*/ 30204 w 174253"/>
                <a:gd name="connsiteY5" fmla="*/ 88114 h 145398"/>
                <a:gd name="connsiteX6" fmla="*/ 30204 w 174253"/>
                <a:gd name="connsiteY6" fmla="*/ 138245 h 145398"/>
                <a:gd name="connsiteX7" fmla="*/ 37714 w 174253"/>
                <a:gd name="connsiteY7" fmla="*/ 145755 h 145398"/>
                <a:gd name="connsiteX8" fmla="*/ 136980 w 174253"/>
                <a:gd name="connsiteY8" fmla="*/ 145755 h 145398"/>
                <a:gd name="connsiteX9" fmla="*/ 144491 w 174253"/>
                <a:gd name="connsiteY9" fmla="*/ 138245 h 145398"/>
                <a:gd name="connsiteX10" fmla="*/ 144491 w 174253"/>
                <a:gd name="connsiteY10" fmla="*/ 88114 h 145398"/>
                <a:gd name="connsiteX11" fmla="*/ 164224 w 174253"/>
                <a:gd name="connsiteY11" fmla="*/ 88114 h 145398"/>
                <a:gd name="connsiteX12" fmla="*/ 174478 w 174253"/>
                <a:gd name="connsiteY12" fmla="*/ 77868 h 145398"/>
                <a:gd name="connsiteX13" fmla="*/ 174478 w 174253"/>
                <a:gd name="connsiteY13" fmla="*/ 10611 h 145398"/>
                <a:gd name="connsiteX14" fmla="*/ 164224 w 174253"/>
                <a:gd name="connsiteY14" fmla="*/ 357 h 14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4253" h="145398">
                  <a:moveTo>
                    <a:pt x="164224" y="357"/>
                  </a:moveTo>
                  <a:lnTo>
                    <a:pt x="10471" y="357"/>
                  </a:lnTo>
                  <a:cubicBezTo>
                    <a:pt x="4838" y="357"/>
                    <a:pt x="224" y="4978"/>
                    <a:pt x="224" y="10611"/>
                  </a:cubicBezTo>
                  <a:lnTo>
                    <a:pt x="224" y="77868"/>
                  </a:lnTo>
                  <a:cubicBezTo>
                    <a:pt x="224" y="83500"/>
                    <a:pt x="4838" y="88114"/>
                    <a:pt x="10471" y="88114"/>
                  </a:cubicBezTo>
                  <a:lnTo>
                    <a:pt x="30204" y="88114"/>
                  </a:lnTo>
                  <a:lnTo>
                    <a:pt x="30204" y="138245"/>
                  </a:lnTo>
                  <a:cubicBezTo>
                    <a:pt x="30204" y="142373"/>
                    <a:pt x="33587" y="145755"/>
                    <a:pt x="37714" y="145755"/>
                  </a:cubicBezTo>
                  <a:lnTo>
                    <a:pt x="136980" y="145755"/>
                  </a:lnTo>
                  <a:cubicBezTo>
                    <a:pt x="141116" y="145755"/>
                    <a:pt x="144491" y="142373"/>
                    <a:pt x="144491" y="138245"/>
                  </a:cubicBezTo>
                  <a:lnTo>
                    <a:pt x="144491" y="88114"/>
                  </a:lnTo>
                  <a:lnTo>
                    <a:pt x="164224" y="88114"/>
                  </a:lnTo>
                  <a:cubicBezTo>
                    <a:pt x="169864" y="88114"/>
                    <a:pt x="174478" y="83500"/>
                    <a:pt x="174478" y="77868"/>
                  </a:cubicBezTo>
                  <a:lnTo>
                    <a:pt x="174478" y="10611"/>
                  </a:lnTo>
                  <a:cubicBezTo>
                    <a:pt x="174478" y="4978"/>
                    <a:pt x="169864" y="357"/>
                    <a:pt x="164224" y="357"/>
                  </a:cubicBezTo>
                  <a:close/>
                </a:path>
              </a:pathLst>
            </a:custGeom>
            <a:solidFill>
              <a:srgbClr val="231F20"/>
            </a:solidFill>
            <a:ln w="7575" cap="flat">
              <a:noFill/>
              <a:prstDash val="solid"/>
              <a:round/>
            </a:ln>
          </p:spPr>
          <p:txBody>
            <a:bodyPr rtlCol="0" anchor="ctr"/>
            <a:lstStyle/>
            <a:p>
              <a:endParaRPr lang="en-GB"/>
            </a:p>
          </p:txBody>
        </p:sp>
        <p:sp>
          <p:nvSpPr>
            <p:cNvPr id="420" name="Freeform: Shape 419">
              <a:extLst>
                <a:ext uri="{FF2B5EF4-FFF2-40B4-BE49-F238E27FC236}">
                  <a16:creationId xmlns:a16="http://schemas.microsoft.com/office/drawing/2014/main" id="{0B197182-B7A5-4C29-8F3C-AE4E53363DA6}"/>
                </a:ext>
              </a:extLst>
            </p:cNvPr>
            <p:cNvSpPr/>
            <p:nvPr/>
          </p:nvSpPr>
          <p:spPr>
            <a:xfrm>
              <a:off x="4032000" y="1686682"/>
              <a:ext cx="1077355" cy="1824"/>
            </a:xfrm>
            <a:custGeom>
              <a:avLst/>
              <a:gdLst>
                <a:gd name="connsiteX0" fmla="*/ 224 w 1077355"/>
                <a:gd name="connsiteY0" fmla="*/ 385 h 1824"/>
                <a:gd name="connsiteX1" fmla="*/ 1077580 w 1077355"/>
                <a:gd name="connsiteY1" fmla="*/ 385 h 1824"/>
              </a:gdLst>
              <a:ahLst/>
              <a:cxnLst>
                <a:cxn ang="0">
                  <a:pos x="connsiteX0" y="connsiteY0"/>
                </a:cxn>
                <a:cxn ang="0">
                  <a:pos x="connsiteX1" y="connsiteY1"/>
                </a:cxn>
              </a:cxnLst>
              <a:rect l="l" t="t" r="r" b="b"/>
              <a:pathLst>
                <a:path w="1077355" h="1824">
                  <a:moveTo>
                    <a:pt x="224" y="385"/>
                  </a:moveTo>
                  <a:lnTo>
                    <a:pt x="1077580" y="385"/>
                  </a:lnTo>
                </a:path>
              </a:pathLst>
            </a:custGeom>
            <a:noFill/>
            <a:ln w="7575" cap="flat">
              <a:noFill/>
              <a:prstDash val="solid"/>
              <a:round/>
            </a:ln>
          </p:spPr>
          <p:txBody>
            <a:bodyPr rtlCol="0" anchor="ctr"/>
            <a:lstStyle/>
            <a:p>
              <a:endParaRPr lang="en-GB"/>
            </a:p>
          </p:txBody>
        </p:sp>
        <p:sp>
          <p:nvSpPr>
            <p:cNvPr id="421" name="Freeform: Shape 420">
              <a:extLst>
                <a:ext uri="{FF2B5EF4-FFF2-40B4-BE49-F238E27FC236}">
                  <a16:creationId xmlns:a16="http://schemas.microsoft.com/office/drawing/2014/main" id="{EEFEF923-A7F9-4B3D-8061-73AAA42BBFA9}"/>
                </a:ext>
              </a:extLst>
            </p:cNvPr>
            <p:cNvSpPr/>
            <p:nvPr/>
          </p:nvSpPr>
          <p:spPr>
            <a:xfrm>
              <a:off x="4032000" y="1665132"/>
              <a:ext cx="1077355" cy="43099"/>
            </a:xfrm>
            <a:custGeom>
              <a:avLst/>
              <a:gdLst>
                <a:gd name="connsiteX0" fmla="*/ 224 w 1077355"/>
                <a:gd name="connsiteY0" fmla="*/ 43485 h 43099"/>
                <a:gd name="connsiteX1" fmla="*/ 1077580 w 1077355"/>
                <a:gd name="connsiteY1" fmla="*/ 43485 h 43099"/>
                <a:gd name="connsiteX2" fmla="*/ 1077580 w 1077355"/>
                <a:gd name="connsiteY2" fmla="*/ 385 h 43099"/>
                <a:gd name="connsiteX3" fmla="*/ 224 w 1077355"/>
                <a:gd name="connsiteY3" fmla="*/ 385 h 43099"/>
                <a:gd name="connsiteX4" fmla="*/ 224 w 1077355"/>
                <a:gd name="connsiteY4" fmla="*/ 43485 h 43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7355" h="43099">
                  <a:moveTo>
                    <a:pt x="224" y="43485"/>
                  </a:moveTo>
                  <a:lnTo>
                    <a:pt x="1077580" y="43485"/>
                  </a:lnTo>
                  <a:lnTo>
                    <a:pt x="1077580" y="385"/>
                  </a:lnTo>
                  <a:lnTo>
                    <a:pt x="224" y="385"/>
                  </a:lnTo>
                  <a:lnTo>
                    <a:pt x="224" y="43485"/>
                  </a:lnTo>
                  <a:close/>
                </a:path>
              </a:pathLst>
            </a:custGeom>
            <a:solidFill>
              <a:srgbClr val="231F20"/>
            </a:solidFill>
            <a:ln w="7575" cap="flat">
              <a:noFill/>
              <a:prstDash val="solid"/>
              <a:round/>
            </a:ln>
          </p:spPr>
          <p:txBody>
            <a:bodyPr rtlCol="0" anchor="ctr"/>
            <a:lstStyle/>
            <a:p>
              <a:endParaRPr lang="en-GB"/>
            </a:p>
          </p:txBody>
        </p:sp>
        <p:sp>
          <p:nvSpPr>
            <p:cNvPr id="422" name="Freeform: Shape 421">
              <a:extLst>
                <a:ext uri="{FF2B5EF4-FFF2-40B4-BE49-F238E27FC236}">
                  <a16:creationId xmlns:a16="http://schemas.microsoft.com/office/drawing/2014/main" id="{B28C471D-419D-490E-88B5-2168E8DB8A08}"/>
                </a:ext>
              </a:extLst>
            </p:cNvPr>
            <p:cNvSpPr/>
            <p:nvPr/>
          </p:nvSpPr>
          <p:spPr>
            <a:xfrm>
              <a:off x="4430448" y="1070890"/>
              <a:ext cx="182157" cy="203731"/>
            </a:xfrm>
            <a:custGeom>
              <a:avLst/>
              <a:gdLst>
                <a:gd name="connsiteX0" fmla="*/ 180903 w 182157"/>
                <a:gd name="connsiteY0" fmla="*/ 172933 h 203731"/>
                <a:gd name="connsiteX1" fmla="*/ 172146 w 182157"/>
                <a:gd name="connsiteY1" fmla="*/ 134531 h 203731"/>
                <a:gd name="connsiteX2" fmla="*/ 136473 w 182157"/>
                <a:gd name="connsiteY2" fmla="*/ 120248 h 203731"/>
                <a:gd name="connsiteX3" fmla="*/ 4422 w 182157"/>
                <a:gd name="connsiteY3" fmla="*/ 884 h 203731"/>
                <a:gd name="connsiteX4" fmla="*/ 690 w 182157"/>
                <a:gd name="connsiteY4" fmla="*/ 4114 h 203731"/>
                <a:gd name="connsiteX5" fmla="*/ 99675 w 182157"/>
                <a:gd name="connsiteY5" fmla="*/ 151976 h 203731"/>
                <a:gd name="connsiteX6" fmla="*/ 98771 w 182157"/>
                <a:gd name="connsiteY6" fmla="*/ 166966 h 203731"/>
                <a:gd name="connsiteX7" fmla="*/ 108690 w 182157"/>
                <a:gd name="connsiteY7" fmla="*/ 189390 h 203731"/>
                <a:gd name="connsiteX8" fmla="*/ 129442 w 182157"/>
                <a:gd name="connsiteY8" fmla="*/ 202449 h 203731"/>
                <a:gd name="connsiteX9" fmla="*/ 167844 w 182157"/>
                <a:gd name="connsiteY9" fmla="*/ 193684 h 203731"/>
                <a:gd name="connsiteX10" fmla="*/ 180903 w 182157"/>
                <a:gd name="connsiteY10" fmla="*/ 172933 h 20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157" h="203731">
                  <a:moveTo>
                    <a:pt x="180903" y="172933"/>
                  </a:moveTo>
                  <a:cubicBezTo>
                    <a:pt x="184415" y="159934"/>
                    <a:pt x="181618" y="145484"/>
                    <a:pt x="172146" y="134531"/>
                  </a:cubicBezTo>
                  <a:cubicBezTo>
                    <a:pt x="162926" y="123866"/>
                    <a:pt x="149517" y="119031"/>
                    <a:pt x="136473" y="120248"/>
                  </a:cubicBezTo>
                  <a:lnTo>
                    <a:pt x="4422" y="884"/>
                  </a:lnTo>
                  <a:cubicBezTo>
                    <a:pt x="2248" y="-1184"/>
                    <a:pt x="-1043" y="1666"/>
                    <a:pt x="690" y="4114"/>
                  </a:cubicBezTo>
                  <a:lnTo>
                    <a:pt x="99675" y="151976"/>
                  </a:lnTo>
                  <a:cubicBezTo>
                    <a:pt x="98482" y="156871"/>
                    <a:pt x="98178" y="161956"/>
                    <a:pt x="98771" y="166966"/>
                  </a:cubicBezTo>
                  <a:cubicBezTo>
                    <a:pt x="99728" y="174993"/>
                    <a:pt x="103004" y="182822"/>
                    <a:pt x="108690" y="189390"/>
                  </a:cubicBezTo>
                  <a:cubicBezTo>
                    <a:pt x="114368" y="195957"/>
                    <a:pt x="121643" y="200336"/>
                    <a:pt x="129442" y="202449"/>
                  </a:cubicBezTo>
                  <a:cubicBezTo>
                    <a:pt x="142440" y="205953"/>
                    <a:pt x="156898" y="203156"/>
                    <a:pt x="167844" y="193684"/>
                  </a:cubicBezTo>
                  <a:cubicBezTo>
                    <a:pt x="174412" y="188006"/>
                    <a:pt x="178798" y="180724"/>
                    <a:pt x="180903" y="172933"/>
                  </a:cubicBezTo>
                  <a:close/>
                </a:path>
              </a:pathLst>
            </a:custGeom>
            <a:solidFill>
              <a:srgbClr val="231F20"/>
            </a:solidFill>
            <a:ln w="7575" cap="flat">
              <a:noFill/>
              <a:prstDash val="solid"/>
              <a:round/>
            </a:ln>
          </p:spPr>
          <p:txBody>
            <a:bodyPr rtlCol="0" anchor="ctr"/>
            <a:lstStyle/>
            <a:p>
              <a:endParaRPr lang="en-GB"/>
            </a:p>
          </p:txBody>
        </p:sp>
        <p:sp>
          <p:nvSpPr>
            <p:cNvPr id="423" name="Freeform: Shape 422">
              <a:extLst>
                <a:ext uri="{FF2B5EF4-FFF2-40B4-BE49-F238E27FC236}">
                  <a16:creationId xmlns:a16="http://schemas.microsoft.com/office/drawing/2014/main" id="{31AE98F3-D6A5-49F3-8EF8-BE60FCCF5B2F}"/>
                </a:ext>
              </a:extLst>
            </p:cNvPr>
            <p:cNvSpPr/>
            <p:nvPr/>
          </p:nvSpPr>
          <p:spPr>
            <a:xfrm>
              <a:off x="4550104" y="1212125"/>
              <a:ext cx="41139" cy="41138"/>
            </a:xfrm>
            <a:custGeom>
              <a:avLst/>
              <a:gdLst>
                <a:gd name="connsiteX0" fmla="*/ 34244 w 41139"/>
                <a:gd name="connsiteY0" fmla="*/ 36322 h 41138"/>
                <a:gd name="connsiteX1" fmla="*/ 5238 w 41139"/>
                <a:gd name="connsiteY1" fmla="*/ 34216 h 41138"/>
                <a:gd name="connsiteX2" fmla="*/ 7343 w 41139"/>
                <a:gd name="connsiteY2" fmla="*/ 5209 h 41138"/>
                <a:gd name="connsiteX3" fmla="*/ 36358 w 41139"/>
                <a:gd name="connsiteY3" fmla="*/ 7315 h 41138"/>
                <a:gd name="connsiteX4" fmla="*/ 34244 w 41139"/>
                <a:gd name="connsiteY4" fmla="*/ 36322 h 41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39" h="41138">
                  <a:moveTo>
                    <a:pt x="34244" y="36322"/>
                  </a:moveTo>
                  <a:cubicBezTo>
                    <a:pt x="25655" y="43756"/>
                    <a:pt x="12664" y="42813"/>
                    <a:pt x="5238" y="34216"/>
                  </a:cubicBezTo>
                  <a:cubicBezTo>
                    <a:pt x="-2197" y="25627"/>
                    <a:pt x="-1254" y="12636"/>
                    <a:pt x="7343" y="5209"/>
                  </a:cubicBezTo>
                  <a:cubicBezTo>
                    <a:pt x="15933" y="-2225"/>
                    <a:pt x="28923" y="-1282"/>
                    <a:pt x="36358" y="7315"/>
                  </a:cubicBezTo>
                  <a:cubicBezTo>
                    <a:pt x="43784" y="15912"/>
                    <a:pt x="42842" y="28903"/>
                    <a:pt x="34244" y="36322"/>
                  </a:cubicBezTo>
                  <a:close/>
                </a:path>
              </a:pathLst>
            </a:custGeom>
            <a:solidFill>
              <a:schemeClr val="bg1">
                <a:lumMod val="75000"/>
              </a:schemeClr>
            </a:solidFill>
            <a:ln w="7575" cap="flat">
              <a:noFill/>
              <a:prstDash val="solid"/>
              <a:round/>
            </a:ln>
          </p:spPr>
          <p:txBody>
            <a:bodyPr rtlCol="0" anchor="ctr"/>
            <a:lstStyle/>
            <a:p>
              <a:endParaRPr lang="en-GB"/>
            </a:p>
          </p:txBody>
        </p:sp>
      </p:grpSp>
      <p:grpSp>
        <p:nvGrpSpPr>
          <p:cNvPr id="424" name="Group 423">
            <a:extLst>
              <a:ext uri="{FF2B5EF4-FFF2-40B4-BE49-F238E27FC236}">
                <a16:creationId xmlns:a16="http://schemas.microsoft.com/office/drawing/2014/main" id="{A76DA909-D32B-434E-BBA6-D454BD6336AC}"/>
              </a:ext>
            </a:extLst>
          </p:cNvPr>
          <p:cNvGrpSpPr>
            <a:grpSpLocks noChangeAspect="1"/>
          </p:cNvGrpSpPr>
          <p:nvPr/>
        </p:nvGrpSpPr>
        <p:grpSpPr>
          <a:xfrm>
            <a:off x="69679" y="4751314"/>
            <a:ext cx="504004" cy="504000"/>
            <a:chOff x="5429250" y="783087"/>
            <a:chExt cx="1077363" cy="1077355"/>
          </a:xfrm>
        </p:grpSpPr>
        <p:sp>
          <p:nvSpPr>
            <p:cNvPr id="425" name="Freeform: Shape 424">
              <a:extLst>
                <a:ext uri="{FF2B5EF4-FFF2-40B4-BE49-F238E27FC236}">
                  <a16:creationId xmlns:a16="http://schemas.microsoft.com/office/drawing/2014/main" id="{5E28913A-07F4-4A3C-93A1-362AE4C76C8F}"/>
                </a:ext>
              </a:extLst>
            </p:cNvPr>
            <p:cNvSpPr/>
            <p:nvPr/>
          </p:nvSpPr>
          <p:spPr>
            <a:xfrm>
              <a:off x="5429250" y="783087"/>
              <a:ext cx="1077363" cy="1077355"/>
            </a:xfrm>
            <a:custGeom>
              <a:avLst/>
              <a:gdLst>
                <a:gd name="connsiteX0" fmla="*/ 224 w 1077363"/>
                <a:gd name="connsiteY0" fmla="*/ 225 h 1077355"/>
                <a:gd name="connsiteX1" fmla="*/ 1077588 w 1077363"/>
                <a:gd name="connsiteY1" fmla="*/ 225 h 1077355"/>
                <a:gd name="connsiteX2" fmla="*/ 1077588 w 1077363"/>
                <a:gd name="connsiteY2" fmla="*/ 1077581 h 1077355"/>
                <a:gd name="connsiteX3" fmla="*/ 224 w 1077363"/>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63" h="1077355">
                  <a:moveTo>
                    <a:pt x="224" y="225"/>
                  </a:moveTo>
                  <a:lnTo>
                    <a:pt x="1077588" y="225"/>
                  </a:lnTo>
                  <a:lnTo>
                    <a:pt x="1077588"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426" name="Freeform: Shape 425">
              <a:extLst>
                <a:ext uri="{FF2B5EF4-FFF2-40B4-BE49-F238E27FC236}">
                  <a16:creationId xmlns:a16="http://schemas.microsoft.com/office/drawing/2014/main" id="{AAD48DEF-600B-4489-B059-4D6E34B23F7C}"/>
                </a:ext>
              </a:extLst>
            </p:cNvPr>
            <p:cNvSpPr/>
            <p:nvPr/>
          </p:nvSpPr>
          <p:spPr>
            <a:xfrm>
              <a:off x="5581391" y="935235"/>
              <a:ext cx="773065" cy="773065"/>
            </a:xfrm>
            <a:custGeom>
              <a:avLst/>
              <a:gdLst>
                <a:gd name="connsiteX0" fmla="*/ 773290 w 773065"/>
                <a:gd name="connsiteY0" fmla="*/ 226647 h 773065"/>
                <a:gd name="connsiteX1" fmla="*/ 546868 w 773065"/>
                <a:gd name="connsiteY1" fmla="*/ 225 h 773065"/>
                <a:gd name="connsiteX2" fmla="*/ 226646 w 773065"/>
                <a:gd name="connsiteY2" fmla="*/ 225 h 773065"/>
                <a:gd name="connsiteX3" fmla="*/ 224 w 773065"/>
                <a:gd name="connsiteY3" fmla="*/ 226647 h 773065"/>
                <a:gd name="connsiteX4" fmla="*/ 224 w 773065"/>
                <a:gd name="connsiteY4" fmla="*/ 546869 h 773065"/>
                <a:gd name="connsiteX5" fmla="*/ 226646 w 773065"/>
                <a:gd name="connsiteY5" fmla="*/ 773291 h 773065"/>
                <a:gd name="connsiteX6" fmla="*/ 546868 w 773065"/>
                <a:gd name="connsiteY6" fmla="*/ 773291 h 773065"/>
                <a:gd name="connsiteX7" fmla="*/ 773290 w 773065"/>
                <a:gd name="connsiteY7" fmla="*/ 546869 h 773065"/>
                <a:gd name="connsiteX8" fmla="*/ 773290 w 773065"/>
                <a:gd name="connsiteY8" fmla="*/ 226647 h 773065"/>
                <a:gd name="connsiteX9" fmla="*/ 533475 w 773065"/>
                <a:gd name="connsiteY9" fmla="*/ 32546 h 773065"/>
                <a:gd name="connsiteX10" fmla="*/ 740969 w 773065"/>
                <a:gd name="connsiteY10" fmla="*/ 240040 h 773065"/>
                <a:gd name="connsiteX11" fmla="*/ 740969 w 773065"/>
                <a:gd name="connsiteY11" fmla="*/ 533476 h 773065"/>
                <a:gd name="connsiteX12" fmla="*/ 533475 w 773065"/>
                <a:gd name="connsiteY12" fmla="*/ 740970 h 773065"/>
                <a:gd name="connsiteX13" fmla="*/ 240040 w 773065"/>
                <a:gd name="connsiteY13" fmla="*/ 740970 h 773065"/>
                <a:gd name="connsiteX14" fmla="*/ 32545 w 773065"/>
                <a:gd name="connsiteY14" fmla="*/ 533476 h 773065"/>
                <a:gd name="connsiteX15" fmla="*/ 32545 w 773065"/>
                <a:gd name="connsiteY15" fmla="*/ 240040 h 773065"/>
                <a:gd name="connsiteX16" fmla="*/ 240040 w 773065"/>
                <a:gd name="connsiteY16" fmla="*/ 32546 h 773065"/>
                <a:gd name="connsiteX17" fmla="*/ 533475 w 773065"/>
                <a:gd name="connsiteY17" fmla="*/ 32546 h 773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73065" h="773065">
                  <a:moveTo>
                    <a:pt x="773290" y="226647"/>
                  </a:moveTo>
                  <a:lnTo>
                    <a:pt x="546868" y="225"/>
                  </a:lnTo>
                  <a:lnTo>
                    <a:pt x="226646" y="225"/>
                  </a:lnTo>
                  <a:lnTo>
                    <a:pt x="224" y="226647"/>
                  </a:lnTo>
                  <a:lnTo>
                    <a:pt x="224" y="546869"/>
                  </a:lnTo>
                  <a:lnTo>
                    <a:pt x="226646" y="773291"/>
                  </a:lnTo>
                  <a:lnTo>
                    <a:pt x="546868" y="773291"/>
                  </a:lnTo>
                  <a:lnTo>
                    <a:pt x="773290" y="546869"/>
                  </a:lnTo>
                  <a:lnTo>
                    <a:pt x="773290" y="226647"/>
                  </a:lnTo>
                  <a:close/>
                  <a:moveTo>
                    <a:pt x="533475" y="32546"/>
                  </a:moveTo>
                  <a:lnTo>
                    <a:pt x="740969" y="240040"/>
                  </a:lnTo>
                  <a:cubicBezTo>
                    <a:pt x="740969" y="280586"/>
                    <a:pt x="740969" y="492930"/>
                    <a:pt x="740969" y="533476"/>
                  </a:cubicBezTo>
                  <a:cubicBezTo>
                    <a:pt x="740969" y="533476"/>
                    <a:pt x="533475" y="740970"/>
                    <a:pt x="533475" y="740970"/>
                  </a:cubicBezTo>
                  <a:cubicBezTo>
                    <a:pt x="533475" y="740970"/>
                    <a:pt x="240040" y="740970"/>
                    <a:pt x="240040" y="740970"/>
                  </a:cubicBezTo>
                  <a:cubicBezTo>
                    <a:pt x="240040" y="740970"/>
                    <a:pt x="32545" y="533476"/>
                    <a:pt x="32545" y="533476"/>
                  </a:cubicBezTo>
                  <a:cubicBezTo>
                    <a:pt x="32545" y="533476"/>
                    <a:pt x="32545" y="240040"/>
                    <a:pt x="32545" y="240040"/>
                  </a:cubicBezTo>
                  <a:cubicBezTo>
                    <a:pt x="32545" y="240040"/>
                    <a:pt x="208714" y="63871"/>
                    <a:pt x="240040" y="32546"/>
                  </a:cubicBezTo>
                  <a:cubicBezTo>
                    <a:pt x="240040" y="32546"/>
                    <a:pt x="533475" y="32546"/>
                    <a:pt x="533475" y="32546"/>
                  </a:cubicBezTo>
                  <a:close/>
                </a:path>
              </a:pathLst>
            </a:custGeom>
            <a:solidFill>
              <a:srgbClr val="FFFFFF"/>
            </a:solidFill>
            <a:ln w="7575" cap="flat">
              <a:noFill/>
              <a:prstDash val="solid"/>
              <a:round/>
            </a:ln>
          </p:spPr>
          <p:txBody>
            <a:bodyPr rtlCol="0" anchor="ctr"/>
            <a:lstStyle/>
            <a:p>
              <a:endParaRPr lang="en-GB"/>
            </a:p>
          </p:txBody>
        </p:sp>
        <p:sp>
          <p:nvSpPr>
            <p:cNvPr id="429" name="Freeform: Shape 428">
              <a:extLst>
                <a:ext uri="{FF2B5EF4-FFF2-40B4-BE49-F238E27FC236}">
                  <a16:creationId xmlns:a16="http://schemas.microsoft.com/office/drawing/2014/main" id="{C89E97D5-11FC-42AA-87A7-58DE27FAC619}"/>
                </a:ext>
              </a:extLst>
            </p:cNvPr>
            <p:cNvSpPr/>
            <p:nvPr/>
          </p:nvSpPr>
          <p:spPr>
            <a:xfrm>
              <a:off x="5786308" y="1054372"/>
              <a:ext cx="435945" cy="515478"/>
            </a:xfrm>
            <a:custGeom>
              <a:avLst/>
              <a:gdLst>
                <a:gd name="connsiteX0" fmla="*/ 378742 w 435945"/>
                <a:gd name="connsiteY0" fmla="*/ 202007 h 515478"/>
                <a:gd name="connsiteX1" fmla="*/ 309432 w 435945"/>
                <a:gd name="connsiteY1" fmla="*/ 282171 h 515478"/>
                <a:gd name="connsiteX2" fmla="*/ 309524 w 435945"/>
                <a:gd name="connsiteY2" fmla="*/ 71408 h 515478"/>
                <a:gd name="connsiteX3" fmla="*/ 279582 w 435945"/>
                <a:gd name="connsiteY3" fmla="*/ 41466 h 515478"/>
                <a:gd name="connsiteX4" fmla="*/ 279088 w 435945"/>
                <a:gd name="connsiteY4" fmla="*/ 41466 h 515478"/>
                <a:gd name="connsiteX5" fmla="*/ 249146 w 435945"/>
                <a:gd name="connsiteY5" fmla="*/ 71408 h 515478"/>
                <a:gd name="connsiteX6" fmla="*/ 249146 w 435945"/>
                <a:gd name="connsiteY6" fmla="*/ 231257 h 515478"/>
                <a:gd name="connsiteX7" fmla="*/ 224107 w 435945"/>
                <a:gd name="connsiteY7" fmla="*/ 223268 h 515478"/>
                <a:gd name="connsiteX8" fmla="*/ 224107 w 435945"/>
                <a:gd name="connsiteY8" fmla="*/ 30171 h 515478"/>
                <a:gd name="connsiteX9" fmla="*/ 194150 w 435945"/>
                <a:gd name="connsiteY9" fmla="*/ 221 h 515478"/>
                <a:gd name="connsiteX10" fmla="*/ 193671 w 435945"/>
                <a:gd name="connsiteY10" fmla="*/ 221 h 515478"/>
                <a:gd name="connsiteX11" fmla="*/ 163714 w 435945"/>
                <a:gd name="connsiteY11" fmla="*/ 30171 h 515478"/>
                <a:gd name="connsiteX12" fmla="*/ 163714 w 435945"/>
                <a:gd name="connsiteY12" fmla="*/ 216031 h 515478"/>
                <a:gd name="connsiteX13" fmla="*/ 140887 w 435945"/>
                <a:gd name="connsiteY13" fmla="*/ 217354 h 515478"/>
                <a:gd name="connsiteX14" fmla="*/ 140887 w 435945"/>
                <a:gd name="connsiteY14" fmla="*/ 53735 h 515478"/>
                <a:gd name="connsiteX15" fmla="*/ 110946 w 435945"/>
                <a:gd name="connsiteY15" fmla="*/ 23785 h 515478"/>
                <a:gd name="connsiteX16" fmla="*/ 110452 w 435945"/>
                <a:gd name="connsiteY16" fmla="*/ 23785 h 515478"/>
                <a:gd name="connsiteX17" fmla="*/ 80510 w 435945"/>
                <a:gd name="connsiteY17" fmla="*/ 53735 h 515478"/>
                <a:gd name="connsiteX18" fmla="*/ 80510 w 435945"/>
                <a:gd name="connsiteY18" fmla="*/ 231599 h 515478"/>
                <a:gd name="connsiteX19" fmla="*/ 60625 w 435945"/>
                <a:gd name="connsiteY19" fmla="*/ 239740 h 515478"/>
                <a:gd name="connsiteX20" fmla="*/ 60625 w 435945"/>
                <a:gd name="connsiteY20" fmla="*/ 108883 h 515478"/>
                <a:gd name="connsiteX21" fmla="*/ 31504 w 435945"/>
                <a:gd name="connsiteY21" fmla="*/ 79754 h 515478"/>
                <a:gd name="connsiteX22" fmla="*/ 29376 w 435945"/>
                <a:gd name="connsiteY22" fmla="*/ 79754 h 515478"/>
                <a:gd name="connsiteX23" fmla="*/ 240 w 435945"/>
                <a:gd name="connsiteY23" fmla="*/ 108883 h 515478"/>
                <a:gd name="connsiteX24" fmla="*/ 240 w 435945"/>
                <a:gd name="connsiteY24" fmla="*/ 305568 h 515478"/>
                <a:gd name="connsiteX25" fmla="*/ 718 w 435945"/>
                <a:gd name="connsiteY25" fmla="*/ 310220 h 515478"/>
                <a:gd name="connsiteX26" fmla="*/ 163714 w 435945"/>
                <a:gd name="connsiteY26" fmla="*/ 515700 h 515478"/>
                <a:gd name="connsiteX27" fmla="*/ 340446 w 435945"/>
                <a:gd name="connsiteY27" fmla="*/ 375789 h 515478"/>
                <a:gd name="connsiteX28" fmla="*/ 400702 w 435945"/>
                <a:gd name="connsiteY28" fmla="*/ 269750 h 515478"/>
                <a:gd name="connsiteX29" fmla="*/ 436185 w 435945"/>
                <a:gd name="connsiteY29" fmla="*/ 231462 h 515478"/>
                <a:gd name="connsiteX30" fmla="*/ 378742 w 435945"/>
                <a:gd name="connsiteY30" fmla="*/ 202007 h 515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35945" h="515478">
                  <a:moveTo>
                    <a:pt x="378742" y="202007"/>
                  </a:moveTo>
                  <a:cubicBezTo>
                    <a:pt x="343829" y="213302"/>
                    <a:pt x="320424" y="256934"/>
                    <a:pt x="309432" y="282171"/>
                  </a:cubicBezTo>
                  <a:lnTo>
                    <a:pt x="309524" y="71408"/>
                  </a:lnTo>
                  <a:cubicBezTo>
                    <a:pt x="309524" y="54936"/>
                    <a:pt x="296054" y="41466"/>
                    <a:pt x="279582" y="41466"/>
                  </a:cubicBezTo>
                  <a:lnTo>
                    <a:pt x="279088" y="41466"/>
                  </a:lnTo>
                  <a:cubicBezTo>
                    <a:pt x="262616" y="41466"/>
                    <a:pt x="249146" y="54936"/>
                    <a:pt x="249146" y="71408"/>
                  </a:cubicBezTo>
                  <a:lnTo>
                    <a:pt x="249146" y="231257"/>
                  </a:lnTo>
                  <a:cubicBezTo>
                    <a:pt x="240678" y="228034"/>
                    <a:pt x="232339" y="225419"/>
                    <a:pt x="224107" y="223268"/>
                  </a:cubicBezTo>
                  <a:lnTo>
                    <a:pt x="224107" y="30171"/>
                  </a:lnTo>
                  <a:cubicBezTo>
                    <a:pt x="224107" y="13698"/>
                    <a:pt x="210622" y="221"/>
                    <a:pt x="194150" y="221"/>
                  </a:cubicBezTo>
                  <a:lnTo>
                    <a:pt x="193671" y="221"/>
                  </a:lnTo>
                  <a:cubicBezTo>
                    <a:pt x="177199" y="221"/>
                    <a:pt x="163714" y="13698"/>
                    <a:pt x="163714" y="30171"/>
                  </a:cubicBezTo>
                  <a:lnTo>
                    <a:pt x="163714" y="216031"/>
                  </a:lnTo>
                  <a:cubicBezTo>
                    <a:pt x="155908" y="216115"/>
                    <a:pt x="148306" y="216556"/>
                    <a:pt x="140887" y="217354"/>
                  </a:cubicBezTo>
                  <a:lnTo>
                    <a:pt x="140887" y="53735"/>
                  </a:lnTo>
                  <a:cubicBezTo>
                    <a:pt x="140887" y="37263"/>
                    <a:pt x="127418" y="23785"/>
                    <a:pt x="110946" y="23785"/>
                  </a:cubicBezTo>
                  <a:lnTo>
                    <a:pt x="110452" y="23785"/>
                  </a:lnTo>
                  <a:cubicBezTo>
                    <a:pt x="93987" y="23785"/>
                    <a:pt x="80510" y="37263"/>
                    <a:pt x="80510" y="53735"/>
                  </a:cubicBezTo>
                  <a:lnTo>
                    <a:pt x="80510" y="231599"/>
                  </a:lnTo>
                  <a:cubicBezTo>
                    <a:pt x="73509" y="234183"/>
                    <a:pt x="66843" y="236890"/>
                    <a:pt x="60625" y="239740"/>
                  </a:cubicBezTo>
                  <a:lnTo>
                    <a:pt x="60625" y="108883"/>
                  </a:lnTo>
                  <a:cubicBezTo>
                    <a:pt x="60625" y="92859"/>
                    <a:pt x="47520" y="79754"/>
                    <a:pt x="31504" y="79754"/>
                  </a:cubicBezTo>
                  <a:lnTo>
                    <a:pt x="29376" y="79754"/>
                  </a:lnTo>
                  <a:cubicBezTo>
                    <a:pt x="13352" y="79754"/>
                    <a:pt x="240" y="92859"/>
                    <a:pt x="240" y="108883"/>
                  </a:cubicBezTo>
                  <a:lnTo>
                    <a:pt x="240" y="305568"/>
                  </a:lnTo>
                  <a:cubicBezTo>
                    <a:pt x="240" y="307164"/>
                    <a:pt x="468" y="308700"/>
                    <a:pt x="718" y="310220"/>
                  </a:cubicBezTo>
                  <a:cubicBezTo>
                    <a:pt x="4390" y="444779"/>
                    <a:pt x="34096" y="515700"/>
                    <a:pt x="163714" y="515700"/>
                  </a:cubicBezTo>
                  <a:cubicBezTo>
                    <a:pt x="303633" y="515700"/>
                    <a:pt x="337854" y="384736"/>
                    <a:pt x="340446" y="375789"/>
                  </a:cubicBezTo>
                  <a:cubicBezTo>
                    <a:pt x="356036" y="322298"/>
                    <a:pt x="391436" y="279168"/>
                    <a:pt x="400702" y="269750"/>
                  </a:cubicBezTo>
                  <a:cubicBezTo>
                    <a:pt x="412370" y="257877"/>
                    <a:pt x="436185" y="231462"/>
                    <a:pt x="436185" y="231462"/>
                  </a:cubicBezTo>
                  <a:cubicBezTo>
                    <a:pt x="436185" y="231462"/>
                    <a:pt x="428819" y="185801"/>
                    <a:pt x="378742" y="202007"/>
                  </a:cubicBezTo>
                  <a:close/>
                </a:path>
              </a:pathLst>
            </a:custGeom>
            <a:solidFill>
              <a:srgbClr val="231F20"/>
            </a:solidFill>
            <a:ln w="7575" cap="flat">
              <a:noFill/>
              <a:prstDash val="solid"/>
              <a:round/>
            </a:ln>
          </p:spPr>
          <p:txBody>
            <a:bodyPr rtlCol="0" anchor="ctr"/>
            <a:lstStyle/>
            <a:p>
              <a:endParaRPr lang="en-GB"/>
            </a:p>
          </p:txBody>
        </p:sp>
      </p:grpSp>
      <p:grpSp>
        <p:nvGrpSpPr>
          <p:cNvPr id="430" name="Group 429">
            <a:extLst>
              <a:ext uri="{FF2B5EF4-FFF2-40B4-BE49-F238E27FC236}">
                <a16:creationId xmlns:a16="http://schemas.microsoft.com/office/drawing/2014/main" id="{13D5F7A9-5F01-48A2-8932-07073A954BC4}"/>
              </a:ext>
            </a:extLst>
          </p:cNvPr>
          <p:cNvGrpSpPr>
            <a:grpSpLocks noChangeAspect="1"/>
          </p:cNvGrpSpPr>
          <p:nvPr/>
        </p:nvGrpSpPr>
        <p:grpSpPr>
          <a:xfrm>
            <a:off x="69679" y="1262458"/>
            <a:ext cx="504004" cy="504000"/>
            <a:chOff x="6851400" y="916437"/>
            <a:chExt cx="1077363" cy="1077355"/>
          </a:xfrm>
        </p:grpSpPr>
        <p:sp>
          <p:nvSpPr>
            <p:cNvPr id="431" name="Freeform: Shape 430">
              <a:extLst>
                <a:ext uri="{FF2B5EF4-FFF2-40B4-BE49-F238E27FC236}">
                  <a16:creationId xmlns:a16="http://schemas.microsoft.com/office/drawing/2014/main" id="{5B3E7BB0-A31C-497D-A766-881A139DA604}"/>
                </a:ext>
              </a:extLst>
            </p:cNvPr>
            <p:cNvSpPr/>
            <p:nvPr/>
          </p:nvSpPr>
          <p:spPr>
            <a:xfrm>
              <a:off x="6851400" y="916437"/>
              <a:ext cx="1077363" cy="1077355"/>
            </a:xfrm>
            <a:custGeom>
              <a:avLst/>
              <a:gdLst>
                <a:gd name="connsiteX0" fmla="*/ 224 w 1077363"/>
                <a:gd name="connsiteY0" fmla="*/ 225 h 1077355"/>
                <a:gd name="connsiteX1" fmla="*/ 1077588 w 1077363"/>
                <a:gd name="connsiteY1" fmla="*/ 225 h 1077355"/>
                <a:gd name="connsiteX2" fmla="*/ 1077588 w 1077363"/>
                <a:gd name="connsiteY2" fmla="*/ 1077581 h 1077355"/>
                <a:gd name="connsiteX3" fmla="*/ 224 w 1077363"/>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63" h="1077355">
                  <a:moveTo>
                    <a:pt x="224" y="225"/>
                  </a:moveTo>
                  <a:lnTo>
                    <a:pt x="1077588" y="225"/>
                  </a:lnTo>
                  <a:lnTo>
                    <a:pt x="1077588"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432" name="Freeform: Shape 431">
              <a:extLst>
                <a:ext uri="{FF2B5EF4-FFF2-40B4-BE49-F238E27FC236}">
                  <a16:creationId xmlns:a16="http://schemas.microsoft.com/office/drawing/2014/main" id="{46679A52-CC52-4AC8-BF9F-70120AF5784D}"/>
                </a:ext>
              </a:extLst>
            </p:cNvPr>
            <p:cNvSpPr/>
            <p:nvPr/>
          </p:nvSpPr>
          <p:spPr>
            <a:xfrm>
              <a:off x="7047803" y="1566961"/>
              <a:ext cx="63494" cy="264968"/>
            </a:xfrm>
            <a:custGeom>
              <a:avLst/>
              <a:gdLst>
                <a:gd name="connsiteX0" fmla="*/ 95 w 63494"/>
                <a:gd name="connsiteY0" fmla="*/ 327 h 264968"/>
                <a:gd name="connsiteX1" fmla="*/ 63589 w 63494"/>
                <a:gd name="connsiteY1" fmla="*/ 327 h 264968"/>
                <a:gd name="connsiteX2" fmla="*/ 63589 w 63494"/>
                <a:gd name="connsiteY2" fmla="*/ 265295 h 264968"/>
                <a:gd name="connsiteX3" fmla="*/ 95 w 63494"/>
                <a:gd name="connsiteY3" fmla="*/ 265295 h 264968"/>
              </a:gdLst>
              <a:ahLst/>
              <a:cxnLst>
                <a:cxn ang="0">
                  <a:pos x="connsiteX0" y="connsiteY0"/>
                </a:cxn>
                <a:cxn ang="0">
                  <a:pos x="connsiteX1" y="connsiteY1"/>
                </a:cxn>
                <a:cxn ang="0">
                  <a:pos x="connsiteX2" y="connsiteY2"/>
                </a:cxn>
                <a:cxn ang="0">
                  <a:pos x="connsiteX3" y="connsiteY3"/>
                </a:cxn>
              </a:cxnLst>
              <a:rect l="l" t="t" r="r" b="b"/>
              <a:pathLst>
                <a:path w="63494" h="264968">
                  <a:moveTo>
                    <a:pt x="95" y="327"/>
                  </a:moveTo>
                  <a:lnTo>
                    <a:pt x="63589" y="327"/>
                  </a:lnTo>
                  <a:lnTo>
                    <a:pt x="63589" y="265295"/>
                  </a:lnTo>
                  <a:lnTo>
                    <a:pt x="95" y="265295"/>
                  </a:lnTo>
                  <a:close/>
                </a:path>
              </a:pathLst>
            </a:custGeom>
            <a:solidFill>
              <a:srgbClr val="FFFFFF"/>
            </a:solidFill>
            <a:ln w="7575" cap="flat">
              <a:noFill/>
              <a:prstDash val="solid"/>
              <a:round/>
            </a:ln>
          </p:spPr>
          <p:txBody>
            <a:bodyPr rtlCol="0" anchor="ctr"/>
            <a:lstStyle/>
            <a:p>
              <a:endParaRPr lang="en-GB"/>
            </a:p>
          </p:txBody>
        </p:sp>
        <p:sp>
          <p:nvSpPr>
            <p:cNvPr id="433" name="Freeform: Shape 432">
              <a:extLst>
                <a:ext uri="{FF2B5EF4-FFF2-40B4-BE49-F238E27FC236}">
                  <a16:creationId xmlns:a16="http://schemas.microsoft.com/office/drawing/2014/main" id="{1767A8B4-544D-474F-829B-D0DB8CBC748A}"/>
                </a:ext>
              </a:extLst>
            </p:cNvPr>
            <p:cNvSpPr/>
            <p:nvPr/>
          </p:nvSpPr>
          <p:spPr>
            <a:xfrm>
              <a:off x="7358326" y="1661757"/>
              <a:ext cx="63501" cy="170171"/>
            </a:xfrm>
            <a:custGeom>
              <a:avLst/>
              <a:gdLst>
                <a:gd name="connsiteX0" fmla="*/ 224 w 63501"/>
                <a:gd name="connsiteY0" fmla="*/ 347 h 170171"/>
                <a:gd name="connsiteX1" fmla="*/ 63726 w 63501"/>
                <a:gd name="connsiteY1" fmla="*/ 347 h 170171"/>
                <a:gd name="connsiteX2" fmla="*/ 63726 w 63501"/>
                <a:gd name="connsiteY2" fmla="*/ 170518 h 170171"/>
                <a:gd name="connsiteX3" fmla="*/ 224 w 63501"/>
                <a:gd name="connsiteY3" fmla="*/ 170518 h 170171"/>
              </a:gdLst>
              <a:ahLst/>
              <a:cxnLst>
                <a:cxn ang="0">
                  <a:pos x="connsiteX0" y="connsiteY0"/>
                </a:cxn>
                <a:cxn ang="0">
                  <a:pos x="connsiteX1" y="connsiteY1"/>
                </a:cxn>
                <a:cxn ang="0">
                  <a:pos x="connsiteX2" y="connsiteY2"/>
                </a:cxn>
                <a:cxn ang="0">
                  <a:pos x="connsiteX3" y="connsiteY3"/>
                </a:cxn>
              </a:cxnLst>
              <a:rect l="l" t="t" r="r" b="b"/>
              <a:pathLst>
                <a:path w="63501" h="170171">
                  <a:moveTo>
                    <a:pt x="224" y="347"/>
                  </a:moveTo>
                  <a:lnTo>
                    <a:pt x="63726" y="347"/>
                  </a:lnTo>
                  <a:lnTo>
                    <a:pt x="63726" y="170518"/>
                  </a:lnTo>
                  <a:lnTo>
                    <a:pt x="224" y="170518"/>
                  </a:lnTo>
                  <a:close/>
                </a:path>
              </a:pathLst>
            </a:custGeom>
            <a:solidFill>
              <a:srgbClr val="FFFFFF"/>
            </a:solidFill>
            <a:ln w="7575" cap="flat">
              <a:noFill/>
              <a:prstDash val="solid"/>
              <a:round/>
            </a:ln>
          </p:spPr>
          <p:txBody>
            <a:bodyPr rtlCol="0" anchor="ctr"/>
            <a:lstStyle/>
            <a:p>
              <a:endParaRPr lang="en-GB"/>
            </a:p>
          </p:txBody>
        </p:sp>
        <p:sp>
          <p:nvSpPr>
            <p:cNvPr id="434" name="Freeform: Shape 433">
              <a:extLst>
                <a:ext uri="{FF2B5EF4-FFF2-40B4-BE49-F238E27FC236}">
                  <a16:creationId xmlns:a16="http://schemas.microsoft.com/office/drawing/2014/main" id="{3000D15A-4F89-42A5-8B02-76004B83355B}"/>
                </a:ext>
              </a:extLst>
            </p:cNvPr>
            <p:cNvSpPr/>
            <p:nvPr/>
          </p:nvSpPr>
          <p:spPr>
            <a:xfrm>
              <a:off x="7668857" y="1566961"/>
              <a:ext cx="63494" cy="264968"/>
            </a:xfrm>
            <a:custGeom>
              <a:avLst/>
              <a:gdLst>
                <a:gd name="connsiteX0" fmla="*/ 354 w 63494"/>
                <a:gd name="connsiteY0" fmla="*/ 327 h 264968"/>
                <a:gd name="connsiteX1" fmla="*/ 63848 w 63494"/>
                <a:gd name="connsiteY1" fmla="*/ 327 h 264968"/>
                <a:gd name="connsiteX2" fmla="*/ 63848 w 63494"/>
                <a:gd name="connsiteY2" fmla="*/ 265295 h 264968"/>
                <a:gd name="connsiteX3" fmla="*/ 354 w 63494"/>
                <a:gd name="connsiteY3" fmla="*/ 265295 h 264968"/>
              </a:gdLst>
              <a:ahLst/>
              <a:cxnLst>
                <a:cxn ang="0">
                  <a:pos x="connsiteX0" y="connsiteY0"/>
                </a:cxn>
                <a:cxn ang="0">
                  <a:pos x="connsiteX1" y="connsiteY1"/>
                </a:cxn>
                <a:cxn ang="0">
                  <a:pos x="connsiteX2" y="connsiteY2"/>
                </a:cxn>
                <a:cxn ang="0">
                  <a:pos x="connsiteX3" y="connsiteY3"/>
                </a:cxn>
              </a:cxnLst>
              <a:rect l="l" t="t" r="r" b="b"/>
              <a:pathLst>
                <a:path w="63494" h="264968">
                  <a:moveTo>
                    <a:pt x="354" y="327"/>
                  </a:moveTo>
                  <a:lnTo>
                    <a:pt x="63848" y="327"/>
                  </a:lnTo>
                  <a:lnTo>
                    <a:pt x="63848" y="265295"/>
                  </a:lnTo>
                  <a:lnTo>
                    <a:pt x="354" y="265295"/>
                  </a:lnTo>
                  <a:close/>
                </a:path>
              </a:pathLst>
            </a:custGeom>
            <a:solidFill>
              <a:srgbClr val="FFFFFF"/>
            </a:solidFill>
            <a:ln w="7575" cap="flat">
              <a:noFill/>
              <a:prstDash val="solid"/>
              <a:round/>
            </a:ln>
          </p:spPr>
          <p:txBody>
            <a:bodyPr rtlCol="0" anchor="ctr"/>
            <a:lstStyle/>
            <a:p>
              <a:endParaRPr lang="en-GB"/>
            </a:p>
          </p:txBody>
        </p:sp>
        <p:sp>
          <p:nvSpPr>
            <p:cNvPr id="435" name="Freeform: Shape 434">
              <a:extLst>
                <a:ext uri="{FF2B5EF4-FFF2-40B4-BE49-F238E27FC236}">
                  <a16:creationId xmlns:a16="http://schemas.microsoft.com/office/drawing/2014/main" id="{EA008CEB-D7FA-4ECC-8AA2-2A884F0F3CC5}"/>
                </a:ext>
              </a:extLst>
            </p:cNvPr>
            <p:cNvSpPr/>
            <p:nvPr/>
          </p:nvSpPr>
          <p:spPr>
            <a:xfrm>
              <a:off x="6944113" y="1187744"/>
              <a:ext cx="270866" cy="379216"/>
            </a:xfrm>
            <a:custGeom>
              <a:avLst/>
              <a:gdLst>
                <a:gd name="connsiteX0" fmla="*/ 252270 w 270866"/>
                <a:gd name="connsiteY0" fmla="*/ 379409 h 379216"/>
                <a:gd name="connsiteX1" fmla="*/ 18787 w 270866"/>
                <a:gd name="connsiteY1" fmla="*/ 379409 h 379216"/>
                <a:gd name="connsiteX2" fmla="*/ 95 w 270866"/>
                <a:gd name="connsiteY2" fmla="*/ 360718 h 379216"/>
                <a:gd name="connsiteX3" fmla="*/ 95 w 270866"/>
                <a:gd name="connsiteY3" fmla="*/ 18885 h 379216"/>
                <a:gd name="connsiteX4" fmla="*/ 18787 w 270866"/>
                <a:gd name="connsiteY4" fmla="*/ 193 h 379216"/>
                <a:gd name="connsiteX5" fmla="*/ 252270 w 270866"/>
                <a:gd name="connsiteY5" fmla="*/ 193 h 379216"/>
                <a:gd name="connsiteX6" fmla="*/ 270962 w 270866"/>
                <a:gd name="connsiteY6" fmla="*/ 18885 h 379216"/>
                <a:gd name="connsiteX7" fmla="*/ 270962 w 270866"/>
                <a:gd name="connsiteY7" fmla="*/ 360718 h 379216"/>
                <a:gd name="connsiteX8" fmla="*/ 252270 w 270866"/>
                <a:gd name="connsiteY8" fmla="*/ 379409 h 379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866" h="379216">
                  <a:moveTo>
                    <a:pt x="252270" y="379409"/>
                  </a:moveTo>
                  <a:lnTo>
                    <a:pt x="18787" y="379409"/>
                  </a:lnTo>
                  <a:cubicBezTo>
                    <a:pt x="8472" y="379409"/>
                    <a:pt x="95" y="371033"/>
                    <a:pt x="95" y="360718"/>
                  </a:cubicBezTo>
                  <a:lnTo>
                    <a:pt x="95" y="18885"/>
                  </a:lnTo>
                  <a:cubicBezTo>
                    <a:pt x="95" y="8562"/>
                    <a:pt x="8472" y="193"/>
                    <a:pt x="18787" y="193"/>
                  </a:cubicBezTo>
                  <a:lnTo>
                    <a:pt x="252270" y="193"/>
                  </a:lnTo>
                  <a:cubicBezTo>
                    <a:pt x="262593" y="193"/>
                    <a:pt x="270962" y="8562"/>
                    <a:pt x="270962" y="18885"/>
                  </a:cubicBezTo>
                  <a:lnTo>
                    <a:pt x="270962" y="360718"/>
                  </a:lnTo>
                  <a:cubicBezTo>
                    <a:pt x="270962" y="371033"/>
                    <a:pt x="262593" y="379409"/>
                    <a:pt x="252270" y="379409"/>
                  </a:cubicBezTo>
                  <a:close/>
                </a:path>
              </a:pathLst>
            </a:custGeom>
            <a:solidFill>
              <a:schemeClr val="bg1">
                <a:lumMod val="75000"/>
              </a:schemeClr>
            </a:solidFill>
            <a:ln w="7575" cap="flat">
              <a:noFill/>
              <a:prstDash val="solid"/>
              <a:round/>
            </a:ln>
          </p:spPr>
          <p:txBody>
            <a:bodyPr rtlCol="0" anchor="ctr"/>
            <a:lstStyle/>
            <a:p>
              <a:endParaRPr lang="en-GB"/>
            </a:p>
          </p:txBody>
        </p:sp>
        <p:sp>
          <p:nvSpPr>
            <p:cNvPr id="436" name="Freeform: Shape 435">
              <a:extLst>
                <a:ext uri="{FF2B5EF4-FFF2-40B4-BE49-F238E27FC236}">
                  <a16:creationId xmlns:a16="http://schemas.microsoft.com/office/drawing/2014/main" id="{D66C65C9-EA54-401D-87AB-CB00288752A3}"/>
                </a:ext>
              </a:extLst>
            </p:cNvPr>
            <p:cNvSpPr/>
            <p:nvPr/>
          </p:nvSpPr>
          <p:spPr>
            <a:xfrm>
              <a:off x="6933342" y="1176973"/>
              <a:ext cx="292409" cy="400758"/>
            </a:xfrm>
            <a:custGeom>
              <a:avLst/>
              <a:gdLst>
                <a:gd name="connsiteX0" fmla="*/ 263041 w 292409"/>
                <a:gd name="connsiteY0" fmla="*/ 400952 h 400758"/>
                <a:gd name="connsiteX1" fmla="*/ 292504 w 292409"/>
                <a:gd name="connsiteY1" fmla="*/ 371489 h 400758"/>
                <a:gd name="connsiteX2" fmla="*/ 292504 w 292409"/>
                <a:gd name="connsiteY2" fmla="*/ 29656 h 400758"/>
                <a:gd name="connsiteX3" fmla="*/ 263041 w 292409"/>
                <a:gd name="connsiteY3" fmla="*/ 193 h 400758"/>
                <a:gd name="connsiteX4" fmla="*/ 29558 w 292409"/>
                <a:gd name="connsiteY4" fmla="*/ 193 h 400758"/>
                <a:gd name="connsiteX5" fmla="*/ 95 w 292409"/>
                <a:gd name="connsiteY5" fmla="*/ 29656 h 400758"/>
                <a:gd name="connsiteX6" fmla="*/ 95 w 292409"/>
                <a:gd name="connsiteY6" fmla="*/ 371489 h 400758"/>
                <a:gd name="connsiteX7" fmla="*/ 29558 w 292409"/>
                <a:gd name="connsiteY7" fmla="*/ 400952 h 400758"/>
                <a:gd name="connsiteX8" fmla="*/ 263041 w 292409"/>
                <a:gd name="connsiteY8" fmla="*/ 400952 h 400758"/>
                <a:gd name="connsiteX9" fmla="*/ 263041 w 292409"/>
                <a:gd name="connsiteY9" fmla="*/ 379409 h 400758"/>
                <a:gd name="connsiteX10" fmla="*/ 29558 w 292409"/>
                <a:gd name="connsiteY10" fmla="*/ 379409 h 400758"/>
                <a:gd name="connsiteX11" fmla="*/ 21637 w 292409"/>
                <a:gd name="connsiteY11" fmla="*/ 371489 h 400758"/>
                <a:gd name="connsiteX12" fmla="*/ 21637 w 292409"/>
                <a:gd name="connsiteY12" fmla="*/ 29656 h 400758"/>
                <a:gd name="connsiteX13" fmla="*/ 29558 w 292409"/>
                <a:gd name="connsiteY13" fmla="*/ 21735 h 400758"/>
                <a:gd name="connsiteX14" fmla="*/ 263041 w 292409"/>
                <a:gd name="connsiteY14" fmla="*/ 21735 h 400758"/>
                <a:gd name="connsiteX15" fmla="*/ 270962 w 292409"/>
                <a:gd name="connsiteY15" fmla="*/ 29656 h 400758"/>
                <a:gd name="connsiteX16" fmla="*/ 270962 w 292409"/>
                <a:gd name="connsiteY16" fmla="*/ 371489 h 400758"/>
                <a:gd name="connsiteX17" fmla="*/ 263041 w 292409"/>
                <a:gd name="connsiteY17" fmla="*/ 379409 h 400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2409" h="400758">
                  <a:moveTo>
                    <a:pt x="263041" y="400952"/>
                  </a:moveTo>
                  <a:cubicBezTo>
                    <a:pt x="279316" y="400952"/>
                    <a:pt x="292504" y="387748"/>
                    <a:pt x="292504" y="371489"/>
                  </a:cubicBezTo>
                  <a:cubicBezTo>
                    <a:pt x="292504" y="371489"/>
                    <a:pt x="292504" y="29656"/>
                    <a:pt x="292504" y="29656"/>
                  </a:cubicBezTo>
                  <a:cubicBezTo>
                    <a:pt x="292504" y="13381"/>
                    <a:pt x="279316" y="193"/>
                    <a:pt x="263041" y="193"/>
                  </a:cubicBezTo>
                  <a:lnTo>
                    <a:pt x="29558" y="193"/>
                  </a:lnTo>
                  <a:cubicBezTo>
                    <a:pt x="13299" y="193"/>
                    <a:pt x="95" y="13381"/>
                    <a:pt x="95" y="29656"/>
                  </a:cubicBezTo>
                  <a:lnTo>
                    <a:pt x="95" y="371489"/>
                  </a:lnTo>
                  <a:cubicBezTo>
                    <a:pt x="95" y="387748"/>
                    <a:pt x="13299" y="400952"/>
                    <a:pt x="29558" y="400952"/>
                  </a:cubicBezTo>
                  <a:cubicBezTo>
                    <a:pt x="29558" y="400952"/>
                    <a:pt x="263041" y="400952"/>
                    <a:pt x="263041" y="400952"/>
                  </a:cubicBezTo>
                  <a:close/>
                  <a:moveTo>
                    <a:pt x="263041" y="379409"/>
                  </a:moveTo>
                  <a:lnTo>
                    <a:pt x="29558" y="379409"/>
                  </a:lnTo>
                  <a:cubicBezTo>
                    <a:pt x="25187" y="379409"/>
                    <a:pt x="21637" y="375860"/>
                    <a:pt x="21637" y="371489"/>
                  </a:cubicBezTo>
                  <a:cubicBezTo>
                    <a:pt x="21637" y="371489"/>
                    <a:pt x="21637" y="29656"/>
                    <a:pt x="21637" y="29656"/>
                  </a:cubicBezTo>
                  <a:cubicBezTo>
                    <a:pt x="21637" y="25285"/>
                    <a:pt x="25187" y="21735"/>
                    <a:pt x="29558" y="21735"/>
                  </a:cubicBezTo>
                  <a:cubicBezTo>
                    <a:pt x="29558" y="21735"/>
                    <a:pt x="263041" y="21735"/>
                    <a:pt x="263041" y="21735"/>
                  </a:cubicBezTo>
                  <a:cubicBezTo>
                    <a:pt x="267412" y="21735"/>
                    <a:pt x="270962" y="25285"/>
                    <a:pt x="270962" y="29656"/>
                  </a:cubicBezTo>
                  <a:lnTo>
                    <a:pt x="270962" y="371489"/>
                  </a:lnTo>
                  <a:cubicBezTo>
                    <a:pt x="270962" y="375860"/>
                    <a:pt x="267412" y="379409"/>
                    <a:pt x="263041" y="379409"/>
                  </a:cubicBezTo>
                  <a:close/>
                </a:path>
              </a:pathLst>
            </a:custGeom>
            <a:solidFill>
              <a:srgbClr val="231F20"/>
            </a:solidFill>
            <a:ln w="7575" cap="flat">
              <a:noFill/>
              <a:prstDash val="solid"/>
              <a:round/>
            </a:ln>
          </p:spPr>
          <p:txBody>
            <a:bodyPr rtlCol="0" anchor="ctr"/>
            <a:lstStyle/>
            <a:p>
              <a:endParaRPr lang="en-GB"/>
            </a:p>
          </p:txBody>
        </p:sp>
        <p:sp>
          <p:nvSpPr>
            <p:cNvPr id="437" name="Freeform: Shape 436">
              <a:extLst>
                <a:ext uri="{FF2B5EF4-FFF2-40B4-BE49-F238E27FC236}">
                  <a16:creationId xmlns:a16="http://schemas.microsoft.com/office/drawing/2014/main" id="{71E9E178-1A8A-411A-8329-9408E1C7A652}"/>
                </a:ext>
              </a:extLst>
            </p:cNvPr>
            <p:cNvSpPr/>
            <p:nvPr/>
          </p:nvSpPr>
          <p:spPr>
            <a:xfrm>
              <a:off x="7135621" y="1336728"/>
              <a:ext cx="14436" cy="54131"/>
            </a:xfrm>
            <a:custGeom>
              <a:avLst/>
              <a:gdLst>
                <a:gd name="connsiteX0" fmla="*/ 4166 w 14436"/>
                <a:gd name="connsiteY0" fmla="*/ 54319 h 54131"/>
                <a:gd name="connsiteX1" fmla="*/ 2190 w 14436"/>
                <a:gd name="connsiteY1" fmla="*/ 53794 h 54131"/>
                <a:gd name="connsiteX2" fmla="*/ 639 w 14436"/>
                <a:gd name="connsiteY2" fmla="*/ 48291 h 54131"/>
                <a:gd name="connsiteX3" fmla="*/ 814 w 14436"/>
                <a:gd name="connsiteY3" fmla="*/ 6491 h 54131"/>
                <a:gd name="connsiteX4" fmla="*/ 1908 w 14436"/>
                <a:gd name="connsiteY4" fmla="*/ 881 h 54131"/>
                <a:gd name="connsiteX5" fmla="*/ 7511 w 14436"/>
                <a:gd name="connsiteY5" fmla="*/ 1946 h 54131"/>
                <a:gd name="connsiteX6" fmla="*/ 7701 w 14436"/>
                <a:gd name="connsiteY6" fmla="*/ 52251 h 54131"/>
                <a:gd name="connsiteX7" fmla="*/ 4166 w 14436"/>
                <a:gd name="connsiteY7" fmla="*/ 54319 h 5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6" h="54131">
                  <a:moveTo>
                    <a:pt x="4166" y="54319"/>
                  </a:moveTo>
                  <a:cubicBezTo>
                    <a:pt x="3497" y="54319"/>
                    <a:pt x="2813" y="54152"/>
                    <a:pt x="2190" y="53794"/>
                  </a:cubicBezTo>
                  <a:cubicBezTo>
                    <a:pt x="244" y="52700"/>
                    <a:pt x="-456" y="50237"/>
                    <a:pt x="639" y="48291"/>
                  </a:cubicBezTo>
                  <a:cubicBezTo>
                    <a:pt x="13349" y="25662"/>
                    <a:pt x="1338" y="7267"/>
                    <a:pt x="814" y="6491"/>
                  </a:cubicBezTo>
                  <a:cubicBezTo>
                    <a:pt x="-425" y="4636"/>
                    <a:pt x="61" y="2128"/>
                    <a:pt x="1908" y="881"/>
                  </a:cubicBezTo>
                  <a:cubicBezTo>
                    <a:pt x="3756" y="-365"/>
                    <a:pt x="6256" y="114"/>
                    <a:pt x="7511" y="1946"/>
                  </a:cubicBezTo>
                  <a:cubicBezTo>
                    <a:pt x="8149" y="2881"/>
                    <a:pt x="22919" y="25137"/>
                    <a:pt x="7701" y="52251"/>
                  </a:cubicBezTo>
                  <a:cubicBezTo>
                    <a:pt x="6956" y="53574"/>
                    <a:pt x="5580" y="54319"/>
                    <a:pt x="4166" y="54319"/>
                  </a:cubicBezTo>
                  <a:close/>
                </a:path>
              </a:pathLst>
            </a:custGeom>
            <a:solidFill>
              <a:srgbClr val="231F20"/>
            </a:solidFill>
            <a:ln w="7575" cap="flat">
              <a:noFill/>
              <a:prstDash val="solid"/>
              <a:round/>
            </a:ln>
          </p:spPr>
          <p:txBody>
            <a:bodyPr rtlCol="0" anchor="ctr"/>
            <a:lstStyle/>
            <a:p>
              <a:endParaRPr lang="en-GB"/>
            </a:p>
          </p:txBody>
        </p:sp>
        <p:sp>
          <p:nvSpPr>
            <p:cNvPr id="438" name="Freeform: Shape 437">
              <a:extLst>
                <a:ext uri="{FF2B5EF4-FFF2-40B4-BE49-F238E27FC236}">
                  <a16:creationId xmlns:a16="http://schemas.microsoft.com/office/drawing/2014/main" id="{BEFC24F8-0573-4596-A622-DD233F9E150E}"/>
                </a:ext>
              </a:extLst>
            </p:cNvPr>
            <p:cNvSpPr/>
            <p:nvPr/>
          </p:nvSpPr>
          <p:spPr>
            <a:xfrm>
              <a:off x="7149896" y="1326284"/>
              <a:ext cx="17816" cy="75013"/>
            </a:xfrm>
            <a:custGeom>
              <a:avLst/>
              <a:gdLst>
                <a:gd name="connsiteX0" fmla="*/ 4173 w 17816"/>
                <a:gd name="connsiteY0" fmla="*/ 75200 h 75013"/>
                <a:gd name="connsiteX1" fmla="*/ 2090 w 17816"/>
                <a:gd name="connsiteY1" fmla="*/ 74623 h 75013"/>
                <a:gd name="connsiteX2" fmla="*/ 714 w 17816"/>
                <a:gd name="connsiteY2" fmla="*/ 69066 h 75013"/>
                <a:gd name="connsiteX3" fmla="*/ 912 w 17816"/>
                <a:gd name="connsiteY3" fmla="*/ 6621 h 75013"/>
                <a:gd name="connsiteX4" fmla="*/ 1794 w 17816"/>
                <a:gd name="connsiteY4" fmla="*/ 958 h 75013"/>
                <a:gd name="connsiteX5" fmla="*/ 7441 w 17816"/>
                <a:gd name="connsiteY5" fmla="*/ 1847 h 75013"/>
                <a:gd name="connsiteX6" fmla="*/ 7647 w 17816"/>
                <a:gd name="connsiteY6" fmla="*/ 73239 h 75013"/>
                <a:gd name="connsiteX7" fmla="*/ 4173 w 17816"/>
                <a:gd name="connsiteY7" fmla="*/ 75200 h 75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16" h="75013">
                  <a:moveTo>
                    <a:pt x="4173" y="75200"/>
                  </a:moveTo>
                  <a:cubicBezTo>
                    <a:pt x="3466" y="75200"/>
                    <a:pt x="2744" y="75010"/>
                    <a:pt x="2090" y="74623"/>
                  </a:cubicBezTo>
                  <a:cubicBezTo>
                    <a:pt x="175" y="73467"/>
                    <a:pt x="-449" y="70982"/>
                    <a:pt x="714" y="69066"/>
                  </a:cubicBezTo>
                  <a:cubicBezTo>
                    <a:pt x="21154" y="35080"/>
                    <a:pt x="1110" y="6894"/>
                    <a:pt x="912" y="6621"/>
                  </a:cubicBezTo>
                  <a:cubicBezTo>
                    <a:pt x="-411" y="4812"/>
                    <a:pt x="-15" y="2280"/>
                    <a:pt x="1794" y="958"/>
                  </a:cubicBezTo>
                  <a:cubicBezTo>
                    <a:pt x="3603" y="-350"/>
                    <a:pt x="6126" y="46"/>
                    <a:pt x="7441" y="1847"/>
                  </a:cubicBezTo>
                  <a:cubicBezTo>
                    <a:pt x="7685" y="2174"/>
                    <a:pt x="30816" y="34708"/>
                    <a:pt x="7647" y="73239"/>
                  </a:cubicBezTo>
                  <a:cubicBezTo>
                    <a:pt x="6887" y="74501"/>
                    <a:pt x="5549" y="75200"/>
                    <a:pt x="4173" y="75200"/>
                  </a:cubicBezTo>
                  <a:close/>
                </a:path>
              </a:pathLst>
            </a:custGeom>
            <a:solidFill>
              <a:srgbClr val="231F20"/>
            </a:solidFill>
            <a:ln w="7575" cap="flat">
              <a:noFill/>
              <a:prstDash val="solid"/>
              <a:round/>
            </a:ln>
          </p:spPr>
          <p:txBody>
            <a:bodyPr rtlCol="0" anchor="ctr"/>
            <a:lstStyle/>
            <a:p>
              <a:endParaRPr lang="en-GB"/>
            </a:p>
          </p:txBody>
        </p:sp>
        <p:sp>
          <p:nvSpPr>
            <p:cNvPr id="439" name="Freeform: Shape 438">
              <a:extLst>
                <a:ext uri="{FF2B5EF4-FFF2-40B4-BE49-F238E27FC236}">
                  <a16:creationId xmlns:a16="http://schemas.microsoft.com/office/drawing/2014/main" id="{ADD93F70-0988-4213-9D74-D19D030B9CC2}"/>
                </a:ext>
              </a:extLst>
            </p:cNvPr>
            <p:cNvSpPr/>
            <p:nvPr/>
          </p:nvSpPr>
          <p:spPr>
            <a:xfrm>
              <a:off x="7163387" y="1312815"/>
              <a:ext cx="22274" cy="101951"/>
            </a:xfrm>
            <a:custGeom>
              <a:avLst/>
              <a:gdLst>
                <a:gd name="connsiteX0" fmla="*/ 4174 w 22274"/>
                <a:gd name="connsiteY0" fmla="*/ 102138 h 101951"/>
                <a:gd name="connsiteX1" fmla="*/ 2038 w 22274"/>
                <a:gd name="connsiteY1" fmla="*/ 101523 h 101951"/>
                <a:gd name="connsiteX2" fmla="*/ 753 w 22274"/>
                <a:gd name="connsiteY2" fmla="*/ 95943 h 101951"/>
                <a:gd name="connsiteX3" fmla="*/ 959 w 22274"/>
                <a:gd name="connsiteY3" fmla="*/ 6673 h 101951"/>
                <a:gd name="connsiteX4" fmla="*/ 1741 w 22274"/>
                <a:gd name="connsiteY4" fmla="*/ 1002 h 101951"/>
                <a:gd name="connsiteX5" fmla="*/ 7404 w 22274"/>
                <a:gd name="connsiteY5" fmla="*/ 1785 h 101951"/>
                <a:gd name="connsiteX6" fmla="*/ 7610 w 22274"/>
                <a:gd name="connsiteY6" fmla="*/ 100238 h 101951"/>
                <a:gd name="connsiteX7" fmla="*/ 4174 w 22274"/>
                <a:gd name="connsiteY7" fmla="*/ 102138 h 101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74" h="101951">
                  <a:moveTo>
                    <a:pt x="4174" y="102138"/>
                  </a:moveTo>
                  <a:cubicBezTo>
                    <a:pt x="3444" y="102138"/>
                    <a:pt x="2707" y="101941"/>
                    <a:pt x="2038" y="101523"/>
                  </a:cubicBezTo>
                  <a:cubicBezTo>
                    <a:pt x="145" y="100337"/>
                    <a:pt x="-425" y="97844"/>
                    <a:pt x="753" y="95943"/>
                  </a:cubicBezTo>
                  <a:cubicBezTo>
                    <a:pt x="31075" y="47431"/>
                    <a:pt x="1263" y="7076"/>
                    <a:pt x="959" y="6673"/>
                  </a:cubicBezTo>
                  <a:cubicBezTo>
                    <a:pt x="-395" y="4894"/>
                    <a:pt x="-45" y="2355"/>
                    <a:pt x="1741" y="1002"/>
                  </a:cubicBezTo>
                  <a:cubicBezTo>
                    <a:pt x="3513" y="-335"/>
                    <a:pt x="6059" y="7"/>
                    <a:pt x="7404" y="1785"/>
                  </a:cubicBezTo>
                  <a:cubicBezTo>
                    <a:pt x="7747" y="2234"/>
                    <a:pt x="40858" y="47044"/>
                    <a:pt x="7610" y="100238"/>
                  </a:cubicBezTo>
                  <a:cubicBezTo>
                    <a:pt x="6850" y="101469"/>
                    <a:pt x="5535" y="102138"/>
                    <a:pt x="4174" y="102138"/>
                  </a:cubicBezTo>
                  <a:close/>
                </a:path>
              </a:pathLst>
            </a:custGeom>
            <a:solidFill>
              <a:srgbClr val="231F20"/>
            </a:solidFill>
            <a:ln w="7575" cap="flat">
              <a:noFill/>
              <a:prstDash val="solid"/>
              <a:round/>
            </a:ln>
          </p:spPr>
          <p:txBody>
            <a:bodyPr rtlCol="0" anchor="ctr"/>
            <a:lstStyle/>
            <a:p>
              <a:endParaRPr lang="en-GB"/>
            </a:p>
          </p:txBody>
        </p:sp>
        <p:sp>
          <p:nvSpPr>
            <p:cNvPr id="440" name="Freeform: Shape 439">
              <a:extLst>
                <a:ext uri="{FF2B5EF4-FFF2-40B4-BE49-F238E27FC236}">
                  <a16:creationId xmlns:a16="http://schemas.microsoft.com/office/drawing/2014/main" id="{0DC5091F-0D67-438E-8FE2-86633553B25A}"/>
                </a:ext>
              </a:extLst>
            </p:cNvPr>
            <p:cNvSpPr/>
            <p:nvPr/>
          </p:nvSpPr>
          <p:spPr>
            <a:xfrm>
              <a:off x="7009041" y="1336728"/>
              <a:ext cx="14435" cy="54131"/>
            </a:xfrm>
            <a:custGeom>
              <a:avLst/>
              <a:gdLst>
                <a:gd name="connsiteX0" fmla="*/ 10462 w 14435"/>
                <a:gd name="connsiteY0" fmla="*/ 54319 h 54131"/>
                <a:gd name="connsiteX1" fmla="*/ 12439 w 14435"/>
                <a:gd name="connsiteY1" fmla="*/ 53794 h 54131"/>
                <a:gd name="connsiteX2" fmla="*/ 13990 w 14435"/>
                <a:gd name="connsiteY2" fmla="*/ 48291 h 54131"/>
                <a:gd name="connsiteX3" fmla="*/ 13815 w 14435"/>
                <a:gd name="connsiteY3" fmla="*/ 6491 h 54131"/>
                <a:gd name="connsiteX4" fmla="*/ 12712 w 14435"/>
                <a:gd name="connsiteY4" fmla="*/ 881 h 54131"/>
                <a:gd name="connsiteX5" fmla="*/ 7118 w 14435"/>
                <a:gd name="connsiteY5" fmla="*/ 1946 h 54131"/>
                <a:gd name="connsiteX6" fmla="*/ 6920 w 14435"/>
                <a:gd name="connsiteY6" fmla="*/ 52251 h 54131"/>
                <a:gd name="connsiteX7" fmla="*/ 10462 w 14435"/>
                <a:gd name="connsiteY7" fmla="*/ 54319 h 5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5" h="54131">
                  <a:moveTo>
                    <a:pt x="10462" y="54319"/>
                  </a:moveTo>
                  <a:cubicBezTo>
                    <a:pt x="11131" y="54319"/>
                    <a:pt x="11808" y="54152"/>
                    <a:pt x="12439" y="53794"/>
                  </a:cubicBezTo>
                  <a:cubicBezTo>
                    <a:pt x="14385" y="52700"/>
                    <a:pt x="15076" y="50237"/>
                    <a:pt x="13990" y="48291"/>
                  </a:cubicBezTo>
                  <a:cubicBezTo>
                    <a:pt x="1272" y="25662"/>
                    <a:pt x="13283" y="7267"/>
                    <a:pt x="13815" y="6491"/>
                  </a:cubicBezTo>
                  <a:cubicBezTo>
                    <a:pt x="15054" y="4636"/>
                    <a:pt x="14567" y="2128"/>
                    <a:pt x="12712" y="881"/>
                  </a:cubicBezTo>
                  <a:cubicBezTo>
                    <a:pt x="10873" y="-365"/>
                    <a:pt x="8365" y="114"/>
                    <a:pt x="7118" y="1946"/>
                  </a:cubicBezTo>
                  <a:cubicBezTo>
                    <a:pt x="6479" y="2881"/>
                    <a:pt x="-8290" y="25137"/>
                    <a:pt x="6920" y="52251"/>
                  </a:cubicBezTo>
                  <a:cubicBezTo>
                    <a:pt x="7665" y="53574"/>
                    <a:pt x="9049" y="54319"/>
                    <a:pt x="10462" y="54319"/>
                  </a:cubicBezTo>
                  <a:close/>
                </a:path>
              </a:pathLst>
            </a:custGeom>
            <a:solidFill>
              <a:srgbClr val="231F20"/>
            </a:solidFill>
            <a:ln w="7575" cap="flat">
              <a:noFill/>
              <a:prstDash val="solid"/>
              <a:round/>
            </a:ln>
          </p:spPr>
          <p:txBody>
            <a:bodyPr rtlCol="0" anchor="ctr"/>
            <a:lstStyle/>
            <a:p>
              <a:endParaRPr lang="en-GB"/>
            </a:p>
          </p:txBody>
        </p:sp>
        <p:sp>
          <p:nvSpPr>
            <p:cNvPr id="441" name="Freeform: Shape 440">
              <a:extLst>
                <a:ext uri="{FF2B5EF4-FFF2-40B4-BE49-F238E27FC236}">
                  <a16:creationId xmlns:a16="http://schemas.microsoft.com/office/drawing/2014/main" id="{29CC5869-23CD-48C1-B342-27FEF37F6CEA}"/>
                </a:ext>
              </a:extLst>
            </p:cNvPr>
            <p:cNvSpPr/>
            <p:nvPr/>
          </p:nvSpPr>
          <p:spPr>
            <a:xfrm>
              <a:off x="6991380" y="1326284"/>
              <a:ext cx="17820" cy="75013"/>
            </a:xfrm>
            <a:custGeom>
              <a:avLst/>
              <a:gdLst>
                <a:gd name="connsiteX0" fmla="*/ 13834 w 17820"/>
                <a:gd name="connsiteY0" fmla="*/ 75200 h 75013"/>
                <a:gd name="connsiteX1" fmla="*/ 15917 w 17820"/>
                <a:gd name="connsiteY1" fmla="*/ 74623 h 75013"/>
                <a:gd name="connsiteX2" fmla="*/ 17300 w 17820"/>
                <a:gd name="connsiteY2" fmla="*/ 69066 h 75013"/>
                <a:gd name="connsiteX3" fmla="*/ 17103 w 17820"/>
                <a:gd name="connsiteY3" fmla="*/ 6621 h 75013"/>
                <a:gd name="connsiteX4" fmla="*/ 16221 w 17820"/>
                <a:gd name="connsiteY4" fmla="*/ 958 h 75013"/>
                <a:gd name="connsiteX5" fmla="*/ 10565 w 17820"/>
                <a:gd name="connsiteY5" fmla="*/ 1847 h 75013"/>
                <a:gd name="connsiteX6" fmla="*/ 10360 w 17820"/>
                <a:gd name="connsiteY6" fmla="*/ 73239 h 75013"/>
                <a:gd name="connsiteX7" fmla="*/ 13834 w 17820"/>
                <a:gd name="connsiteY7" fmla="*/ 75200 h 75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20" h="75013">
                  <a:moveTo>
                    <a:pt x="13834" y="75200"/>
                  </a:moveTo>
                  <a:cubicBezTo>
                    <a:pt x="14541" y="75200"/>
                    <a:pt x="15271" y="75010"/>
                    <a:pt x="15917" y="74623"/>
                  </a:cubicBezTo>
                  <a:cubicBezTo>
                    <a:pt x="17840" y="73467"/>
                    <a:pt x="18456" y="70982"/>
                    <a:pt x="17300" y="69066"/>
                  </a:cubicBezTo>
                  <a:cubicBezTo>
                    <a:pt x="-3140" y="35080"/>
                    <a:pt x="16905" y="6894"/>
                    <a:pt x="17103" y="6621"/>
                  </a:cubicBezTo>
                  <a:cubicBezTo>
                    <a:pt x="18425" y="4812"/>
                    <a:pt x="18022" y="2280"/>
                    <a:pt x="16221" y="958"/>
                  </a:cubicBezTo>
                  <a:cubicBezTo>
                    <a:pt x="14412" y="-350"/>
                    <a:pt x="11888" y="46"/>
                    <a:pt x="10565" y="1847"/>
                  </a:cubicBezTo>
                  <a:cubicBezTo>
                    <a:pt x="10322" y="2174"/>
                    <a:pt x="-12809" y="34708"/>
                    <a:pt x="10360" y="73239"/>
                  </a:cubicBezTo>
                  <a:cubicBezTo>
                    <a:pt x="11128" y="74501"/>
                    <a:pt x="12466" y="75200"/>
                    <a:pt x="13834" y="75200"/>
                  </a:cubicBezTo>
                  <a:close/>
                </a:path>
              </a:pathLst>
            </a:custGeom>
            <a:solidFill>
              <a:srgbClr val="231F20"/>
            </a:solidFill>
            <a:ln w="7575" cap="flat">
              <a:noFill/>
              <a:prstDash val="solid"/>
              <a:round/>
            </a:ln>
          </p:spPr>
          <p:txBody>
            <a:bodyPr rtlCol="0" anchor="ctr"/>
            <a:lstStyle/>
            <a:p>
              <a:endParaRPr lang="en-GB"/>
            </a:p>
          </p:txBody>
        </p:sp>
        <p:sp>
          <p:nvSpPr>
            <p:cNvPr id="442" name="Freeform: Shape 441">
              <a:extLst>
                <a:ext uri="{FF2B5EF4-FFF2-40B4-BE49-F238E27FC236}">
                  <a16:creationId xmlns:a16="http://schemas.microsoft.com/office/drawing/2014/main" id="{1BEF1508-E7D8-4D71-9875-1EDD3C9FE0E3}"/>
                </a:ext>
              </a:extLst>
            </p:cNvPr>
            <p:cNvSpPr/>
            <p:nvPr/>
          </p:nvSpPr>
          <p:spPr>
            <a:xfrm>
              <a:off x="6973432" y="1312815"/>
              <a:ext cx="22279" cy="101951"/>
            </a:xfrm>
            <a:custGeom>
              <a:avLst/>
              <a:gdLst>
                <a:gd name="connsiteX0" fmla="*/ 18291 w 22279"/>
                <a:gd name="connsiteY0" fmla="*/ 102138 h 101951"/>
                <a:gd name="connsiteX1" fmla="*/ 20427 w 22279"/>
                <a:gd name="connsiteY1" fmla="*/ 101523 h 101951"/>
                <a:gd name="connsiteX2" fmla="*/ 21712 w 22279"/>
                <a:gd name="connsiteY2" fmla="*/ 95943 h 101951"/>
                <a:gd name="connsiteX3" fmla="*/ 21514 w 22279"/>
                <a:gd name="connsiteY3" fmla="*/ 6673 h 101951"/>
                <a:gd name="connsiteX4" fmla="*/ 20724 w 22279"/>
                <a:gd name="connsiteY4" fmla="*/ 1002 h 101951"/>
                <a:gd name="connsiteX5" fmla="*/ 15061 w 22279"/>
                <a:gd name="connsiteY5" fmla="*/ 1785 h 101951"/>
                <a:gd name="connsiteX6" fmla="*/ 14855 w 22279"/>
                <a:gd name="connsiteY6" fmla="*/ 100238 h 101951"/>
                <a:gd name="connsiteX7" fmla="*/ 18291 w 22279"/>
                <a:gd name="connsiteY7" fmla="*/ 102138 h 101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79" h="101951">
                  <a:moveTo>
                    <a:pt x="18291" y="102138"/>
                  </a:moveTo>
                  <a:cubicBezTo>
                    <a:pt x="19028" y="102138"/>
                    <a:pt x="19766" y="101941"/>
                    <a:pt x="20427" y="101523"/>
                  </a:cubicBezTo>
                  <a:cubicBezTo>
                    <a:pt x="22327" y="100337"/>
                    <a:pt x="22898" y="97844"/>
                    <a:pt x="21712" y="95943"/>
                  </a:cubicBezTo>
                  <a:cubicBezTo>
                    <a:pt x="-8602" y="47431"/>
                    <a:pt x="21210" y="7076"/>
                    <a:pt x="21514" y="6673"/>
                  </a:cubicBezTo>
                  <a:cubicBezTo>
                    <a:pt x="22867" y="4894"/>
                    <a:pt x="22510" y="2355"/>
                    <a:pt x="20724" y="1002"/>
                  </a:cubicBezTo>
                  <a:cubicBezTo>
                    <a:pt x="18952" y="-335"/>
                    <a:pt x="16414" y="7"/>
                    <a:pt x="15061" y="1785"/>
                  </a:cubicBezTo>
                  <a:cubicBezTo>
                    <a:pt x="14719" y="2234"/>
                    <a:pt x="-18393" y="47044"/>
                    <a:pt x="14855" y="100238"/>
                  </a:cubicBezTo>
                  <a:cubicBezTo>
                    <a:pt x="15623" y="101469"/>
                    <a:pt x="16938" y="102138"/>
                    <a:pt x="18291" y="102138"/>
                  </a:cubicBezTo>
                  <a:close/>
                </a:path>
              </a:pathLst>
            </a:custGeom>
            <a:solidFill>
              <a:srgbClr val="231F20"/>
            </a:solidFill>
            <a:ln w="7575" cap="flat">
              <a:noFill/>
              <a:prstDash val="solid"/>
              <a:round/>
            </a:ln>
          </p:spPr>
          <p:txBody>
            <a:bodyPr rtlCol="0" anchor="ctr"/>
            <a:lstStyle/>
            <a:p>
              <a:endParaRPr lang="en-GB"/>
            </a:p>
          </p:txBody>
        </p:sp>
        <p:sp>
          <p:nvSpPr>
            <p:cNvPr id="443" name="Freeform: Shape 442">
              <a:extLst>
                <a:ext uri="{FF2B5EF4-FFF2-40B4-BE49-F238E27FC236}">
                  <a16:creationId xmlns:a16="http://schemas.microsoft.com/office/drawing/2014/main" id="{FB7A0D1E-1A34-4077-918E-871B2DFB2B9A}"/>
                </a:ext>
              </a:extLst>
            </p:cNvPr>
            <p:cNvSpPr/>
            <p:nvPr/>
          </p:nvSpPr>
          <p:spPr>
            <a:xfrm>
              <a:off x="7061531" y="1441698"/>
              <a:ext cx="36038" cy="18129"/>
            </a:xfrm>
            <a:custGeom>
              <a:avLst/>
              <a:gdLst>
                <a:gd name="connsiteX0" fmla="*/ 95 w 36038"/>
                <a:gd name="connsiteY0" fmla="*/ 223 h 18129"/>
                <a:gd name="connsiteX1" fmla="*/ 95 w 36038"/>
                <a:gd name="connsiteY1" fmla="*/ 337 h 18129"/>
                <a:gd name="connsiteX2" fmla="*/ 18110 w 36038"/>
                <a:gd name="connsiteY2" fmla="*/ 18353 h 18129"/>
                <a:gd name="connsiteX3" fmla="*/ 36133 w 36038"/>
                <a:gd name="connsiteY3" fmla="*/ 337 h 18129"/>
                <a:gd name="connsiteX4" fmla="*/ 36133 w 36038"/>
                <a:gd name="connsiteY4" fmla="*/ 223 h 18129"/>
                <a:gd name="connsiteX5" fmla="*/ 95 w 36038"/>
                <a:gd name="connsiteY5" fmla="*/ 223 h 18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038" h="18129">
                  <a:moveTo>
                    <a:pt x="95" y="223"/>
                  </a:moveTo>
                  <a:lnTo>
                    <a:pt x="95" y="337"/>
                  </a:lnTo>
                  <a:cubicBezTo>
                    <a:pt x="95" y="10288"/>
                    <a:pt x="8160" y="18353"/>
                    <a:pt x="18110" y="18353"/>
                  </a:cubicBezTo>
                  <a:cubicBezTo>
                    <a:pt x="28060" y="18353"/>
                    <a:pt x="36133" y="10288"/>
                    <a:pt x="36133" y="337"/>
                  </a:cubicBezTo>
                  <a:lnTo>
                    <a:pt x="36133" y="223"/>
                  </a:lnTo>
                  <a:lnTo>
                    <a:pt x="95" y="223"/>
                  </a:lnTo>
                  <a:close/>
                </a:path>
              </a:pathLst>
            </a:custGeom>
            <a:solidFill>
              <a:srgbClr val="231F20"/>
            </a:solidFill>
            <a:ln w="7575" cap="flat">
              <a:noFill/>
              <a:prstDash val="solid"/>
              <a:round/>
            </a:ln>
          </p:spPr>
          <p:txBody>
            <a:bodyPr rtlCol="0" anchor="ctr"/>
            <a:lstStyle/>
            <a:p>
              <a:endParaRPr lang="en-GB"/>
            </a:p>
          </p:txBody>
        </p:sp>
        <p:sp>
          <p:nvSpPr>
            <p:cNvPr id="444" name="Freeform: Shape 443">
              <a:extLst>
                <a:ext uri="{FF2B5EF4-FFF2-40B4-BE49-F238E27FC236}">
                  <a16:creationId xmlns:a16="http://schemas.microsoft.com/office/drawing/2014/main" id="{5EC8F378-D9EB-4CA4-8063-4E76B7A84F47}"/>
                </a:ext>
              </a:extLst>
            </p:cNvPr>
            <p:cNvSpPr/>
            <p:nvPr/>
          </p:nvSpPr>
          <p:spPr>
            <a:xfrm>
              <a:off x="7020604" y="1307869"/>
              <a:ext cx="117890" cy="124107"/>
            </a:xfrm>
            <a:custGeom>
              <a:avLst/>
              <a:gdLst>
                <a:gd name="connsiteX0" fmla="*/ 116565 w 117890"/>
                <a:gd name="connsiteY0" fmla="*/ 111489 h 124107"/>
                <a:gd name="connsiteX1" fmla="*/ 100351 w 117890"/>
                <a:gd name="connsiteY1" fmla="*/ 87666 h 124107"/>
                <a:gd name="connsiteX2" fmla="*/ 100351 w 117890"/>
                <a:gd name="connsiteY2" fmla="*/ 57952 h 124107"/>
                <a:gd name="connsiteX3" fmla="*/ 67141 w 117890"/>
                <a:gd name="connsiteY3" fmla="*/ 17437 h 124107"/>
                <a:gd name="connsiteX4" fmla="*/ 67141 w 117890"/>
                <a:gd name="connsiteY4" fmla="*/ 8285 h 124107"/>
                <a:gd name="connsiteX5" fmla="*/ 59038 w 117890"/>
                <a:gd name="connsiteY5" fmla="*/ 190 h 124107"/>
                <a:gd name="connsiteX6" fmla="*/ 50935 w 117890"/>
                <a:gd name="connsiteY6" fmla="*/ 8285 h 124107"/>
                <a:gd name="connsiteX7" fmla="*/ 50935 w 117890"/>
                <a:gd name="connsiteY7" fmla="*/ 17437 h 124107"/>
                <a:gd name="connsiteX8" fmla="*/ 17732 w 117890"/>
                <a:gd name="connsiteY8" fmla="*/ 57952 h 124107"/>
                <a:gd name="connsiteX9" fmla="*/ 17732 w 117890"/>
                <a:gd name="connsiteY9" fmla="*/ 87674 h 124107"/>
                <a:gd name="connsiteX10" fmla="*/ 1511 w 117890"/>
                <a:gd name="connsiteY10" fmla="*/ 111496 h 124107"/>
                <a:gd name="connsiteX11" fmla="*/ 1047 w 117890"/>
                <a:gd name="connsiteY11" fmla="*/ 119934 h 124107"/>
                <a:gd name="connsiteX12" fmla="*/ 8284 w 117890"/>
                <a:gd name="connsiteY12" fmla="*/ 124297 h 124107"/>
                <a:gd name="connsiteX13" fmla="*/ 109792 w 117890"/>
                <a:gd name="connsiteY13" fmla="*/ 124297 h 124107"/>
                <a:gd name="connsiteX14" fmla="*/ 117036 w 117890"/>
                <a:gd name="connsiteY14" fmla="*/ 119934 h 124107"/>
                <a:gd name="connsiteX15" fmla="*/ 116565 w 117890"/>
                <a:gd name="connsiteY15" fmla="*/ 111489 h 124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7890" h="124107">
                  <a:moveTo>
                    <a:pt x="116565" y="111489"/>
                  </a:moveTo>
                  <a:lnTo>
                    <a:pt x="100351" y="87666"/>
                  </a:lnTo>
                  <a:lnTo>
                    <a:pt x="100351" y="57952"/>
                  </a:lnTo>
                  <a:cubicBezTo>
                    <a:pt x="100351" y="37908"/>
                    <a:pt x="86076" y="21200"/>
                    <a:pt x="67141" y="17437"/>
                  </a:cubicBezTo>
                  <a:lnTo>
                    <a:pt x="67141" y="8285"/>
                  </a:lnTo>
                  <a:cubicBezTo>
                    <a:pt x="67141" y="3816"/>
                    <a:pt x="63508" y="190"/>
                    <a:pt x="59038" y="190"/>
                  </a:cubicBezTo>
                  <a:cubicBezTo>
                    <a:pt x="54568" y="190"/>
                    <a:pt x="50935" y="3816"/>
                    <a:pt x="50935" y="8285"/>
                  </a:cubicBezTo>
                  <a:lnTo>
                    <a:pt x="50935" y="17437"/>
                  </a:lnTo>
                  <a:cubicBezTo>
                    <a:pt x="32008" y="21200"/>
                    <a:pt x="17732" y="37908"/>
                    <a:pt x="17732" y="57952"/>
                  </a:cubicBezTo>
                  <a:lnTo>
                    <a:pt x="17732" y="87674"/>
                  </a:lnTo>
                  <a:lnTo>
                    <a:pt x="1511" y="111496"/>
                  </a:lnTo>
                  <a:cubicBezTo>
                    <a:pt x="-192" y="114005"/>
                    <a:pt x="-374" y="117251"/>
                    <a:pt x="1047" y="119934"/>
                  </a:cubicBezTo>
                  <a:cubicBezTo>
                    <a:pt x="2461" y="122617"/>
                    <a:pt x="5243" y="124297"/>
                    <a:pt x="8284" y="124297"/>
                  </a:cubicBezTo>
                  <a:lnTo>
                    <a:pt x="109792" y="124297"/>
                  </a:lnTo>
                  <a:cubicBezTo>
                    <a:pt x="112833" y="124297"/>
                    <a:pt x="115615" y="122617"/>
                    <a:pt x="117036" y="119934"/>
                  </a:cubicBezTo>
                  <a:cubicBezTo>
                    <a:pt x="118458" y="117251"/>
                    <a:pt x="118268" y="113997"/>
                    <a:pt x="116565" y="111489"/>
                  </a:cubicBezTo>
                  <a:close/>
                </a:path>
              </a:pathLst>
            </a:custGeom>
            <a:solidFill>
              <a:srgbClr val="231F20"/>
            </a:solidFill>
            <a:ln w="7575" cap="flat">
              <a:noFill/>
              <a:prstDash val="solid"/>
              <a:round/>
            </a:ln>
          </p:spPr>
          <p:txBody>
            <a:bodyPr rtlCol="0" anchor="ctr"/>
            <a:lstStyle/>
            <a:p>
              <a:endParaRPr lang="en-GB"/>
            </a:p>
          </p:txBody>
        </p:sp>
        <p:sp>
          <p:nvSpPr>
            <p:cNvPr id="445" name="Freeform: Shape 444">
              <a:extLst>
                <a:ext uri="{FF2B5EF4-FFF2-40B4-BE49-F238E27FC236}">
                  <a16:creationId xmlns:a16="http://schemas.microsoft.com/office/drawing/2014/main" id="{DBBD711E-93B2-4E1D-AE9A-DE9BF5C7A7EF}"/>
                </a:ext>
              </a:extLst>
            </p:cNvPr>
            <p:cNvSpPr/>
            <p:nvPr/>
          </p:nvSpPr>
          <p:spPr>
            <a:xfrm>
              <a:off x="7565167" y="1187744"/>
              <a:ext cx="270866" cy="379216"/>
            </a:xfrm>
            <a:custGeom>
              <a:avLst/>
              <a:gdLst>
                <a:gd name="connsiteX0" fmla="*/ 252529 w 270866"/>
                <a:gd name="connsiteY0" fmla="*/ 379409 h 379216"/>
                <a:gd name="connsiteX1" fmla="*/ 19046 w 270866"/>
                <a:gd name="connsiteY1" fmla="*/ 379409 h 379216"/>
                <a:gd name="connsiteX2" fmla="*/ 354 w 270866"/>
                <a:gd name="connsiteY2" fmla="*/ 360718 h 379216"/>
                <a:gd name="connsiteX3" fmla="*/ 354 w 270866"/>
                <a:gd name="connsiteY3" fmla="*/ 18885 h 379216"/>
                <a:gd name="connsiteX4" fmla="*/ 19046 w 270866"/>
                <a:gd name="connsiteY4" fmla="*/ 193 h 379216"/>
                <a:gd name="connsiteX5" fmla="*/ 252529 w 270866"/>
                <a:gd name="connsiteY5" fmla="*/ 193 h 379216"/>
                <a:gd name="connsiteX6" fmla="*/ 271221 w 270866"/>
                <a:gd name="connsiteY6" fmla="*/ 18885 h 379216"/>
                <a:gd name="connsiteX7" fmla="*/ 271221 w 270866"/>
                <a:gd name="connsiteY7" fmla="*/ 360718 h 379216"/>
                <a:gd name="connsiteX8" fmla="*/ 252529 w 270866"/>
                <a:gd name="connsiteY8" fmla="*/ 379409 h 379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866" h="379216">
                  <a:moveTo>
                    <a:pt x="252529" y="379409"/>
                  </a:moveTo>
                  <a:lnTo>
                    <a:pt x="19046" y="379409"/>
                  </a:lnTo>
                  <a:cubicBezTo>
                    <a:pt x="8723" y="379409"/>
                    <a:pt x="354" y="371033"/>
                    <a:pt x="354" y="360718"/>
                  </a:cubicBezTo>
                  <a:lnTo>
                    <a:pt x="354" y="18885"/>
                  </a:lnTo>
                  <a:cubicBezTo>
                    <a:pt x="354" y="8562"/>
                    <a:pt x="8723" y="193"/>
                    <a:pt x="19046" y="193"/>
                  </a:cubicBezTo>
                  <a:lnTo>
                    <a:pt x="252529" y="193"/>
                  </a:lnTo>
                  <a:cubicBezTo>
                    <a:pt x="262859" y="193"/>
                    <a:pt x="271221" y="8562"/>
                    <a:pt x="271221" y="18885"/>
                  </a:cubicBezTo>
                  <a:lnTo>
                    <a:pt x="271221" y="360718"/>
                  </a:lnTo>
                  <a:cubicBezTo>
                    <a:pt x="271221" y="371033"/>
                    <a:pt x="262859" y="379409"/>
                    <a:pt x="252529" y="379409"/>
                  </a:cubicBezTo>
                  <a:close/>
                </a:path>
              </a:pathLst>
            </a:custGeom>
            <a:solidFill>
              <a:schemeClr val="bg1">
                <a:lumMod val="75000"/>
              </a:schemeClr>
            </a:solidFill>
            <a:ln w="7575" cap="flat">
              <a:noFill/>
              <a:prstDash val="solid"/>
              <a:round/>
            </a:ln>
          </p:spPr>
          <p:txBody>
            <a:bodyPr rtlCol="0" anchor="ctr"/>
            <a:lstStyle/>
            <a:p>
              <a:endParaRPr lang="en-GB"/>
            </a:p>
          </p:txBody>
        </p:sp>
        <p:sp>
          <p:nvSpPr>
            <p:cNvPr id="446" name="Freeform: Shape 445">
              <a:extLst>
                <a:ext uri="{FF2B5EF4-FFF2-40B4-BE49-F238E27FC236}">
                  <a16:creationId xmlns:a16="http://schemas.microsoft.com/office/drawing/2014/main" id="{464BE234-7133-4432-8761-B8BFED1C2B9E}"/>
                </a:ext>
              </a:extLst>
            </p:cNvPr>
            <p:cNvSpPr/>
            <p:nvPr/>
          </p:nvSpPr>
          <p:spPr>
            <a:xfrm>
              <a:off x="7554396" y="1176973"/>
              <a:ext cx="292409" cy="400758"/>
            </a:xfrm>
            <a:custGeom>
              <a:avLst/>
              <a:gdLst>
                <a:gd name="connsiteX0" fmla="*/ 263300 w 292409"/>
                <a:gd name="connsiteY0" fmla="*/ 400952 h 400758"/>
                <a:gd name="connsiteX1" fmla="*/ 292763 w 292409"/>
                <a:gd name="connsiteY1" fmla="*/ 371489 h 400758"/>
                <a:gd name="connsiteX2" fmla="*/ 292763 w 292409"/>
                <a:gd name="connsiteY2" fmla="*/ 29656 h 400758"/>
                <a:gd name="connsiteX3" fmla="*/ 263300 w 292409"/>
                <a:gd name="connsiteY3" fmla="*/ 193 h 400758"/>
                <a:gd name="connsiteX4" fmla="*/ 29817 w 292409"/>
                <a:gd name="connsiteY4" fmla="*/ 193 h 400758"/>
                <a:gd name="connsiteX5" fmla="*/ 354 w 292409"/>
                <a:gd name="connsiteY5" fmla="*/ 29656 h 400758"/>
                <a:gd name="connsiteX6" fmla="*/ 354 w 292409"/>
                <a:gd name="connsiteY6" fmla="*/ 371489 h 400758"/>
                <a:gd name="connsiteX7" fmla="*/ 29817 w 292409"/>
                <a:gd name="connsiteY7" fmla="*/ 400952 h 400758"/>
                <a:gd name="connsiteX8" fmla="*/ 263300 w 292409"/>
                <a:gd name="connsiteY8" fmla="*/ 400952 h 400758"/>
                <a:gd name="connsiteX9" fmla="*/ 263300 w 292409"/>
                <a:gd name="connsiteY9" fmla="*/ 379409 h 400758"/>
                <a:gd name="connsiteX10" fmla="*/ 29817 w 292409"/>
                <a:gd name="connsiteY10" fmla="*/ 379409 h 400758"/>
                <a:gd name="connsiteX11" fmla="*/ 21896 w 292409"/>
                <a:gd name="connsiteY11" fmla="*/ 371489 h 400758"/>
                <a:gd name="connsiteX12" fmla="*/ 21896 w 292409"/>
                <a:gd name="connsiteY12" fmla="*/ 29656 h 400758"/>
                <a:gd name="connsiteX13" fmla="*/ 29817 w 292409"/>
                <a:gd name="connsiteY13" fmla="*/ 21735 h 400758"/>
                <a:gd name="connsiteX14" fmla="*/ 263300 w 292409"/>
                <a:gd name="connsiteY14" fmla="*/ 21735 h 400758"/>
                <a:gd name="connsiteX15" fmla="*/ 271221 w 292409"/>
                <a:gd name="connsiteY15" fmla="*/ 29656 h 400758"/>
                <a:gd name="connsiteX16" fmla="*/ 271221 w 292409"/>
                <a:gd name="connsiteY16" fmla="*/ 371489 h 400758"/>
                <a:gd name="connsiteX17" fmla="*/ 263300 w 292409"/>
                <a:gd name="connsiteY17" fmla="*/ 379409 h 400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2409" h="400758">
                  <a:moveTo>
                    <a:pt x="263300" y="400952"/>
                  </a:moveTo>
                  <a:cubicBezTo>
                    <a:pt x="279582" y="400952"/>
                    <a:pt x="292763" y="387748"/>
                    <a:pt x="292763" y="371489"/>
                  </a:cubicBezTo>
                  <a:cubicBezTo>
                    <a:pt x="292763" y="371489"/>
                    <a:pt x="292763" y="29656"/>
                    <a:pt x="292763" y="29656"/>
                  </a:cubicBezTo>
                  <a:cubicBezTo>
                    <a:pt x="292763" y="13381"/>
                    <a:pt x="279582" y="193"/>
                    <a:pt x="263300" y="193"/>
                  </a:cubicBezTo>
                  <a:lnTo>
                    <a:pt x="29817" y="193"/>
                  </a:lnTo>
                  <a:cubicBezTo>
                    <a:pt x="13542" y="193"/>
                    <a:pt x="354" y="13381"/>
                    <a:pt x="354" y="29656"/>
                  </a:cubicBezTo>
                  <a:cubicBezTo>
                    <a:pt x="354" y="29656"/>
                    <a:pt x="354" y="371489"/>
                    <a:pt x="354" y="371489"/>
                  </a:cubicBezTo>
                  <a:cubicBezTo>
                    <a:pt x="354" y="387748"/>
                    <a:pt x="13542" y="400952"/>
                    <a:pt x="29817" y="400952"/>
                  </a:cubicBezTo>
                  <a:cubicBezTo>
                    <a:pt x="29817" y="400952"/>
                    <a:pt x="263300" y="400952"/>
                    <a:pt x="263300" y="400952"/>
                  </a:cubicBezTo>
                  <a:close/>
                  <a:moveTo>
                    <a:pt x="263300" y="379409"/>
                  </a:moveTo>
                  <a:lnTo>
                    <a:pt x="29817" y="379409"/>
                  </a:lnTo>
                  <a:cubicBezTo>
                    <a:pt x="25446" y="379409"/>
                    <a:pt x="21896" y="375860"/>
                    <a:pt x="21896" y="371489"/>
                  </a:cubicBezTo>
                  <a:lnTo>
                    <a:pt x="21896" y="29656"/>
                  </a:lnTo>
                  <a:cubicBezTo>
                    <a:pt x="21896" y="25285"/>
                    <a:pt x="25446" y="21735"/>
                    <a:pt x="29817" y="21735"/>
                  </a:cubicBezTo>
                  <a:cubicBezTo>
                    <a:pt x="29817" y="21735"/>
                    <a:pt x="263300" y="21735"/>
                    <a:pt x="263300" y="21735"/>
                  </a:cubicBezTo>
                  <a:cubicBezTo>
                    <a:pt x="267678" y="21735"/>
                    <a:pt x="271221" y="25285"/>
                    <a:pt x="271221" y="29656"/>
                  </a:cubicBezTo>
                  <a:lnTo>
                    <a:pt x="271221" y="371489"/>
                  </a:lnTo>
                  <a:cubicBezTo>
                    <a:pt x="271221" y="375860"/>
                    <a:pt x="267678" y="379409"/>
                    <a:pt x="263300" y="379409"/>
                  </a:cubicBezTo>
                  <a:close/>
                </a:path>
              </a:pathLst>
            </a:custGeom>
            <a:solidFill>
              <a:srgbClr val="231F20"/>
            </a:solidFill>
            <a:ln w="7575" cap="flat">
              <a:noFill/>
              <a:prstDash val="solid"/>
              <a:round/>
            </a:ln>
          </p:spPr>
          <p:txBody>
            <a:bodyPr rtlCol="0" anchor="ctr"/>
            <a:lstStyle/>
            <a:p>
              <a:endParaRPr lang="en-GB"/>
            </a:p>
          </p:txBody>
        </p:sp>
        <p:sp>
          <p:nvSpPr>
            <p:cNvPr id="447" name="Freeform: Shape 446">
              <a:extLst>
                <a:ext uri="{FF2B5EF4-FFF2-40B4-BE49-F238E27FC236}">
                  <a16:creationId xmlns:a16="http://schemas.microsoft.com/office/drawing/2014/main" id="{11056B5F-440A-41DA-AAA0-CB09DA5BB289}"/>
                </a:ext>
              </a:extLst>
            </p:cNvPr>
            <p:cNvSpPr/>
            <p:nvPr/>
          </p:nvSpPr>
          <p:spPr>
            <a:xfrm>
              <a:off x="7186923" y="1092948"/>
              <a:ext cx="406300" cy="568809"/>
            </a:xfrm>
            <a:custGeom>
              <a:avLst/>
              <a:gdLst>
                <a:gd name="connsiteX0" fmla="*/ 378483 w 406300"/>
                <a:gd name="connsiteY0" fmla="*/ 569002 h 568809"/>
                <a:gd name="connsiteX1" fmla="*/ 28266 w 406300"/>
                <a:gd name="connsiteY1" fmla="*/ 569002 h 568809"/>
                <a:gd name="connsiteX2" fmla="*/ 224 w 406300"/>
                <a:gd name="connsiteY2" fmla="*/ 540969 h 568809"/>
                <a:gd name="connsiteX3" fmla="*/ 224 w 406300"/>
                <a:gd name="connsiteY3" fmla="*/ 28227 h 568809"/>
                <a:gd name="connsiteX4" fmla="*/ 28266 w 406300"/>
                <a:gd name="connsiteY4" fmla="*/ 193 h 568809"/>
                <a:gd name="connsiteX5" fmla="*/ 378483 w 406300"/>
                <a:gd name="connsiteY5" fmla="*/ 193 h 568809"/>
                <a:gd name="connsiteX6" fmla="*/ 406525 w 406300"/>
                <a:gd name="connsiteY6" fmla="*/ 28227 h 568809"/>
                <a:gd name="connsiteX7" fmla="*/ 406525 w 406300"/>
                <a:gd name="connsiteY7" fmla="*/ 540969 h 568809"/>
                <a:gd name="connsiteX8" fmla="*/ 378483 w 406300"/>
                <a:gd name="connsiteY8" fmla="*/ 569002 h 568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300" h="568809">
                  <a:moveTo>
                    <a:pt x="378483" y="569002"/>
                  </a:moveTo>
                  <a:lnTo>
                    <a:pt x="28266" y="569002"/>
                  </a:lnTo>
                  <a:cubicBezTo>
                    <a:pt x="12782" y="569002"/>
                    <a:pt x="224" y="556453"/>
                    <a:pt x="224" y="540969"/>
                  </a:cubicBezTo>
                  <a:lnTo>
                    <a:pt x="224" y="28227"/>
                  </a:lnTo>
                  <a:cubicBezTo>
                    <a:pt x="224" y="12743"/>
                    <a:pt x="12782" y="193"/>
                    <a:pt x="28266" y="193"/>
                  </a:cubicBezTo>
                  <a:lnTo>
                    <a:pt x="378483" y="193"/>
                  </a:lnTo>
                  <a:cubicBezTo>
                    <a:pt x="393967" y="193"/>
                    <a:pt x="406525" y="12743"/>
                    <a:pt x="406525" y="28227"/>
                  </a:cubicBezTo>
                  <a:lnTo>
                    <a:pt x="406525" y="540969"/>
                  </a:lnTo>
                  <a:cubicBezTo>
                    <a:pt x="406525" y="556453"/>
                    <a:pt x="393967" y="569002"/>
                    <a:pt x="378483" y="569002"/>
                  </a:cubicBezTo>
                  <a:close/>
                </a:path>
              </a:pathLst>
            </a:custGeom>
            <a:solidFill>
              <a:schemeClr val="bg1">
                <a:lumMod val="75000"/>
              </a:schemeClr>
            </a:solidFill>
            <a:ln w="7575" cap="flat">
              <a:noFill/>
              <a:prstDash val="solid"/>
              <a:round/>
            </a:ln>
          </p:spPr>
          <p:txBody>
            <a:bodyPr rtlCol="0" anchor="ctr"/>
            <a:lstStyle/>
            <a:p>
              <a:endParaRPr lang="en-GB"/>
            </a:p>
          </p:txBody>
        </p:sp>
        <p:sp>
          <p:nvSpPr>
            <p:cNvPr id="448" name="Freeform: Shape 447">
              <a:extLst>
                <a:ext uri="{FF2B5EF4-FFF2-40B4-BE49-F238E27FC236}">
                  <a16:creationId xmlns:a16="http://schemas.microsoft.com/office/drawing/2014/main" id="{64664CEA-1DE8-4A0B-AE93-E63A0CFEA23B}"/>
                </a:ext>
              </a:extLst>
            </p:cNvPr>
            <p:cNvSpPr/>
            <p:nvPr/>
          </p:nvSpPr>
          <p:spPr>
            <a:xfrm>
              <a:off x="7170763" y="1076787"/>
              <a:ext cx="438621" cy="601130"/>
            </a:xfrm>
            <a:custGeom>
              <a:avLst/>
              <a:gdLst>
                <a:gd name="connsiteX0" fmla="*/ 394644 w 438621"/>
                <a:gd name="connsiteY0" fmla="*/ 601323 h 601130"/>
                <a:gd name="connsiteX1" fmla="*/ 438846 w 438621"/>
                <a:gd name="connsiteY1" fmla="*/ 557129 h 601130"/>
                <a:gd name="connsiteX2" fmla="*/ 438846 w 438621"/>
                <a:gd name="connsiteY2" fmla="*/ 44387 h 601130"/>
                <a:gd name="connsiteX3" fmla="*/ 394644 w 438621"/>
                <a:gd name="connsiteY3" fmla="*/ 193 h 601130"/>
                <a:gd name="connsiteX4" fmla="*/ 44426 w 438621"/>
                <a:gd name="connsiteY4" fmla="*/ 193 h 601130"/>
                <a:gd name="connsiteX5" fmla="*/ 224 w 438621"/>
                <a:gd name="connsiteY5" fmla="*/ 44387 h 601130"/>
                <a:gd name="connsiteX6" fmla="*/ 224 w 438621"/>
                <a:gd name="connsiteY6" fmla="*/ 557129 h 601130"/>
                <a:gd name="connsiteX7" fmla="*/ 44426 w 438621"/>
                <a:gd name="connsiteY7" fmla="*/ 601323 h 601130"/>
                <a:gd name="connsiteX8" fmla="*/ 394644 w 438621"/>
                <a:gd name="connsiteY8" fmla="*/ 601323 h 601130"/>
                <a:gd name="connsiteX9" fmla="*/ 394644 w 438621"/>
                <a:gd name="connsiteY9" fmla="*/ 569002 h 601130"/>
                <a:gd name="connsiteX10" fmla="*/ 44426 w 438621"/>
                <a:gd name="connsiteY10" fmla="*/ 569002 h 601130"/>
                <a:gd name="connsiteX11" fmla="*/ 32545 w 438621"/>
                <a:gd name="connsiteY11" fmla="*/ 557129 h 601130"/>
                <a:gd name="connsiteX12" fmla="*/ 32545 w 438621"/>
                <a:gd name="connsiteY12" fmla="*/ 44387 h 601130"/>
                <a:gd name="connsiteX13" fmla="*/ 44426 w 438621"/>
                <a:gd name="connsiteY13" fmla="*/ 32514 h 601130"/>
                <a:gd name="connsiteX14" fmla="*/ 394644 w 438621"/>
                <a:gd name="connsiteY14" fmla="*/ 32514 h 601130"/>
                <a:gd name="connsiteX15" fmla="*/ 406525 w 438621"/>
                <a:gd name="connsiteY15" fmla="*/ 44387 h 601130"/>
                <a:gd name="connsiteX16" fmla="*/ 406525 w 438621"/>
                <a:gd name="connsiteY16" fmla="*/ 557129 h 601130"/>
                <a:gd name="connsiteX17" fmla="*/ 394644 w 438621"/>
                <a:gd name="connsiteY17" fmla="*/ 569002 h 601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8621" h="601130">
                  <a:moveTo>
                    <a:pt x="394644" y="601323"/>
                  </a:moveTo>
                  <a:cubicBezTo>
                    <a:pt x="419052" y="601323"/>
                    <a:pt x="438846" y="581537"/>
                    <a:pt x="438846" y="557129"/>
                  </a:cubicBezTo>
                  <a:lnTo>
                    <a:pt x="438846" y="44387"/>
                  </a:lnTo>
                  <a:cubicBezTo>
                    <a:pt x="438846" y="19979"/>
                    <a:pt x="419052" y="193"/>
                    <a:pt x="394644" y="193"/>
                  </a:cubicBezTo>
                  <a:lnTo>
                    <a:pt x="44426" y="193"/>
                  </a:lnTo>
                  <a:cubicBezTo>
                    <a:pt x="20018" y="193"/>
                    <a:pt x="224" y="19979"/>
                    <a:pt x="224" y="44387"/>
                  </a:cubicBezTo>
                  <a:cubicBezTo>
                    <a:pt x="224" y="44387"/>
                    <a:pt x="224" y="557129"/>
                    <a:pt x="224" y="557129"/>
                  </a:cubicBezTo>
                  <a:cubicBezTo>
                    <a:pt x="224" y="581537"/>
                    <a:pt x="20018" y="601323"/>
                    <a:pt x="44426" y="601323"/>
                  </a:cubicBezTo>
                  <a:lnTo>
                    <a:pt x="394644" y="601323"/>
                  </a:lnTo>
                  <a:close/>
                  <a:moveTo>
                    <a:pt x="394644" y="569002"/>
                  </a:moveTo>
                  <a:lnTo>
                    <a:pt x="44426" y="569002"/>
                  </a:lnTo>
                  <a:cubicBezTo>
                    <a:pt x="37866" y="569002"/>
                    <a:pt x="32545" y="563689"/>
                    <a:pt x="32545" y="557129"/>
                  </a:cubicBezTo>
                  <a:lnTo>
                    <a:pt x="32545" y="44387"/>
                  </a:lnTo>
                  <a:cubicBezTo>
                    <a:pt x="32545" y="37827"/>
                    <a:pt x="37866" y="32514"/>
                    <a:pt x="44426" y="32514"/>
                  </a:cubicBezTo>
                  <a:cubicBezTo>
                    <a:pt x="44426" y="32514"/>
                    <a:pt x="394644" y="32514"/>
                    <a:pt x="394644" y="32514"/>
                  </a:cubicBezTo>
                  <a:cubicBezTo>
                    <a:pt x="401204" y="32514"/>
                    <a:pt x="406525" y="37827"/>
                    <a:pt x="406525" y="44387"/>
                  </a:cubicBezTo>
                  <a:cubicBezTo>
                    <a:pt x="406525" y="44387"/>
                    <a:pt x="406525" y="557129"/>
                    <a:pt x="406525" y="557129"/>
                  </a:cubicBezTo>
                  <a:cubicBezTo>
                    <a:pt x="406525" y="563689"/>
                    <a:pt x="401204" y="569002"/>
                    <a:pt x="394644" y="569002"/>
                  </a:cubicBezTo>
                  <a:close/>
                </a:path>
              </a:pathLst>
            </a:custGeom>
            <a:solidFill>
              <a:srgbClr val="231F20"/>
            </a:solidFill>
            <a:ln w="7575" cap="flat">
              <a:noFill/>
              <a:prstDash val="solid"/>
              <a:round/>
            </a:ln>
          </p:spPr>
          <p:txBody>
            <a:bodyPr rtlCol="0" anchor="ctr"/>
            <a:lstStyle/>
            <a:p>
              <a:endParaRPr lang="en-GB"/>
            </a:p>
          </p:txBody>
        </p:sp>
        <p:sp>
          <p:nvSpPr>
            <p:cNvPr id="449" name="Freeform: Shape 448">
              <a:extLst>
                <a:ext uri="{FF2B5EF4-FFF2-40B4-BE49-F238E27FC236}">
                  <a16:creationId xmlns:a16="http://schemas.microsoft.com/office/drawing/2014/main" id="{A0C5BD81-88FF-42C8-9A3C-039CF2DEC183}"/>
                </a:ext>
              </a:extLst>
            </p:cNvPr>
            <p:cNvSpPr/>
            <p:nvPr/>
          </p:nvSpPr>
          <p:spPr>
            <a:xfrm>
              <a:off x="7237845" y="1294847"/>
              <a:ext cx="306258" cy="257435"/>
            </a:xfrm>
            <a:custGeom>
              <a:avLst/>
              <a:gdLst>
                <a:gd name="connsiteX0" fmla="*/ 89966 w 306258"/>
                <a:gd name="connsiteY0" fmla="*/ 45607 h 257435"/>
                <a:gd name="connsiteX1" fmla="*/ 153354 w 306258"/>
                <a:gd name="connsiteY1" fmla="*/ 19466 h 257435"/>
                <a:gd name="connsiteX2" fmla="*/ 216727 w 306258"/>
                <a:gd name="connsiteY2" fmla="*/ 45607 h 257435"/>
                <a:gd name="connsiteX3" fmla="*/ 153354 w 306258"/>
                <a:gd name="connsiteY3" fmla="*/ 108995 h 257435"/>
                <a:gd name="connsiteX4" fmla="*/ 89966 w 306258"/>
                <a:gd name="connsiteY4" fmla="*/ 45607 h 257435"/>
                <a:gd name="connsiteX5" fmla="*/ 161237 w 306258"/>
                <a:gd name="connsiteY5" fmla="*/ 193553 h 257435"/>
                <a:gd name="connsiteX6" fmla="*/ 161237 w 306258"/>
                <a:gd name="connsiteY6" fmla="*/ 238104 h 257435"/>
                <a:gd name="connsiteX7" fmla="*/ 145456 w 306258"/>
                <a:gd name="connsiteY7" fmla="*/ 238104 h 257435"/>
                <a:gd name="connsiteX8" fmla="*/ 145456 w 306258"/>
                <a:gd name="connsiteY8" fmla="*/ 192732 h 257435"/>
                <a:gd name="connsiteX9" fmla="*/ 104850 w 306258"/>
                <a:gd name="connsiteY9" fmla="*/ 142738 h 257435"/>
                <a:gd name="connsiteX10" fmla="*/ 112413 w 306258"/>
                <a:gd name="connsiteY10" fmla="*/ 115319 h 257435"/>
                <a:gd name="connsiteX11" fmla="*/ 153354 w 306258"/>
                <a:gd name="connsiteY11" fmla="*/ 126547 h 257435"/>
                <a:gd name="connsiteX12" fmla="*/ 194356 w 306258"/>
                <a:gd name="connsiteY12" fmla="*/ 115289 h 257435"/>
                <a:gd name="connsiteX13" fmla="*/ 203972 w 306258"/>
                <a:gd name="connsiteY13" fmla="*/ 143695 h 257435"/>
                <a:gd name="connsiteX14" fmla="*/ 161237 w 306258"/>
                <a:gd name="connsiteY14" fmla="*/ 193553 h 257435"/>
                <a:gd name="connsiteX15" fmla="*/ 52819 w 306258"/>
                <a:gd name="connsiteY15" fmla="*/ 171790 h 257435"/>
                <a:gd name="connsiteX16" fmla="*/ 62723 w 306258"/>
                <a:gd name="connsiteY16" fmla="*/ 165048 h 257435"/>
                <a:gd name="connsiteX17" fmla="*/ 74764 w 306258"/>
                <a:gd name="connsiteY17" fmla="*/ 159331 h 257435"/>
                <a:gd name="connsiteX18" fmla="*/ 78458 w 306258"/>
                <a:gd name="connsiteY18" fmla="*/ 257647 h 257435"/>
                <a:gd name="connsiteX19" fmla="*/ 228250 w 306258"/>
                <a:gd name="connsiteY19" fmla="*/ 257647 h 257435"/>
                <a:gd name="connsiteX20" fmla="*/ 231937 w 306258"/>
                <a:gd name="connsiteY20" fmla="*/ 159331 h 257435"/>
                <a:gd name="connsiteX21" fmla="*/ 243978 w 306258"/>
                <a:gd name="connsiteY21" fmla="*/ 165048 h 257435"/>
                <a:gd name="connsiteX22" fmla="*/ 253890 w 306258"/>
                <a:gd name="connsiteY22" fmla="*/ 171790 h 257435"/>
                <a:gd name="connsiteX23" fmla="*/ 250378 w 306258"/>
                <a:gd name="connsiteY23" fmla="*/ 257647 h 257435"/>
                <a:gd name="connsiteX24" fmla="*/ 306483 w 306258"/>
                <a:gd name="connsiteY24" fmla="*/ 257647 h 257435"/>
                <a:gd name="connsiteX25" fmla="*/ 306483 w 306258"/>
                <a:gd name="connsiteY25" fmla="*/ 238104 h 257435"/>
                <a:gd name="connsiteX26" fmla="*/ 216909 w 306258"/>
                <a:gd name="connsiteY26" fmla="*/ 132058 h 257435"/>
                <a:gd name="connsiteX27" fmla="*/ 211862 w 306258"/>
                <a:gd name="connsiteY27" fmla="*/ 101386 h 257435"/>
                <a:gd name="connsiteX28" fmla="*/ 233700 w 306258"/>
                <a:gd name="connsiteY28" fmla="*/ 38112 h 257435"/>
                <a:gd name="connsiteX29" fmla="*/ 253122 w 306258"/>
                <a:gd name="connsiteY29" fmla="*/ 19406 h 257435"/>
                <a:gd name="connsiteX30" fmla="*/ 153347 w 306258"/>
                <a:gd name="connsiteY30" fmla="*/ 212 h 257435"/>
                <a:gd name="connsiteX31" fmla="*/ 53579 w 306258"/>
                <a:gd name="connsiteY31" fmla="*/ 19406 h 257435"/>
                <a:gd name="connsiteX32" fmla="*/ 73137 w 306258"/>
                <a:gd name="connsiteY32" fmla="*/ 37542 h 257435"/>
                <a:gd name="connsiteX33" fmla="*/ 94922 w 306258"/>
                <a:gd name="connsiteY33" fmla="*/ 101477 h 257435"/>
                <a:gd name="connsiteX34" fmla="*/ 89860 w 306258"/>
                <a:gd name="connsiteY34" fmla="*/ 132065 h 257435"/>
                <a:gd name="connsiteX35" fmla="*/ 225 w 306258"/>
                <a:gd name="connsiteY35" fmla="*/ 238104 h 257435"/>
                <a:gd name="connsiteX36" fmla="*/ 225 w 306258"/>
                <a:gd name="connsiteY36" fmla="*/ 257647 h 257435"/>
                <a:gd name="connsiteX37" fmla="*/ 56330 w 306258"/>
                <a:gd name="connsiteY37" fmla="*/ 257647 h 257435"/>
                <a:gd name="connsiteX38" fmla="*/ 52819 w 306258"/>
                <a:gd name="connsiteY38" fmla="*/ 171790 h 257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06258" h="257435">
                  <a:moveTo>
                    <a:pt x="89966" y="45607"/>
                  </a:moveTo>
                  <a:cubicBezTo>
                    <a:pt x="89966" y="27037"/>
                    <a:pt x="108339" y="19466"/>
                    <a:pt x="153354" y="19466"/>
                  </a:cubicBezTo>
                  <a:cubicBezTo>
                    <a:pt x="198962" y="19466"/>
                    <a:pt x="216727" y="26794"/>
                    <a:pt x="216727" y="45607"/>
                  </a:cubicBezTo>
                  <a:cubicBezTo>
                    <a:pt x="216727" y="80558"/>
                    <a:pt x="188298" y="108995"/>
                    <a:pt x="153354" y="108995"/>
                  </a:cubicBezTo>
                  <a:cubicBezTo>
                    <a:pt x="118403" y="108995"/>
                    <a:pt x="89966" y="80558"/>
                    <a:pt x="89966" y="45607"/>
                  </a:cubicBezTo>
                  <a:close/>
                  <a:moveTo>
                    <a:pt x="161237" y="193553"/>
                  </a:moveTo>
                  <a:lnTo>
                    <a:pt x="161237" y="238104"/>
                  </a:lnTo>
                  <a:lnTo>
                    <a:pt x="145456" y="238104"/>
                  </a:lnTo>
                  <a:lnTo>
                    <a:pt x="145456" y="192732"/>
                  </a:lnTo>
                  <a:lnTo>
                    <a:pt x="104850" y="142738"/>
                  </a:lnTo>
                  <a:cubicBezTo>
                    <a:pt x="107366" y="137105"/>
                    <a:pt x="111486" y="124616"/>
                    <a:pt x="112413" y="115319"/>
                  </a:cubicBezTo>
                  <a:cubicBezTo>
                    <a:pt x="124446" y="122412"/>
                    <a:pt x="138410" y="126547"/>
                    <a:pt x="153354" y="126547"/>
                  </a:cubicBezTo>
                  <a:cubicBezTo>
                    <a:pt x="168321" y="126547"/>
                    <a:pt x="182300" y="122404"/>
                    <a:pt x="194356" y="115289"/>
                  </a:cubicBezTo>
                  <a:cubicBezTo>
                    <a:pt x="195329" y="125406"/>
                    <a:pt x="201182" y="137857"/>
                    <a:pt x="203972" y="143695"/>
                  </a:cubicBezTo>
                  <a:lnTo>
                    <a:pt x="161237" y="193553"/>
                  </a:lnTo>
                  <a:close/>
                  <a:moveTo>
                    <a:pt x="52819" y="171790"/>
                  </a:moveTo>
                  <a:cubicBezTo>
                    <a:pt x="52819" y="171790"/>
                    <a:pt x="56026" y="168711"/>
                    <a:pt x="62723" y="165048"/>
                  </a:cubicBezTo>
                  <a:cubicBezTo>
                    <a:pt x="68120" y="162091"/>
                    <a:pt x="74764" y="159331"/>
                    <a:pt x="74764" y="159331"/>
                  </a:cubicBezTo>
                  <a:lnTo>
                    <a:pt x="78458" y="257647"/>
                  </a:lnTo>
                  <a:lnTo>
                    <a:pt x="228250" y="257647"/>
                  </a:lnTo>
                  <a:lnTo>
                    <a:pt x="231937" y="159331"/>
                  </a:lnTo>
                  <a:cubicBezTo>
                    <a:pt x="231937" y="159331"/>
                    <a:pt x="238581" y="162091"/>
                    <a:pt x="243978" y="165048"/>
                  </a:cubicBezTo>
                  <a:cubicBezTo>
                    <a:pt x="250690" y="168711"/>
                    <a:pt x="253890" y="171790"/>
                    <a:pt x="253890" y="171790"/>
                  </a:cubicBezTo>
                  <a:lnTo>
                    <a:pt x="250378" y="257647"/>
                  </a:lnTo>
                  <a:lnTo>
                    <a:pt x="306483" y="257647"/>
                  </a:lnTo>
                  <a:lnTo>
                    <a:pt x="306483" y="238104"/>
                  </a:lnTo>
                  <a:cubicBezTo>
                    <a:pt x="306483" y="188445"/>
                    <a:pt x="273007" y="148978"/>
                    <a:pt x="216909" y="132058"/>
                  </a:cubicBezTo>
                  <a:cubicBezTo>
                    <a:pt x="213869" y="125893"/>
                    <a:pt x="210516" y="115532"/>
                    <a:pt x="211862" y="101386"/>
                  </a:cubicBezTo>
                  <a:cubicBezTo>
                    <a:pt x="223971" y="88677"/>
                    <a:pt x="236460" y="67507"/>
                    <a:pt x="233700" y="38112"/>
                  </a:cubicBezTo>
                  <a:cubicBezTo>
                    <a:pt x="249154" y="33574"/>
                    <a:pt x="253122" y="27053"/>
                    <a:pt x="253122" y="19406"/>
                  </a:cubicBezTo>
                  <a:cubicBezTo>
                    <a:pt x="253122" y="4575"/>
                    <a:pt x="225711" y="212"/>
                    <a:pt x="153347" y="212"/>
                  </a:cubicBezTo>
                  <a:cubicBezTo>
                    <a:pt x="79697" y="212"/>
                    <a:pt x="53579" y="4575"/>
                    <a:pt x="53579" y="19406"/>
                  </a:cubicBezTo>
                  <a:cubicBezTo>
                    <a:pt x="53579" y="26733"/>
                    <a:pt x="58535" y="33035"/>
                    <a:pt x="73137" y="37542"/>
                  </a:cubicBezTo>
                  <a:cubicBezTo>
                    <a:pt x="69830" y="66017"/>
                    <a:pt x="82601" y="88585"/>
                    <a:pt x="94922" y="101477"/>
                  </a:cubicBezTo>
                  <a:cubicBezTo>
                    <a:pt x="96230" y="115471"/>
                    <a:pt x="92923" y="125847"/>
                    <a:pt x="89860" y="132065"/>
                  </a:cubicBezTo>
                  <a:cubicBezTo>
                    <a:pt x="33663" y="148994"/>
                    <a:pt x="225" y="188285"/>
                    <a:pt x="225" y="238104"/>
                  </a:cubicBezTo>
                  <a:lnTo>
                    <a:pt x="225" y="257647"/>
                  </a:lnTo>
                  <a:lnTo>
                    <a:pt x="56330" y="257647"/>
                  </a:lnTo>
                  <a:lnTo>
                    <a:pt x="52819" y="171790"/>
                  </a:lnTo>
                  <a:close/>
                </a:path>
              </a:pathLst>
            </a:custGeom>
            <a:solidFill>
              <a:srgbClr val="231F20"/>
            </a:solidFill>
            <a:ln w="7575" cap="flat">
              <a:noFill/>
              <a:prstDash val="solid"/>
              <a:round/>
            </a:ln>
          </p:spPr>
          <p:txBody>
            <a:bodyPr rtlCol="0" anchor="ctr"/>
            <a:lstStyle/>
            <a:p>
              <a:endParaRPr lang="en-GB"/>
            </a:p>
          </p:txBody>
        </p:sp>
        <p:sp>
          <p:nvSpPr>
            <p:cNvPr id="450" name="Freeform: Shape 449">
              <a:extLst>
                <a:ext uri="{FF2B5EF4-FFF2-40B4-BE49-F238E27FC236}">
                  <a16:creationId xmlns:a16="http://schemas.microsoft.com/office/drawing/2014/main" id="{82668AB6-F6BD-4958-B2C5-2D1F33D95253}"/>
                </a:ext>
              </a:extLst>
            </p:cNvPr>
            <p:cNvSpPr/>
            <p:nvPr/>
          </p:nvSpPr>
          <p:spPr>
            <a:xfrm>
              <a:off x="7295114" y="1212053"/>
              <a:ext cx="54008" cy="76386"/>
            </a:xfrm>
            <a:custGeom>
              <a:avLst/>
              <a:gdLst>
                <a:gd name="connsiteX0" fmla="*/ 46785 w 54008"/>
                <a:gd name="connsiteY0" fmla="*/ 69989 h 76386"/>
                <a:gd name="connsiteX1" fmla="*/ 53489 w 54008"/>
                <a:gd name="connsiteY1" fmla="*/ 140 h 76386"/>
                <a:gd name="connsiteX2" fmla="*/ 9736 w 54008"/>
                <a:gd name="connsiteY2" fmla="*/ 58655 h 76386"/>
                <a:gd name="connsiteX3" fmla="*/ 3487 w 54008"/>
                <a:gd name="connsiteY3" fmla="*/ 58655 h 76386"/>
                <a:gd name="connsiteX4" fmla="*/ 196 w 54008"/>
                <a:gd name="connsiteY4" fmla="*/ 61962 h 76386"/>
                <a:gd name="connsiteX5" fmla="*/ 196 w 54008"/>
                <a:gd name="connsiteY5" fmla="*/ 76526 h 76386"/>
                <a:gd name="connsiteX6" fmla="*/ 12411 w 54008"/>
                <a:gd name="connsiteY6" fmla="*/ 73478 h 76386"/>
                <a:gd name="connsiteX7" fmla="*/ 46785 w 54008"/>
                <a:gd name="connsiteY7" fmla="*/ 69989 h 76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08" h="76386">
                  <a:moveTo>
                    <a:pt x="46785" y="69989"/>
                  </a:moveTo>
                  <a:cubicBezTo>
                    <a:pt x="55511" y="43452"/>
                    <a:pt x="54645" y="14210"/>
                    <a:pt x="53489" y="140"/>
                  </a:cubicBezTo>
                  <a:cubicBezTo>
                    <a:pt x="29773" y="11937"/>
                    <a:pt x="14107" y="34483"/>
                    <a:pt x="9736" y="58655"/>
                  </a:cubicBezTo>
                  <a:lnTo>
                    <a:pt x="3487" y="58655"/>
                  </a:lnTo>
                  <a:cubicBezTo>
                    <a:pt x="1694" y="58655"/>
                    <a:pt x="196" y="60153"/>
                    <a:pt x="196" y="61962"/>
                  </a:cubicBezTo>
                  <a:lnTo>
                    <a:pt x="196" y="76526"/>
                  </a:lnTo>
                  <a:cubicBezTo>
                    <a:pt x="5099" y="74861"/>
                    <a:pt x="9667" y="73980"/>
                    <a:pt x="12411" y="73478"/>
                  </a:cubicBezTo>
                  <a:cubicBezTo>
                    <a:pt x="21130" y="71851"/>
                    <a:pt x="32259" y="70703"/>
                    <a:pt x="46785" y="69989"/>
                  </a:cubicBezTo>
                  <a:close/>
                </a:path>
              </a:pathLst>
            </a:custGeom>
            <a:solidFill>
              <a:srgbClr val="231F20"/>
            </a:solidFill>
            <a:ln w="7575" cap="flat">
              <a:noFill/>
              <a:prstDash val="solid"/>
              <a:round/>
            </a:ln>
          </p:spPr>
          <p:txBody>
            <a:bodyPr rtlCol="0" anchor="ctr"/>
            <a:lstStyle/>
            <a:p>
              <a:endParaRPr lang="en-GB"/>
            </a:p>
          </p:txBody>
        </p:sp>
        <p:sp>
          <p:nvSpPr>
            <p:cNvPr id="451" name="Freeform: Shape 450">
              <a:extLst>
                <a:ext uri="{FF2B5EF4-FFF2-40B4-BE49-F238E27FC236}">
                  <a16:creationId xmlns:a16="http://schemas.microsoft.com/office/drawing/2014/main" id="{999614B1-D0A3-4766-88D5-5AEDEE956ECF}"/>
                </a:ext>
              </a:extLst>
            </p:cNvPr>
            <p:cNvSpPr/>
            <p:nvPr/>
          </p:nvSpPr>
          <p:spPr>
            <a:xfrm>
              <a:off x="7432819" y="1211977"/>
              <a:ext cx="54008" cy="76598"/>
            </a:xfrm>
            <a:custGeom>
              <a:avLst/>
              <a:gdLst>
                <a:gd name="connsiteX0" fmla="*/ 41522 w 54008"/>
                <a:gd name="connsiteY0" fmla="*/ 73531 h 76598"/>
                <a:gd name="connsiteX1" fmla="*/ 54262 w 54008"/>
                <a:gd name="connsiteY1" fmla="*/ 76739 h 76598"/>
                <a:gd name="connsiteX2" fmla="*/ 54262 w 54008"/>
                <a:gd name="connsiteY2" fmla="*/ 62038 h 76598"/>
                <a:gd name="connsiteX3" fmla="*/ 50970 w 54008"/>
                <a:gd name="connsiteY3" fmla="*/ 58731 h 76598"/>
                <a:gd name="connsiteX4" fmla="*/ 44737 w 54008"/>
                <a:gd name="connsiteY4" fmla="*/ 58731 h 76598"/>
                <a:gd name="connsiteX5" fmla="*/ 984 w 54008"/>
                <a:gd name="connsiteY5" fmla="*/ 140 h 76598"/>
                <a:gd name="connsiteX6" fmla="*/ 7688 w 54008"/>
                <a:gd name="connsiteY6" fmla="*/ 70110 h 76598"/>
                <a:gd name="connsiteX7" fmla="*/ 41522 w 54008"/>
                <a:gd name="connsiteY7" fmla="*/ 73531 h 76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08" h="76598">
                  <a:moveTo>
                    <a:pt x="41522" y="73531"/>
                  </a:moveTo>
                  <a:cubicBezTo>
                    <a:pt x="44365" y="74071"/>
                    <a:pt x="49154" y="74975"/>
                    <a:pt x="54262" y="76739"/>
                  </a:cubicBezTo>
                  <a:lnTo>
                    <a:pt x="54262" y="62038"/>
                  </a:lnTo>
                  <a:cubicBezTo>
                    <a:pt x="54262" y="60229"/>
                    <a:pt x="52787" y="58731"/>
                    <a:pt x="50970" y="58731"/>
                  </a:cubicBezTo>
                  <a:lnTo>
                    <a:pt x="44737" y="58731"/>
                  </a:lnTo>
                  <a:cubicBezTo>
                    <a:pt x="41051" y="34924"/>
                    <a:pt x="23476" y="11800"/>
                    <a:pt x="984" y="140"/>
                  </a:cubicBezTo>
                  <a:cubicBezTo>
                    <a:pt x="-187" y="14195"/>
                    <a:pt x="-1076" y="43521"/>
                    <a:pt x="7688" y="70110"/>
                  </a:cubicBezTo>
                  <a:cubicBezTo>
                    <a:pt x="21895" y="70840"/>
                    <a:pt x="32955" y="71958"/>
                    <a:pt x="41522" y="73531"/>
                  </a:cubicBezTo>
                  <a:close/>
                </a:path>
              </a:pathLst>
            </a:custGeom>
            <a:solidFill>
              <a:srgbClr val="231F20"/>
            </a:solidFill>
            <a:ln w="7575" cap="flat">
              <a:noFill/>
              <a:prstDash val="solid"/>
              <a:round/>
            </a:ln>
          </p:spPr>
          <p:txBody>
            <a:bodyPr rtlCol="0" anchor="ctr"/>
            <a:lstStyle/>
            <a:p>
              <a:endParaRPr lang="en-GB"/>
            </a:p>
          </p:txBody>
        </p:sp>
        <p:sp>
          <p:nvSpPr>
            <p:cNvPr id="452" name="Freeform: Shape 451">
              <a:extLst>
                <a:ext uri="{FF2B5EF4-FFF2-40B4-BE49-F238E27FC236}">
                  <a16:creationId xmlns:a16="http://schemas.microsoft.com/office/drawing/2014/main" id="{A6ACE4E4-BACA-4297-94EB-1ED2FF14A96C}"/>
                </a:ext>
              </a:extLst>
            </p:cNvPr>
            <p:cNvSpPr/>
            <p:nvPr/>
          </p:nvSpPr>
          <p:spPr>
            <a:xfrm>
              <a:off x="7359619" y="1197216"/>
              <a:ext cx="62703" cy="83820"/>
            </a:xfrm>
            <a:custGeom>
              <a:avLst/>
              <a:gdLst>
                <a:gd name="connsiteX0" fmla="*/ 31489 w 62703"/>
                <a:gd name="connsiteY0" fmla="*/ 83340 h 83820"/>
                <a:gd name="connsiteX1" fmla="*/ 62928 w 62703"/>
                <a:gd name="connsiteY1" fmla="*/ 83955 h 83820"/>
                <a:gd name="connsiteX2" fmla="*/ 57843 w 62703"/>
                <a:gd name="connsiteY2" fmla="*/ 7957 h 83820"/>
                <a:gd name="connsiteX3" fmla="*/ 49930 w 62703"/>
                <a:gd name="connsiteY3" fmla="*/ 135 h 83820"/>
                <a:gd name="connsiteX4" fmla="*/ 13223 w 62703"/>
                <a:gd name="connsiteY4" fmla="*/ 135 h 83820"/>
                <a:gd name="connsiteX5" fmla="*/ 5310 w 62703"/>
                <a:gd name="connsiteY5" fmla="*/ 7980 h 83820"/>
                <a:gd name="connsiteX6" fmla="*/ 225 w 62703"/>
                <a:gd name="connsiteY6" fmla="*/ 83955 h 83820"/>
                <a:gd name="connsiteX7" fmla="*/ 31489 w 62703"/>
                <a:gd name="connsiteY7" fmla="*/ 83340 h 8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703" h="83820">
                  <a:moveTo>
                    <a:pt x="31489" y="83340"/>
                  </a:moveTo>
                  <a:cubicBezTo>
                    <a:pt x="38589" y="83340"/>
                    <a:pt x="50341" y="83598"/>
                    <a:pt x="62928" y="83955"/>
                  </a:cubicBezTo>
                  <a:cubicBezTo>
                    <a:pt x="53997" y="51946"/>
                    <a:pt x="57288" y="19230"/>
                    <a:pt x="57843" y="7957"/>
                  </a:cubicBezTo>
                  <a:cubicBezTo>
                    <a:pt x="58064" y="3639"/>
                    <a:pt x="54255" y="135"/>
                    <a:pt x="49930" y="135"/>
                  </a:cubicBezTo>
                  <a:lnTo>
                    <a:pt x="13223" y="135"/>
                  </a:lnTo>
                  <a:cubicBezTo>
                    <a:pt x="8898" y="135"/>
                    <a:pt x="5097" y="3655"/>
                    <a:pt x="5310" y="7980"/>
                  </a:cubicBezTo>
                  <a:cubicBezTo>
                    <a:pt x="5888" y="19283"/>
                    <a:pt x="9149" y="51969"/>
                    <a:pt x="225" y="83955"/>
                  </a:cubicBezTo>
                  <a:cubicBezTo>
                    <a:pt x="12737" y="83598"/>
                    <a:pt x="24435" y="83340"/>
                    <a:pt x="31489" y="83340"/>
                  </a:cubicBezTo>
                  <a:close/>
                </a:path>
              </a:pathLst>
            </a:custGeom>
            <a:solidFill>
              <a:srgbClr val="231F20"/>
            </a:solidFill>
            <a:ln w="7575" cap="flat">
              <a:noFill/>
              <a:prstDash val="solid"/>
              <a:round/>
            </a:ln>
          </p:spPr>
          <p:txBody>
            <a:bodyPr rtlCol="0" anchor="ctr"/>
            <a:lstStyle/>
            <a:p>
              <a:endParaRPr lang="en-GB"/>
            </a:p>
          </p:txBody>
        </p:sp>
        <p:sp>
          <p:nvSpPr>
            <p:cNvPr id="455" name="Freeform: Shape 454">
              <a:extLst>
                <a:ext uri="{FF2B5EF4-FFF2-40B4-BE49-F238E27FC236}">
                  <a16:creationId xmlns:a16="http://schemas.microsoft.com/office/drawing/2014/main" id="{BB2A5A41-8B4E-4BF5-B181-FBA84E63DD10}"/>
                </a:ext>
              </a:extLst>
            </p:cNvPr>
            <p:cNvSpPr/>
            <p:nvPr/>
          </p:nvSpPr>
          <p:spPr>
            <a:xfrm>
              <a:off x="6851400" y="1810379"/>
              <a:ext cx="1077363" cy="43099"/>
            </a:xfrm>
            <a:custGeom>
              <a:avLst/>
              <a:gdLst>
                <a:gd name="connsiteX0" fmla="*/ 224 w 1077363"/>
                <a:gd name="connsiteY0" fmla="*/ 43482 h 43099"/>
                <a:gd name="connsiteX1" fmla="*/ 1077588 w 1077363"/>
                <a:gd name="connsiteY1" fmla="*/ 43482 h 43099"/>
                <a:gd name="connsiteX2" fmla="*/ 1077588 w 1077363"/>
                <a:gd name="connsiteY2" fmla="*/ 382 h 43099"/>
                <a:gd name="connsiteX3" fmla="*/ 224 w 1077363"/>
                <a:gd name="connsiteY3" fmla="*/ 382 h 43099"/>
                <a:gd name="connsiteX4" fmla="*/ 224 w 1077363"/>
                <a:gd name="connsiteY4" fmla="*/ 43482 h 43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7363" h="43099">
                  <a:moveTo>
                    <a:pt x="224" y="43482"/>
                  </a:moveTo>
                  <a:lnTo>
                    <a:pt x="1077588" y="43482"/>
                  </a:lnTo>
                  <a:lnTo>
                    <a:pt x="1077588" y="382"/>
                  </a:lnTo>
                  <a:lnTo>
                    <a:pt x="224" y="382"/>
                  </a:lnTo>
                  <a:lnTo>
                    <a:pt x="224" y="43482"/>
                  </a:lnTo>
                  <a:close/>
                </a:path>
              </a:pathLst>
            </a:custGeom>
            <a:solidFill>
              <a:srgbClr val="231F20"/>
            </a:solidFill>
            <a:ln w="7575" cap="flat">
              <a:noFill/>
              <a:prstDash val="solid"/>
              <a:round/>
            </a:ln>
          </p:spPr>
          <p:txBody>
            <a:bodyPr rtlCol="0" anchor="ctr"/>
            <a:lstStyle/>
            <a:p>
              <a:endParaRPr lang="en-GB"/>
            </a:p>
          </p:txBody>
        </p:sp>
        <p:sp>
          <p:nvSpPr>
            <p:cNvPr id="456" name="Freeform: Shape 455">
              <a:extLst>
                <a:ext uri="{FF2B5EF4-FFF2-40B4-BE49-F238E27FC236}">
                  <a16:creationId xmlns:a16="http://schemas.microsoft.com/office/drawing/2014/main" id="{23147A54-49D6-49D5-8E3A-81BE14A1AF45}"/>
                </a:ext>
              </a:extLst>
            </p:cNvPr>
            <p:cNvSpPr/>
            <p:nvPr/>
          </p:nvSpPr>
          <p:spPr>
            <a:xfrm>
              <a:off x="7635860" y="1259532"/>
              <a:ext cx="120071" cy="79434"/>
            </a:xfrm>
            <a:custGeom>
              <a:avLst/>
              <a:gdLst>
                <a:gd name="connsiteX0" fmla="*/ 352 w 120071"/>
                <a:gd name="connsiteY0" fmla="*/ 160 h 79434"/>
                <a:gd name="connsiteX1" fmla="*/ 120423 w 120071"/>
                <a:gd name="connsiteY1" fmla="*/ 160 h 79434"/>
                <a:gd name="connsiteX2" fmla="*/ 120423 w 120071"/>
                <a:gd name="connsiteY2" fmla="*/ 29616 h 79434"/>
                <a:gd name="connsiteX3" fmla="*/ 78334 w 120071"/>
                <a:gd name="connsiteY3" fmla="*/ 29616 h 79434"/>
                <a:gd name="connsiteX4" fmla="*/ 78334 w 120071"/>
                <a:gd name="connsiteY4" fmla="*/ 53438 h 79434"/>
                <a:gd name="connsiteX5" fmla="*/ 106307 w 120071"/>
                <a:gd name="connsiteY5" fmla="*/ 53438 h 79434"/>
                <a:gd name="connsiteX6" fmla="*/ 106307 w 120071"/>
                <a:gd name="connsiteY6" fmla="*/ 79595 h 79434"/>
                <a:gd name="connsiteX7" fmla="*/ 14422 w 120071"/>
                <a:gd name="connsiteY7" fmla="*/ 79595 h 79434"/>
                <a:gd name="connsiteX8" fmla="*/ 14422 w 120071"/>
                <a:gd name="connsiteY8" fmla="*/ 53438 h 79434"/>
                <a:gd name="connsiteX9" fmla="*/ 42448 w 120071"/>
                <a:gd name="connsiteY9" fmla="*/ 53438 h 79434"/>
                <a:gd name="connsiteX10" fmla="*/ 42448 w 120071"/>
                <a:gd name="connsiteY10" fmla="*/ 29616 h 79434"/>
                <a:gd name="connsiteX11" fmla="*/ 352 w 120071"/>
                <a:gd name="connsiteY11" fmla="*/ 29616 h 79434"/>
                <a:gd name="connsiteX12" fmla="*/ 352 w 120071"/>
                <a:gd name="connsiteY12" fmla="*/ 160 h 7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0071" h="79434">
                  <a:moveTo>
                    <a:pt x="352" y="160"/>
                  </a:moveTo>
                  <a:lnTo>
                    <a:pt x="120423" y="160"/>
                  </a:lnTo>
                  <a:lnTo>
                    <a:pt x="120423" y="29616"/>
                  </a:lnTo>
                  <a:lnTo>
                    <a:pt x="78334" y="29616"/>
                  </a:lnTo>
                  <a:lnTo>
                    <a:pt x="78334" y="53438"/>
                  </a:lnTo>
                  <a:lnTo>
                    <a:pt x="106307" y="53438"/>
                  </a:lnTo>
                  <a:lnTo>
                    <a:pt x="106307" y="79595"/>
                  </a:lnTo>
                  <a:lnTo>
                    <a:pt x="14422" y="79595"/>
                  </a:lnTo>
                  <a:lnTo>
                    <a:pt x="14422" y="53438"/>
                  </a:lnTo>
                  <a:lnTo>
                    <a:pt x="42448" y="53438"/>
                  </a:lnTo>
                  <a:lnTo>
                    <a:pt x="42448" y="29616"/>
                  </a:lnTo>
                  <a:lnTo>
                    <a:pt x="352" y="29616"/>
                  </a:lnTo>
                  <a:lnTo>
                    <a:pt x="352" y="160"/>
                  </a:lnTo>
                  <a:close/>
                </a:path>
              </a:pathLst>
            </a:custGeom>
            <a:solidFill>
              <a:srgbClr val="231F20"/>
            </a:solidFill>
            <a:ln w="7575" cap="flat">
              <a:noFill/>
              <a:prstDash val="solid"/>
              <a:round/>
            </a:ln>
          </p:spPr>
          <p:txBody>
            <a:bodyPr rtlCol="0" anchor="ctr"/>
            <a:lstStyle/>
            <a:p>
              <a:endParaRPr lang="en-GB"/>
            </a:p>
          </p:txBody>
        </p:sp>
        <p:sp>
          <p:nvSpPr>
            <p:cNvPr id="459" name="Freeform: Shape 458">
              <a:extLst>
                <a:ext uri="{FF2B5EF4-FFF2-40B4-BE49-F238E27FC236}">
                  <a16:creationId xmlns:a16="http://schemas.microsoft.com/office/drawing/2014/main" id="{BC1F2DEA-E297-49E5-B54F-85DA3BA9CBFE}"/>
                </a:ext>
              </a:extLst>
            </p:cNvPr>
            <p:cNvSpPr/>
            <p:nvPr/>
          </p:nvSpPr>
          <p:spPr>
            <a:xfrm>
              <a:off x="7599844" y="1349228"/>
              <a:ext cx="191181" cy="134734"/>
            </a:xfrm>
            <a:custGeom>
              <a:avLst/>
              <a:gdLst>
                <a:gd name="connsiteX0" fmla="*/ 158832 w 191181"/>
                <a:gd name="connsiteY0" fmla="*/ 41766 h 134734"/>
                <a:gd name="connsiteX1" fmla="*/ 158832 w 191181"/>
                <a:gd name="connsiteY1" fmla="*/ 60534 h 134734"/>
                <a:gd name="connsiteX2" fmla="*/ 135739 w 191181"/>
                <a:gd name="connsiteY2" fmla="*/ 60534 h 134734"/>
                <a:gd name="connsiteX3" fmla="*/ 123554 w 191181"/>
                <a:gd name="connsiteY3" fmla="*/ 48250 h 134734"/>
                <a:gd name="connsiteX4" fmla="*/ 123554 w 191181"/>
                <a:gd name="connsiteY4" fmla="*/ 32918 h 134734"/>
                <a:gd name="connsiteX5" fmla="*/ 142322 w 191181"/>
                <a:gd name="connsiteY5" fmla="*/ 32918 h 134734"/>
                <a:gd name="connsiteX6" fmla="*/ 142322 w 191181"/>
                <a:gd name="connsiteY6" fmla="*/ 209 h 134734"/>
                <a:gd name="connsiteX7" fmla="*/ 50437 w 191181"/>
                <a:gd name="connsiteY7" fmla="*/ 209 h 134734"/>
                <a:gd name="connsiteX8" fmla="*/ 50437 w 191181"/>
                <a:gd name="connsiteY8" fmla="*/ 32918 h 134734"/>
                <a:gd name="connsiteX9" fmla="*/ 69205 w 191181"/>
                <a:gd name="connsiteY9" fmla="*/ 32918 h 134734"/>
                <a:gd name="connsiteX10" fmla="*/ 69205 w 191181"/>
                <a:gd name="connsiteY10" fmla="*/ 48250 h 134734"/>
                <a:gd name="connsiteX11" fmla="*/ 57020 w 191181"/>
                <a:gd name="connsiteY11" fmla="*/ 60534 h 134734"/>
                <a:gd name="connsiteX12" fmla="*/ 33053 w 191181"/>
                <a:gd name="connsiteY12" fmla="*/ 60534 h 134734"/>
                <a:gd name="connsiteX13" fmla="*/ 33053 w 191181"/>
                <a:gd name="connsiteY13" fmla="*/ 41766 h 134734"/>
                <a:gd name="connsiteX14" fmla="*/ 352 w 191181"/>
                <a:gd name="connsiteY14" fmla="*/ 41766 h 134734"/>
                <a:gd name="connsiteX15" fmla="*/ 352 w 191181"/>
                <a:gd name="connsiteY15" fmla="*/ 133651 h 134734"/>
                <a:gd name="connsiteX16" fmla="*/ 33053 w 191181"/>
                <a:gd name="connsiteY16" fmla="*/ 133651 h 134734"/>
                <a:gd name="connsiteX17" fmla="*/ 33053 w 191181"/>
                <a:gd name="connsiteY17" fmla="*/ 114883 h 134734"/>
                <a:gd name="connsiteX18" fmla="*/ 57597 w 191181"/>
                <a:gd name="connsiteY18" fmla="*/ 114883 h 134734"/>
                <a:gd name="connsiteX19" fmla="*/ 96380 w 191181"/>
                <a:gd name="connsiteY19" fmla="*/ 134943 h 134734"/>
                <a:gd name="connsiteX20" fmla="*/ 135162 w 191181"/>
                <a:gd name="connsiteY20" fmla="*/ 114883 h 134734"/>
                <a:gd name="connsiteX21" fmla="*/ 158832 w 191181"/>
                <a:gd name="connsiteY21" fmla="*/ 114883 h 134734"/>
                <a:gd name="connsiteX22" fmla="*/ 158832 w 191181"/>
                <a:gd name="connsiteY22" fmla="*/ 133651 h 134734"/>
                <a:gd name="connsiteX23" fmla="*/ 191533 w 191181"/>
                <a:gd name="connsiteY23" fmla="*/ 133651 h 134734"/>
                <a:gd name="connsiteX24" fmla="*/ 191533 w 191181"/>
                <a:gd name="connsiteY24" fmla="*/ 41766 h 134734"/>
                <a:gd name="connsiteX25" fmla="*/ 158832 w 191181"/>
                <a:gd name="connsiteY25" fmla="*/ 41766 h 134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1181" h="134734">
                  <a:moveTo>
                    <a:pt x="158832" y="41766"/>
                  </a:moveTo>
                  <a:lnTo>
                    <a:pt x="158832" y="60534"/>
                  </a:lnTo>
                  <a:lnTo>
                    <a:pt x="135739" y="60534"/>
                  </a:lnTo>
                  <a:cubicBezTo>
                    <a:pt x="132463" y="55730"/>
                    <a:pt x="128320" y="51572"/>
                    <a:pt x="123554" y="48250"/>
                  </a:cubicBezTo>
                  <a:lnTo>
                    <a:pt x="123554" y="32918"/>
                  </a:lnTo>
                  <a:lnTo>
                    <a:pt x="142322" y="32918"/>
                  </a:lnTo>
                  <a:lnTo>
                    <a:pt x="142322" y="209"/>
                  </a:lnTo>
                  <a:lnTo>
                    <a:pt x="50437" y="209"/>
                  </a:lnTo>
                  <a:lnTo>
                    <a:pt x="50437" y="32918"/>
                  </a:lnTo>
                  <a:lnTo>
                    <a:pt x="69205" y="32918"/>
                  </a:lnTo>
                  <a:lnTo>
                    <a:pt x="69205" y="48250"/>
                  </a:lnTo>
                  <a:cubicBezTo>
                    <a:pt x="64439" y="51572"/>
                    <a:pt x="60296" y="55730"/>
                    <a:pt x="57020" y="60534"/>
                  </a:cubicBezTo>
                  <a:lnTo>
                    <a:pt x="33053" y="60534"/>
                  </a:lnTo>
                  <a:lnTo>
                    <a:pt x="33053" y="41766"/>
                  </a:lnTo>
                  <a:lnTo>
                    <a:pt x="352" y="41766"/>
                  </a:lnTo>
                  <a:lnTo>
                    <a:pt x="352" y="133651"/>
                  </a:lnTo>
                  <a:lnTo>
                    <a:pt x="33053" y="133651"/>
                  </a:lnTo>
                  <a:lnTo>
                    <a:pt x="33053" y="114883"/>
                  </a:lnTo>
                  <a:lnTo>
                    <a:pt x="57597" y="114883"/>
                  </a:lnTo>
                  <a:cubicBezTo>
                    <a:pt x="66233" y="127007"/>
                    <a:pt x="80371" y="134943"/>
                    <a:pt x="96380" y="134943"/>
                  </a:cubicBezTo>
                  <a:cubicBezTo>
                    <a:pt x="112388" y="134943"/>
                    <a:pt x="126527" y="127007"/>
                    <a:pt x="135162" y="114883"/>
                  </a:cubicBezTo>
                  <a:lnTo>
                    <a:pt x="158832" y="114883"/>
                  </a:lnTo>
                  <a:lnTo>
                    <a:pt x="158832" y="133651"/>
                  </a:lnTo>
                  <a:lnTo>
                    <a:pt x="191533" y="133651"/>
                  </a:lnTo>
                  <a:lnTo>
                    <a:pt x="191533" y="41766"/>
                  </a:lnTo>
                  <a:lnTo>
                    <a:pt x="158832" y="41766"/>
                  </a:lnTo>
                  <a:close/>
                </a:path>
              </a:pathLst>
            </a:custGeom>
            <a:solidFill>
              <a:srgbClr val="231F20"/>
            </a:solidFill>
            <a:ln w="7575" cap="flat">
              <a:noFill/>
              <a:prstDash val="solid"/>
              <a:round/>
            </a:ln>
          </p:spPr>
          <p:txBody>
            <a:bodyPr rtlCol="0" anchor="ctr"/>
            <a:lstStyle/>
            <a:p>
              <a:endParaRPr lang="en-GB"/>
            </a:p>
          </p:txBody>
        </p:sp>
      </p:grpSp>
      <p:grpSp>
        <p:nvGrpSpPr>
          <p:cNvPr id="460" name="Group 459">
            <a:extLst>
              <a:ext uri="{FF2B5EF4-FFF2-40B4-BE49-F238E27FC236}">
                <a16:creationId xmlns:a16="http://schemas.microsoft.com/office/drawing/2014/main" id="{D0BB1E8A-65D9-4F52-BA28-B8142DAE26F4}"/>
              </a:ext>
            </a:extLst>
          </p:cNvPr>
          <p:cNvGrpSpPr>
            <a:grpSpLocks noChangeAspect="1"/>
          </p:cNvGrpSpPr>
          <p:nvPr/>
        </p:nvGrpSpPr>
        <p:grpSpPr>
          <a:xfrm>
            <a:off x="69679" y="3006886"/>
            <a:ext cx="504000" cy="504000"/>
            <a:chOff x="6851400" y="3342387"/>
            <a:chExt cx="1077355" cy="1077355"/>
          </a:xfrm>
        </p:grpSpPr>
        <p:sp>
          <p:nvSpPr>
            <p:cNvPr id="461" name="Freeform: Shape 460">
              <a:extLst>
                <a:ext uri="{FF2B5EF4-FFF2-40B4-BE49-F238E27FC236}">
                  <a16:creationId xmlns:a16="http://schemas.microsoft.com/office/drawing/2014/main" id="{5E1D3606-B8EA-42F7-A220-5545ABF54321}"/>
                </a:ext>
              </a:extLst>
            </p:cNvPr>
            <p:cNvSpPr/>
            <p:nvPr/>
          </p:nvSpPr>
          <p:spPr>
            <a:xfrm>
              <a:off x="6851400" y="334238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462" name="Freeform: Shape 461">
              <a:extLst>
                <a:ext uri="{FF2B5EF4-FFF2-40B4-BE49-F238E27FC236}">
                  <a16:creationId xmlns:a16="http://schemas.microsoft.com/office/drawing/2014/main" id="{90821C3C-D8E5-48A4-98F8-8D609C4F7CE7}"/>
                </a:ext>
              </a:extLst>
            </p:cNvPr>
            <p:cNvSpPr/>
            <p:nvPr/>
          </p:nvSpPr>
          <p:spPr>
            <a:xfrm>
              <a:off x="7657691" y="3549402"/>
              <a:ext cx="271064" cy="247226"/>
            </a:xfrm>
            <a:custGeom>
              <a:avLst/>
              <a:gdLst>
                <a:gd name="connsiteX0" fmla="*/ 22079 w 271064"/>
                <a:gd name="connsiteY0" fmla="*/ 174202 h 247226"/>
                <a:gd name="connsiteX1" fmla="*/ 392 w 271064"/>
                <a:gd name="connsiteY1" fmla="*/ 198374 h 247226"/>
                <a:gd name="connsiteX2" fmla="*/ 392 w 271064"/>
                <a:gd name="connsiteY2" fmla="*/ 247365 h 247226"/>
                <a:gd name="connsiteX3" fmla="*/ 146635 w 271064"/>
                <a:gd name="connsiteY3" fmla="*/ 247365 h 247226"/>
                <a:gd name="connsiteX4" fmla="*/ 146635 w 271064"/>
                <a:gd name="connsiteY4" fmla="*/ 198306 h 247226"/>
                <a:gd name="connsiteX5" fmla="*/ 124948 w 271064"/>
                <a:gd name="connsiteY5" fmla="*/ 174194 h 247226"/>
                <a:gd name="connsiteX6" fmla="*/ 124948 w 271064"/>
                <a:gd name="connsiteY6" fmla="*/ 111088 h 247226"/>
                <a:gd name="connsiteX7" fmla="*/ 133021 w 271064"/>
                <a:gd name="connsiteY7" fmla="*/ 103015 h 247226"/>
                <a:gd name="connsiteX8" fmla="*/ 271457 w 271064"/>
                <a:gd name="connsiteY8" fmla="*/ 103015 h 247226"/>
                <a:gd name="connsiteX9" fmla="*/ 271457 w 271064"/>
                <a:gd name="connsiteY9" fmla="*/ 76076 h 247226"/>
                <a:gd name="connsiteX10" fmla="*/ 133021 w 271064"/>
                <a:gd name="connsiteY10" fmla="*/ 76076 h 247226"/>
                <a:gd name="connsiteX11" fmla="*/ 98009 w 271064"/>
                <a:gd name="connsiteY11" fmla="*/ 111088 h 247226"/>
                <a:gd name="connsiteX12" fmla="*/ 98009 w 271064"/>
                <a:gd name="connsiteY12" fmla="*/ 200997 h 247226"/>
                <a:gd name="connsiteX13" fmla="*/ 119696 w 271064"/>
                <a:gd name="connsiteY13" fmla="*/ 200997 h 247226"/>
                <a:gd name="connsiteX14" fmla="*/ 119696 w 271064"/>
                <a:gd name="connsiteY14" fmla="*/ 220426 h 247226"/>
                <a:gd name="connsiteX15" fmla="*/ 27332 w 271064"/>
                <a:gd name="connsiteY15" fmla="*/ 220426 h 247226"/>
                <a:gd name="connsiteX16" fmla="*/ 27332 w 271064"/>
                <a:gd name="connsiteY16" fmla="*/ 200997 h 247226"/>
                <a:gd name="connsiteX17" fmla="*/ 49018 w 271064"/>
                <a:gd name="connsiteY17" fmla="*/ 200997 h 247226"/>
                <a:gd name="connsiteX18" fmla="*/ 49018 w 271064"/>
                <a:gd name="connsiteY18" fmla="*/ 74343 h 247226"/>
                <a:gd name="connsiteX19" fmla="*/ 96276 w 271064"/>
                <a:gd name="connsiteY19" fmla="*/ 27078 h 247226"/>
                <a:gd name="connsiteX20" fmla="*/ 271457 w 271064"/>
                <a:gd name="connsiteY20" fmla="*/ 27078 h 247226"/>
                <a:gd name="connsiteX21" fmla="*/ 271457 w 271064"/>
                <a:gd name="connsiteY21" fmla="*/ 139 h 247226"/>
                <a:gd name="connsiteX22" fmla="*/ 96276 w 271064"/>
                <a:gd name="connsiteY22" fmla="*/ 139 h 247226"/>
                <a:gd name="connsiteX23" fmla="*/ 22079 w 271064"/>
                <a:gd name="connsiteY23" fmla="*/ 74343 h 247226"/>
                <a:gd name="connsiteX24" fmla="*/ 22079 w 271064"/>
                <a:gd name="connsiteY24" fmla="*/ 174202 h 247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1064" h="247226">
                  <a:moveTo>
                    <a:pt x="22079" y="174202"/>
                  </a:moveTo>
                  <a:cubicBezTo>
                    <a:pt x="9879" y="175510"/>
                    <a:pt x="392" y="185832"/>
                    <a:pt x="392" y="198374"/>
                  </a:cubicBezTo>
                  <a:cubicBezTo>
                    <a:pt x="392" y="198374"/>
                    <a:pt x="392" y="247365"/>
                    <a:pt x="392" y="247365"/>
                  </a:cubicBezTo>
                  <a:lnTo>
                    <a:pt x="146635" y="247365"/>
                  </a:lnTo>
                  <a:lnTo>
                    <a:pt x="146635" y="198306"/>
                  </a:lnTo>
                  <a:cubicBezTo>
                    <a:pt x="146635" y="185764"/>
                    <a:pt x="137141" y="175464"/>
                    <a:pt x="124948" y="174194"/>
                  </a:cubicBezTo>
                  <a:lnTo>
                    <a:pt x="124948" y="111088"/>
                  </a:lnTo>
                  <a:cubicBezTo>
                    <a:pt x="124948" y="106626"/>
                    <a:pt x="128559" y="103015"/>
                    <a:pt x="133021" y="103015"/>
                  </a:cubicBezTo>
                  <a:cubicBezTo>
                    <a:pt x="133021" y="103015"/>
                    <a:pt x="271457" y="103015"/>
                    <a:pt x="271457" y="103015"/>
                  </a:cubicBezTo>
                  <a:lnTo>
                    <a:pt x="271457" y="76076"/>
                  </a:lnTo>
                  <a:lnTo>
                    <a:pt x="133021" y="76076"/>
                  </a:lnTo>
                  <a:cubicBezTo>
                    <a:pt x="113691" y="76076"/>
                    <a:pt x="98009" y="91758"/>
                    <a:pt x="98009" y="111088"/>
                  </a:cubicBezTo>
                  <a:cubicBezTo>
                    <a:pt x="98009" y="111088"/>
                    <a:pt x="98009" y="200997"/>
                    <a:pt x="98009" y="200997"/>
                  </a:cubicBezTo>
                  <a:lnTo>
                    <a:pt x="119696" y="200997"/>
                  </a:lnTo>
                  <a:lnTo>
                    <a:pt x="119696" y="220426"/>
                  </a:lnTo>
                  <a:cubicBezTo>
                    <a:pt x="119696" y="220426"/>
                    <a:pt x="27332" y="220426"/>
                    <a:pt x="27332" y="220426"/>
                  </a:cubicBezTo>
                  <a:lnTo>
                    <a:pt x="27332" y="200997"/>
                  </a:lnTo>
                  <a:lnTo>
                    <a:pt x="49018" y="200997"/>
                  </a:lnTo>
                  <a:lnTo>
                    <a:pt x="49018" y="74343"/>
                  </a:lnTo>
                  <a:cubicBezTo>
                    <a:pt x="49018" y="48240"/>
                    <a:pt x="70173" y="27078"/>
                    <a:pt x="96276" y="27078"/>
                  </a:cubicBezTo>
                  <a:lnTo>
                    <a:pt x="271457" y="27078"/>
                  </a:lnTo>
                  <a:lnTo>
                    <a:pt x="271457" y="139"/>
                  </a:lnTo>
                  <a:lnTo>
                    <a:pt x="96276" y="139"/>
                  </a:lnTo>
                  <a:cubicBezTo>
                    <a:pt x="55305" y="139"/>
                    <a:pt x="22079" y="33357"/>
                    <a:pt x="22079" y="74343"/>
                  </a:cubicBezTo>
                  <a:lnTo>
                    <a:pt x="22079" y="174202"/>
                  </a:lnTo>
                  <a:close/>
                </a:path>
              </a:pathLst>
            </a:custGeom>
            <a:solidFill>
              <a:srgbClr val="231F20"/>
            </a:solidFill>
            <a:ln w="7575" cap="flat">
              <a:noFill/>
              <a:prstDash val="solid"/>
              <a:round/>
            </a:ln>
          </p:spPr>
          <p:txBody>
            <a:bodyPr rtlCol="0" anchor="ctr"/>
            <a:lstStyle/>
            <a:p>
              <a:endParaRPr lang="en-GB"/>
            </a:p>
          </p:txBody>
        </p:sp>
        <p:sp>
          <p:nvSpPr>
            <p:cNvPr id="463" name="Freeform: Shape 462">
              <a:extLst>
                <a:ext uri="{FF2B5EF4-FFF2-40B4-BE49-F238E27FC236}">
                  <a16:creationId xmlns:a16="http://schemas.microsoft.com/office/drawing/2014/main" id="{B33BEDD0-215A-49EB-BC1E-2AA21DD8D59F}"/>
                </a:ext>
              </a:extLst>
            </p:cNvPr>
            <p:cNvSpPr/>
            <p:nvPr/>
          </p:nvSpPr>
          <p:spPr>
            <a:xfrm>
              <a:off x="7657691" y="3966565"/>
              <a:ext cx="271064" cy="247218"/>
            </a:xfrm>
            <a:custGeom>
              <a:avLst/>
              <a:gdLst>
                <a:gd name="connsiteX0" fmla="*/ 22079 w 271064"/>
                <a:gd name="connsiteY0" fmla="*/ 73475 h 247218"/>
                <a:gd name="connsiteX1" fmla="*/ 22079 w 271064"/>
                <a:gd name="connsiteY1" fmla="*/ 173334 h 247218"/>
                <a:gd name="connsiteX2" fmla="*/ 96276 w 271064"/>
                <a:gd name="connsiteY2" fmla="*/ 247531 h 247218"/>
                <a:gd name="connsiteX3" fmla="*/ 271457 w 271064"/>
                <a:gd name="connsiteY3" fmla="*/ 247531 h 247218"/>
                <a:gd name="connsiteX4" fmla="*/ 271457 w 271064"/>
                <a:gd name="connsiteY4" fmla="*/ 220592 h 247218"/>
                <a:gd name="connsiteX5" fmla="*/ 96276 w 271064"/>
                <a:gd name="connsiteY5" fmla="*/ 220592 h 247218"/>
                <a:gd name="connsiteX6" fmla="*/ 49018 w 271064"/>
                <a:gd name="connsiteY6" fmla="*/ 173334 h 247218"/>
                <a:gd name="connsiteX7" fmla="*/ 49018 w 271064"/>
                <a:gd name="connsiteY7" fmla="*/ 46681 h 247218"/>
                <a:gd name="connsiteX8" fmla="*/ 27332 w 271064"/>
                <a:gd name="connsiteY8" fmla="*/ 46681 h 247218"/>
                <a:gd name="connsiteX9" fmla="*/ 27332 w 271064"/>
                <a:gd name="connsiteY9" fmla="*/ 27252 h 247218"/>
                <a:gd name="connsiteX10" fmla="*/ 119696 w 271064"/>
                <a:gd name="connsiteY10" fmla="*/ 27252 h 247218"/>
                <a:gd name="connsiteX11" fmla="*/ 119696 w 271064"/>
                <a:gd name="connsiteY11" fmla="*/ 46681 h 247218"/>
                <a:gd name="connsiteX12" fmla="*/ 98009 w 271064"/>
                <a:gd name="connsiteY12" fmla="*/ 46681 h 247218"/>
                <a:gd name="connsiteX13" fmla="*/ 98009 w 271064"/>
                <a:gd name="connsiteY13" fmla="*/ 136582 h 247218"/>
                <a:gd name="connsiteX14" fmla="*/ 133021 w 271064"/>
                <a:gd name="connsiteY14" fmla="*/ 171601 h 247218"/>
                <a:gd name="connsiteX15" fmla="*/ 271457 w 271064"/>
                <a:gd name="connsiteY15" fmla="*/ 171601 h 247218"/>
                <a:gd name="connsiteX16" fmla="*/ 271457 w 271064"/>
                <a:gd name="connsiteY16" fmla="*/ 144662 h 247218"/>
                <a:gd name="connsiteX17" fmla="*/ 133021 w 271064"/>
                <a:gd name="connsiteY17" fmla="*/ 144662 h 247218"/>
                <a:gd name="connsiteX18" fmla="*/ 124948 w 271064"/>
                <a:gd name="connsiteY18" fmla="*/ 136582 h 247218"/>
                <a:gd name="connsiteX19" fmla="*/ 124948 w 271064"/>
                <a:gd name="connsiteY19" fmla="*/ 73483 h 247218"/>
                <a:gd name="connsiteX20" fmla="*/ 146635 w 271064"/>
                <a:gd name="connsiteY20" fmla="*/ 49371 h 247218"/>
                <a:gd name="connsiteX21" fmla="*/ 146635 w 271064"/>
                <a:gd name="connsiteY21" fmla="*/ 312 h 247218"/>
                <a:gd name="connsiteX22" fmla="*/ 392 w 271064"/>
                <a:gd name="connsiteY22" fmla="*/ 312 h 247218"/>
                <a:gd name="connsiteX23" fmla="*/ 392 w 271064"/>
                <a:gd name="connsiteY23" fmla="*/ 49303 h 247218"/>
                <a:gd name="connsiteX24" fmla="*/ 22079 w 271064"/>
                <a:gd name="connsiteY24" fmla="*/ 73475 h 247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1064" h="247218">
                  <a:moveTo>
                    <a:pt x="22079" y="73475"/>
                  </a:moveTo>
                  <a:lnTo>
                    <a:pt x="22079" y="173334"/>
                  </a:lnTo>
                  <a:cubicBezTo>
                    <a:pt x="22079" y="214306"/>
                    <a:pt x="55305" y="247531"/>
                    <a:pt x="96276" y="247531"/>
                  </a:cubicBezTo>
                  <a:lnTo>
                    <a:pt x="271457" y="247531"/>
                  </a:lnTo>
                  <a:lnTo>
                    <a:pt x="271457" y="220592"/>
                  </a:lnTo>
                  <a:lnTo>
                    <a:pt x="96276" y="220592"/>
                  </a:lnTo>
                  <a:cubicBezTo>
                    <a:pt x="70173" y="220592"/>
                    <a:pt x="49018" y="199438"/>
                    <a:pt x="49018" y="173334"/>
                  </a:cubicBezTo>
                  <a:cubicBezTo>
                    <a:pt x="49018" y="173334"/>
                    <a:pt x="49018" y="46681"/>
                    <a:pt x="49018" y="46681"/>
                  </a:cubicBezTo>
                  <a:lnTo>
                    <a:pt x="27332" y="46681"/>
                  </a:lnTo>
                  <a:lnTo>
                    <a:pt x="27332" y="27252"/>
                  </a:lnTo>
                  <a:cubicBezTo>
                    <a:pt x="27332" y="27252"/>
                    <a:pt x="119696" y="27252"/>
                    <a:pt x="119696" y="27252"/>
                  </a:cubicBezTo>
                  <a:lnTo>
                    <a:pt x="119696" y="46681"/>
                  </a:lnTo>
                  <a:lnTo>
                    <a:pt x="98009" y="46681"/>
                  </a:lnTo>
                  <a:lnTo>
                    <a:pt x="98009" y="136582"/>
                  </a:lnTo>
                  <a:cubicBezTo>
                    <a:pt x="98009" y="155927"/>
                    <a:pt x="113691" y="171601"/>
                    <a:pt x="133021" y="171601"/>
                  </a:cubicBezTo>
                  <a:lnTo>
                    <a:pt x="271457" y="171601"/>
                  </a:lnTo>
                  <a:lnTo>
                    <a:pt x="271457" y="144662"/>
                  </a:lnTo>
                  <a:lnTo>
                    <a:pt x="133021" y="144662"/>
                  </a:lnTo>
                  <a:cubicBezTo>
                    <a:pt x="128559" y="144662"/>
                    <a:pt x="124948" y="141044"/>
                    <a:pt x="124948" y="136582"/>
                  </a:cubicBezTo>
                  <a:lnTo>
                    <a:pt x="124948" y="73483"/>
                  </a:lnTo>
                  <a:cubicBezTo>
                    <a:pt x="137141" y="72214"/>
                    <a:pt x="146635" y="61914"/>
                    <a:pt x="146635" y="49371"/>
                  </a:cubicBezTo>
                  <a:cubicBezTo>
                    <a:pt x="146635" y="49371"/>
                    <a:pt x="146635" y="312"/>
                    <a:pt x="146635" y="312"/>
                  </a:cubicBezTo>
                  <a:lnTo>
                    <a:pt x="392" y="312"/>
                  </a:lnTo>
                  <a:lnTo>
                    <a:pt x="392" y="49303"/>
                  </a:lnTo>
                  <a:cubicBezTo>
                    <a:pt x="392" y="61845"/>
                    <a:pt x="9879" y="72168"/>
                    <a:pt x="22079" y="73475"/>
                  </a:cubicBezTo>
                  <a:close/>
                </a:path>
              </a:pathLst>
            </a:custGeom>
            <a:solidFill>
              <a:srgbClr val="231F20"/>
            </a:solidFill>
            <a:ln w="7575" cap="flat">
              <a:noFill/>
              <a:prstDash val="solid"/>
              <a:round/>
            </a:ln>
          </p:spPr>
          <p:txBody>
            <a:bodyPr rtlCol="0" anchor="ctr"/>
            <a:lstStyle/>
            <a:p>
              <a:endParaRPr lang="en-GB"/>
            </a:p>
          </p:txBody>
        </p:sp>
        <p:sp>
          <p:nvSpPr>
            <p:cNvPr id="464" name="Freeform: Shape 463">
              <a:extLst>
                <a:ext uri="{FF2B5EF4-FFF2-40B4-BE49-F238E27FC236}">
                  <a16:creationId xmlns:a16="http://schemas.microsoft.com/office/drawing/2014/main" id="{FB485B73-6AFC-4099-9BEB-98FE0D4616BD}"/>
                </a:ext>
              </a:extLst>
            </p:cNvPr>
            <p:cNvSpPr/>
            <p:nvPr/>
          </p:nvSpPr>
          <p:spPr>
            <a:xfrm>
              <a:off x="7316975" y="3473480"/>
              <a:ext cx="611780" cy="323148"/>
            </a:xfrm>
            <a:custGeom>
              <a:avLst/>
              <a:gdLst>
                <a:gd name="connsiteX0" fmla="*/ 22008 w 611780"/>
                <a:gd name="connsiteY0" fmla="*/ 250109 h 323148"/>
                <a:gd name="connsiteX1" fmla="*/ 321 w 611780"/>
                <a:gd name="connsiteY1" fmla="*/ 274281 h 323148"/>
                <a:gd name="connsiteX2" fmla="*/ 321 w 611780"/>
                <a:gd name="connsiteY2" fmla="*/ 323272 h 323148"/>
                <a:gd name="connsiteX3" fmla="*/ 146571 w 611780"/>
                <a:gd name="connsiteY3" fmla="*/ 323272 h 323148"/>
                <a:gd name="connsiteX4" fmla="*/ 146571 w 611780"/>
                <a:gd name="connsiteY4" fmla="*/ 274213 h 323148"/>
                <a:gd name="connsiteX5" fmla="*/ 124877 w 611780"/>
                <a:gd name="connsiteY5" fmla="*/ 250101 h 323148"/>
                <a:gd name="connsiteX6" fmla="*/ 124877 w 611780"/>
                <a:gd name="connsiteY6" fmla="*/ 111065 h 323148"/>
                <a:gd name="connsiteX7" fmla="*/ 132950 w 611780"/>
                <a:gd name="connsiteY7" fmla="*/ 102984 h 323148"/>
                <a:gd name="connsiteX8" fmla="*/ 612101 w 611780"/>
                <a:gd name="connsiteY8" fmla="*/ 102984 h 323148"/>
                <a:gd name="connsiteX9" fmla="*/ 612101 w 611780"/>
                <a:gd name="connsiteY9" fmla="*/ 76045 h 323148"/>
                <a:gd name="connsiteX10" fmla="*/ 132950 w 611780"/>
                <a:gd name="connsiteY10" fmla="*/ 76045 h 323148"/>
                <a:gd name="connsiteX11" fmla="*/ 97938 w 611780"/>
                <a:gd name="connsiteY11" fmla="*/ 111065 h 323148"/>
                <a:gd name="connsiteX12" fmla="*/ 97938 w 611780"/>
                <a:gd name="connsiteY12" fmla="*/ 276903 h 323148"/>
                <a:gd name="connsiteX13" fmla="*/ 119632 w 611780"/>
                <a:gd name="connsiteY13" fmla="*/ 276903 h 323148"/>
                <a:gd name="connsiteX14" fmla="*/ 119632 w 611780"/>
                <a:gd name="connsiteY14" fmla="*/ 296332 h 323148"/>
                <a:gd name="connsiteX15" fmla="*/ 27261 w 611780"/>
                <a:gd name="connsiteY15" fmla="*/ 296332 h 323148"/>
                <a:gd name="connsiteX16" fmla="*/ 27261 w 611780"/>
                <a:gd name="connsiteY16" fmla="*/ 276903 h 323148"/>
                <a:gd name="connsiteX17" fmla="*/ 48947 w 611780"/>
                <a:gd name="connsiteY17" fmla="*/ 276903 h 323148"/>
                <a:gd name="connsiteX18" fmla="*/ 48947 w 611780"/>
                <a:gd name="connsiteY18" fmla="*/ 74312 h 323148"/>
                <a:gd name="connsiteX19" fmla="*/ 96205 w 611780"/>
                <a:gd name="connsiteY19" fmla="*/ 27062 h 323148"/>
                <a:gd name="connsiteX20" fmla="*/ 612101 w 611780"/>
                <a:gd name="connsiteY20" fmla="*/ 27062 h 323148"/>
                <a:gd name="connsiteX21" fmla="*/ 612101 w 611780"/>
                <a:gd name="connsiteY21" fmla="*/ 123 h 323148"/>
                <a:gd name="connsiteX22" fmla="*/ 96205 w 611780"/>
                <a:gd name="connsiteY22" fmla="*/ 123 h 323148"/>
                <a:gd name="connsiteX23" fmla="*/ 22008 w 611780"/>
                <a:gd name="connsiteY23" fmla="*/ 74312 h 323148"/>
                <a:gd name="connsiteX24" fmla="*/ 22008 w 611780"/>
                <a:gd name="connsiteY24" fmla="*/ 250109 h 323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1780" h="323148">
                  <a:moveTo>
                    <a:pt x="22008" y="250109"/>
                  </a:moveTo>
                  <a:cubicBezTo>
                    <a:pt x="9823" y="251416"/>
                    <a:pt x="321" y="261739"/>
                    <a:pt x="321" y="274281"/>
                  </a:cubicBezTo>
                  <a:cubicBezTo>
                    <a:pt x="321" y="274281"/>
                    <a:pt x="321" y="323272"/>
                    <a:pt x="321" y="323272"/>
                  </a:cubicBezTo>
                  <a:lnTo>
                    <a:pt x="146571" y="323272"/>
                  </a:lnTo>
                  <a:lnTo>
                    <a:pt x="146571" y="274213"/>
                  </a:lnTo>
                  <a:cubicBezTo>
                    <a:pt x="146571" y="261670"/>
                    <a:pt x="137062" y="251370"/>
                    <a:pt x="124877" y="250101"/>
                  </a:cubicBezTo>
                  <a:lnTo>
                    <a:pt x="124877" y="111065"/>
                  </a:lnTo>
                  <a:cubicBezTo>
                    <a:pt x="124877" y="106603"/>
                    <a:pt x="128488" y="102984"/>
                    <a:pt x="132950" y="102984"/>
                  </a:cubicBezTo>
                  <a:cubicBezTo>
                    <a:pt x="132950" y="102984"/>
                    <a:pt x="612101" y="102984"/>
                    <a:pt x="612101" y="102984"/>
                  </a:cubicBezTo>
                  <a:lnTo>
                    <a:pt x="612101" y="76045"/>
                  </a:lnTo>
                  <a:lnTo>
                    <a:pt x="132950" y="76045"/>
                  </a:lnTo>
                  <a:cubicBezTo>
                    <a:pt x="113620" y="76045"/>
                    <a:pt x="97938" y="91719"/>
                    <a:pt x="97938" y="111065"/>
                  </a:cubicBezTo>
                  <a:cubicBezTo>
                    <a:pt x="97938" y="111065"/>
                    <a:pt x="97938" y="276903"/>
                    <a:pt x="97938" y="276903"/>
                  </a:cubicBezTo>
                  <a:lnTo>
                    <a:pt x="119632" y="276903"/>
                  </a:lnTo>
                  <a:lnTo>
                    <a:pt x="119632" y="296332"/>
                  </a:lnTo>
                  <a:cubicBezTo>
                    <a:pt x="119632" y="296332"/>
                    <a:pt x="27261" y="296332"/>
                    <a:pt x="27261" y="296332"/>
                  </a:cubicBezTo>
                  <a:lnTo>
                    <a:pt x="27261" y="276903"/>
                  </a:lnTo>
                  <a:lnTo>
                    <a:pt x="48947" y="276903"/>
                  </a:lnTo>
                  <a:lnTo>
                    <a:pt x="48947" y="74312"/>
                  </a:lnTo>
                  <a:cubicBezTo>
                    <a:pt x="48947" y="48209"/>
                    <a:pt x="70102" y="27062"/>
                    <a:pt x="96205" y="27062"/>
                  </a:cubicBezTo>
                  <a:lnTo>
                    <a:pt x="612101" y="27062"/>
                  </a:lnTo>
                  <a:lnTo>
                    <a:pt x="612101" y="123"/>
                  </a:lnTo>
                  <a:lnTo>
                    <a:pt x="96205" y="123"/>
                  </a:lnTo>
                  <a:cubicBezTo>
                    <a:pt x="55234" y="123"/>
                    <a:pt x="22008" y="33341"/>
                    <a:pt x="22008" y="74312"/>
                  </a:cubicBezTo>
                  <a:lnTo>
                    <a:pt x="22008" y="250109"/>
                  </a:lnTo>
                  <a:close/>
                </a:path>
              </a:pathLst>
            </a:custGeom>
            <a:solidFill>
              <a:srgbClr val="231F20"/>
            </a:solidFill>
            <a:ln w="7575" cap="flat">
              <a:noFill/>
              <a:prstDash val="solid"/>
              <a:round/>
            </a:ln>
          </p:spPr>
          <p:txBody>
            <a:bodyPr rtlCol="0" anchor="ctr"/>
            <a:lstStyle/>
            <a:p>
              <a:endParaRPr lang="en-GB"/>
            </a:p>
          </p:txBody>
        </p:sp>
        <p:sp>
          <p:nvSpPr>
            <p:cNvPr id="465" name="Freeform: Shape 464">
              <a:extLst>
                <a:ext uri="{FF2B5EF4-FFF2-40B4-BE49-F238E27FC236}">
                  <a16:creationId xmlns:a16="http://schemas.microsoft.com/office/drawing/2014/main" id="{06C65D06-0EBA-4310-8822-D201B360EF1C}"/>
                </a:ext>
              </a:extLst>
            </p:cNvPr>
            <p:cNvSpPr/>
            <p:nvPr/>
          </p:nvSpPr>
          <p:spPr>
            <a:xfrm>
              <a:off x="7316975" y="3966565"/>
              <a:ext cx="611780" cy="323148"/>
            </a:xfrm>
            <a:custGeom>
              <a:avLst/>
              <a:gdLst>
                <a:gd name="connsiteX0" fmla="*/ 22008 w 611780"/>
                <a:gd name="connsiteY0" fmla="*/ 73491 h 323148"/>
                <a:gd name="connsiteX1" fmla="*/ 22008 w 611780"/>
                <a:gd name="connsiteY1" fmla="*/ 249280 h 323148"/>
                <a:gd name="connsiteX2" fmla="*/ 96205 w 611780"/>
                <a:gd name="connsiteY2" fmla="*/ 323477 h 323148"/>
                <a:gd name="connsiteX3" fmla="*/ 612101 w 611780"/>
                <a:gd name="connsiteY3" fmla="*/ 323477 h 323148"/>
                <a:gd name="connsiteX4" fmla="*/ 612101 w 611780"/>
                <a:gd name="connsiteY4" fmla="*/ 296538 h 323148"/>
                <a:gd name="connsiteX5" fmla="*/ 96205 w 611780"/>
                <a:gd name="connsiteY5" fmla="*/ 296538 h 323148"/>
                <a:gd name="connsiteX6" fmla="*/ 48947 w 611780"/>
                <a:gd name="connsiteY6" fmla="*/ 249280 h 323148"/>
                <a:gd name="connsiteX7" fmla="*/ 48947 w 611780"/>
                <a:gd name="connsiteY7" fmla="*/ 46696 h 323148"/>
                <a:gd name="connsiteX8" fmla="*/ 27261 w 611780"/>
                <a:gd name="connsiteY8" fmla="*/ 46696 h 323148"/>
                <a:gd name="connsiteX9" fmla="*/ 27261 w 611780"/>
                <a:gd name="connsiteY9" fmla="*/ 27267 h 323148"/>
                <a:gd name="connsiteX10" fmla="*/ 119632 w 611780"/>
                <a:gd name="connsiteY10" fmla="*/ 27267 h 323148"/>
                <a:gd name="connsiteX11" fmla="*/ 119632 w 611780"/>
                <a:gd name="connsiteY11" fmla="*/ 46696 h 323148"/>
                <a:gd name="connsiteX12" fmla="*/ 97938 w 611780"/>
                <a:gd name="connsiteY12" fmla="*/ 46696 h 323148"/>
                <a:gd name="connsiteX13" fmla="*/ 97938 w 611780"/>
                <a:gd name="connsiteY13" fmla="*/ 212535 h 323148"/>
                <a:gd name="connsiteX14" fmla="*/ 132950 w 611780"/>
                <a:gd name="connsiteY14" fmla="*/ 247547 h 323148"/>
                <a:gd name="connsiteX15" fmla="*/ 612101 w 611780"/>
                <a:gd name="connsiteY15" fmla="*/ 247547 h 323148"/>
                <a:gd name="connsiteX16" fmla="*/ 612101 w 611780"/>
                <a:gd name="connsiteY16" fmla="*/ 220608 h 323148"/>
                <a:gd name="connsiteX17" fmla="*/ 132950 w 611780"/>
                <a:gd name="connsiteY17" fmla="*/ 220608 h 323148"/>
                <a:gd name="connsiteX18" fmla="*/ 124877 w 611780"/>
                <a:gd name="connsiteY18" fmla="*/ 212535 h 323148"/>
                <a:gd name="connsiteX19" fmla="*/ 124877 w 611780"/>
                <a:gd name="connsiteY19" fmla="*/ 73499 h 323148"/>
                <a:gd name="connsiteX20" fmla="*/ 146571 w 611780"/>
                <a:gd name="connsiteY20" fmla="*/ 49387 h 323148"/>
                <a:gd name="connsiteX21" fmla="*/ 146571 w 611780"/>
                <a:gd name="connsiteY21" fmla="*/ 328 h 323148"/>
                <a:gd name="connsiteX22" fmla="*/ 321 w 611780"/>
                <a:gd name="connsiteY22" fmla="*/ 328 h 323148"/>
                <a:gd name="connsiteX23" fmla="*/ 321 w 611780"/>
                <a:gd name="connsiteY23" fmla="*/ 49319 h 323148"/>
                <a:gd name="connsiteX24" fmla="*/ 22008 w 611780"/>
                <a:gd name="connsiteY24" fmla="*/ 73491 h 323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1780" h="323148">
                  <a:moveTo>
                    <a:pt x="22008" y="73491"/>
                  </a:moveTo>
                  <a:lnTo>
                    <a:pt x="22008" y="249280"/>
                  </a:lnTo>
                  <a:cubicBezTo>
                    <a:pt x="22008" y="290252"/>
                    <a:pt x="55234" y="323477"/>
                    <a:pt x="96205" y="323477"/>
                  </a:cubicBezTo>
                  <a:lnTo>
                    <a:pt x="612101" y="323477"/>
                  </a:lnTo>
                  <a:lnTo>
                    <a:pt x="612101" y="296538"/>
                  </a:lnTo>
                  <a:lnTo>
                    <a:pt x="96205" y="296538"/>
                  </a:lnTo>
                  <a:cubicBezTo>
                    <a:pt x="70102" y="296538"/>
                    <a:pt x="48947" y="275383"/>
                    <a:pt x="48947" y="249280"/>
                  </a:cubicBezTo>
                  <a:lnTo>
                    <a:pt x="48947" y="46696"/>
                  </a:lnTo>
                  <a:lnTo>
                    <a:pt x="27261" y="46696"/>
                  </a:lnTo>
                  <a:lnTo>
                    <a:pt x="27261" y="27267"/>
                  </a:lnTo>
                  <a:cubicBezTo>
                    <a:pt x="27261" y="27267"/>
                    <a:pt x="119632" y="27267"/>
                    <a:pt x="119632" y="27267"/>
                  </a:cubicBezTo>
                  <a:lnTo>
                    <a:pt x="119632" y="46696"/>
                  </a:lnTo>
                  <a:lnTo>
                    <a:pt x="97938" y="46696"/>
                  </a:lnTo>
                  <a:lnTo>
                    <a:pt x="97938" y="212535"/>
                  </a:lnTo>
                  <a:cubicBezTo>
                    <a:pt x="97938" y="231866"/>
                    <a:pt x="113620" y="247547"/>
                    <a:pt x="132950" y="247547"/>
                  </a:cubicBezTo>
                  <a:cubicBezTo>
                    <a:pt x="132950" y="247547"/>
                    <a:pt x="612101" y="247547"/>
                    <a:pt x="612101" y="247547"/>
                  </a:cubicBezTo>
                  <a:lnTo>
                    <a:pt x="612101" y="220608"/>
                  </a:lnTo>
                  <a:lnTo>
                    <a:pt x="132950" y="220608"/>
                  </a:lnTo>
                  <a:cubicBezTo>
                    <a:pt x="128488" y="220608"/>
                    <a:pt x="124877" y="216997"/>
                    <a:pt x="124877" y="212535"/>
                  </a:cubicBezTo>
                  <a:lnTo>
                    <a:pt x="124877" y="73499"/>
                  </a:lnTo>
                  <a:cubicBezTo>
                    <a:pt x="137062" y="72229"/>
                    <a:pt x="146571" y="61930"/>
                    <a:pt x="146571" y="49387"/>
                  </a:cubicBezTo>
                  <a:lnTo>
                    <a:pt x="146571" y="328"/>
                  </a:lnTo>
                  <a:lnTo>
                    <a:pt x="321" y="328"/>
                  </a:lnTo>
                  <a:lnTo>
                    <a:pt x="321" y="49319"/>
                  </a:lnTo>
                  <a:cubicBezTo>
                    <a:pt x="321" y="61861"/>
                    <a:pt x="9823" y="72184"/>
                    <a:pt x="22008" y="73491"/>
                  </a:cubicBezTo>
                  <a:close/>
                </a:path>
              </a:pathLst>
            </a:custGeom>
            <a:solidFill>
              <a:srgbClr val="231F20"/>
            </a:solidFill>
            <a:ln w="7575" cap="flat">
              <a:noFill/>
              <a:prstDash val="solid"/>
              <a:round/>
            </a:ln>
          </p:spPr>
          <p:txBody>
            <a:bodyPr rtlCol="0" anchor="ctr"/>
            <a:lstStyle/>
            <a:p>
              <a:endParaRPr lang="en-GB"/>
            </a:p>
          </p:txBody>
        </p:sp>
        <p:sp>
          <p:nvSpPr>
            <p:cNvPr id="466" name="Freeform: Shape 465">
              <a:extLst>
                <a:ext uri="{FF2B5EF4-FFF2-40B4-BE49-F238E27FC236}">
                  <a16:creationId xmlns:a16="http://schemas.microsoft.com/office/drawing/2014/main" id="{E0E17DAE-2210-4096-974A-785F1336506E}"/>
                </a:ext>
              </a:extLst>
            </p:cNvPr>
            <p:cNvSpPr/>
            <p:nvPr/>
          </p:nvSpPr>
          <p:spPr>
            <a:xfrm>
              <a:off x="7624822" y="3776500"/>
              <a:ext cx="210823" cy="210831"/>
            </a:xfrm>
            <a:custGeom>
              <a:avLst/>
              <a:gdLst>
                <a:gd name="connsiteX0" fmla="*/ 105782 w 210823"/>
                <a:gd name="connsiteY0" fmla="*/ 226 h 210831"/>
                <a:gd name="connsiteX1" fmla="*/ 211190 w 210823"/>
                <a:gd name="connsiteY1" fmla="*/ 105634 h 210831"/>
                <a:gd name="connsiteX2" fmla="*/ 105782 w 210823"/>
                <a:gd name="connsiteY2" fmla="*/ 211057 h 210831"/>
                <a:gd name="connsiteX3" fmla="*/ 366 w 210823"/>
                <a:gd name="connsiteY3" fmla="*/ 105634 h 210831"/>
                <a:gd name="connsiteX4" fmla="*/ 105782 w 210823"/>
                <a:gd name="connsiteY4" fmla="*/ 226 h 210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823" h="210831">
                  <a:moveTo>
                    <a:pt x="105782" y="226"/>
                  </a:moveTo>
                  <a:cubicBezTo>
                    <a:pt x="164001" y="226"/>
                    <a:pt x="211190" y="47422"/>
                    <a:pt x="211190" y="105634"/>
                  </a:cubicBezTo>
                  <a:cubicBezTo>
                    <a:pt x="211190" y="163860"/>
                    <a:pt x="164001" y="211057"/>
                    <a:pt x="105782" y="211057"/>
                  </a:cubicBezTo>
                  <a:cubicBezTo>
                    <a:pt x="47563" y="211057"/>
                    <a:pt x="366" y="163860"/>
                    <a:pt x="366" y="105634"/>
                  </a:cubicBezTo>
                  <a:cubicBezTo>
                    <a:pt x="366" y="47422"/>
                    <a:pt x="47563" y="226"/>
                    <a:pt x="105782" y="226"/>
                  </a:cubicBezTo>
                  <a:close/>
                </a:path>
              </a:pathLst>
            </a:custGeom>
            <a:solidFill>
              <a:srgbClr val="5F636A"/>
            </a:solidFill>
            <a:ln w="7575" cap="flat">
              <a:noFill/>
              <a:prstDash val="solid"/>
              <a:round/>
            </a:ln>
          </p:spPr>
          <p:txBody>
            <a:bodyPr rtlCol="0" anchor="ctr"/>
            <a:lstStyle/>
            <a:p>
              <a:endParaRPr lang="en-GB"/>
            </a:p>
          </p:txBody>
        </p:sp>
        <p:sp>
          <p:nvSpPr>
            <p:cNvPr id="467" name="Freeform: Shape 466">
              <a:extLst>
                <a:ext uri="{FF2B5EF4-FFF2-40B4-BE49-F238E27FC236}">
                  <a16:creationId xmlns:a16="http://schemas.microsoft.com/office/drawing/2014/main" id="{01DCFF68-EB0B-428B-9BE2-9572D34BCDC5}"/>
                </a:ext>
              </a:extLst>
            </p:cNvPr>
            <p:cNvSpPr/>
            <p:nvPr/>
          </p:nvSpPr>
          <p:spPr>
            <a:xfrm>
              <a:off x="7611892" y="3763570"/>
              <a:ext cx="236683" cy="236691"/>
            </a:xfrm>
            <a:custGeom>
              <a:avLst/>
              <a:gdLst>
                <a:gd name="connsiteX0" fmla="*/ 118712 w 236683"/>
                <a:gd name="connsiteY0" fmla="*/ 226 h 236691"/>
                <a:gd name="connsiteX1" fmla="*/ 366 w 236683"/>
                <a:gd name="connsiteY1" fmla="*/ 118564 h 236691"/>
                <a:gd name="connsiteX2" fmla="*/ 118712 w 236683"/>
                <a:gd name="connsiteY2" fmla="*/ 236917 h 236691"/>
                <a:gd name="connsiteX3" fmla="*/ 237050 w 236683"/>
                <a:gd name="connsiteY3" fmla="*/ 118564 h 236691"/>
                <a:gd name="connsiteX4" fmla="*/ 118712 w 236683"/>
                <a:gd name="connsiteY4" fmla="*/ 226 h 236691"/>
                <a:gd name="connsiteX5" fmla="*/ 118712 w 236683"/>
                <a:gd name="connsiteY5" fmla="*/ 26085 h 236691"/>
                <a:gd name="connsiteX6" fmla="*/ 211190 w 236683"/>
                <a:gd name="connsiteY6" fmla="*/ 118564 h 236691"/>
                <a:gd name="connsiteX7" fmla="*/ 118712 w 236683"/>
                <a:gd name="connsiteY7" fmla="*/ 211057 h 236691"/>
                <a:gd name="connsiteX8" fmla="*/ 26226 w 236683"/>
                <a:gd name="connsiteY8" fmla="*/ 118564 h 236691"/>
                <a:gd name="connsiteX9" fmla="*/ 118712 w 236683"/>
                <a:gd name="connsiteY9" fmla="*/ 26085 h 23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683" h="236691">
                  <a:moveTo>
                    <a:pt x="118712" y="226"/>
                  </a:moveTo>
                  <a:cubicBezTo>
                    <a:pt x="53355" y="226"/>
                    <a:pt x="366" y="53215"/>
                    <a:pt x="366" y="118564"/>
                  </a:cubicBezTo>
                  <a:cubicBezTo>
                    <a:pt x="366" y="183928"/>
                    <a:pt x="53355" y="236917"/>
                    <a:pt x="118712" y="236917"/>
                  </a:cubicBezTo>
                  <a:cubicBezTo>
                    <a:pt x="184068" y="236917"/>
                    <a:pt x="237050" y="183928"/>
                    <a:pt x="237050" y="118564"/>
                  </a:cubicBezTo>
                  <a:cubicBezTo>
                    <a:pt x="237050" y="53215"/>
                    <a:pt x="184068" y="226"/>
                    <a:pt x="118712" y="226"/>
                  </a:cubicBezTo>
                  <a:close/>
                  <a:moveTo>
                    <a:pt x="118712" y="26085"/>
                  </a:moveTo>
                  <a:cubicBezTo>
                    <a:pt x="169793" y="26085"/>
                    <a:pt x="211190" y="67490"/>
                    <a:pt x="211190" y="118564"/>
                  </a:cubicBezTo>
                  <a:cubicBezTo>
                    <a:pt x="211190" y="169652"/>
                    <a:pt x="169793" y="211057"/>
                    <a:pt x="118712" y="211057"/>
                  </a:cubicBezTo>
                  <a:cubicBezTo>
                    <a:pt x="67631" y="211057"/>
                    <a:pt x="26226" y="169652"/>
                    <a:pt x="26226" y="118564"/>
                  </a:cubicBezTo>
                  <a:cubicBezTo>
                    <a:pt x="26226" y="67490"/>
                    <a:pt x="67631" y="26085"/>
                    <a:pt x="118712" y="26085"/>
                  </a:cubicBezTo>
                  <a:close/>
                </a:path>
              </a:pathLst>
            </a:custGeom>
            <a:solidFill>
              <a:srgbClr val="231F20"/>
            </a:solidFill>
            <a:ln w="7575" cap="flat">
              <a:noFill/>
              <a:prstDash val="solid"/>
              <a:round/>
            </a:ln>
          </p:spPr>
          <p:txBody>
            <a:bodyPr rtlCol="0" anchor="ctr"/>
            <a:lstStyle/>
            <a:p>
              <a:endParaRPr lang="en-GB"/>
            </a:p>
          </p:txBody>
        </p:sp>
        <p:sp>
          <p:nvSpPr>
            <p:cNvPr id="468" name="Freeform: Shape 467">
              <a:extLst>
                <a:ext uri="{FF2B5EF4-FFF2-40B4-BE49-F238E27FC236}">
                  <a16:creationId xmlns:a16="http://schemas.microsoft.com/office/drawing/2014/main" id="{F50A621B-9F8E-44FC-A69B-85B4CBE6FC47}"/>
                </a:ext>
              </a:extLst>
            </p:cNvPr>
            <p:cNvSpPr/>
            <p:nvPr/>
          </p:nvSpPr>
          <p:spPr>
            <a:xfrm>
              <a:off x="7664555" y="3816232"/>
              <a:ext cx="131366" cy="131366"/>
            </a:xfrm>
            <a:custGeom>
              <a:avLst/>
              <a:gdLst>
                <a:gd name="connsiteX0" fmla="*/ 66049 w 131366"/>
                <a:gd name="connsiteY0" fmla="*/ 226 h 131366"/>
                <a:gd name="connsiteX1" fmla="*/ 131733 w 131366"/>
                <a:gd name="connsiteY1" fmla="*/ 65901 h 131366"/>
                <a:gd name="connsiteX2" fmla="*/ 66049 w 131366"/>
                <a:gd name="connsiteY2" fmla="*/ 131592 h 131366"/>
                <a:gd name="connsiteX3" fmla="*/ 366 w 131366"/>
                <a:gd name="connsiteY3" fmla="*/ 65901 h 131366"/>
                <a:gd name="connsiteX4" fmla="*/ 66049 w 131366"/>
                <a:gd name="connsiteY4" fmla="*/ 226 h 131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66" h="131366">
                  <a:moveTo>
                    <a:pt x="66049" y="226"/>
                  </a:moveTo>
                  <a:cubicBezTo>
                    <a:pt x="102323" y="226"/>
                    <a:pt x="131733" y="29635"/>
                    <a:pt x="131733" y="65901"/>
                  </a:cubicBezTo>
                  <a:cubicBezTo>
                    <a:pt x="131733" y="102183"/>
                    <a:pt x="102323" y="131592"/>
                    <a:pt x="66049" y="131592"/>
                  </a:cubicBezTo>
                  <a:cubicBezTo>
                    <a:pt x="29776" y="131592"/>
                    <a:pt x="366" y="102183"/>
                    <a:pt x="366" y="65901"/>
                  </a:cubicBezTo>
                  <a:cubicBezTo>
                    <a:pt x="366" y="29635"/>
                    <a:pt x="29776" y="226"/>
                    <a:pt x="66049" y="226"/>
                  </a:cubicBezTo>
                  <a:close/>
                </a:path>
              </a:pathLst>
            </a:custGeom>
            <a:solidFill>
              <a:srgbClr val="FFFFFF"/>
            </a:solidFill>
            <a:ln w="7575" cap="flat">
              <a:noFill/>
              <a:prstDash val="solid"/>
              <a:round/>
            </a:ln>
          </p:spPr>
          <p:txBody>
            <a:bodyPr rtlCol="0" anchor="ctr"/>
            <a:lstStyle/>
            <a:p>
              <a:endParaRPr lang="en-GB"/>
            </a:p>
          </p:txBody>
        </p:sp>
        <p:sp>
          <p:nvSpPr>
            <p:cNvPr id="469" name="Freeform: Shape 468">
              <a:extLst>
                <a:ext uri="{FF2B5EF4-FFF2-40B4-BE49-F238E27FC236}">
                  <a16:creationId xmlns:a16="http://schemas.microsoft.com/office/drawing/2014/main" id="{1913D538-059D-4E75-A93E-844B99FDEF41}"/>
                </a:ext>
              </a:extLst>
            </p:cNvPr>
            <p:cNvSpPr/>
            <p:nvPr/>
          </p:nvSpPr>
          <p:spPr>
            <a:xfrm>
              <a:off x="7660708" y="3812394"/>
              <a:ext cx="139051" cy="139051"/>
            </a:xfrm>
            <a:custGeom>
              <a:avLst/>
              <a:gdLst>
                <a:gd name="connsiteX0" fmla="*/ 101099 w 139051"/>
                <a:gd name="connsiteY0" fmla="*/ 69740 h 139051"/>
                <a:gd name="connsiteX1" fmla="*/ 96181 w 139051"/>
                <a:gd name="connsiteY1" fmla="*/ 53063 h 139051"/>
                <a:gd name="connsiteX2" fmla="*/ 139418 w 139051"/>
                <a:gd name="connsiteY2" fmla="*/ 9826 h 139051"/>
                <a:gd name="connsiteX3" fmla="*/ 129810 w 139051"/>
                <a:gd name="connsiteY3" fmla="*/ 226 h 139051"/>
                <a:gd name="connsiteX4" fmla="*/ 86581 w 139051"/>
                <a:gd name="connsiteY4" fmla="*/ 43462 h 139051"/>
                <a:gd name="connsiteX5" fmla="*/ 69896 w 139051"/>
                <a:gd name="connsiteY5" fmla="*/ 38544 h 139051"/>
                <a:gd name="connsiteX6" fmla="*/ 53211 w 139051"/>
                <a:gd name="connsiteY6" fmla="*/ 43462 h 139051"/>
                <a:gd name="connsiteX7" fmla="*/ 11320 w 139051"/>
                <a:gd name="connsiteY7" fmla="*/ 1571 h 139051"/>
                <a:gd name="connsiteX8" fmla="*/ 1712 w 139051"/>
                <a:gd name="connsiteY8" fmla="*/ 11172 h 139051"/>
                <a:gd name="connsiteX9" fmla="*/ 43610 w 139051"/>
                <a:gd name="connsiteY9" fmla="*/ 53063 h 139051"/>
                <a:gd name="connsiteX10" fmla="*/ 38692 w 139051"/>
                <a:gd name="connsiteY10" fmla="*/ 69740 h 139051"/>
                <a:gd name="connsiteX11" fmla="*/ 43610 w 139051"/>
                <a:gd name="connsiteY11" fmla="*/ 86433 h 139051"/>
                <a:gd name="connsiteX12" fmla="*/ 366 w 139051"/>
                <a:gd name="connsiteY12" fmla="*/ 129677 h 139051"/>
                <a:gd name="connsiteX13" fmla="*/ 9967 w 139051"/>
                <a:gd name="connsiteY13" fmla="*/ 139277 h 139051"/>
                <a:gd name="connsiteX14" fmla="*/ 53211 w 139051"/>
                <a:gd name="connsiteY14" fmla="*/ 96033 h 139051"/>
                <a:gd name="connsiteX15" fmla="*/ 69896 w 139051"/>
                <a:gd name="connsiteY15" fmla="*/ 100944 h 139051"/>
                <a:gd name="connsiteX16" fmla="*/ 86573 w 139051"/>
                <a:gd name="connsiteY16" fmla="*/ 96033 h 139051"/>
                <a:gd name="connsiteX17" fmla="*/ 129810 w 139051"/>
                <a:gd name="connsiteY17" fmla="*/ 139270 h 139051"/>
                <a:gd name="connsiteX18" fmla="*/ 139418 w 139051"/>
                <a:gd name="connsiteY18" fmla="*/ 129662 h 139051"/>
                <a:gd name="connsiteX19" fmla="*/ 96181 w 139051"/>
                <a:gd name="connsiteY19" fmla="*/ 86433 h 139051"/>
                <a:gd name="connsiteX20" fmla="*/ 101099 w 139051"/>
                <a:gd name="connsiteY20" fmla="*/ 69740 h 139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9051" h="139051">
                  <a:moveTo>
                    <a:pt x="101099" y="69740"/>
                  </a:moveTo>
                  <a:cubicBezTo>
                    <a:pt x="101099" y="63591"/>
                    <a:pt x="99252" y="57890"/>
                    <a:pt x="96181" y="53063"/>
                  </a:cubicBezTo>
                  <a:lnTo>
                    <a:pt x="139418" y="9826"/>
                  </a:lnTo>
                  <a:lnTo>
                    <a:pt x="129810" y="226"/>
                  </a:lnTo>
                  <a:lnTo>
                    <a:pt x="86581" y="43462"/>
                  </a:lnTo>
                  <a:cubicBezTo>
                    <a:pt x="81746" y="40384"/>
                    <a:pt x="76053" y="38544"/>
                    <a:pt x="69896" y="38544"/>
                  </a:cubicBezTo>
                  <a:cubicBezTo>
                    <a:pt x="63746" y="38544"/>
                    <a:pt x="58045" y="40384"/>
                    <a:pt x="53211" y="43462"/>
                  </a:cubicBezTo>
                  <a:lnTo>
                    <a:pt x="11320" y="1571"/>
                  </a:lnTo>
                  <a:lnTo>
                    <a:pt x="1712" y="11172"/>
                  </a:lnTo>
                  <a:lnTo>
                    <a:pt x="43610" y="53063"/>
                  </a:lnTo>
                  <a:cubicBezTo>
                    <a:pt x="40532" y="57897"/>
                    <a:pt x="38692" y="63591"/>
                    <a:pt x="38692" y="69740"/>
                  </a:cubicBezTo>
                  <a:cubicBezTo>
                    <a:pt x="38692" y="75897"/>
                    <a:pt x="40532" y="81598"/>
                    <a:pt x="43610" y="86433"/>
                  </a:cubicBezTo>
                  <a:lnTo>
                    <a:pt x="366" y="129677"/>
                  </a:lnTo>
                  <a:lnTo>
                    <a:pt x="9967" y="139277"/>
                  </a:lnTo>
                  <a:lnTo>
                    <a:pt x="53211" y="96033"/>
                  </a:lnTo>
                  <a:cubicBezTo>
                    <a:pt x="58045" y="99104"/>
                    <a:pt x="63746" y="100944"/>
                    <a:pt x="69896" y="100944"/>
                  </a:cubicBezTo>
                  <a:cubicBezTo>
                    <a:pt x="76045" y="100944"/>
                    <a:pt x="81746" y="99104"/>
                    <a:pt x="86573" y="96033"/>
                  </a:cubicBezTo>
                  <a:lnTo>
                    <a:pt x="129810" y="139270"/>
                  </a:lnTo>
                  <a:lnTo>
                    <a:pt x="139418" y="129662"/>
                  </a:lnTo>
                  <a:lnTo>
                    <a:pt x="96181" y="86433"/>
                  </a:lnTo>
                  <a:cubicBezTo>
                    <a:pt x="99252" y="81598"/>
                    <a:pt x="101099" y="75897"/>
                    <a:pt x="101099" y="69740"/>
                  </a:cubicBezTo>
                  <a:close/>
                </a:path>
              </a:pathLst>
            </a:custGeom>
            <a:solidFill>
              <a:srgbClr val="5F636A"/>
            </a:solidFill>
            <a:ln w="7575" cap="flat">
              <a:noFill/>
              <a:prstDash val="solid"/>
              <a:round/>
            </a:ln>
          </p:spPr>
          <p:txBody>
            <a:bodyPr rtlCol="0" anchor="ctr"/>
            <a:lstStyle/>
            <a:p>
              <a:endParaRPr lang="en-GB"/>
            </a:p>
          </p:txBody>
        </p:sp>
        <p:sp>
          <p:nvSpPr>
            <p:cNvPr id="470" name="Freeform: Shape 469">
              <a:extLst>
                <a:ext uri="{FF2B5EF4-FFF2-40B4-BE49-F238E27FC236}">
                  <a16:creationId xmlns:a16="http://schemas.microsoft.com/office/drawing/2014/main" id="{4E23B396-F6BC-45DE-AD5D-19EBF3CA543E}"/>
                </a:ext>
              </a:extLst>
            </p:cNvPr>
            <p:cNvSpPr/>
            <p:nvPr/>
          </p:nvSpPr>
          <p:spPr>
            <a:xfrm>
              <a:off x="7284107" y="3776500"/>
              <a:ext cx="210831" cy="210831"/>
            </a:xfrm>
            <a:custGeom>
              <a:avLst/>
              <a:gdLst>
                <a:gd name="connsiteX0" fmla="*/ 105640 w 210831"/>
                <a:gd name="connsiteY0" fmla="*/ 226 h 210831"/>
                <a:gd name="connsiteX1" fmla="*/ 211055 w 210831"/>
                <a:gd name="connsiteY1" fmla="*/ 105634 h 210831"/>
                <a:gd name="connsiteX2" fmla="*/ 105640 w 210831"/>
                <a:gd name="connsiteY2" fmla="*/ 211057 h 210831"/>
                <a:gd name="connsiteX3" fmla="*/ 224 w 210831"/>
                <a:gd name="connsiteY3" fmla="*/ 105634 h 210831"/>
                <a:gd name="connsiteX4" fmla="*/ 105640 w 210831"/>
                <a:gd name="connsiteY4" fmla="*/ 226 h 210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831" h="210831">
                  <a:moveTo>
                    <a:pt x="105640" y="226"/>
                  </a:moveTo>
                  <a:cubicBezTo>
                    <a:pt x="163866" y="226"/>
                    <a:pt x="211055" y="47422"/>
                    <a:pt x="211055" y="105634"/>
                  </a:cubicBezTo>
                  <a:cubicBezTo>
                    <a:pt x="211055" y="163860"/>
                    <a:pt x="163866" y="211057"/>
                    <a:pt x="105640" y="211057"/>
                  </a:cubicBezTo>
                  <a:cubicBezTo>
                    <a:pt x="47421" y="211057"/>
                    <a:pt x="224" y="163860"/>
                    <a:pt x="224" y="105634"/>
                  </a:cubicBezTo>
                  <a:cubicBezTo>
                    <a:pt x="224" y="47422"/>
                    <a:pt x="47421" y="226"/>
                    <a:pt x="105640" y="226"/>
                  </a:cubicBezTo>
                  <a:close/>
                </a:path>
              </a:pathLst>
            </a:custGeom>
            <a:solidFill>
              <a:srgbClr val="5F636A"/>
            </a:solidFill>
            <a:ln w="7575" cap="flat">
              <a:noFill/>
              <a:prstDash val="solid"/>
              <a:round/>
            </a:ln>
          </p:spPr>
          <p:txBody>
            <a:bodyPr rtlCol="0" anchor="ctr"/>
            <a:lstStyle/>
            <a:p>
              <a:endParaRPr lang="en-GB"/>
            </a:p>
          </p:txBody>
        </p:sp>
        <p:sp>
          <p:nvSpPr>
            <p:cNvPr id="473" name="Freeform: Shape 472">
              <a:extLst>
                <a:ext uri="{FF2B5EF4-FFF2-40B4-BE49-F238E27FC236}">
                  <a16:creationId xmlns:a16="http://schemas.microsoft.com/office/drawing/2014/main" id="{E5AEE1DA-8620-4FEB-8A83-0C1E8C3B1970}"/>
                </a:ext>
              </a:extLst>
            </p:cNvPr>
            <p:cNvSpPr/>
            <p:nvPr/>
          </p:nvSpPr>
          <p:spPr>
            <a:xfrm>
              <a:off x="7271177" y="3763570"/>
              <a:ext cx="236691" cy="236691"/>
            </a:xfrm>
            <a:custGeom>
              <a:avLst/>
              <a:gdLst>
                <a:gd name="connsiteX0" fmla="*/ 118570 w 236691"/>
                <a:gd name="connsiteY0" fmla="*/ 226 h 236691"/>
                <a:gd name="connsiteX1" fmla="*/ 224 w 236691"/>
                <a:gd name="connsiteY1" fmla="*/ 118564 h 236691"/>
                <a:gd name="connsiteX2" fmla="*/ 118570 w 236691"/>
                <a:gd name="connsiteY2" fmla="*/ 236917 h 236691"/>
                <a:gd name="connsiteX3" fmla="*/ 236915 w 236691"/>
                <a:gd name="connsiteY3" fmla="*/ 118564 h 236691"/>
                <a:gd name="connsiteX4" fmla="*/ 118570 w 236691"/>
                <a:gd name="connsiteY4" fmla="*/ 226 h 236691"/>
                <a:gd name="connsiteX5" fmla="*/ 118570 w 236691"/>
                <a:gd name="connsiteY5" fmla="*/ 26085 h 236691"/>
                <a:gd name="connsiteX6" fmla="*/ 211055 w 236691"/>
                <a:gd name="connsiteY6" fmla="*/ 118564 h 236691"/>
                <a:gd name="connsiteX7" fmla="*/ 118570 w 236691"/>
                <a:gd name="connsiteY7" fmla="*/ 211057 h 236691"/>
                <a:gd name="connsiteX8" fmla="*/ 26084 w 236691"/>
                <a:gd name="connsiteY8" fmla="*/ 118564 h 236691"/>
                <a:gd name="connsiteX9" fmla="*/ 118570 w 236691"/>
                <a:gd name="connsiteY9" fmla="*/ 26085 h 23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691" h="236691">
                  <a:moveTo>
                    <a:pt x="118570" y="226"/>
                  </a:moveTo>
                  <a:cubicBezTo>
                    <a:pt x="53213" y="226"/>
                    <a:pt x="224" y="53215"/>
                    <a:pt x="224" y="118564"/>
                  </a:cubicBezTo>
                  <a:cubicBezTo>
                    <a:pt x="224" y="183928"/>
                    <a:pt x="53213" y="236917"/>
                    <a:pt x="118570" y="236917"/>
                  </a:cubicBezTo>
                  <a:cubicBezTo>
                    <a:pt x="183934" y="236917"/>
                    <a:pt x="236915" y="183928"/>
                    <a:pt x="236915" y="118564"/>
                  </a:cubicBezTo>
                  <a:cubicBezTo>
                    <a:pt x="236915" y="53215"/>
                    <a:pt x="183934" y="226"/>
                    <a:pt x="118570" y="226"/>
                  </a:cubicBezTo>
                  <a:close/>
                  <a:moveTo>
                    <a:pt x="118570" y="26085"/>
                  </a:moveTo>
                  <a:cubicBezTo>
                    <a:pt x="169658" y="26085"/>
                    <a:pt x="211055" y="67490"/>
                    <a:pt x="211055" y="118564"/>
                  </a:cubicBezTo>
                  <a:cubicBezTo>
                    <a:pt x="211055" y="169652"/>
                    <a:pt x="169658" y="211057"/>
                    <a:pt x="118570" y="211057"/>
                  </a:cubicBezTo>
                  <a:cubicBezTo>
                    <a:pt x="67489" y="211057"/>
                    <a:pt x="26084" y="169652"/>
                    <a:pt x="26084" y="118564"/>
                  </a:cubicBezTo>
                  <a:cubicBezTo>
                    <a:pt x="26084" y="67490"/>
                    <a:pt x="67489" y="26085"/>
                    <a:pt x="118570" y="26085"/>
                  </a:cubicBezTo>
                  <a:close/>
                </a:path>
              </a:pathLst>
            </a:custGeom>
            <a:solidFill>
              <a:srgbClr val="231F20"/>
            </a:solidFill>
            <a:ln w="7575" cap="flat">
              <a:noFill/>
              <a:prstDash val="solid"/>
              <a:round/>
            </a:ln>
          </p:spPr>
          <p:txBody>
            <a:bodyPr rtlCol="0" anchor="ctr"/>
            <a:lstStyle/>
            <a:p>
              <a:endParaRPr lang="en-GB"/>
            </a:p>
          </p:txBody>
        </p:sp>
        <p:sp>
          <p:nvSpPr>
            <p:cNvPr id="474" name="Freeform: Shape 473">
              <a:extLst>
                <a:ext uri="{FF2B5EF4-FFF2-40B4-BE49-F238E27FC236}">
                  <a16:creationId xmlns:a16="http://schemas.microsoft.com/office/drawing/2014/main" id="{B36280DA-E3C6-4181-A7E0-9FE49208A71A}"/>
                </a:ext>
              </a:extLst>
            </p:cNvPr>
            <p:cNvSpPr/>
            <p:nvPr/>
          </p:nvSpPr>
          <p:spPr>
            <a:xfrm>
              <a:off x="7323839" y="3816232"/>
              <a:ext cx="131366" cy="131366"/>
            </a:xfrm>
            <a:custGeom>
              <a:avLst/>
              <a:gdLst>
                <a:gd name="connsiteX0" fmla="*/ 65908 w 131366"/>
                <a:gd name="connsiteY0" fmla="*/ 226 h 131366"/>
                <a:gd name="connsiteX1" fmla="*/ 131591 w 131366"/>
                <a:gd name="connsiteY1" fmla="*/ 65901 h 131366"/>
                <a:gd name="connsiteX2" fmla="*/ 65908 w 131366"/>
                <a:gd name="connsiteY2" fmla="*/ 131592 h 131366"/>
                <a:gd name="connsiteX3" fmla="*/ 224 w 131366"/>
                <a:gd name="connsiteY3" fmla="*/ 65901 h 131366"/>
                <a:gd name="connsiteX4" fmla="*/ 65908 w 131366"/>
                <a:gd name="connsiteY4" fmla="*/ 226 h 131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66" h="131366">
                  <a:moveTo>
                    <a:pt x="65908" y="226"/>
                  </a:moveTo>
                  <a:cubicBezTo>
                    <a:pt x="102181" y="226"/>
                    <a:pt x="131591" y="29635"/>
                    <a:pt x="131591" y="65901"/>
                  </a:cubicBezTo>
                  <a:cubicBezTo>
                    <a:pt x="131591" y="102183"/>
                    <a:pt x="102181" y="131592"/>
                    <a:pt x="65908" y="131592"/>
                  </a:cubicBezTo>
                  <a:cubicBezTo>
                    <a:pt x="29634" y="131592"/>
                    <a:pt x="224" y="102183"/>
                    <a:pt x="224" y="65901"/>
                  </a:cubicBezTo>
                  <a:cubicBezTo>
                    <a:pt x="224" y="29635"/>
                    <a:pt x="29634" y="226"/>
                    <a:pt x="65908" y="226"/>
                  </a:cubicBezTo>
                  <a:close/>
                </a:path>
              </a:pathLst>
            </a:custGeom>
            <a:solidFill>
              <a:srgbClr val="FFFFFF"/>
            </a:solidFill>
            <a:ln w="7575" cap="flat">
              <a:noFill/>
              <a:prstDash val="solid"/>
              <a:round/>
            </a:ln>
          </p:spPr>
          <p:txBody>
            <a:bodyPr rtlCol="0" anchor="ctr"/>
            <a:lstStyle/>
            <a:p>
              <a:endParaRPr lang="en-GB"/>
            </a:p>
          </p:txBody>
        </p:sp>
        <p:sp>
          <p:nvSpPr>
            <p:cNvPr id="475" name="Freeform: Shape 474">
              <a:extLst>
                <a:ext uri="{FF2B5EF4-FFF2-40B4-BE49-F238E27FC236}">
                  <a16:creationId xmlns:a16="http://schemas.microsoft.com/office/drawing/2014/main" id="{9F3F4BF5-9EAC-421C-BC31-B647AAEEA173}"/>
                </a:ext>
              </a:extLst>
            </p:cNvPr>
            <p:cNvSpPr/>
            <p:nvPr/>
          </p:nvSpPr>
          <p:spPr>
            <a:xfrm>
              <a:off x="7319993" y="3812394"/>
              <a:ext cx="139051" cy="139051"/>
            </a:xfrm>
            <a:custGeom>
              <a:avLst/>
              <a:gdLst>
                <a:gd name="connsiteX0" fmla="*/ 100957 w 139051"/>
                <a:gd name="connsiteY0" fmla="*/ 69740 h 139051"/>
                <a:gd name="connsiteX1" fmla="*/ 96039 w 139051"/>
                <a:gd name="connsiteY1" fmla="*/ 53063 h 139051"/>
                <a:gd name="connsiteX2" fmla="*/ 139276 w 139051"/>
                <a:gd name="connsiteY2" fmla="*/ 9826 h 139051"/>
                <a:gd name="connsiteX3" fmla="*/ 129675 w 139051"/>
                <a:gd name="connsiteY3" fmla="*/ 226 h 139051"/>
                <a:gd name="connsiteX4" fmla="*/ 86439 w 139051"/>
                <a:gd name="connsiteY4" fmla="*/ 43462 h 139051"/>
                <a:gd name="connsiteX5" fmla="*/ 69754 w 139051"/>
                <a:gd name="connsiteY5" fmla="*/ 38544 h 139051"/>
                <a:gd name="connsiteX6" fmla="*/ 53069 w 139051"/>
                <a:gd name="connsiteY6" fmla="*/ 43462 h 139051"/>
                <a:gd name="connsiteX7" fmla="*/ 11178 w 139051"/>
                <a:gd name="connsiteY7" fmla="*/ 1571 h 139051"/>
                <a:gd name="connsiteX8" fmla="*/ 1577 w 139051"/>
                <a:gd name="connsiteY8" fmla="*/ 11172 h 139051"/>
                <a:gd name="connsiteX9" fmla="*/ 43468 w 139051"/>
                <a:gd name="connsiteY9" fmla="*/ 53063 h 139051"/>
                <a:gd name="connsiteX10" fmla="*/ 38550 w 139051"/>
                <a:gd name="connsiteY10" fmla="*/ 69740 h 139051"/>
                <a:gd name="connsiteX11" fmla="*/ 43468 w 139051"/>
                <a:gd name="connsiteY11" fmla="*/ 86433 h 139051"/>
                <a:gd name="connsiteX12" fmla="*/ 224 w 139051"/>
                <a:gd name="connsiteY12" fmla="*/ 129677 h 139051"/>
                <a:gd name="connsiteX13" fmla="*/ 9832 w 139051"/>
                <a:gd name="connsiteY13" fmla="*/ 139277 h 139051"/>
                <a:gd name="connsiteX14" fmla="*/ 53076 w 139051"/>
                <a:gd name="connsiteY14" fmla="*/ 96033 h 139051"/>
                <a:gd name="connsiteX15" fmla="*/ 69754 w 139051"/>
                <a:gd name="connsiteY15" fmla="*/ 100944 h 139051"/>
                <a:gd name="connsiteX16" fmla="*/ 86439 w 139051"/>
                <a:gd name="connsiteY16" fmla="*/ 96033 h 139051"/>
                <a:gd name="connsiteX17" fmla="*/ 129675 w 139051"/>
                <a:gd name="connsiteY17" fmla="*/ 139270 h 139051"/>
                <a:gd name="connsiteX18" fmla="*/ 139276 w 139051"/>
                <a:gd name="connsiteY18" fmla="*/ 129662 h 139051"/>
                <a:gd name="connsiteX19" fmla="*/ 96039 w 139051"/>
                <a:gd name="connsiteY19" fmla="*/ 86433 h 139051"/>
                <a:gd name="connsiteX20" fmla="*/ 100957 w 139051"/>
                <a:gd name="connsiteY20" fmla="*/ 69740 h 139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9051" h="139051">
                  <a:moveTo>
                    <a:pt x="100957" y="69740"/>
                  </a:moveTo>
                  <a:cubicBezTo>
                    <a:pt x="100957" y="63591"/>
                    <a:pt x="99118" y="57890"/>
                    <a:pt x="96039" y="53063"/>
                  </a:cubicBezTo>
                  <a:lnTo>
                    <a:pt x="139276" y="9826"/>
                  </a:lnTo>
                  <a:lnTo>
                    <a:pt x="129675" y="226"/>
                  </a:lnTo>
                  <a:lnTo>
                    <a:pt x="86439" y="43462"/>
                  </a:lnTo>
                  <a:cubicBezTo>
                    <a:pt x="81612" y="40384"/>
                    <a:pt x="75911" y="38544"/>
                    <a:pt x="69754" y="38544"/>
                  </a:cubicBezTo>
                  <a:cubicBezTo>
                    <a:pt x="63604" y="38544"/>
                    <a:pt x="57903" y="40384"/>
                    <a:pt x="53069" y="43462"/>
                  </a:cubicBezTo>
                  <a:lnTo>
                    <a:pt x="11178" y="1571"/>
                  </a:lnTo>
                  <a:lnTo>
                    <a:pt x="1577" y="11172"/>
                  </a:lnTo>
                  <a:lnTo>
                    <a:pt x="43468" y="53063"/>
                  </a:lnTo>
                  <a:cubicBezTo>
                    <a:pt x="40397" y="57897"/>
                    <a:pt x="38550" y="63591"/>
                    <a:pt x="38550" y="69740"/>
                  </a:cubicBezTo>
                  <a:cubicBezTo>
                    <a:pt x="38550" y="75897"/>
                    <a:pt x="40397" y="81598"/>
                    <a:pt x="43468" y="86433"/>
                  </a:cubicBezTo>
                  <a:lnTo>
                    <a:pt x="224" y="129677"/>
                  </a:lnTo>
                  <a:lnTo>
                    <a:pt x="9832" y="139277"/>
                  </a:lnTo>
                  <a:lnTo>
                    <a:pt x="53076" y="96033"/>
                  </a:lnTo>
                  <a:cubicBezTo>
                    <a:pt x="57903" y="99104"/>
                    <a:pt x="63604" y="100944"/>
                    <a:pt x="69754" y="100944"/>
                  </a:cubicBezTo>
                  <a:cubicBezTo>
                    <a:pt x="75911" y="100944"/>
                    <a:pt x="81604" y="99104"/>
                    <a:pt x="86439" y="96033"/>
                  </a:cubicBezTo>
                  <a:lnTo>
                    <a:pt x="129675" y="139270"/>
                  </a:lnTo>
                  <a:lnTo>
                    <a:pt x="139276" y="129662"/>
                  </a:lnTo>
                  <a:lnTo>
                    <a:pt x="96039" y="86433"/>
                  </a:lnTo>
                  <a:cubicBezTo>
                    <a:pt x="99118" y="81598"/>
                    <a:pt x="100957" y="75897"/>
                    <a:pt x="100957" y="69740"/>
                  </a:cubicBezTo>
                  <a:close/>
                </a:path>
              </a:pathLst>
            </a:custGeom>
            <a:solidFill>
              <a:srgbClr val="5F636A"/>
            </a:solidFill>
            <a:ln w="7575" cap="flat">
              <a:noFill/>
              <a:prstDash val="solid"/>
              <a:round/>
            </a:ln>
          </p:spPr>
          <p:txBody>
            <a:bodyPr rtlCol="0" anchor="ctr"/>
            <a:lstStyle/>
            <a:p>
              <a:endParaRPr lang="en-GB"/>
            </a:p>
          </p:txBody>
        </p:sp>
        <p:sp>
          <p:nvSpPr>
            <p:cNvPr id="476" name="Freeform: Shape 475">
              <a:extLst>
                <a:ext uri="{FF2B5EF4-FFF2-40B4-BE49-F238E27FC236}">
                  <a16:creationId xmlns:a16="http://schemas.microsoft.com/office/drawing/2014/main" id="{2A063F67-B989-4C0A-970C-5E713976C8DA}"/>
                </a:ext>
              </a:extLst>
            </p:cNvPr>
            <p:cNvSpPr/>
            <p:nvPr/>
          </p:nvSpPr>
          <p:spPr>
            <a:xfrm>
              <a:off x="7121058" y="3630607"/>
              <a:ext cx="77267" cy="42026"/>
            </a:xfrm>
            <a:custGeom>
              <a:avLst/>
              <a:gdLst>
                <a:gd name="connsiteX0" fmla="*/ 128 w 77267"/>
                <a:gd name="connsiteY0" fmla="*/ 29022 h 42026"/>
                <a:gd name="connsiteX1" fmla="*/ 15597 w 77267"/>
                <a:gd name="connsiteY1" fmla="*/ 9000 h 42026"/>
                <a:gd name="connsiteX2" fmla="*/ 34251 w 77267"/>
                <a:gd name="connsiteY2" fmla="*/ 130 h 42026"/>
                <a:gd name="connsiteX3" fmla="*/ 57237 w 77267"/>
                <a:gd name="connsiteY3" fmla="*/ 7640 h 42026"/>
                <a:gd name="connsiteX4" fmla="*/ 73162 w 77267"/>
                <a:gd name="connsiteY4" fmla="*/ 22432 h 42026"/>
                <a:gd name="connsiteX5" fmla="*/ 77373 w 77267"/>
                <a:gd name="connsiteY5" fmla="*/ 30961 h 42026"/>
                <a:gd name="connsiteX6" fmla="*/ 59624 w 77267"/>
                <a:gd name="connsiteY6" fmla="*/ 41762 h 42026"/>
                <a:gd name="connsiteX7" fmla="*/ 57237 w 77267"/>
                <a:gd name="connsiteY7" fmla="*/ 41884 h 42026"/>
                <a:gd name="connsiteX8" fmla="*/ 50518 w 77267"/>
                <a:gd name="connsiteY8" fmla="*/ 33576 h 42026"/>
                <a:gd name="connsiteX9" fmla="*/ 38918 w 77267"/>
                <a:gd name="connsiteY9" fmla="*/ 29479 h 42026"/>
                <a:gd name="connsiteX10" fmla="*/ 27767 w 77267"/>
                <a:gd name="connsiteY10" fmla="*/ 33234 h 42026"/>
                <a:gd name="connsiteX11" fmla="*/ 23221 w 77267"/>
                <a:gd name="connsiteY11" fmla="*/ 37901 h 42026"/>
                <a:gd name="connsiteX12" fmla="*/ 21397 w 77267"/>
                <a:gd name="connsiteY12" fmla="*/ 39041 h 42026"/>
                <a:gd name="connsiteX13" fmla="*/ 699 w 77267"/>
                <a:gd name="connsiteY13" fmla="*/ 30163 h 42026"/>
                <a:gd name="connsiteX14" fmla="*/ 128 w 77267"/>
                <a:gd name="connsiteY14" fmla="*/ 29022 h 42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267" h="42026">
                  <a:moveTo>
                    <a:pt x="128" y="29022"/>
                  </a:moveTo>
                  <a:cubicBezTo>
                    <a:pt x="128" y="29022"/>
                    <a:pt x="6156" y="15028"/>
                    <a:pt x="15597" y="9000"/>
                  </a:cubicBezTo>
                  <a:cubicBezTo>
                    <a:pt x="25038" y="2973"/>
                    <a:pt x="29363" y="130"/>
                    <a:pt x="34251" y="130"/>
                  </a:cubicBezTo>
                  <a:cubicBezTo>
                    <a:pt x="39146" y="130"/>
                    <a:pt x="48139" y="1156"/>
                    <a:pt x="57237" y="7640"/>
                  </a:cubicBezTo>
                  <a:cubicBezTo>
                    <a:pt x="66336" y="14124"/>
                    <a:pt x="70205" y="17537"/>
                    <a:pt x="73162" y="22432"/>
                  </a:cubicBezTo>
                  <a:cubicBezTo>
                    <a:pt x="76119" y="27320"/>
                    <a:pt x="77601" y="30391"/>
                    <a:pt x="77373" y="30961"/>
                  </a:cubicBezTo>
                  <a:cubicBezTo>
                    <a:pt x="77145" y="31531"/>
                    <a:pt x="59624" y="41762"/>
                    <a:pt x="59624" y="41762"/>
                  </a:cubicBezTo>
                  <a:cubicBezTo>
                    <a:pt x="59624" y="41762"/>
                    <a:pt x="57694" y="42560"/>
                    <a:pt x="57237" y="41884"/>
                  </a:cubicBezTo>
                  <a:cubicBezTo>
                    <a:pt x="56781" y="41200"/>
                    <a:pt x="53596" y="35848"/>
                    <a:pt x="50518" y="33576"/>
                  </a:cubicBezTo>
                  <a:cubicBezTo>
                    <a:pt x="47454" y="31303"/>
                    <a:pt x="42901" y="29250"/>
                    <a:pt x="38918" y="29479"/>
                  </a:cubicBezTo>
                  <a:cubicBezTo>
                    <a:pt x="34935" y="29707"/>
                    <a:pt x="31408" y="29593"/>
                    <a:pt x="27767" y="33234"/>
                  </a:cubicBezTo>
                  <a:cubicBezTo>
                    <a:pt x="24126" y="36875"/>
                    <a:pt x="23221" y="37901"/>
                    <a:pt x="23221" y="37901"/>
                  </a:cubicBezTo>
                  <a:cubicBezTo>
                    <a:pt x="23221" y="37901"/>
                    <a:pt x="22423" y="39489"/>
                    <a:pt x="21397" y="39041"/>
                  </a:cubicBezTo>
                  <a:cubicBezTo>
                    <a:pt x="20386" y="38585"/>
                    <a:pt x="699" y="30163"/>
                    <a:pt x="699" y="30163"/>
                  </a:cubicBezTo>
                  <a:lnTo>
                    <a:pt x="128" y="29022"/>
                  </a:lnTo>
                  <a:close/>
                </a:path>
              </a:pathLst>
            </a:custGeom>
            <a:solidFill>
              <a:srgbClr val="231F20"/>
            </a:solidFill>
            <a:ln w="7575" cap="flat">
              <a:noFill/>
              <a:prstDash val="solid"/>
              <a:round/>
            </a:ln>
          </p:spPr>
          <p:txBody>
            <a:bodyPr rtlCol="0" anchor="ctr"/>
            <a:lstStyle/>
            <a:p>
              <a:endParaRPr lang="en-GB"/>
            </a:p>
          </p:txBody>
        </p:sp>
        <p:sp>
          <p:nvSpPr>
            <p:cNvPr id="477" name="Freeform: Shape 476">
              <a:extLst>
                <a:ext uri="{FF2B5EF4-FFF2-40B4-BE49-F238E27FC236}">
                  <a16:creationId xmlns:a16="http://schemas.microsoft.com/office/drawing/2014/main" id="{275CB42C-9FC5-4D6A-8FB8-1F848C1AB0C4}"/>
                </a:ext>
              </a:extLst>
            </p:cNvPr>
            <p:cNvSpPr/>
            <p:nvPr/>
          </p:nvSpPr>
          <p:spPr>
            <a:xfrm>
              <a:off x="7114266" y="3668893"/>
              <a:ext cx="25549" cy="19790"/>
            </a:xfrm>
            <a:custGeom>
              <a:avLst/>
              <a:gdLst>
                <a:gd name="connsiteX0" fmla="*/ 7545 w 25549"/>
                <a:gd name="connsiteY0" fmla="*/ 546 h 19790"/>
                <a:gd name="connsiteX1" fmla="*/ 23956 w 25549"/>
                <a:gd name="connsiteY1" fmla="*/ 7304 h 19790"/>
                <a:gd name="connsiteX2" fmla="*/ 25644 w 25549"/>
                <a:gd name="connsiteY2" fmla="*/ 8839 h 19790"/>
                <a:gd name="connsiteX3" fmla="*/ 24116 w 25549"/>
                <a:gd name="connsiteY3" fmla="*/ 12617 h 19790"/>
                <a:gd name="connsiteX4" fmla="*/ 23150 w 25549"/>
                <a:gd name="connsiteY4" fmla="*/ 17763 h 19790"/>
                <a:gd name="connsiteX5" fmla="*/ 20900 w 25549"/>
                <a:gd name="connsiteY5" fmla="*/ 19854 h 19790"/>
                <a:gd name="connsiteX6" fmla="*/ 14059 w 25549"/>
                <a:gd name="connsiteY6" fmla="*/ 18006 h 19790"/>
                <a:gd name="connsiteX7" fmla="*/ 7948 w 25549"/>
                <a:gd name="connsiteY7" fmla="*/ 16957 h 19790"/>
                <a:gd name="connsiteX8" fmla="*/ 6176 w 25549"/>
                <a:gd name="connsiteY8" fmla="*/ 16159 h 19790"/>
                <a:gd name="connsiteX9" fmla="*/ 2482 w 25549"/>
                <a:gd name="connsiteY9" fmla="*/ 15513 h 19790"/>
                <a:gd name="connsiteX10" fmla="*/ 141 w 25549"/>
                <a:gd name="connsiteY10" fmla="*/ 15027 h 19790"/>
                <a:gd name="connsiteX11" fmla="*/ 551 w 25549"/>
                <a:gd name="connsiteY11" fmla="*/ 11811 h 19790"/>
                <a:gd name="connsiteX12" fmla="*/ 3288 w 25549"/>
                <a:gd name="connsiteY12" fmla="*/ 1755 h 19790"/>
                <a:gd name="connsiteX13" fmla="*/ 4405 w 25549"/>
                <a:gd name="connsiteY13" fmla="*/ 151 h 19790"/>
                <a:gd name="connsiteX14" fmla="*/ 7545 w 25549"/>
                <a:gd name="connsiteY14" fmla="*/ 546 h 19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49" h="19790">
                  <a:moveTo>
                    <a:pt x="7545" y="546"/>
                  </a:moveTo>
                  <a:lnTo>
                    <a:pt x="23956" y="7304"/>
                  </a:lnTo>
                  <a:cubicBezTo>
                    <a:pt x="23956" y="7304"/>
                    <a:pt x="25887" y="8109"/>
                    <a:pt x="25644" y="8839"/>
                  </a:cubicBezTo>
                  <a:cubicBezTo>
                    <a:pt x="25408" y="9561"/>
                    <a:pt x="24602" y="10443"/>
                    <a:pt x="24116" y="12617"/>
                  </a:cubicBezTo>
                  <a:cubicBezTo>
                    <a:pt x="23637" y="14783"/>
                    <a:pt x="22991" y="17117"/>
                    <a:pt x="23150" y="17763"/>
                  </a:cubicBezTo>
                  <a:cubicBezTo>
                    <a:pt x="23310" y="18409"/>
                    <a:pt x="22671" y="20340"/>
                    <a:pt x="20900" y="19854"/>
                  </a:cubicBezTo>
                  <a:cubicBezTo>
                    <a:pt x="19129" y="19375"/>
                    <a:pt x="15024" y="18006"/>
                    <a:pt x="14059" y="18006"/>
                  </a:cubicBezTo>
                  <a:cubicBezTo>
                    <a:pt x="13101" y="18006"/>
                    <a:pt x="8510" y="16957"/>
                    <a:pt x="7948" y="16957"/>
                  </a:cubicBezTo>
                  <a:cubicBezTo>
                    <a:pt x="7385" y="16957"/>
                    <a:pt x="7545" y="16881"/>
                    <a:pt x="6176" y="16159"/>
                  </a:cubicBezTo>
                  <a:cubicBezTo>
                    <a:pt x="4808" y="15430"/>
                    <a:pt x="3926" y="15673"/>
                    <a:pt x="2482" y="15513"/>
                  </a:cubicBezTo>
                  <a:cubicBezTo>
                    <a:pt x="1030" y="15354"/>
                    <a:pt x="225" y="15589"/>
                    <a:pt x="141" y="15027"/>
                  </a:cubicBezTo>
                  <a:cubicBezTo>
                    <a:pt x="65" y="14464"/>
                    <a:pt x="141" y="13096"/>
                    <a:pt x="551" y="11811"/>
                  </a:cubicBezTo>
                  <a:cubicBezTo>
                    <a:pt x="947" y="10527"/>
                    <a:pt x="3288" y="1755"/>
                    <a:pt x="3288" y="1755"/>
                  </a:cubicBezTo>
                  <a:cubicBezTo>
                    <a:pt x="3288" y="1755"/>
                    <a:pt x="3204" y="227"/>
                    <a:pt x="4405" y="151"/>
                  </a:cubicBezTo>
                  <a:cubicBezTo>
                    <a:pt x="5614" y="67"/>
                    <a:pt x="7545" y="546"/>
                    <a:pt x="7545" y="546"/>
                  </a:cubicBezTo>
                  <a:close/>
                </a:path>
              </a:pathLst>
            </a:custGeom>
            <a:solidFill>
              <a:srgbClr val="231F20"/>
            </a:solidFill>
            <a:ln w="7575" cap="flat">
              <a:noFill/>
              <a:prstDash val="solid"/>
              <a:round/>
            </a:ln>
          </p:spPr>
          <p:txBody>
            <a:bodyPr rtlCol="0" anchor="ctr"/>
            <a:lstStyle/>
            <a:p>
              <a:endParaRPr lang="en-GB"/>
            </a:p>
          </p:txBody>
        </p:sp>
        <p:sp>
          <p:nvSpPr>
            <p:cNvPr id="478" name="Freeform: Shape 477">
              <a:extLst>
                <a:ext uri="{FF2B5EF4-FFF2-40B4-BE49-F238E27FC236}">
                  <a16:creationId xmlns:a16="http://schemas.microsoft.com/office/drawing/2014/main" id="{F397427D-9A90-4943-AC5E-A224EC481EF8}"/>
                </a:ext>
              </a:extLst>
            </p:cNvPr>
            <p:cNvSpPr/>
            <p:nvPr/>
          </p:nvSpPr>
          <p:spPr>
            <a:xfrm>
              <a:off x="7109762" y="3693357"/>
              <a:ext cx="25059" cy="17695"/>
            </a:xfrm>
            <a:custGeom>
              <a:avLst/>
              <a:gdLst>
                <a:gd name="connsiteX0" fmla="*/ 7867 w 25059"/>
                <a:gd name="connsiteY0" fmla="*/ 1116 h 17695"/>
                <a:gd name="connsiteX1" fmla="*/ 20652 w 25059"/>
                <a:gd name="connsiteY1" fmla="*/ 4172 h 17695"/>
                <a:gd name="connsiteX2" fmla="*/ 23951 w 25059"/>
                <a:gd name="connsiteY2" fmla="*/ 4734 h 17695"/>
                <a:gd name="connsiteX3" fmla="*/ 25160 w 25059"/>
                <a:gd name="connsiteY3" fmla="*/ 5464 h 17695"/>
                <a:gd name="connsiteX4" fmla="*/ 24514 w 25059"/>
                <a:gd name="connsiteY4" fmla="*/ 14388 h 17695"/>
                <a:gd name="connsiteX5" fmla="*/ 23389 w 25059"/>
                <a:gd name="connsiteY5" fmla="*/ 17368 h 17695"/>
                <a:gd name="connsiteX6" fmla="*/ 18805 w 25059"/>
                <a:gd name="connsiteY6" fmla="*/ 17847 h 17695"/>
                <a:gd name="connsiteX7" fmla="*/ 12693 w 25059"/>
                <a:gd name="connsiteY7" fmla="*/ 17771 h 17695"/>
                <a:gd name="connsiteX8" fmla="*/ 8505 w 25059"/>
                <a:gd name="connsiteY8" fmla="*/ 16881 h 17695"/>
                <a:gd name="connsiteX9" fmla="*/ 5046 w 25059"/>
                <a:gd name="connsiteY9" fmla="*/ 16159 h 17695"/>
                <a:gd name="connsiteX10" fmla="*/ 1185 w 25059"/>
                <a:gd name="connsiteY10" fmla="*/ 15673 h 17695"/>
                <a:gd name="connsiteX11" fmla="*/ 144 w 25059"/>
                <a:gd name="connsiteY11" fmla="*/ 13423 h 17695"/>
                <a:gd name="connsiteX12" fmla="*/ 463 w 25059"/>
                <a:gd name="connsiteY12" fmla="*/ 9318 h 17695"/>
                <a:gd name="connsiteX13" fmla="*/ 1588 w 25059"/>
                <a:gd name="connsiteY13" fmla="*/ 4255 h 17695"/>
                <a:gd name="connsiteX14" fmla="*/ 2637 w 25059"/>
                <a:gd name="connsiteY14" fmla="*/ 1200 h 17695"/>
                <a:gd name="connsiteX15" fmla="*/ 4241 w 25059"/>
                <a:gd name="connsiteY15" fmla="*/ 151 h 17695"/>
                <a:gd name="connsiteX16" fmla="*/ 7061 w 25059"/>
                <a:gd name="connsiteY16" fmla="*/ 630 h 17695"/>
                <a:gd name="connsiteX17" fmla="*/ 7867 w 25059"/>
                <a:gd name="connsiteY17" fmla="*/ 1116 h 17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059" h="17695">
                  <a:moveTo>
                    <a:pt x="7867" y="1116"/>
                  </a:moveTo>
                  <a:cubicBezTo>
                    <a:pt x="7867" y="1116"/>
                    <a:pt x="18805" y="4088"/>
                    <a:pt x="20652" y="4172"/>
                  </a:cubicBezTo>
                  <a:cubicBezTo>
                    <a:pt x="22507" y="4255"/>
                    <a:pt x="23951" y="4734"/>
                    <a:pt x="23951" y="4734"/>
                  </a:cubicBezTo>
                  <a:cubicBezTo>
                    <a:pt x="23951" y="4734"/>
                    <a:pt x="25319" y="4575"/>
                    <a:pt x="25160" y="5464"/>
                  </a:cubicBezTo>
                  <a:cubicBezTo>
                    <a:pt x="25000" y="6346"/>
                    <a:pt x="24430" y="12936"/>
                    <a:pt x="24514" y="14388"/>
                  </a:cubicBezTo>
                  <a:cubicBezTo>
                    <a:pt x="24597" y="15840"/>
                    <a:pt x="24270" y="17041"/>
                    <a:pt x="23389" y="17368"/>
                  </a:cubicBezTo>
                  <a:cubicBezTo>
                    <a:pt x="22507" y="17687"/>
                    <a:pt x="20812" y="17847"/>
                    <a:pt x="18805" y="17847"/>
                  </a:cubicBezTo>
                  <a:cubicBezTo>
                    <a:pt x="16791" y="17847"/>
                    <a:pt x="14221" y="17847"/>
                    <a:pt x="12693" y="17771"/>
                  </a:cubicBezTo>
                  <a:cubicBezTo>
                    <a:pt x="11158" y="17687"/>
                    <a:pt x="9957" y="17125"/>
                    <a:pt x="8505" y="16881"/>
                  </a:cubicBezTo>
                  <a:cubicBezTo>
                    <a:pt x="7061" y="16638"/>
                    <a:pt x="7380" y="16402"/>
                    <a:pt x="5046" y="16159"/>
                  </a:cubicBezTo>
                  <a:cubicBezTo>
                    <a:pt x="2713" y="15916"/>
                    <a:pt x="1915" y="16319"/>
                    <a:pt x="1185" y="15673"/>
                  </a:cubicBezTo>
                  <a:cubicBezTo>
                    <a:pt x="463" y="15034"/>
                    <a:pt x="-16" y="15194"/>
                    <a:pt x="144" y="13423"/>
                  </a:cubicBezTo>
                  <a:cubicBezTo>
                    <a:pt x="303" y="11659"/>
                    <a:pt x="144" y="11089"/>
                    <a:pt x="463" y="9318"/>
                  </a:cubicBezTo>
                  <a:cubicBezTo>
                    <a:pt x="782" y="7547"/>
                    <a:pt x="1025" y="6103"/>
                    <a:pt x="1588" y="4255"/>
                  </a:cubicBezTo>
                  <a:cubicBezTo>
                    <a:pt x="2150" y="2401"/>
                    <a:pt x="1831" y="1922"/>
                    <a:pt x="2637" y="1200"/>
                  </a:cubicBezTo>
                  <a:cubicBezTo>
                    <a:pt x="3443" y="470"/>
                    <a:pt x="2796" y="151"/>
                    <a:pt x="4241" y="151"/>
                  </a:cubicBezTo>
                  <a:cubicBezTo>
                    <a:pt x="5693" y="151"/>
                    <a:pt x="6498" y="394"/>
                    <a:pt x="7061" y="630"/>
                  </a:cubicBezTo>
                  <a:cubicBezTo>
                    <a:pt x="7623" y="873"/>
                    <a:pt x="7867" y="1116"/>
                    <a:pt x="7867" y="1116"/>
                  </a:cubicBezTo>
                  <a:close/>
                </a:path>
              </a:pathLst>
            </a:custGeom>
            <a:solidFill>
              <a:srgbClr val="231F20"/>
            </a:solidFill>
            <a:ln w="7575" cap="flat">
              <a:noFill/>
              <a:prstDash val="solid"/>
              <a:round/>
            </a:ln>
          </p:spPr>
          <p:txBody>
            <a:bodyPr rtlCol="0" anchor="ctr"/>
            <a:lstStyle/>
            <a:p>
              <a:endParaRPr lang="en-GB"/>
            </a:p>
          </p:txBody>
        </p:sp>
        <p:sp>
          <p:nvSpPr>
            <p:cNvPr id="479" name="Freeform: Shape 478">
              <a:extLst>
                <a:ext uri="{FF2B5EF4-FFF2-40B4-BE49-F238E27FC236}">
                  <a16:creationId xmlns:a16="http://schemas.microsoft.com/office/drawing/2014/main" id="{5346950B-3792-4F6E-A00F-E8D1B64CE5E9}"/>
                </a:ext>
              </a:extLst>
            </p:cNvPr>
            <p:cNvSpPr/>
            <p:nvPr/>
          </p:nvSpPr>
          <p:spPr>
            <a:xfrm>
              <a:off x="7110271" y="3718532"/>
              <a:ext cx="25243" cy="16926"/>
            </a:xfrm>
            <a:custGeom>
              <a:avLst/>
              <a:gdLst>
                <a:gd name="connsiteX0" fmla="*/ 113 w 25243"/>
                <a:gd name="connsiteY0" fmla="*/ 161 h 16926"/>
                <a:gd name="connsiteX1" fmla="*/ 23685 w 25243"/>
                <a:gd name="connsiteY1" fmla="*/ 1050 h 16926"/>
                <a:gd name="connsiteX2" fmla="*/ 24491 w 25243"/>
                <a:gd name="connsiteY2" fmla="*/ 10864 h 16926"/>
                <a:gd name="connsiteX3" fmla="*/ 25053 w 25243"/>
                <a:gd name="connsiteY3" fmla="*/ 14322 h 16926"/>
                <a:gd name="connsiteX4" fmla="*/ 11698 w 25243"/>
                <a:gd name="connsiteY4" fmla="*/ 16816 h 16926"/>
                <a:gd name="connsiteX5" fmla="*/ 3731 w 25243"/>
                <a:gd name="connsiteY5" fmla="*/ 17059 h 16926"/>
                <a:gd name="connsiteX6" fmla="*/ 919 w 25243"/>
                <a:gd name="connsiteY6" fmla="*/ 17059 h 16926"/>
                <a:gd name="connsiteX7" fmla="*/ 113 w 25243"/>
                <a:gd name="connsiteY7" fmla="*/ 161 h 1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43" h="16926">
                  <a:moveTo>
                    <a:pt x="113" y="161"/>
                  </a:moveTo>
                  <a:lnTo>
                    <a:pt x="23685" y="1050"/>
                  </a:lnTo>
                  <a:cubicBezTo>
                    <a:pt x="23685" y="1050"/>
                    <a:pt x="23921" y="8523"/>
                    <a:pt x="24491" y="10864"/>
                  </a:cubicBezTo>
                  <a:cubicBezTo>
                    <a:pt x="25053" y="13190"/>
                    <a:pt x="25775" y="13912"/>
                    <a:pt x="25053" y="14322"/>
                  </a:cubicBezTo>
                  <a:cubicBezTo>
                    <a:pt x="24331" y="14718"/>
                    <a:pt x="15316" y="16413"/>
                    <a:pt x="11698" y="16816"/>
                  </a:cubicBezTo>
                  <a:cubicBezTo>
                    <a:pt x="8079" y="17211"/>
                    <a:pt x="5343" y="17059"/>
                    <a:pt x="3731" y="17059"/>
                  </a:cubicBezTo>
                  <a:lnTo>
                    <a:pt x="919" y="17059"/>
                  </a:lnTo>
                  <a:lnTo>
                    <a:pt x="113" y="161"/>
                  </a:lnTo>
                  <a:close/>
                </a:path>
              </a:pathLst>
            </a:custGeom>
            <a:solidFill>
              <a:srgbClr val="231F20"/>
            </a:solidFill>
            <a:ln w="7575" cap="flat">
              <a:noFill/>
              <a:prstDash val="solid"/>
              <a:round/>
            </a:ln>
          </p:spPr>
          <p:txBody>
            <a:bodyPr rtlCol="0" anchor="ctr"/>
            <a:lstStyle/>
            <a:p>
              <a:endParaRPr lang="en-GB"/>
            </a:p>
          </p:txBody>
        </p:sp>
        <p:sp>
          <p:nvSpPr>
            <p:cNvPr id="480" name="Freeform: Shape 479">
              <a:extLst>
                <a:ext uri="{FF2B5EF4-FFF2-40B4-BE49-F238E27FC236}">
                  <a16:creationId xmlns:a16="http://schemas.microsoft.com/office/drawing/2014/main" id="{EC862D18-E467-4D3B-AC87-08A995DB94D8}"/>
                </a:ext>
              </a:extLst>
            </p:cNvPr>
            <p:cNvSpPr/>
            <p:nvPr/>
          </p:nvSpPr>
          <p:spPr>
            <a:xfrm>
              <a:off x="7113570" y="3740573"/>
              <a:ext cx="28582" cy="20440"/>
            </a:xfrm>
            <a:custGeom>
              <a:avLst/>
              <a:gdLst>
                <a:gd name="connsiteX0" fmla="*/ 115 w 28582"/>
                <a:gd name="connsiteY0" fmla="*/ 4036 h 20440"/>
                <a:gd name="connsiteX1" fmla="*/ 23527 w 28582"/>
                <a:gd name="connsiteY1" fmla="*/ 175 h 20440"/>
                <a:gd name="connsiteX2" fmla="*/ 24409 w 28582"/>
                <a:gd name="connsiteY2" fmla="*/ 729 h 20440"/>
                <a:gd name="connsiteX3" fmla="*/ 28590 w 28582"/>
                <a:gd name="connsiteY3" fmla="*/ 11516 h 20440"/>
                <a:gd name="connsiteX4" fmla="*/ 28430 w 28582"/>
                <a:gd name="connsiteY4" fmla="*/ 12398 h 20440"/>
                <a:gd name="connsiteX5" fmla="*/ 5102 w 28582"/>
                <a:gd name="connsiteY5" fmla="*/ 20607 h 20440"/>
                <a:gd name="connsiteX6" fmla="*/ 4380 w 28582"/>
                <a:gd name="connsiteY6" fmla="*/ 19155 h 20440"/>
                <a:gd name="connsiteX7" fmla="*/ 191 w 28582"/>
                <a:gd name="connsiteY7" fmla="*/ 5321 h 20440"/>
                <a:gd name="connsiteX8" fmla="*/ 115 w 28582"/>
                <a:gd name="connsiteY8" fmla="*/ 4036 h 2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2" h="20440">
                  <a:moveTo>
                    <a:pt x="115" y="4036"/>
                  </a:moveTo>
                  <a:lnTo>
                    <a:pt x="23527" y="175"/>
                  </a:lnTo>
                  <a:cubicBezTo>
                    <a:pt x="23527" y="175"/>
                    <a:pt x="24006" y="91"/>
                    <a:pt x="24409" y="729"/>
                  </a:cubicBezTo>
                  <a:cubicBezTo>
                    <a:pt x="24812" y="1376"/>
                    <a:pt x="28590" y="11516"/>
                    <a:pt x="28590" y="11516"/>
                  </a:cubicBezTo>
                  <a:cubicBezTo>
                    <a:pt x="28590" y="11516"/>
                    <a:pt x="28917" y="12238"/>
                    <a:pt x="28430" y="12398"/>
                  </a:cubicBezTo>
                  <a:cubicBezTo>
                    <a:pt x="27951" y="12557"/>
                    <a:pt x="5102" y="20607"/>
                    <a:pt x="5102" y="20607"/>
                  </a:cubicBezTo>
                  <a:cubicBezTo>
                    <a:pt x="5102" y="20607"/>
                    <a:pt x="4942" y="20767"/>
                    <a:pt x="4380" y="19155"/>
                  </a:cubicBezTo>
                  <a:cubicBezTo>
                    <a:pt x="3817" y="17544"/>
                    <a:pt x="191" y="5321"/>
                    <a:pt x="191" y="5321"/>
                  </a:cubicBezTo>
                  <a:lnTo>
                    <a:pt x="115" y="4036"/>
                  </a:lnTo>
                  <a:close/>
                </a:path>
              </a:pathLst>
            </a:custGeom>
            <a:solidFill>
              <a:srgbClr val="231F20"/>
            </a:solidFill>
            <a:ln w="7575" cap="flat">
              <a:noFill/>
              <a:prstDash val="solid"/>
              <a:round/>
            </a:ln>
          </p:spPr>
          <p:txBody>
            <a:bodyPr rtlCol="0" anchor="ctr"/>
            <a:lstStyle/>
            <a:p>
              <a:endParaRPr lang="en-GB"/>
            </a:p>
          </p:txBody>
        </p:sp>
        <p:sp>
          <p:nvSpPr>
            <p:cNvPr id="481" name="Freeform: Shape 480">
              <a:extLst>
                <a:ext uri="{FF2B5EF4-FFF2-40B4-BE49-F238E27FC236}">
                  <a16:creationId xmlns:a16="http://schemas.microsoft.com/office/drawing/2014/main" id="{40E40EFF-A784-4A03-9A19-2A90F15AECF8}"/>
                </a:ext>
              </a:extLst>
            </p:cNvPr>
            <p:cNvSpPr/>
            <p:nvPr/>
          </p:nvSpPr>
          <p:spPr>
            <a:xfrm>
              <a:off x="7122259" y="3760043"/>
              <a:ext cx="28510" cy="25175"/>
            </a:xfrm>
            <a:custGeom>
              <a:avLst/>
              <a:gdLst>
                <a:gd name="connsiteX0" fmla="*/ 119 w 28510"/>
                <a:gd name="connsiteY0" fmla="*/ 10632 h 25175"/>
                <a:gd name="connsiteX1" fmla="*/ 22968 w 28510"/>
                <a:gd name="connsiteY1" fmla="*/ 180 h 25175"/>
                <a:gd name="connsiteX2" fmla="*/ 28517 w 28510"/>
                <a:gd name="connsiteY2" fmla="*/ 11681 h 25175"/>
                <a:gd name="connsiteX3" fmla="*/ 28198 w 28510"/>
                <a:gd name="connsiteY3" fmla="*/ 12806 h 25175"/>
                <a:gd name="connsiteX4" fmla="*/ 6800 w 28510"/>
                <a:gd name="connsiteY4" fmla="*/ 25356 h 25175"/>
                <a:gd name="connsiteX5" fmla="*/ 119 w 28510"/>
                <a:gd name="connsiteY5" fmla="*/ 10632 h 25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0" h="25175">
                  <a:moveTo>
                    <a:pt x="119" y="10632"/>
                  </a:moveTo>
                  <a:lnTo>
                    <a:pt x="22968" y="180"/>
                  </a:lnTo>
                  <a:lnTo>
                    <a:pt x="28517" y="11681"/>
                  </a:lnTo>
                  <a:cubicBezTo>
                    <a:pt x="28517" y="11681"/>
                    <a:pt x="28920" y="12570"/>
                    <a:pt x="28198" y="12806"/>
                  </a:cubicBezTo>
                  <a:cubicBezTo>
                    <a:pt x="27468" y="13049"/>
                    <a:pt x="6800" y="25356"/>
                    <a:pt x="6800" y="25356"/>
                  </a:cubicBezTo>
                  <a:lnTo>
                    <a:pt x="119" y="10632"/>
                  </a:lnTo>
                  <a:close/>
                </a:path>
              </a:pathLst>
            </a:custGeom>
            <a:solidFill>
              <a:srgbClr val="231F20"/>
            </a:solidFill>
            <a:ln w="7575" cap="flat">
              <a:noFill/>
              <a:prstDash val="solid"/>
              <a:round/>
            </a:ln>
          </p:spPr>
          <p:txBody>
            <a:bodyPr rtlCol="0" anchor="ctr"/>
            <a:lstStyle/>
            <a:p>
              <a:endParaRPr lang="en-GB"/>
            </a:p>
          </p:txBody>
        </p:sp>
        <p:sp>
          <p:nvSpPr>
            <p:cNvPr id="482" name="Freeform: Shape 481">
              <a:extLst>
                <a:ext uri="{FF2B5EF4-FFF2-40B4-BE49-F238E27FC236}">
                  <a16:creationId xmlns:a16="http://schemas.microsoft.com/office/drawing/2014/main" id="{94F2B8D1-1548-407C-B8D7-989443C025F7}"/>
                </a:ext>
              </a:extLst>
            </p:cNvPr>
            <p:cNvSpPr/>
            <p:nvPr/>
          </p:nvSpPr>
          <p:spPr>
            <a:xfrm>
              <a:off x="7144849" y="3668438"/>
              <a:ext cx="12285" cy="16868"/>
            </a:xfrm>
            <a:custGeom>
              <a:avLst/>
              <a:gdLst>
                <a:gd name="connsiteX0" fmla="*/ 9309 w 12285"/>
                <a:gd name="connsiteY0" fmla="*/ 278 h 16868"/>
                <a:gd name="connsiteX1" fmla="*/ 5607 w 12285"/>
                <a:gd name="connsiteY1" fmla="*/ 3098 h 16868"/>
                <a:gd name="connsiteX2" fmla="*/ 2475 w 12285"/>
                <a:gd name="connsiteY2" fmla="*/ 8404 h 16868"/>
                <a:gd name="connsiteX3" fmla="*/ 939 w 12285"/>
                <a:gd name="connsiteY3" fmla="*/ 12585 h 16868"/>
                <a:gd name="connsiteX4" fmla="*/ 141 w 12285"/>
                <a:gd name="connsiteY4" fmla="*/ 15648 h 16868"/>
                <a:gd name="connsiteX5" fmla="*/ 704 w 12285"/>
                <a:gd name="connsiteY5" fmla="*/ 17009 h 16868"/>
                <a:gd name="connsiteX6" fmla="*/ 2391 w 12285"/>
                <a:gd name="connsiteY6" fmla="*/ 16043 h 16868"/>
                <a:gd name="connsiteX7" fmla="*/ 5363 w 12285"/>
                <a:gd name="connsiteY7" fmla="*/ 12265 h 16868"/>
                <a:gd name="connsiteX8" fmla="*/ 8184 w 12285"/>
                <a:gd name="connsiteY8" fmla="*/ 9529 h 16868"/>
                <a:gd name="connsiteX9" fmla="*/ 11080 w 12285"/>
                <a:gd name="connsiteY9" fmla="*/ 7522 h 16868"/>
                <a:gd name="connsiteX10" fmla="*/ 11969 w 12285"/>
                <a:gd name="connsiteY10" fmla="*/ 6716 h 16868"/>
                <a:gd name="connsiteX11" fmla="*/ 12288 w 12285"/>
                <a:gd name="connsiteY11" fmla="*/ 3896 h 16868"/>
                <a:gd name="connsiteX12" fmla="*/ 11399 w 12285"/>
                <a:gd name="connsiteY12" fmla="*/ 1084 h 16868"/>
                <a:gd name="connsiteX13" fmla="*/ 10760 w 12285"/>
                <a:gd name="connsiteY13" fmla="*/ 194 h 16868"/>
                <a:gd name="connsiteX14" fmla="*/ 9309 w 12285"/>
                <a:gd name="connsiteY14" fmla="*/ 278 h 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85" h="16868">
                  <a:moveTo>
                    <a:pt x="9309" y="278"/>
                  </a:moveTo>
                  <a:cubicBezTo>
                    <a:pt x="9309" y="278"/>
                    <a:pt x="6739" y="1806"/>
                    <a:pt x="5607" y="3098"/>
                  </a:cubicBezTo>
                  <a:cubicBezTo>
                    <a:pt x="4482" y="4383"/>
                    <a:pt x="3037" y="7036"/>
                    <a:pt x="2475" y="8404"/>
                  </a:cubicBezTo>
                  <a:cubicBezTo>
                    <a:pt x="1905" y="9772"/>
                    <a:pt x="1183" y="11300"/>
                    <a:pt x="939" y="12585"/>
                  </a:cubicBezTo>
                  <a:cubicBezTo>
                    <a:pt x="704" y="13877"/>
                    <a:pt x="141" y="15238"/>
                    <a:pt x="141" y="15648"/>
                  </a:cubicBezTo>
                  <a:cubicBezTo>
                    <a:pt x="141" y="16043"/>
                    <a:pt x="-26" y="17009"/>
                    <a:pt x="704" y="17009"/>
                  </a:cubicBezTo>
                  <a:cubicBezTo>
                    <a:pt x="1426" y="17009"/>
                    <a:pt x="1905" y="16530"/>
                    <a:pt x="2391" y="16043"/>
                  </a:cubicBezTo>
                  <a:cubicBezTo>
                    <a:pt x="2870" y="15564"/>
                    <a:pt x="4565" y="13231"/>
                    <a:pt x="5363" y="12265"/>
                  </a:cubicBezTo>
                  <a:cubicBezTo>
                    <a:pt x="6169" y="11300"/>
                    <a:pt x="6329" y="10738"/>
                    <a:pt x="8184" y="9529"/>
                  </a:cubicBezTo>
                  <a:cubicBezTo>
                    <a:pt x="10031" y="8320"/>
                    <a:pt x="10677" y="7841"/>
                    <a:pt x="11080" y="7522"/>
                  </a:cubicBezTo>
                  <a:cubicBezTo>
                    <a:pt x="11483" y="7195"/>
                    <a:pt x="11969" y="6716"/>
                    <a:pt x="11969" y="6716"/>
                  </a:cubicBezTo>
                  <a:cubicBezTo>
                    <a:pt x="11969" y="6716"/>
                    <a:pt x="12691" y="4862"/>
                    <a:pt x="12288" y="3896"/>
                  </a:cubicBezTo>
                  <a:cubicBezTo>
                    <a:pt x="11885" y="2931"/>
                    <a:pt x="11642" y="1646"/>
                    <a:pt x="11399" y="1084"/>
                  </a:cubicBezTo>
                  <a:cubicBezTo>
                    <a:pt x="11163" y="521"/>
                    <a:pt x="11483" y="362"/>
                    <a:pt x="10760" y="194"/>
                  </a:cubicBezTo>
                  <a:cubicBezTo>
                    <a:pt x="10031" y="35"/>
                    <a:pt x="9309" y="278"/>
                    <a:pt x="9309" y="278"/>
                  </a:cubicBezTo>
                  <a:close/>
                </a:path>
              </a:pathLst>
            </a:custGeom>
            <a:solidFill>
              <a:srgbClr val="231F20"/>
            </a:solidFill>
            <a:ln w="7575" cap="flat">
              <a:noFill/>
              <a:prstDash val="solid"/>
              <a:round/>
            </a:ln>
          </p:spPr>
          <p:txBody>
            <a:bodyPr rtlCol="0" anchor="ctr"/>
            <a:lstStyle/>
            <a:p>
              <a:endParaRPr lang="en-GB"/>
            </a:p>
          </p:txBody>
        </p:sp>
        <p:sp>
          <p:nvSpPr>
            <p:cNvPr id="483" name="Freeform: Shape 482">
              <a:extLst>
                <a:ext uri="{FF2B5EF4-FFF2-40B4-BE49-F238E27FC236}">
                  <a16:creationId xmlns:a16="http://schemas.microsoft.com/office/drawing/2014/main" id="{8FE936DB-2082-445F-BBDF-0515DF29D94E}"/>
                </a:ext>
              </a:extLst>
            </p:cNvPr>
            <p:cNvSpPr/>
            <p:nvPr/>
          </p:nvSpPr>
          <p:spPr>
            <a:xfrm>
              <a:off x="7141160" y="3685869"/>
              <a:ext cx="17107" cy="26260"/>
            </a:xfrm>
            <a:custGeom>
              <a:avLst/>
              <a:gdLst>
                <a:gd name="connsiteX0" fmla="*/ 15254 w 17107"/>
                <a:gd name="connsiteY0" fmla="*/ 149 h 26260"/>
                <a:gd name="connsiteX1" fmla="*/ 530 w 17107"/>
                <a:gd name="connsiteY1" fmla="*/ 13345 h 26260"/>
                <a:gd name="connsiteX2" fmla="*/ 127 w 17107"/>
                <a:gd name="connsiteY2" fmla="*/ 25971 h 26260"/>
                <a:gd name="connsiteX3" fmla="*/ 690 w 17107"/>
                <a:gd name="connsiteY3" fmla="*/ 26382 h 26260"/>
                <a:gd name="connsiteX4" fmla="*/ 16698 w 17107"/>
                <a:gd name="connsiteY4" fmla="*/ 12699 h 26260"/>
                <a:gd name="connsiteX5" fmla="*/ 17185 w 17107"/>
                <a:gd name="connsiteY5" fmla="*/ 9324 h 26260"/>
                <a:gd name="connsiteX6" fmla="*/ 16303 w 17107"/>
                <a:gd name="connsiteY6" fmla="*/ 393 h 26260"/>
                <a:gd name="connsiteX7" fmla="*/ 15254 w 17107"/>
                <a:gd name="connsiteY7" fmla="*/ 149 h 2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7" h="26260">
                  <a:moveTo>
                    <a:pt x="15254" y="149"/>
                  </a:moveTo>
                  <a:lnTo>
                    <a:pt x="530" y="13345"/>
                  </a:lnTo>
                  <a:lnTo>
                    <a:pt x="127" y="25971"/>
                  </a:lnTo>
                  <a:cubicBezTo>
                    <a:pt x="127" y="25971"/>
                    <a:pt x="51" y="26541"/>
                    <a:pt x="690" y="26382"/>
                  </a:cubicBezTo>
                  <a:cubicBezTo>
                    <a:pt x="1336" y="26214"/>
                    <a:pt x="16698" y="12699"/>
                    <a:pt x="16698" y="12699"/>
                  </a:cubicBezTo>
                  <a:cubicBezTo>
                    <a:pt x="16698" y="12699"/>
                    <a:pt x="17420" y="12061"/>
                    <a:pt x="17185" y="9324"/>
                  </a:cubicBezTo>
                  <a:cubicBezTo>
                    <a:pt x="16941" y="6588"/>
                    <a:pt x="16303" y="393"/>
                    <a:pt x="16303" y="393"/>
                  </a:cubicBezTo>
                  <a:lnTo>
                    <a:pt x="15254" y="149"/>
                  </a:lnTo>
                  <a:close/>
                </a:path>
              </a:pathLst>
            </a:custGeom>
            <a:solidFill>
              <a:srgbClr val="231F20"/>
            </a:solidFill>
            <a:ln w="7575" cap="flat">
              <a:noFill/>
              <a:prstDash val="solid"/>
              <a:round/>
            </a:ln>
          </p:spPr>
          <p:txBody>
            <a:bodyPr rtlCol="0" anchor="ctr"/>
            <a:lstStyle/>
            <a:p>
              <a:endParaRPr lang="en-GB"/>
            </a:p>
          </p:txBody>
        </p:sp>
        <p:sp>
          <p:nvSpPr>
            <p:cNvPr id="484" name="Freeform: Shape 483">
              <a:extLst>
                <a:ext uri="{FF2B5EF4-FFF2-40B4-BE49-F238E27FC236}">
                  <a16:creationId xmlns:a16="http://schemas.microsoft.com/office/drawing/2014/main" id="{6676B241-4F4B-4138-9573-A800B55064CB}"/>
                </a:ext>
              </a:extLst>
            </p:cNvPr>
            <p:cNvSpPr/>
            <p:nvPr/>
          </p:nvSpPr>
          <p:spPr>
            <a:xfrm>
              <a:off x="7141163" y="3708759"/>
              <a:ext cx="18820" cy="24384"/>
            </a:xfrm>
            <a:custGeom>
              <a:avLst/>
              <a:gdLst>
                <a:gd name="connsiteX0" fmla="*/ 125 w 18820"/>
                <a:gd name="connsiteY0" fmla="*/ 15002 h 24384"/>
                <a:gd name="connsiteX1" fmla="*/ 16855 w 18820"/>
                <a:gd name="connsiteY1" fmla="*/ 438 h 24384"/>
                <a:gd name="connsiteX2" fmla="*/ 18307 w 18820"/>
                <a:gd name="connsiteY2" fmla="*/ 925 h 24384"/>
                <a:gd name="connsiteX3" fmla="*/ 18946 w 18820"/>
                <a:gd name="connsiteY3" fmla="*/ 10814 h 24384"/>
                <a:gd name="connsiteX4" fmla="*/ 17980 w 18820"/>
                <a:gd name="connsiteY4" fmla="*/ 12669 h 24384"/>
                <a:gd name="connsiteX5" fmla="*/ 3340 w 18820"/>
                <a:gd name="connsiteY5" fmla="*/ 24170 h 24384"/>
                <a:gd name="connsiteX6" fmla="*/ 1653 w 18820"/>
                <a:gd name="connsiteY6" fmla="*/ 24094 h 24384"/>
                <a:gd name="connsiteX7" fmla="*/ 125 w 18820"/>
                <a:gd name="connsiteY7" fmla="*/ 14995 h 24384"/>
                <a:gd name="connsiteX8" fmla="*/ 125 w 18820"/>
                <a:gd name="connsiteY8" fmla="*/ 15002 h 24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20" h="24384">
                  <a:moveTo>
                    <a:pt x="125" y="15002"/>
                  </a:moveTo>
                  <a:lnTo>
                    <a:pt x="16855" y="438"/>
                  </a:lnTo>
                  <a:cubicBezTo>
                    <a:pt x="16855" y="438"/>
                    <a:pt x="18147" y="-444"/>
                    <a:pt x="18307" y="925"/>
                  </a:cubicBezTo>
                  <a:cubicBezTo>
                    <a:pt x="18467" y="2285"/>
                    <a:pt x="18946" y="10814"/>
                    <a:pt x="18946" y="10814"/>
                  </a:cubicBezTo>
                  <a:cubicBezTo>
                    <a:pt x="18946" y="10814"/>
                    <a:pt x="18702" y="12182"/>
                    <a:pt x="17980" y="12669"/>
                  </a:cubicBezTo>
                  <a:cubicBezTo>
                    <a:pt x="17258" y="13148"/>
                    <a:pt x="3340" y="24170"/>
                    <a:pt x="3340" y="24170"/>
                  </a:cubicBezTo>
                  <a:cubicBezTo>
                    <a:pt x="3340" y="24170"/>
                    <a:pt x="1896" y="25059"/>
                    <a:pt x="1653" y="24094"/>
                  </a:cubicBezTo>
                  <a:cubicBezTo>
                    <a:pt x="1417" y="23128"/>
                    <a:pt x="125" y="14995"/>
                    <a:pt x="125" y="14995"/>
                  </a:cubicBezTo>
                  <a:lnTo>
                    <a:pt x="125" y="15002"/>
                  </a:lnTo>
                  <a:close/>
                </a:path>
              </a:pathLst>
            </a:custGeom>
            <a:solidFill>
              <a:srgbClr val="231F20"/>
            </a:solidFill>
            <a:ln w="7575" cap="flat">
              <a:noFill/>
              <a:prstDash val="solid"/>
              <a:round/>
            </a:ln>
          </p:spPr>
          <p:txBody>
            <a:bodyPr rtlCol="0" anchor="ctr"/>
            <a:lstStyle/>
            <a:p>
              <a:endParaRPr lang="en-GB"/>
            </a:p>
          </p:txBody>
        </p:sp>
        <p:sp>
          <p:nvSpPr>
            <p:cNvPr id="485" name="Freeform: Shape 484">
              <a:extLst>
                <a:ext uri="{FF2B5EF4-FFF2-40B4-BE49-F238E27FC236}">
                  <a16:creationId xmlns:a16="http://schemas.microsoft.com/office/drawing/2014/main" id="{B233F917-15A6-448D-A361-DD6D17630F84}"/>
                </a:ext>
              </a:extLst>
            </p:cNvPr>
            <p:cNvSpPr/>
            <p:nvPr/>
          </p:nvSpPr>
          <p:spPr>
            <a:xfrm>
              <a:off x="7145914" y="3729824"/>
              <a:ext cx="15924" cy="21832"/>
            </a:xfrm>
            <a:custGeom>
              <a:avLst/>
              <a:gdLst>
                <a:gd name="connsiteX0" fmla="*/ 202 w 15924"/>
                <a:gd name="connsiteY0" fmla="*/ 12203 h 21832"/>
                <a:gd name="connsiteX1" fmla="*/ 13717 w 15924"/>
                <a:gd name="connsiteY1" fmla="*/ 383 h 21832"/>
                <a:gd name="connsiteX2" fmla="*/ 15732 w 15924"/>
                <a:gd name="connsiteY2" fmla="*/ 3196 h 21832"/>
                <a:gd name="connsiteX3" fmla="*/ 16051 w 15924"/>
                <a:gd name="connsiteY3" fmla="*/ 10037 h 21832"/>
                <a:gd name="connsiteX4" fmla="*/ 14842 w 15924"/>
                <a:gd name="connsiteY4" fmla="*/ 11800 h 21832"/>
                <a:gd name="connsiteX5" fmla="*/ 4147 w 15924"/>
                <a:gd name="connsiteY5" fmla="*/ 21294 h 21832"/>
                <a:gd name="connsiteX6" fmla="*/ 1973 w 15924"/>
                <a:gd name="connsiteY6" fmla="*/ 21135 h 21832"/>
                <a:gd name="connsiteX7" fmla="*/ 126 w 15924"/>
                <a:gd name="connsiteY7" fmla="*/ 14134 h 21832"/>
                <a:gd name="connsiteX8" fmla="*/ 202 w 15924"/>
                <a:gd name="connsiteY8" fmla="*/ 12203 h 2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24" h="21832">
                  <a:moveTo>
                    <a:pt x="202" y="12203"/>
                  </a:moveTo>
                  <a:lnTo>
                    <a:pt x="13717" y="383"/>
                  </a:lnTo>
                  <a:cubicBezTo>
                    <a:pt x="13717" y="383"/>
                    <a:pt x="15648" y="-993"/>
                    <a:pt x="15732" y="3196"/>
                  </a:cubicBezTo>
                  <a:cubicBezTo>
                    <a:pt x="15808" y="7376"/>
                    <a:pt x="16051" y="10037"/>
                    <a:pt x="16051" y="10037"/>
                  </a:cubicBezTo>
                  <a:cubicBezTo>
                    <a:pt x="16051" y="10037"/>
                    <a:pt x="16051" y="10835"/>
                    <a:pt x="14842" y="11800"/>
                  </a:cubicBezTo>
                  <a:cubicBezTo>
                    <a:pt x="13634" y="12766"/>
                    <a:pt x="4147" y="21294"/>
                    <a:pt x="4147" y="21294"/>
                  </a:cubicBezTo>
                  <a:cubicBezTo>
                    <a:pt x="4147" y="21294"/>
                    <a:pt x="2452" y="22982"/>
                    <a:pt x="1973" y="21135"/>
                  </a:cubicBezTo>
                  <a:cubicBezTo>
                    <a:pt x="1487" y="19280"/>
                    <a:pt x="126" y="14134"/>
                    <a:pt x="126" y="14134"/>
                  </a:cubicBezTo>
                  <a:lnTo>
                    <a:pt x="202" y="12203"/>
                  </a:lnTo>
                  <a:close/>
                </a:path>
              </a:pathLst>
            </a:custGeom>
            <a:solidFill>
              <a:srgbClr val="231F20"/>
            </a:solidFill>
            <a:ln w="7575" cap="flat">
              <a:noFill/>
              <a:prstDash val="solid"/>
              <a:round/>
            </a:ln>
          </p:spPr>
          <p:txBody>
            <a:bodyPr rtlCol="0" anchor="ctr"/>
            <a:lstStyle/>
            <a:p>
              <a:endParaRPr lang="en-GB"/>
            </a:p>
          </p:txBody>
        </p:sp>
        <p:sp>
          <p:nvSpPr>
            <p:cNvPr id="486" name="Freeform: Shape 485">
              <a:extLst>
                <a:ext uri="{FF2B5EF4-FFF2-40B4-BE49-F238E27FC236}">
                  <a16:creationId xmlns:a16="http://schemas.microsoft.com/office/drawing/2014/main" id="{D9D51AB0-85D2-4D29-8FB9-776F0663130B}"/>
                </a:ext>
              </a:extLst>
            </p:cNvPr>
            <p:cNvSpPr/>
            <p:nvPr/>
          </p:nvSpPr>
          <p:spPr>
            <a:xfrm>
              <a:off x="7151490" y="3752161"/>
              <a:ext cx="11633" cy="15924"/>
            </a:xfrm>
            <a:custGeom>
              <a:avLst/>
              <a:gdLst>
                <a:gd name="connsiteX0" fmla="*/ 10955 w 11633"/>
                <a:gd name="connsiteY0" fmla="*/ 411 h 15924"/>
                <a:gd name="connsiteX1" fmla="*/ 11761 w 11633"/>
                <a:gd name="connsiteY1" fmla="*/ 9745 h 15924"/>
                <a:gd name="connsiteX2" fmla="*/ 4525 w 11633"/>
                <a:gd name="connsiteY2" fmla="*/ 16100 h 15924"/>
                <a:gd name="connsiteX3" fmla="*/ 260 w 11633"/>
                <a:gd name="connsiteY3" fmla="*/ 7814 h 15924"/>
                <a:gd name="connsiteX4" fmla="*/ 663 w 11633"/>
                <a:gd name="connsiteY4" fmla="*/ 6203 h 15924"/>
                <a:gd name="connsiteX5" fmla="*/ 9990 w 11633"/>
                <a:gd name="connsiteY5" fmla="*/ 175 h 15924"/>
                <a:gd name="connsiteX6" fmla="*/ 10955 w 11633"/>
                <a:gd name="connsiteY6" fmla="*/ 411 h 15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33" h="15924">
                  <a:moveTo>
                    <a:pt x="10955" y="411"/>
                  </a:moveTo>
                  <a:lnTo>
                    <a:pt x="11761" y="9745"/>
                  </a:lnTo>
                  <a:lnTo>
                    <a:pt x="4525" y="16100"/>
                  </a:lnTo>
                  <a:lnTo>
                    <a:pt x="260" y="7814"/>
                  </a:lnTo>
                  <a:cubicBezTo>
                    <a:pt x="260" y="7814"/>
                    <a:pt x="-226" y="6530"/>
                    <a:pt x="663" y="6203"/>
                  </a:cubicBezTo>
                  <a:cubicBezTo>
                    <a:pt x="1545" y="5883"/>
                    <a:pt x="9990" y="175"/>
                    <a:pt x="9990" y="175"/>
                  </a:cubicBezTo>
                  <a:lnTo>
                    <a:pt x="10955" y="411"/>
                  </a:lnTo>
                  <a:close/>
                </a:path>
              </a:pathLst>
            </a:custGeom>
            <a:solidFill>
              <a:srgbClr val="231F20"/>
            </a:solidFill>
            <a:ln w="7575" cap="flat">
              <a:noFill/>
              <a:prstDash val="solid"/>
              <a:round/>
            </a:ln>
          </p:spPr>
          <p:txBody>
            <a:bodyPr rtlCol="0" anchor="ctr"/>
            <a:lstStyle/>
            <a:p>
              <a:endParaRPr lang="en-GB"/>
            </a:p>
          </p:txBody>
        </p:sp>
        <p:sp>
          <p:nvSpPr>
            <p:cNvPr id="487" name="Freeform: Shape 486">
              <a:extLst>
                <a:ext uri="{FF2B5EF4-FFF2-40B4-BE49-F238E27FC236}">
                  <a16:creationId xmlns:a16="http://schemas.microsoft.com/office/drawing/2014/main" id="{AC237E9F-F249-404B-A5D9-EE712D57DE7C}"/>
                </a:ext>
              </a:extLst>
            </p:cNvPr>
            <p:cNvSpPr/>
            <p:nvPr/>
          </p:nvSpPr>
          <p:spPr>
            <a:xfrm>
              <a:off x="7162880" y="3666972"/>
              <a:ext cx="12967" cy="14875"/>
            </a:xfrm>
            <a:custGeom>
              <a:avLst/>
              <a:gdLst>
                <a:gd name="connsiteX0" fmla="*/ 1820 w 12967"/>
                <a:gd name="connsiteY0" fmla="*/ 139 h 14875"/>
                <a:gd name="connsiteX1" fmla="*/ 10029 w 12967"/>
                <a:gd name="connsiteY1" fmla="*/ 8417 h 14875"/>
                <a:gd name="connsiteX2" fmla="*/ 13085 w 12967"/>
                <a:gd name="connsiteY2" fmla="*/ 14293 h 14875"/>
                <a:gd name="connsiteX3" fmla="*/ 12523 w 12967"/>
                <a:gd name="connsiteY3" fmla="*/ 15015 h 14875"/>
                <a:gd name="connsiteX4" fmla="*/ 9870 w 12967"/>
                <a:gd name="connsiteY4" fmla="*/ 13084 h 14875"/>
                <a:gd name="connsiteX5" fmla="*/ 3994 w 12967"/>
                <a:gd name="connsiteY5" fmla="*/ 8904 h 14875"/>
                <a:gd name="connsiteX6" fmla="*/ 619 w 12967"/>
                <a:gd name="connsiteY6" fmla="*/ 7619 h 14875"/>
                <a:gd name="connsiteX7" fmla="*/ 216 w 12967"/>
                <a:gd name="connsiteY7" fmla="*/ 7535 h 14875"/>
                <a:gd name="connsiteX8" fmla="*/ 132 w 12967"/>
                <a:gd name="connsiteY8" fmla="*/ 618 h 14875"/>
                <a:gd name="connsiteX9" fmla="*/ 938 w 12967"/>
                <a:gd name="connsiteY9" fmla="*/ 215 h 14875"/>
                <a:gd name="connsiteX10" fmla="*/ 1820 w 12967"/>
                <a:gd name="connsiteY10" fmla="*/ 139 h 1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7" h="14875">
                  <a:moveTo>
                    <a:pt x="1820" y="139"/>
                  </a:moveTo>
                  <a:cubicBezTo>
                    <a:pt x="1820" y="139"/>
                    <a:pt x="7377" y="3833"/>
                    <a:pt x="10029" y="8417"/>
                  </a:cubicBezTo>
                  <a:cubicBezTo>
                    <a:pt x="12682" y="13008"/>
                    <a:pt x="13085" y="14293"/>
                    <a:pt x="13085" y="14293"/>
                  </a:cubicBezTo>
                  <a:cubicBezTo>
                    <a:pt x="13085" y="14293"/>
                    <a:pt x="13245" y="15015"/>
                    <a:pt x="12523" y="15015"/>
                  </a:cubicBezTo>
                  <a:cubicBezTo>
                    <a:pt x="11801" y="15015"/>
                    <a:pt x="10835" y="13487"/>
                    <a:pt x="9870" y="13084"/>
                  </a:cubicBezTo>
                  <a:cubicBezTo>
                    <a:pt x="8904" y="12689"/>
                    <a:pt x="5446" y="9466"/>
                    <a:pt x="3994" y="8904"/>
                  </a:cubicBezTo>
                  <a:cubicBezTo>
                    <a:pt x="2542" y="8341"/>
                    <a:pt x="619" y="7619"/>
                    <a:pt x="619" y="7619"/>
                  </a:cubicBezTo>
                  <a:lnTo>
                    <a:pt x="216" y="7535"/>
                  </a:lnTo>
                  <a:lnTo>
                    <a:pt x="132" y="618"/>
                  </a:lnTo>
                  <a:cubicBezTo>
                    <a:pt x="132" y="618"/>
                    <a:pt x="459" y="215"/>
                    <a:pt x="938" y="215"/>
                  </a:cubicBezTo>
                  <a:cubicBezTo>
                    <a:pt x="1417" y="215"/>
                    <a:pt x="1820" y="139"/>
                    <a:pt x="1820" y="139"/>
                  </a:cubicBezTo>
                  <a:close/>
                </a:path>
              </a:pathLst>
            </a:custGeom>
            <a:solidFill>
              <a:srgbClr val="231F20"/>
            </a:solidFill>
            <a:ln w="7575" cap="flat">
              <a:noFill/>
              <a:prstDash val="solid"/>
              <a:round/>
            </a:ln>
          </p:spPr>
          <p:txBody>
            <a:bodyPr rtlCol="0" anchor="ctr"/>
            <a:lstStyle/>
            <a:p>
              <a:endParaRPr lang="en-GB"/>
            </a:p>
          </p:txBody>
        </p:sp>
        <p:sp>
          <p:nvSpPr>
            <p:cNvPr id="488" name="Freeform: Shape 487">
              <a:extLst>
                <a:ext uri="{FF2B5EF4-FFF2-40B4-BE49-F238E27FC236}">
                  <a16:creationId xmlns:a16="http://schemas.microsoft.com/office/drawing/2014/main" id="{DFC55F7C-5FE1-402A-82F7-B9A14DC45FBB}"/>
                </a:ext>
              </a:extLst>
            </p:cNvPr>
            <p:cNvSpPr/>
            <p:nvPr/>
          </p:nvSpPr>
          <p:spPr>
            <a:xfrm>
              <a:off x="7164087" y="3685147"/>
              <a:ext cx="19659" cy="20995"/>
            </a:xfrm>
            <a:custGeom>
              <a:avLst/>
              <a:gdLst>
                <a:gd name="connsiteX0" fmla="*/ 1504 w 19659"/>
                <a:gd name="connsiteY0" fmla="*/ 148 h 20995"/>
                <a:gd name="connsiteX1" fmla="*/ 11561 w 19659"/>
                <a:gd name="connsiteY1" fmla="*/ 5454 h 20995"/>
                <a:gd name="connsiteX2" fmla="*/ 13332 w 19659"/>
                <a:gd name="connsiteY2" fmla="*/ 5781 h 20995"/>
                <a:gd name="connsiteX3" fmla="*/ 15255 w 19659"/>
                <a:gd name="connsiteY3" fmla="*/ 6906 h 20995"/>
                <a:gd name="connsiteX4" fmla="*/ 16867 w 19659"/>
                <a:gd name="connsiteY4" fmla="*/ 9802 h 20995"/>
                <a:gd name="connsiteX5" fmla="*/ 18721 w 19659"/>
                <a:gd name="connsiteY5" fmla="*/ 15275 h 20995"/>
                <a:gd name="connsiteX6" fmla="*/ 18881 w 19659"/>
                <a:gd name="connsiteY6" fmla="*/ 18574 h 20995"/>
                <a:gd name="connsiteX7" fmla="*/ 19679 w 19659"/>
                <a:gd name="connsiteY7" fmla="*/ 20102 h 20995"/>
                <a:gd name="connsiteX8" fmla="*/ 18881 w 19659"/>
                <a:gd name="connsiteY8" fmla="*/ 21143 h 20995"/>
                <a:gd name="connsiteX9" fmla="*/ 1261 w 19659"/>
                <a:gd name="connsiteY9" fmla="*/ 12059 h 20995"/>
                <a:gd name="connsiteX10" fmla="*/ 782 w 19659"/>
                <a:gd name="connsiteY10" fmla="*/ 9961 h 20995"/>
                <a:gd name="connsiteX11" fmla="*/ 372 w 19659"/>
                <a:gd name="connsiteY11" fmla="*/ 1995 h 20995"/>
                <a:gd name="connsiteX12" fmla="*/ 296 w 19659"/>
                <a:gd name="connsiteY12" fmla="*/ 148 h 20995"/>
                <a:gd name="connsiteX13" fmla="*/ 1504 w 19659"/>
                <a:gd name="connsiteY13" fmla="*/ 148 h 2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59" h="20995">
                  <a:moveTo>
                    <a:pt x="1504" y="148"/>
                  </a:moveTo>
                  <a:lnTo>
                    <a:pt x="11561" y="5454"/>
                  </a:lnTo>
                  <a:cubicBezTo>
                    <a:pt x="11561" y="5454"/>
                    <a:pt x="12207" y="5454"/>
                    <a:pt x="13332" y="5781"/>
                  </a:cubicBezTo>
                  <a:cubicBezTo>
                    <a:pt x="14457" y="6100"/>
                    <a:pt x="14138" y="4899"/>
                    <a:pt x="15255" y="6906"/>
                  </a:cubicBezTo>
                  <a:cubicBezTo>
                    <a:pt x="16388" y="8920"/>
                    <a:pt x="15901" y="7392"/>
                    <a:pt x="16867" y="9802"/>
                  </a:cubicBezTo>
                  <a:cubicBezTo>
                    <a:pt x="17832" y="12219"/>
                    <a:pt x="18721" y="13260"/>
                    <a:pt x="18721" y="15275"/>
                  </a:cubicBezTo>
                  <a:cubicBezTo>
                    <a:pt x="18721" y="17289"/>
                    <a:pt x="18151" y="18011"/>
                    <a:pt x="18881" y="18574"/>
                  </a:cubicBezTo>
                  <a:cubicBezTo>
                    <a:pt x="19603" y="19136"/>
                    <a:pt x="20006" y="19455"/>
                    <a:pt x="19679" y="20102"/>
                  </a:cubicBezTo>
                  <a:cubicBezTo>
                    <a:pt x="19360" y="20748"/>
                    <a:pt x="19603" y="21067"/>
                    <a:pt x="18881" y="21143"/>
                  </a:cubicBezTo>
                  <a:cubicBezTo>
                    <a:pt x="18151" y="21227"/>
                    <a:pt x="1261" y="12059"/>
                    <a:pt x="1261" y="12059"/>
                  </a:cubicBezTo>
                  <a:cubicBezTo>
                    <a:pt x="1261" y="12059"/>
                    <a:pt x="782" y="12698"/>
                    <a:pt x="782" y="9961"/>
                  </a:cubicBezTo>
                  <a:cubicBezTo>
                    <a:pt x="782" y="7225"/>
                    <a:pt x="372" y="1995"/>
                    <a:pt x="372" y="1995"/>
                  </a:cubicBezTo>
                  <a:cubicBezTo>
                    <a:pt x="372" y="1995"/>
                    <a:pt x="-107" y="148"/>
                    <a:pt x="296" y="148"/>
                  </a:cubicBezTo>
                  <a:lnTo>
                    <a:pt x="1504" y="148"/>
                  </a:lnTo>
                  <a:close/>
                </a:path>
              </a:pathLst>
            </a:custGeom>
            <a:solidFill>
              <a:srgbClr val="231F20"/>
            </a:solidFill>
            <a:ln w="7575" cap="flat">
              <a:noFill/>
              <a:prstDash val="solid"/>
              <a:round/>
            </a:ln>
          </p:spPr>
          <p:txBody>
            <a:bodyPr rtlCol="0" anchor="ctr"/>
            <a:lstStyle/>
            <a:p>
              <a:endParaRPr lang="en-GB"/>
            </a:p>
          </p:txBody>
        </p:sp>
        <p:sp>
          <p:nvSpPr>
            <p:cNvPr id="489" name="Freeform: Shape 488">
              <a:extLst>
                <a:ext uri="{FF2B5EF4-FFF2-40B4-BE49-F238E27FC236}">
                  <a16:creationId xmlns:a16="http://schemas.microsoft.com/office/drawing/2014/main" id="{4333CEF4-AB9A-40F0-AFED-17DE96FD99F3}"/>
                </a:ext>
              </a:extLst>
            </p:cNvPr>
            <p:cNvSpPr/>
            <p:nvPr/>
          </p:nvSpPr>
          <p:spPr>
            <a:xfrm>
              <a:off x="7165367" y="3706872"/>
              <a:ext cx="20522" cy="22309"/>
            </a:xfrm>
            <a:custGeom>
              <a:avLst/>
              <a:gdLst>
                <a:gd name="connsiteX0" fmla="*/ 2643 w 20522"/>
                <a:gd name="connsiteY0" fmla="*/ 720 h 22309"/>
                <a:gd name="connsiteX1" fmla="*/ 18651 w 20522"/>
                <a:gd name="connsiteY1" fmla="*/ 9005 h 22309"/>
                <a:gd name="connsiteX2" fmla="*/ 20095 w 20522"/>
                <a:gd name="connsiteY2" fmla="*/ 9727 h 22309"/>
                <a:gd name="connsiteX3" fmla="*/ 20658 w 20522"/>
                <a:gd name="connsiteY3" fmla="*/ 21312 h 22309"/>
                <a:gd name="connsiteX4" fmla="*/ 18248 w 20522"/>
                <a:gd name="connsiteY4" fmla="*/ 22034 h 22309"/>
                <a:gd name="connsiteX5" fmla="*/ 1996 w 20522"/>
                <a:gd name="connsiteY5" fmla="*/ 11096 h 22309"/>
                <a:gd name="connsiteX6" fmla="*/ 955 w 20522"/>
                <a:gd name="connsiteY6" fmla="*/ 9165 h 22309"/>
                <a:gd name="connsiteX7" fmla="*/ 225 w 20522"/>
                <a:gd name="connsiteY7" fmla="*/ 1518 h 22309"/>
                <a:gd name="connsiteX8" fmla="*/ 469 w 20522"/>
                <a:gd name="connsiteY8" fmla="*/ 477 h 22309"/>
                <a:gd name="connsiteX9" fmla="*/ 2240 w 20522"/>
                <a:gd name="connsiteY9" fmla="*/ 157 h 22309"/>
                <a:gd name="connsiteX10" fmla="*/ 2643 w 20522"/>
                <a:gd name="connsiteY10" fmla="*/ 720 h 2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22" h="22309">
                  <a:moveTo>
                    <a:pt x="2643" y="720"/>
                  </a:moveTo>
                  <a:lnTo>
                    <a:pt x="18651" y="9005"/>
                  </a:lnTo>
                  <a:cubicBezTo>
                    <a:pt x="18651" y="9005"/>
                    <a:pt x="20019" y="8678"/>
                    <a:pt x="20095" y="9727"/>
                  </a:cubicBezTo>
                  <a:cubicBezTo>
                    <a:pt x="20179" y="10776"/>
                    <a:pt x="20658" y="21312"/>
                    <a:pt x="20658" y="21312"/>
                  </a:cubicBezTo>
                  <a:cubicBezTo>
                    <a:pt x="20658" y="21312"/>
                    <a:pt x="20095" y="23326"/>
                    <a:pt x="18248" y="22034"/>
                  </a:cubicBezTo>
                  <a:cubicBezTo>
                    <a:pt x="16393" y="20749"/>
                    <a:pt x="1996" y="11096"/>
                    <a:pt x="1996" y="11096"/>
                  </a:cubicBezTo>
                  <a:cubicBezTo>
                    <a:pt x="1996" y="11096"/>
                    <a:pt x="871" y="10374"/>
                    <a:pt x="955" y="9165"/>
                  </a:cubicBezTo>
                  <a:cubicBezTo>
                    <a:pt x="1031" y="7956"/>
                    <a:pt x="225" y="1518"/>
                    <a:pt x="225" y="1518"/>
                  </a:cubicBezTo>
                  <a:cubicBezTo>
                    <a:pt x="225" y="1518"/>
                    <a:pt x="-94" y="796"/>
                    <a:pt x="469" y="477"/>
                  </a:cubicBezTo>
                  <a:cubicBezTo>
                    <a:pt x="1031" y="157"/>
                    <a:pt x="2240" y="157"/>
                    <a:pt x="2240" y="157"/>
                  </a:cubicBezTo>
                  <a:lnTo>
                    <a:pt x="2643" y="720"/>
                  </a:lnTo>
                  <a:close/>
                </a:path>
              </a:pathLst>
            </a:custGeom>
            <a:solidFill>
              <a:srgbClr val="231F20"/>
            </a:solidFill>
            <a:ln w="7575" cap="flat">
              <a:noFill/>
              <a:prstDash val="solid"/>
              <a:round/>
            </a:ln>
          </p:spPr>
          <p:txBody>
            <a:bodyPr rtlCol="0" anchor="ctr"/>
            <a:lstStyle/>
            <a:p>
              <a:endParaRPr lang="en-GB"/>
            </a:p>
          </p:txBody>
        </p:sp>
        <p:sp>
          <p:nvSpPr>
            <p:cNvPr id="490" name="Freeform: Shape 489">
              <a:extLst>
                <a:ext uri="{FF2B5EF4-FFF2-40B4-BE49-F238E27FC236}">
                  <a16:creationId xmlns:a16="http://schemas.microsoft.com/office/drawing/2014/main" id="{F4E62A52-DAD0-4070-82CC-14C096DF2187}"/>
                </a:ext>
              </a:extLst>
            </p:cNvPr>
            <p:cNvSpPr/>
            <p:nvPr/>
          </p:nvSpPr>
          <p:spPr>
            <a:xfrm>
              <a:off x="7167359" y="3728916"/>
              <a:ext cx="18719" cy="20355"/>
            </a:xfrm>
            <a:custGeom>
              <a:avLst/>
              <a:gdLst>
                <a:gd name="connsiteX0" fmla="*/ 894 w 18719"/>
                <a:gd name="connsiteY0" fmla="*/ 166 h 20355"/>
                <a:gd name="connsiteX1" fmla="*/ 16500 w 18719"/>
                <a:gd name="connsiteY1" fmla="*/ 7965 h 20355"/>
                <a:gd name="connsiteX2" fmla="*/ 18826 w 18719"/>
                <a:gd name="connsiteY2" fmla="*/ 10945 h 20355"/>
                <a:gd name="connsiteX3" fmla="*/ 18431 w 18719"/>
                <a:gd name="connsiteY3" fmla="*/ 17702 h 20355"/>
                <a:gd name="connsiteX4" fmla="*/ 17138 w 18719"/>
                <a:gd name="connsiteY4" fmla="*/ 20515 h 20355"/>
                <a:gd name="connsiteX5" fmla="*/ 12790 w 18719"/>
                <a:gd name="connsiteY5" fmla="*/ 19230 h 20355"/>
                <a:gd name="connsiteX6" fmla="*/ 1206 w 18719"/>
                <a:gd name="connsiteY6" fmla="*/ 11743 h 20355"/>
                <a:gd name="connsiteX7" fmla="*/ 165 w 18719"/>
                <a:gd name="connsiteY7" fmla="*/ 10139 h 20355"/>
                <a:gd name="connsiteX8" fmla="*/ 165 w 18719"/>
                <a:gd name="connsiteY8" fmla="*/ 1048 h 20355"/>
                <a:gd name="connsiteX9" fmla="*/ 894 w 18719"/>
                <a:gd name="connsiteY9" fmla="*/ 166 h 2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19" h="20355">
                  <a:moveTo>
                    <a:pt x="894" y="166"/>
                  </a:moveTo>
                  <a:cubicBezTo>
                    <a:pt x="894" y="166"/>
                    <a:pt x="14888" y="6597"/>
                    <a:pt x="16500" y="7965"/>
                  </a:cubicBezTo>
                  <a:cubicBezTo>
                    <a:pt x="18104" y="9333"/>
                    <a:pt x="18750" y="9090"/>
                    <a:pt x="18826" y="10945"/>
                  </a:cubicBezTo>
                  <a:cubicBezTo>
                    <a:pt x="18909" y="12792"/>
                    <a:pt x="18826" y="15528"/>
                    <a:pt x="18431" y="17702"/>
                  </a:cubicBezTo>
                  <a:cubicBezTo>
                    <a:pt x="18020" y="19869"/>
                    <a:pt x="18590" y="20599"/>
                    <a:pt x="17138" y="20515"/>
                  </a:cubicBezTo>
                  <a:cubicBezTo>
                    <a:pt x="15694" y="20439"/>
                    <a:pt x="14485" y="20279"/>
                    <a:pt x="12790" y="19230"/>
                  </a:cubicBezTo>
                  <a:cubicBezTo>
                    <a:pt x="11103" y="18181"/>
                    <a:pt x="1206" y="11743"/>
                    <a:pt x="1206" y="11743"/>
                  </a:cubicBezTo>
                  <a:cubicBezTo>
                    <a:pt x="1206" y="11743"/>
                    <a:pt x="-71" y="10542"/>
                    <a:pt x="165" y="10139"/>
                  </a:cubicBezTo>
                  <a:cubicBezTo>
                    <a:pt x="408" y="9736"/>
                    <a:pt x="165" y="1048"/>
                    <a:pt x="165" y="1048"/>
                  </a:cubicBezTo>
                  <a:lnTo>
                    <a:pt x="894" y="166"/>
                  </a:lnTo>
                  <a:close/>
                </a:path>
              </a:pathLst>
            </a:custGeom>
            <a:solidFill>
              <a:srgbClr val="231F20"/>
            </a:solidFill>
            <a:ln w="7575" cap="flat">
              <a:noFill/>
              <a:prstDash val="solid"/>
              <a:round/>
            </a:ln>
          </p:spPr>
          <p:txBody>
            <a:bodyPr rtlCol="0" anchor="ctr"/>
            <a:lstStyle/>
            <a:p>
              <a:endParaRPr lang="en-GB"/>
            </a:p>
          </p:txBody>
        </p:sp>
        <p:sp>
          <p:nvSpPr>
            <p:cNvPr id="491" name="Freeform: Shape 490">
              <a:extLst>
                <a:ext uri="{FF2B5EF4-FFF2-40B4-BE49-F238E27FC236}">
                  <a16:creationId xmlns:a16="http://schemas.microsoft.com/office/drawing/2014/main" id="{C39F33E2-903C-4EFF-BE7E-D6F9DA1BF737}"/>
                </a:ext>
              </a:extLst>
            </p:cNvPr>
            <p:cNvSpPr/>
            <p:nvPr/>
          </p:nvSpPr>
          <p:spPr>
            <a:xfrm>
              <a:off x="7168415" y="3751010"/>
              <a:ext cx="14298" cy="19196"/>
            </a:xfrm>
            <a:custGeom>
              <a:avLst/>
              <a:gdLst>
                <a:gd name="connsiteX0" fmla="*/ 5865 w 14298"/>
                <a:gd name="connsiteY0" fmla="*/ 3173 h 19196"/>
                <a:gd name="connsiteX1" fmla="*/ 12859 w 14298"/>
                <a:gd name="connsiteY1" fmla="*/ 8646 h 19196"/>
                <a:gd name="connsiteX2" fmla="*/ 14310 w 14298"/>
                <a:gd name="connsiteY2" fmla="*/ 11945 h 19196"/>
                <a:gd name="connsiteX3" fmla="*/ 13102 w 14298"/>
                <a:gd name="connsiteY3" fmla="*/ 18535 h 19196"/>
                <a:gd name="connsiteX4" fmla="*/ 10289 w 14298"/>
                <a:gd name="connsiteY4" fmla="*/ 18459 h 19196"/>
                <a:gd name="connsiteX5" fmla="*/ 1685 w 14298"/>
                <a:gd name="connsiteY5" fmla="*/ 11778 h 19196"/>
                <a:gd name="connsiteX6" fmla="*/ 233 w 14298"/>
                <a:gd name="connsiteY6" fmla="*/ 9611 h 19196"/>
                <a:gd name="connsiteX7" fmla="*/ 149 w 14298"/>
                <a:gd name="connsiteY7" fmla="*/ 2367 h 19196"/>
                <a:gd name="connsiteX8" fmla="*/ 2239 w 14298"/>
                <a:gd name="connsiteY8" fmla="*/ 680 h 19196"/>
                <a:gd name="connsiteX9" fmla="*/ 5865 w 14298"/>
                <a:gd name="connsiteY9" fmla="*/ 3173 h 1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98" h="19196">
                  <a:moveTo>
                    <a:pt x="5865" y="3173"/>
                  </a:moveTo>
                  <a:lnTo>
                    <a:pt x="12859" y="8646"/>
                  </a:lnTo>
                  <a:cubicBezTo>
                    <a:pt x="12859" y="8646"/>
                    <a:pt x="14956" y="8722"/>
                    <a:pt x="14310" y="11945"/>
                  </a:cubicBezTo>
                  <a:cubicBezTo>
                    <a:pt x="13664" y="15160"/>
                    <a:pt x="13102" y="18535"/>
                    <a:pt x="13102" y="18535"/>
                  </a:cubicBezTo>
                  <a:cubicBezTo>
                    <a:pt x="13102" y="18535"/>
                    <a:pt x="12942" y="20466"/>
                    <a:pt x="10289" y="18459"/>
                  </a:cubicBezTo>
                  <a:cubicBezTo>
                    <a:pt x="7636" y="16445"/>
                    <a:pt x="1685" y="11778"/>
                    <a:pt x="1685" y="11778"/>
                  </a:cubicBezTo>
                  <a:cubicBezTo>
                    <a:pt x="1685" y="11778"/>
                    <a:pt x="73" y="11139"/>
                    <a:pt x="233" y="9611"/>
                  </a:cubicBezTo>
                  <a:cubicBezTo>
                    <a:pt x="392" y="8076"/>
                    <a:pt x="149" y="2367"/>
                    <a:pt x="149" y="2367"/>
                  </a:cubicBezTo>
                  <a:cubicBezTo>
                    <a:pt x="149" y="2367"/>
                    <a:pt x="-170" y="-1091"/>
                    <a:pt x="2239" y="680"/>
                  </a:cubicBezTo>
                  <a:cubicBezTo>
                    <a:pt x="4657" y="2451"/>
                    <a:pt x="5865" y="3173"/>
                    <a:pt x="5865" y="3173"/>
                  </a:cubicBezTo>
                  <a:close/>
                </a:path>
              </a:pathLst>
            </a:custGeom>
            <a:solidFill>
              <a:srgbClr val="231F20"/>
            </a:solidFill>
            <a:ln w="7575" cap="flat">
              <a:noFill/>
              <a:prstDash val="solid"/>
              <a:round/>
            </a:ln>
          </p:spPr>
          <p:txBody>
            <a:bodyPr rtlCol="0" anchor="ctr"/>
            <a:lstStyle/>
            <a:p>
              <a:endParaRPr lang="en-GB"/>
            </a:p>
          </p:txBody>
        </p:sp>
        <p:sp>
          <p:nvSpPr>
            <p:cNvPr id="492" name="Freeform: Shape 491">
              <a:extLst>
                <a:ext uri="{FF2B5EF4-FFF2-40B4-BE49-F238E27FC236}">
                  <a16:creationId xmlns:a16="http://schemas.microsoft.com/office/drawing/2014/main" id="{06920A3C-82F1-4F55-A8F4-BB902716E37A}"/>
                </a:ext>
              </a:extLst>
            </p:cNvPr>
            <p:cNvSpPr/>
            <p:nvPr/>
          </p:nvSpPr>
          <p:spPr>
            <a:xfrm>
              <a:off x="7182763" y="3670517"/>
              <a:ext cx="24326" cy="22639"/>
            </a:xfrm>
            <a:custGeom>
              <a:avLst/>
              <a:gdLst>
                <a:gd name="connsiteX0" fmla="*/ 2624 w 24326"/>
                <a:gd name="connsiteY0" fmla="*/ 8661 h 22639"/>
                <a:gd name="connsiteX1" fmla="*/ 17424 w 24326"/>
                <a:gd name="connsiteY1" fmla="*/ 854 h 22639"/>
                <a:gd name="connsiteX2" fmla="*/ 19521 w 24326"/>
                <a:gd name="connsiteY2" fmla="*/ 535 h 22639"/>
                <a:gd name="connsiteX3" fmla="*/ 23862 w 24326"/>
                <a:gd name="connsiteY3" fmla="*/ 11154 h 22639"/>
                <a:gd name="connsiteX4" fmla="*/ 23299 w 24326"/>
                <a:gd name="connsiteY4" fmla="*/ 14772 h 22639"/>
                <a:gd name="connsiteX5" fmla="*/ 10506 w 24326"/>
                <a:gd name="connsiteY5" fmla="*/ 20245 h 22639"/>
                <a:gd name="connsiteX6" fmla="*/ 8256 w 24326"/>
                <a:gd name="connsiteY6" fmla="*/ 20967 h 22639"/>
                <a:gd name="connsiteX7" fmla="*/ 4554 w 24326"/>
                <a:gd name="connsiteY7" fmla="*/ 21530 h 22639"/>
                <a:gd name="connsiteX8" fmla="*/ 1012 w 24326"/>
                <a:gd name="connsiteY8" fmla="*/ 12195 h 22639"/>
                <a:gd name="connsiteX9" fmla="*/ 290 w 24326"/>
                <a:gd name="connsiteY9" fmla="*/ 9702 h 22639"/>
                <a:gd name="connsiteX10" fmla="*/ 2624 w 24326"/>
                <a:gd name="connsiteY10" fmla="*/ 8661 h 2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26" h="22639">
                  <a:moveTo>
                    <a:pt x="2624" y="8661"/>
                  </a:moveTo>
                  <a:lnTo>
                    <a:pt x="17424" y="854"/>
                  </a:lnTo>
                  <a:cubicBezTo>
                    <a:pt x="17424" y="854"/>
                    <a:pt x="18556" y="-507"/>
                    <a:pt x="19521" y="535"/>
                  </a:cubicBezTo>
                  <a:cubicBezTo>
                    <a:pt x="20487" y="1576"/>
                    <a:pt x="23862" y="11154"/>
                    <a:pt x="23862" y="11154"/>
                  </a:cubicBezTo>
                  <a:cubicBezTo>
                    <a:pt x="23862" y="11154"/>
                    <a:pt x="25549" y="14126"/>
                    <a:pt x="23299" y="14772"/>
                  </a:cubicBezTo>
                  <a:cubicBezTo>
                    <a:pt x="21049" y="15418"/>
                    <a:pt x="10506" y="20245"/>
                    <a:pt x="10506" y="20245"/>
                  </a:cubicBezTo>
                  <a:cubicBezTo>
                    <a:pt x="10506" y="20245"/>
                    <a:pt x="9222" y="20002"/>
                    <a:pt x="8256" y="20967"/>
                  </a:cubicBezTo>
                  <a:cubicBezTo>
                    <a:pt x="7291" y="21933"/>
                    <a:pt x="5277" y="24190"/>
                    <a:pt x="4554" y="21530"/>
                  </a:cubicBezTo>
                  <a:cubicBezTo>
                    <a:pt x="3832" y="18877"/>
                    <a:pt x="1658" y="12362"/>
                    <a:pt x="1012" y="12195"/>
                  </a:cubicBezTo>
                  <a:cubicBezTo>
                    <a:pt x="374" y="12036"/>
                    <a:pt x="-113" y="9869"/>
                    <a:pt x="290" y="9702"/>
                  </a:cubicBezTo>
                  <a:cubicBezTo>
                    <a:pt x="693" y="9542"/>
                    <a:pt x="2624" y="8661"/>
                    <a:pt x="2624" y="8661"/>
                  </a:cubicBezTo>
                  <a:close/>
                </a:path>
              </a:pathLst>
            </a:custGeom>
            <a:solidFill>
              <a:srgbClr val="231F20"/>
            </a:solidFill>
            <a:ln w="7575" cap="flat">
              <a:noFill/>
              <a:prstDash val="solid"/>
              <a:round/>
            </a:ln>
          </p:spPr>
          <p:txBody>
            <a:bodyPr rtlCol="0" anchor="ctr"/>
            <a:lstStyle/>
            <a:p>
              <a:endParaRPr lang="en-GB"/>
            </a:p>
          </p:txBody>
        </p:sp>
        <p:sp>
          <p:nvSpPr>
            <p:cNvPr id="495" name="Freeform: Shape 494">
              <a:extLst>
                <a:ext uri="{FF2B5EF4-FFF2-40B4-BE49-F238E27FC236}">
                  <a16:creationId xmlns:a16="http://schemas.microsoft.com/office/drawing/2014/main" id="{82ED520D-8614-48C3-BAED-285B69CAB91F}"/>
                </a:ext>
              </a:extLst>
            </p:cNvPr>
            <p:cNvSpPr/>
            <p:nvPr/>
          </p:nvSpPr>
          <p:spPr>
            <a:xfrm>
              <a:off x="7189838" y="3694884"/>
              <a:ext cx="24031" cy="19230"/>
            </a:xfrm>
            <a:custGeom>
              <a:avLst/>
              <a:gdLst>
                <a:gd name="connsiteX0" fmla="*/ 2553 w 24031"/>
                <a:gd name="connsiteY0" fmla="*/ 5785 h 19230"/>
                <a:gd name="connsiteX1" fmla="*/ 8505 w 24031"/>
                <a:gd name="connsiteY1" fmla="*/ 3049 h 19230"/>
                <a:gd name="connsiteX2" fmla="*/ 13096 w 24031"/>
                <a:gd name="connsiteY2" fmla="*/ 2083 h 19230"/>
                <a:gd name="connsiteX3" fmla="*/ 15346 w 24031"/>
                <a:gd name="connsiteY3" fmla="*/ 2000 h 19230"/>
                <a:gd name="connsiteX4" fmla="*/ 16714 w 24031"/>
                <a:gd name="connsiteY4" fmla="*/ 631 h 19230"/>
                <a:gd name="connsiteX5" fmla="*/ 19846 w 24031"/>
                <a:gd name="connsiteY5" fmla="*/ 153 h 19230"/>
                <a:gd name="connsiteX6" fmla="*/ 22263 w 24031"/>
                <a:gd name="connsiteY6" fmla="*/ 1597 h 19230"/>
                <a:gd name="connsiteX7" fmla="*/ 23715 w 24031"/>
                <a:gd name="connsiteY7" fmla="*/ 9563 h 19230"/>
                <a:gd name="connsiteX8" fmla="*/ 24110 w 24031"/>
                <a:gd name="connsiteY8" fmla="*/ 13265 h 19230"/>
                <a:gd name="connsiteX9" fmla="*/ 21374 w 24031"/>
                <a:gd name="connsiteY9" fmla="*/ 15112 h 19230"/>
                <a:gd name="connsiteX10" fmla="*/ 15019 w 24031"/>
                <a:gd name="connsiteY10" fmla="*/ 16161 h 19230"/>
                <a:gd name="connsiteX11" fmla="*/ 9949 w 24031"/>
                <a:gd name="connsiteY11" fmla="*/ 17210 h 19230"/>
                <a:gd name="connsiteX12" fmla="*/ 7060 w 24031"/>
                <a:gd name="connsiteY12" fmla="*/ 17446 h 19230"/>
                <a:gd name="connsiteX13" fmla="*/ 4970 w 24031"/>
                <a:gd name="connsiteY13" fmla="*/ 18008 h 19230"/>
                <a:gd name="connsiteX14" fmla="*/ 3199 w 24031"/>
                <a:gd name="connsiteY14" fmla="*/ 19376 h 19230"/>
                <a:gd name="connsiteX15" fmla="*/ 1511 w 24031"/>
                <a:gd name="connsiteY15" fmla="*/ 18495 h 19230"/>
                <a:gd name="connsiteX16" fmla="*/ 1025 w 24031"/>
                <a:gd name="connsiteY16" fmla="*/ 14390 h 19230"/>
                <a:gd name="connsiteX17" fmla="*/ 941 w 24031"/>
                <a:gd name="connsiteY17" fmla="*/ 10688 h 19230"/>
                <a:gd name="connsiteX18" fmla="*/ 219 w 24031"/>
                <a:gd name="connsiteY18" fmla="*/ 8278 h 19230"/>
                <a:gd name="connsiteX19" fmla="*/ 706 w 24031"/>
                <a:gd name="connsiteY19" fmla="*/ 6667 h 19230"/>
                <a:gd name="connsiteX20" fmla="*/ 2553 w 24031"/>
                <a:gd name="connsiteY20" fmla="*/ 5785 h 1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31" h="19230">
                  <a:moveTo>
                    <a:pt x="2553" y="5785"/>
                  </a:moveTo>
                  <a:cubicBezTo>
                    <a:pt x="2553" y="5785"/>
                    <a:pt x="5449" y="3687"/>
                    <a:pt x="8505" y="3049"/>
                  </a:cubicBezTo>
                  <a:cubicBezTo>
                    <a:pt x="11560" y="2403"/>
                    <a:pt x="11484" y="1924"/>
                    <a:pt x="13096" y="2083"/>
                  </a:cubicBezTo>
                  <a:cubicBezTo>
                    <a:pt x="14700" y="2243"/>
                    <a:pt x="14456" y="2562"/>
                    <a:pt x="15346" y="2000"/>
                  </a:cubicBezTo>
                  <a:cubicBezTo>
                    <a:pt x="16228" y="1437"/>
                    <a:pt x="15346" y="958"/>
                    <a:pt x="16714" y="631"/>
                  </a:cubicBezTo>
                  <a:cubicBezTo>
                    <a:pt x="18082" y="312"/>
                    <a:pt x="18804" y="153"/>
                    <a:pt x="19846" y="153"/>
                  </a:cubicBezTo>
                  <a:cubicBezTo>
                    <a:pt x="20895" y="153"/>
                    <a:pt x="22020" y="69"/>
                    <a:pt x="22263" y="1597"/>
                  </a:cubicBezTo>
                  <a:cubicBezTo>
                    <a:pt x="22506" y="3132"/>
                    <a:pt x="23548" y="7473"/>
                    <a:pt x="23715" y="9563"/>
                  </a:cubicBezTo>
                  <a:cubicBezTo>
                    <a:pt x="23875" y="11653"/>
                    <a:pt x="24353" y="12376"/>
                    <a:pt x="24110" y="13265"/>
                  </a:cubicBezTo>
                  <a:cubicBezTo>
                    <a:pt x="23875" y="14147"/>
                    <a:pt x="22423" y="15112"/>
                    <a:pt x="21374" y="15112"/>
                  </a:cubicBezTo>
                  <a:cubicBezTo>
                    <a:pt x="20332" y="15112"/>
                    <a:pt x="16311" y="15918"/>
                    <a:pt x="15019" y="16161"/>
                  </a:cubicBezTo>
                  <a:cubicBezTo>
                    <a:pt x="13734" y="16404"/>
                    <a:pt x="10998" y="17126"/>
                    <a:pt x="9949" y="17210"/>
                  </a:cubicBezTo>
                  <a:cubicBezTo>
                    <a:pt x="8907" y="17286"/>
                    <a:pt x="8345" y="17126"/>
                    <a:pt x="7060" y="17446"/>
                  </a:cubicBezTo>
                  <a:cubicBezTo>
                    <a:pt x="5768" y="17765"/>
                    <a:pt x="5365" y="17370"/>
                    <a:pt x="4970" y="18008"/>
                  </a:cubicBezTo>
                  <a:cubicBezTo>
                    <a:pt x="4559" y="18654"/>
                    <a:pt x="4240" y="19460"/>
                    <a:pt x="3199" y="19376"/>
                  </a:cubicBezTo>
                  <a:cubicBezTo>
                    <a:pt x="2150" y="19300"/>
                    <a:pt x="1671" y="19141"/>
                    <a:pt x="1511" y="18495"/>
                  </a:cubicBezTo>
                  <a:cubicBezTo>
                    <a:pt x="1344" y="17848"/>
                    <a:pt x="1184" y="16404"/>
                    <a:pt x="1025" y="14390"/>
                  </a:cubicBezTo>
                  <a:cubicBezTo>
                    <a:pt x="865" y="12376"/>
                    <a:pt x="1025" y="11980"/>
                    <a:pt x="941" y="10688"/>
                  </a:cubicBezTo>
                  <a:cubicBezTo>
                    <a:pt x="865" y="9403"/>
                    <a:pt x="379" y="8522"/>
                    <a:pt x="219" y="8278"/>
                  </a:cubicBezTo>
                  <a:cubicBezTo>
                    <a:pt x="59" y="8035"/>
                    <a:pt x="135" y="7146"/>
                    <a:pt x="706" y="6667"/>
                  </a:cubicBezTo>
                  <a:cubicBezTo>
                    <a:pt x="1268" y="6180"/>
                    <a:pt x="2553" y="5785"/>
                    <a:pt x="2553" y="5785"/>
                  </a:cubicBezTo>
                  <a:close/>
                </a:path>
              </a:pathLst>
            </a:custGeom>
            <a:solidFill>
              <a:srgbClr val="231F20"/>
            </a:solidFill>
            <a:ln w="7575" cap="flat">
              <a:noFill/>
              <a:prstDash val="solid"/>
              <a:round/>
            </a:ln>
          </p:spPr>
          <p:txBody>
            <a:bodyPr rtlCol="0" anchor="ctr"/>
            <a:lstStyle/>
            <a:p>
              <a:endParaRPr lang="en-GB"/>
            </a:p>
          </p:txBody>
        </p:sp>
        <p:sp>
          <p:nvSpPr>
            <p:cNvPr id="496" name="Freeform: Shape 495">
              <a:extLst>
                <a:ext uri="{FF2B5EF4-FFF2-40B4-BE49-F238E27FC236}">
                  <a16:creationId xmlns:a16="http://schemas.microsoft.com/office/drawing/2014/main" id="{6D1F3962-3397-4CFA-A85A-746477AFBD0E}"/>
                </a:ext>
              </a:extLst>
            </p:cNvPr>
            <p:cNvSpPr/>
            <p:nvPr/>
          </p:nvSpPr>
          <p:spPr>
            <a:xfrm>
              <a:off x="7192140" y="3717550"/>
              <a:ext cx="23836" cy="15538"/>
            </a:xfrm>
            <a:custGeom>
              <a:avLst/>
              <a:gdLst>
                <a:gd name="connsiteX0" fmla="*/ 2661 w 23836"/>
                <a:gd name="connsiteY0" fmla="*/ 3879 h 15538"/>
                <a:gd name="connsiteX1" fmla="*/ 7891 w 23836"/>
                <a:gd name="connsiteY1" fmla="*/ 2670 h 15538"/>
                <a:gd name="connsiteX2" fmla="*/ 11350 w 23836"/>
                <a:gd name="connsiteY2" fmla="*/ 1781 h 15538"/>
                <a:gd name="connsiteX3" fmla="*/ 14413 w 23836"/>
                <a:gd name="connsiteY3" fmla="*/ 1621 h 15538"/>
                <a:gd name="connsiteX4" fmla="*/ 16176 w 23836"/>
                <a:gd name="connsiteY4" fmla="*/ 1705 h 15538"/>
                <a:gd name="connsiteX5" fmla="*/ 19559 w 23836"/>
                <a:gd name="connsiteY5" fmla="*/ 420 h 15538"/>
                <a:gd name="connsiteX6" fmla="*/ 21969 w 23836"/>
                <a:gd name="connsiteY6" fmla="*/ 580 h 15538"/>
                <a:gd name="connsiteX7" fmla="*/ 23261 w 23836"/>
                <a:gd name="connsiteY7" fmla="*/ 2511 h 15538"/>
                <a:gd name="connsiteX8" fmla="*/ 23983 w 23836"/>
                <a:gd name="connsiteY8" fmla="*/ 12484 h 15538"/>
                <a:gd name="connsiteX9" fmla="*/ 22371 w 23836"/>
                <a:gd name="connsiteY9" fmla="*/ 15060 h 15538"/>
                <a:gd name="connsiteX10" fmla="*/ 7009 w 23836"/>
                <a:gd name="connsiteY10" fmla="*/ 15623 h 15538"/>
                <a:gd name="connsiteX11" fmla="*/ 4919 w 23836"/>
                <a:gd name="connsiteY11" fmla="*/ 15220 h 15538"/>
                <a:gd name="connsiteX12" fmla="*/ 2828 w 23836"/>
                <a:gd name="connsiteY12" fmla="*/ 15699 h 15538"/>
                <a:gd name="connsiteX13" fmla="*/ 2099 w 23836"/>
                <a:gd name="connsiteY13" fmla="*/ 15623 h 15538"/>
                <a:gd name="connsiteX14" fmla="*/ 1377 w 23836"/>
                <a:gd name="connsiteY14" fmla="*/ 15463 h 15538"/>
                <a:gd name="connsiteX15" fmla="*/ 252 w 23836"/>
                <a:gd name="connsiteY15" fmla="*/ 13928 h 15538"/>
                <a:gd name="connsiteX16" fmla="*/ 252 w 23836"/>
                <a:gd name="connsiteY16" fmla="*/ 5726 h 15538"/>
                <a:gd name="connsiteX17" fmla="*/ 890 w 23836"/>
                <a:gd name="connsiteY17" fmla="*/ 4441 h 15538"/>
                <a:gd name="connsiteX18" fmla="*/ 2661 w 23836"/>
                <a:gd name="connsiteY18" fmla="*/ 3879 h 15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36" h="15538">
                  <a:moveTo>
                    <a:pt x="2661" y="3879"/>
                  </a:moveTo>
                  <a:cubicBezTo>
                    <a:pt x="2661" y="3879"/>
                    <a:pt x="6363" y="2746"/>
                    <a:pt x="7891" y="2670"/>
                  </a:cubicBezTo>
                  <a:cubicBezTo>
                    <a:pt x="9419" y="2587"/>
                    <a:pt x="9822" y="1948"/>
                    <a:pt x="11350" y="1781"/>
                  </a:cubicBezTo>
                  <a:cubicBezTo>
                    <a:pt x="12877" y="1621"/>
                    <a:pt x="13280" y="1462"/>
                    <a:pt x="14413" y="1621"/>
                  </a:cubicBezTo>
                  <a:cubicBezTo>
                    <a:pt x="15538" y="1781"/>
                    <a:pt x="15135" y="1865"/>
                    <a:pt x="16176" y="1705"/>
                  </a:cubicBezTo>
                  <a:cubicBezTo>
                    <a:pt x="17225" y="1545"/>
                    <a:pt x="18594" y="580"/>
                    <a:pt x="19559" y="420"/>
                  </a:cubicBezTo>
                  <a:cubicBezTo>
                    <a:pt x="20524" y="261"/>
                    <a:pt x="20844" y="-150"/>
                    <a:pt x="21969" y="580"/>
                  </a:cubicBezTo>
                  <a:cubicBezTo>
                    <a:pt x="23094" y="1302"/>
                    <a:pt x="23177" y="2024"/>
                    <a:pt x="23261" y="2511"/>
                  </a:cubicBezTo>
                  <a:cubicBezTo>
                    <a:pt x="23337" y="2990"/>
                    <a:pt x="23983" y="12484"/>
                    <a:pt x="23983" y="12484"/>
                  </a:cubicBezTo>
                  <a:cubicBezTo>
                    <a:pt x="23983" y="12484"/>
                    <a:pt x="23496" y="14893"/>
                    <a:pt x="22371" y="15060"/>
                  </a:cubicBezTo>
                  <a:cubicBezTo>
                    <a:pt x="21247" y="15220"/>
                    <a:pt x="7009" y="15623"/>
                    <a:pt x="7009" y="15623"/>
                  </a:cubicBezTo>
                  <a:cubicBezTo>
                    <a:pt x="7009" y="15623"/>
                    <a:pt x="5801" y="14734"/>
                    <a:pt x="4919" y="15220"/>
                  </a:cubicBezTo>
                  <a:cubicBezTo>
                    <a:pt x="4029" y="15699"/>
                    <a:pt x="3383" y="15699"/>
                    <a:pt x="2828" y="15699"/>
                  </a:cubicBezTo>
                  <a:cubicBezTo>
                    <a:pt x="2258" y="15699"/>
                    <a:pt x="2099" y="15623"/>
                    <a:pt x="2099" y="15623"/>
                  </a:cubicBezTo>
                  <a:cubicBezTo>
                    <a:pt x="2099" y="15623"/>
                    <a:pt x="1696" y="15699"/>
                    <a:pt x="1377" y="15463"/>
                  </a:cubicBezTo>
                  <a:cubicBezTo>
                    <a:pt x="1057" y="15220"/>
                    <a:pt x="252" y="15859"/>
                    <a:pt x="252" y="13928"/>
                  </a:cubicBezTo>
                  <a:lnTo>
                    <a:pt x="252" y="5726"/>
                  </a:lnTo>
                  <a:cubicBezTo>
                    <a:pt x="252" y="5726"/>
                    <a:pt x="-235" y="4761"/>
                    <a:pt x="890" y="4441"/>
                  </a:cubicBezTo>
                  <a:cubicBezTo>
                    <a:pt x="2023" y="4115"/>
                    <a:pt x="2661" y="3879"/>
                    <a:pt x="2661" y="3879"/>
                  </a:cubicBezTo>
                  <a:close/>
                </a:path>
              </a:pathLst>
            </a:custGeom>
            <a:solidFill>
              <a:srgbClr val="231F20"/>
            </a:solidFill>
            <a:ln w="7575" cap="flat">
              <a:noFill/>
              <a:prstDash val="solid"/>
              <a:round/>
            </a:ln>
          </p:spPr>
          <p:txBody>
            <a:bodyPr rtlCol="0" anchor="ctr"/>
            <a:lstStyle/>
            <a:p>
              <a:endParaRPr lang="en-GB"/>
            </a:p>
          </p:txBody>
        </p:sp>
        <p:sp>
          <p:nvSpPr>
            <p:cNvPr id="497" name="Freeform: Shape 496">
              <a:extLst>
                <a:ext uri="{FF2B5EF4-FFF2-40B4-BE49-F238E27FC236}">
                  <a16:creationId xmlns:a16="http://schemas.microsoft.com/office/drawing/2014/main" id="{97F0A57E-5DB5-4CC2-AD19-1FEDEECF5EB6}"/>
                </a:ext>
              </a:extLst>
            </p:cNvPr>
            <p:cNvSpPr/>
            <p:nvPr/>
          </p:nvSpPr>
          <p:spPr>
            <a:xfrm>
              <a:off x="7191034" y="3740590"/>
              <a:ext cx="25267" cy="15678"/>
            </a:xfrm>
            <a:custGeom>
              <a:avLst/>
              <a:gdLst>
                <a:gd name="connsiteX0" fmla="*/ 2407 w 25267"/>
                <a:gd name="connsiteY0" fmla="*/ 475 h 15678"/>
                <a:gd name="connsiteX1" fmla="*/ 14956 w 25267"/>
                <a:gd name="connsiteY1" fmla="*/ 232 h 15678"/>
                <a:gd name="connsiteX2" fmla="*/ 18172 w 25267"/>
                <a:gd name="connsiteY2" fmla="*/ 399 h 15678"/>
                <a:gd name="connsiteX3" fmla="*/ 19456 w 25267"/>
                <a:gd name="connsiteY3" fmla="*/ 962 h 15678"/>
                <a:gd name="connsiteX4" fmla="*/ 21068 w 25267"/>
                <a:gd name="connsiteY4" fmla="*/ 559 h 15678"/>
                <a:gd name="connsiteX5" fmla="*/ 23964 w 25267"/>
                <a:gd name="connsiteY5" fmla="*/ 399 h 15678"/>
                <a:gd name="connsiteX6" fmla="*/ 25408 w 25267"/>
                <a:gd name="connsiteY6" fmla="*/ 2489 h 15678"/>
                <a:gd name="connsiteX7" fmla="*/ 24283 w 25267"/>
                <a:gd name="connsiteY7" fmla="*/ 9323 h 15678"/>
                <a:gd name="connsiteX8" fmla="*/ 22755 w 25267"/>
                <a:gd name="connsiteY8" fmla="*/ 14234 h 15678"/>
                <a:gd name="connsiteX9" fmla="*/ 22915 w 25267"/>
                <a:gd name="connsiteY9" fmla="*/ 15518 h 15678"/>
                <a:gd name="connsiteX10" fmla="*/ 20749 w 25267"/>
                <a:gd name="connsiteY10" fmla="*/ 15845 h 15678"/>
                <a:gd name="connsiteX11" fmla="*/ 15678 w 25267"/>
                <a:gd name="connsiteY11" fmla="*/ 14796 h 15678"/>
                <a:gd name="connsiteX12" fmla="*/ 12136 w 25267"/>
                <a:gd name="connsiteY12" fmla="*/ 14157 h 15678"/>
                <a:gd name="connsiteX13" fmla="*/ 9240 w 25267"/>
                <a:gd name="connsiteY13" fmla="*/ 13755 h 15678"/>
                <a:gd name="connsiteX14" fmla="*/ 5143 w 25267"/>
                <a:gd name="connsiteY14" fmla="*/ 13511 h 15678"/>
                <a:gd name="connsiteX15" fmla="*/ 2163 w 25267"/>
                <a:gd name="connsiteY15" fmla="*/ 13192 h 15678"/>
                <a:gd name="connsiteX16" fmla="*/ 795 w 25267"/>
                <a:gd name="connsiteY16" fmla="*/ 12227 h 15678"/>
                <a:gd name="connsiteX17" fmla="*/ 316 w 25267"/>
                <a:gd name="connsiteY17" fmla="*/ 10691 h 15678"/>
                <a:gd name="connsiteX18" fmla="*/ 233 w 25267"/>
                <a:gd name="connsiteY18" fmla="*/ 6670 h 15678"/>
                <a:gd name="connsiteX19" fmla="*/ 476 w 25267"/>
                <a:gd name="connsiteY19" fmla="*/ 1927 h 15678"/>
                <a:gd name="connsiteX20" fmla="*/ 1122 w 25267"/>
                <a:gd name="connsiteY20" fmla="*/ 642 h 15678"/>
                <a:gd name="connsiteX21" fmla="*/ 2407 w 25267"/>
                <a:gd name="connsiteY21" fmla="*/ 475 h 15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267" h="15678">
                  <a:moveTo>
                    <a:pt x="2407" y="475"/>
                  </a:moveTo>
                  <a:cubicBezTo>
                    <a:pt x="2407" y="475"/>
                    <a:pt x="13345" y="72"/>
                    <a:pt x="14956" y="232"/>
                  </a:cubicBezTo>
                  <a:cubicBezTo>
                    <a:pt x="16560" y="399"/>
                    <a:pt x="17693" y="399"/>
                    <a:pt x="18172" y="399"/>
                  </a:cubicBezTo>
                  <a:cubicBezTo>
                    <a:pt x="18658" y="399"/>
                    <a:pt x="18575" y="878"/>
                    <a:pt x="19456" y="962"/>
                  </a:cubicBezTo>
                  <a:cubicBezTo>
                    <a:pt x="20346" y="1038"/>
                    <a:pt x="20665" y="802"/>
                    <a:pt x="21068" y="559"/>
                  </a:cubicBezTo>
                  <a:cubicBezTo>
                    <a:pt x="21471" y="315"/>
                    <a:pt x="23318" y="-87"/>
                    <a:pt x="23964" y="399"/>
                  </a:cubicBezTo>
                  <a:cubicBezTo>
                    <a:pt x="24610" y="878"/>
                    <a:pt x="25492" y="642"/>
                    <a:pt x="25408" y="2489"/>
                  </a:cubicBezTo>
                  <a:cubicBezTo>
                    <a:pt x="25332" y="4344"/>
                    <a:pt x="24610" y="6837"/>
                    <a:pt x="24283" y="9323"/>
                  </a:cubicBezTo>
                  <a:cubicBezTo>
                    <a:pt x="23964" y="11816"/>
                    <a:pt x="22755" y="13587"/>
                    <a:pt x="22755" y="14234"/>
                  </a:cubicBezTo>
                  <a:cubicBezTo>
                    <a:pt x="22755" y="14880"/>
                    <a:pt x="22915" y="15518"/>
                    <a:pt x="22915" y="15518"/>
                  </a:cubicBezTo>
                  <a:cubicBezTo>
                    <a:pt x="22915" y="15518"/>
                    <a:pt x="21714" y="15761"/>
                    <a:pt x="20749" y="15845"/>
                  </a:cubicBezTo>
                  <a:cubicBezTo>
                    <a:pt x="19783" y="15921"/>
                    <a:pt x="16241" y="14880"/>
                    <a:pt x="15678" y="14796"/>
                  </a:cubicBezTo>
                  <a:cubicBezTo>
                    <a:pt x="15116" y="14720"/>
                    <a:pt x="13748" y="14393"/>
                    <a:pt x="12136" y="14157"/>
                  </a:cubicBezTo>
                  <a:cubicBezTo>
                    <a:pt x="10532" y="13914"/>
                    <a:pt x="11414" y="13914"/>
                    <a:pt x="9240" y="13755"/>
                  </a:cubicBezTo>
                  <a:cubicBezTo>
                    <a:pt x="7074" y="13587"/>
                    <a:pt x="6352" y="13511"/>
                    <a:pt x="5143" y="13511"/>
                  </a:cubicBezTo>
                  <a:cubicBezTo>
                    <a:pt x="3934" y="13511"/>
                    <a:pt x="3129" y="13914"/>
                    <a:pt x="2163" y="13192"/>
                  </a:cubicBezTo>
                  <a:cubicBezTo>
                    <a:pt x="1198" y="12462"/>
                    <a:pt x="1198" y="12865"/>
                    <a:pt x="795" y="12227"/>
                  </a:cubicBezTo>
                  <a:cubicBezTo>
                    <a:pt x="392" y="11581"/>
                    <a:pt x="476" y="12060"/>
                    <a:pt x="316" y="10691"/>
                  </a:cubicBezTo>
                  <a:cubicBezTo>
                    <a:pt x="157" y="9323"/>
                    <a:pt x="73" y="7233"/>
                    <a:pt x="233" y="6670"/>
                  </a:cubicBezTo>
                  <a:cubicBezTo>
                    <a:pt x="392" y="6108"/>
                    <a:pt x="233" y="2330"/>
                    <a:pt x="476" y="1927"/>
                  </a:cubicBezTo>
                  <a:cubicBezTo>
                    <a:pt x="711" y="1524"/>
                    <a:pt x="552" y="802"/>
                    <a:pt x="1122" y="642"/>
                  </a:cubicBezTo>
                  <a:cubicBezTo>
                    <a:pt x="1684" y="475"/>
                    <a:pt x="2407" y="475"/>
                    <a:pt x="2407" y="475"/>
                  </a:cubicBezTo>
                  <a:close/>
                </a:path>
              </a:pathLst>
            </a:custGeom>
            <a:solidFill>
              <a:srgbClr val="231F20"/>
            </a:solidFill>
            <a:ln w="7575" cap="flat">
              <a:noFill/>
              <a:prstDash val="solid"/>
              <a:round/>
            </a:ln>
          </p:spPr>
          <p:txBody>
            <a:bodyPr rtlCol="0" anchor="ctr"/>
            <a:lstStyle/>
            <a:p>
              <a:endParaRPr lang="en-GB"/>
            </a:p>
          </p:txBody>
        </p:sp>
        <p:sp>
          <p:nvSpPr>
            <p:cNvPr id="498" name="Freeform: Shape 497">
              <a:extLst>
                <a:ext uri="{FF2B5EF4-FFF2-40B4-BE49-F238E27FC236}">
                  <a16:creationId xmlns:a16="http://schemas.microsoft.com/office/drawing/2014/main" id="{56BDD1EC-B564-4995-AFAB-C18E0DA596BF}"/>
                </a:ext>
              </a:extLst>
            </p:cNvPr>
            <p:cNvSpPr/>
            <p:nvPr/>
          </p:nvSpPr>
          <p:spPr>
            <a:xfrm>
              <a:off x="7185779" y="3762217"/>
              <a:ext cx="26191" cy="23820"/>
            </a:xfrm>
            <a:custGeom>
              <a:avLst/>
              <a:gdLst>
                <a:gd name="connsiteX0" fmla="*/ 5082 w 26191"/>
                <a:gd name="connsiteY0" fmla="*/ 584 h 23820"/>
                <a:gd name="connsiteX1" fmla="*/ 19806 w 26191"/>
                <a:gd name="connsiteY1" fmla="*/ 4118 h 23820"/>
                <a:gd name="connsiteX2" fmla="*/ 23911 w 26191"/>
                <a:gd name="connsiteY2" fmla="*/ 5570 h 23820"/>
                <a:gd name="connsiteX3" fmla="*/ 26320 w 26191"/>
                <a:gd name="connsiteY3" fmla="*/ 7820 h 23820"/>
                <a:gd name="connsiteX4" fmla="*/ 24792 w 26191"/>
                <a:gd name="connsiteY4" fmla="*/ 17238 h 23820"/>
                <a:gd name="connsiteX5" fmla="*/ 23751 w 26191"/>
                <a:gd name="connsiteY5" fmla="*/ 22225 h 23820"/>
                <a:gd name="connsiteX6" fmla="*/ 20612 w 26191"/>
                <a:gd name="connsiteY6" fmla="*/ 23753 h 23820"/>
                <a:gd name="connsiteX7" fmla="*/ 1867 w 26191"/>
                <a:gd name="connsiteY7" fmla="*/ 13536 h 23820"/>
                <a:gd name="connsiteX8" fmla="*/ 179 w 26191"/>
                <a:gd name="connsiteY8" fmla="*/ 12084 h 23820"/>
                <a:gd name="connsiteX9" fmla="*/ 1304 w 26191"/>
                <a:gd name="connsiteY9" fmla="*/ 7182 h 23820"/>
                <a:gd name="connsiteX10" fmla="*/ 2672 w 26191"/>
                <a:gd name="connsiteY10" fmla="*/ 2917 h 23820"/>
                <a:gd name="connsiteX11" fmla="*/ 2992 w 26191"/>
                <a:gd name="connsiteY11" fmla="*/ 181 h 23820"/>
                <a:gd name="connsiteX12" fmla="*/ 5082 w 26191"/>
                <a:gd name="connsiteY12" fmla="*/ 584 h 2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1" h="23820">
                  <a:moveTo>
                    <a:pt x="5082" y="584"/>
                  </a:moveTo>
                  <a:cubicBezTo>
                    <a:pt x="5082" y="584"/>
                    <a:pt x="17396" y="2834"/>
                    <a:pt x="19806" y="4118"/>
                  </a:cubicBezTo>
                  <a:cubicBezTo>
                    <a:pt x="22223" y="5410"/>
                    <a:pt x="22459" y="5084"/>
                    <a:pt x="23911" y="5570"/>
                  </a:cubicBezTo>
                  <a:cubicBezTo>
                    <a:pt x="25355" y="6049"/>
                    <a:pt x="26487" y="5410"/>
                    <a:pt x="26320" y="7820"/>
                  </a:cubicBezTo>
                  <a:cubicBezTo>
                    <a:pt x="26161" y="10237"/>
                    <a:pt x="24792" y="17238"/>
                    <a:pt x="24792" y="17238"/>
                  </a:cubicBezTo>
                  <a:lnTo>
                    <a:pt x="23751" y="22225"/>
                  </a:lnTo>
                  <a:cubicBezTo>
                    <a:pt x="23751" y="22225"/>
                    <a:pt x="22786" y="24794"/>
                    <a:pt x="20612" y="23753"/>
                  </a:cubicBezTo>
                  <a:cubicBezTo>
                    <a:pt x="18438" y="22704"/>
                    <a:pt x="1867" y="13536"/>
                    <a:pt x="1867" y="13536"/>
                  </a:cubicBezTo>
                  <a:cubicBezTo>
                    <a:pt x="1867" y="13536"/>
                    <a:pt x="-140" y="13696"/>
                    <a:pt x="179" y="12084"/>
                  </a:cubicBezTo>
                  <a:cubicBezTo>
                    <a:pt x="498" y="10473"/>
                    <a:pt x="1145" y="7584"/>
                    <a:pt x="1304" y="7182"/>
                  </a:cubicBezTo>
                  <a:cubicBezTo>
                    <a:pt x="1464" y="6779"/>
                    <a:pt x="2513" y="3480"/>
                    <a:pt x="2672" y="2917"/>
                  </a:cubicBezTo>
                  <a:cubicBezTo>
                    <a:pt x="2832" y="2355"/>
                    <a:pt x="2110" y="181"/>
                    <a:pt x="2992" y="181"/>
                  </a:cubicBezTo>
                  <a:cubicBezTo>
                    <a:pt x="3873" y="181"/>
                    <a:pt x="5082" y="584"/>
                    <a:pt x="5082" y="584"/>
                  </a:cubicBezTo>
                  <a:close/>
                </a:path>
              </a:pathLst>
            </a:custGeom>
            <a:solidFill>
              <a:srgbClr val="231F20"/>
            </a:solidFill>
            <a:ln w="7575" cap="flat">
              <a:noFill/>
              <a:prstDash val="solid"/>
              <a:round/>
            </a:ln>
          </p:spPr>
          <p:txBody>
            <a:bodyPr rtlCol="0" anchor="ctr"/>
            <a:lstStyle/>
            <a:p>
              <a:endParaRPr lang="en-GB"/>
            </a:p>
          </p:txBody>
        </p:sp>
        <p:sp>
          <p:nvSpPr>
            <p:cNvPr id="499" name="Freeform: Shape 498">
              <a:extLst>
                <a:ext uri="{FF2B5EF4-FFF2-40B4-BE49-F238E27FC236}">
                  <a16:creationId xmlns:a16="http://schemas.microsoft.com/office/drawing/2014/main" id="{EA5B0E3C-33BB-4417-A4E6-54683840B06A}"/>
                </a:ext>
              </a:extLst>
            </p:cNvPr>
            <p:cNvSpPr/>
            <p:nvPr/>
          </p:nvSpPr>
          <p:spPr>
            <a:xfrm>
              <a:off x="7123077" y="3867836"/>
              <a:ext cx="67864" cy="28982"/>
            </a:xfrm>
            <a:custGeom>
              <a:avLst/>
              <a:gdLst>
                <a:gd name="connsiteX0" fmla="*/ 50869 w 67864"/>
                <a:gd name="connsiteY0" fmla="*/ 4416 h 28982"/>
                <a:gd name="connsiteX1" fmla="*/ 67037 w 67864"/>
                <a:gd name="connsiteY1" fmla="*/ 13826 h 28982"/>
                <a:gd name="connsiteX2" fmla="*/ 67684 w 67864"/>
                <a:gd name="connsiteY2" fmla="*/ 15590 h 28982"/>
                <a:gd name="connsiteX3" fmla="*/ 63579 w 67864"/>
                <a:gd name="connsiteY3" fmla="*/ 20341 h 28982"/>
                <a:gd name="connsiteX4" fmla="*/ 48703 w 67864"/>
                <a:gd name="connsiteY4" fmla="*/ 28786 h 28982"/>
                <a:gd name="connsiteX5" fmla="*/ 30361 w 67864"/>
                <a:gd name="connsiteY5" fmla="*/ 28869 h 28982"/>
                <a:gd name="connsiteX6" fmla="*/ 13303 w 67864"/>
                <a:gd name="connsiteY6" fmla="*/ 22515 h 28982"/>
                <a:gd name="connsiteX7" fmla="*/ 1879 w 67864"/>
                <a:gd name="connsiteY7" fmla="*/ 12374 h 28982"/>
                <a:gd name="connsiteX8" fmla="*/ 351 w 67864"/>
                <a:gd name="connsiteY8" fmla="*/ 8513 h 28982"/>
                <a:gd name="connsiteX9" fmla="*/ 594 w 67864"/>
                <a:gd name="connsiteY9" fmla="*/ 6901 h 28982"/>
                <a:gd name="connsiteX10" fmla="*/ 3977 w 67864"/>
                <a:gd name="connsiteY10" fmla="*/ 5776 h 28982"/>
                <a:gd name="connsiteX11" fmla="*/ 19818 w 67864"/>
                <a:gd name="connsiteY11" fmla="*/ 547 h 28982"/>
                <a:gd name="connsiteX12" fmla="*/ 23033 w 67864"/>
                <a:gd name="connsiteY12" fmla="*/ 547 h 28982"/>
                <a:gd name="connsiteX13" fmla="*/ 25215 w 67864"/>
                <a:gd name="connsiteY13" fmla="*/ 2645 h 28982"/>
                <a:gd name="connsiteX14" fmla="*/ 28590 w 67864"/>
                <a:gd name="connsiteY14" fmla="*/ 5700 h 28982"/>
                <a:gd name="connsiteX15" fmla="*/ 34382 w 67864"/>
                <a:gd name="connsiteY15" fmla="*/ 7069 h 28982"/>
                <a:gd name="connsiteX16" fmla="*/ 40494 w 67864"/>
                <a:gd name="connsiteY16" fmla="*/ 6901 h 28982"/>
                <a:gd name="connsiteX17" fmla="*/ 44918 w 67864"/>
                <a:gd name="connsiteY17" fmla="*/ 5138 h 28982"/>
                <a:gd name="connsiteX18" fmla="*/ 47730 w 67864"/>
                <a:gd name="connsiteY18" fmla="*/ 2888 h 28982"/>
                <a:gd name="connsiteX19" fmla="*/ 49828 w 67864"/>
                <a:gd name="connsiteY19" fmla="*/ 3207 h 28982"/>
                <a:gd name="connsiteX20" fmla="*/ 51272 w 67864"/>
                <a:gd name="connsiteY20" fmla="*/ 4492 h 28982"/>
                <a:gd name="connsiteX21" fmla="*/ 50869 w 67864"/>
                <a:gd name="connsiteY21" fmla="*/ 4416 h 28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7864" h="28982">
                  <a:moveTo>
                    <a:pt x="50869" y="4416"/>
                  </a:moveTo>
                  <a:lnTo>
                    <a:pt x="67037" y="13826"/>
                  </a:lnTo>
                  <a:cubicBezTo>
                    <a:pt x="67037" y="13826"/>
                    <a:pt x="68649" y="14708"/>
                    <a:pt x="67684" y="15590"/>
                  </a:cubicBezTo>
                  <a:cubicBezTo>
                    <a:pt x="66718" y="16479"/>
                    <a:pt x="64468" y="19695"/>
                    <a:pt x="63579" y="20341"/>
                  </a:cubicBezTo>
                  <a:cubicBezTo>
                    <a:pt x="62697" y="20979"/>
                    <a:pt x="52724" y="28467"/>
                    <a:pt x="48703" y="28786"/>
                  </a:cubicBezTo>
                  <a:cubicBezTo>
                    <a:pt x="44682" y="29105"/>
                    <a:pt x="34298" y="29508"/>
                    <a:pt x="30361" y="28869"/>
                  </a:cubicBezTo>
                  <a:cubicBezTo>
                    <a:pt x="26416" y="28223"/>
                    <a:pt x="16602" y="25570"/>
                    <a:pt x="13303" y="22515"/>
                  </a:cubicBezTo>
                  <a:cubicBezTo>
                    <a:pt x="10004" y="19459"/>
                    <a:pt x="2601" y="14062"/>
                    <a:pt x="1879" y="12374"/>
                  </a:cubicBezTo>
                  <a:cubicBezTo>
                    <a:pt x="1156" y="10687"/>
                    <a:pt x="351" y="8513"/>
                    <a:pt x="351" y="8513"/>
                  </a:cubicBezTo>
                  <a:cubicBezTo>
                    <a:pt x="351" y="8513"/>
                    <a:pt x="-288" y="7312"/>
                    <a:pt x="594" y="6901"/>
                  </a:cubicBezTo>
                  <a:cubicBezTo>
                    <a:pt x="1476" y="6506"/>
                    <a:pt x="2205" y="6179"/>
                    <a:pt x="3977" y="5776"/>
                  </a:cubicBezTo>
                  <a:cubicBezTo>
                    <a:pt x="5740" y="5381"/>
                    <a:pt x="19818" y="547"/>
                    <a:pt x="19818" y="547"/>
                  </a:cubicBezTo>
                  <a:cubicBezTo>
                    <a:pt x="19818" y="547"/>
                    <a:pt x="21270" y="-175"/>
                    <a:pt x="23033" y="547"/>
                  </a:cubicBezTo>
                  <a:cubicBezTo>
                    <a:pt x="24804" y="1276"/>
                    <a:pt x="24409" y="1436"/>
                    <a:pt x="25215" y="2645"/>
                  </a:cubicBezTo>
                  <a:cubicBezTo>
                    <a:pt x="26013" y="3846"/>
                    <a:pt x="26173" y="5054"/>
                    <a:pt x="28590" y="5700"/>
                  </a:cubicBezTo>
                  <a:cubicBezTo>
                    <a:pt x="30999" y="6347"/>
                    <a:pt x="31646" y="6985"/>
                    <a:pt x="34382" y="7069"/>
                  </a:cubicBezTo>
                  <a:cubicBezTo>
                    <a:pt x="37111" y="7145"/>
                    <a:pt x="38563" y="7388"/>
                    <a:pt x="40494" y="6901"/>
                  </a:cubicBezTo>
                  <a:cubicBezTo>
                    <a:pt x="42424" y="6423"/>
                    <a:pt x="43716" y="6179"/>
                    <a:pt x="44918" y="5138"/>
                  </a:cubicBezTo>
                  <a:cubicBezTo>
                    <a:pt x="46126" y="4089"/>
                    <a:pt x="47008" y="2964"/>
                    <a:pt x="47730" y="2888"/>
                  </a:cubicBezTo>
                  <a:cubicBezTo>
                    <a:pt x="48460" y="2804"/>
                    <a:pt x="49022" y="2804"/>
                    <a:pt x="49828" y="3207"/>
                  </a:cubicBezTo>
                  <a:cubicBezTo>
                    <a:pt x="50634" y="3610"/>
                    <a:pt x="51272" y="4492"/>
                    <a:pt x="51272" y="4492"/>
                  </a:cubicBezTo>
                  <a:cubicBezTo>
                    <a:pt x="51272" y="4492"/>
                    <a:pt x="50390" y="4332"/>
                    <a:pt x="50869" y="4416"/>
                  </a:cubicBezTo>
                  <a:close/>
                </a:path>
              </a:pathLst>
            </a:custGeom>
            <a:solidFill>
              <a:srgbClr val="231F20"/>
            </a:solidFill>
            <a:ln w="7575" cap="flat">
              <a:noFill/>
              <a:prstDash val="solid"/>
              <a:round/>
            </a:ln>
          </p:spPr>
          <p:txBody>
            <a:bodyPr rtlCol="0" anchor="ctr"/>
            <a:lstStyle/>
            <a:p>
              <a:endParaRPr lang="en-GB"/>
            </a:p>
          </p:txBody>
        </p:sp>
        <p:sp>
          <p:nvSpPr>
            <p:cNvPr id="500" name="Freeform: Shape 499">
              <a:extLst>
                <a:ext uri="{FF2B5EF4-FFF2-40B4-BE49-F238E27FC236}">
                  <a16:creationId xmlns:a16="http://schemas.microsoft.com/office/drawing/2014/main" id="{C79C3324-CA5B-47F3-8179-07F1107A87D0}"/>
                </a:ext>
              </a:extLst>
            </p:cNvPr>
            <p:cNvSpPr/>
            <p:nvPr/>
          </p:nvSpPr>
          <p:spPr>
            <a:xfrm>
              <a:off x="7178653" y="3822306"/>
              <a:ext cx="24537" cy="18253"/>
            </a:xfrm>
            <a:custGeom>
              <a:avLst/>
              <a:gdLst>
                <a:gd name="connsiteX0" fmla="*/ 2954 w 24537"/>
                <a:gd name="connsiteY0" fmla="*/ 524 h 18253"/>
                <a:gd name="connsiteX1" fmla="*/ 23067 w 24537"/>
                <a:gd name="connsiteY1" fmla="*/ 2781 h 18253"/>
                <a:gd name="connsiteX2" fmla="*/ 24679 w 24537"/>
                <a:gd name="connsiteY2" fmla="*/ 3982 h 18253"/>
                <a:gd name="connsiteX3" fmla="*/ 23310 w 24537"/>
                <a:gd name="connsiteY3" fmla="*/ 17338 h 18253"/>
                <a:gd name="connsiteX4" fmla="*/ 21456 w 24537"/>
                <a:gd name="connsiteY4" fmla="*/ 18387 h 18253"/>
                <a:gd name="connsiteX5" fmla="*/ 1753 w 24537"/>
                <a:gd name="connsiteY5" fmla="*/ 14928 h 18253"/>
                <a:gd name="connsiteX6" fmla="*/ 141 w 24537"/>
                <a:gd name="connsiteY6" fmla="*/ 13560 h 18253"/>
                <a:gd name="connsiteX7" fmla="*/ 1183 w 24537"/>
                <a:gd name="connsiteY7" fmla="*/ 1573 h 18253"/>
                <a:gd name="connsiteX8" fmla="*/ 1829 w 24537"/>
                <a:gd name="connsiteY8" fmla="*/ 205 h 18253"/>
                <a:gd name="connsiteX9" fmla="*/ 2954 w 24537"/>
                <a:gd name="connsiteY9" fmla="*/ 524 h 1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37" h="18253">
                  <a:moveTo>
                    <a:pt x="2954" y="524"/>
                  </a:moveTo>
                  <a:lnTo>
                    <a:pt x="23067" y="2781"/>
                  </a:lnTo>
                  <a:cubicBezTo>
                    <a:pt x="23067" y="2781"/>
                    <a:pt x="24679" y="2698"/>
                    <a:pt x="24679" y="3982"/>
                  </a:cubicBezTo>
                  <a:cubicBezTo>
                    <a:pt x="24679" y="5275"/>
                    <a:pt x="23310" y="17338"/>
                    <a:pt x="23310" y="17338"/>
                  </a:cubicBezTo>
                  <a:cubicBezTo>
                    <a:pt x="23310" y="17338"/>
                    <a:pt x="23067" y="18790"/>
                    <a:pt x="21456" y="18387"/>
                  </a:cubicBezTo>
                  <a:cubicBezTo>
                    <a:pt x="19852" y="17984"/>
                    <a:pt x="1753" y="14928"/>
                    <a:pt x="1753" y="14928"/>
                  </a:cubicBezTo>
                  <a:cubicBezTo>
                    <a:pt x="1753" y="14928"/>
                    <a:pt x="141" y="14769"/>
                    <a:pt x="141" y="13560"/>
                  </a:cubicBezTo>
                  <a:cubicBezTo>
                    <a:pt x="141" y="12352"/>
                    <a:pt x="1183" y="1573"/>
                    <a:pt x="1183" y="1573"/>
                  </a:cubicBezTo>
                  <a:cubicBezTo>
                    <a:pt x="1183" y="1573"/>
                    <a:pt x="1023" y="205"/>
                    <a:pt x="1829" y="205"/>
                  </a:cubicBezTo>
                  <a:cubicBezTo>
                    <a:pt x="2635" y="205"/>
                    <a:pt x="2954" y="524"/>
                    <a:pt x="2954" y="524"/>
                  </a:cubicBezTo>
                  <a:close/>
                </a:path>
              </a:pathLst>
            </a:custGeom>
            <a:solidFill>
              <a:srgbClr val="231F20"/>
            </a:solidFill>
            <a:ln w="7575" cap="flat">
              <a:noFill/>
              <a:prstDash val="solid"/>
              <a:round/>
            </a:ln>
          </p:spPr>
          <p:txBody>
            <a:bodyPr rtlCol="0" anchor="ctr"/>
            <a:lstStyle/>
            <a:p>
              <a:endParaRPr lang="en-GB"/>
            </a:p>
          </p:txBody>
        </p:sp>
        <p:sp>
          <p:nvSpPr>
            <p:cNvPr id="501" name="Freeform: Shape 500">
              <a:extLst>
                <a:ext uri="{FF2B5EF4-FFF2-40B4-BE49-F238E27FC236}">
                  <a16:creationId xmlns:a16="http://schemas.microsoft.com/office/drawing/2014/main" id="{FC12CE5C-0455-4DF2-8634-A51D24E30D88}"/>
                </a:ext>
              </a:extLst>
            </p:cNvPr>
            <p:cNvSpPr/>
            <p:nvPr/>
          </p:nvSpPr>
          <p:spPr>
            <a:xfrm>
              <a:off x="7176552" y="3842804"/>
              <a:ext cx="24888" cy="14534"/>
            </a:xfrm>
            <a:custGeom>
              <a:avLst/>
              <a:gdLst>
                <a:gd name="connsiteX0" fmla="*/ 4013 w 24888"/>
                <a:gd name="connsiteY0" fmla="*/ 1028 h 14534"/>
                <a:gd name="connsiteX1" fmla="*/ 20987 w 24888"/>
                <a:gd name="connsiteY1" fmla="*/ 4571 h 14534"/>
                <a:gd name="connsiteX2" fmla="*/ 23959 w 24888"/>
                <a:gd name="connsiteY2" fmla="*/ 4973 h 14534"/>
                <a:gd name="connsiteX3" fmla="*/ 25008 w 24888"/>
                <a:gd name="connsiteY3" fmla="*/ 6425 h 14534"/>
                <a:gd name="connsiteX4" fmla="*/ 23959 w 24888"/>
                <a:gd name="connsiteY4" fmla="*/ 12134 h 14534"/>
                <a:gd name="connsiteX5" fmla="*/ 22591 w 24888"/>
                <a:gd name="connsiteY5" fmla="*/ 14384 h 14534"/>
                <a:gd name="connsiteX6" fmla="*/ 18813 w 24888"/>
                <a:gd name="connsiteY6" fmla="*/ 14551 h 14534"/>
                <a:gd name="connsiteX7" fmla="*/ 5701 w 24888"/>
                <a:gd name="connsiteY7" fmla="*/ 11009 h 14534"/>
                <a:gd name="connsiteX8" fmla="*/ 471 w 24888"/>
                <a:gd name="connsiteY8" fmla="*/ 9397 h 14534"/>
                <a:gd name="connsiteX9" fmla="*/ 228 w 24888"/>
                <a:gd name="connsiteY9" fmla="*/ 5620 h 14534"/>
                <a:gd name="connsiteX10" fmla="*/ 631 w 24888"/>
                <a:gd name="connsiteY10" fmla="*/ 1758 h 14534"/>
                <a:gd name="connsiteX11" fmla="*/ 2082 w 24888"/>
                <a:gd name="connsiteY11" fmla="*/ 230 h 14534"/>
                <a:gd name="connsiteX12" fmla="*/ 4013 w 24888"/>
                <a:gd name="connsiteY12" fmla="*/ 1028 h 1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88" h="14534">
                  <a:moveTo>
                    <a:pt x="4013" y="1028"/>
                  </a:moveTo>
                  <a:cubicBezTo>
                    <a:pt x="4013" y="1028"/>
                    <a:pt x="19695" y="4487"/>
                    <a:pt x="20987" y="4571"/>
                  </a:cubicBezTo>
                  <a:cubicBezTo>
                    <a:pt x="22272" y="4654"/>
                    <a:pt x="23556" y="4730"/>
                    <a:pt x="23959" y="4973"/>
                  </a:cubicBezTo>
                  <a:cubicBezTo>
                    <a:pt x="24362" y="5217"/>
                    <a:pt x="25168" y="4814"/>
                    <a:pt x="25008" y="6425"/>
                  </a:cubicBezTo>
                  <a:cubicBezTo>
                    <a:pt x="24841" y="8029"/>
                    <a:pt x="24202" y="11169"/>
                    <a:pt x="23959" y="12134"/>
                  </a:cubicBezTo>
                  <a:cubicBezTo>
                    <a:pt x="23716" y="13099"/>
                    <a:pt x="23153" y="13981"/>
                    <a:pt x="22591" y="14384"/>
                  </a:cubicBezTo>
                  <a:cubicBezTo>
                    <a:pt x="22028" y="14787"/>
                    <a:pt x="20341" y="14870"/>
                    <a:pt x="18813" y="14551"/>
                  </a:cubicBezTo>
                  <a:cubicBezTo>
                    <a:pt x="17285" y="14224"/>
                    <a:pt x="8110" y="11571"/>
                    <a:pt x="5701" y="11009"/>
                  </a:cubicBezTo>
                  <a:cubicBezTo>
                    <a:pt x="3283" y="10446"/>
                    <a:pt x="631" y="10203"/>
                    <a:pt x="471" y="9397"/>
                  </a:cubicBezTo>
                  <a:cubicBezTo>
                    <a:pt x="311" y="8599"/>
                    <a:pt x="-16" y="7391"/>
                    <a:pt x="228" y="5620"/>
                  </a:cubicBezTo>
                  <a:cubicBezTo>
                    <a:pt x="471" y="3848"/>
                    <a:pt x="395" y="2404"/>
                    <a:pt x="631" y="1758"/>
                  </a:cubicBezTo>
                  <a:cubicBezTo>
                    <a:pt x="874" y="1112"/>
                    <a:pt x="1117" y="63"/>
                    <a:pt x="2082" y="230"/>
                  </a:cubicBezTo>
                  <a:cubicBezTo>
                    <a:pt x="3048" y="390"/>
                    <a:pt x="4013" y="1028"/>
                    <a:pt x="4013" y="1028"/>
                  </a:cubicBezTo>
                  <a:close/>
                </a:path>
              </a:pathLst>
            </a:custGeom>
            <a:solidFill>
              <a:srgbClr val="231F20"/>
            </a:solidFill>
            <a:ln w="7575" cap="flat">
              <a:noFill/>
              <a:prstDash val="solid"/>
              <a:round/>
            </a:ln>
          </p:spPr>
          <p:txBody>
            <a:bodyPr rtlCol="0" anchor="ctr"/>
            <a:lstStyle/>
            <a:p>
              <a:endParaRPr lang="en-GB"/>
            </a:p>
          </p:txBody>
        </p:sp>
        <p:sp>
          <p:nvSpPr>
            <p:cNvPr id="502" name="Freeform: Shape 501">
              <a:extLst>
                <a:ext uri="{FF2B5EF4-FFF2-40B4-BE49-F238E27FC236}">
                  <a16:creationId xmlns:a16="http://schemas.microsoft.com/office/drawing/2014/main" id="{05C02BC3-7310-4165-83D7-F46F32B50A33}"/>
                </a:ext>
              </a:extLst>
            </p:cNvPr>
            <p:cNvSpPr/>
            <p:nvPr/>
          </p:nvSpPr>
          <p:spPr>
            <a:xfrm>
              <a:off x="7174316" y="3859150"/>
              <a:ext cx="23977" cy="17459"/>
            </a:xfrm>
            <a:custGeom>
              <a:avLst/>
              <a:gdLst>
                <a:gd name="connsiteX0" fmla="*/ 3025 w 23977"/>
                <a:gd name="connsiteY0" fmla="*/ 220 h 17459"/>
                <a:gd name="connsiteX1" fmla="*/ 23054 w 23977"/>
                <a:gd name="connsiteY1" fmla="*/ 6012 h 17459"/>
                <a:gd name="connsiteX2" fmla="*/ 24020 w 23977"/>
                <a:gd name="connsiteY2" fmla="*/ 8346 h 17459"/>
                <a:gd name="connsiteX3" fmla="*/ 20805 w 23977"/>
                <a:gd name="connsiteY3" fmla="*/ 16152 h 17459"/>
                <a:gd name="connsiteX4" fmla="*/ 19033 w 23977"/>
                <a:gd name="connsiteY4" fmla="*/ 17520 h 17459"/>
                <a:gd name="connsiteX5" fmla="*/ 12435 w 23977"/>
                <a:gd name="connsiteY5" fmla="*/ 13332 h 17459"/>
                <a:gd name="connsiteX6" fmla="*/ 3671 w 23977"/>
                <a:gd name="connsiteY6" fmla="*/ 8026 h 17459"/>
                <a:gd name="connsiteX7" fmla="*/ 448 w 23977"/>
                <a:gd name="connsiteY7" fmla="*/ 6415 h 17459"/>
                <a:gd name="connsiteX8" fmla="*/ 372 w 23977"/>
                <a:gd name="connsiteY8" fmla="*/ 3762 h 17459"/>
                <a:gd name="connsiteX9" fmla="*/ 1178 w 23977"/>
                <a:gd name="connsiteY9" fmla="*/ 623 h 17459"/>
                <a:gd name="connsiteX10" fmla="*/ 3025 w 23977"/>
                <a:gd name="connsiteY10" fmla="*/ 220 h 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77" h="17459">
                  <a:moveTo>
                    <a:pt x="3025" y="220"/>
                  </a:moveTo>
                  <a:lnTo>
                    <a:pt x="23054" y="6012"/>
                  </a:lnTo>
                  <a:cubicBezTo>
                    <a:pt x="23054" y="6012"/>
                    <a:pt x="24499" y="6818"/>
                    <a:pt x="24020" y="8346"/>
                  </a:cubicBezTo>
                  <a:cubicBezTo>
                    <a:pt x="23541" y="9874"/>
                    <a:pt x="22089" y="14944"/>
                    <a:pt x="20805" y="16152"/>
                  </a:cubicBezTo>
                  <a:cubicBezTo>
                    <a:pt x="19520" y="17353"/>
                    <a:pt x="19756" y="17999"/>
                    <a:pt x="19033" y="17520"/>
                  </a:cubicBezTo>
                  <a:cubicBezTo>
                    <a:pt x="18311" y="17034"/>
                    <a:pt x="14929" y="15103"/>
                    <a:pt x="12435" y="13332"/>
                  </a:cubicBezTo>
                  <a:cubicBezTo>
                    <a:pt x="9942" y="11569"/>
                    <a:pt x="5115" y="8186"/>
                    <a:pt x="3671" y="8026"/>
                  </a:cubicBezTo>
                  <a:cubicBezTo>
                    <a:pt x="2219" y="7867"/>
                    <a:pt x="608" y="6977"/>
                    <a:pt x="448" y="6415"/>
                  </a:cubicBezTo>
                  <a:cubicBezTo>
                    <a:pt x="288" y="5852"/>
                    <a:pt x="-114" y="5609"/>
                    <a:pt x="372" y="3762"/>
                  </a:cubicBezTo>
                  <a:cubicBezTo>
                    <a:pt x="851" y="1915"/>
                    <a:pt x="212" y="1026"/>
                    <a:pt x="1178" y="623"/>
                  </a:cubicBezTo>
                  <a:cubicBezTo>
                    <a:pt x="2143" y="220"/>
                    <a:pt x="3025" y="220"/>
                    <a:pt x="3025" y="220"/>
                  </a:cubicBezTo>
                  <a:close/>
                </a:path>
              </a:pathLst>
            </a:custGeom>
            <a:solidFill>
              <a:srgbClr val="231F20"/>
            </a:solidFill>
            <a:ln w="7575" cap="flat">
              <a:noFill/>
              <a:prstDash val="solid"/>
              <a:round/>
            </a:ln>
          </p:spPr>
          <p:txBody>
            <a:bodyPr rtlCol="0" anchor="ctr"/>
            <a:lstStyle/>
            <a:p>
              <a:endParaRPr lang="en-GB"/>
            </a:p>
          </p:txBody>
        </p:sp>
        <p:sp>
          <p:nvSpPr>
            <p:cNvPr id="503" name="Freeform: Shape 502">
              <a:extLst>
                <a:ext uri="{FF2B5EF4-FFF2-40B4-BE49-F238E27FC236}">
                  <a16:creationId xmlns:a16="http://schemas.microsoft.com/office/drawing/2014/main" id="{E9483E5A-8FB9-422B-9CE7-38D2025912DA}"/>
                </a:ext>
              </a:extLst>
            </p:cNvPr>
            <p:cNvSpPr/>
            <p:nvPr/>
          </p:nvSpPr>
          <p:spPr>
            <a:xfrm>
              <a:off x="7120476" y="3854516"/>
              <a:ext cx="23612" cy="12746"/>
            </a:xfrm>
            <a:custGeom>
              <a:avLst/>
              <a:gdLst>
                <a:gd name="connsiteX0" fmla="*/ 1018 w 23612"/>
                <a:gd name="connsiteY0" fmla="*/ 510 h 12746"/>
                <a:gd name="connsiteX1" fmla="*/ 21207 w 23612"/>
                <a:gd name="connsiteY1" fmla="*/ 586 h 12746"/>
                <a:gd name="connsiteX2" fmla="*/ 22492 w 23612"/>
                <a:gd name="connsiteY2" fmla="*/ 350 h 12746"/>
                <a:gd name="connsiteX3" fmla="*/ 23381 w 23612"/>
                <a:gd name="connsiteY3" fmla="*/ 1718 h 12746"/>
                <a:gd name="connsiteX4" fmla="*/ 23625 w 23612"/>
                <a:gd name="connsiteY4" fmla="*/ 5740 h 12746"/>
                <a:gd name="connsiteX5" fmla="*/ 22735 w 23612"/>
                <a:gd name="connsiteY5" fmla="*/ 7343 h 12746"/>
                <a:gd name="connsiteX6" fmla="*/ 775 w 23612"/>
                <a:gd name="connsiteY6" fmla="*/ 12892 h 12746"/>
                <a:gd name="connsiteX7" fmla="*/ 288 w 23612"/>
                <a:gd name="connsiteY7" fmla="*/ 11365 h 12746"/>
                <a:gd name="connsiteX8" fmla="*/ 129 w 23612"/>
                <a:gd name="connsiteY8" fmla="*/ 6621 h 12746"/>
                <a:gd name="connsiteX9" fmla="*/ 288 w 23612"/>
                <a:gd name="connsiteY9" fmla="*/ 2357 h 12746"/>
                <a:gd name="connsiteX10" fmla="*/ 1018 w 23612"/>
                <a:gd name="connsiteY10" fmla="*/ 510 h 12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2" h="12746">
                  <a:moveTo>
                    <a:pt x="1018" y="510"/>
                  </a:moveTo>
                  <a:lnTo>
                    <a:pt x="21207" y="586"/>
                  </a:lnTo>
                  <a:cubicBezTo>
                    <a:pt x="21207" y="586"/>
                    <a:pt x="21937" y="-53"/>
                    <a:pt x="22492" y="350"/>
                  </a:cubicBezTo>
                  <a:cubicBezTo>
                    <a:pt x="23054" y="745"/>
                    <a:pt x="23214" y="829"/>
                    <a:pt x="23381" y="1718"/>
                  </a:cubicBezTo>
                  <a:cubicBezTo>
                    <a:pt x="23541" y="2600"/>
                    <a:pt x="23625" y="5253"/>
                    <a:pt x="23625" y="5740"/>
                  </a:cubicBezTo>
                  <a:cubicBezTo>
                    <a:pt x="23625" y="6218"/>
                    <a:pt x="24179" y="7108"/>
                    <a:pt x="22735" y="7343"/>
                  </a:cubicBezTo>
                  <a:cubicBezTo>
                    <a:pt x="21291" y="7587"/>
                    <a:pt x="775" y="12892"/>
                    <a:pt x="775" y="12892"/>
                  </a:cubicBezTo>
                  <a:cubicBezTo>
                    <a:pt x="775" y="12892"/>
                    <a:pt x="288" y="13463"/>
                    <a:pt x="288" y="11365"/>
                  </a:cubicBezTo>
                  <a:cubicBezTo>
                    <a:pt x="288" y="9274"/>
                    <a:pt x="129" y="8233"/>
                    <a:pt x="129" y="6621"/>
                  </a:cubicBezTo>
                  <a:cubicBezTo>
                    <a:pt x="129" y="5010"/>
                    <a:pt x="53" y="3003"/>
                    <a:pt x="288" y="2357"/>
                  </a:cubicBezTo>
                  <a:cubicBezTo>
                    <a:pt x="532" y="1718"/>
                    <a:pt x="615" y="669"/>
                    <a:pt x="1018" y="510"/>
                  </a:cubicBezTo>
                  <a:close/>
                </a:path>
              </a:pathLst>
            </a:custGeom>
            <a:solidFill>
              <a:srgbClr val="231F20"/>
            </a:solidFill>
            <a:ln w="7575" cap="flat">
              <a:noFill/>
              <a:prstDash val="solid"/>
              <a:round/>
            </a:ln>
          </p:spPr>
          <p:txBody>
            <a:bodyPr rtlCol="0" anchor="ctr"/>
            <a:lstStyle/>
            <a:p>
              <a:endParaRPr lang="en-GB"/>
            </a:p>
          </p:txBody>
        </p:sp>
        <p:sp>
          <p:nvSpPr>
            <p:cNvPr id="504" name="Freeform: Shape 503">
              <a:extLst>
                <a:ext uri="{FF2B5EF4-FFF2-40B4-BE49-F238E27FC236}">
                  <a16:creationId xmlns:a16="http://schemas.microsoft.com/office/drawing/2014/main" id="{26F9A6F9-F4F7-4B96-822E-396FF57ADACF}"/>
                </a:ext>
              </a:extLst>
            </p:cNvPr>
            <p:cNvSpPr/>
            <p:nvPr/>
          </p:nvSpPr>
          <p:spPr>
            <a:xfrm>
              <a:off x="7120690" y="3837106"/>
              <a:ext cx="24682" cy="11039"/>
            </a:xfrm>
            <a:custGeom>
              <a:avLst/>
              <a:gdLst>
                <a:gd name="connsiteX0" fmla="*/ 4020 w 24682"/>
                <a:gd name="connsiteY0" fmla="*/ 209 h 11039"/>
                <a:gd name="connsiteX1" fmla="*/ 13514 w 24682"/>
                <a:gd name="connsiteY1" fmla="*/ 772 h 11039"/>
                <a:gd name="connsiteX2" fmla="*/ 19063 w 24682"/>
                <a:gd name="connsiteY2" fmla="*/ 1904 h 11039"/>
                <a:gd name="connsiteX3" fmla="*/ 23167 w 24682"/>
                <a:gd name="connsiteY3" fmla="*/ 2224 h 11039"/>
                <a:gd name="connsiteX4" fmla="*/ 24779 w 24682"/>
                <a:gd name="connsiteY4" fmla="*/ 3508 h 11039"/>
                <a:gd name="connsiteX5" fmla="*/ 24695 w 24682"/>
                <a:gd name="connsiteY5" fmla="*/ 7529 h 11039"/>
                <a:gd name="connsiteX6" fmla="*/ 23570 w 24682"/>
                <a:gd name="connsiteY6" fmla="*/ 10425 h 11039"/>
                <a:gd name="connsiteX7" fmla="*/ 19466 w 24682"/>
                <a:gd name="connsiteY7" fmla="*/ 11231 h 11039"/>
                <a:gd name="connsiteX8" fmla="*/ 13597 w 24682"/>
                <a:gd name="connsiteY8" fmla="*/ 10912 h 11039"/>
                <a:gd name="connsiteX9" fmla="*/ 6840 w 24682"/>
                <a:gd name="connsiteY9" fmla="*/ 10752 h 11039"/>
                <a:gd name="connsiteX10" fmla="*/ 1207 w 24682"/>
                <a:gd name="connsiteY10" fmla="*/ 10752 h 11039"/>
                <a:gd name="connsiteX11" fmla="*/ 242 w 24682"/>
                <a:gd name="connsiteY11" fmla="*/ 8578 h 11039"/>
                <a:gd name="connsiteX12" fmla="*/ 1047 w 24682"/>
                <a:gd name="connsiteY12" fmla="*/ 3675 h 11039"/>
                <a:gd name="connsiteX13" fmla="*/ 1770 w 24682"/>
                <a:gd name="connsiteY13" fmla="*/ 1099 h 11039"/>
                <a:gd name="connsiteX14" fmla="*/ 4020 w 24682"/>
                <a:gd name="connsiteY14" fmla="*/ 209 h 1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682" h="11039">
                  <a:moveTo>
                    <a:pt x="4020" y="209"/>
                  </a:moveTo>
                  <a:cubicBezTo>
                    <a:pt x="4020" y="209"/>
                    <a:pt x="10458" y="293"/>
                    <a:pt x="13514" y="772"/>
                  </a:cubicBezTo>
                  <a:cubicBezTo>
                    <a:pt x="16569" y="1258"/>
                    <a:pt x="17694" y="1821"/>
                    <a:pt x="19063" y="1904"/>
                  </a:cubicBezTo>
                  <a:cubicBezTo>
                    <a:pt x="20431" y="1980"/>
                    <a:pt x="23167" y="2224"/>
                    <a:pt x="23167" y="2224"/>
                  </a:cubicBezTo>
                  <a:cubicBezTo>
                    <a:pt x="23167" y="2224"/>
                    <a:pt x="24695" y="2383"/>
                    <a:pt x="24779" y="3508"/>
                  </a:cubicBezTo>
                  <a:cubicBezTo>
                    <a:pt x="24855" y="4633"/>
                    <a:pt x="24695" y="6001"/>
                    <a:pt x="24695" y="7529"/>
                  </a:cubicBezTo>
                  <a:cubicBezTo>
                    <a:pt x="24695" y="9065"/>
                    <a:pt x="23570" y="10425"/>
                    <a:pt x="23570" y="10425"/>
                  </a:cubicBezTo>
                  <a:cubicBezTo>
                    <a:pt x="23570" y="10425"/>
                    <a:pt x="22118" y="11391"/>
                    <a:pt x="19466" y="11231"/>
                  </a:cubicBezTo>
                  <a:cubicBezTo>
                    <a:pt x="16813" y="11072"/>
                    <a:pt x="16493" y="11072"/>
                    <a:pt x="13597" y="10912"/>
                  </a:cubicBezTo>
                  <a:cubicBezTo>
                    <a:pt x="10701" y="10752"/>
                    <a:pt x="7638" y="10752"/>
                    <a:pt x="6840" y="10752"/>
                  </a:cubicBezTo>
                  <a:lnTo>
                    <a:pt x="1207" y="10752"/>
                  </a:lnTo>
                  <a:cubicBezTo>
                    <a:pt x="1207" y="10752"/>
                    <a:pt x="-321" y="11072"/>
                    <a:pt x="242" y="8578"/>
                  </a:cubicBezTo>
                  <a:cubicBezTo>
                    <a:pt x="804" y="6085"/>
                    <a:pt x="721" y="4793"/>
                    <a:pt x="1047" y="3675"/>
                  </a:cubicBezTo>
                  <a:cubicBezTo>
                    <a:pt x="1367" y="2543"/>
                    <a:pt x="1123" y="1661"/>
                    <a:pt x="1770" y="1099"/>
                  </a:cubicBezTo>
                  <a:cubicBezTo>
                    <a:pt x="2408" y="529"/>
                    <a:pt x="4020" y="209"/>
                    <a:pt x="4020" y="209"/>
                  </a:cubicBezTo>
                  <a:close/>
                </a:path>
              </a:pathLst>
            </a:custGeom>
            <a:solidFill>
              <a:srgbClr val="231F20"/>
            </a:solidFill>
            <a:ln w="7575" cap="flat">
              <a:noFill/>
              <a:prstDash val="solid"/>
              <a:round/>
            </a:ln>
          </p:spPr>
          <p:txBody>
            <a:bodyPr rtlCol="0" anchor="ctr"/>
            <a:lstStyle/>
            <a:p>
              <a:endParaRPr lang="en-GB"/>
            </a:p>
          </p:txBody>
        </p:sp>
        <p:sp>
          <p:nvSpPr>
            <p:cNvPr id="505" name="Freeform: Shape 504">
              <a:extLst>
                <a:ext uri="{FF2B5EF4-FFF2-40B4-BE49-F238E27FC236}">
                  <a16:creationId xmlns:a16="http://schemas.microsoft.com/office/drawing/2014/main" id="{4B2A592E-4324-49A3-9EFF-F4F36E708C54}"/>
                </a:ext>
              </a:extLst>
            </p:cNvPr>
            <p:cNvSpPr/>
            <p:nvPr/>
          </p:nvSpPr>
          <p:spPr>
            <a:xfrm>
              <a:off x="7123704" y="3814423"/>
              <a:ext cx="24065" cy="16890"/>
            </a:xfrm>
            <a:custGeom>
              <a:avLst/>
              <a:gdLst>
                <a:gd name="connsiteX0" fmla="*/ 6077 w 24065"/>
                <a:gd name="connsiteY0" fmla="*/ 277 h 16890"/>
                <a:gd name="connsiteX1" fmla="*/ 14043 w 24065"/>
                <a:gd name="connsiteY1" fmla="*/ 1653 h 16890"/>
                <a:gd name="connsiteX2" fmla="*/ 16696 w 24065"/>
                <a:gd name="connsiteY2" fmla="*/ 1486 h 16890"/>
                <a:gd name="connsiteX3" fmla="*/ 20155 w 24065"/>
                <a:gd name="connsiteY3" fmla="*/ 2291 h 16890"/>
                <a:gd name="connsiteX4" fmla="*/ 22732 w 24065"/>
                <a:gd name="connsiteY4" fmla="*/ 3097 h 16890"/>
                <a:gd name="connsiteX5" fmla="*/ 24176 w 24065"/>
                <a:gd name="connsiteY5" fmla="*/ 5750 h 16890"/>
                <a:gd name="connsiteX6" fmla="*/ 23530 w 24065"/>
                <a:gd name="connsiteY6" fmla="*/ 11056 h 16890"/>
                <a:gd name="connsiteX7" fmla="*/ 22732 w 24065"/>
                <a:gd name="connsiteY7" fmla="*/ 17091 h 16890"/>
                <a:gd name="connsiteX8" fmla="*/ 361 w 24065"/>
                <a:gd name="connsiteY8" fmla="*/ 15966 h 16890"/>
                <a:gd name="connsiteX9" fmla="*/ 688 w 24065"/>
                <a:gd name="connsiteY9" fmla="*/ 12910 h 16890"/>
                <a:gd name="connsiteX10" fmla="*/ 2132 w 24065"/>
                <a:gd name="connsiteY10" fmla="*/ 8160 h 16890"/>
                <a:gd name="connsiteX11" fmla="*/ 3264 w 24065"/>
                <a:gd name="connsiteY11" fmla="*/ 5111 h 16890"/>
                <a:gd name="connsiteX12" fmla="*/ 4466 w 24065"/>
                <a:gd name="connsiteY12" fmla="*/ 2611 h 16890"/>
                <a:gd name="connsiteX13" fmla="*/ 4868 w 24065"/>
                <a:gd name="connsiteY13" fmla="*/ 201 h 16890"/>
                <a:gd name="connsiteX14" fmla="*/ 6077 w 24065"/>
                <a:gd name="connsiteY14" fmla="*/ 277 h 1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65" h="16890">
                  <a:moveTo>
                    <a:pt x="6077" y="277"/>
                  </a:moveTo>
                  <a:cubicBezTo>
                    <a:pt x="6077" y="277"/>
                    <a:pt x="12356" y="1653"/>
                    <a:pt x="14043" y="1653"/>
                  </a:cubicBezTo>
                  <a:cubicBezTo>
                    <a:pt x="15731" y="1653"/>
                    <a:pt x="15244" y="1007"/>
                    <a:pt x="16696" y="1486"/>
                  </a:cubicBezTo>
                  <a:cubicBezTo>
                    <a:pt x="18140" y="1972"/>
                    <a:pt x="19106" y="1889"/>
                    <a:pt x="20155" y="2291"/>
                  </a:cubicBezTo>
                  <a:cubicBezTo>
                    <a:pt x="21204" y="2694"/>
                    <a:pt x="21766" y="3097"/>
                    <a:pt x="22732" y="3097"/>
                  </a:cubicBezTo>
                  <a:cubicBezTo>
                    <a:pt x="23697" y="3097"/>
                    <a:pt x="24259" y="3500"/>
                    <a:pt x="24176" y="5750"/>
                  </a:cubicBezTo>
                  <a:cubicBezTo>
                    <a:pt x="24100" y="8000"/>
                    <a:pt x="23530" y="8965"/>
                    <a:pt x="23530" y="11056"/>
                  </a:cubicBezTo>
                  <a:cubicBezTo>
                    <a:pt x="23530" y="13154"/>
                    <a:pt x="22732" y="17091"/>
                    <a:pt x="22732" y="17091"/>
                  </a:cubicBezTo>
                  <a:lnTo>
                    <a:pt x="361" y="15966"/>
                  </a:lnTo>
                  <a:cubicBezTo>
                    <a:pt x="361" y="15966"/>
                    <a:pt x="-361" y="14841"/>
                    <a:pt x="688" y="12910"/>
                  </a:cubicBezTo>
                  <a:cubicBezTo>
                    <a:pt x="1737" y="10980"/>
                    <a:pt x="1896" y="9535"/>
                    <a:pt x="2132" y="8160"/>
                  </a:cubicBezTo>
                  <a:cubicBezTo>
                    <a:pt x="2375" y="6799"/>
                    <a:pt x="2702" y="5834"/>
                    <a:pt x="3264" y="5111"/>
                  </a:cubicBezTo>
                  <a:cubicBezTo>
                    <a:pt x="3827" y="4382"/>
                    <a:pt x="4306" y="3173"/>
                    <a:pt x="4466" y="2611"/>
                  </a:cubicBezTo>
                  <a:cubicBezTo>
                    <a:pt x="4625" y="2048"/>
                    <a:pt x="4868" y="201"/>
                    <a:pt x="4868" y="201"/>
                  </a:cubicBezTo>
                  <a:lnTo>
                    <a:pt x="6077" y="277"/>
                  </a:lnTo>
                  <a:close/>
                </a:path>
              </a:pathLst>
            </a:custGeom>
            <a:solidFill>
              <a:srgbClr val="231F20"/>
            </a:solidFill>
            <a:ln w="7575" cap="flat">
              <a:noFill/>
              <a:prstDash val="solid"/>
              <a:round/>
            </a:ln>
          </p:spPr>
          <p:txBody>
            <a:bodyPr rtlCol="0" anchor="ctr"/>
            <a:lstStyle/>
            <a:p>
              <a:endParaRPr lang="en-GB"/>
            </a:p>
          </p:txBody>
        </p:sp>
        <p:sp>
          <p:nvSpPr>
            <p:cNvPr id="506" name="Freeform: Shape 505">
              <a:extLst>
                <a:ext uri="{FF2B5EF4-FFF2-40B4-BE49-F238E27FC236}">
                  <a16:creationId xmlns:a16="http://schemas.microsoft.com/office/drawing/2014/main" id="{E4B8231D-D6B5-4704-BFDC-2FCDAF517F01}"/>
                </a:ext>
              </a:extLst>
            </p:cNvPr>
            <p:cNvSpPr/>
            <p:nvPr/>
          </p:nvSpPr>
          <p:spPr>
            <a:xfrm>
              <a:off x="7151482" y="3825278"/>
              <a:ext cx="7741" cy="12637"/>
            </a:xfrm>
            <a:custGeom>
              <a:avLst/>
              <a:gdLst>
                <a:gd name="connsiteX0" fmla="*/ 3164 w 7741"/>
                <a:gd name="connsiteY0" fmla="*/ 288 h 12637"/>
                <a:gd name="connsiteX1" fmla="*/ 7588 w 7741"/>
                <a:gd name="connsiteY1" fmla="*/ 4796 h 12637"/>
                <a:gd name="connsiteX2" fmla="*/ 7831 w 7741"/>
                <a:gd name="connsiteY2" fmla="*/ 6886 h 12637"/>
                <a:gd name="connsiteX3" fmla="*/ 7025 w 7741"/>
                <a:gd name="connsiteY3" fmla="*/ 11797 h 12637"/>
                <a:gd name="connsiteX4" fmla="*/ 6706 w 7741"/>
                <a:gd name="connsiteY4" fmla="*/ 12838 h 12637"/>
                <a:gd name="connsiteX5" fmla="*/ 3323 w 7741"/>
                <a:gd name="connsiteY5" fmla="*/ 11470 h 12637"/>
                <a:gd name="connsiteX6" fmla="*/ 1309 w 7741"/>
                <a:gd name="connsiteY6" fmla="*/ 9782 h 12637"/>
                <a:gd name="connsiteX7" fmla="*/ 587 w 7741"/>
                <a:gd name="connsiteY7" fmla="*/ 8338 h 12637"/>
                <a:gd name="connsiteX8" fmla="*/ 184 w 7741"/>
                <a:gd name="connsiteY8" fmla="*/ 4796 h 12637"/>
                <a:gd name="connsiteX9" fmla="*/ 1073 w 7741"/>
                <a:gd name="connsiteY9" fmla="*/ 1254 h 12637"/>
                <a:gd name="connsiteX10" fmla="*/ 2518 w 7741"/>
                <a:gd name="connsiteY10" fmla="*/ 205 h 12637"/>
                <a:gd name="connsiteX11" fmla="*/ 3164 w 7741"/>
                <a:gd name="connsiteY11" fmla="*/ 288 h 1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41" h="12637">
                  <a:moveTo>
                    <a:pt x="3164" y="288"/>
                  </a:moveTo>
                  <a:lnTo>
                    <a:pt x="7588" y="4796"/>
                  </a:lnTo>
                  <a:cubicBezTo>
                    <a:pt x="7588" y="4796"/>
                    <a:pt x="7991" y="5039"/>
                    <a:pt x="7831" y="6886"/>
                  </a:cubicBezTo>
                  <a:cubicBezTo>
                    <a:pt x="7671" y="8733"/>
                    <a:pt x="7025" y="11797"/>
                    <a:pt x="7025" y="11797"/>
                  </a:cubicBezTo>
                  <a:cubicBezTo>
                    <a:pt x="7025" y="11797"/>
                    <a:pt x="7588" y="12922"/>
                    <a:pt x="6706" y="12838"/>
                  </a:cubicBezTo>
                  <a:cubicBezTo>
                    <a:pt x="5817" y="12762"/>
                    <a:pt x="3726" y="12032"/>
                    <a:pt x="3323" y="11470"/>
                  </a:cubicBezTo>
                  <a:cubicBezTo>
                    <a:pt x="2920" y="10907"/>
                    <a:pt x="1476" y="10102"/>
                    <a:pt x="1309" y="9782"/>
                  </a:cubicBezTo>
                  <a:cubicBezTo>
                    <a:pt x="1149" y="9463"/>
                    <a:pt x="670" y="8657"/>
                    <a:pt x="587" y="8338"/>
                  </a:cubicBezTo>
                  <a:cubicBezTo>
                    <a:pt x="511" y="8011"/>
                    <a:pt x="-52" y="6004"/>
                    <a:pt x="184" y="4796"/>
                  </a:cubicBezTo>
                  <a:cubicBezTo>
                    <a:pt x="427" y="3587"/>
                    <a:pt x="427" y="1976"/>
                    <a:pt x="1073" y="1254"/>
                  </a:cubicBezTo>
                  <a:cubicBezTo>
                    <a:pt x="1712" y="532"/>
                    <a:pt x="2518" y="205"/>
                    <a:pt x="2518" y="205"/>
                  </a:cubicBezTo>
                  <a:lnTo>
                    <a:pt x="3164" y="288"/>
                  </a:lnTo>
                  <a:close/>
                </a:path>
              </a:pathLst>
            </a:custGeom>
            <a:solidFill>
              <a:srgbClr val="231F20"/>
            </a:solidFill>
            <a:ln w="7575" cap="flat">
              <a:noFill/>
              <a:prstDash val="solid"/>
              <a:round/>
            </a:ln>
          </p:spPr>
          <p:txBody>
            <a:bodyPr rtlCol="0" anchor="ctr"/>
            <a:lstStyle/>
            <a:p>
              <a:endParaRPr lang="en-GB"/>
            </a:p>
          </p:txBody>
        </p:sp>
        <p:sp>
          <p:nvSpPr>
            <p:cNvPr id="508" name="Freeform: Shape 507">
              <a:extLst>
                <a:ext uri="{FF2B5EF4-FFF2-40B4-BE49-F238E27FC236}">
                  <a16:creationId xmlns:a16="http://schemas.microsoft.com/office/drawing/2014/main" id="{BD8EBEB1-65BC-4E00-973D-001C60A340C5}"/>
                </a:ext>
              </a:extLst>
            </p:cNvPr>
            <p:cNvSpPr/>
            <p:nvPr/>
          </p:nvSpPr>
          <p:spPr>
            <a:xfrm>
              <a:off x="7149757" y="3842810"/>
              <a:ext cx="7014" cy="9102"/>
            </a:xfrm>
            <a:custGeom>
              <a:avLst/>
              <a:gdLst>
                <a:gd name="connsiteX0" fmla="*/ 3276 w 7014"/>
                <a:gd name="connsiteY0" fmla="*/ 223 h 9102"/>
                <a:gd name="connsiteX1" fmla="*/ 6658 w 7014"/>
                <a:gd name="connsiteY1" fmla="*/ 4001 h 9102"/>
                <a:gd name="connsiteX2" fmla="*/ 7137 w 7014"/>
                <a:gd name="connsiteY2" fmla="*/ 6099 h 9102"/>
                <a:gd name="connsiteX3" fmla="*/ 6491 w 7014"/>
                <a:gd name="connsiteY3" fmla="*/ 9314 h 9102"/>
                <a:gd name="connsiteX4" fmla="*/ 3359 w 7014"/>
                <a:gd name="connsiteY4" fmla="*/ 8106 h 9102"/>
                <a:gd name="connsiteX5" fmla="*/ 866 w 7014"/>
                <a:gd name="connsiteY5" fmla="*/ 6175 h 9102"/>
                <a:gd name="connsiteX6" fmla="*/ 220 w 7014"/>
                <a:gd name="connsiteY6" fmla="*/ 3203 h 9102"/>
                <a:gd name="connsiteX7" fmla="*/ 1588 w 7014"/>
                <a:gd name="connsiteY7" fmla="*/ 383 h 9102"/>
                <a:gd name="connsiteX8" fmla="*/ 3276 w 7014"/>
                <a:gd name="connsiteY8" fmla="*/ 223 h 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4" h="9102">
                  <a:moveTo>
                    <a:pt x="3276" y="223"/>
                  </a:moveTo>
                  <a:lnTo>
                    <a:pt x="6658" y="4001"/>
                  </a:lnTo>
                  <a:cubicBezTo>
                    <a:pt x="6658" y="4001"/>
                    <a:pt x="7137" y="4160"/>
                    <a:pt x="7137" y="6099"/>
                  </a:cubicBezTo>
                  <a:cubicBezTo>
                    <a:pt x="7137" y="8029"/>
                    <a:pt x="7221" y="9314"/>
                    <a:pt x="6491" y="9314"/>
                  </a:cubicBezTo>
                  <a:cubicBezTo>
                    <a:pt x="5769" y="9314"/>
                    <a:pt x="3998" y="8752"/>
                    <a:pt x="3359" y="8106"/>
                  </a:cubicBezTo>
                  <a:cubicBezTo>
                    <a:pt x="2713" y="7467"/>
                    <a:pt x="1261" y="6981"/>
                    <a:pt x="866" y="6175"/>
                  </a:cubicBezTo>
                  <a:cubicBezTo>
                    <a:pt x="463" y="5377"/>
                    <a:pt x="-99" y="4571"/>
                    <a:pt x="220" y="3203"/>
                  </a:cubicBezTo>
                  <a:cubicBezTo>
                    <a:pt x="539" y="1834"/>
                    <a:pt x="1102" y="626"/>
                    <a:pt x="1588" y="383"/>
                  </a:cubicBezTo>
                  <a:cubicBezTo>
                    <a:pt x="2067" y="147"/>
                    <a:pt x="3276" y="223"/>
                    <a:pt x="3276" y="223"/>
                  </a:cubicBezTo>
                  <a:close/>
                </a:path>
              </a:pathLst>
            </a:custGeom>
            <a:solidFill>
              <a:srgbClr val="231F20"/>
            </a:solidFill>
            <a:ln w="7575" cap="flat">
              <a:noFill/>
              <a:prstDash val="solid"/>
              <a:round/>
            </a:ln>
          </p:spPr>
          <p:txBody>
            <a:bodyPr rtlCol="0" anchor="ctr"/>
            <a:lstStyle/>
            <a:p>
              <a:endParaRPr lang="en-GB"/>
            </a:p>
          </p:txBody>
        </p:sp>
        <p:sp>
          <p:nvSpPr>
            <p:cNvPr id="509" name="Freeform: Shape 508">
              <a:extLst>
                <a:ext uri="{FF2B5EF4-FFF2-40B4-BE49-F238E27FC236}">
                  <a16:creationId xmlns:a16="http://schemas.microsoft.com/office/drawing/2014/main" id="{D041EFC9-7BAB-453D-8F06-97140CE0BD82}"/>
                </a:ext>
              </a:extLst>
            </p:cNvPr>
            <p:cNvSpPr/>
            <p:nvPr/>
          </p:nvSpPr>
          <p:spPr>
            <a:xfrm>
              <a:off x="7149122" y="3857705"/>
              <a:ext cx="5638" cy="9973"/>
            </a:xfrm>
            <a:custGeom>
              <a:avLst/>
              <a:gdLst>
                <a:gd name="connsiteX0" fmla="*/ 1980 w 5638"/>
                <a:gd name="connsiteY0" fmla="*/ 377 h 9973"/>
                <a:gd name="connsiteX1" fmla="*/ 4314 w 5638"/>
                <a:gd name="connsiteY1" fmla="*/ 2148 h 9973"/>
                <a:gd name="connsiteX2" fmla="*/ 5598 w 5638"/>
                <a:gd name="connsiteY2" fmla="*/ 4725 h 9973"/>
                <a:gd name="connsiteX3" fmla="*/ 5598 w 5638"/>
                <a:gd name="connsiteY3" fmla="*/ 9066 h 9973"/>
                <a:gd name="connsiteX4" fmla="*/ 4709 w 5638"/>
                <a:gd name="connsiteY4" fmla="*/ 10191 h 9973"/>
                <a:gd name="connsiteX5" fmla="*/ 3348 w 5638"/>
                <a:gd name="connsiteY5" fmla="*/ 9225 h 9973"/>
                <a:gd name="connsiteX6" fmla="*/ 2140 w 5638"/>
                <a:gd name="connsiteY6" fmla="*/ 7621 h 9973"/>
                <a:gd name="connsiteX7" fmla="*/ 771 w 5638"/>
                <a:gd name="connsiteY7" fmla="*/ 5044 h 9973"/>
                <a:gd name="connsiteX8" fmla="*/ 125 w 5638"/>
                <a:gd name="connsiteY8" fmla="*/ 2711 h 9973"/>
                <a:gd name="connsiteX9" fmla="*/ 452 w 5638"/>
                <a:gd name="connsiteY9" fmla="*/ 1099 h 9973"/>
                <a:gd name="connsiteX10" fmla="*/ 1501 w 5638"/>
                <a:gd name="connsiteY10" fmla="*/ 218 h 9973"/>
                <a:gd name="connsiteX11" fmla="*/ 1980 w 5638"/>
                <a:gd name="connsiteY11" fmla="*/ 377 h 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38" h="9973">
                  <a:moveTo>
                    <a:pt x="1980" y="377"/>
                  </a:moveTo>
                  <a:cubicBezTo>
                    <a:pt x="1980" y="377"/>
                    <a:pt x="3508" y="1426"/>
                    <a:pt x="4314" y="2148"/>
                  </a:cubicBezTo>
                  <a:cubicBezTo>
                    <a:pt x="5119" y="2871"/>
                    <a:pt x="5515" y="2954"/>
                    <a:pt x="5598" y="4725"/>
                  </a:cubicBezTo>
                  <a:cubicBezTo>
                    <a:pt x="5682" y="6489"/>
                    <a:pt x="5925" y="8260"/>
                    <a:pt x="5598" y="9066"/>
                  </a:cubicBezTo>
                  <a:cubicBezTo>
                    <a:pt x="5279" y="9871"/>
                    <a:pt x="5439" y="10191"/>
                    <a:pt x="4709" y="10191"/>
                  </a:cubicBezTo>
                  <a:cubicBezTo>
                    <a:pt x="3987" y="10191"/>
                    <a:pt x="3667" y="9704"/>
                    <a:pt x="3348" y="9225"/>
                  </a:cubicBezTo>
                  <a:cubicBezTo>
                    <a:pt x="3021" y="8746"/>
                    <a:pt x="2466" y="8260"/>
                    <a:pt x="2140" y="7621"/>
                  </a:cubicBezTo>
                  <a:cubicBezTo>
                    <a:pt x="1820" y="6975"/>
                    <a:pt x="931" y="5850"/>
                    <a:pt x="771" y="5044"/>
                  </a:cubicBezTo>
                  <a:cubicBezTo>
                    <a:pt x="612" y="4239"/>
                    <a:pt x="125" y="3197"/>
                    <a:pt x="125" y="2711"/>
                  </a:cubicBezTo>
                  <a:cubicBezTo>
                    <a:pt x="125" y="2232"/>
                    <a:pt x="125" y="1586"/>
                    <a:pt x="452" y="1099"/>
                  </a:cubicBezTo>
                  <a:cubicBezTo>
                    <a:pt x="771" y="620"/>
                    <a:pt x="1501" y="218"/>
                    <a:pt x="1501" y="218"/>
                  </a:cubicBezTo>
                  <a:lnTo>
                    <a:pt x="1980" y="377"/>
                  </a:lnTo>
                  <a:close/>
                </a:path>
              </a:pathLst>
            </a:custGeom>
            <a:solidFill>
              <a:srgbClr val="231F20"/>
            </a:solidFill>
            <a:ln w="7575" cap="flat">
              <a:noFill/>
              <a:prstDash val="solid"/>
              <a:round/>
            </a:ln>
          </p:spPr>
          <p:txBody>
            <a:bodyPr rtlCol="0" anchor="ctr"/>
            <a:lstStyle/>
            <a:p>
              <a:endParaRPr lang="en-GB"/>
            </a:p>
          </p:txBody>
        </p:sp>
        <p:sp>
          <p:nvSpPr>
            <p:cNvPr id="510" name="Freeform: Shape 509">
              <a:extLst>
                <a:ext uri="{FF2B5EF4-FFF2-40B4-BE49-F238E27FC236}">
                  <a16:creationId xmlns:a16="http://schemas.microsoft.com/office/drawing/2014/main" id="{FED15466-2E68-4C44-8814-CED447D974BE}"/>
                </a:ext>
              </a:extLst>
            </p:cNvPr>
            <p:cNvSpPr/>
            <p:nvPr/>
          </p:nvSpPr>
          <p:spPr>
            <a:xfrm>
              <a:off x="7165586" y="3828015"/>
              <a:ext cx="7555" cy="10862"/>
            </a:xfrm>
            <a:custGeom>
              <a:avLst/>
              <a:gdLst>
                <a:gd name="connsiteX0" fmla="*/ 491 w 7555"/>
                <a:gd name="connsiteY0" fmla="*/ 3345 h 10862"/>
                <a:gd name="connsiteX1" fmla="*/ 2581 w 7555"/>
                <a:gd name="connsiteY1" fmla="*/ 2303 h 10862"/>
                <a:gd name="connsiteX2" fmla="*/ 4991 w 7555"/>
                <a:gd name="connsiteY2" fmla="*/ 1574 h 10862"/>
                <a:gd name="connsiteX3" fmla="*/ 7165 w 7555"/>
                <a:gd name="connsiteY3" fmla="*/ 205 h 10862"/>
                <a:gd name="connsiteX4" fmla="*/ 7643 w 7555"/>
                <a:gd name="connsiteY4" fmla="*/ 1338 h 10862"/>
                <a:gd name="connsiteX5" fmla="*/ 7408 w 7555"/>
                <a:gd name="connsiteY5" fmla="*/ 4797 h 10862"/>
                <a:gd name="connsiteX6" fmla="*/ 7165 w 7555"/>
                <a:gd name="connsiteY6" fmla="*/ 7769 h 10862"/>
                <a:gd name="connsiteX7" fmla="*/ 6845 w 7555"/>
                <a:gd name="connsiteY7" fmla="*/ 8894 h 10862"/>
                <a:gd name="connsiteX8" fmla="*/ 2581 w 7555"/>
                <a:gd name="connsiteY8" fmla="*/ 11068 h 10862"/>
                <a:gd name="connsiteX9" fmla="*/ 1129 w 7555"/>
                <a:gd name="connsiteY9" fmla="*/ 10992 h 10862"/>
                <a:gd name="connsiteX10" fmla="*/ 247 w 7555"/>
                <a:gd name="connsiteY10" fmla="*/ 9943 h 10862"/>
                <a:gd name="connsiteX11" fmla="*/ 164 w 7555"/>
                <a:gd name="connsiteY11" fmla="*/ 7533 h 10862"/>
                <a:gd name="connsiteX12" fmla="*/ 491 w 7555"/>
                <a:gd name="connsiteY12" fmla="*/ 5192 h 10862"/>
                <a:gd name="connsiteX13" fmla="*/ 491 w 7555"/>
                <a:gd name="connsiteY13" fmla="*/ 3345 h 1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5" h="10862">
                  <a:moveTo>
                    <a:pt x="491" y="3345"/>
                  </a:moveTo>
                  <a:cubicBezTo>
                    <a:pt x="491" y="3345"/>
                    <a:pt x="1775" y="2303"/>
                    <a:pt x="2581" y="2303"/>
                  </a:cubicBezTo>
                  <a:cubicBezTo>
                    <a:pt x="3387" y="2303"/>
                    <a:pt x="4512" y="2220"/>
                    <a:pt x="4991" y="1574"/>
                  </a:cubicBezTo>
                  <a:cubicBezTo>
                    <a:pt x="5477" y="928"/>
                    <a:pt x="6921" y="205"/>
                    <a:pt x="7165" y="205"/>
                  </a:cubicBezTo>
                  <a:cubicBezTo>
                    <a:pt x="7408" y="205"/>
                    <a:pt x="7643" y="289"/>
                    <a:pt x="7643" y="1338"/>
                  </a:cubicBezTo>
                  <a:cubicBezTo>
                    <a:pt x="7643" y="2379"/>
                    <a:pt x="7567" y="3748"/>
                    <a:pt x="7408" y="4797"/>
                  </a:cubicBezTo>
                  <a:cubicBezTo>
                    <a:pt x="7248" y="5838"/>
                    <a:pt x="7165" y="7123"/>
                    <a:pt x="7165" y="7769"/>
                  </a:cubicBezTo>
                  <a:cubicBezTo>
                    <a:pt x="7165" y="8415"/>
                    <a:pt x="8533" y="8012"/>
                    <a:pt x="6845" y="8894"/>
                  </a:cubicBezTo>
                  <a:cubicBezTo>
                    <a:pt x="5158" y="9783"/>
                    <a:pt x="2581" y="11068"/>
                    <a:pt x="2581" y="11068"/>
                  </a:cubicBezTo>
                  <a:lnTo>
                    <a:pt x="1129" y="10992"/>
                  </a:lnTo>
                  <a:cubicBezTo>
                    <a:pt x="1129" y="10992"/>
                    <a:pt x="323" y="10581"/>
                    <a:pt x="247" y="9943"/>
                  </a:cubicBezTo>
                  <a:cubicBezTo>
                    <a:pt x="164" y="9297"/>
                    <a:pt x="88" y="8491"/>
                    <a:pt x="164" y="7533"/>
                  </a:cubicBezTo>
                  <a:cubicBezTo>
                    <a:pt x="247" y="6568"/>
                    <a:pt x="491" y="5519"/>
                    <a:pt x="491" y="5192"/>
                  </a:cubicBezTo>
                  <a:lnTo>
                    <a:pt x="491" y="3345"/>
                  </a:lnTo>
                  <a:close/>
                </a:path>
              </a:pathLst>
            </a:custGeom>
            <a:solidFill>
              <a:srgbClr val="231F20"/>
            </a:solidFill>
            <a:ln w="7575" cap="flat">
              <a:noFill/>
              <a:prstDash val="solid"/>
              <a:round/>
            </a:ln>
          </p:spPr>
          <p:txBody>
            <a:bodyPr rtlCol="0" anchor="ctr"/>
            <a:lstStyle/>
            <a:p>
              <a:endParaRPr lang="en-GB"/>
            </a:p>
          </p:txBody>
        </p:sp>
        <p:sp>
          <p:nvSpPr>
            <p:cNvPr id="511" name="Freeform: Shape 510">
              <a:extLst>
                <a:ext uri="{FF2B5EF4-FFF2-40B4-BE49-F238E27FC236}">
                  <a16:creationId xmlns:a16="http://schemas.microsoft.com/office/drawing/2014/main" id="{20F8FA77-7DAD-46B3-AECE-24BF0C010D79}"/>
                </a:ext>
              </a:extLst>
            </p:cNvPr>
            <p:cNvSpPr/>
            <p:nvPr/>
          </p:nvSpPr>
          <p:spPr>
            <a:xfrm>
              <a:off x="7163678" y="3846105"/>
              <a:ext cx="6861" cy="6841"/>
            </a:xfrm>
            <a:custGeom>
              <a:avLst/>
              <a:gdLst>
                <a:gd name="connsiteX0" fmla="*/ 786 w 6861"/>
                <a:gd name="connsiteY0" fmla="*/ 2235 h 6841"/>
                <a:gd name="connsiteX1" fmla="*/ 5453 w 6861"/>
                <a:gd name="connsiteY1" fmla="*/ 305 h 6841"/>
                <a:gd name="connsiteX2" fmla="*/ 6981 w 6861"/>
                <a:gd name="connsiteY2" fmla="*/ 1437 h 6841"/>
                <a:gd name="connsiteX3" fmla="*/ 6897 w 6861"/>
                <a:gd name="connsiteY3" fmla="*/ 3763 h 6841"/>
                <a:gd name="connsiteX4" fmla="*/ 6494 w 6861"/>
                <a:gd name="connsiteY4" fmla="*/ 5055 h 6841"/>
                <a:gd name="connsiteX5" fmla="*/ 3765 w 6861"/>
                <a:gd name="connsiteY5" fmla="*/ 6416 h 6841"/>
                <a:gd name="connsiteX6" fmla="*/ 626 w 6861"/>
                <a:gd name="connsiteY6" fmla="*/ 6903 h 6841"/>
                <a:gd name="connsiteX7" fmla="*/ 223 w 6861"/>
                <a:gd name="connsiteY7" fmla="*/ 4493 h 6841"/>
                <a:gd name="connsiteX8" fmla="*/ 786 w 6861"/>
                <a:gd name="connsiteY8" fmla="*/ 2235 h 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1" h="6841">
                  <a:moveTo>
                    <a:pt x="786" y="2235"/>
                  </a:moveTo>
                  <a:cubicBezTo>
                    <a:pt x="786" y="2235"/>
                    <a:pt x="4085" y="548"/>
                    <a:pt x="5453" y="305"/>
                  </a:cubicBezTo>
                  <a:cubicBezTo>
                    <a:pt x="6814" y="69"/>
                    <a:pt x="7057" y="229"/>
                    <a:pt x="6981" y="1437"/>
                  </a:cubicBezTo>
                  <a:cubicBezTo>
                    <a:pt x="6897" y="2638"/>
                    <a:pt x="6897" y="3763"/>
                    <a:pt x="6897" y="3763"/>
                  </a:cubicBezTo>
                  <a:cubicBezTo>
                    <a:pt x="6897" y="3763"/>
                    <a:pt x="7140" y="4729"/>
                    <a:pt x="6494" y="5055"/>
                  </a:cubicBezTo>
                  <a:cubicBezTo>
                    <a:pt x="5848" y="5375"/>
                    <a:pt x="4647" y="6256"/>
                    <a:pt x="3765" y="6416"/>
                  </a:cubicBezTo>
                  <a:cubicBezTo>
                    <a:pt x="2876" y="6583"/>
                    <a:pt x="1189" y="7381"/>
                    <a:pt x="626" y="6903"/>
                  </a:cubicBezTo>
                  <a:cubicBezTo>
                    <a:pt x="64" y="6416"/>
                    <a:pt x="64" y="5055"/>
                    <a:pt x="223" y="4493"/>
                  </a:cubicBezTo>
                  <a:cubicBezTo>
                    <a:pt x="383" y="3923"/>
                    <a:pt x="786" y="2235"/>
                    <a:pt x="786" y="2235"/>
                  </a:cubicBezTo>
                  <a:close/>
                </a:path>
              </a:pathLst>
            </a:custGeom>
            <a:solidFill>
              <a:srgbClr val="231F20"/>
            </a:solidFill>
            <a:ln w="7575" cap="flat">
              <a:noFill/>
              <a:prstDash val="solid"/>
              <a:round/>
            </a:ln>
          </p:spPr>
          <p:txBody>
            <a:bodyPr rtlCol="0" anchor="ctr"/>
            <a:lstStyle/>
            <a:p>
              <a:endParaRPr lang="en-GB"/>
            </a:p>
          </p:txBody>
        </p:sp>
        <p:sp>
          <p:nvSpPr>
            <p:cNvPr id="512" name="Freeform: Shape 511">
              <a:extLst>
                <a:ext uri="{FF2B5EF4-FFF2-40B4-BE49-F238E27FC236}">
                  <a16:creationId xmlns:a16="http://schemas.microsoft.com/office/drawing/2014/main" id="{2941226D-9829-4009-B0B5-5B1EF44203FC}"/>
                </a:ext>
              </a:extLst>
            </p:cNvPr>
            <p:cNvSpPr/>
            <p:nvPr/>
          </p:nvSpPr>
          <p:spPr>
            <a:xfrm>
              <a:off x="7162401" y="3859151"/>
              <a:ext cx="6128" cy="10114"/>
            </a:xfrm>
            <a:custGeom>
              <a:avLst/>
              <a:gdLst>
                <a:gd name="connsiteX0" fmla="*/ 1339 w 6128"/>
                <a:gd name="connsiteY0" fmla="*/ 3113 h 10114"/>
                <a:gd name="connsiteX1" fmla="*/ 4714 w 6128"/>
                <a:gd name="connsiteY1" fmla="*/ 460 h 10114"/>
                <a:gd name="connsiteX2" fmla="*/ 6242 w 6128"/>
                <a:gd name="connsiteY2" fmla="*/ 620 h 10114"/>
                <a:gd name="connsiteX3" fmla="*/ 5361 w 6128"/>
                <a:gd name="connsiteY3" fmla="*/ 3356 h 10114"/>
                <a:gd name="connsiteX4" fmla="*/ 3833 w 6128"/>
                <a:gd name="connsiteY4" fmla="*/ 8426 h 10114"/>
                <a:gd name="connsiteX5" fmla="*/ 1415 w 6128"/>
                <a:gd name="connsiteY5" fmla="*/ 10190 h 10114"/>
                <a:gd name="connsiteX6" fmla="*/ 131 w 6128"/>
                <a:gd name="connsiteY6" fmla="*/ 9065 h 10114"/>
                <a:gd name="connsiteX7" fmla="*/ 534 w 6128"/>
                <a:gd name="connsiteY7" fmla="*/ 4405 h 10114"/>
                <a:gd name="connsiteX8" fmla="*/ 1339 w 6128"/>
                <a:gd name="connsiteY8" fmla="*/ 3113 h 10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28" h="10114">
                  <a:moveTo>
                    <a:pt x="1339" y="3113"/>
                  </a:moveTo>
                  <a:lnTo>
                    <a:pt x="4714" y="460"/>
                  </a:lnTo>
                  <a:cubicBezTo>
                    <a:pt x="4714" y="460"/>
                    <a:pt x="6083" y="-178"/>
                    <a:pt x="6242" y="620"/>
                  </a:cubicBezTo>
                  <a:cubicBezTo>
                    <a:pt x="6402" y="1425"/>
                    <a:pt x="5361" y="3356"/>
                    <a:pt x="5361" y="3356"/>
                  </a:cubicBezTo>
                  <a:cubicBezTo>
                    <a:pt x="5361" y="3356"/>
                    <a:pt x="4555" y="7704"/>
                    <a:pt x="3833" y="8426"/>
                  </a:cubicBezTo>
                  <a:cubicBezTo>
                    <a:pt x="3111" y="9148"/>
                    <a:pt x="2145" y="10030"/>
                    <a:pt x="1415" y="10190"/>
                  </a:cubicBezTo>
                  <a:cubicBezTo>
                    <a:pt x="693" y="10357"/>
                    <a:pt x="131" y="10676"/>
                    <a:pt x="131" y="9065"/>
                  </a:cubicBezTo>
                  <a:cubicBezTo>
                    <a:pt x="131" y="7461"/>
                    <a:pt x="534" y="4405"/>
                    <a:pt x="534" y="4405"/>
                  </a:cubicBezTo>
                  <a:lnTo>
                    <a:pt x="1339" y="3113"/>
                  </a:lnTo>
                  <a:close/>
                </a:path>
              </a:pathLst>
            </a:custGeom>
            <a:solidFill>
              <a:srgbClr val="231F20"/>
            </a:solidFill>
            <a:ln w="7575" cap="flat">
              <a:noFill/>
              <a:prstDash val="solid"/>
              <a:round/>
            </a:ln>
          </p:spPr>
          <p:txBody>
            <a:bodyPr rtlCol="0" anchor="ctr"/>
            <a:lstStyle/>
            <a:p>
              <a:endParaRPr lang="en-GB"/>
            </a:p>
          </p:txBody>
        </p:sp>
        <p:sp>
          <p:nvSpPr>
            <p:cNvPr id="513" name="Freeform: Shape 512">
              <a:extLst>
                <a:ext uri="{FF2B5EF4-FFF2-40B4-BE49-F238E27FC236}">
                  <a16:creationId xmlns:a16="http://schemas.microsoft.com/office/drawing/2014/main" id="{D040A7D5-649D-4D40-BD75-E453254FDF3F}"/>
                </a:ext>
              </a:extLst>
            </p:cNvPr>
            <p:cNvSpPr/>
            <p:nvPr/>
          </p:nvSpPr>
          <p:spPr>
            <a:xfrm>
              <a:off x="7121058" y="4053684"/>
              <a:ext cx="77267" cy="42023"/>
            </a:xfrm>
            <a:custGeom>
              <a:avLst/>
              <a:gdLst>
                <a:gd name="connsiteX0" fmla="*/ 128 w 77267"/>
                <a:gd name="connsiteY0" fmla="*/ 29199 h 42023"/>
                <a:gd name="connsiteX1" fmla="*/ 15597 w 77267"/>
                <a:gd name="connsiteY1" fmla="*/ 9177 h 42023"/>
                <a:gd name="connsiteX2" fmla="*/ 34251 w 77267"/>
                <a:gd name="connsiteY2" fmla="*/ 306 h 42023"/>
                <a:gd name="connsiteX3" fmla="*/ 57237 w 77267"/>
                <a:gd name="connsiteY3" fmla="*/ 7808 h 42023"/>
                <a:gd name="connsiteX4" fmla="*/ 73162 w 77267"/>
                <a:gd name="connsiteY4" fmla="*/ 22601 h 42023"/>
                <a:gd name="connsiteX5" fmla="*/ 77373 w 77267"/>
                <a:gd name="connsiteY5" fmla="*/ 31129 h 42023"/>
                <a:gd name="connsiteX6" fmla="*/ 59624 w 77267"/>
                <a:gd name="connsiteY6" fmla="*/ 41939 h 42023"/>
                <a:gd name="connsiteX7" fmla="*/ 57237 w 77267"/>
                <a:gd name="connsiteY7" fmla="*/ 42053 h 42023"/>
                <a:gd name="connsiteX8" fmla="*/ 50518 w 77267"/>
                <a:gd name="connsiteY8" fmla="*/ 33752 h 42023"/>
                <a:gd name="connsiteX9" fmla="*/ 38918 w 77267"/>
                <a:gd name="connsiteY9" fmla="*/ 29655 h 42023"/>
                <a:gd name="connsiteX10" fmla="*/ 27767 w 77267"/>
                <a:gd name="connsiteY10" fmla="*/ 33410 h 42023"/>
                <a:gd name="connsiteX11" fmla="*/ 23221 w 77267"/>
                <a:gd name="connsiteY11" fmla="*/ 38069 h 42023"/>
                <a:gd name="connsiteX12" fmla="*/ 21397 w 77267"/>
                <a:gd name="connsiteY12" fmla="*/ 39210 h 42023"/>
                <a:gd name="connsiteX13" fmla="*/ 699 w 77267"/>
                <a:gd name="connsiteY13" fmla="*/ 30339 h 42023"/>
                <a:gd name="connsiteX14" fmla="*/ 128 w 77267"/>
                <a:gd name="connsiteY14" fmla="*/ 29199 h 4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267" h="42023">
                  <a:moveTo>
                    <a:pt x="128" y="29199"/>
                  </a:moveTo>
                  <a:cubicBezTo>
                    <a:pt x="128" y="29199"/>
                    <a:pt x="6156" y="15205"/>
                    <a:pt x="15597" y="9177"/>
                  </a:cubicBezTo>
                  <a:cubicBezTo>
                    <a:pt x="25038" y="3149"/>
                    <a:pt x="29363" y="306"/>
                    <a:pt x="34251" y="306"/>
                  </a:cubicBezTo>
                  <a:cubicBezTo>
                    <a:pt x="39146" y="306"/>
                    <a:pt x="48139" y="1324"/>
                    <a:pt x="57237" y="7808"/>
                  </a:cubicBezTo>
                  <a:cubicBezTo>
                    <a:pt x="66336" y="14292"/>
                    <a:pt x="70205" y="17705"/>
                    <a:pt x="73162" y="22601"/>
                  </a:cubicBezTo>
                  <a:cubicBezTo>
                    <a:pt x="76119" y="27496"/>
                    <a:pt x="77601" y="30567"/>
                    <a:pt x="77373" y="31129"/>
                  </a:cubicBezTo>
                  <a:cubicBezTo>
                    <a:pt x="77145" y="31707"/>
                    <a:pt x="59624" y="41939"/>
                    <a:pt x="59624" y="41939"/>
                  </a:cubicBezTo>
                  <a:cubicBezTo>
                    <a:pt x="59624" y="41939"/>
                    <a:pt x="57694" y="42737"/>
                    <a:pt x="57237" y="42053"/>
                  </a:cubicBezTo>
                  <a:cubicBezTo>
                    <a:pt x="56781" y="41368"/>
                    <a:pt x="53596" y="36025"/>
                    <a:pt x="50518" y="33752"/>
                  </a:cubicBezTo>
                  <a:cubicBezTo>
                    <a:pt x="47454" y="31471"/>
                    <a:pt x="42901" y="29427"/>
                    <a:pt x="38918" y="29655"/>
                  </a:cubicBezTo>
                  <a:cubicBezTo>
                    <a:pt x="34935" y="29883"/>
                    <a:pt x="31408" y="29769"/>
                    <a:pt x="27767" y="33410"/>
                  </a:cubicBezTo>
                  <a:cubicBezTo>
                    <a:pt x="24126" y="37051"/>
                    <a:pt x="23221" y="38069"/>
                    <a:pt x="23221" y="38069"/>
                  </a:cubicBezTo>
                  <a:cubicBezTo>
                    <a:pt x="23221" y="38069"/>
                    <a:pt x="22423" y="39666"/>
                    <a:pt x="21397" y="39210"/>
                  </a:cubicBezTo>
                  <a:cubicBezTo>
                    <a:pt x="20386" y="38754"/>
                    <a:pt x="699" y="30339"/>
                    <a:pt x="699" y="30339"/>
                  </a:cubicBezTo>
                  <a:lnTo>
                    <a:pt x="128" y="29199"/>
                  </a:lnTo>
                  <a:close/>
                </a:path>
              </a:pathLst>
            </a:custGeom>
            <a:solidFill>
              <a:srgbClr val="231F20"/>
            </a:solidFill>
            <a:ln w="7575" cap="flat">
              <a:noFill/>
              <a:prstDash val="solid"/>
              <a:round/>
            </a:ln>
          </p:spPr>
          <p:txBody>
            <a:bodyPr rtlCol="0" anchor="ctr"/>
            <a:lstStyle/>
            <a:p>
              <a:endParaRPr lang="en-GB"/>
            </a:p>
          </p:txBody>
        </p:sp>
        <p:sp>
          <p:nvSpPr>
            <p:cNvPr id="516" name="Freeform: Shape 515">
              <a:extLst>
                <a:ext uri="{FF2B5EF4-FFF2-40B4-BE49-F238E27FC236}">
                  <a16:creationId xmlns:a16="http://schemas.microsoft.com/office/drawing/2014/main" id="{9E3AC451-6D27-420D-853C-84F898306EAB}"/>
                </a:ext>
              </a:extLst>
            </p:cNvPr>
            <p:cNvSpPr/>
            <p:nvPr/>
          </p:nvSpPr>
          <p:spPr>
            <a:xfrm>
              <a:off x="7114266" y="4091964"/>
              <a:ext cx="25549" cy="19794"/>
            </a:xfrm>
            <a:custGeom>
              <a:avLst/>
              <a:gdLst>
                <a:gd name="connsiteX0" fmla="*/ 7545 w 25549"/>
                <a:gd name="connsiteY0" fmla="*/ 728 h 19794"/>
                <a:gd name="connsiteX1" fmla="*/ 23956 w 25549"/>
                <a:gd name="connsiteY1" fmla="*/ 7486 h 19794"/>
                <a:gd name="connsiteX2" fmla="*/ 25644 w 25549"/>
                <a:gd name="connsiteY2" fmla="*/ 9014 h 19794"/>
                <a:gd name="connsiteX3" fmla="*/ 24116 w 25549"/>
                <a:gd name="connsiteY3" fmla="*/ 12792 h 19794"/>
                <a:gd name="connsiteX4" fmla="*/ 23150 w 25549"/>
                <a:gd name="connsiteY4" fmla="*/ 17938 h 19794"/>
                <a:gd name="connsiteX5" fmla="*/ 20900 w 25549"/>
                <a:gd name="connsiteY5" fmla="*/ 20036 h 19794"/>
                <a:gd name="connsiteX6" fmla="*/ 14059 w 25549"/>
                <a:gd name="connsiteY6" fmla="*/ 18181 h 19794"/>
                <a:gd name="connsiteX7" fmla="*/ 7948 w 25549"/>
                <a:gd name="connsiteY7" fmla="*/ 17140 h 19794"/>
                <a:gd name="connsiteX8" fmla="*/ 6176 w 25549"/>
                <a:gd name="connsiteY8" fmla="*/ 16334 h 19794"/>
                <a:gd name="connsiteX9" fmla="*/ 2482 w 25549"/>
                <a:gd name="connsiteY9" fmla="*/ 15688 h 19794"/>
                <a:gd name="connsiteX10" fmla="*/ 141 w 25549"/>
                <a:gd name="connsiteY10" fmla="*/ 15201 h 19794"/>
                <a:gd name="connsiteX11" fmla="*/ 551 w 25549"/>
                <a:gd name="connsiteY11" fmla="*/ 11986 h 19794"/>
                <a:gd name="connsiteX12" fmla="*/ 3288 w 25549"/>
                <a:gd name="connsiteY12" fmla="*/ 1937 h 19794"/>
                <a:gd name="connsiteX13" fmla="*/ 4405 w 25549"/>
                <a:gd name="connsiteY13" fmla="*/ 325 h 19794"/>
                <a:gd name="connsiteX14" fmla="*/ 7545 w 25549"/>
                <a:gd name="connsiteY14" fmla="*/ 728 h 1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49" h="19794">
                  <a:moveTo>
                    <a:pt x="7545" y="728"/>
                  </a:moveTo>
                  <a:lnTo>
                    <a:pt x="23956" y="7486"/>
                  </a:lnTo>
                  <a:cubicBezTo>
                    <a:pt x="23956" y="7486"/>
                    <a:pt x="25887" y="8292"/>
                    <a:pt x="25644" y="9014"/>
                  </a:cubicBezTo>
                  <a:cubicBezTo>
                    <a:pt x="25408" y="9744"/>
                    <a:pt x="24602" y="10625"/>
                    <a:pt x="24116" y="12792"/>
                  </a:cubicBezTo>
                  <a:cubicBezTo>
                    <a:pt x="23637" y="14966"/>
                    <a:pt x="22991" y="17299"/>
                    <a:pt x="23150" y="17938"/>
                  </a:cubicBezTo>
                  <a:cubicBezTo>
                    <a:pt x="23310" y="18584"/>
                    <a:pt x="22671" y="20515"/>
                    <a:pt x="20900" y="20036"/>
                  </a:cubicBezTo>
                  <a:cubicBezTo>
                    <a:pt x="19129" y="19549"/>
                    <a:pt x="15024" y="18181"/>
                    <a:pt x="14059" y="18181"/>
                  </a:cubicBezTo>
                  <a:cubicBezTo>
                    <a:pt x="13101" y="18181"/>
                    <a:pt x="8510" y="17140"/>
                    <a:pt x="7948" y="17140"/>
                  </a:cubicBezTo>
                  <a:cubicBezTo>
                    <a:pt x="7385" y="17140"/>
                    <a:pt x="7545" y="17056"/>
                    <a:pt x="6176" y="16334"/>
                  </a:cubicBezTo>
                  <a:cubicBezTo>
                    <a:pt x="4808" y="15612"/>
                    <a:pt x="3926" y="15847"/>
                    <a:pt x="2482" y="15688"/>
                  </a:cubicBezTo>
                  <a:cubicBezTo>
                    <a:pt x="1030" y="15528"/>
                    <a:pt x="225" y="15771"/>
                    <a:pt x="141" y="15201"/>
                  </a:cubicBezTo>
                  <a:cubicBezTo>
                    <a:pt x="65" y="14646"/>
                    <a:pt x="141" y="13271"/>
                    <a:pt x="551" y="11986"/>
                  </a:cubicBezTo>
                  <a:cubicBezTo>
                    <a:pt x="947" y="10701"/>
                    <a:pt x="3288" y="1937"/>
                    <a:pt x="3288" y="1937"/>
                  </a:cubicBezTo>
                  <a:cubicBezTo>
                    <a:pt x="3288" y="1937"/>
                    <a:pt x="3204" y="409"/>
                    <a:pt x="4405" y="325"/>
                  </a:cubicBezTo>
                  <a:cubicBezTo>
                    <a:pt x="5614" y="249"/>
                    <a:pt x="7545" y="728"/>
                    <a:pt x="7545" y="728"/>
                  </a:cubicBezTo>
                  <a:close/>
                </a:path>
              </a:pathLst>
            </a:custGeom>
            <a:solidFill>
              <a:srgbClr val="231F20"/>
            </a:solidFill>
            <a:ln w="7575" cap="flat">
              <a:noFill/>
              <a:prstDash val="solid"/>
              <a:round/>
            </a:ln>
          </p:spPr>
          <p:txBody>
            <a:bodyPr rtlCol="0" anchor="ctr"/>
            <a:lstStyle/>
            <a:p>
              <a:endParaRPr lang="en-GB"/>
            </a:p>
          </p:txBody>
        </p:sp>
        <p:sp>
          <p:nvSpPr>
            <p:cNvPr id="517" name="Freeform: Shape 516">
              <a:extLst>
                <a:ext uri="{FF2B5EF4-FFF2-40B4-BE49-F238E27FC236}">
                  <a16:creationId xmlns:a16="http://schemas.microsoft.com/office/drawing/2014/main" id="{7006DFC2-0027-410E-8EEE-E21EA3968574}"/>
                </a:ext>
              </a:extLst>
            </p:cNvPr>
            <p:cNvSpPr/>
            <p:nvPr/>
          </p:nvSpPr>
          <p:spPr>
            <a:xfrm>
              <a:off x="7109762" y="4116425"/>
              <a:ext cx="25059" cy="17703"/>
            </a:xfrm>
            <a:custGeom>
              <a:avLst/>
              <a:gdLst>
                <a:gd name="connsiteX0" fmla="*/ 7867 w 25059"/>
                <a:gd name="connsiteY0" fmla="*/ 1292 h 17703"/>
                <a:gd name="connsiteX1" fmla="*/ 20652 w 25059"/>
                <a:gd name="connsiteY1" fmla="*/ 4348 h 17703"/>
                <a:gd name="connsiteX2" fmla="*/ 23951 w 25059"/>
                <a:gd name="connsiteY2" fmla="*/ 4918 h 17703"/>
                <a:gd name="connsiteX3" fmla="*/ 25160 w 25059"/>
                <a:gd name="connsiteY3" fmla="*/ 5640 h 17703"/>
                <a:gd name="connsiteX4" fmla="*/ 24514 w 25059"/>
                <a:gd name="connsiteY4" fmla="*/ 14572 h 17703"/>
                <a:gd name="connsiteX5" fmla="*/ 23389 w 25059"/>
                <a:gd name="connsiteY5" fmla="*/ 17544 h 17703"/>
                <a:gd name="connsiteX6" fmla="*/ 18805 w 25059"/>
                <a:gd name="connsiteY6" fmla="*/ 18031 h 17703"/>
                <a:gd name="connsiteX7" fmla="*/ 12693 w 25059"/>
                <a:gd name="connsiteY7" fmla="*/ 17947 h 17703"/>
                <a:gd name="connsiteX8" fmla="*/ 8505 w 25059"/>
                <a:gd name="connsiteY8" fmla="*/ 17058 h 17703"/>
                <a:gd name="connsiteX9" fmla="*/ 5046 w 25059"/>
                <a:gd name="connsiteY9" fmla="*/ 16335 h 17703"/>
                <a:gd name="connsiteX10" fmla="*/ 1185 w 25059"/>
                <a:gd name="connsiteY10" fmla="*/ 15857 h 17703"/>
                <a:gd name="connsiteX11" fmla="*/ 144 w 25059"/>
                <a:gd name="connsiteY11" fmla="*/ 13607 h 17703"/>
                <a:gd name="connsiteX12" fmla="*/ 463 w 25059"/>
                <a:gd name="connsiteY12" fmla="*/ 9502 h 17703"/>
                <a:gd name="connsiteX13" fmla="*/ 1588 w 25059"/>
                <a:gd name="connsiteY13" fmla="*/ 4432 h 17703"/>
                <a:gd name="connsiteX14" fmla="*/ 2637 w 25059"/>
                <a:gd name="connsiteY14" fmla="*/ 1376 h 17703"/>
                <a:gd name="connsiteX15" fmla="*/ 4241 w 25059"/>
                <a:gd name="connsiteY15" fmla="*/ 327 h 17703"/>
                <a:gd name="connsiteX16" fmla="*/ 7061 w 25059"/>
                <a:gd name="connsiteY16" fmla="*/ 814 h 17703"/>
                <a:gd name="connsiteX17" fmla="*/ 7867 w 25059"/>
                <a:gd name="connsiteY17" fmla="*/ 1292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059" h="17703">
                  <a:moveTo>
                    <a:pt x="7867" y="1292"/>
                  </a:moveTo>
                  <a:cubicBezTo>
                    <a:pt x="7867" y="1292"/>
                    <a:pt x="18805" y="4272"/>
                    <a:pt x="20652" y="4348"/>
                  </a:cubicBezTo>
                  <a:cubicBezTo>
                    <a:pt x="22507" y="4432"/>
                    <a:pt x="23951" y="4918"/>
                    <a:pt x="23951" y="4918"/>
                  </a:cubicBezTo>
                  <a:cubicBezTo>
                    <a:pt x="23951" y="4918"/>
                    <a:pt x="25319" y="4751"/>
                    <a:pt x="25160" y="5640"/>
                  </a:cubicBezTo>
                  <a:cubicBezTo>
                    <a:pt x="25000" y="6522"/>
                    <a:pt x="24430" y="13120"/>
                    <a:pt x="24514" y="14572"/>
                  </a:cubicBezTo>
                  <a:cubicBezTo>
                    <a:pt x="24597" y="16016"/>
                    <a:pt x="24270" y="17225"/>
                    <a:pt x="23389" y="17544"/>
                  </a:cubicBezTo>
                  <a:cubicBezTo>
                    <a:pt x="22507" y="17863"/>
                    <a:pt x="20812" y="18031"/>
                    <a:pt x="18805" y="18031"/>
                  </a:cubicBezTo>
                  <a:cubicBezTo>
                    <a:pt x="16791" y="18031"/>
                    <a:pt x="14221" y="18031"/>
                    <a:pt x="12693" y="17947"/>
                  </a:cubicBezTo>
                  <a:cubicBezTo>
                    <a:pt x="11158" y="17863"/>
                    <a:pt x="9957" y="17301"/>
                    <a:pt x="8505" y="17058"/>
                  </a:cubicBezTo>
                  <a:cubicBezTo>
                    <a:pt x="7061" y="16822"/>
                    <a:pt x="7380" y="16579"/>
                    <a:pt x="5046" y="16335"/>
                  </a:cubicBezTo>
                  <a:cubicBezTo>
                    <a:pt x="2713" y="16092"/>
                    <a:pt x="1915" y="16503"/>
                    <a:pt x="1185" y="15857"/>
                  </a:cubicBezTo>
                  <a:cubicBezTo>
                    <a:pt x="463" y="15210"/>
                    <a:pt x="-16" y="15370"/>
                    <a:pt x="144" y="13607"/>
                  </a:cubicBezTo>
                  <a:cubicBezTo>
                    <a:pt x="303" y="11835"/>
                    <a:pt x="144" y="11273"/>
                    <a:pt x="463" y="9502"/>
                  </a:cubicBezTo>
                  <a:cubicBezTo>
                    <a:pt x="782" y="7731"/>
                    <a:pt x="1025" y="6279"/>
                    <a:pt x="1588" y="4432"/>
                  </a:cubicBezTo>
                  <a:cubicBezTo>
                    <a:pt x="2150" y="2577"/>
                    <a:pt x="1831" y="2098"/>
                    <a:pt x="2637" y="1376"/>
                  </a:cubicBezTo>
                  <a:cubicBezTo>
                    <a:pt x="3443" y="654"/>
                    <a:pt x="2796" y="327"/>
                    <a:pt x="4241" y="327"/>
                  </a:cubicBezTo>
                  <a:cubicBezTo>
                    <a:pt x="5693" y="327"/>
                    <a:pt x="6498" y="570"/>
                    <a:pt x="7061" y="814"/>
                  </a:cubicBezTo>
                  <a:cubicBezTo>
                    <a:pt x="7623" y="1049"/>
                    <a:pt x="7867" y="1292"/>
                    <a:pt x="7867" y="1292"/>
                  </a:cubicBezTo>
                  <a:close/>
                </a:path>
              </a:pathLst>
            </a:custGeom>
            <a:solidFill>
              <a:srgbClr val="231F20"/>
            </a:solidFill>
            <a:ln w="7575" cap="flat">
              <a:noFill/>
              <a:prstDash val="solid"/>
              <a:round/>
            </a:ln>
          </p:spPr>
          <p:txBody>
            <a:bodyPr rtlCol="0" anchor="ctr"/>
            <a:lstStyle/>
            <a:p>
              <a:endParaRPr lang="en-GB"/>
            </a:p>
          </p:txBody>
        </p:sp>
        <p:sp>
          <p:nvSpPr>
            <p:cNvPr id="518" name="Freeform: Shape 517">
              <a:extLst>
                <a:ext uri="{FF2B5EF4-FFF2-40B4-BE49-F238E27FC236}">
                  <a16:creationId xmlns:a16="http://schemas.microsoft.com/office/drawing/2014/main" id="{32188814-419B-4567-8FF7-C8F764C7774B}"/>
                </a:ext>
              </a:extLst>
            </p:cNvPr>
            <p:cNvSpPr/>
            <p:nvPr/>
          </p:nvSpPr>
          <p:spPr>
            <a:xfrm>
              <a:off x="7110271" y="4141601"/>
              <a:ext cx="25243" cy="16929"/>
            </a:xfrm>
            <a:custGeom>
              <a:avLst/>
              <a:gdLst>
                <a:gd name="connsiteX0" fmla="*/ 113 w 25243"/>
                <a:gd name="connsiteY0" fmla="*/ 337 h 16929"/>
                <a:gd name="connsiteX1" fmla="*/ 23685 w 25243"/>
                <a:gd name="connsiteY1" fmla="*/ 1227 h 16929"/>
                <a:gd name="connsiteX2" fmla="*/ 24491 w 25243"/>
                <a:gd name="connsiteY2" fmla="*/ 11040 h 16929"/>
                <a:gd name="connsiteX3" fmla="*/ 25053 w 25243"/>
                <a:gd name="connsiteY3" fmla="*/ 14499 h 16929"/>
                <a:gd name="connsiteX4" fmla="*/ 11698 w 25243"/>
                <a:gd name="connsiteY4" fmla="*/ 16992 h 16929"/>
                <a:gd name="connsiteX5" fmla="*/ 3731 w 25243"/>
                <a:gd name="connsiteY5" fmla="*/ 17235 h 16929"/>
                <a:gd name="connsiteX6" fmla="*/ 919 w 25243"/>
                <a:gd name="connsiteY6" fmla="*/ 17235 h 16929"/>
                <a:gd name="connsiteX7" fmla="*/ 113 w 25243"/>
                <a:gd name="connsiteY7" fmla="*/ 337 h 16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43" h="16929">
                  <a:moveTo>
                    <a:pt x="113" y="337"/>
                  </a:moveTo>
                  <a:lnTo>
                    <a:pt x="23685" y="1227"/>
                  </a:lnTo>
                  <a:cubicBezTo>
                    <a:pt x="23685" y="1227"/>
                    <a:pt x="23921" y="8706"/>
                    <a:pt x="24491" y="11040"/>
                  </a:cubicBezTo>
                  <a:cubicBezTo>
                    <a:pt x="25053" y="13366"/>
                    <a:pt x="25775" y="14096"/>
                    <a:pt x="25053" y="14499"/>
                  </a:cubicBezTo>
                  <a:cubicBezTo>
                    <a:pt x="24331" y="14902"/>
                    <a:pt x="15316" y="16589"/>
                    <a:pt x="11698" y="16992"/>
                  </a:cubicBezTo>
                  <a:cubicBezTo>
                    <a:pt x="8079" y="17395"/>
                    <a:pt x="5343" y="17235"/>
                    <a:pt x="3731" y="17235"/>
                  </a:cubicBezTo>
                  <a:lnTo>
                    <a:pt x="919" y="17235"/>
                  </a:lnTo>
                  <a:lnTo>
                    <a:pt x="113" y="337"/>
                  </a:lnTo>
                  <a:close/>
                </a:path>
              </a:pathLst>
            </a:custGeom>
            <a:solidFill>
              <a:srgbClr val="231F20"/>
            </a:solidFill>
            <a:ln w="7575" cap="flat">
              <a:noFill/>
              <a:prstDash val="solid"/>
              <a:round/>
            </a:ln>
          </p:spPr>
          <p:txBody>
            <a:bodyPr rtlCol="0" anchor="ctr"/>
            <a:lstStyle/>
            <a:p>
              <a:endParaRPr lang="en-GB"/>
            </a:p>
          </p:txBody>
        </p:sp>
        <p:sp>
          <p:nvSpPr>
            <p:cNvPr id="519" name="Freeform: Shape 518">
              <a:extLst>
                <a:ext uri="{FF2B5EF4-FFF2-40B4-BE49-F238E27FC236}">
                  <a16:creationId xmlns:a16="http://schemas.microsoft.com/office/drawing/2014/main" id="{159A489F-A114-4FE9-B2F9-D641AEFC0378}"/>
                </a:ext>
              </a:extLst>
            </p:cNvPr>
            <p:cNvSpPr/>
            <p:nvPr/>
          </p:nvSpPr>
          <p:spPr>
            <a:xfrm>
              <a:off x="7113570" y="4163641"/>
              <a:ext cx="28582" cy="20440"/>
            </a:xfrm>
            <a:custGeom>
              <a:avLst/>
              <a:gdLst>
                <a:gd name="connsiteX0" fmla="*/ 115 w 28582"/>
                <a:gd name="connsiteY0" fmla="*/ 4212 h 20440"/>
                <a:gd name="connsiteX1" fmla="*/ 23527 w 28582"/>
                <a:gd name="connsiteY1" fmla="*/ 351 h 20440"/>
                <a:gd name="connsiteX2" fmla="*/ 24409 w 28582"/>
                <a:gd name="connsiteY2" fmla="*/ 913 h 20440"/>
                <a:gd name="connsiteX3" fmla="*/ 28590 w 28582"/>
                <a:gd name="connsiteY3" fmla="*/ 11692 h 20440"/>
                <a:gd name="connsiteX4" fmla="*/ 28430 w 28582"/>
                <a:gd name="connsiteY4" fmla="*/ 12574 h 20440"/>
                <a:gd name="connsiteX5" fmla="*/ 5102 w 28582"/>
                <a:gd name="connsiteY5" fmla="*/ 20783 h 20440"/>
                <a:gd name="connsiteX6" fmla="*/ 4380 w 28582"/>
                <a:gd name="connsiteY6" fmla="*/ 19339 h 20440"/>
                <a:gd name="connsiteX7" fmla="*/ 191 w 28582"/>
                <a:gd name="connsiteY7" fmla="*/ 5497 h 20440"/>
                <a:gd name="connsiteX8" fmla="*/ 115 w 28582"/>
                <a:gd name="connsiteY8" fmla="*/ 4212 h 2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2" h="20440">
                  <a:moveTo>
                    <a:pt x="115" y="4212"/>
                  </a:moveTo>
                  <a:lnTo>
                    <a:pt x="23527" y="351"/>
                  </a:lnTo>
                  <a:cubicBezTo>
                    <a:pt x="23527" y="351"/>
                    <a:pt x="24006" y="267"/>
                    <a:pt x="24409" y="913"/>
                  </a:cubicBezTo>
                  <a:cubicBezTo>
                    <a:pt x="24812" y="1559"/>
                    <a:pt x="28590" y="11692"/>
                    <a:pt x="28590" y="11692"/>
                  </a:cubicBezTo>
                  <a:cubicBezTo>
                    <a:pt x="28590" y="11692"/>
                    <a:pt x="28917" y="12414"/>
                    <a:pt x="28430" y="12574"/>
                  </a:cubicBezTo>
                  <a:cubicBezTo>
                    <a:pt x="27951" y="12733"/>
                    <a:pt x="5102" y="20783"/>
                    <a:pt x="5102" y="20783"/>
                  </a:cubicBezTo>
                  <a:cubicBezTo>
                    <a:pt x="5102" y="20783"/>
                    <a:pt x="4942" y="20943"/>
                    <a:pt x="4380" y="19339"/>
                  </a:cubicBezTo>
                  <a:cubicBezTo>
                    <a:pt x="3817" y="17727"/>
                    <a:pt x="191" y="5497"/>
                    <a:pt x="191" y="5497"/>
                  </a:cubicBezTo>
                  <a:lnTo>
                    <a:pt x="115" y="4212"/>
                  </a:lnTo>
                  <a:close/>
                </a:path>
              </a:pathLst>
            </a:custGeom>
            <a:solidFill>
              <a:srgbClr val="231F20"/>
            </a:solidFill>
            <a:ln w="7575" cap="flat">
              <a:noFill/>
              <a:prstDash val="solid"/>
              <a:round/>
            </a:ln>
          </p:spPr>
          <p:txBody>
            <a:bodyPr rtlCol="0" anchor="ctr"/>
            <a:lstStyle/>
            <a:p>
              <a:endParaRPr lang="en-GB"/>
            </a:p>
          </p:txBody>
        </p:sp>
        <p:sp>
          <p:nvSpPr>
            <p:cNvPr id="520" name="Freeform: Shape 519">
              <a:extLst>
                <a:ext uri="{FF2B5EF4-FFF2-40B4-BE49-F238E27FC236}">
                  <a16:creationId xmlns:a16="http://schemas.microsoft.com/office/drawing/2014/main" id="{135A4684-AD36-4DA4-B23C-83618E300F17}"/>
                </a:ext>
              </a:extLst>
            </p:cNvPr>
            <p:cNvSpPr/>
            <p:nvPr/>
          </p:nvSpPr>
          <p:spPr>
            <a:xfrm>
              <a:off x="7122259" y="4183112"/>
              <a:ext cx="28510" cy="25183"/>
            </a:xfrm>
            <a:custGeom>
              <a:avLst/>
              <a:gdLst>
                <a:gd name="connsiteX0" fmla="*/ 119 w 28510"/>
                <a:gd name="connsiteY0" fmla="*/ 10816 h 25183"/>
                <a:gd name="connsiteX1" fmla="*/ 22968 w 28510"/>
                <a:gd name="connsiteY1" fmla="*/ 356 h 25183"/>
                <a:gd name="connsiteX2" fmla="*/ 28517 w 28510"/>
                <a:gd name="connsiteY2" fmla="*/ 11857 h 25183"/>
                <a:gd name="connsiteX3" fmla="*/ 28198 w 28510"/>
                <a:gd name="connsiteY3" fmla="*/ 12990 h 25183"/>
                <a:gd name="connsiteX4" fmla="*/ 6800 w 28510"/>
                <a:gd name="connsiteY4" fmla="*/ 25540 h 25183"/>
                <a:gd name="connsiteX5" fmla="*/ 119 w 28510"/>
                <a:gd name="connsiteY5" fmla="*/ 10816 h 25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0" h="25183">
                  <a:moveTo>
                    <a:pt x="119" y="10816"/>
                  </a:moveTo>
                  <a:lnTo>
                    <a:pt x="22968" y="356"/>
                  </a:lnTo>
                  <a:lnTo>
                    <a:pt x="28517" y="11857"/>
                  </a:lnTo>
                  <a:cubicBezTo>
                    <a:pt x="28517" y="11857"/>
                    <a:pt x="28920" y="12747"/>
                    <a:pt x="28198" y="12990"/>
                  </a:cubicBezTo>
                  <a:cubicBezTo>
                    <a:pt x="27468" y="13225"/>
                    <a:pt x="6800" y="25540"/>
                    <a:pt x="6800" y="25540"/>
                  </a:cubicBezTo>
                  <a:lnTo>
                    <a:pt x="119" y="10816"/>
                  </a:lnTo>
                  <a:close/>
                </a:path>
              </a:pathLst>
            </a:custGeom>
            <a:solidFill>
              <a:srgbClr val="231F20"/>
            </a:solidFill>
            <a:ln w="7575" cap="flat">
              <a:noFill/>
              <a:prstDash val="solid"/>
              <a:round/>
            </a:ln>
          </p:spPr>
          <p:txBody>
            <a:bodyPr rtlCol="0" anchor="ctr"/>
            <a:lstStyle/>
            <a:p>
              <a:endParaRPr lang="en-GB"/>
            </a:p>
          </p:txBody>
        </p:sp>
        <p:sp>
          <p:nvSpPr>
            <p:cNvPr id="521" name="Freeform: Shape 520">
              <a:extLst>
                <a:ext uri="{FF2B5EF4-FFF2-40B4-BE49-F238E27FC236}">
                  <a16:creationId xmlns:a16="http://schemas.microsoft.com/office/drawing/2014/main" id="{2595BF69-6F53-47F0-A889-54F809939122}"/>
                </a:ext>
              </a:extLst>
            </p:cNvPr>
            <p:cNvSpPr/>
            <p:nvPr/>
          </p:nvSpPr>
          <p:spPr>
            <a:xfrm>
              <a:off x="7144849" y="4091515"/>
              <a:ext cx="12285" cy="16868"/>
            </a:xfrm>
            <a:custGeom>
              <a:avLst/>
              <a:gdLst>
                <a:gd name="connsiteX0" fmla="*/ 9309 w 12285"/>
                <a:gd name="connsiteY0" fmla="*/ 454 h 16868"/>
                <a:gd name="connsiteX1" fmla="*/ 5607 w 12285"/>
                <a:gd name="connsiteY1" fmla="*/ 3267 h 16868"/>
                <a:gd name="connsiteX2" fmla="*/ 2475 w 12285"/>
                <a:gd name="connsiteY2" fmla="*/ 8580 h 16868"/>
                <a:gd name="connsiteX3" fmla="*/ 939 w 12285"/>
                <a:gd name="connsiteY3" fmla="*/ 12753 h 16868"/>
                <a:gd name="connsiteX4" fmla="*/ 141 w 12285"/>
                <a:gd name="connsiteY4" fmla="*/ 15817 h 16868"/>
                <a:gd name="connsiteX5" fmla="*/ 704 w 12285"/>
                <a:gd name="connsiteY5" fmla="*/ 17185 h 16868"/>
                <a:gd name="connsiteX6" fmla="*/ 2391 w 12285"/>
                <a:gd name="connsiteY6" fmla="*/ 16220 h 16868"/>
                <a:gd name="connsiteX7" fmla="*/ 5363 w 12285"/>
                <a:gd name="connsiteY7" fmla="*/ 12434 h 16868"/>
                <a:gd name="connsiteX8" fmla="*/ 8184 w 12285"/>
                <a:gd name="connsiteY8" fmla="*/ 9705 h 16868"/>
                <a:gd name="connsiteX9" fmla="*/ 11080 w 12285"/>
                <a:gd name="connsiteY9" fmla="*/ 7691 h 16868"/>
                <a:gd name="connsiteX10" fmla="*/ 11969 w 12285"/>
                <a:gd name="connsiteY10" fmla="*/ 6885 h 16868"/>
                <a:gd name="connsiteX11" fmla="*/ 12288 w 12285"/>
                <a:gd name="connsiteY11" fmla="*/ 4073 h 16868"/>
                <a:gd name="connsiteX12" fmla="*/ 11399 w 12285"/>
                <a:gd name="connsiteY12" fmla="*/ 1260 h 16868"/>
                <a:gd name="connsiteX13" fmla="*/ 10760 w 12285"/>
                <a:gd name="connsiteY13" fmla="*/ 371 h 16868"/>
                <a:gd name="connsiteX14" fmla="*/ 9309 w 12285"/>
                <a:gd name="connsiteY14" fmla="*/ 454 h 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85" h="16868">
                  <a:moveTo>
                    <a:pt x="9309" y="454"/>
                  </a:moveTo>
                  <a:cubicBezTo>
                    <a:pt x="9309" y="454"/>
                    <a:pt x="6739" y="1982"/>
                    <a:pt x="5607" y="3267"/>
                  </a:cubicBezTo>
                  <a:cubicBezTo>
                    <a:pt x="4482" y="4551"/>
                    <a:pt x="3037" y="7212"/>
                    <a:pt x="2475" y="8580"/>
                  </a:cubicBezTo>
                  <a:cubicBezTo>
                    <a:pt x="1905" y="9948"/>
                    <a:pt x="1183" y="11469"/>
                    <a:pt x="939" y="12753"/>
                  </a:cubicBezTo>
                  <a:cubicBezTo>
                    <a:pt x="704" y="14046"/>
                    <a:pt x="141" y="15414"/>
                    <a:pt x="141" y="15817"/>
                  </a:cubicBezTo>
                  <a:cubicBezTo>
                    <a:pt x="141" y="16220"/>
                    <a:pt x="-26" y="17185"/>
                    <a:pt x="704" y="17185"/>
                  </a:cubicBezTo>
                  <a:cubicBezTo>
                    <a:pt x="1426" y="17185"/>
                    <a:pt x="1905" y="16698"/>
                    <a:pt x="2391" y="16220"/>
                  </a:cubicBezTo>
                  <a:cubicBezTo>
                    <a:pt x="2870" y="15733"/>
                    <a:pt x="4565" y="13399"/>
                    <a:pt x="5363" y="12434"/>
                  </a:cubicBezTo>
                  <a:cubicBezTo>
                    <a:pt x="6169" y="11469"/>
                    <a:pt x="6329" y="10914"/>
                    <a:pt x="8184" y="9705"/>
                  </a:cubicBezTo>
                  <a:cubicBezTo>
                    <a:pt x="10031" y="8497"/>
                    <a:pt x="10677" y="8010"/>
                    <a:pt x="11080" y="7691"/>
                  </a:cubicBezTo>
                  <a:cubicBezTo>
                    <a:pt x="11483" y="7372"/>
                    <a:pt x="11969" y="6885"/>
                    <a:pt x="11969" y="6885"/>
                  </a:cubicBezTo>
                  <a:cubicBezTo>
                    <a:pt x="11969" y="6885"/>
                    <a:pt x="12691" y="5038"/>
                    <a:pt x="12288" y="4073"/>
                  </a:cubicBezTo>
                  <a:cubicBezTo>
                    <a:pt x="11885" y="3107"/>
                    <a:pt x="11642" y="1823"/>
                    <a:pt x="11399" y="1260"/>
                  </a:cubicBezTo>
                  <a:cubicBezTo>
                    <a:pt x="11163" y="698"/>
                    <a:pt x="11483" y="538"/>
                    <a:pt x="10760" y="371"/>
                  </a:cubicBezTo>
                  <a:cubicBezTo>
                    <a:pt x="10031" y="211"/>
                    <a:pt x="9309" y="454"/>
                    <a:pt x="9309" y="454"/>
                  </a:cubicBezTo>
                  <a:close/>
                </a:path>
              </a:pathLst>
            </a:custGeom>
            <a:solidFill>
              <a:srgbClr val="231F20"/>
            </a:solidFill>
            <a:ln w="7575" cap="flat">
              <a:noFill/>
              <a:prstDash val="solid"/>
              <a:round/>
            </a:ln>
          </p:spPr>
          <p:txBody>
            <a:bodyPr rtlCol="0" anchor="ctr"/>
            <a:lstStyle/>
            <a:p>
              <a:endParaRPr lang="en-GB"/>
            </a:p>
          </p:txBody>
        </p:sp>
        <p:sp>
          <p:nvSpPr>
            <p:cNvPr id="522" name="Freeform: Shape 521">
              <a:extLst>
                <a:ext uri="{FF2B5EF4-FFF2-40B4-BE49-F238E27FC236}">
                  <a16:creationId xmlns:a16="http://schemas.microsoft.com/office/drawing/2014/main" id="{A6FED01E-3713-42E6-8802-964AB8383966}"/>
                </a:ext>
              </a:extLst>
            </p:cNvPr>
            <p:cNvSpPr/>
            <p:nvPr/>
          </p:nvSpPr>
          <p:spPr>
            <a:xfrm>
              <a:off x="7141160" y="4108946"/>
              <a:ext cx="17107" cy="26253"/>
            </a:xfrm>
            <a:custGeom>
              <a:avLst/>
              <a:gdLst>
                <a:gd name="connsiteX0" fmla="*/ 15254 w 17107"/>
                <a:gd name="connsiteY0" fmla="*/ 326 h 26253"/>
                <a:gd name="connsiteX1" fmla="*/ 530 w 17107"/>
                <a:gd name="connsiteY1" fmla="*/ 13522 h 26253"/>
                <a:gd name="connsiteX2" fmla="*/ 127 w 17107"/>
                <a:gd name="connsiteY2" fmla="*/ 26147 h 26253"/>
                <a:gd name="connsiteX3" fmla="*/ 690 w 17107"/>
                <a:gd name="connsiteY3" fmla="*/ 26550 h 26253"/>
                <a:gd name="connsiteX4" fmla="*/ 16698 w 17107"/>
                <a:gd name="connsiteY4" fmla="*/ 12876 h 26253"/>
                <a:gd name="connsiteX5" fmla="*/ 17185 w 17107"/>
                <a:gd name="connsiteY5" fmla="*/ 9493 h 26253"/>
                <a:gd name="connsiteX6" fmla="*/ 16303 w 17107"/>
                <a:gd name="connsiteY6" fmla="*/ 561 h 26253"/>
                <a:gd name="connsiteX7" fmla="*/ 15254 w 17107"/>
                <a:gd name="connsiteY7" fmla="*/ 326 h 2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7" h="26253">
                  <a:moveTo>
                    <a:pt x="15254" y="326"/>
                  </a:moveTo>
                  <a:lnTo>
                    <a:pt x="530" y="13522"/>
                  </a:lnTo>
                  <a:lnTo>
                    <a:pt x="127" y="26147"/>
                  </a:lnTo>
                  <a:cubicBezTo>
                    <a:pt x="127" y="26147"/>
                    <a:pt x="51" y="26710"/>
                    <a:pt x="690" y="26550"/>
                  </a:cubicBezTo>
                  <a:cubicBezTo>
                    <a:pt x="1336" y="26383"/>
                    <a:pt x="16698" y="12876"/>
                    <a:pt x="16698" y="12876"/>
                  </a:cubicBezTo>
                  <a:cubicBezTo>
                    <a:pt x="16698" y="12876"/>
                    <a:pt x="17420" y="12229"/>
                    <a:pt x="17185" y="9493"/>
                  </a:cubicBezTo>
                  <a:cubicBezTo>
                    <a:pt x="16941" y="6756"/>
                    <a:pt x="16303" y="561"/>
                    <a:pt x="16303" y="561"/>
                  </a:cubicBezTo>
                  <a:lnTo>
                    <a:pt x="15254" y="326"/>
                  </a:lnTo>
                  <a:close/>
                </a:path>
              </a:pathLst>
            </a:custGeom>
            <a:solidFill>
              <a:srgbClr val="231F20"/>
            </a:solidFill>
            <a:ln w="7575" cap="flat">
              <a:noFill/>
              <a:prstDash val="solid"/>
              <a:round/>
            </a:ln>
          </p:spPr>
          <p:txBody>
            <a:bodyPr rtlCol="0" anchor="ctr"/>
            <a:lstStyle/>
            <a:p>
              <a:endParaRPr lang="en-GB"/>
            </a:p>
          </p:txBody>
        </p:sp>
        <p:sp>
          <p:nvSpPr>
            <p:cNvPr id="523" name="Freeform: Shape 522">
              <a:extLst>
                <a:ext uri="{FF2B5EF4-FFF2-40B4-BE49-F238E27FC236}">
                  <a16:creationId xmlns:a16="http://schemas.microsoft.com/office/drawing/2014/main" id="{AF3B9006-A5D2-42AF-9452-359434CBCA58}"/>
                </a:ext>
              </a:extLst>
            </p:cNvPr>
            <p:cNvSpPr/>
            <p:nvPr/>
          </p:nvSpPr>
          <p:spPr>
            <a:xfrm>
              <a:off x="7141163" y="4131830"/>
              <a:ext cx="18820" cy="24381"/>
            </a:xfrm>
            <a:custGeom>
              <a:avLst/>
              <a:gdLst>
                <a:gd name="connsiteX0" fmla="*/ 125 w 18820"/>
                <a:gd name="connsiteY0" fmla="*/ 15175 h 24381"/>
                <a:gd name="connsiteX1" fmla="*/ 16855 w 18820"/>
                <a:gd name="connsiteY1" fmla="*/ 619 h 24381"/>
                <a:gd name="connsiteX2" fmla="*/ 18307 w 18820"/>
                <a:gd name="connsiteY2" fmla="*/ 1098 h 24381"/>
                <a:gd name="connsiteX3" fmla="*/ 18946 w 18820"/>
                <a:gd name="connsiteY3" fmla="*/ 10987 h 24381"/>
                <a:gd name="connsiteX4" fmla="*/ 17980 w 18820"/>
                <a:gd name="connsiteY4" fmla="*/ 12842 h 24381"/>
                <a:gd name="connsiteX5" fmla="*/ 3340 w 18820"/>
                <a:gd name="connsiteY5" fmla="*/ 24343 h 24381"/>
                <a:gd name="connsiteX6" fmla="*/ 1653 w 18820"/>
                <a:gd name="connsiteY6" fmla="*/ 24267 h 24381"/>
                <a:gd name="connsiteX7" fmla="*/ 125 w 18820"/>
                <a:gd name="connsiteY7" fmla="*/ 15175 h 24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0" h="24381">
                  <a:moveTo>
                    <a:pt x="125" y="15175"/>
                  </a:moveTo>
                  <a:lnTo>
                    <a:pt x="16855" y="619"/>
                  </a:lnTo>
                  <a:cubicBezTo>
                    <a:pt x="16855" y="619"/>
                    <a:pt x="18147" y="-270"/>
                    <a:pt x="18307" y="1098"/>
                  </a:cubicBezTo>
                  <a:cubicBezTo>
                    <a:pt x="18467" y="2466"/>
                    <a:pt x="18946" y="10987"/>
                    <a:pt x="18946" y="10987"/>
                  </a:cubicBezTo>
                  <a:cubicBezTo>
                    <a:pt x="18946" y="10987"/>
                    <a:pt x="18702" y="12355"/>
                    <a:pt x="17980" y="12842"/>
                  </a:cubicBezTo>
                  <a:cubicBezTo>
                    <a:pt x="17258" y="13321"/>
                    <a:pt x="3340" y="24343"/>
                    <a:pt x="3340" y="24343"/>
                  </a:cubicBezTo>
                  <a:cubicBezTo>
                    <a:pt x="3340" y="24343"/>
                    <a:pt x="1896" y="25232"/>
                    <a:pt x="1653" y="24267"/>
                  </a:cubicBezTo>
                  <a:cubicBezTo>
                    <a:pt x="1417" y="23301"/>
                    <a:pt x="125" y="15175"/>
                    <a:pt x="125" y="15175"/>
                  </a:cubicBezTo>
                  <a:close/>
                </a:path>
              </a:pathLst>
            </a:custGeom>
            <a:solidFill>
              <a:srgbClr val="231F20"/>
            </a:solidFill>
            <a:ln w="7575" cap="flat">
              <a:noFill/>
              <a:prstDash val="solid"/>
              <a:round/>
            </a:ln>
          </p:spPr>
          <p:txBody>
            <a:bodyPr rtlCol="0" anchor="ctr"/>
            <a:lstStyle/>
            <a:p>
              <a:endParaRPr lang="en-GB"/>
            </a:p>
          </p:txBody>
        </p:sp>
        <p:sp>
          <p:nvSpPr>
            <p:cNvPr id="524" name="Freeform: Shape 523">
              <a:extLst>
                <a:ext uri="{FF2B5EF4-FFF2-40B4-BE49-F238E27FC236}">
                  <a16:creationId xmlns:a16="http://schemas.microsoft.com/office/drawing/2014/main" id="{7BE507C0-EF0D-44FA-9F51-EB397972252D}"/>
                </a:ext>
              </a:extLst>
            </p:cNvPr>
            <p:cNvSpPr/>
            <p:nvPr/>
          </p:nvSpPr>
          <p:spPr>
            <a:xfrm>
              <a:off x="7145914" y="4152895"/>
              <a:ext cx="15924" cy="21830"/>
            </a:xfrm>
            <a:custGeom>
              <a:avLst/>
              <a:gdLst>
                <a:gd name="connsiteX0" fmla="*/ 202 w 15924"/>
                <a:gd name="connsiteY0" fmla="*/ 12377 h 21830"/>
                <a:gd name="connsiteX1" fmla="*/ 13717 w 15924"/>
                <a:gd name="connsiteY1" fmla="*/ 557 h 21830"/>
                <a:gd name="connsiteX2" fmla="*/ 15732 w 15924"/>
                <a:gd name="connsiteY2" fmla="*/ 3370 h 21830"/>
                <a:gd name="connsiteX3" fmla="*/ 16051 w 15924"/>
                <a:gd name="connsiteY3" fmla="*/ 10211 h 21830"/>
                <a:gd name="connsiteX4" fmla="*/ 14842 w 15924"/>
                <a:gd name="connsiteY4" fmla="*/ 11982 h 21830"/>
                <a:gd name="connsiteX5" fmla="*/ 4147 w 15924"/>
                <a:gd name="connsiteY5" fmla="*/ 21469 h 21830"/>
                <a:gd name="connsiteX6" fmla="*/ 1973 w 15924"/>
                <a:gd name="connsiteY6" fmla="*/ 21309 h 21830"/>
                <a:gd name="connsiteX7" fmla="*/ 126 w 15924"/>
                <a:gd name="connsiteY7" fmla="*/ 14308 h 21830"/>
                <a:gd name="connsiteX8" fmla="*/ 202 w 15924"/>
                <a:gd name="connsiteY8" fmla="*/ 12377 h 21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24" h="21830">
                  <a:moveTo>
                    <a:pt x="202" y="12377"/>
                  </a:moveTo>
                  <a:lnTo>
                    <a:pt x="13717" y="557"/>
                  </a:lnTo>
                  <a:cubicBezTo>
                    <a:pt x="13717" y="557"/>
                    <a:pt x="15648" y="-811"/>
                    <a:pt x="15732" y="3370"/>
                  </a:cubicBezTo>
                  <a:cubicBezTo>
                    <a:pt x="15808" y="7550"/>
                    <a:pt x="16051" y="10211"/>
                    <a:pt x="16051" y="10211"/>
                  </a:cubicBezTo>
                  <a:cubicBezTo>
                    <a:pt x="16051" y="10211"/>
                    <a:pt x="16051" y="11009"/>
                    <a:pt x="14842" y="11982"/>
                  </a:cubicBezTo>
                  <a:cubicBezTo>
                    <a:pt x="13634" y="12947"/>
                    <a:pt x="4147" y="21469"/>
                    <a:pt x="4147" y="21469"/>
                  </a:cubicBezTo>
                  <a:cubicBezTo>
                    <a:pt x="4147" y="21469"/>
                    <a:pt x="2452" y="23156"/>
                    <a:pt x="1973" y="21309"/>
                  </a:cubicBezTo>
                  <a:cubicBezTo>
                    <a:pt x="1487" y="19462"/>
                    <a:pt x="126" y="14308"/>
                    <a:pt x="126" y="14308"/>
                  </a:cubicBezTo>
                  <a:lnTo>
                    <a:pt x="202" y="12377"/>
                  </a:lnTo>
                  <a:close/>
                </a:path>
              </a:pathLst>
            </a:custGeom>
            <a:solidFill>
              <a:srgbClr val="231F20"/>
            </a:solidFill>
            <a:ln w="7575" cap="flat">
              <a:noFill/>
              <a:prstDash val="solid"/>
              <a:round/>
            </a:ln>
          </p:spPr>
          <p:txBody>
            <a:bodyPr rtlCol="0" anchor="ctr"/>
            <a:lstStyle/>
            <a:p>
              <a:endParaRPr lang="en-GB"/>
            </a:p>
          </p:txBody>
        </p:sp>
        <p:sp>
          <p:nvSpPr>
            <p:cNvPr id="525" name="Freeform: Shape 524">
              <a:extLst>
                <a:ext uri="{FF2B5EF4-FFF2-40B4-BE49-F238E27FC236}">
                  <a16:creationId xmlns:a16="http://schemas.microsoft.com/office/drawing/2014/main" id="{79CDDABF-7F91-40EF-BBEF-880E2331488F}"/>
                </a:ext>
              </a:extLst>
            </p:cNvPr>
            <p:cNvSpPr/>
            <p:nvPr/>
          </p:nvSpPr>
          <p:spPr>
            <a:xfrm>
              <a:off x="7151490" y="4175229"/>
              <a:ext cx="11633" cy="15924"/>
            </a:xfrm>
            <a:custGeom>
              <a:avLst/>
              <a:gdLst>
                <a:gd name="connsiteX0" fmla="*/ 10955 w 11633"/>
                <a:gd name="connsiteY0" fmla="*/ 594 h 15924"/>
                <a:gd name="connsiteX1" fmla="*/ 11761 w 11633"/>
                <a:gd name="connsiteY1" fmla="*/ 9921 h 15924"/>
                <a:gd name="connsiteX2" fmla="*/ 4525 w 11633"/>
                <a:gd name="connsiteY2" fmla="*/ 16276 h 15924"/>
                <a:gd name="connsiteX3" fmla="*/ 260 w 11633"/>
                <a:gd name="connsiteY3" fmla="*/ 7990 h 15924"/>
                <a:gd name="connsiteX4" fmla="*/ 663 w 11633"/>
                <a:gd name="connsiteY4" fmla="*/ 6379 h 15924"/>
                <a:gd name="connsiteX5" fmla="*/ 9990 w 11633"/>
                <a:gd name="connsiteY5" fmla="*/ 351 h 15924"/>
                <a:gd name="connsiteX6" fmla="*/ 10955 w 11633"/>
                <a:gd name="connsiteY6" fmla="*/ 594 h 15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33" h="15924">
                  <a:moveTo>
                    <a:pt x="10955" y="594"/>
                  </a:moveTo>
                  <a:lnTo>
                    <a:pt x="11761" y="9921"/>
                  </a:lnTo>
                  <a:lnTo>
                    <a:pt x="4525" y="16276"/>
                  </a:lnTo>
                  <a:lnTo>
                    <a:pt x="260" y="7990"/>
                  </a:lnTo>
                  <a:cubicBezTo>
                    <a:pt x="260" y="7990"/>
                    <a:pt x="-226" y="6706"/>
                    <a:pt x="663" y="6379"/>
                  </a:cubicBezTo>
                  <a:cubicBezTo>
                    <a:pt x="1545" y="6060"/>
                    <a:pt x="9990" y="351"/>
                    <a:pt x="9990" y="351"/>
                  </a:cubicBezTo>
                  <a:lnTo>
                    <a:pt x="10955" y="594"/>
                  </a:lnTo>
                  <a:close/>
                </a:path>
              </a:pathLst>
            </a:custGeom>
            <a:solidFill>
              <a:srgbClr val="231F20"/>
            </a:solidFill>
            <a:ln w="7575" cap="flat">
              <a:noFill/>
              <a:prstDash val="solid"/>
              <a:round/>
            </a:ln>
          </p:spPr>
          <p:txBody>
            <a:bodyPr rtlCol="0" anchor="ctr"/>
            <a:lstStyle/>
            <a:p>
              <a:endParaRPr lang="en-GB"/>
            </a:p>
          </p:txBody>
        </p:sp>
        <p:sp>
          <p:nvSpPr>
            <p:cNvPr id="526" name="Freeform: Shape 525">
              <a:extLst>
                <a:ext uri="{FF2B5EF4-FFF2-40B4-BE49-F238E27FC236}">
                  <a16:creationId xmlns:a16="http://schemas.microsoft.com/office/drawing/2014/main" id="{B9F76774-5E5F-4653-BC51-E2B894EAD959}"/>
                </a:ext>
              </a:extLst>
            </p:cNvPr>
            <p:cNvSpPr/>
            <p:nvPr/>
          </p:nvSpPr>
          <p:spPr>
            <a:xfrm>
              <a:off x="7162880" y="4090041"/>
              <a:ext cx="12967" cy="14875"/>
            </a:xfrm>
            <a:custGeom>
              <a:avLst/>
              <a:gdLst>
                <a:gd name="connsiteX0" fmla="*/ 1820 w 12967"/>
                <a:gd name="connsiteY0" fmla="*/ 315 h 14875"/>
                <a:gd name="connsiteX1" fmla="*/ 10029 w 12967"/>
                <a:gd name="connsiteY1" fmla="*/ 8601 h 14875"/>
                <a:gd name="connsiteX2" fmla="*/ 13085 w 12967"/>
                <a:gd name="connsiteY2" fmla="*/ 14469 h 14875"/>
                <a:gd name="connsiteX3" fmla="*/ 12523 w 12967"/>
                <a:gd name="connsiteY3" fmla="*/ 15191 h 14875"/>
                <a:gd name="connsiteX4" fmla="*/ 9870 w 12967"/>
                <a:gd name="connsiteY4" fmla="*/ 13268 h 14875"/>
                <a:gd name="connsiteX5" fmla="*/ 3994 w 12967"/>
                <a:gd name="connsiteY5" fmla="*/ 9087 h 14875"/>
                <a:gd name="connsiteX6" fmla="*/ 619 w 12967"/>
                <a:gd name="connsiteY6" fmla="*/ 7795 h 14875"/>
                <a:gd name="connsiteX7" fmla="*/ 216 w 12967"/>
                <a:gd name="connsiteY7" fmla="*/ 7719 h 14875"/>
                <a:gd name="connsiteX8" fmla="*/ 132 w 12967"/>
                <a:gd name="connsiteY8" fmla="*/ 802 h 14875"/>
                <a:gd name="connsiteX9" fmla="*/ 938 w 12967"/>
                <a:gd name="connsiteY9" fmla="*/ 399 h 14875"/>
                <a:gd name="connsiteX10" fmla="*/ 1820 w 12967"/>
                <a:gd name="connsiteY10" fmla="*/ 315 h 1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7" h="14875">
                  <a:moveTo>
                    <a:pt x="1820" y="315"/>
                  </a:moveTo>
                  <a:cubicBezTo>
                    <a:pt x="1820" y="315"/>
                    <a:pt x="7377" y="4017"/>
                    <a:pt x="10029" y="8601"/>
                  </a:cubicBezTo>
                  <a:cubicBezTo>
                    <a:pt x="12682" y="13185"/>
                    <a:pt x="13085" y="14469"/>
                    <a:pt x="13085" y="14469"/>
                  </a:cubicBezTo>
                  <a:cubicBezTo>
                    <a:pt x="13085" y="14469"/>
                    <a:pt x="13245" y="15191"/>
                    <a:pt x="12523" y="15191"/>
                  </a:cubicBezTo>
                  <a:cubicBezTo>
                    <a:pt x="11801" y="15191"/>
                    <a:pt x="10835" y="13663"/>
                    <a:pt x="9870" y="13268"/>
                  </a:cubicBezTo>
                  <a:cubicBezTo>
                    <a:pt x="8904" y="12865"/>
                    <a:pt x="5446" y="9650"/>
                    <a:pt x="3994" y="9087"/>
                  </a:cubicBezTo>
                  <a:cubicBezTo>
                    <a:pt x="2542" y="8517"/>
                    <a:pt x="619" y="7795"/>
                    <a:pt x="619" y="7795"/>
                  </a:cubicBezTo>
                  <a:lnTo>
                    <a:pt x="216" y="7719"/>
                  </a:lnTo>
                  <a:lnTo>
                    <a:pt x="132" y="802"/>
                  </a:lnTo>
                  <a:cubicBezTo>
                    <a:pt x="132" y="802"/>
                    <a:pt x="459" y="399"/>
                    <a:pt x="938" y="399"/>
                  </a:cubicBezTo>
                  <a:cubicBezTo>
                    <a:pt x="1417" y="399"/>
                    <a:pt x="1820" y="315"/>
                    <a:pt x="1820" y="315"/>
                  </a:cubicBezTo>
                  <a:close/>
                </a:path>
              </a:pathLst>
            </a:custGeom>
            <a:solidFill>
              <a:srgbClr val="231F20"/>
            </a:solidFill>
            <a:ln w="7575" cap="flat">
              <a:noFill/>
              <a:prstDash val="solid"/>
              <a:round/>
            </a:ln>
          </p:spPr>
          <p:txBody>
            <a:bodyPr rtlCol="0" anchor="ctr"/>
            <a:lstStyle/>
            <a:p>
              <a:endParaRPr lang="en-GB"/>
            </a:p>
          </p:txBody>
        </p:sp>
        <p:sp>
          <p:nvSpPr>
            <p:cNvPr id="527" name="Freeform: Shape 526">
              <a:extLst>
                <a:ext uri="{FF2B5EF4-FFF2-40B4-BE49-F238E27FC236}">
                  <a16:creationId xmlns:a16="http://schemas.microsoft.com/office/drawing/2014/main" id="{D640974B-0BE3-4904-84B5-FF7414BEA455}"/>
                </a:ext>
              </a:extLst>
            </p:cNvPr>
            <p:cNvSpPr/>
            <p:nvPr/>
          </p:nvSpPr>
          <p:spPr>
            <a:xfrm>
              <a:off x="7164087" y="4108223"/>
              <a:ext cx="19659" cy="20995"/>
            </a:xfrm>
            <a:custGeom>
              <a:avLst/>
              <a:gdLst>
                <a:gd name="connsiteX0" fmla="*/ 1504 w 19659"/>
                <a:gd name="connsiteY0" fmla="*/ 324 h 20995"/>
                <a:gd name="connsiteX1" fmla="*/ 11561 w 19659"/>
                <a:gd name="connsiteY1" fmla="*/ 5630 h 20995"/>
                <a:gd name="connsiteX2" fmla="*/ 13332 w 19659"/>
                <a:gd name="connsiteY2" fmla="*/ 5949 h 20995"/>
                <a:gd name="connsiteX3" fmla="*/ 15255 w 19659"/>
                <a:gd name="connsiteY3" fmla="*/ 7082 h 20995"/>
                <a:gd name="connsiteX4" fmla="*/ 16867 w 19659"/>
                <a:gd name="connsiteY4" fmla="*/ 9978 h 20995"/>
                <a:gd name="connsiteX5" fmla="*/ 18721 w 19659"/>
                <a:gd name="connsiteY5" fmla="*/ 15443 h 20995"/>
                <a:gd name="connsiteX6" fmla="*/ 18881 w 19659"/>
                <a:gd name="connsiteY6" fmla="*/ 18742 h 20995"/>
                <a:gd name="connsiteX7" fmla="*/ 19679 w 19659"/>
                <a:gd name="connsiteY7" fmla="*/ 20270 h 20995"/>
                <a:gd name="connsiteX8" fmla="*/ 18881 w 19659"/>
                <a:gd name="connsiteY8" fmla="*/ 21319 h 20995"/>
                <a:gd name="connsiteX9" fmla="*/ 1261 w 19659"/>
                <a:gd name="connsiteY9" fmla="*/ 12228 h 20995"/>
                <a:gd name="connsiteX10" fmla="*/ 782 w 19659"/>
                <a:gd name="connsiteY10" fmla="*/ 10138 h 20995"/>
                <a:gd name="connsiteX11" fmla="*/ 372 w 19659"/>
                <a:gd name="connsiteY11" fmla="*/ 2171 h 20995"/>
                <a:gd name="connsiteX12" fmla="*/ 296 w 19659"/>
                <a:gd name="connsiteY12" fmla="*/ 324 h 20995"/>
                <a:gd name="connsiteX13" fmla="*/ 1504 w 19659"/>
                <a:gd name="connsiteY13" fmla="*/ 324 h 2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59" h="20995">
                  <a:moveTo>
                    <a:pt x="1504" y="324"/>
                  </a:moveTo>
                  <a:lnTo>
                    <a:pt x="11561" y="5630"/>
                  </a:lnTo>
                  <a:cubicBezTo>
                    <a:pt x="11561" y="5630"/>
                    <a:pt x="12207" y="5630"/>
                    <a:pt x="13332" y="5949"/>
                  </a:cubicBezTo>
                  <a:cubicBezTo>
                    <a:pt x="14457" y="6276"/>
                    <a:pt x="14138" y="5068"/>
                    <a:pt x="15255" y="7082"/>
                  </a:cubicBezTo>
                  <a:cubicBezTo>
                    <a:pt x="16388" y="9089"/>
                    <a:pt x="15901" y="7561"/>
                    <a:pt x="16867" y="9978"/>
                  </a:cubicBezTo>
                  <a:cubicBezTo>
                    <a:pt x="17832" y="12388"/>
                    <a:pt x="18721" y="13437"/>
                    <a:pt x="18721" y="15443"/>
                  </a:cubicBezTo>
                  <a:cubicBezTo>
                    <a:pt x="18721" y="17458"/>
                    <a:pt x="18151" y="18180"/>
                    <a:pt x="18881" y="18742"/>
                  </a:cubicBezTo>
                  <a:cubicBezTo>
                    <a:pt x="19603" y="19305"/>
                    <a:pt x="20006" y="19632"/>
                    <a:pt x="19679" y="20270"/>
                  </a:cubicBezTo>
                  <a:cubicBezTo>
                    <a:pt x="19360" y="20916"/>
                    <a:pt x="19603" y="21236"/>
                    <a:pt x="18881" y="21319"/>
                  </a:cubicBezTo>
                  <a:cubicBezTo>
                    <a:pt x="18151" y="21395"/>
                    <a:pt x="1261" y="12228"/>
                    <a:pt x="1261" y="12228"/>
                  </a:cubicBezTo>
                  <a:cubicBezTo>
                    <a:pt x="1261" y="12228"/>
                    <a:pt x="782" y="12867"/>
                    <a:pt x="782" y="10138"/>
                  </a:cubicBezTo>
                  <a:cubicBezTo>
                    <a:pt x="782" y="7401"/>
                    <a:pt x="372" y="2171"/>
                    <a:pt x="372" y="2171"/>
                  </a:cubicBezTo>
                  <a:cubicBezTo>
                    <a:pt x="372" y="2171"/>
                    <a:pt x="-107" y="324"/>
                    <a:pt x="296" y="324"/>
                  </a:cubicBezTo>
                  <a:lnTo>
                    <a:pt x="1504" y="324"/>
                  </a:lnTo>
                  <a:close/>
                </a:path>
              </a:pathLst>
            </a:custGeom>
            <a:solidFill>
              <a:srgbClr val="231F20"/>
            </a:solidFill>
            <a:ln w="7575" cap="flat">
              <a:noFill/>
              <a:prstDash val="solid"/>
              <a:round/>
            </a:ln>
          </p:spPr>
          <p:txBody>
            <a:bodyPr rtlCol="0" anchor="ctr"/>
            <a:lstStyle/>
            <a:p>
              <a:endParaRPr lang="en-GB"/>
            </a:p>
          </p:txBody>
        </p:sp>
        <p:sp>
          <p:nvSpPr>
            <p:cNvPr id="528" name="Freeform: Shape 527">
              <a:extLst>
                <a:ext uri="{FF2B5EF4-FFF2-40B4-BE49-F238E27FC236}">
                  <a16:creationId xmlns:a16="http://schemas.microsoft.com/office/drawing/2014/main" id="{61B86918-2787-49AC-B65D-38BEDCAD1427}"/>
                </a:ext>
              </a:extLst>
            </p:cNvPr>
            <p:cNvSpPr/>
            <p:nvPr/>
          </p:nvSpPr>
          <p:spPr>
            <a:xfrm>
              <a:off x="7165367" y="4129941"/>
              <a:ext cx="20522" cy="22309"/>
            </a:xfrm>
            <a:custGeom>
              <a:avLst/>
              <a:gdLst>
                <a:gd name="connsiteX0" fmla="*/ 2643 w 20522"/>
                <a:gd name="connsiteY0" fmla="*/ 896 h 22309"/>
                <a:gd name="connsiteX1" fmla="*/ 18651 w 20522"/>
                <a:gd name="connsiteY1" fmla="*/ 9182 h 22309"/>
                <a:gd name="connsiteX2" fmla="*/ 20095 w 20522"/>
                <a:gd name="connsiteY2" fmla="*/ 9904 h 22309"/>
                <a:gd name="connsiteX3" fmla="*/ 20658 w 20522"/>
                <a:gd name="connsiteY3" fmla="*/ 21488 h 22309"/>
                <a:gd name="connsiteX4" fmla="*/ 18248 w 20522"/>
                <a:gd name="connsiteY4" fmla="*/ 22210 h 22309"/>
                <a:gd name="connsiteX5" fmla="*/ 1996 w 20522"/>
                <a:gd name="connsiteY5" fmla="*/ 11272 h 22309"/>
                <a:gd name="connsiteX6" fmla="*/ 955 w 20522"/>
                <a:gd name="connsiteY6" fmla="*/ 9341 h 22309"/>
                <a:gd name="connsiteX7" fmla="*/ 225 w 20522"/>
                <a:gd name="connsiteY7" fmla="*/ 1702 h 22309"/>
                <a:gd name="connsiteX8" fmla="*/ 469 w 20522"/>
                <a:gd name="connsiteY8" fmla="*/ 653 h 22309"/>
                <a:gd name="connsiteX9" fmla="*/ 2240 w 20522"/>
                <a:gd name="connsiteY9" fmla="*/ 334 h 22309"/>
                <a:gd name="connsiteX10" fmla="*/ 2643 w 20522"/>
                <a:gd name="connsiteY10" fmla="*/ 896 h 2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22" h="22309">
                  <a:moveTo>
                    <a:pt x="2643" y="896"/>
                  </a:moveTo>
                  <a:lnTo>
                    <a:pt x="18651" y="9182"/>
                  </a:lnTo>
                  <a:cubicBezTo>
                    <a:pt x="18651" y="9182"/>
                    <a:pt x="20019" y="8862"/>
                    <a:pt x="20095" y="9904"/>
                  </a:cubicBezTo>
                  <a:cubicBezTo>
                    <a:pt x="20179" y="10953"/>
                    <a:pt x="20658" y="21488"/>
                    <a:pt x="20658" y="21488"/>
                  </a:cubicBezTo>
                  <a:cubicBezTo>
                    <a:pt x="20658" y="21488"/>
                    <a:pt x="20095" y="23502"/>
                    <a:pt x="18248" y="22210"/>
                  </a:cubicBezTo>
                  <a:cubicBezTo>
                    <a:pt x="16393" y="20926"/>
                    <a:pt x="1996" y="11272"/>
                    <a:pt x="1996" y="11272"/>
                  </a:cubicBezTo>
                  <a:cubicBezTo>
                    <a:pt x="1996" y="11272"/>
                    <a:pt x="871" y="10550"/>
                    <a:pt x="955" y="9341"/>
                  </a:cubicBezTo>
                  <a:cubicBezTo>
                    <a:pt x="1031" y="8133"/>
                    <a:pt x="225" y="1702"/>
                    <a:pt x="225" y="1702"/>
                  </a:cubicBezTo>
                  <a:cubicBezTo>
                    <a:pt x="225" y="1702"/>
                    <a:pt x="-94" y="972"/>
                    <a:pt x="469" y="653"/>
                  </a:cubicBezTo>
                  <a:cubicBezTo>
                    <a:pt x="1031" y="334"/>
                    <a:pt x="2240" y="334"/>
                    <a:pt x="2240" y="334"/>
                  </a:cubicBezTo>
                  <a:lnTo>
                    <a:pt x="2643" y="896"/>
                  </a:lnTo>
                  <a:close/>
                </a:path>
              </a:pathLst>
            </a:custGeom>
            <a:solidFill>
              <a:srgbClr val="231F20"/>
            </a:solidFill>
            <a:ln w="7575" cap="flat">
              <a:noFill/>
              <a:prstDash val="solid"/>
              <a:round/>
            </a:ln>
          </p:spPr>
          <p:txBody>
            <a:bodyPr rtlCol="0" anchor="ctr"/>
            <a:lstStyle/>
            <a:p>
              <a:endParaRPr lang="en-GB"/>
            </a:p>
          </p:txBody>
        </p:sp>
        <p:sp>
          <p:nvSpPr>
            <p:cNvPr id="529" name="Freeform: Shape 528">
              <a:extLst>
                <a:ext uri="{FF2B5EF4-FFF2-40B4-BE49-F238E27FC236}">
                  <a16:creationId xmlns:a16="http://schemas.microsoft.com/office/drawing/2014/main" id="{5FB4EC45-AE13-482F-A709-A202ADACF270}"/>
                </a:ext>
              </a:extLst>
            </p:cNvPr>
            <p:cNvSpPr/>
            <p:nvPr/>
          </p:nvSpPr>
          <p:spPr>
            <a:xfrm>
              <a:off x="7167359" y="4151984"/>
              <a:ext cx="18719" cy="20361"/>
            </a:xfrm>
            <a:custGeom>
              <a:avLst/>
              <a:gdLst>
                <a:gd name="connsiteX0" fmla="*/ 894 w 18719"/>
                <a:gd name="connsiteY0" fmla="*/ 342 h 20361"/>
                <a:gd name="connsiteX1" fmla="*/ 16500 w 18719"/>
                <a:gd name="connsiteY1" fmla="*/ 8149 h 20361"/>
                <a:gd name="connsiteX2" fmla="*/ 18826 w 18719"/>
                <a:gd name="connsiteY2" fmla="*/ 11121 h 20361"/>
                <a:gd name="connsiteX3" fmla="*/ 18431 w 18719"/>
                <a:gd name="connsiteY3" fmla="*/ 17879 h 20361"/>
                <a:gd name="connsiteX4" fmla="*/ 17138 w 18719"/>
                <a:gd name="connsiteY4" fmla="*/ 20699 h 20361"/>
                <a:gd name="connsiteX5" fmla="*/ 12790 w 18719"/>
                <a:gd name="connsiteY5" fmla="*/ 19407 h 20361"/>
                <a:gd name="connsiteX6" fmla="*/ 1206 w 18719"/>
                <a:gd name="connsiteY6" fmla="*/ 11927 h 20361"/>
                <a:gd name="connsiteX7" fmla="*/ 165 w 18719"/>
                <a:gd name="connsiteY7" fmla="*/ 10315 h 20361"/>
                <a:gd name="connsiteX8" fmla="*/ 165 w 18719"/>
                <a:gd name="connsiteY8" fmla="*/ 1232 h 20361"/>
                <a:gd name="connsiteX9" fmla="*/ 894 w 18719"/>
                <a:gd name="connsiteY9" fmla="*/ 342 h 20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19" h="20361">
                  <a:moveTo>
                    <a:pt x="894" y="342"/>
                  </a:moveTo>
                  <a:cubicBezTo>
                    <a:pt x="894" y="342"/>
                    <a:pt x="14888" y="6781"/>
                    <a:pt x="16500" y="8149"/>
                  </a:cubicBezTo>
                  <a:cubicBezTo>
                    <a:pt x="18104" y="9510"/>
                    <a:pt x="18750" y="9274"/>
                    <a:pt x="18826" y="11121"/>
                  </a:cubicBezTo>
                  <a:cubicBezTo>
                    <a:pt x="18909" y="12968"/>
                    <a:pt x="18826" y="15705"/>
                    <a:pt x="18431" y="17879"/>
                  </a:cubicBezTo>
                  <a:cubicBezTo>
                    <a:pt x="18020" y="20053"/>
                    <a:pt x="18590" y="20775"/>
                    <a:pt x="17138" y="20699"/>
                  </a:cubicBezTo>
                  <a:cubicBezTo>
                    <a:pt x="15694" y="20615"/>
                    <a:pt x="14485" y="20456"/>
                    <a:pt x="12790" y="19407"/>
                  </a:cubicBezTo>
                  <a:cubicBezTo>
                    <a:pt x="11103" y="18358"/>
                    <a:pt x="1206" y="11927"/>
                    <a:pt x="1206" y="11927"/>
                  </a:cubicBezTo>
                  <a:cubicBezTo>
                    <a:pt x="1206" y="11927"/>
                    <a:pt x="-71" y="10718"/>
                    <a:pt x="165" y="10315"/>
                  </a:cubicBezTo>
                  <a:cubicBezTo>
                    <a:pt x="408" y="9912"/>
                    <a:pt x="165" y="1232"/>
                    <a:pt x="165" y="1232"/>
                  </a:cubicBezTo>
                  <a:lnTo>
                    <a:pt x="894" y="342"/>
                  </a:lnTo>
                  <a:close/>
                </a:path>
              </a:pathLst>
            </a:custGeom>
            <a:solidFill>
              <a:srgbClr val="231F20"/>
            </a:solidFill>
            <a:ln w="7575" cap="flat">
              <a:noFill/>
              <a:prstDash val="solid"/>
              <a:round/>
            </a:ln>
          </p:spPr>
          <p:txBody>
            <a:bodyPr rtlCol="0" anchor="ctr"/>
            <a:lstStyle/>
            <a:p>
              <a:endParaRPr lang="en-GB"/>
            </a:p>
          </p:txBody>
        </p:sp>
        <p:sp>
          <p:nvSpPr>
            <p:cNvPr id="530" name="Freeform: Shape 529">
              <a:extLst>
                <a:ext uri="{FF2B5EF4-FFF2-40B4-BE49-F238E27FC236}">
                  <a16:creationId xmlns:a16="http://schemas.microsoft.com/office/drawing/2014/main" id="{A1E47795-CAE6-46F6-AD68-9D1BF0F9B4FF}"/>
                </a:ext>
              </a:extLst>
            </p:cNvPr>
            <p:cNvSpPr/>
            <p:nvPr/>
          </p:nvSpPr>
          <p:spPr>
            <a:xfrm>
              <a:off x="7168415" y="4174082"/>
              <a:ext cx="14298" cy="19194"/>
            </a:xfrm>
            <a:custGeom>
              <a:avLst/>
              <a:gdLst>
                <a:gd name="connsiteX0" fmla="*/ 5865 w 14298"/>
                <a:gd name="connsiteY0" fmla="*/ 3346 h 19194"/>
                <a:gd name="connsiteX1" fmla="*/ 12859 w 14298"/>
                <a:gd name="connsiteY1" fmla="*/ 8819 h 19194"/>
                <a:gd name="connsiteX2" fmla="*/ 14310 w 14298"/>
                <a:gd name="connsiteY2" fmla="*/ 12118 h 19194"/>
                <a:gd name="connsiteX3" fmla="*/ 13102 w 14298"/>
                <a:gd name="connsiteY3" fmla="*/ 18716 h 19194"/>
                <a:gd name="connsiteX4" fmla="*/ 10289 w 14298"/>
                <a:gd name="connsiteY4" fmla="*/ 18632 h 19194"/>
                <a:gd name="connsiteX5" fmla="*/ 1685 w 14298"/>
                <a:gd name="connsiteY5" fmla="*/ 11950 h 19194"/>
                <a:gd name="connsiteX6" fmla="*/ 233 w 14298"/>
                <a:gd name="connsiteY6" fmla="*/ 9784 h 19194"/>
                <a:gd name="connsiteX7" fmla="*/ 149 w 14298"/>
                <a:gd name="connsiteY7" fmla="*/ 2547 h 19194"/>
                <a:gd name="connsiteX8" fmla="*/ 2239 w 14298"/>
                <a:gd name="connsiteY8" fmla="*/ 852 h 19194"/>
                <a:gd name="connsiteX9" fmla="*/ 5865 w 14298"/>
                <a:gd name="connsiteY9" fmla="*/ 3346 h 19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98" h="19194">
                  <a:moveTo>
                    <a:pt x="5865" y="3346"/>
                  </a:moveTo>
                  <a:lnTo>
                    <a:pt x="12859" y="8819"/>
                  </a:lnTo>
                  <a:cubicBezTo>
                    <a:pt x="12859" y="8819"/>
                    <a:pt x="14956" y="8902"/>
                    <a:pt x="14310" y="12118"/>
                  </a:cubicBezTo>
                  <a:cubicBezTo>
                    <a:pt x="13664" y="15333"/>
                    <a:pt x="13102" y="18716"/>
                    <a:pt x="13102" y="18716"/>
                  </a:cubicBezTo>
                  <a:cubicBezTo>
                    <a:pt x="13102" y="18716"/>
                    <a:pt x="12942" y="20639"/>
                    <a:pt x="10289" y="18632"/>
                  </a:cubicBezTo>
                  <a:cubicBezTo>
                    <a:pt x="7636" y="16625"/>
                    <a:pt x="1685" y="11950"/>
                    <a:pt x="1685" y="11950"/>
                  </a:cubicBezTo>
                  <a:cubicBezTo>
                    <a:pt x="1685" y="11950"/>
                    <a:pt x="73" y="11312"/>
                    <a:pt x="233" y="9784"/>
                  </a:cubicBezTo>
                  <a:cubicBezTo>
                    <a:pt x="392" y="8256"/>
                    <a:pt x="149" y="2547"/>
                    <a:pt x="149" y="2547"/>
                  </a:cubicBezTo>
                  <a:cubicBezTo>
                    <a:pt x="149" y="2547"/>
                    <a:pt x="-170" y="-911"/>
                    <a:pt x="2239" y="852"/>
                  </a:cubicBezTo>
                  <a:cubicBezTo>
                    <a:pt x="4657" y="2623"/>
                    <a:pt x="5865" y="3346"/>
                    <a:pt x="5865" y="3346"/>
                  </a:cubicBezTo>
                  <a:close/>
                </a:path>
              </a:pathLst>
            </a:custGeom>
            <a:solidFill>
              <a:srgbClr val="231F20"/>
            </a:solidFill>
            <a:ln w="7575" cap="flat">
              <a:noFill/>
              <a:prstDash val="solid"/>
              <a:round/>
            </a:ln>
          </p:spPr>
          <p:txBody>
            <a:bodyPr rtlCol="0" anchor="ctr"/>
            <a:lstStyle/>
            <a:p>
              <a:endParaRPr lang="en-GB"/>
            </a:p>
          </p:txBody>
        </p:sp>
        <p:sp>
          <p:nvSpPr>
            <p:cNvPr id="531" name="Freeform: Shape 530">
              <a:extLst>
                <a:ext uri="{FF2B5EF4-FFF2-40B4-BE49-F238E27FC236}">
                  <a16:creationId xmlns:a16="http://schemas.microsoft.com/office/drawing/2014/main" id="{1F12E059-DEAC-4D13-BFEF-87CE8B4AA516}"/>
                </a:ext>
              </a:extLst>
            </p:cNvPr>
            <p:cNvSpPr/>
            <p:nvPr/>
          </p:nvSpPr>
          <p:spPr>
            <a:xfrm>
              <a:off x="7182763" y="4093590"/>
              <a:ext cx="24326" cy="22635"/>
            </a:xfrm>
            <a:custGeom>
              <a:avLst/>
              <a:gdLst>
                <a:gd name="connsiteX0" fmla="*/ 2624 w 24326"/>
                <a:gd name="connsiteY0" fmla="*/ 8840 h 22635"/>
                <a:gd name="connsiteX1" fmla="*/ 17424 w 24326"/>
                <a:gd name="connsiteY1" fmla="*/ 1033 h 22635"/>
                <a:gd name="connsiteX2" fmla="*/ 19521 w 24326"/>
                <a:gd name="connsiteY2" fmla="*/ 714 h 22635"/>
                <a:gd name="connsiteX3" fmla="*/ 23862 w 24326"/>
                <a:gd name="connsiteY3" fmla="*/ 11326 h 22635"/>
                <a:gd name="connsiteX4" fmla="*/ 23299 w 24326"/>
                <a:gd name="connsiteY4" fmla="*/ 14952 h 22635"/>
                <a:gd name="connsiteX5" fmla="*/ 10506 w 24326"/>
                <a:gd name="connsiteY5" fmla="*/ 20417 h 22635"/>
                <a:gd name="connsiteX6" fmla="*/ 8256 w 24326"/>
                <a:gd name="connsiteY6" fmla="*/ 21139 h 22635"/>
                <a:gd name="connsiteX7" fmla="*/ 4554 w 24326"/>
                <a:gd name="connsiteY7" fmla="*/ 21702 h 22635"/>
                <a:gd name="connsiteX8" fmla="*/ 1012 w 24326"/>
                <a:gd name="connsiteY8" fmla="*/ 12375 h 22635"/>
                <a:gd name="connsiteX9" fmla="*/ 290 w 24326"/>
                <a:gd name="connsiteY9" fmla="*/ 9881 h 22635"/>
                <a:gd name="connsiteX10" fmla="*/ 2624 w 24326"/>
                <a:gd name="connsiteY10" fmla="*/ 8840 h 22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26" h="22635">
                  <a:moveTo>
                    <a:pt x="2624" y="8840"/>
                  </a:moveTo>
                  <a:lnTo>
                    <a:pt x="17424" y="1033"/>
                  </a:lnTo>
                  <a:cubicBezTo>
                    <a:pt x="17424" y="1033"/>
                    <a:pt x="18556" y="-335"/>
                    <a:pt x="19521" y="714"/>
                  </a:cubicBezTo>
                  <a:cubicBezTo>
                    <a:pt x="20487" y="1756"/>
                    <a:pt x="23862" y="11326"/>
                    <a:pt x="23862" y="11326"/>
                  </a:cubicBezTo>
                  <a:cubicBezTo>
                    <a:pt x="23862" y="11326"/>
                    <a:pt x="25549" y="14305"/>
                    <a:pt x="23299" y="14952"/>
                  </a:cubicBezTo>
                  <a:cubicBezTo>
                    <a:pt x="21049" y="15590"/>
                    <a:pt x="10506" y="20417"/>
                    <a:pt x="10506" y="20417"/>
                  </a:cubicBezTo>
                  <a:cubicBezTo>
                    <a:pt x="10506" y="20417"/>
                    <a:pt x="9222" y="20174"/>
                    <a:pt x="8256" y="21139"/>
                  </a:cubicBezTo>
                  <a:cubicBezTo>
                    <a:pt x="7291" y="22104"/>
                    <a:pt x="5277" y="24362"/>
                    <a:pt x="4554" y="21702"/>
                  </a:cubicBezTo>
                  <a:cubicBezTo>
                    <a:pt x="3832" y="19049"/>
                    <a:pt x="1658" y="12534"/>
                    <a:pt x="1012" y="12375"/>
                  </a:cubicBezTo>
                  <a:cubicBezTo>
                    <a:pt x="374" y="12215"/>
                    <a:pt x="-113" y="10041"/>
                    <a:pt x="290" y="9881"/>
                  </a:cubicBezTo>
                  <a:cubicBezTo>
                    <a:pt x="693" y="9722"/>
                    <a:pt x="2624" y="8840"/>
                    <a:pt x="2624" y="8840"/>
                  </a:cubicBezTo>
                  <a:close/>
                </a:path>
              </a:pathLst>
            </a:custGeom>
            <a:solidFill>
              <a:srgbClr val="231F20"/>
            </a:solidFill>
            <a:ln w="7575" cap="flat">
              <a:noFill/>
              <a:prstDash val="solid"/>
              <a:round/>
            </a:ln>
          </p:spPr>
          <p:txBody>
            <a:bodyPr rtlCol="0" anchor="ctr"/>
            <a:lstStyle/>
            <a:p>
              <a:endParaRPr lang="en-GB"/>
            </a:p>
          </p:txBody>
        </p:sp>
        <p:sp>
          <p:nvSpPr>
            <p:cNvPr id="532" name="Freeform: Shape 531">
              <a:extLst>
                <a:ext uri="{FF2B5EF4-FFF2-40B4-BE49-F238E27FC236}">
                  <a16:creationId xmlns:a16="http://schemas.microsoft.com/office/drawing/2014/main" id="{AB24E2DC-0AA5-4FE3-8E99-BF43D75885E6}"/>
                </a:ext>
              </a:extLst>
            </p:cNvPr>
            <p:cNvSpPr/>
            <p:nvPr/>
          </p:nvSpPr>
          <p:spPr>
            <a:xfrm>
              <a:off x="7189838" y="4117953"/>
              <a:ext cx="24031" cy="19237"/>
            </a:xfrm>
            <a:custGeom>
              <a:avLst/>
              <a:gdLst>
                <a:gd name="connsiteX0" fmla="*/ 2553 w 24031"/>
                <a:gd name="connsiteY0" fmla="*/ 5961 h 19237"/>
                <a:gd name="connsiteX1" fmla="*/ 8505 w 24031"/>
                <a:gd name="connsiteY1" fmla="*/ 3225 h 19237"/>
                <a:gd name="connsiteX2" fmla="*/ 13096 w 24031"/>
                <a:gd name="connsiteY2" fmla="*/ 2259 h 19237"/>
                <a:gd name="connsiteX3" fmla="*/ 15346 w 24031"/>
                <a:gd name="connsiteY3" fmla="*/ 2176 h 19237"/>
                <a:gd name="connsiteX4" fmla="*/ 16714 w 24031"/>
                <a:gd name="connsiteY4" fmla="*/ 815 h 19237"/>
                <a:gd name="connsiteX5" fmla="*/ 19846 w 24031"/>
                <a:gd name="connsiteY5" fmla="*/ 329 h 19237"/>
                <a:gd name="connsiteX6" fmla="*/ 22263 w 24031"/>
                <a:gd name="connsiteY6" fmla="*/ 1780 h 19237"/>
                <a:gd name="connsiteX7" fmla="*/ 23715 w 24031"/>
                <a:gd name="connsiteY7" fmla="*/ 9747 h 19237"/>
                <a:gd name="connsiteX8" fmla="*/ 24110 w 24031"/>
                <a:gd name="connsiteY8" fmla="*/ 13441 h 19237"/>
                <a:gd name="connsiteX9" fmla="*/ 21374 w 24031"/>
                <a:gd name="connsiteY9" fmla="*/ 15296 h 19237"/>
                <a:gd name="connsiteX10" fmla="*/ 15019 w 24031"/>
                <a:gd name="connsiteY10" fmla="*/ 16337 h 19237"/>
                <a:gd name="connsiteX11" fmla="*/ 9949 w 24031"/>
                <a:gd name="connsiteY11" fmla="*/ 17386 h 19237"/>
                <a:gd name="connsiteX12" fmla="*/ 7060 w 24031"/>
                <a:gd name="connsiteY12" fmla="*/ 17629 h 19237"/>
                <a:gd name="connsiteX13" fmla="*/ 4970 w 24031"/>
                <a:gd name="connsiteY13" fmla="*/ 18184 h 19237"/>
                <a:gd name="connsiteX14" fmla="*/ 3199 w 24031"/>
                <a:gd name="connsiteY14" fmla="*/ 19560 h 19237"/>
                <a:gd name="connsiteX15" fmla="*/ 1511 w 24031"/>
                <a:gd name="connsiteY15" fmla="*/ 18671 h 19237"/>
                <a:gd name="connsiteX16" fmla="*/ 1025 w 24031"/>
                <a:gd name="connsiteY16" fmla="*/ 14566 h 19237"/>
                <a:gd name="connsiteX17" fmla="*/ 941 w 24031"/>
                <a:gd name="connsiteY17" fmla="*/ 10864 h 19237"/>
                <a:gd name="connsiteX18" fmla="*/ 219 w 24031"/>
                <a:gd name="connsiteY18" fmla="*/ 8454 h 19237"/>
                <a:gd name="connsiteX19" fmla="*/ 706 w 24031"/>
                <a:gd name="connsiteY19" fmla="*/ 6843 h 19237"/>
                <a:gd name="connsiteX20" fmla="*/ 2553 w 24031"/>
                <a:gd name="connsiteY20" fmla="*/ 5961 h 19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31" h="19237">
                  <a:moveTo>
                    <a:pt x="2553" y="5961"/>
                  </a:moveTo>
                  <a:cubicBezTo>
                    <a:pt x="2553" y="5961"/>
                    <a:pt x="5449" y="3871"/>
                    <a:pt x="8505" y="3225"/>
                  </a:cubicBezTo>
                  <a:cubicBezTo>
                    <a:pt x="11560" y="2586"/>
                    <a:pt x="11484" y="2100"/>
                    <a:pt x="13096" y="2259"/>
                  </a:cubicBezTo>
                  <a:cubicBezTo>
                    <a:pt x="14700" y="2419"/>
                    <a:pt x="14456" y="2746"/>
                    <a:pt x="15346" y="2176"/>
                  </a:cubicBezTo>
                  <a:cubicBezTo>
                    <a:pt x="16228" y="1621"/>
                    <a:pt x="15346" y="1134"/>
                    <a:pt x="16714" y="815"/>
                  </a:cubicBezTo>
                  <a:cubicBezTo>
                    <a:pt x="18082" y="488"/>
                    <a:pt x="18804" y="329"/>
                    <a:pt x="19846" y="329"/>
                  </a:cubicBezTo>
                  <a:cubicBezTo>
                    <a:pt x="20895" y="329"/>
                    <a:pt x="22020" y="253"/>
                    <a:pt x="22263" y="1780"/>
                  </a:cubicBezTo>
                  <a:cubicBezTo>
                    <a:pt x="22506" y="3308"/>
                    <a:pt x="23548" y="7649"/>
                    <a:pt x="23715" y="9747"/>
                  </a:cubicBezTo>
                  <a:cubicBezTo>
                    <a:pt x="23875" y="11829"/>
                    <a:pt x="24353" y="12559"/>
                    <a:pt x="24110" y="13441"/>
                  </a:cubicBezTo>
                  <a:cubicBezTo>
                    <a:pt x="23875" y="14330"/>
                    <a:pt x="22423" y="15296"/>
                    <a:pt x="21374" y="15296"/>
                  </a:cubicBezTo>
                  <a:cubicBezTo>
                    <a:pt x="20332" y="15296"/>
                    <a:pt x="16311" y="16094"/>
                    <a:pt x="15019" y="16337"/>
                  </a:cubicBezTo>
                  <a:cubicBezTo>
                    <a:pt x="13734" y="16580"/>
                    <a:pt x="10998" y="17302"/>
                    <a:pt x="9949" y="17386"/>
                  </a:cubicBezTo>
                  <a:cubicBezTo>
                    <a:pt x="8907" y="17462"/>
                    <a:pt x="8345" y="17302"/>
                    <a:pt x="7060" y="17629"/>
                  </a:cubicBezTo>
                  <a:cubicBezTo>
                    <a:pt x="5768" y="17949"/>
                    <a:pt x="5365" y="17546"/>
                    <a:pt x="4970" y="18184"/>
                  </a:cubicBezTo>
                  <a:cubicBezTo>
                    <a:pt x="4559" y="18830"/>
                    <a:pt x="4240" y="19636"/>
                    <a:pt x="3199" y="19560"/>
                  </a:cubicBezTo>
                  <a:cubicBezTo>
                    <a:pt x="2150" y="19476"/>
                    <a:pt x="1671" y="19317"/>
                    <a:pt x="1511" y="18671"/>
                  </a:cubicBezTo>
                  <a:cubicBezTo>
                    <a:pt x="1344" y="18025"/>
                    <a:pt x="1184" y="16580"/>
                    <a:pt x="1025" y="14566"/>
                  </a:cubicBezTo>
                  <a:cubicBezTo>
                    <a:pt x="865" y="12559"/>
                    <a:pt x="1025" y="12156"/>
                    <a:pt x="941" y="10864"/>
                  </a:cubicBezTo>
                  <a:cubicBezTo>
                    <a:pt x="865" y="9579"/>
                    <a:pt x="379" y="8698"/>
                    <a:pt x="219" y="8454"/>
                  </a:cubicBezTo>
                  <a:cubicBezTo>
                    <a:pt x="59" y="8211"/>
                    <a:pt x="135" y="7329"/>
                    <a:pt x="706" y="6843"/>
                  </a:cubicBezTo>
                  <a:cubicBezTo>
                    <a:pt x="1268" y="6364"/>
                    <a:pt x="2553" y="5961"/>
                    <a:pt x="2553" y="5961"/>
                  </a:cubicBezTo>
                  <a:close/>
                </a:path>
              </a:pathLst>
            </a:custGeom>
            <a:solidFill>
              <a:srgbClr val="231F20"/>
            </a:solidFill>
            <a:ln w="7575" cap="flat">
              <a:noFill/>
              <a:prstDash val="solid"/>
              <a:round/>
            </a:ln>
          </p:spPr>
          <p:txBody>
            <a:bodyPr rtlCol="0" anchor="ctr"/>
            <a:lstStyle/>
            <a:p>
              <a:endParaRPr lang="en-GB"/>
            </a:p>
          </p:txBody>
        </p:sp>
        <p:sp>
          <p:nvSpPr>
            <p:cNvPr id="533" name="Freeform: Shape 532">
              <a:extLst>
                <a:ext uri="{FF2B5EF4-FFF2-40B4-BE49-F238E27FC236}">
                  <a16:creationId xmlns:a16="http://schemas.microsoft.com/office/drawing/2014/main" id="{0A79F9D6-3D33-48B6-8B2D-3E3EB471EF2F}"/>
                </a:ext>
              </a:extLst>
            </p:cNvPr>
            <p:cNvSpPr/>
            <p:nvPr/>
          </p:nvSpPr>
          <p:spPr>
            <a:xfrm>
              <a:off x="7192140" y="4140622"/>
              <a:ext cx="23836" cy="15543"/>
            </a:xfrm>
            <a:custGeom>
              <a:avLst/>
              <a:gdLst>
                <a:gd name="connsiteX0" fmla="*/ 2661 w 23836"/>
                <a:gd name="connsiteY0" fmla="*/ 4052 h 15543"/>
                <a:gd name="connsiteX1" fmla="*/ 7891 w 23836"/>
                <a:gd name="connsiteY1" fmla="*/ 2843 h 15543"/>
                <a:gd name="connsiteX2" fmla="*/ 11350 w 23836"/>
                <a:gd name="connsiteY2" fmla="*/ 1962 h 15543"/>
                <a:gd name="connsiteX3" fmla="*/ 14413 w 23836"/>
                <a:gd name="connsiteY3" fmla="*/ 1802 h 15543"/>
                <a:gd name="connsiteX4" fmla="*/ 16176 w 23836"/>
                <a:gd name="connsiteY4" fmla="*/ 1878 h 15543"/>
                <a:gd name="connsiteX5" fmla="*/ 19559 w 23836"/>
                <a:gd name="connsiteY5" fmla="*/ 593 h 15543"/>
                <a:gd name="connsiteX6" fmla="*/ 21969 w 23836"/>
                <a:gd name="connsiteY6" fmla="*/ 753 h 15543"/>
                <a:gd name="connsiteX7" fmla="*/ 23261 w 23836"/>
                <a:gd name="connsiteY7" fmla="*/ 2684 h 15543"/>
                <a:gd name="connsiteX8" fmla="*/ 23983 w 23836"/>
                <a:gd name="connsiteY8" fmla="*/ 12657 h 15543"/>
                <a:gd name="connsiteX9" fmla="*/ 22371 w 23836"/>
                <a:gd name="connsiteY9" fmla="*/ 15234 h 15543"/>
                <a:gd name="connsiteX10" fmla="*/ 7009 w 23836"/>
                <a:gd name="connsiteY10" fmla="*/ 15796 h 15543"/>
                <a:gd name="connsiteX11" fmla="*/ 4919 w 23836"/>
                <a:gd name="connsiteY11" fmla="*/ 15393 h 15543"/>
                <a:gd name="connsiteX12" fmla="*/ 2828 w 23836"/>
                <a:gd name="connsiteY12" fmla="*/ 15880 h 15543"/>
                <a:gd name="connsiteX13" fmla="*/ 2099 w 23836"/>
                <a:gd name="connsiteY13" fmla="*/ 15796 h 15543"/>
                <a:gd name="connsiteX14" fmla="*/ 1377 w 23836"/>
                <a:gd name="connsiteY14" fmla="*/ 15636 h 15543"/>
                <a:gd name="connsiteX15" fmla="*/ 252 w 23836"/>
                <a:gd name="connsiteY15" fmla="*/ 14109 h 15543"/>
                <a:gd name="connsiteX16" fmla="*/ 252 w 23836"/>
                <a:gd name="connsiteY16" fmla="*/ 5899 h 15543"/>
                <a:gd name="connsiteX17" fmla="*/ 890 w 23836"/>
                <a:gd name="connsiteY17" fmla="*/ 4615 h 15543"/>
                <a:gd name="connsiteX18" fmla="*/ 2661 w 23836"/>
                <a:gd name="connsiteY18" fmla="*/ 4052 h 15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36" h="15543">
                  <a:moveTo>
                    <a:pt x="2661" y="4052"/>
                  </a:moveTo>
                  <a:cubicBezTo>
                    <a:pt x="2661" y="4052"/>
                    <a:pt x="6363" y="2927"/>
                    <a:pt x="7891" y="2843"/>
                  </a:cubicBezTo>
                  <a:cubicBezTo>
                    <a:pt x="9419" y="2767"/>
                    <a:pt x="9822" y="2121"/>
                    <a:pt x="11350" y="1962"/>
                  </a:cubicBezTo>
                  <a:cubicBezTo>
                    <a:pt x="12877" y="1802"/>
                    <a:pt x="13280" y="1642"/>
                    <a:pt x="14413" y="1802"/>
                  </a:cubicBezTo>
                  <a:cubicBezTo>
                    <a:pt x="15538" y="1962"/>
                    <a:pt x="15135" y="2038"/>
                    <a:pt x="16176" y="1878"/>
                  </a:cubicBezTo>
                  <a:cubicBezTo>
                    <a:pt x="17225" y="1718"/>
                    <a:pt x="18594" y="753"/>
                    <a:pt x="19559" y="593"/>
                  </a:cubicBezTo>
                  <a:cubicBezTo>
                    <a:pt x="20524" y="434"/>
                    <a:pt x="20844" y="31"/>
                    <a:pt x="21969" y="753"/>
                  </a:cubicBezTo>
                  <a:cubicBezTo>
                    <a:pt x="23094" y="1475"/>
                    <a:pt x="23177" y="2197"/>
                    <a:pt x="23261" y="2684"/>
                  </a:cubicBezTo>
                  <a:cubicBezTo>
                    <a:pt x="23337" y="3163"/>
                    <a:pt x="23983" y="12657"/>
                    <a:pt x="23983" y="12657"/>
                  </a:cubicBezTo>
                  <a:cubicBezTo>
                    <a:pt x="23983" y="12657"/>
                    <a:pt x="23496" y="15074"/>
                    <a:pt x="22371" y="15234"/>
                  </a:cubicBezTo>
                  <a:cubicBezTo>
                    <a:pt x="21247" y="15393"/>
                    <a:pt x="7009" y="15796"/>
                    <a:pt x="7009" y="15796"/>
                  </a:cubicBezTo>
                  <a:cubicBezTo>
                    <a:pt x="7009" y="15796"/>
                    <a:pt x="5801" y="14914"/>
                    <a:pt x="4919" y="15393"/>
                  </a:cubicBezTo>
                  <a:cubicBezTo>
                    <a:pt x="4029" y="15880"/>
                    <a:pt x="3383" y="15880"/>
                    <a:pt x="2828" y="15880"/>
                  </a:cubicBezTo>
                  <a:cubicBezTo>
                    <a:pt x="2258" y="15880"/>
                    <a:pt x="2099" y="15796"/>
                    <a:pt x="2099" y="15796"/>
                  </a:cubicBezTo>
                  <a:cubicBezTo>
                    <a:pt x="2099" y="15796"/>
                    <a:pt x="1696" y="15880"/>
                    <a:pt x="1377" y="15636"/>
                  </a:cubicBezTo>
                  <a:cubicBezTo>
                    <a:pt x="1057" y="15393"/>
                    <a:pt x="252" y="16039"/>
                    <a:pt x="252" y="14109"/>
                  </a:cubicBezTo>
                  <a:lnTo>
                    <a:pt x="252" y="5899"/>
                  </a:lnTo>
                  <a:cubicBezTo>
                    <a:pt x="252" y="5899"/>
                    <a:pt x="-235" y="4934"/>
                    <a:pt x="890" y="4615"/>
                  </a:cubicBezTo>
                  <a:cubicBezTo>
                    <a:pt x="2023" y="4295"/>
                    <a:pt x="2661" y="4052"/>
                    <a:pt x="2661" y="4052"/>
                  </a:cubicBezTo>
                  <a:close/>
                </a:path>
              </a:pathLst>
            </a:custGeom>
            <a:solidFill>
              <a:srgbClr val="231F20"/>
            </a:solidFill>
            <a:ln w="7575" cap="flat">
              <a:noFill/>
              <a:prstDash val="solid"/>
              <a:round/>
            </a:ln>
          </p:spPr>
          <p:txBody>
            <a:bodyPr rtlCol="0" anchor="ctr"/>
            <a:lstStyle/>
            <a:p>
              <a:endParaRPr lang="en-GB"/>
            </a:p>
          </p:txBody>
        </p:sp>
        <p:sp>
          <p:nvSpPr>
            <p:cNvPr id="534" name="Freeform: Shape 533">
              <a:extLst>
                <a:ext uri="{FF2B5EF4-FFF2-40B4-BE49-F238E27FC236}">
                  <a16:creationId xmlns:a16="http://schemas.microsoft.com/office/drawing/2014/main" id="{A61923C5-D4A7-4B75-AB3D-52C4925E28BB}"/>
                </a:ext>
              </a:extLst>
            </p:cNvPr>
            <p:cNvSpPr/>
            <p:nvPr/>
          </p:nvSpPr>
          <p:spPr>
            <a:xfrm>
              <a:off x="7191034" y="4163663"/>
              <a:ext cx="25267" cy="15676"/>
            </a:xfrm>
            <a:custGeom>
              <a:avLst/>
              <a:gdLst>
                <a:gd name="connsiteX0" fmla="*/ 2407 w 25267"/>
                <a:gd name="connsiteY0" fmla="*/ 648 h 15676"/>
                <a:gd name="connsiteX1" fmla="*/ 14956 w 25267"/>
                <a:gd name="connsiteY1" fmla="*/ 412 h 15676"/>
                <a:gd name="connsiteX2" fmla="*/ 18172 w 25267"/>
                <a:gd name="connsiteY2" fmla="*/ 572 h 15676"/>
                <a:gd name="connsiteX3" fmla="*/ 19456 w 25267"/>
                <a:gd name="connsiteY3" fmla="*/ 1134 h 15676"/>
                <a:gd name="connsiteX4" fmla="*/ 21068 w 25267"/>
                <a:gd name="connsiteY4" fmla="*/ 732 h 15676"/>
                <a:gd name="connsiteX5" fmla="*/ 23964 w 25267"/>
                <a:gd name="connsiteY5" fmla="*/ 572 h 15676"/>
                <a:gd name="connsiteX6" fmla="*/ 25408 w 25267"/>
                <a:gd name="connsiteY6" fmla="*/ 2662 h 15676"/>
                <a:gd name="connsiteX7" fmla="*/ 24283 w 25267"/>
                <a:gd name="connsiteY7" fmla="*/ 9503 h 15676"/>
                <a:gd name="connsiteX8" fmla="*/ 22755 w 25267"/>
                <a:gd name="connsiteY8" fmla="*/ 14414 h 15676"/>
                <a:gd name="connsiteX9" fmla="*/ 22915 w 25267"/>
                <a:gd name="connsiteY9" fmla="*/ 15691 h 15676"/>
                <a:gd name="connsiteX10" fmla="*/ 20749 w 25267"/>
                <a:gd name="connsiteY10" fmla="*/ 16018 h 15676"/>
                <a:gd name="connsiteX11" fmla="*/ 15678 w 25267"/>
                <a:gd name="connsiteY11" fmla="*/ 14969 h 15676"/>
                <a:gd name="connsiteX12" fmla="*/ 12136 w 25267"/>
                <a:gd name="connsiteY12" fmla="*/ 14330 h 15676"/>
                <a:gd name="connsiteX13" fmla="*/ 9240 w 25267"/>
                <a:gd name="connsiteY13" fmla="*/ 13927 h 15676"/>
                <a:gd name="connsiteX14" fmla="*/ 5143 w 25267"/>
                <a:gd name="connsiteY14" fmla="*/ 13684 h 15676"/>
                <a:gd name="connsiteX15" fmla="*/ 2163 w 25267"/>
                <a:gd name="connsiteY15" fmla="*/ 13365 h 15676"/>
                <a:gd name="connsiteX16" fmla="*/ 795 w 25267"/>
                <a:gd name="connsiteY16" fmla="*/ 12400 h 15676"/>
                <a:gd name="connsiteX17" fmla="*/ 316 w 25267"/>
                <a:gd name="connsiteY17" fmla="*/ 10872 h 15676"/>
                <a:gd name="connsiteX18" fmla="*/ 233 w 25267"/>
                <a:gd name="connsiteY18" fmla="*/ 6843 h 15676"/>
                <a:gd name="connsiteX19" fmla="*/ 476 w 25267"/>
                <a:gd name="connsiteY19" fmla="*/ 2100 h 15676"/>
                <a:gd name="connsiteX20" fmla="*/ 1122 w 25267"/>
                <a:gd name="connsiteY20" fmla="*/ 815 h 15676"/>
                <a:gd name="connsiteX21" fmla="*/ 2407 w 25267"/>
                <a:gd name="connsiteY21" fmla="*/ 648 h 1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267" h="15676">
                  <a:moveTo>
                    <a:pt x="2407" y="648"/>
                  </a:moveTo>
                  <a:cubicBezTo>
                    <a:pt x="2407" y="648"/>
                    <a:pt x="13345" y="253"/>
                    <a:pt x="14956" y="412"/>
                  </a:cubicBezTo>
                  <a:cubicBezTo>
                    <a:pt x="16560" y="572"/>
                    <a:pt x="17693" y="572"/>
                    <a:pt x="18172" y="572"/>
                  </a:cubicBezTo>
                  <a:cubicBezTo>
                    <a:pt x="18658" y="572"/>
                    <a:pt x="18575" y="1058"/>
                    <a:pt x="19456" y="1134"/>
                  </a:cubicBezTo>
                  <a:cubicBezTo>
                    <a:pt x="20346" y="1218"/>
                    <a:pt x="20665" y="975"/>
                    <a:pt x="21068" y="732"/>
                  </a:cubicBezTo>
                  <a:cubicBezTo>
                    <a:pt x="21471" y="488"/>
                    <a:pt x="23318" y="93"/>
                    <a:pt x="23964" y="572"/>
                  </a:cubicBezTo>
                  <a:cubicBezTo>
                    <a:pt x="24610" y="1058"/>
                    <a:pt x="25492" y="815"/>
                    <a:pt x="25408" y="2662"/>
                  </a:cubicBezTo>
                  <a:cubicBezTo>
                    <a:pt x="25332" y="4517"/>
                    <a:pt x="24610" y="7010"/>
                    <a:pt x="24283" y="9503"/>
                  </a:cubicBezTo>
                  <a:cubicBezTo>
                    <a:pt x="23964" y="11997"/>
                    <a:pt x="22755" y="13768"/>
                    <a:pt x="22755" y="14414"/>
                  </a:cubicBezTo>
                  <a:cubicBezTo>
                    <a:pt x="22755" y="15052"/>
                    <a:pt x="22915" y="15691"/>
                    <a:pt x="22915" y="15691"/>
                  </a:cubicBezTo>
                  <a:cubicBezTo>
                    <a:pt x="22915" y="15691"/>
                    <a:pt x="21714" y="15934"/>
                    <a:pt x="20749" y="16018"/>
                  </a:cubicBezTo>
                  <a:cubicBezTo>
                    <a:pt x="19783" y="16101"/>
                    <a:pt x="16241" y="15052"/>
                    <a:pt x="15678" y="14969"/>
                  </a:cubicBezTo>
                  <a:cubicBezTo>
                    <a:pt x="15116" y="14893"/>
                    <a:pt x="13748" y="14574"/>
                    <a:pt x="12136" y="14330"/>
                  </a:cubicBezTo>
                  <a:cubicBezTo>
                    <a:pt x="10532" y="14087"/>
                    <a:pt x="11414" y="14087"/>
                    <a:pt x="9240" y="13927"/>
                  </a:cubicBezTo>
                  <a:cubicBezTo>
                    <a:pt x="7074" y="13768"/>
                    <a:pt x="6352" y="13684"/>
                    <a:pt x="5143" y="13684"/>
                  </a:cubicBezTo>
                  <a:cubicBezTo>
                    <a:pt x="3934" y="13684"/>
                    <a:pt x="3129" y="14087"/>
                    <a:pt x="2163" y="13365"/>
                  </a:cubicBezTo>
                  <a:cubicBezTo>
                    <a:pt x="1198" y="12643"/>
                    <a:pt x="1198" y="13038"/>
                    <a:pt x="795" y="12400"/>
                  </a:cubicBezTo>
                  <a:cubicBezTo>
                    <a:pt x="392" y="11753"/>
                    <a:pt x="476" y="12232"/>
                    <a:pt x="316" y="10872"/>
                  </a:cubicBezTo>
                  <a:cubicBezTo>
                    <a:pt x="157" y="9503"/>
                    <a:pt x="73" y="7413"/>
                    <a:pt x="233" y="6843"/>
                  </a:cubicBezTo>
                  <a:cubicBezTo>
                    <a:pt x="392" y="6288"/>
                    <a:pt x="233" y="2503"/>
                    <a:pt x="476" y="2100"/>
                  </a:cubicBezTo>
                  <a:cubicBezTo>
                    <a:pt x="711" y="1697"/>
                    <a:pt x="552" y="975"/>
                    <a:pt x="1122" y="815"/>
                  </a:cubicBezTo>
                  <a:cubicBezTo>
                    <a:pt x="1684" y="648"/>
                    <a:pt x="2407" y="648"/>
                    <a:pt x="2407" y="648"/>
                  </a:cubicBezTo>
                  <a:close/>
                </a:path>
              </a:pathLst>
            </a:custGeom>
            <a:solidFill>
              <a:srgbClr val="231F20"/>
            </a:solidFill>
            <a:ln w="7575" cap="flat">
              <a:noFill/>
              <a:prstDash val="solid"/>
              <a:round/>
            </a:ln>
          </p:spPr>
          <p:txBody>
            <a:bodyPr rtlCol="0" anchor="ctr"/>
            <a:lstStyle/>
            <a:p>
              <a:endParaRPr lang="en-GB"/>
            </a:p>
          </p:txBody>
        </p:sp>
        <p:sp>
          <p:nvSpPr>
            <p:cNvPr id="535" name="Freeform: Shape 534">
              <a:extLst>
                <a:ext uri="{FF2B5EF4-FFF2-40B4-BE49-F238E27FC236}">
                  <a16:creationId xmlns:a16="http://schemas.microsoft.com/office/drawing/2014/main" id="{FEBA0687-1A9A-46D3-A691-58C4B7A151AA}"/>
                </a:ext>
              </a:extLst>
            </p:cNvPr>
            <p:cNvSpPr/>
            <p:nvPr/>
          </p:nvSpPr>
          <p:spPr>
            <a:xfrm>
              <a:off x="7185779" y="4185286"/>
              <a:ext cx="26191" cy="23820"/>
            </a:xfrm>
            <a:custGeom>
              <a:avLst/>
              <a:gdLst>
                <a:gd name="connsiteX0" fmla="*/ 5082 w 26191"/>
                <a:gd name="connsiteY0" fmla="*/ 760 h 23820"/>
                <a:gd name="connsiteX1" fmla="*/ 19806 w 26191"/>
                <a:gd name="connsiteY1" fmla="*/ 4302 h 23820"/>
                <a:gd name="connsiteX2" fmla="*/ 23911 w 26191"/>
                <a:gd name="connsiteY2" fmla="*/ 5746 h 23820"/>
                <a:gd name="connsiteX3" fmla="*/ 26320 w 26191"/>
                <a:gd name="connsiteY3" fmla="*/ 8004 h 23820"/>
                <a:gd name="connsiteX4" fmla="*/ 24792 w 26191"/>
                <a:gd name="connsiteY4" fmla="*/ 17414 h 23820"/>
                <a:gd name="connsiteX5" fmla="*/ 23751 w 26191"/>
                <a:gd name="connsiteY5" fmla="*/ 22401 h 23820"/>
                <a:gd name="connsiteX6" fmla="*/ 20612 w 26191"/>
                <a:gd name="connsiteY6" fmla="*/ 23929 h 23820"/>
                <a:gd name="connsiteX7" fmla="*/ 1867 w 26191"/>
                <a:gd name="connsiteY7" fmla="*/ 13713 h 23820"/>
                <a:gd name="connsiteX8" fmla="*/ 179 w 26191"/>
                <a:gd name="connsiteY8" fmla="*/ 12268 h 23820"/>
                <a:gd name="connsiteX9" fmla="*/ 1304 w 26191"/>
                <a:gd name="connsiteY9" fmla="*/ 7358 h 23820"/>
                <a:gd name="connsiteX10" fmla="*/ 2672 w 26191"/>
                <a:gd name="connsiteY10" fmla="*/ 3093 h 23820"/>
                <a:gd name="connsiteX11" fmla="*/ 2992 w 26191"/>
                <a:gd name="connsiteY11" fmla="*/ 357 h 23820"/>
                <a:gd name="connsiteX12" fmla="*/ 5082 w 26191"/>
                <a:gd name="connsiteY12" fmla="*/ 760 h 2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1" h="23820">
                  <a:moveTo>
                    <a:pt x="5082" y="760"/>
                  </a:moveTo>
                  <a:cubicBezTo>
                    <a:pt x="5082" y="760"/>
                    <a:pt x="17396" y="3010"/>
                    <a:pt x="19806" y="4302"/>
                  </a:cubicBezTo>
                  <a:cubicBezTo>
                    <a:pt x="22223" y="5587"/>
                    <a:pt x="22459" y="5267"/>
                    <a:pt x="23911" y="5746"/>
                  </a:cubicBezTo>
                  <a:cubicBezTo>
                    <a:pt x="25355" y="6233"/>
                    <a:pt x="26487" y="5587"/>
                    <a:pt x="26320" y="8004"/>
                  </a:cubicBezTo>
                  <a:cubicBezTo>
                    <a:pt x="26161" y="10414"/>
                    <a:pt x="24792" y="17414"/>
                    <a:pt x="24792" y="17414"/>
                  </a:cubicBezTo>
                  <a:lnTo>
                    <a:pt x="23751" y="22401"/>
                  </a:lnTo>
                  <a:cubicBezTo>
                    <a:pt x="23751" y="22401"/>
                    <a:pt x="22786" y="24970"/>
                    <a:pt x="20612" y="23929"/>
                  </a:cubicBezTo>
                  <a:cubicBezTo>
                    <a:pt x="18438" y="22887"/>
                    <a:pt x="1867" y="13713"/>
                    <a:pt x="1867" y="13713"/>
                  </a:cubicBezTo>
                  <a:cubicBezTo>
                    <a:pt x="1867" y="13713"/>
                    <a:pt x="-140" y="13872"/>
                    <a:pt x="179" y="12268"/>
                  </a:cubicBezTo>
                  <a:cubicBezTo>
                    <a:pt x="498" y="10657"/>
                    <a:pt x="1145" y="7761"/>
                    <a:pt x="1304" y="7358"/>
                  </a:cubicBezTo>
                  <a:cubicBezTo>
                    <a:pt x="1464" y="6955"/>
                    <a:pt x="2513" y="3656"/>
                    <a:pt x="2672" y="3093"/>
                  </a:cubicBezTo>
                  <a:cubicBezTo>
                    <a:pt x="2832" y="2531"/>
                    <a:pt x="2110" y="357"/>
                    <a:pt x="2992" y="357"/>
                  </a:cubicBezTo>
                  <a:cubicBezTo>
                    <a:pt x="3873" y="357"/>
                    <a:pt x="5082" y="760"/>
                    <a:pt x="5082" y="760"/>
                  </a:cubicBezTo>
                  <a:close/>
                </a:path>
              </a:pathLst>
            </a:custGeom>
            <a:solidFill>
              <a:srgbClr val="231F20"/>
            </a:solidFill>
            <a:ln w="7575" cap="flat">
              <a:noFill/>
              <a:prstDash val="solid"/>
              <a:round/>
            </a:ln>
          </p:spPr>
          <p:txBody>
            <a:bodyPr rtlCol="0" anchor="ctr"/>
            <a:lstStyle/>
            <a:p>
              <a:endParaRPr lang="en-GB"/>
            </a:p>
          </p:txBody>
        </p:sp>
        <p:sp>
          <p:nvSpPr>
            <p:cNvPr id="536" name="Freeform: Shape 535">
              <a:extLst>
                <a:ext uri="{FF2B5EF4-FFF2-40B4-BE49-F238E27FC236}">
                  <a16:creationId xmlns:a16="http://schemas.microsoft.com/office/drawing/2014/main" id="{A040DCCE-97D0-4D0B-B0C6-894DF6A14057}"/>
                </a:ext>
              </a:extLst>
            </p:cNvPr>
            <p:cNvSpPr/>
            <p:nvPr/>
          </p:nvSpPr>
          <p:spPr>
            <a:xfrm>
              <a:off x="7123077" y="4290909"/>
              <a:ext cx="67864" cy="28983"/>
            </a:xfrm>
            <a:custGeom>
              <a:avLst/>
              <a:gdLst>
                <a:gd name="connsiteX0" fmla="*/ 50869 w 67864"/>
                <a:gd name="connsiteY0" fmla="*/ 4588 h 28983"/>
                <a:gd name="connsiteX1" fmla="*/ 67037 w 67864"/>
                <a:gd name="connsiteY1" fmla="*/ 13998 h 28983"/>
                <a:gd name="connsiteX2" fmla="*/ 67684 w 67864"/>
                <a:gd name="connsiteY2" fmla="*/ 15769 h 28983"/>
                <a:gd name="connsiteX3" fmla="*/ 63579 w 67864"/>
                <a:gd name="connsiteY3" fmla="*/ 20513 h 28983"/>
                <a:gd name="connsiteX4" fmla="*/ 48703 w 67864"/>
                <a:gd name="connsiteY4" fmla="*/ 28965 h 28983"/>
                <a:gd name="connsiteX5" fmla="*/ 30361 w 67864"/>
                <a:gd name="connsiteY5" fmla="*/ 29041 h 28983"/>
                <a:gd name="connsiteX6" fmla="*/ 13303 w 67864"/>
                <a:gd name="connsiteY6" fmla="*/ 22687 h 28983"/>
                <a:gd name="connsiteX7" fmla="*/ 1879 w 67864"/>
                <a:gd name="connsiteY7" fmla="*/ 12546 h 28983"/>
                <a:gd name="connsiteX8" fmla="*/ 351 w 67864"/>
                <a:gd name="connsiteY8" fmla="*/ 8693 h 28983"/>
                <a:gd name="connsiteX9" fmla="*/ 594 w 67864"/>
                <a:gd name="connsiteY9" fmla="*/ 7081 h 28983"/>
                <a:gd name="connsiteX10" fmla="*/ 3977 w 67864"/>
                <a:gd name="connsiteY10" fmla="*/ 5956 h 28983"/>
                <a:gd name="connsiteX11" fmla="*/ 19818 w 67864"/>
                <a:gd name="connsiteY11" fmla="*/ 726 h 28983"/>
                <a:gd name="connsiteX12" fmla="*/ 23033 w 67864"/>
                <a:gd name="connsiteY12" fmla="*/ 726 h 28983"/>
                <a:gd name="connsiteX13" fmla="*/ 25215 w 67864"/>
                <a:gd name="connsiteY13" fmla="*/ 2817 h 28983"/>
                <a:gd name="connsiteX14" fmla="*/ 28590 w 67864"/>
                <a:gd name="connsiteY14" fmla="*/ 5872 h 28983"/>
                <a:gd name="connsiteX15" fmla="*/ 34382 w 67864"/>
                <a:gd name="connsiteY15" fmla="*/ 7241 h 28983"/>
                <a:gd name="connsiteX16" fmla="*/ 40494 w 67864"/>
                <a:gd name="connsiteY16" fmla="*/ 7081 h 28983"/>
                <a:gd name="connsiteX17" fmla="*/ 44918 w 67864"/>
                <a:gd name="connsiteY17" fmla="*/ 5310 h 28983"/>
                <a:gd name="connsiteX18" fmla="*/ 47730 w 67864"/>
                <a:gd name="connsiteY18" fmla="*/ 3060 h 28983"/>
                <a:gd name="connsiteX19" fmla="*/ 49828 w 67864"/>
                <a:gd name="connsiteY19" fmla="*/ 3379 h 28983"/>
                <a:gd name="connsiteX20" fmla="*/ 51272 w 67864"/>
                <a:gd name="connsiteY20" fmla="*/ 4664 h 28983"/>
                <a:gd name="connsiteX21" fmla="*/ 50869 w 67864"/>
                <a:gd name="connsiteY21" fmla="*/ 4588 h 28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7864" h="28983">
                  <a:moveTo>
                    <a:pt x="50869" y="4588"/>
                  </a:moveTo>
                  <a:lnTo>
                    <a:pt x="67037" y="13998"/>
                  </a:lnTo>
                  <a:cubicBezTo>
                    <a:pt x="67037" y="13998"/>
                    <a:pt x="68649" y="14880"/>
                    <a:pt x="67684" y="15769"/>
                  </a:cubicBezTo>
                  <a:cubicBezTo>
                    <a:pt x="66718" y="16651"/>
                    <a:pt x="64468" y="19874"/>
                    <a:pt x="63579" y="20513"/>
                  </a:cubicBezTo>
                  <a:cubicBezTo>
                    <a:pt x="62697" y="21159"/>
                    <a:pt x="52724" y="28639"/>
                    <a:pt x="48703" y="28965"/>
                  </a:cubicBezTo>
                  <a:cubicBezTo>
                    <a:pt x="44682" y="29285"/>
                    <a:pt x="34298" y="29688"/>
                    <a:pt x="30361" y="29041"/>
                  </a:cubicBezTo>
                  <a:cubicBezTo>
                    <a:pt x="26416" y="28395"/>
                    <a:pt x="16602" y="25750"/>
                    <a:pt x="13303" y="22687"/>
                  </a:cubicBezTo>
                  <a:cubicBezTo>
                    <a:pt x="10004" y="19631"/>
                    <a:pt x="2601" y="14242"/>
                    <a:pt x="1879" y="12546"/>
                  </a:cubicBezTo>
                  <a:cubicBezTo>
                    <a:pt x="1156" y="10859"/>
                    <a:pt x="351" y="8693"/>
                    <a:pt x="351" y="8693"/>
                  </a:cubicBezTo>
                  <a:cubicBezTo>
                    <a:pt x="351" y="8693"/>
                    <a:pt x="-288" y="7484"/>
                    <a:pt x="594" y="7081"/>
                  </a:cubicBezTo>
                  <a:cubicBezTo>
                    <a:pt x="1476" y="6678"/>
                    <a:pt x="2205" y="6351"/>
                    <a:pt x="3977" y="5956"/>
                  </a:cubicBezTo>
                  <a:cubicBezTo>
                    <a:pt x="5740" y="5553"/>
                    <a:pt x="19818" y="726"/>
                    <a:pt x="19818" y="726"/>
                  </a:cubicBezTo>
                  <a:cubicBezTo>
                    <a:pt x="19818" y="726"/>
                    <a:pt x="21270" y="-3"/>
                    <a:pt x="23033" y="726"/>
                  </a:cubicBezTo>
                  <a:cubicBezTo>
                    <a:pt x="24804" y="1448"/>
                    <a:pt x="24409" y="1608"/>
                    <a:pt x="25215" y="2817"/>
                  </a:cubicBezTo>
                  <a:cubicBezTo>
                    <a:pt x="26013" y="4025"/>
                    <a:pt x="26173" y="5226"/>
                    <a:pt x="28590" y="5872"/>
                  </a:cubicBezTo>
                  <a:cubicBezTo>
                    <a:pt x="30999" y="6519"/>
                    <a:pt x="31646" y="7157"/>
                    <a:pt x="34382" y="7241"/>
                  </a:cubicBezTo>
                  <a:cubicBezTo>
                    <a:pt x="37111" y="7317"/>
                    <a:pt x="38563" y="7560"/>
                    <a:pt x="40494" y="7081"/>
                  </a:cubicBezTo>
                  <a:cubicBezTo>
                    <a:pt x="42424" y="6595"/>
                    <a:pt x="43716" y="6351"/>
                    <a:pt x="44918" y="5310"/>
                  </a:cubicBezTo>
                  <a:cubicBezTo>
                    <a:pt x="46126" y="4261"/>
                    <a:pt x="47008" y="3136"/>
                    <a:pt x="47730" y="3060"/>
                  </a:cubicBezTo>
                  <a:cubicBezTo>
                    <a:pt x="48460" y="2976"/>
                    <a:pt x="49022" y="2976"/>
                    <a:pt x="49828" y="3379"/>
                  </a:cubicBezTo>
                  <a:cubicBezTo>
                    <a:pt x="50634" y="3782"/>
                    <a:pt x="51272" y="4664"/>
                    <a:pt x="51272" y="4664"/>
                  </a:cubicBezTo>
                  <a:cubicBezTo>
                    <a:pt x="51272" y="4664"/>
                    <a:pt x="50390" y="4504"/>
                    <a:pt x="50869" y="4588"/>
                  </a:cubicBezTo>
                  <a:close/>
                </a:path>
              </a:pathLst>
            </a:custGeom>
            <a:solidFill>
              <a:srgbClr val="231F20"/>
            </a:solidFill>
            <a:ln w="7575" cap="flat">
              <a:noFill/>
              <a:prstDash val="solid"/>
              <a:round/>
            </a:ln>
          </p:spPr>
          <p:txBody>
            <a:bodyPr rtlCol="0" anchor="ctr"/>
            <a:lstStyle/>
            <a:p>
              <a:endParaRPr lang="en-GB"/>
            </a:p>
          </p:txBody>
        </p:sp>
        <p:sp>
          <p:nvSpPr>
            <p:cNvPr id="537" name="Freeform: Shape 536">
              <a:extLst>
                <a:ext uri="{FF2B5EF4-FFF2-40B4-BE49-F238E27FC236}">
                  <a16:creationId xmlns:a16="http://schemas.microsoft.com/office/drawing/2014/main" id="{69A48589-9065-4E9E-BE7A-DDEA59426C2A}"/>
                </a:ext>
              </a:extLst>
            </p:cNvPr>
            <p:cNvSpPr/>
            <p:nvPr/>
          </p:nvSpPr>
          <p:spPr>
            <a:xfrm>
              <a:off x="7178653" y="4245375"/>
              <a:ext cx="24537" cy="18253"/>
            </a:xfrm>
            <a:custGeom>
              <a:avLst/>
              <a:gdLst>
                <a:gd name="connsiteX0" fmla="*/ 2954 w 24537"/>
                <a:gd name="connsiteY0" fmla="*/ 700 h 18253"/>
                <a:gd name="connsiteX1" fmla="*/ 23067 w 24537"/>
                <a:gd name="connsiteY1" fmla="*/ 2958 h 18253"/>
                <a:gd name="connsiteX2" fmla="*/ 24679 w 24537"/>
                <a:gd name="connsiteY2" fmla="*/ 4166 h 18253"/>
                <a:gd name="connsiteX3" fmla="*/ 23310 w 24537"/>
                <a:gd name="connsiteY3" fmla="*/ 17514 h 18253"/>
                <a:gd name="connsiteX4" fmla="*/ 21456 w 24537"/>
                <a:gd name="connsiteY4" fmla="*/ 18563 h 18253"/>
                <a:gd name="connsiteX5" fmla="*/ 1753 w 24537"/>
                <a:gd name="connsiteY5" fmla="*/ 15105 h 18253"/>
                <a:gd name="connsiteX6" fmla="*/ 141 w 24537"/>
                <a:gd name="connsiteY6" fmla="*/ 13736 h 18253"/>
                <a:gd name="connsiteX7" fmla="*/ 1183 w 24537"/>
                <a:gd name="connsiteY7" fmla="*/ 1749 h 18253"/>
                <a:gd name="connsiteX8" fmla="*/ 1829 w 24537"/>
                <a:gd name="connsiteY8" fmla="*/ 381 h 18253"/>
                <a:gd name="connsiteX9" fmla="*/ 2954 w 24537"/>
                <a:gd name="connsiteY9" fmla="*/ 700 h 1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37" h="18253">
                  <a:moveTo>
                    <a:pt x="2954" y="700"/>
                  </a:moveTo>
                  <a:lnTo>
                    <a:pt x="23067" y="2958"/>
                  </a:lnTo>
                  <a:cubicBezTo>
                    <a:pt x="23067" y="2958"/>
                    <a:pt x="24679" y="2882"/>
                    <a:pt x="24679" y="4166"/>
                  </a:cubicBezTo>
                  <a:cubicBezTo>
                    <a:pt x="24679" y="5451"/>
                    <a:pt x="23310" y="17514"/>
                    <a:pt x="23310" y="17514"/>
                  </a:cubicBezTo>
                  <a:cubicBezTo>
                    <a:pt x="23310" y="17514"/>
                    <a:pt x="23067" y="18966"/>
                    <a:pt x="21456" y="18563"/>
                  </a:cubicBezTo>
                  <a:cubicBezTo>
                    <a:pt x="19852" y="18160"/>
                    <a:pt x="1753" y="15105"/>
                    <a:pt x="1753" y="15105"/>
                  </a:cubicBezTo>
                  <a:cubicBezTo>
                    <a:pt x="1753" y="15105"/>
                    <a:pt x="141" y="14945"/>
                    <a:pt x="141" y="13736"/>
                  </a:cubicBezTo>
                  <a:cubicBezTo>
                    <a:pt x="141" y="12528"/>
                    <a:pt x="1183" y="1749"/>
                    <a:pt x="1183" y="1749"/>
                  </a:cubicBezTo>
                  <a:cubicBezTo>
                    <a:pt x="1183" y="1749"/>
                    <a:pt x="1023" y="381"/>
                    <a:pt x="1829" y="381"/>
                  </a:cubicBezTo>
                  <a:cubicBezTo>
                    <a:pt x="2635" y="381"/>
                    <a:pt x="2954" y="700"/>
                    <a:pt x="2954" y="700"/>
                  </a:cubicBezTo>
                  <a:close/>
                </a:path>
              </a:pathLst>
            </a:custGeom>
            <a:solidFill>
              <a:srgbClr val="231F20"/>
            </a:solidFill>
            <a:ln w="7575" cap="flat">
              <a:noFill/>
              <a:prstDash val="solid"/>
              <a:round/>
            </a:ln>
          </p:spPr>
          <p:txBody>
            <a:bodyPr rtlCol="0" anchor="ctr"/>
            <a:lstStyle/>
            <a:p>
              <a:endParaRPr lang="en-GB"/>
            </a:p>
          </p:txBody>
        </p:sp>
        <p:sp>
          <p:nvSpPr>
            <p:cNvPr id="538" name="Freeform: Shape 537">
              <a:extLst>
                <a:ext uri="{FF2B5EF4-FFF2-40B4-BE49-F238E27FC236}">
                  <a16:creationId xmlns:a16="http://schemas.microsoft.com/office/drawing/2014/main" id="{2A606A65-F086-4038-B88C-00CF60870467}"/>
                </a:ext>
              </a:extLst>
            </p:cNvPr>
            <p:cNvSpPr/>
            <p:nvPr/>
          </p:nvSpPr>
          <p:spPr>
            <a:xfrm>
              <a:off x="7176552" y="4265874"/>
              <a:ext cx="24888" cy="14534"/>
            </a:xfrm>
            <a:custGeom>
              <a:avLst/>
              <a:gdLst>
                <a:gd name="connsiteX0" fmla="*/ 4013 w 24888"/>
                <a:gd name="connsiteY0" fmla="*/ 1211 h 14534"/>
                <a:gd name="connsiteX1" fmla="*/ 20987 w 24888"/>
                <a:gd name="connsiteY1" fmla="*/ 4745 h 14534"/>
                <a:gd name="connsiteX2" fmla="*/ 23959 w 24888"/>
                <a:gd name="connsiteY2" fmla="*/ 5148 h 14534"/>
                <a:gd name="connsiteX3" fmla="*/ 25008 w 24888"/>
                <a:gd name="connsiteY3" fmla="*/ 6600 h 14534"/>
                <a:gd name="connsiteX4" fmla="*/ 23959 w 24888"/>
                <a:gd name="connsiteY4" fmla="*/ 12309 h 14534"/>
                <a:gd name="connsiteX5" fmla="*/ 22591 w 24888"/>
                <a:gd name="connsiteY5" fmla="*/ 14559 h 14534"/>
                <a:gd name="connsiteX6" fmla="*/ 18813 w 24888"/>
                <a:gd name="connsiteY6" fmla="*/ 14726 h 14534"/>
                <a:gd name="connsiteX7" fmla="*/ 5701 w 24888"/>
                <a:gd name="connsiteY7" fmla="*/ 11184 h 14534"/>
                <a:gd name="connsiteX8" fmla="*/ 471 w 24888"/>
                <a:gd name="connsiteY8" fmla="*/ 9572 h 14534"/>
                <a:gd name="connsiteX9" fmla="*/ 228 w 24888"/>
                <a:gd name="connsiteY9" fmla="*/ 5794 h 14534"/>
                <a:gd name="connsiteX10" fmla="*/ 631 w 24888"/>
                <a:gd name="connsiteY10" fmla="*/ 1933 h 14534"/>
                <a:gd name="connsiteX11" fmla="*/ 2082 w 24888"/>
                <a:gd name="connsiteY11" fmla="*/ 405 h 14534"/>
                <a:gd name="connsiteX12" fmla="*/ 4013 w 24888"/>
                <a:gd name="connsiteY12" fmla="*/ 1211 h 1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88" h="14534">
                  <a:moveTo>
                    <a:pt x="4013" y="1211"/>
                  </a:moveTo>
                  <a:cubicBezTo>
                    <a:pt x="4013" y="1211"/>
                    <a:pt x="19695" y="4669"/>
                    <a:pt x="20987" y="4745"/>
                  </a:cubicBezTo>
                  <a:cubicBezTo>
                    <a:pt x="22272" y="4829"/>
                    <a:pt x="23556" y="4905"/>
                    <a:pt x="23959" y="5148"/>
                  </a:cubicBezTo>
                  <a:cubicBezTo>
                    <a:pt x="24362" y="5391"/>
                    <a:pt x="25168" y="4989"/>
                    <a:pt x="25008" y="6600"/>
                  </a:cubicBezTo>
                  <a:cubicBezTo>
                    <a:pt x="24841" y="8212"/>
                    <a:pt x="24202" y="11343"/>
                    <a:pt x="23959" y="12309"/>
                  </a:cubicBezTo>
                  <a:cubicBezTo>
                    <a:pt x="23716" y="13274"/>
                    <a:pt x="23153" y="14163"/>
                    <a:pt x="22591" y="14559"/>
                  </a:cubicBezTo>
                  <a:cubicBezTo>
                    <a:pt x="22028" y="14969"/>
                    <a:pt x="20341" y="15045"/>
                    <a:pt x="18813" y="14726"/>
                  </a:cubicBezTo>
                  <a:cubicBezTo>
                    <a:pt x="17285" y="14399"/>
                    <a:pt x="8110" y="11746"/>
                    <a:pt x="5701" y="11184"/>
                  </a:cubicBezTo>
                  <a:cubicBezTo>
                    <a:pt x="3283" y="10621"/>
                    <a:pt x="631" y="10378"/>
                    <a:pt x="471" y="9572"/>
                  </a:cubicBezTo>
                  <a:cubicBezTo>
                    <a:pt x="311" y="8774"/>
                    <a:pt x="-16" y="7566"/>
                    <a:pt x="228" y="5794"/>
                  </a:cubicBezTo>
                  <a:cubicBezTo>
                    <a:pt x="471" y="4023"/>
                    <a:pt x="395" y="2579"/>
                    <a:pt x="631" y="1933"/>
                  </a:cubicBezTo>
                  <a:cubicBezTo>
                    <a:pt x="874" y="1287"/>
                    <a:pt x="1117" y="245"/>
                    <a:pt x="2082" y="405"/>
                  </a:cubicBezTo>
                  <a:cubicBezTo>
                    <a:pt x="3048" y="565"/>
                    <a:pt x="4013" y="1211"/>
                    <a:pt x="4013" y="1211"/>
                  </a:cubicBezTo>
                  <a:close/>
                </a:path>
              </a:pathLst>
            </a:custGeom>
            <a:solidFill>
              <a:srgbClr val="231F20"/>
            </a:solidFill>
            <a:ln w="7575" cap="flat">
              <a:noFill/>
              <a:prstDash val="solid"/>
              <a:round/>
            </a:ln>
          </p:spPr>
          <p:txBody>
            <a:bodyPr rtlCol="0" anchor="ctr"/>
            <a:lstStyle/>
            <a:p>
              <a:endParaRPr lang="en-GB"/>
            </a:p>
          </p:txBody>
        </p:sp>
        <p:sp>
          <p:nvSpPr>
            <p:cNvPr id="539" name="Freeform: Shape 538">
              <a:extLst>
                <a:ext uri="{FF2B5EF4-FFF2-40B4-BE49-F238E27FC236}">
                  <a16:creationId xmlns:a16="http://schemas.microsoft.com/office/drawing/2014/main" id="{D5244890-3D4F-4423-BBD9-A5578C9EDBFF}"/>
                </a:ext>
              </a:extLst>
            </p:cNvPr>
            <p:cNvSpPr/>
            <p:nvPr/>
          </p:nvSpPr>
          <p:spPr>
            <a:xfrm>
              <a:off x="7174316" y="4282226"/>
              <a:ext cx="23977" cy="17452"/>
            </a:xfrm>
            <a:custGeom>
              <a:avLst/>
              <a:gdLst>
                <a:gd name="connsiteX0" fmla="*/ 3025 w 23977"/>
                <a:gd name="connsiteY0" fmla="*/ 396 h 17452"/>
                <a:gd name="connsiteX1" fmla="*/ 23054 w 23977"/>
                <a:gd name="connsiteY1" fmla="*/ 6181 h 17452"/>
                <a:gd name="connsiteX2" fmla="*/ 24020 w 23977"/>
                <a:gd name="connsiteY2" fmla="*/ 8514 h 17452"/>
                <a:gd name="connsiteX3" fmla="*/ 20805 w 23977"/>
                <a:gd name="connsiteY3" fmla="*/ 16321 h 17452"/>
                <a:gd name="connsiteX4" fmla="*/ 19033 w 23977"/>
                <a:gd name="connsiteY4" fmla="*/ 17689 h 17452"/>
                <a:gd name="connsiteX5" fmla="*/ 12435 w 23977"/>
                <a:gd name="connsiteY5" fmla="*/ 13508 h 17452"/>
                <a:gd name="connsiteX6" fmla="*/ 3671 w 23977"/>
                <a:gd name="connsiteY6" fmla="*/ 8195 h 17452"/>
                <a:gd name="connsiteX7" fmla="*/ 448 w 23977"/>
                <a:gd name="connsiteY7" fmla="*/ 6591 h 17452"/>
                <a:gd name="connsiteX8" fmla="*/ 372 w 23977"/>
                <a:gd name="connsiteY8" fmla="*/ 3931 h 17452"/>
                <a:gd name="connsiteX9" fmla="*/ 1178 w 23977"/>
                <a:gd name="connsiteY9" fmla="*/ 791 h 17452"/>
                <a:gd name="connsiteX10" fmla="*/ 3025 w 23977"/>
                <a:gd name="connsiteY10" fmla="*/ 396 h 17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77" h="17452">
                  <a:moveTo>
                    <a:pt x="3025" y="396"/>
                  </a:moveTo>
                  <a:lnTo>
                    <a:pt x="23054" y="6181"/>
                  </a:lnTo>
                  <a:cubicBezTo>
                    <a:pt x="23054" y="6181"/>
                    <a:pt x="24499" y="6986"/>
                    <a:pt x="24020" y="8514"/>
                  </a:cubicBezTo>
                  <a:cubicBezTo>
                    <a:pt x="23541" y="10050"/>
                    <a:pt x="22089" y="15112"/>
                    <a:pt x="20805" y="16321"/>
                  </a:cubicBezTo>
                  <a:cubicBezTo>
                    <a:pt x="19520" y="17530"/>
                    <a:pt x="19756" y="18168"/>
                    <a:pt x="19033" y="17689"/>
                  </a:cubicBezTo>
                  <a:cubicBezTo>
                    <a:pt x="18311" y="17210"/>
                    <a:pt x="14929" y="15279"/>
                    <a:pt x="12435" y="13508"/>
                  </a:cubicBezTo>
                  <a:cubicBezTo>
                    <a:pt x="9942" y="11737"/>
                    <a:pt x="5115" y="8355"/>
                    <a:pt x="3671" y="8195"/>
                  </a:cubicBezTo>
                  <a:cubicBezTo>
                    <a:pt x="2219" y="8035"/>
                    <a:pt x="608" y="7154"/>
                    <a:pt x="448" y="6591"/>
                  </a:cubicBezTo>
                  <a:cubicBezTo>
                    <a:pt x="288" y="6021"/>
                    <a:pt x="-114" y="5785"/>
                    <a:pt x="372" y="3931"/>
                  </a:cubicBezTo>
                  <a:cubicBezTo>
                    <a:pt x="851" y="2084"/>
                    <a:pt x="212" y="1202"/>
                    <a:pt x="1178" y="791"/>
                  </a:cubicBezTo>
                  <a:cubicBezTo>
                    <a:pt x="2143" y="396"/>
                    <a:pt x="3025" y="396"/>
                    <a:pt x="3025" y="396"/>
                  </a:cubicBezTo>
                  <a:close/>
                </a:path>
              </a:pathLst>
            </a:custGeom>
            <a:solidFill>
              <a:srgbClr val="231F20"/>
            </a:solidFill>
            <a:ln w="7575" cap="flat">
              <a:noFill/>
              <a:prstDash val="solid"/>
              <a:round/>
            </a:ln>
          </p:spPr>
          <p:txBody>
            <a:bodyPr rtlCol="0" anchor="ctr"/>
            <a:lstStyle/>
            <a:p>
              <a:endParaRPr lang="en-GB"/>
            </a:p>
          </p:txBody>
        </p:sp>
        <p:sp>
          <p:nvSpPr>
            <p:cNvPr id="540" name="Freeform: Shape 539">
              <a:extLst>
                <a:ext uri="{FF2B5EF4-FFF2-40B4-BE49-F238E27FC236}">
                  <a16:creationId xmlns:a16="http://schemas.microsoft.com/office/drawing/2014/main" id="{745FC27C-CD57-454E-BE6A-0A5B34B74F0E}"/>
                </a:ext>
              </a:extLst>
            </p:cNvPr>
            <p:cNvSpPr/>
            <p:nvPr/>
          </p:nvSpPr>
          <p:spPr>
            <a:xfrm>
              <a:off x="7120476" y="4277586"/>
              <a:ext cx="23612" cy="12750"/>
            </a:xfrm>
            <a:custGeom>
              <a:avLst/>
              <a:gdLst>
                <a:gd name="connsiteX0" fmla="*/ 1018 w 23612"/>
                <a:gd name="connsiteY0" fmla="*/ 685 h 12750"/>
                <a:gd name="connsiteX1" fmla="*/ 21207 w 23612"/>
                <a:gd name="connsiteY1" fmla="*/ 769 h 12750"/>
                <a:gd name="connsiteX2" fmla="*/ 22492 w 23612"/>
                <a:gd name="connsiteY2" fmla="*/ 525 h 12750"/>
                <a:gd name="connsiteX3" fmla="*/ 23381 w 23612"/>
                <a:gd name="connsiteY3" fmla="*/ 1894 h 12750"/>
                <a:gd name="connsiteX4" fmla="*/ 23625 w 23612"/>
                <a:gd name="connsiteY4" fmla="*/ 5915 h 12750"/>
                <a:gd name="connsiteX5" fmla="*/ 22735 w 23612"/>
                <a:gd name="connsiteY5" fmla="*/ 7526 h 12750"/>
                <a:gd name="connsiteX6" fmla="*/ 775 w 23612"/>
                <a:gd name="connsiteY6" fmla="*/ 13075 h 12750"/>
                <a:gd name="connsiteX7" fmla="*/ 288 w 23612"/>
                <a:gd name="connsiteY7" fmla="*/ 11547 h 12750"/>
                <a:gd name="connsiteX8" fmla="*/ 129 w 23612"/>
                <a:gd name="connsiteY8" fmla="*/ 6804 h 12750"/>
                <a:gd name="connsiteX9" fmla="*/ 288 w 23612"/>
                <a:gd name="connsiteY9" fmla="*/ 2532 h 12750"/>
                <a:gd name="connsiteX10" fmla="*/ 1018 w 23612"/>
                <a:gd name="connsiteY10" fmla="*/ 685 h 1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2" h="12750">
                  <a:moveTo>
                    <a:pt x="1018" y="685"/>
                  </a:moveTo>
                  <a:lnTo>
                    <a:pt x="21207" y="769"/>
                  </a:lnTo>
                  <a:cubicBezTo>
                    <a:pt x="21207" y="769"/>
                    <a:pt x="21937" y="122"/>
                    <a:pt x="22492" y="525"/>
                  </a:cubicBezTo>
                  <a:cubicBezTo>
                    <a:pt x="23054" y="928"/>
                    <a:pt x="23214" y="1004"/>
                    <a:pt x="23381" y="1894"/>
                  </a:cubicBezTo>
                  <a:cubicBezTo>
                    <a:pt x="23541" y="2775"/>
                    <a:pt x="23625" y="5428"/>
                    <a:pt x="23625" y="5915"/>
                  </a:cubicBezTo>
                  <a:cubicBezTo>
                    <a:pt x="23625" y="6394"/>
                    <a:pt x="24179" y="7283"/>
                    <a:pt x="22735" y="7526"/>
                  </a:cubicBezTo>
                  <a:cubicBezTo>
                    <a:pt x="21291" y="7762"/>
                    <a:pt x="775" y="13075"/>
                    <a:pt x="775" y="13075"/>
                  </a:cubicBezTo>
                  <a:cubicBezTo>
                    <a:pt x="775" y="13075"/>
                    <a:pt x="288" y="13638"/>
                    <a:pt x="288" y="11547"/>
                  </a:cubicBezTo>
                  <a:cubicBezTo>
                    <a:pt x="288" y="9457"/>
                    <a:pt x="129" y="8408"/>
                    <a:pt x="129" y="6804"/>
                  </a:cubicBezTo>
                  <a:cubicBezTo>
                    <a:pt x="129" y="5193"/>
                    <a:pt x="53" y="3178"/>
                    <a:pt x="288" y="2532"/>
                  </a:cubicBezTo>
                  <a:cubicBezTo>
                    <a:pt x="532" y="1894"/>
                    <a:pt x="615" y="845"/>
                    <a:pt x="1018" y="685"/>
                  </a:cubicBezTo>
                  <a:close/>
                </a:path>
              </a:pathLst>
            </a:custGeom>
            <a:solidFill>
              <a:srgbClr val="231F20"/>
            </a:solidFill>
            <a:ln w="7575" cap="flat">
              <a:noFill/>
              <a:prstDash val="solid"/>
              <a:round/>
            </a:ln>
          </p:spPr>
          <p:txBody>
            <a:bodyPr rtlCol="0" anchor="ctr"/>
            <a:lstStyle/>
            <a:p>
              <a:endParaRPr lang="en-GB"/>
            </a:p>
          </p:txBody>
        </p:sp>
        <p:sp>
          <p:nvSpPr>
            <p:cNvPr id="541" name="Freeform: Shape 540">
              <a:extLst>
                <a:ext uri="{FF2B5EF4-FFF2-40B4-BE49-F238E27FC236}">
                  <a16:creationId xmlns:a16="http://schemas.microsoft.com/office/drawing/2014/main" id="{EDA0CDA9-D259-4B44-A4B6-F99A5489F12E}"/>
                </a:ext>
              </a:extLst>
            </p:cNvPr>
            <p:cNvSpPr/>
            <p:nvPr/>
          </p:nvSpPr>
          <p:spPr>
            <a:xfrm>
              <a:off x="7120690" y="4260182"/>
              <a:ext cx="24682" cy="11032"/>
            </a:xfrm>
            <a:custGeom>
              <a:avLst/>
              <a:gdLst>
                <a:gd name="connsiteX0" fmla="*/ 4020 w 24682"/>
                <a:gd name="connsiteY0" fmla="*/ 385 h 11032"/>
                <a:gd name="connsiteX1" fmla="*/ 13514 w 24682"/>
                <a:gd name="connsiteY1" fmla="*/ 940 h 11032"/>
                <a:gd name="connsiteX2" fmla="*/ 19063 w 24682"/>
                <a:gd name="connsiteY2" fmla="*/ 2073 h 11032"/>
                <a:gd name="connsiteX3" fmla="*/ 23167 w 24682"/>
                <a:gd name="connsiteY3" fmla="*/ 2392 h 11032"/>
                <a:gd name="connsiteX4" fmla="*/ 24779 w 24682"/>
                <a:gd name="connsiteY4" fmla="*/ 3677 h 11032"/>
                <a:gd name="connsiteX5" fmla="*/ 24695 w 24682"/>
                <a:gd name="connsiteY5" fmla="*/ 7706 h 11032"/>
                <a:gd name="connsiteX6" fmla="*/ 23570 w 24682"/>
                <a:gd name="connsiteY6" fmla="*/ 10594 h 11032"/>
                <a:gd name="connsiteX7" fmla="*/ 19466 w 24682"/>
                <a:gd name="connsiteY7" fmla="*/ 11400 h 11032"/>
                <a:gd name="connsiteX8" fmla="*/ 13597 w 24682"/>
                <a:gd name="connsiteY8" fmla="*/ 11081 h 11032"/>
                <a:gd name="connsiteX9" fmla="*/ 6840 w 24682"/>
                <a:gd name="connsiteY9" fmla="*/ 10921 h 11032"/>
                <a:gd name="connsiteX10" fmla="*/ 1207 w 24682"/>
                <a:gd name="connsiteY10" fmla="*/ 10921 h 11032"/>
                <a:gd name="connsiteX11" fmla="*/ 242 w 24682"/>
                <a:gd name="connsiteY11" fmla="*/ 8747 h 11032"/>
                <a:gd name="connsiteX12" fmla="*/ 1047 w 24682"/>
                <a:gd name="connsiteY12" fmla="*/ 3844 h 11032"/>
                <a:gd name="connsiteX13" fmla="*/ 1770 w 24682"/>
                <a:gd name="connsiteY13" fmla="*/ 1267 h 11032"/>
                <a:gd name="connsiteX14" fmla="*/ 4020 w 24682"/>
                <a:gd name="connsiteY14" fmla="*/ 385 h 11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682" h="11032">
                  <a:moveTo>
                    <a:pt x="4020" y="385"/>
                  </a:moveTo>
                  <a:cubicBezTo>
                    <a:pt x="4020" y="385"/>
                    <a:pt x="10458" y="461"/>
                    <a:pt x="13514" y="940"/>
                  </a:cubicBezTo>
                  <a:cubicBezTo>
                    <a:pt x="16569" y="1427"/>
                    <a:pt x="17694" y="1989"/>
                    <a:pt x="19063" y="2073"/>
                  </a:cubicBezTo>
                  <a:cubicBezTo>
                    <a:pt x="20431" y="2157"/>
                    <a:pt x="23167" y="2392"/>
                    <a:pt x="23167" y="2392"/>
                  </a:cubicBezTo>
                  <a:cubicBezTo>
                    <a:pt x="23167" y="2392"/>
                    <a:pt x="24695" y="2552"/>
                    <a:pt x="24779" y="3677"/>
                  </a:cubicBezTo>
                  <a:cubicBezTo>
                    <a:pt x="24855" y="4809"/>
                    <a:pt x="24695" y="6170"/>
                    <a:pt x="24695" y="7706"/>
                  </a:cubicBezTo>
                  <a:cubicBezTo>
                    <a:pt x="24695" y="9233"/>
                    <a:pt x="23570" y="10594"/>
                    <a:pt x="23570" y="10594"/>
                  </a:cubicBezTo>
                  <a:cubicBezTo>
                    <a:pt x="23570" y="10594"/>
                    <a:pt x="22118" y="11559"/>
                    <a:pt x="19466" y="11400"/>
                  </a:cubicBezTo>
                  <a:cubicBezTo>
                    <a:pt x="16813" y="11240"/>
                    <a:pt x="16493" y="11240"/>
                    <a:pt x="13597" y="11081"/>
                  </a:cubicBezTo>
                  <a:cubicBezTo>
                    <a:pt x="10701" y="10921"/>
                    <a:pt x="7638" y="10921"/>
                    <a:pt x="6840" y="10921"/>
                  </a:cubicBezTo>
                  <a:lnTo>
                    <a:pt x="1207" y="10921"/>
                  </a:lnTo>
                  <a:cubicBezTo>
                    <a:pt x="1207" y="10921"/>
                    <a:pt x="-321" y="11240"/>
                    <a:pt x="242" y="8747"/>
                  </a:cubicBezTo>
                  <a:cubicBezTo>
                    <a:pt x="804" y="6254"/>
                    <a:pt x="721" y="4969"/>
                    <a:pt x="1047" y="3844"/>
                  </a:cubicBezTo>
                  <a:cubicBezTo>
                    <a:pt x="1367" y="2712"/>
                    <a:pt x="1123" y="1830"/>
                    <a:pt x="1770" y="1267"/>
                  </a:cubicBezTo>
                  <a:cubicBezTo>
                    <a:pt x="2408" y="705"/>
                    <a:pt x="4020" y="385"/>
                    <a:pt x="4020" y="385"/>
                  </a:cubicBezTo>
                  <a:close/>
                </a:path>
              </a:pathLst>
            </a:custGeom>
            <a:solidFill>
              <a:srgbClr val="231F20"/>
            </a:solidFill>
            <a:ln w="7575" cap="flat">
              <a:noFill/>
              <a:prstDash val="solid"/>
              <a:round/>
            </a:ln>
          </p:spPr>
          <p:txBody>
            <a:bodyPr rtlCol="0" anchor="ctr"/>
            <a:lstStyle/>
            <a:p>
              <a:endParaRPr lang="en-GB"/>
            </a:p>
          </p:txBody>
        </p:sp>
        <p:sp>
          <p:nvSpPr>
            <p:cNvPr id="542" name="Freeform: Shape 541">
              <a:extLst>
                <a:ext uri="{FF2B5EF4-FFF2-40B4-BE49-F238E27FC236}">
                  <a16:creationId xmlns:a16="http://schemas.microsoft.com/office/drawing/2014/main" id="{F1391CD8-A847-4C31-96BB-83F6C35E91E4}"/>
                </a:ext>
              </a:extLst>
            </p:cNvPr>
            <p:cNvSpPr/>
            <p:nvPr/>
          </p:nvSpPr>
          <p:spPr>
            <a:xfrm>
              <a:off x="7123704" y="4237492"/>
              <a:ext cx="24065" cy="16897"/>
            </a:xfrm>
            <a:custGeom>
              <a:avLst/>
              <a:gdLst>
                <a:gd name="connsiteX0" fmla="*/ 6077 w 24065"/>
                <a:gd name="connsiteY0" fmla="*/ 461 h 16897"/>
                <a:gd name="connsiteX1" fmla="*/ 14043 w 24065"/>
                <a:gd name="connsiteY1" fmla="*/ 1829 h 16897"/>
                <a:gd name="connsiteX2" fmla="*/ 16696 w 24065"/>
                <a:gd name="connsiteY2" fmla="*/ 1662 h 16897"/>
                <a:gd name="connsiteX3" fmla="*/ 20155 w 24065"/>
                <a:gd name="connsiteY3" fmla="*/ 2468 h 16897"/>
                <a:gd name="connsiteX4" fmla="*/ 22732 w 24065"/>
                <a:gd name="connsiteY4" fmla="*/ 3273 h 16897"/>
                <a:gd name="connsiteX5" fmla="*/ 24176 w 24065"/>
                <a:gd name="connsiteY5" fmla="*/ 5926 h 16897"/>
                <a:gd name="connsiteX6" fmla="*/ 23530 w 24065"/>
                <a:gd name="connsiteY6" fmla="*/ 11240 h 16897"/>
                <a:gd name="connsiteX7" fmla="*/ 22732 w 24065"/>
                <a:gd name="connsiteY7" fmla="*/ 17275 h 16897"/>
                <a:gd name="connsiteX8" fmla="*/ 361 w 24065"/>
                <a:gd name="connsiteY8" fmla="*/ 16150 h 16897"/>
                <a:gd name="connsiteX9" fmla="*/ 688 w 24065"/>
                <a:gd name="connsiteY9" fmla="*/ 13087 h 16897"/>
                <a:gd name="connsiteX10" fmla="*/ 2132 w 24065"/>
                <a:gd name="connsiteY10" fmla="*/ 8343 h 16897"/>
                <a:gd name="connsiteX11" fmla="*/ 3264 w 24065"/>
                <a:gd name="connsiteY11" fmla="*/ 5288 h 16897"/>
                <a:gd name="connsiteX12" fmla="*/ 4466 w 24065"/>
                <a:gd name="connsiteY12" fmla="*/ 2795 h 16897"/>
                <a:gd name="connsiteX13" fmla="*/ 4868 w 24065"/>
                <a:gd name="connsiteY13" fmla="*/ 377 h 16897"/>
                <a:gd name="connsiteX14" fmla="*/ 6077 w 24065"/>
                <a:gd name="connsiteY14" fmla="*/ 461 h 1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65" h="16897">
                  <a:moveTo>
                    <a:pt x="6077" y="461"/>
                  </a:moveTo>
                  <a:cubicBezTo>
                    <a:pt x="6077" y="461"/>
                    <a:pt x="12356" y="1829"/>
                    <a:pt x="14043" y="1829"/>
                  </a:cubicBezTo>
                  <a:cubicBezTo>
                    <a:pt x="15731" y="1829"/>
                    <a:pt x="15244" y="1183"/>
                    <a:pt x="16696" y="1662"/>
                  </a:cubicBezTo>
                  <a:cubicBezTo>
                    <a:pt x="18140" y="2148"/>
                    <a:pt x="19106" y="2072"/>
                    <a:pt x="20155" y="2468"/>
                  </a:cubicBezTo>
                  <a:cubicBezTo>
                    <a:pt x="21204" y="2870"/>
                    <a:pt x="21766" y="3273"/>
                    <a:pt x="22732" y="3273"/>
                  </a:cubicBezTo>
                  <a:cubicBezTo>
                    <a:pt x="23697" y="3273"/>
                    <a:pt x="24259" y="3676"/>
                    <a:pt x="24176" y="5926"/>
                  </a:cubicBezTo>
                  <a:cubicBezTo>
                    <a:pt x="24100" y="8184"/>
                    <a:pt x="23530" y="9149"/>
                    <a:pt x="23530" y="11240"/>
                  </a:cubicBezTo>
                  <a:cubicBezTo>
                    <a:pt x="23530" y="13330"/>
                    <a:pt x="22732" y="17275"/>
                    <a:pt x="22732" y="17275"/>
                  </a:cubicBezTo>
                  <a:lnTo>
                    <a:pt x="361" y="16150"/>
                  </a:lnTo>
                  <a:cubicBezTo>
                    <a:pt x="361" y="16150"/>
                    <a:pt x="-361" y="15017"/>
                    <a:pt x="688" y="13087"/>
                  </a:cubicBezTo>
                  <a:cubicBezTo>
                    <a:pt x="1737" y="11156"/>
                    <a:pt x="1896" y="9712"/>
                    <a:pt x="2132" y="8343"/>
                  </a:cubicBezTo>
                  <a:cubicBezTo>
                    <a:pt x="2375" y="6975"/>
                    <a:pt x="2702" y="6010"/>
                    <a:pt x="3264" y="5288"/>
                  </a:cubicBezTo>
                  <a:cubicBezTo>
                    <a:pt x="3827" y="4558"/>
                    <a:pt x="4306" y="3349"/>
                    <a:pt x="4466" y="2795"/>
                  </a:cubicBezTo>
                  <a:cubicBezTo>
                    <a:pt x="4625" y="2232"/>
                    <a:pt x="4868" y="377"/>
                    <a:pt x="4868" y="377"/>
                  </a:cubicBezTo>
                  <a:lnTo>
                    <a:pt x="6077" y="461"/>
                  </a:lnTo>
                  <a:close/>
                </a:path>
              </a:pathLst>
            </a:custGeom>
            <a:solidFill>
              <a:srgbClr val="231F20"/>
            </a:solidFill>
            <a:ln w="7575" cap="flat">
              <a:noFill/>
              <a:prstDash val="solid"/>
              <a:round/>
            </a:ln>
          </p:spPr>
          <p:txBody>
            <a:bodyPr rtlCol="0" anchor="ctr"/>
            <a:lstStyle/>
            <a:p>
              <a:endParaRPr lang="en-GB"/>
            </a:p>
          </p:txBody>
        </p:sp>
        <p:sp>
          <p:nvSpPr>
            <p:cNvPr id="543" name="Freeform: Shape 542">
              <a:extLst>
                <a:ext uri="{FF2B5EF4-FFF2-40B4-BE49-F238E27FC236}">
                  <a16:creationId xmlns:a16="http://schemas.microsoft.com/office/drawing/2014/main" id="{7FBEF23E-F4F7-47F9-8E05-63ED3E96ECBD}"/>
                </a:ext>
              </a:extLst>
            </p:cNvPr>
            <p:cNvSpPr/>
            <p:nvPr/>
          </p:nvSpPr>
          <p:spPr>
            <a:xfrm>
              <a:off x="7151482" y="4248354"/>
              <a:ext cx="7741" cy="12630"/>
            </a:xfrm>
            <a:custGeom>
              <a:avLst/>
              <a:gdLst>
                <a:gd name="connsiteX0" fmla="*/ 3164 w 7741"/>
                <a:gd name="connsiteY0" fmla="*/ 457 h 12630"/>
                <a:gd name="connsiteX1" fmla="*/ 7588 w 7741"/>
                <a:gd name="connsiteY1" fmla="*/ 4964 h 12630"/>
                <a:gd name="connsiteX2" fmla="*/ 7831 w 7741"/>
                <a:gd name="connsiteY2" fmla="*/ 7055 h 12630"/>
                <a:gd name="connsiteX3" fmla="*/ 7025 w 7741"/>
                <a:gd name="connsiteY3" fmla="*/ 11965 h 12630"/>
                <a:gd name="connsiteX4" fmla="*/ 6706 w 7741"/>
                <a:gd name="connsiteY4" fmla="*/ 13007 h 12630"/>
                <a:gd name="connsiteX5" fmla="*/ 3323 w 7741"/>
                <a:gd name="connsiteY5" fmla="*/ 11638 h 12630"/>
                <a:gd name="connsiteX6" fmla="*/ 1309 w 7741"/>
                <a:gd name="connsiteY6" fmla="*/ 9951 h 12630"/>
                <a:gd name="connsiteX7" fmla="*/ 587 w 7741"/>
                <a:gd name="connsiteY7" fmla="*/ 8507 h 12630"/>
                <a:gd name="connsiteX8" fmla="*/ 184 w 7741"/>
                <a:gd name="connsiteY8" fmla="*/ 4964 h 12630"/>
                <a:gd name="connsiteX9" fmla="*/ 1073 w 7741"/>
                <a:gd name="connsiteY9" fmla="*/ 1422 h 12630"/>
                <a:gd name="connsiteX10" fmla="*/ 2518 w 7741"/>
                <a:gd name="connsiteY10" fmla="*/ 381 h 12630"/>
                <a:gd name="connsiteX11" fmla="*/ 3164 w 7741"/>
                <a:gd name="connsiteY11" fmla="*/ 457 h 1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41" h="12630">
                  <a:moveTo>
                    <a:pt x="3164" y="457"/>
                  </a:moveTo>
                  <a:lnTo>
                    <a:pt x="7588" y="4964"/>
                  </a:lnTo>
                  <a:cubicBezTo>
                    <a:pt x="7588" y="4964"/>
                    <a:pt x="7991" y="5208"/>
                    <a:pt x="7831" y="7055"/>
                  </a:cubicBezTo>
                  <a:cubicBezTo>
                    <a:pt x="7671" y="8910"/>
                    <a:pt x="7025" y="11965"/>
                    <a:pt x="7025" y="11965"/>
                  </a:cubicBezTo>
                  <a:cubicBezTo>
                    <a:pt x="7025" y="11965"/>
                    <a:pt x="7588" y="13090"/>
                    <a:pt x="6706" y="13007"/>
                  </a:cubicBezTo>
                  <a:cubicBezTo>
                    <a:pt x="5817" y="12931"/>
                    <a:pt x="3726" y="12209"/>
                    <a:pt x="3323" y="11638"/>
                  </a:cubicBezTo>
                  <a:cubicBezTo>
                    <a:pt x="2920" y="11076"/>
                    <a:pt x="1476" y="10270"/>
                    <a:pt x="1309" y="9951"/>
                  </a:cubicBezTo>
                  <a:cubicBezTo>
                    <a:pt x="1149" y="9632"/>
                    <a:pt x="670" y="8826"/>
                    <a:pt x="587" y="8507"/>
                  </a:cubicBezTo>
                  <a:cubicBezTo>
                    <a:pt x="511" y="8180"/>
                    <a:pt x="-52" y="6173"/>
                    <a:pt x="184" y="4964"/>
                  </a:cubicBezTo>
                  <a:cubicBezTo>
                    <a:pt x="427" y="3756"/>
                    <a:pt x="427" y="2144"/>
                    <a:pt x="1073" y="1422"/>
                  </a:cubicBezTo>
                  <a:cubicBezTo>
                    <a:pt x="1712" y="700"/>
                    <a:pt x="2518" y="381"/>
                    <a:pt x="2518" y="381"/>
                  </a:cubicBezTo>
                  <a:lnTo>
                    <a:pt x="3164" y="457"/>
                  </a:lnTo>
                  <a:close/>
                </a:path>
              </a:pathLst>
            </a:custGeom>
            <a:solidFill>
              <a:srgbClr val="231F20"/>
            </a:solidFill>
            <a:ln w="7575" cap="flat">
              <a:noFill/>
              <a:prstDash val="solid"/>
              <a:round/>
            </a:ln>
          </p:spPr>
          <p:txBody>
            <a:bodyPr rtlCol="0" anchor="ctr"/>
            <a:lstStyle/>
            <a:p>
              <a:endParaRPr lang="en-GB"/>
            </a:p>
          </p:txBody>
        </p:sp>
        <p:sp>
          <p:nvSpPr>
            <p:cNvPr id="544" name="Freeform: Shape 543">
              <a:extLst>
                <a:ext uri="{FF2B5EF4-FFF2-40B4-BE49-F238E27FC236}">
                  <a16:creationId xmlns:a16="http://schemas.microsoft.com/office/drawing/2014/main" id="{DB9F33AD-3AC1-4D39-A4C9-06240F39DD01}"/>
                </a:ext>
              </a:extLst>
            </p:cNvPr>
            <p:cNvSpPr/>
            <p:nvPr/>
          </p:nvSpPr>
          <p:spPr>
            <a:xfrm>
              <a:off x="7149757" y="4265880"/>
              <a:ext cx="7014" cy="9102"/>
            </a:xfrm>
            <a:custGeom>
              <a:avLst/>
              <a:gdLst>
                <a:gd name="connsiteX0" fmla="*/ 3276 w 7014"/>
                <a:gd name="connsiteY0" fmla="*/ 399 h 9102"/>
                <a:gd name="connsiteX1" fmla="*/ 6658 w 7014"/>
                <a:gd name="connsiteY1" fmla="*/ 4184 h 9102"/>
                <a:gd name="connsiteX2" fmla="*/ 7137 w 7014"/>
                <a:gd name="connsiteY2" fmla="*/ 6275 h 9102"/>
                <a:gd name="connsiteX3" fmla="*/ 6491 w 7014"/>
                <a:gd name="connsiteY3" fmla="*/ 9490 h 9102"/>
                <a:gd name="connsiteX4" fmla="*/ 3359 w 7014"/>
                <a:gd name="connsiteY4" fmla="*/ 8281 h 9102"/>
                <a:gd name="connsiteX5" fmla="*/ 866 w 7014"/>
                <a:gd name="connsiteY5" fmla="*/ 6351 h 9102"/>
                <a:gd name="connsiteX6" fmla="*/ 220 w 7014"/>
                <a:gd name="connsiteY6" fmla="*/ 3378 h 9102"/>
                <a:gd name="connsiteX7" fmla="*/ 1588 w 7014"/>
                <a:gd name="connsiteY7" fmla="*/ 566 h 9102"/>
                <a:gd name="connsiteX8" fmla="*/ 3276 w 7014"/>
                <a:gd name="connsiteY8" fmla="*/ 399 h 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4" h="9102">
                  <a:moveTo>
                    <a:pt x="3276" y="399"/>
                  </a:moveTo>
                  <a:lnTo>
                    <a:pt x="6658" y="4184"/>
                  </a:lnTo>
                  <a:cubicBezTo>
                    <a:pt x="6658" y="4184"/>
                    <a:pt x="7137" y="4344"/>
                    <a:pt x="7137" y="6275"/>
                  </a:cubicBezTo>
                  <a:cubicBezTo>
                    <a:pt x="7137" y="8205"/>
                    <a:pt x="7221" y="9490"/>
                    <a:pt x="6491" y="9490"/>
                  </a:cubicBezTo>
                  <a:cubicBezTo>
                    <a:pt x="5769" y="9490"/>
                    <a:pt x="3998" y="8927"/>
                    <a:pt x="3359" y="8281"/>
                  </a:cubicBezTo>
                  <a:cubicBezTo>
                    <a:pt x="2713" y="7643"/>
                    <a:pt x="1261" y="7156"/>
                    <a:pt x="866" y="6351"/>
                  </a:cubicBezTo>
                  <a:cubicBezTo>
                    <a:pt x="463" y="5552"/>
                    <a:pt x="-99" y="4747"/>
                    <a:pt x="220" y="3378"/>
                  </a:cubicBezTo>
                  <a:cubicBezTo>
                    <a:pt x="539" y="2010"/>
                    <a:pt x="1102" y="802"/>
                    <a:pt x="1588" y="566"/>
                  </a:cubicBezTo>
                  <a:cubicBezTo>
                    <a:pt x="2067" y="323"/>
                    <a:pt x="3276" y="399"/>
                    <a:pt x="3276" y="399"/>
                  </a:cubicBezTo>
                  <a:close/>
                </a:path>
              </a:pathLst>
            </a:custGeom>
            <a:solidFill>
              <a:srgbClr val="231F20"/>
            </a:solidFill>
            <a:ln w="7575" cap="flat">
              <a:noFill/>
              <a:prstDash val="solid"/>
              <a:round/>
            </a:ln>
          </p:spPr>
          <p:txBody>
            <a:bodyPr rtlCol="0" anchor="ctr"/>
            <a:lstStyle/>
            <a:p>
              <a:endParaRPr lang="en-GB"/>
            </a:p>
          </p:txBody>
        </p:sp>
        <p:sp>
          <p:nvSpPr>
            <p:cNvPr id="545" name="Freeform: Shape 544">
              <a:extLst>
                <a:ext uri="{FF2B5EF4-FFF2-40B4-BE49-F238E27FC236}">
                  <a16:creationId xmlns:a16="http://schemas.microsoft.com/office/drawing/2014/main" id="{EAA39118-632B-41B9-B915-580BF9E4B3C0}"/>
                </a:ext>
              </a:extLst>
            </p:cNvPr>
            <p:cNvSpPr/>
            <p:nvPr/>
          </p:nvSpPr>
          <p:spPr>
            <a:xfrm>
              <a:off x="7149122" y="4280774"/>
              <a:ext cx="5638" cy="9972"/>
            </a:xfrm>
            <a:custGeom>
              <a:avLst/>
              <a:gdLst>
                <a:gd name="connsiteX0" fmla="*/ 1980 w 5638"/>
                <a:gd name="connsiteY0" fmla="*/ 553 h 9972"/>
                <a:gd name="connsiteX1" fmla="*/ 4314 w 5638"/>
                <a:gd name="connsiteY1" fmla="*/ 2325 h 9972"/>
                <a:gd name="connsiteX2" fmla="*/ 5598 w 5638"/>
                <a:gd name="connsiteY2" fmla="*/ 4901 h 9972"/>
                <a:gd name="connsiteX3" fmla="*/ 5598 w 5638"/>
                <a:gd name="connsiteY3" fmla="*/ 9242 h 9972"/>
                <a:gd name="connsiteX4" fmla="*/ 4709 w 5638"/>
                <a:gd name="connsiteY4" fmla="*/ 10367 h 9972"/>
                <a:gd name="connsiteX5" fmla="*/ 3348 w 5638"/>
                <a:gd name="connsiteY5" fmla="*/ 9401 h 9972"/>
                <a:gd name="connsiteX6" fmla="*/ 2140 w 5638"/>
                <a:gd name="connsiteY6" fmla="*/ 7798 h 9972"/>
                <a:gd name="connsiteX7" fmla="*/ 771 w 5638"/>
                <a:gd name="connsiteY7" fmla="*/ 5221 h 9972"/>
                <a:gd name="connsiteX8" fmla="*/ 125 w 5638"/>
                <a:gd name="connsiteY8" fmla="*/ 2887 h 9972"/>
                <a:gd name="connsiteX9" fmla="*/ 452 w 5638"/>
                <a:gd name="connsiteY9" fmla="*/ 1276 h 9972"/>
                <a:gd name="connsiteX10" fmla="*/ 1501 w 5638"/>
                <a:gd name="connsiteY10" fmla="*/ 394 h 9972"/>
                <a:gd name="connsiteX11" fmla="*/ 1980 w 5638"/>
                <a:gd name="connsiteY11" fmla="*/ 553 h 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38" h="9972">
                  <a:moveTo>
                    <a:pt x="1980" y="553"/>
                  </a:moveTo>
                  <a:cubicBezTo>
                    <a:pt x="1980" y="553"/>
                    <a:pt x="3508" y="1602"/>
                    <a:pt x="4314" y="2325"/>
                  </a:cubicBezTo>
                  <a:cubicBezTo>
                    <a:pt x="5119" y="3047"/>
                    <a:pt x="5515" y="3130"/>
                    <a:pt x="5598" y="4901"/>
                  </a:cubicBezTo>
                  <a:cubicBezTo>
                    <a:pt x="5682" y="6665"/>
                    <a:pt x="5925" y="8436"/>
                    <a:pt x="5598" y="9242"/>
                  </a:cubicBezTo>
                  <a:cubicBezTo>
                    <a:pt x="5279" y="10048"/>
                    <a:pt x="5439" y="10367"/>
                    <a:pt x="4709" y="10367"/>
                  </a:cubicBezTo>
                  <a:cubicBezTo>
                    <a:pt x="3987" y="10367"/>
                    <a:pt x="3667" y="9888"/>
                    <a:pt x="3348" y="9401"/>
                  </a:cubicBezTo>
                  <a:cubicBezTo>
                    <a:pt x="3021" y="8923"/>
                    <a:pt x="2466" y="8436"/>
                    <a:pt x="2140" y="7798"/>
                  </a:cubicBezTo>
                  <a:cubicBezTo>
                    <a:pt x="1820" y="7151"/>
                    <a:pt x="931" y="6026"/>
                    <a:pt x="771" y="5221"/>
                  </a:cubicBezTo>
                  <a:cubicBezTo>
                    <a:pt x="612" y="4415"/>
                    <a:pt x="125" y="3374"/>
                    <a:pt x="125" y="2887"/>
                  </a:cubicBezTo>
                  <a:cubicBezTo>
                    <a:pt x="125" y="2408"/>
                    <a:pt x="125" y="1762"/>
                    <a:pt x="452" y="1276"/>
                  </a:cubicBezTo>
                  <a:cubicBezTo>
                    <a:pt x="771" y="797"/>
                    <a:pt x="1501" y="394"/>
                    <a:pt x="1501" y="394"/>
                  </a:cubicBezTo>
                  <a:lnTo>
                    <a:pt x="1980" y="553"/>
                  </a:lnTo>
                  <a:close/>
                </a:path>
              </a:pathLst>
            </a:custGeom>
            <a:solidFill>
              <a:srgbClr val="231F20"/>
            </a:solidFill>
            <a:ln w="7575" cap="flat">
              <a:noFill/>
              <a:prstDash val="solid"/>
              <a:round/>
            </a:ln>
          </p:spPr>
          <p:txBody>
            <a:bodyPr rtlCol="0" anchor="ctr"/>
            <a:lstStyle/>
            <a:p>
              <a:endParaRPr lang="en-GB"/>
            </a:p>
          </p:txBody>
        </p:sp>
        <p:sp>
          <p:nvSpPr>
            <p:cNvPr id="546" name="Freeform: Shape 545">
              <a:extLst>
                <a:ext uri="{FF2B5EF4-FFF2-40B4-BE49-F238E27FC236}">
                  <a16:creationId xmlns:a16="http://schemas.microsoft.com/office/drawing/2014/main" id="{267AC63C-7217-4E0B-BD5F-E884662985B5}"/>
                </a:ext>
              </a:extLst>
            </p:cNvPr>
            <p:cNvSpPr/>
            <p:nvPr/>
          </p:nvSpPr>
          <p:spPr>
            <a:xfrm>
              <a:off x="7165586" y="4251083"/>
              <a:ext cx="7555" cy="10862"/>
            </a:xfrm>
            <a:custGeom>
              <a:avLst/>
              <a:gdLst>
                <a:gd name="connsiteX0" fmla="*/ 491 w 7555"/>
                <a:gd name="connsiteY0" fmla="*/ 3529 h 10862"/>
                <a:gd name="connsiteX1" fmla="*/ 2581 w 7555"/>
                <a:gd name="connsiteY1" fmla="*/ 2480 h 10862"/>
                <a:gd name="connsiteX2" fmla="*/ 4991 w 7555"/>
                <a:gd name="connsiteY2" fmla="*/ 1758 h 10862"/>
                <a:gd name="connsiteX3" fmla="*/ 7165 w 7555"/>
                <a:gd name="connsiteY3" fmla="*/ 382 h 10862"/>
                <a:gd name="connsiteX4" fmla="*/ 7643 w 7555"/>
                <a:gd name="connsiteY4" fmla="*/ 1514 h 10862"/>
                <a:gd name="connsiteX5" fmla="*/ 7408 w 7555"/>
                <a:gd name="connsiteY5" fmla="*/ 4973 h 10862"/>
                <a:gd name="connsiteX6" fmla="*/ 7165 w 7555"/>
                <a:gd name="connsiteY6" fmla="*/ 7953 h 10862"/>
                <a:gd name="connsiteX7" fmla="*/ 6845 w 7555"/>
                <a:gd name="connsiteY7" fmla="*/ 9070 h 10862"/>
                <a:gd name="connsiteX8" fmla="*/ 2581 w 7555"/>
                <a:gd name="connsiteY8" fmla="*/ 11244 h 10862"/>
                <a:gd name="connsiteX9" fmla="*/ 1129 w 7555"/>
                <a:gd name="connsiteY9" fmla="*/ 11168 h 10862"/>
                <a:gd name="connsiteX10" fmla="*/ 247 w 7555"/>
                <a:gd name="connsiteY10" fmla="*/ 10119 h 10862"/>
                <a:gd name="connsiteX11" fmla="*/ 164 w 7555"/>
                <a:gd name="connsiteY11" fmla="*/ 7709 h 10862"/>
                <a:gd name="connsiteX12" fmla="*/ 491 w 7555"/>
                <a:gd name="connsiteY12" fmla="*/ 5376 h 10862"/>
                <a:gd name="connsiteX13" fmla="*/ 491 w 7555"/>
                <a:gd name="connsiteY13" fmla="*/ 3529 h 1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5" h="10862">
                  <a:moveTo>
                    <a:pt x="491" y="3529"/>
                  </a:moveTo>
                  <a:cubicBezTo>
                    <a:pt x="491" y="3529"/>
                    <a:pt x="1775" y="2480"/>
                    <a:pt x="2581" y="2480"/>
                  </a:cubicBezTo>
                  <a:cubicBezTo>
                    <a:pt x="3387" y="2480"/>
                    <a:pt x="4512" y="2396"/>
                    <a:pt x="4991" y="1758"/>
                  </a:cubicBezTo>
                  <a:cubicBezTo>
                    <a:pt x="5477" y="1111"/>
                    <a:pt x="6921" y="382"/>
                    <a:pt x="7165" y="382"/>
                  </a:cubicBezTo>
                  <a:cubicBezTo>
                    <a:pt x="7408" y="382"/>
                    <a:pt x="7643" y="465"/>
                    <a:pt x="7643" y="1514"/>
                  </a:cubicBezTo>
                  <a:cubicBezTo>
                    <a:pt x="7643" y="2563"/>
                    <a:pt x="7567" y="3924"/>
                    <a:pt x="7408" y="4973"/>
                  </a:cubicBezTo>
                  <a:cubicBezTo>
                    <a:pt x="7248" y="6022"/>
                    <a:pt x="7165" y="7307"/>
                    <a:pt x="7165" y="7953"/>
                  </a:cubicBezTo>
                  <a:cubicBezTo>
                    <a:pt x="7165" y="8591"/>
                    <a:pt x="8533" y="8188"/>
                    <a:pt x="6845" y="9070"/>
                  </a:cubicBezTo>
                  <a:cubicBezTo>
                    <a:pt x="5158" y="9959"/>
                    <a:pt x="2581" y="11244"/>
                    <a:pt x="2581" y="11244"/>
                  </a:cubicBezTo>
                  <a:lnTo>
                    <a:pt x="1129" y="11168"/>
                  </a:lnTo>
                  <a:cubicBezTo>
                    <a:pt x="1129" y="11168"/>
                    <a:pt x="323" y="10765"/>
                    <a:pt x="247" y="10119"/>
                  </a:cubicBezTo>
                  <a:cubicBezTo>
                    <a:pt x="164" y="9481"/>
                    <a:pt x="88" y="8675"/>
                    <a:pt x="164" y="7709"/>
                  </a:cubicBezTo>
                  <a:cubicBezTo>
                    <a:pt x="247" y="6744"/>
                    <a:pt x="491" y="5695"/>
                    <a:pt x="491" y="5376"/>
                  </a:cubicBezTo>
                  <a:lnTo>
                    <a:pt x="491" y="3529"/>
                  </a:lnTo>
                  <a:close/>
                </a:path>
              </a:pathLst>
            </a:custGeom>
            <a:solidFill>
              <a:srgbClr val="231F20"/>
            </a:solidFill>
            <a:ln w="7575" cap="flat">
              <a:noFill/>
              <a:prstDash val="solid"/>
              <a:round/>
            </a:ln>
          </p:spPr>
          <p:txBody>
            <a:bodyPr rtlCol="0" anchor="ctr"/>
            <a:lstStyle/>
            <a:p>
              <a:endParaRPr lang="en-GB"/>
            </a:p>
          </p:txBody>
        </p:sp>
        <p:sp>
          <p:nvSpPr>
            <p:cNvPr id="547" name="Freeform: Shape 546">
              <a:extLst>
                <a:ext uri="{FF2B5EF4-FFF2-40B4-BE49-F238E27FC236}">
                  <a16:creationId xmlns:a16="http://schemas.microsoft.com/office/drawing/2014/main" id="{AEBED1F6-874D-4F28-910C-DD775F0945DB}"/>
                </a:ext>
              </a:extLst>
            </p:cNvPr>
            <p:cNvSpPr/>
            <p:nvPr/>
          </p:nvSpPr>
          <p:spPr>
            <a:xfrm>
              <a:off x="7163678" y="4269177"/>
              <a:ext cx="6861" cy="6841"/>
            </a:xfrm>
            <a:custGeom>
              <a:avLst/>
              <a:gdLst>
                <a:gd name="connsiteX0" fmla="*/ 786 w 6861"/>
                <a:gd name="connsiteY0" fmla="*/ 2408 h 6841"/>
                <a:gd name="connsiteX1" fmla="*/ 5453 w 6861"/>
                <a:gd name="connsiteY1" fmla="*/ 485 h 6841"/>
                <a:gd name="connsiteX2" fmla="*/ 6981 w 6861"/>
                <a:gd name="connsiteY2" fmla="*/ 1610 h 6841"/>
                <a:gd name="connsiteX3" fmla="*/ 6897 w 6861"/>
                <a:gd name="connsiteY3" fmla="*/ 3944 h 6841"/>
                <a:gd name="connsiteX4" fmla="*/ 6494 w 6861"/>
                <a:gd name="connsiteY4" fmla="*/ 5228 h 6841"/>
                <a:gd name="connsiteX5" fmla="*/ 3765 w 6861"/>
                <a:gd name="connsiteY5" fmla="*/ 6597 h 6841"/>
                <a:gd name="connsiteX6" fmla="*/ 626 w 6861"/>
                <a:gd name="connsiteY6" fmla="*/ 7076 h 6841"/>
                <a:gd name="connsiteX7" fmla="*/ 223 w 6861"/>
                <a:gd name="connsiteY7" fmla="*/ 4666 h 6841"/>
                <a:gd name="connsiteX8" fmla="*/ 786 w 6861"/>
                <a:gd name="connsiteY8" fmla="*/ 2408 h 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1" h="6841">
                  <a:moveTo>
                    <a:pt x="786" y="2408"/>
                  </a:moveTo>
                  <a:cubicBezTo>
                    <a:pt x="786" y="2408"/>
                    <a:pt x="4085" y="721"/>
                    <a:pt x="5453" y="485"/>
                  </a:cubicBezTo>
                  <a:cubicBezTo>
                    <a:pt x="6814" y="242"/>
                    <a:pt x="7057" y="402"/>
                    <a:pt x="6981" y="1610"/>
                  </a:cubicBezTo>
                  <a:cubicBezTo>
                    <a:pt x="6897" y="2819"/>
                    <a:pt x="6897" y="3944"/>
                    <a:pt x="6897" y="3944"/>
                  </a:cubicBezTo>
                  <a:cubicBezTo>
                    <a:pt x="6897" y="3944"/>
                    <a:pt x="7140" y="4909"/>
                    <a:pt x="6494" y="5228"/>
                  </a:cubicBezTo>
                  <a:cubicBezTo>
                    <a:pt x="5848" y="5555"/>
                    <a:pt x="4647" y="6437"/>
                    <a:pt x="3765" y="6597"/>
                  </a:cubicBezTo>
                  <a:cubicBezTo>
                    <a:pt x="2876" y="6756"/>
                    <a:pt x="1189" y="7562"/>
                    <a:pt x="626" y="7076"/>
                  </a:cubicBezTo>
                  <a:cubicBezTo>
                    <a:pt x="64" y="6597"/>
                    <a:pt x="64" y="5228"/>
                    <a:pt x="223" y="4666"/>
                  </a:cubicBezTo>
                  <a:cubicBezTo>
                    <a:pt x="383" y="4103"/>
                    <a:pt x="786" y="2408"/>
                    <a:pt x="786" y="2408"/>
                  </a:cubicBezTo>
                  <a:close/>
                </a:path>
              </a:pathLst>
            </a:custGeom>
            <a:solidFill>
              <a:srgbClr val="231F20"/>
            </a:solidFill>
            <a:ln w="7575" cap="flat">
              <a:noFill/>
              <a:prstDash val="solid"/>
              <a:round/>
            </a:ln>
          </p:spPr>
          <p:txBody>
            <a:bodyPr rtlCol="0" anchor="ctr"/>
            <a:lstStyle/>
            <a:p>
              <a:endParaRPr lang="en-GB"/>
            </a:p>
          </p:txBody>
        </p:sp>
        <p:sp>
          <p:nvSpPr>
            <p:cNvPr id="548" name="Freeform: Shape 547">
              <a:extLst>
                <a:ext uri="{FF2B5EF4-FFF2-40B4-BE49-F238E27FC236}">
                  <a16:creationId xmlns:a16="http://schemas.microsoft.com/office/drawing/2014/main" id="{AFAE7B10-6FA8-49A4-81E6-81BBDAC8DDB8}"/>
                </a:ext>
              </a:extLst>
            </p:cNvPr>
            <p:cNvSpPr/>
            <p:nvPr/>
          </p:nvSpPr>
          <p:spPr>
            <a:xfrm>
              <a:off x="7162401" y="4282220"/>
              <a:ext cx="6128" cy="10116"/>
            </a:xfrm>
            <a:custGeom>
              <a:avLst/>
              <a:gdLst>
                <a:gd name="connsiteX0" fmla="*/ 1339 w 6128"/>
                <a:gd name="connsiteY0" fmla="*/ 3289 h 10116"/>
                <a:gd name="connsiteX1" fmla="*/ 4714 w 6128"/>
                <a:gd name="connsiteY1" fmla="*/ 636 h 10116"/>
                <a:gd name="connsiteX2" fmla="*/ 6242 w 6128"/>
                <a:gd name="connsiteY2" fmla="*/ 796 h 10116"/>
                <a:gd name="connsiteX3" fmla="*/ 5361 w 6128"/>
                <a:gd name="connsiteY3" fmla="*/ 3532 h 10116"/>
                <a:gd name="connsiteX4" fmla="*/ 3833 w 6128"/>
                <a:gd name="connsiteY4" fmla="*/ 8602 h 10116"/>
                <a:gd name="connsiteX5" fmla="*/ 1415 w 6128"/>
                <a:gd name="connsiteY5" fmla="*/ 10374 h 10116"/>
                <a:gd name="connsiteX6" fmla="*/ 131 w 6128"/>
                <a:gd name="connsiteY6" fmla="*/ 9249 h 10116"/>
                <a:gd name="connsiteX7" fmla="*/ 534 w 6128"/>
                <a:gd name="connsiteY7" fmla="*/ 4581 h 10116"/>
                <a:gd name="connsiteX8" fmla="*/ 1339 w 6128"/>
                <a:gd name="connsiteY8" fmla="*/ 3289 h 1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28" h="10116">
                  <a:moveTo>
                    <a:pt x="1339" y="3289"/>
                  </a:moveTo>
                  <a:lnTo>
                    <a:pt x="4714" y="636"/>
                  </a:lnTo>
                  <a:cubicBezTo>
                    <a:pt x="4714" y="636"/>
                    <a:pt x="6083" y="-2"/>
                    <a:pt x="6242" y="796"/>
                  </a:cubicBezTo>
                  <a:cubicBezTo>
                    <a:pt x="6402" y="1602"/>
                    <a:pt x="5361" y="3532"/>
                    <a:pt x="5361" y="3532"/>
                  </a:cubicBezTo>
                  <a:cubicBezTo>
                    <a:pt x="5361" y="3532"/>
                    <a:pt x="4555" y="7880"/>
                    <a:pt x="3833" y="8602"/>
                  </a:cubicBezTo>
                  <a:cubicBezTo>
                    <a:pt x="3111" y="9325"/>
                    <a:pt x="2145" y="10214"/>
                    <a:pt x="1415" y="10374"/>
                  </a:cubicBezTo>
                  <a:cubicBezTo>
                    <a:pt x="693" y="10533"/>
                    <a:pt x="131" y="10852"/>
                    <a:pt x="131" y="9249"/>
                  </a:cubicBezTo>
                  <a:cubicBezTo>
                    <a:pt x="131" y="7637"/>
                    <a:pt x="534" y="4581"/>
                    <a:pt x="534" y="4581"/>
                  </a:cubicBezTo>
                  <a:lnTo>
                    <a:pt x="1339" y="3289"/>
                  </a:lnTo>
                  <a:close/>
                </a:path>
              </a:pathLst>
            </a:custGeom>
            <a:solidFill>
              <a:srgbClr val="231F20"/>
            </a:solidFill>
            <a:ln w="7575" cap="flat">
              <a:noFill/>
              <a:prstDash val="solid"/>
              <a:round/>
            </a:ln>
          </p:spPr>
          <p:txBody>
            <a:bodyPr rtlCol="0" anchor="ctr"/>
            <a:lstStyle/>
            <a:p>
              <a:endParaRPr lang="en-GB"/>
            </a:p>
          </p:txBody>
        </p:sp>
        <p:sp>
          <p:nvSpPr>
            <p:cNvPr id="549" name="Freeform: Shape 548">
              <a:extLst>
                <a:ext uri="{FF2B5EF4-FFF2-40B4-BE49-F238E27FC236}">
                  <a16:creationId xmlns:a16="http://schemas.microsoft.com/office/drawing/2014/main" id="{D83E8814-23A5-4C9D-A833-0B1DE9AC3760}"/>
                </a:ext>
              </a:extLst>
            </p:cNvPr>
            <p:cNvSpPr/>
            <p:nvPr/>
          </p:nvSpPr>
          <p:spPr>
            <a:xfrm>
              <a:off x="6962455" y="3869214"/>
              <a:ext cx="77267" cy="42025"/>
            </a:xfrm>
            <a:custGeom>
              <a:avLst/>
              <a:gdLst>
                <a:gd name="connsiteX0" fmla="*/ 76760 w 77267"/>
                <a:gd name="connsiteY0" fmla="*/ 30262 h 42025"/>
                <a:gd name="connsiteX1" fmla="*/ 56062 w 77267"/>
                <a:gd name="connsiteY1" fmla="*/ 39133 h 42025"/>
                <a:gd name="connsiteX2" fmla="*/ 54237 w 77267"/>
                <a:gd name="connsiteY2" fmla="*/ 38000 h 42025"/>
                <a:gd name="connsiteX3" fmla="*/ 49684 w 77267"/>
                <a:gd name="connsiteY3" fmla="*/ 33333 h 42025"/>
                <a:gd name="connsiteX4" fmla="*/ 38533 w 77267"/>
                <a:gd name="connsiteY4" fmla="*/ 29578 h 42025"/>
                <a:gd name="connsiteX5" fmla="*/ 26933 w 77267"/>
                <a:gd name="connsiteY5" fmla="*/ 33675 h 42025"/>
                <a:gd name="connsiteX6" fmla="*/ 20221 w 77267"/>
                <a:gd name="connsiteY6" fmla="*/ 41976 h 42025"/>
                <a:gd name="connsiteX7" fmla="*/ 17835 w 77267"/>
                <a:gd name="connsiteY7" fmla="*/ 41869 h 42025"/>
                <a:gd name="connsiteX8" fmla="*/ 85 w 77267"/>
                <a:gd name="connsiteY8" fmla="*/ 31060 h 42025"/>
                <a:gd name="connsiteX9" fmla="*/ 4289 w 77267"/>
                <a:gd name="connsiteY9" fmla="*/ 22524 h 42025"/>
                <a:gd name="connsiteX10" fmla="*/ 20221 w 77267"/>
                <a:gd name="connsiteY10" fmla="*/ 7732 h 42025"/>
                <a:gd name="connsiteX11" fmla="*/ 43200 w 77267"/>
                <a:gd name="connsiteY11" fmla="*/ 229 h 42025"/>
                <a:gd name="connsiteX12" fmla="*/ 61862 w 77267"/>
                <a:gd name="connsiteY12" fmla="*/ 9100 h 42025"/>
                <a:gd name="connsiteX13" fmla="*/ 77330 w 77267"/>
                <a:gd name="connsiteY13" fmla="*/ 29122 h 42025"/>
                <a:gd name="connsiteX14" fmla="*/ 76760 w 77267"/>
                <a:gd name="connsiteY14" fmla="*/ 30262 h 4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267" h="42025">
                  <a:moveTo>
                    <a:pt x="76760" y="30262"/>
                  </a:moveTo>
                  <a:cubicBezTo>
                    <a:pt x="76760" y="30262"/>
                    <a:pt x="57073" y="38677"/>
                    <a:pt x="56062" y="39133"/>
                  </a:cubicBezTo>
                  <a:cubicBezTo>
                    <a:pt x="55036" y="39589"/>
                    <a:pt x="54237" y="38000"/>
                    <a:pt x="54237" y="38000"/>
                  </a:cubicBezTo>
                  <a:cubicBezTo>
                    <a:pt x="54237" y="38000"/>
                    <a:pt x="53325" y="36974"/>
                    <a:pt x="49684" y="33333"/>
                  </a:cubicBezTo>
                  <a:cubicBezTo>
                    <a:pt x="46043" y="29692"/>
                    <a:pt x="42516" y="29806"/>
                    <a:pt x="38533" y="29578"/>
                  </a:cubicBezTo>
                  <a:cubicBezTo>
                    <a:pt x="34557" y="29350"/>
                    <a:pt x="30004" y="31402"/>
                    <a:pt x="26933" y="33675"/>
                  </a:cubicBezTo>
                  <a:cubicBezTo>
                    <a:pt x="23862" y="35948"/>
                    <a:pt x="20677" y="41292"/>
                    <a:pt x="20221" y="41976"/>
                  </a:cubicBezTo>
                  <a:cubicBezTo>
                    <a:pt x="19765" y="42660"/>
                    <a:pt x="17835" y="41869"/>
                    <a:pt x="17835" y="41869"/>
                  </a:cubicBezTo>
                  <a:cubicBezTo>
                    <a:pt x="17835" y="41869"/>
                    <a:pt x="313" y="31623"/>
                    <a:pt x="85" y="31060"/>
                  </a:cubicBezTo>
                  <a:cubicBezTo>
                    <a:pt x="-143" y="30490"/>
                    <a:pt x="1332" y="27419"/>
                    <a:pt x="4289" y="22524"/>
                  </a:cubicBezTo>
                  <a:cubicBezTo>
                    <a:pt x="7253" y="17636"/>
                    <a:pt x="11115" y="14216"/>
                    <a:pt x="20221" y="7732"/>
                  </a:cubicBezTo>
                  <a:cubicBezTo>
                    <a:pt x="29320" y="1248"/>
                    <a:pt x="38313" y="229"/>
                    <a:pt x="43200" y="229"/>
                  </a:cubicBezTo>
                  <a:cubicBezTo>
                    <a:pt x="48096" y="229"/>
                    <a:pt x="52421" y="3072"/>
                    <a:pt x="61862" y="9100"/>
                  </a:cubicBezTo>
                  <a:cubicBezTo>
                    <a:pt x="71302" y="15128"/>
                    <a:pt x="77330" y="29122"/>
                    <a:pt x="77330" y="29122"/>
                  </a:cubicBezTo>
                  <a:lnTo>
                    <a:pt x="76760" y="30262"/>
                  </a:lnTo>
                  <a:close/>
                </a:path>
              </a:pathLst>
            </a:custGeom>
            <a:solidFill>
              <a:srgbClr val="231F20"/>
            </a:solidFill>
            <a:ln w="7575" cap="flat">
              <a:noFill/>
              <a:prstDash val="solid"/>
              <a:round/>
            </a:ln>
          </p:spPr>
          <p:txBody>
            <a:bodyPr rtlCol="0" anchor="ctr"/>
            <a:lstStyle/>
            <a:p>
              <a:endParaRPr lang="en-GB"/>
            </a:p>
          </p:txBody>
        </p:sp>
        <p:sp>
          <p:nvSpPr>
            <p:cNvPr id="550" name="Freeform: Shape 549">
              <a:extLst>
                <a:ext uri="{FF2B5EF4-FFF2-40B4-BE49-F238E27FC236}">
                  <a16:creationId xmlns:a16="http://schemas.microsoft.com/office/drawing/2014/main" id="{FCC0CEF8-F9D9-47DF-B678-8EEFD37C2244}"/>
                </a:ext>
              </a:extLst>
            </p:cNvPr>
            <p:cNvSpPr/>
            <p:nvPr/>
          </p:nvSpPr>
          <p:spPr>
            <a:xfrm>
              <a:off x="7020957" y="3907492"/>
              <a:ext cx="25552" cy="19795"/>
            </a:xfrm>
            <a:custGeom>
              <a:avLst/>
              <a:gdLst>
                <a:gd name="connsiteX0" fmla="*/ 18196 w 25552"/>
                <a:gd name="connsiteY0" fmla="*/ 653 h 19795"/>
                <a:gd name="connsiteX1" fmla="*/ 21335 w 25552"/>
                <a:gd name="connsiteY1" fmla="*/ 250 h 19795"/>
                <a:gd name="connsiteX2" fmla="*/ 22460 w 25552"/>
                <a:gd name="connsiteY2" fmla="*/ 1862 h 19795"/>
                <a:gd name="connsiteX3" fmla="*/ 25197 w 25552"/>
                <a:gd name="connsiteY3" fmla="*/ 11918 h 19795"/>
                <a:gd name="connsiteX4" fmla="*/ 25600 w 25552"/>
                <a:gd name="connsiteY4" fmla="*/ 15134 h 19795"/>
                <a:gd name="connsiteX5" fmla="*/ 23266 w 25552"/>
                <a:gd name="connsiteY5" fmla="*/ 15620 h 19795"/>
                <a:gd name="connsiteX6" fmla="*/ 19572 w 25552"/>
                <a:gd name="connsiteY6" fmla="*/ 16259 h 19795"/>
                <a:gd name="connsiteX7" fmla="*/ 17801 w 25552"/>
                <a:gd name="connsiteY7" fmla="*/ 17064 h 19795"/>
                <a:gd name="connsiteX8" fmla="*/ 11682 w 25552"/>
                <a:gd name="connsiteY8" fmla="*/ 18113 h 19795"/>
                <a:gd name="connsiteX9" fmla="*/ 4848 w 25552"/>
                <a:gd name="connsiteY9" fmla="*/ 19960 h 19795"/>
                <a:gd name="connsiteX10" fmla="*/ 2590 w 25552"/>
                <a:gd name="connsiteY10" fmla="*/ 17870 h 19795"/>
                <a:gd name="connsiteX11" fmla="*/ 1625 w 25552"/>
                <a:gd name="connsiteY11" fmla="*/ 12724 h 19795"/>
                <a:gd name="connsiteX12" fmla="*/ 97 w 25552"/>
                <a:gd name="connsiteY12" fmla="*/ 8938 h 19795"/>
                <a:gd name="connsiteX13" fmla="*/ 1792 w 25552"/>
                <a:gd name="connsiteY13" fmla="*/ 7411 h 19795"/>
                <a:gd name="connsiteX14" fmla="*/ 18196 w 25552"/>
                <a:gd name="connsiteY14" fmla="*/ 653 h 19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52" h="19795">
                  <a:moveTo>
                    <a:pt x="18196" y="653"/>
                  </a:moveTo>
                  <a:cubicBezTo>
                    <a:pt x="18196" y="653"/>
                    <a:pt x="20127" y="166"/>
                    <a:pt x="21335" y="250"/>
                  </a:cubicBezTo>
                  <a:cubicBezTo>
                    <a:pt x="22544" y="334"/>
                    <a:pt x="22460" y="1862"/>
                    <a:pt x="22460" y="1862"/>
                  </a:cubicBezTo>
                  <a:cubicBezTo>
                    <a:pt x="22460" y="1862"/>
                    <a:pt x="24794" y="10626"/>
                    <a:pt x="25197" y="11918"/>
                  </a:cubicBezTo>
                  <a:cubicBezTo>
                    <a:pt x="25600" y="13203"/>
                    <a:pt x="25683" y="14571"/>
                    <a:pt x="25600" y="15134"/>
                  </a:cubicBezTo>
                  <a:cubicBezTo>
                    <a:pt x="25524" y="15696"/>
                    <a:pt x="24718" y="15453"/>
                    <a:pt x="23266" y="15620"/>
                  </a:cubicBezTo>
                  <a:cubicBezTo>
                    <a:pt x="21822" y="15780"/>
                    <a:pt x="20932" y="15536"/>
                    <a:pt x="19572" y="16259"/>
                  </a:cubicBezTo>
                  <a:cubicBezTo>
                    <a:pt x="18196" y="16981"/>
                    <a:pt x="18363" y="17064"/>
                    <a:pt x="17801" y="17064"/>
                  </a:cubicBezTo>
                  <a:cubicBezTo>
                    <a:pt x="17231" y="17064"/>
                    <a:pt x="12647" y="18113"/>
                    <a:pt x="11682" y="18113"/>
                  </a:cubicBezTo>
                  <a:cubicBezTo>
                    <a:pt x="10716" y="18113"/>
                    <a:pt x="6611" y="19474"/>
                    <a:pt x="4848" y="19960"/>
                  </a:cubicBezTo>
                  <a:cubicBezTo>
                    <a:pt x="3077" y="20439"/>
                    <a:pt x="2431" y="18516"/>
                    <a:pt x="2590" y="17870"/>
                  </a:cubicBezTo>
                  <a:cubicBezTo>
                    <a:pt x="2758" y="17224"/>
                    <a:pt x="2111" y="14890"/>
                    <a:pt x="1625" y="12724"/>
                  </a:cubicBezTo>
                  <a:cubicBezTo>
                    <a:pt x="1146" y="10550"/>
                    <a:pt x="340" y="9661"/>
                    <a:pt x="97" y="8938"/>
                  </a:cubicBezTo>
                  <a:cubicBezTo>
                    <a:pt x="-146" y="8216"/>
                    <a:pt x="1792" y="7411"/>
                    <a:pt x="1792" y="7411"/>
                  </a:cubicBezTo>
                  <a:lnTo>
                    <a:pt x="18196" y="653"/>
                  </a:lnTo>
                  <a:close/>
                </a:path>
              </a:pathLst>
            </a:custGeom>
            <a:solidFill>
              <a:srgbClr val="231F20"/>
            </a:solidFill>
            <a:ln w="7575" cap="flat">
              <a:noFill/>
              <a:prstDash val="solid"/>
              <a:round/>
            </a:ln>
          </p:spPr>
          <p:txBody>
            <a:bodyPr rtlCol="0" anchor="ctr"/>
            <a:lstStyle/>
            <a:p>
              <a:endParaRPr lang="en-GB"/>
            </a:p>
          </p:txBody>
        </p:sp>
        <p:sp>
          <p:nvSpPr>
            <p:cNvPr id="551" name="Freeform: Shape 550">
              <a:extLst>
                <a:ext uri="{FF2B5EF4-FFF2-40B4-BE49-F238E27FC236}">
                  <a16:creationId xmlns:a16="http://schemas.microsoft.com/office/drawing/2014/main" id="{79956E7A-6189-42E4-96FD-590495D98B54}"/>
                </a:ext>
              </a:extLst>
            </p:cNvPr>
            <p:cNvSpPr/>
            <p:nvPr/>
          </p:nvSpPr>
          <p:spPr>
            <a:xfrm>
              <a:off x="7025959" y="3931963"/>
              <a:ext cx="25059" cy="17695"/>
            </a:xfrm>
            <a:custGeom>
              <a:avLst/>
              <a:gdLst>
                <a:gd name="connsiteX0" fmla="*/ 17384 w 25059"/>
                <a:gd name="connsiteY0" fmla="*/ 1216 h 17695"/>
                <a:gd name="connsiteX1" fmla="*/ 18190 w 25059"/>
                <a:gd name="connsiteY1" fmla="*/ 729 h 17695"/>
                <a:gd name="connsiteX2" fmla="*/ 21002 w 25059"/>
                <a:gd name="connsiteY2" fmla="*/ 250 h 17695"/>
                <a:gd name="connsiteX3" fmla="*/ 22614 w 25059"/>
                <a:gd name="connsiteY3" fmla="*/ 1292 h 17695"/>
                <a:gd name="connsiteX4" fmla="*/ 23655 w 25059"/>
                <a:gd name="connsiteY4" fmla="*/ 4355 h 17695"/>
                <a:gd name="connsiteX5" fmla="*/ 24788 w 25059"/>
                <a:gd name="connsiteY5" fmla="*/ 9425 h 17695"/>
                <a:gd name="connsiteX6" fmla="*/ 25107 w 25059"/>
                <a:gd name="connsiteY6" fmla="*/ 13522 h 17695"/>
                <a:gd name="connsiteX7" fmla="*/ 24066 w 25059"/>
                <a:gd name="connsiteY7" fmla="*/ 15772 h 17695"/>
                <a:gd name="connsiteX8" fmla="*/ 20197 w 25059"/>
                <a:gd name="connsiteY8" fmla="*/ 16259 h 17695"/>
                <a:gd name="connsiteX9" fmla="*/ 16738 w 25059"/>
                <a:gd name="connsiteY9" fmla="*/ 16981 h 17695"/>
                <a:gd name="connsiteX10" fmla="*/ 12557 w 25059"/>
                <a:gd name="connsiteY10" fmla="*/ 17863 h 17695"/>
                <a:gd name="connsiteX11" fmla="*/ 6446 w 25059"/>
                <a:gd name="connsiteY11" fmla="*/ 17946 h 17695"/>
                <a:gd name="connsiteX12" fmla="*/ 1862 w 25059"/>
                <a:gd name="connsiteY12" fmla="*/ 17467 h 17695"/>
                <a:gd name="connsiteX13" fmla="*/ 729 w 25059"/>
                <a:gd name="connsiteY13" fmla="*/ 14487 h 17695"/>
                <a:gd name="connsiteX14" fmla="*/ 91 w 25059"/>
                <a:gd name="connsiteY14" fmla="*/ 5556 h 17695"/>
                <a:gd name="connsiteX15" fmla="*/ 1292 w 25059"/>
                <a:gd name="connsiteY15" fmla="*/ 4834 h 17695"/>
                <a:gd name="connsiteX16" fmla="*/ 4599 w 25059"/>
                <a:gd name="connsiteY16" fmla="*/ 4271 h 17695"/>
                <a:gd name="connsiteX17" fmla="*/ 17384 w 25059"/>
                <a:gd name="connsiteY17" fmla="*/ 1216 h 17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059" h="17695">
                  <a:moveTo>
                    <a:pt x="17384" y="1216"/>
                  </a:moveTo>
                  <a:cubicBezTo>
                    <a:pt x="17384" y="1216"/>
                    <a:pt x="17627" y="972"/>
                    <a:pt x="18190" y="729"/>
                  </a:cubicBezTo>
                  <a:cubicBezTo>
                    <a:pt x="18752" y="493"/>
                    <a:pt x="19558" y="250"/>
                    <a:pt x="21002" y="250"/>
                  </a:cubicBezTo>
                  <a:cubicBezTo>
                    <a:pt x="22454" y="250"/>
                    <a:pt x="21808" y="569"/>
                    <a:pt x="22614" y="1292"/>
                  </a:cubicBezTo>
                  <a:cubicBezTo>
                    <a:pt x="23420" y="2021"/>
                    <a:pt x="23100" y="2500"/>
                    <a:pt x="23655" y="4355"/>
                  </a:cubicBezTo>
                  <a:cubicBezTo>
                    <a:pt x="24225" y="6202"/>
                    <a:pt x="24461" y="7654"/>
                    <a:pt x="24788" y="9425"/>
                  </a:cubicBezTo>
                  <a:cubicBezTo>
                    <a:pt x="25107" y="11188"/>
                    <a:pt x="24947" y="11751"/>
                    <a:pt x="25107" y="13522"/>
                  </a:cubicBezTo>
                  <a:cubicBezTo>
                    <a:pt x="25267" y="15293"/>
                    <a:pt x="24788" y="15126"/>
                    <a:pt x="24066" y="15772"/>
                  </a:cubicBezTo>
                  <a:cubicBezTo>
                    <a:pt x="23336" y="16418"/>
                    <a:pt x="22530" y="16015"/>
                    <a:pt x="20197" y="16259"/>
                  </a:cubicBezTo>
                  <a:cubicBezTo>
                    <a:pt x="17871" y="16502"/>
                    <a:pt x="18190" y="16737"/>
                    <a:pt x="16738" y="16981"/>
                  </a:cubicBezTo>
                  <a:cubicBezTo>
                    <a:pt x="15294" y="17224"/>
                    <a:pt x="14085" y="17786"/>
                    <a:pt x="12557" y="17863"/>
                  </a:cubicBezTo>
                  <a:cubicBezTo>
                    <a:pt x="11029" y="17946"/>
                    <a:pt x="8452" y="17946"/>
                    <a:pt x="6446" y="17946"/>
                  </a:cubicBezTo>
                  <a:cubicBezTo>
                    <a:pt x="4431" y="17946"/>
                    <a:pt x="2744" y="17786"/>
                    <a:pt x="1862" y="17467"/>
                  </a:cubicBezTo>
                  <a:cubicBezTo>
                    <a:pt x="973" y="17140"/>
                    <a:pt x="653" y="15932"/>
                    <a:pt x="729" y="14487"/>
                  </a:cubicBezTo>
                  <a:cubicBezTo>
                    <a:pt x="813" y="13043"/>
                    <a:pt x="251" y="6445"/>
                    <a:pt x="91" y="5556"/>
                  </a:cubicBezTo>
                  <a:cubicBezTo>
                    <a:pt x="-69" y="4674"/>
                    <a:pt x="1292" y="4834"/>
                    <a:pt x="1292" y="4834"/>
                  </a:cubicBezTo>
                  <a:cubicBezTo>
                    <a:pt x="1292" y="4834"/>
                    <a:pt x="2744" y="4355"/>
                    <a:pt x="4599" y="4271"/>
                  </a:cubicBezTo>
                  <a:cubicBezTo>
                    <a:pt x="6446" y="4195"/>
                    <a:pt x="17384" y="1216"/>
                    <a:pt x="17384" y="1216"/>
                  </a:cubicBezTo>
                  <a:close/>
                </a:path>
              </a:pathLst>
            </a:custGeom>
            <a:solidFill>
              <a:srgbClr val="231F20"/>
            </a:solidFill>
            <a:ln w="7575" cap="flat">
              <a:noFill/>
              <a:prstDash val="solid"/>
              <a:round/>
            </a:ln>
          </p:spPr>
          <p:txBody>
            <a:bodyPr rtlCol="0" anchor="ctr"/>
            <a:lstStyle/>
            <a:p>
              <a:endParaRPr lang="en-GB"/>
            </a:p>
          </p:txBody>
        </p:sp>
        <p:sp>
          <p:nvSpPr>
            <p:cNvPr id="552" name="Freeform: Shape 551">
              <a:extLst>
                <a:ext uri="{FF2B5EF4-FFF2-40B4-BE49-F238E27FC236}">
                  <a16:creationId xmlns:a16="http://schemas.microsoft.com/office/drawing/2014/main" id="{DB660E1A-28E4-4C97-A4B8-44D15CB7037B}"/>
                </a:ext>
              </a:extLst>
            </p:cNvPr>
            <p:cNvSpPr/>
            <p:nvPr/>
          </p:nvSpPr>
          <p:spPr>
            <a:xfrm>
              <a:off x="7025266" y="3957131"/>
              <a:ext cx="25235" cy="16929"/>
            </a:xfrm>
            <a:custGeom>
              <a:avLst/>
              <a:gdLst>
                <a:gd name="connsiteX0" fmla="*/ 24515 w 25235"/>
                <a:gd name="connsiteY0" fmla="*/ 17158 h 16929"/>
                <a:gd name="connsiteX1" fmla="*/ 21695 w 25235"/>
                <a:gd name="connsiteY1" fmla="*/ 17158 h 16929"/>
                <a:gd name="connsiteX2" fmla="*/ 13729 w 25235"/>
                <a:gd name="connsiteY2" fmla="*/ 16915 h 16929"/>
                <a:gd name="connsiteX3" fmla="*/ 381 w 25235"/>
                <a:gd name="connsiteY3" fmla="*/ 14422 h 16929"/>
                <a:gd name="connsiteX4" fmla="*/ 943 w 25235"/>
                <a:gd name="connsiteY4" fmla="*/ 10963 h 16929"/>
                <a:gd name="connsiteX5" fmla="*/ 1749 w 25235"/>
                <a:gd name="connsiteY5" fmla="*/ 1150 h 16929"/>
                <a:gd name="connsiteX6" fmla="*/ 25313 w 25235"/>
                <a:gd name="connsiteY6" fmla="*/ 260 h 16929"/>
                <a:gd name="connsiteX7" fmla="*/ 24515 w 25235"/>
                <a:gd name="connsiteY7" fmla="*/ 17158 h 16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35" h="16929">
                  <a:moveTo>
                    <a:pt x="24515" y="17158"/>
                  </a:moveTo>
                  <a:lnTo>
                    <a:pt x="21695" y="17158"/>
                  </a:lnTo>
                  <a:cubicBezTo>
                    <a:pt x="20091" y="17158"/>
                    <a:pt x="17355" y="17318"/>
                    <a:pt x="13729" y="16915"/>
                  </a:cubicBezTo>
                  <a:cubicBezTo>
                    <a:pt x="10111" y="16520"/>
                    <a:pt x="1103" y="14825"/>
                    <a:pt x="381" y="14422"/>
                  </a:cubicBezTo>
                  <a:cubicBezTo>
                    <a:pt x="-341" y="14027"/>
                    <a:pt x="381" y="13297"/>
                    <a:pt x="943" y="10963"/>
                  </a:cubicBezTo>
                  <a:cubicBezTo>
                    <a:pt x="1506" y="8637"/>
                    <a:pt x="1749" y="1150"/>
                    <a:pt x="1749" y="1150"/>
                  </a:cubicBezTo>
                  <a:lnTo>
                    <a:pt x="25313" y="260"/>
                  </a:lnTo>
                  <a:lnTo>
                    <a:pt x="24515" y="17158"/>
                  </a:lnTo>
                  <a:close/>
                </a:path>
              </a:pathLst>
            </a:custGeom>
            <a:solidFill>
              <a:srgbClr val="231F20"/>
            </a:solidFill>
            <a:ln w="7575" cap="flat">
              <a:noFill/>
              <a:prstDash val="solid"/>
              <a:round/>
            </a:ln>
          </p:spPr>
          <p:txBody>
            <a:bodyPr rtlCol="0" anchor="ctr"/>
            <a:lstStyle/>
            <a:p>
              <a:endParaRPr lang="en-GB"/>
            </a:p>
          </p:txBody>
        </p:sp>
        <p:sp>
          <p:nvSpPr>
            <p:cNvPr id="553" name="Freeform: Shape 552">
              <a:extLst>
                <a:ext uri="{FF2B5EF4-FFF2-40B4-BE49-F238E27FC236}">
                  <a16:creationId xmlns:a16="http://schemas.microsoft.com/office/drawing/2014/main" id="{16667E84-F35C-4A31-BC46-FBF75AC5BEA0}"/>
                </a:ext>
              </a:extLst>
            </p:cNvPr>
            <p:cNvSpPr/>
            <p:nvPr/>
          </p:nvSpPr>
          <p:spPr>
            <a:xfrm>
              <a:off x="7018625" y="3979172"/>
              <a:ext cx="28585" cy="20440"/>
            </a:xfrm>
            <a:custGeom>
              <a:avLst/>
              <a:gdLst>
                <a:gd name="connsiteX0" fmla="*/ 28577 w 28585"/>
                <a:gd name="connsiteY0" fmla="*/ 5427 h 20440"/>
                <a:gd name="connsiteX1" fmla="*/ 24396 w 28585"/>
                <a:gd name="connsiteY1" fmla="*/ 19261 h 20440"/>
                <a:gd name="connsiteX2" fmla="*/ 23667 w 28585"/>
                <a:gd name="connsiteY2" fmla="*/ 20706 h 20440"/>
                <a:gd name="connsiteX3" fmla="*/ 346 w 28585"/>
                <a:gd name="connsiteY3" fmla="*/ 12504 h 20440"/>
                <a:gd name="connsiteX4" fmla="*/ 178 w 28585"/>
                <a:gd name="connsiteY4" fmla="*/ 11622 h 20440"/>
                <a:gd name="connsiteX5" fmla="*/ 4359 w 28585"/>
                <a:gd name="connsiteY5" fmla="*/ 843 h 20440"/>
                <a:gd name="connsiteX6" fmla="*/ 5249 w 28585"/>
                <a:gd name="connsiteY6" fmla="*/ 273 h 20440"/>
                <a:gd name="connsiteX7" fmla="*/ 28661 w 28585"/>
                <a:gd name="connsiteY7" fmla="*/ 4135 h 20440"/>
                <a:gd name="connsiteX8" fmla="*/ 28577 w 28585"/>
                <a:gd name="connsiteY8" fmla="*/ 5427 h 2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5" h="20440">
                  <a:moveTo>
                    <a:pt x="28577" y="5427"/>
                  </a:moveTo>
                  <a:cubicBezTo>
                    <a:pt x="28577" y="5427"/>
                    <a:pt x="24959" y="17657"/>
                    <a:pt x="24396" y="19261"/>
                  </a:cubicBezTo>
                  <a:cubicBezTo>
                    <a:pt x="23826" y="20873"/>
                    <a:pt x="23667" y="20706"/>
                    <a:pt x="23667" y="20706"/>
                  </a:cubicBezTo>
                  <a:cubicBezTo>
                    <a:pt x="23667" y="20706"/>
                    <a:pt x="825" y="12663"/>
                    <a:pt x="346" y="12504"/>
                  </a:cubicBezTo>
                  <a:cubicBezTo>
                    <a:pt x="-141" y="12344"/>
                    <a:pt x="178" y="11622"/>
                    <a:pt x="178" y="11622"/>
                  </a:cubicBezTo>
                  <a:cubicBezTo>
                    <a:pt x="178" y="11622"/>
                    <a:pt x="3964" y="1482"/>
                    <a:pt x="4359" y="843"/>
                  </a:cubicBezTo>
                  <a:cubicBezTo>
                    <a:pt x="4770" y="197"/>
                    <a:pt x="5249" y="273"/>
                    <a:pt x="5249" y="273"/>
                  </a:cubicBezTo>
                  <a:lnTo>
                    <a:pt x="28661" y="4135"/>
                  </a:lnTo>
                  <a:lnTo>
                    <a:pt x="28577" y="5427"/>
                  </a:lnTo>
                  <a:close/>
                </a:path>
              </a:pathLst>
            </a:custGeom>
            <a:solidFill>
              <a:srgbClr val="231F20"/>
            </a:solidFill>
            <a:ln w="7575" cap="flat">
              <a:noFill/>
              <a:prstDash val="solid"/>
              <a:round/>
            </a:ln>
          </p:spPr>
          <p:txBody>
            <a:bodyPr rtlCol="0" anchor="ctr"/>
            <a:lstStyle/>
            <a:p>
              <a:endParaRPr lang="en-GB"/>
            </a:p>
          </p:txBody>
        </p:sp>
        <p:sp>
          <p:nvSpPr>
            <p:cNvPr id="554" name="Freeform: Shape 553">
              <a:extLst>
                <a:ext uri="{FF2B5EF4-FFF2-40B4-BE49-F238E27FC236}">
                  <a16:creationId xmlns:a16="http://schemas.microsoft.com/office/drawing/2014/main" id="{7EBA4F57-E4F0-4ABA-A5DB-7588283227D5}"/>
                </a:ext>
              </a:extLst>
            </p:cNvPr>
            <p:cNvSpPr/>
            <p:nvPr/>
          </p:nvSpPr>
          <p:spPr>
            <a:xfrm>
              <a:off x="7010011" y="3998642"/>
              <a:ext cx="28510" cy="25183"/>
            </a:xfrm>
            <a:custGeom>
              <a:avLst/>
              <a:gdLst>
                <a:gd name="connsiteX0" fmla="*/ 21901 w 28510"/>
                <a:gd name="connsiteY0" fmla="*/ 25463 h 25183"/>
                <a:gd name="connsiteX1" fmla="*/ 503 w 28510"/>
                <a:gd name="connsiteY1" fmla="*/ 12913 h 25183"/>
                <a:gd name="connsiteX2" fmla="*/ 184 w 28510"/>
                <a:gd name="connsiteY2" fmla="*/ 11788 h 25183"/>
                <a:gd name="connsiteX3" fmla="*/ 5733 w 28510"/>
                <a:gd name="connsiteY3" fmla="*/ 279 h 25183"/>
                <a:gd name="connsiteX4" fmla="*/ 28583 w 28510"/>
                <a:gd name="connsiteY4" fmla="*/ 10739 h 25183"/>
                <a:gd name="connsiteX5" fmla="*/ 21901 w 28510"/>
                <a:gd name="connsiteY5" fmla="*/ 25463 h 25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0" h="25183">
                  <a:moveTo>
                    <a:pt x="21901" y="25463"/>
                  </a:moveTo>
                  <a:cubicBezTo>
                    <a:pt x="21901" y="25463"/>
                    <a:pt x="1225" y="13156"/>
                    <a:pt x="503" y="12913"/>
                  </a:cubicBezTo>
                  <a:cubicBezTo>
                    <a:pt x="-219" y="12670"/>
                    <a:pt x="184" y="11788"/>
                    <a:pt x="184" y="11788"/>
                  </a:cubicBezTo>
                  <a:lnTo>
                    <a:pt x="5733" y="279"/>
                  </a:lnTo>
                  <a:lnTo>
                    <a:pt x="28583" y="10739"/>
                  </a:lnTo>
                  <a:lnTo>
                    <a:pt x="21901" y="25463"/>
                  </a:lnTo>
                  <a:close/>
                </a:path>
              </a:pathLst>
            </a:custGeom>
            <a:solidFill>
              <a:srgbClr val="231F20"/>
            </a:solidFill>
            <a:ln w="7575" cap="flat">
              <a:noFill/>
              <a:prstDash val="solid"/>
              <a:round/>
            </a:ln>
          </p:spPr>
          <p:txBody>
            <a:bodyPr rtlCol="0" anchor="ctr"/>
            <a:lstStyle/>
            <a:p>
              <a:endParaRPr lang="en-GB"/>
            </a:p>
          </p:txBody>
        </p:sp>
        <p:sp>
          <p:nvSpPr>
            <p:cNvPr id="555" name="Freeform: Shape 554">
              <a:extLst>
                <a:ext uri="{FF2B5EF4-FFF2-40B4-BE49-F238E27FC236}">
                  <a16:creationId xmlns:a16="http://schemas.microsoft.com/office/drawing/2014/main" id="{9758CD3E-1DBF-4119-97C4-62E75ECD0A5A}"/>
                </a:ext>
              </a:extLst>
            </p:cNvPr>
            <p:cNvSpPr/>
            <p:nvPr/>
          </p:nvSpPr>
          <p:spPr>
            <a:xfrm>
              <a:off x="7003646" y="3907045"/>
              <a:ext cx="12284" cy="16868"/>
            </a:xfrm>
            <a:custGeom>
              <a:avLst/>
              <a:gdLst>
                <a:gd name="connsiteX0" fmla="*/ 3160 w 12284"/>
                <a:gd name="connsiteY0" fmla="*/ 377 h 16868"/>
                <a:gd name="connsiteX1" fmla="*/ 1716 w 12284"/>
                <a:gd name="connsiteY1" fmla="*/ 294 h 16868"/>
                <a:gd name="connsiteX2" fmla="*/ 1078 w 12284"/>
                <a:gd name="connsiteY2" fmla="*/ 1183 h 16868"/>
                <a:gd name="connsiteX3" fmla="*/ 188 w 12284"/>
                <a:gd name="connsiteY3" fmla="*/ 3996 h 16868"/>
                <a:gd name="connsiteX4" fmla="*/ 507 w 12284"/>
                <a:gd name="connsiteY4" fmla="*/ 6808 h 16868"/>
                <a:gd name="connsiteX5" fmla="*/ 1397 w 12284"/>
                <a:gd name="connsiteY5" fmla="*/ 7614 h 16868"/>
                <a:gd name="connsiteX6" fmla="*/ 4285 w 12284"/>
                <a:gd name="connsiteY6" fmla="*/ 9628 h 16868"/>
                <a:gd name="connsiteX7" fmla="*/ 7105 w 12284"/>
                <a:gd name="connsiteY7" fmla="*/ 12365 h 16868"/>
                <a:gd name="connsiteX8" fmla="*/ 10085 w 12284"/>
                <a:gd name="connsiteY8" fmla="*/ 16143 h 16868"/>
                <a:gd name="connsiteX9" fmla="*/ 11773 w 12284"/>
                <a:gd name="connsiteY9" fmla="*/ 17108 h 16868"/>
                <a:gd name="connsiteX10" fmla="*/ 12335 w 12284"/>
                <a:gd name="connsiteY10" fmla="*/ 15740 h 16868"/>
                <a:gd name="connsiteX11" fmla="*/ 11529 w 12284"/>
                <a:gd name="connsiteY11" fmla="*/ 12684 h 16868"/>
                <a:gd name="connsiteX12" fmla="*/ 10002 w 12284"/>
                <a:gd name="connsiteY12" fmla="*/ 8503 h 16868"/>
                <a:gd name="connsiteX13" fmla="*/ 6862 w 12284"/>
                <a:gd name="connsiteY13" fmla="*/ 3190 h 16868"/>
                <a:gd name="connsiteX14" fmla="*/ 3160 w 12284"/>
                <a:gd name="connsiteY14" fmla="*/ 377 h 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84" h="16868">
                  <a:moveTo>
                    <a:pt x="3160" y="377"/>
                  </a:moveTo>
                  <a:cubicBezTo>
                    <a:pt x="3160" y="377"/>
                    <a:pt x="2438" y="134"/>
                    <a:pt x="1716" y="294"/>
                  </a:cubicBezTo>
                  <a:cubicBezTo>
                    <a:pt x="994" y="454"/>
                    <a:pt x="1313" y="613"/>
                    <a:pt x="1078" y="1183"/>
                  </a:cubicBezTo>
                  <a:cubicBezTo>
                    <a:pt x="834" y="1746"/>
                    <a:pt x="591" y="3030"/>
                    <a:pt x="188" y="3996"/>
                  </a:cubicBezTo>
                  <a:cubicBezTo>
                    <a:pt x="-215" y="4961"/>
                    <a:pt x="507" y="6808"/>
                    <a:pt x="507" y="6808"/>
                  </a:cubicBezTo>
                  <a:cubicBezTo>
                    <a:pt x="507" y="6808"/>
                    <a:pt x="994" y="7295"/>
                    <a:pt x="1397" y="7614"/>
                  </a:cubicBezTo>
                  <a:cubicBezTo>
                    <a:pt x="1800" y="7941"/>
                    <a:pt x="2438" y="8420"/>
                    <a:pt x="4285" y="9628"/>
                  </a:cubicBezTo>
                  <a:cubicBezTo>
                    <a:pt x="6140" y="10837"/>
                    <a:pt x="6300" y="11399"/>
                    <a:pt x="7105" y="12365"/>
                  </a:cubicBezTo>
                  <a:cubicBezTo>
                    <a:pt x="7911" y="13330"/>
                    <a:pt x="9599" y="15656"/>
                    <a:pt x="10085" y="16143"/>
                  </a:cubicBezTo>
                  <a:cubicBezTo>
                    <a:pt x="10564" y="16629"/>
                    <a:pt x="11051" y="17108"/>
                    <a:pt x="11773" y="17108"/>
                  </a:cubicBezTo>
                  <a:cubicBezTo>
                    <a:pt x="12495" y="17108"/>
                    <a:pt x="12335" y="16143"/>
                    <a:pt x="12335" y="15740"/>
                  </a:cubicBezTo>
                  <a:cubicBezTo>
                    <a:pt x="12335" y="15337"/>
                    <a:pt x="11773" y="13969"/>
                    <a:pt x="11529" y="12684"/>
                  </a:cubicBezTo>
                  <a:cubicBezTo>
                    <a:pt x="11286" y="11399"/>
                    <a:pt x="10564" y="9872"/>
                    <a:pt x="10002" y="8503"/>
                  </a:cubicBezTo>
                  <a:cubicBezTo>
                    <a:pt x="9439" y="7135"/>
                    <a:pt x="7995" y="4482"/>
                    <a:pt x="6862" y="3190"/>
                  </a:cubicBezTo>
                  <a:cubicBezTo>
                    <a:pt x="5737" y="1905"/>
                    <a:pt x="3160" y="377"/>
                    <a:pt x="3160" y="377"/>
                  </a:cubicBezTo>
                  <a:close/>
                </a:path>
              </a:pathLst>
            </a:custGeom>
            <a:solidFill>
              <a:srgbClr val="231F20"/>
            </a:solidFill>
            <a:ln w="7575" cap="flat">
              <a:noFill/>
              <a:prstDash val="solid"/>
              <a:round/>
            </a:ln>
          </p:spPr>
          <p:txBody>
            <a:bodyPr rtlCol="0" anchor="ctr"/>
            <a:lstStyle/>
            <a:p>
              <a:endParaRPr lang="en-GB"/>
            </a:p>
          </p:txBody>
        </p:sp>
        <p:sp>
          <p:nvSpPr>
            <p:cNvPr id="556" name="Freeform: Shape 555">
              <a:extLst>
                <a:ext uri="{FF2B5EF4-FFF2-40B4-BE49-F238E27FC236}">
                  <a16:creationId xmlns:a16="http://schemas.microsoft.com/office/drawing/2014/main" id="{2847204D-5220-469F-8C35-1E7D735920E8}"/>
                </a:ext>
              </a:extLst>
            </p:cNvPr>
            <p:cNvSpPr/>
            <p:nvPr/>
          </p:nvSpPr>
          <p:spPr>
            <a:xfrm>
              <a:off x="7002510" y="3924476"/>
              <a:ext cx="17103" cy="26253"/>
            </a:xfrm>
            <a:custGeom>
              <a:avLst/>
              <a:gdLst>
                <a:gd name="connsiteX0" fmla="*/ 998 w 17103"/>
                <a:gd name="connsiteY0" fmla="*/ 492 h 26253"/>
                <a:gd name="connsiteX1" fmla="*/ 117 w 17103"/>
                <a:gd name="connsiteY1" fmla="*/ 9424 h 26253"/>
                <a:gd name="connsiteX2" fmla="*/ 595 w 17103"/>
                <a:gd name="connsiteY2" fmla="*/ 12799 h 26253"/>
                <a:gd name="connsiteX3" fmla="*/ 16604 w 17103"/>
                <a:gd name="connsiteY3" fmla="*/ 26473 h 26253"/>
                <a:gd name="connsiteX4" fmla="*/ 17166 w 17103"/>
                <a:gd name="connsiteY4" fmla="*/ 26078 h 26253"/>
                <a:gd name="connsiteX5" fmla="*/ 16771 w 17103"/>
                <a:gd name="connsiteY5" fmla="*/ 13445 h 26253"/>
                <a:gd name="connsiteX6" fmla="*/ 2047 w 17103"/>
                <a:gd name="connsiteY6" fmla="*/ 249 h 26253"/>
                <a:gd name="connsiteX7" fmla="*/ 998 w 17103"/>
                <a:gd name="connsiteY7" fmla="*/ 492 h 2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3" h="26253">
                  <a:moveTo>
                    <a:pt x="998" y="492"/>
                  </a:moveTo>
                  <a:cubicBezTo>
                    <a:pt x="998" y="492"/>
                    <a:pt x="352" y="6687"/>
                    <a:pt x="117" y="9424"/>
                  </a:cubicBezTo>
                  <a:cubicBezTo>
                    <a:pt x="-127" y="12160"/>
                    <a:pt x="595" y="12799"/>
                    <a:pt x="595" y="12799"/>
                  </a:cubicBezTo>
                  <a:cubicBezTo>
                    <a:pt x="595" y="12799"/>
                    <a:pt x="15965" y="26314"/>
                    <a:pt x="16604" y="26473"/>
                  </a:cubicBezTo>
                  <a:cubicBezTo>
                    <a:pt x="17250" y="26633"/>
                    <a:pt x="17166" y="26078"/>
                    <a:pt x="17166" y="26078"/>
                  </a:cubicBezTo>
                  <a:lnTo>
                    <a:pt x="16771" y="13445"/>
                  </a:lnTo>
                  <a:lnTo>
                    <a:pt x="2047" y="249"/>
                  </a:lnTo>
                  <a:lnTo>
                    <a:pt x="998" y="492"/>
                  </a:lnTo>
                  <a:close/>
                </a:path>
              </a:pathLst>
            </a:custGeom>
            <a:solidFill>
              <a:srgbClr val="231F20"/>
            </a:solidFill>
            <a:ln w="7575" cap="flat">
              <a:noFill/>
              <a:prstDash val="solid"/>
              <a:round/>
            </a:ln>
          </p:spPr>
          <p:txBody>
            <a:bodyPr rtlCol="0" anchor="ctr"/>
            <a:lstStyle/>
            <a:p>
              <a:endParaRPr lang="en-GB"/>
            </a:p>
          </p:txBody>
        </p:sp>
        <p:sp>
          <p:nvSpPr>
            <p:cNvPr id="557" name="Freeform: Shape 556">
              <a:extLst>
                <a:ext uri="{FF2B5EF4-FFF2-40B4-BE49-F238E27FC236}">
                  <a16:creationId xmlns:a16="http://schemas.microsoft.com/office/drawing/2014/main" id="{11E142BE-0FD5-4AD5-90C2-079D56536C69}"/>
                </a:ext>
              </a:extLst>
            </p:cNvPr>
            <p:cNvSpPr/>
            <p:nvPr/>
          </p:nvSpPr>
          <p:spPr>
            <a:xfrm>
              <a:off x="7000789" y="3947364"/>
              <a:ext cx="18828" cy="24380"/>
            </a:xfrm>
            <a:custGeom>
              <a:avLst/>
              <a:gdLst>
                <a:gd name="connsiteX0" fmla="*/ 18895 w 18828"/>
                <a:gd name="connsiteY0" fmla="*/ 15096 h 24380"/>
                <a:gd name="connsiteX1" fmla="*/ 17367 w 18828"/>
                <a:gd name="connsiteY1" fmla="*/ 24187 h 24380"/>
                <a:gd name="connsiteX2" fmla="*/ 15679 w 18828"/>
                <a:gd name="connsiteY2" fmla="*/ 24270 h 24380"/>
                <a:gd name="connsiteX3" fmla="*/ 1032 w 18828"/>
                <a:gd name="connsiteY3" fmla="*/ 12762 h 24380"/>
                <a:gd name="connsiteX4" fmla="*/ 66 w 18828"/>
                <a:gd name="connsiteY4" fmla="*/ 10915 h 24380"/>
                <a:gd name="connsiteX5" fmla="*/ 712 w 18828"/>
                <a:gd name="connsiteY5" fmla="*/ 1018 h 24380"/>
                <a:gd name="connsiteX6" fmla="*/ 2164 w 18828"/>
                <a:gd name="connsiteY6" fmla="*/ 539 h 24380"/>
                <a:gd name="connsiteX7" fmla="*/ 18895 w 18828"/>
                <a:gd name="connsiteY7" fmla="*/ 15096 h 2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8" h="24380">
                  <a:moveTo>
                    <a:pt x="18895" y="15096"/>
                  </a:moveTo>
                  <a:cubicBezTo>
                    <a:pt x="18895" y="15096"/>
                    <a:pt x="17602" y="23221"/>
                    <a:pt x="17367" y="24187"/>
                  </a:cubicBezTo>
                  <a:cubicBezTo>
                    <a:pt x="17124" y="25152"/>
                    <a:pt x="15679" y="24270"/>
                    <a:pt x="15679" y="24270"/>
                  </a:cubicBezTo>
                  <a:cubicBezTo>
                    <a:pt x="15679" y="24270"/>
                    <a:pt x="1754" y="13248"/>
                    <a:pt x="1032" y="12762"/>
                  </a:cubicBezTo>
                  <a:cubicBezTo>
                    <a:pt x="309" y="12283"/>
                    <a:pt x="66" y="10915"/>
                    <a:pt x="66" y="10915"/>
                  </a:cubicBezTo>
                  <a:cubicBezTo>
                    <a:pt x="66" y="10915"/>
                    <a:pt x="553" y="2386"/>
                    <a:pt x="712" y="1018"/>
                  </a:cubicBezTo>
                  <a:cubicBezTo>
                    <a:pt x="872" y="-343"/>
                    <a:pt x="2164" y="539"/>
                    <a:pt x="2164" y="539"/>
                  </a:cubicBezTo>
                  <a:lnTo>
                    <a:pt x="18895" y="15096"/>
                  </a:lnTo>
                  <a:close/>
                </a:path>
              </a:pathLst>
            </a:custGeom>
            <a:solidFill>
              <a:srgbClr val="231F20"/>
            </a:solidFill>
            <a:ln w="7575" cap="flat">
              <a:noFill/>
              <a:prstDash val="solid"/>
              <a:round/>
            </a:ln>
          </p:spPr>
          <p:txBody>
            <a:bodyPr rtlCol="0" anchor="ctr"/>
            <a:lstStyle/>
            <a:p>
              <a:endParaRPr lang="en-GB"/>
            </a:p>
          </p:txBody>
        </p:sp>
        <p:sp>
          <p:nvSpPr>
            <p:cNvPr id="558" name="Freeform: Shape 557">
              <a:extLst>
                <a:ext uri="{FF2B5EF4-FFF2-40B4-BE49-F238E27FC236}">
                  <a16:creationId xmlns:a16="http://schemas.microsoft.com/office/drawing/2014/main" id="{1FE672D4-23DD-44C7-84B8-D37D186B6DE0}"/>
                </a:ext>
              </a:extLst>
            </p:cNvPr>
            <p:cNvSpPr/>
            <p:nvPr/>
          </p:nvSpPr>
          <p:spPr>
            <a:xfrm>
              <a:off x="6998942" y="3968426"/>
              <a:ext cx="15924" cy="21837"/>
            </a:xfrm>
            <a:custGeom>
              <a:avLst/>
              <a:gdLst>
                <a:gd name="connsiteX0" fmla="*/ 15990 w 15924"/>
                <a:gd name="connsiteY0" fmla="*/ 14238 h 21837"/>
                <a:gd name="connsiteX1" fmla="*/ 14142 w 15924"/>
                <a:gd name="connsiteY1" fmla="*/ 21239 h 21837"/>
                <a:gd name="connsiteX2" fmla="*/ 11969 w 15924"/>
                <a:gd name="connsiteY2" fmla="*/ 21399 h 21837"/>
                <a:gd name="connsiteX3" fmla="*/ 1266 w 15924"/>
                <a:gd name="connsiteY3" fmla="*/ 11905 h 21837"/>
                <a:gd name="connsiteX4" fmla="*/ 65 w 15924"/>
                <a:gd name="connsiteY4" fmla="*/ 10134 h 21837"/>
                <a:gd name="connsiteX5" fmla="*/ 384 w 15924"/>
                <a:gd name="connsiteY5" fmla="*/ 3300 h 21837"/>
                <a:gd name="connsiteX6" fmla="*/ 2398 w 15924"/>
                <a:gd name="connsiteY6" fmla="*/ 480 h 21837"/>
                <a:gd name="connsiteX7" fmla="*/ 15914 w 15924"/>
                <a:gd name="connsiteY7" fmla="*/ 12308 h 21837"/>
                <a:gd name="connsiteX8" fmla="*/ 15990 w 15924"/>
                <a:gd name="connsiteY8" fmla="*/ 14238 h 21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24" h="21837">
                  <a:moveTo>
                    <a:pt x="15990" y="14238"/>
                  </a:moveTo>
                  <a:cubicBezTo>
                    <a:pt x="15990" y="14238"/>
                    <a:pt x="14621" y="19384"/>
                    <a:pt x="14142" y="21239"/>
                  </a:cubicBezTo>
                  <a:cubicBezTo>
                    <a:pt x="13656" y="23086"/>
                    <a:pt x="11969" y="21399"/>
                    <a:pt x="11969" y="21399"/>
                  </a:cubicBezTo>
                  <a:cubicBezTo>
                    <a:pt x="11969" y="21399"/>
                    <a:pt x="2474" y="12870"/>
                    <a:pt x="1266" y="11905"/>
                  </a:cubicBezTo>
                  <a:cubicBezTo>
                    <a:pt x="65" y="10939"/>
                    <a:pt x="65" y="10134"/>
                    <a:pt x="65" y="10134"/>
                  </a:cubicBezTo>
                  <a:cubicBezTo>
                    <a:pt x="65" y="10134"/>
                    <a:pt x="300" y="7481"/>
                    <a:pt x="384" y="3300"/>
                  </a:cubicBezTo>
                  <a:cubicBezTo>
                    <a:pt x="460" y="-888"/>
                    <a:pt x="2398" y="480"/>
                    <a:pt x="2398" y="480"/>
                  </a:cubicBezTo>
                  <a:lnTo>
                    <a:pt x="15914" y="12308"/>
                  </a:lnTo>
                  <a:lnTo>
                    <a:pt x="15990" y="14238"/>
                  </a:lnTo>
                  <a:close/>
                </a:path>
              </a:pathLst>
            </a:custGeom>
            <a:solidFill>
              <a:srgbClr val="231F20"/>
            </a:solidFill>
            <a:ln w="7575" cap="flat">
              <a:noFill/>
              <a:prstDash val="solid"/>
              <a:round/>
            </a:ln>
          </p:spPr>
          <p:txBody>
            <a:bodyPr rtlCol="0" anchor="ctr"/>
            <a:lstStyle/>
            <a:p>
              <a:endParaRPr lang="en-GB"/>
            </a:p>
          </p:txBody>
        </p:sp>
        <p:sp>
          <p:nvSpPr>
            <p:cNvPr id="559" name="Freeform: Shape 558">
              <a:extLst>
                <a:ext uri="{FF2B5EF4-FFF2-40B4-BE49-F238E27FC236}">
                  <a16:creationId xmlns:a16="http://schemas.microsoft.com/office/drawing/2014/main" id="{B5E284A5-BDBC-4A07-9C0A-4276385E5F34}"/>
                </a:ext>
              </a:extLst>
            </p:cNvPr>
            <p:cNvSpPr/>
            <p:nvPr/>
          </p:nvSpPr>
          <p:spPr>
            <a:xfrm>
              <a:off x="6997657" y="3990760"/>
              <a:ext cx="11630" cy="15932"/>
            </a:xfrm>
            <a:custGeom>
              <a:avLst/>
              <a:gdLst>
                <a:gd name="connsiteX0" fmla="*/ 1827 w 11630"/>
                <a:gd name="connsiteY0" fmla="*/ 274 h 15932"/>
                <a:gd name="connsiteX1" fmla="*/ 11161 w 11630"/>
                <a:gd name="connsiteY1" fmla="*/ 6310 h 15932"/>
                <a:gd name="connsiteX2" fmla="*/ 11564 w 11630"/>
                <a:gd name="connsiteY2" fmla="*/ 7921 h 15932"/>
                <a:gd name="connsiteX3" fmla="*/ 7300 w 11630"/>
                <a:gd name="connsiteY3" fmla="*/ 16207 h 15932"/>
                <a:gd name="connsiteX4" fmla="*/ 63 w 11630"/>
                <a:gd name="connsiteY4" fmla="*/ 9852 h 15932"/>
                <a:gd name="connsiteX5" fmla="*/ 862 w 11630"/>
                <a:gd name="connsiteY5" fmla="*/ 518 h 15932"/>
                <a:gd name="connsiteX6" fmla="*/ 1827 w 11630"/>
                <a:gd name="connsiteY6" fmla="*/ 274 h 1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30" h="15932">
                  <a:moveTo>
                    <a:pt x="1827" y="274"/>
                  </a:moveTo>
                  <a:cubicBezTo>
                    <a:pt x="1827" y="274"/>
                    <a:pt x="10272" y="5990"/>
                    <a:pt x="11161" y="6310"/>
                  </a:cubicBezTo>
                  <a:cubicBezTo>
                    <a:pt x="12043" y="6629"/>
                    <a:pt x="11564" y="7921"/>
                    <a:pt x="11564" y="7921"/>
                  </a:cubicBezTo>
                  <a:lnTo>
                    <a:pt x="7300" y="16207"/>
                  </a:lnTo>
                  <a:lnTo>
                    <a:pt x="63" y="9852"/>
                  </a:lnTo>
                  <a:lnTo>
                    <a:pt x="862" y="518"/>
                  </a:lnTo>
                  <a:lnTo>
                    <a:pt x="1827" y="274"/>
                  </a:lnTo>
                  <a:close/>
                </a:path>
              </a:pathLst>
            </a:custGeom>
            <a:solidFill>
              <a:srgbClr val="231F20"/>
            </a:solidFill>
            <a:ln w="7575" cap="flat">
              <a:noFill/>
              <a:prstDash val="solid"/>
              <a:round/>
            </a:ln>
          </p:spPr>
          <p:txBody>
            <a:bodyPr rtlCol="0" anchor="ctr"/>
            <a:lstStyle/>
            <a:p>
              <a:endParaRPr lang="en-GB"/>
            </a:p>
          </p:txBody>
        </p:sp>
        <p:sp>
          <p:nvSpPr>
            <p:cNvPr id="560" name="Freeform: Shape 559">
              <a:extLst>
                <a:ext uri="{FF2B5EF4-FFF2-40B4-BE49-F238E27FC236}">
                  <a16:creationId xmlns:a16="http://schemas.microsoft.com/office/drawing/2014/main" id="{A6935B27-3255-4C5E-8ED7-FF1C3F6721C7}"/>
                </a:ext>
              </a:extLst>
            </p:cNvPr>
            <p:cNvSpPr/>
            <p:nvPr/>
          </p:nvSpPr>
          <p:spPr>
            <a:xfrm>
              <a:off x="6984931" y="3905571"/>
              <a:ext cx="12961" cy="14883"/>
            </a:xfrm>
            <a:custGeom>
              <a:avLst/>
              <a:gdLst>
                <a:gd name="connsiteX0" fmla="*/ 11332 w 12961"/>
                <a:gd name="connsiteY0" fmla="*/ 239 h 14883"/>
                <a:gd name="connsiteX1" fmla="*/ 12222 w 12961"/>
                <a:gd name="connsiteY1" fmla="*/ 322 h 14883"/>
                <a:gd name="connsiteX2" fmla="*/ 13020 w 12961"/>
                <a:gd name="connsiteY2" fmla="*/ 725 h 14883"/>
                <a:gd name="connsiteX3" fmla="*/ 12944 w 12961"/>
                <a:gd name="connsiteY3" fmla="*/ 7642 h 14883"/>
                <a:gd name="connsiteX4" fmla="*/ 12541 w 12961"/>
                <a:gd name="connsiteY4" fmla="*/ 7726 h 14883"/>
                <a:gd name="connsiteX5" fmla="*/ 9166 w 12961"/>
                <a:gd name="connsiteY5" fmla="*/ 9011 h 14883"/>
                <a:gd name="connsiteX6" fmla="*/ 3290 w 12961"/>
                <a:gd name="connsiteY6" fmla="*/ 13191 h 14883"/>
                <a:gd name="connsiteX7" fmla="*/ 637 w 12961"/>
                <a:gd name="connsiteY7" fmla="*/ 15122 h 14883"/>
                <a:gd name="connsiteX8" fmla="*/ 75 w 12961"/>
                <a:gd name="connsiteY8" fmla="*/ 14400 h 14883"/>
                <a:gd name="connsiteX9" fmla="*/ 3131 w 12961"/>
                <a:gd name="connsiteY9" fmla="*/ 8524 h 14883"/>
                <a:gd name="connsiteX10" fmla="*/ 11332 w 12961"/>
                <a:gd name="connsiteY10" fmla="*/ 239 h 14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1" h="14883">
                  <a:moveTo>
                    <a:pt x="11332" y="239"/>
                  </a:moveTo>
                  <a:cubicBezTo>
                    <a:pt x="11332" y="239"/>
                    <a:pt x="11735" y="322"/>
                    <a:pt x="12222" y="322"/>
                  </a:cubicBezTo>
                  <a:cubicBezTo>
                    <a:pt x="12701" y="322"/>
                    <a:pt x="13020" y="725"/>
                    <a:pt x="13020" y="725"/>
                  </a:cubicBezTo>
                  <a:lnTo>
                    <a:pt x="12944" y="7642"/>
                  </a:lnTo>
                  <a:lnTo>
                    <a:pt x="12541" y="7726"/>
                  </a:lnTo>
                  <a:cubicBezTo>
                    <a:pt x="12541" y="7726"/>
                    <a:pt x="10610" y="8448"/>
                    <a:pt x="9166" y="9011"/>
                  </a:cubicBezTo>
                  <a:cubicBezTo>
                    <a:pt x="7714" y="9573"/>
                    <a:pt x="4256" y="12788"/>
                    <a:pt x="3290" y="13191"/>
                  </a:cubicBezTo>
                  <a:cubicBezTo>
                    <a:pt x="2325" y="13594"/>
                    <a:pt x="1359" y="15122"/>
                    <a:pt x="637" y="15122"/>
                  </a:cubicBezTo>
                  <a:cubicBezTo>
                    <a:pt x="-92" y="15122"/>
                    <a:pt x="75" y="14400"/>
                    <a:pt x="75" y="14400"/>
                  </a:cubicBezTo>
                  <a:cubicBezTo>
                    <a:pt x="75" y="14400"/>
                    <a:pt x="478" y="13115"/>
                    <a:pt x="3131" y="8524"/>
                  </a:cubicBezTo>
                  <a:cubicBezTo>
                    <a:pt x="5783" y="3940"/>
                    <a:pt x="11332" y="239"/>
                    <a:pt x="11332" y="239"/>
                  </a:cubicBezTo>
                  <a:close/>
                </a:path>
              </a:pathLst>
            </a:custGeom>
            <a:solidFill>
              <a:srgbClr val="231F20"/>
            </a:solidFill>
            <a:ln w="7575" cap="flat">
              <a:noFill/>
              <a:prstDash val="solid"/>
              <a:round/>
            </a:ln>
          </p:spPr>
          <p:txBody>
            <a:bodyPr rtlCol="0" anchor="ctr"/>
            <a:lstStyle/>
            <a:p>
              <a:endParaRPr lang="en-GB"/>
            </a:p>
          </p:txBody>
        </p:sp>
        <p:sp>
          <p:nvSpPr>
            <p:cNvPr id="561" name="Freeform: Shape 560">
              <a:extLst>
                <a:ext uri="{FF2B5EF4-FFF2-40B4-BE49-F238E27FC236}">
                  <a16:creationId xmlns:a16="http://schemas.microsoft.com/office/drawing/2014/main" id="{75F6F2BD-A375-4601-8D1B-57740945D4F0}"/>
                </a:ext>
              </a:extLst>
            </p:cNvPr>
            <p:cNvSpPr/>
            <p:nvPr/>
          </p:nvSpPr>
          <p:spPr>
            <a:xfrm>
              <a:off x="6977030" y="3923754"/>
              <a:ext cx="19658" cy="20995"/>
            </a:xfrm>
            <a:custGeom>
              <a:avLst/>
              <a:gdLst>
                <a:gd name="connsiteX0" fmla="*/ 18350 w 19658"/>
                <a:gd name="connsiteY0" fmla="*/ 247 h 20995"/>
                <a:gd name="connsiteX1" fmla="*/ 19558 w 19658"/>
                <a:gd name="connsiteY1" fmla="*/ 247 h 20995"/>
                <a:gd name="connsiteX2" fmla="*/ 19475 w 19658"/>
                <a:gd name="connsiteY2" fmla="*/ 2102 h 20995"/>
                <a:gd name="connsiteX3" fmla="*/ 19072 w 19658"/>
                <a:gd name="connsiteY3" fmla="*/ 10061 h 20995"/>
                <a:gd name="connsiteX4" fmla="*/ 18593 w 19658"/>
                <a:gd name="connsiteY4" fmla="*/ 12151 h 20995"/>
                <a:gd name="connsiteX5" fmla="*/ 973 w 19658"/>
                <a:gd name="connsiteY5" fmla="*/ 21242 h 20995"/>
                <a:gd name="connsiteX6" fmla="*/ 167 w 19658"/>
                <a:gd name="connsiteY6" fmla="*/ 20193 h 20995"/>
                <a:gd name="connsiteX7" fmla="*/ 973 w 19658"/>
                <a:gd name="connsiteY7" fmla="*/ 18673 h 20995"/>
                <a:gd name="connsiteX8" fmla="*/ 1132 w 19658"/>
                <a:gd name="connsiteY8" fmla="*/ 15374 h 20995"/>
                <a:gd name="connsiteX9" fmla="*/ 2987 w 19658"/>
                <a:gd name="connsiteY9" fmla="*/ 9901 h 20995"/>
                <a:gd name="connsiteX10" fmla="*/ 4591 w 19658"/>
                <a:gd name="connsiteY10" fmla="*/ 7005 h 20995"/>
                <a:gd name="connsiteX11" fmla="*/ 6522 w 19658"/>
                <a:gd name="connsiteY11" fmla="*/ 5880 h 20995"/>
                <a:gd name="connsiteX12" fmla="*/ 8293 w 19658"/>
                <a:gd name="connsiteY12" fmla="*/ 5561 h 20995"/>
                <a:gd name="connsiteX13" fmla="*/ 18350 w 19658"/>
                <a:gd name="connsiteY13" fmla="*/ 247 h 2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58" h="20995">
                  <a:moveTo>
                    <a:pt x="18350" y="247"/>
                  </a:moveTo>
                  <a:lnTo>
                    <a:pt x="19558" y="247"/>
                  </a:lnTo>
                  <a:cubicBezTo>
                    <a:pt x="19953" y="247"/>
                    <a:pt x="19475" y="2102"/>
                    <a:pt x="19475" y="2102"/>
                  </a:cubicBezTo>
                  <a:cubicBezTo>
                    <a:pt x="19475" y="2102"/>
                    <a:pt x="19072" y="7332"/>
                    <a:pt x="19072" y="10061"/>
                  </a:cubicBezTo>
                  <a:cubicBezTo>
                    <a:pt x="19072" y="12797"/>
                    <a:pt x="18593" y="12151"/>
                    <a:pt x="18593" y="12151"/>
                  </a:cubicBezTo>
                  <a:cubicBezTo>
                    <a:pt x="18593" y="12151"/>
                    <a:pt x="1695" y="21326"/>
                    <a:pt x="973" y="21242"/>
                  </a:cubicBezTo>
                  <a:cubicBezTo>
                    <a:pt x="251" y="21166"/>
                    <a:pt x="486" y="20839"/>
                    <a:pt x="167" y="20193"/>
                  </a:cubicBezTo>
                  <a:cubicBezTo>
                    <a:pt x="-152" y="19555"/>
                    <a:pt x="251" y="19228"/>
                    <a:pt x="973" y="18673"/>
                  </a:cubicBezTo>
                  <a:cubicBezTo>
                    <a:pt x="1695" y="18103"/>
                    <a:pt x="1132" y="17381"/>
                    <a:pt x="1132" y="15374"/>
                  </a:cubicBezTo>
                  <a:cubicBezTo>
                    <a:pt x="1132" y="13360"/>
                    <a:pt x="2022" y="12311"/>
                    <a:pt x="2987" y="9901"/>
                  </a:cubicBezTo>
                  <a:cubicBezTo>
                    <a:pt x="3953" y="7492"/>
                    <a:pt x="3466" y="9019"/>
                    <a:pt x="4591" y="7005"/>
                  </a:cubicBezTo>
                  <a:cubicBezTo>
                    <a:pt x="5716" y="4991"/>
                    <a:pt x="5397" y="6199"/>
                    <a:pt x="6522" y="5880"/>
                  </a:cubicBezTo>
                  <a:cubicBezTo>
                    <a:pt x="7647" y="5561"/>
                    <a:pt x="8293" y="5561"/>
                    <a:pt x="8293" y="5561"/>
                  </a:cubicBezTo>
                  <a:lnTo>
                    <a:pt x="18350" y="247"/>
                  </a:lnTo>
                  <a:close/>
                </a:path>
              </a:pathLst>
            </a:custGeom>
            <a:solidFill>
              <a:srgbClr val="231F20"/>
            </a:solidFill>
            <a:ln w="7575" cap="flat">
              <a:noFill/>
              <a:prstDash val="solid"/>
              <a:round/>
            </a:ln>
          </p:spPr>
          <p:txBody>
            <a:bodyPr rtlCol="0" anchor="ctr"/>
            <a:lstStyle/>
            <a:p>
              <a:endParaRPr lang="en-GB"/>
            </a:p>
          </p:txBody>
        </p:sp>
        <p:sp>
          <p:nvSpPr>
            <p:cNvPr id="562" name="Freeform: Shape 561">
              <a:extLst>
                <a:ext uri="{FF2B5EF4-FFF2-40B4-BE49-F238E27FC236}">
                  <a16:creationId xmlns:a16="http://schemas.microsoft.com/office/drawing/2014/main" id="{A867EB7E-3F52-463B-870A-9797B673C6C4}"/>
                </a:ext>
              </a:extLst>
            </p:cNvPr>
            <p:cNvSpPr/>
            <p:nvPr/>
          </p:nvSpPr>
          <p:spPr>
            <a:xfrm>
              <a:off x="6974884" y="3945471"/>
              <a:ext cx="20525" cy="22313"/>
            </a:xfrm>
            <a:custGeom>
              <a:avLst/>
              <a:gdLst>
                <a:gd name="connsiteX0" fmla="*/ 18481 w 20525"/>
                <a:gd name="connsiteY0" fmla="*/ 257 h 22313"/>
                <a:gd name="connsiteX1" fmla="*/ 20245 w 20525"/>
                <a:gd name="connsiteY1" fmla="*/ 584 h 22313"/>
                <a:gd name="connsiteX2" fmla="*/ 20488 w 20525"/>
                <a:gd name="connsiteY2" fmla="*/ 1625 h 22313"/>
                <a:gd name="connsiteX3" fmla="*/ 19766 w 20525"/>
                <a:gd name="connsiteY3" fmla="*/ 9272 h 22313"/>
                <a:gd name="connsiteX4" fmla="*/ 18725 w 20525"/>
                <a:gd name="connsiteY4" fmla="*/ 11203 h 22313"/>
                <a:gd name="connsiteX5" fmla="*/ 2465 w 20525"/>
                <a:gd name="connsiteY5" fmla="*/ 22141 h 22313"/>
                <a:gd name="connsiteX6" fmla="*/ 56 w 20525"/>
                <a:gd name="connsiteY6" fmla="*/ 21419 h 22313"/>
                <a:gd name="connsiteX7" fmla="*/ 618 w 20525"/>
                <a:gd name="connsiteY7" fmla="*/ 9834 h 22313"/>
                <a:gd name="connsiteX8" fmla="*/ 2070 w 20525"/>
                <a:gd name="connsiteY8" fmla="*/ 9105 h 22313"/>
                <a:gd name="connsiteX9" fmla="*/ 18079 w 20525"/>
                <a:gd name="connsiteY9" fmla="*/ 827 h 22313"/>
                <a:gd name="connsiteX10" fmla="*/ 18481 w 20525"/>
                <a:gd name="connsiteY10" fmla="*/ 257 h 2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25" h="22313">
                  <a:moveTo>
                    <a:pt x="18481" y="257"/>
                  </a:moveTo>
                  <a:cubicBezTo>
                    <a:pt x="18481" y="257"/>
                    <a:pt x="19690" y="257"/>
                    <a:pt x="20245" y="584"/>
                  </a:cubicBezTo>
                  <a:cubicBezTo>
                    <a:pt x="20815" y="903"/>
                    <a:pt x="20488" y="1625"/>
                    <a:pt x="20488" y="1625"/>
                  </a:cubicBezTo>
                  <a:cubicBezTo>
                    <a:pt x="20488" y="1625"/>
                    <a:pt x="19690" y="8063"/>
                    <a:pt x="19766" y="9272"/>
                  </a:cubicBezTo>
                  <a:cubicBezTo>
                    <a:pt x="19850" y="10481"/>
                    <a:pt x="18725" y="11203"/>
                    <a:pt x="18725" y="11203"/>
                  </a:cubicBezTo>
                  <a:cubicBezTo>
                    <a:pt x="18725" y="11203"/>
                    <a:pt x="4320" y="20856"/>
                    <a:pt x="2465" y="22141"/>
                  </a:cubicBezTo>
                  <a:cubicBezTo>
                    <a:pt x="618" y="23426"/>
                    <a:pt x="56" y="21419"/>
                    <a:pt x="56" y="21419"/>
                  </a:cubicBezTo>
                  <a:cubicBezTo>
                    <a:pt x="56" y="21419"/>
                    <a:pt x="542" y="10876"/>
                    <a:pt x="618" y="9834"/>
                  </a:cubicBezTo>
                  <a:cubicBezTo>
                    <a:pt x="702" y="8785"/>
                    <a:pt x="2070" y="9105"/>
                    <a:pt x="2070" y="9105"/>
                  </a:cubicBezTo>
                  <a:lnTo>
                    <a:pt x="18079" y="827"/>
                  </a:lnTo>
                  <a:lnTo>
                    <a:pt x="18481" y="257"/>
                  </a:lnTo>
                  <a:close/>
                </a:path>
              </a:pathLst>
            </a:custGeom>
            <a:solidFill>
              <a:srgbClr val="231F20"/>
            </a:solidFill>
            <a:ln w="7575" cap="flat">
              <a:noFill/>
              <a:prstDash val="solid"/>
              <a:round/>
            </a:ln>
          </p:spPr>
          <p:txBody>
            <a:bodyPr rtlCol="0" anchor="ctr"/>
            <a:lstStyle/>
            <a:p>
              <a:endParaRPr lang="en-GB"/>
            </a:p>
          </p:txBody>
        </p:sp>
        <p:sp>
          <p:nvSpPr>
            <p:cNvPr id="563" name="Freeform: Shape 562">
              <a:extLst>
                <a:ext uri="{FF2B5EF4-FFF2-40B4-BE49-F238E27FC236}">
                  <a16:creationId xmlns:a16="http://schemas.microsoft.com/office/drawing/2014/main" id="{E65A3670-E00C-4B9B-89CA-9402AAC82CE6}"/>
                </a:ext>
              </a:extLst>
            </p:cNvPr>
            <p:cNvSpPr/>
            <p:nvPr/>
          </p:nvSpPr>
          <p:spPr>
            <a:xfrm>
              <a:off x="6974698" y="3967522"/>
              <a:ext cx="18724" cy="20355"/>
            </a:xfrm>
            <a:custGeom>
              <a:avLst/>
              <a:gdLst>
                <a:gd name="connsiteX0" fmla="*/ 18750 w 18724"/>
                <a:gd name="connsiteY0" fmla="*/ 1147 h 20355"/>
                <a:gd name="connsiteX1" fmla="*/ 18750 w 18724"/>
                <a:gd name="connsiteY1" fmla="*/ 10238 h 20355"/>
                <a:gd name="connsiteX2" fmla="*/ 17701 w 18724"/>
                <a:gd name="connsiteY2" fmla="*/ 11850 h 20355"/>
                <a:gd name="connsiteX3" fmla="*/ 6117 w 18724"/>
                <a:gd name="connsiteY3" fmla="*/ 19330 h 20355"/>
                <a:gd name="connsiteX4" fmla="*/ 1777 w 18724"/>
                <a:gd name="connsiteY4" fmla="*/ 20614 h 20355"/>
                <a:gd name="connsiteX5" fmla="*/ 484 w 18724"/>
                <a:gd name="connsiteY5" fmla="*/ 17794 h 20355"/>
                <a:gd name="connsiteX6" fmla="*/ 82 w 18724"/>
                <a:gd name="connsiteY6" fmla="*/ 11044 h 20355"/>
                <a:gd name="connsiteX7" fmla="*/ 2415 w 18724"/>
                <a:gd name="connsiteY7" fmla="*/ 8064 h 20355"/>
                <a:gd name="connsiteX8" fmla="*/ 18021 w 18724"/>
                <a:gd name="connsiteY8" fmla="*/ 266 h 20355"/>
                <a:gd name="connsiteX9" fmla="*/ 18750 w 18724"/>
                <a:gd name="connsiteY9" fmla="*/ 1147 h 2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24" h="20355">
                  <a:moveTo>
                    <a:pt x="18750" y="1147"/>
                  </a:moveTo>
                  <a:cubicBezTo>
                    <a:pt x="18750" y="1147"/>
                    <a:pt x="18507" y="9836"/>
                    <a:pt x="18750" y="10238"/>
                  </a:cubicBezTo>
                  <a:cubicBezTo>
                    <a:pt x="18986" y="10634"/>
                    <a:pt x="17701" y="11850"/>
                    <a:pt x="17701" y="11850"/>
                  </a:cubicBezTo>
                  <a:cubicBezTo>
                    <a:pt x="17701" y="11850"/>
                    <a:pt x="7804" y="18281"/>
                    <a:pt x="6117" y="19330"/>
                  </a:cubicBezTo>
                  <a:cubicBezTo>
                    <a:pt x="4429" y="20371"/>
                    <a:pt x="3221" y="20531"/>
                    <a:pt x="1777" y="20614"/>
                  </a:cubicBezTo>
                  <a:cubicBezTo>
                    <a:pt x="325" y="20698"/>
                    <a:pt x="887" y="19968"/>
                    <a:pt x="484" y="17794"/>
                  </a:cubicBezTo>
                  <a:cubicBezTo>
                    <a:pt x="82" y="15628"/>
                    <a:pt x="5" y="12891"/>
                    <a:pt x="82" y="11044"/>
                  </a:cubicBezTo>
                  <a:cubicBezTo>
                    <a:pt x="165" y="9189"/>
                    <a:pt x="804" y="9433"/>
                    <a:pt x="2415" y="8064"/>
                  </a:cubicBezTo>
                  <a:cubicBezTo>
                    <a:pt x="4027" y="6696"/>
                    <a:pt x="18021" y="266"/>
                    <a:pt x="18021" y="266"/>
                  </a:cubicBezTo>
                  <a:lnTo>
                    <a:pt x="18750" y="1147"/>
                  </a:lnTo>
                  <a:close/>
                </a:path>
              </a:pathLst>
            </a:custGeom>
            <a:solidFill>
              <a:srgbClr val="231F20"/>
            </a:solidFill>
            <a:ln w="7575" cap="flat">
              <a:noFill/>
              <a:prstDash val="solid"/>
              <a:round/>
            </a:ln>
          </p:spPr>
          <p:txBody>
            <a:bodyPr rtlCol="0" anchor="ctr"/>
            <a:lstStyle/>
            <a:p>
              <a:endParaRPr lang="en-GB"/>
            </a:p>
          </p:txBody>
        </p:sp>
        <p:sp>
          <p:nvSpPr>
            <p:cNvPr id="564" name="Freeform: Shape 563">
              <a:extLst>
                <a:ext uri="{FF2B5EF4-FFF2-40B4-BE49-F238E27FC236}">
                  <a16:creationId xmlns:a16="http://schemas.microsoft.com/office/drawing/2014/main" id="{510972A5-6CB7-450F-A0A0-F41B086A4410}"/>
                </a:ext>
              </a:extLst>
            </p:cNvPr>
            <p:cNvSpPr/>
            <p:nvPr/>
          </p:nvSpPr>
          <p:spPr>
            <a:xfrm>
              <a:off x="6978066" y="3989616"/>
              <a:ext cx="14291" cy="19196"/>
            </a:xfrm>
            <a:custGeom>
              <a:avLst/>
              <a:gdLst>
                <a:gd name="connsiteX0" fmla="*/ 8625 w 14291"/>
                <a:gd name="connsiteY0" fmla="*/ 3272 h 19196"/>
                <a:gd name="connsiteX1" fmla="*/ 12243 w 14291"/>
                <a:gd name="connsiteY1" fmla="*/ 779 h 19196"/>
                <a:gd name="connsiteX2" fmla="*/ 14333 w 14291"/>
                <a:gd name="connsiteY2" fmla="*/ 2467 h 19196"/>
                <a:gd name="connsiteX3" fmla="*/ 14257 w 14291"/>
                <a:gd name="connsiteY3" fmla="*/ 9711 h 19196"/>
                <a:gd name="connsiteX4" fmla="*/ 12806 w 14291"/>
                <a:gd name="connsiteY4" fmla="*/ 11877 h 19196"/>
                <a:gd name="connsiteX5" fmla="*/ 4201 w 14291"/>
                <a:gd name="connsiteY5" fmla="*/ 18559 h 19196"/>
                <a:gd name="connsiteX6" fmla="*/ 1381 w 14291"/>
                <a:gd name="connsiteY6" fmla="*/ 18635 h 19196"/>
                <a:gd name="connsiteX7" fmla="*/ 180 w 14291"/>
                <a:gd name="connsiteY7" fmla="*/ 12037 h 19196"/>
                <a:gd name="connsiteX8" fmla="*/ 1624 w 14291"/>
                <a:gd name="connsiteY8" fmla="*/ 8745 h 19196"/>
                <a:gd name="connsiteX9" fmla="*/ 8625 w 14291"/>
                <a:gd name="connsiteY9" fmla="*/ 3272 h 1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91" h="19196">
                  <a:moveTo>
                    <a:pt x="8625" y="3272"/>
                  </a:moveTo>
                  <a:cubicBezTo>
                    <a:pt x="8625" y="3272"/>
                    <a:pt x="9833" y="2550"/>
                    <a:pt x="12243" y="779"/>
                  </a:cubicBezTo>
                  <a:cubicBezTo>
                    <a:pt x="14653" y="-992"/>
                    <a:pt x="14333" y="2467"/>
                    <a:pt x="14333" y="2467"/>
                  </a:cubicBezTo>
                  <a:cubicBezTo>
                    <a:pt x="14333" y="2467"/>
                    <a:pt x="14098" y="8175"/>
                    <a:pt x="14257" y="9711"/>
                  </a:cubicBezTo>
                  <a:cubicBezTo>
                    <a:pt x="14417" y="11231"/>
                    <a:pt x="12806" y="11877"/>
                    <a:pt x="12806" y="11877"/>
                  </a:cubicBezTo>
                  <a:cubicBezTo>
                    <a:pt x="12806" y="11877"/>
                    <a:pt x="6854" y="16544"/>
                    <a:pt x="4201" y="18559"/>
                  </a:cubicBezTo>
                  <a:cubicBezTo>
                    <a:pt x="1540" y="20566"/>
                    <a:pt x="1381" y="18635"/>
                    <a:pt x="1381" y="18635"/>
                  </a:cubicBezTo>
                  <a:cubicBezTo>
                    <a:pt x="1381" y="18635"/>
                    <a:pt x="818" y="15260"/>
                    <a:pt x="180" y="12037"/>
                  </a:cubicBezTo>
                  <a:cubicBezTo>
                    <a:pt x="-466" y="8821"/>
                    <a:pt x="1624" y="8745"/>
                    <a:pt x="1624" y="8745"/>
                  </a:cubicBezTo>
                  <a:lnTo>
                    <a:pt x="8625" y="3272"/>
                  </a:lnTo>
                  <a:close/>
                </a:path>
              </a:pathLst>
            </a:custGeom>
            <a:solidFill>
              <a:srgbClr val="231F20"/>
            </a:solidFill>
            <a:ln w="7575" cap="flat">
              <a:noFill/>
              <a:prstDash val="solid"/>
              <a:round/>
            </a:ln>
          </p:spPr>
          <p:txBody>
            <a:bodyPr rtlCol="0" anchor="ctr"/>
            <a:lstStyle/>
            <a:p>
              <a:endParaRPr lang="en-GB"/>
            </a:p>
          </p:txBody>
        </p:sp>
        <p:sp>
          <p:nvSpPr>
            <p:cNvPr id="565" name="Freeform: Shape 564">
              <a:extLst>
                <a:ext uri="{FF2B5EF4-FFF2-40B4-BE49-F238E27FC236}">
                  <a16:creationId xmlns:a16="http://schemas.microsoft.com/office/drawing/2014/main" id="{28FEA3B0-A39F-4CB6-8A54-D3CD759F7B0D}"/>
                </a:ext>
              </a:extLst>
            </p:cNvPr>
            <p:cNvSpPr/>
            <p:nvPr/>
          </p:nvSpPr>
          <p:spPr>
            <a:xfrm>
              <a:off x="6953688" y="3909121"/>
              <a:ext cx="24326" cy="22639"/>
            </a:xfrm>
            <a:custGeom>
              <a:avLst/>
              <a:gdLst>
                <a:gd name="connsiteX0" fmla="*/ 21889 w 24326"/>
                <a:gd name="connsiteY0" fmla="*/ 8763 h 22639"/>
                <a:gd name="connsiteX1" fmla="*/ 24230 w 24326"/>
                <a:gd name="connsiteY1" fmla="*/ 9805 h 22639"/>
                <a:gd name="connsiteX2" fmla="*/ 23501 w 24326"/>
                <a:gd name="connsiteY2" fmla="*/ 12306 h 22639"/>
                <a:gd name="connsiteX3" fmla="*/ 19966 w 24326"/>
                <a:gd name="connsiteY3" fmla="*/ 21632 h 22639"/>
                <a:gd name="connsiteX4" fmla="*/ 16264 w 24326"/>
                <a:gd name="connsiteY4" fmla="*/ 21070 h 22639"/>
                <a:gd name="connsiteX5" fmla="*/ 14006 w 24326"/>
                <a:gd name="connsiteY5" fmla="*/ 20348 h 22639"/>
                <a:gd name="connsiteX6" fmla="*/ 1221 w 24326"/>
                <a:gd name="connsiteY6" fmla="*/ 14875 h 22639"/>
                <a:gd name="connsiteX7" fmla="*/ 658 w 24326"/>
                <a:gd name="connsiteY7" fmla="*/ 11257 h 22639"/>
                <a:gd name="connsiteX8" fmla="*/ 4999 w 24326"/>
                <a:gd name="connsiteY8" fmla="*/ 637 h 22639"/>
                <a:gd name="connsiteX9" fmla="*/ 7089 w 24326"/>
                <a:gd name="connsiteY9" fmla="*/ 957 h 22639"/>
                <a:gd name="connsiteX10" fmla="*/ 21889 w 24326"/>
                <a:gd name="connsiteY10" fmla="*/ 8763 h 2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26" h="22639">
                  <a:moveTo>
                    <a:pt x="21889" y="8763"/>
                  </a:moveTo>
                  <a:cubicBezTo>
                    <a:pt x="21889" y="8763"/>
                    <a:pt x="23820" y="9645"/>
                    <a:pt x="24230" y="9805"/>
                  </a:cubicBezTo>
                  <a:cubicBezTo>
                    <a:pt x="24626" y="9964"/>
                    <a:pt x="24147" y="12138"/>
                    <a:pt x="23501" y="12306"/>
                  </a:cubicBezTo>
                  <a:cubicBezTo>
                    <a:pt x="22854" y="12465"/>
                    <a:pt x="20688" y="18980"/>
                    <a:pt x="19966" y="21632"/>
                  </a:cubicBezTo>
                  <a:cubicBezTo>
                    <a:pt x="19236" y="24285"/>
                    <a:pt x="17229" y="22035"/>
                    <a:pt x="16264" y="21070"/>
                  </a:cubicBezTo>
                  <a:cubicBezTo>
                    <a:pt x="15299" y="20105"/>
                    <a:pt x="14006" y="20348"/>
                    <a:pt x="14006" y="20348"/>
                  </a:cubicBezTo>
                  <a:cubicBezTo>
                    <a:pt x="14006" y="20348"/>
                    <a:pt x="3471" y="15521"/>
                    <a:pt x="1221" y="14875"/>
                  </a:cubicBezTo>
                  <a:cubicBezTo>
                    <a:pt x="-1037" y="14229"/>
                    <a:pt x="658" y="11257"/>
                    <a:pt x="658" y="11257"/>
                  </a:cubicBezTo>
                  <a:cubicBezTo>
                    <a:pt x="658" y="11257"/>
                    <a:pt x="4033" y="1686"/>
                    <a:pt x="4999" y="637"/>
                  </a:cubicBezTo>
                  <a:cubicBezTo>
                    <a:pt x="5964" y="-412"/>
                    <a:pt x="7089" y="957"/>
                    <a:pt x="7089" y="957"/>
                  </a:cubicBezTo>
                  <a:lnTo>
                    <a:pt x="21889" y="8763"/>
                  </a:lnTo>
                  <a:close/>
                </a:path>
              </a:pathLst>
            </a:custGeom>
            <a:solidFill>
              <a:srgbClr val="231F20"/>
            </a:solidFill>
            <a:ln w="7575" cap="flat">
              <a:noFill/>
              <a:prstDash val="solid"/>
              <a:round/>
            </a:ln>
          </p:spPr>
          <p:txBody>
            <a:bodyPr rtlCol="0" anchor="ctr"/>
            <a:lstStyle/>
            <a:p>
              <a:endParaRPr lang="en-GB"/>
            </a:p>
          </p:txBody>
        </p:sp>
        <p:sp>
          <p:nvSpPr>
            <p:cNvPr id="566" name="Freeform: Shape 565">
              <a:extLst>
                <a:ext uri="{FF2B5EF4-FFF2-40B4-BE49-F238E27FC236}">
                  <a16:creationId xmlns:a16="http://schemas.microsoft.com/office/drawing/2014/main" id="{F325B6C9-4E2F-49E5-9EEF-36D93AFA4471}"/>
                </a:ext>
              </a:extLst>
            </p:cNvPr>
            <p:cNvSpPr/>
            <p:nvPr/>
          </p:nvSpPr>
          <p:spPr>
            <a:xfrm>
              <a:off x="6946904" y="3933490"/>
              <a:ext cx="24037" cy="19230"/>
            </a:xfrm>
            <a:custGeom>
              <a:avLst/>
              <a:gdLst>
                <a:gd name="connsiteX0" fmla="*/ 21677 w 24037"/>
                <a:gd name="connsiteY0" fmla="*/ 5877 h 19230"/>
                <a:gd name="connsiteX1" fmla="*/ 23524 w 24037"/>
                <a:gd name="connsiteY1" fmla="*/ 6766 h 19230"/>
                <a:gd name="connsiteX2" fmla="*/ 24010 w 24037"/>
                <a:gd name="connsiteY2" fmla="*/ 8370 h 19230"/>
                <a:gd name="connsiteX3" fmla="*/ 23281 w 24037"/>
                <a:gd name="connsiteY3" fmla="*/ 10787 h 19230"/>
                <a:gd name="connsiteX4" fmla="*/ 23205 w 24037"/>
                <a:gd name="connsiteY4" fmla="*/ 14489 h 19230"/>
                <a:gd name="connsiteX5" fmla="*/ 22718 w 24037"/>
                <a:gd name="connsiteY5" fmla="*/ 18594 h 19230"/>
                <a:gd name="connsiteX6" fmla="*/ 21031 w 24037"/>
                <a:gd name="connsiteY6" fmla="*/ 19476 h 19230"/>
                <a:gd name="connsiteX7" fmla="*/ 19260 w 24037"/>
                <a:gd name="connsiteY7" fmla="*/ 18108 h 19230"/>
                <a:gd name="connsiteX8" fmla="*/ 17169 w 24037"/>
                <a:gd name="connsiteY8" fmla="*/ 17545 h 19230"/>
                <a:gd name="connsiteX9" fmla="*/ 14273 w 24037"/>
                <a:gd name="connsiteY9" fmla="*/ 17302 h 19230"/>
                <a:gd name="connsiteX10" fmla="*/ 9211 w 24037"/>
                <a:gd name="connsiteY10" fmla="*/ 16260 h 19230"/>
                <a:gd name="connsiteX11" fmla="*/ 2848 w 24037"/>
                <a:gd name="connsiteY11" fmla="*/ 15211 h 19230"/>
                <a:gd name="connsiteX12" fmla="*/ 112 w 24037"/>
                <a:gd name="connsiteY12" fmla="*/ 13364 h 19230"/>
                <a:gd name="connsiteX13" fmla="*/ 515 w 24037"/>
                <a:gd name="connsiteY13" fmla="*/ 9662 h 19230"/>
                <a:gd name="connsiteX14" fmla="*/ 1966 w 24037"/>
                <a:gd name="connsiteY14" fmla="*/ 1696 h 19230"/>
                <a:gd name="connsiteX15" fmla="*/ 4376 w 24037"/>
                <a:gd name="connsiteY15" fmla="*/ 252 h 19230"/>
                <a:gd name="connsiteX16" fmla="*/ 7515 w 24037"/>
                <a:gd name="connsiteY16" fmla="*/ 731 h 19230"/>
                <a:gd name="connsiteX17" fmla="*/ 8884 w 24037"/>
                <a:gd name="connsiteY17" fmla="*/ 2099 h 19230"/>
                <a:gd name="connsiteX18" fmla="*/ 11134 w 24037"/>
                <a:gd name="connsiteY18" fmla="*/ 2183 h 19230"/>
                <a:gd name="connsiteX19" fmla="*/ 15717 w 24037"/>
                <a:gd name="connsiteY19" fmla="*/ 3148 h 19230"/>
                <a:gd name="connsiteX20" fmla="*/ 21677 w 24037"/>
                <a:gd name="connsiteY20" fmla="*/ 5877 h 1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37" h="19230">
                  <a:moveTo>
                    <a:pt x="21677" y="5877"/>
                  </a:moveTo>
                  <a:cubicBezTo>
                    <a:pt x="21677" y="5877"/>
                    <a:pt x="22961" y="6287"/>
                    <a:pt x="23524" y="6766"/>
                  </a:cubicBezTo>
                  <a:cubicBezTo>
                    <a:pt x="24086" y="7253"/>
                    <a:pt x="24170" y="8135"/>
                    <a:pt x="24010" y="8370"/>
                  </a:cubicBezTo>
                  <a:cubicBezTo>
                    <a:pt x="23843" y="8613"/>
                    <a:pt x="23364" y="9503"/>
                    <a:pt x="23281" y="10787"/>
                  </a:cubicBezTo>
                  <a:cubicBezTo>
                    <a:pt x="23205" y="12072"/>
                    <a:pt x="23364" y="12483"/>
                    <a:pt x="23205" y="14489"/>
                  </a:cubicBezTo>
                  <a:cubicBezTo>
                    <a:pt x="23037" y="16496"/>
                    <a:pt x="22878" y="17948"/>
                    <a:pt x="22718" y="18594"/>
                  </a:cubicBezTo>
                  <a:cubicBezTo>
                    <a:pt x="22558" y="19233"/>
                    <a:pt x="22072" y="19400"/>
                    <a:pt x="21031" y="19476"/>
                  </a:cubicBezTo>
                  <a:cubicBezTo>
                    <a:pt x="19982" y="19559"/>
                    <a:pt x="19662" y="18754"/>
                    <a:pt x="19260" y="18108"/>
                  </a:cubicBezTo>
                  <a:cubicBezTo>
                    <a:pt x="18857" y="17461"/>
                    <a:pt x="18454" y="17872"/>
                    <a:pt x="17169" y="17545"/>
                  </a:cubicBezTo>
                  <a:cubicBezTo>
                    <a:pt x="15877" y="17226"/>
                    <a:pt x="15322" y="17385"/>
                    <a:pt x="14273" y="17302"/>
                  </a:cubicBezTo>
                  <a:cubicBezTo>
                    <a:pt x="13224" y="17226"/>
                    <a:pt x="10488" y="16496"/>
                    <a:pt x="9211" y="16260"/>
                  </a:cubicBezTo>
                  <a:cubicBezTo>
                    <a:pt x="7918" y="16017"/>
                    <a:pt x="3897" y="15211"/>
                    <a:pt x="2848" y="15211"/>
                  </a:cubicBezTo>
                  <a:cubicBezTo>
                    <a:pt x="1807" y="15211"/>
                    <a:pt x="355" y="14246"/>
                    <a:pt x="112" y="13364"/>
                  </a:cubicBezTo>
                  <a:cubicBezTo>
                    <a:pt x="-132" y="12483"/>
                    <a:pt x="355" y="11753"/>
                    <a:pt x="515" y="9662"/>
                  </a:cubicBezTo>
                  <a:cubicBezTo>
                    <a:pt x="674" y="7572"/>
                    <a:pt x="1723" y="3224"/>
                    <a:pt x="1966" y="1696"/>
                  </a:cubicBezTo>
                  <a:cubicBezTo>
                    <a:pt x="2210" y="168"/>
                    <a:pt x="3335" y="252"/>
                    <a:pt x="4376" y="252"/>
                  </a:cubicBezTo>
                  <a:cubicBezTo>
                    <a:pt x="5425" y="252"/>
                    <a:pt x="6147" y="412"/>
                    <a:pt x="7515" y="731"/>
                  </a:cubicBezTo>
                  <a:cubicBezTo>
                    <a:pt x="8884" y="1058"/>
                    <a:pt x="7994" y="1537"/>
                    <a:pt x="8884" y="2099"/>
                  </a:cubicBezTo>
                  <a:cubicBezTo>
                    <a:pt x="9765" y="2662"/>
                    <a:pt x="9522" y="2342"/>
                    <a:pt x="11134" y="2183"/>
                  </a:cubicBezTo>
                  <a:cubicBezTo>
                    <a:pt x="12745" y="2023"/>
                    <a:pt x="12669" y="2502"/>
                    <a:pt x="15717" y="3148"/>
                  </a:cubicBezTo>
                  <a:cubicBezTo>
                    <a:pt x="18781" y="3787"/>
                    <a:pt x="21677" y="5877"/>
                    <a:pt x="21677" y="5877"/>
                  </a:cubicBezTo>
                  <a:close/>
                </a:path>
              </a:pathLst>
            </a:custGeom>
            <a:solidFill>
              <a:srgbClr val="231F20"/>
            </a:solidFill>
            <a:ln w="7575" cap="flat">
              <a:noFill/>
              <a:prstDash val="solid"/>
              <a:round/>
            </a:ln>
          </p:spPr>
          <p:txBody>
            <a:bodyPr rtlCol="0" anchor="ctr"/>
            <a:lstStyle/>
            <a:p>
              <a:endParaRPr lang="en-GB"/>
            </a:p>
          </p:txBody>
        </p:sp>
        <p:sp>
          <p:nvSpPr>
            <p:cNvPr id="567" name="Freeform: Shape 566">
              <a:extLst>
                <a:ext uri="{FF2B5EF4-FFF2-40B4-BE49-F238E27FC236}">
                  <a16:creationId xmlns:a16="http://schemas.microsoft.com/office/drawing/2014/main" id="{30B3B50D-E8AF-4CB6-81CA-E02EFD5D1A71}"/>
                </a:ext>
              </a:extLst>
            </p:cNvPr>
            <p:cNvSpPr/>
            <p:nvPr/>
          </p:nvSpPr>
          <p:spPr>
            <a:xfrm>
              <a:off x="6944805" y="3956157"/>
              <a:ext cx="23835" cy="15538"/>
            </a:xfrm>
            <a:custGeom>
              <a:avLst/>
              <a:gdLst>
                <a:gd name="connsiteX0" fmla="*/ 21358 w 23835"/>
                <a:gd name="connsiteY0" fmla="*/ 3971 h 15538"/>
                <a:gd name="connsiteX1" fmla="*/ 23129 w 23835"/>
                <a:gd name="connsiteY1" fmla="*/ 4541 h 15538"/>
                <a:gd name="connsiteX2" fmla="*/ 23775 w 23835"/>
                <a:gd name="connsiteY2" fmla="*/ 5825 h 15538"/>
                <a:gd name="connsiteX3" fmla="*/ 23775 w 23835"/>
                <a:gd name="connsiteY3" fmla="*/ 14027 h 15538"/>
                <a:gd name="connsiteX4" fmla="*/ 22650 w 23835"/>
                <a:gd name="connsiteY4" fmla="*/ 15555 h 15538"/>
                <a:gd name="connsiteX5" fmla="*/ 21921 w 23835"/>
                <a:gd name="connsiteY5" fmla="*/ 15722 h 15538"/>
                <a:gd name="connsiteX6" fmla="*/ 21198 w 23835"/>
                <a:gd name="connsiteY6" fmla="*/ 15798 h 15538"/>
                <a:gd name="connsiteX7" fmla="*/ 19108 w 23835"/>
                <a:gd name="connsiteY7" fmla="*/ 15319 h 15538"/>
                <a:gd name="connsiteX8" fmla="*/ 17018 w 23835"/>
                <a:gd name="connsiteY8" fmla="*/ 15722 h 15538"/>
                <a:gd name="connsiteX9" fmla="*/ 1648 w 23835"/>
                <a:gd name="connsiteY9" fmla="*/ 15160 h 15538"/>
                <a:gd name="connsiteX10" fmla="*/ 44 w 23835"/>
                <a:gd name="connsiteY10" fmla="*/ 12583 h 15538"/>
                <a:gd name="connsiteX11" fmla="*/ 766 w 23835"/>
                <a:gd name="connsiteY11" fmla="*/ 2610 h 15538"/>
                <a:gd name="connsiteX12" fmla="*/ 2058 w 23835"/>
                <a:gd name="connsiteY12" fmla="*/ 679 h 15538"/>
                <a:gd name="connsiteX13" fmla="*/ 4468 w 23835"/>
                <a:gd name="connsiteY13" fmla="*/ 512 h 15538"/>
                <a:gd name="connsiteX14" fmla="*/ 7843 w 23835"/>
                <a:gd name="connsiteY14" fmla="*/ 1804 h 15538"/>
                <a:gd name="connsiteX15" fmla="*/ 9614 w 23835"/>
                <a:gd name="connsiteY15" fmla="*/ 1721 h 15538"/>
                <a:gd name="connsiteX16" fmla="*/ 12677 w 23835"/>
                <a:gd name="connsiteY16" fmla="*/ 1880 h 15538"/>
                <a:gd name="connsiteX17" fmla="*/ 16136 w 23835"/>
                <a:gd name="connsiteY17" fmla="*/ 2770 h 15538"/>
                <a:gd name="connsiteX18" fmla="*/ 21358 w 23835"/>
                <a:gd name="connsiteY18" fmla="*/ 3971 h 15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35" h="15538">
                  <a:moveTo>
                    <a:pt x="21358" y="3971"/>
                  </a:moveTo>
                  <a:cubicBezTo>
                    <a:pt x="21358" y="3971"/>
                    <a:pt x="22004" y="4214"/>
                    <a:pt x="23129" y="4541"/>
                  </a:cubicBezTo>
                  <a:cubicBezTo>
                    <a:pt x="24262" y="4860"/>
                    <a:pt x="23775" y="5825"/>
                    <a:pt x="23775" y="5825"/>
                  </a:cubicBezTo>
                  <a:lnTo>
                    <a:pt x="23775" y="14027"/>
                  </a:lnTo>
                  <a:cubicBezTo>
                    <a:pt x="23775" y="15966"/>
                    <a:pt x="22970" y="15319"/>
                    <a:pt x="22650" y="15555"/>
                  </a:cubicBezTo>
                  <a:cubicBezTo>
                    <a:pt x="22323" y="15798"/>
                    <a:pt x="21921" y="15722"/>
                    <a:pt x="21921" y="15722"/>
                  </a:cubicBezTo>
                  <a:cubicBezTo>
                    <a:pt x="21921" y="15722"/>
                    <a:pt x="21761" y="15798"/>
                    <a:pt x="21198" y="15798"/>
                  </a:cubicBezTo>
                  <a:cubicBezTo>
                    <a:pt x="20636" y="15798"/>
                    <a:pt x="19997" y="15798"/>
                    <a:pt x="19108" y="15319"/>
                  </a:cubicBezTo>
                  <a:cubicBezTo>
                    <a:pt x="18226" y="14833"/>
                    <a:pt x="17018" y="15722"/>
                    <a:pt x="17018" y="15722"/>
                  </a:cubicBezTo>
                  <a:cubicBezTo>
                    <a:pt x="17018" y="15722"/>
                    <a:pt x="2780" y="15319"/>
                    <a:pt x="1648" y="15160"/>
                  </a:cubicBezTo>
                  <a:cubicBezTo>
                    <a:pt x="530" y="15000"/>
                    <a:pt x="44" y="12583"/>
                    <a:pt x="44" y="12583"/>
                  </a:cubicBezTo>
                  <a:cubicBezTo>
                    <a:pt x="44" y="12583"/>
                    <a:pt x="690" y="3089"/>
                    <a:pt x="766" y="2610"/>
                  </a:cubicBezTo>
                  <a:cubicBezTo>
                    <a:pt x="850" y="2124"/>
                    <a:pt x="926" y="1401"/>
                    <a:pt x="2058" y="679"/>
                  </a:cubicBezTo>
                  <a:cubicBezTo>
                    <a:pt x="3183" y="-43"/>
                    <a:pt x="3502" y="352"/>
                    <a:pt x="4468" y="512"/>
                  </a:cubicBezTo>
                  <a:cubicBezTo>
                    <a:pt x="5433" y="679"/>
                    <a:pt x="6801" y="1645"/>
                    <a:pt x="7843" y="1804"/>
                  </a:cubicBezTo>
                  <a:cubicBezTo>
                    <a:pt x="8892" y="1964"/>
                    <a:pt x="8489" y="1880"/>
                    <a:pt x="9614" y="1721"/>
                  </a:cubicBezTo>
                  <a:cubicBezTo>
                    <a:pt x="10739" y="1561"/>
                    <a:pt x="11149" y="1721"/>
                    <a:pt x="12677" y="1880"/>
                  </a:cubicBezTo>
                  <a:cubicBezTo>
                    <a:pt x="14198" y="2040"/>
                    <a:pt x="14608" y="2686"/>
                    <a:pt x="16136" y="2770"/>
                  </a:cubicBezTo>
                  <a:cubicBezTo>
                    <a:pt x="17656" y="2846"/>
                    <a:pt x="21358" y="3971"/>
                    <a:pt x="21358" y="3971"/>
                  </a:cubicBezTo>
                  <a:close/>
                </a:path>
              </a:pathLst>
            </a:custGeom>
            <a:solidFill>
              <a:srgbClr val="231F20"/>
            </a:solidFill>
            <a:ln w="7575" cap="flat">
              <a:noFill/>
              <a:prstDash val="solid"/>
              <a:round/>
            </a:ln>
          </p:spPr>
          <p:txBody>
            <a:bodyPr rtlCol="0" anchor="ctr"/>
            <a:lstStyle/>
            <a:p>
              <a:endParaRPr lang="en-GB"/>
            </a:p>
          </p:txBody>
        </p:sp>
        <p:sp>
          <p:nvSpPr>
            <p:cNvPr id="568" name="Freeform: Shape 567">
              <a:extLst>
                <a:ext uri="{FF2B5EF4-FFF2-40B4-BE49-F238E27FC236}">
                  <a16:creationId xmlns:a16="http://schemas.microsoft.com/office/drawing/2014/main" id="{8C302D40-7DE3-492D-A22A-C699F9176FD2}"/>
                </a:ext>
              </a:extLst>
            </p:cNvPr>
            <p:cNvSpPr/>
            <p:nvPr/>
          </p:nvSpPr>
          <p:spPr>
            <a:xfrm>
              <a:off x="6944473" y="3979197"/>
              <a:ext cx="25274" cy="15672"/>
            </a:xfrm>
            <a:custGeom>
              <a:avLst/>
              <a:gdLst>
                <a:gd name="connsiteX0" fmla="*/ 23059 w 25274"/>
                <a:gd name="connsiteY0" fmla="*/ 574 h 15672"/>
                <a:gd name="connsiteX1" fmla="*/ 24343 w 25274"/>
                <a:gd name="connsiteY1" fmla="*/ 734 h 15672"/>
                <a:gd name="connsiteX2" fmla="*/ 24990 w 25274"/>
                <a:gd name="connsiteY2" fmla="*/ 2026 h 15672"/>
                <a:gd name="connsiteX3" fmla="*/ 25233 w 25274"/>
                <a:gd name="connsiteY3" fmla="*/ 6770 h 15672"/>
                <a:gd name="connsiteX4" fmla="*/ 25149 w 25274"/>
                <a:gd name="connsiteY4" fmla="*/ 10791 h 15672"/>
                <a:gd name="connsiteX5" fmla="*/ 24663 w 25274"/>
                <a:gd name="connsiteY5" fmla="*/ 12319 h 15672"/>
                <a:gd name="connsiteX6" fmla="*/ 23302 w 25274"/>
                <a:gd name="connsiteY6" fmla="*/ 13284 h 15672"/>
                <a:gd name="connsiteX7" fmla="*/ 20322 w 25274"/>
                <a:gd name="connsiteY7" fmla="*/ 13611 h 15672"/>
                <a:gd name="connsiteX8" fmla="*/ 16225 w 25274"/>
                <a:gd name="connsiteY8" fmla="*/ 13846 h 15672"/>
                <a:gd name="connsiteX9" fmla="*/ 13322 w 25274"/>
                <a:gd name="connsiteY9" fmla="*/ 14249 h 15672"/>
                <a:gd name="connsiteX10" fmla="*/ 9787 w 25274"/>
                <a:gd name="connsiteY10" fmla="*/ 14895 h 15672"/>
                <a:gd name="connsiteX11" fmla="*/ 4717 w 25274"/>
                <a:gd name="connsiteY11" fmla="*/ 15937 h 15672"/>
                <a:gd name="connsiteX12" fmla="*/ 2543 w 25274"/>
                <a:gd name="connsiteY12" fmla="*/ 15618 h 15672"/>
                <a:gd name="connsiteX13" fmla="*/ 2702 w 25274"/>
                <a:gd name="connsiteY13" fmla="*/ 14333 h 15672"/>
                <a:gd name="connsiteX14" fmla="*/ 1182 w 25274"/>
                <a:gd name="connsiteY14" fmla="*/ 9422 h 15672"/>
                <a:gd name="connsiteX15" fmla="*/ 50 w 25274"/>
                <a:gd name="connsiteY15" fmla="*/ 2589 h 15672"/>
                <a:gd name="connsiteX16" fmla="*/ 1501 w 25274"/>
                <a:gd name="connsiteY16" fmla="*/ 498 h 15672"/>
                <a:gd name="connsiteX17" fmla="*/ 4398 w 25274"/>
                <a:gd name="connsiteY17" fmla="*/ 658 h 15672"/>
                <a:gd name="connsiteX18" fmla="*/ 6001 w 25274"/>
                <a:gd name="connsiteY18" fmla="*/ 1061 h 15672"/>
                <a:gd name="connsiteX19" fmla="*/ 7294 w 25274"/>
                <a:gd name="connsiteY19" fmla="*/ 498 h 15672"/>
                <a:gd name="connsiteX20" fmla="*/ 10509 w 25274"/>
                <a:gd name="connsiteY20" fmla="*/ 339 h 15672"/>
                <a:gd name="connsiteX21" fmla="*/ 23059 w 25274"/>
                <a:gd name="connsiteY21" fmla="*/ 574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274" h="15672">
                  <a:moveTo>
                    <a:pt x="23059" y="574"/>
                  </a:moveTo>
                  <a:cubicBezTo>
                    <a:pt x="23059" y="574"/>
                    <a:pt x="23781" y="574"/>
                    <a:pt x="24343" y="734"/>
                  </a:cubicBezTo>
                  <a:cubicBezTo>
                    <a:pt x="24906" y="894"/>
                    <a:pt x="24746" y="1623"/>
                    <a:pt x="24990" y="2026"/>
                  </a:cubicBezTo>
                  <a:cubicBezTo>
                    <a:pt x="25233" y="2429"/>
                    <a:pt x="25073" y="6207"/>
                    <a:pt x="25233" y="6770"/>
                  </a:cubicBezTo>
                  <a:cubicBezTo>
                    <a:pt x="25392" y="7332"/>
                    <a:pt x="25309" y="9422"/>
                    <a:pt x="25149" y="10791"/>
                  </a:cubicBezTo>
                  <a:cubicBezTo>
                    <a:pt x="24990" y="12159"/>
                    <a:pt x="25073" y="11680"/>
                    <a:pt x="24663" y="12319"/>
                  </a:cubicBezTo>
                  <a:cubicBezTo>
                    <a:pt x="24267" y="12965"/>
                    <a:pt x="24267" y="12562"/>
                    <a:pt x="23302" y="13284"/>
                  </a:cubicBezTo>
                  <a:cubicBezTo>
                    <a:pt x="22337" y="14006"/>
                    <a:pt x="21531" y="13611"/>
                    <a:pt x="20322" y="13611"/>
                  </a:cubicBezTo>
                  <a:cubicBezTo>
                    <a:pt x="19114" y="13611"/>
                    <a:pt x="18392" y="13687"/>
                    <a:pt x="16225" y="13846"/>
                  </a:cubicBezTo>
                  <a:cubicBezTo>
                    <a:pt x="14044" y="14006"/>
                    <a:pt x="14933" y="14006"/>
                    <a:pt x="13322" y="14249"/>
                  </a:cubicBezTo>
                  <a:cubicBezTo>
                    <a:pt x="11718" y="14493"/>
                    <a:pt x="10349" y="14812"/>
                    <a:pt x="9787" y="14895"/>
                  </a:cubicBezTo>
                  <a:cubicBezTo>
                    <a:pt x="9224" y="14971"/>
                    <a:pt x="5682" y="16020"/>
                    <a:pt x="4717" y="15937"/>
                  </a:cubicBezTo>
                  <a:cubicBezTo>
                    <a:pt x="3751" y="15861"/>
                    <a:pt x="2543" y="15618"/>
                    <a:pt x="2543" y="15618"/>
                  </a:cubicBezTo>
                  <a:cubicBezTo>
                    <a:pt x="2543" y="15618"/>
                    <a:pt x="2702" y="14971"/>
                    <a:pt x="2702" y="14333"/>
                  </a:cubicBezTo>
                  <a:cubicBezTo>
                    <a:pt x="2702" y="13687"/>
                    <a:pt x="1501" y="11923"/>
                    <a:pt x="1182" y="9422"/>
                  </a:cubicBezTo>
                  <a:cubicBezTo>
                    <a:pt x="855" y="6929"/>
                    <a:pt x="133" y="4436"/>
                    <a:pt x="50" y="2589"/>
                  </a:cubicBezTo>
                  <a:cubicBezTo>
                    <a:pt x="-34" y="734"/>
                    <a:pt x="855" y="977"/>
                    <a:pt x="1501" y="498"/>
                  </a:cubicBezTo>
                  <a:cubicBezTo>
                    <a:pt x="2140" y="12"/>
                    <a:pt x="3995" y="415"/>
                    <a:pt x="4398" y="658"/>
                  </a:cubicBezTo>
                  <a:cubicBezTo>
                    <a:pt x="4800" y="894"/>
                    <a:pt x="5120" y="1137"/>
                    <a:pt x="6001" y="1061"/>
                  </a:cubicBezTo>
                  <a:cubicBezTo>
                    <a:pt x="6891" y="977"/>
                    <a:pt x="6807" y="498"/>
                    <a:pt x="7294" y="498"/>
                  </a:cubicBezTo>
                  <a:cubicBezTo>
                    <a:pt x="7773" y="498"/>
                    <a:pt x="8898" y="498"/>
                    <a:pt x="10509" y="339"/>
                  </a:cubicBezTo>
                  <a:cubicBezTo>
                    <a:pt x="12113" y="172"/>
                    <a:pt x="23059" y="574"/>
                    <a:pt x="23059" y="574"/>
                  </a:cubicBezTo>
                  <a:close/>
                </a:path>
              </a:pathLst>
            </a:custGeom>
            <a:solidFill>
              <a:srgbClr val="231F20"/>
            </a:solidFill>
            <a:ln w="7575" cap="flat">
              <a:noFill/>
              <a:prstDash val="solid"/>
              <a:round/>
            </a:ln>
          </p:spPr>
          <p:txBody>
            <a:bodyPr rtlCol="0" anchor="ctr"/>
            <a:lstStyle/>
            <a:p>
              <a:endParaRPr lang="en-GB"/>
            </a:p>
          </p:txBody>
        </p:sp>
        <p:sp>
          <p:nvSpPr>
            <p:cNvPr id="569" name="Freeform: Shape 568">
              <a:extLst>
                <a:ext uri="{FF2B5EF4-FFF2-40B4-BE49-F238E27FC236}">
                  <a16:creationId xmlns:a16="http://schemas.microsoft.com/office/drawing/2014/main" id="{5B5AEA0B-D7C3-41CE-92E4-E927D24EC57C}"/>
                </a:ext>
              </a:extLst>
            </p:cNvPr>
            <p:cNvSpPr/>
            <p:nvPr/>
          </p:nvSpPr>
          <p:spPr>
            <a:xfrm>
              <a:off x="6948803" y="4000824"/>
              <a:ext cx="26198" cy="23819"/>
            </a:xfrm>
            <a:custGeom>
              <a:avLst/>
              <a:gdLst>
                <a:gd name="connsiteX0" fmla="*/ 21299 w 26198"/>
                <a:gd name="connsiteY0" fmla="*/ 683 h 23819"/>
                <a:gd name="connsiteX1" fmla="*/ 23397 w 26198"/>
                <a:gd name="connsiteY1" fmla="*/ 280 h 23819"/>
                <a:gd name="connsiteX2" fmla="*/ 23717 w 26198"/>
                <a:gd name="connsiteY2" fmla="*/ 3009 h 23819"/>
                <a:gd name="connsiteX3" fmla="*/ 25085 w 26198"/>
                <a:gd name="connsiteY3" fmla="*/ 7273 h 23819"/>
                <a:gd name="connsiteX4" fmla="*/ 26210 w 26198"/>
                <a:gd name="connsiteY4" fmla="*/ 12184 h 23819"/>
                <a:gd name="connsiteX5" fmla="*/ 24522 w 26198"/>
                <a:gd name="connsiteY5" fmla="*/ 13628 h 23819"/>
                <a:gd name="connsiteX6" fmla="*/ 5777 w 26198"/>
                <a:gd name="connsiteY6" fmla="*/ 23852 h 23819"/>
                <a:gd name="connsiteX7" fmla="*/ 2638 w 26198"/>
                <a:gd name="connsiteY7" fmla="*/ 22316 h 23819"/>
                <a:gd name="connsiteX8" fmla="*/ 1597 w 26198"/>
                <a:gd name="connsiteY8" fmla="*/ 17330 h 23819"/>
                <a:gd name="connsiteX9" fmla="*/ 61 w 26198"/>
                <a:gd name="connsiteY9" fmla="*/ 7919 h 23819"/>
                <a:gd name="connsiteX10" fmla="*/ 2478 w 26198"/>
                <a:gd name="connsiteY10" fmla="*/ 5669 h 23819"/>
                <a:gd name="connsiteX11" fmla="*/ 6583 w 26198"/>
                <a:gd name="connsiteY11" fmla="*/ 4218 h 23819"/>
                <a:gd name="connsiteX12" fmla="*/ 21299 w 26198"/>
                <a:gd name="connsiteY12" fmla="*/ 683 h 23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8" h="23819">
                  <a:moveTo>
                    <a:pt x="21299" y="683"/>
                  </a:moveTo>
                  <a:cubicBezTo>
                    <a:pt x="21299" y="683"/>
                    <a:pt x="22508" y="280"/>
                    <a:pt x="23397" y="280"/>
                  </a:cubicBezTo>
                  <a:cubicBezTo>
                    <a:pt x="24279" y="280"/>
                    <a:pt x="23557" y="2454"/>
                    <a:pt x="23717" y="3009"/>
                  </a:cubicBezTo>
                  <a:cubicBezTo>
                    <a:pt x="23876" y="3579"/>
                    <a:pt x="24918" y="6878"/>
                    <a:pt x="25085" y="7273"/>
                  </a:cubicBezTo>
                  <a:cubicBezTo>
                    <a:pt x="25244" y="7676"/>
                    <a:pt x="25883" y="10580"/>
                    <a:pt x="26210" y="12184"/>
                  </a:cubicBezTo>
                  <a:cubicBezTo>
                    <a:pt x="26529" y="13795"/>
                    <a:pt x="24522" y="13628"/>
                    <a:pt x="24522" y="13628"/>
                  </a:cubicBezTo>
                  <a:cubicBezTo>
                    <a:pt x="24522" y="13628"/>
                    <a:pt x="7944" y="22803"/>
                    <a:pt x="5777" y="23852"/>
                  </a:cubicBezTo>
                  <a:cubicBezTo>
                    <a:pt x="3603" y="24893"/>
                    <a:pt x="2638" y="22316"/>
                    <a:pt x="2638" y="22316"/>
                  </a:cubicBezTo>
                  <a:lnTo>
                    <a:pt x="1597" y="17330"/>
                  </a:lnTo>
                  <a:cubicBezTo>
                    <a:pt x="1597" y="17330"/>
                    <a:pt x="228" y="10337"/>
                    <a:pt x="61" y="7919"/>
                  </a:cubicBezTo>
                  <a:cubicBezTo>
                    <a:pt x="-98" y="5510"/>
                    <a:pt x="1027" y="6156"/>
                    <a:pt x="2478" y="5669"/>
                  </a:cubicBezTo>
                  <a:cubicBezTo>
                    <a:pt x="3930" y="5183"/>
                    <a:pt x="4166" y="5510"/>
                    <a:pt x="6583" y="4218"/>
                  </a:cubicBezTo>
                  <a:cubicBezTo>
                    <a:pt x="8993" y="2933"/>
                    <a:pt x="21299" y="683"/>
                    <a:pt x="21299" y="683"/>
                  </a:cubicBezTo>
                  <a:close/>
                </a:path>
              </a:pathLst>
            </a:custGeom>
            <a:solidFill>
              <a:srgbClr val="231F20"/>
            </a:solidFill>
            <a:ln w="7575" cap="flat">
              <a:noFill/>
              <a:prstDash val="solid"/>
              <a:round/>
            </a:ln>
          </p:spPr>
          <p:txBody>
            <a:bodyPr rtlCol="0" anchor="ctr"/>
            <a:lstStyle/>
            <a:p>
              <a:endParaRPr lang="en-GB"/>
            </a:p>
          </p:txBody>
        </p:sp>
        <p:sp>
          <p:nvSpPr>
            <p:cNvPr id="868" name="Freeform: Shape 867">
              <a:extLst>
                <a:ext uri="{FF2B5EF4-FFF2-40B4-BE49-F238E27FC236}">
                  <a16:creationId xmlns:a16="http://schemas.microsoft.com/office/drawing/2014/main" id="{6D8F8F30-634A-453D-A8C9-F8004E80579D}"/>
                </a:ext>
              </a:extLst>
            </p:cNvPr>
            <p:cNvSpPr/>
            <p:nvPr/>
          </p:nvSpPr>
          <p:spPr>
            <a:xfrm>
              <a:off x="6969839" y="4106440"/>
              <a:ext cx="67862" cy="28983"/>
            </a:xfrm>
            <a:custGeom>
              <a:avLst/>
              <a:gdLst>
                <a:gd name="connsiteX0" fmla="*/ 17179 w 67862"/>
                <a:gd name="connsiteY0" fmla="*/ 4511 h 28983"/>
                <a:gd name="connsiteX1" fmla="*/ 16776 w 67862"/>
                <a:gd name="connsiteY1" fmla="*/ 4595 h 28983"/>
                <a:gd name="connsiteX2" fmla="*/ 18228 w 67862"/>
                <a:gd name="connsiteY2" fmla="*/ 3302 h 28983"/>
                <a:gd name="connsiteX3" fmla="*/ 20319 w 67862"/>
                <a:gd name="connsiteY3" fmla="*/ 2983 h 28983"/>
                <a:gd name="connsiteX4" fmla="*/ 23139 w 67862"/>
                <a:gd name="connsiteY4" fmla="*/ 5233 h 28983"/>
                <a:gd name="connsiteX5" fmla="*/ 27563 w 67862"/>
                <a:gd name="connsiteY5" fmla="*/ 7004 h 28983"/>
                <a:gd name="connsiteX6" fmla="*/ 33674 w 67862"/>
                <a:gd name="connsiteY6" fmla="*/ 7164 h 28983"/>
                <a:gd name="connsiteX7" fmla="*/ 39466 w 67862"/>
                <a:gd name="connsiteY7" fmla="*/ 5796 h 28983"/>
                <a:gd name="connsiteX8" fmla="*/ 42841 w 67862"/>
                <a:gd name="connsiteY8" fmla="*/ 2740 h 28983"/>
                <a:gd name="connsiteX9" fmla="*/ 45015 w 67862"/>
                <a:gd name="connsiteY9" fmla="*/ 649 h 28983"/>
                <a:gd name="connsiteX10" fmla="*/ 48231 w 67862"/>
                <a:gd name="connsiteY10" fmla="*/ 649 h 28983"/>
                <a:gd name="connsiteX11" fmla="*/ 64080 w 67862"/>
                <a:gd name="connsiteY11" fmla="*/ 5879 h 28983"/>
                <a:gd name="connsiteX12" fmla="*/ 67462 w 67862"/>
                <a:gd name="connsiteY12" fmla="*/ 7004 h 28983"/>
                <a:gd name="connsiteX13" fmla="*/ 67698 w 67862"/>
                <a:gd name="connsiteY13" fmla="*/ 8608 h 28983"/>
                <a:gd name="connsiteX14" fmla="*/ 66170 w 67862"/>
                <a:gd name="connsiteY14" fmla="*/ 12477 h 28983"/>
                <a:gd name="connsiteX15" fmla="*/ 54753 w 67862"/>
                <a:gd name="connsiteY15" fmla="*/ 22610 h 28983"/>
                <a:gd name="connsiteX16" fmla="*/ 37695 w 67862"/>
                <a:gd name="connsiteY16" fmla="*/ 28965 h 28983"/>
                <a:gd name="connsiteX17" fmla="*/ 19353 w 67862"/>
                <a:gd name="connsiteY17" fmla="*/ 28881 h 28983"/>
                <a:gd name="connsiteX18" fmla="*/ 4470 w 67862"/>
                <a:gd name="connsiteY18" fmla="*/ 20436 h 28983"/>
                <a:gd name="connsiteX19" fmla="*/ 373 w 67862"/>
                <a:gd name="connsiteY19" fmla="*/ 15693 h 28983"/>
                <a:gd name="connsiteX20" fmla="*/ 1011 w 67862"/>
                <a:gd name="connsiteY20" fmla="*/ 13921 h 28983"/>
                <a:gd name="connsiteX21" fmla="*/ 17179 w 67862"/>
                <a:gd name="connsiteY21" fmla="*/ 4511 h 28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7862" h="28983">
                  <a:moveTo>
                    <a:pt x="17179" y="4511"/>
                  </a:moveTo>
                  <a:cubicBezTo>
                    <a:pt x="17666" y="4427"/>
                    <a:pt x="16776" y="4595"/>
                    <a:pt x="16776" y="4595"/>
                  </a:cubicBezTo>
                  <a:cubicBezTo>
                    <a:pt x="16776" y="4595"/>
                    <a:pt x="17422" y="3705"/>
                    <a:pt x="18228" y="3302"/>
                  </a:cubicBezTo>
                  <a:cubicBezTo>
                    <a:pt x="19034" y="2900"/>
                    <a:pt x="19596" y="2900"/>
                    <a:pt x="20319" y="2983"/>
                  </a:cubicBezTo>
                  <a:cubicBezTo>
                    <a:pt x="21041" y="3059"/>
                    <a:pt x="21930" y="4184"/>
                    <a:pt x="23139" y="5233"/>
                  </a:cubicBezTo>
                  <a:cubicBezTo>
                    <a:pt x="24340" y="6282"/>
                    <a:pt x="25632" y="6525"/>
                    <a:pt x="27563" y="7004"/>
                  </a:cubicBezTo>
                  <a:cubicBezTo>
                    <a:pt x="29493" y="7491"/>
                    <a:pt x="30938" y="7247"/>
                    <a:pt x="33674" y="7164"/>
                  </a:cubicBezTo>
                  <a:cubicBezTo>
                    <a:pt x="36411" y="7080"/>
                    <a:pt x="37049" y="6442"/>
                    <a:pt x="39466" y="5796"/>
                  </a:cubicBezTo>
                  <a:cubicBezTo>
                    <a:pt x="41876" y="5150"/>
                    <a:pt x="42036" y="3949"/>
                    <a:pt x="42841" y="2740"/>
                  </a:cubicBezTo>
                  <a:cubicBezTo>
                    <a:pt x="43647" y="1531"/>
                    <a:pt x="43244" y="1372"/>
                    <a:pt x="45015" y="649"/>
                  </a:cubicBezTo>
                  <a:cubicBezTo>
                    <a:pt x="46787" y="-80"/>
                    <a:pt x="48231" y="649"/>
                    <a:pt x="48231" y="649"/>
                  </a:cubicBezTo>
                  <a:cubicBezTo>
                    <a:pt x="48231" y="649"/>
                    <a:pt x="62308" y="5476"/>
                    <a:pt x="64080" y="5879"/>
                  </a:cubicBezTo>
                  <a:cubicBezTo>
                    <a:pt x="65851" y="6282"/>
                    <a:pt x="66580" y="6601"/>
                    <a:pt x="67462" y="7004"/>
                  </a:cubicBezTo>
                  <a:cubicBezTo>
                    <a:pt x="68344" y="7407"/>
                    <a:pt x="67698" y="8608"/>
                    <a:pt x="67698" y="8608"/>
                  </a:cubicBezTo>
                  <a:cubicBezTo>
                    <a:pt x="67698" y="8608"/>
                    <a:pt x="66900" y="10782"/>
                    <a:pt x="66170" y="12477"/>
                  </a:cubicBezTo>
                  <a:cubicBezTo>
                    <a:pt x="65448" y="14165"/>
                    <a:pt x="58044" y="19554"/>
                    <a:pt x="54753" y="22610"/>
                  </a:cubicBezTo>
                  <a:cubicBezTo>
                    <a:pt x="51454" y="25666"/>
                    <a:pt x="41640" y="28318"/>
                    <a:pt x="37695" y="28965"/>
                  </a:cubicBezTo>
                  <a:cubicBezTo>
                    <a:pt x="33758" y="29611"/>
                    <a:pt x="23374" y="29208"/>
                    <a:pt x="19353" y="28881"/>
                  </a:cubicBezTo>
                  <a:cubicBezTo>
                    <a:pt x="15332" y="28562"/>
                    <a:pt x="5359" y="21082"/>
                    <a:pt x="4470" y="20436"/>
                  </a:cubicBezTo>
                  <a:cubicBezTo>
                    <a:pt x="3588" y="19797"/>
                    <a:pt x="1338" y="16574"/>
                    <a:pt x="373" y="15693"/>
                  </a:cubicBezTo>
                  <a:cubicBezTo>
                    <a:pt x="-593" y="14803"/>
                    <a:pt x="1011" y="13921"/>
                    <a:pt x="1011" y="13921"/>
                  </a:cubicBezTo>
                  <a:lnTo>
                    <a:pt x="17179" y="4511"/>
                  </a:lnTo>
                  <a:close/>
                </a:path>
              </a:pathLst>
            </a:custGeom>
            <a:solidFill>
              <a:srgbClr val="231F20"/>
            </a:solidFill>
            <a:ln w="7575" cap="flat">
              <a:noFill/>
              <a:prstDash val="solid"/>
              <a:round/>
            </a:ln>
          </p:spPr>
          <p:txBody>
            <a:bodyPr rtlCol="0" anchor="ctr"/>
            <a:lstStyle/>
            <a:p>
              <a:endParaRPr lang="en-GB"/>
            </a:p>
          </p:txBody>
        </p:sp>
        <p:sp>
          <p:nvSpPr>
            <p:cNvPr id="869" name="Freeform: Shape 868">
              <a:extLst>
                <a:ext uri="{FF2B5EF4-FFF2-40B4-BE49-F238E27FC236}">
                  <a16:creationId xmlns:a16="http://schemas.microsoft.com/office/drawing/2014/main" id="{2D583F5C-C593-41BC-A799-642EE93FA0B9}"/>
                </a:ext>
              </a:extLst>
            </p:cNvPr>
            <p:cNvSpPr/>
            <p:nvPr/>
          </p:nvSpPr>
          <p:spPr>
            <a:xfrm>
              <a:off x="6957590" y="4060913"/>
              <a:ext cx="24537" cy="18247"/>
            </a:xfrm>
            <a:custGeom>
              <a:avLst/>
              <a:gdLst>
                <a:gd name="connsiteX0" fmla="*/ 21766 w 24537"/>
                <a:gd name="connsiteY0" fmla="*/ 623 h 18247"/>
                <a:gd name="connsiteX1" fmla="*/ 22899 w 24537"/>
                <a:gd name="connsiteY1" fmla="*/ 304 h 18247"/>
                <a:gd name="connsiteX2" fmla="*/ 23538 w 24537"/>
                <a:gd name="connsiteY2" fmla="*/ 1672 h 18247"/>
                <a:gd name="connsiteX3" fmla="*/ 24587 w 24537"/>
                <a:gd name="connsiteY3" fmla="*/ 13660 h 18247"/>
                <a:gd name="connsiteX4" fmla="*/ 22975 w 24537"/>
                <a:gd name="connsiteY4" fmla="*/ 15020 h 18247"/>
                <a:gd name="connsiteX5" fmla="*/ 3272 w 24537"/>
                <a:gd name="connsiteY5" fmla="*/ 18479 h 18247"/>
                <a:gd name="connsiteX6" fmla="*/ 1418 w 24537"/>
                <a:gd name="connsiteY6" fmla="*/ 17437 h 18247"/>
                <a:gd name="connsiteX7" fmla="*/ 49 w 24537"/>
                <a:gd name="connsiteY7" fmla="*/ 4082 h 18247"/>
                <a:gd name="connsiteX8" fmla="*/ 1661 w 24537"/>
                <a:gd name="connsiteY8" fmla="*/ 2881 h 18247"/>
                <a:gd name="connsiteX9" fmla="*/ 21766 w 24537"/>
                <a:gd name="connsiteY9" fmla="*/ 623 h 18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37" h="18247">
                  <a:moveTo>
                    <a:pt x="21766" y="623"/>
                  </a:moveTo>
                  <a:cubicBezTo>
                    <a:pt x="21766" y="623"/>
                    <a:pt x="22093" y="304"/>
                    <a:pt x="22899" y="304"/>
                  </a:cubicBezTo>
                  <a:cubicBezTo>
                    <a:pt x="23705" y="304"/>
                    <a:pt x="23538" y="1672"/>
                    <a:pt x="23538" y="1672"/>
                  </a:cubicBezTo>
                  <a:cubicBezTo>
                    <a:pt x="23538" y="1672"/>
                    <a:pt x="24587" y="12451"/>
                    <a:pt x="24587" y="13660"/>
                  </a:cubicBezTo>
                  <a:cubicBezTo>
                    <a:pt x="24587" y="14861"/>
                    <a:pt x="22975" y="15020"/>
                    <a:pt x="22975" y="15020"/>
                  </a:cubicBezTo>
                  <a:cubicBezTo>
                    <a:pt x="22975" y="15020"/>
                    <a:pt x="4876" y="18084"/>
                    <a:pt x="3272" y="18479"/>
                  </a:cubicBezTo>
                  <a:cubicBezTo>
                    <a:pt x="1661" y="18889"/>
                    <a:pt x="1418" y="17437"/>
                    <a:pt x="1418" y="17437"/>
                  </a:cubicBezTo>
                  <a:cubicBezTo>
                    <a:pt x="1418" y="17437"/>
                    <a:pt x="49" y="5374"/>
                    <a:pt x="49" y="4082"/>
                  </a:cubicBezTo>
                  <a:cubicBezTo>
                    <a:pt x="49" y="2797"/>
                    <a:pt x="1661" y="2881"/>
                    <a:pt x="1661" y="2881"/>
                  </a:cubicBezTo>
                  <a:lnTo>
                    <a:pt x="21766" y="623"/>
                  </a:lnTo>
                  <a:close/>
                </a:path>
              </a:pathLst>
            </a:custGeom>
            <a:solidFill>
              <a:srgbClr val="231F20"/>
            </a:solidFill>
            <a:ln w="7575" cap="flat">
              <a:noFill/>
              <a:prstDash val="solid"/>
              <a:round/>
            </a:ln>
          </p:spPr>
          <p:txBody>
            <a:bodyPr rtlCol="0" anchor="ctr"/>
            <a:lstStyle/>
            <a:p>
              <a:endParaRPr lang="en-GB"/>
            </a:p>
          </p:txBody>
        </p:sp>
        <p:sp>
          <p:nvSpPr>
            <p:cNvPr id="870" name="Freeform: Shape 869">
              <a:extLst>
                <a:ext uri="{FF2B5EF4-FFF2-40B4-BE49-F238E27FC236}">
                  <a16:creationId xmlns:a16="http://schemas.microsoft.com/office/drawing/2014/main" id="{2ED770DF-3BF8-4448-9A88-D81A496F8009}"/>
                </a:ext>
              </a:extLst>
            </p:cNvPr>
            <p:cNvSpPr/>
            <p:nvPr/>
          </p:nvSpPr>
          <p:spPr>
            <a:xfrm>
              <a:off x="6959341" y="4081412"/>
              <a:ext cx="24881" cy="14531"/>
            </a:xfrm>
            <a:custGeom>
              <a:avLst/>
              <a:gdLst>
                <a:gd name="connsiteX0" fmla="*/ 21066 w 24881"/>
                <a:gd name="connsiteY0" fmla="*/ 1134 h 14531"/>
                <a:gd name="connsiteX1" fmla="*/ 22996 w 24881"/>
                <a:gd name="connsiteY1" fmla="*/ 328 h 14531"/>
                <a:gd name="connsiteX2" fmla="*/ 24448 w 24881"/>
                <a:gd name="connsiteY2" fmla="*/ 1856 h 14531"/>
                <a:gd name="connsiteX3" fmla="*/ 24844 w 24881"/>
                <a:gd name="connsiteY3" fmla="*/ 5718 h 14531"/>
                <a:gd name="connsiteX4" fmla="*/ 24608 w 24881"/>
                <a:gd name="connsiteY4" fmla="*/ 9495 h 14531"/>
                <a:gd name="connsiteX5" fmla="*/ 19378 w 24881"/>
                <a:gd name="connsiteY5" fmla="*/ 11107 h 14531"/>
                <a:gd name="connsiteX6" fmla="*/ 6266 w 24881"/>
                <a:gd name="connsiteY6" fmla="*/ 14642 h 14531"/>
                <a:gd name="connsiteX7" fmla="*/ 2480 w 24881"/>
                <a:gd name="connsiteY7" fmla="*/ 14482 h 14531"/>
                <a:gd name="connsiteX8" fmla="*/ 1120 w 24881"/>
                <a:gd name="connsiteY8" fmla="*/ 12232 h 14531"/>
                <a:gd name="connsiteX9" fmla="*/ 71 w 24881"/>
                <a:gd name="connsiteY9" fmla="*/ 6523 h 14531"/>
                <a:gd name="connsiteX10" fmla="*/ 1120 w 24881"/>
                <a:gd name="connsiteY10" fmla="*/ 5071 h 14531"/>
                <a:gd name="connsiteX11" fmla="*/ 4092 w 24881"/>
                <a:gd name="connsiteY11" fmla="*/ 4669 h 14531"/>
                <a:gd name="connsiteX12" fmla="*/ 21066 w 24881"/>
                <a:gd name="connsiteY12" fmla="*/ 1134 h 1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81" h="14531">
                  <a:moveTo>
                    <a:pt x="21066" y="1134"/>
                  </a:moveTo>
                  <a:cubicBezTo>
                    <a:pt x="21066" y="1134"/>
                    <a:pt x="22031" y="488"/>
                    <a:pt x="22996" y="328"/>
                  </a:cubicBezTo>
                  <a:cubicBezTo>
                    <a:pt x="23962" y="169"/>
                    <a:pt x="24205" y="1210"/>
                    <a:pt x="24448" y="1856"/>
                  </a:cubicBezTo>
                  <a:cubicBezTo>
                    <a:pt x="24684" y="2495"/>
                    <a:pt x="24608" y="3946"/>
                    <a:pt x="24844" y="5718"/>
                  </a:cubicBezTo>
                  <a:cubicBezTo>
                    <a:pt x="25087" y="7481"/>
                    <a:pt x="24768" y="8690"/>
                    <a:pt x="24608" y="9495"/>
                  </a:cubicBezTo>
                  <a:cubicBezTo>
                    <a:pt x="24448" y="10301"/>
                    <a:pt x="21795" y="10544"/>
                    <a:pt x="19378" y="11107"/>
                  </a:cubicBezTo>
                  <a:cubicBezTo>
                    <a:pt x="16961" y="11669"/>
                    <a:pt x="7794" y="14322"/>
                    <a:pt x="6266" y="14642"/>
                  </a:cubicBezTo>
                  <a:cubicBezTo>
                    <a:pt x="4738" y="14968"/>
                    <a:pt x="3051" y="14885"/>
                    <a:pt x="2480" y="14482"/>
                  </a:cubicBezTo>
                  <a:cubicBezTo>
                    <a:pt x="1918" y="14079"/>
                    <a:pt x="1363" y="13197"/>
                    <a:pt x="1120" y="12232"/>
                  </a:cubicBezTo>
                  <a:cubicBezTo>
                    <a:pt x="877" y="11267"/>
                    <a:pt x="230" y="8127"/>
                    <a:pt x="71" y="6523"/>
                  </a:cubicBezTo>
                  <a:cubicBezTo>
                    <a:pt x="-89" y="4912"/>
                    <a:pt x="717" y="5315"/>
                    <a:pt x="1120" y="5071"/>
                  </a:cubicBezTo>
                  <a:cubicBezTo>
                    <a:pt x="1523" y="4828"/>
                    <a:pt x="2807" y="4752"/>
                    <a:pt x="4092" y="4669"/>
                  </a:cubicBezTo>
                  <a:cubicBezTo>
                    <a:pt x="5377" y="4593"/>
                    <a:pt x="21066" y="1134"/>
                    <a:pt x="21066" y="1134"/>
                  </a:cubicBezTo>
                  <a:close/>
                </a:path>
              </a:pathLst>
            </a:custGeom>
            <a:solidFill>
              <a:srgbClr val="231F20"/>
            </a:solidFill>
            <a:ln w="7575" cap="flat">
              <a:noFill/>
              <a:prstDash val="solid"/>
              <a:round/>
            </a:ln>
          </p:spPr>
          <p:txBody>
            <a:bodyPr rtlCol="0" anchor="ctr"/>
            <a:lstStyle/>
            <a:p>
              <a:endParaRPr lang="en-GB"/>
            </a:p>
          </p:txBody>
        </p:sp>
        <p:sp>
          <p:nvSpPr>
            <p:cNvPr id="871" name="Freeform: Shape 870">
              <a:extLst>
                <a:ext uri="{FF2B5EF4-FFF2-40B4-BE49-F238E27FC236}">
                  <a16:creationId xmlns:a16="http://schemas.microsoft.com/office/drawing/2014/main" id="{787155E1-F17E-4CA5-904E-7B78CDC80DC5}"/>
                </a:ext>
              </a:extLst>
            </p:cNvPr>
            <p:cNvSpPr/>
            <p:nvPr/>
          </p:nvSpPr>
          <p:spPr>
            <a:xfrm>
              <a:off x="6962480" y="4097756"/>
              <a:ext cx="23981" cy="17452"/>
            </a:xfrm>
            <a:custGeom>
              <a:avLst/>
              <a:gdLst>
                <a:gd name="connsiteX0" fmla="*/ 21151 w 23981"/>
                <a:gd name="connsiteY0" fmla="*/ 319 h 17452"/>
                <a:gd name="connsiteX1" fmla="*/ 22998 w 23981"/>
                <a:gd name="connsiteY1" fmla="*/ 722 h 17452"/>
                <a:gd name="connsiteX2" fmla="*/ 23804 w 23981"/>
                <a:gd name="connsiteY2" fmla="*/ 3861 h 17452"/>
                <a:gd name="connsiteX3" fmla="*/ 23720 w 23981"/>
                <a:gd name="connsiteY3" fmla="*/ 6507 h 17452"/>
                <a:gd name="connsiteX4" fmla="*/ 20505 w 23981"/>
                <a:gd name="connsiteY4" fmla="*/ 8118 h 17452"/>
                <a:gd name="connsiteX5" fmla="*/ 11733 w 23981"/>
                <a:gd name="connsiteY5" fmla="*/ 13431 h 17452"/>
                <a:gd name="connsiteX6" fmla="*/ 5143 w 23981"/>
                <a:gd name="connsiteY6" fmla="*/ 17612 h 17452"/>
                <a:gd name="connsiteX7" fmla="*/ 3372 w 23981"/>
                <a:gd name="connsiteY7" fmla="*/ 16244 h 17452"/>
                <a:gd name="connsiteX8" fmla="*/ 149 w 23981"/>
                <a:gd name="connsiteY8" fmla="*/ 8437 h 17452"/>
                <a:gd name="connsiteX9" fmla="*/ 1114 w 23981"/>
                <a:gd name="connsiteY9" fmla="*/ 6111 h 17452"/>
                <a:gd name="connsiteX10" fmla="*/ 21151 w 23981"/>
                <a:gd name="connsiteY10" fmla="*/ 319 h 17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81" h="17452">
                  <a:moveTo>
                    <a:pt x="21151" y="319"/>
                  </a:moveTo>
                  <a:cubicBezTo>
                    <a:pt x="21151" y="319"/>
                    <a:pt x="22033" y="319"/>
                    <a:pt x="22998" y="722"/>
                  </a:cubicBezTo>
                  <a:cubicBezTo>
                    <a:pt x="23964" y="1125"/>
                    <a:pt x="23318" y="2007"/>
                    <a:pt x="23804" y="3861"/>
                  </a:cubicBezTo>
                  <a:cubicBezTo>
                    <a:pt x="24283" y="5709"/>
                    <a:pt x="23888" y="5944"/>
                    <a:pt x="23720" y="6507"/>
                  </a:cubicBezTo>
                  <a:cubicBezTo>
                    <a:pt x="23561" y="7077"/>
                    <a:pt x="21957" y="7959"/>
                    <a:pt x="20505" y="8118"/>
                  </a:cubicBezTo>
                  <a:cubicBezTo>
                    <a:pt x="19053" y="8278"/>
                    <a:pt x="14226" y="11660"/>
                    <a:pt x="11733" y="13431"/>
                  </a:cubicBezTo>
                  <a:cubicBezTo>
                    <a:pt x="9240" y="15203"/>
                    <a:pt x="5865" y="17126"/>
                    <a:pt x="5143" y="17612"/>
                  </a:cubicBezTo>
                  <a:cubicBezTo>
                    <a:pt x="4413" y="18091"/>
                    <a:pt x="4656" y="17453"/>
                    <a:pt x="3372" y="16244"/>
                  </a:cubicBezTo>
                  <a:cubicBezTo>
                    <a:pt x="2079" y="15043"/>
                    <a:pt x="635" y="9973"/>
                    <a:pt x="149" y="8437"/>
                  </a:cubicBezTo>
                  <a:cubicBezTo>
                    <a:pt x="-330" y="6910"/>
                    <a:pt x="1114" y="6111"/>
                    <a:pt x="1114" y="6111"/>
                  </a:cubicBezTo>
                  <a:lnTo>
                    <a:pt x="21151" y="319"/>
                  </a:lnTo>
                  <a:close/>
                </a:path>
              </a:pathLst>
            </a:custGeom>
            <a:solidFill>
              <a:srgbClr val="231F20"/>
            </a:solidFill>
            <a:ln w="7575" cap="flat">
              <a:noFill/>
              <a:prstDash val="solid"/>
              <a:round/>
            </a:ln>
          </p:spPr>
          <p:txBody>
            <a:bodyPr rtlCol="0" anchor="ctr"/>
            <a:lstStyle/>
            <a:p>
              <a:endParaRPr lang="en-GB"/>
            </a:p>
          </p:txBody>
        </p:sp>
        <p:sp>
          <p:nvSpPr>
            <p:cNvPr id="872" name="Freeform: Shape 871">
              <a:extLst>
                <a:ext uri="{FF2B5EF4-FFF2-40B4-BE49-F238E27FC236}">
                  <a16:creationId xmlns:a16="http://schemas.microsoft.com/office/drawing/2014/main" id="{1CDE1951-799A-4745-A160-8399092DC6E9}"/>
                </a:ext>
              </a:extLst>
            </p:cNvPr>
            <p:cNvSpPr/>
            <p:nvPr/>
          </p:nvSpPr>
          <p:spPr>
            <a:xfrm>
              <a:off x="7016690" y="4093117"/>
              <a:ext cx="23614" cy="12750"/>
            </a:xfrm>
            <a:custGeom>
              <a:avLst/>
              <a:gdLst>
                <a:gd name="connsiteX0" fmla="*/ 22788 w 23614"/>
                <a:gd name="connsiteY0" fmla="*/ 616 h 12750"/>
                <a:gd name="connsiteX1" fmla="*/ 23510 w 23614"/>
                <a:gd name="connsiteY1" fmla="*/ 2463 h 12750"/>
                <a:gd name="connsiteX2" fmla="*/ 23677 w 23614"/>
                <a:gd name="connsiteY2" fmla="*/ 6727 h 12750"/>
                <a:gd name="connsiteX3" fmla="*/ 23510 w 23614"/>
                <a:gd name="connsiteY3" fmla="*/ 11470 h 12750"/>
                <a:gd name="connsiteX4" fmla="*/ 23031 w 23614"/>
                <a:gd name="connsiteY4" fmla="*/ 12998 h 12750"/>
                <a:gd name="connsiteX5" fmla="*/ 1063 w 23614"/>
                <a:gd name="connsiteY5" fmla="*/ 7449 h 12750"/>
                <a:gd name="connsiteX6" fmla="*/ 182 w 23614"/>
                <a:gd name="connsiteY6" fmla="*/ 5845 h 12750"/>
                <a:gd name="connsiteX7" fmla="*/ 425 w 23614"/>
                <a:gd name="connsiteY7" fmla="*/ 1817 h 12750"/>
                <a:gd name="connsiteX8" fmla="*/ 1307 w 23614"/>
                <a:gd name="connsiteY8" fmla="*/ 448 h 12750"/>
                <a:gd name="connsiteX9" fmla="*/ 2599 w 23614"/>
                <a:gd name="connsiteY9" fmla="*/ 692 h 12750"/>
                <a:gd name="connsiteX10" fmla="*/ 22788 w 23614"/>
                <a:gd name="connsiteY10" fmla="*/ 616 h 1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 h="12750">
                  <a:moveTo>
                    <a:pt x="22788" y="616"/>
                  </a:moveTo>
                  <a:cubicBezTo>
                    <a:pt x="23191" y="775"/>
                    <a:pt x="23267" y="1817"/>
                    <a:pt x="23510" y="2463"/>
                  </a:cubicBezTo>
                  <a:cubicBezTo>
                    <a:pt x="23753" y="3109"/>
                    <a:pt x="23677" y="5116"/>
                    <a:pt x="23677" y="6727"/>
                  </a:cubicBezTo>
                  <a:cubicBezTo>
                    <a:pt x="23677" y="8339"/>
                    <a:pt x="23510" y="9380"/>
                    <a:pt x="23510" y="11470"/>
                  </a:cubicBezTo>
                  <a:cubicBezTo>
                    <a:pt x="23510" y="13561"/>
                    <a:pt x="23031" y="12998"/>
                    <a:pt x="23031" y="12998"/>
                  </a:cubicBezTo>
                  <a:cubicBezTo>
                    <a:pt x="23031" y="12998"/>
                    <a:pt x="2515" y="7693"/>
                    <a:pt x="1063" y="7449"/>
                  </a:cubicBezTo>
                  <a:cubicBezTo>
                    <a:pt x="-381" y="7206"/>
                    <a:pt x="182" y="6324"/>
                    <a:pt x="182" y="5845"/>
                  </a:cubicBezTo>
                  <a:cubicBezTo>
                    <a:pt x="182" y="5359"/>
                    <a:pt x="265" y="2706"/>
                    <a:pt x="425" y="1817"/>
                  </a:cubicBezTo>
                  <a:cubicBezTo>
                    <a:pt x="584" y="935"/>
                    <a:pt x="744" y="851"/>
                    <a:pt x="1307" y="448"/>
                  </a:cubicBezTo>
                  <a:cubicBezTo>
                    <a:pt x="1869" y="46"/>
                    <a:pt x="2599" y="692"/>
                    <a:pt x="2599" y="692"/>
                  </a:cubicBezTo>
                  <a:lnTo>
                    <a:pt x="22788" y="616"/>
                  </a:lnTo>
                  <a:close/>
                </a:path>
              </a:pathLst>
            </a:custGeom>
            <a:solidFill>
              <a:srgbClr val="231F20"/>
            </a:solidFill>
            <a:ln w="7575" cap="flat">
              <a:noFill/>
              <a:prstDash val="solid"/>
              <a:round/>
            </a:ln>
          </p:spPr>
          <p:txBody>
            <a:bodyPr rtlCol="0" anchor="ctr"/>
            <a:lstStyle/>
            <a:p>
              <a:endParaRPr lang="en-GB"/>
            </a:p>
          </p:txBody>
        </p:sp>
        <p:sp>
          <p:nvSpPr>
            <p:cNvPr id="873" name="Freeform: Shape 872">
              <a:extLst>
                <a:ext uri="{FF2B5EF4-FFF2-40B4-BE49-F238E27FC236}">
                  <a16:creationId xmlns:a16="http://schemas.microsoft.com/office/drawing/2014/main" id="{ECDD7B21-689C-4F1A-9DBD-CA89C24DC1FD}"/>
                </a:ext>
              </a:extLst>
            </p:cNvPr>
            <p:cNvSpPr/>
            <p:nvPr/>
          </p:nvSpPr>
          <p:spPr>
            <a:xfrm>
              <a:off x="7015406" y="4075712"/>
              <a:ext cx="24684" cy="11039"/>
            </a:xfrm>
            <a:custGeom>
              <a:avLst/>
              <a:gdLst>
                <a:gd name="connsiteX0" fmla="*/ 20856 w 24684"/>
                <a:gd name="connsiteY0" fmla="*/ 309 h 11039"/>
                <a:gd name="connsiteX1" fmla="*/ 23106 w 24684"/>
                <a:gd name="connsiteY1" fmla="*/ 1198 h 11039"/>
                <a:gd name="connsiteX2" fmla="*/ 23828 w 24684"/>
                <a:gd name="connsiteY2" fmla="*/ 3767 h 11039"/>
                <a:gd name="connsiteX3" fmla="*/ 24634 w 24684"/>
                <a:gd name="connsiteY3" fmla="*/ 8678 h 11039"/>
                <a:gd name="connsiteX4" fmla="*/ 23669 w 24684"/>
                <a:gd name="connsiteY4" fmla="*/ 10844 h 11039"/>
                <a:gd name="connsiteX5" fmla="*/ 18036 w 24684"/>
                <a:gd name="connsiteY5" fmla="*/ 10844 h 11039"/>
                <a:gd name="connsiteX6" fmla="*/ 11278 w 24684"/>
                <a:gd name="connsiteY6" fmla="*/ 11011 h 11039"/>
                <a:gd name="connsiteX7" fmla="*/ 5403 w 24684"/>
                <a:gd name="connsiteY7" fmla="*/ 11331 h 11039"/>
                <a:gd name="connsiteX8" fmla="*/ 1305 w 24684"/>
                <a:gd name="connsiteY8" fmla="*/ 10525 h 11039"/>
                <a:gd name="connsiteX9" fmla="*/ 180 w 24684"/>
                <a:gd name="connsiteY9" fmla="*/ 7629 h 11039"/>
                <a:gd name="connsiteX10" fmla="*/ 97 w 24684"/>
                <a:gd name="connsiteY10" fmla="*/ 3608 h 11039"/>
                <a:gd name="connsiteX11" fmla="*/ 1701 w 24684"/>
                <a:gd name="connsiteY11" fmla="*/ 2323 h 11039"/>
                <a:gd name="connsiteX12" fmla="*/ 5813 w 24684"/>
                <a:gd name="connsiteY12" fmla="*/ 1996 h 11039"/>
                <a:gd name="connsiteX13" fmla="*/ 11362 w 24684"/>
                <a:gd name="connsiteY13" fmla="*/ 871 h 11039"/>
                <a:gd name="connsiteX14" fmla="*/ 20856 w 24684"/>
                <a:gd name="connsiteY14" fmla="*/ 309 h 1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684" h="11039">
                  <a:moveTo>
                    <a:pt x="20856" y="309"/>
                  </a:moveTo>
                  <a:cubicBezTo>
                    <a:pt x="20856" y="309"/>
                    <a:pt x="22460" y="635"/>
                    <a:pt x="23106" y="1198"/>
                  </a:cubicBezTo>
                  <a:cubicBezTo>
                    <a:pt x="23745" y="1761"/>
                    <a:pt x="23509" y="2642"/>
                    <a:pt x="23828" y="3767"/>
                  </a:cubicBezTo>
                  <a:cubicBezTo>
                    <a:pt x="24148" y="4900"/>
                    <a:pt x="24072" y="6185"/>
                    <a:pt x="24634" y="8678"/>
                  </a:cubicBezTo>
                  <a:cubicBezTo>
                    <a:pt x="25197" y="11171"/>
                    <a:pt x="23669" y="10844"/>
                    <a:pt x="23669" y="10844"/>
                  </a:cubicBezTo>
                  <a:lnTo>
                    <a:pt x="18036" y="10844"/>
                  </a:lnTo>
                  <a:cubicBezTo>
                    <a:pt x="17230" y="10844"/>
                    <a:pt x="14175" y="10844"/>
                    <a:pt x="11278" y="11011"/>
                  </a:cubicBezTo>
                  <a:cubicBezTo>
                    <a:pt x="8382" y="11171"/>
                    <a:pt x="8063" y="11171"/>
                    <a:pt x="5403" y="11331"/>
                  </a:cubicBezTo>
                  <a:cubicBezTo>
                    <a:pt x="2750" y="11490"/>
                    <a:pt x="1305" y="10525"/>
                    <a:pt x="1305" y="10525"/>
                  </a:cubicBezTo>
                  <a:cubicBezTo>
                    <a:pt x="1305" y="10525"/>
                    <a:pt x="180" y="9157"/>
                    <a:pt x="180" y="7629"/>
                  </a:cubicBezTo>
                  <a:cubicBezTo>
                    <a:pt x="180" y="6101"/>
                    <a:pt x="13" y="4733"/>
                    <a:pt x="97" y="3608"/>
                  </a:cubicBezTo>
                  <a:cubicBezTo>
                    <a:pt x="180" y="2483"/>
                    <a:pt x="1701" y="2323"/>
                    <a:pt x="1701" y="2323"/>
                  </a:cubicBezTo>
                  <a:cubicBezTo>
                    <a:pt x="1701" y="2323"/>
                    <a:pt x="4437" y="2080"/>
                    <a:pt x="5813" y="1996"/>
                  </a:cubicBezTo>
                  <a:cubicBezTo>
                    <a:pt x="7174" y="1920"/>
                    <a:pt x="8306" y="1358"/>
                    <a:pt x="11362" y="871"/>
                  </a:cubicBezTo>
                  <a:cubicBezTo>
                    <a:pt x="14418" y="392"/>
                    <a:pt x="20856" y="309"/>
                    <a:pt x="20856" y="309"/>
                  </a:cubicBezTo>
                  <a:close/>
                </a:path>
              </a:pathLst>
            </a:custGeom>
            <a:solidFill>
              <a:srgbClr val="231F20"/>
            </a:solidFill>
            <a:ln w="7575" cap="flat">
              <a:noFill/>
              <a:prstDash val="solid"/>
              <a:round/>
            </a:ln>
          </p:spPr>
          <p:txBody>
            <a:bodyPr rtlCol="0" anchor="ctr"/>
            <a:lstStyle/>
            <a:p>
              <a:endParaRPr lang="en-GB"/>
            </a:p>
          </p:txBody>
        </p:sp>
        <p:sp>
          <p:nvSpPr>
            <p:cNvPr id="874" name="Freeform: Shape 873">
              <a:extLst>
                <a:ext uri="{FF2B5EF4-FFF2-40B4-BE49-F238E27FC236}">
                  <a16:creationId xmlns:a16="http://schemas.microsoft.com/office/drawing/2014/main" id="{A4B9806C-3D38-44CB-B2CB-AE67E1FDCD4C}"/>
                </a:ext>
              </a:extLst>
            </p:cNvPr>
            <p:cNvSpPr/>
            <p:nvPr/>
          </p:nvSpPr>
          <p:spPr>
            <a:xfrm>
              <a:off x="7013011" y="4053030"/>
              <a:ext cx="24059" cy="16890"/>
            </a:xfrm>
            <a:custGeom>
              <a:avLst/>
              <a:gdLst>
                <a:gd name="connsiteX0" fmla="*/ 19380 w 24059"/>
                <a:gd name="connsiteY0" fmla="*/ 300 h 16890"/>
                <a:gd name="connsiteX1" fmla="*/ 19783 w 24059"/>
                <a:gd name="connsiteY1" fmla="*/ 2710 h 16890"/>
                <a:gd name="connsiteX2" fmla="*/ 20992 w 24059"/>
                <a:gd name="connsiteY2" fmla="*/ 5203 h 16890"/>
                <a:gd name="connsiteX3" fmla="*/ 22117 w 24059"/>
                <a:gd name="connsiteY3" fmla="*/ 8267 h 16890"/>
                <a:gd name="connsiteX4" fmla="*/ 23569 w 24059"/>
                <a:gd name="connsiteY4" fmla="*/ 13010 h 16890"/>
                <a:gd name="connsiteX5" fmla="*/ 23888 w 24059"/>
                <a:gd name="connsiteY5" fmla="*/ 16066 h 16890"/>
                <a:gd name="connsiteX6" fmla="*/ 1525 w 24059"/>
                <a:gd name="connsiteY6" fmla="*/ 17191 h 16890"/>
                <a:gd name="connsiteX7" fmla="*/ 719 w 24059"/>
                <a:gd name="connsiteY7" fmla="*/ 11155 h 16890"/>
                <a:gd name="connsiteX8" fmla="*/ 81 w 24059"/>
                <a:gd name="connsiteY8" fmla="*/ 5849 h 16890"/>
                <a:gd name="connsiteX9" fmla="*/ 1525 w 24059"/>
                <a:gd name="connsiteY9" fmla="*/ 3197 h 16890"/>
                <a:gd name="connsiteX10" fmla="*/ 4094 w 24059"/>
                <a:gd name="connsiteY10" fmla="*/ 2391 h 16890"/>
                <a:gd name="connsiteX11" fmla="*/ 7560 w 24059"/>
                <a:gd name="connsiteY11" fmla="*/ 1585 h 16890"/>
                <a:gd name="connsiteX12" fmla="*/ 10213 w 24059"/>
                <a:gd name="connsiteY12" fmla="*/ 1745 h 16890"/>
                <a:gd name="connsiteX13" fmla="*/ 18179 w 24059"/>
                <a:gd name="connsiteY13" fmla="*/ 376 h 16890"/>
                <a:gd name="connsiteX14" fmla="*/ 19380 w 24059"/>
                <a:gd name="connsiteY14" fmla="*/ 300 h 1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59" h="16890">
                  <a:moveTo>
                    <a:pt x="19380" y="300"/>
                  </a:moveTo>
                  <a:cubicBezTo>
                    <a:pt x="19380" y="300"/>
                    <a:pt x="19624" y="2148"/>
                    <a:pt x="19783" y="2710"/>
                  </a:cubicBezTo>
                  <a:cubicBezTo>
                    <a:pt x="19943" y="3273"/>
                    <a:pt x="20429" y="4481"/>
                    <a:pt x="20992" y="5203"/>
                  </a:cubicBezTo>
                  <a:cubicBezTo>
                    <a:pt x="21554" y="5925"/>
                    <a:pt x="21874" y="6891"/>
                    <a:pt x="22117" y="8267"/>
                  </a:cubicBezTo>
                  <a:cubicBezTo>
                    <a:pt x="22360" y="9627"/>
                    <a:pt x="22520" y="11079"/>
                    <a:pt x="23569" y="13010"/>
                  </a:cubicBezTo>
                  <a:cubicBezTo>
                    <a:pt x="24610" y="14941"/>
                    <a:pt x="23888" y="16066"/>
                    <a:pt x="23888" y="16066"/>
                  </a:cubicBezTo>
                  <a:lnTo>
                    <a:pt x="1525" y="17191"/>
                  </a:lnTo>
                  <a:cubicBezTo>
                    <a:pt x="1525" y="17191"/>
                    <a:pt x="719" y="13245"/>
                    <a:pt x="719" y="11155"/>
                  </a:cubicBezTo>
                  <a:cubicBezTo>
                    <a:pt x="719" y="9065"/>
                    <a:pt x="157" y="8099"/>
                    <a:pt x="81" y="5849"/>
                  </a:cubicBezTo>
                  <a:cubicBezTo>
                    <a:pt x="-3" y="3592"/>
                    <a:pt x="559" y="3197"/>
                    <a:pt x="1525" y="3197"/>
                  </a:cubicBezTo>
                  <a:cubicBezTo>
                    <a:pt x="2490" y="3197"/>
                    <a:pt x="3053" y="2794"/>
                    <a:pt x="4094" y="2391"/>
                  </a:cubicBezTo>
                  <a:cubicBezTo>
                    <a:pt x="5143" y="1988"/>
                    <a:pt x="6108" y="2071"/>
                    <a:pt x="7560" y="1585"/>
                  </a:cubicBezTo>
                  <a:cubicBezTo>
                    <a:pt x="9005" y="1106"/>
                    <a:pt x="8526" y="1745"/>
                    <a:pt x="10213" y="1745"/>
                  </a:cubicBezTo>
                  <a:cubicBezTo>
                    <a:pt x="11901" y="1745"/>
                    <a:pt x="18179" y="376"/>
                    <a:pt x="18179" y="376"/>
                  </a:cubicBezTo>
                  <a:lnTo>
                    <a:pt x="19380" y="300"/>
                  </a:lnTo>
                  <a:close/>
                </a:path>
              </a:pathLst>
            </a:custGeom>
            <a:solidFill>
              <a:srgbClr val="231F20"/>
            </a:solidFill>
            <a:ln w="7575" cap="flat">
              <a:noFill/>
              <a:prstDash val="solid"/>
              <a:round/>
            </a:ln>
          </p:spPr>
          <p:txBody>
            <a:bodyPr rtlCol="0" anchor="ctr"/>
            <a:lstStyle/>
            <a:p>
              <a:endParaRPr lang="en-GB"/>
            </a:p>
          </p:txBody>
        </p:sp>
        <p:sp>
          <p:nvSpPr>
            <p:cNvPr id="875" name="Freeform: Shape 874">
              <a:extLst>
                <a:ext uri="{FF2B5EF4-FFF2-40B4-BE49-F238E27FC236}">
                  <a16:creationId xmlns:a16="http://schemas.microsoft.com/office/drawing/2014/main" id="{F9B75319-E95F-4FF5-A92B-E3AB457FFA1F}"/>
                </a:ext>
              </a:extLst>
            </p:cNvPr>
            <p:cNvSpPr/>
            <p:nvPr/>
          </p:nvSpPr>
          <p:spPr>
            <a:xfrm>
              <a:off x="7001557" y="4063885"/>
              <a:ext cx="7737" cy="12637"/>
            </a:xfrm>
            <a:custGeom>
              <a:avLst/>
              <a:gdLst>
                <a:gd name="connsiteX0" fmla="*/ 5408 w 7737"/>
                <a:gd name="connsiteY0" fmla="*/ 304 h 12637"/>
                <a:gd name="connsiteX1" fmla="*/ 6860 w 7737"/>
                <a:gd name="connsiteY1" fmla="*/ 1353 h 12637"/>
                <a:gd name="connsiteX2" fmla="*/ 7741 w 7737"/>
                <a:gd name="connsiteY2" fmla="*/ 4888 h 12637"/>
                <a:gd name="connsiteX3" fmla="*/ 7339 w 7737"/>
                <a:gd name="connsiteY3" fmla="*/ 8430 h 12637"/>
                <a:gd name="connsiteX4" fmla="*/ 6616 w 7737"/>
                <a:gd name="connsiteY4" fmla="*/ 9882 h 12637"/>
                <a:gd name="connsiteX5" fmla="*/ 4610 w 7737"/>
                <a:gd name="connsiteY5" fmla="*/ 11569 h 12637"/>
                <a:gd name="connsiteX6" fmla="*/ 1227 w 7737"/>
                <a:gd name="connsiteY6" fmla="*/ 12938 h 12637"/>
                <a:gd name="connsiteX7" fmla="*/ 908 w 7737"/>
                <a:gd name="connsiteY7" fmla="*/ 11889 h 12637"/>
                <a:gd name="connsiteX8" fmla="*/ 102 w 7737"/>
                <a:gd name="connsiteY8" fmla="*/ 6986 h 12637"/>
                <a:gd name="connsiteX9" fmla="*/ 338 w 7737"/>
                <a:gd name="connsiteY9" fmla="*/ 4888 h 12637"/>
                <a:gd name="connsiteX10" fmla="*/ 4769 w 7737"/>
                <a:gd name="connsiteY10" fmla="*/ 388 h 12637"/>
                <a:gd name="connsiteX11" fmla="*/ 5408 w 7737"/>
                <a:gd name="connsiteY11" fmla="*/ 304 h 1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37" h="12637">
                  <a:moveTo>
                    <a:pt x="5408" y="304"/>
                  </a:moveTo>
                  <a:cubicBezTo>
                    <a:pt x="5408" y="304"/>
                    <a:pt x="6214" y="631"/>
                    <a:pt x="6860" y="1353"/>
                  </a:cubicBezTo>
                  <a:cubicBezTo>
                    <a:pt x="7498" y="2075"/>
                    <a:pt x="7498" y="3687"/>
                    <a:pt x="7741" y="4888"/>
                  </a:cubicBezTo>
                  <a:cubicBezTo>
                    <a:pt x="7985" y="6096"/>
                    <a:pt x="7422" y="8111"/>
                    <a:pt x="7339" y="8430"/>
                  </a:cubicBezTo>
                  <a:cubicBezTo>
                    <a:pt x="7263" y="8757"/>
                    <a:pt x="6776" y="9555"/>
                    <a:pt x="6616" y="9882"/>
                  </a:cubicBezTo>
                  <a:cubicBezTo>
                    <a:pt x="6457" y="10201"/>
                    <a:pt x="5013" y="11007"/>
                    <a:pt x="4610" y="11569"/>
                  </a:cubicBezTo>
                  <a:cubicBezTo>
                    <a:pt x="4207" y="12132"/>
                    <a:pt x="2109" y="12854"/>
                    <a:pt x="1227" y="12938"/>
                  </a:cubicBezTo>
                  <a:cubicBezTo>
                    <a:pt x="338" y="13014"/>
                    <a:pt x="908" y="11889"/>
                    <a:pt x="908" y="11889"/>
                  </a:cubicBezTo>
                  <a:cubicBezTo>
                    <a:pt x="908" y="11889"/>
                    <a:pt x="262" y="8833"/>
                    <a:pt x="102" y="6986"/>
                  </a:cubicBezTo>
                  <a:cubicBezTo>
                    <a:pt x="-57" y="5131"/>
                    <a:pt x="338" y="4888"/>
                    <a:pt x="338" y="4888"/>
                  </a:cubicBezTo>
                  <a:lnTo>
                    <a:pt x="4769" y="388"/>
                  </a:lnTo>
                  <a:lnTo>
                    <a:pt x="5408" y="304"/>
                  </a:lnTo>
                  <a:close/>
                </a:path>
              </a:pathLst>
            </a:custGeom>
            <a:solidFill>
              <a:srgbClr val="231F20"/>
            </a:solidFill>
            <a:ln w="7575" cap="flat">
              <a:noFill/>
              <a:prstDash val="solid"/>
              <a:round/>
            </a:ln>
          </p:spPr>
          <p:txBody>
            <a:bodyPr rtlCol="0" anchor="ctr"/>
            <a:lstStyle/>
            <a:p>
              <a:endParaRPr lang="en-GB"/>
            </a:p>
          </p:txBody>
        </p:sp>
        <p:sp>
          <p:nvSpPr>
            <p:cNvPr id="876" name="Freeform: Shape 875">
              <a:extLst>
                <a:ext uri="{FF2B5EF4-FFF2-40B4-BE49-F238E27FC236}">
                  <a16:creationId xmlns:a16="http://schemas.microsoft.com/office/drawing/2014/main" id="{383A46B6-2D14-45DF-9E00-50B6A6CD5605}"/>
                </a:ext>
              </a:extLst>
            </p:cNvPr>
            <p:cNvSpPr/>
            <p:nvPr/>
          </p:nvSpPr>
          <p:spPr>
            <a:xfrm>
              <a:off x="7004009" y="4081415"/>
              <a:ext cx="7014" cy="9105"/>
            </a:xfrm>
            <a:custGeom>
              <a:avLst/>
              <a:gdLst>
                <a:gd name="connsiteX0" fmla="*/ 3922 w 7014"/>
                <a:gd name="connsiteY0" fmla="*/ 324 h 9105"/>
                <a:gd name="connsiteX1" fmla="*/ 5617 w 7014"/>
                <a:gd name="connsiteY1" fmla="*/ 484 h 9105"/>
                <a:gd name="connsiteX2" fmla="*/ 6985 w 7014"/>
                <a:gd name="connsiteY2" fmla="*/ 3304 h 9105"/>
                <a:gd name="connsiteX3" fmla="*/ 6339 w 7014"/>
                <a:gd name="connsiteY3" fmla="*/ 6276 h 9105"/>
                <a:gd name="connsiteX4" fmla="*/ 3846 w 7014"/>
                <a:gd name="connsiteY4" fmla="*/ 8207 h 9105"/>
                <a:gd name="connsiteX5" fmla="*/ 707 w 7014"/>
                <a:gd name="connsiteY5" fmla="*/ 9416 h 9105"/>
                <a:gd name="connsiteX6" fmla="*/ 68 w 7014"/>
                <a:gd name="connsiteY6" fmla="*/ 6200 h 9105"/>
                <a:gd name="connsiteX7" fmla="*/ 547 w 7014"/>
                <a:gd name="connsiteY7" fmla="*/ 4102 h 9105"/>
                <a:gd name="connsiteX8" fmla="*/ 3922 w 7014"/>
                <a:gd name="connsiteY8" fmla="*/ 324 h 9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4" h="9105">
                  <a:moveTo>
                    <a:pt x="3922" y="324"/>
                  </a:moveTo>
                  <a:cubicBezTo>
                    <a:pt x="3922" y="324"/>
                    <a:pt x="5131" y="241"/>
                    <a:pt x="5617" y="484"/>
                  </a:cubicBezTo>
                  <a:cubicBezTo>
                    <a:pt x="6096" y="727"/>
                    <a:pt x="6658" y="1928"/>
                    <a:pt x="6985" y="3304"/>
                  </a:cubicBezTo>
                  <a:cubicBezTo>
                    <a:pt x="7304" y="4665"/>
                    <a:pt x="6742" y="5471"/>
                    <a:pt x="6339" y="6276"/>
                  </a:cubicBezTo>
                  <a:cubicBezTo>
                    <a:pt x="5936" y="7082"/>
                    <a:pt x="4492" y="7561"/>
                    <a:pt x="3846" y="8207"/>
                  </a:cubicBezTo>
                  <a:cubicBezTo>
                    <a:pt x="3200" y="8853"/>
                    <a:pt x="1429" y="9416"/>
                    <a:pt x="707" y="9416"/>
                  </a:cubicBezTo>
                  <a:cubicBezTo>
                    <a:pt x="-16" y="9416"/>
                    <a:pt x="68" y="8123"/>
                    <a:pt x="68" y="6200"/>
                  </a:cubicBezTo>
                  <a:cubicBezTo>
                    <a:pt x="68" y="4270"/>
                    <a:pt x="547" y="4102"/>
                    <a:pt x="547" y="4102"/>
                  </a:cubicBezTo>
                  <a:lnTo>
                    <a:pt x="3922" y="324"/>
                  </a:lnTo>
                  <a:close/>
                </a:path>
              </a:pathLst>
            </a:custGeom>
            <a:solidFill>
              <a:srgbClr val="231F20"/>
            </a:solidFill>
            <a:ln w="7575" cap="flat">
              <a:noFill/>
              <a:prstDash val="solid"/>
              <a:round/>
            </a:ln>
          </p:spPr>
          <p:txBody>
            <a:bodyPr rtlCol="0" anchor="ctr"/>
            <a:lstStyle/>
            <a:p>
              <a:endParaRPr lang="en-GB"/>
            </a:p>
          </p:txBody>
        </p:sp>
        <p:sp>
          <p:nvSpPr>
            <p:cNvPr id="877" name="Freeform: Shape 876">
              <a:extLst>
                <a:ext uri="{FF2B5EF4-FFF2-40B4-BE49-F238E27FC236}">
                  <a16:creationId xmlns:a16="http://schemas.microsoft.com/office/drawing/2014/main" id="{AFAF7012-BC01-41F1-A6EF-5929303FF4D1}"/>
                </a:ext>
              </a:extLst>
            </p:cNvPr>
            <p:cNvSpPr/>
            <p:nvPr/>
          </p:nvSpPr>
          <p:spPr>
            <a:xfrm>
              <a:off x="7006020" y="4096312"/>
              <a:ext cx="5631" cy="9973"/>
            </a:xfrm>
            <a:custGeom>
              <a:avLst/>
              <a:gdLst>
                <a:gd name="connsiteX0" fmla="*/ 4328 w 5631"/>
                <a:gd name="connsiteY0" fmla="*/ 317 h 9973"/>
                <a:gd name="connsiteX1" fmla="*/ 5377 w 5631"/>
                <a:gd name="connsiteY1" fmla="*/ 1199 h 9973"/>
                <a:gd name="connsiteX2" fmla="*/ 5697 w 5631"/>
                <a:gd name="connsiteY2" fmla="*/ 2810 h 9973"/>
                <a:gd name="connsiteX3" fmla="*/ 5058 w 5631"/>
                <a:gd name="connsiteY3" fmla="*/ 5144 h 9973"/>
                <a:gd name="connsiteX4" fmla="*/ 3690 w 5631"/>
                <a:gd name="connsiteY4" fmla="*/ 7713 h 9973"/>
                <a:gd name="connsiteX5" fmla="*/ 2481 w 5631"/>
                <a:gd name="connsiteY5" fmla="*/ 9325 h 9973"/>
                <a:gd name="connsiteX6" fmla="*/ 1113 w 5631"/>
                <a:gd name="connsiteY6" fmla="*/ 10290 h 9973"/>
                <a:gd name="connsiteX7" fmla="*/ 231 w 5631"/>
                <a:gd name="connsiteY7" fmla="*/ 9157 h 9973"/>
                <a:gd name="connsiteX8" fmla="*/ 231 w 5631"/>
                <a:gd name="connsiteY8" fmla="*/ 4817 h 9973"/>
                <a:gd name="connsiteX9" fmla="*/ 1516 w 5631"/>
                <a:gd name="connsiteY9" fmla="*/ 2240 h 9973"/>
                <a:gd name="connsiteX10" fmla="*/ 3850 w 5631"/>
                <a:gd name="connsiteY10" fmla="*/ 477 h 9973"/>
                <a:gd name="connsiteX11" fmla="*/ 4328 w 5631"/>
                <a:gd name="connsiteY11" fmla="*/ 317 h 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31" h="9973">
                  <a:moveTo>
                    <a:pt x="4328" y="317"/>
                  </a:moveTo>
                  <a:cubicBezTo>
                    <a:pt x="4328" y="317"/>
                    <a:pt x="5058" y="720"/>
                    <a:pt x="5377" y="1199"/>
                  </a:cubicBezTo>
                  <a:cubicBezTo>
                    <a:pt x="5697" y="1685"/>
                    <a:pt x="5697" y="2324"/>
                    <a:pt x="5697" y="2810"/>
                  </a:cubicBezTo>
                  <a:cubicBezTo>
                    <a:pt x="5697" y="3289"/>
                    <a:pt x="5218" y="4338"/>
                    <a:pt x="5058" y="5144"/>
                  </a:cubicBezTo>
                  <a:cubicBezTo>
                    <a:pt x="4899" y="5942"/>
                    <a:pt x="4009" y="7067"/>
                    <a:pt x="3690" y="7713"/>
                  </a:cubicBezTo>
                  <a:cubicBezTo>
                    <a:pt x="3363" y="8359"/>
                    <a:pt x="2801" y="8838"/>
                    <a:pt x="2481" y="9325"/>
                  </a:cubicBezTo>
                  <a:cubicBezTo>
                    <a:pt x="2162" y="9804"/>
                    <a:pt x="1835" y="10290"/>
                    <a:pt x="1113" y="10290"/>
                  </a:cubicBezTo>
                  <a:cubicBezTo>
                    <a:pt x="391" y="10290"/>
                    <a:pt x="551" y="9963"/>
                    <a:pt x="231" y="9157"/>
                  </a:cubicBezTo>
                  <a:cubicBezTo>
                    <a:pt x="-96" y="8359"/>
                    <a:pt x="148" y="6588"/>
                    <a:pt x="231" y="4817"/>
                  </a:cubicBezTo>
                  <a:cubicBezTo>
                    <a:pt x="307" y="3046"/>
                    <a:pt x="710" y="2970"/>
                    <a:pt x="1516" y="2240"/>
                  </a:cubicBezTo>
                  <a:cubicBezTo>
                    <a:pt x="2322" y="1518"/>
                    <a:pt x="3850" y="477"/>
                    <a:pt x="3850" y="477"/>
                  </a:cubicBezTo>
                  <a:lnTo>
                    <a:pt x="4328" y="317"/>
                  </a:lnTo>
                  <a:close/>
                </a:path>
              </a:pathLst>
            </a:custGeom>
            <a:solidFill>
              <a:srgbClr val="231F20"/>
            </a:solidFill>
            <a:ln w="7575" cap="flat">
              <a:noFill/>
              <a:prstDash val="solid"/>
              <a:round/>
            </a:ln>
          </p:spPr>
          <p:txBody>
            <a:bodyPr rtlCol="0" anchor="ctr"/>
            <a:lstStyle/>
            <a:p>
              <a:endParaRPr lang="en-GB"/>
            </a:p>
          </p:txBody>
        </p:sp>
        <p:sp>
          <p:nvSpPr>
            <p:cNvPr id="878" name="Freeform: Shape 877">
              <a:extLst>
                <a:ext uri="{FF2B5EF4-FFF2-40B4-BE49-F238E27FC236}">
                  <a16:creationId xmlns:a16="http://schemas.microsoft.com/office/drawing/2014/main" id="{4CA72CA5-373B-4594-A944-B754126B88E1}"/>
                </a:ext>
              </a:extLst>
            </p:cNvPr>
            <p:cNvSpPr/>
            <p:nvPr/>
          </p:nvSpPr>
          <p:spPr>
            <a:xfrm>
              <a:off x="6987640" y="4066621"/>
              <a:ext cx="7555" cy="10862"/>
            </a:xfrm>
            <a:custGeom>
              <a:avLst/>
              <a:gdLst>
                <a:gd name="connsiteX0" fmla="*/ 7256 w 7555"/>
                <a:gd name="connsiteY0" fmla="*/ 3444 h 10862"/>
                <a:gd name="connsiteX1" fmla="*/ 7256 w 7555"/>
                <a:gd name="connsiteY1" fmla="*/ 5299 h 10862"/>
                <a:gd name="connsiteX2" fmla="*/ 7583 w 7555"/>
                <a:gd name="connsiteY2" fmla="*/ 7625 h 10862"/>
                <a:gd name="connsiteX3" fmla="*/ 7499 w 7555"/>
                <a:gd name="connsiteY3" fmla="*/ 10042 h 10862"/>
                <a:gd name="connsiteX4" fmla="*/ 6617 w 7555"/>
                <a:gd name="connsiteY4" fmla="*/ 11084 h 10862"/>
                <a:gd name="connsiteX5" fmla="*/ 5165 w 7555"/>
                <a:gd name="connsiteY5" fmla="*/ 11167 h 10862"/>
                <a:gd name="connsiteX6" fmla="*/ 901 w 7555"/>
                <a:gd name="connsiteY6" fmla="*/ 8993 h 10862"/>
                <a:gd name="connsiteX7" fmla="*/ 582 w 7555"/>
                <a:gd name="connsiteY7" fmla="*/ 7868 h 10862"/>
                <a:gd name="connsiteX8" fmla="*/ 339 w 7555"/>
                <a:gd name="connsiteY8" fmla="*/ 4888 h 10862"/>
                <a:gd name="connsiteX9" fmla="*/ 95 w 7555"/>
                <a:gd name="connsiteY9" fmla="*/ 1430 h 10862"/>
                <a:gd name="connsiteX10" fmla="*/ 582 w 7555"/>
                <a:gd name="connsiteY10" fmla="*/ 305 h 10862"/>
                <a:gd name="connsiteX11" fmla="*/ 2748 w 7555"/>
                <a:gd name="connsiteY11" fmla="*/ 1673 h 10862"/>
                <a:gd name="connsiteX12" fmla="*/ 5165 w 7555"/>
                <a:gd name="connsiteY12" fmla="*/ 2395 h 10862"/>
                <a:gd name="connsiteX13" fmla="*/ 7256 w 7555"/>
                <a:gd name="connsiteY13" fmla="*/ 3444 h 1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5" h="10862">
                  <a:moveTo>
                    <a:pt x="7256" y="3444"/>
                  </a:moveTo>
                  <a:lnTo>
                    <a:pt x="7256" y="5299"/>
                  </a:lnTo>
                  <a:cubicBezTo>
                    <a:pt x="7256" y="5618"/>
                    <a:pt x="7499" y="6660"/>
                    <a:pt x="7583" y="7625"/>
                  </a:cubicBezTo>
                  <a:cubicBezTo>
                    <a:pt x="7659" y="8590"/>
                    <a:pt x="7583" y="9396"/>
                    <a:pt x="7499" y="10042"/>
                  </a:cubicBezTo>
                  <a:cubicBezTo>
                    <a:pt x="7415" y="10688"/>
                    <a:pt x="6617" y="11084"/>
                    <a:pt x="6617" y="11084"/>
                  </a:cubicBezTo>
                  <a:lnTo>
                    <a:pt x="5165" y="11167"/>
                  </a:lnTo>
                  <a:cubicBezTo>
                    <a:pt x="5165" y="11167"/>
                    <a:pt x="2589" y="9883"/>
                    <a:pt x="901" y="8993"/>
                  </a:cubicBezTo>
                  <a:cubicBezTo>
                    <a:pt x="-786" y="8111"/>
                    <a:pt x="582" y="8514"/>
                    <a:pt x="582" y="7868"/>
                  </a:cubicBezTo>
                  <a:cubicBezTo>
                    <a:pt x="582" y="7222"/>
                    <a:pt x="498" y="5937"/>
                    <a:pt x="339" y="4888"/>
                  </a:cubicBezTo>
                  <a:cubicBezTo>
                    <a:pt x="179" y="3847"/>
                    <a:pt x="95" y="2479"/>
                    <a:pt x="95" y="1430"/>
                  </a:cubicBezTo>
                  <a:cubicBezTo>
                    <a:pt x="95" y="388"/>
                    <a:pt x="339" y="305"/>
                    <a:pt x="582" y="305"/>
                  </a:cubicBezTo>
                  <a:cubicBezTo>
                    <a:pt x="817" y="305"/>
                    <a:pt x="2269" y="1035"/>
                    <a:pt x="2748" y="1673"/>
                  </a:cubicBezTo>
                  <a:cubicBezTo>
                    <a:pt x="3235" y="2319"/>
                    <a:pt x="4360" y="2395"/>
                    <a:pt x="5165" y="2395"/>
                  </a:cubicBezTo>
                  <a:cubicBezTo>
                    <a:pt x="5971" y="2395"/>
                    <a:pt x="7256" y="3444"/>
                    <a:pt x="7256" y="3444"/>
                  </a:cubicBezTo>
                  <a:close/>
                </a:path>
              </a:pathLst>
            </a:custGeom>
            <a:solidFill>
              <a:srgbClr val="231F20"/>
            </a:solidFill>
            <a:ln w="7575" cap="flat">
              <a:noFill/>
              <a:prstDash val="solid"/>
              <a:round/>
            </a:ln>
          </p:spPr>
          <p:txBody>
            <a:bodyPr rtlCol="0" anchor="ctr"/>
            <a:lstStyle/>
            <a:p>
              <a:endParaRPr lang="en-GB"/>
            </a:p>
          </p:txBody>
        </p:sp>
        <p:sp>
          <p:nvSpPr>
            <p:cNvPr id="879" name="Freeform: Shape 878">
              <a:extLst>
                <a:ext uri="{FF2B5EF4-FFF2-40B4-BE49-F238E27FC236}">
                  <a16:creationId xmlns:a16="http://schemas.microsoft.com/office/drawing/2014/main" id="{C5F1B27A-6607-4AF7-9FC4-1C1BD9C64773}"/>
                </a:ext>
              </a:extLst>
            </p:cNvPr>
            <p:cNvSpPr/>
            <p:nvPr/>
          </p:nvSpPr>
          <p:spPr>
            <a:xfrm>
              <a:off x="6990239" y="4084711"/>
              <a:ext cx="6863" cy="6844"/>
            </a:xfrm>
            <a:custGeom>
              <a:avLst/>
              <a:gdLst>
                <a:gd name="connsiteX0" fmla="*/ 6269 w 6863"/>
                <a:gd name="connsiteY0" fmla="*/ 2335 h 6844"/>
                <a:gd name="connsiteX1" fmla="*/ 6832 w 6863"/>
                <a:gd name="connsiteY1" fmla="*/ 4592 h 6844"/>
                <a:gd name="connsiteX2" fmla="*/ 6429 w 6863"/>
                <a:gd name="connsiteY2" fmla="*/ 7002 h 6844"/>
                <a:gd name="connsiteX3" fmla="*/ 3289 w 6863"/>
                <a:gd name="connsiteY3" fmla="*/ 6523 h 6844"/>
                <a:gd name="connsiteX4" fmla="*/ 560 w 6863"/>
                <a:gd name="connsiteY4" fmla="*/ 5147 h 6844"/>
                <a:gd name="connsiteX5" fmla="*/ 150 w 6863"/>
                <a:gd name="connsiteY5" fmla="*/ 3863 h 6844"/>
                <a:gd name="connsiteX6" fmla="*/ 74 w 6863"/>
                <a:gd name="connsiteY6" fmla="*/ 1529 h 6844"/>
                <a:gd name="connsiteX7" fmla="*/ 1602 w 6863"/>
                <a:gd name="connsiteY7" fmla="*/ 404 h 6844"/>
                <a:gd name="connsiteX8" fmla="*/ 6269 w 6863"/>
                <a:gd name="connsiteY8" fmla="*/ 2335 h 6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3" h="6844">
                  <a:moveTo>
                    <a:pt x="6269" y="2335"/>
                  </a:moveTo>
                  <a:cubicBezTo>
                    <a:pt x="6269" y="2335"/>
                    <a:pt x="6672" y="4022"/>
                    <a:pt x="6832" y="4592"/>
                  </a:cubicBezTo>
                  <a:cubicBezTo>
                    <a:pt x="6991" y="5147"/>
                    <a:pt x="6991" y="6523"/>
                    <a:pt x="6429" y="7002"/>
                  </a:cubicBezTo>
                  <a:cubicBezTo>
                    <a:pt x="5866" y="7489"/>
                    <a:pt x="4179" y="6683"/>
                    <a:pt x="3289" y="6523"/>
                  </a:cubicBezTo>
                  <a:cubicBezTo>
                    <a:pt x="2408" y="6356"/>
                    <a:pt x="1199" y="5474"/>
                    <a:pt x="560" y="5147"/>
                  </a:cubicBezTo>
                  <a:cubicBezTo>
                    <a:pt x="-86" y="4828"/>
                    <a:pt x="150" y="3863"/>
                    <a:pt x="150" y="3863"/>
                  </a:cubicBezTo>
                  <a:cubicBezTo>
                    <a:pt x="150" y="3863"/>
                    <a:pt x="150" y="2738"/>
                    <a:pt x="74" y="1529"/>
                  </a:cubicBezTo>
                  <a:cubicBezTo>
                    <a:pt x="-10" y="328"/>
                    <a:pt x="234" y="168"/>
                    <a:pt x="1602" y="404"/>
                  </a:cubicBezTo>
                  <a:cubicBezTo>
                    <a:pt x="2970" y="647"/>
                    <a:pt x="6269" y="2335"/>
                    <a:pt x="6269" y="2335"/>
                  </a:cubicBezTo>
                  <a:close/>
                </a:path>
              </a:pathLst>
            </a:custGeom>
            <a:solidFill>
              <a:srgbClr val="231F20"/>
            </a:solidFill>
            <a:ln w="7575" cap="flat">
              <a:noFill/>
              <a:prstDash val="solid"/>
              <a:round/>
            </a:ln>
          </p:spPr>
          <p:txBody>
            <a:bodyPr rtlCol="0" anchor="ctr"/>
            <a:lstStyle/>
            <a:p>
              <a:endParaRPr lang="en-GB"/>
            </a:p>
          </p:txBody>
        </p:sp>
        <p:sp>
          <p:nvSpPr>
            <p:cNvPr id="880" name="Freeform: Shape 879">
              <a:extLst>
                <a:ext uri="{FF2B5EF4-FFF2-40B4-BE49-F238E27FC236}">
                  <a16:creationId xmlns:a16="http://schemas.microsoft.com/office/drawing/2014/main" id="{0C900D83-805B-4B97-8562-930063EA3A08}"/>
                </a:ext>
              </a:extLst>
            </p:cNvPr>
            <p:cNvSpPr/>
            <p:nvPr/>
          </p:nvSpPr>
          <p:spPr>
            <a:xfrm>
              <a:off x="6992250" y="4097754"/>
              <a:ext cx="6129" cy="10114"/>
            </a:xfrm>
            <a:custGeom>
              <a:avLst/>
              <a:gdLst>
                <a:gd name="connsiteX0" fmla="*/ 5787 w 6129"/>
                <a:gd name="connsiteY0" fmla="*/ 4500 h 10114"/>
                <a:gd name="connsiteX1" fmla="*/ 6190 w 6129"/>
                <a:gd name="connsiteY1" fmla="*/ 9168 h 10114"/>
                <a:gd name="connsiteX2" fmla="*/ 4897 w 6129"/>
                <a:gd name="connsiteY2" fmla="*/ 10293 h 10114"/>
                <a:gd name="connsiteX3" fmla="*/ 2488 w 6129"/>
                <a:gd name="connsiteY3" fmla="*/ 8521 h 10114"/>
                <a:gd name="connsiteX4" fmla="*/ 960 w 6129"/>
                <a:gd name="connsiteY4" fmla="*/ 3459 h 10114"/>
                <a:gd name="connsiteX5" fmla="*/ 78 w 6129"/>
                <a:gd name="connsiteY5" fmla="*/ 722 h 10114"/>
                <a:gd name="connsiteX6" fmla="*/ 1598 w 6129"/>
                <a:gd name="connsiteY6" fmla="*/ 563 h 10114"/>
                <a:gd name="connsiteX7" fmla="*/ 4981 w 6129"/>
                <a:gd name="connsiteY7" fmla="*/ 3216 h 10114"/>
                <a:gd name="connsiteX8" fmla="*/ 5787 w 6129"/>
                <a:gd name="connsiteY8" fmla="*/ 4500 h 10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29" h="10114">
                  <a:moveTo>
                    <a:pt x="5787" y="4500"/>
                  </a:moveTo>
                  <a:cubicBezTo>
                    <a:pt x="5787" y="4500"/>
                    <a:pt x="6190" y="7556"/>
                    <a:pt x="6190" y="9168"/>
                  </a:cubicBezTo>
                  <a:cubicBezTo>
                    <a:pt x="6190" y="10779"/>
                    <a:pt x="5627" y="10452"/>
                    <a:pt x="4897" y="10293"/>
                  </a:cubicBezTo>
                  <a:cubicBezTo>
                    <a:pt x="4175" y="10133"/>
                    <a:pt x="3210" y="9244"/>
                    <a:pt x="2488" y="8521"/>
                  </a:cubicBezTo>
                  <a:cubicBezTo>
                    <a:pt x="1766" y="7799"/>
                    <a:pt x="960" y="3459"/>
                    <a:pt x="960" y="3459"/>
                  </a:cubicBezTo>
                  <a:cubicBezTo>
                    <a:pt x="960" y="3459"/>
                    <a:pt x="-89" y="1528"/>
                    <a:pt x="78" y="722"/>
                  </a:cubicBezTo>
                  <a:cubicBezTo>
                    <a:pt x="238" y="-83"/>
                    <a:pt x="1598" y="563"/>
                    <a:pt x="1598" y="563"/>
                  </a:cubicBezTo>
                  <a:lnTo>
                    <a:pt x="4981" y="3216"/>
                  </a:lnTo>
                  <a:lnTo>
                    <a:pt x="5787" y="4500"/>
                  </a:lnTo>
                  <a:close/>
                </a:path>
              </a:pathLst>
            </a:custGeom>
            <a:solidFill>
              <a:srgbClr val="231F20"/>
            </a:solidFill>
            <a:ln w="7575" cap="flat">
              <a:noFill/>
              <a:prstDash val="solid"/>
              <a:round/>
            </a:ln>
          </p:spPr>
          <p:txBody>
            <a:bodyPr rtlCol="0" anchor="ctr"/>
            <a:lstStyle/>
            <a:p>
              <a:endParaRPr lang="en-GB"/>
            </a:p>
          </p:txBody>
        </p:sp>
        <p:sp>
          <p:nvSpPr>
            <p:cNvPr id="881" name="Freeform: Shape 880">
              <a:extLst>
                <a:ext uri="{FF2B5EF4-FFF2-40B4-BE49-F238E27FC236}">
                  <a16:creationId xmlns:a16="http://schemas.microsoft.com/office/drawing/2014/main" id="{3E0695DC-504A-446E-9ABD-44EC7B8C267E}"/>
                </a:ext>
              </a:extLst>
            </p:cNvPr>
            <p:cNvSpPr/>
            <p:nvPr/>
          </p:nvSpPr>
          <p:spPr>
            <a:xfrm>
              <a:off x="6962455" y="3442246"/>
              <a:ext cx="77267" cy="42025"/>
            </a:xfrm>
            <a:custGeom>
              <a:avLst/>
              <a:gdLst>
                <a:gd name="connsiteX0" fmla="*/ 76760 w 77267"/>
                <a:gd name="connsiteY0" fmla="*/ 30084 h 42025"/>
                <a:gd name="connsiteX1" fmla="*/ 56062 w 77267"/>
                <a:gd name="connsiteY1" fmla="*/ 38955 h 42025"/>
                <a:gd name="connsiteX2" fmla="*/ 54237 w 77267"/>
                <a:gd name="connsiteY2" fmla="*/ 37815 h 42025"/>
                <a:gd name="connsiteX3" fmla="*/ 49684 w 77267"/>
                <a:gd name="connsiteY3" fmla="*/ 33155 h 42025"/>
                <a:gd name="connsiteX4" fmla="*/ 38533 w 77267"/>
                <a:gd name="connsiteY4" fmla="*/ 29400 h 42025"/>
                <a:gd name="connsiteX5" fmla="*/ 26933 w 77267"/>
                <a:gd name="connsiteY5" fmla="*/ 33497 h 42025"/>
                <a:gd name="connsiteX6" fmla="*/ 20221 w 77267"/>
                <a:gd name="connsiteY6" fmla="*/ 41798 h 42025"/>
                <a:gd name="connsiteX7" fmla="*/ 17835 w 77267"/>
                <a:gd name="connsiteY7" fmla="*/ 41691 h 42025"/>
                <a:gd name="connsiteX8" fmla="*/ 85 w 77267"/>
                <a:gd name="connsiteY8" fmla="*/ 30882 h 42025"/>
                <a:gd name="connsiteX9" fmla="*/ 4289 w 77267"/>
                <a:gd name="connsiteY9" fmla="*/ 22346 h 42025"/>
                <a:gd name="connsiteX10" fmla="*/ 20221 w 77267"/>
                <a:gd name="connsiteY10" fmla="*/ 7554 h 42025"/>
                <a:gd name="connsiteX11" fmla="*/ 43200 w 77267"/>
                <a:gd name="connsiteY11" fmla="*/ 51 h 42025"/>
                <a:gd name="connsiteX12" fmla="*/ 61862 w 77267"/>
                <a:gd name="connsiteY12" fmla="*/ 8922 h 42025"/>
                <a:gd name="connsiteX13" fmla="*/ 77330 w 77267"/>
                <a:gd name="connsiteY13" fmla="*/ 28944 h 42025"/>
                <a:gd name="connsiteX14" fmla="*/ 76760 w 77267"/>
                <a:gd name="connsiteY14" fmla="*/ 30084 h 4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267" h="42025">
                  <a:moveTo>
                    <a:pt x="76760" y="30084"/>
                  </a:moveTo>
                  <a:cubicBezTo>
                    <a:pt x="76760" y="30084"/>
                    <a:pt x="57073" y="38499"/>
                    <a:pt x="56062" y="38955"/>
                  </a:cubicBezTo>
                  <a:cubicBezTo>
                    <a:pt x="55036" y="39411"/>
                    <a:pt x="54237" y="37815"/>
                    <a:pt x="54237" y="37815"/>
                  </a:cubicBezTo>
                  <a:cubicBezTo>
                    <a:pt x="54237" y="37815"/>
                    <a:pt x="53325" y="36796"/>
                    <a:pt x="49684" y="33155"/>
                  </a:cubicBezTo>
                  <a:cubicBezTo>
                    <a:pt x="46043" y="29514"/>
                    <a:pt x="42516" y="29628"/>
                    <a:pt x="38533" y="29400"/>
                  </a:cubicBezTo>
                  <a:cubicBezTo>
                    <a:pt x="34557" y="29172"/>
                    <a:pt x="30004" y="31224"/>
                    <a:pt x="26933" y="33497"/>
                  </a:cubicBezTo>
                  <a:cubicBezTo>
                    <a:pt x="23862" y="35770"/>
                    <a:pt x="20677" y="41121"/>
                    <a:pt x="20221" y="41798"/>
                  </a:cubicBezTo>
                  <a:cubicBezTo>
                    <a:pt x="19765" y="42482"/>
                    <a:pt x="17835" y="41691"/>
                    <a:pt x="17835" y="41691"/>
                  </a:cubicBezTo>
                  <a:cubicBezTo>
                    <a:pt x="17835" y="41691"/>
                    <a:pt x="313" y="31452"/>
                    <a:pt x="85" y="30882"/>
                  </a:cubicBezTo>
                  <a:cubicBezTo>
                    <a:pt x="-143" y="30312"/>
                    <a:pt x="1332" y="27241"/>
                    <a:pt x="4289" y="22346"/>
                  </a:cubicBezTo>
                  <a:cubicBezTo>
                    <a:pt x="7253" y="17458"/>
                    <a:pt x="11115" y="14038"/>
                    <a:pt x="20221" y="7554"/>
                  </a:cubicBezTo>
                  <a:cubicBezTo>
                    <a:pt x="29320" y="1070"/>
                    <a:pt x="38313" y="51"/>
                    <a:pt x="43200" y="51"/>
                  </a:cubicBezTo>
                  <a:cubicBezTo>
                    <a:pt x="48096" y="51"/>
                    <a:pt x="52421" y="2894"/>
                    <a:pt x="61862" y="8922"/>
                  </a:cubicBezTo>
                  <a:cubicBezTo>
                    <a:pt x="71302" y="14950"/>
                    <a:pt x="77330" y="28944"/>
                    <a:pt x="77330" y="28944"/>
                  </a:cubicBezTo>
                  <a:lnTo>
                    <a:pt x="76760" y="30084"/>
                  </a:lnTo>
                  <a:close/>
                </a:path>
              </a:pathLst>
            </a:custGeom>
            <a:solidFill>
              <a:srgbClr val="231F20"/>
            </a:solidFill>
            <a:ln w="7575" cap="flat">
              <a:noFill/>
              <a:prstDash val="solid"/>
              <a:round/>
            </a:ln>
          </p:spPr>
          <p:txBody>
            <a:bodyPr rtlCol="0" anchor="ctr"/>
            <a:lstStyle/>
            <a:p>
              <a:endParaRPr lang="en-GB"/>
            </a:p>
          </p:txBody>
        </p:sp>
        <p:sp>
          <p:nvSpPr>
            <p:cNvPr id="882" name="Freeform: Shape 881">
              <a:extLst>
                <a:ext uri="{FF2B5EF4-FFF2-40B4-BE49-F238E27FC236}">
                  <a16:creationId xmlns:a16="http://schemas.microsoft.com/office/drawing/2014/main" id="{01569968-85D4-4661-BF90-16D090A3D68D}"/>
                </a:ext>
              </a:extLst>
            </p:cNvPr>
            <p:cNvSpPr/>
            <p:nvPr/>
          </p:nvSpPr>
          <p:spPr>
            <a:xfrm>
              <a:off x="7020957" y="3480526"/>
              <a:ext cx="25552" cy="19796"/>
            </a:xfrm>
            <a:custGeom>
              <a:avLst/>
              <a:gdLst>
                <a:gd name="connsiteX0" fmla="*/ 18196 w 25552"/>
                <a:gd name="connsiteY0" fmla="*/ 474 h 19796"/>
                <a:gd name="connsiteX1" fmla="*/ 21335 w 25552"/>
                <a:gd name="connsiteY1" fmla="*/ 71 h 19796"/>
                <a:gd name="connsiteX2" fmla="*/ 22460 w 25552"/>
                <a:gd name="connsiteY2" fmla="*/ 1682 h 19796"/>
                <a:gd name="connsiteX3" fmla="*/ 25197 w 25552"/>
                <a:gd name="connsiteY3" fmla="*/ 11739 h 19796"/>
                <a:gd name="connsiteX4" fmla="*/ 25600 w 25552"/>
                <a:gd name="connsiteY4" fmla="*/ 14954 h 19796"/>
                <a:gd name="connsiteX5" fmla="*/ 23266 w 25552"/>
                <a:gd name="connsiteY5" fmla="*/ 15441 h 19796"/>
                <a:gd name="connsiteX6" fmla="*/ 19572 w 25552"/>
                <a:gd name="connsiteY6" fmla="*/ 16079 h 19796"/>
                <a:gd name="connsiteX7" fmla="*/ 17801 w 25552"/>
                <a:gd name="connsiteY7" fmla="*/ 16885 h 19796"/>
                <a:gd name="connsiteX8" fmla="*/ 11682 w 25552"/>
                <a:gd name="connsiteY8" fmla="*/ 17934 h 19796"/>
                <a:gd name="connsiteX9" fmla="*/ 4848 w 25552"/>
                <a:gd name="connsiteY9" fmla="*/ 19781 h 19796"/>
                <a:gd name="connsiteX10" fmla="*/ 2590 w 25552"/>
                <a:gd name="connsiteY10" fmla="*/ 17691 h 19796"/>
                <a:gd name="connsiteX11" fmla="*/ 1625 w 25552"/>
                <a:gd name="connsiteY11" fmla="*/ 12537 h 19796"/>
                <a:gd name="connsiteX12" fmla="*/ 97 w 25552"/>
                <a:gd name="connsiteY12" fmla="*/ 8759 h 19796"/>
                <a:gd name="connsiteX13" fmla="*/ 1792 w 25552"/>
                <a:gd name="connsiteY13" fmla="*/ 7231 h 19796"/>
                <a:gd name="connsiteX14" fmla="*/ 18196 w 25552"/>
                <a:gd name="connsiteY14" fmla="*/ 474 h 19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52" h="19796">
                  <a:moveTo>
                    <a:pt x="18196" y="474"/>
                  </a:moveTo>
                  <a:cubicBezTo>
                    <a:pt x="18196" y="474"/>
                    <a:pt x="20127" y="-5"/>
                    <a:pt x="21335" y="71"/>
                  </a:cubicBezTo>
                  <a:cubicBezTo>
                    <a:pt x="22544" y="154"/>
                    <a:pt x="22460" y="1682"/>
                    <a:pt x="22460" y="1682"/>
                  </a:cubicBezTo>
                  <a:cubicBezTo>
                    <a:pt x="22460" y="1682"/>
                    <a:pt x="24794" y="10454"/>
                    <a:pt x="25197" y="11739"/>
                  </a:cubicBezTo>
                  <a:cubicBezTo>
                    <a:pt x="25600" y="13023"/>
                    <a:pt x="25683" y="14392"/>
                    <a:pt x="25600" y="14954"/>
                  </a:cubicBezTo>
                  <a:cubicBezTo>
                    <a:pt x="25524" y="15517"/>
                    <a:pt x="24718" y="15273"/>
                    <a:pt x="23266" y="15441"/>
                  </a:cubicBezTo>
                  <a:cubicBezTo>
                    <a:pt x="21822" y="15600"/>
                    <a:pt x="20932" y="15357"/>
                    <a:pt x="19572" y="16079"/>
                  </a:cubicBezTo>
                  <a:cubicBezTo>
                    <a:pt x="18196" y="16801"/>
                    <a:pt x="18363" y="16885"/>
                    <a:pt x="17801" y="16885"/>
                  </a:cubicBezTo>
                  <a:cubicBezTo>
                    <a:pt x="17231" y="16885"/>
                    <a:pt x="12647" y="17934"/>
                    <a:pt x="11682" y="17934"/>
                  </a:cubicBezTo>
                  <a:cubicBezTo>
                    <a:pt x="10716" y="17934"/>
                    <a:pt x="6611" y="19302"/>
                    <a:pt x="4848" y="19781"/>
                  </a:cubicBezTo>
                  <a:cubicBezTo>
                    <a:pt x="3077" y="20268"/>
                    <a:pt x="2431" y="18337"/>
                    <a:pt x="2590" y="17691"/>
                  </a:cubicBezTo>
                  <a:cubicBezTo>
                    <a:pt x="2758" y="17045"/>
                    <a:pt x="2111" y="14719"/>
                    <a:pt x="1625" y="12537"/>
                  </a:cubicBezTo>
                  <a:cubicBezTo>
                    <a:pt x="1146" y="10371"/>
                    <a:pt x="340" y="9489"/>
                    <a:pt x="97" y="8759"/>
                  </a:cubicBezTo>
                  <a:cubicBezTo>
                    <a:pt x="-146" y="8037"/>
                    <a:pt x="1792" y="7231"/>
                    <a:pt x="1792" y="7231"/>
                  </a:cubicBezTo>
                  <a:lnTo>
                    <a:pt x="18196" y="474"/>
                  </a:lnTo>
                  <a:close/>
                </a:path>
              </a:pathLst>
            </a:custGeom>
            <a:solidFill>
              <a:srgbClr val="231F20"/>
            </a:solidFill>
            <a:ln w="7575" cap="flat">
              <a:noFill/>
              <a:prstDash val="solid"/>
              <a:round/>
            </a:ln>
          </p:spPr>
          <p:txBody>
            <a:bodyPr rtlCol="0" anchor="ctr"/>
            <a:lstStyle/>
            <a:p>
              <a:endParaRPr lang="en-GB"/>
            </a:p>
          </p:txBody>
        </p:sp>
        <p:sp>
          <p:nvSpPr>
            <p:cNvPr id="883" name="Freeform: Shape 882">
              <a:extLst>
                <a:ext uri="{FF2B5EF4-FFF2-40B4-BE49-F238E27FC236}">
                  <a16:creationId xmlns:a16="http://schemas.microsoft.com/office/drawing/2014/main" id="{E8FE6478-E1CC-458B-85F8-D34B660EC60E}"/>
                </a:ext>
              </a:extLst>
            </p:cNvPr>
            <p:cNvSpPr/>
            <p:nvPr/>
          </p:nvSpPr>
          <p:spPr>
            <a:xfrm>
              <a:off x="7025959" y="3504995"/>
              <a:ext cx="25059" cy="17695"/>
            </a:xfrm>
            <a:custGeom>
              <a:avLst/>
              <a:gdLst>
                <a:gd name="connsiteX0" fmla="*/ 17384 w 25059"/>
                <a:gd name="connsiteY0" fmla="*/ 1038 h 17695"/>
                <a:gd name="connsiteX1" fmla="*/ 18190 w 25059"/>
                <a:gd name="connsiteY1" fmla="*/ 559 h 17695"/>
                <a:gd name="connsiteX2" fmla="*/ 21002 w 25059"/>
                <a:gd name="connsiteY2" fmla="*/ 72 h 17695"/>
                <a:gd name="connsiteX3" fmla="*/ 22614 w 25059"/>
                <a:gd name="connsiteY3" fmla="*/ 1114 h 17695"/>
                <a:gd name="connsiteX4" fmla="*/ 23655 w 25059"/>
                <a:gd name="connsiteY4" fmla="*/ 4177 h 17695"/>
                <a:gd name="connsiteX5" fmla="*/ 24788 w 25059"/>
                <a:gd name="connsiteY5" fmla="*/ 9240 h 17695"/>
                <a:gd name="connsiteX6" fmla="*/ 25107 w 25059"/>
                <a:gd name="connsiteY6" fmla="*/ 13344 h 17695"/>
                <a:gd name="connsiteX7" fmla="*/ 24066 w 25059"/>
                <a:gd name="connsiteY7" fmla="*/ 15602 h 17695"/>
                <a:gd name="connsiteX8" fmla="*/ 20197 w 25059"/>
                <a:gd name="connsiteY8" fmla="*/ 16081 h 17695"/>
                <a:gd name="connsiteX9" fmla="*/ 16738 w 25059"/>
                <a:gd name="connsiteY9" fmla="*/ 16803 h 17695"/>
                <a:gd name="connsiteX10" fmla="*/ 12557 w 25059"/>
                <a:gd name="connsiteY10" fmla="*/ 17685 h 17695"/>
                <a:gd name="connsiteX11" fmla="*/ 6446 w 25059"/>
                <a:gd name="connsiteY11" fmla="*/ 17768 h 17695"/>
                <a:gd name="connsiteX12" fmla="*/ 1862 w 25059"/>
                <a:gd name="connsiteY12" fmla="*/ 17289 h 17695"/>
                <a:gd name="connsiteX13" fmla="*/ 729 w 25059"/>
                <a:gd name="connsiteY13" fmla="*/ 14310 h 17695"/>
                <a:gd name="connsiteX14" fmla="*/ 91 w 25059"/>
                <a:gd name="connsiteY14" fmla="*/ 5378 h 17695"/>
                <a:gd name="connsiteX15" fmla="*/ 1292 w 25059"/>
                <a:gd name="connsiteY15" fmla="*/ 4656 h 17695"/>
                <a:gd name="connsiteX16" fmla="*/ 4599 w 25059"/>
                <a:gd name="connsiteY16" fmla="*/ 4093 h 17695"/>
                <a:gd name="connsiteX17" fmla="*/ 17384 w 25059"/>
                <a:gd name="connsiteY17" fmla="*/ 1038 h 17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059" h="17695">
                  <a:moveTo>
                    <a:pt x="17384" y="1038"/>
                  </a:moveTo>
                  <a:cubicBezTo>
                    <a:pt x="17384" y="1038"/>
                    <a:pt x="17627" y="794"/>
                    <a:pt x="18190" y="559"/>
                  </a:cubicBezTo>
                  <a:cubicBezTo>
                    <a:pt x="18752" y="316"/>
                    <a:pt x="19558" y="72"/>
                    <a:pt x="21002" y="72"/>
                  </a:cubicBezTo>
                  <a:cubicBezTo>
                    <a:pt x="22454" y="72"/>
                    <a:pt x="21808" y="392"/>
                    <a:pt x="22614" y="1114"/>
                  </a:cubicBezTo>
                  <a:cubicBezTo>
                    <a:pt x="23420" y="1836"/>
                    <a:pt x="23100" y="2322"/>
                    <a:pt x="23655" y="4177"/>
                  </a:cubicBezTo>
                  <a:cubicBezTo>
                    <a:pt x="24225" y="6024"/>
                    <a:pt x="24461" y="7476"/>
                    <a:pt x="24788" y="9240"/>
                  </a:cubicBezTo>
                  <a:cubicBezTo>
                    <a:pt x="25107" y="11011"/>
                    <a:pt x="24947" y="11573"/>
                    <a:pt x="25107" y="13344"/>
                  </a:cubicBezTo>
                  <a:cubicBezTo>
                    <a:pt x="25267" y="15115"/>
                    <a:pt x="24788" y="14956"/>
                    <a:pt x="24066" y="15602"/>
                  </a:cubicBezTo>
                  <a:cubicBezTo>
                    <a:pt x="23336" y="16240"/>
                    <a:pt x="22530" y="15837"/>
                    <a:pt x="20197" y="16081"/>
                  </a:cubicBezTo>
                  <a:cubicBezTo>
                    <a:pt x="17871" y="16324"/>
                    <a:pt x="18190" y="16560"/>
                    <a:pt x="16738" y="16803"/>
                  </a:cubicBezTo>
                  <a:cubicBezTo>
                    <a:pt x="15294" y="17046"/>
                    <a:pt x="14085" y="17609"/>
                    <a:pt x="12557" y="17685"/>
                  </a:cubicBezTo>
                  <a:cubicBezTo>
                    <a:pt x="11029" y="17768"/>
                    <a:pt x="8452" y="17768"/>
                    <a:pt x="6446" y="17768"/>
                  </a:cubicBezTo>
                  <a:cubicBezTo>
                    <a:pt x="4431" y="17768"/>
                    <a:pt x="2744" y="17609"/>
                    <a:pt x="1862" y="17289"/>
                  </a:cubicBezTo>
                  <a:cubicBezTo>
                    <a:pt x="973" y="16962"/>
                    <a:pt x="653" y="15761"/>
                    <a:pt x="729" y="14310"/>
                  </a:cubicBezTo>
                  <a:cubicBezTo>
                    <a:pt x="813" y="12865"/>
                    <a:pt x="251" y="6267"/>
                    <a:pt x="91" y="5378"/>
                  </a:cubicBezTo>
                  <a:cubicBezTo>
                    <a:pt x="-69" y="4496"/>
                    <a:pt x="1292" y="4656"/>
                    <a:pt x="1292" y="4656"/>
                  </a:cubicBezTo>
                  <a:cubicBezTo>
                    <a:pt x="1292" y="4656"/>
                    <a:pt x="2744" y="4177"/>
                    <a:pt x="4599" y="4093"/>
                  </a:cubicBezTo>
                  <a:cubicBezTo>
                    <a:pt x="6446" y="4017"/>
                    <a:pt x="17384" y="1038"/>
                    <a:pt x="17384" y="1038"/>
                  </a:cubicBezTo>
                  <a:close/>
                </a:path>
              </a:pathLst>
            </a:custGeom>
            <a:solidFill>
              <a:srgbClr val="231F20"/>
            </a:solidFill>
            <a:ln w="7575" cap="flat">
              <a:noFill/>
              <a:prstDash val="solid"/>
              <a:round/>
            </a:ln>
          </p:spPr>
          <p:txBody>
            <a:bodyPr rtlCol="0" anchor="ctr"/>
            <a:lstStyle/>
            <a:p>
              <a:endParaRPr lang="en-GB"/>
            </a:p>
          </p:txBody>
        </p:sp>
        <p:sp>
          <p:nvSpPr>
            <p:cNvPr id="884" name="Freeform: Shape 883">
              <a:extLst>
                <a:ext uri="{FF2B5EF4-FFF2-40B4-BE49-F238E27FC236}">
                  <a16:creationId xmlns:a16="http://schemas.microsoft.com/office/drawing/2014/main" id="{87F8A9CA-562E-4249-9CA4-EDADDD7A67FA}"/>
                </a:ext>
              </a:extLst>
            </p:cNvPr>
            <p:cNvSpPr/>
            <p:nvPr/>
          </p:nvSpPr>
          <p:spPr>
            <a:xfrm>
              <a:off x="7025266" y="3530171"/>
              <a:ext cx="25235" cy="16921"/>
            </a:xfrm>
            <a:custGeom>
              <a:avLst/>
              <a:gdLst>
                <a:gd name="connsiteX0" fmla="*/ 24515 w 25235"/>
                <a:gd name="connsiteY0" fmla="*/ 16973 h 16921"/>
                <a:gd name="connsiteX1" fmla="*/ 21695 w 25235"/>
                <a:gd name="connsiteY1" fmla="*/ 16973 h 16921"/>
                <a:gd name="connsiteX2" fmla="*/ 13729 w 25235"/>
                <a:gd name="connsiteY2" fmla="*/ 16730 h 16921"/>
                <a:gd name="connsiteX3" fmla="*/ 381 w 25235"/>
                <a:gd name="connsiteY3" fmla="*/ 14236 h 16921"/>
                <a:gd name="connsiteX4" fmla="*/ 943 w 25235"/>
                <a:gd name="connsiteY4" fmla="*/ 10778 h 16921"/>
                <a:gd name="connsiteX5" fmla="*/ 1749 w 25235"/>
                <a:gd name="connsiteY5" fmla="*/ 964 h 16921"/>
                <a:gd name="connsiteX6" fmla="*/ 25313 w 25235"/>
                <a:gd name="connsiteY6" fmla="*/ 83 h 16921"/>
                <a:gd name="connsiteX7" fmla="*/ 24515 w 25235"/>
                <a:gd name="connsiteY7" fmla="*/ 16973 h 16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35" h="16921">
                  <a:moveTo>
                    <a:pt x="24515" y="16973"/>
                  </a:moveTo>
                  <a:lnTo>
                    <a:pt x="21695" y="16973"/>
                  </a:lnTo>
                  <a:cubicBezTo>
                    <a:pt x="20091" y="16973"/>
                    <a:pt x="17355" y="17132"/>
                    <a:pt x="13729" y="16730"/>
                  </a:cubicBezTo>
                  <a:cubicBezTo>
                    <a:pt x="10111" y="16327"/>
                    <a:pt x="1103" y="14639"/>
                    <a:pt x="381" y="14236"/>
                  </a:cubicBezTo>
                  <a:cubicBezTo>
                    <a:pt x="-341" y="13841"/>
                    <a:pt x="381" y="13111"/>
                    <a:pt x="943" y="10778"/>
                  </a:cubicBezTo>
                  <a:cubicBezTo>
                    <a:pt x="1506" y="8444"/>
                    <a:pt x="1749" y="964"/>
                    <a:pt x="1749" y="964"/>
                  </a:cubicBezTo>
                  <a:lnTo>
                    <a:pt x="25313" y="83"/>
                  </a:lnTo>
                  <a:lnTo>
                    <a:pt x="24515" y="16973"/>
                  </a:lnTo>
                  <a:close/>
                </a:path>
              </a:pathLst>
            </a:custGeom>
            <a:solidFill>
              <a:srgbClr val="231F20"/>
            </a:solidFill>
            <a:ln w="7575" cap="flat">
              <a:noFill/>
              <a:prstDash val="solid"/>
              <a:round/>
            </a:ln>
          </p:spPr>
          <p:txBody>
            <a:bodyPr rtlCol="0" anchor="ctr"/>
            <a:lstStyle/>
            <a:p>
              <a:endParaRPr lang="en-GB"/>
            </a:p>
          </p:txBody>
        </p:sp>
        <p:sp>
          <p:nvSpPr>
            <p:cNvPr id="885" name="Freeform: Shape 884">
              <a:extLst>
                <a:ext uri="{FF2B5EF4-FFF2-40B4-BE49-F238E27FC236}">
                  <a16:creationId xmlns:a16="http://schemas.microsoft.com/office/drawing/2014/main" id="{23A3F392-664E-4B82-A789-C219ECB5C7EF}"/>
                </a:ext>
              </a:extLst>
            </p:cNvPr>
            <p:cNvSpPr/>
            <p:nvPr/>
          </p:nvSpPr>
          <p:spPr>
            <a:xfrm>
              <a:off x="7018625" y="3552204"/>
              <a:ext cx="28585" cy="20439"/>
            </a:xfrm>
            <a:custGeom>
              <a:avLst/>
              <a:gdLst>
                <a:gd name="connsiteX0" fmla="*/ 28577 w 28585"/>
                <a:gd name="connsiteY0" fmla="*/ 5249 h 20439"/>
                <a:gd name="connsiteX1" fmla="*/ 24396 w 28585"/>
                <a:gd name="connsiteY1" fmla="*/ 19083 h 20439"/>
                <a:gd name="connsiteX2" fmla="*/ 23667 w 28585"/>
                <a:gd name="connsiteY2" fmla="*/ 20528 h 20439"/>
                <a:gd name="connsiteX3" fmla="*/ 346 w 28585"/>
                <a:gd name="connsiteY3" fmla="*/ 12326 h 20439"/>
                <a:gd name="connsiteX4" fmla="*/ 178 w 28585"/>
                <a:gd name="connsiteY4" fmla="*/ 11444 h 20439"/>
                <a:gd name="connsiteX5" fmla="*/ 4359 w 28585"/>
                <a:gd name="connsiteY5" fmla="*/ 665 h 20439"/>
                <a:gd name="connsiteX6" fmla="*/ 5249 w 28585"/>
                <a:gd name="connsiteY6" fmla="*/ 95 h 20439"/>
                <a:gd name="connsiteX7" fmla="*/ 28661 w 28585"/>
                <a:gd name="connsiteY7" fmla="*/ 3957 h 20439"/>
                <a:gd name="connsiteX8" fmla="*/ 28577 w 28585"/>
                <a:gd name="connsiteY8" fmla="*/ 5249 h 20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5" h="20439">
                  <a:moveTo>
                    <a:pt x="28577" y="5249"/>
                  </a:moveTo>
                  <a:cubicBezTo>
                    <a:pt x="28577" y="5249"/>
                    <a:pt x="24959" y="17472"/>
                    <a:pt x="24396" y="19083"/>
                  </a:cubicBezTo>
                  <a:cubicBezTo>
                    <a:pt x="23826" y="20687"/>
                    <a:pt x="23667" y="20528"/>
                    <a:pt x="23667" y="20528"/>
                  </a:cubicBezTo>
                  <a:cubicBezTo>
                    <a:pt x="23667" y="20528"/>
                    <a:pt x="825" y="12485"/>
                    <a:pt x="346" y="12326"/>
                  </a:cubicBezTo>
                  <a:cubicBezTo>
                    <a:pt x="-141" y="12166"/>
                    <a:pt x="178" y="11444"/>
                    <a:pt x="178" y="11444"/>
                  </a:cubicBezTo>
                  <a:cubicBezTo>
                    <a:pt x="178" y="11444"/>
                    <a:pt x="3964" y="1304"/>
                    <a:pt x="4359" y="665"/>
                  </a:cubicBezTo>
                  <a:cubicBezTo>
                    <a:pt x="4770" y="19"/>
                    <a:pt x="5249" y="95"/>
                    <a:pt x="5249" y="95"/>
                  </a:cubicBezTo>
                  <a:lnTo>
                    <a:pt x="28661" y="3957"/>
                  </a:lnTo>
                  <a:lnTo>
                    <a:pt x="28577" y="5249"/>
                  </a:lnTo>
                  <a:close/>
                </a:path>
              </a:pathLst>
            </a:custGeom>
            <a:solidFill>
              <a:srgbClr val="231F20"/>
            </a:solidFill>
            <a:ln w="7575" cap="flat">
              <a:noFill/>
              <a:prstDash val="solid"/>
              <a:round/>
            </a:ln>
          </p:spPr>
          <p:txBody>
            <a:bodyPr rtlCol="0" anchor="ctr"/>
            <a:lstStyle/>
            <a:p>
              <a:endParaRPr lang="en-GB"/>
            </a:p>
          </p:txBody>
        </p:sp>
        <p:sp>
          <p:nvSpPr>
            <p:cNvPr id="886" name="Freeform: Shape 885">
              <a:extLst>
                <a:ext uri="{FF2B5EF4-FFF2-40B4-BE49-F238E27FC236}">
                  <a16:creationId xmlns:a16="http://schemas.microsoft.com/office/drawing/2014/main" id="{BE38E8B7-6461-4A53-AE01-4403392A40AC}"/>
                </a:ext>
              </a:extLst>
            </p:cNvPr>
            <p:cNvSpPr/>
            <p:nvPr/>
          </p:nvSpPr>
          <p:spPr>
            <a:xfrm>
              <a:off x="7010011" y="3571682"/>
              <a:ext cx="28510" cy="25175"/>
            </a:xfrm>
            <a:custGeom>
              <a:avLst/>
              <a:gdLst>
                <a:gd name="connsiteX0" fmla="*/ 21901 w 28510"/>
                <a:gd name="connsiteY0" fmla="*/ 25277 h 25175"/>
                <a:gd name="connsiteX1" fmla="*/ 503 w 28510"/>
                <a:gd name="connsiteY1" fmla="*/ 12727 h 25175"/>
                <a:gd name="connsiteX2" fmla="*/ 184 w 28510"/>
                <a:gd name="connsiteY2" fmla="*/ 11602 h 25175"/>
                <a:gd name="connsiteX3" fmla="*/ 5733 w 28510"/>
                <a:gd name="connsiteY3" fmla="*/ 102 h 25175"/>
                <a:gd name="connsiteX4" fmla="*/ 28583 w 28510"/>
                <a:gd name="connsiteY4" fmla="*/ 10553 h 25175"/>
                <a:gd name="connsiteX5" fmla="*/ 21901 w 28510"/>
                <a:gd name="connsiteY5" fmla="*/ 25277 h 25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0" h="25175">
                  <a:moveTo>
                    <a:pt x="21901" y="25277"/>
                  </a:moveTo>
                  <a:cubicBezTo>
                    <a:pt x="21901" y="25277"/>
                    <a:pt x="1225" y="12971"/>
                    <a:pt x="503" y="12727"/>
                  </a:cubicBezTo>
                  <a:cubicBezTo>
                    <a:pt x="-219" y="12484"/>
                    <a:pt x="184" y="11602"/>
                    <a:pt x="184" y="11602"/>
                  </a:cubicBezTo>
                  <a:lnTo>
                    <a:pt x="5733" y="102"/>
                  </a:lnTo>
                  <a:lnTo>
                    <a:pt x="28583" y="10553"/>
                  </a:lnTo>
                  <a:lnTo>
                    <a:pt x="21901" y="25277"/>
                  </a:lnTo>
                  <a:close/>
                </a:path>
              </a:pathLst>
            </a:custGeom>
            <a:solidFill>
              <a:srgbClr val="231F20"/>
            </a:solidFill>
            <a:ln w="7575" cap="flat">
              <a:noFill/>
              <a:prstDash val="solid"/>
              <a:round/>
            </a:ln>
          </p:spPr>
          <p:txBody>
            <a:bodyPr rtlCol="0" anchor="ctr"/>
            <a:lstStyle/>
            <a:p>
              <a:endParaRPr lang="en-GB"/>
            </a:p>
          </p:txBody>
        </p:sp>
        <p:sp>
          <p:nvSpPr>
            <p:cNvPr id="887" name="Freeform: Shape 886">
              <a:extLst>
                <a:ext uri="{FF2B5EF4-FFF2-40B4-BE49-F238E27FC236}">
                  <a16:creationId xmlns:a16="http://schemas.microsoft.com/office/drawing/2014/main" id="{AB199983-1C5A-4DBE-9164-C300C6B89253}"/>
                </a:ext>
              </a:extLst>
            </p:cNvPr>
            <p:cNvSpPr/>
            <p:nvPr/>
          </p:nvSpPr>
          <p:spPr>
            <a:xfrm>
              <a:off x="7003646" y="3480080"/>
              <a:ext cx="12284" cy="16865"/>
            </a:xfrm>
            <a:custGeom>
              <a:avLst/>
              <a:gdLst>
                <a:gd name="connsiteX0" fmla="*/ 3160 w 12284"/>
                <a:gd name="connsiteY0" fmla="*/ 196 h 16865"/>
                <a:gd name="connsiteX1" fmla="*/ 1716 w 12284"/>
                <a:gd name="connsiteY1" fmla="*/ 120 h 16865"/>
                <a:gd name="connsiteX2" fmla="*/ 1078 w 12284"/>
                <a:gd name="connsiteY2" fmla="*/ 1002 h 16865"/>
                <a:gd name="connsiteX3" fmla="*/ 188 w 12284"/>
                <a:gd name="connsiteY3" fmla="*/ 3815 h 16865"/>
                <a:gd name="connsiteX4" fmla="*/ 507 w 12284"/>
                <a:gd name="connsiteY4" fmla="*/ 6627 h 16865"/>
                <a:gd name="connsiteX5" fmla="*/ 1397 w 12284"/>
                <a:gd name="connsiteY5" fmla="*/ 7433 h 16865"/>
                <a:gd name="connsiteX6" fmla="*/ 4285 w 12284"/>
                <a:gd name="connsiteY6" fmla="*/ 9447 h 16865"/>
                <a:gd name="connsiteX7" fmla="*/ 7105 w 12284"/>
                <a:gd name="connsiteY7" fmla="*/ 12184 h 16865"/>
                <a:gd name="connsiteX8" fmla="*/ 10085 w 12284"/>
                <a:gd name="connsiteY8" fmla="*/ 15962 h 16865"/>
                <a:gd name="connsiteX9" fmla="*/ 11773 w 12284"/>
                <a:gd name="connsiteY9" fmla="*/ 16927 h 16865"/>
                <a:gd name="connsiteX10" fmla="*/ 12335 w 12284"/>
                <a:gd name="connsiteY10" fmla="*/ 15559 h 16865"/>
                <a:gd name="connsiteX11" fmla="*/ 11529 w 12284"/>
                <a:gd name="connsiteY11" fmla="*/ 12503 h 16865"/>
                <a:gd name="connsiteX12" fmla="*/ 10002 w 12284"/>
                <a:gd name="connsiteY12" fmla="*/ 8322 h 16865"/>
                <a:gd name="connsiteX13" fmla="*/ 6862 w 12284"/>
                <a:gd name="connsiteY13" fmla="*/ 3009 h 16865"/>
                <a:gd name="connsiteX14" fmla="*/ 3160 w 12284"/>
                <a:gd name="connsiteY14" fmla="*/ 196 h 16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84" h="16865">
                  <a:moveTo>
                    <a:pt x="3160" y="196"/>
                  </a:moveTo>
                  <a:cubicBezTo>
                    <a:pt x="3160" y="196"/>
                    <a:pt x="2438" y="-47"/>
                    <a:pt x="1716" y="120"/>
                  </a:cubicBezTo>
                  <a:cubicBezTo>
                    <a:pt x="994" y="280"/>
                    <a:pt x="1313" y="440"/>
                    <a:pt x="1078" y="1002"/>
                  </a:cubicBezTo>
                  <a:cubicBezTo>
                    <a:pt x="834" y="1565"/>
                    <a:pt x="591" y="2849"/>
                    <a:pt x="188" y="3815"/>
                  </a:cubicBezTo>
                  <a:cubicBezTo>
                    <a:pt x="-215" y="4780"/>
                    <a:pt x="507" y="6627"/>
                    <a:pt x="507" y="6627"/>
                  </a:cubicBezTo>
                  <a:cubicBezTo>
                    <a:pt x="507" y="6627"/>
                    <a:pt x="994" y="7114"/>
                    <a:pt x="1397" y="7433"/>
                  </a:cubicBezTo>
                  <a:cubicBezTo>
                    <a:pt x="1800" y="7760"/>
                    <a:pt x="2438" y="8239"/>
                    <a:pt x="4285" y="9447"/>
                  </a:cubicBezTo>
                  <a:cubicBezTo>
                    <a:pt x="6140" y="10656"/>
                    <a:pt x="6300" y="11218"/>
                    <a:pt x="7105" y="12184"/>
                  </a:cubicBezTo>
                  <a:cubicBezTo>
                    <a:pt x="7911" y="13149"/>
                    <a:pt x="9599" y="15483"/>
                    <a:pt x="10085" y="15962"/>
                  </a:cubicBezTo>
                  <a:cubicBezTo>
                    <a:pt x="10564" y="16441"/>
                    <a:pt x="11051" y="16927"/>
                    <a:pt x="11773" y="16927"/>
                  </a:cubicBezTo>
                  <a:cubicBezTo>
                    <a:pt x="12495" y="16927"/>
                    <a:pt x="12335" y="15962"/>
                    <a:pt x="12335" y="15559"/>
                  </a:cubicBezTo>
                  <a:cubicBezTo>
                    <a:pt x="12335" y="15164"/>
                    <a:pt x="11773" y="13788"/>
                    <a:pt x="11529" y="12503"/>
                  </a:cubicBezTo>
                  <a:cubicBezTo>
                    <a:pt x="11286" y="11218"/>
                    <a:pt x="10564" y="9691"/>
                    <a:pt x="10002" y="8322"/>
                  </a:cubicBezTo>
                  <a:cubicBezTo>
                    <a:pt x="9439" y="6954"/>
                    <a:pt x="7995" y="4301"/>
                    <a:pt x="6862" y="3009"/>
                  </a:cubicBezTo>
                  <a:cubicBezTo>
                    <a:pt x="5737" y="1724"/>
                    <a:pt x="3160" y="196"/>
                    <a:pt x="3160" y="196"/>
                  </a:cubicBezTo>
                  <a:close/>
                </a:path>
              </a:pathLst>
            </a:custGeom>
            <a:solidFill>
              <a:srgbClr val="231F20"/>
            </a:solidFill>
            <a:ln w="7575" cap="flat">
              <a:noFill/>
              <a:prstDash val="solid"/>
              <a:round/>
            </a:ln>
          </p:spPr>
          <p:txBody>
            <a:bodyPr rtlCol="0" anchor="ctr"/>
            <a:lstStyle/>
            <a:p>
              <a:endParaRPr lang="en-GB"/>
            </a:p>
          </p:txBody>
        </p:sp>
        <p:sp>
          <p:nvSpPr>
            <p:cNvPr id="888" name="Freeform: Shape 887">
              <a:extLst>
                <a:ext uri="{FF2B5EF4-FFF2-40B4-BE49-F238E27FC236}">
                  <a16:creationId xmlns:a16="http://schemas.microsoft.com/office/drawing/2014/main" id="{7C86F321-B9FD-4237-886A-C12907065544}"/>
                </a:ext>
              </a:extLst>
            </p:cNvPr>
            <p:cNvSpPr/>
            <p:nvPr/>
          </p:nvSpPr>
          <p:spPr>
            <a:xfrm>
              <a:off x="7002510" y="3497508"/>
              <a:ext cx="17103" cy="26253"/>
            </a:xfrm>
            <a:custGeom>
              <a:avLst/>
              <a:gdLst>
                <a:gd name="connsiteX0" fmla="*/ 998 w 17103"/>
                <a:gd name="connsiteY0" fmla="*/ 314 h 26253"/>
                <a:gd name="connsiteX1" fmla="*/ 117 w 17103"/>
                <a:gd name="connsiteY1" fmla="*/ 9246 h 26253"/>
                <a:gd name="connsiteX2" fmla="*/ 595 w 17103"/>
                <a:gd name="connsiteY2" fmla="*/ 12621 h 26253"/>
                <a:gd name="connsiteX3" fmla="*/ 16604 w 17103"/>
                <a:gd name="connsiteY3" fmla="*/ 26296 h 26253"/>
                <a:gd name="connsiteX4" fmla="*/ 17166 w 17103"/>
                <a:gd name="connsiteY4" fmla="*/ 25893 h 26253"/>
                <a:gd name="connsiteX5" fmla="*/ 16771 w 17103"/>
                <a:gd name="connsiteY5" fmla="*/ 13267 h 26253"/>
                <a:gd name="connsiteX6" fmla="*/ 2047 w 17103"/>
                <a:gd name="connsiteY6" fmla="*/ 71 h 26253"/>
                <a:gd name="connsiteX7" fmla="*/ 998 w 17103"/>
                <a:gd name="connsiteY7" fmla="*/ 314 h 2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3" h="26253">
                  <a:moveTo>
                    <a:pt x="998" y="314"/>
                  </a:moveTo>
                  <a:cubicBezTo>
                    <a:pt x="998" y="314"/>
                    <a:pt x="352" y="6509"/>
                    <a:pt x="117" y="9246"/>
                  </a:cubicBezTo>
                  <a:cubicBezTo>
                    <a:pt x="-127" y="11982"/>
                    <a:pt x="595" y="12621"/>
                    <a:pt x="595" y="12621"/>
                  </a:cubicBezTo>
                  <a:cubicBezTo>
                    <a:pt x="595" y="12621"/>
                    <a:pt x="15965" y="26136"/>
                    <a:pt x="16604" y="26296"/>
                  </a:cubicBezTo>
                  <a:cubicBezTo>
                    <a:pt x="17250" y="26455"/>
                    <a:pt x="17166" y="25893"/>
                    <a:pt x="17166" y="25893"/>
                  </a:cubicBezTo>
                  <a:lnTo>
                    <a:pt x="16771" y="13267"/>
                  </a:lnTo>
                  <a:lnTo>
                    <a:pt x="2047" y="71"/>
                  </a:lnTo>
                  <a:lnTo>
                    <a:pt x="998" y="314"/>
                  </a:lnTo>
                  <a:close/>
                </a:path>
              </a:pathLst>
            </a:custGeom>
            <a:solidFill>
              <a:srgbClr val="231F20"/>
            </a:solidFill>
            <a:ln w="7575" cap="flat">
              <a:noFill/>
              <a:prstDash val="solid"/>
              <a:round/>
            </a:ln>
          </p:spPr>
          <p:txBody>
            <a:bodyPr rtlCol="0" anchor="ctr"/>
            <a:lstStyle/>
            <a:p>
              <a:endParaRPr lang="en-GB"/>
            </a:p>
          </p:txBody>
        </p:sp>
        <p:sp>
          <p:nvSpPr>
            <p:cNvPr id="889" name="Freeform: Shape 888">
              <a:extLst>
                <a:ext uri="{FF2B5EF4-FFF2-40B4-BE49-F238E27FC236}">
                  <a16:creationId xmlns:a16="http://schemas.microsoft.com/office/drawing/2014/main" id="{F882B4C9-35D2-4D8F-97F8-8890FF76F32B}"/>
                </a:ext>
              </a:extLst>
            </p:cNvPr>
            <p:cNvSpPr/>
            <p:nvPr/>
          </p:nvSpPr>
          <p:spPr>
            <a:xfrm>
              <a:off x="7000789" y="3520394"/>
              <a:ext cx="18828" cy="24382"/>
            </a:xfrm>
            <a:custGeom>
              <a:avLst/>
              <a:gdLst>
                <a:gd name="connsiteX0" fmla="*/ 18895 w 18828"/>
                <a:gd name="connsiteY0" fmla="*/ 14927 h 24382"/>
                <a:gd name="connsiteX1" fmla="*/ 17367 w 18828"/>
                <a:gd name="connsiteY1" fmla="*/ 24011 h 24382"/>
                <a:gd name="connsiteX2" fmla="*/ 15679 w 18828"/>
                <a:gd name="connsiteY2" fmla="*/ 24094 h 24382"/>
                <a:gd name="connsiteX3" fmla="*/ 1032 w 18828"/>
                <a:gd name="connsiteY3" fmla="*/ 12586 h 24382"/>
                <a:gd name="connsiteX4" fmla="*/ 66 w 18828"/>
                <a:gd name="connsiteY4" fmla="*/ 10739 h 24382"/>
                <a:gd name="connsiteX5" fmla="*/ 712 w 18828"/>
                <a:gd name="connsiteY5" fmla="*/ 849 h 24382"/>
                <a:gd name="connsiteX6" fmla="*/ 2164 w 18828"/>
                <a:gd name="connsiteY6" fmla="*/ 363 h 24382"/>
                <a:gd name="connsiteX7" fmla="*/ 18895 w 18828"/>
                <a:gd name="connsiteY7" fmla="*/ 14927 h 2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8" h="24382">
                  <a:moveTo>
                    <a:pt x="18895" y="14927"/>
                  </a:moveTo>
                  <a:cubicBezTo>
                    <a:pt x="18895" y="14927"/>
                    <a:pt x="17602" y="23045"/>
                    <a:pt x="17367" y="24011"/>
                  </a:cubicBezTo>
                  <a:cubicBezTo>
                    <a:pt x="17124" y="24976"/>
                    <a:pt x="15679" y="24094"/>
                    <a:pt x="15679" y="24094"/>
                  </a:cubicBezTo>
                  <a:cubicBezTo>
                    <a:pt x="15679" y="24094"/>
                    <a:pt x="1754" y="13072"/>
                    <a:pt x="1032" y="12586"/>
                  </a:cubicBezTo>
                  <a:cubicBezTo>
                    <a:pt x="309" y="12107"/>
                    <a:pt x="66" y="10739"/>
                    <a:pt x="66" y="10739"/>
                  </a:cubicBezTo>
                  <a:cubicBezTo>
                    <a:pt x="66" y="10739"/>
                    <a:pt x="553" y="2210"/>
                    <a:pt x="712" y="849"/>
                  </a:cubicBezTo>
                  <a:cubicBezTo>
                    <a:pt x="872" y="-527"/>
                    <a:pt x="2164" y="363"/>
                    <a:pt x="2164" y="363"/>
                  </a:cubicBezTo>
                  <a:lnTo>
                    <a:pt x="18895" y="14927"/>
                  </a:lnTo>
                  <a:close/>
                </a:path>
              </a:pathLst>
            </a:custGeom>
            <a:solidFill>
              <a:srgbClr val="231F20"/>
            </a:solidFill>
            <a:ln w="7575" cap="flat">
              <a:noFill/>
              <a:prstDash val="solid"/>
              <a:round/>
            </a:ln>
          </p:spPr>
          <p:txBody>
            <a:bodyPr rtlCol="0" anchor="ctr"/>
            <a:lstStyle/>
            <a:p>
              <a:endParaRPr lang="en-GB"/>
            </a:p>
          </p:txBody>
        </p:sp>
        <p:sp>
          <p:nvSpPr>
            <p:cNvPr id="890" name="Freeform: Shape 889">
              <a:extLst>
                <a:ext uri="{FF2B5EF4-FFF2-40B4-BE49-F238E27FC236}">
                  <a16:creationId xmlns:a16="http://schemas.microsoft.com/office/drawing/2014/main" id="{FA13683B-5AE0-43F0-8807-623249306AD5}"/>
                </a:ext>
              </a:extLst>
            </p:cNvPr>
            <p:cNvSpPr/>
            <p:nvPr/>
          </p:nvSpPr>
          <p:spPr>
            <a:xfrm>
              <a:off x="6998942" y="3541460"/>
              <a:ext cx="15924" cy="21835"/>
            </a:xfrm>
            <a:custGeom>
              <a:avLst/>
              <a:gdLst>
                <a:gd name="connsiteX0" fmla="*/ 15990 w 15924"/>
                <a:gd name="connsiteY0" fmla="*/ 14058 h 21835"/>
                <a:gd name="connsiteX1" fmla="*/ 14142 w 15924"/>
                <a:gd name="connsiteY1" fmla="*/ 21059 h 21835"/>
                <a:gd name="connsiteX2" fmla="*/ 11969 w 15924"/>
                <a:gd name="connsiteY2" fmla="*/ 21219 h 21835"/>
                <a:gd name="connsiteX3" fmla="*/ 1266 w 15924"/>
                <a:gd name="connsiteY3" fmla="*/ 11725 h 21835"/>
                <a:gd name="connsiteX4" fmla="*/ 65 w 15924"/>
                <a:gd name="connsiteY4" fmla="*/ 9954 h 21835"/>
                <a:gd name="connsiteX5" fmla="*/ 384 w 15924"/>
                <a:gd name="connsiteY5" fmla="*/ 3120 h 21835"/>
                <a:gd name="connsiteX6" fmla="*/ 2398 w 15924"/>
                <a:gd name="connsiteY6" fmla="*/ 300 h 21835"/>
                <a:gd name="connsiteX7" fmla="*/ 15914 w 15924"/>
                <a:gd name="connsiteY7" fmla="*/ 12128 h 21835"/>
                <a:gd name="connsiteX8" fmla="*/ 15990 w 15924"/>
                <a:gd name="connsiteY8" fmla="*/ 14058 h 2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24" h="21835">
                  <a:moveTo>
                    <a:pt x="15990" y="14058"/>
                  </a:moveTo>
                  <a:cubicBezTo>
                    <a:pt x="15990" y="14058"/>
                    <a:pt x="14621" y="19204"/>
                    <a:pt x="14142" y="21059"/>
                  </a:cubicBezTo>
                  <a:cubicBezTo>
                    <a:pt x="13656" y="22906"/>
                    <a:pt x="11969" y="21219"/>
                    <a:pt x="11969" y="21219"/>
                  </a:cubicBezTo>
                  <a:cubicBezTo>
                    <a:pt x="11969" y="21219"/>
                    <a:pt x="2474" y="12690"/>
                    <a:pt x="1266" y="11725"/>
                  </a:cubicBezTo>
                  <a:cubicBezTo>
                    <a:pt x="65" y="10759"/>
                    <a:pt x="65" y="9954"/>
                    <a:pt x="65" y="9954"/>
                  </a:cubicBezTo>
                  <a:cubicBezTo>
                    <a:pt x="65" y="9954"/>
                    <a:pt x="300" y="7301"/>
                    <a:pt x="384" y="3120"/>
                  </a:cubicBezTo>
                  <a:cubicBezTo>
                    <a:pt x="460" y="-1061"/>
                    <a:pt x="2398" y="300"/>
                    <a:pt x="2398" y="300"/>
                  </a:cubicBezTo>
                  <a:lnTo>
                    <a:pt x="15914" y="12128"/>
                  </a:lnTo>
                  <a:lnTo>
                    <a:pt x="15990" y="14058"/>
                  </a:lnTo>
                  <a:close/>
                </a:path>
              </a:pathLst>
            </a:custGeom>
            <a:solidFill>
              <a:srgbClr val="231F20"/>
            </a:solidFill>
            <a:ln w="7575" cap="flat">
              <a:noFill/>
              <a:prstDash val="solid"/>
              <a:round/>
            </a:ln>
          </p:spPr>
          <p:txBody>
            <a:bodyPr rtlCol="0" anchor="ctr"/>
            <a:lstStyle/>
            <a:p>
              <a:endParaRPr lang="en-GB"/>
            </a:p>
          </p:txBody>
        </p:sp>
        <p:sp>
          <p:nvSpPr>
            <p:cNvPr id="891" name="Freeform: Shape 890">
              <a:extLst>
                <a:ext uri="{FF2B5EF4-FFF2-40B4-BE49-F238E27FC236}">
                  <a16:creationId xmlns:a16="http://schemas.microsoft.com/office/drawing/2014/main" id="{811DE16F-4149-4384-851F-FDB2CC270378}"/>
                </a:ext>
              </a:extLst>
            </p:cNvPr>
            <p:cNvSpPr/>
            <p:nvPr/>
          </p:nvSpPr>
          <p:spPr>
            <a:xfrm>
              <a:off x="6997657" y="3563791"/>
              <a:ext cx="11630" cy="15932"/>
            </a:xfrm>
            <a:custGeom>
              <a:avLst/>
              <a:gdLst>
                <a:gd name="connsiteX0" fmla="*/ 1827 w 11630"/>
                <a:gd name="connsiteY0" fmla="*/ 96 h 15932"/>
                <a:gd name="connsiteX1" fmla="*/ 11161 w 11630"/>
                <a:gd name="connsiteY1" fmla="*/ 6132 h 15932"/>
                <a:gd name="connsiteX2" fmla="*/ 11564 w 11630"/>
                <a:gd name="connsiteY2" fmla="*/ 7743 h 15932"/>
                <a:gd name="connsiteX3" fmla="*/ 7300 w 11630"/>
                <a:gd name="connsiteY3" fmla="*/ 16029 h 15932"/>
                <a:gd name="connsiteX4" fmla="*/ 63 w 11630"/>
                <a:gd name="connsiteY4" fmla="*/ 9674 h 15932"/>
                <a:gd name="connsiteX5" fmla="*/ 862 w 11630"/>
                <a:gd name="connsiteY5" fmla="*/ 340 h 15932"/>
                <a:gd name="connsiteX6" fmla="*/ 1827 w 11630"/>
                <a:gd name="connsiteY6" fmla="*/ 96 h 1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30" h="15932">
                  <a:moveTo>
                    <a:pt x="1827" y="96"/>
                  </a:moveTo>
                  <a:cubicBezTo>
                    <a:pt x="1827" y="96"/>
                    <a:pt x="10272" y="5813"/>
                    <a:pt x="11161" y="6132"/>
                  </a:cubicBezTo>
                  <a:cubicBezTo>
                    <a:pt x="12043" y="6451"/>
                    <a:pt x="11564" y="7743"/>
                    <a:pt x="11564" y="7743"/>
                  </a:cubicBezTo>
                  <a:lnTo>
                    <a:pt x="7300" y="16029"/>
                  </a:lnTo>
                  <a:lnTo>
                    <a:pt x="63" y="9674"/>
                  </a:lnTo>
                  <a:lnTo>
                    <a:pt x="862" y="340"/>
                  </a:lnTo>
                  <a:lnTo>
                    <a:pt x="1827" y="96"/>
                  </a:lnTo>
                  <a:close/>
                </a:path>
              </a:pathLst>
            </a:custGeom>
            <a:solidFill>
              <a:srgbClr val="231F20"/>
            </a:solidFill>
            <a:ln w="7575" cap="flat">
              <a:noFill/>
              <a:prstDash val="solid"/>
              <a:round/>
            </a:ln>
          </p:spPr>
          <p:txBody>
            <a:bodyPr rtlCol="0" anchor="ctr"/>
            <a:lstStyle/>
            <a:p>
              <a:endParaRPr lang="en-GB"/>
            </a:p>
          </p:txBody>
        </p:sp>
        <p:sp>
          <p:nvSpPr>
            <p:cNvPr id="892" name="Freeform: Shape 891">
              <a:extLst>
                <a:ext uri="{FF2B5EF4-FFF2-40B4-BE49-F238E27FC236}">
                  <a16:creationId xmlns:a16="http://schemas.microsoft.com/office/drawing/2014/main" id="{730C6409-A323-44EF-BBD7-8E485E001155}"/>
                </a:ext>
              </a:extLst>
            </p:cNvPr>
            <p:cNvSpPr/>
            <p:nvPr/>
          </p:nvSpPr>
          <p:spPr>
            <a:xfrm>
              <a:off x="6984931" y="3478603"/>
              <a:ext cx="12961" cy="14883"/>
            </a:xfrm>
            <a:custGeom>
              <a:avLst/>
              <a:gdLst>
                <a:gd name="connsiteX0" fmla="*/ 11332 w 12961"/>
                <a:gd name="connsiteY0" fmla="*/ 61 h 14883"/>
                <a:gd name="connsiteX1" fmla="*/ 12222 w 12961"/>
                <a:gd name="connsiteY1" fmla="*/ 144 h 14883"/>
                <a:gd name="connsiteX2" fmla="*/ 13020 w 12961"/>
                <a:gd name="connsiteY2" fmla="*/ 547 h 14883"/>
                <a:gd name="connsiteX3" fmla="*/ 12944 w 12961"/>
                <a:gd name="connsiteY3" fmla="*/ 7464 h 14883"/>
                <a:gd name="connsiteX4" fmla="*/ 12541 w 12961"/>
                <a:gd name="connsiteY4" fmla="*/ 7548 h 14883"/>
                <a:gd name="connsiteX5" fmla="*/ 9166 w 12961"/>
                <a:gd name="connsiteY5" fmla="*/ 8833 h 14883"/>
                <a:gd name="connsiteX6" fmla="*/ 3290 w 12961"/>
                <a:gd name="connsiteY6" fmla="*/ 13013 h 14883"/>
                <a:gd name="connsiteX7" fmla="*/ 637 w 12961"/>
                <a:gd name="connsiteY7" fmla="*/ 14944 h 14883"/>
                <a:gd name="connsiteX8" fmla="*/ 75 w 12961"/>
                <a:gd name="connsiteY8" fmla="*/ 14222 h 14883"/>
                <a:gd name="connsiteX9" fmla="*/ 3131 w 12961"/>
                <a:gd name="connsiteY9" fmla="*/ 8346 h 14883"/>
                <a:gd name="connsiteX10" fmla="*/ 11332 w 12961"/>
                <a:gd name="connsiteY10" fmla="*/ 61 h 14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1" h="14883">
                  <a:moveTo>
                    <a:pt x="11332" y="61"/>
                  </a:moveTo>
                  <a:cubicBezTo>
                    <a:pt x="11332" y="61"/>
                    <a:pt x="11735" y="144"/>
                    <a:pt x="12222" y="144"/>
                  </a:cubicBezTo>
                  <a:cubicBezTo>
                    <a:pt x="12701" y="144"/>
                    <a:pt x="13020" y="547"/>
                    <a:pt x="13020" y="547"/>
                  </a:cubicBezTo>
                  <a:lnTo>
                    <a:pt x="12944" y="7464"/>
                  </a:lnTo>
                  <a:lnTo>
                    <a:pt x="12541" y="7548"/>
                  </a:lnTo>
                  <a:cubicBezTo>
                    <a:pt x="12541" y="7548"/>
                    <a:pt x="10610" y="8270"/>
                    <a:pt x="9166" y="8833"/>
                  </a:cubicBezTo>
                  <a:cubicBezTo>
                    <a:pt x="7714" y="9395"/>
                    <a:pt x="4256" y="12611"/>
                    <a:pt x="3290" y="13013"/>
                  </a:cubicBezTo>
                  <a:cubicBezTo>
                    <a:pt x="2325" y="13416"/>
                    <a:pt x="1359" y="14944"/>
                    <a:pt x="637" y="14944"/>
                  </a:cubicBezTo>
                  <a:cubicBezTo>
                    <a:pt x="-92" y="14944"/>
                    <a:pt x="75" y="14222"/>
                    <a:pt x="75" y="14222"/>
                  </a:cubicBezTo>
                  <a:cubicBezTo>
                    <a:pt x="75" y="14222"/>
                    <a:pt x="478" y="12937"/>
                    <a:pt x="3131" y="8346"/>
                  </a:cubicBezTo>
                  <a:cubicBezTo>
                    <a:pt x="5783" y="3763"/>
                    <a:pt x="11332" y="61"/>
                    <a:pt x="11332" y="61"/>
                  </a:cubicBezTo>
                  <a:close/>
                </a:path>
              </a:pathLst>
            </a:custGeom>
            <a:solidFill>
              <a:srgbClr val="231F20"/>
            </a:solidFill>
            <a:ln w="7575" cap="flat">
              <a:noFill/>
              <a:prstDash val="solid"/>
              <a:round/>
            </a:ln>
          </p:spPr>
          <p:txBody>
            <a:bodyPr rtlCol="0" anchor="ctr"/>
            <a:lstStyle/>
            <a:p>
              <a:endParaRPr lang="en-GB"/>
            </a:p>
          </p:txBody>
        </p:sp>
        <p:sp>
          <p:nvSpPr>
            <p:cNvPr id="893" name="Freeform: Shape 892">
              <a:extLst>
                <a:ext uri="{FF2B5EF4-FFF2-40B4-BE49-F238E27FC236}">
                  <a16:creationId xmlns:a16="http://schemas.microsoft.com/office/drawing/2014/main" id="{77C9A455-FC87-49E1-9DEB-077C1EE2CEAE}"/>
                </a:ext>
              </a:extLst>
            </p:cNvPr>
            <p:cNvSpPr/>
            <p:nvPr/>
          </p:nvSpPr>
          <p:spPr>
            <a:xfrm>
              <a:off x="6977030" y="3496785"/>
              <a:ext cx="19658" cy="20995"/>
            </a:xfrm>
            <a:custGeom>
              <a:avLst/>
              <a:gdLst>
                <a:gd name="connsiteX0" fmla="*/ 18350 w 19658"/>
                <a:gd name="connsiteY0" fmla="*/ 70 h 20995"/>
                <a:gd name="connsiteX1" fmla="*/ 19558 w 19658"/>
                <a:gd name="connsiteY1" fmla="*/ 70 h 20995"/>
                <a:gd name="connsiteX2" fmla="*/ 19475 w 19658"/>
                <a:gd name="connsiteY2" fmla="*/ 1924 h 20995"/>
                <a:gd name="connsiteX3" fmla="*/ 19072 w 19658"/>
                <a:gd name="connsiteY3" fmla="*/ 9883 h 20995"/>
                <a:gd name="connsiteX4" fmla="*/ 18593 w 19658"/>
                <a:gd name="connsiteY4" fmla="*/ 11973 h 20995"/>
                <a:gd name="connsiteX5" fmla="*/ 973 w 19658"/>
                <a:gd name="connsiteY5" fmla="*/ 21064 h 20995"/>
                <a:gd name="connsiteX6" fmla="*/ 167 w 19658"/>
                <a:gd name="connsiteY6" fmla="*/ 20016 h 20995"/>
                <a:gd name="connsiteX7" fmla="*/ 973 w 19658"/>
                <a:gd name="connsiteY7" fmla="*/ 18495 h 20995"/>
                <a:gd name="connsiteX8" fmla="*/ 1132 w 19658"/>
                <a:gd name="connsiteY8" fmla="*/ 15196 h 20995"/>
                <a:gd name="connsiteX9" fmla="*/ 2987 w 19658"/>
                <a:gd name="connsiteY9" fmla="*/ 9723 h 20995"/>
                <a:gd name="connsiteX10" fmla="*/ 4591 w 19658"/>
                <a:gd name="connsiteY10" fmla="*/ 6827 h 20995"/>
                <a:gd name="connsiteX11" fmla="*/ 6522 w 19658"/>
                <a:gd name="connsiteY11" fmla="*/ 5702 h 20995"/>
                <a:gd name="connsiteX12" fmla="*/ 8293 w 19658"/>
                <a:gd name="connsiteY12" fmla="*/ 5383 h 20995"/>
                <a:gd name="connsiteX13" fmla="*/ 18350 w 19658"/>
                <a:gd name="connsiteY13" fmla="*/ 70 h 2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58" h="20995">
                  <a:moveTo>
                    <a:pt x="18350" y="70"/>
                  </a:moveTo>
                  <a:lnTo>
                    <a:pt x="19558" y="70"/>
                  </a:lnTo>
                  <a:cubicBezTo>
                    <a:pt x="19953" y="70"/>
                    <a:pt x="19475" y="1924"/>
                    <a:pt x="19475" y="1924"/>
                  </a:cubicBezTo>
                  <a:cubicBezTo>
                    <a:pt x="19475" y="1924"/>
                    <a:pt x="19072" y="7154"/>
                    <a:pt x="19072" y="9883"/>
                  </a:cubicBezTo>
                  <a:cubicBezTo>
                    <a:pt x="19072" y="12619"/>
                    <a:pt x="18593" y="11973"/>
                    <a:pt x="18593" y="11973"/>
                  </a:cubicBezTo>
                  <a:cubicBezTo>
                    <a:pt x="18593" y="11973"/>
                    <a:pt x="1695" y="21148"/>
                    <a:pt x="973" y="21064"/>
                  </a:cubicBezTo>
                  <a:cubicBezTo>
                    <a:pt x="251" y="20981"/>
                    <a:pt x="486" y="20662"/>
                    <a:pt x="167" y="20016"/>
                  </a:cubicBezTo>
                  <a:cubicBezTo>
                    <a:pt x="-152" y="19377"/>
                    <a:pt x="251" y="19058"/>
                    <a:pt x="973" y="18495"/>
                  </a:cubicBezTo>
                  <a:cubicBezTo>
                    <a:pt x="1695" y="17933"/>
                    <a:pt x="1132" y="17203"/>
                    <a:pt x="1132" y="15196"/>
                  </a:cubicBezTo>
                  <a:cubicBezTo>
                    <a:pt x="1132" y="13182"/>
                    <a:pt x="2022" y="12133"/>
                    <a:pt x="2987" y="9723"/>
                  </a:cubicBezTo>
                  <a:cubicBezTo>
                    <a:pt x="3953" y="7314"/>
                    <a:pt x="3466" y="8842"/>
                    <a:pt x="4591" y="6827"/>
                  </a:cubicBezTo>
                  <a:cubicBezTo>
                    <a:pt x="5716" y="4813"/>
                    <a:pt x="5397" y="6021"/>
                    <a:pt x="6522" y="5702"/>
                  </a:cubicBezTo>
                  <a:cubicBezTo>
                    <a:pt x="7647" y="5383"/>
                    <a:pt x="8293" y="5383"/>
                    <a:pt x="8293" y="5383"/>
                  </a:cubicBezTo>
                  <a:lnTo>
                    <a:pt x="18350" y="70"/>
                  </a:lnTo>
                  <a:close/>
                </a:path>
              </a:pathLst>
            </a:custGeom>
            <a:solidFill>
              <a:srgbClr val="231F20"/>
            </a:solidFill>
            <a:ln w="7575" cap="flat">
              <a:noFill/>
              <a:prstDash val="solid"/>
              <a:round/>
            </a:ln>
          </p:spPr>
          <p:txBody>
            <a:bodyPr rtlCol="0" anchor="ctr"/>
            <a:lstStyle/>
            <a:p>
              <a:endParaRPr lang="en-GB"/>
            </a:p>
          </p:txBody>
        </p:sp>
        <p:sp>
          <p:nvSpPr>
            <p:cNvPr id="894" name="Freeform: Shape 893">
              <a:extLst>
                <a:ext uri="{FF2B5EF4-FFF2-40B4-BE49-F238E27FC236}">
                  <a16:creationId xmlns:a16="http://schemas.microsoft.com/office/drawing/2014/main" id="{4859F3C9-1F4B-4BC4-AAF1-42978F2ECB0C}"/>
                </a:ext>
              </a:extLst>
            </p:cNvPr>
            <p:cNvSpPr/>
            <p:nvPr/>
          </p:nvSpPr>
          <p:spPr>
            <a:xfrm>
              <a:off x="6974884" y="3518503"/>
              <a:ext cx="20525" cy="22313"/>
            </a:xfrm>
            <a:custGeom>
              <a:avLst/>
              <a:gdLst>
                <a:gd name="connsiteX0" fmla="*/ 18481 w 20525"/>
                <a:gd name="connsiteY0" fmla="*/ 79 h 22313"/>
                <a:gd name="connsiteX1" fmla="*/ 20245 w 20525"/>
                <a:gd name="connsiteY1" fmla="*/ 406 h 22313"/>
                <a:gd name="connsiteX2" fmla="*/ 20488 w 20525"/>
                <a:gd name="connsiteY2" fmla="*/ 1455 h 22313"/>
                <a:gd name="connsiteX3" fmla="*/ 19766 w 20525"/>
                <a:gd name="connsiteY3" fmla="*/ 9094 h 22313"/>
                <a:gd name="connsiteX4" fmla="*/ 18725 w 20525"/>
                <a:gd name="connsiteY4" fmla="*/ 11025 h 22313"/>
                <a:gd name="connsiteX5" fmla="*/ 2465 w 20525"/>
                <a:gd name="connsiteY5" fmla="*/ 21963 h 22313"/>
                <a:gd name="connsiteX6" fmla="*/ 56 w 20525"/>
                <a:gd name="connsiteY6" fmla="*/ 21241 h 22313"/>
                <a:gd name="connsiteX7" fmla="*/ 618 w 20525"/>
                <a:gd name="connsiteY7" fmla="*/ 9657 h 22313"/>
                <a:gd name="connsiteX8" fmla="*/ 2070 w 20525"/>
                <a:gd name="connsiteY8" fmla="*/ 8927 h 22313"/>
                <a:gd name="connsiteX9" fmla="*/ 18079 w 20525"/>
                <a:gd name="connsiteY9" fmla="*/ 649 h 22313"/>
                <a:gd name="connsiteX10" fmla="*/ 18481 w 20525"/>
                <a:gd name="connsiteY10" fmla="*/ 79 h 2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25" h="22313">
                  <a:moveTo>
                    <a:pt x="18481" y="79"/>
                  </a:moveTo>
                  <a:cubicBezTo>
                    <a:pt x="18481" y="79"/>
                    <a:pt x="19690" y="79"/>
                    <a:pt x="20245" y="406"/>
                  </a:cubicBezTo>
                  <a:cubicBezTo>
                    <a:pt x="20815" y="725"/>
                    <a:pt x="20488" y="1455"/>
                    <a:pt x="20488" y="1455"/>
                  </a:cubicBezTo>
                  <a:cubicBezTo>
                    <a:pt x="20488" y="1455"/>
                    <a:pt x="19690" y="7885"/>
                    <a:pt x="19766" y="9094"/>
                  </a:cubicBezTo>
                  <a:cubicBezTo>
                    <a:pt x="19850" y="10303"/>
                    <a:pt x="18725" y="11025"/>
                    <a:pt x="18725" y="11025"/>
                  </a:cubicBezTo>
                  <a:cubicBezTo>
                    <a:pt x="18725" y="11025"/>
                    <a:pt x="4320" y="20679"/>
                    <a:pt x="2465" y="21963"/>
                  </a:cubicBezTo>
                  <a:cubicBezTo>
                    <a:pt x="618" y="23248"/>
                    <a:pt x="56" y="21241"/>
                    <a:pt x="56" y="21241"/>
                  </a:cubicBezTo>
                  <a:cubicBezTo>
                    <a:pt x="56" y="21241"/>
                    <a:pt x="542" y="10698"/>
                    <a:pt x="618" y="9657"/>
                  </a:cubicBezTo>
                  <a:cubicBezTo>
                    <a:pt x="702" y="8608"/>
                    <a:pt x="2070" y="8927"/>
                    <a:pt x="2070" y="8927"/>
                  </a:cubicBezTo>
                  <a:lnTo>
                    <a:pt x="18079" y="649"/>
                  </a:lnTo>
                  <a:lnTo>
                    <a:pt x="18481" y="79"/>
                  </a:lnTo>
                  <a:close/>
                </a:path>
              </a:pathLst>
            </a:custGeom>
            <a:solidFill>
              <a:srgbClr val="231F20"/>
            </a:solidFill>
            <a:ln w="7575" cap="flat">
              <a:noFill/>
              <a:prstDash val="solid"/>
              <a:round/>
            </a:ln>
          </p:spPr>
          <p:txBody>
            <a:bodyPr rtlCol="0" anchor="ctr"/>
            <a:lstStyle/>
            <a:p>
              <a:endParaRPr lang="en-GB"/>
            </a:p>
          </p:txBody>
        </p:sp>
        <p:sp>
          <p:nvSpPr>
            <p:cNvPr id="895" name="Freeform: Shape 894">
              <a:extLst>
                <a:ext uri="{FF2B5EF4-FFF2-40B4-BE49-F238E27FC236}">
                  <a16:creationId xmlns:a16="http://schemas.microsoft.com/office/drawing/2014/main" id="{B360B5FA-8BBD-4F2B-9574-606E67DFEBA1}"/>
                </a:ext>
              </a:extLst>
            </p:cNvPr>
            <p:cNvSpPr/>
            <p:nvPr/>
          </p:nvSpPr>
          <p:spPr>
            <a:xfrm>
              <a:off x="6974698" y="3540546"/>
              <a:ext cx="18724" cy="20362"/>
            </a:xfrm>
            <a:custGeom>
              <a:avLst/>
              <a:gdLst>
                <a:gd name="connsiteX0" fmla="*/ 18750 w 18724"/>
                <a:gd name="connsiteY0" fmla="*/ 977 h 20362"/>
                <a:gd name="connsiteX1" fmla="*/ 18750 w 18724"/>
                <a:gd name="connsiteY1" fmla="*/ 10068 h 20362"/>
                <a:gd name="connsiteX2" fmla="*/ 17701 w 18724"/>
                <a:gd name="connsiteY2" fmla="*/ 11672 h 20362"/>
                <a:gd name="connsiteX3" fmla="*/ 6117 w 18724"/>
                <a:gd name="connsiteY3" fmla="*/ 19159 h 20362"/>
                <a:gd name="connsiteX4" fmla="*/ 1777 w 18724"/>
                <a:gd name="connsiteY4" fmla="*/ 20444 h 20362"/>
                <a:gd name="connsiteX5" fmla="*/ 484 w 18724"/>
                <a:gd name="connsiteY5" fmla="*/ 17624 h 20362"/>
                <a:gd name="connsiteX6" fmla="*/ 82 w 18724"/>
                <a:gd name="connsiteY6" fmla="*/ 10874 h 20362"/>
                <a:gd name="connsiteX7" fmla="*/ 2415 w 18724"/>
                <a:gd name="connsiteY7" fmla="*/ 7894 h 20362"/>
                <a:gd name="connsiteX8" fmla="*/ 18021 w 18724"/>
                <a:gd name="connsiteY8" fmla="*/ 88 h 20362"/>
                <a:gd name="connsiteX9" fmla="*/ 18750 w 18724"/>
                <a:gd name="connsiteY9" fmla="*/ 977 h 20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24" h="20362">
                  <a:moveTo>
                    <a:pt x="18750" y="977"/>
                  </a:moveTo>
                  <a:cubicBezTo>
                    <a:pt x="18750" y="977"/>
                    <a:pt x="18507" y="9665"/>
                    <a:pt x="18750" y="10068"/>
                  </a:cubicBezTo>
                  <a:cubicBezTo>
                    <a:pt x="18986" y="10471"/>
                    <a:pt x="17701" y="11672"/>
                    <a:pt x="17701" y="11672"/>
                  </a:cubicBezTo>
                  <a:cubicBezTo>
                    <a:pt x="17701" y="11672"/>
                    <a:pt x="7804" y="18110"/>
                    <a:pt x="6117" y="19159"/>
                  </a:cubicBezTo>
                  <a:cubicBezTo>
                    <a:pt x="4429" y="20201"/>
                    <a:pt x="3221" y="20360"/>
                    <a:pt x="1777" y="20444"/>
                  </a:cubicBezTo>
                  <a:cubicBezTo>
                    <a:pt x="325" y="20528"/>
                    <a:pt x="887" y="19798"/>
                    <a:pt x="484" y="17624"/>
                  </a:cubicBezTo>
                  <a:cubicBezTo>
                    <a:pt x="82" y="15458"/>
                    <a:pt x="5" y="12721"/>
                    <a:pt x="82" y="10874"/>
                  </a:cubicBezTo>
                  <a:cubicBezTo>
                    <a:pt x="165" y="9019"/>
                    <a:pt x="804" y="9262"/>
                    <a:pt x="2415" y="7894"/>
                  </a:cubicBezTo>
                  <a:cubicBezTo>
                    <a:pt x="4027" y="6526"/>
                    <a:pt x="18021" y="88"/>
                    <a:pt x="18021" y="88"/>
                  </a:cubicBezTo>
                  <a:lnTo>
                    <a:pt x="18750" y="977"/>
                  </a:lnTo>
                  <a:close/>
                </a:path>
              </a:pathLst>
            </a:custGeom>
            <a:solidFill>
              <a:srgbClr val="231F20"/>
            </a:solidFill>
            <a:ln w="7575" cap="flat">
              <a:noFill/>
              <a:prstDash val="solid"/>
              <a:round/>
            </a:ln>
          </p:spPr>
          <p:txBody>
            <a:bodyPr rtlCol="0" anchor="ctr"/>
            <a:lstStyle/>
            <a:p>
              <a:endParaRPr lang="en-GB"/>
            </a:p>
          </p:txBody>
        </p:sp>
        <p:sp>
          <p:nvSpPr>
            <p:cNvPr id="896" name="Freeform: Shape 895">
              <a:extLst>
                <a:ext uri="{FF2B5EF4-FFF2-40B4-BE49-F238E27FC236}">
                  <a16:creationId xmlns:a16="http://schemas.microsoft.com/office/drawing/2014/main" id="{A3BC50E8-0C5E-438C-A53E-02A63647EEB7}"/>
                </a:ext>
              </a:extLst>
            </p:cNvPr>
            <p:cNvSpPr/>
            <p:nvPr/>
          </p:nvSpPr>
          <p:spPr>
            <a:xfrm>
              <a:off x="6978066" y="3562648"/>
              <a:ext cx="14291" cy="19196"/>
            </a:xfrm>
            <a:custGeom>
              <a:avLst/>
              <a:gdLst>
                <a:gd name="connsiteX0" fmla="*/ 8625 w 14291"/>
                <a:gd name="connsiteY0" fmla="*/ 3095 h 19196"/>
                <a:gd name="connsiteX1" fmla="*/ 12243 w 14291"/>
                <a:gd name="connsiteY1" fmla="*/ 601 h 19196"/>
                <a:gd name="connsiteX2" fmla="*/ 14333 w 14291"/>
                <a:gd name="connsiteY2" fmla="*/ 2289 h 19196"/>
                <a:gd name="connsiteX3" fmla="*/ 14257 w 14291"/>
                <a:gd name="connsiteY3" fmla="*/ 9525 h 19196"/>
                <a:gd name="connsiteX4" fmla="*/ 12806 w 14291"/>
                <a:gd name="connsiteY4" fmla="*/ 11699 h 19196"/>
                <a:gd name="connsiteX5" fmla="*/ 4201 w 14291"/>
                <a:gd name="connsiteY5" fmla="*/ 18381 h 19196"/>
                <a:gd name="connsiteX6" fmla="*/ 1381 w 14291"/>
                <a:gd name="connsiteY6" fmla="*/ 18457 h 19196"/>
                <a:gd name="connsiteX7" fmla="*/ 180 w 14291"/>
                <a:gd name="connsiteY7" fmla="*/ 11859 h 19196"/>
                <a:gd name="connsiteX8" fmla="*/ 1624 w 14291"/>
                <a:gd name="connsiteY8" fmla="*/ 8560 h 19196"/>
                <a:gd name="connsiteX9" fmla="*/ 8625 w 14291"/>
                <a:gd name="connsiteY9" fmla="*/ 3095 h 1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91" h="19196">
                  <a:moveTo>
                    <a:pt x="8625" y="3095"/>
                  </a:moveTo>
                  <a:cubicBezTo>
                    <a:pt x="8625" y="3095"/>
                    <a:pt x="9833" y="2365"/>
                    <a:pt x="12243" y="601"/>
                  </a:cubicBezTo>
                  <a:cubicBezTo>
                    <a:pt x="14653" y="-1170"/>
                    <a:pt x="14333" y="2289"/>
                    <a:pt x="14333" y="2289"/>
                  </a:cubicBezTo>
                  <a:cubicBezTo>
                    <a:pt x="14333" y="2289"/>
                    <a:pt x="14098" y="8005"/>
                    <a:pt x="14257" y="9525"/>
                  </a:cubicBezTo>
                  <a:cubicBezTo>
                    <a:pt x="14417" y="11053"/>
                    <a:pt x="12806" y="11699"/>
                    <a:pt x="12806" y="11699"/>
                  </a:cubicBezTo>
                  <a:cubicBezTo>
                    <a:pt x="12806" y="11699"/>
                    <a:pt x="6854" y="16367"/>
                    <a:pt x="4201" y="18381"/>
                  </a:cubicBezTo>
                  <a:cubicBezTo>
                    <a:pt x="1540" y="20388"/>
                    <a:pt x="1381" y="18457"/>
                    <a:pt x="1381" y="18457"/>
                  </a:cubicBezTo>
                  <a:cubicBezTo>
                    <a:pt x="1381" y="18457"/>
                    <a:pt x="818" y="15082"/>
                    <a:pt x="180" y="11859"/>
                  </a:cubicBezTo>
                  <a:cubicBezTo>
                    <a:pt x="-466" y="8644"/>
                    <a:pt x="1624" y="8560"/>
                    <a:pt x="1624" y="8560"/>
                  </a:cubicBezTo>
                  <a:lnTo>
                    <a:pt x="8625" y="3095"/>
                  </a:lnTo>
                  <a:close/>
                </a:path>
              </a:pathLst>
            </a:custGeom>
            <a:solidFill>
              <a:srgbClr val="231F20"/>
            </a:solidFill>
            <a:ln w="7575" cap="flat">
              <a:noFill/>
              <a:prstDash val="solid"/>
              <a:round/>
            </a:ln>
          </p:spPr>
          <p:txBody>
            <a:bodyPr rtlCol="0" anchor="ctr"/>
            <a:lstStyle/>
            <a:p>
              <a:endParaRPr lang="en-GB"/>
            </a:p>
          </p:txBody>
        </p:sp>
        <p:sp>
          <p:nvSpPr>
            <p:cNvPr id="897" name="Freeform: Shape 896">
              <a:extLst>
                <a:ext uri="{FF2B5EF4-FFF2-40B4-BE49-F238E27FC236}">
                  <a16:creationId xmlns:a16="http://schemas.microsoft.com/office/drawing/2014/main" id="{0A1DD8CA-0F75-4E05-85F1-AEC850680989}"/>
                </a:ext>
              </a:extLst>
            </p:cNvPr>
            <p:cNvSpPr/>
            <p:nvPr/>
          </p:nvSpPr>
          <p:spPr>
            <a:xfrm>
              <a:off x="6953688" y="3482152"/>
              <a:ext cx="24326" cy="22639"/>
            </a:xfrm>
            <a:custGeom>
              <a:avLst/>
              <a:gdLst>
                <a:gd name="connsiteX0" fmla="*/ 21889 w 24326"/>
                <a:gd name="connsiteY0" fmla="*/ 8585 h 22639"/>
                <a:gd name="connsiteX1" fmla="*/ 24230 w 24326"/>
                <a:gd name="connsiteY1" fmla="*/ 9627 h 22639"/>
                <a:gd name="connsiteX2" fmla="*/ 23501 w 24326"/>
                <a:gd name="connsiteY2" fmla="*/ 12128 h 22639"/>
                <a:gd name="connsiteX3" fmla="*/ 19966 w 24326"/>
                <a:gd name="connsiteY3" fmla="*/ 21454 h 22639"/>
                <a:gd name="connsiteX4" fmla="*/ 16264 w 24326"/>
                <a:gd name="connsiteY4" fmla="*/ 20892 h 22639"/>
                <a:gd name="connsiteX5" fmla="*/ 14006 w 24326"/>
                <a:gd name="connsiteY5" fmla="*/ 20170 h 22639"/>
                <a:gd name="connsiteX6" fmla="*/ 1221 w 24326"/>
                <a:gd name="connsiteY6" fmla="*/ 14697 h 22639"/>
                <a:gd name="connsiteX7" fmla="*/ 658 w 24326"/>
                <a:gd name="connsiteY7" fmla="*/ 11079 h 22639"/>
                <a:gd name="connsiteX8" fmla="*/ 4999 w 24326"/>
                <a:gd name="connsiteY8" fmla="*/ 460 h 22639"/>
                <a:gd name="connsiteX9" fmla="*/ 7089 w 24326"/>
                <a:gd name="connsiteY9" fmla="*/ 779 h 22639"/>
                <a:gd name="connsiteX10" fmla="*/ 21889 w 24326"/>
                <a:gd name="connsiteY10" fmla="*/ 8585 h 2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26" h="22639">
                  <a:moveTo>
                    <a:pt x="21889" y="8585"/>
                  </a:moveTo>
                  <a:cubicBezTo>
                    <a:pt x="21889" y="8585"/>
                    <a:pt x="23820" y="9467"/>
                    <a:pt x="24230" y="9627"/>
                  </a:cubicBezTo>
                  <a:cubicBezTo>
                    <a:pt x="24626" y="9786"/>
                    <a:pt x="24147" y="11960"/>
                    <a:pt x="23501" y="12128"/>
                  </a:cubicBezTo>
                  <a:cubicBezTo>
                    <a:pt x="22854" y="12287"/>
                    <a:pt x="20688" y="18802"/>
                    <a:pt x="19966" y="21454"/>
                  </a:cubicBezTo>
                  <a:cubicBezTo>
                    <a:pt x="19236" y="24107"/>
                    <a:pt x="17229" y="21857"/>
                    <a:pt x="16264" y="20892"/>
                  </a:cubicBezTo>
                  <a:cubicBezTo>
                    <a:pt x="15299" y="19927"/>
                    <a:pt x="14006" y="20170"/>
                    <a:pt x="14006" y="20170"/>
                  </a:cubicBezTo>
                  <a:cubicBezTo>
                    <a:pt x="14006" y="20170"/>
                    <a:pt x="3471" y="15335"/>
                    <a:pt x="1221" y="14697"/>
                  </a:cubicBezTo>
                  <a:cubicBezTo>
                    <a:pt x="-1037" y="14058"/>
                    <a:pt x="658" y="11079"/>
                    <a:pt x="658" y="11079"/>
                  </a:cubicBezTo>
                  <a:cubicBezTo>
                    <a:pt x="658" y="11079"/>
                    <a:pt x="4033" y="1509"/>
                    <a:pt x="4999" y="460"/>
                  </a:cubicBezTo>
                  <a:cubicBezTo>
                    <a:pt x="5964" y="-589"/>
                    <a:pt x="7089" y="779"/>
                    <a:pt x="7089" y="779"/>
                  </a:cubicBezTo>
                  <a:lnTo>
                    <a:pt x="21889" y="8585"/>
                  </a:lnTo>
                  <a:close/>
                </a:path>
              </a:pathLst>
            </a:custGeom>
            <a:solidFill>
              <a:srgbClr val="231F20"/>
            </a:solidFill>
            <a:ln w="7575" cap="flat">
              <a:noFill/>
              <a:prstDash val="solid"/>
              <a:round/>
            </a:ln>
          </p:spPr>
          <p:txBody>
            <a:bodyPr rtlCol="0" anchor="ctr"/>
            <a:lstStyle/>
            <a:p>
              <a:endParaRPr lang="en-GB"/>
            </a:p>
          </p:txBody>
        </p:sp>
        <p:sp>
          <p:nvSpPr>
            <p:cNvPr id="898" name="Freeform: Shape 897">
              <a:extLst>
                <a:ext uri="{FF2B5EF4-FFF2-40B4-BE49-F238E27FC236}">
                  <a16:creationId xmlns:a16="http://schemas.microsoft.com/office/drawing/2014/main" id="{75D0644F-0D2E-4B61-A418-99C2F17DF3A6}"/>
                </a:ext>
              </a:extLst>
            </p:cNvPr>
            <p:cNvSpPr/>
            <p:nvPr/>
          </p:nvSpPr>
          <p:spPr>
            <a:xfrm>
              <a:off x="6946904" y="3506522"/>
              <a:ext cx="24037" cy="19230"/>
            </a:xfrm>
            <a:custGeom>
              <a:avLst/>
              <a:gdLst>
                <a:gd name="connsiteX0" fmla="*/ 21677 w 24037"/>
                <a:gd name="connsiteY0" fmla="*/ 5699 h 19230"/>
                <a:gd name="connsiteX1" fmla="*/ 23524 w 24037"/>
                <a:gd name="connsiteY1" fmla="*/ 6588 h 19230"/>
                <a:gd name="connsiteX2" fmla="*/ 24010 w 24037"/>
                <a:gd name="connsiteY2" fmla="*/ 8200 h 19230"/>
                <a:gd name="connsiteX3" fmla="*/ 23281 w 24037"/>
                <a:gd name="connsiteY3" fmla="*/ 10610 h 19230"/>
                <a:gd name="connsiteX4" fmla="*/ 23205 w 24037"/>
                <a:gd name="connsiteY4" fmla="*/ 14311 h 19230"/>
                <a:gd name="connsiteX5" fmla="*/ 22718 w 24037"/>
                <a:gd name="connsiteY5" fmla="*/ 18416 h 19230"/>
                <a:gd name="connsiteX6" fmla="*/ 21031 w 24037"/>
                <a:gd name="connsiteY6" fmla="*/ 19298 h 19230"/>
                <a:gd name="connsiteX7" fmla="*/ 19260 w 24037"/>
                <a:gd name="connsiteY7" fmla="*/ 17930 h 19230"/>
                <a:gd name="connsiteX8" fmla="*/ 17169 w 24037"/>
                <a:gd name="connsiteY8" fmla="*/ 17367 h 19230"/>
                <a:gd name="connsiteX9" fmla="*/ 14273 w 24037"/>
                <a:gd name="connsiteY9" fmla="*/ 17124 h 19230"/>
                <a:gd name="connsiteX10" fmla="*/ 9211 w 24037"/>
                <a:gd name="connsiteY10" fmla="*/ 16082 h 19230"/>
                <a:gd name="connsiteX11" fmla="*/ 2848 w 24037"/>
                <a:gd name="connsiteY11" fmla="*/ 15034 h 19230"/>
                <a:gd name="connsiteX12" fmla="*/ 112 w 24037"/>
                <a:gd name="connsiteY12" fmla="*/ 13186 h 19230"/>
                <a:gd name="connsiteX13" fmla="*/ 515 w 24037"/>
                <a:gd name="connsiteY13" fmla="*/ 9485 h 19230"/>
                <a:gd name="connsiteX14" fmla="*/ 1966 w 24037"/>
                <a:gd name="connsiteY14" fmla="*/ 1518 h 19230"/>
                <a:gd name="connsiteX15" fmla="*/ 4376 w 24037"/>
                <a:gd name="connsiteY15" fmla="*/ 74 h 19230"/>
                <a:gd name="connsiteX16" fmla="*/ 7515 w 24037"/>
                <a:gd name="connsiteY16" fmla="*/ 553 h 19230"/>
                <a:gd name="connsiteX17" fmla="*/ 8884 w 24037"/>
                <a:gd name="connsiteY17" fmla="*/ 1921 h 19230"/>
                <a:gd name="connsiteX18" fmla="*/ 11134 w 24037"/>
                <a:gd name="connsiteY18" fmla="*/ 2005 h 19230"/>
                <a:gd name="connsiteX19" fmla="*/ 15717 w 24037"/>
                <a:gd name="connsiteY19" fmla="*/ 2970 h 19230"/>
                <a:gd name="connsiteX20" fmla="*/ 21677 w 24037"/>
                <a:gd name="connsiteY20" fmla="*/ 5699 h 1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37" h="19230">
                  <a:moveTo>
                    <a:pt x="21677" y="5699"/>
                  </a:moveTo>
                  <a:cubicBezTo>
                    <a:pt x="21677" y="5699"/>
                    <a:pt x="22961" y="6110"/>
                    <a:pt x="23524" y="6588"/>
                  </a:cubicBezTo>
                  <a:cubicBezTo>
                    <a:pt x="24086" y="7075"/>
                    <a:pt x="24170" y="7957"/>
                    <a:pt x="24010" y="8200"/>
                  </a:cubicBezTo>
                  <a:cubicBezTo>
                    <a:pt x="23843" y="8436"/>
                    <a:pt x="23364" y="9325"/>
                    <a:pt x="23281" y="10610"/>
                  </a:cubicBezTo>
                  <a:cubicBezTo>
                    <a:pt x="23205" y="11894"/>
                    <a:pt x="23364" y="12305"/>
                    <a:pt x="23205" y="14311"/>
                  </a:cubicBezTo>
                  <a:cubicBezTo>
                    <a:pt x="23037" y="16318"/>
                    <a:pt x="22878" y="17770"/>
                    <a:pt x="22718" y="18416"/>
                  </a:cubicBezTo>
                  <a:cubicBezTo>
                    <a:pt x="22558" y="19055"/>
                    <a:pt x="22072" y="19214"/>
                    <a:pt x="21031" y="19298"/>
                  </a:cubicBezTo>
                  <a:cubicBezTo>
                    <a:pt x="19982" y="19381"/>
                    <a:pt x="19662" y="18576"/>
                    <a:pt x="19260" y="17930"/>
                  </a:cubicBezTo>
                  <a:cubicBezTo>
                    <a:pt x="18857" y="17284"/>
                    <a:pt x="18454" y="17694"/>
                    <a:pt x="17169" y="17367"/>
                  </a:cubicBezTo>
                  <a:cubicBezTo>
                    <a:pt x="15877" y="17048"/>
                    <a:pt x="15322" y="17208"/>
                    <a:pt x="14273" y="17124"/>
                  </a:cubicBezTo>
                  <a:cubicBezTo>
                    <a:pt x="13224" y="17048"/>
                    <a:pt x="10488" y="16318"/>
                    <a:pt x="9211" y="16082"/>
                  </a:cubicBezTo>
                  <a:cubicBezTo>
                    <a:pt x="7918" y="15839"/>
                    <a:pt x="3897" y="15034"/>
                    <a:pt x="2848" y="15034"/>
                  </a:cubicBezTo>
                  <a:cubicBezTo>
                    <a:pt x="1807" y="15034"/>
                    <a:pt x="355" y="14068"/>
                    <a:pt x="112" y="13186"/>
                  </a:cubicBezTo>
                  <a:cubicBezTo>
                    <a:pt x="-132" y="12305"/>
                    <a:pt x="355" y="11575"/>
                    <a:pt x="515" y="9485"/>
                  </a:cubicBezTo>
                  <a:cubicBezTo>
                    <a:pt x="674" y="7394"/>
                    <a:pt x="1723" y="3046"/>
                    <a:pt x="1966" y="1518"/>
                  </a:cubicBezTo>
                  <a:cubicBezTo>
                    <a:pt x="2210" y="-10"/>
                    <a:pt x="3335" y="74"/>
                    <a:pt x="4376" y="74"/>
                  </a:cubicBezTo>
                  <a:cubicBezTo>
                    <a:pt x="5425" y="74"/>
                    <a:pt x="6147" y="234"/>
                    <a:pt x="7515" y="553"/>
                  </a:cubicBezTo>
                  <a:cubicBezTo>
                    <a:pt x="8884" y="880"/>
                    <a:pt x="7994" y="1359"/>
                    <a:pt x="8884" y="1921"/>
                  </a:cubicBezTo>
                  <a:cubicBezTo>
                    <a:pt x="9765" y="2484"/>
                    <a:pt x="9522" y="2164"/>
                    <a:pt x="11134" y="2005"/>
                  </a:cubicBezTo>
                  <a:cubicBezTo>
                    <a:pt x="12745" y="1845"/>
                    <a:pt x="12669" y="2324"/>
                    <a:pt x="15717" y="2970"/>
                  </a:cubicBezTo>
                  <a:cubicBezTo>
                    <a:pt x="18781" y="3616"/>
                    <a:pt x="21677" y="5699"/>
                    <a:pt x="21677" y="5699"/>
                  </a:cubicBezTo>
                  <a:close/>
                </a:path>
              </a:pathLst>
            </a:custGeom>
            <a:solidFill>
              <a:srgbClr val="231F20"/>
            </a:solidFill>
            <a:ln w="7575" cap="flat">
              <a:noFill/>
              <a:prstDash val="solid"/>
              <a:round/>
            </a:ln>
          </p:spPr>
          <p:txBody>
            <a:bodyPr rtlCol="0" anchor="ctr"/>
            <a:lstStyle/>
            <a:p>
              <a:endParaRPr lang="en-GB"/>
            </a:p>
          </p:txBody>
        </p:sp>
        <p:sp>
          <p:nvSpPr>
            <p:cNvPr id="899" name="Freeform: Shape 898">
              <a:extLst>
                <a:ext uri="{FF2B5EF4-FFF2-40B4-BE49-F238E27FC236}">
                  <a16:creationId xmlns:a16="http://schemas.microsoft.com/office/drawing/2014/main" id="{759B9EDA-BA08-4F38-A456-9BC65A19CECE}"/>
                </a:ext>
              </a:extLst>
            </p:cNvPr>
            <p:cNvSpPr/>
            <p:nvPr/>
          </p:nvSpPr>
          <p:spPr>
            <a:xfrm>
              <a:off x="6944805" y="3529184"/>
              <a:ext cx="23835" cy="15543"/>
            </a:xfrm>
            <a:custGeom>
              <a:avLst/>
              <a:gdLst>
                <a:gd name="connsiteX0" fmla="*/ 21358 w 23835"/>
                <a:gd name="connsiteY0" fmla="*/ 3797 h 15543"/>
                <a:gd name="connsiteX1" fmla="*/ 23129 w 23835"/>
                <a:gd name="connsiteY1" fmla="*/ 4367 h 15543"/>
                <a:gd name="connsiteX2" fmla="*/ 23775 w 23835"/>
                <a:gd name="connsiteY2" fmla="*/ 5652 h 15543"/>
                <a:gd name="connsiteX3" fmla="*/ 23775 w 23835"/>
                <a:gd name="connsiteY3" fmla="*/ 13854 h 15543"/>
                <a:gd name="connsiteX4" fmla="*/ 22650 w 23835"/>
                <a:gd name="connsiteY4" fmla="*/ 15382 h 15543"/>
                <a:gd name="connsiteX5" fmla="*/ 21921 w 23835"/>
                <a:gd name="connsiteY5" fmla="*/ 15541 h 15543"/>
                <a:gd name="connsiteX6" fmla="*/ 21198 w 23835"/>
                <a:gd name="connsiteY6" fmla="*/ 15625 h 15543"/>
                <a:gd name="connsiteX7" fmla="*/ 19108 w 23835"/>
                <a:gd name="connsiteY7" fmla="*/ 15146 h 15543"/>
                <a:gd name="connsiteX8" fmla="*/ 17018 w 23835"/>
                <a:gd name="connsiteY8" fmla="*/ 15541 h 15543"/>
                <a:gd name="connsiteX9" fmla="*/ 1648 w 23835"/>
                <a:gd name="connsiteY9" fmla="*/ 14986 h 15543"/>
                <a:gd name="connsiteX10" fmla="*/ 44 w 23835"/>
                <a:gd name="connsiteY10" fmla="*/ 12410 h 15543"/>
                <a:gd name="connsiteX11" fmla="*/ 766 w 23835"/>
                <a:gd name="connsiteY11" fmla="*/ 2437 h 15543"/>
                <a:gd name="connsiteX12" fmla="*/ 2058 w 23835"/>
                <a:gd name="connsiteY12" fmla="*/ 498 h 15543"/>
                <a:gd name="connsiteX13" fmla="*/ 4468 w 23835"/>
                <a:gd name="connsiteY13" fmla="*/ 339 h 15543"/>
                <a:gd name="connsiteX14" fmla="*/ 7843 w 23835"/>
                <a:gd name="connsiteY14" fmla="*/ 1631 h 15543"/>
                <a:gd name="connsiteX15" fmla="*/ 9614 w 23835"/>
                <a:gd name="connsiteY15" fmla="*/ 1547 h 15543"/>
                <a:gd name="connsiteX16" fmla="*/ 12677 w 23835"/>
                <a:gd name="connsiteY16" fmla="*/ 1714 h 15543"/>
                <a:gd name="connsiteX17" fmla="*/ 16136 w 23835"/>
                <a:gd name="connsiteY17" fmla="*/ 2596 h 15543"/>
                <a:gd name="connsiteX18" fmla="*/ 21358 w 23835"/>
                <a:gd name="connsiteY18" fmla="*/ 3797 h 15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35" h="15543">
                  <a:moveTo>
                    <a:pt x="21358" y="3797"/>
                  </a:moveTo>
                  <a:cubicBezTo>
                    <a:pt x="21358" y="3797"/>
                    <a:pt x="22004" y="4041"/>
                    <a:pt x="23129" y="4367"/>
                  </a:cubicBezTo>
                  <a:cubicBezTo>
                    <a:pt x="24262" y="4687"/>
                    <a:pt x="23775" y="5652"/>
                    <a:pt x="23775" y="5652"/>
                  </a:cubicBezTo>
                  <a:lnTo>
                    <a:pt x="23775" y="13854"/>
                  </a:lnTo>
                  <a:cubicBezTo>
                    <a:pt x="23775" y="15792"/>
                    <a:pt x="22970" y="15146"/>
                    <a:pt x="22650" y="15382"/>
                  </a:cubicBezTo>
                  <a:cubicBezTo>
                    <a:pt x="22323" y="15625"/>
                    <a:pt x="21921" y="15541"/>
                    <a:pt x="21921" y="15541"/>
                  </a:cubicBezTo>
                  <a:cubicBezTo>
                    <a:pt x="21921" y="15541"/>
                    <a:pt x="21761" y="15625"/>
                    <a:pt x="21198" y="15625"/>
                  </a:cubicBezTo>
                  <a:cubicBezTo>
                    <a:pt x="20636" y="15625"/>
                    <a:pt x="19997" y="15625"/>
                    <a:pt x="19108" y="15146"/>
                  </a:cubicBezTo>
                  <a:cubicBezTo>
                    <a:pt x="18226" y="14660"/>
                    <a:pt x="17018" y="15541"/>
                    <a:pt x="17018" y="15541"/>
                  </a:cubicBezTo>
                  <a:cubicBezTo>
                    <a:pt x="17018" y="15541"/>
                    <a:pt x="2780" y="15146"/>
                    <a:pt x="1648" y="14986"/>
                  </a:cubicBezTo>
                  <a:cubicBezTo>
                    <a:pt x="530" y="14819"/>
                    <a:pt x="44" y="12410"/>
                    <a:pt x="44" y="12410"/>
                  </a:cubicBezTo>
                  <a:cubicBezTo>
                    <a:pt x="44" y="12410"/>
                    <a:pt x="690" y="2916"/>
                    <a:pt x="766" y="2437"/>
                  </a:cubicBezTo>
                  <a:cubicBezTo>
                    <a:pt x="850" y="1950"/>
                    <a:pt x="926" y="1228"/>
                    <a:pt x="2058" y="498"/>
                  </a:cubicBezTo>
                  <a:cubicBezTo>
                    <a:pt x="3183" y="-224"/>
                    <a:pt x="3502" y="179"/>
                    <a:pt x="4468" y="339"/>
                  </a:cubicBezTo>
                  <a:cubicBezTo>
                    <a:pt x="5433" y="498"/>
                    <a:pt x="6801" y="1471"/>
                    <a:pt x="7843" y="1631"/>
                  </a:cubicBezTo>
                  <a:cubicBezTo>
                    <a:pt x="8892" y="1791"/>
                    <a:pt x="8489" y="1714"/>
                    <a:pt x="9614" y="1547"/>
                  </a:cubicBezTo>
                  <a:cubicBezTo>
                    <a:pt x="10739" y="1388"/>
                    <a:pt x="11149" y="1547"/>
                    <a:pt x="12677" y="1714"/>
                  </a:cubicBezTo>
                  <a:cubicBezTo>
                    <a:pt x="14198" y="1874"/>
                    <a:pt x="14608" y="2513"/>
                    <a:pt x="16136" y="2596"/>
                  </a:cubicBezTo>
                  <a:cubicBezTo>
                    <a:pt x="17656" y="2672"/>
                    <a:pt x="21358" y="3797"/>
                    <a:pt x="21358" y="3797"/>
                  </a:cubicBezTo>
                  <a:close/>
                </a:path>
              </a:pathLst>
            </a:custGeom>
            <a:solidFill>
              <a:srgbClr val="231F20"/>
            </a:solidFill>
            <a:ln w="7575" cap="flat">
              <a:noFill/>
              <a:prstDash val="solid"/>
              <a:round/>
            </a:ln>
          </p:spPr>
          <p:txBody>
            <a:bodyPr rtlCol="0" anchor="ctr"/>
            <a:lstStyle/>
            <a:p>
              <a:endParaRPr lang="en-GB"/>
            </a:p>
          </p:txBody>
        </p:sp>
        <p:sp>
          <p:nvSpPr>
            <p:cNvPr id="900" name="Freeform: Shape 899">
              <a:extLst>
                <a:ext uri="{FF2B5EF4-FFF2-40B4-BE49-F238E27FC236}">
                  <a16:creationId xmlns:a16="http://schemas.microsoft.com/office/drawing/2014/main" id="{E97C3827-F2CB-4587-BD57-EF757FD6D519}"/>
                </a:ext>
              </a:extLst>
            </p:cNvPr>
            <p:cNvSpPr/>
            <p:nvPr/>
          </p:nvSpPr>
          <p:spPr>
            <a:xfrm>
              <a:off x="6944473" y="3552229"/>
              <a:ext cx="25274" cy="15672"/>
            </a:xfrm>
            <a:custGeom>
              <a:avLst/>
              <a:gdLst>
                <a:gd name="connsiteX0" fmla="*/ 23059 w 25274"/>
                <a:gd name="connsiteY0" fmla="*/ 397 h 15672"/>
                <a:gd name="connsiteX1" fmla="*/ 24343 w 25274"/>
                <a:gd name="connsiteY1" fmla="*/ 556 h 15672"/>
                <a:gd name="connsiteX2" fmla="*/ 24990 w 25274"/>
                <a:gd name="connsiteY2" fmla="*/ 1848 h 15672"/>
                <a:gd name="connsiteX3" fmla="*/ 25233 w 25274"/>
                <a:gd name="connsiteY3" fmla="*/ 6592 h 15672"/>
                <a:gd name="connsiteX4" fmla="*/ 25149 w 25274"/>
                <a:gd name="connsiteY4" fmla="*/ 10613 h 15672"/>
                <a:gd name="connsiteX5" fmla="*/ 24663 w 25274"/>
                <a:gd name="connsiteY5" fmla="*/ 12141 h 15672"/>
                <a:gd name="connsiteX6" fmla="*/ 23302 w 25274"/>
                <a:gd name="connsiteY6" fmla="*/ 13106 h 15672"/>
                <a:gd name="connsiteX7" fmla="*/ 20322 w 25274"/>
                <a:gd name="connsiteY7" fmla="*/ 13433 h 15672"/>
                <a:gd name="connsiteX8" fmla="*/ 16225 w 25274"/>
                <a:gd name="connsiteY8" fmla="*/ 13676 h 15672"/>
                <a:gd name="connsiteX9" fmla="*/ 13322 w 25274"/>
                <a:gd name="connsiteY9" fmla="*/ 14071 h 15672"/>
                <a:gd name="connsiteX10" fmla="*/ 9787 w 25274"/>
                <a:gd name="connsiteY10" fmla="*/ 14718 h 15672"/>
                <a:gd name="connsiteX11" fmla="*/ 4717 w 25274"/>
                <a:gd name="connsiteY11" fmla="*/ 15759 h 15672"/>
                <a:gd name="connsiteX12" fmla="*/ 2543 w 25274"/>
                <a:gd name="connsiteY12" fmla="*/ 15440 h 15672"/>
                <a:gd name="connsiteX13" fmla="*/ 2702 w 25274"/>
                <a:gd name="connsiteY13" fmla="*/ 14155 h 15672"/>
                <a:gd name="connsiteX14" fmla="*/ 1182 w 25274"/>
                <a:gd name="connsiteY14" fmla="*/ 9252 h 15672"/>
                <a:gd name="connsiteX15" fmla="*/ 50 w 25274"/>
                <a:gd name="connsiteY15" fmla="*/ 2411 h 15672"/>
                <a:gd name="connsiteX16" fmla="*/ 1501 w 25274"/>
                <a:gd name="connsiteY16" fmla="*/ 321 h 15672"/>
                <a:gd name="connsiteX17" fmla="*/ 4398 w 25274"/>
                <a:gd name="connsiteY17" fmla="*/ 480 h 15672"/>
                <a:gd name="connsiteX18" fmla="*/ 6001 w 25274"/>
                <a:gd name="connsiteY18" fmla="*/ 883 h 15672"/>
                <a:gd name="connsiteX19" fmla="*/ 7294 w 25274"/>
                <a:gd name="connsiteY19" fmla="*/ 321 h 15672"/>
                <a:gd name="connsiteX20" fmla="*/ 10509 w 25274"/>
                <a:gd name="connsiteY20" fmla="*/ 153 h 15672"/>
                <a:gd name="connsiteX21" fmla="*/ 23059 w 25274"/>
                <a:gd name="connsiteY21" fmla="*/ 397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274" h="15672">
                  <a:moveTo>
                    <a:pt x="23059" y="397"/>
                  </a:moveTo>
                  <a:cubicBezTo>
                    <a:pt x="23059" y="397"/>
                    <a:pt x="23781" y="397"/>
                    <a:pt x="24343" y="556"/>
                  </a:cubicBezTo>
                  <a:cubicBezTo>
                    <a:pt x="24906" y="716"/>
                    <a:pt x="24746" y="1446"/>
                    <a:pt x="24990" y="1848"/>
                  </a:cubicBezTo>
                  <a:cubicBezTo>
                    <a:pt x="25233" y="2251"/>
                    <a:pt x="25073" y="6029"/>
                    <a:pt x="25233" y="6592"/>
                  </a:cubicBezTo>
                  <a:cubicBezTo>
                    <a:pt x="25392" y="7154"/>
                    <a:pt x="25309" y="9252"/>
                    <a:pt x="25149" y="10613"/>
                  </a:cubicBezTo>
                  <a:cubicBezTo>
                    <a:pt x="24990" y="11981"/>
                    <a:pt x="25073" y="11502"/>
                    <a:pt x="24663" y="12141"/>
                  </a:cubicBezTo>
                  <a:cubicBezTo>
                    <a:pt x="24267" y="12787"/>
                    <a:pt x="24267" y="12384"/>
                    <a:pt x="23302" y="13106"/>
                  </a:cubicBezTo>
                  <a:cubicBezTo>
                    <a:pt x="22337" y="13836"/>
                    <a:pt x="21531" y="13433"/>
                    <a:pt x="20322" y="13433"/>
                  </a:cubicBezTo>
                  <a:cubicBezTo>
                    <a:pt x="19114" y="13433"/>
                    <a:pt x="18392" y="13509"/>
                    <a:pt x="16225" y="13676"/>
                  </a:cubicBezTo>
                  <a:cubicBezTo>
                    <a:pt x="14044" y="13836"/>
                    <a:pt x="14933" y="13836"/>
                    <a:pt x="13322" y="14071"/>
                  </a:cubicBezTo>
                  <a:cubicBezTo>
                    <a:pt x="11718" y="14315"/>
                    <a:pt x="10349" y="14634"/>
                    <a:pt x="9787" y="14718"/>
                  </a:cubicBezTo>
                  <a:cubicBezTo>
                    <a:pt x="9224" y="14794"/>
                    <a:pt x="5682" y="15843"/>
                    <a:pt x="4717" y="15759"/>
                  </a:cubicBezTo>
                  <a:cubicBezTo>
                    <a:pt x="3751" y="15683"/>
                    <a:pt x="2543" y="15440"/>
                    <a:pt x="2543" y="15440"/>
                  </a:cubicBezTo>
                  <a:cubicBezTo>
                    <a:pt x="2543" y="15440"/>
                    <a:pt x="2702" y="14794"/>
                    <a:pt x="2702" y="14155"/>
                  </a:cubicBezTo>
                  <a:cubicBezTo>
                    <a:pt x="2702" y="13509"/>
                    <a:pt x="1501" y="11745"/>
                    <a:pt x="1182" y="9252"/>
                  </a:cubicBezTo>
                  <a:cubicBezTo>
                    <a:pt x="855" y="6751"/>
                    <a:pt x="133" y="4258"/>
                    <a:pt x="50" y="2411"/>
                  </a:cubicBezTo>
                  <a:cubicBezTo>
                    <a:pt x="-34" y="556"/>
                    <a:pt x="855" y="799"/>
                    <a:pt x="1501" y="321"/>
                  </a:cubicBezTo>
                  <a:cubicBezTo>
                    <a:pt x="2140" y="-166"/>
                    <a:pt x="3995" y="237"/>
                    <a:pt x="4398" y="480"/>
                  </a:cubicBezTo>
                  <a:cubicBezTo>
                    <a:pt x="4800" y="716"/>
                    <a:pt x="5120" y="959"/>
                    <a:pt x="6001" y="883"/>
                  </a:cubicBezTo>
                  <a:cubicBezTo>
                    <a:pt x="6891" y="799"/>
                    <a:pt x="6807" y="321"/>
                    <a:pt x="7294" y="321"/>
                  </a:cubicBezTo>
                  <a:cubicBezTo>
                    <a:pt x="7773" y="321"/>
                    <a:pt x="8898" y="321"/>
                    <a:pt x="10509" y="153"/>
                  </a:cubicBezTo>
                  <a:cubicBezTo>
                    <a:pt x="12113" y="-6"/>
                    <a:pt x="23059" y="397"/>
                    <a:pt x="23059" y="397"/>
                  </a:cubicBezTo>
                  <a:close/>
                </a:path>
              </a:pathLst>
            </a:custGeom>
            <a:solidFill>
              <a:srgbClr val="231F20"/>
            </a:solidFill>
            <a:ln w="7575" cap="flat">
              <a:noFill/>
              <a:prstDash val="solid"/>
              <a:round/>
            </a:ln>
          </p:spPr>
          <p:txBody>
            <a:bodyPr rtlCol="0" anchor="ctr"/>
            <a:lstStyle/>
            <a:p>
              <a:endParaRPr lang="en-GB"/>
            </a:p>
          </p:txBody>
        </p:sp>
        <p:sp>
          <p:nvSpPr>
            <p:cNvPr id="901" name="Freeform: Shape 900">
              <a:extLst>
                <a:ext uri="{FF2B5EF4-FFF2-40B4-BE49-F238E27FC236}">
                  <a16:creationId xmlns:a16="http://schemas.microsoft.com/office/drawing/2014/main" id="{DC183550-3266-4C13-B216-FBDA6C3081F1}"/>
                </a:ext>
              </a:extLst>
            </p:cNvPr>
            <p:cNvSpPr/>
            <p:nvPr/>
          </p:nvSpPr>
          <p:spPr>
            <a:xfrm>
              <a:off x="6948803" y="3573856"/>
              <a:ext cx="26198" cy="23820"/>
            </a:xfrm>
            <a:custGeom>
              <a:avLst/>
              <a:gdLst>
                <a:gd name="connsiteX0" fmla="*/ 21299 w 26198"/>
                <a:gd name="connsiteY0" fmla="*/ 505 h 23820"/>
                <a:gd name="connsiteX1" fmla="*/ 23397 w 26198"/>
                <a:gd name="connsiteY1" fmla="*/ 102 h 23820"/>
                <a:gd name="connsiteX2" fmla="*/ 23717 w 26198"/>
                <a:gd name="connsiteY2" fmla="*/ 2839 h 23820"/>
                <a:gd name="connsiteX3" fmla="*/ 25085 w 26198"/>
                <a:gd name="connsiteY3" fmla="*/ 7103 h 23820"/>
                <a:gd name="connsiteX4" fmla="*/ 26210 w 26198"/>
                <a:gd name="connsiteY4" fmla="*/ 12006 h 23820"/>
                <a:gd name="connsiteX5" fmla="*/ 24522 w 26198"/>
                <a:gd name="connsiteY5" fmla="*/ 13450 h 23820"/>
                <a:gd name="connsiteX6" fmla="*/ 5777 w 26198"/>
                <a:gd name="connsiteY6" fmla="*/ 23674 h 23820"/>
                <a:gd name="connsiteX7" fmla="*/ 2638 w 26198"/>
                <a:gd name="connsiteY7" fmla="*/ 22146 h 23820"/>
                <a:gd name="connsiteX8" fmla="*/ 1597 w 26198"/>
                <a:gd name="connsiteY8" fmla="*/ 17152 h 23820"/>
                <a:gd name="connsiteX9" fmla="*/ 61 w 26198"/>
                <a:gd name="connsiteY9" fmla="*/ 7742 h 23820"/>
                <a:gd name="connsiteX10" fmla="*/ 2478 w 26198"/>
                <a:gd name="connsiteY10" fmla="*/ 5492 h 23820"/>
                <a:gd name="connsiteX11" fmla="*/ 6583 w 26198"/>
                <a:gd name="connsiteY11" fmla="*/ 4040 h 23820"/>
                <a:gd name="connsiteX12" fmla="*/ 21299 w 26198"/>
                <a:gd name="connsiteY12" fmla="*/ 505 h 2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8" h="23820">
                  <a:moveTo>
                    <a:pt x="21299" y="505"/>
                  </a:moveTo>
                  <a:cubicBezTo>
                    <a:pt x="21299" y="505"/>
                    <a:pt x="22508" y="102"/>
                    <a:pt x="23397" y="102"/>
                  </a:cubicBezTo>
                  <a:cubicBezTo>
                    <a:pt x="24279" y="102"/>
                    <a:pt x="23557" y="2269"/>
                    <a:pt x="23717" y="2839"/>
                  </a:cubicBezTo>
                  <a:cubicBezTo>
                    <a:pt x="23876" y="3401"/>
                    <a:pt x="24918" y="6693"/>
                    <a:pt x="25085" y="7103"/>
                  </a:cubicBezTo>
                  <a:cubicBezTo>
                    <a:pt x="25244" y="7498"/>
                    <a:pt x="25883" y="10402"/>
                    <a:pt x="26210" y="12006"/>
                  </a:cubicBezTo>
                  <a:cubicBezTo>
                    <a:pt x="26529" y="13610"/>
                    <a:pt x="24522" y="13450"/>
                    <a:pt x="24522" y="13450"/>
                  </a:cubicBezTo>
                  <a:cubicBezTo>
                    <a:pt x="24522" y="13450"/>
                    <a:pt x="7944" y="22625"/>
                    <a:pt x="5777" y="23674"/>
                  </a:cubicBezTo>
                  <a:cubicBezTo>
                    <a:pt x="3603" y="24715"/>
                    <a:pt x="2638" y="22146"/>
                    <a:pt x="2638" y="22146"/>
                  </a:cubicBezTo>
                  <a:lnTo>
                    <a:pt x="1597" y="17152"/>
                  </a:lnTo>
                  <a:cubicBezTo>
                    <a:pt x="1597" y="17152"/>
                    <a:pt x="228" y="10151"/>
                    <a:pt x="61" y="7742"/>
                  </a:cubicBezTo>
                  <a:cubicBezTo>
                    <a:pt x="-98" y="5332"/>
                    <a:pt x="1027" y="5970"/>
                    <a:pt x="2478" y="5492"/>
                  </a:cubicBezTo>
                  <a:cubicBezTo>
                    <a:pt x="3930" y="5005"/>
                    <a:pt x="4166" y="5332"/>
                    <a:pt x="6583" y="4040"/>
                  </a:cubicBezTo>
                  <a:cubicBezTo>
                    <a:pt x="8993" y="2755"/>
                    <a:pt x="21299" y="505"/>
                    <a:pt x="21299" y="505"/>
                  </a:cubicBezTo>
                  <a:close/>
                </a:path>
              </a:pathLst>
            </a:custGeom>
            <a:solidFill>
              <a:srgbClr val="231F20"/>
            </a:solidFill>
            <a:ln w="7575" cap="flat">
              <a:noFill/>
              <a:prstDash val="solid"/>
              <a:round/>
            </a:ln>
          </p:spPr>
          <p:txBody>
            <a:bodyPr rtlCol="0" anchor="ctr"/>
            <a:lstStyle/>
            <a:p>
              <a:endParaRPr lang="en-GB"/>
            </a:p>
          </p:txBody>
        </p:sp>
        <p:sp>
          <p:nvSpPr>
            <p:cNvPr id="902" name="Freeform: Shape 901">
              <a:extLst>
                <a:ext uri="{FF2B5EF4-FFF2-40B4-BE49-F238E27FC236}">
                  <a16:creationId xmlns:a16="http://schemas.microsoft.com/office/drawing/2014/main" id="{30BD98A3-4238-4AD5-B97C-6DE3D117734F}"/>
                </a:ext>
              </a:extLst>
            </p:cNvPr>
            <p:cNvSpPr/>
            <p:nvPr/>
          </p:nvSpPr>
          <p:spPr>
            <a:xfrm>
              <a:off x="6969839" y="3679475"/>
              <a:ext cx="67862" cy="28982"/>
            </a:xfrm>
            <a:custGeom>
              <a:avLst/>
              <a:gdLst>
                <a:gd name="connsiteX0" fmla="*/ 17179 w 67862"/>
                <a:gd name="connsiteY0" fmla="*/ 4330 h 28982"/>
                <a:gd name="connsiteX1" fmla="*/ 16776 w 67862"/>
                <a:gd name="connsiteY1" fmla="*/ 4413 h 28982"/>
                <a:gd name="connsiteX2" fmla="*/ 18228 w 67862"/>
                <a:gd name="connsiteY2" fmla="*/ 3129 h 28982"/>
                <a:gd name="connsiteX3" fmla="*/ 20319 w 67862"/>
                <a:gd name="connsiteY3" fmla="*/ 2802 h 28982"/>
                <a:gd name="connsiteX4" fmla="*/ 23139 w 67862"/>
                <a:gd name="connsiteY4" fmla="*/ 5059 h 28982"/>
                <a:gd name="connsiteX5" fmla="*/ 27563 w 67862"/>
                <a:gd name="connsiteY5" fmla="*/ 6831 h 28982"/>
                <a:gd name="connsiteX6" fmla="*/ 33674 w 67862"/>
                <a:gd name="connsiteY6" fmla="*/ 6990 h 28982"/>
                <a:gd name="connsiteX7" fmla="*/ 39466 w 67862"/>
                <a:gd name="connsiteY7" fmla="*/ 5622 h 28982"/>
                <a:gd name="connsiteX8" fmla="*/ 42841 w 67862"/>
                <a:gd name="connsiteY8" fmla="*/ 2566 h 28982"/>
                <a:gd name="connsiteX9" fmla="*/ 45015 w 67862"/>
                <a:gd name="connsiteY9" fmla="*/ 468 h 28982"/>
                <a:gd name="connsiteX10" fmla="*/ 48231 w 67862"/>
                <a:gd name="connsiteY10" fmla="*/ 468 h 28982"/>
                <a:gd name="connsiteX11" fmla="*/ 64080 w 67862"/>
                <a:gd name="connsiteY11" fmla="*/ 5698 h 28982"/>
                <a:gd name="connsiteX12" fmla="*/ 67462 w 67862"/>
                <a:gd name="connsiteY12" fmla="*/ 6831 h 28982"/>
                <a:gd name="connsiteX13" fmla="*/ 67698 w 67862"/>
                <a:gd name="connsiteY13" fmla="*/ 8434 h 28982"/>
                <a:gd name="connsiteX14" fmla="*/ 66170 w 67862"/>
                <a:gd name="connsiteY14" fmla="*/ 12296 h 28982"/>
                <a:gd name="connsiteX15" fmla="*/ 54753 w 67862"/>
                <a:gd name="connsiteY15" fmla="*/ 22429 h 28982"/>
                <a:gd name="connsiteX16" fmla="*/ 37695 w 67862"/>
                <a:gd name="connsiteY16" fmla="*/ 28791 h 28982"/>
                <a:gd name="connsiteX17" fmla="*/ 19353 w 67862"/>
                <a:gd name="connsiteY17" fmla="*/ 28707 h 28982"/>
                <a:gd name="connsiteX18" fmla="*/ 4470 w 67862"/>
                <a:gd name="connsiteY18" fmla="*/ 20262 h 28982"/>
                <a:gd name="connsiteX19" fmla="*/ 373 w 67862"/>
                <a:gd name="connsiteY19" fmla="*/ 15519 h 28982"/>
                <a:gd name="connsiteX20" fmla="*/ 1011 w 67862"/>
                <a:gd name="connsiteY20" fmla="*/ 13748 h 28982"/>
                <a:gd name="connsiteX21" fmla="*/ 17179 w 67862"/>
                <a:gd name="connsiteY21" fmla="*/ 4330 h 28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7862" h="28982">
                  <a:moveTo>
                    <a:pt x="17179" y="4330"/>
                  </a:moveTo>
                  <a:cubicBezTo>
                    <a:pt x="17666" y="4254"/>
                    <a:pt x="16776" y="4413"/>
                    <a:pt x="16776" y="4413"/>
                  </a:cubicBezTo>
                  <a:cubicBezTo>
                    <a:pt x="16776" y="4413"/>
                    <a:pt x="17422" y="3524"/>
                    <a:pt x="18228" y="3129"/>
                  </a:cubicBezTo>
                  <a:cubicBezTo>
                    <a:pt x="19034" y="2726"/>
                    <a:pt x="19596" y="2726"/>
                    <a:pt x="20319" y="2802"/>
                  </a:cubicBezTo>
                  <a:cubicBezTo>
                    <a:pt x="21041" y="2885"/>
                    <a:pt x="21930" y="4011"/>
                    <a:pt x="23139" y="5059"/>
                  </a:cubicBezTo>
                  <a:cubicBezTo>
                    <a:pt x="24340" y="6101"/>
                    <a:pt x="25632" y="6344"/>
                    <a:pt x="27563" y="6831"/>
                  </a:cubicBezTo>
                  <a:cubicBezTo>
                    <a:pt x="29493" y="7309"/>
                    <a:pt x="30938" y="7066"/>
                    <a:pt x="33674" y="6990"/>
                  </a:cubicBezTo>
                  <a:cubicBezTo>
                    <a:pt x="36411" y="6907"/>
                    <a:pt x="37049" y="6260"/>
                    <a:pt x="39466" y="5622"/>
                  </a:cubicBezTo>
                  <a:cubicBezTo>
                    <a:pt x="41876" y="4976"/>
                    <a:pt x="42036" y="3767"/>
                    <a:pt x="42841" y="2566"/>
                  </a:cubicBezTo>
                  <a:cubicBezTo>
                    <a:pt x="43647" y="1358"/>
                    <a:pt x="43244" y="1190"/>
                    <a:pt x="45015" y="468"/>
                  </a:cubicBezTo>
                  <a:cubicBezTo>
                    <a:pt x="46787" y="-254"/>
                    <a:pt x="48231" y="468"/>
                    <a:pt x="48231" y="468"/>
                  </a:cubicBezTo>
                  <a:cubicBezTo>
                    <a:pt x="48231" y="468"/>
                    <a:pt x="62308" y="5295"/>
                    <a:pt x="64080" y="5698"/>
                  </a:cubicBezTo>
                  <a:cubicBezTo>
                    <a:pt x="65851" y="6101"/>
                    <a:pt x="66580" y="6420"/>
                    <a:pt x="67462" y="6831"/>
                  </a:cubicBezTo>
                  <a:cubicBezTo>
                    <a:pt x="68344" y="7226"/>
                    <a:pt x="67698" y="8434"/>
                    <a:pt x="67698" y="8434"/>
                  </a:cubicBezTo>
                  <a:cubicBezTo>
                    <a:pt x="67698" y="8434"/>
                    <a:pt x="66900" y="10608"/>
                    <a:pt x="66170" y="12296"/>
                  </a:cubicBezTo>
                  <a:cubicBezTo>
                    <a:pt x="65448" y="13983"/>
                    <a:pt x="58044" y="19373"/>
                    <a:pt x="54753" y="22429"/>
                  </a:cubicBezTo>
                  <a:cubicBezTo>
                    <a:pt x="51454" y="25492"/>
                    <a:pt x="41640" y="28145"/>
                    <a:pt x="37695" y="28791"/>
                  </a:cubicBezTo>
                  <a:cubicBezTo>
                    <a:pt x="33758" y="29429"/>
                    <a:pt x="23374" y="29027"/>
                    <a:pt x="19353" y="28707"/>
                  </a:cubicBezTo>
                  <a:cubicBezTo>
                    <a:pt x="15332" y="28388"/>
                    <a:pt x="5359" y="20908"/>
                    <a:pt x="4470" y="20262"/>
                  </a:cubicBezTo>
                  <a:cubicBezTo>
                    <a:pt x="3588" y="19616"/>
                    <a:pt x="1338" y="16401"/>
                    <a:pt x="373" y="15519"/>
                  </a:cubicBezTo>
                  <a:cubicBezTo>
                    <a:pt x="-593" y="14630"/>
                    <a:pt x="1011" y="13748"/>
                    <a:pt x="1011" y="13748"/>
                  </a:cubicBezTo>
                  <a:lnTo>
                    <a:pt x="17179" y="4330"/>
                  </a:lnTo>
                  <a:close/>
                </a:path>
              </a:pathLst>
            </a:custGeom>
            <a:solidFill>
              <a:srgbClr val="231F20"/>
            </a:solidFill>
            <a:ln w="7575" cap="flat">
              <a:noFill/>
              <a:prstDash val="solid"/>
              <a:round/>
            </a:ln>
          </p:spPr>
          <p:txBody>
            <a:bodyPr rtlCol="0" anchor="ctr"/>
            <a:lstStyle/>
            <a:p>
              <a:endParaRPr lang="en-GB"/>
            </a:p>
          </p:txBody>
        </p:sp>
        <p:sp>
          <p:nvSpPr>
            <p:cNvPr id="903" name="Freeform: Shape 902">
              <a:extLst>
                <a:ext uri="{FF2B5EF4-FFF2-40B4-BE49-F238E27FC236}">
                  <a16:creationId xmlns:a16="http://schemas.microsoft.com/office/drawing/2014/main" id="{3E4DCA8E-5A5C-4C4F-809E-6A765BDB83B8}"/>
                </a:ext>
              </a:extLst>
            </p:cNvPr>
            <p:cNvSpPr/>
            <p:nvPr/>
          </p:nvSpPr>
          <p:spPr>
            <a:xfrm>
              <a:off x="6957590" y="3633944"/>
              <a:ext cx="24537" cy="18253"/>
            </a:xfrm>
            <a:custGeom>
              <a:avLst/>
              <a:gdLst>
                <a:gd name="connsiteX0" fmla="*/ 21766 w 24537"/>
                <a:gd name="connsiteY0" fmla="*/ 445 h 18253"/>
                <a:gd name="connsiteX1" fmla="*/ 22899 w 24537"/>
                <a:gd name="connsiteY1" fmla="*/ 126 h 18253"/>
                <a:gd name="connsiteX2" fmla="*/ 23538 w 24537"/>
                <a:gd name="connsiteY2" fmla="*/ 1494 h 18253"/>
                <a:gd name="connsiteX3" fmla="*/ 24587 w 24537"/>
                <a:gd name="connsiteY3" fmla="*/ 13482 h 18253"/>
                <a:gd name="connsiteX4" fmla="*/ 22975 w 24537"/>
                <a:gd name="connsiteY4" fmla="*/ 14842 h 18253"/>
                <a:gd name="connsiteX5" fmla="*/ 3272 w 24537"/>
                <a:gd name="connsiteY5" fmla="*/ 18309 h 18253"/>
                <a:gd name="connsiteX6" fmla="*/ 1418 w 24537"/>
                <a:gd name="connsiteY6" fmla="*/ 17260 h 18253"/>
                <a:gd name="connsiteX7" fmla="*/ 49 w 24537"/>
                <a:gd name="connsiteY7" fmla="*/ 3904 h 18253"/>
                <a:gd name="connsiteX8" fmla="*/ 1661 w 24537"/>
                <a:gd name="connsiteY8" fmla="*/ 2703 h 18253"/>
                <a:gd name="connsiteX9" fmla="*/ 21766 w 24537"/>
                <a:gd name="connsiteY9" fmla="*/ 445 h 1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37" h="18253">
                  <a:moveTo>
                    <a:pt x="21766" y="445"/>
                  </a:moveTo>
                  <a:cubicBezTo>
                    <a:pt x="21766" y="445"/>
                    <a:pt x="22093" y="126"/>
                    <a:pt x="22899" y="126"/>
                  </a:cubicBezTo>
                  <a:cubicBezTo>
                    <a:pt x="23705" y="126"/>
                    <a:pt x="23538" y="1494"/>
                    <a:pt x="23538" y="1494"/>
                  </a:cubicBezTo>
                  <a:cubicBezTo>
                    <a:pt x="23538" y="1494"/>
                    <a:pt x="24587" y="12273"/>
                    <a:pt x="24587" y="13482"/>
                  </a:cubicBezTo>
                  <a:cubicBezTo>
                    <a:pt x="24587" y="14683"/>
                    <a:pt x="22975" y="14842"/>
                    <a:pt x="22975" y="14842"/>
                  </a:cubicBezTo>
                  <a:cubicBezTo>
                    <a:pt x="22975" y="14842"/>
                    <a:pt x="4876" y="17906"/>
                    <a:pt x="3272" y="18309"/>
                  </a:cubicBezTo>
                  <a:cubicBezTo>
                    <a:pt x="1661" y="18711"/>
                    <a:pt x="1418" y="17260"/>
                    <a:pt x="1418" y="17260"/>
                  </a:cubicBezTo>
                  <a:cubicBezTo>
                    <a:pt x="1418" y="17260"/>
                    <a:pt x="49" y="5189"/>
                    <a:pt x="49" y="3904"/>
                  </a:cubicBezTo>
                  <a:cubicBezTo>
                    <a:pt x="49" y="2619"/>
                    <a:pt x="1661" y="2703"/>
                    <a:pt x="1661" y="2703"/>
                  </a:cubicBezTo>
                  <a:lnTo>
                    <a:pt x="21766" y="445"/>
                  </a:lnTo>
                  <a:close/>
                </a:path>
              </a:pathLst>
            </a:custGeom>
            <a:solidFill>
              <a:srgbClr val="231F20"/>
            </a:solidFill>
            <a:ln w="7575" cap="flat">
              <a:noFill/>
              <a:prstDash val="solid"/>
              <a:round/>
            </a:ln>
          </p:spPr>
          <p:txBody>
            <a:bodyPr rtlCol="0" anchor="ctr"/>
            <a:lstStyle/>
            <a:p>
              <a:endParaRPr lang="en-GB"/>
            </a:p>
          </p:txBody>
        </p:sp>
        <p:sp>
          <p:nvSpPr>
            <p:cNvPr id="904" name="Freeform: Shape 903">
              <a:extLst>
                <a:ext uri="{FF2B5EF4-FFF2-40B4-BE49-F238E27FC236}">
                  <a16:creationId xmlns:a16="http://schemas.microsoft.com/office/drawing/2014/main" id="{275E7ADA-C30A-495B-9E60-C8F81FB4CBFD}"/>
                </a:ext>
              </a:extLst>
            </p:cNvPr>
            <p:cNvSpPr/>
            <p:nvPr/>
          </p:nvSpPr>
          <p:spPr>
            <a:xfrm>
              <a:off x="6959341" y="3654444"/>
              <a:ext cx="24881" cy="14531"/>
            </a:xfrm>
            <a:custGeom>
              <a:avLst/>
              <a:gdLst>
                <a:gd name="connsiteX0" fmla="*/ 21066 w 24881"/>
                <a:gd name="connsiteY0" fmla="*/ 956 h 14531"/>
                <a:gd name="connsiteX1" fmla="*/ 22996 w 24881"/>
                <a:gd name="connsiteY1" fmla="*/ 150 h 14531"/>
                <a:gd name="connsiteX2" fmla="*/ 24448 w 24881"/>
                <a:gd name="connsiteY2" fmla="*/ 1678 h 14531"/>
                <a:gd name="connsiteX3" fmla="*/ 24844 w 24881"/>
                <a:gd name="connsiteY3" fmla="*/ 5540 h 14531"/>
                <a:gd name="connsiteX4" fmla="*/ 24608 w 24881"/>
                <a:gd name="connsiteY4" fmla="*/ 9318 h 14531"/>
                <a:gd name="connsiteX5" fmla="*/ 19378 w 24881"/>
                <a:gd name="connsiteY5" fmla="*/ 10929 h 14531"/>
                <a:gd name="connsiteX6" fmla="*/ 6266 w 24881"/>
                <a:gd name="connsiteY6" fmla="*/ 14464 h 14531"/>
                <a:gd name="connsiteX7" fmla="*/ 2480 w 24881"/>
                <a:gd name="connsiteY7" fmla="*/ 14304 h 14531"/>
                <a:gd name="connsiteX8" fmla="*/ 1120 w 24881"/>
                <a:gd name="connsiteY8" fmla="*/ 12054 h 14531"/>
                <a:gd name="connsiteX9" fmla="*/ 71 w 24881"/>
                <a:gd name="connsiteY9" fmla="*/ 6345 h 14531"/>
                <a:gd name="connsiteX10" fmla="*/ 1120 w 24881"/>
                <a:gd name="connsiteY10" fmla="*/ 4894 h 14531"/>
                <a:gd name="connsiteX11" fmla="*/ 4092 w 24881"/>
                <a:gd name="connsiteY11" fmla="*/ 4491 h 14531"/>
                <a:gd name="connsiteX12" fmla="*/ 21066 w 24881"/>
                <a:gd name="connsiteY12" fmla="*/ 956 h 1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81" h="14531">
                  <a:moveTo>
                    <a:pt x="21066" y="956"/>
                  </a:moveTo>
                  <a:cubicBezTo>
                    <a:pt x="21066" y="956"/>
                    <a:pt x="22031" y="310"/>
                    <a:pt x="22996" y="150"/>
                  </a:cubicBezTo>
                  <a:cubicBezTo>
                    <a:pt x="23962" y="-9"/>
                    <a:pt x="24205" y="1032"/>
                    <a:pt x="24448" y="1678"/>
                  </a:cubicBezTo>
                  <a:cubicBezTo>
                    <a:pt x="24684" y="2317"/>
                    <a:pt x="24608" y="3769"/>
                    <a:pt x="24844" y="5540"/>
                  </a:cubicBezTo>
                  <a:cubicBezTo>
                    <a:pt x="25087" y="7311"/>
                    <a:pt x="24768" y="8512"/>
                    <a:pt x="24608" y="9318"/>
                  </a:cubicBezTo>
                  <a:cubicBezTo>
                    <a:pt x="24448" y="10123"/>
                    <a:pt x="21795" y="10359"/>
                    <a:pt x="19378" y="10929"/>
                  </a:cubicBezTo>
                  <a:cubicBezTo>
                    <a:pt x="16961" y="11491"/>
                    <a:pt x="7794" y="14144"/>
                    <a:pt x="6266" y="14464"/>
                  </a:cubicBezTo>
                  <a:cubicBezTo>
                    <a:pt x="4738" y="14791"/>
                    <a:pt x="3051" y="14707"/>
                    <a:pt x="2480" y="14304"/>
                  </a:cubicBezTo>
                  <a:cubicBezTo>
                    <a:pt x="1918" y="13901"/>
                    <a:pt x="1363" y="13019"/>
                    <a:pt x="1120" y="12054"/>
                  </a:cubicBezTo>
                  <a:cubicBezTo>
                    <a:pt x="877" y="11089"/>
                    <a:pt x="230" y="7949"/>
                    <a:pt x="71" y="6345"/>
                  </a:cubicBezTo>
                  <a:cubicBezTo>
                    <a:pt x="-89" y="4734"/>
                    <a:pt x="717" y="5137"/>
                    <a:pt x="1120" y="4894"/>
                  </a:cubicBezTo>
                  <a:cubicBezTo>
                    <a:pt x="1523" y="4650"/>
                    <a:pt x="2807" y="4574"/>
                    <a:pt x="4092" y="4491"/>
                  </a:cubicBezTo>
                  <a:cubicBezTo>
                    <a:pt x="5377" y="4415"/>
                    <a:pt x="21066" y="956"/>
                    <a:pt x="21066" y="956"/>
                  </a:cubicBezTo>
                  <a:close/>
                </a:path>
              </a:pathLst>
            </a:custGeom>
            <a:solidFill>
              <a:srgbClr val="231F20"/>
            </a:solidFill>
            <a:ln w="7575" cap="flat">
              <a:noFill/>
              <a:prstDash val="solid"/>
              <a:round/>
            </a:ln>
          </p:spPr>
          <p:txBody>
            <a:bodyPr rtlCol="0" anchor="ctr"/>
            <a:lstStyle/>
            <a:p>
              <a:endParaRPr lang="en-GB"/>
            </a:p>
          </p:txBody>
        </p:sp>
        <p:sp>
          <p:nvSpPr>
            <p:cNvPr id="905" name="Freeform: Shape 904">
              <a:extLst>
                <a:ext uri="{FF2B5EF4-FFF2-40B4-BE49-F238E27FC236}">
                  <a16:creationId xmlns:a16="http://schemas.microsoft.com/office/drawing/2014/main" id="{C2F69804-554F-4AFB-A5F9-BA514BCD530E}"/>
                </a:ext>
              </a:extLst>
            </p:cNvPr>
            <p:cNvSpPr/>
            <p:nvPr/>
          </p:nvSpPr>
          <p:spPr>
            <a:xfrm>
              <a:off x="6962480" y="3670788"/>
              <a:ext cx="23981" cy="17456"/>
            </a:xfrm>
            <a:custGeom>
              <a:avLst/>
              <a:gdLst>
                <a:gd name="connsiteX0" fmla="*/ 21151 w 23981"/>
                <a:gd name="connsiteY0" fmla="*/ 141 h 17456"/>
                <a:gd name="connsiteX1" fmla="*/ 22998 w 23981"/>
                <a:gd name="connsiteY1" fmla="*/ 544 h 17456"/>
                <a:gd name="connsiteX2" fmla="*/ 23804 w 23981"/>
                <a:gd name="connsiteY2" fmla="*/ 3684 h 17456"/>
                <a:gd name="connsiteX3" fmla="*/ 23720 w 23981"/>
                <a:gd name="connsiteY3" fmla="*/ 6336 h 17456"/>
                <a:gd name="connsiteX4" fmla="*/ 20505 w 23981"/>
                <a:gd name="connsiteY4" fmla="*/ 7940 h 17456"/>
                <a:gd name="connsiteX5" fmla="*/ 11733 w 23981"/>
                <a:gd name="connsiteY5" fmla="*/ 13254 h 17456"/>
                <a:gd name="connsiteX6" fmla="*/ 5143 w 23981"/>
                <a:gd name="connsiteY6" fmla="*/ 17434 h 17456"/>
                <a:gd name="connsiteX7" fmla="*/ 3372 w 23981"/>
                <a:gd name="connsiteY7" fmla="*/ 16074 h 17456"/>
                <a:gd name="connsiteX8" fmla="*/ 149 w 23981"/>
                <a:gd name="connsiteY8" fmla="*/ 8267 h 17456"/>
                <a:gd name="connsiteX9" fmla="*/ 1114 w 23981"/>
                <a:gd name="connsiteY9" fmla="*/ 5934 h 17456"/>
                <a:gd name="connsiteX10" fmla="*/ 21151 w 23981"/>
                <a:gd name="connsiteY10" fmla="*/ 141 h 17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81" h="17456">
                  <a:moveTo>
                    <a:pt x="21151" y="141"/>
                  </a:moveTo>
                  <a:cubicBezTo>
                    <a:pt x="21151" y="141"/>
                    <a:pt x="22033" y="141"/>
                    <a:pt x="22998" y="544"/>
                  </a:cubicBezTo>
                  <a:cubicBezTo>
                    <a:pt x="23964" y="947"/>
                    <a:pt x="23318" y="1829"/>
                    <a:pt x="23804" y="3684"/>
                  </a:cubicBezTo>
                  <a:cubicBezTo>
                    <a:pt x="24283" y="5531"/>
                    <a:pt x="23888" y="5774"/>
                    <a:pt x="23720" y="6336"/>
                  </a:cubicBezTo>
                  <a:cubicBezTo>
                    <a:pt x="23561" y="6899"/>
                    <a:pt x="21957" y="7781"/>
                    <a:pt x="20505" y="7940"/>
                  </a:cubicBezTo>
                  <a:cubicBezTo>
                    <a:pt x="19053" y="8108"/>
                    <a:pt x="14226" y="11483"/>
                    <a:pt x="11733" y="13254"/>
                  </a:cubicBezTo>
                  <a:cubicBezTo>
                    <a:pt x="9240" y="15025"/>
                    <a:pt x="5865" y="16955"/>
                    <a:pt x="5143" y="17434"/>
                  </a:cubicBezTo>
                  <a:cubicBezTo>
                    <a:pt x="4413" y="17921"/>
                    <a:pt x="4656" y="17275"/>
                    <a:pt x="3372" y="16074"/>
                  </a:cubicBezTo>
                  <a:cubicBezTo>
                    <a:pt x="2079" y="14865"/>
                    <a:pt x="635" y="9795"/>
                    <a:pt x="149" y="8267"/>
                  </a:cubicBezTo>
                  <a:cubicBezTo>
                    <a:pt x="-330" y="6739"/>
                    <a:pt x="1114" y="5934"/>
                    <a:pt x="1114" y="5934"/>
                  </a:cubicBezTo>
                  <a:lnTo>
                    <a:pt x="21151" y="141"/>
                  </a:lnTo>
                  <a:close/>
                </a:path>
              </a:pathLst>
            </a:custGeom>
            <a:solidFill>
              <a:srgbClr val="231F20"/>
            </a:solidFill>
            <a:ln w="7575" cap="flat">
              <a:noFill/>
              <a:prstDash val="solid"/>
              <a:round/>
            </a:ln>
          </p:spPr>
          <p:txBody>
            <a:bodyPr rtlCol="0" anchor="ctr"/>
            <a:lstStyle/>
            <a:p>
              <a:endParaRPr lang="en-GB"/>
            </a:p>
          </p:txBody>
        </p:sp>
        <p:sp>
          <p:nvSpPr>
            <p:cNvPr id="906" name="Freeform: Shape 905">
              <a:extLst>
                <a:ext uri="{FF2B5EF4-FFF2-40B4-BE49-F238E27FC236}">
                  <a16:creationId xmlns:a16="http://schemas.microsoft.com/office/drawing/2014/main" id="{B3EFEA4A-380B-4250-BB67-6B20D7907417}"/>
                </a:ext>
              </a:extLst>
            </p:cNvPr>
            <p:cNvSpPr/>
            <p:nvPr/>
          </p:nvSpPr>
          <p:spPr>
            <a:xfrm>
              <a:off x="7016690" y="3666151"/>
              <a:ext cx="23614" cy="12748"/>
            </a:xfrm>
            <a:custGeom>
              <a:avLst/>
              <a:gdLst>
                <a:gd name="connsiteX0" fmla="*/ 22788 w 23614"/>
                <a:gd name="connsiteY0" fmla="*/ 435 h 12748"/>
                <a:gd name="connsiteX1" fmla="*/ 23510 w 23614"/>
                <a:gd name="connsiteY1" fmla="*/ 2282 h 12748"/>
                <a:gd name="connsiteX2" fmla="*/ 23677 w 23614"/>
                <a:gd name="connsiteY2" fmla="*/ 6546 h 12748"/>
                <a:gd name="connsiteX3" fmla="*/ 23510 w 23614"/>
                <a:gd name="connsiteY3" fmla="*/ 11297 h 12748"/>
                <a:gd name="connsiteX4" fmla="*/ 23031 w 23614"/>
                <a:gd name="connsiteY4" fmla="*/ 12817 h 12748"/>
                <a:gd name="connsiteX5" fmla="*/ 1063 w 23614"/>
                <a:gd name="connsiteY5" fmla="*/ 7268 h 12748"/>
                <a:gd name="connsiteX6" fmla="*/ 182 w 23614"/>
                <a:gd name="connsiteY6" fmla="*/ 5657 h 12748"/>
                <a:gd name="connsiteX7" fmla="*/ 425 w 23614"/>
                <a:gd name="connsiteY7" fmla="*/ 1636 h 12748"/>
                <a:gd name="connsiteX8" fmla="*/ 1307 w 23614"/>
                <a:gd name="connsiteY8" fmla="*/ 267 h 12748"/>
                <a:gd name="connsiteX9" fmla="*/ 2599 w 23614"/>
                <a:gd name="connsiteY9" fmla="*/ 511 h 12748"/>
                <a:gd name="connsiteX10" fmla="*/ 22788 w 23614"/>
                <a:gd name="connsiteY10" fmla="*/ 435 h 12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 h="12748">
                  <a:moveTo>
                    <a:pt x="22788" y="435"/>
                  </a:moveTo>
                  <a:cubicBezTo>
                    <a:pt x="23191" y="594"/>
                    <a:pt x="23267" y="1636"/>
                    <a:pt x="23510" y="2282"/>
                  </a:cubicBezTo>
                  <a:cubicBezTo>
                    <a:pt x="23753" y="2928"/>
                    <a:pt x="23677" y="4935"/>
                    <a:pt x="23677" y="6546"/>
                  </a:cubicBezTo>
                  <a:cubicBezTo>
                    <a:pt x="23677" y="8150"/>
                    <a:pt x="23510" y="9199"/>
                    <a:pt x="23510" y="11297"/>
                  </a:cubicBezTo>
                  <a:cubicBezTo>
                    <a:pt x="23510" y="13380"/>
                    <a:pt x="23031" y="12817"/>
                    <a:pt x="23031" y="12817"/>
                  </a:cubicBezTo>
                  <a:cubicBezTo>
                    <a:pt x="23031" y="12817"/>
                    <a:pt x="2515" y="7512"/>
                    <a:pt x="1063" y="7268"/>
                  </a:cubicBezTo>
                  <a:cubicBezTo>
                    <a:pt x="-381" y="7025"/>
                    <a:pt x="182" y="6143"/>
                    <a:pt x="182" y="5657"/>
                  </a:cubicBezTo>
                  <a:cubicBezTo>
                    <a:pt x="182" y="5178"/>
                    <a:pt x="265" y="2525"/>
                    <a:pt x="425" y="1636"/>
                  </a:cubicBezTo>
                  <a:cubicBezTo>
                    <a:pt x="584" y="754"/>
                    <a:pt x="744" y="678"/>
                    <a:pt x="1307" y="267"/>
                  </a:cubicBezTo>
                  <a:cubicBezTo>
                    <a:pt x="1869" y="-128"/>
                    <a:pt x="2599" y="511"/>
                    <a:pt x="2599" y="511"/>
                  </a:cubicBezTo>
                  <a:lnTo>
                    <a:pt x="22788" y="435"/>
                  </a:lnTo>
                  <a:close/>
                </a:path>
              </a:pathLst>
            </a:custGeom>
            <a:solidFill>
              <a:srgbClr val="231F20"/>
            </a:solidFill>
            <a:ln w="7575" cap="flat">
              <a:noFill/>
              <a:prstDash val="solid"/>
              <a:round/>
            </a:ln>
          </p:spPr>
          <p:txBody>
            <a:bodyPr rtlCol="0" anchor="ctr"/>
            <a:lstStyle/>
            <a:p>
              <a:endParaRPr lang="en-GB"/>
            </a:p>
          </p:txBody>
        </p:sp>
        <p:sp>
          <p:nvSpPr>
            <p:cNvPr id="907" name="Freeform: Shape 906">
              <a:extLst>
                <a:ext uri="{FF2B5EF4-FFF2-40B4-BE49-F238E27FC236}">
                  <a16:creationId xmlns:a16="http://schemas.microsoft.com/office/drawing/2014/main" id="{0A61054C-514A-46AE-BFA8-AD5B4C32AF0A}"/>
                </a:ext>
              </a:extLst>
            </p:cNvPr>
            <p:cNvSpPr/>
            <p:nvPr/>
          </p:nvSpPr>
          <p:spPr>
            <a:xfrm>
              <a:off x="7015406" y="3648744"/>
              <a:ext cx="24684" cy="11039"/>
            </a:xfrm>
            <a:custGeom>
              <a:avLst/>
              <a:gdLst>
                <a:gd name="connsiteX0" fmla="*/ 20856 w 24684"/>
                <a:gd name="connsiteY0" fmla="*/ 131 h 11039"/>
                <a:gd name="connsiteX1" fmla="*/ 23106 w 24684"/>
                <a:gd name="connsiteY1" fmla="*/ 1013 h 11039"/>
                <a:gd name="connsiteX2" fmla="*/ 23828 w 24684"/>
                <a:gd name="connsiteY2" fmla="*/ 3589 h 11039"/>
                <a:gd name="connsiteX3" fmla="*/ 24634 w 24684"/>
                <a:gd name="connsiteY3" fmla="*/ 8500 h 11039"/>
                <a:gd name="connsiteX4" fmla="*/ 23669 w 24684"/>
                <a:gd name="connsiteY4" fmla="*/ 10666 h 11039"/>
                <a:gd name="connsiteX5" fmla="*/ 18036 w 24684"/>
                <a:gd name="connsiteY5" fmla="*/ 10666 h 11039"/>
                <a:gd name="connsiteX6" fmla="*/ 11278 w 24684"/>
                <a:gd name="connsiteY6" fmla="*/ 10833 h 11039"/>
                <a:gd name="connsiteX7" fmla="*/ 5403 w 24684"/>
                <a:gd name="connsiteY7" fmla="*/ 11153 h 11039"/>
                <a:gd name="connsiteX8" fmla="*/ 1305 w 24684"/>
                <a:gd name="connsiteY8" fmla="*/ 10347 h 11039"/>
                <a:gd name="connsiteX9" fmla="*/ 180 w 24684"/>
                <a:gd name="connsiteY9" fmla="*/ 7451 h 11039"/>
                <a:gd name="connsiteX10" fmla="*/ 97 w 24684"/>
                <a:gd name="connsiteY10" fmla="*/ 3430 h 11039"/>
                <a:gd name="connsiteX11" fmla="*/ 1701 w 24684"/>
                <a:gd name="connsiteY11" fmla="*/ 2145 h 11039"/>
                <a:gd name="connsiteX12" fmla="*/ 5813 w 24684"/>
                <a:gd name="connsiteY12" fmla="*/ 1818 h 11039"/>
                <a:gd name="connsiteX13" fmla="*/ 11362 w 24684"/>
                <a:gd name="connsiteY13" fmla="*/ 693 h 11039"/>
                <a:gd name="connsiteX14" fmla="*/ 20856 w 24684"/>
                <a:gd name="connsiteY14" fmla="*/ 131 h 1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684" h="11039">
                  <a:moveTo>
                    <a:pt x="20856" y="131"/>
                  </a:moveTo>
                  <a:cubicBezTo>
                    <a:pt x="20856" y="131"/>
                    <a:pt x="22460" y="458"/>
                    <a:pt x="23106" y="1013"/>
                  </a:cubicBezTo>
                  <a:cubicBezTo>
                    <a:pt x="23745" y="1583"/>
                    <a:pt x="23509" y="2464"/>
                    <a:pt x="23828" y="3589"/>
                  </a:cubicBezTo>
                  <a:cubicBezTo>
                    <a:pt x="24148" y="4714"/>
                    <a:pt x="24072" y="6007"/>
                    <a:pt x="24634" y="8500"/>
                  </a:cubicBezTo>
                  <a:cubicBezTo>
                    <a:pt x="25197" y="10993"/>
                    <a:pt x="23669" y="10666"/>
                    <a:pt x="23669" y="10666"/>
                  </a:cubicBezTo>
                  <a:lnTo>
                    <a:pt x="18036" y="10666"/>
                  </a:lnTo>
                  <a:cubicBezTo>
                    <a:pt x="17230" y="10666"/>
                    <a:pt x="14175" y="10666"/>
                    <a:pt x="11278" y="10833"/>
                  </a:cubicBezTo>
                  <a:cubicBezTo>
                    <a:pt x="8382" y="10993"/>
                    <a:pt x="8063" y="10993"/>
                    <a:pt x="5403" y="11153"/>
                  </a:cubicBezTo>
                  <a:cubicBezTo>
                    <a:pt x="2750" y="11312"/>
                    <a:pt x="1305" y="10347"/>
                    <a:pt x="1305" y="10347"/>
                  </a:cubicBezTo>
                  <a:cubicBezTo>
                    <a:pt x="1305" y="10347"/>
                    <a:pt x="180" y="8979"/>
                    <a:pt x="180" y="7451"/>
                  </a:cubicBezTo>
                  <a:cubicBezTo>
                    <a:pt x="180" y="5923"/>
                    <a:pt x="13" y="4555"/>
                    <a:pt x="97" y="3430"/>
                  </a:cubicBezTo>
                  <a:cubicBezTo>
                    <a:pt x="180" y="2305"/>
                    <a:pt x="1701" y="2145"/>
                    <a:pt x="1701" y="2145"/>
                  </a:cubicBezTo>
                  <a:cubicBezTo>
                    <a:pt x="1701" y="2145"/>
                    <a:pt x="4437" y="1902"/>
                    <a:pt x="5813" y="1818"/>
                  </a:cubicBezTo>
                  <a:cubicBezTo>
                    <a:pt x="7174" y="1742"/>
                    <a:pt x="8306" y="1180"/>
                    <a:pt x="11362" y="693"/>
                  </a:cubicBezTo>
                  <a:cubicBezTo>
                    <a:pt x="14418" y="214"/>
                    <a:pt x="20856" y="131"/>
                    <a:pt x="20856" y="131"/>
                  </a:cubicBezTo>
                  <a:close/>
                </a:path>
              </a:pathLst>
            </a:custGeom>
            <a:solidFill>
              <a:srgbClr val="231F20"/>
            </a:solidFill>
            <a:ln w="7575" cap="flat">
              <a:noFill/>
              <a:prstDash val="solid"/>
              <a:round/>
            </a:ln>
          </p:spPr>
          <p:txBody>
            <a:bodyPr rtlCol="0" anchor="ctr"/>
            <a:lstStyle/>
            <a:p>
              <a:endParaRPr lang="en-GB"/>
            </a:p>
          </p:txBody>
        </p:sp>
        <p:sp>
          <p:nvSpPr>
            <p:cNvPr id="908" name="Freeform: Shape 907">
              <a:extLst>
                <a:ext uri="{FF2B5EF4-FFF2-40B4-BE49-F238E27FC236}">
                  <a16:creationId xmlns:a16="http://schemas.microsoft.com/office/drawing/2014/main" id="{4A480BF4-C2FF-4019-B474-10DD19869CE7}"/>
                </a:ext>
              </a:extLst>
            </p:cNvPr>
            <p:cNvSpPr/>
            <p:nvPr/>
          </p:nvSpPr>
          <p:spPr>
            <a:xfrm>
              <a:off x="7013011" y="3626062"/>
              <a:ext cx="24059" cy="16890"/>
            </a:xfrm>
            <a:custGeom>
              <a:avLst/>
              <a:gdLst>
                <a:gd name="connsiteX0" fmla="*/ 19380 w 24059"/>
                <a:gd name="connsiteY0" fmla="*/ 123 h 16890"/>
                <a:gd name="connsiteX1" fmla="*/ 19783 w 24059"/>
                <a:gd name="connsiteY1" fmla="*/ 2532 h 16890"/>
                <a:gd name="connsiteX2" fmla="*/ 20992 w 24059"/>
                <a:gd name="connsiteY2" fmla="*/ 5025 h 16890"/>
                <a:gd name="connsiteX3" fmla="*/ 22117 w 24059"/>
                <a:gd name="connsiteY3" fmla="*/ 8081 h 16890"/>
                <a:gd name="connsiteX4" fmla="*/ 23569 w 24059"/>
                <a:gd name="connsiteY4" fmla="*/ 12832 h 16890"/>
                <a:gd name="connsiteX5" fmla="*/ 23888 w 24059"/>
                <a:gd name="connsiteY5" fmla="*/ 15888 h 16890"/>
                <a:gd name="connsiteX6" fmla="*/ 1525 w 24059"/>
                <a:gd name="connsiteY6" fmla="*/ 17013 h 16890"/>
                <a:gd name="connsiteX7" fmla="*/ 719 w 24059"/>
                <a:gd name="connsiteY7" fmla="*/ 10985 h 16890"/>
                <a:gd name="connsiteX8" fmla="*/ 81 w 24059"/>
                <a:gd name="connsiteY8" fmla="*/ 5672 h 16890"/>
                <a:gd name="connsiteX9" fmla="*/ 1525 w 24059"/>
                <a:gd name="connsiteY9" fmla="*/ 3019 h 16890"/>
                <a:gd name="connsiteX10" fmla="*/ 4094 w 24059"/>
                <a:gd name="connsiteY10" fmla="*/ 2213 h 16890"/>
                <a:gd name="connsiteX11" fmla="*/ 7560 w 24059"/>
                <a:gd name="connsiteY11" fmla="*/ 1407 h 16890"/>
                <a:gd name="connsiteX12" fmla="*/ 10213 w 24059"/>
                <a:gd name="connsiteY12" fmla="*/ 1567 h 16890"/>
                <a:gd name="connsiteX13" fmla="*/ 18179 w 24059"/>
                <a:gd name="connsiteY13" fmla="*/ 199 h 16890"/>
                <a:gd name="connsiteX14" fmla="*/ 19380 w 24059"/>
                <a:gd name="connsiteY14" fmla="*/ 123 h 1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59" h="16890">
                  <a:moveTo>
                    <a:pt x="19380" y="123"/>
                  </a:moveTo>
                  <a:cubicBezTo>
                    <a:pt x="19380" y="123"/>
                    <a:pt x="19624" y="1970"/>
                    <a:pt x="19783" y="2532"/>
                  </a:cubicBezTo>
                  <a:cubicBezTo>
                    <a:pt x="19943" y="3095"/>
                    <a:pt x="20429" y="4303"/>
                    <a:pt x="20992" y="5025"/>
                  </a:cubicBezTo>
                  <a:cubicBezTo>
                    <a:pt x="21554" y="5755"/>
                    <a:pt x="21874" y="6713"/>
                    <a:pt x="22117" y="8081"/>
                  </a:cubicBezTo>
                  <a:cubicBezTo>
                    <a:pt x="22360" y="9449"/>
                    <a:pt x="22520" y="10901"/>
                    <a:pt x="23569" y="12832"/>
                  </a:cubicBezTo>
                  <a:cubicBezTo>
                    <a:pt x="24610" y="14763"/>
                    <a:pt x="23888" y="15888"/>
                    <a:pt x="23888" y="15888"/>
                  </a:cubicBezTo>
                  <a:lnTo>
                    <a:pt x="1525" y="17013"/>
                  </a:lnTo>
                  <a:cubicBezTo>
                    <a:pt x="1525" y="17013"/>
                    <a:pt x="719" y="13068"/>
                    <a:pt x="719" y="10985"/>
                  </a:cubicBezTo>
                  <a:cubicBezTo>
                    <a:pt x="719" y="8887"/>
                    <a:pt x="157" y="7922"/>
                    <a:pt x="81" y="5672"/>
                  </a:cubicBezTo>
                  <a:cubicBezTo>
                    <a:pt x="-3" y="3414"/>
                    <a:pt x="559" y="3019"/>
                    <a:pt x="1525" y="3019"/>
                  </a:cubicBezTo>
                  <a:cubicBezTo>
                    <a:pt x="2490" y="3019"/>
                    <a:pt x="3053" y="2616"/>
                    <a:pt x="4094" y="2213"/>
                  </a:cubicBezTo>
                  <a:cubicBezTo>
                    <a:pt x="5143" y="1810"/>
                    <a:pt x="6108" y="1894"/>
                    <a:pt x="7560" y="1407"/>
                  </a:cubicBezTo>
                  <a:cubicBezTo>
                    <a:pt x="9005" y="921"/>
                    <a:pt x="8526" y="1567"/>
                    <a:pt x="10213" y="1567"/>
                  </a:cubicBezTo>
                  <a:cubicBezTo>
                    <a:pt x="11901" y="1567"/>
                    <a:pt x="18179" y="199"/>
                    <a:pt x="18179" y="199"/>
                  </a:cubicBezTo>
                  <a:lnTo>
                    <a:pt x="19380" y="123"/>
                  </a:lnTo>
                  <a:close/>
                </a:path>
              </a:pathLst>
            </a:custGeom>
            <a:solidFill>
              <a:srgbClr val="231F20"/>
            </a:solidFill>
            <a:ln w="7575" cap="flat">
              <a:noFill/>
              <a:prstDash val="solid"/>
              <a:round/>
            </a:ln>
          </p:spPr>
          <p:txBody>
            <a:bodyPr rtlCol="0" anchor="ctr"/>
            <a:lstStyle/>
            <a:p>
              <a:endParaRPr lang="en-GB"/>
            </a:p>
          </p:txBody>
        </p:sp>
        <p:sp>
          <p:nvSpPr>
            <p:cNvPr id="909" name="Freeform: Shape 908">
              <a:extLst>
                <a:ext uri="{FF2B5EF4-FFF2-40B4-BE49-F238E27FC236}">
                  <a16:creationId xmlns:a16="http://schemas.microsoft.com/office/drawing/2014/main" id="{03B9EA93-458A-4F05-B98D-102C99B78287}"/>
                </a:ext>
              </a:extLst>
            </p:cNvPr>
            <p:cNvSpPr/>
            <p:nvPr/>
          </p:nvSpPr>
          <p:spPr>
            <a:xfrm>
              <a:off x="7001557" y="3636924"/>
              <a:ext cx="7737" cy="12629"/>
            </a:xfrm>
            <a:custGeom>
              <a:avLst/>
              <a:gdLst>
                <a:gd name="connsiteX0" fmla="*/ 5408 w 7737"/>
                <a:gd name="connsiteY0" fmla="*/ 126 h 12629"/>
                <a:gd name="connsiteX1" fmla="*/ 6860 w 7737"/>
                <a:gd name="connsiteY1" fmla="*/ 1168 h 12629"/>
                <a:gd name="connsiteX2" fmla="*/ 7741 w 7737"/>
                <a:gd name="connsiteY2" fmla="*/ 4710 h 12629"/>
                <a:gd name="connsiteX3" fmla="*/ 7339 w 7737"/>
                <a:gd name="connsiteY3" fmla="*/ 8244 h 12629"/>
                <a:gd name="connsiteX4" fmla="*/ 6616 w 7737"/>
                <a:gd name="connsiteY4" fmla="*/ 9696 h 12629"/>
                <a:gd name="connsiteX5" fmla="*/ 4610 w 7737"/>
                <a:gd name="connsiteY5" fmla="*/ 11384 h 12629"/>
                <a:gd name="connsiteX6" fmla="*/ 1227 w 7737"/>
                <a:gd name="connsiteY6" fmla="*/ 12752 h 12629"/>
                <a:gd name="connsiteX7" fmla="*/ 908 w 7737"/>
                <a:gd name="connsiteY7" fmla="*/ 11703 h 12629"/>
                <a:gd name="connsiteX8" fmla="*/ 102 w 7737"/>
                <a:gd name="connsiteY8" fmla="*/ 6800 h 12629"/>
                <a:gd name="connsiteX9" fmla="*/ 338 w 7737"/>
                <a:gd name="connsiteY9" fmla="*/ 4710 h 12629"/>
                <a:gd name="connsiteX10" fmla="*/ 4769 w 7737"/>
                <a:gd name="connsiteY10" fmla="*/ 202 h 12629"/>
                <a:gd name="connsiteX11" fmla="*/ 5408 w 7737"/>
                <a:gd name="connsiteY11" fmla="*/ 126 h 1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37" h="12629">
                  <a:moveTo>
                    <a:pt x="5408" y="126"/>
                  </a:moveTo>
                  <a:cubicBezTo>
                    <a:pt x="5408" y="126"/>
                    <a:pt x="6214" y="445"/>
                    <a:pt x="6860" y="1168"/>
                  </a:cubicBezTo>
                  <a:cubicBezTo>
                    <a:pt x="7498" y="1890"/>
                    <a:pt x="7498" y="3501"/>
                    <a:pt x="7741" y="4710"/>
                  </a:cubicBezTo>
                  <a:cubicBezTo>
                    <a:pt x="7985" y="5911"/>
                    <a:pt x="7422" y="7925"/>
                    <a:pt x="7339" y="8244"/>
                  </a:cubicBezTo>
                  <a:cubicBezTo>
                    <a:pt x="7263" y="8564"/>
                    <a:pt x="6776" y="9369"/>
                    <a:pt x="6616" y="9696"/>
                  </a:cubicBezTo>
                  <a:cubicBezTo>
                    <a:pt x="6457" y="10016"/>
                    <a:pt x="5013" y="10821"/>
                    <a:pt x="4610" y="11384"/>
                  </a:cubicBezTo>
                  <a:cubicBezTo>
                    <a:pt x="4207" y="11946"/>
                    <a:pt x="2109" y="12668"/>
                    <a:pt x="1227" y="12752"/>
                  </a:cubicBezTo>
                  <a:cubicBezTo>
                    <a:pt x="338" y="12828"/>
                    <a:pt x="908" y="11703"/>
                    <a:pt x="908" y="11703"/>
                  </a:cubicBezTo>
                  <a:cubicBezTo>
                    <a:pt x="908" y="11703"/>
                    <a:pt x="262" y="8647"/>
                    <a:pt x="102" y="6800"/>
                  </a:cubicBezTo>
                  <a:cubicBezTo>
                    <a:pt x="-57" y="4945"/>
                    <a:pt x="338" y="4710"/>
                    <a:pt x="338" y="4710"/>
                  </a:cubicBezTo>
                  <a:lnTo>
                    <a:pt x="4769" y="202"/>
                  </a:lnTo>
                  <a:lnTo>
                    <a:pt x="5408" y="126"/>
                  </a:lnTo>
                  <a:close/>
                </a:path>
              </a:pathLst>
            </a:custGeom>
            <a:solidFill>
              <a:srgbClr val="231F20"/>
            </a:solidFill>
            <a:ln w="7575" cap="flat">
              <a:noFill/>
              <a:prstDash val="solid"/>
              <a:round/>
            </a:ln>
          </p:spPr>
          <p:txBody>
            <a:bodyPr rtlCol="0" anchor="ctr"/>
            <a:lstStyle/>
            <a:p>
              <a:endParaRPr lang="en-GB"/>
            </a:p>
          </p:txBody>
        </p:sp>
        <p:sp>
          <p:nvSpPr>
            <p:cNvPr id="910" name="Freeform: Shape 909">
              <a:extLst>
                <a:ext uri="{FF2B5EF4-FFF2-40B4-BE49-F238E27FC236}">
                  <a16:creationId xmlns:a16="http://schemas.microsoft.com/office/drawing/2014/main" id="{1403679B-2EEE-466D-8508-7CE71C623F1F}"/>
                </a:ext>
              </a:extLst>
            </p:cNvPr>
            <p:cNvSpPr/>
            <p:nvPr/>
          </p:nvSpPr>
          <p:spPr>
            <a:xfrm>
              <a:off x="7004009" y="3654447"/>
              <a:ext cx="7014" cy="9105"/>
            </a:xfrm>
            <a:custGeom>
              <a:avLst/>
              <a:gdLst>
                <a:gd name="connsiteX0" fmla="*/ 3922 w 7014"/>
                <a:gd name="connsiteY0" fmla="*/ 147 h 9105"/>
                <a:gd name="connsiteX1" fmla="*/ 5617 w 7014"/>
                <a:gd name="connsiteY1" fmla="*/ 306 h 9105"/>
                <a:gd name="connsiteX2" fmla="*/ 6985 w 7014"/>
                <a:gd name="connsiteY2" fmla="*/ 3126 h 9105"/>
                <a:gd name="connsiteX3" fmla="*/ 6339 w 7014"/>
                <a:gd name="connsiteY3" fmla="*/ 6098 h 9105"/>
                <a:gd name="connsiteX4" fmla="*/ 3846 w 7014"/>
                <a:gd name="connsiteY4" fmla="*/ 8029 h 9105"/>
                <a:gd name="connsiteX5" fmla="*/ 707 w 7014"/>
                <a:gd name="connsiteY5" fmla="*/ 9238 h 9105"/>
                <a:gd name="connsiteX6" fmla="*/ 68 w 7014"/>
                <a:gd name="connsiteY6" fmla="*/ 6022 h 9105"/>
                <a:gd name="connsiteX7" fmla="*/ 547 w 7014"/>
                <a:gd name="connsiteY7" fmla="*/ 3924 h 9105"/>
                <a:gd name="connsiteX8" fmla="*/ 3922 w 7014"/>
                <a:gd name="connsiteY8" fmla="*/ 147 h 9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4" h="9105">
                  <a:moveTo>
                    <a:pt x="3922" y="147"/>
                  </a:moveTo>
                  <a:cubicBezTo>
                    <a:pt x="3922" y="147"/>
                    <a:pt x="5131" y="63"/>
                    <a:pt x="5617" y="306"/>
                  </a:cubicBezTo>
                  <a:cubicBezTo>
                    <a:pt x="6096" y="549"/>
                    <a:pt x="6658" y="1758"/>
                    <a:pt x="6985" y="3126"/>
                  </a:cubicBezTo>
                  <a:cubicBezTo>
                    <a:pt x="7304" y="4487"/>
                    <a:pt x="6742" y="5293"/>
                    <a:pt x="6339" y="6098"/>
                  </a:cubicBezTo>
                  <a:cubicBezTo>
                    <a:pt x="5936" y="6904"/>
                    <a:pt x="4492" y="7383"/>
                    <a:pt x="3846" y="8029"/>
                  </a:cubicBezTo>
                  <a:cubicBezTo>
                    <a:pt x="3200" y="8675"/>
                    <a:pt x="1429" y="9238"/>
                    <a:pt x="707" y="9238"/>
                  </a:cubicBezTo>
                  <a:cubicBezTo>
                    <a:pt x="-16" y="9238"/>
                    <a:pt x="68" y="7953"/>
                    <a:pt x="68" y="6022"/>
                  </a:cubicBezTo>
                  <a:cubicBezTo>
                    <a:pt x="68" y="4092"/>
                    <a:pt x="547" y="3924"/>
                    <a:pt x="547" y="3924"/>
                  </a:cubicBezTo>
                  <a:lnTo>
                    <a:pt x="3922" y="147"/>
                  </a:lnTo>
                  <a:close/>
                </a:path>
              </a:pathLst>
            </a:custGeom>
            <a:solidFill>
              <a:srgbClr val="231F20"/>
            </a:solidFill>
            <a:ln w="7575" cap="flat">
              <a:noFill/>
              <a:prstDash val="solid"/>
              <a:round/>
            </a:ln>
          </p:spPr>
          <p:txBody>
            <a:bodyPr rtlCol="0" anchor="ctr"/>
            <a:lstStyle/>
            <a:p>
              <a:endParaRPr lang="en-GB"/>
            </a:p>
          </p:txBody>
        </p:sp>
        <p:sp>
          <p:nvSpPr>
            <p:cNvPr id="911" name="Freeform: Shape 910">
              <a:extLst>
                <a:ext uri="{FF2B5EF4-FFF2-40B4-BE49-F238E27FC236}">
                  <a16:creationId xmlns:a16="http://schemas.microsoft.com/office/drawing/2014/main" id="{3DDD44E3-F681-4BC0-877B-B936B7061780}"/>
                </a:ext>
              </a:extLst>
            </p:cNvPr>
            <p:cNvSpPr/>
            <p:nvPr/>
          </p:nvSpPr>
          <p:spPr>
            <a:xfrm>
              <a:off x="7006020" y="3669344"/>
              <a:ext cx="5631" cy="9972"/>
            </a:xfrm>
            <a:custGeom>
              <a:avLst/>
              <a:gdLst>
                <a:gd name="connsiteX0" fmla="*/ 4328 w 5631"/>
                <a:gd name="connsiteY0" fmla="*/ 139 h 9972"/>
                <a:gd name="connsiteX1" fmla="*/ 5377 w 5631"/>
                <a:gd name="connsiteY1" fmla="*/ 1021 h 9972"/>
                <a:gd name="connsiteX2" fmla="*/ 5697 w 5631"/>
                <a:gd name="connsiteY2" fmla="*/ 2632 h 9972"/>
                <a:gd name="connsiteX3" fmla="*/ 5058 w 5631"/>
                <a:gd name="connsiteY3" fmla="*/ 4966 h 9972"/>
                <a:gd name="connsiteX4" fmla="*/ 3690 w 5631"/>
                <a:gd name="connsiteY4" fmla="*/ 7535 h 9972"/>
                <a:gd name="connsiteX5" fmla="*/ 2481 w 5631"/>
                <a:gd name="connsiteY5" fmla="*/ 9147 h 9972"/>
                <a:gd name="connsiteX6" fmla="*/ 1113 w 5631"/>
                <a:gd name="connsiteY6" fmla="*/ 10112 h 9972"/>
                <a:gd name="connsiteX7" fmla="*/ 231 w 5631"/>
                <a:gd name="connsiteY7" fmla="*/ 8987 h 9972"/>
                <a:gd name="connsiteX8" fmla="*/ 231 w 5631"/>
                <a:gd name="connsiteY8" fmla="*/ 4639 h 9972"/>
                <a:gd name="connsiteX9" fmla="*/ 1516 w 5631"/>
                <a:gd name="connsiteY9" fmla="*/ 2070 h 9972"/>
                <a:gd name="connsiteX10" fmla="*/ 3850 w 5631"/>
                <a:gd name="connsiteY10" fmla="*/ 299 h 9972"/>
                <a:gd name="connsiteX11" fmla="*/ 4328 w 5631"/>
                <a:gd name="connsiteY11" fmla="*/ 139 h 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31" h="9972">
                  <a:moveTo>
                    <a:pt x="4328" y="139"/>
                  </a:moveTo>
                  <a:cubicBezTo>
                    <a:pt x="4328" y="139"/>
                    <a:pt x="5058" y="542"/>
                    <a:pt x="5377" y="1021"/>
                  </a:cubicBezTo>
                  <a:cubicBezTo>
                    <a:pt x="5697" y="1507"/>
                    <a:pt x="5697" y="2146"/>
                    <a:pt x="5697" y="2632"/>
                  </a:cubicBezTo>
                  <a:cubicBezTo>
                    <a:pt x="5697" y="3111"/>
                    <a:pt x="5218" y="4160"/>
                    <a:pt x="5058" y="4966"/>
                  </a:cubicBezTo>
                  <a:cubicBezTo>
                    <a:pt x="4899" y="5764"/>
                    <a:pt x="4009" y="6897"/>
                    <a:pt x="3690" y="7535"/>
                  </a:cubicBezTo>
                  <a:cubicBezTo>
                    <a:pt x="3363" y="8181"/>
                    <a:pt x="2801" y="8668"/>
                    <a:pt x="2481" y="9147"/>
                  </a:cubicBezTo>
                  <a:cubicBezTo>
                    <a:pt x="2162" y="9633"/>
                    <a:pt x="1835" y="10112"/>
                    <a:pt x="1113" y="10112"/>
                  </a:cubicBezTo>
                  <a:cubicBezTo>
                    <a:pt x="391" y="10112"/>
                    <a:pt x="551" y="9793"/>
                    <a:pt x="231" y="8987"/>
                  </a:cubicBezTo>
                  <a:cubicBezTo>
                    <a:pt x="-96" y="8181"/>
                    <a:pt x="148" y="6410"/>
                    <a:pt x="231" y="4639"/>
                  </a:cubicBezTo>
                  <a:cubicBezTo>
                    <a:pt x="307" y="2876"/>
                    <a:pt x="710" y="2792"/>
                    <a:pt x="1516" y="2070"/>
                  </a:cubicBezTo>
                  <a:cubicBezTo>
                    <a:pt x="2322" y="1340"/>
                    <a:pt x="3850" y="299"/>
                    <a:pt x="3850" y="299"/>
                  </a:cubicBezTo>
                  <a:lnTo>
                    <a:pt x="4328" y="139"/>
                  </a:lnTo>
                  <a:close/>
                </a:path>
              </a:pathLst>
            </a:custGeom>
            <a:solidFill>
              <a:srgbClr val="231F20"/>
            </a:solidFill>
            <a:ln w="7575" cap="flat">
              <a:noFill/>
              <a:prstDash val="solid"/>
              <a:round/>
            </a:ln>
          </p:spPr>
          <p:txBody>
            <a:bodyPr rtlCol="0" anchor="ctr"/>
            <a:lstStyle/>
            <a:p>
              <a:endParaRPr lang="en-GB"/>
            </a:p>
          </p:txBody>
        </p:sp>
        <p:sp>
          <p:nvSpPr>
            <p:cNvPr id="912" name="Freeform: Shape 911">
              <a:extLst>
                <a:ext uri="{FF2B5EF4-FFF2-40B4-BE49-F238E27FC236}">
                  <a16:creationId xmlns:a16="http://schemas.microsoft.com/office/drawing/2014/main" id="{61778992-D6D8-4E2F-8525-196B6D4ADA4A}"/>
                </a:ext>
              </a:extLst>
            </p:cNvPr>
            <p:cNvSpPr/>
            <p:nvPr/>
          </p:nvSpPr>
          <p:spPr>
            <a:xfrm>
              <a:off x="6987640" y="3639653"/>
              <a:ext cx="7555" cy="10862"/>
            </a:xfrm>
            <a:custGeom>
              <a:avLst/>
              <a:gdLst>
                <a:gd name="connsiteX0" fmla="*/ 7256 w 7555"/>
                <a:gd name="connsiteY0" fmla="*/ 3266 h 10862"/>
                <a:gd name="connsiteX1" fmla="*/ 7256 w 7555"/>
                <a:gd name="connsiteY1" fmla="*/ 5113 h 10862"/>
                <a:gd name="connsiteX2" fmla="*/ 7583 w 7555"/>
                <a:gd name="connsiteY2" fmla="*/ 7447 h 10862"/>
                <a:gd name="connsiteX3" fmla="*/ 7499 w 7555"/>
                <a:gd name="connsiteY3" fmla="*/ 9864 h 10862"/>
                <a:gd name="connsiteX4" fmla="*/ 6617 w 7555"/>
                <a:gd name="connsiteY4" fmla="*/ 10906 h 10862"/>
                <a:gd name="connsiteX5" fmla="*/ 5165 w 7555"/>
                <a:gd name="connsiteY5" fmla="*/ 10989 h 10862"/>
                <a:gd name="connsiteX6" fmla="*/ 901 w 7555"/>
                <a:gd name="connsiteY6" fmla="*/ 8815 h 10862"/>
                <a:gd name="connsiteX7" fmla="*/ 582 w 7555"/>
                <a:gd name="connsiteY7" fmla="*/ 7690 h 10862"/>
                <a:gd name="connsiteX8" fmla="*/ 339 w 7555"/>
                <a:gd name="connsiteY8" fmla="*/ 4711 h 10862"/>
                <a:gd name="connsiteX9" fmla="*/ 95 w 7555"/>
                <a:gd name="connsiteY9" fmla="*/ 1252 h 10862"/>
                <a:gd name="connsiteX10" fmla="*/ 582 w 7555"/>
                <a:gd name="connsiteY10" fmla="*/ 127 h 10862"/>
                <a:gd name="connsiteX11" fmla="*/ 2748 w 7555"/>
                <a:gd name="connsiteY11" fmla="*/ 1495 h 10862"/>
                <a:gd name="connsiteX12" fmla="*/ 5165 w 7555"/>
                <a:gd name="connsiteY12" fmla="*/ 2217 h 10862"/>
                <a:gd name="connsiteX13" fmla="*/ 7256 w 7555"/>
                <a:gd name="connsiteY13" fmla="*/ 3266 h 1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5" h="10862">
                  <a:moveTo>
                    <a:pt x="7256" y="3266"/>
                  </a:moveTo>
                  <a:lnTo>
                    <a:pt x="7256" y="5113"/>
                  </a:lnTo>
                  <a:cubicBezTo>
                    <a:pt x="7256" y="5440"/>
                    <a:pt x="7499" y="6482"/>
                    <a:pt x="7583" y="7447"/>
                  </a:cubicBezTo>
                  <a:cubicBezTo>
                    <a:pt x="7659" y="8412"/>
                    <a:pt x="7583" y="9218"/>
                    <a:pt x="7499" y="9864"/>
                  </a:cubicBezTo>
                  <a:cubicBezTo>
                    <a:pt x="7415" y="10510"/>
                    <a:pt x="6617" y="10906"/>
                    <a:pt x="6617" y="10906"/>
                  </a:cubicBezTo>
                  <a:lnTo>
                    <a:pt x="5165" y="10989"/>
                  </a:lnTo>
                  <a:cubicBezTo>
                    <a:pt x="5165" y="10989"/>
                    <a:pt x="2589" y="9705"/>
                    <a:pt x="901" y="8815"/>
                  </a:cubicBezTo>
                  <a:cubicBezTo>
                    <a:pt x="-786" y="7934"/>
                    <a:pt x="582" y="8329"/>
                    <a:pt x="582" y="7690"/>
                  </a:cubicBezTo>
                  <a:cubicBezTo>
                    <a:pt x="582" y="7052"/>
                    <a:pt x="498" y="5760"/>
                    <a:pt x="339" y="4711"/>
                  </a:cubicBezTo>
                  <a:cubicBezTo>
                    <a:pt x="179" y="3669"/>
                    <a:pt x="95" y="2301"/>
                    <a:pt x="95" y="1252"/>
                  </a:cubicBezTo>
                  <a:cubicBezTo>
                    <a:pt x="95" y="211"/>
                    <a:pt x="339" y="127"/>
                    <a:pt x="582" y="127"/>
                  </a:cubicBezTo>
                  <a:cubicBezTo>
                    <a:pt x="817" y="127"/>
                    <a:pt x="2269" y="857"/>
                    <a:pt x="2748" y="1495"/>
                  </a:cubicBezTo>
                  <a:cubicBezTo>
                    <a:pt x="3235" y="2141"/>
                    <a:pt x="4360" y="2217"/>
                    <a:pt x="5165" y="2217"/>
                  </a:cubicBezTo>
                  <a:cubicBezTo>
                    <a:pt x="5971" y="2217"/>
                    <a:pt x="7256" y="3266"/>
                    <a:pt x="7256" y="3266"/>
                  </a:cubicBezTo>
                  <a:close/>
                </a:path>
              </a:pathLst>
            </a:custGeom>
            <a:solidFill>
              <a:srgbClr val="231F20"/>
            </a:solidFill>
            <a:ln w="7575" cap="flat">
              <a:noFill/>
              <a:prstDash val="solid"/>
              <a:round/>
            </a:ln>
          </p:spPr>
          <p:txBody>
            <a:bodyPr rtlCol="0" anchor="ctr"/>
            <a:lstStyle/>
            <a:p>
              <a:endParaRPr lang="en-GB"/>
            </a:p>
          </p:txBody>
        </p:sp>
        <p:sp>
          <p:nvSpPr>
            <p:cNvPr id="913" name="Freeform: Shape 912">
              <a:extLst>
                <a:ext uri="{FF2B5EF4-FFF2-40B4-BE49-F238E27FC236}">
                  <a16:creationId xmlns:a16="http://schemas.microsoft.com/office/drawing/2014/main" id="{EE1D436D-93C5-4F02-8C9F-8E28C8E5280F}"/>
                </a:ext>
              </a:extLst>
            </p:cNvPr>
            <p:cNvSpPr/>
            <p:nvPr/>
          </p:nvSpPr>
          <p:spPr>
            <a:xfrm>
              <a:off x="6990239" y="3657740"/>
              <a:ext cx="6863" cy="6847"/>
            </a:xfrm>
            <a:custGeom>
              <a:avLst/>
              <a:gdLst>
                <a:gd name="connsiteX0" fmla="*/ 6269 w 6863"/>
                <a:gd name="connsiteY0" fmla="*/ 2160 h 6847"/>
                <a:gd name="connsiteX1" fmla="*/ 6832 w 6863"/>
                <a:gd name="connsiteY1" fmla="*/ 4410 h 6847"/>
                <a:gd name="connsiteX2" fmla="*/ 6429 w 6863"/>
                <a:gd name="connsiteY2" fmla="*/ 6827 h 6847"/>
                <a:gd name="connsiteX3" fmla="*/ 3289 w 6863"/>
                <a:gd name="connsiteY3" fmla="*/ 6348 h 6847"/>
                <a:gd name="connsiteX4" fmla="*/ 560 w 6863"/>
                <a:gd name="connsiteY4" fmla="*/ 4973 h 6847"/>
                <a:gd name="connsiteX5" fmla="*/ 150 w 6863"/>
                <a:gd name="connsiteY5" fmla="*/ 3688 h 6847"/>
                <a:gd name="connsiteX6" fmla="*/ 74 w 6863"/>
                <a:gd name="connsiteY6" fmla="*/ 1354 h 6847"/>
                <a:gd name="connsiteX7" fmla="*/ 1602 w 6863"/>
                <a:gd name="connsiteY7" fmla="*/ 229 h 6847"/>
                <a:gd name="connsiteX8" fmla="*/ 6269 w 6863"/>
                <a:gd name="connsiteY8" fmla="*/ 2160 h 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3" h="6847">
                  <a:moveTo>
                    <a:pt x="6269" y="2160"/>
                  </a:moveTo>
                  <a:cubicBezTo>
                    <a:pt x="6269" y="2160"/>
                    <a:pt x="6672" y="3855"/>
                    <a:pt x="6832" y="4410"/>
                  </a:cubicBezTo>
                  <a:cubicBezTo>
                    <a:pt x="6991" y="4973"/>
                    <a:pt x="6991" y="6348"/>
                    <a:pt x="6429" y="6827"/>
                  </a:cubicBezTo>
                  <a:cubicBezTo>
                    <a:pt x="5866" y="7314"/>
                    <a:pt x="4179" y="6508"/>
                    <a:pt x="3289" y="6348"/>
                  </a:cubicBezTo>
                  <a:cubicBezTo>
                    <a:pt x="2408" y="6181"/>
                    <a:pt x="1199" y="5299"/>
                    <a:pt x="560" y="4973"/>
                  </a:cubicBezTo>
                  <a:cubicBezTo>
                    <a:pt x="-86" y="4653"/>
                    <a:pt x="150" y="3688"/>
                    <a:pt x="150" y="3688"/>
                  </a:cubicBezTo>
                  <a:cubicBezTo>
                    <a:pt x="150" y="3688"/>
                    <a:pt x="150" y="2563"/>
                    <a:pt x="74" y="1354"/>
                  </a:cubicBezTo>
                  <a:cubicBezTo>
                    <a:pt x="-10" y="153"/>
                    <a:pt x="234" y="-14"/>
                    <a:pt x="1602" y="229"/>
                  </a:cubicBezTo>
                  <a:cubicBezTo>
                    <a:pt x="2970" y="473"/>
                    <a:pt x="6269" y="2160"/>
                    <a:pt x="6269" y="2160"/>
                  </a:cubicBezTo>
                  <a:close/>
                </a:path>
              </a:pathLst>
            </a:custGeom>
            <a:solidFill>
              <a:srgbClr val="231F20"/>
            </a:solidFill>
            <a:ln w="7575" cap="flat">
              <a:noFill/>
              <a:prstDash val="solid"/>
              <a:round/>
            </a:ln>
          </p:spPr>
          <p:txBody>
            <a:bodyPr rtlCol="0" anchor="ctr"/>
            <a:lstStyle/>
            <a:p>
              <a:endParaRPr lang="en-GB"/>
            </a:p>
          </p:txBody>
        </p:sp>
        <p:sp>
          <p:nvSpPr>
            <p:cNvPr id="914" name="Freeform: Shape 913">
              <a:extLst>
                <a:ext uri="{FF2B5EF4-FFF2-40B4-BE49-F238E27FC236}">
                  <a16:creationId xmlns:a16="http://schemas.microsoft.com/office/drawing/2014/main" id="{00308FF3-3E0B-41D0-9757-B3B28D77EB79}"/>
                </a:ext>
              </a:extLst>
            </p:cNvPr>
            <p:cNvSpPr/>
            <p:nvPr/>
          </p:nvSpPr>
          <p:spPr>
            <a:xfrm>
              <a:off x="6992250" y="3670786"/>
              <a:ext cx="6129" cy="10119"/>
            </a:xfrm>
            <a:custGeom>
              <a:avLst/>
              <a:gdLst>
                <a:gd name="connsiteX0" fmla="*/ 5787 w 6129"/>
                <a:gd name="connsiteY0" fmla="*/ 4322 h 10119"/>
                <a:gd name="connsiteX1" fmla="*/ 6190 w 6129"/>
                <a:gd name="connsiteY1" fmla="*/ 8990 h 10119"/>
                <a:gd name="connsiteX2" fmla="*/ 4897 w 6129"/>
                <a:gd name="connsiteY2" fmla="*/ 10122 h 10119"/>
                <a:gd name="connsiteX3" fmla="*/ 2488 w 6129"/>
                <a:gd name="connsiteY3" fmla="*/ 8351 h 10119"/>
                <a:gd name="connsiteX4" fmla="*/ 960 w 6129"/>
                <a:gd name="connsiteY4" fmla="*/ 3281 h 10119"/>
                <a:gd name="connsiteX5" fmla="*/ 78 w 6129"/>
                <a:gd name="connsiteY5" fmla="*/ 545 h 10119"/>
                <a:gd name="connsiteX6" fmla="*/ 1598 w 6129"/>
                <a:gd name="connsiteY6" fmla="*/ 385 h 10119"/>
                <a:gd name="connsiteX7" fmla="*/ 4981 w 6129"/>
                <a:gd name="connsiteY7" fmla="*/ 3038 h 10119"/>
                <a:gd name="connsiteX8" fmla="*/ 5787 w 6129"/>
                <a:gd name="connsiteY8" fmla="*/ 4322 h 10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29" h="10119">
                  <a:moveTo>
                    <a:pt x="5787" y="4322"/>
                  </a:moveTo>
                  <a:cubicBezTo>
                    <a:pt x="5787" y="4322"/>
                    <a:pt x="6190" y="7386"/>
                    <a:pt x="6190" y="8990"/>
                  </a:cubicBezTo>
                  <a:cubicBezTo>
                    <a:pt x="6190" y="10601"/>
                    <a:pt x="5627" y="10282"/>
                    <a:pt x="4897" y="10122"/>
                  </a:cubicBezTo>
                  <a:cubicBezTo>
                    <a:pt x="4175" y="9955"/>
                    <a:pt x="3210" y="9073"/>
                    <a:pt x="2488" y="8351"/>
                  </a:cubicBezTo>
                  <a:cubicBezTo>
                    <a:pt x="1766" y="7621"/>
                    <a:pt x="960" y="3281"/>
                    <a:pt x="960" y="3281"/>
                  </a:cubicBezTo>
                  <a:cubicBezTo>
                    <a:pt x="960" y="3281"/>
                    <a:pt x="-89" y="1350"/>
                    <a:pt x="78" y="545"/>
                  </a:cubicBezTo>
                  <a:cubicBezTo>
                    <a:pt x="238" y="-261"/>
                    <a:pt x="1598" y="385"/>
                    <a:pt x="1598" y="385"/>
                  </a:cubicBezTo>
                  <a:lnTo>
                    <a:pt x="4981" y="3038"/>
                  </a:lnTo>
                  <a:lnTo>
                    <a:pt x="5787" y="4322"/>
                  </a:lnTo>
                  <a:close/>
                </a:path>
              </a:pathLst>
            </a:custGeom>
            <a:solidFill>
              <a:srgbClr val="231F20"/>
            </a:solidFill>
            <a:ln w="7575" cap="flat">
              <a:noFill/>
              <a:prstDash val="solid"/>
              <a:round/>
            </a:ln>
          </p:spPr>
          <p:txBody>
            <a:bodyPr rtlCol="0" anchor="ctr"/>
            <a:lstStyle/>
            <a:p>
              <a:endParaRPr lang="en-GB"/>
            </a:p>
          </p:txBody>
        </p:sp>
      </p:grpSp>
      <p:grpSp>
        <p:nvGrpSpPr>
          <p:cNvPr id="915" name="Group 914">
            <a:extLst>
              <a:ext uri="{FF2B5EF4-FFF2-40B4-BE49-F238E27FC236}">
                <a16:creationId xmlns:a16="http://schemas.microsoft.com/office/drawing/2014/main" id="{8FB23459-6566-422D-81BB-DD34632B1B8C}"/>
              </a:ext>
            </a:extLst>
          </p:cNvPr>
          <p:cNvGrpSpPr>
            <a:grpSpLocks noChangeAspect="1"/>
          </p:cNvGrpSpPr>
          <p:nvPr/>
        </p:nvGrpSpPr>
        <p:grpSpPr>
          <a:xfrm>
            <a:off x="69679" y="5332792"/>
            <a:ext cx="504000" cy="504000"/>
            <a:chOff x="5429250" y="3342387"/>
            <a:chExt cx="1077355" cy="1077355"/>
          </a:xfrm>
        </p:grpSpPr>
        <p:sp>
          <p:nvSpPr>
            <p:cNvPr id="916" name="Freeform: Shape 915">
              <a:extLst>
                <a:ext uri="{FF2B5EF4-FFF2-40B4-BE49-F238E27FC236}">
                  <a16:creationId xmlns:a16="http://schemas.microsoft.com/office/drawing/2014/main" id="{0FA1F207-1DC4-4A89-B7A0-527A85A9B080}"/>
                </a:ext>
              </a:extLst>
            </p:cNvPr>
            <p:cNvSpPr/>
            <p:nvPr/>
          </p:nvSpPr>
          <p:spPr>
            <a:xfrm>
              <a:off x="5429250" y="334238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917" name="Freeform: Shape 916">
              <a:extLst>
                <a:ext uri="{FF2B5EF4-FFF2-40B4-BE49-F238E27FC236}">
                  <a16:creationId xmlns:a16="http://schemas.microsoft.com/office/drawing/2014/main" id="{8ADD2B5A-686E-487A-993A-FA0B90846D34}"/>
                </a:ext>
              </a:extLst>
            </p:cNvPr>
            <p:cNvSpPr/>
            <p:nvPr/>
          </p:nvSpPr>
          <p:spPr>
            <a:xfrm>
              <a:off x="5774830" y="3430289"/>
              <a:ext cx="386186" cy="338860"/>
            </a:xfrm>
            <a:custGeom>
              <a:avLst/>
              <a:gdLst>
                <a:gd name="connsiteX0" fmla="*/ 364269 w 386186"/>
                <a:gd name="connsiteY0" fmla="*/ 108 h 338860"/>
                <a:gd name="connsiteX1" fmla="*/ 22367 w 386186"/>
                <a:gd name="connsiteY1" fmla="*/ 108 h 338860"/>
                <a:gd name="connsiteX2" fmla="*/ 224 w 386186"/>
                <a:gd name="connsiteY2" fmla="*/ 21673 h 338860"/>
                <a:gd name="connsiteX3" fmla="*/ 224 w 386186"/>
                <a:gd name="connsiteY3" fmla="*/ 230482 h 338860"/>
                <a:gd name="connsiteX4" fmla="*/ 22367 w 386186"/>
                <a:gd name="connsiteY4" fmla="*/ 252047 h 338860"/>
                <a:gd name="connsiteX5" fmla="*/ 196674 w 386186"/>
                <a:gd name="connsiteY5" fmla="*/ 252047 h 338860"/>
                <a:gd name="connsiteX6" fmla="*/ 348123 w 386186"/>
                <a:gd name="connsiteY6" fmla="*/ 338969 h 338860"/>
                <a:gd name="connsiteX7" fmla="*/ 362855 w 386186"/>
                <a:gd name="connsiteY7" fmla="*/ 323249 h 338860"/>
                <a:gd name="connsiteX8" fmla="*/ 315605 w 386186"/>
                <a:gd name="connsiteY8" fmla="*/ 252047 h 338860"/>
                <a:gd name="connsiteX9" fmla="*/ 364269 w 386186"/>
                <a:gd name="connsiteY9" fmla="*/ 252047 h 338860"/>
                <a:gd name="connsiteX10" fmla="*/ 386411 w 386186"/>
                <a:gd name="connsiteY10" fmla="*/ 230482 h 338860"/>
                <a:gd name="connsiteX11" fmla="*/ 386411 w 386186"/>
                <a:gd name="connsiteY11" fmla="*/ 21673 h 338860"/>
                <a:gd name="connsiteX12" fmla="*/ 364269 w 386186"/>
                <a:gd name="connsiteY12" fmla="*/ 108 h 338860"/>
                <a:gd name="connsiteX13" fmla="*/ 364276 w 386186"/>
                <a:gd name="connsiteY13" fmla="*/ 229920 h 338860"/>
                <a:gd name="connsiteX14" fmla="*/ 364269 w 386186"/>
                <a:gd name="connsiteY14" fmla="*/ 229912 h 338860"/>
                <a:gd name="connsiteX15" fmla="*/ 294982 w 386186"/>
                <a:gd name="connsiteY15" fmla="*/ 229912 h 338860"/>
                <a:gd name="connsiteX16" fmla="*/ 285762 w 386186"/>
                <a:gd name="connsiteY16" fmla="*/ 247099 h 338860"/>
                <a:gd name="connsiteX17" fmla="*/ 318516 w 386186"/>
                <a:gd name="connsiteY17" fmla="*/ 296455 h 338860"/>
                <a:gd name="connsiteX18" fmla="*/ 202573 w 386186"/>
                <a:gd name="connsiteY18" fmla="*/ 229912 h 338860"/>
                <a:gd name="connsiteX19" fmla="*/ 22367 w 386186"/>
                <a:gd name="connsiteY19" fmla="*/ 229912 h 338860"/>
                <a:gd name="connsiteX20" fmla="*/ 22360 w 386186"/>
                <a:gd name="connsiteY20" fmla="*/ 230482 h 338860"/>
                <a:gd name="connsiteX21" fmla="*/ 22360 w 386186"/>
                <a:gd name="connsiteY21" fmla="*/ 22236 h 338860"/>
                <a:gd name="connsiteX22" fmla="*/ 22367 w 386186"/>
                <a:gd name="connsiteY22" fmla="*/ 22243 h 338860"/>
                <a:gd name="connsiteX23" fmla="*/ 364269 w 386186"/>
                <a:gd name="connsiteY23" fmla="*/ 22243 h 338860"/>
                <a:gd name="connsiteX24" fmla="*/ 364261 w 386186"/>
                <a:gd name="connsiteY24" fmla="*/ 22243 h 338860"/>
                <a:gd name="connsiteX25" fmla="*/ 364276 w 386186"/>
                <a:gd name="connsiteY25" fmla="*/ 21673 h 338860"/>
                <a:gd name="connsiteX26" fmla="*/ 364276 w 386186"/>
                <a:gd name="connsiteY26" fmla="*/ 229920 h 33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6186" h="338860">
                  <a:moveTo>
                    <a:pt x="364269" y="108"/>
                  </a:moveTo>
                  <a:lnTo>
                    <a:pt x="22367" y="108"/>
                  </a:lnTo>
                  <a:cubicBezTo>
                    <a:pt x="10038" y="108"/>
                    <a:pt x="224" y="9975"/>
                    <a:pt x="224" y="21673"/>
                  </a:cubicBezTo>
                  <a:lnTo>
                    <a:pt x="224" y="230482"/>
                  </a:lnTo>
                  <a:cubicBezTo>
                    <a:pt x="224" y="242181"/>
                    <a:pt x="10038" y="252047"/>
                    <a:pt x="22367" y="252047"/>
                  </a:cubicBezTo>
                  <a:lnTo>
                    <a:pt x="196674" y="252047"/>
                  </a:lnTo>
                  <a:cubicBezTo>
                    <a:pt x="196674" y="252047"/>
                    <a:pt x="348123" y="338969"/>
                    <a:pt x="348123" y="338969"/>
                  </a:cubicBezTo>
                  <a:lnTo>
                    <a:pt x="362855" y="323249"/>
                  </a:lnTo>
                  <a:lnTo>
                    <a:pt x="315605" y="252047"/>
                  </a:lnTo>
                  <a:cubicBezTo>
                    <a:pt x="315605" y="252047"/>
                    <a:pt x="364269" y="252047"/>
                    <a:pt x="364269" y="252047"/>
                  </a:cubicBezTo>
                  <a:cubicBezTo>
                    <a:pt x="376613" y="252047"/>
                    <a:pt x="386411" y="242181"/>
                    <a:pt x="386411" y="230482"/>
                  </a:cubicBezTo>
                  <a:lnTo>
                    <a:pt x="386411" y="21673"/>
                  </a:lnTo>
                  <a:cubicBezTo>
                    <a:pt x="386411" y="9975"/>
                    <a:pt x="376613" y="108"/>
                    <a:pt x="364269" y="108"/>
                  </a:cubicBezTo>
                  <a:close/>
                  <a:moveTo>
                    <a:pt x="364276" y="229920"/>
                  </a:moveTo>
                  <a:lnTo>
                    <a:pt x="364269" y="229912"/>
                  </a:lnTo>
                  <a:cubicBezTo>
                    <a:pt x="364269" y="229912"/>
                    <a:pt x="294982" y="229912"/>
                    <a:pt x="294982" y="229912"/>
                  </a:cubicBezTo>
                  <a:lnTo>
                    <a:pt x="285762" y="247099"/>
                  </a:lnTo>
                  <a:lnTo>
                    <a:pt x="318516" y="296455"/>
                  </a:lnTo>
                  <a:cubicBezTo>
                    <a:pt x="318516" y="296455"/>
                    <a:pt x="202573" y="229912"/>
                    <a:pt x="202573" y="229912"/>
                  </a:cubicBezTo>
                  <a:lnTo>
                    <a:pt x="22367" y="229912"/>
                  </a:lnTo>
                  <a:cubicBezTo>
                    <a:pt x="22595" y="229912"/>
                    <a:pt x="22360" y="230270"/>
                    <a:pt x="22360" y="230482"/>
                  </a:cubicBezTo>
                  <a:lnTo>
                    <a:pt x="22360" y="22236"/>
                  </a:lnTo>
                  <a:lnTo>
                    <a:pt x="22367" y="22243"/>
                  </a:lnTo>
                  <a:lnTo>
                    <a:pt x="364269" y="22243"/>
                  </a:lnTo>
                  <a:lnTo>
                    <a:pt x="364261" y="22243"/>
                  </a:lnTo>
                  <a:cubicBezTo>
                    <a:pt x="364048" y="22236"/>
                    <a:pt x="364276" y="21886"/>
                    <a:pt x="364276" y="21673"/>
                  </a:cubicBezTo>
                  <a:lnTo>
                    <a:pt x="364276" y="229920"/>
                  </a:lnTo>
                  <a:close/>
                </a:path>
              </a:pathLst>
            </a:custGeom>
            <a:solidFill>
              <a:srgbClr val="231F20"/>
            </a:solidFill>
            <a:ln w="7575" cap="flat">
              <a:noFill/>
              <a:prstDash val="solid"/>
              <a:round/>
            </a:ln>
          </p:spPr>
          <p:txBody>
            <a:bodyPr rtlCol="0" anchor="ctr"/>
            <a:lstStyle/>
            <a:p>
              <a:endParaRPr lang="en-GB"/>
            </a:p>
          </p:txBody>
        </p:sp>
        <p:sp>
          <p:nvSpPr>
            <p:cNvPr id="918" name="Freeform: Shape 917">
              <a:extLst>
                <a:ext uri="{FF2B5EF4-FFF2-40B4-BE49-F238E27FC236}">
                  <a16:creationId xmlns:a16="http://schemas.microsoft.com/office/drawing/2014/main" id="{6B62351D-5E4F-4264-9333-5BA8CF77C85E}"/>
                </a:ext>
              </a:extLst>
            </p:cNvPr>
            <p:cNvSpPr/>
            <p:nvPr/>
          </p:nvSpPr>
          <p:spPr>
            <a:xfrm>
              <a:off x="5569806" y="3692596"/>
              <a:ext cx="165086" cy="113457"/>
            </a:xfrm>
            <a:custGeom>
              <a:avLst/>
              <a:gdLst>
                <a:gd name="connsiteX0" fmla="*/ 165179 w 165086"/>
                <a:gd name="connsiteY0" fmla="*/ 38215 h 113457"/>
                <a:gd name="connsiteX1" fmla="*/ 165179 w 165086"/>
                <a:gd name="connsiteY1" fmla="*/ 170 h 113457"/>
                <a:gd name="connsiteX2" fmla="*/ 93 w 165086"/>
                <a:gd name="connsiteY2" fmla="*/ 170 h 113457"/>
                <a:gd name="connsiteX3" fmla="*/ 93 w 165086"/>
                <a:gd name="connsiteY3" fmla="*/ 38215 h 113457"/>
                <a:gd name="connsiteX4" fmla="*/ 75506 w 165086"/>
                <a:gd name="connsiteY4" fmla="*/ 113628 h 113457"/>
                <a:gd name="connsiteX5" fmla="*/ 89766 w 165086"/>
                <a:gd name="connsiteY5" fmla="*/ 113628 h 113457"/>
                <a:gd name="connsiteX6" fmla="*/ 165179 w 165086"/>
                <a:gd name="connsiteY6" fmla="*/ 38215 h 113457"/>
                <a:gd name="connsiteX7" fmla="*/ 143637 w 165086"/>
                <a:gd name="connsiteY7" fmla="*/ 38215 h 113457"/>
                <a:gd name="connsiteX8" fmla="*/ 89766 w 165086"/>
                <a:gd name="connsiteY8" fmla="*/ 92086 h 113457"/>
                <a:gd name="connsiteX9" fmla="*/ 75506 w 165086"/>
                <a:gd name="connsiteY9" fmla="*/ 92086 h 113457"/>
                <a:gd name="connsiteX10" fmla="*/ 21635 w 165086"/>
                <a:gd name="connsiteY10" fmla="*/ 38215 h 113457"/>
                <a:gd name="connsiteX11" fmla="*/ 21635 w 165086"/>
                <a:gd name="connsiteY11" fmla="*/ 21713 h 113457"/>
                <a:gd name="connsiteX12" fmla="*/ 143637 w 165086"/>
                <a:gd name="connsiteY12" fmla="*/ 21713 h 113457"/>
                <a:gd name="connsiteX13" fmla="*/ 143637 w 165086"/>
                <a:gd name="connsiteY13" fmla="*/ 38215 h 11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086" h="113457">
                  <a:moveTo>
                    <a:pt x="165179" y="38215"/>
                  </a:moveTo>
                  <a:lnTo>
                    <a:pt x="165179" y="170"/>
                  </a:lnTo>
                  <a:lnTo>
                    <a:pt x="93" y="170"/>
                  </a:lnTo>
                  <a:lnTo>
                    <a:pt x="93" y="38215"/>
                  </a:lnTo>
                  <a:cubicBezTo>
                    <a:pt x="93" y="79688"/>
                    <a:pt x="34041" y="113628"/>
                    <a:pt x="75506" y="113628"/>
                  </a:cubicBezTo>
                  <a:cubicBezTo>
                    <a:pt x="75506" y="113628"/>
                    <a:pt x="89766" y="113628"/>
                    <a:pt x="89766" y="113628"/>
                  </a:cubicBezTo>
                  <a:cubicBezTo>
                    <a:pt x="131254" y="113628"/>
                    <a:pt x="165179" y="79688"/>
                    <a:pt x="165179" y="38215"/>
                  </a:cubicBezTo>
                  <a:close/>
                  <a:moveTo>
                    <a:pt x="143637" y="38215"/>
                  </a:moveTo>
                  <a:cubicBezTo>
                    <a:pt x="143637" y="67845"/>
                    <a:pt x="119396" y="92086"/>
                    <a:pt x="89766" y="92086"/>
                  </a:cubicBezTo>
                  <a:lnTo>
                    <a:pt x="75506" y="92086"/>
                  </a:lnTo>
                  <a:cubicBezTo>
                    <a:pt x="45884" y="92086"/>
                    <a:pt x="21635" y="67845"/>
                    <a:pt x="21635" y="38215"/>
                  </a:cubicBezTo>
                  <a:lnTo>
                    <a:pt x="21635" y="21713"/>
                  </a:lnTo>
                  <a:cubicBezTo>
                    <a:pt x="21635" y="21713"/>
                    <a:pt x="143637" y="21713"/>
                    <a:pt x="143637" y="21713"/>
                  </a:cubicBezTo>
                  <a:cubicBezTo>
                    <a:pt x="143637" y="21713"/>
                    <a:pt x="143637" y="38215"/>
                    <a:pt x="143637" y="38215"/>
                  </a:cubicBezTo>
                  <a:close/>
                </a:path>
              </a:pathLst>
            </a:custGeom>
            <a:solidFill>
              <a:srgbClr val="231F20"/>
            </a:solidFill>
            <a:ln w="7575" cap="flat">
              <a:noFill/>
              <a:prstDash val="solid"/>
              <a:round/>
            </a:ln>
          </p:spPr>
          <p:txBody>
            <a:bodyPr rtlCol="0" anchor="ctr"/>
            <a:lstStyle/>
            <a:p>
              <a:endParaRPr lang="en-GB"/>
            </a:p>
          </p:txBody>
        </p:sp>
        <p:sp>
          <p:nvSpPr>
            <p:cNvPr id="919" name="Freeform: Shape 918">
              <a:extLst>
                <a:ext uri="{FF2B5EF4-FFF2-40B4-BE49-F238E27FC236}">
                  <a16:creationId xmlns:a16="http://schemas.microsoft.com/office/drawing/2014/main" id="{2C441CA7-D62B-4E38-847D-4542FBE6DB6F}"/>
                </a:ext>
              </a:extLst>
            </p:cNvPr>
            <p:cNvSpPr/>
            <p:nvPr/>
          </p:nvSpPr>
          <p:spPr>
            <a:xfrm>
              <a:off x="5580577" y="3635206"/>
              <a:ext cx="143544" cy="68161"/>
            </a:xfrm>
            <a:custGeom>
              <a:avLst/>
              <a:gdLst>
                <a:gd name="connsiteX0" fmla="*/ 64735 w 143544"/>
                <a:gd name="connsiteY0" fmla="*/ 137 h 68161"/>
                <a:gd name="connsiteX1" fmla="*/ 78995 w 143544"/>
                <a:gd name="connsiteY1" fmla="*/ 137 h 68161"/>
                <a:gd name="connsiteX2" fmla="*/ 143637 w 143544"/>
                <a:gd name="connsiteY2" fmla="*/ 64779 h 68161"/>
                <a:gd name="connsiteX3" fmla="*/ 143637 w 143544"/>
                <a:gd name="connsiteY3" fmla="*/ 68298 h 68161"/>
                <a:gd name="connsiteX4" fmla="*/ 93 w 143544"/>
                <a:gd name="connsiteY4" fmla="*/ 68298 h 68161"/>
                <a:gd name="connsiteX5" fmla="*/ 93 w 143544"/>
                <a:gd name="connsiteY5" fmla="*/ 64779 h 68161"/>
                <a:gd name="connsiteX6" fmla="*/ 64735 w 143544"/>
                <a:gd name="connsiteY6" fmla="*/ 137 h 6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544" h="68161">
                  <a:moveTo>
                    <a:pt x="64735" y="137"/>
                  </a:moveTo>
                  <a:lnTo>
                    <a:pt x="78995" y="137"/>
                  </a:lnTo>
                  <a:cubicBezTo>
                    <a:pt x="114554" y="137"/>
                    <a:pt x="143637" y="29227"/>
                    <a:pt x="143637" y="64779"/>
                  </a:cubicBezTo>
                  <a:lnTo>
                    <a:pt x="143637" y="68298"/>
                  </a:lnTo>
                  <a:lnTo>
                    <a:pt x="93" y="68298"/>
                  </a:lnTo>
                  <a:lnTo>
                    <a:pt x="93" y="64779"/>
                  </a:lnTo>
                  <a:cubicBezTo>
                    <a:pt x="93" y="29227"/>
                    <a:pt x="29191" y="137"/>
                    <a:pt x="64735" y="137"/>
                  </a:cubicBezTo>
                  <a:close/>
                </a:path>
              </a:pathLst>
            </a:custGeom>
            <a:solidFill>
              <a:srgbClr val="FFFFFF"/>
            </a:solidFill>
            <a:ln w="7575" cap="flat">
              <a:noFill/>
              <a:prstDash val="solid"/>
              <a:round/>
            </a:ln>
          </p:spPr>
          <p:txBody>
            <a:bodyPr rtlCol="0" anchor="ctr"/>
            <a:lstStyle/>
            <a:p>
              <a:endParaRPr lang="en-GB"/>
            </a:p>
          </p:txBody>
        </p:sp>
        <p:sp>
          <p:nvSpPr>
            <p:cNvPr id="920" name="Freeform: Shape 919">
              <a:extLst>
                <a:ext uri="{FF2B5EF4-FFF2-40B4-BE49-F238E27FC236}">
                  <a16:creationId xmlns:a16="http://schemas.microsoft.com/office/drawing/2014/main" id="{3D95E6EA-433E-40F5-A26B-A629E8BDEA0D}"/>
                </a:ext>
              </a:extLst>
            </p:cNvPr>
            <p:cNvSpPr/>
            <p:nvPr/>
          </p:nvSpPr>
          <p:spPr>
            <a:xfrm>
              <a:off x="5569806" y="3624435"/>
              <a:ext cx="165086" cy="89703"/>
            </a:xfrm>
            <a:custGeom>
              <a:avLst/>
              <a:gdLst>
                <a:gd name="connsiteX0" fmla="*/ 75506 w 165086"/>
                <a:gd name="connsiteY0" fmla="*/ 137 h 89703"/>
                <a:gd name="connsiteX1" fmla="*/ 93 w 165086"/>
                <a:gd name="connsiteY1" fmla="*/ 75550 h 89703"/>
                <a:gd name="connsiteX2" fmla="*/ 93 w 165086"/>
                <a:gd name="connsiteY2" fmla="*/ 89841 h 89703"/>
                <a:gd name="connsiteX3" fmla="*/ 165179 w 165086"/>
                <a:gd name="connsiteY3" fmla="*/ 89841 h 89703"/>
                <a:gd name="connsiteX4" fmla="*/ 165179 w 165086"/>
                <a:gd name="connsiteY4" fmla="*/ 75550 h 89703"/>
                <a:gd name="connsiteX5" fmla="*/ 89766 w 165086"/>
                <a:gd name="connsiteY5" fmla="*/ 137 h 89703"/>
                <a:gd name="connsiteX6" fmla="*/ 75506 w 165086"/>
                <a:gd name="connsiteY6" fmla="*/ 137 h 89703"/>
                <a:gd name="connsiteX7" fmla="*/ 143143 w 165086"/>
                <a:gd name="connsiteY7" fmla="*/ 68298 h 89703"/>
                <a:gd name="connsiteX8" fmla="*/ 22129 w 165086"/>
                <a:gd name="connsiteY8" fmla="*/ 68298 h 89703"/>
                <a:gd name="connsiteX9" fmla="*/ 75506 w 165086"/>
                <a:gd name="connsiteY9" fmla="*/ 21679 h 89703"/>
                <a:gd name="connsiteX10" fmla="*/ 89766 w 165086"/>
                <a:gd name="connsiteY10" fmla="*/ 21679 h 89703"/>
                <a:gd name="connsiteX11" fmla="*/ 143143 w 165086"/>
                <a:gd name="connsiteY11" fmla="*/ 68298 h 89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086" h="89703">
                  <a:moveTo>
                    <a:pt x="75506" y="137"/>
                  </a:moveTo>
                  <a:cubicBezTo>
                    <a:pt x="34041" y="137"/>
                    <a:pt x="93" y="34077"/>
                    <a:pt x="93" y="75550"/>
                  </a:cubicBezTo>
                  <a:cubicBezTo>
                    <a:pt x="93" y="75550"/>
                    <a:pt x="93" y="89841"/>
                    <a:pt x="93" y="89841"/>
                  </a:cubicBezTo>
                  <a:lnTo>
                    <a:pt x="165179" y="89841"/>
                  </a:lnTo>
                  <a:lnTo>
                    <a:pt x="165179" y="75550"/>
                  </a:lnTo>
                  <a:cubicBezTo>
                    <a:pt x="165179" y="34077"/>
                    <a:pt x="131254" y="137"/>
                    <a:pt x="89766" y="137"/>
                  </a:cubicBezTo>
                  <a:cubicBezTo>
                    <a:pt x="89766" y="137"/>
                    <a:pt x="75506" y="137"/>
                    <a:pt x="75506" y="137"/>
                  </a:cubicBezTo>
                  <a:close/>
                  <a:moveTo>
                    <a:pt x="143143" y="68298"/>
                  </a:moveTo>
                  <a:lnTo>
                    <a:pt x="22129" y="68298"/>
                  </a:lnTo>
                  <a:cubicBezTo>
                    <a:pt x="25702" y="42066"/>
                    <a:pt x="48346" y="21679"/>
                    <a:pt x="75506" y="21679"/>
                  </a:cubicBezTo>
                  <a:lnTo>
                    <a:pt x="89766" y="21679"/>
                  </a:lnTo>
                  <a:cubicBezTo>
                    <a:pt x="116941" y="21679"/>
                    <a:pt x="139578" y="42066"/>
                    <a:pt x="143143" y="68298"/>
                  </a:cubicBezTo>
                  <a:close/>
                </a:path>
              </a:pathLst>
            </a:custGeom>
            <a:solidFill>
              <a:srgbClr val="231F20"/>
            </a:solidFill>
            <a:ln w="7575" cap="flat">
              <a:noFill/>
              <a:prstDash val="solid"/>
              <a:round/>
            </a:ln>
          </p:spPr>
          <p:txBody>
            <a:bodyPr rtlCol="0" anchor="ctr"/>
            <a:lstStyle/>
            <a:p>
              <a:endParaRPr lang="en-GB"/>
            </a:p>
          </p:txBody>
        </p:sp>
        <p:sp>
          <p:nvSpPr>
            <p:cNvPr id="921" name="Freeform: Shape 920">
              <a:extLst>
                <a:ext uri="{FF2B5EF4-FFF2-40B4-BE49-F238E27FC236}">
                  <a16:creationId xmlns:a16="http://schemas.microsoft.com/office/drawing/2014/main" id="{A017619D-E1C4-4788-BDCB-99382DE5B651}"/>
                </a:ext>
              </a:extLst>
            </p:cNvPr>
            <p:cNvSpPr/>
            <p:nvPr/>
          </p:nvSpPr>
          <p:spPr>
            <a:xfrm>
              <a:off x="5714095" y="3685687"/>
              <a:ext cx="54410" cy="32320"/>
            </a:xfrm>
            <a:custGeom>
              <a:avLst/>
              <a:gdLst>
                <a:gd name="connsiteX0" fmla="*/ 38380 w 54410"/>
                <a:gd name="connsiteY0" fmla="*/ 151 h 32320"/>
                <a:gd name="connsiteX1" fmla="*/ 16290 w 54410"/>
                <a:gd name="connsiteY1" fmla="*/ 151 h 32320"/>
                <a:gd name="connsiteX2" fmla="*/ 130 w 54410"/>
                <a:gd name="connsiteY2" fmla="*/ 16311 h 32320"/>
                <a:gd name="connsiteX3" fmla="*/ 16290 w 54410"/>
                <a:gd name="connsiteY3" fmla="*/ 32472 h 32320"/>
                <a:gd name="connsiteX4" fmla="*/ 38380 w 54410"/>
                <a:gd name="connsiteY4" fmla="*/ 32472 h 32320"/>
                <a:gd name="connsiteX5" fmla="*/ 54541 w 54410"/>
                <a:gd name="connsiteY5" fmla="*/ 16311 h 32320"/>
                <a:gd name="connsiteX6" fmla="*/ 38380 w 54410"/>
                <a:gd name="connsiteY6" fmla="*/ 151 h 32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410" h="32320">
                  <a:moveTo>
                    <a:pt x="38380" y="151"/>
                  </a:moveTo>
                  <a:lnTo>
                    <a:pt x="16290" y="151"/>
                  </a:lnTo>
                  <a:cubicBezTo>
                    <a:pt x="7374" y="151"/>
                    <a:pt x="130" y="7395"/>
                    <a:pt x="130" y="16311"/>
                  </a:cubicBezTo>
                  <a:cubicBezTo>
                    <a:pt x="130" y="25227"/>
                    <a:pt x="7374" y="32472"/>
                    <a:pt x="16290" y="32472"/>
                  </a:cubicBezTo>
                  <a:lnTo>
                    <a:pt x="38380" y="32472"/>
                  </a:lnTo>
                  <a:cubicBezTo>
                    <a:pt x="47296" y="32472"/>
                    <a:pt x="54541" y="25227"/>
                    <a:pt x="54541" y="16311"/>
                  </a:cubicBezTo>
                  <a:cubicBezTo>
                    <a:pt x="54541" y="7395"/>
                    <a:pt x="47296" y="151"/>
                    <a:pt x="38380" y="151"/>
                  </a:cubicBezTo>
                  <a:close/>
                </a:path>
              </a:pathLst>
            </a:custGeom>
            <a:solidFill>
              <a:srgbClr val="231F20"/>
            </a:solidFill>
            <a:ln w="7575" cap="flat">
              <a:noFill/>
              <a:prstDash val="solid"/>
              <a:round/>
            </a:ln>
          </p:spPr>
          <p:txBody>
            <a:bodyPr rtlCol="0" anchor="ctr"/>
            <a:lstStyle/>
            <a:p>
              <a:endParaRPr lang="en-GB"/>
            </a:p>
          </p:txBody>
        </p:sp>
        <p:sp>
          <p:nvSpPr>
            <p:cNvPr id="922" name="Freeform: Shape 921">
              <a:extLst>
                <a:ext uri="{FF2B5EF4-FFF2-40B4-BE49-F238E27FC236}">
                  <a16:creationId xmlns:a16="http://schemas.microsoft.com/office/drawing/2014/main" id="{AB19E752-E2E6-4E67-9FC4-3500D7536C9F}"/>
                </a:ext>
              </a:extLst>
            </p:cNvPr>
            <p:cNvSpPr/>
            <p:nvPr/>
          </p:nvSpPr>
          <p:spPr>
            <a:xfrm>
              <a:off x="5574010" y="3784512"/>
              <a:ext cx="218356" cy="529335"/>
            </a:xfrm>
            <a:custGeom>
              <a:avLst/>
              <a:gdLst>
                <a:gd name="connsiteX0" fmla="*/ 49667 w 218356"/>
                <a:gd name="connsiteY0" fmla="*/ 295 h 529335"/>
                <a:gd name="connsiteX1" fmla="*/ 106 w 218356"/>
                <a:gd name="connsiteY1" fmla="*/ 49856 h 529335"/>
                <a:gd name="connsiteX2" fmla="*/ 106 w 218356"/>
                <a:gd name="connsiteY2" fmla="*/ 512391 h 529335"/>
                <a:gd name="connsiteX3" fmla="*/ 17346 w 218356"/>
                <a:gd name="connsiteY3" fmla="*/ 529631 h 529335"/>
                <a:gd name="connsiteX4" fmla="*/ 201230 w 218356"/>
                <a:gd name="connsiteY4" fmla="*/ 529631 h 529335"/>
                <a:gd name="connsiteX5" fmla="*/ 218462 w 218356"/>
                <a:gd name="connsiteY5" fmla="*/ 512384 h 529335"/>
                <a:gd name="connsiteX6" fmla="*/ 156793 w 218356"/>
                <a:gd name="connsiteY6" fmla="*/ 440361 h 529335"/>
                <a:gd name="connsiteX7" fmla="*/ 156793 w 218356"/>
                <a:gd name="connsiteY7" fmla="*/ 49894 h 529335"/>
                <a:gd name="connsiteX8" fmla="*/ 107194 w 218356"/>
                <a:gd name="connsiteY8" fmla="*/ 295 h 529335"/>
                <a:gd name="connsiteX9" fmla="*/ 49667 w 218356"/>
                <a:gd name="connsiteY9" fmla="*/ 295 h 529335"/>
                <a:gd name="connsiteX10" fmla="*/ 196738 w 218356"/>
                <a:gd name="connsiteY10" fmla="*/ 508089 h 529335"/>
                <a:gd name="connsiteX11" fmla="*/ 21648 w 218356"/>
                <a:gd name="connsiteY11" fmla="*/ 508089 h 529335"/>
                <a:gd name="connsiteX12" fmla="*/ 21648 w 218356"/>
                <a:gd name="connsiteY12" fmla="*/ 49856 h 529335"/>
                <a:gd name="connsiteX13" fmla="*/ 49667 w 218356"/>
                <a:gd name="connsiteY13" fmla="*/ 21838 h 529335"/>
                <a:gd name="connsiteX14" fmla="*/ 107194 w 218356"/>
                <a:gd name="connsiteY14" fmla="*/ 21838 h 529335"/>
                <a:gd name="connsiteX15" fmla="*/ 135250 w 218356"/>
                <a:gd name="connsiteY15" fmla="*/ 49894 h 529335"/>
                <a:gd name="connsiteX16" fmla="*/ 135250 w 218356"/>
                <a:gd name="connsiteY16" fmla="*/ 460960 h 529335"/>
                <a:gd name="connsiteX17" fmla="*/ 145938 w 218356"/>
                <a:gd name="connsiteY17" fmla="*/ 461036 h 529335"/>
                <a:gd name="connsiteX18" fmla="*/ 196738 w 218356"/>
                <a:gd name="connsiteY18" fmla="*/ 508089 h 52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356" h="529335">
                  <a:moveTo>
                    <a:pt x="49667" y="295"/>
                  </a:moveTo>
                  <a:cubicBezTo>
                    <a:pt x="22401" y="295"/>
                    <a:pt x="106" y="22590"/>
                    <a:pt x="106" y="49856"/>
                  </a:cubicBezTo>
                  <a:lnTo>
                    <a:pt x="106" y="512391"/>
                  </a:lnTo>
                  <a:cubicBezTo>
                    <a:pt x="106" y="521870"/>
                    <a:pt x="7867" y="529631"/>
                    <a:pt x="17346" y="529631"/>
                  </a:cubicBezTo>
                  <a:cubicBezTo>
                    <a:pt x="17346" y="529631"/>
                    <a:pt x="201230" y="529631"/>
                    <a:pt x="201230" y="529631"/>
                  </a:cubicBezTo>
                  <a:cubicBezTo>
                    <a:pt x="210694" y="529631"/>
                    <a:pt x="218462" y="521862"/>
                    <a:pt x="218462" y="512384"/>
                  </a:cubicBezTo>
                  <a:cubicBezTo>
                    <a:pt x="218462" y="476110"/>
                    <a:pt x="191607" y="445811"/>
                    <a:pt x="156793" y="440361"/>
                  </a:cubicBezTo>
                  <a:cubicBezTo>
                    <a:pt x="156793" y="440361"/>
                    <a:pt x="156793" y="49894"/>
                    <a:pt x="156793" y="49894"/>
                  </a:cubicBezTo>
                  <a:cubicBezTo>
                    <a:pt x="156793" y="22605"/>
                    <a:pt x="134483" y="295"/>
                    <a:pt x="107194" y="295"/>
                  </a:cubicBezTo>
                  <a:lnTo>
                    <a:pt x="49667" y="295"/>
                  </a:lnTo>
                  <a:close/>
                  <a:moveTo>
                    <a:pt x="196738" y="508089"/>
                  </a:moveTo>
                  <a:lnTo>
                    <a:pt x="21648" y="508089"/>
                  </a:lnTo>
                  <a:lnTo>
                    <a:pt x="21648" y="49856"/>
                  </a:lnTo>
                  <a:cubicBezTo>
                    <a:pt x="21648" y="34448"/>
                    <a:pt x="34259" y="21838"/>
                    <a:pt x="49667" y="21838"/>
                  </a:cubicBezTo>
                  <a:lnTo>
                    <a:pt x="107194" y="21838"/>
                  </a:lnTo>
                  <a:cubicBezTo>
                    <a:pt x="122624" y="21838"/>
                    <a:pt x="135250" y="34463"/>
                    <a:pt x="135250" y="49894"/>
                  </a:cubicBezTo>
                  <a:lnTo>
                    <a:pt x="135250" y="460960"/>
                  </a:lnTo>
                  <a:lnTo>
                    <a:pt x="145938" y="461036"/>
                  </a:lnTo>
                  <a:cubicBezTo>
                    <a:pt x="172558" y="461242"/>
                    <a:pt x="194541" y="481955"/>
                    <a:pt x="196738" y="508089"/>
                  </a:cubicBezTo>
                  <a:close/>
                </a:path>
              </a:pathLst>
            </a:custGeom>
            <a:solidFill>
              <a:srgbClr val="231F20"/>
            </a:solidFill>
            <a:ln w="7575" cap="flat">
              <a:noFill/>
              <a:prstDash val="solid"/>
              <a:round/>
            </a:ln>
          </p:spPr>
          <p:txBody>
            <a:bodyPr rtlCol="0" anchor="ctr"/>
            <a:lstStyle/>
            <a:p>
              <a:endParaRPr lang="en-GB"/>
            </a:p>
          </p:txBody>
        </p:sp>
        <p:sp>
          <p:nvSpPr>
            <p:cNvPr id="923" name="Freeform: Shape 922">
              <a:extLst>
                <a:ext uri="{FF2B5EF4-FFF2-40B4-BE49-F238E27FC236}">
                  <a16:creationId xmlns:a16="http://schemas.microsoft.com/office/drawing/2014/main" id="{8551ACB6-17C6-4ADE-9A74-8D0E4A71F71E}"/>
                </a:ext>
              </a:extLst>
            </p:cNvPr>
            <p:cNvSpPr/>
            <p:nvPr/>
          </p:nvSpPr>
          <p:spPr>
            <a:xfrm>
              <a:off x="5639351" y="3855372"/>
              <a:ext cx="192314" cy="135843"/>
            </a:xfrm>
            <a:custGeom>
              <a:avLst/>
              <a:gdLst>
                <a:gd name="connsiteX0" fmla="*/ 128 w 192314"/>
                <a:gd name="connsiteY0" fmla="*/ 243 h 135843"/>
                <a:gd name="connsiteX1" fmla="*/ 128 w 192314"/>
                <a:gd name="connsiteY1" fmla="*/ 129618 h 135843"/>
                <a:gd name="connsiteX2" fmla="*/ 6589 w 192314"/>
                <a:gd name="connsiteY2" fmla="*/ 136087 h 135843"/>
                <a:gd name="connsiteX3" fmla="*/ 185973 w 192314"/>
                <a:gd name="connsiteY3" fmla="*/ 136087 h 135843"/>
                <a:gd name="connsiteX4" fmla="*/ 192442 w 192314"/>
                <a:gd name="connsiteY4" fmla="*/ 129618 h 135843"/>
                <a:gd name="connsiteX5" fmla="*/ 192442 w 192314"/>
                <a:gd name="connsiteY5" fmla="*/ 66086 h 135843"/>
                <a:gd name="connsiteX6" fmla="*/ 185973 w 192314"/>
                <a:gd name="connsiteY6" fmla="*/ 59617 h 135843"/>
                <a:gd name="connsiteX7" fmla="*/ 65704 w 192314"/>
                <a:gd name="connsiteY7" fmla="*/ 59617 h 135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314" h="135843">
                  <a:moveTo>
                    <a:pt x="128" y="243"/>
                  </a:moveTo>
                  <a:lnTo>
                    <a:pt x="128" y="129618"/>
                  </a:lnTo>
                  <a:cubicBezTo>
                    <a:pt x="128" y="133175"/>
                    <a:pt x="3039" y="136087"/>
                    <a:pt x="6589" y="136087"/>
                  </a:cubicBezTo>
                  <a:lnTo>
                    <a:pt x="185973" y="136087"/>
                  </a:lnTo>
                  <a:cubicBezTo>
                    <a:pt x="189531" y="136087"/>
                    <a:pt x="192442" y="133175"/>
                    <a:pt x="192442" y="129618"/>
                  </a:cubicBezTo>
                  <a:lnTo>
                    <a:pt x="192442" y="66086"/>
                  </a:lnTo>
                  <a:cubicBezTo>
                    <a:pt x="192442" y="62528"/>
                    <a:pt x="189531" y="59617"/>
                    <a:pt x="185973" y="59617"/>
                  </a:cubicBezTo>
                  <a:lnTo>
                    <a:pt x="65704" y="59617"/>
                  </a:lnTo>
                </a:path>
              </a:pathLst>
            </a:custGeom>
            <a:solidFill>
              <a:schemeClr val="bg1">
                <a:lumMod val="75000"/>
              </a:schemeClr>
            </a:solidFill>
            <a:ln w="7575" cap="flat">
              <a:noFill/>
              <a:prstDash val="solid"/>
              <a:round/>
            </a:ln>
          </p:spPr>
          <p:txBody>
            <a:bodyPr rtlCol="0" anchor="ctr"/>
            <a:lstStyle/>
            <a:p>
              <a:endParaRPr lang="en-GB"/>
            </a:p>
          </p:txBody>
        </p:sp>
        <p:sp>
          <p:nvSpPr>
            <p:cNvPr id="924" name="Freeform: Shape 923">
              <a:extLst>
                <a:ext uri="{FF2B5EF4-FFF2-40B4-BE49-F238E27FC236}">
                  <a16:creationId xmlns:a16="http://schemas.microsoft.com/office/drawing/2014/main" id="{8EA6D69B-423C-44B5-8F2D-0012CF5E6327}"/>
                </a:ext>
              </a:extLst>
            </p:cNvPr>
            <p:cNvSpPr/>
            <p:nvPr/>
          </p:nvSpPr>
          <p:spPr>
            <a:xfrm>
              <a:off x="5631271" y="3847292"/>
              <a:ext cx="208474" cy="152004"/>
            </a:xfrm>
            <a:custGeom>
              <a:avLst/>
              <a:gdLst>
                <a:gd name="connsiteX0" fmla="*/ 192442 w 208474"/>
                <a:gd name="connsiteY0" fmla="*/ 75778 h 152004"/>
                <a:gd name="connsiteX1" fmla="*/ 192442 w 208474"/>
                <a:gd name="connsiteY1" fmla="*/ 136087 h 152004"/>
                <a:gd name="connsiteX2" fmla="*/ 16288 w 208474"/>
                <a:gd name="connsiteY2" fmla="*/ 136087 h 152004"/>
                <a:gd name="connsiteX3" fmla="*/ 16288 w 208474"/>
                <a:gd name="connsiteY3" fmla="*/ 8323 h 152004"/>
                <a:gd name="connsiteX4" fmla="*/ 8208 w 208474"/>
                <a:gd name="connsiteY4" fmla="*/ 243 h 152004"/>
                <a:gd name="connsiteX5" fmla="*/ 128 w 208474"/>
                <a:gd name="connsiteY5" fmla="*/ 8323 h 152004"/>
                <a:gd name="connsiteX6" fmla="*/ 128 w 208474"/>
                <a:gd name="connsiteY6" fmla="*/ 137698 h 152004"/>
                <a:gd name="connsiteX7" fmla="*/ 14669 w 208474"/>
                <a:gd name="connsiteY7" fmla="*/ 152247 h 152004"/>
                <a:gd name="connsiteX8" fmla="*/ 194053 w 208474"/>
                <a:gd name="connsiteY8" fmla="*/ 152247 h 152004"/>
                <a:gd name="connsiteX9" fmla="*/ 208602 w 208474"/>
                <a:gd name="connsiteY9" fmla="*/ 137698 h 152004"/>
                <a:gd name="connsiteX10" fmla="*/ 208602 w 208474"/>
                <a:gd name="connsiteY10" fmla="*/ 74166 h 152004"/>
                <a:gd name="connsiteX11" fmla="*/ 194053 w 208474"/>
                <a:gd name="connsiteY11" fmla="*/ 59617 h 152004"/>
                <a:gd name="connsiteX12" fmla="*/ 73785 w 208474"/>
                <a:gd name="connsiteY12" fmla="*/ 59617 h 152004"/>
                <a:gd name="connsiteX13" fmla="*/ 65704 w 208474"/>
                <a:gd name="connsiteY13" fmla="*/ 67697 h 152004"/>
                <a:gd name="connsiteX14" fmla="*/ 73785 w 208474"/>
                <a:gd name="connsiteY14" fmla="*/ 75778 h 152004"/>
                <a:gd name="connsiteX15" fmla="*/ 192442 w 208474"/>
                <a:gd name="connsiteY15" fmla="*/ 75778 h 15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474" h="152004">
                  <a:moveTo>
                    <a:pt x="192442" y="75778"/>
                  </a:moveTo>
                  <a:lnTo>
                    <a:pt x="192442" y="136087"/>
                  </a:lnTo>
                  <a:lnTo>
                    <a:pt x="16288" y="136087"/>
                  </a:lnTo>
                  <a:lnTo>
                    <a:pt x="16288" y="8323"/>
                  </a:lnTo>
                  <a:cubicBezTo>
                    <a:pt x="16288" y="3861"/>
                    <a:pt x="12670" y="243"/>
                    <a:pt x="8208" y="243"/>
                  </a:cubicBezTo>
                  <a:cubicBezTo>
                    <a:pt x="3746" y="243"/>
                    <a:pt x="128" y="3861"/>
                    <a:pt x="128" y="8323"/>
                  </a:cubicBezTo>
                  <a:lnTo>
                    <a:pt x="128" y="137698"/>
                  </a:lnTo>
                  <a:cubicBezTo>
                    <a:pt x="128" y="145702"/>
                    <a:pt x="6680" y="152247"/>
                    <a:pt x="14669" y="152247"/>
                  </a:cubicBezTo>
                  <a:cubicBezTo>
                    <a:pt x="14669" y="152247"/>
                    <a:pt x="194053" y="152247"/>
                    <a:pt x="194053" y="152247"/>
                  </a:cubicBezTo>
                  <a:cubicBezTo>
                    <a:pt x="202058" y="152247"/>
                    <a:pt x="208602" y="145702"/>
                    <a:pt x="208602" y="137698"/>
                  </a:cubicBezTo>
                  <a:cubicBezTo>
                    <a:pt x="208602" y="137698"/>
                    <a:pt x="208602" y="74166"/>
                    <a:pt x="208602" y="74166"/>
                  </a:cubicBezTo>
                  <a:cubicBezTo>
                    <a:pt x="208602" y="66162"/>
                    <a:pt x="202058" y="59617"/>
                    <a:pt x="194053" y="59617"/>
                  </a:cubicBezTo>
                  <a:cubicBezTo>
                    <a:pt x="194053" y="59617"/>
                    <a:pt x="73785" y="59617"/>
                    <a:pt x="73785" y="59617"/>
                  </a:cubicBezTo>
                  <a:cubicBezTo>
                    <a:pt x="69323" y="59617"/>
                    <a:pt x="65704" y="63235"/>
                    <a:pt x="65704" y="67697"/>
                  </a:cubicBezTo>
                  <a:cubicBezTo>
                    <a:pt x="65704" y="72159"/>
                    <a:pt x="69323" y="75778"/>
                    <a:pt x="73785" y="75778"/>
                  </a:cubicBezTo>
                  <a:lnTo>
                    <a:pt x="192442" y="75778"/>
                  </a:lnTo>
                  <a:close/>
                </a:path>
              </a:pathLst>
            </a:custGeom>
            <a:solidFill>
              <a:srgbClr val="231F20"/>
            </a:solidFill>
            <a:ln w="7575" cap="flat">
              <a:noFill/>
              <a:prstDash val="solid"/>
              <a:round/>
            </a:ln>
          </p:spPr>
          <p:txBody>
            <a:bodyPr rtlCol="0" anchor="ctr"/>
            <a:lstStyle/>
            <a:p>
              <a:endParaRPr lang="en-GB"/>
            </a:p>
          </p:txBody>
        </p:sp>
        <p:sp>
          <p:nvSpPr>
            <p:cNvPr id="925" name="Freeform: Shape 924">
              <a:extLst>
                <a:ext uri="{FF2B5EF4-FFF2-40B4-BE49-F238E27FC236}">
                  <a16:creationId xmlns:a16="http://schemas.microsoft.com/office/drawing/2014/main" id="{2FAD879E-7FD1-4AB4-AA6D-0D358680F90B}"/>
                </a:ext>
              </a:extLst>
            </p:cNvPr>
            <p:cNvSpPr/>
            <p:nvPr/>
          </p:nvSpPr>
          <p:spPr>
            <a:xfrm>
              <a:off x="5579394" y="3956374"/>
              <a:ext cx="78348" cy="352088"/>
            </a:xfrm>
            <a:custGeom>
              <a:avLst/>
              <a:gdLst>
                <a:gd name="connsiteX0" fmla="*/ 182 w 78348"/>
                <a:gd name="connsiteY0" fmla="*/ 6765 h 352088"/>
                <a:gd name="connsiteX1" fmla="*/ 67758 w 78348"/>
                <a:gd name="connsiteY1" fmla="*/ 348082 h 352088"/>
                <a:gd name="connsiteX2" fmla="*/ 74090 w 78348"/>
                <a:gd name="connsiteY2" fmla="*/ 352315 h 352088"/>
                <a:gd name="connsiteX3" fmla="*/ 78324 w 78348"/>
                <a:gd name="connsiteY3" fmla="*/ 345984 h 352088"/>
                <a:gd name="connsiteX4" fmla="*/ 10748 w 78348"/>
                <a:gd name="connsiteY4" fmla="*/ 4667 h 352088"/>
                <a:gd name="connsiteX5" fmla="*/ 4416 w 78348"/>
                <a:gd name="connsiteY5" fmla="*/ 433 h 352088"/>
                <a:gd name="connsiteX6" fmla="*/ 182 w 78348"/>
                <a:gd name="connsiteY6" fmla="*/ 6765 h 35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48" h="352088">
                  <a:moveTo>
                    <a:pt x="182" y="6765"/>
                  </a:moveTo>
                  <a:lnTo>
                    <a:pt x="67758" y="348082"/>
                  </a:lnTo>
                  <a:cubicBezTo>
                    <a:pt x="68336" y="350993"/>
                    <a:pt x="71171" y="352893"/>
                    <a:pt x="74090" y="352315"/>
                  </a:cubicBezTo>
                  <a:cubicBezTo>
                    <a:pt x="77002" y="351738"/>
                    <a:pt x="78902" y="348903"/>
                    <a:pt x="78324" y="345984"/>
                  </a:cubicBezTo>
                  <a:lnTo>
                    <a:pt x="10748" y="4667"/>
                  </a:lnTo>
                  <a:cubicBezTo>
                    <a:pt x="10171" y="1756"/>
                    <a:pt x="7335" y="-144"/>
                    <a:pt x="4416" y="433"/>
                  </a:cubicBezTo>
                  <a:cubicBezTo>
                    <a:pt x="1505" y="1011"/>
                    <a:pt x="-395" y="3846"/>
                    <a:pt x="182" y="6765"/>
                  </a:cubicBezTo>
                  <a:close/>
                </a:path>
              </a:pathLst>
            </a:custGeom>
            <a:solidFill>
              <a:srgbClr val="231F20"/>
            </a:solidFill>
            <a:ln w="7575" cap="flat">
              <a:noFill/>
              <a:prstDash val="solid"/>
              <a:round/>
            </a:ln>
          </p:spPr>
          <p:txBody>
            <a:bodyPr rtlCol="0" anchor="ctr"/>
            <a:lstStyle/>
            <a:p>
              <a:endParaRPr lang="en-GB"/>
            </a:p>
          </p:txBody>
        </p:sp>
        <p:sp>
          <p:nvSpPr>
            <p:cNvPr id="926" name="Freeform: Shape 925">
              <a:extLst>
                <a:ext uri="{FF2B5EF4-FFF2-40B4-BE49-F238E27FC236}">
                  <a16:creationId xmlns:a16="http://schemas.microsoft.com/office/drawing/2014/main" id="{F5C3C2DE-97EE-47C9-8FD4-E54FC71CDF2B}"/>
                </a:ext>
              </a:extLst>
            </p:cNvPr>
            <p:cNvSpPr/>
            <p:nvPr/>
          </p:nvSpPr>
          <p:spPr>
            <a:xfrm>
              <a:off x="5917221" y="3782080"/>
              <a:ext cx="243902" cy="320484"/>
            </a:xfrm>
            <a:custGeom>
              <a:avLst/>
              <a:gdLst>
                <a:gd name="connsiteX0" fmla="*/ 244157 w 243902"/>
                <a:gd name="connsiteY0" fmla="*/ 102458 h 320484"/>
                <a:gd name="connsiteX1" fmla="*/ 199529 w 243902"/>
                <a:gd name="connsiteY1" fmla="*/ 312408 h 320484"/>
                <a:gd name="connsiteX2" fmla="*/ 186060 w 243902"/>
                <a:gd name="connsiteY2" fmla="*/ 320465 h 320484"/>
                <a:gd name="connsiteX3" fmla="*/ 9503 w 243902"/>
                <a:gd name="connsiteY3" fmla="*/ 282937 h 320484"/>
                <a:gd name="connsiteX4" fmla="*/ 472 w 243902"/>
                <a:gd name="connsiteY4" fmla="*/ 270098 h 320484"/>
                <a:gd name="connsiteX5" fmla="*/ 56061 w 243902"/>
                <a:gd name="connsiteY5" fmla="*/ 8581 h 320484"/>
                <a:gd name="connsiteX6" fmla="*/ 69538 w 243902"/>
                <a:gd name="connsiteY6" fmla="*/ 524 h 320484"/>
                <a:gd name="connsiteX7" fmla="*/ 193995 w 243902"/>
                <a:gd name="connsiteY7" fmla="*/ 26984 h 320484"/>
                <a:gd name="connsiteX8" fmla="*/ 244157 w 243902"/>
                <a:gd name="connsiteY8" fmla="*/ 102458 h 32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902" h="320484">
                  <a:moveTo>
                    <a:pt x="244157" y="102458"/>
                  </a:moveTo>
                  <a:lnTo>
                    <a:pt x="199529" y="312408"/>
                  </a:lnTo>
                  <a:cubicBezTo>
                    <a:pt x="198305" y="318177"/>
                    <a:pt x="192278" y="321780"/>
                    <a:pt x="186060" y="320465"/>
                  </a:cubicBezTo>
                  <a:lnTo>
                    <a:pt x="9503" y="282937"/>
                  </a:lnTo>
                  <a:cubicBezTo>
                    <a:pt x="3293" y="281614"/>
                    <a:pt x="-751" y="275868"/>
                    <a:pt x="472" y="270098"/>
                  </a:cubicBezTo>
                  <a:lnTo>
                    <a:pt x="56061" y="8581"/>
                  </a:lnTo>
                  <a:cubicBezTo>
                    <a:pt x="57293" y="2812"/>
                    <a:pt x="63313" y="-799"/>
                    <a:pt x="69538" y="524"/>
                  </a:cubicBezTo>
                  <a:lnTo>
                    <a:pt x="193995" y="26984"/>
                  </a:lnTo>
                  <a:lnTo>
                    <a:pt x="244157" y="102458"/>
                  </a:lnTo>
                  <a:close/>
                </a:path>
              </a:pathLst>
            </a:custGeom>
            <a:solidFill>
              <a:schemeClr val="bg1">
                <a:lumMod val="75000"/>
              </a:schemeClr>
            </a:solidFill>
            <a:ln w="7575" cap="flat">
              <a:noFill/>
              <a:prstDash val="solid"/>
              <a:round/>
            </a:ln>
          </p:spPr>
          <p:txBody>
            <a:bodyPr rtlCol="0" anchor="ctr"/>
            <a:lstStyle/>
            <a:p>
              <a:endParaRPr lang="en-GB"/>
            </a:p>
          </p:txBody>
        </p:sp>
        <p:sp>
          <p:nvSpPr>
            <p:cNvPr id="927" name="Freeform: Shape 926">
              <a:extLst>
                <a:ext uri="{FF2B5EF4-FFF2-40B4-BE49-F238E27FC236}">
                  <a16:creationId xmlns:a16="http://schemas.microsoft.com/office/drawing/2014/main" id="{FE9D1B02-53A4-4AA6-8BB4-9397346382C0}"/>
                </a:ext>
              </a:extLst>
            </p:cNvPr>
            <p:cNvSpPr/>
            <p:nvPr/>
          </p:nvSpPr>
          <p:spPr>
            <a:xfrm>
              <a:off x="5909142" y="3773996"/>
              <a:ext cx="260593" cy="336653"/>
            </a:xfrm>
            <a:custGeom>
              <a:avLst/>
              <a:gdLst>
                <a:gd name="connsiteX0" fmla="*/ 260141 w 260593"/>
                <a:gd name="connsiteY0" fmla="*/ 112222 h 336653"/>
                <a:gd name="connsiteX1" fmla="*/ 260848 w 260593"/>
                <a:gd name="connsiteY1" fmla="*/ 108901 h 336653"/>
                <a:gd name="connsiteX2" fmla="*/ 206977 w 260593"/>
                <a:gd name="connsiteY2" fmla="*/ 27847 h 336653"/>
                <a:gd name="connsiteX3" fmla="*/ 79297 w 260593"/>
                <a:gd name="connsiteY3" fmla="*/ 703 h 336653"/>
                <a:gd name="connsiteX4" fmla="*/ 56234 w 260593"/>
                <a:gd name="connsiteY4" fmla="*/ 14978 h 336653"/>
                <a:gd name="connsiteX5" fmla="*/ 646 w 260593"/>
                <a:gd name="connsiteY5" fmla="*/ 276503 h 336653"/>
                <a:gd name="connsiteX6" fmla="*/ 15902 w 260593"/>
                <a:gd name="connsiteY6" fmla="*/ 298927 h 336653"/>
                <a:gd name="connsiteX7" fmla="*/ 192466 w 260593"/>
                <a:gd name="connsiteY7" fmla="*/ 336455 h 336653"/>
                <a:gd name="connsiteX8" fmla="*/ 215513 w 260593"/>
                <a:gd name="connsiteY8" fmla="*/ 322172 h 336653"/>
                <a:gd name="connsiteX9" fmla="*/ 260141 w 260593"/>
                <a:gd name="connsiteY9" fmla="*/ 112222 h 336653"/>
                <a:gd name="connsiteX10" fmla="*/ 243623 w 260593"/>
                <a:gd name="connsiteY10" fmla="*/ 112184 h 336653"/>
                <a:gd name="connsiteX11" fmla="*/ 199702 w 260593"/>
                <a:gd name="connsiteY11" fmla="*/ 318812 h 336653"/>
                <a:gd name="connsiteX12" fmla="*/ 195810 w 260593"/>
                <a:gd name="connsiteY12" fmla="*/ 320644 h 336653"/>
                <a:gd name="connsiteX13" fmla="*/ 19261 w 260593"/>
                <a:gd name="connsiteY13" fmla="*/ 283116 h 336653"/>
                <a:gd name="connsiteX14" fmla="*/ 16456 w 260593"/>
                <a:gd name="connsiteY14" fmla="*/ 279863 h 336653"/>
                <a:gd name="connsiteX15" fmla="*/ 72045 w 260593"/>
                <a:gd name="connsiteY15" fmla="*/ 18353 h 336653"/>
                <a:gd name="connsiteX16" fmla="*/ 75937 w 260593"/>
                <a:gd name="connsiteY16" fmla="*/ 16514 h 336653"/>
                <a:gd name="connsiteX17" fmla="*/ 197171 w 260593"/>
                <a:gd name="connsiteY17" fmla="*/ 42290 h 336653"/>
                <a:gd name="connsiteX18" fmla="*/ 243623 w 260593"/>
                <a:gd name="connsiteY18" fmla="*/ 112184 h 33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0593" h="336653">
                  <a:moveTo>
                    <a:pt x="260141" y="112222"/>
                  </a:moveTo>
                  <a:lnTo>
                    <a:pt x="260848" y="108901"/>
                  </a:lnTo>
                  <a:lnTo>
                    <a:pt x="206977" y="27847"/>
                  </a:lnTo>
                  <a:lnTo>
                    <a:pt x="79297" y="703"/>
                  </a:lnTo>
                  <a:cubicBezTo>
                    <a:pt x="68541" y="-1578"/>
                    <a:pt x="58363" y="5013"/>
                    <a:pt x="56234" y="14978"/>
                  </a:cubicBezTo>
                  <a:lnTo>
                    <a:pt x="646" y="276503"/>
                  </a:lnTo>
                  <a:cubicBezTo>
                    <a:pt x="-1468" y="286476"/>
                    <a:pt x="5168" y="296639"/>
                    <a:pt x="15902" y="298927"/>
                  </a:cubicBezTo>
                  <a:lnTo>
                    <a:pt x="192466" y="336455"/>
                  </a:lnTo>
                  <a:cubicBezTo>
                    <a:pt x="203207" y="338728"/>
                    <a:pt x="213400" y="332137"/>
                    <a:pt x="215513" y="322172"/>
                  </a:cubicBezTo>
                  <a:cubicBezTo>
                    <a:pt x="215513" y="322172"/>
                    <a:pt x="260141" y="112222"/>
                    <a:pt x="260141" y="112222"/>
                  </a:cubicBezTo>
                  <a:close/>
                  <a:moveTo>
                    <a:pt x="243623" y="112184"/>
                  </a:moveTo>
                  <a:lnTo>
                    <a:pt x="199702" y="318812"/>
                  </a:lnTo>
                  <a:cubicBezTo>
                    <a:pt x="199368" y="320393"/>
                    <a:pt x="197513" y="321001"/>
                    <a:pt x="195810" y="320644"/>
                  </a:cubicBezTo>
                  <a:cubicBezTo>
                    <a:pt x="195810" y="320644"/>
                    <a:pt x="19261" y="283116"/>
                    <a:pt x="19261" y="283116"/>
                  </a:cubicBezTo>
                  <a:cubicBezTo>
                    <a:pt x="17559" y="282759"/>
                    <a:pt x="16122" y="281444"/>
                    <a:pt x="16456" y="279863"/>
                  </a:cubicBezTo>
                  <a:cubicBezTo>
                    <a:pt x="16456" y="279863"/>
                    <a:pt x="71726" y="19820"/>
                    <a:pt x="72045" y="18353"/>
                  </a:cubicBezTo>
                  <a:cubicBezTo>
                    <a:pt x="72380" y="16772"/>
                    <a:pt x="74227" y="16149"/>
                    <a:pt x="75937" y="16514"/>
                  </a:cubicBezTo>
                  <a:cubicBezTo>
                    <a:pt x="75937" y="16514"/>
                    <a:pt x="197171" y="42290"/>
                    <a:pt x="197171" y="42290"/>
                  </a:cubicBezTo>
                  <a:lnTo>
                    <a:pt x="243623" y="112184"/>
                  </a:lnTo>
                  <a:close/>
                </a:path>
              </a:pathLst>
            </a:custGeom>
            <a:solidFill>
              <a:srgbClr val="231F20"/>
            </a:solidFill>
            <a:ln w="7575" cap="flat">
              <a:noFill/>
              <a:prstDash val="solid"/>
              <a:round/>
            </a:ln>
          </p:spPr>
          <p:txBody>
            <a:bodyPr rtlCol="0" anchor="ctr"/>
            <a:lstStyle/>
            <a:p>
              <a:endParaRPr lang="en-GB"/>
            </a:p>
          </p:txBody>
        </p:sp>
        <p:sp>
          <p:nvSpPr>
            <p:cNvPr id="928" name="Freeform: Shape 927">
              <a:extLst>
                <a:ext uri="{FF2B5EF4-FFF2-40B4-BE49-F238E27FC236}">
                  <a16:creationId xmlns:a16="http://schemas.microsoft.com/office/drawing/2014/main" id="{5405D66B-B8CE-4790-B0F9-93B2D6000A85}"/>
                </a:ext>
              </a:extLst>
            </p:cNvPr>
            <p:cNvSpPr/>
            <p:nvPr/>
          </p:nvSpPr>
          <p:spPr>
            <a:xfrm>
              <a:off x="6097781" y="3808814"/>
              <a:ext cx="63342" cy="75473"/>
            </a:xfrm>
            <a:custGeom>
              <a:avLst/>
              <a:gdLst>
                <a:gd name="connsiteX0" fmla="*/ 13472 w 63342"/>
                <a:gd name="connsiteY0" fmla="*/ 211 h 75473"/>
                <a:gd name="connsiteX1" fmla="*/ 63634 w 63342"/>
                <a:gd name="connsiteY1" fmla="*/ 75685 h 75473"/>
                <a:gd name="connsiteX2" fmla="*/ 292 w 63342"/>
                <a:gd name="connsiteY2" fmla="*/ 62223 h 75473"/>
                <a:gd name="connsiteX3" fmla="*/ 13472 w 63342"/>
                <a:gd name="connsiteY3" fmla="*/ 211 h 75473"/>
              </a:gdLst>
              <a:ahLst/>
              <a:cxnLst>
                <a:cxn ang="0">
                  <a:pos x="connsiteX0" y="connsiteY0"/>
                </a:cxn>
                <a:cxn ang="0">
                  <a:pos x="connsiteX1" y="connsiteY1"/>
                </a:cxn>
                <a:cxn ang="0">
                  <a:pos x="connsiteX2" y="connsiteY2"/>
                </a:cxn>
                <a:cxn ang="0">
                  <a:pos x="connsiteX3" y="connsiteY3"/>
                </a:cxn>
              </a:cxnLst>
              <a:rect l="l" t="t" r="r" b="b"/>
              <a:pathLst>
                <a:path w="63342" h="75473">
                  <a:moveTo>
                    <a:pt x="13472" y="211"/>
                  </a:moveTo>
                  <a:lnTo>
                    <a:pt x="63634" y="75685"/>
                  </a:lnTo>
                  <a:lnTo>
                    <a:pt x="292" y="62223"/>
                  </a:lnTo>
                  <a:lnTo>
                    <a:pt x="13472" y="211"/>
                  </a:lnTo>
                  <a:close/>
                </a:path>
              </a:pathLst>
            </a:custGeom>
            <a:solidFill>
              <a:srgbClr val="FFFFFF"/>
            </a:solidFill>
            <a:ln w="7575" cap="flat">
              <a:noFill/>
              <a:prstDash val="solid"/>
              <a:round/>
            </a:ln>
          </p:spPr>
          <p:txBody>
            <a:bodyPr rtlCol="0" anchor="ctr"/>
            <a:lstStyle/>
            <a:p>
              <a:endParaRPr lang="en-GB"/>
            </a:p>
          </p:txBody>
        </p:sp>
        <p:sp>
          <p:nvSpPr>
            <p:cNvPr id="929" name="Freeform: Shape 928">
              <a:extLst>
                <a:ext uri="{FF2B5EF4-FFF2-40B4-BE49-F238E27FC236}">
                  <a16:creationId xmlns:a16="http://schemas.microsoft.com/office/drawing/2014/main" id="{D6B5714E-CEE5-4A6F-AA87-CB87091844F9}"/>
                </a:ext>
              </a:extLst>
            </p:cNvPr>
            <p:cNvSpPr/>
            <p:nvPr/>
          </p:nvSpPr>
          <p:spPr>
            <a:xfrm>
              <a:off x="6092396" y="3803426"/>
              <a:ext cx="74115" cy="86247"/>
            </a:xfrm>
            <a:custGeom>
              <a:avLst/>
              <a:gdLst>
                <a:gd name="connsiteX0" fmla="*/ 23343 w 74115"/>
                <a:gd name="connsiteY0" fmla="*/ 2619 h 86247"/>
                <a:gd name="connsiteX1" fmla="*/ 17847 w 74115"/>
                <a:gd name="connsiteY1" fmla="*/ 308 h 86247"/>
                <a:gd name="connsiteX2" fmla="*/ 13590 w 74115"/>
                <a:gd name="connsiteY2" fmla="*/ 4481 h 86247"/>
                <a:gd name="connsiteX3" fmla="*/ 410 w 74115"/>
                <a:gd name="connsiteY3" fmla="*/ 66493 h 86247"/>
                <a:gd name="connsiteX4" fmla="*/ 1162 w 74115"/>
                <a:gd name="connsiteY4" fmla="*/ 70545 h 86247"/>
                <a:gd name="connsiteX5" fmla="*/ 4560 w 74115"/>
                <a:gd name="connsiteY5" fmla="*/ 72878 h 86247"/>
                <a:gd name="connsiteX6" fmla="*/ 67902 w 74115"/>
                <a:gd name="connsiteY6" fmla="*/ 86340 h 86247"/>
                <a:gd name="connsiteX7" fmla="*/ 73474 w 74115"/>
                <a:gd name="connsiteY7" fmla="*/ 84098 h 86247"/>
                <a:gd name="connsiteX8" fmla="*/ 73504 w 74115"/>
                <a:gd name="connsiteY8" fmla="*/ 78093 h 86247"/>
                <a:gd name="connsiteX9" fmla="*/ 23343 w 74115"/>
                <a:gd name="connsiteY9" fmla="*/ 2619 h 86247"/>
                <a:gd name="connsiteX10" fmla="*/ 21465 w 74115"/>
                <a:gd name="connsiteY10" fmla="*/ 19251 h 86247"/>
                <a:gd name="connsiteX11" fmla="*/ 57222 w 74115"/>
                <a:gd name="connsiteY11" fmla="*/ 73061 h 86247"/>
                <a:gd name="connsiteX12" fmla="*/ 12070 w 74115"/>
                <a:gd name="connsiteY12" fmla="*/ 63460 h 86247"/>
                <a:gd name="connsiteX13" fmla="*/ 21465 w 74115"/>
                <a:gd name="connsiteY13" fmla="*/ 19251 h 86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115" h="86247">
                  <a:moveTo>
                    <a:pt x="23343" y="2619"/>
                  </a:moveTo>
                  <a:cubicBezTo>
                    <a:pt x="22142" y="810"/>
                    <a:pt x="19976" y="-102"/>
                    <a:pt x="17847" y="308"/>
                  </a:cubicBezTo>
                  <a:cubicBezTo>
                    <a:pt x="15719" y="711"/>
                    <a:pt x="14039" y="2360"/>
                    <a:pt x="13590" y="4481"/>
                  </a:cubicBezTo>
                  <a:lnTo>
                    <a:pt x="410" y="66493"/>
                  </a:lnTo>
                  <a:cubicBezTo>
                    <a:pt x="113" y="67892"/>
                    <a:pt x="379" y="69344"/>
                    <a:pt x="1162" y="70545"/>
                  </a:cubicBezTo>
                  <a:cubicBezTo>
                    <a:pt x="1938" y="71746"/>
                    <a:pt x="3161" y="72582"/>
                    <a:pt x="4560" y="72878"/>
                  </a:cubicBezTo>
                  <a:lnTo>
                    <a:pt x="67902" y="86340"/>
                  </a:lnTo>
                  <a:cubicBezTo>
                    <a:pt x="70038" y="86796"/>
                    <a:pt x="72243" y="85907"/>
                    <a:pt x="73474" y="84098"/>
                  </a:cubicBezTo>
                  <a:cubicBezTo>
                    <a:pt x="74705" y="82289"/>
                    <a:pt x="74721" y="79917"/>
                    <a:pt x="73504" y="78093"/>
                  </a:cubicBezTo>
                  <a:lnTo>
                    <a:pt x="23343" y="2619"/>
                  </a:lnTo>
                  <a:close/>
                  <a:moveTo>
                    <a:pt x="21465" y="19251"/>
                  </a:moveTo>
                  <a:lnTo>
                    <a:pt x="57222" y="73061"/>
                  </a:lnTo>
                  <a:cubicBezTo>
                    <a:pt x="57222" y="73061"/>
                    <a:pt x="12070" y="63460"/>
                    <a:pt x="12070" y="63460"/>
                  </a:cubicBezTo>
                  <a:lnTo>
                    <a:pt x="21465" y="19251"/>
                  </a:lnTo>
                  <a:close/>
                </a:path>
              </a:pathLst>
            </a:custGeom>
            <a:solidFill>
              <a:srgbClr val="231F20"/>
            </a:solidFill>
            <a:ln w="7575" cap="flat">
              <a:noFill/>
              <a:prstDash val="solid"/>
              <a:round/>
            </a:ln>
          </p:spPr>
          <p:txBody>
            <a:bodyPr rtlCol="0" anchor="ctr"/>
            <a:lstStyle/>
            <a:p>
              <a:endParaRPr lang="en-GB"/>
            </a:p>
          </p:txBody>
        </p:sp>
        <p:sp>
          <p:nvSpPr>
            <p:cNvPr id="930" name="Freeform: Shape 929">
              <a:extLst>
                <a:ext uri="{FF2B5EF4-FFF2-40B4-BE49-F238E27FC236}">
                  <a16:creationId xmlns:a16="http://schemas.microsoft.com/office/drawing/2014/main" id="{8395133C-ED8C-4D64-AA5E-3FF210EA8C44}"/>
                </a:ext>
              </a:extLst>
            </p:cNvPr>
            <p:cNvSpPr/>
            <p:nvPr/>
          </p:nvSpPr>
          <p:spPr>
            <a:xfrm>
              <a:off x="6205493" y="3692596"/>
              <a:ext cx="165086" cy="113457"/>
            </a:xfrm>
            <a:custGeom>
              <a:avLst/>
              <a:gdLst>
                <a:gd name="connsiteX0" fmla="*/ 358 w 165086"/>
                <a:gd name="connsiteY0" fmla="*/ 38215 h 113457"/>
                <a:gd name="connsiteX1" fmla="*/ 75771 w 165086"/>
                <a:gd name="connsiteY1" fmla="*/ 113628 h 113457"/>
                <a:gd name="connsiteX2" fmla="*/ 90031 w 165086"/>
                <a:gd name="connsiteY2" fmla="*/ 113628 h 113457"/>
                <a:gd name="connsiteX3" fmla="*/ 165444 w 165086"/>
                <a:gd name="connsiteY3" fmla="*/ 38215 h 113457"/>
                <a:gd name="connsiteX4" fmla="*/ 165444 w 165086"/>
                <a:gd name="connsiteY4" fmla="*/ 170 h 113457"/>
                <a:gd name="connsiteX5" fmla="*/ 358 w 165086"/>
                <a:gd name="connsiteY5" fmla="*/ 170 h 113457"/>
                <a:gd name="connsiteX6" fmla="*/ 358 w 165086"/>
                <a:gd name="connsiteY6" fmla="*/ 38215 h 113457"/>
                <a:gd name="connsiteX7" fmla="*/ 21900 w 165086"/>
                <a:gd name="connsiteY7" fmla="*/ 38215 h 113457"/>
                <a:gd name="connsiteX8" fmla="*/ 21900 w 165086"/>
                <a:gd name="connsiteY8" fmla="*/ 21713 h 113457"/>
                <a:gd name="connsiteX9" fmla="*/ 143902 w 165086"/>
                <a:gd name="connsiteY9" fmla="*/ 21713 h 113457"/>
                <a:gd name="connsiteX10" fmla="*/ 143902 w 165086"/>
                <a:gd name="connsiteY10" fmla="*/ 38215 h 113457"/>
                <a:gd name="connsiteX11" fmla="*/ 90031 w 165086"/>
                <a:gd name="connsiteY11" fmla="*/ 92086 h 113457"/>
                <a:gd name="connsiteX12" fmla="*/ 75771 w 165086"/>
                <a:gd name="connsiteY12" fmla="*/ 92086 h 113457"/>
                <a:gd name="connsiteX13" fmla="*/ 21900 w 165086"/>
                <a:gd name="connsiteY13" fmla="*/ 38215 h 11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086" h="113457">
                  <a:moveTo>
                    <a:pt x="358" y="38215"/>
                  </a:moveTo>
                  <a:cubicBezTo>
                    <a:pt x="358" y="79688"/>
                    <a:pt x="34283" y="113628"/>
                    <a:pt x="75771" y="113628"/>
                  </a:cubicBezTo>
                  <a:cubicBezTo>
                    <a:pt x="75771" y="113628"/>
                    <a:pt x="90031" y="113628"/>
                    <a:pt x="90031" y="113628"/>
                  </a:cubicBezTo>
                  <a:cubicBezTo>
                    <a:pt x="131504" y="113628"/>
                    <a:pt x="165444" y="79688"/>
                    <a:pt x="165444" y="38215"/>
                  </a:cubicBezTo>
                  <a:cubicBezTo>
                    <a:pt x="165444" y="38215"/>
                    <a:pt x="165444" y="170"/>
                    <a:pt x="165444" y="170"/>
                  </a:cubicBezTo>
                  <a:lnTo>
                    <a:pt x="358" y="170"/>
                  </a:lnTo>
                  <a:lnTo>
                    <a:pt x="358" y="38215"/>
                  </a:lnTo>
                  <a:close/>
                  <a:moveTo>
                    <a:pt x="21900" y="38215"/>
                  </a:moveTo>
                  <a:lnTo>
                    <a:pt x="21900" y="21713"/>
                  </a:lnTo>
                  <a:cubicBezTo>
                    <a:pt x="21900" y="21713"/>
                    <a:pt x="143902" y="21713"/>
                    <a:pt x="143902" y="21713"/>
                  </a:cubicBezTo>
                  <a:cubicBezTo>
                    <a:pt x="143902" y="21713"/>
                    <a:pt x="143902" y="38215"/>
                    <a:pt x="143902" y="38215"/>
                  </a:cubicBezTo>
                  <a:cubicBezTo>
                    <a:pt x="143902" y="67845"/>
                    <a:pt x="119661" y="92086"/>
                    <a:pt x="90031" y="92086"/>
                  </a:cubicBezTo>
                  <a:lnTo>
                    <a:pt x="75771" y="92086"/>
                  </a:lnTo>
                  <a:cubicBezTo>
                    <a:pt x="46141" y="92086"/>
                    <a:pt x="21900" y="67845"/>
                    <a:pt x="21900" y="38215"/>
                  </a:cubicBezTo>
                  <a:close/>
                </a:path>
              </a:pathLst>
            </a:custGeom>
            <a:solidFill>
              <a:srgbClr val="231F20"/>
            </a:solidFill>
            <a:ln w="7575" cap="flat">
              <a:noFill/>
              <a:prstDash val="solid"/>
              <a:round/>
            </a:ln>
          </p:spPr>
          <p:txBody>
            <a:bodyPr rtlCol="0" anchor="ctr"/>
            <a:lstStyle/>
            <a:p>
              <a:endParaRPr lang="en-GB"/>
            </a:p>
          </p:txBody>
        </p:sp>
        <p:sp>
          <p:nvSpPr>
            <p:cNvPr id="931" name="Freeform: Shape 930">
              <a:extLst>
                <a:ext uri="{FF2B5EF4-FFF2-40B4-BE49-F238E27FC236}">
                  <a16:creationId xmlns:a16="http://schemas.microsoft.com/office/drawing/2014/main" id="{9F2E3F24-E5EA-4BCE-8BA0-7D9CC08C7A64}"/>
                </a:ext>
              </a:extLst>
            </p:cNvPr>
            <p:cNvSpPr/>
            <p:nvPr/>
          </p:nvSpPr>
          <p:spPr>
            <a:xfrm>
              <a:off x="6216264" y="3635206"/>
              <a:ext cx="143543" cy="68161"/>
            </a:xfrm>
            <a:custGeom>
              <a:avLst/>
              <a:gdLst>
                <a:gd name="connsiteX0" fmla="*/ 79260 w 143543"/>
                <a:gd name="connsiteY0" fmla="*/ 137 h 68161"/>
                <a:gd name="connsiteX1" fmla="*/ 65000 w 143543"/>
                <a:gd name="connsiteY1" fmla="*/ 137 h 68161"/>
                <a:gd name="connsiteX2" fmla="*/ 358 w 143543"/>
                <a:gd name="connsiteY2" fmla="*/ 64779 h 68161"/>
                <a:gd name="connsiteX3" fmla="*/ 358 w 143543"/>
                <a:gd name="connsiteY3" fmla="*/ 68298 h 68161"/>
                <a:gd name="connsiteX4" fmla="*/ 143902 w 143543"/>
                <a:gd name="connsiteY4" fmla="*/ 68298 h 68161"/>
                <a:gd name="connsiteX5" fmla="*/ 143902 w 143543"/>
                <a:gd name="connsiteY5" fmla="*/ 64779 h 68161"/>
                <a:gd name="connsiteX6" fmla="*/ 79260 w 143543"/>
                <a:gd name="connsiteY6" fmla="*/ 137 h 6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543" h="68161">
                  <a:moveTo>
                    <a:pt x="79260" y="137"/>
                  </a:moveTo>
                  <a:lnTo>
                    <a:pt x="65000" y="137"/>
                  </a:lnTo>
                  <a:cubicBezTo>
                    <a:pt x="29441" y="137"/>
                    <a:pt x="358" y="29227"/>
                    <a:pt x="358" y="64779"/>
                  </a:cubicBezTo>
                  <a:lnTo>
                    <a:pt x="358" y="68298"/>
                  </a:lnTo>
                  <a:lnTo>
                    <a:pt x="143902" y="68298"/>
                  </a:lnTo>
                  <a:lnTo>
                    <a:pt x="143902" y="64779"/>
                  </a:lnTo>
                  <a:cubicBezTo>
                    <a:pt x="143902" y="29227"/>
                    <a:pt x="114811" y="137"/>
                    <a:pt x="79260" y="137"/>
                  </a:cubicBezTo>
                  <a:close/>
                </a:path>
              </a:pathLst>
            </a:custGeom>
            <a:solidFill>
              <a:srgbClr val="FFFFFF"/>
            </a:solidFill>
            <a:ln w="7575" cap="flat">
              <a:noFill/>
              <a:prstDash val="solid"/>
              <a:round/>
            </a:ln>
          </p:spPr>
          <p:txBody>
            <a:bodyPr rtlCol="0" anchor="ctr"/>
            <a:lstStyle/>
            <a:p>
              <a:endParaRPr lang="en-GB"/>
            </a:p>
          </p:txBody>
        </p:sp>
        <p:sp>
          <p:nvSpPr>
            <p:cNvPr id="932" name="Freeform: Shape 931">
              <a:extLst>
                <a:ext uri="{FF2B5EF4-FFF2-40B4-BE49-F238E27FC236}">
                  <a16:creationId xmlns:a16="http://schemas.microsoft.com/office/drawing/2014/main" id="{15F019D7-B60C-4206-BF49-D0BC2DD7DE6E}"/>
                </a:ext>
              </a:extLst>
            </p:cNvPr>
            <p:cNvSpPr/>
            <p:nvPr/>
          </p:nvSpPr>
          <p:spPr>
            <a:xfrm>
              <a:off x="6205493" y="3624435"/>
              <a:ext cx="165086" cy="89703"/>
            </a:xfrm>
            <a:custGeom>
              <a:avLst/>
              <a:gdLst>
                <a:gd name="connsiteX0" fmla="*/ 90031 w 165086"/>
                <a:gd name="connsiteY0" fmla="*/ 137 h 89703"/>
                <a:gd name="connsiteX1" fmla="*/ 75771 w 165086"/>
                <a:gd name="connsiteY1" fmla="*/ 137 h 89703"/>
                <a:gd name="connsiteX2" fmla="*/ 358 w 165086"/>
                <a:gd name="connsiteY2" fmla="*/ 75550 h 89703"/>
                <a:gd name="connsiteX3" fmla="*/ 358 w 165086"/>
                <a:gd name="connsiteY3" fmla="*/ 89841 h 89703"/>
                <a:gd name="connsiteX4" fmla="*/ 165444 w 165086"/>
                <a:gd name="connsiteY4" fmla="*/ 89841 h 89703"/>
                <a:gd name="connsiteX5" fmla="*/ 165444 w 165086"/>
                <a:gd name="connsiteY5" fmla="*/ 75550 h 89703"/>
                <a:gd name="connsiteX6" fmla="*/ 90031 w 165086"/>
                <a:gd name="connsiteY6" fmla="*/ 137 h 89703"/>
                <a:gd name="connsiteX7" fmla="*/ 143408 w 165086"/>
                <a:gd name="connsiteY7" fmla="*/ 68298 h 89703"/>
                <a:gd name="connsiteX8" fmla="*/ 22394 w 165086"/>
                <a:gd name="connsiteY8" fmla="*/ 68298 h 89703"/>
                <a:gd name="connsiteX9" fmla="*/ 75771 w 165086"/>
                <a:gd name="connsiteY9" fmla="*/ 21679 h 89703"/>
                <a:gd name="connsiteX10" fmla="*/ 90031 w 165086"/>
                <a:gd name="connsiteY10" fmla="*/ 21679 h 89703"/>
                <a:gd name="connsiteX11" fmla="*/ 143408 w 165086"/>
                <a:gd name="connsiteY11" fmla="*/ 68298 h 89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086" h="89703">
                  <a:moveTo>
                    <a:pt x="90031" y="137"/>
                  </a:moveTo>
                  <a:lnTo>
                    <a:pt x="75771" y="137"/>
                  </a:lnTo>
                  <a:cubicBezTo>
                    <a:pt x="34283" y="137"/>
                    <a:pt x="358" y="34077"/>
                    <a:pt x="358" y="75550"/>
                  </a:cubicBezTo>
                  <a:cubicBezTo>
                    <a:pt x="358" y="75550"/>
                    <a:pt x="358" y="89841"/>
                    <a:pt x="358" y="89841"/>
                  </a:cubicBezTo>
                  <a:lnTo>
                    <a:pt x="165444" y="89841"/>
                  </a:lnTo>
                  <a:lnTo>
                    <a:pt x="165444" y="75550"/>
                  </a:lnTo>
                  <a:cubicBezTo>
                    <a:pt x="165444" y="34077"/>
                    <a:pt x="131504" y="137"/>
                    <a:pt x="90031" y="137"/>
                  </a:cubicBezTo>
                  <a:close/>
                  <a:moveTo>
                    <a:pt x="143408" y="68298"/>
                  </a:moveTo>
                  <a:lnTo>
                    <a:pt x="22394" y="68298"/>
                  </a:lnTo>
                  <a:cubicBezTo>
                    <a:pt x="25959" y="42066"/>
                    <a:pt x="48596" y="21679"/>
                    <a:pt x="75771" y="21679"/>
                  </a:cubicBezTo>
                  <a:lnTo>
                    <a:pt x="90031" y="21679"/>
                  </a:lnTo>
                  <a:cubicBezTo>
                    <a:pt x="117198" y="21679"/>
                    <a:pt x="139835" y="42066"/>
                    <a:pt x="143408" y="68298"/>
                  </a:cubicBezTo>
                  <a:close/>
                </a:path>
              </a:pathLst>
            </a:custGeom>
            <a:solidFill>
              <a:srgbClr val="231F20"/>
            </a:solidFill>
            <a:ln w="7575" cap="flat">
              <a:noFill/>
              <a:prstDash val="solid"/>
              <a:round/>
            </a:ln>
          </p:spPr>
          <p:txBody>
            <a:bodyPr rtlCol="0" anchor="ctr"/>
            <a:lstStyle/>
            <a:p>
              <a:endParaRPr lang="en-GB"/>
            </a:p>
          </p:txBody>
        </p:sp>
        <p:sp>
          <p:nvSpPr>
            <p:cNvPr id="933" name="Freeform: Shape 932">
              <a:extLst>
                <a:ext uri="{FF2B5EF4-FFF2-40B4-BE49-F238E27FC236}">
                  <a16:creationId xmlns:a16="http://schemas.microsoft.com/office/drawing/2014/main" id="{49563CDA-2155-47FB-9A32-12A2CD4D3C27}"/>
                </a:ext>
              </a:extLst>
            </p:cNvPr>
            <p:cNvSpPr/>
            <p:nvPr/>
          </p:nvSpPr>
          <p:spPr>
            <a:xfrm>
              <a:off x="6171879" y="3685687"/>
              <a:ext cx="54410" cy="32320"/>
            </a:xfrm>
            <a:custGeom>
              <a:avLst/>
              <a:gdLst>
                <a:gd name="connsiteX0" fmla="*/ 16481 w 54410"/>
                <a:gd name="connsiteY0" fmla="*/ 32472 h 32320"/>
                <a:gd name="connsiteX1" fmla="*/ 38571 w 54410"/>
                <a:gd name="connsiteY1" fmla="*/ 32472 h 32320"/>
                <a:gd name="connsiteX2" fmla="*/ 54731 w 54410"/>
                <a:gd name="connsiteY2" fmla="*/ 16311 h 32320"/>
                <a:gd name="connsiteX3" fmla="*/ 38571 w 54410"/>
                <a:gd name="connsiteY3" fmla="*/ 151 h 32320"/>
                <a:gd name="connsiteX4" fmla="*/ 16481 w 54410"/>
                <a:gd name="connsiteY4" fmla="*/ 151 h 32320"/>
                <a:gd name="connsiteX5" fmla="*/ 321 w 54410"/>
                <a:gd name="connsiteY5" fmla="*/ 16311 h 32320"/>
                <a:gd name="connsiteX6" fmla="*/ 16481 w 54410"/>
                <a:gd name="connsiteY6" fmla="*/ 32472 h 32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410" h="32320">
                  <a:moveTo>
                    <a:pt x="16481" y="32472"/>
                  </a:moveTo>
                  <a:lnTo>
                    <a:pt x="38571" y="32472"/>
                  </a:lnTo>
                  <a:cubicBezTo>
                    <a:pt x="47487" y="32472"/>
                    <a:pt x="54731" y="25227"/>
                    <a:pt x="54731" y="16311"/>
                  </a:cubicBezTo>
                  <a:cubicBezTo>
                    <a:pt x="54731" y="7395"/>
                    <a:pt x="47487" y="151"/>
                    <a:pt x="38571" y="151"/>
                  </a:cubicBezTo>
                  <a:lnTo>
                    <a:pt x="16481" y="151"/>
                  </a:lnTo>
                  <a:cubicBezTo>
                    <a:pt x="7565" y="151"/>
                    <a:pt x="321" y="7395"/>
                    <a:pt x="321" y="16311"/>
                  </a:cubicBezTo>
                  <a:cubicBezTo>
                    <a:pt x="321" y="25227"/>
                    <a:pt x="7565" y="32472"/>
                    <a:pt x="16481" y="32472"/>
                  </a:cubicBezTo>
                  <a:close/>
                </a:path>
              </a:pathLst>
            </a:custGeom>
            <a:solidFill>
              <a:srgbClr val="231F20"/>
            </a:solidFill>
            <a:ln w="7575" cap="flat">
              <a:noFill/>
              <a:prstDash val="solid"/>
              <a:round/>
            </a:ln>
          </p:spPr>
          <p:txBody>
            <a:bodyPr rtlCol="0" anchor="ctr"/>
            <a:lstStyle/>
            <a:p>
              <a:endParaRPr lang="en-GB"/>
            </a:p>
          </p:txBody>
        </p:sp>
        <p:sp>
          <p:nvSpPr>
            <p:cNvPr id="934" name="Freeform: Shape 933">
              <a:extLst>
                <a:ext uri="{FF2B5EF4-FFF2-40B4-BE49-F238E27FC236}">
                  <a16:creationId xmlns:a16="http://schemas.microsoft.com/office/drawing/2014/main" id="{4AD1E50E-79C2-4F34-B734-67F8A353F4AE}"/>
                </a:ext>
              </a:extLst>
            </p:cNvPr>
            <p:cNvSpPr/>
            <p:nvPr/>
          </p:nvSpPr>
          <p:spPr>
            <a:xfrm>
              <a:off x="6148019" y="3784512"/>
              <a:ext cx="218356" cy="529335"/>
            </a:xfrm>
            <a:custGeom>
              <a:avLst/>
              <a:gdLst>
                <a:gd name="connsiteX0" fmla="*/ 169141 w 218356"/>
                <a:gd name="connsiteY0" fmla="*/ 295 h 529335"/>
                <a:gd name="connsiteX1" fmla="*/ 111614 w 218356"/>
                <a:gd name="connsiteY1" fmla="*/ 295 h 529335"/>
                <a:gd name="connsiteX2" fmla="*/ 62022 w 218356"/>
                <a:gd name="connsiteY2" fmla="*/ 49894 h 529335"/>
                <a:gd name="connsiteX3" fmla="*/ 62022 w 218356"/>
                <a:gd name="connsiteY3" fmla="*/ 440361 h 529335"/>
                <a:gd name="connsiteX4" fmla="*/ 345 w 218356"/>
                <a:gd name="connsiteY4" fmla="*/ 512384 h 529335"/>
                <a:gd name="connsiteX5" fmla="*/ 17577 w 218356"/>
                <a:gd name="connsiteY5" fmla="*/ 529631 h 529335"/>
                <a:gd name="connsiteX6" fmla="*/ 201462 w 218356"/>
                <a:gd name="connsiteY6" fmla="*/ 529631 h 529335"/>
                <a:gd name="connsiteX7" fmla="*/ 218702 w 218356"/>
                <a:gd name="connsiteY7" fmla="*/ 512391 h 529335"/>
                <a:gd name="connsiteX8" fmla="*/ 218702 w 218356"/>
                <a:gd name="connsiteY8" fmla="*/ 49856 h 529335"/>
                <a:gd name="connsiteX9" fmla="*/ 169141 w 218356"/>
                <a:gd name="connsiteY9" fmla="*/ 295 h 529335"/>
                <a:gd name="connsiteX10" fmla="*/ 197159 w 218356"/>
                <a:gd name="connsiteY10" fmla="*/ 508089 h 529335"/>
                <a:gd name="connsiteX11" fmla="*/ 22070 w 218356"/>
                <a:gd name="connsiteY11" fmla="*/ 508089 h 529335"/>
                <a:gd name="connsiteX12" fmla="*/ 72877 w 218356"/>
                <a:gd name="connsiteY12" fmla="*/ 461036 h 529335"/>
                <a:gd name="connsiteX13" fmla="*/ 83565 w 218356"/>
                <a:gd name="connsiteY13" fmla="*/ 460960 h 529335"/>
                <a:gd name="connsiteX14" fmla="*/ 83565 w 218356"/>
                <a:gd name="connsiteY14" fmla="*/ 49894 h 529335"/>
                <a:gd name="connsiteX15" fmla="*/ 111614 w 218356"/>
                <a:gd name="connsiteY15" fmla="*/ 21838 h 529335"/>
                <a:gd name="connsiteX16" fmla="*/ 169141 w 218356"/>
                <a:gd name="connsiteY16" fmla="*/ 21838 h 529335"/>
                <a:gd name="connsiteX17" fmla="*/ 197159 w 218356"/>
                <a:gd name="connsiteY17" fmla="*/ 49856 h 529335"/>
                <a:gd name="connsiteX18" fmla="*/ 197159 w 218356"/>
                <a:gd name="connsiteY18" fmla="*/ 508089 h 52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356" h="529335">
                  <a:moveTo>
                    <a:pt x="169141" y="295"/>
                  </a:moveTo>
                  <a:lnTo>
                    <a:pt x="111614" y="295"/>
                  </a:lnTo>
                  <a:cubicBezTo>
                    <a:pt x="84325" y="295"/>
                    <a:pt x="62022" y="22605"/>
                    <a:pt x="62022" y="49894"/>
                  </a:cubicBezTo>
                  <a:lnTo>
                    <a:pt x="62022" y="440361"/>
                  </a:lnTo>
                  <a:cubicBezTo>
                    <a:pt x="27201" y="445811"/>
                    <a:pt x="345" y="476102"/>
                    <a:pt x="345" y="512384"/>
                  </a:cubicBezTo>
                  <a:cubicBezTo>
                    <a:pt x="345" y="521862"/>
                    <a:pt x="8114" y="529631"/>
                    <a:pt x="17577" y="529631"/>
                  </a:cubicBezTo>
                  <a:cubicBezTo>
                    <a:pt x="17577" y="529631"/>
                    <a:pt x="201462" y="529631"/>
                    <a:pt x="201462" y="529631"/>
                  </a:cubicBezTo>
                  <a:cubicBezTo>
                    <a:pt x="210941" y="529631"/>
                    <a:pt x="218702" y="521870"/>
                    <a:pt x="218702" y="512391"/>
                  </a:cubicBezTo>
                  <a:lnTo>
                    <a:pt x="218702" y="49856"/>
                  </a:lnTo>
                  <a:cubicBezTo>
                    <a:pt x="218702" y="22590"/>
                    <a:pt x="196407" y="295"/>
                    <a:pt x="169141" y="295"/>
                  </a:cubicBezTo>
                  <a:close/>
                  <a:moveTo>
                    <a:pt x="197159" y="508089"/>
                  </a:moveTo>
                  <a:lnTo>
                    <a:pt x="22070" y="508089"/>
                  </a:lnTo>
                  <a:cubicBezTo>
                    <a:pt x="24266" y="481955"/>
                    <a:pt x="46242" y="461242"/>
                    <a:pt x="72877" y="461036"/>
                  </a:cubicBezTo>
                  <a:lnTo>
                    <a:pt x="83565" y="460960"/>
                  </a:lnTo>
                  <a:lnTo>
                    <a:pt x="83565" y="49894"/>
                  </a:lnTo>
                  <a:cubicBezTo>
                    <a:pt x="83565" y="34463"/>
                    <a:pt x="96183" y="21838"/>
                    <a:pt x="111614" y="21838"/>
                  </a:cubicBezTo>
                  <a:cubicBezTo>
                    <a:pt x="111614" y="21838"/>
                    <a:pt x="169141" y="21838"/>
                    <a:pt x="169141" y="21838"/>
                  </a:cubicBezTo>
                  <a:cubicBezTo>
                    <a:pt x="184549" y="21838"/>
                    <a:pt x="197159" y="34448"/>
                    <a:pt x="197159" y="49856"/>
                  </a:cubicBezTo>
                  <a:lnTo>
                    <a:pt x="197159" y="508089"/>
                  </a:lnTo>
                  <a:close/>
                </a:path>
              </a:pathLst>
            </a:custGeom>
            <a:solidFill>
              <a:srgbClr val="231F20"/>
            </a:solidFill>
            <a:ln w="7575" cap="flat">
              <a:noFill/>
              <a:prstDash val="solid"/>
              <a:round/>
            </a:ln>
          </p:spPr>
          <p:txBody>
            <a:bodyPr rtlCol="0" anchor="ctr"/>
            <a:lstStyle/>
            <a:p>
              <a:endParaRPr lang="en-GB"/>
            </a:p>
          </p:txBody>
        </p:sp>
        <p:sp>
          <p:nvSpPr>
            <p:cNvPr id="935" name="Freeform: Shape 934">
              <a:extLst>
                <a:ext uri="{FF2B5EF4-FFF2-40B4-BE49-F238E27FC236}">
                  <a16:creationId xmlns:a16="http://schemas.microsoft.com/office/drawing/2014/main" id="{ACE38660-B4F1-4AE4-8EE6-C276C92F1850}"/>
                </a:ext>
              </a:extLst>
            </p:cNvPr>
            <p:cNvSpPr/>
            <p:nvPr/>
          </p:nvSpPr>
          <p:spPr>
            <a:xfrm>
              <a:off x="6108720" y="3855372"/>
              <a:ext cx="192314" cy="135843"/>
            </a:xfrm>
            <a:custGeom>
              <a:avLst/>
              <a:gdLst>
                <a:gd name="connsiteX0" fmla="*/ 192637 w 192314"/>
                <a:gd name="connsiteY0" fmla="*/ 243 h 135843"/>
                <a:gd name="connsiteX1" fmla="*/ 192637 w 192314"/>
                <a:gd name="connsiteY1" fmla="*/ 129618 h 135843"/>
                <a:gd name="connsiteX2" fmla="*/ 186176 w 192314"/>
                <a:gd name="connsiteY2" fmla="*/ 136087 h 135843"/>
                <a:gd name="connsiteX3" fmla="*/ 6792 w 192314"/>
                <a:gd name="connsiteY3" fmla="*/ 136087 h 135843"/>
                <a:gd name="connsiteX4" fmla="*/ 323 w 192314"/>
                <a:gd name="connsiteY4" fmla="*/ 129618 h 135843"/>
                <a:gd name="connsiteX5" fmla="*/ 323 w 192314"/>
                <a:gd name="connsiteY5" fmla="*/ 66086 h 135843"/>
                <a:gd name="connsiteX6" fmla="*/ 6792 w 192314"/>
                <a:gd name="connsiteY6" fmla="*/ 59617 h 135843"/>
                <a:gd name="connsiteX7" fmla="*/ 127061 w 192314"/>
                <a:gd name="connsiteY7" fmla="*/ 59617 h 135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314" h="135843">
                  <a:moveTo>
                    <a:pt x="192637" y="243"/>
                  </a:moveTo>
                  <a:lnTo>
                    <a:pt x="192637" y="129618"/>
                  </a:lnTo>
                  <a:cubicBezTo>
                    <a:pt x="192637" y="133175"/>
                    <a:pt x="189726" y="136087"/>
                    <a:pt x="186176" y="136087"/>
                  </a:cubicBezTo>
                  <a:lnTo>
                    <a:pt x="6792" y="136087"/>
                  </a:lnTo>
                  <a:cubicBezTo>
                    <a:pt x="3234" y="136087"/>
                    <a:pt x="323" y="133175"/>
                    <a:pt x="323" y="129618"/>
                  </a:cubicBezTo>
                  <a:lnTo>
                    <a:pt x="323" y="66086"/>
                  </a:lnTo>
                  <a:cubicBezTo>
                    <a:pt x="323" y="62528"/>
                    <a:pt x="3234" y="59617"/>
                    <a:pt x="6792" y="59617"/>
                  </a:cubicBezTo>
                  <a:lnTo>
                    <a:pt x="127061" y="59617"/>
                  </a:lnTo>
                </a:path>
              </a:pathLst>
            </a:custGeom>
            <a:solidFill>
              <a:schemeClr val="bg1">
                <a:lumMod val="75000"/>
              </a:schemeClr>
            </a:solidFill>
            <a:ln w="7575" cap="flat">
              <a:noFill/>
              <a:prstDash val="solid"/>
              <a:round/>
            </a:ln>
          </p:spPr>
          <p:txBody>
            <a:bodyPr rtlCol="0" anchor="ctr"/>
            <a:lstStyle/>
            <a:p>
              <a:endParaRPr lang="en-GB"/>
            </a:p>
          </p:txBody>
        </p:sp>
        <p:sp>
          <p:nvSpPr>
            <p:cNvPr id="936" name="Freeform: Shape 935">
              <a:extLst>
                <a:ext uri="{FF2B5EF4-FFF2-40B4-BE49-F238E27FC236}">
                  <a16:creationId xmlns:a16="http://schemas.microsoft.com/office/drawing/2014/main" id="{C213F305-BFF6-4CD7-98A5-C07702E459E4}"/>
                </a:ext>
              </a:extLst>
            </p:cNvPr>
            <p:cNvSpPr/>
            <p:nvPr/>
          </p:nvSpPr>
          <p:spPr>
            <a:xfrm>
              <a:off x="6100639" y="3847292"/>
              <a:ext cx="208474" cy="152004"/>
            </a:xfrm>
            <a:custGeom>
              <a:avLst/>
              <a:gdLst>
                <a:gd name="connsiteX0" fmla="*/ 192637 w 208474"/>
                <a:gd name="connsiteY0" fmla="*/ 136087 h 152004"/>
                <a:gd name="connsiteX1" fmla="*/ 16484 w 208474"/>
                <a:gd name="connsiteY1" fmla="*/ 136087 h 152004"/>
                <a:gd name="connsiteX2" fmla="*/ 16484 w 208474"/>
                <a:gd name="connsiteY2" fmla="*/ 75778 h 152004"/>
                <a:gd name="connsiteX3" fmla="*/ 135141 w 208474"/>
                <a:gd name="connsiteY3" fmla="*/ 75778 h 152004"/>
                <a:gd name="connsiteX4" fmla="*/ 143221 w 208474"/>
                <a:gd name="connsiteY4" fmla="*/ 67697 h 152004"/>
                <a:gd name="connsiteX5" fmla="*/ 135141 w 208474"/>
                <a:gd name="connsiteY5" fmla="*/ 59617 h 152004"/>
                <a:gd name="connsiteX6" fmla="*/ 14872 w 208474"/>
                <a:gd name="connsiteY6" fmla="*/ 59617 h 152004"/>
                <a:gd name="connsiteX7" fmla="*/ 323 w 208474"/>
                <a:gd name="connsiteY7" fmla="*/ 74166 h 152004"/>
                <a:gd name="connsiteX8" fmla="*/ 323 w 208474"/>
                <a:gd name="connsiteY8" fmla="*/ 137698 h 152004"/>
                <a:gd name="connsiteX9" fmla="*/ 14872 w 208474"/>
                <a:gd name="connsiteY9" fmla="*/ 152247 h 152004"/>
                <a:gd name="connsiteX10" fmla="*/ 194257 w 208474"/>
                <a:gd name="connsiteY10" fmla="*/ 152247 h 152004"/>
                <a:gd name="connsiteX11" fmla="*/ 208798 w 208474"/>
                <a:gd name="connsiteY11" fmla="*/ 137698 h 152004"/>
                <a:gd name="connsiteX12" fmla="*/ 208798 w 208474"/>
                <a:gd name="connsiteY12" fmla="*/ 8323 h 152004"/>
                <a:gd name="connsiteX13" fmla="*/ 200718 w 208474"/>
                <a:gd name="connsiteY13" fmla="*/ 243 h 152004"/>
                <a:gd name="connsiteX14" fmla="*/ 192637 w 208474"/>
                <a:gd name="connsiteY14" fmla="*/ 8323 h 152004"/>
                <a:gd name="connsiteX15" fmla="*/ 192637 w 208474"/>
                <a:gd name="connsiteY15" fmla="*/ 136087 h 15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474" h="152004">
                  <a:moveTo>
                    <a:pt x="192637" y="136087"/>
                  </a:moveTo>
                  <a:lnTo>
                    <a:pt x="16484" y="136087"/>
                  </a:lnTo>
                  <a:lnTo>
                    <a:pt x="16484" y="75778"/>
                  </a:lnTo>
                  <a:lnTo>
                    <a:pt x="135141" y="75778"/>
                  </a:lnTo>
                  <a:cubicBezTo>
                    <a:pt x="139603" y="75778"/>
                    <a:pt x="143221" y="72159"/>
                    <a:pt x="143221" y="67697"/>
                  </a:cubicBezTo>
                  <a:cubicBezTo>
                    <a:pt x="143221" y="63235"/>
                    <a:pt x="139603" y="59617"/>
                    <a:pt x="135141" y="59617"/>
                  </a:cubicBezTo>
                  <a:lnTo>
                    <a:pt x="14872" y="59617"/>
                  </a:lnTo>
                  <a:cubicBezTo>
                    <a:pt x="6868" y="59617"/>
                    <a:pt x="323" y="66162"/>
                    <a:pt x="323" y="74166"/>
                  </a:cubicBezTo>
                  <a:cubicBezTo>
                    <a:pt x="323" y="74166"/>
                    <a:pt x="323" y="137698"/>
                    <a:pt x="323" y="137698"/>
                  </a:cubicBezTo>
                  <a:cubicBezTo>
                    <a:pt x="323" y="145702"/>
                    <a:pt x="6868" y="152247"/>
                    <a:pt x="14872" y="152247"/>
                  </a:cubicBezTo>
                  <a:cubicBezTo>
                    <a:pt x="14872" y="152247"/>
                    <a:pt x="194257" y="152247"/>
                    <a:pt x="194257" y="152247"/>
                  </a:cubicBezTo>
                  <a:cubicBezTo>
                    <a:pt x="202246" y="152247"/>
                    <a:pt x="208798" y="145702"/>
                    <a:pt x="208798" y="137698"/>
                  </a:cubicBezTo>
                  <a:cubicBezTo>
                    <a:pt x="208798" y="137698"/>
                    <a:pt x="208798" y="8323"/>
                    <a:pt x="208798" y="8323"/>
                  </a:cubicBezTo>
                  <a:cubicBezTo>
                    <a:pt x="208798" y="3861"/>
                    <a:pt x="205180" y="243"/>
                    <a:pt x="200718" y="243"/>
                  </a:cubicBezTo>
                  <a:cubicBezTo>
                    <a:pt x="196256" y="243"/>
                    <a:pt x="192637" y="3861"/>
                    <a:pt x="192637" y="8323"/>
                  </a:cubicBezTo>
                  <a:lnTo>
                    <a:pt x="192637" y="136087"/>
                  </a:lnTo>
                  <a:close/>
                </a:path>
              </a:pathLst>
            </a:custGeom>
            <a:solidFill>
              <a:srgbClr val="231F20"/>
            </a:solidFill>
            <a:ln w="7575" cap="flat">
              <a:noFill/>
              <a:prstDash val="solid"/>
              <a:round/>
            </a:ln>
          </p:spPr>
          <p:txBody>
            <a:bodyPr rtlCol="0" anchor="ctr"/>
            <a:lstStyle/>
            <a:p>
              <a:endParaRPr lang="en-GB"/>
            </a:p>
          </p:txBody>
        </p:sp>
        <p:sp>
          <p:nvSpPr>
            <p:cNvPr id="937" name="Freeform: Shape 936">
              <a:extLst>
                <a:ext uri="{FF2B5EF4-FFF2-40B4-BE49-F238E27FC236}">
                  <a16:creationId xmlns:a16="http://schemas.microsoft.com/office/drawing/2014/main" id="{18B93E09-AAFA-4AA8-8776-3C18A13AB7F7}"/>
                </a:ext>
              </a:extLst>
            </p:cNvPr>
            <p:cNvSpPr/>
            <p:nvPr/>
          </p:nvSpPr>
          <p:spPr>
            <a:xfrm>
              <a:off x="6282642" y="3956374"/>
              <a:ext cx="78348" cy="352088"/>
            </a:xfrm>
            <a:custGeom>
              <a:avLst/>
              <a:gdLst>
                <a:gd name="connsiteX0" fmla="*/ 68051 w 78348"/>
                <a:gd name="connsiteY0" fmla="*/ 4667 h 352088"/>
                <a:gd name="connsiteX1" fmla="*/ 475 w 78348"/>
                <a:gd name="connsiteY1" fmla="*/ 345984 h 352088"/>
                <a:gd name="connsiteX2" fmla="*/ 4709 w 78348"/>
                <a:gd name="connsiteY2" fmla="*/ 352315 h 352088"/>
                <a:gd name="connsiteX3" fmla="*/ 11041 w 78348"/>
                <a:gd name="connsiteY3" fmla="*/ 348082 h 352088"/>
                <a:gd name="connsiteX4" fmla="*/ 78617 w 78348"/>
                <a:gd name="connsiteY4" fmla="*/ 6765 h 352088"/>
                <a:gd name="connsiteX5" fmla="*/ 74383 w 78348"/>
                <a:gd name="connsiteY5" fmla="*/ 433 h 352088"/>
                <a:gd name="connsiteX6" fmla="*/ 68051 w 78348"/>
                <a:gd name="connsiteY6" fmla="*/ 4667 h 35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48" h="352088">
                  <a:moveTo>
                    <a:pt x="68051" y="4667"/>
                  </a:moveTo>
                  <a:lnTo>
                    <a:pt x="475" y="345984"/>
                  </a:lnTo>
                  <a:cubicBezTo>
                    <a:pt x="-102" y="348903"/>
                    <a:pt x="1798" y="351738"/>
                    <a:pt x="4709" y="352315"/>
                  </a:cubicBezTo>
                  <a:cubicBezTo>
                    <a:pt x="7628" y="352893"/>
                    <a:pt x="10463" y="350993"/>
                    <a:pt x="11041" y="348082"/>
                  </a:cubicBezTo>
                  <a:lnTo>
                    <a:pt x="78617" y="6765"/>
                  </a:lnTo>
                  <a:cubicBezTo>
                    <a:pt x="79195" y="3846"/>
                    <a:pt x="77295" y="1011"/>
                    <a:pt x="74383" y="433"/>
                  </a:cubicBezTo>
                  <a:cubicBezTo>
                    <a:pt x="71464" y="-144"/>
                    <a:pt x="68629" y="1756"/>
                    <a:pt x="68051" y="4667"/>
                  </a:cubicBezTo>
                  <a:close/>
                </a:path>
              </a:pathLst>
            </a:custGeom>
            <a:solidFill>
              <a:srgbClr val="231F20"/>
            </a:solidFill>
            <a:ln w="7575" cap="flat">
              <a:noFill/>
              <a:prstDash val="solid"/>
              <a:round/>
            </a:ln>
          </p:spPr>
          <p:txBody>
            <a:bodyPr rtlCol="0" anchor="ctr"/>
            <a:lstStyle/>
            <a:p>
              <a:endParaRPr lang="en-GB"/>
            </a:p>
          </p:txBody>
        </p:sp>
        <p:sp>
          <p:nvSpPr>
            <p:cNvPr id="938" name="Freeform: Shape 937">
              <a:extLst>
                <a:ext uri="{FF2B5EF4-FFF2-40B4-BE49-F238E27FC236}">
                  <a16:creationId xmlns:a16="http://schemas.microsoft.com/office/drawing/2014/main" id="{A94C68EE-DF9D-4E10-80EE-52495D0A35D7}"/>
                </a:ext>
              </a:extLst>
            </p:cNvPr>
            <p:cNvSpPr/>
            <p:nvPr/>
          </p:nvSpPr>
          <p:spPr>
            <a:xfrm>
              <a:off x="6005116" y="4007195"/>
              <a:ext cx="34471" cy="34476"/>
            </a:xfrm>
            <a:custGeom>
              <a:avLst/>
              <a:gdLst>
                <a:gd name="connsiteX0" fmla="*/ 20768 w 34471"/>
                <a:gd name="connsiteY0" fmla="*/ 725 h 34476"/>
                <a:gd name="connsiteX1" fmla="*/ 548 w 34471"/>
                <a:gd name="connsiteY1" fmla="*/ 13723 h 34476"/>
                <a:gd name="connsiteX2" fmla="*/ 14231 w 34471"/>
                <a:gd name="connsiteY2" fmla="*/ 34307 h 34476"/>
                <a:gd name="connsiteX3" fmla="*/ 34413 w 34471"/>
                <a:gd name="connsiteY3" fmla="*/ 21575 h 34476"/>
                <a:gd name="connsiteX4" fmla="*/ 20768 w 34471"/>
                <a:gd name="connsiteY4" fmla="*/ 725 h 34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71" h="34476">
                  <a:moveTo>
                    <a:pt x="20768" y="725"/>
                  </a:moveTo>
                  <a:cubicBezTo>
                    <a:pt x="11365" y="-1457"/>
                    <a:pt x="2297" y="4731"/>
                    <a:pt x="548" y="13723"/>
                  </a:cubicBezTo>
                  <a:cubicBezTo>
                    <a:pt x="-1200" y="22708"/>
                    <a:pt x="4828" y="32126"/>
                    <a:pt x="14231" y="34307"/>
                  </a:cubicBezTo>
                  <a:cubicBezTo>
                    <a:pt x="23649" y="36489"/>
                    <a:pt x="32664" y="30575"/>
                    <a:pt x="34413" y="21575"/>
                  </a:cubicBezTo>
                  <a:cubicBezTo>
                    <a:pt x="36168" y="12590"/>
                    <a:pt x="30194" y="2906"/>
                    <a:pt x="20768" y="725"/>
                  </a:cubicBezTo>
                  <a:close/>
                </a:path>
              </a:pathLst>
            </a:custGeom>
            <a:solidFill>
              <a:srgbClr val="231F20"/>
            </a:solidFill>
            <a:ln w="7575" cap="flat">
              <a:noFill/>
              <a:prstDash val="solid"/>
              <a:round/>
            </a:ln>
          </p:spPr>
          <p:txBody>
            <a:bodyPr rtlCol="0" anchor="ctr"/>
            <a:lstStyle/>
            <a:p>
              <a:endParaRPr lang="en-GB"/>
            </a:p>
          </p:txBody>
        </p:sp>
        <p:sp>
          <p:nvSpPr>
            <p:cNvPr id="939" name="Freeform: Shape 938">
              <a:extLst>
                <a:ext uri="{FF2B5EF4-FFF2-40B4-BE49-F238E27FC236}">
                  <a16:creationId xmlns:a16="http://schemas.microsoft.com/office/drawing/2014/main" id="{2E1D013F-F15C-4D6B-AE2E-3985D6195210}"/>
                </a:ext>
              </a:extLst>
            </p:cNvPr>
            <p:cNvSpPr/>
            <p:nvPr/>
          </p:nvSpPr>
          <p:spPr>
            <a:xfrm>
              <a:off x="6027910" y="3855365"/>
              <a:ext cx="45326" cy="127101"/>
            </a:xfrm>
            <a:custGeom>
              <a:avLst/>
              <a:gdLst>
                <a:gd name="connsiteX0" fmla="*/ 32215 w 45326"/>
                <a:gd name="connsiteY0" fmla="*/ 833 h 127101"/>
                <a:gd name="connsiteX1" fmla="*/ 12558 w 45326"/>
                <a:gd name="connsiteY1" fmla="*/ 13588 h 127101"/>
                <a:gd name="connsiteX2" fmla="*/ 4265 w 45326"/>
                <a:gd name="connsiteY2" fmla="*/ 87352 h 127101"/>
                <a:gd name="connsiteX3" fmla="*/ 259 w 45326"/>
                <a:gd name="connsiteY3" fmla="*/ 125085 h 127101"/>
                <a:gd name="connsiteX4" fmla="*/ 10878 w 45326"/>
                <a:gd name="connsiteY4" fmla="*/ 127342 h 127101"/>
                <a:gd name="connsiteX5" fmla="*/ 22554 w 45326"/>
                <a:gd name="connsiteY5" fmla="*/ 91228 h 127101"/>
                <a:gd name="connsiteX6" fmla="*/ 44993 w 45326"/>
                <a:gd name="connsiteY6" fmla="*/ 20482 h 127101"/>
                <a:gd name="connsiteX7" fmla="*/ 32215 w 45326"/>
                <a:gd name="connsiteY7" fmla="*/ 833 h 12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26" h="127101">
                  <a:moveTo>
                    <a:pt x="32215" y="833"/>
                  </a:moveTo>
                  <a:cubicBezTo>
                    <a:pt x="22189" y="-1295"/>
                    <a:pt x="14983" y="2171"/>
                    <a:pt x="12558" y="13588"/>
                  </a:cubicBezTo>
                  <a:cubicBezTo>
                    <a:pt x="10467" y="23417"/>
                    <a:pt x="8347" y="49345"/>
                    <a:pt x="4265" y="87352"/>
                  </a:cubicBezTo>
                  <a:lnTo>
                    <a:pt x="259" y="125085"/>
                  </a:lnTo>
                  <a:lnTo>
                    <a:pt x="10878" y="127342"/>
                  </a:lnTo>
                  <a:lnTo>
                    <a:pt x="22554" y="91228"/>
                  </a:lnTo>
                  <a:cubicBezTo>
                    <a:pt x="34298" y="54856"/>
                    <a:pt x="42902" y="30311"/>
                    <a:pt x="44993" y="20482"/>
                  </a:cubicBezTo>
                  <a:cubicBezTo>
                    <a:pt x="47418" y="9065"/>
                    <a:pt x="42249" y="2969"/>
                    <a:pt x="32215" y="833"/>
                  </a:cubicBezTo>
                  <a:close/>
                </a:path>
              </a:pathLst>
            </a:custGeom>
            <a:solidFill>
              <a:srgbClr val="231F20"/>
            </a:solidFill>
            <a:ln w="7575" cap="flat">
              <a:noFill/>
              <a:prstDash val="solid"/>
              <a:round/>
            </a:ln>
          </p:spPr>
          <p:txBody>
            <a:bodyPr rtlCol="0" anchor="ctr"/>
            <a:lstStyle/>
            <a:p>
              <a:endParaRPr lang="en-GB"/>
            </a:p>
          </p:txBody>
        </p:sp>
        <p:sp>
          <p:nvSpPr>
            <p:cNvPr id="940" name="Freeform: Shape 939">
              <a:extLst>
                <a:ext uri="{FF2B5EF4-FFF2-40B4-BE49-F238E27FC236}">
                  <a16:creationId xmlns:a16="http://schemas.microsoft.com/office/drawing/2014/main" id="{16A5D6A6-EF36-40BF-8FBB-6FEF01AAB69D}"/>
                </a:ext>
              </a:extLst>
            </p:cNvPr>
            <p:cNvSpPr/>
            <p:nvPr/>
          </p:nvSpPr>
          <p:spPr>
            <a:xfrm>
              <a:off x="5535182" y="3692919"/>
              <a:ext cx="53876" cy="130892"/>
            </a:xfrm>
            <a:custGeom>
              <a:avLst/>
              <a:gdLst>
                <a:gd name="connsiteX0" fmla="*/ 42973 w 53876"/>
                <a:gd name="connsiteY0" fmla="*/ 71669 h 130892"/>
                <a:gd name="connsiteX1" fmla="*/ 2534 w 53876"/>
                <a:gd name="connsiteY1" fmla="*/ 130769 h 130892"/>
                <a:gd name="connsiteX2" fmla="*/ 10576 w 53876"/>
                <a:gd name="connsiteY2" fmla="*/ 66241 h 130892"/>
                <a:gd name="connsiteX3" fmla="*/ 47230 w 53876"/>
                <a:gd name="connsiteY3" fmla="*/ 178 h 130892"/>
                <a:gd name="connsiteX4" fmla="*/ 42973 w 53876"/>
                <a:gd name="connsiteY4" fmla="*/ 71669 h 130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876" h="130892">
                  <a:moveTo>
                    <a:pt x="42973" y="71669"/>
                  </a:moveTo>
                  <a:cubicBezTo>
                    <a:pt x="30628" y="107730"/>
                    <a:pt x="12522" y="134190"/>
                    <a:pt x="2534" y="130769"/>
                  </a:cubicBezTo>
                  <a:cubicBezTo>
                    <a:pt x="-7455" y="127349"/>
                    <a:pt x="16360" y="102758"/>
                    <a:pt x="10576" y="66241"/>
                  </a:cubicBezTo>
                  <a:cubicBezTo>
                    <a:pt x="4966" y="30872"/>
                    <a:pt x="-15687" y="2732"/>
                    <a:pt x="47230" y="178"/>
                  </a:cubicBezTo>
                  <a:cubicBezTo>
                    <a:pt x="57932" y="-255"/>
                    <a:pt x="55310" y="35608"/>
                    <a:pt x="42973" y="71669"/>
                  </a:cubicBezTo>
                  <a:close/>
                </a:path>
              </a:pathLst>
            </a:custGeom>
            <a:solidFill>
              <a:srgbClr val="231F20"/>
            </a:solidFill>
            <a:ln w="7575" cap="flat">
              <a:noFill/>
              <a:prstDash val="solid"/>
              <a:round/>
            </a:ln>
          </p:spPr>
          <p:txBody>
            <a:bodyPr rtlCol="0" anchor="ctr"/>
            <a:lstStyle/>
            <a:p>
              <a:endParaRPr lang="en-GB"/>
            </a:p>
          </p:txBody>
        </p:sp>
      </p:grpSp>
      <p:grpSp>
        <p:nvGrpSpPr>
          <p:cNvPr id="941" name="Group 940">
            <a:extLst>
              <a:ext uri="{FF2B5EF4-FFF2-40B4-BE49-F238E27FC236}">
                <a16:creationId xmlns:a16="http://schemas.microsoft.com/office/drawing/2014/main" id="{FEE8DA68-DF13-4B38-9160-96F2B078C7D5}"/>
              </a:ext>
            </a:extLst>
          </p:cNvPr>
          <p:cNvGrpSpPr>
            <a:grpSpLocks noChangeAspect="1"/>
          </p:cNvGrpSpPr>
          <p:nvPr/>
        </p:nvGrpSpPr>
        <p:grpSpPr>
          <a:xfrm>
            <a:off x="69679" y="3588362"/>
            <a:ext cx="504000" cy="504000"/>
            <a:chOff x="2457450" y="3431037"/>
            <a:chExt cx="1077355" cy="1077355"/>
          </a:xfrm>
        </p:grpSpPr>
        <p:sp>
          <p:nvSpPr>
            <p:cNvPr id="942" name="Freeform: Shape 941">
              <a:extLst>
                <a:ext uri="{FF2B5EF4-FFF2-40B4-BE49-F238E27FC236}">
                  <a16:creationId xmlns:a16="http://schemas.microsoft.com/office/drawing/2014/main" id="{F5253C5A-84C6-436B-9C6F-2855151E61AB}"/>
                </a:ext>
              </a:extLst>
            </p:cNvPr>
            <p:cNvSpPr/>
            <p:nvPr/>
          </p:nvSpPr>
          <p:spPr>
            <a:xfrm>
              <a:off x="2457450" y="343103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943" name="Freeform: Shape 942">
              <a:extLst>
                <a:ext uri="{FF2B5EF4-FFF2-40B4-BE49-F238E27FC236}">
                  <a16:creationId xmlns:a16="http://schemas.microsoft.com/office/drawing/2014/main" id="{A828C1E3-CA21-4570-B4CD-6C69D99E28F2}"/>
                </a:ext>
              </a:extLst>
            </p:cNvPr>
            <p:cNvSpPr/>
            <p:nvPr/>
          </p:nvSpPr>
          <p:spPr>
            <a:xfrm>
              <a:off x="2751735" y="3680840"/>
              <a:ext cx="488945" cy="577186"/>
            </a:xfrm>
            <a:custGeom>
              <a:avLst/>
              <a:gdLst>
                <a:gd name="connsiteX0" fmla="*/ 344992 w 488945"/>
                <a:gd name="connsiteY0" fmla="*/ 102828 h 577186"/>
                <a:gd name="connsiteX1" fmla="*/ 331105 w 488945"/>
                <a:gd name="connsiteY1" fmla="*/ 185235 h 577186"/>
                <a:gd name="connsiteX2" fmla="*/ 252530 w 488945"/>
                <a:gd name="connsiteY2" fmla="*/ 225 h 577186"/>
                <a:gd name="connsiteX3" fmla="*/ 110810 w 488945"/>
                <a:gd name="connsiteY3" fmla="*/ 278937 h 577186"/>
                <a:gd name="connsiteX4" fmla="*/ 64715 w 488945"/>
                <a:gd name="connsiteY4" fmla="*/ 198225 h 577186"/>
                <a:gd name="connsiteX5" fmla="*/ 29346 w 488945"/>
                <a:gd name="connsiteY5" fmla="*/ 463908 h 577186"/>
                <a:gd name="connsiteX6" fmla="*/ 50326 w 488945"/>
                <a:gd name="connsiteY6" fmla="*/ 492193 h 577186"/>
                <a:gd name="connsiteX7" fmla="*/ 226624 w 488945"/>
                <a:gd name="connsiteY7" fmla="*/ 577411 h 577186"/>
                <a:gd name="connsiteX8" fmla="*/ 174479 w 488945"/>
                <a:gd name="connsiteY8" fmla="*/ 472695 h 577186"/>
                <a:gd name="connsiteX9" fmla="*/ 246213 w 488945"/>
                <a:gd name="connsiteY9" fmla="*/ 303451 h 577186"/>
                <a:gd name="connsiteX10" fmla="*/ 317947 w 488945"/>
                <a:gd name="connsiteY10" fmla="*/ 472695 h 577186"/>
                <a:gd name="connsiteX11" fmla="*/ 273684 w 488945"/>
                <a:gd name="connsiteY11" fmla="*/ 576591 h 577186"/>
                <a:gd name="connsiteX12" fmla="*/ 414218 w 488945"/>
                <a:gd name="connsiteY12" fmla="*/ 517771 h 577186"/>
                <a:gd name="connsiteX13" fmla="*/ 480677 w 488945"/>
                <a:gd name="connsiteY13" fmla="*/ 412515 h 577186"/>
                <a:gd name="connsiteX14" fmla="*/ 344992 w 488945"/>
                <a:gd name="connsiteY14" fmla="*/ 102828 h 577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88945" h="577186">
                  <a:moveTo>
                    <a:pt x="344992" y="102828"/>
                  </a:moveTo>
                  <a:cubicBezTo>
                    <a:pt x="344992" y="134929"/>
                    <a:pt x="339641" y="161815"/>
                    <a:pt x="331105" y="185235"/>
                  </a:cubicBezTo>
                  <a:cubicBezTo>
                    <a:pt x="294003" y="138722"/>
                    <a:pt x="252530" y="89807"/>
                    <a:pt x="252530" y="225"/>
                  </a:cubicBezTo>
                  <a:cubicBezTo>
                    <a:pt x="165524" y="60245"/>
                    <a:pt x="94034" y="156555"/>
                    <a:pt x="110810" y="278937"/>
                  </a:cubicBezTo>
                  <a:cubicBezTo>
                    <a:pt x="91753" y="259219"/>
                    <a:pt x="75121" y="234172"/>
                    <a:pt x="64715" y="198225"/>
                  </a:cubicBezTo>
                  <a:cubicBezTo>
                    <a:pt x="6884" y="267626"/>
                    <a:pt x="-27581" y="365904"/>
                    <a:pt x="29346" y="463908"/>
                  </a:cubicBezTo>
                  <a:cubicBezTo>
                    <a:pt x="34933" y="473508"/>
                    <a:pt x="42048" y="483155"/>
                    <a:pt x="50326" y="492193"/>
                  </a:cubicBezTo>
                  <a:cubicBezTo>
                    <a:pt x="73540" y="520667"/>
                    <a:pt x="128498" y="571741"/>
                    <a:pt x="226624" y="577411"/>
                  </a:cubicBezTo>
                  <a:cubicBezTo>
                    <a:pt x="200270" y="555398"/>
                    <a:pt x="180841" y="498768"/>
                    <a:pt x="174479" y="472695"/>
                  </a:cubicBezTo>
                  <a:cubicBezTo>
                    <a:pt x="156205" y="397753"/>
                    <a:pt x="196409" y="338964"/>
                    <a:pt x="246213" y="303451"/>
                  </a:cubicBezTo>
                  <a:cubicBezTo>
                    <a:pt x="246213" y="391079"/>
                    <a:pt x="316465" y="407506"/>
                    <a:pt x="317947" y="472695"/>
                  </a:cubicBezTo>
                  <a:cubicBezTo>
                    <a:pt x="318669" y="504674"/>
                    <a:pt x="300730" y="555398"/>
                    <a:pt x="273684" y="576591"/>
                  </a:cubicBezTo>
                  <a:cubicBezTo>
                    <a:pt x="340272" y="570251"/>
                    <a:pt x="385812" y="542802"/>
                    <a:pt x="414218" y="517771"/>
                  </a:cubicBezTo>
                  <a:cubicBezTo>
                    <a:pt x="447664" y="491623"/>
                    <a:pt x="471243" y="449944"/>
                    <a:pt x="480677" y="412515"/>
                  </a:cubicBezTo>
                  <a:cubicBezTo>
                    <a:pt x="515240" y="275372"/>
                    <a:pt x="439196" y="167827"/>
                    <a:pt x="344992" y="102828"/>
                  </a:cubicBezTo>
                  <a:close/>
                </a:path>
              </a:pathLst>
            </a:custGeom>
            <a:solidFill>
              <a:srgbClr val="231F20"/>
            </a:solidFill>
            <a:ln w="7575" cap="flat">
              <a:noFill/>
              <a:prstDash val="solid"/>
              <a:round/>
            </a:ln>
          </p:spPr>
          <p:txBody>
            <a:bodyPr rtlCol="0" anchor="ctr"/>
            <a:lstStyle/>
            <a:p>
              <a:endParaRPr lang="en-GB"/>
            </a:p>
          </p:txBody>
        </p:sp>
        <p:sp>
          <p:nvSpPr>
            <p:cNvPr id="944" name="Freeform: Shape 943">
              <a:extLst>
                <a:ext uri="{FF2B5EF4-FFF2-40B4-BE49-F238E27FC236}">
                  <a16:creationId xmlns:a16="http://schemas.microsoft.com/office/drawing/2014/main" id="{5841C9F5-F35F-4BD3-90E5-03DA05C813DB}"/>
                </a:ext>
              </a:extLst>
            </p:cNvPr>
            <p:cNvSpPr/>
            <p:nvPr/>
          </p:nvSpPr>
          <p:spPr>
            <a:xfrm>
              <a:off x="3107974" y="3908242"/>
              <a:ext cx="77384" cy="200303"/>
            </a:xfrm>
            <a:custGeom>
              <a:avLst/>
              <a:gdLst>
                <a:gd name="connsiteX0" fmla="*/ 287 w 77384"/>
                <a:gd name="connsiteY0" fmla="*/ 241 h 200303"/>
                <a:gd name="connsiteX1" fmla="*/ 49187 w 77384"/>
                <a:gd name="connsiteY1" fmla="*/ 200545 h 200303"/>
                <a:gd name="connsiteX2" fmla="*/ 287 w 77384"/>
                <a:gd name="connsiteY2" fmla="*/ 241 h 200303"/>
              </a:gdLst>
              <a:ahLst/>
              <a:cxnLst>
                <a:cxn ang="0">
                  <a:pos x="connsiteX0" y="connsiteY0"/>
                </a:cxn>
                <a:cxn ang="0">
                  <a:pos x="connsiteX1" y="connsiteY1"/>
                </a:cxn>
                <a:cxn ang="0">
                  <a:pos x="connsiteX2" y="connsiteY2"/>
                </a:cxn>
              </a:cxnLst>
              <a:rect l="l" t="t" r="r" b="b"/>
              <a:pathLst>
                <a:path w="77384" h="200303">
                  <a:moveTo>
                    <a:pt x="287" y="241"/>
                  </a:moveTo>
                  <a:cubicBezTo>
                    <a:pt x="287" y="241"/>
                    <a:pt x="134748" y="81021"/>
                    <a:pt x="49187" y="200545"/>
                  </a:cubicBezTo>
                  <a:cubicBezTo>
                    <a:pt x="49187" y="200545"/>
                    <a:pt x="92431" y="90872"/>
                    <a:pt x="287" y="241"/>
                  </a:cubicBezTo>
                  <a:close/>
                </a:path>
              </a:pathLst>
            </a:custGeom>
            <a:solidFill>
              <a:schemeClr val="bg1">
                <a:lumMod val="75000"/>
              </a:schemeClr>
            </a:solidFill>
            <a:ln w="7575" cap="flat">
              <a:noFill/>
              <a:prstDash val="solid"/>
              <a:round/>
            </a:ln>
          </p:spPr>
          <p:txBody>
            <a:bodyPr rtlCol="0" anchor="ctr"/>
            <a:lstStyle/>
            <a:p>
              <a:endParaRPr lang="en-GB"/>
            </a:p>
          </p:txBody>
        </p:sp>
        <p:sp>
          <p:nvSpPr>
            <p:cNvPr id="949" name="Freeform: Shape 948">
              <a:extLst>
                <a:ext uri="{FF2B5EF4-FFF2-40B4-BE49-F238E27FC236}">
                  <a16:creationId xmlns:a16="http://schemas.microsoft.com/office/drawing/2014/main" id="{CFA82933-6A02-4230-A687-83D2F084A7AD}"/>
                </a:ext>
              </a:extLst>
            </p:cNvPr>
            <p:cNvSpPr/>
            <p:nvPr/>
          </p:nvSpPr>
          <p:spPr>
            <a:xfrm>
              <a:off x="2800518" y="3988307"/>
              <a:ext cx="78229" cy="198463"/>
            </a:xfrm>
            <a:custGeom>
              <a:avLst/>
              <a:gdLst>
                <a:gd name="connsiteX0" fmla="*/ 22496 w 78229"/>
                <a:gd name="connsiteY0" fmla="*/ 274 h 198463"/>
                <a:gd name="connsiteX1" fmla="*/ 78389 w 78229"/>
                <a:gd name="connsiteY1" fmla="*/ 198738 h 198463"/>
                <a:gd name="connsiteX2" fmla="*/ 22496 w 78229"/>
                <a:gd name="connsiteY2" fmla="*/ 274 h 198463"/>
              </a:gdLst>
              <a:ahLst/>
              <a:cxnLst>
                <a:cxn ang="0">
                  <a:pos x="connsiteX0" y="connsiteY0"/>
                </a:cxn>
                <a:cxn ang="0">
                  <a:pos x="connsiteX1" y="connsiteY1"/>
                </a:cxn>
                <a:cxn ang="0">
                  <a:pos x="connsiteX2" y="connsiteY2"/>
                </a:cxn>
              </a:cxnLst>
              <a:rect l="l" t="t" r="r" b="b"/>
              <a:pathLst>
                <a:path w="78229" h="198463">
                  <a:moveTo>
                    <a:pt x="22496" y="274"/>
                  </a:moveTo>
                  <a:cubicBezTo>
                    <a:pt x="22496" y="274"/>
                    <a:pt x="-54878" y="136719"/>
                    <a:pt x="78389" y="198738"/>
                  </a:cubicBezTo>
                  <a:cubicBezTo>
                    <a:pt x="78389" y="198738"/>
                    <a:pt x="-13193" y="124496"/>
                    <a:pt x="22496" y="274"/>
                  </a:cubicBezTo>
                  <a:close/>
                </a:path>
              </a:pathLst>
            </a:custGeom>
            <a:solidFill>
              <a:schemeClr val="bg1">
                <a:lumMod val="75000"/>
              </a:schemeClr>
            </a:solidFill>
            <a:ln w="7575" cap="flat">
              <a:noFill/>
              <a:prstDash val="solid"/>
              <a:round/>
            </a:ln>
          </p:spPr>
          <p:txBody>
            <a:bodyPr rtlCol="0" anchor="ctr"/>
            <a:lstStyle/>
            <a:p>
              <a:endParaRPr lang="en-GB"/>
            </a:p>
          </p:txBody>
        </p:sp>
        <p:sp>
          <p:nvSpPr>
            <p:cNvPr id="950" name="Freeform: Shape 949">
              <a:extLst>
                <a:ext uri="{FF2B5EF4-FFF2-40B4-BE49-F238E27FC236}">
                  <a16:creationId xmlns:a16="http://schemas.microsoft.com/office/drawing/2014/main" id="{AF4A4843-08B8-418B-981D-8308C8488C10}"/>
                </a:ext>
              </a:extLst>
            </p:cNvPr>
            <p:cNvSpPr/>
            <p:nvPr/>
          </p:nvSpPr>
          <p:spPr>
            <a:xfrm>
              <a:off x="2602164" y="3575759"/>
              <a:ext cx="787918" cy="787911"/>
            </a:xfrm>
            <a:custGeom>
              <a:avLst/>
              <a:gdLst>
                <a:gd name="connsiteX0" fmla="*/ 788143 w 787918"/>
                <a:gd name="connsiteY0" fmla="*/ 394188 h 787911"/>
                <a:gd name="connsiteX1" fmla="*/ 394180 w 787918"/>
                <a:gd name="connsiteY1" fmla="*/ 225 h 787911"/>
                <a:gd name="connsiteX2" fmla="*/ 224 w 787918"/>
                <a:gd name="connsiteY2" fmla="*/ 394188 h 787911"/>
                <a:gd name="connsiteX3" fmla="*/ 394180 w 787918"/>
                <a:gd name="connsiteY3" fmla="*/ 788136 h 787911"/>
                <a:gd name="connsiteX4" fmla="*/ 788143 w 787918"/>
                <a:gd name="connsiteY4" fmla="*/ 394188 h 787911"/>
                <a:gd name="connsiteX5" fmla="*/ 755822 w 787918"/>
                <a:gd name="connsiteY5" fmla="*/ 394188 h 787911"/>
                <a:gd name="connsiteX6" fmla="*/ 394180 w 787918"/>
                <a:gd name="connsiteY6" fmla="*/ 755815 h 787911"/>
                <a:gd name="connsiteX7" fmla="*/ 32545 w 787918"/>
                <a:gd name="connsiteY7" fmla="*/ 394188 h 787911"/>
                <a:gd name="connsiteX8" fmla="*/ 394180 w 787918"/>
                <a:gd name="connsiteY8" fmla="*/ 32546 h 787911"/>
                <a:gd name="connsiteX9" fmla="*/ 755822 w 787918"/>
                <a:gd name="connsiteY9" fmla="*/ 394188 h 78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7918" h="787911">
                  <a:moveTo>
                    <a:pt x="788143" y="394188"/>
                  </a:moveTo>
                  <a:cubicBezTo>
                    <a:pt x="788143" y="176607"/>
                    <a:pt x="611761" y="225"/>
                    <a:pt x="394180" y="225"/>
                  </a:cubicBezTo>
                  <a:cubicBezTo>
                    <a:pt x="176606" y="225"/>
                    <a:pt x="224" y="176607"/>
                    <a:pt x="224" y="394188"/>
                  </a:cubicBezTo>
                  <a:cubicBezTo>
                    <a:pt x="224" y="611762"/>
                    <a:pt x="176606" y="788136"/>
                    <a:pt x="394180" y="788136"/>
                  </a:cubicBezTo>
                  <a:cubicBezTo>
                    <a:pt x="611761" y="788136"/>
                    <a:pt x="788143" y="611762"/>
                    <a:pt x="788143" y="394188"/>
                  </a:cubicBezTo>
                  <a:close/>
                  <a:moveTo>
                    <a:pt x="755822" y="394188"/>
                  </a:moveTo>
                  <a:cubicBezTo>
                    <a:pt x="755822" y="593914"/>
                    <a:pt x="593913" y="755815"/>
                    <a:pt x="394180" y="755815"/>
                  </a:cubicBezTo>
                  <a:cubicBezTo>
                    <a:pt x="194454" y="755815"/>
                    <a:pt x="32545" y="593914"/>
                    <a:pt x="32545" y="394188"/>
                  </a:cubicBezTo>
                  <a:cubicBezTo>
                    <a:pt x="32545" y="194455"/>
                    <a:pt x="194454" y="32546"/>
                    <a:pt x="394180" y="32546"/>
                  </a:cubicBezTo>
                  <a:cubicBezTo>
                    <a:pt x="593913" y="32546"/>
                    <a:pt x="755822" y="194455"/>
                    <a:pt x="755822" y="394188"/>
                  </a:cubicBezTo>
                  <a:close/>
                </a:path>
              </a:pathLst>
            </a:custGeom>
            <a:solidFill>
              <a:srgbClr val="FFFFFF"/>
            </a:solidFill>
            <a:ln w="7575" cap="flat">
              <a:noFill/>
              <a:prstDash val="solid"/>
              <a:round/>
            </a:ln>
          </p:spPr>
          <p:txBody>
            <a:bodyPr rtlCol="0" anchor="ctr"/>
            <a:lstStyle/>
            <a:p>
              <a:endParaRPr lang="en-GB"/>
            </a:p>
          </p:txBody>
        </p:sp>
        <p:sp>
          <p:nvSpPr>
            <p:cNvPr id="951" name="Freeform: Shape 950">
              <a:extLst>
                <a:ext uri="{FF2B5EF4-FFF2-40B4-BE49-F238E27FC236}">
                  <a16:creationId xmlns:a16="http://schemas.microsoft.com/office/drawing/2014/main" id="{9AB68D05-73F2-4606-92E8-E5C6C88AD16C}"/>
                </a:ext>
              </a:extLst>
            </p:cNvPr>
            <p:cNvSpPr/>
            <p:nvPr/>
          </p:nvSpPr>
          <p:spPr>
            <a:xfrm>
              <a:off x="2723277" y="3696788"/>
              <a:ext cx="545861" cy="545861"/>
            </a:xfrm>
            <a:custGeom>
              <a:avLst/>
              <a:gdLst>
                <a:gd name="connsiteX0" fmla="*/ 224 w 545861"/>
                <a:gd name="connsiteY0" fmla="*/ 23075 h 545861"/>
                <a:gd name="connsiteX1" fmla="*/ 523236 w 545861"/>
                <a:gd name="connsiteY1" fmla="*/ 546086 h 545861"/>
                <a:gd name="connsiteX2" fmla="*/ 546086 w 545861"/>
                <a:gd name="connsiteY2" fmla="*/ 523237 h 545861"/>
                <a:gd name="connsiteX3" fmla="*/ 23074 w 545861"/>
                <a:gd name="connsiteY3" fmla="*/ 225 h 545861"/>
                <a:gd name="connsiteX4" fmla="*/ 224 w 545861"/>
                <a:gd name="connsiteY4" fmla="*/ 23075 h 545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861" h="545861">
                  <a:moveTo>
                    <a:pt x="224" y="23075"/>
                  </a:moveTo>
                  <a:lnTo>
                    <a:pt x="523236" y="546086"/>
                  </a:lnTo>
                  <a:lnTo>
                    <a:pt x="546086" y="523237"/>
                  </a:lnTo>
                  <a:lnTo>
                    <a:pt x="23074" y="225"/>
                  </a:lnTo>
                  <a:lnTo>
                    <a:pt x="224" y="23075"/>
                  </a:lnTo>
                  <a:close/>
                </a:path>
              </a:pathLst>
            </a:custGeom>
            <a:solidFill>
              <a:srgbClr val="FFFFFF"/>
            </a:solidFill>
            <a:ln w="7575" cap="flat">
              <a:noFill/>
              <a:prstDash val="solid"/>
              <a:round/>
            </a:ln>
          </p:spPr>
          <p:txBody>
            <a:bodyPr rtlCol="0" anchor="ctr"/>
            <a:lstStyle/>
            <a:p>
              <a:endParaRPr lang="en-GB"/>
            </a:p>
          </p:txBody>
        </p:sp>
      </p:grpSp>
      <p:grpSp>
        <p:nvGrpSpPr>
          <p:cNvPr id="952" name="Group 951">
            <a:extLst>
              <a:ext uri="{FF2B5EF4-FFF2-40B4-BE49-F238E27FC236}">
                <a16:creationId xmlns:a16="http://schemas.microsoft.com/office/drawing/2014/main" id="{96EE670B-5FA7-40A6-8E45-8260D58DECD1}"/>
              </a:ext>
            </a:extLst>
          </p:cNvPr>
          <p:cNvGrpSpPr>
            <a:grpSpLocks noChangeAspect="1"/>
          </p:cNvGrpSpPr>
          <p:nvPr/>
        </p:nvGrpSpPr>
        <p:grpSpPr>
          <a:xfrm>
            <a:off x="69679" y="2425410"/>
            <a:ext cx="504000" cy="504000"/>
            <a:chOff x="672600" y="3392937"/>
            <a:chExt cx="1077355" cy="1077355"/>
          </a:xfrm>
        </p:grpSpPr>
        <p:sp>
          <p:nvSpPr>
            <p:cNvPr id="953" name="Freeform: Shape 952">
              <a:extLst>
                <a:ext uri="{FF2B5EF4-FFF2-40B4-BE49-F238E27FC236}">
                  <a16:creationId xmlns:a16="http://schemas.microsoft.com/office/drawing/2014/main" id="{36D34A6D-534F-42AF-B582-146307B8914C}"/>
                </a:ext>
              </a:extLst>
            </p:cNvPr>
            <p:cNvSpPr/>
            <p:nvPr/>
          </p:nvSpPr>
          <p:spPr>
            <a:xfrm>
              <a:off x="672600" y="339293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954" name="Freeform: Shape 953">
              <a:extLst>
                <a:ext uri="{FF2B5EF4-FFF2-40B4-BE49-F238E27FC236}">
                  <a16:creationId xmlns:a16="http://schemas.microsoft.com/office/drawing/2014/main" id="{0CD52830-B464-49D8-8E19-F51DEE4EA27E}"/>
                </a:ext>
              </a:extLst>
            </p:cNvPr>
            <p:cNvSpPr/>
            <p:nvPr/>
          </p:nvSpPr>
          <p:spPr>
            <a:xfrm>
              <a:off x="775902" y="3474324"/>
              <a:ext cx="356610" cy="356617"/>
            </a:xfrm>
            <a:custGeom>
              <a:avLst/>
              <a:gdLst>
                <a:gd name="connsiteX0" fmla="*/ 356727 w 356610"/>
                <a:gd name="connsiteY0" fmla="*/ 178422 h 356617"/>
                <a:gd name="connsiteX1" fmla="*/ 178422 w 356610"/>
                <a:gd name="connsiteY1" fmla="*/ 109 h 356617"/>
                <a:gd name="connsiteX2" fmla="*/ 117 w 356610"/>
                <a:gd name="connsiteY2" fmla="*/ 178422 h 356617"/>
                <a:gd name="connsiteX3" fmla="*/ 178422 w 356610"/>
                <a:gd name="connsiteY3" fmla="*/ 356727 h 356617"/>
                <a:gd name="connsiteX4" fmla="*/ 356727 w 356610"/>
                <a:gd name="connsiteY4" fmla="*/ 178422 h 356617"/>
                <a:gd name="connsiteX5" fmla="*/ 329788 w 356610"/>
                <a:gd name="connsiteY5" fmla="*/ 178422 h 356617"/>
                <a:gd name="connsiteX6" fmla="*/ 178422 w 356610"/>
                <a:gd name="connsiteY6" fmla="*/ 329788 h 356617"/>
                <a:gd name="connsiteX7" fmla="*/ 27057 w 356610"/>
                <a:gd name="connsiteY7" fmla="*/ 178422 h 356617"/>
                <a:gd name="connsiteX8" fmla="*/ 178422 w 356610"/>
                <a:gd name="connsiteY8" fmla="*/ 27048 h 356617"/>
                <a:gd name="connsiteX9" fmla="*/ 329788 w 356610"/>
                <a:gd name="connsiteY9" fmla="*/ 178422 h 35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610" h="356617">
                  <a:moveTo>
                    <a:pt x="356727" y="178422"/>
                  </a:moveTo>
                  <a:cubicBezTo>
                    <a:pt x="356727" y="79946"/>
                    <a:pt x="276890" y="109"/>
                    <a:pt x="178422" y="109"/>
                  </a:cubicBezTo>
                  <a:cubicBezTo>
                    <a:pt x="79947" y="109"/>
                    <a:pt x="117" y="79946"/>
                    <a:pt x="117" y="178422"/>
                  </a:cubicBezTo>
                  <a:cubicBezTo>
                    <a:pt x="117" y="276890"/>
                    <a:pt x="79939" y="356727"/>
                    <a:pt x="178422" y="356727"/>
                  </a:cubicBezTo>
                  <a:cubicBezTo>
                    <a:pt x="276890" y="356727"/>
                    <a:pt x="356727" y="276890"/>
                    <a:pt x="356727" y="178422"/>
                  </a:cubicBezTo>
                  <a:close/>
                  <a:moveTo>
                    <a:pt x="329788" y="178422"/>
                  </a:moveTo>
                  <a:cubicBezTo>
                    <a:pt x="329788" y="262021"/>
                    <a:pt x="262022" y="329788"/>
                    <a:pt x="178422" y="329788"/>
                  </a:cubicBezTo>
                  <a:cubicBezTo>
                    <a:pt x="94823" y="329788"/>
                    <a:pt x="27057" y="262021"/>
                    <a:pt x="27057" y="178422"/>
                  </a:cubicBezTo>
                  <a:cubicBezTo>
                    <a:pt x="27057" y="94814"/>
                    <a:pt x="94815" y="27048"/>
                    <a:pt x="178422" y="27048"/>
                  </a:cubicBezTo>
                  <a:cubicBezTo>
                    <a:pt x="262022" y="27048"/>
                    <a:pt x="329788" y="94814"/>
                    <a:pt x="329788" y="178422"/>
                  </a:cubicBezTo>
                  <a:close/>
                </a:path>
              </a:pathLst>
            </a:custGeom>
            <a:solidFill>
              <a:srgbClr val="231F20"/>
            </a:solidFill>
            <a:ln w="7575" cap="flat">
              <a:noFill/>
              <a:prstDash val="solid"/>
              <a:round/>
            </a:ln>
          </p:spPr>
          <p:txBody>
            <a:bodyPr rtlCol="0" anchor="ctr"/>
            <a:lstStyle/>
            <a:p>
              <a:endParaRPr lang="en-GB"/>
            </a:p>
          </p:txBody>
        </p:sp>
        <p:sp>
          <p:nvSpPr>
            <p:cNvPr id="955" name="Freeform: Shape 954">
              <a:extLst>
                <a:ext uri="{FF2B5EF4-FFF2-40B4-BE49-F238E27FC236}">
                  <a16:creationId xmlns:a16="http://schemas.microsoft.com/office/drawing/2014/main" id="{DD055E72-4F97-4FD3-8E96-0FDD1E09631B}"/>
                </a:ext>
              </a:extLst>
            </p:cNvPr>
            <p:cNvSpPr/>
            <p:nvPr/>
          </p:nvSpPr>
          <p:spPr>
            <a:xfrm>
              <a:off x="954207" y="3527329"/>
              <a:ext cx="89308" cy="125946"/>
            </a:xfrm>
            <a:custGeom>
              <a:avLst/>
              <a:gdLst>
                <a:gd name="connsiteX0" fmla="*/ 89444 w 89308"/>
                <a:gd name="connsiteY0" fmla="*/ 37284 h 125946"/>
                <a:gd name="connsiteX1" fmla="*/ 136 w 89308"/>
                <a:gd name="connsiteY1" fmla="*/ 83 h 125946"/>
                <a:gd name="connsiteX2" fmla="*/ 136 w 89308"/>
                <a:gd name="connsiteY2" fmla="*/ 126030 h 125946"/>
                <a:gd name="connsiteX3" fmla="*/ 89444 w 89308"/>
                <a:gd name="connsiteY3" fmla="*/ 37284 h 125946"/>
              </a:gdLst>
              <a:ahLst/>
              <a:cxnLst>
                <a:cxn ang="0">
                  <a:pos x="connsiteX0" y="connsiteY0"/>
                </a:cxn>
                <a:cxn ang="0">
                  <a:pos x="connsiteX1" y="connsiteY1"/>
                </a:cxn>
                <a:cxn ang="0">
                  <a:pos x="connsiteX2" y="connsiteY2"/>
                </a:cxn>
                <a:cxn ang="0">
                  <a:pos x="connsiteX3" y="connsiteY3"/>
                </a:cxn>
              </a:cxnLst>
              <a:rect l="l" t="t" r="r" b="b"/>
              <a:pathLst>
                <a:path w="89308" h="125946">
                  <a:moveTo>
                    <a:pt x="89444" y="37284"/>
                  </a:moveTo>
                  <a:cubicBezTo>
                    <a:pt x="66716" y="14336"/>
                    <a:pt x="35102" y="83"/>
                    <a:pt x="136" y="83"/>
                  </a:cubicBezTo>
                  <a:lnTo>
                    <a:pt x="136" y="126030"/>
                  </a:lnTo>
                  <a:lnTo>
                    <a:pt x="89444" y="37284"/>
                  </a:lnTo>
                  <a:close/>
                </a:path>
              </a:pathLst>
            </a:custGeom>
            <a:solidFill>
              <a:srgbClr val="787C82"/>
            </a:solidFill>
            <a:ln w="7575" cap="flat">
              <a:noFill/>
              <a:prstDash val="solid"/>
              <a:round/>
            </a:ln>
          </p:spPr>
          <p:txBody>
            <a:bodyPr rtlCol="0" anchor="ctr"/>
            <a:lstStyle/>
            <a:p>
              <a:endParaRPr lang="en-GB"/>
            </a:p>
          </p:txBody>
        </p:sp>
        <p:sp>
          <p:nvSpPr>
            <p:cNvPr id="956" name="Freeform: Shape 955">
              <a:extLst>
                <a:ext uri="{FF2B5EF4-FFF2-40B4-BE49-F238E27FC236}">
                  <a16:creationId xmlns:a16="http://schemas.microsoft.com/office/drawing/2014/main" id="{B1AC3D97-DB89-465F-9438-D19BAF0A55DC}"/>
                </a:ext>
              </a:extLst>
            </p:cNvPr>
            <p:cNvSpPr/>
            <p:nvPr/>
          </p:nvSpPr>
          <p:spPr>
            <a:xfrm>
              <a:off x="828906" y="3564530"/>
              <a:ext cx="125300" cy="88745"/>
            </a:xfrm>
            <a:custGeom>
              <a:avLst/>
              <a:gdLst>
                <a:gd name="connsiteX0" fmla="*/ 125392 w 125300"/>
                <a:gd name="connsiteY0" fmla="*/ 88837 h 88745"/>
                <a:gd name="connsiteX1" fmla="*/ 36084 w 125300"/>
                <a:gd name="connsiteY1" fmla="*/ 91 h 88745"/>
                <a:gd name="connsiteX2" fmla="*/ 91 w 125300"/>
                <a:gd name="connsiteY2" fmla="*/ 87408 h 88745"/>
                <a:gd name="connsiteX3" fmla="*/ 122 w 125300"/>
                <a:gd name="connsiteY3" fmla="*/ 88837 h 88745"/>
                <a:gd name="connsiteX4" fmla="*/ 125392 w 125300"/>
                <a:gd name="connsiteY4" fmla="*/ 88837 h 88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00" h="88745">
                  <a:moveTo>
                    <a:pt x="125392" y="88837"/>
                  </a:moveTo>
                  <a:lnTo>
                    <a:pt x="36084" y="91"/>
                  </a:lnTo>
                  <a:cubicBezTo>
                    <a:pt x="13834" y="22568"/>
                    <a:pt x="91" y="53384"/>
                    <a:pt x="91" y="87408"/>
                  </a:cubicBezTo>
                  <a:cubicBezTo>
                    <a:pt x="91" y="87879"/>
                    <a:pt x="114" y="88358"/>
                    <a:pt x="122" y="88837"/>
                  </a:cubicBezTo>
                  <a:lnTo>
                    <a:pt x="125392" y="88837"/>
                  </a:lnTo>
                  <a:close/>
                </a:path>
              </a:pathLst>
            </a:custGeom>
            <a:solidFill>
              <a:srgbClr val="B2B5B9"/>
            </a:solidFill>
            <a:ln w="7575" cap="flat">
              <a:noFill/>
              <a:prstDash val="solid"/>
              <a:round/>
            </a:ln>
          </p:spPr>
          <p:txBody>
            <a:bodyPr rtlCol="0" anchor="ctr"/>
            <a:lstStyle/>
            <a:p>
              <a:endParaRPr lang="en-GB"/>
            </a:p>
          </p:txBody>
        </p:sp>
        <p:sp>
          <p:nvSpPr>
            <p:cNvPr id="957" name="Freeform: Shape 956">
              <a:extLst>
                <a:ext uri="{FF2B5EF4-FFF2-40B4-BE49-F238E27FC236}">
                  <a16:creationId xmlns:a16="http://schemas.microsoft.com/office/drawing/2014/main" id="{D4A90DA1-FB50-436B-B120-B6D7D39B10DF}"/>
                </a:ext>
              </a:extLst>
            </p:cNvPr>
            <p:cNvSpPr/>
            <p:nvPr/>
          </p:nvSpPr>
          <p:spPr>
            <a:xfrm>
              <a:off x="864899" y="3527329"/>
              <a:ext cx="89308" cy="125946"/>
            </a:xfrm>
            <a:custGeom>
              <a:avLst/>
              <a:gdLst>
                <a:gd name="connsiteX0" fmla="*/ 89407 w 89308"/>
                <a:gd name="connsiteY0" fmla="*/ 83 h 125946"/>
                <a:gd name="connsiteX1" fmla="*/ 99 w 89308"/>
                <a:gd name="connsiteY1" fmla="*/ 37284 h 125946"/>
                <a:gd name="connsiteX2" fmla="*/ 89407 w 89308"/>
                <a:gd name="connsiteY2" fmla="*/ 126030 h 125946"/>
                <a:gd name="connsiteX3" fmla="*/ 89407 w 89308"/>
                <a:gd name="connsiteY3" fmla="*/ 83 h 125946"/>
              </a:gdLst>
              <a:ahLst/>
              <a:cxnLst>
                <a:cxn ang="0">
                  <a:pos x="connsiteX0" y="connsiteY0"/>
                </a:cxn>
                <a:cxn ang="0">
                  <a:pos x="connsiteX1" y="connsiteY1"/>
                </a:cxn>
                <a:cxn ang="0">
                  <a:pos x="connsiteX2" y="connsiteY2"/>
                </a:cxn>
                <a:cxn ang="0">
                  <a:pos x="connsiteX3" y="connsiteY3"/>
                </a:cxn>
              </a:cxnLst>
              <a:rect l="l" t="t" r="r" b="b"/>
              <a:pathLst>
                <a:path w="89308" h="125946">
                  <a:moveTo>
                    <a:pt x="89407" y="83"/>
                  </a:moveTo>
                  <a:cubicBezTo>
                    <a:pt x="54433" y="83"/>
                    <a:pt x="22827" y="14336"/>
                    <a:pt x="99" y="37284"/>
                  </a:cubicBezTo>
                  <a:lnTo>
                    <a:pt x="89407" y="126030"/>
                  </a:lnTo>
                  <a:lnTo>
                    <a:pt x="89407" y="83"/>
                  </a:lnTo>
                  <a:close/>
                </a:path>
              </a:pathLst>
            </a:custGeom>
            <a:solidFill>
              <a:srgbClr val="93969C"/>
            </a:solidFill>
            <a:ln w="7575" cap="flat">
              <a:noFill/>
              <a:prstDash val="solid"/>
              <a:round/>
            </a:ln>
          </p:spPr>
          <p:txBody>
            <a:bodyPr rtlCol="0" anchor="ctr"/>
            <a:lstStyle/>
            <a:p>
              <a:endParaRPr lang="en-GB"/>
            </a:p>
          </p:txBody>
        </p:sp>
        <p:sp>
          <p:nvSpPr>
            <p:cNvPr id="958" name="Freeform: Shape 957">
              <a:extLst>
                <a:ext uri="{FF2B5EF4-FFF2-40B4-BE49-F238E27FC236}">
                  <a16:creationId xmlns:a16="http://schemas.microsoft.com/office/drawing/2014/main" id="{C774A753-5498-4F76-8C27-7A9B9678B1F7}"/>
                </a:ext>
              </a:extLst>
            </p:cNvPr>
            <p:cNvSpPr/>
            <p:nvPr/>
          </p:nvSpPr>
          <p:spPr>
            <a:xfrm>
              <a:off x="954207" y="3564530"/>
              <a:ext cx="125300" cy="88745"/>
            </a:xfrm>
            <a:custGeom>
              <a:avLst/>
              <a:gdLst>
                <a:gd name="connsiteX0" fmla="*/ 143 w 125300"/>
                <a:gd name="connsiteY0" fmla="*/ 88837 h 88745"/>
                <a:gd name="connsiteX1" fmla="*/ 89452 w 125300"/>
                <a:gd name="connsiteY1" fmla="*/ 91 h 88745"/>
                <a:gd name="connsiteX2" fmla="*/ 125444 w 125300"/>
                <a:gd name="connsiteY2" fmla="*/ 87408 h 88745"/>
                <a:gd name="connsiteX3" fmla="*/ 125406 w 125300"/>
                <a:gd name="connsiteY3" fmla="*/ 88837 h 88745"/>
                <a:gd name="connsiteX4" fmla="*/ 143 w 125300"/>
                <a:gd name="connsiteY4" fmla="*/ 88837 h 88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00" h="88745">
                  <a:moveTo>
                    <a:pt x="143" y="88837"/>
                  </a:moveTo>
                  <a:lnTo>
                    <a:pt x="89452" y="91"/>
                  </a:lnTo>
                  <a:cubicBezTo>
                    <a:pt x="111701" y="22568"/>
                    <a:pt x="125444" y="53384"/>
                    <a:pt x="125444" y="87408"/>
                  </a:cubicBezTo>
                  <a:cubicBezTo>
                    <a:pt x="125444" y="87879"/>
                    <a:pt x="125414" y="88358"/>
                    <a:pt x="125406" y="88837"/>
                  </a:cubicBezTo>
                  <a:lnTo>
                    <a:pt x="143" y="88837"/>
                  </a:lnTo>
                  <a:close/>
                </a:path>
              </a:pathLst>
            </a:custGeom>
            <a:solidFill>
              <a:srgbClr val="5F636A"/>
            </a:solidFill>
            <a:ln w="7575" cap="flat">
              <a:noFill/>
              <a:prstDash val="solid"/>
              <a:round/>
            </a:ln>
          </p:spPr>
          <p:txBody>
            <a:bodyPr rtlCol="0" anchor="ctr"/>
            <a:lstStyle/>
            <a:p>
              <a:endParaRPr lang="en-GB"/>
            </a:p>
          </p:txBody>
        </p:sp>
        <p:sp>
          <p:nvSpPr>
            <p:cNvPr id="959" name="Freeform: Shape 958">
              <a:extLst>
                <a:ext uri="{FF2B5EF4-FFF2-40B4-BE49-F238E27FC236}">
                  <a16:creationId xmlns:a16="http://schemas.microsoft.com/office/drawing/2014/main" id="{2C749995-9CD7-442F-8A20-9D0818AE6D25}"/>
                </a:ext>
              </a:extLst>
            </p:cNvPr>
            <p:cNvSpPr/>
            <p:nvPr/>
          </p:nvSpPr>
          <p:spPr>
            <a:xfrm>
              <a:off x="819207" y="3517629"/>
              <a:ext cx="270000" cy="270007"/>
            </a:xfrm>
            <a:custGeom>
              <a:avLst/>
              <a:gdLst>
                <a:gd name="connsiteX0" fmla="*/ 270118 w 270000"/>
                <a:gd name="connsiteY0" fmla="*/ 135117 h 270007"/>
                <a:gd name="connsiteX1" fmla="*/ 135117 w 270000"/>
                <a:gd name="connsiteY1" fmla="*/ 109 h 270007"/>
                <a:gd name="connsiteX2" fmla="*/ 117 w 270000"/>
                <a:gd name="connsiteY2" fmla="*/ 135117 h 270007"/>
                <a:gd name="connsiteX3" fmla="*/ 135117 w 270000"/>
                <a:gd name="connsiteY3" fmla="*/ 270117 h 270007"/>
                <a:gd name="connsiteX4" fmla="*/ 270118 w 270000"/>
                <a:gd name="connsiteY4" fmla="*/ 135117 h 270007"/>
                <a:gd name="connsiteX5" fmla="*/ 250719 w 270000"/>
                <a:gd name="connsiteY5" fmla="*/ 135117 h 270007"/>
                <a:gd name="connsiteX6" fmla="*/ 135117 w 270000"/>
                <a:gd name="connsiteY6" fmla="*/ 250718 h 270007"/>
                <a:gd name="connsiteX7" fmla="*/ 19516 w 270000"/>
                <a:gd name="connsiteY7" fmla="*/ 135117 h 270007"/>
                <a:gd name="connsiteX8" fmla="*/ 135117 w 270000"/>
                <a:gd name="connsiteY8" fmla="*/ 19508 h 270007"/>
                <a:gd name="connsiteX9" fmla="*/ 250719 w 270000"/>
                <a:gd name="connsiteY9" fmla="*/ 135117 h 27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0000" h="270007">
                  <a:moveTo>
                    <a:pt x="270118" y="135117"/>
                  </a:moveTo>
                  <a:cubicBezTo>
                    <a:pt x="270118" y="60563"/>
                    <a:pt x="209672" y="109"/>
                    <a:pt x="135117" y="109"/>
                  </a:cubicBezTo>
                  <a:cubicBezTo>
                    <a:pt x="60563" y="109"/>
                    <a:pt x="117" y="60563"/>
                    <a:pt x="117" y="135117"/>
                  </a:cubicBezTo>
                  <a:cubicBezTo>
                    <a:pt x="117" y="209678"/>
                    <a:pt x="60563" y="270117"/>
                    <a:pt x="135117" y="270117"/>
                  </a:cubicBezTo>
                  <a:cubicBezTo>
                    <a:pt x="209679" y="270117"/>
                    <a:pt x="270118" y="209678"/>
                    <a:pt x="270118" y="135117"/>
                  </a:cubicBezTo>
                  <a:close/>
                  <a:moveTo>
                    <a:pt x="250719" y="135117"/>
                  </a:moveTo>
                  <a:cubicBezTo>
                    <a:pt x="250719" y="198968"/>
                    <a:pt x="198969" y="250718"/>
                    <a:pt x="135117" y="250718"/>
                  </a:cubicBezTo>
                  <a:cubicBezTo>
                    <a:pt x="71274" y="250718"/>
                    <a:pt x="19516" y="198968"/>
                    <a:pt x="19516" y="135117"/>
                  </a:cubicBezTo>
                  <a:cubicBezTo>
                    <a:pt x="19516" y="71265"/>
                    <a:pt x="71266" y="19508"/>
                    <a:pt x="135117" y="19508"/>
                  </a:cubicBezTo>
                  <a:cubicBezTo>
                    <a:pt x="198969" y="19508"/>
                    <a:pt x="250719" y="71265"/>
                    <a:pt x="250719" y="135117"/>
                  </a:cubicBezTo>
                  <a:close/>
                </a:path>
              </a:pathLst>
            </a:custGeom>
            <a:solidFill>
              <a:srgbClr val="FFFFFF"/>
            </a:solidFill>
            <a:ln w="7575" cap="flat">
              <a:noFill/>
              <a:prstDash val="solid"/>
              <a:round/>
            </a:ln>
          </p:spPr>
          <p:txBody>
            <a:bodyPr rtlCol="0" anchor="ctr"/>
            <a:lstStyle/>
            <a:p>
              <a:endParaRPr lang="en-GB"/>
            </a:p>
          </p:txBody>
        </p:sp>
        <p:sp>
          <p:nvSpPr>
            <p:cNvPr id="960" name="Freeform: Shape 959">
              <a:extLst>
                <a:ext uri="{FF2B5EF4-FFF2-40B4-BE49-F238E27FC236}">
                  <a16:creationId xmlns:a16="http://schemas.microsoft.com/office/drawing/2014/main" id="{D67EDF7E-9F03-4C1B-ABDE-510918EF41C2}"/>
                </a:ext>
              </a:extLst>
            </p:cNvPr>
            <p:cNvSpPr/>
            <p:nvPr/>
          </p:nvSpPr>
          <p:spPr>
            <a:xfrm>
              <a:off x="856256" y="3667627"/>
              <a:ext cx="22180" cy="34882"/>
            </a:xfrm>
            <a:custGeom>
              <a:avLst/>
              <a:gdLst>
                <a:gd name="connsiteX0" fmla="*/ 11172 w 22180"/>
                <a:gd name="connsiteY0" fmla="*/ 5550 h 34882"/>
                <a:gd name="connsiteX1" fmla="*/ 9051 w 22180"/>
                <a:gd name="connsiteY1" fmla="*/ 6310 h 34882"/>
                <a:gd name="connsiteX2" fmla="*/ 7606 w 22180"/>
                <a:gd name="connsiteY2" fmla="*/ 9024 h 34882"/>
                <a:gd name="connsiteX3" fmla="*/ 6930 w 22180"/>
                <a:gd name="connsiteY3" fmla="*/ 17575 h 34882"/>
                <a:gd name="connsiteX4" fmla="*/ 7538 w 22180"/>
                <a:gd name="connsiteY4" fmla="*/ 25830 h 34882"/>
                <a:gd name="connsiteX5" fmla="*/ 9058 w 22180"/>
                <a:gd name="connsiteY5" fmla="*/ 28833 h 34882"/>
                <a:gd name="connsiteX6" fmla="*/ 11172 w 22180"/>
                <a:gd name="connsiteY6" fmla="*/ 29578 h 34882"/>
                <a:gd name="connsiteX7" fmla="*/ 13292 w 22180"/>
                <a:gd name="connsiteY7" fmla="*/ 28818 h 34882"/>
                <a:gd name="connsiteX8" fmla="*/ 14737 w 22180"/>
                <a:gd name="connsiteY8" fmla="*/ 26104 h 34882"/>
                <a:gd name="connsiteX9" fmla="*/ 15413 w 22180"/>
                <a:gd name="connsiteY9" fmla="*/ 17575 h 34882"/>
                <a:gd name="connsiteX10" fmla="*/ 14805 w 22180"/>
                <a:gd name="connsiteY10" fmla="*/ 9313 h 34882"/>
                <a:gd name="connsiteX11" fmla="*/ 13277 w 22180"/>
                <a:gd name="connsiteY11" fmla="*/ 6310 h 34882"/>
                <a:gd name="connsiteX12" fmla="*/ 11172 w 22180"/>
                <a:gd name="connsiteY12" fmla="*/ 5550 h 34882"/>
                <a:gd name="connsiteX13" fmla="*/ 11172 w 22180"/>
                <a:gd name="connsiteY13" fmla="*/ 123 h 34882"/>
                <a:gd name="connsiteX14" fmla="*/ 18933 w 22180"/>
                <a:gd name="connsiteY14" fmla="*/ 3665 h 34882"/>
                <a:gd name="connsiteX15" fmla="*/ 22262 w 22180"/>
                <a:gd name="connsiteY15" fmla="*/ 17575 h 34882"/>
                <a:gd name="connsiteX16" fmla="*/ 18910 w 22180"/>
                <a:gd name="connsiteY16" fmla="*/ 31509 h 34882"/>
                <a:gd name="connsiteX17" fmla="*/ 11172 w 22180"/>
                <a:gd name="connsiteY17" fmla="*/ 35005 h 34882"/>
                <a:gd name="connsiteX18" fmla="*/ 3137 w 22180"/>
                <a:gd name="connsiteY18" fmla="*/ 31174 h 34882"/>
                <a:gd name="connsiteX19" fmla="*/ 81 w 22180"/>
                <a:gd name="connsiteY19" fmla="*/ 17507 h 34882"/>
                <a:gd name="connsiteX20" fmla="*/ 3441 w 22180"/>
                <a:gd name="connsiteY20" fmla="*/ 3612 h 34882"/>
                <a:gd name="connsiteX21" fmla="*/ 11172 w 22180"/>
                <a:gd name="connsiteY21" fmla="*/ 123 h 3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180" h="34882">
                  <a:moveTo>
                    <a:pt x="11172" y="5550"/>
                  </a:moveTo>
                  <a:cubicBezTo>
                    <a:pt x="10381" y="5550"/>
                    <a:pt x="9674" y="5801"/>
                    <a:pt x="9051" y="6310"/>
                  </a:cubicBezTo>
                  <a:cubicBezTo>
                    <a:pt x="8427" y="6812"/>
                    <a:pt x="7949" y="7716"/>
                    <a:pt x="7606" y="9024"/>
                  </a:cubicBezTo>
                  <a:cubicBezTo>
                    <a:pt x="7158" y="10719"/>
                    <a:pt x="6930" y="13569"/>
                    <a:pt x="6930" y="17575"/>
                  </a:cubicBezTo>
                  <a:cubicBezTo>
                    <a:pt x="6930" y="21581"/>
                    <a:pt x="7128" y="24333"/>
                    <a:pt x="7538" y="25830"/>
                  </a:cubicBezTo>
                  <a:cubicBezTo>
                    <a:pt x="7941" y="27335"/>
                    <a:pt x="8450" y="28331"/>
                    <a:pt x="9058" y="28833"/>
                  </a:cubicBezTo>
                  <a:cubicBezTo>
                    <a:pt x="9674" y="29327"/>
                    <a:pt x="10381" y="29578"/>
                    <a:pt x="11172" y="29578"/>
                  </a:cubicBezTo>
                  <a:cubicBezTo>
                    <a:pt x="11970" y="29578"/>
                    <a:pt x="12669" y="29319"/>
                    <a:pt x="13292" y="28818"/>
                  </a:cubicBezTo>
                  <a:cubicBezTo>
                    <a:pt x="13908" y="28316"/>
                    <a:pt x="14394" y="27411"/>
                    <a:pt x="14737" y="26104"/>
                  </a:cubicBezTo>
                  <a:cubicBezTo>
                    <a:pt x="15185" y="24424"/>
                    <a:pt x="15413" y="21581"/>
                    <a:pt x="15413" y="17575"/>
                  </a:cubicBezTo>
                  <a:cubicBezTo>
                    <a:pt x="15413" y="13569"/>
                    <a:pt x="15208" y="10810"/>
                    <a:pt x="14805" y="9313"/>
                  </a:cubicBezTo>
                  <a:cubicBezTo>
                    <a:pt x="14402" y="7815"/>
                    <a:pt x="13900" y="6812"/>
                    <a:pt x="13277" y="6310"/>
                  </a:cubicBezTo>
                  <a:cubicBezTo>
                    <a:pt x="12669" y="5801"/>
                    <a:pt x="11970" y="5550"/>
                    <a:pt x="11172" y="5550"/>
                  </a:cubicBezTo>
                  <a:close/>
                  <a:moveTo>
                    <a:pt x="11172" y="123"/>
                  </a:moveTo>
                  <a:cubicBezTo>
                    <a:pt x="14478" y="123"/>
                    <a:pt x="17070" y="1301"/>
                    <a:pt x="18933" y="3665"/>
                  </a:cubicBezTo>
                  <a:cubicBezTo>
                    <a:pt x="21152" y="6454"/>
                    <a:pt x="22262" y="11099"/>
                    <a:pt x="22262" y="17575"/>
                  </a:cubicBezTo>
                  <a:cubicBezTo>
                    <a:pt x="22262" y="24036"/>
                    <a:pt x="21152" y="28681"/>
                    <a:pt x="18910" y="31509"/>
                  </a:cubicBezTo>
                  <a:cubicBezTo>
                    <a:pt x="17063" y="33842"/>
                    <a:pt x="14478" y="35005"/>
                    <a:pt x="11172" y="35005"/>
                  </a:cubicBezTo>
                  <a:cubicBezTo>
                    <a:pt x="7850" y="35005"/>
                    <a:pt x="5166" y="33728"/>
                    <a:pt x="3137" y="31174"/>
                  </a:cubicBezTo>
                  <a:cubicBezTo>
                    <a:pt x="1100" y="28620"/>
                    <a:pt x="81" y="24059"/>
                    <a:pt x="81" y="17507"/>
                  </a:cubicBezTo>
                  <a:cubicBezTo>
                    <a:pt x="81" y="11076"/>
                    <a:pt x="1199" y="6447"/>
                    <a:pt x="3441" y="3612"/>
                  </a:cubicBezTo>
                  <a:cubicBezTo>
                    <a:pt x="5288" y="1286"/>
                    <a:pt x="7865" y="123"/>
                    <a:pt x="11172" y="123"/>
                  </a:cubicBezTo>
                  <a:close/>
                </a:path>
              </a:pathLst>
            </a:custGeom>
            <a:solidFill>
              <a:srgbClr val="231F20"/>
            </a:solidFill>
            <a:ln w="7575" cap="flat">
              <a:noFill/>
              <a:prstDash val="solid"/>
              <a:round/>
            </a:ln>
          </p:spPr>
          <p:txBody>
            <a:bodyPr rtlCol="0" anchor="ctr"/>
            <a:lstStyle/>
            <a:p>
              <a:endParaRPr lang="en-GB"/>
            </a:p>
          </p:txBody>
        </p:sp>
        <p:sp>
          <p:nvSpPr>
            <p:cNvPr id="961" name="Freeform: Shape 960">
              <a:extLst>
                <a:ext uri="{FF2B5EF4-FFF2-40B4-BE49-F238E27FC236}">
                  <a16:creationId xmlns:a16="http://schemas.microsoft.com/office/drawing/2014/main" id="{C688D284-1BAF-4F87-BB3D-52F654782076}"/>
                </a:ext>
              </a:extLst>
            </p:cNvPr>
            <p:cNvSpPr/>
            <p:nvPr/>
          </p:nvSpPr>
          <p:spPr>
            <a:xfrm>
              <a:off x="831979" y="3629210"/>
              <a:ext cx="146271" cy="48124"/>
            </a:xfrm>
            <a:custGeom>
              <a:avLst/>
              <a:gdLst>
                <a:gd name="connsiteX0" fmla="*/ 142263 w 146271"/>
                <a:gd name="connsiteY0" fmla="*/ 10721 h 48124"/>
                <a:gd name="connsiteX1" fmla="*/ 122310 w 146271"/>
                <a:gd name="connsiteY1" fmla="*/ 109 h 48124"/>
                <a:gd name="connsiteX2" fmla="*/ 102729 w 146271"/>
                <a:gd name="connsiteY2" fmla="*/ 10234 h 48124"/>
                <a:gd name="connsiteX3" fmla="*/ 1380 w 146271"/>
                <a:gd name="connsiteY3" fmla="*/ 22761 h 48124"/>
                <a:gd name="connsiteX4" fmla="*/ 1380 w 146271"/>
                <a:gd name="connsiteY4" fmla="*/ 25589 h 48124"/>
                <a:gd name="connsiteX5" fmla="*/ 102690 w 146271"/>
                <a:gd name="connsiteY5" fmla="*/ 38108 h 48124"/>
                <a:gd name="connsiteX6" fmla="*/ 108855 w 146271"/>
                <a:gd name="connsiteY6" fmla="*/ 44121 h 48124"/>
                <a:gd name="connsiteX7" fmla="*/ 122310 w 146271"/>
                <a:gd name="connsiteY7" fmla="*/ 48233 h 48124"/>
                <a:gd name="connsiteX8" fmla="*/ 135764 w 146271"/>
                <a:gd name="connsiteY8" fmla="*/ 44121 h 48124"/>
                <a:gd name="connsiteX9" fmla="*/ 146368 w 146271"/>
                <a:gd name="connsiteY9" fmla="*/ 24175 h 48124"/>
                <a:gd name="connsiteX10" fmla="*/ 142263 w 146271"/>
                <a:gd name="connsiteY10" fmla="*/ 10721 h 48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271" h="48124">
                  <a:moveTo>
                    <a:pt x="142263" y="10721"/>
                  </a:moveTo>
                  <a:cubicBezTo>
                    <a:pt x="137938" y="4320"/>
                    <a:pt x="130618" y="109"/>
                    <a:pt x="122310" y="109"/>
                  </a:cubicBezTo>
                  <a:cubicBezTo>
                    <a:pt x="114222" y="109"/>
                    <a:pt x="107092" y="4115"/>
                    <a:pt x="102729" y="10234"/>
                  </a:cubicBezTo>
                  <a:lnTo>
                    <a:pt x="1380" y="22761"/>
                  </a:lnTo>
                  <a:cubicBezTo>
                    <a:pt x="-331" y="22921"/>
                    <a:pt x="-331" y="25422"/>
                    <a:pt x="1380" y="25589"/>
                  </a:cubicBezTo>
                  <a:lnTo>
                    <a:pt x="102690" y="38108"/>
                  </a:lnTo>
                  <a:cubicBezTo>
                    <a:pt x="104370" y="40465"/>
                    <a:pt x="106461" y="42510"/>
                    <a:pt x="108855" y="44121"/>
                  </a:cubicBezTo>
                  <a:cubicBezTo>
                    <a:pt x="112694" y="46721"/>
                    <a:pt x="117323" y="48233"/>
                    <a:pt x="122310" y="48233"/>
                  </a:cubicBezTo>
                  <a:cubicBezTo>
                    <a:pt x="127296" y="48233"/>
                    <a:pt x="131925" y="46721"/>
                    <a:pt x="135764" y="44121"/>
                  </a:cubicBezTo>
                  <a:cubicBezTo>
                    <a:pt x="142164" y="39804"/>
                    <a:pt x="146368" y="32476"/>
                    <a:pt x="146368" y="24175"/>
                  </a:cubicBezTo>
                  <a:cubicBezTo>
                    <a:pt x="146368" y="19189"/>
                    <a:pt x="144855" y="14559"/>
                    <a:pt x="142263" y="10721"/>
                  </a:cubicBezTo>
                  <a:close/>
                </a:path>
              </a:pathLst>
            </a:custGeom>
            <a:solidFill>
              <a:srgbClr val="231F20"/>
            </a:solidFill>
            <a:ln w="7575" cap="flat">
              <a:noFill/>
              <a:prstDash val="solid"/>
              <a:round/>
            </a:ln>
          </p:spPr>
          <p:txBody>
            <a:bodyPr rtlCol="0" anchor="ctr"/>
            <a:lstStyle/>
            <a:p>
              <a:endParaRPr lang="en-GB"/>
            </a:p>
          </p:txBody>
        </p:sp>
        <p:sp>
          <p:nvSpPr>
            <p:cNvPr id="962" name="Freeform: Shape 961">
              <a:extLst>
                <a:ext uri="{FF2B5EF4-FFF2-40B4-BE49-F238E27FC236}">
                  <a16:creationId xmlns:a16="http://schemas.microsoft.com/office/drawing/2014/main" id="{F95E2C21-CB14-45AD-AE69-F4A690CAAEBD}"/>
                </a:ext>
              </a:extLst>
            </p:cNvPr>
            <p:cNvSpPr/>
            <p:nvPr/>
          </p:nvSpPr>
          <p:spPr>
            <a:xfrm>
              <a:off x="942402" y="3641471"/>
              <a:ext cx="23602" cy="23602"/>
            </a:xfrm>
            <a:custGeom>
              <a:avLst/>
              <a:gdLst>
                <a:gd name="connsiteX0" fmla="*/ 23720 w 23602"/>
                <a:gd name="connsiteY0" fmla="*/ 11914 h 23602"/>
                <a:gd name="connsiteX1" fmla="*/ 11922 w 23602"/>
                <a:gd name="connsiteY1" fmla="*/ 23712 h 23602"/>
                <a:gd name="connsiteX2" fmla="*/ 117 w 23602"/>
                <a:gd name="connsiteY2" fmla="*/ 11914 h 23602"/>
                <a:gd name="connsiteX3" fmla="*/ 11922 w 23602"/>
                <a:gd name="connsiteY3" fmla="*/ 109 h 23602"/>
                <a:gd name="connsiteX4" fmla="*/ 23720 w 23602"/>
                <a:gd name="connsiteY4" fmla="*/ 11914 h 23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02" h="23602">
                  <a:moveTo>
                    <a:pt x="23720" y="11914"/>
                  </a:moveTo>
                  <a:cubicBezTo>
                    <a:pt x="23720" y="18429"/>
                    <a:pt x="18437" y="23712"/>
                    <a:pt x="11922" y="23712"/>
                  </a:cubicBezTo>
                  <a:cubicBezTo>
                    <a:pt x="5400" y="23712"/>
                    <a:pt x="117" y="18429"/>
                    <a:pt x="117" y="11914"/>
                  </a:cubicBezTo>
                  <a:cubicBezTo>
                    <a:pt x="117" y="5400"/>
                    <a:pt x="5400" y="109"/>
                    <a:pt x="11922" y="109"/>
                  </a:cubicBezTo>
                  <a:cubicBezTo>
                    <a:pt x="18437" y="109"/>
                    <a:pt x="23720" y="5400"/>
                    <a:pt x="23720" y="11914"/>
                  </a:cubicBezTo>
                  <a:close/>
                </a:path>
              </a:pathLst>
            </a:custGeom>
            <a:solidFill>
              <a:schemeClr val="bg1">
                <a:lumMod val="75000"/>
              </a:schemeClr>
            </a:solidFill>
            <a:ln w="7575" cap="flat">
              <a:noFill/>
              <a:prstDash val="solid"/>
              <a:round/>
            </a:ln>
          </p:spPr>
          <p:txBody>
            <a:bodyPr rtlCol="0" anchor="ctr"/>
            <a:lstStyle/>
            <a:p>
              <a:endParaRPr lang="en-GB"/>
            </a:p>
          </p:txBody>
        </p:sp>
        <p:sp>
          <p:nvSpPr>
            <p:cNvPr id="963" name="Freeform: Shape 962">
              <a:extLst>
                <a:ext uri="{FF2B5EF4-FFF2-40B4-BE49-F238E27FC236}">
                  <a16:creationId xmlns:a16="http://schemas.microsoft.com/office/drawing/2014/main" id="{A24BCCC4-0B8B-4BFD-8602-ED88889F64D6}"/>
                </a:ext>
              </a:extLst>
            </p:cNvPr>
            <p:cNvSpPr/>
            <p:nvPr/>
          </p:nvSpPr>
          <p:spPr>
            <a:xfrm>
              <a:off x="1165100" y="4233744"/>
              <a:ext cx="92349" cy="135789"/>
            </a:xfrm>
            <a:custGeom>
              <a:avLst/>
              <a:gdLst>
                <a:gd name="connsiteX0" fmla="*/ 21599 w 92349"/>
                <a:gd name="connsiteY0" fmla="*/ 70952 h 135789"/>
                <a:gd name="connsiteX1" fmla="*/ 26539 w 92349"/>
                <a:gd name="connsiteY1" fmla="*/ 70618 h 135789"/>
                <a:gd name="connsiteX2" fmla="*/ 26866 w 92349"/>
                <a:gd name="connsiteY2" fmla="*/ 75566 h 135789"/>
                <a:gd name="connsiteX3" fmla="*/ 23126 w 92349"/>
                <a:gd name="connsiteY3" fmla="*/ 102011 h 135789"/>
                <a:gd name="connsiteX4" fmla="*/ 39355 w 92349"/>
                <a:gd name="connsiteY4" fmla="*/ 114653 h 135789"/>
                <a:gd name="connsiteX5" fmla="*/ 41674 w 92349"/>
                <a:gd name="connsiteY5" fmla="*/ 119023 h 135789"/>
                <a:gd name="connsiteX6" fmla="*/ 38329 w 92349"/>
                <a:gd name="connsiteY6" fmla="*/ 121494 h 135789"/>
                <a:gd name="connsiteX7" fmla="*/ 37295 w 92349"/>
                <a:gd name="connsiteY7" fmla="*/ 121334 h 135789"/>
                <a:gd name="connsiteX8" fmla="*/ 16954 w 92349"/>
                <a:gd name="connsiteY8" fmla="*/ 105318 h 135789"/>
                <a:gd name="connsiteX9" fmla="*/ 21599 w 92349"/>
                <a:gd name="connsiteY9" fmla="*/ 70952 h 135789"/>
                <a:gd name="connsiteX10" fmla="*/ 23438 w 92349"/>
                <a:gd name="connsiteY10" fmla="*/ 130038 h 135789"/>
                <a:gd name="connsiteX11" fmla="*/ 86469 w 92349"/>
                <a:gd name="connsiteY11" fmla="*/ 112950 h 135789"/>
                <a:gd name="connsiteX12" fmla="*/ 86469 w 92349"/>
                <a:gd name="connsiteY12" fmla="*/ 67007 h 135789"/>
                <a:gd name="connsiteX13" fmla="*/ 49192 w 92349"/>
                <a:gd name="connsiteY13" fmla="*/ 1993 h 135789"/>
                <a:gd name="connsiteX14" fmla="*/ 43627 w 92349"/>
                <a:gd name="connsiteY14" fmla="*/ 1993 h 135789"/>
                <a:gd name="connsiteX15" fmla="*/ 6350 w 92349"/>
                <a:gd name="connsiteY15" fmla="*/ 67007 h 135789"/>
                <a:gd name="connsiteX16" fmla="*/ 23438 w 92349"/>
                <a:gd name="connsiteY16" fmla="*/ 130038 h 13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49" h="135789">
                  <a:moveTo>
                    <a:pt x="21599" y="70952"/>
                  </a:moveTo>
                  <a:cubicBezTo>
                    <a:pt x="22883" y="69485"/>
                    <a:pt x="25095" y="69364"/>
                    <a:pt x="26539" y="70618"/>
                  </a:cubicBezTo>
                  <a:cubicBezTo>
                    <a:pt x="27991" y="71895"/>
                    <a:pt x="28143" y="74107"/>
                    <a:pt x="26866" y="75566"/>
                  </a:cubicBezTo>
                  <a:cubicBezTo>
                    <a:pt x="20132" y="83282"/>
                    <a:pt x="18657" y="93658"/>
                    <a:pt x="23126" y="102011"/>
                  </a:cubicBezTo>
                  <a:cubicBezTo>
                    <a:pt x="27657" y="110495"/>
                    <a:pt x="36702" y="113839"/>
                    <a:pt x="39355" y="114653"/>
                  </a:cubicBezTo>
                  <a:cubicBezTo>
                    <a:pt x="41210" y="115223"/>
                    <a:pt x="42244" y="117176"/>
                    <a:pt x="41674" y="119023"/>
                  </a:cubicBezTo>
                  <a:cubicBezTo>
                    <a:pt x="41210" y="120528"/>
                    <a:pt x="39827" y="121494"/>
                    <a:pt x="38329" y="121494"/>
                  </a:cubicBezTo>
                  <a:cubicBezTo>
                    <a:pt x="37995" y="121494"/>
                    <a:pt x="37637" y="121448"/>
                    <a:pt x="37295" y="121334"/>
                  </a:cubicBezTo>
                  <a:cubicBezTo>
                    <a:pt x="33061" y="120034"/>
                    <a:pt x="22587" y="115861"/>
                    <a:pt x="16954" y="105318"/>
                  </a:cubicBezTo>
                  <a:cubicBezTo>
                    <a:pt x="11094" y="94372"/>
                    <a:pt x="12918" y="80887"/>
                    <a:pt x="21599" y="70952"/>
                  </a:cubicBezTo>
                  <a:close/>
                  <a:moveTo>
                    <a:pt x="23438" y="130038"/>
                  </a:moveTo>
                  <a:cubicBezTo>
                    <a:pt x="45566" y="142732"/>
                    <a:pt x="73782" y="135077"/>
                    <a:pt x="86469" y="112950"/>
                  </a:cubicBezTo>
                  <a:cubicBezTo>
                    <a:pt x="94906" y="98234"/>
                    <a:pt x="94306" y="80758"/>
                    <a:pt x="86469" y="67007"/>
                  </a:cubicBezTo>
                  <a:lnTo>
                    <a:pt x="49192" y="1993"/>
                  </a:lnTo>
                  <a:cubicBezTo>
                    <a:pt x="47960" y="-158"/>
                    <a:pt x="44866" y="-158"/>
                    <a:pt x="43627" y="1993"/>
                  </a:cubicBezTo>
                  <a:lnTo>
                    <a:pt x="6350" y="67007"/>
                  </a:lnTo>
                  <a:cubicBezTo>
                    <a:pt x="-6336" y="89135"/>
                    <a:pt x="1318" y="117351"/>
                    <a:pt x="23438" y="130038"/>
                  </a:cubicBezTo>
                  <a:close/>
                </a:path>
              </a:pathLst>
            </a:custGeom>
            <a:solidFill>
              <a:srgbClr val="231F20"/>
            </a:solidFill>
            <a:ln w="7575" cap="flat">
              <a:noFill/>
              <a:prstDash val="solid"/>
              <a:round/>
            </a:ln>
          </p:spPr>
          <p:txBody>
            <a:bodyPr rtlCol="0" anchor="ctr"/>
            <a:lstStyle/>
            <a:p>
              <a:endParaRPr lang="en-GB"/>
            </a:p>
          </p:txBody>
        </p:sp>
        <p:sp>
          <p:nvSpPr>
            <p:cNvPr id="964" name="Freeform: Shape 963">
              <a:extLst>
                <a:ext uri="{FF2B5EF4-FFF2-40B4-BE49-F238E27FC236}">
                  <a16:creationId xmlns:a16="http://schemas.microsoft.com/office/drawing/2014/main" id="{ADB0C82E-0729-4459-B02D-5FF4A63458FE}"/>
                </a:ext>
              </a:extLst>
            </p:cNvPr>
            <p:cNvSpPr/>
            <p:nvPr/>
          </p:nvSpPr>
          <p:spPr>
            <a:xfrm>
              <a:off x="1211171" y="3469733"/>
              <a:ext cx="413559" cy="691959"/>
            </a:xfrm>
            <a:custGeom>
              <a:avLst/>
              <a:gdLst>
                <a:gd name="connsiteX0" fmla="*/ 64914 w 413559"/>
                <a:gd name="connsiteY0" fmla="*/ 620296 h 691959"/>
                <a:gd name="connsiteX1" fmla="*/ 78734 w 413559"/>
                <a:gd name="connsiteY1" fmla="*/ 620296 h 691959"/>
                <a:gd name="connsiteX2" fmla="*/ 78734 w 413559"/>
                <a:gd name="connsiteY2" fmla="*/ 588340 h 691959"/>
                <a:gd name="connsiteX3" fmla="*/ 64914 w 413559"/>
                <a:gd name="connsiteY3" fmla="*/ 588340 h 691959"/>
                <a:gd name="connsiteX4" fmla="*/ 64914 w 413559"/>
                <a:gd name="connsiteY4" fmla="*/ 565520 h 691959"/>
                <a:gd name="connsiteX5" fmla="*/ 78734 w 413559"/>
                <a:gd name="connsiteY5" fmla="*/ 565520 h 691959"/>
                <a:gd name="connsiteX6" fmla="*/ 78734 w 413559"/>
                <a:gd name="connsiteY6" fmla="*/ 533564 h 691959"/>
                <a:gd name="connsiteX7" fmla="*/ 64914 w 413559"/>
                <a:gd name="connsiteY7" fmla="*/ 533564 h 691959"/>
                <a:gd name="connsiteX8" fmla="*/ 64914 w 413559"/>
                <a:gd name="connsiteY8" fmla="*/ 510745 h 691959"/>
                <a:gd name="connsiteX9" fmla="*/ 78734 w 413559"/>
                <a:gd name="connsiteY9" fmla="*/ 510745 h 691959"/>
                <a:gd name="connsiteX10" fmla="*/ 78734 w 413559"/>
                <a:gd name="connsiteY10" fmla="*/ 478796 h 691959"/>
                <a:gd name="connsiteX11" fmla="*/ 64914 w 413559"/>
                <a:gd name="connsiteY11" fmla="*/ 478796 h 691959"/>
                <a:gd name="connsiteX12" fmla="*/ 64914 w 413559"/>
                <a:gd name="connsiteY12" fmla="*/ 463168 h 691959"/>
                <a:gd name="connsiteX13" fmla="*/ 268251 w 413559"/>
                <a:gd name="connsiteY13" fmla="*/ 463168 h 691959"/>
                <a:gd name="connsiteX14" fmla="*/ 268251 w 413559"/>
                <a:gd name="connsiteY14" fmla="*/ 495208 h 691959"/>
                <a:gd name="connsiteX15" fmla="*/ 283476 w 413559"/>
                <a:gd name="connsiteY15" fmla="*/ 510395 h 691959"/>
                <a:gd name="connsiteX16" fmla="*/ 331099 w 413559"/>
                <a:gd name="connsiteY16" fmla="*/ 510395 h 691959"/>
                <a:gd name="connsiteX17" fmla="*/ 346286 w 413559"/>
                <a:gd name="connsiteY17" fmla="*/ 495208 h 691959"/>
                <a:gd name="connsiteX18" fmla="*/ 346286 w 413559"/>
                <a:gd name="connsiteY18" fmla="*/ 463168 h 691959"/>
                <a:gd name="connsiteX19" fmla="*/ 391932 w 413559"/>
                <a:gd name="connsiteY19" fmla="*/ 463168 h 691959"/>
                <a:gd name="connsiteX20" fmla="*/ 391932 w 413559"/>
                <a:gd name="connsiteY20" fmla="*/ 635917 h 691959"/>
                <a:gd name="connsiteX21" fmla="*/ 64914 w 413559"/>
                <a:gd name="connsiteY21" fmla="*/ 635917 h 691959"/>
                <a:gd name="connsiteX22" fmla="*/ 64914 w 413559"/>
                <a:gd name="connsiteY22" fmla="*/ 620296 h 691959"/>
                <a:gd name="connsiteX23" fmla="*/ 81326 w 413559"/>
                <a:gd name="connsiteY23" fmla="*/ 395144 h 691959"/>
                <a:gd name="connsiteX24" fmla="*/ 106866 w 413559"/>
                <a:gd name="connsiteY24" fmla="*/ 395144 h 691959"/>
                <a:gd name="connsiteX25" fmla="*/ 106866 w 413559"/>
                <a:gd name="connsiteY25" fmla="*/ 441223 h 691959"/>
                <a:gd name="connsiteX26" fmla="*/ 81326 w 413559"/>
                <a:gd name="connsiteY26" fmla="*/ 441223 h 691959"/>
                <a:gd name="connsiteX27" fmla="*/ 81326 w 413559"/>
                <a:gd name="connsiteY27" fmla="*/ 395144 h 691959"/>
                <a:gd name="connsiteX28" fmla="*/ 143687 w 413559"/>
                <a:gd name="connsiteY28" fmla="*/ 115961 h 691959"/>
                <a:gd name="connsiteX29" fmla="*/ 143687 w 413559"/>
                <a:gd name="connsiteY29" fmla="*/ 99025 h 691959"/>
                <a:gd name="connsiteX30" fmla="*/ 266366 w 413559"/>
                <a:gd name="connsiteY30" fmla="*/ 99025 h 691959"/>
                <a:gd name="connsiteX31" fmla="*/ 266366 w 413559"/>
                <a:gd name="connsiteY31" fmla="*/ 115961 h 691959"/>
                <a:gd name="connsiteX32" fmla="*/ 205046 w 413559"/>
                <a:gd name="connsiteY32" fmla="*/ 177281 h 691959"/>
                <a:gd name="connsiteX33" fmla="*/ 143687 w 413559"/>
                <a:gd name="connsiteY33" fmla="*/ 115961 h 691959"/>
                <a:gd name="connsiteX34" fmla="*/ 175948 w 413559"/>
                <a:gd name="connsiteY34" fmla="*/ 64705 h 691959"/>
                <a:gd name="connsiteX35" fmla="*/ 178144 w 413559"/>
                <a:gd name="connsiteY35" fmla="*/ 66894 h 691959"/>
                <a:gd name="connsiteX36" fmla="*/ 231909 w 413559"/>
                <a:gd name="connsiteY36" fmla="*/ 66894 h 691959"/>
                <a:gd name="connsiteX37" fmla="*/ 234105 w 413559"/>
                <a:gd name="connsiteY37" fmla="*/ 64705 h 691959"/>
                <a:gd name="connsiteX38" fmla="*/ 234105 w 413559"/>
                <a:gd name="connsiteY38" fmla="*/ 29465 h 691959"/>
                <a:gd name="connsiteX39" fmla="*/ 266366 w 413559"/>
                <a:gd name="connsiteY39" fmla="*/ 83442 h 691959"/>
                <a:gd name="connsiteX40" fmla="*/ 266366 w 413559"/>
                <a:gd name="connsiteY40" fmla="*/ 85859 h 691959"/>
                <a:gd name="connsiteX41" fmla="*/ 143687 w 413559"/>
                <a:gd name="connsiteY41" fmla="*/ 85859 h 691959"/>
                <a:gd name="connsiteX42" fmla="*/ 143687 w 413559"/>
                <a:gd name="connsiteY42" fmla="*/ 83442 h 691959"/>
                <a:gd name="connsiteX43" fmla="*/ 175948 w 413559"/>
                <a:gd name="connsiteY43" fmla="*/ 29465 h 691959"/>
                <a:gd name="connsiteX44" fmla="*/ 175948 w 413559"/>
                <a:gd name="connsiteY44" fmla="*/ 64705 h 691959"/>
                <a:gd name="connsiteX45" fmla="*/ 180729 w 413559"/>
                <a:gd name="connsiteY45" fmla="*/ 27093 h 691959"/>
                <a:gd name="connsiteX46" fmla="*/ 205046 w 413559"/>
                <a:gd name="connsiteY46" fmla="*/ 22084 h 691959"/>
                <a:gd name="connsiteX47" fmla="*/ 229317 w 413559"/>
                <a:gd name="connsiteY47" fmla="*/ 27093 h 691959"/>
                <a:gd name="connsiteX48" fmla="*/ 229719 w 413559"/>
                <a:gd name="connsiteY48" fmla="*/ 27268 h 691959"/>
                <a:gd name="connsiteX49" fmla="*/ 229719 w 413559"/>
                <a:gd name="connsiteY49" fmla="*/ 62508 h 691959"/>
                <a:gd name="connsiteX50" fmla="*/ 180341 w 413559"/>
                <a:gd name="connsiteY50" fmla="*/ 62508 h 691959"/>
                <a:gd name="connsiteX51" fmla="*/ 180341 w 413559"/>
                <a:gd name="connsiteY51" fmla="*/ 27268 h 691959"/>
                <a:gd name="connsiteX52" fmla="*/ 180729 w 413559"/>
                <a:gd name="connsiteY52" fmla="*/ 27093 h 691959"/>
                <a:gd name="connsiteX53" fmla="*/ 76940 w 413559"/>
                <a:gd name="connsiteY53" fmla="*/ 295862 h 691959"/>
                <a:gd name="connsiteX54" fmla="*/ 76940 w 413559"/>
                <a:gd name="connsiteY54" fmla="*/ 220943 h 691959"/>
                <a:gd name="connsiteX55" fmla="*/ 99980 w 413559"/>
                <a:gd name="connsiteY55" fmla="*/ 197865 h 691959"/>
                <a:gd name="connsiteX56" fmla="*/ 172572 w 413559"/>
                <a:gd name="connsiteY56" fmla="*/ 197865 h 691959"/>
                <a:gd name="connsiteX57" fmla="*/ 172572 w 413559"/>
                <a:gd name="connsiteY57" fmla="*/ 182982 h 691959"/>
                <a:gd name="connsiteX58" fmla="*/ 205046 w 413559"/>
                <a:gd name="connsiteY58" fmla="*/ 190447 h 691959"/>
                <a:gd name="connsiteX59" fmla="*/ 237488 w 413559"/>
                <a:gd name="connsiteY59" fmla="*/ 182982 h 691959"/>
                <a:gd name="connsiteX60" fmla="*/ 237488 w 413559"/>
                <a:gd name="connsiteY60" fmla="*/ 197865 h 691959"/>
                <a:gd name="connsiteX61" fmla="*/ 310081 w 413559"/>
                <a:gd name="connsiteY61" fmla="*/ 197865 h 691959"/>
                <a:gd name="connsiteX62" fmla="*/ 333121 w 413559"/>
                <a:gd name="connsiteY62" fmla="*/ 220943 h 691959"/>
                <a:gd name="connsiteX63" fmla="*/ 333121 w 413559"/>
                <a:gd name="connsiteY63" fmla="*/ 495208 h 691959"/>
                <a:gd name="connsiteX64" fmla="*/ 331099 w 413559"/>
                <a:gd name="connsiteY64" fmla="*/ 497230 h 691959"/>
                <a:gd name="connsiteX65" fmla="*/ 283476 w 413559"/>
                <a:gd name="connsiteY65" fmla="*/ 497230 h 691959"/>
                <a:gd name="connsiteX66" fmla="*/ 281416 w 413559"/>
                <a:gd name="connsiteY66" fmla="*/ 495208 h 691959"/>
                <a:gd name="connsiteX67" fmla="*/ 281416 w 413559"/>
                <a:gd name="connsiteY67" fmla="*/ 449128 h 691959"/>
                <a:gd name="connsiteX68" fmla="*/ 261356 w 413559"/>
                <a:gd name="connsiteY68" fmla="*/ 449128 h 691959"/>
                <a:gd name="connsiteX69" fmla="*/ 256271 w 413559"/>
                <a:gd name="connsiteY69" fmla="*/ 445176 h 691959"/>
                <a:gd name="connsiteX70" fmla="*/ 260703 w 413559"/>
                <a:gd name="connsiteY70" fmla="*/ 440220 h 691959"/>
                <a:gd name="connsiteX71" fmla="*/ 294407 w 413559"/>
                <a:gd name="connsiteY71" fmla="*/ 440220 h 691959"/>
                <a:gd name="connsiteX72" fmla="*/ 294407 w 413559"/>
                <a:gd name="connsiteY72" fmla="*/ 252983 h 691959"/>
                <a:gd name="connsiteX73" fmla="*/ 281241 w 413559"/>
                <a:gd name="connsiteY73" fmla="*/ 252983 h 691959"/>
                <a:gd name="connsiteX74" fmla="*/ 281241 w 413559"/>
                <a:gd name="connsiteY74" fmla="*/ 427046 h 691959"/>
                <a:gd name="connsiteX75" fmla="*/ 260703 w 413559"/>
                <a:gd name="connsiteY75" fmla="*/ 427046 h 691959"/>
                <a:gd name="connsiteX76" fmla="*/ 243501 w 413559"/>
                <a:gd name="connsiteY76" fmla="*/ 441094 h 691959"/>
                <a:gd name="connsiteX77" fmla="*/ 238758 w 413559"/>
                <a:gd name="connsiteY77" fmla="*/ 441094 h 691959"/>
                <a:gd name="connsiteX78" fmla="*/ 238758 w 413559"/>
                <a:gd name="connsiteY78" fmla="*/ 441223 h 691959"/>
                <a:gd name="connsiteX79" fmla="*/ 128812 w 413559"/>
                <a:gd name="connsiteY79" fmla="*/ 441223 h 691959"/>
                <a:gd name="connsiteX80" fmla="*/ 128812 w 413559"/>
                <a:gd name="connsiteY80" fmla="*/ 252983 h 691959"/>
                <a:gd name="connsiteX81" fmla="*/ 115646 w 413559"/>
                <a:gd name="connsiteY81" fmla="*/ 252983 h 691959"/>
                <a:gd name="connsiteX82" fmla="*/ 115646 w 413559"/>
                <a:gd name="connsiteY82" fmla="*/ 373198 h 691959"/>
                <a:gd name="connsiteX83" fmla="*/ 104890 w 413559"/>
                <a:gd name="connsiteY83" fmla="*/ 373198 h 691959"/>
                <a:gd name="connsiteX84" fmla="*/ 104981 w 413559"/>
                <a:gd name="connsiteY84" fmla="*/ 372013 h 691959"/>
                <a:gd name="connsiteX85" fmla="*/ 104981 w 413559"/>
                <a:gd name="connsiteY85" fmla="*/ 310221 h 691959"/>
                <a:gd name="connsiteX86" fmla="*/ 90630 w 413559"/>
                <a:gd name="connsiteY86" fmla="*/ 295862 h 691959"/>
                <a:gd name="connsiteX87" fmla="*/ 76940 w 413559"/>
                <a:gd name="connsiteY87" fmla="*/ 295862 h 691959"/>
                <a:gd name="connsiteX88" fmla="*/ 45333 w 413559"/>
                <a:gd name="connsiteY88" fmla="*/ 310221 h 691959"/>
                <a:gd name="connsiteX89" fmla="*/ 46519 w 413559"/>
                <a:gd name="connsiteY89" fmla="*/ 309035 h 691959"/>
                <a:gd name="connsiteX90" fmla="*/ 90630 w 413559"/>
                <a:gd name="connsiteY90" fmla="*/ 309035 h 691959"/>
                <a:gd name="connsiteX91" fmla="*/ 91816 w 413559"/>
                <a:gd name="connsiteY91" fmla="*/ 310221 h 691959"/>
                <a:gd name="connsiteX92" fmla="*/ 91816 w 413559"/>
                <a:gd name="connsiteY92" fmla="*/ 372013 h 691959"/>
                <a:gd name="connsiteX93" fmla="*/ 90630 w 413559"/>
                <a:gd name="connsiteY93" fmla="*/ 373198 h 691959"/>
                <a:gd name="connsiteX94" fmla="*/ 46519 w 413559"/>
                <a:gd name="connsiteY94" fmla="*/ 373198 h 691959"/>
                <a:gd name="connsiteX95" fmla="*/ 45333 w 413559"/>
                <a:gd name="connsiteY95" fmla="*/ 372013 h 691959"/>
                <a:gd name="connsiteX96" fmla="*/ 45333 w 413559"/>
                <a:gd name="connsiteY96" fmla="*/ 310221 h 691959"/>
                <a:gd name="connsiteX97" fmla="*/ 13476 w 413559"/>
                <a:gd name="connsiteY97" fmla="*/ 428894 h 691959"/>
                <a:gd name="connsiteX98" fmla="*/ 30412 w 413559"/>
                <a:gd name="connsiteY98" fmla="*/ 428894 h 691959"/>
                <a:gd name="connsiteX99" fmla="*/ 30412 w 413559"/>
                <a:gd name="connsiteY99" fmla="*/ 670199 h 691959"/>
                <a:gd name="connsiteX100" fmla="*/ 13476 w 413559"/>
                <a:gd name="connsiteY100" fmla="*/ 670199 h 691959"/>
                <a:gd name="connsiteX101" fmla="*/ 13476 w 413559"/>
                <a:gd name="connsiteY101" fmla="*/ 428894 h 691959"/>
                <a:gd name="connsiteX102" fmla="*/ 51741 w 413559"/>
                <a:gd name="connsiteY102" fmla="*/ 670199 h 691959"/>
                <a:gd name="connsiteX103" fmla="*/ 34805 w 413559"/>
                <a:gd name="connsiteY103" fmla="*/ 670199 h 691959"/>
                <a:gd name="connsiteX104" fmla="*/ 34805 w 413559"/>
                <a:gd name="connsiteY104" fmla="*/ 428894 h 691959"/>
                <a:gd name="connsiteX105" fmla="*/ 51741 w 413559"/>
                <a:gd name="connsiteY105" fmla="*/ 428894 h 691959"/>
                <a:gd name="connsiteX106" fmla="*/ 51741 w 413559"/>
                <a:gd name="connsiteY106" fmla="*/ 670199 h 691959"/>
                <a:gd name="connsiteX107" fmla="*/ 311 w 413559"/>
                <a:gd name="connsiteY107" fmla="*/ 657862 h 691959"/>
                <a:gd name="connsiteX108" fmla="*/ 311 w 413559"/>
                <a:gd name="connsiteY108" fmla="*/ 692136 h 691959"/>
                <a:gd name="connsiteX109" fmla="*/ 73686 w 413559"/>
                <a:gd name="connsiteY109" fmla="*/ 692136 h 691959"/>
                <a:gd name="connsiteX110" fmla="*/ 73686 w 413559"/>
                <a:gd name="connsiteY110" fmla="*/ 657862 h 691959"/>
                <a:gd name="connsiteX111" fmla="*/ 413870 w 413559"/>
                <a:gd name="connsiteY111" fmla="*/ 657862 h 691959"/>
                <a:gd name="connsiteX112" fmla="*/ 413870 w 413559"/>
                <a:gd name="connsiteY112" fmla="*/ 441223 h 691959"/>
                <a:gd name="connsiteX113" fmla="*/ 355058 w 413559"/>
                <a:gd name="connsiteY113" fmla="*/ 441223 h 691959"/>
                <a:gd name="connsiteX114" fmla="*/ 355058 w 413559"/>
                <a:gd name="connsiteY114" fmla="*/ 220943 h 691959"/>
                <a:gd name="connsiteX115" fmla="*/ 310081 w 413559"/>
                <a:gd name="connsiteY115" fmla="*/ 175920 h 691959"/>
                <a:gd name="connsiteX116" fmla="*/ 262763 w 413559"/>
                <a:gd name="connsiteY116" fmla="*/ 175920 h 691959"/>
                <a:gd name="connsiteX117" fmla="*/ 288311 w 413559"/>
                <a:gd name="connsiteY117" fmla="*/ 115961 h 691959"/>
                <a:gd name="connsiteX118" fmla="*/ 288311 w 413559"/>
                <a:gd name="connsiteY118" fmla="*/ 83442 h 691959"/>
                <a:gd name="connsiteX119" fmla="*/ 205030 w 413559"/>
                <a:gd name="connsiteY119" fmla="*/ 177 h 691959"/>
                <a:gd name="connsiteX120" fmla="*/ 121750 w 413559"/>
                <a:gd name="connsiteY120" fmla="*/ 83442 h 691959"/>
                <a:gd name="connsiteX121" fmla="*/ 121750 w 413559"/>
                <a:gd name="connsiteY121" fmla="*/ 115961 h 691959"/>
                <a:gd name="connsiteX122" fmla="*/ 147290 w 413559"/>
                <a:gd name="connsiteY122" fmla="*/ 175920 h 691959"/>
                <a:gd name="connsiteX123" fmla="*/ 99980 w 413559"/>
                <a:gd name="connsiteY123" fmla="*/ 175920 h 691959"/>
                <a:gd name="connsiteX124" fmla="*/ 54987 w 413559"/>
                <a:gd name="connsiteY124" fmla="*/ 220943 h 691959"/>
                <a:gd name="connsiteX125" fmla="*/ 54987 w 413559"/>
                <a:gd name="connsiteY125" fmla="*/ 287090 h 691959"/>
                <a:gd name="connsiteX126" fmla="*/ 46519 w 413559"/>
                <a:gd name="connsiteY126" fmla="*/ 287090 h 691959"/>
                <a:gd name="connsiteX127" fmla="*/ 23388 w 413559"/>
                <a:gd name="connsiteY127" fmla="*/ 310221 h 691959"/>
                <a:gd name="connsiteX128" fmla="*/ 23388 w 413559"/>
                <a:gd name="connsiteY128" fmla="*/ 372013 h 691959"/>
                <a:gd name="connsiteX129" fmla="*/ 46519 w 413559"/>
                <a:gd name="connsiteY129" fmla="*/ 395144 h 691959"/>
                <a:gd name="connsiteX130" fmla="*/ 55778 w 413559"/>
                <a:gd name="connsiteY130" fmla="*/ 395144 h 691959"/>
                <a:gd name="connsiteX131" fmla="*/ 55778 w 413559"/>
                <a:gd name="connsiteY131" fmla="*/ 406948 h 691959"/>
                <a:gd name="connsiteX132" fmla="*/ 311 w 413559"/>
                <a:gd name="connsiteY132" fmla="*/ 406948 h 691959"/>
                <a:gd name="connsiteX133" fmla="*/ 311 w 413559"/>
                <a:gd name="connsiteY133" fmla="*/ 441223 h 691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413559" h="691959">
                  <a:moveTo>
                    <a:pt x="64914" y="620296"/>
                  </a:moveTo>
                  <a:lnTo>
                    <a:pt x="78734" y="620296"/>
                  </a:lnTo>
                  <a:lnTo>
                    <a:pt x="78734" y="588340"/>
                  </a:lnTo>
                  <a:lnTo>
                    <a:pt x="64914" y="588340"/>
                  </a:lnTo>
                  <a:lnTo>
                    <a:pt x="64914" y="565520"/>
                  </a:lnTo>
                  <a:lnTo>
                    <a:pt x="78734" y="565520"/>
                  </a:lnTo>
                  <a:lnTo>
                    <a:pt x="78734" y="533564"/>
                  </a:lnTo>
                  <a:lnTo>
                    <a:pt x="64914" y="533564"/>
                  </a:lnTo>
                  <a:lnTo>
                    <a:pt x="64914" y="510745"/>
                  </a:lnTo>
                  <a:lnTo>
                    <a:pt x="78734" y="510745"/>
                  </a:lnTo>
                  <a:lnTo>
                    <a:pt x="78734" y="478796"/>
                  </a:lnTo>
                  <a:lnTo>
                    <a:pt x="64914" y="478796"/>
                  </a:lnTo>
                  <a:lnTo>
                    <a:pt x="64914" y="463168"/>
                  </a:lnTo>
                  <a:lnTo>
                    <a:pt x="268251" y="463168"/>
                  </a:lnTo>
                  <a:lnTo>
                    <a:pt x="268251" y="495208"/>
                  </a:lnTo>
                  <a:cubicBezTo>
                    <a:pt x="268251" y="503592"/>
                    <a:pt x="275092" y="510395"/>
                    <a:pt x="283476" y="510395"/>
                  </a:cubicBezTo>
                  <a:lnTo>
                    <a:pt x="331099" y="510395"/>
                  </a:lnTo>
                  <a:cubicBezTo>
                    <a:pt x="339483" y="510395"/>
                    <a:pt x="346286" y="503592"/>
                    <a:pt x="346286" y="495208"/>
                  </a:cubicBezTo>
                  <a:lnTo>
                    <a:pt x="346286" y="463168"/>
                  </a:lnTo>
                  <a:cubicBezTo>
                    <a:pt x="364621" y="463168"/>
                    <a:pt x="339453" y="463168"/>
                    <a:pt x="391932" y="463168"/>
                  </a:cubicBezTo>
                  <a:lnTo>
                    <a:pt x="391932" y="635917"/>
                  </a:lnTo>
                  <a:lnTo>
                    <a:pt x="64914" y="635917"/>
                  </a:lnTo>
                  <a:lnTo>
                    <a:pt x="64914" y="620296"/>
                  </a:lnTo>
                  <a:close/>
                  <a:moveTo>
                    <a:pt x="81326" y="395144"/>
                  </a:moveTo>
                  <a:lnTo>
                    <a:pt x="106866" y="395144"/>
                  </a:lnTo>
                  <a:lnTo>
                    <a:pt x="106866" y="441223"/>
                  </a:lnTo>
                  <a:lnTo>
                    <a:pt x="81326" y="441223"/>
                  </a:lnTo>
                  <a:lnTo>
                    <a:pt x="81326" y="395144"/>
                  </a:lnTo>
                  <a:close/>
                  <a:moveTo>
                    <a:pt x="143687" y="115961"/>
                  </a:moveTo>
                  <a:lnTo>
                    <a:pt x="143687" y="99025"/>
                  </a:lnTo>
                  <a:lnTo>
                    <a:pt x="266366" y="99025"/>
                  </a:lnTo>
                  <a:lnTo>
                    <a:pt x="266366" y="115961"/>
                  </a:lnTo>
                  <a:cubicBezTo>
                    <a:pt x="266366" y="149703"/>
                    <a:pt x="238818" y="177281"/>
                    <a:pt x="205046" y="177281"/>
                  </a:cubicBezTo>
                  <a:cubicBezTo>
                    <a:pt x="171083" y="177281"/>
                    <a:pt x="143687" y="149566"/>
                    <a:pt x="143687" y="115961"/>
                  </a:cubicBezTo>
                  <a:close/>
                  <a:moveTo>
                    <a:pt x="175948" y="64705"/>
                  </a:moveTo>
                  <a:cubicBezTo>
                    <a:pt x="175948" y="65929"/>
                    <a:pt x="176913" y="66894"/>
                    <a:pt x="178144" y="66894"/>
                  </a:cubicBezTo>
                  <a:lnTo>
                    <a:pt x="231909" y="66894"/>
                  </a:lnTo>
                  <a:cubicBezTo>
                    <a:pt x="233140" y="66894"/>
                    <a:pt x="234105" y="65929"/>
                    <a:pt x="234105" y="64705"/>
                  </a:cubicBezTo>
                  <a:lnTo>
                    <a:pt x="234105" y="29465"/>
                  </a:lnTo>
                  <a:cubicBezTo>
                    <a:pt x="253899" y="40038"/>
                    <a:pt x="266366" y="60707"/>
                    <a:pt x="266366" y="83442"/>
                  </a:cubicBezTo>
                  <a:lnTo>
                    <a:pt x="266366" y="85859"/>
                  </a:lnTo>
                  <a:lnTo>
                    <a:pt x="143687" y="85859"/>
                  </a:lnTo>
                  <a:lnTo>
                    <a:pt x="143687" y="83442"/>
                  </a:lnTo>
                  <a:cubicBezTo>
                    <a:pt x="143687" y="60707"/>
                    <a:pt x="156154" y="40038"/>
                    <a:pt x="175948" y="29465"/>
                  </a:cubicBezTo>
                  <a:lnTo>
                    <a:pt x="175948" y="64705"/>
                  </a:lnTo>
                  <a:close/>
                  <a:moveTo>
                    <a:pt x="180729" y="27093"/>
                  </a:moveTo>
                  <a:cubicBezTo>
                    <a:pt x="188414" y="23756"/>
                    <a:pt x="196578" y="22084"/>
                    <a:pt x="205046" y="22084"/>
                  </a:cubicBezTo>
                  <a:cubicBezTo>
                    <a:pt x="213475" y="22084"/>
                    <a:pt x="221639" y="23756"/>
                    <a:pt x="229317" y="27093"/>
                  </a:cubicBezTo>
                  <a:cubicBezTo>
                    <a:pt x="229453" y="27131"/>
                    <a:pt x="229583" y="27223"/>
                    <a:pt x="229719" y="27268"/>
                  </a:cubicBezTo>
                  <a:lnTo>
                    <a:pt x="229719" y="62508"/>
                  </a:lnTo>
                  <a:lnTo>
                    <a:pt x="180341" y="62508"/>
                  </a:lnTo>
                  <a:lnTo>
                    <a:pt x="180341" y="27268"/>
                  </a:lnTo>
                  <a:cubicBezTo>
                    <a:pt x="180470" y="27223"/>
                    <a:pt x="180600" y="27131"/>
                    <a:pt x="180729" y="27093"/>
                  </a:cubicBezTo>
                  <a:close/>
                  <a:moveTo>
                    <a:pt x="76940" y="295862"/>
                  </a:moveTo>
                  <a:lnTo>
                    <a:pt x="76940" y="220943"/>
                  </a:lnTo>
                  <a:cubicBezTo>
                    <a:pt x="76940" y="208219"/>
                    <a:pt x="87247" y="197865"/>
                    <a:pt x="99980" y="197865"/>
                  </a:cubicBezTo>
                  <a:lnTo>
                    <a:pt x="172572" y="197865"/>
                  </a:lnTo>
                  <a:lnTo>
                    <a:pt x="172572" y="182982"/>
                  </a:lnTo>
                  <a:cubicBezTo>
                    <a:pt x="182173" y="187710"/>
                    <a:pt x="193362" y="190447"/>
                    <a:pt x="205046" y="190447"/>
                  </a:cubicBezTo>
                  <a:cubicBezTo>
                    <a:pt x="217018" y="190447"/>
                    <a:pt x="228404" y="187520"/>
                    <a:pt x="237488" y="182982"/>
                  </a:cubicBezTo>
                  <a:lnTo>
                    <a:pt x="237488" y="197865"/>
                  </a:lnTo>
                  <a:lnTo>
                    <a:pt x="310081" y="197865"/>
                  </a:lnTo>
                  <a:cubicBezTo>
                    <a:pt x="322806" y="197865"/>
                    <a:pt x="333121" y="208219"/>
                    <a:pt x="333121" y="220943"/>
                  </a:cubicBezTo>
                  <a:lnTo>
                    <a:pt x="333121" y="495208"/>
                  </a:lnTo>
                  <a:cubicBezTo>
                    <a:pt x="333121" y="496310"/>
                    <a:pt x="332239" y="497230"/>
                    <a:pt x="331099" y="497230"/>
                  </a:cubicBezTo>
                  <a:lnTo>
                    <a:pt x="283476" y="497230"/>
                  </a:lnTo>
                  <a:cubicBezTo>
                    <a:pt x="282336" y="497230"/>
                    <a:pt x="281416" y="496310"/>
                    <a:pt x="281416" y="495208"/>
                  </a:cubicBezTo>
                  <a:lnTo>
                    <a:pt x="281416" y="449128"/>
                  </a:lnTo>
                  <a:lnTo>
                    <a:pt x="261356" y="449128"/>
                  </a:lnTo>
                  <a:cubicBezTo>
                    <a:pt x="258772" y="449128"/>
                    <a:pt x="256491" y="447327"/>
                    <a:pt x="256271" y="445176"/>
                  </a:cubicBezTo>
                  <a:cubicBezTo>
                    <a:pt x="256058" y="442371"/>
                    <a:pt x="258164" y="440220"/>
                    <a:pt x="260703" y="440220"/>
                  </a:cubicBezTo>
                  <a:lnTo>
                    <a:pt x="294407" y="440220"/>
                  </a:lnTo>
                  <a:cubicBezTo>
                    <a:pt x="294407" y="219218"/>
                    <a:pt x="294407" y="295520"/>
                    <a:pt x="294407" y="252983"/>
                  </a:cubicBezTo>
                  <a:lnTo>
                    <a:pt x="281241" y="252983"/>
                  </a:lnTo>
                  <a:cubicBezTo>
                    <a:pt x="281241" y="477679"/>
                    <a:pt x="281241" y="187307"/>
                    <a:pt x="281241" y="427046"/>
                  </a:cubicBezTo>
                  <a:lnTo>
                    <a:pt x="260703" y="427046"/>
                  </a:lnTo>
                  <a:cubicBezTo>
                    <a:pt x="252334" y="427046"/>
                    <a:pt x="245120" y="432991"/>
                    <a:pt x="243501" y="441094"/>
                  </a:cubicBezTo>
                  <a:lnTo>
                    <a:pt x="238758" y="441094"/>
                  </a:lnTo>
                  <a:cubicBezTo>
                    <a:pt x="238758" y="441139"/>
                    <a:pt x="238712" y="441185"/>
                    <a:pt x="238758" y="441223"/>
                  </a:cubicBezTo>
                  <a:lnTo>
                    <a:pt x="128812" y="441223"/>
                  </a:lnTo>
                  <a:lnTo>
                    <a:pt x="128812" y="252983"/>
                  </a:lnTo>
                  <a:lnTo>
                    <a:pt x="115646" y="252983"/>
                  </a:lnTo>
                  <a:lnTo>
                    <a:pt x="115646" y="373198"/>
                  </a:lnTo>
                  <a:lnTo>
                    <a:pt x="104890" y="373198"/>
                  </a:lnTo>
                  <a:cubicBezTo>
                    <a:pt x="104981" y="372803"/>
                    <a:pt x="104981" y="372408"/>
                    <a:pt x="104981" y="372013"/>
                  </a:cubicBezTo>
                  <a:lnTo>
                    <a:pt x="104981" y="310221"/>
                  </a:lnTo>
                  <a:cubicBezTo>
                    <a:pt x="104981" y="302316"/>
                    <a:pt x="98528" y="295862"/>
                    <a:pt x="90630" y="295862"/>
                  </a:cubicBezTo>
                  <a:lnTo>
                    <a:pt x="76940" y="295862"/>
                  </a:lnTo>
                  <a:close/>
                  <a:moveTo>
                    <a:pt x="45333" y="310221"/>
                  </a:moveTo>
                  <a:cubicBezTo>
                    <a:pt x="45333" y="309560"/>
                    <a:pt x="45865" y="309035"/>
                    <a:pt x="46519" y="309035"/>
                  </a:cubicBezTo>
                  <a:lnTo>
                    <a:pt x="90630" y="309035"/>
                  </a:lnTo>
                  <a:cubicBezTo>
                    <a:pt x="91284" y="309035"/>
                    <a:pt x="91816" y="309560"/>
                    <a:pt x="91816" y="310221"/>
                  </a:cubicBezTo>
                  <a:lnTo>
                    <a:pt x="91816" y="372013"/>
                  </a:lnTo>
                  <a:cubicBezTo>
                    <a:pt x="91816" y="372674"/>
                    <a:pt x="91284" y="373198"/>
                    <a:pt x="90630" y="373198"/>
                  </a:cubicBezTo>
                  <a:lnTo>
                    <a:pt x="46519" y="373198"/>
                  </a:lnTo>
                  <a:cubicBezTo>
                    <a:pt x="45865" y="373198"/>
                    <a:pt x="45333" y="372674"/>
                    <a:pt x="45333" y="372013"/>
                  </a:cubicBezTo>
                  <a:lnTo>
                    <a:pt x="45333" y="310221"/>
                  </a:lnTo>
                  <a:close/>
                  <a:moveTo>
                    <a:pt x="13476" y="428894"/>
                  </a:moveTo>
                  <a:lnTo>
                    <a:pt x="30412" y="428894"/>
                  </a:lnTo>
                  <a:lnTo>
                    <a:pt x="30412" y="670199"/>
                  </a:lnTo>
                  <a:lnTo>
                    <a:pt x="13476" y="670199"/>
                  </a:lnTo>
                  <a:lnTo>
                    <a:pt x="13476" y="428894"/>
                  </a:lnTo>
                  <a:close/>
                  <a:moveTo>
                    <a:pt x="51741" y="670199"/>
                  </a:moveTo>
                  <a:lnTo>
                    <a:pt x="34805" y="670199"/>
                  </a:lnTo>
                  <a:lnTo>
                    <a:pt x="34805" y="428894"/>
                  </a:lnTo>
                  <a:lnTo>
                    <a:pt x="51741" y="428894"/>
                  </a:lnTo>
                  <a:cubicBezTo>
                    <a:pt x="51741" y="843722"/>
                    <a:pt x="51741" y="253454"/>
                    <a:pt x="51741" y="670199"/>
                  </a:cubicBezTo>
                  <a:close/>
                  <a:moveTo>
                    <a:pt x="311" y="657862"/>
                  </a:moveTo>
                  <a:lnTo>
                    <a:pt x="311" y="692136"/>
                  </a:lnTo>
                  <a:lnTo>
                    <a:pt x="73686" y="692136"/>
                  </a:lnTo>
                  <a:lnTo>
                    <a:pt x="73686" y="657862"/>
                  </a:lnTo>
                  <a:lnTo>
                    <a:pt x="413870" y="657862"/>
                  </a:lnTo>
                  <a:lnTo>
                    <a:pt x="413870" y="441223"/>
                  </a:lnTo>
                  <a:lnTo>
                    <a:pt x="355058" y="441223"/>
                  </a:lnTo>
                  <a:lnTo>
                    <a:pt x="355058" y="220943"/>
                  </a:lnTo>
                  <a:cubicBezTo>
                    <a:pt x="355058" y="196110"/>
                    <a:pt x="334922" y="175920"/>
                    <a:pt x="310081" y="175920"/>
                  </a:cubicBezTo>
                  <a:lnTo>
                    <a:pt x="262763" y="175920"/>
                  </a:lnTo>
                  <a:cubicBezTo>
                    <a:pt x="278520" y="160778"/>
                    <a:pt x="288311" y="139495"/>
                    <a:pt x="288311" y="115961"/>
                  </a:cubicBezTo>
                  <a:lnTo>
                    <a:pt x="288311" y="83442"/>
                  </a:lnTo>
                  <a:cubicBezTo>
                    <a:pt x="288311" y="37507"/>
                    <a:pt x="251171" y="162"/>
                    <a:pt x="205030" y="177"/>
                  </a:cubicBezTo>
                  <a:cubicBezTo>
                    <a:pt x="158654" y="200"/>
                    <a:pt x="121750" y="37690"/>
                    <a:pt x="121750" y="83442"/>
                  </a:cubicBezTo>
                  <a:lnTo>
                    <a:pt x="121750" y="115961"/>
                  </a:lnTo>
                  <a:cubicBezTo>
                    <a:pt x="121750" y="139495"/>
                    <a:pt x="131533" y="160778"/>
                    <a:pt x="147290" y="175920"/>
                  </a:cubicBezTo>
                  <a:lnTo>
                    <a:pt x="99980" y="175920"/>
                  </a:lnTo>
                  <a:cubicBezTo>
                    <a:pt x="75184" y="175920"/>
                    <a:pt x="54987" y="196110"/>
                    <a:pt x="54987" y="220943"/>
                  </a:cubicBezTo>
                  <a:lnTo>
                    <a:pt x="54987" y="287090"/>
                  </a:lnTo>
                  <a:lnTo>
                    <a:pt x="46519" y="287090"/>
                  </a:lnTo>
                  <a:cubicBezTo>
                    <a:pt x="33749" y="287090"/>
                    <a:pt x="23388" y="297443"/>
                    <a:pt x="23388" y="310221"/>
                  </a:cubicBezTo>
                  <a:lnTo>
                    <a:pt x="23388" y="372013"/>
                  </a:lnTo>
                  <a:cubicBezTo>
                    <a:pt x="23388" y="384737"/>
                    <a:pt x="33749" y="395144"/>
                    <a:pt x="46519" y="395144"/>
                  </a:cubicBezTo>
                  <a:lnTo>
                    <a:pt x="55778" y="395144"/>
                  </a:lnTo>
                  <a:lnTo>
                    <a:pt x="55778" y="406948"/>
                  </a:lnTo>
                  <a:lnTo>
                    <a:pt x="311" y="406948"/>
                  </a:lnTo>
                  <a:lnTo>
                    <a:pt x="311" y="441223"/>
                  </a:lnTo>
                </a:path>
              </a:pathLst>
            </a:custGeom>
            <a:solidFill>
              <a:srgbClr val="231F20"/>
            </a:solidFill>
            <a:ln w="7575" cap="flat">
              <a:noFill/>
              <a:prstDash val="solid"/>
              <a:round/>
            </a:ln>
          </p:spPr>
          <p:txBody>
            <a:bodyPr rtlCol="0" anchor="ctr"/>
            <a:lstStyle/>
            <a:p>
              <a:endParaRPr lang="en-GB"/>
            </a:p>
          </p:txBody>
        </p:sp>
        <p:sp>
          <p:nvSpPr>
            <p:cNvPr id="965" name="Freeform: Shape 964">
              <a:extLst>
                <a:ext uri="{FF2B5EF4-FFF2-40B4-BE49-F238E27FC236}">
                  <a16:creationId xmlns:a16="http://schemas.microsoft.com/office/drawing/2014/main" id="{DCDB2B34-DC8F-4553-A280-268DB49EEAE3}"/>
                </a:ext>
              </a:extLst>
            </p:cNvPr>
            <p:cNvSpPr/>
            <p:nvPr/>
          </p:nvSpPr>
          <p:spPr>
            <a:xfrm>
              <a:off x="794670" y="3910886"/>
              <a:ext cx="365245" cy="218485"/>
            </a:xfrm>
            <a:custGeom>
              <a:avLst/>
              <a:gdLst>
                <a:gd name="connsiteX0" fmla="*/ 25006 w 365245"/>
                <a:gd name="connsiteY0" fmla="*/ 193861 h 218485"/>
                <a:gd name="connsiteX1" fmla="*/ 352024 w 365245"/>
                <a:gd name="connsiteY1" fmla="*/ 193861 h 218485"/>
                <a:gd name="connsiteX2" fmla="*/ 352024 w 365245"/>
                <a:gd name="connsiteY2" fmla="*/ 25141 h 218485"/>
                <a:gd name="connsiteX3" fmla="*/ 25006 w 365245"/>
                <a:gd name="connsiteY3" fmla="*/ 25141 h 218485"/>
                <a:gd name="connsiteX4" fmla="*/ 25006 w 365245"/>
                <a:gd name="connsiteY4" fmla="*/ 193861 h 218485"/>
                <a:gd name="connsiteX5" fmla="*/ 365372 w 365245"/>
                <a:gd name="connsiteY5" fmla="*/ 218748 h 218485"/>
                <a:gd name="connsiteX6" fmla="*/ 127 w 365245"/>
                <a:gd name="connsiteY6" fmla="*/ 218748 h 218485"/>
                <a:gd name="connsiteX7" fmla="*/ 127 w 365245"/>
                <a:gd name="connsiteY7" fmla="*/ 262 h 218485"/>
                <a:gd name="connsiteX8" fmla="*/ 365372 w 365245"/>
                <a:gd name="connsiteY8" fmla="*/ 262 h 218485"/>
                <a:gd name="connsiteX9" fmla="*/ 365372 w 365245"/>
                <a:gd name="connsiteY9" fmla="*/ 218748 h 218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245" h="218485">
                  <a:moveTo>
                    <a:pt x="25006" y="193861"/>
                  </a:moveTo>
                  <a:lnTo>
                    <a:pt x="352024" y="193861"/>
                  </a:lnTo>
                  <a:lnTo>
                    <a:pt x="352024" y="25141"/>
                  </a:lnTo>
                  <a:lnTo>
                    <a:pt x="25006" y="25141"/>
                  </a:lnTo>
                  <a:lnTo>
                    <a:pt x="25006" y="193861"/>
                  </a:lnTo>
                  <a:close/>
                  <a:moveTo>
                    <a:pt x="365372" y="218748"/>
                  </a:moveTo>
                  <a:lnTo>
                    <a:pt x="127" y="218748"/>
                  </a:lnTo>
                  <a:lnTo>
                    <a:pt x="127" y="262"/>
                  </a:lnTo>
                  <a:lnTo>
                    <a:pt x="365372" y="262"/>
                  </a:lnTo>
                  <a:lnTo>
                    <a:pt x="365372" y="218748"/>
                  </a:lnTo>
                  <a:close/>
                </a:path>
              </a:pathLst>
            </a:custGeom>
            <a:solidFill>
              <a:srgbClr val="231F20"/>
            </a:solidFill>
            <a:ln w="7575" cap="flat">
              <a:noFill/>
              <a:prstDash val="solid"/>
              <a:round/>
            </a:ln>
          </p:spPr>
          <p:txBody>
            <a:bodyPr rtlCol="0" anchor="ctr"/>
            <a:lstStyle/>
            <a:p>
              <a:endParaRPr lang="en-GB"/>
            </a:p>
          </p:txBody>
        </p:sp>
        <p:sp>
          <p:nvSpPr>
            <p:cNvPr id="966" name="Freeform: Shape 965">
              <a:extLst>
                <a:ext uri="{FF2B5EF4-FFF2-40B4-BE49-F238E27FC236}">
                  <a16:creationId xmlns:a16="http://schemas.microsoft.com/office/drawing/2014/main" id="{2B9FA837-1747-4396-B7DB-1951F85651DE}"/>
                </a:ext>
              </a:extLst>
            </p:cNvPr>
            <p:cNvSpPr/>
            <p:nvPr/>
          </p:nvSpPr>
          <p:spPr>
            <a:xfrm>
              <a:off x="1132740" y="3948353"/>
              <a:ext cx="13826" cy="31948"/>
            </a:xfrm>
            <a:custGeom>
              <a:avLst/>
              <a:gdLst>
                <a:gd name="connsiteX0" fmla="*/ 195 w 13826"/>
                <a:gd name="connsiteY0" fmla="*/ 239 h 31948"/>
                <a:gd name="connsiteX1" fmla="*/ 14021 w 13826"/>
                <a:gd name="connsiteY1" fmla="*/ 239 h 31948"/>
                <a:gd name="connsiteX2" fmla="*/ 14021 w 13826"/>
                <a:gd name="connsiteY2" fmla="*/ 32187 h 31948"/>
                <a:gd name="connsiteX3" fmla="*/ 195 w 13826"/>
                <a:gd name="connsiteY3" fmla="*/ 32187 h 31948"/>
              </a:gdLst>
              <a:ahLst/>
              <a:cxnLst>
                <a:cxn ang="0">
                  <a:pos x="connsiteX0" y="connsiteY0"/>
                </a:cxn>
                <a:cxn ang="0">
                  <a:pos x="connsiteX1" y="connsiteY1"/>
                </a:cxn>
                <a:cxn ang="0">
                  <a:pos x="connsiteX2" y="connsiteY2"/>
                </a:cxn>
                <a:cxn ang="0">
                  <a:pos x="connsiteX3" y="connsiteY3"/>
                </a:cxn>
              </a:cxnLst>
              <a:rect l="l" t="t" r="r" b="b"/>
              <a:pathLst>
                <a:path w="13826" h="31948">
                  <a:moveTo>
                    <a:pt x="195" y="239"/>
                  </a:moveTo>
                  <a:lnTo>
                    <a:pt x="14021" y="239"/>
                  </a:lnTo>
                  <a:lnTo>
                    <a:pt x="14021" y="32187"/>
                  </a:lnTo>
                  <a:lnTo>
                    <a:pt x="195" y="32187"/>
                  </a:lnTo>
                  <a:close/>
                </a:path>
              </a:pathLst>
            </a:custGeom>
            <a:solidFill>
              <a:srgbClr val="231F20"/>
            </a:solidFill>
            <a:ln w="7575" cap="flat">
              <a:noFill/>
              <a:prstDash val="solid"/>
              <a:round/>
            </a:ln>
          </p:spPr>
          <p:txBody>
            <a:bodyPr rtlCol="0" anchor="ctr"/>
            <a:lstStyle/>
            <a:p>
              <a:endParaRPr lang="en-GB"/>
            </a:p>
          </p:txBody>
        </p:sp>
        <p:sp>
          <p:nvSpPr>
            <p:cNvPr id="967" name="Freeform: Shape 966">
              <a:extLst>
                <a:ext uri="{FF2B5EF4-FFF2-40B4-BE49-F238E27FC236}">
                  <a16:creationId xmlns:a16="http://schemas.microsoft.com/office/drawing/2014/main" id="{8D0964FB-3871-4852-A932-3517C9C0BD1F}"/>
                </a:ext>
              </a:extLst>
            </p:cNvPr>
            <p:cNvSpPr/>
            <p:nvPr/>
          </p:nvSpPr>
          <p:spPr>
            <a:xfrm>
              <a:off x="1132740" y="4003120"/>
              <a:ext cx="13826" cy="31956"/>
            </a:xfrm>
            <a:custGeom>
              <a:avLst/>
              <a:gdLst>
                <a:gd name="connsiteX0" fmla="*/ 195 w 13826"/>
                <a:gd name="connsiteY0" fmla="*/ 262 h 31956"/>
                <a:gd name="connsiteX1" fmla="*/ 14021 w 13826"/>
                <a:gd name="connsiteY1" fmla="*/ 262 h 31956"/>
                <a:gd name="connsiteX2" fmla="*/ 14021 w 13826"/>
                <a:gd name="connsiteY2" fmla="*/ 32218 h 31956"/>
                <a:gd name="connsiteX3" fmla="*/ 195 w 13826"/>
                <a:gd name="connsiteY3" fmla="*/ 32218 h 31956"/>
              </a:gdLst>
              <a:ahLst/>
              <a:cxnLst>
                <a:cxn ang="0">
                  <a:pos x="connsiteX0" y="connsiteY0"/>
                </a:cxn>
                <a:cxn ang="0">
                  <a:pos x="connsiteX1" y="connsiteY1"/>
                </a:cxn>
                <a:cxn ang="0">
                  <a:pos x="connsiteX2" y="connsiteY2"/>
                </a:cxn>
                <a:cxn ang="0">
                  <a:pos x="connsiteX3" y="connsiteY3"/>
                </a:cxn>
              </a:cxnLst>
              <a:rect l="l" t="t" r="r" b="b"/>
              <a:pathLst>
                <a:path w="13826" h="31956">
                  <a:moveTo>
                    <a:pt x="195" y="262"/>
                  </a:moveTo>
                  <a:lnTo>
                    <a:pt x="14021" y="262"/>
                  </a:lnTo>
                  <a:lnTo>
                    <a:pt x="14021" y="32218"/>
                  </a:lnTo>
                  <a:lnTo>
                    <a:pt x="195" y="32218"/>
                  </a:lnTo>
                  <a:close/>
                </a:path>
              </a:pathLst>
            </a:custGeom>
            <a:solidFill>
              <a:srgbClr val="231F20"/>
            </a:solidFill>
            <a:ln w="7575" cap="flat">
              <a:noFill/>
              <a:prstDash val="solid"/>
              <a:round/>
            </a:ln>
          </p:spPr>
          <p:txBody>
            <a:bodyPr rtlCol="0" anchor="ctr"/>
            <a:lstStyle/>
            <a:p>
              <a:endParaRPr lang="en-GB"/>
            </a:p>
          </p:txBody>
        </p:sp>
        <p:sp>
          <p:nvSpPr>
            <p:cNvPr id="968" name="Freeform: Shape 967">
              <a:extLst>
                <a:ext uri="{FF2B5EF4-FFF2-40B4-BE49-F238E27FC236}">
                  <a16:creationId xmlns:a16="http://schemas.microsoft.com/office/drawing/2014/main" id="{E20ADCE7-1498-4043-9282-9C9171FC67F3}"/>
                </a:ext>
              </a:extLst>
            </p:cNvPr>
            <p:cNvSpPr/>
            <p:nvPr/>
          </p:nvSpPr>
          <p:spPr>
            <a:xfrm>
              <a:off x="1132740" y="4057896"/>
              <a:ext cx="13826" cy="31956"/>
            </a:xfrm>
            <a:custGeom>
              <a:avLst/>
              <a:gdLst>
                <a:gd name="connsiteX0" fmla="*/ 195 w 13826"/>
                <a:gd name="connsiteY0" fmla="*/ 285 h 31956"/>
                <a:gd name="connsiteX1" fmla="*/ 14021 w 13826"/>
                <a:gd name="connsiteY1" fmla="*/ 285 h 31956"/>
                <a:gd name="connsiteX2" fmla="*/ 14021 w 13826"/>
                <a:gd name="connsiteY2" fmla="*/ 32241 h 31956"/>
                <a:gd name="connsiteX3" fmla="*/ 195 w 13826"/>
                <a:gd name="connsiteY3" fmla="*/ 32241 h 31956"/>
              </a:gdLst>
              <a:ahLst/>
              <a:cxnLst>
                <a:cxn ang="0">
                  <a:pos x="connsiteX0" y="connsiteY0"/>
                </a:cxn>
                <a:cxn ang="0">
                  <a:pos x="connsiteX1" y="connsiteY1"/>
                </a:cxn>
                <a:cxn ang="0">
                  <a:pos x="connsiteX2" y="connsiteY2"/>
                </a:cxn>
                <a:cxn ang="0">
                  <a:pos x="connsiteX3" y="connsiteY3"/>
                </a:cxn>
              </a:cxnLst>
              <a:rect l="l" t="t" r="r" b="b"/>
              <a:pathLst>
                <a:path w="13826" h="31956">
                  <a:moveTo>
                    <a:pt x="195" y="285"/>
                  </a:moveTo>
                  <a:lnTo>
                    <a:pt x="14021" y="285"/>
                  </a:lnTo>
                  <a:lnTo>
                    <a:pt x="14021" y="32241"/>
                  </a:lnTo>
                  <a:lnTo>
                    <a:pt x="195" y="32241"/>
                  </a:lnTo>
                  <a:close/>
                </a:path>
              </a:pathLst>
            </a:custGeom>
            <a:solidFill>
              <a:srgbClr val="231F20"/>
            </a:solidFill>
            <a:ln w="7575" cap="flat">
              <a:noFill/>
              <a:prstDash val="solid"/>
              <a:round/>
            </a:ln>
          </p:spPr>
          <p:txBody>
            <a:bodyPr rtlCol="0" anchor="ctr"/>
            <a:lstStyle/>
            <a:p>
              <a:endParaRPr lang="en-GB"/>
            </a:p>
          </p:txBody>
        </p:sp>
        <p:sp>
          <p:nvSpPr>
            <p:cNvPr id="969" name="Freeform: Shape 968">
              <a:extLst>
                <a:ext uri="{FF2B5EF4-FFF2-40B4-BE49-F238E27FC236}">
                  <a16:creationId xmlns:a16="http://schemas.microsoft.com/office/drawing/2014/main" id="{6D6ADAA6-1D92-43D0-AD06-11C34D782BA1}"/>
                </a:ext>
              </a:extLst>
            </p:cNvPr>
            <p:cNvSpPr/>
            <p:nvPr/>
          </p:nvSpPr>
          <p:spPr>
            <a:xfrm>
              <a:off x="1146567" y="3876505"/>
              <a:ext cx="64603" cy="285187"/>
            </a:xfrm>
            <a:custGeom>
              <a:avLst/>
              <a:gdLst>
                <a:gd name="connsiteX0" fmla="*/ 51832 w 64603"/>
                <a:gd name="connsiteY0" fmla="*/ 263512 h 285187"/>
                <a:gd name="connsiteX1" fmla="*/ 34896 w 64603"/>
                <a:gd name="connsiteY1" fmla="*/ 263512 h 285187"/>
                <a:gd name="connsiteX2" fmla="*/ 34896 w 64603"/>
                <a:gd name="connsiteY2" fmla="*/ 22207 h 285187"/>
                <a:gd name="connsiteX3" fmla="*/ 51832 w 64603"/>
                <a:gd name="connsiteY3" fmla="*/ 22207 h 285187"/>
                <a:gd name="connsiteX4" fmla="*/ 51832 w 64603"/>
                <a:gd name="connsiteY4" fmla="*/ 263512 h 285187"/>
                <a:gd name="connsiteX5" fmla="*/ 30502 w 64603"/>
                <a:gd name="connsiteY5" fmla="*/ 263512 h 285187"/>
                <a:gd name="connsiteX6" fmla="*/ 13559 w 64603"/>
                <a:gd name="connsiteY6" fmla="*/ 263512 h 285187"/>
                <a:gd name="connsiteX7" fmla="*/ 13559 w 64603"/>
                <a:gd name="connsiteY7" fmla="*/ 22207 h 285187"/>
                <a:gd name="connsiteX8" fmla="*/ 30502 w 64603"/>
                <a:gd name="connsiteY8" fmla="*/ 22207 h 285187"/>
                <a:gd name="connsiteX9" fmla="*/ 30502 w 64603"/>
                <a:gd name="connsiteY9" fmla="*/ 263512 h 285187"/>
                <a:gd name="connsiteX10" fmla="*/ 211 w 64603"/>
                <a:gd name="connsiteY10" fmla="*/ 262 h 285187"/>
                <a:gd name="connsiteX11" fmla="*/ 211 w 64603"/>
                <a:gd name="connsiteY11" fmla="*/ 285449 h 285187"/>
                <a:gd name="connsiteX12" fmla="*/ 64815 w 64603"/>
                <a:gd name="connsiteY12" fmla="*/ 285449 h 285187"/>
                <a:gd name="connsiteX13" fmla="*/ 64815 w 64603"/>
                <a:gd name="connsiteY13" fmla="*/ 262 h 285187"/>
                <a:gd name="connsiteX14" fmla="*/ 211 w 64603"/>
                <a:gd name="connsiteY14" fmla="*/ 262 h 285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603" h="285187">
                  <a:moveTo>
                    <a:pt x="51832" y="263512"/>
                  </a:moveTo>
                  <a:lnTo>
                    <a:pt x="34896" y="263512"/>
                  </a:lnTo>
                  <a:lnTo>
                    <a:pt x="34896" y="22207"/>
                  </a:lnTo>
                  <a:lnTo>
                    <a:pt x="51832" y="22207"/>
                  </a:lnTo>
                  <a:lnTo>
                    <a:pt x="51832" y="263512"/>
                  </a:lnTo>
                  <a:close/>
                  <a:moveTo>
                    <a:pt x="30502" y="263512"/>
                  </a:moveTo>
                  <a:lnTo>
                    <a:pt x="13559" y="263512"/>
                  </a:lnTo>
                  <a:lnTo>
                    <a:pt x="13559" y="22207"/>
                  </a:lnTo>
                  <a:lnTo>
                    <a:pt x="30502" y="22207"/>
                  </a:lnTo>
                  <a:lnTo>
                    <a:pt x="30502" y="263512"/>
                  </a:lnTo>
                  <a:close/>
                  <a:moveTo>
                    <a:pt x="211" y="262"/>
                  </a:moveTo>
                  <a:lnTo>
                    <a:pt x="211" y="285449"/>
                  </a:lnTo>
                  <a:lnTo>
                    <a:pt x="64815" y="285449"/>
                  </a:lnTo>
                  <a:lnTo>
                    <a:pt x="64815" y="262"/>
                  </a:lnTo>
                  <a:lnTo>
                    <a:pt x="211" y="262"/>
                  </a:lnTo>
                  <a:close/>
                </a:path>
              </a:pathLst>
            </a:custGeom>
            <a:solidFill>
              <a:srgbClr val="231F20"/>
            </a:solidFill>
            <a:ln w="7575" cap="flat">
              <a:noFill/>
              <a:prstDash val="solid"/>
              <a:round/>
            </a:ln>
          </p:spPr>
          <p:txBody>
            <a:bodyPr rtlCol="0" anchor="ctr"/>
            <a:lstStyle/>
            <a:p>
              <a:endParaRPr lang="en-GB"/>
            </a:p>
          </p:txBody>
        </p:sp>
        <p:sp>
          <p:nvSpPr>
            <p:cNvPr id="970" name="Freeform: Shape 969">
              <a:extLst>
                <a:ext uri="{FF2B5EF4-FFF2-40B4-BE49-F238E27FC236}">
                  <a16:creationId xmlns:a16="http://schemas.microsoft.com/office/drawing/2014/main" id="{BF59509E-4590-4695-85FF-3262C3536C3C}"/>
                </a:ext>
              </a:extLst>
            </p:cNvPr>
            <p:cNvSpPr/>
            <p:nvPr/>
          </p:nvSpPr>
          <p:spPr>
            <a:xfrm>
              <a:off x="1104448" y="4194819"/>
              <a:ext cx="213651" cy="213643"/>
            </a:xfrm>
            <a:custGeom>
              <a:avLst/>
              <a:gdLst>
                <a:gd name="connsiteX0" fmla="*/ 213876 w 213651"/>
                <a:gd name="connsiteY0" fmla="*/ 107194 h 213643"/>
                <a:gd name="connsiteX1" fmla="*/ 107054 w 213651"/>
                <a:gd name="connsiteY1" fmla="*/ 379 h 213643"/>
                <a:gd name="connsiteX2" fmla="*/ 224 w 213651"/>
                <a:gd name="connsiteY2" fmla="*/ 107194 h 213643"/>
                <a:gd name="connsiteX3" fmla="*/ 107054 w 213651"/>
                <a:gd name="connsiteY3" fmla="*/ 214023 h 213643"/>
                <a:gd name="connsiteX4" fmla="*/ 213876 w 213651"/>
                <a:gd name="connsiteY4" fmla="*/ 107194 h 213643"/>
                <a:gd name="connsiteX5" fmla="*/ 196393 w 213651"/>
                <a:gd name="connsiteY5" fmla="*/ 107194 h 213643"/>
                <a:gd name="connsiteX6" fmla="*/ 107054 w 213651"/>
                <a:gd name="connsiteY6" fmla="*/ 196540 h 213643"/>
                <a:gd name="connsiteX7" fmla="*/ 17708 w 213651"/>
                <a:gd name="connsiteY7" fmla="*/ 107194 h 213643"/>
                <a:gd name="connsiteX8" fmla="*/ 107054 w 213651"/>
                <a:gd name="connsiteY8" fmla="*/ 17862 h 213643"/>
                <a:gd name="connsiteX9" fmla="*/ 196393 w 213651"/>
                <a:gd name="connsiteY9" fmla="*/ 107194 h 213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651" h="213643">
                  <a:moveTo>
                    <a:pt x="213876" y="107194"/>
                  </a:moveTo>
                  <a:cubicBezTo>
                    <a:pt x="213876" y="48200"/>
                    <a:pt x="166048" y="379"/>
                    <a:pt x="107054" y="379"/>
                  </a:cubicBezTo>
                  <a:cubicBezTo>
                    <a:pt x="48052" y="379"/>
                    <a:pt x="224" y="48200"/>
                    <a:pt x="224" y="107194"/>
                  </a:cubicBezTo>
                  <a:cubicBezTo>
                    <a:pt x="224" y="166195"/>
                    <a:pt x="48052" y="214023"/>
                    <a:pt x="107054" y="214023"/>
                  </a:cubicBezTo>
                  <a:cubicBezTo>
                    <a:pt x="166048" y="214023"/>
                    <a:pt x="213876" y="166195"/>
                    <a:pt x="213876" y="107194"/>
                  </a:cubicBezTo>
                  <a:close/>
                  <a:moveTo>
                    <a:pt x="196393" y="107194"/>
                  </a:moveTo>
                  <a:cubicBezTo>
                    <a:pt x="196393" y="156542"/>
                    <a:pt x="156394" y="196540"/>
                    <a:pt x="107054" y="196540"/>
                  </a:cubicBezTo>
                  <a:cubicBezTo>
                    <a:pt x="57706" y="196540"/>
                    <a:pt x="17708" y="156542"/>
                    <a:pt x="17708" y="107194"/>
                  </a:cubicBezTo>
                  <a:cubicBezTo>
                    <a:pt x="17708" y="57853"/>
                    <a:pt x="57706" y="17862"/>
                    <a:pt x="107054" y="17862"/>
                  </a:cubicBezTo>
                  <a:cubicBezTo>
                    <a:pt x="156394" y="17862"/>
                    <a:pt x="196393" y="57853"/>
                    <a:pt x="196393" y="107194"/>
                  </a:cubicBezTo>
                  <a:close/>
                </a:path>
              </a:pathLst>
            </a:custGeom>
            <a:solidFill>
              <a:srgbClr val="231F20"/>
            </a:solidFill>
            <a:ln w="7575" cap="flat">
              <a:noFill/>
              <a:prstDash val="solid"/>
              <a:round/>
            </a:ln>
          </p:spPr>
          <p:txBody>
            <a:bodyPr rtlCol="0" anchor="ctr"/>
            <a:lstStyle/>
            <a:p>
              <a:endParaRPr lang="en-GB"/>
            </a:p>
          </p:txBody>
        </p:sp>
        <p:sp>
          <p:nvSpPr>
            <p:cNvPr id="971" name="Freeform: Shape 970">
              <a:extLst>
                <a:ext uri="{FF2B5EF4-FFF2-40B4-BE49-F238E27FC236}">
                  <a16:creationId xmlns:a16="http://schemas.microsoft.com/office/drawing/2014/main" id="{C6B4B92C-5958-4D6C-A30F-2AF8C1058705}"/>
                </a:ext>
              </a:extLst>
            </p:cNvPr>
            <p:cNvSpPr/>
            <p:nvPr/>
          </p:nvSpPr>
          <p:spPr>
            <a:xfrm>
              <a:off x="1137225" y="4227566"/>
              <a:ext cx="148142" cy="148142"/>
            </a:xfrm>
            <a:custGeom>
              <a:avLst/>
              <a:gdLst>
                <a:gd name="connsiteX0" fmla="*/ 224 w 148142"/>
                <a:gd name="connsiteY0" fmla="*/ 12739 h 148142"/>
                <a:gd name="connsiteX1" fmla="*/ 136007 w 148142"/>
                <a:gd name="connsiteY1" fmla="*/ 148522 h 148142"/>
                <a:gd name="connsiteX2" fmla="*/ 148367 w 148142"/>
                <a:gd name="connsiteY2" fmla="*/ 136162 h 148142"/>
                <a:gd name="connsiteX3" fmla="*/ 12584 w 148142"/>
                <a:gd name="connsiteY3" fmla="*/ 379 h 148142"/>
                <a:gd name="connsiteX4" fmla="*/ 224 w 148142"/>
                <a:gd name="connsiteY4" fmla="*/ 12739 h 148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142" h="148142">
                  <a:moveTo>
                    <a:pt x="224" y="12739"/>
                  </a:moveTo>
                  <a:lnTo>
                    <a:pt x="136007" y="148522"/>
                  </a:lnTo>
                  <a:lnTo>
                    <a:pt x="148367" y="136162"/>
                  </a:lnTo>
                  <a:lnTo>
                    <a:pt x="12584" y="379"/>
                  </a:lnTo>
                  <a:lnTo>
                    <a:pt x="224" y="12739"/>
                  </a:lnTo>
                  <a:close/>
                </a:path>
              </a:pathLst>
            </a:custGeom>
            <a:solidFill>
              <a:srgbClr val="231F20"/>
            </a:solidFill>
            <a:ln w="7575" cap="flat">
              <a:noFill/>
              <a:prstDash val="solid"/>
              <a:round/>
            </a:ln>
          </p:spPr>
          <p:txBody>
            <a:bodyPr rtlCol="0" anchor="ctr"/>
            <a:lstStyle/>
            <a:p>
              <a:endParaRPr lang="en-GB"/>
            </a:p>
          </p:txBody>
        </p:sp>
      </p:grpSp>
      <p:grpSp>
        <p:nvGrpSpPr>
          <p:cNvPr id="972" name="Group 971">
            <a:extLst>
              <a:ext uri="{FF2B5EF4-FFF2-40B4-BE49-F238E27FC236}">
                <a16:creationId xmlns:a16="http://schemas.microsoft.com/office/drawing/2014/main" id="{CFB92A70-9834-4453-A58F-1E65A991E2FC}"/>
              </a:ext>
            </a:extLst>
          </p:cNvPr>
          <p:cNvGrpSpPr>
            <a:grpSpLocks noChangeAspect="1"/>
          </p:cNvGrpSpPr>
          <p:nvPr/>
        </p:nvGrpSpPr>
        <p:grpSpPr>
          <a:xfrm>
            <a:off x="69679" y="680982"/>
            <a:ext cx="504000" cy="504000"/>
            <a:chOff x="4032000" y="3392937"/>
            <a:chExt cx="1077355" cy="1077355"/>
          </a:xfrm>
        </p:grpSpPr>
        <p:sp>
          <p:nvSpPr>
            <p:cNvPr id="973" name="Freeform: Shape 972">
              <a:extLst>
                <a:ext uri="{FF2B5EF4-FFF2-40B4-BE49-F238E27FC236}">
                  <a16:creationId xmlns:a16="http://schemas.microsoft.com/office/drawing/2014/main" id="{A34780BD-C62A-48E1-800C-F5B21C8F88A0}"/>
                </a:ext>
              </a:extLst>
            </p:cNvPr>
            <p:cNvSpPr/>
            <p:nvPr/>
          </p:nvSpPr>
          <p:spPr>
            <a:xfrm>
              <a:off x="4032000" y="339293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974" name="Freeform: Shape 973">
              <a:extLst>
                <a:ext uri="{FF2B5EF4-FFF2-40B4-BE49-F238E27FC236}">
                  <a16:creationId xmlns:a16="http://schemas.microsoft.com/office/drawing/2014/main" id="{14DAF2FD-9805-4C6D-A4A5-F0B3FD4DAE99}"/>
                </a:ext>
              </a:extLst>
            </p:cNvPr>
            <p:cNvSpPr/>
            <p:nvPr/>
          </p:nvSpPr>
          <p:spPr>
            <a:xfrm>
              <a:off x="4303257" y="3517734"/>
              <a:ext cx="326233" cy="188151"/>
            </a:xfrm>
            <a:custGeom>
              <a:avLst/>
              <a:gdLst>
                <a:gd name="connsiteX0" fmla="*/ 298075 w 326233"/>
                <a:gd name="connsiteY0" fmla="*/ 100507 h 188151"/>
                <a:gd name="connsiteX1" fmla="*/ 64128 w 326233"/>
                <a:gd name="connsiteY1" fmla="*/ 185658 h 188151"/>
                <a:gd name="connsiteX2" fmla="*/ 8897 w 326233"/>
                <a:gd name="connsiteY2" fmla="*/ 159904 h 188151"/>
                <a:gd name="connsiteX3" fmla="*/ 2770 w 326233"/>
                <a:gd name="connsiteY3" fmla="*/ 143067 h 188151"/>
                <a:gd name="connsiteX4" fmla="*/ 28523 w 326233"/>
                <a:gd name="connsiteY4" fmla="*/ 87828 h 188151"/>
                <a:gd name="connsiteX5" fmla="*/ 262470 w 326233"/>
                <a:gd name="connsiteY5" fmla="*/ 2678 h 188151"/>
                <a:gd name="connsiteX6" fmla="*/ 317702 w 326233"/>
                <a:gd name="connsiteY6" fmla="*/ 28431 h 188151"/>
                <a:gd name="connsiteX7" fmla="*/ 323828 w 326233"/>
                <a:gd name="connsiteY7" fmla="*/ 45276 h 188151"/>
                <a:gd name="connsiteX8" fmla="*/ 298075 w 326233"/>
                <a:gd name="connsiteY8" fmla="*/ 100507 h 18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6233" h="188151">
                  <a:moveTo>
                    <a:pt x="298075" y="100507"/>
                  </a:moveTo>
                  <a:lnTo>
                    <a:pt x="64128" y="185658"/>
                  </a:lnTo>
                  <a:cubicBezTo>
                    <a:pt x="41856" y="193761"/>
                    <a:pt x="17000" y="182176"/>
                    <a:pt x="8897" y="159904"/>
                  </a:cubicBezTo>
                  <a:lnTo>
                    <a:pt x="2770" y="143067"/>
                  </a:lnTo>
                  <a:cubicBezTo>
                    <a:pt x="-5341" y="120788"/>
                    <a:pt x="6251" y="95931"/>
                    <a:pt x="28523" y="87828"/>
                  </a:cubicBezTo>
                  <a:lnTo>
                    <a:pt x="262470" y="2678"/>
                  </a:lnTo>
                  <a:cubicBezTo>
                    <a:pt x="284742" y="-5425"/>
                    <a:pt x="309599" y="6159"/>
                    <a:pt x="317702" y="28431"/>
                  </a:cubicBezTo>
                  <a:lnTo>
                    <a:pt x="323828" y="45276"/>
                  </a:lnTo>
                  <a:cubicBezTo>
                    <a:pt x="331931" y="67548"/>
                    <a:pt x="320347" y="92404"/>
                    <a:pt x="298075" y="100507"/>
                  </a:cubicBezTo>
                  <a:close/>
                </a:path>
              </a:pathLst>
            </a:custGeom>
            <a:solidFill>
              <a:srgbClr val="231F20"/>
            </a:solidFill>
            <a:ln w="7575" cap="flat">
              <a:noFill/>
              <a:prstDash val="solid"/>
              <a:round/>
            </a:ln>
          </p:spPr>
          <p:txBody>
            <a:bodyPr rtlCol="0" anchor="ctr"/>
            <a:lstStyle/>
            <a:p>
              <a:endParaRPr lang="en-GB"/>
            </a:p>
          </p:txBody>
        </p:sp>
        <p:sp>
          <p:nvSpPr>
            <p:cNvPr id="975" name="Freeform: Shape 974">
              <a:extLst>
                <a:ext uri="{FF2B5EF4-FFF2-40B4-BE49-F238E27FC236}">
                  <a16:creationId xmlns:a16="http://schemas.microsoft.com/office/drawing/2014/main" id="{08CCDCC0-F761-43C7-955F-75E59E9E8FF9}"/>
                </a:ext>
              </a:extLst>
            </p:cNvPr>
            <p:cNvSpPr/>
            <p:nvPr/>
          </p:nvSpPr>
          <p:spPr>
            <a:xfrm>
              <a:off x="4289794" y="3504271"/>
              <a:ext cx="353159" cy="215078"/>
            </a:xfrm>
            <a:custGeom>
              <a:avLst/>
              <a:gdLst>
                <a:gd name="connsiteX0" fmla="*/ 316145 w 353159"/>
                <a:gd name="connsiteY0" fmla="*/ 126627 h 215078"/>
                <a:gd name="connsiteX1" fmla="*/ 349948 w 353159"/>
                <a:gd name="connsiteY1" fmla="*/ 54133 h 215078"/>
                <a:gd name="connsiteX2" fmla="*/ 343821 w 353159"/>
                <a:gd name="connsiteY2" fmla="*/ 37288 h 215078"/>
                <a:gd name="connsiteX3" fmla="*/ 271327 w 353159"/>
                <a:gd name="connsiteY3" fmla="*/ 3485 h 215078"/>
                <a:gd name="connsiteX4" fmla="*/ 37380 w 353159"/>
                <a:gd name="connsiteY4" fmla="*/ 88635 h 215078"/>
                <a:gd name="connsiteX5" fmla="*/ 3577 w 353159"/>
                <a:gd name="connsiteY5" fmla="*/ 161137 h 215078"/>
                <a:gd name="connsiteX6" fmla="*/ 9704 w 353159"/>
                <a:gd name="connsiteY6" fmla="*/ 177974 h 215078"/>
                <a:gd name="connsiteX7" fmla="*/ 82198 w 353159"/>
                <a:gd name="connsiteY7" fmla="*/ 211777 h 215078"/>
                <a:gd name="connsiteX8" fmla="*/ 316145 w 353159"/>
                <a:gd name="connsiteY8" fmla="*/ 126627 h 215078"/>
                <a:gd name="connsiteX9" fmla="*/ 306932 w 353159"/>
                <a:gd name="connsiteY9" fmla="*/ 101314 h 215078"/>
                <a:gd name="connsiteX10" fmla="*/ 72985 w 353159"/>
                <a:gd name="connsiteY10" fmla="*/ 186465 h 215078"/>
                <a:gd name="connsiteX11" fmla="*/ 35016 w 353159"/>
                <a:gd name="connsiteY11" fmla="*/ 168761 h 215078"/>
                <a:gd name="connsiteX12" fmla="*/ 28889 w 353159"/>
                <a:gd name="connsiteY12" fmla="*/ 151924 h 215078"/>
                <a:gd name="connsiteX13" fmla="*/ 46593 w 353159"/>
                <a:gd name="connsiteY13" fmla="*/ 113948 h 215078"/>
                <a:gd name="connsiteX14" fmla="*/ 280540 w 353159"/>
                <a:gd name="connsiteY14" fmla="*/ 28797 h 215078"/>
                <a:gd name="connsiteX15" fmla="*/ 318509 w 353159"/>
                <a:gd name="connsiteY15" fmla="*/ 46501 h 215078"/>
                <a:gd name="connsiteX16" fmla="*/ 324635 w 353159"/>
                <a:gd name="connsiteY16" fmla="*/ 63346 h 215078"/>
                <a:gd name="connsiteX17" fmla="*/ 306932 w 353159"/>
                <a:gd name="connsiteY17" fmla="*/ 101314 h 21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3159" h="215078">
                  <a:moveTo>
                    <a:pt x="316145" y="126627"/>
                  </a:moveTo>
                  <a:cubicBezTo>
                    <a:pt x="345372" y="115993"/>
                    <a:pt x="360582" y="83368"/>
                    <a:pt x="349948" y="54133"/>
                  </a:cubicBezTo>
                  <a:cubicBezTo>
                    <a:pt x="349948" y="54133"/>
                    <a:pt x="343821" y="37288"/>
                    <a:pt x="343821" y="37288"/>
                  </a:cubicBezTo>
                  <a:cubicBezTo>
                    <a:pt x="333187" y="8061"/>
                    <a:pt x="300562" y="-7149"/>
                    <a:pt x="271327" y="3485"/>
                  </a:cubicBezTo>
                  <a:lnTo>
                    <a:pt x="37380" y="88635"/>
                  </a:lnTo>
                  <a:cubicBezTo>
                    <a:pt x="8153" y="99270"/>
                    <a:pt x="-7065" y="131895"/>
                    <a:pt x="3577" y="161137"/>
                  </a:cubicBezTo>
                  <a:cubicBezTo>
                    <a:pt x="3577" y="161137"/>
                    <a:pt x="9704" y="177974"/>
                    <a:pt x="9704" y="177974"/>
                  </a:cubicBezTo>
                  <a:cubicBezTo>
                    <a:pt x="20338" y="207201"/>
                    <a:pt x="52963" y="222412"/>
                    <a:pt x="82198" y="211777"/>
                  </a:cubicBezTo>
                  <a:lnTo>
                    <a:pt x="316145" y="126627"/>
                  </a:lnTo>
                  <a:close/>
                  <a:moveTo>
                    <a:pt x="306932" y="101314"/>
                  </a:moveTo>
                  <a:lnTo>
                    <a:pt x="72985" y="186465"/>
                  </a:lnTo>
                  <a:cubicBezTo>
                    <a:pt x="57676" y="192037"/>
                    <a:pt x="40588" y="184078"/>
                    <a:pt x="35016" y="168761"/>
                  </a:cubicBezTo>
                  <a:lnTo>
                    <a:pt x="28889" y="151924"/>
                  </a:lnTo>
                  <a:cubicBezTo>
                    <a:pt x="23310" y="136607"/>
                    <a:pt x="31276" y="119520"/>
                    <a:pt x="46593" y="113948"/>
                  </a:cubicBezTo>
                  <a:lnTo>
                    <a:pt x="280540" y="28797"/>
                  </a:lnTo>
                  <a:cubicBezTo>
                    <a:pt x="295849" y="23226"/>
                    <a:pt x="312937" y="31184"/>
                    <a:pt x="318509" y="46501"/>
                  </a:cubicBezTo>
                  <a:cubicBezTo>
                    <a:pt x="318509" y="46501"/>
                    <a:pt x="324635" y="63346"/>
                    <a:pt x="324635" y="63346"/>
                  </a:cubicBezTo>
                  <a:cubicBezTo>
                    <a:pt x="330207" y="78655"/>
                    <a:pt x="322249" y="95743"/>
                    <a:pt x="306932" y="101314"/>
                  </a:cubicBezTo>
                  <a:close/>
                </a:path>
              </a:pathLst>
            </a:custGeom>
            <a:solidFill>
              <a:srgbClr val="231F20"/>
            </a:solidFill>
            <a:ln w="7575" cap="flat">
              <a:noFill/>
              <a:prstDash val="solid"/>
              <a:round/>
            </a:ln>
          </p:spPr>
          <p:txBody>
            <a:bodyPr rtlCol="0" anchor="ctr"/>
            <a:lstStyle/>
            <a:p>
              <a:endParaRPr lang="en-GB"/>
            </a:p>
          </p:txBody>
        </p:sp>
        <p:sp>
          <p:nvSpPr>
            <p:cNvPr id="976" name="Freeform: Shape 975">
              <a:extLst>
                <a:ext uri="{FF2B5EF4-FFF2-40B4-BE49-F238E27FC236}">
                  <a16:creationId xmlns:a16="http://schemas.microsoft.com/office/drawing/2014/main" id="{AD6D4B44-CF7B-411F-8798-45D5297EA608}"/>
                </a:ext>
              </a:extLst>
            </p:cNvPr>
            <p:cNvSpPr/>
            <p:nvPr/>
          </p:nvSpPr>
          <p:spPr>
            <a:xfrm>
              <a:off x="4393487" y="3498870"/>
              <a:ext cx="99937" cy="99940"/>
            </a:xfrm>
            <a:custGeom>
              <a:avLst/>
              <a:gdLst>
                <a:gd name="connsiteX0" fmla="*/ 97084 w 99937"/>
                <a:gd name="connsiteY0" fmla="*/ 32948 h 99940"/>
                <a:gd name="connsiteX1" fmla="*/ 67226 w 99937"/>
                <a:gd name="connsiteY1" fmla="*/ 96982 h 99940"/>
                <a:gd name="connsiteX2" fmla="*/ 3200 w 99937"/>
                <a:gd name="connsiteY2" fmla="*/ 67124 h 99940"/>
                <a:gd name="connsiteX3" fmla="*/ 33058 w 99937"/>
                <a:gd name="connsiteY3" fmla="*/ 3090 h 99940"/>
                <a:gd name="connsiteX4" fmla="*/ 97084 w 99937"/>
                <a:gd name="connsiteY4" fmla="*/ 32948 h 99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937" h="99940">
                  <a:moveTo>
                    <a:pt x="97084" y="32948"/>
                  </a:moveTo>
                  <a:cubicBezTo>
                    <a:pt x="106517" y="58877"/>
                    <a:pt x="93154" y="87541"/>
                    <a:pt x="67226" y="96982"/>
                  </a:cubicBezTo>
                  <a:cubicBezTo>
                    <a:pt x="41298" y="106415"/>
                    <a:pt x="12633" y="93045"/>
                    <a:pt x="3200" y="67124"/>
                  </a:cubicBezTo>
                  <a:cubicBezTo>
                    <a:pt x="-6241" y="41196"/>
                    <a:pt x="7130" y="12531"/>
                    <a:pt x="33058" y="3090"/>
                  </a:cubicBezTo>
                  <a:cubicBezTo>
                    <a:pt x="58978" y="-6343"/>
                    <a:pt x="87643" y="7028"/>
                    <a:pt x="97084" y="32948"/>
                  </a:cubicBezTo>
                  <a:close/>
                </a:path>
              </a:pathLst>
            </a:custGeom>
            <a:solidFill>
              <a:schemeClr val="bg1">
                <a:lumMod val="75000"/>
              </a:schemeClr>
            </a:solidFill>
            <a:ln w="7575" cap="flat">
              <a:noFill/>
              <a:prstDash val="solid"/>
              <a:round/>
            </a:ln>
          </p:spPr>
          <p:txBody>
            <a:bodyPr rtlCol="0" anchor="ctr"/>
            <a:lstStyle/>
            <a:p>
              <a:endParaRPr lang="en-GB"/>
            </a:p>
          </p:txBody>
        </p:sp>
        <p:sp>
          <p:nvSpPr>
            <p:cNvPr id="977" name="Freeform: Shape 976">
              <a:extLst>
                <a:ext uri="{FF2B5EF4-FFF2-40B4-BE49-F238E27FC236}">
                  <a16:creationId xmlns:a16="http://schemas.microsoft.com/office/drawing/2014/main" id="{685686D8-3700-451A-B431-D795681512D2}"/>
                </a:ext>
              </a:extLst>
            </p:cNvPr>
            <p:cNvSpPr/>
            <p:nvPr/>
          </p:nvSpPr>
          <p:spPr>
            <a:xfrm>
              <a:off x="4380016" y="3485401"/>
              <a:ext cx="126878" cy="126879"/>
            </a:xfrm>
            <a:custGeom>
              <a:avLst/>
              <a:gdLst>
                <a:gd name="connsiteX0" fmla="*/ 123211 w 126878"/>
                <a:gd name="connsiteY0" fmla="*/ 41812 h 126879"/>
                <a:gd name="connsiteX1" fmla="*/ 123211 w 126878"/>
                <a:gd name="connsiteY1" fmla="*/ 41812 h 126879"/>
                <a:gd name="connsiteX2" fmla="*/ 41922 w 126878"/>
                <a:gd name="connsiteY2" fmla="*/ 3904 h 126879"/>
                <a:gd name="connsiteX3" fmla="*/ 41922 w 126878"/>
                <a:gd name="connsiteY3" fmla="*/ 3904 h 126879"/>
                <a:gd name="connsiteX4" fmla="*/ 4014 w 126878"/>
                <a:gd name="connsiteY4" fmla="*/ 85200 h 126879"/>
                <a:gd name="connsiteX5" fmla="*/ 85303 w 126878"/>
                <a:gd name="connsiteY5" fmla="*/ 123108 h 126879"/>
                <a:gd name="connsiteX6" fmla="*/ 85303 w 126878"/>
                <a:gd name="connsiteY6" fmla="*/ 123108 h 126879"/>
                <a:gd name="connsiteX7" fmla="*/ 123211 w 126878"/>
                <a:gd name="connsiteY7" fmla="*/ 41812 h 126879"/>
                <a:gd name="connsiteX8" fmla="*/ 97898 w 126878"/>
                <a:gd name="connsiteY8" fmla="*/ 51024 h 126879"/>
                <a:gd name="connsiteX9" fmla="*/ 76090 w 126878"/>
                <a:gd name="connsiteY9" fmla="*/ 97796 h 126879"/>
                <a:gd name="connsiteX10" fmla="*/ 29326 w 126878"/>
                <a:gd name="connsiteY10" fmla="*/ 75987 h 126879"/>
                <a:gd name="connsiteX11" fmla="*/ 29326 w 126878"/>
                <a:gd name="connsiteY11" fmla="*/ 75987 h 126879"/>
                <a:gd name="connsiteX12" fmla="*/ 51135 w 126878"/>
                <a:gd name="connsiteY12" fmla="*/ 29216 h 126879"/>
                <a:gd name="connsiteX13" fmla="*/ 97898 w 126878"/>
                <a:gd name="connsiteY13" fmla="*/ 51024 h 126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878" h="126879">
                  <a:moveTo>
                    <a:pt x="123211" y="41812"/>
                  </a:moveTo>
                  <a:lnTo>
                    <a:pt x="123211" y="41812"/>
                  </a:lnTo>
                  <a:cubicBezTo>
                    <a:pt x="111223" y="8905"/>
                    <a:pt x="74828" y="-8069"/>
                    <a:pt x="41922" y="3904"/>
                  </a:cubicBezTo>
                  <a:lnTo>
                    <a:pt x="41922" y="3904"/>
                  </a:lnTo>
                  <a:cubicBezTo>
                    <a:pt x="9000" y="15891"/>
                    <a:pt x="-7966" y="52286"/>
                    <a:pt x="4014" y="85200"/>
                  </a:cubicBezTo>
                  <a:cubicBezTo>
                    <a:pt x="15994" y="118106"/>
                    <a:pt x="52381" y="135080"/>
                    <a:pt x="85303" y="123108"/>
                  </a:cubicBezTo>
                  <a:lnTo>
                    <a:pt x="85303" y="123108"/>
                  </a:lnTo>
                  <a:cubicBezTo>
                    <a:pt x="118224" y="111121"/>
                    <a:pt x="135183" y="74733"/>
                    <a:pt x="123211" y="41812"/>
                  </a:cubicBezTo>
                  <a:close/>
                  <a:moveTo>
                    <a:pt x="97898" y="51024"/>
                  </a:moveTo>
                  <a:cubicBezTo>
                    <a:pt x="104793" y="69967"/>
                    <a:pt x="95025" y="90901"/>
                    <a:pt x="76090" y="97796"/>
                  </a:cubicBezTo>
                  <a:cubicBezTo>
                    <a:pt x="57155" y="104682"/>
                    <a:pt x="36213" y="94922"/>
                    <a:pt x="29326" y="75987"/>
                  </a:cubicBezTo>
                  <a:lnTo>
                    <a:pt x="29326" y="75987"/>
                  </a:lnTo>
                  <a:cubicBezTo>
                    <a:pt x="22432" y="57045"/>
                    <a:pt x="32200" y="36110"/>
                    <a:pt x="51135" y="29216"/>
                  </a:cubicBezTo>
                  <a:cubicBezTo>
                    <a:pt x="70070" y="22322"/>
                    <a:pt x="91004" y="32089"/>
                    <a:pt x="97898" y="51024"/>
                  </a:cubicBezTo>
                  <a:close/>
                </a:path>
              </a:pathLst>
            </a:custGeom>
            <a:solidFill>
              <a:srgbClr val="231F20"/>
            </a:solidFill>
            <a:ln w="7575" cap="flat">
              <a:noFill/>
              <a:prstDash val="solid"/>
              <a:round/>
            </a:ln>
          </p:spPr>
          <p:txBody>
            <a:bodyPr rtlCol="0" anchor="ctr"/>
            <a:lstStyle/>
            <a:p>
              <a:endParaRPr lang="en-GB"/>
            </a:p>
          </p:txBody>
        </p:sp>
        <p:sp>
          <p:nvSpPr>
            <p:cNvPr id="978" name="Freeform: Shape 977">
              <a:extLst>
                <a:ext uri="{FF2B5EF4-FFF2-40B4-BE49-F238E27FC236}">
                  <a16:creationId xmlns:a16="http://schemas.microsoft.com/office/drawing/2014/main" id="{B86E0D00-DF70-4918-A930-13B01870D270}"/>
                </a:ext>
              </a:extLst>
            </p:cNvPr>
            <p:cNvSpPr/>
            <p:nvPr/>
          </p:nvSpPr>
          <p:spPr>
            <a:xfrm>
              <a:off x="4220749" y="3612608"/>
              <a:ext cx="581678" cy="246846"/>
            </a:xfrm>
            <a:custGeom>
              <a:avLst/>
              <a:gdLst>
                <a:gd name="connsiteX0" fmla="*/ 581878 w 581678"/>
                <a:gd name="connsiteY0" fmla="*/ 40644 h 246846"/>
                <a:gd name="connsiteX1" fmla="*/ 14939 w 581678"/>
                <a:gd name="connsiteY1" fmla="*/ 246990 h 246846"/>
                <a:gd name="connsiteX2" fmla="*/ 200 w 581678"/>
                <a:gd name="connsiteY2" fmla="*/ 206490 h 246846"/>
                <a:gd name="connsiteX3" fmla="*/ 567132 w 581678"/>
                <a:gd name="connsiteY3" fmla="*/ 144 h 246846"/>
                <a:gd name="connsiteX4" fmla="*/ 581878 w 581678"/>
                <a:gd name="connsiteY4" fmla="*/ 40644 h 246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678" h="246846">
                  <a:moveTo>
                    <a:pt x="581878" y="40644"/>
                  </a:moveTo>
                  <a:lnTo>
                    <a:pt x="14939" y="246990"/>
                  </a:lnTo>
                  <a:lnTo>
                    <a:pt x="200" y="206490"/>
                  </a:lnTo>
                  <a:lnTo>
                    <a:pt x="567132" y="144"/>
                  </a:lnTo>
                  <a:lnTo>
                    <a:pt x="581878" y="40644"/>
                  </a:lnTo>
                  <a:close/>
                </a:path>
              </a:pathLst>
            </a:custGeom>
            <a:solidFill>
              <a:srgbClr val="FFFFFF"/>
            </a:solidFill>
            <a:ln w="7575" cap="flat">
              <a:noFill/>
              <a:prstDash val="solid"/>
              <a:round/>
            </a:ln>
          </p:spPr>
          <p:txBody>
            <a:bodyPr rtlCol="0" anchor="ctr"/>
            <a:lstStyle/>
            <a:p>
              <a:endParaRPr lang="en-GB"/>
            </a:p>
          </p:txBody>
        </p:sp>
        <p:sp>
          <p:nvSpPr>
            <p:cNvPr id="979" name="Freeform: Shape 978">
              <a:extLst>
                <a:ext uri="{FF2B5EF4-FFF2-40B4-BE49-F238E27FC236}">
                  <a16:creationId xmlns:a16="http://schemas.microsoft.com/office/drawing/2014/main" id="{65EC0EFF-9DA8-4922-92F1-9C8AC6A5266F}"/>
                </a:ext>
              </a:extLst>
            </p:cNvPr>
            <p:cNvSpPr/>
            <p:nvPr/>
          </p:nvSpPr>
          <p:spPr>
            <a:xfrm>
              <a:off x="4249535" y="3691685"/>
              <a:ext cx="572785" cy="222408"/>
            </a:xfrm>
            <a:custGeom>
              <a:avLst/>
              <a:gdLst>
                <a:gd name="connsiteX0" fmla="*/ 572995 w 572785"/>
                <a:gd name="connsiteY0" fmla="*/ 16233 h 222408"/>
                <a:gd name="connsiteX1" fmla="*/ 6055 w 572785"/>
                <a:gd name="connsiteY1" fmla="*/ 222580 h 222408"/>
                <a:gd name="connsiteX2" fmla="*/ 210 w 572785"/>
                <a:gd name="connsiteY2" fmla="*/ 206518 h 222408"/>
                <a:gd name="connsiteX3" fmla="*/ 567142 w 572785"/>
                <a:gd name="connsiteY3" fmla="*/ 172 h 222408"/>
                <a:gd name="connsiteX4" fmla="*/ 572995 w 572785"/>
                <a:gd name="connsiteY4" fmla="*/ 16233 h 222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785" h="222408">
                  <a:moveTo>
                    <a:pt x="572995" y="16233"/>
                  </a:moveTo>
                  <a:lnTo>
                    <a:pt x="6055" y="222580"/>
                  </a:lnTo>
                  <a:lnTo>
                    <a:pt x="210" y="206518"/>
                  </a:lnTo>
                  <a:lnTo>
                    <a:pt x="567142" y="172"/>
                  </a:lnTo>
                  <a:lnTo>
                    <a:pt x="572995" y="16233"/>
                  </a:lnTo>
                  <a:close/>
                </a:path>
              </a:pathLst>
            </a:custGeom>
            <a:solidFill>
              <a:srgbClr val="FFFFFF"/>
            </a:solidFill>
            <a:ln w="7575" cap="flat">
              <a:noFill/>
              <a:prstDash val="solid"/>
              <a:round/>
            </a:ln>
          </p:spPr>
          <p:txBody>
            <a:bodyPr rtlCol="0" anchor="ctr"/>
            <a:lstStyle/>
            <a:p>
              <a:endParaRPr lang="en-GB"/>
            </a:p>
          </p:txBody>
        </p:sp>
        <p:sp>
          <p:nvSpPr>
            <p:cNvPr id="980" name="Freeform: Shape 979">
              <a:extLst>
                <a:ext uri="{FF2B5EF4-FFF2-40B4-BE49-F238E27FC236}">
                  <a16:creationId xmlns:a16="http://schemas.microsoft.com/office/drawing/2014/main" id="{CF5C8E71-2267-4B67-8703-F2634119830D}"/>
                </a:ext>
              </a:extLst>
            </p:cNvPr>
            <p:cNvSpPr/>
            <p:nvPr/>
          </p:nvSpPr>
          <p:spPr>
            <a:xfrm>
              <a:off x="4358394" y="3990791"/>
              <a:ext cx="572792" cy="222408"/>
            </a:xfrm>
            <a:custGeom>
              <a:avLst/>
              <a:gdLst>
                <a:gd name="connsiteX0" fmla="*/ 573048 w 572792"/>
                <a:gd name="connsiteY0" fmla="*/ 16358 h 222408"/>
                <a:gd name="connsiteX1" fmla="*/ 6101 w 572792"/>
                <a:gd name="connsiteY1" fmla="*/ 222704 h 222408"/>
                <a:gd name="connsiteX2" fmla="*/ 255 w 572792"/>
                <a:gd name="connsiteY2" fmla="*/ 206635 h 222408"/>
                <a:gd name="connsiteX3" fmla="*/ 567195 w 572792"/>
                <a:gd name="connsiteY3" fmla="*/ 296 h 222408"/>
                <a:gd name="connsiteX4" fmla="*/ 573048 w 572792"/>
                <a:gd name="connsiteY4" fmla="*/ 16358 h 222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792" h="222408">
                  <a:moveTo>
                    <a:pt x="573048" y="16358"/>
                  </a:moveTo>
                  <a:lnTo>
                    <a:pt x="6101" y="222704"/>
                  </a:lnTo>
                  <a:lnTo>
                    <a:pt x="255" y="206635"/>
                  </a:lnTo>
                  <a:lnTo>
                    <a:pt x="567195" y="296"/>
                  </a:lnTo>
                  <a:lnTo>
                    <a:pt x="573048" y="16358"/>
                  </a:lnTo>
                  <a:close/>
                </a:path>
              </a:pathLst>
            </a:custGeom>
            <a:solidFill>
              <a:srgbClr val="FFFFFF"/>
            </a:solidFill>
            <a:ln w="7575" cap="flat">
              <a:noFill/>
              <a:prstDash val="solid"/>
              <a:round/>
            </a:ln>
          </p:spPr>
          <p:txBody>
            <a:bodyPr rtlCol="0" anchor="ctr"/>
            <a:lstStyle/>
            <a:p>
              <a:endParaRPr lang="en-GB"/>
            </a:p>
          </p:txBody>
        </p:sp>
        <p:sp>
          <p:nvSpPr>
            <p:cNvPr id="981" name="Freeform: Shape 980">
              <a:extLst>
                <a:ext uri="{FF2B5EF4-FFF2-40B4-BE49-F238E27FC236}">
                  <a16:creationId xmlns:a16="http://schemas.microsoft.com/office/drawing/2014/main" id="{C8BF0BC8-0744-432B-84F2-9B9CAEEF2E07}"/>
                </a:ext>
              </a:extLst>
            </p:cNvPr>
            <p:cNvSpPr/>
            <p:nvPr/>
          </p:nvSpPr>
          <p:spPr>
            <a:xfrm>
              <a:off x="4881884" y="3893098"/>
              <a:ext cx="227470" cy="299523"/>
            </a:xfrm>
            <a:custGeom>
              <a:avLst/>
              <a:gdLst>
                <a:gd name="connsiteX0" fmla="*/ 51999 w 227470"/>
                <a:gd name="connsiteY0" fmla="*/ 279279 h 299523"/>
                <a:gd name="connsiteX1" fmla="*/ 72934 w 227470"/>
                <a:gd name="connsiteY1" fmla="*/ 299796 h 299523"/>
                <a:gd name="connsiteX2" fmla="*/ 227872 w 227470"/>
                <a:gd name="connsiteY2" fmla="*/ 143869 h 299523"/>
                <a:gd name="connsiteX3" fmla="*/ 227872 w 227470"/>
                <a:gd name="connsiteY3" fmla="*/ 272 h 299523"/>
                <a:gd name="connsiteX4" fmla="*/ 401 w 227470"/>
                <a:gd name="connsiteY4" fmla="*/ 228784 h 299523"/>
                <a:gd name="connsiteX5" fmla="*/ 21427 w 227470"/>
                <a:gd name="connsiteY5" fmla="*/ 249368 h 299523"/>
                <a:gd name="connsiteX6" fmla="*/ 51999 w 227470"/>
                <a:gd name="connsiteY6" fmla="*/ 279279 h 299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470" h="299523">
                  <a:moveTo>
                    <a:pt x="51999" y="279279"/>
                  </a:moveTo>
                  <a:lnTo>
                    <a:pt x="72934" y="299796"/>
                  </a:lnTo>
                  <a:lnTo>
                    <a:pt x="227872" y="143869"/>
                  </a:lnTo>
                  <a:lnTo>
                    <a:pt x="227872" y="272"/>
                  </a:lnTo>
                  <a:lnTo>
                    <a:pt x="401" y="228784"/>
                  </a:lnTo>
                  <a:lnTo>
                    <a:pt x="21427" y="249368"/>
                  </a:lnTo>
                  <a:lnTo>
                    <a:pt x="51999" y="279279"/>
                  </a:lnTo>
                  <a:close/>
                </a:path>
              </a:pathLst>
            </a:custGeom>
            <a:solidFill>
              <a:srgbClr val="231F20"/>
            </a:solidFill>
            <a:ln w="7575" cap="flat">
              <a:noFill/>
              <a:prstDash val="solid"/>
              <a:round/>
            </a:ln>
          </p:spPr>
          <p:txBody>
            <a:bodyPr rtlCol="0" anchor="ctr"/>
            <a:lstStyle/>
            <a:p>
              <a:endParaRPr lang="en-GB"/>
            </a:p>
          </p:txBody>
        </p:sp>
        <p:sp>
          <p:nvSpPr>
            <p:cNvPr id="982" name="Freeform: Shape 981">
              <a:extLst>
                <a:ext uri="{FF2B5EF4-FFF2-40B4-BE49-F238E27FC236}">
                  <a16:creationId xmlns:a16="http://schemas.microsoft.com/office/drawing/2014/main" id="{D1648FDE-6823-4637-A73F-E55E429E879E}"/>
                </a:ext>
              </a:extLst>
            </p:cNvPr>
            <p:cNvSpPr/>
            <p:nvPr/>
          </p:nvSpPr>
          <p:spPr>
            <a:xfrm>
              <a:off x="4826969" y="4220489"/>
              <a:ext cx="27208" cy="27877"/>
            </a:xfrm>
            <a:custGeom>
              <a:avLst/>
              <a:gdLst>
                <a:gd name="connsiteX0" fmla="*/ 9347 w 27208"/>
                <a:gd name="connsiteY0" fmla="*/ 27329 h 27877"/>
                <a:gd name="connsiteX1" fmla="*/ 27545 w 27208"/>
                <a:gd name="connsiteY1" fmla="*/ 20351 h 27877"/>
                <a:gd name="connsiteX2" fmla="*/ 8078 w 27208"/>
                <a:gd name="connsiteY2" fmla="*/ 351 h 27877"/>
                <a:gd name="connsiteX3" fmla="*/ 1229 w 27208"/>
                <a:gd name="connsiteY3" fmla="*/ 18922 h 27877"/>
                <a:gd name="connsiteX4" fmla="*/ 9347 w 27208"/>
                <a:gd name="connsiteY4" fmla="*/ 27329 h 27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08" h="27877">
                  <a:moveTo>
                    <a:pt x="9347" y="27329"/>
                  </a:moveTo>
                  <a:lnTo>
                    <a:pt x="27545" y="20351"/>
                  </a:lnTo>
                  <a:lnTo>
                    <a:pt x="8078" y="351"/>
                  </a:lnTo>
                  <a:lnTo>
                    <a:pt x="1229" y="18922"/>
                  </a:lnTo>
                  <a:cubicBezTo>
                    <a:pt x="-1469" y="26310"/>
                    <a:pt x="2157" y="30080"/>
                    <a:pt x="9347" y="27329"/>
                  </a:cubicBezTo>
                  <a:close/>
                </a:path>
              </a:pathLst>
            </a:custGeom>
            <a:solidFill>
              <a:srgbClr val="231F20"/>
            </a:solidFill>
            <a:ln w="7575" cap="flat">
              <a:noFill/>
              <a:prstDash val="solid"/>
              <a:round/>
            </a:ln>
          </p:spPr>
          <p:txBody>
            <a:bodyPr rtlCol="0" anchor="ctr"/>
            <a:lstStyle/>
            <a:p>
              <a:endParaRPr lang="en-GB"/>
            </a:p>
          </p:txBody>
        </p:sp>
        <p:sp>
          <p:nvSpPr>
            <p:cNvPr id="983" name="Freeform: Shape 982">
              <a:extLst>
                <a:ext uri="{FF2B5EF4-FFF2-40B4-BE49-F238E27FC236}">
                  <a16:creationId xmlns:a16="http://schemas.microsoft.com/office/drawing/2014/main" id="{4F34AD23-38B1-4F8A-ABA4-7711C2C9ED43}"/>
                </a:ext>
              </a:extLst>
            </p:cNvPr>
            <p:cNvSpPr/>
            <p:nvPr/>
          </p:nvSpPr>
          <p:spPr>
            <a:xfrm>
              <a:off x="4842563" y="4137224"/>
              <a:ext cx="96582" cy="94074"/>
            </a:xfrm>
            <a:custGeom>
              <a:avLst/>
              <a:gdLst>
                <a:gd name="connsiteX0" fmla="*/ 85919 w 96582"/>
                <a:gd name="connsiteY0" fmla="*/ 73744 h 94074"/>
                <a:gd name="connsiteX1" fmla="*/ 96941 w 96582"/>
                <a:gd name="connsiteY1" fmla="*/ 62950 h 94074"/>
                <a:gd name="connsiteX2" fmla="*/ 32968 w 96582"/>
                <a:gd name="connsiteY2" fmla="*/ 331 h 94074"/>
                <a:gd name="connsiteX3" fmla="*/ 21573 w 96582"/>
                <a:gd name="connsiteY3" fmla="*/ 11497 h 94074"/>
                <a:gd name="connsiteX4" fmla="*/ 358 w 96582"/>
                <a:gd name="connsiteY4" fmla="*/ 66280 h 94074"/>
                <a:gd name="connsiteX5" fmla="*/ 29076 w 96582"/>
                <a:gd name="connsiteY5" fmla="*/ 94405 h 94074"/>
                <a:gd name="connsiteX6" fmla="*/ 85919 w 96582"/>
                <a:gd name="connsiteY6" fmla="*/ 73744 h 94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582" h="94074">
                  <a:moveTo>
                    <a:pt x="85919" y="73744"/>
                  </a:moveTo>
                  <a:lnTo>
                    <a:pt x="96941" y="62950"/>
                  </a:lnTo>
                  <a:lnTo>
                    <a:pt x="32968" y="331"/>
                  </a:lnTo>
                  <a:lnTo>
                    <a:pt x="21573" y="11497"/>
                  </a:lnTo>
                  <a:lnTo>
                    <a:pt x="358" y="66280"/>
                  </a:lnTo>
                  <a:lnTo>
                    <a:pt x="29076" y="94405"/>
                  </a:lnTo>
                  <a:lnTo>
                    <a:pt x="85919" y="73744"/>
                  </a:lnTo>
                  <a:close/>
                </a:path>
              </a:pathLst>
            </a:custGeom>
            <a:solidFill>
              <a:srgbClr val="231F20"/>
            </a:solidFill>
            <a:ln w="7575" cap="flat">
              <a:noFill/>
              <a:prstDash val="solid"/>
              <a:round/>
            </a:ln>
          </p:spPr>
          <p:txBody>
            <a:bodyPr rtlCol="0" anchor="ctr"/>
            <a:lstStyle/>
            <a:p>
              <a:endParaRPr lang="en-GB"/>
            </a:p>
          </p:txBody>
        </p:sp>
        <p:sp>
          <p:nvSpPr>
            <p:cNvPr id="984" name="Freeform: Shape 983">
              <a:extLst>
                <a:ext uri="{FF2B5EF4-FFF2-40B4-BE49-F238E27FC236}">
                  <a16:creationId xmlns:a16="http://schemas.microsoft.com/office/drawing/2014/main" id="{49EFB65B-503C-4C29-AD30-482DE3A12055}"/>
                </a:ext>
              </a:extLst>
            </p:cNvPr>
            <p:cNvSpPr/>
            <p:nvPr/>
          </p:nvSpPr>
          <p:spPr>
            <a:xfrm>
              <a:off x="4291616" y="3918609"/>
              <a:ext cx="52320" cy="81357"/>
            </a:xfrm>
            <a:custGeom>
              <a:avLst/>
              <a:gdLst>
                <a:gd name="connsiteX0" fmla="*/ 52439 w 52320"/>
                <a:gd name="connsiteY0" fmla="*/ 76524 h 81357"/>
                <a:gd name="connsiteX1" fmla="*/ 24671 w 52320"/>
                <a:gd name="connsiteY1" fmla="*/ 237 h 81357"/>
                <a:gd name="connsiteX2" fmla="*/ 10738 w 52320"/>
                <a:gd name="connsiteY2" fmla="*/ 5307 h 81357"/>
                <a:gd name="connsiteX3" fmla="*/ 119 w 52320"/>
                <a:gd name="connsiteY3" fmla="*/ 24462 h 81357"/>
                <a:gd name="connsiteX4" fmla="*/ 5577 w 52320"/>
                <a:gd name="connsiteY4" fmla="*/ 39460 h 81357"/>
                <a:gd name="connsiteX5" fmla="*/ 16204 w 52320"/>
                <a:gd name="connsiteY5" fmla="*/ 20304 h 81357"/>
                <a:gd name="connsiteX6" fmla="*/ 38506 w 52320"/>
                <a:gd name="connsiteY6" fmla="*/ 81594 h 81357"/>
                <a:gd name="connsiteX7" fmla="*/ 52439 w 52320"/>
                <a:gd name="connsiteY7" fmla="*/ 76524 h 81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320" h="81357">
                  <a:moveTo>
                    <a:pt x="52439" y="76524"/>
                  </a:moveTo>
                  <a:lnTo>
                    <a:pt x="24671" y="237"/>
                  </a:lnTo>
                  <a:lnTo>
                    <a:pt x="10738" y="5307"/>
                  </a:lnTo>
                  <a:lnTo>
                    <a:pt x="119" y="24462"/>
                  </a:lnTo>
                  <a:lnTo>
                    <a:pt x="5577" y="39460"/>
                  </a:lnTo>
                  <a:lnTo>
                    <a:pt x="16204" y="20304"/>
                  </a:lnTo>
                  <a:lnTo>
                    <a:pt x="38506" y="81594"/>
                  </a:lnTo>
                  <a:lnTo>
                    <a:pt x="52439" y="76524"/>
                  </a:lnTo>
                  <a:close/>
                </a:path>
              </a:pathLst>
            </a:custGeom>
            <a:solidFill>
              <a:srgbClr val="231F20"/>
            </a:solidFill>
            <a:ln w="7575" cap="flat">
              <a:noFill/>
              <a:prstDash val="solid"/>
              <a:round/>
            </a:ln>
          </p:spPr>
          <p:txBody>
            <a:bodyPr rtlCol="0" anchor="ctr"/>
            <a:lstStyle/>
            <a:p>
              <a:endParaRPr lang="en-GB"/>
            </a:p>
          </p:txBody>
        </p:sp>
        <p:sp>
          <p:nvSpPr>
            <p:cNvPr id="985" name="Freeform: Shape 984">
              <a:extLst>
                <a:ext uri="{FF2B5EF4-FFF2-40B4-BE49-F238E27FC236}">
                  <a16:creationId xmlns:a16="http://schemas.microsoft.com/office/drawing/2014/main" id="{78F4E717-7880-4CA0-8C5B-C669FEB5135F}"/>
                </a:ext>
              </a:extLst>
            </p:cNvPr>
            <p:cNvSpPr/>
            <p:nvPr/>
          </p:nvSpPr>
          <p:spPr>
            <a:xfrm>
              <a:off x="4428623" y="3980096"/>
              <a:ext cx="138451" cy="138458"/>
            </a:xfrm>
            <a:custGeom>
              <a:avLst/>
              <a:gdLst>
                <a:gd name="connsiteX0" fmla="*/ 37137 w 138451"/>
                <a:gd name="connsiteY0" fmla="*/ 138733 h 138458"/>
                <a:gd name="connsiteX1" fmla="*/ 138645 w 138451"/>
                <a:gd name="connsiteY1" fmla="*/ 101783 h 138458"/>
                <a:gd name="connsiteX2" fmla="*/ 101703 w 138451"/>
                <a:gd name="connsiteY2" fmla="*/ 274 h 138458"/>
                <a:gd name="connsiteX3" fmla="*/ 194 w 138451"/>
                <a:gd name="connsiteY3" fmla="*/ 37224 h 138458"/>
                <a:gd name="connsiteX4" fmla="*/ 37137 w 138451"/>
                <a:gd name="connsiteY4" fmla="*/ 138733 h 138458"/>
                <a:gd name="connsiteX5" fmla="*/ 128900 w 138451"/>
                <a:gd name="connsiteY5" fmla="*/ 97237 h 138458"/>
                <a:gd name="connsiteX6" fmla="*/ 41682 w 138451"/>
                <a:gd name="connsiteY6" fmla="*/ 128988 h 138458"/>
                <a:gd name="connsiteX7" fmla="*/ 9939 w 138451"/>
                <a:gd name="connsiteY7" fmla="*/ 41770 h 138458"/>
                <a:gd name="connsiteX8" fmla="*/ 97157 w 138451"/>
                <a:gd name="connsiteY8" fmla="*/ 10019 h 138458"/>
                <a:gd name="connsiteX9" fmla="*/ 128900 w 138451"/>
                <a:gd name="connsiteY9" fmla="*/ 97237 h 138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451" h="138458">
                  <a:moveTo>
                    <a:pt x="37137" y="138733"/>
                  </a:moveTo>
                  <a:lnTo>
                    <a:pt x="138645" y="101783"/>
                  </a:lnTo>
                  <a:lnTo>
                    <a:pt x="101703" y="274"/>
                  </a:lnTo>
                  <a:lnTo>
                    <a:pt x="194" y="37224"/>
                  </a:lnTo>
                  <a:lnTo>
                    <a:pt x="37137" y="138733"/>
                  </a:lnTo>
                  <a:close/>
                  <a:moveTo>
                    <a:pt x="128900" y="97237"/>
                  </a:moveTo>
                  <a:lnTo>
                    <a:pt x="41682" y="128988"/>
                  </a:lnTo>
                  <a:cubicBezTo>
                    <a:pt x="41682" y="128988"/>
                    <a:pt x="9939" y="41770"/>
                    <a:pt x="9939" y="41770"/>
                  </a:cubicBezTo>
                  <a:cubicBezTo>
                    <a:pt x="9939" y="41770"/>
                    <a:pt x="97157" y="10019"/>
                    <a:pt x="97157" y="10019"/>
                  </a:cubicBezTo>
                  <a:lnTo>
                    <a:pt x="128900" y="97237"/>
                  </a:lnTo>
                  <a:close/>
                </a:path>
              </a:pathLst>
            </a:custGeom>
            <a:solidFill>
              <a:srgbClr val="231F20"/>
            </a:solidFill>
            <a:ln w="7575" cap="flat">
              <a:noFill/>
              <a:prstDash val="solid"/>
              <a:round/>
            </a:ln>
          </p:spPr>
          <p:txBody>
            <a:bodyPr rtlCol="0" anchor="ctr"/>
            <a:lstStyle/>
            <a:p>
              <a:endParaRPr lang="en-GB"/>
            </a:p>
          </p:txBody>
        </p:sp>
        <p:sp>
          <p:nvSpPr>
            <p:cNvPr id="986" name="Freeform: Shape 985">
              <a:extLst>
                <a:ext uri="{FF2B5EF4-FFF2-40B4-BE49-F238E27FC236}">
                  <a16:creationId xmlns:a16="http://schemas.microsoft.com/office/drawing/2014/main" id="{B2C867AB-6B0B-4307-86C7-FD2BE77741A9}"/>
                </a:ext>
              </a:extLst>
            </p:cNvPr>
            <p:cNvSpPr/>
            <p:nvPr/>
          </p:nvSpPr>
          <p:spPr>
            <a:xfrm>
              <a:off x="4470568" y="4004884"/>
              <a:ext cx="47340" cy="85389"/>
            </a:xfrm>
            <a:custGeom>
              <a:avLst/>
              <a:gdLst>
                <a:gd name="connsiteX0" fmla="*/ 47533 w 47340"/>
                <a:gd name="connsiteY0" fmla="*/ 1634 h 85389"/>
                <a:gd name="connsiteX1" fmla="*/ 35386 w 47340"/>
                <a:gd name="connsiteY1" fmla="*/ 36760 h 85389"/>
                <a:gd name="connsiteX2" fmla="*/ 26964 w 47340"/>
                <a:gd name="connsiteY2" fmla="*/ 72372 h 85389"/>
                <a:gd name="connsiteX3" fmla="*/ 26478 w 47340"/>
                <a:gd name="connsiteY3" fmla="*/ 75991 h 85389"/>
                <a:gd name="connsiteX4" fmla="*/ 20237 w 47340"/>
                <a:gd name="connsiteY4" fmla="*/ 84937 h 85389"/>
                <a:gd name="connsiteX5" fmla="*/ 16185 w 47340"/>
                <a:gd name="connsiteY5" fmla="*/ 85644 h 85389"/>
                <a:gd name="connsiteX6" fmla="*/ 12567 w 47340"/>
                <a:gd name="connsiteY6" fmla="*/ 84291 h 85389"/>
                <a:gd name="connsiteX7" fmla="*/ 9230 w 47340"/>
                <a:gd name="connsiteY7" fmla="*/ 81213 h 85389"/>
                <a:gd name="connsiteX8" fmla="*/ 4593 w 47340"/>
                <a:gd name="connsiteY8" fmla="*/ 75124 h 85389"/>
                <a:gd name="connsiteX9" fmla="*/ 4168 w 47340"/>
                <a:gd name="connsiteY9" fmla="*/ 74508 h 85389"/>
                <a:gd name="connsiteX10" fmla="*/ 473 w 47340"/>
                <a:gd name="connsiteY10" fmla="*/ 68716 h 85389"/>
                <a:gd name="connsiteX11" fmla="*/ 1766 w 47340"/>
                <a:gd name="connsiteY11" fmla="*/ 62886 h 85389"/>
                <a:gd name="connsiteX12" fmla="*/ 6942 w 47340"/>
                <a:gd name="connsiteY12" fmla="*/ 58553 h 85389"/>
                <a:gd name="connsiteX13" fmla="*/ 8690 w 47340"/>
                <a:gd name="connsiteY13" fmla="*/ 58561 h 85389"/>
                <a:gd name="connsiteX14" fmla="*/ 10933 w 47340"/>
                <a:gd name="connsiteY14" fmla="*/ 60492 h 85389"/>
                <a:gd name="connsiteX15" fmla="*/ 13183 w 47340"/>
                <a:gd name="connsiteY15" fmla="*/ 63167 h 85389"/>
                <a:gd name="connsiteX16" fmla="*/ 17356 w 47340"/>
                <a:gd name="connsiteY16" fmla="*/ 66580 h 85389"/>
                <a:gd name="connsiteX17" fmla="*/ 20906 w 47340"/>
                <a:gd name="connsiteY17" fmla="*/ 54046 h 85389"/>
                <a:gd name="connsiteX18" fmla="*/ 25413 w 47340"/>
                <a:gd name="connsiteY18" fmla="*/ 34373 h 85389"/>
                <a:gd name="connsiteX19" fmla="*/ 29845 w 47340"/>
                <a:gd name="connsiteY19" fmla="*/ 17992 h 85389"/>
                <a:gd name="connsiteX20" fmla="*/ 33319 w 47340"/>
                <a:gd name="connsiteY20" fmla="*/ 9828 h 85389"/>
                <a:gd name="connsiteX21" fmla="*/ 37986 w 47340"/>
                <a:gd name="connsiteY21" fmla="*/ 4903 h 85389"/>
                <a:gd name="connsiteX22" fmla="*/ 46317 w 47340"/>
                <a:gd name="connsiteY22" fmla="*/ 274 h 85389"/>
                <a:gd name="connsiteX23" fmla="*/ 47533 w 47340"/>
                <a:gd name="connsiteY23" fmla="*/ 1634 h 8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340" h="85389">
                  <a:moveTo>
                    <a:pt x="47533" y="1634"/>
                  </a:moveTo>
                  <a:cubicBezTo>
                    <a:pt x="42881" y="13211"/>
                    <a:pt x="38837" y="24925"/>
                    <a:pt x="35386" y="36760"/>
                  </a:cubicBezTo>
                  <a:cubicBezTo>
                    <a:pt x="31943" y="48588"/>
                    <a:pt x="29130" y="60454"/>
                    <a:pt x="26964" y="72372"/>
                  </a:cubicBezTo>
                  <a:cubicBezTo>
                    <a:pt x="26804" y="73254"/>
                    <a:pt x="26652" y="74455"/>
                    <a:pt x="26478" y="75991"/>
                  </a:cubicBezTo>
                  <a:cubicBezTo>
                    <a:pt x="25953" y="80635"/>
                    <a:pt x="23863" y="83615"/>
                    <a:pt x="20237" y="84937"/>
                  </a:cubicBezTo>
                  <a:cubicBezTo>
                    <a:pt x="18701" y="85492"/>
                    <a:pt x="17348" y="85736"/>
                    <a:pt x="16185" y="85644"/>
                  </a:cubicBezTo>
                  <a:cubicBezTo>
                    <a:pt x="15022" y="85553"/>
                    <a:pt x="13814" y="85105"/>
                    <a:pt x="12567" y="84291"/>
                  </a:cubicBezTo>
                  <a:cubicBezTo>
                    <a:pt x="11510" y="83577"/>
                    <a:pt x="10401" y="82551"/>
                    <a:pt x="9230" y="81213"/>
                  </a:cubicBezTo>
                  <a:cubicBezTo>
                    <a:pt x="8059" y="79883"/>
                    <a:pt x="6524" y="77845"/>
                    <a:pt x="4593" y="75124"/>
                  </a:cubicBezTo>
                  <a:cubicBezTo>
                    <a:pt x="4479" y="74964"/>
                    <a:pt x="4335" y="74759"/>
                    <a:pt x="4168" y="74508"/>
                  </a:cubicBezTo>
                  <a:cubicBezTo>
                    <a:pt x="2009" y="71491"/>
                    <a:pt x="785" y="69568"/>
                    <a:pt x="473" y="68716"/>
                  </a:cubicBezTo>
                  <a:cubicBezTo>
                    <a:pt x="-158" y="66991"/>
                    <a:pt x="276" y="65052"/>
                    <a:pt x="1766" y="62886"/>
                  </a:cubicBezTo>
                  <a:cubicBezTo>
                    <a:pt x="3248" y="60712"/>
                    <a:pt x="4973" y="59275"/>
                    <a:pt x="6942" y="58553"/>
                  </a:cubicBezTo>
                  <a:cubicBezTo>
                    <a:pt x="7573" y="58325"/>
                    <a:pt x="8166" y="58325"/>
                    <a:pt x="8690" y="58561"/>
                  </a:cubicBezTo>
                  <a:cubicBezTo>
                    <a:pt x="9222" y="58804"/>
                    <a:pt x="9967" y="59450"/>
                    <a:pt x="10933" y="60492"/>
                  </a:cubicBezTo>
                  <a:cubicBezTo>
                    <a:pt x="11510" y="61145"/>
                    <a:pt x="12271" y="62027"/>
                    <a:pt x="13183" y="63167"/>
                  </a:cubicBezTo>
                  <a:cubicBezTo>
                    <a:pt x="15273" y="65691"/>
                    <a:pt x="16657" y="66831"/>
                    <a:pt x="17356" y="66580"/>
                  </a:cubicBezTo>
                  <a:cubicBezTo>
                    <a:pt x="17964" y="66352"/>
                    <a:pt x="19142" y="62179"/>
                    <a:pt x="20906" y="54046"/>
                  </a:cubicBezTo>
                  <a:cubicBezTo>
                    <a:pt x="22593" y="46269"/>
                    <a:pt x="24098" y="39717"/>
                    <a:pt x="25413" y="34373"/>
                  </a:cubicBezTo>
                  <a:cubicBezTo>
                    <a:pt x="27238" y="26901"/>
                    <a:pt x="28720" y="21443"/>
                    <a:pt x="29845" y="17992"/>
                  </a:cubicBezTo>
                  <a:cubicBezTo>
                    <a:pt x="30970" y="14564"/>
                    <a:pt x="32133" y="11843"/>
                    <a:pt x="33319" y="9828"/>
                  </a:cubicBezTo>
                  <a:cubicBezTo>
                    <a:pt x="34360" y="8088"/>
                    <a:pt x="35911" y="6431"/>
                    <a:pt x="37986" y="4903"/>
                  </a:cubicBezTo>
                  <a:cubicBezTo>
                    <a:pt x="40061" y="3352"/>
                    <a:pt x="42843" y="1809"/>
                    <a:pt x="46317" y="274"/>
                  </a:cubicBezTo>
                  <a:lnTo>
                    <a:pt x="47533" y="1634"/>
                  </a:lnTo>
                  <a:close/>
                </a:path>
              </a:pathLst>
            </a:custGeom>
            <a:solidFill>
              <a:srgbClr val="231F20"/>
            </a:solidFill>
            <a:ln w="7575" cap="flat">
              <a:noFill/>
              <a:prstDash val="solid"/>
              <a:round/>
            </a:ln>
          </p:spPr>
          <p:txBody>
            <a:bodyPr rtlCol="0" anchor="ctr"/>
            <a:lstStyle/>
            <a:p>
              <a:endParaRPr lang="en-GB"/>
            </a:p>
          </p:txBody>
        </p:sp>
        <p:sp>
          <p:nvSpPr>
            <p:cNvPr id="987" name="Freeform: Shape 986">
              <a:extLst>
                <a:ext uri="{FF2B5EF4-FFF2-40B4-BE49-F238E27FC236}">
                  <a16:creationId xmlns:a16="http://schemas.microsoft.com/office/drawing/2014/main" id="{7A326247-0996-4510-BABE-FB5B8B7DC413}"/>
                </a:ext>
              </a:extLst>
            </p:cNvPr>
            <p:cNvSpPr/>
            <p:nvPr/>
          </p:nvSpPr>
          <p:spPr>
            <a:xfrm>
              <a:off x="4349729" y="3847460"/>
              <a:ext cx="177947" cy="78712"/>
            </a:xfrm>
            <a:custGeom>
              <a:avLst/>
              <a:gdLst>
                <a:gd name="connsiteX0" fmla="*/ 178117 w 177947"/>
                <a:gd name="connsiteY0" fmla="*/ 16276 h 78712"/>
                <a:gd name="connsiteX1" fmla="*/ 6015 w 177947"/>
                <a:gd name="connsiteY1" fmla="*/ 78919 h 78712"/>
                <a:gd name="connsiteX2" fmla="*/ 169 w 177947"/>
                <a:gd name="connsiteY2" fmla="*/ 62849 h 78712"/>
                <a:gd name="connsiteX3" fmla="*/ 172272 w 177947"/>
                <a:gd name="connsiteY3" fmla="*/ 207 h 78712"/>
                <a:gd name="connsiteX4" fmla="*/ 178117 w 177947"/>
                <a:gd name="connsiteY4" fmla="*/ 16276 h 78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47" h="78712">
                  <a:moveTo>
                    <a:pt x="178117" y="16276"/>
                  </a:moveTo>
                  <a:lnTo>
                    <a:pt x="6015" y="78919"/>
                  </a:lnTo>
                  <a:lnTo>
                    <a:pt x="169" y="62849"/>
                  </a:lnTo>
                  <a:lnTo>
                    <a:pt x="172272" y="207"/>
                  </a:lnTo>
                  <a:lnTo>
                    <a:pt x="178117" y="16276"/>
                  </a:lnTo>
                  <a:close/>
                </a:path>
              </a:pathLst>
            </a:custGeom>
            <a:solidFill>
              <a:srgbClr val="231F20"/>
            </a:solidFill>
            <a:ln w="7575" cap="flat">
              <a:noFill/>
              <a:prstDash val="solid"/>
              <a:round/>
            </a:ln>
          </p:spPr>
          <p:txBody>
            <a:bodyPr rtlCol="0" anchor="ctr"/>
            <a:lstStyle/>
            <a:p>
              <a:endParaRPr lang="en-GB"/>
            </a:p>
          </p:txBody>
        </p:sp>
        <p:sp>
          <p:nvSpPr>
            <p:cNvPr id="988" name="Freeform: Shape 987">
              <a:extLst>
                <a:ext uri="{FF2B5EF4-FFF2-40B4-BE49-F238E27FC236}">
                  <a16:creationId xmlns:a16="http://schemas.microsoft.com/office/drawing/2014/main" id="{A27F1D9E-F3A1-4FF7-AC47-DEA336231AC8}"/>
                </a:ext>
              </a:extLst>
            </p:cNvPr>
            <p:cNvSpPr/>
            <p:nvPr/>
          </p:nvSpPr>
          <p:spPr>
            <a:xfrm>
              <a:off x="4360127" y="3876041"/>
              <a:ext cx="177955" cy="78704"/>
            </a:xfrm>
            <a:custGeom>
              <a:avLst/>
              <a:gdLst>
                <a:gd name="connsiteX0" fmla="*/ 178129 w 177955"/>
                <a:gd name="connsiteY0" fmla="*/ 16280 h 78704"/>
                <a:gd name="connsiteX1" fmla="*/ 6019 w 177955"/>
                <a:gd name="connsiteY1" fmla="*/ 78923 h 78704"/>
                <a:gd name="connsiteX2" fmla="*/ 174 w 177955"/>
                <a:gd name="connsiteY2" fmla="*/ 62854 h 78704"/>
                <a:gd name="connsiteX3" fmla="*/ 172276 w 177955"/>
                <a:gd name="connsiteY3" fmla="*/ 219 h 78704"/>
                <a:gd name="connsiteX4" fmla="*/ 178129 w 177955"/>
                <a:gd name="connsiteY4" fmla="*/ 16280 h 78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04">
                  <a:moveTo>
                    <a:pt x="178129" y="16280"/>
                  </a:moveTo>
                  <a:lnTo>
                    <a:pt x="6019" y="78923"/>
                  </a:lnTo>
                  <a:lnTo>
                    <a:pt x="174" y="62854"/>
                  </a:lnTo>
                  <a:lnTo>
                    <a:pt x="172276" y="219"/>
                  </a:lnTo>
                  <a:lnTo>
                    <a:pt x="178129" y="16280"/>
                  </a:lnTo>
                  <a:close/>
                </a:path>
              </a:pathLst>
            </a:custGeom>
            <a:solidFill>
              <a:srgbClr val="231F20"/>
            </a:solidFill>
            <a:ln w="7575" cap="flat">
              <a:noFill/>
              <a:prstDash val="solid"/>
              <a:round/>
            </a:ln>
          </p:spPr>
          <p:txBody>
            <a:bodyPr rtlCol="0" anchor="ctr"/>
            <a:lstStyle/>
            <a:p>
              <a:endParaRPr lang="en-GB"/>
            </a:p>
          </p:txBody>
        </p:sp>
        <p:sp>
          <p:nvSpPr>
            <p:cNvPr id="989" name="Freeform: Shape 988">
              <a:extLst>
                <a:ext uri="{FF2B5EF4-FFF2-40B4-BE49-F238E27FC236}">
                  <a16:creationId xmlns:a16="http://schemas.microsoft.com/office/drawing/2014/main" id="{32D18ECB-EDE2-4EEE-8F73-760F92591C20}"/>
                </a:ext>
              </a:extLst>
            </p:cNvPr>
            <p:cNvSpPr/>
            <p:nvPr/>
          </p:nvSpPr>
          <p:spPr>
            <a:xfrm>
              <a:off x="4370526" y="3904607"/>
              <a:ext cx="177955" cy="78712"/>
            </a:xfrm>
            <a:custGeom>
              <a:avLst/>
              <a:gdLst>
                <a:gd name="connsiteX0" fmla="*/ 178133 w 177955"/>
                <a:gd name="connsiteY0" fmla="*/ 16300 h 78712"/>
                <a:gd name="connsiteX1" fmla="*/ 6024 w 177955"/>
                <a:gd name="connsiteY1" fmla="*/ 78942 h 78712"/>
                <a:gd name="connsiteX2" fmla="*/ 178 w 177955"/>
                <a:gd name="connsiteY2" fmla="*/ 62873 h 78712"/>
                <a:gd name="connsiteX3" fmla="*/ 172280 w 177955"/>
                <a:gd name="connsiteY3" fmla="*/ 230 h 78712"/>
                <a:gd name="connsiteX4" fmla="*/ 178133 w 177955"/>
                <a:gd name="connsiteY4" fmla="*/ 16300 h 78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12">
                  <a:moveTo>
                    <a:pt x="178133" y="16300"/>
                  </a:moveTo>
                  <a:lnTo>
                    <a:pt x="6024" y="78942"/>
                  </a:lnTo>
                  <a:lnTo>
                    <a:pt x="178" y="62873"/>
                  </a:lnTo>
                  <a:lnTo>
                    <a:pt x="172280" y="230"/>
                  </a:lnTo>
                  <a:lnTo>
                    <a:pt x="178133" y="16300"/>
                  </a:lnTo>
                  <a:close/>
                </a:path>
              </a:pathLst>
            </a:custGeom>
            <a:solidFill>
              <a:srgbClr val="231F20"/>
            </a:solidFill>
            <a:ln w="7575" cap="flat">
              <a:noFill/>
              <a:prstDash val="solid"/>
              <a:round/>
            </a:ln>
          </p:spPr>
          <p:txBody>
            <a:bodyPr rtlCol="0" anchor="ctr"/>
            <a:lstStyle/>
            <a:p>
              <a:endParaRPr lang="en-GB"/>
            </a:p>
          </p:txBody>
        </p:sp>
        <p:sp>
          <p:nvSpPr>
            <p:cNvPr id="990" name="Freeform: Shape 989">
              <a:extLst>
                <a:ext uri="{FF2B5EF4-FFF2-40B4-BE49-F238E27FC236}">
                  <a16:creationId xmlns:a16="http://schemas.microsoft.com/office/drawing/2014/main" id="{538F61DF-5F81-4C29-B930-9ED6C1750636}"/>
                </a:ext>
              </a:extLst>
            </p:cNvPr>
            <p:cNvSpPr/>
            <p:nvPr/>
          </p:nvSpPr>
          <p:spPr>
            <a:xfrm>
              <a:off x="4458930" y="4147493"/>
              <a:ext cx="177955" cy="78704"/>
            </a:xfrm>
            <a:custGeom>
              <a:avLst/>
              <a:gdLst>
                <a:gd name="connsiteX0" fmla="*/ 178170 w 177955"/>
                <a:gd name="connsiteY0" fmla="*/ 16393 h 78704"/>
                <a:gd name="connsiteX1" fmla="*/ 6060 w 177955"/>
                <a:gd name="connsiteY1" fmla="*/ 79036 h 78704"/>
                <a:gd name="connsiteX2" fmla="*/ 215 w 177955"/>
                <a:gd name="connsiteY2" fmla="*/ 62974 h 78704"/>
                <a:gd name="connsiteX3" fmla="*/ 172317 w 177955"/>
                <a:gd name="connsiteY3" fmla="*/ 332 h 78704"/>
                <a:gd name="connsiteX4" fmla="*/ 178170 w 177955"/>
                <a:gd name="connsiteY4" fmla="*/ 16393 h 78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04">
                  <a:moveTo>
                    <a:pt x="178170" y="16393"/>
                  </a:moveTo>
                  <a:lnTo>
                    <a:pt x="6060" y="79036"/>
                  </a:lnTo>
                  <a:lnTo>
                    <a:pt x="215" y="62974"/>
                  </a:lnTo>
                  <a:lnTo>
                    <a:pt x="172317" y="332"/>
                  </a:lnTo>
                  <a:lnTo>
                    <a:pt x="178170" y="16393"/>
                  </a:lnTo>
                  <a:close/>
                </a:path>
              </a:pathLst>
            </a:custGeom>
            <a:solidFill>
              <a:srgbClr val="231F20"/>
            </a:solidFill>
            <a:ln w="7575" cap="flat">
              <a:noFill/>
              <a:prstDash val="solid"/>
              <a:round/>
            </a:ln>
          </p:spPr>
          <p:txBody>
            <a:bodyPr rtlCol="0" anchor="ctr"/>
            <a:lstStyle/>
            <a:p>
              <a:endParaRPr lang="en-GB"/>
            </a:p>
          </p:txBody>
        </p:sp>
        <p:sp>
          <p:nvSpPr>
            <p:cNvPr id="991" name="Freeform: Shape 990">
              <a:extLst>
                <a:ext uri="{FF2B5EF4-FFF2-40B4-BE49-F238E27FC236}">
                  <a16:creationId xmlns:a16="http://schemas.microsoft.com/office/drawing/2014/main" id="{17EAB2AC-F85F-4820-B8DB-66DE3F390F46}"/>
                </a:ext>
              </a:extLst>
            </p:cNvPr>
            <p:cNvSpPr/>
            <p:nvPr/>
          </p:nvSpPr>
          <p:spPr>
            <a:xfrm>
              <a:off x="4469328" y="4176067"/>
              <a:ext cx="177955" cy="78704"/>
            </a:xfrm>
            <a:custGeom>
              <a:avLst/>
              <a:gdLst>
                <a:gd name="connsiteX0" fmla="*/ 178175 w 177955"/>
                <a:gd name="connsiteY0" fmla="*/ 16413 h 78704"/>
                <a:gd name="connsiteX1" fmla="*/ 6065 w 177955"/>
                <a:gd name="connsiteY1" fmla="*/ 79048 h 78704"/>
                <a:gd name="connsiteX2" fmla="*/ 219 w 177955"/>
                <a:gd name="connsiteY2" fmla="*/ 62986 h 78704"/>
                <a:gd name="connsiteX3" fmla="*/ 172322 w 177955"/>
                <a:gd name="connsiteY3" fmla="*/ 343 h 78704"/>
                <a:gd name="connsiteX4" fmla="*/ 178175 w 177955"/>
                <a:gd name="connsiteY4" fmla="*/ 16413 h 78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04">
                  <a:moveTo>
                    <a:pt x="178175" y="16413"/>
                  </a:moveTo>
                  <a:lnTo>
                    <a:pt x="6065" y="79048"/>
                  </a:lnTo>
                  <a:lnTo>
                    <a:pt x="219" y="62986"/>
                  </a:lnTo>
                  <a:lnTo>
                    <a:pt x="172322" y="343"/>
                  </a:lnTo>
                  <a:lnTo>
                    <a:pt x="178175" y="16413"/>
                  </a:lnTo>
                  <a:close/>
                </a:path>
              </a:pathLst>
            </a:custGeom>
            <a:solidFill>
              <a:srgbClr val="231F20"/>
            </a:solidFill>
            <a:ln w="7575" cap="flat">
              <a:noFill/>
              <a:prstDash val="solid"/>
              <a:round/>
            </a:ln>
          </p:spPr>
          <p:txBody>
            <a:bodyPr rtlCol="0" anchor="ctr"/>
            <a:lstStyle/>
            <a:p>
              <a:endParaRPr lang="en-GB"/>
            </a:p>
          </p:txBody>
        </p:sp>
        <p:sp>
          <p:nvSpPr>
            <p:cNvPr id="992" name="Freeform: Shape 991">
              <a:extLst>
                <a:ext uri="{FF2B5EF4-FFF2-40B4-BE49-F238E27FC236}">
                  <a16:creationId xmlns:a16="http://schemas.microsoft.com/office/drawing/2014/main" id="{CB45788E-F808-4CFC-9A26-98B467E5DC7A}"/>
                </a:ext>
              </a:extLst>
            </p:cNvPr>
            <p:cNvSpPr/>
            <p:nvPr/>
          </p:nvSpPr>
          <p:spPr>
            <a:xfrm>
              <a:off x="4479727" y="4204640"/>
              <a:ext cx="177955" cy="78712"/>
            </a:xfrm>
            <a:custGeom>
              <a:avLst/>
              <a:gdLst>
                <a:gd name="connsiteX0" fmla="*/ 178179 w 177955"/>
                <a:gd name="connsiteY0" fmla="*/ 16425 h 78712"/>
                <a:gd name="connsiteX1" fmla="*/ 6069 w 177955"/>
                <a:gd name="connsiteY1" fmla="*/ 79067 h 78712"/>
                <a:gd name="connsiteX2" fmla="*/ 224 w 177955"/>
                <a:gd name="connsiteY2" fmla="*/ 62998 h 78712"/>
                <a:gd name="connsiteX3" fmla="*/ 172326 w 177955"/>
                <a:gd name="connsiteY3" fmla="*/ 355 h 78712"/>
                <a:gd name="connsiteX4" fmla="*/ 178179 w 177955"/>
                <a:gd name="connsiteY4" fmla="*/ 16425 h 78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12">
                  <a:moveTo>
                    <a:pt x="178179" y="16425"/>
                  </a:moveTo>
                  <a:lnTo>
                    <a:pt x="6069" y="79067"/>
                  </a:lnTo>
                  <a:lnTo>
                    <a:pt x="224" y="62998"/>
                  </a:lnTo>
                  <a:lnTo>
                    <a:pt x="172326" y="355"/>
                  </a:lnTo>
                  <a:lnTo>
                    <a:pt x="178179" y="16425"/>
                  </a:lnTo>
                  <a:close/>
                </a:path>
              </a:pathLst>
            </a:custGeom>
            <a:solidFill>
              <a:srgbClr val="231F20"/>
            </a:solidFill>
            <a:ln w="7575" cap="flat">
              <a:noFill/>
              <a:prstDash val="solid"/>
              <a:round/>
            </a:ln>
          </p:spPr>
          <p:txBody>
            <a:bodyPr rtlCol="0" anchor="ctr"/>
            <a:lstStyle/>
            <a:p>
              <a:endParaRPr lang="en-GB"/>
            </a:p>
          </p:txBody>
        </p:sp>
        <p:sp>
          <p:nvSpPr>
            <p:cNvPr id="993" name="Freeform: Shape 992">
              <a:extLst>
                <a:ext uri="{FF2B5EF4-FFF2-40B4-BE49-F238E27FC236}">
                  <a16:creationId xmlns:a16="http://schemas.microsoft.com/office/drawing/2014/main" id="{9E4ED8A8-2848-46D1-8E24-45AB605F2551}"/>
                </a:ext>
              </a:extLst>
            </p:cNvPr>
            <p:cNvSpPr/>
            <p:nvPr/>
          </p:nvSpPr>
          <p:spPr>
            <a:xfrm>
              <a:off x="4397429" y="4220127"/>
              <a:ext cx="67924" cy="87245"/>
            </a:xfrm>
            <a:custGeom>
              <a:avLst/>
              <a:gdLst>
                <a:gd name="connsiteX0" fmla="*/ 68091 w 67924"/>
                <a:gd name="connsiteY0" fmla="*/ 70719 h 87245"/>
                <a:gd name="connsiteX1" fmla="*/ 63522 w 67924"/>
                <a:gd name="connsiteY1" fmla="*/ 58184 h 87245"/>
                <a:gd name="connsiteX2" fmla="*/ 34060 w 67924"/>
                <a:gd name="connsiteY2" fmla="*/ 68909 h 87245"/>
                <a:gd name="connsiteX3" fmla="*/ 46374 w 67924"/>
                <a:gd name="connsiteY3" fmla="*/ 36398 h 87245"/>
                <a:gd name="connsiteX4" fmla="*/ 48160 w 67924"/>
                <a:gd name="connsiteY4" fmla="*/ 15974 h 87245"/>
                <a:gd name="connsiteX5" fmla="*/ 16941 w 67924"/>
                <a:gd name="connsiteY5" fmla="*/ 2215 h 87245"/>
                <a:gd name="connsiteX6" fmla="*/ 1807 w 67924"/>
                <a:gd name="connsiteY6" fmla="*/ 32963 h 87245"/>
                <a:gd name="connsiteX7" fmla="*/ 15733 w 67924"/>
                <a:gd name="connsiteY7" fmla="*/ 27892 h 87245"/>
                <a:gd name="connsiteX8" fmla="*/ 21510 w 67924"/>
                <a:gd name="connsiteY8" fmla="*/ 14750 h 87245"/>
                <a:gd name="connsiteX9" fmla="*/ 34189 w 67924"/>
                <a:gd name="connsiteY9" fmla="*/ 20937 h 87245"/>
                <a:gd name="connsiteX10" fmla="*/ 33581 w 67924"/>
                <a:gd name="connsiteY10" fmla="*/ 31594 h 87245"/>
                <a:gd name="connsiteX11" fmla="*/ 17131 w 67924"/>
                <a:gd name="connsiteY11" fmla="*/ 75074 h 87245"/>
                <a:gd name="connsiteX12" fmla="*/ 21692 w 67924"/>
                <a:gd name="connsiteY12" fmla="*/ 87609 h 87245"/>
                <a:gd name="connsiteX13" fmla="*/ 68091 w 67924"/>
                <a:gd name="connsiteY13" fmla="*/ 70719 h 87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924" h="87245">
                  <a:moveTo>
                    <a:pt x="68091" y="70719"/>
                  </a:moveTo>
                  <a:lnTo>
                    <a:pt x="63522" y="58184"/>
                  </a:lnTo>
                  <a:lnTo>
                    <a:pt x="34060" y="68909"/>
                  </a:lnTo>
                  <a:lnTo>
                    <a:pt x="46374" y="36398"/>
                  </a:lnTo>
                  <a:cubicBezTo>
                    <a:pt x="49399" y="28379"/>
                    <a:pt x="50851" y="23362"/>
                    <a:pt x="48160" y="15974"/>
                  </a:cubicBezTo>
                  <a:cubicBezTo>
                    <a:pt x="43166" y="2253"/>
                    <a:pt x="30441" y="-2695"/>
                    <a:pt x="16941" y="2215"/>
                  </a:cubicBezTo>
                  <a:cubicBezTo>
                    <a:pt x="3875" y="6974"/>
                    <a:pt x="-3263" y="19037"/>
                    <a:pt x="1807" y="32963"/>
                  </a:cubicBezTo>
                  <a:lnTo>
                    <a:pt x="15733" y="27892"/>
                  </a:lnTo>
                  <a:cubicBezTo>
                    <a:pt x="13042" y="20504"/>
                    <a:pt x="16903" y="16430"/>
                    <a:pt x="21510" y="14750"/>
                  </a:cubicBezTo>
                  <a:cubicBezTo>
                    <a:pt x="27401" y="12606"/>
                    <a:pt x="32129" y="15251"/>
                    <a:pt x="34189" y="20937"/>
                  </a:cubicBezTo>
                  <a:cubicBezTo>
                    <a:pt x="35481" y="24472"/>
                    <a:pt x="35162" y="27254"/>
                    <a:pt x="33581" y="31594"/>
                  </a:cubicBezTo>
                  <a:lnTo>
                    <a:pt x="17131" y="75074"/>
                  </a:lnTo>
                  <a:lnTo>
                    <a:pt x="21692" y="87609"/>
                  </a:lnTo>
                  <a:lnTo>
                    <a:pt x="68091" y="70719"/>
                  </a:lnTo>
                  <a:close/>
                </a:path>
              </a:pathLst>
            </a:custGeom>
            <a:solidFill>
              <a:srgbClr val="231F20"/>
            </a:solidFill>
            <a:ln w="7575" cap="flat">
              <a:noFill/>
              <a:prstDash val="solid"/>
              <a:round/>
            </a:ln>
          </p:spPr>
          <p:txBody>
            <a:bodyPr rtlCol="0" anchor="ctr"/>
            <a:lstStyle/>
            <a:p>
              <a:endParaRPr lang="en-GB"/>
            </a:p>
          </p:txBody>
        </p:sp>
        <p:sp>
          <p:nvSpPr>
            <p:cNvPr id="994" name="Freeform: Shape 993">
              <a:extLst>
                <a:ext uri="{FF2B5EF4-FFF2-40B4-BE49-F238E27FC236}">
                  <a16:creationId xmlns:a16="http://schemas.microsoft.com/office/drawing/2014/main" id="{C5B4E799-D665-49BD-8DAC-E2826ED76685}"/>
                </a:ext>
              </a:extLst>
            </p:cNvPr>
            <p:cNvSpPr/>
            <p:nvPr/>
          </p:nvSpPr>
          <p:spPr>
            <a:xfrm>
              <a:off x="4537824" y="4280129"/>
              <a:ext cx="138458" cy="138458"/>
            </a:xfrm>
            <a:custGeom>
              <a:avLst/>
              <a:gdLst>
                <a:gd name="connsiteX0" fmla="*/ 37190 w 138458"/>
                <a:gd name="connsiteY0" fmla="*/ 138858 h 138458"/>
                <a:gd name="connsiteX1" fmla="*/ 138698 w 138458"/>
                <a:gd name="connsiteY1" fmla="*/ 101915 h 138458"/>
                <a:gd name="connsiteX2" fmla="*/ 101748 w 138458"/>
                <a:gd name="connsiteY2" fmla="*/ 399 h 138458"/>
                <a:gd name="connsiteX3" fmla="*/ 240 w 138458"/>
                <a:gd name="connsiteY3" fmla="*/ 37342 h 138458"/>
                <a:gd name="connsiteX4" fmla="*/ 37190 w 138458"/>
                <a:gd name="connsiteY4" fmla="*/ 138858 h 138458"/>
                <a:gd name="connsiteX5" fmla="*/ 128953 w 138458"/>
                <a:gd name="connsiteY5" fmla="*/ 97370 h 138458"/>
                <a:gd name="connsiteX6" fmla="*/ 41735 w 138458"/>
                <a:gd name="connsiteY6" fmla="*/ 129113 h 138458"/>
                <a:gd name="connsiteX7" fmla="*/ 9984 w 138458"/>
                <a:gd name="connsiteY7" fmla="*/ 41887 h 138458"/>
                <a:gd name="connsiteX8" fmla="*/ 97203 w 138458"/>
                <a:gd name="connsiteY8" fmla="*/ 10144 h 138458"/>
                <a:gd name="connsiteX9" fmla="*/ 128953 w 138458"/>
                <a:gd name="connsiteY9" fmla="*/ 97370 h 138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458" h="138458">
                  <a:moveTo>
                    <a:pt x="37190" y="138858"/>
                  </a:moveTo>
                  <a:lnTo>
                    <a:pt x="138698" y="101915"/>
                  </a:lnTo>
                  <a:lnTo>
                    <a:pt x="101748" y="399"/>
                  </a:lnTo>
                  <a:lnTo>
                    <a:pt x="240" y="37342"/>
                  </a:lnTo>
                  <a:lnTo>
                    <a:pt x="37190" y="138858"/>
                  </a:lnTo>
                  <a:close/>
                  <a:moveTo>
                    <a:pt x="128953" y="97370"/>
                  </a:moveTo>
                  <a:lnTo>
                    <a:pt x="41735" y="129113"/>
                  </a:lnTo>
                  <a:cubicBezTo>
                    <a:pt x="41735" y="129113"/>
                    <a:pt x="9984" y="41887"/>
                    <a:pt x="9984" y="41887"/>
                  </a:cubicBezTo>
                  <a:cubicBezTo>
                    <a:pt x="9984" y="41887"/>
                    <a:pt x="97203" y="10144"/>
                    <a:pt x="97203" y="10144"/>
                  </a:cubicBezTo>
                  <a:lnTo>
                    <a:pt x="128953" y="97370"/>
                  </a:lnTo>
                  <a:close/>
                </a:path>
              </a:pathLst>
            </a:custGeom>
            <a:solidFill>
              <a:srgbClr val="231F20"/>
            </a:solidFill>
            <a:ln w="7575" cap="flat">
              <a:noFill/>
              <a:prstDash val="solid"/>
              <a:round/>
            </a:ln>
          </p:spPr>
          <p:txBody>
            <a:bodyPr rtlCol="0" anchor="ctr"/>
            <a:lstStyle/>
            <a:p>
              <a:endParaRPr lang="en-GB"/>
            </a:p>
          </p:txBody>
        </p:sp>
        <p:sp>
          <p:nvSpPr>
            <p:cNvPr id="995" name="Freeform: Shape 994">
              <a:extLst>
                <a:ext uri="{FF2B5EF4-FFF2-40B4-BE49-F238E27FC236}">
                  <a16:creationId xmlns:a16="http://schemas.microsoft.com/office/drawing/2014/main" id="{E800F40E-2261-4D26-B4B0-972EFC383438}"/>
                </a:ext>
              </a:extLst>
            </p:cNvPr>
            <p:cNvSpPr/>
            <p:nvPr/>
          </p:nvSpPr>
          <p:spPr>
            <a:xfrm>
              <a:off x="4579774" y="4304909"/>
              <a:ext cx="47336" cy="85394"/>
            </a:xfrm>
            <a:custGeom>
              <a:avLst/>
              <a:gdLst>
                <a:gd name="connsiteX0" fmla="*/ 47574 w 47336"/>
                <a:gd name="connsiteY0" fmla="*/ 1759 h 85394"/>
                <a:gd name="connsiteX1" fmla="*/ 35427 w 47336"/>
                <a:gd name="connsiteY1" fmla="*/ 36885 h 85394"/>
                <a:gd name="connsiteX2" fmla="*/ 27005 w 47336"/>
                <a:gd name="connsiteY2" fmla="*/ 72505 h 85394"/>
                <a:gd name="connsiteX3" fmla="*/ 26526 w 47336"/>
                <a:gd name="connsiteY3" fmla="*/ 76123 h 85394"/>
                <a:gd name="connsiteX4" fmla="*/ 20285 w 47336"/>
                <a:gd name="connsiteY4" fmla="*/ 85062 h 85394"/>
                <a:gd name="connsiteX5" fmla="*/ 16226 w 47336"/>
                <a:gd name="connsiteY5" fmla="*/ 85777 h 85394"/>
                <a:gd name="connsiteX6" fmla="*/ 12608 w 47336"/>
                <a:gd name="connsiteY6" fmla="*/ 84432 h 85394"/>
                <a:gd name="connsiteX7" fmla="*/ 9271 w 47336"/>
                <a:gd name="connsiteY7" fmla="*/ 81345 h 85394"/>
                <a:gd name="connsiteX8" fmla="*/ 4642 w 47336"/>
                <a:gd name="connsiteY8" fmla="*/ 75257 h 85394"/>
                <a:gd name="connsiteX9" fmla="*/ 4208 w 47336"/>
                <a:gd name="connsiteY9" fmla="*/ 74649 h 85394"/>
                <a:gd name="connsiteX10" fmla="*/ 514 w 47336"/>
                <a:gd name="connsiteY10" fmla="*/ 68841 h 85394"/>
                <a:gd name="connsiteX11" fmla="*/ 1806 w 47336"/>
                <a:gd name="connsiteY11" fmla="*/ 63019 h 85394"/>
                <a:gd name="connsiteX12" fmla="*/ 6990 w 47336"/>
                <a:gd name="connsiteY12" fmla="*/ 58686 h 85394"/>
                <a:gd name="connsiteX13" fmla="*/ 8731 w 47336"/>
                <a:gd name="connsiteY13" fmla="*/ 58693 h 85394"/>
                <a:gd name="connsiteX14" fmla="*/ 10974 w 47336"/>
                <a:gd name="connsiteY14" fmla="*/ 60616 h 85394"/>
                <a:gd name="connsiteX15" fmla="*/ 13231 w 47336"/>
                <a:gd name="connsiteY15" fmla="*/ 63292 h 85394"/>
                <a:gd name="connsiteX16" fmla="*/ 17404 w 47336"/>
                <a:gd name="connsiteY16" fmla="*/ 66705 h 85394"/>
                <a:gd name="connsiteX17" fmla="*/ 20947 w 47336"/>
                <a:gd name="connsiteY17" fmla="*/ 54171 h 85394"/>
                <a:gd name="connsiteX18" fmla="*/ 25454 w 47336"/>
                <a:gd name="connsiteY18" fmla="*/ 34506 h 85394"/>
                <a:gd name="connsiteX19" fmla="*/ 29886 w 47336"/>
                <a:gd name="connsiteY19" fmla="*/ 18125 h 85394"/>
                <a:gd name="connsiteX20" fmla="*/ 33360 w 47336"/>
                <a:gd name="connsiteY20" fmla="*/ 9953 h 85394"/>
                <a:gd name="connsiteX21" fmla="*/ 38034 w 47336"/>
                <a:gd name="connsiteY21" fmla="*/ 5028 h 85394"/>
                <a:gd name="connsiteX22" fmla="*/ 46358 w 47336"/>
                <a:gd name="connsiteY22" fmla="*/ 399 h 85394"/>
                <a:gd name="connsiteX23" fmla="*/ 47574 w 47336"/>
                <a:gd name="connsiteY23" fmla="*/ 1759 h 8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336" h="85394">
                  <a:moveTo>
                    <a:pt x="47574" y="1759"/>
                  </a:moveTo>
                  <a:cubicBezTo>
                    <a:pt x="42922" y="13344"/>
                    <a:pt x="38878" y="25050"/>
                    <a:pt x="35427" y="36885"/>
                  </a:cubicBezTo>
                  <a:cubicBezTo>
                    <a:pt x="31984" y="48720"/>
                    <a:pt x="29171" y="60586"/>
                    <a:pt x="27005" y="72505"/>
                  </a:cubicBezTo>
                  <a:cubicBezTo>
                    <a:pt x="26845" y="73387"/>
                    <a:pt x="26686" y="74588"/>
                    <a:pt x="26526" y="76123"/>
                  </a:cubicBezTo>
                  <a:cubicBezTo>
                    <a:pt x="25994" y="80775"/>
                    <a:pt x="23911" y="83740"/>
                    <a:pt x="20285" y="85062"/>
                  </a:cubicBezTo>
                  <a:cubicBezTo>
                    <a:pt x="18735" y="85625"/>
                    <a:pt x="17389" y="85861"/>
                    <a:pt x="16226" y="85777"/>
                  </a:cubicBezTo>
                  <a:cubicBezTo>
                    <a:pt x="15063" y="85686"/>
                    <a:pt x="13854" y="85230"/>
                    <a:pt x="12608" y="84432"/>
                  </a:cubicBezTo>
                  <a:cubicBezTo>
                    <a:pt x="11559" y="83709"/>
                    <a:pt x="10449" y="82676"/>
                    <a:pt x="9271" y="81345"/>
                  </a:cubicBezTo>
                  <a:cubicBezTo>
                    <a:pt x="8100" y="80008"/>
                    <a:pt x="6565" y="77978"/>
                    <a:pt x="4642" y="75257"/>
                  </a:cubicBezTo>
                  <a:cubicBezTo>
                    <a:pt x="4512" y="75090"/>
                    <a:pt x="4376" y="74884"/>
                    <a:pt x="4208" y="74649"/>
                  </a:cubicBezTo>
                  <a:cubicBezTo>
                    <a:pt x="2057" y="71623"/>
                    <a:pt x="826" y="69693"/>
                    <a:pt x="514" y="68841"/>
                  </a:cubicBezTo>
                  <a:cubicBezTo>
                    <a:pt x="-109" y="67131"/>
                    <a:pt x="324" y="65177"/>
                    <a:pt x="1806" y="63019"/>
                  </a:cubicBezTo>
                  <a:cubicBezTo>
                    <a:pt x="3289" y="60845"/>
                    <a:pt x="5022" y="59400"/>
                    <a:pt x="6990" y="58686"/>
                  </a:cubicBezTo>
                  <a:cubicBezTo>
                    <a:pt x="7621" y="58450"/>
                    <a:pt x="8207" y="58458"/>
                    <a:pt x="8731" y="58693"/>
                  </a:cubicBezTo>
                  <a:cubicBezTo>
                    <a:pt x="9256" y="58929"/>
                    <a:pt x="10008" y="59575"/>
                    <a:pt x="10974" y="60616"/>
                  </a:cubicBezTo>
                  <a:cubicBezTo>
                    <a:pt x="11551" y="61270"/>
                    <a:pt x="12311" y="62167"/>
                    <a:pt x="13231" y="63292"/>
                  </a:cubicBezTo>
                  <a:cubicBezTo>
                    <a:pt x="15314" y="65824"/>
                    <a:pt x="16705" y="66956"/>
                    <a:pt x="17404" y="66705"/>
                  </a:cubicBezTo>
                  <a:cubicBezTo>
                    <a:pt x="18005" y="66492"/>
                    <a:pt x="19191" y="62312"/>
                    <a:pt x="20947" y="54171"/>
                  </a:cubicBezTo>
                  <a:cubicBezTo>
                    <a:pt x="22642" y="46394"/>
                    <a:pt x="24139" y="39850"/>
                    <a:pt x="25454" y="34506"/>
                  </a:cubicBezTo>
                  <a:cubicBezTo>
                    <a:pt x="27286" y="27034"/>
                    <a:pt x="28761" y="21568"/>
                    <a:pt x="29886" y="18125"/>
                  </a:cubicBezTo>
                  <a:cubicBezTo>
                    <a:pt x="31018" y="14689"/>
                    <a:pt x="32174" y="11975"/>
                    <a:pt x="33360" y="9953"/>
                  </a:cubicBezTo>
                  <a:cubicBezTo>
                    <a:pt x="34401" y="8213"/>
                    <a:pt x="35959" y="6563"/>
                    <a:pt x="38034" y="5028"/>
                  </a:cubicBezTo>
                  <a:cubicBezTo>
                    <a:pt x="40102" y="3485"/>
                    <a:pt x="42884" y="1942"/>
                    <a:pt x="46358" y="399"/>
                  </a:cubicBezTo>
                  <a:lnTo>
                    <a:pt x="47574" y="1759"/>
                  </a:lnTo>
                  <a:close/>
                </a:path>
              </a:pathLst>
            </a:custGeom>
            <a:solidFill>
              <a:srgbClr val="231F20"/>
            </a:solidFill>
            <a:ln w="7575" cap="flat">
              <a:noFill/>
              <a:prstDash val="solid"/>
              <a:round/>
            </a:ln>
          </p:spPr>
          <p:txBody>
            <a:bodyPr rtlCol="0" anchor="ctr"/>
            <a:lstStyle/>
            <a:p>
              <a:endParaRPr lang="en-GB"/>
            </a:p>
          </p:txBody>
        </p:sp>
        <p:sp>
          <p:nvSpPr>
            <p:cNvPr id="996" name="Freeform: Shape 995">
              <a:extLst>
                <a:ext uri="{FF2B5EF4-FFF2-40B4-BE49-F238E27FC236}">
                  <a16:creationId xmlns:a16="http://schemas.microsoft.com/office/drawing/2014/main" id="{0A53740F-E201-46ED-A5CB-9AE1A296B19B}"/>
                </a:ext>
              </a:extLst>
            </p:cNvPr>
            <p:cNvSpPr/>
            <p:nvPr/>
          </p:nvSpPr>
          <p:spPr>
            <a:xfrm>
              <a:off x="4611258" y="3831458"/>
              <a:ext cx="275088" cy="187382"/>
            </a:xfrm>
            <a:custGeom>
              <a:avLst/>
              <a:gdLst>
                <a:gd name="connsiteX0" fmla="*/ 47012 w 275088"/>
                <a:gd name="connsiteY0" fmla="*/ 187255 h 187382"/>
                <a:gd name="connsiteX1" fmla="*/ 61386 w 275088"/>
                <a:gd name="connsiteY1" fmla="*/ 163744 h 187382"/>
                <a:gd name="connsiteX2" fmla="*/ 73290 w 275088"/>
                <a:gd name="connsiteY2" fmla="*/ 116851 h 187382"/>
                <a:gd name="connsiteX3" fmla="*/ 78953 w 275088"/>
                <a:gd name="connsiteY3" fmla="*/ 62076 h 187382"/>
                <a:gd name="connsiteX4" fmla="*/ 71033 w 275088"/>
                <a:gd name="connsiteY4" fmla="*/ 17113 h 187382"/>
                <a:gd name="connsiteX5" fmla="*/ 41562 w 275088"/>
                <a:gd name="connsiteY5" fmla="*/ 413 h 187382"/>
                <a:gd name="connsiteX6" fmla="*/ 9249 w 275088"/>
                <a:gd name="connsiteY6" fmla="*/ 22328 h 187382"/>
                <a:gd name="connsiteX7" fmla="*/ 12958 w 275088"/>
                <a:gd name="connsiteY7" fmla="*/ 113103 h 187382"/>
                <a:gd name="connsiteX8" fmla="*/ 45849 w 275088"/>
                <a:gd name="connsiteY8" fmla="*/ 140750 h 187382"/>
                <a:gd name="connsiteX9" fmla="*/ 97941 w 275088"/>
                <a:gd name="connsiteY9" fmla="*/ 127766 h 187382"/>
                <a:gd name="connsiteX10" fmla="*/ 113623 w 275088"/>
                <a:gd name="connsiteY10" fmla="*/ 115832 h 187382"/>
                <a:gd name="connsiteX11" fmla="*/ 106006 w 275088"/>
                <a:gd name="connsiteY11" fmla="*/ 108216 h 187382"/>
                <a:gd name="connsiteX12" fmla="*/ 104935 w 275088"/>
                <a:gd name="connsiteY12" fmla="*/ 124118 h 187382"/>
                <a:gd name="connsiteX13" fmla="*/ 111183 w 275088"/>
                <a:gd name="connsiteY13" fmla="*/ 145660 h 187382"/>
                <a:gd name="connsiteX14" fmla="*/ 120905 w 275088"/>
                <a:gd name="connsiteY14" fmla="*/ 162885 h 187382"/>
                <a:gd name="connsiteX15" fmla="*/ 136077 w 275088"/>
                <a:gd name="connsiteY15" fmla="*/ 160300 h 187382"/>
                <a:gd name="connsiteX16" fmla="*/ 140000 w 275088"/>
                <a:gd name="connsiteY16" fmla="*/ 146618 h 187382"/>
                <a:gd name="connsiteX17" fmla="*/ 142158 w 275088"/>
                <a:gd name="connsiteY17" fmla="*/ 119131 h 187382"/>
                <a:gd name="connsiteX18" fmla="*/ 131380 w 275088"/>
                <a:gd name="connsiteY18" fmla="*/ 119131 h 187382"/>
                <a:gd name="connsiteX19" fmla="*/ 137316 w 275088"/>
                <a:gd name="connsiteY19" fmla="*/ 141061 h 187382"/>
                <a:gd name="connsiteX20" fmla="*/ 146621 w 275088"/>
                <a:gd name="connsiteY20" fmla="*/ 141061 h 187382"/>
                <a:gd name="connsiteX21" fmla="*/ 149045 w 275088"/>
                <a:gd name="connsiteY21" fmla="*/ 135277 h 187382"/>
                <a:gd name="connsiteX22" fmla="*/ 156327 w 275088"/>
                <a:gd name="connsiteY22" fmla="*/ 116858 h 187382"/>
                <a:gd name="connsiteX23" fmla="*/ 147875 w 275088"/>
                <a:gd name="connsiteY23" fmla="*/ 117945 h 187382"/>
                <a:gd name="connsiteX24" fmla="*/ 163412 w 275088"/>
                <a:gd name="connsiteY24" fmla="*/ 131141 h 187382"/>
                <a:gd name="connsiteX25" fmla="*/ 169941 w 275088"/>
                <a:gd name="connsiteY25" fmla="*/ 130298 h 187382"/>
                <a:gd name="connsiteX26" fmla="*/ 182955 w 275088"/>
                <a:gd name="connsiteY26" fmla="*/ 111826 h 187382"/>
                <a:gd name="connsiteX27" fmla="*/ 186892 w 275088"/>
                <a:gd name="connsiteY27" fmla="*/ 105213 h 187382"/>
                <a:gd name="connsiteX28" fmla="*/ 181587 w 275088"/>
                <a:gd name="connsiteY28" fmla="*/ 105327 h 187382"/>
                <a:gd name="connsiteX29" fmla="*/ 181610 w 275088"/>
                <a:gd name="connsiteY29" fmla="*/ 105479 h 187382"/>
                <a:gd name="connsiteX30" fmla="*/ 181845 w 275088"/>
                <a:gd name="connsiteY30" fmla="*/ 105844 h 187382"/>
                <a:gd name="connsiteX31" fmla="*/ 186976 w 275088"/>
                <a:gd name="connsiteY31" fmla="*/ 111674 h 187382"/>
                <a:gd name="connsiteX32" fmla="*/ 204779 w 275088"/>
                <a:gd name="connsiteY32" fmla="*/ 104864 h 187382"/>
                <a:gd name="connsiteX33" fmla="*/ 195482 w 275088"/>
                <a:gd name="connsiteY33" fmla="*/ 104864 h 187382"/>
                <a:gd name="connsiteX34" fmla="*/ 207561 w 275088"/>
                <a:gd name="connsiteY34" fmla="*/ 119838 h 187382"/>
                <a:gd name="connsiteX35" fmla="*/ 222026 w 275088"/>
                <a:gd name="connsiteY35" fmla="*/ 116228 h 187382"/>
                <a:gd name="connsiteX36" fmla="*/ 228860 w 275088"/>
                <a:gd name="connsiteY36" fmla="*/ 96722 h 187382"/>
                <a:gd name="connsiteX37" fmla="*/ 227240 w 275088"/>
                <a:gd name="connsiteY37" fmla="*/ 65534 h 187382"/>
                <a:gd name="connsiteX38" fmla="*/ 211901 w 275088"/>
                <a:gd name="connsiteY38" fmla="*/ 19956 h 187382"/>
                <a:gd name="connsiteX39" fmla="*/ 202589 w 275088"/>
                <a:gd name="connsiteY39" fmla="*/ 19956 h 187382"/>
                <a:gd name="connsiteX40" fmla="*/ 195277 w 275088"/>
                <a:gd name="connsiteY40" fmla="*/ 72170 h 187382"/>
                <a:gd name="connsiteX41" fmla="*/ 229757 w 275088"/>
                <a:gd name="connsiteY41" fmla="*/ 114426 h 187382"/>
                <a:gd name="connsiteX42" fmla="*/ 272643 w 275088"/>
                <a:gd name="connsiteY42" fmla="*/ 106034 h 187382"/>
                <a:gd name="connsiteX43" fmla="*/ 267201 w 275088"/>
                <a:gd name="connsiteY43" fmla="*/ 96738 h 187382"/>
                <a:gd name="connsiteX44" fmla="*/ 215337 w 275088"/>
                <a:gd name="connsiteY44" fmla="*/ 93302 h 187382"/>
                <a:gd name="connsiteX45" fmla="*/ 205090 w 275088"/>
                <a:gd name="connsiteY45" fmla="*/ 46249 h 187382"/>
                <a:gd name="connsiteX46" fmla="*/ 211901 w 275088"/>
                <a:gd name="connsiteY46" fmla="*/ 25391 h 187382"/>
                <a:gd name="connsiteX47" fmla="*/ 202589 w 275088"/>
                <a:gd name="connsiteY47" fmla="*/ 25391 h 187382"/>
                <a:gd name="connsiteX48" fmla="*/ 217731 w 275088"/>
                <a:gd name="connsiteY48" fmla="*/ 98858 h 187382"/>
                <a:gd name="connsiteX49" fmla="*/ 214949 w 275088"/>
                <a:gd name="connsiteY49" fmla="*/ 107592 h 187382"/>
                <a:gd name="connsiteX50" fmla="*/ 213406 w 275088"/>
                <a:gd name="connsiteY50" fmla="*/ 109736 h 187382"/>
                <a:gd name="connsiteX51" fmla="*/ 212479 w 275088"/>
                <a:gd name="connsiteY51" fmla="*/ 110299 h 187382"/>
                <a:gd name="connsiteX52" fmla="*/ 212730 w 275088"/>
                <a:gd name="connsiteY52" fmla="*/ 110260 h 187382"/>
                <a:gd name="connsiteX53" fmla="*/ 212950 w 275088"/>
                <a:gd name="connsiteY53" fmla="*/ 110352 h 187382"/>
                <a:gd name="connsiteX54" fmla="*/ 212577 w 275088"/>
                <a:gd name="connsiteY54" fmla="*/ 110352 h 187382"/>
                <a:gd name="connsiteX55" fmla="*/ 210274 w 275088"/>
                <a:gd name="connsiteY55" fmla="*/ 108657 h 187382"/>
                <a:gd name="connsiteX56" fmla="*/ 204779 w 275088"/>
                <a:gd name="connsiteY56" fmla="*/ 99421 h 187382"/>
                <a:gd name="connsiteX57" fmla="*/ 195482 w 275088"/>
                <a:gd name="connsiteY57" fmla="*/ 99421 h 187382"/>
                <a:gd name="connsiteX58" fmla="*/ 191932 w 275088"/>
                <a:gd name="connsiteY58" fmla="*/ 102956 h 187382"/>
                <a:gd name="connsiteX59" fmla="*/ 192860 w 275088"/>
                <a:gd name="connsiteY59" fmla="*/ 102621 h 187382"/>
                <a:gd name="connsiteX60" fmla="*/ 189226 w 275088"/>
                <a:gd name="connsiteY60" fmla="*/ 97863 h 187382"/>
                <a:gd name="connsiteX61" fmla="*/ 182301 w 275088"/>
                <a:gd name="connsiteY61" fmla="*/ 95445 h 187382"/>
                <a:gd name="connsiteX62" fmla="*/ 173993 w 275088"/>
                <a:gd name="connsiteY62" fmla="*/ 105806 h 187382"/>
                <a:gd name="connsiteX63" fmla="*/ 166544 w 275088"/>
                <a:gd name="connsiteY63" fmla="*/ 118637 h 187382"/>
                <a:gd name="connsiteX64" fmla="*/ 166483 w 275088"/>
                <a:gd name="connsiteY64" fmla="*/ 118789 h 187382"/>
                <a:gd name="connsiteX65" fmla="*/ 165632 w 275088"/>
                <a:gd name="connsiteY65" fmla="*/ 119663 h 187382"/>
                <a:gd name="connsiteX66" fmla="*/ 162325 w 275088"/>
                <a:gd name="connsiteY66" fmla="*/ 122681 h 187382"/>
                <a:gd name="connsiteX67" fmla="*/ 168847 w 275088"/>
                <a:gd name="connsiteY67" fmla="*/ 121837 h 187382"/>
                <a:gd name="connsiteX68" fmla="*/ 155491 w 275088"/>
                <a:gd name="connsiteY68" fmla="*/ 110329 h 187382"/>
                <a:gd name="connsiteX69" fmla="*/ 147023 w 275088"/>
                <a:gd name="connsiteY69" fmla="*/ 111423 h 187382"/>
                <a:gd name="connsiteX70" fmla="*/ 138806 w 275088"/>
                <a:gd name="connsiteY70" fmla="*/ 131818 h 187382"/>
                <a:gd name="connsiteX71" fmla="*/ 138289 w 275088"/>
                <a:gd name="connsiteY71" fmla="*/ 134091 h 187382"/>
                <a:gd name="connsiteX72" fmla="*/ 138388 w 275088"/>
                <a:gd name="connsiteY72" fmla="*/ 133848 h 187382"/>
                <a:gd name="connsiteX73" fmla="*/ 137316 w 275088"/>
                <a:gd name="connsiteY73" fmla="*/ 135619 h 187382"/>
                <a:gd name="connsiteX74" fmla="*/ 146621 w 275088"/>
                <a:gd name="connsiteY74" fmla="*/ 135619 h 187382"/>
                <a:gd name="connsiteX75" fmla="*/ 142158 w 275088"/>
                <a:gd name="connsiteY75" fmla="*/ 119131 h 187382"/>
                <a:gd name="connsiteX76" fmla="*/ 131380 w 275088"/>
                <a:gd name="connsiteY76" fmla="*/ 119131 h 187382"/>
                <a:gd name="connsiteX77" fmla="*/ 127792 w 275088"/>
                <a:gd name="connsiteY77" fmla="*/ 152273 h 187382"/>
                <a:gd name="connsiteX78" fmla="*/ 126667 w 275088"/>
                <a:gd name="connsiteY78" fmla="*/ 155055 h 187382"/>
                <a:gd name="connsiteX79" fmla="*/ 126294 w 275088"/>
                <a:gd name="connsiteY79" fmla="*/ 155679 h 187382"/>
                <a:gd name="connsiteX80" fmla="*/ 126500 w 275088"/>
                <a:gd name="connsiteY80" fmla="*/ 155481 h 187382"/>
                <a:gd name="connsiteX81" fmla="*/ 128636 w 275088"/>
                <a:gd name="connsiteY81" fmla="*/ 155359 h 187382"/>
                <a:gd name="connsiteX82" fmla="*/ 128233 w 275088"/>
                <a:gd name="connsiteY82" fmla="*/ 155063 h 187382"/>
                <a:gd name="connsiteX83" fmla="*/ 127990 w 275088"/>
                <a:gd name="connsiteY83" fmla="*/ 154751 h 187382"/>
                <a:gd name="connsiteX84" fmla="*/ 126819 w 275088"/>
                <a:gd name="connsiteY84" fmla="*/ 153299 h 187382"/>
                <a:gd name="connsiteX85" fmla="*/ 124820 w 275088"/>
                <a:gd name="connsiteY85" fmla="*/ 149947 h 187382"/>
                <a:gd name="connsiteX86" fmla="*/ 121582 w 275088"/>
                <a:gd name="connsiteY86" fmla="*/ 142794 h 187382"/>
                <a:gd name="connsiteX87" fmla="*/ 116048 w 275088"/>
                <a:gd name="connsiteY87" fmla="*/ 124703 h 187382"/>
                <a:gd name="connsiteX88" fmla="*/ 115120 w 275088"/>
                <a:gd name="connsiteY88" fmla="*/ 120173 h 187382"/>
                <a:gd name="connsiteX89" fmla="*/ 114687 w 275088"/>
                <a:gd name="connsiteY89" fmla="*/ 117269 h 187382"/>
                <a:gd name="connsiteX90" fmla="*/ 114573 w 275088"/>
                <a:gd name="connsiteY90" fmla="*/ 114327 h 187382"/>
                <a:gd name="connsiteX91" fmla="*/ 114528 w 275088"/>
                <a:gd name="connsiteY91" fmla="*/ 114449 h 187382"/>
                <a:gd name="connsiteX92" fmla="*/ 113623 w 275088"/>
                <a:gd name="connsiteY92" fmla="*/ 115832 h 187382"/>
                <a:gd name="connsiteX93" fmla="*/ 106006 w 275088"/>
                <a:gd name="connsiteY93" fmla="*/ 108216 h 187382"/>
                <a:gd name="connsiteX94" fmla="*/ 56696 w 275088"/>
                <a:gd name="connsiteY94" fmla="*/ 131354 h 187382"/>
                <a:gd name="connsiteX95" fmla="*/ 26686 w 275088"/>
                <a:gd name="connsiteY95" fmla="*/ 114707 h 187382"/>
                <a:gd name="connsiteX96" fmla="*/ 15497 w 275088"/>
                <a:gd name="connsiteY96" fmla="*/ 35129 h 187382"/>
                <a:gd name="connsiteX97" fmla="*/ 22954 w 275088"/>
                <a:gd name="connsiteY97" fmla="*/ 20937 h 187382"/>
                <a:gd name="connsiteX98" fmla="*/ 35344 w 275088"/>
                <a:gd name="connsiteY98" fmla="*/ 12743 h 187382"/>
                <a:gd name="connsiteX99" fmla="*/ 43812 w 275088"/>
                <a:gd name="connsiteY99" fmla="*/ 10987 h 187382"/>
                <a:gd name="connsiteX100" fmla="*/ 50418 w 275088"/>
                <a:gd name="connsiteY100" fmla="*/ 11686 h 187382"/>
                <a:gd name="connsiteX101" fmla="*/ 59509 w 275088"/>
                <a:gd name="connsiteY101" fmla="*/ 18717 h 187382"/>
                <a:gd name="connsiteX102" fmla="*/ 68060 w 275088"/>
                <a:gd name="connsiteY102" fmla="*/ 54375 h 187382"/>
                <a:gd name="connsiteX103" fmla="*/ 64632 w 275088"/>
                <a:gd name="connsiteY103" fmla="*/ 103731 h 187382"/>
                <a:gd name="connsiteX104" fmla="*/ 54454 w 275088"/>
                <a:gd name="connsiteY104" fmla="*/ 150038 h 187382"/>
                <a:gd name="connsiteX105" fmla="*/ 48624 w 275088"/>
                <a:gd name="connsiteY105" fmla="*/ 167263 h 187382"/>
                <a:gd name="connsiteX106" fmla="*/ 46237 w 275088"/>
                <a:gd name="connsiteY106" fmla="*/ 172538 h 187382"/>
                <a:gd name="connsiteX107" fmla="*/ 43607 w 275088"/>
                <a:gd name="connsiteY107" fmla="*/ 176955 h 187382"/>
                <a:gd name="connsiteX108" fmla="*/ 43204 w 275088"/>
                <a:gd name="connsiteY108" fmla="*/ 177312 h 187382"/>
                <a:gd name="connsiteX109" fmla="*/ 43561 w 275088"/>
                <a:gd name="connsiteY109" fmla="*/ 177069 h 187382"/>
                <a:gd name="connsiteX110" fmla="*/ 44147 w 275088"/>
                <a:gd name="connsiteY110" fmla="*/ 176871 h 187382"/>
                <a:gd name="connsiteX111" fmla="*/ 47012 w 275088"/>
                <a:gd name="connsiteY111" fmla="*/ 187255 h 187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275088" h="187382">
                  <a:moveTo>
                    <a:pt x="47012" y="187255"/>
                  </a:moveTo>
                  <a:cubicBezTo>
                    <a:pt x="55397" y="184214"/>
                    <a:pt x="58810" y="171140"/>
                    <a:pt x="61386" y="163744"/>
                  </a:cubicBezTo>
                  <a:cubicBezTo>
                    <a:pt x="66685" y="148518"/>
                    <a:pt x="70387" y="132692"/>
                    <a:pt x="73290" y="116851"/>
                  </a:cubicBezTo>
                  <a:cubicBezTo>
                    <a:pt x="76589" y="98813"/>
                    <a:pt x="78885" y="80433"/>
                    <a:pt x="78953" y="62076"/>
                  </a:cubicBezTo>
                  <a:cubicBezTo>
                    <a:pt x="79014" y="47048"/>
                    <a:pt x="77935" y="30750"/>
                    <a:pt x="71033" y="17113"/>
                  </a:cubicBezTo>
                  <a:cubicBezTo>
                    <a:pt x="65294" y="5765"/>
                    <a:pt x="54401" y="-1023"/>
                    <a:pt x="41562" y="413"/>
                  </a:cubicBezTo>
                  <a:cubicBezTo>
                    <a:pt x="27355" y="1994"/>
                    <a:pt x="15847" y="9634"/>
                    <a:pt x="9249" y="22328"/>
                  </a:cubicBezTo>
                  <a:cubicBezTo>
                    <a:pt x="-4768" y="49275"/>
                    <a:pt x="-1401" y="87000"/>
                    <a:pt x="12958" y="113103"/>
                  </a:cubicBezTo>
                  <a:cubicBezTo>
                    <a:pt x="20028" y="125980"/>
                    <a:pt x="31262" y="137116"/>
                    <a:pt x="45849" y="140750"/>
                  </a:cubicBezTo>
                  <a:cubicBezTo>
                    <a:pt x="64138" y="145303"/>
                    <a:pt x="82845" y="137777"/>
                    <a:pt x="97941" y="127766"/>
                  </a:cubicBezTo>
                  <a:cubicBezTo>
                    <a:pt x="103422" y="124141"/>
                    <a:pt x="108614" y="120081"/>
                    <a:pt x="113623" y="115832"/>
                  </a:cubicBezTo>
                  <a:cubicBezTo>
                    <a:pt x="111084" y="113293"/>
                    <a:pt x="108545" y="110755"/>
                    <a:pt x="106006" y="108216"/>
                  </a:cubicBezTo>
                  <a:cubicBezTo>
                    <a:pt x="102153" y="112077"/>
                    <a:pt x="104045" y="119489"/>
                    <a:pt x="104935" y="124118"/>
                  </a:cubicBezTo>
                  <a:cubicBezTo>
                    <a:pt x="106341" y="131453"/>
                    <a:pt x="108492" y="138697"/>
                    <a:pt x="111183" y="145660"/>
                  </a:cubicBezTo>
                  <a:cubicBezTo>
                    <a:pt x="113479" y="151582"/>
                    <a:pt x="116116" y="158461"/>
                    <a:pt x="120905" y="162885"/>
                  </a:cubicBezTo>
                  <a:cubicBezTo>
                    <a:pt x="126028" y="167613"/>
                    <a:pt x="132702" y="166267"/>
                    <a:pt x="136077" y="160300"/>
                  </a:cubicBezTo>
                  <a:cubicBezTo>
                    <a:pt x="138403" y="156188"/>
                    <a:pt x="139300" y="151224"/>
                    <a:pt x="140000" y="146618"/>
                  </a:cubicBezTo>
                  <a:cubicBezTo>
                    <a:pt x="141391" y="137519"/>
                    <a:pt x="141877" y="128321"/>
                    <a:pt x="142158" y="119131"/>
                  </a:cubicBezTo>
                  <a:lnTo>
                    <a:pt x="131380" y="119131"/>
                  </a:lnTo>
                  <a:cubicBezTo>
                    <a:pt x="132109" y="126687"/>
                    <a:pt x="133250" y="134494"/>
                    <a:pt x="137316" y="141061"/>
                  </a:cubicBezTo>
                  <a:cubicBezTo>
                    <a:pt x="139490" y="144565"/>
                    <a:pt x="144431" y="144512"/>
                    <a:pt x="146621" y="141061"/>
                  </a:cubicBezTo>
                  <a:cubicBezTo>
                    <a:pt x="147799" y="139199"/>
                    <a:pt x="148498" y="137375"/>
                    <a:pt x="149045" y="135277"/>
                  </a:cubicBezTo>
                  <a:cubicBezTo>
                    <a:pt x="150710" y="128899"/>
                    <a:pt x="153644" y="122841"/>
                    <a:pt x="156327" y="116858"/>
                  </a:cubicBezTo>
                  <a:cubicBezTo>
                    <a:pt x="153515" y="117223"/>
                    <a:pt x="150695" y="117588"/>
                    <a:pt x="147875" y="117945"/>
                  </a:cubicBezTo>
                  <a:cubicBezTo>
                    <a:pt x="152580" y="122924"/>
                    <a:pt x="157323" y="127850"/>
                    <a:pt x="163412" y="131141"/>
                  </a:cubicBezTo>
                  <a:cubicBezTo>
                    <a:pt x="165601" y="132320"/>
                    <a:pt x="168140" y="131970"/>
                    <a:pt x="169941" y="130298"/>
                  </a:cubicBezTo>
                  <a:cubicBezTo>
                    <a:pt x="175764" y="124886"/>
                    <a:pt x="178911" y="118706"/>
                    <a:pt x="182955" y="111826"/>
                  </a:cubicBezTo>
                  <a:cubicBezTo>
                    <a:pt x="183586" y="110747"/>
                    <a:pt x="187151" y="106255"/>
                    <a:pt x="186892" y="105213"/>
                  </a:cubicBezTo>
                  <a:cubicBezTo>
                    <a:pt x="184817" y="106353"/>
                    <a:pt x="183054" y="106391"/>
                    <a:pt x="181587" y="105327"/>
                  </a:cubicBezTo>
                  <a:cubicBezTo>
                    <a:pt x="181222" y="105046"/>
                    <a:pt x="181230" y="105099"/>
                    <a:pt x="181610" y="105479"/>
                  </a:cubicBezTo>
                  <a:cubicBezTo>
                    <a:pt x="181511" y="104856"/>
                    <a:pt x="181564" y="105411"/>
                    <a:pt x="181845" y="105844"/>
                  </a:cubicBezTo>
                  <a:cubicBezTo>
                    <a:pt x="183236" y="107995"/>
                    <a:pt x="184825" y="110215"/>
                    <a:pt x="186976" y="111674"/>
                  </a:cubicBezTo>
                  <a:cubicBezTo>
                    <a:pt x="194152" y="116547"/>
                    <a:pt x="200605" y="110549"/>
                    <a:pt x="204779" y="104864"/>
                  </a:cubicBezTo>
                  <a:lnTo>
                    <a:pt x="195482" y="104864"/>
                  </a:lnTo>
                  <a:cubicBezTo>
                    <a:pt x="198029" y="110603"/>
                    <a:pt x="201593" y="117056"/>
                    <a:pt x="207561" y="119838"/>
                  </a:cubicBezTo>
                  <a:cubicBezTo>
                    <a:pt x="212806" y="122286"/>
                    <a:pt x="218377" y="120545"/>
                    <a:pt x="222026" y="116228"/>
                  </a:cubicBezTo>
                  <a:cubicBezTo>
                    <a:pt x="226556" y="110876"/>
                    <a:pt x="228054" y="103495"/>
                    <a:pt x="228860" y="96722"/>
                  </a:cubicBezTo>
                  <a:cubicBezTo>
                    <a:pt x="230099" y="86347"/>
                    <a:pt x="229103" y="75773"/>
                    <a:pt x="227240" y="65534"/>
                  </a:cubicBezTo>
                  <a:cubicBezTo>
                    <a:pt x="224375" y="49685"/>
                    <a:pt x="218795" y="34467"/>
                    <a:pt x="211901" y="19956"/>
                  </a:cubicBezTo>
                  <a:cubicBezTo>
                    <a:pt x="210016" y="16004"/>
                    <a:pt x="204702" y="16939"/>
                    <a:pt x="202589" y="19956"/>
                  </a:cubicBezTo>
                  <a:cubicBezTo>
                    <a:pt x="192594" y="34300"/>
                    <a:pt x="192373" y="55652"/>
                    <a:pt x="195277" y="72170"/>
                  </a:cubicBezTo>
                  <a:cubicBezTo>
                    <a:pt x="198599" y="90999"/>
                    <a:pt x="209636" y="110337"/>
                    <a:pt x="229757" y="114426"/>
                  </a:cubicBezTo>
                  <a:cubicBezTo>
                    <a:pt x="244572" y="117436"/>
                    <a:pt x="259447" y="112526"/>
                    <a:pt x="272643" y="106034"/>
                  </a:cubicBezTo>
                  <a:cubicBezTo>
                    <a:pt x="278861" y="102978"/>
                    <a:pt x="273411" y="93682"/>
                    <a:pt x="267201" y="96738"/>
                  </a:cubicBezTo>
                  <a:cubicBezTo>
                    <a:pt x="250561" y="104917"/>
                    <a:pt x="228502" y="110032"/>
                    <a:pt x="215337" y="93302"/>
                  </a:cubicBezTo>
                  <a:cubicBezTo>
                    <a:pt x="205295" y="80532"/>
                    <a:pt x="203327" y="61885"/>
                    <a:pt x="205090" y="46249"/>
                  </a:cubicBezTo>
                  <a:cubicBezTo>
                    <a:pt x="205949" y="38724"/>
                    <a:pt x="207758" y="31336"/>
                    <a:pt x="211901" y="25391"/>
                  </a:cubicBezTo>
                  <a:lnTo>
                    <a:pt x="202589" y="25391"/>
                  </a:lnTo>
                  <a:cubicBezTo>
                    <a:pt x="212912" y="47078"/>
                    <a:pt x="222330" y="74443"/>
                    <a:pt x="217731" y="98858"/>
                  </a:cubicBezTo>
                  <a:cubicBezTo>
                    <a:pt x="217161" y="101891"/>
                    <a:pt x="216378" y="105069"/>
                    <a:pt x="214949" y="107592"/>
                  </a:cubicBezTo>
                  <a:cubicBezTo>
                    <a:pt x="214189" y="108953"/>
                    <a:pt x="214197" y="108999"/>
                    <a:pt x="213406" y="109736"/>
                  </a:cubicBezTo>
                  <a:cubicBezTo>
                    <a:pt x="213292" y="109842"/>
                    <a:pt x="212365" y="110451"/>
                    <a:pt x="212479" y="110299"/>
                  </a:cubicBezTo>
                  <a:cubicBezTo>
                    <a:pt x="213269" y="110230"/>
                    <a:pt x="213345" y="110223"/>
                    <a:pt x="212730" y="110260"/>
                  </a:cubicBezTo>
                  <a:cubicBezTo>
                    <a:pt x="212121" y="110238"/>
                    <a:pt x="212197" y="110260"/>
                    <a:pt x="212950" y="110352"/>
                  </a:cubicBezTo>
                  <a:cubicBezTo>
                    <a:pt x="212699" y="110215"/>
                    <a:pt x="211627" y="109721"/>
                    <a:pt x="212577" y="110352"/>
                  </a:cubicBezTo>
                  <a:cubicBezTo>
                    <a:pt x="211270" y="109478"/>
                    <a:pt x="211483" y="109926"/>
                    <a:pt x="210274" y="108657"/>
                  </a:cubicBezTo>
                  <a:cubicBezTo>
                    <a:pt x="207827" y="106080"/>
                    <a:pt x="206223" y="102667"/>
                    <a:pt x="204779" y="99421"/>
                  </a:cubicBezTo>
                  <a:cubicBezTo>
                    <a:pt x="202977" y="95331"/>
                    <a:pt x="197588" y="96555"/>
                    <a:pt x="195482" y="99421"/>
                  </a:cubicBezTo>
                  <a:cubicBezTo>
                    <a:pt x="194539" y="100706"/>
                    <a:pt x="192738" y="101755"/>
                    <a:pt x="191932" y="102956"/>
                  </a:cubicBezTo>
                  <a:cubicBezTo>
                    <a:pt x="192928" y="101473"/>
                    <a:pt x="193293" y="104065"/>
                    <a:pt x="192860" y="102621"/>
                  </a:cubicBezTo>
                  <a:cubicBezTo>
                    <a:pt x="192571" y="101671"/>
                    <a:pt x="190230" y="98912"/>
                    <a:pt x="189226" y="97863"/>
                  </a:cubicBezTo>
                  <a:cubicBezTo>
                    <a:pt x="187425" y="95955"/>
                    <a:pt x="184977" y="94754"/>
                    <a:pt x="182301" y="95445"/>
                  </a:cubicBezTo>
                  <a:cubicBezTo>
                    <a:pt x="178029" y="96548"/>
                    <a:pt x="176023" y="102370"/>
                    <a:pt x="173993" y="105806"/>
                  </a:cubicBezTo>
                  <a:cubicBezTo>
                    <a:pt x="171485" y="110063"/>
                    <a:pt x="169037" y="114365"/>
                    <a:pt x="166544" y="118637"/>
                  </a:cubicBezTo>
                  <a:cubicBezTo>
                    <a:pt x="165806" y="119907"/>
                    <a:pt x="166680" y="118576"/>
                    <a:pt x="166483" y="118789"/>
                  </a:cubicBezTo>
                  <a:cubicBezTo>
                    <a:pt x="166202" y="119078"/>
                    <a:pt x="165943" y="119390"/>
                    <a:pt x="165632" y="119663"/>
                  </a:cubicBezTo>
                  <a:cubicBezTo>
                    <a:pt x="164522" y="120652"/>
                    <a:pt x="163412" y="121663"/>
                    <a:pt x="162325" y="122681"/>
                  </a:cubicBezTo>
                  <a:cubicBezTo>
                    <a:pt x="164499" y="122400"/>
                    <a:pt x="166673" y="122119"/>
                    <a:pt x="168847" y="121837"/>
                  </a:cubicBezTo>
                  <a:cubicBezTo>
                    <a:pt x="163549" y="118979"/>
                    <a:pt x="159588" y="114662"/>
                    <a:pt x="155491" y="110329"/>
                  </a:cubicBezTo>
                  <a:cubicBezTo>
                    <a:pt x="153294" y="108018"/>
                    <a:pt x="148452" y="108261"/>
                    <a:pt x="147023" y="111423"/>
                  </a:cubicBezTo>
                  <a:cubicBezTo>
                    <a:pt x="144066" y="118014"/>
                    <a:pt x="140638" y="124787"/>
                    <a:pt x="138806" y="131818"/>
                  </a:cubicBezTo>
                  <a:cubicBezTo>
                    <a:pt x="138609" y="132571"/>
                    <a:pt x="138464" y="133338"/>
                    <a:pt x="138289" y="134091"/>
                  </a:cubicBezTo>
                  <a:cubicBezTo>
                    <a:pt x="138069" y="135011"/>
                    <a:pt x="139012" y="132806"/>
                    <a:pt x="138388" y="133848"/>
                  </a:cubicBezTo>
                  <a:cubicBezTo>
                    <a:pt x="138031" y="134440"/>
                    <a:pt x="137689" y="135033"/>
                    <a:pt x="137316" y="135619"/>
                  </a:cubicBezTo>
                  <a:lnTo>
                    <a:pt x="146621" y="135619"/>
                  </a:lnTo>
                  <a:cubicBezTo>
                    <a:pt x="143572" y="130716"/>
                    <a:pt x="142706" y="124787"/>
                    <a:pt x="142158" y="119131"/>
                  </a:cubicBezTo>
                  <a:cubicBezTo>
                    <a:pt x="141497" y="112343"/>
                    <a:pt x="131593" y="112077"/>
                    <a:pt x="131380" y="119131"/>
                  </a:cubicBezTo>
                  <a:cubicBezTo>
                    <a:pt x="131060" y="130024"/>
                    <a:pt x="131060" y="141761"/>
                    <a:pt x="127792" y="152273"/>
                  </a:cubicBezTo>
                  <a:cubicBezTo>
                    <a:pt x="127275" y="153930"/>
                    <a:pt x="127290" y="153915"/>
                    <a:pt x="126667" y="155055"/>
                  </a:cubicBezTo>
                  <a:cubicBezTo>
                    <a:pt x="126553" y="155253"/>
                    <a:pt x="125990" y="156363"/>
                    <a:pt x="126294" y="155679"/>
                  </a:cubicBezTo>
                  <a:cubicBezTo>
                    <a:pt x="126272" y="155732"/>
                    <a:pt x="125952" y="155679"/>
                    <a:pt x="126500" y="155481"/>
                  </a:cubicBezTo>
                  <a:cubicBezTo>
                    <a:pt x="127283" y="155200"/>
                    <a:pt x="127830" y="155169"/>
                    <a:pt x="128636" y="155359"/>
                  </a:cubicBezTo>
                  <a:cubicBezTo>
                    <a:pt x="129479" y="155557"/>
                    <a:pt x="128522" y="155352"/>
                    <a:pt x="128233" y="155063"/>
                  </a:cubicBezTo>
                  <a:cubicBezTo>
                    <a:pt x="129107" y="155937"/>
                    <a:pt x="128400" y="155192"/>
                    <a:pt x="127990" y="154751"/>
                  </a:cubicBezTo>
                  <a:cubicBezTo>
                    <a:pt x="126948" y="153619"/>
                    <a:pt x="127670" y="154592"/>
                    <a:pt x="126819" y="153299"/>
                  </a:cubicBezTo>
                  <a:cubicBezTo>
                    <a:pt x="126097" y="152212"/>
                    <a:pt x="125436" y="151095"/>
                    <a:pt x="124820" y="149947"/>
                  </a:cubicBezTo>
                  <a:cubicBezTo>
                    <a:pt x="123482" y="147431"/>
                    <a:pt x="122532" y="145257"/>
                    <a:pt x="121582" y="142794"/>
                  </a:cubicBezTo>
                  <a:cubicBezTo>
                    <a:pt x="119301" y="136918"/>
                    <a:pt x="117462" y="130845"/>
                    <a:pt x="116048" y="124703"/>
                  </a:cubicBezTo>
                  <a:cubicBezTo>
                    <a:pt x="115706" y="123206"/>
                    <a:pt x="115387" y="121693"/>
                    <a:pt x="115120" y="120173"/>
                  </a:cubicBezTo>
                  <a:cubicBezTo>
                    <a:pt x="114756" y="118136"/>
                    <a:pt x="114801" y="118592"/>
                    <a:pt x="114687" y="117269"/>
                  </a:cubicBezTo>
                  <a:cubicBezTo>
                    <a:pt x="114611" y="116281"/>
                    <a:pt x="114588" y="115315"/>
                    <a:pt x="114573" y="114327"/>
                  </a:cubicBezTo>
                  <a:cubicBezTo>
                    <a:pt x="114558" y="113164"/>
                    <a:pt x="114680" y="114251"/>
                    <a:pt x="114528" y="114449"/>
                  </a:cubicBezTo>
                  <a:cubicBezTo>
                    <a:pt x="115166" y="113651"/>
                    <a:pt x="113600" y="115863"/>
                    <a:pt x="113623" y="115832"/>
                  </a:cubicBezTo>
                  <a:cubicBezTo>
                    <a:pt x="118594" y="110853"/>
                    <a:pt x="111229" y="103784"/>
                    <a:pt x="106006" y="108216"/>
                  </a:cubicBezTo>
                  <a:cubicBezTo>
                    <a:pt x="92446" y="119717"/>
                    <a:pt x="75282" y="131575"/>
                    <a:pt x="56696" y="131354"/>
                  </a:cubicBezTo>
                  <a:cubicBezTo>
                    <a:pt x="44481" y="131217"/>
                    <a:pt x="33862" y="124589"/>
                    <a:pt x="26686" y="114707"/>
                  </a:cubicBezTo>
                  <a:cubicBezTo>
                    <a:pt x="10921" y="92990"/>
                    <a:pt x="7204" y="60175"/>
                    <a:pt x="15497" y="35129"/>
                  </a:cubicBezTo>
                  <a:cubicBezTo>
                    <a:pt x="17093" y="30264"/>
                    <a:pt x="19944" y="24449"/>
                    <a:pt x="22954" y="20937"/>
                  </a:cubicBezTo>
                  <a:cubicBezTo>
                    <a:pt x="26816" y="16445"/>
                    <a:pt x="30206" y="14415"/>
                    <a:pt x="35344" y="12743"/>
                  </a:cubicBezTo>
                  <a:cubicBezTo>
                    <a:pt x="38468" y="11732"/>
                    <a:pt x="41114" y="11124"/>
                    <a:pt x="43812" y="10987"/>
                  </a:cubicBezTo>
                  <a:cubicBezTo>
                    <a:pt x="46997" y="10835"/>
                    <a:pt x="47727" y="10949"/>
                    <a:pt x="50418" y="11686"/>
                  </a:cubicBezTo>
                  <a:cubicBezTo>
                    <a:pt x="53854" y="12636"/>
                    <a:pt x="57426" y="15563"/>
                    <a:pt x="59509" y="18717"/>
                  </a:cubicBezTo>
                  <a:cubicBezTo>
                    <a:pt x="66046" y="28683"/>
                    <a:pt x="67589" y="42076"/>
                    <a:pt x="68060" y="54375"/>
                  </a:cubicBezTo>
                  <a:cubicBezTo>
                    <a:pt x="68684" y="70855"/>
                    <a:pt x="67156" y="87449"/>
                    <a:pt x="64632" y="103731"/>
                  </a:cubicBezTo>
                  <a:cubicBezTo>
                    <a:pt x="62207" y="119344"/>
                    <a:pt x="58893" y="134874"/>
                    <a:pt x="54454" y="150038"/>
                  </a:cubicBezTo>
                  <a:cubicBezTo>
                    <a:pt x="52744" y="155861"/>
                    <a:pt x="50866" y="161630"/>
                    <a:pt x="48624" y="167263"/>
                  </a:cubicBezTo>
                  <a:cubicBezTo>
                    <a:pt x="47955" y="168935"/>
                    <a:pt x="47446" y="170174"/>
                    <a:pt x="46237" y="172538"/>
                  </a:cubicBezTo>
                  <a:cubicBezTo>
                    <a:pt x="45462" y="174074"/>
                    <a:pt x="44618" y="175564"/>
                    <a:pt x="43607" y="176955"/>
                  </a:cubicBezTo>
                  <a:cubicBezTo>
                    <a:pt x="44549" y="175663"/>
                    <a:pt x="43706" y="176871"/>
                    <a:pt x="43204" y="177312"/>
                  </a:cubicBezTo>
                  <a:cubicBezTo>
                    <a:pt x="42345" y="178065"/>
                    <a:pt x="44002" y="176696"/>
                    <a:pt x="43561" y="177069"/>
                  </a:cubicBezTo>
                  <a:cubicBezTo>
                    <a:pt x="43181" y="177373"/>
                    <a:pt x="42140" y="177593"/>
                    <a:pt x="44147" y="176871"/>
                  </a:cubicBezTo>
                  <a:cubicBezTo>
                    <a:pt x="37678" y="179220"/>
                    <a:pt x="40475" y="189634"/>
                    <a:pt x="47012" y="187255"/>
                  </a:cubicBezTo>
                  <a:close/>
                </a:path>
              </a:pathLst>
            </a:custGeom>
            <a:solidFill>
              <a:srgbClr val="231F20"/>
            </a:solidFill>
            <a:ln w="7575" cap="flat">
              <a:noFill/>
              <a:prstDash val="solid"/>
              <a:round/>
            </a:ln>
          </p:spPr>
          <p:txBody>
            <a:bodyPr rtlCol="0" anchor="ctr"/>
            <a:lstStyle/>
            <a:p>
              <a:endParaRPr lang="en-GB"/>
            </a:p>
          </p:txBody>
        </p:sp>
        <p:sp>
          <p:nvSpPr>
            <p:cNvPr id="997" name="Freeform: Shape 996">
              <a:extLst>
                <a:ext uri="{FF2B5EF4-FFF2-40B4-BE49-F238E27FC236}">
                  <a16:creationId xmlns:a16="http://schemas.microsoft.com/office/drawing/2014/main" id="{6C01512C-453D-476E-B0AD-11F5F1844060}"/>
                </a:ext>
              </a:extLst>
            </p:cNvPr>
            <p:cNvSpPr/>
            <p:nvPr/>
          </p:nvSpPr>
          <p:spPr>
            <a:xfrm>
              <a:off x="4720466" y="4131493"/>
              <a:ext cx="115110" cy="187381"/>
            </a:xfrm>
            <a:custGeom>
              <a:avLst/>
              <a:gdLst>
                <a:gd name="connsiteX0" fmla="*/ 47018 w 115110"/>
                <a:gd name="connsiteY0" fmla="*/ 187378 h 187381"/>
                <a:gd name="connsiteX1" fmla="*/ 61392 w 115110"/>
                <a:gd name="connsiteY1" fmla="*/ 163859 h 187381"/>
                <a:gd name="connsiteX2" fmla="*/ 73303 w 115110"/>
                <a:gd name="connsiteY2" fmla="*/ 116967 h 187381"/>
                <a:gd name="connsiteX3" fmla="*/ 78966 w 115110"/>
                <a:gd name="connsiteY3" fmla="*/ 62191 h 187381"/>
                <a:gd name="connsiteX4" fmla="*/ 71038 w 115110"/>
                <a:gd name="connsiteY4" fmla="*/ 17237 h 187381"/>
                <a:gd name="connsiteX5" fmla="*/ 41567 w 115110"/>
                <a:gd name="connsiteY5" fmla="*/ 537 h 187381"/>
                <a:gd name="connsiteX6" fmla="*/ 9262 w 115110"/>
                <a:gd name="connsiteY6" fmla="*/ 22444 h 187381"/>
                <a:gd name="connsiteX7" fmla="*/ 12963 w 115110"/>
                <a:gd name="connsiteY7" fmla="*/ 113227 h 187381"/>
                <a:gd name="connsiteX8" fmla="*/ 45855 w 115110"/>
                <a:gd name="connsiteY8" fmla="*/ 140873 h 187381"/>
                <a:gd name="connsiteX9" fmla="*/ 97954 w 115110"/>
                <a:gd name="connsiteY9" fmla="*/ 127890 h 187381"/>
                <a:gd name="connsiteX10" fmla="*/ 113628 w 115110"/>
                <a:gd name="connsiteY10" fmla="*/ 115956 h 187381"/>
                <a:gd name="connsiteX11" fmla="*/ 106012 w 115110"/>
                <a:gd name="connsiteY11" fmla="*/ 108339 h 187381"/>
                <a:gd name="connsiteX12" fmla="*/ 56709 w 115110"/>
                <a:gd name="connsiteY12" fmla="*/ 131478 h 187381"/>
                <a:gd name="connsiteX13" fmla="*/ 26692 w 115110"/>
                <a:gd name="connsiteY13" fmla="*/ 114831 h 187381"/>
                <a:gd name="connsiteX14" fmla="*/ 15502 w 115110"/>
                <a:gd name="connsiteY14" fmla="*/ 35244 h 187381"/>
                <a:gd name="connsiteX15" fmla="*/ 22959 w 115110"/>
                <a:gd name="connsiteY15" fmla="*/ 21068 h 187381"/>
                <a:gd name="connsiteX16" fmla="*/ 35349 w 115110"/>
                <a:gd name="connsiteY16" fmla="*/ 12874 h 187381"/>
                <a:gd name="connsiteX17" fmla="*/ 43817 w 115110"/>
                <a:gd name="connsiteY17" fmla="*/ 11118 h 187381"/>
                <a:gd name="connsiteX18" fmla="*/ 50423 w 115110"/>
                <a:gd name="connsiteY18" fmla="*/ 11809 h 187381"/>
                <a:gd name="connsiteX19" fmla="*/ 59514 w 115110"/>
                <a:gd name="connsiteY19" fmla="*/ 18841 h 187381"/>
                <a:gd name="connsiteX20" fmla="*/ 68066 w 115110"/>
                <a:gd name="connsiteY20" fmla="*/ 54499 h 187381"/>
                <a:gd name="connsiteX21" fmla="*/ 64645 w 115110"/>
                <a:gd name="connsiteY21" fmla="*/ 103847 h 187381"/>
                <a:gd name="connsiteX22" fmla="*/ 54459 w 115110"/>
                <a:gd name="connsiteY22" fmla="*/ 150162 h 187381"/>
                <a:gd name="connsiteX23" fmla="*/ 48629 w 115110"/>
                <a:gd name="connsiteY23" fmla="*/ 167379 h 187381"/>
                <a:gd name="connsiteX24" fmla="*/ 46250 w 115110"/>
                <a:gd name="connsiteY24" fmla="*/ 172662 h 187381"/>
                <a:gd name="connsiteX25" fmla="*/ 43612 w 115110"/>
                <a:gd name="connsiteY25" fmla="*/ 177078 h 187381"/>
                <a:gd name="connsiteX26" fmla="*/ 43209 w 115110"/>
                <a:gd name="connsiteY26" fmla="*/ 177435 h 187381"/>
                <a:gd name="connsiteX27" fmla="*/ 43567 w 115110"/>
                <a:gd name="connsiteY27" fmla="*/ 177185 h 187381"/>
                <a:gd name="connsiteX28" fmla="*/ 44152 w 115110"/>
                <a:gd name="connsiteY28" fmla="*/ 176987 h 187381"/>
                <a:gd name="connsiteX29" fmla="*/ 47018 w 115110"/>
                <a:gd name="connsiteY29" fmla="*/ 187378 h 18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5110" h="187381">
                  <a:moveTo>
                    <a:pt x="47018" y="187378"/>
                  </a:moveTo>
                  <a:cubicBezTo>
                    <a:pt x="55402" y="184330"/>
                    <a:pt x="58815" y="171263"/>
                    <a:pt x="61392" y="163859"/>
                  </a:cubicBezTo>
                  <a:cubicBezTo>
                    <a:pt x="66690" y="148634"/>
                    <a:pt x="70392" y="132808"/>
                    <a:pt x="73303" y="116967"/>
                  </a:cubicBezTo>
                  <a:cubicBezTo>
                    <a:pt x="76602" y="98929"/>
                    <a:pt x="78898" y="80549"/>
                    <a:pt x="78966" y="62191"/>
                  </a:cubicBezTo>
                  <a:cubicBezTo>
                    <a:pt x="79027" y="47171"/>
                    <a:pt x="77947" y="30874"/>
                    <a:pt x="71038" y="17237"/>
                  </a:cubicBezTo>
                  <a:cubicBezTo>
                    <a:pt x="65299" y="5888"/>
                    <a:pt x="54406" y="-892"/>
                    <a:pt x="41567" y="537"/>
                  </a:cubicBezTo>
                  <a:cubicBezTo>
                    <a:pt x="27360" y="2118"/>
                    <a:pt x="15860" y="9757"/>
                    <a:pt x="9262" y="22444"/>
                  </a:cubicBezTo>
                  <a:cubicBezTo>
                    <a:pt x="-4755" y="49390"/>
                    <a:pt x="-1388" y="87124"/>
                    <a:pt x="12963" y="113227"/>
                  </a:cubicBezTo>
                  <a:cubicBezTo>
                    <a:pt x="20033" y="126103"/>
                    <a:pt x="31268" y="137239"/>
                    <a:pt x="45855" y="140873"/>
                  </a:cubicBezTo>
                  <a:cubicBezTo>
                    <a:pt x="64143" y="145426"/>
                    <a:pt x="82858" y="137893"/>
                    <a:pt x="97954" y="127890"/>
                  </a:cubicBezTo>
                  <a:cubicBezTo>
                    <a:pt x="103435" y="124256"/>
                    <a:pt x="108627" y="120205"/>
                    <a:pt x="113628" y="115956"/>
                  </a:cubicBezTo>
                  <a:cubicBezTo>
                    <a:pt x="118934" y="111463"/>
                    <a:pt x="111279" y="103877"/>
                    <a:pt x="106012" y="108339"/>
                  </a:cubicBezTo>
                  <a:cubicBezTo>
                    <a:pt x="92451" y="119832"/>
                    <a:pt x="75287" y="131690"/>
                    <a:pt x="56709" y="131478"/>
                  </a:cubicBezTo>
                  <a:cubicBezTo>
                    <a:pt x="44486" y="131341"/>
                    <a:pt x="33875" y="124712"/>
                    <a:pt x="26692" y="114831"/>
                  </a:cubicBezTo>
                  <a:cubicBezTo>
                    <a:pt x="10926" y="93114"/>
                    <a:pt x="7209" y="60291"/>
                    <a:pt x="15502" y="35244"/>
                  </a:cubicBezTo>
                  <a:cubicBezTo>
                    <a:pt x="17106" y="30387"/>
                    <a:pt x="19957" y="24564"/>
                    <a:pt x="22959" y="21068"/>
                  </a:cubicBezTo>
                  <a:cubicBezTo>
                    <a:pt x="26821" y="16568"/>
                    <a:pt x="30211" y="14531"/>
                    <a:pt x="35349" y="12874"/>
                  </a:cubicBezTo>
                  <a:cubicBezTo>
                    <a:pt x="38481" y="11855"/>
                    <a:pt x="41119" y="11247"/>
                    <a:pt x="43817" y="11118"/>
                  </a:cubicBezTo>
                  <a:cubicBezTo>
                    <a:pt x="47002" y="10966"/>
                    <a:pt x="47732" y="11072"/>
                    <a:pt x="50423" y="11809"/>
                  </a:cubicBezTo>
                  <a:cubicBezTo>
                    <a:pt x="53866" y="12752"/>
                    <a:pt x="57431" y="15686"/>
                    <a:pt x="59514" y="18841"/>
                  </a:cubicBezTo>
                  <a:cubicBezTo>
                    <a:pt x="66051" y="28798"/>
                    <a:pt x="67594" y="42200"/>
                    <a:pt x="68066" y="54499"/>
                  </a:cubicBezTo>
                  <a:cubicBezTo>
                    <a:pt x="68689" y="70978"/>
                    <a:pt x="67169" y="87572"/>
                    <a:pt x="64645" y="103847"/>
                  </a:cubicBezTo>
                  <a:cubicBezTo>
                    <a:pt x="62213" y="119467"/>
                    <a:pt x="58906" y="134997"/>
                    <a:pt x="54459" y="150162"/>
                  </a:cubicBezTo>
                  <a:cubicBezTo>
                    <a:pt x="52749" y="155977"/>
                    <a:pt x="50871" y="161754"/>
                    <a:pt x="48629" y="167379"/>
                  </a:cubicBezTo>
                  <a:cubicBezTo>
                    <a:pt x="47960" y="169051"/>
                    <a:pt x="47451" y="170298"/>
                    <a:pt x="46250" y="172662"/>
                  </a:cubicBezTo>
                  <a:cubicBezTo>
                    <a:pt x="45467" y="174190"/>
                    <a:pt x="44623" y="175687"/>
                    <a:pt x="43612" y="177078"/>
                  </a:cubicBezTo>
                  <a:cubicBezTo>
                    <a:pt x="44555" y="175786"/>
                    <a:pt x="43719" y="176995"/>
                    <a:pt x="43209" y="177435"/>
                  </a:cubicBezTo>
                  <a:cubicBezTo>
                    <a:pt x="42350" y="178188"/>
                    <a:pt x="44015" y="176820"/>
                    <a:pt x="43567" y="177185"/>
                  </a:cubicBezTo>
                  <a:cubicBezTo>
                    <a:pt x="43186" y="177489"/>
                    <a:pt x="42153" y="177717"/>
                    <a:pt x="44152" y="176987"/>
                  </a:cubicBezTo>
                  <a:cubicBezTo>
                    <a:pt x="37691" y="179336"/>
                    <a:pt x="40480" y="189757"/>
                    <a:pt x="47018" y="187378"/>
                  </a:cubicBezTo>
                  <a:close/>
                </a:path>
              </a:pathLst>
            </a:custGeom>
            <a:solidFill>
              <a:srgbClr val="231F20"/>
            </a:solidFill>
            <a:ln w="7575" cap="flat">
              <a:noFill/>
              <a:prstDash val="solid"/>
              <a:round/>
            </a:ln>
          </p:spPr>
          <p:txBody>
            <a:bodyPr rtlCol="0" anchor="ctr"/>
            <a:lstStyle/>
            <a:p>
              <a:endParaRPr lang="en-GB"/>
            </a:p>
          </p:txBody>
        </p:sp>
        <p:sp>
          <p:nvSpPr>
            <p:cNvPr id="998" name="Freeform: Shape 997">
              <a:extLst>
                <a:ext uri="{FF2B5EF4-FFF2-40B4-BE49-F238E27FC236}">
                  <a16:creationId xmlns:a16="http://schemas.microsoft.com/office/drawing/2014/main" id="{8598E2DD-6C3D-402C-B041-41956CDDEC1E}"/>
                </a:ext>
              </a:extLst>
            </p:cNvPr>
            <p:cNvSpPr/>
            <p:nvPr/>
          </p:nvSpPr>
          <p:spPr>
            <a:xfrm>
              <a:off x="4526589" y="3796409"/>
              <a:ext cx="261349" cy="673883"/>
            </a:xfrm>
            <a:custGeom>
              <a:avLst/>
              <a:gdLst>
                <a:gd name="connsiteX0" fmla="*/ 261610 w 261349"/>
                <a:gd name="connsiteY0" fmla="*/ 674192 h 673883"/>
                <a:gd name="connsiteX1" fmla="*/ 16330 w 261349"/>
                <a:gd name="connsiteY1" fmla="*/ 309 h 673883"/>
                <a:gd name="connsiteX2" fmla="*/ 260 w 261349"/>
                <a:gd name="connsiteY2" fmla="*/ 6155 h 673883"/>
                <a:gd name="connsiteX3" fmla="*/ 243413 w 261349"/>
                <a:gd name="connsiteY3" fmla="*/ 674192 h 673883"/>
                <a:gd name="connsiteX4" fmla="*/ 261610 w 261349"/>
                <a:gd name="connsiteY4" fmla="*/ 674192 h 673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49" h="673883">
                  <a:moveTo>
                    <a:pt x="261610" y="674192"/>
                  </a:moveTo>
                  <a:lnTo>
                    <a:pt x="16330" y="309"/>
                  </a:lnTo>
                  <a:lnTo>
                    <a:pt x="260" y="6155"/>
                  </a:lnTo>
                  <a:lnTo>
                    <a:pt x="243413" y="674192"/>
                  </a:lnTo>
                  <a:lnTo>
                    <a:pt x="261610" y="674192"/>
                  </a:lnTo>
                  <a:close/>
                </a:path>
              </a:pathLst>
            </a:custGeom>
            <a:solidFill>
              <a:srgbClr val="FFFFFF"/>
            </a:solidFill>
            <a:ln w="7575" cap="flat">
              <a:noFill/>
              <a:prstDash val="solid"/>
              <a:round/>
            </a:ln>
          </p:spPr>
          <p:txBody>
            <a:bodyPr rtlCol="0" anchor="ctr"/>
            <a:lstStyle/>
            <a:p>
              <a:endParaRPr lang="en-GB"/>
            </a:p>
          </p:txBody>
        </p:sp>
        <p:sp>
          <p:nvSpPr>
            <p:cNvPr id="999" name="Freeform: Shape 998">
              <a:extLst>
                <a:ext uri="{FF2B5EF4-FFF2-40B4-BE49-F238E27FC236}">
                  <a16:creationId xmlns:a16="http://schemas.microsoft.com/office/drawing/2014/main" id="{77B70196-AFEF-4FD8-B9B1-D6E23555DFAB}"/>
                </a:ext>
              </a:extLst>
            </p:cNvPr>
            <p:cNvSpPr/>
            <p:nvPr/>
          </p:nvSpPr>
          <p:spPr>
            <a:xfrm>
              <a:off x="4118936" y="3484511"/>
              <a:ext cx="990419" cy="985781"/>
            </a:xfrm>
            <a:custGeom>
              <a:avLst/>
              <a:gdLst>
                <a:gd name="connsiteX0" fmla="*/ 990662 w 990419"/>
                <a:gd name="connsiteY0" fmla="*/ 777824 h 985781"/>
                <a:gd name="connsiteX1" fmla="*/ 721186 w 990419"/>
                <a:gd name="connsiteY1" fmla="*/ 37460 h 985781"/>
                <a:gd name="connsiteX2" fmla="*/ 648692 w 990419"/>
                <a:gd name="connsiteY2" fmla="*/ 3656 h 985781"/>
                <a:gd name="connsiteX3" fmla="*/ 37459 w 990419"/>
                <a:gd name="connsiteY3" fmla="*/ 226125 h 985781"/>
                <a:gd name="connsiteX4" fmla="*/ 3656 w 990419"/>
                <a:gd name="connsiteY4" fmla="*/ 298619 h 985781"/>
                <a:gd name="connsiteX5" fmla="*/ 253855 w 990419"/>
                <a:gd name="connsiteY5" fmla="*/ 986025 h 985781"/>
                <a:gd name="connsiteX6" fmla="*/ 282519 w 990419"/>
                <a:gd name="connsiteY6" fmla="*/ 986025 h 985781"/>
                <a:gd name="connsiteX7" fmla="*/ 28968 w 990419"/>
                <a:gd name="connsiteY7" fmla="*/ 289407 h 985781"/>
                <a:gd name="connsiteX8" fmla="*/ 46672 w 990419"/>
                <a:gd name="connsiteY8" fmla="*/ 251438 h 985781"/>
                <a:gd name="connsiteX9" fmla="*/ 657890 w 990419"/>
                <a:gd name="connsiteY9" fmla="*/ 28969 h 985781"/>
                <a:gd name="connsiteX10" fmla="*/ 667999 w 990419"/>
                <a:gd name="connsiteY10" fmla="*/ 27175 h 985781"/>
                <a:gd name="connsiteX11" fmla="*/ 695873 w 990419"/>
                <a:gd name="connsiteY11" fmla="*/ 46672 h 985781"/>
                <a:gd name="connsiteX12" fmla="*/ 990662 w 990419"/>
                <a:gd name="connsiteY12" fmla="*/ 856582 h 985781"/>
                <a:gd name="connsiteX13" fmla="*/ 990662 w 990419"/>
                <a:gd name="connsiteY13" fmla="*/ 777824 h 985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0419" h="985781">
                  <a:moveTo>
                    <a:pt x="990662" y="777824"/>
                  </a:moveTo>
                  <a:lnTo>
                    <a:pt x="721186" y="37460"/>
                  </a:lnTo>
                  <a:cubicBezTo>
                    <a:pt x="710521" y="8141"/>
                    <a:pt x="677965" y="-7001"/>
                    <a:pt x="648692" y="3656"/>
                  </a:cubicBezTo>
                  <a:lnTo>
                    <a:pt x="37459" y="226125"/>
                  </a:lnTo>
                  <a:cubicBezTo>
                    <a:pt x="8156" y="236790"/>
                    <a:pt x="-7009" y="269309"/>
                    <a:pt x="3656" y="298619"/>
                  </a:cubicBezTo>
                  <a:lnTo>
                    <a:pt x="253855" y="986025"/>
                  </a:lnTo>
                  <a:lnTo>
                    <a:pt x="282519" y="986025"/>
                  </a:lnTo>
                  <a:lnTo>
                    <a:pt x="28968" y="289407"/>
                  </a:lnTo>
                  <a:cubicBezTo>
                    <a:pt x="23381" y="274052"/>
                    <a:pt x="31325" y="257025"/>
                    <a:pt x="46672" y="251438"/>
                  </a:cubicBezTo>
                  <a:lnTo>
                    <a:pt x="657890" y="28969"/>
                  </a:lnTo>
                  <a:cubicBezTo>
                    <a:pt x="661227" y="27753"/>
                    <a:pt x="664640" y="27175"/>
                    <a:pt x="667999" y="27175"/>
                  </a:cubicBezTo>
                  <a:cubicBezTo>
                    <a:pt x="680108" y="27175"/>
                    <a:pt x="691503" y="34655"/>
                    <a:pt x="695873" y="46672"/>
                  </a:cubicBezTo>
                  <a:lnTo>
                    <a:pt x="990662" y="856582"/>
                  </a:lnTo>
                  <a:lnTo>
                    <a:pt x="990662" y="777824"/>
                  </a:lnTo>
                  <a:close/>
                </a:path>
              </a:pathLst>
            </a:custGeom>
            <a:solidFill>
              <a:srgbClr val="231F20"/>
            </a:solidFill>
            <a:ln w="7575" cap="flat">
              <a:noFill/>
              <a:prstDash val="solid"/>
              <a:round/>
            </a:ln>
          </p:spPr>
          <p:txBody>
            <a:bodyPr rtlCol="0" anchor="ctr"/>
            <a:lstStyle/>
            <a:p>
              <a:endParaRPr lang="en-GB"/>
            </a:p>
          </p:txBody>
        </p:sp>
      </p:grpSp>
      <p:sp>
        <p:nvSpPr>
          <p:cNvPr id="575" name="Content Placeholder 3">
            <a:extLst>
              <a:ext uri="{FF2B5EF4-FFF2-40B4-BE49-F238E27FC236}">
                <a16:creationId xmlns:a16="http://schemas.microsoft.com/office/drawing/2014/main" id="{EBDE37CC-A0EC-4285-8894-F9833E276C23}"/>
              </a:ext>
            </a:extLst>
          </p:cNvPr>
          <p:cNvSpPr txBox="1">
            <a:spLocks/>
          </p:cNvSpPr>
          <p:nvPr/>
        </p:nvSpPr>
        <p:spPr>
          <a:xfrm>
            <a:off x="1856567" y="83343"/>
            <a:ext cx="6657971" cy="1586679"/>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1500" b="1" dirty="0">
                <a:solidFill>
                  <a:srgbClr val="FFB600"/>
                </a:solidFill>
              </a:rPr>
              <a:t>We </a:t>
            </a:r>
            <a:r>
              <a:rPr lang="en-US" sz="1500" b="1" dirty="0" err="1">
                <a:solidFill>
                  <a:srgbClr val="FFB600"/>
                </a:solidFill>
              </a:rPr>
              <a:t>recognise</a:t>
            </a:r>
            <a:r>
              <a:rPr lang="en-US" sz="1500" b="1" dirty="0">
                <a:solidFill>
                  <a:srgbClr val="FFB600"/>
                </a:solidFill>
              </a:rPr>
              <a:t> change</a:t>
            </a:r>
          </a:p>
          <a:p>
            <a:pPr>
              <a:spcBef>
                <a:spcPts val="600"/>
              </a:spcBef>
            </a:pPr>
            <a:r>
              <a:rPr lang="en-US" sz="1050" dirty="0"/>
              <a:t>We look for and speak up about change.</a:t>
            </a:r>
          </a:p>
          <a:p>
            <a:pPr>
              <a:spcBef>
                <a:spcPts val="600"/>
              </a:spcBef>
            </a:pPr>
            <a:r>
              <a:rPr lang="en-US" sz="1050" dirty="0"/>
              <a:t>We discuss change and involve others to identify the need for management of change (MOC).</a:t>
            </a:r>
          </a:p>
          <a:p>
            <a:pPr>
              <a:spcBef>
                <a:spcPts val="600"/>
              </a:spcBef>
            </a:pPr>
            <a:r>
              <a:rPr lang="en-US" sz="1050" dirty="0"/>
              <a:t>We review the MOC process for guidance on what triggers an MOC.</a:t>
            </a:r>
          </a:p>
          <a:p>
            <a:pPr>
              <a:spcBef>
                <a:spcPts val="600"/>
              </a:spcBef>
            </a:pPr>
            <a:r>
              <a:rPr lang="en-US" sz="1050" dirty="0"/>
              <a:t>We discuss and seek advice on change that occurs gradually over time.</a:t>
            </a:r>
          </a:p>
          <a:p>
            <a:pPr marL="0" indent="0">
              <a:buFont typeface="Arial" panose="020B0604020202020204" pitchFamily="34" charset="0"/>
              <a:buNone/>
            </a:pPr>
            <a:endParaRPr lang="en-GB" sz="1200" dirty="0"/>
          </a:p>
        </p:txBody>
      </p:sp>
      <p:grpSp>
        <p:nvGrpSpPr>
          <p:cNvPr id="576" name="Group 575">
            <a:extLst>
              <a:ext uri="{FF2B5EF4-FFF2-40B4-BE49-F238E27FC236}">
                <a16:creationId xmlns:a16="http://schemas.microsoft.com/office/drawing/2014/main" id="{B23D1BA2-C8B0-4514-86FF-92FF2986D4F4}"/>
              </a:ext>
            </a:extLst>
          </p:cNvPr>
          <p:cNvGrpSpPr>
            <a:grpSpLocks noChangeAspect="1"/>
          </p:cNvGrpSpPr>
          <p:nvPr/>
        </p:nvGrpSpPr>
        <p:grpSpPr>
          <a:xfrm>
            <a:off x="713397" y="99506"/>
            <a:ext cx="1085476" cy="1085476"/>
            <a:chOff x="698250" y="783087"/>
            <a:chExt cx="1077355" cy="1077355"/>
          </a:xfrm>
        </p:grpSpPr>
        <p:sp>
          <p:nvSpPr>
            <p:cNvPr id="577" name="Freeform: Shape 576">
              <a:extLst>
                <a:ext uri="{FF2B5EF4-FFF2-40B4-BE49-F238E27FC236}">
                  <a16:creationId xmlns:a16="http://schemas.microsoft.com/office/drawing/2014/main" id="{705C52B6-EDF6-42BB-B817-7AD63D71FB40}"/>
                </a:ext>
              </a:extLst>
            </p:cNvPr>
            <p:cNvSpPr/>
            <p:nvPr/>
          </p:nvSpPr>
          <p:spPr>
            <a:xfrm>
              <a:off x="698250" y="78308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rgbClr val="FCB414"/>
            </a:solidFill>
            <a:ln w="7575" cap="flat">
              <a:noFill/>
              <a:prstDash val="solid"/>
              <a:round/>
            </a:ln>
          </p:spPr>
          <p:txBody>
            <a:bodyPr rtlCol="0" anchor="ctr"/>
            <a:lstStyle/>
            <a:p>
              <a:endParaRPr lang="en-GB"/>
            </a:p>
          </p:txBody>
        </p:sp>
        <p:sp>
          <p:nvSpPr>
            <p:cNvPr id="578" name="Freeform: Shape 577">
              <a:extLst>
                <a:ext uri="{FF2B5EF4-FFF2-40B4-BE49-F238E27FC236}">
                  <a16:creationId xmlns:a16="http://schemas.microsoft.com/office/drawing/2014/main" id="{6CE43934-C3B4-46CD-8529-C5D941D84C97}"/>
                </a:ext>
              </a:extLst>
            </p:cNvPr>
            <p:cNvSpPr/>
            <p:nvPr/>
          </p:nvSpPr>
          <p:spPr>
            <a:xfrm>
              <a:off x="1431849" y="984333"/>
              <a:ext cx="222985" cy="265690"/>
            </a:xfrm>
            <a:custGeom>
              <a:avLst/>
              <a:gdLst>
                <a:gd name="connsiteX0" fmla="*/ 46758 w 222985"/>
                <a:gd name="connsiteY0" fmla="*/ 140 h 265690"/>
                <a:gd name="connsiteX1" fmla="*/ 223338 w 222985"/>
                <a:gd name="connsiteY1" fmla="*/ 265830 h 265690"/>
                <a:gd name="connsiteX2" fmla="*/ 352 w 222985"/>
                <a:gd name="connsiteY2" fmla="*/ 218436 h 265690"/>
                <a:gd name="connsiteX3" fmla="*/ 46758 w 222985"/>
                <a:gd name="connsiteY3" fmla="*/ 140 h 265690"/>
              </a:gdLst>
              <a:ahLst/>
              <a:cxnLst>
                <a:cxn ang="0">
                  <a:pos x="connsiteX0" y="connsiteY0"/>
                </a:cxn>
                <a:cxn ang="0">
                  <a:pos x="connsiteX1" y="connsiteY1"/>
                </a:cxn>
                <a:cxn ang="0">
                  <a:pos x="connsiteX2" y="connsiteY2"/>
                </a:cxn>
                <a:cxn ang="0">
                  <a:pos x="connsiteX3" y="connsiteY3"/>
                </a:cxn>
              </a:cxnLst>
              <a:rect l="l" t="t" r="r" b="b"/>
              <a:pathLst>
                <a:path w="222985" h="265690">
                  <a:moveTo>
                    <a:pt x="46758" y="140"/>
                  </a:moveTo>
                  <a:lnTo>
                    <a:pt x="223338" y="265830"/>
                  </a:lnTo>
                  <a:lnTo>
                    <a:pt x="352" y="218436"/>
                  </a:lnTo>
                  <a:lnTo>
                    <a:pt x="46758" y="140"/>
                  </a:lnTo>
                  <a:close/>
                </a:path>
              </a:pathLst>
            </a:custGeom>
            <a:solidFill>
              <a:srgbClr val="FFFFFF"/>
            </a:solidFill>
            <a:ln w="7575" cap="flat">
              <a:noFill/>
              <a:prstDash val="solid"/>
              <a:round/>
            </a:ln>
          </p:spPr>
          <p:txBody>
            <a:bodyPr rtlCol="0" anchor="ctr"/>
            <a:lstStyle/>
            <a:p>
              <a:endParaRPr lang="en-GB"/>
            </a:p>
          </p:txBody>
        </p:sp>
        <p:sp>
          <p:nvSpPr>
            <p:cNvPr id="579" name="Freeform: Shape 578">
              <a:extLst>
                <a:ext uri="{FF2B5EF4-FFF2-40B4-BE49-F238E27FC236}">
                  <a16:creationId xmlns:a16="http://schemas.microsoft.com/office/drawing/2014/main" id="{FD9F54AA-5434-4BE8-BAF9-34C53A2F8612}"/>
                </a:ext>
              </a:extLst>
            </p:cNvPr>
            <p:cNvSpPr/>
            <p:nvPr/>
          </p:nvSpPr>
          <p:spPr>
            <a:xfrm>
              <a:off x="1418380" y="970866"/>
              <a:ext cx="249921" cy="292625"/>
            </a:xfrm>
            <a:custGeom>
              <a:avLst/>
              <a:gdLst>
                <a:gd name="connsiteX0" fmla="*/ 71447 w 249921"/>
                <a:gd name="connsiteY0" fmla="*/ 6150 h 292625"/>
                <a:gd name="connsiteX1" fmla="*/ 57703 w 249921"/>
                <a:gd name="connsiteY1" fmla="*/ 380 h 292625"/>
                <a:gd name="connsiteX2" fmla="*/ 47054 w 249921"/>
                <a:gd name="connsiteY2" fmla="*/ 10810 h 292625"/>
                <a:gd name="connsiteX3" fmla="*/ 648 w 249921"/>
                <a:gd name="connsiteY3" fmla="*/ 229105 h 292625"/>
                <a:gd name="connsiteX4" fmla="*/ 2525 w 249921"/>
                <a:gd name="connsiteY4" fmla="*/ 239238 h 292625"/>
                <a:gd name="connsiteX5" fmla="*/ 11023 w 249921"/>
                <a:gd name="connsiteY5" fmla="*/ 245076 h 292625"/>
                <a:gd name="connsiteX6" fmla="*/ 234009 w 249921"/>
                <a:gd name="connsiteY6" fmla="*/ 292470 h 292625"/>
                <a:gd name="connsiteX7" fmla="*/ 247943 w 249921"/>
                <a:gd name="connsiteY7" fmla="*/ 286868 h 292625"/>
                <a:gd name="connsiteX8" fmla="*/ 248026 w 249921"/>
                <a:gd name="connsiteY8" fmla="*/ 271840 h 292625"/>
                <a:gd name="connsiteX9" fmla="*/ 71447 w 249921"/>
                <a:gd name="connsiteY9" fmla="*/ 6150 h 292625"/>
                <a:gd name="connsiteX10" fmla="*/ 66741 w 249921"/>
                <a:gd name="connsiteY10" fmla="*/ 47737 h 292625"/>
                <a:gd name="connsiteX11" fmla="*/ 207321 w 249921"/>
                <a:gd name="connsiteY11" fmla="*/ 259260 h 292625"/>
                <a:gd name="connsiteX12" fmla="*/ 29791 w 249921"/>
                <a:gd name="connsiteY12" fmla="*/ 221527 h 292625"/>
                <a:gd name="connsiteX13" fmla="*/ 66741 w 249921"/>
                <a:gd name="connsiteY13" fmla="*/ 47737 h 29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9921" h="292625">
                  <a:moveTo>
                    <a:pt x="71447" y="6150"/>
                  </a:moveTo>
                  <a:cubicBezTo>
                    <a:pt x="68444" y="1635"/>
                    <a:pt x="63024" y="-638"/>
                    <a:pt x="57703" y="380"/>
                  </a:cubicBezTo>
                  <a:cubicBezTo>
                    <a:pt x="52375" y="1391"/>
                    <a:pt x="48179" y="5504"/>
                    <a:pt x="47054" y="10810"/>
                  </a:cubicBezTo>
                  <a:lnTo>
                    <a:pt x="648" y="229105"/>
                  </a:lnTo>
                  <a:cubicBezTo>
                    <a:pt x="-97" y="232594"/>
                    <a:pt x="579" y="236243"/>
                    <a:pt x="2525" y="239238"/>
                  </a:cubicBezTo>
                  <a:cubicBezTo>
                    <a:pt x="4471" y="242233"/>
                    <a:pt x="7527" y="244331"/>
                    <a:pt x="11023" y="245076"/>
                  </a:cubicBezTo>
                  <a:lnTo>
                    <a:pt x="234009" y="292470"/>
                  </a:lnTo>
                  <a:cubicBezTo>
                    <a:pt x="239361" y="293610"/>
                    <a:pt x="244872" y="291391"/>
                    <a:pt x="247943" y="286868"/>
                  </a:cubicBezTo>
                  <a:cubicBezTo>
                    <a:pt x="251021" y="282338"/>
                    <a:pt x="251052" y="276401"/>
                    <a:pt x="248026" y="271840"/>
                  </a:cubicBezTo>
                  <a:lnTo>
                    <a:pt x="71447" y="6150"/>
                  </a:lnTo>
                  <a:close/>
                  <a:moveTo>
                    <a:pt x="66741" y="47737"/>
                  </a:moveTo>
                  <a:lnTo>
                    <a:pt x="207321" y="259260"/>
                  </a:lnTo>
                  <a:cubicBezTo>
                    <a:pt x="207321" y="259260"/>
                    <a:pt x="29791" y="221527"/>
                    <a:pt x="29791" y="221527"/>
                  </a:cubicBezTo>
                  <a:lnTo>
                    <a:pt x="66741" y="47737"/>
                  </a:lnTo>
                  <a:close/>
                </a:path>
              </a:pathLst>
            </a:custGeom>
            <a:solidFill>
              <a:srgbClr val="231F20"/>
            </a:solidFill>
            <a:ln w="7575" cap="flat">
              <a:noFill/>
              <a:prstDash val="solid"/>
              <a:round/>
            </a:ln>
          </p:spPr>
          <p:txBody>
            <a:bodyPr rtlCol="0" anchor="ctr"/>
            <a:lstStyle/>
            <a:p>
              <a:endParaRPr lang="en-GB"/>
            </a:p>
          </p:txBody>
        </p:sp>
        <p:sp>
          <p:nvSpPr>
            <p:cNvPr id="580" name="Freeform: Shape 579">
              <a:extLst>
                <a:ext uri="{FF2B5EF4-FFF2-40B4-BE49-F238E27FC236}">
                  <a16:creationId xmlns:a16="http://schemas.microsoft.com/office/drawing/2014/main" id="{CAF6925D-FEC6-4677-98AB-5C7487DD9C26}"/>
                </a:ext>
              </a:extLst>
            </p:cNvPr>
            <p:cNvSpPr/>
            <p:nvPr/>
          </p:nvSpPr>
          <p:spPr>
            <a:xfrm>
              <a:off x="1010969" y="1192777"/>
              <a:ext cx="548384" cy="147405"/>
            </a:xfrm>
            <a:custGeom>
              <a:avLst/>
              <a:gdLst>
                <a:gd name="connsiteX0" fmla="*/ 541758 w 548384"/>
                <a:gd name="connsiteY0" fmla="*/ 147608 h 147405"/>
                <a:gd name="connsiteX1" fmla="*/ 245 w 548384"/>
                <a:gd name="connsiteY1" fmla="*/ 32508 h 147405"/>
                <a:gd name="connsiteX2" fmla="*/ 7109 w 548384"/>
                <a:gd name="connsiteY2" fmla="*/ 202 h 147405"/>
                <a:gd name="connsiteX3" fmla="*/ 548629 w 548384"/>
                <a:gd name="connsiteY3" fmla="*/ 115302 h 147405"/>
                <a:gd name="connsiteX4" fmla="*/ 541758 w 548384"/>
                <a:gd name="connsiteY4" fmla="*/ 147608 h 147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05">
                  <a:moveTo>
                    <a:pt x="541758" y="147608"/>
                  </a:moveTo>
                  <a:lnTo>
                    <a:pt x="245" y="32508"/>
                  </a:lnTo>
                  <a:lnTo>
                    <a:pt x="7109" y="202"/>
                  </a:lnTo>
                  <a:lnTo>
                    <a:pt x="548629" y="115302"/>
                  </a:lnTo>
                  <a:lnTo>
                    <a:pt x="541758" y="147608"/>
                  </a:lnTo>
                  <a:close/>
                </a:path>
              </a:pathLst>
            </a:custGeom>
            <a:solidFill>
              <a:srgbClr val="FFFFFF"/>
            </a:solidFill>
            <a:ln w="7575" cap="flat">
              <a:noFill/>
              <a:prstDash val="solid"/>
              <a:round/>
            </a:ln>
          </p:spPr>
          <p:txBody>
            <a:bodyPr rtlCol="0" anchor="ctr"/>
            <a:lstStyle/>
            <a:p>
              <a:endParaRPr lang="en-GB"/>
            </a:p>
          </p:txBody>
        </p:sp>
        <p:sp>
          <p:nvSpPr>
            <p:cNvPr id="581" name="Freeform: Shape 580">
              <a:extLst>
                <a:ext uri="{FF2B5EF4-FFF2-40B4-BE49-F238E27FC236}">
                  <a16:creationId xmlns:a16="http://schemas.microsoft.com/office/drawing/2014/main" id="{22970805-86ED-418A-8E3A-5793901723EC}"/>
                </a:ext>
              </a:extLst>
            </p:cNvPr>
            <p:cNvSpPr/>
            <p:nvPr/>
          </p:nvSpPr>
          <p:spPr>
            <a:xfrm>
              <a:off x="996337" y="1261615"/>
              <a:ext cx="548384" cy="147413"/>
            </a:xfrm>
            <a:custGeom>
              <a:avLst/>
              <a:gdLst>
                <a:gd name="connsiteX0" fmla="*/ 541759 w 548384"/>
                <a:gd name="connsiteY0" fmla="*/ 147644 h 147413"/>
                <a:gd name="connsiteX1" fmla="*/ 238 w 548384"/>
                <a:gd name="connsiteY1" fmla="*/ 32537 h 147413"/>
                <a:gd name="connsiteX2" fmla="*/ 7102 w 548384"/>
                <a:gd name="connsiteY2" fmla="*/ 231 h 147413"/>
                <a:gd name="connsiteX3" fmla="*/ 548623 w 548384"/>
                <a:gd name="connsiteY3" fmla="*/ 115338 h 147413"/>
                <a:gd name="connsiteX4" fmla="*/ 541759 w 548384"/>
                <a:gd name="connsiteY4" fmla="*/ 147644 h 147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13">
                  <a:moveTo>
                    <a:pt x="541759" y="147644"/>
                  </a:moveTo>
                  <a:lnTo>
                    <a:pt x="238" y="32537"/>
                  </a:lnTo>
                  <a:lnTo>
                    <a:pt x="7102" y="231"/>
                  </a:lnTo>
                  <a:lnTo>
                    <a:pt x="548623" y="115338"/>
                  </a:lnTo>
                  <a:lnTo>
                    <a:pt x="541759" y="147644"/>
                  </a:lnTo>
                  <a:close/>
                </a:path>
              </a:pathLst>
            </a:custGeom>
            <a:solidFill>
              <a:srgbClr val="FFFFFF"/>
            </a:solidFill>
            <a:ln w="7575" cap="flat">
              <a:noFill/>
              <a:prstDash val="solid"/>
              <a:round/>
            </a:ln>
          </p:spPr>
          <p:txBody>
            <a:bodyPr rtlCol="0" anchor="ctr"/>
            <a:lstStyle/>
            <a:p>
              <a:endParaRPr lang="en-GB"/>
            </a:p>
          </p:txBody>
        </p:sp>
        <p:sp>
          <p:nvSpPr>
            <p:cNvPr id="582" name="Freeform: Shape 581">
              <a:extLst>
                <a:ext uri="{FF2B5EF4-FFF2-40B4-BE49-F238E27FC236}">
                  <a16:creationId xmlns:a16="http://schemas.microsoft.com/office/drawing/2014/main" id="{0DE165A1-9915-4D6B-B0EC-1581F2143599}"/>
                </a:ext>
              </a:extLst>
            </p:cNvPr>
            <p:cNvSpPr/>
            <p:nvPr/>
          </p:nvSpPr>
          <p:spPr>
            <a:xfrm>
              <a:off x="981704" y="1330460"/>
              <a:ext cx="548384" cy="147413"/>
            </a:xfrm>
            <a:custGeom>
              <a:avLst/>
              <a:gdLst>
                <a:gd name="connsiteX0" fmla="*/ 541745 w 548384"/>
                <a:gd name="connsiteY0" fmla="*/ 147673 h 147413"/>
                <a:gd name="connsiteX1" fmla="*/ 232 w 548384"/>
                <a:gd name="connsiteY1" fmla="*/ 32565 h 147413"/>
                <a:gd name="connsiteX2" fmla="*/ 7096 w 548384"/>
                <a:gd name="connsiteY2" fmla="*/ 260 h 147413"/>
                <a:gd name="connsiteX3" fmla="*/ 548617 w 548384"/>
                <a:gd name="connsiteY3" fmla="*/ 115367 h 147413"/>
                <a:gd name="connsiteX4" fmla="*/ 541745 w 548384"/>
                <a:gd name="connsiteY4" fmla="*/ 147673 h 147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13">
                  <a:moveTo>
                    <a:pt x="541745" y="147673"/>
                  </a:moveTo>
                  <a:lnTo>
                    <a:pt x="232" y="32565"/>
                  </a:lnTo>
                  <a:lnTo>
                    <a:pt x="7096" y="260"/>
                  </a:lnTo>
                  <a:lnTo>
                    <a:pt x="548617" y="115367"/>
                  </a:lnTo>
                  <a:lnTo>
                    <a:pt x="541745" y="147673"/>
                  </a:lnTo>
                  <a:close/>
                </a:path>
              </a:pathLst>
            </a:custGeom>
            <a:solidFill>
              <a:srgbClr val="FFFFFF"/>
            </a:solidFill>
            <a:ln w="7575" cap="flat">
              <a:noFill/>
              <a:prstDash val="solid"/>
              <a:round/>
            </a:ln>
          </p:spPr>
          <p:txBody>
            <a:bodyPr rtlCol="0" anchor="ctr"/>
            <a:lstStyle/>
            <a:p>
              <a:endParaRPr lang="en-GB"/>
            </a:p>
          </p:txBody>
        </p:sp>
        <p:sp>
          <p:nvSpPr>
            <p:cNvPr id="583" name="Freeform: Shape 582">
              <a:extLst>
                <a:ext uri="{FF2B5EF4-FFF2-40B4-BE49-F238E27FC236}">
                  <a16:creationId xmlns:a16="http://schemas.microsoft.com/office/drawing/2014/main" id="{934218F4-D936-46A1-BDF4-EBFD8E224F75}"/>
                </a:ext>
              </a:extLst>
            </p:cNvPr>
            <p:cNvSpPr/>
            <p:nvPr/>
          </p:nvSpPr>
          <p:spPr>
            <a:xfrm>
              <a:off x="960025" y="1432440"/>
              <a:ext cx="548384" cy="147405"/>
            </a:xfrm>
            <a:custGeom>
              <a:avLst/>
              <a:gdLst>
                <a:gd name="connsiteX0" fmla="*/ 541744 w 548384"/>
                <a:gd name="connsiteY0" fmla="*/ 147708 h 147405"/>
                <a:gd name="connsiteX1" fmla="*/ 223 w 548384"/>
                <a:gd name="connsiteY1" fmla="*/ 32608 h 147405"/>
                <a:gd name="connsiteX2" fmla="*/ 7087 w 548384"/>
                <a:gd name="connsiteY2" fmla="*/ 302 h 147405"/>
                <a:gd name="connsiteX3" fmla="*/ 548608 w 548384"/>
                <a:gd name="connsiteY3" fmla="*/ 115402 h 147405"/>
                <a:gd name="connsiteX4" fmla="*/ 541744 w 548384"/>
                <a:gd name="connsiteY4" fmla="*/ 147708 h 147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05">
                  <a:moveTo>
                    <a:pt x="541744" y="147708"/>
                  </a:moveTo>
                  <a:lnTo>
                    <a:pt x="223" y="32608"/>
                  </a:lnTo>
                  <a:lnTo>
                    <a:pt x="7087" y="302"/>
                  </a:lnTo>
                  <a:lnTo>
                    <a:pt x="548608" y="115402"/>
                  </a:lnTo>
                  <a:lnTo>
                    <a:pt x="541744" y="147708"/>
                  </a:lnTo>
                  <a:close/>
                </a:path>
              </a:pathLst>
            </a:custGeom>
            <a:solidFill>
              <a:srgbClr val="FFFFFF"/>
            </a:solidFill>
            <a:ln w="7575" cap="flat">
              <a:noFill/>
              <a:prstDash val="solid"/>
              <a:round/>
            </a:ln>
          </p:spPr>
          <p:txBody>
            <a:bodyPr rtlCol="0" anchor="ctr"/>
            <a:lstStyle/>
            <a:p>
              <a:endParaRPr lang="en-GB"/>
            </a:p>
          </p:txBody>
        </p:sp>
        <p:sp>
          <p:nvSpPr>
            <p:cNvPr id="584" name="Freeform: Shape 583">
              <a:extLst>
                <a:ext uri="{FF2B5EF4-FFF2-40B4-BE49-F238E27FC236}">
                  <a16:creationId xmlns:a16="http://schemas.microsoft.com/office/drawing/2014/main" id="{B100AEDB-AD1F-4C44-AC2B-FFA55E0439D6}"/>
                </a:ext>
              </a:extLst>
            </p:cNvPr>
            <p:cNvSpPr/>
            <p:nvPr/>
          </p:nvSpPr>
          <p:spPr>
            <a:xfrm>
              <a:off x="945392" y="1501286"/>
              <a:ext cx="548384" cy="147405"/>
            </a:xfrm>
            <a:custGeom>
              <a:avLst/>
              <a:gdLst>
                <a:gd name="connsiteX0" fmla="*/ 541730 w 548384"/>
                <a:gd name="connsiteY0" fmla="*/ 147736 h 147405"/>
                <a:gd name="connsiteX1" fmla="*/ 217 w 548384"/>
                <a:gd name="connsiteY1" fmla="*/ 32637 h 147405"/>
                <a:gd name="connsiteX2" fmla="*/ 7089 w 548384"/>
                <a:gd name="connsiteY2" fmla="*/ 331 h 147405"/>
                <a:gd name="connsiteX3" fmla="*/ 548602 w 548384"/>
                <a:gd name="connsiteY3" fmla="*/ 115430 h 147405"/>
                <a:gd name="connsiteX4" fmla="*/ 541730 w 548384"/>
                <a:gd name="connsiteY4" fmla="*/ 147736 h 147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05">
                  <a:moveTo>
                    <a:pt x="541730" y="147736"/>
                  </a:moveTo>
                  <a:lnTo>
                    <a:pt x="217" y="32637"/>
                  </a:lnTo>
                  <a:lnTo>
                    <a:pt x="7089" y="331"/>
                  </a:lnTo>
                  <a:lnTo>
                    <a:pt x="548602" y="115430"/>
                  </a:lnTo>
                  <a:lnTo>
                    <a:pt x="541730" y="147736"/>
                  </a:lnTo>
                  <a:close/>
                </a:path>
              </a:pathLst>
            </a:custGeom>
            <a:solidFill>
              <a:srgbClr val="FFFFFF"/>
            </a:solidFill>
            <a:ln w="7575" cap="flat">
              <a:noFill/>
              <a:prstDash val="solid"/>
              <a:round/>
            </a:ln>
          </p:spPr>
          <p:txBody>
            <a:bodyPr rtlCol="0" anchor="ctr"/>
            <a:lstStyle/>
            <a:p>
              <a:endParaRPr lang="en-GB"/>
            </a:p>
          </p:txBody>
        </p:sp>
        <p:sp>
          <p:nvSpPr>
            <p:cNvPr id="585" name="Freeform: Shape 584">
              <a:extLst>
                <a:ext uri="{FF2B5EF4-FFF2-40B4-BE49-F238E27FC236}">
                  <a16:creationId xmlns:a16="http://schemas.microsoft.com/office/drawing/2014/main" id="{6FD6BB25-93E6-4BDB-B5BA-1B462E510F8D}"/>
                </a:ext>
              </a:extLst>
            </p:cNvPr>
            <p:cNvSpPr/>
            <p:nvPr/>
          </p:nvSpPr>
          <p:spPr>
            <a:xfrm>
              <a:off x="1034214" y="1009326"/>
              <a:ext cx="130256" cy="138892"/>
            </a:xfrm>
            <a:custGeom>
              <a:avLst/>
              <a:gdLst>
                <a:gd name="connsiteX0" fmla="*/ 105674 w 130256"/>
                <a:gd name="connsiteY0" fmla="*/ 139016 h 138892"/>
                <a:gd name="connsiteX1" fmla="*/ 130424 w 130256"/>
                <a:gd name="connsiteY1" fmla="*/ 22548 h 138892"/>
                <a:gd name="connsiteX2" fmla="*/ 108015 w 130256"/>
                <a:gd name="connsiteY2" fmla="*/ 17790 h 138892"/>
                <a:gd name="connsiteX3" fmla="*/ 64368 w 130256"/>
                <a:gd name="connsiteY3" fmla="*/ 74328 h 138892"/>
                <a:gd name="connsiteX4" fmla="*/ 47334 w 130256"/>
                <a:gd name="connsiteY4" fmla="*/ 4890 h 138892"/>
                <a:gd name="connsiteX5" fmla="*/ 24917 w 130256"/>
                <a:gd name="connsiteY5" fmla="*/ 124 h 138892"/>
                <a:gd name="connsiteX6" fmla="*/ 167 w 130256"/>
                <a:gd name="connsiteY6" fmla="*/ 116592 h 138892"/>
                <a:gd name="connsiteX7" fmla="*/ 22903 w 130256"/>
                <a:gd name="connsiteY7" fmla="*/ 121426 h 138892"/>
                <a:gd name="connsiteX8" fmla="*/ 37330 w 130256"/>
                <a:gd name="connsiteY8" fmla="*/ 53539 h 138892"/>
                <a:gd name="connsiteX9" fmla="*/ 50351 w 130256"/>
                <a:gd name="connsiteY9" fmla="*/ 102469 h 138892"/>
                <a:gd name="connsiteX10" fmla="*/ 65729 w 130256"/>
                <a:gd name="connsiteY10" fmla="*/ 105737 h 138892"/>
                <a:gd name="connsiteX11" fmla="*/ 97366 w 130256"/>
                <a:gd name="connsiteY11" fmla="*/ 66301 h 138892"/>
                <a:gd name="connsiteX12" fmla="*/ 82931 w 130256"/>
                <a:gd name="connsiteY12" fmla="*/ 134182 h 138892"/>
                <a:gd name="connsiteX13" fmla="*/ 105674 w 130256"/>
                <a:gd name="connsiteY13" fmla="*/ 139016 h 13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256" h="138892">
                  <a:moveTo>
                    <a:pt x="105674" y="139016"/>
                  </a:moveTo>
                  <a:lnTo>
                    <a:pt x="130424" y="22548"/>
                  </a:lnTo>
                  <a:lnTo>
                    <a:pt x="108015" y="17790"/>
                  </a:lnTo>
                  <a:lnTo>
                    <a:pt x="64368" y="74328"/>
                  </a:lnTo>
                  <a:lnTo>
                    <a:pt x="47334" y="4890"/>
                  </a:lnTo>
                  <a:lnTo>
                    <a:pt x="24917" y="124"/>
                  </a:lnTo>
                  <a:lnTo>
                    <a:pt x="167" y="116592"/>
                  </a:lnTo>
                  <a:lnTo>
                    <a:pt x="22903" y="121426"/>
                  </a:lnTo>
                  <a:lnTo>
                    <a:pt x="37330" y="53539"/>
                  </a:lnTo>
                  <a:lnTo>
                    <a:pt x="50351" y="102469"/>
                  </a:lnTo>
                  <a:lnTo>
                    <a:pt x="65729" y="105737"/>
                  </a:lnTo>
                  <a:lnTo>
                    <a:pt x="97366" y="66301"/>
                  </a:lnTo>
                  <a:lnTo>
                    <a:pt x="82931" y="134182"/>
                  </a:lnTo>
                  <a:lnTo>
                    <a:pt x="105674" y="139016"/>
                  </a:lnTo>
                  <a:close/>
                </a:path>
              </a:pathLst>
            </a:custGeom>
            <a:solidFill>
              <a:srgbClr val="231F20"/>
            </a:solidFill>
            <a:ln w="7575" cap="flat">
              <a:noFill/>
              <a:prstDash val="solid"/>
              <a:round/>
            </a:ln>
          </p:spPr>
          <p:txBody>
            <a:bodyPr rtlCol="0" anchor="ctr"/>
            <a:lstStyle/>
            <a:p>
              <a:endParaRPr lang="en-GB"/>
            </a:p>
          </p:txBody>
        </p:sp>
        <p:sp>
          <p:nvSpPr>
            <p:cNvPr id="586" name="Freeform: Shape 585">
              <a:extLst>
                <a:ext uri="{FF2B5EF4-FFF2-40B4-BE49-F238E27FC236}">
                  <a16:creationId xmlns:a16="http://schemas.microsoft.com/office/drawing/2014/main" id="{060A569E-116D-4815-8557-84D521C0BBC8}"/>
                </a:ext>
              </a:extLst>
            </p:cNvPr>
            <p:cNvSpPr/>
            <p:nvPr/>
          </p:nvSpPr>
          <p:spPr>
            <a:xfrm>
              <a:off x="1171016" y="1043637"/>
              <a:ext cx="94572" cy="120851"/>
            </a:xfrm>
            <a:custGeom>
              <a:avLst/>
              <a:gdLst>
                <a:gd name="connsiteX0" fmla="*/ 90566 w 94572"/>
                <a:gd name="connsiteY0" fmla="*/ 69711 h 120851"/>
                <a:gd name="connsiteX1" fmla="*/ 88605 w 94572"/>
                <a:gd name="connsiteY1" fmla="*/ 20226 h 120851"/>
                <a:gd name="connsiteX2" fmla="*/ 60130 w 94572"/>
                <a:gd name="connsiteY2" fmla="*/ 1352 h 120851"/>
                <a:gd name="connsiteX3" fmla="*/ 26282 w 94572"/>
                <a:gd name="connsiteY3" fmla="*/ 6977 h 120851"/>
                <a:gd name="connsiteX4" fmla="*/ 4526 w 94572"/>
                <a:gd name="connsiteY4" fmla="*/ 51422 h 120851"/>
                <a:gd name="connsiteX5" fmla="*/ 6320 w 94572"/>
                <a:gd name="connsiteY5" fmla="*/ 100869 h 120851"/>
                <a:gd name="connsiteX6" fmla="*/ 34955 w 94572"/>
                <a:gd name="connsiteY6" fmla="*/ 119781 h 120851"/>
                <a:gd name="connsiteX7" fmla="*/ 68644 w 94572"/>
                <a:gd name="connsiteY7" fmla="*/ 114118 h 120851"/>
                <a:gd name="connsiteX8" fmla="*/ 90566 w 94572"/>
                <a:gd name="connsiteY8" fmla="*/ 69711 h 120851"/>
                <a:gd name="connsiteX9" fmla="*/ 67831 w 94572"/>
                <a:gd name="connsiteY9" fmla="*/ 64876 h 120851"/>
                <a:gd name="connsiteX10" fmla="*/ 55182 w 94572"/>
                <a:gd name="connsiteY10" fmla="*/ 96209 h 120851"/>
                <a:gd name="connsiteX11" fmla="*/ 39272 w 94572"/>
                <a:gd name="connsiteY11" fmla="*/ 99493 h 120851"/>
                <a:gd name="connsiteX12" fmla="*/ 25901 w 94572"/>
                <a:gd name="connsiteY12" fmla="*/ 89984 h 120851"/>
                <a:gd name="connsiteX13" fmla="*/ 27262 w 94572"/>
                <a:gd name="connsiteY13" fmla="*/ 56249 h 120851"/>
                <a:gd name="connsiteX14" fmla="*/ 39774 w 94572"/>
                <a:gd name="connsiteY14" fmla="*/ 24718 h 120851"/>
                <a:gd name="connsiteX15" fmla="*/ 55820 w 94572"/>
                <a:gd name="connsiteY15" fmla="*/ 21632 h 120851"/>
                <a:gd name="connsiteX16" fmla="*/ 69054 w 94572"/>
                <a:gd name="connsiteY16" fmla="*/ 30944 h 120851"/>
                <a:gd name="connsiteX17" fmla="*/ 67831 w 94572"/>
                <a:gd name="connsiteY17" fmla="*/ 64876 h 120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4572" h="120851">
                  <a:moveTo>
                    <a:pt x="90566" y="69711"/>
                  </a:moveTo>
                  <a:cubicBezTo>
                    <a:pt x="95294" y="47462"/>
                    <a:pt x="97750" y="34304"/>
                    <a:pt x="88605" y="20226"/>
                  </a:cubicBezTo>
                  <a:cubicBezTo>
                    <a:pt x="82418" y="10701"/>
                    <a:pt x="73547" y="4202"/>
                    <a:pt x="60130" y="1352"/>
                  </a:cubicBezTo>
                  <a:cubicBezTo>
                    <a:pt x="46714" y="-1506"/>
                    <a:pt x="35798" y="789"/>
                    <a:pt x="26282" y="6977"/>
                  </a:cubicBezTo>
                  <a:cubicBezTo>
                    <a:pt x="12196" y="16121"/>
                    <a:pt x="9255" y="29173"/>
                    <a:pt x="4526" y="51422"/>
                  </a:cubicBezTo>
                  <a:cubicBezTo>
                    <a:pt x="-202" y="73663"/>
                    <a:pt x="-2824" y="86783"/>
                    <a:pt x="6320" y="100869"/>
                  </a:cubicBezTo>
                  <a:cubicBezTo>
                    <a:pt x="12508" y="110386"/>
                    <a:pt x="21546" y="116923"/>
                    <a:pt x="34955" y="119781"/>
                  </a:cubicBezTo>
                  <a:cubicBezTo>
                    <a:pt x="48371" y="122631"/>
                    <a:pt x="59127" y="120298"/>
                    <a:pt x="68644" y="114118"/>
                  </a:cubicBezTo>
                  <a:cubicBezTo>
                    <a:pt x="82729" y="104973"/>
                    <a:pt x="85838" y="91952"/>
                    <a:pt x="90566" y="69711"/>
                  </a:cubicBezTo>
                  <a:close/>
                  <a:moveTo>
                    <a:pt x="67831" y="64876"/>
                  </a:moveTo>
                  <a:cubicBezTo>
                    <a:pt x="63103" y="87118"/>
                    <a:pt x="60480" y="92203"/>
                    <a:pt x="55182" y="96209"/>
                  </a:cubicBezTo>
                  <a:cubicBezTo>
                    <a:pt x="51115" y="99272"/>
                    <a:pt x="45483" y="100815"/>
                    <a:pt x="39272" y="99493"/>
                  </a:cubicBezTo>
                  <a:cubicBezTo>
                    <a:pt x="33054" y="98170"/>
                    <a:pt x="28539" y="94476"/>
                    <a:pt x="25901" y="89984"/>
                  </a:cubicBezTo>
                  <a:cubicBezTo>
                    <a:pt x="22694" y="84176"/>
                    <a:pt x="22534" y="78498"/>
                    <a:pt x="27262" y="56249"/>
                  </a:cubicBezTo>
                  <a:cubicBezTo>
                    <a:pt x="31990" y="34007"/>
                    <a:pt x="34483" y="28724"/>
                    <a:pt x="39774" y="24718"/>
                  </a:cubicBezTo>
                  <a:cubicBezTo>
                    <a:pt x="44008" y="21685"/>
                    <a:pt x="49603" y="20310"/>
                    <a:pt x="55820" y="21632"/>
                  </a:cubicBezTo>
                  <a:cubicBezTo>
                    <a:pt x="62038" y="22955"/>
                    <a:pt x="66584" y="26482"/>
                    <a:pt x="69054" y="30944"/>
                  </a:cubicBezTo>
                  <a:cubicBezTo>
                    <a:pt x="72270" y="36751"/>
                    <a:pt x="72559" y="42627"/>
                    <a:pt x="67831" y="64876"/>
                  </a:cubicBezTo>
                  <a:close/>
                </a:path>
              </a:pathLst>
            </a:custGeom>
            <a:solidFill>
              <a:srgbClr val="231F20"/>
            </a:solidFill>
            <a:ln w="7575" cap="flat">
              <a:noFill/>
              <a:prstDash val="solid"/>
              <a:round/>
            </a:ln>
          </p:spPr>
          <p:txBody>
            <a:bodyPr rtlCol="0" anchor="ctr"/>
            <a:lstStyle/>
            <a:p>
              <a:endParaRPr lang="en-GB"/>
            </a:p>
          </p:txBody>
        </p:sp>
        <p:sp>
          <p:nvSpPr>
            <p:cNvPr id="587" name="Freeform: Shape 586">
              <a:extLst>
                <a:ext uri="{FF2B5EF4-FFF2-40B4-BE49-F238E27FC236}">
                  <a16:creationId xmlns:a16="http://schemas.microsoft.com/office/drawing/2014/main" id="{7EAC0B92-1B9D-431D-ADAA-DD286A624925}"/>
                </a:ext>
              </a:extLst>
            </p:cNvPr>
            <p:cNvSpPr/>
            <p:nvPr/>
          </p:nvSpPr>
          <p:spPr>
            <a:xfrm>
              <a:off x="1274725" y="1065685"/>
              <a:ext cx="94828" cy="120805"/>
            </a:xfrm>
            <a:custGeom>
              <a:avLst/>
              <a:gdLst>
                <a:gd name="connsiteX0" fmla="*/ 85520 w 94828"/>
                <a:gd name="connsiteY0" fmla="*/ 92049 h 120805"/>
                <a:gd name="connsiteX1" fmla="*/ 62458 w 94828"/>
                <a:gd name="connsiteY1" fmla="*/ 87146 h 120805"/>
                <a:gd name="connsiteX2" fmla="*/ 39312 w 94828"/>
                <a:gd name="connsiteY2" fmla="*/ 99498 h 120805"/>
                <a:gd name="connsiteX3" fmla="*/ 26040 w 94828"/>
                <a:gd name="connsiteY3" fmla="*/ 90354 h 120805"/>
                <a:gd name="connsiteX4" fmla="*/ 27301 w 94828"/>
                <a:gd name="connsiteY4" fmla="*/ 56254 h 120805"/>
                <a:gd name="connsiteX5" fmla="*/ 40019 w 94828"/>
                <a:gd name="connsiteY5" fmla="*/ 24594 h 120805"/>
                <a:gd name="connsiteX6" fmla="*/ 55860 w 94828"/>
                <a:gd name="connsiteY6" fmla="*/ 21637 h 120805"/>
                <a:gd name="connsiteX7" fmla="*/ 71815 w 94828"/>
                <a:gd name="connsiteY7" fmla="*/ 42298 h 120805"/>
                <a:gd name="connsiteX8" fmla="*/ 95045 w 94828"/>
                <a:gd name="connsiteY8" fmla="*/ 47231 h 120805"/>
                <a:gd name="connsiteX9" fmla="*/ 60177 w 94828"/>
                <a:gd name="connsiteY9" fmla="*/ 1349 h 120805"/>
                <a:gd name="connsiteX10" fmla="*/ 26321 w 94828"/>
                <a:gd name="connsiteY10" fmla="*/ 6982 h 120805"/>
                <a:gd name="connsiteX11" fmla="*/ 4566 w 94828"/>
                <a:gd name="connsiteY11" fmla="*/ 51420 h 120805"/>
                <a:gd name="connsiteX12" fmla="*/ 6367 w 94828"/>
                <a:gd name="connsiteY12" fmla="*/ 100874 h 120805"/>
                <a:gd name="connsiteX13" fmla="*/ 35002 w 94828"/>
                <a:gd name="connsiteY13" fmla="*/ 119779 h 120805"/>
                <a:gd name="connsiteX14" fmla="*/ 85520 w 94828"/>
                <a:gd name="connsiteY14" fmla="*/ 92049 h 120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828" h="120805">
                  <a:moveTo>
                    <a:pt x="85520" y="92049"/>
                  </a:moveTo>
                  <a:lnTo>
                    <a:pt x="62458" y="87146"/>
                  </a:lnTo>
                  <a:cubicBezTo>
                    <a:pt x="58148" y="96154"/>
                    <a:pt x="50600" y="101900"/>
                    <a:pt x="39312" y="99498"/>
                  </a:cubicBezTo>
                  <a:cubicBezTo>
                    <a:pt x="33101" y="98175"/>
                    <a:pt x="28510" y="94808"/>
                    <a:pt x="26040" y="90354"/>
                  </a:cubicBezTo>
                  <a:cubicBezTo>
                    <a:pt x="22832" y="84539"/>
                    <a:pt x="22573" y="78503"/>
                    <a:pt x="27301" y="56254"/>
                  </a:cubicBezTo>
                  <a:cubicBezTo>
                    <a:pt x="32037" y="34012"/>
                    <a:pt x="34720" y="28600"/>
                    <a:pt x="40019" y="24594"/>
                  </a:cubicBezTo>
                  <a:cubicBezTo>
                    <a:pt x="44093" y="21531"/>
                    <a:pt x="49649" y="20315"/>
                    <a:pt x="55860" y="21637"/>
                  </a:cubicBezTo>
                  <a:cubicBezTo>
                    <a:pt x="67148" y="24032"/>
                    <a:pt x="71541" y="32317"/>
                    <a:pt x="71815" y="42298"/>
                  </a:cubicBezTo>
                  <a:lnTo>
                    <a:pt x="95045" y="47231"/>
                  </a:lnTo>
                  <a:cubicBezTo>
                    <a:pt x="95972" y="21957"/>
                    <a:pt x="81932" y="5979"/>
                    <a:pt x="60177" y="1349"/>
                  </a:cubicBezTo>
                  <a:cubicBezTo>
                    <a:pt x="46761" y="-1501"/>
                    <a:pt x="36005" y="832"/>
                    <a:pt x="26321" y="6982"/>
                  </a:cubicBezTo>
                  <a:cubicBezTo>
                    <a:pt x="12243" y="16126"/>
                    <a:pt x="9294" y="29178"/>
                    <a:pt x="4566" y="51420"/>
                  </a:cubicBezTo>
                  <a:cubicBezTo>
                    <a:pt x="-162" y="73669"/>
                    <a:pt x="-2777" y="86789"/>
                    <a:pt x="6367" y="100874"/>
                  </a:cubicBezTo>
                  <a:cubicBezTo>
                    <a:pt x="12714" y="110429"/>
                    <a:pt x="21585" y="116928"/>
                    <a:pt x="35002" y="119779"/>
                  </a:cubicBezTo>
                  <a:cubicBezTo>
                    <a:pt x="56597" y="124370"/>
                    <a:pt x="76087" y="115522"/>
                    <a:pt x="85520" y="92049"/>
                  </a:cubicBezTo>
                  <a:close/>
                </a:path>
              </a:pathLst>
            </a:custGeom>
            <a:solidFill>
              <a:srgbClr val="231F20"/>
            </a:solidFill>
            <a:ln w="7575" cap="flat">
              <a:noFill/>
              <a:prstDash val="solid"/>
              <a:round/>
            </a:ln>
          </p:spPr>
          <p:txBody>
            <a:bodyPr rtlCol="0" anchor="ctr"/>
            <a:lstStyle/>
            <a:p>
              <a:endParaRPr lang="en-GB"/>
            </a:p>
          </p:txBody>
        </p:sp>
        <p:sp>
          <p:nvSpPr>
            <p:cNvPr id="588" name="Freeform: Shape 587">
              <a:extLst>
                <a:ext uri="{FF2B5EF4-FFF2-40B4-BE49-F238E27FC236}">
                  <a16:creationId xmlns:a16="http://schemas.microsoft.com/office/drawing/2014/main" id="{65433671-E74C-46DF-9C6F-AFFFBCBD3CF9}"/>
                </a:ext>
              </a:extLst>
            </p:cNvPr>
            <p:cNvSpPr/>
            <p:nvPr/>
          </p:nvSpPr>
          <p:spPr>
            <a:xfrm>
              <a:off x="779181" y="876916"/>
              <a:ext cx="889997" cy="982522"/>
            </a:xfrm>
            <a:custGeom>
              <a:avLst/>
              <a:gdLst>
                <a:gd name="connsiteX0" fmla="*/ 27751 w 889997"/>
                <a:gd name="connsiteY0" fmla="*/ 982767 h 982522"/>
                <a:gd name="connsiteX1" fmla="*/ 225485 w 889997"/>
                <a:gd name="connsiteY1" fmla="*/ 52521 h 982522"/>
                <a:gd name="connsiteX2" fmla="*/ 238332 w 889997"/>
                <a:gd name="connsiteY2" fmla="*/ 32286 h 982522"/>
                <a:gd name="connsiteX3" fmla="*/ 253466 w 889997"/>
                <a:gd name="connsiteY3" fmla="*/ 27201 h 982522"/>
                <a:gd name="connsiteX4" fmla="*/ 258392 w 889997"/>
                <a:gd name="connsiteY4" fmla="*/ 27717 h 982522"/>
                <a:gd name="connsiteX5" fmla="*/ 691122 w 889997"/>
                <a:gd name="connsiteY5" fmla="*/ 119694 h 982522"/>
                <a:gd name="connsiteX6" fmla="*/ 861521 w 889997"/>
                <a:gd name="connsiteY6" fmla="*/ 376088 h 982522"/>
                <a:gd name="connsiteX7" fmla="*/ 732572 w 889997"/>
                <a:gd name="connsiteY7" fmla="*/ 982767 h 982522"/>
                <a:gd name="connsiteX8" fmla="*/ 760104 w 889997"/>
                <a:gd name="connsiteY8" fmla="*/ 982767 h 982522"/>
                <a:gd name="connsiteX9" fmla="*/ 890216 w 889997"/>
                <a:gd name="connsiteY9" fmla="*/ 370615 h 982522"/>
                <a:gd name="connsiteX10" fmla="*/ 707465 w 889997"/>
                <a:gd name="connsiteY10" fmla="*/ 95628 h 982522"/>
                <a:gd name="connsiteX11" fmla="*/ 263994 w 889997"/>
                <a:gd name="connsiteY11" fmla="*/ 1379 h 982522"/>
                <a:gd name="connsiteX12" fmla="*/ 222597 w 889997"/>
                <a:gd name="connsiteY12" fmla="*/ 10424 h 982522"/>
                <a:gd name="connsiteX13" fmla="*/ 199139 w 889997"/>
                <a:gd name="connsiteY13" fmla="*/ 46926 h 982522"/>
                <a:gd name="connsiteX14" fmla="*/ 219 w 889997"/>
                <a:gd name="connsiteY14" fmla="*/ 982767 h 982522"/>
                <a:gd name="connsiteX15" fmla="*/ 27751 w 889997"/>
                <a:gd name="connsiteY15" fmla="*/ 982767 h 982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9997" h="982522">
                  <a:moveTo>
                    <a:pt x="27751" y="982767"/>
                  </a:moveTo>
                  <a:lnTo>
                    <a:pt x="225485" y="52521"/>
                  </a:lnTo>
                  <a:cubicBezTo>
                    <a:pt x="227264" y="44152"/>
                    <a:pt x="231825" y="36968"/>
                    <a:pt x="238332" y="32286"/>
                  </a:cubicBezTo>
                  <a:cubicBezTo>
                    <a:pt x="242984" y="28934"/>
                    <a:pt x="248221" y="27201"/>
                    <a:pt x="253466" y="27201"/>
                  </a:cubicBezTo>
                  <a:cubicBezTo>
                    <a:pt x="255115" y="27201"/>
                    <a:pt x="256765" y="27368"/>
                    <a:pt x="258392" y="27717"/>
                  </a:cubicBezTo>
                  <a:lnTo>
                    <a:pt x="691122" y="119694"/>
                  </a:lnTo>
                  <a:lnTo>
                    <a:pt x="861521" y="376088"/>
                  </a:lnTo>
                  <a:lnTo>
                    <a:pt x="732572" y="982767"/>
                  </a:lnTo>
                  <a:lnTo>
                    <a:pt x="760104" y="982767"/>
                  </a:lnTo>
                  <a:lnTo>
                    <a:pt x="890216" y="370615"/>
                  </a:lnTo>
                  <a:lnTo>
                    <a:pt x="707465" y="95628"/>
                  </a:lnTo>
                  <a:lnTo>
                    <a:pt x="263994" y="1379"/>
                  </a:lnTo>
                  <a:cubicBezTo>
                    <a:pt x="249642" y="-1700"/>
                    <a:pt x="234949" y="1546"/>
                    <a:pt x="222597" y="10424"/>
                  </a:cubicBezTo>
                  <a:cubicBezTo>
                    <a:pt x="210647" y="19037"/>
                    <a:pt x="202309" y="31997"/>
                    <a:pt x="199139" y="46926"/>
                  </a:cubicBezTo>
                  <a:lnTo>
                    <a:pt x="219" y="982767"/>
                  </a:lnTo>
                  <a:lnTo>
                    <a:pt x="27751" y="982767"/>
                  </a:lnTo>
                  <a:close/>
                </a:path>
              </a:pathLst>
            </a:custGeom>
            <a:solidFill>
              <a:srgbClr val="231F20"/>
            </a:solidFill>
            <a:ln w="7575" cap="flat">
              <a:noFill/>
              <a:prstDash val="solid"/>
              <a:round/>
            </a:ln>
          </p:spPr>
          <p:txBody>
            <a:bodyPr rtlCol="0" anchor="ctr"/>
            <a:lstStyle/>
            <a:p>
              <a:endParaRPr lang="en-GB"/>
            </a:p>
          </p:txBody>
        </p:sp>
        <p:sp>
          <p:nvSpPr>
            <p:cNvPr id="589" name="Freeform: Shape 588">
              <a:extLst>
                <a:ext uri="{FF2B5EF4-FFF2-40B4-BE49-F238E27FC236}">
                  <a16:creationId xmlns:a16="http://schemas.microsoft.com/office/drawing/2014/main" id="{C4BB059F-7F33-4141-9C29-360D48F7DCA5}"/>
                </a:ext>
              </a:extLst>
            </p:cNvPr>
            <p:cNvSpPr/>
            <p:nvPr/>
          </p:nvSpPr>
          <p:spPr>
            <a:xfrm>
              <a:off x="916331" y="1589178"/>
              <a:ext cx="277718" cy="210027"/>
            </a:xfrm>
            <a:custGeom>
              <a:avLst/>
              <a:gdLst>
                <a:gd name="connsiteX0" fmla="*/ 5342 w 277718"/>
                <a:gd name="connsiteY0" fmla="*/ 197311 h 210027"/>
                <a:gd name="connsiteX1" fmla="*/ 17094 w 277718"/>
                <a:gd name="connsiteY1" fmla="*/ 191374 h 210027"/>
                <a:gd name="connsiteX2" fmla="*/ 30792 w 277718"/>
                <a:gd name="connsiteY2" fmla="*/ 177365 h 210027"/>
                <a:gd name="connsiteX3" fmla="*/ 65074 w 277718"/>
                <a:gd name="connsiteY3" fmla="*/ 130388 h 210027"/>
                <a:gd name="connsiteX4" fmla="*/ 94164 w 277718"/>
                <a:gd name="connsiteY4" fmla="*/ 73401 h 210027"/>
                <a:gd name="connsiteX5" fmla="*/ 100732 w 277718"/>
                <a:gd name="connsiteY5" fmla="*/ 24228 h 210027"/>
                <a:gd name="connsiteX6" fmla="*/ 66526 w 277718"/>
                <a:gd name="connsiteY6" fmla="*/ 428 h 210027"/>
                <a:gd name="connsiteX7" fmla="*/ 29857 w 277718"/>
                <a:gd name="connsiteY7" fmla="*/ 17812 h 210027"/>
                <a:gd name="connsiteX8" fmla="*/ 2613 w 277718"/>
                <a:gd name="connsiteY8" fmla="*/ 111719 h 210027"/>
                <a:gd name="connsiteX9" fmla="*/ 26109 w 277718"/>
                <a:gd name="connsiteY9" fmla="*/ 150289 h 210027"/>
                <a:gd name="connsiteX10" fmla="*/ 84070 w 277718"/>
                <a:gd name="connsiteY10" fmla="*/ 157244 h 210027"/>
                <a:gd name="connsiteX11" fmla="*/ 103506 w 277718"/>
                <a:gd name="connsiteY11" fmla="*/ 152105 h 210027"/>
                <a:gd name="connsiteX12" fmla="*/ 100641 w 277718"/>
                <a:gd name="connsiteY12" fmla="*/ 141722 h 210027"/>
                <a:gd name="connsiteX13" fmla="*/ 92576 w 277718"/>
                <a:gd name="connsiteY13" fmla="*/ 156902 h 210027"/>
                <a:gd name="connsiteX14" fmla="*/ 89687 w 277718"/>
                <a:gd name="connsiteY14" fmla="*/ 181941 h 210027"/>
                <a:gd name="connsiteX15" fmla="*/ 92461 w 277718"/>
                <a:gd name="connsiteY15" fmla="*/ 204433 h 210027"/>
                <a:gd name="connsiteX16" fmla="*/ 108493 w 277718"/>
                <a:gd name="connsiteY16" fmla="*/ 207428 h 210027"/>
                <a:gd name="connsiteX17" fmla="*/ 118283 w 277718"/>
                <a:gd name="connsiteY17" fmla="*/ 194947 h 210027"/>
                <a:gd name="connsiteX18" fmla="*/ 131616 w 277718"/>
                <a:gd name="connsiteY18" fmla="*/ 168593 h 210027"/>
                <a:gd name="connsiteX19" fmla="*/ 121772 w 277718"/>
                <a:gd name="connsiteY19" fmla="*/ 164443 h 210027"/>
                <a:gd name="connsiteX20" fmla="*/ 118907 w 277718"/>
                <a:gd name="connsiteY20" fmla="*/ 189474 h 210027"/>
                <a:gd name="connsiteX21" fmla="*/ 126820 w 277718"/>
                <a:gd name="connsiteY21" fmla="*/ 192682 h 210027"/>
                <a:gd name="connsiteX22" fmla="*/ 132589 w 277718"/>
                <a:gd name="connsiteY22" fmla="*/ 186973 h 210027"/>
                <a:gd name="connsiteX23" fmla="*/ 132825 w 277718"/>
                <a:gd name="connsiteY23" fmla="*/ 186638 h 210027"/>
                <a:gd name="connsiteX24" fmla="*/ 133501 w 277718"/>
                <a:gd name="connsiteY24" fmla="*/ 185840 h 210027"/>
                <a:gd name="connsiteX25" fmla="*/ 136192 w 277718"/>
                <a:gd name="connsiteY25" fmla="*/ 182876 h 210027"/>
                <a:gd name="connsiteX26" fmla="*/ 148385 w 277718"/>
                <a:gd name="connsiteY26" fmla="*/ 170919 h 210027"/>
                <a:gd name="connsiteX27" fmla="*/ 139385 w 277718"/>
                <a:gd name="connsiteY27" fmla="*/ 168540 h 210027"/>
                <a:gd name="connsiteX28" fmla="*/ 150452 w 277718"/>
                <a:gd name="connsiteY28" fmla="*/ 189937 h 210027"/>
                <a:gd name="connsiteX29" fmla="*/ 155690 w 277718"/>
                <a:gd name="connsiteY29" fmla="*/ 191329 h 210027"/>
                <a:gd name="connsiteX30" fmla="*/ 164363 w 277718"/>
                <a:gd name="connsiteY30" fmla="*/ 187687 h 210027"/>
                <a:gd name="connsiteX31" fmla="*/ 179505 w 277718"/>
                <a:gd name="connsiteY31" fmla="*/ 176171 h 210027"/>
                <a:gd name="connsiteX32" fmla="*/ 183435 w 277718"/>
                <a:gd name="connsiteY32" fmla="*/ 173237 h 210027"/>
                <a:gd name="connsiteX33" fmla="*/ 180364 w 277718"/>
                <a:gd name="connsiteY33" fmla="*/ 171010 h 210027"/>
                <a:gd name="connsiteX34" fmla="*/ 179740 w 277718"/>
                <a:gd name="connsiteY34" fmla="*/ 170060 h 210027"/>
                <a:gd name="connsiteX35" fmla="*/ 180295 w 277718"/>
                <a:gd name="connsiteY35" fmla="*/ 172401 h 210027"/>
                <a:gd name="connsiteX36" fmla="*/ 182674 w 277718"/>
                <a:gd name="connsiteY36" fmla="*/ 179235 h 210027"/>
                <a:gd name="connsiteX37" fmla="*/ 202704 w 277718"/>
                <a:gd name="connsiteY37" fmla="*/ 180155 h 210027"/>
                <a:gd name="connsiteX38" fmla="*/ 194601 w 277718"/>
                <a:gd name="connsiteY38" fmla="*/ 175502 h 210027"/>
                <a:gd name="connsiteX39" fmla="*/ 200864 w 277718"/>
                <a:gd name="connsiteY39" fmla="*/ 196969 h 210027"/>
                <a:gd name="connsiteX40" fmla="*/ 217124 w 277718"/>
                <a:gd name="connsiteY40" fmla="*/ 198542 h 210027"/>
                <a:gd name="connsiteX41" fmla="*/ 231658 w 277718"/>
                <a:gd name="connsiteY41" fmla="*/ 181781 h 210027"/>
                <a:gd name="connsiteX42" fmla="*/ 243166 w 277718"/>
                <a:gd name="connsiteY42" fmla="*/ 149308 h 210027"/>
                <a:gd name="connsiteX43" fmla="*/ 246921 w 277718"/>
                <a:gd name="connsiteY43" fmla="*/ 96144 h 210027"/>
                <a:gd name="connsiteX44" fmla="*/ 238818 w 277718"/>
                <a:gd name="connsiteY44" fmla="*/ 91500 h 210027"/>
                <a:gd name="connsiteX45" fmla="*/ 208595 w 277718"/>
                <a:gd name="connsiteY45" fmla="*/ 141904 h 210027"/>
                <a:gd name="connsiteX46" fmla="*/ 225713 w 277718"/>
                <a:gd name="connsiteY46" fmla="*/ 200359 h 210027"/>
                <a:gd name="connsiteX47" fmla="*/ 272682 w 277718"/>
                <a:gd name="connsiteY47" fmla="*/ 210119 h 210027"/>
                <a:gd name="connsiteX48" fmla="*/ 272682 w 277718"/>
                <a:gd name="connsiteY48" fmla="*/ 199348 h 210027"/>
                <a:gd name="connsiteX49" fmla="*/ 219093 w 277718"/>
                <a:gd name="connsiteY49" fmla="*/ 173519 h 210027"/>
                <a:gd name="connsiteX50" fmla="*/ 228199 w 277718"/>
                <a:gd name="connsiteY50" fmla="*/ 120134 h 210027"/>
                <a:gd name="connsiteX51" fmla="*/ 244253 w 277718"/>
                <a:gd name="connsiteY51" fmla="*/ 100804 h 210027"/>
                <a:gd name="connsiteX52" fmla="*/ 236150 w 277718"/>
                <a:gd name="connsiteY52" fmla="*/ 96144 h 210027"/>
                <a:gd name="connsiteX53" fmla="*/ 226040 w 277718"/>
                <a:gd name="connsiteY53" fmla="*/ 168707 h 210027"/>
                <a:gd name="connsiteX54" fmla="*/ 215185 w 277718"/>
                <a:gd name="connsiteY54" fmla="*/ 186448 h 210027"/>
                <a:gd name="connsiteX55" fmla="*/ 213125 w 277718"/>
                <a:gd name="connsiteY55" fmla="*/ 188326 h 210027"/>
                <a:gd name="connsiteX56" fmla="*/ 211689 w 277718"/>
                <a:gd name="connsiteY56" fmla="*/ 189246 h 210027"/>
                <a:gd name="connsiteX57" fmla="*/ 210967 w 277718"/>
                <a:gd name="connsiteY57" fmla="*/ 189626 h 210027"/>
                <a:gd name="connsiteX58" fmla="*/ 209811 w 277718"/>
                <a:gd name="connsiteY58" fmla="*/ 189968 h 210027"/>
                <a:gd name="connsiteX59" fmla="*/ 209560 w 277718"/>
                <a:gd name="connsiteY59" fmla="*/ 189960 h 210027"/>
                <a:gd name="connsiteX60" fmla="*/ 209196 w 277718"/>
                <a:gd name="connsiteY60" fmla="*/ 189907 h 210027"/>
                <a:gd name="connsiteX61" fmla="*/ 208770 w 277718"/>
                <a:gd name="connsiteY61" fmla="*/ 189633 h 210027"/>
                <a:gd name="connsiteX62" fmla="*/ 208253 w 277718"/>
                <a:gd name="connsiteY62" fmla="*/ 189109 h 210027"/>
                <a:gd name="connsiteX63" fmla="*/ 206938 w 277718"/>
                <a:gd name="connsiteY63" fmla="*/ 186471 h 210027"/>
                <a:gd name="connsiteX64" fmla="*/ 205380 w 277718"/>
                <a:gd name="connsiteY64" fmla="*/ 175502 h 210027"/>
                <a:gd name="connsiteX65" fmla="*/ 197269 w 277718"/>
                <a:gd name="connsiteY65" fmla="*/ 170850 h 210027"/>
                <a:gd name="connsiteX66" fmla="*/ 191766 w 277718"/>
                <a:gd name="connsiteY66" fmla="*/ 173435 h 210027"/>
                <a:gd name="connsiteX67" fmla="*/ 191735 w 277718"/>
                <a:gd name="connsiteY67" fmla="*/ 173503 h 210027"/>
                <a:gd name="connsiteX68" fmla="*/ 191294 w 277718"/>
                <a:gd name="connsiteY68" fmla="*/ 172158 h 210027"/>
                <a:gd name="connsiteX69" fmla="*/ 190572 w 277718"/>
                <a:gd name="connsiteY69" fmla="*/ 169034 h 210027"/>
                <a:gd name="connsiteX70" fmla="*/ 187783 w 277718"/>
                <a:gd name="connsiteY70" fmla="*/ 163226 h 210027"/>
                <a:gd name="connsiteX71" fmla="*/ 175309 w 277718"/>
                <a:gd name="connsiteY71" fmla="*/ 165932 h 210027"/>
                <a:gd name="connsiteX72" fmla="*/ 159308 w 277718"/>
                <a:gd name="connsiteY72" fmla="*/ 178117 h 210027"/>
                <a:gd name="connsiteX73" fmla="*/ 157651 w 277718"/>
                <a:gd name="connsiteY73" fmla="*/ 179204 h 210027"/>
                <a:gd name="connsiteX74" fmla="*/ 152831 w 277718"/>
                <a:gd name="connsiteY74" fmla="*/ 180937 h 210027"/>
                <a:gd name="connsiteX75" fmla="*/ 158069 w 277718"/>
                <a:gd name="connsiteY75" fmla="*/ 182321 h 210027"/>
                <a:gd name="connsiteX76" fmla="*/ 149776 w 277718"/>
                <a:gd name="connsiteY76" fmla="*/ 165681 h 210027"/>
                <a:gd name="connsiteX77" fmla="*/ 140768 w 277718"/>
                <a:gd name="connsiteY77" fmla="*/ 163295 h 210027"/>
                <a:gd name="connsiteX78" fmla="*/ 123825 w 277718"/>
                <a:gd name="connsiteY78" fmla="*/ 180808 h 210027"/>
                <a:gd name="connsiteX79" fmla="*/ 122684 w 277718"/>
                <a:gd name="connsiteY79" fmla="*/ 182450 h 210027"/>
                <a:gd name="connsiteX80" fmla="*/ 122282 w 277718"/>
                <a:gd name="connsiteY80" fmla="*/ 182739 h 210027"/>
                <a:gd name="connsiteX81" fmla="*/ 122502 w 277718"/>
                <a:gd name="connsiteY81" fmla="*/ 182579 h 210027"/>
                <a:gd name="connsiteX82" fmla="*/ 121385 w 277718"/>
                <a:gd name="connsiteY82" fmla="*/ 183377 h 210027"/>
                <a:gd name="connsiteX83" fmla="*/ 129298 w 277718"/>
                <a:gd name="connsiteY83" fmla="*/ 186608 h 210027"/>
                <a:gd name="connsiteX84" fmla="*/ 132163 w 277718"/>
                <a:gd name="connsiteY84" fmla="*/ 167308 h 210027"/>
                <a:gd name="connsiteX85" fmla="*/ 122320 w 277718"/>
                <a:gd name="connsiteY85" fmla="*/ 163158 h 210027"/>
                <a:gd name="connsiteX86" fmla="*/ 104114 w 277718"/>
                <a:gd name="connsiteY86" fmla="*/ 196596 h 210027"/>
                <a:gd name="connsiteX87" fmla="*/ 101203 w 277718"/>
                <a:gd name="connsiteY87" fmla="*/ 199546 h 210027"/>
                <a:gd name="connsiteX88" fmla="*/ 100701 w 277718"/>
                <a:gd name="connsiteY88" fmla="*/ 199819 h 210027"/>
                <a:gd name="connsiteX89" fmla="*/ 100276 w 277718"/>
                <a:gd name="connsiteY89" fmla="*/ 199926 h 210027"/>
                <a:gd name="connsiteX90" fmla="*/ 102655 w 277718"/>
                <a:gd name="connsiteY90" fmla="*/ 200511 h 210027"/>
                <a:gd name="connsiteX91" fmla="*/ 102039 w 277718"/>
                <a:gd name="connsiteY91" fmla="*/ 199637 h 210027"/>
                <a:gd name="connsiteX92" fmla="*/ 100732 w 277718"/>
                <a:gd name="connsiteY92" fmla="*/ 193563 h 210027"/>
                <a:gd name="connsiteX93" fmla="*/ 100413 w 277718"/>
                <a:gd name="connsiteY93" fmla="*/ 183803 h 210027"/>
                <a:gd name="connsiteX94" fmla="*/ 102351 w 277718"/>
                <a:gd name="connsiteY94" fmla="*/ 162998 h 210027"/>
                <a:gd name="connsiteX95" fmla="*/ 104411 w 277718"/>
                <a:gd name="connsiteY95" fmla="*/ 153801 h 210027"/>
                <a:gd name="connsiteX96" fmla="*/ 105004 w 277718"/>
                <a:gd name="connsiteY96" fmla="*/ 151999 h 210027"/>
                <a:gd name="connsiteX97" fmla="*/ 105179 w 277718"/>
                <a:gd name="connsiteY97" fmla="*/ 151543 h 210027"/>
                <a:gd name="connsiteX98" fmla="*/ 105718 w 277718"/>
                <a:gd name="connsiteY98" fmla="*/ 150578 h 210027"/>
                <a:gd name="connsiteX99" fmla="*/ 103506 w 277718"/>
                <a:gd name="connsiteY99" fmla="*/ 152105 h 210027"/>
                <a:gd name="connsiteX100" fmla="*/ 100641 w 277718"/>
                <a:gd name="connsiteY100" fmla="*/ 141722 h 210027"/>
                <a:gd name="connsiteX101" fmla="*/ 40354 w 277718"/>
                <a:gd name="connsiteY101" fmla="*/ 145523 h 210027"/>
                <a:gd name="connsiteX102" fmla="*/ 15331 w 277718"/>
                <a:gd name="connsiteY102" fmla="*/ 118431 h 210027"/>
                <a:gd name="connsiteX103" fmla="*/ 31423 w 277718"/>
                <a:gd name="connsiteY103" fmla="*/ 33137 h 210027"/>
                <a:gd name="connsiteX104" fmla="*/ 58658 w 277718"/>
                <a:gd name="connsiteY104" fmla="*/ 11640 h 210027"/>
                <a:gd name="connsiteX105" fmla="*/ 77578 w 277718"/>
                <a:gd name="connsiteY105" fmla="*/ 13229 h 210027"/>
                <a:gd name="connsiteX106" fmla="*/ 88653 w 277718"/>
                <a:gd name="connsiteY106" fmla="*/ 22571 h 210027"/>
                <a:gd name="connsiteX107" fmla="*/ 91017 w 277718"/>
                <a:gd name="connsiteY107" fmla="*/ 30172 h 210027"/>
                <a:gd name="connsiteX108" fmla="*/ 91367 w 277718"/>
                <a:gd name="connsiteY108" fmla="*/ 38944 h 210027"/>
                <a:gd name="connsiteX109" fmla="*/ 86897 w 277718"/>
                <a:gd name="connsiteY109" fmla="*/ 61444 h 210027"/>
                <a:gd name="connsiteX110" fmla="*/ 62565 w 277718"/>
                <a:gd name="connsiteY110" fmla="*/ 113757 h 210027"/>
                <a:gd name="connsiteX111" fmla="*/ 30982 w 277718"/>
                <a:gd name="connsiteY111" fmla="*/ 160292 h 210027"/>
                <a:gd name="connsiteX112" fmla="*/ 16456 w 277718"/>
                <a:gd name="connsiteY112" fmla="*/ 177152 h 210027"/>
                <a:gd name="connsiteX113" fmla="*/ 10412 w 277718"/>
                <a:gd name="connsiteY113" fmla="*/ 182959 h 210027"/>
                <a:gd name="connsiteX114" fmla="*/ 8672 w 277718"/>
                <a:gd name="connsiteY114" fmla="*/ 184426 h 210027"/>
                <a:gd name="connsiteX115" fmla="*/ 6331 w 277718"/>
                <a:gd name="connsiteY115" fmla="*/ 186007 h 210027"/>
                <a:gd name="connsiteX116" fmla="*/ 5411 w 277718"/>
                <a:gd name="connsiteY116" fmla="*/ 186509 h 210027"/>
                <a:gd name="connsiteX117" fmla="*/ 5646 w 277718"/>
                <a:gd name="connsiteY117" fmla="*/ 186426 h 210027"/>
                <a:gd name="connsiteX118" fmla="*/ 4894 w 277718"/>
                <a:gd name="connsiteY118" fmla="*/ 186646 h 210027"/>
                <a:gd name="connsiteX119" fmla="*/ 5342 w 277718"/>
                <a:gd name="connsiteY119" fmla="*/ 186540 h 210027"/>
                <a:gd name="connsiteX120" fmla="*/ 5342 w 277718"/>
                <a:gd name="connsiteY120" fmla="*/ 197311 h 210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277718" h="210027">
                  <a:moveTo>
                    <a:pt x="5342" y="197311"/>
                  </a:moveTo>
                  <a:cubicBezTo>
                    <a:pt x="9774" y="197516"/>
                    <a:pt x="13932" y="194012"/>
                    <a:pt x="17094" y="191374"/>
                  </a:cubicBezTo>
                  <a:cubicBezTo>
                    <a:pt x="22103" y="187186"/>
                    <a:pt x="26535" y="182298"/>
                    <a:pt x="30792" y="177365"/>
                  </a:cubicBezTo>
                  <a:cubicBezTo>
                    <a:pt x="43471" y="162709"/>
                    <a:pt x="54774" y="146785"/>
                    <a:pt x="65074" y="130388"/>
                  </a:cubicBezTo>
                  <a:cubicBezTo>
                    <a:pt x="76415" y="112335"/>
                    <a:pt x="86684" y="93400"/>
                    <a:pt x="94164" y="73401"/>
                  </a:cubicBezTo>
                  <a:cubicBezTo>
                    <a:pt x="99804" y="58320"/>
                    <a:pt x="105049" y="40335"/>
                    <a:pt x="100732" y="24228"/>
                  </a:cubicBezTo>
                  <a:cubicBezTo>
                    <a:pt x="96460" y="8288"/>
                    <a:pt x="82063" y="1203"/>
                    <a:pt x="66526" y="428"/>
                  </a:cubicBezTo>
                  <a:cubicBezTo>
                    <a:pt x="51977" y="-294"/>
                    <a:pt x="39374" y="7284"/>
                    <a:pt x="29857" y="17812"/>
                  </a:cubicBezTo>
                  <a:cubicBezTo>
                    <a:pt x="7972" y="42015"/>
                    <a:pt x="-2890" y="79596"/>
                    <a:pt x="2613" y="111719"/>
                  </a:cubicBezTo>
                  <a:cubicBezTo>
                    <a:pt x="5251" y="127105"/>
                    <a:pt x="12944" y="141486"/>
                    <a:pt x="26109" y="150289"/>
                  </a:cubicBezTo>
                  <a:cubicBezTo>
                    <a:pt x="42992" y="161592"/>
                    <a:pt x="64937" y="161045"/>
                    <a:pt x="84070" y="157244"/>
                  </a:cubicBezTo>
                  <a:cubicBezTo>
                    <a:pt x="90652" y="155944"/>
                    <a:pt x="97121" y="154158"/>
                    <a:pt x="103506" y="152105"/>
                  </a:cubicBezTo>
                  <a:cubicBezTo>
                    <a:pt x="102556" y="148647"/>
                    <a:pt x="101598" y="145181"/>
                    <a:pt x="100641" y="141722"/>
                  </a:cubicBezTo>
                  <a:cubicBezTo>
                    <a:pt x="94894" y="144018"/>
                    <a:pt x="93678" y="151482"/>
                    <a:pt x="92576" y="156902"/>
                  </a:cubicBezTo>
                  <a:cubicBezTo>
                    <a:pt x="90896" y="165111"/>
                    <a:pt x="89961" y="173556"/>
                    <a:pt x="89687" y="181941"/>
                  </a:cubicBezTo>
                  <a:cubicBezTo>
                    <a:pt x="89451" y="189200"/>
                    <a:pt x="89231" y="197729"/>
                    <a:pt x="92461" y="204433"/>
                  </a:cubicBezTo>
                  <a:cubicBezTo>
                    <a:pt x="95745" y="211252"/>
                    <a:pt x="102883" y="212035"/>
                    <a:pt x="108493" y="207428"/>
                  </a:cubicBezTo>
                  <a:cubicBezTo>
                    <a:pt x="112567" y="204099"/>
                    <a:pt x="115570" y="199401"/>
                    <a:pt x="118283" y="194947"/>
                  </a:cubicBezTo>
                  <a:cubicBezTo>
                    <a:pt x="123399" y="186540"/>
                    <a:pt x="127587" y="177562"/>
                    <a:pt x="131616" y="168593"/>
                  </a:cubicBezTo>
                  <a:cubicBezTo>
                    <a:pt x="128340" y="167209"/>
                    <a:pt x="125056" y="165818"/>
                    <a:pt x="121772" y="164443"/>
                  </a:cubicBezTo>
                  <a:cubicBezTo>
                    <a:pt x="119287" y="172599"/>
                    <a:pt x="117516" y="180953"/>
                    <a:pt x="118907" y="189474"/>
                  </a:cubicBezTo>
                  <a:cubicBezTo>
                    <a:pt x="119446" y="192742"/>
                    <a:pt x="124167" y="194551"/>
                    <a:pt x="126820" y="192682"/>
                  </a:cubicBezTo>
                  <a:cubicBezTo>
                    <a:pt x="129275" y="190956"/>
                    <a:pt x="130826" y="189329"/>
                    <a:pt x="132589" y="186973"/>
                  </a:cubicBezTo>
                  <a:cubicBezTo>
                    <a:pt x="132688" y="186836"/>
                    <a:pt x="133334" y="185985"/>
                    <a:pt x="132825" y="186638"/>
                  </a:cubicBezTo>
                  <a:cubicBezTo>
                    <a:pt x="132277" y="187361"/>
                    <a:pt x="133402" y="185970"/>
                    <a:pt x="133501" y="185840"/>
                  </a:cubicBezTo>
                  <a:cubicBezTo>
                    <a:pt x="134391" y="184844"/>
                    <a:pt x="135280" y="183856"/>
                    <a:pt x="136192" y="182876"/>
                  </a:cubicBezTo>
                  <a:cubicBezTo>
                    <a:pt x="140107" y="178733"/>
                    <a:pt x="144250" y="174818"/>
                    <a:pt x="148385" y="170919"/>
                  </a:cubicBezTo>
                  <a:cubicBezTo>
                    <a:pt x="145390" y="170128"/>
                    <a:pt x="142387" y="169330"/>
                    <a:pt x="139385" y="168540"/>
                  </a:cubicBezTo>
                  <a:cubicBezTo>
                    <a:pt x="142304" y="176187"/>
                    <a:pt x="145207" y="183560"/>
                    <a:pt x="150452" y="189937"/>
                  </a:cubicBezTo>
                  <a:cubicBezTo>
                    <a:pt x="151562" y="191290"/>
                    <a:pt x="154063" y="191929"/>
                    <a:pt x="155690" y="191329"/>
                  </a:cubicBezTo>
                  <a:cubicBezTo>
                    <a:pt x="158624" y="190234"/>
                    <a:pt x="161725" y="189405"/>
                    <a:pt x="164363" y="187687"/>
                  </a:cubicBezTo>
                  <a:cubicBezTo>
                    <a:pt x="169638" y="184259"/>
                    <a:pt x="174473" y="179926"/>
                    <a:pt x="179505" y="176171"/>
                  </a:cubicBezTo>
                  <a:cubicBezTo>
                    <a:pt x="180607" y="175335"/>
                    <a:pt x="182697" y="174385"/>
                    <a:pt x="183435" y="173237"/>
                  </a:cubicBezTo>
                  <a:cubicBezTo>
                    <a:pt x="185289" y="172181"/>
                    <a:pt x="184263" y="171443"/>
                    <a:pt x="180364" y="171010"/>
                  </a:cubicBezTo>
                  <a:cubicBezTo>
                    <a:pt x="180060" y="170752"/>
                    <a:pt x="179854" y="170440"/>
                    <a:pt x="179740" y="170060"/>
                  </a:cubicBezTo>
                  <a:cubicBezTo>
                    <a:pt x="179854" y="169870"/>
                    <a:pt x="180098" y="171557"/>
                    <a:pt x="180295" y="172401"/>
                  </a:cubicBezTo>
                  <a:cubicBezTo>
                    <a:pt x="180835" y="174758"/>
                    <a:pt x="181382" y="177152"/>
                    <a:pt x="182674" y="179235"/>
                  </a:cubicBezTo>
                  <a:cubicBezTo>
                    <a:pt x="187433" y="186920"/>
                    <a:pt x="196425" y="183986"/>
                    <a:pt x="202704" y="180155"/>
                  </a:cubicBezTo>
                  <a:cubicBezTo>
                    <a:pt x="200005" y="178596"/>
                    <a:pt x="197307" y="177053"/>
                    <a:pt x="194601" y="175502"/>
                  </a:cubicBezTo>
                  <a:cubicBezTo>
                    <a:pt x="194761" y="182709"/>
                    <a:pt x="195528" y="191503"/>
                    <a:pt x="200864" y="196969"/>
                  </a:cubicBezTo>
                  <a:cubicBezTo>
                    <a:pt x="205311" y="201530"/>
                    <a:pt x="211803" y="201583"/>
                    <a:pt x="217124" y="198542"/>
                  </a:cubicBezTo>
                  <a:cubicBezTo>
                    <a:pt x="223555" y="194871"/>
                    <a:pt x="228176" y="188128"/>
                    <a:pt x="231658" y="181781"/>
                  </a:cubicBezTo>
                  <a:cubicBezTo>
                    <a:pt x="237191" y="171702"/>
                    <a:pt x="240772" y="160513"/>
                    <a:pt x="243166" y="149308"/>
                  </a:cubicBezTo>
                  <a:cubicBezTo>
                    <a:pt x="246891" y="131871"/>
                    <a:pt x="247841" y="113924"/>
                    <a:pt x="246921" y="96144"/>
                  </a:cubicBezTo>
                  <a:cubicBezTo>
                    <a:pt x="246716" y="92260"/>
                    <a:pt x="242436" y="89181"/>
                    <a:pt x="238818" y="91500"/>
                  </a:cubicBezTo>
                  <a:cubicBezTo>
                    <a:pt x="222376" y="101975"/>
                    <a:pt x="212624" y="123540"/>
                    <a:pt x="208595" y="141904"/>
                  </a:cubicBezTo>
                  <a:cubicBezTo>
                    <a:pt x="203943" y="163089"/>
                    <a:pt x="206794" y="187019"/>
                    <a:pt x="225713" y="200359"/>
                  </a:cubicBezTo>
                  <a:cubicBezTo>
                    <a:pt x="239107" y="209823"/>
                    <a:pt x="256841" y="211138"/>
                    <a:pt x="272682" y="210119"/>
                  </a:cubicBezTo>
                  <a:cubicBezTo>
                    <a:pt x="279569" y="209671"/>
                    <a:pt x="279622" y="198892"/>
                    <a:pt x="272682" y="199348"/>
                  </a:cubicBezTo>
                  <a:cubicBezTo>
                    <a:pt x="251573" y="200709"/>
                    <a:pt x="225865" y="196839"/>
                    <a:pt x="219093" y="173519"/>
                  </a:cubicBezTo>
                  <a:cubicBezTo>
                    <a:pt x="214007" y="155990"/>
                    <a:pt x="219632" y="135747"/>
                    <a:pt x="228199" y="120134"/>
                  </a:cubicBezTo>
                  <a:cubicBezTo>
                    <a:pt x="232288" y="112685"/>
                    <a:pt x="237875" y="104871"/>
                    <a:pt x="244253" y="100804"/>
                  </a:cubicBezTo>
                  <a:cubicBezTo>
                    <a:pt x="241555" y="99253"/>
                    <a:pt x="238848" y="97703"/>
                    <a:pt x="236150" y="96144"/>
                  </a:cubicBezTo>
                  <a:cubicBezTo>
                    <a:pt x="237404" y="120446"/>
                    <a:pt x="235534" y="146032"/>
                    <a:pt x="226040" y="168707"/>
                  </a:cubicBezTo>
                  <a:cubicBezTo>
                    <a:pt x="223402" y="175024"/>
                    <a:pt x="220058" y="181561"/>
                    <a:pt x="215185" y="186448"/>
                  </a:cubicBezTo>
                  <a:cubicBezTo>
                    <a:pt x="214516" y="187117"/>
                    <a:pt x="213072" y="188356"/>
                    <a:pt x="213125" y="188326"/>
                  </a:cubicBezTo>
                  <a:cubicBezTo>
                    <a:pt x="212662" y="188645"/>
                    <a:pt x="212175" y="188949"/>
                    <a:pt x="211689" y="189246"/>
                  </a:cubicBezTo>
                  <a:cubicBezTo>
                    <a:pt x="211377" y="189428"/>
                    <a:pt x="209804" y="190097"/>
                    <a:pt x="210967" y="189626"/>
                  </a:cubicBezTo>
                  <a:cubicBezTo>
                    <a:pt x="210609" y="189770"/>
                    <a:pt x="210191" y="189915"/>
                    <a:pt x="209811" y="189968"/>
                  </a:cubicBezTo>
                  <a:cubicBezTo>
                    <a:pt x="208793" y="190097"/>
                    <a:pt x="210929" y="189983"/>
                    <a:pt x="209560" y="189960"/>
                  </a:cubicBezTo>
                  <a:cubicBezTo>
                    <a:pt x="209431" y="189960"/>
                    <a:pt x="208884" y="189770"/>
                    <a:pt x="209196" y="189907"/>
                  </a:cubicBezTo>
                  <a:cubicBezTo>
                    <a:pt x="208139" y="189413"/>
                    <a:pt x="209682" y="190447"/>
                    <a:pt x="208770" y="189633"/>
                  </a:cubicBezTo>
                  <a:cubicBezTo>
                    <a:pt x="208101" y="189048"/>
                    <a:pt x="208131" y="188919"/>
                    <a:pt x="208253" y="189109"/>
                  </a:cubicBezTo>
                  <a:cubicBezTo>
                    <a:pt x="207341" y="187771"/>
                    <a:pt x="207295" y="187558"/>
                    <a:pt x="206938" y="186471"/>
                  </a:cubicBezTo>
                  <a:cubicBezTo>
                    <a:pt x="205745" y="182921"/>
                    <a:pt x="205456" y="179235"/>
                    <a:pt x="205380" y="175502"/>
                  </a:cubicBezTo>
                  <a:cubicBezTo>
                    <a:pt x="205288" y="171504"/>
                    <a:pt x="200834" y="168669"/>
                    <a:pt x="197269" y="170850"/>
                  </a:cubicBezTo>
                  <a:cubicBezTo>
                    <a:pt x="195483" y="171945"/>
                    <a:pt x="193537" y="172470"/>
                    <a:pt x="191766" y="173435"/>
                  </a:cubicBezTo>
                  <a:cubicBezTo>
                    <a:pt x="191127" y="173777"/>
                    <a:pt x="191819" y="173693"/>
                    <a:pt x="191735" y="173503"/>
                  </a:cubicBezTo>
                  <a:cubicBezTo>
                    <a:pt x="191758" y="173556"/>
                    <a:pt x="191530" y="172964"/>
                    <a:pt x="191294" y="172158"/>
                  </a:cubicBezTo>
                  <a:cubicBezTo>
                    <a:pt x="190998" y="171132"/>
                    <a:pt x="190823" y="170075"/>
                    <a:pt x="190572" y="169034"/>
                  </a:cubicBezTo>
                  <a:cubicBezTo>
                    <a:pt x="190063" y="166913"/>
                    <a:pt x="189470" y="164747"/>
                    <a:pt x="187783" y="163226"/>
                  </a:cubicBezTo>
                  <a:cubicBezTo>
                    <a:pt x="183374" y="159266"/>
                    <a:pt x="179041" y="163150"/>
                    <a:pt x="175309" y="165932"/>
                  </a:cubicBezTo>
                  <a:cubicBezTo>
                    <a:pt x="169973" y="169915"/>
                    <a:pt x="163975" y="174925"/>
                    <a:pt x="159308" y="178117"/>
                  </a:cubicBezTo>
                  <a:cubicBezTo>
                    <a:pt x="158540" y="178642"/>
                    <a:pt x="156100" y="179797"/>
                    <a:pt x="157651" y="179204"/>
                  </a:cubicBezTo>
                  <a:cubicBezTo>
                    <a:pt x="156054" y="179812"/>
                    <a:pt x="154428" y="180345"/>
                    <a:pt x="152831" y="180937"/>
                  </a:cubicBezTo>
                  <a:cubicBezTo>
                    <a:pt x="154572" y="181393"/>
                    <a:pt x="156321" y="181872"/>
                    <a:pt x="158069" y="182321"/>
                  </a:cubicBezTo>
                  <a:cubicBezTo>
                    <a:pt x="154093" y="177486"/>
                    <a:pt x="151980" y="171451"/>
                    <a:pt x="149776" y="165681"/>
                  </a:cubicBezTo>
                  <a:cubicBezTo>
                    <a:pt x="148339" y="161904"/>
                    <a:pt x="143923" y="160338"/>
                    <a:pt x="140768" y="163295"/>
                  </a:cubicBezTo>
                  <a:cubicBezTo>
                    <a:pt x="134915" y="168813"/>
                    <a:pt x="128652" y="174317"/>
                    <a:pt x="123825" y="180808"/>
                  </a:cubicBezTo>
                  <a:cubicBezTo>
                    <a:pt x="123505" y="181249"/>
                    <a:pt x="121932" y="183256"/>
                    <a:pt x="122684" y="182450"/>
                  </a:cubicBezTo>
                  <a:cubicBezTo>
                    <a:pt x="123619" y="181447"/>
                    <a:pt x="122441" y="182693"/>
                    <a:pt x="122282" y="182739"/>
                  </a:cubicBezTo>
                  <a:cubicBezTo>
                    <a:pt x="121445" y="182990"/>
                    <a:pt x="122700" y="182268"/>
                    <a:pt x="122502" y="182579"/>
                  </a:cubicBezTo>
                  <a:cubicBezTo>
                    <a:pt x="122304" y="182891"/>
                    <a:pt x="121681" y="183172"/>
                    <a:pt x="121385" y="183377"/>
                  </a:cubicBezTo>
                  <a:cubicBezTo>
                    <a:pt x="124022" y="184457"/>
                    <a:pt x="126660" y="185521"/>
                    <a:pt x="129298" y="186608"/>
                  </a:cubicBezTo>
                  <a:cubicBezTo>
                    <a:pt x="128249" y="180185"/>
                    <a:pt x="130309" y="173389"/>
                    <a:pt x="132163" y="167308"/>
                  </a:cubicBezTo>
                  <a:cubicBezTo>
                    <a:pt x="133904" y="161600"/>
                    <a:pt x="124858" y="157502"/>
                    <a:pt x="122320" y="163158"/>
                  </a:cubicBezTo>
                  <a:cubicBezTo>
                    <a:pt x="117272" y="174385"/>
                    <a:pt x="112096" y="187117"/>
                    <a:pt x="104114" y="196596"/>
                  </a:cubicBezTo>
                  <a:cubicBezTo>
                    <a:pt x="103233" y="197645"/>
                    <a:pt x="102290" y="198702"/>
                    <a:pt x="101203" y="199546"/>
                  </a:cubicBezTo>
                  <a:cubicBezTo>
                    <a:pt x="102176" y="198778"/>
                    <a:pt x="101005" y="199660"/>
                    <a:pt x="100701" y="199819"/>
                  </a:cubicBezTo>
                  <a:cubicBezTo>
                    <a:pt x="100701" y="199812"/>
                    <a:pt x="101378" y="200032"/>
                    <a:pt x="100276" y="199926"/>
                  </a:cubicBezTo>
                  <a:cubicBezTo>
                    <a:pt x="102047" y="200100"/>
                    <a:pt x="101385" y="200032"/>
                    <a:pt x="102655" y="200511"/>
                  </a:cubicBezTo>
                  <a:cubicBezTo>
                    <a:pt x="102419" y="200420"/>
                    <a:pt x="102260" y="200100"/>
                    <a:pt x="102039" y="199637"/>
                  </a:cubicBezTo>
                  <a:cubicBezTo>
                    <a:pt x="101576" y="198633"/>
                    <a:pt x="100831" y="194612"/>
                    <a:pt x="100732" y="193563"/>
                  </a:cubicBezTo>
                  <a:cubicBezTo>
                    <a:pt x="100435" y="190325"/>
                    <a:pt x="100352" y="187056"/>
                    <a:pt x="100413" y="183803"/>
                  </a:cubicBezTo>
                  <a:cubicBezTo>
                    <a:pt x="100542" y="176597"/>
                    <a:pt x="101211" y="169581"/>
                    <a:pt x="102351" y="162998"/>
                  </a:cubicBezTo>
                  <a:cubicBezTo>
                    <a:pt x="102891" y="159912"/>
                    <a:pt x="103506" y="156811"/>
                    <a:pt x="104411" y="153801"/>
                  </a:cubicBezTo>
                  <a:cubicBezTo>
                    <a:pt x="104593" y="153192"/>
                    <a:pt x="104799" y="152600"/>
                    <a:pt x="105004" y="151999"/>
                  </a:cubicBezTo>
                  <a:cubicBezTo>
                    <a:pt x="105467" y="150600"/>
                    <a:pt x="104821" y="152828"/>
                    <a:pt x="105179" y="151543"/>
                  </a:cubicBezTo>
                  <a:cubicBezTo>
                    <a:pt x="105224" y="151368"/>
                    <a:pt x="105551" y="150646"/>
                    <a:pt x="105718" y="150578"/>
                  </a:cubicBezTo>
                  <a:cubicBezTo>
                    <a:pt x="105232" y="150790"/>
                    <a:pt x="105011" y="151505"/>
                    <a:pt x="103506" y="152105"/>
                  </a:cubicBezTo>
                  <a:cubicBezTo>
                    <a:pt x="109777" y="149605"/>
                    <a:pt x="107391" y="139548"/>
                    <a:pt x="100641" y="141722"/>
                  </a:cubicBezTo>
                  <a:cubicBezTo>
                    <a:pt x="81668" y="147811"/>
                    <a:pt x="59753" y="152600"/>
                    <a:pt x="40354" y="145523"/>
                  </a:cubicBezTo>
                  <a:cubicBezTo>
                    <a:pt x="27949" y="141008"/>
                    <a:pt x="19306" y="130692"/>
                    <a:pt x="15331" y="118431"/>
                  </a:cubicBezTo>
                  <a:cubicBezTo>
                    <a:pt x="6414" y="90892"/>
                    <a:pt x="15178" y="56860"/>
                    <a:pt x="31423" y="33137"/>
                  </a:cubicBezTo>
                  <a:cubicBezTo>
                    <a:pt x="38165" y="23293"/>
                    <a:pt x="47515" y="14103"/>
                    <a:pt x="58658" y="11640"/>
                  </a:cubicBezTo>
                  <a:cubicBezTo>
                    <a:pt x="63531" y="10568"/>
                    <a:pt x="71497" y="11199"/>
                    <a:pt x="77578" y="13229"/>
                  </a:cubicBezTo>
                  <a:cubicBezTo>
                    <a:pt x="82534" y="14886"/>
                    <a:pt x="86152" y="18010"/>
                    <a:pt x="88653" y="22571"/>
                  </a:cubicBezTo>
                  <a:cubicBezTo>
                    <a:pt x="89611" y="24311"/>
                    <a:pt x="90493" y="27177"/>
                    <a:pt x="91017" y="30172"/>
                  </a:cubicBezTo>
                  <a:cubicBezTo>
                    <a:pt x="91336" y="32004"/>
                    <a:pt x="91504" y="35995"/>
                    <a:pt x="91367" y="38944"/>
                  </a:cubicBezTo>
                  <a:cubicBezTo>
                    <a:pt x="91032" y="46439"/>
                    <a:pt x="89216" y="53964"/>
                    <a:pt x="86897" y="61444"/>
                  </a:cubicBezTo>
                  <a:cubicBezTo>
                    <a:pt x="81189" y="79832"/>
                    <a:pt x="72265" y="97186"/>
                    <a:pt x="62565" y="113757"/>
                  </a:cubicBezTo>
                  <a:cubicBezTo>
                    <a:pt x="53102" y="129925"/>
                    <a:pt x="42612" y="145599"/>
                    <a:pt x="30982" y="160292"/>
                  </a:cubicBezTo>
                  <a:cubicBezTo>
                    <a:pt x="26383" y="166107"/>
                    <a:pt x="21602" y="171816"/>
                    <a:pt x="16456" y="177152"/>
                  </a:cubicBezTo>
                  <a:cubicBezTo>
                    <a:pt x="14510" y="179151"/>
                    <a:pt x="12518" y="181120"/>
                    <a:pt x="10412" y="182959"/>
                  </a:cubicBezTo>
                  <a:cubicBezTo>
                    <a:pt x="9515" y="183742"/>
                    <a:pt x="8238" y="184746"/>
                    <a:pt x="8672" y="184426"/>
                  </a:cubicBezTo>
                  <a:cubicBezTo>
                    <a:pt x="7912" y="184981"/>
                    <a:pt x="7121" y="185483"/>
                    <a:pt x="6331" y="186007"/>
                  </a:cubicBezTo>
                  <a:cubicBezTo>
                    <a:pt x="6042" y="186198"/>
                    <a:pt x="5715" y="186342"/>
                    <a:pt x="5411" y="186509"/>
                  </a:cubicBezTo>
                  <a:cubicBezTo>
                    <a:pt x="4514" y="187019"/>
                    <a:pt x="5616" y="186243"/>
                    <a:pt x="5646" y="186426"/>
                  </a:cubicBezTo>
                  <a:cubicBezTo>
                    <a:pt x="5646" y="186448"/>
                    <a:pt x="4894" y="186669"/>
                    <a:pt x="4894" y="186646"/>
                  </a:cubicBezTo>
                  <a:cubicBezTo>
                    <a:pt x="4803" y="186441"/>
                    <a:pt x="6452" y="186593"/>
                    <a:pt x="5342" y="186540"/>
                  </a:cubicBezTo>
                  <a:cubicBezTo>
                    <a:pt x="-1590" y="186213"/>
                    <a:pt x="-1575" y="196991"/>
                    <a:pt x="5342" y="197311"/>
                  </a:cubicBezTo>
                </a:path>
              </a:pathLst>
            </a:custGeom>
            <a:solidFill>
              <a:srgbClr val="231F20"/>
            </a:solidFill>
            <a:ln w="7575" cap="flat">
              <a:noFill/>
              <a:prstDash val="solid"/>
              <a:round/>
            </a:ln>
          </p:spPr>
          <p:txBody>
            <a:bodyPr rtlCol="0" anchor="ctr"/>
            <a:lstStyle/>
            <a:p>
              <a:endParaRPr lang="en-GB"/>
            </a:p>
          </p:txBody>
        </p:sp>
      </p:grpSp>
      <p:pic>
        <p:nvPicPr>
          <p:cNvPr id="590" name="Picture 2" descr="A picture containing outdoor, engine&#10;&#10;Description automatically generated">
            <a:extLst>
              <a:ext uri="{FF2B5EF4-FFF2-40B4-BE49-F238E27FC236}">
                <a16:creationId xmlns:a16="http://schemas.microsoft.com/office/drawing/2014/main" id="{5C6503F2-432F-4196-BEC0-2244C658B143}"/>
              </a:ext>
            </a:extLst>
          </p:cNvPr>
          <p:cNvPicPr>
            <a:picLocks noChangeAspect="1"/>
          </p:cNvPicPr>
          <p:nvPr/>
        </p:nvPicPr>
        <p:blipFill>
          <a:blip r:embed="rId2"/>
          <a:stretch>
            <a:fillRect/>
          </a:stretch>
        </p:blipFill>
        <p:spPr>
          <a:xfrm>
            <a:off x="7987795" y="61646"/>
            <a:ext cx="4075270" cy="3787414"/>
          </a:xfrm>
          <a:prstGeom prst="rect">
            <a:avLst/>
          </a:prstGeom>
        </p:spPr>
      </p:pic>
      <p:sp>
        <p:nvSpPr>
          <p:cNvPr id="591" name="Content Placeholder 3">
            <a:extLst>
              <a:ext uri="{FF2B5EF4-FFF2-40B4-BE49-F238E27FC236}">
                <a16:creationId xmlns:a16="http://schemas.microsoft.com/office/drawing/2014/main" id="{0CB777E2-5821-4D99-A698-9C3D6BF49AB2}"/>
              </a:ext>
            </a:extLst>
          </p:cNvPr>
          <p:cNvSpPr txBox="1">
            <a:spLocks/>
          </p:cNvSpPr>
          <p:nvPr/>
        </p:nvSpPr>
        <p:spPr>
          <a:xfrm>
            <a:off x="848130" y="1615798"/>
            <a:ext cx="6889279" cy="2834318"/>
          </a:xfrm>
          <a:prstGeom prst="rect">
            <a:avLst/>
          </a:prstGeom>
        </p:spPr>
        <p:txBody>
          <a:bodyPr vert="horz" lIns="91440" tIns="45720" rIns="91440" bIns="45720" rtlCol="0" anchor="t">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GB" sz="1200" b="1" dirty="0">
                <a:ea typeface="+mn-lt"/>
                <a:cs typeface="+mn-lt"/>
              </a:rPr>
              <a:t>Unplanned plant modification resulting in hydrocarbon release</a:t>
            </a:r>
            <a:endParaRPr lang="en-US" sz="1200" b="1" dirty="0"/>
          </a:p>
          <a:p>
            <a:pPr marL="0" indent="0">
              <a:buNone/>
            </a:pPr>
            <a:r>
              <a:rPr lang="en-GB" sz="1200" dirty="0">
                <a:ea typeface="+mn-lt"/>
                <a:cs typeface="+mn-lt"/>
              </a:rPr>
              <a:t>A ~560kg high pressure gas release occurred when a small-bore tubing fitting assembly ruptured as a result of vibration fatigue after 11 days in service.</a:t>
            </a:r>
            <a:endParaRPr lang="en-GB" sz="1200" dirty="0">
              <a:cs typeface="Calibri"/>
            </a:endParaRPr>
          </a:p>
          <a:p>
            <a:pPr marL="0" indent="0">
              <a:buFont typeface="Arial" panose="020B0604020202020204" pitchFamily="34" charset="0"/>
              <a:buNone/>
            </a:pPr>
            <a:r>
              <a:rPr lang="en-GB" sz="1200" b="1" dirty="0">
                <a:cs typeface="Calibri"/>
              </a:rPr>
              <a:t>What went wrong?</a:t>
            </a:r>
            <a:endParaRPr lang="en-GB" sz="1200" dirty="0">
              <a:cs typeface="Calibri"/>
            </a:endParaRPr>
          </a:p>
          <a:p>
            <a:r>
              <a:rPr lang="en-GB" sz="1200" dirty="0">
                <a:cs typeface="Calibri"/>
              </a:rPr>
              <a:t>A change to the SBT was made to simplify the sample collection process for the technician.</a:t>
            </a:r>
          </a:p>
          <a:p>
            <a:r>
              <a:rPr lang="en-GB" sz="1200" dirty="0">
                <a:cs typeface="Calibri"/>
              </a:rPr>
              <a:t>There was no Management of Change carried out or appreciation of the effect of vibration upon unsupported SBT assemblies. </a:t>
            </a:r>
          </a:p>
        </p:txBody>
      </p:sp>
      <p:grpSp>
        <p:nvGrpSpPr>
          <p:cNvPr id="592" name="Graphic 2">
            <a:extLst>
              <a:ext uri="{FF2B5EF4-FFF2-40B4-BE49-F238E27FC236}">
                <a16:creationId xmlns:a16="http://schemas.microsoft.com/office/drawing/2014/main" id="{A268A24C-21D4-4C66-B0AE-321D33AE5F30}"/>
              </a:ext>
            </a:extLst>
          </p:cNvPr>
          <p:cNvGrpSpPr>
            <a:grpSpLocks noChangeAspect="1"/>
          </p:cNvGrpSpPr>
          <p:nvPr/>
        </p:nvGrpSpPr>
        <p:grpSpPr>
          <a:xfrm>
            <a:off x="722655" y="4391277"/>
            <a:ext cx="939512" cy="1712969"/>
            <a:chOff x="4234680" y="4729428"/>
            <a:chExt cx="738337" cy="1362520"/>
          </a:xfrm>
        </p:grpSpPr>
        <p:grpSp>
          <p:nvGrpSpPr>
            <p:cNvPr id="593" name="Graphic 2">
              <a:extLst>
                <a:ext uri="{FF2B5EF4-FFF2-40B4-BE49-F238E27FC236}">
                  <a16:creationId xmlns:a16="http://schemas.microsoft.com/office/drawing/2014/main" id="{9D65E4DD-81FE-4BFD-84F0-25F86499C2E8}"/>
                </a:ext>
              </a:extLst>
            </p:cNvPr>
            <p:cNvGrpSpPr/>
            <p:nvPr/>
          </p:nvGrpSpPr>
          <p:grpSpPr>
            <a:xfrm>
              <a:off x="4437175" y="4729428"/>
              <a:ext cx="276129" cy="573185"/>
              <a:chOff x="4437175" y="4729428"/>
              <a:chExt cx="276129" cy="573185"/>
            </a:xfrm>
          </p:grpSpPr>
          <p:sp>
            <p:nvSpPr>
              <p:cNvPr id="618" name="Freeform: Shape 617">
                <a:extLst>
                  <a:ext uri="{FF2B5EF4-FFF2-40B4-BE49-F238E27FC236}">
                    <a16:creationId xmlns:a16="http://schemas.microsoft.com/office/drawing/2014/main" id="{FBB2EAC2-A772-4914-BF1F-75D1EF94811C}"/>
                  </a:ext>
                </a:extLst>
              </p:cNvPr>
              <p:cNvSpPr/>
              <p:nvPr/>
            </p:nvSpPr>
            <p:spPr>
              <a:xfrm>
                <a:off x="4454595" y="4827718"/>
                <a:ext cx="233466" cy="345179"/>
              </a:xfrm>
              <a:custGeom>
                <a:avLst/>
                <a:gdLst>
                  <a:gd name="connsiteX0" fmla="*/ 228089 w 233466"/>
                  <a:gd name="connsiteY0" fmla="*/ 110095 h 345179"/>
                  <a:gd name="connsiteX1" fmla="*/ 226301 w 233466"/>
                  <a:gd name="connsiteY1" fmla="*/ 138807 h 345179"/>
                  <a:gd name="connsiteX2" fmla="*/ 233467 w 233466"/>
                  <a:gd name="connsiteY2" fmla="*/ 140595 h 345179"/>
                  <a:gd name="connsiteX3" fmla="*/ 213733 w 233466"/>
                  <a:gd name="connsiteY3" fmla="*/ 203397 h 345179"/>
                  <a:gd name="connsiteX4" fmla="*/ 204764 w 233466"/>
                  <a:gd name="connsiteY4" fmla="*/ 266184 h 345179"/>
                  <a:gd name="connsiteX5" fmla="*/ 151757 w 233466"/>
                  <a:gd name="connsiteY5" fmla="*/ 326434 h 345179"/>
                  <a:gd name="connsiteX6" fmla="*/ 125446 w 233466"/>
                  <a:gd name="connsiteY6" fmla="*/ 336012 h 345179"/>
                  <a:gd name="connsiteX7" fmla="*/ 63013 w 233466"/>
                  <a:gd name="connsiteY7" fmla="*/ 307445 h 345179"/>
                  <a:gd name="connsiteX8" fmla="*/ 36101 w 233466"/>
                  <a:gd name="connsiteY8" fmla="*/ 206984 h 345179"/>
                  <a:gd name="connsiteX9" fmla="*/ 14564 w 233466"/>
                  <a:gd name="connsiteY9" fmla="*/ 185452 h 345179"/>
                  <a:gd name="connsiteX10" fmla="*/ 2011 w 233466"/>
                  <a:gd name="connsiteY10" fmla="*/ 153150 h 345179"/>
                  <a:gd name="connsiteX11" fmla="*/ 9186 w 233466"/>
                  <a:gd name="connsiteY11" fmla="*/ 126240 h 345179"/>
                  <a:gd name="connsiteX12" fmla="*/ 9186 w 233466"/>
                  <a:gd name="connsiteY12" fmla="*/ 111901 h 345179"/>
                  <a:gd name="connsiteX13" fmla="*/ 56060 w 233466"/>
                  <a:gd name="connsiteY13" fmla="*/ 17844 h 345179"/>
                  <a:gd name="connsiteX14" fmla="*/ 161323 w 233466"/>
                  <a:gd name="connsiteY14" fmla="*/ 8279 h 345179"/>
                  <a:gd name="connsiteX15" fmla="*/ 228317 w 233466"/>
                  <a:gd name="connsiteY15" fmla="*/ 103966 h 345179"/>
                  <a:gd name="connsiteX16" fmla="*/ 228089 w 233466"/>
                  <a:gd name="connsiteY16" fmla="*/ 110095 h 345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466" h="345179">
                    <a:moveTo>
                      <a:pt x="228089" y="110095"/>
                    </a:moveTo>
                    <a:lnTo>
                      <a:pt x="226301" y="138807"/>
                    </a:lnTo>
                    <a:lnTo>
                      <a:pt x="233467" y="140595"/>
                    </a:lnTo>
                    <a:cubicBezTo>
                      <a:pt x="228089" y="189042"/>
                      <a:pt x="213733" y="203397"/>
                      <a:pt x="213733" y="203397"/>
                    </a:cubicBezTo>
                    <a:cubicBezTo>
                      <a:pt x="208355" y="212362"/>
                      <a:pt x="204764" y="266184"/>
                      <a:pt x="204764" y="266184"/>
                    </a:cubicBezTo>
                    <a:cubicBezTo>
                      <a:pt x="188624" y="302070"/>
                      <a:pt x="170677" y="304782"/>
                      <a:pt x="151757" y="326434"/>
                    </a:cubicBezTo>
                    <a:cubicBezTo>
                      <a:pt x="138828" y="341245"/>
                      <a:pt x="125446" y="336012"/>
                      <a:pt x="125446" y="336012"/>
                    </a:cubicBezTo>
                    <a:cubicBezTo>
                      <a:pt x="105699" y="362921"/>
                      <a:pt x="82748" y="323599"/>
                      <a:pt x="63013" y="307445"/>
                    </a:cubicBezTo>
                    <a:cubicBezTo>
                      <a:pt x="43276" y="291303"/>
                      <a:pt x="36101" y="206984"/>
                      <a:pt x="36101" y="206984"/>
                    </a:cubicBezTo>
                    <a:lnTo>
                      <a:pt x="14564" y="185452"/>
                    </a:lnTo>
                    <a:cubicBezTo>
                      <a:pt x="12777" y="178272"/>
                      <a:pt x="2011" y="153150"/>
                      <a:pt x="2011" y="153150"/>
                    </a:cubicBezTo>
                    <a:cubicBezTo>
                      <a:pt x="-5170" y="142398"/>
                      <a:pt x="9186" y="126240"/>
                      <a:pt x="9186" y="126240"/>
                    </a:cubicBezTo>
                    <a:lnTo>
                      <a:pt x="9186" y="111901"/>
                    </a:lnTo>
                    <a:cubicBezTo>
                      <a:pt x="10604" y="56122"/>
                      <a:pt x="56060" y="17844"/>
                      <a:pt x="56060" y="17844"/>
                    </a:cubicBezTo>
                    <a:cubicBezTo>
                      <a:pt x="111090" y="-15645"/>
                      <a:pt x="161323" y="8279"/>
                      <a:pt x="161323" y="8279"/>
                    </a:cubicBezTo>
                    <a:cubicBezTo>
                      <a:pt x="223527" y="22633"/>
                      <a:pt x="228317" y="103966"/>
                      <a:pt x="228317" y="103966"/>
                    </a:cubicBezTo>
                    <a:lnTo>
                      <a:pt x="228089" y="110095"/>
                    </a:lnTo>
                    <a:close/>
                  </a:path>
                </a:pathLst>
              </a:custGeom>
              <a:solidFill>
                <a:srgbClr val="FEDFCB"/>
              </a:solidFill>
              <a:ln w="308" cap="flat">
                <a:noFill/>
                <a:prstDash val="solid"/>
                <a:miter/>
              </a:ln>
            </p:spPr>
            <p:txBody>
              <a:bodyPr rtlCol="0" anchor="ctr"/>
              <a:lstStyle/>
              <a:p>
                <a:endParaRPr lang="en-GB"/>
              </a:p>
            </p:txBody>
          </p:sp>
          <p:sp>
            <p:nvSpPr>
              <p:cNvPr id="619" name="Freeform: Shape 618">
                <a:extLst>
                  <a:ext uri="{FF2B5EF4-FFF2-40B4-BE49-F238E27FC236}">
                    <a16:creationId xmlns:a16="http://schemas.microsoft.com/office/drawing/2014/main" id="{0519E97D-B002-4ED2-8A81-0B2992009039}"/>
                  </a:ext>
                </a:extLst>
              </p:cNvPr>
              <p:cNvSpPr/>
              <p:nvPr/>
            </p:nvSpPr>
            <p:spPr>
              <a:xfrm>
                <a:off x="4584683" y="4855137"/>
                <a:ext cx="104103" cy="310978"/>
              </a:xfrm>
              <a:custGeom>
                <a:avLst/>
                <a:gdLst>
                  <a:gd name="connsiteX0" fmla="*/ 64731 w 104103"/>
                  <a:gd name="connsiteY0" fmla="*/ 0 h 310978"/>
                  <a:gd name="connsiteX1" fmla="*/ 96879 w 104103"/>
                  <a:gd name="connsiteY1" fmla="*/ 86263 h 310978"/>
                  <a:gd name="connsiteX2" fmla="*/ 104054 w 104103"/>
                  <a:gd name="connsiteY2" fmla="*/ 111382 h 310978"/>
                  <a:gd name="connsiteX3" fmla="*/ 93289 w 104103"/>
                  <a:gd name="connsiteY3" fmla="*/ 162517 h 310978"/>
                  <a:gd name="connsiteX4" fmla="*/ 84323 w 104103"/>
                  <a:gd name="connsiteY4" fmla="*/ 174184 h 310978"/>
                  <a:gd name="connsiteX5" fmla="*/ 80732 w 104103"/>
                  <a:gd name="connsiteY5" fmla="*/ 184939 h 310978"/>
                  <a:gd name="connsiteX6" fmla="*/ 75345 w 104103"/>
                  <a:gd name="connsiteY6" fmla="*/ 231590 h 310978"/>
                  <a:gd name="connsiteX7" fmla="*/ 4915 w 104103"/>
                  <a:gd name="connsiteY7" fmla="*/ 310978 h 310978"/>
                  <a:gd name="connsiteX8" fmla="*/ 5840 w 104103"/>
                  <a:gd name="connsiteY8" fmla="*/ 253520 h 310978"/>
                  <a:gd name="connsiteX9" fmla="*/ 6971 w 104103"/>
                  <a:gd name="connsiteY9" fmla="*/ 181790 h 310978"/>
                  <a:gd name="connsiteX10" fmla="*/ 7319 w 104103"/>
                  <a:gd name="connsiteY10" fmla="*/ 160270 h 310978"/>
                  <a:gd name="connsiteX11" fmla="*/ 1784 w 104103"/>
                  <a:gd name="connsiteY11" fmla="*/ 105105 h 310978"/>
                  <a:gd name="connsiteX12" fmla="*/ 64731 w 104103"/>
                  <a:gd name="connsiteY12" fmla="*/ 86118 h 310978"/>
                  <a:gd name="connsiteX13" fmla="*/ 64731 w 104103"/>
                  <a:gd name="connsiteY13" fmla="*/ 0 h 310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103" h="310978">
                    <a:moveTo>
                      <a:pt x="64731" y="0"/>
                    </a:moveTo>
                    <a:cubicBezTo>
                      <a:pt x="93532" y="5436"/>
                      <a:pt x="96879" y="86263"/>
                      <a:pt x="96879" y="86263"/>
                    </a:cubicBezTo>
                    <a:lnTo>
                      <a:pt x="104054" y="111382"/>
                    </a:lnTo>
                    <a:cubicBezTo>
                      <a:pt x="104957" y="141882"/>
                      <a:pt x="93289" y="162517"/>
                      <a:pt x="93289" y="162517"/>
                    </a:cubicBezTo>
                    <a:cubicBezTo>
                      <a:pt x="88810" y="177771"/>
                      <a:pt x="84323" y="174184"/>
                      <a:pt x="84323" y="174184"/>
                    </a:cubicBezTo>
                    <a:lnTo>
                      <a:pt x="80732" y="184939"/>
                    </a:lnTo>
                    <a:lnTo>
                      <a:pt x="75345" y="231590"/>
                    </a:lnTo>
                    <a:cubicBezTo>
                      <a:pt x="71755" y="289899"/>
                      <a:pt x="4915" y="310978"/>
                      <a:pt x="4915" y="310978"/>
                    </a:cubicBezTo>
                    <a:lnTo>
                      <a:pt x="5840" y="253520"/>
                    </a:lnTo>
                    <a:lnTo>
                      <a:pt x="6971" y="181790"/>
                    </a:lnTo>
                    <a:lnTo>
                      <a:pt x="7319" y="160270"/>
                    </a:lnTo>
                    <a:cubicBezTo>
                      <a:pt x="-4796" y="114076"/>
                      <a:pt x="1784" y="105105"/>
                      <a:pt x="1784" y="105105"/>
                    </a:cubicBezTo>
                    <a:cubicBezTo>
                      <a:pt x="19274" y="81329"/>
                      <a:pt x="64731" y="86118"/>
                      <a:pt x="64731" y="86118"/>
                    </a:cubicBezTo>
                    <a:cubicBezTo>
                      <a:pt x="83876" y="62198"/>
                      <a:pt x="64731" y="0"/>
                      <a:pt x="64731" y="0"/>
                    </a:cubicBezTo>
                    <a:close/>
                  </a:path>
                </a:pathLst>
              </a:custGeom>
              <a:solidFill>
                <a:srgbClr val="FDD1B5"/>
              </a:solidFill>
              <a:ln w="308" cap="flat">
                <a:noFill/>
                <a:prstDash val="solid"/>
                <a:miter/>
              </a:ln>
            </p:spPr>
            <p:txBody>
              <a:bodyPr rtlCol="0" anchor="ctr"/>
              <a:lstStyle/>
              <a:p>
                <a:endParaRPr lang="en-GB"/>
              </a:p>
            </p:txBody>
          </p:sp>
          <p:sp>
            <p:nvSpPr>
              <p:cNvPr id="620" name="Freeform: Shape 619">
                <a:extLst>
                  <a:ext uri="{FF2B5EF4-FFF2-40B4-BE49-F238E27FC236}">
                    <a16:creationId xmlns:a16="http://schemas.microsoft.com/office/drawing/2014/main" id="{0CBE5F42-90F9-4527-9D8B-5AFB357D32E0}"/>
                  </a:ext>
                </a:extLst>
              </p:cNvPr>
              <p:cNvSpPr/>
              <p:nvPr/>
            </p:nvSpPr>
            <p:spPr>
              <a:xfrm>
                <a:off x="4501089" y="4947632"/>
                <a:ext cx="64592" cy="31892"/>
              </a:xfrm>
              <a:custGeom>
                <a:avLst/>
                <a:gdLst>
                  <a:gd name="connsiteX0" fmla="*/ 0 w 64592"/>
                  <a:gd name="connsiteY0" fmla="*/ 12761 h 31892"/>
                  <a:gd name="connsiteX1" fmla="*/ 64593 w 64592"/>
                  <a:gd name="connsiteY1" fmla="*/ 12761 h 31892"/>
                  <a:gd name="connsiteX2" fmla="*/ 33492 w 64592"/>
                  <a:gd name="connsiteY2" fmla="*/ 31892 h 31892"/>
                  <a:gd name="connsiteX3" fmla="*/ 0 w 64592"/>
                  <a:gd name="connsiteY3" fmla="*/ 12761 h 31892"/>
                </a:gdLst>
                <a:ahLst/>
                <a:cxnLst>
                  <a:cxn ang="0">
                    <a:pos x="connsiteX0" y="connsiteY0"/>
                  </a:cxn>
                  <a:cxn ang="0">
                    <a:pos x="connsiteX1" y="connsiteY1"/>
                  </a:cxn>
                  <a:cxn ang="0">
                    <a:pos x="connsiteX2" y="connsiteY2"/>
                  </a:cxn>
                  <a:cxn ang="0">
                    <a:pos x="connsiteX3" y="connsiteY3"/>
                  </a:cxn>
                </a:cxnLst>
                <a:rect l="l" t="t" r="r" b="b"/>
                <a:pathLst>
                  <a:path w="64592" h="31892">
                    <a:moveTo>
                      <a:pt x="0" y="12761"/>
                    </a:moveTo>
                    <a:cubicBezTo>
                      <a:pt x="28712" y="-15951"/>
                      <a:pt x="64593" y="12761"/>
                      <a:pt x="64593" y="12761"/>
                    </a:cubicBezTo>
                    <a:cubicBezTo>
                      <a:pt x="47848" y="29504"/>
                      <a:pt x="33492" y="31892"/>
                      <a:pt x="33492" y="31892"/>
                    </a:cubicBezTo>
                    <a:cubicBezTo>
                      <a:pt x="21534" y="24712"/>
                      <a:pt x="0" y="12761"/>
                      <a:pt x="0" y="12761"/>
                    </a:cubicBezTo>
                    <a:close/>
                  </a:path>
                </a:pathLst>
              </a:custGeom>
              <a:solidFill>
                <a:srgbClr val="FDD1B5"/>
              </a:solidFill>
              <a:ln w="308" cap="flat">
                <a:noFill/>
                <a:prstDash val="solid"/>
                <a:miter/>
              </a:ln>
            </p:spPr>
            <p:txBody>
              <a:bodyPr rtlCol="0" anchor="ctr"/>
              <a:lstStyle/>
              <a:p>
                <a:endParaRPr lang="en-GB"/>
              </a:p>
            </p:txBody>
          </p:sp>
          <p:sp>
            <p:nvSpPr>
              <p:cNvPr id="621" name="Freeform: Shape 620">
                <a:extLst>
                  <a:ext uri="{FF2B5EF4-FFF2-40B4-BE49-F238E27FC236}">
                    <a16:creationId xmlns:a16="http://schemas.microsoft.com/office/drawing/2014/main" id="{445CCB33-4D77-4676-97F8-0B868E2A091D}"/>
                  </a:ext>
                </a:extLst>
              </p:cNvPr>
              <p:cNvSpPr/>
              <p:nvPr/>
            </p:nvSpPr>
            <p:spPr>
              <a:xfrm>
                <a:off x="4533913" y="4965175"/>
                <a:ext cx="26992" cy="62198"/>
              </a:xfrm>
              <a:custGeom>
                <a:avLst/>
                <a:gdLst>
                  <a:gd name="connsiteX0" fmla="*/ 669 w 26992"/>
                  <a:gd name="connsiteY0" fmla="*/ 0 h 62198"/>
                  <a:gd name="connsiteX1" fmla="*/ 3057 w 26992"/>
                  <a:gd name="connsiteY1" fmla="*/ 62198 h 62198"/>
                  <a:gd name="connsiteX2" fmla="*/ 26992 w 26992"/>
                  <a:gd name="connsiteY2" fmla="*/ 16743 h 62198"/>
                  <a:gd name="connsiteX3" fmla="*/ 669 w 26992"/>
                  <a:gd name="connsiteY3" fmla="*/ 0 h 62198"/>
                </a:gdLst>
                <a:ahLst/>
                <a:cxnLst>
                  <a:cxn ang="0">
                    <a:pos x="connsiteX0" y="connsiteY0"/>
                  </a:cxn>
                  <a:cxn ang="0">
                    <a:pos x="connsiteX1" y="connsiteY1"/>
                  </a:cxn>
                  <a:cxn ang="0">
                    <a:pos x="connsiteX2" y="connsiteY2"/>
                  </a:cxn>
                  <a:cxn ang="0">
                    <a:pos x="connsiteX3" y="connsiteY3"/>
                  </a:cxn>
                </a:cxnLst>
                <a:rect l="l" t="t" r="r" b="b"/>
                <a:pathLst>
                  <a:path w="26992" h="62198">
                    <a:moveTo>
                      <a:pt x="669" y="0"/>
                    </a:moveTo>
                    <a:cubicBezTo>
                      <a:pt x="-1720" y="33486"/>
                      <a:pt x="3057" y="62198"/>
                      <a:pt x="3057" y="62198"/>
                    </a:cubicBezTo>
                    <a:cubicBezTo>
                      <a:pt x="17413" y="40666"/>
                      <a:pt x="26992" y="16743"/>
                      <a:pt x="26992" y="16743"/>
                    </a:cubicBezTo>
                    <a:cubicBezTo>
                      <a:pt x="19814" y="2388"/>
                      <a:pt x="669" y="0"/>
                      <a:pt x="669" y="0"/>
                    </a:cubicBezTo>
                    <a:close/>
                  </a:path>
                </a:pathLst>
              </a:custGeom>
              <a:solidFill>
                <a:srgbClr val="FDD1B5"/>
              </a:solidFill>
              <a:ln w="308" cap="flat">
                <a:noFill/>
                <a:prstDash val="solid"/>
                <a:miter/>
              </a:ln>
            </p:spPr>
            <p:txBody>
              <a:bodyPr rtlCol="0" anchor="ctr"/>
              <a:lstStyle/>
              <a:p>
                <a:endParaRPr lang="en-GB"/>
              </a:p>
            </p:txBody>
          </p:sp>
          <p:sp>
            <p:nvSpPr>
              <p:cNvPr id="622" name="Freeform: Shape 621">
                <a:extLst>
                  <a:ext uri="{FF2B5EF4-FFF2-40B4-BE49-F238E27FC236}">
                    <a16:creationId xmlns:a16="http://schemas.microsoft.com/office/drawing/2014/main" id="{AF9C3AF9-CD77-4CF4-A813-884BFE30AED4}"/>
                  </a:ext>
                </a:extLst>
              </p:cNvPr>
              <p:cNvSpPr/>
              <p:nvPr/>
            </p:nvSpPr>
            <p:spPr>
              <a:xfrm>
                <a:off x="4459436" y="4809525"/>
                <a:ext cx="226779" cy="165221"/>
              </a:xfrm>
              <a:custGeom>
                <a:avLst/>
                <a:gdLst>
                  <a:gd name="connsiteX0" fmla="*/ 183669 w 226779"/>
                  <a:gd name="connsiteY0" fmla="*/ 59153 h 165221"/>
                  <a:gd name="connsiteX1" fmla="*/ 40127 w 226779"/>
                  <a:gd name="connsiteY1" fmla="*/ 83076 h 165221"/>
                  <a:gd name="connsiteX2" fmla="*/ 28169 w 226779"/>
                  <a:gd name="connsiteY2" fmla="*/ 102207 h 165221"/>
                  <a:gd name="connsiteX3" fmla="*/ 20116 w 226779"/>
                  <a:gd name="connsiteY3" fmla="*/ 165222 h 165221"/>
                  <a:gd name="connsiteX4" fmla="*/ 1849 w 226779"/>
                  <a:gd name="connsiteY4" fmla="*/ 85464 h 165221"/>
                  <a:gd name="connsiteX5" fmla="*/ 23383 w 226779"/>
                  <a:gd name="connsiteY5" fmla="*/ 49590 h 165221"/>
                  <a:gd name="connsiteX6" fmla="*/ 120602 w 226779"/>
                  <a:gd name="connsiteY6" fmla="*/ 160 h 165221"/>
                  <a:gd name="connsiteX7" fmla="*/ 198025 w 226779"/>
                  <a:gd name="connsiteY7" fmla="*/ 35232 h 165221"/>
                  <a:gd name="connsiteX8" fmla="*/ 219562 w 226779"/>
                  <a:gd name="connsiteY8" fmla="*/ 138097 h 165221"/>
                  <a:gd name="connsiteX9" fmla="*/ 202817 w 226779"/>
                  <a:gd name="connsiteY9" fmla="*/ 164405 h 165221"/>
                  <a:gd name="connsiteX10" fmla="*/ 196154 w 226779"/>
                  <a:gd name="connsiteY10" fmla="*/ 65202 h 165221"/>
                  <a:gd name="connsiteX11" fmla="*/ 183669 w 226779"/>
                  <a:gd name="connsiteY11" fmla="*/ 59153 h 16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779" h="165221">
                    <a:moveTo>
                      <a:pt x="183669" y="59153"/>
                    </a:moveTo>
                    <a:cubicBezTo>
                      <a:pt x="183669" y="59153"/>
                      <a:pt x="111901" y="106996"/>
                      <a:pt x="40127" y="83076"/>
                    </a:cubicBezTo>
                    <a:cubicBezTo>
                      <a:pt x="32949" y="80688"/>
                      <a:pt x="28169" y="102207"/>
                      <a:pt x="28169" y="102207"/>
                    </a:cubicBezTo>
                    <a:cubicBezTo>
                      <a:pt x="20994" y="128531"/>
                      <a:pt x="20116" y="165222"/>
                      <a:pt x="20116" y="165222"/>
                    </a:cubicBezTo>
                    <a:cubicBezTo>
                      <a:pt x="-8584" y="136513"/>
                      <a:pt x="1849" y="85464"/>
                      <a:pt x="1849" y="85464"/>
                    </a:cubicBezTo>
                    <a:cubicBezTo>
                      <a:pt x="4237" y="61541"/>
                      <a:pt x="23383" y="49590"/>
                      <a:pt x="23383" y="49590"/>
                    </a:cubicBezTo>
                    <a:cubicBezTo>
                      <a:pt x="42516" y="-5434"/>
                      <a:pt x="120602" y="160"/>
                      <a:pt x="120602" y="160"/>
                    </a:cubicBezTo>
                    <a:cubicBezTo>
                      <a:pt x="182806" y="2548"/>
                      <a:pt x="198025" y="35232"/>
                      <a:pt x="198025" y="35232"/>
                    </a:cubicBezTo>
                    <a:cubicBezTo>
                      <a:pt x="245873" y="68721"/>
                      <a:pt x="219562" y="138097"/>
                      <a:pt x="219562" y="138097"/>
                    </a:cubicBezTo>
                    <a:cubicBezTo>
                      <a:pt x="209995" y="154840"/>
                      <a:pt x="202817" y="164405"/>
                      <a:pt x="202817" y="164405"/>
                    </a:cubicBezTo>
                    <a:cubicBezTo>
                      <a:pt x="206728" y="117382"/>
                      <a:pt x="196154" y="65202"/>
                      <a:pt x="196154" y="65202"/>
                    </a:cubicBezTo>
                    <a:cubicBezTo>
                      <a:pt x="184196" y="55640"/>
                      <a:pt x="183669" y="59153"/>
                      <a:pt x="183669" y="59153"/>
                    </a:cubicBezTo>
                    <a:close/>
                  </a:path>
                </a:pathLst>
              </a:custGeom>
              <a:solidFill>
                <a:srgbClr val="E8B37F"/>
              </a:solidFill>
              <a:ln w="308" cap="flat">
                <a:noFill/>
                <a:prstDash val="solid"/>
                <a:miter/>
              </a:ln>
            </p:spPr>
            <p:txBody>
              <a:bodyPr rtlCol="0" anchor="ctr"/>
              <a:lstStyle/>
              <a:p>
                <a:endParaRPr lang="en-GB"/>
              </a:p>
            </p:txBody>
          </p:sp>
          <p:sp>
            <p:nvSpPr>
              <p:cNvPr id="623" name="Freeform: Shape 622">
                <a:extLst>
                  <a:ext uri="{FF2B5EF4-FFF2-40B4-BE49-F238E27FC236}">
                    <a16:creationId xmlns:a16="http://schemas.microsoft.com/office/drawing/2014/main" id="{4A2CE2AF-F9C3-4911-BC61-41B9D1B32A1B}"/>
                  </a:ext>
                </a:extLst>
              </p:cNvPr>
              <p:cNvSpPr/>
              <p:nvPr/>
            </p:nvSpPr>
            <p:spPr>
              <a:xfrm>
                <a:off x="4491520" y="5041725"/>
                <a:ext cx="102874" cy="133961"/>
              </a:xfrm>
              <a:custGeom>
                <a:avLst/>
                <a:gdLst>
                  <a:gd name="connsiteX0" fmla="*/ 0 w 102874"/>
                  <a:gd name="connsiteY0" fmla="*/ 0 h 133961"/>
                  <a:gd name="connsiteX1" fmla="*/ 102874 w 102874"/>
                  <a:gd name="connsiteY1" fmla="*/ 76553 h 133961"/>
                  <a:gd name="connsiteX2" fmla="*/ 102874 w 102874"/>
                  <a:gd name="connsiteY2" fmla="*/ 133962 h 133961"/>
                  <a:gd name="connsiteX3" fmla="*/ 14356 w 102874"/>
                  <a:gd name="connsiteY3" fmla="*/ 105253 h 133961"/>
                  <a:gd name="connsiteX4" fmla="*/ 0 w 102874"/>
                  <a:gd name="connsiteY4" fmla="*/ 0 h 1339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874" h="133961">
                    <a:moveTo>
                      <a:pt x="0" y="0"/>
                    </a:moveTo>
                    <a:cubicBezTo>
                      <a:pt x="26086" y="93437"/>
                      <a:pt x="102874" y="76553"/>
                      <a:pt x="102874" y="76553"/>
                    </a:cubicBezTo>
                    <a:lnTo>
                      <a:pt x="102874" y="133962"/>
                    </a:lnTo>
                    <a:lnTo>
                      <a:pt x="14356" y="105253"/>
                    </a:lnTo>
                    <a:cubicBezTo>
                      <a:pt x="14356" y="43055"/>
                      <a:pt x="0" y="0"/>
                      <a:pt x="0" y="0"/>
                    </a:cubicBezTo>
                    <a:close/>
                  </a:path>
                </a:pathLst>
              </a:custGeom>
              <a:solidFill>
                <a:srgbClr val="FDD1B5"/>
              </a:solidFill>
              <a:ln w="308" cap="flat">
                <a:noFill/>
                <a:prstDash val="solid"/>
                <a:miter/>
              </a:ln>
            </p:spPr>
            <p:txBody>
              <a:bodyPr rtlCol="0" anchor="ctr"/>
              <a:lstStyle/>
              <a:p>
                <a:endParaRPr lang="en-GB"/>
              </a:p>
            </p:txBody>
          </p:sp>
          <p:sp>
            <p:nvSpPr>
              <p:cNvPr id="624" name="Freeform: Shape 623">
                <a:extLst>
                  <a:ext uri="{FF2B5EF4-FFF2-40B4-BE49-F238E27FC236}">
                    <a16:creationId xmlns:a16="http://schemas.microsoft.com/office/drawing/2014/main" id="{0081F08B-0CD1-439A-9176-C63217B35D41}"/>
                  </a:ext>
                </a:extLst>
              </p:cNvPr>
              <p:cNvSpPr/>
              <p:nvPr/>
            </p:nvSpPr>
            <p:spPr>
              <a:xfrm>
                <a:off x="4488305" y="5082986"/>
                <a:ext cx="217697" cy="219627"/>
              </a:xfrm>
              <a:custGeom>
                <a:avLst/>
                <a:gdLst>
                  <a:gd name="connsiteX0" fmla="*/ 13752 w 217697"/>
                  <a:gd name="connsiteY0" fmla="*/ 19889 h 219627"/>
                  <a:gd name="connsiteX1" fmla="*/ 80151 w 217697"/>
                  <a:gd name="connsiteY1" fmla="*/ 78497 h 219627"/>
                  <a:gd name="connsiteX2" fmla="*/ 144743 w 217697"/>
                  <a:gd name="connsiteY2" fmla="*/ 46210 h 219627"/>
                  <a:gd name="connsiteX3" fmla="*/ 171868 w 217697"/>
                  <a:gd name="connsiteY3" fmla="*/ 0 h 219627"/>
                  <a:gd name="connsiteX4" fmla="*/ 181820 w 217697"/>
                  <a:gd name="connsiteY4" fmla="*/ 8222 h 219627"/>
                  <a:gd name="connsiteX5" fmla="*/ 217697 w 217697"/>
                  <a:gd name="connsiteY5" fmla="*/ 24666 h 219627"/>
                  <a:gd name="connsiteX6" fmla="*/ 204543 w 217697"/>
                  <a:gd name="connsiteY6" fmla="*/ 74910 h 219627"/>
                  <a:gd name="connsiteX7" fmla="*/ 149520 w 217697"/>
                  <a:gd name="connsiteY7" fmla="*/ 143084 h 219627"/>
                  <a:gd name="connsiteX8" fmla="*/ 98082 w 217697"/>
                  <a:gd name="connsiteY8" fmla="*/ 219627 h 219627"/>
                  <a:gd name="connsiteX9" fmla="*/ 33489 w 217697"/>
                  <a:gd name="connsiteY9" fmla="*/ 138298 h 219627"/>
                  <a:gd name="connsiteX10" fmla="*/ 0 w 217697"/>
                  <a:gd name="connsiteY10" fmla="*/ 67733 h 219627"/>
                  <a:gd name="connsiteX11" fmla="*/ 13752 w 217697"/>
                  <a:gd name="connsiteY11" fmla="*/ 19889 h 219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7697" h="219627">
                    <a:moveTo>
                      <a:pt x="13752" y="19889"/>
                    </a:moveTo>
                    <a:cubicBezTo>
                      <a:pt x="13752" y="19889"/>
                      <a:pt x="21759" y="72365"/>
                      <a:pt x="80151" y="78497"/>
                    </a:cubicBezTo>
                    <a:cubicBezTo>
                      <a:pt x="80151" y="78497"/>
                      <a:pt x="113267" y="80732"/>
                      <a:pt x="144743" y="46210"/>
                    </a:cubicBezTo>
                    <a:cubicBezTo>
                      <a:pt x="144743" y="46210"/>
                      <a:pt x="175459" y="25122"/>
                      <a:pt x="171868" y="0"/>
                    </a:cubicBezTo>
                    <a:lnTo>
                      <a:pt x="181820" y="8222"/>
                    </a:lnTo>
                    <a:lnTo>
                      <a:pt x="217697" y="24666"/>
                    </a:lnTo>
                    <a:lnTo>
                      <a:pt x="204543" y="74910"/>
                    </a:lnTo>
                    <a:lnTo>
                      <a:pt x="149520" y="143084"/>
                    </a:lnTo>
                    <a:lnTo>
                      <a:pt x="98082" y="219627"/>
                    </a:lnTo>
                    <a:lnTo>
                      <a:pt x="33489" y="138298"/>
                    </a:lnTo>
                    <a:lnTo>
                      <a:pt x="0" y="67733"/>
                    </a:lnTo>
                    <a:lnTo>
                      <a:pt x="13752" y="19889"/>
                    </a:lnTo>
                    <a:close/>
                  </a:path>
                </a:pathLst>
              </a:custGeom>
              <a:solidFill>
                <a:srgbClr val="D1D3D4"/>
              </a:solidFill>
              <a:ln w="308" cap="flat">
                <a:noFill/>
                <a:prstDash val="solid"/>
                <a:miter/>
              </a:ln>
            </p:spPr>
            <p:txBody>
              <a:bodyPr rtlCol="0" anchor="ctr"/>
              <a:lstStyle/>
              <a:p>
                <a:endParaRPr lang="en-GB"/>
              </a:p>
            </p:txBody>
          </p:sp>
          <p:sp>
            <p:nvSpPr>
              <p:cNvPr id="625" name="Freeform: Shape 624">
                <a:extLst>
                  <a:ext uri="{FF2B5EF4-FFF2-40B4-BE49-F238E27FC236}">
                    <a16:creationId xmlns:a16="http://schemas.microsoft.com/office/drawing/2014/main" id="{91BC1525-F9BA-4747-9179-EC100DB308D9}"/>
                  </a:ext>
                </a:extLst>
              </p:cNvPr>
              <p:cNvSpPr/>
              <p:nvPr/>
            </p:nvSpPr>
            <p:spPr>
              <a:xfrm>
                <a:off x="4437175" y="4729428"/>
                <a:ext cx="276129" cy="226348"/>
              </a:xfrm>
              <a:custGeom>
                <a:avLst/>
                <a:gdLst>
                  <a:gd name="connsiteX0" fmla="*/ 134542 w 276129"/>
                  <a:gd name="connsiteY0" fmla="*/ 0 h 226348"/>
                  <a:gd name="connsiteX1" fmla="*/ 155561 w 276129"/>
                  <a:gd name="connsiteY1" fmla="*/ 0 h 226348"/>
                  <a:gd name="connsiteX2" fmla="*/ 171982 w 276129"/>
                  <a:gd name="connsiteY2" fmla="*/ 10635 h 226348"/>
                  <a:gd name="connsiteX3" fmla="*/ 224210 w 276129"/>
                  <a:gd name="connsiteY3" fmla="*/ 39766 h 226348"/>
                  <a:gd name="connsiteX4" fmla="*/ 262661 w 276129"/>
                  <a:gd name="connsiteY4" fmla="*/ 142686 h 226348"/>
                  <a:gd name="connsiteX5" fmla="*/ 276129 w 276129"/>
                  <a:gd name="connsiteY5" fmla="*/ 168603 h 226348"/>
                  <a:gd name="connsiteX6" fmla="*/ 274027 w 276129"/>
                  <a:gd name="connsiteY6" fmla="*/ 187121 h 226348"/>
                  <a:gd name="connsiteX7" fmla="*/ 161201 w 276129"/>
                  <a:gd name="connsiteY7" fmla="*/ 226348 h 226348"/>
                  <a:gd name="connsiteX8" fmla="*/ 19651 w 276129"/>
                  <a:gd name="connsiteY8" fmla="*/ 184064 h 226348"/>
                  <a:gd name="connsiteX9" fmla="*/ 0 w 276129"/>
                  <a:gd name="connsiteY9" fmla="*/ 170727 h 226348"/>
                  <a:gd name="connsiteX10" fmla="*/ 2139 w 276129"/>
                  <a:gd name="connsiteY10" fmla="*/ 129355 h 226348"/>
                  <a:gd name="connsiteX11" fmla="*/ 42772 w 276129"/>
                  <a:gd name="connsiteY11" fmla="*/ 41936 h 226348"/>
                  <a:gd name="connsiteX12" fmla="*/ 115073 w 276129"/>
                  <a:gd name="connsiteY12" fmla="*/ 10730 h 226348"/>
                  <a:gd name="connsiteX13" fmla="*/ 134542 w 276129"/>
                  <a:gd name="connsiteY13" fmla="*/ 0 h 22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6129" h="226348">
                    <a:moveTo>
                      <a:pt x="134542" y="0"/>
                    </a:moveTo>
                    <a:lnTo>
                      <a:pt x="155561" y="0"/>
                    </a:lnTo>
                    <a:lnTo>
                      <a:pt x="171982" y="10635"/>
                    </a:lnTo>
                    <a:cubicBezTo>
                      <a:pt x="171982" y="10635"/>
                      <a:pt x="205989" y="22422"/>
                      <a:pt x="224210" y="39766"/>
                    </a:cubicBezTo>
                    <a:cubicBezTo>
                      <a:pt x="264137" y="77801"/>
                      <a:pt x="262661" y="142686"/>
                      <a:pt x="262661" y="142686"/>
                    </a:cubicBezTo>
                    <a:lnTo>
                      <a:pt x="276129" y="168603"/>
                    </a:lnTo>
                    <a:lnTo>
                      <a:pt x="274027" y="187121"/>
                    </a:lnTo>
                    <a:cubicBezTo>
                      <a:pt x="274015" y="187121"/>
                      <a:pt x="246875" y="226348"/>
                      <a:pt x="161201" y="226348"/>
                    </a:cubicBezTo>
                    <a:cubicBezTo>
                      <a:pt x="39986" y="226348"/>
                      <a:pt x="19651" y="184064"/>
                      <a:pt x="19651" y="184064"/>
                    </a:cubicBezTo>
                    <a:lnTo>
                      <a:pt x="0" y="170727"/>
                    </a:lnTo>
                    <a:lnTo>
                      <a:pt x="2139" y="129355"/>
                    </a:lnTo>
                    <a:cubicBezTo>
                      <a:pt x="2139" y="129355"/>
                      <a:pt x="9844" y="73301"/>
                      <a:pt x="42772" y="41936"/>
                    </a:cubicBezTo>
                    <a:cubicBezTo>
                      <a:pt x="66587" y="19255"/>
                      <a:pt x="115073" y="10730"/>
                      <a:pt x="115073" y="10730"/>
                    </a:cubicBezTo>
                    <a:lnTo>
                      <a:pt x="134542" y="0"/>
                    </a:lnTo>
                    <a:close/>
                  </a:path>
                </a:pathLst>
              </a:custGeom>
              <a:solidFill>
                <a:srgbClr val="FFFFFF"/>
              </a:solidFill>
              <a:ln w="308" cap="flat">
                <a:noFill/>
                <a:prstDash val="solid"/>
                <a:miter/>
              </a:ln>
            </p:spPr>
            <p:txBody>
              <a:bodyPr rtlCol="0" anchor="ctr"/>
              <a:lstStyle/>
              <a:p>
                <a:endParaRPr lang="en-GB"/>
              </a:p>
            </p:txBody>
          </p:sp>
          <p:sp>
            <p:nvSpPr>
              <p:cNvPr id="626" name="Freeform: Shape 625">
                <a:extLst>
                  <a:ext uri="{FF2B5EF4-FFF2-40B4-BE49-F238E27FC236}">
                    <a16:creationId xmlns:a16="http://schemas.microsoft.com/office/drawing/2014/main" id="{617CCAE4-C2FB-4749-A4CA-BA96D2139C80}"/>
                  </a:ext>
                </a:extLst>
              </p:cNvPr>
              <p:cNvSpPr/>
              <p:nvPr/>
            </p:nvSpPr>
            <p:spPr>
              <a:xfrm>
                <a:off x="4437175" y="4729428"/>
                <a:ext cx="276129" cy="226348"/>
              </a:xfrm>
              <a:custGeom>
                <a:avLst/>
                <a:gdLst>
                  <a:gd name="connsiteX0" fmla="*/ 134542 w 276129"/>
                  <a:gd name="connsiteY0" fmla="*/ 0 h 226348"/>
                  <a:gd name="connsiteX1" fmla="*/ 155561 w 276129"/>
                  <a:gd name="connsiteY1" fmla="*/ 0 h 226348"/>
                  <a:gd name="connsiteX2" fmla="*/ 171982 w 276129"/>
                  <a:gd name="connsiteY2" fmla="*/ 10635 h 226348"/>
                  <a:gd name="connsiteX3" fmla="*/ 224210 w 276129"/>
                  <a:gd name="connsiteY3" fmla="*/ 39766 h 226348"/>
                  <a:gd name="connsiteX4" fmla="*/ 262661 w 276129"/>
                  <a:gd name="connsiteY4" fmla="*/ 142686 h 226348"/>
                  <a:gd name="connsiteX5" fmla="*/ 276129 w 276129"/>
                  <a:gd name="connsiteY5" fmla="*/ 168603 h 226348"/>
                  <a:gd name="connsiteX6" fmla="*/ 274027 w 276129"/>
                  <a:gd name="connsiteY6" fmla="*/ 187121 h 226348"/>
                  <a:gd name="connsiteX7" fmla="*/ 161201 w 276129"/>
                  <a:gd name="connsiteY7" fmla="*/ 226348 h 226348"/>
                  <a:gd name="connsiteX8" fmla="*/ 19651 w 276129"/>
                  <a:gd name="connsiteY8" fmla="*/ 184064 h 226348"/>
                  <a:gd name="connsiteX9" fmla="*/ 0 w 276129"/>
                  <a:gd name="connsiteY9" fmla="*/ 170727 h 226348"/>
                  <a:gd name="connsiteX10" fmla="*/ 2139 w 276129"/>
                  <a:gd name="connsiteY10" fmla="*/ 129355 h 226348"/>
                  <a:gd name="connsiteX11" fmla="*/ 42772 w 276129"/>
                  <a:gd name="connsiteY11" fmla="*/ 41936 h 226348"/>
                  <a:gd name="connsiteX12" fmla="*/ 115073 w 276129"/>
                  <a:gd name="connsiteY12" fmla="*/ 10730 h 226348"/>
                  <a:gd name="connsiteX13" fmla="*/ 134542 w 276129"/>
                  <a:gd name="connsiteY13" fmla="*/ 0 h 22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6129" h="226348">
                    <a:moveTo>
                      <a:pt x="134542" y="0"/>
                    </a:moveTo>
                    <a:lnTo>
                      <a:pt x="155561" y="0"/>
                    </a:lnTo>
                    <a:lnTo>
                      <a:pt x="171982" y="10635"/>
                    </a:lnTo>
                    <a:cubicBezTo>
                      <a:pt x="171982" y="10635"/>
                      <a:pt x="205989" y="22422"/>
                      <a:pt x="224210" y="39766"/>
                    </a:cubicBezTo>
                    <a:cubicBezTo>
                      <a:pt x="264137" y="77801"/>
                      <a:pt x="262661" y="142686"/>
                      <a:pt x="262661" y="142686"/>
                    </a:cubicBezTo>
                    <a:lnTo>
                      <a:pt x="276129" y="168603"/>
                    </a:lnTo>
                    <a:lnTo>
                      <a:pt x="274027" y="187121"/>
                    </a:lnTo>
                    <a:cubicBezTo>
                      <a:pt x="274015" y="187121"/>
                      <a:pt x="246875" y="226348"/>
                      <a:pt x="161201" y="226348"/>
                    </a:cubicBezTo>
                    <a:cubicBezTo>
                      <a:pt x="39986" y="226348"/>
                      <a:pt x="19651" y="184064"/>
                      <a:pt x="19651" y="184064"/>
                    </a:cubicBezTo>
                    <a:lnTo>
                      <a:pt x="0" y="170727"/>
                    </a:lnTo>
                    <a:lnTo>
                      <a:pt x="2139" y="129355"/>
                    </a:lnTo>
                    <a:cubicBezTo>
                      <a:pt x="2139" y="129355"/>
                      <a:pt x="9844" y="73301"/>
                      <a:pt x="42772" y="41936"/>
                    </a:cubicBezTo>
                    <a:cubicBezTo>
                      <a:pt x="66587" y="19255"/>
                      <a:pt x="115073" y="10730"/>
                      <a:pt x="115073" y="10730"/>
                    </a:cubicBezTo>
                    <a:lnTo>
                      <a:pt x="134542" y="0"/>
                    </a:lnTo>
                    <a:close/>
                  </a:path>
                </a:pathLst>
              </a:custGeom>
              <a:noFill/>
              <a:ln w="3295" cap="flat">
                <a:solidFill>
                  <a:srgbClr val="000000"/>
                </a:solidFill>
                <a:prstDash val="solid"/>
                <a:miter/>
              </a:ln>
            </p:spPr>
            <p:txBody>
              <a:bodyPr rtlCol="0" anchor="ctr"/>
              <a:lstStyle/>
              <a:p>
                <a:endParaRPr lang="en-GB"/>
              </a:p>
            </p:txBody>
          </p:sp>
          <p:sp>
            <p:nvSpPr>
              <p:cNvPr id="627" name="Freeform: Shape 626">
                <a:extLst>
                  <a:ext uri="{FF2B5EF4-FFF2-40B4-BE49-F238E27FC236}">
                    <a16:creationId xmlns:a16="http://schemas.microsoft.com/office/drawing/2014/main" id="{0BF46D78-65B9-420B-86D0-FA76486A9F87}"/>
                  </a:ext>
                </a:extLst>
              </p:cNvPr>
              <p:cNvSpPr/>
              <p:nvPr/>
            </p:nvSpPr>
            <p:spPr>
              <a:xfrm>
                <a:off x="4447231" y="4746591"/>
                <a:ext cx="116261" cy="148428"/>
              </a:xfrm>
              <a:custGeom>
                <a:avLst/>
                <a:gdLst>
                  <a:gd name="connsiteX0" fmla="*/ 0 w 116261"/>
                  <a:gd name="connsiteY0" fmla="*/ 118944 h 148428"/>
                  <a:gd name="connsiteX1" fmla="*/ 35492 w 116261"/>
                  <a:gd name="connsiteY1" fmla="*/ 139770 h 148428"/>
                  <a:gd name="connsiteX2" fmla="*/ 87267 w 116261"/>
                  <a:gd name="connsiteY2" fmla="*/ 148423 h 148428"/>
                  <a:gd name="connsiteX3" fmla="*/ 108585 w 116261"/>
                  <a:gd name="connsiteY3" fmla="*/ 73430 h 148428"/>
                  <a:gd name="connsiteX4" fmla="*/ 116232 w 116261"/>
                  <a:gd name="connsiteY4" fmla="*/ 7728 h 148428"/>
                  <a:gd name="connsiteX5" fmla="*/ 89705 w 116261"/>
                  <a:gd name="connsiteY5" fmla="*/ 6970 h 148428"/>
                  <a:gd name="connsiteX6" fmla="*/ 44353 w 116261"/>
                  <a:gd name="connsiteY6" fmla="*/ 26499 h 148428"/>
                  <a:gd name="connsiteX7" fmla="*/ 16421 w 116261"/>
                  <a:gd name="connsiteY7" fmla="*/ 68940 h 148428"/>
                  <a:gd name="connsiteX8" fmla="*/ 0 w 116261"/>
                  <a:gd name="connsiteY8" fmla="*/ 118944 h 14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261" h="148428">
                    <a:moveTo>
                      <a:pt x="0" y="118944"/>
                    </a:moveTo>
                    <a:cubicBezTo>
                      <a:pt x="0" y="118944"/>
                      <a:pt x="1257" y="128568"/>
                      <a:pt x="35492" y="139770"/>
                    </a:cubicBezTo>
                    <a:cubicBezTo>
                      <a:pt x="69740" y="150957"/>
                      <a:pt x="75694" y="147847"/>
                      <a:pt x="87267" y="148423"/>
                    </a:cubicBezTo>
                    <a:cubicBezTo>
                      <a:pt x="98837" y="149012"/>
                      <a:pt x="105238" y="95695"/>
                      <a:pt x="108585" y="73430"/>
                    </a:cubicBezTo>
                    <a:cubicBezTo>
                      <a:pt x="113615" y="40098"/>
                      <a:pt x="115501" y="22215"/>
                      <a:pt x="116232" y="7728"/>
                    </a:cubicBezTo>
                    <a:cubicBezTo>
                      <a:pt x="116953" y="-6759"/>
                      <a:pt x="104480" y="2794"/>
                      <a:pt x="89705" y="6970"/>
                    </a:cubicBezTo>
                    <a:cubicBezTo>
                      <a:pt x="70495" y="12384"/>
                      <a:pt x="59464" y="14292"/>
                      <a:pt x="44353" y="26499"/>
                    </a:cubicBezTo>
                    <a:cubicBezTo>
                      <a:pt x="29239" y="38718"/>
                      <a:pt x="22927" y="54743"/>
                      <a:pt x="16421" y="68940"/>
                    </a:cubicBezTo>
                    <a:cubicBezTo>
                      <a:pt x="9915" y="83140"/>
                      <a:pt x="0" y="118944"/>
                      <a:pt x="0" y="118944"/>
                    </a:cubicBezTo>
                    <a:close/>
                  </a:path>
                </a:pathLst>
              </a:custGeom>
              <a:solidFill>
                <a:srgbClr val="F1F1F2"/>
              </a:solidFill>
              <a:ln w="308" cap="flat">
                <a:noFill/>
                <a:prstDash val="solid"/>
                <a:miter/>
              </a:ln>
            </p:spPr>
            <p:txBody>
              <a:bodyPr rtlCol="0" anchor="ctr"/>
              <a:lstStyle/>
              <a:p>
                <a:endParaRPr lang="en-GB"/>
              </a:p>
            </p:txBody>
          </p:sp>
          <p:sp>
            <p:nvSpPr>
              <p:cNvPr id="628" name="Freeform: Shape 627">
                <a:extLst>
                  <a:ext uri="{FF2B5EF4-FFF2-40B4-BE49-F238E27FC236}">
                    <a16:creationId xmlns:a16="http://schemas.microsoft.com/office/drawing/2014/main" id="{2C91EA7A-DBB2-4096-8AD9-12E1CF530B53}"/>
                  </a:ext>
                </a:extLst>
              </p:cNvPr>
              <p:cNvSpPr/>
              <p:nvPr/>
            </p:nvSpPr>
            <p:spPr>
              <a:xfrm>
                <a:off x="4599545" y="4747611"/>
                <a:ext cx="90928" cy="151379"/>
              </a:xfrm>
              <a:custGeom>
                <a:avLst/>
                <a:gdLst>
                  <a:gd name="connsiteX0" fmla="*/ 90884 w 90928"/>
                  <a:gd name="connsiteY0" fmla="*/ 132516 h 151379"/>
                  <a:gd name="connsiteX1" fmla="*/ 61405 w 90928"/>
                  <a:gd name="connsiteY1" fmla="*/ 147764 h 151379"/>
                  <a:gd name="connsiteX2" fmla="*/ 21073 w 90928"/>
                  <a:gd name="connsiteY2" fmla="*/ 149672 h 151379"/>
                  <a:gd name="connsiteX3" fmla="*/ 3355 w 90928"/>
                  <a:gd name="connsiteY3" fmla="*/ 70130 h 151379"/>
                  <a:gd name="connsiteX4" fmla="*/ 652 w 90928"/>
                  <a:gd name="connsiteY4" fmla="*/ 6298 h 151379"/>
                  <a:gd name="connsiteX5" fmla="*/ 34360 w 90928"/>
                  <a:gd name="connsiteY5" fmla="*/ 12178 h 151379"/>
                  <a:gd name="connsiteX6" fmla="*/ 63710 w 90928"/>
                  <a:gd name="connsiteY6" fmla="*/ 37084 h 151379"/>
                  <a:gd name="connsiteX7" fmla="*/ 86215 w 90928"/>
                  <a:gd name="connsiteY7" fmla="*/ 83766 h 151379"/>
                  <a:gd name="connsiteX8" fmla="*/ 90884 w 90928"/>
                  <a:gd name="connsiteY8" fmla="*/ 132516 h 15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928" h="151379">
                    <a:moveTo>
                      <a:pt x="90884" y="132516"/>
                    </a:moveTo>
                    <a:cubicBezTo>
                      <a:pt x="90884" y="132516"/>
                      <a:pt x="93350" y="141832"/>
                      <a:pt x="61405" y="147764"/>
                    </a:cubicBezTo>
                    <a:cubicBezTo>
                      <a:pt x="29450" y="153681"/>
                      <a:pt x="31370" y="150821"/>
                      <a:pt x="21073" y="149672"/>
                    </a:cubicBezTo>
                    <a:cubicBezTo>
                      <a:pt x="10773" y="148504"/>
                      <a:pt x="6067" y="92321"/>
                      <a:pt x="3355" y="70130"/>
                    </a:cubicBezTo>
                    <a:cubicBezTo>
                      <a:pt x="652" y="47926"/>
                      <a:pt x="-981" y="20711"/>
                      <a:pt x="652" y="6298"/>
                    </a:cubicBezTo>
                    <a:cubicBezTo>
                      <a:pt x="2273" y="-8115"/>
                      <a:pt x="21970" y="5855"/>
                      <a:pt x="34360" y="12178"/>
                    </a:cubicBezTo>
                    <a:cubicBezTo>
                      <a:pt x="50445" y="20412"/>
                      <a:pt x="52294" y="22779"/>
                      <a:pt x="63710" y="37084"/>
                    </a:cubicBezTo>
                    <a:cubicBezTo>
                      <a:pt x="75123" y="51414"/>
                      <a:pt x="82698" y="68771"/>
                      <a:pt x="86215" y="83766"/>
                    </a:cubicBezTo>
                    <a:cubicBezTo>
                      <a:pt x="89744" y="98756"/>
                      <a:pt x="90884" y="132516"/>
                      <a:pt x="90884" y="132516"/>
                    </a:cubicBezTo>
                    <a:close/>
                  </a:path>
                </a:pathLst>
              </a:custGeom>
              <a:solidFill>
                <a:srgbClr val="F1F1F2"/>
              </a:solidFill>
              <a:ln w="308" cap="flat">
                <a:noFill/>
                <a:prstDash val="solid"/>
                <a:miter/>
              </a:ln>
            </p:spPr>
            <p:txBody>
              <a:bodyPr rtlCol="0" anchor="ctr"/>
              <a:lstStyle/>
              <a:p>
                <a:endParaRPr lang="en-GB"/>
              </a:p>
            </p:txBody>
          </p:sp>
          <p:sp>
            <p:nvSpPr>
              <p:cNvPr id="629" name="Freeform: Shape 628">
                <a:extLst>
                  <a:ext uri="{FF2B5EF4-FFF2-40B4-BE49-F238E27FC236}">
                    <a16:creationId xmlns:a16="http://schemas.microsoft.com/office/drawing/2014/main" id="{51EE0CB2-EF9B-4A3E-A843-5D81AE33F753}"/>
                  </a:ext>
                </a:extLst>
              </p:cNvPr>
              <p:cNvSpPr/>
              <p:nvPr/>
            </p:nvSpPr>
            <p:spPr>
              <a:xfrm>
                <a:off x="4448794" y="4878453"/>
                <a:ext cx="260688" cy="53162"/>
              </a:xfrm>
              <a:custGeom>
                <a:avLst/>
                <a:gdLst>
                  <a:gd name="connsiteX0" fmla="*/ 0 w 260688"/>
                  <a:gd name="connsiteY0" fmla="*/ 0 h 53162"/>
                  <a:gd name="connsiteX1" fmla="*/ 136930 w 260688"/>
                  <a:gd name="connsiteY1" fmla="*/ 53162 h 53162"/>
                  <a:gd name="connsiteX2" fmla="*/ 260688 w 260688"/>
                  <a:gd name="connsiteY2" fmla="*/ 16875 h 53162"/>
                  <a:gd name="connsiteX3" fmla="*/ 254244 w 260688"/>
                  <a:gd name="connsiteY3" fmla="*/ 4539 h 53162"/>
                  <a:gd name="connsiteX4" fmla="*/ 142832 w 260688"/>
                  <a:gd name="connsiteY4" fmla="*/ 33825 h 53162"/>
                  <a:gd name="connsiteX5" fmla="*/ 0 w 260688"/>
                  <a:gd name="connsiteY5" fmla="*/ 0 h 5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0688" h="53162">
                    <a:moveTo>
                      <a:pt x="0" y="0"/>
                    </a:moveTo>
                    <a:cubicBezTo>
                      <a:pt x="0" y="0"/>
                      <a:pt x="41305" y="53162"/>
                      <a:pt x="136930" y="53162"/>
                    </a:cubicBezTo>
                    <a:cubicBezTo>
                      <a:pt x="245525" y="53162"/>
                      <a:pt x="260688" y="16875"/>
                      <a:pt x="260688" y="16875"/>
                    </a:cubicBezTo>
                    <a:lnTo>
                      <a:pt x="254244" y="4539"/>
                    </a:lnTo>
                    <a:cubicBezTo>
                      <a:pt x="254244" y="4539"/>
                      <a:pt x="226056" y="33825"/>
                      <a:pt x="142832" y="33825"/>
                    </a:cubicBezTo>
                    <a:cubicBezTo>
                      <a:pt x="59600" y="33825"/>
                      <a:pt x="0" y="0"/>
                      <a:pt x="0" y="0"/>
                    </a:cubicBezTo>
                    <a:close/>
                  </a:path>
                </a:pathLst>
              </a:custGeom>
              <a:solidFill>
                <a:srgbClr val="F1F1F2"/>
              </a:solidFill>
              <a:ln w="308" cap="flat">
                <a:noFill/>
                <a:prstDash val="solid"/>
                <a:miter/>
              </a:ln>
            </p:spPr>
            <p:txBody>
              <a:bodyPr rtlCol="0" anchor="ctr"/>
              <a:lstStyle/>
              <a:p>
                <a:endParaRPr lang="en-GB"/>
              </a:p>
            </p:txBody>
          </p:sp>
        </p:grpSp>
        <p:sp>
          <p:nvSpPr>
            <p:cNvPr id="594" name="Freeform: Shape 593">
              <a:extLst>
                <a:ext uri="{FF2B5EF4-FFF2-40B4-BE49-F238E27FC236}">
                  <a16:creationId xmlns:a16="http://schemas.microsoft.com/office/drawing/2014/main" id="{755C84AE-07D9-4B5C-907D-A179B8BC0913}"/>
                </a:ext>
              </a:extLst>
            </p:cNvPr>
            <p:cNvSpPr/>
            <p:nvPr/>
          </p:nvSpPr>
          <p:spPr>
            <a:xfrm>
              <a:off x="4234680" y="5118753"/>
              <a:ext cx="738337" cy="833419"/>
            </a:xfrm>
            <a:custGeom>
              <a:avLst/>
              <a:gdLst>
                <a:gd name="connsiteX0" fmla="*/ 668192 w 738337"/>
                <a:gd name="connsiteY0" fmla="*/ 829518 h 833419"/>
                <a:gd name="connsiteX1" fmla="*/ 677139 w 738337"/>
                <a:gd name="connsiteY1" fmla="*/ 795545 h 833419"/>
                <a:gd name="connsiteX2" fmla="*/ 714706 w 738337"/>
                <a:gd name="connsiteY2" fmla="*/ 768725 h 833419"/>
                <a:gd name="connsiteX3" fmla="*/ 734372 w 738337"/>
                <a:gd name="connsiteY3" fmla="*/ 437870 h 833419"/>
                <a:gd name="connsiteX4" fmla="*/ 684296 w 738337"/>
                <a:gd name="connsiteY4" fmla="*/ 187496 h 833419"/>
                <a:gd name="connsiteX5" fmla="*/ 653895 w 738337"/>
                <a:gd name="connsiteY5" fmla="*/ 108821 h 833419"/>
                <a:gd name="connsiteX6" fmla="*/ 623417 w 738337"/>
                <a:gd name="connsiteY6" fmla="*/ 69649 h 833419"/>
                <a:gd name="connsiteX7" fmla="*/ 602021 w 738337"/>
                <a:gd name="connsiteY7" fmla="*/ 51590 h 833419"/>
                <a:gd name="connsiteX8" fmla="*/ 479040 w 738337"/>
                <a:gd name="connsiteY8" fmla="*/ 5 h 833419"/>
                <a:gd name="connsiteX9" fmla="*/ 349843 w 738337"/>
                <a:gd name="connsiteY9" fmla="*/ 183931 h 833419"/>
                <a:gd name="connsiteX10" fmla="*/ 260415 w 738337"/>
                <a:gd name="connsiteY10" fmla="*/ 58746 h 833419"/>
                <a:gd name="connsiteX11" fmla="*/ 178141 w 738337"/>
                <a:gd name="connsiteY11" fmla="*/ 64703 h 833419"/>
                <a:gd name="connsiteX12" fmla="*/ 139977 w 738337"/>
                <a:gd name="connsiteY12" fmla="*/ 89739 h 833419"/>
                <a:gd name="connsiteX13" fmla="*/ 107785 w 738337"/>
                <a:gd name="connsiteY13" fmla="*/ 113582 h 833419"/>
                <a:gd name="connsiteX14" fmla="*/ 46974 w 738337"/>
                <a:gd name="connsiteY14" fmla="*/ 234006 h 833419"/>
                <a:gd name="connsiteX15" fmla="*/ 1669 w 738337"/>
                <a:gd name="connsiteY15" fmla="*/ 343690 h 833419"/>
                <a:gd name="connsiteX16" fmla="*/ 13593 w 738337"/>
                <a:gd name="connsiteY16" fmla="*/ 391382 h 833419"/>
                <a:gd name="connsiteX17" fmla="*/ 6439 w 738337"/>
                <a:gd name="connsiteY17" fmla="*/ 409256 h 833419"/>
                <a:gd name="connsiteX18" fmla="*/ 12397 w 738337"/>
                <a:gd name="connsiteY18" fmla="*/ 450992 h 833419"/>
                <a:gd name="connsiteX19" fmla="*/ 15975 w 738337"/>
                <a:gd name="connsiteY19" fmla="*/ 499871 h 833419"/>
                <a:gd name="connsiteX20" fmla="*/ 31481 w 738337"/>
                <a:gd name="connsiteY20" fmla="*/ 555912 h 833419"/>
                <a:gd name="connsiteX21" fmla="*/ 36242 w 738337"/>
                <a:gd name="connsiteY21" fmla="*/ 583329 h 833419"/>
                <a:gd name="connsiteX22" fmla="*/ 72012 w 738337"/>
                <a:gd name="connsiteY22" fmla="*/ 667978 h 833419"/>
                <a:gd name="connsiteX23" fmla="*/ 89897 w 738337"/>
                <a:gd name="connsiteY23" fmla="*/ 726401 h 833419"/>
                <a:gd name="connsiteX24" fmla="*/ 137597 w 738337"/>
                <a:gd name="connsiteY24" fmla="*/ 724009 h 833419"/>
                <a:gd name="connsiteX25" fmla="*/ 85135 w 738337"/>
                <a:gd name="connsiteY25" fmla="*/ 706126 h 833419"/>
                <a:gd name="connsiteX26" fmla="*/ 116134 w 738337"/>
                <a:gd name="connsiteY26" fmla="*/ 664400 h 833419"/>
                <a:gd name="connsiteX27" fmla="*/ 162635 w 738337"/>
                <a:gd name="connsiteY27" fmla="*/ 574981 h 833419"/>
                <a:gd name="connsiteX28" fmla="*/ 154286 w 738337"/>
                <a:gd name="connsiteY28" fmla="*/ 527289 h 833419"/>
                <a:gd name="connsiteX29" fmla="*/ 161440 w 738337"/>
                <a:gd name="connsiteY29" fmla="*/ 487945 h 833419"/>
                <a:gd name="connsiteX30" fmla="*/ 154286 w 738337"/>
                <a:gd name="connsiteY30" fmla="*/ 450992 h 833419"/>
                <a:gd name="connsiteX31" fmla="*/ 173367 w 738337"/>
                <a:gd name="connsiteY31" fmla="*/ 368726 h 833419"/>
                <a:gd name="connsiteX32" fmla="*/ 179324 w 738337"/>
                <a:gd name="connsiteY32" fmla="*/ 559477 h 833419"/>
                <a:gd name="connsiteX33" fmla="*/ 116134 w 738337"/>
                <a:gd name="connsiteY33" fmla="*/ 670369 h 833419"/>
                <a:gd name="connsiteX34" fmla="*/ 143555 w 738337"/>
                <a:gd name="connsiteY34" fmla="*/ 738315 h 833419"/>
                <a:gd name="connsiteX35" fmla="*/ 144110 w 738337"/>
                <a:gd name="connsiteY35" fmla="*/ 833419 h 833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38337" h="833419">
                  <a:moveTo>
                    <a:pt x="668192" y="829518"/>
                  </a:moveTo>
                  <a:lnTo>
                    <a:pt x="677139" y="795545"/>
                  </a:lnTo>
                  <a:cubicBezTo>
                    <a:pt x="677139" y="795545"/>
                    <a:pt x="709334" y="800913"/>
                    <a:pt x="714706" y="768725"/>
                  </a:cubicBezTo>
                  <a:cubicBezTo>
                    <a:pt x="720065" y="736534"/>
                    <a:pt x="748682" y="566633"/>
                    <a:pt x="734372" y="437870"/>
                  </a:cubicBezTo>
                  <a:cubicBezTo>
                    <a:pt x="734372" y="437870"/>
                    <a:pt x="695024" y="196443"/>
                    <a:pt x="684296" y="187496"/>
                  </a:cubicBezTo>
                  <a:cubicBezTo>
                    <a:pt x="684296" y="187496"/>
                    <a:pt x="652101" y="119548"/>
                    <a:pt x="653895" y="108821"/>
                  </a:cubicBezTo>
                  <a:cubicBezTo>
                    <a:pt x="653895" y="108821"/>
                    <a:pt x="637357" y="72182"/>
                    <a:pt x="623417" y="69649"/>
                  </a:cubicBezTo>
                  <a:lnTo>
                    <a:pt x="602021" y="51590"/>
                  </a:lnTo>
                  <a:cubicBezTo>
                    <a:pt x="602021" y="51590"/>
                    <a:pt x="525902" y="3799"/>
                    <a:pt x="479040" y="5"/>
                  </a:cubicBezTo>
                  <a:cubicBezTo>
                    <a:pt x="464666" y="-1156"/>
                    <a:pt x="349843" y="183931"/>
                    <a:pt x="349843" y="183931"/>
                  </a:cubicBezTo>
                  <a:lnTo>
                    <a:pt x="260415" y="58746"/>
                  </a:lnTo>
                  <a:lnTo>
                    <a:pt x="178141" y="64703"/>
                  </a:lnTo>
                  <a:cubicBezTo>
                    <a:pt x="178141" y="64703"/>
                    <a:pt x="145946" y="80195"/>
                    <a:pt x="139977" y="89739"/>
                  </a:cubicBezTo>
                  <a:cubicBezTo>
                    <a:pt x="139977" y="89739"/>
                    <a:pt x="114938" y="92121"/>
                    <a:pt x="107785" y="113582"/>
                  </a:cubicBezTo>
                  <a:cubicBezTo>
                    <a:pt x="107785" y="113582"/>
                    <a:pt x="46974" y="214927"/>
                    <a:pt x="46974" y="234006"/>
                  </a:cubicBezTo>
                  <a:cubicBezTo>
                    <a:pt x="46974" y="234006"/>
                    <a:pt x="6439" y="331764"/>
                    <a:pt x="1669" y="343690"/>
                  </a:cubicBezTo>
                  <a:cubicBezTo>
                    <a:pt x="1669" y="343690"/>
                    <a:pt x="-5488" y="367530"/>
                    <a:pt x="13593" y="391382"/>
                  </a:cubicBezTo>
                  <a:cubicBezTo>
                    <a:pt x="13593" y="391382"/>
                    <a:pt x="29089" y="396144"/>
                    <a:pt x="6439" y="409256"/>
                  </a:cubicBezTo>
                  <a:cubicBezTo>
                    <a:pt x="6439" y="409256"/>
                    <a:pt x="-11445" y="424757"/>
                    <a:pt x="12397" y="450992"/>
                  </a:cubicBezTo>
                  <a:cubicBezTo>
                    <a:pt x="12397" y="450992"/>
                    <a:pt x="20749" y="473648"/>
                    <a:pt x="15975" y="499871"/>
                  </a:cubicBezTo>
                  <a:cubicBezTo>
                    <a:pt x="15975" y="499871"/>
                    <a:pt x="19553" y="538028"/>
                    <a:pt x="31481" y="555912"/>
                  </a:cubicBezTo>
                  <a:cubicBezTo>
                    <a:pt x="31481" y="555912"/>
                    <a:pt x="37438" y="576177"/>
                    <a:pt x="36242" y="583329"/>
                  </a:cubicBezTo>
                  <a:cubicBezTo>
                    <a:pt x="36242" y="583329"/>
                    <a:pt x="68437" y="652486"/>
                    <a:pt x="72012" y="667978"/>
                  </a:cubicBezTo>
                  <a:cubicBezTo>
                    <a:pt x="72012" y="667978"/>
                    <a:pt x="72012" y="716866"/>
                    <a:pt x="89897" y="726401"/>
                  </a:cubicBezTo>
                  <a:cubicBezTo>
                    <a:pt x="89897" y="726401"/>
                    <a:pt x="108981" y="740709"/>
                    <a:pt x="137597" y="724009"/>
                  </a:cubicBezTo>
                  <a:cubicBezTo>
                    <a:pt x="137597" y="724009"/>
                    <a:pt x="86322" y="738315"/>
                    <a:pt x="85135" y="706126"/>
                  </a:cubicBezTo>
                  <a:cubicBezTo>
                    <a:pt x="85135" y="706126"/>
                    <a:pt x="76786" y="683479"/>
                    <a:pt x="116134" y="664400"/>
                  </a:cubicBezTo>
                  <a:cubicBezTo>
                    <a:pt x="116134" y="664400"/>
                    <a:pt x="105403" y="628634"/>
                    <a:pt x="162635" y="574981"/>
                  </a:cubicBezTo>
                  <a:cubicBezTo>
                    <a:pt x="162635" y="574981"/>
                    <a:pt x="162635" y="542790"/>
                    <a:pt x="154286" y="527289"/>
                  </a:cubicBezTo>
                  <a:cubicBezTo>
                    <a:pt x="154286" y="527289"/>
                    <a:pt x="145946" y="514176"/>
                    <a:pt x="161440" y="487945"/>
                  </a:cubicBezTo>
                  <a:cubicBezTo>
                    <a:pt x="161440" y="487945"/>
                    <a:pt x="170988" y="473648"/>
                    <a:pt x="154286" y="450992"/>
                  </a:cubicBezTo>
                  <a:cubicBezTo>
                    <a:pt x="154286" y="450992"/>
                    <a:pt x="176945" y="456949"/>
                    <a:pt x="173367" y="368726"/>
                  </a:cubicBezTo>
                  <a:cubicBezTo>
                    <a:pt x="173367" y="368726"/>
                    <a:pt x="180520" y="535637"/>
                    <a:pt x="179324" y="559477"/>
                  </a:cubicBezTo>
                  <a:cubicBezTo>
                    <a:pt x="179324" y="559477"/>
                    <a:pt x="103020" y="621478"/>
                    <a:pt x="116134" y="670369"/>
                  </a:cubicBezTo>
                  <a:cubicBezTo>
                    <a:pt x="129245" y="719248"/>
                    <a:pt x="139977" y="728783"/>
                    <a:pt x="143555" y="738315"/>
                  </a:cubicBezTo>
                  <a:cubicBezTo>
                    <a:pt x="143555" y="738315"/>
                    <a:pt x="132182" y="800035"/>
                    <a:pt x="144110" y="833419"/>
                  </a:cubicBezTo>
                </a:path>
              </a:pathLst>
            </a:custGeom>
            <a:noFill/>
            <a:ln w="2348" cap="flat">
              <a:solidFill>
                <a:srgbClr val="FFFFFF"/>
              </a:solidFill>
              <a:prstDash val="solid"/>
              <a:miter/>
            </a:ln>
          </p:spPr>
          <p:txBody>
            <a:bodyPr rtlCol="0" anchor="ctr"/>
            <a:lstStyle/>
            <a:p>
              <a:endParaRPr lang="en-GB"/>
            </a:p>
          </p:txBody>
        </p:sp>
        <p:sp>
          <p:nvSpPr>
            <p:cNvPr id="595" name="Freeform: Shape 594">
              <a:extLst>
                <a:ext uri="{FF2B5EF4-FFF2-40B4-BE49-F238E27FC236}">
                  <a16:creationId xmlns:a16="http://schemas.microsoft.com/office/drawing/2014/main" id="{C6D92A17-A95B-40F7-9A53-360AB11C3033}"/>
                </a:ext>
              </a:extLst>
            </p:cNvPr>
            <p:cNvSpPr/>
            <p:nvPr/>
          </p:nvSpPr>
          <p:spPr>
            <a:xfrm>
              <a:off x="4308297" y="5780503"/>
              <a:ext cx="61997" cy="73914"/>
            </a:xfrm>
            <a:custGeom>
              <a:avLst/>
              <a:gdLst>
                <a:gd name="connsiteX0" fmla="*/ 27421 w 61997"/>
                <a:gd name="connsiteY0" fmla="*/ 73915 h 73914"/>
                <a:gd name="connsiteX1" fmla="*/ 61998 w 61997"/>
                <a:gd name="connsiteY1" fmla="*/ 66762 h 73914"/>
                <a:gd name="connsiteX2" fmla="*/ 28616 w 61997"/>
                <a:gd name="connsiteY2" fmla="*/ 0 h 73914"/>
                <a:gd name="connsiteX3" fmla="*/ 0 w 61997"/>
                <a:gd name="connsiteY3" fmla="*/ 45301 h 73914"/>
              </a:gdLst>
              <a:ahLst/>
              <a:cxnLst>
                <a:cxn ang="0">
                  <a:pos x="connsiteX0" y="connsiteY0"/>
                </a:cxn>
                <a:cxn ang="0">
                  <a:pos x="connsiteX1" y="connsiteY1"/>
                </a:cxn>
                <a:cxn ang="0">
                  <a:pos x="connsiteX2" y="connsiteY2"/>
                </a:cxn>
                <a:cxn ang="0">
                  <a:pos x="connsiteX3" y="connsiteY3"/>
                </a:cxn>
              </a:cxnLst>
              <a:rect l="l" t="t" r="r" b="b"/>
              <a:pathLst>
                <a:path w="61997" h="73914">
                  <a:moveTo>
                    <a:pt x="27421" y="73915"/>
                  </a:moveTo>
                  <a:lnTo>
                    <a:pt x="61998" y="66762"/>
                  </a:lnTo>
                  <a:lnTo>
                    <a:pt x="28616" y="0"/>
                  </a:lnTo>
                  <a:lnTo>
                    <a:pt x="0" y="45301"/>
                  </a:lnTo>
                  <a:close/>
                </a:path>
              </a:pathLst>
            </a:custGeom>
            <a:solidFill>
              <a:srgbClr val="000000"/>
            </a:solidFill>
            <a:ln w="2348" cap="flat">
              <a:solidFill>
                <a:srgbClr val="000000"/>
              </a:solidFill>
              <a:prstDash val="solid"/>
              <a:miter/>
            </a:ln>
          </p:spPr>
          <p:txBody>
            <a:bodyPr rtlCol="0" anchor="ctr"/>
            <a:lstStyle/>
            <a:p>
              <a:endParaRPr lang="en-GB"/>
            </a:p>
          </p:txBody>
        </p:sp>
        <p:sp>
          <p:nvSpPr>
            <p:cNvPr id="596" name="Freeform: Shape 595">
              <a:extLst>
                <a:ext uri="{FF2B5EF4-FFF2-40B4-BE49-F238E27FC236}">
                  <a16:creationId xmlns:a16="http://schemas.microsoft.com/office/drawing/2014/main" id="{0ED782EA-1EFE-4E9A-9AEB-7ED186A3340C}"/>
                </a:ext>
              </a:extLst>
            </p:cNvPr>
            <p:cNvSpPr/>
            <p:nvPr/>
          </p:nvSpPr>
          <p:spPr>
            <a:xfrm>
              <a:off x="4234680" y="5118747"/>
              <a:ext cx="738337" cy="847493"/>
            </a:xfrm>
            <a:custGeom>
              <a:avLst/>
              <a:gdLst>
                <a:gd name="connsiteX0" fmla="*/ 668614 w 738337"/>
                <a:gd name="connsiteY0" fmla="*/ 827918 h 847493"/>
                <a:gd name="connsiteX1" fmla="*/ 677139 w 738337"/>
                <a:gd name="connsiteY1" fmla="*/ 795554 h 847493"/>
                <a:gd name="connsiteX2" fmla="*/ 714693 w 738337"/>
                <a:gd name="connsiteY2" fmla="*/ 768722 h 847493"/>
                <a:gd name="connsiteX3" fmla="*/ 734372 w 738337"/>
                <a:gd name="connsiteY3" fmla="*/ 437879 h 847493"/>
                <a:gd name="connsiteX4" fmla="*/ 684296 w 738337"/>
                <a:gd name="connsiteY4" fmla="*/ 187506 h 847493"/>
                <a:gd name="connsiteX5" fmla="*/ 653895 w 738337"/>
                <a:gd name="connsiteY5" fmla="*/ 108818 h 847493"/>
                <a:gd name="connsiteX6" fmla="*/ 623417 w 738337"/>
                <a:gd name="connsiteY6" fmla="*/ 69658 h 847493"/>
                <a:gd name="connsiteX7" fmla="*/ 602021 w 738337"/>
                <a:gd name="connsiteY7" fmla="*/ 51590 h 847493"/>
                <a:gd name="connsiteX8" fmla="*/ 479040 w 738337"/>
                <a:gd name="connsiteY8" fmla="*/ 5 h 847493"/>
                <a:gd name="connsiteX9" fmla="*/ 349830 w 738337"/>
                <a:gd name="connsiteY9" fmla="*/ 183928 h 847493"/>
                <a:gd name="connsiteX10" fmla="*/ 260415 w 738337"/>
                <a:gd name="connsiteY10" fmla="*/ 58743 h 847493"/>
                <a:gd name="connsiteX11" fmla="*/ 178129 w 738337"/>
                <a:gd name="connsiteY11" fmla="*/ 64700 h 847493"/>
                <a:gd name="connsiteX12" fmla="*/ 139977 w 738337"/>
                <a:gd name="connsiteY12" fmla="*/ 89739 h 847493"/>
                <a:gd name="connsiteX13" fmla="*/ 107785 w 738337"/>
                <a:gd name="connsiteY13" fmla="*/ 113591 h 847493"/>
                <a:gd name="connsiteX14" fmla="*/ 46974 w 738337"/>
                <a:gd name="connsiteY14" fmla="*/ 234003 h 847493"/>
                <a:gd name="connsiteX15" fmla="*/ 1669 w 738337"/>
                <a:gd name="connsiteY15" fmla="*/ 343687 h 847493"/>
                <a:gd name="connsiteX16" fmla="*/ 13593 w 738337"/>
                <a:gd name="connsiteY16" fmla="*/ 391382 h 847493"/>
                <a:gd name="connsiteX17" fmla="*/ 6439 w 738337"/>
                <a:gd name="connsiteY17" fmla="*/ 409266 h 847493"/>
                <a:gd name="connsiteX18" fmla="*/ 12397 w 738337"/>
                <a:gd name="connsiteY18" fmla="*/ 450989 h 847493"/>
                <a:gd name="connsiteX19" fmla="*/ 15975 w 738337"/>
                <a:gd name="connsiteY19" fmla="*/ 499868 h 847493"/>
                <a:gd name="connsiteX20" fmla="*/ 31481 w 738337"/>
                <a:gd name="connsiteY20" fmla="*/ 555912 h 847493"/>
                <a:gd name="connsiteX21" fmla="*/ 36242 w 738337"/>
                <a:gd name="connsiteY21" fmla="*/ 583330 h 847493"/>
                <a:gd name="connsiteX22" fmla="*/ 72012 w 738337"/>
                <a:gd name="connsiteY22" fmla="*/ 667987 h 847493"/>
                <a:gd name="connsiteX23" fmla="*/ 89897 w 738337"/>
                <a:gd name="connsiteY23" fmla="*/ 726401 h 847493"/>
                <a:gd name="connsiteX24" fmla="*/ 137597 w 738337"/>
                <a:gd name="connsiteY24" fmla="*/ 724019 h 847493"/>
                <a:gd name="connsiteX25" fmla="*/ 85135 w 738337"/>
                <a:gd name="connsiteY25" fmla="*/ 706136 h 847493"/>
                <a:gd name="connsiteX26" fmla="*/ 116134 w 738337"/>
                <a:gd name="connsiteY26" fmla="*/ 664400 h 847493"/>
                <a:gd name="connsiteX27" fmla="*/ 162635 w 738337"/>
                <a:gd name="connsiteY27" fmla="*/ 574981 h 847493"/>
                <a:gd name="connsiteX28" fmla="*/ 154286 w 738337"/>
                <a:gd name="connsiteY28" fmla="*/ 527298 h 847493"/>
                <a:gd name="connsiteX29" fmla="*/ 161440 w 738337"/>
                <a:gd name="connsiteY29" fmla="*/ 487954 h 847493"/>
                <a:gd name="connsiteX30" fmla="*/ 154286 w 738337"/>
                <a:gd name="connsiteY30" fmla="*/ 450989 h 847493"/>
                <a:gd name="connsiteX31" fmla="*/ 173367 w 738337"/>
                <a:gd name="connsiteY31" fmla="*/ 368726 h 847493"/>
                <a:gd name="connsiteX32" fmla="*/ 179324 w 738337"/>
                <a:gd name="connsiteY32" fmla="*/ 559489 h 847493"/>
                <a:gd name="connsiteX33" fmla="*/ 116134 w 738337"/>
                <a:gd name="connsiteY33" fmla="*/ 670366 h 847493"/>
                <a:gd name="connsiteX34" fmla="*/ 143555 w 738337"/>
                <a:gd name="connsiteY34" fmla="*/ 738324 h 847493"/>
                <a:gd name="connsiteX35" fmla="*/ 144110 w 738337"/>
                <a:gd name="connsiteY35" fmla="*/ 833419 h 847493"/>
                <a:gd name="connsiteX36" fmla="*/ 328987 w 738337"/>
                <a:gd name="connsiteY36" fmla="*/ 846692 h 847493"/>
                <a:gd name="connsiteX37" fmla="*/ 668614 w 738337"/>
                <a:gd name="connsiteY37" fmla="*/ 827918 h 847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738337" h="847493">
                  <a:moveTo>
                    <a:pt x="668614" y="827918"/>
                  </a:moveTo>
                  <a:lnTo>
                    <a:pt x="677139" y="795554"/>
                  </a:lnTo>
                  <a:cubicBezTo>
                    <a:pt x="677139" y="795554"/>
                    <a:pt x="709334" y="800913"/>
                    <a:pt x="714693" y="768722"/>
                  </a:cubicBezTo>
                  <a:cubicBezTo>
                    <a:pt x="720065" y="736530"/>
                    <a:pt x="748682" y="566642"/>
                    <a:pt x="734372" y="437879"/>
                  </a:cubicBezTo>
                  <a:cubicBezTo>
                    <a:pt x="734372" y="437879"/>
                    <a:pt x="695024" y="196443"/>
                    <a:pt x="684296" y="187506"/>
                  </a:cubicBezTo>
                  <a:cubicBezTo>
                    <a:pt x="684296" y="187506"/>
                    <a:pt x="652101" y="119548"/>
                    <a:pt x="653895" y="108818"/>
                  </a:cubicBezTo>
                  <a:cubicBezTo>
                    <a:pt x="653895" y="108818"/>
                    <a:pt x="637347" y="72191"/>
                    <a:pt x="623417" y="69658"/>
                  </a:cubicBezTo>
                  <a:lnTo>
                    <a:pt x="602021" y="51590"/>
                  </a:lnTo>
                  <a:cubicBezTo>
                    <a:pt x="602021" y="51590"/>
                    <a:pt x="525902" y="3808"/>
                    <a:pt x="479040" y="5"/>
                  </a:cubicBezTo>
                  <a:cubicBezTo>
                    <a:pt x="464666" y="-1159"/>
                    <a:pt x="349830" y="183928"/>
                    <a:pt x="349830" y="183928"/>
                  </a:cubicBezTo>
                  <a:lnTo>
                    <a:pt x="260415" y="58743"/>
                  </a:lnTo>
                  <a:lnTo>
                    <a:pt x="178129" y="64700"/>
                  </a:lnTo>
                  <a:cubicBezTo>
                    <a:pt x="178129" y="64700"/>
                    <a:pt x="145937" y="80204"/>
                    <a:pt x="139977" y="89739"/>
                  </a:cubicBezTo>
                  <a:cubicBezTo>
                    <a:pt x="139977" y="89739"/>
                    <a:pt x="114938" y="92118"/>
                    <a:pt x="107785" y="113591"/>
                  </a:cubicBezTo>
                  <a:cubicBezTo>
                    <a:pt x="107785" y="113591"/>
                    <a:pt x="46974" y="214924"/>
                    <a:pt x="46974" y="234003"/>
                  </a:cubicBezTo>
                  <a:cubicBezTo>
                    <a:pt x="46974" y="234003"/>
                    <a:pt x="6439" y="331761"/>
                    <a:pt x="1669" y="343687"/>
                  </a:cubicBezTo>
                  <a:cubicBezTo>
                    <a:pt x="1669" y="343687"/>
                    <a:pt x="-5488" y="367530"/>
                    <a:pt x="13593" y="391382"/>
                  </a:cubicBezTo>
                  <a:cubicBezTo>
                    <a:pt x="13593" y="391382"/>
                    <a:pt x="29089" y="396144"/>
                    <a:pt x="6439" y="409266"/>
                  </a:cubicBezTo>
                  <a:cubicBezTo>
                    <a:pt x="6439" y="409266"/>
                    <a:pt x="-11445" y="424757"/>
                    <a:pt x="12397" y="450989"/>
                  </a:cubicBezTo>
                  <a:cubicBezTo>
                    <a:pt x="12397" y="450989"/>
                    <a:pt x="20749" y="473645"/>
                    <a:pt x="15975" y="499868"/>
                  </a:cubicBezTo>
                  <a:cubicBezTo>
                    <a:pt x="15975" y="499868"/>
                    <a:pt x="19553" y="538029"/>
                    <a:pt x="31481" y="555912"/>
                  </a:cubicBezTo>
                  <a:cubicBezTo>
                    <a:pt x="31481" y="555912"/>
                    <a:pt x="37438" y="576177"/>
                    <a:pt x="36242" y="583330"/>
                  </a:cubicBezTo>
                  <a:cubicBezTo>
                    <a:pt x="36242" y="583330"/>
                    <a:pt x="68437" y="652483"/>
                    <a:pt x="72012" y="667987"/>
                  </a:cubicBezTo>
                  <a:cubicBezTo>
                    <a:pt x="72012" y="667987"/>
                    <a:pt x="72012" y="716866"/>
                    <a:pt x="89897" y="726401"/>
                  </a:cubicBezTo>
                  <a:cubicBezTo>
                    <a:pt x="89897" y="726401"/>
                    <a:pt x="108981" y="740706"/>
                    <a:pt x="137597" y="724019"/>
                  </a:cubicBezTo>
                  <a:cubicBezTo>
                    <a:pt x="137597" y="724019"/>
                    <a:pt x="86322" y="738324"/>
                    <a:pt x="85135" y="706136"/>
                  </a:cubicBezTo>
                  <a:cubicBezTo>
                    <a:pt x="85135" y="706136"/>
                    <a:pt x="76786" y="683479"/>
                    <a:pt x="116134" y="664400"/>
                  </a:cubicBezTo>
                  <a:cubicBezTo>
                    <a:pt x="116134" y="664400"/>
                    <a:pt x="105403" y="628631"/>
                    <a:pt x="162635" y="574981"/>
                  </a:cubicBezTo>
                  <a:cubicBezTo>
                    <a:pt x="162635" y="574981"/>
                    <a:pt x="162635" y="542790"/>
                    <a:pt x="154286" y="527298"/>
                  </a:cubicBezTo>
                  <a:cubicBezTo>
                    <a:pt x="154286" y="527298"/>
                    <a:pt x="145937" y="514176"/>
                    <a:pt x="161440" y="487954"/>
                  </a:cubicBezTo>
                  <a:cubicBezTo>
                    <a:pt x="161440" y="487954"/>
                    <a:pt x="170975" y="473645"/>
                    <a:pt x="154286" y="450989"/>
                  </a:cubicBezTo>
                  <a:cubicBezTo>
                    <a:pt x="154286" y="450989"/>
                    <a:pt x="176945" y="456949"/>
                    <a:pt x="173367" y="368726"/>
                  </a:cubicBezTo>
                  <a:cubicBezTo>
                    <a:pt x="173367" y="368726"/>
                    <a:pt x="180520" y="535637"/>
                    <a:pt x="179324" y="559489"/>
                  </a:cubicBezTo>
                  <a:cubicBezTo>
                    <a:pt x="179324" y="559489"/>
                    <a:pt x="103020" y="621478"/>
                    <a:pt x="116134" y="670366"/>
                  </a:cubicBezTo>
                  <a:cubicBezTo>
                    <a:pt x="129245" y="719245"/>
                    <a:pt x="139977" y="728780"/>
                    <a:pt x="143555" y="738324"/>
                  </a:cubicBezTo>
                  <a:cubicBezTo>
                    <a:pt x="143555" y="738324"/>
                    <a:pt x="143718" y="800044"/>
                    <a:pt x="144110" y="833419"/>
                  </a:cubicBezTo>
                  <a:cubicBezTo>
                    <a:pt x="144110" y="833419"/>
                    <a:pt x="214826" y="851456"/>
                    <a:pt x="328987" y="846692"/>
                  </a:cubicBezTo>
                  <a:cubicBezTo>
                    <a:pt x="443150" y="841943"/>
                    <a:pt x="587755" y="803434"/>
                    <a:pt x="668614" y="827918"/>
                  </a:cubicBezTo>
                  <a:close/>
                </a:path>
              </a:pathLst>
            </a:custGeom>
            <a:solidFill>
              <a:srgbClr val="EB1C23"/>
            </a:solidFill>
            <a:ln w="308" cap="flat">
              <a:noFill/>
              <a:prstDash val="solid"/>
              <a:miter/>
            </a:ln>
          </p:spPr>
          <p:txBody>
            <a:bodyPr rtlCol="0" anchor="ctr"/>
            <a:lstStyle/>
            <a:p>
              <a:endParaRPr lang="en-GB" dirty="0"/>
            </a:p>
          </p:txBody>
        </p:sp>
        <p:sp>
          <p:nvSpPr>
            <p:cNvPr id="597" name="Freeform: Shape 596">
              <a:extLst>
                <a:ext uri="{FF2B5EF4-FFF2-40B4-BE49-F238E27FC236}">
                  <a16:creationId xmlns:a16="http://schemas.microsoft.com/office/drawing/2014/main" id="{CB095B22-D341-4481-BE15-48A34AC5D0D0}"/>
                </a:ext>
              </a:extLst>
            </p:cNvPr>
            <p:cNvSpPr/>
            <p:nvPr/>
          </p:nvSpPr>
          <p:spPr>
            <a:xfrm>
              <a:off x="4576275" y="5090487"/>
              <a:ext cx="166342" cy="248588"/>
            </a:xfrm>
            <a:custGeom>
              <a:avLst/>
              <a:gdLst>
                <a:gd name="connsiteX0" fmla="*/ 92112 w 166342"/>
                <a:gd name="connsiteY0" fmla="*/ 0 h 248588"/>
                <a:gd name="connsiteX1" fmla="*/ 140616 w 166342"/>
                <a:gd name="connsiteY1" fmla="*/ 26472 h 248588"/>
                <a:gd name="connsiteX2" fmla="*/ 158295 w 166342"/>
                <a:gd name="connsiteY2" fmla="*/ 58118 h 248588"/>
                <a:gd name="connsiteX3" fmla="*/ 166342 w 166342"/>
                <a:gd name="connsiteY3" fmla="*/ 96571 h 248588"/>
                <a:gd name="connsiteX4" fmla="*/ 133257 w 166342"/>
                <a:gd name="connsiteY4" fmla="*/ 86732 h 248588"/>
                <a:gd name="connsiteX5" fmla="*/ 105531 w 166342"/>
                <a:gd name="connsiteY5" fmla="*/ 85841 h 248588"/>
                <a:gd name="connsiteX6" fmla="*/ 113575 w 166342"/>
                <a:gd name="connsiteY6" fmla="*/ 101943 h 248588"/>
                <a:gd name="connsiteX7" fmla="*/ 72446 w 166342"/>
                <a:gd name="connsiteY7" fmla="*/ 153799 h 248588"/>
                <a:gd name="connsiteX8" fmla="*/ 0 w 166342"/>
                <a:gd name="connsiteY8" fmla="*/ 248589 h 248588"/>
                <a:gd name="connsiteX9" fmla="*/ 58136 w 166342"/>
                <a:gd name="connsiteY9" fmla="*/ 111770 h 248588"/>
                <a:gd name="connsiteX10" fmla="*/ 118947 w 166342"/>
                <a:gd name="connsiteY10" fmla="*/ 33082 h 248588"/>
                <a:gd name="connsiteX11" fmla="*/ 92112 w 166342"/>
                <a:gd name="connsiteY11" fmla="*/ 0 h 248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342" h="248588">
                  <a:moveTo>
                    <a:pt x="92112" y="0"/>
                  </a:moveTo>
                  <a:cubicBezTo>
                    <a:pt x="92112" y="0"/>
                    <a:pt x="130788" y="542"/>
                    <a:pt x="140616" y="26472"/>
                  </a:cubicBezTo>
                  <a:cubicBezTo>
                    <a:pt x="140616" y="26472"/>
                    <a:pt x="142191" y="46497"/>
                    <a:pt x="158295" y="58118"/>
                  </a:cubicBezTo>
                  <a:cubicBezTo>
                    <a:pt x="158295" y="58118"/>
                    <a:pt x="166342" y="77795"/>
                    <a:pt x="166342" y="96571"/>
                  </a:cubicBezTo>
                  <a:cubicBezTo>
                    <a:pt x="166342" y="96571"/>
                    <a:pt x="143085" y="96571"/>
                    <a:pt x="133257" y="86732"/>
                  </a:cubicBezTo>
                  <a:cubicBezTo>
                    <a:pt x="133257" y="86732"/>
                    <a:pt x="118044" y="80482"/>
                    <a:pt x="105531" y="85841"/>
                  </a:cubicBezTo>
                  <a:lnTo>
                    <a:pt x="113575" y="101943"/>
                  </a:lnTo>
                  <a:cubicBezTo>
                    <a:pt x="113575" y="101943"/>
                    <a:pt x="102843" y="122501"/>
                    <a:pt x="72446" y="153799"/>
                  </a:cubicBezTo>
                  <a:cubicBezTo>
                    <a:pt x="72446" y="153799"/>
                    <a:pt x="8056" y="196721"/>
                    <a:pt x="0" y="248589"/>
                  </a:cubicBezTo>
                  <a:cubicBezTo>
                    <a:pt x="0" y="248589"/>
                    <a:pt x="2684" y="182412"/>
                    <a:pt x="58136" y="111770"/>
                  </a:cubicBezTo>
                  <a:cubicBezTo>
                    <a:pt x="58136" y="111770"/>
                    <a:pt x="109334" y="70251"/>
                    <a:pt x="118947" y="33082"/>
                  </a:cubicBezTo>
                  <a:cubicBezTo>
                    <a:pt x="118947" y="33082"/>
                    <a:pt x="118728" y="10826"/>
                    <a:pt x="92112" y="0"/>
                  </a:cubicBezTo>
                  <a:close/>
                </a:path>
              </a:pathLst>
            </a:custGeom>
            <a:solidFill>
              <a:srgbClr val="BC1014"/>
            </a:solidFill>
            <a:ln w="308" cap="flat">
              <a:noFill/>
              <a:prstDash val="solid"/>
              <a:miter/>
            </a:ln>
          </p:spPr>
          <p:txBody>
            <a:bodyPr rtlCol="0" anchor="ctr"/>
            <a:lstStyle/>
            <a:p>
              <a:endParaRPr lang="en-GB"/>
            </a:p>
          </p:txBody>
        </p:sp>
        <p:sp>
          <p:nvSpPr>
            <p:cNvPr id="598" name="Freeform: Shape 597">
              <a:extLst>
                <a:ext uri="{FF2B5EF4-FFF2-40B4-BE49-F238E27FC236}">
                  <a16:creationId xmlns:a16="http://schemas.microsoft.com/office/drawing/2014/main" id="{DE83F9F2-5548-426B-B872-0044ABA9274B}"/>
                </a:ext>
              </a:extLst>
            </p:cNvPr>
            <p:cNvSpPr/>
            <p:nvPr/>
          </p:nvSpPr>
          <p:spPr>
            <a:xfrm>
              <a:off x="4281093" y="5366787"/>
              <a:ext cx="120593" cy="209842"/>
            </a:xfrm>
            <a:custGeom>
              <a:avLst/>
              <a:gdLst>
                <a:gd name="connsiteX0" fmla="*/ 0 w 120593"/>
                <a:gd name="connsiteY0" fmla="*/ 147842 h 209842"/>
                <a:gd name="connsiteX1" fmla="*/ 1196 w 120593"/>
                <a:gd name="connsiteY1" fmla="*/ 168107 h 209842"/>
                <a:gd name="connsiteX2" fmla="*/ 102538 w 120593"/>
                <a:gd name="connsiteY2" fmla="*/ 209843 h 209842"/>
                <a:gd name="connsiteX3" fmla="*/ 118349 w 120593"/>
                <a:gd name="connsiteY3" fmla="*/ 148440 h 209842"/>
                <a:gd name="connsiteX4" fmla="*/ 52459 w 120593"/>
                <a:gd name="connsiteY4" fmla="*/ 0 h 209842"/>
                <a:gd name="connsiteX5" fmla="*/ 90623 w 120593"/>
                <a:gd name="connsiteY5" fmla="*/ 154994 h 209842"/>
                <a:gd name="connsiteX6" fmla="*/ 79892 w 120593"/>
                <a:gd name="connsiteY6" fmla="*/ 168107 h 209842"/>
                <a:gd name="connsiteX7" fmla="*/ 23842 w 120593"/>
                <a:gd name="connsiteY7" fmla="*/ 159768 h 209842"/>
                <a:gd name="connsiteX8" fmla="*/ 0 w 120593"/>
                <a:gd name="connsiteY8" fmla="*/ 147842 h 209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593" h="209842">
                  <a:moveTo>
                    <a:pt x="0" y="147842"/>
                  </a:moveTo>
                  <a:cubicBezTo>
                    <a:pt x="0" y="147842"/>
                    <a:pt x="7153" y="162150"/>
                    <a:pt x="1196" y="168107"/>
                  </a:cubicBezTo>
                  <a:cubicBezTo>
                    <a:pt x="1196" y="168107"/>
                    <a:pt x="81075" y="172878"/>
                    <a:pt x="102538" y="209843"/>
                  </a:cubicBezTo>
                  <a:cubicBezTo>
                    <a:pt x="102538" y="209843"/>
                    <a:pt x="128177" y="192252"/>
                    <a:pt x="118349" y="148440"/>
                  </a:cubicBezTo>
                  <a:cubicBezTo>
                    <a:pt x="118349" y="148440"/>
                    <a:pt x="51275" y="115650"/>
                    <a:pt x="52459" y="0"/>
                  </a:cubicBezTo>
                  <a:cubicBezTo>
                    <a:pt x="52459" y="0"/>
                    <a:pt x="27421" y="98963"/>
                    <a:pt x="90623" y="154994"/>
                  </a:cubicBezTo>
                  <a:cubicBezTo>
                    <a:pt x="90623" y="154994"/>
                    <a:pt x="106116" y="175260"/>
                    <a:pt x="79892" y="168107"/>
                  </a:cubicBezTo>
                  <a:cubicBezTo>
                    <a:pt x="79892" y="168107"/>
                    <a:pt x="62007" y="176455"/>
                    <a:pt x="23842" y="159768"/>
                  </a:cubicBezTo>
                  <a:lnTo>
                    <a:pt x="0" y="147842"/>
                  </a:lnTo>
                  <a:close/>
                </a:path>
              </a:pathLst>
            </a:custGeom>
            <a:solidFill>
              <a:srgbClr val="BC1014"/>
            </a:solidFill>
            <a:ln w="308" cap="flat">
              <a:noFill/>
              <a:prstDash val="solid"/>
              <a:miter/>
            </a:ln>
          </p:spPr>
          <p:txBody>
            <a:bodyPr rtlCol="0" anchor="ctr"/>
            <a:lstStyle/>
            <a:p>
              <a:endParaRPr lang="en-GB"/>
            </a:p>
          </p:txBody>
        </p:sp>
        <p:sp>
          <p:nvSpPr>
            <p:cNvPr id="599" name="Freeform: Shape 598">
              <a:extLst>
                <a:ext uri="{FF2B5EF4-FFF2-40B4-BE49-F238E27FC236}">
                  <a16:creationId xmlns:a16="http://schemas.microsoft.com/office/drawing/2014/main" id="{450E77DE-BCDA-4725-B093-0381C906AE26}"/>
                </a:ext>
              </a:extLst>
            </p:cNvPr>
            <p:cNvSpPr/>
            <p:nvPr/>
          </p:nvSpPr>
          <p:spPr>
            <a:xfrm>
              <a:off x="4381033" y="5692274"/>
              <a:ext cx="40863" cy="101344"/>
            </a:xfrm>
            <a:custGeom>
              <a:avLst/>
              <a:gdLst>
                <a:gd name="connsiteX0" fmla="*/ 30996 w 40863"/>
                <a:gd name="connsiteY0" fmla="*/ 0 h 101344"/>
                <a:gd name="connsiteX1" fmla="*/ 0 w 40863"/>
                <a:gd name="connsiteY1" fmla="*/ 30996 h 101344"/>
                <a:gd name="connsiteX2" fmla="*/ 38152 w 40863"/>
                <a:gd name="connsiteY2" fmla="*/ 101345 h 101344"/>
                <a:gd name="connsiteX3" fmla="*/ 30996 w 40863"/>
                <a:gd name="connsiteY3" fmla="*/ 0 h 101344"/>
              </a:gdLst>
              <a:ahLst/>
              <a:cxnLst>
                <a:cxn ang="0">
                  <a:pos x="connsiteX0" y="connsiteY0"/>
                </a:cxn>
                <a:cxn ang="0">
                  <a:pos x="connsiteX1" y="connsiteY1"/>
                </a:cxn>
                <a:cxn ang="0">
                  <a:pos x="connsiteX2" y="connsiteY2"/>
                </a:cxn>
                <a:cxn ang="0">
                  <a:pos x="connsiteX3" y="connsiteY3"/>
                </a:cxn>
              </a:cxnLst>
              <a:rect l="l" t="t" r="r" b="b"/>
              <a:pathLst>
                <a:path w="40863" h="101344">
                  <a:moveTo>
                    <a:pt x="30996" y="0"/>
                  </a:moveTo>
                  <a:cubicBezTo>
                    <a:pt x="30996" y="0"/>
                    <a:pt x="11915" y="13110"/>
                    <a:pt x="0" y="30996"/>
                  </a:cubicBezTo>
                  <a:cubicBezTo>
                    <a:pt x="0" y="30996"/>
                    <a:pt x="23842" y="28614"/>
                    <a:pt x="38152" y="101345"/>
                  </a:cubicBezTo>
                  <a:cubicBezTo>
                    <a:pt x="38152" y="101345"/>
                    <a:pt x="47688" y="56032"/>
                    <a:pt x="30996" y="0"/>
                  </a:cubicBezTo>
                  <a:close/>
                </a:path>
              </a:pathLst>
            </a:custGeom>
            <a:solidFill>
              <a:srgbClr val="BC1014"/>
            </a:solidFill>
            <a:ln w="308" cap="flat">
              <a:noFill/>
              <a:prstDash val="solid"/>
              <a:miter/>
            </a:ln>
          </p:spPr>
          <p:txBody>
            <a:bodyPr rtlCol="0" anchor="ctr"/>
            <a:lstStyle/>
            <a:p>
              <a:endParaRPr lang="en-GB"/>
            </a:p>
          </p:txBody>
        </p:sp>
        <p:sp>
          <p:nvSpPr>
            <p:cNvPr id="600" name="Freeform: Shape 599">
              <a:extLst>
                <a:ext uri="{FF2B5EF4-FFF2-40B4-BE49-F238E27FC236}">
                  <a16:creationId xmlns:a16="http://schemas.microsoft.com/office/drawing/2014/main" id="{A9D3434C-1C9B-4484-A711-48B88C0AE609}"/>
                </a:ext>
              </a:extLst>
            </p:cNvPr>
            <p:cNvSpPr/>
            <p:nvPr/>
          </p:nvSpPr>
          <p:spPr>
            <a:xfrm>
              <a:off x="4784703" y="5227296"/>
              <a:ext cx="69545" cy="654545"/>
            </a:xfrm>
            <a:custGeom>
              <a:avLst/>
              <a:gdLst>
                <a:gd name="connsiteX0" fmla="*/ 23193 w 69545"/>
                <a:gd name="connsiteY0" fmla="*/ 0 h 654545"/>
                <a:gd name="connsiteX1" fmla="*/ 24389 w 69545"/>
                <a:gd name="connsiteY1" fmla="*/ 90615 h 654545"/>
                <a:gd name="connsiteX2" fmla="*/ 23193 w 69545"/>
                <a:gd name="connsiteY2" fmla="*/ 270050 h 654545"/>
                <a:gd name="connsiteX3" fmla="*/ 3512 w 69545"/>
                <a:gd name="connsiteY3" fmla="*/ 366624 h 654545"/>
                <a:gd name="connsiteX4" fmla="*/ 19615 w 69545"/>
                <a:gd name="connsiteY4" fmla="*/ 411328 h 654545"/>
                <a:gd name="connsiteX5" fmla="*/ 19615 w 69545"/>
                <a:gd name="connsiteY5" fmla="*/ 481665 h 654545"/>
                <a:gd name="connsiteX6" fmla="*/ 1730 w 69545"/>
                <a:gd name="connsiteY6" fmla="*/ 654545 h 654545"/>
                <a:gd name="connsiteX7" fmla="*/ 30347 w 69545"/>
                <a:gd name="connsiteY7" fmla="*/ 479286 h 654545"/>
                <a:gd name="connsiteX8" fmla="*/ 42872 w 69545"/>
                <a:gd name="connsiteY8" fmla="*/ 416696 h 654545"/>
                <a:gd name="connsiteX9" fmla="*/ 51810 w 69545"/>
                <a:gd name="connsiteY9" fmla="*/ 368406 h 654545"/>
                <a:gd name="connsiteX10" fmla="*/ 12462 w 69545"/>
                <a:gd name="connsiteY10" fmla="*/ 308796 h 654545"/>
                <a:gd name="connsiteX11" fmla="*/ 38696 w 69545"/>
                <a:gd name="connsiteY11" fmla="*/ 273030 h 654545"/>
                <a:gd name="connsiteX12" fmla="*/ 67910 w 69545"/>
                <a:gd name="connsiteY12" fmla="*/ 137712 h 654545"/>
                <a:gd name="connsiteX13" fmla="*/ 60748 w 69545"/>
                <a:gd name="connsiteY13" fmla="*/ 41138 h 654545"/>
                <a:gd name="connsiteX14" fmla="*/ 35719 w 69545"/>
                <a:gd name="connsiteY14" fmla="*/ 80482 h 654545"/>
                <a:gd name="connsiteX15" fmla="*/ 23193 w 69545"/>
                <a:gd name="connsiteY15" fmla="*/ 0 h 654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9545" h="654545">
                  <a:moveTo>
                    <a:pt x="23193" y="0"/>
                  </a:moveTo>
                  <a:cubicBezTo>
                    <a:pt x="23193" y="0"/>
                    <a:pt x="27964" y="79884"/>
                    <a:pt x="24389" y="90615"/>
                  </a:cubicBezTo>
                  <a:cubicBezTo>
                    <a:pt x="24389" y="90615"/>
                    <a:pt x="1730" y="171685"/>
                    <a:pt x="23193" y="270050"/>
                  </a:cubicBezTo>
                  <a:cubicBezTo>
                    <a:pt x="23193" y="270050"/>
                    <a:pt x="-10786" y="302241"/>
                    <a:pt x="3512" y="366624"/>
                  </a:cubicBezTo>
                  <a:cubicBezTo>
                    <a:pt x="3512" y="366624"/>
                    <a:pt x="16037" y="398813"/>
                    <a:pt x="19615" y="411328"/>
                  </a:cubicBezTo>
                  <a:cubicBezTo>
                    <a:pt x="19615" y="411328"/>
                    <a:pt x="-5423" y="430407"/>
                    <a:pt x="19615" y="481665"/>
                  </a:cubicBezTo>
                  <a:cubicBezTo>
                    <a:pt x="19615" y="481665"/>
                    <a:pt x="3512" y="622354"/>
                    <a:pt x="1730" y="654545"/>
                  </a:cubicBezTo>
                  <a:cubicBezTo>
                    <a:pt x="1730" y="654545"/>
                    <a:pt x="19615" y="518630"/>
                    <a:pt x="30347" y="479286"/>
                  </a:cubicBezTo>
                  <a:cubicBezTo>
                    <a:pt x="30347" y="479286"/>
                    <a:pt x="-1848" y="422058"/>
                    <a:pt x="42872" y="416696"/>
                  </a:cubicBezTo>
                  <a:cubicBezTo>
                    <a:pt x="42872" y="416696"/>
                    <a:pt x="30347" y="386289"/>
                    <a:pt x="51810" y="368406"/>
                  </a:cubicBezTo>
                  <a:cubicBezTo>
                    <a:pt x="51810" y="368406"/>
                    <a:pt x="-7220" y="376754"/>
                    <a:pt x="12462" y="308796"/>
                  </a:cubicBezTo>
                  <a:cubicBezTo>
                    <a:pt x="12462" y="308796"/>
                    <a:pt x="21998" y="287335"/>
                    <a:pt x="38696" y="273030"/>
                  </a:cubicBezTo>
                  <a:cubicBezTo>
                    <a:pt x="38696" y="273030"/>
                    <a:pt x="62193" y="202474"/>
                    <a:pt x="67910" y="137712"/>
                  </a:cubicBezTo>
                  <a:cubicBezTo>
                    <a:pt x="71282" y="99336"/>
                    <a:pt x="69695" y="44716"/>
                    <a:pt x="60748" y="41138"/>
                  </a:cubicBezTo>
                  <a:cubicBezTo>
                    <a:pt x="60748" y="41138"/>
                    <a:pt x="36902" y="99551"/>
                    <a:pt x="35719" y="80482"/>
                  </a:cubicBezTo>
                  <a:cubicBezTo>
                    <a:pt x="35719" y="80482"/>
                    <a:pt x="33925" y="7156"/>
                    <a:pt x="23193" y="0"/>
                  </a:cubicBezTo>
                  <a:close/>
                </a:path>
              </a:pathLst>
            </a:custGeom>
            <a:solidFill>
              <a:srgbClr val="BC1014"/>
            </a:solidFill>
            <a:ln w="308" cap="flat">
              <a:noFill/>
              <a:prstDash val="solid"/>
              <a:miter/>
            </a:ln>
          </p:spPr>
          <p:txBody>
            <a:bodyPr rtlCol="0" anchor="ctr"/>
            <a:lstStyle/>
            <a:p>
              <a:endParaRPr lang="en-GB"/>
            </a:p>
          </p:txBody>
        </p:sp>
        <p:sp>
          <p:nvSpPr>
            <p:cNvPr id="601" name="Freeform: Shape 600">
              <a:extLst>
                <a:ext uri="{FF2B5EF4-FFF2-40B4-BE49-F238E27FC236}">
                  <a16:creationId xmlns:a16="http://schemas.microsoft.com/office/drawing/2014/main" id="{016D0B10-707E-44BA-9E1E-85BEA933A72B}"/>
                </a:ext>
              </a:extLst>
            </p:cNvPr>
            <p:cNvSpPr/>
            <p:nvPr/>
          </p:nvSpPr>
          <p:spPr>
            <a:xfrm>
              <a:off x="4839266" y="5606433"/>
              <a:ext cx="126016" cy="173475"/>
            </a:xfrm>
            <a:custGeom>
              <a:avLst/>
              <a:gdLst>
                <a:gd name="connsiteX0" fmla="*/ 45536 w 126016"/>
                <a:gd name="connsiteY0" fmla="*/ 0 h 173475"/>
                <a:gd name="connsiteX1" fmla="*/ 6188 w 126016"/>
                <a:gd name="connsiteY1" fmla="*/ 42919 h 173475"/>
                <a:gd name="connsiteX2" fmla="*/ 13344 w 126016"/>
                <a:gd name="connsiteY2" fmla="*/ 110877 h 173475"/>
                <a:gd name="connsiteX3" fmla="*/ 43755 w 126016"/>
                <a:gd name="connsiteY3" fmla="*/ 173475 h 173475"/>
                <a:gd name="connsiteX4" fmla="*/ 36601 w 126016"/>
                <a:gd name="connsiteY4" fmla="*/ 105518 h 173475"/>
                <a:gd name="connsiteX5" fmla="*/ 54486 w 126016"/>
                <a:gd name="connsiteY5" fmla="*/ 96571 h 173475"/>
                <a:gd name="connsiteX6" fmla="*/ 126016 w 126016"/>
                <a:gd name="connsiteY6" fmla="*/ 82263 h 173475"/>
                <a:gd name="connsiteX7" fmla="*/ 126016 w 126016"/>
                <a:gd name="connsiteY7" fmla="*/ 36364 h 173475"/>
                <a:gd name="connsiteX8" fmla="*/ 45536 w 126016"/>
                <a:gd name="connsiteY8" fmla="*/ 0 h 173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6016" h="173475">
                  <a:moveTo>
                    <a:pt x="45536" y="0"/>
                  </a:moveTo>
                  <a:cubicBezTo>
                    <a:pt x="45536" y="0"/>
                    <a:pt x="41961" y="37560"/>
                    <a:pt x="6188" y="42919"/>
                  </a:cubicBezTo>
                  <a:cubicBezTo>
                    <a:pt x="6188" y="42919"/>
                    <a:pt x="-11697" y="91212"/>
                    <a:pt x="13344" y="110877"/>
                  </a:cubicBezTo>
                  <a:cubicBezTo>
                    <a:pt x="13344" y="110877"/>
                    <a:pt x="63424" y="125185"/>
                    <a:pt x="43755" y="173475"/>
                  </a:cubicBezTo>
                  <a:cubicBezTo>
                    <a:pt x="43755" y="173475"/>
                    <a:pt x="68783" y="132338"/>
                    <a:pt x="36601" y="105518"/>
                  </a:cubicBezTo>
                  <a:cubicBezTo>
                    <a:pt x="36601" y="105518"/>
                    <a:pt x="29445" y="96571"/>
                    <a:pt x="54486" y="96571"/>
                  </a:cubicBezTo>
                  <a:cubicBezTo>
                    <a:pt x="54486" y="96571"/>
                    <a:pt x="111719" y="92994"/>
                    <a:pt x="126016" y="82263"/>
                  </a:cubicBezTo>
                  <a:lnTo>
                    <a:pt x="126016" y="36364"/>
                  </a:lnTo>
                  <a:cubicBezTo>
                    <a:pt x="126016" y="36364"/>
                    <a:pt x="92040" y="55443"/>
                    <a:pt x="45536" y="0"/>
                  </a:cubicBezTo>
                  <a:close/>
                </a:path>
              </a:pathLst>
            </a:custGeom>
            <a:solidFill>
              <a:srgbClr val="BC1014"/>
            </a:solidFill>
            <a:ln w="308" cap="flat">
              <a:noFill/>
              <a:prstDash val="solid"/>
              <a:miter/>
            </a:ln>
          </p:spPr>
          <p:txBody>
            <a:bodyPr rtlCol="0" anchor="ctr"/>
            <a:lstStyle/>
            <a:p>
              <a:endParaRPr lang="en-GB"/>
            </a:p>
          </p:txBody>
        </p:sp>
        <p:sp>
          <p:nvSpPr>
            <p:cNvPr id="602" name="Freeform: Shape 601">
              <a:extLst>
                <a:ext uri="{FF2B5EF4-FFF2-40B4-BE49-F238E27FC236}">
                  <a16:creationId xmlns:a16="http://schemas.microsoft.com/office/drawing/2014/main" id="{FFE615F2-E4BF-4F8A-8DB9-940ECCA5B833}"/>
                </a:ext>
              </a:extLst>
            </p:cNvPr>
            <p:cNvSpPr/>
            <p:nvPr/>
          </p:nvSpPr>
          <p:spPr>
            <a:xfrm>
              <a:off x="4786434" y="5881842"/>
              <a:ext cx="157391" cy="40333"/>
            </a:xfrm>
            <a:custGeom>
              <a:avLst/>
              <a:gdLst>
                <a:gd name="connsiteX0" fmla="*/ 0 w 157391"/>
                <a:gd name="connsiteY0" fmla="*/ 0 h 40333"/>
                <a:gd name="connsiteX1" fmla="*/ 157392 w 157391"/>
                <a:gd name="connsiteY1" fmla="*/ 12524 h 40333"/>
                <a:gd name="connsiteX2" fmla="*/ 119825 w 157391"/>
                <a:gd name="connsiteY2" fmla="*/ 39344 h 40333"/>
                <a:gd name="connsiteX3" fmla="*/ 51861 w 157391"/>
                <a:gd name="connsiteY3" fmla="*/ 5359 h 40333"/>
                <a:gd name="connsiteX4" fmla="*/ 0 w 157391"/>
                <a:gd name="connsiteY4" fmla="*/ 0 h 40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391" h="40333">
                  <a:moveTo>
                    <a:pt x="0" y="0"/>
                  </a:moveTo>
                  <a:cubicBezTo>
                    <a:pt x="0" y="0"/>
                    <a:pt x="134135" y="3578"/>
                    <a:pt x="157392" y="12524"/>
                  </a:cubicBezTo>
                  <a:cubicBezTo>
                    <a:pt x="157392" y="12524"/>
                    <a:pt x="157392" y="46497"/>
                    <a:pt x="119825" y="39344"/>
                  </a:cubicBezTo>
                  <a:cubicBezTo>
                    <a:pt x="119825" y="39344"/>
                    <a:pt x="135929" y="14308"/>
                    <a:pt x="51861" y="5359"/>
                  </a:cubicBezTo>
                  <a:lnTo>
                    <a:pt x="0" y="0"/>
                  </a:lnTo>
                  <a:close/>
                </a:path>
              </a:pathLst>
            </a:custGeom>
            <a:solidFill>
              <a:srgbClr val="000000"/>
            </a:solidFill>
            <a:ln w="308" cap="flat">
              <a:noFill/>
              <a:prstDash val="solid"/>
              <a:miter/>
            </a:ln>
          </p:spPr>
          <p:txBody>
            <a:bodyPr rtlCol="0" anchor="ctr"/>
            <a:lstStyle/>
            <a:p>
              <a:endParaRPr lang="en-GB"/>
            </a:p>
          </p:txBody>
        </p:sp>
        <p:sp>
          <p:nvSpPr>
            <p:cNvPr id="603" name="Freeform: Shape 602">
              <a:extLst>
                <a:ext uri="{FF2B5EF4-FFF2-40B4-BE49-F238E27FC236}">
                  <a16:creationId xmlns:a16="http://schemas.microsoft.com/office/drawing/2014/main" id="{A82DC03D-A8E6-4730-8FF5-8969CB4106EC}"/>
                </a:ext>
              </a:extLst>
            </p:cNvPr>
            <p:cNvSpPr/>
            <p:nvPr/>
          </p:nvSpPr>
          <p:spPr>
            <a:xfrm>
              <a:off x="4786434" y="5881842"/>
              <a:ext cx="157391" cy="40333"/>
            </a:xfrm>
            <a:custGeom>
              <a:avLst/>
              <a:gdLst>
                <a:gd name="connsiteX0" fmla="*/ 0 w 157391"/>
                <a:gd name="connsiteY0" fmla="*/ 0 h 40333"/>
                <a:gd name="connsiteX1" fmla="*/ 157392 w 157391"/>
                <a:gd name="connsiteY1" fmla="*/ 12524 h 40333"/>
                <a:gd name="connsiteX2" fmla="*/ 119825 w 157391"/>
                <a:gd name="connsiteY2" fmla="*/ 39344 h 40333"/>
                <a:gd name="connsiteX3" fmla="*/ 51861 w 157391"/>
                <a:gd name="connsiteY3" fmla="*/ 5359 h 40333"/>
                <a:gd name="connsiteX4" fmla="*/ 0 w 157391"/>
                <a:gd name="connsiteY4" fmla="*/ 0 h 40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391" h="40333">
                  <a:moveTo>
                    <a:pt x="0" y="0"/>
                  </a:moveTo>
                  <a:cubicBezTo>
                    <a:pt x="0" y="0"/>
                    <a:pt x="134135" y="3578"/>
                    <a:pt x="157392" y="12524"/>
                  </a:cubicBezTo>
                  <a:cubicBezTo>
                    <a:pt x="157392" y="12524"/>
                    <a:pt x="157392" y="46497"/>
                    <a:pt x="119825" y="39344"/>
                  </a:cubicBezTo>
                  <a:cubicBezTo>
                    <a:pt x="119825" y="39344"/>
                    <a:pt x="135929" y="14308"/>
                    <a:pt x="51861" y="5359"/>
                  </a:cubicBezTo>
                  <a:lnTo>
                    <a:pt x="0" y="0"/>
                  </a:lnTo>
                  <a:close/>
                </a:path>
              </a:pathLst>
            </a:custGeom>
            <a:noFill/>
            <a:ln w="2348" cap="flat">
              <a:solidFill>
                <a:srgbClr val="000000"/>
              </a:solidFill>
              <a:prstDash val="solid"/>
              <a:miter/>
            </a:ln>
          </p:spPr>
          <p:txBody>
            <a:bodyPr rtlCol="0" anchor="ctr"/>
            <a:lstStyle/>
            <a:p>
              <a:endParaRPr lang="en-GB"/>
            </a:p>
          </p:txBody>
        </p:sp>
        <p:sp>
          <p:nvSpPr>
            <p:cNvPr id="604" name="Freeform: Shape 603">
              <a:extLst>
                <a:ext uri="{FF2B5EF4-FFF2-40B4-BE49-F238E27FC236}">
                  <a16:creationId xmlns:a16="http://schemas.microsoft.com/office/drawing/2014/main" id="{657BDECD-C671-4D32-B73B-07FC851D6904}"/>
                </a:ext>
              </a:extLst>
            </p:cNvPr>
            <p:cNvSpPr/>
            <p:nvPr/>
          </p:nvSpPr>
          <p:spPr>
            <a:xfrm>
              <a:off x="4524112" y="5381098"/>
              <a:ext cx="64389" cy="414902"/>
            </a:xfrm>
            <a:custGeom>
              <a:avLst/>
              <a:gdLst>
                <a:gd name="connsiteX0" fmla="*/ 50079 w 64389"/>
                <a:gd name="connsiteY0" fmla="*/ 0 h 414902"/>
                <a:gd name="connsiteX1" fmla="*/ 7153 w 64389"/>
                <a:gd name="connsiteY1" fmla="*/ 109681 h 414902"/>
                <a:gd name="connsiteX2" fmla="*/ 26237 w 64389"/>
                <a:gd name="connsiteY2" fmla="*/ 228912 h 414902"/>
                <a:gd name="connsiteX3" fmla="*/ 0 w 64389"/>
                <a:gd name="connsiteY3" fmla="*/ 271831 h 414902"/>
                <a:gd name="connsiteX4" fmla="*/ 64389 w 64389"/>
                <a:gd name="connsiteY4" fmla="*/ 414903 h 414902"/>
                <a:gd name="connsiteX5" fmla="*/ 50079 w 64389"/>
                <a:gd name="connsiteY5" fmla="*/ 0 h 414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389" h="414902">
                  <a:moveTo>
                    <a:pt x="50079" y="0"/>
                  </a:moveTo>
                  <a:cubicBezTo>
                    <a:pt x="50079" y="0"/>
                    <a:pt x="2382" y="78688"/>
                    <a:pt x="7153" y="109681"/>
                  </a:cubicBezTo>
                  <a:cubicBezTo>
                    <a:pt x="7153" y="109681"/>
                    <a:pt x="21463" y="152603"/>
                    <a:pt x="26237" y="228912"/>
                  </a:cubicBezTo>
                  <a:cubicBezTo>
                    <a:pt x="26237" y="228912"/>
                    <a:pt x="14310" y="264678"/>
                    <a:pt x="0" y="271831"/>
                  </a:cubicBezTo>
                  <a:cubicBezTo>
                    <a:pt x="0" y="271831"/>
                    <a:pt x="52462" y="352902"/>
                    <a:pt x="64389" y="414903"/>
                  </a:cubicBezTo>
                  <a:lnTo>
                    <a:pt x="50079" y="0"/>
                  </a:lnTo>
                  <a:close/>
                </a:path>
              </a:pathLst>
            </a:custGeom>
            <a:solidFill>
              <a:srgbClr val="BC1014"/>
            </a:solidFill>
            <a:ln w="308" cap="flat">
              <a:noFill/>
              <a:prstDash val="solid"/>
              <a:miter/>
            </a:ln>
          </p:spPr>
          <p:txBody>
            <a:bodyPr rtlCol="0" anchor="ctr"/>
            <a:lstStyle/>
            <a:p>
              <a:endParaRPr lang="en-GB"/>
            </a:p>
          </p:txBody>
        </p:sp>
        <p:sp>
          <p:nvSpPr>
            <p:cNvPr id="605" name="Freeform: Shape 604">
              <a:extLst>
                <a:ext uri="{FF2B5EF4-FFF2-40B4-BE49-F238E27FC236}">
                  <a16:creationId xmlns:a16="http://schemas.microsoft.com/office/drawing/2014/main" id="{8F7ED08A-7F52-4759-ACAA-09513123DBEC}"/>
                </a:ext>
              </a:extLst>
            </p:cNvPr>
            <p:cNvSpPr/>
            <p:nvPr/>
          </p:nvSpPr>
          <p:spPr>
            <a:xfrm>
              <a:off x="4576278" y="5339070"/>
              <a:ext cx="26529" cy="564235"/>
            </a:xfrm>
            <a:custGeom>
              <a:avLst/>
              <a:gdLst>
                <a:gd name="connsiteX0" fmla="*/ 0 w 26529"/>
                <a:gd name="connsiteY0" fmla="*/ 0 h 564235"/>
                <a:gd name="connsiteX1" fmla="*/ 16994 w 26529"/>
                <a:gd name="connsiteY1" fmla="*/ 466466 h 564235"/>
                <a:gd name="connsiteX2" fmla="*/ 26530 w 26529"/>
                <a:gd name="connsiteY2" fmla="*/ 564236 h 564235"/>
              </a:gdLst>
              <a:ahLst/>
              <a:cxnLst>
                <a:cxn ang="0">
                  <a:pos x="connsiteX0" y="connsiteY0"/>
                </a:cxn>
                <a:cxn ang="0">
                  <a:pos x="connsiteX1" y="connsiteY1"/>
                </a:cxn>
                <a:cxn ang="0">
                  <a:pos x="connsiteX2" y="connsiteY2"/>
                </a:cxn>
              </a:cxnLst>
              <a:rect l="l" t="t" r="r" b="b"/>
              <a:pathLst>
                <a:path w="26529" h="564235">
                  <a:moveTo>
                    <a:pt x="0" y="0"/>
                  </a:moveTo>
                  <a:cubicBezTo>
                    <a:pt x="0" y="0"/>
                    <a:pt x="2685" y="411621"/>
                    <a:pt x="16994" y="466466"/>
                  </a:cubicBezTo>
                  <a:cubicBezTo>
                    <a:pt x="16994" y="466466"/>
                    <a:pt x="19377" y="547536"/>
                    <a:pt x="26530" y="564236"/>
                  </a:cubicBezTo>
                </a:path>
              </a:pathLst>
            </a:custGeom>
            <a:noFill/>
            <a:ln w="2348" cap="flat">
              <a:solidFill>
                <a:srgbClr val="FFFFFF"/>
              </a:solidFill>
              <a:prstDash val="solid"/>
              <a:miter/>
            </a:ln>
          </p:spPr>
          <p:txBody>
            <a:bodyPr rtlCol="0" anchor="ctr"/>
            <a:lstStyle/>
            <a:p>
              <a:endParaRPr lang="en-GB"/>
            </a:p>
          </p:txBody>
        </p:sp>
        <p:sp>
          <p:nvSpPr>
            <p:cNvPr id="606" name="Freeform: Shape 605">
              <a:extLst>
                <a:ext uri="{FF2B5EF4-FFF2-40B4-BE49-F238E27FC236}">
                  <a16:creationId xmlns:a16="http://schemas.microsoft.com/office/drawing/2014/main" id="{CEB3EAC0-8EB6-4C08-AF8C-7D108C71E6AB}"/>
                </a:ext>
              </a:extLst>
            </p:cNvPr>
            <p:cNvSpPr/>
            <p:nvPr/>
          </p:nvSpPr>
          <p:spPr>
            <a:xfrm>
              <a:off x="4662093" y="5188632"/>
              <a:ext cx="14639" cy="16281"/>
            </a:xfrm>
            <a:custGeom>
              <a:avLst/>
              <a:gdLst>
                <a:gd name="connsiteX0" fmla="*/ 7477 w 14639"/>
                <a:gd name="connsiteY0" fmla="*/ 16238 h 16281"/>
                <a:gd name="connsiteX1" fmla="*/ 14639 w 14639"/>
                <a:gd name="connsiteY1" fmla="*/ 9073 h 16281"/>
                <a:gd name="connsiteX2" fmla="*/ 7172 w 14639"/>
                <a:gd name="connsiteY2" fmla="*/ 62 h 16281"/>
                <a:gd name="connsiteX3" fmla="*/ 6 w 14639"/>
                <a:gd name="connsiteY3" fmla="*/ 7227 h 16281"/>
                <a:gd name="connsiteX4" fmla="*/ 7477 w 14639"/>
                <a:gd name="connsiteY4" fmla="*/ 16238 h 16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39" h="16281">
                  <a:moveTo>
                    <a:pt x="7477" y="16238"/>
                  </a:moveTo>
                  <a:cubicBezTo>
                    <a:pt x="11443" y="16694"/>
                    <a:pt x="14652" y="13489"/>
                    <a:pt x="14639" y="9073"/>
                  </a:cubicBezTo>
                  <a:cubicBezTo>
                    <a:pt x="14639" y="4660"/>
                    <a:pt x="11292" y="626"/>
                    <a:pt x="7172" y="62"/>
                  </a:cubicBezTo>
                  <a:cubicBezTo>
                    <a:pt x="3051" y="-492"/>
                    <a:pt x="-157" y="2716"/>
                    <a:pt x="6" y="7227"/>
                  </a:cubicBezTo>
                  <a:cubicBezTo>
                    <a:pt x="169" y="11748"/>
                    <a:pt x="3516" y="15782"/>
                    <a:pt x="7477" y="16238"/>
                  </a:cubicBezTo>
                  <a:close/>
                </a:path>
              </a:pathLst>
            </a:custGeom>
            <a:solidFill>
              <a:srgbClr val="C7C8CA"/>
            </a:solidFill>
            <a:ln w="308" cap="flat">
              <a:noFill/>
              <a:prstDash val="solid"/>
              <a:miter/>
            </a:ln>
          </p:spPr>
          <p:txBody>
            <a:bodyPr rtlCol="0" anchor="ctr"/>
            <a:lstStyle/>
            <a:p>
              <a:endParaRPr lang="en-GB"/>
            </a:p>
          </p:txBody>
        </p:sp>
        <p:sp>
          <p:nvSpPr>
            <p:cNvPr id="607" name="Freeform: Shape 606">
              <a:extLst>
                <a:ext uri="{FF2B5EF4-FFF2-40B4-BE49-F238E27FC236}">
                  <a16:creationId xmlns:a16="http://schemas.microsoft.com/office/drawing/2014/main" id="{3889E84E-BE70-4A4D-8BEA-82AC4279D877}"/>
                </a:ext>
              </a:extLst>
            </p:cNvPr>
            <p:cNvSpPr/>
            <p:nvPr/>
          </p:nvSpPr>
          <p:spPr>
            <a:xfrm>
              <a:off x="4662093" y="5188632"/>
              <a:ext cx="14639" cy="16281"/>
            </a:xfrm>
            <a:custGeom>
              <a:avLst/>
              <a:gdLst>
                <a:gd name="connsiteX0" fmla="*/ 7477 w 14639"/>
                <a:gd name="connsiteY0" fmla="*/ 16238 h 16281"/>
                <a:gd name="connsiteX1" fmla="*/ 14639 w 14639"/>
                <a:gd name="connsiteY1" fmla="*/ 9073 h 16281"/>
                <a:gd name="connsiteX2" fmla="*/ 7172 w 14639"/>
                <a:gd name="connsiteY2" fmla="*/ 62 h 16281"/>
                <a:gd name="connsiteX3" fmla="*/ 6 w 14639"/>
                <a:gd name="connsiteY3" fmla="*/ 7227 h 16281"/>
                <a:gd name="connsiteX4" fmla="*/ 7477 w 14639"/>
                <a:gd name="connsiteY4" fmla="*/ 16238 h 16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39" h="16281">
                  <a:moveTo>
                    <a:pt x="7477" y="16238"/>
                  </a:moveTo>
                  <a:cubicBezTo>
                    <a:pt x="11443" y="16694"/>
                    <a:pt x="14652" y="13489"/>
                    <a:pt x="14639" y="9073"/>
                  </a:cubicBezTo>
                  <a:cubicBezTo>
                    <a:pt x="14639" y="4660"/>
                    <a:pt x="11292" y="626"/>
                    <a:pt x="7172" y="62"/>
                  </a:cubicBezTo>
                  <a:cubicBezTo>
                    <a:pt x="3051" y="-492"/>
                    <a:pt x="-157" y="2716"/>
                    <a:pt x="6" y="7227"/>
                  </a:cubicBezTo>
                  <a:cubicBezTo>
                    <a:pt x="169" y="11748"/>
                    <a:pt x="3516" y="15782"/>
                    <a:pt x="7477" y="16238"/>
                  </a:cubicBezTo>
                  <a:close/>
                </a:path>
              </a:pathLst>
            </a:custGeom>
            <a:noFill/>
            <a:ln w="2348" cap="flat">
              <a:solidFill>
                <a:srgbClr val="000000"/>
              </a:solidFill>
              <a:prstDash val="solid"/>
              <a:miter/>
            </a:ln>
          </p:spPr>
          <p:txBody>
            <a:bodyPr rtlCol="0" anchor="ctr"/>
            <a:lstStyle/>
            <a:p>
              <a:endParaRPr lang="en-GB"/>
            </a:p>
          </p:txBody>
        </p:sp>
        <p:sp>
          <p:nvSpPr>
            <p:cNvPr id="608" name="Freeform: Shape 607">
              <a:extLst>
                <a:ext uri="{FF2B5EF4-FFF2-40B4-BE49-F238E27FC236}">
                  <a16:creationId xmlns:a16="http://schemas.microsoft.com/office/drawing/2014/main" id="{DAC63F07-DEE3-4822-A70B-F00FBC347B20}"/>
                </a:ext>
              </a:extLst>
            </p:cNvPr>
            <p:cNvSpPr/>
            <p:nvPr/>
          </p:nvSpPr>
          <p:spPr>
            <a:xfrm>
              <a:off x="4665956" y="5192511"/>
              <a:ext cx="6893" cy="7658"/>
            </a:xfrm>
            <a:custGeom>
              <a:avLst/>
              <a:gdLst>
                <a:gd name="connsiteX0" fmla="*/ 3524 w 6893"/>
                <a:gd name="connsiteY0" fmla="*/ 7636 h 7658"/>
                <a:gd name="connsiteX1" fmla="*/ 6893 w 6893"/>
                <a:gd name="connsiteY1" fmla="*/ 4267 h 7658"/>
                <a:gd name="connsiteX2" fmla="*/ 3383 w 6893"/>
                <a:gd name="connsiteY2" fmla="*/ 27 h 7658"/>
                <a:gd name="connsiteX3" fmla="*/ 1 w 6893"/>
                <a:gd name="connsiteY3" fmla="*/ 3398 h 7658"/>
                <a:gd name="connsiteX4" fmla="*/ 3524 w 6893"/>
                <a:gd name="connsiteY4" fmla="*/ 7636 h 76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93" h="7658">
                  <a:moveTo>
                    <a:pt x="3524" y="7636"/>
                  </a:moveTo>
                  <a:cubicBezTo>
                    <a:pt x="5413" y="7864"/>
                    <a:pt x="6927" y="6354"/>
                    <a:pt x="6893" y="4267"/>
                  </a:cubicBezTo>
                  <a:cubicBezTo>
                    <a:pt x="6871" y="2178"/>
                    <a:pt x="5296" y="277"/>
                    <a:pt x="3383" y="27"/>
                  </a:cubicBezTo>
                  <a:cubicBezTo>
                    <a:pt x="1456" y="-223"/>
                    <a:pt x="-54" y="1278"/>
                    <a:pt x="1" y="3398"/>
                  </a:cubicBezTo>
                  <a:cubicBezTo>
                    <a:pt x="54" y="5506"/>
                    <a:pt x="1632" y="7408"/>
                    <a:pt x="3524" y="7636"/>
                  </a:cubicBezTo>
                  <a:close/>
                </a:path>
              </a:pathLst>
            </a:custGeom>
            <a:solidFill>
              <a:srgbClr val="FFFFFF"/>
            </a:solidFill>
            <a:ln w="308" cap="flat">
              <a:noFill/>
              <a:prstDash val="solid"/>
              <a:miter/>
            </a:ln>
          </p:spPr>
          <p:txBody>
            <a:bodyPr rtlCol="0" anchor="ctr"/>
            <a:lstStyle/>
            <a:p>
              <a:endParaRPr lang="en-GB"/>
            </a:p>
          </p:txBody>
        </p:sp>
        <p:sp>
          <p:nvSpPr>
            <p:cNvPr id="609" name="Freeform: Shape 608">
              <a:extLst>
                <a:ext uri="{FF2B5EF4-FFF2-40B4-BE49-F238E27FC236}">
                  <a16:creationId xmlns:a16="http://schemas.microsoft.com/office/drawing/2014/main" id="{474FB653-011A-454D-9860-466F296A92EC}"/>
                </a:ext>
              </a:extLst>
            </p:cNvPr>
            <p:cNvSpPr/>
            <p:nvPr/>
          </p:nvSpPr>
          <p:spPr>
            <a:xfrm>
              <a:off x="4665956" y="5192511"/>
              <a:ext cx="6893" cy="7658"/>
            </a:xfrm>
            <a:custGeom>
              <a:avLst/>
              <a:gdLst>
                <a:gd name="connsiteX0" fmla="*/ 3524 w 6893"/>
                <a:gd name="connsiteY0" fmla="*/ 7636 h 7658"/>
                <a:gd name="connsiteX1" fmla="*/ 6893 w 6893"/>
                <a:gd name="connsiteY1" fmla="*/ 4267 h 7658"/>
                <a:gd name="connsiteX2" fmla="*/ 3383 w 6893"/>
                <a:gd name="connsiteY2" fmla="*/ 27 h 7658"/>
                <a:gd name="connsiteX3" fmla="*/ 1 w 6893"/>
                <a:gd name="connsiteY3" fmla="*/ 3398 h 7658"/>
                <a:gd name="connsiteX4" fmla="*/ 3524 w 6893"/>
                <a:gd name="connsiteY4" fmla="*/ 7636 h 76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93" h="7658">
                  <a:moveTo>
                    <a:pt x="3524" y="7636"/>
                  </a:moveTo>
                  <a:cubicBezTo>
                    <a:pt x="5413" y="7864"/>
                    <a:pt x="6927" y="6354"/>
                    <a:pt x="6893" y="4267"/>
                  </a:cubicBezTo>
                  <a:cubicBezTo>
                    <a:pt x="6871" y="2178"/>
                    <a:pt x="5296" y="277"/>
                    <a:pt x="3383" y="27"/>
                  </a:cubicBezTo>
                  <a:cubicBezTo>
                    <a:pt x="1456" y="-223"/>
                    <a:pt x="-54" y="1278"/>
                    <a:pt x="1" y="3398"/>
                  </a:cubicBezTo>
                  <a:cubicBezTo>
                    <a:pt x="54" y="5506"/>
                    <a:pt x="1632" y="7408"/>
                    <a:pt x="3524" y="7636"/>
                  </a:cubicBezTo>
                  <a:close/>
                </a:path>
              </a:pathLst>
            </a:custGeom>
            <a:noFill/>
            <a:ln w="2348" cap="flat">
              <a:solidFill>
                <a:srgbClr val="000000"/>
              </a:solidFill>
              <a:prstDash val="solid"/>
              <a:miter/>
            </a:ln>
          </p:spPr>
          <p:txBody>
            <a:bodyPr rtlCol="0" anchor="ctr"/>
            <a:lstStyle/>
            <a:p>
              <a:endParaRPr lang="en-GB"/>
            </a:p>
          </p:txBody>
        </p:sp>
        <p:sp>
          <p:nvSpPr>
            <p:cNvPr id="610" name="Freeform: Shape 609">
              <a:extLst>
                <a:ext uri="{FF2B5EF4-FFF2-40B4-BE49-F238E27FC236}">
                  <a16:creationId xmlns:a16="http://schemas.microsoft.com/office/drawing/2014/main" id="{F8654855-87CA-4AC1-92BC-A918767C34D2}"/>
                </a:ext>
              </a:extLst>
            </p:cNvPr>
            <p:cNvSpPr/>
            <p:nvPr/>
          </p:nvSpPr>
          <p:spPr>
            <a:xfrm>
              <a:off x="4567571" y="5896876"/>
              <a:ext cx="35239" cy="6423"/>
            </a:xfrm>
            <a:custGeom>
              <a:avLst/>
              <a:gdLst>
                <a:gd name="connsiteX0" fmla="*/ 0 w 35239"/>
                <a:gd name="connsiteY0" fmla="*/ 171 h 6423"/>
                <a:gd name="connsiteX1" fmla="*/ 35240 w 35239"/>
                <a:gd name="connsiteY1" fmla="*/ 6423 h 6423"/>
              </a:gdLst>
              <a:ahLst/>
              <a:cxnLst>
                <a:cxn ang="0">
                  <a:pos x="connsiteX0" y="connsiteY0"/>
                </a:cxn>
                <a:cxn ang="0">
                  <a:pos x="connsiteX1" y="connsiteY1"/>
                </a:cxn>
              </a:cxnLst>
              <a:rect l="l" t="t" r="r" b="b"/>
              <a:pathLst>
                <a:path w="35239" h="6423">
                  <a:moveTo>
                    <a:pt x="0" y="171"/>
                  </a:moveTo>
                  <a:cubicBezTo>
                    <a:pt x="0" y="171"/>
                    <a:pt x="10198" y="-1623"/>
                    <a:pt x="35240" y="6423"/>
                  </a:cubicBezTo>
                </a:path>
              </a:pathLst>
            </a:custGeom>
            <a:noFill/>
            <a:ln w="2348" cap="flat">
              <a:solidFill>
                <a:srgbClr val="FFFFFF"/>
              </a:solidFill>
              <a:prstDash val="solid"/>
              <a:miter/>
            </a:ln>
          </p:spPr>
          <p:txBody>
            <a:bodyPr rtlCol="0" anchor="ctr"/>
            <a:lstStyle/>
            <a:p>
              <a:endParaRPr lang="en-GB"/>
            </a:p>
          </p:txBody>
        </p:sp>
        <p:sp>
          <p:nvSpPr>
            <p:cNvPr id="611" name="Freeform: Shape 610">
              <a:extLst>
                <a:ext uri="{FF2B5EF4-FFF2-40B4-BE49-F238E27FC236}">
                  <a16:creationId xmlns:a16="http://schemas.microsoft.com/office/drawing/2014/main" id="{6D3A0D7C-94CF-465C-95BA-DE3BA3EBBBEA}"/>
                </a:ext>
              </a:extLst>
            </p:cNvPr>
            <p:cNvSpPr/>
            <p:nvPr/>
          </p:nvSpPr>
          <p:spPr>
            <a:xfrm>
              <a:off x="4407258" y="5102111"/>
              <a:ext cx="177671" cy="219072"/>
            </a:xfrm>
            <a:custGeom>
              <a:avLst/>
              <a:gdLst>
                <a:gd name="connsiteX0" fmla="*/ 93604 w 177671"/>
                <a:gd name="connsiteY0" fmla="*/ 0 h 219072"/>
                <a:gd name="connsiteX1" fmla="*/ 50079 w 177671"/>
                <a:gd name="connsiteY1" fmla="*/ 50075 h 219072"/>
                <a:gd name="connsiteX2" fmla="*/ 0 w 177671"/>
                <a:gd name="connsiteY2" fmla="*/ 88223 h 219072"/>
                <a:gd name="connsiteX3" fmla="*/ 44122 w 177671"/>
                <a:gd name="connsiteY3" fmla="*/ 91798 h 219072"/>
                <a:gd name="connsiteX4" fmla="*/ 64389 w 177671"/>
                <a:gd name="connsiteY4" fmla="*/ 98954 h 219072"/>
                <a:gd name="connsiteX5" fmla="*/ 54854 w 177671"/>
                <a:gd name="connsiteY5" fmla="*/ 119228 h 219072"/>
                <a:gd name="connsiteX6" fmla="*/ 83470 w 177671"/>
                <a:gd name="connsiteY6" fmla="*/ 151420 h 219072"/>
                <a:gd name="connsiteX7" fmla="*/ 169920 w 177671"/>
                <a:gd name="connsiteY7" fmla="*/ 219072 h 219072"/>
                <a:gd name="connsiteX8" fmla="*/ 177671 w 177671"/>
                <a:gd name="connsiteY8" fmla="*/ 193143 h 219072"/>
                <a:gd name="connsiteX9" fmla="*/ 94201 w 177671"/>
                <a:gd name="connsiteY9" fmla="*/ 65576 h 219072"/>
                <a:gd name="connsiteX10" fmla="*/ 93604 w 177671"/>
                <a:gd name="connsiteY10" fmla="*/ 0 h 219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7671" h="219072">
                  <a:moveTo>
                    <a:pt x="93604" y="0"/>
                  </a:moveTo>
                  <a:cubicBezTo>
                    <a:pt x="93604" y="0"/>
                    <a:pt x="59627" y="20265"/>
                    <a:pt x="50079" y="50075"/>
                  </a:cubicBezTo>
                  <a:cubicBezTo>
                    <a:pt x="50079" y="50075"/>
                    <a:pt x="13123" y="69153"/>
                    <a:pt x="0" y="88223"/>
                  </a:cubicBezTo>
                  <a:cubicBezTo>
                    <a:pt x="0" y="88223"/>
                    <a:pt x="35773" y="87037"/>
                    <a:pt x="44122" y="91798"/>
                  </a:cubicBezTo>
                  <a:cubicBezTo>
                    <a:pt x="44122" y="91798"/>
                    <a:pt x="62007" y="86439"/>
                    <a:pt x="64389" y="98954"/>
                  </a:cubicBezTo>
                  <a:cubicBezTo>
                    <a:pt x="64389" y="98954"/>
                    <a:pt x="64389" y="115650"/>
                    <a:pt x="54854" y="119228"/>
                  </a:cubicBezTo>
                  <a:cubicBezTo>
                    <a:pt x="54854" y="119228"/>
                    <a:pt x="78696" y="141873"/>
                    <a:pt x="83470" y="151420"/>
                  </a:cubicBezTo>
                  <a:cubicBezTo>
                    <a:pt x="83470" y="151420"/>
                    <a:pt x="128177" y="178533"/>
                    <a:pt x="169920" y="219072"/>
                  </a:cubicBezTo>
                  <a:lnTo>
                    <a:pt x="177671" y="193143"/>
                  </a:lnTo>
                  <a:cubicBezTo>
                    <a:pt x="177671" y="193143"/>
                    <a:pt x="95388" y="73915"/>
                    <a:pt x="94201" y="65576"/>
                  </a:cubicBezTo>
                  <a:cubicBezTo>
                    <a:pt x="94201" y="65576"/>
                    <a:pt x="78696" y="35766"/>
                    <a:pt x="93604" y="0"/>
                  </a:cubicBezTo>
                  <a:close/>
                </a:path>
              </a:pathLst>
            </a:custGeom>
            <a:solidFill>
              <a:srgbClr val="BC1014"/>
            </a:solidFill>
            <a:ln w="308" cap="flat">
              <a:noFill/>
              <a:prstDash val="solid"/>
              <a:miter/>
            </a:ln>
          </p:spPr>
          <p:txBody>
            <a:bodyPr rtlCol="0" anchor="ctr"/>
            <a:lstStyle/>
            <a:p>
              <a:endParaRPr lang="en-GB"/>
            </a:p>
          </p:txBody>
        </p:sp>
        <p:sp>
          <p:nvSpPr>
            <p:cNvPr id="612" name="Freeform: Shape 611">
              <a:extLst>
                <a:ext uri="{FF2B5EF4-FFF2-40B4-BE49-F238E27FC236}">
                  <a16:creationId xmlns:a16="http://schemas.microsoft.com/office/drawing/2014/main" id="{057D2806-46D1-4B61-9716-E3021B7C9AA9}"/>
                </a:ext>
              </a:extLst>
            </p:cNvPr>
            <p:cNvSpPr/>
            <p:nvPr/>
          </p:nvSpPr>
          <p:spPr>
            <a:xfrm>
              <a:off x="4479158" y="5210257"/>
              <a:ext cx="14642" cy="16281"/>
            </a:xfrm>
            <a:custGeom>
              <a:avLst/>
              <a:gdLst>
                <a:gd name="connsiteX0" fmla="*/ 7477 w 14642"/>
                <a:gd name="connsiteY0" fmla="*/ 16238 h 16281"/>
                <a:gd name="connsiteX1" fmla="*/ 14642 w 14642"/>
                <a:gd name="connsiteY1" fmla="*/ 9074 h 16281"/>
                <a:gd name="connsiteX2" fmla="*/ 7172 w 14642"/>
                <a:gd name="connsiteY2" fmla="*/ 63 h 16281"/>
                <a:gd name="connsiteX3" fmla="*/ 6 w 14642"/>
                <a:gd name="connsiteY3" fmla="*/ 7224 h 16281"/>
                <a:gd name="connsiteX4" fmla="*/ 7477 w 14642"/>
                <a:gd name="connsiteY4" fmla="*/ 16238 h 16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42" h="16281">
                  <a:moveTo>
                    <a:pt x="7477" y="16238"/>
                  </a:moveTo>
                  <a:cubicBezTo>
                    <a:pt x="11446" y="16695"/>
                    <a:pt x="14652" y="13486"/>
                    <a:pt x="14642" y="9074"/>
                  </a:cubicBezTo>
                  <a:cubicBezTo>
                    <a:pt x="14642" y="4661"/>
                    <a:pt x="11292" y="627"/>
                    <a:pt x="7172" y="63"/>
                  </a:cubicBezTo>
                  <a:cubicBezTo>
                    <a:pt x="3051" y="-492"/>
                    <a:pt x="-157" y="2704"/>
                    <a:pt x="6" y="7224"/>
                  </a:cubicBezTo>
                  <a:cubicBezTo>
                    <a:pt x="169" y="11748"/>
                    <a:pt x="3507" y="15782"/>
                    <a:pt x="7477" y="16238"/>
                  </a:cubicBezTo>
                  <a:close/>
                </a:path>
              </a:pathLst>
            </a:custGeom>
            <a:solidFill>
              <a:srgbClr val="C7C8CA"/>
            </a:solidFill>
            <a:ln w="308" cap="flat">
              <a:noFill/>
              <a:prstDash val="solid"/>
              <a:miter/>
            </a:ln>
          </p:spPr>
          <p:txBody>
            <a:bodyPr rtlCol="0" anchor="ctr"/>
            <a:lstStyle/>
            <a:p>
              <a:endParaRPr lang="en-GB"/>
            </a:p>
          </p:txBody>
        </p:sp>
        <p:sp>
          <p:nvSpPr>
            <p:cNvPr id="613" name="Freeform: Shape 612">
              <a:extLst>
                <a:ext uri="{FF2B5EF4-FFF2-40B4-BE49-F238E27FC236}">
                  <a16:creationId xmlns:a16="http://schemas.microsoft.com/office/drawing/2014/main" id="{FB31F774-B8AE-40CA-AF20-A2433E77FA4C}"/>
                </a:ext>
              </a:extLst>
            </p:cNvPr>
            <p:cNvSpPr/>
            <p:nvPr/>
          </p:nvSpPr>
          <p:spPr>
            <a:xfrm>
              <a:off x="4479158" y="5210257"/>
              <a:ext cx="14642" cy="16281"/>
            </a:xfrm>
            <a:custGeom>
              <a:avLst/>
              <a:gdLst>
                <a:gd name="connsiteX0" fmla="*/ 7477 w 14642"/>
                <a:gd name="connsiteY0" fmla="*/ 16238 h 16281"/>
                <a:gd name="connsiteX1" fmla="*/ 14642 w 14642"/>
                <a:gd name="connsiteY1" fmla="*/ 9074 h 16281"/>
                <a:gd name="connsiteX2" fmla="*/ 7172 w 14642"/>
                <a:gd name="connsiteY2" fmla="*/ 63 h 16281"/>
                <a:gd name="connsiteX3" fmla="*/ 6 w 14642"/>
                <a:gd name="connsiteY3" fmla="*/ 7224 h 16281"/>
                <a:gd name="connsiteX4" fmla="*/ 7477 w 14642"/>
                <a:gd name="connsiteY4" fmla="*/ 16238 h 16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42" h="16281">
                  <a:moveTo>
                    <a:pt x="7477" y="16238"/>
                  </a:moveTo>
                  <a:cubicBezTo>
                    <a:pt x="11446" y="16695"/>
                    <a:pt x="14652" y="13486"/>
                    <a:pt x="14642" y="9074"/>
                  </a:cubicBezTo>
                  <a:cubicBezTo>
                    <a:pt x="14642" y="4661"/>
                    <a:pt x="11292" y="627"/>
                    <a:pt x="7172" y="63"/>
                  </a:cubicBezTo>
                  <a:cubicBezTo>
                    <a:pt x="3051" y="-492"/>
                    <a:pt x="-157" y="2704"/>
                    <a:pt x="6" y="7224"/>
                  </a:cubicBezTo>
                  <a:cubicBezTo>
                    <a:pt x="169" y="11748"/>
                    <a:pt x="3507" y="15782"/>
                    <a:pt x="7477" y="16238"/>
                  </a:cubicBezTo>
                  <a:close/>
                </a:path>
              </a:pathLst>
            </a:custGeom>
            <a:noFill/>
            <a:ln w="2348" cap="flat">
              <a:solidFill>
                <a:srgbClr val="000000"/>
              </a:solidFill>
              <a:prstDash val="solid"/>
              <a:miter/>
            </a:ln>
          </p:spPr>
          <p:txBody>
            <a:bodyPr rtlCol="0" anchor="ctr"/>
            <a:lstStyle/>
            <a:p>
              <a:endParaRPr lang="en-GB"/>
            </a:p>
          </p:txBody>
        </p:sp>
        <p:sp>
          <p:nvSpPr>
            <p:cNvPr id="614" name="Freeform: Shape 613">
              <a:extLst>
                <a:ext uri="{FF2B5EF4-FFF2-40B4-BE49-F238E27FC236}">
                  <a16:creationId xmlns:a16="http://schemas.microsoft.com/office/drawing/2014/main" id="{CA9D38B1-31A1-4A30-999C-B0CE8606309C}"/>
                </a:ext>
              </a:extLst>
            </p:cNvPr>
            <p:cNvSpPr/>
            <p:nvPr/>
          </p:nvSpPr>
          <p:spPr>
            <a:xfrm>
              <a:off x="4483021" y="5214132"/>
              <a:ext cx="6896" cy="7661"/>
            </a:xfrm>
            <a:custGeom>
              <a:avLst/>
              <a:gdLst>
                <a:gd name="connsiteX0" fmla="*/ 3524 w 6896"/>
                <a:gd name="connsiteY0" fmla="*/ 7639 h 7661"/>
                <a:gd name="connsiteX1" fmla="*/ 6896 w 6896"/>
                <a:gd name="connsiteY1" fmla="*/ 4267 h 7661"/>
                <a:gd name="connsiteX2" fmla="*/ 3385 w 6896"/>
                <a:gd name="connsiteY2" fmla="*/ 27 h 7661"/>
                <a:gd name="connsiteX3" fmla="*/ 1 w 6896"/>
                <a:gd name="connsiteY3" fmla="*/ 3398 h 7661"/>
                <a:gd name="connsiteX4" fmla="*/ 3524 w 6896"/>
                <a:gd name="connsiteY4" fmla="*/ 7639 h 7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96" h="7661">
                  <a:moveTo>
                    <a:pt x="3524" y="7639"/>
                  </a:moveTo>
                  <a:cubicBezTo>
                    <a:pt x="5416" y="7867"/>
                    <a:pt x="6930" y="6354"/>
                    <a:pt x="6896" y="4267"/>
                  </a:cubicBezTo>
                  <a:cubicBezTo>
                    <a:pt x="6874" y="2181"/>
                    <a:pt x="5296" y="276"/>
                    <a:pt x="3385" y="27"/>
                  </a:cubicBezTo>
                  <a:cubicBezTo>
                    <a:pt x="1459" y="-223"/>
                    <a:pt x="-51" y="1290"/>
                    <a:pt x="1" y="3398"/>
                  </a:cubicBezTo>
                  <a:cubicBezTo>
                    <a:pt x="57" y="5506"/>
                    <a:pt x="1635" y="7411"/>
                    <a:pt x="3524" y="7639"/>
                  </a:cubicBezTo>
                  <a:close/>
                </a:path>
              </a:pathLst>
            </a:custGeom>
            <a:solidFill>
              <a:srgbClr val="FFFFFF"/>
            </a:solidFill>
            <a:ln w="308" cap="flat">
              <a:noFill/>
              <a:prstDash val="solid"/>
              <a:miter/>
            </a:ln>
          </p:spPr>
          <p:txBody>
            <a:bodyPr rtlCol="0" anchor="ctr"/>
            <a:lstStyle/>
            <a:p>
              <a:endParaRPr lang="en-GB"/>
            </a:p>
          </p:txBody>
        </p:sp>
        <p:sp>
          <p:nvSpPr>
            <p:cNvPr id="615" name="Freeform: Shape 614">
              <a:extLst>
                <a:ext uri="{FF2B5EF4-FFF2-40B4-BE49-F238E27FC236}">
                  <a16:creationId xmlns:a16="http://schemas.microsoft.com/office/drawing/2014/main" id="{06A59489-2CE2-4E69-B4DC-01C6F63CAAD8}"/>
                </a:ext>
              </a:extLst>
            </p:cNvPr>
            <p:cNvSpPr/>
            <p:nvPr/>
          </p:nvSpPr>
          <p:spPr>
            <a:xfrm>
              <a:off x="4483021" y="5214132"/>
              <a:ext cx="6896" cy="7661"/>
            </a:xfrm>
            <a:custGeom>
              <a:avLst/>
              <a:gdLst>
                <a:gd name="connsiteX0" fmla="*/ 3524 w 6896"/>
                <a:gd name="connsiteY0" fmla="*/ 7639 h 7661"/>
                <a:gd name="connsiteX1" fmla="*/ 6896 w 6896"/>
                <a:gd name="connsiteY1" fmla="*/ 4267 h 7661"/>
                <a:gd name="connsiteX2" fmla="*/ 3385 w 6896"/>
                <a:gd name="connsiteY2" fmla="*/ 27 h 7661"/>
                <a:gd name="connsiteX3" fmla="*/ 1 w 6896"/>
                <a:gd name="connsiteY3" fmla="*/ 3398 h 7661"/>
                <a:gd name="connsiteX4" fmla="*/ 3524 w 6896"/>
                <a:gd name="connsiteY4" fmla="*/ 7639 h 7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96" h="7661">
                  <a:moveTo>
                    <a:pt x="3524" y="7639"/>
                  </a:moveTo>
                  <a:cubicBezTo>
                    <a:pt x="5416" y="7867"/>
                    <a:pt x="6930" y="6354"/>
                    <a:pt x="6896" y="4267"/>
                  </a:cubicBezTo>
                  <a:cubicBezTo>
                    <a:pt x="6874" y="2181"/>
                    <a:pt x="5296" y="276"/>
                    <a:pt x="3385" y="27"/>
                  </a:cubicBezTo>
                  <a:cubicBezTo>
                    <a:pt x="1459" y="-223"/>
                    <a:pt x="-51" y="1290"/>
                    <a:pt x="1" y="3398"/>
                  </a:cubicBezTo>
                  <a:cubicBezTo>
                    <a:pt x="57" y="5506"/>
                    <a:pt x="1635" y="7411"/>
                    <a:pt x="3524" y="7639"/>
                  </a:cubicBezTo>
                  <a:close/>
                </a:path>
              </a:pathLst>
            </a:custGeom>
            <a:noFill/>
            <a:ln w="2348" cap="flat">
              <a:solidFill>
                <a:srgbClr val="000000"/>
              </a:solidFill>
              <a:prstDash val="solid"/>
              <a:miter/>
            </a:ln>
          </p:spPr>
          <p:txBody>
            <a:bodyPr rtlCol="0" anchor="ctr"/>
            <a:lstStyle/>
            <a:p>
              <a:endParaRPr lang="en-GB"/>
            </a:p>
          </p:txBody>
        </p:sp>
        <p:sp>
          <p:nvSpPr>
            <p:cNvPr id="616" name="Freeform: Shape 615">
              <a:extLst>
                <a:ext uri="{FF2B5EF4-FFF2-40B4-BE49-F238E27FC236}">
                  <a16:creationId xmlns:a16="http://schemas.microsoft.com/office/drawing/2014/main" id="{FB367FA2-DA76-4B44-8A47-E74A6D865623}"/>
                </a:ext>
              </a:extLst>
            </p:cNvPr>
            <p:cNvSpPr/>
            <p:nvPr/>
          </p:nvSpPr>
          <p:spPr>
            <a:xfrm>
              <a:off x="4708409" y="5922489"/>
              <a:ext cx="247156" cy="169459"/>
            </a:xfrm>
            <a:custGeom>
              <a:avLst/>
              <a:gdLst>
                <a:gd name="connsiteX0" fmla="*/ 76416 w 247156"/>
                <a:gd name="connsiteY0" fmla="*/ 3581 h 169459"/>
                <a:gd name="connsiteX1" fmla="*/ 55292 w 247156"/>
                <a:gd name="connsiteY1" fmla="*/ 47459 h 169459"/>
                <a:gd name="connsiteX2" fmla="*/ 34 w 247156"/>
                <a:gd name="connsiteY2" fmla="*/ 151454 h 169459"/>
                <a:gd name="connsiteX3" fmla="*/ 32534 w 247156"/>
                <a:gd name="connsiteY3" fmla="*/ 157957 h 169459"/>
                <a:gd name="connsiteX4" fmla="*/ 43907 w 247156"/>
                <a:gd name="connsiteY4" fmla="*/ 140083 h 169459"/>
                <a:gd name="connsiteX5" fmla="*/ 66664 w 247156"/>
                <a:gd name="connsiteY5" fmla="*/ 133583 h 169459"/>
                <a:gd name="connsiteX6" fmla="*/ 107294 w 247156"/>
                <a:gd name="connsiteY6" fmla="*/ 89706 h 169459"/>
                <a:gd name="connsiteX7" fmla="*/ 126800 w 247156"/>
                <a:gd name="connsiteY7" fmla="*/ 81583 h 169459"/>
                <a:gd name="connsiteX8" fmla="*/ 123549 w 247156"/>
                <a:gd name="connsiteY8" fmla="*/ 92954 h 169459"/>
                <a:gd name="connsiteX9" fmla="*/ 186924 w 247156"/>
                <a:gd name="connsiteY9" fmla="*/ 141704 h 169459"/>
                <a:gd name="connsiteX10" fmla="*/ 198309 w 247156"/>
                <a:gd name="connsiteY10" fmla="*/ 136832 h 169459"/>
                <a:gd name="connsiteX11" fmla="*/ 227557 w 247156"/>
                <a:gd name="connsiteY11" fmla="*/ 130332 h 169459"/>
                <a:gd name="connsiteX12" fmla="*/ 229188 w 247156"/>
                <a:gd name="connsiteY12" fmla="*/ 105959 h 169459"/>
                <a:gd name="connsiteX13" fmla="*/ 247060 w 247156"/>
                <a:gd name="connsiteY13" fmla="*/ 83204 h 169459"/>
                <a:gd name="connsiteX14" fmla="*/ 203179 w 247156"/>
                <a:gd name="connsiteY14" fmla="*/ 32836 h 169459"/>
                <a:gd name="connsiteX15" fmla="*/ 218619 w 247156"/>
                <a:gd name="connsiteY15" fmla="*/ 32019 h 169459"/>
                <a:gd name="connsiteX16" fmla="*/ 240560 w 247156"/>
                <a:gd name="connsiteY16" fmla="*/ 27955 h 169459"/>
                <a:gd name="connsiteX17" fmla="*/ 230806 w 247156"/>
                <a:gd name="connsiteY17" fmla="*/ 330 h 169459"/>
                <a:gd name="connsiteX18" fmla="*/ 76416 w 247156"/>
                <a:gd name="connsiteY18" fmla="*/ 3581 h 169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7156" h="169459">
                  <a:moveTo>
                    <a:pt x="76416" y="3581"/>
                  </a:moveTo>
                  <a:cubicBezTo>
                    <a:pt x="76416" y="3581"/>
                    <a:pt x="48789" y="1961"/>
                    <a:pt x="55292" y="47459"/>
                  </a:cubicBezTo>
                  <a:cubicBezTo>
                    <a:pt x="55292" y="47459"/>
                    <a:pt x="-1596" y="140083"/>
                    <a:pt x="34" y="151454"/>
                  </a:cubicBezTo>
                  <a:cubicBezTo>
                    <a:pt x="34" y="151454"/>
                    <a:pt x="3286" y="187202"/>
                    <a:pt x="32534" y="157957"/>
                  </a:cubicBezTo>
                  <a:lnTo>
                    <a:pt x="43907" y="140083"/>
                  </a:lnTo>
                  <a:cubicBezTo>
                    <a:pt x="43907" y="140083"/>
                    <a:pt x="48789" y="157957"/>
                    <a:pt x="66664" y="133583"/>
                  </a:cubicBezTo>
                  <a:lnTo>
                    <a:pt x="107294" y="89706"/>
                  </a:lnTo>
                  <a:lnTo>
                    <a:pt x="126800" y="81583"/>
                  </a:lnTo>
                  <a:lnTo>
                    <a:pt x="123549" y="92954"/>
                  </a:lnTo>
                  <a:cubicBezTo>
                    <a:pt x="123549" y="92954"/>
                    <a:pt x="157679" y="135201"/>
                    <a:pt x="186924" y="141704"/>
                  </a:cubicBezTo>
                  <a:lnTo>
                    <a:pt x="198309" y="136832"/>
                  </a:lnTo>
                  <a:cubicBezTo>
                    <a:pt x="198309" y="136832"/>
                    <a:pt x="219433" y="144955"/>
                    <a:pt x="227557" y="130332"/>
                  </a:cubicBezTo>
                  <a:cubicBezTo>
                    <a:pt x="235688" y="115710"/>
                    <a:pt x="229188" y="105959"/>
                    <a:pt x="229188" y="105959"/>
                  </a:cubicBezTo>
                  <a:cubicBezTo>
                    <a:pt x="229188" y="105959"/>
                    <a:pt x="248681" y="101087"/>
                    <a:pt x="247060" y="83204"/>
                  </a:cubicBezTo>
                  <a:cubicBezTo>
                    <a:pt x="247060" y="83204"/>
                    <a:pt x="188644" y="40097"/>
                    <a:pt x="203179" y="32836"/>
                  </a:cubicBezTo>
                  <a:cubicBezTo>
                    <a:pt x="214551" y="27138"/>
                    <a:pt x="218619" y="32019"/>
                    <a:pt x="218619" y="32019"/>
                  </a:cubicBezTo>
                  <a:cubicBezTo>
                    <a:pt x="218619" y="32019"/>
                    <a:pt x="234057" y="39326"/>
                    <a:pt x="240560" y="27955"/>
                  </a:cubicBezTo>
                  <a:cubicBezTo>
                    <a:pt x="247060" y="16583"/>
                    <a:pt x="247060" y="1961"/>
                    <a:pt x="230806" y="330"/>
                  </a:cubicBezTo>
                  <a:cubicBezTo>
                    <a:pt x="214551" y="-1291"/>
                    <a:pt x="76416" y="3581"/>
                    <a:pt x="76416" y="3581"/>
                  </a:cubicBezTo>
                  <a:close/>
                </a:path>
              </a:pathLst>
            </a:custGeom>
            <a:solidFill>
              <a:srgbClr val="595959"/>
            </a:solidFill>
            <a:ln w="308" cap="flat">
              <a:noFill/>
              <a:prstDash val="solid"/>
              <a:miter/>
            </a:ln>
          </p:spPr>
          <p:txBody>
            <a:bodyPr rtlCol="0" anchor="ctr"/>
            <a:lstStyle/>
            <a:p>
              <a:endParaRPr lang="en-GB"/>
            </a:p>
          </p:txBody>
        </p:sp>
        <p:sp>
          <p:nvSpPr>
            <p:cNvPr id="617" name="Freeform: Shape 616">
              <a:extLst>
                <a:ext uri="{FF2B5EF4-FFF2-40B4-BE49-F238E27FC236}">
                  <a16:creationId xmlns:a16="http://schemas.microsoft.com/office/drawing/2014/main" id="{2650DD78-3F76-44FE-8D6C-8D7A81F82445}"/>
                </a:ext>
              </a:extLst>
            </p:cNvPr>
            <p:cNvSpPr/>
            <p:nvPr/>
          </p:nvSpPr>
          <p:spPr>
            <a:xfrm>
              <a:off x="4766946" y="5885444"/>
              <a:ext cx="147085" cy="134883"/>
            </a:xfrm>
            <a:custGeom>
              <a:avLst/>
              <a:gdLst>
                <a:gd name="connsiteX0" fmla="*/ 43882 w 147085"/>
                <a:gd name="connsiteY0" fmla="*/ 0 h 134883"/>
                <a:gd name="connsiteX1" fmla="*/ 22757 w 147085"/>
                <a:gd name="connsiteY1" fmla="*/ 40626 h 134883"/>
                <a:gd name="connsiteX2" fmla="*/ 8938 w 147085"/>
                <a:gd name="connsiteY2" fmla="*/ 64186 h 134883"/>
                <a:gd name="connsiteX3" fmla="*/ 0 w 147085"/>
                <a:gd name="connsiteY3" fmla="*/ 76371 h 134883"/>
                <a:gd name="connsiteX4" fmla="*/ 21124 w 147085"/>
                <a:gd name="connsiteY4" fmla="*/ 78001 h 134883"/>
                <a:gd name="connsiteX5" fmla="*/ 43882 w 147085"/>
                <a:gd name="connsiteY5" fmla="*/ 53628 h 134883"/>
                <a:gd name="connsiteX6" fmla="*/ 63388 w 147085"/>
                <a:gd name="connsiteY6" fmla="*/ 64999 h 134883"/>
                <a:gd name="connsiteX7" fmla="*/ 48751 w 147085"/>
                <a:gd name="connsiteY7" fmla="*/ 126751 h 134883"/>
                <a:gd name="connsiteX8" fmla="*/ 56885 w 147085"/>
                <a:gd name="connsiteY8" fmla="*/ 134883 h 134883"/>
                <a:gd name="connsiteX9" fmla="*/ 71509 w 147085"/>
                <a:gd name="connsiteY9" fmla="*/ 125120 h 134883"/>
                <a:gd name="connsiteX10" fmla="*/ 84512 w 147085"/>
                <a:gd name="connsiteY10" fmla="*/ 118630 h 134883"/>
                <a:gd name="connsiteX11" fmla="*/ 95884 w 147085"/>
                <a:gd name="connsiteY11" fmla="*/ 113749 h 134883"/>
                <a:gd name="connsiteX12" fmla="*/ 117011 w 147085"/>
                <a:gd name="connsiteY12" fmla="*/ 105626 h 134883"/>
                <a:gd name="connsiteX13" fmla="*/ 131645 w 147085"/>
                <a:gd name="connsiteY13" fmla="*/ 75558 h 134883"/>
                <a:gd name="connsiteX14" fmla="*/ 143017 w 147085"/>
                <a:gd name="connsiteY14" fmla="*/ 53628 h 134883"/>
                <a:gd name="connsiteX15" fmla="*/ 147086 w 147085"/>
                <a:gd name="connsiteY15" fmla="*/ 20306 h 134883"/>
                <a:gd name="connsiteX16" fmla="*/ 85057 w 147085"/>
                <a:gd name="connsiteY16" fmla="*/ 2164 h 134883"/>
                <a:gd name="connsiteX17" fmla="*/ 43882 w 147085"/>
                <a:gd name="connsiteY17" fmla="*/ 0 h 134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085" h="134883">
                  <a:moveTo>
                    <a:pt x="43882" y="0"/>
                  </a:moveTo>
                  <a:cubicBezTo>
                    <a:pt x="43882" y="0"/>
                    <a:pt x="28444" y="16253"/>
                    <a:pt x="22757" y="40626"/>
                  </a:cubicBezTo>
                  <a:cubicBezTo>
                    <a:pt x="22757" y="40626"/>
                    <a:pt x="8938" y="56062"/>
                    <a:pt x="8938" y="64186"/>
                  </a:cubicBezTo>
                  <a:cubicBezTo>
                    <a:pt x="8938" y="64186"/>
                    <a:pt x="6503" y="69872"/>
                    <a:pt x="0" y="76371"/>
                  </a:cubicBezTo>
                  <a:cubicBezTo>
                    <a:pt x="0" y="76371"/>
                    <a:pt x="1630" y="90994"/>
                    <a:pt x="21124" y="78001"/>
                  </a:cubicBezTo>
                  <a:cubicBezTo>
                    <a:pt x="21124" y="78001"/>
                    <a:pt x="34130" y="53628"/>
                    <a:pt x="43882" y="53628"/>
                  </a:cubicBezTo>
                  <a:cubicBezTo>
                    <a:pt x="43882" y="53628"/>
                    <a:pt x="64192" y="46312"/>
                    <a:pt x="63388" y="64999"/>
                  </a:cubicBezTo>
                  <a:cubicBezTo>
                    <a:pt x="63388" y="64999"/>
                    <a:pt x="73139" y="110498"/>
                    <a:pt x="48751" y="126751"/>
                  </a:cubicBezTo>
                  <a:cubicBezTo>
                    <a:pt x="48751" y="126751"/>
                    <a:pt x="45503" y="134883"/>
                    <a:pt x="56885" y="134883"/>
                  </a:cubicBezTo>
                  <a:cubicBezTo>
                    <a:pt x="56885" y="134883"/>
                    <a:pt x="66639" y="130002"/>
                    <a:pt x="71509" y="125120"/>
                  </a:cubicBezTo>
                  <a:cubicBezTo>
                    <a:pt x="71509" y="125120"/>
                    <a:pt x="79630" y="127564"/>
                    <a:pt x="84512" y="118630"/>
                  </a:cubicBezTo>
                  <a:cubicBezTo>
                    <a:pt x="84512" y="118630"/>
                    <a:pt x="91015" y="122686"/>
                    <a:pt x="95884" y="113749"/>
                  </a:cubicBezTo>
                  <a:cubicBezTo>
                    <a:pt x="95884" y="113749"/>
                    <a:pt x="110521" y="117814"/>
                    <a:pt x="117011" y="105626"/>
                  </a:cubicBezTo>
                  <a:cubicBezTo>
                    <a:pt x="117011" y="105626"/>
                    <a:pt x="123927" y="91092"/>
                    <a:pt x="131645" y="75558"/>
                  </a:cubicBezTo>
                  <a:cubicBezTo>
                    <a:pt x="135439" y="67915"/>
                    <a:pt x="141942" y="62204"/>
                    <a:pt x="143017" y="53628"/>
                  </a:cubicBezTo>
                  <a:lnTo>
                    <a:pt x="147086" y="20306"/>
                  </a:lnTo>
                  <a:lnTo>
                    <a:pt x="85057" y="2164"/>
                  </a:lnTo>
                  <a:lnTo>
                    <a:pt x="43882" y="0"/>
                  </a:lnTo>
                  <a:close/>
                </a:path>
              </a:pathLst>
            </a:custGeom>
            <a:solidFill>
              <a:srgbClr val="FEE4D2"/>
            </a:solidFill>
            <a:ln w="308" cap="flat">
              <a:noFill/>
              <a:prstDash val="solid"/>
              <a:miter/>
            </a:ln>
          </p:spPr>
          <p:txBody>
            <a:bodyPr rtlCol="0" anchor="ctr"/>
            <a:lstStyle/>
            <a:p>
              <a:endParaRPr lang="en-GB"/>
            </a:p>
          </p:txBody>
        </p:sp>
      </p:grpSp>
      <p:sp>
        <p:nvSpPr>
          <p:cNvPr id="630" name="Speech Bubble: Rectangle with Corners Rounded 629">
            <a:extLst>
              <a:ext uri="{FF2B5EF4-FFF2-40B4-BE49-F238E27FC236}">
                <a16:creationId xmlns:a16="http://schemas.microsoft.com/office/drawing/2014/main" id="{F5CDBD6D-6341-4DE7-ABCE-E5ACFA6B8A62}"/>
              </a:ext>
            </a:extLst>
          </p:cNvPr>
          <p:cNvSpPr/>
          <p:nvPr/>
        </p:nvSpPr>
        <p:spPr>
          <a:xfrm>
            <a:off x="2003685" y="4257158"/>
            <a:ext cx="4124629" cy="1125033"/>
          </a:xfrm>
          <a:prstGeom prst="wedgeRoundRectCallout">
            <a:avLst>
              <a:gd name="adj1" fmla="val -61537"/>
              <a:gd name="adj2" fmla="val -6464"/>
              <a:gd name="adj3" fmla="val 16667"/>
            </a:avLst>
          </a:prstGeom>
          <a:solidFill>
            <a:schemeClr val="tx1"/>
          </a:solidFill>
          <a:ln w="28575">
            <a:solidFill>
              <a:srgbClr val="EB1C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indent="0">
              <a:buNone/>
            </a:pPr>
            <a:r>
              <a:rPr lang="en-GB" sz="1600" dirty="0">
                <a:solidFill>
                  <a:schemeClr val="bg1"/>
                </a:solidFill>
                <a:ea typeface="+mn-lt"/>
                <a:cs typeface="+mn-lt"/>
              </a:rPr>
              <a:t>The work was undertaken with the best intent but circumvented all the approval controls. </a:t>
            </a:r>
          </a:p>
          <a:p>
            <a:pPr marL="0" indent="0">
              <a:buNone/>
            </a:pPr>
            <a:endParaRPr lang="en-GB" sz="1600" dirty="0">
              <a:solidFill>
                <a:schemeClr val="bg1"/>
              </a:solidFill>
              <a:ea typeface="+mn-lt"/>
              <a:cs typeface="+mn-lt"/>
            </a:endParaRPr>
          </a:p>
          <a:p>
            <a:pPr marL="0" indent="0">
              <a:buNone/>
            </a:pPr>
            <a:r>
              <a:rPr lang="en-GB" sz="1600" b="1" dirty="0">
                <a:solidFill>
                  <a:schemeClr val="bg1"/>
                </a:solidFill>
                <a:cs typeface="Calibri"/>
              </a:rPr>
              <a:t>Ask yourself: </a:t>
            </a:r>
            <a:r>
              <a:rPr lang="en-GB" sz="1600" dirty="0">
                <a:solidFill>
                  <a:schemeClr val="bg1"/>
                </a:solidFill>
                <a:ea typeface="+mn-lt"/>
                <a:cs typeface="+mn-lt"/>
              </a:rPr>
              <a:t>Could that happened here?</a:t>
            </a:r>
            <a:endParaRPr lang="en-GB" sz="1600" dirty="0">
              <a:solidFill>
                <a:schemeClr val="bg1"/>
              </a:solidFill>
              <a:cs typeface="Calibri"/>
            </a:endParaRPr>
          </a:p>
        </p:txBody>
      </p:sp>
      <p:sp>
        <p:nvSpPr>
          <p:cNvPr id="631" name="Content Placeholder 3">
            <a:extLst>
              <a:ext uri="{FF2B5EF4-FFF2-40B4-BE49-F238E27FC236}">
                <a16:creationId xmlns:a16="http://schemas.microsoft.com/office/drawing/2014/main" id="{923084D5-0544-4D99-A1A5-7AB70D4D16B0}"/>
              </a:ext>
            </a:extLst>
          </p:cNvPr>
          <p:cNvSpPr txBox="1">
            <a:spLocks/>
          </p:cNvSpPr>
          <p:nvPr/>
        </p:nvSpPr>
        <p:spPr>
          <a:xfrm>
            <a:off x="8299967" y="4273753"/>
            <a:ext cx="3950823" cy="1873615"/>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400" b="1" dirty="0"/>
              <a:t>How is change managed and communicated at your site?</a:t>
            </a:r>
          </a:p>
          <a:p>
            <a:r>
              <a:rPr lang="en-US" sz="1400" b="1" dirty="0"/>
              <a:t>How do you remain vigilant to changes and speak up about them when identified?</a:t>
            </a:r>
          </a:p>
          <a:p>
            <a:r>
              <a:rPr lang="en-US" sz="1400" b="1" dirty="0"/>
              <a:t>What is your sites process for management of change?</a:t>
            </a:r>
          </a:p>
          <a:p>
            <a:pPr marL="0" indent="0">
              <a:buFont typeface="Arial" panose="020B0604020202020204" pitchFamily="34" charset="0"/>
              <a:buNone/>
            </a:pPr>
            <a:endParaRPr lang="en-US" sz="1500" b="1" dirty="0"/>
          </a:p>
          <a:p>
            <a:pPr marL="0" indent="0">
              <a:buFont typeface="Arial" panose="020B0604020202020204" pitchFamily="34" charset="0"/>
              <a:buNone/>
            </a:pPr>
            <a:endParaRPr lang="en-US" sz="1500" b="1" dirty="0"/>
          </a:p>
          <a:p>
            <a:endParaRPr lang="en-US" sz="1200" dirty="0"/>
          </a:p>
          <a:p>
            <a:pPr marL="0" indent="0">
              <a:buFont typeface="Arial" panose="020B0604020202020204" pitchFamily="34" charset="0"/>
              <a:buNone/>
            </a:pPr>
            <a:endParaRPr lang="en-GB" sz="1200" dirty="0"/>
          </a:p>
        </p:txBody>
      </p:sp>
      <p:pic>
        <p:nvPicPr>
          <p:cNvPr id="633" name="Picture 632">
            <a:extLst>
              <a:ext uri="{FF2B5EF4-FFF2-40B4-BE49-F238E27FC236}">
                <a16:creationId xmlns:a16="http://schemas.microsoft.com/office/drawing/2014/main" id="{DA441729-5F0E-4FB1-B8F3-404CEFABBD74}"/>
              </a:ext>
            </a:extLst>
          </p:cNvPr>
          <p:cNvPicPr>
            <a:picLocks noChangeAspect="1"/>
          </p:cNvPicPr>
          <p:nvPr/>
        </p:nvPicPr>
        <p:blipFill>
          <a:blip r:embed="rId3"/>
          <a:stretch>
            <a:fillRect/>
          </a:stretch>
        </p:blipFill>
        <p:spPr>
          <a:xfrm rot="21216277">
            <a:off x="8179405" y="3369012"/>
            <a:ext cx="2170930" cy="875988"/>
          </a:xfrm>
          <a:prstGeom prst="rect">
            <a:avLst/>
          </a:prstGeom>
        </p:spPr>
      </p:pic>
      <p:cxnSp>
        <p:nvCxnSpPr>
          <p:cNvPr id="634" name="Straight Connector 633">
            <a:extLst>
              <a:ext uri="{FF2B5EF4-FFF2-40B4-BE49-F238E27FC236}">
                <a16:creationId xmlns:a16="http://schemas.microsoft.com/office/drawing/2014/main" id="{CBE8848E-59A8-4A40-9FC9-B87B18D168B6}"/>
              </a:ext>
            </a:extLst>
          </p:cNvPr>
          <p:cNvCxnSpPr>
            <a:cxnSpLocks/>
          </p:cNvCxnSpPr>
          <p:nvPr/>
        </p:nvCxnSpPr>
        <p:spPr>
          <a:xfrm flipV="1">
            <a:off x="7986743" y="3917385"/>
            <a:ext cx="0" cy="1897124"/>
          </a:xfrm>
          <a:prstGeom prst="line">
            <a:avLst/>
          </a:prstGeom>
          <a:ln w="57150">
            <a:solidFill>
              <a:srgbClr val="FFB6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59414232"/>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5" name="Freeform: Shape 944">
            <a:extLst>
              <a:ext uri="{FF2B5EF4-FFF2-40B4-BE49-F238E27FC236}">
                <a16:creationId xmlns:a16="http://schemas.microsoft.com/office/drawing/2014/main" id="{B6779123-FB1A-4687-B6AD-18D8672434FA}"/>
              </a:ext>
            </a:extLst>
          </p:cNvPr>
          <p:cNvSpPr/>
          <p:nvPr/>
        </p:nvSpPr>
        <p:spPr>
          <a:xfrm rot="10800000">
            <a:off x="1" y="5926392"/>
            <a:ext cx="8779217" cy="931608"/>
          </a:xfrm>
          <a:custGeom>
            <a:avLst/>
            <a:gdLst>
              <a:gd name="connsiteX0" fmla="*/ 1091920 w 8779217"/>
              <a:gd name="connsiteY0" fmla="*/ 931608 h 931608"/>
              <a:gd name="connsiteX1" fmla="*/ 0 w 8779217"/>
              <a:gd name="connsiteY1" fmla="*/ 931608 h 931608"/>
              <a:gd name="connsiteX2" fmla="*/ 538699 w 8779217"/>
              <a:gd name="connsiteY2" fmla="*/ 1 h 931608"/>
              <a:gd name="connsiteX3" fmla="*/ 542918 w 8779217"/>
              <a:gd name="connsiteY3" fmla="*/ 7106 h 931608"/>
              <a:gd name="connsiteX4" fmla="*/ 542918 w 8779217"/>
              <a:gd name="connsiteY4" fmla="*/ 0 h 931608"/>
              <a:gd name="connsiteX5" fmla="*/ 8779217 w 8779217"/>
              <a:gd name="connsiteY5" fmla="*/ 0 h 931608"/>
              <a:gd name="connsiteX6" fmla="*/ 8779217 w 8779217"/>
              <a:gd name="connsiteY6" fmla="*/ 931607 h 931608"/>
              <a:gd name="connsiteX7" fmla="*/ 1091920 w 8779217"/>
              <a:gd name="connsiteY7" fmla="*/ 931607 h 931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79217" h="931608">
                <a:moveTo>
                  <a:pt x="1091920" y="931608"/>
                </a:moveTo>
                <a:lnTo>
                  <a:pt x="0" y="931608"/>
                </a:lnTo>
                <a:lnTo>
                  <a:pt x="538699" y="1"/>
                </a:lnTo>
                <a:lnTo>
                  <a:pt x="542918" y="7106"/>
                </a:lnTo>
                <a:lnTo>
                  <a:pt x="542918" y="0"/>
                </a:lnTo>
                <a:lnTo>
                  <a:pt x="8779217" y="0"/>
                </a:lnTo>
                <a:lnTo>
                  <a:pt x="8779217" y="931607"/>
                </a:lnTo>
                <a:lnTo>
                  <a:pt x="1091920" y="931607"/>
                </a:lnTo>
                <a:close/>
              </a:path>
            </a:pathLst>
          </a:custGeom>
          <a:solidFill>
            <a:srgbClr val="FFB6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highlight>
                <a:srgbClr val="0000FF"/>
              </a:highlight>
            </a:endParaRPr>
          </a:p>
        </p:txBody>
      </p:sp>
      <p:grpSp>
        <p:nvGrpSpPr>
          <p:cNvPr id="946" name="Group 945">
            <a:extLst>
              <a:ext uri="{FF2B5EF4-FFF2-40B4-BE49-F238E27FC236}">
                <a16:creationId xmlns:a16="http://schemas.microsoft.com/office/drawing/2014/main" id="{CF57EE62-0581-40CC-90AC-518EE983C21C}"/>
              </a:ext>
            </a:extLst>
          </p:cNvPr>
          <p:cNvGrpSpPr>
            <a:grpSpLocks noChangeAspect="1"/>
          </p:cNvGrpSpPr>
          <p:nvPr/>
        </p:nvGrpSpPr>
        <p:grpSpPr>
          <a:xfrm>
            <a:off x="5777878" y="6173393"/>
            <a:ext cx="1943100" cy="473075"/>
            <a:chOff x="10443333" y="3041684"/>
            <a:chExt cx="1943100" cy="473075"/>
          </a:xfrm>
          <a:solidFill>
            <a:srgbClr val="221F20"/>
          </a:solidFill>
        </p:grpSpPr>
        <p:sp>
          <p:nvSpPr>
            <p:cNvPr id="947" name="Freeform 6">
              <a:extLst>
                <a:ext uri="{FF2B5EF4-FFF2-40B4-BE49-F238E27FC236}">
                  <a16:creationId xmlns:a16="http://schemas.microsoft.com/office/drawing/2014/main" id="{89AEF4E4-2526-4E7B-B38B-5BC503A204E0}"/>
                </a:ext>
              </a:extLst>
            </p:cNvPr>
            <p:cNvSpPr>
              <a:spLocks noEditPoints="1"/>
            </p:cNvSpPr>
            <p:nvPr/>
          </p:nvSpPr>
          <p:spPr bwMode="auto">
            <a:xfrm>
              <a:off x="10544933" y="3135347"/>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8" name="Freeform 7">
              <a:extLst>
                <a:ext uri="{FF2B5EF4-FFF2-40B4-BE49-F238E27FC236}">
                  <a16:creationId xmlns:a16="http://schemas.microsoft.com/office/drawing/2014/main" id="{F47CCF1A-2DBE-48CC-8558-6900C0AEC9F6}"/>
                </a:ext>
              </a:extLst>
            </p:cNvPr>
            <p:cNvSpPr>
              <a:spLocks noEditPoints="1"/>
            </p:cNvSpPr>
            <p:nvPr/>
          </p:nvSpPr>
          <p:spPr bwMode="auto">
            <a:xfrm>
              <a:off x="10443333" y="3041684"/>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07" name="Group 606">
            <a:extLst>
              <a:ext uri="{FF2B5EF4-FFF2-40B4-BE49-F238E27FC236}">
                <a16:creationId xmlns:a16="http://schemas.microsoft.com/office/drawing/2014/main" id="{2A255C4C-CFB3-4F6A-A60A-8FE2D463D021}"/>
              </a:ext>
            </a:extLst>
          </p:cNvPr>
          <p:cNvGrpSpPr>
            <a:grpSpLocks noChangeAspect="1"/>
          </p:cNvGrpSpPr>
          <p:nvPr/>
        </p:nvGrpSpPr>
        <p:grpSpPr>
          <a:xfrm>
            <a:off x="69679" y="4751314"/>
            <a:ext cx="504004" cy="504000"/>
            <a:chOff x="5429250" y="783087"/>
            <a:chExt cx="1077363" cy="1077355"/>
          </a:xfrm>
        </p:grpSpPr>
        <p:sp>
          <p:nvSpPr>
            <p:cNvPr id="608" name="Freeform: Shape 607">
              <a:extLst>
                <a:ext uri="{FF2B5EF4-FFF2-40B4-BE49-F238E27FC236}">
                  <a16:creationId xmlns:a16="http://schemas.microsoft.com/office/drawing/2014/main" id="{BDBBA085-629D-448A-B168-11C76259A719}"/>
                </a:ext>
              </a:extLst>
            </p:cNvPr>
            <p:cNvSpPr/>
            <p:nvPr/>
          </p:nvSpPr>
          <p:spPr>
            <a:xfrm>
              <a:off x="5429250" y="783087"/>
              <a:ext cx="1077363" cy="1077355"/>
            </a:xfrm>
            <a:custGeom>
              <a:avLst/>
              <a:gdLst>
                <a:gd name="connsiteX0" fmla="*/ 224 w 1077363"/>
                <a:gd name="connsiteY0" fmla="*/ 225 h 1077355"/>
                <a:gd name="connsiteX1" fmla="*/ 1077588 w 1077363"/>
                <a:gd name="connsiteY1" fmla="*/ 225 h 1077355"/>
                <a:gd name="connsiteX2" fmla="*/ 1077588 w 1077363"/>
                <a:gd name="connsiteY2" fmla="*/ 1077581 h 1077355"/>
                <a:gd name="connsiteX3" fmla="*/ 224 w 1077363"/>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63" h="1077355">
                  <a:moveTo>
                    <a:pt x="224" y="225"/>
                  </a:moveTo>
                  <a:lnTo>
                    <a:pt x="1077588" y="225"/>
                  </a:lnTo>
                  <a:lnTo>
                    <a:pt x="1077588" y="1077581"/>
                  </a:lnTo>
                  <a:lnTo>
                    <a:pt x="224" y="1077581"/>
                  </a:lnTo>
                  <a:close/>
                </a:path>
              </a:pathLst>
            </a:custGeom>
            <a:solidFill>
              <a:srgbClr val="FCB414"/>
            </a:solidFill>
            <a:ln w="7575" cap="flat">
              <a:noFill/>
              <a:prstDash val="solid"/>
              <a:round/>
            </a:ln>
          </p:spPr>
          <p:txBody>
            <a:bodyPr rtlCol="0" anchor="ctr"/>
            <a:lstStyle/>
            <a:p>
              <a:endParaRPr lang="en-GB"/>
            </a:p>
          </p:txBody>
        </p:sp>
        <p:sp>
          <p:nvSpPr>
            <p:cNvPr id="609" name="Freeform: Shape 608">
              <a:extLst>
                <a:ext uri="{FF2B5EF4-FFF2-40B4-BE49-F238E27FC236}">
                  <a16:creationId xmlns:a16="http://schemas.microsoft.com/office/drawing/2014/main" id="{0F870A8C-A469-46E7-B5CB-7F10676A2BF5}"/>
                </a:ext>
              </a:extLst>
            </p:cNvPr>
            <p:cNvSpPr/>
            <p:nvPr/>
          </p:nvSpPr>
          <p:spPr>
            <a:xfrm>
              <a:off x="5581391" y="935235"/>
              <a:ext cx="773065" cy="773065"/>
            </a:xfrm>
            <a:custGeom>
              <a:avLst/>
              <a:gdLst>
                <a:gd name="connsiteX0" fmla="*/ 773290 w 773065"/>
                <a:gd name="connsiteY0" fmla="*/ 226647 h 773065"/>
                <a:gd name="connsiteX1" fmla="*/ 546868 w 773065"/>
                <a:gd name="connsiteY1" fmla="*/ 225 h 773065"/>
                <a:gd name="connsiteX2" fmla="*/ 226646 w 773065"/>
                <a:gd name="connsiteY2" fmla="*/ 225 h 773065"/>
                <a:gd name="connsiteX3" fmla="*/ 224 w 773065"/>
                <a:gd name="connsiteY3" fmla="*/ 226647 h 773065"/>
                <a:gd name="connsiteX4" fmla="*/ 224 w 773065"/>
                <a:gd name="connsiteY4" fmla="*/ 546869 h 773065"/>
                <a:gd name="connsiteX5" fmla="*/ 226646 w 773065"/>
                <a:gd name="connsiteY5" fmla="*/ 773291 h 773065"/>
                <a:gd name="connsiteX6" fmla="*/ 546868 w 773065"/>
                <a:gd name="connsiteY6" fmla="*/ 773291 h 773065"/>
                <a:gd name="connsiteX7" fmla="*/ 773290 w 773065"/>
                <a:gd name="connsiteY7" fmla="*/ 546869 h 773065"/>
                <a:gd name="connsiteX8" fmla="*/ 773290 w 773065"/>
                <a:gd name="connsiteY8" fmla="*/ 226647 h 773065"/>
                <a:gd name="connsiteX9" fmla="*/ 533475 w 773065"/>
                <a:gd name="connsiteY9" fmla="*/ 32546 h 773065"/>
                <a:gd name="connsiteX10" fmla="*/ 740969 w 773065"/>
                <a:gd name="connsiteY10" fmla="*/ 240040 h 773065"/>
                <a:gd name="connsiteX11" fmla="*/ 740969 w 773065"/>
                <a:gd name="connsiteY11" fmla="*/ 533476 h 773065"/>
                <a:gd name="connsiteX12" fmla="*/ 533475 w 773065"/>
                <a:gd name="connsiteY12" fmla="*/ 740970 h 773065"/>
                <a:gd name="connsiteX13" fmla="*/ 240040 w 773065"/>
                <a:gd name="connsiteY13" fmla="*/ 740970 h 773065"/>
                <a:gd name="connsiteX14" fmla="*/ 32545 w 773065"/>
                <a:gd name="connsiteY14" fmla="*/ 533476 h 773065"/>
                <a:gd name="connsiteX15" fmla="*/ 32545 w 773065"/>
                <a:gd name="connsiteY15" fmla="*/ 240040 h 773065"/>
                <a:gd name="connsiteX16" fmla="*/ 240040 w 773065"/>
                <a:gd name="connsiteY16" fmla="*/ 32546 h 773065"/>
                <a:gd name="connsiteX17" fmla="*/ 533475 w 773065"/>
                <a:gd name="connsiteY17" fmla="*/ 32546 h 773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73065" h="773065">
                  <a:moveTo>
                    <a:pt x="773290" y="226647"/>
                  </a:moveTo>
                  <a:lnTo>
                    <a:pt x="546868" y="225"/>
                  </a:lnTo>
                  <a:lnTo>
                    <a:pt x="226646" y="225"/>
                  </a:lnTo>
                  <a:lnTo>
                    <a:pt x="224" y="226647"/>
                  </a:lnTo>
                  <a:lnTo>
                    <a:pt x="224" y="546869"/>
                  </a:lnTo>
                  <a:lnTo>
                    <a:pt x="226646" y="773291"/>
                  </a:lnTo>
                  <a:lnTo>
                    <a:pt x="546868" y="773291"/>
                  </a:lnTo>
                  <a:lnTo>
                    <a:pt x="773290" y="546869"/>
                  </a:lnTo>
                  <a:lnTo>
                    <a:pt x="773290" y="226647"/>
                  </a:lnTo>
                  <a:close/>
                  <a:moveTo>
                    <a:pt x="533475" y="32546"/>
                  </a:moveTo>
                  <a:lnTo>
                    <a:pt x="740969" y="240040"/>
                  </a:lnTo>
                  <a:cubicBezTo>
                    <a:pt x="740969" y="280586"/>
                    <a:pt x="740969" y="492930"/>
                    <a:pt x="740969" y="533476"/>
                  </a:cubicBezTo>
                  <a:cubicBezTo>
                    <a:pt x="740969" y="533476"/>
                    <a:pt x="533475" y="740970"/>
                    <a:pt x="533475" y="740970"/>
                  </a:cubicBezTo>
                  <a:cubicBezTo>
                    <a:pt x="533475" y="740970"/>
                    <a:pt x="240040" y="740970"/>
                    <a:pt x="240040" y="740970"/>
                  </a:cubicBezTo>
                  <a:cubicBezTo>
                    <a:pt x="240040" y="740970"/>
                    <a:pt x="32545" y="533476"/>
                    <a:pt x="32545" y="533476"/>
                  </a:cubicBezTo>
                  <a:cubicBezTo>
                    <a:pt x="32545" y="533476"/>
                    <a:pt x="32545" y="240040"/>
                    <a:pt x="32545" y="240040"/>
                  </a:cubicBezTo>
                  <a:cubicBezTo>
                    <a:pt x="32545" y="240040"/>
                    <a:pt x="208714" y="63871"/>
                    <a:pt x="240040" y="32546"/>
                  </a:cubicBezTo>
                  <a:cubicBezTo>
                    <a:pt x="240040" y="32546"/>
                    <a:pt x="533475" y="32546"/>
                    <a:pt x="533475" y="32546"/>
                  </a:cubicBezTo>
                  <a:close/>
                </a:path>
              </a:pathLst>
            </a:custGeom>
            <a:solidFill>
              <a:srgbClr val="FFFFFF"/>
            </a:solidFill>
            <a:ln w="7575" cap="flat">
              <a:noFill/>
              <a:prstDash val="solid"/>
              <a:round/>
            </a:ln>
          </p:spPr>
          <p:txBody>
            <a:bodyPr rtlCol="0" anchor="ctr"/>
            <a:lstStyle/>
            <a:p>
              <a:endParaRPr lang="en-GB"/>
            </a:p>
          </p:txBody>
        </p:sp>
        <p:sp>
          <p:nvSpPr>
            <p:cNvPr id="610" name="Freeform: Shape 609">
              <a:extLst>
                <a:ext uri="{FF2B5EF4-FFF2-40B4-BE49-F238E27FC236}">
                  <a16:creationId xmlns:a16="http://schemas.microsoft.com/office/drawing/2014/main" id="{AFBC9912-DB8B-4744-B1FB-6235E5F02ED0}"/>
                </a:ext>
              </a:extLst>
            </p:cNvPr>
            <p:cNvSpPr/>
            <p:nvPr/>
          </p:nvSpPr>
          <p:spPr>
            <a:xfrm>
              <a:off x="5786308" y="1054372"/>
              <a:ext cx="435945" cy="515478"/>
            </a:xfrm>
            <a:custGeom>
              <a:avLst/>
              <a:gdLst>
                <a:gd name="connsiteX0" fmla="*/ 378742 w 435945"/>
                <a:gd name="connsiteY0" fmla="*/ 202007 h 515478"/>
                <a:gd name="connsiteX1" fmla="*/ 309432 w 435945"/>
                <a:gd name="connsiteY1" fmla="*/ 282171 h 515478"/>
                <a:gd name="connsiteX2" fmla="*/ 309524 w 435945"/>
                <a:gd name="connsiteY2" fmla="*/ 71408 h 515478"/>
                <a:gd name="connsiteX3" fmla="*/ 279582 w 435945"/>
                <a:gd name="connsiteY3" fmla="*/ 41466 h 515478"/>
                <a:gd name="connsiteX4" fmla="*/ 279088 w 435945"/>
                <a:gd name="connsiteY4" fmla="*/ 41466 h 515478"/>
                <a:gd name="connsiteX5" fmla="*/ 249146 w 435945"/>
                <a:gd name="connsiteY5" fmla="*/ 71408 h 515478"/>
                <a:gd name="connsiteX6" fmla="*/ 249146 w 435945"/>
                <a:gd name="connsiteY6" fmla="*/ 231257 h 515478"/>
                <a:gd name="connsiteX7" fmla="*/ 224107 w 435945"/>
                <a:gd name="connsiteY7" fmla="*/ 223268 h 515478"/>
                <a:gd name="connsiteX8" fmla="*/ 224107 w 435945"/>
                <a:gd name="connsiteY8" fmla="*/ 30171 h 515478"/>
                <a:gd name="connsiteX9" fmla="*/ 194150 w 435945"/>
                <a:gd name="connsiteY9" fmla="*/ 221 h 515478"/>
                <a:gd name="connsiteX10" fmla="*/ 193671 w 435945"/>
                <a:gd name="connsiteY10" fmla="*/ 221 h 515478"/>
                <a:gd name="connsiteX11" fmla="*/ 163714 w 435945"/>
                <a:gd name="connsiteY11" fmla="*/ 30171 h 515478"/>
                <a:gd name="connsiteX12" fmla="*/ 163714 w 435945"/>
                <a:gd name="connsiteY12" fmla="*/ 216031 h 515478"/>
                <a:gd name="connsiteX13" fmla="*/ 140887 w 435945"/>
                <a:gd name="connsiteY13" fmla="*/ 217354 h 515478"/>
                <a:gd name="connsiteX14" fmla="*/ 140887 w 435945"/>
                <a:gd name="connsiteY14" fmla="*/ 53735 h 515478"/>
                <a:gd name="connsiteX15" fmla="*/ 110946 w 435945"/>
                <a:gd name="connsiteY15" fmla="*/ 23785 h 515478"/>
                <a:gd name="connsiteX16" fmla="*/ 110452 w 435945"/>
                <a:gd name="connsiteY16" fmla="*/ 23785 h 515478"/>
                <a:gd name="connsiteX17" fmla="*/ 80510 w 435945"/>
                <a:gd name="connsiteY17" fmla="*/ 53735 h 515478"/>
                <a:gd name="connsiteX18" fmla="*/ 80510 w 435945"/>
                <a:gd name="connsiteY18" fmla="*/ 231599 h 515478"/>
                <a:gd name="connsiteX19" fmla="*/ 60625 w 435945"/>
                <a:gd name="connsiteY19" fmla="*/ 239740 h 515478"/>
                <a:gd name="connsiteX20" fmla="*/ 60625 w 435945"/>
                <a:gd name="connsiteY20" fmla="*/ 108883 h 515478"/>
                <a:gd name="connsiteX21" fmla="*/ 31504 w 435945"/>
                <a:gd name="connsiteY21" fmla="*/ 79754 h 515478"/>
                <a:gd name="connsiteX22" fmla="*/ 29376 w 435945"/>
                <a:gd name="connsiteY22" fmla="*/ 79754 h 515478"/>
                <a:gd name="connsiteX23" fmla="*/ 240 w 435945"/>
                <a:gd name="connsiteY23" fmla="*/ 108883 h 515478"/>
                <a:gd name="connsiteX24" fmla="*/ 240 w 435945"/>
                <a:gd name="connsiteY24" fmla="*/ 305568 h 515478"/>
                <a:gd name="connsiteX25" fmla="*/ 718 w 435945"/>
                <a:gd name="connsiteY25" fmla="*/ 310220 h 515478"/>
                <a:gd name="connsiteX26" fmla="*/ 163714 w 435945"/>
                <a:gd name="connsiteY26" fmla="*/ 515700 h 515478"/>
                <a:gd name="connsiteX27" fmla="*/ 340446 w 435945"/>
                <a:gd name="connsiteY27" fmla="*/ 375789 h 515478"/>
                <a:gd name="connsiteX28" fmla="*/ 400702 w 435945"/>
                <a:gd name="connsiteY28" fmla="*/ 269750 h 515478"/>
                <a:gd name="connsiteX29" fmla="*/ 436185 w 435945"/>
                <a:gd name="connsiteY29" fmla="*/ 231462 h 515478"/>
                <a:gd name="connsiteX30" fmla="*/ 378742 w 435945"/>
                <a:gd name="connsiteY30" fmla="*/ 202007 h 515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35945" h="515478">
                  <a:moveTo>
                    <a:pt x="378742" y="202007"/>
                  </a:moveTo>
                  <a:cubicBezTo>
                    <a:pt x="343829" y="213302"/>
                    <a:pt x="320424" y="256934"/>
                    <a:pt x="309432" y="282171"/>
                  </a:cubicBezTo>
                  <a:lnTo>
                    <a:pt x="309524" y="71408"/>
                  </a:lnTo>
                  <a:cubicBezTo>
                    <a:pt x="309524" y="54936"/>
                    <a:pt x="296054" y="41466"/>
                    <a:pt x="279582" y="41466"/>
                  </a:cubicBezTo>
                  <a:lnTo>
                    <a:pt x="279088" y="41466"/>
                  </a:lnTo>
                  <a:cubicBezTo>
                    <a:pt x="262616" y="41466"/>
                    <a:pt x="249146" y="54936"/>
                    <a:pt x="249146" y="71408"/>
                  </a:cubicBezTo>
                  <a:lnTo>
                    <a:pt x="249146" y="231257"/>
                  </a:lnTo>
                  <a:cubicBezTo>
                    <a:pt x="240678" y="228034"/>
                    <a:pt x="232339" y="225419"/>
                    <a:pt x="224107" y="223268"/>
                  </a:cubicBezTo>
                  <a:lnTo>
                    <a:pt x="224107" y="30171"/>
                  </a:lnTo>
                  <a:cubicBezTo>
                    <a:pt x="224107" y="13698"/>
                    <a:pt x="210622" y="221"/>
                    <a:pt x="194150" y="221"/>
                  </a:cubicBezTo>
                  <a:lnTo>
                    <a:pt x="193671" y="221"/>
                  </a:lnTo>
                  <a:cubicBezTo>
                    <a:pt x="177199" y="221"/>
                    <a:pt x="163714" y="13698"/>
                    <a:pt x="163714" y="30171"/>
                  </a:cubicBezTo>
                  <a:lnTo>
                    <a:pt x="163714" y="216031"/>
                  </a:lnTo>
                  <a:cubicBezTo>
                    <a:pt x="155908" y="216115"/>
                    <a:pt x="148306" y="216556"/>
                    <a:pt x="140887" y="217354"/>
                  </a:cubicBezTo>
                  <a:lnTo>
                    <a:pt x="140887" y="53735"/>
                  </a:lnTo>
                  <a:cubicBezTo>
                    <a:pt x="140887" y="37263"/>
                    <a:pt x="127418" y="23785"/>
                    <a:pt x="110946" y="23785"/>
                  </a:cubicBezTo>
                  <a:lnTo>
                    <a:pt x="110452" y="23785"/>
                  </a:lnTo>
                  <a:cubicBezTo>
                    <a:pt x="93987" y="23785"/>
                    <a:pt x="80510" y="37263"/>
                    <a:pt x="80510" y="53735"/>
                  </a:cubicBezTo>
                  <a:lnTo>
                    <a:pt x="80510" y="231599"/>
                  </a:lnTo>
                  <a:cubicBezTo>
                    <a:pt x="73509" y="234183"/>
                    <a:pt x="66843" y="236890"/>
                    <a:pt x="60625" y="239740"/>
                  </a:cubicBezTo>
                  <a:lnTo>
                    <a:pt x="60625" y="108883"/>
                  </a:lnTo>
                  <a:cubicBezTo>
                    <a:pt x="60625" y="92859"/>
                    <a:pt x="47520" y="79754"/>
                    <a:pt x="31504" y="79754"/>
                  </a:cubicBezTo>
                  <a:lnTo>
                    <a:pt x="29376" y="79754"/>
                  </a:lnTo>
                  <a:cubicBezTo>
                    <a:pt x="13352" y="79754"/>
                    <a:pt x="240" y="92859"/>
                    <a:pt x="240" y="108883"/>
                  </a:cubicBezTo>
                  <a:lnTo>
                    <a:pt x="240" y="305568"/>
                  </a:lnTo>
                  <a:cubicBezTo>
                    <a:pt x="240" y="307164"/>
                    <a:pt x="468" y="308700"/>
                    <a:pt x="718" y="310220"/>
                  </a:cubicBezTo>
                  <a:cubicBezTo>
                    <a:pt x="4390" y="444779"/>
                    <a:pt x="34096" y="515700"/>
                    <a:pt x="163714" y="515700"/>
                  </a:cubicBezTo>
                  <a:cubicBezTo>
                    <a:pt x="303633" y="515700"/>
                    <a:pt x="337854" y="384736"/>
                    <a:pt x="340446" y="375789"/>
                  </a:cubicBezTo>
                  <a:cubicBezTo>
                    <a:pt x="356036" y="322298"/>
                    <a:pt x="391436" y="279168"/>
                    <a:pt x="400702" y="269750"/>
                  </a:cubicBezTo>
                  <a:cubicBezTo>
                    <a:pt x="412370" y="257877"/>
                    <a:pt x="436185" y="231462"/>
                    <a:pt x="436185" y="231462"/>
                  </a:cubicBezTo>
                  <a:cubicBezTo>
                    <a:pt x="436185" y="231462"/>
                    <a:pt x="428819" y="185801"/>
                    <a:pt x="378742" y="202007"/>
                  </a:cubicBezTo>
                  <a:close/>
                </a:path>
              </a:pathLst>
            </a:custGeom>
            <a:solidFill>
              <a:srgbClr val="231F20"/>
            </a:solidFill>
            <a:ln w="7575" cap="flat">
              <a:noFill/>
              <a:prstDash val="solid"/>
              <a:round/>
            </a:ln>
          </p:spPr>
          <p:txBody>
            <a:bodyPr rtlCol="0" anchor="ctr"/>
            <a:lstStyle/>
            <a:p>
              <a:endParaRPr lang="en-GB"/>
            </a:p>
          </p:txBody>
        </p:sp>
      </p:grpSp>
      <p:grpSp>
        <p:nvGrpSpPr>
          <p:cNvPr id="351" name="Group 350">
            <a:extLst>
              <a:ext uri="{FF2B5EF4-FFF2-40B4-BE49-F238E27FC236}">
                <a16:creationId xmlns:a16="http://schemas.microsoft.com/office/drawing/2014/main" id="{2FD74DB8-A391-429B-9150-35EF63E60670}"/>
              </a:ext>
            </a:extLst>
          </p:cNvPr>
          <p:cNvGrpSpPr/>
          <p:nvPr/>
        </p:nvGrpSpPr>
        <p:grpSpPr>
          <a:xfrm>
            <a:off x="198627" y="6107676"/>
            <a:ext cx="1685881" cy="569041"/>
            <a:chOff x="198627" y="6107676"/>
            <a:chExt cx="1685881" cy="569041"/>
          </a:xfrm>
        </p:grpSpPr>
        <p:sp>
          <p:nvSpPr>
            <p:cNvPr id="352" name="Freeform: Shape 351">
              <a:extLst>
                <a:ext uri="{FF2B5EF4-FFF2-40B4-BE49-F238E27FC236}">
                  <a16:creationId xmlns:a16="http://schemas.microsoft.com/office/drawing/2014/main" id="{2F7385D5-E0C6-4904-A4B8-B5955F8BF21C}"/>
                </a:ext>
              </a:extLst>
            </p:cNvPr>
            <p:cNvSpPr/>
            <p:nvPr/>
          </p:nvSpPr>
          <p:spPr>
            <a:xfrm>
              <a:off x="198627" y="6553160"/>
              <a:ext cx="123551" cy="123557"/>
            </a:xfrm>
            <a:custGeom>
              <a:avLst/>
              <a:gdLst>
                <a:gd name="connsiteX0" fmla="*/ 0 w 208197"/>
                <a:gd name="connsiteY0" fmla="*/ -227 h 208206"/>
                <a:gd name="connsiteX1" fmla="*/ 208197 w 208197"/>
                <a:gd name="connsiteY1" fmla="*/ -227 h 208206"/>
                <a:gd name="connsiteX2" fmla="*/ 208197 w 208197"/>
                <a:gd name="connsiteY2" fmla="*/ 207980 h 208206"/>
                <a:gd name="connsiteX3" fmla="*/ 0 w 20819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97" h="208206">
                  <a:moveTo>
                    <a:pt x="0" y="-227"/>
                  </a:moveTo>
                  <a:lnTo>
                    <a:pt x="208197" y="-227"/>
                  </a:lnTo>
                  <a:lnTo>
                    <a:pt x="20819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3" name="Freeform: Shape 352">
              <a:extLst>
                <a:ext uri="{FF2B5EF4-FFF2-40B4-BE49-F238E27FC236}">
                  <a16:creationId xmlns:a16="http://schemas.microsoft.com/office/drawing/2014/main" id="{30F3F9C9-F2B8-4B4A-BEC9-3D32C1211EE8}"/>
                </a:ext>
              </a:extLst>
            </p:cNvPr>
            <p:cNvSpPr/>
            <p:nvPr/>
          </p:nvSpPr>
          <p:spPr>
            <a:xfrm>
              <a:off x="371604" y="6553160"/>
              <a:ext cx="123557" cy="123557"/>
            </a:xfrm>
            <a:custGeom>
              <a:avLst/>
              <a:gdLst>
                <a:gd name="connsiteX0" fmla="*/ 0 w 208206"/>
                <a:gd name="connsiteY0" fmla="*/ -227 h 208206"/>
                <a:gd name="connsiteX1" fmla="*/ 208207 w 208206"/>
                <a:gd name="connsiteY1" fmla="*/ -227 h 208206"/>
                <a:gd name="connsiteX2" fmla="*/ 208207 w 208206"/>
                <a:gd name="connsiteY2" fmla="*/ 207980 h 208206"/>
                <a:gd name="connsiteX3" fmla="*/ 0 w 20820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06" h="208206">
                  <a:moveTo>
                    <a:pt x="0" y="-227"/>
                  </a:moveTo>
                  <a:lnTo>
                    <a:pt x="208207" y="-227"/>
                  </a:lnTo>
                  <a:lnTo>
                    <a:pt x="20820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4" name="Freeform: Shape 353">
              <a:extLst>
                <a:ext uri="{FF2B5EF4-FFF2-40B4-BE49-F238E27FC236}">
                  <a16:creationId xmlns:a16="http://schemas.microsoft.com/office/drawing/2014/main" id="{70BC6615-323F-4E6F-AEA8-D3F22AC2D1CC}"/>
                </a:ext>
              </a:extLst>
            </p:cNvPr>
            <p:cNvSpPr/>
            <p:nvPr/>
          </p:nvSpPr>
          <p:spPr>
            <a:xfrm>
              <a:off x="544587" y="6553160"/>
              <a:ext cx="123551" cy="123557"/>
            </a:xfrm>
            <a:custGeom>
              <a:avLst/>
              <a:gdLst>
                <a:gd name="connsiteX0" fmla="*/ 0 w 208197"/>
                <a:gd name="connsiteY0" fmla="*/ -227 h 208206"/>
                <a:gd name="connsiteX1" fmla="*/ 208197 w 208197"/>
                <a:gd name="connsiteY1" fmla="*/ -227 h 208206"/>
                <a:gd name="connsiteX2" fmla="*/ 208197 w 208197"/>
                <a:gd name="connsiteY2" fmla="*/ 207980 h 208206"/>
                <a:gd name="connsiteX3" fmla="*/ 0 w 20819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97" h="208206">
                  <a:moveTo>
                    <a:pt x="0" y="-227"/>
                  </a:moveTo>
                  <a:lnTo>
                    <a:pt x="208197" y="-227"/>
                  </a:lnTo>
                  <a:lnTo>
                    <a:pt x="20819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5" name="Freeform: Shape 354">
              <a:extLst>
                <a:ext uri="{FF2B5EF4-FFF2-40B4-BE49-F238E27FC236}">
                  <a16:creationId xmlns:a16="http://schemas.microsoft.com/office/drawing/2014/main" id="{4052E927-E83B-438C-9F3A-C272959BB5AF}"/>
                </a:ext>
              </a:extLst>
            </p:cNvPr>
            <p:cNvSpPr/>
            <p:nvPr/>
          </p:nvSpPr>
          <p:spPr>
            <a:xfrm>
              <a:off x="717565" y="6553160"/>
              <a:ext cx="123551" cy="123557"/>
            </a:xfrm>
            <a:custGeom>
              <a:avLst/>
              <a:gdLst>
                <a:gd name="connsiteX0" fmla="*/ 0 w 208197"/>
                <a:gd name="connsiteY0" fmla="*/ -227 h 208206"/>
                <a:gd name="connsiteX1" fmla="*/ 208197 w 208197"/>
                <a:gd name="connsiteY1" fmla="*/ -227 h 208206"/>
                <a:gd name="connsiteX2" fmla="*/ 208197 w 208197"/>
                <a:gd name="connsiteY2" fmla="*/ 207980 h 208206"/>
                <a:gd name="connsiteX3" fmla="*/ 0 w 20819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97" h="208206">
                  <a:moveTo>
                    <a:pt x="0" y="-227"/>
                  </a:moveTo>
                  <a:lnTo>
                    <a:pt x="208197" y="-227"/>
                  </a:lnTo>
                  <a:lnTo>
                    <a:pt x="20819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6" name="Freeform: Shape 355">
              <a:extLst>
                <a:ext uri="{FF2B5EF4-FFF2-40B4-BE49-F238E27FC236}">
                  <a16:creationId xmlns:a16="http://schemas.microsoft.com/office/drawing/2014/main" id="{68FFB8FD-B0EB-4D19-A3F5-58F9A0A63E99}"/>
                </a:ext>
              </a:extLst>
            </p:cNvPr>
            <p:cNvSpPr/>
            <p:nvPr/>
          </p:nvSpPr>
          <p:spPr>
            <a:xfrm>
              <a:off x="890547" y="6553160"/>
              <a:ext cx="123551" cy="123557"/>
            </a:xfrm>
            <a:custGeom>
              <a:avLst/>
              <a:gdLst>
                <a:gd name="connsiteX0" fmla="*/ 0 w 208197"/>
                <a:gd name="connsiteY0" fmla="*/ -227 h 208206"/>
                <a:gd name="connsiteX1" fmla="*/ 208197 w 208197"/>
                <a:gd name="connsiteY1" fmla="*/ -227 h 208206"/>
                <a:gd name="connsiteX2" fmla="*/ 208197 w 208197"/>
                <a:gd name="connsiteY2" fmla="*/ 207980 h 208206"/>
                <a:gd name="connsiteX3" fmla="*/ 0 w 20819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97" h="208206">
                  <a:moveTo>
                    <a:pt x="0" y="-227"/>
                  </a:moveTo>
                  <a:lnTo>
                    <a:pt x="208197" y="-227"/>
                  </a:lnTo>
                  <a:lnTo>
                    <a:pt x="20819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7" name="Freeform: Shape 356">
              <a:extLst>
                <a:ext uri="{FF2B5EF4-FFF2-40B4-BE49-F238E27FC236}">
                  <a16:creationId xmlns:a16="http://schemas.microsoft.com/office/drawing/2014/main" id="{ADC7026C-2156-4DC6-BEFD-CFDB11E05D22}"/>
                </a:ext>
              </a:extLst>
            </p:cNvPr>
            <p:cNvSpPr/>
            <p:nvPr/>
          </p:nvSpPr>
          <p:spPr>
            <a:xfrm>
              <a:off x="1063525" y="6553160"/>
              <a:ext cx="123563" cy="123557"/>
            </a:xfrm>
            <a:custGeom>
              <a:avLst/>
              <a:gdLst>
                <a:gd name="connsiteX0" fmla="*/ 0 w 208216"/>
                <a:gd name="connsiteY0" fmla="*/ -227 h 208206"/>
                <a:gd name="connsiteX1" fmla="*/ 208217 w 208216"/>
                <a:gd name="connsiteY1" fmla="*/ -227 h 208206"/>
                <a:gd name="connsiteX2" fmla="*/ 208217 w 208216"/>
                <a:gd name="connsiteY2" fmla="*/ 207980 h 208206"/>
                <a:gd name="connsiteX3" fmla="*/ 0 w 20821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16" h="208206">
                  <a:moveTo>
                    <a:pt x="0" y="-227"/>
                  </a:moveTo>
                  <a:lnTo>
                    <a:pt x="208217" y="-227"/>
                  </a:lnTo>
                  <a:lnTo>
                    <a:pt x="20821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8" name="Freeform: Shape 357">
              <a:extLst>
                <a:ext uri="{FF2B5EF4-FFF2-40B4-BE49-F238E27FC236}">
                  <a16:creationId xmlns:a16="http://schemas.microsoft.com/office/drawing/2014/main" id="{E95A1265-5348-4F01-9DE9-029BE9BFF420}"/>
                </a:ext>
              </a:extLst>
            </p:cNvPr>
            <p:cNvSpPr/>
            <p:nvPr/>
          </p:nvSpPr>
          <p:spPr>
            <a:xfrm>
              <a:off x="1236507" y="6553160"/>
              <a:ext cx="123557" cy="123557"/>
            </a:xfrm>
            <a:custGeom>
              <a:avLst/>
              <a:gdLst>
                <a:gd name="connsiteX0" fmla="*/ 0 w 208206"/>
                <a:gd name="connsiteY0" fmla="*/ -227 h 208206"/>
                <a:gd name="connsiteX1" fmla="*/ 208207 w 208206"/>
                <a:gd name="connsiteY1" fmla="*/ -227 h 208206"/>
                <a:gd name="connsiteX2" fmla="*/ 208207 w 208206"/>
                <a:gd name="connsiteY2" fmla="*/ 207980 h 208206"/>
                <a:gd name="connsiteX3" fmla="*/ 0 w 20820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06" h="208206">
                  <a:moveTo>
                    <a:pt x="0" y="-227"/>
                  </a:moveTo>
                  <a:lnTo>
                    <a:pt x="208207" y="-227"/>
                  </a:lnTo>
                  <a:lnTo>
                    <a:pt x="20820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9" name="Freeform: Shape 358">
              <a:extLst>
                <a:ext uri="{FF2B5EF4-FFF2-40B4-BE49-F238E27FC236}">
                  <a16:creationId xmlns:a16="http://schemas.microsoft.com/office/drawing/2014/main" id="{06A4642E-276E-433A-8904-74A14B814C49}"/>
                </a:ext>
              </a:extLst>
            </p:cNvPr>
            <p:cNvSpPr/>
            <p:nvPr/>
          </p:nvSpPr>
          <p:spPr>
            <a:xfrm>
              <a:off x="1409480" y="6553160"/>
              <a:ext cx="123569" cy="123557"/>
            </a:xfrm>
            <a:custGeom>
              <a:avLst/>
              <a:gdLst>
                <a:gd name="connsiteX0" fmla="*/ 0 w 208226"/>
                <a:gd name="connsiteY0" fmla="*/ -227 h 208206"/>
                <a:gd name="connsiteX1" fmla="*/ 208226 w 208226"/>
                <a:gd name="connsiteY1" fmla="*/ -227 h 208206"/>
                <a:gd name="connsiteX2" fmla="*/ 208226 w 208226"/>
                <a:gd name="connsiteY2" fmla="*/ 207980 h 208206"/>
                <a:gd name="connsiteX3" fmla="*/ 0 w 20822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26" h="208206">
                  <a:moveTo>
                    <a:pt x="0" y="-227"/>
                  </a:moveTo>
                  <a:lnTo>
                    <a:pt x="208226" y="-227"/>
                  </a:lnTo>
                  <a:lnTo>
                    <a:pt x="208226"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60" name="Freeform: Shape 359">
              <a:extLst>
                <a:ext uri="{FF2B5EF4-FFF2-40B4-BE49-F238E27FC236}">
                  <a16:creationId xmlns:a16="http://schemas.microsoft.com/office/drawing/2014/main" id="{06FAFADA-4314-4224-9407-0B48ADADF7A7}"/>
                </a:ext>
              </a:extLst>
            </p:cNvPr>
            <p:cNvSpPr/>
            <p:nvPr/>
          </p:nvSpPr>
          <p:spPr>
            <a:xfrm>
              <a:off x="1582479" y="6553160"/>
              <a:ext cx="123546" cy="123557"/>
            </a:xfrm>
            <a:custGeom>
              <a:avLst/>
              <a:gdLst>
                <a:gd name="connsiteX0" fmla="*/ 0 w 208187"/>
                <a:gd name="connsiteY0" fmla="*/ -227 h 208206"/>
                <a:gd name="connsiteX1" fmla="*/ 208188 w 208187"/>
                <a:gd name="connsiteY1" fmla="*/ -227 h 208206"/>
                <a:gd name="connsiteX2" fmla="*/ 208188 w 208187"/>
                <a:gd name="connsiteY2" fmla="*/ 207980 h 208206"/>
                <a:gd name="connsiteX3" fmla="*/ 0 w 20818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87" h="208206">
                  <a:moveTo>
                    <a:pt x="0" y="-227"/>
                  </a:moveTo>
                  <a:lnTo>
                    <a:pt x="208188" y="-227"/>
                  </a:lnTo>
                  <a:lnTo>
                    <a:pt x="208188"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61" name="Freeform: Shape 360">
              <a:extLst>
                <a:ext uri="{FF2B5EF4-FFF2-40B4-BE49-F238E27FC236}">
                  <a16:creationId xmlns:a16="http://schemas.microsoft.com/office/drawing/2014/main" id="{DE886360-735C-47A2-8EDB-D4F3BC9A1BAF}"/>
                </a:ext>
              </a:extLst>
            </p:cNvPr>
            <p:cNvSpPr/>
            <p:nvPr/>
          </p:nvSpPr>
          <p:spPr>
            <a:xfrm>
              <a:off x="1755451" y="6553160"/>
              <a:ext cx="123563" cy="123557"/>
            </a:xfrm>
            <a:custGeom>
              <a:avLst/>
              <a:gdLst>
                <a:gd name="connsiteX0" fmla="*/ 0 w 208216"/>
                <a:gd name="connsiteY0" fmla="*/ -227 h 208206"/>
                <a:gd name="connsiteX1" fmla="*/ 208216 w 208216"/>
                <a:gd name="connsiteY1" fmla="*/ -227 h 208206"/>
                <a:gd name="connsiteX2" fmla="*/ 208216 w 208216"/>
                <a:gd name="connsiteY2" fmla="*/ 207980 h 208206"/>
                <a:gd name="connsiteX3" fmla="*/ 0 w 20821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16" h="208206">
                  <a:moveTo>
                    <a:pt x="0" y="-227"/>
                  </a:moveTo>
                  <a:lnTo>
                    <a:pt x="208216" y="-227"/>
                  </a:lnTo>
                  <a:lnTo>
                    <a:pt x="208216"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62" name="Freeform: Shape 361">
              <a:extLst>
                <a:ext uri="{FF2B5EF4-FFF2-40B4-BE49-F238E27FC236}">
                  <a16:creationId xmlns:a16="http://schemas.microsoft.com/office/drawing/2014/main" id="{C36B6715-7ED5-47DC-A2FE-BD68F7A9FBD8}"/>
                </a:ext>
              </a:extLst>
            </p:cNvPr>
            <p:cNvSpPr/>
            <p:nvPr/>
          </p:nvSpPr>
          <p:spPr>
            <a:xfrm>
              <a:off x="198667" y="6108937"/>
              <a:ext cx="107267" cy="149463"/>
            </a:xfrm>
            <a:custGeom>
              <a:avLst/>
              <a:gdLst>
                <a:gd name="connsiteX0" fmla="*/ 158296 w 180755"/>
                <a:gd name="connsiteY0" fmla="*/ 22641 h 251860"/>
                <a:gd name="connsiteX1" fmla="*/ 180756 w 180755"/>
                <a:gd name="connsiteY1" fmla="*/ 78534 h 251860"/>
                <a:gd name="connsiteX2" fmla="*/ 158296 w 180755"/>
                <a:gd name="connsiteY2" fmla="*/ 134417 h 251860"/>
                <a:gd name="connsiteX3" fmla="*/ 97631 w 180755"/>
                <a:gd name="connsiteY3" fmla="*/ 157058 h 251860"/>
                <a:gd name="connsiteX4" fmla="*/ 49168 w 180755"/>
                <a:gd name="connsiteY4" fmla="*/ 157058 h 251860"/>
                <a:gd name="connsiteX5" fmla="*/ 49168 w 180755"/>
                <a:gd name="connsiteY5" fmla="*/ 251860 h 251860"/>
                <a:gd name="connsiteX6" fmla="*/ 0 w 180755"/>
                <a:gd name="connsiteY6" fmla="*/ 251860 h 251860"/>
                <a:gd name="connsiteX7" fmla="*/ 0 w 180755"/>
                <a:gd name="connsiteY7" fmla="*/ 0 h 251860"/>
                <a:gd name="connsiteX8" fmla="*/ 97631 w 180755"/>
                <a:gd name="connsiteY8" fmla="*/ 0 h 251860"/>
                <a:gd name="connsiteX9" fmla="*/ 158296 w 180755"/>
                <a:gd name="connsiteY9" fmla="*/ 22641 h 251860"/>
                <a:gd name="connsiteX10" fmla="*/ 121682 w 180755"/>
                <a:gd name="connsiteY10" fmla="*/ 103470 h 251860"/>
                <a:gd name="connsiteX11" fmla="*/ 131588 w 180755"/>
                <a:gd name="connsiteY11" fmla="*/ 78534 h 251860"/>
                <a:gd name="connsiteX12" fmla="*/ 121682 w 180755"/>
                <a:gd name="connsiteY12" fmla="*/ 53416 h 251860"/>
                <a:gd name="connsiteX13" fmla="*/ 95155 w 180755"/>
                <a:gd name="connsiteY13" fmla="*/ 43863 h 251860"/>
                <a:gd name="connsiteX14" fmla="*/ 49168 w 180755"/>
                <a:gd name="connsiteY14" fmla="*/ 43863 h 251860"/>
                <a:gd name="connsiteX15" fmla="*/ 49168 w 180755"/>
                <a:gd name="connsiteY15" fmla="*/ 112843 h 251860"/>
                <a:gd name="connsiteX16" fmla="*/ 95155 w 180755"/>
                <a:gd name="connsiteY16" fmla="*/ 112843 h 251860"/>
                <a:gd name="connsiteX17" fmla="*/ 121682 w 180755"/>
                <a:gd name="connsiteY17" fmla="*/ 10347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0755" h="251860">
                  <a:moveTo>
                    <a:pt x="158296" y="22641"/>
                  </a:moveTo>
                  <a:cubicBezTo>
                    <a:pt x="173269" y="37729"/>
                    <a:pt x="180756" y="56359"/>
                    <a:pt x="180756" y="78534"/>
                  </a:cubicBezTo>
                  <a:cubicBezTo>
                    <a:pt x="180756" y="100698"/>
                    <a:pt x="173269" y="119329"/>
                    <a:pt x="158296" y="134417"/>
                  </a:cubicBezTo>
                  <a:cubicBezTo>
                    <a:pt x="143323" y="149514"/>
                    <a:pt x="123101" y="157058"/>
                    <a:pt x="97631" y="157058"/>
                  </a:cubicBezTo>
                  <a:lnTo>
                    <a:pt x="49168" y="157058"/>
                  </a:lnTo>
                  <a:lnTo>
                    <a:pt x="49168" y="251860"/>
                  </a:lnTo>
                  <a:lnTo>
                    <a:pt x="0" y="251860"/>
                  </a:lnTo>
                  <a:lnTo>
                    <a:pt x="0" y="0"/>
                  </a:lnTo>
                  <a:lnTo>
                    <a:pt x="97631" y="0"/>
                  </a:lnTo>
                  <a:cubicBezTo>
                    <a:pt x="123101" y="0"/>
                    <a:pt x="143323" y="7544"/>
                    <a:pt x="158296" y="22641"/>
                  </a:cubicBezTo>
                  <a:close/>
                  <a:moveTo>
                    <a:pt x="121682" y="103470"/>
                  </a:moveTo>
                  <a:cubicBezTo>
                    <a:pt x="128292" y="97222"/>
                    <a:pt x="131588" y="88906"/>
                    <a:pt x="131588" y="78534"/>
                  </a:cubicBezTo>
                  <a:cubicBezTo>
                    <a:pt x="131588" y="68151"/>
                    <a:pt x="128292" y="59779"/>
                    <a:pt x="121682" y="53416"/>
                  </a:cubicBezTo>
                  <a:cubicBezTo>
                    <a:pt x="115081" y="47044"/>
                    <a:pt x="106242" y="43863"/>
                    <a:pt x="95155" y="43863"/>
                  </a:cubicBezTo>
                  <a:lnTo>
                    <a:pt x="49168" y="43863"/>
                  </a:lnTo>
                  <a:lnTo>
                    <a:pt x="49168" y="112843"/>
                  </a:lnTo>
                  <a:lnTo>
                    <a:pt x="95155" y="112843"/>
                  </a:lnTo>
                  <a:cubicBezTo>
                    <a:pt x="106242" y="112843"/>
                    <a:pt x="115081" y="109718"/>
                    <a:pt x="121682" y="103470"/>
                  </a:cubicBezTo>
                  <a:close/>
                </a:path>
              </a:pathLst>
            </a:custGeom>
            <a:solidFill>
              <a:srgbClr val="221F20"/>
            </a:solidFill>
            <a:ln w="9525" cap="flat">
              <a:noFill/>
              <a:prstDash val="solid"/>
              <a:round/>
            </a:ln>
          </p:spPr>
          <p:txBody>
            <a:bodyPr rtlCol="0" anchor="ctr"/>
            <a:lstStyle/>
            <a:p>
              <a:endParaRPr lang="en-GB"/>
            </a:p>
          </p:txBody>
        </p:sp>
        <p:sp>
          <p:nvSpPr>
            <p:cNvPr id="363" name="Freeform: Shape 362">
              <a:extLst>
                <a:ext uri="{FF2B5EF4-FFF2-40B4-BE49-F238E27FC236}">
                  <a16:creationId xmlns:a16="http://schemas.microsoft.com/office/drawing/2014/main" id="{65E2E0EA-3E87-482B-83EB-4568E6E9CF67}"/>
                </a:ext>
              </a:extLst>
            </p:cNvPr>
            <p:cNvSpPr/>
            <p:nvPr/>
          </p:nvSpPr>
          <p:spPr>
            <a:xfrm>
              <a:off x="330251" y="6108937"/>
              <a:ext cx="113151" cy="149463"/>
            </a:xfrm>
            <a:custGeom>
              <a:avLst/>
              <a:gdLst>
                <a:gd name="connsiteX0" fmla="*/ 190671 w 190671"/>
                <a:gd name="connsiteY0" fmla="*/ 251860 h 251860"/>
                <a:gd name="connsiteX1" fmla="*/ 133712 w 190671"/>
                <a:gd name="connsiteY1" fmla="*/ 251860 h 251860"/>
                <a:gd name="connsiteX2" fmla="*/ 84544 w 190671"/>
                <a:gd name="connsiteY2" fmla="*/ 151400 h 251860"/>
                <a:gd name="connsiteX3" fmla="*/ 49168 w 190671"/>
                <a:gd name="connsiteY3" fmla="*/ 151400 h 251860"/>
                <a:gd name="connsiteX4" fmla="*/ 49168 w 190671"/>
                <a:gd name="connsiteY4" fmla="*/ 251860 h 251860"/>
                <a:gd name="connsiteX5" fmla="*/ 0 w 190671"/>
                <a:gd name="connsiteY5" fmla="*/ 251860 h 251860"/>
                <a:gd name="connsiteX6" fmla="*/ 0 w 190671"/>
                <a:gd name="connsiteY6" fmla="*/ 0 h 251860"/>
                <a:gd name="connsiteX7" fmla="*/ 98698 w 190671"/>
                <a:gd name="connsiteY7" fmla="*/ 0 h 251860"/>
                <a:gd name="connsiteX8" fmla="*/ 158296 w 190671"/>
                <a:gd name="connsiteY8" fmla="*/ 22289 h 251860"/>
                <a:gd name="connsiteX9" fmla="*/ 180413 w 190671"/>
                <a:gd name="connsiteY9" fmla="*/ 77114 h 251860"/>
                <a:gd name="connsiteX10" fmla="*/ 167316 w 190671"/>
                <a:gd name="connsiteY10" fmla="*/ 119205 h 251860"/>
                <a:gd name="connsiteX11" fmla="*/ 134426 w 190671"/>
                <a:gd name="connsiteY11" fmla="*/ 143266 h 251860"/>
                <a:gd name="connsiteX12" fmla="*/ 190671 w 190671"/>
                <a:gd name="connsiteY12" fmla="*/ 251860 h 251860"/>
                <a:gd name="connsiteX13" fmla="*/ 121339 w 190671"/>
                <a:gd name="connsiteY13" fmla="*/ 101165 h 251860"/>
                <a:gd name="connsiteX14" fmla="*/ 131235 w 190671"/>
                <a:gd name="connsiteY14" fmla="*/ 77114 h 251860"/>
                <a:gd name="connsiteX15" fmla="*/ 121339 w 190671"/>
                <a:gd name="connsiteY15" fmla="*/ 53064 h 251860"/>
                <a:gd name="connsiteX16" fmla="*/ 95507 w 190671"/>
                <a:gd name="connsiteY16" fmla="*/ 43863 h 251860"/>
                <a:gd name="connsiteX17" fmla="*/ 49168 w 190671"/>
                <a:gd name="connsiteY17" fmla="*/ 43863 h 251860"/>
                <a:gd name="connsiteX18" fmla="*/ 49168 w 190671"/>
                <a:gd name="connsiteY18" fmla="*/ 110366 h 251860"/>
                <a:gd name="connsiteX19" fmla="*/ 95507 w 190671"/>
                <a:gd name="connsiteY19" fmla="*/ 110366 h 251860"/>
                <a:gd name="connsiteX20" fmla="*/ 121339 w 190671"/>
                <a:gd name="connsiteY20" fmla="*/ 101165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0671" h="251860">
                  <a:moveTo>
                    <a:pt x="190671" y="251860"/>
                  </a:moveTo>
                  <a:lnTo>
                    <a:pt x="133712" y="251860"/>
                  </a:lnTo>
                  <a:lnTo>
                    <a:pt x="84544" y="151400"/>
                  </a:lnTo>
                  <a:lnTo>
                    <a:pt x="49168" y="151400"/>
                  </a:lnTo>
                  <a:lnTo>
                    <a:pt x="49168" y="251860"/>
                  </a:lnTo>
                  <a:lnTo>
                    <a:pt x="0" y="251860"/>
                  </a:lnTo>
                  <a:lnTo>
                    <a:pt x="0" y="0"/>
                  </a:lnTo>
                  <a:lnTo>
                    <a:pt x="98698" y="0"/>
                  </a:lnTo>
                  <a:cubicBezTo>
                    <a:pt x="123692" y="0"/>
                    <a:pt x="143561" y="7429"/>
                    <a:pt x="158296" y="22289"/>
                  </a:cubicBezTo>
                  <a:cubicBezTo>
                    <a:pt x="173041" y="37138"/>
                    <a:pt x="180413" y="55416"/>
                    <a:pt x="180413" y="77114"/>
                  </a:cubicBezTo>
                  <a:cubicBezTo>
                    <a:pt x="180413" y="93859"/>
                    <a:pt x="176051" y="107890"/>
                    <a:pt x="167316" y="119205"/>
                  </a:cubicBezTo>
                  <a:cubicBezTo>
                    <a:pt x="158591" y="130531"/>
                    <a:pt x="147628" y="138551"/>
                    <a:pt x="134426" y="143266"/>
                  </a:cubicBezTo>
                  <a:lnTo>
                    <a:pt x="190671" y="251860"/>
                  </a:lnTo>
                  <a:close/>
                  <a:moveTo>
                    <a:pt x="121339" y="101165"/>
                  </a:moveTo>
                  <a:cubicBezTo>
                    <a:pt x="127940" y="95040"/>
                    <a:pt x="131235" y="87020"/>
                    <a:pt x="131235" y="77114"/>
                  </a:cubicBezTo>
                  <a:cubicBezTo>
                    <a:pt x="131235" y="67208"/>
                    <a:pt x="127940" y="59188"/>
                    <a:pt x="121339" y="53064"/>
                  </a:cubicBezTo>
                  <a:cubicBezTo>
                    <a:pt x="114729" y="46930"/>
                    <a:pt x="106128" y="43863"/>
                    <a:pt x="95507" y="43863"/>
                  </a:cubicBezTo>
                  <a:lnTo>
                    <a:pt x="49168" y="43863"/>
                  </a:lnTo>
                  <a:lnTo>
                    <a:pt x="49168" y="110366"/>
                  </a:lnTo>
                  <a:lnTo>
                    <a:pt x="95507" y="110366"/>
                  </a:lnTo>
                  <a:cubicBezTo>
                    <a:pt x="106128" y="110366"/>
                    <a:pt x="114729" y="107299"/>
                    <a:pt x="121339" y="101165"/>
                  </a:cubicBezTo>
                  <a:close/>
                </a:path>
              </a:pathLst>
            </a:custGeom>
            <a:solidFill>
              <a:srgbClr val="221F20"/>
            </a:solidFill>
            <a:ln w="9525" cap="flat">
              <a:noFill/>
              <a:prstDash val="solid"/>
              <a:round/>
            </a:ln>
          </p:spPr>
          <p:txBody>
            <a:bodyPr rtlCol="0" anchor="ctr"/>
            <a:lstStyle/>
            <a:p>
              <a:endParaRPr lang="en-GB"/>
            </a:p>
          </p:txBody>
        </p:sp>
        <p:sp>
          <p:nvSpPr>
            <p:cNvPr id="364" name="Freeform: Shape 363">
              <a:extLst>
                <a:ext uri="{FF2B5EF4-FFF2-40B4-BE49-F238E27FC236}">
                  <a16:creationId xmlns:a16="http://schemas.microsoft.com/office/drawing/2014/main" id="{5100C3E3-2E05-4BB4-B4F8-2B65209A42B2}"/>
                </a:ext>
              </a:extLst>
            </p:cNvPr>
            <p:cNvSpPr/>
            <p:nvPr/>
          </p:nvSpPr>
          <p:spPr>
            <a:xfrm>
              <a:off x="462259" y="6107676"/>
              <a:ext cx="110416" cy="151984"/>
            </a:xfrm>
            <a:custGeom>
              <a:avLst/>
              <a:gdLst>
                <a:gd name="connsiteX0" fmla="*/ 181823 w 186061"/>
                <a:gd name="connsiteY0" fmla="*/ 64732 h 256108"/>
                <a:gd name="connsiteX1" fmla="*/ 186061 w 186061"/>
                <a:gd name="connsiteY1" fmla="*/ 128054 h 256108"/>
                <a:gd name="connsiteX2" fmla="*/ 181823 w 186061"/>
                <a:gd name="connsiteY2" fmla="*/ 191376 h 256108"/>
                <a:gd name="connsiteX3" fmla="*/ 160239 w 186061"/>
                <a:gd name="connsiteY3" fmla="*/ 229581 h 256108"/>
                <a:gd name="connsiteX4" fmla="*/ 93031 w 186061"/>
                <a:gd name="connsiteY4" fmla="*/ 256108 h 256108"/>
                <a:gd name="connsiteX5" fmla="*/ 25470 w 186061"/>
                <a:gd name="connsiteY5" fmla="*/ 229581 h 256108"/>
                <a:gd name="connsiteX6" fmla="*/ 4067 w 186061"/>
                <a:gd name="connsiteY6" fmla="*/ 191548 h 256108"/>
                <a:gd name="connsiteX7" fmla="*/ 0 w 186061"/>
                <a:gd name="connsiteY7" fmla="*/ 128054 h 256108"/>
                <a:gd name="connsiteX8" fmla="*/ 4067 w 186061"/>
                <a:gd name="connsiteY8" fmla="*/ 64560 h 256108"/>
                <a:gd name="connsiteX9" fmla="*/ 25470 w 186061"/>
                <a:gd name="connsiteY9" fmla="*/ 26537 h 256108"/>
                <a:gd name="connsiteX10" fmla="*/ 93031 w 186061"/>
                <a:gd name="connsiteY10" fmla="*/ 0 h 256108"/>
                <a:gd name="connsiteX11" fmla="*/ 160239 w 186061"/>
                <a:gd name="connsiteY11" fmla="*/ 26537 h 256108"/>
                <a:gd name="connsiteX12" fmla="*/ 181823 w 186061"/>
                <a:gd name="connsiteY12" fmla="*/ 64732 h 256108"/>
                <a:gd name="connsiteX13" fmla="*/ 136893 w 186061"/>
                <a:gd name="connsiteY13" fmla="*/ 128054 h 256108"/>
                <a:gd name="connsiteX14" fmla="*/ 134245 w 186061"/>
                <a:gd name="connsiteY14" fmla="*/ 79238 h 256108"/>
                <a:gd name="connsiteX15" fmla="*/ 124511 w 186061"/>
                <a:gd name="connsiteY15" fmla="*/ 57312 h 256108"/>
                <a:gd name="connsiteX16" fmla="*/ 93031 w 186061"/>
                <a:gd name="connsiteY16" fmla="*/ 43863 h 256108"/>
                <a:gd name="connsiteX17" fmla="*/ 61198 w 186061"/>
                <a:gd name="connsiteY17" fmla="*/ 57312 h 256108"/>
                <a:gd name="connsiteX18" fmla="*/ 51645 w 186061"/>
                <a:gd name="connsiteY18" fmla="*/ 79238 h 256108"/>
                <a:gd name="connsiteX19" fmla="*/ 49168 w 186061"/>
                <a:gd name="connsiteY19" fmla="*/ 128054 h 256108"/>
                <a:gd name="connsiteX20" fmla="*/ 51645 w 186061"/>
                <a:gd name="connsiteY20" fmla="*/ 176698 h 256108"/>
                <a:gd name="connsiteX21" fmla="*/ 61198 w 186061"/>
                <a:gd name="connsiteY21" fmla="*/ 198453 h 256108"/>
                <a:gd name="connsiteX22" fmla="*/ 93031 w 186061"/>
                <a:gd name="connsiteY22" fmla="*/ 212246 h 256108"/>
                <a:gd name="connsiteX23" fmla="*/ 124511 w 186061"/>
                <a:gd name="connsiteY23" fmla="*/ 198453 h 256108"/>
                <a:gd name="connsiteX24" fmla="*/ 134245 w 186061"/>
                <a:gd name="connsiteY24" fmla="*/ 176336 h 256108"/>
                <a:gd name="connsiteX25" fmla="*/ 136893 w 186061"/>
                <a:gd name="connsiteY25" fmla="*/ 128054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6061" h="256108">
                  <a:moveTo>
                    <a:pt x="181823" y="64732"/>
                  </a:moveTo>
                  <a:cubicBezTo>
                    <a:pt x="184652" y="78648"/>
                    <a:pt x="186061" y="99755"/>
                    <a:pt x="186061" y="128054"/>
                  </a:cubicBezTo>
                  <a:cubicBezTo>
                    <a:pt x="186061" y="156353"/>
                    <a:pt x="184652" y="177460"/>
                    <a:pt x="181823" y="191376"/>
                  </a:cubicBezTo>
                  <a:cubicBezTo>
                    <a:pt x="178994" y="205292"/>
                    <a:pt x="171793" y="218027"/>
                    <a:pt x="160239" y="229581"/>
                  </a:cubicBezTo>
                  <a:cubicBezTo>
                    <a:pt x="142551" y="247269"/>
                    <a:pt x="120148" y="256108"/>
                    <a:pt x="93031" y="256108"/>
                  </a:cubicBezTo>
                  <a:cubicBezTo>
                    <a:pt x="65675" y="256108"/>
                    <a:pt x="43158" y="247269"/>
                    <a:pt x="25470" y="229581"/>
                  </a:cubicBezTo>
                  <a:cubicBezTo>
                    <a:pt x="13916" y="218027"/>
                    <a:pt x="6782" y="205349"/>
                    <a:pt x="4067" y="191548"/>
                  </a:cubicBezTo>
                  <a:cubicBezTo>
                    <a:pt x="1353" y="177756"/>
                    <a:pt x="0" y="156591"/>
                    <a:pt x="0" y="128054"/>
                  </a:cubicBezTo>
                  <a:cubicBezTo>
                    <a:pt x="0" y="99517"/>
                    <a:pt x="1353" y="78353"/>
                    <a:pt x="4067" y="64560"/>
                  </a:cubicBezTo>
                  <a:cubicBezTo>
                    <a:pt x="6782" y="50759"/>
                    <a:pt x="13916" y="38090"/>
                    <a:pt x="25470" y="26537"/>
                  </a:cubicBezTo>
                  <a:cubicBezTo>
                    <a:pt x="43158" y="8849"/>
                    <a:pt x="65675" y="0"/>
                    <a:pt x="93031" y="0"/>
                  </a:cubicBezTo>
                  <a:cubicBezTo>
                    <a:pt x="120148" y="0"/>
                    <a:pt x="142551" y="8849"/>
                    <a:pt x="160239" y="26537"/>
                  </a:cubicBezTo>
                  <a:cubicBezTo>
                    <a:pt x="171793" y="38090"/>
                    <a:pt x="178994" y="50825"/>
                    <a:pt x="181823" y="64732"/>
                  </a:cubicBezTo>
                  <a:close/>
                  <a:moveTo>
                    <a:pt x="136893" y="128054"/>
                  </a:moveTo>
                  <a:cubicBezTo>
                    <a:pt x="136893" y="104708"/>
                    <a:pt x="136007" y="88440"/>
                    <a:pt x="134245" y="79238"/>
                  </a:cubicBezTo>
                  <a:cubicBezTo>
                    <a:pt x="132474" y="70037"/>
                    <a:pt x="129226" y="62732"/>
                    <a:pt x="124511" y="57312"/>
                  </a:cubicBezTo>
                  <a:cubicBezTo>
                    <a:pt x="116729" y="48349"/>
                    <a:pt x="106242" y="43863"/>
                    <a:pt x="93031" y="43863"/>
                  </a:cubicBezTo>
                  <a:cubicBezTo>
                    <a:pt x="80058" y="43863"/>
                    <a:pt x="69447" y="48349"/>
                    <a:pt x="61198" y="57312"/>
                  </a:cubicBezTo>
                  <a:cubicBezTo>
                    <a:pt x="56474" y="62732"/>
                    <a:pt x="53292" y="70037"/>
                    <a:pt x="51645" y="79238"/>
                  </a:cubicBezTo>
                  <a:cubicBezTo>
                    <a:pt x="49997" y="88440"/>
                    <a:pt x="49168" y="104708"/>
                    <a:pt x="49168" y="128054"/>
                  </a:cubicBezTo>
                  <a:cubicBezTo>
                    <a:pt x="49168" y="151400"/>
                    <a:pt x="49997" y="167611"/>
                    <a:pt x="51645" y="176698"/>
                  </a:cubicBezTo>
                  <a:cubicBezTo>
                    <a:pt x="53292" y="185776"/>
                    <a:pt x="56474" y="193024"/>
                    <a:pt x="61198" y="198453"/>
                  </a:cubicBezTo>
                  <a:cubicBezTo>
                    <a:pt x="69685" y="207645"/>
                    <a:pt x="80296" y="212246"/>
                    <a:pt x="93031" y="212246"/>
                  </a:cubicBezTo>
                  <a:cubicBezTo>
                    <a:pt x="106004" y="212246"/>
                    <a:pt x="116500" y="207645"/>
                    <a:pt x="124511" y="198453"/>
                  </a:cubicBezTo>
                  <a:cubicBezTo>
                    <a:pt x="129226" y="192786"/>
                    <a:pt x="132474" y="185423"/>
                    <a:pt x="134245" y="176336"/>
                  </a:cubicBezTo>
                  <a:cubicBezTo>
                    <a:pt x="136007" y="167259"/>
                    <a:pt x="136893" y="151162"/>
                    <a:pt x="136893" y="128054"/>
                  </a:cubicBezTo>
                  <a:close/>
                </a:path>
              </a:pathLst>
            </a:custGeom>
            <a:solidFill>
              <a:srgbClr val="221F20"/>
            </a:solidFill>
            <a:ln w="9525" cap="flat">
              <a:noFill/>
              <a:prstDash val="solid"/>
              <a:round/>
            </a:ln>
          </p:spPr>
          <p:txBody>
            <a:bodyPr rtlCol="0" anchor="ctr"/>
            <a:lstStyle/>
            <a:p>
              <a:endParaRPr lang="en-GB"/>
            </a:p>
          </p:txBody>
        </p:sp>
        <p:sp>
          <p:nvSpPr>
            <p:cNvPr id="365" name="Freeform: Shape 364">
              <a:extLst>
                <a:ext uri="{FF2B5EF4-FFF2-40B4-BE49-F238E27FC236}">
                  <a16:creationId xmlns:a16="http://schemas.microsoft.com/office/drawing/2014/main" id="{9EA9C676-62C9-4319-B5B6-AFFF7334919A}"/>
                </a:ext>
              </a:extLst>
            </p:cNvPr>
            <p:cNvSpPr/>
            <p:nvPr/>
          </p:nvSpPr>
          <p:spPr>
            <a:xfrm>
              <a:off x="597201" y="6107676"/>
              <a:ext cx="110003" cy="151984"/>
            </a:xfrm>
            <a:custGeom>
              <a:avLst/>
              <a:gdLst>
                <a:gd name="connsiteX0" fmla="*/ 185366 w 185366"/>
                <a:gd name="connsiteY0" fmla="*/ 176517 h 256108"/>
                <a:gd name="connsiteX1" fmla="*/ 153876 w 185366"/>
                <a:gd name="connsiteY1" fmla="*/ 235591 h 256108"/>
                <a:gd name="connsiteX2" fmla="*/ 93040 w 185366"/>
                <a:gd name="connsiteY2" fmla="*/ 256108 h 256108"/>
                <a:gd name="connsiteX3" fmla="*/ 25470 w 185366"/>
                <a:gd name="connsiteY3" fmla="*/ 229581 h 256108"/>
                <a:gd name="connsiteX4" fmla="*/ 4067 w 185366"/>
                <a:gd name="connsiteY4" fmla="*/ 191548 h 256108"/>
                <a:gd name="connsiteX5" fmla="*/ 0 w 185366"/>
                <a:gd name="connsiteY5" fmla="*/ 128054 h 256108"/>
                <a:gd name="connsiteX6" fmla="*/ 4067 w 185366"/>
                <a:gd name="connsiteY6" fmla="*/ 64560 h 256108"/>
                <a:gd name="connsiteX7" fmla="*/ 25470 w 185366"/>
                <a:gd name="connsiteY7" fmla="*/ 26537 h 256108"/>
                <a:gd name="connsiteX8" fmla="*/ 93040 w 185366"/>
                <a:gd name="connsiteY8" fmla="*/ 0 h 256108"/>
                <a:gd name="connsiteX9" fmla="*/ 153876 w 185366"/>
                <a:gd name="connsiteY9" fmla="*/ 20517 h 256108"/>
                <a:gd name="connsiteX10" fmla="*/ 185366 w 185366"/>
                <a:gd name="connsiteY10" fmla="*/ 79591 h 256108"/>
                <a:gd name="connsiteX11" fmla="*/ 135131 w 185366"/>
                <a:gd name="connsiteY11" fmla="*/ 79591 h 256108"/>
                <a:gd name="connsiteX12" fmla="*/ 93040 w 185366"/>
                <a:gd name="connsiteY12" fmla="*/ 43863 h 256108"/>
                <a:gd name="connsiteX13" fmla="*/ 61551 w 185366"/>
                <a:gd name="connsiteY13" fmla="*/ 56950 h 256108"/>
                <a:gd name="connsiteX14" fmla="*/ 51826 w 185366"/>
                <a:gd name="connsiteY14" fmla="*/ 79067 h 256108"/>
                <a:gd name="connsiteX15" fmla="*/ 49168 w 185366"/>
                <a:gd name="connsiteY15" fmla="*/ 128054 h 256108"/>
                <a:gd name="connsiteX16" fmla="*/ 51826 w 185366"/>
                <a:gd name="connsiteY16" fmla="*/ 177051 h 256108"/>
                <a:gd name="connsiteX17" fmla="*/ 61551 w 185366"/>
                <a:gd name="connsiteY17" fmla="*/ 199158 h 256108"/>
                <a:gd name="connsiteX18" fmla="*/ 93040 w 185366"/>
                <a:gd name="connsiteY18" fmla="*/ 212246 h 256108"/>
                <a:gd name="connsiteX19" fmla="*/ 135484 w 185366"/>
                <a:gd name="connsiteY19" fmla="*/ 176517 h 256108"/>
                <a:gd name="connsiteX20" fmla="*/ 185366 w 185366"/>
                <a:gd name="connsiteY20" fmla="*/ 176517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5366" h="256108">
                  <a:moveTo>
                    <a:pt x="185366" y="176517"/>
                  </a:moveTo>
                  <a:cubicBezTo>
                    <a:pt x="180880" y="202225"/>
                    <a:pt x="170383" y="221913"/>
                    <a:pt x="153876" y="235591"/>
                  </a:cubicBezTo>
                  <a:cubicBezTo>
                    <a:pt x="137370" y="249269"/>
                    <a:pt x="117091" y="256108"/>
                    <a:pt x="93040" y="256108"/>
                  </a:cubicBezTo>
                  <a:cubicBezTo>
                    <a:pt x="66151" y="256108"/>
                    <a:pt x="43634" y="247269"/>
                    <a:pt x="25470" y="229581"/>
                  </a:cubicBezTo>
                  <a:cubicBezTo>
                    <a:pt x="13916" y="218027"/>
                    <a:pt x="6782" y="205349"/>
                    <a:pt x="4067" y="191548"/>
                  </a:cubicBezTo>
                  <a:cubicBezTo>
                    <a:pt x="1362" y="177756"/>
                    <a:pt x="0" y="156591"/>
                    <a:pt x="0" y="128054"/>
                  </a:cubicBezTo>
                  <a:cubicBezTo>
                    <a:pt x="0" y="99517"/>
                    <a:pt x="1362" y="78353"/>
                    <a:pt x="4067" y="64560"/>
                  </a:cubicBezTo>
                  <a:cubicBezTo>
                    <a:pt x="6782" y="50759"/>
                    <a:pt x="13916" y="38090"/>
                    <a:pt x="25470" y="26537"/>
                  </a:cubicBezTo>
                  <a:cubicBezTo>
                    <a:pt x="43634" y="8849"/>
                    <a:pt x="66151" y="0"/>
                    <a:pt x="93040" y="0"/>
                  </a:cubicBezTo>
                  <a:cubicBezTo>
                    <a:pt x="117091" y="0"/>
                    <a:pt x="137370" y="6839"/>
                    <a:pt x="153876" y="20517"/>
                  </a:cubicBezTo>
                  <a:cubicBezTo>
                    <a:pt x="170383" y="34195"/>
                    <a:pt x="180880" y="53892"/>
                    <a:pt x="185366" y="79591"/>
                  </a:cubicBezTo>
                  <a:lnTo>
                    <a:pt x="135131" y="79591"/>
                  </a:lnTo>
                  <a:cubicBezTo>
                    <a:pt x="129473" y="55778"/>
                    <a:pt x="115443" y="43863"/>
                    <a:pt x="93040" y="43863"/>
                  </a:cubicBezTo>
                  <a:cubicBezTo>
                    <a:pt x="79591" y="43863"/>
                    <a:pt x="69104" y="48225"/>
                    <a:pt x="61551" y="56950"/>
                  </a:cubicBezTo>
                  <a:cubicBezTo>
                    <a:pt x="56836" y="62379"/>
                    <a:pt x="53597" y="69752"/>
                    <a:pt x="51826" y="79067"/>
                  </a:cubicBezTo>
                  <a:cubicBezTo>
                    <a:pt x="50054" y="88373"/>
                    <a:pt x="49168" y="104708"/>
                    <a:pt x="49168" y="128054"/>
                  </a:cubicBezTo>
                  <a:cubicBezTo>
                    <a:pt x="49168" y="151400"/>
                    <a:pt x="50054" y="167735"/>
                    <a:pt x="51826" y="177051"/>
                  </a:cubicBezTo>
                  <a:cubicBezTo>
                    <a:pt x="53597" y="186366"/>
                    <a:pt x="56836" y="193729"/>
                    <a:pt x="61551" y="199158"/>
                  </a:cubicBezTo>
                  <a:cubicBezTo>
                    <a:pt x="69104" y="207883"/>
                    <a:pt x="79591" y="212246"/>
                    <a:pt x="93040" y="212246"/>
                  </a:cubicBezTo>
                  <a:cubicBezTo>
                    <a:pt x="115672" y="212246"/>
                    <a:pt x="129826" y="200339"/>
                    <a:pt x="135484" y="176517"/>
                  </a:cubicBezTo>
                  <a:lnTo>
                    <a:pt x="185366" y="176517"/>
                  </a:lnTo>
                  <a:close/>
                </a:path>
              </a:pathLst>
            </a:custGeom>
            <a:solidFill>
              <a:srgbClr val="221F20"/>
            </a:solidFill>
            <a:ln w="9525" cap="flat">
              <a:noFill/>
              <a:prstDash val="solid"/>
              <a:round/>
            </a:ln>
          </p:spPr>
          <p:txBody>
            <a:bodyPr rtlCol="0" anchor="ctr"/>
            <a:lstStyle/>
            <a:p>
              <a:endParaRPr lang="en-GB"/>
            </a:p>
          </p:txBody>
        </p:sp>
        <p:sp>
          <p:nvSpPr>
            <p:cNvPr id="366" name="Freeform: Shape 365">
              <a:extLst>
                <a:ext uri="{FF2B5EF4-FFF2-40B4-BE49-F238E27FC236}">
                  <a16:creationId xmlns:a16="http://schemas.microsoft.com/office/drawing/2014/main" id="{84429BAC-099F-4944-9641-D0F5AE13DFC4}"/>
                </a:ext>
              </a:extLst>
            </p:cNvPr>
            <p:cNvSpPr/>
            <p:nvPr/>
          </p:nvSpPr>
          <p:spPr>
            <a:xfrm>
              <a:off x="732148" y="6108937"/>
              <a:ext cx="98449" cy="149463"/>
            </a:xfrm>
            <a:custGeom>
              <a:avLst/>
              <a:gdLst>
                <a:gd name="connsiteX0" fmla="*/ 165897 w 165896"/>
                <a:gd name="connsiteY0" fmla="*/ 251860 h 251860"/>
                <a:gd name="connsiteX1" fmla="*/ 0 w 165896"/>
                <a:gd name="connsiteY1" fmla="*/ 251860 h 251860"/>
                <a:gd name="connsiteX2" fmla="*/ 0 w 165896"/>
                <a:gd name="connsiteY2" fmla="*/ 0 h 251860"/>
                <a:gd name="connsiteX3" fmla="*/ 165897 w 165896"/>
                <a:gd name="connsiteY3" fmla="*/ 0 h 251860"/>
                <a:gd name="connsiteX4" fmla="*/ 165897 w 165896"/>
                <a:gd name="connsiteY4" fmla="*/ 43863 h 251860"/>
                <a:gd name="connsiteX5" fmla="*/ 49168 w 165896"/>
                <a:gd name="connsiteY5" fmla="*/ 43863 h 251860"/>
                <a:gd name="connsiteX6" fmla="*/ 49168 w 165896"/>
                <a:gd name="connsiteY6" fmla="*/ 102937 h 251860"/>
                <a:gd name="connsiteX7" fmla="*/ 148571 w 165896"/>
                <a:gd name="connsiteY7" fmla="*/ 102937 h 251860"/>
                <a:gd name="connsiteX8" fmla="*/ 148571 w 165896"/>
                <a:gd name="connsiteY8" fmla="*/ 146799 h 251860"/>
                <a:gd name="connsiteX9" fmla="*/ 49168 w 165896"/>
                <a:gd name="connsiteY9" fmla="*/ 146799 h 251860"/>
                <a:gd name="connsiteX10" fmla="*/ 49168 w 165896"/>
                <a:gd name="connsiteY10" fmla="*/ 207997 h 251860"/>
                <a:gd name="connsiteX11" fmla="*/ 165897 w 165896"/>
                <a:gd name="connsiteY11" fmla="*/ 207997 h 251860"/>
                <a:gd name="connsiteX12" fmla="*/ 165897 w 165896"/>
                <a:gd name="connsiteY12"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5896" h="251860">
                  <a:moveTo>
                    <a:pt x="165897" y="251860"/>
                  </a:moveTo>
                  <a:lnTo>
                    <a:pt x="0" y="251860"/>
                  </a:lnTo>
                  <a:lnTo>
                    <a:pt x="0" y="0"/>
                  </a:lnTo>
                  <a:lnTo>
                    <a:pt x="165897" y="0"/>
                  </a:lnTo>
                  <a:lnTo>
                    <a:pt x="165897" y="43863"/>
                  </a:lnTo>
                  <a:lnTo>
                    <a:pt x="49168" y="43863"/>
                  </a:lnTo>
                  <a:lnTo>
                    <a:pt x="49168" y="102937"/>
                  </a:lnTo>
                  <a:lnTo>
                    <a:pt x="148571" y="102937"/>
                  </a:lnTo>
                  <a:lnTo>
                    <a:pt x="148571" y="146799"/>
                  </a:lnTo>
                  <a:lnTo>
                    <a:pt x="49168" y="146799"/>
                  </a:lnTo>
                  <a:lnTo>
                    <a:pt x="49168" y="207997"/>
                  </a:lnTo>
                  <a:lnTo>
                    <a:pt x="165897" y="207997"/>
                  </a:lnTo>
                  <a:lnTo>
                    <a:pt x="165897" y="251860"/>
                  </a:lnTo>
                  <a:close/>
                </a:path>
              </a:pathLst>
            </a:custGeom>
            <a:solidFill>
              <a:srgbClr val="221F20"/>
            </a:solidFill>
            <a:ln w="9525" cap="flat">
              <a:noFill/>
              <a:prstDash val="solid"/>
              <a:round/>
            </a:ln>
          </p:spPr>
          <p:txBody>
            <a:bodyPr rtlCol="0" anchor="ctr"/>
            <a:lstStyle/>
            <a:p>
              <a:endParaRPr lang="en-GB"/>
            </a:p>
          </p:txBody>
        </p:sp>
        <p:sp>
          <p:nvSpPr>
            <p:cNvPr id="367" name="Freeform: Shape 366">
              <a:extLst>
                <a:ext uri="{FF2B5EF4-FFF2-40B4-BE49-F238E27FC236}">
                  <a16:creationId xmlns:a16="http://schemas.microsoft.com/office/drawing/2014/main" id="{73FA9950-C78C-4552-97AA-77F0CFC7E8C4}"/>
                </a:ext>
              </a:extLst>
            </p:cNvPr>
            <p:cNvSpPr/>
            <p:nvPr/>
          </p:nvSpPr>
          <p:spPr>
            <a:xfrm>
              <a:off x="845469" y="6107676"/>
              <a:ext cx="109997" cy="151984"/>
            </a:xfrm>
            <a:custGeom>
              <a:avLst/>
              <a:gdLst>
                <a:gd name="connsiteX0" fmla="*/ 185356 w 185356"/>
                <a:gd name="connsiteY0" fmla="*/ 179699 h 256108"/>
                <a:gd name="connsiteX1" fmla="*/ 159182 w 185356"/>
                <a:gd name="connsiteY1" fmla="*/ 235772 h 256108"/>
                <a:gd name="connsiteX2" fmla="*/ 91973 w 185356"/>
                <a:gd name="connsiteY2" fmla="*/ 256108 h 256108"/>
                <a:gd name="connsiteX3" fmla="*/ 39976 w 185356"/>
                <a:gd name="connsiteY3" fmla="*/ 248507 h 256108"/>
                <a:gd name="connsiteX4" fmla="*/ 0 w 185356"/>
                <a:gd name="connsiteY4" fmla="*/ 222856 h 256108"/>
                <a:gd name="connsiteX5" fmla="*/ 31833 w 185356"/>
                <a:gd name="connsiteY5" fmla="*/ 191024 h 256108"/>
                <a:gd name="connsiteX6" fmla="*/ 92326 w 185356"/>
                <a:gd name="connsiteY6" fmla="*/ 212246 h 256108"/>
                <a:gd name="connsiteX7" fmla="*/ 125758 w 185356"/>
                <a:gd name="connsiteY7" fmla="*/ 204111 h 256108"/>
                <a:gd name="connsiteX8" fmla="*/ 137255 w 185356"/>
                <a:gd name="connsiteY8" fmla="*/ 180765 h 256108"/>
                <a:gd name="connsiteX9" fmla="*/ 129464 w 185356"/>
                <a:gd name="connsiteY9" fmla="*/ 159896 h 256108"/>
                <a:gd name="connsiteX10" fmla="*/ 106832 w 185356"/>
                <a:gd name="connsiteY10" fmla="*/ 151400 h 256108"/>
                <a:gd name="connsiteX11" fmla="*/ 76762 w 185356"/>
                <a:gd name="connsiteY11" fmla="*/ 146799 h 256108"/>
                <a:gd name="connsiteX12" fmla="*/ 27946 w 185356"/>
                <a:gd name="connsiteY12" fmla="*/ 125930 h 256108"/>
                <a:gd name="connsiteX13" fmla="*/ 9906 w 185356"/>
                <a:gd name="connsiteY13" fmla="*/ 76410 h 256108"/>
                <a:gd name="connsiteX14" fmla="*/ 33604 w 185356"/>
                <a:gd name="connsiteY14" fmla="*/ 21050 h 256108"/>
                <a:gd name="connsiteX15" fmla="*/ 97631 w 185356"/>
                <a:gd name="connsiteY15" fmla="*/ 0 h 256108"/>
                <a:gd name="connsiteX16" fmla="*/ 178994 w 185356"/>
                <a:gd name="connsiteY16" fmla="*/ 29366 h 256108"/>
                <a:gd name="connsiteX17" fmla="*/ 147866 w 185356"/>
                <a:gd name="connsiteY17" fmla="*/ 60141 h 256108"/>
                <a:gd name="connsiteX18" fmla="*/ 96221 w 185356"/>
                <a:gd name="connsiteY18" fmla="*/ 42805 h 256108"/>
                <a:gd name="connsiteX19" fmla="*/ 67561 w 185356"/>
                <a:gd name="connsiteY19" fmla="*/ 51826 h 256108"/>
                <a:gd name="connsiteX20" fmla="*/ 57655 w 185356"/>
                <a:gd name="connsiteY20" fmla="*/ 74638 h 256108"/>
                <a:gd name="connsiteX21" fmla="*/ 64732 w 185356"/>
                <a:gd name="connsiteY21" fmla="*/ 92678 h 256108"/>
                <a:gd name="connsiteX22" fmla="*/ 87725 w 185356"/>
                <a:gd name="connsiteY22" fmla="*/ 102232 h 256108"/>
                <a:gd name="connsiteX23" fmla="*/ 117796 w 185356"/>
                <a:gd name="connsiteY23" fmla="*/ 106832 h 256108"/>
                <a:gd name="connsiteX24" fmla="*/ 165906 w 185356"/>
                <a:gd name="connsiteY24" fmla="*/ 126644 h 256108"/>
                <a:gd name="connsiteX25" fmla="*/ 185356 w 185356"/>
                <a:gd name="connsiteY25" fmla="*/ 179699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5356" h="256108">
                  <a:moveTo>
                    <a:pt x="185356" y="179699"/>
                  </a:moveTo>
                  <a:cubicBezTo>
                    <a:pt x="185356" y="203521"/>
                    <a:pt x="176632" y="222209"/>
                    <a:pt x="159182" y="235772"/>
                  </a:cubicBezTo>
                  <a:cubicBezTo>
                    <a:pt x="141732" y="249326"/>
                    <a:pt x="119329" y="256108"/>
                    <a:pt x="91973" y="256108"/>
                  </a:cubicBezTo>
                  <a:cubicBezTo>
                    <a:pt x="71923" y="256108"/>
                    <a:pt x="54597" y="253575"/>
                    <a:pt x="39976" y="248507"/>
                  </a:cubicBezTo>
                  <a:cubicBezTo>
                    <a:pt x="25356" y="243430"/>
                    <a:pt x="12030" y="234887"/>
                    <a:pt x="0" y="222856"/>
                  </a:cubicBezTo>
                  <a:lnTo>
                    <a:pt x="31833" y="191024"/>
                  </a:lnTo>
                  <a:cubicBezTo>
                    <a:pt x="45987" y="205169"/>
                    <a:pt x="66151" y="212246"/>
                    <a:pt x="92326" y="212246"/>
                  </a:cubicBezTo>
                  <a:cubicBezTo>
                    <a:pt x="106947" y="212246"/>
                    <a:pt x="118091" y="209531"/>
                    <a:pt x="125758" y="204111"/>
                  </a:cubicBezTo>
                  <a:cubicBezTo>
                    <a:pt x="133417" y="198682"/>
                    <a:pt x="137255" y="190900"/>
                    <a:pt x="137255" y="180765"/>
                  </a:cubicBezTo>
                  <a:cubicBezTo>
                    <a:pt x="137255" y="172041"/>
                    <a:pt x="134655" y="165078"/>
                    <a:pt x="129464" y="159896"/>
                  </a:cubicBezTo>
                  <a:cubicBezTo>
                    <a:pt x="124987" y="155648"/>
                    <a:pt x="117443" y="152819"/>
                    <a:pt x="106832" y="151400"/>
                  </a:cubicBezTo>
                  <a:lnTo>
                    <a:pt x="76762" y="146799"/>
                  </a:lnTo>
                  <a:cubicBezTo>
                    <a:pt x="55540" y="143742"/>
                    <a:pt x="39262" y="136779"/>
                    <a:pt x="27946" y="125930"/>
                  </a:cubicBezTo>
                  <a:cubicBezTo>
                    <a:pt x="15916" y="114138"/>
                    <a:pt x="9906" y="97631"/>
                    <a:pt x="9906" y="76410"/>
                  </a:cubicBezTo>
                  <a:cubicBezTo>
                    <a:pt x="9906" y="53531"/>
                    <a:pt x="17802" y="35081"/>
                    <a:pt x="33604" y="21050"/>
                  </a:cubicBezTo>
                  <a:cubicBezTo>
                    <a:pt x="49406" y="7020"/>
                    <a:pt x="70752" y="0"/>
                    <a:pt x="97631" y="0"/>
                  </a:cubicBezTo>
                  <a:cubicBezTo>
                    <a:pt x="131588" y="0"/>
                    <a:pt x="158715" y="9792"/>
                    <a:pt x="178994" y="29366"/>
                  </a:cubicBezTo>
                  <a:lnTo>
                    <a:pt x="147866" y="60141"/>
                  </a:lnTo>
                  <a:cubicBezTo>
                    <a:pt x="136074" y="48577"/>
                    <a:pt x="118853" y="42805"/>
                    <a:pt x="96221" y="42805"/>
                  </a:cubicBezTo>
                  <a:cubicBezTo>
                    <a:pt x="83715" y="42805"/>
                    <a:pt x="74171" y="45815"/>
                    <a:pt x="67561" y="51826"/>
                  </a:cubicBezTo>
                  <a:cubicBezTo>
                    <a:pt x="60960" y="57836"/>
                    <a:pt x="57655" y="65446"/>
                    <a:pt x="57655" y="74638"/>
                  </a:cubicBezTo>
                  <a:cubicBezTo>
                    <a:pt x="57655" y="82191"/>
                    <a:pt x="60017" y="88202"/>
                    <a:pt x="64732" y="92678"/>
                  </a:cubicBezTo>
                  <a:cubicBezTo>
                    <a:pt x="70161" y="97631"/>
                    <a:pt x="77819" y="100813"/>
                    <a:pt x="87725" y="102232"/>
                  </a:cubicBezTo>
                  <a:lnTo>
                    <a:pt x="117796" y="106832"/>
                  </a:lnTo>
                  <a:cubicBezTo>
                    <a:pt x="139255" y="109899"/>
                    <a:pt x="155296" y="116500"/>
                    <a:pt x="165906" y="126644"/>
                  </a:cubicBezTo>
                  <a:cubicBezTo>
                    <a:pt x="178870" y="138665"/>
                    <a:pt x="185356" y="156353"/>
                    <a:pt x="185356" y="179699"/>
                  </a:cubicBezTo>
                  <a:close/>
                </a:path>
              </a:pathLst>
            </a:custGeom>
            <a:solidFill>
              <a:srgbClr val="221F20"/>
            </a:solidFill>
            <a:ln w="9525" cap="flat">
              <a:noFill/>
              <a:prstDash val="solid"/>
              <a:round/>
            </a:ln>
          </p:spPr>
          <p:txBody>
            <a:bodyPr rtlCol="0" anchor="ctr"/>
            <a:lstStyle/>
            <a:p>
              <a:endParaRPr lang="en-GB"/>
            </a:p>
          </p:txBody>
        </p:sp>
        <p:sp>
          <p:nvSpPr>
            <p:cNvPr id="368" name="Freeform: Shape 367">
              <a:extLst>
                <a:ext uri="{FF2B5EF4-FFF2-40B4-BE49-F238E27FC236}">
                  <a16:creationId xmlns:a16="http://schemas.microsoft.com/office/drawing/2014/main" id="{94B6AAD9-B45E-49A5-B062-90C74036F91D}"/>
                </a:ext>
              </a:extLst>
            </p:cNvPr>
            <p:cNvSpPr/>
            <p:nvPr/>
          </p:nvSpPr>
          <p:spPr>
            <a:xfrm>
              <a:off x="969287" y="6107676"/>
              <a:ext cx="109997" cy="151984"/>
            </a:xfrm>
            <a:custGeom>
              <a:avLst/>
              <a:gdLst>
                <a:gd name="connsiteX0" fmla="*/ 185356 w 185356"/>
                <a:gd name="connsiteY0" fmla="*/ 179699 h 256108"/>
                <a:gd name="connsiteX1" fmla="*/ 159182 w 185356"/>
                <a:gd name="connsiteY1" fmla="*/ 235772 h 256108"/>
                <a:gd name="connsiteX2" fmla="*/ 91973 w 185356"/>
                <a:gd name="connsiteY2" fmla="*/ 256108 h 256108"/>
                <a:gd name="connsiteX3" fmla="*/ 39976 w 185356"/>
                <a:gd name="connsiteY3" fmla="*/ 248507 h 256108"/>
                <a:gd name="connsiteX4" fmla="*/ 0 w 185356"/>
                <a:gd name="connsiteY4" fmla="*/ 222856 h 256108"/>
                <a:gd name="connsiteX5" fmla="*/ 31842 w 185356"/>
                <a:gd name="connsiteY5" fmla="*/ 191024 h 256108"/>
                <a:gd name="connsiteX6" fmla="*/ 92326 w 185356"/>
                <a:gd name="connsiteY6" fmla="*/ 212246 h 256108"/>
                <a:gd name="connsiteX7" fmla="*/ 125759 w 185356"/>
                <a:gd name="connsiteY7" fmla="*/ 204111 h 256108"/>
                <a:gd name="connsiteX8" fmla="*/ 137255 w 185356"/>
                <a:gd name="connsiteY8" fmla="*/ 180765 h 256108"/>
                <a:gd name="connsiteX9" fmla="*/ 129473 w 185356"/>
                <a:gd name="connsiteY9" fmla="*/ 159896 h 256108"/>
                <a:gd name="connsiteX10" fmla="*/ 106832 w 185356"/>
                <a:gd name="connsiteY10" fmla="*/ 151400 h 256108"/>
                <a:gd name="connsiteX11" fmla="*/ 76762 w 185356"/>
                <a:gd name="connsiteY11" fmla="*/ 146799 h 256108"/>
                <a:gd name="connsiteX12" fmla="*/ 27946 w 185356"/>
                <a:gd name="connsiteY12" fmla="*/ 125930 h 256108"/>
                <a:gd name="connsiteX13" fmla="*/ 9906 w 185356"/>
                <a:gd name="connsiteY13" fmla="*/ 76410 h 256108"/>
                <a:gd name="connsiteX14" fmla="*/ 33604 w 185356"/>
                <a:gd name="connsiteY14" fmla="*/ 21050 h 256108"/>
                <a:gd name="connsiteX15" fmla="*/ 97631 w 185356"/>
                <a:gd name="connsiteY15" fmla="*/ 0 h 256108"/>
                <a:gd name="connsiteX16" fmla="*/ 178994 w 185356"/>
                <a:gd name="connsiteY16" fmla="*/ 29366 h 256108"/>
                <a:gd name="connsiteX17" fmla="*/ 147866 w 185356"/>
                <a:gd name="connsiteY17" fmla="*/ 60141 h 256108"/>
                <a:gd name="connsiteX18" fmla="*/ 96221 w 185356"/>
                <a:gd name="connsiteY18" fmla="*/ 42805 h 256108"/>
                <a:gd name="connsiteX19" fmla="*/ 67570 w 185356"/>
                <a:gd name="connsiteY19" fmla="*/ 51826 h 256108"/>
                <a:gd name="connsiteX20" fmla="*/ 57664 w 185356"/>
                <a:gd name="connsiteY20" fmla="*/ 74638 h 256108"/>
                <a:gd name="connsiteX21" fmla="*/ 64732 w 185356"/>
                <a:gd name="connsiteY21" fmla="*/ 92678 h 256108"/>
                <a:gd name="connsiteX22" fmla="*/ 87725 w 185356"/>
                <a:gd name="connsiteY22" fmla="*/ 102232 h 256108"/>
                <a:gd name="connsiteX23" fmla="*/ 117796 w 185356"/>
                <a:gd name="connsiteY23" fmla="*/ 106832 h 256108"/>
                <a:gd name="connsiteX24" fmla="*/ 165906 w 185356"/>
                <a:gd name="connsiteY24" fmla="*/ 126644 h 256108"/>
                <a:gd name="connsiteX25" fmla="*/ 185356 w 185356"/>
                <a:gd name="connsiteY25" fmla="*/ 179699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5356" h="256108">
                  <a:moveTo>
                    <a:pt x="185356" y="179699"/>
                  </a:moveTo>
                  <a:cubicBezTo>
                    <a:pt x="185356" y="203521"/>
                    <a:pt x="176632" y="222209"/>
                    <a:pt x="159182" y="235772"/>
                  </a:cubicBezTo>
                  <a:cubicBezTo>
                    <a:pt x="141732" y="249326"/>
                    <a:pt x="119329" y="256108"/>
                    <a:pt x="91973" y="256108"/>
                  </a:cubicBezTo>
                  <a:cubicBezTo>
                    <a:pt x="71933" y="256108"/>
                    <a:pt x="54597" y="253575"/>
                    <a:pt x="39976" y="248507"/>
                  </a:cubicBezTo>
                  <a:cubicBezTo>
                    <a:pt x="25356" y="243430"/>
                    <a:pt x="12030" y="234887"/>
                    <a:pt x="0" y="222856"/>
                  </a:cubicBezTo>
                  <a:lnTo>
                    <a:pt x="31842" y="191024"/>
                  </a:lnTo>
                  <a:cubicBezTo>
                    <a:pt x="45987" y="205169"/>
                    <a:pt x="66151" y="212246"/>
                    <a:pt x="92326" y="212246"/>
                  </a:cubicBezTo>
                  <a:cubicBezTo>
                    <a:pt x="106947" y="212246"/>
                    <a:pt x="118091" y="209531"/>
                    <a:pt x="125759" y="204111"/>
                  </a:cubicBezTo>
                  <a:cubicBezTo>
                    <a:pt x="133417" y="198682"/>
                    <a:pt x="137255" y="190900"/>
                    <a:pt x="137255" y="180765"/>
                  </a:cubicBezTo>
                  <a:cubicBezTo>
                    <a:pt x="137255" y="172041"/>
                    <a:pt x="134655" y="165078"/>
                    <a:pt x="129473" y="159896"/>
                  </a:cubicBezTo>
                  <a:cubicBezTo>
                    <a:pt x="124987" y="155648"/>
                    <a:pt x="117443" y="152819"/>
                    <a:pt x="106832" y="151400"/>
                  </a:cubicBezTo>
                  <a:lnTo>
                    <a:pt x="76762" y="146799"/>
                  </a:lnTo>
                  <a:cubicBezTo>
                    <a:pt x="55540" y="143742"/>
                    <a:pt x="39262" y="136779"/>
                    <a:pt x="27946" y="125930"/>
                  </a:cubicBezTo>
                  <a:cubicBezTo>
                    <a:pt x="15916" y="114138"/>
                    <a:pt x="9906" y="97631"/>
                    <a:pt x="9906" y="76410"/>
                  </a:cubicBezTo>
                  <a:cubicBezTo>
                    <a:pt x="9906" y="53531"/>
                    <a:pt x="17802" y="35081"/>
                    <a:pt x="33604" y="21050"/>
                  </a:cubicBezTo>
                  <a:cubicBezTo>
                    <a:pt x="49406" y="7020"/>
                    <a:pt x="70752" y="0"/>
                    <a:pt x="97631" y="0"/>
                  </a:cubicBezTo>
                  <a:cubicBezTo>
                    <a:pt x="131588" y="0"/>
                    <a:pt x="158715" y="9792"/>
                    <a:pt x="178994" y="29366"/>
                  </a:cubicBezTo>
                  <a:lnTo>
                    <a:pt x="147866" y="60141"/>
                  </a:lnTo>
                  <a:cubicBezTo>
                    <a:pt x="136074" y="48577"/>
                    <a:pt x="118863" y="42805"/>
                    <a:pt x="96221" y="42805"/>
                  </a:cubicBezTo>
                  <a:cubicBezTo>
                    <a:pt x="83715" y="42805"/>
                    <a:pt x="74171" y="45815"/>
                    <a:pt x="67570" y="51826"/>
                  </a:cubicBezTo>
                  <a:cubicBezTo>
                    <a:pt x="60960" y="57836"/>
                    <a:pt x="57664" y="65446"/>
                    <a:pt x="57664" y="74638"/>
                  </a:cubicBezTo>
                  <a:cubicBezTo>
                    <a:pt x="57664" y="82191"/>
                    <a:pt x="60017" y="88202"/>
                    <a:pt x="64732" y="92678"/>
                  </a:cubicBezTo>
                  <a:cubicBezTo>
                    <a:pt x="70161" y="97631"/>
                    <a:pt x="77829" y="100813"/>
                    <a:pt x="87725" y="102232"/>
                  </a:cubicBezTo>
                  <a:lnTo>
                    <a:pt x="117796" y="106832"/>
                  </a:lnTo>
                  <a:cubicBezTo>
                    <a:pt x="139255" y="109899"/>
                    <a:pt x="155296" y="116500"/>
                    <a:pt x="165906" y="126644"/>
                  </a:cubicBezTo>
                  <a:cubicBezTo>
                    <a:pt x="178879" y="138665"/>
                    <a:pt x="185356" y="156353"/>
                    <a:pt x="185356" y="179699"/>
                  </a:cubicBezTo>
                  <a:close/>
                </a:path>
              </a:pathLst>
            </a:custGeom>
            <a:solidFill>
              <a:srgbClr val="221F20"/>
            </a:solidFill>
            <a:ln w="9525" cap="flat">
              <a:noFill/>
              <a:prstDash val="solid"/>
              <a:round/>
            </a:ln>
          </p:spPr>
          <p:txBody>
            <a:bodyPr rtlCol="0" anchor="ctr"/>
            <a:lstStyle/>
            <a:p>
              <a:endParaRPr lang="en-GB"/>
            </a:p>
          </p:txBody>
        </p:sp>
        <p:sp>
          <p:nvSpPr>
            <p:cNvPr id="369" name="Freeform: Shape 368">
              <a:extLst>
                <a:ext uri="{FF2B5EF4-FFF2-40B4-BE49-F238E27FC236}">
                  <a16:creationId xmlns:a16="http://schemas.microsoft.com/office/drawing/2014/main" id="{CA5398A1-DCDA-4581-A7C4-07CD617181ED}"/>
                </a:ext>
              </a:extLst>
            </p:cNvPr>
            <p:cNvSpPr/>
            <p:nvPr/>
          </p:nvSpPr>
          <p:spPr>
            <a:xfrm>
              <a:off x="1141563" y="6107676"/>
              <a:ext cx="109997" cy="151984"/>
            </a:xfrm>
            <a:custGeom>
              <a:avLst/>
              <a:gdLst>
                <a:gd name="connsiteX0" fmla="*/ 185357 w 185356"/>
                <a:gd name="connsiteY0" fmla="*/ 179699 h 256108"/>
                <a:gd name="connsiteX1" fmla="*/ 159182 w 185356"/>
                <a:gd name="connsiteY1" fmla="*/ 235772 h 256108"/>
                <a:gd name="connsiteX2" fmla="*/ 91973 w 185356"/>
                <a:gd name="connsiteY2" fmla="*/ 256108 h 256108"/>
                <a:gd name="connsiteX3" fmla="*/ 39976 w 185356"/>
                <a:gd name="connsiteY3" fmla="*/ 248507 h 256108"/>
                <a:gd name="connsiteX4" fmla="*/ 0 w 185356"/>
                <a:gd name="connsiteY4" fmla="*/ 222856 h 256108"/>
                <a:gd name="connsiteX5" fmla="*/ 31833 w 185356"/>
                <a:gd name="connsiteY5" fmla="*/ 191024 h 256108"/>
                <a:gd name="connsiteX6" fmla="*/ 92326 w 185356"/>
                <a:gd name="connsiteY6" fmla="*/ 212246 h 256108"/>
                <a:gd name="connsiteX7" fmla="*/ 125759 w 185356"/>
                <a:gd name="connsiteY7" fmla="*/ 204111 h 256108"/>
                <a:gd name="connsiteX8" fmla="*/ 137255 w 185356"/>
                <a:gd name="connsiteY8" fmla="*/ 180765 h 256108"/>
                <a:gd name="connsiteX9" fmla="*/ 129464 w 185356"/>
                <a:gd name="connsiteY9" fmla="*/ 159896 h 256108"/>
                <a:gd name="connsiteX10" fmla="*/ 106832 w 185356"/>
                <a:gd name="connsiteY10" fmla="*/ 151400 h 256108"/>
                <a:gd name="connsiteX11" fmla="*/ 76762 w 185356"/>
                <a:gd name="connsiteY11" fmla="*/ 146799 h 256108"/>
                <a:gd name="connsiteX12" fmla="*/ 27946 w 185356"/>
                <a:gd name="connsiteY12" fmla="*/ 125930 h 256108"/>
                <a:gd name="connsiteX13" fmla="*/ 9906 w 185356"/>
                <a:gd name="connsiteY13" fmla="*/ 76410 h 256108"/>
                <a:gd name="connsiteX14" fmla="*/ 33604 w 185356"/>
                <a:gd name="connsiteY14" fmla="*/ 21050 h 256108"/>
                <a:gd name="connsiteX15" fmla="*/ 97631 w 185356"/>
                <a:gd name="connsiteY15" fmla="*/ 0 h 256108"/>
                <a:gd name="connsiteX16" fmla="*/ 178994 w 185356"/>
                <a:gd name="connsiteY16" fmla="*/ 29366 h 256108"/>
                <a:gd name="connsiteX17" fmla="*/ 147866 w 185356"/>
                <a:gd name="connsiteY17" fmla="*/ 60141 h 256108"/>
                <a:gd name="connsiteX18" fmla="*/ 96222 w 185356"/>
                <a:gd name="connsiteY18" fmla="*/ 42805 h 256108"/>
                <a:gd name="connsiteX19" fmla="*/ 67561 w 185356"/>
                <a:gd name="connsiteY19" fmla="*/ 51826 h 256108"/>
                <a:gd name="connsiteX20" fmla="*/ 57655 w 185356"/>
                <a:gd name="connsiteY20" fmla="*/ 74638 h 256108"/>
                <a:gd name="connsiteX21" fmla="*/ 64732 w 185356"/>
                <a:gd name="connsiteY21" fmla="*/ 92678 h 256108"/>
                <a:gd name="connsiteX22" fmla="*/ 87725 w 185356"/>
                <a:gd name="connsiteY22" fmla="*/ 102232 h 256108"/>
                <a:gd name="connsiteX23" fmla="*/ 117796 w 185356"/>
                <a:gd name="connsiteY23" fmla="*/ 106832 h 256108"/>
                <a:gd name="connsiteX24" fmla="*/ 165906 w 185356"/>
                <a:gd name="connsiteY24" fmla="*/ 126644 h 256108"/>
                <a:gd name="connsiteX25" fmla="*/ 185357 w 185356"/>
                <a:gd name="connsiteY25" fmla="*/ 179699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5356" h="256108">
                  <a:moveTo>
                    <a:pt x="185357" y="179699"/>
                  </a:moveTo>
                  <a:cubicBezTo>
                    <a:pt x="185357" y="203521"/>
                    <a:pt x="176632" y="222209"/>
                    <a:pt x="159182" y="235772"/>
                  </a:cubicBezTo>
                  <a:cubicBezTo>
                    <a:pt x="141732" y="249326"/>
                    <a:pt x="119329" y="256108"/>
                    <a:pt x="91973" y="256108"/>
                  </a:cubicBezTo>
                  <a:cubicBezTo>
                    <a:pt x="71923" y="256108"/>
                    <a:pt x="54597" y="253575"/>
                    <a:pt x="39976" y="248507"/>
                  </a:cubicBezTo>
                  <a:cubicBezTo>
                    <a:pt x="25356" y="243430"/>
                    <a:pt x="12030" y="234887"/>
                    <a:pt x="0" y="222856"/>
                  </a:cubicBezTo>
                  <a:lnTo>
                    <a:pt x="31833" y="191024"/>
                  </a:lnTo>
                  <a:cubicBezTo>
                    <a:pt x="45987" y="205169"/>
                    <a:pt x="66151" y="212246"/>
                    <a:pt x="92326" y="212246"/>
                  </a:cubicBezTo>
                  <a:cubicBezTo>
                    <a:pt x="106947" y="212246"/>
                    <a:pt x="118091" y="209531"/>
                    <a:pt x="125759" y="204111"/>
                  </a:cubicBezTo>
                  <a:cubicBezTo>
                    <a:pt x="133417" y="198682"/>
                    <a:pt x="137255" y="190900"/>
                    <a:pt x="137255" y="180765"/>
                  </a:cubicBezTo>
                  <a:cubicBezTo>
                    <a:pt x="137255" y="172041"/>
                    <a:pt x="134655" y="165078"/>
                    <a:pt x="129464" y="159896"/>
                  </a:cubicBezTo>
                  <a:cubicBezTo>
                    <a:pt x="124987" y="155648"/>
                    <a:pt x="117443" y="152819"/>
                    <a:pt x="106832" y="151400"/>
                  </a:cubicBezTo>
                  <a:lnTo>
                    <a:pt x="76762" y="146799"/>
                  </a:lnTo>
                  <a:cubicBezTo>
                    <a:pt x="55540" y="143742"/>
                    <a:pt x="39262" y="136779"/>
                    <a:pt x="27946" y="125930"/>
                  </a:cubicBezTo>
                  <a:cubicBezTo>
                    <a:pt x="15916" y="114138"/>
                    <a:pt x="9906" y="97631"/>
                    <a:pt x="9906" y="76410"/>
                  </a:cubicBezTo>
                  <a:cubicBezTo>
                    <a:pt x="9906" y="53531"/>
                    <a:pt x="17802" y="35081"/>
                    <a:pt x="33604" y="21050"/>
                  </a:cubicBezTo>
                  <a:cubicBezTo>
                    <a:pt x="49406" y="7020"/>
                    <a:pt x="70752" y="0"/>
                    <a:pt x="97631" y="0"/>
                  </a:cubicBezTo>
                  <a:cubicBezTo>
                    <a:pt x="131588" y="0"/>
                    <a:pt x="158715" y="9792"/>
                    <a:pt x="178994" y="29366"/>
                  </a:cubicBezTo>
                  <a:lnTo>
                    <a:pt x="147866" y="60141"/>
                  </a:lnTo>
                  <a:cubicBezTo>
                    <a:pt x="136074" y="48577"/>
                    <a:pt x="118853" y="42805"/>
                    <a:pt x="96222" y="42805"/>
                  </a:cubicBezTo>
                  <a:cubicBezTo>
                    <a:pt x="83715" y="42805"/>
                    <a:pt x="74171" y="45815"/>
                    <a:pt x="67561" y="51826"/>
                  </a:cubicBezTo>
                  <a:cubicBezTo>
                    <a:pt x="60960" y="57836"/>
                    <a:pt x="57655" y="65446"/>
                    <a:pt x="57655" y="74638"/>
                  </a:cubicBezTo>
                  <a:cubicBezTo>
                    <a:pt x="57655" y="82191"/>
                    <a:pt x="60017" y="88202"/>
                    <a:pt x="64732" y="92678"/>
                  </a:cubicBezTo>
                  <a:cubicBezTo>
                    <a:pt x="70161" y="97631"/>
                    <a:pt x="77819" y="100813"/>
                    <a:pt x="87725" y="102232"/>
                  </a:cubicBezTo>
                  <a:lnTo>
                    <a:pt x="117796" y="106832"/>
                  </a:lnTo>
                  <a:cubicBezTo>
                    <a:pt x="139255" y="109899"/>
                    <a:pt x="155296" y="116500"/>
                    <a:pt x="165906" y="126644"/>
                  </a:cubicBezTo>
                  <a:cubicBezTo>
                    <a:pt x="178870" y="138665"/>
                    <a:pt x="185357" y="156353"/>
                    <a:pt x="185357" y="179699"/>
                  </a:cubicBezTo>
                  <a:close/>
                </a:path>
              </a:pathLst>
            </a:custGeom>
            <a:solidFill>
              <a:srgbClr val="221F20"/>
            </a:solidFill>
            <a:ln w="9525" cap="flat">
              <a:noFill/>
              <a:prstDash val="solid"/>
              <a:round/>
            </a:ln>
          </p:spPr>
          <p:txBody>
            <a:bodyPr rtlCol="0" anchor="ctr"/>
            <a:lstStyle/>
            <a:p>
              <a:endParaRPr lang="en-GB"/>
            </a:p>
          </p:txBody>
        </p:sp>
        <p:sp>
          <p:nvSpPr>
            <p:cNvPr id="370" name="Freeform: Shape 369">
              <a:extLst>
                <a:ext uri="{FF2B5EF4-FFF2-40B4-BE49-F238E27FC236}">
                  <a16:creationId xmlns:a16="http://schemas.microsoft.com/office/drawing/2014/main" id="{04D87A7A-006C-42FE-A7BB-0E68121D8C7C}"/>
                </a:ext>
              </a:extLst>
            </p:cNvPr>
            <p:cNvSpPr/>
            <p:nvPr/>
          </p:nvSpPr>
          <p:spPr>
            <a:xfrm>
              <a:off x="1262441" y="6108937"/>
              <a:ext cx="131832" cy="149463"/>
            </a:xfrm>
            <a:custGeom>
              <a:avLst/>
              <a:gdLst>
                <a:gd name="connsiteX0" fmla="*/ 222152 w 222151"/>
                <a:gd name="connsiteY0" fmla="*/ 251860 h 251860"/>
                <a:gd name="connsiteX1" fmla="*/ 170859 w 222151"/>
                <a:gd name="connsiteY1" fmla="*/ 251860 h 251860"/>
                <a:gd name="connsiteX2" fmla="*/ 156001 w 222151"/>
                <a:gd name="connsiteY2" fmla="*/ 207293 h 251860"/>
                <a:gd name="connsiteX3" fmla="*/ 66504 w 222151"/>
                <a:gd name="connsiteY3" fmla="*/ 207293 h 251860"/>
                <a:gd name="connsiteX4" fmla="*/ 51292 w 222151"/>
                <a:gd name="connsiteY4" fmla="*/ 251860 h 251860"/>
                <a:gd name="connsiteX5" fmla="*/ 0 w 222151"/>
                <a:gd name="connsiteY5" fmla="*/ 251860 h 251860"/>
                <a:gd name="connsiteX6" fmla="*/ 91621 w 222151"/>
                <a:gd name="connsiteY6" fmla="*/ 0 h 251860"/>
                <a:gd name="connsiteX7" fmla="*/ 130178 w 222151"/>
                <a:gd name="connsiteY7" fmla="*/ 0 h 251860"/>
                <a:gd name="connsiteX8" fmla="*/ 222152 w 222151"/>
                <a:gd name="connsiteY8" fmla="*/ 251860 h 251860"/>
                <a:gd name="connsiteX9" fmla="*/ 142913 w 222151"/>
                <a:gd name="connsiteY9" fmla="*/ 165906 h 251860"/>
                <a:gd name="connsiteX10" fmla="*/ 112138 w 222151"/>
                <a:gd name="connsiteY10" fmla="*/ 74286 h 251860"/>
                <a:gd name="connsiteX11" fmla="*/ 80305 w 222151"/>
                <a:gd name="connsiteY11" fmla="*/ 165906 h 251860"/>
                <a:gd name="connsiteX12" fmla="*/ 142913 w 222151"/>
                <a:gd name="connsiteY12" fmla="*/ 165906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151" h="251860">
                  <a:moveTo>
                    <a:pt x="222152" y="251860"/>
                  </a:moveTo>
                  <a:lnTo>
                    <a:pt x="170859" y="251860"/>
                  </a:lnTo>
                  <a:lnTo>
                    <a:pt x="156001" y="207293"/>
                  </a:lnTo>
                  <a:lnTo>
                    <a:pt x="66504" y="207293"/>
                  </a:lnTo>
                  <a:lnTo>
                    <a:pt x="51292" y="251860"/>
                  </a:lnTo>
                  <a:lnTo>
                    <a:pt x="0" y="251860"/>
                  </a:lnTo>
                  <a:lnTo>
                    <a:pt x="91621" y="0"/>
                  </a:lnTo>
                  <a:lnTo>
                    <a:pt x="130178" y="0"/>
                  </a:lnTo>
                  <a:lnTo>
                    <a:pt x="222152" y="251860"/>
                  </a:lnTo>
                  <a:close/>
                  <a:moveTo>
                    <a:pt x="142913" y="165906"/>
                  </a:moveTo>
                  <a:lnTo>
                    <a:pt x="112138" y="74286"/>
                  </a:lnTo>
                  <a:lnTo>
                    <a:pt x="80305" y="165906"/>
                  </a:lnTo>
                  <a:lnTo>
                    <a:pt x="142913" y="165906"/>
                  </a:lnTo>
                  <a:close/>
                </a:path>
              </a:pathLst>
            </a:custGeom>
            <a:solidFill>
              <a:srgbClr val="221F20"/>
            </a:solidFill>
            <a:ln w="9525" cap="flat">
              <a:noFill/>
              <a:prstDash val="solid"/>
              <a:round/>
            </a:ln>
          </p:spPr>
          <p:txBody>
            <a:bodyPr rtlCol="0" anchor="ctr"/>
            <a:lstStyle/>
            <a:p>
              <a:endParaRPr lang="en-GB"/>
            </a:p>
          </p:txBody>
        </p:sp>
        <p:sp>
          <p:nvSpPr>
            <p:cNvPr id="371" name="Freeform: Shape 370">
              <a:extLst>
                <a:ext uri="{FF2B5EF4-FFF2-40B4-BE49-F238E27FC236}">
                  <a16:creationId xmlns:a16="http://schemas.microsoft.com/office/drawing/2014/main" id="{C9C5205B-09E7-4868-A568-205909C34C9F}"/>
                </a:ext>
              </a:extLst>
            </p:cNvPr>
            <p:cNvSpPr/>
            <p:nvPr/>
          </p:nvSpPr>
          <p:spPr>
            <a:xfrm>
              <a:off x="1412503" y="6108937"/>
              <a:ext cx="98449" cy="149463"/>
            </a:xfrm>
            <a:custGeom>
              <a:avLst/>
              <a:gdLst>
                <a:gd name="connsiteX0" fmla="*/ 165897 w 165896"/>
                <a:gd name="connsiteY0" fmla="*/ 43863 h 251860"/>
                <a:gd name="connsiteX1" fmla="*/ 49168 w 165896"/>
                <a:gd name="connsiteY1" fmla="*/ 43863 h 251860"/>
                <a:gd name="connsiteX2" fmla="*/ 49168 w 165896"/>
                <a:gd name="connsiteY2" fmla="*/ 105766 h 251860"/>
                <a:gd name="connsiteX3" fmla="*/ 148571 w 165896"/>
                <a:gd name="connsiteY3" fmla="*/ 105766 h 251860"/>
                <a:gd name="connsiteX4" fmla="*/ 148571 w 165896"/>
                <a:gd name="connsiteY4" fmla="*/ 149628 h 251860"/>
                <a:gd name="connsiteX5" fmla="*/ 49168 w 165896"/>
                <a:gd name="connsiteY5" fmla="*/ 149628 h 251860"/>
                <a:gd name="connsiteX6" fmla="*/ 49168 w 165896"/>
                <a:gd name="connsiteY6" fmla="*/ 251860 h 251860"/>
                <a:gd name="connsiteX7" fmla="*/ 0 w 165896"/>
                <a:gd name="connsiteY7" fmla="*/ 251860 h 251860"/>
                <a:gd name="connsiteX8" fmla="*/ 0 w 165896"/>
                <a:gd name="connsiteY8" fmla="*/ 0 h 251860"/>
                <a:gd name="connsiteX9" fmla="*/ 165897 w 165896"/>
                <a:gd name="connsiteY9" fmla="*/ 0 h 251860"/>
                <a:gd name="connsiteX10" fmla="*/ 165897 w 165896"/>
                <a:gd name="connsiteY10" fmla="*/ 43863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896" h="251860">
                  <a:moveTo>
                    <a:pt x="165897" y="43863"/>
                  </a:moveTo>
                  <a:lnTo>
                    <a:pt x="49168" y="43863"/>
                  </a:lnTo>
                  <a:lnTo>
                    <a:pt x="49168" y="105766"/>
                  </a:lnTo>
                  <a:lnTo>
                    <a:pt x="148571" y="105766"/>
                  </a:lnTo>
                  <a:lnTo>
                    <a:pt x="148571" y="149628"/>
                  </a:lnTo>
                  <a:lnTo>
                    <a:pt x="49168" y="149628"/>
                  </a:lnTo>
                  <a:lnTo>
                    <a:pt x="49168" y="251860"/>
                  </a:lnTo>
                  <a:lnTo>
                    <a:pt x="0" y="251860"/>
                  </a:lnTo>
                  <a:lnTo>
                    <a:pt x="0" y="0"/>
                  </a:lnTo>
                  <a:lnTo>
                    <a:pt x="165897" y="0"/>
                  </a:lnTo>
                  <a:lnTo>
                    <a:pt x="165897" y="43863"/>
                  </a:lnTo>
                  <a:close/>
                </a:path>
              </a:pathLst>
            </a:custGeom>
            <a:solidFill>
              <a:srgbClr val="221F20"/>
            </a:solidFill>
            <a:ln w="9525" cap="flat">
              <a:noFill/>
              <a:prstDash val="solid"/>
              <a:round/>
            </a:ln>
          </p:spPr>
          <p:txBody>
            <a:bodyPr rtlCol="0" anchor="ctr"/>
            <a:lstStyle/>
            <a:p>
              <a:endParaRPr lang="en-GB"/>
            </a:p>
          </p:txBody>
        </p:sp>
        <p:sp>
          <p:nvSpPr>
            <p:cNvPr id="372" name="Freeform: Shape 371">
              <a:extLst>
                <a:ext uri="{FF2B5EF4-FFF2-40B4-BE49-F238E27FC236}">
                  <a16:creationId xmlns:a16="http://schemas.microsoft.com/office/drawing/2014/main" id="{FF01779A-2DE8-42D1-94E1-A5D678636006}"/>
                </a:ext>
              </a:extLst>
            </p:cNvPr>
            <p:cNvSpPr/>
            <p:nvPr/>
          </p:nvSpPr>
          <p:spPr>
            <a:xfrm>
              <a:off x="1536112" y="6108937"/>
              <a:ext cx="98449" cy="149463"/>
            </a:xfrm>
            <a:custGeom>
              <a:avLst/>
              <a:gdLst>
                <a:gd name="connsiteX0" fmla="*/ 165897 w 165896"/>
                <a:gd name="connsiteY0" fmla="*/ 251860 h 251860"/>
                <a:gd name="connsiteX1" fmla="*/ 0 w 165896"/>
                <a:gd name="connsiteY1" fmla="*/ 251860 h 251860"/>
                <a:gd name="connsiteX2" fmla="*/ 0 w 165896"/>
                <a:gd name="connsiteY2" fmla="*/ 0 h 251860"/>
                <a:gd name="connsiteX3" fmla="*/ 165897 w 165896"/>
                <a:gd name="connsiteY3" fmla="*/ 0 h 251860"/>
                <a:gd name="connsiteX4" fmla="*/ 165897 w 165896"/>
                <a:gd name="connsiteY4" fmla="*/ 43863 h 251860"/>
                <a:gd name="connsiteX5" fmla="*/ 49168 w 165896"/>
                <a:gd name="connsiteY5" fmla="*/ 43863 h 251860"/>
                <a:gd name="connsiteX6" fmla="*/ 49168 w 165896"/>
                <a:gd name="connsiteY6" fmla="*/ 102937 h 251860"/>
                <a:gd name="connsiteX7" fmla="*/ 148571 w 165896"/>
                <a:gd name="connsiteY7" fmla="*/ 102937 h 251860"/>
                <a:gd name="connsiteX8" fmla="*/ 148571 w 165896"/>
                <a:gd name="connsiteY8" fmla="*/ 146799 h 251860"/>
                <a:gd name="connsiteX9" fmla="*/ 49168 w 165896"/>
                <a:gd name="connsiteY9" fmla="*/ 146799 h 251860"/>
                <a:gd name="connsiteX10" fmla="*/ 49168 w 165896"/>
                <a:gd name="connsiteY10" fmla="*/ 207997 h 251860"/>
                <a:gd name="connsiteX11" fmla="*/ 165897 w 165896"/>
                <a:gd name="connsiteY11" fmla="*/ 207997 h 251860"/>
                <a:gd name="connsiteX12" fmla="*/ 165897 w 165896"/>
                <a:gd name="connsiteY12"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5896" h="251860">
                  <a:moveTo>
                    <a:pt x="165897" y="251860"/>
                  </a:moveTo>
                  <a:lnTo>
                    <a:pt x="0" y="251860"/>
                  </a:lnTo>
                  <a:lnTo>
                    <a:pt x="0" y="0"/>
                  </a:lnTo>
                  <a:lnTo>
                    <a:pt x="165897" y="0"/>
                  </a:lnTo>
                  <a:lnTo>
                    <a:pt x="165897" y="43863"/>
                  </a:lnTo>
                  <a:lnTo>
                    <a:pt x="49168" y="43863"/>
                  </a:lnTo>
                  <a:lnTo>
                    <a:pt x="49168" y="102937"/>
                  </a:lnTo>
                  <a:lnTo>
                    <a:pt x="148571" y="102937"/>
                  </a:lnTo>
                  <a:lnTo>
                    <a:pt x="148571" y="146799"/>
                  </a:lnTo>
                  <a:lnTo>
                    <a:pt x="49168" y="146799"/>
                  </a:lnTo>
                  <a:lnTo>
                    <a:pt x="49168" y="207997"/>
                  </a:lnTo>
                  <a:lnTo>
                    <a:pt x="165897" y="207997"/>
                  </a:lnTo>
                  <a:lnTo>
                    <a:pt x="165897" y="251860"/>
                  </a:lnTo>
                  <a:close/>
                </a:path>
              </a:pathLst>
            </a:custGeom>
            <a:solidFill>
              <a:srgbClr val="221F20"/>
            </a:solidFill>
            <a:ln w="9525" cap="flat">
              <a:noFill/>
              <a:prstDash val="solid"/>
              <a:round/>
            </a:ln>
          </p:spPr>
          <p:txBody>
            <a:bodyPr rtlCol="0" anchor="ctr"/>
            <a:lstStyle/>
            <a:p>
              <a:endParaRPr lang="en-GB"/>
            </a:p>
          </p:txBody>
        </p:sp>
        <p:sp>
          <p:nvSpPr>
            <p:cNvPr id="373" name="Freeform: Shape 372">
              <a:extLst>
                <a:ext uri="{FF2B5EF4-FFF2-40B4-BE49-F238E27FC236}">
                  <a16:creationId xmlns:a16="http://schemas.microsoft.com/office/drawing/2014/main" id="{8A306BCD-BE05-489A-8110-EFB6BD94FDE5}"/>
                </a:ext>
              </a:extLst>
            </p:cNvPr>
            <p:cNvSpPr/>
            <p:nvPr/>
          </p:nvSpPr>
          <p:spPr>
            <a:xfrm>
              <a:off x="1651739" y="6108937"/>
              <a:ext cx="107272" cy="149463"/>
            </a:xfrm>
            <a:custGeom>
              <a:avLst/>
              <a:gdLst>
                <a:gd name="connsiteX0" fmla="*/ 180765 w 180765"/>
                <a:gd name="connsiteY0" fmla="*/ 43863 h 251860"/>
                <a:gd name="connsiteX1" fmla="*/ 114967 w 180765"/>
                <a:gd name="connsiteY1" fmla="*/ 43863 h 251860"/>
                <a:gd name="connsiteX2" fmla="*/ 114967 w 180765"/>
                <a:gd name="connsiteY2" fmla="*/ 251860 h 251860"/>
                <a:gd name="connsiteX3" fmla="*/ 65799 w 180765"/>
                <a:gd name="connsiteY3" fmla="*/ 251860 h 251860"/>
                <a:gd name="connsiteX4" fmla="*/ 65799 w 180765"/>
                <a:gd name="connsiteY4" fmla="*/ 43863 h 251860"/>
                <a:gd name="connsiteX5" fmla="*/ 0 w 180765"/>
                <a:gd name="connsiteY5" fmla="*/ 43863 h 251860"/>
                <a:gd name="connsiteX6" fmla="*/ 0 w 180765"/>
                <a:gd name="connsiteY6" fmla="*/ 0 h 251860"/>
                <a:gd name="connsiteX7" fmla="*/ 180765 w 180765"/>
                <a:gd name="connsiteY7" fmla="*/ 0 h 251860"/>
                <a:gd name="connsiteX8" fmla="*/ 180765 w 180765"/>
                <a:gd name="connsiteY8" fmla="*/ 43863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765" h="251860">
                  <a:moveTo>
                    <a:pt x="180765" y="43863"/>
                  </a:moveTo>
                  <a:lnTo>
                    <a:pt x="114967" y="43863"/>
                  </a:lnTo>
                  <a:lnTo>
                    <a:pt x="114967" y="251860"/>
                  </a:lnTo>
                  <a:lnTo>
                    <a:pt x="65799" y="251860"/>
                  </a:lnTo>
                  <a:lnTo>
                    <a:pt x="65799" y="43863"/>
                  </a:lnTo>
                  <a:lnTo>
                    <a:pt x="0" y="43863"/>
                  </a:lnTo>
                  <a:lnTo>
                    <a:pt x="0" y="0"/>
                  </a:lnTo>
                  <a:lnTo>
                    <a:pt x="180765" y="0"/>
                  </a:lnTo>
                  <a:lnTo>
                    <a:pt x="180765" y="43863"/>
                  </a:lnTo>
                  <a:close/>
                </a:path>
              </a:pathLst>
            </a:custGeom>
            <a:solidFill>
              <a:srgbClr val="221F20"/>
            </a:solidFill>
            <a:ln w="9525" cap="flat">
              <a:noFill/>
              <a:prstDash val="solid"/>
              <a:round/>
            </a:ln>
          </p:spPr>
          <p:txBody>
            <a:bodyPr rtlCol="0" anchor="ctr"/>
            <a:lstStyle/>
            <a:p>
              <a:endParaRPr lang="en-GB"/>
            </a:p>
          </p:txBody>
        </p:sp>
        <p:sp>
          <p:nvSpPr>
            <p:cNvPr id="374" name="Freeform: Shape 373">
              <a:extLst>
                <a:ext uri="{FF2B5EF4-FFF2-40B4-BE49-F238E27FC236}">
                  <a16:creationId xmlns:a16="http://schemas.microsoft.com/office/drawing/2014/main" id="{40C7D560-A13E-4A6B-A428-D3D6D2EE2159}"/>
                </a:ext>
              </a:extLst>
            </p:cNvPr>
            <p:cNvSpPr/>
            <p:nvPr/>
          </p:nvSpPr>
          <p:spPr>
            <a:xfrm>
              <a:off x="1765693" y="6108937"/>
              <a:ext cx="118815" cy="149463"/>
            </a:xfrm>
            <a:custGeom>
              <a:avLst/>
              <a:gdLst>
                <a:gd name="connsiteX0" fmla="*/ 200215 w 200215"/>
                <a:gd name="connsiteY0" fmla="*/ 0 h 251860"/>
                <a:gd name="connsiteX1" fmla="*/ 124520 w 200215"/>
                <a:gd name="connsiteY1" fmla="*/ 148571 h 251860"/>
                <a:gd name="connsiteX2" fmla="*/ 124520 w 200215"/>
                <a:gd name="connsiteY2" fmla="*/ 251860 h 251860"/>
                <a:gd name="connsiteX3" fmla="*/ 75705 w 200215"/>
                <a:gd name="connsiteY3" fmla="*/ 251860 h 251860"/>
                <a:gd name="connsiteX4" fmla="*/ 75705 w 200215"/>
                <a:gd name="connsiteY4" fmla="*/ 148571 h 251860"/>
                <a:gd name="connsiteX5" fmla="*/ 0 w 200215"/>
                <a:gd name="connsiteY5" fmla="*/ 0 h 251860"/>
                <a:gd name="connsiteX6" fmla="*/ 53416 w 200215"/>
                <a:gd name="connsiteY6" fmla="*/ 0 h 251860"/>
                <a:gd name="connsiteX7" fmla="*/ 100460 w 200215"/>
                <a:gd name="connsiteY7" fmla="*/ 101527 h 251860"/>
                <a:gd name="connsiteX8" fmla="*/ 146799 w 200215"/>
                <a:gd name="connsiteY8" fmla="*/ 0 h 251860"/>
                <a:gd name="connsiteX9" fmla="*/ 200215 w 200215"/>
                <a:gd name="connsiteY9" fmla="*/ 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215" h="251860">
                  <a:moveTo>
                    <a:pt x="200215" y="0"/>
                  </a:moveTo>
                  <a:lnTo>
                    <a:pt x="124520" y="148571"/>
                  </a:lnTo>
                  <a:lnTo>
                    <a:pt x="124520" y="251860"/>
                  </a:lnTo>
                  <a:lnTo>
                    <a:pt x="75705" y="251860"/>
                  </a:lnTo>
                  <a:lnTo>
                    <a:pt x="75705" y="148571"/>
                  </a:lnTo>
                  <a:lnTo>
                    <a:pt x="0" y="0"/>
                  </a:lnTo>
                  <a:lnTo>
                    <a:pt x="53416" y="0"/>
                  </a:lnTo>
                  <a:lnTo>
                    <a:pt x="100460" y="101527"/>
                  </a:lnTo>
                  <a:lnTo>
                    <a:pt x="146799" y="0"/>
                  </a:lnTo>
                  <a:lnTo>
                    <a:pt x="200215" y="0"/>
                  </a:lnTo>
                  <a:close/>
                </a:path>
              </a:pathLst>
            </a:custGeom>
            <a:solidFill>
              <a:srgbClr val="221F20"/>
            </a:solidFill>
            <a:ln w="9525" cap="flat">
              <a:noFill/>
              <a:prstDash val="solid"/>
              <a:round/>
            </a:ln>
          </p:spPr>
          <p:txBody>
            <a:bodyPr rtlCol="0" anchor="ctr"/>
            <a:lstStyle/>
            <a:p>
              <a:endParaRPr lang="en-GB"/>
            </a:p>
          </p:txBody>
        </p:sp>
        <p:sp>
          <p:nvSpPr>
            <p:cNvPr id="375" name="Freeform: Shape 374">
              <a:extLst>
                <a:ext uri="{FF2B5EF4-FFF2-40B4-BE49-F238E27FC236}">
                  <a16:creationId xmlns:a16="http://schemas.microsoft.com/office/drawing/2014/main" id="{A6280768-467D-432E-AD3C-8AE08AF82CE5}"/>
                </a:ext>
              </a:extLst>
            </p:cNvPr>
            <p:cNvSpPr/>
            <p:nvPr/>
          </p:nvSpPr>
          <p:spPr>
            <a:xfrm>
              <a:off x="198661" y="6329372"/>
              <a:ext cx="104362" cy="149463"/>
            </a:xfrm>
            <a:custGeom>
              <a:avLst/>
              <a:gdLst>
                <a:gd name="connsiteX0" fmla="*/ 175860 w 175860"/>
                <a:gd name="connsiteY0" fmla="*/ 43863 h 251860"/>
                <a:gd name="connsiteX1" fmla="*/ 52121 w 175860"/>
                <a:gd name="connsiteY1" fmla="*/ 43863 h 251860"/>
                <a:gd name="connsiteX2" fmla="*/ 52121 w 175860"/>
                <a:gd name="connsiteY2" fmla="*/ 105766 h 251860"/>
                <a:gd name="connsiteX3" fmla="*/ 157486 w 175860"/>
                <a:gd name="connsiteY3" fmla="*/ 105766 h 251860"/>
                <a:gd name="connsiteX4" fmla="*/ 157486 w 175860"/>
                <a:gd name="connsiteY4" fmla="*/ 149628 h 251860"/>
                <a:gd name="connsiteX5" fmla="*/ 52121 w 175860"/>
                <a:gd name="connsiteY5" fmla="*/ 149628 h 251860"/>
                <a:gd name="connsiteX6" fmla="*/ 52121 w 175860"/>
                <a:gd name="connsiteY6" fmla="*/ 251860 h 251860"/>
                <a:gd name="connsiteX7" fmla="*/ 0 w 175860"/>
                <a:gd name="connsiteY7" fmla="*/ 251860 h 251860"/>
                <a:gd name="connsiteX8" fmla="*/ 0 w 175860"/>
                <a:gd name="connsiteY8" fmla="*/ 0 h 251860"/>
                <a:gd name="connsiteX9" fmla="*/ 175860 w 175860"/>
                <a:gd name="connsiteY9" fmla="*/ 0 h 251860"/>
                <a:gd name="connsiteX10" fmla="*/ 175860 w 175860"/>
                <a:gd name="connsiteY10" fmla="*/ 43863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5860" h="251860">
                  <a:moveTo>
                    <a:pt x="175860" y="43863"/>
                  </a:moveTo>
                  <a:lnTo>
                    <a:pt x="52121" y="43863"/>
                  </a:lnTo>
                  <a:lnTo>
                    <a:pt x="52121" y="105766"/>
                  </a:lnTo>
                  <a:lnTo>
                    <a:pt x="157486" y="105766"/>
                  </a:lnTo>
                  <a:lnTo>
                    <a:pt x="157486" y="149628"/>
                  </a:lnTo>
                  <a:lnTo>
                    <a:pt x="52121" y="149628"/>
                  </a:lnTo>
                  <a:lnTo>
                    <a:pt x="52121" y="251860"/>
                  </a:lnTo>
                  <a:lnTo>
                    <a:pt x="0" y="251860"/>
                  </a:lnTo>
                  <a:lnTo>
                    <a:pt x="0" y="0"/>
                  </a:lnTo>
                  <a:lnTo>
                    <a:pt x="175860" y="0"/>
                  </a:lnTo>
                  <a:lnTo>
                    <a:pt x="175860" y="43863"/>
                  </a:lnTo>
                  <a:close/>
                </a:path>
              </a:pathLst>
            </a:custGeom>
            <a:solidFill>
              <a:srgbClr val="221F20"/>
            </a:solidFill>
            <a:ln w="9525" cap="flat">
              <a:noFill/>
              <a:prstDash val="solid"/>
              <a:round/>
            </a:ln>
          </p:spPr>
          <p:txBody>
            <a:bodyPr rtlCol="0" anchor="ctr"/>
            <a:lstStyle/>
            <a:p>
              <a:endParaRPr lang="en-GB"/>
            </a:p>
          </p:txBody>
        </p:sp>
        <p:sp>
          <p:nvSpPr>
            <p:cNvPr id="376" name="Freeform: Shape 375">
              <a:extLst>
                <a:ext uri="{FF2B5EF4-FFF2-40B4-BE49-F238E27FC236}">
                  <a16:creationId xmlns:a16="http://schemas.microsoft.com/office/drawing/2014/main" id="{1FFE39CB-352A-4A11-A81F-9A1DAD9D940D}"/>
                </a:ext>
              </a:extLst>
            </p:cNvPr>
            <p:cNvSpPr/>
            <p:nvPr/>
          </p:nvSpPr>
          <p:spPr>
            <a:xfrm>
              <a:off x="325785" y="6329372"/>
              <a:ext cx="116594" cy="150724"/>
            </a:xfrm>
            <a:custGeom>
              <a:avLst/>
              <a:gdLst>
                <a:gd name="connsiteX0" fmla="*/ 196472 w 196472"/>
                <a:gd name="connsiteY0" fmla="*/ 165545 h 253984"/>
                <a:gd name="connsiteX1" fmla="*/ 168354 w 196472"/>
                <a:gd name="connsiteY1" fmla="*/ 229400 h 253984"/>
                <a:gd name="connsiteX2" fmla="*/ 98231 w 196472"/>
                <a:gd name="connsiteY2" fmla="*/ 253984 h 253984"/>
                <a:gd name="connsiteX3" fmla="*/ 28118 w 196472"/>
                <a:gd name="connsiteY3" fmla="*/ 229400 h 253984"/>
                <a:gd name="connsiteX4" fmla="*/ 0 w 196472"/>
                <a:gd name="connsiteY4" fmla="*/ 165545 h 253984"/>
                <a:gd name="connsiteX5" fmla="*/ 0 w 196472"/>
                <a:gd name="connsiteY5" fmla="*/ 0 h 253984"/>
                <a:gd name="connsiteX6" fmla="*/ 52111 w 196472"/>
                <a:gd name="connsiteY6" fmla="*/ 0 h 253984"/>
                <a:gd name="connsiteX7" fmla="*/ 52111 w 196472"/>
                <a:gd name="connsiteY7" fmla="*/ 163782 h 253984"/>
                <a:gd name="connsiteX8" fmla="*/ 64494 w 196472"/>
                <a:gd name="connsiteY8" fmla="*/ 197739 h 253984"/>
                <a:gd name="connsiteX9" fmla="*/ 98231 w 196472"/>
                <a:gd name="connsiteY9" fmla="*/ 210121 h 253984"/>
                <a:gd name="connsiteX10" fmla="*/ 132169 w 196472"/>
                <a:gd name="connsiteY10" fmla="*/ 197739 h 253984"/>
                <a:gd name="connsiteX11" fmla="*/ 144732 w 196472"/>
                <a:gd name="connsiteY11" fmla="*/ 163782 h 253984"/>
                <a:gd name="connsiteX12" fmla="*/ 144732 w 196472"/>
                <a:gd name="connsiteY12" fmla="*/ 0 h 253984"/>
                <a:gd name="connsiteX13" fmla="*/ 196472 w 196472"/>
                <a:gd name="connsiteY13" fmla="*/ 0 h 253984"/>
                <a:gd name="connsiteX14" fmla="*/ 196472 w 196472"/>
                <a:gd name="connsiteY14" fmla="*/ 165545 h 253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472" h="253984">
                  <a:moveTo>
                    <a:pt x="196472" y="165545"/>
                  </a:moveTo>
                  <a:cubicBezTo>
                    <a:pt x="196472" y="191729"/>
                    <a:pt x="187100" y="213008"/>
                    <a:pt x="168354" y="229400"/>
                  </a:cubicBezTo>
                  <a:cubicBezTo>
                    <a:pt x="149609" y="245793"/>
                    <a:pt x="126235" y="253984"/>
                    <a:pt x="98231" y="253984"/>
                  </a:cubicBezTo>
                  <a:cubicBezTo>
                    <a:pt x="70237" y="253984"/>
                    <a:pt x="46863" y="245793"/>
                    <a:pt x="28118" y="229400"/>
                  </a:cubicBezTo>
                  <a:cubicBezTo>
                    <a:pt x="9373" y="213008"/>
                    <a:pt x="0" y="191729"/>
                    <a:pt x="0" y="165545"/>
                  </a:cubicBezTo>
                  <a:lnTo>
                    <a:pt x="0" y="0"/>
                  </a:lnTo>
                  <a:lnTo>
                    <a:pt x="52111" y="0"/>
                  </a:lnTo>
                  <a:lnTo>
                    <a:pt x="52111" y="163782"/>
                  </a:lnTo>
                  <a:cubicBezTo>
                    <a:pt x="52111" y="178165"/>
                    <a:pt x="56236" y="189481"/>
                    <a:pt x="64494" y="197739"/>
                  </a:cubicBezTo>
                  <a:cubicBezTo>
                    <a:pt x="72742" y="205997"/>
                    <a:pt x="83991" y="210121"/>
                    <a:pt x="98231" y="210121"/>
                  </a:cubicBezTo>
                  <a:cubicBezTo>
                    <a:pt x="112481" y="210121"/>
                    <a:pt x="123796" y="205997"/>
                    <a:pt x="132169" y="197739"/>
                  </a:cubicBezTo>
                  <a:cubicBezTo>
                    <a:pt x="140541" y="189481"/>
                    <a:pt x="144732" y="178165"/>
                    <a:pt x="144732" y="163782"/>
                  </a:cubicBezTo>
                  <a:lnTo>
                    <a:pt x="144732" y="0"/>
                  </a:lnTo>
                  <a:lnTo>
                    <a:pt x="196472" y="0"/>
                  </a:lnTo>
                  <a:lnTo>
                    <a:pt x="196472" y="165545"/>
                  </a:lnTo>
                  <a:close/>
                </a:path>
              </a:pathLst>
            </a:custGeom>
            <a:solidFill>
              <a:srgbClr val="221F20"/>
            </a:solidFill>
            <a:ln w="9525" cap="flat">
              <a:noFill/>
              <a:prstDash val="solid"/>
              <a:round/>
            </a:ln>
          </p:spPr>
          <p:txBody>
            <a:bodyPr rtlCol="0" anchor="ctr"/>
            <a:lstStyle/>
            <a:p>
              <a:endParaRPr lang="en-GB"/>
            </a:p>
          </p:txBody>
        </p:sp>
        <p:sp>
          <p:nvSpPr>
            <p:cNvPr id="377" name="Freeform: Shape 376">
              <a:extLst>
                <a:ext uri="{FF2B5EF4-FFF2-40B4-BE49-F238E27FC236}">
                  <a16:creationId xmlns:a16="http://schemas.microsoft.com/office/drawing/2014/main" id="{560390AB-617C-4F15-BEC4-5A3522D99AFD}"/>
                </a:ext>
              </a:extLst>
            </p:cNvPr>
            <p:cNvSpPr/>
            <p:nvPr/>
          </p:nvSpPr>
          <p:spPr>
            <a:xfrm>
              <a:off x="475158" y="6329372"/>
              <a:ext cx="121268" cy="149463"/>
            </a:xfrm>
            <a:custGeom>
              <a:avLst/>
              <a:gdLst>
                <a:gd name="connsiteX0" fmla="*/ 204349 w 204349"/>
                <a:gd name="connsiteY0" fmla="*/ 251860 h 251860"/>
                <a:gd name="connsiteX1" fmla="*/ 157858 w 204349"/>
                <a:gd name="connsiteY1" fmla="*/ 251860 h 251860"/>
                <a:gd name="connsiteX2" fmla="*/ 52121 w 204349"/>
                <a:gd name="connsiteY2" fmla="*/ 97279 h 251860"/>
                <a:gd name="connsiteX3" fmla="*/ 52121 w 204349"/>
                <a:gd name="connsiteY3" fmla="*/ 251860 h 251860"/>
                <a:gd name="connsiteX4" fmla="*/ 0 w 204349"/>
                <a:gd name="connsiteY4" fmla="*/ 251860 h 251860"/>
                <a:gd name="connsiteX5" fmla="*/ 0 w 204349"/>
                <a:gd name="connsiteY5" fmla="*/ 0 h 251860"/>
                <a:gd name="connsiteX6" fmla="*/ 46492 w 204349"/>
                <a:gd name="connsiteY6" fmla="*/ 0 h 251860"/>
                <a:gd name="connsiteX7" fmla="*/ 152229 w 204349"/>
                <a:gd name="connsiteY7" fmla="*/ 154229 h 251860"/>
                <a:gd name="connsiteX8" fmla="*/ 152229 w 204349"/>
                <a:gd name="connsiteY8" fmla="*/ 0 h 251860"/>
                <a:gd name="connsiteX9" fmla="*/ 204349 w 204349"/>
                <a:gd name="connsiteY9" fmla="*/ 0 h 251860"/>
                <a:gd name="connsiteX10" fmla="*/ 204349 w 204349"/>
                <a:gd name="connsiteY10"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49" h="251860">
                  <a:moveTo>
                    <a:pt x="204349" y="251860"/>
                  </a:moveTo>
                  <a:lnTo>
                    <a:pt x="157858" y="251860"/>
                  </a:lnTo>
                  <a:lnTo>
                    <a:pt x="52121" y="97279"/>
                  </a:lnTo>
                  <a:lnTo>
                    <a:pt x="52121" y="251860"/>
                  </a:lnTo>
                  <a:lnTo>
                    <a:pt x="0" y="251860"/>
                  </a:lnTo>
                  <a:lnTo>
                    <a:pt x="0" y="0"/>
                  </a:lnTo>
                  <a:lnTo>
                    <a:pt x="46492" y="0"/>
                  </a:lnTo>
                  <a:lnTo>
                    <a:pt x="152229" y="154229"/>
                  </a:lnTo>
                  <a:lnTo>
                    <a:pt x="152229" y="0"/>
                  </a:lnTo>
                  <a:lnTo>
                    <a:pt x="204349" y="0"/>
                  </a:lnTo>
                  <a:lnTo>
                    <a:pt x="204349" y="251860"/>
                  </a:lnTo>
                  <a:close/>
                </a:path>
              </a:pathLst>
            </a:custGeom>
            <a:solidFill>
              <a:srgbClr val="221F20"/>
            </a:solidFill>
            <a:ln w="9525" cap="flat">
              <a:noFill/>
              <a:prstDash val="solid"/>
              <a:round/>
            </a:ln>
          </p:spPr>
          <p:txBody>
            <a:bodyPr rtlCol="0" anchor="ctr"/>
            <a:lstStyle/>
            <a:p>
              <a:endParaRPr lang="en-GB"/>
            </a:p>
          </p:txBody>
        </p:sp>
        <p:sp>
          <p:nvSpPr>
            <p:cNvPr id="378" name="Freeform: Shape 377">
              <a:extLst>
                <a:ext uri="{FF2B5EF4-FFF2-40B4-BE49-F238E27FC236}">
                  <a16:creationId xmlns:a16="http://schemas.microsoft.com/office/drawing/2014/main" id="{DDE89CEF-B4D5-4DC8-A766-33CE18AB9992}"/>
                </a:ext>
              </a:extLst>
            </p:cNvPr>
            <p:cNvSpPr/>
            <p:nvPr/>
          </p:nvSpPr>
          <p:spPr>
            <a:xfrm>
              <a:off x="631652" y="6329372"/>
              <a:ext cx="115039" cy="149463"/>
            </a:xfrm>
            <a:custGeom>
              <a:avLst/>
              <a:gdLst>
                <a:gd name="connsiteX0" fmla="*/ 191043 w 193852"/>
                <a:gd name="connsiteY0" fmla="*/ 70218 h 251860"/>
                <a:gd name="connsiteX1" fmla="*/ 193853 w 193852"/>
                <a:gd name="connsiteY1" fmla="*/ 125930 h 251860"/>
                <a:gd name="connsiteX2" fmla="*/ 191043 w 193852"/>
                <a:gd name="connsiteY2" fmla="*/ 181642 h 251860"/>
                <a:gd name="connsiteX3" fmla="*/ 176975 w 193852"/>
                <a:gd name="connsiteY3" fmla="*/ 215075 h 251860"/>
                <a:gd name="connsiteX4" fmla="*/ 96364 w 193852"/>
                <a:gd name="connsiteY4" fmla="*/ 251860 h 251860"/>
                <a:gd name="connsiteX5" fmla="*/ 0 w 193852"/>
                <a:gd name="connsiteY5" fmla="*/ 251860 h 251860"/>
                <a:gd name="connsiteX6" fmla="*/ 0 w 193852"/>
                <a:gd name="connsiteY6" fmla="*/ 0 h 251860"/>
                <a:gd name="connsiteX7" fmla="*/ 96364 w 193852"/>
                <a:gd name="connsiteY7" fmla="*/ 0 h 251860"/>
                <a:gd name="connsiteX8" fmla="*/ 176975 w 193852"/>
                <a:gd name="connsiteY8" fmla="*/ 36786 h 251860"/>
                <a:gd name="connsiteX9" fmla="*/ 191043 w 193852"/>
                <a:gd name="connsiteY9" fmla="*/ 70218 h 251860"/>
                <a:gd name="connsiteX10" fmla="*/ 139856 w 193852"/>
                <a:gd name="connsiteY10" fmla="*/ 171212 h 251860"/>
                <a:gd name="connsiteX11" fmla="*/ 141732 w 193852"/>
                <a:gd name="connsiteY11" fmla="*/ 125930 h 251860"/>
                <a:gd name="connsiteX12" fmla="*/ 139856 w 193852"/>
                <a:gd name="connsiteY12" fmla="*/ 80648 h 251860"/>
                <a:gd name="connsiteX13" fmla="*/ 130854 w 193852"/>
                <a:gd name="connsiteY13" fmla="*/ 59426 h 251860"/>
                <a:gd name="connsiteX14" fmla="*/ 91859 w 193852"/>
                <a:gd name="connsiteY14" fmla="*/ 43863 h 251860"/>
                <a:gd name="connsiteX15" fmla="*/ 52121 w 193852"/>
                <a:gd name="connsiteY15" fmla="*/ 43863 h 251860"/>
                <a:gd name="connsiteX16" fmla="*/ 52121 w 193852"/>
                <a:gd name="connsiteY16" fmla="*/ 207997 h 251860"/>
                <a:gd name="connsiteX17" fmla="*/ 91859 w 193852"/>
                <a:gd name="connsiteY17" fmla="*/ 207997 h 251860"/>
                <a:gd name="connsiteX18" fmla="*/ 130854 w 193852"/>
                <a:gd name="connsiteY18" fmla="*/ 192434 h 251860"/>
                <a:gd name="connsiteX19" fmla="*/ 139856 w 193852"/>
                <a:gd name="connsiteY19" fmla="*/ 171212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3852" h="251860">
                  <a:moveTo>
                    <a:pt x="191043" y="70218"/>
                  </a:moveTo>
                  <a:cubicBezTo>
                    <a:pt x="192919" y="82601"/>
                    <a:pt x="193853" y="101165"/>
                    <a:pt x="193853" y="125930"/>
                  </a:cubicBezTo>
                  <a:cubicBezTo>
                    <a:pt x="193853" y="150695"/>
                    <a:pt x="192919" y="169259"/>
                    <a:pt x="191043" y="181642"/>
                  </a:cubicBezTo>
                  <a:cubicBezTo>
                    <a:pt x="189167" y="194024"/>
                    <a:pt x="184480" y="205168"/>
                    <a:pt x="176975" y="215075"/>
                  </a:cubicBezTo>
                  <a:cubicBezTo>
                    <a:pt x="158229" y="239601"/>
                    <a:pt x="131359" y="251860"/>
                    <a:pt x="96364" y="251860"/>
                  </a:cubicBezTo>
                  <a:lnTo>
                    <a:pt x="0" y="251860"/>
                  </a:lnTo>
                  <a:lnTo>
                    <a:pt x="0" y="0"/>
                  </a:lnTo>
                  <a:lnTo>
                    <a:pt x="96364" y="0"/>
                  </a:lnTo>
                  <a:cubicBezTo>
                    <a:pt x="131359" y="0"/>
                    <a:pt x="158229" y="12259"/>
                    <a:pt x="176975" y="36786"/>
                  </a:cubicBezTo>
                  <a:cubicBezTo>
                    <a:pt x="184480" y="46691"/>
                    <a:pt x="189167" y="57836"/>
                    <a:pt x="191043" y="70218"/>
                  </a:cubicBezTo>
                  <a:close/>
                  <a:moveTo>
                    <a:pt x="139856" y="171212"/>
                  </a:moveTo>
                  <a:cubicBezTo>
                    <a:pt x="141103" y="162249"/>
                    <a:pt x="141732" y="147152"/>
                    <a:pt x="141732" y="125930"/>
                  </a:cubicBezTo>
                  <a:cubicBezTo>
                    <a:pt x="141732" y="104708"/>
                    <a:pt x="141103" y="89611"/>
                    <a:pt x="139856" y="80648"/>
                  </a:cubicBezTo>
                  <a:cubicBezTo>
                    <a:pt x="138608" y="71695"/>
                    <a:pt x="135607" y="64618"/>
                    <a:pt x="130854" y="59426"/>
                  </a:cubicBezTo>
                  <a:cubicBezTo>
                    <a:pt x="122111" y="49054"/>
                    <a:pt x="109109" y="43863"/>
                    <a:pt x="91859" y="43863"/>
                  </a:cubicBezTo>
                  <a:lnTo>
                    <a:pt x="52121" y="43863"/>
                  </a:lnTo>
                  <a:lnTo>
                    <a:pt x="52121" y="207997"/>
                  </a:lnTo>
                  <a:lnTo>
                    <a:pt x="91859" y="207997"/>
                  </a:lnTo>
                  <a:cubicBezTo>
                    <a:pt x="109109" y="207997"/>
                    <a:pt x="122111" y="202806"/>
                    <a:pt x="130854" y="192434"/>
                  </a:cubicBezTo>
                  <a:cubicBezTo>
                    <a:pt x="135607" y="187243"/>
                    <a:pt x="138608" y="180165"/>
                    <a:pt x="139856" y="171212"/>
                  </a:cubicBezTo>
                  <a:close/>
                </a:path>
              </a:pathLst>
            </a:custGeom>
            <a:solidFill>
              <a:srgbClr val="221F20"/>
            </a:solidFill>
            <a:ln w="9525" cap="flat">
              <a:noFill/>
              <a:prstDash val="solid"/>
              <a:round/>
            </a:ln>
          </p:spPr>
          <p:txBody>
            <a:bodyPr rtlCol="0" anchor="ctr"/>
            <a:lstStyle/>
            <a:p>
              <a:endParaRPr lang="en-GB"/>
            </a:p>
          </p:txBody>
        </p:sp>
        <p:sp>
          <p:nvSpPr>
            <p:cNvPr id="379" name="Freeform: Shape 378">
              <a:extLst>
                <a:ext uri="{FF2B5EF4-FFF2-40B4-BE49-F238E27FC236}">
                  <a16:creationId xmlns:a16="http://schemas.microsoft.com/office/drawing/2014/main" id="{4FFB7922-EA62-43A9-86A3-A9A5542C762D}"/>
                </a:ext>
              </a:extLst>
            </p:cNvPr>
            <p:cNvSpPr/>
            <p:nvPr/>
          </p:nvSpPr>
          <p:spPr>
            <a:xfrm>
              <a:off x="759218" y="6329372"/>
              <a:ext cx="139741" cy="149463"/>
            </a:xfrm>
            <a:custGeom>
              <a:avLst/>
              <a:gdLst>
                <a:gd name="connsiteX0" fmla="*/ 235477 w 235477"/>
                <a:gd name="connsiteY0" fmla="*/ 251860 h 251860"/>
                <a:gd name="connsiteX1" fmla="*/ 181108 w 235477"/>
                <a:gd name="connsiteY1" fmla="*/ 251860 h 251860"/>
                <a:gd name="connsiteX2" fmla="*/ 165354 w 235477"/>
                <a:gd name="connsiteY2" fmla="*/ 207293 h 251860"/>
                <a:gd name="connsiteX3" fmla="*/ 70495 w 235477"/>
                <a:gd name="connsiteY3" fmla="*/ 207293 h 251860"/>
                <a:gd name="connsiteX4" fmla="*/ 54369 w 235477"/>
                <a:gd name="connsiteY4" fmla="*/ 251860 h 251860"/>
                <a:gd name="connsiteX5" fmla="*/ 0 w 235477"/>
                <a:gd name="connsiteY5" fmla="*/ 251860 h 251860"/>
                <a:gd name="connsiteX6" fmla="*/ 97117 w 235477"/>
                <a:gd name="connsiteY6" fmla="*/ 0 h 251860"/>
                <a:gd name="connsiteX7" fmla="*/ 137989 w 235477"/>
                <a:gd name="connsiteY7" fmla="*/ 0 h 251860"/>
                <a:gd name="connsiteX8" fmla="*/ 235477 w 235477"/>
                <a:gd name="connsiteY8" fmla="*/ 251860 h 251860"/>
                <a:gd name="connsiteX9" fmla="*/ 151486 w 235477"/>
                <a:gd name="connsiteY9" fmla="*/ 165906 h 251860"/>
                <a:gd name="connsiteX10" fmla="*/ 118863 w 235477"/>
                <a:gd name="connsiteY10" fmla="*/ 74285 h 251860"/>
                <a:gd name="connsiteX11" fmla="*/ 85115 w 235477"/>
                <a:gd name="connsiteY11" fmla="*/ 165906 h 251860"/>
                <a:gd name="connsiteX12" fmla="*/ 151486 w 235477"/>
                <a:gd name="connsiteY12" fmla="*/ 165906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477" h="251860">
                  <a:moveTo>
                    <a:pt x="235477" y="251860"/>
                  </a:moveTo>
                  <a:lnTo>
                    <a:pt x="181108" y="251860"/>
                  </a:lnTo>
                  <a:lnTo>
                    <a:pt x="165354" y="207293"/>
                  </a:lnTo>
                  <a:lnTo>
                    <a:pt x="70495" y="207293"/>
                  </a:lnTo>
                  <a:lnTo>
                    <a:pt x="54369" y="251860"/>
                  </a:lnTo>
                  <a:lnTo>
                    <a:pt x="0" y="251860"/>
                  </a:lnTo>
                  <a:lnTo>
                    <a:pt x="97117" y="0"/>
                  </a:lnTo>
                  <a:lnTo>
                    <a:pt x="137989" y="0"/>
                  </a:lnTo>
                  <a:lnTo>
                    <a:pt x="235477" y="251860"/>
                  </a:lnTo>
                  <a:close/>
                  <a:moveTo>
                    <a:pt x="151486" y="165906"/>
                  </a:moveTo>
                  <a:lnTo>
                    <a:pt x="118863" y="74285"/>
                  </a:lnTo>
                  <a:lnTo>
                    <a:pt x="85115" y="165906"/>
                  </a:lnTo>
                  <a:lnTo>
                    <a:pt x="151486" y="165906"/>
                  </a:lnTo>
                  <a:close/>
                </a:path>
              </a:pathLst>
            </a:custGeom>
            <a:solidFill>
              <a:srgbClr val="221F20"/>
            </a:solidFill>
            <a:ln w="9525" cap="flat">
              <a:noFill/>
              <a:prstDash val="solid"/>
              <a:round/>
            </a:ln>
          </p:spPr>
          <p:txBody>
            <a:bodyPr rtlCol="0" anchor="ctr"/>
            <a:lstStyle/>
            <a:p>
              <a:endParaRPr lang="en-GB"/>
            </a:p>
          </p:txBody>
        </p:sp>
        <p:sp>
          <p:nvSpPr>
            <p:cNvPr id="380" name="Freeform: Shape 379">
              <a:extLst>
                <a:ext uri="{FF2B5EF4-FFF2-40B4-BE49-F238E27FC236}">
                  <a16:creationId xmlns:a16="http://schemas.microsoft.com/office/drawing/2014/main" id="{FE8DC9C7-7EF6-4D5C-9A15-4DE00D0802A0}"/>
                </a:ext>
              </a:extLst>
            </p:cNvPr>
            <p:cNvSpPr/>
            <p:nvPr/>
          </p:nvSpPr>
          <p:spPr>
            <a:xfrm>
              <a:off x="916826" y="6329372"/>
              <a:ext cx="143522" cy="149463"/>
            </a:xfrm>
            <a:custGeom>
              <a:avLst/>
              <a:gdLst>
                <a:gd name="connsiteX0" fmla="*/ 241849 w 241849"/>
                <a:gd name="connsiteY0" fmla="*/ 251860 h 251860"/>
                <a:gd name="connsiteX1" fmla="*/ 189729 w 241849"/>
                <a:gd name="connsiteY1" fmla="*/ 251860 h 251860"/>
                <a:gd name="connsiteX2" fmla="*/ 189729 w 241849"/>
                <a:gd name="connsiteY2" fmla="*/ 105061 h 251860"/>
                <a:gd name="connsiteX3" fmla="*/ 138732 w 241849"/>
                <a:gd name="connsiteY3" fmla="*/ 200568 h 251860"/>
                <a:gd name="connsiteX4" fmla="*/ 103489 w 241849"/>
                <a:gd name="connsiteY4" fmla="*/ 200568 h 251860"/>
                <a:gd name="connsiteX5" fmla="*/ 52121 w 241849"/>
                <a:gd name="connsiteY5" fmla="*/ 105061 h 251860"/>
                <a:gd name="connsiteX6" fmla="*/ 52121 w 241849"/>
                <a:gd name="connsiteY6" fmla="*/ 251860 h 251860"/>
                <a:gd name="connsiteX7" fmla="*/ 0 w 241849"/>
                <a:gd name="connsiteY7" fmla="*/ 251860 h 251860"/>
                <a:gd name="connsiteX8" fmla="*/ 0 w 241849"/>
                <a:gd name="connsiteY8" fmla="*/ 0 h 251860"/>
                <a:gd name="connsiteX9" fmla="*/ 51368 w 241849"/>
                <a:gd name="connsiteY9" fmla="*/ 0 h 251860"/>
                <a:gd name="connsiteX10" fmla="*/ 121110 w 241849"/>
                <a:gd name="connsiteY10" fmla="*/ 136188 h 251860"/>
                <a:gd name="connsiteX11" fmla="*/ 190481 w 241849"/>
                <a:gd name="connsiteY11" fmla="*/ 0 h 251860"/>
                <a:gd name="connsiteX12" fmla="*/ 241849 w 241849"/>
                <a:gd name="connsiteY12" fmla="*/ 0 h 251860"/>
                <a:gd name="connsiteX13" fmla="*/ 241849 w 241849"/>
                <a:gd name="connsiteY13"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1849" h="251860">
                  <a:moveTo>
                    <a:pt x="241849" y="251860"/>
                  </a:moveTo>
                  <a:lnTo>
                    <a:pt x="189729" y="251860"/>
                  </a:lnTo>
                  <a:lnTo>
                    <a:pt x="189729" y="105061"/>
                  </a:lnTo>
                  <a:lnTo>
                    <a:pt x="138732" y="200568"/>
                  </a:lnTo>
                  <a:lnTo>
                    <a:pt x="103489" y="200568"/>
                  </a:lnTo>
                  <a:lnTo>
                    <a:pt x="52121" y="105061"/>
                  </a:lnTo>
                  <a:lnTo>
                    <a:pt x="52121" y="251860"/>
                  </a:lnTo>
                  <a:lnTo>
                    <a:pt x="0" y="251860"/>
                  </a:lnTo>
                  <a:lnTo>
                    <a:pt x="0" y="0"/>
                  </a:lnTo>
                  <a:lnTo>
                    <a:pt x="51368" y="0"/>
                  </a:lnTo>
                  <a:lnTo>
                    <a:pt x="121110" y="136188"/>
                  </a:lnTo>
                  <a:lnTo>
                    <a:pt x="190481" y="0"/>
                  </a:lnTo>
                  <a:lnTo>
                    <a:pt x="241849" y="0"/>
                  </a:lnTo>
                  <a:lnTo>
                    <a:pt x="241849" y="251860"/>
                  </a:lnTo>
                  <a:close/>
                </a:path>
              </a:pathLst>
            </a:custGeom>
            <a:solidFill>
              <a:srgbClr val="221F20"/>
            </a:solidFill>
            <a:ln w="9525" cap="flat">
              <a:noFill/>
              <a:prstDash val="solid"/>
              <a:round/>
            </a:ln>
          </p:spPr>
          <p:txBody>
            <a:bodyPr rtlCol="0" anchor="ctr"/>
            <a:lstStyle/>
            <a:p>
              <a:endParaRPr lang="en-GB"/>
            </a:p>
          </p:txBody>
        </p:sp>
        <p:sp>
          <p:nvSpPr>
            <p:cNvPr id="381" name="Freeform: Shape 380">
              <a:extLst>
                <a:ext uri="{FF2B5EF4-FFF2-40B4-BE49-F238E27FC236}">
                  <a16:creationId xmlns:a16="http://schemas.microsoft.com/office/drawing/2014/main" id="{DAD664E5-FDCC-46ED-BE34-3C5B9110F6CC}"/>
                </a:ext>
              </a:extLst>
            </p:cNvPr>
            <p:cNvSpPr/>
            <p:nvPr/>
          </p:nvSpPr>
          <p:spPr>
            <a:xfrm>
              <a:off x="1095569" y="6329372"/>
              <a:ext cx="104362" cy="149463"/>
            </a:xfrm>
            <a:custGeom>
              <a:avLst/>
              <a:gdLst>
                <a:gd name="connsiteX0" fmla="*/ 175860 w 175860"/>
                <a:gd name="connsiteY0" fmla="*/ 251860 h 251860"/>
                <a:gd name="connsiteX1" fmla="*/ 0 w 175860"/>
                <a:gd name="connsiteY1" fmla="*/ 251860 h 251860"/>
                <a:gd name="connsiteX2" fmla="*/ 0 w 175860"/>
                <a:gd name="connsiteY2" fmla="*/ 0 h 251860"/>
                <a:gd name="connsiteX3" fmla="*/ 175860 w 175860"/>
                <a:gd name="connsiteY3" fmla="*/ 0 h 251860"/>
                <a:gd name="connsiteX4" fmla="*/ 175860 w 175860"/>
                <a:gd name="connsiteY4" fmla="*/ 43863 h 251860"/>
                <a:gd name="connsiteX5" fmla="*/ 52121 w 175860"/>
                <a:gd name="connsiteY5" fmla="*/ 43863 h 251860"/>
                <a:gd name="connsiteX6" fmla="*/ 52121 w 175860"/>
                <a:gd name="connsiteY6" fmla="*/ 102937 h 251860"/>
                <a:gd name="connsiteX7" fmla="*/ 157486 w 175860"/>
                <a:gd name="connsiteY7" fmla="*/ 102937 h 251860"/>
                <a:gd name="connsiteX8" fmla="*/ 157486 w 175860"/>
                <a:gd name="connsiteY8" fmla="*/ 146799 h 251860"/>
                <a:gd name="connsiteX9" fmla="*/ 52121 w 175860"/>
                <a:gd name="connsiteY9" fmla="*/ 146799 h 251860"/>
                <a:gd name="connsiteX10" fmla="*/ 52121 w 175860"/>
                <a:gd name="connsiteY10" fmla="*/ 207997 h 251860"/>
                <a:gd name="connsiteX11" fmla="*/ 175860 w 175860"/>
                <a:gd name="connsiteY11" fmla="*/ 207997 h 251860"/>
                <a:gd name="connsiteX12" fmla="*/ 175860 w 175860"/>
                <a:gd name="connsiteY12"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860" h="251860">
                  <a:moveTo>
                    <a:pt x="175860" y="251860"/>
                  </a:moveTo>
                  <a:lnTo>
                    <a:pt x="0" y="251860"/>
                  </a:lnTo>
                  <a:lnTo>
                    <a:pt x="0" y="0"/>
                  </a:lnTo>
                  <a:lnTo>
                    <a:pt x="175860" y="0"/>
                  </a:lnTo>
                  <a:lnTo>
                    <a:pt x="175860" y="43863"/>
                  </a:lnTo>
                  <a:lnTo>
                    <a:pt x="52121" y="43863"/>
                  </a:lnTo>
                  <a:lnTo>
                    <a:pt x="52121" y="102937"/>
                  </a:lnTo>
                  <a:lnTo>
                    <a:pt x="157486" y="102937"/>
                  </a:lnTo>
                  <a:lnTo>
                    <a:pt x="157486" y="146799"/>
                  </a:lnTo>
                  <a:lnTo>
                    <a:pt x="52121" y="146799"/>
                  </a:lnTo>
                  <a:lnTo>
                    <a:pt x="52121" y="207997"/>
                  </a:lnTo>
                  <a:lnTo>
                    <a:pt x="175860" y="207997"/>
                  </a:lnTo>
                  <a:lnTo>
                    <a:pt x="175860" y="251860"/>
                  </a:lnTo>
                  <a:close/>
                </a:path>
              </a:pathLst>
            </a:custGeom>
            <a:solidFill>
              <a:srgbClr val="221F20"/>
            </a:solidFill>
            <a:ln w="9525" cap="flat">
              <a:noFill/>
              <a:prstDash val="solid"/>
              <a:round/>
            </a:ln>
          </p:spPr>
          <p:txBody>
            <a:bodyPr rtlCol="0" anchor="ctr"/>
            <a:lstStyle/>
            <a:p>
              <a:endParaRPr lang="en-GB"/>
            </a:p>
          </p:txBody>
        </p:sp>
        <p:sp>
          <p:nvSpPr>
            <p:cNvPr id="382" name="Freeform: Shape 381">
              <a:extLst>
                <a:ext uri="{FF2B5EF4-FFF2-40B4-BE49-F238E27FC236}">
                  <a16:creationId xmlns:a16="http://schemas.microsoft.com/office/drawing/2014/main" id="{88A60785-4459-4480-AB7C-CD5A6F87F588}"/>
                </a:ext>
              </a:extLst>
            </p:cNvPr>
            <p:cNvSpPr/>
            <p:nvPr/>
          </p:nvSpPr>
          <p:spPr>
            <a:xfrm>
              <a:off x="1228476" y="6329372"/>
              <a:ext cx="121273" cy="149463"/>
            </a:xfrm>
            <a:custGeom>
              <a:avLst/>
              <a:gdLst>
                <a:gd name="connsiteX0" fmla="*/ 204359 w 204358"/>
                <a:gd name="connsiteY0" fmla="*/ 251860 h 251860"/>
                <a:gd name="connsiteX1" fmla="*/ 157858 w 204358"/>
                <a:gd name="connsiteY1" fmla="*/ 251860 h 251860"/>
                <a:gd name="connsiteX2" fmla="*/ 52121 w 204358"/>
                <a:gd name="connsiteY2" fmla="*/ 97279 h 251860"/>
                <a:gd name="connsiteX3" fmla="*/ 52121 w 204358"/>
                <a:gd name="connsiteY3" fmla="*/ 251860 h 251860"/>
                <a:gd name="connsiteX4" fmla="*/ 0 w 204358"/>
                <a:gd name="connsiteY4" fmla="*/ 251860 h 251860"/>
                <a:gd name="connsiteX5" fmla="*/ 0 w 204358"/>
                <a:gd name="connsiteY5" fmla="*/ 0 h 251860"/>
                <a:gd name="connsiteX6" fmla="*/ 46501 w 204358"/>
                <a:gd name="connsiteY6" fmla="*/ 0 h 251860"/>
                <a:gd name="connsiteX7" fmla="*/ 152238 w 204358"/>
                <a:gd name="connsiteY7" fmla="*/ 154229 h 251860"/>
                <a:gd name="connsiteX8" fmla="*/ 152238 w 204358"/>
                <a:gd name="connsiteY8" fmla="*/ 0 h 251860"/>
                <a:gd name="connsiteX9" fmla="*/ 204359 w 204358"/>
                <a:gd name="connsiteY9" fmla="*/ 0 h 251860"/>
                <a:gd name="connsiteX10" fmla="*/ 204359 w 204358"/>
                <a:gd name="connsiteY10"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8" h="251860">
                  <a:moveTo>
                    <a:pt x="204359" y="251860"/>
                  </a:moveTo>
                  <a:lnTo>
                    <a:pt x="157858" y="251860"/>
                  </a:lnTo>
                  <a:lnTo>
                    <a:pt x="52121" y="97279"/>
                  </a:lnTo>
                  <a:lnTo>
                    <a:pt x="52121" y="251860"/>
                  </a:lnTo>
                  <a:lnTo>
                    <a:pt x="0" y="251860"/>
                  </a:lnTo>
                  <a:lnTo>
                    <a:pt x="0" y="0"/>
                  </a:lnTo>
                  <a:lnTo>
                    <a:pt x="46501" y="0"/>
                  </a:lnTo>
                  <a:lnTo>
                    <a:pt x="152238" y="154229"/>
                  </a:lnTo>
                  <a:lnTo>
                    <a:pt x="152238" y="0"/>
                  </a:lnTo>
                  <a:lnTo>
                    <a:pt x="204359" y="0"/>
                  </a:lnTo>
                  <a:lnTo>
                    <a:pt x="204359" y="251860"/>
                  </a:lnTo>
                  <a:close/>
                </a:path>
              </a:pathLst>
            </a:custGeom>
            <a:solidFill>
              <a:srgbClr val="221F20"/>
            </a:solidFill>
            <a:ln w="9525" cap="flat">
              <a:noFill/>
              <a:prstDash val="solid"/>
              <a:round/>
            </a:ln>
          </p:spPr>
          <p:txBody>
            <a:bodyPr rtlCol="0" anchor="ctr"/>
            <a:lstStyle/>
            <a:p>
              <a:endParaRPr lang="en-GB"/>
            </a:p>
          </p:txBody>
        </p:sp>
        <p:sp>
          <p:nvSpPr>
            <p:cNvPr id="383" name="Freeform: Shape 382">
              <a:extLst>
                <a:ext uri="{FF2B5EF4-FFF2-40B4-BE49-F238E27FC236}">
                  <a16:creationId xmlns:a16="http://schemas.microsoft.com/office/drawing/2014/main" id="{90EB9FEE-75CA-41AE-8D0D-403A637B84B1}"/>
                </a:ext>
              </a:extLst>
            </p:cNvPr>
            <p:cNvSpPr/>
            <p:nvPr/>
          </p:nvSpPr>
          <p:spPr>
            <a:xfrm>
              <a:off x="1373179" y="6329372"/>
              <a:ext cx="113705" cy="149463"/>
            </a:xfrm>
            <a:custGeom>
              <a:avLst/>
              <a:gdLst>
                <a:gd name="connsiteX0" fmla="*/ 191605 w 191604"/>
                <a:gd name="connsiteY0" fmla="*/ 43863 h 251860"/>
                <a:gd name="connsiteX1" fmla="*/ 121863 w 191604"/>
                <a:gd name="connsiteY1" fmla="*/ 43863 h 251860"/>
                <a:gd name="connsiteX2" fmla="*/ 121863 w 191604"/>
                <a:gd name="connsiteY2" fmla="*/ 251860 h 251860"/>
                <a:gd name="connsiteX3" fmla="*/ 69742 w 191604"/>
                <a:gd name="connsiteY3" fmla="*/ 251860 h 251860"/>
                <a:gd name="connsiteX4" fmla="*/ 69742 w 191604"/>
                <a:gd name="connsiteY4" fmla="*/ 43863 h 251860"/>
                <a:gd name="connsiteX5" fmla="*/ 0 w 191604"/>
                <a:gd name="connsiteY5" fmla="*/ 43863 h 251860"/>
                <a:gd name="connsiteX6" fmla="*/ 0 w 191604"/>
                <a:gd name="connsiteY6" fmla="*/ 0 h 251860"/>
                <a:gd name="connsiteX7" fmla="*/ 191605 w 191604"/>
                <a:gd name="connsiteY7" fmla="*/ 0 h 251860"/>
                <a:gd name="connsiteX8" fmla="*/ 191605 w 191604"/>
                <a:gd name="connsiteY8" fmla="*/ 43863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1604" h="251860">
                  <a:moveTo>
                    <a:pt x="191605" y="43863"/>
                  </a:moveTo>
                  <a:lnTo>
                    <a:pt x="121863" y="43863"/>
                  </a:lnTo>
                  <a:lnTo>
                    <a:pt x="121863" y="251860"/>
                  </a:lnTo>
                  <a:lnTo>
                    <a:pt x="69742" y="251860"/>
                  </a:lnTo>
                  <a:lnTo>
                    <a:pt x="69742" y="43863"/>
                  </a:lnTo>
                  <a:lnTo>
                    <a:pt x="0" y="43863"/>
                  </a:lnTo>
                  <a:lnTo>
                    <a:pt x="0" y="0"/>
                  </a:lnTo>
                  <a:lnTo>
                    <a:pt x="191605" y="0"/>
                  </a:lnTo>
                  <a:lnTo>
                    <a:pt x="191605" y="43863"/>
                  </a:lnTo>
                  <a:close/>
                </a:path>
              </a:pathLst>
            </a:custGeom>
            <a:solidFill>
              <a:srgbClr val="221F20"/>
            </a:solidFill>
            <a:ln w="9525" cap="flat">
              <a:noFill/>
              <a:prstDash val="solid"/>
              <a:round/>
            </a:ln>
          </p:spPr>
          <p:txBody>
            <a:bodyPr rtlCol="0" anchor="ctr"/>
            <a:lstStyle/>
            <a:p>
              <a:endParaRPr lang="en-GB"/>
            </a:p>
          </p:txBody>
        </p:sp>
        <p:sp>
          <p:nvSpPr>
            <p:cNvPr id="384" name="Freeform: Shape 383">
              <a:extLst>
                <a:ext uri="{FF2B5EF4-FFF2-40B4-BE49-F238E27FC236}">
                  <a16:creationId xmlns:a16="http://schemas.microsoft.com/office/drawing/2014/main" id="{5731FDB8-5497-409F-8A4A-74C6D9AF78AE}"/>
                </a:ext>
              </a:extLst>
            </p:cNvPr>
            <p:cNvSpPr/>
            <p:nvPr/>
          </p:nvSpPr>
          <p:spPr>
            <a:xfrm>
              <a:off x="1492955" y="6329372"/>
              <a:ext cx="139740" cy="149463"/>
            </a:xfrm>
            <a:custGeom>
              <a:avLst/>
              <a:gdLst>
                <a:gd name="connsiteX0" fmla="*/ 235477 w 235476"/>
                <a:gd name="connsiteY0" fmla="*/ 251860 h 251860"/>
                <a:gd name="connsiteX1" fmla="*/ 181108 w 235476"/>
                <a:gd name="connsiteY1" fmla="*/ 251860 h 251860"/>
                <a:gd name="connsiteX2" fmla="*/ 165363 w 235476"/>
                <a:gd name="connsiteY2" fmla="*/ 207293 h 251860"/>
                <a:gd name="connsiteX3" fmla="*/ 70495 w 235476"/>
                <a:gd name="connsiteY3" fmla="*/ 207293 h 251860"/>
                <a:gd name="connsiteX4" fmla="*/ 54369 w 235476"/>
                <a:gd name="connsiteY4" fmla="*/ 251860 h 251860"/>
                <a:gd name="connsiteX5" fmla="*/ 0 w 235476"/>
                <a:gd name="connsiteY5" fmla="*/ 251860 h 251860"/>
                <a:gd name="connsiteX6" fmla="*/ 97117 w 235476"/>
                <a:gd name="connsiteY6" fmla="*/ 0 h 251860"/>
                <a:gd name="connsiteX7" fmla="*/ 137989 w 235476"/>
                <a:gd name="connsiteY7" fmla="*/ 0 h 251860"/>
                <a:gd name="connsiteX8" fmla="*/ 235477 w 235476"/>
                <a:gd name="connsiteY8" fmla="*/ 251860 h 251860"/>
                <a:gd name="connsiteX9" fmla="*/ 151486 w 235476"/>
                <a:gd name="connsiteY9" fmla="*/ 165906 h 251860"/>
                <a:gd name="connsiteX10" fmla="*/ 118863 w 235476"/>
                <a:gd name="connsiteY10" fmla="*/ 74285 h 251860"/>
                <a:gd name="connsiteX11" fmla="*/ 85115 w 235476"/>
                <a:gd name="connsiteY11" fmla="*/ 165906 h 251860"/>
                <a:gd name="connsiteX12" fmla="*/ 151486 w 235476"/>
                <a:gd name="connsiteY12" fmla="*/ 165906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476" h="251860">
                  <a:moveTo>
                    <a:pt x="235477" y="251860"/>
                  </a:moveTo>
                  <a:lnTo>
                    <a:pt x="181108" y="251860"/>
                  </a:lnTo>
                  <a:lnTo>
                    <a:pt x="165363" y="207293"/>
                  </a:lnTo>
                  <a:lnTo>
                    <a:pt x="70495" y="207293"/>
                  </a:lnTo>
                  <a:lnTo>
                    <a:pt x="54369" y="251860"/>
                  </a:lnTo>
                  <a:lnTo>
                    <a:pt x="0" y="251860"/>
                  </a:lnTo>
                  <a:lnTo>
                    <a:pt x="97117" y="0"/>
                  </a:lnTo>
                  <a:lnTo>
                    <a:pt x="137989" y="0"/>
                  </a:lnTo>
                  <a:lnTo>
                    <a:pt x="235477" y="251860"/>
                  </a:lnTo>
                  <a:close/>
                  <a:moveTo>
                    <a:pt x="151486" y="165906"/>
                  </a:moveTo>
                  <a:lnTo>
                    <a:pt x="118863" y="74285"/>
                  </a:lnTo>
                  <a:lnTo>
                    <a:pt x="85115" y="165906"/>
                  </a:lnTo>
                  <a:lnTo>
                    <a:pt x="151486" y="165906"/>
                  </a:lnTo>
                  <a:close/>
                </a:path>
              </a:pathLst>
            </a:custGeom>
            <a:solidFill>
              <a:srgbClr val="221F20"/>
            </a:solidFill>
            <a:ln w="9525" cap="flat">
              <a:noFill/>
              <a:prstDash val="solid"/>
              <a:round/>
            </a:ln>
          </p:spPr>
          <p:txBody>
            <a:bodyPr rtlCol="0" anchor="ctr"/>
            <a:lstStyle/>
            <a:p>
              <a:endParaRPr lang="en-GB"/>
            </a:p>
          </p:txBody>
        </p:sp>
        <p:sp>
          <p:nvSpPr>
            <p:cNvPr id="385" name="Freeform: Shape 384">
              <a:extLst>
                <a:ext uri="{FF2B5EF4-FFF2-40B4-BE49-F238E27FC236}">
                  <a16:creationId xmlns:a16="http://schemas.microsoft.com/office/drawing/2014/main" id="{147794F7-5429-4670-BA9E-E3555A0EB989}"/>
                </a:ext>
              </a:extLst>
            </p:cNvPr>
            <p:cNvSpPr/>
            <p:nvPr/>
          </p:nvSpPr>
          <p:spPr>
            <a:xfrm>
              <a:off x="1650563" y="6329372"/>
              <a:ext cx="102802" cy="149463"/>
            </a:xfrm>
            <a:custGeom>
              <a:avLst/>
              <a:gdLst>
                <a:gd name="connsiteX0" fmla="*/ 173231 w 173231"/>
                <a:gd name="connsiteY0" fmla="*/ 251860 h 251860"/>
                <a:gd name="connsiteX1" fmla="*/ 0 w 173231"/>
                <a:gd name="connsiteY1" fmla="*/ 251860 h 251860"/>
                <a:gd name="connsiteX2" fmla="*/ 0 w 173231"/>
                <a:gd name="connsiteY2" fmla="*/ 0 h 251860"/>
                <a:gd name="connsiteX3" fmla="*/ 52121 w 173231"/>
                <a:gd name="connsiteY3" fmla="*/ 0 h 251860"/>
                <a:gd name="connsiteX4" fmla="*/ 52121 w 173231"/>
                <a:gd name="connsiteY4" fmla="*/ 207997 h 251860"/>
                <a:gd name="connsiteX5" fmla="*/ 173231 w 173231"/>
                <a:gd name="connsiteY5" fmla="*/ 207997 h 251860"/>
                <a:gd name="connsiteX6" fmla="*/ 173231 w 173231"/>
                <a:gd name="connsiteY6"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231" h="251860">
                  <a:moveTo>
                    <a:pt x="173231" y="251860"/>
                  </a:moveTo>
                  <a:lnTo>
                    <a:pt x="0" y="251860"/>
                  </a:lnTo>
                  <a:lnTo>
                    <a:pt x="0" y="0"/>
                  </a:lnTo>
                  <a:lnTo>
                    <a:pt x="52121" y="0"/>
                  </a:lnTo>
                  <a:lnTo>
                    <a:pt x="52121" y="207997"/>
                  </a:lnTo>
                  <a:lnTo>
                    <a:pt x="173231" y="207997"/>
                  </a:lnTo>
                  <a:lnTo>
                    <a:pt x="173231" y="251860"/>
                  </a:lnTo>
                  <a:close/>
                </a:path>
              </a:pathLst>
            </a:custGeom>
            <a:solidFill>
              <a:srgbClr val="221F20"/>
            </a:solidFill>
            <a:ln w="9525" cap="flat">
              <a:noFill/>
              <a:prstDash val="solid"/>
              <a:round/>
            </a:ln>
          </p:spPr>
          <p:txBody>
            <a:bodyPr rtlCol="0" anchor="ctr"/>
            <a:lstStyle/>
            <a:p>
              <a:endParaRPr lang="en-GB"/>
            </a:p>
          </p:txBody>
        </p:sp>
        <p:sp>
          <p:nvSpPr>
            <p:cNvPr id="386" name="Freeform: Shape 385">
              <a:extLst>
                <a:ext uri="{FF2B5EF4-FFF2-40B4-BE49-F238E27FC236}">
                  <a16:creationId xmlns:a16="http://schemas.microsoft.com/office/drawing/2014/main" id="{F451F395-F3FC-471A-B1D6-11F63A51FE9E}"/>
                </a:ext>
              </a:extLst>
            </p:cNvPr>
            <p:cNvSpPr/>
            <p:nvPr/>
          </p:nvSpPr>
          <p:spPr>
            <a:xfrm>
              <a:off x="1762556" y="6328112"/>
              <a:ext cx="116594" cy="151984"/>
            </a:xfrm>
            <a:custGeom>
              <a:avLst/>
              <a:gdLst>
                <a:gd name="connsiteX0" fmla="*/ 196472 w 196472"/>
                <a:gd name="connsiteY0" fmla="*/ 179699 h 256108"/>
                <a:gd name="connsiteX1" fmla="*/ 168726 w 196472"/>
                <a:gd name="connsiteY1" fmla="*/ 235763 h 256108"/>
                <a:gd name="connsiteX2" fmla="*/ 97488 w 196472"/>
                <a:gd name="connsiteY2" fmla="*/ 256108 h 256108"/>
                <a:gd name="connsiteX3" fmla="*/ 42367 w 196472"/>
                <a:gd name="connsiteY3" fmla="*/ 248498 h 256108"/>
                <a:gd name="connsiteX4" fmla="*/ 0 w 196472"/>
                <a:gd name="connsiteY4" fmla="*/ 222856 h 256108"/>
                <a:gd name="connsiteX5" fmla="*/ 33737 w 196472"/>
                <a:gd name="connsiteY5" fmla="*/ 191024 h 256108"/>
                <a:gd name="connsiteX6" fmla="*/ 97860 w 196472"/>
                <a:gd name="connsiteY6" fmla="*/ 212246 h 256108"/>
                <a:gd name="connsiteX7" fmla="*/ 133293 w 196472"/>
                <a:gd name="connsiteY7" fmla="*/ 204111 h 256108"/>
                <a:gd name="connsiteX8" fmla="*/ 145485 w 196472"/>
                <a:gd name="connsiteY8" fmla="*/ 180766 h 256108"/>
                <a:gd name="connsiteX9" fmla="*/ 137236 w 196472"/>
                <a:gd name="connsiteY9" fmla="*/ 159887 h 256108"/>
                <a:gd name="connsiteX10" fmla="*/ 113233 w 196472"/>
                <a:gd name="connsiteY10" fmla="*/ 151400 h 256108"/>
                <a:gd name="connsiteX11" fmla="*/ 81362 w 196472"/>
                <a:gd name="connsiteY11" fmla="*/ 146799 h 256108"/>
                <a:gd name="connsiteX12" fmla="*/ 29613 w 196472"/>
                <a:gd name="connsiteY12" fmla="*/ 125930 h 256108"/>
                <a:gd name="connsiteX13" fmla="*/ 10496 w 196472"/>
                <a:gd name="connsiteY13" fmla="*/ 76410 h 256108"/>
                <a:gd name="connsiteX14" fmla="*/ 35614 w 196472"/>
                <a:gd name="connsiteY14" fmla="*/ 21050 h 256108"/>
                <a:gd name="connsiteX15" fmla="*/ 103489 w 196472"/>
                <a:gd name="connsiteY15" fmla="*/ 0 h 256108"/>
                <a:gd name="connsiteX16" fmla="*/ 189728 w 196472"/>
                <a:gd name="connsiteY16" fmla="*/ 29366 h 256108"/>
                <a:gd name="connsiteX17" fmla="*/ 156734 w 196472"/>
                <a:gd name="connsiteY17" fmla="*/ 60141 h 256108"/>
                <a:gd name="connsiteX18" fmla="*/ 101984 w 196472"/>
                <a:gd name="connsiteY18" fmla="*/ 42805 h 256108"/>
                <a:gd name="connsiteX19" fmla="*/ 71609 w 196472"/>
                <a:gd name="connsiteY19" fmla="*/ 51826 h 256108"/>
                <a:gd name="connsiteX20" fmla="*/ 61112 w 196472"/>
                <a:gd name="connsiteY20" fmla="*/ 74638 h 256108"/>
                <a:gd name="connsiteX21" fmla="*/ 68618 w 196472"/>
                <a:gd name="connsiteY21" fmla="*/ 92678 h 256108"/>
                <a:gd name="connsiteX22" fmla="*/ 92983 w 196472"/>
                <a:gd name="connsiteY22" fmla="*/ 102232 h 256108"/>
                <a:gd name="connsiteX23" fmla="*/ 124853 w 196472"/>
                <a:gd name="connsiteY23" fmla="*/ 106832 h 256108"/>
                <a:gd name="connsiteX24" fmla="*/ 175850 w 196472"/>
                <a:gd name="connsiteY24" fmla="*/ 126635 h 256108"/>
                <a:gd name="connsiteX25" fmla="*/ 196472 w 196472"/>
                <a:gd name="connsiteY25" fmla="*/ 179699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6472" h="256108">
                  <a:moveTo>
                    <a:pt x="196472" y="179699"/>
                  </a:moveTo>
                  <a:cubicBezTo>
                    <a:pt x="196472" y="203521"/>
                    <a:pt x="187223" y="222209"/>
                    <a:pt x="168726" y="235763"/>
                  </a:cubicBezTo>
                  <a:cubicBezTo>
                    <a:pt x="150228" y="249327"/>
                    <a:pt x="126482" y="256108"/>
                    <a:pt x="97488" y="256108"/>
                  </a:cubicBezTo>
                  <a:cubicBezTo>
                    <a:pt x="76238" y="256108"/>
                    <a:pt x="57864" y="253575"/>
                    <a:pt x="42367" y="248498"/>
                  </a:cubicBezTo>
                  <a:cubicBezTo>
                    <a:pt x="26870" y="243430"/>
                    <a:pt x="12744" y="234887"/>
                    <a:pt x="0" y="222856"/>
                  </a:cubicBezTo>
                  <a:lnTo>
                    <a:pt x="33737" y="191024"/>
                  </a:lnTo>
                  <a:cubicBezTo>
                    <a:pt x="48739" y="205169"/>
                    <a:pt x="70113" y="212246"/>
                    <a:pt x="97860" y="212246"/>
                  </a:cubicBezTo>
                  <a:cubicBezTo>
                    <a:pt x="113357" y="212246"/>
                    <a:pt x="125168" y="209531"/>
                    <a:pt x="133293" y="204111"/>
                  </a:cubicBezTo>
                  <a:cubicBezTo>
                    <a:pt x="141418" y="198682"/>
                    <a:pt x="145485" y="190900"/>
                    <a:pt x="145485" y="180766"/>
                  </a:cubicBezTo>
                  <a:cubicBezTo>
                    <a:pt x="145485" y="172031"/>
                    <a:pt x="142732" y="165078"/>
                    <a:pt x="137236" y="159887"/>
                  </a:cubicBezTo>
                  <a:cubicBezTo>
                    <a:pt x="132483" y="155648"/>
                    <a:pt x="124482" y="152819"/>
                    <a:pt x="113233" y="151400"/>
                  </a:cubicBezTo>
                  <a:lnTo>
                    <a:pt x="81362" y="146799"/>
                  </a:lnTo>
                  <a:cubicBezTo>
                    <a:pt x="58864" y="143732"/>
                    <a:pt x="41615" y="136779"/>
                    <a:pt x="29613" y="125930"/>
                  </a:cubicBezTo>
                  <a:cubicBezTo>
                    <a:pt x="16869" y="114138"/>
                    <a:pt x="10496" y="97631"/>
                    <a:pt x="10496" y="76410"/>
                  </a:cubicBezTo>
                  <a:cubicBezTo>
                    <a:pt x="10496" y="53531"/>
                    <a:pt x="18869" y="35081"/>
                    <a:pt x="35614" y="21050"/>
                  </a:cubicBezTo>
                  <a:cubicBezTo>
                    <a:pt x="52368" y="7020"/>
                    <a:pt x="74990" y="0"/>
                    <a:pt x="103489" y="0"/>
                  </a:cubicBezTo>
                  <a:cubicBezTo>
                    <a:pt x="139484" y="0"/>
                    <a:pt x="168230" y="9792"/>
                    <a:pt x="189728" y="29366"/>
                  </a:cubicBezTo>
                  <a:lnTo>
                    <a:pt x="156734" y="60141"/>
                  </a:lnTo>
                  <a:cubicBezTo>
                    <a:pt x="144228" y="48578"/>
                    <a:pt x="125987" y="42805"/>
                    <a:pt x="101984" y="42805"/>
                  </a:cubicBezTo>
                  <a:cubicBezTo>
                    <a:pt x="88735" y="42805"/>
                    <a:pt x="78610" y="45806"/>
                    <a:pt x="71609" y="51826"/>
                  </a:cubicBezTo>
                  <a:cubicBezTo>
                    <a:pt x="64618" y="57836"/>
                    <a:pt x="61112" y="65446"/>
                    <a:pt x="61112" y="74638"/>
                  </a:cubicBezTo>
                  <a:cubicBezTo>
                    <a:pt x="61112" y="82182"/>
                    <a:pt x="63617" y="88202"/>
                    <a:pt x="68618" y="92678"/>
                  </a:cubicBezTo>
                  <a:cubicBezTo>
                    <a:pt x="74361" y="97631"/>
                    <a:pt x="82486" y="100813"/>
                    <a:pt x="92983" y="102232"/>
                  </a:cubicBezTo>
                  <a:lnTo>
                    <a:pt x="124853" y="106832"/>
                  </a:lnTo>
                  <a:cubicBezTo>
                    <a:pt x="147609" y="109900"/>
                    <a:pt x="164601" y="116500"/>
                    <a:pt x="175850" y="126635"/>
                  </a:cubicBezTo>
                  <a:cubicBezTo>
                    <a:pt x="189604" y="138665"/>
                    <a:pt x="196472" y="156353"/>
                    <a:pt x="196472" y="179699"/>
                  </a:cubicBezTo>
                  <a:close/>
                </a:path>
              </a:pathLst>
            </a:custGeom>
            <a:solidFill>
              <a:srgbClr val="221F20"/>
            </a:solidFill>
            <a:ln w="9525" cap="flat">
              <a:noFill/>
              <a:prstDash val="solid"/>
              <a:round/>
            </a:ln>
          </p:spPr>
          <p:txBody>
            <a:bodyPr rtlCol="0" anchor="ctr"/>
            <a:lstStyle/>
            <a:p>
              <a:endParaRPr lang="en-GB"/>
            </a:p>
          </p:txBody>
        </p:sp>
      </p:grpSp>
      <p:grpSp>
        <p:nvGrpSpPr>
          <p:cNvPr id="388" name="Group 387">
            <a:extLst>
              <a:ext uri="{FF2B5EF4-FFF2-40B4-BE49-F238E27FC236}">
                <a16:creationId xmlns:a16="http://schemas.microsoft.com/office/drawing/2014/main" id="{545EE9EE-FCF5-4D8C-A5C1-39CA2045D858}"/>
              </a:ext>
            </a:extLst>
          </p:cNvPr>
          <p:cNvGrpSpPr>
            <a:grpSpLocks noChangeAspect="1"/>
          </p:cNvGrpSpPr>
          <p:nvPr/>
        </p:nvGrpSpPr>
        <p:grpSpPr>
          <a:xfrm>
            <a:off x="69679" y="99506"/>
            <a:ext cx="504000" cy="504000"/>
            <a:chOff x="2368425" y="783087"/>
            <a:chExt cx="1077355" cy="1077355"/>
          </a:xfrm>
        </p:grpSpPr>
        <p:sp>
          <p:nvSpPr>
            <p:cNvPr id="389" name="Freeform: Shape 388">
              <a:extLst>
                <a:ext uri="{FF2B5EF4-FFF2-40B4-BE49-F238E27FC236}">
                  <a16:creationId xmlns:a16="http://schemas.microsoft.com/office/drawing/2014/main" id="{62FE4241-3272-4AF4-8E90-2CBF703AD6A4}"/>
                </a:ext>
              </a:extLst>
            </p:cNvPr>
            <p:cNvSpPr/>
            <p:nvPr/>
          </p:nvSpPr>
          <p:spPr>
            <a:xfrm>
              <a:off x="2368425" y="78308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390" name="Freeform: Shape 389">
              <a:extLst>
                <a:ext uri="{FF2B5EF4-FFF2-40B4-BE49-F238E27FC236}">
                  <a16:creationId xmlns:a16="http://schemas.microsoft.com/office/drawing/2014/main" id="{617F9CF1-3A23-4D8B-B742-25A5E5E9ACF7}"/>
                </a:ext>
              </a:extLst>
            </p:cNvPr>
            <p:cNvSpPr/>
            <p:nvPr/>
          </p:nvSpPr>
          <p:spPr>
            <a:xfrm>
              <a:off x="2430680" y="931146"/>
              <a:ext cx="522623" cy="436713"/>
            </a:xfrm>
            <a:custGeom>
              <a:avLst/>
              <a:gdLst>
                <a:gd name="connsiteX0" fmla="*/ 261447 w 522623"/>
                <a:gd name="connsiteY0" fmla="*/ 153 h 436713"/>
                <a:gd name="connsiteX1" fmla="*/ 135 w 522623"/>
                <a:gd name="connsiteY1" fmla="*/ 436867 h 436713"/>
                <a:gd name="connsiteX2" fmla="*/ 522759 w 522623"/>
                <a:gd name="connsiteY2" fmla="*/ 436867 h 436713"/>
                <a:gd name="connsiteX3" fmla="*/ 261447 w 522623"/>
                <a:gd name="connsiteY3" fmla="*/ 153 h 436713"/>
              </a:gdLst>
              <a:ahLst/>
              <a:cxnLst>
                <a:cxn ang="0">
                  <a:pos x="connsiteX0" y="connsiteY0"/>
                </a:cxn>
                <a:cxn ang="0">
                  <a:pos x="connsiteX1" y="connsiteY1"/>
                </a:cxn>
                <a:cxn ang="0">
                  <a:pos x="connsiteX2" y="connsiteY2"/>
                </a:cxn>
                <a:cxn ang="0">
                  <a:pos x="connsiteX3" y="connsiteY3"/>
                </a:cxn>
              </a:cxnLst>
              <a:rect l="l" t="t" r="r" b="b"/>
              <a:pathLst>
                <a:path w="522623" h="436713">
                  <a:moveTo>
                    <a:pt x="261447" y="153"/>
                  </a:moveTo>
                  <a:lnTo>
                    <a:pt x="135" y="436867"/>
                  </a:lnTo>
                  <a:lnTo>
                    <a:pt x="522759" y="436867"/>
                  </a:lnTo>
                  <a:lnTo>
                    <a:pt x="261447" y="153"/>
                  </a:lnTo>
                  <a:close/>
                </a:path>
              </a:pathLst>
            </a:custGeom>
            <a:solidFill>
              <a:schemeClr val="bg1">
                <a:lumMod val="75000"/>
              </a:schemeClr>
            </a:solidFill>
            <a:ln w="7575" cap="flat">
              <a:noFill/>
              <a:prstDash val="solid"/>
              <a:round/>
            </a:ln>
          </p:spPr>
          <p:txBody>
            <a:bodyPr rtlCol="0" anchor="ctr"/>
            <a:lstStyle/>
            <a:p>
              <a:endParaRPr lang="en-GB"/>
            </a:p>
          </p:txBody>
        </p:sp>
        <p:sp>
          <p:nvSpPr>
            <p:cNvPr id="391" name="Freeform: Shape 390">
              <a:extLst>
                <a:ext uri="{FF2B5EF4-FFF2-40B4-BE49-F238E27FC236}">
                  <a16:creationId xmlns:a16="http://schemas.microsoft.com/office/drawing/2014/main" id="{5EC1EAAF-A027-4A52-85DD-766C4BADFF87}"/>
                </a:ext>
              </a:extLst>
            </p:cNvPr>
            <p:cNvSpPr/>
            <p:nvPr/>
          </p:nvSpPr>
          <p:spPr>
            <a:xfrm>
              <a:off x="2417212" y="917676"/>
              <a:ext cx="549559" cy="463652"/>
            </a:xfrm>
            <a:custGeom>
              <a:avLst/>
              <a:gdLst>
                <a:gd name="connsiteX0" fmla="*/ 286468 w 549559"/>
                <a:gd name="connsiteY0" fmla="*/ 6706 h 463652"/>
                <a:gd name="connsiteX1" fmla="*/ 274914 w 549559"/>
                <a:gd name="connsiteY1" fmla="*/ 153 h 463652"/>
                <a:gd name="connsiteX2" fmla="*/ 263360 w 549559"/>
                <a:gd name="connsiteY2" fmla="*/ 6706 h 463652"/>
                <a:gd name="connsiteX3" fmla="*/ 2048 w 549559"/>
                <a:gd name="connsiteY3" fmla="*/ 443419 h 463652"/>
                <a:gd name="connsiteX4" fmla="*/ 1889 w 549559"/>
                <a:gd name="connsiteY4" fmla="*/ 456980 h 463652"/>
                <a:gd name="connsiteX5" fmla="*/ 13602 w 549559"/>
                <a:gd name="connsiteY5" fmla="*/ 463806 h 463652"/>
                <a:gd name="connsiteX6" fmla="*/ 536226 w 549559"/>
                <a:gd name="connsiteY6" fmla="*/ 463806 h 463652"/>
                <a:gd name="connsiteX7" fmla="*/ 547940 w 549559"/>
                <a:gd name="connsiteY7" fmla="*/ 456980 h 463652"/>
                <a:gd name="connsiteX8" fmla="*/ 547780 w 549559"/>
                <a:gd name="connsiteY8" fmla="*/ 443419 h 463652"/>
                <a:gd name="connsiteX9" fmla="*/ 286468 w 549559"/>
                <a:gd name="connsiteY9" fmla="*/ 6706 h 463652"/>
                <a:gd name="connsiteX10" fmla="*/ 274914 w 549559"/>
                <a:gd name="connsiteY10" fmla="*/ 39848 h 463652"/>
                <a:gd name="connsiteX11" fmla="*/ 512472 w 549559"/>
                <a:gd name="connsiteY11" fmla="*/ 436867 h 463652"/>
                <a:gd name="connsiteX12" fmla="*/ 37357 w 549559"/>
                <a:gd name="connsiteY12" fmla="*/ 436867 h 463652"/>
                <a:gd name="connsiteX13" fmla="*/ 274914 w 549559"/>
                <a:gd name="connsiteY13" fmla="*/ 39848 h 4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9559" h="463652">
                  <a:moveTo>
                    <a:pt x="286468" y="6706"/>
                  </a:moveTo>
                  <a:cubicBezTo>
                    <a:pt x="284036" y="2647"/>
                    <a:pt x="279650" y="153"/>
                    <a:pt x="274914" y="153"/>
                  </a:cubicBezTo>
                  <a:cubicBezTo>
                    <a:pt x="270179" y="153"/>
                    <a:pt x="265793" y="2647"/>
                    <a:pt x="263360" y="6706"/>
                  </a:cubicBezTo>
                  <a:lnTo>
                    <a:pt x="2048" y="443419"/>
                  </a:lnTo>
                  <a:cubicBezTo>
                    <a:pt x="-445" y="447585"/>
                    <a:pt x="-506" y="452761"/>
                    <a:pt x="1889" y="456980"/>
                  </a:cubicBezTo>
                  <a:cubicBezTo>
                    <a:pt x="4276" y="461199"/>
                    <a:pt x="8753" y="463806"/>
                    <a:pt x="13602" y="463806"/>
                  </a:cubicBezTo>
                  <a:lnTo>
                    <a:pt x="536226" y="463806"/>
                  </a:lnTo>
                  <a:cubicBezTo>
                    <a:pt x="541076" y="463806"/>
                    <a:pt x="545553" y="461199"/>
                    <a:pt x="547940" y="456980"/>
                  </a:cubicBezTo>
                  <a:cubicBezTo>
                    <a:pt x="550334" y="452761"/>
                    <a:pt x="550274" y="447585"/>
                    <a:pt x="547780" y="443419"/>
                  </a:cubicBezTo>
                  <a:lnTo>
                    <a:pt x="286468" y="6706"/>
                  </a:lnTo>
                  <a:close/>
                  <a:moveTo>
                    <a:pt x="274914" y="39848"/>
                  </a:moveTo>
                  <a:lnTo>
                    <a:pt x="512472" y="436867"/>
                  </a:lnTo>
                  <a:cubicBezTo>
                    <a:pt x="425421" y="436867"/>
                    <a:pt x="124407" y="436867"/>
                    <a:pt x="37357" y="436867"/>
                  </a:cubicBezTo>
                  <a:lnTo>
                    <a:pt x="274914" y="39848"/>
                  </a:lnTo>
                  <a:close/>
                </a:path>
              </a:pathLst>
            </a:custGeom>
            <a:solidFill>
              <a:srgbClr val="231F20"/>
            </a:solidFill>
            <a:ln w="7575" cap="flat">
              <a:noFill/>
              <a:prstDash val="solid"/>
              <a:round/>
            </a:ln>
          </p:spPr>
          <p:txBody>
            <a:bodyPr rtlCol="0" anchor="ctr"/>
            <a:lstStyle/>
            <a:p>
              <a:endParaRPr lang="en-GB"/>
            </a:p>
          </p:txBody>
        </p:sp>
        <p:sp>
          <p:nvSpPr>
            <p:cNvPr id="392" name="Freeform: Shape 391">
              <a:extLst>
                <a:ext uri="{FF2B5EF4-FFF2-40B4-BE49-F238E27FC236}">
                  <a16:creationId xmlns:a16="http://schemas.microsoft.com/office/drawing/2014/main" id="{4200D86C-08DA-4773-B790-190E1D76796C}"/>
                </a:ext>
              </a:extLst>
            </p:cNvPr>
            <p:cNvSpPr/>
            <p:nvPr/>
          </p:nvSpPr>
          <p:spPr>
            <a:xfrm>
              <a:off x="2590822" y="1059343"/>
              <a:ext cx="196166" cy="277371"/>
            </a:xfrm>
            <a:custGeom>
              <a:avLst/>
              <a:gdLst>
                <a:gd name="connsiteX0" fmla="*/ 146797 w 196166"/>
                <a:gd name="connsiteY0" fmla="*/ 68099 h 277371"/>
                <a:gd name="connsiteX1" fmla="*/ 128090 w 196166"/>
                <a:gd name="connsiteY1" fmla="*/ 49993 h 277371"/>
                <a:gd name="connsiteX2" fmla="*/ 109391 w 196166"/>
                <a:gd name="connsiteY2" fmla="*/ 68099 h 277371"/>
                <a:gd name="connsiteX3" fmla="*/ 128090 w 196166"/>
                <a:gd name="connsiteY3" fmla="*/ 86191 h 277371"/>
                <a:gd name="connsiteX4" fmla="*/ 146797 w 196166"/>
                <a:gd name="connsiteY4" fmla="*/ 68099 h 277371"/>
                <a:gd name="connsiteX5" fmla="*/ 117775 w 196166"/>
                <a:gd name="connsiteY5" fmla="*/ 121362 h 277371"/>
                <a:gd name="connsiteX6" fmla="*/ 99608 w 196166"/>
                <a:gd name="connsiteY6" fmla="*/ 90630 h 277371"/>
                <a:gd name="connsiteX7" fmla="*/ 80779 w 196166"/>
                <a:gd name="connsiteY7" fmla="*/ 121970 h 277371"/>
                <a:gd name="connsiteX8" fmla="*/ 99448 w 196166"/>
                <a:gd name="connsiteY8" fmla="*/ 112902 h 277371"/>
                <a:gd name="connsiteX9" fmla="*/ 117775 w 196166"/>
                <a:gd name="connsiteY9" fmla="*/ 121362 h 277371"/>
                <a:gd name="connsiteX10" fmla="*/ 87081 w 196166"/>
                <a:gd name="connsiteY10" fmla="*/ 68099 h 277371"/>
                <a:gd name="connsiteX11" fmla="*/ 68336 w 196166"/>
                <a:gd name="connsiteY11" fmla="*/ 49993 h 277371"/>
                <a:gd name="connsiteX12" fmla="*/ 49591 w 196166"/>
                <a:gd name="connsiteY12" fmla="*/ 68099 h 277371"/>
                <a:gd name="connsiteX13" fmla="*/ 68336 w 196166"/>
                <a:gd name="connsiteY13" fmla="*/ 86191 h 277371"/>
                <a:gd name="connsiteX14" fmla="*/ 87081 w 196166"/>
                <a:gd name="connsiteY14" fmla="*/ 68099 h 277371"/>
                <a:gd name="connsiteX15" fmla="*/ 154961 w 196166"/>
                <a:gd name="connsiteY15" fmla="*/ 97950 h 277371"/>
                <a:gd name="connsiteX16" fmla="*/ 162091 w 196166"/>
                <a:gd name="connsiteY16" fmla="*/ 113624 h 277371"/>
                <a:gd name="connsiteX17" fmla="*/ 144494 w 196166"/>
                <a:gd name="connsiteY17" fmla="*/ 134566 h 277371"/>
                <a:gd name="connsiteX18" fmla="*/ 144494 w 196166"/>
                <a:gd name="connsiteY18" fmla="*/ 142205 h 277371"/>
                <a:gd name="connsiteX19" fmla="*/ 120466 w 196166"/>
                <a:gd name="connsiteY19" fmla="*/ 166248 h 277371"/>
                <a:gd name="connsiteX20" fmla="*/ 75960 w 196166"/>
                <a:gd name="connsiteY20" fmla="*/ 166248 h 277371"/>
                <a:gd name="connsiteX21" fmla="*/ 51955 w 196166"/>
                <a:gd name="connsiteY21" fmla="*/ 142205 h 277371"/>
                <a:gd name="connsiteX22" fmla="*/ 51955 w 196166"/>
                <a:gd name="connsiteY22" fmla="*/ 134604 h 277371"/>
                <a:gd name="connsiteX23" fmla="*/ 34267 w 196166"/>
                <a:gd name="connsiteY23" fmla="*/ 113624 h 277371"/>
                <a:gd name="connsiteX24" fmla="*/ 41473 w 196166"/>
                <a:gd name="connsiteY24" fmla="*/ 97912 h 277371"/>
                <a:gd name="connsiteX25" fmla="*/ 30512 w 196166"/>
                <a:gd name="connsiteY25" fmla="*/ 63501 h 277371"/>
                <a:gd name="connsiteX26" fmla="*/ 98194 w 196166"/>
                <a:gd name="connsiteY26" fmla="*/ 174 h 277371"/>
                <a:gd name="connsiteX27" fmla="*/ 165922 w 196166"/>
                <a:gd name="connsiteY27" fmla="*/ 63501 h 277371"/>
                <a:gd name="connsiteX28" fmla="*/ 154961 w 196166"/>
                <a:gd name="connsiteY28" fmla="*/ 97950 h 277371"/>
                <a:gd name="connsiteX29" fmla="*/ 194230 w 196166"/>
                <a:gd name="connsiteY29" fmla="*/ 243949 h 277371"/>
                <a:gd name="connsiteX30" fmla="*/ 182812 w 196166"/>
                <a:gd name="connsiteY30" fmla="*/ 253071 h 277371"/>
                <a:gd name="connsiteX31" fmla="*/ 183383 w 196166"/>
                <a:gd name="connsiteY31" fmla="*/ 267666 h 277371"/>
                <a:gd name="connsiteX32" fmla="*/ 161073 w 196166"/>
                <a:gd name="connsiteY32" fmla="*/ 276019 h 277371"/>
                <a:gd name="connsiteX33" fmla="*/ 152726 w 196166"/>
                <a:gd name="connsiteY33" fmla="*/ 253709 h 277371"/>
                <a:gd name="connsiteX34" fmla="*/ 153365 w 196166"/>
                <a:gd name="connsiteY34" fmla="*/ 252759 h 277371"/>
                <a:gd name="connsiteX35" fmla="*/ 98050 w 196166"/>
                <a:gd name="connsiteY35" fmla="*/ 227910 h 277371"/>
                <a:gd name="connsiteX36" fmla="*/ 42043 w 196166"/>
                <a:gd name="connsiteY36" fmla="*/ 251201 h 277371"/>
                <a:gd name="connsiteX37" fmla="*/ 42659 w 196166"/>
                <a:gd name="connsiteY37" fmla="*/ 252113 h 277371"/>
                <a:gd name="connsiteX38" fmla="*/ 33697 w 196166"/>
                <a:gd name="connsiteY38" fmla="*/ 274271 h 277371"/>
                <a:gd name="connsiteX39" fmla="*/ 11615 w 196166"/>
                <a:gd name="connsiteY39" fmla="*/ 265233 h 277371"/>
                <a:gd name="connsiteX40" fmla="*/ 12641 w 196166"/>
                <a:gd name="connsiteY40" fmla="*/ 250631 h 277371"/>
                <a:gd name="connsiteX41" fmla="*/ 1444 w 196166"/>
                <a:gd name="connsiteY41" fmla="*/ 241228 h 277371"/>
                <a:gd name="connsiteX42" fmla="*/ 10474 w 196166"/>
                <a:gd name="connsiteY42" fmla="*/ 219138 h 277371"/>
                <a:gd name="connsiteX43" fmla="*/ 32556 w 196166"/>
                <a:gd name="connsiteY43" fmla="*/ 228085 h 277371"/>
                <a:gd name="connsiteX44" fmla="*/ 32746 w 196166"/>
                <a:gd name="connsiteY44" fmla="*/ 229157 h 277371"/>
                <a:gd name="connsiteX45" fmla="*/ 68116 w 196166"/>
                <a:gd name="connsiteY45" fmla="*/ 214471 h 277371"/>
                <a:gd name="connsiteX46" fmla="*/ 33203 w 196166"/>
                <a:gd name="connsiteY46" fmla="*/ 198767 h 277371"/>
                <a:gd name="connsiteX47" fmla="*/ 32906 w 196166"/>
                <a:gd name="connsiteY47" fmla="*/ 199869 h 277371"/>
                <a:gd name="connsiteX48" fmla="*/ 10596 w 196166"/>
                <a:gd name="connsiteY48" fmla="*/ 208208 h 277371"/>
                <a:gd name="connsiteX49" fmla="*/ 2280 w 196166"/>
                <a:gd name="connsiteY49" fmla="*/ 185867 h 277371"/>
                <a:gd name="connsiteX50" fmla="*/ 13697 w 196166"/>
                <a:gd name="connsiteY50" fmla="*/ 176723 h 277371"/>
                <a:gd name="connsiteX51" fmla="*/ 13097 w 196166"/>
                <a:gd name="connsiteY51" fmla="*/ 162151 h 277371"/>
                <a:gd name="connsiteX52" fmla="*/ 35437 w 196166"/>
                <a:gd name="connsiteY52" fmla="*/ 153767 h 277371"/>
                <a:gd name="connsiteX53" fmla="*/ 43753 w 196166"/>
                <a:gd name="connsiteY53" fmla="*/ 176122 h 277371"/>
                <a:gd name="connsiteX54" fmla="*/ 43138 w 196166"/>
                <a:gd name="connsiteY54" fmla="*/ 176997 h 277371"/>
                <a:gd name="connsiteX55" fmla="*/ 98468 w 196166"/>
                <a:gd name="connsiteY55" fmla="*/ 201914 h 277371"/>
                <a:gd name="connsiteX56" fmla="*/ 154383 w 196166"/>
                <a:gd name="connsiteY56" fmla="*/ 178623 h 277371"/>
                <a:gd name="connsiteX57" fmla="*/ 153745 w 196166"/>
                <a:gd name="connsiteY57" fmla="*/ 177673 h 277371"/>
                <a:gd name="connsiteX58" fmla="*/ 162775 w 196166"/>
                <a:gd name="connsiteY58" fmla="*/ 155583 h 277371"/>
                <a:gd name="connsiteX59" fmla="*/ 184819 w 196166"/>
                <a:gd name="connsiteY59" fmla="*/ 164538 h 277371"/>
                <a:gd name="connsiteX60" fmla="*/ 183793 w 196166"/>
                <a:gd name="connsiteY60" fmla="*/ 179148 h 277371"/>
                <a:gd name="connsiteX61" fmla="*/ 194990 w 196166"/>
                <a:gd name="connsiteY61" fmla="*/ 188634 h 277371"/>
                <a:gd name="connsiteX62" fmla="*/ 185990 w 196166"/>
                <a:gd name="connsiteY62" fmla="*/ 210671 h 277371"/>
                <a:gd name="connsiteX63" fmla="*/ 163915 w 196166"/>
                <a:gd name="connsiteY63" fmla="*/ 201724 h 277371"/>
                <a:gd name="connsiteX64" fmla="*/ 163680 w 196166"/>
                <a:gd name="connsiteY64" fmla="*/ 200622 h 277371"/>
                <a:gd name="connsiteX65" fmla="*/ 128326 w 196166"/>
                <a:gd name="connsiteY65" fmla="*/ 215307 h 277371"/>
                <a:gd name="connsiteX66" fmla="*/ 163231 w 196166"/>
                <a:gd name="connsiteY66" fmla="*/ 231012 h 277371"/>
                <a:gd name="connsiteX67" fmla="*/ 163535 w 196166"/>
                <a:gd name="connsiteY67" fmla="*/ 229917 h 277371"/>
                <a:gd name="connsiteX68" fmla="*/ 185845 w 196166"/>
                <a:gd name="connsiteY68" fmla="*/ 221601 h 277371"/>
                <a:gd name="connsiteX69" fmla="*/ 194230 w 196166"/>
                <a:gd name="connsiteY69" fmla="*/ 243949 h 277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96166" h="277371">
                  <a:moveTo>
                    <a:pt x="146797" y="68099"/>
                  </a:moveTo>
                  <a:cubicBezTo>
                    <a:pt x="146797" y="58073"/>
                    <a:pt x="138421" y="49993"/>
                    <a:pt x="128090" y="49993"/>
                  </a:cubicBezTo>
                  <a:cubicBezTo>
                    <a:pt x="117775" y="49993"/>
                    <a:pt x="109391" y="58073"/>
                    <a:pt x="109391" y="68099"/>
                  </a:cubicBezTo>
                  <a:cubicBezTo>
                    <a:pt x="109391" y="78110"/>
                    <a:pt x="117775" y="86191"/>
                    <a:pt x="128090" y="86191"/>
                  </a:cubicBezTo>
                  <a:cubicBezTo>
                    <a:pt x="138421" y="86191"/>
                    <a:pt x="146797" y="78110"/>
                    <a:pt x="146797" y="68099"/>
                  </a:cubicBezTo>
                  <a:close/>
                  <a:moveTo>
                    <a:pt x="117775" y="121362"/>
                  </a:moveTo>
                  <a:lnTo>
                    <a:pt x="99608" y="90630"/>
                  </a:lnTo>
                  <a:lnTo>
                    <a:pt x="80779" y="121970"/>
                  </a:lnTo>
                  <a:lnTo>
                    <a:pt x="99448" y="112902"/>
                  </a:lnTo>
                  <a:lnTo>
                    <a:pt x="117775" y="121362"/>
                  </a:lnTo>
                  <a:close/>
                  <a:moveTo>
                    <a:pt x="87081" y="68099"/>
                  </a:moveTo>
                  <a:cubicBezTo>
                    <a:pt x="87081" y="58073"/>
                    <a:pt x="78659" y="49993"/>
                    <a:pt x="68336" y="49993"/>
                  </a:cubicBezTo>
                  <a:cubicBezTo>
                    <a:pt x="58059" y="49993"/>
                    <a:pt x="49591" y="58073"/>
                    <a:pt x="49591" y="68099"/>
                  </a:cubicBezTo>
                  <a:cubicBezTo>
                    <a:pt x="49591" y="78110"/>
                    <a:pt x="58059" y="86191"/>
                    <a:pt x="68336" y="86191"/>
                  </a:cubicBezTo>
                  <a:cubicBezTo>
                    <a:pt x="78659" y="86191"/>
                    <a:pt x="87081" y="78110"/>
                    <a:pt x="87081" y="68099"/>
                  </a:cubicBezTo>
                  <a:close/>
                  <a:moveTo>
                    <a:pt x="154961" y="97950"/>
                  </a:moveTo>
                  <a:cubicBezTo>
                    <a:pt x="159324" y="101941"/>
                    <a:pt x="162091" y="107474"/>
                    <a:pt x="162091" y="113624"/>
                  </a:cubicBezTo>
                  <a:cubicBezTo>
                    <a:pt x="162091" y="123833"/>
                    <a:pt x="154543" y="132034"/>
                    <a:pt x="144494" y="134566"/>
                  </a:cubicBezTo>
                  <a:lnTo>
                    <a:pt x="144494" y="142205"/>
                  </a:lnTo>
                  <a:cubicBezTo>
                    <a:pt x="144494" y="155401"/>
                    <a:pt x="133715" y="166248"/>
                    <a:pt x="120466" y="166248"/>
                  </a:cubicBezTo>
                  <a:lnTo>
                    <a:pt x="75960" y="166248"/>
                  </a:lnTo>
                  <a:cubicBezTo>
                    <a:pt x="62726" y="166248"/>
                    <a:pt x="51955" y="155401"/>
                    <a:pt x="51955" y="142205"/>
                  </a:cubicBezTo>
                  <a:lnTo>
                    <a:pt x="51955" y="134604"/>
                  </a:lnTo>
                  <a:cubicBezTo>
                    <a:pt x="41860" y="132072"/>
                    <a:pt x="34267" y="123871"/>
                    <a:pt x="34267" y="113624"/>
                  </a:cubicBezTo>
                  <a:cubicBezTo>
                    <a:pt x="34267" y="107429"/>
                    <a:pt x="37034" y="101903"/>
                    <a:pt x="41473" y="97912"/>
                  </a:cubicBezTo>
                  <a:cubicBezTo>
                    <a:pt x="34578" y="87969"/>
                    <a:pt x="30512" y="76218"/>
                    <a:pt x="30512" y="63501"/>
                  </a:cubicBezTo>
                  <a:cubicBezTo>
                    <a:pt x="30512" y="28550"/>
                    <a:pt x="60833" y="174"/>
                    <a:pt x="98194" y="174"/>
                  </a:cubicBezTo>
                  <a:cubicBezTo>
                    <a:pt x="135570" y="174"/>
                    <a:pt x="165922" y="28550"/>
                    <a:pt x="165922" y="63501"/>
                  </a:cubicBezTo>
                  <a:cubicBezTo>
                    <a:pt x="165968" y="76218"/>
                    <a:pt x="161863" y="87969"/>
                    <a:pt x="154961" y="97950"/>
                  </a:cubicBezTo>
                  <a:close/>
                  <a:moveTo>
                    <a:pt x="194230" y="243949"/>
                  </a:moveTo>
                  <a:cubicBezTo>
                    <a:pt x="191957" y="248852"/>
                    <a:pt x="187662" y="251915"/>
                    <a:pt x="182812" y="253071"/>
                  </a:cubicBezTo>
                  <a:cubicBezTo>
                    <a:pt x="185047" y="257510"/>
                    <a:pt x="185572" y="262778"/>
                    <a:pt x="183383" y="267666"/>
                  </a:cubicBezTo>
                  <a:cubicBezTo>
                    <a:pt x="179506" y="276164"/>
                    <a:pt x="169495" y="279881"/>
                    <a:pt x="161073" y="276019"/>
                  </a:cubicBezTo>
                  <a:cubicBezTo>
                    <a:pt x="152529" y="272135"/>
                    <a:pt x="148812" y="262170"/>
                    <a:pt x="152726" y="253709"/>
                  </a:cubicBezTo>
                  <a:cubicBezTo>
                    <a:pt x="152833" y="253329"/>
                    <a:pt x="153175" y="253132"/>
                    <a:pt x="153365" y="252759"/>
                  </a:cubicBezTo>
                  <a:lnTo>
                    <a:pt x="98050" y="227910"/>
                  </a:lnTo>
                  <a:lnTo>
                    <a:pt x="42043" y="251201"/>
                  </a:lnTo>
                  <a:cubicBezTo>
                    <a:pt x="42241" y="251573"/>
                    <a:pt x="42537" y="251779"/>
                    <a:pt x="42659" y="252113"/>
                  </a:cubicBezTo>
                  <a:cubicBezTo>
                    <a:pt x="46322" y="260695"/>
                    <a:pt x="42309" y="270622"/>
                    <a:pt x="33697" y="274271"/>
                  </a:cubicBezTo>
                  <a:cubicBezTo>
                    <a:pt x="25122" y="277829"/>
                    <a:pt x="15256" y="273815"/>
                    <a:pt x="11615" y="265233"/>
                  </a:cubicBezTo>
                  <a:cubicBezTo>
                    <a:pt x="9524" y="260231"/>
                    <a:pt x="10254" y="255032"/>
                    <a:pt x="12641" y="250631"/>
                  </a:cubicBezTo>
                  <a:cubicBezTo>
                    <a:pt x="7829" y="249384"/>
                    <a:pt x="3565" y="246123"/>
                    <a:pt x="1444" y="241228"/>
                  </a:cubicBezTo>
                  <a:cubicBezTo>
                    <a:pt x="-2121" y="232608"/>
                    <a:pt x="1817" y="222711"/>
                    <a:pt x="10474" y="219138"/>
                  </a:cubicBezTo>
                  <a:cubicBezTo>
                    <a:pt x="19056" y="215490"/>
                    <a:pt x="28923" y="219488"/>
                    <a:pt x="32556" y="228085"/>
                  </a:cubicBezTo>
                  <a:cubicBezTo>
                    <a:pt x="32670" y="228465"/>
                    <a:pt x="32632" y="228807"/>
                    <a:pt x="32746" y="229157"/>
                  </a:cubicBezTo>
                  <a:lnTo>
                    <a:pt x="68116" y="214471"/>
                  </a:lnTo>
                  <a:lnTo>
                    <a:pt x="33203" y="198767"/>
                  </a:lnTo>
                  <a:cubicBezTo>
                    <a:pt x="33051" y="199109"/>
                    <a:pt x="33088" y="199489"/>
                    <a:pt x="32906" y="199869"/>
                  </a:cubicBezTo>
                  <a:cubicBezTo>
                    <a:pt x="29067" y="208329"/>
                    <a:pt x="19056" y="212046"/>
                    <a:pt x="10596" y="208208"/>
                  </a:cubicBezTo>
                  <a:cubicBezTo>
                    <a:pt x="2128" y="204339"/>
                    <a:pt x="-1589" y="194328"/>
                    <a:pt x="2280" y="185867"/>
                  </a:cubicBezTo>
                  <a:cubicBezTo>
                    <a:pt x="4523" y="180972"/>
                    <a:pt x="8848" y="177931"/>
                    <a:pt x="13697" y="176723"/>
                  </a:cubicBezTo>
                  <a:cubicBezTo>
                    <a:pt x="11387" y="172284"/>
                    <a:pt x="10855" y="167001"/>
                    <a:pt x="13097" y="162151"/>
                  </a:cubicBezTo>
                  <a:cubicBezTo>
                    <a:pt x="16966" y="153653"/>
                    <a:pt x="26939" y="149928"/>
                    <a:pt x="35437" y="153767"/>
                  </a:cubicBezTo>
                  <a:cubicBezTo>
                    <a:pt x="43936" y="157636"/>
                    <a:pt x="47660" y="167654"/>
                    <a:pt x="43753" y="176122"/>
                  </a:cubicBezTo>
                  <a:cubicBezTo>
                    <a:pt x="43632" y="176495"/>
                    <a:pt x="43259" y="176685"/>
                    <a:pt x="43138" y="176997"/>
                  </a:cubicBezTo>
                  <a:lnTo>
                    <a:pt x="98468" y="201914"/>
                  </a:lnTo>
                  <a:lnTo>
                    <a:pt x="154383" y="178623"/>
                  </a:lnTo>
                  <a:cubicBezTo>
                    <a:pt x="154239" y="178236"/>
                    <a:pt x="153942" y="178045"/>
                    <a:pt x="153745" y="177673"/>
                  </a:cubicBezTo>
                  <a:cubicBezTo>
                    <a:pt x="150142" y="169053"/>
                    <a:pt x="154163" y="159194"/>
                    <a:pt x="162775" y="155583"/>
                  </a:cubicBezTo>
                  <a:cubicBezTo>
                    <a:pt x="171319" y="151942"/>
                    <a:pt x="181178" y="155933"/>
                    <a:pt x="184819" y="164538"/>
                  </a:cubicBezTo>
                  <a:cubicBezTo>
                    <a:pt x="186910" y="169509"/>
                    <a:pt x="186225" y="174785"/>
                    <a:pt x="183793" y="179148"/>
                  </a:cubicBezTo>
                  <a:cubicBezTo>
                    <a:pt x="188612" y="180440"/>
                    <a:pt x="192861" y="183587"/>
                    <a:pt x="194990" y="188634"/>
                  </a:cubicBezTo>
                  <a:cubicBezTo>
                    <a:pt x="198555" y="197178"/>
                    <a:pt x="194610" y="207037"/>
                    <a:pt x="185990" y="210671"/>
                  </a:cubicBezTo>
                  <a:cubicBezTo>
                    <a:pt x="177385" y="214281"/>
                    <a:pt x="167519" y="210298"/>
                    <a:pt x="163915" y="201724"/>
                  </a:cubicBezTo>
                  <a:cubicBezTo>
                    <a:pt x="163718" y="201382"/>
                    <a:pt x="163801" y="200964"/>
                    <a:pt x="163680" y="200622"/>
                  </a:cubicBezTo>
                  <a:lnTo>
                    <a:pt x="128326" y="215307"/>
                  </a:lnTo>
                  <a:lnTo>
                    <a:pt x="163231" y="231012"/>
                  </a:lnTo>
                  <a:cubicBezTo>
                    <a:pt x="163383" y="230670"/>
                    <a:pt x="163338" y="230297"/>
                    <a:pt x="163535" y="229917"/>
                  </a:cubicBezTo>
                  <a:cubicBezTo>
                    <a:pt x="167404" y="221457"/>
                    <a:pt x="177385" y="217740"/>
                    <a:pt x="185845" y="221601"/>
                  </a:cubicBezTo>
                  <a:cubicBezTo>
                    <a:pt x="194382" y="225478"/>
                    <a:pt x="198099" y="235451"/>
                    <a:pt x="194230" y="243949"/>
                  </a:cubicBezTo>
                  <a:close/>
                </a:path>
              </a:pathLst>
            </a:custGeom>
            <a:solidFill>
              <a:srgbClr val="231F20"/>
            </a:solidFill>
            <a:ln w="7575" cap="flat">
              <a:noFill/>
              <a:prstDash val="solid"/>
              <a:round/>
            </a:ln>
          </p:spPr>
          <p:txBody>
            <a:bodyPr rtlCol="0" anchor="ctr"/>
            <a:lstStyle/>
            <a:p>
              <a:endParaRPr lang="en-GB"/>
            </a:p>
          </p:txBody>
        </p:sp>
        <p:sp>
          <p:nvSpPr>
            <p:cNvPr id="393" name="Freeform: Shape 392">
              <a:extLst>
                <a:ext uri="{FF2B5EF4-FFF2-40B4-BE49-F238E27FC236}">
                  <a16:creationId xmlns:a16="http://schemas.microsoft.com/office/drawing/2014/main" id="{C0BDF063-AD59-450C-AD20-09EB2C20F98F}"/>
                </a:ext>
              </a:extLst>
            </p:cNvPr>
            <p:cNvSpPr/>
            <p:nvPr/>
          </p:nvSpPr>
          <p:spPr>
            <a:xfrm>
              <a:off x="2860894" y="931146"/>
              <a:ext cx="522631" cy="436713"/>
            </a:xfrm>
            <a:custGeom>
              <a:avLst/>
              <a:gdLst>
                <a:gd name="connsiteX0" fmla="*/ 261633 w 522631"/>
                <a:gd name="connsiteY0" fmla="*/ 153 h 436713"/>
                <a:gd name="connsiteX1" fmla="*/ 314 w 522631"/>
                <a:gd name="connsiteY1" fmla="*/ 436867 h 436713"/>
                <a:gd name="connsiteX2" fmla="*/ 522945 w 522631"/>
                <a:gd name="connsiteY2" fmla="*/ 436867 h 436713"/>
                <a:gd name="connsiteX3" fmla="*/ 261633 w 522631"/>
                <a:gd name="connsiteY3" fmla="*/ 153 h 436713"/>
              </a:gdLst>
              <a:ahLst/>
              <a:cxnLst>
                <a:cxn ang="0">
                  <a:pos x="connsiteX0" y="connsiteY0"/>
                </a:cxn>
                <a:cxn ang="0">
                  <a:pos x="connsiteX1" y="connsiteY1"/>
                </a:cxn>
                <a:cxn ang="0">
                  <a:pos x="connsiteX2" y="connsiteY2"/>
                </a:cxn>
                <a:cxn ang="0">
                  <a:pos x="connsiteX3" y="connsiteY3"/>
                </a:cxn>
              </a:cxnLst>
              <a:rect l="l" t="t" r="r" b="b"/>
              <a:pathLst>
                <a:path w="522631" h="436713">
                  <a:moveTo>
                    <a:pt x="261633" y="153"/>
                  </a:moveTo>
                  <a:lnTo>
                    <a:pt x="314" y="436867"/>
                  </a:lnTo>
                  <a:lnTo>
                    <a:pt x="522945" y="436867"/>
                  </a:lnTo>
                  <a:lnTo>
                    <a:pt x="261633" y="153"/>
                  </a:lnTo>
                  <a:close/>
                </a:path>
              </a:pathLst>
            </a:custGeom>
            <a:solidFill>
              <a:schemeClr val="bg1">
                <a:lumMod val="75000"/>
              </a:schemeClr>
            </a:solidFill>
            <a:ln w="7575" cap="flat">
              <a:noFill/>
              <a:prstDash val="solid"/>
              <a:round/>
            </a:ln>
          </p:spPr>
          <p:txBody>
            <a:bodyPr rtlCol="0" anchor="ctr"/>
            <a:lstStyle/>
            <a:p>
              <a:endParaRPr lang="en-GB"/>
            </a:p>
          </p:txBody>
        </p:sp>
        <p:sp>
          <p:nvSpPr>
            <p:cNvPr id="394" name="Freeform: Shape 393">
              <a:extLst>
                <a:ext uri="{FF2B5EF4-FFF2-40B4-BE49-F238E27FC236}">
                  <a16:creationId xmlns:a16="http://schemas.microsoft.com/office/drawing/2014/main" id="{DE96B16E-E47C-48B1-A955-817666840ACE}"/>
                </a:ext>
              </a:extLst>
            </p:cNvPr>
            <p:cNvSpPr/>
            <p:nvPr/>
          </p:nvSpPr>
          <p:spPr>
            <a:xfrm>
              <a:off x="2847426" y="917676"/>
              <a:ext cx="549566" cy="463652"/>
            </a:xfrm>
            <a:custGeom>
              <a:avLst/>
              <a:gdLst>
                <a:gd name="connsiteX0" fmla="*/ 286655 w 549566"/>
                <a:gd name="connsiteY0" fmla="*/ 6706 h 463652"/>
                <a:gd name="connsiteX1" fmla="*/ 275101 w 549566"/>
                <a:gd name="connsiteY1" fmla="*/ 153 h 463652"/>
                <a:gd name="connsiteX2" fmla="*/ 263547 w 549566"/>
                <a:gd name="connsiteY2" fmla="*/ 6706 h 463652"/>
                <a:gd name="connsiteX3" fmla="*/ 2228 w 549566"/>
                <a:gd name="connsiteY3" fmla="*/ 443419 h 463652"/>
                <a:gd name="connsiteX4" fmla="*/ 2068 w 549566"/>
                <a:gd name="connsiteY4" fmla="*/ 456980 h 463652"/>
                <a:gd name="connsiteX5" fmla="*/ 13782 w 549566"/>
                <a:gd name="connsiteY5" fmla="*/ 463806 h 463652"/>
                <a:gd name="connsiteX6" fmla="*/ 536413 w 549566"/>
                <a:gd name="connsiteY6" fmla="*/ 463806 h 463652"/>
                <a:gd name="connsiteX7" fmla="*/ 548127 w 549566"/>
                <a:gd name="connsiteY7" fmla="*/ 456980 h 463652"/>
                <a:gd name="connsiteX8" fmla="*/ 547967 w 549566"/>
                <a:gd name="connsiteY8" fmla="*/ 443419 h 463652"/>
                <a:gd name="connsiteX9" fmla="*/ 286655 w 549566"/>
                <a:gd name="connsiteY9" fmla="*/ 6706 h 463652"/>
                <a:gd name="connsiteX10" fmla="*/ 275101 w 549566"/>
                <a:gd name="connsiteY10" fmla="*/ 39848 h 463652"/>
                <a:gd name="connsiteX11" fmla="*/ 512659 w 549566"/>
                <a:gd name="connsiteY11" fmla="*/ 436867 h 463652"/>
                <a:gd name="connsiteX12" fmla="*/ 37536 w 549566"/>
                <a:gd name="connsiteY12" fmla="*/ 436867 h 463652"/>
                <a:gd name="connsiteX13" fmla="*/ 275101 w 549566"/>
                <a:gd name="connsiteY13" fmla="*/ 39848 h 463652"/>
                <a:gd name="connsiteX14" fmla="*/ 275101 w 549566"/>
                <a:gd name="connsiteY14" fmla="*/ 39848 h 4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9566" h="463652">
                  <a:moveTo>
                    <a:pt x="286655" y="6706"/>
                  </a:moveTo>
                  <a:cubicBezTo>
                    <a:pt x="284223" y="2647"/>
                    <a:pt x="279837" y="153"/>
                    <a:pt x="275101" y="153"/>
                  </a:cubicBezTo>
                  <a:cubicBezTo>
                    <a:pt x="270366" y="153"/>
                    <a:pt x="265980" y="2647"/>
                    <a:pt x="263547" y="6706"/>
                  </a:cubicBezTo>
                  <a:lnTo>
                    <a:pt x="2228" y="443419"/>
                  </a:lnTo>
                  <a:cubicBezTo>
                    <a:pt x="-266" y="447585"/>
                    <a:pt x="-326" y="452761"/>
                    <a:pt x="2068" y="456980"/>
                  </a:cubicBezTo>
                  <a:cubicBezTo>
                    <a:pt x="4455" y="461199"/>
                    <a:pt x="8932" y="463806"/>
                    <a:pt x="13782" y="463806"/>
                  </a:cubicBezTo>
                  <a:lnTo>
                    <a:pt x="536413" y="463806"/>
                  </a:lnTo>
                  <a:cubicBezTo>
                    <a:pt x="541263" y="463806"/>
                    <a:pt x="545740" y="461199"/>
                    <a:pt x="548127" y="456980"/>
                  </a:cubicBezTo>
                  <a:cubicBezTo>
                    <a:pt x="550521" y="452761"/>
                    <a:pt x="550460" y="447585"/>
                    <a:pt x="547967" y="443419"/>
                  </a:cubicBezTo>
                  <a:lnTo>
                    <a:pt x="286655" y="6706"/>
                  </a:lnTo>
                  <a:close/>
                  <a:moveTo>
                    <a:pt x="275101" y="39848"/>
                  </a:moveTo>
                  <a:cubicBezTo>
                    <a:pt x="275101" y="39848"/>
                    <a:pt x="462551" y="353115"/>
                    <a:pt x="512659" y="436867"/>
                  </a:cubicBezTo>
                  <a:cubicBezTo>
                    <a:pt x="512659" y="436867"/>
                    <a:pt x="37536" y="436867"/>
                    <a:pt x="37536" y="436867"/>
                  </a:cubicBezTo>
                  <a:cubicBezTo>
                    <a:pt x="37536" y="436867"/>
                    <a:pt x="275101" y="39848"/>
                    <a:pt x="275101" y="39848"/>
                  </a:cubicBezTo>
                  <a:lnTo>
                    <a:pt x="275101" y="39848"/>
                  </a:lnTo>
                  <a:close/>
                </a:path>
              </a:pathLst>
            </a:custGeom>
            <a:solidFill>
              <a:srgbClr val="231F20"/>
            </a:solidFill>
            <a:ln w="7575" cap="flat">
              <a:noFill/>
              <a:prstDash val="solid"/>
              <a:round/>
            </a:ln>
          </p:spPr>
          <p:txBody>
            <a:bodyPr rtlCol="0" anchor="ctr"/>
            <a:lstStyle/>
            <a:p>
              <a:endParaRPr lang="en-GB"/>
            </a:p>
          </p:txBody>
        </p:sp>
        <p:sp>
          <p:nvSpPr>
            <p:cNvPr id="395" name="Freeform: Shape 394">
              <a:extLst>
                <a:ext uri="{FF2B5EF4-FFF2-40B4-BE49-F238E27FC236}">
                  <a16:creationId xmlns:a16="http://schemas.microsoft.com/office/drawing/2014/main" id="{B09B478A-6B3C-4DB8-85E6-55764D458F6A}"/>
                </a:ext>
              </a:extLst>
            </p:cNvPr>
            <p:cNvSpPr/>
            <p:nvPr/>
          </p:nvSpPr>
          <p:spPr>
            <a:xfrm>
              <a:off x="3065249" y="1312301"/>
              <a:ext cx="122777" cy="16510"/>
            </a:xfrm>
            <a:custGeom>
              <a:avLst/>
              <a:gdLst>
                <a:gd name="connsiteX0" fmla="*/ 316 w 122777"/>
                <a:gd name="connsiteY0" fmla="*/ 225 h 16510"/>
                <a:gd name="connsiteX1" fmla="*/ 123093 w 122777"/>
                <a:gd name="connsiteY1" fmla="*/ 225 h 16510"/>
                <a:gd name="connsiteX2" fmla="*/ 123093 w 122777"/>
                <a:gd name="connsiteY2" fmla="*/ 16735 h 16510"/>
                <a:gd name="connsiteX3" fmla="*/ 316 w 122777"/>
                <a:gd name="connsiteY3" fmla="*/ 16735 h 16510"/>
              </a:gdLst>
              <a:ahLst/>
              <a:cxnLst>
                <a:cxn ang="0">
                  <a:pos x="connsiteX0" y="connsiteY0"/>
                </a:cxn>
                <a:cxn ang="0">
                  <a:pos x="connsiteX1" y="connsiteY1"/>
                </a:cxn>
                <a:cxn ang="0">
                  <a:pos x="connsiteX2" y="connsiteY2"/>
                </a:cxn>
                <a:cxn ang="0">
                  <a:pos x="connsiteX3" y="connsiteY3"/>
                </a:cxn>
              </a:cxnLst>
              <a:rect l="l" t="t" r="r" b="b"/>
              <a:pathLst>
                <a:path w="122777" h="16510">
                  <a:moveTo>
                    <a:pt x="316" y="225"/>
                  </a:moveTo>
                  <a:lnTo>
                    <a:pt x="123093" y="225"/>
                  </a:lnTo>
                  <a:lnTo>
                    <a:pt x="123093" y="16735"/>
                  </a:lnTo>
                  <a:lnTo>
                    <a:pt x="316" y="16735"/>
                  </a:lnTo>
                  <a:close/>
                </a:path>
              </a:pathLst>
            </a:custGeom>
            <a:solidFill>
              <a:srgbClr val="231F20"/>
            </a:solidFill>
            <a:ln w="7575" cap="flat">
              <a:noFill/>
              <a:prstDash val="solid"/>
              <a:round/>
            </a:ln>
          </p:spPr>
          <p:txBody>
            <a:bodyPr rtlCol="0" anchor="ctr"/>
            <a:lstStyle/>
            <a:p>
              <a:endParaRPr lang="en-GB"/>
            </a:p>
          </p:txBody>
        </p:sp>
        <p:sp>
          <p:nvSpPr>
            <p:cNvPr id="396" name="Freeform: Shape 395">
              <a:extLst>
                <a:ext uri="{FF2B5EF4-FFF2-40B4-BE49-F238E27FC236}">
                  <a16:creationId xmlns:a16="http://schemas.microsoft.com/office/drawing/2014/main" id="{115BAD05-5A72-48FD-9931-4E28FE24865A}"/>
                </a:ext>
              </a:extLst>
            </p:cNvPr>
            <p:cNvSpPr/>
            <p:nvPr/>
          </p:nvSpPr>
          <p:spPr>
            <a:xfrm>
              <a:off x="3011119" y="1031780"/>
              <a:ext cx="209295" cy="271946"/>
            </a:xfrm>
            <a:custGeom>
              <a:avLst/>
              <a:gdLst>
                <a:gd name="connsiteX0" fmla="*/ 190421 w 209295"/>
                <a:gd name="connsiteY0" fmla="*/ 179698 h 271946"/>
                <a:gd name="connsiteX1" fmla="*/ 180190 w 209295"/>
                <a:gd name="connsiteY1" fmla="*/ 112372 h 271946"/>
                <a:gd name="connsiteX2" fmla="*/ 168636 w 209295"/>
                <a:gd name="connsiteY2" fmla="*/ 148676 h 271946"/>
                <a:gd name="connsiteX3" fmla="*/ 143878 w 209295"/>
                <a:gd name="connsiteY3" fmla="*/ 71454 h 271946"/>
                <a:gd name="connsiteX4" fmla="*/ 139424 w 209295"/>
                <a:gd name="connsiteY4" fmla="*/ 106770 h 271946"/>
                <a:gd name="connsiteX5" fmla="*/ 115259 w 209295"/>
                <a:gd name="connsiteY5" fmla="*/ 45458 h 271946"/>
                <a:gd name="connsiteX6" fmla="*/ 117479 w 209295"/>
                <a:gd name="connsiteY6" fmla="*/ 161 h 271946"/>
                <a:gd name="connsiteX7" fmla="*/ 104541 w 209295"/>
                <a:gd name="connsiteY7" fmla="*/ 21574 h 271946"/>
                <a:gd name="connsiteX8" fmla="*/ 98597 w 209295"/>
                <a:gd name="connsiteY8" fmla="*/ 40114 h 271946"/>
                <a:gd name="connsiteX9" fmla="*/ 95366 w 209295"/>
                <a:gd name="connsiteY9" fmla="*/ 94889 h 271946"/>
                <a:gd name="connsiteX10" fmla="*/ 54441 w 209295"/>
                <a:gd name="connsiteY10" fmla="*/ 78052 h 271946"/>
                <a:gd name="connsiteX11" fmla="*/ 70282 w 209295"/>
                <a:gd name="connsiteY11" fmla="*/ 140421 h 271946"/>
                <a:gd name="connsiteX12" fmla="*/ 33324 w 209295"/>
                <a:gd name="connsiteY12" fmla="*/ 124915 h 271946"/>
                <a:gd name="connsiteX13" fmla="*/ 51142 w 209295"/>
                <a:gd name="connsiteY13" fmla="*/ 177394 h 271946"/>
                <a:gd name="connsiteX14" fmla="*/ 311 w 209295"/>
                <a:gd name="connsiteY14" fmla="*/ 157426 h 271946"/>
                <a:gd name="connsiteX15" fmla="*/ 35186 w 209295"/>
                <a:gd name="connsiteY15" fmla="*/ 207526 h 271946"/>
                <a:gd name="connsiteX16" fmla="*/ 57458 w 209295"/>
                <a:gd name="connsiteY16" fmla="*/ 250671 h 271946"/>
                <a:gd name="connsiteX17" fmla="*/ 80513 w 209295"/>
                <a:gd name="connsiteY17" fmla="*/ 271454 h 271946"/>
                <a:gd name="connsiteX18" fmla="*/ 104883 w 209295"/>
                <a:gd name="connsiteY18" fmla="*/ 271697 h 271946"/>
                <a:gd name="connsiteX19" fmla="*/ 75899 w 209295"/>
                <a:gd name="connsiteY19" fmla="*/ 205367 h 271946"/>
                <a:gd name="connsiteX20" fmla="*/ 92067 w 209295"/>
                <a:gd name="connsiteY20" fmla="*/ 217940 h 271946"/>
                <a:gd name="connsiteX21" fmla="*/ 86784 w 209295"/>
                <a:gd name="connsiteY21" fmla="*/ 184752 h 271946"/>
                <a:gd name="connsiteX22" fmla="*/ 106586 w 209295"/>
                <a:gd name="connsiteY22" fmla="*/ 198161 h 271946"/>
                <a:gd name="connsiteX23" fmla="*/ 114674 w 209295"/>
                <a:gd name="connsiteY23" fmla="*/ 153754 h 271946"/>
                <a:gd name="connsiteX24" fmla="*/ 126387 w 209295"/>
                <a:gd name="connsiteY24" fmla="*/ 195478 h 271946"/>
                <a:gd name="connsiteX25" fmla="*/ 127056 w 209295"/>
                <a:gd name="connsiteY25" fmla="*/ 183741 h 271946"/>
                <a:gd name="connsiteX26" fmla="*/ 138276 w 209295"/>
                <a:gd name="connsiteY26" fmla="*/ 217940 h 271946"/>
                <a:gd name="connsiteX27" fmla="*/ 145201 w 209295"/>
                <a:gd name="connsiteY27" fmla="*/ 203855 h 271946"/>
                <a:gd name="connsiteX28" fmla="*/ 144296 w 209295"/>
                <a:gd name="connsiteY28" fmla="*/ 243519 h 271946"/>
                <a:gd name="connsiteX29" fmla="*/ 121355 w 209295"/>
                <a:gd name="connsiteY29" fmla="*/ 271856 h 271946"/>
                <a:gd name="connsiteX30" fmla="*/ 145528 w 209295"/>
                <a:gd name="connsiteY30" fmla="*/ 272107 h 271946"/>
                <a:gd name="connsiteX31" fmla="*/ 209562 w 209295"/>
                <a:gd name="connsiteY31" fmla="*/ 155936 h 271946"/>
                <a:gd name="connsiteX32" fmla="*/ 190421 w 209295"/>
                <a:gd name="connsiteY32" fmla="*/ 179698 h 271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09295" h="271946">
                  <a:moveTo>
                    <a:pt x="190421" y="179698"/>
                  </a:moveTo>
                  <a:cubicBezTo>
                    <a:pt x="198775" y="149216"/>
                    <a:pt x="200356" y="139266"/>
                    <a:pt x="180190" y="112372"/>
                  </a:cubicBezTo>
                  <a:cubicBezTo>
                    <a:pt x="181680" y="129263"/>
                    <a:pt x="179886" y="135184"/>
                    <a:pt x="168636" y="148676"/>
                  </a:cubicBezTo>
                  <a:cubicBezTo>
                    <a:pt x="165185" y="114181"/>
                    <a:pt x="166614" y="99002"/>
                    <a:pt x="143878" y="71454"/>
                  </a:cubicBezTo>
                  <a:cubicBezTo>
                    <a:pt x="144486" y="86915"/>
                    <a:pt x="146637" y="92069"/>
                    <a:pt x="139424" y="106770"/>
                  </a:cubicBezTo>
                  <a:cubicBezTo>
                    <a:pt x="134460" y="82795"/>
                    <a:pt x="122374" y="67342"/>
                    <a:pt x="115259" y="45458"/>
                  </a:cubicBezTo>
                  <a:cubicBezTo>
                    <a:pt x="109429" y="27541"/>
                    <a:pt x="110888" y="17424"/>
                    <a:pt x="117479" y="161"/>
                  </a:cubicBezTo>
                  <a:cubicBezTo>
                    <a:pt x="112530" y="8051"/>
                    <a:pt x="108030" y="14459"/>
                    <a:pt x="104541" y="21574"/>
                  </a:cubicBezTo>
                  <a:cubicBezTo>
                    <a:pt x="101873" y="27017"/>
                    <a:pt x="99813" y="32877"/>
                    <a:pt x="98597" y="40114"/>
                  </a:cubicBezTo>
                  <a:cubicBezTo>
                    <a:pt x="95374" y="59376"/>
                    <a:pt x="103127" y="74715"/>
                    <a:pt x="95366" y="94889"/>
                  </a:cubicBezTo>
                  <a:cubicBezTo>
                    <a:pt x="80658" y="81906"/>
                    <a:pt x="73588" y="79033"/>
                    <a:pt x="54441" y="78052"/>
                  </a:cubicBezTo>
                  <a:cubicBezTo>
                    <a:pt x="71103" y="107067"/>
                    <a:pt x="73778" y="109552"/>
                    <a:pt x="70282" y="140421"/>
                  </a:cubicBezTo>
                  <a:cubicBezTo>
                    <a:pt x="57055" y="130068"/>
                    <a:pt x="50921" y="124915"/>
                    <a:pt x="33324" y="124915"/>
                  </a:cubicBezTo>
                  <a:cubicBezTo>
                    <a:pt x="45532" y="144496"/>
                    <a:pt x="53566" y="152758"/>
                    <a:pt x="51142" y="177394"/>
                  </a:cubicBezTo>
                  <a:cubicBezTo>
                    <a:pt x="34464" y="170203"/>
                    <a:pt x="17300" y="163872"/>
                    <a:pt x="311" y="157426"/>
                  </a:cubicBezTo>
                  <a:cubicBezTo>
                    <a:pt x="20721" y="174681"/>
                    <a:pt x="26620" y="180731"/>
                    <a:pt x="35186" y="207526"/>
                  </a:cubicBezTo>
                  <a:cubicBezTo>
                    <a:pt x="39428" y="220768"/>
                    <a:pt x="43008" y="233150"/>
                    <a:pt x="57458" y="250671"/>
                  </a:cubicBezTo>
                  <a:cubicBezTo>
                    <a:pt x="63334" y="257801"/>
                    <a:pt x="70213" y="264263"/>
                    <a:pt x="80513" y="271454"/>
                  </a:cubicBezTo>
                  <a:cubicBezTo>
                    <a:pt x="88631" y="271530"/>
                    <a:pt x="96757" y="271613"/>
                    <a:pt x="104883" y="271697"/>
                  </a:cubicBezTo>
                  <a:cubicBezTo>
                    <a:pt x="87659" y="248992"/>
                    <a:pt x="80338" y="235780"/>
                    <a:pt x="75899" y="205367"/>
                  </a:cubicBezTo>
                  <a:cubicBezTo>
                    <a:pt x="82672" y="204508"/>
                    <a:pt x="88320" y="213174"/>
                    <a:pt x="92067" y="217940"/>
                  </a:cubicBezTo>
                  <a:cubicBezTo>
                    <a:pt x="95435" y="202099"/>
                    <a:pt x="94811" y="198146"/>
                    <a:pt x="86784" y="184752"/>
                  </a:cubicBezTo>
                  <a:cubicBezTo>
                    <a:pt x="98414" y="184160"/>
                    <a:pt x="99957" y="189389"/>
                    <a:pt x="106586" y="198161"/>
                  </a:cubicBezTo>
                  <a:cubicBezTo>
                    <a:pt x="106943" y="183012"/>
                    <a:pt x="108562" y="167285"/>
                    <a:pt x="114674" y="153754"/>
                  </a:cubicBezTo>
                  <a:cubicBezTo>
                    <a:pt x="114955" y="172347"/>
                    <a:pt x="121743" y="179302"/>
                    <a:pt x="126387" y="195478"/>
                  </a:cubicBezTo>
                  <a:cubicBezTo>
                    <a:pt x="126615" y="191571"/>
                    <a:pt x="126836" y="187656"/>
                    <a:pt x="127056" y="183741"/>
                  </a:cubicBezTo>
                  <a:cubicBezTo>
                    <a:pt x="138808" y="196162"/>
                    <a:pt x="137782" y="200062"/>
                    <a:pt x="138276" y="217940"/>
                  </a:cubicBezTo>
                  <a:cubicBezTo>
                    <a:pt x="140579" y="213235"/>
                    <a:pt x="142898" y="208545"/>
                    <a:pt x="145201" y="203855"/>
                  </a:cubicBezTo>
                  <a:cubicBezTo>
                    <a:pt x="147101" y="218472"/>
                    <a:pt x="148758" y="231752"/>
                    <a:pt x="144296" y="243519"/>
                  </a:cubicBezTo>
                  <a:cubicBezTo>
                    <a:pt x="140184" y="254373"/>
                    <a:pt x="129375" y="262636"/>
                    <a:pt x="121355" y="271856"/>
                  </a:cubicBezTo>
                  <a:cubicBezTo>
                    <a:pt x="129413" y="271940"/>
                    <a:pt x="137478" y="272024"/>
                    <a:pt x="145528" y="272107"/>
                  </a:cubicBezTo>
                  <a:cubicBezTo>
                    <a:pt x="194450" y="238699"/>
                    <a:pt x="207045" y="218464"/>
                    <a:pt x="209562" y="155936"/>
                  </a:cubicBezTo>
                  <a:cubicBezTo>
                    <a:pt x="210223" y="139418"/>
                    <a:pt x="203678" y="169854"/>
                    <a:pt x="190421" y="179698"/>
                  </a:cubicBezTo>
                  <a:close/>
                </a:path>
              </a:pathLst>
            </a:custGeom>
            <a:solidFill>
              <a:srgbClr val="231F20"/>
            </a:solidFill>
            <a:ln w="7575" cap="flat">
              <a:noFill/>
              <a:prstDash val="solid"/>
              <a:round/>
            </a:ln>
          </p:spPr>
          <p:txBody>
            <a:bodyPr rtlCol="0" anchor="ctr"/>
            <a:lstStyle/>
            <a:p>
              <a:endParaRPr lang="en-GB"/>
            </a:p>
          </p:txBody>
        </p:sp>
        <p:sp>
          <p:nvSpPr>
            <p:cNvPr id="397" name="Freeform: Shape 396">
              <a:extLst>
                <a:ext uri="{FF2B5EF4-FFF2-40B4-BE49-F238E27FC236}">
                  <a16:creationId xmlns:a16="http://schemas.microsoft.com/office/drawing/2014/main" id="{23004DC1-3282-4FBA-9480-1011021B4B01}"/>
                </a:ext>
              </a:extLst>
            </p:cNvPr>
            <p:cNvSpPr/>
            <p:nvPr/>
          </p:nvSpPr>
          <p:spPr>
            <a:xfrm>
              <a:off x="2583893" y="1141833"/>
              <a:ext cx="646419" cy="540152"/>
            </a:xfrm>
            <a:custGeom>
              <a:avLst/>
              <a:gdLst>
                <a:gd name="connsiteX0" fmla="*/ 323434 w 646419"/>
                <a:gd name="connsiteY0" fmla="*/ 263 h 540152"/>
                <a:gd name="connsiteX1" fmla="*/ 224 w 646419"/>
                <a:gd name="connsiteY1" fmla="*/ 540415 h 540152"/>
                <a:gd name="connsiteX2" fmla="*/ 646644 w 646419"/>
                <a:gd name="connsiteY2" fmla="*/ 540415 h 540152"/>
                <a:gd name="connsiteX3" fmla="*/ 323434 w 646419"/>
                <a:gd name="connsiteY3" fmla="*/ 263 h 540152"/>
              </a:gdLst>
              <a:ahLst/>
              <a:cxnLst>
                <a:cxn ang="0">
                  <a:pos x="connsiteX0" y="connsiteY0"/>
                </a:cxn>
                <a:cxn ang="0">
                  <a:pos x="connsiteX1" y="connsiteY1"/>
                </a:cxn>
                <a:cxn ang="0">
                  <a:pos x="connsiteX2" y="connsiteY2"/>
                </a:cxn>
                <a:cxn ang="0">
                  <a:pos x="connsiteX3" y="connsiteY3"/>
                </a:cxn>
              </a:cxnLst>
              <a:rect l="l" t="t" r="r" b="b"/>
              <a:pathLst>
                <a:path w="646419" h="540152">
                  <a:moveTo>
                    <a:pt x="323434" y="263"/>
                  </a:moveTo>
                  <a:lnTo>
                    <a:pt x="224" y="540415"/>
                  </a:lnTo>
                  <a:lnTo>
                    <a:pt x="646644" y="540415"/>
                  </a:lnTo>
                  <a:lnTo>
                    <a:pt x="323434" y="263"/>
                  </a:lnTo>
                  <a:close/>
                </a:path>
              </a:pathLst>
            </a:custGeom>
            <a:solidFill>
              <a:srgbClr val="FFFFFF"/>
            </a:solidFill>
            <a:ln w="7575" cap="flat">
              <a:noFill/>
              <a:prstDash val="solid"/>
              <a:round/>
            </a:ln>
          </p:spPr>
          <p:txBody>
            <a:bodyPr rtlCol="0" anchor="ctr"/>
            <a:lstStyle/>
            <a:p>
              <a:endParaRPr lang="en-GB"/>
            </a:p>
          </p:txBody>
        </p:sp>
        <p:sp>
          <p:nvSpPr>
            <p:cNvPr id="398" name="Freeform: Shape 397">
              <a:extLst>
                <a:ext uri="{FF2B5EF4-FFF2-40B4-BE49-F238E27FC236}">
                  <a16:creationId xmlns:a16="http://schemas.microsoft.com/office/drawing/2014/main" id="{DDB665FD-6BEE-4861-8602-29FD83BC93EA}"/>
                </a:ext>
              </a:extLst>
            </p:cNvPr>
            <p:cNvSpPr/>
            <p:nvPr/>
          </p:nvSpPr>
          <p:spPr>
            <a:xfrm>
              <a:off x="2570425" y="1128363"/>
              <a:ext cx="673354" cy="567091"/>
            </a:xfrm>
            <a:custGeom>
              <a:avLst/>
              <a:gdLst>
                <a:gd name="connsiteX0" fmla="*/ 348456 w 673354"/>
                <a:gd name="connsiteY0" fmla="*/ 6815 h 567091"/>
                <a:gd name="connsiteX1" fmla="*/ 336902 w 673354"/>
                <a:gd name="connsiteY1" fmla="*/ 263 h 567091"/>
                <a:gd name="connsiteX2" fmla="*/ 325348 w 673354"/>
                <a:gd name="connsiteY2" fmla="*/ 6815 h 567091"/>
                <a:gd name="connsiteX3" fmla="*/ 2138 w 673354"/>
                <a:gd name="connsiteY3" fmla="*/ 546968 h 567091"/>
                <a:gd name="connsiteX4" fmla="*/ 1978 w 673354"/>
                <a:gd name="connsiteY4" fmla="*/ 560529 h 567091"/>
                <a:gd name="connsiteX5" fmla="*/ 13692 w 673354"/>
                <a:gd name="connsiteY5" fmla="*/ 567354 h 567091"/>
                <a:gd name="connsiteX6" fmla="*/ 660112 w 673354"/>
                <a:gd name="connsiteY6" fmla="*/ 567354 h 567091"/>
                <a:gd name="connsiteX7" fmla="*/ 671825 w 673354"/>
                <a:gd name="connsiteY7" fmla="*/ 560529 h 567091"/>
                <a:gd name="connsiteX8" fmla="*/ 671666 w 673354"/>
                <a:gd name="connsiteY8" fmla="*/ 546968 h 567091"/>
                <a:gd name="connsiteX9" fmla="*/ 348456 w 673354"/>
                <a:gd name="connsiteY9" fmla="*/ 6815 h 567091"/>
                <a:gd name="connsiteX10" fmla="*/ 336902 w 673354"/>
                <a:gd name="connsiteY10" fmla="*/ 39957 h 567091"/>
                <a:gd name="connsiteX11" fmla="*/ 636357 w 673354"/>
                <a:gd name="connsiteY11" fmla="*/ 540415 h 567091"/>
                <a:gd name="connsiteX12" fmla="*/ 37446 w 673354"/>
                <a:gd name="connsiteY12" fmla="*/ 540415 h 567091"/>
                <a:gd name="connsiteX13" fmla="*/ 336902 w 673354"/>
                <a:gd name="connsiteY13" fmla="*/ 39957 h 567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3354" h="567091">
                  <a:moveTo>
                    <a:pt x="348456" y="6815"/>
                  </a:moveTo>
                  <a:cubicBezTo>
                    <a:pt x="346023" y="2756"/>
                    <a:pt x="341637" y="263"/>
                    <a:pt x="336902" y="263"/>
                  </a:cubicBezTo>
                  <a:cubicBezTo>
                    <a:pt x="332166" y="263"/>
                    <a:pt x="327780" y="2756"/>
                    <a:pt x="325348" y="6815"/>
                  </a:cubicBezTo>
                  <a:lnTo>
                    <a:pt x="2138" y="546968"/>
                  </a:lnTo>
                  <a:cubicBezTo>
                    <a:pt x="-355" y="551133"/>
                    <a:pt x="-416" y="556310"/>
                    <a:pt x="1978" y="560529"/>
                  </a:cubicBezTo>
                  <a:cubicBezTo>
                    <a:pt x="4365" y="564747"/>
                    <a:pt x="8842" y="567354"/>
                    <a:pt x="13692" y="567354"/>
                  </a:cubicBezTo>
                  <a:lnTo>
                    <a:pt x="660112" y="567354"/>
                  </a:lnTo>
                  <a:cubicBezTo>
                    <a:pt x="664961" y="567354"/>
                    <a:pt x="669438" y="564747"/>
                    <a:pt x="671825" y="560529"/>
                  </a:cubicBezTo>
                  <a:cubicBezTo>
                    <a:pt x="674220" y="556310"/>
                    <a:pt x="674159" y="551133"/>
                    <a:pt x="671666" y="546968"/>
                  </a:cubicBezTo>
                  <a:lnTo>
                    <a:pt x="348456" y="6815"/>
                  </a:lnTo>
                  <a:close/>
                  <a:moveTo>
                    <a:pt x="336902" y="39957"/>
                  </a:moveTo>
                  <a:lnTo>
                    <a:pt x="636357" y="540415"/>
                  </a:lnTo>
                  <a:cubicBezTo>
                    <a:pt x="636357" y="540415"/>
                    <a:pt x="37446" y="540415"/>
                    <a:pt x="37446" y="540415"/>
                  </a:cubicBezTo>
                  <a:lnTo>
                    <a:pt x="336902" y="39957"/>
                  </a:lnTo>
                  <a:close/>
                </a:path>
              </a:pathLst>
            </a:custGeom>
            <a:solidFill>
              <a:srgbClr val="231F20"/>
            </a:solidFill>
            <a:ln w="7575" cap="flat">
              <a:noFill/>
              <a:prstDash val="solid"/>
              <a:round/>
            </a:ln>
          </p:spPr>
          <p:txBody>
            <a:bodyPr rtlCol="0" anchor="ctr"/>
            <a:lstStyle/>
            <a:p>
              <a:endParaRPr lang="en-GB"/>
            </a:p>
          </p:txBody>
        </p:sp>
        <p:sp>
          <p:nvSpPr>
            <p:cNvPr id="399" name="Freeform: Shape 398">
              <a:extLst>
                <a:ext uri="{FF2B5EF4-FFF2-40B4-BE49-F238E27FC236}">
                  <a16:creationId xmlns:a16="http://schemas.microsoft.com/office/drawing/2014/main" id="{283E4C2E-B309-4AFE-8E7B-5286DE02A2B7}"/>
                </a:ext>
              </a:extLst>
            </p:cNvPr>
            <p:cNvSpPr/>
            <p:nvPr/>
          </p:nvSpPr>
          <p:spPr>
            <a:xfrm>
              <a:off x="2885872" y="1587455"/>
              <a:ext cx="150894" cy="35574"/>
            </a:xfrm>
            <a:custGeom>
              <a:avLst/>
              <a:gdLst>
                <a:gd name="connsiteX0" fmla="*/ 151142 w 150894"/>
                <a:gd name="connsiteY0" fmla="*/ 35918 h 35574"/>
                <a:gd name="connsiteX1" fmla="*/ 127653 w 150894"/>
                <a:gd name="connsiteY1" fmla="*/ 343 h 35574"/>
                <a:gd name="connsiteX2" fmla="*/ 247 w 150894"/>
                <a:gd name="connsiteY2" fmla="*/ 15569 h 35574"/>
                <a:gd name="connsiteX3" fmla="*/ 151142 w 150894"/>
                <a:gd name="connsiteY3" fmla="*/ 35918 h 35574"/>
              </a:gdLst>
              <a:ahLst/>
              <a:cxnLst>
                <a:cxn ang="0">
                  <a:pos x="connsiteX0" y="connsiteY0"/>
                </a:cxn>
                <a:cxn ang="0">
                  <a:pos x="connsiteX1" y="connsiteY1"/>
                </a:cxn>
                <a:cxn ang="0">
                  <a:pos x="connsiteX2" y="connsiteY2"/>
                </a:cxn>
                <a:cxn ang="0">
                  <a:pos x="connsiteX3" y="connsiteY3"/>
                </a:cxn>
              </a:cxnLst>
              <a:rect l="l" t="t" r="r" b="b"/>
              <a:pathLst>
                <a:path w="150894" h="35574">
                  <a:moveTo>
                    <a:pt x="151142" y="35918"/>
                  </a:moveTo>
                  <a:lnTo>
                    <a:pt x="127653" y="343"/>
                  </a:lnTo>
                  <a:lnTo>
                    <a:pt x="247" y="15569"/>
                  </a:lnTo>
                  <a:lnTo>
                    <a:pt x="151142" y="35918"/>
                  </a:lnTo>
                  <a:close/>
                </a:path>
              </a:pathLst>
            </a:custGeom>
            <a:solidFill>
              <a:srgbClr val="231F20"/>
            </a:solidFill>
            <a:ln w="7575" cap="flat">
              <a:noFill/>
              <a:prstDash val="solid"/>
              <a:round/>
            </a:ln>
          </p:spPr>
          <p:txBody>
            <a:bodyPr rtlCol="0" anchor="ctr"/>
            <a:lstStyle/>
            <a:p>
              <a:endParaRPr lang="en-GB"/>
            </a:p>
          </p:txBody>
        </p:sp>
        <p:sp>
          <p:nvSpPr>
            <p:cNvPr id="400" name="Freeform: Shape 399">
              <a:extLst>
                <a:ext uri="{FF2B5EF4-FFF2-40B4-BE49-F238E27FC236}">
                  <a16:creationId xmlns:a16="http://schemas.microsoft.com/office/drawing/2014/main" id="{941B5B0F-87A9-48E8-A57C-4180BA2AC48F}"/>
                </a:ext>
              </a:extLst>
            </p:cNvPr>
            <p:cNvSpPr/>
            <p:nvPr/>
          </p:nvSpPr>
          <p:spPr>
            <a:xfrm>
              <a:off x="2950734" y="1438985"/>
              <a:ext cx="86032" cy="53407"/>
            </a:xfrm>
            <a:custGeom>
              <a:avLst/>
              <a:gdLst>
                <a:gd name="connsiteX0" fmla="*/ 68255 w 86032"/>
                <a:gd name="connsiteY0" fmla="*/ 285 h 53407"/>
                <a:gd name="connsiteX1" fmla="*/ 261 w 86032"/>
                <a:gd name="connsiteY1" fmla="*/ 53692 h 53407"/>
                <a:gd name="connsiteX2" fmla="*/ 86293 w 86032"/>
                <a:gd name="connsiteY2" fmla="*/ 39432 h 53407"/>
                <a:gd name="connsiteX3" fmla="*/ 68255 w 86032"/>
                <a:gd name="connsiteY3" fmla="*/ 285 h 53407"/>
              </a:gdLst>
              <a:ahLst/>
              <a:cxnLst>
                <a:cxn ang="0">
                  <a:pos x="connsiteX0" y="connsiteY0"/>
                </a:cxn>
                <a:cxn ang="0">
                  <a:pos x="connsiteX1" y="connsiteY1"/>
                </a:cxn>
                <a:cxn ang="0">
                  <a:pos x="connsiteX2" y="connsiteY2"/>
                </a:cxn>
                <a:cxn ang="0">
                  <a:pos x="connsiteX3" y="connsiteY3"/>
                </a:cxn>
              </a:cxnLst>
              <a:rect l="l" t="t" r="r" b="b"/>
              <a:pathLst>
                <a:path w="86032" h="53407">
                  <a:moveTo>
                    <a:pt x="68255" y="285"/>
                  </a:moveTo>
                  <a:lnTo>
                    <a:pt x="261" y="53692"/>
                  </a:lnTo>
                  <a:lnTo>
                    <a:pt x="86293" y="39432"/>
                  </a:lnTo>
                  <a:lnTo>
                    <a:pt x="68255" y="285"/>
                  </a:lnTo>
                  <a:close/>
                </a:path>
              </a:pathLst>
            </a:custGeom>
            <a:solidFill>
              <a:srgbClr val="231F20"/>
            </a:solidFill>
            <a:ln w="7575" cap="flat">
              <a:noFill/>
              <a:prstDash val="solid"/>
              <a:round/>
            </a:ln>
          </p:spPr>
          <p:txBody>
            <a:bodyPr rtlCol="0" anchor="ctr"/>
            <a:lstStyle/>
            <a:p>
              <a:endParaRPr lang="en-GB"/>
            </a:p>
          </p:txBody>
        </p:sp>
        <p:sp>
          <p:nvSpPr>
            <p:cNvPr id="401" name="Freeform: Shape 400">
              <a:extLst>
                <a:ext uri="{FF2B5EF4-FFF2-40B4-BE49-F238E27FC236}">
                  <a16:creationId xmlns:a16="http://schemas.microsoft.com/office/drawing/2014/main" id="{DE045E34-E76A-46FE-B76A-3B1BBF8B6ACD}"/>
                </a:ext>
              </a:extLst>
            </p:cNvPr>
            <p:cNvSpPr/>
            <p:nvPr/>
          </p:nvSpPr>
          <p:spPr>
            <a:xfrm>
              <a:off x="2980098" y="1499150"/>
              <a:ext cx="168757" cy="68640"/>
            </a:xfrm>
            <a:custGeom>
              <a:avLst/>
              <a:gdLst>
                <a:gd name="connsiteX0" fmla="*/ 290 w 168757"/>
                <a:gd name="connsiteY0" fmla="*/ 68954 h 68640"/>
                <a:gd name="connsiteX1" fmla="*/ 169048 w 168757"/>
                <a:gd name="connsiteY1" fmla="*/ 36686 h 68640"/>
                <a:gd name="connsiteX2" fmla="*/ 126777 w 168757"/>
                <a:gd name="connsiteY2" fmla="*/ 313 h 68640"/>
                <a:gd name="connsiteX3" fmla="*/ 14444 w 168757"/>
                <a:gd name="connsiteY3" fmla="*/ 33106 h 68640"/>
                <a:gd name="connsiteX4" fmla="*/ 290 w 168757"/>
                <a:gd name="connsiteY4" fmla="*/ 68954 h 68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757" h="68640">
                  <a:moveTo>
                    <a:pt x="290" y="68954"/>
                  </a:moveTo>
                  <a:lnTo>
                    <a:pt x="169048" y="36686"/>
                  </a:lnTo>
                  <a:lnTo>
                    <a:pt x="126777" y="313"/>
                  </a:lnTo>
                  <a:lnTo>
                    <a:pt x="14444" y="33106"/>
                  </a:lnTo>
                  <a:lnTo>
                    <a:pt x="290" y="68954"/>
                  </a:lnTo>
                  <a:close/>
                </a:path>
              </a:pathLst>
            </a:custGeom>
            <a:solidFill>
              <a:srgbClr val="231F20"/>
            </a:solidFill>
            <a:ln w="7575" cap="flat">
              <a:noFill/>
              <a:prstDash val="solid"/>
              <a:round/>
            </a:ln>
          </p:spPr>
          <p:txBody>
            <a:bodyPr rtlCol="0" anchor="ctr"/>
            <a:lstStyle/>
            <a:p>
              <a:endParaRPr lang="en-GB"/>
            </a:p>
          </p:txBody>
        </p:sp>
        <p:sp>
          <p:nvSpPr>
            <p:cNvPr id="402" name="Freeform: Shape 401">
              <a:extLst>
                <a:ext uri="{FF2B5EF4-FFF2-40B4-BE49-F238E27FC236}">
                  <a16:creationId xmlns:a16="http://schemas.microsoft.com/office/drawing/2014/main" id="{69A6712D-E082-4B09-B195-E4D10EE22773}"/>
                </a:ext>
              </a:extLst>
            </p:cNvPr>
            <p:cNvSpPr/>
            <p:nvPr/>
          </p:nvSpPr>
          <p:spPr>
            <a:xfrm>
              <a:off x="2797666" y="1315288"/>
              <a:ext cx="252000" cy="247386"/>
            </a:xfrm>
            <a:custGeom>
              <a:avLst/>
              <a:gdLst>
                <a:gd name="connsiteX0" fmla="*/ 108011 w 252000"/>
                <a:gd name="connsiteY0" fmla="*/ 122542 h 247386"/>
                <a:gd name="connsiteX1" fmla="*/ 107973 w 252000"/>
                <a:gd name="connsiteY1" fmla="*/ 129657 h 247386"/>
                <a:gd name="connsiteX2" fmla="*/ 87921 w 252000"/>
                <a:gd name="connsiteY2" fmla="*/ 139394 h 247386"/>
                <a:gd name="connsiteX3" fmla="*/ 231 w 252000"/>
                <a:gd name="connsiteY3" fmla="*/ 240371 h 247386"/>
                <a:gd name="connsiteX4" fmla="*/ 3629 w 252000"/>
                <a:gd name="connsiteY4" fmla="*/ 247660 h 247386"/>
                <a:gd name="connsiteX5" fmla="*/ 252232 w 252000"/>
                <a:gd name="connsiteY5" fmla="*/ 57832 h 247386"/>
                <a:gd name="connsiteX6" fmla="*/ 216802 w 252000"/>
                <a:gd name="connsiteY6" fmla="*/ 274 h 247386"/>
                <a:gd name="connsiteX7" fmla="*/ 105373 w 252000"/>
                <a:gd name="connsiteY7" fmla="*/ 119304 h 247386"/>
                <a:gd name="connsiteX8" fmla="*/ 108011 w 252000"/>
                <a:gd name="connsiteY8" fmla="*/ 122542 h 247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000" h="247386">
                  <a:moveTo>
                    <a:pt x="108011" y="122542"/>
                  </a:moveTo>
                  <a:cubicBezTo>
                    <a:pt x="109068" y="124800"/>
                    <a:pt x="109068" y="127407"/>
                    <a:pt x="107973" y="129657"/>
                  </a:cubicBezTo>
                  <a:cubicBezTo>
                    <a:pt x="105936" y="133883"/>
                    <a:pt x="101474" y="135875"/>
                    <a:pt x="87921" y="139394"/>
                  </a:cubicBezTo>
                  <a:lnTo>
                    <a:pt x="231" y="240371"/>
                  </a:lnTo>
                  <a:lnTo>
                    <a:pt x="3629" y="247660"/>
                  </a:lnTo>
                  <a:lnTo>
                    <a:pt x="252232" y="57832"/>
                  </a:lnTo>
                  <a:lnTo>
                    <a:pt x="216802" y="274"/>
                  </a:lnTo>
                  <a:lnTo>
                    <a:pt x="105373" y="119304"/>
                  </a:lnTo>
                  <a:cubicBezTo>
                    <a:pt x="106415" y="120125"/>
                    <a:pt x="107365" y="121151"/>
                    <a:pt x="108011" y="122542"/>
                  </a:cubicBezTo>
                  <a:close/>
                </a:path>
              </a:pathLst>
            </a:custGeom>
            <a:solidFill>
              <a:srgbClr val="231F20"/>
            </a:solidFill>
            <a:ln w="7575" cap="flat">
              <a:noFill/>
              <a:prstDash val="solid"/>
              <a:round/>
            </a:ln>
          </p:spPr>
          <p:txBody>
            <a:bodyPr rtlCol="0" anchor="ctr"/>
            <a:lstStyle/>
            <a:p>
              <a:endParaRPr lang="en-GB"/>
            </a:p>
          </p:txBody>
        </p:sp>
        <p:sp>
          <p:nvSpPr>
            <p:cNvPr id="403" name="Freeform: Shape 402">
              <a:extLst>
                <a:ext uri="{FF2B5EF4-FFF2-40B4-BE49-F238E27FC236}">
                  <a16:creationId xmlns:a16="http://schemas.microsoft.com/office/drawing/2014/main" id="{FC3F8F3D-3D82-4C35-9527-54618047A9CE}"/>
                </a:ext>
              </a:extLst>
            </p:cNvPr>
            <p:cNvSpPr/>
            <p:nvPr/>
          </p:nvSpPr>
          <p:spPr>
            <a:xfrm>
              <a:off x="2945998" y="1508659"/>
              <a:ext cx="42947" cy="52494"/>
            </a:xfrm>
            <a:custGeom>
              <a:avLst/>
              <a:gdLst>
                <a:gd name="connsiteX0" fmla="*/ 29173 w 42947"/>
                <a:gd name="connsiteY0" fmla="*/ 52809 h 52494"/>
                <a:gd name="connsiteX1" fmla="*/ 43197 w 42947"/>
                <a:gd name="connsiteY1" fmla="*/ 17250 h 52494"/>
                <a:gd name="connsiteX2" fmla="*/ 250 w 42947"/>
                <a:gd name="connsiteY2" fmla="*/ 314 h 52494"/>
                <a:gd name="connsiteX3" fmla="*/ 4362 w 42947"/>
                <a:gd name="connsiteY3" fmla="*/ 43011 h 52494"/>
                <a:gd name="connsiteX4" fmla="*/ 29173 w 42947"/>
                <a:gd name="connsiteY4" fmla="*/ 52809 h 52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47" h="52494">
                  <a:moveTo>
                    <a:pt x="29173" y="52809"/>
                  </a:moveTo>
                  <a:lnTo>
                    <a:pt x="43197" y="17250"/>
                  </a:lnTo>
                  <a:cubicBezTo>
                    <a:pt x="43197" y="17250"/>
                    <a:pt x="19299" y="14741"/>
                    <a:pt x="250" y="314"/>
                  </a:cubicBezTo>
                  <a:cubicBezTo>
                    <a:pt x="9371" y="21986"/>
                    <a:pt x="4362" y="43011"/>
                    <a:pt x="4362" y="43011"/>
                  </a:cubicBezTo>
                  <a:lnTo>
                    <a:pt x="29173" y="52809"/>
                  </a:lnTo>
                  <a:close/>
                </a:path>
              </a:pathLst>
            </a:custGeom>
            <a:solidFill>
              <a:srgbClr val="231F20"/>
            </a:solidFill>
            <a:ln w="7575" cap="flat">
              <a:noFill/>
              <a:prstDash val="solid"/>
              <a:round/>
            </a:ln>
          </p:spPr>
          <p:txBody>
            <a:bodyPr rtlCol="0" anchor="ctr"/>
            <a:lstStyle/>
            <a:p>
              <a:endParaRPr lang="en-GB"/>
            </a:p>
          </p:txBody>
        </p:sp>
        <p:sp>
          <p:nvSpPr>
            <p:cNvPr id="404" name="Freeform: Shape 403">
              <a:extLst>
                <a:ext uri="{FF2B5EF4-FFF2-40B4-BE49-F238E27FC236}">
                  <a16:creationId xmlns:a16="http://schemas.microsoft.com/office/drawing/2014/main" id="{87DA9C12-0E62-4A1C-8024-7638D88610DB}"/>
                </a:ext>
              </a:extLst>
            </p:cNvPr>
            <p:cNvSpPr/>
            <p:nvPr/>
          </p:nvSpPr>
          <p:spPr>
            <a:xfrm>
              <a:off x="2792063" y="1611315"/>
              <a:ext cx="402727" cy="70669"/>
            </a:xfrm>
            <a:custGeom>
              <a:avLst/>
              <a:gdLst>
                <a:gd name="connsiteX0" fmla="*/ 15303 w 402727"/>
                <a:gd name="connsiteY0" fmla="*/ 361 h 70669"/>
                <a:gd name="connsiteX1" fmla="*/ 260 w 402727"/>
                <a:gd name="connsiteY1" fmla="*/ 11580 h 70669"/>
                <a:gd name="connsiteX2" fmla="*/ 91651 w 402727"/>
                <a:gd name="connsiteY2" fmla="*/ 38694 h 70669"/>
                <a:gd name="connsiteX3" fmla="*/ 91948 w 402727"/>
                <a:gd name="connsiteY3" fmla="*/ 38466 h 70669"/>
                <a:gd name="connsiteX4" fmla="*/ 92366 w 402727"/>
                <a:gd name="connsiteY4" fmla="*/ 38907 h 70669"/>
                <a:gd name="connsiteX5" fmla="*/ 238069 w 402727"/>
                <a:gd name="connsiteY5" fmla="*/ 71030 h 70669"/>
                <a:gd name="connsiteX6" fmla="*/ 402988 w 402727"/>
                <a:gd name="connsiteY6" fmla="*/ 62327 h 70669"/>
                <a:gd name="connsiteX7" fmla="*/ 15303 w 402727"/>
                <a:gd name="connsiteY7" fmla="*/ 361 h 7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2727" h="70669">
                  <a:moveTo>
                    <a:pt x="15303" y="361"/>
                  </a:moveTo>
                  <a:lnTo>
                    <a:pt x="260" y="11580"/>
                  </a:lnTo>
                  <a:lnTo>
                    <a:pt x="91651" y="38694"/>
                  </a:lnTo>
                  <a:lnTo>
                    <a:pt x="91948" y="38466"/>
                  </a:lnTo>
                  <a:lnTo>
                    <a:pt x="92366" y="38907"/>
                  </a:lnTo>
                  <a:lnTo>
                    <a:pt x="238069" y="71030"/>
                  </a:lnTo>
                  <a:lnTo>
                    <a:pt x="402988" y="62327"/>
                  </a:lnTo>
                  <a:lnTo>
                    <a:pt x="15303" y="361"/>
                  </a:lnTo>
                  <a:close/>
                </a:path>
              </a:pathLst>
            </a:custGeom>
            <a:solidFill>
              <a:srgbClr val="231F20"/>
            </a:solidFill>
            <a:ln w="7575" cap="flat">
              <a:noFill/>
              <a:prstDash val="solid"/>
              <a:round/>
            </a:ln>
          </p:spPr>
          <p:txBody>
            <a:bodyPr rtlCol="0" anchor="ctr"/>
            <a:lstStyle/>
            <a:p>
              <a:endParaRPr lang="en-GB"/>
            </a:p>
          </p:txBody>
        </p:sp>
        <p:sp>
          <p:nvSpPr>
            <p:cNvPr id="405" name="Freeform: Shape 404">
              <a:extLst>
                <a:ext uri="{FF2B5EF4-FFF2-40B4-BE49-F238E27FC236}">
                  <a16:creationId xmlns:a16="http://schemas.microsoft.com/office/drawing/2014/main" id="{6A44C43A-3942-48E8-9F98-CF55D9B0CBA3}"/>
                </a:ext>
              </a:extLst>
            </p:cNvPr>
            <p:cNvSpPr/>
            <p:nvPr/>
          </p:nvSpPr>
          <p:spPr>
            <a:xfrm>
              <a:off x="2801725" y="1546970"/>
              <a:ext cx="172824" cy="50442"/>
            </a:xfrm>
            <a:custGeom>
              <a:avLst/>
              <a:gdLst>
                <a:gd name="connsiteX0" fmla="*/ 25902 w 172824"/>
                <a:gd name="connsiteY0" fmla="*/ 50339 h 50442"/>
                <a:gd name="connsiteX1" fmla="*/ 29543 w 172824"/>
                <a:gd name="connsiteY1" fmla="*/ 49624 h 50442"/>
                <a:gd name="connsiteX2" fmla="*/ 173041 w 172824"/>
                <a:gd name="connsiteY2" fmla="*/ 22199 h 50442"/>
                <a:gd name="connsiteX3" fmla="*/ 139390 w 172824"/>
                <a:gd name="connsiteY3" fmla="*/ 8904 h 50442"/>
                <a:gd name="connsiteX4" fmla="*/ 140910 w 172824"/>
                <a:gd name="connsiteY4" fmla="*/ 2473 h 50442"/>
                <a:gd name="connsiteX5" fmla="*/ 141305 w 172824"/>
                <a:gd name="connsiteY5" fmla="*/ 330 h 50442"/>
                <a:gd name="connsiteX6" fmla="*/ 16993 w 172824"/>
                <a:gd name="connsiteY6" fmla="*/ 36580 h 50442"/>
                <a:gd name="connsiteX7" fmla="*/ 217 w 172824"/>
                <a:gd name="connsiteY7" fmla="*/ 40814 h 50442"/>
                <a:gd name="connsiteX8" fmla="*/ 23614 w 172824"/>
                <a:gd name="connsiteY8" fmla="*/ 50772 h 50442"/>
                <a:gd name="connsiteX9" fmla="*/ 25902 w 172824"/>
                <a:gd name="connsiteY9" fmla="*/ 50339 h 50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824" h="50442">
                  <a:moveTo>
                    <a:pt x="25902" y="50339"/>
                  </a:moveTo>
                  <a:lnTo>
                    <a:pt x="29543" y="49624"/>
                  </a:lnTo>
                  <a:lnTo>
                    <a:pt x="173041" y="22199"/>
                  </a:lnTo>
                  <a:lnTo>
                    <a:pt x="139390" y="8904"/>
                  </a:lnTo>
                  <a:lnTo>
                    <a:pt x="140910" y="2473"/>
                  </a:lnTo>
                  <a:cubicBezTo>
                    <a:pt x="140940" y="2405"/>
                    <a:pt x="141108" y="1637"/>
                    <a:pt x="141305" y="330"/>
                  </a:cubicBezTo>
                  <a:lnTo>
                    <a:pt x="16993" y="36580"/>
                  </a:lnTo>
                  <a:lnTo>
                    <a:pt x="217" y="40814"/>
                  </a:lnTo>
                  <a:lnTo>
                    <a:pt x="23614" y="50772"/>
                  </a:lnTo>
                  <a:lnTo>
                    <a:pt x="25902" y="50339"/>
                  </a:lnTo>
                  <a:close/>
                </a:path>
              </a:pathLst>
            </a:custGeom>
            <a:solidFill>
              <a:srgbClr val="231F20"/>
            </a:solidFill>
            <a:ln w="7575" cap="flat">
              <a:noFill/>
              <a:prstDash val="solid"/>
              <a:round/>
            </a:ln>
          </p:spPr>
          <p:txBody>
            <a:bodyPr rtlCol="0" anchor="ctr"/>
            <a:lstStyle/>
            <a:p>
              <a:endParaRPr lang="en-GB"/>
            </a:p>
          </p:txBody>
        </p:sp>
        <p:sp>
          <p:nvSpPr>
            <p:cNvPr id="406" name="Freeform: Shape 405">
              <a:extLst>
                <a:ext uri="{FF2B5EF4-FFF2-40B4-BE49-F238E27FC236}">
                  <a16:creationId xmlns:a16="http://schemas.microsoft.com/office/drawing/2014/main" id="{055C36F0-4462-4F19-848A-43F6182D9004}"/>
                </a:ext>
              </a:extLst>
            </p:cNvPr>
            <p:cNvSpPr/>
            <p:nvPr/>
          </p:nvSpPr>
          <p:spPr>
            <a:xfrm>
              <a:off x="2698082" y="1541786"/>
              <a:ext cx="133501" cy="98119"/>
            </a:xfrm>
            <a:custGeom>
              <a:avLst/>
              <a:gdLst>
                <a:gd name="connsiteX0" fmla="*/ 133666 w 133501"/>
                <a:gd name="connsiteY0" fmla="*/ 63011 h 98119"/>
                <a:gd name="connsiteX1" fmla="*/ 121177 w 133501"/>
                <a:gd name="connsiteY1" fmla="*/ 47990 h 98119"/>
                <a:gd name="connsiteX2" fmla="*/ 112854 w 133501"/>
                <a:gd name="connsiteY2" fmla="*/ 44509 h 98119"/>
                <a:gd name="connsiteX3" fmla="*/ 96625 w 133501"/>
                <a:gd name="connsiteY3" fmla="*/ 20603 h 98119"/>
                <a:gd name="connsiteX4" fmla="*/ 70872 w 133501"/>
                <a:gd name="connsiteY4" fmla="*/ 20534 h 98119"/>
                <a:gd name="connsiteX5" fmla="*/ 59059 w 133501"/>
                <a:gd name="connsiteY5" fmla="*/ 2390 h 98119"/>
                <a:gd name="connsiteX6" fmla="*/ 9726 w 133501"/>
                <a:gd name="connsiteY6" fmla="*/ 337 h 98119"/>
                <a:gd name="connsiteX7" fmla="*/ 6085 w 133501"/>
                <a:gd name="connsiteY7" fmla="*/ 86924 h 98119"/>
                <a:gd name="connsiteX8" fmla="*/ 110817 w 133501"/>
                <a:gd name="connsiteY8" fmla="*/ 91272 h 98119"/>
                <a:gd name="connsiteX9" fmla="*/ 133666 w 133501"/>
                <a:gd name="connsiteY9" fmla="*/ 63011 h 98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501" h="98119">
                  <a:moveTo>
                    <a:pt x="133666" y="63011"/>
                  </a:moveTo>
                  <a:lnTo>
                    <a:pt x="121177" y="47990"/>
                  </a:lnTo>
                  <a:lnTo>
                    <a:pt x="112854" y="44509"/>
                  </a:lnTo>
                  <a:lnTo>
                    <a:pt x="96625" y="20603"/>
                  </a:lnTo>
                  <a:lnTo>
                    <a:pt x="70872" y="20534"/>
                  </a:lnTo>
                  <a:lnTo>
                    <a:pt x="59059" y="2390"/>
                  </a:lnTo>
                  <a:lnTo>
                    <a:pt x="9726" y="337"/>
                  </a:lnTo>
                  <a:cubicBezTo>
                    <a:pt x="9726" y="337"/>
                    <a:pt x="-9102" y="63778"/>
                    <a:pt x="6085" y="86924"/>
                  </a:cubicBezTo>
                  <a:cubicBezTo>
                    <a:pt x="21265" y="110033"/>
                    <a:pt x="110817" y="91272"/>
                    <a:pt x="110817" y="91272"/>
                  </a:cubicBezTo>
                  <a:lnTo>
                    <a:pt x="133666" y="63011"/>
                  </a:lnTo>
                  <a:close/>
                </a:path>
              </a:pathLst>
            </a:custGeom>
            <a:solidFill>
              <a:srgbClr val="231F20"/>
            </a:solidFill>
            <a:ln w="7575" cap="flat">
              <a:noFill/>
              <a:prstDash val="solid"/>
              <a:round/>
            </a:ln>
          </p:spPr>
          <p:txBody>
            <a:bodyPr rtlCol="0" anchor="ctr"/>
            <a:lstStyle/>
            <a:p>
              <a:endParaRPr lang="en-GB"/>
            </a:p>
          </p:txBody>
        </p:sp>
        <p:sp>
          <p:nvSpPr>
            <p:cNvPr id="407" name="Freeform: Shape 406">
              <a:extLst>
                <a:ext uri="{FF2B5EF4-FFF2-40B4-BE49-F238E27FC236}">
                  <a16:creationId xmlns:a16="http://schemas.microsoft.com/office/drawing/2014/main" id="{73F7C570-3332-49D0-9162-BBE6B17F5A2A}"/>
                </a:ext>
              </a:extLst>
            </p:cNvPr>
            <p:cNvSpPr/>
            <p:nvPr/>
          </p:nvSpPr>
          <p:spPr>
            <a:xfrm>
              <a:off x="2814218" y="1417131"/>
              <a:ext cx="84618" cy="48390"/>
            </a:xfrm>
            <a:custGeom>
              <a:avLst/>
              <a:gdLst>
                <a:gd name="connsiteX0" fmla="*/ 79907 w 84618"/>
                <a:gd name="connsiteY0" fmla="*/ 22653 h 48390"/>
                <a:gd name="connsiteX1" fmla="*/ 37408 w 84618"/>
                <a:gd name="connsiteY1" fmla="*/ 275 h 48390"/>
                <a:gd name="connsiteX2" fmla="*/ 1385 w 84618"/>
                <a:gd name="connsiteY2" fmla="*/ 17082 h 48390"/>
                <a:gd name="connsiteX3" fmla="*/ 15090 w 84618"/>
                <a:gd name="connsiteY3" fmla="*/ 48665 h 48390"/>
                <a:gd name="connsiteX4" fmla="*/ 79907 w 84618"/>
                <a:gd name="connsiteY4" fmla="*/ 22653 h 48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18" h="48390">
                  <a:moveTo>
                    <a:pt x="79907" y="22653"/>
                  </a:moveTo>
                  <a:cubicBezTo>
                    <a:pt x="50611" y="17720"/>
                    <a:pt x="37408" y="275"/>
                    <a:pt x="37408" y="275"/>
                  </a:cubicBezTo>
                  <a:lnTo>
                    <a:pt x="1385" y="17082"/>
                  </a:lnTo>
                  <a:cubicBezTo>
                    <a:pt x="1385" y="17082"/>
                    <a:pt x="-5760" y="21977"/>
                    <a:pt x="15090" y="48665"/>
                  </a:cubicBezTo>
                  <a:cubicBezTo>
                    <a:pt x="16816" y="38502"/>
                    <a:pt x="106466" y="27077"/>
                    <a:pt x="79907" y="22653"/>
                  </a:cubicBezTo>
                  <a:close/>
                </a:path>
              </a:pathLst>
            </a:custGeom>
            <a:solidFill>
              <a:srgbClr val="231F20"/>
            </a:solidFill>
            <a:ln w="7575" cap="flat">
              <a:noFill/>
              <a:prstDash val="solid"/>
              <a:round/>
            </a:ln>
          </p:spPr>
          <p:txBody>
            <a:bodyPr rtlCol="0" anchor="ctr"/>
            <a:lstStyle/>
            <a:p>
              <a:endParaRPr lang="en-GB"/>
            </a:p>
          </p:txBody>
        </p:sp>
        <p:sp>
          <p:nvSpPr>
            <p:cNvPr id="408" name="Freeform: Shape 407">
              <a:extLst>
                <a:ext uri="{FF2B5EF4-FFF2-40B4-BE49-F238E27FC236}">
                  <a16:creationId xmlns:a16="http://schemas.microsoft.com/office/drawing/2014/main" id="{498CCF7D-6C44-41CF-A4C3-3A38E833D84C}"/>
                </a:ext>
              </a:extLst>
            </p:cNvPr>
            <p:cNvSpPr/>
            <p:nvPr/>
          </p:nvSpPr>
          <p:spPr>
            <a:xfrm>
              <a:off x="2864519" y="1340023"/>
              <a:ext cx="86214" cy="67902"/>
            </a:xfrm>
            <a:custGeom>
              <a:avLst/>
              <a:gdLst>
                <a:gd name="connsiteX0" fmla="*/ 225 w 86214"/>
                <a:gd name="connsiteY0" fmla="*/ 68150 h 67902"/>
                <a:gd name="connsiteX1" fmla="*/ 86439 w 86214"/>
                <a:gd name="connsiteY1" fmla="*/ 247 h 67902"/>
                <a:gd name="connsiteX2" fmla="*/ 27939 w 86214"/>
                <a:gd name="connsiteY2" fmla="*/ 3972 h 67902"/>
                <a:gd name="connsiteX3" fmla="*/ 225 w 86214"/>
                <a:gd name="connsiteY3" fmla="*/ 68150 h 67902"/>
              </a:gdLst>
              <a:ahLst/>
              <a:cxnLst>
                <a:cxn ang="0">
                  <a:pos x="connsiteX0" y="connsiteY0"/>
                </a:cxn>
                <a:cxn ang="0">
                  <a:pos x="connsiteX1" y="connsiteY1"/>
                </a:cxn>
                <a:cxn ang="0">
                  <a:pos x="connsiteX2" y="connsiteY2"/>
                </a:cxn>
                <a:cxn ang="0">
                  <a:pos x="connsiteX3" y="connsiteY3"/>
                </a:cxn>
              </a:cxnLst>
              <a:rect l="l" t="t" r="r" b="b"/>
              <a:pathLst>
                <a:path w="86214" h="67902">
                  <a:moveTo>
                    <a:pt x="225" y="68150"/>
                  </a:moveTo>
                  <a:lnTo>
                    <a:pt x="86439" y="247"/>
                  </a:lnTo>
                  <a:lnTo>
                    <a:pt x="27939" y="3972"/>
                  </a:lnTo>
                  <a:lnTo>
                    <a:pt x="225" y="68150"/>
                  </a:lnTo>
                  <a:close/>
                </a:path>
              </a:pathLst>
            </a:custGeom>
            <a:solidFill>
              <a:srgbClr val="231F20"/>
            </a:solidFill>
            <a:ln w="7575" cap="flat">
              <a:noFill/>
              <a:prstDash val="solid"/>
              <a:round/>
            </a:ln>
          </p:spPr>
          <p:txBody>
            <a:bodyPr rtlCol="0" anchor="ctr"/>
            <a:lstStyle/>
            <a:p>
              <a:endParaRPr lang="en-GB"/>
            </a:p>
          </p:txBody>
        </p:sp>
        <p:sp>
          <p:nvSpPr>
            <p:cNvPr id="409" name="Freeform: Shape 408">
              <a:extLst>
                <a:ext uri="{FF2B5EF4-FFF2-40B4-BE49-F238E27FC236}">
                  <a16:creationId xmlns:a16="http://schemas.microsoft.com/office/drawing/2014/main" id="{621FD593-E2B1-41B1-A300-2410137A856F}"/>
                </a:ext>
              </a:extLst>
            </p:cNvPr>
            <p:cNvSpPr/>
            <p:nvPr/>
          </p:nvSpPr>
          <p:spPr>
            <a:xfrm>
              <a:off x="2749845" y="1162904"/>
              <a:ext cx="200873" cy="366666"/>
            </a:xfrm>
            <a:custGeom>
              <a:avLst/>
              <a:gdLst>
                <a:gd name="connsiteX0" fmla="*/ 201074 w 200873"/>
                <a:gd name="connsiteY0" fmla="*/ 26103 h 366666"/>
                <a:gd name="connsiteX1" fmla="*/ 146960 w 200873"/>
                <a:gd name="connsiteY1" fmla="*/ 235 h 366666"/>
                <a:gd name="connsiteX2" fmla="*/ 201 w 200873"/>
                <a:gd name="connsiteY2" fmla="*/ 360920 h 366666"/>
                <a:gd name="connsiteX3" fmla="*/ 5826 w 200873"/>
                <a:gd name="connsiteY3" fmla="*/ 366902 h 366666"/>
                <a:gd name="connsiteX4" fmla="*/ 201074 w 200873"/>
                <a:gd name="connsiteY4" fmla="*/ 26103 h 366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873" h="366666">
                  <a:moveTo>
                    <a:pt x="201074" y="26103"/>
                  </a:moveTo>
                  <a:lnTo>
                    <a:pt x="146960" y="235"/>
                  </a:lnTo>
                  <a:lnTo>
                    <a:pt x="201" y="360920"/>
                  </a:lnTo>
                  <a:lnTo>
                    <a:pt x="5826" y="366902"/>
                  </a:lnTo>
                  <a:lnTo>
                    <a:pt x="201074" y="26103"/>
                  </a:lnTo>
                  <a:close/>
                </a:path>
              </a:pathLst>
            </a:custGeom>
            <a:solidFill>
              <a:srgbClr val="231F20"/>
            </a:solidFill>
            <a:ln w="7575" cap="flat">
              <a:noFill/>
              <a:prstDash val="solid"/>
              <a:round/>
            </a:ln>
          </p:spPr>
          <p:txBody>
            <a:bodyPr rtlCol="0" anchor="ctr"/>
            <a:lstStyle/>
            <a:p>
              <a:endParaRPr lang="en-GB"/>
            </a:p>
          </p:txBody>
        </p:sp>
      </p:grpSp>
      <p:grpSp>
        <p:nvGrpSpPr>
          <p:cNvPr id="410" name="Group 409">
            <a:extLst>
              <a:ext uri="{FF2B5EF4-FFF2-40B4-BE49-F238E27FC236}">
                <a16:creationId xmlns:a16="http://schemas.microsoft.com/office/drawing/2014/main" id="{412B1B56-B2DC-446D-AFCA-C425B0145BAD}"/>
              </a:ext>
            </a:extLst>
          </p:cNvPr>
          <p:cNvGrpSpPr>
            <a:grpSpLocks noChangeAspect="1"/>
          </p:cNvGrpSpPr>
          <p:nvPr/>
        </p:nvGrpSpPr>
        <p:grpSpPr>
          <a:xfrm>
            <a:off x="69679" y="4169838"/>
            <a:ext cx="504000" cy="504000"/>
            <a:chOff x="698250" y="783087"/>
            <a:chExt cx="1077355" cy="1077355"/>
          </a:xfrm>
        </p:grpSpPr>
        <p:sp>
          <p:nvSpPr>
            <p:cNvPr id="411" name="Freeform: Shape 410">
              <a:extLst>
                <a:ext uri="{FF2B5EF4-FFF2-40B4-BE49-F238E27FC236}">
                  <a16:creationId xmlns:a16="http://schemas.microsoft.com/office/drawing/2014/main" id="{C52F8F55-547F-4538-9871-C9D72C5D29F9}"/>
                </a:ext>
              </a:extLst>
            </p:cNvPr>
            <p:cNvSpPr/>
            <p:nvPr/>
          </p:nvSpPr>
          <p:spPr>
            <a:xfrm>
              <a:off x="698250" y="78308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412" name="Freeform: Shape 411">
              <a:extLst>
                <a:ext uri="{FF2B5EF4-FFF2-40B4-BE49-F238E27FC236}">
                  <a16:creationId xmlns:a16="http://schemas.microsoft.com/office/drawing/2014/main" id="{2D00434C-B359-44A4-8FC1-FFB3444CE950}"/>
                </a:ext>
              </a:extLst>
            </p:cNvPr>
            <p:cNvSpPr/>
            <p:nvPr/>
          </p:nvSpPr>
          <p:spPr>
            <a:xfrm>
              <a:off x="1431849" y="984333"/>
              <a:ext cx="222985" cy="265690"/>
            </a:xfrm>
            <a:custGeom>
              <a:avLst/>
              <a:gdLst>
                <a:gd name="connsiteX0" fmla="*/ 46758 w 222985"/>
                <a:gd name="connsiteY0" fmla="*/ 140 h 265690"/>
                <a:gd name="connsiteX1" fmla="*/ 223338 w 222985"/>
                <a:gd name="connsiteY1" fmla="*/ 265830 h 265690"/>
                <a:gd name="connsiteX2" fmla="*/ 352 w 222985"/>
                <a:gd name="connsiteY2" fmla="*/ 218436 h 265690"/>
                <a:gd name="connsiteX3" fmla="*/ 46758 w 222985"/>
                <a:gd name="connsiteY3" fmla="*/ 140 h 265690"/>
              </a:gdLst>
              <a:ahLst/>
              <a:cxnLst>
                <a:cxn ang="0">
                  <a:pos x="connsiteX0" y="connsiteY0"/>
                </a:cxn>
                <a:cxn ang="0">
                  <a:pos x="connsiteX1" y="connsiteY1"/>
                </a:cxn>
                <a:cxn ang="0">
                  <a:pos x="connsiteX2" y="connsiteY2"/>
                </a:cxn>
                <a:cxn ang="0">
                  <a:pos x="connsiteX3" y="connsiteY3"/>
                </a:cxn>
              </a:cxnLst>
              <a:rect l="l" t="t" r="r" b="b"/>
              <a:pathLst>
                <a:path w="222985" h="265690">
                  <a:moveTo>
                    <a:pt x="46758" y="140"/>
                  </a:moveTo>
                  <a:lnTo>
                    <a:pt x="223338" y="265830"/>
                  </a:lnTo>
                  <a:lnTo>
                    <a:pt x="352" y="218436"/>
                  </a:lnTo>
                  <a:lnTo>
                    <a:pt x="46758" y="140"/>
                  </a:lnTo>
                  <a:close/>
                </a:path>
              </a:pathLst>
            </a:custGeom>
            <a:solidFill>
              <a:srgbClr val="FFFFFF"/>
            </a:solidFill>
            <a:ln w="7575" cap="flat">
              <a:noFill/>
              <a:prstDash val="solid"/>
              <a:round/>
            </a:ln>
          </p:spPr>
          <p:txBody>
            <a:bodyPr rtlCol="0" anchor="ctr"/>
            <a:lstStyle/>
            <a:p>
              <a:endParaRPr lang="en-GB"/>
            </a:p>
          </p:txBody>
        </p:sp>
        <p:sp>
          <p:nvSpPr>
            <p:cNvPr id="413" name="Freeform: Shape 412">
              <a:extLst>
                <a:ext uri="{FF2B5EF4-FFF2-40B4-BE49-F238E27FC236}">
                  <a16:creationId xmlns:a16="http://schemas.microsoft.com/office/drawing/2014/main" id="{FE64571A-B7DC-44C8-9B54-49ECA29ADCDE}"/>
                </a:ext>
              </a:extLst>
            </p:cNvPr>
            <p:cNvSpPr/>
            <p:nvPr/>
          </p:nvSpPr>
          <p:spPr>
            <a:xfrm>
              <a:off x="1418380" y="970866"/>
              <a:ext cx="249921" cy="292625"/>
            </a:xfrm>
            <a:custGeom>
              <a:avLst/>
              <a:gdLst>
                <a:gd name="connsiteX0" fmla="*/ 71447 w 249921"/>
                <a:gd name="connsiteY0" fmla="*/ 6150 h 292625"/>
                <a:gd name="connsiteX1" fmla="*/ 57703 w 249921"/>
                <a:gd name="connsiteY1" fmla="*/ 380 h 292625"/>
                <a:gd name="connsiteX2" fmla="*/ 47054 w 249921"/>
                <a:gd name="connsiteY2" fmla="*/ 10810 h 292625"/>
                <a:gd name="connsiteX3" fmla="*/ 648 w 249921"/>
                <a:gd name="connsiteY3" fmla="*/ 229105 h 292625"/>
                <a:gd name="connsiteX4" fmla="*/ 2525 w 249921"/>
                <a:gd name="connsiteY4" fmla="*/ 239238 h 292625"/>
                <a:gd name="connsiteX5" fmla="*/ 11023 w 249921"/>
                <a:gd name="connsiteY5" fmla="*/ 245076 h 292625"/>
                <a:gd name="connsiteX6" fmla="*/ 234009 w 249921"/>
                <a:gd name="connsiteY6" fmla="*/ 292470 h 292625"/>
                <a:gd name="connsiteX7" fmla="*/ 247943 w 249921"/>
                <a:gd name="connsiteY7" fmla="*/ 286868 h 292625"/>
                <a:gd name="connsiteX8" fmla="*/ 248026 w 249921"/>
                <a:gd name="connsiteY8" fmla="*/ 271840 h 292625"/>
                <a:gd name="connsiteX9" fmla="*/ 71447 w 249921"/>
                <a:gd name="connsiteY9" fmla="*/ 6150 h 292625"/>
                <a:gd name="connsiteX10" fmla="*/ 66741 w 249921"/>
                <a:gd name="connsiteY10" fmla="*/ 47737 h 292625"/>
                <a:gd name="connsiteX11" fmla="*/ 207321 w 249921"/>
                <a:gd name="connsiteY11" fmla="*/ 259260 h 292625"/>
                <a:gd name="connsiteX12" fmla="*/ 29791 w 249921"/>
                <a:gd name="connsiteY12" fmla="*/ 221527 h 292625"/>
                <a:gd name="connsiteX13" fmla="*/ 66741 w 249921"/>
                <a:gd name="connsiteY13" fmla="*/ 47737 h 29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9921" h="292625">
                  <a:moveTo>
                    <a:pt x="71447" y="6150"/>
                  </a:moveTo>
                  <a:cubicBezTo>
                    <a:pt x="68444" y="1635"/>
                    <a:pt x="63024" y="-638"/>
                    <a:pt x="57703" y="380"/>
                  </a:cubicBezTo>
                  <a:cubicBezTo>
                    <a:pt x="52375" y="1391"/>
                    <a:pt x="48179" y="5504"/>
                    <a:pt x="47054" y="10810"/>
                  </a:cubicBezTo>
                  <a:lnTo>
                    <a:pt x="648" y="229105"/>
                  </a:lnTo>
                  <a:cubicBezTo>
                    <a:pt x="-97" y="232594"/>
                    <a:pt x="579" y="236243"/>
                    <a:pt x="2525" y="239238"/>
                  </a:cubicBezTo>
                  <a:cubicBezTo>
                    <a:pt x="4471" y="242233"/>
                    <a:pt x="7527" y="244331"/>
                    <a:pt x="11023" y="245076"/>
                  </a:cubicBezTo>
                  <a:lnTo>
                    <a:pt x="234009" y="292470"/>
                  </a:lnTo>
                  <a:cubicBezTo>
                    <a:pt x="239361" y="293610"/>
                    <a:pt x="244872" y="291391"/>
                    <a:pt x="247943" y="286868"/>
                  </a:cubicBezTo>
                  <a:cubicBezTo>
                    <a:pt x="251021" y="282338"/>
                    <a:pt x="251052" y="276401"/>
                    <a:pt x="248026" y="271840"/>
                  </a:cubicBezTo>
                  <a:lnTo>
                    <a:pt x="71447" y="6150"/>
                  </a:lnTo>
                  <a:close/>
                  <a:moveTo>
                    <a:pt x="66741" y="47737"/>
                  </a:moveTo>
                  <a:lnTo>
                    <a:pt x="207321" y="259260"/>
                  </a:lnTo>
                  <a:cubicBezTo>
                    <a:pt x="207321" y="259260"/>
                    <a:pt x="29791" y="221527"/>
                    <a:pt x="29791" y="221527"/>
                  </a:cubicBezTo>
                  <a:lnTo>
                    <a:pt x="66741" y="47737"/>
                  </a:lnTo>
                  <a:close/>
                </a:path>
              </a:pathLst>
            </a:custGeom>
            <a:solidFill>
              <a:srgbClr val="231F20"/>
            </a:solidFill>
            <a:ln w="7575" cap="flat">
              <a:noFill/>
              <a:prstDash val="solid"/>
              <a:round/>
            </a:ln>
          </p:spPr>
          <p:txBody>
            <a:bodyPr rtlCol="0" anchor="ctr"/>
            <a:lstStyle/>
            <a:p>
              <a:endParaRPr lang="en-GB"/>
            </a:p>
          </p:txBody>
        </p:sp>
        <p:sp>
          <p:nvSpPr>
            <p:cNvPr id="414" name="Freeform: Shape 413">
              <a:extLst>
                <a:ext uri="{FF2B5EF4-FFF2-40B4-BE49-F238E27FC236}">
                  <a16:creationId xmlns:a16="http://schemas.microsoft.com/office/drawing/2014/main" id="{C77ECD8F-467C-4853-BEF2-0EEB3BF07F96}"/>
                </a:ext>
              </a:extLst>
            </p:cNvPr>
            <p:cNvSpPr/>
            <p:nvPr/>
          </p:nvSpPr>
          <p:spPr>
            <a:xfrm>
              <a:off x="1010969" y="1192777"/>
              <a:ext cx="548384" cy="147405"/>
            </a:xfrm>
            <a:custGeom>
              <a:avLst/>
              <a:gdLst>
                <a:gd name="connsiteX0" fmla="*/ 541758 w 548384"/>
                <a:gd name="connsiteY0" fmla="*/ 147608 h 147405"/>
                <a:gd name="connsiteX1" fmla="*/ 245 w 548384"/>
                <a:gd name="connsiteY1" fmla="*/ 32508 h 147405"/>
                <a:gd name="connsiteX2" fmla="*/ 7109 w 548384"/>
                <a:gd name="connsiteY2" fmla="*/ 202 h 147405"/>
                <a:gd name="connsiteX3" fmla="*/ 548629 w 548384"/>
                <a:gd name="connsiteY3" fmla="*/ 115302 h 147405"/>
                <a:gd name="connsiteX4" fmla="*/ 541758 w 548384"/>
                <a:gd name="connsiteY4" fmla="*/ 147608 h 147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05">
                  <a:moveTo>
                    <a:pt x="541758" y="147608"/>
                  </a:moveTo>
                  <a:lnTo>
                    <a:pt x="245" y="32508"/>
                  </a:lnTo>
                  <a:lnTo>
                    <a:pt x="7109" y="202"/>
                  </a:lnTo>
                  <a:lnTo>
                    <a:pt x="548629" y="115302"/>
                  </a:lnTo>
                  <a:lnTo>
                    <a:pt x="541758" y="147608"/>
                  </a:lnTo>
                  <a:close/>
                </a:path>
              </a:pathLst>
            </a:custGeom>
            <a:solidFill>
              <a:srgbClr val="FFFFFF"/>
            </a:solidFill>
            <a:ln w="7575" cap="flat">
              <a:noFill/>
              <a:prstDash val="solid"/>
              <a:round/>
            </a:ln>
          </p:spPr>
          <p:txBody>
            <a:bodyPr rtlCol="0" anchor="ctr"/>
            <a:lstStyle/>
            <a:p>
              <a:endParaRPr lang="en-GB"/>
            </a:p>
          </p:txBody>
        </p:sp>
        <p:sp>
          <p:nvSpPr>
            <p:cNvPr id="415" name="Freeform: Shape 414">
              <a:extLst>
                <a:ext uri="{FF2B5EF4-FFF2-40B4-BE49-F238E27FC236}">
                  <a16:creationId xmlns:a16="http://schemas.microsoft.com/office/drawing/2014/main" id="{1FB19C6F-934D-420B-B18B-764EE4E2A931}"/>
                </a:ext>
              </a:extLst>
            </p:cNvPr>
            <p:cNvSpPr/>
            <p:nvPr/>
          </p:nvSpPr>
          <p:spPr>
            <a:xfrm>
              <a:off x="996337" y="1261615"/>
              <a:ext cx="548384" cy="147413"/>
            </a:xfrm>
            <a:custGeom>
              <a:avLst/>
              <a:gdLst>
                <a:gd name="connsiteX0" fmla="*/ 541759 w 548384"/>
                <a:gd name="connsiteY0" fmla="*/ 147644 h 147413"/>
                <a:gd name="connsiteX1" fmla="*/ 238 w 548384"/>
                <a:gd name="connsiteY1" fmla="*/ 32537 h 147413"/>
                <a:gd name="connsiteX2" fmla="*/ 7102 w 548384"/>
                <a:gd name="connsiteY2" fmla="*/ 231 h 147413"/>
                <a:gd name="connsiteX3" fmla="*/ 548623 w 548384"/>
                <a:gd name="connsiteY3" fmla="*/ 115338 h 147413"/>
                <a:gd name="connsiteX4" fmla="*/ 541759 w 548384"/>
                <a:gd name="connsiteY4" fmla="*/ 147644 h 147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13">
                  <a:moveTo>
                    <a:pt x="541759" y="147644"/>
                  </a:moveTo>
                  <a:lnTo>
                    <a:pt x="238" y="32537"/>
                  </a:lnTo>
                  <a:lnTo>
                    <a:pt x="7102" y="231"/>
                  </a:lnTo>
                  <a:lnTo>
                    <a:pt x="548623" y="115338"/>
                  </a:lnTo>
                  <a:lnTo>
                    <a:pt x="541759" y="147644"/>
                  </a:lnTo>
                  <a:close/>
                </a:path>
              </a:pathLst>
            </a:custGeom>
            <a:solidFill>
              <a:srgbClr val="FFFFFF"/>
            </a:solidFill>
            <a:ln w="7575" cap="flat">
              <a:noFill/>
              <a:prstDash val="solid"/>
              <a:round/>
            </a:ln>
          </p:spPr>
          <p:txBody>
            <a:bodyPr rtlCol="0" anchor="ctr"/>
            <a:lstStyle/>
            <a:p>
              <a:endParaRPr lang="en-GB"/>
            </a:p>
          </p:txBody>
        </p:sp>
        <p:sp>
          <p:nvSpPr>
            <p:cNvPr id="416" name="Freeform: Shape 415">
              <a:extLst>
                <a:ext uri="{FF2B5EF4-FFF2-40B4-BE49-F238E27FC236}">
                  <a16:creationId xmlns:a16="http://schemas.microsoft.com/office/drawing/2014/main" id="{DAB53C6A-E23B-4BD9-8F6C-D2899A2A2FAA}"/>
                </a:ext>
              </a:extLst>
            </p:cNvPr>
            <p:cNvSpPr/>
            <p:nvPr/>
          </p:nvSpPr>
          <p:spPr>
            <a:xfrm>
              <a:off x="981704" y="1330460"/>
              <a:ext cx="548384" cy="147413"/>
            </a:xfrm>
            <a:custGeom>
              <a:avLst/>
              <a:gdLst>
                <a:gd name="connsiteX0" fmla="*/ 541745 w 548384"/>
                <a:gd name="connsiteY0" fmla="*/ 147673 h 147413"/>
                <a:gd name="connsiteX1" fmla="*/ 232 w 548384"/>
                <a:gd name="connsiteY1" fmla="*/ 32565 h 147413"/>
                <a:gd name="connsiteX2" fmla="*/ 7096 w 548384"/>
                <a:gd name="connsiteY2" fmla="*/ 260 h 147413"/>
                <a:gd name="connsiteX3" fmla="*/ 548617 w 548384"/>
                <a:gd name="connsiteY3" fmla="*/ 115367 h 147413"/>
                <a:gd name="connsiteX4" fmla="*/ 541745 w 548384"/>
                <a:gd name="connsiteY4" fmla="*/ 147673 h 147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13">
                  <a:moveTo>
                    <a:pt x="541745" y="147673"/>
                  </a:moveTo>
                  <a:lnTo>
                    <a:pt x="232" y="32565"/>
                  </a:lnTo>
                  <a:lnTo>
                    <a:pt x="7096" y="260"/>
                  </a:lnTo>
                  <a:lnTo>
                    <a:pt x="548617" y="115367"/>
                  </a:lnTo>
                  <a:lnTo>
                    <a:pt x="541745" y="147673"/>
                  </a:lnTo>
                  <a:close/>
                </a:path>
              </a:pathLst>
            </a:custGeom>
            <a:solidFill>
              <a:srgbClr val="FFFFFF"/>
            </a:solidFill>
            <a:ln w="7575" cap="flat">
              <a:noFill/>
              <a:prstDash val="solid"/>
              <a:round/>
            </a:ln>
          </p:spPr>
          <p:txBody>
            <a:bodyPr rtlCol="0" anchor="ctr"/>
            <a:lstStyle/>
            <a:p>
              <a:endParaRPr lang="en-GB"/>
            </a:p>
          </p:txBody>
        </p:sp>
        <p:sp>
          <p:nvSpPr>
            <p:cNvPr id="417" name="Freeform: Shape 416">
              <a:extLst>
                <a:ext uri="{FF2B5EF4-FFF2-40B4-BE49-F238E27FC236}">
                  <a16:creationId xmlns:a16="http://schemas.microsoft.com/office/drawing/2014/main" id="{592F2EFC-92A3-4023-95FA-36E9795A5E60}"/>
                </a:ext>
              </a:extLst>
            </p:cNvPr>
            <p:cNvSpPr/>
            <p:nvPr/>
          </p:nvSpPr>
          <p:spPr>
            <a:xfrm>
              <a:off x="960025" y="1432440"/>
              <a:ext cx="548384" cy="147405"/>
            </a:xfrm>
            <a:custGeom>
              <a:avLst/>
              <a:gdLst>
                <a:gd name="connsiteX0" fmla="*/ 541744 w 548384"/>
                <a:gd name="connsiteY0" fmla="*/ 147708 h 147405"/>
                <a:gd name="connsiteX1" fmla="*/ 223 w 548384"/>
                <a:gd name="connsiteY1" fmla="*/ 32608 h 147405"/>
                <a:gd name="connsiteX2" fmla="*/ 7087 w 548384"/>
                <a:gd name="connsiteY2" fmla="*/ 302 h 147405"/>
                <a:gd name="connsiteX3" fmla="*/ 548608 w 548384"/>
                <a:gd name="connsiteY3" fmla="*/ 115402 h 147405"/>
                <a:gd name="connsiteX4" fmla="*/ 541744 w 548384"/>
                <a:gd name="connsiteY4" fmla="*/ 147708 h 147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05">
                  <a:moveTo>
                    <a:pt x="541744" y="147708"/>
                  </a:moveTo>
                  <a:lnTo>
                    <a:pt x="223" y="32608"/>
                  </a:lnTo>
                  <a:lnTo>
                    <a:pt x="7087" y="302"/>
                  </a:lnTo>
                  <a:lnTo>
                    <a:pt x="548608" y="115402"/>
                  </a:lnTo>
                  <a:lnTo>
                    <a:pt x="541744" y="147708"/>
                  </a:lnTo>
                  <a:close/>
                </a:path>
              </a:pathLst>
            </a:custGeom>
            <a:solidFill>
              <a:srgbClr val="FFFFFF"/>
            </a:solidFill>
            <a:ln w="7575" cap="flat">
              <a:noFill/>
              <a:prstDash val="solid"/>
              <a:round/>
            </a:ln>
          </p:spPr>
          <p:txBody>
            <a:bodyPr rtlCol="0" anchor="ctr"/>
            <a:lstStyle/>
            <a:p>
              <a:endParaRPr lang="en-GB"/>
            </a:p>
          </p:txBody>
        </p:sp>
        <p:sp>
          <p:nvSpPr>
            <p:cNvPr id="418" name="Freeform: Shape 417">
              <a:extLst>
                <a:ext uri="{FF2B5EF4-FFF2-40B4-BE49-F238E27FC236}">
                  <a16:creationId xmlns:a16="http://schemas.microsoft.com/office/drawing/2014/main" id="{7373043B-33E5-4162-8D4F-F9236D0737BB}"/>
                </a:ext>
              </a:extLst>
            </p:cNvPr>
            <p:cNvSpPr/>
            <p:nvPr/>
          </p:nvSpPr>
          <p:spPr>
            <a:xfrm>
              <a:off x="945392" y="1501286"/>
              <a:ext cx="548384" cy="147405"/>
            </a:xfrm>
            <a:custGeom>
              <a:avLst/>
              <a:gdLst>
                <a:gd name="connsiteX0" fmla="*/ 541730 w 548384"/>
                <a:gd name="connsiteY0" fmla="*/ 147736 h 147405"/>
                <a:gd name="connsiteX1" fmla="*/ 217 w 548384"/>
                <a:gd name="connsiteY1" fmla="*/ 32637 h 147405"/>
                <a:gd name="connsiteX2" fmla="*/ 7089 w 548384"/>
                <a:gd name="connsiteY2" fmla="*/ 331 h 147405"/>
                <a:gd name="connsiteX3" fmla="*/ 548602 w 548384"/>
                <a:gd name="connsiteY3" fmla="*/ 115430 h 147405"/>
                <a:gd name="connsiteX4" fmla="*/ 541730 w 548384"/>
                <a:gd name="connsiteY4" fmla="*/ 147736 h 147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05">
                  <a:moveTo>
                    <a:pt x="541730" y="147736"/>
                  </a:moveTo>
                  <a:lnTo>
                    <a:pt x="217" y="32637"/>
                  </a:lnTo>
                  <a:lnTo>
                    <a:pt x="7089" y="331"/>
                  </a:lnTo>
                  <a:lnTo>
                    <a:pt x="548602" y="115430"/>
                  </a:lnTo>
                  <a:lnTo>
                    <a:pt x="541730" y="147736"/>
                  </a:lnTo>
                  <a:close/>
                </a:path>
              </a:pathLst>
            </a:custGeom>
            <a:solidFill>
              <a:srgbClr val="FFFFFF"/>
            </a:solidFill>
            <a:ln w="7575" cap="flat">
              <a:noFill/>
              <a:prstDash val="solid"/>
              <a:round/>
            </a:ln>
          </p:spPr>
          <p:txBody>
            <a:bodyPr rtlCol="0" anchor="ctr"/>
            <a:lstStyle/>
            <a:p>
              <a:endParaRPr lang="en-GB"/>
            </a:p>
          </p:txBody>
        </p:sp>
        <p:sp>
          <p:nvSpPr>
            <p:cNvPr id="419" name="Freeform: Shape 418">
              <a:extLst>
                <a:ext uri="{FF2B5EF4-FFF2-40B4-BE49-F238E27FC236}">
                  <a16:creationId xmlns:a16="http://schemas.microsoft.com/office/drawing/2014/main" id="{2D0D98A2-ED13-4CBC-B245-999B7DB9E3A7}"/>
                </a:ext>
              </a:extLst>
            </p:cNvPr>
            <p:cNvSpPr/>
            <p:nvPr/>
          </p:nvSpPr>
          <p:spPr>
            <a:xfrm>
              <a:off x="1034214" y="1009326"/>
              <a:ext cx="130256" cy="138892"/>
            </a:xfrm>
            <a:custGeom>
              <a:avLst/>
              <a:gdLst>
                <a:gd name="connsiteX0" fmla="*/ 105674 w 130256"/>
                <a:gd name="connsiteY0" fmla="*/ 139016 h 138892"/>
                <a:gd name="connsiteX1" fmla="*/ 130424 w 130256"/>
                <a:gd name="connsiteY1" fmla="*/ 22548 h 138892"/>
                <a:gd name="connsiteX2" fmla="*/ 108015 w 130256"/>
                <a:gd name="connsiteY2" fmla="*/ 17790 h 138892"/>
                <a:gd name="connsiteX3" fmla="*/ 64368 w 130256"/>
                <a:gd name="connsiteY3" fmla="*/ 74328 h 138892"/>
                <a:gd name="connsiteX4" fmla="*/ 47334 w 130256"/>
                <a:gd name="connsiteY4" fmla="*/ 4890 h 138892"/>
                <a:gd name="connsiteX5" fmla="*/ 24917 w 130256"/>
                <a:gd name="connsiteY5" fmla="*/ 124 h 138892"/>
                <a:gd name="connsiteX6" fmla="*/ 167 w 130256"/>
                <a:gd name="connsiteY6" fmla="*/ 116592 h 138892"/>
                <a:gd name="connsiteX7" fmla="*/ 22903 w 130256"/>
                <a:gd name="connsiteY7" fmla="*/ 121426 h 138892"/>
                <a:gd name="connsiteX8" fmla="*/ 37330 w 130256"/>
                <a:gd name="connsiteY8" fmla="*/ 53539 h 138892"/>
                <a:gd name="connsiteX9" fmla="*/ 50351 w 130256"/>
                <a:gd name="connsiteY9" fmla="*/ 102469 h 138892"/>
                <a:gd name="connsiteX10" fmla="*/ 65729 w 130256"/>
                <a:gd name="connsiteY10" fmla="*/ 105737 h 138892"/>
                <a:gd name="connsiteX11" fmla="*/ 97366 w 130256"/>
                <a:gd name="connsiteY11" fmla="*/ 66301 h 138892"/>
                <a:gd name="connsiteX12" fmla="*/ 82931 w 130256"/>
                <a:gd name="connsiteY12" fmla="*/ 134182 h 138892"/>
                <a:gd name="connsiteX13" fmla="*/ 105674 w 130256"/>
                <a:gd name="connsiteY13" fmla="*/ 139016 h 13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256" h="138892">
                  <a:moveTo>
                    <a:pt x="105674" y="139016"/>
                  </a:moveTo>
                  <a:lnTo>
                    <a:pt x="130424" y="22548"/>
                  </a:lnTo>
                  <a:lnTo>
                    <a:pt x="108015" y="17790"/>
                  </a:lnTo>
                  <a:lnTo>
                    <a:pt x="64368" y="74328"/>
                  </a:lnTo>
                  <a:lnTo>
                    <a:pt x="47334" y="4890"/>
                  </a:lnTo>
                  <a:lnTo>
                    <a:pt x="24917" y="124"/>
                  </a:lnTo>
                  <a:lnTo>
                    <a:pt x="167" y="116592"/>
                  </a:lnTo>
                  <a:lnTo>
                    <a:pt x="22903" y="121426"/>
                  </a:lnTo>
                  <a:lnTo>
                    <a:pt x="37330" y="53539"/>
                  </a:lnTo>
                  <a:lnTo>
                    <a:pt x="50351" y="102469"/>
                  </a:lnTo>
                  <a:lnTo>
                    <a:pt x="65729" y="105737"/>
                  </a:lnTo>
                  <a:lnTo>
                    <a:pt x="97366" y="66301"/>
                  </a:lnTo>
                  <a:lnTo>
                    <a:pt x="82931" y="134182"/>
                  </a:lnTo>
                  <a:lnTo>
                    <a:pt x="105674" y="139016"/>
                  </a:lnTo>
                  <a:close/>
                </a:path>
              </a:pathLst>
            </a:custGeom>
            <a:solidFill>
              <a:srgbClr val="231F20"/>
            </a:solidFill>
            <a:ln w="7575" cap="flat">
              <a:noFill/>
              <a:prstDash val="solid"/>
              <a:round/>
            </a:ln>
          </p:spPr>
          <p:txBody>
            <a:bodyPr rtlCol="0" anchor="ctr"/>
            <a:lstStyle/>
            <a:p>
              <a:endParaRPr lang="en-GB"/>
            </a:p>
          </p:txBody>
        </p:sp>
        <p:sp>
          <p:nvSpPr>
            <p:cNvPr id="420" name="Freeform: Shape 419">
              <a:extLst>
                <a:ext uri="{FF2B5EF4-FFF2-40B4-BE49-F238E27FC236}">
                  <a16:creationId xmlns:a16="http://schemas.microsoft.com/office/drawing/2014/main" id="{CC11670B-3EF6-4180-B9C6-0243E6404D21}"/>
                </a:ext>
              </a:extLst>
            </p:cNvPr>
            <p:cNvSpPr/>
            <p:nvPr/>
          </p:nvSpPr>
          <p:spPr>
            <a:xfrm>
              <a:off x="1171016" y="1043637"/>
              <a:ext cx="94572" cy="120851"/>
            </a:xfrm>
            <a:custGeom>
              <a:avLst/>
              <a:gdLst>
                <a:gd name="connsiteX0" fmla="*/ 90566 w 94572"/>
                <a:gd name="connsiteY0" fmla="*/ 69711 h 120851"/>
                <a:gd name="connsiteX1" fmla="*/ 88605 w 94572"/>
                <a:gd name="connsiteY1" fmla="*/ 20226 h 120851"/>
                <a:gd name="connsiteX2" fmla="*/ 60130 w 94572"/>
                <a:gd name="connsiteY2" fmla="*/ 1352 h 120851"/>
                <a:gd name="connsiteX3" fmla="*/ 26282 w 94572"/>
                <a:gd name="connsiteY3" fmla="*/ 6977 h 120851"/>
                <a:gd name="connsiteX4" fmla="*/ 4526 w 94572"/>
                <a:gd name="connsiteY4" fmla="*/ 51422 h 120851"/>
                <a:gd name="connsiteX5" fmla="*/ 6320 w 94572"/>
                <a:gd name="connsiteY5" fmla="*/ 100869 h 120851"/>
                <a:gd name="connsiteX6" fmla="*/ 34955 w 94572"/>
                <a:gd name="connsiteY6" fmla="*/ 119781 h 120851"/>
                <a:gd name="connsiteX7" fmla="*/ 68644 w 94572"/>
                <a:gd name="connsiteY7" fmla="*/ 114118 h 120851"/>
                <a:gd name="connsiteX8" fmla="*/ 90566 w 94572"/>
                <a:gd name="connsiteY8" fmla="*/ 69711 h 120851"/>
                <a:gd name="connsiteX9" fmla="*/ 67831 w 94572"/>
                <a:gd name="connsiteY9" fmla="*/ 64876 h 120851"/>
                <a:gd name="connsiteX10" fmla="*/ 55182 w 94572"/>
                <a:gd name="connsiteY10" fmla="*/ 96209 h 120851"/>
                <a:gd name="connsiteX11" fmla="*/ 39272 w 94572"/>
                <a:gd name="connsiteY11" fmla="*/ 99493 h 120851"/>
                <a:gd name="connsiteX12" fmla="*/ 25901 w 94572"/>
                <a:gd name="connsiteY12" fmla="*/ 89984 h 120851"/>
                <a:gd name="connsiteX13" fmla="*/ 27262 w 94572"/>
                <a:gd name="connsiteY13" fmla="*/ 56249 h 120851"/>
                <a:gd name="connsiteX14" fmla="*/ 39774 w 94572"/>
                <a:gd name="connsiteY14" fmla="*/ 24718 h 120851"/>
                <a:gd name="connsiteX15" fmla="*/ 55820 w 94572"/>
                <a:gd name="connsiteY15" fmla="*/ 21632 h 120851"/>
                <a:gd name="connsiteX16" fmla="*/ 69054 w 94572"/>
                <a:gd name="connsiteY16" fmla="*/ 30944 h 120851"/>
                <a:gd name="connsiteX17" fmla="*/ 67831 w 94572"/>
                <a:gd name="connsiteY17" fmla="*/ 64876 h 120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4572" h="120851">
                  <a:moveTo>
                    <a:pt x="90566" y="69711"/>
                  </a:moveTo>
                  <a:cubicBezTo>
                    <a:pt x="95294" y="47462"/>
                    <a:pt x="97750" y="34304"/>
                    <a:pt x="88605" y="20226"/>
                  </a:cubicBezTo>
                  <a:cubicBezTo>
                    <a:pt x="82418" y="10701"/>
                    <a:pt x="73547" y="4202"/>
                    <a:pt x="60130" y="1352"/>
                  </a:cubicBezTo>
                  <a:cubicBezTo>
                    <a:pt x="46714" y="-1506"/>
                    <a:pt x="35798" y="789"/>
                    <a:pt x="26282" y="6977"/>
                  </a:cubicBezTo>
                  <a:cubicBezTo>
                    <a:pt x="12196" y="16121"/>
                    <a:pt x="9255" y="29173"/>
                    <a:pt x="4526" y="51422"/>
                  </a:cubicBezTo>
                  <a:cubicBezTo>
                    <a:pt x="-202" y="73663"/>
                    <a:pt x="-2824" y="86783"/>
                    <a:pt x="6320" y="100869"/>
                  </a:cubicBezTo>
                  <a:cubicBezTo>
                    <a:pt x="12508" y="110386"/>
                    <a:pt x="21546" y="116923"/>
                    <a:pt x="34955" y="119781"/>
                  </a:cubicBezTo>
                  <a:cubicBezTo>
                    <a:pt x="48371" y="122631"/>
                    <a:pt x="59127" y="120298"/>
                    <a:pt x="68644" y="114118"/>
                  </a:cubicBezTo>
                  <a:cubicBezTo>
                    <a:pt x="82729" y="104973"/>
                    <a:pt x="85838" y="91952"/>
                    <a:pt x="90566" y="69711"/>
                  </a:cubicBezTo>
                  <a:close/>
                  <a:moveTo>
                    <a:pt x="67831" y="64876"/>
                  </a:moveTo>
                  <a:cubicBezTo>
                    <a:pt x="63103" y="87118"/>
                    <a:pt x="60480" y="92203"/>
                    <a:pt x="55182" y="96209"/>
                  </a:cubicBezTo>
                  <a:cubicBezTo>
                    <a:pt x="51115" y="99272"/>
                    <a:pt x="45483" y="100815"/>
                    <a:pt x="39272" y="99493"/>
                  </a:cubicBezTo>
                  <a:cubicBezTo>
                    <a:pt x="33054" y="98170"/>
                    <a:pt x="28539" y="94476"/>
                    <a:pt x="25901" y="89984"/>
                  </a:cubicBezTo>
                  <a:cubicBezTo>
                    <a:pt x="22694" y="84176"/>
                    <a:pt x="22534" y="78498"/>
                    <a:pt x="27262" y="56249"/>
                  </a:cubicBezTo>
                  <a:cubicBezTo>
                    <a:pt x="31990" y="34007"/>
                    <a:pt x="34483" y="28724"/>
                    <a:pt x="39774" y="24718"/>
                  </a:cubicBezTo>
                  <a:cubicBezTo>
                    <a:pt x="44008" y="21685"/>
                    <a:pt x="49603" y="20310"/>
                    <a:pt x="55820" y="21632"/>
                  </a:cubicBezTo>
                  <a:cubicBezTo>
                    <a:pt x="62038" y="22955"/>
                    <a:pt x="66584" y="26482"/>
                    <a:pt x="69054" y="30944"/>
                  </a:cubicBezTo>
                  <a:cubicBezTo>
                    <a:pt x="72270" y="36751"/>
                    <a:pt x="72559" y="42627"/>
                    <a:pt x="67831" y="64876"/>
                  </a:cubicBezTo>
                  <a:close/>
                </a:path>
              </a:pathLst>
            </a:custGeom>
            <a:solidFill>
              <a:srgbClr val="231F20"/>
            </a:solidFill>
            <a:ln w="7575" cap="flat">
              <a:noFill/>
              <a:prstDash val="solid"/>
              <a:round/>
            </a:ln>
          </p:spPr>
          <p:txBody>
            <a:bodyPr rtlCol="0" anchor="ctr"/>
            <a:lstStyle/>
            <a:p>
              <a:endParaRPr lang="en-GB"/>
            </a:p>
          </p:txBody>
        </p:sp>
        <p:sp>
          <p:nvSpPr>
            <p:cNvPr id="421" name="Freeform: Shape 420">
              <a:extLst>
                <a:ext uri="{FF2B5EF4-FFF2-40B4-BE49-F238E27FC236}">
                  <a16:creationId xmlns:a16="http://schemas.microsoft.com/office/drawing/2014/main" id="{B2412901-A7D9-4BD9-B40B-9264C24DBC2F}"/>
                </a:ext>
              </a:extLst>
            </p:cNvPr>
            <p:cNvSpPr/>
            <p:nvPr/>
          </p:nvSpPr>
          <p:spPr>
            <a:xfrm>
              <a:off x="1274725" y="1065685"/>
              <a:ext cx="94828" cy="120805"/>
            </a:xfrm>
            <a:custGeom>
              <a:avLst/>
              <a:gdLst>
                <a:gd name="connsiteX0" fmla="*/ 85520 w 94828"/>
                <a:gd name="connsiteY0" fmla="*/ 92049 h 120805"/>
                <a:gd name="connsiteX1" fmla="*/ 62458 w 94828"/>
                <a:gd name="connsiteY1" fmla="*/ 87146 h 120805"/>
                <a:gd name="connsiteX2" fmla="*/ 39312 w 94828"/>
                <a:gd name="connsiteY2" fmla="*/ 99498 h 120805"/>
                <a:gd name="connsiteX3" fmla="*/ 26040 w 94828"/>
                <a:gd name="connsiteY3" fmla="*/ 90354 h 120805"/>
                <a:gd name="connsiteX4" fmla="*/ 27301 w 94828"/>
                <a:gd name="connsiteY4" fmla="*/ 56254 h 120805"/>
                <a:gd name="connsiteX5" fmla="*/ 40019 w 94828"/>
                <a:gd name="connsiteY5" fmla="*/ 24594 h 120805"/>
                <a:gd name="connsiteX6" fmla="*/ 55860 w 94828"/>
                <a:gd name="connsiteY6" fmla="*/ 21637 h 120805"/>
                <a:gd name="connsiteX7" fmla="*/ 71815 w 94828"/>
                <a:gd name="connsiteY7" fmla="*/ 42298 h 120805"/>
                <a:gd name="connsiteX8" fmla="*/ 95045 w 94828"/>
                <a:gd name="connsiteY8" fmla="*/ 47231 h 120805"/>
                <a:gd name="connsiteX9" fmla="*/ 60177 w 94828"/>
                <a:gd name="connsiteY9" fmla="*/ 1349 h 120805"/>
                <a:gd name="connsiteX10" fmla="*/ 26321 w 94828"/>
                <a:gd name="connsiteY10" fmla="*/ 6982 h 120805"/>
                <a:gd name="connsiteX11" fmla="*/ 4566 w 94828"/>
                <a:gd name="connsiteY11" fmla="*/ 51420 h 120805"/>
                <a:gd name="connsiteX12" fmla="*/ 6367 w 94828"/>
                <a:gd name="connsiteY12" fmla="*/ 100874 h 120805"/>
                <a:gd name="connsiteX13" fmla="*/ 35002 w 94828"/>
                <a:gd name="connsiteY13" fmla="*/ 119779 h 120805"/>
                <a:gd name="connsiteX14" fmla="*/ 85520 w 94828"/>
                <a:gd name="connsiteY14" fmla="*/ 92049 h 120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828" h="120805">
                  <a:moveTo>
                    <a:pt x="85520" y="92049"/>
                  </a:moveTo>
                  <a:lnTo>
                    <a:pt x="62458" y="87146"/>
                  </a:lnTo>
                  <a:cubicBezTo>
                    <a:pt x="58148" y="96154"/>
                    <a:pt x="50600" y="101900"/>
                    <a:pt x="39312" y="99498"/>
                  </a:cubicBezTo>
                  <a:cubicBezTo>
                    <a:pt x="33101" y="98175"/>
                    <a:pt x="28510" y="94808"/>
                    <a:pt x="26040" y="90354"/>
                  </a:cubicBezTo>
                  <a:cubicBezTo>
                    <a:pt x="22832" y="84539"/>
                    <a:pt x="22573" y="78503"/>
                    <a:pt x="27301" y="56254"/>
                  </a:cubicBezTo>
                  <a:cubicBezTo>
                    <a:pt x="32037" y="34012"/>
                    <a:pt x="34720" y="28600"/>
                    <a:pt x="40019" y="24594"/>
                  </a:cubicBezTo>
                  <a:cubicBezTo>
                    <a:pt x="44093" y="21531"/>
                    <a:pt x="49649" y="20315"/>
                    <a:pt x="55860" y="21637"/>
                  </a:cubicBezTo>
                  <a:cubicBezTo>
                    <a:pt x="67148" y="24032"/>
                    <a:pt x="71541" y="32317"/>
                    <a:pt x="71815" y="42298"/>
                  </a:cubicBezTo>
                  <a:lnTo>
                    <a:pt x="95045" y="47231"/>
                  </a:lnTo>
                  <a:cubicBezTo>
                    <a:pt x="95972" y="21957"/>
                    <a:pt x="81932" y="5979"/>
                    <a:pt x="60177" y="1349"/>
                  </a:cubicBezTo>
                  <a:cubicBezTo>
                    <a:pt x="46761" y="-1501"/>
                    <a:pt x="36005" y="832"/>
                    <a:pt x="26321" y="6982"/>
                  </a:cubicBezTo>
                  <a:cubicBezTo>
                    <a:pt x="12243" y="16126"/>
                    <a:pt x="9294" y="29178"/>
                    <a:pt x="4566" y="51420"/>
                  </a:cubicBezTo>
                  <a:cubicBezTo>
                    <a:pt x="-162" y="73669"/>
                    <a:pt x="-2777" y="86789"/>
                    <a:pt x="6367" y="100874"/>
                  </a:cubicBezTo>
                  <a:cubicBezTo>
                    <a:pt x="12714" y="110429"/>
                    <a:pt x="21585" y="116928"/>
                    <a:pt x="35002" y="119779"/>
                  </a:cubicBezTo>
                  <a:cubicBezTo>
                    <a:pt x="56597" y="124370"/>
                    <a:pt x="76087" y="115522"/>
                    <a:pt x="85520" y="92049"/>
                  </a:cubicBezTo>
                  <a:close/>
                </a:path>
              </a:pathLst>
            </a:custGeom>
            <a:solidFill>
              <a:srgbClr val="231F20"/>
            </a:solidFill>
            <a:ln w="7575" cap="flat">
              <a:noFill/>
              <a:prstDash val="solid"/>
              <a:round/>
            </a:ln>
          </p:spPr>
          <p:txBody>
            <a:bodyPr rtlCol="0" anchor="ctr"/>
            <a:lstStyle/>
            <a:p>
              <a:endParaRPr lang="en-GB"/>
            </a:p>
          </p:txBody>
        </p:sp>
        <p:sp>
          <p:nvSpPr>
            <p:cNvPr id="422" name="Freeform: Shape 421">
              <a:extLst>
                <a:ext uri="{FF2B5EF4-FFF2-40B4-BE49-F238E27FC236}">
                  <a16:creationId xmlns:a16="http://schemas.microsoft.com/office/drawing/2014/main" id="{8817990B-6F50-4BE0-8F0F-A6A444A8DAEC}"/>
                </a:ext>
              </a:extLst>
            </p:cNvPr>
            <p:cNvSpPr/>
            <p:nvPr/>
          </p:nvSpPr>
          <p:spPr>
            <a:xfrm>
              <a:off x="779181" y="876916"/>
              <a:ext cx="889997" cy="982522"/>
            </a:xfrm>
            <a:custGeom>
              <a:avLst/>
              <a:gdLst>
                <a:gd name="connsiteX0" fmla="*/ 27751 w 889997"/>
                <a:gd name="connsiteY0" fmla="*/ 982767 h 982522"/>
                <a:gd name="connsiteX1" fmla="*/ 225485 w 889997"/>
                <a:gd name="connsiteY1" fmla="*/ 52521 h 982522"/>
                <a:gd name="connsiteX2" fmla="*/ 238332 w 889997"/>
                <a:gd name="connsiteY2" fmla="*/ 32286 h 982522"/>
                <a:gd name="connsiteX3" fmla="*/ 253466 w 889997"/>
                <a:gd name="connsiteY3" fmla="*/ 27201 h 982522"/>
                <a:gd name="connsiteX4" fmla="*/ 258392 w 889997"/>
                <a:gd name="connsiteY4" fmla="*/ 27717 h 982522"/>
                <a:gd name="connsiteX5" fmla="*/ 691122 w 889997"/>
                <a:gd name="connsiteY5" fmla="*/ 119694 h 982522"/>
                <a:gd name="connsiteX6" fmla="*/ 861521 w 889997"/>
                <a:gd name="connsiteY6" fmla="*/ 376088 h 982522"/>
                <a:gd name="connsiteX7" fmla="*/ 732572 w 889997"/>
                <a:gd name="connsiteY7" fmla="*/ 982767 h 982522"/>
                <a:gd name="connsiteX8" fmla="*/ 760104 w 889997"/>
                <a:gd name="connsiteY8" fmla="*/ 982767 h 982522"/>
                <a:gd name="connsiteX9" fmla="*/ 890216 w 889997"/>
                <a:gd name="connsiteY9" fmla="*/ 370615 h 982522"/>
                <a:gd name="connsiteX10" fmla="*/ 707465 w 889997"/>
                <a:gd name="connsiteY10" fmla="*/ 95628 h 982522"/>
                <a:gd name="connsiteX11" fmla="*/ 263994 w 889997"/>
                <a:gd name="connsiteY11" fmla="*/ 1379 h 982522"/>
                <a:gd name="connsiteX12" fmla="*/ 222597 w 889997"/>
                <a:gd name="connsiteY12" fmla="*/ 10424 h 982522"/>
                <a:gd name="connsiteX13" fmla="*/ 199139 w 889997"/>
                <a:gd name="connsiteY13" fmla="*/ 46926 h 982522"/>
                <a:gd name="connsiteX14" fmla="*/ 219 w 889997"/>
                <a:gd name="connsiteY14" fmla="*/ 982767 h 982522"/>
                <a:gd name="connsiteX15" fmla="*/ 27751 w 889997"/>
                <a:gd name="connsiteY15" fmla="*/ 982767 h 982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9997" h="982522">
                  <a:moveTo>
                    <a:pt x="27751" y="982767"/>
                  </a:moveTo>
                  <a:lnTo>
                    <a:pt x="225485" y="52521"/>
                  </a:lnTo>
                  <a:cubicBezTo>
                    <a:pt x="227264" y="44152"/>
                    <a:pt x="231825" y="36968"/>
                    <a:pt x="238332" y="32286"/>
                  </a:cubicBezTo>
                  <a:cubicBezTo>
                    <a:pt x="242984" y="28934"/>
                    <a:pt x="248221" y="27201"/>
                    <a:pt x="253466" y="27201"/>
                  </a:cubicBezTo>
                  <a:cubicBezTo>
                    <a:pt x="255115" y="27201"/>
                    <a:pt x="256765" y="27368"/>
                    <a:pt x="258392" y="27717"/>
                  </a:cubicBezTo>
                  <a:lnTo>
                    <a:pt x="691122" y="119694"/>
                  </a:lnTo>
                  <a:lnTo>
                    <a:pt x="861521" y="376088"/>
                  </a:lnTo>
                  <a:lnTo>
                    <a:pt x="732572" y="982767"/>
                  </a:lnTo>
                  <a:lnTo>
                    <a:pt x="760104" y="982767"/>
                  </a:lnTo>
                  <a:lnTo>
                    <a:pt x="890216" y="370615"/>
                  </a:lnTo>
                  <a:lnTo>
                    <a:pt x="707465" y="95628"/>
                  </a:lnTo>
                  <a:lnTo>
                    <a:pt x="263994" y="1379"/>
                  </a:lnTo>
                  <a:cubicBezTo>
                    <a:pt x="249642" y="-1700"/>
                    <a:pt x="234949" y="1546"/>
                    <a:pt x="222597" y="10424"/>
                  </a:cubicBezTo>
                  <a:cubicBezTo>
                    <a:pt x="210647" y="19037"/>
                    <a:pt x="202309" y="31997"/>
                    <a:pt x="199139" y="46926"/>
                  </a:cubicBezTo>
                  <a:lnTo>
                    <a:pt x="219" y="982767"/>
                  </a:lnTo>
                  <a:lnTo>
                    <a:pt x="27751" y="982767"/>
                  </a:lnTo>
                  <a:close/>
                </a:path>
              </a:pathLst>
            </a:custGeom>
            <a:solidFill>
              <a:srgbClr val="231F20"/>
            </a:solidFill>
            <a:ln w="7575" cap="flat">
              <a:noFill/>
              <a:prstDash val="solid"/>
              <a:round/>
            </a:ln>
          </p:spPr>
          <p:txBody>
            <a:bodyPr rtlCol="0" anchor="ctr"/>
            <a:lstStyle/>
            <a:p>
              <a:endParaRPr lang="en-GB"/>
            </a:p>
          </p:txBody>
        </p:sp>
        <p:sp>
          <p:nvSpPr>
            <p:cNvPr id="423" name="Freeform: Shape 422">
              <a:extLst>
                <a:ext uri="{FF2B5EF4-FFF2-40B4-BE49-F238E27FC236}">
                  <a16:creationId xmlns:a16="http://schemas.microsoft.com/office/drawing/2014/main" id="{67A498E4-936F-4803-A7E8-E950CDC6FD15}"/>
                </a:ext>
              </a:extLst>
            </p:cNvPr>
            <p:cNvSpPr/>
            <p:nvPr/>
          </p:nvSpPr>
          <p:spPr>
            <a:xfrm>
              <a:off x="916331" y="1589178"/>
              <a:ext cx="277718" cy="210027"/>
            </a:xfrm>
            <a:custGeom>
              <a:avLst/>
              <a:gdLst>
                <a:gd name="connsiteX0" fmla="*/ 5342 w 277718"/>
                <a:gd name="connsiteY0" fmla="*/ 197311 h 210027"/>
                <a:gd name="connsiteX1" fmla="*/ 17094 w 277718"/>
                <a:gd name="connsiteY1" fmla="*/ 191374 h 210027"/>
                <a:gd name="connsiteX2" fmla="*/ 30792 w 277718"/>
                <a:gd name="connsiteY2" fmla="*/ 177365 h 210027"/>
                <a:gd name="connsiteX3" fmla="*/ 65074 w 277718"/>
                <a:gd name="connsiteY3" fmla="*/ 130388 h 210027"/>
                <a:gd name="connsiteX4" fmla="*/ 94164 w 277718"/>
                <a:gd name="connsiteY4" fmla="*/ 73401 h 210027"/>
                <a:gd name="connsiteX5" fmla="*/ 100732 w 277718"/>
                <a:gd name="connsiteY5" fmla="*/ 24228 h 210027"/>
                <a:gd name="connsiteX6" fmla="*/ 66526 w 277718"/>
                <a:gd name="connsiteY6" fmla="*/ 428 h 210027"/>
                <a:gd name="connsiteX7" fmla="*/ 29857 w 277718"/>
                <a:gd name="connsiteY7" fmla="*/ 17812 h 210027"/>
                <a:gd name="connsiteX8" fmla="*/ 2613 w 277718"/>
                <a:gd name="connsiteY8" fmla="*/ 111719 h 210027"/>
                <a:gd name="connsiteX9" fmla="*/ 26109 w 277718"/>
                <a:gd name="connsiteY9" fmla="*/ 150289 h 210027"/>
                <a:gd name="connsiteX10" fmla="*/ 84070 w 277718"/>
                <a:gd name="connsiteY10" fmla="*/ 157244 h 210027"/>
                <a:gd name="connsiteX11" fmla="*/ 103506 w 277718"/>
                <a:gd name="connsiteY11" fmla="*/ 152105 h 210027"/>
                <a:gd name="connsiteX12" fmla="*/ 100641 w 277718"/>
                <a:gd name="connsiteY12" fmla="*/ 141722 h 210027"/>
                <a:gd name="connsiteX13" fmla="*/ 92576 w 277718"/>
                <a:gd name="connsiteY13" fmla="*/ 156902 h 210027"/>
                <a:gd name="connsiteX14" fmla="*/ 89687 w 277718"/>
                <a:gd name="connsiteY14" fmla="*/ 181941 h 210027"/>
                <a:gd name="connsiteX15" fmla="*/ 92461 w 277718"/>
                <a:gd name="connsiteY15" fmla="*/ 204433 h 210027"/>
                <a:gd name="connsiteX16" fmla="*/ 108493 w 277718"/>
                <a:gd name="connsiteY16" fmla="*/ 207428 h 210027"/>
                <a:gd name="connsiteX17" fmla="*/ 118283 w 277718"/>
                <a:gd name="connsiteY17" fmla="*/ 194947 h 210027"/>
                <a:gd name="connsiteX18" fmla="*/ 131616 w 277718"/>
                <a:gd name="connsiteY18" fmla="*/ 168593 h 210027"/>
                <a:gd name="connsiteX19" fmla="*/ 121772 w 277718"/>
                <a:gd name="connsiteY19" fmla="*/ 164443 h 210027"/>
                <a:gd name="connsiteX20" fmla="*/ 118907 w 277718"/>
                <a:gd name="connsiteY20" fmla="*/ 189474 h 210027"/>
                <a:gd name="connsiteX21" fmla="*/ 126820 w 277718"/>
                <a:gd name="connsiteY21" fmla="*/ 192682 h 210027"/>
                <a:gd name="connsiteX22" fmla="*/ 132589 w 277718"/>
                <a:gd name="connsiteY22" fmla="*/ 186973 h 210027"/>
                <a:gd name="connsiteX23" fmla="*/ 132825 w 277718"/>
                <a:gd name="connsiteY23" fmla="*/ 186638 h 210027"/>
                <a:gd name="connsiteX24" fmla="*/ 133501 w 277718"/>
                <a:gd name="connsiteY24" fmla="*/ 185840 h 210027"/>
                <a:gd name="connsiteX25" fmla="*/ 136192 w 277718"/>
                <a:gd name="connsiteY25" fmla="*/ 182876 h 210027"/>
                <a:gd name="connsiteX26" fmla="*/ 148385 w 277718"/>
                <a:gd name="connsiteY26" fmla="*/ 170919 h 210027"/>
                <a:gd name="connsiteX27" fmla="*/ 139385 w 277718"/>
                <a:gd name="connsiteY27" fmla="*/ 168540 h 210027"/>
                <a:gd name="connsiteX28" fmla="*/ 150452 w 277718"/>
                <a:gd name="connsiteY28" fmla="*/ 189937 h 210027"/>
                <a:gd name="connsiteX29" fmla="*/ 155690 w 277718"/>
                <a:gd name="connsiteY29" fmla="*/ 191329 h 210027"/>
                <a:gd name="connsiteX30" fmla="*/ 164363 w 277718"/>
                <a:gd name="connsiteY30" fmla="*/ 187687 h 210027"/>
                <a:gd name="connsiteX31" fmla="*/ 179505 w 277718"/>
                <a:gd name="connsiteY31" fmla="*/ 176171 h 210027"/>
                <a:gd name="connsiteX32" fmla="*/ 183435 w 277718"/>
                <a:gd name="connsiteY32" fmla="*/ 173237 h 210027"/>
                <a:gd name="connsiteX33" fmla="*/ 180364 w 277718"/>
                <a:gd name="connsiteY33" fmla="*/ 171010 h 210027"/>
                <a:gd name="connsiteX34" fmla="*/ 179740 w 277718"/>
                <a:gd name="connsiteY34" fmla="*/ 170060 h 210027"/>
                <a:gd name="connsiteX35" fmla="*/ 180295 w 277718"/>
                <a:gd name="connsiteY35" fmla="*/ 172401 h 210027"/>
                <a:gd name="connsiteX36" fmla="*/ 182674 w 277718"/>
                <a:gd name="connsiteY36" fmla="*/ 179235 h 210027"/>
                <a:gd name="connsiteX37" fmla="*/ 202704 w 277718"/>
                <a:gd name="connsiteY37" fmla="*/ 180155 h 210027"/>
                <a:gd name="connsiteX38" fmla="*/ 194601 w 277718"/>
                <a:gd name="connsiteY38" fmla="*/ 175502 h 210027"/>
                <a:gd name="connsiteX39" fmla="*/ 200864 w 277718"/>
                <a:gd name="connsiteY39" fmla="*/ 196969 h 210027"/>
                <a:gd name="connsiteX40" fmla="*/ 217124 w 277718"/>
                <a:gd name="connsiteY40" fmla="*/ 198542 h 210027"/>
                <a:gd name="connsiteX41" fmla="*/ 231658 w 277718"/>
                <a:gd name="connsiteY41" fmla="*/ 181781 h 210027"/>
                <a:gd name="connsiteX42" fmla="*/ 243166 w 277718"/>
                <a:gd name="connsiteY42" fmla="*/ 149308 h 210027"/>
                <a:gd name="connsiteX43" fmla="*/ 246921 w 277718"/>
                <a:gd name="connsiteY43" fmla="*/ 96144 h 210027"/>
                <a:gd name="connsiteX44" fmla="*/ 238818 w 277718"/>
                <a:gd name="connsiteY44" fmla="*/ 91500 h 210027"/>
                <a:gd name="connsiteX45" fmla="*/ 208595 w 277718"/>
                <a:gd name="connsiteY45" fmla="*/ 141904 h 210027"/>
                <a:gd name="connsiteX46" fmla="*/ 225713 w 277718"/>
                <a:gd name="connsiteY46" fmla="*/ 200359 h 210027"/>
                <a:gd name="connsiteX47" fmla="*/ 272682 w 277718"/>
                <a:gd name="connsiteY47" fmla="*/ 210119 h 210027"/>
                <a:gd name="connsiteX48" fmla="*/ 272682 w 277718"/>
                <a:gd name="connsiteY48" fmla="*/ 199348 h 210027"/>
                <a:gd name="connsiteX49" fmla="*/ 219093 w 277718"/>
                <a:gd name="connsiteY49" fmla="*/ 173519 h 210027"/>
                <a:gd name="connsiteX50" fmla="*/ 228199 w 277718"/>
                <a:gd name="connsiteY50" fmla="*/ 120134 h 210027"/>
                <a:gd name="connsiteX51" fmla="*/ 244253 w 277718"/>
                <a:gd name="connsiteY51" fmla="*/ 100804 h 210027"/>
                <a:gd name="connsiteX52" fmla="*/ 236150 w 277718"/>
                <a:gd name="connsiteY52" fmla="*/ 96144 h 210027"/>
                <a:gd name="connsiteX53" fmla="*/ 226040 w 277718"/>
                <a:gd name="connsiteY53" fmla="*/ 168707 h 210027"/>
                <a:gd name="connsiteX54" fmla="*/ 215185 w 277718"/>
                <a:gd name="connsiteY54" fmla="*/ 186448 h 210027"/>
                <a:gd name="connsiteX55" fmla="*/ 213125 w 277718"/>
                <a:gd name="connsiteY55" fmla="*/ 188326 h 210027"/>
                <a:gd name="connsiteX56" fmla="*/ 211689 w 277718"/>
                <a:gd name="connsiteY56" fmla="*/ 189246 h 210027"/>
                <a:gd name="connsiteX57" fmla="*/ 210967 w 277718"/>
                <a:gd name="connsiteY57" fmla="*/ 189626 h 210027"/>
                <a:gd name="connsiteX58" fmla="*/ 209811 w 277718"/>
                <a:gd name="connsiteY58" fmla="*/ 189968 h 210027"/>
                <a:gd name="connsiteX59" fmla="*/ 209560 w 277718"/>
                <a:gd name="connsiteY59" fmla="*/ 189960 h 210027"/>
                <a:gd name="connsiteX60" fmla="*/ 209196 w 277718"/>
                <a:gd name="connsiteY60" fmla="*/ 189907 h 210027"/>
                <a:gd name="connsiteX61" fmla="*/ 208770 w 277718"/>
                <a:gd name="connsiteY61" fmla="*/ 189633 h 210027"/>
                <a:gd name="connsiteX62" fmla="*/ 208253 w 277718"/>
                <a:gd name="connsiteY62" fmla="*/ 189109 h 210027"/>
                <a:gd name="connsiteX63" fmla="*/ 206938 w 277718"/>
                <a:gd name="connsiteY63" fmla="*/ 186471 h 210027"/>
                <a:gd name="connsiteX64" fmla="*/ 205380 w 277718"/>
                <a:gd name="connsiteY64" fmla="*/ 175502 h 210027"/>
                <a:gd name="connsiteX65" fmla="*/ 197269 w 277718"/>
                <a:gd name="connsiteY65" fmla="*/ 170850 h 210027"/>
                <a:gd name="connsiteX66" fmla="*/ 191766 w 277718"/>
                <a:gd name="connsiteY66" fmla="*/ 173435 h 210027"/>
                <a:gd name="connsiteX67" fmla="*/ 191735 w 277718"/>
                <a:gd name="connsiteY67" fmla="*/ 173503 h 210027"/>
                <a:gd name="connsiteX68" fmla="*/ 191294 w 277718"/>
                <a:gd name="connsiteY68" fmla="*/ 172158 h 210027"/>
                <a:gd name="connsiteX69" fmla="*/ 190572 w 277718"/>
                <a:gd name="connsiteY69" fmla="*/ 169034 h 210027"/>
                <a:gd name="connsiteX70" fmla="*/ 187783 w 277718"/>
                <a:gd name="connsiteY70" fmla="*/ 163226 h 210027"/>
                <a:gd name="connsiteX71" fmla="*/ 175309 w 277718"/>
                <a:gd name="connsiteY71" fmla="*/ 165932 h 210027"/>
                <a:gd name="connsiteX72" fmla="*/ 159308 w 277718"/>
                <a:gd name="connsiteY72" fmla="*/ 178117 h 210027"/>
                <a:gd name="connsiteX73" fmla="*/ 157651 w 277718"/>
                <a:gd name="connsiteY73" fmla="*/ 179204 h 210027"/>
                <a:gd name="connsiteX74" fmla="*/ 152831 w 277718"/>
                <a:gd name="connsiteY74" fmla="*/ 180937 h 210027"/>
                <a:gd name="connsiteX75" fmla="*/ 158069 w 277718"/>
                <a:gd name="connsiteY75" fmla="*/ 182321 h 210027"/>
                <a:gd name="connsiteX76" fmla="*/ 149776 w 277718"/>
                <a:gd name="connsiteY76" fmla="*/ 165681 h 210027"/>
                <a:gd name="connsiteX77" fmla="*/ 140768 w 277718"/>
                <a:gd name="connsiteY77" fmla="*/ 163295 h 210027"/>
                <a:gd name="connsiteX78" fmla="*/ 123825 w 277718"/>
                <a:gd name="connsiteY78" fmla="*/ 180808 h 210027"/>
                <a:gd name="connsiteX79" fmla="*/ 122684 w 277718"/>
                <a:gd name="connsiteY79" fmla="*/ 182450 h 210027"/>
                <a:gd name="connsiteX80" fmla="*/ 122282 w 277718"/>
                <a:gd name="connsiteY80" fmla="*/ 182739 h 210027"/>
                <a:gd name="connsiteX81" fmla="*/ 122502 w 277718"/>
                <a:gd name="connsiteY81" fmla="*/ 182579 h 210027"/>
                <a:gd name="connsiteX82" fmla="*/ 121385 w 277718"/>
                <a:gd name="connsiteY82" fmla="*/ 183377 h 210027"/>
                <a:gd name="connsiteX83" fmla="*/ 129298 w 277718"/>
                <a:gd name="connsiteY83" fmla="*/ 186608 h 210027"/>
                <a:gd name="connsiteX84" fmla="*/ 132163 w 277718"/>
                <a:gd name="connsiteY84" fmla="*/ 167308 h 210027"/>
                <a:gd name="connsiteX85" fmla="*/ 122320 w 277718"/>
                <a:gd name="connsiteY85" fmla="*/ 163158 h 210027"/>
                <a:gd name="connsiteX86" fmla="*/ 104114 w 277718"/>
                <a:gd name="connsiteY86" fmla="*/ 196596 h 210027"/>
                <a:gd name="connsiteX87" fmla="*/ 101203 w 277718"/>
                <a:gd name="connsiteY87" fmla="*/ 199546 h 210027"/>
                <a:gd name="connsiteX88" fmla="*/ 100701 w 277718"/>
                <a:gd name="connsiteY88" fmla="*/ 199819 h 210027"/>
                <a:gd name="connsiteX89" fmla="*/ 100276 w 277718"/>
                <a:gd name="connsiteY89" fmla="*/ 199926 h 210027"/>
                <a:gd name="connsiteX90" fmla="*/ 102655 w 277718"/>
                <a:gd name="connsiteY90" fmla="*/ 200511 h 210027"/>
                <a:gd name="connsiteX91" fmla="*/ 102039 w 277718"/>
                <a:gd name="connsiteY91" fmla="*/ 199637 h 210027"/>
                <a:gd name="connsiteX92" fmla="*/ 100732 w 277718"/>
                <a:gd name="connsiteY92" fmla="*/ 193563 h 210027"/>
                <a:gd name="connsiteX93" fmla="*/ 100413 w 277718"/>
                <a:gd name="connsiteY93" fmla="*/ 183803 h 210027"/>
                <a:gd name="connsiteX94" fmla="*/ 102351 w 277718"/>
                <a:gd name="connsiteY94" fmla="*/ 162998 h 210027"/>
                <a:gd name="connsiteX95" fmla="*/ 104411 w 277718"/>
                <a:gd name="connsiteY95" fmla="*/ 153801 h 210027"/>
                <a:gd name="connsiteX96" fmla="*/ 105004 w 277718"/>
                <a:gd name="connsiteY96" fmla="*/ 151999 h 210027"/>
                <a:gd name="connsiteX97" fmla="*/ 105179 w 277718"/>
                <a:gd name="connsiteY97" fmla="*/ 151543 h 210027"/>
                <a:gd name="connsiteX98" fmla="*/ 105718 w 277718"/>
                <a:gd name="connsiteY98" fmla="*/ 150578 h 210027"/>
                <a:gd name="connsiteX99" fmla="*/ 103506 w 277718"/>
                <a:gd name="connsiteY99" fmla="*/ 152105 h 210027"/>
                <a:gd name="connsiteX100" fmla="*/ 100641 w 277718"/>
                <a:gd name="connsiteY100" fmla="*/ 141722 h 210027"/>
                <a:gd name="connsiteX101" fmla="*/ 40354 w 277718"/>
                <a:gd name="connsiteY101" fmla="*/ 145523 h 210027"/>
                <a:gd name="connsiteX102" fmla="*/ 15331 w 277718"/>
                <a:gd name="connsiteY102" fmla="*/ 118431 h 210027"/>
                <a:gd name="connsiteX103" fmla="*/ 31423 w 277718"/>
                <a:gd name="connsiteY103" fmla="*/ 33137 h 210027"/>
                <a:gd name="connsiteX104" fmla="*/ 58658 w 277718"/>
                <a:gd name="connsiteY104" fmla="*/ 11640 h 210027"/>
                <a:gd name="connsiteX105" fmla="*/ 77578 w 277718"/>
                <a:gd name="connsiteY105" fmla="*/ 13229 h 210027"/>
                <a:gd name="connsiteX106" fmla="*/ 88653 w 277718"/>
                <a:gd name="connsiteY106" fmla="*/ 22571 h 210027"/>
                <a:gd name="connsiteX107" fmla="*/ 91017 w 277718"/>
                <a:gd name="connsiteY107" fmla="*/ 30172 h 210027"/>
                <a:gd name="connsiteX108" fmla="*/ 91367 w 277718"/>
                <a:gd name="connsiteY108" fmla="*/ 38944 h 210027"/>
                <a:gd name="connsiteX109" fmla="*/ 86897 w 277718"/>
                <a:gd name="connsiteY109" fmla="*/ 61444 h 210027"/>
                <a:gd name="connsiteX110" fmla="*/ 62565 w 277718"/>
                <a:gd name="connsiteY110" fmla="*/ 113757 h 210027"/>
                <a:gd name="connsiteX111" fmla="*/ 30982 w 277718"/>
                <a:gd name="connsiteY111" fmla="*/ 160292 h 210027"/>
                <a:gd name="connsiteX112" fmla="*/ 16456 w 277718"/>
                <a:gd name="connsiteY112" fmla="*/ 177152 h 210027"/>
                <a:gd name="connsiteX113" fmla="*/ 10412 w 277718"/>
                <a:gd name="connsiteY113" fmla="*/ 182959 h 210027"/>
                <a:gd name="connsiteX114" fmla="*/ 8672 w 277718"/>
                <a:gd name="connsiteY114" fmla="*/ 184426 h 210027"/>
                <a:gd name="connsiteX115" fmla="*/ 6331 w 277718"/>
                <a:gd name="connsiteY115" fmla="*/ 186007 h 210027"/>
                <a:gd name="connsiteX116" fmla="*/ 5411 w 277718"/>
                <a:gd name="connsiteY116" fmla="*/ 186509 h 210027"/>
                <a:gd name="connsiteX117" fmla="*/ 5646 w 277718"/>
                <a:gd name="connsiteY117" fmla="*/ 186426 h 210027"/>
                <a:gd name="connsiteX118" fmla="*/ 4894 w 277718"/>
                <a:gd name="connsiteY118" fmla="*/ 186646 h 210027"/>
                <a:gd name="connsiteX119" fmla="*/ 5342 w 277718"/>
                <a:gd name="connsiteY119" fmla="*/ 186540 h 210027"/>
                <a:gd name="connsiteX120" fmla="*/ 5342 w 277718"/>
                <a:gd name="connsiteY120" fmla="*/ 197311 h 210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277718" h="210027">
                  <a:moveTo>
                    <a:pt x="5342" y="197311"/>
                  </a:moveTo>
                  <a:cubicBezTo>
                    <a:pt x="9774" y="197516"/>
                    <a:pt x="13932" y="194012"/>
                    <a:pt x="17094" y="191374"/>
                  </a:cubicBezTo>
                  <a:cubicBezTo>
                    <a:pt x="22103" y="187186"/>
                    <a:pt x="26535" y="182298"/>
                    <a:pt x="30792" y="177365"/>
                  </a:cubicBezTo>
                  <a:cubicBezTo>
                    <a:pt x="43471" y="162709"/>
                    <a:pt x="54774" y="146785"/>
                    <a:pt x="65074" y="130388"/>
                  </a:cubicBezTo>
                  <a:cubicBezTo>
                    <a:pt x="76415" y="112335"/>
                    <a:pt x="86684" y="93400"/>
                    <a:pt x="94164" y="73401"/>
                  </a:cubicBezTo>
                  <a:cubicBezTo>
                    <a:pt x="99804" y="58320"/>
                    <a:pt x="105049" y="40335"/>
                    <a:pt x="100732" y="24228"/>
                  </a:cubicBezTo>
                  <a:cubicBezTo>
                    <a:pt x="96460" y="8288"/>
                    <a:pt x="82063" y="1203"/>
                    <a:pt x="66526" y="428"/>
                  </a:cubicBezTo>
                  <a:cubicBezTo>
                    <a:pt x="51977" y="-294"/>
                    <a:pt x="39374" y="7284"/>
                    <a:pt x="29857" y="17812"/>
                  </a:cubicBezTo>
                  <a:cubicBezTo>
                    <a:pt x="7972" y="42015"/>
                    <a:pt x="-2890" y="79596"/>
                    <a:pt x="2613" y="111719"/>
                  </a:cubicBezTo>
                  <a:cubicBezTo>
                    <a:pt x="5251" y="127105"/>
                    <a:pt x="12944" y="141486"/>
                    <a:pt x="26109" y="150289"/>
                  </a:cubicBezTo>
                  <a:cubicBezTo>
                    <a:pt x="42992" y="161592"/>
                    <a:pt x="64937" y="161045"/>
                    <a:pt x="84070" y="157244"/>
                  </a:cubicBezTo>
                  <a:cubicBezTo>
                    <a:pt x="90652" y="155944"/>
                    <a:pt x="97121" y="154158"/>
                    <a:pt x="103506" y="152105"/>
                  </a:cubicBezTo>
                  <a:cubicBezTo>
                    <a:pt x="102556" y="148647"/>
                    <a:pt x="101598" y="145181"/>
                    <a:pt x="100641" y="141722"/>
                  </a:cubicBezTo>
                  <a:cubicBezTo>
                    <a:pt x="94894" y="144018"/>
                    <a:pt x="93678" y="151482"/>
                    <a:pt x="92576" y="156902"/>
                  </a:cubicBezTo>
                  <a:cubicBezTo>
                    <a:pt x="90896" y="165111"/>
                    <a:pt x="89961" y="173556"/>
                    <a:pt x="89687" y="181941"/>
                  </a:cubicBezTo>
                  <a:cubicBezTo>
                    <a:pt x="89451" y="189200"/>
                    <a:pt x="89231" y="197729"/>
                    <a:pt x="92461" y="204433"/>
                  </a:cubicBezTo>
                  <a:cubicBezTo>
                    <a:pt x="95745" y="211252"/>
                    <a:pt x="102883" y="212035"/>
                    <a:pt x="108493" y="207428"/>
                  </a:cubicBezTo>
                  <a:cubicBezTo>
                    <a:pt x="112567" y="204099"/>
                    <a:pt x="115570" y="199401"/>
                    <a:pt x="118283" y="194947"/>
                  </a:cubicBezTo>
                  <a:cubicBezTo>
                    <a:pt x="123399" y="186540"/>
                    <a:pt x="127587" y="177562"/>
                    <a:pt x="131616" y="168593"/>
                  </a:cubicBezTo>
                  <a:cubicBezTo>
                    <a:pt x="128340" y="167209"/>
                    <a:pt x="125056" y="165818"/>
                    <a:pt x="121772" y="164443"/>
                  </a:cubicBezTo>
                  <a:cubicBezTo>
                    <a:pt x="119287" y="172599"/>
                    <a:pt x="117516" y="180953"/>
                    <a:pt x="118907" y="189474"/>
                  </a:cubicBezTo>
                  <a:cubicBezTo>
                    <a:pt x="119446" y="192742"/>
                    <a:pt x="124167" y="194551"/>
                    <a:pt x="126820" y="192682"/>
                  </a:cubicBezTo>
                  <a:cubicBezTo>
                    <a:pt x="129275" y="190956"/>
                    <a:pt x="130826" y="189329"/>
                    <a:pt x="132589" y="186973"/>
                  </a:cubicBezTo>
                  <a:cubicBezTo>
                    <a:pt x="132688" y="186836"/>
                    <a:pt x="133334" y="185985"/>
                    <a:pt x="132825" y="186638"/>
                  </a:cubicBezTo>
                  <a:cubicBezTo>
                    <a:pt x="132277" y="187361"/>
                    <a:pt x="133402" y="185970"/>
                    <a:pt x="133501" y="185840"/>
                  </a:cubicBezTo>
                  <a:cubicBezTo>
                    <a:pt x="134391" y="184844"/>
                    <a:pt x="135280" y="183856"/>
                    <a:pt x="136192" y="182876"/>
                  </a:cubicBezTo>
                  <a:cubicBezTo>
                    <a:pt x="140107" y="178733"/>
                    <a:pt x="144250" y="174818"/>
                    <a:pt x="148385" y="170919"/>
                  </a:cubicBezTo>
                  <a:cubicBezTo>
                    <a:pt x="145390" y="170128"/>
                    <a:pt x="142387" y="169330"/>
                    <a:pt x="139385" y="168540"/>
                  </a:cubicBezTo>
                  <a:cubicBezTo>
                    <a:pt x="142304" y="176187"/>
                    <a:pt x="145207" y="183560"/>
                    <a:pt x="150452" y="189937"/>
                  </a:cubicBezTo>
                  <a:cubicBezTo>
                    <a:pt x="151562" y="191290"/>
                    <a:pt x="154063" y="191929"/>
                    <a:pt x="155690" y="191329"/>
                  </a:cubicBezTo>
                  <a:cubicBezTo>
                    <a:pt x="158624" y="190234"/>
                    <a:pt x="161725" y="189405"/>
                    <a:pt x="164363" y="187687"/>
                  </a:cubicBezTo>
                  <a:cubicBezTo>
                    <a:pt x="169638" y="184259"/>
                    <a:pt x="174473" y="179926"/>
                    <a:pt x="179505" y="176171"/>
                  </a:cubicBezTo>
                  <a:cubicBezTo>
                    <a:pt x="180607" y="175335"/>
                    <a:pt x="182697" y="174385"/>
                    <a:pt x="183435" y="173237"/>
                  </a:cubicBezTo>
                  <a:cubicBezTo>
                    <a:pt x="185289" y="172181"/>
                    <a:pt x="184263" y="171443"/>
                    <a:pt x="180364" y="171010"/>
                  </a:cubicBezTo>
                  <a:cubicBezTo>
                    <a:pt x="180060" y="170752"/>
                    <a:pt x="179854" y="170440"/>
                    <a:pt x="179740" y="170060"/>
                  </a:cubicBezTo>
                  <a:cubicBezTo>
                    <a:pt x="179854" y="169870"/>
                    <a:pt x="180098" y="171557"/>
                    <a:pt x="180295" y="172401"/>
                  </a:cubicBezTo>
                  <a:cubicBezTo>
                    <a:pt x="180835" y="174758"/>
                    <a:pt x="181382" y="177152"/>
                    <a:pt x="182674" y="179235"/>
                  </a:cubicBezTo>
                  <a:cubicBezTo>
                    <a:pt x="187433" y="186920"/>
                    <a:pt x="196425" y="183986"/>
                    <a:pt x="202704" y="180155"/>
                  </a:cubicBezTo>
                  <a:cubicBezTo>
                    <a:pt x="200005" y="178596"/>
                    <a:pt x="197307" y="177053"/>
                    <a:pt x="194601" y="175502"/>
                  </a:cubicBezTo>
                  <a:cubicBezTo>
                    <a:pt x="194761" y="182709"/>
                    <a:pt x="195528" y="191503"/>
                    <a:pt x="200864" y="196969"/>
                  </a:cubicBezTo>
                  <a:cubicBezTo>
                    <a:pt x="205311" y="201530"/>
                    <a:pt x="211803" y="201583"/>
                    <a:pt x="217124" y="198542"/>
                  </a:cubicBezTo>
                  <a:cubicBezTo>
                    <a:pt x="223555" y="194871"/>
                    <a:pt x="228176" y="188128"/>
                    <a:pt x="231658" y="181781"/>
                  </a:cubicBezTo>
                  <a:cubicBezTo>
                    <a:pt x="237191" y="171702"/>
                    <a:pt x="240772" y="160513"/>
                    <a:pt x="243166" y="149308"/>
                  </a:cubicBezTo>
                  <a:cubicBezTo>
                    <a:pt x="246891" y="131871"/>
                    <a:pt x="247841" y="113924"/>
                    <a:pt x="246921" y="96144"/>
                  </a:cubicBezTo>
                  <a:cubicBezTo>
                    <a:pt x="246716" y="92260"/>
                    <a:pt x="242436" y="89181"/>
                    <a:pt x="238818" y="91500"/>
                  </a:cubicBezTo>
                  <a:cubicBezTo>
                    <a:pt x="222376" y="101975"/>
                    <a:pt x="212624" y="123540"/>
                    <a:pt x="208595" y="141904"/>
                  </a:cubicBezTo>
                  <a:cubicBezTo>
                    <a:pt x="203943" y="163089"/>
                    <a:pt x="206794" y="187019"/>
                    <a:pt x="225713" y="200359"/>
                  </a:cubicBezTo>
                  <a:cubicBezTo>
                    <a:pt x="239107" y="209823"/>
                    <a:pt x="256841" y="211138"/>
                    <a:pt x="272682" y="210119"/>
                  </a:cubicBezTo>
                  <a:cubicBezTo>
                    <a:pt x="279569" y="209671"/>
                    <a:pt x="279622" y="198892"/>
                    <a:pt x="272682" y="199348"/>
                  </a:cubicBezTo>
                  <a:cubicBezTo>
                    <a:pt x="251573" y="200709"/>
                    <a:pt x="225865" y="196839"/>
                    <a:pt x="219093" y="173519"/>
                  </a:cubicBezTo>
                  <a:cubicBezTo>
                    <a:pt x="214007" y="155990"/>
                    <a:pt x="219632" y="135747"/>
                    <a:pt x="228199" y="120134"/>
                  </a:cubicBezTo>
                  <a:cubicBezTo>
                    <a:pt x="232288" y="112685"/>
                    <a:pt x="237875" y="104871"/>
                    <a:pt x="244253" y="100804"/>
                  </a:cubicBezTo>
                  <a:cubicBezTo>
                    <a:pt x="241555" y="99253"/>
                    <a:pt x="238848" y="97703"/>
                    <a:pt x="236150" y="96144"/>
                  </a:cubicBezTo>
                  <a:cubicBezTo>
                    <a:pt x="237404" y="120446"/>
                    <a:pt x="235534" y="146032"/>
                    <a:pt x="226040" y="168707"/>
                  </a:cubicBezTo>
                  <a:cubicBezTo>
                    <a:pt x="223402" y="175024"/>
                    <a:pt x="220058" y="181561"/>
                    <a:pt x="215185" y="186448"/>
                  </a:cubicBezTo>
                  <a:cubicBezTo>
                    <a:pt x="214516" y="187117"/>
                    <a:pt x="213072" y="188356"/>
                    <a:pt x="213125" y="188326"/>
                  </a:cubicBezTo>
                  <a:cubicBezTo>
                    <a:pt x="212662" y="188645"/>
                    <a:pt x="212175" y="188949"/>
                    <a:pt x="211689" y="189246"/>
                  </a:cubicBezTo>
                  <a:cubicBezTo>
                    <a:pt x="211377" y="189428"/>
                    <a:pt x="209804" y="190097"/>
                    <a:pt x="210967" y="189626"/>
                  </a:cubicBezTo>
                  <a:cubicBezTo>
                    <a:pt x="210609" y="189770"/>
                    <a:pt x="210191" y="189915"/>
                    <a:pt x="209811" y="189968"/>
                  </a:cubicBezTo>
                  <a:cubicBezTo>
                    <a:pt x="208793" y="190097"/>
                    <a:pt x="210929" y="189983"/>
                    <a:pt x="209560" y="189960"/>
                  </a:cubicBezTo>
                  <a:cubicBezTo>
                    <a:pt x="209431" y="189960"/>
                    <a:pt x="208884" y="189770"/>
                    <a:pt x="209196" y="189907"/>
                  </a:cubicBezTo>
                  <a:cubicBezTo>
                    <a:pt x="208139" y="189413"/>
                    <a:pt x="209682" y="190447"/>
                    <a:pt x="208770" y="189633"/>
                  </a:cubicBezTo>
                  <a:cubicBezTo>
                    <a:pt x="208101" y="189048"/>
                    <a:pt x="208131" y="188919"/>
                    <a:pt x="208253" y="189109"/>
                  </a:cubicBezTo>
                  <a:cubicBezTo>
                    <a:pt x="207341" y="187771"/>
                    <a:pt x="207295" y="187558"/>
                    <a:pt x="206938" y="186471"/>
                  </a:cubicBezTo>
                  <a:cubicBezTo>
                    <a:pt x="205745" y="182921"/>
                    <a:pt x="205456" y="179235"/>
                    <a:pt x="205380" y="175502"/>
                  </a:cubicBezTo>
                  <a:cubicBezTo>
                    <a:pt x="205288" y="171504"/>
                    <a:pt x="200834" y="168669"/>
                    <a:pt x="197269" y="170850"/>
                  </a:cubicBezTo>
                  <a:cubicBezTo>
                    <a:pt x="195483" y="171945"/>
                    <a:pt x="193537" y="172470"/>
                    <a:pt x="191766" y="173435"/>
                  </a:cubicBezTo>
                  <a:cubicBezTo>
                    <a:pt x="191127" y="173777"/>
                    <a:pt x="191819" y="173693"/>
                    <a:pt x="191735" y="173503"/>
                  </a:cubicBezTo>
                  <a:cubicBezTo>
                    <a:pt x="191758" y="173556"/>
                    <a:pt x="191530" y="172964"/>
                    <a:pt x="191294" y="172158"/>
                  </a:cubicBezTo>
                  <a:cubicBezTo>
                    <a:pt x="190998" y="171132"/>
                    <a:pt x="190823" y="170075"/>
                    <a:pt x="190572" y="169034"/>
                  </a:cubicBezTo>
                  <a:cubicBezTo>
                    <a:pt x="190063" y="166913"/>
                    <a:pt x="189470" y="164747"/>
                    <a:pt x="187783" y="163226"/>
                  </a:cubicBezTo>
                  <a:cubicBezTo>
                    <a:pt x="183374" y="159266"/>
                    <a:pt x="179041" y="163150"/>
                    <a:pt x="175309" y="165932"/>
                  </a:cubicBezTo>
                  <a:cubicBezTo>
                    <a:pt x="169973" y="169915"/>
                    <a:pt x="163975" y="174925"/>
                    <a:pt x="159308" y="178117"/>
                  </a:cubicBezTo>
                  <a:cubicBezTo>
                    <a:pt x="158540" y="178642"/>
                    <a:pt x="156100" y="179797"/>
                    <a:pt x="157651" y="179204"/>
                  </a:cubicBezTo>
                  <a:cubicBezTo>
                    <a:pt x="156054" y="179812"/>
                    <a:pt x="154428" y="180345"/>
                    <a:pt x="152831" y="180937"/>
                  </a:cubicBezTo>
                  <a:cubicBezTo>
                    <a:pt x="154572" y="181393"/>
                    <a:pt x="156321" y="181872"/>
                    <a:pt x="158069" y="182321"/>
                  </a:cubicBezTo>
                  <a:cubicBezTo>
                    <a:pt x="154093" y="177486"/>
                    <a:pt x="151980" y="171451"/>
                    <a:pt x="149776" y="165681"/>
                  </a:cubicBezTo>
                  <a:cubicBezTo>
                    <a:pt x="148339" y="161904"/>
                    <a:pt x="143923" y="160338"/>
                    <a:pt x="140768" y="163295"/>
                  </a:cubicBezTo>
                  <a:cubicBezTo>
                    <a:pt x="134915" y="168813"/>
                    <a:pt x="128652" y="174317"/>
                    <a:pt x="123825" y="180808"/>
                  </a:cubicBezTo>
                  <a:cubicBezTo>
                    <a:pt x="123505" y="181249"/>
                    <a:pt x="121932" y="183256"/>
                    <a:pt x="122684" y="182450"/>
                  </a:cubicBezTo>
                  <a:cubicBezTo>
                    <a:pt x="123619" y="181447"/>
                    <a:pt x="122441" y="182693"/>
                    <a:pt x="122282" y="182739"/>
                  </a:cubicBezTo>
                  <a:cubicBezTo>
                    <a:pt x="121445" y="182990"/>
                    <a:pt x="122700" y="182268"/>
                    <a:pt x="122502" y="182579"/>
                  </a:cubicBezTo>
                  <a:cubicBezTo>
                    <a:pt x="122304" y="182891"/>
                    <a:pt x="121681" y="183172"/>
                    <a:pt x="121385" y="183377"/>
                  </a:cubicBezTo>
                  <a:cubicBezTo>
                    <a:pt x="124022" y="184457"/>
                    <a:pt x="126660" y="185521"/>
                    <a:pt x="129298" y="186608"/>
                  </a:cubicBezTo>
                  <a:cubicBezTo>
                    <a:pt x="128249" y="180185"/>
                    <a:pt x="130309" y="173389"/>
                    <a:pt x="132163" y="167308"/>
                  </a:cubicBezTo>
                  <a:cubicBezTo>
                    <a:pt x="133904" y="161600"/>
                    <a:pt x="124858" y="157502"/>
                    <a:pt x="122320" y="163158"/>
                  </a:cubicBezTo>
                  <a:cubicBezTo>
                    <a:pt x="117272" y="174385"/>
                    <a:pt x="112096" y="187117"/>
                    <a:pt x="104114" y="196596"/>
                  </a:cubicBezTo>
                  <a:cubicBezTo>
                    <a:pt x="103233" y="197645"/>
                    <a:pt x="102290" y="198702"/>
                    <a:pt x="101203" y="199546"/>
                  </a:cubicBezTo>
                  <a:cubicBezTo>
                    <a:pt x="102176" y="198778"/>
                    <a:pt x="101005" y="199660"/>
                    <a:pt x="100701" y="199819"/>
                  </a:cubicBezTo>
                  <a:cubicBezTo>
                    <a:pt x="100701" y="199812"/>
                    <a:pt x="101378" y="200032"/>
                    <a:pt x="100276" y="199926"/>
                  </a:cubicBezTo>
                  <a:cubicBezTo>
                    <a:pt x="102047" y="200100"/>
                    <a:pt x="101385" y="200032"/>
                    <a:pt x="102655" y="200511"/>
                  </a:cubicBezTo>
                  <a:cubicBezTo>
                    <a:pt x="102419" y="200420"/>
                    <a:pt x="102260" y="200100"/>
                    <a:pt x="102039" y="199637"/>
                  </a:cubicBezTo>
                  <a:cubicBezTo>
                    <a:pt x="101576" y="198633"/>
                    <a:pt x="100831" y="194612"/>
                    <a:pt x="100732" y="193563"/>
                  </a:cubicBezTo>
                  <a:cubicBezTo>
                    <a:pt x="100435" y="190325"/>
                    <a:pt x="100352" y="187056"/>
                    <a:pt x="100413" y="183803"/>
                  </a:cubicBezTo>
                  <a:cubicBezTo>
                    <a:pt x="100542" y="176597"/>
                    <a:pt x="101211" y="169581"/>
                    <a:pt x="102351" y="162998"/>
                  </a:cubicBezTo>
                  <a:cubicBezTo>
                    <a:pt x="102891" y="159912"/>
                    <a:pt x="103506" y="156811"/>
                    <a:pt x="104411" y="153801"/>
                  </a:cubicBezTo>
                  <a:cubicBezTo>
                    <a:pt x="104593" y="153192"/>
                    <a:pt x="104799" y="152600"/>
                    <a:pt x="105004" y="151999"/>
                  </a:cubicBezTo>
                  <a:cubicBezTo>
                    <a:pt x="105467" y="150600"/>
                    <a:pt x="104821" y="152828"/>
                    <a:pt x="105179" y="151543"/>
                  </a:cubicBezTo>
                  <a:cubicBezTo>
                    <a:pt x="105224" y="151368"/>
                    <a:pt x="105551" y="150646"/>
                    <a:pt x="105718" y="150578"/>
                  </a:cubicBezTo>
                  <a:cubicBezTo>
                    <a:pt x="105232" y="150790"/>
                    <a:pt x="105011" y="151505"/>
                    <a:pt x="103506" y="152105"/>
                  </a:cubicBezTo>
                  <a:cubicBezTo>
                    <a:pt x="109777" y="149605"/>
                    <a:pt x="107391" y="139548"/>
                    <a:pt x="100641" y="141722"/>
                  </a:cubicBezTo>
                  <a:cubicBezTo>
                    <a:pt x="81668" y="147811"/>
                    <a:pt x="59753" y="152600"/>
                    <a:pt x="40354" y="145523"/>
                  </a:cubicBezTo>
                  <a:cubicBezTo>
                    <a:pt x="27949" y="141008"/>
                    <a:pt x="19306" y="130692"/>
                    <a:pt x="15331" y="118431"/>
                  </a:cubicBezTo>
                  <a:cubicBezTo>
                    <a:pt x="6414" y="90892"/>
                    <a:pt x="15178" y="56860"/>
                    <a:pt x="31423" y="33137"/>
                  </a:cubicBezTo>
                  <a:cubicBezTo>
                    <a:pt x="38165" y="23293"/>
                    <a:pt x="47515" y="14103"/>
                    <a:pt x="58658" y="11640"/>
                  </a:cubicBezTo>
                  <a:cubicBezTo>
                    <a:pt x="63531" y="10568"/>
                    <a:pt x="71497" y="11199"/>
                    <a:pt x="77578" y="13229"/>
                  </a:cubicBezTo>
                  <a:cubicBezTo>
                    <a:pt x="82534" y="14886"/>
                    <a:pt x="86152" y="18010"/>
                    <a:pt x="88653" y="22571"/>
                  </a:cubicBezTo>
                  <a:cubicBezTo>
                    <a:pt x="89611" y="24311"/>
                    <a:pt x="90493" y="27177"/>
                    <a:pt x="91017" y="30172"/>
                  </a:cubicBezTo>
                  <a:cubicBezTo>
                    <a:pt x="91336" y="32004"/>
                    <a:pt x="91504" y="35995"/>
                    <a:pt x="91367" y="38944"/>
                  </a:cubicBezTo>
                  <a:cubicBezTo>
                    <a:pt x="91032" y="46439"/>
                    <a:pt x="89216" y="53964"/>
                    <a:pt x="86897" y="61444"/>
                  </a:cubicBezTo>
                  <a:cubicBezTo>
                    <a:pt x="81189" y="79832"/>
                    <a:pt x="72265" y="97186"/>
                    <a:pt x="62565" y="113757"/>
                  </a:cubicBezTo>
                  <a:cubicBezTo>
                    <a:pt x="53102" y="129925"/>
                    <a:pt x="42612" y="145599"/>
                    <a:pt x="30982" y="160292"/>
                  </a:cubicBezTo>
                  <a:cubicBezTo>
                    <a:pt x="26383" y="166107"/>
                    <a:pt x="21602" y="171816"/>
                    <a:pt x="16456" y="177152"/>
                  </a:cubicBezTo>
                  <a:cubicBezTo>
                    <a:pt x="14510" y="179151"/>
                    <a:pt x="12518" y="181120"/>
                    <a:pt x="10412" y="182959"/>
                  </a:cubicBezTo>
                  <a:cubicBezTo>
                    <a:pt x="9515" y="183742"/>
                    <a:pt x="8238" y="184746"/>
                    <a:pt x="8672" y="184426"/>
                  </a:cubicBezTo>
                  <a:cubicBezTo>
                    <a:pt x="7912" y="184981"/>
                    <a:pt x="7121" y="185483"/>
                    <a:pt x="6331" y="186007"/>
                  </a:cubicBezTo>
                  <a:cubicBezTo>
                    <a:pt x="6042" y="186198"/>
                    <a:pt x="5715" y="186342"/>
                    <a:pt x="5411" y="186509"/>
                  </a:cubicBezTo>
                  <a:cubicBezTo>
                    <a:pt x="4514" y="187019"/>
                    <a:pt x="5616" y="186243"/>
                    <a:pt x="5646" y="186426"/>
                  </a:cubicBezTo>
                  <a:cubicBezTo>
                    <a:pt x="5646" y="186448"/>
                    <a:pt x="4894" y="186669"/>
                    <a:pt x="4894" y="186646"/>
                  </a:cubicBezTo>
                  <a:cubicBezTo>
                    <a:pt x="4803" y="186441"/>
                    <a:pt x="6452" y="186593"/>
                    <a:pt x="5342" y="186540"/>
                  </a:cubicBezTo>
                  <a:cubicBezTo>
                    <a:pt x="-1590" y="186213"/>
                    <a:pt x="-1575" y="196991"/>
                    <a:pt x="5342" y="197311"/>
                  </a:cubicBezTo>
                </a:path>
              </a:pathLst>
            </a:custGeom>
            <a:solidFill>
              <a:srgbClr val="231F20"/>
            </a:solidFill>
            <a:ln w="7575" cap="flat">
              <a:noFill/>
              <a:prstDash val="solid"/>
              <a:round/>
            </a:ln>
          </p:spPr>
          <p:txBody>
            <a:bodyPr rtlCol="0" anchor="ctr"/>
            <a:lstStyle/>
            <a:p>
              <a:endParaRPr lang="en-GB"/>
            </a:p>
          </p:txBody>
        </p:sp>
      </p:grpSp>
      <p:grpSp>
        <p:nvGrpSpPr>
          <p:cNvPr id="424" name="Group 423">
            <a:extLst>
              <a:ext uri="{FF2B5EF4-FFF2-40B4-BE49-F238E27FC236}">
                <a16:creationId xmlns:a16="http://schemas.microsoft.com/office/drawing/2014/main" id="{9DCDB67C-519E-42D3-8E31-40F5663CA269}"/>
              </a:ext>
            </a:extLst>
          </p:cNvPr>
          <p:cNvGrpSpPr>
            <a:grpSpLocks noChangeAspect="1"/>
          </p:cNvGrpSpPr>
          <p:nvPr/>
        </p:nvGrpSpPr>
        <p:grpSpPr>
          <a:xfrm>
            <a:off x="69679" y="1843934"/>
            <a:ext cx="504000" cy="504000"/>
            <a:chOff x="4032000" y="764037"/>
            <a:chExt cx="1077355" cy="1077355"/>
          </a:xfrm>
        </p:grpSpPr>
        <p:sp>
          <p:nvSpPr>
            <p:cNvPr id="425" name="Freeform: Shape 424">
              <a:extLst>
                <a:ext uri="{FF2B5EF4-FFF2-40B4-BE49-F238E27FC236}">
                  <a16:creationId xmlns:a16="http://schemas.microsoft.com/office/drawing/2014/main" id="{32C637A4-5A22-4CFF-8E69-44DA0BA331E1}"/>
                </a:ext>
              </a:extLst>
            </p:cNvPr>
            <p:cNvSpPr/>
            <p:nvPr/>
          </p:nvSpPr>
          <p:spPr>
            <a:xfrm>
              <a:off x="4032000" y="76403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426" name="Freeform: Shape 425">
              <a:extLst>
                <a:ext uri="{FF2B5EF4-FFF2-40B4-BE49-F238E27FC236}">
                  <a16:creationId xmlns:a16="http://schemas.microsoft.com/office/drawing/2014/main" id="{2DF501EF-75BE-45E0-AEA2-DCA71A5880E2}"/>
                </a:ext>
              </a:extLst>
            </p:cNvPr>
            <p:cNvSpPr/>
            <p:nvPr/>
          </p:nvSpPr>
          <p:spPr>
            <a:xfrm>
              <a:off x="4295371" y="958692"/>
              <a:ext cx="550604" cy="275305"/>
            </a:xfrm>
            <a:custGeom>
              <a:avLst/>
              <a:gdLst>
                <a:gd name="connsiteX0" fmla="*/ 129508 w 550604"/>
                <a:gd name="connsiteY0" fmla="*/ 275445 h 275305"/>
                <a:gd name="connsiteX1" fmla="*/ 275530 w 550604"/>
                <a:gd name="connsiteY1" fmla="*/ 129423 h 275305"/>
                <a:gd name="connsiteX2" fmla="*/ 421545 w 550604"/>
                <a:gd name="connsiteY2" fmla="*/ 275445 h 275305"/>
                <a:gd name="connsiteX3" fmla="*/ 550829 w 550604"/>
                <a:gd name="connsiteY3" fmla="*/ 275445 h 275305"/>
                <a:gd name="connsiteX4" fmla="*/ 275530 w 550604"/>
                <a:gd name="connsiteY4" fmla="*/ 139 h 275305"/>
                <a:gd name="connsiteX5" fmla="*/ 224 w 550604"/>
                <a:gd name="connsiteY5" fmla="*/ 275445 h 275305"/>
                <a:gd name="connsiteX6" fmla="*/ 129508 w 550604"/>
                <a:gd name="connsiteY6" fmla="*/ 275445 h 275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604" h="275305">
                  <a:moveTo>
                    <a:pt x="129508" y="275445"/>
                  </a:moveTo>
                  <a:cubicBezTo>
                    <a:pt x="129508" y="194795"/>
                    <a:pt x="194888" y="129423"/>
                    <a:pt x="275530" y="129423"/>
                  </a:cubicBezTo>
                  <a:cubicBezTo>
                    <a:pt x="356173" y="129423"/>
                    <a:pt x="421545" y="194795"/>
                    <a:pt x="421545" y="275445"/>
                  </a:cubicBezTo>
                  <a:lnTo>
                    <a:pt x="550829" y="275445"/>
                  </a:lnTo>
                  <a:cubicBezTo>
                    <a:pt x="550829" y="123388"/>
                    <a:pt x="427565" y="139"/>
                    <a:pt x="275530" y="139"/>
                  </a:cubicBezTo>
                  <a:cubicBezTo>
                    <a:pt x="123480" y="139"/>
                    <a:pt x="224" y="123388"/>
                    <a:pt x="224" y="275445"/>
                  </a:cubicBezTo>
                  <a:lnTo>
                    <a:pt x="129508" y="275445"/>
                  </a:lnTo>
                  <a:close/>
                </a:path>
              </a:pathLst>
            </a:custGeom>
            <a:solidFill>
              <a:srgbClr val="FFFFFF"/>
            </a:solidFill>
            <a:ln w="7575" cap="flat">
              <a:noFill/>
              <a:prstDash val="solid"/>
              <a:round/>
            </a:ln>
          </p:spPr>
          <p:txBody>
            <a:bodyPr rtlCol="0" anchor="ctr"/>
            <a:lstStyle/>
            <a:p>
              <a:endParaRPr lang="en-GB"/>
            </a:p>
          </p:txBody>
        </p:sp>
        <p:sp>
          <p:nvSpPr>
            <p:cNvPr id="429" name="Freeform: Shape 428">
              <a:extLst>
                <a:ext uri="{FF2B5EF4-FFF2-40B4-BE49-F238E27FC236}">
                  <a16:creationId xmlns:a16="http://schemas.microsoft.com/office/drawing/2014/main" id="{01E701CF-F9B6-4EA5-9A8F-60FD2CB51F06}"/>
                </a:ext>
              </a:extLst>
            </p:cNvPr>
            <p:cNvSpPr/>
            <p:nvPr/>
          </p:nvSpPr>
          <p:spPr>
            <a:xfrm>
              <a:off x="4570677" y="958692"/>
              <a:ext cx="275298" cy="275305"/>
            </a:xfrm>
            <a:custGeom>
              <a:avLst/>
              <a:gdLst>
                <a:gd name="connsiteX0" fmla="*/ 282 w 275298"/>
                <a:gd name="connsiteY0" fmla="*/ 129423 h 275305"/>
                <a:gd name="connsiteX1" fmla="*/ 146296 w 275298"/>
                <a:gd name="connsiteY1" fmla="*/ 275445 h 275305"/>
                <a:gd name="connsiteX2" fmla="*/ 275580 w 275298"/>
                <a:gd name="connsiteY2" fmla="*/ 275445 h 275305"/>
                <a:gd name="connsiteX3" fmla="*/ 282 w 275298"/>
                <a:gd name="connsiteY3" fmla="*/ 139 h 275305"/>
                <a:gd name="connsiteX4" fmla="*/ 282 w 275298"/>
                <a:gd name="connsiteY4" fmla="*/ 129423 h 2753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5298" h="275305">
                  <a:moveTo>
                    <a:pt x="282" y="129423"/>
                  </a:moveTo>
                  <a:cubicBezTo>
                    <a:pt x="80925" y="129423"/>
                    <a:pt x="146296" y="194795"/>
                    <a:pt x="146296" y="275445"/>
                  </a:cubicBezTo>
                  <a:lnTo>
                    <a:pt x="275580" y="275445"/>
                  </a:lnTo>
                  <a:cubicBezTo>
                    <a:pt x="275580" y="123388"/>
                    <a:pt x="152317" y="139"/>
                    <a:pt x="282" y="139"/>
                  </a:cubicBezTo>
                  <a:lnTo>
                    <a:pt x="282" y="129423"/>
                  </a:lnTo>
                  <a:close/>
                </a:path>
              </a:pathLst>
            </a:custGeom>
            <a:solidFill>
              <a:srgbClr val="5F636A"/>
            </a:solidFill>
            <a:ln w="7575" cap="flat">
              <a:noFill/>
              <a:prstDash val="solid"/>
              <a:round/>
            </a:ln>
          </p:spPr>
          <p:txBody>
            <a:bodyPr rtlCol="0" anchor="ctr"/>
            <a:lstStyle/>
            <a:p>
              <a:endParaRPr lang="en-GB"/>
            </a:p>
          </p:txBody>
        </p:sp>
        <p:sp>
          <p:nvSpPr>
            <p:cNvPr id="430" name="Freeform: Shape 429">
              <a:extLst>
                <a:ext uri="{FF2B5EF4-FFF2-40B4-BE49-F238E27FC236}">
                  <a16:creationId xmlns:a16="http://schemas.microsoft.com/office/drawing/2014/main" id="{D5070F57-C9EE-4494-A9B0-006E2AC00329}"/>
                </a:ext>
              </a:extLst>
            </p:cNvPr>
            <p:cNvSpPr/>
            <p:nvPr/>
          </p:nvSpPr>
          <p:spPr>
            <a:xfrm>
              <a:off x="4295371" y="1090241"/>
              <a:ext cx="150696" cy="143756"/>
            </a:xfrm>
            <a:custGeom>
              <a:avLst/>
              <a:gdLst>
                <a:gd name="connsiteX0" fmla="*/ 129425 w 150696"/>
                <a:gd name="connsiteY0" fmla="*/ 143924 h 143756"/>
                <a:gd name="connsiteX1" fmla="*/ 150838 w 150696"/>
                <a:gd name="connsiteY1" fmla="*/ 67743 h 143756"/>
                <a:gd name="connsiteX2" fmla="*/ 40618 w 150696"/>
                <a:gd name="connsiteY2" fmla="*/ 167 h 143756"/>
                <a:gd name="connsiteX3" fmla="*/ 141 w 150696"/>
                <a:gd name="connsiteY3" fmla="*/ 143924 h 143756"/>
                <a:gd name="connsiteX4" fmla="*/ 129425 w 150696"/>
                <a:gd name="connsiteY4" fmla="*/ 143924 h 143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696" h="143756">
                  <a:moveTo>
                    <a:pt x="129425" y="143924"/>
                  </a:moveTo>
                  <a:cubicBezTo>
                    <a:pt x="129425" y="116004"/>
                    <a:pt x="137239" y="89916"/>
                    <a:pt x="150838" y="67743"/>
                  </a:cubicBezTo>
                  <a:lnTo>
                    <a:pt x="40618" y="167"/>
                  </a:lnTo>
                  <a:cubicBezTo>
                    <a:pt x="14964" y="42012"/>
                    <a:pt x="141" y="91239"/>
                    <a:pt x="141" y="143924"/>
                  </a:cubicBezTo>
                  <a:lnTo>
                    <a:pt x="129425" y="143924"/>
                  </a:lnTo>
                  <a:close/>
                </a:path>
              </a:pathLst>
            </a:custGeom>
            <a:solidFill>
              <a:srgbClr val="5F636A"/>
            </a:solidFill>
            <a:ln w="7575" cap="flat">
              <a:noFill/>
              <a:prstDash val="solid"/>
              <a:round/>
            </a:ln>
          </p:spPr>
          <p:txBody>
            <a:bodyPr rtlCol="0" anchor="ctr"/>
            <a:lstStyle/>
            <a:p>
              <a:endParaRPr lang="en-GB"/>
            </a:p>
          </p:txBody>
        </p:sp>
        <p:sp>
          <p:nvSpPr>
            <p:cNvPr id="431" name="Freeform: Shape 430">
              <a:extLst>
                <a:ext uri="{FF2B5EF4-FFF2-40B4-BE49-F238E27FC236}">
                  <a16:creationId xmlns:a16="http://schemas.microsoft.com/office/drawing/2014/main" id="{0FBBB931-359A-4BBC-A57F-F5206E4CF1EA}"/>
                </a:ext>
              </a:extLst>
            </p:cNvPr>
            <p:cNvSpPr/>
            <p:nvPr/>
          </p:nvSpPr>
          <p:spPr>
            <a:xfrm>
              <a:off x="4238969" y="902283"/>
              <a:ext cx="663416" cy="663408"/>
            </a:xfrm>
            <a:custGeom>
              <a:avLst/>
              <a:gdLst>
                <a:gd name="connsiteX0" fmla="*/ 663640 w 663416"/>
                <a:gd name="connsiteY0" fmla="*/ 331912 h 663408"/>
                <a:gd name="connsiteX1" fmla="*/ 331932 w 663416"/>
                <a:gd name="connsiteY1" fmla="*/ 197 h 663408"/>
                <a:gd name="connsiteX2" fmla="*/ 224 w 663416"/>
                <a:gd name="connsiteY2" fmla="*/ 331912 h 663408"/>
                <a:gd name="connsiteX3" fmla="*/ 331932 w 663416"/>
                <a:gd name="connsiteY3" fmla="*/ 663605 h 663408"/>
                <a:gd name="connsiteX4" fmla="*/ 663640 w 663416"/>
                <a:gd name="connsiteY4" fmla="*/ 331912 h 663408"/>
                <a:gd name="connsiteX5" fmla="*/ 636701 w 663416"/>
                <a:gd name="connsiteY5" fmla="*/ 331912 h 663408"/>
                <a:gd name="connsiteX6" fmla="*/ 331932 w 663416"/>
                <a:gd name="connsiteY6" fmla="*/ 636666 h 663408"/>
                <a:gd name="connsiteX7" fmla="*/ 27164 w 663416"/>
                <a:gd name="connsiteY7" fmla="*/ 331912 h 663408"/>
                <a:gd name="connsiteX8" fmla="*/ 331932 w 663416"/>
                <a:gd name="connsiteY8" fmla="*/ 27136 h 663408"/>
                <a:gd name="connsiteX9" fmla="*/ 636701 w 663416"/>
                <a:gd name="connsiteY9" fmla="*/ 331912 h 663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3416" h="663408">
                  <a:moveTo>
                    <a:pt x="663640" y="331912"/>
                  </a:moveTo>
                  <a:cubicBezTo>
                    <a:pt x="663640" y="148712"/>
                    <a:pt x="515125" y="197"/>
                    <a:pt x="331932" y="197"/>
                  </a:cubicBezTo>
                  <a:cubicBezTo>
                    <a:pt x="148740" y="197"/>
                    <a:pt x="224" y="148712"/>
                    <a:pt x="224" y="331912"/>
                  </a:cubicBezTo>
                  <a:cubicBezTo>
                    <a:pt x="224" y="515097"/>
                    <a:pt x="148740" y="663605"/>
                    <a:pt x="331932" y="663605"/>
                  </a:cubicBezTo>
                  <a:cubicBezTo>
                    <a:pt x="515125" y="663605"/>
                    <a:pt x="663640" y="515097"/>
                    <a:pt x="663640" y="331912"/>
                  </a:cubicBezTo>
                  <a:close/>
                  <a:moveTo>
                    <a:pt x="636701" y="331912"/>
                  </a:moveTo>
                  <a:cubicBezTo>
                    <a:pt x="636701" y="500229"/>
                    <a:pt x="500257" y="636666"/>
                    <a:pt x="331932" y="636666"/>
                  </a:cubicBezTo>
                  <a:cubicBezTo>
                    <a:pt x="163608" y="636666"/>
                    <a:pt x="27164" y="500229"/>
                    <a:pt x="27164" y="331912"/>
                  </a:cubicBezTo>
                  <a:cubicBezTo>
                    <a:pt x="27164" y="163580"/>
                    <a:pt x="163608" y="27136"/>
                    <a:pt x="331932" y="27136"/>
                  </a:cubicBezTo>
                  <a:cubicBezTo>
                    <a:pt x="500257" y="27136"/>
                    <a:pt x="636701" y="163580"/>
                    <a:pt x="636701" y="331912"/>
                  </a:cubicBezTo>
                  <a:close/>
                </a:path>
              </a:pathLst>
            </a:custGeom>
            <a:solidFill>
              <a:srgbClr val="231F20"/>
            </a:solidFill>
            <a:ln w="7575" cap="flat">
              <a:noFill/>
              <a:prstDash val="solid"/>
              <a:round/>
            </a:ln>
          </p:spPr>
          <p:txBody>
            <a:bodyPr rtlCol="0" anchor="ctr"/>
            <a:lstStyle/>
            <a:p>
              <a:endParaRPr lang="en-GB"/>
            </a:p>
          </p:txBody>
        </p:sp>
        <p:sp>
          <p:nvSpPr>
            <p:cNvPr id="432" name="Freeform: Shape 431">
              <a:extLst>
                <a:ext uri="{FF2B5EF4-FFF2-40B4-BE49-F238E27FC236}">
                  <a16:creationId xmlns:a16="http://schemas.microsoft.com/office/drawing/2014/main" id="{BF1AF2B4-5056-4C6C-8F0F-35F0F39359C9}"/>
                </a:ext>
              </a:extLst>
            </p:cNvPr>
            <p:cNvSpPr/>
            <p:nvPr/>
          </p:nvSpPr>
          <p:spPr>
            <a:xfrm>
              <a:off x="4535734" y="1344073"/>
              <a:ext cx="71103" cy="71103"/>
            </a:xfrm>
            <a:custGeom>
              <a:avLst/>
              <a:gdLst>
                <a:gd name="connsiteX0" fmla="*/ 71328 w 71103"/>
                <a:gd name="connsiteY0" fmla="*/ 35816 h 71103"/>
                <a:gd name="connsiteX1" fmla="*/ 35776 w 71103"/>
                <a:gd name="connsiteY1" fmla="*/ 71360 h 71103"/>
                <a:gd name="connsiteX2" fmla="*/ 225 w 71103"/>
                <a:gd name="connsiteY2" fmla="*/ 35816 h 71103"/>
                <a:gd name="connsiteX3" fmla="*/ 35776 w 71103"/>
                <a:gd name="connsiteY3" fmla="*/ 257 h 71103"/>
                <a:gd name="connsiteX4" fmla="*/ 71328 w 71103"/>
                <a:gd name="connsiteY4" fmla="*/ 35816 h 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03" h="71103">
                  <a:moveTo>
                    <a:pt x="71328" y="35816"/>
                  </a:moveTo>
                  <a:cubicBezTo>
                    <a:pt x="71328" y="55451"/>
                    <a:pt x="55411" y="71360"/>
                    <a:pt x="35776" y="71360"/>
                  </a:cubicBezTo>
                  <a:cubicBezTo>
                    <a:pt x="16142" y="71360"/>
                    <a:pt x="225" y="55451"/>
                    <a:pt x="225" y="35816"/>
                  </a:cubicBezTo>
                  <a:cubicBezTo>
                    <a:pt x="225" y="16182"/>
                    <a:pt x="16142" y="257"/>
                    <a:pt x="35776" y="257"/>
                  </a:cubicBezTo>
                  <a:cubicBezTo>
                    <a:pt x="55411" y="257"/>
                    <a:pt x="71328" y="16182"/>
                    <a:pt x="71328" y="35816"/>
                  </a:cubicBezTo>
                  <a:close/>
                </a:path>
              </a:pathLst>
            </a:custGeom>
            <a:solidFill>
              <a:srgbClr val="231F20"/>
            </a:solidFill>
            <a:ln w="7575" cap="flat">
              <a:noFill/>
              <a:prstDash val="solid"/>
              <a:round/>
            </a:ln>
          </p:spPr>
          <p:txBody>
            <a:bodyPr rtlCol="0" anchor="ctr"/>
            <a:lstStyle/>
            <a:p>
              <a:endParaRPr lang="en-GB"/>
            </a:p>
          </p:txBody>
        </p:sp>
        <p:sp>
          <p:nvSpPr>
            <p:cNvPr id="433" name="Freeform: Shape 432">
              <a:extLst>
                <a:ext uri="{FF2B5EF4-FFF2-40B4-BE49-F238E27FC236}">
                  <a16:creationId xmlns:a16="http://schemas.microsoft.com/office/drawing/2014/main" id="{2715FDB5-857C-43D8-B1D5-027FC20F9849}"/>
                </a:ext>
              </a:extLst>
            </p:cNvPr>
            <p:cNvSpPr/>
            <p:nvPr/>
          </p:nvSpPr>
          <p:spPr>
            <a:xfrm>
              <a:off x="4660191" y="1344073"/>
              <a:ext cx="71103" cy="71103"/>
            </a:xfrm>
            <a:custGeom>
              <a:avLst/>
              <a:gdLst>
                <a:gd name="connsiteX0" fmla="*/ 71380 w 71103"/>
                <a:gd name="connsiteY0" fmla="*/ 35816 h 71103"/>
                <a:gd name="connsiteX1" fmla="*/ 35836 w 71103"/>
                <a:gd name="connsiteY1" fmla="*/ 71360 h 71103"/>
                <a:gd name="connsiteX2" fmla="*/ 277 w 71103"/>
                <a:gd name="connsiteY2" fmla="*/ 35816 h 71103"/>
                <a:gd name="connsiteX3" fmla="*/ 35836 w 71103"/>
                <a:gd name="connsiteY3" fmla="*/ 257 h 71103"/>
                <a:gd name="connsiteX4" fmla="*/ 71380 w 71103"/>
                <a:gd name="connsiteY4" fmla="*/ 35816 h 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03" h="71103">
                  <a:moveTo>
                    <a:pt x="71380" y="35816"/>
                  </a:moveTo>
                  <a:cubicBezTo>
                    <a:pt x="71380" y="55451"/>
                    <a:pt x="55470" y="71360"/>
                    <a:pt x="35836" y="71360"/>
                  </a:cubicBezTo>
                  <a:cubicBezTo>
                    <a:pt x="16201" y="71360"/>
                    <a:pt x="277" y="55451"/>
                    <a:pt x="277" y="35816"/>
                  </a:cubicBezTo>
                  <a:cubicBezTo>
                    <a:pt x="277" y="16182"/>
                    <a:pt x="16201" y="257"/>
                    <a:pt x="35836" y="257"/>
                  </a:cubicBezTo>
                  <a:cubicBezTo>
                    <a:pt x="55470" y="257"/>
                    <a:pt x="71380" y="16182"/>
                    <a:pt x="71380" y="35816"/>
                  </a:cubicBezTo>
                  <a:close/>
                </a:path>
              </a:pathLst>
            </a:custGeom>
            <a:solidFill>
              <a:srgbClr val="231F20"/>
            </a:solidFill>
            <a:ln w="7575" cap="flat">
              <a:noFill/>
              <a:prstDash val="solid"/>
              <a:round/>
            </a:ln>
          </p:spPr>
          <p:txBody>
            <a:bodyPr rtlCol="0" anchor="ctr"/>
            <a:lstStyle/>
            <a:p>
              <a:endParaRPr lang="en-GB"/>
            </a:p>
          </p:txBody>
        </p:sp>
        <p:sp>
          <p:nvSpPr>
            <p:cNvPr id="434" name="Freeform: Shape 433">
              <a:extLst>
                <a:ext uri="{FF2B5EF4-FFF2-40B4-BE49-F238E27FC236}">
                  <a16:creationId xmlns:a16="http://schemas.microsoft.com/office/drawing/2014/main" id="{9A53C341-B0C5-4C1E-B17B-AC33C49B038C}"/>
                </a:ext>
              </a:extLst>
            </p:cNvPr>
            <p:cNvSpPr/>
            <p:nvPr/>
          </p:nvSpPr>
          <p:spPr>
            <a:xfrm>
              <a:off x="4411269" y="1344073"/>
              <a:ext cx="71103" cy="71103"/>
            </a:xfrm>
            <a:custGeom>
              <a:avLst/>
              <a:gdLst>
                <a:gd name="connsiteX0" fmla="*/ 71276 w 71103"/>
                <a:gd name="connsiteY0" fmla="*/ 35816 h 71103"/>
                <a:gd name="connsiteX1" fmla="*/ 35724 w 71103"/>
                <a:gd name="connsiteY1" fmla="*/ 71360 h 71103"/>
                <a:gd name="connsiteX2" fmla="*/ 173 w 71103"/>
                <a:gd name="connsiteY2" fmla="*/ 35816 h 71103"/>
                <a:gd name="connsiteX3" fmla="*/ 35724 w 71103"/>
                <a:gd name="connsiteY3" fmla="*/ 257 h 71103"/>
                <a:gd name="connsiteX4" fmla="*/ 71276 w 71103"/>
                <a:gd name="connsiteY4" fmla="*/ 35816 h 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03" h="71103">
                  <a:moveTo>
                    <a:pt x="71276" y="35816"/>
                  </a:moveTo>
                  <a:cubicBezTo>
                    <a:pt x="71276" y="55451"/>
                    <a:pt x="55366" y="71360"/>
                    <a:pt x="35724" y="71360"/>
                  </a:cubicBezTo>
                  <a:cubicBezTo>
                    <a:pt x="16090" y="71360"/>
                    <a:pt x="173" y="55451"/>
                    <a:pt x="173" y="35816"/>
                  </a:cubicBezTo>
                  <a:cubicBezTo>
                    <a:pt x="173" y="16182"/>
                    <a:pt x="16090" y="257"/>
                    <a:pt x="35724" y="257"/>
                  </a:cubicBezTo>
                  <a:cubicBezTo>
                    <a:pt x="55366" y="257"/>
                    <a:pt x="71276" y="16182"/>
                    <a:pt x="71276" y="35816"/>
                  </a:cubicBezTo>
                  <a:close/>
                </a:path>
              </a:pathLst>
            </a:custGeom>
            <a:solidFill>
              <a:srgbClr val="231F20"/>
            </a:solidFill>
            <a:ln w="7575" cap="flat">
              <a:noFill/>
              <a:prstDash val="solid"/>
              <a:round/>
            </a:ln>
          </p:spPr>
          <p:txBody>
            <a:bodyPr rtlCol="0" anchor="ctr"/>
            <a:lstStyle/>
            <a:p>
              <a:endParaRPr lang="en-GB"/>
            </a:p>
          </p:txBody>
        </p:sp>
        <p:sp>
          <p:nvSpPr>
            <p:cNvPr id="435" name="Freeform: Shape 434">
              <a:extLst>
                <a:ext uri="{FF2B5EF4-FFF2-40B4-BE49-F238E27FC236}">
                  <a16:creationId xmlns:a16="http://schemas.microsoft.com/office/drawing/2014/main" id="{EE5B0B27-A663-42B9-A11B-97C973C417D5}"/>
                </a:ext>
              </a:extLst>
            </p:cNvPr>
            <p:cNvSpPr/>
            <p:nvPr/>
          </p:nvSpPr>
          <p:spPr>
            <a:xfrm>
              <a:off x="4483551" y="1545578"/>
              <a:ext cx="174253" cy="145398"/>
            </a:xfrm>
            <a:custGeom>
              <a:avLst/>
              <a:gdLst>
                <a:gd name="connsiteX0" fmla="*/ 164224 w 174253"/>
                <a:gd name="connsiteY0" fmla="*/ 357 h 145398"/>
                <a:gd name="connsiteX1" fmla="*/ 10471 w 174253"/>
                <a:gd name="connsiteY1" fmla="*/ 357 h 145398"/>
                <a:gd name="connsiteX2" fmla="*/ 224 w 174253"/>
                <a:gd name="connsiteY2" fmla="*/ 10611 h 145398"/>
                <a:gd name="connsiteX3" fmla="*/ 224 w 174253"/>
                <a:gd name="connsiteY3" fmla="*/ 77868 h 145398"/>
                <a:gd name="connsiteX4" fmla="*/ 10471 w 174253"/>
                <a:gd name="connsiteY4" fmla="*/ 88114 h 145398"/>
                <a:gd name="connsiteX5" fmla="*/ 30204 w 174253"/>
                <a:gd name="connsiteY5" fmla="*/ 88114 h 145398"/>
                <a:gd name="connsiteX6" fmla="*/ 30204 w 174253"/>
                <a:gd name="connsiteY6" fmla="*/ 138245 h 145398"/>
                <a:gd name="connsiteX7" fmla="*/ 37714 w 174253"/>
                <a:gd name="connsiteY7" fmla="*/ 145755 h 145398"/>
                <a:gd name="connsiteX8" fmla="*/ 136980 w 174253"/>
                <a:gd name="connsiteY8" fmla="*/ 145755 h 145398"/>
                <a:gd name="connsiteX9" fmla="*/ 144491 w 174253"/>
                <a:gd name="connsiteY9" fmla="*/ 138245 h 145398"/>
                <a:gd name="connsiteX10" fmla="*/ 144491 w 174253"/>
                <a:gd name="connsiteY10" fmla="*/ 88114 h 145398"/>
                <a:gd name="connsiteX11" fmla="*/ 164224 w 174253"/>
                <a:gd name="connsiteY11" fmla="*/ 88114 h 145398"/>
                <a:gd name="connsiteX12" fmla="*/ 174478 w 174253"/>
                <a:gd name="connsiteY12" fmla="*/ 77868 h 145398"/>
                <a:gd name="connsiteX13" fmla="*/ 174478 w 174253"/>
                <a:gd name="connsiteY13" fmla="*/ 10611 h 145398"/>
                <a:gd name="connsiteX14" fmla="*/ 164224 w 174253"/>
                <a:gd name="connsiteY14" fmla="*/ 357 h 14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4253" h="145398">
                  <a:moveTo>
                    <a:pt x="164224" y="357"/>
                  </a:moveTo>
                  <a:lnTo>
                    <a:pt x="10471" y="357"/>
                  </a:lnTo>
                  <a:cubicBezTo>
                    <a:pt x="4838" y="357"/>
                    <a:pt x="224" y="4978"/>
                    <a:pt x="224" y="10611"/>
                  </a:cubicBezTo>
                  <a:lnTo>
                    <a:pt x="224" y="77868"/>
                  </a:lnTo>
                  <a:cubicBezTo>
                    <a:pt x="224" y="83500"/>
                    <a:pt x="4838" y="88114"/>
                    <a:pt x="10471" y="88114"/>
                  </a:cubicBezTo>
                  <a:lnTo>
                    <a:pt x="30204" y="88114"/>
                  </a:lnTo>
                  <a:lnTo>
                    <a:pt x="30204" y="138245"/>
                  </a:lnTo>
                  <a:cubicBezTo>
                    <a:pt x="30204" y="142373"/>
                    <a:pt x="33587" y="145755"/>
                    <a:pt x="37714" y="145755"/>
                  </a:cubicBezTo>
                  <a:lnTo>
                    <a:pt x="136980" y="145755"/>
                  </a:lnTo>
                  <a:cubicBezTo>
                    <a:pt x="141116" y="145755"/>
                    <a:pt x="144491" y="142373"/>
                    <a:pt x="144491" y="138245"/>
                  </a:cubicBezTo>
                  <a:lnTo>
                    <a:pt x="144491" y="88114"/>
                  </a:lnTo>
                  <a:lnTo>
                    <a:pt x="164224" y="88114"/>
                  </a:lnTo>
                  <a:cubicBezTo>
                    <a:pt x="169864" y="88114"/>
                    <a:pt x="174478" y="83500"/>
                    <a:pt x="174478" y="77868"/>
                  </a:cubicBezTo>
                  <a:lnTo>
                    <a:pt x="174478" y="10611"/>
                  </a:lnTo>
                  <a:cubicBezTo>
                    <a:pt x="174478" y="4978"/>
                    <a:pt x="169864" y="357"/>
                    <a:pt x="164224" y="357"/>
                  </a:cubicBezTo>
                  <a:close/>
                </a:path>
              </a:pathLst>
            </a:custGeom>
            <a:solidFill>
              <a:srgbClr val="231F20"/>
            </a:solidFill>
            <a:ln w="7575" cap="flat">
              <a:noFill/>
              <a:prstDash val="solid"/>
              <a:round/>
            </a:ln>
          </p:spPr>
          <p:txBody>
            <a:bodyPr rtlCol="0" anchor="ctr"/>
            <a:lstStyle/>
            <a:p>
              <a:endParaRPr lang="en-GB"/>
            </a:p>
          </p:txBody>
        </p:sp>
        <p:sp>
          <p:nvSpPr>
            <p:cNvPr id="436" name="Freeform: Shape 435">
              <a:extLst>
                <a:ext uri="{FF2B5EF4-FFF2-40B4-BE49-F238E27FC236}">
                  <a16:creationId xmlns:a16="http://schemas.microsoft.com/office/drawing/2014/main" id="{39DE6F5A-6B03-4BA5-9F2D-23B46009C83B}"/>
                </a:ext>
              </a:extLst>
            </p:cNvPr>
            <p:cNvSpPr/>
            <p:nvPr/>
          </p:nvSpPr>
          <p:spPr>
            <a:xfrm>
              <a:off x="4032000" y="1686682"/>
              <a:ext cx="1077355" cy="1824"/>
            </a:xfrm>
            <a:custGeom>
              <a:avLst/>
              <a:gdLst>
                <a:gd name="connsiteX0" fmla="*/ 224 w 1077355"/>
                <a:gd name="connsiteY0" fmla="*/ 385 h 1824"/>
                <a:gd name="connsiteX1" fmla="*/ 1077580 w 1077355"/>
                <a:gd name="connsiteY1" fmla="*/ 385 h 1824"/>
              </a:gdLst>
              <a:ahLst/>
              <a:cxnLst>
                <a:cxn ang="0">
                  <a:pos x="connsiteX0" y="connsiteY0"/>
                </a:cxn>
                <a:cxn ang="0">
                  <a:pos x="connsiteX1" y="connsiteY1"/>
                </a:cxn>
              </a:cxnLst>
              <a:rect l="l" t="t" r="r" b="b"/>
              <a:pathLst>
                <a:path w="1077355" h="1824">
                  <a:moveTo>
                    <a:pt x="224" y="385"/>
                  </a:moveTo>
                  <a:lnTo>
                    <a:pt x="1077580" y="385"/>
                  </a:lnTo>
                </a:path>
              </a:pathLst>
            </a:custGeom>
            <a:noFill/>
            <a:ln w="7575" cap="flat">
              <a:noFill/>
              <a:prstDash val="solid"/>
              <a:round/>
            </a:ln>
          </p:spPr>
          <p:txBody>
            <a:bodyPr rtlCol="0" anchor="ctr"/>
            <a:lstStyle/>
            <a:p>
              <a:endParaRPr lang="en-GB"/>
            </a:p>
          </p:txBody>
        </p:sp>
        <p:sp>
          <p:nvSpPr>
            <p:cNvPr id="437" name="Freeform: Shape 436">
              <a:extLst>
                <a:ext uri="{FF2B5EF4-FFF2-40B4-BE49-F238E27FC236}">
                  <a16:creationId xmlns:a16="http://schemas.microsoft.com/office/drawing/2014/main" id="{377625BE-486A-4591-8160-282A0590086F}"/>
                </a:ext>
              </a:extLst>
            </p:cNvPr>
            <p:cNvSpPr/>
            <p:nvPr/>
          </p:nvSpPr>
          <p:spPr>
            <a:xfrm>
              <a:off x="4032000" y="1665132"/>
              <a:ext cx="1077355" cy="43099"/>
            </a:xfrm>
            <a:custGeom>
              <a:avLst/>
              <a:gdLst>
                <a:gd name="connsiteX0" fmla="*/ 224 w 1077355"/>
                <a:gd name="connsiteY0" fmla="*/ 43485 h 43099"/>
                <a:gd name="connsiteX1" fmla="*/ 1077580 w 1077355"/>
                <a:gd name="connsiteY1" fmla="*/ 43485 h 43099"/>
                <a:gd name="connsiteX2" fmla="*/ 1077580 w 1077355"/>
                <a:gd name="connsiteY2" fmla="*/ 385 h 43099"/>
                <a:gd name="connsiteX3" fmla="*/ 224 w 1077355"/>
                <a:gd name="connsiteY3" fmla="*/ 385 h 43099"/>
                <a:gd name="connsiteX4" fmla="*/ 224 w 1077355"/>
                <a:gd name="connsiteY4" fmla="*/ 43485 h 43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7355" h="43099">
                  <a:moveTo>
                    <a:pt x="224" y="43485"/>
                  </a:moveTo>
                  <a:lnTo>
                    <a:pt x="1077580" y="43485"/>
                  </a:lnTo>
                  <a:lnTo>
                    <a:pt x="1077580" y="385"/>
                  </a:lnTo>
                  <a:lnTo>
                    <a:pt x="224" y="385"/>
                  </a:lnTo>
                  <a:lnTo>
                    <a:pt x="224" y="43485"/>
                  </a:lnTo>
                  <a:close/>
                </a:path>
              </a:pathLst>
            </a:custGeom>
            <a:solidFill>
              <a:srgbClr val="231F20"/>
            </a:solidFill>
            <a:ln w="7575" cap="flat">
              <a:noFill/>
              <a:prstDash val="solid"/>
              <a:round/>
            </a:ln>
          </p:spPr>
          <p:txBody>
            <a:bodyPr rtlCol="0" anchor="ctr"/>
            <a:lstStyle/>
            <a:p>
              <a:endParaRPr lang="en-GB"/>
            </a:p>
          </p:txBody>
        </p:sp>
        <p:sp>
          <p:nvSpPr>
            <p:cNvPr id="438" name="Freeform: Shape 437">
              <a:extLst>
                <a:ext uri="{FF2B5EF4-FFF2-40B4-BE49-F238E27FC236}">
                  <a16:creationId xmlns:a16="http://schemas.microsoft.com/office/drawing/2014/main" id="{FE8D69DB-47DC-41DA-86AD-1ED063E0E687}"/>
                </a:ext>
              </a:extLst>
            </p:cNvPr>
            <p:cNvSpPr/>
            <p:nvPr/>
          </p:nvSpPr>
          <p:spPr>
            <a:xfrm>
              <a:off x="4430448" y="1070890"/>
              <a:ext cx="182157" cy="203731"/>
            </a:xfrm>
            <a:custGeom>
              <a:avLst/>
              <a:gdLst>
                <a:gd name="connsiteX0" fmla="*/ 180903 w 182157"/>
                <a:gd name="connsiteY0" fmla="*/ 172933 h 203731"/>
                <a:gd name="connsiteX1" fmla="*/ 172146 w 182157"/>
                <a:gd name="connsiteY1" fmla="*/ 134531 h 203731"/>
                <a:gd name="connsiteX2" fmla="*/ 136473 w 182157"/>
                <a:gd name="connsiteY2" fmla="*/ 120248 h 203731"/>
                <a:gd name="connsiteX3" fmla="*/ 4422 w 182157"/>
                <a:gd name="connsiteY3" fmla="*/ 884 h 203731"/>
                <a:gd name="connsiteX4" fmla="*/ 690 w 182157"/>
                <a:gd name="connsiteY4" fmla="*/ 4114 h 203731"/>
                <a:gd name="connsiteX5" fmla="*/ 99675 w 182157"/>
                <a:gd name="connsiteY5" fmla="*/ 151976 h 203731"/>
                <a:gd name="connsiteX6" fmla="*/ 98771 w 182157"/>
                <a:gd name="connsiteY6" fmla="*/ 166966 h 203731"/>
                <a:gd name="connsiteX7" fmla="*/ 108690 w 182157"/>
                <a:gd name="connsiteY7" fmla="*/ 189390 h 203731"/>
                <a:gd name="connsiteX8" fmla="*/ 129442 w 182157"/>
                <a:gd name="connsiteY8" fmla="*/ 202449 h 203731"/>
                <a:gd name="connsiteX9" fmla="*/ 167844 w 182157"/>
                <a:gd name="connsiteY9" fmla="*/ 193684 h 203731"/>
                <a:gd name="connsiteX10" fmla="*/ 180903 w 182157"/>
                <a:gd name="connsiteY10" fmla="*/ 172933 h 20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157" h="203731">
                  <a:moveTo>
                    <a:pt x="180903" y="172933"/>
                  </a:moveTo>
                  <a:cubicBezTo>
                    <a:pt x="184415" y="159934"/>
                    <a:pt x="181618" y="145484"/>
                    <a:pt x="172146" y="134531"/>
                  </a:cubicBezTo>
                  <a:cubicBezTo>
                    <a:pt x="162926" y="123866"/>
                    <a:pt x="149517" y="119031"/>
                    <a:pt x="136473" y="120248"/>
                  </a:cubicBezTo>
                  <a:lnTo>
                    <a:pt x="4422" y="884"/>
                  </a:lnTo>
                  <a:cubicBezTo>
                    <a:pt x="2248" y="-1184"/>
                    <a:pt x="-1043" y="1666"/>
                    <a:pt x="690" y="4114"/>
                  </a:cubicBezTo>
                  <a:lnTo>
                    <a:pt x="99675" y="151976"/>
                  </a:lnTo>
                  <a:cubicBezTo>
                    <a:pt x="98482" y="156871"/>
                    <a:pt x="98178" y="161956"/>
                    <a:pt x="98771" y="166966"/>
                  </a:cubicBezTo>
                  <a:cubicBezTo>
                    <a:pt x="99728" y="174993"/>
                    <a:pt x="103004" y="182822"/>
                    <a:pt x="108690" y="189390"/>
                  </a:cubicBezTo>
                  <a:cubicBezTo>
                    <a:pt x="114368" y="195957"/>
                    <a:pt x="121643" y="200336"/>
                    <a:pt x="129442" y="202449"/>
                  </a:cubicBezTo>
                  <a:cubicBezTo>
                    <a:pt x="142440" y="205953"/>
                    <a:pt x="156898" y="203156"/>
                    <a:pt x="167844" y="193684"/>
                  </a:cubicBezTo>
                  <a:cubicBezTo>
                    <a:pt x="174412" y="188006"/>
                    <a:pt x="178798" y="180724"/>
                    <a:pt x="180903" y="172933"/>
                  </a:cubicBezTo>
                  <a:close/>
                </a:path>
              </a:pathLst>
            </a:custGeom>
            <a:solidFill>
              <a:srgbClr val="231F20"/>
            </a:solidFill>
            <a:ln w="7575" cap="flat">
              <a:noFill/>
              <a:prstDash val="solid"/>
              <a:round/>
            </a:ln>
          </p:spPr>
          <p:txBody>
            <a:bodyPr rtlCol="0" anchor="ctr"/>
            <a:lstStyle/>
            <a:p>
              <a:endParaRPr lang="en-GB"/>
            </a:p>
          </p:txBody>
        </p:sp>
        <p:sp>
          <p:nvSpPr>
            <p:cNvPr id="439" name="Freeform: Shape 438">
              <a:extLst>
                <a:ext uri="{FF2B5EF4-FFF2-40B4-BE49-F238E27FC236}">
                  <a16:creationId xmlns:a16="http://schemas.microsoft.com/office/drawing/2014/main" id="{D93A57A5-C5C9-4EBF-A27D-7490C6462722}"/>
                </a:ext>
              </a:extLst>
            </p:cNvPr>
            <p:cNvSpPr/>
            <p:nvPr/>
          </p:nvSpPr>
          <p:spPr>
            <a:xfrm>
              <a:off x="4550104" y="1212125"/>
              <a:ext cx="41139" cy="41138"/>
            </a:xfrm>
            <a:custGeom>
              <a:avLst/>
              <a:gdLst>
                <a:gd name="connsiteX0" fmla="*/ 34244 w 41139"/>
                <a:gd name="connsiteY0" fmla="*/ 36322 h 41138"/>
                <a:gd name="connsiteX1" fmla="*/ 5238 w 41139"/>
                <a:gd name="connsiteY1" fmla="*/ 34216 h 41138"/>
                <a:gd name="connsiteX2" fmla="*/ 7343 w 41139"/>
                <a:gd name="connsiteY2" fmla="*/ 5209 h 41138"/>
                <a:gd name="connsiteX3" fmla="*/ 36358 w 41139"/>
                <a:gd name="connsiteY3" fmla="*/ 7315 h 41138"/>
                <a:gd name="connsiteX4" fmla="*/ 34244 w 41139"/>
                <a:gd name="connsiteY4" fmla="*/ 36322 h 41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39" h="41138">
                  <a:moveTo>
                    <a:pt x="34244" y="36322"/>
                  </a:moveTo>
                  <a:cubicBezTo>
                    <a:pt x="25655" y="43756"/>
                    <a:pt x="12664" y="42813"/>
                    <a:pt x="5238" y="34216"/>
                  </a:cubicBezTo>
                  <a:cubicBezTo>
                    <a:pt x="-2197" y="25627"/>
                    <a:pt x="-1254" y="12636"/>
                    <a:pt x="7343" y="5209"/>
                  </a:cubicBezTo>
                  <a:cubicBezTo>
                    <a:pt x="15933" y="-2225"/>
                    <a:pt x="28923" y="-1282"/>
                    <a:pt x="36358" y="7315"/>
                  </a:cubicBezTo>
                  <a:cubicBezTo>
                    <a:pt x="43784" y="15912"/>
                    <a:pt x="42842" y="28903"/>
                    <a:pt x="34244" y="36322"/>
                  </a:cubicBezTo>
                  <a:close/>
                </a:path>
              </a:pathLst>
            </a:custGeom>
            <a:solidFill>
              <a:schemeClr val="bg1">
                <a:lumMod val="75000"/>
              </a:schemeClr>
            </a:solidFill>
            <a:ln w="7575" cap="flat">
              <a:noFill/>
              <a:prstDash val="solid"/>
              <a:round/>
            </a:ln>
          </p:spPr>
          <p:txBody>
            <a:bodyPr rtlCol="0" anchor="ctr"/>
            <a:lstStyle/>
            <a:p>
              <a:endParaRPr lang="en-GB"/>
            </a:p>
          </p:txBody>
        </p:sp>
      </p:grpSp>
      <p:grpSp>
        <p:nvGrpSpPr>
          <p:cNvPr id="440" name="Group 439">
            <a:extLst>
              <a:ext uri="{FF2B5EF4-FFF2-40B4-BE49-F238E27FC236}">
                <a16:creationId xmlns:a16="http://schemas.microsoft.com/office/drawing/2014/main" id="{BEB48890-6BA6-4859-96BF-9AC4B4847F12}"/>
              </a:ext>
            </a:extLst>
          </p:cNvPr>
          <p:cNvGrpSpPr>
            <a:grpSpLocks noChangeAspect="1"/>
          </p:cNvGrpSpPr>
          <p:nvPr/>
        </p:nvGrpSpPr>
        <p:grpSpPr>
          <a:xfrm>
            <a:off x="69679" y="1262458"/>
            <a:ext cx="504004" cy="504000"/>
            <a:chOff x="6851400" y="916437"/>
            <a:chExt cx="1077363" cy="1077355"/>
          </a:xfrm>
        </p:grpSpPr>
        <p:sp>
          <p:nvSpPr>
            <p:cNvPr id="441" name="Freeform: Shape 440">
              <a:extLst>
                <a:ext uri="{FF2B5EF4-FFF2-40B4-BE49-F238E27FC236}">
                  <a16:creationId xmlns:a16="http://schemas.microsoft.com/office/drawing/2014/main" id="{1D1ABD0C-ACC7-4A56-A31C-70039F1A0028}"/>
                </a:ext>
              </a:extLst>
            </p:cNvPr>
            <p:cNvSpPr/>
            <p:nvPr/>
          </p:nvSpPr>
          <p:spPr>
            <a:xfrm>
              <a:off x="6851400" y="916437"/>
              <a:ext cx="1077363" cy="1077355"/>
            </a:xfrm>
            <a:custGeom>
              <a:avLst/>
              <a:gdLst>
                <a:gd name="connsiteX0" fmla="*/ 224 w 1077363"/>
                <a:gd name="connsiteY0" fmla="*/ 225 h 1077355"/>
                <a:gd name="connsiteX1" fmla="*/ 1077588 w 1077363"/>
                <a:gd name="connsiteY1" fmla="*/ 225 h 1077355"/>
                <a:gd name="connsiteX2" fmla="*/ 1077588 w 1077363"/>
                <a:gd name="connsiteY2" fmla="*/ 1077581 h 1077355"/>
                <a:gd name="connsiteX3" fmla="*/ 224 w 1077363"/>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63" h="1077355">
                  <a:moveTo>
                    <a:pt x="224" y="225"/>
                  </a:moveTo>
                  <a:lnTo>
                    <a:pt x="1077588" y="225"/>
                  </a:lnTo>
                  <a:lnTo>
                    <a:pt x="1077588"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442" name="Freeform: Shape 441">
              <a:extLst>
                <a:ext uri="{FF2B5EF4-FFF2-40B4-BE49-F238E27FC236}">
                  <a16:creationId xmlns:a16="http://schemas.microsoft.com/office/drawing/2014/main" id="{4F993718-B44A-4990-A038-EB0E3A882302}"/>
                </a:ext>
              </a:extLst>
            </p:cNvPr>
            <p:cNvSpPr/>
            <p:nvPr/>
          </p:nvSpPr>
          <p:spPr>
            <a:xfrm>
              <a:off x="7047803" y="1566961"/>
              <a:ext cx="63494" cy="264968"/>
            </a:xfrm>
            <a:custGeom>
              <a:avLst/>
              <a:gdLst>
                <a:gd name="connsiteX0" fmla="*/ 95 w 63494"/>
                <a:gd name="connsiteY0" fmla="*/ 327 h 264968"/>
                <a:gd name="connsiteX1" fmla="*/ 63589 w 63494"/>
                <a:gd name="connsiteY1" fmla="*/ 327 h 264968"/>
                <a:gd name="connsiteX2" fmla="*/ 63589 w 63494"/>
                <a:gd name="connsiteY2" fmla="*/ 265295 h 264968"/>
                <a:gd name="connsiteX3" fmla="*/ 95 w 63494"/>
                <a:gd name="connsiteY3" fmla="*/ 265295 h 264968"/>
              </a:gdLst>
              <a:ahLst/>
              <a:cxnLst>
                <a:cxn ang="0">
                  <a:pos x="connsiteX0" y="connsiteY0"/>
                </a:cxn>
                <a:cxn ang="0">
                  <a:pos x="connsiteX1" y="connsiteY1"/>
                </a:cxn>
                <a:cxn ang="0">
                  <a:pos x="connsiteX2" y="connsiteY2"/>
                </a:cxn>
                <a:cxn ang="0">
                  <a:pos x="connsiteX3" y="connsiteY3"/>
                </a:cxn>
              </a:cxnLst>
              <a:rect l="l" t="t" r="r" b="b"/>
              <a:pathLst>
                <a:path w="63494" h="264968">
                  <a:moveTo>
                    <a:pt x="95" y="327"/>
                  </a:moveTo>
                  <a:lnTo>
                    <a:pt x="63589" y="327"/>
                  </a:lnTo>
                  <a:lnTo>
                    <a:pt x="63589" y="265295"/>
                  </a:lnTo>
                  <a:lnTo>
                    <a:pt x="95" y="265295"/>
                  </a:lnTo>
                  <a:close/>
                </a:path>
              </a:pathLst>
            </a:custGeom>
            <a:solidFill>
              <a:srgbClr val="FFFFFF"/>
            </a:solidFill>
            <a:ln w="7575" cap="flat">
              <a:noFill/>
              <a:prstDash val="solid"/>
              <a:round/>
            </a:ln>
          </p:spPr>
          <p:txBody>
            <a:bodyPr rtlCol="0" anchor="ctr"/>
            <a:lstStyle/>
            <a:p>
              <a:endParaRPr lang="en-GB"/>
            </a:p>
          </p:txBody>
        </p:sp>
        <p:sp>
          <p:nvSpPr>
            <p:cNvPr id="443" name="Freeform: Shape 442">
              <a:extLst>
                <a:ext uri="{FF2B5EF4-FFF2-40B4-BE49-F238E27FC236}">
                  <a16:creationId xmlns:a16="http://schemas.microsoft.com/office/drawing/2014/main" id="{E487400C-C53B-4FE7-A47F-AE7299ADB349}"/>
                </a:ext>
              </a:extLst>
            </p:cNvPr>
            <p:cNvSpPr/>
            <p:nvPr/>
          </p:nvSpPr>
          <p:spPr>
            <a:xfrm>
              <a:off x="7358326" y="1661757"/>
              <a:ext cx="63501" cy="170171"/>
            </a:xfrm>
            <a:custGeom>
              <a:avLst/>
              <a:gdLst>
                <a:gd name="connsiteX0" fmla="*/ 224 w 63501"/>
                <a:gd name="connsiteY0" fmla="*/ 347 h 170171"/>
                <a:gd name="connsiteX1" fmla="*/ 63726 w 63501"/>
                <a:gd name="connsiteY1" fmla="*/ 347 h 170171"/>
                <a:gd name="connsiteX2" fmla="*/ 63726 w 63501"/>
                <a:gd name="connsiteY2" fmla="*/ 170518 h 170171"/>
                <a:gd name="connsiteX3" fmla="*/ 224 w 63501"/>
                <a:gd name="connsiteY3" fmla="*/ 170518 h 170171"/>
              </a:gdLst>
              <a:ahLst/>
              <a:cxnLst>
                <a:cxn ang="0">
                  <a:pos x="connsiteX0" y="connsiteY0"/>
                </a:cxn>
                <a:cxn ang="0">
                  <a:pos x="connsiteX1" y="connsiteY1"/>
                </a:cxn>
                <a:cxn ang="0">
                  <a:pos x="connsiteX2" y="connsiteY2"/>
                </a:cxn>
                <a:cxn ang="0">
                  <a:pos x="connsiteX3" y="connsiteY3"/>
                </a:cxn>
              </a:cxnLst>
              <a:rect l="l" t="t" r="r" b="b"/>
              <a:pathLst>
                <a:path w="63501" h="170171">
                  <a:moveTo>
                    <a:pt x="224" y="347"/>
                  </a:moveTo>
                  <a:lnTo>
                    <a:pt x="63726" y="347"/>
                  </a:lnTo>
                  <a:lnTo>
                    <a:pt x="63726" y="170518"/>
                  </a:lnTo>
                  <a:lnTo>
                    <a:pt x="224" y="170518"/>
                  </a:lnTo>
                  <a:close/>
                </a:path>
              </a:pathLst>
            </a:custGeom>
            <a:solidFill>
              <a:srgbClr val="FFFFFF"/>
            </a:solidFill>
            <a:ln w="7575" cap="flat">
              <a:noFill/>
              <a:prstDash val="solid"/>
              <a:round/>
            </a:ln>
          </p:spPr>
          <p:txBody>
            <a:bodyPr rtlCol="0" anchor="ctr"/>
            <a:lstStyle/>
            <a:p>
              <a:endParaRPr lang="en-GB"/>
            </a:p>
          </p:txBody>
        </p:sp>
        <p:sp>
          <p:nvSpPr>
            <p:cNvPr id="444" name="Freeform: Shape 443">
              <a:extLst>
                <a:ext uri="{FF2B5EF4-FFF2-40B4-BE49-F238E27FC236}">
                  <a16:creationId xmlns:a16="http://schemas.microsoft.com/office/drawing/2014/main" id="{46D25B75-1C0E-4162-9566-77342927FA5A}"/>
                </a:ext>
              </a:extLst>
            </p:cNvPr>
            <p:cNvSpPr/>
            <p:nvPr/>
          </p:nvSpPr>
          <p:spPr>
            <a:xfrm>
              <a:off x="7668857" y="1566961"/>
              <a:ext cx="63494" cy="264968"/>
            </a:xfrm>
            <a:custGeom>
              <a:avLst/>
              <a:gdLst>
                <a:gd name="connsiteX0" fmla="*/ 354 w 63494"/>
                <a:gd name="connsiteY0" fmla="*/ 327 h 264968"/>
                <a:gd name="connsiteX1" fmla="*/ 63848 w 63494"/>
                <a:gd name="connsiteY1" fmla="*/ 327 h 264968"/>
                <a:gd name="connsiteX2" fmla="*/ 63848 w 63494"/>
                <a:gd name="connsiteY2" fmla="*/ 265295 h 264968"/>
                <a:gd name="connsiteX3" fmla="*/ 354 w 63494"/>
                <a:gd name="connsiteY3" fmla="*/ 265295 h 264968"/>
              </a:gdLst>
              <a:ahLst/>
              <a:cxnLst>
                <a:cxn ang="0">
                  <a:pos x="connsiteX0" y="connsiteY0"/>
                </a:cxn>
                <a:cxn ang="0">
                  <a:pos x="connsiteX1" y="connsiteY1"/>
                </a:cxn>
                <a:cxn ang="0">
                  <a:pos x="connsiteX2" y="connsiteY2"/>
                </a:cxn>
                <a:cxn ang="0">
                  <a:pos x="connsiteX3" y="connsiteY3"/>
                </a:cxn>
              </a:cxnLst>
              <a:rect l="l" t="t" r="r" b="b"/>
              <a:pathLst>
                <a:path w="63494" h="264968">
                  <a:moveTo>
                    <a:pt x="354" y="327"/>
                  </a:moveTo>
                  <a:lnTo>
                    <a:pt x="63848" y="327"/>
                  </a:lnTo>
                  <a:lnTo>
                    <a:pt x="63848" y="265295"/>
                  </a:lnTo>
                  <a:lnTo>
                    <a:pt x="354" y="265295"/>
                  </a:lnTo>
                  <a:close/>
                </a:path>
              </a:pathLst>
            </a:custGeom>
            <a:solidFill>
              <a:srgbClr val="FFFFFF"/>
            </a:solidFill>
            <a:ln w="7575" cap="flat">
              <a:noFill/>
              <a:prstDash val="solid"/>
              <a:round/>
            </a:ln>
          </p:spPr>
          <p:txBody>
            <a:bodyPr rtlCol="0" anchor="ctr"/>
            <a:lstStyle/>
            <a:p>
              <a:endParaRPr lang="en-GB"/>
            </a:p>
          </p:txBody>
        </p:sp>
        <p:sp>
          <p:nvSpPr>
            <p:cNvPr id="445" name="Freeform: Shape 444">
              <a:extLst>
                <a:ext uri="{FF2B5EF4-FFF2-40B4-BE49-F238E27FC236}">
                  <a16:creationId xmlns:a16="http://schemas.microsoft.com/office/drawing/2014/main" id="{A7B75B12-F635-4550-B56E-45A4549EF7D5}"/>
                </a:ext>
              </a:extLst>
            </p:cNvPr>
            <p:cNvSpPr/>
            <p:nvPr/>
          </p:nvSpPr>
          <p:spPr>
            <a:xfrm>
              <a:off x="6944113" y="1187744"/>
              <a:ext cx="270866" cy="379216"/>
            </a:xfrm>
            <a:custGeom>
              <a:avLst/>
              <a:gdLst>
                <a:gd name="connsiteX0" fmla="*/ 252270 w 270866"/>
                <a:gd name="connsiteY0" fmla="*/ 379409 h 379216"/>
                <a:gd name="connsiteX1" fmla="*/ 18787 w 270866"/>
                <a:gd name="connsiteY1" fmla="*/ 379409 h 379216"/>
                <a:gd name="connsiteX2" fmla="*/ 95 w 270866"/>
                <a:gd name="connsiteY2" fmla="*/ 360718 h 379216"/>
                <a:gd name="connsiteX3" fmla="*/ 95 w 270866"/>
                <a:gd name="connsiteY3" fmla="*/ 18885 h 379216"/>
                <a:gd name="connsiteX4" fmla="*/ 18787 w 270866"/>
                <a:gd name="connsiteY4" fmla="*/ 193 h 379216"/>
                <a:gd name="connsiteX5" fmla="*/ 252270 w 270866"/>
                <a:gd name="connsiteY5" fmla="*/ 193 h 379216"/>
                <a:gd name="connsiteX6" fmla="*/ 270962 w 270866"/>
                <a:gd name="connsiteY6" fmla="*/ 18885 h 379216"/>
                <a:gd name="connsiteX7" fmla="*/ 270962 w 270866"/>
                <a:gd name="connsiteY7" fmla="*/ 360718 h 379216"/>
                <a:gd name="connsiteX8" fmla="*/ 252270 w 270866"/>
                <a:gd name="connsiteY8" fmla="*/ 379409 h 379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866" h="379216">
                  <a:moveTo>
                    <a:pt x="252270" y="379409"/>
                  </a:moveTo>
                  <a:lnTo>
                    <a:pt x="18787" y="379409"/>
                  </a:lnTo>
                  <a:cubicBezTo>
                    <a:pt x="8472" y="379409"/>
                    <a:pt x="95" y="371033"/>
                    <a:pt x="95" y="360718"/>
                  </a:cubicBezTo>
                  <a:lnTo>
                    <a:pt x="95" y="18885"/>
                  </a:lnTo>
                  <a:cubicBezTo>
                    <a:pt x="95" y="8562"/>
                    <a:pt x="8472" y="193"/>
                    <a:pt x="18787" y="193"/>
                  </a:cubicBezTo>
                  <a:lnTo>
                    <a:pt x="252270" y="193"/>
                  </a:lnTo>
                  <a:cubicBezTo>
                    <a:pt x="262593" y="193"/>
                    <a:pt x="270962" y="8562"/>
                    <a:pt x="270962" y="18885"/>
                  </a:cubicBezTo>
                  <a:lnTo>
                    <a:pt x="270962" y="360718"/>
                  </a:lnTo>
                  <a:cubicBezTo>
                    <a:pt x="270962" y="371033"/>
                    <a:pt x="262593" y="379409"/>
                    <a:pt x="252270" y="379409"/>
                  </a:cubicBezTo>
                  <a:close/>
                </a:path>
              </a:pathLst>
            </a:custGeom>
            <a:solidFill>
              <a:schemeClr val="bg1">
                <a:lumMod val="75000"/>
              </a:schemeClr>
            </a:solidFill>
            <a:ln w="7575" cap="flat">
              <a:noFill/>
              <a:prstDash val="solid"/>
              <a:round/>
            </a:ln>
          </p:spPr>
          <p:txBody>
            <a:bodyPr rtlCol="0" anchor="ctr"/>
            <a:lstStyle/>
            <a:p>
              <a:endParaRPr lang="en-GB"/>
            </a:p>
          </p:txBody>
        </p:sp>
        <p:sp>
          <p:nvSpPr>
            <p:cNvPr id="446" name="Freeform: Shape 445">
              <a:extLst>
                <a:ext uri="{FF2B5EF4-FFF2-40B4-BE49-F238E27FC236}">
                  <a16:creationId xmlns:a16="http://schemas.microsoft.com/office/drawing/2014/main" id="{DF282ACB-0E1F-4DC1-A610-58EED91B3E97}"/>
                </a:ext>
              </a:extLst>
            </p:cNvPr>
            <p:cNvSpPr/>
            <p:nvPr/>
          </p:nvSpPr>
          <p:spPr>
            <a:xfrm>
              <a:off x="6933342" y="1176973"/>
              <a:ext cx="292409" cy="400758"/>
            </a:xfrm>
            <a:custGeom>
              <a:avLst/>
              <a:gdLst>
                <a:gd name="connsiteX0" fmla="*/ 263041 w 292409"/>
                <a:gd name="connsiteY0" fmla="*/ 400952 h 400758"/>
                <a:gd name="connsiteX1" fmla="*/ 292504 w 292409"/>
                <a:gd name="connsiteY1" fmla="*/ 371489 h 400758"/>
                <a:gd name="connsiteX2" fmla="*/ 292504 w 292409"/>
                <a:gd name="connsiteY2" fmla="*/ 29656 h 400758"/>
                <a:gd name="connsiteX3" fmla="*/ 263041 w 292409"/>
                <a:gd name="connsiteY3" fmla="*/ 193 h 400758"/>
                <a:gd name="connsiteX4" fmla="*/ 29558 w 292409"/>
                <a:gd name="connsiteY4" fmla="*/ 193 h 400758"/>
                <a:gd name="connsiteX5" fmla="*/ 95 w 292409"/>
                <a:gd name="connsiteY5" fmla="*/ 29656 h 400758"/>
                <a:gd name="connsiteX6" fmla="*/ 95 w 292409"/>
                <a:gd name="connsiteY6" fmla="*/ 371489 h 400758"/>
                <a:gd name="connsiteX7" fmla="*/ 29558 w 292409"/>
                <a:gd name="connsiteY7" fmla="*/ 400952 h 400758"/>
                <a:gd name="connsiteX8" fmla="*/ 263041 w 292409"/>
                <a:gd name="connsiteY8" fmla="*/ 400952 h 400758"/>
                <a:gd name="connsiteX9" fmla="*/ 263041 w 292409"/>
                <a:gd name="connsiteY9" fmla="*/ 379409 h 400758"/>
                <a:gd name="connsiteX10" fmla="*/ 29558 w 292409"/>
                <a:gd name="connsiteY10" fmla="*/ 379409 h 400758"/>
                <a:gd name="connsiteX11" fmla="*/ 21637 w 292409"/>
                <a:gd name="connsiteY11" fmla="*/ 371489 h 400758"/>
                <a:gd name="connsiteX12" fmla="*/ 21637 w 292409"/>
                <a:gd name="connsiteY12" fmla="*/ 29656 h 400758"/>
                <a:gd name="connsiteX13" fmla="*/ 29558 w 292409"/>
                <a:gd name="connsiteY13" fmla="*/ 21735 h 400758"/>
                <a:gd name="connsiteX14" fmla="*/ 263041 w 292409"/>
                <a:gd name="connsiteY14" fmla="*/ 21735 h 400758"/>
                <a:gd name="connsiteX15" fmla="*/ 270962 w 292409"/>
                <a:gd name="connsiteY15" fmla="*/ 29656 h 400758"/>
                <a:gd name="connsiteX16" fmla="*/ 270962 w 292409"/>
                <a:gd name="connsiteY16" fmla="*/ 371489 h 400758"/>
                <a:gd name="connsiteX17" fmla="*/ 263041 w 292409"/>
                <a:gd name="connsiteY17" fmla="*/ 379409 h 400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2409" h="400758">
                  <a:moveTo>
                    <a:pt x="263041" y="400952"/>
                  </a:moveTo>
                  <a:cubicBezTo>
                    <a:pt x="279316" y="400952"/>
                    <a:pt x="292504" y="387748"/>
                    <a:pt x="292504" y="371489"/>
                  </a:cubicBezTo>
                  <a:cubicBezTo>
                    <a:pt x="292504" y="371489"/>
                    <a:pt x="292504" y="29656"/>
                    <a:pt x="292504" y="29656"/>
                  </a:cubicBezTo>
                  <a:cubicBezTo>
                    <a:pt x="292504" y="13381"/>
                    <a:pt x="279316" y="193"/>
                    <a:pt x="263041" y="193"/>
                  </a:cubicBezTo>
                  <a:lnTo>
                    <a:pt x="29558" y="193"/>
                  </a:lnTo>
                  <a:cubicBezTo>
                    <a:pt x="13299" y="193"/>
                    <a:pt x="95" y="13381"/>
                    <a:pt x="95" y="29656"/>
                  </a:cubicBezTo>
                  <a:lnTo>
                    <a:pt x="95" y="371489"/>
                  </a:lnTo>
                  <a:cubicBezTo>
                    <a:pt x="95" y="387748"/>
                    <a:pt x="13299" y="400952"/>
                    <a:pt x="29558" y="400952"/>
                  </a:cubicBezTo>
                  <a:cubicBezTo>
                    <a:pt x="29558" y="400952"/>
                    <a:pt x="263041" y="400952"/>
                    <a:pt x="263041" y="400952"/>
                  </a:cubicBezTo>
                  <a:close/>
                  <a:moveTo>
                    <a:pt x="263041" y="379409"/>
                  </a:moveTo>
                  <a:lnTo>
                    <a:pt x="29558" y="379409"/>
                  </a:lnTo>
                  <a:cubicBezTo>
                    <a:pt x="25187" y="379409"/>
                    <a:pt x="21637" y="375860"/>
                    <a:pt x="21637" y="371489"/>
                  </a:cubicBezTo>
                  <a:cubicBezTo>
                    <a:pt x="21637" y="371489"/>
                    <a:pt x="21637" y="29656"/>
                    <a:pt x="21637" y="29656"/>
                  </a:cubicBezTo>
                  <a:cubicBezTo>
                    <a:pt x="21637" y="25285"/>
                    <a:pt x="25187" y="21735"/>
                    <a:pt x="29558" y="21735"/>
                  </a:cubicBezTo>
                  <a:cubicBezTo>
                    <a:pt x="29558" y="21735"/>
                    <a:pt x="263041" y="21735"/>
                    <a:pt x="263041" y="21735"/>
                  </a:cubicBezTo>
                  <a:cubicBezTo>
                    <a:pt x="267412" y="21735"/>
                    <a:pt x="270962" y="25285"/>
                    <a:pt x="270962" y="29656"/>
                  </a:cubicBezTo>
                  <a:lnTo>
                    <a:pt x="270962" y="371489"/>
                  </a:lnTo>
                  <a:cubicBezTo>
                    <a:pt x="270962" y="375860"/>
                    <a:pt x="267412" y="379409"/>
                    <a:pt x="263041" y="379409"/>
                  </a:cubicBezTo>
                  <a:close/>
                </a:path>
              </a:pathLst>
            </a:custGeom>
            <a:solidFill>
              <a:srgbClr val="231F20"/>
            </a:solidFill>
            <a:ln w="7575" cap="flat">
              <a:noFill/>
              <a:prstDash val="solid"/>
              <a:round/>
            </a:ln>
          </p:spPr>
          <p:txBody>
            <a:bodyPr rtlCol="0" anchor="ctr"/>
            <a:lstStyle/>
            <a:p>
              <a:endParaRPr lang="en-GB"/>
            </a:p>
          </p:txBody>
        </p:sp>
        <p:sp>
          <p:nvSpPr>
            <p:cNvPr id="447" name="Freeform: Shape 446">
              <a:extLst>
                <a:ext uri="{FF2B5EF4-FFF2-40B4-BE49-F238E27FC236}">
                  <a16:creationId xmlns:a16="http://schemas.microsoft.com/office/drawing/2014/main" id="{6ACF81E7-16D5-4468-95E6-31D6522BC18F}"/>
                </a:ext>
              </a:extLst>
            </p:cNvPr>
            <p:cNvSpPr/>
            <p:nvPr/>
          </p:nvSpPr>
          <p:spPr>
            <a:xfrm>
              <a:off x="7135621" y="1336728"/>
              <a:ext cx="14436" cy="54131"/>
            </a:xfrm>
            <a:custGeom>
              <a:avLst/>
              <a:gdLst>
                <a:gd name="connsiteX0" fmla="*/ 4166 w 14436"/>
                <a:gd name="connsiteY0" fmla="*/ 54319 h 54131"/>
                <a:gd name="connsiteX1" fmla="*/ 2190 w 14436"/>
                <a:gd name="connsiteY1" fmla="*/ 53794 h 54131"/>
                <a:gd name="connsiteX2" fmla="*/ 639 w 14436"/>
                <a:gd name="connsiteY2" fmla="*/ 48291 h 54131"/>
                <a:gd name="connsiteX3" fmla="*/ 814 w 14436"/>
                <a:gd name="connsiteY3" fmla="*/ 6491 h 54131"/>
                <a:gd name="connsiteX4" fmla="*/ 1908 w 14436"/>
                <a:gd name="connsiteY4" fmla="*/ 881 h 54131"/>
                <a:gd name="connsiteX5" fmla="*/ 7511 w 14436"/>
                <a:gd name="connsiteY5" fmla="*/ 1946 h 54131"/>
                <a:gd name="connsiteX6" fmla="*/ 7701 w 14436"/>
                <a:gd name="connsiteY6" fmla="*/ 52251 h 54131"/>
                <a:gd name="connsiteX7" fmla="*/ 4166 w 14436"/>
                <a:gd name="connsiteY7" fmla="*/ 54319 h 5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6" h="54131">
                  <a:moveTo>
                    <a:pt x="4166" y="54319"/>
                  </a:moveTo>
                  <a:cubicBezTo>
                    <a:pt x="3497" y="54319"/>
                    <a:pt x="2813" y="54152"/>
                    <a:pt x="2190" y="53794"/>
                  </a:cubicBezTo>
                  <a:cubicBezTo>
                    <a:pt x="244" y="52700"/>
                    <a:pt x="-456" y="50237"/>
                    <a:pt x="639" y="48291"/>
                  </a:cubicBezTo>
                  <a:cubicBezTo>
                    <a:pt x="13349" y="25662"/>
                    <a:pt x="1338" y="7267"/>
                    <a:pt x="814" y="6491"/>
                  </a:cubicBezTo>
                  <a:cubicBezTo>
                    <a:pt x="-425" y="4636"/>
                    <a:pt x="61" y="2128"/>
                    <a:pt x="1908" y="881"/>
                  </a:cubicBezTo>
                  <a:cubicBezTo>
                    <a:pt x="3756" y="-365"/>
                    <a:pt x="6256" y="114"/>
                    <a:pt x="7511" y="1946"/>
                  </a:cubicBezTo>
                  <a:cubicBezTo>
                    <a:pt x="8149" y="2881"/>
                    <a:pt x="22919" y="25137"/>
                    <a:pt x="7701" y="52251"/>
                  </a:cubicBezTo>
                  <a:cubicBezTo>
                    <a:pt x="6956" y="53574"/>
                    <a:pt x="5580" y="54319"/>
                    <a:pt x="4166" y="54319"/>
                  </a:cubicBezTo>
                  <a:close/>
                </a:path>
              </a:pathLst>
            </a:custGeom>
            <a:solidFill>
              <a:srgbClr val="231F20"/>
            </a:solidFill>
            <a:ln w="7575" cap="flat">
              <a:noFill/>
              <a:prstDash val="solid"/>
              <a:round/>
            </a:ln>
          </p:spPr>
          <p:txBody>
            <a:bodyPr rtlCol="0" anchor="ctr"/>
            <a:lstStyle/>
            <a:p>
              <a:endParaRPr lang="en-GB"/>
            </a:p>
          </p:txBody>
        </p:sp>
        <p:sp>
          <p:nvSpPr>
            <p:cNvPr id="448" name="Freeform: Shape 447">
              <a:extLst>
                <a:ext uri="{FF2B5EF4-FFF2-40B4-BE49-F238E27FC236}">
                  <a16:creationId xmlns:a16="http://schemas.microsoft.com/office/drawing/2014/main" id="{160C4D84-D9C9-4ABC-B401-BE7BF77F13EE}"/>
                </a:ext>
              </a:extLst>
            </p:cNvPr>
            <p:cNvSpPr/>
            <p:nvPr/>
          </p:nvSpPr>
          <p:spPr>
            <a:xfrm>
              <a:off x="7149896" y="1326284"/>
              <a:ext cx="17816" cy="75013"/>
            </a:xfrm>
            <a:custGeom>
              <a:avLst/>
              <a:gdLst>
                <a:gd name="connsiteX0" fmla="*/ 4173 w 17816"/>
                <a:gd name="connsiteY0" fmla="*/ 75200 h 75013"/>
                <a:gd name="connsiteX1" fmla="*/ 2090 w 17816"/>
                <a:gd name="connsiteY1" fmla="*/ 74623 h 75013"/>
                <a:gd name="connsiteX2" fmla="*/ 714 w 17816"/>
                <a:gd name="connsiteY2" fmla="*/ 69066 h 75013"/>
                <a:gd name="connsiteX3" fmla="*/ 912 w 17816"/>
                <a:gd name="connsiteY3" fmla="*/ 6621 h 75013"/>
                <a:gd name="connsiteX4" fmla="*/ 1794 w 17816"/>
                <a:gd name="connsiteY4" fmla="*/ 958 h 75013"/>
                <a:gd name="connsiteX5" fmla="*/ 7441 w 17816"/>
                <a:gd name="connsiteY5" fmla="*/ 1847 h 75013"/>
                <a:gd name="connsiteX6" fmla="*/ 7647 w 17816"/>
                <a:gd name="connsiteY6" fmla="*/ 73239 h 75013"/>
                <a:gd name="connsiteX7" fmla="*/ 4173 w 17816"/>
                <a:gd name="connsiteY7" fmla="*/ 75200 h 75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16" h="75013">
                  <a:moveTo>
                    <a:pt x="4173" y="75200"/>
                  </a:moveTo>
                  <a:cubicBezTo>
                    <a:pt x="3466" y="75200"/>
                    <a:pt x="2744" y="75010"/>
                    <a:pt x="2090" y="74623"/>
                  </a:cubicBezTo>
                  <a:cubicBezTo>
                    <a:pt x="175" y="73467"/>
                    <a:pt x="-449" y="70982"/>
                    <a:pt x="714" y="69066"/>
                  </a:cubicBezTo>
                  <a:cubicBezTo>
                    <a:pt x="21154" y="35080"/>
                    <a:pt x="1110" y="6894"/>
                    <a:pt x="912" y="6621"/>
                  </a:cubicBezTo>
                  <a:cubicBezTo>
                    <a:pt x="-411" y="4812"/>
                    <a:pt x="-15" y="2280"/>
                    <a:pt x="1794" y="958"/>
                  </a:cubicBezTo>
                  <a:cubicBezTo>
                    <a:pt x="3603" y="-350"/>
                    <a:pt x="6126" y="46"/>
                    <a:pt x="7441" y="1847"/>
                  </a:cubicBezTo>
                  <a:cubicBezTo>
                    <a:pt x="7685" y="2174"/>
                    <a:pt x="30816" y="34708"/>
                    <a:pt x="7647" y="73239"/>
                  </a:cubicBezTo>
                  <a:cubicBezTo>
                    <a:pt x="6887" y="74501"/>
                    <a:pt x="5549" y="75200"/>
                    <a:pt x="4173" y="75200"/>
                  </a:cubicBezTo>
                  <a:close/>
                </a:path>
              </a:pathLst>
            </a:custGeom>
            <a:solidFill>
              <a:srgbClr val="231F20"/>
            </a:solidFill>
            <a:ln w="7575" cap="flat">
              <a:noFill/>
              <a:prstDash val="solid"/>
              <a:round/>
            </a:ln>
          </p:spPr>
          <p:txBody>
            <a:bodyPr rtlCol="0" anchor="ctr"/>
            <a:lstStyle/>
            <a:p>
              <a:endParaRPr lang="en-GB"/>
            </a:p>
          </p:txBody>
        </p:sp>
        <p:sp>
          <p:nvSpPr>
            <p:cNvPr id="449" name="Freeform: Shape 448">
              <a:extLst>
                <a:ext uri="{FF2B5EF4-FFF2-40B4-BE49-F238E27FC236}">
                  <a16:creationId xmlns:a16="http://schemas.microsoft.com/office/drawing/2014/main" id="{0C97E499-0A78-4BEB-BBA4-A7B8C44D070A}"/>
                </a:ext>
              </a:extLst>
            </p:cNvPr>
            <p:cNvSpPr/>
            <p:nvPr/>
          </p:nvSpPr>
          <p:spPr>
            <a:xfrm>
              <a:off x="7163387" y="1312815"/>
              <a:ext cx="22274" cy="101951"/>
            </a:xfrm>
            <a:custGeom>
              <a:avLst/>
              <a:gdLst>
                <a:gd name="connsiteX0" fmla="*/ 4174 w 22274"/>
                <a:gd name="connsiteY0" fmla="*/ 102138 h 101951"/>
                <a:gd name="connsiteX1" fmla="*/ 2038 w 22274"/>
                <a:gd name="connsiteY1" fmla="*/ 101523 h 101951"/>
                <a:gd name="connsiteX2" fmla="*/ 753 w 22274"/>
                <a:gd name="connsiteY2" fmla="*/ 95943 h 101951"/>
                <a:gd name="connsiteX3" fmla="*/ 959 w 22274"/>
                <a:gd name="connsiteY3" fmla="*/ 6673 h 101951"/>
                <a:gd name="connsiteX4" fmla="*/ 1741 w 22274"/>
                <a:gd name="connsiteY4" fmla="*/ 1002 h 101951"/>
                <a:gd name="connsiteX5" fmla="*/ 7404 w 22274"/>
                <a:gd name="connsiteY5" fmla="*/ 1785 h 101951"/>
                <a:gd name="connsiteX6" fmla="*/ 7610 w 22274"/>
                <a:gd name="connsiteY6" fmla="*/ 100238 h 101951"/>
                <a:gd name="connsiteX7" fmla="*/ 4174 w 22274"/>
                <a:gd name="connsiteY7" fmla="*/ 102138 h 101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74" h="101951">
                  <a:moveTo>
                    <a:pt x="4174" y="102138"/>
                  </a:moveTo>
                  <a:cubicBezTo>
                    <a:pt x="3444" y="102138"/>
                    <a:pt x="2707" y="101941"/>
                    <a:pt x="2038" y="101523"/>
                  </a:cubicBezTo>
                  <a:cubicBezTo>
                    <a:pt x="145" y="100337"/>
                    <a:pt x="-425" y="97844"/>
                    <a:pt x="753" y="95943"/>
                  </a:cubicBezTo>
                  <a:cubicBezTo>
                    <a:pt x="31075" y="47431"/>
                    <a:pt x="1263" y="7076"/>
                    <a:pt x="959" y="6673"/>
                  </a:cubicBezTo>
                  <a:cubicBezTo>
                    <a:pt x="-395" y="4894"/>
                    <a:pt x="-45" y="2355"/>
                    <a:pt x="1741" y="1002"/>
                  </a:cubicBezTo>
                  <a:cubicBezTo>
                    <a:pt x="3513" y="-335"/>
                    <a:pt x="6059" y="7"/>
                    <a:pt x="7404" y="1785"/>
                  </a:cubicBezTo>
                  <a:cubicBezTo>
                    <a:pt x="7747" y="2234"/>
                    <a:pt x="40858" y="47044"/>
                    <a:pt x="7610" y="100238"/>
                  </a:cubicBezTo>
                  <a:cubicBezTo>
                    <a:pt x="6850" y="101469"/>
                    <a:pt x="5535" y="102138"/>
                    <a:pt x="4174" y="102138"/>
                  </a:cubicBezTo>
                  <a:close/>
                </a:path>
              </a:pathLst>
            </a:custGeom>
            <a:solidFill>
              <a:srgbClr val="231F20"/>
            </a:solidFill>
            <a:ln w="7575" cap="flat">
              <a:noFill/>
              <a:prstDash val="solid"/>
              <a:round/>
            </a:ln>
          </p:spPr>
          <p:txBody>
            <a:bodyPr rtlCol="0" anchor="ctr"/>
            <a:lstStyle/>
            <a:p>
              <a:endParaRPr lang="en-GB"/>
            </a:p>
          </p:txBody>
        </p:sp>
        <p:sp>
          <p:nvSpPr>
            <p:cNvPr id="450" name="Freeform: Shape 449">
              <a:extLst>
                <a:ext uri="{FF2B5EF4-FFF2-40B4-BE49-F238E27FC236}">
                  <a16:creationId xmlns:a16="http://schemas.microsoft.com/office/drawing/2014/main" id="{BD9A0620-F2C7-43BD-BD1C-A6AF973BF60C}"/>
                </a:ext>
              </a:extLst>
            </p:cNvPr>
            <p:cNvSpPr/>
            <p:nvPr/>
          </p:nvSpPr>
          <p:spPr>
            <a:xfrm>
              <a:off x="7009041" y="1336728"/>
              <a:ext cx="14435" cy="54131"/>
            </a:xfrm>
            <a:custGeom>
              <a:avLst/>
              <a:gdLst>
                <a:gd name="connsiteX0" fmla="*/ 10462 w 14435"/>
                <a:gd name="connsiteY0" fmla="*/ 54319 h 54131"/>
                <a:gd name="connsiteX1" fmla="*/ 12439 w 14435"/>
                <a:gd name="connsiteY1" fmla="*/ 53794 h 54131"/>
                <a:gd name="connsiteX2" fmla="*/ 13990 w 14435"/>
                <a:gd name="connsiteY2" fmla="*/ 48291 h 54131"/>
                <a:gd name="connsiteX3" fmla="*/ 13815 w 14435"/>
                <a:gd name="connsiteY3" fmla="*/ 6491 h 54131"/>
                <a:gd name="connsiteX4" fmla="*/ 12712 w 14435"/>
                <a:gd name="connsiteY4" fmla="*/ 881 h 54131"/>
                <a:gd name="connsiteX5" fmla="*/ 7118 w 14435"/>
                <a:gd name="connsiteY5" fmla="*/ 1946 h 54131"/>
                <a:gd name="connsiteX6" fmla="*/ 6920 w 14435"/>
                <a:gd name="connsiteY6" fmla="*/ 52251 h 54131"/>
                <a:gd name="connsiteX7" fmla="*/ 10462 w 14435"/>
                <a:gd name="connsiteY7" fmla="*/ 54319 h 5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5" h="54131">
                  <a:moveTo>
                    <a:pt x="10462" y="54319"/>
                  </a:moveTo>
                  <a:cubicBezTo>
                    <a:pt x="11131" y="54319"/>
                    <a:pt x="11808" y="54152"/>
                    <a:pt x="12439" y="53794"/>
                  </a:cubicBezTo>
                  <a:cubicBezTo>
                    <a:pt x="14385" y="52700"/>
                    <a:pt x="15076" y="50237"/>
                    <a:pt x="13990" y="48291"/>
                  </a:cubicBezTo>
                  <a:cubicBezTo>
                    <a:pt x="1272" y="25662"/>
                    <a:pt x="13283" y="7267"/>
                    <a:pt x="13815" y="6491"/>
                  </a:cubicBezTo>
                  <a:cubicBezTo>
                    <a:pt x="15054" y="4636"/>
                    <a:pt x="14567" y="2128"/>
                    <a:pt x="12712" y="881"/>
                  </a:cubicBezTo>
                  <a:cubicBezTo>
                    <a:pt x="10873" y="-365"/>
                    <a:pt x="8365" y="114"/>
                    <a:pt x="7118" y="1946"/>
                  </a:cubicBezTo>
                  <a:cubicBezTo>
                    <a:pt x="6479" y="2881"/>
                    <a:pt x="-8290" y="25137"/>
                    <a:pt x="6920" y="52251"/>
                  </a:cubicBezTo>
                  <a:cubicBezTo>
                    <a:pt x="7665" y="53574"/>
                    <a:pt x="9049" y="54319"/>
                    <a:pt x="10462" y="54319"/>
                  </a:cubicBezTo>
                  <a:close/>
                </a:path>
              </a:pathLst>
            </a:custGeom>
            <a:solidFill>
              <a:srgbClr val="231F20"/>
            </a:solidFill>
            <a:ln w="7575" cap="flat">
              <a:noFill/>
              <a:prstDash val="solid"/>
              <a:round/>
            </a:ln>
          </p:spPr>
          <p:txBody>
            <a:bodyPr rtlCol="0" anchor="ctr"/>
            <a:lstStyle/>
            <a:p>
              <a:endParaRPr lang="en-GB"/>
            </a:p>
          </p:txBody>
        </p:sp>
        <p:sp>
          <p:nvSpPr>
            <p:cNvPr id="451" name="Freeform: Shape 450">
              <a:extLst>
                <a:ext uri="{FF2B5EF4-FFF2-40B4-BE49-F238E27FC236}">
                  <a16:creationId xmlns:a16="http://schemas.microsoft.com/office/drawing/2014/main" id="{3CD3845A-C9EE-4141-8113-A5592D321A0C}"/>
                </a:ext>
              </a:extLst>
            </p:cNvPr>
            <p:cNvSpPr/>
            <p:nvPr/>
          </p:nvSpPr>
          <p:spPr>
            <a:xfrm>
              <a:off x="6991380" y="1326284"/>
              <a:ext cx="17820" cy="75013"/>
            </a:xfrm>
            <a:custGeom>
              <a:avLst/>
              <a:gdLst>
                <a:gd name="connsiteX0" fmla="*/ 13834 w 17820"/>
                <a:gd name="connsiteY0" fmla="*/ 75200 h 75013"/>
                <a:gd name="connsiteX1" fmla="*/ 15917 w 17820"/>
                <a:gd name="connsiteY1" fmla="*/ 74623 h 75013"/>
                <a:gd name="connsiteX2" fmla="*/ 17300 w 17820"/>
                <a:gd name="connsiteY2" fmla="*/ 69066 h 75013"/>
                <a:gd name="connsiteX3" fmla="*/ 17103 w 17820"/>
                <a:gd name="connsiteY3" fmla="*/ 6621 h 75013"/>
                <a:gd name="connsiteX4" fmla="*/ 16221 w 17820"/>
                <a:gd name="connsiteY4" fmla="*/ 958 h 75013"/>
                <a:gd name="connsiteX5" fmla="*/ 10565 w 17820"/>
                <a:gd name="connsiteY5" fmla="*/ 1847 h 75013"/>
                <a:gd name="connsiteX6" fmla="*/ 10360 w 17820"/>
                <a:gd name="connsiteY6" fmla="*/ 73239 h 75013"/>
                <a:gd name="connsiteX7" fmla="*/ 13834 w 17820"/>
                <a:gd name="connsiteY7" fmla="*/ 75200 h 75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20" h="75013">
                  <a:moveTo>
                    <a:pt x="13834" y="75200"/>
                  </a:moveTo>
                  <a:cubicBezTo>
                    <a:pt x="14541" y="75200"/>
                    <a:pt x="15271" y="75010"/>
                    <a:pt x="15917" y="74623"/>
                  </a:cubicBezTo>
                  <a:cubicBezTo>
                    <a:pt x="17840" y="73467"/>
                    <a:pt x="18456" y="70982"/>
                    <a:pt x="17300" y="69066"/>
                  </a:cubicBezTo>
                  <a:cubicBezTo>
                    <a:pt x="-3140" y="35080"/>
                    <a:pt x="16905" y="6894"/>
                    <a:pt x="17103" y="6621"/>
                  </a:cubicBezTo>
                  <a:cubicBezTo>
                    <a:pt x="18425" y="4812"/>
                    <a:pt x="18022" y="2280"/>
                    <a:pt x="16221" y="958"/>
                  </a:cubicBezTo>
                  <a:cubicBezTo>
                    <a:pt x="14412" y="-350"/>
                    <a:pt x="11888" y="46"/>
                    <a:pt x="10565" y="1847"/>
                  </a:cubicBezTo>
                  <a:cubicBezTo>
                    <a:pt x="10322" y="2174"/>
                    <a:pt x="-12809" y="34708"/>
                    <a:pt x="10360" y="73239"/>
                  </a:cubicBezTo>
                  <a:cubicBezTo>
                    <a:pt x="11128" y="74501"/>
                    <a:pt x="12466" y="75200"/>
                    <a:pt x="13834" y="75200"/>
                  </a:cubicBezTo>
                  <a:close/>
                </a:path>
              </a:pathLst>
            </a:custGeom>
            <a:solidFill>
              <a:srgbClr val="231F20"/>
            </a:solidFill>
            <a:ln w="7575" cap="flat">
              <a:noFill/>
              <a:prstDash val="solid"/>
              <a:round/>
            </a:ln>
          </p:spPr>
          <p:txBody>
            <a:bodyPr rtlCol="0" anchor="ctr"/>
            <a:lstStyle/>
            <a:p>
              <a:endParaRPr lang="en-GB"/>
            </a:p>
          </p:txBody>
        </p:sp>
        <p:sp>
          <p:nvSpPr>
            <p:cNvPr id="452" name="Freeform: Shape 451">
              <a:extLst>
                <a:ext uri="{FF2B5EF4-FFF2-40B4-BE49-F238E27FC236}">
                  <a16:creationId xmlns:a16="http://schemas.microsoft.com/office/drawing/2014/main" id="{3A7718CB-5190-4A6A-894C-EDCF6AF62263}"/>
                </a:ext>
              </a:extLst>
            </p:cNvPr>
            <p:cNvSpPr/>
            <p:nvPr/>
          </p:nvSpPr>
          <p:spPr>
            <a:xfrm>
              <a:off x="6973432" y="1312815"/>
              <a:ext cx="22279" cy="101951"/>
            </a:xfrm>
            <a:custGeom>
              <a:avLst/>
              <a:gdLst>
                <a:gd name="connsiteX0" fmla="*/ 18291 w 22279"/>
                <a:gd name="connsiteY0" fmla="*/ 102138 h 101951"/>
                <a:gd name="connsiteX1" fmla="*/ 20427 w 22279"/>
                <a:gd name="connsiteY1" fmla="*/ 101523 h 101951"/>
                <a:gd name="connsiteX2" fmla="*/ 21712 w 22279"/>
                <a:gd name="connsiteY2" fmla="*/ 95943 h 101951"/>
                <a:gd name="connsiteX3" fmla="*/ 21514 w 22279"/>
                <a:gd name="connsiteY3" fmla="*/ 6673 h 101951"/>
                <a:gd name="connsiteX4" fmla="*/ 20724 w 22279"/>
                <a:gd name="connsiteY4" fmla="*/ 1002 h 101951"/>
                <a:gd name="connsiteX5" fmla="*/ 15061 w 22279"/>
                <a:gd name="connsiteY5" fmla="*/ 1785 h 101951"/>
                <a:gd name="connsiteX6" fmla="*/ 14855 w 22279"/>
                <a:gd name="connsiteY6" fmla="*/ 100238 h 101951"/>
                <a:gd name="connsiteX7" fmla="*/ 18291 w 22279"/>
                <a:gd name="connsiteY7" fmla="*/ 102138 h 101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79" h="101951">
                  <a:moveTo>
                    <a:pt x="18291" y="102138"/>
                  </a:moveTo>
                  <a:cubicBezTo>
                    <a:pt x="19028" y="102138"/>
                    <a:pt x="19766" y="101941"/>
                    <a:pt x="20427" y="101523"/>
                  </a:cubicBezTo>
                  <a:cubicBezTo>
                    <a:pt x="22327" y="100337"/>
                    <a:pt x="22898" y="97844"/>
                    <a:pt x="21712" y="95943"/>
                  </a:cubicBezTo>
                  <a:cubicBezTo>
                    <a:pt x="-8602" y="47431"/>
                    <a:pt x="21210" y="7076"/>
                    <a:pt x="21514" y="6673"/>
                  </a:cubicBezTo>
                  <a:cubicBezTo>
                    <a:pt x="22867" y="4894"/>
                    <a:pt x="22510" y="2355"/>
                    <a:pt x="20724" y="1002"/>
                  </a:cubicBezTo>
                  <a:cubicBezTo>
                    <a:pt x="18952" y="-335"/>
                    <a:pt x="16414" y="7"/>
                    <a:pt x="15061" y="1785"/>
                  </a:cubicBezTo>
                  <a:cubicBezTo>
                    <a:pt x="14719" y="2234"/>
                    <a:pt x="-18393" y="47044"/>
                    <a:pt x="14855" y="100238"/>
                  </a:cubicBezTo>
                  <a:cubicBezTo>
                    <a:pt x="15623" y="101469"/>
                    <a:pt x="16938" y="102138"/>
                    <a:pt x="18291" y="102138"/>
                  </a:cubicBezTo>
                  <a:close/>
                </a:path>
              </a:pathLst>
            </a:custGeom>
            <a:solidFill>
              <a:srgbClr val="231F20"/>
            </a:solidFill>
            <a:ln w="7575" cap="flat">
              <a:noFill/>
              <a:prstDash val="solid"/>
              <a:round/>
            </a:ln>
          </p:spPr>
          <p:txBody>
            <a:bodyPr rtlCol="0" anchor="ctr"/>
            <a:lstStyle/>
            <a:p>
              <a:endParaRPr lang="en-GB"/>
            </a:p>
          </p:txBody>
        </p:sp>
        <p:sp>
          <p:nvSpPr>
            <p:cNvPr id="455" name="Freeform: Shape 454">
              <a:extLst>
                <a:ext uri="{FF2B5EF4-FFF2-40B4-BE49-F238E27FC236}">
                  <a16:creationId xmlns:a16="http://schemas.microsoft.com/office/drawing/2014/main" id="{408965F7-ABCD-4778-9951-2B3B7A6E79DA}"/>
                </a:ext>
              </a:extLst>
            </p:cNvPr>
            <p:cNvSpPr/>
            <p:nvPr/>
          </p:nvSpPr>
          <p:spPr>
            <a:xfrm>
              <a:off x="7061531" y="1441698"/>
              <a:ext cx="36038" cy="18129"/>
            </a:xfrm>
            <a:custGeom>
              <a:avLst/>
              <a:gdLst>
                <a:gd name="connsiteX0" fmla="*/ 95 w 36038"/>
                <a:gd name="connsiteY0" fmla="*/ 223 h 18129"/>
                <a:gd name="connsiteX1" fmla="*/ 95 w 36038"/>
                <a:gd name="connsiteY1" fmla="*/ 337 h 18129"/>
                <a:gd name="connsiteX2" fmla="*/ 18110 w 36038"/>
                <a:gd name="connsiteY2" fmla="*/ 18353 h 18129"/>
                <a:gd name="connsiteX3" fmla="*/ 36133 w 36038"/>
                <a:gd name="connsiteY3" fmla="*/ 337 h 18129"/>
                <a:gd name="connsiteX4" fmla="*/ 36133 w 36038"/>
                <a:gd name="connsiteY4" fmla="*/ 223 h 18129"/>
                <a:gd name="connsiteX5" fmla="*/ 95 w 36038"/>
                <a:gd name="connsiteY5" fmla="*/ 223 h 18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038" h="18129">
                  <a:moveTo>
                    <a:pt x="95" y="223"/>
                  </a:moveTo>
                  <a:lnTo>
                    <a:pt x="95" y="337"/>
                  </a:lnTo>
                  <a:cubicBezTo>
                    <a:pt x="95" y="10288"/>
                    <a:pt x="8160" y="18353"/>
                    <a:pt x="18110" y="18353"/>
                  </a:cubicBezTo>
                  <a:cubicBezTo>
                    <a:pt x="28060" y="18353"/>
                    <a:pt x="36133" y="10288"/>
                    <a:pt x="36133" y="337"/>
                  </a:cubicBezTo>
                  <a:lnTo>
                    <a:pt x="36133" y="223"/>
                  </a:lnTo>
                  <a:lnTo>
                    <a:pt x="95" y="223"/>
                  </a:lnTo>
                  <a:close/>
                </a:path>
              </a:pathLst>
            </a:custGeom>
            <a:solidFill>
              <a:srgbClr val="231F20"/>
            </a:solidFill>
            <a:ln w="7575" cap="flat">
              <a:noFill/>
              <a:prstDash val="solid"/>
              <a:round/>
            </a:ln>
          </p:spPr>
          <p:txBody>
            <a:bodyPr rtlCol="0" anchor="ctr"/>
            <a:lstStyle/>
            <a:p>
              <a:endParaRPr lang="en-GB"/>
            </a:p>
          </p:txBody>
        </p:sp>
        <p:sp>
          <p:nvSpPr>
            <p:cNvPr id="456" name="Freeform: Shape 455">
              <a:extLst>
                <a:ext uri="{FF2B5EF4-FFF2-40B4-BE49-F238E27FC236}">
                  <a16:creationId xmlns:a16="http://schemas.microsoft.com/office/drawing/2014/main" id="{30AD50B1-62AC-41D1-B946-90DD48F572EA}"/>
                </a:ext>
              </a:extLst>
            </p:cNvPr>
            <p:cNvSpPr/>
            <p:nvPr/>
          </p:nvSpPr>
          <p:spPr>
            <a:xfrm>
              <a:off x="7020604" y="1307869"/>
              <a:ext cx="117890" cy="124107"/>
            </a:xfrm>
            <a:custGeom>
              <a:avLst/>
              <a:gdLst>
                <a:gd name="connsiteX0" fmla="*/ 116565 w 117890"/>
                <a:gd name="connsiteY0" fmla="*/ 111489 h 124107"/>
                <a:gd name="connsiteX1" fmla="*/ 100351 w 117890"/>
                <a:gd name="connsiteY1" fmla="*/ 87666 h 124107"/>
                <a:gd name="connsiteX2" fmla="*/ 100351 w 117890"/>
                <a:gd name="connsiteY2" fmla="*/ 57952 h 124107"/>
                <a:gd name="connsiteX3" fmla="*/ 67141 w 117890"/>
                <a:gd name="connsiteY3" fmla="*/ 17437 h 124107"/>
                <a:gd name="connsiteX4" fmla="*/ 67141 w 117890"/>
                <a:gd name="connsiteY4" fmla="*/ 8285 h 124107"/>
                <a:gd name="connsiteX5" fmla="*/ 59038 w 117890"/>
                <a:gd name="connsiteY5" fmla="*/ 190 h 124107"/>
                <a:gd name="connsiteX6" fmla="*/ 50935 w 117890"/>
                <a:gd name="connsiteY6" fmla="*/ 8285 h 124107"/>
                <a:gd name="connsiteX7" fmla="*/ 50935 w 117890"/>
                <a:gd name="connsiteY7" fmla="*/ 17437 h 124107"/>
                <a:gd name="connsiteX8" fmla="*/ 17732 w 117890"/>
                <a:gd name="connsiteY8" fmla="*/ 57952 h 124107"/>
                <a:gd name="connsiteX9" fmla="*/ 17732 w 117890"/>
                <a:gd name="connsiteY9" fmla="*/ 87674 h 124107"/>
                <a:gd name="connsiteX10" fmla="*/ 1511 w 117890"/>
                <a:gd name="connsiteY10" fmla="*/ 111496 h 124107"/>
                <a:gd name="connsiteX11" fmla="*/ 1047 w 117890"/>
                <a:gd name="connsiteY11" fmla="*/ 119934 h 124107"/>
                <a:gd name="connsiteX12" fmla="*/ 8284 w 117890"/>
                <a:gd name="connsiteY12" fmla="*/ 124297 h 124107"/>
                <a:gd name="connsiteX13" fmla="*/ 109792 w 117890"/>
                <a:gd name="connsiteY13" fmla="*/ 124297 h 124107"/>
                <a:gd name="connsiteX14" fmla="*/ 117036 w 117890"/>
                <a:gd name="connsiteY14" fmla="*/ 119934 h 124107"/>
                <a:gd name="connsiteX15" fmla="*/ 116565 w 117890"/>
                <a:gd name="connsiteY15" fmla="*/ 111489 h 124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7890" h="124107">
                  <a:moveTo>
                    <a:pt x="116565" y="111489"/>
                  </a:moveTo>
                  <a:lnTo>
                    <a:pt x="100351" y="87666"/>
                  </a:lnTo>
                  <a:lnTo>
                    <a:pt x="100351" y="57952"/>
                  </a:lnTo>
                  <a:cubicBezTo>
                    <a:pt x="100351" y="37908"/>
                    <a:pt x="86076" y="21200"/>
                    <a:pt x="67141" y="17437"/>
                  </a:cubicBezTo>
                  <a:lnTo>
                    <a:pt x="67141" y="8285"/>
                  </a:lnTo>
                  <a:cubicBezTo>
                    <a:pt x="67141" y="3816"/>
                    <a:pt x="63508" y="190"/>
                    <a:pt x="59038" y="190"/>
                  </a:cubicBezTo>
                  <a:cubicBezTo>
                    <a:pt x="54568" y="190"/>
                    <a:pt x="50935" y="3816"/>
                    <a:pt x="50935" y="8285"/>
                  </a:cubicBezTo>
                  <a:lnTo>
                    <a:pt x="50935" y="17437"/>
                  </a:lnTo>
                  <a:cubicBezTo>
                    <a:pt x="32008" y="21200"/>
                    <a:pt x="17732" y="37908"/>
                    <a:pt x="17732" y="57952"/>
                  </a:cubicBezTo>
                  <a:lnTo>
                    <a:pt x="17732" y="87674"/>
                  </a:lnTo>
                  <a:lnTo>
                    <a:pt x="1511" y="111496"/>
                  </a:lnTo>
                  <a:cubicBezTo>
                    <a:pt x="-192" y="114005"/>
                    <a:pt x="-374" y="117251"/>
                    <a:pt x="1047" y="119934"/>
                  </a:cubicBezTo>
                  <a:cubicBezTo>
                    <a:pt x="2461" y="122617"/>
                    <a:pt x="5243" y="124297"/>
                    <a:pt x="8284" y="124297"/>
                  </a:cubicBezTo>
                  <a:lnTo>
                    <a:pt x="109792" y="124297"/>
                  </a:lnTo>
                  <a:cubicBezTo>
                    <a:pt x="112833" y="124297"/>
                    <a:pt x="115615" y="122617"/>
                    <a:pt x="117036" y="119934"/>
                  </a:cubicBezTo>
                  <a:cubicBezTo>
                    <a:pt x="118458" y="117251"/>
                    <a:pt x="118268" y="113997"/>
                    <a:pt x="116565" y="111489"/>
                  </a:cubicBezTo>
                  <a:close/>
                </a:path>
              </a:pathLst>
            </a:custGeom>
            <a:solidFill>
              <a:srgbClr val="231F20"/>
            </a:solidFill>
            <a:ln w="7575" cap="flat">
              <a:noFill/>
              <a:prstDash val="solid"/>
              <a:round/>
            </a:ln>
          </p:spPr>
          <p:txBody>
            <a:bodyPr rtlCol="0" anchor="ctr"/>
            <a:lstStyle/>
            <a:p>
              <a:endParaRPr lang="en-GB"/>
            </a:p>
          </p:txBody>
        </p:sp>
        <p:sp>
          <p:nvSpPr>
            <p:cNvPr id="459" name="Freeform: Shape 458">
              <a:extLst>
                <a:ext uri="{FF2B5EF4-FFF2-40B4-BE49-F238E27FC236}">
                  <a16:creationId xmlns:a16="http://schemas.microsoft.com/office/drawing/2014/main" id="{9E84AD44-00D8-47B4-8F98-A222FBD8E11A}"/>
                </a:ext>
              </a:extLst>
            </p:cNvPr>
            <p:cNvSpPr/>
            <p:nvPr/>
          </p:nvSpPr>
          <p:spPr>
            <a:xfrm>
              <a:off x="7565167" y="1187744"/>
              <a:ext cx="270866" cy="379216"/>
            </a:xfrm>
            <a:custGeom>
              <a:avLst/>
              <a:gdLst>
                <a:gd name="connsiteX0" fmla="*/ 252529 w 270866"/>
                <a:gd name="connsiteY0" fmla="*/ 379409 h 379216"/>
                <a:gd name="connsiteX1" fmla="*/ 19046 w 270866"/>
                <a:gd name="connsiteY1" fmla="*/ 379409 h 379216"/>
                <a:gd name="connsiteX2" fmla="*/ 354 w 270866"/>
                <a:gd name="connsiteY2" fmla="*/ 360718 h 379216"/>
                <a:gd name="connsiteX3" fmla="*/ 354 w 270866"/>
                <a:gd name="connsiteY3" fmla="*/ 18885 h 379216"/>
                <a:gd name="connsiteX4" fmla="*/ 19046 w 270866"/>
                <a:gd name="connsiteY4" fmla="*/ 193 h 379216"/>
                <a:gd name="connsiteX5" fmla="*/ 252529 w 270866"/>
                <a:gd name="connsiteY5" fmla="*/ 193 h 379216"/>
                <a:gd name="connsiteX6" fmla="*/ 271221 w 270866"/>
                <a:gd name="connsiteY6" fmla="*/ 18885 h 379216"/>
                <a:gd name="connsiteX7" fmla="*/ 271221 w 270866"/>
                <a:gd name="connsiteY7" fmla="*/ 360718 h 379216"/>
                <a:gd name="connsiteX8" fmla="*/ 252529 w 270866"/>
                <a:gd name="connsiteY8" fmla="*/ 379409 h 379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866" h="379216">
                  <a:moveTo>
                    <a:pt x="252529" y="379409"/>
                  </a:moveTo>
                  <a:lnTo>
                    <a:pt x="19046" y="379409"/>
                  </a:lnTo>
                  <a:cubicBezTo>
                    <a:pt x="8723" y="379409"/>
                    <a:pt x="354" y="371033"/>
                    <a:pt x="354" y="360718"/>
                  </a:cubicBezTo>
                  <a:lnTo>
                    <a:pt x="354" y="18885"/>
                  </a:lnTo>
                  <a:cubicBezTo>
                    <a:pt x="354" y="8562"/>
                    <a:pt x="8723" y="193"/>
                    <a:pt x="19046" y="193"/>
                  </a:cubicBezTo>
                  <a:lnTo>
                    <a:pt x="252529" y="193"/>
                  </a:lnTo>
                  <a:cubicBezTo>
                    <a:pt x="262859" y="193"/>
                    <a:pt x="271221" y="8562"/>
                    <a:pt x="271221" y="18885"/>
                  </a:cubicBezTo>
                  <a:lnTo>
                    <a:pt x="271221" y="360718"/>
                  </a:lnTo>
                  <a:cubicBezTo>
                    <a:pt x="271221" y="371033"/>
                    <a:pt x="262859" y="379409"/>
                    <a:pt x="252529" y="379409"/>
                  </a:cubicBezTo>
                  <a:close/>
                </a:path>
              </a:pathLst>
            </a:custGeom>
            <a:solidFill>
              <a:schemeClr val="bg1">
                <a:lumMod val="75000"/>
              </a:schemeClr>
            </a:solidFill>
            <a:ln w="7575" cap="flat">
              <a:noFill/>
              <a:prstDash val="solid"/>
              <a:round/>
            </a:ln>
          </p:spPr>
          <p:txBody>
            <a:bodyPr rtlCol="0" anchor="ctr"/>
            <a:lstStyle/>
            <a:p>
              <a:endParaRPr lang="en-GB"/>
            </a:p>
          </p:txBody>
        </p:sp>
        <p:sp>
          <p:nvSpPr>
            <p:cNvPr id="460" name="Freeform: Shape 459">
              <a:extLst>
                <a:ext uri="{FF2B5EF4-FFF2-40B4-BE49-F238E27FC236}">
                  <a16:creationId xmlns:a16="http://schemas.microsoft.com/office/drawing/2014/main" id="{CBBF8028-52C5-42AA-9810-0408A1A6E0B1}"/>
                </a:ext>
              </a:extLst>
            </p:cNvPr>
            <p:cNvSpPr/>
            <p:nvPr/>
          </p:nvSpPr>
          <p:spPr>
            <a:xfrm>
              <a:off x="7554396" y="1176973"/>
              <a:ext cx="292409" cy="400758"/>
            </a:xfrm>
            <a:custGeom>
              <a:avLst/>
              <a:gdLst>
                <a:gd name="connsiteX0" fmla="*/ 263300 w 292409"/>
                <a:gd name="connsiteY0" fmla="*/ 400952 h 400758"/>
                <a:gd name="connsiteX1" fmla="*/ 292763 w 292409"/>
                <a:gd name="connsiteY1" fmla="*/ 371489 h 400758"/>
                <a:gd name="connsiteX2" fmla="*/ 292763 w 292409"/>
                <a:gd name="connsiteY2" fmla="*/ 29656 h 400758"/>
                <a:gd name="connsiteX3" fmla="*/ 263300 w 292409"/>
                <a:gd name="connsiteY3" fmla="*/ 193 h 400758"/>
                <a:gd name="connsiteX4" fmla="*/ 29817 w 292409"/>
                <a:gd name="connsiteY4" fmla="*/ 193 h 400758"/>
                <a:gd name="connsiteX5" fmla="*/ 354 w 292409"/>
                <a:gd name="connsiteY5" fmla="*/ 29656 h 400758"/>
                <a:gd name="connsiteX6" fmla="*/ 354 w 292409"/>
                <a:gd name="connsiteY6" fmla="*/ 371489 h 400758"/>
                <a:gd name="connsiteX7" fmla="*/ 29817 w 292409"/>
                <a:gd name="connsiteY7" fmla="*/ 400952 h 400758"/>
                <a:gd name="connsiteX8" fmla="*/ 263300 w 292409"/>
                <a:gd name="connsiteY8" fmla="*/ 400952 h 400758"/>
                <a:gd name="connsiteX9" fmla="*/ 263300 w 292409"/>
                <a:gd name="connsiteY9" fmla="*/ 379409 h 400758"/>
                <a:gd name="connsiteX10" fmla="*/ 29817 w 292409"/>
                <a:gd name="connsiteY10" fmla="*/ 379409 h 400758"/>
                <a:gd name="connsiteX11" fmla="*/ 21896 w 292409"/>
                <a:gd name="connsiteY11" fmla="*/ 371489 h 400758"/>
                <a:gd name="connsiteX12" fmla="*/ 21896 w 292409"/>
                <a:gd name="connsiteY12" fmla="*/ 29656 h 400758"/>
                <a:gd name="connsiteX13" fmla="*/ 29817 w 292409"/>
                <a:gd name="connsiteY13" fmla="*/ 21735 h 400758"/>
                <a:gd name="connsiteX14" fmla="*/ 263300 w 292409"/>
                <a:gd name="connsiteY14" fmla="*/ 21735 h 400758"/>
                <a:gd name="connsiteX15" fmla="*/ 271221 w 292409"/>
                <a:gd name="connsiteY15" fmla="*/ 29656 h 400758"/>
                <a:gd name="connsiteX16" fmla="*/ 271221 w 292409"/>
                <a:gd name="connsiteY16" fmla="*/ 371489 h 400758"/>
                <a:gd name="connsiteX17" fmla="*/ 263300 w 292409"/>
                <a:gd name="connsiteY17" fmla="*/ 379409 h 400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2409" h="400758">
                  <a:moveTo>
                    <a:pt x="263300" y="400952"/>
                  </a:moveTo>
                  <a:cubicBezTo>
                    <a:pt x="279582" y="400952"/>
                    <a:pt x="292763" y="387748"/>
                    <a:pt x="292763" y="371489"/>
                  </a:cubicBezTo>
                  <a:cubicBezTo>
                    <a:pt x="292763" y="371489"/>
                    <a:pt x="292763" y="29656"/>
                    <a:pt x="292763" y="29656"/>
                  </a:cubicBezTo>
                  <a:cubicBezTo>
                    <a:pt x="292763" y="13381"/>
                    <a:pt x="279582" y="193"/>
                    <a:pt x="263300" y="193"/>
                  </a:cubicBezTo>
                  <a:lnTo>
                    <a:pt x="29817" y="193"/>
                  </a:lnTo>
                  <a:cubicBezTo>
                    <a:pt x="13542" y="193"/>
                    <a:pt x="354" y="13381"/>
                    <a:pt x="354" y="29656"/>
                  </a:cubicBezTo>
                  <a:cubicBezTo>
                    <a:pt x="354" y="29656"/>
                    <a:pt x="354" y="371489"/>
                    <a:pt x="354" y="371489"/>
                  </a:cubicBezTo>
                  <a:cubicBezTo>
                    <a:pt x="354" y="387748"/>
                    <a:pt x="13542" y="400952"/>
                    <a:pt x="29817" y="400952"/>
                  </a:cubicBezTo>
                  <a:cubicBezTo>
                    <a:pt x="29817" y="400952"/>
                    <a:pt x="263300" y="400952"/>
                    <a:pt x="263300" y="400952"/>
                  </a:cubicBezTo>
                  <a:close/>
                  <a:moveTo>
                    <a:pt x="263300" y="379409"/>
                  </a:moveTo>
                  <a:lnTo>
                    <a:pt x="29817" y="379409"/>
                  </a:lnTo>
                  <a:cubicBezTo>
                    <a:pt x="25446" y="379409"/>
                    <a:pt x="21896" y="375860"/>
                    <a:pt x="21896" y="371489"/>
                  </a:cubicBezTo>
                  <a:lnTo>
                    <a:pt x="21896" y="29656"/>
                  </a:lnTo>
                  <a:cubicBezTo>
                    <a:pt x="21896" y="25285"/>
                    <a:pt x="25446" y="21735"/>
                    <a:pt x="29817" y="21735"/>
                  </a:cubicBezTo>
                  <a:cubicBezTo>
                    <a:pt x="29817" y="21735"/>
                    <a:pt x="263300" y="21735"/>
                    <a:pt x="263300" y="21735"/>
                  </a:cubicBezTo>
                  <a:cubicBezTo>
                    <a:pt x="267678" y="21735"/>
                    <a:pt x="271221" y="25285"/>
                    <a:pt x="271221" y="29656"/>
                  </a:cubicBezTo>
                  <a:lnTo>
                    <a:pt x="271221" y="371489"/>
                  </a:lnTo>
                  <a:cubicBezTo>
                    <a:pt x="271221" y="375860"/>
                    <a:pt x="267678" y="379409"/>
                    <a:pt x="263300" y="379409"/>
                  </a:cubicBezTo>
                  <a:close/>
                </a:path>
              </a:pathLst>
            </a:custGeom>
            <a:solidFill>
              <a:srgbClr val="231F20"/>
            </a:solidFill>
            <a:ln w="7575" cap="flat">
              <a:noFill/>
              <a:prstDash val="solid"/>
              <a:round/>
            </a:ln>
          </p:spPr>
          <p:txBody>
            <a:bodyPr rtlCol="0" anchor="ctr"/>
            <a:lstStyle/>
            <a:p>
              <a:endParaRPr lang="en-GB"/>
            </a:p>
          </p:txBody>
        </p:sp>
        <p:sp>
          <p:nvSpPr>
            <p:cNvPr id="461" name="Freeform: Shape 460">
              <a:extLst>
                <a:ext uri="{FF2B5EF4-FFF2-40B4-BE49-F238E27FC236}">
                  <a16:creationId xmlns:a16="http://schemas.microsoft.com/office/drawing/2014/main" id="{25905C6E-2D29-4307-82E9-DA7BAC750B36}"/>
                </a:ext>
              </a:extLst>
            </p:cNvPr>
            <p:cNvSpPr/>
            <p:nvPr/>
          </p:nvSpPr>
          <p:spPr>
            <a:xfrm>
              <a:off x="7186923" y="1092948"/>
              <a:ext cx="406300" cy="568809"/>
            </a:xfrm>
            <a:custGeom>
              <a:avLst/>
              <a:gdLst>
                <a:gd name="connsiteX0" fmla="*/ 378483 w 406300"/>
                <a:gd name="connsiteY0" fmla="*/ 569002 h 568809"/>
                <a:gd name="connsiteX1" fmla="*/ 28266 w 406300"/>
                <a:gd name="connsiteY1" fmla="*/ 569002 h 568809"/>
                <a:gd name="connsiteX2" fmla="*/ 224 w 406300"/>
                <a:gd name="connsiteY2" fmla="*/ 540969 h 568809"/>
                <a:gd name="connsiteX3" fmla="*/ 224 w 406300"/>
                <a:gd name="connsiteY3" fmla="*/ 28227 h 568809"/>
                <a:gd name="connsiteX4" fmla="*/ 28266 w 406300"/>
                <a:gd name="connsiteY4" fmla="*/ 193 h 568809"/>
                <a:gd name="connsiteX5" fmla="*/ 378483 w 406300"/>
                <a:gd name="connsiteY5" fmla="*/ 193 h 568809"/>
                <a:gd name="connsiteX6" fmla="*/ 406525 w 406300"/>
                <a:gd name="connsiteY6" fmla="*/ 28227 h 568809"/>
                <a:gd name="connsiteX7" fmla="*/ 406525 w 406300"/>
                <a:gd name="connsiteY7" fmla="*/ 540969 h 568809"/>
                <a:gd name="connsiteX8" fmla="*/ 378483 w 406300"/>
                <a:gd name="connsiteY8" fmla="*/ 569002 h 568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300" h="568809">
                  <a:moveTo>
                    <a:pt x="378483" y="569002"/>
                  </a:moveTo>
                  <a:lnTo>
                    <a:pt x="28266" y="569002"/>
                  </a:lnTo>
                  <a:cubicBezTo>
                    <a:pt x="12782" y="569002"/>
                    <a:pt x="224" y="556453"/>
                    <a:pt x="224" y="540969"/>
                  </a:cubicBezTo>
                  <a:lnTo>
                    <a:pt x="224" y="28227"/>
                  </a:lnTo>
                  <a:cubicBezTo>
                    <a:pt x="224" y="12743"/>
                    <a:pt x="12782" y="193"/>
                    <a:pt x="28266" y="193"/>
                  </a:cubicBezTo>
                  <a:lnTo>
                    <a:pt x="378483" y="193"/>
                  </a:lnTo>
                  <a:cubicBezTo>
                    <a:pt x="393967" y="193"/>
                    <a:pt x="406525" y="12743"/>
                    <a:pt x="406525" y="28227"/>
                  </a:cubicBezTo>
                  <a:lnTo>
                    <a:pt x="406525" y="540969"/>
                  </a:lnTo>
                  <a:cubicBezTo>
                    <a:pt x="406525" y="556453"/>
                    <a:pt x="393967" y="569002"/>
                    <a:pt x="378483" y="569002"/>
                  </a:cubicBezTo>
                  <a:close/>
                </a:path>
              </a:pathLst>
            </a:custGeom>
            <a:solidFill>
              <a:schemeClr val="bg1">
                <a:lumMod val="75000"/>
              </a:schemeClr>
            </a:solidFill>
            <a:ln w="7575" cap="flat">
              <a:noFill/>
              <a:prstDash val="solid"/>
              <a:round/>
            </a:ln>
          </p:spPr>
          <p:txBody>
            <a:bodyPr rtlCol="0" anchor="ctr"/>
            <a:lstStyle/>
            <a:p>
              <a:endParaRPr lang="en-GB"/>
            </a:p>
          </p:txBody>
        </p:sp>
        <p:sp>
          <p:nvSpPr>
            <p:cNvPr id="462" name="Freeform: Shape 461">
              <a:extLst>
                <a:ext uri="{FF2B5EF4-FFF2-40B4-BE49-F238E27FC236}">
                  <a16:creationId xmlns:a16="http://schemas.microsoft.com/office/drawing/2014/main" id="{C73953B8-D155-4D8A-80A6-C07B273B8FA4}"/>
                </a:ext>
              </a:extLst>
            </p:cNvPr>
            <p:cNvSpPr/>
            <p:nvPr/>
          </p:nvSpPr>
          <p:spPr>
            <a:xfrm>
              <a:off x="7170763" y="1076787"/>
              <a:ext cx="438621" cy="601130"/>
            </a:xfrm>
            <a:custGeom>
              <a:avLst/>
              <a:gdLst>
                <a:gd name="connsiteX0" fmla="*/ 394644 w 438621"/>
                <a:gd name="connsiteY0" fmla="*/ 601323 h 601130"/>
                <a:gd name="connsiteX1" fmla="*/ 438846 w 438621"/>
                <a:gd name="connsiteY1" fmla="*/ 557129 h 601130"/>
                <a:gd name="connsiteX2" fmla="*/ 438846 w 438621"/>
                <a:gd name="connsiteY2" fmla="*/ 44387 h 601130"/>
                <a:gd name="connsiteX3" fmla="*/ 394644 w 438621"/>
                <a:gd name="connsiteY3" fmla="*/ 193 h 601130"/>
                <a:gd name="connsiteX4" fmla="*/ 44426 w 438621"/>
                <a:gd name="connsiteY4" fmla="*/ 193 h 601130"/>
                <a:gd name="connsiteX5" fmla="*/ 224 w 438621"/>
                <a:gd name="connsiteY5" fmla="*/ 44387 h 601130"/>
                <a:gd name="connsiteX6" fmla="*/ 224 w 438621"/>
                <a:gd name="connsiteY6" fmla="*/ 557129 h 601130"/>
                <a:gd name="connsiteX7" fmla="*/ 44426 w 438621"/>
                <a:gd name="connsiteY7" fmla="*/ 601323 h 601130"/>
                <a:gd name="connsiteX8" fmla="*/ 394644 w 438621"/>
                <a:gd name="connsiteY8" fmla="*/ 601323 h 601130"/>
                <a:gd name="connsiteX9" fmla="*/ 394644 w 438621"/>
                <a:gd name="connsiteY9" fmla="*/ 569002 h 601130"/>
                <a:gd name="connsiteX10" fmla="*/ 44426 w 438621"/>
                <a:gd name="connsiteY10" fmla="*/ 569002 h 601130"/>
                <a:gd name="connsiteX11" fmla="*/ 32545 w 438621"/>
                <a:gd name="connsiteY11" fmla="*/ 557129 h 601130"/>
                <a:gd name="connsiteX12" fmla="*/ 32545 w 438621"/>
                <a:gd name="connsiteY12" fmla="*/ 44387 h 601130"/>
                <a:gd name="connsiteX13" fmla="*/ 44426 w 438621"/>
                <a:gd name="connsiteY13" fmla="*/ 32514 h 601130"/>
                <a:gd name="connsiteX14" fmla="*/ 394644 w 438621"/>
                <a:gd name="connsiteY14" fmla="*/ 32514 h 601130"/>
                <a:gd name="connsiteX15" fmla="*/ 406525 w 438621"/>
                <a:gd name="connsiteY15" fmla="*/ 44387 h 601130"/>
                <a:gd name="connsiteX16" fmla="*/ 406525 w 438621"/>
                <a:gd name="connsiteY16" fmla="*/ 557129 h 601130"/>
                <a:gd name="connsiteX17" fmla="*/ 394644 w 438621"/>
                <a:gd name="connsiteY17" fmla="*/ 569002 h 601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8621" h="601130">
                  <a:moveTo>
                    <a:pt x="394644" y="601323"/>
                  </a:moveTo>
                  <a:cubicBezTo>
                    <a:pt x="419052" y="601323"/>
                    <a:pt x="438846" y="581537"/>
                    <a:pt x="438846" y="557129"/>
                  </a:cubicBezTo>
                  <a:lnTo>
                    <a:pt x="438846" y="44387"/>
                  </a:lnTo>
                  <a:cubicBezTo>
                    <a:pt x="438846" y="19979"/>
                    <a:pt x="419052" y="193"/>
                    <a:pt x="394644" y="193"/>
                  </a:cubicBezTo>
                  <a:lnTo>
                    <a:pt x="44426" y="193"/>
                  </a:lnTo>
                  <a:cubicBezTo>
                    <a:pt x="20018" y="193"/>
                    <a:pt x="224" y="19979"/>
                    <a:pt x="224" y="44387"/>
                  </a:cubicBezTo>
                  <a:cubicBezTo>
                    <a:pt x="224" y="44387"/>
                    <a:pt x="224" y="557129"/>
                    <a:pt x="224" y="557129"/>
                  </a:cubicBezTo>
                  <a:cubicBezTo>
                    <a:pt x="224" y="581537"/>
                    <a:pt x="20018" y="601323"/>
                    <a:pt x="44426" y="601323"/>
                  </a:cubicBezTo>
                  <a:lnTo>
                    <a:pt x="394644" y="601323"/>
                  </a:lnTo>
                  <a:close/>
                  <a:moveTo>
                    <a:pt x="394644" y="569002"/>
                  </a:moveTo>
                  <a:lnTo>
                    <a:pt x="44426" y="569002"/>
                  </a:lnTo>
                  <a:cubicBezTo>
                    <a:pt x="37866" y="569002"/>
                    <a:pt x="32545" y="563689"/>
                    <a:pt x="32545" y="557129"/>
                  </a:cubicBezTo>
                  <a:lnTo>
                    <a:pt x="32545" y="44387"/>
                  </a:lnTo>
                  <a:cubicBezTo>
                    <a:pt x="32545" y="37827"/>
                    <a:pt x="37866" y="32514"/>
                    <a:pt x="44426" y="32514"/>
                  </a:cubicBezTo>
                  <a:cubicBezTo>
                    <a:pt x="44426" y="32514"/>
                    <a:pt x="394644" y="32514"/>
                    <a:pt x="394644" y="32514"/>
                  </a:cubicBezTo>
                  <a:cubicBezTo>
                    <a:pt x="401204" y="32514"/>
                    <a:pt x="406525" y="37827"/>
                    <a:pt x="406525" y="44387"/>
                  </a:cubicBezTo>
                  <a:cubicBezTo>
                    <a:pt x="406525" y="44387"/>
                    <a:pt x="406525" y="557129"/>
                    <a:pt x="406525" y="557129"/>
                  </a:cubicBezTo>
                  <a:cubicBezTo>
                    <a:pt x="406525" y="563689"/>
                    <a:pt x="401204" y="569002"/>
                    <a:pt x="394644" y="569002"/>
                  </a:cubicBezTo>
                  <a:close/>
                </a:path>
              </a:pathLst>
            </a:custGeom>
            <a:solidFill>
              <a:srgbClr val="231F20"/>
            </a:solidFill>
            <a:ln w="7575" cap="flat">
              <a:noFill/>
              <a:prstDash val="solid"/>
              <a:round/>
            </a:ln>
          </p:spPr>
          <p:txBody>
            <a:bodyPr rtlCol="0" anchor="ctr"/>
            <a:lstStyle/>
            <a:p>
              <a:endParaRPr lang="en-GB"/>
            </a:p>
          </p:txBody>
        </p:sp>
        <p:sp>
          <p:nvSpPr>
            <p:cNvPr id="463" name="Freeform: Shape 462">
              <a:extLst>
                <a:ext uri="{FF2B5EF4-FFF2-40B4-BE49-F238E27FC236}">
                  <a16:creationId xmlns:a16="http://schemas.microsoft.com/office/drawing/2014/main" id="{7DCADE36-0EF9-4AAF-B93B-292D2FABF3CB}"/>
                </a:ext>
              </a:extLst>
            </p:cNvPr>
            <p:cNvSpPr/>
            <p:nvPr/>
          </p:nvSpPr>
          <p:spPr>
            <a:xfrm>
              <a:off x="7237845" y="1294847"/>
              <a:ext cx="306258" cy="257435"/>
            </a:xfrm>
            <a:custGeom>
              <a:avLst/>
              <a:gdLst>
                <a:gd name="connsiteX0" fmla="*/ 89966 w 306258"/>
                <a:gd name="connsiteY0" fmla="*/ 45607 h 257435"/>
                <a:gd name="connsiteX1" fmla="*/ 153354 w 306258"/>
                <a:gd name="connsiteY1" fmla="*/ 19466 h 257435"/>
                <a:gd name="connsiteX2" fmla="*/ 216727 w 306258"/>
                <a:gd name="connsiteY2" fmla="*/ 45607 h 257435"/>
                <a:gd name="connsiteX3" fmla="*/ 153354 w 306258"/>
                <a:gd name="connsiteY3" fmla="*/ 108995 h 257435"/>
                <a:gd name="connsiteX4" fmla="*/ 89966 w 306258"/>
                <a:gd name="connsiteY4" fmla="*/ 45607 h 257435"/>
                <a:gd name="connsiteX5" fmla="*/ 161237 w 306258"/>
                <a:gd name="connsiteY5" fmla="*/ 193553 h 257435"/>
                <a:gd name="connsiteX6" fmla="*/ 161237 w 306258"/>
                <a:gd name="connsiteY6" fmla="*/ 238104 h 257435"/>
                <a:gd name="connsiteX7" fmla="*/ 145456 w 306258"/>
                <a:gd name="connsiteY7" fmla="*/ 238104 h 257435"/>
                <a:gd name="connsiteX8" fmla="*/ 145456 w 306258"/>
                <a:gd name="connsiteY8" fmla="*/ 192732 h 257435"/>
                <a:gd name="connsiteX9" fmla="*/ 104850 w 306258"/>
                <a:gd name="connsiteY9" fmla="*/ 142738 h 257435"/>
                <a:gd name="connsiteX10" fmla="*/ 112413 w 306258"/>
                <a:gd name="connsiteY10" fmla="*/ 115319 h 257435"/>
                <a:gd name="connsiteX11" fmla="*/ 153354 w 306258"/>
                <a:gd name="connsiteY11" fmla="*/ 126547 h 257435"/>
                <a:gd name="connsiteX12" fmla="*/ 194356 w 306258"/>
                <a:gd name="connsiteY12" fmla="*/ 115289 h 257435"/>
                <a:gd name="connsiteX13" fmla="*/ 203972 w 306258"/>
                <a:gd name="connsiteY13" fmla="*/ 143695 h 257435"/>
                <a:gd name="connsiteX14" fmla="*/ 161237 w 306258"/>
                <a:gd name="connsiteY14" fmla="*/ 193553 h 257435"/>
                <a:gd name="connsiteX15" fmla="*/ 52819 w 306258"/>
                <a:gd name="connsiteY15" fmla="*/ 171790 h 257435"/>
                <a:gd name="connsiteX16" fmla="*/ 62723 w 306258"/>
                <a:gd name="connsiteY16" fmla="*/ 165048 h 257435"/>
                <a:gd name="connsiteX17" fmla="*/ 74764 w 306258"/>
                <a:gd name="connsiteY17" fmla="*/ 159331 h 257435"/>
                <a:gd name="connsiteX18" fmla="*/ 78458 w 306258"/>
                <a:gd name="connsiteY18" fmla="*/ 257647 h 257435"/>
                <a:gd name="connsiteX19" fmla="*/ 228250 w 306258"/>
                <a:gd name="connsiteY19" fmla="*/ 257647 h 257435"/>
                <a:gd name="connsiteX20" fmla="*/ 231937 w 306258"/>
                <a:gd name="connsiteY20" fmla="*/ 159331 h 257435"/>
                <a:gd name="connsiteX21" fmla="*/ 243978 w 306258"/>
                <a:gd name="connsiteY21" fmla="*/ 165048 h 257435"/>
                <a:gd name="connsiteX22" fmla="*/ 253890 w 306258"/>
                <a:gd name="connsiteY22" fmla="*/ 171790 h 257435"/>
                <a:gd name="connsiteX23" fmla="*/ 250378 w 306258"/>
                <a:gd name="connsiteY23" fmla="*/ 257647 h 257435"/>
                <a:gd name="connsiteX24" fmla="*/ 306483 w 306258"/>
                <a:gd name="connsiteY24" fmla="*/ 257647 h 257435"/>
                <a:gd name="connsiteX25" fmla="*/ 306483 w 306258"/>
                <a:gd name="connsiteY25" fmla="*/ 238104 h 257435"/>
                <a:gd name="connsiteX26" fmla="*/ 216909 w 306258"/>
                <a:gd name="connsiteY26" fmla="*/ 132058 h 257435"/>
                <a:gd name="connsiteX27" fmla="*/ 211862 w 306258"/>
                <a:gd name="connsiteY27" fmla="*/ 101386 h 257435"/>
                <a:gd name="connsiteX28" fmla="*/ 233700 w 306258"/>
                <a:gd name="connsiteY28" fmla="*/ 38112 h 257435"/>
                <a:gd name="connsiteX29" fmla="*/ 253122 w 306258"/>
                <a:gd name="connsiteY29" fmla="*/ 19406 h 257435"/>
                <a:gd name="connsiteX30" fmla="*/ 153347 w 306258"/>
                <a:gd name="connsiteY30" fmla="*/ 212 h 257435"/>
                <a:gd name="connsiteX31" fmla="*/ 53579 w 306258"/>
                <a:gd name="connsiteY31" fmla="*/ 19406 h 257435"/>
                <a:gd name="connsiteX32" fmla="*/ 73137 w 306258"/>
                <a:gd name="connsiteY32" fmla="*/ 37542 h 257435"/>
                <a:gd name="connsiteX33" fmla="*/ 94922 w 306258"/>
                <a:gd name="connsiteY33" fmla="*/ 101477 h 257435"/>
                <a:gd name="connsiteX34" fmla="*/ 89860 w 306258"/>
                <a:gd name="connsiteY34" fmla="*/ 132065 h 257435"/>
                <a:gd name="connsiteX35" fmla="*/ 225 w 306258"/>
                <a:gd name="connsiteY35" fmla="*/ 238104 h 257435"/>
                <a:gd name="connsiteX36" fmla="*/ 225 w 306258"/>
                <a:gd name="connsiteY36" fmla="*/ 257647 h 257435"/>
                <a:gd name="connsiteX37" fmla="*/ 56330 w 306258"/>
                <a:gd name="connsiteY37" fmla="*/ 257647 h 257435"/>
                <a:gd name="connsiteX38" fmla="*/ 52819 w 306258"/>
                <a:gd name="connsiteY38" fmla="*/ 171790 h 257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06258" h="257435">
                  <a:moveTo>
                    <a:pt x="89966" y="45607"/>
                  </a:moveTo>
                  <a:cubicBezTo>
                    <a:pt x="89966" y="27037"/>
                    <a:pt x="108339" y="19466"/>
                    <a:pt x="153354" y="19466"/>
                  </a:cubicBezTo>
                  <a:cubicBezTo>
                    <a:pt x="198962" y="19466"/>
                    <a:pt x="216727" y="26794"/>
                    <a:pt x="216727" y="45607"/>
                  </a:cubicBezTo>
                  <a:cubicBezTo>
                    <a:pt x="216727" y="80558"/>
                    <a:pt x="188298" y="108995"/>
                    <a:pt x="153354" y="108995"/>
                  </a:cubicBezTo>
                  <a:cubicBezTo>
                    <a:pt x="118403" y="108995"/>
                    <a:pt x="89966" y="80558"/>
                    <a:pt x="89966" y="45607"/>
                  </a:cubicBezTo>
                  <a:close/>
                  <a:moveTo>
                    <a:pt x="161237" y="193553"/>
                  </a:moveTo>
                  <a:lnTo>
                    <a:pt x="161237" y="238104"/>
                  </a:lnTo>
                  <a:lnTo>
                    <a:pt x="145456" y="238104"/>
                  </a:lnTo>
                  <a:lnTo>
                    <a:pt x="145456" y="192732"/>
                  </a:lnTo>
                  <a:lnTo>
                    <a:pt x="104850" y="142738"/>
                  </a:lnTo>
                  <a:cubicBezTo>
                    <a:pt x="107366" y="137105"/>
                    <a:pt x="111486" y="124616"/>
                    <a:pt x="112413" y="115319"/>
                  </a:cubicBezTo>
                  <a:cubicBezTo>
                    <a:pt x="124446" y="122412"/>
                    <a:pt x="138410" y="126547"/>
                    <a:pt x="153354" y="126547"/>
                  </a:cubicBezTo>
                  <a:cubicBezTo>
                    <a:pt x="168321" y="126547"/>
                    <a:pt x="182300" y="122404"/>
                    <a:pt x="194356" y="115289"/>
                  </a:cubicBezTo>
                  <a:cubicBezTo>
                    <a:pt x="195329" y="125406"/>
                    <a:pt x="201182" y="137857"/>
                    <a:pt x="203972" y="143695"/>
                  </a:cubicBezTo>
                  <a:lnTo>
                    <a:pt x="161237" y="193553"/>
                  </a:lnTo>
                  <a:close/>
                  <a:moveTo>
                    <a:pt x="52819" y="171790"/>
                  </a:moveTo>
                  <a:cubicBezTo>
                    <a:pt x="52819" y="171790"/>
                    <a:pt x="56026" y="168711"/>
                    <a:pt x="62723" y="165048"/>
                  </a:cubicBezTo>
                  <a:cubicBezTo>
                    <a:pt x="68120" y="162091"/>
                    <a:pt x="74764" y="159331"/>
                    <a:pt x="74764" y="159331"/>
                  </a:cubicBezTo>
                  <a:lnTo>
                    <a:pt x="78458" y="257647"/>
                  </a:lnTo>
                  <a:lnTo>
                    <a:pt x="228250" y="257647"/>
                  </a:lnTo>
                  <a:lnTo>
                    <a:pt x="231937" y="159331"/>
                  </a:lnTo>
                  <a:cubicBezTo>
                    <a:pt x="231937" y="159331"/>
                    <a:pt x="238581" y="162091"/>
                    <a:pt x="243978" y="165048"/>
                  </a:cubicBezTo>
                  <a:cubicBezTo>
                    <a:pt x="250690" y="168711"/>
                    <a:pt x="253890" y="171790"/>
                    <a:pt x="253890" y="171790"/>
                  </a:cubicBezTo>
                  <a:lnTo>
                    <a:pt x="250378" y="257647"/>
                  </a:lnTo>
                  <a:lnTo>
                    <a:pt x="306483" y="257647"/>
                  </a:lnTo>
                  <a:lnTo>
                    <a:pt x="306483" y="238104"/>
                  </a:lnTo>
                  <a:cubicBezTo>
                    <a:pt x="306483" y="188445"/>
                    <a:pt x="273007" y="148978"/>
                    <a:pt x="216909" y="132058"/>
                  </a:cubicBezTo>
                  <a:cubicBezTo>
                    <a:pt x="213869" y="125893"/>
                    <a:pt x="210516" y="115532"/>
                    <a:pt x="211862" y="101386"/>
                  </a:cubicBezTo>
                  <a:cubicBezTo>
                    <a:pt x="223971" y="88677"/>
                    <a:pt x="236460" y="67507"/>
                    <a:pt x="233700" y="38112"/>
                  </a:cubicBezTo>
                  <a:cubicBezTo>
                    <a:pt x="249154" y="33574"/>
                    <a:pt x="253122" y="27053"/>
                    <a:pt x="253122" y="19406"/>
                  </a:cubicBezTo>
                  <a:cubicBezTo>
                    <a:pt x="253122" y="4575"/>
                    <a:pt x="225711" y="212"/>
                    <a:pt x="153347" y="212"/>
                  </a:cubicBezTo>
                  <a:cubicBezTo>
                    <a:pt x="79697" y="212"/>
                    <a:pt x="53579" y="4575"/>
                    <a:pt x="53579" y="19406"/>
                  </a:cubicBezTo>
                  <a:cubicBezTo>
                    <a:pt x="53579" y="26733"/>
                    <a:pt x="58535" y="33035"/>
                    <a:pt x="73137" y="37542"/>
                  </a:cubicBezTo>
                  <a:cubicBezTo>
                    <a:pt x="69830" y="66017"/>
                    <a:pt x="82601" y="88585"/>
                    <a:pt x="94922" y="101477"/>
                  </a:cubicBezTo>
                  <a:cubicBezTo>
                    <a:pt x="96230" y="115471"/>
                    <a:pt x="92923" y="125847"/>
                    <a:pt x="89860" y="132065"/>
                  </a:cubicBezTo>
                  <a:cubicBezTo>
                    <a:pt x="33663" y="148994"/>
                    <a:pt x="225" y="188285"/>
                    <a:pt x="225" y="238104"/>
                  </a:cubicBezTo>
                  <a:lnTo>
                    <a:pt x="225" y="257647"/>
                  </a:lnTo>
                  <a:lnTo>
                    <a:pt x="56330" y="257647"/>
                  </a:lnTo>
                  <a:lnTo>
                    <a:pt x="52819" y="171790"/>
                  </a:lnTo>
                  <a:close/>
                </a:path>
              </a:pathLst>
            </a:custGeom>
            <a:solidFill>
              <a:srgbClr val="231F20"/>
            </a:solidFill>
            <a:ln w="7575" cap="flat">
              <a:noFill/>
              <a:prstDash val="solid"/>
              <a:round/>
            </a:ln>
          </p:spPr>
          <p:txBody>
            <a:bodyPr rtlCol="0" anchor="ctr"/>
            <a:lstStyle/>
            <a:p>
              <a:endParaRPr lang="en-GB"/>
            </a:p>
          </p:txBody>
        </p:sp>
        <p:sp>
          <p:nvSpPr>
            <p:cNvPr id="464" name="Freeform: Shape 463">
              <a:extLst>
                <a:ext uri="{FF2B5EF4-FFF2-40B4-BE49-F238E27FC236}">
                  <a16:creationId xmlns:a16="http://schemas.microsoft.com/office/drawing/2014/main" id="{924206EA-C692-4766-B9F3-1218BFD13BFE}"/>
                </a:ext>
              </a:extLst>
            </p:cNvPr>
            <p:cNvSpPr/>
            <p:nvPr/>
          </p:nvSpPr>
          <p:spPr>
            <a:xfrm>
              <a:off x="7295114" y="1212053"/>
              <a:ext cx="54008" cy="76386"/>
            </a:xfrm>
            <a:custGeom>
              <a:avLst/>
              <a:gdLst>
                <a:gd name="connsiteX0" fmla="*/ 46785 w 54008"/>
                <a:gd name="connsiteY0" fmla="*/ 69989 h 76386"/>
                <a:gd name="connsiteX1" fmla="*/ 53489 w 54008"/>
                <a:gd name="connsiteY1" fmla="*/ 140 h 76386"/>
                <a:gd name="connsiteX2" fmla="*/ 9736 w 54008"/>
                <a:gd name="connsiteY2" fmla="*/ 58655 h 76386"/>
                <a:gd name="connsiteX3" fmla="*/ 3487 w 54008"/>
                <a:gd name="connsiteY3" fmla="*/ 58655 h 76386"/>
                <a:gd name="connsiteX4" fmla="*/ 196 w 54008"/>
                <a:gd name="connsiteY4" fmla="*/ 61962 h 76386"/>
                <a:gd name="connsiteX5" fmla="*/ 196 w 54008"/>
                <a:gd name="connsiteY5" fmla="*/ 76526 h 76386"/>
                <a:gd name="connsiteX6" fmla="*/ 12411 w 54008"/>
                <a:gd name="connsiteY6" fmla="*/ 73478 h 76386"/>
                <a:gd name="connsiteX7" fmla="*/ 46785 w 54008"/>
                <a:gd name="connsiteY7" fmla="*/ 69989 h 76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08" h="76386">
                  <a:moveTo>
                    <a:pt x="46785" y="69989"/>
                  </a:moveTo>
                  <a:cubicBezTo>
                    <a:pt x="55511" y="43452"/>
                    <a:pt x="54645" y="14210"/>
                    <a:pt x="53489" y="140"/>
                  </a:cubicBezTo>
                  <a:cubicBezTo>
                    <a:pt x="29773" y="11937"/>
                    <a:pt x="14107" y="34483"/>
                    <a:pt x="9736" y="58655"/>
                  </a:cubicBezTo>
                  <a:lnTo>
                    <a:pt x="3487" y="58655"/>
                  </a:lnTo>
                  <a:cubicBezTo>
                    <a:pt x="1694" y="58655"/>
                    <a:pt x="196" y="60153"/>
                    <a:pt x="196" y="61962"/>
                  </a:cubicBezTo>
                  <a:lnTo>
                    <a:pt x="196" y="76526"/>
                  </a:lnTo>
                  <a:cubicBezTo>
                    <a:pt x="5099" y="74861"/>
                    <a:pt x="9667" y="73980"/>
                    <a:pt x="12411" y="73478"/>
                  </a:cubicBezTo>
                  <a:cubicBezTo>
                    <a:pt x="21130" y="71851"/>
                    <a:pt x="32259" y="70703"/>
                    <a:pt x="46785" y="69989"/>
                  </a:cubicBezTo>
                  <a:close/>
                </a:path>
              </a:pathLst>
            </a:custGeom>
            <a:solidFill>
              <a:srgbClr val="231F20"/>
            </a:solidFill>
            <a:ln w="7575" cap="flat">
              <a:noFill/>
              <a:prstDash val="solid"/>
              <a:round/>
            </a:ln>
          </p:spPr>
          <p:txBody>
            <a:bodyPr rtlCol="0" anchor="ctr"/>
            <a:lstStyle/>
            <a:p>
              <a:endParaRPr lang="en-GB"/>
            </a:p>
          </p:txBody>
        </p:sp>
        <p:sp>
          <p:nvSpPr>
            <p:cNvPr id="465" name="Freeform: Shape 464">
              <a:extLst>
                <a:ext uri="{FF2B5EF4-FFF2-40B4-BE49-F238E27FC236}">
                  <a16:creationId xmlns:a16="http://schemas.microsoft.com/office/drawing/2014/main" id="{1FF29B36-60AD-4434-B467-F66D1BD3A994}"/>
                </a:ext>
              </a:extLst>
            </p:cNvPr>
            <p:cNvSpPr/>
            <p:nvPr/>
          </p:nvSpPr>
          <p:spPr>
            <a:xfrm>
              <a:off x="7432819" y="1211977"/>
              <a:ext cx="54008" cy="76598"/>
            </a:xfrm>
            <a:custGeom>
              <a:avLst/>
              <a:gdLst>
                <a:gd name="connsiteX0" fmla="*/ 41522 w 54008"/>
                <a:gd name="connsiteY0" fmla="*/ 73531 h 76598"/>
                <a:gd name="connsiteX1" fmla="*/ 54262 w 54008"/>
                <a:gd name="connsiteY1" fmla="*/ 76739 h 76598"/>
                <a:gd name="connsiteX2" fmla="*/ 54262 w 54008"/>
                <a:gd name="connsiteY2" fmla="*/ 62038 h 76598"/>
                <a:gd name="connsiteX3" fmla="*/ 50970 w 54008"/>
                <a:gd name="connsiteY3" fmla="*/ 58731 h 76598"/>
                <a:gd name="connsiteX4" fmla="*/ 44737 w 54008"/>
                <a:gd name="connsiteY4" fmla="*/ 58731 h 76598"/>
                <a:gd name="connsiteX5" fmla="*/ 984 w 54008"/>
                <a:gd name="connsiteY5" fmla="*/ 140 h 76598"/>
                <a:gd name="connsiteX6" fmla="*/ 7688 w 54008"/>
                <a:gd name="connsiteY6" fmla="*/ 70110 h 76598"/>
                <a:gd name="connsiteX7" fmla="*/ 41522 w 54008"/>
                <a:gd name="connsiteY7" fmla="*/ 73531 h 76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08" h="76598">
                  <a:moveTo>
                    <a:pt x="41522" y="73531"/>
                  </a:moveTo>
                  <a:cubicBezTo>
                    <a:pt x="44365" y="74071"/>
                    <a:pt x="49154" y="74975"/>
                    <a:pt x="54262" y="76739"/>
                  </a:cubicBezTo>
                  <a:lnTo>
                    <a:pt x="54262" y="62038"/>
                  </a:lnTo>
                  <a:cubicBezTo>
                    <a:pt x="54262" y="60229"/>
                    <a:pt x="52787" y="58731"/>
                    <a:pt x="50970" y="58731"/>
                  </a:cubicBezTo>
                  <a:lnTo>
                    <a:pt x="44737" y="58731"/>
                  </a:lnTo>
                  <a:cubicBezTo>
                    <a:pt x="41051" y="34924"/>
                    <a:pt x="23476" y="11800"/>
                    <a:pt x="984" y="140"/>
                  </a:cubicBezTo>
                  <a:cubicBezTo>
                    <a:pt x="-187" y="14195"/>
                    <a:pt x="-1076" y="43521"/>
                    <a:pt x="7688" y="70110"/>
                  </a:cubicBezTo>
                  <a:cubicBezTo>
                    <a:pt x="21895" y="70840"/>
                    <a:pt x="32955" y="71958"/>
                    <a:pt x="41522" y="73531"/>
                  </a:cubicBezTo>
                  <a:close/>
                </a:path>
              </a:pathLst>
            </a:custGeom>
            <a:solidFill>
              <a:srgbClr val="231F20"/>
            </a:solidFill>
            <a:ln w="7575" cap="flat">
              <a:noFill/>
              <a:prstDash val="solid"/>
              <a:round/>
            </a:ln>
          </p:spPr>
          <p:txBody>
            <a:bodyPr rtlCol="0" anchor="ctr"/>
            <a:lstStyle/>
            <a:p>
              <a:endParaRPr lang="en-GB"/>
            </a:p>
          </p:txBody>
        </p:sp>
        <p:sp>
          <p:nvSpPr>
            <p:cNvPr id="466" name="Freeform: Shape 465">
              <a:extLst>
                <a:ext uri="{FF2B5EF4-FFF2-40B4-BE49-F238E27FC236}">
                  <a16:creationId xmlns:a16="http://schemas.microsoft.com/office/drawing/2014/main" id="{AF6A134B-42F0-4B8E-8FA6-D16114F0AB82}"/>
                </a:ext>
              </a:extLst>
            </p:cNvPr>
            <p:cNvSpPr/>
            <p:nvPr/>
          </p:nvSpPr>
          <p:spPr>
            <a:xfrm>
              <a:off x="7359619" y="1197216"/>
              <a:ext cx="62703" cy="83820"/>
            </a:xfrm>
            <a:custGeom>
              <a:avLst/>
              <a:gdLst>
                <a:gd name="connsiteX0" fmla="*/ 31489 w 62703"/>
                <a:gd name="connsiteY0" fmla="*/ 83340 h 83820"/>
                <a:gd name="connsiteX1" fmla="*/ 62928 w 62703"/>
                <a:gd name="connsiteY1" fmla="*/ 83955 h 83820"/>
                <a:gd name="connsiteX2" fmla="*/ 57843 w 62703"/>
                <a:gd name="connsiteY2" fmla="*/ 7957 h 83820"/>
                <a:gd name="connsiteX3" fmla="*/ 49930 w 62703"/>
                <a:gd name="connsiteY3" fmla="*/ 135 h 83820"/>
                <a:gd name="connsiteX4" fmla="*/ 13223 w 62703"/>
                <a:gd name="connsiteY4" fmla="*/ 135 h 83820"/>
                <a:gd name="connsiteX5" fmla="*/ 5310 w 62703"/>
                <a:gd name="connsiteY5" fmla="*/ 7980 h 83820"/>
                <a:gd name="connsiteX6" fmla="*/ 225 w 62703"/>
                <a:gd name="connsiteY6" fmla="*/ 83955 h 83820"/>
                <a:gd name="connsiteX7" fmla="*/ 31489 w 62703"/>
                <a:gd name="connsiteY7" fmla="*/ 83340 h 8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703" h="83820">
                  <a:moveTo>
                    <a:pt x="31489" y="83340"/>
                  </a:moveTo>
                  <a:cubicBezTo>
                    <a:pt x="38589" y="83340"/>
                    <a:pt x="50341" y="83598"/>
                    <a:pt x="62928" y="83955"/>
                  </a:cubicBezTo>
                  <a:cubicBezTo>
                    <a:pt x="53997" y="51946"/>
                    <a:pt x="57288" y="19230"/>
                    <a:pt x="57843" y="7957"/>
                  </a:cubicBezTo>
                  <a:cubicBezTo>
                    <a:pt x="58064" y="3639"/>
                    <a:pt x="54255" y="135"/>
                    <a:pt x="49930" y="135"/>
                  </a:cubicBezTo>
                  <a:lnTo>
                    <a:pt x="13223" y="135"/>
                  </a:lnTo>
                  <a:cubicBezTo>
                    <a:pt x="8898" y="135"/>
                    <a:pt x="5097" y="3655"/>
                    <a:pt x="5310" y="7980"/>
                  </a:cubicBezTo>
                  <a:cubicBezTo>
                    <a:pt x="5888" y="19283"/>
                    <a:pt x="9149" y="51969"/>
                    <a:pt x="225" y="83955"/>
                  </a:cubicBezTo>
                  <a:cubicBezTo>
                    <a:pt x="12737" y="83598"/>
                    <a:pt x="24435" y="83340"/>
                    <a:pt x="31489" y="83340"/>
                  </a:cubicBezTo>
                  <a:close/>
                </a:path>
              </a:pathLst>
            </a:custGeom>
            <a:solidFill>
              <a:srgbClr val="231F20"/>
            </a:solidFill>
            <a:ln w="7575" cap="flat">
              <a:noFill/>
              <a:prstDash val="solid"/>
              <a:round/>
            </a:ln>
          </p:spPr>
          <p:txBody>
            <a:bodyPr rtlCol="0" anchor="ctr"/>
            <a:lstStyle/>
            <a:p>
              <a:endParaRPr lang="en-GB"/>
            </a:p>
          </p:txBody>
        </p:sp>
        <p:sp>
          <p:nvSpPr>
            <p:cNvPr id="467" name="Freeform: Shape 466">
              <a:extLst>
                <a:ext uri="{FF2B5EF4-FFF2-40B4-BE49-F238E27FC236}">
                  <a16:creationId xmlns:a16="http://schemas.microsoft.com/office/drawing/2014/main" id="{F430B869-5582-4B05-BB39-DDDB17108066}"/>
                </a:ext>
              </a:extLst>
            </p:cNvPr>
            <p:cNvSpPr/>
            <p:nvPr/>
          </p:nvSpPr>
          <p:spPr>
            <a:xfrm>
              <a:off x="6851400" y="1810379"/>
              <a:ext cx="1077363" cy="43099"/>
            </a:xfrm>
            <a:custGeom>
              <a:avLst/>
              <a:gdLst>
                <a:gd name="connsiteX0" fmla="*/ 224 w 1077363"/>
                <a:gd name="connsiteY0" fmla="*/ 43482 h 43099"/>
                <a:gd name="connsiteX1" fmla="*/ 1077588 w 1077363"/>
                <a:gd name="connsiteY1" fmla="*/ 43482 h 43099"/>
                <a:gd name="connsiteX2" fmla="*/ 1077588 w 1077363"/>
                <a:gd name="connsiteY2" fmla="*/ 382 h 43099"/>
                <a:gd name="connsiteX3" fmla="*/ 224 w 1077363"/>
                <a:gd name="connsiteY3" fmla="*/ 382 h 43099"/>
                <a:gd name="connsiteX4" fmla="*/ 224 w 1077363"/>
                <a:gd name="connsiteY4" fmla="*/ 43482 h 43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7363" h="43099">
                  <a:moveTo>
                    <a:pt x="224" y="43482"/>
                  </a:moveTo>
                  <a:lnTo>
                    <a:pt x="1077588" y="43482"/>
                  </a:lnTo>
                  <a:lnTo>
                    <a:pt x="1077588" y="382"/>
                  </a:lnTo>
                  <a:lnTo>
                    <a:pt x="224" y="382"/>
                  </a:lnTo>
                  <a:lnTo>
                    <a:pt x="224" y="43482"/>
                  </a:lnTo>
                  <a:close/>
                </a:path>
              </a:pathLst>
            </a:custGeom>
            <a:solidFill>
              <a:srgbClr val="231F20"/>
            </a:solidFill>
            <a:ln w="7575" cap="flat">
              <a:noFill/>
              <a:prstDash val="solid"/>
              <a:round/>
            </a:ln>
          </p:spPr>
          <p:txBody>
            <a:bodyPr rtlCol="0" anchor="ctr"/>
            <a:lstStyle/>
            <a:p>
              <a:endParaRPr lang="en-GB"/>
            </a:p>
          </p:txBody>
        </p:sp>
        <p:sp>
          <p:nvSpPr>
            <p:cNvPr id="468" name="Freeform: Shape 467">
              <a:extLst>
                <a:ext uri="{FF2B5EF4-FFF2-40B4-BE49-F238E27FC236}">
                  <a16:creationId xmlns:a16="http://schemas.microsoft.com/office/drawing/2014/main" id="{E4D10E66-0BD5-4046-9904-995B505ADC7B}"/>
                </a:ext>
              </a:extLst>
            </p:cNvPr>
            <p:cNvSpPr/>
            <p:nvPr/>
          </p:nvSpPr>
          <p:spPr>
            <a:xfrm>
              <a:off x="7635860" y="1259532"/>
              <a:ext cx="120071" cy="79434"/>
            </a:xfrm>
            <a:custGeom>
              <a:avLst/>
              <a:gdLst>
                <a:gd name="connsiteX0" fmla="*/ 352 w 120071"/>
                <a:gd name="connsiteY0" fmla="*/ 160 h 79434"/>
                <a:gd name="connsiteX1" fmla="*/ 120423 w 120071"/>
                <a:gd name="connsiteY1" fmla="*/ 160 h 79434"/>
                <a:gd name="connsiteX2" fmla="*/ 120423 w 120071"/>
                <a:gd name="connsiteY2" fmla="*/ 29616 h 79434"/>
                <a:gd name="connsiteX3" fmla="*/ 78334 w 120071"/>
                <a:gd name="connsiteY3" fmla="*/ 29616 h 79434"/>
                <a:gd name="connsiteX4" fmla="*/ 78334 w 120071"/>
                <a:gd name="connsiteY4" fmla="*/ 53438 h 79434"/>
                <a:gd name="connsiteX5" fmla="*/ 106307 w 120071"/>
                <a:gd name="connsiteY5" fmla="*/ 53438 h 79434"/>
                <a:gd name="connsiteX6" fmla="*/ 106307 w 120071"/>
                <a:gd name="connsiteY6" fmla="*/ 79595 h 79434"/>
                <a:gd name="connsiteX7" fmla="*/ 14422 w 120071"/>
                <a:gd name="connsiteY7" fmla="*/ 79595 h 79434"/>
                <a:gd name="connsiteX8" fmla="*/ 14422 w 120071"/>
                <a:gd name="connsiteY8" fmla="*/ 53438 h 79434"/>
                <a:gd name="connsiteX9" fmla="*/ 42448 w 120071"/>
                <a:gd name="connsiteY9" fmla="*/ 53438 h 79434"/>
                <a:gd name="connsiteX10" fmla="*/ 42448 w 120071"/>
                <a:gd name="connsiteY10" fmla="*/ 29616 h 79434"/>
                <a:gd name="connsiteX11" fmla="*/ 352 w 120071"/>
                <a:gd name="connsiteY11" fmla="*/ 29616 h 79434"/>
                <a:gd name="connsiteX12" fmla="*/ 352 w 120071"/>
                <a:gd name="connsiteY12" fmla="*/ 160 h 7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0071" h="79434">
                  <a:moveTo>
                    <a:pt x="352" y="160"/>
                  </a:moveTo>
                  <a:lnTo>
                    <a:pt x="120423" y="160"/>
                  </a:lnTo>
                  <a:lnTo>
                    <a:pt x="120423" y="29616"/>
                  </a:lnTo>
                  <a:lnTo>
                    <a:pt x="78334" y="29616"/>
                  </a:lnTo>
                  <a:lnTo>
                    <a:pt x="78334" y="53438"/>
                  </a:lnTo>
                  <a:lnTo>
                    <a:pt x="106307" y="53438"/>
                  </a:lnTo>
                  <a:lnTo>
                    <a:pt x="106307" y="79595"/>
                  </a:lnTo>
                  <a:lnTo>
                    <a:pt x="14422" y="79595"/>
                  </a:lnTo>
                  <a:lnTo>
                    <a:pt x="14422" y="53438"/>
                  </a:lnTo>
                  <a:lnTo>
                    <a:pt x="42448" y="53438"/>
                  </a:lnTo>
                  <a:lnTo>
                    <a:pt x="42448" y="29616"/>
                  </a:lnTo>
                  <a:lnTo>
                    <a:pt x="352" y="29616"/>
                  </a:lnTo>
                  <a:lnTo>
                    <a:pt x="352" y="160"/>
                  </a:lnTo>
                  <a:close/>
                </a:path>
              </a:pathLst>
            </a:custGeom>
            <a:solidFill>
              <a:srgbClr val="231F20"/>
            </a:solidFill>
            <a:ln w="7575" cap="flat">
              <a:noFill/>
              <a:prstDash val="solid"/>
              <a:round/>
            </a:ln>
          </p:spPr>
          <p:txBody>
            <a:bodyPr rtlCol="0" anchor="ctr"/>
            <a:lstStyle/>
            <a:p>
              <a:endParaRPr lang="en-GB"/>
            </a:p>
          </p:txBody>
        </p:sp>
        <p:sp>
          <p:nvSpPr>
            <p:cNvPr id="469" name="Freeform: Shape 468">
              <a:extLst>
                <a:ext uri="{FF2B5EF4-FFF2-40B4-BE49-F238E27FC236}">
                  <a16:creationId xmlns:a16="http://schemas.microsoft.com/office/drawing/2014/main" id="{DE239D50-703C-4FD5-8E15-43143068AD03}"/>
                </a:ext>
              </a:extLst>
            </p:cNvPr>
            <p:cNvSpPr/>
            <p:nvPr/>
          </p:nvSpPr>
          <p:spPr>
            <a:xfrm>
              <a:off x="7599844" y="1349228"/>
              <a:ext cx="191181" cy="134734"/>
            </a:xfrm>
            <a:custGeom>
              <a:avLst/>
              <a:gdLst>
                <a:gd name="connsiteX0" fmla="*/ 158832 w 191181"/>
                <a:gd name="connsiteY0" fmla="*/ 41766 h 134734"/>
                <a:gd name="connsiteX1" fmla="*/ 158832 w 191181"/>
                <a:gd name="connsiteY1" fmla="*/ 60534 h 134734"/>
                <a:gd name="connsiteX2" fmla="*/ 135739 w 191181"/>
                <a:gd name="connsiteY2" fmla="*/ 60534 h 134734"/>
                <a:gd name="connsiteX3" fmla="*/ 123554 w 191181"/>
                <a:gd name="connsiteY3" fmla="*/ 48250 h 134734"/>
                <a:gd name="connsiteX4" fmla="*/ 123554 w 191181"/>
                <a:gd name="connsiteY4" fmla="*/ 32918 h 134734"/>
                <a:gd name="connsiteX5" fmla="*/ 142322 w 191181"/>
                <a:gd name="connsiteY5" fmla="*/ 32918 h 134734"/>
                <a:gd name="connsiteX6" fmla="*/ 142322 w 191181"/>
                <a:gd name="connsiteY6" fmla="*/ 209 h 134734"/>
                <a:gd name="connsiteX7" fmla="*/ 50437 w 191181"/>
                <a:gd name="connsiteY7" fmla="*/ 209 h 134734"/>
                <a:gd name="connsiteX8" fmla="*/ 50437 w 191181"/>
                <a:gd name="connsiteY8" fmla="*/ 32918 h 134734"/>
                <a:gd name="connsiteX9" fmla="*/ 69205 w 191181"/>
                <a:gd name="connsiteY9" fmla="*/ 32918 h 134734"/>
                <a:gd name="connsiteX10" fmla="*/ 69205 w 191181"/>
                <a:gd name="connsiteY10" fmla="*/ 48250 h 134734"/>
                <a:gd name="connsiteX11" fmla="*/ 57020 w 191181"/>
                <a:gd name="connsiteY11" fmla="*/ 60534 h 134734"/>
                <a:gd name="connsiteX12" fmla="*/ 33053 w 191181"/>
                <a:gd name="connsiteY12" fmla="*/ 60534 h 134734"/>
                <a:gd name="connsiteX13" fmla="*/ 33053 w 191181"/>
                <a:gd name="connsiteY13" fmla="*/ 41766 h 134734"/>
                <a:gd name="connsiteX14" fmla="*/ 352 w 191181"/>
                <a:gd name="connsiteY14" fmla="*/ 41766 h 134734"/>
                <a:gd name="connsiteX15" fmla="*/ 352 w 191181"/>
                <a:gd name="connsiteY15" fmla="*/ 133651 h 134734"/>
                <a:gd name="connsiteX16" fmla="*/ 33053 w 191181"/>
                <a:gd name="connsiteY16" fmla="*/ 133651 h 134734"/>
                <a:gd name="connsiteX17" fmla="*/ 33053 w 191181"/>
                <a:gd name="connsiteY17" fmla="*/ 114883 h 134734"/>
                <a:gd name="connsiteX18" fmla="*/ 57597 w 191181"/>
                <a:gd name="connsiteY18" fmla="*/ 114883 h 134734"/>
                <a:gd name="connsiteX19" fmla="*/ 96380 w 191181"/>
                <a:gd name="connsiteY19" fmla="*/ 134943 h 134734"/>
                <a:gd name="connsiteX20" fmla="*/ 135162 w 191181"/>
                <a:gd name="connsiteY20" fmla="*/ 114883 h 134734"/>
                <a:gd name="connsiteX21" fmla="*/ 158832 w 191181"/>
                <a:gd name="connsiteY21" fmla="*/ 114883 h 134734"/>
                <a:gd name="connsiteX22" fmla="*/ 158832 w 191181"/>
                <a:gd name="connsiteY22" fmla="*/ 133651 h 134734"/>
                <a:gd name="connsiteX23" fmla="*/ 191533 w 191181"/>
                <a:gd name="connsiteY23" fmla="*/ 133651 h 134734"/>
                <a:gd name="connsiteX24" fmla="*/ 191533 w 191181"/>
                <a:gd name="connsiteY24" fmla="*/ 41766 h 134734"/>
                <a:gd name="connsiteX25" fmla="*/ 158832 w 191181"/>
                <a:gd name="connsiteY25" fmla="*/ 41766 h 134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1181" h="134734">
                  <a:moveTo>
                    <a:pt x="158832" y="41766"/>
                  </a:moveTo>
                  <a:lnTo>
                    <a:pt x="158832" y="60534"/>
                  </a:lnTo>
                  <a:lnTo>
                    <a:pt x="135739" y="60534"/>
                  </a:lnTo>
                  <a:cubicBezTo>
                    <a:pt x="132463" y="55730"/>
                    <a:pt x="128320" y="51572"/>
                    <a:pt x="123554" y="48250"/>
                  </a:cubicBezTo>
                  <a:lnTo>
                    <a:pt x="123554" y="32918"/>
                  </a:lnTo>
                  <a:lnTo>
                    <a:pt x="142322" y="32918"/>
                  </a:lnTo>
                  <a:lnTo>
                    <a:pt x="142322" y="209"/>
                  </a:lnTo>
                  <a:lnTo>
                    <a:pt x="50437" y="209"/>
                  </a:lnTo>
                  <a:lnTo>
                    <a:pt x="50437" y="32918"/>
                  </a:lnTo>
                  <a:lnTo>
                    <a:pt x="69205" y="32918"/>
                  </a:lnTo>
                  <a:lnTo>
                    <a:pt x="69205" y="48250"/>
                  </a:lnTo>
                  <a:cubicBezTo>
                    <a:pt x="64439" y="51572"/>
                    <a:pt x="60296" y="55730"/>
                    <a:pt x="57020" y="60534"/>
                  </a:cubicBezTo>
                  <a:lnTo>
                    <a:pt x="33053" y="60534"/>
                  </a:lnTo>
                  <a:lnTo>
                    <a:pt x="33053" y="41766"/>
                  </a:lnTo>
                  <a:lnTo>
                    <a:pt x="352" y="41766"/>
                  </a:lnTo>
                  <a:lnTo>
                    <a:pt x="352" y="133651"/>
                  </a:lnTo>
                  <a:lnTo>
                    <a:pt x="33053" y="133651"/>
                  </a:lnTo>
                  <a:lnTo>
                    <a:pt x="33053" y="114883"/>
                  </a:lnTo>
                  <a:lnTo>
                    <a:pt x="57597" y="114883"/>
                  </a:lnTo>
                  <a:cubicBezTo>
                    <a:pt x="66233" y="127007"/>
                    <a:pt x="80371" y="134943"/>
                    <a:pt x="96380" y="134943"/>
                  </a:cubicBezTo>
                  <a:cubicBezTo>
                    <a:pt x="112388" y="134943"/>
                    <a:pt x="126527" y="127007"/>
                    <a:pt x="135162" y="114883"/>
                  </a:cubicBezTo>
                  <a:lnTo>
                    <a:pt x="158832" y="114883"/>
                  </a:lnTo>
                  <a:lnTo>
                    <a:pt x="158832" y="133651"/>
                  </a:lnTo>
                  <a:lnTo>
                    <a:pt x="191533" y="133651"/>
                  </a:lnTo>
                  <a:lnTo>
                    <a:pt x="191533" y="41766"/>
                  </a:lnTo>
                  <a:lnTo>
                    <a:pt x="158832" y="41766"/>
                  </a:lnTo>
                  <a:close/>
                </a:path>
              </a:pathLst>
            </a:custGeom>
            <a:solidFill>
              <a:srgbClr val="231F20"/>
            </a:solidFill>
            <a:ln w="7575" cap="flat">
              <a:noFill/>
              <a:prstDash val="solid"/>
              <a:round/>
            </a:ln>
          </p:spPr>
          <p:txBody>
            <a:bodyPr rtlCol="0" anchor="ctr"/>
            <a:lstStyle/>
            <a:p>
              <a:endParaRPr lang="en-GB"/>
            </a:p>
          </p:txBody>
        </p:sp>
      </p:grpSp>
      <p:grpSp>
        <p:nvGrpSpPr>
          <p:cNvPr id="470" name="Group 469">
            <a:extLst>
              <a:ext uri="{FF2B5EF4-FFF2-40B4-BE49-F238E27FC236}">
                <a16:creationId xmlns:a16="http://schemas.microsoft.com/office/drawing/2014/main" id="{E035F502-8430-4313-B8E6-77A10398A61C}"/>
              </a:ext>
            </a:extLst>
          </p:cNvPr>
          <p:cNvGrpSpPr>
            <a:grpSpLocks noChangeAspect="1"/>
          </p:cNvGrpSpPr>
          <p:nvPr/>
        </p:nvGrpSpPr>
        <p:grpSpPr>
          <a:xfrm>
            <a:off x="69679" y="3006886"/>
            <a:ext cx="504000" cy="504000"/>
            <a:chOff x="6851400" y="3342387"/>
            <a:chExt cx="1077355" cy="1077355"/>
          </a:xfrm>
        </p:grpSpPr>
        <p:sp>
          <p:nvSpPr>
            <p:cNvPr id="473" name="Freeform: Shape 472">
              <a:extLst>
                <a:ext uri="{FF2B5EF4-FFF2-40B4-BE49-F238E27FC236}">
                  <a16:creationId xmlns:a16="http://schemas.microsoft.com/office/drawing/2014/main" id="{8ED83D97-CEE1-4E87-A551-608BA195D541}"/>
                </a:ext>
              </a:extLst>
            </p:cNvPr>
            <p:cNvSpPr/>
            <p:nvPr/>
          </p:nvSpPr>
          <p:spPr>
            <a:xfrm>
              <a:off x="6851400" y="334238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474" name="Freeform: Shape 473">
              <a:extLst>
                <a:ext uri="{FF2B5EF4-FFF2-40B4-BE49-F238E27FC236}">
                  <a16:creationId xmlns:a16="http://schemas.microsoft.com/office/drawing/2014/main" id="{7EF1E267-892C-42F3-89B5-E98EBD5568D3}"/>
                </a:ext>
              </a:extLst>
            </p:cNvPr>
            <p:cNvSpPr/>
            <p:nvPr/>
          </p:nvSpPr>
          <p:spPr>
            <a:xfrm>
              <a:off x="7657691" y="3549402"/>
              <a:ext cx="271064" cy="247226"/>
            </a:xfrm>
            <a:custGeom>
              <a:avLst/>
              <a:gdLst>
                <a:gd name="connsiteX0" fmla="*/ 22079 w 271064"/>
                <a:gd name="connsiteY0" fmla="*/ 174202 h 247226"/>
                <a:gd name="connsiteX1" fmla="*/ 392 w 271064"/>
                <a:gd name="connsiteY1" fmla="*/ 198374 h 247226"/>
                <a:gd name="connsiteX2" fmla="*/ 392 w 271064"/>
                <a:gd name="connsiteY2" fmla="*/ 247365 h 247226"/>
                <a:gd name="connsiteX3" fmla="*/ 146635 w 271064"/>
                <a:gd name="connsiteY3" fmla="*/ 247365 h 247226"/>
                <a:gd name="connsiteX4" fmla="*/ 146635 w 271064"/>
                <a:gd name="connsiteY4" fmla="*/ 198306 h 247226"/>
                <a:gd name="connsiteX5" fmla="*/ 124948 w 271064"/>
                <a:gd name="connsiteY5" fmla="*/ 174194 h 247226"/>
                <a:gd name="connsiteX6" fmla="*/ 124948 w 271064"/>
                <a:gd name="connsiteY6" fmla="*/ 111088 h 247226"/>
                <a:gd name="connsiteX7" fmla="*/ 133021 w 271064"/>
                <a:gd name="connsiteY7" fmla="*/ 103015 h 247226"/>
                <a:gd name="connsiteX8" fmla="*/ 271457 w 271064"/>
                <a:gd name="connsiteY8" fmla="*/ 103015 h 247226"/>
                <a:gd name="connsiteX9" fmla="*/ 271457 w 271064"/>
                <a:gd name="connsiteY9" fmla="*/ 76076 h 247226"/>
                <a:gd name="connsiteX10" fmla="*/ 133021 w 271064"/>
                <a:gd name="connsiteY10" fmla="*/ 76076 h 247226"/>
                <a:gd name="connsiteX11" fmla="*/ 98009 w 271064"/>
                <a:gd name="connsiteY11" fmla="*/ 111088 h 247226"/>
                <a:gd name="connsiteX12" fmla="*/ 98009 w 271064"/>
                <a:gd name="connsiteY12" fmla="*/ 200997 h 247226"/>
                <a:gd name="connsiteX13" fmla="*/ 119696 w 271064"/>
                <a:gd name="connsiteY13" fmla="*/ 200997 h 247226"/>
                <a:gd name="connsiteX14" fmla="*/ 119696 w 271064"/>
                <a:gd name="connsiteY14" fmla="*/ 220426 h 247226"/>
                <a:gd name="connsiteX15" fmla="*/ 27332 w 271064"/>
                <a:gd name="connsiteY15" fmla="*/ 220426 h 247226"/>
                <a:gd name="connsiteX16" fmla="*/ 27332 w 271064"/>
                <a:gd name="connsiteY16" fmla="*/ 200997 h 247226"/>
                <a:gd name="connsiteX17" fmla="*/ 49018 w 271064"/>
                <a:gd name="connsiteY17" fmla="*/ 200997 h 247226"/>
                <a:gd name="connsiteX18" fmla="*/ 49018 w 271064"/>
                <a:gd name="connsiteY18" fmla="*/ 74343 h 247226"/>
                <a:gd name="connsiteX19" fmla="*/ 96276 w 271064"/>
                <a:gd name="connsiteY19" fmla="*/ 27078 h 247226"/>
                <a:gd name="connsiteX20" fmla="*/ 271457 w 271064"/>
                <a:gd name="connsiteY20" fmla="*/ 27078 h 247226"/>
                <a:gd name="connsiteX21" fmla="*/ 271457 w 271064"/>
                <a:gd name="connsiteY21" fmla="*/ 139 h 247226"/>
                <a:gd name="connsiteX22" fmla="*/ 96276 w 271064"/>
                <a:gd name="connsiteY22" fmla="*/ 139 h 247226"/>
                <a:gd name="connsiteX23" fmla="*/ 22079 w 271064"/>
                <a:gd name="connsiteY23" fmla="*/ 74343 h 247226"/>
                <a:gd name="connsiteX24" fmla="*/ 22079 w 271064"/>
                <a:gd name="connsiteY24" fmla="*/ 174202 h 247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1064" h="247226">
                  <a:moveTo>
                    <a:pt x="22079" y="174202"/>
                  </a:moveTo>
                  <a:cubicBezTo>
                    <a:pt x="9879" y="175510"/>
                    <a:pt x="392" y="185832"/>
                    <a:pt x="392" y="198374"/>
                  </a:cubicBezTo>
                  <a:cubicBezTo>
                    <a:pt x="392" y="198374"/>
                    <a:pt x="392" y="247365"/>
                    <a:pt x="392" y="247365"/>
                  </a:cubicBezTo>
                  <a:lnTo>
                    <a:pt x="146635" y="247365"/>
                  </a:lnTo>
                  <a:lnTo>
                    <a:pt x="146635" y="198306"/>
                  </a:lnTo>
                  <a:cubicBezTo>
                    <a:pt x="146635" y="185764"/>
                    <a:pt x="137141" y="175464"/>
                    <a:pt x="124948" y="174194"/>
                  </a:cubicBezTo>
                  <a:lnTo>
                    <a:pt x="124948" y="111088"/>
                  </a:lnTo>
                  <a:cubicBezTo>
                    <a:pt x="124948" y="106626"/>
                    <a:pt x="128559" y="103015"/>
                    <a:pt x="133021" y="103015"/>
                  </a:cubicBezTo>
                  <a:cubicBezTo>
                    <a:pt x="133021" y="103015"/>
                    <a:pt x="271457" y="103015"/>
                    <a:pt x="271457" y="103015"/>
                  </a:cubicBezTo>
                  <a:lnTo>
                    <a:pt x="271457" y="76076"/>
                  </a:lnTo>
                  <a:lnTo>
                    <a:pt x="133021" y="76076"/>
                  </a:lnTo>
                  <a:cubicBezTo>
                    <a:pt x="113691" y="76076"/>
                    <a:pt x="98009" y="91758"/>
                    <a:pt x="98009" y="111088"/>
                  </a:cubicBezTo>
                  <a:cubicBezTo>
                    <a:pt x="98009" y="111088"/>
                    <a:pt x="98009" y="200997"/>
                    <a:pt x="98009" y="200997"/>
                  </a:cubicBezTo>
                  <a:lnTo>
                    <a:pt x="119696" y="200997"/>
                  </a:lnTo>
                  <a:lnTo>
                    <a:pt x="119696" y="220426"/>
                  </a:lnTo>
                  <a:cubicBezTo>
                    <a:pt x="119696" y="220426"/>
                    <a:pt x="27332" y="220426"/>
                    <a:pt x="27332" y="220426"/>
                  </a:cubicBezTo>
                  <a:lnTo>
                    <a:pt x="27332" y="200997"/>
                  </a:lnTo>
                  <a:lnTo>
                    <a:pt x="49018" y="200997"/>
                  </a:lnTo>
                  <a:lnTo>
                    <a:pt x="49018" y="74343"/>
                  </a:lnTo>
                  <a:cubicBezTo>
                    <a:pt x="49018" y="48240"/>
                    <a:pt x="70173" y="27078"/>
                    <a:pt x="96276" y="27078"/>
                  </a:cubicBezTo>
                  <a:lnTo>
                    <a:pt x="271457" y="27078"/>
                  </a:lnTo>
                  <a:lnTo>
                    <a:pt x="271457" y="139"/>
                  </a:lnTo>
                  <a:lnTo>
                    <a:pt x="96276" y="139"/>
                  </a:lnTo>
                  <a:cubicBezTo>
                    <a:pt x="55305" y="139"/>
                    <a:pt x="22079" y="33357"/>
                    <a:pt x="22079" y="74343"/>
                  </a:cubicBezTo>
                  <a:lnTo>
                    <a:pt x="22079" y="174202"/>
                  </a:lnTo>
                  <a:close/>
                </a:path>
              </a:pathLst>
            </a:custGeom>
            <a:solidFill>
              <a:srgbClr val="231F20"/>
            </a:solidFill>
            <a:ln w="7575" cap="flat">
              <a:noFill/>
              <a:prstDash val="solid"/>
              <a:round/>
            </a:ln>
          </p:spPr>
          <p:txBody>
            <a:bodyPr rtlCol="0" anchor="ctr"/>
            <a:lstStyle/>
            <a:p>
              <a:endParaRPr lang="en-GB"/>
            </a:p>
          </p:txBody>
        </p:sp>
        <p:sp>
          <p:nvSpPr>
            <p:cNvPr id="475" name="Freeform: Shape 474">
              <a:extLst>
                <a:ext uri="{FF2B5EF4-FFF2-40B4-BE49-F238E27FC236}">
                  <a16:creationId xmlns:a16="http://schemas.microsoft.com/office/drawing/2014/main" id="{6519CC7C-EEF9-45AF-9522-796774EA1740}"/>
                </a:ext>
              </a:extLst>
            </p:cNvPr>
            <p:cNvSpPr/>
            <p:nvPr/>
          </p:nvSpPr>
          <p:spPr>
            <a:xfrm>
              <a:off x="7657691" y="3966565"/>
              <a:ext cx="271064" cy="247218"/>
            </a:xfrm>
            <a:custGeom>
              <a:avLst/>
              <a:gdLst>
                <a:gd name="connsiteX0" fmla="*/ 22079 w 271064"/>
                <a:gd name="connsiteY0" fmla="*/ 73475 h 247218"/>
                <a:gd name="connsiteX1" fmla="*/ 22079 w 271064"/>
                <a:gd name="connsiteY1" fmla="*/ 173334 h 247218"/>
                <a:gd name="connsiteX2" fmla="*/ 96276 w 271064"/>
                <a:gd name="connsiteY2" fmla="*/ 247531 h 247218"/>
                <a:gd name="connsiteX3" fmla="*/ 271457 w 271064"/>
                <a:gd name="connsiteY3" fmla="*/ 247531 h 247218"/>
                <a:gd name="connsiteX4" fmla="*/ 271457 w 271064"/>
                <a:gd name="connsiteY4" fmla="*/ 220592 h 247218"/>
                <a:gd name="connsiteX5" fmla="*/ 96276 w 271064"/>
                <a:gd name="connsiteY5" fmla="*/ 220592 h 247218"/>
                <a:gd name="connsiteX6" fmla="*/ 49018 w 271064"/>
                <a:gd name="connsiteY6" fmla="*/ 173334 h 247218"/>
                <a:gd name="connsiteX7" fmla="*/ 49018 w 271064"/>
                <a:gd name="connsiteY7" fmla="*/ 46681 h 247218"/>
                <a:gd name="connsiteX8" fmla="*/ 27332 w 271064"/>
                <a:gd name="connsiteY8" fmla="*/ 46681 h 247218"/>
                <a:gd name="connsiteX9" fmla="*/ 27332 w 271064"/>
                <a:gd name="connsiteY9" fmla="*/ 27252 h 247218"/>
                <a:gd name="connsiteX10" fmla="*/ 119696 w 271064"/>
                <a:gd name="connsiteY10" fmla="*/ 27252 h 247218"/>
                <a:gd name="connsiteX11" fmla="*/ 119696 w 271064"/>
                <a:gd name="connsiteY11" fmla="*/ 46681 h 247218"/>
                <a:gd name="connsiteX12" fmla="*/ 98009 w 271064"/>
                <a:gd name="connsiteY12" fmla="*/ 46681 h 247218"/>
                <a:gd name="connsiteX13" fmla="*/ 98009 w 271064"/>
                <a:gd name="connsiteY13" fmla="*/ 136582 h 247218"/>
                <a:gd name="connsiteX14" fmla="*/ 133021 w 271064"/>
                <a:gd name="connsiteY14" fmla="*/ 171601 h 247218"/>
                <a:gd name="connsiteX15" fmla="*/ 271457 w 271064"/>
                <a:gd name="connsiteY15" fmla="*/ 171601 h 247218"/>
                <a:gd name="connsiteX16" fmla="*/ 271457 w 271064"/>
                <a:gd name="connsiteY16" fmla="*/ 144662 h 247218"/>
                <a:gd name="connsiteX17" fmla="*/ 133021 w 271064"/>
                <a:gd name="connsiteY17" fmla="*/ 144662 h 247218"/>
                <a:gd name="connsiteX18" fmla="*/ 124948 w 271064"/>
                <a:gd name="connsiteY18" fmla="*/ 136582 h 247218"/>
                <a:gd name="connsiteX19" fmla="*/ 124948 w 271064"/>
                <a:gd name="connsiteY19" fmla="*/ 73483 h 247218"/>
                <a:gd name="connsiteX20" fmla="*/ 146635 w 271064"/>
                <a:gd name="connsiteY20" fmla="*/ 49371 h 247218"/>
                <a:gd name="connsiteX21" fmla="*/ 146635 w 271064"/>
                <a:gd name="connsiteY21" fmla="*/ 312 h 247218"/>
                <a:gd name="connsiteX22" fmla="*/ 392 w 271064"/>
                <a:gd name="connsiteY22" fmla="*/ 312 h 247218"/>
                <a:gd name="connsiteX23" fmla="*/ 392 w 271064"/>
                <a:gd name="connsiteY23" fmla="*/ 49303 h 247218"/>
                <a:gd name="connsiteX24" fmla="*/ 22079 w 271064"/>
                <a:gd name="connsiteY24" fmla="*/ 73475 h 247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1064" h="247218">
                  <a:moveTo>
                    <a:pt x="22079" y="73475"/>
                  </a:moveTo>
                  <a:lnTo>
                    <a:pt x="22079" y="173334"/>
                  </a:lnTo>
                  <a:cubicBezTo>
                    <a:pt x="22079" y="214306"/>
                    <a:pt x="55305" y="247531"/>
                    <a:pt x="96276" y="247531"/>
                  </a:cubicBezTo>
                  <a:lnTo>
                    <a:pt x="271457" y="247531"/>
                  </a:lnTo>
                  <a:lnTo>
                    <a:pt x="271457" y="220592"/>
                  </a:lnTo>
                  <a:lnTo>
                    <a:pt x="96276" y="220592"/>
                  </a:lnTo>
                  <a:cubicBezTo>
                    <a:pt x="70173" y="220592"/>
                    <a:pt x="49018" y="199438"/>
                    <a:pt x="49018" y="173334"/>
                  </a:cubicBezTo>
                  <a:cubicBezTo>
                    <a:pt x="49018" y="173334"/>
                    <a:pt x="49018" y="46681"/>
                    <a:pt x="49018" y="46681"/>
                  </a:cubicBezTo>
                  <a:lnTo>
                    <a:pt x="27332" y="46681"/>
                  </a:lnTo>
                  <a:lnTo>
                    <a:pt x="27332" y="27252"/>
                  </a:lnTo>
                  <a:cubicBezTo>
                    <a:pt x="27332" y="27252"/>
                    <a:pt x="119696" y="27252"/>
                    <a:pt x="119696" y="27252"/>
                  </a:cubicBezTo>
                  <a:lnTo>
                    <a:pt x="119696" y="46681"/>
                  </a:lnTo>
                  <a:lnTo>
                    <a:pt x="98009" y="46681"/>
                  </a:lnTo>
                  <a:lnTo>
                    <a:pt x="98009" y="136582"/>
                  </a:lnTo>
                  <a:cubicBezTo>
                    <a:pt x="98009" y="155927"/>
                    <a:pt x="113691" y="171601"/>
                    <a:pt x="133021" y="171601"/>
                  </a:cubicBezTo>
                  <a:lnTo>
                    <a:pt x="271457" y="171601"/>
                  </a:lnTo>
                  <a:lnTo>
                    <a:pt x="271457" y="144662"/>
                  </a:lnTo>
                  <a:lnTo>
                    <a:pt x="133021" y="144662"/>
                  </a:lnTo>
                  <a:cubicBezTo>
                    <a:pt x="128559" y="144662"/>
                    <a:pt x="124948" y="141044"/>
                    <a:pt x="124948" y="136582"/>
                  </a:cubicBezTo>
                  <a:lnTo>
                    <a:pt x="124948" y="73483"/>
                  </a:lnTo>
                  <a:cubicBezTo>
                    <a:pt x="137141" y="72214"/>
                    <a:pt x="146635" y="61914"/>
                    <a:pt x="146635" y="49371"/>
                  </a:cubicBezTo>
                  <a:cubicBezTo>
                    <a:pt x="146635" y="49371"/>
                    <a:pt x="146635" y="312"/>
                    <a:pt x="146635" y="312"/>
                  </a:cubicBezTo>
                  <a:lnTo>
                    <a:pt x="392" y="312"/>
                  </a:lnTo>
                  <a:lnTo>
                    <a:pt x="392" y="49303"/>
                  </a:lnTo>
                  <a:cubicBezTo>
                    <a:pt x="392" y="61845"/>
                    <a:pt x="9879" y="72168"/>
                    <a:pt x="22079" y="73475"/>
                  </a:cubicBezTo>
                  <a:close/>
                </a:path>
              </a:pathLst>
            </a:custGeom>
            <a:solidFill>
              <a:srgbClr val="231F20"/>
            </a:solidFill>
            <a:ln w="7575" cap="flat">
              <a:noFill/>
              <a:prstDash val="solid"/>
              <a:round/>
            </a:ln>
          </p:spPr>
          <p:txBody>
            <a:bodyPr rtlCol="0" anchor="ctr"/>
            <a:lstStyle/>
            <a:p>
              <a:endParaRPr lang="en-GB"/>
            </a:p>
          </p:txBody>
        </p:sp>
        <p:sp>
          <p:nvSpPr>
            <p:cNvPr id="476" name="Freeform: Shape 475">
              <a:extLst>
                <a:ext uri="{FF2B5EF4-FFF2-40B4-BE49-F238E27FC236}">
                  <a16:creationId xmlns:a16="http://schemas.microsoft.com/office/drawing/2014/main" id="{A71555B9-A0A2-460D-8A36-FB7C18FE83D7}"/>
                </a:ext>
              </a:extLst>
            </p:cNvPr>
            <p:cNvSpPr/>
            <p:nvPr/>
          </p:nvSpPr>
          <p:spPr>
            <a:xfrm>
              <a:off x="7316975" y="3473480"/>
              <a:ext cx="611780" cy="323148"/>
            </a:xfrm>
            <a:custGeom>
              <a:avLst/>
              <a:gdLst>
                <a:gd name="connsiteX0" fmla="*/ 22008 w 611780"/>
                <a:gd name="connsiteY0" fmla="*/ 250109 h 323148"/>
                <a:gd name="connsiteX1" fmla="*/ 321 w 611780"/>
                <a:gd name="connsiteY1" fmla="*/ 274281 h 323148"/>
                <a:gd name="connsiteX2" fmla="*/ 321 w 611780"/>
                <a:gd name="connsiteY2" fmla="*/ 323272 h 323148"/>
                <a:gd name="connsiteX3" fmla="*/ 146571 w 611780"/>
                <a:gd name="connsiteY3" fmla="*/ 323272 h 323148"/>
                <a:gd name="connsiteX4" fmla="*/ 146571 w 611780"/>
                <a:gd name="connsiteY4" fmla="*/ 274213 h 323148"/>
                <a:gd name="connsiteX5" fmla="*/ 124877 w 611780"/>
                <a:gd name="connsiteY5" fmla="*/ 250101 h 323148"/>
                <a:gd name="connsiteX6" fmla="*/ 124877 w 611780"/>
                <a:gd name="connsiteY6" fmla="*/ 111065 h 323148"/>
                <a:gd name="connsiteX7" fmla="*/ 132950 w 611780"/>
                <a:gd name="connsiteY7" fmla="*/ 102984 h 323148"/>
                <a:gd name="connsiteX8" fmla="*/ 612101 w 611780"/>
                <a:gd name="connsiteY8" fmla="*/ 102984 h 323148"/>
                <a:gd name="connsiteX9" fmla="*/ 612101 w 611780"/>
                <a:gd name="connsiteY9" fmla="*/ 76045 h 323148"/>
                <a:gd name="connsiteX10" fmla="*/ 132950 w 611780"/>
                <a:gd name="connsiteY10" fmla="*/ 76045 h 323148"/>
                <a:gd name="connsiteX11" fmla="*/ 97938 w 611780"/>
                <a:gd name="connsiteY11" fmla="*/ 111065 h 323148"/>
                <a:gd name="connsiteX12" fmla="*/ 97938 w 611780"/>
                <a:gd name="connsiteY12" fmla="*/ 276903 h 323148"/>
                <a:gd name="connsiteX13" fmla="*/ 119632 w 611780"/>
                <a:gd name="connsiteY13" fmla="*/ 276903 h 323148"/>
                <a:gd name="connsiteX14" fmla="*/ 119632 w 611780"/>
                <a:gd name="connsiteY14" fmla="*/ 296332 h 323148"/>
                <a:gd name="connsiteX15" fmla="*/ 27261 w 611780"/>
                <a:gd name="connsiteY15" fmla="*/ 296332 h 323148"/>
                <a:gd name="connsiteX16" fmla="*/ 27261 w 611780"/>
                <a:gd name="connsiteY16" fmla="*/ 276903 h 323148"/>
                <a:gd name="connsiteX17" fmla="*/ 48947 w 611780"/>
                <a:gd name="connsiteY17" fmla="*/ 276903 h 323148"/>
                <a:gd name="connsiteX18" fmla="*/ 48947 w 611780"/>
                <a:gd name="connsiteY18" fmla="*/ 74312 h 323148"/>
                <a:gd name="connsiteX19" fmla="*/ 96205 w 611780"/>
                <a:gd name="connsiteY19" fmla="*/ 27062 h 323148"/>
                <a:gd name="connsiteX20" fmla="*/ 612101 w 611780"/>
                <a:gd name="connsiteY20" fmla="*/ 27062 h 323148"/>
                <a:gd name="connsiteX21" fmla="*/ 612101 w 611780"/>
                <a:gd name="connsiteY21" fmla="*/ 123 h 323148"/>
                <a:gd name="connsiteX22" fmla="*/ 96205 w 611780"/>
                <a:gd name="connsiteY22" fmla="*/ 123 h 323148"/>
                <a:gd name="connsiteX23" fmla="*/ 22008 w 611780"/>
                <a:gd name="connsiteY23" fmla="*/ 74312 h 323148"/>
                <a:gd name="connsiteX24" fmla="*/ 22008 w 611780"/>
                <a:gd name="connsiteY24" fmla="*/ 250109 h 323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1780" h="323148">
                  <a:moveTo>
                    <a:pt x="22008" y="250109"/>
                  </a:moveTo>
                  <a:cubicBezTo>
                    <a:pt x="9823" y="251416"/>
                    <a:pt x="321" y="261739"/>
                    <a:pt x="321" y="274281"/>
                  </a:cubicBezTo>
                  <a:cubicBezTo>
                    <a:pt x="321" y="274281"/>
                    <a:pt x="321" y="323272"/>
                    <a:pt x="321" y="323272"/>
                  </a:cubicBezTo>
                  <a:lnTo>
                    <a:pt x="146571" y="323272"/>
                  </a:lnTo>
                  <a:lnTo>
                    <a:pt x="146571" y="274213"/>
                  </a:lnTo>
                  <a:cubicBezTo>
                    <a:pt x="146571" y="261670"/>
                    <a:pt x="137062" y="251370"/>
                    <a:pt x="124877" y="250101"/>
                  </a:cubicBezTo>
                  <a:lnTo>
                    <a:pt x="124877" y="111065"/>
                  </a:lnTo>
                  <a:cubicBezTo>
                    <a:pt x="124877" y="106603"/>
                    <a:pt x="128488" y="102984"/>
                    <a:pt x="132950" y="102984"/>
                  </a:cubicBezTo>
                  <a:cubicBezTo>
                    <a:pt x="132950" y="102984"/>
                    <a:pt x="612101" y="102984"/>
                    <a:pt x="612101" y="102984"/>
                  </a:cubicBezTo>
                  <a:lnTo>
                    <a:pt x="612101" y="76045"/>
                  </a:lnTo>
                  <a:lnTo>
                    <a:pt x="132950" y="76045"/>
                  </a:lnTo>
                  <a:cubicBezTo>
                    <a:pt x="113620" y="76045"/>
                    <a:pt x="97938" y="91719"/>
                    <a:pt x="97938" y="111065"/>
                  </a:cubicBezTo>
                  <a:cubicBezTo>
                    <a:pt x="97938" y="111065"/>
                    <a:pt x="97938" y="276903"/>
                    <a:pt x="97938" y="276903"/>
                  </a:cubicBezTo>
                  <a:lnTo>
                    <a:pt x="119632" y="276903"/>
                  </a:lnTo>
                  <a:lnTo>
                    <a:pt x="119632" y="296332"/>
                  </a:lnTo>
                  <a:cubicBezTo>
                    <a:pt x="119632" y="296332"/>
                    <a:pt x="27261" y="296332"/>
                    <a:pt x="27261" y="296332"/>
                  </a:cubicBezTo>
                  <a:lnTo>
                    <a:pt x="27261" y="276903"/>
                  </a:lnTo>
                  <a:lnTo>
                    <a:pt x="48947" y="276903"/>
                  </a:lnTo>
                  <a:lnTo>
                    <a:pt x="48947" y="74312"/>
                  </a:lnTo>
                  <a:cubicBezTo>
                    <a:pt x="48947" y="48209"/>
                    <a:pt x="70102" y="27062"/>
                    <a:pt x="96205" y="27062"/>
                  </a:cubicBezTo>
                  <a:lnTo>
                    <a:pt x="612101" y="27062"/>
                  </a:lnTo>
                  <a:lnTo>
                    <a:pt x="612101" y="123"/>
                  </a:lnTo>
                  <a:lnTo>
                    <a:pt x="96205" y="123"/>
                  </a:lnTo>
                  <a:cubicBezTo>
                    <a:pt x="55234" y="123"/>
                    <a:pt x="22008" y="33341"/>
                    <a:pt x="22008" y="74312"/>
                  </a:cubicBezTo>
                  <a:lnTo>
                    <a:pt x="22008" y="250109"/>
                  </a:lnTo>
                  <a:close/>
                </a:path>
              </a:pathLst>
            </a:custGeom>
            <a:solidFill>
              <a:srgbClr val="231F20"/>
            </a:solidFill>
            <a:ln w="7575" cap="flat">
              <a:noFill/>
              <a:prstDash val="solid"/>
              <a:round/>
            </a:ln>
          </p:spPr>
          <p:txBody>
            <a:bodyPr rtlCol="0" anchor="ctr"/>
            <a:lstStyle/>
            <a:p>
              <a:endParaRPr lang="en-GB"/>
            </a:p>
          </p:txBody>
        </p:sp>
        <p:sp>
          <p:nvSpPr>
            <p:cNvPr id="477" name="Freeform: Shape 476">
              <a:extLst>
                <a:ext uri="{FF2B5EF4-FFF2-40B4-BE49-F238E27FC236}">
                  <a16:creationId xmlns:a16="http://schemas.microsoft.com/office/drawing/2014/main" id="{49449B0A-1390-4008-B004-8F9B9956F200}"/>
                </a:ext>
              </a:extLst>
            </p:cNvPr>
            <p:cNvSpPr/>
            <p:nvPr/>
          </p:nvSpPr>
          <p:spPr>
            <a:xfrm>
              <a:off x="7316975" y="3966565"/>
              <a:ext cx="611780" cy="323148"/>
            </a:xfrm>
            <a:custGeom>
              <a:avLst/>
              <a:gdLst>
                <a:gd name="connsiteX0" fmla="*/ 22008 w 611780"/>
                <a:gd name="connsiteY0" fmla="*/ 73491 h 323148"/>
                <a:gd name="connsiteX1" fmla="*/ 22008 w 611780"/>
                <a:gd name="connsiteY1" fmla="*/ 249280 h 323148"/>
                <a:gd name="connsiteX2" fmla="*/ 96205 w 611780"/>
                <a:gd name="connsiteY2" fmla="*/ 323477 h 323148"/>
                <a:gd name="connsiteX3" fmla="*/ 612101 w 611780"/>
                <a:gd name="connsiteY3" fmla="*/ 323477 h 323148"/>
                <a:gd name="connsiteX4" fmla="*/ 612101 w 611780"/>
                <a:gd name="connsiteY4" fmla="*/ 296538 h 323148"/>
                <a:gd name="connsiteX5" fmla="*/ 96205 w 611780"/>
                <a:gd name="connsiteY5" fmla="*/ 296538 h 323148"/>
                <a:gd name="connsiteX6" fmla="*/ 48947 w 611780"/>
                <a:gd name="connsiteY6" fmla="*/ 249280 h 323148"/>
                <a:gd name="connsiteX7" fmla="*/ 48947 w 611780"/>
                <a:gd name="connsiteY7" fmla="*/ 46696 h 323148"/>
                <a:gd name="connsiteX8" fmla="*/ 27261 w 611780"/>
                <a:gd name="connsiteY8" fmla="*/ 46696 h 323148"/>
                <a:gd name="connsiteX9" fmla="*/ 27261 w 611780"/>
                <a:gd name="connsiteY9" fmla="*/ 27267 h 323148"/>
                <a:gd name="connsiteX10" fmla="*/ 119632 w 611780"/>
                <a:gd name="connsiteY10" fmla="*/ 27267 h 323148"/>
                <a:gd name="connsiteX11" fmla="*/ 119632 w 611780"/>
                <a:gd name="connsiteY11" fmla="*/ 46696 h 323148"/>
                <a:gd name="connsiteX12" fmla="*/ 97938 w 611780"/>
                <a:gd name="connsiteY12" fmla="*/ 46696 h 323148"/>
                <a:gd name="connsiteX13" fmla="*/ 97938 w 611780"/>
                <a:gd name="connsiteY13" fmla="*/ 212535 h 323148"/>
                <a:gd name="connsiteX14" fmla="*/ 132950 w 611780"/>
                <a:gd name="connsiteY14" fmla="*/ 247547 h 323148"/>
                <a:gd name="connsiteX15" fmla="*/ 612101 w 611780"/>
                <a:gd name="connsiteY15" fmla="*/ 247547 h 323148"/>
                <a:gd name="connsiteX16" fmla="*/ 612101 w 611780"/>
                <a:gd name="connsiteY16" fmla="*/ 220608 h 323148"/>
                <a:gd name="connsiteX17" fmla="*/ 132950 w 611780"/>
                <a:gd name="connsiteY17" fmla="*/ 220608 h 323148"/>
                <a:gd name="connsiteX18" fmla="*/ 124877 w 611780"/>
                <a:gd name="connsiteY18" fmla="*/ 212535 h 323148"/>
                <a:gd name="connsiteX19" fmla="*/ 124877 w 611780"/>
                <a:gd name="connsiteY19" fmla="*/ 73499 h 323148"/>
                <a:gd name="connsiteX20" fmla="*/ 146571 w 611780"/>
                <a:gd name="connsiteY20" fmla="*/ 49387 h 323148"/>
                <a:gd name="connsiteX21" fmla="*/ 146571 w 611780"/>
                <a:gd name="connsiteY21" fmla="*/ 328 h 323148"/>
                <a:gd name="connsiteX22" fmla="*/ 321 w 611780"/>
                <a:gd name="connsiteY22" fmla="*/ 328 h 323148"/>
                <a:gd name="connsiteX23" fmla="*/ 321 w 611780"/>
                <a:gd name="connsiteY23" fmla="*/ 49319 h 323148"/>
                <a:gd name="connsiteX24" fmla="*/ 22008 w 611780"/>
                <a:gd name="connsiteY24" fmla="*/ 73491 h 323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1780" h="323148">
                  <a:moveTo>
                    <a:pt x="22008" y="73491"/>
                  </a:moveTo>
                  <a:lnTo>
                    <a:pt x="22008" y="249280"/>
                  </a:lnTo>
                  <a:cubicBezTo>
                    <a:pt x="22008" y="290252"/>
                    <a:pt x="55234" y="323477"/>
                    <a:pt x="96205" y="323477"/>
                  </a:cubicBezTo>
                  <a:lnTo>
                    <a:pt x="612101" y="323477"/>
                  </a:lnTo>
                  <a:lnTo>
                    <a:pt x="612101" y="296538"/>
                  </a:lnTo>
                  <a:lnTo>
                    <a:pt x="96205" y="296538"/>
                  </a:lnTo>
                  <a:cubicBezTo>
                    <a:pt x="70102" y="296538"/>
                    <a:pt x="48947" y="275383"/>
                    <a:pt x="48947" y="249280"/>
                  </a:cubicBezTo>
                  <a:lnTo>
                    <a:pt x="48947" y="46696"/>
                  </a:lnTo>
                  <a:lnTo>
                    <a:pt x="27261" y="46696"/>
                  </a:lnTo>
                  <a:lnTo>
                    <a:pt x="27261" y="27267"/>
                  </a:lnTo>
                  <a:cubicBezTo>
                    <a:pt x="27261" y="27267"/>
                    <a:pt x="119632" y="27267"/>
                    <a:pt x="119632" y="27267"/>
                  </a:cubicBezTo>
                  <a:lnTo>
                    <a:pt x="119632" y="46696"/>
                  </a:lnTo>
                  <a:lnTo>
                    <a:pt x="97938" y="46696"/>
                  </a:lnTo>
                  <a:lnTo>
                    <a:pt x="97938" y="212535"/>
                  </a:lnTo>
                  <a:cubicBezTo>
                    <a:pt x="97938" y="231866"/>
                    <a:pt x="113620" y="247547"/>
                    <a:pt x="132950" y="247547"/>
                  </a:cubicBezTo>
                  <a:cubicBezTo>
                    <a:pt x="132950" y="247547"/>
                    <a:pt x="612101" y="247547"/>
                    <a:pt x="612101" y="247547"/>
                  </a:cubicBezTo>
                  <a:lnTo>
                    <a:pt x="612101" y="220608"/>
                  </a:lnTo>
                  <a:lnTo>
                    <a:pt x="132950" y="220608"/>
                  </a:lnTo>
                  <a:cubicBezTo>
                    <a:pt x="128488" y="220608"/>
                    <a:pt x="124877" y="216997"/>
                    <a:pt x="124877" y="212535"/>
                  </a:cubicBezTo>
                  <a:lnTo>
                    <a:pt x="124877" y="73499"/>
                  </a:lnTo>
                  <a:cubicBezTo>
                    <a:pt x="137062" y="72229"/>
                    <a:pt x="146571" y="61930"/>
                    <a:pt x="146571" y="49387"/>
                  </a:cubicBezTo>
                  <a:lnTo>
                    <a:pt x="146571" y="328"/>
                  </a:lnTo>
                  <a:lnTo>
                    <a:pt x="321" y="328"/>
                  </a:lnTo>
                  <a:lnTo>
                    <a:pt x="321" y="49319"/>
                  </a:lnTo>
                  <a:cubicBezTo>
                    <a:pt x="321" y="61861"/>
                    <a:pt x="9823" y="72184"/>
                    <a:pt x="22008" y="73491"/>
                  </a:cubicBezTo>
                  <a:close/>
                </a:path>
              </a:pathLst>
            </a:custGeom>
            <a:solidFill>
              <a:srgbClr val="231F20"/>
            </a:solidFill>
            <a:ln w="7575" cap="flat">
              <a:noFill/>
              <a:prstDash val="solid"/>
              <a:round/>
            </a:ln>
          </p:spPr>
          <p:txBody>
            <a:bodyPr rtlCol="0" anchor="ctr"/>
            <a:lstStyle/>
            <a:p>
              <a:endParaRPr lang="en-GB"/>
            </a:p>
          </p:txBody>
        </p:sp>
        <p:sp>
          <p:nvSpPr>
            <p:cNvPr id="478" name="Freeform: Shape 477">
              <a:extLst>
                <a:ext uri="{FF2B5EF4-FFF2-40B4-BE49-F238E27FC236}">
                  <a16:creationId xmlns:a16="http://schemas.microsoft.com/office/drawing/2014/main" id="{847EF5AF-71F9-43D4-9705-9C0C8714595E}"/>
                </a:ext>
              </a:extLst>
            </p:cNvPr>
            <p:cNvSpPr/>
            <p:nvPr/>
          </p:nvSpPr>
          <p:spPr>
            <a:xfrm>
              <a:off x="7624822" y="3776500"/>
              <a:ext cx="210823" cy="210831"/>
            </a:xfrm>
            <a:custGeom>
              <a:avLst/>
              <a:gdLst>
                <a:gd name="connsiteX0" fmla="*/ 105782 w 210823"/>
                <a:gd name="connsiteY0" fmla="*/ 226 h 210831"/>
                <a:gd name="connsiteX1" fmla="*/ 211190 w 210823"/>
                <a:gd name="connsiteY1" fmla="*/ 105634 h 210831"/>
                <a:gd name="connsiteX2" fmla="*/ 105782 w 210823"/>
                <a:gd name="connsiteY2" fmla="*/ 211057 h 210831"/>
                <a:gd name="connsiteX3" fmla="*/ 366 w 210823"/>
                <a:gd name="connsiteY3" fmla="*/ 105634 h 210831"/>
                <a:gd name="connsiteX4" fmla="*/ 105782 w 210823"/>
                <a:gd name="connsiteY4" fmla="*/ 226 h 210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823" h="210831">
                  <a:moveTo>
                    <a:pt x="105782" y="226"/>
                  </a:moveTo>
                  <a:cubicBezTo>
                    <a:pt x="164001" y="226"/>
                    <a:pt x="211190" y="47422"/>
                    <a:pt x="211190" y="105634"/>
                  </a:cubicBezTo>
                  <a:cubicBezTo>
                    <a:pt x="211190" y="163860"/>
                    <a:pt x="164001" y="211057"/>
                    <a:pt x="105782" y="211057"/>
                  </a:cubicBezTo>
                  <a:cubicBezTo>
                    <a:pt x="47563" y="211057"/>
                    <a:pt x="366" y="163860"/>
                    <a:pt x="366" y="105634"/>
                  </a:cubicBezTo>
                  <a:cubicBezTo>
                    <a:pt x="366" y="47422"/>
                    <a:pt x="47563" y="226"/>
                    <a:pt x="105782" y="226"/>
                  </a:cubicBezTo>
                  <a:close/>
                </a:path>
              </a:pathLst>
            </a:custGeom>
            <a:solidFill>
              <a:srgbClr val="5F636A"/>
            </a:solidFill>
            <a:ln w="7575" cap="flat">
              <a:noFill/>
              <a:prstDash val="solid"/>
              <a:round/>
            </a:ln>
          </p:spPr>
          <p:txBody>
            <a:bodyPr rtlCol="0" anchor="ctr"/>
            <a:lstStyle/>
            <a:p>
              <a:endParaRPr lang="en-GB"/>
            </a:p>
          </p:txBody>
        </p:sp>
        <p:sp>
          <p:nvSpPr>
            <p:cNvPr id="479" name="Freeform: Shape 478">
              <a:extLst>
                <a:ext uri="{FF2B5EF4-FFF2-40B4-BE49-F238E27FC236}">
                  <a16:creationId xmlns:a16="http://schemas.microsoft.com/office/drawing/2014/main" id="{BDCEDEF1-7EF7-4859-9511-0DE39E8B87EE}"/>
                </a:ext>
              </a:extLst>
            </p:cNvPr>
            <p:cNvSpPr/>
            <p:nvPr/>
          </p:nvSpPr>
          <p:spPr>
            <a:xfrm>
              <a:off x="7611892" y="3763570"/>
              <a:ext cx="236683" cy="236691"/>
            </a:xfrm>
            <a:custGeom>
              <a:avLst/>
              <a:gdLst>
                <a:gd name="connsiteX0" fmla="*/ 118712 w 236683"/>
                <a:gd name="connsiteY0" fmla="*/ 226 h 236691"/>
                <a:gd name="connsiteX1" fmla="*/ 366 w 236683"/>
                <a:gd name="connsiteY1" fmla="*/ 118564 h 236691"/>
                <a:gd name="connsiteX2" fmla="*/ 118712 w 236683"/>
                <a:gd name="connsiteY2" fmla="*/ 236917 h 236691"/>
                <a:gd name="connsiteX3" fmla="*/ 237050 w 236683"/>
                <a:gd name="connsiteY3" fmla="*/ 118564 h 236691"/>
                <a:gd name="connsiteX4" fmla="*/ 118712 w 236683"/>
                <a:gd name="connsiteY4" fmla="*/ 226 h 236691"/>
                <a:gd name="connsiteX5" fmla="*/ 118712 w 236683"/>
                <a:gd name="connsiteY5" fmla="*/ 26085 h 236691"/>
                <a:gd name="connsiteX6" fmla="*/ 211190 w 236683"/>
                <a:gd name="connsiteY6" fmla="*/ 118564 h 236691"/>
                <a:gd name="connsiteX7" fmla="*/ 118712 w 236683"/>
                <a:gd name="connsiteY7" fmla="*/ 211057 h 236691"/>
                <a:gd name="connsiteX8" fmla="*/ 26226 w 236683"/>
                <a:gd name="connsiteY8" fmla="*/ 118564 h 236691"/>
                <a:gd name="connsiteX9" fmla="*/ 118712 w 236683"/>
                <a:gd name="connsiteY9" fmla="*/ 26085 h 23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683" h="236691">
                  <a:moveTo>
                    <a:pt x="118712" y="226"/>
                  </a:moveTo>
                  <a:cubicBezTo>
                    <a:pt x="53355" y="226"/>
                    <a:pt x="366" y="53215"/>
                    <a:pt x="366" y="118564"/>
                  </a:cubicBezTo>
                  <a:cubicBezTo>
                    <a:pt x="366" y="183928"/>
                    <a:pt x="53355" y="236917"/>
                    <a:pt x="118712" y="236917"/>
                  </a:cubicBezTo>
                  <a:cubicBezTo>
                    <a:pt x="184068" y="236917"/>
                    <a:pt x="237050" y="183928"/>
                    <a:pt x="237050" y="118564"/>
                  </a:cubicBezTo>
                  <a:cubicBezTo>
                    <a:pt x="237050" y="53215"/>
                    <a:pt x="184068" y="226"/>
                    <a:pt x="118712" y="226"/>
                  </a:cubicBezTo>
                  <a:close/>
                  <a:moveTo>
                    <a:pt x="118712" y="26085"/>
                  </a:moveTo>
                  <a:cubicBezTo>
                    <a:pt x="169793" y="26085"/>
                    <a:pt x="211190" y="67490"/>
                    <a:pt x="211190" y="118564"/>
                  </a:cubicBezTo>
                  <a:cubicBezTo>
                    <a:pt x="211190" y="169652"/>
                    <a:pt x="169793" y="211057"/>
                    <a:pt x="118712" y="211057"/>
                  </a:cubicBezTo>
                  <a:cubicBezTo>
                    <a:pt x="67631" y="211057"/>
                    <a:pt x="26226" y="169652"/>
                    <a:pt x="26226" y="118564"/>
                  </a:cubicBezTo>
                  <a:cubicBezTo>
                    <a:pt x="26226" y="67490"/>
                    <a:pt x="67631" y="26085"/>
                    <a:pt x="118712" y="26085"/>
                  </a:cubicBezTo>
                  <a:close/>
                </a:path>
              </a:pathLst>
            </a:custGeom>
            <a:solidFill>
              <a:srgbClr val="231F20"/>
            </a:solidFill>
            <a:ln w="7575" cap="flat">
              <a:noFill/>
              <a:prstDash val="solid"/>
              <a:round/>
            </a:ln>
          </p:spPr>
          <p:txBody>
            <a:bodyPr rtlCol="0" anchor="ctr"/>
            <a:lstStyle/>
            <a:p>
              <a:endParaRPr lang="en-GB"/>
            </a:p>
          </p:txBody>
        </p:sp>
        <p:sp>
          <p:nvSpPr>
            <p:cNvPr id="480" name="Freeform: Shape 479">
              <a:extLst>
                <a:ext uri="{FF2B5EF4-FFF2-40B4-BE49-F238E27FC236}">
                  <a16:creationId xmlns:a16="http://schemas.microsoft.com/office/drawing/2014/main" id="{BB8E6970-9BB9-4D7D-8501-9C1C790FC5AA}"/>
                </a:ext>
              </a:extLst>
            </p:cNvPr>
            <p:cNvSpPr/>
            <p:nvPr/>
          </p:nvSpPr>
          <p:spPr>
            <a:xfrm>
              <a:off x="7664555" y="3816232"/>
              <a:ext cx="131366" cy="131366"/>
            </a:xfrm>
            <a:custGeom>
              <a:avLst/>
              <a:gdLst>
                <a:gd name="connsiteX0" fmla="*/ 66049 w 131366"/>
                <a:gd name="connsiteY0" fmla="*/ 226 h 131366"/>
                <a:gd name="connsiteX1" fmla="*/ 131733 w 131366"/>
                <a:gd name="connsiteY1" fmla="*/ 65901 h 131366"/>
                <a:gd name="connsiteX2" fmla="*/ 66049 w 131366"/>
                <a:gd name="connsiteY2" fmla="*/ 131592 h 131366"/>
                <a:gd name="connsiteX3" fmla="*/ 366 w 131366"/>
                <a:gd name="connsiteY3" fmla="*/ 65901 h 131366"/>
                <a:gd name="connsiteX4" fmla="*/ 66049 w 131366"/>
                <a:gd name="connsiteY4" fmla="*/ 226 h 131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66" h="131366">
                  <a:moveTo>
                    <a:pt x="66049" y="226"/>
                  </a:moveTo>
                  <a:cubicBezTo>
                    <a:pt x="102323" y="226"/>
                    <a:pt x="131733" y="29635"/>
                    <a:pt x="131733" y="65901"/>
                  </a:cubicBezTo>
                  <a:cubicBezTo>
                    <a:pt x="131733" y="102183"/>
                    <a:pt x="102323" y="131592"/>
                    <a:pt x="66049" y="131592"/>
                  </a:cubicBezTo>
                  <a:cubicBezTo>
                    <a:pt x="29776" y="131592"/>
                    <a:pt x="366" y="102183"/>
                    <a:pt x="366" y="65901"/>
                  </a:cubicBezTo>
                  <a:cubicBezTo>
                    <a:pt x="366" y="29635"/>
                    <a:pt x="29776" y="226"/>
                    <a:pt x="66049" y="226"/>
                  </a:cubicBezTo>
                  <a:close/>
                </a:path>
              </a:pathLst>
            </a:custGeom>
            <a:solidFill>
              <a:srgbClr val="FFFFFF"/>
            </a:solidFill>
            <a:ln w="7575" cap="flat">
              <a:noFill/>
              <a:prstDash val="solid"/>
              <a:round/>
            </a:ln>
          </p:spPr>
          <p:txBody>
            <a:bodyPr rtlCol="0" anchor="ctr"/>
            <a:lstStyle/>
            <a:p>
              <a:endParaRPr lang="en-GB"/>
            </a:p>
          </p:txBody>
        </p:sp>
        <p:sp>
          <p:nvSpPr>
            <p:cNvPr id="481" name="Freeform: Shape 480">
              <a:extLst>
                <a:ext uri="{FF2B5EF4-FFF2-40B4-BE49-F238E27FC236}">
                  <a16:creationId xmlns:a16="http://schemas.microsoft.com/office/drawing/2014/main" id="{CF52C8E9-B98D-4D8E-80B4-DDA540872DA3}"/>
                </a:ext>
              </a:extLst>
            </p:cNvPr>
            <p:cNvSpPr/>
            <p:nvPr/>
          </p:nvSpPr>
          <p:spPr>
            <a:xfrm>
              <a:off x="7660708" y="3812394"/>
              <a:ext cx="139051" cy="139051"/>
            </a:xfrm>
            <a:custGeom>
              <a:avLst/>
              <a:gdLst>
                <a:gd name="connsiteX0" fmla="*/ 101099 w 139051"/>
                <a:gd name="connsiteY0" fmla="*/ 69740 h 139051"/>
                <a:gd name="connsiteX1" fmla="*/ 96181 w 139051"/>
                <a:gd name="connsiteY1" fmla="*/ 53063 h 139051"/>
                <a:gd name="connsiteX2" fmla="*/ 139418 w 139051"/>
                <a:gd name="connsiteY2" fmla="*/ 9826 h 139051"/>
                <a:gd name="connsiteX3" fmla="*/ 129810 w 139051"/>
                <a:gd name="connsiteY3" fmla="*/ 226 h 139051"/>
                <a:gd name="connsiteX4" fmla="*/ 86581 w 139051"/>
                <a:gd name="connsiteY4" fmla="*/ 43462 h 139051"/>
                <a:gd name="connsiteX5" fmla="*/ 69896 w 139051"/>
                <a:gd name="connsiteY5" fmla="*/ 38544 h 139051"/>
                <a:gd name="connsiteX6" fmla="*/ 53211 w 139051"/>
                <a:gd name="connsiteY6" fmla="*/ 43462 h 139051"/>
                <a:gd name="connsiteX7" fmla="*/ 11320 w 139051"/>
                <a:gd name="connsiteY7" fmla="*/ 1571 h 139051"/>
                <a:gd name="connsiteX8" fmla="*/ 1712 w 139051"/>
                <a:gd name="connsiteY8" fmla="*/ 11172 h 139051"/>
                <a:gd name="connsiteX9" fmla="*/ 43610 w 139051"/>
                <a:gd name="connsiteY9" fmla="*/ 53063 h 139051"/>
                <a:gd name="connsiteX10" fmla="*/ 38692 w 139051"/>
                <a:gd name="connsiteY10" fmla="*/ 69740 h 139051"/>
                <a:gd name="connsiteX11" fmla="*/ 43610 w 139051"/>
                <a:gd name="connsiteY11" fmla="*/ 86433 h 139051"/>
                <a:gd name="connsiteX12" fmla="*/ 366 w 139051"/>
                <a:gd name="connsiteY12" fmla="*/ 129677 h 139051"/>
                <a:gd name="connsiteX13" fmla="*/ 9967 w 139051"/>
                <a:gd name="connsiteY13" fmla="*/ 139277 h 139051"/>
                <a:gd name="connsiteX14" fmla="*/ 53211 w 139051"/>
                <a:gd name="connsiteY14" fmla="*/ 96033 h 139051"/>
                <a:gd name="connsiteX15" fmla="*/ 69896 w 139051"/>
                <a:gd name="connsiteY15" fmla="*/ 100944 h 139051"/>
                <a:gd name="connsiteX16" fmla="*/ 86573 w 139051"/>
                <a:gd name="connsiteY16" fmla="*/ 96033 h 139051"/>
                <a:gd name="connsiteX17" fmla="*/ 129810 w 139051"/>
                <a:gd name="connsiteY17" fmla="*/ 139270 h 139051"/>
                <a:gd name="connsiteX18" fmla="*/ 139418 w 139051"/>
                <a:gd name="connsiteY18" fmla="*/ 129662 h 139051"/>
                <a:gd name="connsiteX19" fmla="*/ 96181 w 139051"/>
                <a:gd name="connsiteY19" fmla="*/ 86433 h 139051"/>
                <a:gd name="connsiteX20" fmla="*/ 101099 w 139051"/>
                <a:gd name="connsiteY20" fmla="*/ 69740 h 139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9051" h="139051">
                  <a:moveTo>
                    <a:pt x="101099" y="69740"/>
                  </a:moveTo>
                  <a:cubicBezTo>
                    <a:pt x="101099" y="63591"/>
                    <a:pt x="99252" y="57890"/>
                    <a:pt x="96181" y="53063"/>
                  </a:cubicBezTo>
                  <a:lnTo>
                    <a:pt x="139418" y="9826"/>
                  </a:lnTo>
                  <a:lnTo>
                    <a:pt x="129810" y="226"/>
                  </a:lnTo>
                  <a:lnTo>
                    <a:pt x="86581" y="43462"/>
                  </a:lnTo>
                  <a:cubicBezTo>
                    <a:pt x="81746" y="40384"/>
                    <a:pt x="76053" y="38544"/>
                    <a:pt x="69896" y="38544"/>
                  </a:cubicBezTo>
                  <a:cubicBezTo>
                    <a:pt x="63746" y="38544"/>
                    <a:pt x="58045" y="40384"/>
                    <a:pt x="53211" y="43462"/>
                  </a:cubicBezTo>
                  <a:lnTo>
                    <a:pt x="11320" y="1571"/>
                  </a:lnTo>
                  <a:lnTo>
                    <a:pt x="1712" y="11172"/>
                  </a:lnTo>
                  <a:lnTo>
                    <a:pt x="43610" y="53063"/>
                  </a:lnTo>
                  <a:cubicBezTo>
                    <a:pt x="40532" y="57897"/>
                    <a:pt x="38692" y="63591"/>
                    <a:pt x="38692" y="69740"/>
                  </a:cubicBezTo>
                  <a:cubicBezTo>
                    <a:pt x="38692" y="75897"/>
                    <a:pt x="40532" y="81598"/>
                    <a:pt x="43610" y="86433"/>
                  </a:cubicBezTo>
                  <a:lnTo>
                    <a:pt x="366" y="129677"/>
                  </a:lnTo>
                  <a:lnTo>
                    <a:pt x="9967" y="139277"/>
                  </a:lnTo>
                  <a:lnTo>
                    <a:pt x="53211" y="96033"/>
                  </a:lnTo>
                  <a:cubicBezTo>
                    <a:pt x="58045" y="99104"/>
                    <a:pt x="63746" y="100944"/>
                    <a:pt x="69896" y="100944"/>
                  </a:cubicBezTo>
                  <a:cubicBezTo>
                    <a:pt x="76045" y="100944"/>
                    <a:pt x="81746" y="99104"/>
                    <a:pt x="86573" y="96033"/>
                  </a:cubicBezTo>
                  <a:lnTo>
                    <a:pt x="129810" y="139270"/>
                  </a:lnTo>
                  <a:lnTo>
                    <a:pt x="139418" y="129662"/>
                  </a:lnTo>
                  <a:lnTo>
                    <a:pt x="96181" y="86433"/>
                  </a:lnTo>
                  <a:cubicBezTo>
                    <a:pt x="99252" y="81598"/>
                    <a:pt x="101099" y="75897"/>
                    <a:pt x="101099" y="69740"/>
                  </a:cubicBezTo>
                  <a:close/>
                </a:path>
              </a:pathLst>
            </a:custGeom>
            <a:solidFill>
              <a:srgbClr val="5F636A"/>
            </a:solidFill>
            <a:ln w="7575" cap="flat">
              <a:noFill/>
              <a:prstDash val="solid"/>
              <a:round/>
            </a:ln>
          </p:spPr>
          <p:txBody>
            <a:bodyPr rtlCol="0" anchor="ctr"/>
            <a:lstStyle/>
            <a:p>
              <a:endParaRPr lang="en-GB"/>
            </a:p>
          </p:txBody>
        </p:sp>
        <p:sp>
          <p:nvSpPr>
            <p:cNvPr id="482" name="Freeform: Shape 481">
              <a:extLst>
                <a:ext uri="{FF2B5EF4-FFF2-40B4-BE49-F238E27FC236}">
                  <a16:creationId xmlns:a16="http://schemas.microsoft.com/office/drawing/2014/main" id="{4004F01B-7D17-4FDA-BEB0-AE7503477B26}"/>
                </a:ext>
              </a:extLst>
            </p:cNvPr>
            <p:cNvSpPr/>
            <p:nvPr/>
          </p:nvSpPr>
          <p:spPr>
            <a:xfrm>
              <a:off x="7284107" y="3776500"/>
              <a:ext cx="210831" cy="210831"/>
            </a:xfrm>
            <a:custGeom>
              <a:avLst/>
              <a:gdLst>
                <a:gd name="connsiteX0" fmla="*/ 105640 w 210831"/>
                <a:gd name="connsiteY0" fmla="*/ 226 h 210831"/>
                <a:gd name="connsiteX1" fmla="*/ 211055 w 210831"/>
                <a:gd name="connsiteY1" fmla="*/ 105634 h 210831"/>
                <a:gd name="connsiteX2" fmla="*/ 105640 w 210831"/>
                <a:gd name="connsiteY2" fmla="*/ 211057 h 210831"/>
                <a:gd name="connsiteX3" fmla="*/ 224 w 210831"/>
                <a:gd name="connsiteY3" fmla="*/ 105634 h 210831"/>
                <a:gd name="connsiteX4" fmla="*/ 105640 w 210831"/>
                <a:gd name="connsiteY4" fmla="*/ 226 h 210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831" h="210831">
                  <a:moveTo>
                    <a:pt x="105640" y="226"/>
                  </a:moveTo>
                  <a:cubicBezTo>
                    <a:pt x="163866" y="226"/>
                    <a:pt x="211055" y="47422"/>
                    <a:pt x="211055" y="105634"/>
                  </a:cubicBezTo>
                  <a:cubicBezTo>
                    <a:pt x="211055" y="163860"/>
                    <a:pt x="163866" y="211057"/>
                    <a:pt x="105640" y="211057"/>
                  </a:cubicBezTo>
                  <a:cubicBezTo>
                    <a:pt x="47421" y="211057"/>
                    <a:pt x="224" y="163860"/>
                    <a:pt x="224" y="105634"/>
                  </a:cubicBezTo>
                  <a:cubicBezTo>
                    <a:pt x="224" y="47422"/>
                    <a:pt x="47421" y="226"/>
                    <a:pt x="105640" y="226"/>
                  </a:cubicBezTo>
                  <a:close/>
                </a:path>
              </a:pathLst>
            </a:custGeom>
            <a:solidFill>
              <a:srgbClr val="5F636A"/>
            </a:solidFill>
            <a:ln w="7575" cap="flat">
              <a:noFill/>
              <a:prstDash val="solid"/>
              <a:round/>
            </a:ln>
          </p:spPr>
          <p:txBody>
            <a:bodyPr rtlCol="0" anchor="ctr"/>
            <a:lstStyle/>
            <a:p>
              <a:endParaRPr lang="en-GB"/>
            </a:p>
          </p:txBody>
        </p:sp>
        <p:sp>
          <p:nvSpPr>
            <p:cNvPr id="483" name="Freeform: Shape 482">
              <a:extLst>
                <a:ext uri="{FF2B5EF4-FFF2-40B4-BE49-F238E27FC236}">
                  <a16:creationId xmlns:a16="http://schemas.microsoft.com/office/drawing/2014/main" id="{06D76280-8D96-40C9-A51D-DE92A6BC9FB3}"/>
                </a:ext>
              </a:extLst>
            </p:cNvPr>
            <p:cNvSpPr/>
            <p:nvPr/>
          </p:nvSpPr>
          <p:spPr>
            <a:xfrm>
              <a:off x="7271177" y="3763570"/>
              <a:ext cx="236691" cy="236691"/>
            </a:xfrm>
            <a:custGeom>
              <a:avLst/>
              <a:gdLst>
                <a:gd name="connsiteX0" fmla="*/ 118570 w 236691"/>
                <a:gd name="connsiteY0" fmla="*/ 226 h 236691"/>
                <a:gd name="connsiteX1" fmla="*/ 224 w 236691"/>
                <a:gd name="connsiteY1" fmla="*/ 118564 h 236691"/>
                <a:gd name="connsiteX2" fmla="*/ 118570 w 236691"/>
                <a:gd name="connsiteY2" fmla="*/ 236917 h 236691"/>
                <a:gd name="connsiteX3" fmla="*/ 236915 w 236691"/>
                <a:gd name="connsiteY3" fmla="*/ 118564 h 236691"/>
                <a:gd name="connsiteX4" fmla="*/ 118570 w 236691"/>
                <a:gd name="connsiteY4" fmla="*/ 226 h 236691"/>
                <a:gd name="connsiteX5" fmla="*/ 118570 w 236691"/>
                <a:gd name="connsiteY5" fmla="*/ 26085 h 236691"/>
                <a:gd name="connsiteX6" fmla="*/ 211055 w 236691"/>
                <a:gd name="connsiteY6" fmla="*/ 118564 h 236691"/>
                <a:gd name="connsiteX7" fmla="*/ 118570 w 236691"/>
                <a:gd name="connsiteY7" fmla="*/ 211057 h 236691"/>
                <a:gd name="connsiteX8" fmla="*/ 26084 w 236691"/>
                <a:gd name="connsiteY8" fmla="*/ 118564 h 236691"/>
                <a:gd name="connsiteX9" fmla="*/ 118570 w 236691"/>
                <a:gd name="connsiteY9" fmla="*/ 26085 h 23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691" h="236691">
                  <a:moveTo>
                    <a:pt x="118570" y="226"/>
                  </a:moveTo>
                  <a:cubicBezTo>
                    <a:pt x="53213" y="226"/>
                    <a:pt x="224" y="53215"/>
                    <a:pt x="224" y="118564"/>
                  </a:cubicBezTo>
                  <a:cubicBezTo>
                    <a:pt x="224" y="183928"/>
                    <a:pt x="53213" y="236917"/>
                    <a:pt x="118570" y="236917"/>
                  </a:cubicBezTo>
                  <a:cubicBezTo>
                    <a:pt x="183934" y="236917"/>
                    <a:pt x="236915" y="183928"/>
                    <a:pt x="236915" y="118564"/>
                  </a:cubicBezTo>
                  <a:cubicBezTo>
                    <a:pt x="236915" y="53215"/>
                    <a:pt x="183934" y="226"/>
                    <a:pt x="118570" y="226"/>
                  </a:cubicBezTo>
                  <a:close/>
                  <a:moveTo>
                    <a:pt x="118570" y="26085"/>
                  </a:moveTo>
                  <a:cubicBezTo>
                    <a:pt x="169658" y="26085"/>
                    <a:pt x="211055" y="67490"/>
                    <a:pt x="211055" y="118564"/>
                  </a:cubicBezTo>
                  <a:cubicBezTo>
                    <a:pt x="211055" y="169652"/>
                    <a:pt x="169658" y="211057"/>
                    <a:pt x="118570" y="211057"/>
                  </a:cubicBezTo>
                  <a:cubicBezTo>
                    <a:pt x="67489" y="211057"/>
                    <a:pt x="26084" y="169652"/>
                    <a:pt x="26084" y="118564"/>
                  </a:cubicBezTo>
                  <a:cubicBezTo>
                    <a:pt x="26084" y="67490"/>
                    <a:pt x="67489" y="26085"/>
                    <a:pt x="118570" y="26085"/>
                  </a:cubicBezTo>
                  <a:close/>
                </a:path>
              </a:pathLst>
            </a:custGeom>
            <a:solidFill>
              <a:srgbClr val="231F20"/>
            </a:solidFill>
            <a:ln w="7575" cap="flat">
              <a:noFill/>
              <a:prstDash val="solid"/>
              <a:round/>
            </a:ln>
          </p:spPr>
          <p:txBody>
            <a:bodyPr rtlCol="0" anchor="ctr"/>
            <a:lstStyle/>
            <a:p>
              <a:endParaRPr lang="en-GB"/>
            </a:p>
          </p:txBody>
        </p:sp>
        <p:sp>
          <p:nvSpPr>
            <p:cNvPr id="484" name="Freeform: Shape 483">
              <a:extLst>
                <a:ext uri="{FF2B5EF4-FFF2-40B4-BE49-F238E27FC236}">
                  <a16:creationId xmlns:a16="http://schemas.microsoft.com/office/drawing/2014/main" id="{13BBA618-9EBA-401B-A75B-5B17B09269AD}"/>
                </a:ext>
              </a:extLst>
            </p:cNvPr>
            <p:cNvSpPr/>
            <p:nvPr/>
          </p:nvSpPr>
          <p:spPr>
            <a:xfrm>
              <a:off x="7323839" y="3816232"/>
              <a:ext cx="131366" cy="131366"/>
            </a:xfrm>
            <a:custGeom>
              <a:avLst/>
              <a:gdLst>
                <a:gd name="connsiteX0" fmla="*/ 65908 w 131366"/>
                <a:gd name="connsiteY0" fmla="*/ 226 h 131366"/>
                <a:gd name="connsiteX1" fmla="*/ 131591 w 131366"/>
                <a:gd name="connsiteY1" fmla="*/ 65901 h 131366"/>
                <a:gd name="connsiteX2" fmla="*/ 65908 w 131366"/>
                <a:gd name="connsiteY2" fmla="*/ 131592 h 131366"/>
                <a:gd name="connsiteX3" fmla="*/ 224 w 131366"/>
                <a:gd name="connsiteY3" fmla="*/ 65901 h 131366"/>
                <a:gd name="connsiteX4" fmla="*/ 65908 w 131366"/>
                <a:gd name="connsiteY4" fmla="*/ 226 h 131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66" h="131366">
                  <a:moveTo>
                    <a:pt x="65908" y="226"/>
                  </a:moveTo>
                  <a:cubicBezTo>
                    <a:pt x="102181" y="226"/>
                    <a:pt x="131591" y="29635"/>
                    <a:pt x="131591" y="65901"/>
                  </a:cubicBezTo>
                  <a:cubicBezTo>
                    <a:pt x="131591" y="102183"/>
                    <a:pt x="102181" y="131592"/>
                    <a:pt x="65908" y="131592"/>
                  </a:cubicBezTo>
                  <a:cubicBezTo>
                    <a:pt x="29634" y="131592"/>
                    <a:pt x="224" y="102183"/>
                    <a:pt x="224" y="65901"/>
                  </a:cubicBezTo>
                  <a:cubicBezTo>
                    <a:pt x="224" y="29635"/>
                    <a:pt x="29634" y="226"/>
                    <a:pt x="65908" y="226"/>
                  </a:cubicBezTo>
                  <a:close/>
                </a:path>
              </a:pathLst>
            </a:custGeom>
            <a:solidFill>
              <a:srgbClr val="FFFFFF"/>
            </a:solidFill>
            <a:ln w="7575" cap="flat">
              <a:noFill/>
              <a:prstDash val="solid"/>
              <a:round/>
            </a:ln>
          </p:spPr>
          <p:txBody>
            <a:bodyPr rtlCol="0" anchor="ctr"/>
            <a:lstStyle/>
            <a:p>
              <a:endParaRPr lang="en-GB"/>
            </a:p>
          </p:txBody>
        </p:sp>
        <p:sp>
          <p:nvSpPr>
            <p:cNvPr id="485" name="Freeform: Shape 484">
              <a:extLst>
                <a:ext uri="{FF2B5EF4-FFF2-40B4-BE49-F238E27FC236}">
                  <a16:creationId xmlns:a16="http://schemas.microsoft.com/office/drawing/2014/main" id="{A43F7E70-4FA5-4E8D-91FD-8B4F70067D8A}"/>
                </a:ext>
              </a:extLst>
            </p:cNvPr>
            <p:cNvSpPr/>
            <p:nvPr/>
          </p:nvSpPr>
          <p:spPr>
            <a:xfrm>
              <a:off x="7319993" y="3812394"/>
              <a:ext cx="139051" cy="139051"/>
            </a:xfrm>
            <a:custGeom>
              <a:avLst/>
              <a:gdLst>
                <a:gd name="connsiteX0" fmla="*/ 100957 w 139051"/>
                <a:gd name="connsiteY0" fmla="*/ 69740 h 139051"/>
                <a:gd name="connsiteX1" fmla="*/ 96039 w 139051"/>
                <a:gd name="connsiteY1" fmla="*/ 53063 h 139051"/>
                <a:gd name="connsiteX2" fmla="*/ 139276 w 139051"/>
                <a:gd name="connsiteY2" fmla="*/ 9826 h 139051"/>
                <a:gd name="connsiteX3" fmla="*/ 129675 w 139051"/>
                <a:gd name="connsiteY3" fmla="*/ 226 h 139051"/>
                <a:gd name="connsiteX4" fmla="*/ 86439 w 139051"/>
                <a:gd name="connsiteY4" fmla="*/ 43462 h 139051"/>
                <a:gd name="connsiteX5" fmla="*/ 69754 w 139051"/>
                <a:gd name="connsiteY5" fmla="*/ 38544 h 139051"/>
                <a:gd name="connsiteX6" fmla="*/ 53069 w 139051"/>
                <a:gd name="connsiteY6" fmla="*/ 43462 h 139051"/>
                <a:gd name="connsiteX7" fmla="*/ 11178 w 139051"/>
                <a:gd name="connsiteY7" fmla="*/ 1571 h 139051"/>
                <a:gd name="connsiteX8" fmla="*/ 1577 w 139051"/>
                <a:gd name="connsiteY8" fmla="*/ 11172 h 139051"/>
                <a:gd name="connsiteX9" fmla="*/ 43468 w 139051"/>
                <a:gd name="connsiteY9" fmla="*/ 53063 h 139051"/>
                <a:gd name="connsiteX10" fmla="*/ 38550 w 139051"/>
                <a:gd name="connsiteY10" fmla="*/ 69740 h 139051"/>
                <a:gd name="connsiteX11" fmla="*/ 43468 w 139051"/>
                <a:gd name="connsiteY11" fmla="*/ 86433 h 139051"/>
                <a:gd name="connsiteX12" fmla="*/ 224 w 139051"/>
                <a:gd name="connsiteY12" fmla="*/ 129677 h 139051"/>
                <a:gd name="connsiteX13" fmla="*/ 9832 w 139051"/>
                <a:gd name="connsiteY13" fmla="*/ 139277 h 139051"/>
                <a:gd name="connsiteX14" fmla="*/ 53076 w 139051"/>
                <a:gd name="connsiteY14" fmla="*/ 96033 h 139051"/>
                <a:gd name="connsiteX15" fmla="*/ 69754 w 139051"/>
                <a:gd name="connsiteY15" fmla="*/ 100944 h 139051"/>
                <a:gd name="connsiteX16" fmla="*/ 86439 w 139051"/>
                <a:gd name="connsiteY16" fmla="*/ 96033 h 139051"/>
                <a:gd name="connsiteX17" fmla="*/ 129675 w 139051"/>
                <a:gd name="connsiteY17" fmla="*/ 139270 h 139051"/>
                <a:gd name="connsiteX18" fmla="*/ 139276 w 139051"/>
                <a:gd name="connsiteY18" fmla="*/ 129662 h 139051"/>
                <a:gd name="connsiteX19" fmla="*/ 96039 w 139051"/>
                <a:gd name="connsiteY19" fmla="*/ 86433 h 139051"/>
                <a:gd name="connsiteX20" fmla="*/ 100957 w 139051"/>
                <a:gd name="connsiteY20" fmla="*/ 69740 h 139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9051" h="139051">
                  <a:moveTo>
                    <a:pt x="100957" y="69740"/>
                  </a:moveTo>
                  <a:cubicBezTo>
                    <a:pt x="100957" y="63591"/>
                    <a:pt x="99118" y="57890"/>
                    <a:pt x="96039" y="53063"/>
                  </a:cubicBezTo>
                  <a:lnTo>
                    <a:pt x="139276" y="9826"/>
                  </a:lnTo>
                  <a:lnTo>
                    <a:pt x="129675" y="226"/>
                  </a:lnTo>
                  <a:lnTo>
                    <a:pt x="86439" y="43462"/>
                  </a:lnTo>
                  <a:cubicBezTo>
                    <a:pt x="81612" y="40384"/>
                    <a:pt x="75911" y="38544"/>
                    <a:pt x="69754" y="38544"/>
                  </a:cubicBezTo>
                  <a:cubicBezTo>
                    <a:pt x="63604" y="38544"/>
                    <a:pt x="57903" y="40384"/>
                    <a:pt x="53069" y="43462"/>
                  </a:cubicBezTo>
                  <a:lnTo>
                    <a:pt x="11178" y="1571"/>
                  </a:lnTo>
                  <a:lnTo>
                    <a:pt x="1577" y="11172"/>
                  </a:lnTo>
                  <a:lnTo>
                    <a:pt x="43468" y="53063"/>
                  </a:lnTo>
                  <a:cubicBezTo>
                    <a:pt x="40397" y="57897"/>
                    <a:pt x="38550" y="63591"/>
                    <a:pt x="38550" y="69740"/>
                  </a:cubicBezTo>
                  <a:cubicBezTo>
                    <a:pt x="38550" y="75897"/>
                    <a:pt x="40397" y="81598"/>
                    <a:pt x="43468" y="86433"/>
                  </a:cubicBezTo>
                  <a:lnTo>
                    <a:pt x="224" y="129677"/>
                  </a:lnTo>
                  <a:lnTo>
                    <a:pt x="9832" y="139277"/>
                  </a:lnTo>
                  <a:lnTo>
                    <a:pt x="53076" y="96033"/>
                  </a:lnTo>
                  <a:cubicBezTo>
                    <a:pt x="57903" y="99104"/>
                    <a:pt x="63604" y="100944"/>
                    <a:pt x="69754" y="100944"/>
                  </a:cubicBezTo>
                  <a:cubicBezTo>
                    <a:pt x="75911" y="100944"/>
                    <a:pt x="81604" y="99104"/>
                    <a:pt x="86439" y="96033"/>
                  </a:cubicBezTo>
                  <a:lnTo>
                    <a:pt x="129675" y="139270"/>
                  </a:lnTo>
                  <a:lnTo>
                    <a:pt x="139276" y="129662"/>
                  </a:lnTo>
                  <a:lnTo>
                    <a:pt x="96039" y="86433"/>
                  </a:lnTo>
                  <a:cubicBezTo>
                    <a:pt x="99118" y="81598"/>
                    <a:pt x="100957" y="75897"/>
                    <a:pt x="100957" y="69740"/>
                  </a:cubicBezTo>
                  <a:close/>
                </a:path>
              </a:pathLst>
            </a:custGeom>
            <a:solidFill>
              <a:srgbClr val="5F636A"/>
            </a:solidFill>
            <a:ln w="7575" cap="flat">
              <a:noFill/>
              <a:prstDash val="solid"/>
              <a:round/>
            </a:ln>
          </p:spPr>
          <p:txBody>
            <a:bodyPr rtlCol="0" anchor="ctr"/>
            <a:lstStyle/>
            <a:p>
              <a:endParaRPr lang="en-GB"/>
            </a:p>
          </p:txBody>
        </p:sp>
        <p:sp>
          <p:nvSpPr>
            <p:cNvPr id="486" name="Freeform: Shape 485">
              <a:extLst>
                <a:ext uri="{FF2B5EF4-FFF2-40B4-BE49-F238E27FC236}">
                  <a16:creationId xmlns:a16="http://schemas.microsoft.com/office/drawing/2014/main" id="{A51BDED0-C323-4475-985C-3CE19C706AEF}"/>
                </a:ext>
              </a:extLst>
            </p:cNvPr>
            <p:cNvSpPr/>
            <p:nvPr/>
          </p:nvSpPr>
          <p:spPr>
            <a:xfrm>
              <a:off x="7121058" y="3630607"/>
              <a:ext cx="77267" cy="42026"/>
            </a:xfrm>
            <a:custGeom>
              <a:avLst/>
              <a:gdLst>
                <a:gd name="connsiteX0" fmla="*/ 128 w 77267"/>
                <a:gd name="connsiteY0" fmla="*/ 29022 h 42026"/>
                <a:gd name="connsiteX1" fmla="*/ 15597 w 77267"/>
                <a:gd name="connsiteY1" fmla="*/ 9000 h 42026"/>
                <a:gd name="connsiteX2" fmla="*/ 34251 w 77267"/>
                <a:gd name="connsiteY2" fmla="*/ 130 h 42026"/>
                <a:gd name="connsiteX3" fmla="*/ 57237 w 77267"/>
                <a:gd name="connsiteY3" fmla="*/ 7640 h 42026"/>
                <a:gd name="connsiteX4" fmla="*/ 73162 w 77267"/>
                <a:gd name="connsiteY4" fmla="*/ 22432 h 42026"/>
                <a:gd name="connsiteX5" fmla="*/ 77373 w 77267"/>
                <a:gd name="connsiteY5" fmla="*/ 30961 h 42026"/>
                <a:gd name="connsiteX6" fmla="*/ 59624 w 77267"/>
                <a:gd name="connsiteY6" fmla="*/ 41762 h 42026"/>
                <a:gd name="connsiteX7" fmla="*/ 57237 w 77267"/>
                <a:gd name="connsiteY7" fmla="*/ 41884 h 42026"/>
                <a:gd name="connsiteX8" fmla="*/ 50518 w 77267"/>
                <a:gd name="connsiteY8" fmla="*/ 33576 h 42026"/>
                <a:gd name="connsiteX9" fmla="*/ 38918 w 77267"/>
                <a:gd name="connsiteY9" fmla="*/ 29479 h 42026"/>
                <a:gd name="connsiteX10" fmla="*/ 27767 w 77267"/>
                <a:gd name="connsiteY10" fmla="*/ 33234 h 42026"/>
                <a:gd name="connsiteX11" fmla="*/ 23221 w 77267"/>
                <a:gd name="connsiteY11" fmla="*/ 37901 h 42026"/>
                <a:gd name="connsiteX12" fmla="*/ 21397 w 77267"/>
                <a:gd name="connsiteY12" fmla="*/ 39041 h 42026"/>
                <a:gd name="connsiteX13" fmla="*/ 699 w 77267"/>
                <a:gd name="connsiteY13" fmla="*/ 30163 h 42026"/>
                <a:gd name="connsiteX14" fmla="*/ 128 w 77267"/>
                <a:gd name="connsiteY14" fmla="*/ 29022 h 42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267" h="42026">
                  <a:moveTo>
                    <a:pt x="128" y="29022"/>
                  </a:moveTo>
                  <a:cubicBezTo>
                    <a:pt x="128" y="29022"/>
                    <a:pt x="6156" y="15028"/>
                    <a:pt x="15597" y="9000"/>
                  </a:cubicBezTo>
                  <a:cubicBezTo>
                    <a:pt x="25038" y="2973"/>
                    <a:pt x="29363" y="130"/>
                    <a:pt x="34251" y="130"/>
                  </a:cubicBezTo>
                  <a:cubicBezTo>
                    <a:pt x="39146" y="130"/>
                    <a:pt x="48139" y="1156"/>
                    <a:pt x="57237" y="7640"/>
                  </a:cubicBezTo>
                  <a:cubicBezTo>
                    <a:pt x="66336" y="14124"/>
                    <a:pt x="70205" y="17537"/>
                    <a:pt x="73162" y="22432"/>
                  </a:cubicBezTo>
                  <a:cubicBezTo>
                    <a:pt x="76119" y="27320"/>
                    <a:pt x="77601" y="30391"/>
                    <a:pt x="77373" y="30961"/>
                  </a:cubicBezTo>
                  <a:cubicBezTo>
                    <a:pt x="77145" y="31531"/>
                    <a:pt x="59624" y="41762"/>
                    <a:pt x="59624" y="41762"/>
                  </a:cubicBezTo>
                  <a:cubicBezTo>
                    <a:pt x="59624" y="41762"/>
                    <a:pt x="57694" y="42560"/>
                    <a:pt x="57237" y="41884"/>
                  </a:cubicBezTo>
                  <a:cubicBezTo>
                    <a:pt x="56781" y="41200"/>
                    <a:pt x="53596" y="35848"/>
                    <a:pt x="50518" y="33576"/>
                  </a:cubicBezTo>
                  <a:cubicBezTo>
                    <a:pt x="47454" y="31303"/>
                    <a:pt x="42901" y="29250"/>
                    <a:pt x="38918" y="29479"/>
                  </a:cubicBezTo>
                  <a:cubicBezTo>
                    <a:pt x="34935" y="29707"/>
                    <a:pt x="31408" y="29593"/>
                    <a:pt x="27767" y="33234"/>
                  </a:cubicBezTo>
                  <a:cubicBezTo>
                    <a:pt x="24126" y="36875"/>
                    <a:pt x="23221" y="37901"/>
                    <a:pt x="23221" y="37901"/>
                  </a:cubicBezTo>
                  <a:cubicBezTo>
                    <a:pt x="23221" y="37901"/>
                    <a:pt x="22423" y="39489"/>
                    <a:pt x="21397" y="39041"/>
                  </a:cubicBezTo>
                  <a:cubicBezTo>
                    <a:pt x="20386" y="38585"/>
                    <a:pt x="699" y="30163"/>
                    <a:pt x="699" y="30163"/>
                  </a:cubicBezTo>
                  <a:lnTo>
                    <a:pt x="128" y="29022"/>
                  </a:lnTo>
                  <a:close/>
                </a:path>
              </a:pathLst>
            </a:custGeom>
            <a:solidFill>
              <a:srgbClr val="231F20"/>
            </a:solidFill>
            <a:ln w="7575" cap="flat">
              <a:noFill/>
              <a:prstDash val="solid"/>
              <a:round/>
            </a:ln>
          </p:spPr>
          <p:txBody>
            <a:bodyPr rtlCol="0" anchor="ctr"/>
            <a:lstStyle/>
            <a:p>
              <a:endParaRPr lang="en-GB"/>
            </a:p>
          </p:txBody>
        </p:sp>
        <p:sp>
          <p:nvSpPr>
            <p:cNvPr id="487" name="Freeform: Shape 486">
              <a:extLst>
                <a:ext uri="{FF2B5EF4-FFF2-40B4-BE49-F238E27FC236}">
                  <a16:creationId xmlns:a16="http://schemas.microsoft.com/office/drawing/2014/main" id="{CC223A78-EE0F-412F-A625-8E905FC4A946}"/>
                </a:ext>
              </a:extLst>
            </p:cNvPr>
            <p:cNvSpPr/>
            <p:nvPr/>
          </p:nvSpPr>
          <p:spPr>
            <a:xfrm>
              <a:off x="7114266" y="3668893"/>
              <a:ext cx="25549" cy="19790"/>
            </a:xfrm>
            <a:custGeom>
              <a:avLst/>
              <a:gdLst>
                <a:gd name="connsiteX0" fmla="*/ 7545 w 25549"/>
                <a:gd name="connsiteY0" fmla="*/ 546 h 19790"/>
                <a:gd name="connsiteX1" fmla="*/ 23956 w 25549"/>
                <a:gd name="connsiteY1" fmla="*/ 7304 h 19790"/>
                <a:gd name="connsiteX2" fmla="*/ 25644 w 25549"/>
                <a:gd name="connsiteY2" fmla="*/ 8839 h 19790"/>
                <a:gd name="connsiteX3" fmla="*/ 24116 w 25549"/>
                <a:gd name="connsiteY3" fmla="*/ 12617 h 19790"/>
                <a:gd name="connsiteX4" fmla="*/ 23150 w 25549"/>
                <a:gd name="connsiteY4" fmla="*/ 17763 h 19790"/>
                <a:gd name="connsiteX5" fmla="*/ 20900 w 25549"/>
                <a:gd name="connsiteY5" fmla="*/ 19854 h 19790"/>
                <a:gd name="connsiteX6" fmla="*/ 14059 w 25549"/>
                <a:gd name="connsiteY6" fmla="*/ 18006 h 19790"/>
                <a:gd name="connsiteX7" fmla="*/ 7948 w 25549"/>
                <a:gd name="connsiteY7" fmla="*/ 16957 h 19790"/>
                <a:gd name="connsiteX8" fmla="*/ 6176 w 25549"/>
                <a:gd name="connsiteY8" fmla="*/ 16159 h 19790"/>
                <a:gd name="connsiteX9" fmla="*/ 2482 w 25549"/>
                <a:gd name="connsiteY9" fmla="*/ 15513 h 19790"/>
                <a:gd name="connsiteX10" fmla="*/ 141 w 25549"/>
                <a:gd name="connsiteY10" fmla="*/ 15027 h 19790"/>
                <a:gd name="connsiteX11" fmla="*/ 551 w 25549"/>
                <a:gd name="connsiteY11" fmla="*/ 11811 h 19790"/>
                <a:gd name="connsiteX12" fmla="*/ 3288 w 25549"/>
                <a:gd name="connsiteY12" fmla="*/ 1755 h 19790"/>
                <a:gd name="connsiteX13" fmla="*/ 4405 w 25549"/>
                <a:gd name="connsiteY13" fmla="*/ 151 h 19790"/>
                <a:gd name="connsiteX14" fmla="*/ 7545 w 25549"/>
                <a:gd name="connsiteY14" fmla="*/ 546 h 19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49" h="19790">
                  <a:moveTo>
                    <a:pt x="7545" y="546"/>
                  </a:moveTo>
                  <a:lnTo>
                    <a:pt x="23956" y="7304"/>
                  </a:lnTo>
                  <a:cubicBezTo>
                    <a:pt x="23956" y="7304"/>
                    <a:pt x="25887" y="8109"/>
                    <a:pt x="25644" y="8839"/>
                  </a:cubicBezTo>
                  <a:cubicBezTo>
                    <a:pt x="25408" y="9561"/>
                    <a:pt x="24602" y="10443"/>
                    <a:pt x="24116" y="12617"/>
                  </a:cubicBezTo>
                  <a:cubicBezTo>
                    <a:pt x="23637" y="14783"/>
                    <a:pt x="22991" y="17117"/>
                    <a:pt x="23150" y="17763"/>
                  </a:cubicBezTo>
                  <a:cubicBezTo>
                    <a:pt x="23310" y="18409"/>
                    <a:pt x="22671" y="20340"/>
                    <a:pt x="20900" y="19854"/>
                  </a:cubicBezTo>
                  <a:cubicBezTo>
                    <a:pt x="19129" y="19375"/>
                    <a:pt x="15024" y="18006"/>
                    <a:pt x="14059" y="18006"/>
                  </a:cubicBezTo>
                  <a:cubicBezTo>
                    <a:pt x="13101" y="18006"/>
                    <a:pt x="8510" y="16957"/>
                    <a:pt x="7948" y="16957"/>
                  </a:cubicBezTo>
                  <a:cubicBezTo>
                    <a:pt x="7385" y="16957"/>
                    <a:pt x="7545" y="16881"/>
                    <a:pt x="6176" y="16159"/>
                  </a:cubicBezTo>
                  <a:cubicBezTo>
                    <a:pt x="4808" y="15430"/>
                    <a:pt x="3926" y="15673"/>
                    <a:pt x="2482" y="15513"/>
                  </a:cubicBezTo>
                  <a:cubicBezTo>
                    <a:pt x="1030" y="15354"/>
                    <a:pt x="225" y="15589"/>
                    <a:pt x="141" y="15027"/>
                  </a:cubicBezTo>
                  <a:cubicBezTo>
                    <a:pt x="65" y="14464"/>
                    <a:pt x="141" y="13096"/>
                    <a:pt x="551" y="11811"/>
                  </a:cubicBezTo>
                  <a:cubicBezTo>
                    <a:pt x="947" y="10527"/>
                    <a:pt x="3288" y="1755"/>
                    <a:pt x="3288" y="1755"/>
                  </a:cubicBezTo>
                  <a:cubicBezTo>
                    <a:pt x="3288" y="1755"/>
                    <a:pt x="3204" y="227"/>
                    <a:pt x="4405" y="151"/>
                  </a:cubicBezTo>
                  <a:cubicBezTo>
                    <a:pt x="5614" y="67"/>
                    <a:pt x="7545" y="546"/>
                    <a:pt x="7545" y="546"/>
                  </a:cubicBezTo>
                  <a:close/>
                </a:path>
              </a:pathLst>
            </a:custGeom>
            <a:solidFill>
              <a:srgbClr val="231F20"/>
            </a:solidFill>
            <a:ln w="7575" cap="flat">
              <a:noFill/>
              <a:prstDash val="solid"/>
              <a:round/>
            </a:ln>
          </p:spPr>
          <p:txBody>
            <a:bodyPr rtlCol="0" anchor="ctr"/>
            <a:lstStyle/>
            <a:p>
              <a:endParaRPr lang="en-GB"/>
            </a:p>
          </p:txBody>
        </p:sp>
        <p:sp>
          <p:nvSpPr>
            <p:cNvPr id="488" name="Freeform: Shape 487">
              <a:extLst>
                <a:ext uri="{FF2B5EF4-FFF2-40B4-BE49-F238E27FC236}">
                  <a16:creationId xmlns:a16="http://schemas.microsoft.com/office/drawing/2014/main" id="{06F8A464-A156-47CD-902E-6EE21C14335F}"/>
                </a:ext>
              </a:extLst>
            </p:cNvPr>
            <p:cNvSpPr/>
            <p:nvPr/>
          </p:nvSpPr>
          <p:spPr>
            <a:xfrm>
              <a:off x="7109762" y="3693357"/>
              <a:ext cx="25059" cy="17695"/>
            </a:xfrm>
            <a:custGeom>
              <a:avLst/>
              <a:gdLst>
                <a:gd name="connsiteX0" fmla="*/ 7867 w 25059"/>
                <a:gd name="connsiteY0" fmla="*/ 1116 h 17695"/>
                <a:gd name="connsiteX1" fmla="*/ 20652 w 25059"/>
                <a:gd name="connsiteY1" fmla="*/ 4172 h 17695"/>
                <a:gd name="connsiteX2" fmla="*/ 23951 w 25059"/>
                <a:gd name="connsiteY2" fmla="*/ 4734 h 17695"/>
                <a:gd name="connsiteX3" fmla="*/ 25160 w 25059"/>
                <a:gd name="connsiteY3" fmla="*/ 5464 h 17695"/>
                <a:gd name="connsiteX4" fmla="*/ 24514 w 25059"/>
                <a:gd name="connsiteY4" fmla="*/ 14388 h 17695"/>
                <a:gd name="connsiteX5" fmla="*/ 23389 w 25059"/>
                <a:gd name="connsiteY5" fmla="*/ 17368 h 17695"/>
                <a:gd name="connsiteX6" fmla="*/ 18805 w 25059"/>
                <a:gd name="connsiteY6" fmla="*/ 17847 h 17695"/>
                <a:gd name="connsiteX7" fmla="*/ 12693 w 25059"/>
                <a:gd name="connsiteY7" fmla="*/ 17771 h 17695"/>
                <a:gd name="connsiteX8" fmla="*/ 8505 w 25059"/>
                <a:gd name="connsiteY8" fmla="*/ 16881 h 17695"/>
                <a:gd name="connsiteX9" fmla="*/ 5046 w 25059"/>
                <a:gd name="connsiteY9" fmla="*/ 16159 h 17695"/>
                <a:gd name="connsiteX10" fmla="*/ 1185 w 25059"/>
                <a:gd name="connsiteY10" fmla="*/ 15673 h 17695"/>
                <a:gd name="connsiteX11" fmla="*/ 144 w 25059"/>
                <a:gd name="connsiteY11" fmla="*/ 13423 h 17695"/>
                <a:gd name="connsiteX12" fmla="*/ 463 w 25059"/>
                <a:gd name="connsiteY12" fmla="*/ 9318 h 17695"/>
                <a:gd name="connsiteX13" fmla="*/ 1588 w 25059"/>
                <a:gd name="connsiteY13" fmla="*/ 4255 h 17695"/>
                <a:gd name="connsiteX14" fmla="*/ 2637 w 25059"/>
                <a:gd name="connsiteY14" fmla="*/ 1200 h 17695"/>
                <a:gd name="connsiteX15" fmla="*/ 4241 w 25059"/>
                <a:gd name="connsiteY15" fmla="*/ 151 h 17695"/>
                <a:gd name="connsiteX16" fmla="*/ 7061 w 25059"/>
                <a:gd name="connsiteY16" fmla="*/ 630 h 17695"/>
                <a:gd name="connsiteX17" fmla="*/ 7867 w 25059"/>
                <a:gd name="connsiteY17" fmla="*/ 1116 h 17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059" h="17695">
                  <a:moveTo>
                    <a:pt x="7867" y="1116"/>
                  </a:moveTo>
                  <a:cubicBezTo>
                    <a:pt x="7867" y="1116"/>
                    <a:pt x="18805" y="4088"/>
                    <a:pt x="20652" y="4172"/>
                  </a:cubicBezTo>
                  <a:cubicBezTo>
                    <a:pt x="22507" y="4255"/>
                    <a:pt x="23951" y="4734"/>
                    <a:pt x="23951" y="4734"/>
                  </a:cubicBezTo>
                  <a:cubicBezTo>
                    <a:pt x="23951" y="4734"/>
                    <a:pt x="25319" y="4575"/>
                    <a:pt x="25160" y="5464"/>
                  </a:cubicBezTo>
                  <a:cubicBezTo>
                    <a:pt x="25000" y="6346"/>
                    <a:pt x="24430" y="12936"/>
                    <a:pt x="24514" y="14388"/>
                  </a:cubicBezTo>
                  <a:cubicBezTo>
                    <a:pt x="24597" y="15840"/>
                    <a:pt x="24270" y="17041"/>
                    <a:pt x="23389" y="17368"/>
                  </a:cubicBezTo>
                  <a:cubicBezTo>
                    <a:pt x="22507" y="17687"/>
                    <a:pt x="20812" y="17847"/>
                    <a:pt x="18805" y="17847"/>
                  </a:cubicBezTo>
                  <a:cubicBezTo>
                    <a:pt x="16791" y="17847"/>
                    <a:pt x="14221" y="17847"/>
                    <a:pt x="12693" y="17771"/>
                  </a:cubicBezTo>
                  <a:cubicBezTo>
                    <a:pt x="11158" y="17687"/>
                    <a:pt x="9957" y="17125"/>
                    <a:pt x="8505" y="16881"/>
                  </a:cubicBezTo>
                  <a:cubicBezTo>
                    <a:pt x="7061" y="16638"/>
                    <a:pt x="7380" y="16402"/>
                    <a:pt x="5046" y="16159"/>
                  </a:cubicBezTo>
                  <a:cubicBezTo>
                    <a:pt x="2713" y="15916"/>
                    <a:pt x="1915" y="16319"/>
                    <a:pt x="1185" y="15673"/>
                  </a:cubicBezTo>
                  <a:cubicBezTo>
                    <a:pt x="463" y="15034"/>
                    <a:pt x="-16" y="15194"/>
                    <a:pt x="144" y="13423"/>
                  </a:cubicBezTo>
                  <a:cubicBezTo>
                    <a:pt x="303" y="11659"/>
                    <a:pt x="144" y="11089"/>
                    <a:pt x="463" y="9318"/>
                  </a:cubicBezTo>
                  <a:cubicBezTo>
                    <a:pt x="782" y="7547"/>
                    <a:pt x="1025" y="6103"/>
                    <a:pt x="1588" y="4255"/>
                  </a:cubicBezTo>
                  <a:cubicBezTo>
                    <a:pt x="2150" y="2401"/>
                    <a:pt x="1831" y="1922"/>
                    <a:pt x="2637" y="1200"/>
                  </a:cubicBezTo>
                  <a:cubicBezTo>
                    <a:pt x="3443" y="470"/>
                    <a:pt x="2796" y="151"/>
                    <a:pt x="4241" y="151"/>
                  </a:cubicBezTo>
                  <a:cubicBezTo>
                    <a:pt x="5693" y="151"/>
                    <a:pt x="6498" y="394"/>
                    <a:pt x="7061" y="630"/>
                  </a:cubicBezTo>
                  <a:cubicBezTo>
                    <a:pt x="7623" y="873"/>
                    <a:pt x="7867" y="1116"/>
                    <a:pt x="7867" y="1116"/>
                  </a:cubicBezTo>
                  <a:close/>
                </a:path>
              </a:pathLst>
            </a:custGeom>
            <a:solidFill>
              <a:srgbClr val="231F20"/>
            </a:solidFill>
            <a:ln w="7575" cap="flat">
              <a:noFill/>
              <a:prstDash val="solid"/>
              <a:round/>
            </a:ln>
          </p:spPr>
          <p:txBody>
            <a:bodyPr rtlCol="0" anchor="ctr"/>
            <a:lstStyle/>
            <a:p>
              <a:endParaRPr lang="en-GB"/>
            </a:p>
          </p:txBody>
        </p:sp>
        <p:sp>
          <p:nvSpPr>
            <p:cNvPr id="489" name="Freeform: Shape 488">
              <a:extLst>
                <a:ext uri="{FF2B5EF4-FFF2-40B4-BE49-F238E27FC236}">
                  <a16:creationId xmlns:a16="http://schemas.microsoft.com/office/drawing/2014/main" id="{85121698-4899-40D7-BC50-A8BFF80D2037}"/>
                </a:ext>
              </a:extLst>
            </p:cNvPr>
            <p:cNvSpPr/>
            <p:nvPr/>
          </p:nvSpPr>
          <p:spPr>
            <a:xfrm>
              <a:off x="7110271" y="3718532"/>
              <a:ext cx="25243" cy="16926"/>
            </a:xfrm>
            <a:custGeom>
              <a:avLst/>
              <a:gdLst>
                <a:gd name="connsiteX0" fmla="*/ 113 w 25243"/>
                <a:gd name="connsiteY0" fmla="*/ 161 h 16926"/>
                <a:gd name="connsiteX1" fmla="*/ 23685 w 25243"/>
                <a:gd name="connsiteY1" fmla="*/ 1050 h 16926"/>
                <a:gd name="connsiteX2" fmla="*/ 24491 w 25243"/>
                <a:gd name="connsiteY2" fmla="*/ 10864 h 16926"/>
                <a:gd name="connsiteX3" fmla="*/ 25053 w 25243"/>
                <a:gd name="connsiteY3" fmla="*/ 14322 h 16926"/>
                <a:gd name="connsiteX4" fmla="*/ 11698 w 25243"/>
                <a:gd name="connsiteY4" fmla="*/ 16816 h 16926"/>
                <a:gd name="connsiteX5" fmla="*/ 3731 w 25243"/>
                <a:gd name="connsiteY5" fmla="*/ 17059 h 16926"/>
                <a:gd name="connsiteX6" fmla="*/ 919 w 25243"/>
                <a:gd name="connsiteY6" fmla="*/ 17059 h 16926"/>
                <a:gd name="connsiteX7" fmla="*/ 113 w 25243"/>
                <a:gd name="connsiteY7" fmla="*/ 161 h 1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43" h="16926">
                  <a:moveTo>
                    <a:pt x="113" y="161"/>
                  </a:moveTo>
                  <a:lnTo>
                    <a:pt x="23685" y="1050"/>
                  </a:lnTo>
                  <a:cubicBezTo>
                    <a:pt x="23685" y="1050"/>
                    <a:pt x="23921" y="8523"/>
                    <a:pt x="24491" y="10864"/>
                  </a:cubicBezTo>
                  <a:cubicBezTo>
                    <a:pt x="25053" y="13190"/>
                    <a:pt x="25775" y="13912"/>
                    <a:pt x="25053" y="14322"/>
                  </a:cubicBezTo>
                  <a:cubicBezTo>
                    <a:pt x="24331" y="14718"/>
                    <a:pt x="15316" y="16413"/>
                    <a:pt x="11698" y="16816"/>
                  </a:cubicBezTo>
                  <a:cubicBezTo>
                    <a:pt x="8079" y="17211"/>
                    <a:pt x="5343" y="17059"/>
                    <a:pt x="3731" y="17059"/>
                  </a:cubicBezTo>
                  <a:lnTo>
                    <a:pt x="919" y="17059"/>
                  </a:lnTo>
                  <a:lnTo>
                    <a:pt x="113" y="161"/>
                  </a:lnTo>
                  <a:close/>
                </a:path>
              </a:pathLst>
            </a:custGeom>
            <a:solidFill>
              <a:srgbClr val="231F20"/>
            </a:solidFill>
            <a:ln w="7575" cap="flat">
              <a:noFill/>
              <a:prstDash val="solid"/>
              <a:round/>
            </a:ln>
          </p:spPr>
          <p:txBody>
            <a:bodyPr rtlCol="0" anchor="ctr"/>
            <a:lstStyle/>
            <a:p>
              <a:endParaRPr lang="en-GB"/>
            </a:p>
          </p:txBody>
        </p:sp>
        <p:sp>
          <p:nvSpPr>
            <p:cNvPr id="490" name="Freeform: Shape 489">
              <a:extLst>
                <a:ext uri="{FF2B5EF4-FFF2-40B4-BE49-F238E27FC236}">
                  <a16:creationId xmlns:a16="http://schemas.microsoft.com/office/drawing/2014/main" id="{35CAA005-393A-43D7-A709-E0A927964D7F}"/>
                </a:ext>
              </a:extLst>
            </p:cNvPr>
            <p:cNvSpPr/>
            <p:nvPr/>
          </p:nvSpPr>
          <p:spPr>
            <a:xfrm>
              <a:off x="7113570" y="3740573"/>
              <a:ext cx="28582" cy="20440"/>
            </a:xfrm>
            <a:custGeom>
              <a:avLst/>
              <a:gdLst>
                <a:gd name="connsiteX0" fmla="*/ 115 w 28582"/>
                <a:gd name="connsiteY0" fmla="*/ 4036 h 20440"/>
                <a:gd name="connsiteX1" fmla="*/ 23527 w 28582"/>
                <a:gd name="connsiteY1" fmla="*/ 175 h 20440"/>
                <a:gd name="connsiteX2" fmla="*/ 24409 w 28582"/>
                <a:gd name="connsiteY2" fmla="*/ 729 h 20440"/>
                <a:gd name="connsiteX3" fmla="*/ 28590 w 28582"/>
                <a:gd name="connsiteY3" fmla="*/ 11516 h 20440"/>
                <a:gd name="connsiteX4" fmla="*/ 28430 w 28582"/>
                <a:gd name="connsiteY4" fmla="*/ 12398 h 20440"/>
                <a:gd name="connsiteX5" fmla="*/ 5102 w 28582"/>
                <a:gd name="connsiteY5" fmla="*/ 20607 h 20440"/>
                <a:gd name="connsiteX6" fmla="*/ 4380 w 28582"/>
                <a:gd name="connsiteY6" fmla="*/ 19155 h 20440"/>
                <a:gd name="connsiteX7" fmla="*/ 191 w 28582"/>
                <a:gd name="connsiteY7" fmla="*/ 5321 h 20440"/>
                <a:gd name="connsiteX8" fmla="*/ 115 w 28582"/>
                <a:gd name="connsiteY8" fmla="*/ 4036 h 2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2" h="20440">
                  <a:moveTo>
                    <a:pt x="115" y="4036"/>
                  </a:moveTo>
                  <a:lnTo>
                    <a:pt x="23527" y="175"/>
                  </a:lnTo>
                  <a:cubicBezTo>
                    <a:pt x="23527" y="175"/>
                    <a:pt x="24006" y="91"/>
                    <a:pt x="24409" y="729"/>
                  </a:cubicBezTo>
                  <a:cubicBezTo>
                    <a:pt x="24812" y="1376"/>
                    <a:pt x="28590" y="11516"/>
                    <a:pt x="28590" y="11516"/>
                  </a:cubicBezTo>
                  <a:cubicBezTo>
                    <a:pt x="28590" y="11516"/>
                    <a:pt x="28917" y="12238"/>
                    <a:pt x="28430" y="12398"/>
                  </a:cubicBezTo>
                  <a:cubicBezTo>
                    <a:pt x="27951" y="12557"/>
                    <a:pt x="5102" y="20607"/>
                    <a:pt x="5102" y="20607"/>
                  </a:cubicBezTo>
                  <a:cubicBezTo>
                    <a:pt x="5102" y="20607"/>
                    <a:pt x="4942" y="20767"/>
                    <a:pt x="4380" y="19155"/>
                  </a:cubicBezTo>
                  <a:cubicBezTo>
                    <a:pt x="3817" y="17544"/>
                    <a:pt x="191" y="5321"/>
                    <a:pt x="191" y="5321"/>
                  </a:cubicBezTo>
                  <a:lnTo>
                    <a:pt x="115" y="4036"/>
                  </a:lnTo>
                  <a:close/>
                </a:path>
              </a:pathLst>
            </a:custGeom>
            <a:solidFill>
              <a:srgbClr val="231F20"/>
            </a:solidFill>
            <a:ln w="7575" cap="flat">
              <a:noFill/>
              <a:prstDash val="solid"/>
              <a:round/>
            </a:ln>
          </p:spPr>
          <p:txBody>
            <a:bodyPr rtlCol="0" anchor="ctr"/>
            <a:lstStyle/>
            <a:p>
              <a:endParaRPr lang="en-GB"/>
            </a:p>
          </p:txBody>
        </p:sp>
        <p:sp>
          <p:nvSpPr>
            <p:cNvPr id="491" name="Freeform: Shape 490">
              <a:extLst>
                <a:ext uri="{FF2B5EF4-FFF2-40B4-BE49-F238E27FC236}">
                  <a16:creationId xmlns:a16="http://schemas.microsoft.com/office/drawing/2014/main" id="{D782E056-82C0-494A-95C2-26D0EDEEDFEF}"/>
                </a:ext>
              </a:extLst>
            </p:cNvPr>
            <p:cNvSpPr/>
            <p:nvPr/>
          </p:nvSpPr>
          <p:spPr>
            <a:xfrm>
              <a:off x="7122259" y="3760043"/>
              <a:ext cx="28510" cy="25175"/>
            </a:xfrm>
            <a:custGeom>
              <a:avLst/>
              <a:gdLst>
                <a:gd name="connsiteX0" fmla="*/ 119 w 28510"/>
                <a:gd name="connsiteY0" fmla="*/ 10632 h 25175"/>
                <a:gd name="connsiteX1" fmla="*/ 22968 w 28510"/>
                <a:gd name="connsiteY1" fmla="*/ 180 h 25175"/>
                <a:gd name="connsiteX2" fmla="*/ 28517 w 28510"/>
                <a:gd name="connsiteY2" fmla="*/ 11681 h 25175"/>
                <a:gd name="connsiteX3" fmla="*/ 28198 w 28510"/>
                <a:gd name="connsiteY3" fmla="*/ 12806 h 25175"/>
                <a:gd name="connsiteX4" fmla="*/ 6800 w 28510"/>
                <a:gd name="connsiteY4" fmla="*/ 25356 h 25175"/>
                <a:gd name="connsiteX5" fmla="*/ 119 w 28510"/>
                <a:gd name="connsiteY5" fmla="*/ 10632 h 25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0" h="25175">
                  <a:moveTo>
                    <a:pt x="119" y="10632"/>
                  </a:moveTo>
                  <a:lnTo>
                    <a:pt x="22968" y="180"/>
                  </a:lnTo>
                  <a:lnTo>
                    <a:pt x="28517" y="11681"/>
                  </a:lnTo>
                  <a:cubicBezTo>
                    <a:pt x="28517" y="11681"/>
                    <a:pt x="28920" y="12570"/>
                    <a:pt x="28198" y="12806"/>
                  </a:cubicBezTo>
                  <a:cubicBezTo>
                    <a:pt x="27468" y="13049"/>
                    <a:pt x="6800" y="25356"/>
                    <a:pt x="6800" y="25356"/>
                  </a:cubicBezTo>
                  <a:lnTo>
                    <a:pt x="119" y="10632"/>
                  </a:lnTo>
                  <a:close/>
                </a:path>
              </a:pathLst>
            </a:custGeom>
            <a:solidFill>
              <a:srgbClr val="231F20"/>
            </a:solidFill>
            <a:ln w="7575" cap="flat">
              <a:noFill/>
              <a:prstDash val="solid"/>
              <a:round/>
            </a:ln>
          </p:spPr>
          <p:txBody>
            <a:bodyPr rtlCol="0" anchor="ctr"/>
            <a:lstStyle/>
            <a:p>
              <a:endParaRPr lang="en-GB"/>
            </a:p>
          </p:txBody>
        </p:sp>
        <p:sp>
          <p:nvSpPr>
            <p:cNvPr id="492" name="Freeform: Shape 491">
              <a:extLst>
                <a:ext uri="{FF2B5EF4-FFF2-40B4-BE49-F238E27FC236}">
                  <a16:creationId xmlns:a16="http://schemas.microsoft.com/office/drawing/2014/main" id="{00946F13-3C49-416B-A16E-F7A96000C897}"/>
                </a:ext>
              </a:extLst>
            </p:cNvPr>
            <p:cNvSpPr/>
            <p:nvPr/>
          </p:nvSpPr>
          <p:spPr>
            <a:xfrm>
              <a:off x="7144849" y="3668438"/>
              <a:ext cx="12285" cy="16868"/>
            </a:xfrm>
            <a:custGeom>
              <a:avLst/>
              <a:gdLst>
                <a:gd name="connsiteX0" fmla="*/ 9309 w 12285"/>
                <a:gd name="connsiteY0" fmla="*/ 278 h 16868"/>
                <a:gd name="connsiteX1" fmla="*/ 5607 w 12285"/>
                <a:gd name="connsiteY1" fmla="*/ 3098 h 16868"/>
                <a:gd name="connsiteX2" fmla="*/ 2475 w 12285"/>
                <a:gd name="connsiteY2" fmla="*/ 8404 h 16868"/>
                <a:gd name="connsiteX3" fmla="*/ 939 w 12285"/>
                <a:gd name="connsiteY3" fmla="*/ 12585 h 16868"/>
                <a:gd name="connsiteX4" fmla="*/ 141 w 12285"/>
                <a:gd name="connsiteY4" fmla="*/ 15648 h 16868"/>
                <a:gd name="connsiteX5" fmla="*/ 704 w 12285"/>
                <a:gd name="connsiteY5" fmla="*/ 17009 h 16868"/>
                <a:gd name="connsiteX6" fmla="*/ 2391 w 12285"/>
                <a:gd name="connsiteY6" fmla="*/ 16043 h 16868"/>
                <a:gd name="connsiteX7" fmla="*/ 5363 w 12285"/>
                <a:gd name="connsiteY7" fmla="*/ 12265 h 16868"/>
                <a:gd name="connsiteX8" fmla="*/ 8184 w 12285"/>
                <a:gd name="connsiteY8" fmla="*/ 9529 h 16868"/>
                <a:gd name="connsiteX9" fmla="*/ 11080 w 12285"/>
                <a:gd name="connsiteY9" fmla="*/ 7522 h 16868"/>
                <a:gd name="connsiteX10" fmla="*/ 11969 w 12285"/>
                <a:gd name="connsiteY10" fmla="*/ 6716 h 16868"/>
                <a:gd name="connsiteX11" fmla="*/ 12288 w 12285"/>
                <a:gd name="connsiteY11" fmla="*/ 3896 h 16868"/>
                <a:gd name="connsiteX12" fmla="*/ 11399 w 12285"/>
                <a:gd name="connsiteY12" fmla="*/ 1084 h 16868"/>
                <a:gd name="connsiteX13" fmla="*/ 10760 w 12285"/>
                <a:gd name="connsiteY13" fmla="*/ 194 h 16868"/>
                <a:gd name="connsiteX14" fmla="*/ 9309 w 12285"/>
                <a:gd name="connsiteY14" fmla="*/ 278 h 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85" h="16868">
                  <a:moveTo>
                    <a:pt x="9309" y="278"/>
                  </a:moveTo>
                  <a:cubicBezTo>
                    <a:pt x="9309" y="278"/>
                    <a:pt x="6739" y="1806"/>
                    <a:pt x="5607" y="3098"/>
                  </a:cubicBezTo>
                  <a:cubicBezTo>
                    <a:pt x="4482" y="4383"/>
                    <a:pt x="3037" y="7036"/>
                    <a:pt x="2475" y="8404"/>
                  </a:cubicBezTo>
                  <a:cubicBezTo>
                    <a:pt x="1905" y="9772"/>
                    <a:pt x="1183" y="11300"/>
                    <a:pt x="939" y="12585"/>
                  </a:cubicBezTo>
                  <a:cubicBezTo>
                    <a:pt x="704" y="13877"/>
                    <a:pt x="141" y="15238"/>
                    <a:pt x="141" y="15648"/>
                  </a:cubicBezTo>
                  <a:cubicBezTo>
                    <a:pt x="141" y="16043"/>
                    <a:pt x="-26" y="17009"/>
                    <a:pt x="704" y="17009"/>
                  </a:cubicBezTo>
                  <a:cubicBezTo>
                    <a:pt x="1426" y="17009"/>
                    <a:pt x="1905" y="16530"/>
                    <a:pt x="2391" y="16043"/>
                  </a:cubicBezTo>
                  <a:cubicBezTo>
                    <a:pt x="2870" y="15564"/>
                    <a:pt x="4565" y="13231"/>
                    <a:pt x="5363" y="12265"/>
                  </a:cubicBezTo>
                  <a:cubicBezTo>
                    <a:pt x="6169" y="11300"/>
                    <a:pt x="6329" y="10738"/>
                    <a:pt x="8184" y="9529"/>
                  </a:cubicBezTo>
                  <a:cubicBezTo>
                    <a:pt x="10031" y="8320"/>
                    <a:pt x="10677" y="7841"/>
                    <a:pt x="11080" y="7522"/>
                  </a:cubicBezTo>
                  <a:cubicBezTo>
                    <a:pt x="11483" y="7195"/>
                    <a:pt x="11969" y="6716"/>
                    <a:pt x="11969" y="6716"/>
                  </a:cubicBezTo>
                  <a:cubicBezTo>
                    <a:pt x="11969" y="6716"/>
                    <a:pt x="12691" y="4862"/>
                    <a:pt x="12288" y="3896"/>
                  </a:cubicBezTo>
                  <a:cubicBezTo>
                    <a:pt x="11885" y="2931"/>
                    <a:pt x="11642" y="1646"/>
                    <a:pt x="11399" y="1084"/>
                  </a:cubicBezTo>
                  <a:cubicBezTo>
                    <a:pt x="11163" y="521"/>
                    <a:pt x="11483" y="362"/>
                    <a:pt x="10760" y="194"/>
                  </a:cubicBezTo>
                  <a:cubicBezTo>
                    <a:pt x="10031" y="35"/>
                    <a:pt x="9309" y="278"/>
                    <a:pt x="9309" y="278"/>
                  </a:cubicBezTo>
                  <a:close/>
                </a:path>
              </a:pathLst>
            </a:custGeom>
            <a:solidFill>
              <a:srgbClr val="231F20"/>
            </a:solidFill>
            <a:ln w="7575" cap="flat">
              <a:noFill/>
              <a:prstDash val="solid"/>
              <a:round/>
            </a:ln>
          </p:spPr>
          <p:txBody>
            <a:bodyPr rtlCol="0" anchor="ctr"/>
            <a:lstStyle/>
            <a:p>
              <a:endParaRPr lang="en-GB"/>
            </a:p>
          </p:txBody>
        </p:sp>
        <p:sp>
          <p:nvSpPr>
            <p:cNvPr id="495" name="Freeform: Shape 494">
              <a:extLst>
                <a:ext uri="{FF2B5EF4-FFF2-40B4-BE49-F238E27FC236}">
                  <a16:creationId xmlns:a16="http://schemas.microsoft.com/office/drawing/2014/main" id="{D53CFFF6-C2BE-49B4-BAFA-0AC60222D013}"/>
                </a:ext>
              </a:extLst>
            </p:cNvPr>
            <p:cNvSpPr/>
            <p:nvPr/>
          </p:nvSpPr>
          <p:spPr>
            <a:xfrm>
              <a:off x="7141160" y="3685869"/>
              <a:ext cx="17107" cy="26260"/>
            </a:xfrm>
            <a:custGeom>
              <a:avLst/>
              <a:gdLst>
                <a:gd name="connsiteX0" fmla="*/ 15254 w 17107"/>
                <a:gd name="connsiteY0" fmla="*/ 149 h 26260"/>
                <a:gd name="connsiteX1" fmla="*/ 530 w 17107"/>
                <a:gd name="connsiteY1" fmla="*/ 13345 h 26260"/>
                <a:gd name="connsiteX2" fmla="*/ 127 w 17107"/>
                <a:gd name="connsiteY2" fmla="*/ 25971 h 26260"/>
                <a:gd name="connsiteX3" fmla="*/ 690 w 17107"/>
                <a:gd name="connsiteY3" fmla="*/ 26382 h 26260"/>
                <a:gd name="connsiteX4" fmla="*/ 16698 w 17107"/>
                <a:gd name="connsiteY4" fmla="*/ 12699 h 26260"/>
                <a:gd name="connsiteX5" fmla="*/ 17185 w 17107"/>
                <a:gd name="connsiteY5" fmla="*/ 9324 h 26260"/>
                <a:gd name="connsiteX6" fmla="*/ 16303 w 17107"/>
                <a:gd name="connsiteY6" fmla="*/ 393 h 26260"/>
                <a:gd name="connsiteX7" fmla="*/ 15254 w 17107"/>
                <a:gd name="connsiteY7" fmla="*/ 149 h 2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7" h="26260">
                  <a:moveTo>
                    <a:pt x="15254" y="149"/>
                  </a:moveTo>
                  <a:lnTo>
                    <a:pt x="530" y="13345"/>
                  </a:lnTo>
                  <a:lnTo>
                    <a:pt x="127" y="25971"/>
                  </a:lnTo>
                  <a:cubicBezTo>
                    <a:pt x="127" y="25971"/>
                    <a:pt x="51" y="26541"/>
                    <a:pt x="690" y="26382"/>
                  </a:cubicBezTo>
                  <a:cubicBezTo>
                    <a:pt x="1336" y="26214"/>
                    <a:pt x="16698" y="12699"/>
                    <a:pt x="16698" y="12699"/>
                  </a:cubicBezTo>
                  <a:cubicBezTo>
                    <a:pt x="16698" y="12699"/>
                    <a:pt x="17420" y="12061"/>
                    <a:pt x="17185" y="9324"/>
                  </a:cubicBezTo>
                  <a:cubicBezTo>
                    <a:pt x="16941" y="6588"/>
                    <a:pt x="16303" y="393"/>
                    <a:pt x="16303" y="393"/>
                  </a:cubicBezTo>
                  <a:lnTo>
                    <a:pt x="15254" y="149"/>
                  </a:lnTo>
                  <a:close/>
                </a:path>
              </a:pathLst>
            </a:custGeom>
            <a:solidFill>
              <a:srgbClr val="231F20"/>
            </a:solidFill>
            <a:ln w="7575" cap="flat">
              <a:noFill/>
              <a:prstDash val="solid"/>
              <a:round/>
            </a:ln>
          </p:spPr>
          <p:txBody>
            <a:bodyPr rtlCol="0" anchor="ctr"/>
            <a:lstStyle/>
            <a:p>
              <a:endParaRPr lang="en-GB"/>
            </a:p>
          </p:txBody>
        </p:sp>
        <p:sp>
          <p:nvSpPr>
            <p:cNvPr id="496" name="Freeform: Shape 495">
              <a:extLst>
                <a:ext uri="{FF2B5EF4-FFF2-40B4-BE49-F238E27FC236}">
                  <a16:creationId xmlns:a16="http://schemas.microsoft.com/office/drawing/2014/main" id="{3454366D-5189-4823-A862-77CD200AA3AD}"/>
                </a:ext>
              </a:extLst>
            </p:cNvPr>
            <p:cNvSpPr/>
            <p:nvPr/>
          </p:nvSpPr>
          <p:spPr>
            <a:xfrm>
              <a:off x="7141163" y="3708759"/>
              <a:ext cx="18820" cy="24384"/>
            </a:xfrm>
            <a:custGeom>
              <a:avLst/>
              <a:gdLst>
                <a:gd name="connsiteX0" fmla="*/ 125 w 18820"/>
                <a:gd name="connsiteY0" fmla="*/ 15002 h 24384"/>
                <a:gd name="connsiteX1" fmla="*/ 16855 w 18820"/>
                <a:gd name="connsiteY1" fmla="*/ 438 h 24384"/>
                <a:gd name="connsiteX2" fmla="*/ 18307 w 18820"/>
                <a:gd name="connsiteY2" fmla="*/ 925 h 24384"/>
                <a:gd name="connsiteX3" fmla="*/ 18946 w 18820"/>
                <a:gd name="connsiteY3" fmla="*/ 10814 h 24384"/>
                <a:gd name="connsiteX4" fmla="*/ 17980 w 18820"/>
                <a:gd name="connsiteY4" fmla="*/ 12669 h 24384"/>
                <a:gd name="connsiteX5" fmla="*/ 3340 w 18820"/>
                <a:gd name="connsiteY5" fmla="*/ 24170 h 24384"/>
                <a:gd name="connsiteX6" fmla="*/ 1653 w 18820"/>
                <a:gd name="connsiteY6" fmla="*/ 24094 h 24384"/>
                <a:gd name="connsiteX7" fmla="*/ 125 w 18820"/>
                <a:gd name="connsiteY7" fmla="*/ 14995 h 24384"/>
                <a:gd name="connsiteX8" fmla="*/ 125 w 18820"/>
                <a:gd name="connsiteY8" fmla="*/ 15002 h 24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20" h="24384">
                  <a:moveTo>
                    <a:pt x="125" y="15002"/>
                  </a:moveTo>
                  <a:lnTo>
                    <a:pt x="16855" y="438"/>
                  </a:lnTo>
                  <a:cubicBezTo>
                    <a:pt x="16855" y="438"/>
                    <a:pt x="18147" y="-444"/>
                    <a:pt x="18307" y="925"/>
                  </a:cubicBezTo>
                  <a:cubicBezTo>
                    <a:pt x="18467" y="2285"/>
                    <a:pt x="18946" y="10814"/>
                    <a:pt x="18946" y="10814"/>
                  </a:cubicBezTo>
                  <a:cubicBezTo>
                    <a:pt x="18946" y="10814"/>
                    <a:pt x="18702" y="12182"/>
                    <a:pt x="17980" y="12669"/>
                  </a:cubicBezTo>
                  <a:cubicBezTo>
                    <a:pt x="17258" y="13148"/>
                    <a:pt x="3340" y="24170"/>
                    <a:pt x="3340" y="24170"/>
                  </a:cubicBezTo>
                  <a:cubicBezTo>
                    <a:pt x="3340" y="24170"/>
                    <a:pt x="1896" y="25059"/>
                    <a:pt x="1653" y="24094"/>
                  </a:cubicBezTo>
                  <a:cubicBezTo>
                    <a:pt x="1417" y="23128"/>
                    <a:pt x="125" y="14995"/>
                    <a:pt x="125" y="14995"/>
                  </a:cubicBezTo>
                  <a:lnTo>
                    <a:pt x="125" y="15002"/>
                  </a:lnTo>
                  <a:close/>
                </a:path>
              </a:pathLst>
            </a:custGeom>
            <a:solidFill>
              <a:srgbClr val="231F20"/>
            </a:solidFill>
            <a:ln w="7575" cap="flat">
              <a:noFill/>
              <a:prstDash val="solid"/>
              <a:round/>
            </a:ln>
          </p:spPr>
          <p:txBody>
            <a:bodyPr rtlCol="0" anchor="ctr"/>
            <a:lstStyle/>
            <a:p>
              <a:endParaRPr lang="en-GB"/>
            </a:p>
          </p:txBody>
        </p:sp>
        <p:sp>
          <p:nvSpPr>
            <p:cNvPr id="497" name="Freeform: Shape 496">
              <a:extLst>
                <a:ext uri="{FF2B5EF4-FFF2-40B4-BE49-F238E27FC236}">
                  <a16:creationId xmlns:a16="http://schemas.microsoft.com/office/drawing/2014/main" id="{4DEDBC8C-3021-4994-ACF0-1110AF276C93}"/>
                </a:ext>
              </a:extLst>
            </p:cNvPr>
            <p:cNvSpPr/>
            <p:nvPr/>
          </p:nvSpPr>
          <p:spPr>
            <a:xfrm>
              <a:off x="7145914" y="3729824"/>
              <a:ext cx="15924" cy="21832"/>
            </a:xfrm>
            <a:custGeom>
              <a:avLst/>
              <a:gdLst>
                <a:gd name="connsiteX0" fmla="*/ 202 w 15924"/>
                <a:gd name="connsiteY0" fmla="*/ 12203 h 21832"/>
                <a:gd name="connsiteX1" fmla="*/ 13717 w 15924"/>
                <a:gd name="connsiteY1" fmla="*/ 383 h 21832"/>
                <a:gd name="connsiteX2" fmla="*/ 15732 w 15924"/>
                <a:gd name="connsiteY2" fmla="*/ 3196 h 21832"/>
                <a:gd name="connsiteX3" fmla="*/ 16051 w 15924"/>
                <a:gd name="connsiteY3" fmla="*/ 10037 h 21832"/>
                <a:gd name="connsiteX4" fmla="*/ 14842 w 15924"/>
                <a:gd name="connsiteY4" fmla="*/ 11800 h 21832"/>
                <a:gd name="connsiteX5" fmla="*/ 4147 w 15924"/>
                <a:gd name="connsiteY5" fmla="*/ 21294 h 21832"/>
                <a:gd name="connsiteX6" fmla="*/ 1973 w 15924"/>
                <a:gd name="connsiteY6" fmla="*/ 21135 h 21832"/>
                <a:gd name="connsiteX7" fmla="*/ 126 w 15924"/>
                <a:gd name="connsiteY7" fmla="*/ 14134 h 21832"/>
                <a:gd name="connsiteX8" fmla="*/ 202 w 15924"/>
                <a:gd name="connsiteY8" fmla="*/ 12203 h 2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24" h="21832">
                  <a:moveTo>
                    <a:pt x="202" y="12203"/>
                  </a:moveTo>
                  <a:lnTo>
                    <a:pt x="13717" y="383"/>
                  </a:lnTo>
                  <a:cubicBezTo>
                    <a:pt x="13717" y="383"/>
                    <a:pt x="15648" y="-993"/>
                    <a:pt x="15732" y="3196"/>
                  </a:cubicBezTo>
                  <a:cubicBezTo>
                    <a:pt x="15808" y="7376"/>
                    <a:pt x="16051" y="10037"/>
                    <a:pt x="16051" y="10037"/>
                  </a:cubicBezTo>
                  <a:cubicBezTo>
                    <a:pt x="16051" y="10037"/>
                    <a:pt x="16051" y="10835"/>
                    <a:pt x="14842" y="11800"/>
                  </a:cubicBezTo>
                  <a:cubicBezTo>
                    <a:pt x="13634" y="12766"/>
                    <a:pt x="4147" y="21294"/>
                    <a:pt x="4147" y="21294"/>
                  </a:cubicBezTo>
                  <a:cubicBezTo>
                    <a:pt x="4147" y="21294"/>
                    <a:pt x="2452" y="22982"/>
                    <a:pt x="1973" y="21135"/>
                  </a:cubicBezTo>
                  <a:cubicBezTo>
                    <a:pt x="1487" y="19280"/>
                    <a:pt x="126" y="14134"/>
                    <a:pt x="126" y="14134"/>
                  </a:cubicBezTo>
                  <a:lnTo>
                    <a:pt x="202" y="12203"/>
                  </a:lnTo>
                  <a:close/>
                </a:path>
              </a:pathLst>
            </a:custGeom>
            <a:solidFill>
              <a:srgbClr val="231F20"/>
            </a:solidFill>
            <a:ln w="7575" cap="flat">
              <a:noFill/>
              <a:prstDash val="solid"/>
              <a:round/>
            </a:ln>
          </p:spPr>
          <p:txBody>
            <a:bodyPr rtlCol="0" anchor="ctr"/>
            <a:lstStyle/>
            <a:p>
              <a:endParaRPr lang="en-GB"/>
            </a:p>
          </p:txBody>
        </p:sp>
        <p:sp>
          <p:nvSpPr>
            <p:cNvPr id="498" name="Freeform: Shape 497">
              <a:extLst>
                <a:ext uri="{FF2B5EF4-FFF2-40B4-BE49-F238E27FC236}">
                  <a16:creationId xmlns:a16="http://schemas.microsoft.com/office/drawing/2014/main" id="{29E71E8F-ACB5-426A-96C2-2C98FA8A8BE7}"/>
                </a:ext>
              </a:extLst>
            </p:cNvPr>
            <p:cNvSpPr/>
            <p:nvPr/>
          </p:nvSpPr>
          <p:spPr>
            <a:xfrm>
              <a:off x="7151490" y="3752161"/>
              <a:ext cx="11633" cy="15924"/>
            </a:xfrm>
            <a:custGeom>
              <a:avLst/>
              <a:gdLst>
                <a:gd name="connsiteX0" fmla="*/ 10955 w 11633"/>
                <a:gd name="connsiteY0" fmla="*/ 411 h 15924"/>
                <a:gd name="connsiteX1" fmla="*/ 11761 w 11633"/>
                <a:gd name="connsiteY1" fmla="*/ 9745 h 15924"/>
                <a:gd name="connsiteX2" fmla="*/ 4525 w 11633"/>
                <a:gd name="connsiteY2" fmla="*/ 16100 h 15924"/>
                <a:gd name="connsiteX3" fmla="*/ 260 w 11633"/>
                <a:gd name="connsiteY3" fmla="*/ 7814 h 15924"/>
                <a:gd name="connsiteX4" fmla="*/ 663 w 11633"/>
                <a:gd name="connsiteY4" fmla="*/ 6203 h 15924"/>
                <a:gd name="connsiteX5" fmla="*/ 9990 w 11633"/>
                <a:gd name="connsiteY5" fmla="*/ 175 h 15924"/>
                <a:gd name="connsiteX6" fmla="*/ 10955 w 11633"/>
                <a:gd name="connsiteY6" fmla="*/ 411 h 15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33" h="15924">
                  <a:moveTo>
                    <a:pt x="10955" y="411"/>
                  </a:moveTo>
                  <a:lnTo>
                    <a:pt x="11761" y="9745"/>
                  </a:lnTo>
                  <a:lnTo>
                    <a:pt x="4525" y="16100"/>
                  </a:lnTo>
                  <a:lnTo>
                    <a:pt x="260" y="7814"/>
                  </a:lnTo>
                  <a:cubicBezTo>
                    <a:pt x="260" y="7814"/>
                    <a:pt x="-226" y="6530"/>
                    <a:pt x="663" y="6203"/>
                  </a:cubicBezTo>
                  <a:cubicBezTo>
                    <a:pt x="1545" y="5883"/>
                    <a:pt x="9990" y="175"/>
                    <a:pt x="9990" y="175"/>
                  </a:cubicBezTo>
                  <a:lnTo>
                    <a:pt x="10955" y="411"/>
                  </a:lnTo>
                  <a:close/>
                </a:path>
              </a:pathLst>
            </a:custGeom>
            <a:solidFill>
              <a:srgbClr val="231F20"/>
            </a:solidFill>
            <a:ln w="7575" cap="flat">
              <a:noFill/>
              <a:prstDash val="solid"/>
              <a:round/>
            </a:ln>
          </p:spPr>
          <p:txBody>
            <a:bodyPr rtlCol="0" anchor="ctr"/>
            <a:lstStyle/>
            <a:p>
              <a:endParaRPr lang="en-GB"/>
            </a:p>
          </p:txBody>
        </p:sp>
        <p:sp>
          <p:nvSpPr>
            <p:cNvPr id="499" name="Freeform: Shape 498">
              <a:extLst>
                <a:ext uri="{FF2B5EF4-FFF2-40B4-BE49-F238E27FC236}">
                  <a16:creationId xmlns:a16="http://schemas.microsoft.com/office/drawing/2014/main" id="{B73886FD-F8E1-400C-9064-D7475E7110A5}"/>
                </a:ext>
              </a:extLst>
            </p:cNvPr>
            <p:cNvSpPr/>
            <p:nvPr/>
          </p:nvSpPr>
          <p:spPr>
            <a:xfrm>
              <a:off x="7162880" y="3666972"/>
              <a:ext cx="12967" cy="14875"/>
            </a:xfrm>
            <a:custGeom>
              <a:avLst/>
              <a:gdLst>
                <a:gd name="connsiteX0" fmla="*/ 1820 w 12967"/>
                <a:gd name="connsiteY0" fmla="*/ 139 h 14875"/>
                <a:gd name="connsiteX1" fmla="*/ 10029 w 12967"/>
                <a:gd name="connsiteY1" fmla="*/ 8417 h 14875"/>
                <a:gd name="connsiteX2" fmla="*/ 13085 w 12967"/>
                <a:gd name="connsiteY2" fmla="*/ 14293 h 14875"/>
                <a:gd name="connsiteX3" fmla="*/ 12523 w 12967"/>
                <a:gd name="connsiteY3" fmla="*/ 15015 h 14875"/>
                <a:gd name="connsiteX4" fmla="*/ 9870 w 12967"/>
                <a:gd name="connsiteY4" fmla="*/ 13084 h 14875"/>
                <a:gd name="connsiteX5" fmla="*/ 3994 w 12967"/>
                <a:gd name="connsiteY5" fmla="*/ 8904 h 14875"/>
                <a:gd name="connsiteX6" fmla="*/ 619 w 12967"/>
                <a:gd name="connsiteY6" fmla="*/ 7619 h 14875"/>
                <a:gd name="connsiteX7" fmla="*/ 216 w 12967"/>
                <a:gd name="connsiteY7" fmla="*/ 7535 h 14875"/>
                <a:gd name="connsiteX8" fmla="*/ 132 w 12967"/>
                <a:gd name="connsiteY8" fmla="*/ 618 h 14875"/>
                <a:gd name="connsiteX9" fmla="*/ 938 w 12967"/>
                <a:gd name="connsiteY9" fmla="*/ 215 h 14875"/>
                <a:gd name="connsiteX10" fmla="*/ 1820 w 12967"/>
                <a:gd name="connsiteY10" fmla="*/ 139 h 1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7" h="14875">
                  <a:moveTo>
                    <a:pt x="1820" y="139"/>
                  </a:moveTo>
                  <a:cubicBezTo>
                    <a:pt x="1820" y="139"/>
                    <a:pt x="7377" y="3833"/>
                    <a:pt x="10029" y="8417"/>
                  </a:cubicBezTo>
                  <a:cubicBezTo>
                    <a:pt x="12682" y="13008"/>
                    <a:pt x="13085" y="14293"/>
                    <a:pt x="13085" y="14293"/>
                  </a:cubicBezTo>
                  <a:cubicBezTo>
                    <a:pt x="13085" y="14293"/>
                    <a:pt x="13245" y="15015"/>
                    <a:pt x="12523" y="15015"/>
                  </a:cubicBezTo>
                  <a:cubicBezTo>
                    <a:pt x="11801" y="15015"/>
                    <a:pt x="10835" y="13487"/>
                    <a:pt x="9870" y="13084"/>
                  </a:cubicBezTo>
                  <a:cubicBezTo>
                    <a:pt x="8904" y="12689"/>
                    <a:pt x="5446" y="9466"/>
                    <a:pt x="3994" y="8904"/>
                  </a:cubicBezTo>
                  <a:cubicBezTo>
                    <a:pt x="2542" y="8341"/>
                    <a:pt x="619" y="7619"/>
                    <a:pt x="619" y="7619"/>
                  </a:cubicBezTo>
                  <a:lnTo>
                    <a:pt x="216" y="7535"/>
                  </a:lnTo>
                  <a:lnTo>
                    <a:pt x="132" y="618"/>
                  </a:lnTo>
                  <a:cubicBezTo>
                    <a:pt x="132" y="618"/>
                    <a:pt x="459" y="215"/>
                    <a:pt x="938" y="215"/>
                  </a:cubicBezTo>
                  <a:cubicBezTo>
                    <a:pt x="1417" y="215"/>
                    <a:pt x="1820" y="139"/>
                    <a:pt x="1820" y="139"/>
                  </a:cubicBezTo>
                  <a:close/>
                </a:path>
              </a:pathLst>
            </a:custGeom>
            <a:solidFill>
              <a:srgbClr val="231F20"/>
            </a:solidFill>
            <a:ln w="7575" cap="flat">
              <a:noFill/>
              <a:prstDash val="solid"/>
              <a:round/>
            </a:ln>
          </p:spPr>
          <p:txBody>
            <a:bodyPr rtlCol="0" anchor="ctr"/>
            <a:lstStyle/>
            <a:p>
              <a:endParaRPr lang="en-GB"/>
            </a:p>
          </p:txBody>
        </p:sp>
        <p:sp>
          <p:nvSpPr>
            <p:cNvPr id="500" name="Freeform: Shape 499">
              <a:extLst>
                <a:ext uri="{FF2B5EF4-FFF2-40B4-BE49-F238E27FC236}">
                  <a16:creationId xmlns:a16="http://schemas.microsoft.com/office/drawing/2014/main" id="{8A94E9E2-EF78-4DAC-B9C8-371A80B7C9F5}"/>
                </a:ext>
              </a:extLst>
            </p:cNvPr>
            <p:cNvSpPr/>
            <p:nvPr/>
          </p:nvSpPr>
          <p:spPr>
            <a:xfrm>
              <a:off x="7164087" y="3685147"/>
              <a:ext cx="19659" cy="20995"/>
            </a:xfrm>
            <a:custGeom>
              <a:avLst/>
              <a:gdLst>
                <a:gd name="connsiteX0" fmla="*/ 1504 w 19659"/>
                <a:gd name="connsiteY0" fmla="*/ 148 h 20995"/>
                <a:gd name="connsiteX1" fmla="*/ 11561 w 19659"/>
                <a:gd name="connsiteY1" fmla="*/ 5454 h 20995"/>
                <a:gd name="connsiteX2" fmla="*/ 13332 w 19659"/>
                <a:gd name="connsiteY2" fmla="*/ 5781 h 20995"/>
                <a:gd name="connsiteX3" fmla="*/ 15255 w 19659"/>
                <a:gd name="connsiteY3" fmla="*/ 6906 h 20995"/>
                <a:gd name="connsiteX4" fmla="*/ 16867 w 19659"/>
                <a:gd name="connsiteY4" fmla="*/ 9802 h 20995"/>
                <a:gd name="connsiteX5" fmla="*/ 18721 w 19659"/>
                <a:gd name="connsiteY5" fmla="*/ 15275 h 20995"/>
                <a:gd name="connsiteX6" fmla="*/ 18881 w 19659"/>
                <a:gd name="connsiteY6" fmla="*/ 18574 h 20995"/>
                <a:gd name="connsiteX7" fmla="*/ 19679 w 19659"/>
                <a:gd name="connsiteY7" fmla="*/ 20102 h 20995"/>
                <a:gd name="connsiteX8" fmla="*/ 18881 w 19659"/>
                <a:gd name="connsiteY8" fmla="*/ 21143 h 20995"/>
                <a:gd name="connsiteX9" fmla="*/ 1261 w 19659"/>
                <a:gd name="connsiteY9" fmla="*/ 12059 h 20995"/>
                <a:gd name="connsiteX10" fmla="*/ 782 w 19659"/>
                <a:gd name="connsiteY10" fmla="*/ 9961 h 20995"/>
                <a:gd name="connsiteX11" fmla="*/ 372 w 19659"/>
                <a:gd name="connsiteY11" fmla="*/ 1995 h 20995"/>
                <a:gd name="connsiteX12" fmla="*/ 296 w 19659"/>
                <a:gd name="connsiteY12" fmla="*/ 148 h 20995"/>
                <a:gd name="connsiteX13" fmla="*/ 1504 w 19659"/>
                <a:gd name="connsiteY13" fmla="*/ 148 h 2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59" h="20995">
                  <a:moveTo>
                    <a:pt x="1504" y="148"/>
                  </a:moveTo>
                  <a:lnTo>
                    <a:pt x="11561" y="5454"/>
                  </a:lnTo>
                  <a:cubicBezTo>
                    <a:pt x="11561" y="5454"/>
                    <a:pt x="12207" y="5454"/>
                    <a:pt x="13332" y="5781"/>
                  </a:cubicBezTo>
                  <a:cubicBezTo>
                    <a:pt x="14457" y="6100"/>
                    <a:pt x="14138" y="4899"/>
                    <a:pt x="15255" y="6906"/>
                  </a:cubicBezTo>
                  <a:cubicBezTo>
                    <a:pt x="16388" y="8920"/>
                    <a:pt x="15901" y="7392"/>
                    <a:pt x="16867" y="9802"/>
                  </a:cubicBezTo>
                  <a:cubicBezTo>
                    <a:pt x="17832" y="12219"/>
                    <a:pt x="18721" y="13260"/>
                    <a:pt x="18721" y="15275"/>
                  </a:cubicBezTo>
                  <a:cubicBezTo>
                    <a:pt x="18721" y="17289"/>
                    <a:pt x="18151" y="18011"/>
                    <a:pt x="18881" y="18574"/>
                  </a:cubicBezTo>
                  <a:cubicBezTo>
                    <a:pt x="19603" y="19136"/>
                    <a:pt x="20006" y="19455"/>
                    <a:pt x="19679" y="20102"/>
                  </a:cubicBezTo>
                  <a:cubicBezTo>
                    <a:pt x="19360" y="20748"/>
                    <a:pt x="19603" y="21067"/>
                    <a:pt x="18881" y="21143"/>
                  </a:cubicBezTo>
                  <a:cubicBezTo>
                    <a:pt x="18151" y="21227"/>
                    <a:pt x="1261" y="12059"/>
                    <a:pt x="1261" y="12059"/>
                  </a:cubicBezTo>
                  <a:cubicBezTo>
                    <a:pt x="1261" y="12059"/>
                    <a:pt x="782" y="12698"/>
                    <a:pt x="782" y="9961"/>
                  </a:cubicBezTo>
                  <a:cubicBezTo>
                    <a:pt x="782" y="7225"/>
                    <a:pt x="372" y="1995"/>
                    <a:pt x="372" y="1995"/>
                  </a:cubicBezTo>
                  <a:cubicBezTo>
                    <a:pt x="372" y="1995"/>
                    <a:pt x="-107" y="148"/>
                    <a:pt x="296" y="148"/>
                  </a:cubicBezTo>
                  <a:lnTo>
                    <a:pt x="1504" y="148"/>
                  </a:lnTo>
                  <a:close/>
                </a:path>
              </a:pathLst>
            </a:custGeom>
            <a:solidFill>
              <a:srgbClr val="231F20"/>
            </a:solidFill>
            <a:ln w="7575" cap="flat">
              <a:noFill/>
              <a:prstDash val="solid"/>
              <a:round/>
            </a:ln>
          </p:spPr>
          <p:txBody>
            <a:bodyPr rtlCol="0" anchor="ctr"/>
            <a:lstStyle/>
            <a:p>
              <a:endParaRPr lang="en-GB"/>
            </a:p>
          </p:txBody>
        </p:sp>
        <p:sp>
          <p:nvSpPr>
            <p:cNvPr id="501" name="Freeform: Shape 500">
              <a:extLst>
                <a:ext uri="{FF2B5EF4-FFF2-40B4-BE49-F238E27FC236}">
                  <a16:creationId xmlns:a16="http://schemas.microsoft.com/office/drawing/2014/main" id="{D2110A97-2E28-4701-9FDF-67D4689E6B10}"/>
                </a:ext>
              </a:extLst>
            </p:cNvPr>
            <p:cNvSpPr/>
            <p:nvPr/>
          </p:nvSpPr>
          <p:spPr>
            <a:xfrm>
              <a:off x="7165367" y="3706872"/>
              <a:ext cx="20522" cy="22309"/>
            </a:xfrm>
            <a:custGeom>
              <a:avLst/>
              <a:gdLst>
                <a:gd name="connsiteX0" fmla="*/ 2643 w 20522"/>
                <a:gd name="connsiteY0" fmla="*/ 720 h 22309"/>
                <a:gd name="connsiteX1" fmla="*/ 18651 w 20522"/>
                <a:gd name="connsiteY1" fmla="*/ 9005 h 22309"/>
                <a:gd name="connsiteX2" fmla="*/ 20095 w 20522"/>
                <a:gd name="connsiteY2" fmla="*/ 9727 h 22309"/>
                <a:gd name="connsiteX3" fmla="*/ 20658 w 20522"/>
                <a:gd name="connsiteY3" fmla="*/ 21312 h 22309"/>
                <a:gd name="connsiteX4" fmla="*/ 18248 w 20522"/>
                <a:gd name="connsiteY4" fmla="*/ 22034 h 22309"/>
                <a:gd name="connsiteX5" fmla="*/ 1996 w 20522"/>
                <a:gd name="connsiteY5" fmla="*/ 11096 h 22309"/>
                <a:gd name="connsiteX6" fmla="*/ 955 w 20522"/>
                <a:gd name="connsiteY6" fmla="*/ 9165 h 22309"/>
                <a:gd name="connsiteX7" fmla="*/ 225 w 20522"/>
                <a:gd name="connsiteY7" fmla="*/ 1518 h 22309"/>
                <a:gd name="connsiteX8" fmla="*/ 469 w 20522"/>
                <a:gd name="connsiteY8" fmla="*/ 477 h 22309"/>
                <a:gd name="connsiteX9" fmla="*/ 2240 w 20522"/>
                <a:gd name="connsiteY9" fmla="*/ 157 h 22309"/>
                <a:gd name="connsiteX10" fmla="*/ 2643 w 20522"/>
                <a:gd name="connsiteY10" fmla="*/ 720 h 2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22" h="22309">
                  <a:moveTo>
                    <a:pt x="2643" y="720"/>
                  </a:moveTo>
                  <a:lnTo>
                    <a:pt x="18651" y="9005"/>
                  </a:lnTo>
                  <a:cubicBezTo>
                    <a:pt x="18651" y="9005"/>
                    <a:pt x="20019" y="8678"/>
                    <a:pt x="20095" y="9727"/>
                  </a:cubicBezTo>
                  <a:cubicBezTo>
                    <a:pt x="20179" y="10776"/>
                    <a:pt x="20658" y="21312"/>
                    <a:pt x="20658" y="21312"/>
                  </a:cubicBezTo>
                  <a:cubicBezTo>
                    <a:pt x="20658" y="21312"/>
                    <a:pt x="20095" y="23326"/>
                    <a:pt x="18248" y="22034"/>
                  </a:cubicBezTo>
                  <a:cubicBezTo>
                    <a:pt x="16393" y="20749"/>
                    <a:pt x="1996" y="11096"/>
                    <a:pt x="1996" y="11096"/>
                  </a:cubicBezTo>
                  <a:cubicBezTo>
                    <a:pt x="1996" y="11096"/>
                    <a:pt x="871" y="10374"/>
                    <a:pt x="955" y="9165"/>
                  </a:cubicBezTo>
                  <a:cubicBezTo>
                    <a:pt x="1031" y="7956"/>
                    <a:pt x="225" y="1518"/>
                    <a:pt x="225" y="1518"/>
                  </a:cubicBezTo>
                  <a:cubicBezTo>
                    <a:pt x="225" y="1518"/>
                    <a:pt x="-94" y="796"/>
                    <a:pt x="469" y="477"/>
                  </a:cubicBezTo>
                  <a:cubicBezTo>
                    <a:pt x="1031" y="157"/>
                    <a:pt x="2240" y="157"/>
                    <a:pt x="2240" y="157"/>
                  </a:cubicBezTo>
                  <a:lnTo>
                    <a:pt x="2643" y="720"/>
                  </a:lnTo>
                  <a:close/>
                </a:path>
              </a:pathLst>
            </a:custGeom>
            <a:solidFill>
              <a:srgbClr val="231F20"/>
            </a:solidFill>
            <a:ln w="7575" cap="flat">
              <a:noFill/>
              <a:prstDash val="solid"/>
              <a:round/>
            </a:ln>
          </p:spPr>
          <p:txBody>
            <a:bodyPr rtlCol="0" anchor="ctr"/>
            <a:lstStyle/>
            <a:p>
              <a:endParaRPr lang="en-GB"/>
            </a:p>
          </p:txBody>
        </p:sp>
        <p:sp>
          <p:nvSpPr>
            <p:cNvPr id="502" name="Freeform: Shape 501">
              <a:extLst>
                <a:ext uri="{FF2B5EF4-FFF2-40B4-BE49-F238E27FC236}">
                  <a16:creationId xmlns:a16="http://schemas.microsoft.com/office/drawing/2014/main" id="{C0A174A1-73C9-479B-922A-A8635E04E02A}"/>
                </a:ext>
              </a:extLst>
            </p:cNvPr>
            <p:cNvSpPr/>
            <p:nvPr/>
          </p:nvSpPr>
          <p:spPr>
            <a:xfrm>
              <a:off x="7167359" y="3728916"/>
              <a:ext cx="18719" cy="20355"/>
            </a:xfrm>
            <a:custGeom>
              <a:avLst/>
              <a:gdLst>
                <a:gd name="connsiteX0" fmla="*/ 894 w 18719"/>
                <a:gd name="connsiteY0" fmla="*/ 166 h 20355"/>
                <a:gd name="connsiteX1" fmla="*/ 16500 w 18719"/>
                <a:gd name="connsiteY1" fmla="*/ 7965 h 20355"/>
                <a:gd name="connsiteX2" fmla="*/ 18826 w 18719"/>
                <a:gd name="connsiteY2" fmla="*/ 10945 h 20355"/>
                <a:gd name="connsiteX3" fmla="*/ 18431 w 18719"/>
                <a:gd name="connsiteY3" fmla="*/ 17702 h 20355"/>
                <a:gd name="connsiteX4" fmla="*/ 17138 w 18719"/>
                <a:gd name="connsiteY4" fmla="*/ 20515 h 20355"/>
                <a:gd name="connsiteX5" fmla="*/ 12790 w 18719"/>
                <a:gd name="connsiteY5" fmla="*/ 19230 h 20355"/>
                <a:gd name="connsiteX6" fmla="*/ 1206 w 18719"/>
                <a:gd name="connsiteY6" fmla="*/ 11743 h 20355"/>
                <a:gd name="connsiteX7" fmla="*/ 165 w 18719"/>
                <a:gd name="connsiteY7" fmla="*/ 10139 h 20355"/>
                <a:gd name="connsiteX8" fmla="*/ 165 w 18719"/>
                <a:gd name="connsiteY8" fmla="*/ 1048 h 20355"/>
                <a:gd name="connsiteX9" fmla="*/ 894 w 18719"/>
                <a:gd name="connsiteY9" fmla="*/ 166 h 2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19" h="20355">
                  <a:moveTo>
                    <a:pt x="894" y="166"/>
                  </a:moveTo>
                  <a:cubicBezTo>
                    <a:pt x="894" y="166"/>
                    <a:pt x="14888" y="6597"/>
                    <a:pt x="16500" y="7965"/>
                  </a:cubicBezTo>
                  <a:cubicBezTo>
                    <a:pt x="18104" y="9333"/>
                    <a:pt x="18750" y="9090"/>
                    <a:pt x="18826" y="10945"/>
                  </a:cubicBezTo>
                  <a:cubicBezTo>
                    <a:pt x="18909" y="12792"/>
                    <a:pt x="18826" y="15528"/>
                    <a:pt x="18431" y="17702"/>
                  </a:cubicBezTo>
                  <a:cubicBezTo>
                    <a:pt x="18020" y="19869"/>
                    <a:pt x="18590" y="20599"/>
                    <a:pt x="17138" y="20515"/>
                  </a:cubicBezTo>
                  <a:cubicBezTo>
                    <a:pt x="15694" y="20439"/>
                    <a:pt x="14485" y="20279"/>
                    <a:pt x="12790" y="19230"/>
                  </a:cubicBezTo>
                  <a:cubicBezTo>
                    <a:pt x="11103" y="18181"/>
                    <a:pt x="1206" y="11743"/>
                    <a:pt x="1206" y="11743"/>
                  </a:cubicBezTo>
                  <a:cubicBezTo>
                    <a:pt x="1206" y="11743"/>
                    <a:pt x="-71" y="10542"/>
                    <a:pt x="165" y="10139"/>
                  </a:cubicBezTo>
                  <a:cubicBezTo>
                    <a:pt x="408" y="9736"/>
                    <a:pt x="165" y="1048"/>
                    <a:pt x="165" y="1048"/>
                  </a:cubicBezTo>
                  <a:lnTo>
                    <a:pt x="894" y="166"/>
                  </a:lnTo>
                  <a:close/>
                </a:path>
              </a:pathLst>
            </a:custGeom>
            <a:solidFill>
              <a:srgbClr val="231F20"/>
            </a:solidFill>
            <a:ln w="7575" cap="flat">
              <a:noFill/>
              <a:prstDash val="solid"/>
              <a:round/>
            </a:ln>
          </p:spPr>
          <p:txBody>
            <a:bodyPr rtlCol="0" anchor="ctr"/>
            <a:lstStyle/>
            <a:p>
              <a:endParaRPr lang="en-GB"/>
            </a:p>
          </p:txBody>
        </p:sp>
        <p:sp>
          <p:nvSpPr>
            <p:cNvPr id="503" name="Freeform: Shape 502">
              <a:extLst>
                <a:ext uri="{FF2B5EF4-FFF2-40B4-BE49-F238E27FC236}">
                  <a16:creationId xmlns:a16="http://schemas.microsoft.com/office/drawing/2014/main" id="{6DFA65B6-70AC-4A4B-A608-7D2BA9AC8BFB}"/>
                </a:ext>
              </a:extLst>
            </p:cNvPr>
            <p:cNvSpPr/>
            <p:nvPr/>
          </p:nvSpPr>
          <p:spPr>
            <a:xfrm>
              <a:off x="7168415" y="3751010"/>
              <a:ext cx="14298" cy="19196"/>
            </a:xfrm>
            <a:custGeom>
              <a:avLst/>
              <a:gdLst>
                <a:gd name="connsiteX0" fmla="*/ 5865 w 14298"/>
                <a:gd name="connsiteY0" fmla="*/ 3173 h 19196"/>
                <a:gd name="connsiteX1" fmla="*/ 12859 w 14298"/>
                <a:gd name="connsiteY1" fmla="*/ 8646 h 19196"/>
                <a:gd name="connsiteX2" fmla="*/ 14310 w 14298"/>
                <a:gd name="connsiteY2" fmla="*/ 11945 h 19196"/>
                <a:gd name="connsiteX3" fmla="*/ 13102 w 14298"/>
                <a:gd name="connsiteY3" fmla="*/ 18535 h 19196"/>
                <a:gd name="connsiteX4" fmla="*/ 10289 w 14298"/>
                <a:gd name="connsiteY4" fmla="*/ 18459 h 19196"/>
                <a:gd name="connsiteX5" fmla="*/ 1685 w 14298"/>
                <a:gd name="connsiteY5" fmla="*/ 11778 h 19196"/>
                <a:gd name="connsiteX6" fmla="*/ 233 w 14298"/>
                <a:gd name="connsiteY6" fmla="*/ 9611 h 19196"/>
                <a:gd name="connsiteX7" fmla="*/ 149 w 14298"/>
                <a:gd name="connsiteY7" fmla="*/ 2367 h 19196"/>
                <a:gd name="connsiteX8" fmla="*/ 2239 w 14298"/>
                <a:gd name="connsiteY8" fmla="*/ 680 h 19196"/>
                <a:gd name="connsiteX9" fmla="*/ 5865 w 14298"/>
                <a:gd name="connsiteY9" fmla="*/ 3173 h 1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98" h="19196">
                  <a:moveTo>
                    <a:pt x="5865" y="3173"/>
                  </a:moveTo>
                  <a:lnTo>
                    <a:pt x="12859" y="8646"/>
                  </a:lnTo>
                  <a:cubicBezTo>
                    <a:pt x="12859" y="8646"/>
                    <a:pt x="14956" y="8722"/>
                    <a:pt x="14310" y="11945"/>
                  </a:cubicBezTo>
                  <a:cubicBezTo>
                    <a:pt x="13664" y="15160"/>
                    <a:pt x="13102" y="18535"/>
                    <a:pt x="13102" y="18535"/>
                  </a:cubicBezTo>
                  <a:cubicBezTo>
                    <a:pt x="13102" y="18535"/>
                    <a:pt x="12942" y="20466"/>
                    <a:pt x="10289" y="18459"/>
                  </a:cubicBezTo>
                  <a:cubicBezTo>
                    <a:pt x="7636" y="16445"/>
                    <a:pt x="1685" y="11778"/>
                    <a:pt x="1685" y="11778"/>
                  </a:cubicBezTo>
                  <a:cubicBezTo>
                    <a:pt x="1685" y="11778"/>
                    <a:pt x="73" y="11139"/>
                    <a:pt x="233" y="9611"/>
                  </a:cubicBezTo>
                  <a:cubicBezTo>
                    <a:pt x="392" y="8076"/>
                    <a:pt x="149" y="2367"/>
                    <a:pt x="149" y="2367"/>
                  </a:cubicBezTo>
                  <a:cubicBezTo>
                    <a:pt x="149" y="2367"/>
                    <a:pt x="-170" y="-1091"/>
                    <a:pt x="2239" y="680"/>
                  </a:cubicBezTo>
                  <a:cubicBezTo>
                    <a:pt x="4657" y="2451"/>
                    <a:pt x="5865" y="3173"/>
                    <a:pt x="5865" y="3173"/>
                  </a:cubicBezTo>
                  <a:close/>
                </a:path>
              </a:pathLst>
            </a:custGeom>
            <a:solidFill>
              <a:srgbClr val="231F20"/>
            </a:solidFill>
            <a:ln w="7575" cap="flat">
              <a:noFill/>
              <a:prstDash val="solid"/>
              <a:round/>
            </a:ln>
          </p:spPr>
          <p:txBody>
            <a:bodyPr rtlCol="0" anchor="ctr"/>
            <a:lstStyle/>
            <a:p>
              <a:endParaRPr lang="en-GB"/>
            </a:p>
          </p:txBody>
        </p:sp>
        <p:sp>
          <p:nvSpPr>
            <p:cNvPr id="504" name="Freeform: Shape 503">
              <a:extLst>
                <a:ext uri="{FF2B5EF4-FFF2-40B4-BE49-F238E27FC236}">
                  <a16:creationId xmlns:a16="http://schemas.microsoft.com/office/drawing/2014/main" id="{BAEF4B35-8909-41C0-BA79-D32BEBE42696}"/>
                </a:ext>
              </a:extLst>
            </p:cNvPr>
            <p:cNvSpPr/>
            <p:nvPr/>
          </p:nvSpPr>
          <p:spPr>
            <a:xfrm>
              <a:off x="7182763" y="3670517"/>
              <a:ext cx="24326" cy="22639"/>
            </a:xfrm>
            <a:custGeom>
              <a:avLst/>
              <a:gdLst>
                <a:gd name="connsiteX0" fmla="*/ 2624 w 24326"/>
                <a:gd name="connsiteY0" fmla="*/ 8661 h 22639"/>
                <a:gd name="connsiteX1" fmla="*/ 17424 w 24326"/>
                <a:gd name="connsiteY1" fmla="*/ 854 h 22639"/>
                <a:gd name="connsiteX2" fmla="*/ 19521 w 24326"/>
                <a:gd name="connsiteY2" fmla="*/ 535 h 22639"/>
                <a:gd name="connsiteX3" fmla="*/ 23862 w 24326"/>
                <a:gd name="connsiteY3" fmla="*/ 11154 h 22639"/>
                <a:gd name="connsiteX4" fmla="*/ 23299 w 24326"/>
                <a:gd name="connsiteY4" fmla="*/ 14772 h 22639"/>
                <a:gd name="connsiteX5" fmla="*/ 10506 w 24326"/>
                <a:gd name="connsiteY5" fmla="*/ 20245 h 22639"/>
                <a:gd name="connsiteX6" fmla="*/ 8256 w 24326"/>
                <a:gd name="connsiteY6" fmla="*/ 20967 h 22639"/>
                <a:gd name="connsiteX7" fmla="*/ 4554 w 24326"/>
                <a:gd name="connsiteY7" fmla="*/ 21530 h 22639"/>
                <a:gd name="connsiteX8" fmla="*/ 1012 w 24326"/>
                <a:gd name="connsiteY8" fmla="*/ 12195 h 22639"/>
                <a:gd name="connsiteX9" fmla="*/ 290 w 24326"/>
                <a:gd name="connsiteY9" fmla="*/ 9702 h 22639"/>
                <a:gd name="connsiteX10" fmla="*/ 2624 w 24326"/>
                <a:gd name="connsiteY10" fmla="*/ 8661 h 2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26" h="22639">
                  <a:moveTo>
                    <a:pt x="2624" y="8661"/>
                  </a:moveTo>
                  <a:lnTo>
                    <a:pt x="17424" y="854"/>
                  </a:lnTo>
                  <a:cubicBezTo>
                    <a:pt x="17424" y="854"/>
                    <a:pt x="18556" y="-507"/>
                    <a:pt x="19521" y="535"/>
                  </a:cubicBezTo>
                  <a:cubicBezTo>
                    <a:pt x="20487" y="1576"/>
                    <a:pt x="23862" y="11154"/>
                    <a:pt x="23862" y="11154"/>
                  </a:cubicBezTo>
                  <a:cubicBezTo>
                    <a:pt x="23862" y="11154"/>
                    <a:pt x="25549" y="14126"/>
                    <a:pt x="23299" y="14772"/>
                  </a:cubicBezTo>
                  <a:cubicBezTo>
                    <a:pt x="21049" y="15418"/>
                    <a:pt x="10506" y="20245"/>
                    <a:pt x="10506" y="20245"/>
                  </a:cubicBezTo>
                  <a:cubicBezTo>
                    <a:pt x="10506" y="20245"/>
                    <a:pt x="9222" y="20002"/>
                    <a:pt x="8256" y="20967"/>
                  </a:cubicBezTo>
                  <a:cubicBezTo>
                    <a:pt x="7291" y="21933"/>
                    <a:pt x="5277" y="24190"/>
                    <a:pt x="4554" y="21530"/>
                  </a:cubicBezTo>
                  <a:cubicBezTo>
                    <a:pt x="3832" y="18877"/>
                    <a:pt x="1658" y="12362"/>
                    <a:pt x="1012" y="12195"/>
                  </a:cubicBezTo>
                  <a:cubicBezTo>
                    <a:pt x="374" y="12036"/>
                    <a:pt x="-113" y="9869"/>
                    <a:pt x="290" y="9702"/>
                  </a:cubicBezTo>
                  <a:cubicBezTo>
                    <a:pt x="693" y="9542"/>
                    <a:pt x="2624" y="8661"/>
                    <a:pt x="2624" y="8661"/>
                  </a:cubicBezTo>
                  <a:close/>
                </a:path>
              </a:pathLst>
            </a:custGeom>
            <a:solidFill>
              <a:srgbClr val="231F20"/>
            </a:solidFill>
            <a:ln w="7575" cap="flat">
              <a:noFill/>
              <a:prstDash val="solid"/>
              <a:round/>
            </a:ln>
          </p:spPr>
          <p:txBody>
            <a:bodyPr rtlCol="0" anchor="ctr"/>
            <a:lstStyle/>
            <a:p>
              <a:endParaRPr lang="en-GB"/>
            </a:p>
          </p:txBody>
        </p:sp>
        <p:sp>
          <p:nvSpPr>
            <p:cNvPr id="505" name="Freeform: Shape 504">
              <a:extLst>
                <a:ext uri="{FF2B5EF4-FFF2-40B4-BE49-F238E27FC236}">
                  <a16:creationId xmlns:a16="http://schemas.microsoft.com/office/drawing/2014/main" id="{BA600590-6AEE-45F1-BD07-51885C2FF13E}"/>
                </a:ext>
              </a:extLst>
            </p:cNvPr>
            <p:cNvSpPr/>
            <p:nvPr/>
          </p:nvSpPr>
          <p:spPr>
            <a:xfrm>
              <a:off x="7189838" y="3694884"/>
              <a:ext cx="24031" cy="19230"/>
            </a:xfrm>
            <a:custGeom>
              <a:avLst/>
              <a:gdLst>
                <a:gd name="connsiteX0" fmla="*/ 2553 w 24031"/>
                <a:gd name="connsiteY0" fmla="*/ 5785 h 19230"/>
                <a:gd name="connsiteX1" fmla="*/ 8505 w 24031"/>
                <a:gd name="connsiteY1" fmla="*/ 3049 h 19230"/>
                <a:gd name="connsiteX2" fmla="*/ 13096 w 24031"/>
                <a:gd name="connsiteY2" fmla="*/ 2083 h 19230"/>
                <a:gd name="connsiteX3" fmla="*/ 15346 w 24031"/>
                <a:gd name="connsiteY3" fmla="*/ 2000 h 19230"/>
                <a:gd name="connsiteX4" fmla="*/ 16714 w 24031"/>
                <a:gd name="connsiteY4" fmla="*/ 631 h 19230"/>
                <a:gd name="connsiteX5" fmla="*/ 19846 w 24031"/>
                <a:gd name="connsiteY5" fmla="*/ 153 h 19230"/>
                <a:gd name="connsiteX6" fmla="*/ 22263 w 24031"/>
                <a:gd name="connsiteY6" fmla="*/ 1597 h 19230"/>
                <a:gd name="connsiteX7" fmla="*/ 23715 w 24031"/>
                <a:gd name="connsiteY7" fmla="*/ 9563 h 19230"/>
                <a:gd name="connsiteX8" fmla="*/ 24110 w 24031"/>
                <a:gd name="connsiteY8" fmla="*/ 13265 h 19230"/>
                <a:gd name="connsiteX9" fmla="*/ 21374 w 24031"/>
                <a:gd name="connsiteY9" fmla="*/ 15112 h 19230"/>
                <a:gd name="connsiteX10" fmla="*/ 15019 w 24031"/>
                <a:gd name="connsiteY10" fmla="*/ 16161 h 19230"/>
                <a:gd name="connsiteX11" fmla="*/ 9949 w 24031"/>
                <a:gd name="connsiteY11" fmla="*/ 17210 h 19230"/>
                <a:gd name="connsiteX12" fmla="*/ 7060 w 24031"/>
                <a:gd name="connsiteY12" fmla="*/ 17446 h 19230"/>
                <a:gd name="connsiteX13" fmla="*/ 4970 w 24031"/>
                <a:gd name="connsiteY13" fmla="*/ 18008 h 19230"/>
                <a:gd name="connsiteX14" fmla="*/ 3199 w 24031"/>
                <a:gd name="connsiteY14" fmla="*/ 19376 h 19230"/>
                <a:gd name="connsiteX15" fmla="*/ 1511 w 24031"/>
                <a:gd name="connsiteY15" fmla="*/ 18495 h 19230"/>
                <a:gd name="connsiteX16" fmla="*/ 1025 w 24031"/>
                <a:gd name="connsiteY16" fmla="*/ 14390 h 19230"/>
                <a:gd name="connsiteX17" fmla="*/ 941 w 24031"/>
                <a:gd name="connsiteY17" fmla="*/ 10688 h 19230"/>
                <a:gd name="connsiteX18" fmla="*/ 219 w 24031"/>
                <a:gd name="connsiteY18" fmla="*/ 8278 h 19230"/>
                <a:gd name="connsiteX19" fmla="*/ 706 w 24031"/>
                <a:gd name="connsiteY19" fmla="*/ 6667 h 19230"/>
                <a:gd name="connsiteX20" fmla="*/ 2553 w 24031"/>
                <a:gd name="connsiteY20" fmla="*/ 5785 h 1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31" h="19230">
                  <a:moveTo>
                    <a:pt x="2553" y="5785"/>
                  </a:moveTo>
                  <a:cubicBezTo>
                    <a:pt x="2553" y="5785"/>
                    <a:pt x="5449" y="3687"/>
                    <a:pt x="8505" y="3049"/>
                  </a:cubicBezTo>
                  <a:cubicBezTo>
                    <a:pt x="11560" y="2403"/>
                    <a:pt x="11484" y="1924"/>
                    <a:pt x="13096" y="2083"/>
                  </a:cubicBezTo>
                  <a:cubicBezTo>
                    <a:pt x="14700" y="2243"/>
                    <a:pt x="14456" y="2562"/>
                    <a:pt x="15346" y="2000"/>
                  </a:cubicBezTo>
                  <a:cubicBezTo>
                    <a:pt x="16228" y="1437"/>
                    <a:pt x="15346" y="958"/>
                    <a:pt x="16714" y="631"/>
                  </a:cubicBezTo>
                  <a:cubicBezTo>
                    <a:pt x="18082" y="312"/>
                    <a:pt x="18804" y="153"/>
                    <a:pt x="19846" y="153"/>
                  </a:cubicBezTo>
                  <a:cubicBezTo>
                    <a:pt x="20895" y="153"/>
                    <a:pt x="22020" y="69"/>
                    <a:pt x="22263" y="1597"/>
                  </a:cubicBezTo>
                  <a:cubicBezTo>
                    <a:pt x="22506" y="3132"/>
                    <a:pt x="23548" y="7473"/>
                    <a:pt x="23715" y="9563"/>
                  </a:cubicBezTo>
                  <a:cubicBezTo>
                    <a:pt x="23875" y="11653"/>
                    <a:pt x="24353" y="12376"/>
                    <a:pt x="24110" y="13265"/>
                  </a:cubicBezTo>
                  <a:cubicBezTo>
                    <a:pt x="23875" y="14147"/>
                    <a:pt x="22423" y="15112"/>
                    <a:pt x="21374" y="15112"/>
                  </a:cubicBezTo>
                  <a:cubicBezTo>
                    <a:pt x="20332" y="15112"/>
                    <a:pt x="16311" y="15918"/>
                    <a:pt x="15019" y="16161"/>
                  </a:cubicBezTo>
                  <a:cubicBezTo>
                    <a:pt x="13734" y="16404"/>
                    <a:pt x="10998" y="17126"/>
                    <a:pt x="9949" y="17210"/>
                  </a:cubicBezTo>
                  <a:cubicBezTo>
                    <a:pt x="8907" y="17286"/>
                    <a:pt x="8345" y="17126"/>
                    <a:pt x="7060" y="17446"/>
                  </a:cubicBezTo>
                  <a:cubicBezTo>
                    <a:pt x="5768" y="17765"/>
                    <a:pt x="5365" y="17370"/>
                    <a:pt x="4970" y="18008"/>
                  </a:cubicBezTo>
                  <a:cubicBezTo>
                    <a:pt x="4559" y="18654"/>
                    <a:pt x="4240" y="19460"/>
                    <a:pt x="3199" y="19376"/>
                  </a:cubicBezTo>
                  <a:cubicBezTo>
                    <a:pt x="2150" y="19300"/>
                    <a:pt x="1671" y="19141"/>
                    <a:pt x="1511" y="18495"/>
                  </a:cubicBezTo>
                  <a:cubicBezTo>
                    <a:pt x="1344" y="17848"/>
                    <a:pt x="1184" y="16404"/>
                    <a:pt x="1025" y="14390"/>
                  </a:cubicBezTo>
                  <a:cubicBezTo>
                    <a:pt x="865" y="12376"/>
                    <a:pt x="1025" y="11980"/>
                    <a:pt x="941" y="10688"/>
                  </a:cubicBezTo>
                  <a:cubicBezTo>
                    <a:pt x="865" y="9403"/>
                    <a:pt x="379" y="8522"/>
                    <a:pt x="219" y="8278"/>
                  </a:cubicBezTo>
                  <a:cubicBezTo>
                    <a:pt x="59" y="8035"/>
                    <a:pt x="135" y="7146"/>
                    <a:pt x="706" y="6667"/>
                  </a:cubicBezTo>
                  <a:cubicBezTo>
                    <a:pt x="1268" y="6180"/>
                    <a:pt x="2553" y="5785"/>
                    <a:pt x="2553" y="5785"/>
                  </a:cubicBezTo>
                  <a:close/>
                </a:path>
              </a:pathLst>
            </a:custGeom>
            <a:solidFill>
              <a:srgbClr val="231F20"/>
            </a:solidFill>
            <a:ln w="7575" cap="flat">
              <a:noFill/>
              <a:prstDash val="solid"/>
              <a:round/>
            </a:ln>
          </p:spPr>
          <p:txBody>
            <a:bodyPr rtlCol="0" anchor="ctr"/>
            <a:lstStyle/>
            <a:p>
              <a:endParaRPr lang="en-GB"/>
            </a:p>
          </p:txBody>
        </p:sp>
        <p:sp>
          <p:nvSpPr>
            <p:cNvPr id="506" name="Freeform: Shape 505">
              <a:extLst>
                <a:ext uri="{FF2B5EF4-FFF2-40B4-BE49-F238E27FC236}">
                  <a16:creationId xmlns:a16="http://schemas.microsoft.com/office/drawing/2014/main" id="{3A3E8F57-9CEA-4B8C-9F6B-1863447F9508}"/>
                </a:ext>
              </a:extLst>
            </p:cNvPr>
            <p:cNvSpPr/>
            <p:nvPr/>
          </p:nvSpPr>
          <p:spPr>
            <a:xfrm>
              <a:off x="7192140" y="3717550"/>
              <a:ext cx="23836" cy="15538"/>
            </a:xfrm>
            <a:custGeom>
              <a:avLst/>
              <a:gdLst>
                <a:gd name="connsiteX0" fmla="*/ 2661 w 23836"/>
                <a:gd name="connsiteY0" fmla="*/ 3879 h 15538"/>
                <a:gd name="connsiteX1" fmla="*/ 7891 w 23836"/>
                <a:gd name="connsiteY1" fmla="*/ 2670 h 15538"/>
                <a:gd name="connsiteX2" fmla="*/ 11350 w 23836"/>
                <a:gd name="connsiteY2" fmla="*/ 1781 h 15538"/>
                <a:gd name="connsiteX3" fmla="*/ 14413 w 23836"/>
                <a:gd name="connsiteY3" fmla="*/ 1621 h 15538"/>
                <a:gd name="connsiteX4" fmla="*/ 16176 w 23836"/>
                <a:gd name="connsiteY4" fmla="*/ 1705 h 15538"/>
                <a:gd name="connsiteX5" fmla="*/ 19559 w 23836"/>
                <a:gd name="connsiteY5" fmla="*/ 420 h 15538"/>
                <a:gd name="connsiteX6" fmla="*/ 21969 w 23836"/>
                <a:gd name="connsiteY6" fmla="*/ 580 h 15538"/>
                <a:gd name="connsiteX7" fmla="*/ 23261 w 23836"/>
                <a:gd name="connsiteY7" fmla="*/ 2511 h 15538"/>
                <a:gd name="connsiteX8" fmla="*/ 23983 w 23836"/>
                <a:gd name="connsiteY8" fmla="*/ 12484 h 15538"/>
                <a:gd name="connsiteX9" fmla="*/ 22371 w 23836"/>
                <a:gd name="connsiteY9" fmla="*/ 15060 h 15538"/>
                <a:gd name="connsiteX10" fmla="*/ 7009 w 23836"/>
                <a:gd name="connsiteY10" fmla="*/ 15623 h 15538"/>
                <a:gd name="connsiteX11" fmla="*/ 4919 w 23836"/>
                <a:gd name="connsiteY11" fmla="*/ 15220 h 15538"/>
                <a:gd name="connsiteX12" fmla="*/ 2828 w 23836"/>
                <a:gd name="connsiteY12" fmla="*/ 15699 h 15538"/>
                <a:gd name="connsiteX13" fmla="*/ 2099 w 23836"/>
                <a:gd name="connsiteY13" fmla="*/ 15623 h 15538"/>
                <a:gd name="connsiteX14" fmla="*/ 1377 w 23836"/>
                <a:gd name="connsiteY14" fmla="*/ 15463 h 15538"/>
                <a:gd name="connsiteX15" fmla="*/ 252 w 23836"/>
                <a:gd name="connsiteY15" fmla="*/ 13928 h 15538"/>
                <a:gd name="connsiteX16" fmla="*/ 252 w 23836"/>
                <a:gd name="connsiteY16" fmla="*/ 5726 h 15538"/>
                <a:gd name="connsiteX17" fmla="*/ 890 w 23836"/>
                <a:gd name="connsiteY17" fmla="*/ 4441 h 15538"/>
                <a:gd name="connsiteX18" fmla="*/ 2661 w 23836"/>
                <a:gd name="connsiteY18" fmla="*/ 3879 h 15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36" h="15538">
                  <a:moveTo>
                    <a:pt x="2661" y="3879"/>
                  </a:moveTo>
                  <a:cubicBezTo>
                    <a:pt x="2661" y="3879"/>
                    <a:pt x="6363" y="2746"/>
                    <a:pt x="7891" y="2670"/>
                  </a:cubicBezTo>
                  <a:cubicBezTo>
                    <a:pt x="9419" y="2587"/>
                    <a:pt x="9822" y="1948"/>
                    <a:pt x="11350" y="1781"/>
                  </a:cubicBezTo>
                  <a:cubicBezTo>
                    <a:pt x="12877" y="1621"/>
                    <a:pt x="13280" y="1462"/>
                    <a:pt x="14413" y="1621"/>
                  </a:cubicBezTo>
                  <a:cubicBezTo>
                    <a:pt x="15538" y="1781"/>
                    <a:pt x="15135" y="1865"/>
                    <a:pt x="16176" y="1705"/>
                  </a:cubicBezTo>
                  <a:cubicBezTo>
                    <a:pt x="17225" y="1545"/>
                    <a:pt x="18594" y="580"/>
                    <a:pt x="19559" y="420"/>
                  </a:cubicBezTo>
                  <a:cubicBezTo>
                    <a:pt x="20524" y="261"/>
                    <a:pt x="20844" y="-150"/>
                    <a:pt x="21969" y="580"/>
                  </a:cubicBezTo>
                  <a:cubicBezTo>
                    <a:pt x="23094" y="1302"/>
                    <a:pt x="23177" y="2024"/>
                    <a:pt x="23261" y="2511"/>
                  </a:cubicBezTo>
                  <a:cubicBezTo>
                    <a:pt x="23337" y="2990"/>
                    <a:pt x="23983" y="12484"/>
                    <a:pt x="23983" y="12484"/>
                  </a:cubicBezTo>
                  <a:cubicBezTo>
                    <a:pt x="23983" y="12484"/>
                    <a:pt x="23496" y="14893"/>
                    <a:pt x="22371" y="15060"/>
                  </a:cubicBezTo>
                  <a:cubicBezTo>
                    <a:pt x="21247" y="15220"/>
                    <a:pt x="7009" y="15623"/>
                    <a:pt x="7009" y="15623"/>
                  </a:cubicBezTo>
                  <a:cubicBezTo>
                    <a:pt x="7009" y="15623"/>
                    <a:pt x="5801" y="14734"/>
                    <a:pt x="4919" y="15220"/>
                  </a:cubicBezTo>
                  <a:cubicBezTo>
                    <a:pt x="4029" y="15699"/>
                    <a:pt x="3383" y="15699"/>
                    <a:pt x="2828" y="15699"/>
                  </a:cubicBezTo>
                  <a:cubicBezTo>
                    <a:pt x="2258" y="15699"/>
                    <a:pt x="2099" y="15623"/>
                    <a:pt x="2099" y="15623"/>
                  </a:cubicBezTo>
                  <a:cubicBezTo>
                    <a:pt x="2099" y="15623"/>
                    <a:pt x="1696" y="15699"/>
                    <a:pt x="1377" y="15463"/>
                  </a:cubicBezTo>
                  <a:cubicBezTo>
                    <a:pt x="1057" y="15220"/>
                    <a:pt x="252" y="15859"/>
                    <a:pt x="252" y="13928"/>
                  </a:cubicBezTo>
                  <a:lnTo>
                    <a:pt x="252" y="5726"/>
                  </a:lnTo>
                  <a:cubicBezTo>
                    <a:pt x="252" y="5726"/>
                    <a:pt x="-235" y="4761"/>
                    <a:pt x="890" y="4441"/>
                  </a:cubicBezTo>
                  <a:cubicBezTo>
                    <a:pt x="2023" y="4115"/>
                    <a:pt x="2661" y="3879"/>
                    <a:pt x="2661" y="3879"/>
                  </a:cubicBezTo>
                  <a:close/>
                </a:path>
              </a:pathLst>
            </a:custGeom>
            <a:solidFill>
              <a:srgbClr val="231F20"/>
            </a:solidFill>
            <a:ln w="7575" cap="flat">
              <a:noFill/>
              <a:prstDash val="solid"/>
              <a:round/>
            </a:ln>
          </p:spPr>
          <p:txBody>
            <a:bodyPr rtlCol="0" anchor="ctr"/>
            <a:lstStyle/>
            <a:p>
              <a:endParaRPr lang="en-GB"/>
            </a:p>
          </p:txBody>
        </p:sp>
        <p:sp>
          <p:nvSpPr>
            <p:cNvPr id="508" name="Freeform: Shape 507">
              <a:extLst>
                <a:ext uri="{FF2B5EF4-FFF2-40B4-BE49-F238E27FC236}">
                  <a16:creationId xmlns:a16="http://schemas.microsoft.com/office/drawing/2014/main" id="{FA470973-A597-4F00-A5BD-7EBB59223594}"/>
                </a:ext>
              </a:extLst>
            </p:cNvPr>
            <p:cNvSpPr/>
            <p:nvPr/>
          </p:nvSpPr>
          <p:spPr>
            <a:xfrm>
              <a:off x="7191034" y="3740590"/>
              <a:ext cx="25267" cy="15678"/>
            </a:xfrm>
            <a:custGeom>
              <a:avLst/>
              <a:gdLst>
                <a:gd name="connsiteX0" fmla="*/ 2407 w 25267"/>
                <a:gd name="connsiteY0" fmla="*/ 475 h 15678"/>
                <a:gd name="connsiteX1" fmla="*/ 14956 w 25267"/>
                <a:gd name="connsiteY1" fmla="*/ 232 h 15678"/>
                <a:gd name="connsiteX2" fmla="*/ 18172 w 25267"/>
                <a:gd name="connsiteY2" fmla="*/ 399 h 15678"/>
                <a:gd name="connsiteX3" fmla="*/ 19456 w 25267"/>
                <a:gd name="connsiteY3" fmla="*/ 962 h 15678"/>
                <a:gd name="connsiteX4" fmla="*/ 21068 w 25267"/>
                <a:gd name="connsiteY4" fmla="*/ 559 h 15678"/>
                <a:gd name="connsiteX5" fmla="*/ 23964 w 25267"/>
                <a:gd name="connsiteY5" fmla="*/ 399 h 15678"/>
                <a:gd name="connsiteX6" fmla="*/ 25408 w 25267"/>
                <a:gd name="connsiteY6" fmla="*/ 2489 h 15678"/>
                <a:gd name="connsiteX7" fmla="*/ 24283 w 25267"/>
                <a:gd name="connsiteY7" fmla="*/ 9323 h 15678"/>
                <a:gd name="connsiteX8" fmla="*/ 22755 w 25267"/>
                <a:gd name="connsiteY8" fmla="*/ 14234 h 15678"/>
                <a:gd name="connsiteX9" fmla="*/ 22915 w 25267"/>
                <a:gd name="connsiteY9" fmla="*/ 15518 h 15678"/>
                <a:gd name="connsiteX10" fmla="*/ 20749 w 25267"/>
                <a:gd name="connsiteY10" fmla="*/ 15845 h 15678"/>
                <a:gd name="connsiteX11" fmla="*/ 15678 w 25267"/>
                <a:gd name="connsiteY11" fmla="*/ 14796 h 15678"/>
                <a:gd name="connsiteX12" fmla="*/ 12136 w 25267"/>
                <a:gd name="connsiteY12" fmla="*/ 14157 h 15678"/>
                <a:gd name="connsiteX13" fmla="*/ 9240 w 25267"/>
                <a:gd name="connsiteY13" fmla="*/ 13755 h 15678"/>
                <a:gd name="connsiteX14" fmla="*/ 5143 w 25267"/>
                <a:gd name="connsiteY14" fmla="*/ 13511 h 15678"/>
                <a:gd name="connsiteX15" fmla="*/ 2163 w 25267"/>
                <a:gd name="connsiteY15" fmla="*/ 13192 h 15678"/>
                <a:gd name="connsiteX16" fmla="*/ 795 w 25267"/>
                <a:gd name="connsiteY16" fmla="*/ 12227 h 15678"/>
                <a:gd name="connsiteX17" fmla="*/ 316 w 25267"/>
                <a:gd name="connsiteY17" fmla="*/ 10691 h 15678"/>
                <a:gd name="connsiteX18" fmla="*/ 233 w 25267"/>
                <a:gd name="connsiteY18" fmla="*/ 6670 h 15678"/>
                <a:gd name="connsiteX19" fmla="*/ 476 w 25267"/>
                <a:gd name="connsiteY19" fmla="*/ 1927 h 15678"/>
                <a:gd name="connsiteX20" fmla="*/ 1122 w 25267"/>
                <a:gd name="connsiteY20" fmla="*/ 642 h 15678"/>
                <a:gd name="connsiteX21" fmla="*/ 2407 w 25267"/>
                <a:gd name="connsiteY21" fmla="*/ 475 h 15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267" h="15678">
                  <a:moveTo>
                    <a:pt x="2407" y="475"/>
                  </a:moveTo>
                  <a:cubicBezTo>
                    <a:pt x="2407" y="475"/>
                    <a:pt x="13345" y="72"/>
                    <a:pt x="14956" y="232"/>
                  </a:cubicBezTo>
                  <a:cubicBezTo>
                    <a:pt x="16560" y="399"/>
                    <a:pt x="17693" y="399"/>
                    <a:pt x="18172" y="399"/>
                  </a:cubicBezTo>
                  <a:cubicBezTo>
                    <a:pt x="18658" y="399"/>
                    <a:pt x="18575" y="878"/>
                    <a:pt x="19456" y="962"/>
                  </a:cubicBezTo>
                  <a:cubicBezTo>
                    <a:pt x="20346" y="1038"/>
                    <a:pt x="20665" y="802"/>
                    <a:pt x="21068" y="559"/>
                  </a:cubicBezTo>
                  <a:cubicBezTo>
                    <a:pt x="21471" y="315"/>
                    <a:pt x="23318" y="-87"/>
                    <a:pt x="23964" y="399"/>
                  </a:cubicBezTo>
                  <a:cubicBezTo>
                    <a:pt x="24610" y="878"/>
                    <a:pt x="25492" y="642"/>
                    <a:pt x="25408" y="2489"/>
                  </a:cubicBezTo>
                  <a:cubicBezTo>
                    <a:pt x="25332" y="4344"/>
                    <a:pt x="24610" y="6837"/>
                    <a:pt x="24283" y="9323"/>
                  </a:cubicBezTo>
                  <a:cubicBezTo>
                    <a:pt x="23964" y="11816"/>
                    <a:pt x="22755" y="13587"/>
                    <a:pt x="22755" y="14234"/>
                  </a:cubicBezTo>
                  <a:cubicBezTo>
                    <a:pt x="22755" y="14880"/>
                    <a:pt x="22915" y="15518"/>
                    <a:pt x="22915" y="15518"/>
                  </a:cubicBezTo>
                  <a:cubicBezTo>
                    <a:pt x="22915" y="15518"/>
                    <a:pt x="21714" y="15761"/>
                    <a:pt x="20749" y="15845"/>
                  </a:cubicBezTo>
                  <a:cubicBezTo>
                    <a:pt x="19783" y="15921"/>
                    <a:pt x="16241" y="14880"/>
                    <a:pt x="15678" y="14796"/>
                  </a:cubicBezTo>
                  <a:cubicBezTo>
                    <a:pt x="15116" y="14720"/>
                    <a:pt x="13748" y="14393"/>
                    <a:pt x="12136" y="14157"/>
                  </a:cubicBezTo>
                  <a:cubicBezTo>
                    <a:pt x="10532" y="13914"/>
                    <a:pt x="11414" y="13914"/>
                    <a:pt x="9240" y="13755"/>
                  </a:cubicBezTo>
                  <a:cubicBezTo>
                    <a:pt x="7074" y="13587"/>
                    <a:pt x="6352" y="13511"/>
                    <a:pt x="5143" y="13511"/>
                  </a:cubicBezTo>
                  <a:cubicBezTo>
                    <a:pt x="3934" y="13511"/>
                    <a:pt x="3129" y="13914"/>
                    <a:pt x="2163" y="13192"/>
                  </a:cubicBezTo>
                  <a:cubicBezTo>
                    <a:pt x="1198" y="12462"/>
                    <a:pt x="1198" y="12865"/>
                    <a:pt x="795" y="12227"/>
                  </a:cubicBezTo>
                  <a:cubicBezTo>
                    <a:pt x="392" y="11581"/>
                    <a:pt x="476" y="12060"/>
                    <a:pt x="316" y="10691"/>
                  </a:cubicBezTo>
                  <a:cubicBezTo>
                    <a:pt x="157" y="9323"/>
                    <a:pt x="73" y="7233"/>
                    <a:pt x="233" y="6670"/>
                  </a:cubicBezTo>
                  <a:cubicBezTo>
                    <a:pt x="392" y="6108"/>
                    <a:pt x="233" y="2330"/>
                    <a:pt x="476" y="1927"/>
                  </a:cubicBezTo>
                  <a:cubicBezTo>
                    <a:pt x="711" y="1524"/>
                    <a:pt x="552" y="802"/>
                    <a:pt x="1122" y="642"/>
                  </a:cubicBezTo>
                  <a:cubicBezTo>
                    <a:pt x="1684" y="475"/>
                    <a:pt x="2407" y="475"/>
                    <a:pt x="2407" y="475"/>
                  </a:cubicBezTo>
                  <a:close/>
                </a:path>
              </a:pathLst>
            </a:custGeom>
            <a:solidFill>
              <a:srgbClr val="231F20"/>
            </a:solidFill>
            <a:ln w="7575" cap="flat">
              <a:noFill/>
              <a:prstDash val="solid"/>
              <a:round/>
            </a:ln>
          </p:spPr>
          <p:txBody>
            <a:bodyPr rtlCol="0" anchor="ctr"/>
            <a:lstStyle/>
            <a:p>
              <a:endParaRPr lang="en-GB"/>
            </a:p>
          </p:txBody>
        </p:sp>
        <p:sp>
          <p:nvSpPr>
            <p:cNvPr id="509" name="Freeform: Shape 508">
              <a:extLst>
                <a:ext uri="{FF2B5EF4-FFF2-40B4-BE49-F238E27FC236}">
                  <a16:creationId xmlns:a16="http://schemas.microsoft.com/office/drawing/2014/main" id="{0EF7C5B2-7A70-4D89-A4C4-49A9264FB9B2}"/>
                </a:ext>
              </a:extLst>
            </p:cNvPr>
            <p:cNvSpPr/>
            <p:nvPr/>
          </p:nvSpPr>
          <p:spPr>
            <a:xfrm>
              <a:off x="7185779" y="3762217"/>
              <a:ext cx="26191" cy="23820"/>
            </a:xfrm>
            <a:custGeom>
              <a:avLst/>
              <a:gdLst>
                <a:gd name="connsiteX0" fmla="*/ 5082 w 26191"/>
                <a:gd name="connsiteY0" fmla="*/ 584 h 23820"/>
                <a:gd name="connsiteX1" fmla="*/ 19806 w 26191"/>
                <a:gd name="connsiteY1" fmla="*/ 4118 h 23820"/>
                <a:gd name="connsiteX2" fmla="*/ 23911 w 26191"/>
                <a:gd name="connsiteY2" fmla="*/ 5570 h 23820"/>
                <a:gd name="connsiteX3" fmla="*/ 26320 w 26191"/>
                <a:gd name="connsiteY3" fmla="*/ 7820 h 23820"/>
                <a:gd name="connsiteX4" fmla="*/ 24792 w 26191"/>
                <a:gd name="connsiteY4" fmla="*/ 17238 h 23820"/>
                <a:gd name="connsiteX5" fmla="*/ 23751 w 26191"/>
                <a:gd name="connsiteY5" fmla="*/ 22225 h 23820"/>
                <a:gd name="connsiteX6" fmla="*/ 20612 w 26191"/>
                <a:gd name="connsiteY6" fmla="*/ 23753 h 23820"/>
                <a:gd name="connsiteX7" fmla="*/ 1867 w 26191"/>
                <a:gd name="connsiteY7" fmla="*/ 13536 h 23820"/>
                <a:gd name="connsiteX8" fmla="*/ 179 w 26191"/>
                <a:gd name="connsiteY8" fmla="*/ 12084 h 23820"/>
                <a:gd name="connsiteX9" fmla="*/ 1304 w 26191"/>
                <a:gd name="connsiteY9" fmla="*/ 7182 h 23820"/>
                <a:gd name="connsiteX10" fmla="*/ 2672 w 26191"/>
                <a:gd name="connsiteY10" fmla="*/ 2917 h 23820"/>
                <a:gd name="connsiteX11" fmla="*/ 2992 w 26191"/>
                <a:gd name="connsiteY11" fmla="*/ 181 h 23820"/>
                <a:gd name="connsiteX12" fmla="*/ 5082 w 26191"/>
                <a:gd name="connsiteY12" fmla="*/ 584 h 2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1" h="23820">
                  <a:moveTo>
                    <a:pt x="5082" y="584"/>
                  </a:moveTo>
                  <a:cubicBezTo>
                    <a:pt x="5082" y="584"/>
                    <a:pt x="17396" y="2834"/>
                    <a:pt x="19806" y="4118"/>
                  </a:cubicBezTo>
                  <a:cubicBezTo>
                    <a:pt x="22223" y="5410"/>
                    <a:pt x="22459" y="5084"/>
                    <a:pt x="23911" y="5570"/>
                  </a:cubicBezTo>
                  <a:cubicBezTo>
                    <a:pt x="25355" y="6049"/>
                    <a:pt x="26487" y="5410"/>
                    <a:pt x="26320" y="7820"/>
                  </a:cubicBezTo>
                  <a:cubicBezTo>
                    <a:pt x="26161" y="10237"/>
                    <a:pt x="24792" y="17238"/>
                    <a:pt x="24792" y="17238"/>
                  </a:cubicBezTo>
                  <a:lnTo>
                    <a:pt x="23751" y="22225"/>
                  </a:lnTo>
                  <a:cubicBezTo>
                    <a:pt x="23751" y="22225"/>
                    <a:pt x="22786" y="24794"/>
                    <a:pt x="20612" y="23753"/>
                  </a:cubicBezTo>
                  <a:cubicBezTo>
                    <a:pt x="18438" y="22704"/>
                    <a:pt x="1867" y="13536"/>
                    <a:pt x="1867" y="13536"/>
                  </a:cubicBezTo>
                  <a:cubicBezTo>
                    <a:pt x="1867" y="13536"/>
                    <a:pt x="-140" y="13696"/>
                    <a:pt x="179" y="12084"/>
                  </a:cubicBezTo>
                  <a:cubicBezTo>
                    <a:pt x="498" y="10473"/>
                    <a:pt x="1145" y="7584"/>
                    <a:pt x="1304" y="7182"/>
                  </a:cubicBezTo>
                  <a:cubicBezTo>
                    <a:pt x="1464" y="6779"/>
                    <a:pt x="2513" y="3480"/>
                    <a:pt x="2672" y="2917"/>
                  </a:cubicBezTo>
                  <a:cubicBezTo>
                    <a:pt x="2832" y="2355"/>
                    <a:pt x="2110" y="181"/>
                    <a:pt x="2992" y="181"/>
                  </a:cubicBezTo>
                  <a:cubicBezTo>
                    <a:pt x="3873" y="181"/>
                    <a:pt x="5082" y="584"/>
                    <a:pt x="5082" y="584"/>
                  </a:cubicBezTo>
                  <a:close/>
                </a:path>
              </a:pathLst>
            </a:custGeom>
            <a:solidFill>
              <a:srgbClr val="231F20"/>
            </a:solidFill>
            <a:ln w="7575" cap="flat">
              <a:noFill/>
              <a:prstDash val="solid"/>
              <a:round/>
            </a:ln>
          </p:spPr>
          <p:txBody>
            <a:bodyPr rtlCol="0" anchor="ctr"/>
            <a:lstStyle/>
            <a:p>
              <a:endParaRPr lang="en-GB"/>
            </a:p>
          </p:txBody>
        </p:sp>
        <p:sp>
          <p:nvSpPr>
            <p:cNvPr id="510" name="Freeform: Shape 509">
              <a:extLst>
                <a:ext uri="{FF2B5EF4-FFF2-40B4-BE49-F238E27FC236}">
                  <a16:creationId xmlns:a16="http://schemas.microsoft.com/office/drawing/2014/main" id="{99CDE989-E87F-467D-8938-9AF32766F4BA}"/>
                </a:ext>
              </a:extLst>
            </p:cNvPr>
            <p:cNvSpPr/>
            <p:nvPr/>
          </p:nvSpPr>
          <p:spPr>
            <a:xfrm>
              <a:off x="7123077" y="3867836"/>
              <a:ext cx="67864" cy="28982"/>
            </a:xfrm>
            <a:custGeom>
              <a:avLst/>
              <a:gdLst>
                <a:gd name="connsiteX0" fmla="*/ 50869 w 67864"/>
                <a:gd name="connsiteY0" fmla="*/ 4416 h 28982"/>
                <a:gd name="connsiteX1" fmla="*/ 67037 w 67864"/>
                <a:gd name="connsiteY1" fmla="*/ 13826 h 28982"/>
                <a:gd name="connsiteX2" fmla="*/ 67684 w 67864"/>
                <a:gd name="connsiteY2" fmla="*/ 15590 h 28982"/>
                <a:gd name="connsiteX3" fmla="*/ 63579 w 67864"/>
                <a:gd name="connsiteY3" fmla="*/ 20341 h 28982"/>
                <a:gd name="connsiteX4" fmla="*/ 48703 w 67864"/>
                <a:gd name="connsiteY4" fmla="*/ 28786 h 28982"/>
                <a:gd name="connsiteX5" fmla="*/ 30361 w 67864"/>
                <a:gd name="connsiteY5" fmla="*/ 28869 h 28982"/>
                <a:gd name="connsiteX6" fmla="*/ 13303 w 67864"/>
                <a:gd name="connsiteY6" fmla="*/ 22515 h 28982"/>
                <a:gd name="connsiteX7" fmla="*/ 1879 w 67864"/>
                <a:gd name="connsiteY7" fmla="*/ 12374 h 28982"/>
                <a:gd name="connsiteX8" fmla="*/ 351 w 67864"/>
                <a:gd name="connsiteY8" fmla="*/ 8513 h 28982"/>
                <a:gd name="connsiteX9" fmla="*/ 594 w 67864"/>
                <a:gd name="connsiteY9" fmla="*/ 6901 h 28982"/>
                <a:gd name="connsiteX10" fmla="*/ 3977 w 67864"/>
                <a:gd name="connsiteY10" fmla="*/ 5776 h 28982"/>
                <a:gd name="connsiteX11" fmla="*/ 19818 w 67864"/>
                <a:gd name="connsiteY11" fmla="*/ 547 h 28982"/>
                <a:gd name="connsiteX12" fmla="*/ 23033 w 67864"/>
                <a:gd name="connsiteY12" fmla="*/ 547 h 28982"/>
                <a:gd name="connsiteX13" fmla="*/ 25215 w 67864"/>
                <a:gd name="connsiteY13" fmla="*/ 2645 h 28982"/>
                <a:gd name="connsiteX14" fmla="*/ 28590 w 67864"/>
                <a:gd name="connsiteY14" fmla="*/ 5700 h 28982"/>
                <a:gd name="connsiteX15" fmla="*/ 34382 w 67864"/>
                <a:gd name="connsiteY15" fmla="*/ 7069 h 28982"/>
                <a:gd name="connsiteX16" fmla="*/ 40494 w 67864"/>
                <a:gd name="connsiteY16" fmla="*/ 6901 h 28982"/>
                <a:gd name="connsiteX17" fmla="*/ 44918 w 67864"/>
                <a:gd name="connsiteY17" fmla="*/ 5138 h 28982"/>
                <a:gd name="connsiteX18" fmla="*/ 47730 w 67864"/>
                <a:gd name="connsiteY18" fmla="*/ 2888 h 28982"/>
                <a:gd name="connsiteX19" fmla="*/ 49828 w 67864"/>
                <a:gd name="connsiteY19" fmla="*/ 3207 h 28982"/>
                <a:gd name="connsiteX20" fmla="*/ 51272 w 67864"/>
                <a:gd name="connsiteY20" fmla="*/ 4492 h 28982"/>
                <a:gd name="connsiteX21" fmla="*/ 50869 w 67864"/>
                <a:gd name="connsiteY21" fmla="*/ 4416 h 28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7864" h="28982">
                  <a:moveTo>
                    <a:pt x="50869" y="4416"/>
                  </a:moveTo>
                  <a:lnTo>
                    <a:pt x="67037" y="13826"/>
                  </a:lnTo>
                  <a:cubicBezTo>
                    <a:pt x="67037" y="13826"/>
                    <a:pt x="68649" y="14708"/>
                    <a:pt x="67684" y="15590"/>
                  </a:cubicBezTo>
                  <a:cubicBezTo>
                    <a:pt x="66718" y="16479"/>
                    <a:pt x="64468" y="19695"/>
                    <a:pt x="63579" y="20341"/>
                  </a:cubicBezTo>
                  <a:cubicBezTo>
                    <a:pt x="62697" y="20979"/>
                    <a:pt x="52724" y="28467"/>
                    <a:pt x="48703" y="28786"/>
                  </a:cubicBezTo>
                  <a:cubicBezTo>
                    <a:pt x="44682" y="29105"/>
                    <a:pt x="34298" y="29508"/>
                    <a:pt x="30361" y="28869"/>
                  </a:cubicBezTo>
                  <a:cubicBezTo>
                    <a:pt x="26416" y="28223"/>
                    <a:pt x="16602" y="25570"/>
                    <a:pt x="13303" y="22515"/>
                  </a:cubicBezTo>
                  <a:cubicBezTo>
                    <a:pt x="10004" y="19459"/>
                    <a:pt x="2601" y="14062"/>
                    <a:pt x="1879" y="12374"/>
                  </a:cubicBezTo>
                  <a:cubicBezTo>
                    <a:pt x="1156" y="10687"/>
                    <a:pt x="351" y="8513"/>
                    <a:pt x="351" y="8513"/>
                  </a:cubicBezTo>
                  <a:cubicBezTo>
                    <a:pt x="351" y="8513"/>
                    <a:pt x="-288" y="7312"/>
                    <a:pt x="594" y="6901"/>
                  </a:cubicBezTo>
                  <a:cubicBezTo>
                    <a:pt x="1476" y="6506"/>
                    <a:pt x="2205" y="6179"/>
                    <a:pt x="3977" y="5776"/>
                  </a:cubicBezTo>
                  <a:cubicBezTo>
                    <a:pt x="5740" y="5381"/>
                    <a:pt x="19818" y="547"/>
                    <a:pt x="19818" y="547"/>
                  </a:cubicBezTo>
                  <a:cubicBezTo>
                    <a:pt x="19818" y="547"/>
                    <a:pt x="21270" y="-175"/>
                    <a:pt x="23033" y="547"/>
                  </a:cubicBezTo>
                  <a:cubicBezTo>
                    <a:pt x="24804" y="1276"/>
                    <a:pt x="24409" y="1436"/>
                    <a:pt x="25215" y="2645"/>
                  </a:cubicBezTo>
                  <a:cubicBezTo>
                    <a:pt x="26013" y="3846"/>
                    <a:pt x="26173" y="5054"/>
                    <a:pt x="28590" y="5700"/>
                  </a:cubicBezTo>
                  <a:cubicBezTo>
                    <a:pt x="30999" y="6347"/>
                    <a:pt x="31646" y="6985"/>
                    <a:pt x="34382" y="7069"/>
                  </a:cubicBezTo>
                  <a:cubicBezTo>
                    <a:pt x="37111" y="7145"/>
                    <a:pt x="38563" y="7388"/>
                    <a:pt x="40494" y="6901"/>
                  </a:cubicBezTo>
                  <a:cubicBezTo>
                    <a:pt x="42424" y="6423"/>
                    <a:pt x="43716" y="6179"/>
                    <a:pt x="44918" y="5138"/>
                  </a:cubicBezTo>
                  <a:cubicBezTo>
                    <a:pt x="46126" y="4089"/>
                    <a:pt x="47008" y="2964"/>
                    <a:pt x="47730" y="2888"/>
                  </a:cubicBezTo>
                  <a:cubicBezTo>
                    <a:pt x="48460" y="2804"/>
                    <a:pt x="49022" y="2804"/>
                    <a:pt x="49828" y="3207"/>
                  </a:cubicBezTo>
                  <a:cubicBezTo>
                    <a:pt x="50634" y="3610"/>
                    <a:pt x="51272" y="4492"/>
                    <a:pt x="51272" y="4492"/>
                  </a:cubicBezTo>
                  <a:cubicBezTo>
                    <a:pt x="51272" y="4492"/>
                    <a:pt x="50390" y="4332"/>
                    <a:pt x="50869" y="4416"/>
                  </a:cubicBezTo>
                  <a:close/>
                </a:path>
              </a:pathLst>
            </a:custGeom>
            <a:solidFill>
              <a:srgbClr val="231F20"/>
            </a:solidFill>
            <a:ln w="7575" cap="flat">
              <a:noFill/>
              <a:prstDash val="solid"/>
              <a:round/>
            </a:ln>
          </p:spPr>
          <p:txBody>
            <a:bodyPr rtlCol="0" anchor="ctr"/>
            <a:lstStyle/>
            <a:p>
              <a:endParaRPr lang="en-GB"/>
            </a:p>
          </p:txBody>
        </p:sp>
        <p:sp>
          <p:nvSpPr>
            <p:cNvPr id="511" name="Freeform: Shape 510">
              <a:extLst>
                <a:ext uri="{FF2B5EF4-FFF2-40B4-BE49-F238E27FC236}">
                  <a16:creationId xmlns:a16="http://schemas.microsoft.com/office/drawing/2014/main" id="{48113516-7A48-4B6A-96F0-DEFAFBF5C1E8}"/>
                </a:ext>
              </a:extLst>
            </p:cNvPr>
            <p:cNvSpPr/>
            <p:nvPr/>
          </p:nvSpPr>
          <p:spPr>
            <a:xfrm>
              <a:off x="7178653" y="3822306"/>
              <a:ext cx="24537" cy="18253"/>
            </a:xfrm>
            <a:custGeom>
              <a:avLst/>
              <a:gdLst>
                <a:gd name="connsiteX0" fmla="*/ 2954 w 24537"/>
                <a:gd name="connsiteY0" fmla="*/ 524 h 18253"/>
                <a:gd name="connsiteX1" fmla="*/ 23067 w 24537"/>
                <a:gd name="connsiteY1" fmla="*/ 2781 h 18253"/>
                <a:gd name="connsiteX2" fmla="*/ 24679 w 24537"/>
                <a:gd name="connsiteY2" fmla="*/ 3982 h 18253"/>
                <a:gd name="connsiteX3" fmla="*/ 23310 w 24537"/>
                <a:gd name="connsiteY3" fmla="*/ 17338 h 18253"/>
                <a:gd name="connsiteX4" fmla="*/ 21456 w 24537"/>
                <a:gd name="connsiteY4" fmla="*/ 18387 h 18253"/>
                <a:gd name="connsiteX5" fmla="*/ 1753 w 24537"/>
                <a:gd name="connsiteY5" fmla="*/ 14928 h 18253"/>
                <a:gd name="connsiteX6" fmla="*/ 141 w 24537"/>
                <a:gd name="connsiteY6" fmla="*/ 13560 h 18253"/>
                <a:gd name="connsiteX7" fmla="*/ 1183 w 24537"/>
                <a:gd name="connsiteY7" fmla="*/ 1573 h 18253"/>
                <a:gd name="connsiteX8" fmla="*/ 1829 w 24537"/>
                <a:gd name="connsiteY8" fmla="*/ 205 h 18253"/>
                <a:gd name="connsiteX9" fmla="*/ 2954 w 24537"/>
                <a:gd name="connsiteY9" fmla="*/ 524 h 1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37" h="18253">
                  <a:moveTo>
                    <a:pt x="2954" y="524"/>
                  </a:moveTo>
                  <a:lnTo>
                    <a:pt x="23067" y="2781"/>
                  </a:lnTo>
                  <a:cubicBezTo>
                    <a:pt x="23067" y="2781"/>
                    <a:pt x="24679" y="2698"/>
                    <a:pt x="24679" y="3982"/>
                  </a:cubicBezTo>
                  <a:cubicBezTo>
                    <a:pt x="24679" y="5275"/>
                    <a:pt x="23310" y="17338"/>
                    <a:pt x="23310" y="17338"/>
                  </a:cubicBezTo>
                  <a:cubicBezTo>
                    <a:pt x="23310" y="17338"/>
                    <a:pt x="23067" y="18790"/>
                    <a:pt x="21456" y="18387"/>
                  </a:cubicBezTo>
                  <a:cubicBezTo>
                    <a:pt x="19852" y="17984"/>
                    <a:pt x="1753" y="14928"/>
                    <a:pt x="1753" y="14928"/>
                  </a:cubicBezTo>
                  <a:cubicBezTo>
                    <a:pt x="1753" y="14928"/>
                    <a:pt x="141" y="14769"/>
                    <a:pt x="141" y="13560"/>
                  </a:cubicBezTo>
                  <a:cubicBezTo>
                    <a:pt x="141" y="12352"/>
                    <a:pt x="1183" y="1573"/>
                    <a:pt x="1183" y="1573"/>
                  </a:cubicBezTo>
                  <a:cubicBezTo>
                    <a:pt x="1183" y="1573"/>
                    <a:pt x="1023" y="205"/>
                    <a:pt x="1829" y="205"/>
                  </a:cubicBezTo>
                  <a:cubicBezTo>
                    <a:pt x="2635" y="205"/>
                    <a:pt x="2954" y="524"/>
                    <a:pt x="2954" y="524"/>
                  </a:cubicBezTo>
                  <a:close/>
                </a:path>
              </a:pathLst>
            </a:custGeom>
            <a:solidFill>
              <a:srgbClr val="231F20"/>
            </a:solidFill>
            <a:ln w="7575" cap="flat">
              <a:noFill/>
              <a:prstDash val="solid"/>
              <a:round/>
            </a:ln>
          </p:spPr>
          <p:txBody>
            <a:bodyPr rtlCol="0" anchor="ctr"/>
            <a:lstStyle/>
            <a:p>
              <a:endParaRPr lang="en-GB"/>
            </a:p>
          </p:txBody>
        </p:sp>
        <p:sp>
          <p:nvSpPr>
            <p:cNvPr id="512" name="Freeform: Shape 511">
              <a:extLst>
                <a:ext uri="{FF2B5EF4-FFF2-40B4-BE49-F238E27FC236}">
                  <a16:creationId xmlns:a16="http://schemas.microsoft.com/office/drawing/2014/main" id="{A3DB5B59-5777-4B0A-ABEB-D4ACD401A32E}"/>
                </a:ext>
              </a:extLst>
            </p:cNvPr>
            <p:cNvSpPr/>
            <p:nvPr/>
          </p:nvSpPr>
          <p:spPr>
            <a:xfrm>
              <a:off x="7176552" y="3842804"/>
              <a:ext cx="24888" cy="14534"/>
            </a:xfrm>
            <a:custGeom>
              <a:avLst/>
              <a:gdLst>
                <a:gd name="connsiteX0" fmla="*/ 4013 w 24888"/>
                <a:gd name="connsiteY0" fmla="*/ 1028 h 14534"/>
                <a:gd name="connsiteX1" fmla="*/ 20987 w 24888"/>
                <a:gd name="connsiteY1" fmla="*/ 4571 h 14534"/>
                <a:gd name="connsiteX2" fmla="*/ 23959 w 24888"/>
                <a:gd name="connsiteY2" fmla="*/ 4973 h 14534"/>
                <a:gd name="connsiteX3" fmla="*/ 25008 w 24888"/>
                <a:gd name="connsiteY3" fmla="*/ 6425 h 14534"/>
                <a:gd name="connsiteX4" fmla="*/ 23959 w 24888"/>
                <a:gd name="connsiteY4" fmla="*/ 12134 h 14534"/>
                <a:gd name="connsiteX5" fmla="*/ 22591 w 24888"/>
                <a:gd name="connsiteY5" fmla="*/ 14384 h 14534"/>
                <a:gd name="connsiteX6" fmla="*/ 18813 w 24888"/>
                <a:gd name="connsiteY6" fmla="*/ 14551 h 14534"/>
                <a:gd name="connsiteX7" fmla="*/ 5701 w 24888"/>
                <a:gd name="connsiteY7" fmla="*/ 11009 h 14534"/>
                <a:gd name="connsiteX8" fmla="*/ 471 w 24888"/>
                <a:gd name="connsiteY8" fmla="*/ 9397 h 14534"/>
                <a:gd name="connsiteX9" fmla="*/ 228 w 24888"/>
                <a:gd name="connsiteY9" fmla="*/ 5620 h 14534"/>
                <a:gd name="connsiteX10" fmla="*/ 631 w 24888"/>
                <a:gd name="connsiteY10" fmla="*/ 1758 h 14534"/>
                <a:gd name="connsiteX11" fmla="*/ 2082 w 24888"/>
                <a:gd name="connsiteY11" fmla="*/ 230 h 14534"/>
                <a:gd name="connsiteX12" fmla="*/ 4013 w 24888"/>
                <a:gd name="connsiteY12" fmla="*/ 1028 h 1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88" h="14534">
                  <a:moveTo>
                    <a:pt x="4013" y="1028"/>
                  </a:moveTo>
                  <a:cubicBezTo>
                    <a:pt x="4013" y="1028"/>
                    <a:pt x="19695" y="4487"/>
                    <a:pt x="20987" y="4571"/>
                  </a:cubicBezTo>
                  <a:cubicBezTo>
                    <a:pt x="22272" y="4654"/>
                    <a:pt x="23556" y="4730"/>
                    <a:pt x="23959" y="4973"/>
                  </a:cubicBezTo>
                  <a:cubicBezTo>
                    <a:pt x="24362" y="5217"/>
                    <a:pt x="25168" y="4814"/>
                    <a:pt x="25008" y="6425"/>
                  </a:cubicBezTo>
                  <a:cubicBezTo>
                    <a:pt x="24841" y="8029"/>
                    <a:pt x="24202" y="11169"/>
                    <a:pt x="23959" y="12134"/>
                  </a:cubicBezTo>
                  <a:cubicBezTo>
                    <a:pt x="23716" y="13099"/>
                    <a:pt x="23153" y="13981"/>
                    <a:pt x="22591" y="14384"/>
                  </a:cubicBezTo>
                  <a:cubicBezTo>
                    <a:pt x="22028" y="14787"/>
                    <a:pt x="20341" y="14870"/>
                    <a:pt x="18813" y="14551"/>
                  </a:cubicBezTo>
                  <a:cubicBezTo>
                    <a:pt x="17285" y="14224"/>
                    <a:pt x="8110" y="11571"/>
                    <a:pt x="5701" y="11009"/>
                  </a:cubicBezTo>
                  <a:cubicBezTo>
                    <a:pt x="3283" y="10446"/>
                    <a:pt x="631" y="10203"/>
                    <a:pt x="471" y="9397"/>
                  </a:cubicBezTo>
                  <a:cubicBezTo>
                    <a:pt x="311" y="8599"/>
                    <a:pt x="-16" y="7391"/>
                    <a:pt x="228" y="5620"/>
                  </a:cubicBezTo>
                  <a:cubicBezTo>
                    <a:pt x="471" y="3848"/>
                    <a:pt x="395" y="2404"/>
                    <a:pt x="631" y="1758"/>
                  </a:cubicBezTo>
                  <a:cubicBezTo>
                    <a:pt x="874" y="1112"/>
                    <a:pt x="1117" y="63"/>
                    <a:pt x="2082" y="230"/>
                  </a:cubicBezTo>
                  <a:cubicBezTo>
                    <a:pt x="3048" y="390"/>
                    <a:pt x="4013" y="1028"/>
                    <a:pt x="4013" y="1028"/>
                  </a:cubicBezTo>
                  <a:close/>
                </a:path>
              </a:pathLst>
            </a:custGeom>
            <a:solidFill>
              <a:srgbClr val="231F20"/>
            </a:solidFill>
            <a:ln w="7575" cap="flat">
              <a:noFill/>
              <a:prstDash val="solid"/>
              <a:round/>
            </a:ln>
          </p:spPr>
          <p:txBody>
            <a:bodyPr rtlCol="0" anchor="ctr"/>
            <a:lstStyle/>
            <a:p>
              <a:endParaRPr lang="en-GB"/>
            </a:p>
          </p:txBody>
        </p:sp>
        <p:sp>
          <p:nvSpPr>
            <p:cNvPr id="513" name="Freeform: Shape 512">
              <a:extLst>
                <a:ext uri="{FF2B5EF4-FFF2-40B4-BE49-F238E27FC236}">
                  <a16:creationId xmlns:a16="http://schemas.microsoft.com/office/drawing/2014/main" id="{AF634D7C-DCDD-4BB9-A92F-B79316143368}"/>
                </a:ext>
              </a:extLst>
            </p:cNvPr>
            <p:cNvSpPr/>
            <p:nvPr/>
          </p:nvSpPr>
          <p:spPr>
            <a:xfrm>
              <a:off x="7174316" y="3859150"/>
              <a:ext cx="23977" cy="17459"/>
            </a:xfrm>
            <a:custGeom>
              <a:avLst/>
              <a:gdLst>
                <a:gd name="connsiteX0" fmla="*/ 3025 w 23977"/>
                <a:gd name="connsiteY0" fmla="*/ 220 h 17459"/>
                <a:gd name="connsiteX1" fmla="*/ 23054 w 23977"/>
                <a:gd name="connsiteY1" fmla="*/ 6012 h 17459"/>
                <a:gd name="connsiteX2" fmla="*/ 24020 w 23977"/>
                <a:gd name="connsiteY2" fmla="*/ 8346 h 17459"/>
                <a:gd name="connsiteX3" fmla="*/ 20805 w 23977"/>
                <a:gd name="connsiteY3" fmla="*/ 16152 h 17459"/>
                <a:gd name="connsiteX4" fmla="*/ 19033 w 23977"/>
                <a:gd name="connsiteY4" fmla="*/ 17520 h 17459"/>
                <a:gd name="connsiteX5" fmla="*/ 12435 w 23977"/>
                <a:gd name="connsiteY5" fmla="*/ 13332 h 17459"/>
                <a:gd name="connsiteX6" fmla="*/ 3671 w 23977"/>
                <a:gd name="connsiteY6" fmla="*/ 8026 h 17459"/>
                <a:gd name="connsiteX7" fmla="*/ 448 w 23977"/>
                <a:gd name="connsiteY7" fmla="*/ 6415 h 17459"/>
                <a:gd name="connsiteX8" fmla="*/ 372 w 23977"/>
                <a:gd name="connsiteY8" fmla="*/ 3762 h 17459"/>
                <a:gd name="connsiteX9" fmla="*/ 1178 w 23977"/>
                <a:gd name="connsiteY9" fmla="*/ 623 h 17459"/>
                <a:gd name="connsiteX10" fmla="*/ 3025 w 23977"/>
                <a:gd name="connsiteY10" fmla="*/ 220 h 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77" h="17459">
                  <a:moveTo>
                    <a:pt x="3025" y="220"/>
                  </a:moveTo>
                  <a:lnTo>
                    <a:pt x="23054" y="6012"/>
                  </a:lnTo>
                  <a:cubicBezTo>
                    <a:pt x="23054" y="6012"/>
                    <a:pt x="24499" y="6818"/>
                    <a:pt x="24020" y="8346"/>
                  </a:cubicBezTo>
                  <a:cubicBezTo>
                    <a:pt x="23541" y="9874"/>
                    <a:pt x="22089" y="14944"/>
                    <a:pt x="20805" y="16152"/>
                  </a:cubicBezTo>
                  <a:cubicBezTo>
                    <a:pt x="19520" y="17353"/>
                    <a:pt x="19756" y="17999"/>
                    <a:pt x="19033" y="17520"/>
                  </a:cubicBezTo>
                  <a:cubicBezTo>
                    <a:pt x="18311" y="17034"/>
                    <a:pt x="14929" y="15103"/>
                    <a:pt x="12435" y="13332"/>
                  </a:cubicBezTo>
                  <a:cubicBezTo>
                    <a:pt x="9942" y="11569"/>
                    <a:pt x="5115" y="8186"/>
                    <a:pt x="3671" y="8026"/>
                  </a:cubicBezTo>
                  <a:cubicBezTo>
                    <a:pt x="2219" y="7867"/>
                    <a:pt x="608" y="6977"/>
                    <a:pt x="448" y="6415"/>
                  </a:cubicBezTo>
                  <a:cubicBezTo>
                    <a:pt x="288" y="5852"/>
                    <a:pt x="-114" y="5609"/>
                    <a:pt x="372" y="3762"/>
                  </a:cubicBezTo>
                  <a:cubicBezTo>
                    <a:pt x="851" y="1915"/>
                    <a:pt x="212" y="1026"/>
                    <a:pt x="1178" y="623"/>
                  </a:cubicBezTo>
                  <a:cubicBezTo>
                    <a:pt x="2143" y="220"/>
                    <a:pt x="3025" y="220"/>
                    <a:pt x="3025" y="220"/>
                  </a:cubicBezTo>
                  <a:close/>
                </a:path>
              </a:pathLst>
            </a:custGeom>
            <a:solidFill>
              <a:srgbClr val="231F20"/>
            </a:solidFill>
            <a:ln w="7575" cap="flat">
              <a:noFill/>
              <a:prstDash val="solid"/>
              <a:round/>
            </a:ln>
          </p:spPr>
          <p:txBody>
            <a:bodyPr rtlCol="0" anchor="ctr"/>
            <a:lstStyle/>
            <a:p>
              <a:endParaRPr lang="en-GB"/>
            </a:p>
          </p:txBody>
        </p:sp>
        <p:sp>
          <p:nvSpPr>
            <p:cNvPr id="516" name="Freeform: Shape 515">
              <a:extLst>
                <a:ext uri="{FF2B5EF4-FFF2-40B4-BE49-F238E27FC236}">
                  <a16:creationId xmlns:a16="http://schemas.microsoft.com/office/drawing/2014/main" id="{7C82C166-2331-4F3E-8AC5-48042ECA4BCD}"/>
                </a:ext>
              </a:extLst>
            </p:cNvPr>
            <p:cNvSpPr/>
            <p:nvPr/>
          </p:nvSpPr>
          <p:spPr>
            <a:xfrm>
              <a:off x="7120476" y="3854516"/>
              <a:ext cx="23612" cy="12746"/>
            </a:xfrm>
            <a:custGeom>
              <a:avLst/>
              <a:gdLst>
                <a:gd name="connsiteX0" fmla="*/ 1018 w 23612"/>
                <a:gd name="connsiteY0" fmla="*/ 510 h 12746"/>
                <a:gd name="connsiteX1" fmla="*/ 21207 w 23612"/>
                <a:gd name="connsiteY1" fmla="*/ 586 h 12746"/>
                <a:gd name="connsiteX2" fmla="*/ 22492 w 23612"/>
                <a:gd name="connsiteY2" fmla="*/ 350 h 12746"/>
                <a:gd name="connsiteX3" fmla="*/ 23381 w 23612"/>
                <a:gd name="connsiteY3" fmla="*/ 1718 h 12746"/>
                <a:gd name="connsiteX4" fmla="*/ 23625 w 23612"/>
                <a:gd name="connsiteY4" fmla="*/ 5740 h 12746"/>
                <a:gd name="connsiteX5" fmla="*/ 22735 w 23612"/>
                <a:gd name="connsiteY5" fmla="*/ 7343 h 12746"/>
                <a:gd name="connsiteX6" fmla="*/ 775 w 23612"/>
                <a:gd name="connsiteY6" fmla="*/ 12892 h 12746"/>
                <a:gd name="connsiteX7" fmla="*/ 288 w 23612"/>
                <a:gd name="connsiteY7" fmla="*/ 11365 h 12746"/>
                <a:gd name="connsiteX8" fmla="*/ 129 w 23612"/>
                <a:gd name="connsiteY8" fmla="*/ 6621 h 12746"/>
                <a:gd name="connsiteX9" fmla="*/ 288 w 23612"/>
                <a:gd name="connsiteY9" fmla="*/ 2357 h 12746"/>
                <a:gd name="connsiteX10" fmla="*/ 1018 w 23612"/>
                <a:gd name="connsiteY10" fmla="*/ 510 h 12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2" h="12746">
                  <a:moveTo>
                    <a:pt x="1018" y="510"/>
                  </a:moveTo>
                  <a:lnTo>
                    <a:pt x="21207" y="586"/>
                  </a:lnTo>
                  <a:cubicBezTo>
                    <a:pt x="21207" y="586"/>
                    <a:pt x="21937" y="-53"/>
                    <a:pt x="22492" y="350"/>
                  </a:cubicBezTo>
                  <a:cubicBezTo>
                    <a:pt x="23054" y="745"/>
                    <a:pt x="23214" y="829"/>
                    <a:pt x="23381" y="1718"/>
                  </a:cubicBezTo>
                  <a:cubicBezTo>
                    <a:pt x="23541" y="2600"/>
                    <a:pt x="23625" y="5253"/>
                    <a:pt x="23625" y="5740"/>
                  </a:cubicBezTo>
                  <a:cubicBezTo>
                    <a:pt x="23625" y="6218"/>
                    <a:pt x="24179" y="7108"/>
                    <a:pt x="22735" y="7343"/>
                  </a:cubicBezTo>
                  <a:cubicBezTo>
                    <a:pt x="21291" y="7587"/>
                    <a:pt x="775" y="12892"/>
                    <a:pt x="775" y="12892"/>
                  </a:cubicBezTo>
                  <a:cubicBezTo>
                    <a:pt x="775" y="12892"/>
                    <a:pt x="288" y="13463"/>
                    <a:pt x="288" y="11365"/>
                  </a:cubicBezTo>
                  <a:cubicBezTo>
                    <a:pt x="288" y="9274"/>
                    <a:pt x="129" y="8233"/>
                    <a:pt x="129" y="6621"/>
                  </a:cubicBezTo>
                  <a:cubicBezTo>
                    <a:pt x="129" y="5010"/>
                    <a:pt x="53" y="3003"/>
                    <a:pt x="288" y="2357"/>
                  </a:cubicBezTo>
                  <a:cubicBezTo>
                    <a:pt x="532" y="1718"/>
                    <a:pt x="615" y="669"/>
                    <a:pt x="1018" y="510"/>
                  </a:cubicBezTo>
                  <a:close/>
                </a:path>
              </a:pathLst>
            </a:custGeom>
            <a:solidFill>
              <a:srgbClr val="231F20"/>
            </a:solidFill>
            <a:ln w="7575" cap="flat">
              <a:noFill/>
              <a:prstDash val="solid"/>
              <a:round/>
            </a:ln>
          </p:spPr>
          <p:txBody>
            <a:bodyPr rtlCol="0" anchor="ctr"/>
            <a:lstStyle/>
            <a:p>
              <a:endParaRPr lang="en-GB"/>
            </a:p>
          </p:txBody>
        </p:sp>
        <p:sp>
          <p:nvSpPr>
            <p:cNvPr id="517" name="Freeform: Shape 516">
              <a:extLst>
                <a:ext uri="{FF2B5EF4-FFF2-40B4-BE49-F238E27FC236}">
                  <a16:creationId xmlns:a16="http://schemas.microsoft.com/office/drawing/2014/main" id="{52200CE6-F946-4C32-9A30-63AF59699DC1}"/>
                </a:ext>
              </a:extLst>
            </p:cNvPr>
            <p:cNvSpPr/>
            <p:nvPr/>
          </p:nvSpPr>
          <p:spPr>
            <a:xfrm>
              <a:off x="7120690" y="3837106"/>
              <a:ext cx="24682" cy="11039"/>
            </a:xfrm>
            <a:custGeom>
              <a:avLst/>
              <a:gdLst>
                <a:gd name="connsiteX0" fmla="*/ 4020 w 24682"/>
                <a:gd name="connsiteY0" fmla="*/ 209 h 11039"/>
                <a:gd name="connsiteX1" fmla="*/ 13514 w 24682"/>
                <a:gd name="connsiteY1" fmla="*/ 772 h 11039"/>
                <a:gd name="connsiteX2" fmla="*/ 19063 w 24682"/>
                <a:gd name="connsiteY2" fmla="*/ 1904 h 11039"/>
                <a:gd name="connsiteX3" fmla="*/ 23167 w 24682"/>
                <a:gd name="connsiteY3" fmla="*/ 2224 h 11039"/>
                <a:gd name="connsiteX4" fmla="*/ 24779 w 24682"/>
                <a:gd name="connsiteY4" fmla="*/ 3508 h 11039"/>
                <a:gd name="connsiteX5" fmla="*/ 24695 w 24682"/>
                <a:gd name="connsiteY5" fmla="*/ 7529 h 11039"/>
                <a:gd name="connsiteX6" fmla="*/ 23570 w 24682"/>
                <a:gd name="connsiteY6" fmla="*/ 10425 h 11039"/>
                <a:gd name="connsiteX7" fmla="*/ 19466 w 24682"/>
                <a:gd name="connsiteY7" fmla="*/ 11231 h 11039"/>
                <a:gd name="connsiteX8" fmla="*/ 13597 w 24682"/>
                <a:gd name="connsiteY8" fmla="*/ 10912 h 11039"/>
                <a:gd name="connsiteX9" fmla="*/ 6840 w 24682"/>
                <a:gd name="connsiteY9" fmla="*/ 10752 h 11039"/>
                <a:gd name="connsiteX10" fmla="*/ 1207 w 24682"/>
                <a:gd name="connsiteY10" fmla="*/ 10752 h 11039"/>
                <a:gd name="connsiteX11" fmla="*/ 242 w 24682"/>
                <a:gd name="connsiteY11" fmla="*/ 8578 h 11039"/>
                <a:gd name="connsiteX12" fmla="*/ 1047 w 24682"/>
                <a:gd name="connsiteY12" fmla="*/ 3675 h 11039"/>
                <a:gd name="connsiteX13" fmla="*/ 1770 w 24682"/>
                <a:gd name="connsiteY13" fmla="*/ 1099 h 11039"/>
                <a:gd name="connsiteX14" fmla="*/ 4020 w 24682"/>
                <a:gd name="connsiteY14" fmla="*/ 209 h 1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682" h="11039">
                  <a:moveTo>
                    <a:pt x="4020" y="209"/>
                  </a:moveTo>
                  <a:cubicBezTo>
                    <a:pt x="4020" y="209"/>
                    <a:pt x="10458" y="293"/>
                    <a:pt x="13514" y="772"/>
                  </a:cubicBezTo>
                  <a:cubicBezTo>
                    <a:pt x="16569" y="1258"/>
                    <a:pt x="17694" y="1821"/>
                    <a:pt x="19063" y="1904"/>
                  </a:cubicBezTo>
                  <a:cubicBezTo>
                    <a:pt x="20431" y="1980"/>
                    <a:pt x="23167" y="2224"/>
                    <a:pt x="23167" y="2224"/>
                  </a:cubicBezTo>
                  <a:cubicBezTo>
                    <a:pt x="23167" y="2224"/>
                    <a:pt x="24695" y="2383"/>
                    <a:pt x="24779" y="3508"/>
                  </a:cubicBezTo>
                  <a:cubicBezTo>
                    <a:pt x="24855" y="4633"/>
                    <a:pt x="24695" y="6001"/>
                    <a:pt x="24695" y="7529"/>
                  </a:cubicBezTo>
                  <a:cubicBezTo>
                    <a:pt x="24695" y="9065"/>
                    <a:pt x="23570" y="10425"/>
                    <a:pt x="23570" y="10425"/>
                  </a:cubicBezTo>
                  <a:cubicBezTo>
                    <a:pt x="23570" y="10425"/>
                    <a:pt x="22118" y="11391"/>
                    <a:pt x="19466" y="11231"/>
                  </a:cubicBezTo>
                  <a:cubicBezTo>
                    <a:pt x="16813" y="11072"/>
                    <a:pt x="16493" y="11072"/>
                    <a:pt x="13597" y="10912"/>
                  </a:cubicBezTo>
                  <a:cubicBezTo>
                    <a:pt x="10701" y="10752"/>
                    <a:pt x="7638" y="10752"/>
                    <a:pt x="6840" y="10752"/>
                  </a:cubicBezTo>
                  <a:lnTo>
                    <a:pt x="1207" y="10752"/>
                  </a:lnTo>
                  <a:cubicBezTo>
                    <a:pt x="1207" y="10752"/>
                    <a:pt x="-321" y="11072"/>
                    <a:pt x="242" y="8578"/>
                  </a:cubicBezTo>
                  <a:cubicBezTo>
                    <a:pt x="804" y="6085"/>
                    <a:pt x="721" y="4793"/>
                    <a:pt x="1047" y="3675"/>
                  </a:cubicBezTo>
                  <a:cubicBezTo>
                    <a:pt x="1367" y="2543"/>
                    <a:pt x="1123" y="1661"/>
                    <a:pt x="1770" y="1099"/>
                  </a:cubicBezTo>
                  <a:cubicBezTo>
                    <a:pt x="2408" y="529"/>
                    <a:pt x="4020" y="209"/>
                    <a:pt x="4020" y="209"/>
                  </a:cubicBezTo>
                  <a:close/>
                </a:path>
              </a:pathLst>
            </a:custGeom>
            <a:solidFill>
              <a:srgbClr val="231F20"/>
            </a:solidFill>
            <a:ln w="7575" cap="flat">
              <a:noFill/>
              <a:prstDash val="solid"/>
              <a:round/>
            </a:ln>
          </p:spPr>
          <p:txBody>
            <a:bodyPr rtlCol="0" anchor="ctr"/>
            <a:lstStyle/>
            <a:p>
              <a:endParaRPr lang="en-GB"/>
            </a:p>
          </p:txBody>
        </p:sp>
        <p:sp>
          <p:nvSpPr>
            <p:cNvPr id="518" name="Freeform: Shape 517">
              <a:extLst>
                <a:ext uri="{FF2B5EF4-FFF2-40B4-BE49-F238E27FC236}">
                  <a16:creationId xmlns:a16="http://schemas.microsoft.com/office/drawing/2014/main" id="{1AF82D21-61DD-4769-9657-77B4E6EDF71C}"/>
                </a:ext>
              </a:extLst>
            </p:cNvPr>
            <p:cNvSpPr/>
            <p:nvPr/>
          </p:nvSpPr>
          <p:spPr>
            <a:xfrm>
              <a:off x="7123704" y="3814423"/>
              <a:ext cx="24065" cy="16890"/>
            </a:xfrm>
            <a:custGeom>
              <a:avLst/>
              <a:gdLst>
                <a:gd name="connsiteX0" fmla="*/ 6077 w 24065"/>
                <a:gd name="connsiteY0" fmla="*/ 277 h 16890"/>
                <a:gd name="connsiteX1" fmla="*/ 14043 w 24065"/>
                <a:gd name="connsiteY1" fmla="*/ 1653 h 16890"/>
                <a:gd name="connsiteX2" fmla="*/ 16696 w 24065"/>
                <a:gd name="connsiteY2" fmla="*/ 1486 h 16890"/>
                <a:gd name="connsiteX3" fmla="*/ 20155 w 24065"/>
                <a:gd name="connsiteY3" fmla="*/ 2291 h 16890"/>
                <a:gd name="connsiteX4" fmla="*/ 22732 w 24065"/>
                <a:gd name="connsiteY4" fmla="*/ 3097 h 16890"/>
                <a:gd name="connsiteX5" fmla="*/ 24176 w 24065"/>
                <a:gd name="connsiteY5" fmla="*/ 5750 h 16890"/>
                <a:gd name="connsiteX6" fmla="*/ 23530 w 24065"/>
                <a:gd name="connsiteY6" fmla="*/ 11056 h 16890"/>
                <a:gd name="connsiteX7" fmla="*/ 22732 w 24065"/>
                <a:gd name="connsiteY7" fmla="*/ 17091 h 16890"/>
                <a:gd name="connsiteX8" fmla="*/ 361 w 24065"/>
                <a:gd name="connsiteY8" fmla="*/ 15966 h 16890"/>
                <a:gd name="connsiteX9" fmla="*/ 688 w 24065"/>
                <a:gd name="connsiteY9" fmla="*/ 12910 h 16890"/>
                <a:gd name="connsiteX10" fmla="*/ 2132 w 24065"/>
                <a:gd name="connsiteY10" fmla="*/ 8160 h 16890"/>
                <a:gd name="connsiteX11" fmla="*/ 3264 w 24065"/>
                <a:gd name="connsiteY11" fmla="*/ 5111 h 16890"/>
                <a:gd name="connsiteX12" fmla="*/ 4466 w 24065"/>
                <a:gd name="connsiteY12" fmla="*/ 2611 h 16890"/>
                <a:gd name="connsiteX13" fmla="*/ 4868 w 24065"/>
                <a:gd name="connsiteY13" fmla="*/ 201 h 16890"/>
                <a:gd name="connsiteX14" fmla="*/ 6077 w 24065"/>
                <a:gd name="connsiteY14" fmla="*/ 277 h 1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65" h="16890">
                  <a:moveTo>
                    <a:pt x="6077" y="277"/>
                  </a:moveTo>
                  <a:cubicBezTo>
                    <a:pt x="6077" y="277"/>
                    <a:pt x="12356" y="1653"/>
                    <a:pt x="14043" y="1653"/>
                  </a:cubicBezTo>
                  <a:cubicBezTo>
                    <a:pt x="15731" y="1653"/>
                    <a:pt x="15244" y="1007"/>
                    <a:pt x="16696" y="1486"/>
                  </a:cubicBezTo>
                  <a:cubicBezTo>
                    <a:pt x="18140" y="1972"/>
                    <a:pt x="19106" y="1889"/>
                    <a:pt x="20155" y="2291"/>
                  </a:cubicBezTo>
                  <a:cubicBezTo>
                    <a:pt x="21204" y="2694"/>
                    <a:pt x="21766" y="3097"/>
                    <a:pt x="22732" y="3097"/>
                  </a:cubicBezTo>
                  <a:cubicBezTo>
                    <a:pt x="23697" y="3097"/>
                    <a:pt x="24259" y="3500"/>
                    <a:pt x="24176" y="5750"/>
                  </a:cubicBezTo>
                  <a:cubicBezTo>
                    <a:pt x="24100" y="8000"/>
                    <a:pt x="23530" y="8965"/>
                    <a:pt x="23530" y="11056"/>
                  </a:cubicBezTo>
                  <a:cubicBezTo>
                    <a:pt x="23530" y="13154"/>
                    <a:pt x="22732" y="17091"/>
                    <a:pt x="22732" y="17091"/>
                  </a:cubicBezTo>
                  <a:lnTo>
                    <a:pt x="361" y="15966"/>
                  </a:lnTo>
                  <a:cubicBezTo>
                    <a:pt x="361" y="15966"/>
                    <a:pt x="-361" y="14841"/>
                    <a:pt x="688" y="12910"/>
                  </a:cubicBezTo>
                  <a:cubicBezTo>
                    <a:pt x="1737" y="10980"/>
                    <a:pt x="1896" y="9535"/>
                    <a:pt x="2132" y="8160"/>
                  </a:cubicBezTo>
                  <a:cubicBezTo>
                    <a:pt x="2375" y="6799"/>
                    <a:pt x="2702" y="5834"/>
                    <a:pt x="3264" y="5111"/>
                  </a:cubicBezTo>
                  <a:cubicBezTo>
                    <a:pt x="3827" y="4382"/>
                    <a:pt x="4306" y="3173"/>
                    <a:pt x="4466" y="2611"/>
                  </a:cubicBezTo>
                  <a:cubicBezTo>
                    <a:pt x="4625" y="2048"/>
                    <a:pt x="4868" y="201"/>
                    <a:pt x="4868" y="201"/>
                  </a:cubicBezTo>
                  <a:lnTo>
                    <a:pt x="6077" y="277"/>
                  </a:lnTo>
                  <a:close/>
                </a:path>
              </a:pathLst>
            </a:custGeom>
            <a:solidFill>
              <a:srgbClr val="231F20"/>
            </a:solidFill>
            <a:ln w="7575" cap="flat">
              <a:noFill/>
              <a:prstDash val="solid"/>
              <a:round/>
            </a:ln>
          </p:spPr>
          <p:txBody>
            <a:bodyPr rtlCol="0" anchor="ctr"/>
            <a:lstStyle/>
            <a:p>
              <a:endParaRPr lang="en-GB"/>
            </a:p>
          </p:txBody>
        </p:sp>
        <p:sp>
          <p:nvSpPr>
            <p:cNvPr id="519" name="Freeform: Shape 518">
              <a:extLst>
                <a:ext uri="{FF2B5EF4-FFF2-40B4-BE49-F238E27FC236}">
                  <a16:creationId xmlns:a16="http://schemas.microsoft.com/office/drawing/2014/main" id="{079A8F16-0625-4F0C-98A0-B015F0F0BAC1}"/>
                </a:ext>
              </a:extLst>
            </p:cNvPr>
            <p:cNvSpPr/>
            <p:nvPr/>
          </p:nvSpPr>
          <p:spPr>
            <a:xfrm>
              <a:off x="7151482" y="3825278"/>
              <a:ext cx="7741" cy="12637"/>
            </a:xfrm>
            <a:custGeom>
              <a:avLst/>
              <a:gdLst>
                <a:gd name="connsiteX0" fmla="*/ 3164 w 7741"/>
                <a:gd name="connsiteY0" fmla="*/ 288 h 12637"/>
                <a:gd name="connsiteX1" fmla="*/ 7588 w 7741"/>
                <a:gd name="connsiteY1" fmla="*/ 4796 h 12637"/>
                <a:gd name="connsiteX2" fmla="*/ 7831 w 7741"/>
                <a:gd name="connsiteY2" fmla="*/ 6886 h 12637"/>
                <a:gd name="connsiteX3" fmla="*/ 7025 w 7741"/>
                <a:gd name="connsiteY3" fmla="*/ 11797 h 12637"/>
                <a:gd name="connsiteX4" fmla="*/ 6706 w 7741"/>
                <a:gd name="connsiteY4" fmla="*/ 12838 h 12637"/>
                <a:gd name="connsiteX5" fmla="*/ 3323 w 7741"/>
                <a:gd name="connsiteY5" fmla="*/ 11470 h 12637"/>
                <a:gd name="connsiteX6" fmla="*/ 1309 w 7741"/>
                <a:gd name="connsiteY6" fmla="*/ 9782 h 12637"/>
                <a:gd name="connsiteX7" fmla="*/ 587 w 7741"/>
                <a:gd name="connsiteY7" fmla="*/ 8338 h 12637"/>
                <a:gd name="connsiteX8" fmla="*/ 184 w 7741"/>
                <a:gd name="connsiteY8" fmla="*/ 4796 h 12637"/>
                <a:gd name="connsiteX9" fmla="*/ 1073 w 7741"/>
                <a:gd name="connsiteY9" fmla="*/ 1254 h 12637"/>
                <a:gd name="connsiteX10" fmla="*/ 2518 w 7741"/>
                <a:gd name="connsiteY10" fmla="*/ 205 h 12637"/>
                <a:gd name="connsiteX11" fmla="*/ 3164 w 7741"/>
                <a:gd name="connsiteY11" fmla="*/ 288 h 1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41" h="12637">
                  <a:moveTo>
                    <a:pt x="3164" y="288"/>
                  </a:moveTo>
                  <a:lnTo>
                    <a:pt x="7588" y="4796"/>
                  </a:lnTo>
                  <a:cubicBezTo>
                    <a:pt x="7588" y="4796"/>
                    <a:pt x="7991" y="5039"/>
                    <a:pt x="7831" y="6886"/>
                  </a:cubicBezTo>
                  <a:cubicBezTo>
                    <a:pt x="7671" y="8733"/>
                    <a:pt x="7025" y="11797"/>
                    <a:pt x="7025" y="11797"/>
                  </a:cubicBezTo>
                  <a:cubicBezTo>
                    <a:pt x="7025" y="11797"/>
                    <a:pt x="7588" y="12922"/>
                    <a:pt x="6706" y="12838"/>
                  </a:cubicBezTo>
                  <a:cubicBezTo>
                    <a:pt x="5817" y="12762"/>
                    <a:pt x="3726" y="12032"/>
                    <a:pt x="3323" y="11470"/>
                  </a:cubicBezTo>
                  <a:cubicBezTo>
                    <a:pt x="2920" y="10907"/>
                    <a:pt x="1476" y="10102"/>
                    <a:pt x="1309" y="9782"/>
                  </a:cubicBezTo>
                  <a:cubicBezTo>
                    <a:pt x="1149" y="9463"/>
                    <a:pt x="670" y="8657"/>
                    <a:pt x="587" y="8338"/>
                  </a:cubicBezTo>
                  <a:cubicBezTo>
                    <a:pt x="511" y="8011"/>
                    <a:pt x="-52" y="6004"/>
                    <a:pt x="184" y="4796"/>
                  </a:cubicBezTo>
                  <a:cubicBezTo>
                    <a:pt x="427" y="3587"/>
                    <a:pt x="427" y="1976"/>
                    <a:pt x="1073" y="1254"/>
                  </a:cubicBezTo>
                  <a:cubicBezTo>
                    <a:pt x="1712" y="532"/>
                    <a:pt x="2518" y="205"/>
                    <a:pt x="2518" y="205"/>
                  </a:cubicBezTo>
                  <a:lnTo>
                    <a:pt x="3164" y="288"/>
                  </a:lnTo>
                  <a:close/>
                </a:path>
              </a:pathLst>
            </a:custGeom>
            <a:solidFill>
              <a:srgbClr val="231F20"/>
            </a:solidFill>
            <a:ln w="7575" cap="flat">
              <a:noFill/>
              <a:prstDash val="solid"/>
              <a:round/>
            </a:ln>
          </p:spPr>
          <p:txBody>
            <a:bodyPr rtlCol="0" anchor="ctr"/>
            <a:lstStyle/>
            <a:p>
              <a:endParaRPr lang="en-GB"/>
            </a:p>
          </p:txBody>
        </p:sp>
        <p:sp>
          <p:nvSpPr>
            <p:cNvPr id="520" name="Freeform: Shape 519">
              <a:extLst>
                <a:ext uri="{FF2B5EF4-FFF2-40B4-BE49-F238E27FC236}">
                  <a16:creationId xmlns:a16="http://schemas.microsoft.com/office/drawing/2014/main" id="{7574A217-12E5-48A6-9494-1522F7B80AC4}"/>
                </a:ext>
              </a:extLst>
            </p:cNvPr>
            <p:cNvSpPr/>
            <p:nvPr/>
          </p:nvSpPr>
          <p:spPr>
            <a:xfrm>
              <a:off x="7149757" y="3842810"/>
              <a:ext cx="7014" cy="9102"/>
            </a:xfrm>
            <a:custGeom>
              <a:avLst/>
              <a:gdLst>
                <a:gd name="connsiteX0" fmla="*/ 3276 w 7014"/>
                <a:gd name="connsiteY0" fmla="*/ 223 h 9102"/>
                <a:gd name="connsiteX1" fmla="*/ 6658 w 7014"/>
                <a:gd name="connsiteY1" fmla="*/ 4001 h 9102"/>
                <a:gd name="connsiteX2" fmla="*/ 7137 w 7014"/>
                <a:gd name="connsiteY2" fmla="*/ 6099 h 9102"/>
                <a:gd name="connsiteX3" fmla="*/ 6491 w 7014"/>
                <a:gd name="connsiteY3" fmla="*/ 9314 h 9102"/>
                <a:gd name="connsiteX4" fmla="*/ 3359 w 7014"/>
                <a:gd name="connsiteY4" fmla="*/ 8106 h 9102"/>
                <a:gd name="connsiteX5" fmla="*/ 866 w 7014"/>
                <a:gd name="connsiteY5" fmla="*/ 6175 h 9102"/>
                <a:gd name="connsiteX6" fmla="*/ 220 w 7014"/>
                <a:gd name="connsiteY6" fmla="*/ 3203 h 9102"/>
                <a:gd name="connsiteX7" fmla="*/ 1588 w 7014"/>
                <a:gd name="connsiteY7" fmla="*/ 383 h 9102"/>
                <a:gd name="connsiteX8" fmla="*/ 3276 w 7014"/>
                <a:gd name="connsiteY8" fmla="*/ 223 h 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4" h="9102">
                  <a:moveTo>
                    <a:pt x="3276" y="223"/>
                  </a:moveTo>
                  <a:lnTo>
                    <a:pt x="6658" y="4001"/>
                  </a:lnTo>
                  <a:cubicBezTo>
                    <a:pt x="6658" y="4001"/>
                    <a:pt x="7137" y="4160"/>
                    <a:pt x="7137" y="6099"/>
                  </a:cubicBezTo>
                  <a:cubicBezTo>
                    <a:pt x="7137" y="8029"/>
                    <a:pt x="7221" y="9314"/>
                    <a:pt x="6491" y="9314"/>
                  </a:cubicBezTo>
                  <a:cubicBezTo>
                    <a:pt x="5769" y="9314"/>
                    <a:pt x="3998" y="8752"/>
                    <a:pt x="3359" y="8106"/>
                  </a:cubicBezTo>
                  <a:cubicBezTo>
                    <a:pt x="2713" y="7467"/>
                    <a:pt x="1261" y="6981"/>
                    <a:pt x="866" y="6175"/>
                  </a:cubicBezTo>
                  <a:cubicBezTo>
                    <a:pt x="463" y="5377"/>
                    <a:pt x="-99" y="4571"/>
                    <a:pt x="220" y="3203"/>
                  </a:cubicBezTo>
                  <a:cubicBezTo>
                    <a:pt x="539" y="1834"/>
                    <a:pt x="1102" y="626"/>
                    <a:pt x="1588" y="383"/>
                  </a:cubicBezTo>
                  <a:cubicBezTo>
                    <a:pt x="2067" y="147"/>
                    <a:pt x="3276" y="223"/>
                    <a:pt x="3276" y="223"/>
                  </a:cubicBezTo>
                  <a:close/>
                </a:path>
              </a:pathLst>
            </a:custGeom>
            <a:solidFill>
              <a:srgbClr val="231F20"/>
            </a:solidFill>
            <a:ln w="7575" cap="flat">
              <a:noFill/>
              <a:prstDash val="solid"/>
              <a:round/>
            </a:ln>
          </p:spPr>
          <p:txBody>
            <a:bodyPr rtlCol="0" anchor="ctr"/>
            <a:lstStyle/>
            <a:p>
              <a:endParaRPr lang="en-GB"/>
            </a:p>
          </p:txBody>
        </p:sp>
        <p:sp>
          <p:nvSpPr>
            <p:cNvPr id="521" name="Freeform: Shape 520">
              <a:extLst>
                <a:ext uri="{FF2B5EF4-FFF2-40B4-BE49-F238E27FC236}">
                  <a16:creationId xmlns:a16="http://schemas.microsoft.com/office/drawing/2014/main" id="{D38106E3-B9CB-4BA2-96E4-FF658153058E}"/>
                </a:ext>
              </a:extLst>
            </p:cNvPr>
            <p:cNvSpPr/>
            <p:nvPr/>
          </p:nvSpPr>
          <p:spPr>
            <a:xfrm>
              <a:off x="7149122" y="3857705"/>
              <a:ext cx="5638" cy="9973"/>
            </a:xfrm>
            <a:custGeom>
              <a:avLst/>
              <a:gdLst>
                <a:gd name="connsiteX0" fmla="*/ 1980 w 5638"/>
                <a:gd name="connsiteY0" fmla="*/ 377 h 9973"/>
                <a:gd name="connsiteX1" fmla="*/ 4314 w 5638"/>
                <a:gd name="connsiteY1" fmla="*/ 2148 h 9973"/>
                <a:gd name="connsiteX2" fmla="*/ 5598 w 5638"/>
                <a:gd name="connsiteY2" fmla="*/ 4725 h 9973"/>
                <a:gd name="connsiteX3" fmla="*/ 5598 w 5638"/>
                <a:gd name="connsiteY3" fmla="*/ 9066 h 9973"/>
                <a:gd name="connsiteX4" fmla="*/ 4709 w 5638"/>
                <a:gd name="connsiteY4" fmla="*/ 10191 h 9973"/>
                <a:gd name="connsiteX5" fmla="*/ 3348 w 5638"/>
                <a:gd name="connsiteY5" fmla="*/ 9225 h 9973"/>
                <a:gd name="connsiteX6" fmla="*/ 2140 w 5638"/>
                <a:gd name="connsiteY6" fmla="*/ 7621 h 9973"/>
                <a:gd name="connsiteX7" fmla="*/ 771 w 5638"/>
                <a:gd name="connsiteY7" fmla="*/ 5044 h 9973"/>
                <a:gd name="connsiteX8" fmla="*/ 125 w 5638"/>
                <a:gd name="connsiteY8" fmla="*/ 2711 h 9973"/>
                <a:gd name="connsiteX9" fmla="*/ 452 w 5638"/>
                <a:gd name="connsiteY9" fmla="*/ 1099 h 9973"/>
                <a:gd name="connsiteX10" fmla="*/ 1501 w 5638"/>
                <a:gd name="connsiteY10" fmla="*/ 218 h 9973"/>
                <a:gd name="connsiteX11" fmla="*/ 1980 w 5638"/>
                <a:gd name="connsiteY11" fmla="*/ 377 h 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38" h="9973">
                  <a:moveTo>
                    <a:pt x="1980" y="377"/>
                  </a:moveTo>
                  <a:cubicBezTo>
                    <a:pt x="1980" y="377"/>
                    <a:pt x="3508" y="1426"/>
                    <a:pt x="4314" y="2148"/>
                  </a:cubicBezTo>
                  <a:cubicBezTo>
                    <a:pt x="5119" y="2871"/>
                    <a:pt x="5515" y="2954"/>
                    <a:pt x="5598" y="4725"/>
                  </a:cubicBezTo>
                  <a:cubicBezTo>
                    <a:pt x="5682" y="6489"/>
                    <a:pt x="5925" y="8260"/>
                    <a:pt x="5598" y="9066"/>
                  </a:cubicBezTo>
                  <a:cubicBezTo>
                    <a:pt x="5279" y="9871"/>
                    <a:pt x="5439" y="10191"/>
                    <a:pt x="4709" y="10191"/>
                  </a:cubicBezTo>
                  <a:cubicBezTo>
                    <a:pt x="3987" y="10191"/>
                    <a:pt x="3667" y="9704"/>
                    <a:pt x="3348" y="9225"/>
                  </a:cubicBezTo>
                  <a:cubicBezTo>
                    <a:pt x="3021" y="8746"/>
                    <a:pt x="2466" y="8260"/>
                    <a:pt x="2140" y="7621"/>
                  </a:cubicBezTo>
                  <a:cubicBezTo>
                    <a:pt x="1820" y="6975"/>
                    <a:pt x="931" y="5850"/>
                    <a:pt x="771" y="5044"/>
                  </a:cubicBezTo>
                  <a:cubicBezTo>
                    <a:pt x="612" y="4239"/>
                    <a:pt x="125" y="3197"/>
                    <a:pt x="125" y="2711"/>
                  </a:cubicBezTo>
                  <a:cubicBezTo>
                    <a:pt x="125" y="2232"/>
                    <a:pt x="125" y="1586"/>
                    <a:pt x="452" y="1099"/>
                  </a:cubicBezTo>
                  <a:cubicBezTo>
                    <a:pt x="771" y="620"/>
                    <a:pt x="1501" y="218"/>
                    <a:pt x="1501" y="218"/>
                  </a:cubicBezTo>
                  <a:lnTo>
                    <a:pt x="1980" y="377"/>
                  </a:lnTo>
                  <a:close/>
                </a:path>
              </a:pathLst>
            </a:custGeom>
            <a:solidFill>
              <a:srgbClr val="231F20"/>
            </a:solidFill>
            <a:ln w="7575" cap="flat">
              <a:noFill/>
              <a:prstDash val="solid"/>
              <a:round/>
            </a:ln>
          </p:spPr>
          <p:txBody>
            <a:bodyPr rtlCol="0" anchor="ctr"/>
            <a:lstStyle/>
            <a:p>
              <a:endParaRPr lang="en-GB"/>
            </a:p>
          </p:txBody>
        </p:sp>
        <p:sp>
          <p:nvSpPr>
            <p:cNvPr id="522" name="Freeform: Shape 521">
              <a:extLst>
                <a:ext uri="{FF2B5EF4-FFF2-40B4-BE49-F238E27FC236}">
                  <a16:creationId xmlns:a16="http://schemas.microsoft.com/office/drawing/2014/main" id="{928332C1-FBE3-4228-9A34-441276F244FB}"/>
                </a:ext>
              </a:extLst>
            </p:cNvPr>
            <p:cNvSpPr/>
            <p:nvPr/>
          </p:nvSpPr>
          <p:spPr>
            <a:xfrm>
              <a:off x="7165586" y="3828015"/>
              <a:ext cx="7555" cy="10862"/>
            </a:xfrm>
            <a:custGeom>
              <a:avLst/>
              <a:gdLst>
                <a:gd name="connsiteX0" fmla="*/ 491 w 7555"/>
                <a:gd name="connsiteY0" fmla="*/ 3345 h 10862"/>
                <a:gd name="connsiteX1" fmla="*/ 2581 w 7555"/>
                <a:gd name="connsiteY1" fmla="*/ 2303 h 10862"/>
                <a:gd name="connsiteX2" fmla="*/ 4991 w 7555"/>
                <a:gd name="connsiteY2" fmla="*/ 1574 h 10862"/>
                <a:gd name="connsiteX3" fmla="*/ 7165 w 7555"/>
                <a:gd name="connsiteY3" fmla="*/ 205 h 10862"/>
                <a:gd name="connsiteX4" fmla="*/ 7643 w 7555"/>
                <a:gd name="connsiteY4" fmla="*/ 1338 h 10862"/>
                <a:gd name="connsiteX5" fmla="*/ 7408 w 7555"/>
                <a:gd name="connsiteY5" fmla="*/ 4797 h 10862"/>
                <a:gd name="connsiteX6" fmla="*/ 7165 w 7555"/>
                <a:gd name="connsiteY6" fmla="*/ 7769 h 10862"/>
                <a:gd name="connsiteX7" fmla="*/ 6845 w 7555"/>
                <a:gd name="connsiteY7" fmla="*/ 8894 h 10862"/>
                <a:gd name="connsiteX8" fmla="*/ 2581 w 7555"/>
                <a:gd name="connsiteY8" fmla="*/ 11068 h 10862"/>
                <a:gd name="connsiteX9" fmla="*/ 1129 w 7555"/>
                <a:gd name="connsiteY9" fmla="*/ 10992 h 10862"/>
                <a:gd name="connsiteX10" fmla="*/ 247 w 7555"/>
                <a:gd name="connsiteY10" fmla="*/ 9943 h 10862"/>
                <a:gd name="connsiteX11" fmla="*/ 164 w 7555"/>
                <a:gd name="connsiteY11" fmla="*/ 7533 h 10862"/>
                <a:gd name="connsiteX12" fmla="*/ 491 w 7555"/>
                <a:gd name="connsiteY12" fmla="*/ 5192 h 10862"/>
                <a:gd name="connsiteX13" fmla="*/ 491 w 7555"/>
                <a:gd name="connsiteY13" fmla="*/ 3345 h 1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5" h="10862">
                  <a:moveTo>
                    <a:pt x="491" y="3345"/>
                  </a:moveTo>
                  <a:cubicBezTo>
                    <a:pt x="491" y="3345"/>
                    <a:pt x="1775" y="2303"/>
                    <a:pt x="2581" y="2303"/>
                  </a:cubicBezTo>
                  <a:cubicBezTo>
                    <a:pt x="3387" y="2303"/>
                    <a:pt x="4512" y="2220"/>
                    <a:pt x="4991" y="1574"/>
                  </a:cubicBezTo>
                  <a:cubicBezTo>
                    <a:pt x="5477" y="928"/>
                    <a:pt x="6921" y="205"/>
                    <a:pt x="7165" y="205"/>
                  </a:cubicBezTo>
                  <a:cubicBezTo>
                    <a:pt x="7408" y="205"/>
                    <a:pt x="7643" y="289"/>
                    <a:pt x="7643" y="1338"/>
                  </a:cubicBezTo>
                  <a:cubicBezTo>
                    <a:pt x="7643" y="2379"/>
                    <a:pt x="7567" y="3748"/>
                    <a:pt x="7408" y="4797"/>
                  </a:cubicBezTo>
                  <a:cubicBezTo>
                    <a:pt x="7248" y="5838"/>
                    <a:pt x="7165" y="7123"/>
                    <a:pt x="7165" y="7769"/>
                  </a:cubicBezTo>
                  <a:cubicBezTo>
                    <a:pt x="7165" y="8415"/>
                    <a:pt x="8533" y="8012"/>
                    <a:pt x="6845" y="8894"/>
                  </a:cubicBezTo>
                  <a:cubicBezTo>
                    <a:pt x="5158" y="9783"/>
                    <a:pt x="2581" y="11068"/>
                    <a:pt x="2581" y="11068"/>
                  </a:cubicBezTo>
                  <a:lnTo>
                    <a:pt x="1129" y="10992"/>
                  </a:lnTo>
                  <a:cubicBezTo>
                    <a:pt x="1129" y="10992"/>
                    <a:pt x="323" y="10581"/>
                    <a:pt x="247" y="9943"/>
                  </a:cubicBezTo>
                  <a:cubicBezTo>
                    <a:pt x="164" y="9297"/>
                    <a:pt x="88" y="8491"/>
                    <a:pt x="164" y="7533"/>
                  </a:cubicBezTo>
                  <a:cubicBezTo>
                    <a:pt x="247" y="6568"/>
                    <a:pt x="491" y="5519"/>
                    <a:pt x="491" y="5192"/>
                  </a:cubicBezTo>
                  <a:lnTo>
                    <a:pt x="491" y="3345"/>
                  </a:lnTo>
                  <a:close/>
                </a:path>
              </a:pathLst>
            </a:custGeom>
            <a:solidFill>
              <a:srgbClr val="231F20"/>
            </a:solidFill>
            <a:ln w="7575" cap="flat">
              <a:noFill/>
              <a:prstDash val="solid"/>
              <a:round/>
            </a:ln>
          </p:spPr>
          <p:txBody>
            <a:bodyPr rtlCol="0" anchor="ctr"/>
            <a:lstStyle/>
            <a:p>
              <a:endParaRPr lang="en-GB"/>
            </a:p>
          </p:txBody>
        </p:sp>
        <p:sp>
          <p:nvSpPr>
            <p:cNvPr id="523" name="Freeform: Shape 522">
              <a:extLst>
                <a:ext uri="{FF2B5EF4-FFF2-40B4-BE49-F238E27FC236}">
                  <a16:creationId xmlns:a16="http://schemas.microsoft.com/office/drawing/2014/main" id="{F20885AD-E2F9-4138-89E2-F6F58D6AE22B}"/>
                </a:ext>
              </a:extLst>
            </p:cNvPr>
            <p:cNvSpPr/>
            <p:nvPr/>
          </p:nvSpPr>
          <p:spPr>
            <a:xfrm>
              <a:off x="7163678" y="3846105"/>
              <a:ext cx="6861" cy="6841"/>
            </a:xfrm>
            <a:custGeom>
              <a:avLst/>
              <a:gdLst>
                <a:gd name="connsiteX0" fmla="*/ 786 w 6861"/>
                <a:gd name="connsiteY0" fmla="*/ 2235 h 6841"/>
                <a:gd name="connsiteX1" fmla="*/ 5453 w 6861"/>
                <a:gd name="connsiteY1" fmla="*/ 305 h 6841"/>
                <a:gd name="connsiteX2" fmla="*/ 6981 w 6861"/>
                <a:gd name="connsiteY2" fmla="*/ 1437 h 6841"/>
                <a:gd name="connsiteX3" fmla="*/ 6897 w 6861"/>
                <a:gd name="connsiteY3" fmla="*/ 3763 h 6841"/>
                <a:gd name="connsiteX4" fmla="*/ 6494 w 6861"/>
                <a:gd name="connsiteY4" fmla="*/ 5055 h 6841"/>
                <a:gd name="connsiteX5" fmla="*/ 3765 w 6861"/>
                <a:gd name="connsiteY5" fmla="*/ 6416 h 6841"/>
                <a:gd name="connsiteX6" fmla="*/ 626 w 6861"/>
                <a:gd name="connsiteY6" fmla="*/ 6903 h 6841"/>
                <a:gd name="connsiteX7" fmla="*/ 223 w 6861"/>
                <a:gd name="connsiteY7" fmla="*/ 4493 h 6841"/>
                <a:gd name="connsiteX8" fmla="*/ 786 w 6861"/>
                <a:gd name="connsiteY8" fmla="*/ 2235 h 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1" h="6841">
                  <a:moveTo>
                    <a:pt x="786" y="2235"/>
                  </a:moveTo>
                  <a:cubicBezTo>
                    <a:pt x="786" y="2235"/>
                    <a:pt x="4085" y="548"/>
                    <a:pt x="5453" y="305"/>
                  </a:cubicBezTo>
                  <a:cubicBezTo>
                    <a:pt x="6814" y="69"/>
                    <a:pt x="7057" y="229"/>
                    <a:pt x="6981" y="1437"/>
                  </a:cubicBezTo>
                  <a:cubicBezTo>
                    <a:pt x="6897" y="2638"/>
                    <a:pt x="6897" y="3763"/>
                    <a:pt x="6897" y="3763"/>
                  </a:cubicBezTo>
                  <a:cubicBezTo>
                    <a:pt x="6897" y="3763"/>
                    <a:pt x="7140" y="4729"/>
                    <a:pt x="6494" y="5055"/>
                  </a:cubicBezTo>
                  <a:cubicBezTo>
                    <a:pt x="5848" y="5375"/>
                    <a:pt x="4647" y="6256"/>
                    <a:pt x="3765" y="6416"/>
                  </a:cubicBezTo>
                  <a:cubicBezTo>
                    <a:pt x="2876" y="6583"/>
                    <a:pt x="1189" y="7381"/>
                    <a:pt x="626" y="6903"/>
                  </a:cubicBezTo>
                  <a:cubicBezTo>
                    <a:pt x="64" y="6416"/>
                    <a:pt x="64" y="5055"/>
                    <a:pt x="223" y="4493"/>
                  </a:cubicBezTo>
                  <a:cubicBezTo>
                    <a:pt x="383" y="3923"/>
                    <a:pt x="786" y="2235"/>
                    <a:pt x="786" y="2235"/>
                  </a:cubicBezTo>
                  <a:close/>
                </a:path>
              </a:pathLst>
            </a:custGeom>
            <a:solidFill>
              <a:srgbClr val="231F20"/>
            </a:solidFill>
            <a:ln w="7575" cap="flat">
              <a:noFill/>
              <a:prstDash val="solid"/>
              <a:round/>
            </a:ln>
          </p:spPr>
          <p:txBody>
            <a:bodyPr rtlCol="0" anchor="ctr"/>
            <a:lstStyle/>
            <a:p>
              <a:endParaRPr lang="en-GB"/>
            </a:p>
          </p:txBody>
        </p:sp>
        <p:sp>
          <p:nvSpPr>
            <p:cNvPr id="524" name="Freeform: Shape 523">
              <a:extLst>
                <a:ext uri="{FF2B5EF4-FFF2-40B4-BE49-F238E27FC236}">
                  <a16:creationId xmlns:a16="http://schemas.microsoft.com/office/drawing/2014/main" id="{E3B60C53-F566-4CC7-A2A9-075A3BEA5958}"/>
                </a:ext>
              </a:extLst>
            </p:cNvPr>
            <p:cNvSpPr/>
            <p:nvPr/>
          </p:nvSpPr>
          <p:spPr>
            <a:xfrm>
              <a:off x="7162401" y="3859151"/>
              <a:ext cx="6128" cy="10114"/>
            </a:xfrm>
            <a:custGeom>
              <a:avLst/>
              <a:gdLst>
                <a:gd name="connsiteX0" fmla="*/ 1339 w 6128"/>
                <a:gd name="connsiteY0" fmla="*/ 3113 h 10114"/>
                <a:gd name="connsiteX1" fmla="*/ 4714 w 6128"/>
                <a:gd name="connsiteY1" fmla="*/ 460 h 10114"/>
                <a:gd name="connsiteX2" fmla="*/ 6242 w 6128"/>
                <a:gd name="connsiteY2" fmla="*/ 620 h 10114"/>
                <a:gd name="connsiteX3" fmla="*/ 5361 w 6128"/>
                <a:gd name="connsiteY3" fmla="*/ 3356 h 10114"/>
                <a:gd name="connsiteX4" fmla="*/ 3833 w 6128"/>
                <a:gd name="connsiteY4" fmla="*/ 8426 h 10114"/>
                <a:gd name="connsiteX5" fmla="*/ 1415 w 6128"/>
                <a:gd name="connsiteY5" fmla="*/ 10190 h 10114"/>
                <a:gd name="connsiteX6" fmla="*/ 131 w 6128"/>
                <a:gd name="connsiteY6" fmla="*/ 9065 h 10114"/>
                <a:gd name="connsiteX7" fmla="*/ 534 w 6128"/>
                <a:gd name="connsiteY7" fmla="*/ 4405 h 10114"/>
                <a:gd name="connsiteX8" fmla="*/ 1339 w 6128"/>
                <a:gd name="connsiteY8" fmla="*/ 3113 h 10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28" h="10114">
                  <a:moveTo>
                    <a:pt x="1339" y="3113"/>
                  </a:moveTo>
                  <a:lnTo>
                    <a:pt x="4714" y="460"/>
                  </a:lnTo>
                  <a:cubicBezTo>
                    <a:pt x="4714" y="460"/>
                    <a:pt x="6083" y="-178"/>
                    <a:pt x="6242" y="620"/>
                  </a:cubicBezTo>
                  <a:cubicBezTo>
                    <a:pt x="6402" y="1425"/>
                    <a:pt x="5361" y="3356"/>
                    <a:pt x="5361" y="3356"/>
                  </a:cubicBezTo>
                  <a:cubicBezTo>
                    <a:pt x="5361" y="3356"/>
                    <a:pt x="4555" y="7704"/>
                    <a:pt x="3833" y="8426"/>
                  </a:cubicBezTo>
                  <a:cubicBezTo>
                    <a:pt x="3111" y="9148"/>
                    <a:pt x="2145" y="10030"/>
                    <a:pt x="1415" y="10190"/>
                  </a:cubicBezTo>
                  <a:cubicBezTo>
                    <a:pt x="693" y="10357"/>
                    <a:pt x="131" y="10676"/>
                    <a:pt x="131" y="9065"/>
                  </a:cubicBezTo>
                  <a:cubicBezTo>
                    <a:pt x="131" y="7461"/>
                    <a:pt x="534" y="4405"/>
                    <a:pt x="534" y="4405"/>
                  </a:cubicBezTo>
                  <a:lnTo>
                    <a:pt x="1339" y="3113"/>
                  </a:lnTo>
                  <a:close/>
                </a:path>
              </a:pathLst>
            </a:custGeom>
            <a:solidFill>
              <a:srgbClr val="231F20"/>
            </a:solidFill>
            <a:ln w="7575" cap="flat">
              <a:noFill/>
              <a:prstDash val="solid"/>
              <a:round/>
            </a:ln>
          </p:spPr>
          <p:txBody>
            <a:bodyPr rtlCol="0" anchor="ctr"/>
            <a:lstStyle/>
            <a:p>
              <a:endParaRPr lang="en-GB"/>
            </a:p>
          </p:txBody>
        </p:sp>
        <p:sp>
          <p:nvSpPr>
            <p:cNvPr id="525" name="Freeform: Shape 524">
              <a:extLst>
                <a:ext uri="{FF2B5EF4-FFF2-40B4-BE49-F238E27FC236}">
                  <a16:creationId xmlns:a16="http://schemas.microsoft.com/office/drawing/2014/main" id="{9D6729B0-010B-4004-8869-3AB8BFF1AF7B}"/>
                </a:ext>
              </a:extLst>
            </p:cNvPr>
            <p:cNvSpPr/>
            <p:nvPr/>
          </p:nvSpPr>
          <p:spPr>
            <a:xfrm>
              <a:off x="7121058" y="4053684"/>
              <a:ext cx="77267" cy="42023"/>
            </a:xfrm>
            <a:custGeom>
              <a:avLst/>
              <a:gdLst>
                <a:gd name="connsiteX0" fmla="*/ 128 w 77267"/>
                <a:gd name="connsiteY0" fmla="*/ 29199 h 42023"/>
                <a:gd name="connsiteX1" fmla="*/ 15597 w 77267"/>
                <a:gd name="connsiteY1" fmla="*/ 9177 h 42023"/>
                <a:gd name="connsiteX2" fmla="*/ 34251 w 77267"/>
                <a:gd name="connsiteY2" fmla="*/ 306 h 42023"/>
                <a:gd name="connsiteX3" fmla="*/ 57237 w 77267"/>
                <a:gd name="connsiteY3" fmla="*/ 7808 h 42023"/>
                <a:gd name="connsiteX4" fmla="*/ 73162 w 77267"/>
                <a:gd name="connsiteY4" fmla="*/ 22601 h 42023"/>
                <a:gd name="connsiteX5" fmla="*/ 77373 w 77267"/>
                <a:gd name="connsiteY5" fmla="*/ 31129 h 42023"/>
                <a:gd name="connsiteX6" fmla="*/ 59624 w 77267"/>
                <a:gd name="connsiteY6" fmla="*/ 41939 h 42023"/>
                <a:gd name="connsiteX7" fmla="*/ 57237 w 77267"/>
                <a:gd name="connsiteY7" fmla="*/ 42053 h 42023"/>
                <a:gd name="connsiteX8" fmla="*/ 50518 w 77267"/>
                <a:gd name="connsiteY8" fmla="*/ 33752 h 42023"/>
                <a:gd name="connsiteX9" fmla="*/ 38918 w 77267"/>
                <a:gd name="connsiteY9" fmla="*/ 29655 h 42023"/>
                <a:gd name="connsiteX10" fmla="*/ 27767 w 77267"/>
                <a:gd name="connsiteY10" fmla="*/ 33410 h 42023"/>
                <a:gd name="connsiteX11" fmla="*/ 23221 w 77267"/>
                <a:gd name="connsiteY11" fmla="*/ 38069 h 42023"/>
                <a:gd name="connsiteX12" fmla="*/ 21397 w 77267"/>
                <a:gd name="connsiteY12" fmla="*/ 39210 h 42023"/>
                <a:gd name="connsiteX13" fmla="*/ 699 w 77267"/>
                <a:gd name="connsiteY13" fmla="*/ 30339 h 42023"/>
                <a:gd name="connsiteX14" fmla="*/ 128 w 77267"/>
                <a:gd name="connsiteY14" fmla="*/ 29199 h 4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267" h="42023">
                  <a:moveTo>
                    <a:pt x="128" y="29199"/>
                  </a:moveTo>
                  <a:cubicBezTo>
                    <a:pt x="128" y="29199"/>
                    <a:pt x="6156" y="15205"/>
                    <a:pt x="15597" y="9177"/>
                  </a:cubicBezTo>
                  <a:cubicBezTo>
                    <a:pt x="25038" y="3149"/>
                    <a:pt x="29363" y="306"/>
                    <a:pt x="34251" y="306"/>
                  </a:cubicBezTo>
                  <a:cubicBezTo>
                    <a:pt x="39146" y="306"/>
                    <a:pt x="48139" y="1324"/>
                    <a:pt x="57237" y="7808"/>
                  </a:cubicBezTo>
                  <a:cubicBezTo>
                    <a:pt x="66336" y="14292"/>
                    <a:pt x="70205" y="17705"/>
                    <a:pt x="73162" y="22601"/>
                  </a:cubicBezTo>
                  <a:cubicBezTo>
                    <a:pt x="76119" y="27496"/>
                    <a:pt x="77601" y="30567"/>
                    <a:pt x="77373" y="31129"/>
                  </a:cubicBezTo>
                  <a:cubicBezTo>
                    <a:pt x="77145" y="31707"/>
                    <a:pt x="59624" y="41939"/>
                    <a:pt x="59624" y="41939"/>
                  </a:cubicBezTo>
                  <a:cubicBezTo>
                    <a:pt x="59624" y="41939"/>
                    <a:pt x="57694" y="42737"/>
                    <a:pt x="57237" y="42053"/>
                  </a:cubicBezTo>
                  <a:cubicBezTo>
                    <a:pt x="56781" y="41368"/>
                    <a:pt x="53596" y="36025"/>
                    <a:pt x="50518" y="33752"/>
                  </a:cubicBezTo>
                  <a:cubicBezTo>
                    <a:pt x="47454" y="31471"/>
                    <a:pt x="42901" y="29427"/>
                    <a:pt x="38918" y="29655"/>
                  </a:cubicBezTo>
                  <a:cubicBezTo>
                    <a:pt x="34935" y="29883"/>
                    <a:pt x="31408" y="29769"/>
                    <a:pt x="27767" y="33410"/>
                  </a:cubicBezTo>
                  <a:cubicBezTo>
                    <a:pt x="24126" y="37051"/>
                    <a:pt x="23221" y="38069"/>
                    <a:pt x="23221" y="38069"/>
                  </a:cubicBezTo>
                  <a:cubicBezTo>
                    <a:pt x="23221" y="38069"/>
                    <a:pt x="22423" y="39666"/>
                    <a:pt x="21397" y="39210"/>
                  </a:cubicBezTo>
                  <a:cubicBezTo>
                    <a:pt x="20386" y="38754"/>
                    <a:pt x="699" y="30339"/>
                    <a:pt x="699" y="30339"/>
                  </a:cubicBezTo>
                  <a:lnTo>
                    <a:pt x="128" y="29199"/>
                  </a:lnTo>
                  <a:close/>
                </a:path>
              </a:pathLst>
            </a:custGeom>
            <a:solidFill>
              <a:srgbClr val="231F20"/>
            </a:solidFill>
            <a:ln w="7575" cap="flat">
              <a:noFill/>
              <a:prstDash val="solid"/>
              <a:round/>
            </a:ln>
          </p:spPr>
          <p:txBody>
            <a:bodyPr rtlCol="0" anchor="ctr"/>
            <a:lstStyle/>
            <a:p>
              <a:endParaRPr lang="en-GB"/>
            </a:p>
          </p:txBody>
        </p:sp>
        <p:sp>
          <p:nvSpPr>
            <p:cNvPr id="526" name="Freeform: Shape 525">
              <a:extLst>
                <a:ext uri="{FF2B5EF4-FFF2-40B4-BE49-F238E27FC236}">
                  <a16:creationId xmlns:a16="http://schemas.microsoft.com/office/drawing/2014/main" id="{5B60E593-D521-4B1E-B032-06F0301F9A28}"/>
                </a:ext>
              </a:extLst>
            </p:cNvPr>
            <p:cNvSpPr/>
            <p:nvPr/>
          </p:nvSpPr>
          <p:spPr>
            <a:xfrm>
              <a:off x="7114266" y="4091964"/>
              <a:ext cx="25549" cy="19794"/>
            </a:xfrm>
            <a:custGeom>
              <a:avLst/>
              <a:gdLst>
                <a:gd name="connsiteX0" fmla="*/ 7545 w 25549"/>
                <a:gd name="connsiteY0" fmla="*/ 728 h 19794"/>
                <a:gd name="connsiteX1" fmla="*/ 23956 w 25549"/>
                <a:gd name="connsiteY1" fmla="*/ 7486 h 19794"/>
                <a:gd name="connsiteX2" fmla="*/ 25644 w 25549"/>
                <a:gd name="connsiteY2" fmla="*/ 9014 h 19794"/>
                <a:gd name="connsiteX3" fmla="*/ 24116 w 25549"/>
                <a:gd name="connsiteY3" fmla="*/ 12792 h 19794"/>
                <a:gd name="connsiteX4" fmla="*/ 23150 w 25549"/>
                <a:gd name="connsiteY4" fmla="*/ 17938 h 19794"/>
                <a:gd name="connsiteX5" fmla="*/ 20900 w 25549"/>
                <a:gd name="connsiteY5" fmla="*/ 20036 h 19794"/>
                <a:gd name="connsiteX6" fmla="*/ 14059 w 25549"/>
                <a:gd name="connsiteY6" fmla="*/ 18181 h 19794"/>
                <a:gd name="connsiteX7" fmla="*/ 7948 w 25549"/>
                <a:gd name="connsiteY7" fmla="*/ 17140 h 19794"/>
                <a:gd name="connsiteX8" fmla="*/ 6176 w 25549"/>
                <a:gd name="connsiteY8" fmla="*/ 16334 h 19794"/>
                <a:gd name="connsiteX9" fmla="*/ 2482 w 25549"/>
                <a:gd name="connsiteY9" fmla="*/ 15688 h 19794"/>
                <a:gd name="connsiteX10" fmla="*/ 141 w 25549"/>
                <a:gd name="connsiteY10" fmla="*/ 15201 h 19794"/>
                <a:gd name="connsiteX11" fmla="*/ 551 w 25549"/>
                <a:gd name="connsiteY11" fmla="*/ 11986 h 19794"/>
                <a:gd name="connsiteX12" fmla="*/ 3288 w 25549"/>
                <a:gd name="connsiteY12" fmla="*/ 1937 h 19794"/>
                <a:gd name="connsiteX13" fmla="*/ 4405 w 25549"/>
                <a:gd name="connsiteY13" fmla="*/ 325 h 19794"/>
                <a:gd name="connsiteX14" fmla="*/ 7545 w 25549"/>
                <a:gd name="connsiteY14" fmla="*/ 728 h 1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49" h="19794">
                  <a:moveTo>
                    <a:pt x="7545" y="728"/>
                  </a:moveTo>
                  <a:lnTo>
                    <a:pt x="23956" y="7486"/>
                  </a:lnTo>
                  <a:cubicBezTo>
                    <a:pt x="23956" y="7486"/>
                    <a:pt x="25887" y="8292"/>
                    <a:pt x="25644" y="9014"/>
                  </a:cubicBezTo>
                  <a:cubicBezTo>
                    <a:pt x="25408" y="9744"/>
                    <a:pt x="24602" y="10625"/>
                    <a:pt x="24116" y="12792"/>
                  </a:cubicBezTo>
                  <a:cubicBezTo>
                    <a:pt x="23637" y="14966"/>
                    <a:pt x="22991" y="17299"/>
                    <a:pt x="23150" y="17938"/>
                  </a:cubicBezTo>
                  <a:cubicBezTo>
                    <a:pt x="23310" y="18584"/>
                    <a:pt x="22671" y="20515"/>
                    <a:pt x="20900" y="20036"/>
                  </a:cubicBezTo>
                  <a:cubicBezTo>
                    <a:pt x="19129" y="19549"/>
                    <a:pt x="15024" y="18181"/>
                    <a:pt x="14059" y="18181"/>
                  </a:cubicBezTo>
                  <a:cubicBezTo>
                    <a:pt x="13101" y="18181"/>
                    <a:pt x="8510" y="17140"/>
                    <a:pt x="7948" y="17140"/>
                  </a:cubicBezTo>
                  <a:cubicBezTo>
                    <a:pt x="7385" y="17140"/>
                    <a:pt x="7545" y="17056"/>
                    <a:pt x="6176" y="16334"/>
                  </a:cubicBezTo>
                  <a:cubicBezTo>
                    <a:pt x="4808" y="15612"/>
                    <a:pt x="3926" y="15847"/>
                    <a:pt x="2482" y="15688"/>
                  </a:cubicBezTo>
                  <a:cubicBezTo>
                    <a:pt x="1030" y="15528"/>
                    <a:pt x="225" y="15771"/>
                    <a:pt x="141" y="15201"/>
                  </a:cubicBezTo>
                  <a:cubicBezTo>
                    <a:pt x="65" y="14646"/>
                    <a:pt x="141" y="13271"/>
                    <a:pt x="551" y="11986"/>
                  </a:cubicBezTo>
                  <a:cubicBezTo>
                    <a:pt x="947" y="10701"/>
                    <a:pt x="3288" y="1937"/>
                    <a:pt x="3288" y="1937"/>
                  </a:cubicBezTo>
                  <a:cubicBezTo>
                    <a:pt x="3288" y="1937"/>
                    <a:pt x="3204" y="409"/>
                    <a:pt x="4405" y="325"/>
                  </a:cubicBezTo>
                  <a:cubicBezTo>
                    <a:pt x="5614" y="249"/>
                    <a:pt x="7545" y="728"/>
                    <a:pt x="7545" y="728"/>
                  </a:cubicBezTo>
                  <a:close/>
                </a:path>
              </a:pathLst>
            </a:custGeom>
            <a:solidFill>
              <a:srgbClr val="231F20"/>
            </a:solidFill>
            <a:ln w="7575" cap="flat">
              <a:noFill/>
              <a:prstDash val="solid"/>
              <a:round/>
            </a:ln>
          </p:spPr>
          <p:txBody>
            <a:bodyPr rtlCol="0" anchor="ctr"/>
            <a:lstStyle/>
            <a:p>
              <a:endParaRPr lang="en-GB"/>
            </a:p>
          </p:txBody>
        </p:sp>
        <p:sp>
          <p:nvSpPr>
            <p:cNvPr id="527" name="Freeform: Shape 526">
              <a:extLst>
                <a:ext uri="{FF2B5EF4-FFF2-40B4-BE49-F238E27FC236}">
                  <a16:creationId xmlns:a16="http://schemas.microsoft.com/office/drawing/2014/main" id="{32BD2073-AD8A-4580-8E6A-C44459E1AF97}"/>
                </a:ext>
              </a:extLst>
            </p:cNvPr>
            <p:cNvSpPr/>
            <p:nvPr/>
          </p:nvSpPr>
          <p:spPr>
            <a:xfrm>
              <a:off x="7109762" y="4116425"/>
              <a:ext cx="25059" cy="17703"/>
            </a:xfrm>
            <a:custGeom>
              <a:avLst/>
              <a:gdLst>
                <a:gd name="connsiteX0" fmla="*/ 7867 w 25059"/>
                <a:gd name="connsiteY0" fmla="*/ 1292 h 17703"/>
                <a:gd name="connsiteX1" fmla="*/ 20652 w 25059"/>
                <a:gd name="connsiteY1" fmla="*/ 4348 h 17703"/>
                <a:gd name="connsiteX2" fmla="*/ 23951 w 25059"/>
                <a:gd name="connsiteY2" fmla="*/ 4918 h 17703"/>
                <a:gd name="connsiteX3" fmla="*/ 25160 w 25059"/>
                <a:gd name="connsiteY3" fmla="*/ 5640 h 17703"/>
                <a:gd name="connsiteX4" fmla="*/ 24514 w 25059"/>
                <a:gd name="connsiteY4" fmla="*/ 14572 h 17703"/>
                <a:gd name="connsiteX5" fmla="*/ 23389 w 25059"/>
                <a:gd name="connsiteY5" fmla="*/ 17544 h 17703"/>
                <a:gd name="connsiteX6" fmla="*/ 18805 w 25059"/>
                <a:gd name="connsiteY6" fmla="*/ 18031 h 17703"/>
                <a:gd name="connsiteX7" fmla="*/ 12693 w 25059"/>
                <a:gd name="connsiteY7" fmla="*/ 17947 h 17703"/>
                <a:gd name="connsiteX8" fmla="*/ 8505 w 25059"/>
                <a:gd name="connsiteY8" fmla="*/ 17058 h 17703"/>
                <a:gd name="connsiteX9" fmla="*/ 5046 w 25059"/>
                <a:gd name="connsiteY9" fmla="*/ 16335 h 17703"/>
                <a:gd name="connsiteX10" fmla="*/ 1185 w 25059"/>
                <a:gd name="connsiteY10" fmla="*/ 15857 h 17703"/>
                <a:gd name="connsiteX11" fmla="*/ 144 w 25059"/>
                <a:gd name="connsiteY11" fmla="*/ 13607 h 17703"/>
                <a:gd name="connsiteX12" fmla="*/ 463 w 25059"/>
                <a:gd name="connsiteY12" fmla="*/ 9502 h 17703"/>
                <a:gd name="connsiteX13" fmla="*/ 1588 w 25059"/>
                <a:gd name="connsiteY13" fmla="*/ 4432 h 17703"/>
                <a:gd name="connsiteX14" fmla="*/ 2637 w 25059"/>
                <a:gd name="connsiteY14" fmla="*/ 1376 h 17703"/>
                <a:gd name="connsiteX15" fmla="*/ 4241 w 25059"/>
                <a:gd name="connsiteY15" fmla="*/ 327 h 17703"/>
                <a:gd name="connsiteX16" fmla="*/ 7061 w 25059"/>
                <a:gd name="connsiteY16" fmla="*/ 814 h 17703"/>
                <a:gd name="connsiteX17" fmla="*/ 7867 w 25059"/>
                <a:gd name="connsiteY17" fmla="*/ 1292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059" h="17703">
                  <a:moveTo>
                    <a:pt x="7867" y="1292"/>
                  </a:moveTo>
                  <a:cubicBezTo>
                    <a:pt x="7867" y="1292"/>
                    <a:pt x="18805" y="4272"/>
                    <a:pt x="20652" y="4348"/>
                  </a:cubicBezTo>
                  <a:cubicBezTo>
                    <a:pt x="22507" y="4432"/>
                    <a:pt x="23951" y="4918"/>
                    <a:pt x="23951" y="4918"/>
                  </a:cubicBezTo>
                  <a:cubicBezTo>
                    <a:pt x="23951" y="4918"/>
                    <a:pt x="25319" y="4751"/>
                    <a:pt x="25160" y="5640"/>
                  </a:cubicBezTo>
                  <a:cubicBezTo>
                    <a:pt x="25000" y="6522"/>
                    <a:pt x="24430" y="13120"/>
                    <a:pt x="24514" y="14572"/>
                  </a:cubicBezTo>
                  <a:cubicBezTo>
                    <a:pt x="24597" y="16016"/>
                    <a:pt x="24270" y="17225"/>
                    <a:pt x="23389" y="17544"/>
                  </a:cubicBezTo>
                  <a:cubicBezTo>
                    <a:pt x="22507" y="17863"/>
                    <a:pt x="20812" y="18031"/>
                    <a:pt x="18805" y="18031"/>
                  </a:cubicBezTo>
                  <a:cubicBezTo>
                    <a:pt x="16791" y="18031"/>
                    <a:pt x="14221" y="18031"/>
                    <a:pt x="12693" y="17947"/>
                  </a:cubicBezTo>
                  <a:cubicBezTo>
                    <a:pt x="11158" y="17863"/>
                    <a:pt x="9957" y="17301"/>
                    <a:pt x="8505" y="17058"/>
                  </a:cubicBezTo>
                  <a:cubicBezTo>
                    <a:pt x="7061" y="16822"/>
                    <a:pt x="7380" y="16579"/>
                    <a:pt x="5046" y="16335"/>
                  </a:cubicBezTo>
                  <a:cubicBezTo>
                    <a:pt x="2713" y="16092"/>
                    <a:pt x="1915" y="16503"/>
                    <a:pt x="1185" y="15857"/>
                  </a:cubicBezTo>
                  <a:cubicBezTo>
                    <a:pt x="463" y="15210"/>
                    <a:pt x="-16" y="15370"/>
                    <a:pt x="144" y="13607"/>
                  </a:cubicBezTo>
                  <a:cubicBezTo>
                    <a:pt x="303" y="11835"/>
                    <a:pt x="144" y="11273"/>
                    <a:pt x="463" y="9502"/>
                  </a:cubicBezTo>
                  <a:cubicBezTo>
                    <a:pt x="782" y="7731"/>
                    <a:pt x="1025" y="6279"/>
                    <a:pt x="1588" y="4432"/>
                  </a:cubicBezTo>
                  <a:cubicBezTo>
                    <a:pt x="2150" y="2577"/>
                    <a:pt x="1831" y="2098"/>
                    <a:pt x="2637" y="1376"/>
                  </a:cubicBezTo>
                  <a:cubicBezTo>
                    <a:pt x="3443" y="654"/>
                    <a:pt x="2796" y="327"/>
                    <a:pt x="4241" y="327"/>
                  </a:cubicBezTo>
                  <a:cubicBezTo>
                    <a:pt x="5693" y="327"/>
                    <a:pt x="6498" y="570"/>
                    <a:pt x="7061" y="814"/>
                  </a:cubicBezTo>
                  <a:cubicBezTo>
                    <a:pt x="7623" y="1049"/>
                    <a:pt x="7867" y="1292"/>
                    <a:pt x="7867" y="1292"/>
                  </a:cubicBezTo>
                  <a:close/>
                </a:path>
              </a:pathLst>
            </a:custGeom>
            <a:solidFill>
              <a:srgbClr val="231F20"/>
            </a:solidFill>
            <a:ln w="7575" cap="flat">
              <a:noFill/>
              <a:prstDash val="solid"/>
              <a:round/>
            </a:ln>
          </p:spPr>
          <p:txBody>
            <a:bodyPr rtlCol="0" anchor="ctr"/>
            <a:lstStyle/>
            <a:p>
              <a:endParaRPr lang="en-GB"/>
            </a:p>
          </p:txBody>
        </p:sp>
        <p:sp>
          <p:nvSpPr>
            <p:cNvPr id="528" name="Freeform: Shape 527">
              <a:extLst>
                <a:ext uri="{FF2B5EF4-FFF2-40B4-BE49-F238E27FC236}">
                  <a16:creationId xmlns:a16="http://schemas.microsoft.com/office/drawing/2014/main" id="{19B21C0C-B31B-4EA2-8228-927349D04008}"/>
                </a:ext>
              </a:extLst>
            </p:cNvPr>
            <p:cNvSpPr/>
            <p:nvPr/>
          </p:nvSpPr>
          <p:spPr>
            <a:xfrm>
              <a:off x="7110271" y="4141601"/>
              <a:ext cx="25243" cy="16929"/>
            </a:xfrm>
            <a:custGeom>
              <a:avLst/>
              <a:gdLst>
                <a:gd name="connsiteX0" fmla="*/ 113 w 25243"/>
                <a:gd name="connsiteY0" fmla="*/ 337 h 16929"/>
                <a:gd name="connsiteX1" fmla="*/ 23685 w 25243"/>
                <a:gd name="connsiteY1" fmla="*/ 1227 h 16929"/>
                <a:gd name="connsiteX2" fmla="*/ 24491 w 25243"/>
                <a:gd name="connsiteY2" fmla="*/ 11040 h 16929"/>
                <a:gd name="connsiteX3" fmla="*/ 25053 w 25243"/>
                <a:gd name="connsiteY3" fmla="*/ 14499 h 16929"/>
                <a:gd name="connsiteX4" fmla="*/ 11698 w 25243"/>
                <a:gd name="connsiteY4" fmla="*/ 16992 h 16929"/>
                <a:gd name="connsiteX5" fmla="*/ 3731 w 25243"/>
                <a:gd name="connsiteY5" fmla="*/ 17235 h 16929"/>
                <a:gd name="connsiteX6" fmla="*/ 919 w 25243"/>
                <a:gd name="connsiteY6" fmla="*/ 17235 h 16929"/>
                <a:gd name="connsiteX7" fmla="*/ 113 w 25243"/>
                <a:gd name="connsiteY7" fmla="*/ 337 h 16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43" h="16929">
                  <a:moveTo>
                    <a:pt x="113" y="337"/>
                  </a:moveTo>
                  <a:lnTo>
                    <a:pt x="23685" y="1227"/>
                  </a:lnTo>
                  <a:cubicBezTo>
                    <a:pt x="23685" y="1227"/>
                    <a:pt x="23921" y="8706"/>
                    <a:pt x="24491" y="11040"/>
                  </a:cubicBezTo>
                  <a:cubicBezTo>
                    <a:pt x="25053" y="13366"/>
                    <a:pt x="25775" y="14096"/>
                    <a:pt x="25053" y="14499"/>
                  </a:cubicBezTo>
                  <a:cubicBezTo>
                    <a:pt x="24331" y="14902"/>
                    <a:pt x="15316" y="16589"/>
                    <a:pt x="11698" y="16992"/>
                  </a:cubicBezTo>
                  <a:cubicBezTo>
                    <a:pt x="8079" y="17395"/>
                    <a:pt x="5343" y="17235"/>
                    <a:pt x="3731" y="17235"/>
                  </a:cubicBezTo>
                  <a:lnTo>
                    <a:pt x="919" y="17235"/>
                  </a:lnTo>
                  <a:lnTo>
                    <a:pt x="113" y="337"/>
                  </a:lnTo>
                  <a:close/>
                </a:path>
              </a:pathLst>
            </a:custGeom>
            <a:solidFill>
              <a:srgbClr val="231F20"/>
            </a:solidFill>
            <a:ln w="7575" cap="flat">
              <a:noFill/>
              <a:prstDash val="solid"/>
              <a:round/>
            </a:ln>
          </p:spPr>
          <p:txBody>
            <a:bodyPr rtlCol="0" anchor="ctr"/>
            <a:lstStyle/>
            <a:p>
              <a:endParaRPr lang="en-GB"/>
            </a:p>
          </p:txBody>
        </p:sp>
        <p:sp>
          <p:nvSpPr>
            <p:cNvPr id="529" name="Freeform: Shape 528">
              <a:extLst>
                <a:ext uri="{FF2B5EF4-FFF2-40B4-BE49-F238E27FC236}">
                  <a16:creationId xmlns:a16="http://schemas.microsoft.com/office/drawing/2014/main" id="{266DE03F-B69D-4732-9F01-3438FF545B17}"/>
                </a:ext>
              </a:extLst>
            </p:cNvPr>
            <p:cNvSpPr/>
            <p:nvPr/>
          </p:nvSpPr>
          <p:spPr>
            <a:xfrm>
              <a:off x="7113570" y="4163641"/>
              <a:ext cx="28582" cy="20440"/>
            </a:xfrm>
            <a:custGeom>
              <a:avLst/>
              <a:gdLst>
                <a:gd name="connsiteX0" fmla="*/ 115 w 28582"/>
                <a:gd name="connsiteY0" fmla="*/ 4212 h 20440"/>
                <a:gd name="connsiteX1" fmla="*/ 23527 w 28582"/>
                <a:gd name="connsiteY1" fmla="*/ 351 h 20440"/>
                <a:gd name="connsiteX2" fmla="*/ 24409 w 28582"/>
                <a:gd name="connsiteY2" fmla="*/ 913 h 20440"/>
                <a:gd name="connsiteX3" fmla="*/ 28590 w 28582"/>
                <a:gd name="connsiteY3" fmla="*/ 11692 h 20440"/>
                <a:gd name="connsiteX4" fmla="*/ 28430 w 28582"/>
                <a:gd name="connsiteY4" fmla="*/ 12574 h 20440"/>
                <a:gd name="connsiteX5" fmla="*/ 5102 w 28582"/>
                <a:gd name="connsiteY5" fmla="*/ 20783 h 20440"/>
                <a:gd name="connsiteX6" fmla="*/ 4380 w 28582"/>
                <a:gd name="connsiteY6" fmla="*/ 19339 h 20440"/>
                <a:gd name="connsiteX7" fmla="*/ 191 w 28582"/>
                <a:gd name="connsiteY7" fmla="*/ 5497 h 20440"/>
                <a:gd name="connsiteX8" fmla="*/ 115 w 28582"/>
                <a:gd name="connsiteY8" fmla="*/ 4212 h 2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2" h="20440">
                  <a:moveTo>
                    <a:pt x="115" y="4212"/>
                  </a:moveTo>
                  <a:lnTo>
                    <a:pt x="23527" y="351"/>
                  </a:lnTo>
                  <a:cubicBezTo>
                    <a:pt x="23527" y="351"/>
                    <a:pt x="24006" y="267"/>
                    <a:pt x="24409" y="913"/>
                  </a:cubicBezTo>
                  <a:cubicBezTo>
                    <a:pt x="24812" y="1559"/>
                    <a:pt x="28590" y="11692"/>
                    <a:pt x="28590" y="11692"/>
                  </a:cubicBezTo>
                  <a:cubicBezTo>
                    <a:pt x="28590" y="11692"/>
                    <a:pt x="28917" y="12414"/>
                    <a:pt x="28430" y="12574"/>
                  </a:cubicBezTo>
                  <a:cubicBezTo>
                    <a:pt x="27951" y="12733"/>
                    <a:pt x="5102" y="20783"/>
                    <a:pt x="5102" y="20783"/>
                  </a:cubicBezTo>
                  <a:cubicBezTo>
                    <a:pt x="5102" y="20783"/>
                    <a:pt x="4942" y="20943"/>
                    <a:pt x="4380" y="19339"/>
                  </a:cubicBezTo>
                  <a:cubicBezTo>
                    <a:pt x="3817" y="17727"/>
                    <a:pt x="191" y="5497"/>
                    <a:pt x="191" y="5497"/>
                  </a:cubicBezTo>
                  <a:lnTo>
                    <a:pt x="115" y="4212"/>
                  </a:lnTo>
                  <a:close/>
                </a:path>
              </a:pathLst>
            </a:custGeom>
            <a:solidFill>
              <a:srgbClr val="231F20"/>
            </a:solidFill>
            <a:ln w="7575" cap="flat">
              <a:noFill/>
              <a:prstDash val="solid"/>
              <a:round/>
            </a:ln>
          </p:spPr>
          <p:txBody>
            <a:bodyPr rtlCol="0" anchor="ctr"/>
            <a:lstStyle/>
            <a:p>
              <a:endParaRPr lang="en-GB"/>
            </a:p>
          </p:txBody>
        </p:sp>
        <p:sp>
          <p:nvSpPr>
            <p:cNvPr id="530" name="Freeform: Shape 529">
              <a:extLst>
                <a:ext uri="{FF2B5EF4-FFF2-40B4-BE49-F238E27FC236}">
                  <a16:creationId xmlns:a16="http://schemas.microsoft.com/office/drawing/2014/main" id="{F061F3E1-C8DE-42A5-A40E-B36C386CC7FF}"/>
                </a:ext>
              </a:extLst>
            </p:cNvPr>
            <p:cNvSpPr/>
            <p:nvPr/>
          </p:nvSpPr>
          <p:spPr>
            <a:xfrm>
              <a:off x="7122259" y="4183112"/>
              <a:ext cx="28510" cy="25183"/>
            </a:xfrm>
            <a:custGeom>
              <a:avLst/>
              <a:gdLst>
                <a:gd name="connsiteX0" fmla="*/ 119 w 28510"/>
                <a:gd name="connsiteY0" fmla="*/ 10816 h 25183"/>
                <a:gd name="connsiteX1" fmla="*/ 22968 w 28510"/>
                <a:gd name="connsiteY1" fmla="*/ 356 h 25183"/>
                <a:gd name="connsiteX2" fmla="*/ 28517 w 28510"/>
                <a:gd name="connsiteY2" fmla="*/ 11857 h 25183"/>
                <a:gd name="connsiteX3" fmla="*/ 28198 w 28510"/>
                <a:gd name="connsiteY3" fmla="*/ 12990 h 25183"/>
                <a:gd name="connsiteX4" fmla="*/ 6800 w 28510"/>
                <a:gd name="connsiteY4" fmla="*/ 25540 h 25183"/>
                <a:gd name="connsiteX5" fmla="*/ 119 w 28510"/>
                <a:gd name="connsiteY5" fmla="*/ 10816 h 25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0" h="25183">
                  <a:moveTo>
                    <a:pt x="119" y="10816"/>
                  </a:moveTo>
                  <a:lnTo>
                    <a:pt x="22968" y="356"/>
                  </a:lnTo>
                  <a:lnTo>
                    <a:pt x="28517" y="11857"/>
                  </a:lnTo>
                  <a:cubicBezTo>
                    <a:pt x="28517" y="11857"/>
                    <a:pt x="28920" y="12747"/>
                    <a:pt x="28198" y="12990"/>
                  </a:cubicBezTo>
                  <a:cubicBezTo>
                    <a:pt x="27468" y="13225"/>
                    <a:pt x="6800" y="25540"/>
                    <a:pt x="6800" y="25540"/>
                  </a:cubicBezTo>
                  <a:lnTo>
                    <a:pt x="119" y="10816"/>
                  </a:lnTo>
                  <a:close/>
                </a:path>
              </a:pathLst>
            </a:custGeom>
            <a:solidFill>
              <a:srgbClr val="231F20"/>
            </a:solidFill>
            <a:ln w="7575" cap="flat">
              <a:noFill/>
              <a:prstDash val="solid"/>
              <a:round/>
            </a:ln>
          </p:spPr>
          <p:txBody>
            <a:bodyPr rtlCol="0" anchor="ctr"/>
            <a:lstStyle/>
            <a:p>
              <a:endParaRPr lang="en-GB"/>
            </a:p>
          </p:txBody>
        </p:sp>
        <p:sp>
          <p:nvSpPr>
            <p:cNvPr id="531" name="Freeform: Shape 530">
              <a:extLst>
                <a:ext uri="{FF2B5EF4-FFF2-40B4-BE49-F238E27FC236}">
                  <a16:creationId xmlns:a16="http://schemas.microsoft.com/office/drawing/2014/main" id="{3EB10244-40C4-4A3D-AFCA-35DF827065C3}"/>
                </a:ext>
              </a:extLst>
            </p:cNvPr>
            <p:cNvSpPr/>
            <p:nvPr/>
          </p:nvSpPr>
          <p:spPr>
            <a:xfrm>
              <a:off x="7144849" y="4091515"/>
              <a:ext cx="12285" cy="16868"/>
            </a:xfrm>
            <a:custGeom>
              <a:avLst/>
              <a:gdLst>
                <a:gd name="connsiteX0" fmla="*/ 9309 w 12285"/>
                <a:gd name="connsiteY0" fmla="*/ 454 h 16868"/>
                <a:gd name="connsiteX1" fmla="*/ 5607 w 12285"/>
                <a:gd name="connsiteY1" fmla="*/ 3267 h 16868"/>
                <a:gd name="connsiteX2" fmla="*/ 2475 w 12285"/>
                <a:gd name="connsiteY2" fmla="*/ 8580 h 16868"/>
                <a:gd name="connsiteX3" fmla="*/ 939 w 12285"/>
                <a:gd name="connsiteY3" fmla="*/ 12753 h 16868"/>
                <a:gd name="connsiteX4" fmla="*/ 141 w 12285"/>
                <a:gd name="connsiteY4" fmla="*/ 15817 h 16868"/>
                <a:gd name="connsiteX5" fmla="*/ 704 w 12285"/>
                <a:gd name="connsiteY5" fmla="*/ 17185 h 16868"/>
                <a:gd name="connsiteX6" fmla="*/ 2391 w 12285"/>
                <a:gd name="connsiteY6" fmla="*/ 16220 h 16868"/>
                <a:gd name="connsiteX7" fmla="*/ 5363 w 12285"/>
                <a:gd name="connsiteY7" fmla="*/ 12434 h 16868"/>
                <a:gd name="connsiteX8" fmla="*/ 8184 w 12285"/>
                <a:gd name="connsiteY8" fmla="*/ 9705 h 16868"/>
                <a:gd name="connsiteX9" fmla="*/ 11080 w 12285"/>
                <a:gd name="connsiteY9" fmla="*/ 7691 h 16868"/>
                <a:gd name="connsiteX10" fmla="*/ 11969 w 12285"/>
                <a:gd name="connsiteY10" fmla="*/ 6885 h 16868"/>
                <a:gd name="connsiteX11" fmla="*/ 12288 w 12285"/>
                <a:gd name="connsiteY11" fmla="*/ 4073 h 16868"/>
                <a:gd name="connsiteX12" fmla="*/ 11399 w 12285"/>
                <a:gd name="connsiteY12" fmla="*/ 1260 h 16868"/>
                <a:gd name="connsiteX13" fmla="*/ 10760 w 12285"/>
                <a:gd name="connsiteY13" fmla="*/ 371 h 16868"/>
                <a:gd name="connsiteX14" fmla="*/ 9309 w 12285"/>
                <a:gd name="connsiteY14" fmla="*/ 454 h 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85" h="16868">
                  <a:moveTo>
                    <a:pt x="9309" y="454"/>
                  </a:moveTo>
                  <a:cubicBezTo>
                    <a:pt x="9309" y="454"/>
                    <a:pt x="6739" y="1982"/>
                    <a:pt x="5607" y="3267"/>
                  </a:cubicBezTo>
                  <a:cubicBezTo>
                    <a:pt x="4482" y="4551"/>
                    <a:pt x="3037" y="7212"/>
                    <a:pt x="2475" y="8580"/>
                  </a:cubicBezTo>
                  <a:cubicBezTo>
                    <a:pt x="1905" y="9948"/>
                    <a:pt x="1183" y="11469"/>
                    <a:pt x="939" y="12753"/>
                  </a:cubicBezTo>
                  <a:cubicBezTo>
                    <a:pt x="704" y="14046"/>
                    <a:pt x="141" y="15414"/>
                    <a:pt x="141" y="15817"/>
                  </a:cubicBezTo>
                  <a:cubicBezTo>
                    <a:pt x="141" y="16220"/>
                    <a:pt x="-26" y="17185"/>
                    <a:pt x="704" y="17185"/>
                  </a:cubicBezTo>
                  <a:cubicBezTo>
                    <a:pt x="1426" y="17185"/>
                    <a:pt x="1905" y="16698"/>
                    <a:pt x="2391" y="16220"/>
                  </a:cubicBezTo>
                  <a:cubicBezTo>
                    <a:pt x="2870" y="15733"/>
                    <a:pt x="4565" y="13399"/>
                    <a:pt x="5363" y="12434"/>
                  </a:cubicBezTo>
                  <a:cubicBezTo>
                    <a:pt x="6169" y="11469"/>
                    <a:pt x="6329" y="10914"/>
                    <a:pt x="8184" y="9705"/>
                  </a:cubicBezTo>
                  <a:cubicBezTo>
                    <a:pt x="10031" y="8497"/>
                    <a:pt x="10677" y="8010"/>
                    <a:pt x="11080" y="7691"/>
                  </a:cubicBezTo>
                  <a:cubicBezTo>
                    <a:pt x="11483" y="7372"/>
                    <a:pt x="11969" y="6885"/>
                    <a:pt x="11969" y="6885"/>
                  </a:cubicBezTo>
                  <a:cubicBezTo>
                    <a:pt x="11969" y="6885"/>
                    <a:pt x="12691" y="5038"/>
                    <a:pt x="12288" y="4073"/>
                  </a:cubicBezTo>
                  <a:cubicBezTo>
                    <a:pt x="11885" y="3107"/>
                    <a:pt x="11642" y="1823"/>
                    <a:pt x="11399" y="1260"/>
                  </a:cubicBezTo>
                  <a:cubicBezTo>
                    <a:pt x="11163" y="698"/>
                    <a:pt x="11483" y="538"/>
                    <a:pt x="10760" y="371"/>
                  </a:cubicBezTo>
                  <a:cubicBezTo>
                    <a:pt x="10031" y="211"/>
                    <a:pt x="9309" y="454"/>
                    <a:pt x="9309" y="454"/>
                  </a:cubicBezTo>
                  <a:close/>
                </a:path>
              </a:pathLst>
            </a:custGeom>
            <a:solidFill>
              <a:srgbClr val="231F20"/>
            </a:solidFill>
            <a:ln w="7575" cap="flat">
              <a:noFill/>
              <a:prstDash val="solid"/>
              <a:round/>
            </a:ln>
          </p:spPr>
          <p:txBody>
            <a:bodyPr rtlCol="0" anchor="ctr"/>
            <a:lstStyle/>
            <a:p>
              <a:endParaRPr lang="en-GB"/>
            </a:p>
          </p:txBody>
        </p:sp>
        <p:sp>
          <p:nvSpPr>
            <p:cNvPr id="532" name="Freeform: Shape 531">
              <a:extLst>
                <a:ext uri="{FF2B5EF4-FFF2-40B4-BE49-F238E27FC236}">
                  <a16:creationId xmlns:a16="http://schemas.microsoft.com/office/drawing/2014/main" id="{1047FB6D-81CE-47A4-AD27-A9A54FA2D9DD}"/>
                </a:ext>
              </a:extLst>
            </p:cNvPr>
            <p:cNvSpPr/>
            <p:nvPr/>
          </p:nvSpPr>
          <p:spPr>
            <a:xfrm>
              <a:off x="7141160" y="4108946"/>
              <a:ext cx="17107" cy="26253"/>
            </a:xfrm>
            <a:custGeom>
              <a:avLst/>
              <a:gdLst>
                <a:gd name="connsiteX0" fmla="*/ 15254 w 17107"/>
                <a:gd name="connsiteY0" fmla="*/ 326 h 26253"/>
                <a:gd name="connsiteX1" fmla="*/ 530 w 17107"/>
                <a:gd name="connsiteY1" fmla="*/ 13522 h 26253"/>
                <a:gd name="connsiteX2" fmla="*/ 127 w 17107"/>
                <a:gd name="connsiteY2" fmla="*/ 26147 h 26253"/>
                <a:gd name="connsiteX3" fmla="*/ 690 w 17107"/>
                <a:gd name="connsiteY3" fmla="*/ 26550 h 26253"/>
                <a:gd name="connsiteX4" fmla="*/ 16698 w 17107"/>
                <a:gd name="connsiteY4" fmla="*/ 12876 h 26253"/>
                <a:gd name="connsiteX5" fmla="*/ 17185 w 17107"/>
                <a:gd name="connsiteY5" fmla="*/ 9493 h 26253"/>
                <a:gd name="connsiteX6" fmla="*/ 16303 w 17107"/>
                <a:gd name="connsiteY6" fmla="*/ 561 h 26253"/>
                <a:gd name="connsiteX7" fmla="*/ 15254 w 17107"/>
                <a:gd name="connsiteY7" fmla="*/ 326 h 2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7" h="26253">
                  <a:moveTo>
                    <a:pt x="15254" y="326"/>
                  </a:moveTo>
                  <a:lnTo>
                    <a:pt x="530" y="13522"/>
                  </a:lnTo>
                  <a:lnTo>
                    <a:pt x="127" y="26147"/>
                  </a:lnTo>
                  <a:cubicBezTo>
                    <a:pt x="127" y="26147"/>
                    <a:pt x="51" y="26710"/>
                    <a:pt x="690" y="26550"/>
                  </a:cubicBezTo>
                  <a:cubicBezTo>
                    <a:pt x="1336" y="26383"/>
                    <a:pt x="16698" y="12876"/>
                    <a:pt x="16698" y="12876"/>
                  </a:cubicBezTo>
                  <a:cubicBezTo>
                    <a:pt x="16698" y="12876"/>
                    <a:pt x="17420" y="12229"/>
                    <a:pt x="17185" y="9493"/>
                  </a:cubicBezTo>
                  <a:cubicBezTo>
                    <a:pt x="16941" y="6756"/>
                    <a:pt x="16303" y="561"/>
                    <a:pt x="16303" y="561"/>
                  </a:cubicBezTo>
                  <a:lnTo>
                    <a:pt x="15254" y="326"/>
                  </a:lnTo>
                  <a:close/>
                </a:path>
              </a:pathLst>
            </a:custGeom>
            <a:solidFill>
              <a:srgbClr val="231F20"/>
            </a:solidFill>
            <a:ln w="7575" cap="flat">
              <a:noFill/>
              <a:prstDash val="solid"/>
              <a:round/>
            </a:ln>
          </p:spPr>
          <p:txBody>
            <a:bodyPr rtlCol="0" anchor="ctr"/>
            <a:lstStyle/>
            <a:p>
              <a:endParaRPr lang="en-GB"/>
            </a:p>
          </p:txBody>
        </p:sp>
        <p:sp>
          <p:nvSpPr>
            <p:cNvPr id="533" name="Freeform: Shape 532">
              <a:extLst>
                <a:ext uri="{FF2B5EF4-FFF2-40B4-BE49-F238E27FC236}">
                  <a16:creationId xmlns:a16="http://schemas.microsoft.com/office/drawing/2014/main" id="{30A16C1F-1A6C-4EAF-AA5E-613D627D66B6}"/>
                </a:ext>
              </a:extLst>
            </p:cNvPr>
            <p:cNvSpPr/>
            <p:nvPr/>
          </p:nvSpPr>
          <p:spPr>
            <a:xfrm>
              <a:off x="7141163" y="4131830"/>
              <a:ext cx="18820" cy="24381"/>
            </a:xfrm>
            <a:custGeom>
              <a:avLst/>
              <a:gdLst>
                <a:gd name="connsiteX0" fmla="*/ 125 w 18820"/>
                <a:gd name="connsiteY0" fmla="*/ 15175 h 24381"/>
                <a:gd name="connsiteX1" fmla="*/ 16855 w 18820"/>
                <a:gd name="connsiteY1" fmla="*/ 619 h 24381"/>
                <a:gd name="connsiteX2" fmla="*/ 18307 w 18820"/>
                <a:gd name="connsiteY2" fmla="*/ 1098 h 24381"/>
                <a:gd name="connsiteX3" fmla="*/ 18946 w 18820"/>
                <a:gd name="connsiteY3" fmla="*/ 10987 h 24381"/>
                <a:gd name="connsiteX4" fmla="*/ 17980 w 18820"/>
                <a:gd name="connsiteY4" fmla="*/ 12842 h 24381"/>
                <a:gd name="connsiteX5" fmla="*/ 3340 w 18820"/>
                <a:gd name="connsiteY5" fmla="*/ 24343 h 24381"/>
                <a:gd name="connsiteX6" fmla="*/ 1653 w 18820"/>
                <a:gd name="connsiteY6" fmla="*/ 24267 h 24381"/>
                <a:gd name="connsiteX7" fmla="*/ 125 w 18820"/>
                <a:gd name="connsiteY7" fmla="*/ 15175 h 24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0" h="24381">
                  <a:moveTo>
                    <a:pt x="125" y="15175"/>
                  </a:moveTo>
                  <a:lnTo>
                    <a:pt x="16855" y="619"/>
                  </a:lnTo>
                  <a:cubicBezTo>
                    <a:pt x="16855" y="619"/>
                    <a:pt x="18147" y="-270"/>
                    <a:pt x="18307" y="1098"/>
                  </a:cubicBezTo>
                  <a:cubicBezTo>
                    <a:pt x="18467" y="2466"/>
                    <a:pt x="18946" y="10987"/>
                    <a:pt x="18946" y="10987"/>
                  </a:cubicBezTo>
                  <a:cubicBezTo>
                    <a:pt x="18946" y="10987"/>
                    <a:pt x="18702" y="12355"/>
                    <a:pt x="17980" y="12842"/>
                  </a:cubicBezTo>
                  <a:cubicBezTo>
                    <a:pt x="17258" y="13321"/>
                    <a:pt x="3340" y="24343"/>
                    <a:pt x="3340" y="24343"/>
                  </a:cubicBezTo>
                  <a:cubicBezTo>
                    <a:pt x="3340" y="24343"/>
                    <a:pt x="1896" y="25232"/>
                    <a:pt x="1653" y="24267"/>
                  </a:cubicBezTo>
                  <a:cubicBezTo>
                    <a:pt x="1417" y="23301"/>
                    <a:pt x="125" y="15175"/>
                    <a:pt x="125" y="15175"/>
                  </a:cubicBezTo>
                  <a:close/>
                </a:path>
              </a:pathLst>
            </a:custGeom>
            <a:solidFill>
              <a:srgbClr val="231F20"/>
            </a:solidFill>
            <a:ln w="7575" cap="flat">
              <a:noFill/>
              <a:prstDash val="solid"/>
              <a:round/>
            </a:ln>
          </p:spPr>
          <p:txBody>
            <a:bodyPr rtlCol="0" anchor="ctr"/>
            <a:lstStyle/>
            <a:p>
              <a:endParaRPr lang="en-GB"/>
            </a:p>
          </p:txBody>
        </p:sp>
        <p:sp>
          <p:nvSpPr>
            <p:cNvPr id="534" name="Freeform: Shape 533">
              <a:extLst>
                <a:ext uri="{FF2B5EF4-FFF2-40B4-BE49-F238E27FC236}">
                  <a16:creationId xmlns:a16="http://schemas.microsoft.com/office/drawing/2014/main" id="{7E65171F-0EDE-4ECF-AF5E-2EA5982CBD18}"/>
                </a:ext>
              </a:extLst>
            </p:cNvPr>
            <p:cNvSpPr/>
            <p:nvPr/>
          </p:nvSpPr>
          <p:spPr>
            <a:xfrm>
              <a:off x="7145914" y="4152895"/>
              <a:ext cx="15924" cy="21830"/>
            </a:xfrm>
            <a:custGeom>
              <a:avLst/>
              <a:gdLst>
                <a:gd name="connsiteX0" fmla="*/ 202 w 15924"/>
                <a:gd name="connsiteY0" fmla="*/ 12377 h 21830"/>
                <a:gd name="connsiteX1" fmla="*/ 13717 w 15924"/>
                <a:gd name="connsiteY1" fmla="*/ 557 h 21830"/>
                <a:gd name="connsiteX2" fmla="*/ 15732 w 15924"/>
                <a:gd name="connsiteY2" fmla="*/ 3370 h 21830"/>
                <a:gd name="connsiteX3" fmla="*/ 16051 w 15924"/>
                <a:gd name="connsiteY3" fmla="*/ 10211 h 21830"/>
                <a:gd name="connsiteX4" fmla="*/ 14842 w 15924"/>
                <a:gd name="connsiteY4" fmla="*/ 11982 h 21830"/>
                <a:gd name="connsiteX5" fmla="*/ 4147 w 15924"/>
                <a:gd name="connsiteY5" fmla="*/ 21469 h 21830"/>
                <a:gd name="connsiteX6" fmla="*/ 1973 w 15924"/>
                <a:gd name="connsiteY6" fmla="*/ 21309 h 21830"/>
                <a:gd name="connsiteX7" fmla="*/ 126 w 15924"/>
                <a:gd name="connsiteY7" fmla="*/ 14308 h 21830"/>
                <a:gd name="connsiteX8" fmla="*/ 202 w 15924"/>
                <a:gd name="connsiteY8" fmla="*/ 12377 h 21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24" h="21830">
                  <a:moveTo>
                    <a:pt x="202" y="12377"/>
                  </a:moveTo>
                  <a:lnTo>
                    <a:pt x="13717" y="557"/>
                  </a:lnTo>
                  <a:cubicBezTo>
                    <a:pt x="13717" y="557"/>
                    <a:pt x="15648" y="-811"/>
                    <a:pt x="15732" y="3370"/>
                  </a:cubicBezTo>
                  <a:cubicBezTo>
                    <a:pt x="15808" y="7550"/>
                    <a:pt x="16051" y="10211"/>
                    <a:pt x="16051" y="10211"/>
                  </a:cubicBezTo>
                  <a:cubicBezTo>
                    <a:pt x="16051" y="10211"/>
                    <a:pt x="16051" y="11009"/>
                    <a:pt x="14842" y="11982"/>
                  </a:cubicBezTo>
                  <a:cubicBezTo>
                    <a:pt x="13634" y="12947"/>
                    <a:pt x="4147" y="21469"/>
                    <a:pt x="4147" y="21469"/>
                  </a:cubicBezTo>
                  <a:cubicBezTo>
                    <a:pt x="4147" y="21469"/>
                    <a:pt x="2452" y="23156"/>
                    <a:pt x="1973" y="21309"/>
                  </a:cubicBezTo>
                  <a:cubicBezTo>
                    <a:pt x="1487" y="19462"/>
                    <a:pt x="126" y="14308"/>
                    <a:pt x="126" y="14308"/>
                  </a:cubicBezTo>
                  <a:lnTo>
                    <a:pt x="202" y="12377"/>
                  </a:lnTo>
                  <a:close/>
                </a:path>
              </a:pathLst>
            </a:custGeom>
            <a:solidFill>
              <a:srgbClr val="231F20"/>
            </a:solidFill>
            <a:ln w="7575" cap="flat">
              <a:noFill/>
              <a:prstDash val="solid"/>
              <a:round/>
            </a:ln>
          </p:spPr>
          <p:txBody>
            <a:bodyPr rtlCol="0" anchor="ctr"/>
            <a:lstStyle/>
            <a:p>
              <a:endParaRPr lang="en-GB"/>
            </a:p>
          </p:txBody>
        </p:sp>
        <p:sp>
          <p:nvSpPr>
            <p:cNvPr id="535" name="Freeform: Shape 534">
              <a:extLst>
                <a:ext uri="{FF2B5EF4-FFF2-40B4-BE49-F238E27FC236}">
                  <a16:creationId xmlns:a16="http://schemas.microsoft.com/office/drawing/2014/main" id="{C7886451-7094-4314-9647-9DC91326CB55}"/>
                </a:ext>
              </a:extLst>
            </p:cNvPr>
            <p:cNvSpPr/>
            <p:nvPr/>
          </p:nvSpPr>
          <p:spPr>
            <a:xfrm>
              <a:off x="7151490" y="4175229"/>
              <a:ext cx="11633" cy="15924"/>
            </a:xfrm>
            <a:custGeom>
              <a:avLst/>
              <a:gdLst>
                <a:gd name="connsiteX0" fmla="*/ 10955 w 11633"/>
                <a:gd name="connsiteY0" fmla="*/ 594 h 15924"/>
                <a:gd name="connsiteX1" fmla="*/ 11761 w 11633"/>
                <a:gd name="connsiteY1" fmla="*/ 9921 h 15924"/>
                <a:gd name="connsiteX2" fmla="*/ 4525 w 11633"/>
                <a:gd name="connsiteY2" fmla="*/ 16276 h 15924"/>
                <a:gd name="connsiteX3" fmla="*/ 260 w 11633"/>
                <a:gd name="connsiteY3" fmla="*/ 7990 h 15924"/>
                <a:gd name="connsiteX4" fmla="*/ 663 w 11633"/>
                <a:gd name="connsiteY4" fmla="*/ 6379 h 15924"/>
                <a:gd name="connsiteX5" fmla="*/ 9990 w 11633"/>
                <a:gd name="connsiteY5" fmla="*/ 351 h 15924"/>
                <a:gd name="connsiteX6" fmla="*/ 10955 w 11633"/>
                <a:gd name="connsiteY6" fmla="*/ 594 h 15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33" h="15924">
                  <a:moveTo>
                    <a:pt x="10955" y="594"/>
                  </a:moveTo>
                  <a:lnTo>
                    <a:pt x="11761" y="9921"/>
                  </a:lnTo>
                  <a:lnTo>
                    <a:pt x="4525" y="16276"/>
                  </a:lnTo>
                  <a:lnTo>
                    <a:pt x="260" y="7990"/>
                  </a:lnTo>
                  <a:cubicBezTo>
                    <a:pt x="260" y="7990"/>
                    <a:pt x="-226" y="6706"/>
                    <a:pt x="663" y="6379"/>
                  </a:cubicBezTo>
                  <a:cubicBezTo>
                    <a:pt x="1545" y="6060"/>
                    <a:pt x="9990" y="351"/>
                    <a:pt x="9990" y="351"/>
                  </a:cubicBezTo>
                  <a:lnTo>
                    <a:pt x="10955" y="594"/>
                  </a:lnTo>
                  <a:close/>
                </a:path>
              </a:pathLst>
            </a:custGeom>
            <a:solidFill>
              <a:srgbClr val="231F20"/>
            </a:solidFill>
            <a:ln w="7575" cap="flat">
              <a:noFill/>
              <a:prstDash val="solid"/>
              <a:round/>
            </a:ln>
          </p:spPr>
          <p:txBody>
            <a:bodyPr rtlCol="0" anchor="ctr"/>
            <a:lstStyle/>
            <a:p>
              <a:endParaRPr lang="en-GB"/>
            </a:p>
          </p:txBody>
        </p:sp>
        <p:sp>
          <p:nvSpPr>
            <p:cNvPr id="536" name="Freeform: Shape 535">
              <a:extLst>
                <a:ext uri="{FF2B5EF4-FFF2-40B4-BE49-F238E27FC236}">
                  <a16:creationId xmlns:a16="http://schemas.microsoft.com/office/drawing/2014/main" id="{6751ACFE-E128-44E1-BC05-F083DB1A431D}"/>
                </a:ext>
              </a:extLst>
            </p:cNvPr>
            <p:cNvSpPr/>
            <p:nvPr/>
          </p:nvSpPr>
          <p:spPr>
            <a:xfrm>
              <a:off x="7162880" y="4090041"/>
              <a:ext cx="12967" cy="14875"/>
            </a:xfrm>
            <a:custGeom>
              <a:avLst/>
              <a:gdLst>
                <a:gd name="connsiteX0" fmla="*/ 1820 w 12967"/>
                <a:gd name="connsiteY0" fmla="*/ 315 h 14875"/>
                <a:gd name="connsiteX1" fmla="*/ 10029 w 12967"/>
                <a:gd name="connsiteY1" fmla="*/ 8601 h 14875"/>
                <a:gd name="connsiteX2" fmla="*/ 13085 w 12967"/>
                <a:gd name="connsiteY2" fmla="*/ 14469 h 14875"/>
                <a:gd name="connsiteX3" fmla="*/ 12523 w 12967"/>
                <a:gd name="connsiteY3" fmla="*/ 15191 h 14875"/>
                <a:gd name="connsiteX4" fmla="*/ 9870 w 12967"/>
                <a:gd name="connsiteY4" fmla="*/ 13268 h 14875"/>
                <a:gd name="connsiteX5" fmla="*/ 3994 w 12967"/>
                <a:gd name="connsiteY5" fmla="*/ 9087 h 14875"/>
                <a:gd name="connsiteX6" fmla="*/ 619 w 12967"/>
                <a:gd name="connsiteY6" fmla="*/ 7795 h 14875"/>
                <a:gd name="connsiteX7" fmla="*/ 216 w 12967"/>
                <a:gd name="connsiteY7" fmla="*/ 7719 h 14875"/>
                <a:gd name="connsiteX8" fmla="*/ 132 w 12967"/>
                <a:gd name="connsiteY8" fmla="*/ 802 h 14875"/>
                <a:gd name="connsiteX9" fmla="*/ 938 w 12967"/>
                <a:gd name="connsiteY9" fmla="*/ 399 h 14875"/>
                <a:gd name="connsiteX10" fmla="*/ 1820 w 12967"/>
                <a:gd name="connsiteY10" fmla="*/ 315 h 1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7" h="14875">
                  <a:moveTo>
                    <a:pt x="1820" y="315"/>
                  </a:moveTo>
                  <a:cubicBezTo>
                    <a:pt x="1820" y="315"/>
                    <a:pt x="7377" y="4017"/>
                    <a:pt x="10029" y="8601"/>
                  </a:cubicBezTo>
                  <a:cubicBezTo>
                    <a:pt x="12682" y="13185"/>
                    <a:pt x="13085" y="14469"/>
                    <a:pt x="13085" y="14469"/>
                  </a:cubicBezTo>
                  <a:cubicBezTo>
                    <a:pt x="13085" y="14469"/>
                    <a:pt x="13245" y="15191"/>
                    <a:pt x="12523" y="15191"/>
                  </a:cubicBezTo>
                  <a:cubicBezTo>
                    <a:pt x="11801" y="15191"/>
                    <a:pt x="10835" y="13663"/>
                    <a:pt x="9870" y="13268"/>
                  </a:cubicBezTo>
                  <a:cubicBezTo>
                    <a:pt x="8904" y="12865"/>
                    <a:pt x="5446" y="9650"/>
                    <a:pt x="3994" y="9087"/>
                  </a:cubicBezTo>
                  <a:cubicBezTo>
                    <a:pt x="2542" y="8517"/>
                    <a:pt x="619" y="7795"/>
                    <a:pt x="619" y="7795"/>
                  </a:cubicBezTo>
                  <a:lnTo>
                    <a:pt x="216" y="7719"/>
                  </a:lnTo>
                  <a:lnTo>
                    <a:pt x="132" y="802"/>
                  </a:lnTo>
                  <a:cubicBezTo>
                    <a:pt x="132" y="802"/>
                    <a:pt x="459" y="399"/>
                    <a:pt x="938" y="399"/>
                  </a:cubicBezTo>
                  <a:cubicBezTo>
                    <a:pt x="1417" y="399"/>
                    <a:pt x="1820" y="315"/>
                    <a:pt x="1820" y="315"/>
                  </a:cubicBezTo>
                  <a:close/>
                </a:path>
              </a:pathLst>
            </a:custGeom>
            <a:solidFill>
              <a:srgbClr val="231F20"/>
            </a:solidFill>
            <a:ln w="7575" cap="flat">
              <a:noFill/>
              <a:prstDash val="solid"/>
              <a:round/>
            </a:ln>
          </p:spPr>
          <p:txBody>
            <a:bodyPr rtlCol="0" anchor="ctr"/>
            <a:lstStyle/>
            <a:p>
              <a:endParaRPr lang="en-GB"/>
            </a:p>
          </p:txBody>
        </p:sp>
        <p:sp>
          <p:nvSpPr>
            <p:cNvPr id="537" name="Freeform: Shape 536">
              <a:extLst>
                <a:ext uri="{FF2B5EF4-FFF2-40B4-BE49-F238E27FC236}">
                  <a16:creationId xmlns:a16="http://schemas.microsoft.com/office/drawing/2014/main" id="{D7352BA8-2C52-48FD-95BF-C95B5F6F0AD6}"/>
                </a:ext>
              </a:extLst>
            </p:cNvPr>
            <p:cNvSpPr/>
            <p:nvPr/>
          </p:nvSpPr>
          <p:spPr>
            <a:xfrm>
              <a:off x="7164087" y="4108223"/>
              <a:ext cx="19659" cy="20995"/>
            </a:xfrm>
            <a:custGeom>
              <a:avLst/>
              <a:gdLst>
                <a:gd name="connsiteX0" fmla="*/ 1504 w 19659"/>
                <a:gd name="connsiteY0" fmla="*/ 324 h 20995"/>
                <a:gd name="connsiteX1" fmla="*/ 11561 w 19659"/>
                <a:gd name="connsiteY1" fmla="*/ 5630 h 20995"/>
                <a:gd name="connsiteX2" fmla="*/ 13332 w 19659"/>
                <a:gd name="connsiteY2" fmla="*/ 5949 h 20995"/>
                <a:gd name="connsiteX3" fmla="*/ 15255 w 19659"/>
                <a:gd name="connsiteY3" fmla="*/ 7082 h 20995"/>
                <a:gd name="connsiteX4" fmla="*/ 16867 w 19659"/>
                <a:gd name="connsiteY4" fmla="*/ 9978 h 20995"/>
                <a:gd name="connsiteX5" fmla="*/ 18721 w 19659"/>
                <a:gd name="connsiteY5" fmla="*/ 15443 h 20995"/>
                <a:gd name="connsiteX6" fmla="*/ 18881 w 19659"/>
                <a:gd name="connsiteY6" fmla="*/ 18742 h 20995"/>
                <a:gd name="connsiteX7" fmla="*/ 19679 w 19659"/>
                <a:gd name="connsiteY7" fmla="*/ 20270 h 20995"/>
                <a:gd name="connsiteX8" fmla="*/ 18881 w 19659"/>
                <a:gd name="connsiteY8" fmla="*/ 21319 h 20995"/>
                <a:gd name="connsiteX9" fmla="*/ 1261 w 19659"/>
                <a:gd name="connsiteY9" fmla="*/ 12228 h 20995"/>
                <a:gd name="connsiteX10" fmla="*/ 782 w 19659"/>
                <a:gd name="connsiteY10" fmla="*/ 10138 h 20995"/>
                <a:gd name="connsiteX11" fmla="*/ 372 w 19659"/>
                <a:gd name="connsiteY11" fmla="*/ 2171 h 20995"/>
                <a:gd name="connsiteX12" fmla="*/ 296 w 19659"/>
                <a:gd name="connsiteY12" fmla="*/ 324 h 20995"/>
                <a:gd name="connsiteX13" fmla="*/ 1504 w 19659"/>
                <a:gd name="connsiteY13" fmla="*/ 324 h 2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59" h="20995">
                  <a:moveTo>
                    <a:pt x="1504" y="324"/>
                  </a:moveTo>
                  <a:lnTo>
                    <a:pt x="11561" y="5630"/>
                  </a:lnTo>
                  <a:cubicBezTo>
                    <a:pt x="11561" y="5630"/>
                    <a:pt x="12207" y="5630"/>
                    <a:pt x="13332" y="5949"/>
                  </a:cubicBezTo>
                  <a:cubicBezTo>
                    <a:pt x="14457" y="6276"/>
                    <a:pt x="14138" y="5068"/>
                    <a:pt x="15255" y="7082"/>
                  </a:cubicBezTo>
                  <a:cubicBezTo>
                    <a:pt x="16388" y="9089"/>
                    <a:pt x="15901" y="7561"/>
                    <a:pt x="16867" y="9978"/>
                  </a:cubicBezTo>
                  <a:cubicBezTo>
                    <a:pt x="17832" y="12388"/>
                    <a:pt x="18721" y="13437"/>
                    <a:pt x="18721" y="15443"/>
                  </a:cubicBezTo>
                  <a:cubicBezTo>
                    <a:pt x="18721" y="17458"/>
                    <a:pt x="18151" y="18180"/>
                    <a:pt x="18881" y="18742"/>
                  </a:cubicBezTo>
                  <a:cubicBezTo>
                    <a:pt x="19603" y="19305"/>
                    <a:pt x="20006" y="19632"/>
                    <a:pt x="19679" y="20270"/>
                  </a:cubicBezTo>
                  <a:cubicBezTo>
                    <a:pt x="19360" y="20916"/>
                    <a:pt x="19603" y="21236"/>
                    <a:pt x="18881" y="21319"/>
                  </a:cubicBezTo>
                  <a:cubicBezTo>
                    <a:pt x="18151" y="21395"/>
                    <a:pt x="1261" y="12228"/>
                    <a:pt x="1261" y="12228"/>
                  </a:cubicBezTo>
                  <a:cubicBezTo>
                    <a:pt x="1261" y="12228"/>
                    <a:pt x="782" y="12867"/>
                    <a:pt x="782" y="10138"/>
                  </a:cubicBezTo>
                  <a:cubicBezTo>
                    <a:pt x="782" y="7401"/>
                    <a:pt x="372" y="2171"/>
                    <a:pt x="372" y="2171"/>
                  </a:cubicBezTo>
                  <a:cubicBezTo>
                    <a:pt x="372" y="2171"/>
                    <a:pt x="-107" y="324"/>
                    <a:pt x="296" y="324"/>
                  </a:cubicBezTo>
                  <a:lnTo>
                    <a:pt x="1504" y="324"/>
                  </a:lnTo>
                  <a:close/>
                </a:path>
              </a:pathLst>
            </a:custGeom>
            <a:solidFill>
              <a:srgbClr val="231F20"/>
            </a:solidFill>
            <a:ln w="7575" cap="flat">
              <a:noFill/>
              <a:prstDash val="solid"/>
              <a:round/>
            </a:ln>
          </p:spPr>
          <p:txBody>
            <a:bodyPr rtlCol="0" anchor="ctr"/>
            <a:lstStyle/>
            <a:p>
              <a:endParaRPr lang="en-GB"/>
            </a:p>
          </p:txBody>
        </p:sp>
        <p:sp>
          <p:nvSpPr>
            <p:cNvPr id="538" name="Freeform: Shape 537">
              <a:extLst>
                <a:ext uri="{FF2B5EF4-FFF2-40B4-BE49-F238E27FC236}">
                  <a16:creationId xmlns:a16="http://schemas.microsoft.com/office/drawing/2014/main" id="{F3378325-1B68-41DC-8541-A96A7365FB55}"/>
                </a:ext>
              </a:extLst>
            </p:cNvPr>
            <p:cNvSpPr/>
            <p:nvPr/>
          </p:nvSpPr>
          <p:spPr>
            <a:xfrm>
              <a:off x="7165367" y="4129941"/>
              <a:ext cx="20522" cy="22309"/>
            </a:xfrm>
            <a:custGeom>
              <a:avLst/>
              <a:gdLst>
                <a:gd name="connsiteX0" fmla="*/ 2643 w 20522"/>
                <a:gd name="connsiteY0" fmla="*/ 896 h 22309"/>
                <a:gd name="connsiteX1" fmla="*/ 18651 w 20522"/>
                <a:gd name="connsiteY1" fmla="*/ 9182 h 22309"/>
                <a:gd name="connsiteX2" fmla="*/ 20095 w 20522"/>
                <a:gd name="connsiteY2" fmla="*/ 9904 h 22309"/>
                <a:gd name="connsiteX3" fmla="*/ 20658 w 20522"/>
                <a:gd name="connsiteY3" fmla="*/ 21488 h 22309"/>
                <a:gd name="connsiteX4" fmla="*/ 18248 w 20522"/>
                <a:gd name="connsiteY4" fmla="*/ 22210 h 22309"/>
                <a:gd name="connsiteX5" fmla="*/ 1996 w 20522"/>
                <a:gd name="connsiteY5" fmla="*/ 11272 h 22309"/>
                <a:gd name="connsiteX6" fmla="*/ 955 w 20522"/>
                <a:gd name="connsiteY6" fmla="*/ 9341 h 22309"/>
                <a:gd name="connsiteX7" fmla="*/ 225 w 20522"/>
                <a:gd name="connsiteY7" fmla="*/ 1702 h 22309"/>
                <a:gd name="connsiteX8" fmla="*/ 469 w 20522"/>
                <a:gd name="connsiteY8" fmla="*/ 653 h 22309"/>
                <a:gd name="connsiteX9" fmla="*/ 2240 w 20522"/>
                <a:gd name="connsiteY9" fmla="*/ 334 h 22309"/>
                <a:gd name="connsiteX10" fmla="*/ 2643 w 20522"/>
                <a:gd name="connsiteY10" fmla="*/ 896 h 2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22" h="22309">
                  <a:moveTo>
                    <a:pt x="2643" y="896"/>
                  </a:moveTo>
                  <a:lnTo>
                    <a:pt x="18651" y="9182"/>
                  </a:lnTo>
                  <a:cubicBezTo>
                    <a:pt x="18651" y="9182"/>
                    <a:pt x="20019" y="8862"/>
                    <a:pt x="20095" y="9904"/>
                  </a:cubicBezTo>
                  <a:cubicBezTo>
                    <a:pt x="20179" y="10953"/>
                    <a:pt x="20658" y="21488"/>
                    <a:pt x="20658" y="21488"/>
                  </a:cubicBezTo>
                  <a:cubicBezTo>
                    <a:pt x="20658" y="21488"/>
                    <a:pt x="20095" y="23502"/>
                    <a:pt x="18248" y="22210"/>
                  </a:cubicBezTo>
                  <a:cubicBezTo>
                    <a:pt x="16393" y="20926"/>
                    <a:pt x="1996" y="11272"/>
                    <a:pt x="1996" y="11272"/>
                  </a:cubicBezTo>
                  <a:cubicBezTo>
                    <a:pt x="1996" y="11272"/>
                    <a:pt x="871" y="10550"/>
                    <a:pt x="955" y="9341"/>
                  </a:cubicBezTo>
                  <a:cubicBezTo>
                    <a:pt x="1031" y="8133"/>
                    <a:pt x="225" y="1702"/>
                    <a:pt x="225" y="1702"/>
                  </a:cubicBezTo>
                  <a:cubicBezTo>
                    <a:pt x="225" y="1702"/>
                    <a:pt x="-94" y="972"/>
                    <a:pt x="469" y="653"/>
                  </a:cubicBezTo>
                  <a:cubicBezTo>
                    <a:pt x="1031" y="334"/>
                    <a:pt x="2240" y="334"/>
                    <a:pt x="2240" y="334"/>
                  </a:cubicBezTo>
                  <a:lnTo>
                    <a:pt x="2643" y="896"/>
                  </a:lnTo>
                  <a:close/>
                </a:path>
              </a:pathLst>
            </a:custGeom>
            <a:solidFill>
              <a:srgbClr val="231F20"/>
            </a:solidFill>
            <a:ln w="7575" cap="flat">
              <a:noFill/>
              <a:prstDash val="solid"/>
              <a:round/>
            </a:ln>
          </p:spPr>
          <p:txBody>
            <a:bodyPr rtlCol="0" anchor="ctr"/>
            <a:lstStyle/>
            <a:p>
              <a:endParaRPr lang="en-GB"/>
            </a:p>
          </p:txBody>
        </p:sp>
        <p:sp>
          <p:nvSpPr>
            <p:cNvPr id="539" name="Freeform: Shape 538">
              <a:extLst>
                <a:ext uri="{FF2B5EF4-FFF2-40B4-BE49-F238E27FC236}">
                  <a16:creationId xmlns:a16="http://schemas.microsoft.com/office/drawing/2014/main" id="{4D86A476-C11F-4F90-A1E4-303B1909683F}"/>
                </a:ext>
              </a:extLst>
            </p:cNvPr>
            <p:cNvSpPr/>
            <p:nvPr/>
          </p:nvSpPr>
          <p:spPr>
            <a:xfrm>
              <a:off x="7167359" y="4151984"/>
              <a:ext cx="18719" cy="20361"/>
            </a:xfrm>
            <a:custGeom>
              <a:avLst/>
              <a:gdLst>
                <a:gd name="connsiteX0" fmla="*/ 894 w 18719"/>
                <a:gd name="connsiteY0" fmla="*/ 342 h 20361"/>
                <a:gd name="connsiteX1" fmla="*/ 16500 w 18719"/>
                <a:gd name="connsiteY1" fmla="*/ 8149 h 20361"/>
                <a:gd name="connsiteX2" fmla="*/ 18826 w 18719"/>
                <a:gd name="connsiteY2" fmla="*/ 11121 h 20361"/>
                <a:gd name="connsiteX3" fmla="*/ 18431 w 18719"/>
                <a:gd name="connsiteY3" fmla="*/ 17879 h 20361"/>
                <a:gd name="connsiteX4" fmla="*/ 17138 w 18719"/>
                <a:gd name="connsiteY4" fmla="*/ 20699 h 20361"/>
                <a:gd name="connsiteX5" fmla="*/ 12790 w 18719"/>
                <a:gd name="connsiteY5" fmla="*/ 19407 h 20361"/>
                <a:gd name="connsiteX6" fmla="*/ 1206 w 18719"/>
                <a:gd name="connsiteY6" fmla="*/ 11927 h 20361"/>
                <a:gd name="connsiteX7" fmla="*/ 165 w 18719"/>
                <a:gd name="connsiteY7" fmla="*/ 10315 h 20361"/>
                <a:gd name="connsiteX8" fmla="*/ 165 w 18719"/>
                <a:gd name="connsiteY8" fmla="*/ 1232 h 20361"/>
                <a:gd name="connsiteX9" fmla="*/ 894 w 18719"/>
                <a:gd name="connsiteY9" fmla="*/ 342 h 20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19" h="20361">
                  <a:moveTo>
                    <a:pt x="894" y="342"/>
                  </a:moveTo>
                  <a:cubicBezTo>
                    <a:pt x="894" y="342"/>
                    <a:pt x="14888" y="6781"/>
                    <a:pt x="16500" y="8149"/>
                  </a:cubicBezTo>
                  <a:cubicBezTo>
                    <a:pt x="18104" y="9510"/>
                    <a:pt x="18750" y="9274"/>
                    <a:pt x="18826" y="11121"/>
                  </a:cubicBezTo>
                  <a:cubicBezTo>
                    <a:pt x="18909" y="12968"/>
                    <a:pt x="18826" y="15705"/>
                    <a:pt x="18431" y="17879"/>
                  </a:cubicBezTo>
                  <a:cubicBezTo>
                    <a:pt x="18020" y="20053"/>
                    <a:pt x="18590" y="20775"/>
                    <a:pt x="17138" y="20699"/>
                  </a:cubicBezTo>
                  <a:cubicBezTo>
                    <a:pt x="15694" y="20615"/>
                    <a:pt x="14485" y="20456"/>
                    <a:pt x="12790" y="19407"/>
                  </a:cubicBezTo>
                  <a:cubicBezTo>
                    <a:pt x="11103" y="18358"/>
                    <a:pt x="1206" y="11927"/>
                    <a:pt x="1206" y="11927"/>
                  </a:cubicBezTo>
                  <a:cubicBezTo>
                    <a:pt x="1206" y="11927"/>
                    <a:pt x="-71" y="10718"/>
                    <a:pt x="165" y="10315"/>
                  </a:cubicBezTo>
                  <a:cubicBezTo>
                    <a:pt x="408" y="9912"/>
                    <a:pt x="165" y="1232"/>
                    <a:pt x="165" y="1232"/>
                  </a:cubicBezTo>
                  <a:lnTo>
                    <a:pt x="894" y="342"/>
                  </a:lnTo>
                  <a:close/>
                </a:path>
              </a:pathLst>
            </a:custGeom>
            <a:solidFill>
              <a:srgbClr val="231F20"/>
            </a:solidFill>
            <a:ln w="7575" cap="flat">
              <a:noFill/>
              <a:prstDash val="solid"/>
              <a:round/>
            </a:ln>
          </p:spPr>
          <p:txBody>
            <a:bodyPr rtlCol="0" anchor="ctr"/>
            <a:lstStyle/>
            <a:p>
              <a:endParaRPr lang="en-GB"/>
            </a:p>
          </p:txBody>
        </p:sp>
        <p:sp>
          <p:nvSpPr>
            <p:cNvPr id="540" name="Freeform: Shape 539">
              <a:extLst>
                <a:ext uri="{FF2B5EF4-FFF2-40B4-BE49-F238E27FC236}">
                  <a16:creationId xmlns:a16="http://schemas.microsoft.com/office/drawing/2014/main" id="{788B1D53-7022-4115-8084-0CDBC32CBF94}"/>
                </a:ext>
              </a:extLst>
            </p:cNvPr>
            <p:cNvSpPr/>
            <p:nvPr/>
          </p:nvSpPr>
          <p:spPr>
            <a:xfrm>
              <a:off x="7168415" y="4174082"/>
              <a:ext cx="14298" cy="19194"/>
            </a:xfrm>
            <a:custGeom>
              <a:avLst/>
              <a:gdLst>
                <a:gd name="connsiteX0" fmla="*/ 5865 w 14298"/>
                <a:gd name="connsiteY0" fmla="*/ 3346 h 19194"/>
                <a:gd name="connsiteX1" fmla="*/ 12859 w 14298"/>
                <a:gd name="connsiteY1" fmla="*/ 8819 h 19194"/>
                <a:gd name="connsiteX2" fmla="*/ 14310 w 14298"/>
                <a:gd name="connsiteY2" fmla="*/ 12118 h 19194"/>
                <a:gd name="connsiteX3" fmla="*/ 13102 w 14298"/>
                <a:gd name="connsiteY3" fmla="*/ 18716 h 19194"/>
                <a:gd name="connsiteX4" fmla="*/ 10289 w 14298"/>
                <a:gd name="connsiteY4" fmla="*/ 18632 h 19194"/>
                <a:gd name="connsiteX5" fmla="*/ 1685 w 14298"/>
                <a:gd name="connsiteY5" fmla="*/ 11950 h 19194"/>
                <a:gd name="connsiteX6" fmla="*/ 233 w 14298"/>
                <a:gd name="connsiteY6" fmla="*/ 9784 h 19194"/>
                <a:gd name="connsiteX7" fmla="*/ 149 w 14298"/>
                <a:gd name="connsiteY7" fmla="*/ 2547 h 19194"/>
                <a:gd name="connsiteX8" fmla="*/ 2239 w 14298"/>
                <a:gd name="connsiteY8" fmla="*/ 852 h 19194"/>
                <a:gd name="connsiteX9" fmla="*/ 5865 w 14298"/>
                <a:gd name="connsiteY9" fmla="*/ 3346 h 19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98" h="19194">
                  <a:moveTo>
                    <a:pt x="5865" y="3346"/>
                  </a:moveTo>
                  <a:lnTo>
                    <a:pt x="12859" y="8819"/>
                  </a:lnTo>
                  <a:cubicBezTo>
                    <a:pt x="12859" y="8819"/>
                    <a:pt x="14956" y="8902"/>
                    <a:pt x="14310" y="12118"/>
                  </a:cubicBezTo>
                  <a:cubicBezTo>
                    <a:pt x="13664" y="15333"/>
                    <a:pt x="13102" y="18716"/>
                    <a:pt x="13102" y="18716"/>
                  </a:cubicBezTo>
                  <a:cubicBezTo>
                    <a:pt x="13102" y="18716"/>
                    <a:pt x="12942" y="20639"/>
                    <a:pt x="10289" y="18632"/>
                  </a:cubicBezTo>
                  <a:cubicBezTo>
                    <a:pt x="7636" y="16625"/>
                    <a:pt x="1685" y="11950"/>
                    <a:pt x="1685" y="11950"/>
                  </a:cubicBezTo>
                  <a:cubicBezTo>
                    <a:pt x="1685" y="11950"/>
                    <a:pt x="73" y="11312"/>
                    <a:pt x="233" y="9784"/>
                  </a:cubicBezTo>
                  <a:cubicBezTo>
                    <a:pt x="392" y="8256"/>
                    <a:pt x="149" y="2547"/>
                    <a:pt x="149" y="2547"/>
                  </a:cubicBezTo>
                  <a:cubicBezTo>
                    <a:pt x="149" y="2547"/>
                    <a:pt x="-170" y="-911"/>
                    <a:pt x="2239" y="852"/>
                  </a:cubicBezTo>
                  <a:cubicBezTo>
                    <a:pt x="4657" y="2623"/>
                    <a:pt x="5865" y="3346"/>
                    <a:pt x="5865" y="3346"/>
                  </a:cubicBezTo>
                  <a:close/>
                </a:path>
              </a:pathLst>
            </a:custGeom>
            <a:solidFill>
              <a:srgbClr val="231F20"/>
            </a:solidFill>
            <a:ln w="7575" cap="flat">
              <a:noFill/>
              <a:prstDash val="solid"/>
              <a:round/>
            </a:ln>
          </p:spPr>
          <p:txBody>
            <a:bodyPr rtlCol="0" anchor="ctr"/>
            <a:lstStyle/>
            <a:p>
              <a:endParaRPr lang="en-GB"/>
            </a:p>
          </p:txBody>
        </p:sp>
        <p:sp>
          <p:nvSpPr>
            <p:cNvPr id="541" name="Freeform: Shape 540">
              <a:extLst>
                <a:ext uri="{FF2B5EF4-FFF2-40B4-BE49-F238E27FC236}">
                  <a16:creationId xmlns:a16="http://schemas.microsoft.com/office/drawing/2014/main" id="{1552BDD8-A239-475F-83FF-27BCE45821D7}"/>
                </a:ext>
              </a:extLst>
            </p:cNvPr>
            <p:cNvSpPr/>
            <p:nvPr/>
          </p:nvSpPr>
          <p:spPr>
            <a:xfrm>
              <a:off x="7182763" y="4093590"/>
              <a:ext cx="24326" cy="22635"/>
            </a:xfrm>
            <a:custGeom>
              <a:avLst/>
              <a:gdLst>
                <a:gd name="connsiteX0" fmla="*/ 2624 w 24326"/>
                <a:gd name="connsiteY0" fmla="*/ 8840 h 22635"/>
                <a:gd name="connsiteX1" fmla="*/ 17424 w 24326"/>
                <a:gd name="connsiteY1" fmla="*/ 1033 h 22635"/>
                <a:gd name="connsiteX2" fmla="*/ 19521 w 24326"/>
                <a:gd name="connsiteY2" fmla="*/ 714 h 22635"/>
                <a:gd name="connsiteX3" fmla="*/ 23862 w 24326"/>
                <a:gd name="connsiteY3" fmla="*/ 11326 h 22635"/>
                <a:gd name="connsiteX4" fmla="*/ 23299 w 24326"/>
                <a:gd name="connsiteY4" fmla="*/ 14952 h 22635"/>
                <a:gd name="connsiteX5" fmla="*/ 10506 w 24326"/>
                <a:gd name="connsiteY5" fmla="*/ 20417 h 22635"/>
                <a:gd name="connsiteX6" fmla="*/ 8256 w 24326"/>
                <a:gd name="connsiteY6" fmla="*/ 21139 h 22635"/>
                <a:gd name="connsiteX7" fmla="*/ 4554 w 24326"/>
                <a:gd name="connsiteY7" fmla="*/ 21702 h 22635"/>
                <a:gd name="connsiteX8" fmla="*/ 1012 w 24326"/>
                <a:gd name="connsiteY8" fmla="*/ 12375 h 22635"/>
                <a:gd name="connsiteX9" fmla="*/ 290 w 24326"/>
                <a:gd name="connsiteY9" fmla="*/ 9881 h 22635"/>
                <a:gd name="connsiteX10" fmla="*/ 2624 w 24326"/>
                <a:gd name="connsiteY10" fmla="*/ 8840 h 22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26" h="22635">
                  <a:moveTo>
                    <a:pt x="2624" y="8840"/>
                  </a:moveTo>
                  <a:lnTo>
                    <a:pt x="17424" y="1033"/>
                  </a:lnTo>
                  <a:cubicBezTo>
                    <a:pt x="17424" y="1033"/>
                    <a:pt x="18556" y="-335"/>
                    <a:pt x="19521" y="714"/>
                  </a:cubicBezTo>
                  <a:cubicBezTo>
                    <a:pt x="20487" y="1756"/>
                    <a:pt x="23862" y="11326"/>
                    <a:pt x="23862" y="11326"/>
                  </a:cubicBezTo>
                  <a:cubicBezTo>
                    <a:pt x="23862" y="11326"/>
                    <a:pt x="25549" y="14305"/>
                    <a:pt x="23299" y="14952"/>
                  </a:cubicBezTo>
                  <a:cubicBezTo>
                    <a:pt x="21049" y="15590"/>
                    <a:pt x="10506" y="20417"/>
                    <a:pt x="10506" y="20417"/>
                  </a:cubicBezTo>
                  <a:cubicBezTo>
                    <a:pt x="10506" y="20417"/>
                    <a:pt x="9222" y="20174"/>
                    <a:pt x="8256" y="21139"/>
                  </a:cubicBezTo>
                  <a:cubicBezTo>
                    <a:pt x="7291" y="22104"/>
                    <a:pt x="5277" y="24362"/>
                    <a:pt x="4554" y="21702"/>
                  </a:cubicBezTo>
                  <a:cubicBezTo>
                    <a:pt x="3832" y="19049"/>
                    <a:pt x="1658" y="12534"/>
                    <a:pt x="1012" y="12375"/>
                  </a:cubicBezTo>
                  <a:cubicBezTo>
                    <a:pt x="374" y="12215"/>
                    <a:pt x="-113" y="10041"/>
                    <a:pt x="290" y="9881"/>
                  </a:cubicBezTo>
                  <a:cubicBezTo>
                    <a:pt x="693" y="9722"/>
                    <a:pt x="2624" y="8840"/>
                    <a:pt x="2624" y="8840"/>
                  </a:cubicBezTo>
                  <a:close/>
                </a:path>
              </a:pathLst>
            </a:custGeom>
            <a:solidFill>
              <a:srgbClr val="231F20"/>
            </a:solidFill>
            <a:ln w="7575" cap="flat">
              <a:noFill/>
              <a:prstDash val="solid"/>
              <a:round/>
            </a:ln>
          </p:spPr>
          <p:txBody>
            <a:bodyPr rtlCol="0" anchor="ctr"/>
            <a:lstStyle/>
            <a:p>
              <a:endParaRPr lang="en-GB"/>
            </a:p>
          </p:txBody>
        </p:sp>
        <p:sp>
          <p:nvSpPr>
            <p:cNvPr id="542" name="Freeform: Shape 541">
              <a:extLst>
                <a:ext uri="{FF2B5EF4-FFF2-40B4-BE49-F238E27FC236}">
                  <a16:creationId xmlns:a16="http://schemas.microsoft.com/office/drawing/2014/main" id="{AB88708D-3DF9-412C-820E-2C3653C9803D}"/>
                </a:ext>
              </a:extLst>
            </p:cNvPr>
            <p:cNvSpPr/>
            <p:nvPr/>
          </p:nvSpPr>
          <p:spPr>
            <a:xfrm>
              <a:off x="7189838" y="4117953"/>
              <a:ext cx="24031" cy="19237"/>
            </a:xfrm>
            <a:custGeom>
              <a:avLst/>
              <a:gdLst>
                <a:gd name="connsiteX0" fmla="*/ 2553 w 24031"/>
                <a:gd name="connsiteY0" fmla="*/ 5961 h 19237"/>
                <a:gd name="connsiteX1" fmla="*/ 8505 w 24031"/>
                <a:gd name="connsiteY1" fmla="*/ 3225 h 19237"/>
                <a:gd name="connsiteX2" fmla="*/ 13096 w 24031"/>
                <a:gd name="connsiteY2" fmla="*/ 2259 h 19237"/>
                <a:gd name="connsiteX3" fmla="*/ 15346 w 24031"/>
                <a:gd name="connsiteY3" fmla="*/ 2176 h 19237"/>
                <a:gd name="connsiteX4" fmla="*/ 16714 w 24031"/>
                <a:gd name="connsiteY4" fmla="*/ 815 h 19237"/>
                <a:gd name="connsiteX5" fmla="*/ 19846 w 24031"/>
                <a:gd name="connsiteY5" fmla="*/ 329 h 19237"/>
                <a:gd name="connsiteX6" fmla="*/ 22263 w 24031"/>
                <a:gd name="connsiteY6" fmla="*/ 1780 h 19237"/>
                <a:gd name="connsiteX7" fmla="*/ 23715 w 24031"/>
                <a:gd name="connsiteY7" fmla="*/ 9747 h 19237"/>
                <a:gd name="connsiteX8" fmla="*/ 24110 w 24031"/>
                <a:gd name="connsiteY8" fmla="*/ 13441 h 19237"/>
                <a:gd name="connsiteX9" fmla="*/ 21374 w 24031"/>
                <a:gd name="connsiteY9" fmla="*/ 15296 h 19237"/>
                <a:gd name="connsiteX10" fmla="*/ 15019 w 24031"/>
                <a:gd name="connsiteY10" fmla="*/ 16337 h 19237"/>
                <a:gd name="connsiteX11" fmla="*/ 9949 w 24031"/>
                <a:gd name="connsiteY11" fmla="*/ 17386 h 19237"/>
                <a:gd name="connsiteX12" fmla="*/ 7060 w 24031"/>
                <a:gd name="connsiteY12" fmla="*/ 17629 h 19237"/>
                <a:gd name="connsiteX13" fmla="*/ 4970 w 24031"/>
                <a:gd name="connsiteY13" fmla="*/ 18184 h 19237"/>
                <a:gd name="connsiteX14" fmla="*/ 3199 w 24031"/>
                <a:gd name="connsiteY14" fmla="*/ 19560 h 19237"/>
                <a:gd name="connsiteX15" fmla="*/ 1511 w 24031"/>
                <a:gd name="connsiteY15" fmla="*/ 18671 h 19237"/>
                <a:gd name="connsiteX16" fmla="*/ 1025 w 24031"/>
                <a:gd name="connsiteY16" fmla="*/ 14566 h 19237"/>
                <a:gd name="connsiteX17" fmla="*/ 941 w 24031"/>
                <a:gd name="connsiteY17" fmla="*/ 10864 h 19237"/>
                <a:gd name="connsiteX18" fmla="*/ 219 w 24031"/>
                <a:gd name="connsiteY18" fmla="*/ 8454 h 19237"/>
                <a:gd name="connsiteX19" fmla="*/ 706 w 24031"/>
                <a:gd name="connsiteY19" fmla="*/ 6843 h 19237"/>
                <a:gd name="connsiteX20" fmla="*/ 2553 w 24031"/>
                <a:gd name="connsiteY20" fmla="*/ 5961 h 19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31" h="19237">
                  <a:moveTo>
                    <a:pt x="2553" y="5961"/>
                  </a:moveTo>
                  <a:cubicBezTo>
                    <a:pt x="2553" y="5961"/>
                    <a:pt x="5449" y="3871"/>
                    <a:pt x="8505" y="3225"/>
                  </a:cubicBezTo>
                  <a:cubicBezTo>
                    <a:pt x="11560" y="2586"/>
                    <a:pt x="11484" y="2100"/>
                    <a:pt x="13096" y="2259"/>
                  </a:cubicBezTo>
                  <a:cubicBezTo>
                    <a:pt x="14700" y="2419"/>
                    <a:pt x="14456" y="2746"/>
                    <a:pt x="15346" y="2176"/>
                  </a:cubicBezTo>
                  <a:cubicBezTo>
                    <a:pt x="16228" y="1621"/>
                    <a:pt x="15346" y="1134"/>
                    <a:pt x="16714" y="815"/>
                  </a:cubicBezTo>
                  <a:cubicBezTo>
                    <a:pt x="18082" y="488"/>
                    <a:pt x="18804" y="329"/>
                    <a:pt x="19846" y="329"/>
                  </a:cubicBezTo>
                  <a:cubicBezTo>
                    <a:pt x="20895" y="329"/>
                    <a:pt x="22020" y="253"/>
                    <a:pt x="22263" y="1780"/>
                  </a:cubicBezTo>
                  <a:cubicBezTo>
                    <a:pt x="22506" y="3308"/>
                    <a:pt x="23548" y="7649"/>
                    <a:pt x="23715" y="9747"/>
                  </a:cubicBezTo>
                  <a:cubicBezTo>
                    <a:pt x="23875" y="11829"/>
                    <a:pt x="24353" y="12559"/>
                    <a:pt x="24110" y="13441"/>
                  </a:cubicBezTo>
                  <a:cubicBezTo>
                    <a:pt x="23875" y="14330"/>
                    <a:pt x="22423" y="15296"/>
                    <a:pt x="21374" y="15296"/>
                  </a:cubicBezTo>
                  <a:cubicBezTo>
                    <a:pt x="20332" y="15296"/>
                    <a:pt x="16311" y="16094"/>
                    <a:pt x="15019" y="16337"/>
                  </a:cubicBezTo>
                  <a:cubicBezTo>
                    <a:pt x="13734" y="16580"/>
                    <a:pt x="10998" y="17302"/>
                    <a:pt x="9949" y="17386"/>
                  </a:cubicBezTo>
                  <a:cubicBezTo>
                    <a:pt x="8907" y="17462"/>
                    <a:pt x="8345" y="17302"/>
                    <a:pt x="7060" y="17629"/>
                  </a:cubicBezTo>
                  <a:cubicBezTo>
                    <a:pt x="5768" y="17949"/>
                    <a:pt x="5365" y="17546"/>
                    <a:pt x="4970" y="18184"/>
                  </a:cubicBezTo>
                  <a:cubicBezTo>
                    <a:pt x="4559" y="18830"/>
                    <a:pt x="4240" y="19636"/>
                    <a:pt x="3199" y="19560"/>
                  </a:cubicBezTo>
                  <a:cubicBezTo>
                    <a:pt x="2150" y="19476"/>
                    <a:pt x="1671" y="19317"/>
                    <a:pt x="1511" y="18671"/>
                  </a:cubicBezTo>
                  <a:cubicBezTo>
                    <a:pt x="1344" y="18025"/>
                    <a:pt x="1184" y="16580"/>
                    <a:pt x="1025" y="14566"/>
                  </a:cubicBezTo>
                  <a:cubicBezTo>
                    <a:pt x="865" y="12559"/>
                    <a:pt x="1025" y="12156"/>
                    <a:pt x="941" y="10864"/>
                  </a:cubicBezTo>
                  <a:cubicBezTo>
                    <a:pt x="865" y="9579"/>
                    <a:pt x="379" y="8698"/>
                    <a:pt x="219" y="8454"/>
                  </a:cubicBezTo>
                  <a:cubicBezTo>
                    <a:pt x="59" y="8211"/>
                    <a:pt x="135" y="7329"/>
                    <a:pt x="706" y="6843"/>
                  </a:cubicBezTo>
                  <a:cubicBezTo>
                    <a:pt x="1268" y="6364"/>
                    <a:pt x="2553" y="5961"/>
                    <a:pt x="2553" y="5961"/>
                  </a:cubicBezTo>
                  <a:close/>
                </a:path>
              </a:pathLst>
            </a:custGeom>
            <a:solidFill>
              <a:srgbClr val="231F20"/>
            </a:solidFill>
            <a:ln w="7575" cap="flat">
              <a:noFill/>
              <a:prstDash val="solid"/>
              <a:round/>
            </a:ln>
          </p:spPr>
          <p:txBody>
            <a:bodyPr rtlCol="0" anchor="ctr"/>
            <a:lstStyle/>
            <a:p>
              <a:endParaRPr lang="en-GB"/>
            </a:p>
          </p:txBody>
        </p:sp>
        <p:sp>
          <p:nvSpPr>
            <p:cNvPr id="543" name="Freeform: Shape 542">
              <a:extLst>
                <a:ext uri="{FF2B5EF4-FFF2-40B4-BE49-F238E27FC236}">
                  <a16:creationId xmlns:a16="http://schemas.microsoft.com/office/drawing/2014/main" id="{3490D8FC-B6D4-47AA-870F-61F0DB8787D3}"/>
                </a:ext>
              </a:extLst>
            </p:cNvPr>
            <p:cNvSpPr/>
            <p:nvPr/>
          </p:nvSpPr>
          <p:spPr>
            <a:xfrm>
              <a:off x="7192140" y="4140622"/>
              <a:ext cx="23836" cy="15543"/>
            </a:xfrm>
            <a:custGeom>
              <a:avLst/>
              <a:gdLst>
                <a:gd name="connsiteX0" fmla="*/ 2661 w 23836"/>
                <a:gd name="connsiteY0" fmla="*/ 4052 h 15543"/>
                <a:gd name="connsiteX1" fmla="*/ 7891 w 23836"/>
                <a:gd name="connsiteY1" fmla="*/ 2843 h 15543"/>
                <a:gd name="connsiteX2" fmla="*/ 11350 w 23836"/>
                <a:gd name="connsiteY2" fmla="*/ 1962 h 15543"/>
                <a:gd name="connsiteX3" fmla="*/ 14413 w 23836"/>
                <a:gd name="connsiteY3" fmla="*/ 1802 h 15543"/>
                <a:gd name="connsiteX4" fmla="*/ 16176 w 23836"/>
                <a:gd name="connsiteY4" fmla="*/ 1878 h 15543"/>
                <a:gd name="connsiteX5" fmla="*/ 19559 w 23836"/>
                <a:gd name="connsiteY5" fmla="*/ 593 h 15543"/>
                <a:gd name="connsiteX6" fmla="*/ 21969 w 23836"/>
                <a:gd name="connsiteY6" fmla="*/ 753 h 15543"/>
                <a:gd name="connsiteX7" fmla="*/ 23261 w 23836"/>
                <a:gd name="connsiteY7" fmla="*/ 2684 h 15543"/>
                <a:gd name="connsiteX8" fmla="*/ 23983 w 23836"/>
                <a:gd name="connsiteY8" fmla="*/ 12657 h 15543"/>
                <a:gd name="connsiteX9" fmla="*/ 22371 w 23836"/>
                <a:gd name="connsiteY9" fmla="*/ 15234 h 15543"/>
                <a:gd name="connsiteX10" fmla="*/ 7009 w 23836"/>
                <a:gd name="connsiteY10" fmla="*/ 15796 h 15543"/>
                <a:gd name="connsiteX11" fmla="*/ 4919 w 23836"/>
                <a:gd name="connsiteY11" fmla="*/ 15393 h 15543"/>
                <a:gd name="connsiteX12" fmla="*/ 2828 w 23836"/>
                <a:gd name="connsiteY12" fmla="*/ 15880 h 15543"/>
                <a:gd name="connsiteX13" fmla="*/ 2099 w 23836"/>
                <a:gd name="connsiteY13" fmla="*/ 15796 h 15543"/>
                <a:gd name="connsiteX14" fmla="*/ 1377 w 23836"/>
                <a:gd name="connsiteY14" fmla="*/ 15636 h 15543"/>
                <a:gd name="connsiteX15" fmla="*/ 252 w 23836"/>
                <a:gd name="connsiteY15" fmla="*/ 14109 h 15543"/>
                <a:gd name="connsiteX16" fmla="*/ 252 w 23836"/>
                <a:gd name="connsiteY16" fmla="*/ 5899 h 15543"/>
                <a:gd name="connsiteX17" fmla="*/ 890 w 23836"/>
                <a:gd name="connsiteY17" fmla="*/ 4615 h 15543"/>
                <a:gd name="connsiteX18" fmla="*/ 2661 w 23836"/>
                <a:gd name="connsiteY18" fmla="*/ 4052 h 15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36" h="15543">
                  <a:moveTo>
                    <a:pt x="2661" y="4052"/>
                  </a:moveTo>
                  <a:cubicBezTo>
                    <a:pt x="2661" y="4052"/>
                    <a:pt x="6363" y="2927"/>
                    <a:pt x="7891" y="2843"/>
                  </a:cubicBezTo>
                  <a:cubicBezTo>
                    <a:pt x="9419" y="2767"/>
                    <a:pt x="9822" y="2121"/>
                    <a:pt x="11350" y="1962"/>
                  </a:cubicBezTo>
                  <a:cubicBezTo>
                    <a:pt x="12877" y="1802"/>
                    <a:pt x="13280" y="1642"/>
                    <a:pt x="14413" y="1802"/>
                  </a:cubicBezTo>
                  <a:cubicBezTo>
                    <a:pt x="15538" y="1962"/>
                    <a:pt x="15135" y="2038"/>
                    <a:pt x="16176" y="1878"/>
                  </a:cubicBezTo>
                  <a:cubicBezTo>
                    <a:pt x="17225" y="1718"/>
                    <a:pt x="18594" y="753"/>
                    <a:pt x="19559" y="593"/>
                  </a:cubicBezTo>
                  <a:cubicBezTo>
                    <a:pt x="20524" y="434"/>
                    <a:pt x="20844" y="31"/>
                    <a:pt x="21969" y="753"/>
                  </a:cubicBezTo>
                  <a:cubicBezTo>
                    <a:pt x="23094" y="1475"/>
                    <a:pt x="23177" y="2197"/>
                    <a:pt x="23261" y="2684"/>
                  </a:cubicBezTo>
                  <a:cubicBezTo>
                    <a:pt x="23337" y="3163"/>
                    <a:pt x="23983" y="12657"/>
                    <a:pt x="23983" y="12657"/>
                  </a:cubicBezTo>
                  <a:cubicBezTo>
                    <a:pt x="23983" y="12657"/>
                    <a:pt x="23496" y="15074"/>
                    <a:pt x="22371" y="15234"/>
                  </a:cubicBezTo>
                  <a:cubicBezTo>
                    <a:pt x="21247" y="15393"/>
                    <a:pt x="7009" y="15796"/>
                    <a:pt x="7009" y="15796"/>
                  </a:cubicBezTo>
                  <a:cubicBezTo>
                    <a:pt x="7009" y="15796"/>
                    <a:pt x="5801" y="14914"/>
                    <a:pt x="4919" y="15393"/>
                  </a:cubicBezTo>
                  <a:cubicBezTo>
                    <a:pt x="4029" y="15880"/>
                    <a:pt x="3383" y="15880"/>
                    <a:pt x="2828" y="15880"/>
                  </a:cubicBezTo>
                  <a:cubicBezTo>
                    <a:pt x="2258" y="15880"/>
                    <a:pt x="2099" y="15796"/>
                    <a:pt x="2099" y="15796"/>
                  </a:cubicBezTo>
                  <a:cubicBezTo>
                    <a:pt x="2099" y="15796"/>
                    <a:pt x="1696" y="15880"/>
                    <a:pt x="1377" y="15636"/>
                  </a:cubicBezTo>
                  <a:cubicBezTo>
                    <a:pt x="1057" y="15393"/>
                    <a:pt x="252" y="16039"/>
                    <a:pt x="252" y="14109"/>
                  </a:cubicBezTo>
                  <a:lnTo>
                    <a:pt x="252" y="5899"/>
                  </a:lnTo>
                  <a:cubicBezTo>
                    <a:pt x="252" y="5899"/>
                    <a:pt x="-235" y="4934"/>
                    <a:pt x="890" y="4615"/>
                  </a:cubicBezTo>
                  <a:cubicBezTo>
                    <a:pt x="2023" y="4295"/>
                    <a:pt x="2661" y="4052"/>
                    <a:pt x="2661" y="4052"/>
                  </a:cubicBezTo>
                  <a:close/>
                </a:path>
              </a:pathLst>
            </a:custGeom>
            <a:solidFill>
              <a:srgbClr val="231F20"/>
            </a:solidFill>
            <a:ln w="7575" cap="flat">
              <a:noFill/>
              <a:prstDash val="solid"/>
              <a:round/>
            </a:ln>
          </p:spPr>
          <p:txBody>
            <a:bodyPr rtlCol="0" anchor="ctr"/>
            <a:lstStyle/>
            <a:p>
              <a:endParaRPr lang="en-GB"/>
            </a:p>
          </p:txBody>
        </p:sp>
        <p:sp>
          <p:nvSpPr>
            <p:cNvPr id="544" name="Freeform: Shape 543">
              <a:extLst>
                <a:ext uri="{FF2B5EF4-FFF2-40B4-BE49-F238E27FC236}">
                  <a16:creationId xmlns:a16="http://schemas.microsoft.com/office/drawing/2014/main" id="{25E47B52-E23C-469A-958B-3B073AA65ADC}"/>
                </a:ext>
              </a:extLst>
            </p:cNvPr>
            <p:cNvSpPr/>
            <p:nvPr/>
          </p:nvSpPr>
          <p:spPr>
            <a:xfrm>
              <a:off x="7191034" y="4163663"/>
              <a:ext cx="25267" cy="15676"/>
            </a:xfrm>
            <a:custGeom>
              <a:avLst/>
              <a:gdLst>
                <a:gd name="connsiteX0" fmla="*/ 2407 w 25267"/>
                <a:gd name="connsiteY0" fmla="*/ 648 h 15676"/>
                <a:gd name="connsiteX1" fmla="*/ 14956 w 25267"/>
                <a:gd name="connsiteY1" fmla="*/ 412 h 15676"/>
                <a:gd name="connsiteX2" fmla="*/ 18172 w 25267"/>
                <a:gd name="connsiteY2" fmla="*/ 572 h 15676"/>
                <a:gd name="connsiteX3" fmla="*/ 19456 w 25267"/>
                <a:gd name="connsiteY3" fmla="*/ 1134 h 15676"/>
                <a:gd name="connsiteX4" fmla="*/ 21068 w 25267"/>
                <a:gd name="connsiteY4" fmla="*/ 732 h 15676"/>
                <a:gd name="connsiteX5" fmla="*/ 23964 w 25267"/>
                <a:gd name="connsiteY5" fmla="*/ 572 h 15676"/>
                <a:gd name="connsiteX6" fmla="*/ 25408 w 25267"/>
                <a:gd name="connsiteY6" fmla="*/ 2662 h 15676"/>
                <a:gd name="connsiteX7" fmla="*/ 24283 w 25267"/>
                <a:gd name="connsiteY7" fmla="*/ 9503 h 15676"/>
                <a:gd name="connsiteX8" fmla="*/ 22755 w 25267"/>
                <a:gd name="connsiteY8" fmla="*/ 14414 h 15676"/>
                <a:gd name="connsiteX9" fmla="*/ 22915 w 25267"/>
                <a:gd name="connsiteY9" fmla="*/ 15691 h 15676"/>
                <a:gd name="connsiteX10" fmla="*/ 20749 w 25267"/>
                <a:gd name="connsiteY10" fmla="*/ 16018 h 15676"/>
                <a:gd name="connsiteX11" fmla="*/ 15678 w 25267"/>
                <a:gd name="connsiteY11" fmla="*/ 14969 h 15676"/>
                <a:gd name="connsiteX12" fmla="*/ 12136 w 25267"/>
                <a:gd name="connsiteY12" fmla="*/ 14330 h 15676"/>
                <a:gd name="connsiteX13" fmla="*/ 9240 w 25267"/>
                <a:gd name="connsiteY13" fmla="*/ 13927 h 15676"/>
                <a:gd name="connsiteX14" fmla="*/ 5143 w 25267"/>
                <a:gd name="connsiteY14" fmla="*/ 13684 h 15676"/>
                <a:gd name="connsiteX15" fmla="*/ 2163 w 25267"/>
                <a:gd name="connsiteY15" fmla="*/ 13365 h 15676"/>
                <a:gd name="connsiteX16" fmla="*/ 795 w 25267"/>
                <a:gd name="connsiteY16" fmla="*/ 12400 h 15676"/>
                <a:gd name="connsiteX17" fmla="*/ 316 w 25267"/>
                <a:gd name="connsiteY17" fmla="*/ 10872 h 15676"/>
                <a:gd name="connsiteX18" fmla="*/ 233 w 25267"/>
                <a:gd name="connsiteY18" fmla="*/ 6843 h 15676"/>
                <a:gd name="connsiteX19" fmla="*/ 476 w 25267"/>
                <a:gd name="connsiteY19" fmla="*/ 2100 h 15676"/>
                <a:gd name="connsiteX20" fmla="*/ 1122 w 25267"/>
                <a:gd name="connsiteY20" fmla="*/ 815 h 15676"/>
                <a:gd name="connsiteX21" fmla="*/ 2407 w 25267"/>
                <a:gd name="connsiteY21" fmla="*/ 648 h 1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267" h="15676">
                  <a:moveTo>
                    <a:pt x="2407" y="648"/>
                  </a:moveTo>
                  <a:cubicBezTo>
                    <a:pt x="2407" y="648"/>
                    <a:pt x="13345" y="253"/>
                    <a:pt x="14956" y="412"/>
                  </a:cubicBezTo>
                  <a:cubicBezTo>
                    <a:pt x="16560" y="572"/>
                    <a:pt x="17693" y="572"/>
                    <a:pt x="18172" y="572"/>
                  </a:cubicBezTo>
                  <a:cubicBezTo>
                    <a:pt x="18658" y="572"/>
                    <a:pt x="18575" y="1058"/>
                    <a:pt x="19456" y="1134"/>
                  </a:cubicBezTo>
                  <a:cubicBezTo>
                    <a:pt x="20346" y="1218"/>
                    <a:pt x="20665" y="975"/>
                    <a:pt x="21068" y="732"/>
                  </a:cubicBezTo>
                  <a:cubicBezTo>
                    <a:pt x="21471" y="488"/>
                    <a:pt x="23318" y="93"/>
                    <a:pt x="23964" y="572"/>
                  </a:cubicBezTo>
                  <a:cubicBezTo>
                    <a:pt x="24610" y="1058"/>
                    <a:pt x="25492" y="815"/>
                    <a:pt x="25408" y="2662"/>
                  </a:cubicBezTo>
                  <a:cubicBezTo>
                    <a:pt x="25332" y="4517"/>
                    <a:pt x="24610" y="7010"/>
                    <a:pt x="24283" y="9503"/>
                  </a:cubicBezTo>
                  <a:cubicBezTo>
                    <a:pt x="23964" y="11997"/>
                    <a:pt x="22755" y="13768"/>
                    <a:pt x="22755" y="14414"/>
                  </a:cubicBezTo>
                  <a:cubicBezTo>
                    <a:pt x="22755" y="15052"/>
                    <a:pt x="22915" y="15691"/>
                    <a:pt x="22915" y="15691"/>
                  </a:cubicBezTo>
                  <a:cubicBezTo>
                    <a:pt x="22915" y="15691"/>
                    <a:pt x="21714" y="15934"/>
                    <a:pt x="20749" y="16018"/>
                  </a:cubicBezTo>
                  <a:cubicBezTo>
                    <a:pt x="19783" y="16101"/>
                    <a:pt x="16241" y="15052"/>
                    <a:pt x="15678" y="14969"/>
                  </a:cubicBezTo>
                  <a:cubicBezTo>
                    <a:pt x="15116" y="14893"/>
                    <a:pt x="13748" y="14574"/>
                    <a:pt x="12136" y="14330"/>
                  </a:cubicBezTo>
                  <a:cubicBezTo>
                    <a:pt x="10532" y="14087"/>
                    <a:pt x="11414" y="14087"/>
                    <a:pt x="9240" y="13927"/>
                  </a:cubicBezTo>
                  <a:cubicBezTo>
                    <a:pt x="7074" y="13768"/>
                    <a:pt x="6352" y="13684"/>
                    <a:pt x="5143" y="13684"/>
                  </a:cubicBezTo>
                  <a:cubicBezTo>
                    <a:pt x="3934" y="13684"/>
                    <a:pt x="3129" y="14087"/>
                    <a:pt x="2163" y="13365"/>
                  </a:cubicBezTo>
                  <a:cubicBezTo>
                    <a:pt x="1198" y="12643"/>
                    <a:pt x="1198" y="13038"/>
                    <a:pt x="795" y="12400"/>
                  </a:cubicBezTo>
                  <a:cubicBezTo>
                    <a:pt x="392" y="11753"/>
                    <a:pt x="476" y="12232"/>
                    <a:pt x="316" y="10872"/>
                  </a:cubicBezTo>
                  <a:cubicBezTo>
                    <a:pt x="157" y="9503"/>
                    <a:pt x="73" y="7413"/>
                    <a:pt x="233" y="6843"/>
                  </a:cubicBezTo>
                  <a:cubicBezTo>
                    <a:pt x="392" y="6288"/>
                    <a:pt x="233" y="2503"/>
                    <a:pt x="476" y="2100"/>
                  </a:cubicBezTo>
                  <a:cubicBezTo>
                    <a:pt x="711" y="1697"/>
                    <a:pt x="552" y="975"/>
                    <a:pt x="1122" y="815"/>
                  </a:cubicBezTo>
                  <a:cubicBezTo>
                    <a:pt x="1684" y="648"/>
                    <a:pt x="2407" y="648"/>
                    <a:pt x="2407" y="648"/>
                  </a:cubicBezTo>
                  <a:close/>
                </a:path>
              </a:pathLst>
            </a:custGeom>
            <a:solidFill>
              <a:srgbClr val="231F20"/>
            </a:solidFill>
            <a:ln w="7575" cap="flat">
              <a:noFill/>
              <a:prstDash val="solid"/>
              <a:round/>
            </a:ln>
          </p:spPr>
          <p:txBody>
            <a:bodyPr rtlCol="0" anchor="ctr"/>
            <a:lstStyle/>
            <a:p>
              <a:endParaRPr lang="en-GB"/>
            </a:p>
          </p:txBody>
        </p:sp>
        <p:sp>
          <p:nvSpPr>
            <p:cNvPr id="545" name="Freeform: Shape 544">
              <a:extLst>
                <a:ext uri="{FF2B5EF4-FFF2-40B4-BE49-F238E27FC236}">
                  <a16:creationId xmlns:a16="http://schemas.microsoft.com/office/drawing/2014/main" id="{CF3E8467-D1FC-4D36-9518-E1C3D6DB70F0}"/>
                </a:ext>
              </a:extLst>
            </p:cNvPr>
            <p:cNvSpPr/>
            <p:nvPr/>
          </p:nvSpPr>
          <p:spPr>
            <a:xfrm>
              <a:off x="7185779" y="4185286"/>
              <a:ext cx="26191" cy="23820"/>
            </a:xfrm>
            <a:custGeom>
              <a:avLst/>
              <a:gdLst>
                <a:gd name="connsiteX0" fmla="*/ 5082 w 26191"/>
                <a:gd name="connsiteY0" fmla="*/ 760 h 23820"/>
                <a:gd name="connsiteX1" fmla="*/ 19806 w 26191"/>
                <a:gd name="connsiteY1" fmla="*/ 4302 h 23820"/>
                <a:gd name="connsiteX2" fmla="*/ 23911 w 26191"/>
                <a:gd name="connsiteY2" fmla="*/ 5746 h 23820"/>
                <a:gd name="connsiteX3" fmla="*/ 26320 w 26191"/>
                <a:gd name="connsiteY3" fmla="*/ 8004 h 23820"/>
                <a:gd name="connsiteX4" fmla="*/ 24792 w 26191"/>
                <a:gd name="connsiteY4" fmla="*/ 17414 h 23820"/>
                <a:gd name="connsiteX5" fmla="*/ 23751 w 26191"/>
                <a:gd name="connsiteY5" fmla="*/ 22401 h 23820"/>
                <a:gd name="connsiteX6" fmla="*/ 20612 w 26191"/>
                <a:gd name="connsiteY6" fmla="*/ 23929 h 23820"/>
                <a:gd name="connsiteX7" fmla="*/ 1867 w 26191"/>
                <a:gd name="connsiteY7" fmla="*/ 13713 h 23820"/>
                <a:gd name="connsiteX8" fmla="*/ 179 w 26191"/>
                <a:gd name="connsiteY8" fmla="*/ 12268 h 23820"/>
                <a:gd name="connsiteX9" fmla="*/ 1304 w 26191"/>
                <a:gd name="connsiteY9" fmla="*/ 7358 h 23820"/>
                <a:gd name="connsiteX10" fmla="*/ 2672 w 26191"/>
                <a:gd name="connsiteY10" fmla="*/ 3093 h 23820"/>
                <a:gd name="connsiteX11" fmla="*/ 2992 w 26191"/>
                <a:gd name="connsiteY11" fmla="*/ 357 h 23820"/>
                <a:gd name="connsiteX12" fmla="*/ 5082 w 26191"/>
                <a:gd name="connsiteY12" fmla="*/ 760 h 2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1" h="23820">
                  <a:moveTo>
                    <a:pt x="5082" y="760"/>
                  </a:moveTo>
                  <a:cubicBezTo>
                    <a:pt x="5082" y="760"/>
                    <a:pt x="17396" y="3010"/>
                    <a:pt x="19806" y="4302"/>
                  </a:cubicBezTo>
                  <a:cubicBezTo>
                    <a:pt x="22223" y="5587"/>
                    <a:pt x="22459" y="5267"/>
                    <a:pt x="23911" y="5746"/>
                  </a:cubicBezTo>
                  <a:cubicBezTo>
                    <a:pt x="25355" y="6233"/>
                    <a:pt x="26487" y="5587"/>
                    <a:pt x="26320" y="8004"/>
                  </a:cubicBezTo>
                  <a:cubicBezTo>
                    <a:pt x="26161" y="10414"/>
                    <a:pt x="24792" y="17414"/>
                    <a:pt x="24792" y="17414"/>
                  </a:cubicBezTo>
                  <a:lnTo>
                    <a:pt x="23751" y="22401"/>
                  </a:lnTo>
                  <a:cubicBezTo>
                    <a:pt x="23751" y="22401"/>
                    <a:pt x="22786" y="24970"/>
                    <a:pt x="20612" y="23929"/>
                  </a:cubicBezTo>
                  <a:cubicBezTo>
                    <a:pt x="18438" y="22887"/>
                    <a:pt x="1867" y="13713"/>
                    <a:pt x="1867" y="13713"/>
                  </a:cubicBezTo>
                  <a:cubicBezTo>
                    <a:pt x="1867" y="13713"/>
                    <a:pt x="-140" y="13872"/>
                    <a:pt x="179" y="12268"/>
                  </a:cubicBezTo>
                  <a:cubicBezTo>
                    <a:pt x="498" y="10657"/>
                    <a:pt x="1145" y="7761"/>
                    <a:pt x="1304" y="7358"/>
                  </a:cubicBezTo>
                  <a:cubicBezTo>
                    <a:pt x="1464" y="6955"/>
                    <a:pt x="2513" y="3656"/>
                    <a:pt x="2672" y="3093"/>
                  </a:cubicBezTo>
                  <a:cubicBezTo>
                    <a:pt x="2832" y="2531"/>
                    <a:pt x="2110" y="357"/>
                    <a:pt x="2992" y="357"/>
                  </a:cubicBezTo>
                  <a:cubicBezTo>
                    <a:pt x="3873" y="357"/>
                    <a:pt x="5082" y="760"/>
                    <a:pt x="5082" y="760"/>
                  </a:cubicBezTo>
                  <a:close/>
                </a:path>
              </a:pathLst>
            </a:custGeom>
            <a:solidFill>
              <a:srgbClr val="231F20"/>
            </a:solidFill>
            <a:ln w="7575" cap="flat">
              <a:noFill/>
              <a:prstDash val="solid"/>
              <a:round/>
            </a:ln>
          </p:spPr>
          <p:txBody>
            <a:bodyPr rtlCol="0" anchor="ctr"/>
            <a:lstStyle/>
            <a:p>
              <a:endParaRPr lang="en-GB"/>
            </a:p>
          </p:txBody>
        </p:sp>
        <p:sp>
          <p:nvSpPr>
            <p:cNvPr id="546" name="Freeform: Shape 545">
              <a:extLst>
                <a:ext uri="{FF2B5EF4-FFF2-40B4-BE49-F238E27FC236}">
                  <a16:creationId xmlns:a16="http://schemas.microsoft.com/office/drawing/2014/main" id="{585D0367-683D-4CF4-A887-329154F14FA7}"/>
                </a:ext>
              </a:extLst>
            </p:cNvPr>
            <p:cNvSpPr/>
            <p:nvPr/>
          </p:nvSpPr>
          <p:spPr>
            <a:xfrm>
              <a:off x="7123077" y="4290909"/>
              <a:ext cx="67864" cy="28983"/>
            </a:xfrm>
            <a:custGeom>
              <a:avLst/>
              <a:gdLst>
                <a:gd name="connsiteX0" fmla="*/ 50869 w 67864"/>
                <a:gd name="connsiteY0" fmla="*/ 4588 h 28983"/>
                <a:gd name="connsiteX1" fmla="*/ 67037 w 67864"/>
                <a:gd name="connsiteY1" fmla="*/ 13998 h 28983"/>
                <a:gd name="connsiteX2" fmla="*/ 67684 w 67864"/>
                <a:gd name="connsiteY2" fmla="*/ 15769 h 28983"/>
                <a:gd name="connsiteX3" fmla="*/ 63579 w 67864"/>
                <a:gd name="connsiteY3" fmla="*/ 20513 h 28983"/>
                <a:gd name="connsiteX4" fmla="*/ 48703 w 67864"/>
                <a:gd name="connsiteY4" fmla="*/ 28965 h 28983"/>
                <a:gd name="connsiteX5" fmla="*/ 30361 w 67864"/>
                <a:gd name="connsiteY5" fmla="*/ 29041 h 28983"/>
                <a:gd name="connsiteX6" fmla="*/ 13303 w 67864"/>
                <a:gd name="connsiteY6" fmla="*/ 22687 h 28983"/>
                <a:gd name="connsiteX7" fmla="*/ 1879 w 67864"/>
                <a:gd name="connsiteY7" fmla="*/ 12546 h 28983"/>
                <a:gd name="connsiteX8" fmla="*/ 351 w 67864"/>
                <a:gd name="connsiteY8" fmla="*/ 8693 h 28983"/>
                <a:gd name="connsiteX9" fmla="*/ 594 w 67864"/>
                <a:gd name="connsiteY9" fmla="*/ 7081 h 28983"/>
                <a:gd name="connsiteX10" fmla="*/ 3977 w 67864"/>
                <a:gd name="connsiteY10" fmla="*/ 5956 h 28983"/>
                <a:gd name="connsiteX11" fmla="*/ 19818 w 67864"/>
                <a:gd name="connsiteY11" fmla="*/ 726 h 28983"/>
                <a:gd name="connsiteX12" fmla="*/ 23033 w 67864"/>
                <a:gd name="connsiteY12" fmla="*/ 726 h 28983"/>
                <a:gd name="connsiteX13" fmla="*/ 25215 w 67864"/>
                <a:gd name="connsiteY13" fmla="*/ 2817 h 28983"/>
                <a:gd name="connsiteX14" fmla="*/ 28590 w 67864"/>
                <a:gd name="connsiteY14" fmla="*/ 5872 h 28983"/>
                <a:gd name="connsiteX15" fmla="*/ 34382 w 67864"/>
                <a:gd name="connsiteY15" fmla="*/ 7241 h 28983"/>
                <a:gd name="connsiteX16" fmla="*/ 40494 w 67864"/>
                <a:gd name="connsiteY16" fmla="*/ 7081 h 28983"/>
                <a:gd name="connsiteX17" fmla="*/ 44918 w 67864"/>
                <a:gd name="connsiteY17" fmla="*/ 5310 h 28983"/>
                <a:gd name="connsiteX18" fmla="*/ 47730 w 67864"/>
                <a:gd name="connsiteY18" fmla="*/ 3060 h 28983"/>
                <a:gd name="connsiteX19" fmla="*/ 49828 w 67864"/>
                <a:gd name="connsiteY19" fmla="*/ 3379 h 28983"/>
                <a:gd name="connsiteX20" fmla="*/ 51272 w 67864"/>
                <a:gd name="connsiteY20" fmla="*/ 4664 h 28983"/>
                <a:gd name="connsiteX21" fmla="*/ 50869 w 67864"/>
                <a:gd name="connsiteY21" fmla="*/ 4588 h 28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7864" h="28983">
                  <a:moveTo>
                    <a:pt x="50869" y="4588"/>
                  </a:moveTo>
                  <a:lnTo>
                    <a:pt x="67037" y="13998"/>
                  </a:lnTo>
                  <a:cubicBezTo>
                    <a:pt x="67037" y="13998"/>
                    <a:pt x="68649" y="14880"/>
                    <a:pt x="67684" y="15769"/>
                  </a:cubicBezTo>
                  <a:cubicBezTo>
                    <a:pt x="66718" y="16651"/>
                    <a:pt x="64468" y="19874"/>
                    <a:pt x="63579" y="20513"/>
                  </a:cubicBezTo>
                  <a:cubicBezTo>
                    <a:pt x="62697" y="21159"/>
                    <a:pt x="52724" y="28639"/>
                    <a:pt x="48703" y="28965"/>
                  </a:cubicBezTo>
                  <a:cubicBezTo>
                    <a:pt x="44682" y="29285"/>
                    <a:pt x="34298" y="29688"/>
                    <a:pt x="30361" y="29041"/>
                  </a:cubicBezTo>
                  <a:cubicBezTo>
                    <a:pt x="26416" y="28395"/>
                    <a:pt x="16602" y="25750"/>
                    <a:pt x="13303" y="22687"/>
                  </a:cubicBezTo>
                  <a:cubicBezTo>
                    <a:pt x="10004" y="19631"/>
                    <a:pt x="2601" y="14242"/>
                    <a:pt x="1879" y="12546"/>
                  </a:cubicBezTo>
                  <a:cubicBezTo>
                    <a:pt x="1156" y="10859"/>
                    <a:pt x="351" y="8693"/>
                    <a:pt x="351" y="8693"/>
                  </a:cubicBezTo>
                  <a:cubicBezTo>
                    <a:pt x="351" y="8693"/>
                    <a:pt x="-288" y="7484"/>
                    <a:pt x="594" y="7081"/>
                  </a:cubicBezTo>
                  <a:cubicBezTo>
                    <a:pt x="1476" y="6678"/>
                    <a:pt x="2205" y="6351"/>
                    <a:pt x="3977" y="5956"/>
                  </a:cubicBezTo>
                  <a:cubicBezTo>
                    <a:pt x="5740" y="5553"/>
                    <a:pt x="19818" y="726"/>
                    <a:pt x="19818" y="726"/>
                  </a:cubicBezTo>
                  <a:cubicBezTo>
                    <a:pt x="19818" y="726"/>
                    <a:pt x="21270" y="-3"/>
                    <a:pt x="23033" y="726"/>
                  </a:cubicBezTo>
                  <a:cubicBezTo>
                    <a:pt x="24804" y="1448"/>
                    <a:pt x="24409" y="1608"/>
                    <a:pt x="25215" y="2817"/>
                  </a:cubicBezTo>
                  <a:cubicBezTo>
                    <a:pt x="26013" y="4025"/>
                    <a:pt x="26173" y="5226"/>
                    <a:pt x="28590" y="5872"/>
                  </a:cubicBezTo>
                  <a:cubicBezTo>
                    <a:pt x="30999" y="6519"/>
                    <a:pt x="31646" y="7157"/>
                    <a:pt x="34382" y="7241"/>
                  </a:cubicBezTo>
                  <a:cubicBezTo>
                    <a:pt x="37111" y="7317"/>
                    <a:pt x="38563" y="7560"/>
                    <a:pt x="40494" y="7081"/>
                  </a:cubicBezTo>
                  <a:cubicBezTo>
                    <a:pt x="42424" y="6595"/>
                    <a:pt x="43716" y="6351"/>
                    <a:pt x="44918" y="5310"/>
                  </a:cubicBezTo>
                  <a:cubicBezTo>
                    <a:pt x="46126" y="4261"/>
                    <a:pt x="47008" y="3136"/>
                    <a:pt x="47730" y="3060"/>
                  </a:cubicBezTo>
                  <a:cubicBezTo>
                    <a:pt x="48460" y="2976"/>
                    <a:pt x="49022" y="2976"/>
                    <a:pt x="49828" y="3379"/>
                  </a:cubicBezTo>
                  <a:cubicBezTo>
                    <a:pt x="50634" y="3782"/>
                    <a:pt x="51272" y="4664"/>
                    <a:pt x="51272" y="4664"/>
                  </a:cubicBezTo>
                  <a:cubicBezTo>
                    <a:pt x="51272" y="4664"/>
                    <a:pt x="50390" y="4504"/>
                    <a:pt x="50869" y="4588"/>
                  </a:cubicBezTo>
                  <a:close/>
                </a:path>
              </a:pathLst>
            </a:custGeom>
            <a:solidFill>
              <a:srgbClr val="231F20"/>
            </a:solidFill>
            <a:ln w="7575" cap="flat">
              <a:noFill/>
              <a:prstDash val="solid"/>
              <a:round/>
            </a:ln>
          </p:spPr>
          <p:txBody>
            <a:bodyPr rtlCol="0" anchor="ctr"/>
            <a:lstStyle/>
            <a:p>
              <a:endParaRPr lang="en-GB"/>
            </a:p>
          </p:txBody>
        </p:sp>
        <p:sp>
          <p:nvSpPr>
            <p:cNvPr id="547" name="Freeform: Shape 546">
              <a:extLst>
                <a:ext uri="{FF2B5EF4-FFF2-40B4-BE49-F238E27FC236}">
                  <a16:creationId xmlns:a16="http://schemas.microsoft.com/office/drawing/2014/main" id="{3F342F21-6E22-4381-83C4-C22FFB2250B9}"/>
                </a:ext>
              </a:extLst>
            </p:cNvPr>
            <p:cNvSpPr/>
            <p:nvPr/>
          </p:nvSpPr>
          <p:spPr>
            <a:xfrm>
              <a:off x="7178653" y="4245375"/>
              <a:ext cx="24537" cy="18253"/>
            </a:xfrm>
            <a:custGeom>
              <a:avLst/>
              <a:gdLst>
                <a:gd name="connsiteX0" fmla="*/ 2954 w 24537"/>
                <a:gd name="connsiteY0" fmla="*/ 700 h 18253"/>
                <a:gd name="connsiteX1" fmla="*/ 23067 w 24537"/>
                <a:gd name="connsiteY1" fmla="*/ 2958 h 18253"/>
                <a:gd name="connsiteX2" fmla="*/ 24679 w 24537"/>
                <a:gd name="connsiteY2" fmla="*/ 4166 h 18253"/>
                <a:gd name="connsiteX3" fmla="*/ 23310 w 24537"/>
                <a:gd name="connsiteY3" fmla="*/ 17514 h 18253"/>
                <a:gd name="connsiteX4" fmla="*/ 21456 w 24537"/>
                <a:gd name="connsiteY4" fmla="*/ 18563 h 18253"/>
                <a:gd name="connsiteX5" fmla="*/ 1753 w 24537"/>
                <a:gd name="connsiteY5" fmla="*/ 15105 h 18253"/>
                <a:gd name="connsiteX6" fmla="*/ 141 w 24537"/>
                <a:gd name="connsiteY6" fmla="*/ 13736 h 18253"/>
                <a:gd name="connsiteX7" fmla="*/ 1183 w 24537"/>
                <a:gd name="connsiteY7" fmla="*/ 1749 h 18253"/>
                <a:gd name="connsiteX8" fmla="*/ 1829 w 24537"/>
                <a:gd name="connsiteY8" fmla="*/ 381 h 18253"/>
                <a:gd name="connsiteX9" fmla="*/ 2954 w 24537"/>
                <a:gd name="connsiteY9" fmla="*/ 700 h 1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37" h="18253">
                  <a:moveTo>
                    <a:pt x="2954" y="700"/>
                  </a:moveTo>
                  <a:lnTo>
                    <a:pt x="23067" y="2958"/>
                  </a:lnTo>
                  <a:cubicBezTo>
                    <a:pt x="23067" y="2958"/>
                    <a:pt x="24679" y="2882"/>
                    <a:pt x="24679" y="4166"/>
                  </a:cubicBezTo>
                  <a:cubicBezTo>
                    <a:pt x="24679" y="5451"/>
                    <a:pt x="23310" y="17514"/>
                    <a:pt x="23310" y="17514"/>
                  </a:cubicBezTo>
                  <a:cubicBezTo>
                    <a:pt x="23310" y="17514"/>
                    <a:pt x="23067" y="18966"/>
                    <a:pt x="21456" y="18563"/>
                  </a:cubicBezTo>
                  <a:cubicBezTo>
                    <a:pt x="19852" y="18160"/>
                    <a:pt x="1753" y="15105"/>
                    <a:pt x="1753" y="15105"/>
                  </a:cubicBezTo>
                  <a:cubicBezTo>
                    <a:pt x="1753" y="15105"/>
                    <a:pt x="141" y="14945"/>
                    <a:pt x="141" y="13736"/>
                  </a:cubicBezTo>
                  <a:cubicBezTo>
                    <a:pt x="141" y="12528"/>
                    <a:pt x="1183" y="1749"/>
                    <a:pt x="1183" y="1749"/>
                  </a:cubicBezTo>
                  <a:cubicBezTo>
                    <a:pt x="1183" y="1749"/>
                    <a:pt x="1023" y="381"/>
                    <a:pt x="1829" y="381"/>
                  </a:cubicBezTo>
                  <a:cubicBezTo>
                    <a:pt x="2635" y="381"/>
                    <a:pt x="2954" y="700"/>
                    <a:pt x="2954" y="700"/>
                  </a:cubicBezTo>
                  <a:close/>
                </a:path>
              </a:pathLst>
            </a:custGeom>
            <a:solidFill>
              <a:srgbClr val="231F20"/>
            </a:solidFill>
            <a:ln w="7575" cap="flat">
              <a:noFill/>
              <a:prstDash val="solid"/>
              <a:round/>
            </a:ln>
          </p:spPr>
          <p:txBody>
            <a:bodyPr rtlCol="0" anchor="ctr"/>
            <a:lstStyle/>
            <a:p>
              <a:endParaRPr lang="en-GB"/>
            </a:p>
          </p:txBody>
        </p:sp>
        <p:sp>
          <p:nvSpPr>
            <p:cNvPr id="548" name="Freeform: Shape 547">
              <a:extLst>
                <a:ext uri="{FF2B5EF4-FFF2-40B4-BE49-F238E27FC236}">
                  <a16:creationId xmlns:a16="http://schemas.microsoft.com/office/drawing/2014/main" id="{1FAB2326-2F31-4A1A-B4A3-8A5658500601}"/>
                </a:ext>
              </a:extLst>
            </p:cNvPr>
            <p:cNvSpPr/>
            <p:nvPr/>
          </p:nvSpPr>
          <p:spPr>
            <a:xfrm>
              <a:off x="7176552" y="4265874"/>
              <a:ext cx="24888" cy="14534"/>
            </a:xfrm>
            <a:custGeom>
              <a:avLst/>
              <a:gdLst>
                <a:gd name="connsiteX0" fmla="*/ 4013 w 24888"/>
                <a:gd name="connsiteY0" fmla="*/ 1211 h 14534"/>
                <a:gd name="connsiteX1" fmla="*/ 20987 w 24888"/>
                <a:gd name="connsiteY1" fmla="*/ 4745 h 14534"/>
                <a:gd name="connsiteX2" fmla="*/ 23959 w 24888"/>
                <a:gd name="connsiteY2" fmla="*/ 5148 h 14534"/>
                <a:gd name="connsiteX3" fmla="*/ 25008 w 24888"/>
                <a:gd name="connsiteY3" fmla="*/ 6600 h 14534"/>
                <a:gd name="connsiteX4" fmla="*/ 23959 w 24888"/>
                <a:gd name="connsiteY4" fmla="*/ 12309 h 14534"/>
                <a:gd name="connsiteX5" fmla="*/ 22591 w 24888"/>
                <a:gd name="connsiteY5" fmla="*/ 14559 h 14534"/>
                <a:gd name="connsiteX6" fmla="*/ 18813 w 24888"/>
                <a:gd name="connsiteY6" fmla="*/ 14726 h 14534"/>
                <a:gd name="connsiteX7" fmla="*/ 5701 w 24888"/>
                <a:gd name="connsiteY7" fmla="*/ 11184 h 14534"/>
                <a:gd name="connsiteX8" fmla="*/ 471 w 24888"/>
                <a:gd name="connsiteY8" fmla="*/ 9572 h 14534"/>
                <a:gd name="connsiteX9" fmla="*/ 228 w 24888"/>
                <a:gd name="connsiteY9" fmla="*/ 5794 h 14534"/>
                <a:gd name="connsiteX10" fmla="*/ 631 w 24888"/>
                <a:gd name="connsiteY10" fmla="*/ 1933 h 14534"/>
                <a:gd name="connsiteX11" fmla="*/ 2082 w 24888"/>
                <a:gd name="connsiteY11" fmla="*/ 405 h 14534"/>
                <a:gd name="connsiteX12" fmla="*/ 4013 w 24888"/>
                <a:gd name="connsiteY12" fmla="*/ 1211 h 1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88" h="14534">
                  <a:moveTo>
                    <a:pt x="4013" y="1211"/>
                  </a:moveTo>
                  <a:cubicBezTo>
                    <a:pt x="4013" y="1211"/>
                    <a:pt x="19695" y="4669"/>
                    <a:pt x="20987" y="4745"/>
                  </a:cubicBezTo>
                  <a:cubicBezTo>
                    <a:pt x="22272" y="4829"/>
                    <a:pt x="23556" y="4905"/>
                    <a:pt x="23959" y="5148"/>
                  </a:cubicBezTo>
                  <a:cubicBezTo>
                    <a:pt x="24362" y="5391"/>
                    <a:pt x="25168" y="4989"/>
                    <a:pt x="25008" y="6600"/>
                  </a:cubicBezTo>
                  <a:cubicBezTo>
                    <a:pt x="24841" y="8212"/>
                    <a:pt x="24202" y="11343"/>
                    <a:pt x="23959" y="12309"/>
                  </a:cubicBezTo>
                  <a:cubicBezTo>
                    <a:pt x="23716" y="13274"/>
                    <a:pt x="23153" y="14163"/>
                    <a:pt x="22591" y="14559"/>
                  </a:cubicBezTo>
                  <a:cubicBezTo>
                    <a:pt x="22028" y="14969"/>
                    <a:pt x="20341" y="15045"/>
                    <a:pt x="18813" y="14726"/>
                  </a:cubicBezTo>
                  <a:cubicBezTo>
                    <a:pt x="17285" y="14399"/>
                    <a:pt x="8110" y="11746"/>
                    <a:pt x="5701" y="11184"/>
                  </a:cubicBezTo>
                  <a:cubicBezTo>
                    <a:pt x="3283" y="10621"/>
                    <a:pt x="631" y="10378"/>
                    <a:pt x="471" y="9572"/>
                  </a:cubicBezTo>
                  <a:cubicBezTo>
                    <a:pt x="311" y="8774"/>
                    <a:pt x="-16" y="7566"/>
                    <a:pt x="228" y="5794"/>
                  </a:cubicBezTo>
                  <a:cubicBezTo>
                    <a:pt x="471" y="4023"/>
                    <a:pt x="395" y="2579"/>
                    <a:pt x="631" y="1933"/>
                  </a:cubicBezTo>
                  <a:cubicBezTo>
                    <a:pt x="874" y="1287"/>
                    <a:pt x="1117" y="245"/>
                    <a:pt x="2082" y="405"/>
                  </a:cubicBezTo>
                  <a:cubicBezTo>
                    <a:pt x="3048" y="565"/>
                    <a:pt x="4013" y="1211"/>
                    <a:pt x="4013" y="1211"/>
                  </a:cubicBezTo>
                  <a:close/>
                </a:path>
              </a:pathLst>
            </a:custGeom>
            <a:solidFill>
              <a:srgbClr val="231F20"/>
            </a:solidFill>
            <a:ln w="7575" cap="flat">
              <a:noFill/>
              <a:prstDash val="solid"/>
              <a:round/>
            </a:ln>
          </p:spPr>
          <p:txBody>
            <a:bodyPr rtlCol="0" anchor="ctr"/>
            <a:lstStyle/>
            <a:p>
              <a:endParaRPr lang="en-GB"/>
            </a:p>
          </p:txBody>
        </p:sp>
        <p:sp>
          <p:nvSpPr>
            <p:cNvPr id="549" name="Freeform: Shape 548">
              <a:extLst>
                <a:ext uri="{FF2B5EF4-FFF2-40B4-BE49-F238E27FC236}">
                  <a16:creationId xmlns:a16="http://schemas.microsoft.com/office/drawing/2014/main" id="{C46DB11D-CDB3-4339-99B6-4F73E8DD83A1}"/>
                </a:ext>
              </a:extLst>
            </p:cNvPr>
            <p:cNvSpPr/>
            <p:nvPr/>
          </p:nvSpPr>
          <p:spPr>
            <a:xfrm>
              <a:off x="7174316" y="4282226"/>
              <a:ext cx="23977" cy="17452"/>
            </a:xfrm>
            <a:custGeom>
              <a:avLst/>
              <a:gdLst>
                <a:gd name="connsiteX0" fmla="*/ 3025 w 23977"/>
                <a:gd name="connsiteY0" fmla="*/ 396 h 17452"/>
                <a:gd name="connsiteX1" fmla="*/ 23054 w 23977"/>
                <a:gd name="connsiteY1" fmla="*/ 6181 h 17452"/>
                <a:gd name="connsiteX2" fmla="*/ 24020 w 23977"/>
                <a:gd name="connsiteY2" fmla="*/ 8514 h 17452"/>
                <a:gd name="connsiteX3" fmla="*/ 20805 w 23977"/>
                <a:gd name="connsiteY3" fmla="*/ 16321 h 17452"/>
                <a:gd name="connsiteX4" fmla="*/ 19033 w 23977"/>
                <a:gd name="connsiteY4" fmla="*/ 17689 h 17452"/>
                <a:gd name="connsiteX5" fmla="*/ 12435 w 23977"/>
                <a:gd name="connsiteY5" fmla="*/ 13508 h 17452"/>
                <a:gd name="connsiteX6" fmla="*/ 3671 w 23977"/>
                <a:gd name="connsiteY6" fmla="*/ 8195 h 17452"/>
                <a:gd name="connsiteX7" fmla="*/ 448 w 23977"/>
                <a:gd name="connsiteY7" fmla="*/ 6591 h 17452"/>
                <a:gd name="connsiteX8" fmla="*/ 372 w 23977"/>
                <a:gd name="connsiteY8" fmla="*/ 3931 h 17452"/>
                <a:gd name="connsiteX9" fmla="*/ 1178 w 23977"/>
                <a:gd name="connsiteY9" fmla="*/ 791 h 17452"/>
                <a:gd name="connsiteX10" fmla="*/ 3025 w 23977"/>
                <a:gd name="connsiteY10" fmla="*/ 396 h 17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77" h="17452">
                  <a:moveTo>
                    <a:pt x="3025" y="396"/>
                  </a:moveTo>
                  <a:lnTo>
                    <a:pt x="23054" y="6181"/>
                  </a:lnTo>
                  <a:cubicBezTo>
                    <a:pt x="23054" y="6181"/>
                    <a:pt x="24499" y="6986"/>
                    <a:pt x="24020" y="8514"/>
                  </a:cubicBezTo>
                  <a:cubicBezTo>
                    <a:pt x="23541" y="10050"/>
                    <a:pt x="22089" y="15112"/>
                    <a:pt x="20805" y="16321"/>
                  </a:cubicBezTo>
                  <a:cubicBezTo>
                    <a:pt x="19520" y="17530"/>
                    <a:pt x="19756" y="18168"/>
                    <a:pt x="19033" y="17689"/>
                  </a:cubicBezTo>
                  <a:cubicBezTo>
                    <a:pt x="18311" y="17210"/>
                    <a:pt x="14929" y="15279"/>
                    <a:pt x="12435" y="13508"/>
                  </a:cubicBezTo>
                  <a:cubicBezTo>
                    <a:pt x="9942" y="11737"/>
                    <a:pt x="5115" y="8355"/>
                    <a:pt x="3671" y="8195"/>
                  </a:cubicBezTo>
                  <a:cubicBezTo>
                    <a:pt x="2219" y="8035"/>
                    <a:pt x="608" y="7154"/>
                    <a:pt x="448" y="6591"/>
                  </a:cubicBezTo>
                  <a:cubicBezTo>
                    <a:pt x="288" y="6021"/>
                    <a:pt x="-114" y="5785"/>
                    <a:pt x="372" y="3931"/>
                  </a:cubicBezTo>
                  <a:cubicBezTo>
                    <a:pt x="851" y="2084"/>
                    <a:pt x="212" y="1202"/>
                    <a:pt x="1178" y="791"/>
                  </a:cubicBezTo>
                  <a:cubicBezTo>
                    <a:pt x="2143" y="396"/>
                    <a:pt x="3025" y="396"/>
                    <a:pt x="3025" y="396"/>
                  </a:cubicBezTo>
                  <a:close/>
                </a:path>
              </a:pathLst>
            </a:custGeom>
            <a:solidFill>
              <a:srgbClr val="231F20"/>
            </a:solidFill>
            <a:ln w="7575" cap="flat">
              <a:noFill/>
              <a:prstDash val="solid"/>
              <a:round/>
            </a:ln>
          </p:spPr>
          <p:txBody>
            <a:bodyPr rtlCol="0" anchor="ctr"/>
            <a:lstStyle/>
            <a:p>
              <a:endParaRPr lang="en-GB"/>
            </a:p>
          </p:txBody>
        </p:sp>
        <p:sp>
          <p:nvSpPr>
            <p:cNvPr id="550" name="Freeform: Shape 549">
              <a:extLst>
                <a:ext uri="{FF2B5EF4-FFF2-40B4-BE49-F238E27FC236}">
                  <a16:creationId xmlns:a16="http://schemas.microsoft.com/office/drawing/2014/main" id="{F0F8F698-F32E-4453-8CEB-BDDC47FDE718}"/>
                </a:ext>
              </a:extLst>
            </p:cNvPr>
            <p:cNvSpPr/>
            <p:nvPr/>
          </p:nvSpPr>
          <p:spPr>
            <a:xfrm>
              <a:off x="7120476" y="4277586"/>
              <a:ext cx="23612" cy="12750"/>
            </a:xfrm>
            <a:custGeom>
              <a:avLst/>
              <a:gdLst>
                <a:gd name="connsiteX0" fmla="*/ 1018 w 23612"/>
                <a:gd name="connsiteY0" fmla="*/ 685 h 12750"/>
                <a:gd name="connsiteX1" fmla="*/ 21207 w 23612"/>
                <a:gd name="connsiteY1" fmla="*/ 769 h 12750"/>
                <a:gd name="connsiteX2" fmla="*/ 22492 w 23612"/>
                <a:gd name="connsiteY2" fmla="*/ 525 h 12750"/>
                <a:gd name="connsiteX3" fmla="*/ 23381 w 23612"/>
                <a:gd name="connsiteY3" fmla="*/ 1894 h 12750"/>
                <a:gd name="connsiteX4" fmla="*/ 23625 w 23612"/>
                <a:gd name="connsiteY4" fmla="*/ 5915 h 12750"/>
                <a:gd name="connsiteX5" fmla="*/ 22735 w 23612"/>
                <a:gd name="connsiteY5" fmla="*/ 7526 h 12750"/>
                <a:gd name="connsiteX6" fmla="*/ 775 w 23612"/>
                <a:gd name="connsiteY6" fmla="*/ 13075 h 12750"/>
                <a:gd name="connsiteX7" fmla="*/ 288 w 23612"/>
                <a:gd name="connsiteY7" fmla="*/ 11547 h 12750"/>
                <a:gd name="connsiteX8" fmla="*/ 129 w 23612"/>
                <a:gd name="connsiteY8" fmla="*/ 6804 h 12750"/>
                <a:gd name="connsiteX9" fmla="*/ 288 w 23612"/>
                <a:gd name="connsiteY9" fmla="*/ 2532 h 12750"/>
                <a:gd name="connsiteX10" fmla="*/ 1018 w 23612"/>
                <a:gd name="connsiteY10" fmla="*/ 685 h 1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2" h="12750">
                  <a:moveTo>
                    <a:pt x="1018" y="685"/>
                  </a:moveTo>
                  <a:lnTo>
                    <a:pt x="21207" y="769"/>
                  </a:lnTo>
                  <a:cubicBezTo>
                    <a:pt x="21207" y="769"/>
                    <a:pt x="21937" y="122"/>
                    <a:pt x="22492" y="525"/>
                  </a:cubicBezTo>
                  <a:cubicBezTo>
                    <a:pt x="23054" y="928"/>
                    <a:pt x="23214" y="1004"/>
                    <a:pt x="23381" y="1894"/>
                  </a:cubicBezTo>
                  <a:cubicBezTo>
                    <a:pt x="23541" y="2775"/>
                    <a:pt x="23625" y="5428"/>
                    <a:pt x="23625" y="5915"/>
                  </a:cubicBezTo>
                  <a:cubicBezTo>
                    <a:pt x="23625" y="6394"/>
                    <a:pt x="24179" y="7283"/>
                    <a:pt x="22735" y="7526"/>
                  </a:cubicBezTo>
                  <a:cubicBezTo>
                    <a:pt x="21291" y="7762"/>
                    <a:pt x="775" y="13075"/>
                    <a:pt x="775" y="13075"/>
                  </a:cubicBezTo>
                  <a:cubicBezTo>
                    <a:pt x="775" y="13075"/>
                    <a:pt x="288" y="13638"/>
                    <a:pt x="288" y="11547"/>
                  </a:cubicBezTo>
                  <a:cubicBezTo>
                    <a:pt x="288" y="9457"/>
                    <a:pt x="129" y="8408"/>
                    <a:pt x="129" y="6804"/>
                  </a:cubicBezTo>
                  <a:cubicBezTo>
                    <a:pt x="129" y="5193"/>
                    <a:pt x="53" y="3178"/>
                    <a:pt x="288" y="2532"/>
                  </a:cubicBezTo>
                  <a:cubicBezTo>
                    <a:pt x="532" y="1894"/>
                    <a:pt x="615" y="845"/>
                    <a:pt x="1018" y="685"/>
                  </a:cubicBezTo>
                  <a:close/>
                </a:path>
              </a:pathLst>
            </a:custGeom>
            <a:solidFill>
              <a:srgbClr val="231F20"/>
            </a:solidFill>
            <a:ln w="7575" cap="flat">
              <a:noFill/>
              <a:prstDash val="solid"/>
              <a:round/>
            </a:ln>
          </p:spPr>
          <p:txBody>
            <a:bodyPr rtlCol="0" anchor="ctr"/>
            <a:lstStyle/>
            <a:p>
              <a:endParaRPr lang="en-GB"/>
            </a:p>
          </p:txBody>
        </p:sp>
        <p:sp>
          <p:nvSpPr>
            <p:cNvPr id="551" name="Freeform: Shape 550">
              <a:extLst>
                <a:ext uri="{FF2B5EF4-FFF2-40B4-BE49-F238E27FC236}">
                  <a16:creationId xmlns:a16="http://schemas.microsoft.com/office/drawing/2014/main" id="{13FC3DB6-4752-4502-8D9C-3B5CAAA493D2}"/>
                </a:ext>
              </a:extLst>
            </p:cNvPr>
            <p:cNvSpPr/>
            <p:nvPr/>
          </p:nvSpPr>
          <p:spPr>
            <a:xfrm>
              <a:off x="7120690" y="4260182"/>
              <a:ext cx="24682" cy="11032"/>
            </a:xfrm>
            <a:custGeom>
              <a:avLst/>
              <a:gdLst>
                <a:gd name="connsiteX0" fmla="*/ 4020 w 24682"/>
                <a:gd name="connsiteY0" fmla="*/ 385 h 11032"/>
                <a:gd name="connsiteX1" fmla="*/ 13514 w 24682"/>
                <a:gd name="connsiteY1" fmla="*/ 940 h 11032"/>
                <a:gd name="connsiteX2" fmla="*/ 19063 w 24682"/>
                <a:gd name="connsiteY2" fmla="*/ 2073 h 11032"/>
                <a:gd name="connsiteX3" fmla="*/ 23167 w 24682"/>
                <a:gd name="connsiteY3" fmla="*/ 2392 h 11032"/>
                <a:gd name="connsiteX4" fmla="*/ 24779 w 24682"/>
                <a:gd name="connsiteY4" fmla="*/ 3677 h 11032"/>
                <a:gd name="connsiteX5" fmla="*/ 24695 w 24682"/>
                <a:gd name="connsiteY5" fmla="*/ 7706 h 11032"/>
                <a:gd name="connsiteX6" fmla="*/ 23570 w 24682"/>
                <a:gd name="connsiteY6" fmla="*/ 10594 h 11032"/>
                <a:gd name="connsiteX7" fmla="*/ 19466 w 24682"/>
                <a:gd name="connsiteY7" fmla="*/ 11400 h 11032"/>
                <a:gd name="connsiteX8" fmla="*/ 13597 w 24682"/>
                <a:gd name="connsiteY8" fmla="*/ 11081 h 11032"/>
                <a:gd name="connsiteX9" fmla="*/ 6840 w 24682"/>
                <a:gd name="connsiteY9" fmla="*/ 10921 h 11032"/>
                <a:gd name="connsiteX10" fmla="*/ 1207 w 24682"/>
                <a:gd name="connsiteY10" fmla="*/ 10921 h 11032"/>
                <a:gd name="connsiteX11" fmla="*/ 242 w 24682"/>
                <a:gd name="connsiteY11" fmla="*/ 8747 h 11032"/>
                <a:gd name="connsiteX12" fmla="*/ 1047 w 24682"/>
                <a:gd name="connsiteY12" fmla="*/ 3844 h 11032"/>
                <a:gd name="connsiteX13" fmla="*/ 1770 w 24682"/>
                <a:gd name="connsiteY13" fmla="*/ 1267 h 11032"/>
                <a:gd name="connsiteX14" fmla="*/ 4020 w 24682"/>
                <a:gd name="connsiteY14" fmla="*/ 385 h 11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682" h="11032">
                  <a:moveTo>
                    <a:pt x="4020" y="385"/>
                  </a:moveTo>
                  <a:cubicBezTo>
                    <a:pt x="4020" y="385"/>
                    <a:pt x="10458" y="461"/>
                    <a:pt x="13514" y="940"/>
                  </a:cubicBezTo>
                  <a:cubicBezTo>
                    <a:pt x="16569" y="1427"/>
                    <a:pt x="17694" y="1989"/>
                    <a:pt x="19063" y="2073"/>
                  </a:cubicBezTo>
                  <a:cubicBezTo>
                    <a:pt x="20431" y="2157"/>
                    <a:pt x="23167" y="2392"/>
                    <a:pt x="23167" y="2392"/>
                  </a:cubicBezTo>
                  <a:cubicBezTo>
                    <a:pt x="23167" y="2392"/>
                    <a:pt x="24695" y="2552"/>
                    <a:pt x="24779" y="3677"/>
                  </a:cubicBezTo>
                  <a:cubicBezTo>
                    <a:pt x="24855" y="4809"/>
                    <a:pt x="24695" y="6170"/>
                    <a:pt x="24695" y="7706"/>
                  </a:cubicBezTo>
                  <a:cubicBezTo>
                    <a:pt x="24695" y="9233"/>
                    <a:pt x="23570" y="10594"/>
                    <a:pt x="23570" y="10594"/>
                  </a:cubicBezTo>
                  <a:cubicBezTo>
                    <a:pt x="23570" y="10594"/>
                    <a:pt x="22118" y="11559"/>
                    <a:pt x="19466" y="11400"/>
                  </a:cubicBezTo>
                  <a:cubicBezTo>
                    <a:pt x="16813" y="11240"/>
                    <a:pt x="16493" y="11240"/>
                    <a:pt x="13597" y="11081"/>
                  </a:cubicBezTo>
                  <a:cubicBezTo>
                    <a:pt x="10701" y="10921"/>
                    <a:pt x="7638" y="10921"/>
                    <a:pt x="6840" y="10921"/>
                  </a:cubicBezTo>
                  <a:lnTo>
                    <a:pt x="1207" y="10921"/>
                  </a:lnTo>
                  <a:cubicBezTo>
                    <a:pt x="1207" y="10921"/>
                    <a:pt x="-321" y="11240"/>
                    <a:pt x="242" y="8747"/>
                  </a:cubicBezTo>
                  <a:cubicBezTo>
                    <a:pt x="804" y="6254"/>
                    <a:pt x="721" y="4969"/>
                    <a:pt x="1047" y="3844"/>
                  </a:cubicBezTo>
                  <a:cubicBezTo>
                    <a:pt x="1367" y="2712"/>
                    <a:pt x="1123" y="1830"/>
                    <a:pt x="1770" y="1267"/>
                  </a:cubicBezTo>
                  <a:cubicBezTo>
                    <a:pt x="2408" y="705"/>
                    <a:pt x="4020" y="385"/>
                    <a:pt x="4020" y="385"/>
                  </a:cubicBezTo>
                  <a:close/>
                </a:path>
              </a:pathLst>
            </a:custGeom>
            <a:solidFill>
              <a:srgbClr val="231F20"/>
            </a:solidFill>
            <a:ln w="7575" cap="flat">
              <a:noFill/>
              <a:prstDash val="solid"/>
              <a:round/>
            </a:ln>
          </p:spPr>
          <p:txBody>
            <a:bodyPr rtlCol="0" anchor="ctr"/>
            <a:lstStyle/>
            <a:p>
              <a:endParaRPr lang="en-GB"/>
            </a:p>
          </p:txBody>
        </p:sp>
        <p:sp>
          <p:nvSpPr>
            <p:cNvPr id="552" name="Freeform: Shape 551">
              <a:extLst>
                <a:ext uri="{FF2B5EF4-FFF2-40B4-BE49-F238E27FC236}">
                  <a16:creationId xmlns:a16="http://schemas.microsoft.com/office/drawing/2014/main" id="{58C2C151-470B-4133-BB2C-1790E5898C8C}"/>
                </a:ext>
              </a:extLst>
            </p:cNvPr>
            <p:cNvSpPr/>
            <p:nvPr/>
          </p:nvSpPr>
          <p:spPr>
            <a:xfrm>
              <a:off x="7123704" y="4237492"/>
              <a:ext cx="24065" cy="16897"/>
            </a:xfrm>
            <a:custGeom>
              <a:avLst/>
              <a:gdLst>
                <a:gd name="connsiteX0" fmla="*/ 6077 w 24065"/>
                <a:gd name="connsiteY0" fmla="*/ 461 h 16897"/>
                <a:gd name="connsiteX1" fmla="*/ 14043 w 24065"/>
                <a:gd name="connsiteY1" fmla="*/ 1829 h 16897"/>
                <a:gd name="connsiteX2" fmla="*/ 16696 w 24065"/>
                <a:gd name="connsiteY2" fmla="*/ 1662 h 16897"/>
                <a:gd name="connsiteX3" fmla="*/ 20155 w 24065"/>
                <a:gd name="connsiteY3" fmla="*/ 2468 h 16897"/>
                <a:gd name="connsiteX4" fmla="*/ 22732 w 24065"/>
                <a:gd name="connsiteY4" fmla="*/ 3273 h 16897"/>
                <a:gd name="connsiteX5" fmla="*/ 24176 w 24065"/>
                <a:gd name="connsiteY5" fmla="*/ 5926 h 16897"/>
                <a:gd name="connsiteX6" fmla="*/ 23530 w 24065"/>
                <a:gd name="connsiteY6" fmla="*/ 11240 h 16897"/>
                <a:gd name="connsiteX7" fmla="*/ 22732 w 24065"/>
                <a:gd name="connsiteY7" fmla="*/ 17275 h 16897"/>
                <a:gd name="connsiteX8" fmla="*/ 361 w 24065"/>
                <a:gd name="connsiteY8" fmla="*/ 16150 h 16897"/>
                <a:gd name="connsiteX9" fmla="*/ 688 w 24065"/>
                <a:gd name="connsiteY9" fmla="*/ 13087 h 16897"/>
                <a:gd name="connsiteX10" fmla="*/ 2132 w 24065"/>
                <a:gd name="connsiteY10" fmla="*/ 8343 h 16897"/>
                <a:gd name="connsiteX11" fmla="*/ 3264 w 24065"/>
                <a:gd name="connsiteY11" fmla="*/ 5288 h 16897"/>
                <a:gd name="connsiteX12" fmla="*/ 4466 w 24065"/>
                <a:gd name="connsiteY12" fmla="*/ 2795 h 16897"/>
                <a:gd name="connsiteX13" fmla="*/ 4868 w 24065"/>
                <a:gd name="connsiteY13" fmla="*/ 377 h 16897"/>
                <a:gd name="connsiteX14" fmla="*/ 6077 w 24065"/>
                <a:gd name="connsiteY14" fmla="*/ 461 h 1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65" h="16897">
                  <a:moveTo>
                    <a:pt x="6077" y="461"/>
                  </a:moveTo>
                  <a:cubicBezTo>
                    <a:pt x="6077" y="461"/>
                    <a:pt x="12356" y="1829"/>
                    <a:pt x="14043" y="1829"/>
                  </a:cubicBezTo>
                  <a:cubicBezTo>
                    <a:pt x="15731" y="1829"/>
                    <a:pt x="15244" y="1183"/>
                    <a:pt x="16696" y="1662"/>
                  </a:cubicBezTo>
                  <a:cubicBezTo>
                    <a:pt x="18140" y="2148"/>
                    <a:pt x="19106" y="2072"/>
                    <a:pt x="20155" y="2468"/>
                  </a:cubicBezTo>
                  <a:cubicBezTo>
                    <a:pt x="21204" y="2870"/>
                    <a:pt x="21766" y="3273"/>
                    <a:pt x="22732" y="3273"/>
                  </a:cubicBezTo>
                  <a:cubicBezTo>
                    <a:pt x="23697" y="3273"/>
                    <a:pt x="24259" y="3676"/>
                    <a:pt x="24176" y="5926"/>
                  </a:cubicBezTo>
                  <a:cubicBezTo>
                    <a:pt x="24100" y="8184"/>
                    <a:pt x="23530" y="9149"/>
                    <a:pt x="23530" y="11240"/>
                  </a:cubicBezTo>
                  <a:cubicBezTo>
                    <a:pt x="23530" y="13330"/>
                    <a:pt x="22732" y="17275"/>
                    <a:pt x="22732" y="17275"/>
                  </a:cubicBezTo>
                  <a:lnTo>
                    <a:pt x="361" y="16150"/>
                  </a:lnTo>
                  <a:cubicBezTo>
                    <a:pt x="361" y="16150"/>
                    <a:pt x="-361" y="15017"/>
                    <a:pt x="688" y="13087"/>
                  </a:cubicBezTo>
                  <a:cubicBezTo>
                    <a:pt x="1737" y="11156"/>
                    <a:pt x="1896" y="9712"/>
                    <a:pt x="2132" y="8343"/>
                  </a:cubicBezTo>
                  <a:cubicBezTo>
                    <a:pt x="2375" y="6975"/>
                    <a:pt x="2702" y="6010"/>
                    <a:pt x="3264" y="5288"/>
                  </a:cubicBezTo>
                  <a:cubicBezTo>
                    <a:pt x="3827" y="4558"/>
                    <a:pt x="4306" y="3349"/>
                    <a:pt x="4466" y="2795"/>
                  </a:cubicBezTo>
                  <a:cubicBezTo>
                    <a:pt x="4625" y="2232"/>
                    <a:pt x="4868" y="377"/>
                    <a:pt x="4868" y="377"/>
                  </a:cubicBezTo>
                  <a:lnTo>
                    <a:pt x="6077" y="461"/>
                  </a:lnTo>
                  <a:close/>
                </a:path>
              </a:pathLst>
            </a:custGeom>
            <a:solidFill>
              <a:srgbClr val="231F20"/>
            </a:solidFill>
            <a:ln w="7575" cap="flat">
              <a:noFill/>
              <a:prstDash val="solid"/>
              <a:round/>
            </a:ln>
          </p:spPr>
          <p:txBody>
            <a:bodyPr rtlCol="0" anchor="ctr"/>
            <a:lstStyle/>
            <a:p>
              <a:endParaRPr lang="en-GB"/>
            </a:p>
          </p:txBody>
        </p:sp>
        <p:sp>
          <p:nvSpPr>
            <p:cNvPr id="553" name="Freeform: Shape 552">
              <a:extLst>
                <a:ext uri="{FF2B5EF4-FFF2-40B4-BE49-F238E27FC236}">
                  <a16:creationId xmlns:a16="http://schemas.microsoft.com/office/drawing/2014/main" id="{DA717A88-FF36-496E-867B-93C8E98D62E0}"/>
                </a:ext>
              </a:extLst>
            </p:cNvPr>
            <p:cNvSpPr/>
            <p:nvPr/>
          </p:nvSpPr>
          <p:spPr>
            <a:xfrm>
              <a:off x="7151482" y="4248354"/>
              <a:ext cx="7741" cy="12630"/>
            </a:xfrm>
            <a:custGeom>
              <a:avLst/>
              <a:gdLst>
                <a:gd name="connsiteX0" fmla="*/ 3164 w 7741"/>
                <a:gd name="connsiteY0" fmla="*/ 457 h 12630"/>
                <a:gd name="connsiteX1" fmla="*/ 7588 w 7741"/>
                <a:gd name="connsiteY1" fmla="*/ 4964 h 12630"/>
                <a:gd name="connsiteX2" fmla="*/ 7831 w 7741"/>
                <a:gd name="connsiteY2" fmla="*/ 7055 h 12630"/>
                <a:gd name="connsiteX3" fmla="*/ 7025 w 7741"/>
                <a:gd name="connsiteY3" fmla="*/ 11965 h 12630"/>
                <a:gd name="connsiteX4" fmla="*/ 6706 w 7741"/>
                <a:gd name="connsiteY4" fmla="*/ 13007 h 12630"/>
                <a:gd name="connsiteX5" fmla="*/ 3323 w 7741"/>
                <a:gd name="connsiteY5" fmla="*/ 11638 h 12630"/>
                <a:gd name="connsiteX6" fmla="*/ 1309 w 7741"/>
                <a:gd name="connsiteY6" fmla="*/ 9951 h 12630"/>
                <a:gd name="connsiteX7" fmla="*/ 587 w 7741"/>
                <a:gd name="connsiteY7" fmla="*/ 8507 h 12630"/>
                <a:gd name="connsiteX8" fmla="*/ 184 w 7741"/>
                <a:gd name="connsiteY8" fmla="*/ 4964 h 12630"/>
                <a:gd name="connsiteX9" fmla="*/ 1073 w 7741"/>
                <a:gd name="connsiteY9" fmla="*/ 1422 h 12630"/>
                <a:gd name="connsiteX10" fmla="*/ 2518 w 7741"/>
                <a:gd name="connsiteY10" fmla="*/ 381 h 12630"/>
                <a:gd name="connsiteX11" fmla="*/ 3164 w 7741"/>
                <a:gd name="connsiteY11" fmla="*/ 457 h 1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41" h="12630">
                  <a:moveTo>
                    <a:pt x="3164" y="457"/>
                  </a:moveTo>
                  <a:lnTo>
                    <a:pt x="7588" y="4964"/>
                  </a:lnTo>
                  <a:cubicBezTo>
                    <a:pt x="7588" y="4964"/>
                    <a:pt x="7991" y="5208"/>
                    <a:pt x="7831" y="7055"/>
                  </a:cubicBezTo>
                  <a:cubicBezTo>
                    <a:pt x="7671" y="8910"/>
                    <a:pt x="7025" y="11965"/>
                    <a:pt x="7025" y="11965"/>
                  </a:cubicBezTo>
                  <a:cubicBezTo>
                    <a:pt x="7025" y="11965"/>
                    <a:pt x="7588" y="13090"/>
                    <a:pt x="6706" y="13007"/>
                  </a:cubicBezTo>
                  <a:cubicBezTo>
                    <a:pt x="5817" y="12931"/>
                    <a:pt x="3726" y="12209"/>
                    <a:pt x="3323" y="11638"/>
                  </a:cubicBezTo>
                  <a:cubicBezTo>
                    <a:pt x="2920" y="11076"/>
                    <a:pt x="1476" y="10270"/>
                    <a:pt x="1309" y="9951"/>
                  </a:cubicBezTo>
                  <a:cubicBezTo>
                    <a:pt x="1149" y="9632"/>
                    <a:pt x="670" y="8826"/>
                    <a:pt x="587" y="8507"/>
                  </a:cubicBezTo>
                  <a:cubicBezTo>
                    <a:pt x="511" y="8180"/>
                    <a:pt x="-52" y="6173"/>
                    <a:pt x="184" y="4964"/>
                  </a:cubicBezTo>
                  <a:cubicBezTo>
                    <a:pt x="427" y="3756"/>
                    <a:pt x="427" y="2144"/>
                    <a:pt x="1073" y="1422"/>
                  </a:cubicBezTo>
                  <a:cubicBezTo>
                    <a:pt x="1712" y="700"/>
                    <a:pt x="2518" y="381"/>
                    <a:pt x="2518" y="381"/>
                  </a:cubicBezTo>
                  <a:lnTo>
                    <a:pt x="3164" y="457"/>
                  </a:lnTo>
                  <a:close/>
                </a:path>
              </a:pathLst>
            </a:custGeom>
            <a:solidFill>
              <a:srgbClr val="231F20"/>
            </a:solidFill>
            <a:ln w="7575" cap="flat">
              <a:noFill/>
              <a:prstDash val="solid"/>
              <a:round/>
            </a:ln>
          </p:spPr>
          <p:txBody>
            <a:bodyPr rtlCol="0" anchor="ctr"/>
            <a:lstStyle/>
            <a:p>
              <a:endParaRPr lang="en-GB"/>
            </a:p>
          </p:txBody>
        </p:sp>
        <p:sp>
          <p:nvSpPr>
            <p:cNvPr id="554" name="Freeform: Shape 553">
              <a:extLst>
                <a:ext uri="{FF2B5EF4-FFF2-40B4-BE49-F238E27FC236}">
                  <a16:creationId xmlns:a16="http://schemas.microsoft.com/office/drawing/2014/main" id="{ACA7874B-B8BE-4B83-80DC-FAFF6634921B}"/>
                </a:ext>
              </a:extLst>
            </p:cNvPr>
            <p:cNvSpPr/>
            <p:nvPr/>
          </p:nvSpPr>
          <p:spPr>
            <a:xfrm>
              <a:off x="7149757" y="4265880"/>
              <a:ext cx="7014" cy="9102"/>
            </a:xfrm>
            <a:custGeom>
              <a:avLst/>
              <a:gdLst>
                <a:gd name="connsiteX0" fmla="*/ 3276 w 7014"/>
                <a:gd name="connsiteY0" fmla="*/ 399 h 9102"/>
                <a:gd name="connsiteX1" fmla="*/ 6658 w 7014"/>
                <a:gd name="connsiteY1" fmla="*/ 4184 h 9102"/>
                <a:gd name="connsiteX2" fmla="*/ 7137 w 7014"/>
                <a:gd name="connsiteY2" fmla="*/ 6275 h 9102"/>
                <a:gd name="connsiteX3" fmla="*/ 6491 w 7014"/>
                <a:gd name="connsiteY3" fmla="*/ 9490 h 9102"/>
                <a:gd name="connsiteX4" fmla="*/ 3359 w 7014"/>
                <a:gd name="connsiteY4" fmla="*/ 8281 h 9102"/>
                <a:gd name="connsiteX5" fmla="*/ 866 w 7014"/>
                <a:gd name="connsiteY5" fmla="*/ 6351 h 9102"/>
                <a:gd name="connsiteX6" fmla="*/ 220 w 7014"/>
                <a:gd name="connsiteY6" fmla="*/ 3378 h 9102"/>
                <a:gd name="connsiteX7" fmla="*/ 1588 w 7014"/>
                <a:gd name="connsiteY7" fmla="*/ 566 h 9102"/>
                <a:gd name="connsiteX8" fmla="*/ 3276 w 7014"/>
                <a:gd name="connsiteY8" fmla="*/ 399 h 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4" h="9102">
                  <a:moveTo>
                    <a:pt x="3276" y="399"/>
                  </a:moveTo>
                  <a:lnTo>
                    <a:pt x="6658" y="4184"/>
                  </a:lnTo>
                  <a:cubicBezTo>
                    <a:pt x="6658" y="4184"/>
                    <a:pt x="7137" y="4344"/>
                    <a:pt x="7137" y="6275"/>
                  </a:cubicBezTo>
                  <a:cubicBezTo>
                    <a:pt x="7137" y="8205"/>
                    <a:pt x="7221" y="9490"/>
                    <a:pt x="6491" y="9490"/>
                  </a:cubicBezTo>
                  <a:cubicBezTo>
                    <a:pt x="5769" y="9490"/>
                    <a:pt x="3998" y="8927"/>
                    <a:pt x="3359" y="8281"/>
                  </a:cubicBezTo>
                  <a:cubicBezTo>
                    <a:pt x="2713" y="7643"/>
                    <a:pt x="1261" y="7156"/>
                    <a:pt x="866" y="6351"/>
                  </a:cubicBezTo>
                  <a:cubicBezTo>
                    <a:pt x="463" y="5552"/>
                    <a:pt x="-99" y="4747"/>
                    <a:pt x="220" y="3378"/>
                  </a:cubicBezTo>
                  <a:cubicBezTo>
                    <a:pt x="539" y="2010"/>
                    <a:pt x="1102" y="802"/>
                    <a:pt x="1588" y="566"/>
                  </a:cubicBezTo>
                  <a:cubicBezTo>
                    <a:pt x="2067" y="323"/>
                    <a:pt x="3276" y="399"/>
                    <a:pt x="3276" y="399"/>
                  </a:cubicBezTo>
                  <a:close/>
                </a:path>
              </a:pathLst>
            </a:custGeom>
            <a:solidFill>
              <a:srgbClr val="231F20"/>
            </a:solidFill>
            <a:ln w="7575" cap="flat">
              <a:noFill/>
              <a:prstDash val="solid"/>
              <a:round/>
            </a:ln>
          </p:spPr>
          <p:txBody>
            <a:bodyPr rtlCol="0" anchor="ctr"/>
            <a:lstStyle/>
            <a:p>
              <a:endParaRPr lang="en-GB"/>
            </a:p>
          </p:txBody>
        </p:sp>
        <p:sp>
          <p:nvSpPr>
            <p:cNvPr id="555" name="Freeform: Shape 554">
              <a:extLst>
                <a:ext uri="{FF2B5EF4-FFF2-40B4-BE49-F238E27FC236}">
                  <a16:creationId xmlns:a16="http://schemas.microsoft.com/office/drawing/2014/main" id="{1B7EBBC6-0B77-4D83-A3A3-4C84DA30D09D}"/>
                </a:ext>
              </a:extLst>
            </p:cNvPr>
            <p:cNvSpPr/>
            <p:nvPr/>
          </p:nvSpPr>
          <p:spPr>
            <a:xfrm>
              <a:off x="7149122" y="4280774"/>
              <a:ext cx="5638" cy="9972"/>
            </a:xfrm>
            <a:custGeom>
              <a:avLst/>
              <a:gdLst>
                <a:gd name="connsiteX0" fmla="*/ 1980 w 5638"/>
                <a:gd name="connsiteY0" fmla="*/ 553 h 9972"/>
                <a:gd name="connsiteX1" fmla="*/ 4314 w 5638"/>
                <a:gd name="connsiteY1" fmla="*/ 2325 h 9972"/>
                <a:gd name="connsiteX2" fmla="*/ 5598 w 5638"/>
                <a:gd name="connsiteY2" fmla="*/ 4901 h 9972"/>
                <a:gd name="connsiteX3" fmla="*/ 5598 w 5638"/>
                <a:gd name="connsiteY3" fmla="*/ 9242 h 9972"/>
                <a:gd name="connsiteX4" fmla="*/ 4709 w 5638"/>
                <a:gd name="connsiteY4" fmla="*/ 10367 h 9972"/>
                <a:gd name="connsiteX5" fmla="*/ 3348 w 5638"/>
                <a:gd name="connsiteY5" fmla="*/ 9401 h 9972"/>
                <a:gd name="connsiteX6" fmla="*/ 2140 w 5638"/>
                <a:gd name="connsiteY6" fmla="*/ 7798 h 9972"/>
                <a:gd name="connsiteX7" fmla="*/ 771 w 5638"/>
                <a:gd name="connsiteY7" fmla="*/ 5221 h 9972"/>
                <a:gd name="connsiteX8" fmla="*/ 125 w 5638"/>
                <a:gd name="connsiteY8" fmla="*/ 2887 h 9972"/>
                <a:gd name="connsiteX9" fmla="*/ 452 w 5638"/>
                <a:gd name="connsiteY9" fmla="*/ 1276 h 9972"/>
                <a:gd name="connsiteX10" fmla="*/ 1501 w 5638"/>
                <a:gd name="connsiteY10" fmla="*/ 394 h 9972"/>
                <a:gd name="connsiteX11" fmla="*/ 1980 w 5638"/>
                <a:gd name="connsiteY11" fmla="*/ 553 h 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38" h="9972">
                  <a:moveTo>
                    <a:pt x="1980" y="553"/>
                  </a:moveTo>
                  <a:cubicBezTo>
                    <a:pt x="1980" y="553"/>
                    <a:pt x="3508" y="1602"/>
                    <a:pt x="4314" y="2325"/>
                  </a:cubicBezTo>
                  <a:cubicBezTo>
                    <a:pt x="5119" y="3047"/>
                    <a:pt x="5515" y="3130"/>
                    <a:pt x="5598" y="4901"/>
                  </a:cubicBezTo>
                  <a:cubicBezTo>
                    <a:pt x="5682" y="6665"/>
                    <a:pt x="5925" y="8436"/>
                    <a:pt x="5598" y="9242"/>
                  </a:cubicBezTo>
                  <a:cubicBezTo>
                    <a:pt x="5279" y="10048"/>
                    <a:pt x="5439" y="10367"/>
                    <a:pt x="4709" y="10367"/>
                  </a:cubicBezTo>
                  <a:cubicBezTo>
                    <a:pt x="3987" y="10367"/>
                    <a:pt x="3667" y="9888"/>
                    <a:pt x="3348" y="9401"/>
                  </a:cubicBezTo>
                  <a:cubicBezTo>
                    <a:pt x="3021" y="8923"/>
                    <a:pt x="2466" y="8436"/>
                    <a:pt x="2140" y="7798"/>
                  </a:cubicBezTo>
                  <a:cubicBezTo>
                    <a:pt x="1820" y="7151"/>
                    <a:pt x="931" y="6026"/>
                    <a:pt x="771" y="5221"/>
                  </a:cubicBezTo>
                  <a:cubicBezTo>
                    <a:pt x="612" y="4415"/>
                    <a:pt x="125" y="3374"/>
                    <a:pt x="125" y="2887"/>
                  </a:cubicBezTo>
                  <a:cubicBezTo>
                    <a:pt x="125" y="2408"/>
                    <a:pt x="125" y="1762"/>
                    <a:pt x="452" y="1276"/>
                  </a:cubicBezTo>
                  <a:cubicBezTo>
                    <a:pt x="771" y="797"/>
                    <a:pt x="1501" y="394"/>
                    <a:pt x="1501" y="394"/>
                  </a:cubicBezTo>
                  <a:lnTo>
                    <a:pt x="1980" y="553"/>
                  </a:lnTo>
                  <a:close/>
                </a:path>
              </a:pathLst>
            </a:custGeom>
            <a:solidFill>
              <a:srgbClr val="231F20"/>
            </a:solidFill>
            <a:ln w="7575" cap="flat">
              <a:noFill/>
              <a:prstDash val="solid"/>
              <a:round/>
            </a:ln>
          </p:spPr>
          <p:txBody>
            <a:bodyPr rtlCol="0" anchor="ctr"/>
            <a:lstStyle/>
            <a:p>
              <a:endParaRPr lang="en-GB"/>
            </a:p>
          </p:txBody>
        </p:sp>
        <p:sp>
          <p:nvSpPr>
            <p:cNvPr id="556" name="Freeform: Shape 555">
              <a:extLst>
                <a:ext uri="{FF2B5EF4-FFF2-40B4-BE49-F238E27FC236}">
                  <a16:creationId xmlns:a16="http://schemas.microsoft.com/office/drawing/2014/main" id="{B61CA996-0144-4F2A-8FD1-F66D6784E0CD}"/>
                </a:ext>
              </a:extLst>
            </p:cNvPr>
            <p:cNvSpPr/>
            <p:nvPr/>
          </p:nvSpPr>
          <p:spPr>
            <a:xfrm>
              <a:off x="7165586" y="4251083"/>
              <a:ext cx="7555" cy="10862"/>
            </a:xfrm>
            <a:custGeom>
              <a:avLst/>
              <a:gdLst>
                <a:gd name="connsiteX0" fmla="*/ 491 w 7555"/>
                <a:gd name="connsiteY0" fmla="*/ 3529 h 10862"/>
                <a:gd name="connsiteX1" fmla="*/ 2581 w 7555"/>
                <a:gd name="connsiteY1" fmla="*/ 2480 h 10862"/>
                <a:gd name="connsiteX2" fmla="*/ 4991 w 7555"/>
                <a:gd name="connsiteY2" fmla="*/ 1758 h 10862"/>
                <a:gd name="connsiteX3" fmla="*/ 7165 w 7555"/>
                <a:gd name="connsiteY3" fmla="*/ 382 h 10862"/>
                <a:gd name="connsiteX4" fmla="*/ 7643 w 7555"/>
                <a:gd name="connsiteY4" fmla="*/ 1514 h 10862"/>
                <a:gd name="connsiteX5" fmla="*/ 7408 w 7555"/>
                <a:gd name="connsiteY5" fmla="*/ 4973 h 10862"/>
                <a:gd name="connsiteX6" fmla="*/ 7165 w 7555"/>
                <a:gd name="connsiteY6" fmla="*/ 7953 h 10862"/>
                <a:gd name="connsiteX7" fmla="*/ 6845 w 7555"/>
                <a:gd name="connsiteY7" fmla="*/ 9070 h 10862"/>
                <a:gd name="connsiteX8" fmla="*/ 2581 w 7555"/>
                <a:gd name="connsiteY8" fmla="*/ 11244 h 10862"/>
                <a:gd name="connsiteX9" fmla="*/ 1129 w 7555"/>
                <a:gd name="connsiteY9" fmla="*/ 11168 h 10862"/>
                <a:gd name="connsiteX10" fmla="*/ 247 w 7555"/>
                <a:gd name="connsiteY10" fmla="*/ 10119 h 10862"/>
                <a:gd name="connsiteX11" fmla="*/ 164 w 7555"/>
                <a:gd name="connsiteY11" fmla="*/ 7709 h 10862"/>
                <a:gd name="connsiteX12" fmla="*/ 491 w 7555"/>
                <a:gd name="connsiteY12" fmla="*/ 5376 h 10862"/>
                <a:gd name="connsiteX13" fmla="*/ 491 w 7555"/>
                <a:gd name="connsiteY13" fmla="*/ 3529 h 1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5" h="10862">
                  <a:moveTo>
                    <a:pt x="491" y="3529"/>
                  </a:moveTo>
                  <a:cubicBezTo>
                    <a:pt x="491" y="3529"/>
                    <a:pt x="1775" y="2480"/>
                    <a:pt x="2581" y="2480"/>
                  </a:cubicBezTo>
                  <a:cubicBezTo>
                    <a:pt x="3387" y="2480"/>
                    <a:pt x="4512" y="2396"/>
                    <a:pt x="4991" y="1758"/>
                  </a:cubicBezTo>
                  <a:cubicBezTo>
                    <a:pt x="5477" y="1111"/>
                    <a:pt x="6921" y="382"/>
                    <a:pt x="7165" y="382"/>
                  </a:cubicBezTo>
                  <a:cubicBezTo>
                    <a:pt x="7408" y="382"/>
                    <a:pt x="7643" y="465"/>
                    <a:pt x="7643" y="1514"/>
                  </a:cubicBezTo>
                  <a:cubicBezTo>
                    <a:pt x="7643" y="2563"/>
                    <a:pt x="7567" y="3924"/>
                    <a:pt x="7408" y="4973"/>
                  </a:cubicBezTo>
                  <a:cubicBezTo>
                    <a:pt x="7248" y="6022"/>
                    <a:pt x="7165" y="7307"/>
                    <a:pt x="7165" y="7953"/>
                  </a:cubicBezTo>
                  <a:cubicBezTo>
                    <a:pt x="7165" y="8591"/>
                    <a:pt x="8533" y="8188"/>
                    <a:pt x="6845" y="9070"/>
                  </a:cubicBezTo>
                  <a:cubicBezTo>
                    <a:pt x="5158" y="9959"/>
                    <a:pt x="2581" y="11244"/>
                    <a:pt x="2581" y="11244"/>
                  </a:cubicBezTo>
                  <a:lnTo>
                    <a:pt x="1129" y="11168"/>
                  </a:lnTo>
                  <a:cubicBezTo>
                    <a:pt x="1129" y="11168"/>
                    <a:pt x="323" y="10765"/>
                    <a:pt x="247" y="10119"/>
                  </a:cubicBezTo>
                  <a:cubicBezTo>
                    <a:pt x="164" y="9481"/>
                    <a:pt x="88" y="8675"/>
                    <a:pt x="164" y="7709"/>
                  </a:cubicBezTo>
                  <a:cubicBezTo>
                    <a:pt x="247" y="6744"/>
                    <a:pt x="491" y="5695"/>
                    <a:pt x="491" y="5376"/>
                  </a:cubicBezTo>
                  <a:lnTo>
                    <a:pt x="491" y="3529"/>
                  </a:lnTo>
                  <a:close/>
                </a:path>
              </a:pathLst>
            </a:custGeom>
            <a:solidFill>
              <a:srgbClr val="231F20"/>
            </a:solidFill>
            <a:ln w="7575" cap="flat">
              <a:noFill/>
              <a:prstDash val="solid"/>
              <a:round/>
            </a:ln>
          </p:spPr>
          <p:txBody>
            <a:bodyPr rtlCol="0" anchor="ctr"/>
            <a:lstStyle/>
            <a:p>
              <a:endParaRPr lang="en-GB"/>
            </a:p>
          </p:txBody>
        </p:sp>
        <p:sp>
          <p:nvSpPr>
            <p:cNvPr id="557" name="Freeform: Shape 556">
              <a:extLst>
                <a:ext uri="{FF2B5EF4-FFF2-40B4-BE49-F238E27FC236}">
                  <a16:creationId xmlns:a16="http://schemas.microsoft.com/office/drawing/2014/main" id="{78E73C86-8D7D-4C1D-A87B-AA4EF1924E68}"/>
                </a:ext>
              </a:extLst>
            </p:cNvPr>
            <p:cNvSpPr/>
            <p:nvPr/>
          </p:nvSpPr>
          <p:spPr>
            <a:xfrm>
              <a:off x="7163678" y="4269177"/>
              <a:ext cx="6861" cy="6841"/>
            </a:xfrm>
            <a:custGeom>
              <a:avLst/>
              <a:gdLst>
                <a:gd name="connsiteX0" fmla="*/ 786 w 6861"/>
                <a:gd name="connsiteY0" fmla="*/ 2408 h 6841"/>
                <a:gd name="connsiteX1" fmla="*/ 5453 w 6861"/>
                <a:gd name="connsiteY1" fmla="*/ 485 h 6841"/>
                <a:gd name="connsiteX2" fmla="*/ 6981 w 6861"/>
                <a:gd name="connsiteY2" fmla="*/ 1610 h 6841"/>
                <a:gd name="connsiteX3" fmla="*/ 6897 w 6861"/>
                <a:gd name="connsiteY3" fmla="*/ 3944 h 6841"/>
                <a:gd name="connsiteX4" fmla="*/ 6494 w 6861"/>
                <a:gd name="connsiteY4" fmla="*/ 5228 h 6841"/>
                <a:gd name="connsiteX5" fmla="*/ 3765 w 6861"/>
                <a:gd name="connsiteY5" fmla="*/ 6597 h 6841"/>
                <a:gd name="connsiteX6" fmla="*/ 626 w 6861"/>
                <a:gd name="connsiteY6" fmla="*/ 7076 h 6841"/>
                <a:gd name="connsiteX7" fmla="*/ 223 w 6861"/>
                <a:gd name="connsiteY7" fmla="*/ 4666 h 6841"/>
                <a:gd name="connsiteX8" fmla="*/ 786 w 6861"/>
                <a:gd name="connsiteY8" fmla="*/ 2408 h 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1" h="6841">
                  <a:moveTo>
                    <a:pt x="786" y="2408"/>
                  </a:moveTo>
                  <a:cubicBezTo>
                    <a:pt x="786" y="2408"/>
                    <a:pt x="4085" y="721"/>
                    <a:pt x="5453" y="485"/>
                  </a:cubicBezTo>
                  <a:cubicBezTo>
                    <a:pt x="6814" y="242"/>
                    <a:pt x="7057" y="402"/>
                    <a:pt x="6981" y="1610"/>
                  </a:cubicBezTo>
                  <a:cubicBezTo>
                    <a:pt x="6897" y="2819"/>
                    <a:pt x="6897" y="3944"/>
                    <a:pt x="6897" y="3944"/>
                  </a:cubicBezTo>
                  <a:cubicBezTo>
                    <a:pt x="6897" y="3944"/>
                    <a:pt x="7140" y="4909"/>
                    <a:pt x="6494" y="5228"/>
                  </a:cubicBezTo>
                  <a:cubicBezTo>
                    <a:pt x="5848" y="5555"/>
                    <a:pt x="4647" y="6437"/>
                    <a:pt x="3765" y="6597"/>
                  </a:cubicBezTo>
                  <a:cubicBezTo>
                    <a:pt x="2876" y="6756"/>
                    <a:pt x="1189" y="7562"/>
                    <a:pt x="626" y="7076"/>
                  </a:cubicBezTo>
                  <a:cubicBezTo>
                    <a:pt x="64" y="6597"/>
                    <a:pt x="64" y="5228"/>
                    <a:pt x="223" y="4666"/>
                  </a:cubicBezTo>
                  <a:cubicBezTo>
                    <a:pt x="383" y="4103"/>
                    <a:pt x="786" y="2408"/>
                    <a:pt x="786" y="2408"/>
                  </a:cubicBezTo>
                  <a:close/>
                </a:path>
              </a:pathLst>
            </a:custGeom>
            <a:solidFill>
              <a:srgbClr val="231F20"/>
            </a:solidFill>
            <a:ln w="7575" cap="flat">
              <a:noFill/>
              <a:prstDash val="solid"/>
              <a:round/>
            </a:ln>
          </p:spPr>
          <p:txBody>
            <a:bodyPr rtlCol="0" anchor="ctr"/>
            <a:lstStyle/>
            <a:p>
              <a:endParaRPr lang="en-GB"/>
            </a:p>
          </p:txBody>
        </p:sp>
        <p:sp>
          <p:nvSpPr>
            <p:cNvPr id="558" name="Freeform: Shape 557">
              <a:extLst>
                <a:ext uri="{FF2B5EF4-FFF2-40B4-BE49-F238E27FC236}">
                  <a16:creationId xmlns:a16="http://schemas.microsoft.com/office/drawing/2014/main" id="{38B74EFC-99F8-40E9-B0BA-DFF482616793}"/>
                </a:ext>
              </a:extLst>
            </p:cNvPr>
            <p:cNvSpPr/>
            <p:nvPr/>
          </p:nvSpPr>
          <p:spPr>
            <a:xfrm>
              <a:off x="7162401" y="4282220"/>
              <a:ext cx="6128" cy="10116"/>
            </a:xfrm>
            <a:custGeom>
              <a:avLst/>
              <a:gdLst>
                <a:gd name="connsiteX0" fmla="*/ 1339 w 6128"/>
                <a:gd name="connsiteY0" fmla="*/ 3289 h 10116"/>
                <a:gd name="connsiteX1" fmla="*/ 4714 w 6128"/>
                <a:gd name="connsiteY1" fmla="*/ 636 h 10116"/>
                <a:gd name="connsiteX2" fmla="*/ 6242 w 6128"/>
                <a:gd name="connsiteY2" fmla="*/ 796 h 10116"/>
                <a:gd name="connsiteX3" fmla="*/ 5361 w 6128"/>
                <a:gd name="connsiteY3" fmla="*/ 3532 h 10116"/>
                <a:gd name="connsiteX4" fmla="*/ 3833 w 6128"/>
                <a:gd name="connsiteY4" fmla="*/ 8602 h 10116"/>
                <a:gd name="connsiteX5" fmla="*/ 1415 w 6128"/>
                <a:gd name="connsiteY5" fmla="*/ 10374 h 10116"/>
                <a:gd name="connsiteX6" fmla="*/ 131 w 6128"/>
                <a:gd name="connsiteY6" fmla="*/ 9249 h 10116"/>
                <a:gd name="connsiteX7" fmla="*/ 534 w 6128"/>
                <a:gd name="connsiteY7" fmla="*/ 4581 h 10116"/>
                <a:gd name="connsiteX8" fmla="*/ 1339 w 6128"/>
                <a:gd name="connsiteY8" fmla="*/ 3289 h 1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28" h="10116">
                  <a:moveTo>
                    <a:pt x="1339" y="3289"/>
                  </a:moveTo>
                  <a:lnTo>
                    <a:pt x="4714" y="636"/>
                  </a:lnTo>
                  <a:cubicBezTo>
                    <a:pt x="4714" y="636"/>
                    <a:pt x="6083" y="-2"/>
                    <a:pt x="6242" y="796"/>
                  </a:cubicBezTo>
                  <a:cubicBezTo>
                    <a:pt x="6402" y="1602"/>
                    <a:pt x="5361" y="3532"/>
                    <a:pt x="5361" y="3532"/>
                  </a:cubicBezTo>
                  <a:cubicBezTo>
                    <a:pt x="5361" y="3532"/>
                    <a:pt x="4555" y="7880"/>
                    <a:pt x="3833" y="8602"/>
                  </a:cubicBezTo>
                  <a:cubicBezTo>
                    <a:pt x="3111" y="9325"/>
                    <a:pt x="2145" y="10214"/>
                    <a:pt x="1415" y="10374"/>
                  </a:cubicBezTo>
                  <a:cubicBezTo>
                    <a:pt x="693" y="10533"/>
                    <a:pt x="131" y="10852"/>
                    <a:pt x="131" y="9249"/>
                  </a:cubicBezTo>
                  <a:cubicBezTo>
                    <a:pt x="131" y="7637"/>
                    <a:pt x="534" y="4581"/>
                    <a:pt x="534" y="4581"/>
                  </a:cubicBezTo>
                  <a:lnTo>
                    <a:pt x="1339" y="3289"/>
                  </a:lnTo>
                  <a:close/>
                </a:path>
              </a:pathLst>
            </a:custGeom>
            <a:solidFill>
              <a:srgbClr val="231F20"/>
            </a:solidFill>
            <a:ln w="7575" cap="flat">
              <a:noFill/>
              <a:prstDash val="solid"/>
              <a:round/>
            </a:ln>
          </p:spPr>
          <p:txBody>
            <a:bodyPr rtlCol="0" anchor="ctr"/>
            <a:lstStyle/>
            <a:p>
              <a:endParaRPr lang="en-GB"/>
            </a:p>
          </p:txBody>
        </p:sp>
        <p:sp>
          <p:nvSpPr>
            <p:cNvPr id="559" name="Freeform: Shape 558">
              <a:extLst>
                <a:ext uri="{FF2B5EF4-FFF2-40B4-BE49-F238E27FC236}">
                  <a16:creationId xmlns:a16="http://schemas.microsoft.com/office/drawing/2014/main" id="{866CB4B0-1A1C-4BEA-8902-8660DCFF426B}"/>
                </a:ext>
              </a:extLst>
            </p:cNvPr>
            <p:cNvSpPr/>
            <p:nvPr/>
          </p:nvSpPr>
          <p:spPr>
            <a:xfrm>
              <a:off x="6962455" y="3869214"/>
              <a:ext cx="77267" cy="42025"/>
            </a:xfrm>
            <a:custGeom>
              <a:avLst/>
              <a:gdLst>
                <a:gd name="connsiteX0" fmla="*/ 76760 w 77267"/>
                <a:gd name="connsiteY0" fmla="*/ 30262 h 42025"/>
                <a:gd name="connsiteX1" fmla="*/ 56062 w 77267"/>
                <a:gd name="connsiteY1" fmla="*/ 39133 h 42025"/>
                <a:gd name="connsiteX2" fmla="*/ 54237 w 77267"/>
                <a:gd name="connsiteY2" fmla="*/ 38000 h 42025"/>
                <a:gd name="connsiteX3" fmla="*/ 49684 w 77267"/>
                <a:gd name="connsiteY3" fmla="*/ 33333 h 42025"/>
                <a:gd name="connsiteX4" fmla="*/ 38533 w 77267"/>
                <a:gd name="connsiteY4" fmla="*/ 29578 h 42025"/>
                <a:gd name="connsiteX5" fmla="*/ 26933 w 77267"/>
                <a:gd name="connsiteY5" fmla="*/ 33675 h 42025"/>
                <a:gd name="connsiteX6" fmla="*/ 20221 w 77267"/>
                <a:gd name="connsiteY6" fmla="*/ 41976 h 42025"/>
                <a:gd name="connsiteX7" fmla="*/ 17835 w 77267"/>
                <a:gd name="connsiteY7" fmla="*/ 41869 h 42025"/>
                <a:gd name="connsiteX8" fmla="*/ 85 w 77267"/>
                <a:gd name="connsiteY8" fmla="*/ 31060 h 42025"/>
                <a:gd name="connsiteX9" fmla="*/ 4289 w 77267"/>
                <a:gd name="connsiteY9" fmla="*/ 22524 h 42025"/>
                <a:gd name="connsiteX10" fmla="*/ 20221 w 77267"/>
                <a:gd name="connsiteY10" fmla="*/ 7732 h 42025"/>
                <a:gd name="connsiteX11" fmla="*/ 43200 w 77267"/>
                <a:gd name="connsiteY11" fmla="*/ 229 h 42025"/>
                <a:gd name="connsiteX12" fmla="*/ 61862 w 77267"/>
                <a:gd name="connsiteY12" fmla="*/ 9100 h 42025"/>
                <a:gd name="connsiteX13" fmla="*/ 77330 w 77267"/>
                <a:gd name="connsiteY13" fmla="*/ 29122 h 42025"/>
                <a:gd name="connsiteX14" fmla="*/ 76760 w 77267"/>
                <a:gd name="connsiteY14" fmla="*/ 30262 h 4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267" h="42025">
                  <a:moveTo>
                    <a:pt x="76760" y="30262"/>
                  </a:moveTo>
                  <a:cubicBezTo>
                    <a:pt x="76760" y="30262"/>
                    <a:pt x="57073" y="38677"/>
                    <a:pt x="56062" y="39133"/>
                  </a:cubicBezTo>
                  <a:cubicBezTo>
                    <a:pt x="55036" y="39589"/>
                    <a:pt x="54237" y="38000"/>
                    <a:pt x="54237" y="38000"/>
                  </a:cubicBezTo>
                  <a:cubicBezTo>
                    <a:pt x="54237" y="38000"/>
                    <a:pt x="53325" y="36974"/>
                    <a:pt x="49684" y="33333"/>
                  </a:cubicBezTo>
                  <a:cubicBezTo>
                    <a:pt x="46043" y="29692"/>
                    <a:pt x="42516" y="29806"/>
                    <a:pt x="38533" y="29578"/>
                  </a:cubicBezTo>
                  <a:cubicBezTo>
                    <a:pt x="34557" y="29350"/>
                    <a:pt x="30004" y="31402"/>
                    <a:pt x="26933" y="33675"/>
                  </a:cubicBezTo>
                  <a:cubicBezTo>
                    <a:pt x="23862" y="35948"/>
                    <a:pt x="20677" y="41292"/>
                    <a:pt x="20221" y="41976"/>
                  </a:cubicBezTo>
                  <a:cubicBezTo>
                    <a:pt x="19765" y="42660"/>
                    <a:pt x="17835" y="41869"/>
                    <a:pt x="17835" y="41869"/>
                  </a:cubicBezTo>
                  <a:cubicBezTo>
                    <a:pt x="17835" y="41869"/>
                    <a:pt x="313" y="31623"/>
                    <a:pt x="85" y="31060"/>
                  </a:cubicBezTo>
                  <a:cubicBezTo>
                    <a:pt x="-143" y="30490"/>
                    <a:pt x="1332" y="27419"/>
                    <a:pt x="4289" y="22524"/>
                  </a:cubicBezTo>
                  <a:cubicBezTo>
                    <a:pt x="7253" y="17636"/>
                    <a:pt x="11115" y="14216"/>
                    <a:pt x="20221" y="7732"/>
                  </a:cubicBezTo>
                  <a:cubicBezTo>
                    <a:pt x="29320" y="1248"/>
                    <a:pt x="38313" y="229"/>
                    <a:pt x="43200" y="229"/>
                  </a:cubicBezTo>
                  <a:cubicBezTo>
                    <a:pt x="48096" y="229"/>
                    <a:pt x="52421" y="3072"/>
                    <a:pt x="61862" y="9100"/>
                  </a:cubicBezTo>
                  <a:cubicBezTo>
                    <a:pt x="71302" y="15128"/>
                    <a:pt x="77330" y="29122"/>
                    <a:pt x="77330" y="29122"/>
                  </a:cubicBezTo>
                  <a:lnTo>
                    <a:pt x="76760" y="30262"/>
                  </a:lnTo>
                  <a:close/>
                </a:path>
              </a:pathLst>
            </a:custGeom>
            <a:solidFill>
              <a:srgbClr val="231F20"/>
            </a:solidFill>
            <a:ln w="7575" cap="flat">
              <a:noFill/>
              <a:prstDash val="solid"/>
              <a:round/>
            </a:ln>
          </p:spPr>
          <p:txBody>
            <a:bodyPr rtlCol="0" anchor="ctr"/>
            <a:lstStyle/>
            <a:p>
              <a:endParaRPr lang="en-GB"/>
            </a:p>
          </p:txBody>
        </p:sp>
        <p:sp>
          <p:nvSpPr>
            <p:cNvPr id="560" name="Freeform: Shape 559">
              <a:extLst>
                <a:ext uri="{FF2B5EF4-FFF2-40B4-BE49-F238E27FC236}">
                  <a16:creationId xmlns:a16="http://schemas.microsoft.com/office/drawing/2014/main" id="{2BF36C53-7281-4E5E-A09F-4283CCF2A42C}"/>
                </a:ext>
              </a:extLst>
            </p:cNvPr>
            <p:cNvSpPr/>
            <p:nvPr/>
          </p:nvSpPr>
          <p:spPr>
            <a:xfrm>
              <a:off x="7020957" y="3907492"/>
              <a:ext cx="25552" cy="19795"/>
            </a:xfrm>
            <a:custGeom>
              <a:avLst/>
              <a:gdLst>
                <a:gd name="connsiteX0" fmla="*/ 18196 w 25552"/>
                <a:gd name="connsiteY0" fmla="*/ 653 h 19795"/>
                <a:gd name="connsiteX1" fmla="*/ 21335 w 25552"/>
                <a:gd name="connsiteY1" fmla="*/ 250 h 19795"/>
                <a:gd name="connsiteX2" fmla="*/ 22460 w 25552"/>
                <a:gd name="connsiteY2" fmla="*/ 1862 h 19795"/>
                <a:gd name="connsiteX3" fmla="*/ 25197 w 25552"/>
                <a:gd name="connsiteY3" fmla="*/ 11918 h 19795"/>
                <a:gd name="connsiteX4" fmla="*/ 25600 w 25552"/>
                <a:gd name="connsiteY4" fmla="*/ 15134 h 19795"/>
                <a:gd name="connsiteX5" fmla="*/ 23266 w 25552"/>
                <a:gd name="connsiteY5" fmla="*/ 15620 h 19795"/>
                <a:gd name="connsiteX6" fmla="*/ 19572 w 25552"/>
                <a:gd name="connsiteY6" fmla="*/ 16259 h 19795"/>
                <a:gd name="connsiteX7" fmla="*/ 17801 w 25552"/>
                <a:gd name="connsiteY7" fmla="*/ 17064 h 19795"/>
                <a:gd name="connsiteX8" fmla="*/ 11682 w 25552"/>
                <a:gd name="connsiteY8" fmla="*/ 18113 h 19795"/>
                <a:gd name="connsiteX9" fmla="*/ 4848 w 25552"/>
                <a:gd name="connsiteY9" fmla="*/ 19960 h 19795"/>
                <a:gd name="connsiteX10" fmla="*/ 2590 w 25552"/>
                <a:gd name="connsiteY10" fmla="*/ 17870 h 19795"/>
                <a:gd name="connsiteX11" fmla="*/ 1625 w 25552"/>
                <a:gd name="connsiteY11" fmla="*/ 12724 h 19795"/>
                <a:gd name="connsiteX12" fmla="*/ 97 w 25552"/>
                <a:gd name="connsiteY12" fmla="*/ 8938 h 19795"/>
                <a:gd name="connsiteX13" fmla="*/ 1792 w 25552"/>
                <a:gd name="connsiteY13" fmla="*/ 7411 h 19795"/>
                <a:gd name="connsiteX14" fmla="*/ 18196 w 25552"/>
                <a:gd name="connsiteY14" fmla="*/ 653 h 19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52" h="19795">
                  <a:moveTo>
                    <a:pt x="18196" y="653"/>
                  </a:moveTo>
                  <a:cubicBezTo>
                    <a:pt x="18196" y="653"/>
                    <a:pt x="20127" y="166"/>
                    <a:pt x="21335" y="250"/>
                  </a:cubicBezTo>
                  <a:cubicBezTo>
                    <a:pt x="22544" y="334"/>
                    <a:pt x="22460" y="1862"/>
                    <a:pt x="22460" y="1862"/>
                  </a:cubicBezTo>
                  <a:cubicBezTo>
                    <a:pt x="22460" y="1862"/>
                    <a:pt x="24794" y="10626"/>
                    <a:pt x="25197" y="11918"/>
                  </a:cubicBezTo>
                  <a:cubicBezTo>
                    <a:pt x="25600" y="13203"/>
                    <a:pt x="25683" y="14571"/>
                    <a:pt x="25600" y="15134"/>
                  </a:cubicBezTo>
                  <a:cubicBezTo>
                    <a:pt x="25524" y="15696"/>
                    <a:pt x="24718" y="15453"/>
                    <a:pt x="23266" y="15620"/>
                  </a:cubicBezTo>
                  <a:cubicBezTo>
                    <a:pt x="21822" y="15780"/>
                    <a:pt x="20932" y="15536"/>
                    <a:pt x="19572" y="16259"/>
                  </a:cubicBezTo>
                  <a:cubicBezTo>
                    <a:pt x="18196" y="16981"/>
                    <a:pt x="18363" y="17064"/>
                    <a:pt x="17801" y="17064"/>
                  </a:cubicBezTo>
                  <a:cubicBezTo>
                    <a:pt x="17231" y="17064"/>
                    <a:pt x="12647" y="18113"/>
                    <a:pt x="11682" y="18113"/>
                  </a:cubicBezTo>
                  <a:cubicBezTo>
                    <a:pt x="10716" y="18113"/>
                    <a:pt x="6611" y="19474"/>
                    <a:pt x="4848" y="19960"/>
                  </a:cubicBezTo>
                  <a:cubicBezTo>
                    <a:pt x="3077" y="20439"/>
                    <a:pt x="2431" y="18516"/>
                    <a:pt x="2590" y="17870"/>
                  </a:cubicBezTo>
                  <a:cubicBezTo>
                    <a:pt x="2758" y="17224"/>
                    <a:pt x="2111" y="14890"/>
                    <a:pt x="1625" y="12724"/>
                  </a:cubicBezTo>
                  <a:cubicBezTo>
                    <a:pt x="1146" y="10550"/>
                    <a:pt x="340" y="9661"/>
                    <a:pt x="97" y="8938"/>
                  </a:cubicBezTo>
                  <a:cubicBezTo>
                    <a:pt x="-146" y="8216"/>
                    <a:pt x="1792" y="7411"/>
                    <a:pt x="1792" y="7411"/>
                  </a:cubicBezTo>
                  <a:lnTo>
                    <a:pt x="18196" y="653"/>
                  </a:lnTo>
                  <a:close/>
                </a:path>
              </a:pathLst>
            </a:custGeom>
            <a:solidFill>
              <a:srgbClr val="231F20"/>
            </a:solidFill>
            <a:ln w="7575" cap="flat">
              <a:noFill/>
              <a:prstDash val="solid"/>
              <a:round/>
            </a:ln>
          </p:spPr>
          <p:txBody>
            <a:bodyPr rtlCol="0" anchor="ctr"/>
            <a:lstStyle/>
            <a:p>
              <a:endParaRPr lang="en-GB"/>
            </a:p>
          </p:txBody>
        </p:sp>
        <p:sp>
          <p:nvSpPr>
            <p:cNvPr id="561" name="Freeform: Shape 560">
              <a:extLst>
                <a:ext uri="{FF2B5EF4-FFF2-40B4-BE49-F238E27FC236}">
                  <a16:creationId xmlns:a16="http://schemas.microsoft.com/office/drawing/2014/main" id="{5D48B3B1-9046-4656-AD35-6C8BA85B0596}"/>
                </a:ext>
              </a:extLst>
            </p:cNvPr>
            <p:cNvSpPr/>
            <p:nvPr/>
          </p:nvSpPr>
          <p:spPr>
            <a:xfrm>
              <a:off x="7025959" y="3931963"/>
              <a:ext cx="25059" cy="17695"/>
            </a:xfrm>
            <a:custGeom>
              <a:avLst/>
              <a:gdLst>
                <a:gd name="connsiteX0" fmla="*/ 17384 w 25059"/>
                <a:gd name="connsiteY0" fmla="*/ 1216 h 17695"/>
                <a:gd name="connsiteX1" fmla="*/ 18190 w 25059"/>
                <a:gd name="connsiteY1" fmla="*/ 729 h 17695"/>
                <a:gd name="connsiteX2" fmla="*/ 21002 w 25059"/>
                <a:gd name="connsiteY2" fmla="*/ 250 h 17695"/>
                <a:gd name="connsiteX3" fmla="*/ 22614 w 25059"/>
                <a:gd name="connsiteY3" fmla="*/ 1292 h 17695"/>
                <a:gd name="connsiteX4" fmla="*/ 23655 w 25059"/>
                <a:gd name="connsiteY4" fmla="*/ 4355 h 17695"/>
                <a:gd name="connsiteX5" fmla="*/ 24788 w 25059"/>
                <a:gd name="connsiteY5" fmla="*/ 9425 h 17695"/>
                <a:gd name="connsiteX6" fmla="*/ 25107 w 25059"/>
                <a:gd name="connsiteY6" fmla="*/ 13522 h 17695"/>
                <a:gd name="connsiteX7" fmla="*/ 24066 w 25059"/>
                <a:gd name="connsiteY7" fmla="*/ 15772 h 17695"/>
                <a:gd name="connsiteX8" fmla="*/ 20197 w 25059"/>
                <a:gd name="connsiteY8" fmla="*/ 16259 h 17695"/>
                <a:gd name="connsiteX9" fmla="*/ 16738 w 25059"/>
                <a:gd name="connsiteY9" fmla="*/ 16981 h 17695"/>
                <a:gd name="connsiteX10" fmla="*/ 12557 w 25059"/>
                <a:gd name="connsiteY10" fmla="*/ 17863 h 17695"/>
                <a:gd name="connsiteX11" fmla="*/ 6446 w 25059"/>
                <a:gd name="connsiteY11" fmla="*/ 17946 h 17695"/>
                <a:gd name="connsiteX12" fmla="*/ 1862 w 25059"/>
                <a:gd name="connsiteY12" fmla="*/ 17467 h 17695"/>
                <a:gd name="connsiteX13" fmla="*/ 729 w 25059"/>
                <a:gd name="connsiteY13" fmla="*/ 14487 h 17695"/>
                <a:gd name="connsiteX14" fmla="*/ 91 w 25059"/>
                <a:gd name="connsiteY14" fmla="*/ 5556 h 17695"/>
                <a:gd name="connsiteX15" fmla="*/ 1292 w 25059"/>
                <a:gd name="connsiteY15" fmla="*/ 4834 h 17695"/>
                <a:gd name="connsiteX16" fmla="*/ 4599 w 25059"/>
                <a:gd name="connsiteY16" fmla="*/ 4271 h 17695"/>
                <a:gd name="connsiteX17" fmla="*/ 17384 w 25059"/>
                <a:gd name="connsiteY17" fmla="*/ 1216 h 17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059" h="17695">
                  <a:moveTo>
                    <a:pt x="17384" y="1216"/>
                  </a:moveTo>
                  <a:cubicBezTo>
                    <a:pt x="17384" y="1216"/>
                    <a:pt x="17627" y="972"/>
                    <a:pt x="18190" y="729"/>
                  </a:cubicBezTo>
                  <a:cubicBezTo>
                    <a:pt x="18752" y="493"/>
                    <a:pt x="19558" y="250"/>
                    <a:pt x="21002" y="250"/>
                  </a:cubicBezTo>
                  <a:cubicBezTo>
                    <a:pt x="22454" y="250"/>
                    <a:pt x="21808" y="569"/>
                    <a:pt x="22614" y="1292"/>
                  </a:cubicBezTo>
                  <a:cubicBezTo>
                    <a:pt x="23420" y="2021"/>
                    <a:pt x="23100" y="2500"/>
                    <a:pt x="23655" y="4355"/>
                  </a:cubicBezTo>
                  <a:cubicBezTo>
                    <a:pt x="24225" y="6202"/>
                    <a:pt x="24461" y="7654"/>
                    <a:pt x="24788" y="9425"/>
                  </a:cubicBezTo>
                  <a:cubicBezTo>
                    <a:pt x="25107" y="11188"/>
                    <a:pt x="24947" y="11751"/>
                    <a:pt x="25107" y="13522"/>
                  </a:cubicBezTo>
                  <a:cubicBezTo>
                    <a:pt x="25267" y="15293"/>
                    <a:pt x="24788" y="15126"/>
                    <a:pt x="24066" y="15772"/>
                  </a:cubicBezTo>
                  <a:cubicBezTo>
                    <a:pt x="23336" y="16418"/>
                    <a:pt x="22530" y="16015"/>
                    <a:pt x="20197" y="16259"/>
                  </a:cubicBezTo>
                  <a:cubicBezTo>
                    <a:pt x="17871" y="16502"/>
                    <a:pt x="18190" y="16737"/>
                    <a:pt x="16738" y="16981"/>
                  </a:cubicBezTo>
                  <a:cubicBezTo>
                    <a:pt x="15294" y="17224"/>
                    <a:pt x="14085" y="17786"/>
                    <a:pt x="12557" y="17863"/>
                  </a:cubicBezTo>
                  <a:cubicBezTo>
                    <a:pt x="11029" y="17946"/>
                    <a:pt x="8452" y="17946"/>
                    <a:pt x="6446" y="17946"/>
                  </a:cubicBezTo>
                  <a:cubicBezTo>
                    <a:pt x="4431" y="17946"/>
                    <a:pt x="2744" y="17786"/>
                    <a:pt x="1862" y="17467"/>
                  </a:cubicBezTo>
                  <a:cubicBezTo>
                    <a:pt x="973" y="17140"/>
                    <a:pt x="653" y="15932"/>
                    <a:pt x="729" y="14487"/>
                  </a:cubicBezTo>
                  <a:cubicBezTo>
                    <a:pt x="813" y="13043"/>
                    <a:pt x="251" y="6445"/>
                    <a:pt x="91" y="5556"/>
                  </a:cubicBezTo>
                  <a:cubicBezTo>
                    <a:pt x="-69" y="4674"/>
                    <a:pt x="1292" y="4834"/>
                    <a:pt x="1292" y="4834"/>
                  </a:cubicBezTo>
                  <a:cubicBezTo>
                    <a:pt x="1292" y="4834"/>
                    <a:pt x="2744" y="4355"/>
                    <a:pt x="4599" y="4271"/>
                  </a:cubicBezTo>
                  <a:cubicBezTo>
                    <a:pt x="6446" y="4195"/>
                    <a:pt x="17384" y="1216"/>
                    <a:pt x="17384" y="1216"/>
                  </a:cubicBezTo>
                  <a:close/>
                </a:path>
              </a:pathLst>
            </a:custGeom>
            <a:solidFill>
              <a:srgbClr val="231F20"/>
            </a:solidFill>
            <a:ln w="7575" cap="flat">
              <a:noFill/>
              <a:prstDash val="solid"/>
              <a:round/>
            </a:ln>
          </p:spPr>
          <p:txBody>
            <a:bodyPr rtlCol="0" anchor="ctr"/>
            <a:lstStyle/>
            <a:p>
              <a:endParaRPr lang="en-GB"/>
            </a:p>
          </p:txBody>
        </p:sp>
        <p:sp>
          <p:nvSpPr>
            <p:cNvPr id="562" name="Freeform: Shape 561">
              <a:extLst>
                <a:ext uri="{FF2B5EF4-FFF2-40B4-BE49-F238E27FC236}">
                  <a16:creationId xmlns:a16="http://schemas.microsoft.com/office/drawing/2014/main" id="{CD900B88-65A2-4EBA-BA77-B90F924F20B7}"/>
                </a:ext>
              </a:extLst>
            </p:cNvPr>
            <p:cNvSpPr/>
            <p:nvPr/>
          </p:nvSpPr>
          <p:spPr>
            <a:xfrm>
              <a:off x="7025266" y="3957131"/>
              <a:ext cx="25235" cy="16929"/>
            </a:xfrm>
            <a:custGeom>
              <a:avLst/>
              <a:gdLst>
                <a:gd name="connsiteX0" fmla="*/ 24515 w 25235"/>
                <a:gd name="connsiteY0" fmla="*/ 17158 h 16929"/>
                <a:gd name="connsiteX1" fmla="*/ 21695 w 25235"/>
                <a:gd name="connsiteY1" fmla="*/ 17158 h 16929"/>
                <a:gd name="connsiteX2" fmla="*/ 13729 w 25235"/>
                <a:gd name="connsiteY2" fmla="*/ 16915 h 16929"/>
                <a:gd name="connsiteX3" fmla="*/ 381 w 25235"/>
                <a:gd name="connsiteY3" fmla="*/ 14422 h 16929"/>
                <a:gd name="connsiteX4" fmla="*/ 943 w 25235"/>
                <a:gd name="connsiteY4" fmla="*/ 10963 h 16929"/>
                <a:gd name="connsiteX5" fmla="*/ 1749 w 25235"/>
                <a:gd name="connsiteY5" fmla="*/ 1150 h 16929"/>
                <a:gd name="connsiteX6" fmla="*/ 25313 w 25235"/>
                <a:gd name="connsiteY6" fmla="*/ 260 h 16929"/>
                <a:gd name="connsiteX7" fmla="*/ 24515 w 25235"/>
                <a:gd name="connsiteY7" fmla="*/ 17158 h 16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35" h="16929">
                  <a:moveTo>
                    <a:pt x="24515" y="17158"/>
                  </a:moveTo>
                  <a:lnTo>
                    <a:pt x="21695" y="17158"/>
                  </a:lnTo>
                  <a:cubicBezTo>
                    <a:pt x="20091" y="17158"/>
                    <a:pt x="17355" y="17318"/>
                    <a:pt x="13729" y="16915"/>
                  </a:cubicBezTo>
                  <a:cubicBezTo>
                    <a:pt x="10111" y="16520"/>
                    <a:pt x="1103" y="14825"/>
                    <a:pt x="381" y="14422"/>
                  </a:cubicBezTo>
                  <a:cubicBezTo>
                    <a:pt x="-341" y="14027"/>
                    <a:pt x="381" y="13297"/>
                    <a:pt x="943" y="10963"/>
                  </a:cubicBezTo>
                  <a:cubicBezTo>
                    <a:pt x="1506" y="8637"/>
                    <a:pt x="1749" y="1150"/>
                    <a:pt x="1749" y="1150"/>
                  </a:cubicBezTo>
                  <a:lnTo>
                    <a:pt x="25313" y="260"/>
                  </a:lnTo>
                  <a:lnTo>
                    <a:pt x="24515" y="17158"/>
                  </a:lnTo>
                  <a:close/>
                </a:path>
              </a:pathLst>
            </a:custGeom>
            <a:solidFill>
              <a:srgbClr val="231F20"/>
            </a:solidFill>
            <a:ln w="7575" cap="flat">
              <a:noFill/>
              <a:prstDash val="solid"/>
              <a:round/>
            </a:ln>
          </p:spPr>
          <p:txBody>
            <a:bodyPr rtlCol="0" anchor="ctr"/>
            <a:lstStyle/>
            <a:p>
              <a:endParaRPr lang="en-GB"/>
            </a:p>
          </p:txBody>
        </p:sp>
        <p:sp>
          <p:nvSpPr>
            <p:cNvPr id="563" name="Freeform: Shape 562">
              <a:extLst>
                <a:ext uri="{FF2B5EF4-FFF2-40B4-BE49-F238E27FC236}">
                  <a16:creationId xmlns:a16="http://schemas.microsoft.com/office/drawing/2014/main" id="{BF544CA4-B658-4AA4-8516-FC700BC2FE18}"/>
                </a:ext>
              </a:extLst>
            </p:cNvPr>
            <p:cNvSpPr/>
            <p:nvPr/>
          </p:nvSpPr>
          <p:spPr>
            <a:xfrm>
              <a:off x="7018625" y="3979172"/>
              <a:ext cx="28585" cy="20440"/>
            </a:xfrm>
            <a:custGeom>
              <a:avLst/>
              <a:gdLst>
                <a:gd name="connsiteX0" fmla="*/ 28577 w 28585"/>
                <a:gd name="connsiteY0" fmla="*/ 5427 h 20440"/>
                <a:gd name="connsiteX1" fmla="*/ 24396 w 28585"/>
                <a:gd name="connsiteY1" fmla="*/ 19261 h 20440"/>
                <a:gd name="connsiteX2" fmla="*/ 23667 w 28585"/>
                <a:gd name="connsiteY2" fmla="*/ 20706 h 20440"/>
                <a:gd name="connsiteX3" fmla="*/ 346 w 28585"/>
                <a:gd name="connsiteY3" fmla="*/ 12504 h 20440"/>
                <a:gd name="connsiteX4" fmla="*/ 178 w 28585"/>
                <a:gd name="connsiteY4" fmla="*/ 11622 h 20440"/>
                <a:gd name="connsiteX5" fmla="*/ 4359 w 28585"/>
                <a:gd name="connsiteY5" fmla="*/ 843 h 20440"/>
                <a:gd name="connsiteX6" fmla="*/ 5249 w 28585"/>
                <a:gd name="connsiteY6" fmla="*/ 273 h 20440"/>
                <a:gd name="connsiteX7" fmla="*/ 28661 w 28585"/>
                <a:gd name="connsiteY7" fmla="*/ 4135 h 20440"/>
                <a:gd name="connsiteX8" fmla="*/ 28577 w 28585"/>
                <a:gd name="connsiteY8" fmla="*/ 5427 h 2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5" h="20440">
                  <a:moveTo>
                    <a:pt x="28577" y="5427"/>
                  </a:moveTo>
                  <a:cubicBezTo>
                    <a:pt x="28577" y="5427"/>
                    <a:pt x="24959" y="17657"/>
                    <a:pt x="24396" y="19261"/>
                  </a:cubicBezTo>
                  <a:cubicBezTo>
                    <a:pt x="23826" y="20873"/>
                    <a:pt x="23667" y="20706"/>
                    <a:pt x="23667" y="20706"/>
                  </a:cubicBezTo>
                  <a:cubicBezTo>
                    <a:pt x="23667" y="20706"/>
                    <a:pt x="825" y="12663"/>
                    <a:pt x="346" y="12504"/>
                  </a:cubicBezTo>
                  <a:cubicBezTo>
                    <a:pt x="-141" y="12344"/>
                    <a:pt x="178" y="11622"/>
                    <a:pt x="178" y="11622"/>
                  </a:cubicBezTo>
                  <a:cubicBezTo>
                    <a:pt x="178" y="11622"/>
                    <a:pt x="3964" y="1482"/>
                    <a:pt x="4359" y="843"/>
                  </a:cubicBezTo>
                  <a:cubicBezTo>
                    <a:pt x="4770" y="197"/>
                    <a:pt x="5249" y="273"/>
                    <a:pt x="5249" y="273"/>
                  </a:cubicBezTo>
                  <a:lnTo>
                    <a:pt x="28661" y="4135"/>
                  </a:lnTo>
                  <a:lnTo>
                    <a:pt x="28577" y="5427"/>
                  </a:lnTo>
                  <a:close/>
                </a:path>
              </a:pathLst>
            </a:custGeom>
            <a:solidFill>
              <a:srgbClr val="231F20"/>
            </a:solidFill>
            <a:ln w="7575" cap="flat">
              <a:noFill/>
              <a:prstDash val="solid"/>
              <a:round/>
            </a:ln>
          </p:spPr>
          <p:txBody>
            <a:bodyPr rtlCol="0" anchor="ctr"/>
            <a:lstStyle/>
            <a:p>
              <a:endParaRPr lang="en-GB"/>
            </a:p>
          </p:txBody>
        </p:sp>
        <p:sp>
          <p:nvSpPr>
            <p:cNvPr id="564" name="Freeform: Shape 563">
              <a:extLst>
                <a:ext uri="{FF2B5EF4-FFF2-40B4-BE49-F238E27FC236}">
                  <a16:creationId xmlns:a16="http://schemas.microsoft.com/office/drawing/2014/main" id="{828FEAA3-3E6F-48FD-9B9C-25699DC20E87}"/>
                </a:ext>
              </a:extLst>
            </p:cNvPr>
            <p:cNvSpPr/>
            <p:nvPr/>
          </p:nvSpPr>
          <p:spPr>
            <a:xfrm>
              <a:off x="7010011" y="3998642"/>
              <a:ext cx="28510" cy="25183"/>
            </a:xfrm>
            <a:custGeom>
              <a:avLst/>
              <a:gdLst>
                <a:gd name="connsiteX0" fmla="*/ 21901 w 28510"/>
                <a:gd name="connsiteY0" fmla="*/ 25463 h 25183"/>
                <a:gd name="connsiteX1" fmla="*/ 503 w 28510"/>
                <a:gd name="connsiteY1" fmla="*/ 12913 h 25183"/>
                <a:gd name="connsiteX2" fmla="*/ 184 w 28510"/>
                <a:gd name="connsiteY2" fmla="*/ 11788 h 25183"/>
                <a:gd name="connsiteX3" fmla="*/ 5733 w 28510"/>
                <a:gd name="connsiteY3" fmla="*/ 279 h 25183"/>
                <a:gd name="connsiteX4" fmla="*/ 28583 w 28510"/>
                <a:gd name="connsiteY4" fmla="*/ 10739 h 25183"/>
                <a:gd name="connsiteX5" fmla="*/ 21901 w 28510"/>
                <a:gd name="connsiteY5" fmla="*/ 25463 h 25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0" h="25183">
                  <a:moveTo>
                    <a:pt x="21901" y="25463"/>
                  </a:moveTo>
                  <a:cubicBezTo>
                    <a:pt x="21901" y="25463"/>
                    <a:pt x="1225" y="13156"/>
                    <a:pt x="503" y="12913"/>
                  </a:cubicBezTo>
                  <a:cubicBezTo>
                    <a:pt x="-219" y="12670"/>
                    <a:pt x="184" y="11788"/>
                    <a:pt x="184" y="11788"/>
                  </a:cubicBezTo>
                  <a:lnTo>
                    <a:pt x="5733" y="279"/>
                  </a:lnTo>
                  <a:lnTo>
                    <a:pt x="28583" y="10739"/>
                  </a:lnTo>
                  <a:lnTo>
                    <a:pt x="21901" y="25463"/>
                  </a:lnTo>
                  <a:close/>
                </a:path>
              </a:pathLst>
            </a:custGeom>
            <a:solidFill>
              <a:srgbClr val="231F20"/>
            </a:solidFill>
            <a:ln w="7575" cap="flat">
              <a:noFill/>
              <a:prstDash val="solid"/>
              <a:round/>
            </a:ln>
          </p:spPr>
          <p:txBody>
            <a:bodyPr rtlCol="0" anchor="ctr"/>
            <a:lstStyle/>
            <a:p>
              <a:endParaRPr lang="en-GB"/>
            </a:p>
          </p:txBody>
        </p:sp>
        <p:sp>
          <p:nvSpPr>
            <p:cNvPr id="565" name="Freeform: Shape 564">
              <a:extLst>
                <a:ext uri="{FF2B5EF4-FFF2-40B4-BE49-F238E27FC236}">
                  <a16:creationId xmlns:a16="http://schemas.microsoft.com/office/drawing/2014/main" id="{5229C041-8498-4A5B-B326-D79A45EF86E7}"/>
                </a:ext>
              </a:extLst>
            </p:cNvPr>
            <p:cNvSpPr/>
            <p:nvPr/>
          </p:nvSpPr>
          <p:spPr>
            <a:xfrm>
              <a:off x="7003646" y="3907045"/>
              <a:ext cx="12284" cy="16868"/>
            </a:xfrm>
            <a:custGeom>
              <a:avLst/>
              <a:gdLst>
                <a:gd name="connsiteX0" fmla="*/ 3160 w 12284"/>
                <a:gd name="connsiteY0" fmla="*/ 377 h 16868"/>
                <a:gd name="connsiteX1" fmla="*/ 1716 w 12284"/>
                <a:gd name="connsiteY1" fmla="*/ 294 h 16868"/>
                <a:gd name="connsiteX2" fmla="*/ 1078 w 12284"/>
                <a:gd name="connsiteY2" fmla="*/ 1183 h 16868"/>
                <a:gd name="connsiteX3" fmla="*/ 188 w 12284"/>
                <a:gd name="connsiteY3" fmla="*/ 3996 h 16868"/>
                <a:gd name="connsiteX4" fmla="*/ 507 w 12284"/>
                <a:gd name="connsiteY4" fmla="*/ 6808 h 16868"/>
                <a:gd name="connsiteX5" fmla="*/ 1397 w 12284"/>
                <a:gd name="connsiteY5" fmla="*/ 7614 h 16868"/>
                <a:gd name="connsiteX6" fmla="*/ 4285 w 12284"/>
                <a:gd name="connsiteY6" fmla="*/ 9628 h 16868"/>
                <a:gd name="connsiteX7" fmla="*/ 7105 w 12284"/>
                <a:gd name="connsiteY7" fmla="*/ 12365 h 16868"/>
                <a:gd name="connsiteX8" fmla="*/ 10085 w 12284"/>
                <a:gd name="connsiteY8" fmla="*/ 16143 h 16868"/>
                <a:gd name="connsiteX9" fmla="*/ 11773 w 12284"/>
                <a:gd name="connsiteY9" fmla="*/ 17108 h 16868"/>
                <a:gd name="connsiteX10" fmla="*/ 12335 w 12284"/>
                <a:gd name="connsiteY10" fmla="*/ 15740 h 16868"/>
                <a:gd name="connsiteX11" fmla="*/ 11529 w 12284"/>
                <a:gd name="connsiteY11" fmla="*/ 12684 h 16868"/>
                <a:gd name="connsiteX12" fmla="*/ 10002 w 12284"/>
                <a:gd name="connsiteY12" fmla="*/ 8503 h 16868"/>
                <a:gd name="connsiteX13" fmla="*/ 6862 w 12284"/>
                <a:gd name="connsiteY13" fmla="*/ 3190 h 16868"/>
                <a:gd name="connsiteX14" fmla="*/ 3160 w 12284"/>
                <a:gd name="connsiteY14" fmla="*/ 377 h 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84" h="16868">
                  <a:moveTo>
                    <a:pt x="3160" y="377"/>
                  </a:moveTo>
                  <a:cubicBezTo>
                    <a:pt x="3160" y="377"/>
                    <a:pt x="2438" y="134"/>
                    <a:pt x="1716" y="294"/>
                  </a:cubicBezTo>
                  <a:cubicBezTo>
                    <a:pt x="994" y="454"/>
                    <a:pt x="1313" y="613"/>
                    <a:pt x="1078" y="1183"/>
                  </a:cubicBezTo>
                  <a:cubicBezTo>
                    <a:pt x="834" y="1746"/>
                    <a:pt x="591" y="3030"/>
                    <a:pt x="188" y="3996"/>
                  </a:cubicBezTo>
                  <a:cubicBezTo>
                    <a:pt x="-215" y="4961"/>
                    <a:pt x="507" y="6808"/>
                    <a:pt x="507" y="6808"/>
                  </a:cubicBezTo>
                  <a:cubicBezTo>
                    <a:pt x="507" y="6808"/>
                    <a:pt x="994" y="7295"/>
                    <a:pt x="1397" y="7614"/>
                  </a:cubicBezTo>
                  <a:cubicBezTo>
                    <a:pt x="1800" y="7941"/>
                    <a:pt x="2438" y="8420"/>
                    <a:pt x="4285" y="9628"/>
                  </a:cubicBezTo>
                  <a:cubicBezTo>
                    <a:pt x="6140" y="10837"/>
                    <a:pt x="6300" y="11399"/>
                    <a:pt x="7105" y="12365"/>
                  </a:cubicBezTo>
                  <a:cubicBezTo>
                    <a:pt x="7911" y="13330"/>
                    <a:pt x="9599" y="15656"/>
                    <a:pt x="10085" y="16143"/>
                  </a:cubicBezTo>
                  <a:cubicBezTo>
                    <a:pt x="10564" y="16629"/>
                    <a:pt x="11051" y="17108"/>
                    <a:pt x="11773" y="17108"/>
                  </a:cubicBezTo>
                  <a:cubicBezTo>
                    <a:pt x="12495" y="17108"/>
                    <a:pt x="12335" y="16143"/>
                    <a:pt x="12335" y="15740"/>
                  </a:cubicBezTo>
                  <a:cubicBezTo>
                    <a:pt x="12335" y="15337"/>
                    <a:pt x="11773" y="13969"/>
                    <a:pt x="11529" y="12684"/>
                  </a:cubicBezTo>
                  <a:cubicBezTo>
                    <a:pt x="11286" y="11399"/>
                    <a:pt x="10564" y="9872"/>
                    <a:pt x="10002" y="8503"/>
                  </a:cubicBezTo>
                  <a:cubicBezTo>
                    <a:pt x="9439" y="7135"/>
                    <a:pt x="7995" y="4482"/>
                    <a:pt x="6862" y="3190"/>
                  </a:cubicBezTo>
                  <a:cubicBezTo>
                    <a:pt x="5737" y="1905"/>
                    <a:pt x="3160" y="377"/>
                    <a:pt x="3160" y="377"/>
                  </a:cubicBezTo>
                  <a:close/>
                </a:path>
              </a:pathLst>
            </a:custGeom>
            <a:solidFill>
              <a:srgbClr val="231F20"/>
            </a:solidFill>
            <a:ln w="7575" cap="flat">
              <a:noFill/>
              <a:prstDash val="solid"/>
              <a:round/>
            </a:ln>
          </p:spPr>
          <p:txBody>
            <a:bodyPr rtlCol="0" anchor="ctr"/>
            <a:lstStyle/>
            <a:p>
              <a:endParaRPr lang="en-GB"/>
            </a:p>
          </p:txBody>
        </p:sp>
        <p:sp>
          <p:nvSpPr>
            <p:cNvPr id="566" name="Freeform: Shape 565">
              <a:extLst>
                <a:ext uri="{FF2B5EF4-FFF2-40B4-BE49-F238E27FC236}">
                  <a16:creationId xmlns:a16="http://schemas.microsoft.com/office/drawing/2014/main" id="{9AA824DC-716B-4C0F-A225-CE1E5CD8F5EE}"/>
                </a:ext>
              </a:extLst>
            </p:cNvPr>
            <p:cNvSpPr/>
            <p:nvPr/>
          </p:nvSpPr>
          <p:spPr>
            <a:xfrm>
              <a:off x="7002510" y="3924476"/>
              <a:ext cx="17103" cy="26253"/>
            </a:xfrm>
            <a:custGeom>
              <a:avLst/>
              <a:gdLst>
                <a:gd name="connsiteX0" fmla="*/ 998 w 17103"/>
                <a:gd name="connsiteY0" fmla="*/ 492 h 26253"/>
                <a:gd name="connsiteX1" fmla="*/ 117 w 17103"/>
                <a:gd name="connsiteY1" fmla="*/ 9424 h 26253"/>
                <a:gd name="connsiteX2" fmla="*/ 595 w 17103"/>
                <a:gd name="connsiteY2" fmla="*/ 12799 h 26253"/>
                <a:gd name="connsiteX3" fmla="*/ 16604 w 17103"/>
                <a:gd name="connsiteY3" fmla="*/ 26473 h 26253"/>
                <a:gd name="connsiteX4" fmla="*/ 17166 w 17103"/>
                <a:gd name="connsiteY4" fmla="*/ 26078 h 26253"/>
                <a:gd name="connsiteX5" fmla="*/ 16771 w 17103"/>
                <a:gd name="connsiteY5" fmla="*/ 13445 h 26253"/>
                <a:gd name="connsiteX6" fmla="*/ 2047 w 17103"/>
                <a:gd name="connsiteY6" fmla="*/ 249 h 26253"/>
                <a:gd name="connsiteX7" fmla="*/ 998 w 17103"/>
                <a:gd name="connsiteY7" fmla="*/ 492 h 2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3" h="26253">
                  <a:moveTo>
                    <a:pt x="998" y="492"/>
                  </a:moveTo>
                  <a:cubicBezTo>
                    <a:pt x="998" y="492"/>
                    <a:pt x="352" y="6687"/>
                    <a:pt x="117" y="9424"/>
                  </a:cubicBezTo>
                  <a:cubicBezTo>
                    <a:pt x="-127" y="12160"/>
                    <a:pt x="595" y="12799"/>
                    <a:pt x="595" y="12799"/>
                  </a:cubicBezTo>
                  <a:cubicBezTo>
                    <a:pt x="595" y="12799"/>
                    <a:pt x="15965" y="26314"/>
                    <a:pt x="16604" y="26473"/>
                  </a:cubicBezTo>
                  <a:cubicBezTo>
                    <a:pt x="17250" y="26633"/>
                    <a:pt x="17166" y="26078"/>
                    <a:pt x="17166" y="26078"/>
                  </a:cubicBezTo>
                  <a:lnTo>
                    <a:pt x="16771" y="13445"/>
                  </a:lnTo>
                  <a:lnTo>
                    <a:pt x="2047" y="249"/>
                  </a:lnTo>
                  <a:lnTo>
                    <a:pt x="998" y="492"/>
                  </a:lnTo>
                  <a:close/>
                </a:path>
              </a:pathLst>
            </a:custGeom>
            <a:solidFill>
              <a:srgbClr val="231F20"/>
            </a:solidFill>
            <a:ln w="7575" cap="flat">
              <a:noFill/>
              <a:prstDash val="solid"/>
              <a:round/>
            </a:ln>
          </p:spPr>
          <p:txBody>
            <a:bodyPr rtlCol="0" anchor="ctr"/>
            <a:lstStyle/>
            <a:p>
              <a:endParaRPr lang="en-GB"/>
            </a:p>
          </p:txBody>
        </p:sp>
        <p:sp>
          <p:nvSpPr>
            <p:cNvPr id="567" name="Freeform: Shape 566">
              <a:extLst>
                <a:ext uri="{FF2B5EF4-FFF2-40B4-BE49-F238E27FC236}">
                  <a16:creationId xmlns:a16="http://schemas.microsoft.com/office/drawing/2014/main" id="{42D3C566-DAFD-487A-940D-7DD93A59A7EE}"/>
                </a:ext>
              </a:extLst>
            </p:cNvPr>
            <p:cNvSpPr/>
            <p:nvPr/>
          </p:nvSpPr>
          <p:spPr>
            <a:xfrm>
              <a:off x="7000789" y="3947364"/>
              <a:ext cx="18828" cy="24380"/>
            </a:xfrm>
            <a:custGeom>
              <a:avLst/>
              <a:gdLst>
                <a:gd name="connsiteX0" fmla="*/ 18895 w 18828"/>
                <a:gd name="connsiteY0" fmla="*/ 15096 h 24380"/>
                <a:gd name="connsiteX1" fmla="*/ 17367 w 18828"/>
                <a:gd name="connsiteY1" fmla="*/ 24187 h 24380"/>
                <a:gd name="connsiteX2" fmla="*/ 15679 w 18828"/>
                <a:gd name="connsiteY2" fmla="*/ 24270 h 24380"/>
                <a:gd name="connsiteX3" fmla="*/ 1032 w 18828"/>
                <a:gd name="connsiteY3" fmla="*/ 12762 h 24380"/>
                <a:gd name="connsiteX4" fmla="*/ 66 w 18828"/>
                <a:gd name="connsiteY4" fmla="*/ 10915 h 24380"/>
                <a:gd name="connsiteX5" fmla="*/ 712 w 18828"/>
                <a:gd name="connsiteY5" fmla="*/ 1018 h 24380"/>
                <a:gd name="connsiteX6" fmla="*/ 2164 w 18828"/>
                <a:gd name="connsiteY6" fmla="*/ 539 h 24380"/>
                <a:gd name="connsiteX7" fmla="*/ 18895 w 18828"/>
                <a:gd name="connsiteY7" fmla="*/ 15096 h 2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8" h="24380">
                  <a:moveTo>
                    <a:pt x="18895" y="15096"/>
                  </a:moveTo>
                  <a:cubicBezTo>
                    <a:pt x="18895" y="15096"/>
                    <a:pt x="17602" y="23221"/>
                    <a:pt x="17367" y="24187"/>
                  </a:cubicBezTo>
                  <a:cubicBezTo>
                    <a:pt x="17124" y="25152"/>
                    <a:pt x="15679" y="24270"/>
                    <a:pt x="15679" y="24270"/>
                  </a:cubicBezTo>
                  <a:cubicBezTo>
                    <a:pt x="15679" y="24270"/>
                    <a:pt x="1754" y="13248"/>
                    <a:pt x="1032" y="12762"/>
                  </a:cubicBezTo>
                  <a:cubicBezTo>
                    <a:pt x="309" y="12283"/>
                    <a:pt x="66" y="10915"/>
                    <a:pt x="66" y="10915"/>
                  </a:cubicBezTo>
                  <a:cubicBezTo>
                    <a:pt x="66" y="10915"/>
                    <a:pt x="553" y="2386"/>
                    <a:pt x="712" y="1018"/>
                  </a:cubicBezTo>
                  <a:cubicBezTo>
                    <a:pt x="872" y="-343"/>
                    <a:pt x="2164" y="539"/>
                    <a:pt x="2164" y="539"/>
                  </a:cubicBezTo>
                  <a:lnTo>
                    <a:pt x="18895" y="15096"/>
                  </a:lnTo>
                  <a:close/>
                </a:path>
              </a:pathLst>
            </a:custGeom>
            <a:solidFill>
              <a:srgbClr val="231F20"/>
            </a:solidFill>
            <a:ln w="7575" cap="flat">
              <a:noFill/>
              <a:prstDash val="solid"/>
              <a:round/>
            </a:ln>
          </p:spPr>
          <p:txBody>
            <a:bodyPr rtlCol="0" anchor="ctr"/>
            <a:lstStyle/>
            <a:p>
              <a:endParaRPr lang="en-GB"/>
            </a:p>
          </p:txBody>
        </p:sp>
        <p:sp>
          <p:nvSpPr>
            <p:cNvPr id="568" name="Freeform: Shape 567">
              <a:extLst>
                <a:ext uri="{FF2B5EF4-FFF2-40B4-BE49-F238E27FC236}">
                  <a16:creationId xmlns:a16="http://schemas.microsoft.com/office/drawing/2014/main" id="{B48A750F-243D-4D1D-B4CA-F6C26EAAF51D}"/>
                </a:ext>
              </a:extLst>
            </p:cNvPr>
            <p:cNvSpPr/>
            <p:nvPr/>
          </p:nvSpPr>
          <p:spPr>
            <a:xfrm>
              <a:off x="6998942" y="3968426"/>
              <a:ext cx="15924" cy="21837"/>
            </a:xfrm>
            <a:custGeom>
              <a:avLst/>
              <a:gdLst>
                <a:gd name="connsiteX0" fmla="*/ 15990 w 15924"/>
                <a:gd name="connsiteY0" fmla="*/ 14238 h 21837"/>
                <a:gd name="connsiteX1" fmla="*/ 14142 w 15924"/>
                <a:gd name="connsiteY1" fmla="*/ 21239 h 21837"/>
                <a:gd name="connsiteX2" fmla="*/ 11969 w 15924"/>
                <a:gd name="connsiteY2" fmla="*/ 21399 h 21837"/>
                <a:gd name="connsiteX3" fmla="*/ 1266 w 15924"/>
                <a:gd name="connsiteY3" fmla="*/ 11905 h 21837"/>
                <a:gd name="connsiteX4" fmla="*/ 65 w 15924"/>
                <a:gd name="connsiteY4" fmla="*/ 10134 h 21837"/>
                <a:gd name="connsiteX5" fmla="*/ 384 w 15924"/>
                <a:gd name="connsiteY5" fmla="*/ 3300 h 21837"/>
                <a:gd name="connsiteX6" fmla="*/ 2398 w 15924"/>
                <a:gd name="connsiteY6" fmla="*/ 480 h 21837"/>
                <a:gd name="connsiteX7" fmla="*/ 15914 w 15924"/>
                <a:gd name="connsiteY7" fmla="*/ 12308 h 21837"/>
                <a:gd name="connsiteX8" fmla="*/ 15990 w 15924"/>
                <a:gd name="connsiteY8" fmla="*/ 14238 h 21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24" h="21837">
                  <a:moveTo>
                    <a:pt x="15990" y="14238"/>
                  </a:moveTo>
                  <a:cubicBezTo>
                    <a:pt x="15990" y="14238"/>
                    <a:pt x="14621" y="19384"/>
                    <a:pt x="14142" y="21239"/>
                  </a:cubicBezTo>
                  <a:cubicBezTo>
                    <a:pt x="13656" y="23086"/>
                    <a:pt x="11969" y="21399"/>
                    <a:pt x="11969" y="21399"/>
                  </a:cubicBezTo>
                  <a:cubicBezTo>
                    <a:pt x="11969" y="21399"/>
                    <a:pt x="2474" y="12870"/>
                    <a:pt x="1266" y="11905"/>
                  </a:cubicBezTo>
                  <a:cubicBezTo>
                    <a:pt x="65" y="10939"/>
                    <a:pt x="65" y="10134"/>
                    <a:pt x="65" y="10134"/>
                  </a:cubicBezTo>
                  <a:cubicBezTo>
                    <a:pt x="65" y="10134"/>
                    <a:pt x="300" y="7481"/>
                    <a:pt x="384" y="3300"/>
                  </a:cubicBezTo>
                  <a:cubicBezTo>
                    <a:pt x="460" y="-888"/>
                    <a:pt x="2398" y="480"/>
                    <a:pt x="2398" y="480"/>
                  </a:cubicBezTo>
                  <a:lnTo>
                    <a:pt x="15914" y="12308"/>
                  </a:lnTo>
                  <a:lnTo>
                    <a:pt x="15990" y="14238"/>
                  </a:lnTo>
                  <a:close/>
                </a:path>
              </a:pathLst>
            </a:custGeom>
            <a:solidFill>
              <a:srgbClr val="231F20"/>
            </a:solidFill>
            <a:ln w="7575" cap="flat">
              <a:noFill/>
              <a:prstDash val="solid"/>
              <a:round/>
            </a:ln>
          </p:spPr>
          <p:txBody>
            <a:bodyPr rtlCol="0" anchor="ctr"/>
            <a:lstStyle/>
            <a:p>
              <a:endParaRPr lang="en-GB"/>
            </a:p>
          </p:txBody>
        </p:sp>
        <p:sp>
          <p:nvSpPr>
            <p:cNvPr id="569" name="Freeform: Shape 568">
              <a:extLst>
                <a:ext uri="{FF2B5EF4-FFF2-40B4-BE49-F238E27FC236}">
                  <a16:creationId xmlns:a16="http://schemas.microsoft.com/office/drawing/2014/main" id="{F8F3DB00-B52E-4356-9426-5C6CA854998E}"/>
                </a:ext>
              </a:extLst>
            </p:cNvPr>
            <p:cNvSpPr/>
            <p:nvPr/>
          </p:nvSpPr>
          <p:spPr>
            <a:xfrm>
              <a:off x="6997657" y="3990760"/>
              <a:ext cx="11630" cy="15932"/>
            </a:xfrm>
            <a:custGeom>
              <a:avLst/>
              <a:gdLst>
                <a:gd name="connsiteX0" fmla="*/ 1827 w 11630"/>
                <a:gd name="connsiteY0" fmla="*/ 274 h 15932"/>
                <a:gd name="connsiteX1" fmla="*/ 11161 w 11630"/>
                <a:gd name="connsiteY1" fmla="*/ 6310 h 15932"/>
                <a:gd name="connsiteX2" fmla="*/ 11564 w 11630"/>
                <a:gd name="connsiteY2" fmla="*/ 7921 h 15932"/>
                <a:gd name="connsiteX3" fmla="*/ 7300 w 11630"/>
                <a:gd name="connsiteY3" fmla="*/ 16207 h 15932"/>
                <a:gd name="connsiteX4" fmla="*/ 63 w 11630"/>
                <a:gd name="connsiteY4" fmla="*/ 9852 h 15932"/>
                <a:gd name="connsiteX5" fmla="*/ 862 w 11630"/>
                <a:gd name="connsiteY5" fmla="*/ 518 h 15932"/>
                <a:gd name="connsiteX6" fmla="*/ 1827 w 11630"/>
                <a:gd name="connsiteY6" fmla="*/ 274 h 1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30" h="15932">
                  <a:moveTo>
                    <a:pt x="1827" y="274"/>
                  </a:moveTo>
                  <a:cubicBezTo>
                    <a:pt x="1827" y="274"/>
                    <a:pt x="10272" y="5990"/>
                    <a:pt x="11161" y="6310"/>
                  </a:cubicBezTo>
                  <a:cubicBezTo>
                    <a:pt x="12043" y="6629"/>
                    <a:pt x="11564" y="7921"/>
                    <a:pt x="11564" y="7921"/>
                  </a:cubicBezTo>
                  <a:lnTo>
                    <a:pt x="7300" y="16207"/>
                  </a:lnTo>
                  <a:lnTo>
                    <a:pt x="63" y="9852"/>
                  </a:lnTo>
                  <a:lnTo>
                    <a:pt x="862" y="518"/>
                  </a:lnTo>
                  <a:lnTo>
                    <a:pt x="1827" y="274"/>
                  </a:lnTo>
                  <a:close/>
                </a:path>
              </a:pathLst>
            </a:custGeom>
            <a:solidFill>
              <a:srgbClr val="231F20"/>
            </a:solidFill>
            <a:ln w="7575" cap="flat">
              <a:noFill/>
              <a:prstDash val="solid"/>
              <a:round/>
            </a:ln>
          </p:spPr>
          <p:txBody>
            <a:bodyPr rtlCol="0" anchor="ctr"/>
            <a:lstStyle/>
            <a:p>
              <a:endParaRPr lang="en-GB"/>
            </a:p>
          </p:txBody>
        </p:sp>
        <p:sp>
          <p:nvSpPr>
            <p:cNvPr id="868" name="Freeform: Shape 867">
              <a:extLst>
                <a:ext uri="{FF2B5EF4-FFF2-40B4-BE49-F238E27FC236}">
                  <a16:creationId xmlns:a16="http://schemas.microsoft.com/office/drawing/2014/main" id="{3271CA83-B2E8-49EE-A2CC-B41EC2937DC1}"/>
                </a:ext>
              </a:extLst>
            </p:cNvPr>
            <p:cNvSpPr/>
            <p:nvPr/>
          </p:nvSpPr>
          <p:spPr>
            <a:xfrm>
              <a:off x="6984931" y="3905571"/>
              <a:ext cx="12961" cy="14883"/>
            </a:xfrm>
            <a:custGeom>
              <a:avLst/>
              <a:gdLst>
                <a:gd name="connsiteX0" fmla="*/ 11332 w 12961"/>
                <a:gd name="connsiteY0" fmla="*/ 239 h 14883"/>
                <a:gd name="connsiteX1" fmla="*/ 12222 w 12961"/>
                <a:gd name="connsiteY1" fmla="*/ 322 h 14883"/>
                <a:gd name="connsiteX2" fmla="*/ 13020 w 12961"/>
                <a:gd name="connsiteY2" fmla="*/ 725 h 14883"/>
                <a:gd name="connsiteX3" fmla="*/ 12944 w 12961"/>
                <a:gd name="connsiteY3" fmla="*/ 7642 h 14883"/>
                <a:gd name="connsiteX4" fmla="*/ 12541 w 12961"/>
                <a:gd name="connsiteY4" fmla="*/ 7726 h 14883"/>
                <a:gd name="connsiteX5" fmla="*/ 9166 w 12961"/>
                <a:gd name="connsiteY5" fmla="*/ 9011 h 14883"/>
                <a:gd name="connsiteX6" fmla="*/ 3290 w 12961"/>
                <a:gd name="connsiteY6" fmla="*/ 13191 h 14883"/>
                <a:gd name="connsiteX7" fmla="*/ 637 w 12961"/>
                <a:gd name="connsiteY7" fmla="*/ 15122 h 14883"/>
                <a:gd name="connsiteX8" fmla="*/ 75 w 12961"/>
                <a:gd name="connsiteY8" fmla="*/ 14400 h 14883"/>
                <a:gd name="connsiteX9" fmla="*/ 3131 w 12961"/>
                <a:gd name="connsiteY9" fmla="*/ 8524 h 14883"/>
                <a:gd name="connsiteX10" fmla="*/ 11332 w 12961"/>
                <a:gd name="connsiteY10" fmla="*/ 239 h 14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1" h="14883">
                  <a:moveTo>
                    <a:pt x="11332" y="239"/>
                  </a:moveTo>
                  <a:cubicBezTo>
                    <a:pt x="11332" y="239"/>
                    <a:pt x="11735" y="322"/>
                    <a:pt x="12222" y="322"/>
                  </a:cubicBezTo>
                  <a:cubicBezTo>
                    <a:pt x="12701" y="322"/>
                    <a:pt x="13020" y="725"/>
                    <a:pt x="13020" y="725"/>
                  </a:cubicBezTo>
                  <a:lnTo>
                    <a:pt x="12944" y="7642"/>
                  </a:lnTo>
                  <a:lnTo>
                    <a:pt x="12541" y="7726"/>
                  </a:lnTo>
                  <a:cubicBezTo>
                    <a:pt x="12541" y="7726"/>
                    <a:pt x="10610" y="8448"/>
                    <a:pt x="9166" y="9011"/>
                  </a:cubicBezTo>
                  <a:cubicBezTo>
                    <a:pt x="7714" y="9573"/>
                    <a:pt x="4256" y="12788"/>
                    <a:pt x="3290" y="13191"/>
                  </a:cubicBezTo>
                  <a:cubicBezTo>
                    <a:pt x="2325" y="13594"/>
                    <a:pt x="1359" y="15122"/>
                    <a:pt x="637" y="15122"/>
                  </a:cubicBezTo>
                  <a:cubicBezTo>
                    <a:pt x="-92" y="15122"/>
                    <a:pt x="75" y="14400"/>
                    <a:pt x="75" y="14400"/>
                  </a:cubicBezTo>
                  <a:cubicBezTo>
                    <a:pt x="75" y="14400"/>
                    <a:pt x="478" y="13115"/>
                    <a:pt x="3131" y="8524"/>
                  </a:cubicBezTo>
                  <a:cubicBezTo>
                    <a:pt x="5783" y="3940"/>
                    <a:pt x="11332" y="239"/>
                    <a:pt x="11332" y="239"/>
                  </a:cubicBezTo>
                  <a:close/>
                </a:path>
              </a:pathLst>
            </a:custGeom>
            <a:solidFill>
              <a:srgbClr val="231F20"/>
            </a:solidFill>
            <a:ln w="7575" cap="flat">
              <a:noFill/>
              <a:prstDash val="solid"/>
              <a:round/>
            </a:ln>
          </p:spPr>
          <p:txBody>
            <a:bodyPr rtlCol="0" anchor="ctr"/>
            <a:lstStyle/>
            <a:p>
              <a:endParaRPr lang="en-GB"/>
            </a:p>
          </p:txBody>
        </p:sp>
        <p:sp>
          <p:nvSpPr>
            <p:cNvPr id="869" name="Freeform: Shape 868">
              <a:extLst>
                <a:ext uri="{FF2B5EF4-FFF2-40B4-BE49-F238E27FC236}">
                  <a16:creationId xmlns:a16="http://schemas.microsoft.com/office/drawing/2014/main" id="{FE93A423-BA19-4BEC-9BBF-35B2F444DE16}"/>
                </a:ext>
              </a:extLst>
            </p:cNvPr>
            <p:cNvSpPr/>
            <p:nvPr/>
          </p:nvSpPr>
          <p:spPr>
            <a:xfrm>
              <a:off x="6977030" y="3923754"/>
              <a:ext cx="19658" cy="20995"/>
            </a:xfrm>
            <a:custGeom>
              <a:avLst/>
              <a:gdLst>
                <a:gd name="connsiteX0" fmla="*/ 18350 w 19658"/>
                <a:gd name="connsiteY0" fmla="*/ 247 h 20995"/>
                <a:gd name="connsiteX1" fmla="*/ 19558 w 19658"/>
                <a:gd name="connsiteY1" fmla="*/ 247 h 20995"/>
                <a:gd name="connsiteX2" fmla="*/ 19475 w 19658"/>
                <a:gd name="connsiteY2" fmla="*/ 2102 h 20995"/>
                <a:gd name="connsiteX3" fmla="*/ 19072 w 19658"/>
                <a:gd name="connsiteY3" fmla="*/ 10061 h 20995"/>
                <a:gd name="connsiteX4" fmla="*/ 18593 w 19658"/>
                <a:gd name="connsiteY4" fmla="*/ 12151 h 20995"/>
                <a:gd name="connsiteX5" fmla="*/ 973 w 19658"/>
                <a:gd name="connsiteY5" fmla="*/ 21242 h 20995"/>
                <a:gd name="connsiteX6" fmla="*/ 167 w 19658"/>
                <a:gd name="connsiteY6" fmla="*/ 20193 h 20995"/>
                <a:gd name="connsiteX7" fmla="*/ 973 w 19658"/>
                <a:gd name="connsiteY7" fmla="*/ 18673 h 20995"/>
                <a:gd name="connsiteX8" fmla="*/ 1132 w 19658"/>
                <a:gd name="connsiteY8" fmla="*/ 15374 h 20995"/>
                <a:gd name="connsiteX9" fmla="*/ 2987 w 19658"/>
                <a:gd name="connsiteY9" fmla="*/ 9901 h 20995"/>
                <a:gd name="connsiteX10" fmla="*/ 4591 w 19658"/>
                <a:gd name="connsiteY10" fmla="*/ 7005 h 20995"/>
                <a:gd name="connsiteX11" fmla="*/ 6522 w 19658"/>
                <a:gd name="connsiteY11" fmla="*/ 5880 h 20995"/>
                <a:gd name="connsiteX12" fmla="*/ 8293 w 19658"/>
                <a:gd name="connsiteY12" fmla="*/ 5561 h 20995"/>
                <a:gd name="connsiteX13" fmla="*/ 18350 w 19658"/>
                <a:gd name="connsiteY13" fmla="*/ 247 h 2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58" h="20995">
                  <a:moveTo>
                    <a:pt x="18350" y="247"/>
                  </a:moveTo>
                  <a:lnTo>
                    <a:pt x="19558" y="247"/>
                  </a:lnTo>
                  <a:cubicBezTo>
                    <a:pt x="19953" y="247"/>
                    <a:pt x="19475" y="2102"/>
                    <a:pt x="19475" y="2102"/>
                  </a:cubicBezTo>
                  <a:cubicBezTo>
                    <a:pt x="19475" y="2102"/>
                    <a:pt x="19072" y="7332"/>
                    <a:pt x="19072" y="10061"/>
                  </a:cubicBezTo>
                  <a:cubicBezTo>
                    <a:pt x="19072" y="12797"/>
                    <a:pt x="18593" y="12151"/>
                    <a:pt x="18593" y="12151"/>
                  </a:cubicBezTo>
                  <a:cubicBezTo>
                    <a:pt x="18593" y="12151"/>
                    <a:pt x="1695" y="21326"/>
                    <a:pt x="973" y="21242"/>
                  </a:cubicBezTo>
                  <a:cubicBezTo>
                    <a:pt x="251" y="21166"/>
                    <a:pt x="486" y="20839"/>
                    <a:pt x="167" y="20193"/>
                  </a:cubicBezTo>
                  <a:cubicBezTo>
                    <a:pt x="-152" y="19555"/>
                    <a:pt x="251" y="19228"/>
                    <a:pt x="973" y="18673"/>
                  </a:cubicBezTo>
                  <a:cubicBezTo>
                    <a:pt x="1695" y="18103"/>
                    <a:pt x="1132" y="17381"/>
                    <a:pt x="1132" y="15374"/>
                  </a:cubicBezTo>
                  <a:cubicBezTo>
                    <a:pt x="1132" y="13360"/>
                    <a:pt x="2022" y="12311"/>
                    <a:pt x="2987" y="9901"/>
                  </a:cubicBezTo>
                  <a:cubicBezTo>
                    <a:pt x="3953" y="7492"/>
                    <a:pt x="3466" y="9019"/>
                    <a:pt x="4591" y="7005"/>
                  </a:cubicBezTo>
                  <a:cubicBezTo>
                    <a:pt x="5716" y="4991"/>
                    <a:pt x="5397" y="6199"/>
                    <a:pt x="6522" y="5880"/>
                  </a:cubicBezTo>
                  <a:cubicBezTo>
                    <a:pt x="7647" y="5561"/>
                    <a:pt x="8293" y="5561"/>
                    <a:pt x="8293" y="5561"/>
                  </a:cubicBezTo>
                  <a:lnTo>
                    <a:pt x="18350" y="247"/>
                  </a:lnTo>
                  <a:close/>
                </a:path>
              </a:pathLst>
            </a:custGeom>
            <a:solidFill>
              <a:srgbClr val="231F20"/>
            </a:solidFill>
            <a:ln w="7575" cap="flat">
              <a:noFill/>
              <a:prstDash val="solid"/>
              <a:round/>
            </a:ln>
          </p:spPr>
          <p:txBody>
            <a:bodyPr rtlCol="0" anchor="ctr"/>
            <a:lstStyle/>
            <a:p>
              <a:endParaRPr lang="en-GB"/>
            </a:p>
          </p:txBody>
        </p:sp>
        <p:sp>
          <p:nvSpPr>
            <p:cNvPr id="870" name="Freeform: Shape 869">
              <a:extLst>
                <a:ext uri="{FF2B5EF4-FFF2-40B4-BE49-F238E27FC236}">
                  <a16:creationId xmlns:a16="http://schemas.microsoft.com/office/drawing/2014/main" id="{8D7DB434-BC92-4549-8DDB-144A39682E23}"/>
                </a:ext>
              </a:extLst>
            </p:cNvPr>
            <p:cNvSpPr/>
            <p:nvPr/>
          </p:nvSpPr>
          <p:spPr>
            <a:xfrm>
              <a:off x="6974884" y="3945471"/>
              <a:ext cx="20525" cy="22313"/>
            </a:xfrm>
            <a:custGeom>
              <a:avLst/>
              <a:gdLst>
                <a:gd name="connsiteX0" fmla="*/ 18481 w 20525"/>
                <a:gd name="connsiteY0" fmla="*/ 257 h 22313"/>
                <a:gd name="connsiteX1" fmla="*/ 20245 w 20525"/>
                <a:gd name="connsiteY1" fmla="*/ 584 h 22313"/>
                <a:gd name="connsiteX2" fmla="*/ 20488 w 20525"/>
                <a:gd name="connsiteY2" fmla="*/ 1625 h 22313"/>
                <a:gd name="connsiteX3" fmla="*/ 19766 w 20525"/>
                <a:gd name="connsiteY3" fmla="*/ 9272 h 22313"/>
                <a:gd name="connsiteX4" fmla="*/ 18725 w 20525"/>
                <a:gd name="connsiteY4" fmla="*/ 11203 h 22313"/>
                <a:gd name="connsiteX5" fmla="*/ 2465 w 20525"/>
                <a:gd name="connsiteY5" fmla="*/ 22141 h 22313"/>
                <a:gd name="connsiteX6" fmla="*/ 56 w 20525"/>
                <a:gd name="connsiteY6" fmla="*/ 21419 h 22313"/>
                <a:gd name="connsiteX7" fmla="*/ 618 w 20525"/>
                <a:gd name="connsiteY7" fmla="*/ 9834 h 22313"/>
                <a:gd name="connsiteX8" fmla="*/ 2070 w 20525"/>
                <a:gd name="connsiteY8" fmla="*/ 9105 h 22313"/>
                <a:gd name="connsiteX9" fmla="*/ 18079 w 20525"/>
                <a:gd name="connsiteY9" fmla="*/ 827 h 22313"/>
                <a:gd name="connsiteX10" fmla="*/ 18481 w 20525"/>
                <a:gd name="connsiteY10" fmla="*/ 257 h 2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25" h="22313">
                  <a:moveTo>
                    <a:pt x="18481" y="257"/>
                  </a:moveTo>
                  <a:cubicBezTo>
                    <a:pt x="18481" y="257"/>
                    <a:pt x="19690" y="257"/>
                    <a:pt x="20245" y="584"/>
                  </a:cubicBezTo>
                  <a:cubicBezTo>
                    <a:pt x="20815" y="903"/>
                    <a:pt x="20488" y="1625"/>
                    <a:pt x="20488" y="1625"/>
                  </a:cubicBezTo>
                  <a:cubicBezTo>
                    <a:pt x="20488" y="1625"/>
                    <a:pt x="19690" y="8063"/>
                    <a:pt x="19766" y="9272"/>
                  </a:cubicBezTo>
                  <a:cubicBezTo>
                    <a:pt x="19850" y="10481"/>
                    <a:pt x="18725" y="11203"/>
                    <a:pt x="18725" y="11203"/>
                  </a:cubicBezTo>
                  <a:cubicBezTo>
                    <a:pt x="18725" y="11203"/>
                    <a:pt x="4320" y="20856"/>
                    <a:pt x="2465" y="22141"/>
                  </a:cubicBezTo>
                  <a:cubicBezTo>
                    <a:pt x="618" y="23426"/>
                    <a:pt x="56" y="21419"/>
                    <a:pt x="56" y="21419"/>
                  </a:cubicBezTo>
                  <a:cubicBezTo>
                    <a:pt x="56" y="21419"/>
                    <a:pt x="542" y="10876"/>
                    <a:pt x="618" y="9834"/>
                  </a:cubicBezTo>
                  <a:cubicBezTo>
                    <a:pt x="702" y="8785"/>
                    <a:pt x="2070" y="9105"/>
                    <a:pt x="2070" y="9105"/>
                  </a:cubicBezTo>
                  <a:lnTo>
                    <a:pt x="18079" y="827"/>
                  </a:lnTo>
                  <a:lnTo>
                    <a:pt x="18481" y="257"/>
                  </a:lnTo>
                  <a:close/>
                </a:path>
              </a:pathLst>
            </a:custGeom>
            <a:solidFill>
              <a:srgbClr val="231F20"/>
            </a:solidFill>
            <a:ln w="7575" cap="flat">
              <a:noFill/>
              <a:prstDash val="solid"/>
              <a:round/>
            </a:ln>
          </p:spPr>
          <p:txBody>
            <a:bodyPr rtlCol="0" anchor="ctr"/>
            <a:lstStyle/>
            <a:p>
              <a:endParaRPr lang="en-GB"/>
            </a:p>
          </p:txBody>
        </p:sp>
        <p:sp>
          <p:nvSpPr>
            <p:cNvPr id="871" name="Freeform: Shape 870">
              <a:extLst>
                <a:ext uri="{FF2B5EF4-FFF2-40B4-BE49-F238E27FC236}">
                  <a16:creationId xmlns:a16="http://schemas.microsoft.com/office/drawing/2014/main" id="{E4A5CBEB-D954-48B1-8781-877BC54F2A4B}"/>
                </a:ext>
              </a:extLst>
            </p:cNvPr>
            <p:cNvSpPr/>
            <p:nvPr/>
          </p:nvSpPr>
          <p:spPr>
            <a:xfrm>
              <a:off x="6974698" y="3967522"/>
              <a:ext cx="18724" cy="20355"/>
            </a:xfrm>
            <a:custGeom>
              <a:avLst/>
              <a:gdLst>
                <a:gd name="connsiteX0" fmla="*/ 18750 w 18724"/>
                <a:gd name="connsiteY0" fmla="*/ 1147 h 20355"/>
                <a:gd name="connsiteX1" fmla="*/ 18750 w 18724"/>
                <a:gd name="connsiteY1" fmla="*/ 10238 h 20355"/>
                <a:gd name="connsiteX2" fmla="*/ 17701 w 18724"/>
                <a:gd name="connsiteY2" fmla="*/ 11850 h 20355"/>
                <a:gd name="connsiteX3" fmla="*/ 6117 w 18724"/>
                <a:gd name="connsiteY3" fmla="*/ 19330 h 20355"/>
                <a:gd name="connsiteX4" fmla="*/ 1777 w 18724"/>
                <a:gd name="connsiteY4" fmla="*/ 20614 h 20355"/>
                <a:gd name="connsiteX5" fmla="*/ 484 w 18724"/>
                <a:gd name="connsiteY5" fmla="*/ 17794 h 20355"/>
                <a:gd name="connsiteX6" fmla="*/ 82 w 18724"/>
                <a:gd name="connsiteY6" fmla="*/ 11044 h 20355"/>
                <a:gd name="connsiteX7" fmla="*/ 2415 w 18724"/>
                <a:gd name="connsiteY7" fmla="*/ 8064 h 20355"/>
                <a:gd name="connsiteX8" fmla="*/ 18021 w 18724"/>
                <a:gd name="connsiteY8" fmla="*/ 266 h 20355"/>
                <a:gd name="connsiteX9" fmla="*/ 18750 w 18724"/>
                <a:gd name="connsiteY9" fmla="*/ 1147 h 2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24" h="20355">
                  <a:moveTo>
                    <a:pt x="18750" y="1147"/>
                  </a:moveTo>
                  <a:cubicBezTo>
                    <a:pt x="18750" y="1147"/>
                    <a:pt x="18507" y="9836"/>
                    <a:pt x="18750" y="10238"/>
                  </a:cubicBezTo>
                  <a:cubicBezTo>
                    <a:pt x="18986" y="10634"/>
                    <a:pt x="17701" y="11850"/>
                    <a:pt x="17701" y="11850"/>
                  </a:cubicBezTo>
                  <a:cubicBezTo>
                    <a:pt x="17701" y="11850"/>
                    <a:pt x="7804" y="18281"/>
                    <a:pt x="6117" y="19330"/>
                  </a:cubicBezTo>
                  <a:cubicBezTo>
                    <a:pt x="4429" y="20371"/>
                    <a:pt x="3221" y="20531"/>
                    <a:pt x="1777" y="20614"/>
                  </a:cubicBezTo>
                  <a:cubicBezTo>
                    <a:pt x="325" y="20698"/>
                    <a:pt x="887" y="19968"/>
                    <a:pt x="484" y="17794"/>
                  </a:cubicBezTo>
                  <a:cubicBezTo>
                    <a:pt x="82" y="15628"/>
                    <a:pt x="5" y="12891"/>
                    <a:pt x="82" y="11044"/>
                  </a:cubicBezTo>
                  <a:cubicBezTo>
                    <a:pt x="165" y="9189"/>
                    <a:pt x="804" y="9433"/>
                    <a:pt x="2415" y="8064"/>
                  </a:cubicBezTo>
                  <a:cubicBezTo>
                    <a:pt x="4027" y="6696"/>
                    <a:pt x="18021" y="266"/>
                    <a:pt x="18021" y="266"/>
                  </a:cubicBezTo>
                  <a:lnTo>
                    <a:pt x="18750" y="1147"/>
                  </a:lnTo>
                  <a:close/>
                </a:path>
              </a:pathLst>
            </a:custGeom>
            <a:solidFill>
              <a:srgbClr val="231F20"/>
            </a:solidFill>
            <a:ln w="7575" cap="flat">
              <a:noFill/>
              <a:prstDash val="solid"/>
              <a:round/>
            </a:ln>
          </p:spPr>
          <p:txBody>
            <a:bodyPr rtlCol="0" anchor="ctr"/>
            <a:lstStyle/>
            <a:p>
              <a:endParaRPr lang="en-GB"/>
            </a:p>
          </p:txBody>
        </p:sp>
        <p:sp>
          <p:nvSpPr>
            <p:cNvPr id="872" name="Freeform: Shape 871">
              <a:extLst>
                <a:ext uri="{FF2B5EF4-FFF2-40B4-BE49-F238E27FC236}">
                  <a16:creationId xmlns:a16="http://schemas.microsoft.com/office/drawing/2014/main" id="{6A43C111-D503-455B-B912-25E831C66353}"/>
                </a:ext>
              </a:extLst>
            </p:cNvPr>
            <p:cNvSpPr/>
            <p:nvPr/>
          </p:nvSpPr>
          <p:spPr>
            <a:xfrm>
              <a:off x="6978066" y="3989616"/>
              <a:ext cx="14291" cy="19196"/>
            </a:xfrm>
            <a:custGeom>
              <a:avLst/>
              <a:gdLst>
                <a:gd name="connsiteX0" fmla="*/ 8625 w 14291"/>
                <a:gd name="connsiteY0" fmla="*/ 3272 h 19196"/>
                <a:gd name="connsiteX1" fmla="*/ 12243 w 14291"/>
                <a:gd name="connsiteY1" fmla="*/ 779 h 19196"/>
                <a:gd name="connsiteX2" fmla="*/ 14333 w 14291"/>
                <a:gd name="connsiteY2" fmla="*/ 2467 h 19196"/>
                <a:gd name="connsiteX3" fmla="*/ 14257 w 14291"/>
                <a:gd name="connsiteY3" fmla="*/ 9711 h 19196"/>
                <a:gd name="connsiteX4" fmla="*/ 12806 w 14291"/>
                <a:gd name="connsiteY4" fmla="*/ 11877 h 19196"/>
                <a:gd name="connsiteX5" fmla="*/ 4201 w 14291"/>
                <a:gd name="connsiteY5" fmla="*/ 18559 h 19196"/>
                <a:gd name="connsiteX6" fmla="*/ 1381 w 14291"/>
                <a:gd name="connsiteY6" fmla="*/ 18635 h 19196"/>
                <a:gd name="connsiteX7" fmla="*/ 180 w 14291"/>
                <a:gd name="connsiteY7" fmla="*/ 12037 h 19196"/>
                <a:gd name="connsiteX8" fmla="*/ 1624 w 14291"/>
                <a:gd name="connsiteY8" fmla="*/ 8745 h 19196"/>
                <a:gd name="connsiteX9" fmla="*/ 8625 w 14291"/>
                <a:gd name="connsiteY9" fmla="*/ 3272 h 1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91" h="19196">
                  <a:moveTo>
                    <a:pt x="8625" y="3272"/>
                  </a:moveTo>
                  <a:cubicBezTo>
                    <a:pt x="8625" y="3272"/>
                    <a:pt x="9833" y="2550"/>
                    <a:pt x="12243" y="779"/>
                  </a:cubicBezTo>
                  <a:cubicBezTo>
                    <a:pt x="14653" y="-992"/>
                    <a:pt x="14333" y="2467"/>
                    <a:pt x="14333" y="2467"/>
                  </a:cubicBezTo>
                  <a:cubicBezTo>
                    <a:pt x="14333" y="2467"/>
                    <a:pt x="14098" y="8175"/>
                    <a:pt x="14257" y="9711"/>
                  </a:cubicBezTo>
                  <a:cubicBezTo>
                    <a:pt x="14417" y="11231"/>
                    <a:pt x="12806" y="11877"/>
                    <a:pt x="12806" y="11877"/>
                  </a:cubicBezTo>
                  <a:cubicBezTo>
                    <a:pt x="12806" y="11877"/>
                    <a:pt x="6854" y="16544"/>
                    <a:pt x="4201" y="18559"/>
                  </a:cubicBezTo>
                  <a:cubicBezTo>
                    <a:pt x="1540" y="20566"/>
                    <a:pt x="1381" y="18635"/>
                    <a:pt x="1381" y="18635"/>
                  </a:cubicBezTo>
                  <a:cubicBezTo>
                    <a:pt x="1381" y="18635"/>
                    <a:pt x="818" y="15260"/>
                    <a:pt x="180" y="12037"/>
                  </a:cubicBezTo>
                  <a:cubicBezTo>
                    <a:pt x="-466" y="8821"/>
                    <a:pt x="1624" y="8745"/>
                    <a:pt x="1624" y="8745"/>
                  </a:cubicBezTo>
                  <a:lnTo>
                    <a:pt x="8625" y="3272"/>
                  </a:lnTo>
                  <a:close/>
                </a:path>
              </a:pathLst>
            </a:custGeom>
            <a:solidFill>
              <a:srgbClr val="231F20"/>
            </a:solidFill>
            <a:ln w="7575" cap="flat">
              <a:noFill/>
              <a:prstDash val="solid"/>
              <a:round/>
            </a:ln>
          </p:spPr>
          <p:txBody>
            <a:bodyPr rtlCol="0" anchor="ctr"/>
            <a:lstStyle/>
            <a:p>
              <a:endParaRPr lang="en-GB"/>
            </a:p>
          </p:txBody>
        </p:sp>
        <p:sp>
          <p:nvSpPr>
            <p:cNvPr id="873" name="Freeform: Shape 872">
              <a:extLst>
                <a:ext uri="{FF2B5EF4-FFF2-40B4-BE49-F238E27FC236}">
                  <a16:creationId xmlns:a16="http://schemas.microsoft.com/office/drawing/2014/main" id="{F6AD1B71-8D16-4A82-BF76-F2A235341EB6}"/>
                </a:ext>
              </a:extLst>
            </p:cNvPr>
            <p:cNvSpPr/>
            <p:nvPr/>
          </p:nvSpPr>
          <p:spPr>
            <a:xfrm>
              <a:off x="6953688" y="3909121"/>
              <a:ext cx="24326" cy="22639"/>
            </a:xfrm>
            <a:custGeom>
              <a:avLst/>
              <a:gdLst>
                <a:gd name="connsiteX0" fmla="*/ 21889 w 24326"/>
                <a:gd name="connsiteY0" fmla="*/ 8763 h 22639"/>
                <a:gd name="connsiteX1" fmla="*/ 24230 w 24326"/>
                <a:gd name="connsiteY1" fmla="*/ 9805 h 22639"/>
                <a:gd name="connsiteX2" fmla="*/ 23501 w 24326"/>
                <a:gd name="connsiteY2" fmla="*/ 12306 h 22639"/>
                <a:gd name="connsiteX3" fmla="*/ 19966 w 24326"/>
                <a:gd name="connsiteY3" fmla="*/ 21632 h 22639"/>
                <a:gd name="connsiteX4" fmla="*/ 16264 w 24326"/>
                <a:gd name="connsiteY4" fmla="*/ 21070 h 22639"/>
                <a:gd name="connsiteX5" fmla="*/ 14006 w 24326"/>
                <a:gd name="connsiteY5" fmla="*/ 20348 h 22639"/>
                <a:gd name="connsiteX6" fmla="*/ 1221 w 24326"/>
                <a:gd name="connsiteY6" fmla="*/ 14875 h 22639"/>
                <a:gd name="connsiteX7" fmla="*/ 658 w 24326"/>
                <a:gd name="connsiteY7" fmla="*/ 11257 h 22639"/>
                <a:gd name="connsiteX8" fmla="*/ 4999 w 24326"/>
                <a:gd name="connsiteY8" fmla="*/ 637 h 22639"/>
                <a:gd name="connsiteX9" fmla="*/ 7089 w 24326"/>
                <a:gd name="connsiteY9" fmla="*/ 957 h 22639"/>
                <a:gd name="connsiteX10" fmla="*/ 21889 w 24326"/>
                <a:gd name="connsiteY10" fmla="*/ 8763 h 2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26" h="22639">
                  <a:moveTo>
                    <a:pt x="21889" y="8763"/>
                  </a:moveTo>
                  <a:cubicBezTo>
                    <a:pt x="21889" y="8763"/>
                    <a:pt x="23820" y="9645"/>
                    <a:pt x="24230" y="9805"/>
                  </a:cubicBezTo>
                  <a:cubicBezTo>
                    <a:pt x="24626" y="9964"/>
                    <a:pt x="24147" y="12138"/>
                    <a:pt x="23501" y="12306"/>
                  </a:cubicBezTo>
                  <a:cubicBezTo>
                    <a:pt x="22854" y="12465"/>
                    <a:pt x="20688" y="18980"/>
                    <a:pt x="19966" y="21632"/>
                  </a:cubicBezTo>
                  <a:cubicBezTo>
                    <a:pt x="19236" y="24285"/>
                    <a:pt x="17229" y="22035"/>
                    <a:pt x="16264" y="21070"/>
                  </a:cubicBezTo>
                  <a:cubicBezTo>
                    <a:pt x="15299" y="20105"/>
                    <a:pt x="14006" y="20348"/>
                    <a:pt x="14006" y="20348"/>
                  </a:cubicBezTo>
                  <a:cubicBezTo>
                    <a:pt x="14006" y="20348"/>
                    <a:pt x="3471" y="15521"/>
                    <a:pt x="1221" y="14875"/>
                  </a:cubicBezTo>
                  <a:cubicBezTo>
                    <a:pt x="-1037" y="14229"/>
                    <a:pt x="658" y="11257"/>
                    <a:pt x="658" y="11257"/>
                  </a:cubicBezTo>
                  <a:cubicBezTo>
                    <a:pt x="658" y="11257"/>
                    <a:pt x="4033" y="1686"/>
                    <a:pt x="4999" y="637"/>
                  </a:cubicBezTo>
                  <a:cubicBezTo>
                    <a:pt x="5964" y="-412"/>
                    <a:pt x="7089" y="957"/>
                    <a:pt x="7089" y="957"/>
                  </a:cubicBezTo>
                  <a:lnTo>
                    <a:pt x="21889" y="8763"/>
                  </a:lnTo>
                  <a:close/>
                </a:path>
              </a:pathLst>
            </a:custGeom>
            <a:solidFill>
              <a:srgbClr val="231F20"/>
            </a:solidFill>
            <a:ln w="7575" cap="flat">
              <a:noFill/>
              <a:prstDash val="solid"/>
              <a:round/>
            </a:ln>
          </p:spPr>
          <p:txBody>
            <a:bodyPr rtlCol="0" anchor="ctr"/>
            <a:lstStyle/>
            <a:p>
              <a:endParaRPr lang="en-GB"/>
            </a:p>
          </p:txBody>
        </p:sp>
        <p:sp>
          <p:nvSpPr>
            <p:cNvPr id="874" name="Freeform: Shape 873">
              <a:extLst>
                <a:ext uri="{FF2B5EF4-FFF2-40B4-BE49-F238E27FC236}">
                  <a16:creationId xmlns:a16="http://schemas.microsoft.com/office/drawing/2014/main" id="{E220DA65-AB7F-4476-B4C6-4A24814136A1}"/>
                </a:ext>
              </a:extLst>
            </p:cNvPr>
            <p:cNvSpPr/>
            <p:nvPr/>
          </p:nvSpPr>
          <p:spPr>
            <a:xfrm>
              <a:off x="6946904" y="3933490"/>
              <a:ext cx="24037" cy="19230"/>
            </a:xfrm>
            <a:custGeom>
              <a:avLst/>
              <a:gdLst>
                <a:gd name="connsiteX0" fmla="*/ 21677 w 24037"/>
                <a:gd name="connsiteY0" fmla="*/ 5877 h 19230"/>
                <a:gd name="connsiteX1" fmla="*/ 23524 w 24037"/>
                <a:gd name="connsiteY1" fmla="*/ 6766 h 19230"/>
                <a:gd name="connsiteX2" fmla="*/ 24010 w 24037"/>
                <a:gd name="connsiteY2" fmla="*/ 8370 h 19230"/>
                <a:gd name="connsiteX3" fmla="*/ 23281 w 24037"/>
                <a:gd name="connsiteY3" fmla="*/ 10787 h 19230"/>
                <a:gd name="connsiteX4" fmla="*/ 23205 w 24037"/>
                <a:gd name="connsiteY4" fmla="*/ 14489 h 19230"/>
                <a:gd name="connsiteX5" fmla="*/ 22718 w 24037"/>
                <a:gd name="connsiteY5" fmla="*/ 18594 h 19230"/>
                <a:gd name="connsiteX6" fmla="*/ 21031 w 24037"/>
                <a:gd name="connsiteY6" fmla="*/ 19476 h 19230"/>
                <a:gd name="connsiteX7" fmla="*/ 19260 w 24037"/>
                <a:gd name="connsiteY7" fmla="*/ 18108 h 19230"/>
                <a:gd name="connsiteX8" fmla="*/ 17169 w 24037"/>
                <a:gd name="connsiteY8" fmla="*/ 17545 h 19230"/>
                <a:gd name="connsiteX9" fmla="*/ 14273 w 24037"/>
                <a:gd name="connsiteY9" fmla="*/ 17302 h 19230"/>
                <a:gd name="connsiteX10" fmla="*/ 9211 w 24037"/>
                <a:gd name="connsiteY10" fmla="*/ 16260 h 19230"/>
                <a:gd name="connsiteX11" fmla="*/ 2848 w 24037"/>
                <a:gd name="connsiteY11" fmla="*/ 15211 h 19230"/>
                <a:gd name="connsiteX12" fmla="*/ 112 w 24037"/>
                <a:gd name="connsiteY12" fmla="*/ 13364 h 19230"/>
                <a:gd name="connsiteX13" fmla="*/ 515 w 24037"/>
                <a:gd name="connsiteY13" fmla="*/ 9662 h 19230"/>
                <a:gd name="connsiteX14" fmla="*/ 1966 w 24037"/>
                <a:gd name="connsiteY14" fmla="*/ 1696 h 19230"/>
                <a:gd name="connsiteX15" fmla="*/ 4376 w 24037"/>
                <a:gd name="connsiteY15" fmla="*/ 252 h 19230"/>
                <a:gd name="connsiteX16" fmla="*/ 7515 w 24037"/>
                <a:gd name="connsiteY16" fmla="*/ 731 h 19230"/>
                <a:gd name="connsiteX17" fmla="*/ 8884 w 24037"/>
                <a:gd name="connsiteY17" fmla="*/ 2099 h 19230"/>
                <a:gd name="connsiteX18" fmla="*/ 11134 w 24037"/>
                <a:gd name="connsiteY18" fmla="*/ 2183 h 19230"/>
                <a:gd name="connsiteX19" fmla="*/ 15717 w 24037"/>
                <a:gd name="connsiteY19" fmla="*/ 3148 h 19230"/>
                <a:gd name="connsiteX20" fmla="*/ 21677 w 24037"/>
                <a:gd name="connsiteY20" fmla="*/ 5877 h 1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37" h="19230">
                  <a:moveTo>
                    <a:pt x="21677" y="5877"/>
                  </a:moveTo>
                  <a:cubicBezTo>
                    <a:pt x="21677" y="5877"/>
                    <a:pt x="22961" y="6287"/>
                    <a:pt x="23524" y="6766"/>
                  </a:cubicBezTo>
                  <a:cubicBezTo>
                    <a:pt x="24086" y="7253"/>
                    <a:pt x="24170" y="8135"/>
                    <a:pt x="24010" y="8370"/>
                  </a:cubicBezTo>
                  <a:cubicBezTo>
                    <a:pt x="23843" y="8613"/>
                    <a:pt x="23364" y="9503"/>
                    <a:pt x="23281" y="10787"/>
                  </a:cubicBezTo>
                  <a:cubicBezTo>
                    <a:pt x="23205" y="12072"/>
                    <a:pt x="23364" y="12483"/>
                    <a:pt x="23205" y="14489"/>
                  </a:cubicBezTo>
                  <a:cubicBezTo>
                    <a:pt x="23037" y="16496"/>
                    <a:pt x="22878" y="17948"/>
                    <a:pt x="22718" y="18594"/>
                  </a:cubicBezTo>
                  <a:cubicBezTo>
                    <a:pt x="22558" y="19233"/>
                    <a:pt x="22072" y="19400"/>
                    <a:pt x="21031" y="19476"/>
                  </a:cubicBezTo>
                  <a:cubicBezTo>
                    <a:pt x="19982" y="19559"/>
                    <a:pt x="19662" y="18754"/>
                    <a:pt x="19260" y="18108"/>
                  </a:cubicBezTo>
                  <a:cubicBezTo>
                    <a:pt x="18857" y="17461"/>
                    <a:pt x="18454" y="17872"/>
                    <a:pt x="17169" y="17545"/>
                  </a:cubicBezTo>
                  <a:cubicBezTo>
                    <a:pt x="15877" y="17226"/>
                    <a:pt x="15322" y="17385"/>
                    <a:pt x="14273" y="17302"/>
                  </a:cubicBezTo>
                  <a:cubicBezTo>
                    <a:pt x="13224" y="17226"/>
                    <a:pt x="10488" y="16496"/>
                    <a:pt x="9211" y="16260"/>
                  </a:cubicBezTo>
                  <a:cubicBezTo>
                    <a:pt x="7918" y="16017"/>
                    <a:pt x="3897" y="15211"/>
                    <a:pt x="2848" y="15211"/>
                  </a:cubicBezTo>
                  <a:cubicBezTo>
                    <a:pt x="1807" y="15211"/>
                    <a:pt x="355" y="14246"/>
                    <a:pt x="112" y="13364"/>
                  </a:cubicBezTo>
                  <a:cubicBezTo>
                    <a:pt x="-132" y="12483"/>
                    <a:pt x="355" y="11753"/>
                    <a:pt x="515" y="9662"/>
                  </a:cubicBezTo>
                  <a:cubicBezTo>
                    <a:pt x="674" y="7572"/>
                    <a:pt x="1723" y="3224"/>
                    <a:pt x="1966" y="1696"/>
                  </a:cubicBezTo>
                  <a:cubicBezTo>
                    <a:pt x="2210" y="168"/>
                    <a:pt x="3335" y="252"/>
                    <a:pt x="4376" y="252"/>
                  </a:cubicBezTo>
                  <a:cubicBezTo>
                    <a:pt x="5425" y="252"/>
                    <a:pt x="6147" y="412"/>
                    <a:pt x="7515" y="731"/>
                  </a:cubicBezTo>
                  <a:cubicBezTo>
                    <a:pt x="8884" y="1058"/>
                    <a:pt x="7994" y="1537"/>
                    <a:pt x="8884" y="2099"/>
                  </a:cubicBezTo>
                  <a:cubicBezTo>
                    <a:pt x="9765" y="2662"/>
                    <a:pt x="9522" y="2342"/>
                    <a:pt x="11134" y="2183"/>
                  </a:cubicBezTo>
                  <a:cubicBezTo>
                    <a:pt x="12745" y="2023"/>
                    <a:pt x="12669" y="2502"/>
                    <a:pt x="15717" y="3148"/>
                  </a:cubicBezTo>
                  <a:cubicBezTo>
                    <a:pt x="18781" y="3787"/>
                    <a:pt x="21677" y="5877"/>
                    <a:pt x="21677" y="5877"/>
                  </a:cubicBezTo>
                  <a:close/>
                </a:path>
              </a:pathLst>
            </a:custGeom>
            <a:solidFill>
              <a:srgbClr val="231F20"/>
            </a:solidFill>
            <a:ln w="7575" cap="flat">
              <a:noFill/>
              <a:prstDash val="solid"/>
              <a:round/>
            </a:ln>
          </p:spPr>
          <p:txBody>
            <a:bodyPr rtlCol="0" anchor="ctr"/>
            <a:lstStyle/>
            <a:p>
              <a:endParaRPr lang="en-GB"/>
            </a:p>
          </p:txBody>
        </p:sp>
        <p:sp>
          <p:nvSpPr>
            <p:cNvPr id="875" name="Freeform: Shape 874">
              <a:extLst>
                <a:ext uri="{FF2B5EF4-FFF2-40B4-BE49-F238E27FC236}">
                  <a16:creationId xmlns:a16="http://schemas.microsoft.com/office/drawing/2014/main" id="{1871FF5F-8113-404F-B1FE-E079C73CB7F5}"/>
                </a:ext>
              </a:extLst>
            </p:cNvPr>
            <p:cNvSpPr/>
            <p:nvPr/>
          </p:nvSpPr>
          <p:spPr>
            <a:xfrm>
              <a:off x="6944805" y="3956157"/>
              <a:ext cx="23835" cy="15538"/>
            </a:xfrm>
            <a:custGeom>
              <a:avLst/>
              <a:gdLst>
                <a:gd name="connsiteX0" fmla="*/ 21358 w 23835"/>
                <a:gd name="connsiteY0" fmla="*/ 3971 h 15538"/>
                <a:gd name="connsiteX1" fmla="*/ 23129 w 23835"/>
                <a:gd name="connsiteY1" fmla="*/ 4541 h 15538"/>
                <a:gd name="connsiteX2" fmla="*/ 23775 w 23835"/>
                <a:gd name="connsiteY2" fmla="*/ 5825 h 15538"/>
                <a:gd name="connsiteX3" fmla="*/ 23775 w 23835"/>
                <a:gd name="connsiteY3" fmla="*/ 14027 h 15538"/>
                <a:gd name="connsiteX4" fmla="*/ 22650 w 23835"/>
                <a:gd name="connsiteY4" fmla="*/ 15555 h 15538"/>
                <a:gd name="connsiteX5" fmla="*/ 21921 w 23835"/>
                <a:gd name="connsiteY5" fmla="*/ 15722 h 15538"/>
                <a:gd name="connsiteX6" fmla="*/ 21198 w 23835"/>
                <a:gd name="connsiteY6" fmla="*/ 15798 h 15538"/>
                <a:gd name="connsiteX7" fmla="*/ 19108 w 23835"/>
                <a:gd name="connsiteY7" fmla="*/ 15319 h 15538"/>
                <a:gd name="connsiteX8" fmla="*/ 17018 w 23835"/>
                <a:gd name="connsiteY8" fmla="*/ 15722 h 15538"/>
                <a:gd name="connsiteX9" fmla="*/ 1648 w 23835"/>
                <a:gd name="connsiteY9" fmla="*/ 15160 h 15538"/>
                <a:gd name="connsiteX10" fmla="*/ 44 w 23835"/>
                <a:gd name="connsiteY10" fmla="*/ 12583 h 15538"/>
                <a:gd name="connsiteX11" fmla="*/ 766 w 23835"/>
                <a:gd name="connsiteY11" fmla="*/ 2610 h 15538"/>
                <a:gd name="connsiteX12" fmla="*/ 2058 w 23835"/>
                <a:gd name="connsiteY12" fmla="*/ 679 h 15538"/>
                <a:gd name="connsiteX13" fmla="*/ 4468 w 23835"/>
                <a:gd name="connsiteY13" fmla="*/ 512 h 15538"/>
                <a:gd name="connsiteX14" fmla="*/ 7843 w 23835"/>
                <a:gd name="connsiteY14" fmla="*/ 1804 h 15538"/>
                <a:gd name="connsiteX15" fmla="*/ 9614 w 23835"/>
                <a:gd name="connsiteY15" fmla="*/ 1721 h 15538"/>
                <a:gd name="connsiteX16" fmla="*/ 12677 w 23835"/>
                <a:gd name="connsiteY16" fmla="*/ 1880 h 15538"/>
                <a:gd name="connsiteX17" fmla="*/ 16136 w 23835"/>
                <a:gd name="connsiteY17" fmla="*/ 2770 h 15538"/>
                <a:gd name="connsiteX18" fmla="*/ 21358 w 23835"/>
                <a:gd name="connsiteY18" fmla="*/ 3971 h 15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35" h="15538">
                  <a:moveTo>
                    <a:pt x="21358" y="3971"/>
                  </a:moveTo>
                  <a:cubicBezTo>
                    <a:pt x="21358" y="3971"/>
                    <a:pt x="22004" y="4214"/>
                    <a:pt x="23129" y="4541"/>
                  </a:cubicBezTo>
                  <a:cubicBezTo>
                    <a:pt x="24262" y="4860"/>
                    <a:pt x="23775" y="5825"/>
                    <a:pt x="23775" y="5825"/>
                  </a:cubicBezTo>
                  <a:lnTo>
                    <a:pt x="23775" y="14027"/>
                  </a:lnTo>
                  <a:cubicBezTo>
                    <a:pt x="23775" y="15966"/>
                    <a:pt x="22970" y="15319"/>
                    <a:pt x="22650" y="15555"/>
                  </a:cubicBezTo>
                  <a:cubicBezTo>
                    <a:pt x="22323" y="15798"/>
                    <a:pt x="21921" y="15722"/>
                    <a:pt x="21921" y="15722"/>
                  </a:cubicBezTo>
                  <a:cubicBezTo>
                    <a:pt x="21921" y="15722"/>
                    <a:pt x="21761" y="15798"/>
                    <a:pt x="21198" y="15798"/>
                  </a:cubicBezTo>
                  <a:cubicBezTo>
                    <a:pt x="20636" y="15798"/>
                    <a:pt x="19997" y="15798"/>
                    <a:pt x="19108" y="15319"/>
                  </a:cubicBezTo>
                  <a:cubicBezTo>
                    <a:pt x="18226" y="14833"/>
                    <a:pt x="17018" y="15722"/>
                    <a:pt x="17018" y="15722"/>
                  </a:cubicBezTo>
                  <a:cubicBezTo>
                    <a:pt x="17018" y="15722"/>
                    <a:pt x="2780" y="15319"/>
                    <a:pt x="1648" y="15160"/>
                  </a:cubicBezTo>
                  <a:cubicBezTo>
                    <a:pt x="530" y="15000"/>
                    <a:pt x="44" y="12583"/>
                    <a:pt x="44" y="12583"/>
                  </a:cubicBezTo>
                  <a:cubicBezTo>
                    <a:pt x="44" y="12583"/>
                    <a:pt x="690" y="3089"/>
                    <a:pt x="766" y="2610"/>
                  </a:cubicBezTo>
                  <a:cubicBezTo>
                    <a:pt x="850" y="2124"/>
                    <a:pt x="926" y="1401"/>
                    <a:pt x="2058" y="679"/>
                  </a:cubicBezTo>
                  <a:cubicBezTo>
                    <a:pt x="3183" y="-43"/>
                    <a:pt x="3502" y="352"/>
                    <a:pt x="4468" y="512"/>
                  </a:cubicBezTo>
                  <a:cubicBezTo>
                    <a:pt x="5433" y="679"/>
                    <a:pt x="6801" y="1645"/>
                    <a:pt x="7843" y="1804"/>
                  </a:cubicBezTo>
                  <a:cubicBezTo>
                    <a:pt x="8892" y="1964"/>
                    <a:pt x="8489" y="1880"/>
                    <a:pt x="9614" y="1721"/>
                  </a:cubicBezTo>
                  <a:cubicBezTo>
                    <a:pt x="10739" y="1561"/>
                    <a:pt x="11149" y="1721"/>
                    <a:pt x="12677" y="1880"/>
                  </a:cubicBezTo>
                  <a:cubicBezTo>
                    <a:pt x="14198" y="2040"/>
                    <a:pt x="14608" y="2686"/>
                    <a:pt x="16136" y="2770"/>
                  </a:cubicBezTo>
                  <a:cubicBezTo>
                    <a:pt x="17656" y="2846"/>
                    <a:pt x="21358" y="3971"/>
                    <a:pt x="21358" y="3971"/>
                  </a:cubicBezTo>
                  <a:close/>
                </a:path>
              </a:pathLst>
            </a:custGeom>
            <a:solidFill>
              <a:srgbClr val="231F20"/>
            </a:solidFill>
            <a:ln w="7575" cap="flat">
              <a:noFill/>
              <a:prstDash val="solid"/>
              <a:round/>
            </a:ln>
          </p:spPr>
          <p:txBody>
            <a:bodyPr rtlCol="0" anchor="ctr"/>
            <a:lstStyle/>
            <a:p>
              <a:endParaRPr lang="en-GB"/>
            </a:p>
          </p:txBody>
        </p:sp>
        <p:sp>
          <p:nvSpPr>
            <p:cNvPr id="876" name="Freeform: Shape 875">
              <a:extLst>
                <a:ext uri="{FF2B5EF4-FFF2-40B4-BE49-F238E27FC236}">
                  <a16:creationId xmlns:a16="http://schemas.microsoft.com/office/drawing/2014/main" id="{B7DFC19C-06B9-4ADA-87E3-BF67AC90FD83}"/>
                </a:ext>
              </a:extLst>
            </p:cNvPr>
            <p:cNvSpPr/>
            <p:nvPr/>
          </p:nvSpPr>
          <p:spPr>
            <a:xfrm>
              <a:off x="6944473" y="3979197"/>
              <a:ext cx="25274" cy="15672"/>
            </a:xfrm>
            <a:custGeom>
              <a:avLst/>
              <a:gdLst>
                <a:gd name="connsiteX0" fmla="*/ 23059 w 25274"/>
                <a:gd name="connsiteY0" fmla="*/ 574 h 15672"/>
                <a:gd name="connsiteX1" fmla="*/ 24343 w 25274"/>
                <a:gd name="connsiteY1" fmla="*/ 734 h 15672"/>
                <a:gd name="connsiteX2" fmla="*/ 24990 w 25274"/>
                <a:gd name="connsiteY2" fmla="*/ 2026 h 15672"/>
                <a:gd name="connsiteX3" fmla="*/ 25233 w 25274"/>
                <a:gd name="connsiteY3" fmla="*/ 6770 h 15672"/>
                <a:gd name="connsiteX4" fmla="*/ 25149 w 25274"/>
                <a:gd name="connsiteY4" fmla="*/ 10791 h 15672"/>
                <a:gd name="connsiteX5" fmla="*/ 24663 w 25274"/>
                <a:gd name="connsiteY5" fmla="*/ 12319 h 15672"/>
                <a:gd name="connsiteX6" fmla="*/ 23302 w 25274"/>
                <a:gd name="connsiteY6" fmla="*/ 13284 h 15672"/>
                <a:gd name="connsiteX7" fmla="*/ 20322 w 25274"/>
                <a:gd name="connsiteY7" fmla="*/ 13611 h 15672"/>
                <a:gd name="connsiteX8" fmla="*/ 16225 w 25274"/>
                <a:gd name="connsiteY8" fmla="*/ 13846 h 15672"/>
                <a:gd name="connsiteX9" fmla="*/ 13322 w 25274"/>
                <a:gd name="connsiteY9" fmla="*/ 14249 h 15672"/>
                <a:gd name="connsiteX10" fmla="*/ 9787 w 25274"/>
                <a:gd name="connsiteY10" fmla="*/ 14895 h 15672"/>
                <a:gd name="connsiteX11" fmla="*/ 4717 w 25274"/>
                <a:gd name="connsiteY11" fmla="*/ 15937 h 15672"/>
                <a:gd name="connsiteX12" fmla="*/ 2543 w 25274"/>
                <a:gd name="connsiteY12" fmla="*/ 15618 h 15672"/>
                <a:gd name="connsiteX13" fmla="*/ 2702 w 25274"/>
                <a:gd name="connsiteY13" fmla="*/ 14333 h 15672"/>
                <a:gd name="connsiteX14" fmla="*/ 1182 w 25274"/>
                <a:gd name="connsiteY14" fmla="*/ 9422 h 15672"/>
                <a:gd name="connsiteX15" fmla="*/ 50 w 25274"/>
                <a:gd name="connsiteY15" fmla="*/ 2589 h 15672"/>
                <a:gd name="connsiteX16" fmla="*/ 1501 w 25274"/>
                <a:gd name="connsiteY16" fmla="*/ 498 h 15672"/>
                <a:gd name="connsiteX17" fmla="*/ 4398 w 25274"/>
                <a:gd name="connsiteY17" fmla="*/ 658 h 15672"/>
                <a:gd name="connsiteX18" fmla="*/ 6001 w 25274"/>
                <a:gd name="connsiteY18" fmla="*/ 1061 h 15672"/>
                <a:gd name="connsiteX19" fmla="*/ 7294 w 25274"/>
                <a:gd name="connsiteY19" fmla="*/ 498 h 15672"/>
                <a:gd name="connsiteX20" fmla="*/ 10509 w 25274"/>
                <a:gd name="connsiteY20" fmla="*/ 339 h 15672"/>
                <a:gd name="connsiteX21" fmla="*/ 23059 w 25274"/>
                <a:gd name="connsiteY21" fmla="*/ 574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274" h="15672">
                  <a:moveTo>
                    <a:pt x="23059" y="574"/>
                  </a:moveTo>
                  <a:cubicBezTo>
                    <a:pt x="23059" y="574"/>
                    <a:pt x="23781" y="574"/>
                    <a:pt x="24343" y="734"/>
                  </a:cubicBezTo>
                  <a:cubicBezTo>
                    <a:pt x="24906" y="894"/>
                    <a:pt x="24746" y="1623"/>
                    <a:pt x="24990" y="2026"/>
                  </a:cubicBezTo>
                  <a:cubicBezTo>
                    <a:pt x="25233" y="2429"/>
                    <a:pt x="25073" y="6207"/>
                    <a:pt x="25233" y="6770"/>
                  </a:cubicBezTo>
                  <a:cubicBezTo>
                    <a:pt x="25392" y="7332"/>
                    <a:pt x="25309" y="9422"/>
                    <a:pt x="25149" y="10791"/>
                  </a:cubicBezTo>
                  <a:cubicBezTo>
                    <a:pt x="24990" y="12159"/>
                    <a:pt x="25073" y="11680"/>
                    <a:pt x="24663" y="12319"/>
                  </a:cubicBezTo>
                  <a:cubicBezTo>
                    <a:pt x="24267" y="12965"/>
                    <a:pt x="24267" y="12562"/>
                    <a:pt x="23302" y="13284"/>
                  </a:cubicBezTo>
                  <a:cubicBezTo>
                    <a:pt x="22337" y="14006"/>
                    <a:pt x="21531" y="13611"/>
                    <a:pt x="20322" y="13611"/>
                  </a:cubicBezTo>
                  <a:cubicBezTo>
                    <a:pt x="19114" y="13611"/>
                    <a:pt x="18392" y="13687"/>
                    <a:pt x="16225" y="13846"/>
                  </a:cubicBezTo>
                  <a:cubicBezTo>
                    <a:pt x="14044" y="14006"/>
                    <a:pt x="14933" y="14006"/>
                    <a:pt x="13322" y="14249"/>
                  </a:cubicBezTo>
                  <a:cubicBezTo>
                    <a:pt x="11718" y="14493"/>
                    <a:pt x="10349" y="14812"/>
                    <a:pt x="9787" y="14895"/>
                  </a:cubicBezTo>
                  <a:cubicBezTo>
                    <a:pt x="9224" y="14971"/>
                    <a:pt x="5682" y="16020"/>
                    <a:pt x="4717" y="15937"/>
                  </a:cubicBezTo>
                  <a:cubicBezTo>
                    <a:pt x="3751" y="15861"/>
                    <a:pt x="2543" y="15618"/>
                    <a:pt x="2543" y="15618"/>
                  </a:cubicBezTo>
                  <a:cubicBezTo>
                    <a:pt x="2543" y="15618"/>
                    <a:pt x="2702" y="14971"/>
                    <a:pt x="2702" y="14333"/>
                  </a:cubicBezTo>
                  <a:cubicBezTo>
                    <a:pt x="2702" y="13687"/>
                    <a:pt x="1501" y="11923"/>
                    <a:pt x="1182" y="9422"/>
                  </a:cubicBezTo>
                  <a:cubicBezTo>
                    <a:pt x="855" y="6929"/>
                    <a:pt x="133" y="4436"/>
                    <a:pt x="50" y="2589"/>
                  </a:cubicBezTo>
                  <a:cubicBezTo>
                    <a:pt x="-34" y="734"/>
                    <a:pt x="855" y="977"/>
                    <a:pt x="1501" y="498"/>
                  </a:cubicBezTo>
                  <a:cubicBezTo>
                    <a:pt x="2140" y="12"/>
                    <a:pt x="3995" y="415"/>
                    <a:pt x="4398" y="658"/>
                  </a:cubicBezTo>
                  <a:cubicBezTo>
                    <a:pt x="4800" y="894"/>
                    <a:pt x="5120" y="1137"/>
                    <a:pt x="6001" y="1061"/>
                  </a:cubicBezTo>
                  <a:cubicBezTo>
                    <a:pt x="6891" y="977"/>
                    <a:pt x="6807" y="498"/>
                    <a:pt x="7294" y="498"/>
                  </a:cubicBezTo>
                  <a:cubicBezTo>
                    <a:pt x="7773" y="498"/>
                    <a:pt x="8898" y="498"/>
                    <a:pt x="10509" y="339"/>
                  </a:cubicBezTo>
                  <a:cubicBezTo>
                    <a:pt x="12113" y="172"/>
                    <a:pt x="23059" y="574"/>
                    <a:pt x="23059" y="574"/>
                  </a:cubicBezTo>
                  <a:close/>
                </a:path>
              </a:pathLst>
            </a:custGeom>
            <a:solidFill>
              <a:srgbClr val="231F20"/>
            </a:solidFill>
            <a:ln w="7575" cap="flat">
              <a:noFill/>
              <a:prstDash val="solid"/>
              <a:round/>
            </a:ln>
          </p:spPr>
          <p:txBody>
            <a:bodyPr rtlCol="0" anchor="ctr"/>
            <a:lstStyle/>
            <a:p>
              <a:endParaRPr lang="en-GB"/>
            </a:p>
          </p:txBody>
        </p:sp>
        <p:sp>
          <p:nvSpPr>
            <p:cNvPr id="877" name="Freeform: Shape 876">
              <a:extLst>
                <a:ext uri="{FF2B5EF4-FFF2-40B4-BE49-F238E27FC236}">
                  <a16:creationId xmlns:a16="http://schemas.microsoft.com/office/drawing/2014/main" id="{C00C8AE4-A485-43AB-8AD1-5DF93E10EB47}"/>
                </a:ext>
              </a:extLst>
            </p:cNvPr>
            <p:cNvSpPr/>
            <p:nvPr/>
          </p:nvSpPr>
          <p:spPr>
            <a:xfrm>
              <a:off x="6948803" y="4000824"/>
              <a:ext cx="26198" cy="23819"/>
            </a:xfrm>
            <a:custGeom>
              <a:avLst/>
              <a:gdLst>
                <a:gd name="connsiteX0" fmla="*/ 21299 w 26198"/>
                <a:gd name="connsiteY0" fmla="*/ 683 h 23819"/>
                <a:gd name="connsiteX1" fmla="*/ 23397 w 26198"/>
                <a:gd name="connsiteY1" fmla="*/ 280 h 23819"/>
                <a:gd name="connsiteX2" fmla="*/ 23717 w 26198"/>
                <a:gd name="connsiteY2" fmla="*/ 3009 h 23819"/>
                <a:gd name="connsiteX3" fmla="*/ 25085 w 26198"/>
                <a:gd name="connsiteY3" fmla="*/ 7273 h 23819"/>
                <a:gd name="connsiteX4" fmla="*/ 26210 w 26198"/>
                <a:gd name="connsiteY4" fmla="*/ 12184 h 23819"/>
                <a:gd name="connsiteX5" fmla="*/ 24522 w 26198"/>
                <a:gd name="connsiteY5" fmla="*/ 13628 h 23819"/>
                <a:gd name="connsiteX6" fmla="*/ 5777 w 26198"/>
                <a:gd name="connsiteY6" fmla="*/ 23852 h 23819"/>
                <a:gd name="connsiteX7" fmla="*/ 2638 w 26198"/>
                <a:gd name="connsiteY7" fmla="*/ 22316 h 23819"/>
                <a:gd name="connsiteX8" fmla="*/ 1597 w 26198"/>
                <a:gd name="connsiteY8" fmla="*/ 17330 h 23819"/>
                <a:gd name="connsiteX9" fmla="*/ 61 w 26198"/>
                <a:gd name="connsiteY9" fmla="*/ 7919 h 23819"/>
                <a:gd name="connsiteX10" fmla="*/ 2478 w 26198"/>
                <a:gd name="connsiteY10" fmla="*/ 5669 h 23819"/>
                <a:gd name="connsiteX11" fmla="*/ 6583 w 26198"/>
                <a:gd name="connsiteY11" fmla="*/ 4218 h 23819"/>
                <a:gd name="connsiteX12" fmla="*/ 21299 w 26198"/>
                <a:gd name="connsiteY12" fmla="*/ 683 h 23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8" h="23819">
                  <a:moveTo>
                    <a:pt x="21299" y="683"/>
                  </a:moveTo>
                  <a:cubicBezTo>
                    <a:pt x="21299" y="683"/>
                    <a:pt x="22508" y="280"/>
                    <a:pt x="23397" y="280"/>
                  </a:cubicBezTo>
                  <a:cubicBezTo>
                    <a:pt x="24279" y="280"/>
                    <a:pt x="23557" y="2454"/>
                    <a:pt x="23717" y="3009"/>
                  </a:cubicBezTo>
                  <a:cubicBezTo>
                    <a:pt x="23876" y="3579"/>
                    <a:pt x="24918" y="6878"/>
                    <a:pt x="25085" y="7273"/>
                  </a:cubicBezTo>
                  <a:cubicBezTo>
                    <a:pt x="25244" y="7676"/>
                    <a:pt x="25883" y="10580"/>
                    <a:pt x="26210" y="12184"/>
                  </a:cubicBezTo>
                  <a:cubicBezTo>
                    <a:pt x="26529" y="13795"/>
                    <a:pt x="24522" y="13628"/>
                    <a:pt x="24522" y="13628"/>
                  </a:cubicBezTo>
                  <a:cubicBezTo>
                    <a:pt x="24522" y="13628"/>
                    <a:pt x="7944" y="22803"/>
                    <a:pt x="5777" y="23852"/>
                  </a:cubicBezTo>
                  <a:cubicBezTo>
                    <a:pt x="3603" y="24893"/>
                    <a:pt x="2638" y="22316"/>
                    <a:pt x="2638" y="22316"/>
                  </a:cubicBezTo>
                  <a:lnTo>
                    <a:pt x="1597" y="17330"/>
                  </a:lnTo>
                  <a:cubicBezTo>
                    <a:pt x="1597" y="17330"/>
                    <a:pt x="228" y="10337"/>
                    <a:pt x="61" y="7919"/>
                  </a:cubicBezTo>
                  <a:cubicBezTo>
                    <a:pt x="-98" y="5510"/>
                    <a:pt x="1027" y="6156"/>
                    <a:pt x="2478" y="5669"/>
                  </a:cubicBezTo>
                  <a:cubicBezTo>
                    <a:pt x="3930" y="5183"/>
                    <a:pt x="4166" y="5510"/>
                    <a:pt x="6583" y="4218"/>
                  </a:cubicBezTo>
                  <a:cubicBezTo>
                    <a:pt x="8993" y="2933"/>
                    <a:pt x="21299" y="683"/>
                    <a:pt x="21299" y="683"/>
                  </a:cubicBezTo>
                  <a:close/>
                </a:path>
              </a:pathLst>
            </a:custGeom>
            <a:solidFill>
              <a:srgbClr val="231F20"/>
            </a:solidFill>
            <a:ln w="7575" cap="flat">
              <a:noFill/>
              <a:prstDash val="solid"/>
              <a:round/>
            </a:ln>
          </p:spPr>
          <p:txBody>
            <a:bodyPr rtlCol="0" anchor="ctr"/>
            <a:lstStyle/>
            <a:p>
              <a:endParaRPr lang="en-GB"/>
            </a:p>
          </p:txBody>
        </p:sp>
        <p:sp>
          <p:nvSpPr>
            <p:cNvPr id="878" name="Freeform: Shape 877">
              <a:extLst>
                <a:ext uri="{FF2B5EF4-FFF2-40B4-BE49-F238E27FC236}">
                  <a16:creationId xmlns:a16="http://schemas.microsoft.com/office/drawing/2014/main" id="{832C9F30-0F3B-4EE1-8208-88BCBD7C980F}"/>
                </a:ext>
              </a:extLst>
            </p:cNvPr>
            <p:cNvSpPr/>
            <p:nvPr/>
          </p:nvSpPr>
          <p:spPr>
            <a:xfrm>
              <a:off x="6969839" y="4106440"/>
              <a:ext cx="67862" cy="28983"/>
            </a:xfrm>
            <a:custGeom>
              <a:avLst/>
              <a:gdLst>
                <a:gd name="connsiteX0" fmla="*/ 17179 w 67862"/>
                <a:gd name="connsiteY0" fmla="*/ 4511 h 28983"/>
                <a:gd name="connsiteX1" fmla="*/ 16776 w 67862"/>
                <a:gd name="connsiteY1" fmla="*/ 4595 h 28983"/>
                <a:gd name="connsiteX2" fmla="*/ 18228 w 67862"/>
                <a:gd name="connsiteY2" fmla="*/ 3302 h 28983"/>
                <a:gd name="connsiteX3" fmla="*/ 20319 w 67862"/>
                <a:gd name="connsiteY3" fmla="*/ 2983 h 28983"/>
                <a:gd name="connsiteX4" fmla="*/ 23139 w 67862"/>
                <a:gd name="connsiteY4" fmla="*/ 5233 h 28983"/>
                <a:gd name="connsiteX5" fmla="*/ 27563 w 67862"/>
                <a:gd name="connsiteY5" fmla="*/ 7004 h 28983"/>
                <a:gd name="connsiteX6" fmla="*/ 33674 w 67862"/>
                <a:gd name="connsiteY6" fmla="*/ 7164 h 28983"/>
                <a:gd name="connsiteX7" fmla="*/ 39466 w 67862"/>
                <a:gd name="connsiteY7" fmla="*/ 5796 h 28983"/>
                <a:gd name="connsiteX8" fmla="*/ 42841 w 67862"/>
                <a:gd name="connsiteY8" fmla="*/ 2740 h 28983"/>
                <a:gd name="connsiteX9" fmla="*/ 45015 w 67862"/>
                <a:gd name="connsiteY9" fmla="*/ 649 h 28983"/>
                <a:gd name="connsiteX10" fmla="*/ 48231 w 67862"/>
                <a:gd name="connsiteY10" fmla="*/ 649 h 28983"/>
                <a:gd name="connsiteX11" fmla="*/ 64080 w 67862"/>
                <a:gd name="connsiteY11" fmla="*/ 5879 h 28983"/>
                <a:gd name="connsiteX12" fmla="*/ 67462 w 67862"/>
                <a:gd name="connsiteY12" fmla="*/ 7004 h 28983"/>
                <a:gd name="connsiteX13" fmla="*/ 67698 w 67862"/>
                <a:gd name="connsiteY13" fmla="*/ 8608 h 28983"/>
                <a:gd name="connsiteX14" fmla="*/ 66170 w 67862"/>
                <a:gd name="connsiteY14" fmla="*/ 12477 h 28983"/>
                <a:gd name="connsiteX15" fmla="*/ 54753 w 67862"/>
                <a:gd name="connsiteY15" fmla="*/ 22610 h 28983"/>
                <a:gd name="connsiteX16" fmla="*/ 37695 w 67862"/>
                <a:gd name="connsiteY16" fmla="*/ 28965 h 28983"/>
                <a:gd name="connsiteX17" fmla="*/ 19353 w 67862"/>
                <a:gd name="connsiteY17" fmla="*/ 28881 h 28983"/>
                <a:gd name="connsiteX18" fmla="*/ 4470 w 67862"/>
                <a:gd name="connsiteY18" fmla="*/ 20436 h 28983"/>
                <a:gd name="connsiteX19" fmla="*/ 373 w 67862"/>
                <a:gd name="connsiteY19" fmla="*/ 15693 h 28983"/>
                <a:gd name="connsiteX20" fmla="*/ 1011 w 67862"/>
                <a:gd name="connsiteY20" fmla="*/ 13921 h 28983"/>
                <a:gd name="connsiteX21" fmla="*/ 17179 w 67862"/>
                <a:gd name="connsiteY21" fmla="*/ 4511 h 28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7862" h="28983">
                  <a:moveTo>
                    <a:pt x="17179" y="4511"/>
                  </a:moveTo>
                  <a:cubicBezTo>
                    <a:pt x="17666" y="4427"/>
                    <a:pt x="16776" y="4595"/>
                    <a:pt x="16776" y="4595"/>
                  </a:cubicBezTo>
                  <a:cubicBezTo>
                    <a:pt x="16776" y="4595"/>
                    <a:pt x="17422" y="3705"/>
                    <a:pt x="18228" y="3302"/>
                  </a:cubicBezTo>
                  <a:cubicBezTo>
                    <a:pt x="19034" y="2900"/>
                    <a:pt x="19596" y="2900"/>
                    <a:pt x="20319" y="2983"/>
                  </a:cubicBezTo>
                  <a:cubicBezTo>
                    <a:pt x="21041" y="3059"/>
                    <a:pt x="21930" y="4184"/>
                    <a:pt x="23139" y="5233"/>
                  </a:cubicBezTo>
                  <a:cubicBezTo>
                    <a:pt x="24340" y="6282"/>
                    <a:pt x="25632" y="6525"/>
                    <a:pt x="27563" y="7004"/>
                  </a:cubicBezTo>
                  <a:cubicBezTo>
                    <a:pt x="29493" y="7491"/>
                    <a:pt x="30938" y="7247"/>
                    <a:pt x="33674" y="7164"/>
                  </a:cubicBezTo>
                  <a:cubicBezTo>
                    <a:pt x="36411" y="7080"/>
                    <a:pt x="37049" y="6442"/>
                    <a:pt x="39466" y="5796"/>
                  </a:cubicBezTo>
                  <a:cubicBezTo>
                    <a:pt x="41876" y="5150"/>
                    <a:pt x="42036" y="3949"/>
                    <a:pt x="42841" y="2740"/>
                  </a:cubicBezTo>
                  <a:cubicBezTo>
                    <a:pt x="43647" y="1531"/>
                    <a:pt x="43244" y="1372"/>
                    <a:pt x="45015" y="649"/>
                  </a:cubicBezTo>
                  <a:cubicBezTo>
                    <a:pt x="46787" y="-80"/>
                    <a:pt x="48231" y="649"/>
                    <a:pt x="48231" y="649"/>
                  </a:cubicBezTo>
                  <a:cubicBezTo>
                    <a:pt x="48231" y="649"/>
                    <a:pt x="62308" y="5476"/>
                    <a:pt x="64080" y="5879"/>
                  </a:cubicBezTo>
                  <a:cubicBezTo>
                    <a:pt x="65851" y="6282"/>
                    <a:pt x="66580" y="6601"/>
                    <a:pt x="67462" y="7004"/>
                  </a:cubicBezTo>
                  <a:cubicBezTo>
                    <a:pt x="68344" y="7407"/>
                    <a:pt x="67698" y="8608"/>
                    <a:pt x="67698" y="8608"/>
                  </a:cubicBezTo>
                  <a:cubicBezTo>
                    <a:pt x="67698" y="8608"/>
                    <a:pt x="66900" y="10782"/>
                    <a:pt x="66170" y="12477"/>
                  </a:cubicBezTo>
                  <a:cubicBezTo>
                    <a:pt x="65448" y="14165"/>
                    <a:pt x="58044" y="19554"/>
                    <a:pt x="54753" y="22610"/>
                  </a:cubicBezTo>
                  <a:cubicBezTo>
                    <a:pt x="51454" y="25666"/>
                    <a:pt x="41640" y="28318"/>
                    <a:pt x="37695" y="28965"/>
                  </a:cubicBezTo>
                  <a:cubicBezTo>
                    <a:pt x="33758" y="29611"/>
                    <a:pt x="23374" y="29208"/>
                    <a:pt x="19353" y="28881"/>
                  </a:cubicBezTo>
                  <a:cubicBezTo>
                    <a:pt x="15332" y="28562"/>
                    <a:pt x="5359" y="21082"/>
                    <a:pt x="4470" y="20436"/>
                  </a:cubicBezTo>
                  <a:cubicBezTo>
                    <a:pt x="3588" y="19797"/>
                    <a:pt x="1338" y="16574"/>
                    <a:pt x="373" y="15693"/>
                  </a:cubicBezTo>
                  <a:cubicBezTo>
                    <a:pt x="-593" y="14803"/>
                    <a:pt x="1011" y="13921"/>
                    <a:pt x="1011" y="13921"/>
                  </a:cubicBezTo>
                  <a:lnTo>
                    <a:pt x="17179" y="4511"/>
                  </a:lnTo>
                  <a:close/>
                </a:path>
              </a:pathLst>
            </a:custGeom>
            <a:solidFill>
              <a:srgbClr val="231F20"/>
            </a:solidFill>
            <a:ln w="7575" cap="flat">
              <a:noFill/>
              <a:prstDash val="solid"/>
              <a:round/>
            </a:ln>
          </p:spPr>
          <p:txBody>
            <a:bodyPr rtlCol="0" anchor="ctr"/>
            <a:lstStyle/>
            <a:p>
              <a:endParaRPr lang="en-GB"/>
            </a:p>
          </p:txBody>
        </p:sp>
        <p:sp>
          <p:nvSpPr>
            <p:cNvPr id="879" name="Freeform: Shape 878">
              <a:extLst>
                <a:ext uri="{FF2B5EF4-FFF2-40B4-BE49-F238E27FC236}">
                  <a16:creationId xmlns:a16="http://schemas.microsoft.com/office/drawing/2014/main" id="{4256A979-FFF2-47CD-BD81-042D571E65A8}"/>
                </a:ext>
              </a:extLst>
            </p:cNvPr>
            <p:cNvSpPr/>
            <p:nvPr/>
          </p:nvSpPr>
          <p:spPr>
            <a:xfrm>
              <a:off x="6957590" y="4060913"/>
              <a:ext cx="24537" cy="18247"/>
            </a:xfrm>
            <a:custGeom>
              <a:avLst/>
              <a:gdLst>
                <a:gd name="connsiteX0" fmla="*/ 21766 w 24537"/>
                <a:gd name="connsiteY0" fmla="*/ 623 h 18247"/>
                <a:gd name="connsiteX1" fmla="*/ 22899 w 24537"/>
                <a:gd name="connsiteY1" fmla="*/ 304 h 18247"/>
                <a:gd name="connsiteX2" fmla="*/ 23538 w 24537"/>
                <a:gd name="connsiteY2" fmla="*/ 1672 h 18247"/>
                <a:gd name="connsiteX3" fmla="*/ 24587 w 24537"/>
                <a:gd name="connsiteY3" fmla="*/ 13660 h 18247"/>
                <a:gd name="connsiteX4" fmla="*/ 22975 w 24537"/>
                <a:gd name="connsiteY4" fmla="*/ 15020 h 18247"/>
                <a:gd name="connsiteX5" fmla="*/ 3272 w 24537"/>
                <a:gd name="connsiteY5" fmla="*/ 18479 h 18247"/>
                <a:gd name="connsiteX6" fmla="*/ 1418 w 24537"/>
                <a:gd name="connsiteY6" fmla="*/ 17437 h 18247"/>
                <a:gd name="connsiteX7" fmla="*/ 49 w 24537"/>
                <a:gd name="connsiteY7" fmla="*/ 4082 h 18247"/>
                <a:gd name="connsiteX8" fmla="*/ 1661 w 24537"/>
                <a:gd name="connsiteY8" fmla="*/ 2881 h 18247"/>
                <a:gd name="connsiteX9" fmla="*/ 21766 w 24537"/>
                <a:gd name="connsiteY9" fmla="*/ 623 h 18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37" h="18247">
                  <a:moveTo>
                    <a:pt x="21766" y="623"/>
                  </a:moveTo>
                  <a:cubicBezTo>
                    <a:pt x="21766" y="623"/>
                    <a:pt x="22093" y="304"/>
                    <a:pt x="22899" y="304"/>
                  </a:cubicBezTo>
                  <a:cubicBezTo>
                    <a:pt x="23705" y="304"/>
                    <a:pt x="23538" y="1672"/>
                    <a:pt x="23538" y="1672"/>
                  </a:cubicBezTo>
                  <a:cubicBezTo>
                    <a:pt x="23538" y="1672"/>
                    <a:pt x="24587" y="12451"/>
                    <a:pt x="24587" y="13660"/>
                  </a:cubicBezTo>
                  <a:cubicBezTo>
                    <a:pt x="24587" y="14861"/>
                    <a:pt x="22975" y="15020"/>
                    <a:pt x="22975" y="15020"/>
                  </a:cubicBezTo>
                  <a:cubicBezTo>
                    <a:pt x="22975" y="15020"/>
                    <a:pt x="4876" y="18084"/>
                    <a:pt x="3272" y="18479"/>
                  </a:cubicBezTo>
                  <a:cubicBezTo>
                    <a:pt x="1661" y="18889"/>
                    <a:pt x="1418" y="17437"/>
                    <a:pt x="1418" y="17437"/>
                  </a:cubicBezTo>
                  <a:cubicBezTo>
                    <a:pt x="1418" y="17437"/>
                    <a:pt x="49" y="5374"/>
                    <a:pt x="49" y="4082"/>
                  </a:cubicBezTo>
                  <a:cubicBezTo>
                    <a:pt x="49" y="2797"/>
                    <a:pt x="1661" y="2881"/>
                    <a:pt x="1661" y="2881"/>
                  </a:cubicBezTo>
                  <a:lnTo>
                    <a:pt x="21766" y="623"/>
                  </a:lnTo>
                  <a:close/>
                </a:path>
              </a:pathLst>
            </a:custGeom>
            <a:solidFill>
              <a:srgbClr val="231F20"/>
            </a:solidFill>
            <a:ln w="7575" cap="flat">
              <a:noFill/>
              <a:prstDash val="solid"/>
              <a:round/>
            </a:ln>
          </p:spPr>
          <p:txBody>
            <a:bodyPr rtlCol="0" anchor="ctr"/>
            <a:lstStyle/>
            <a:p>
              <a:endParaRPr lang="en-GB"/>
            </a:p>
          </p:txBody>
        </p:sp>
        <p:sp>
          <p:nvSpPr>
            <p:cNvPr id="880" name="Freeform: Shape 879">
              <a:extLst>
                <a:ext uri="{FF2B5EF4-FFF2-40B4-BE49-F238E27FC236}">
                  <a16:creationId xmlns:a16="http://schemas.microsoft.com/office/drawing/2014/main" id="{0613A018-7020-4B93-A183-33326E369B1F}"/>
                </a:ext>
              </a:extLst>
            </p:cNvPr>
            <p:cNvSpPr/>
            <p:nvPr/>
          </p:nvSpPr>
          <p:spPr>
            <a:xfrm>
              <a:off x="6959341" y="4081412"/>
              <a:ext cx="24881" cy="14531"/>
            </a:xfrm>
            <a:custGeom>
              <a:avLst/>
              <a:gdLst>
                <a:gd name="connsiteX0" fmla="*/ 21066 w 24881"/>
                <a:gd name="connsiteY0" fmla="*/ 1134 h 14531"/>
                <a:gd name="connsiteX1" fmla="*/ 22996 w 24881"/>
                <a:gd name="connsiteY1" fmla="*/ 328 h 14531"/>
                <a:gd name="connsiteX2" fmla="*/ 24448 w 24881"/>
                <a:gd name="connsiteY2" fmla="*/ 1856 h 14531"/>
                <a:gd name="connsiteX3" fmla="*/ 24844 w 24881"/>
                <a:gd name="connsiteY3" fmla="*/ 5718 h 14531"/>
                <a:gd name="connsiteX4" fmla="*/ 24608 w 24881"/>
                <a:gd name="connsiteY4" fmla="*/ 9495 h 14531"/>
                <a:gd name="connsiteX5" fmla="*/ 19378 w 24881"/>
                <a:gd name="connsiteY5" fmla="*/ 11107 h 14531"/>
                <a:gd name="connsiteX6" fmla="*/ 6266 w 24881"/>
                <a:gd name="connsiteY6" fmla="*/ 14642 h 14531"/>
                <a:gd name="connsiteX7" fmla="*/ 2480 w 24881"/>
                <a:gd name="connsiteY7" fmla="*/ 14482 h 14531"/>
                <a:gd name="connsiteX8" fmla="*/ 1120 w 24881"/>
                <a:gd name="connsiteY8" fmla="*/ 12232 h 14531"/>
                <a:gd name="connsiteX9" fmla="*/ 71 w 24881"/>
                <a:gd name="connsiteY9" fmla="*/ 6523 h 14531"/>
                <a:gd name="connsiteX10" fmla="*/ 1120 w 24881"/>
                <a:gd name="connsiteY10" fmla="*/ 5071 h 14531"/>
                <a:gd name="connsiteX11" fmla="*/ 4092 w 24881"/>
                <a:gd name="connsiteY11" fmla="*/ 4669 h 14531"/>
                <a:gd name="connsiteX12" fmla="*/ 21066 w 24881"/>
                <a:gd name="connsiteY12" fmla="*/ 1134 h 1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81" h="14531">
                  <a:moveTo>
                    <a:pt x="21066" y="1134"/>
                  </a:moveTo>
                  <a:cubicBezTo>
                    <a:pt x="21066" y="1134"/>
                    <a:pt x="22031" y="488"/>
                    <a:pt x="22996" y="328"/>
                  </a:cubicBezTo>
                  <a:cubicBezTo>
                    <a:pt x="23962" y="169"/>
                    <a:pt x="24205" y="1210"/>
                    <a:pt x="24448" y="1856"/>
                  </a:cubicBezTo>
                  <a:cubicBezTo>
                    <a:pt x="24684" y="2495"/>
                    <a:pt x="24608" y="3946"/>
                    <a:pt x="24844" y="5718"/>
                  </a:cubicBezTo>
                  <a:cubicBezTo>
                    <a:pt x="25087" y="7481"/>
                    <a:pt x="24768" y="8690"/>
                    <a:pt x="24608" y="9495"/>
                  </a:cubicBezTo>
                  <a:cubicBezTo>
                    <a:pt x="24448" y="10301"/>
                    <a:pt x="21795" y="10544"/>
                    <a:pt x="19378" y="11107"/>
                  </a:cubicBezTo>
                  <a:cubicBezTo>
                    <a:pt x="16961" y="11669"/>
                    <a:pt x="7794" y="14322"/>
                    <a:pt x="6266" y="14642"/>
                  </a:cubicBezTo>
                  <a:cubicBezTo>
                    <a:pt x="4738" y="14968"/>
                    <a:pt x="3051" y="14885"/>
                    <a:pt x="2480" y="14482"/>
                  </a:cubicBezTo>
                  <a:cubicBezTo>
                    <a:pt x="1918" y="14079"/>
                    <a:pt x="1363" y="13197"/>
                    <a:pt x="1120" y="12232"/>
                  </a:cubicBezTo>
                  <a:cubicBezTo>
                    <a:pt x="877" y="11267"/>
                    <a:pt x="230" y="8127"/>
                    <a:pt x="71" y="6523"/>
                  </a:cubicBezTo>
                  <a:cubicBezTo>
                    <a:pt x="-89" y="4912"/>
                    <a:pt x="717" y="5315"/>
                    <a:pt x="1120" y="5071"/>
                  </a:cubicBezTo>
                  <a:cubicBezTo>
                    <a:pt x="1523" y="4828"/>
                    <a:pt x="2807" y="4752"/>
                    <a:pt x="4092" y="4669"/>
                  </a:cubicBezTo>
                  <a:cubicBezTo>
                    <a:pt x="5377" y="4593"/>
                    <a:pt x="21066" y="1134"/>
                    <a:pt x="21066" y="1134"/>
                  </a:cubicBezTo>
                  <a:close/>
                </a:path>
              </a:pathLst>
            </a:custGeom>
            <a:solidFill>
              <a:srgbClr val="231F20"/>
            </a:solidFill>
            <a:ln w="7575" cap="flat">
              <a:noFill/>
              <a:prstDash val="solid"/>
              <a:round/>
            </a:ln>
          </p:spPr>
          <p:txBody>
            <a:bodyPr rtlCol="0" anchor="ctr"/>
            <a:lstStyle/>
            <a:p>
              <a:endParaRPr lang="en-GB"/>
            </a:p>
          </p:txBody>
        </p:sp>
        <p:sp>
          <p:nvSpPr>
            <p:cNvPr id="881" name="Freeform: Shape 880">
              <a:extLst>
                <a:ext uri="{FF2B5EF4-FFF2-40B4-BE49-F238E27FC236}">
                  <a16:creationId xmlns:a16="http://schemas.microsoft.com/office/drawing/2014/main" id="{9C5FEF9B-C348-4103-B27F-B70F8D8375C9}"/>
                </a:ext>
              </a:extLst>
            </p:cNvPr>
            <p:cNvSpPr/>
            <p:nvPr/>
          </p:nvSpPr>
          <p:spPr>
            <a:xfrm>
              <a:off x="6962480" y="4097756"/>
              <a:ext cx="23981" cy="17452"/>
            </a:xfrm>
            <a:custGeom>
              <a:avLst/>
              <a:gdLst>
                <a:gd name="connsiteX0" fmla="*/ 21151 w 23981"/>
                <a:gd name="connsiteY0" fmla="*/ 319 h 17452"/>
                <a:gd name="connsiteX1" fmla="*/ 22998 w 23981"/>
                <a:gd name="connsiteY1" fmla="*/ 722 h 17452"/>
                <a:gd name="connsiteX2" fmla="*/ 23804 w 23981"/>
                <a:gd name="connsiteY2" fmla="*/ 3861 h 17452"/>
                <a:gd name="connsiteX3" fmla="*/ 23720 w 23981"/>
                <a:gd name="connsiteY3" fmla="*/ 6507 h 17452"/>
                <a:gd name="connsiteX4" fmla="*/ 20505 w 23981"/>
                <a:gd name="connsiteY4" fmla="*/ 8118 h 17452"/>
                <a:gd name="connsiteX5" fmla="*/ 11733 w 23981"/>
                <a:gd name="connsiteY5" fmla="*/ 13431 h 17452"/>
                <a:gd name="connsiteX6" fmla="*/ 5143 w 23981"/>
                <a:gd name="connsiteY6" fmla="*/ 17612 h 17452"/>
                <a:gd name="connsiteX7" fmla="*/ 3372 w 23981"/>
                <a:gd name="connsiteY7" fmla="*/ 16244 h 17452"/>
                <a:gd name="connsiteX8" fmla="*/ 149 w 23981"/>
                <a:gd name="connsiteY8" fmla="*/ 8437 h 17452"/>
                <a:gd name="connsiteX9" fmla="*/ 1114 w 23981"/>
                <a:gd name="connsiteY9" fmla="*/ 6111 h 17452"/>
                <a:gd name="connsiteX10" fmla="*/ 21151 w 23981"/>
                <a:gd name="connsiteY10" fmla="*/ 319 h 17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81" h="17452">
                  <a:moveTo>
                    <a:pt x="21151" y="319"/>
                  </a:moveTo>
                  <a:cubicBezTo>
                    <a:pt x="21151" y="319"/>
                    <a:pt x="22033" y="319"/>
                    <a:pt x="22998" y="722"/>
                  </a:cubicBezTo>
                  <a:cubicBezTo>
                    <a:pt x="23964" y="1125"/>
                    <a:pt x="23318" y="2007"/>
                    <a:pt x="23804" y="3861"/>
                  </a:cubicBezTo>
                  <a:cubicBezTo>
                    <a:pt x="24283" y="5709"/>
                    <a:pt x="23888" y="5944"/>
                    <a:pt x="23720" y="6507"/>
                  </a:cubicBezTo>
                  <a:cubicBezTo>
                    <a:pt x="23561" y="7077"/>
                    <a:pt x="21957" y="7959"/>
                    <a:pt x="20505" y="8118"/>
                  </a:cubicBezTo>
                  <a:cubicBezTo>
                    <a:pt x="19053" y="8278"/>
                    <a:pt x="14226" y="11660"/>
                    <a:pt x="11733" y="13431"/>
                  </a:cubicBezTo>
                  <a:cubicBezTo>
                    <a:pt x="9240" y="15203"/>
                    <a:pt x="5865" y="17126"/>
                    <a:pt x="5143" y="17612"/>
                  </a:cubicBezTo>
                  <a:cubicBezTo>
                    <a:pt x="4413" y="18091"/>
                    <a:pt x="4656" y="17453"/>
                    <a:pt x="3372" y="16244"/>
                  </a:cubicBezTo>
                  <a:cubicBezTo>
                    <a:pt x="2079" y="15043"/>
                    <a:pt x="635" y="9973"/>
                    <a:pt x="149" y="8437"/>
                  </a:cubicBezTo>
                  <a:cubicBezTo>
                    <a:pt x="-330" y="6910"/>
                    <a:pt x="1114" y="6111"/>
                    <a:pt x="1114" y="6111"/>
                  </a:cubicBezTo>
                  <a:lnTo>
                    <a:pt x="21151" y="319"/>
                  </a:lnTo>
                  <a:close/>
                </a:path>
              </a:pathLst>
            </a:custGeom>
            <a:solidFill>
              <a:srgbClr val="231F20"/>
            </a:solidFill>
            <a:ln w="7575" cap="flat">
              <a:noFill/>
              <a:prstDash val="solid"/>
              <a:round/>
            </a:ln>
          </p:spPr>
          <p:txBody>
            <a:bodyPr rtlCol="0" anchor="ctr"/>
            <a:lstStyle/>
            <a:p>
              <a:endParaRPr lang="en-GB"/>
            </a:p>
          </p:txBody>
        </p:sp>
        <p:sp>
          <p:nvSpPr>
            <p:cNvPr id="882" name="Freeform: Shape 881">
              <a:extLst>
                <a:ext uri="{FF2B5EF4-FFF2-40B4-BE49-F238E27FC236}">
                  <a16:creationId xmlns:a16="http://schemas.microsoft.com/office/drawing/2014/main" id="{2A79011F-6EBE-4405-984D-2D81F7075E8C}"/>
                </a:ext>
              </a:extLst>
            </p:cNvPr>
            <p:cNvSpPr/>
            <p:nvPr/>
          </p:nvSpPr>
          <p:spPr>
            <a:xfrm>
              <a:off x="7016690" y="4093117"/>
              <a:ext cx="23614" cy="12750"/>
            </a:xfrm>
            <a:custGeom>
              <a:avLst/>
              <a:gdLst>
                <a:gd name="connsiteX0" fmla="*/ 22788 w 23614"/>
                <a:gd name="connsiteY0" fmla="*/ 616 h 12750"/>
                <a:gd name="connsiteX1" fmla="*/ 23510 w 23614"/>
                <a:gd name="connsiteY1" fmla="*/ 2463 h 12750"/>
                <a:gd name="connsiteX2" fmla="*/ 23677 w 23614"/>
                <a:gd name="connsiteY2" fmla="*/ 6727 h 12750"/>
                <a:gd name="connsiteX3" fmla="*/ 23510 w 23614"/>
                <a:gd name="connsiteY3" fmla="*/ 11470 h 12750"/>
                <a:gd name="connsiteX4" fmla="*/ 23031 w 23614"/>
                <a:gd name="connsiteY4" fmla="*/ 12998 h 12750"/>
                <a:gd name="connsiteX5" fmla="*/ 1063 w 23614"/>
                <a:gd name="connsiteY5" fmla="*/ 7449 h 12750"/>
                <a:gd name="connsiteX6" fmla="*/ 182 w 23614"/>
                <a:gd name="connsiteY6" fmla="*/ 5845 h 12750"/>
                <a:gd name="connsiteX7" fmla="*/ 425 w 23614"/>
                <a:gd name="connsiteY7" fmla="*/ 1817 h 12750"/>
                <a:gd name="connsiteX8" fmla="*/ 1307 w 23614"/>
                <a:gd name="connsiteY8" fmla="*/ 448 h 12750"/>
                <a:gd name="connsiteX9" fmla="*/ 2599 w 23614"/>
                <a:gd name="connsiteY9" fmla="*/ 692 h 12750"/>
                <a:gd name="connsiteX10" fmla="*/ 22788 w 23614"/>
                <a:gd name="connsiteY10" fmla="*/ 616 h 1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 h="12750">
                  <a:moveTo>
                    <a:pt x="22788" y="616"/>
                  </a:moveTo>
                  <a:cubicBezTo>
                    <a:pt x="23191" y="775"/>
                    <a:pt x="23267" y="1817"/>
                    <a:pt x="23510" y="2463"/>
                  </a:cubicBezTo>
                  <a:cubicBezTo>
                    <a:pt x="23753" y="3109"/>
                    <a:pt x="23677" y="5116"/>
                    <a:pt x="23677" y="6727"/>
                  </a:cubicBezTo>
                  <a:cubicBezTo>
                    <a:pt x="23677" y="8339"/>
                    <a:pt x="23510" y="9380"/>
                    <a:pt x="23510" y="11470"/>
                  </a:cubicBezTo>
                  <a:cubicBezTo>
                    <a:pt x="23510" y="13561"/>
                    <a:pt x="23031" y="12998"/>
                    <a:pt x="23031" y="12998"/>
                  </a:cubicBezTo>
                  <a:cubicBezTo>
                    <a:pt x="23031" y="12998"/>
                    <a:pt x="2515" y="7693"/>
                    <a:pt x="1063" y="7449"/>
                  </a:cubicBezTo>
                  <a:cubicBezTo>
                    <a:pt x="-381" y="7206"/>
                    <a:pt x="182" y="6324"/>
                    <a:pt x="182" y="5845"/>
                  </a:cubicBezTo>
                  <a:cubicBezTo>
                    <a:pt x="182" y="5359"/>
                    <a:pt x="265" y="2706"/>
                    <a:pt x="425" y="1817"/>
                  </a:cubicBezTo>
                  <a:cubicBezTo>
                    <a:pt x="584" y="935"/>
                    <a:pt x="744" y="851"/>
                    <a:pt x="1307" y="448"/>
                  </a:cubicBezTo>
                  <a:cubicBezTo>
                    <a:pt x="1869" y="46"/>
                    <a:pt x="2599" y="692"/>
                    <a:pt x="2599" y="692"/>
                  </a:cubicBezTo>
                  <a:lnTo>
                    <a:pt x="22788" y="616"/>
                  </a:lnTo>
                  <a:close/>
                </a:path>
              </a:pathLst>
            </a:custGeom>
            <a:solidFill>
              <a:srgbClr val="231F20"/>
            </a:solidFill>
            <a:ln w="7575" cap="flat">
              <a:noFill/>
              <a:prstDash val="solid"/>
              <a:round/>
            </a:ln>
          </p:spPr>
          <p:txBody>
            <a:bodyPr rtlCol="0" anchor="ctr"/>
            <a:lstStyle/>
            <a:p>
              <a:endParaRPr lang="en-GB"/>
            </a:p>
          </p:txBody>
        </p:sp>
        <p:sp>
          <p:nvSpPr>
            <p:cNvPr id="883" name="Freeform: Shape 882">
              <a:extLst>
                <a:ext uri="{FF2B5EF4-FFF2-40B4-BE49-F238E27FC236}">
                  <a16:creationId xmlns:a16="http://schemas.microsoft.com/office/drawing/2014/main" id="{E74DC354-67B4-478F-8606-923E16983C77}"/>
                </a:ext>
              </a:extLst>
            </p:cNvPr>
            <p:cNvSpPr/>
            <p:nvPr/>
          </p:nvSpPr>
          <p:spPr>
            <a:xfrm>
              <a:off x="7015406" y="4075712"/>
              <a:ext cx="24684" cy="11039"/>
            </a:xfrm>
            <a:custGeom>
              <a:avLst/>
              <a:gdLst>
                <a:gd name="connsiteX0" fmla="*/ 20856 w 24684"/>
                <a:gd name="connsiteY0" fmla="*/ 309 h 11039"/>
                <a:gd name="connsiteX1" fmla="*/ 23106 w 24684"/>
                <a:gd name="connsiteY1" fmla="*/ 1198 h 11039"/>
                <a:gd name="connsiteX2" fmla="*/ 23828 w 24684"/>
                <a:gd name="connsiteY2" fmla="*/ 3767 h 11039"/>
                <a:gd name="connsiteX3" fmla="*/ 24634 w 24684"/>
                <a:gd name="connsiteY3" fmla="*/ 8678 h 11039"/>
                <a:gd name="connsiteX4" fmla="*/ 23669 w 24684"/>
                <a:gd name="connsiteY4" fmla="*/ 10844 h 11039"/>
                <a:gd name="connsiteX5" fmla="*/ 18036 w 24684"/>
                <a:gd name="connsiteY5" fmla="*/ 10844 h 11039"/>
                <a:gd name="connsiteX6" fmla="*/ 11278 w 24684"/>
                <a:gd name="connsiteY6" fmla="*/ 11011 h 11039"/>
                <a:gd name="connsiteX7" fmla="*/ 5403 w 24684"/>
                <a:gd name="connsiteY7" fmla="*/ 11331 h 11039"/>
                <a:gd name="connsiteX8" fmla="*/ 1305 w 24684"/>
                <a:gd name="connsiteY8" fmla="*/ 10525 h 11039"/>
                <a:gd name="connsiteX9" fmla="*/ 180 w 24684"/>
                <a:gd name="connsiteY9" fmla="*/ 7629 h 11039"/>
                <a:gd name="connsiteX10" fmla="*/ 97 w 24684"/>
                <a:gd name="connsiteY10" fmla="*/ 3608 h 11039"/>
                <a:gd name="connsiteX11" fmla="*/ 1701 w 24684"/>
                <a:gd name="connsiteY11" fmla="*/ 2323 h 11039"/>
                <a:gd name="connsiteX12" fmla="*/ 5813 w 24684"/>
                <a:gd name="connsiteY12" fmla="*/ 1996 h 11039"/>
                <a:gd name="connsiteX13" fmla="*/ 11362 w 24684"/>
                <a:gd name="connsiteY13" fmla="*/ 871 h 11039"/>
                <a:gd name="connsiteX14" fmla="*/ 20856 w 24684"/>
                <a:gd name="connsiteY14" fmla="*/ 309 h 1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684" h="11039">
                  <a:moveTo>
                    <a:pt x="20856" y="309"/>
                  </a:moveTo>
                  <a:cubicBezTo>
                    <a:pt x="20856" y="309"/>
                    <a:pt x="22460" y="635"/>
                    <a:pt x="23106" y="1198"/>
                  </a:cubicBezTo>
                  <a:cubicBezTo>
                    <a:pt x="23745" y="1761"/>
                    <a:pt x="23509" y="2642"/>
                    <a:pt x="23828" y="3767"/>
                  </a:cubicBezTo>
                  <a:cubicBezTo>
                    <a:pt x="24148" y="4900"/>
                    <a:pt x="24072" y="6185"/>
                    <a:pt x="24634" y="8678"/>
                  </a:cubicBezTo>
                  <a:cubicBezTo>
                    <a:pt x="25197" y="11171"/>
                    <a:pt x="23669" y="10844"/>
                    <a:pt x="23669" y="10844"/>
                  </a:cubicBezTo>
                  <a:lnTo>
                    <a:pt x="18036" y="10844"/>
                  </a:lnTo>
                  <a:cubicBezTo>
                    <a:pt x="17230" y="10844"/>
                    <a:pt x="14175" y="10844"/>
                    <a:pt x="11278" y="11011"/>
                  </a:cubicBezTo>
                  <a:cubicBezTo>
                    <a:pt x="8382" y="11171"/>
                    <a:pt x="8063" y="11171"/>
                    <a:pt x="5403" y="11331"/>
                  </a:cubicBezTo>
                  <a:cubicBezTo>
                    <a:pt x="2750" y="11490"/>
                    <a:pt x="1305" y="10525"/>
                    <a:pt x="1305" y="10525"/>
                  </a:cubicBezTo>
                  <a:cubicBezTo>
                    <a:pt x="1305" y="10525"/>
                    <a:pt x="180" y="9157"/>
                    <a:pt x="180" y="7629"/>
                  </a:cubicBezTo>
                  <a:cubicBezTo>
                    <a:pt x="180" y="6101"/>
                    <a:pt x="13" y="4733"/>
                    <a:pt x="97" y="3608"/>
                  </a:cubicBezTo>
                  <a:cubicBezTo>
                    <a:pt x="180" y="2483"/>
                    <a:pt x="1701" y="2323"/>
                    <a:pt x="1701" y="2323"/>
                  </a:cubicBezTo>
                  <a:cubicBezTo>
                    <a:pt x="1701" y="2323"/>
                    <a:pt x="4437" y="2080"/>
                    <a:pt x="5813" y="1996"/>
                  </a:cubicBezTo>
                  <a:cubicBezTo>
                    <a:pt x="7174" y="1920"/>
                    <a:pt x="8306" y="1358"/>
                    <a:pt x="11362" y="871"/>
                  </a:cubicBezTo>
                  <a:cubicBezTo>
                    <a:pt x="14418" y="392"/>
                    <a:pt x="20856" y="309"/>
                    <a:pt x="20856" y="309"/>
                  </a:cubicBezTo>
                  <a:close/>
                </a:path>
              </a:pathLst>
            </a:custGeom>
            <a:solidFill>
              <a:srgbClr val="231F20"/>
            </a:solidFill>
            <a:ln w="7575" cap="flat">
              <a:noFill/>
              <a:prstDash val="solid"/>
              <a:round/>
            </a:ln>
          </p:spPr>
          <p:txBody>
            <a:bodyPr rtlCol="0" anchor="ctr"/>
            <a:lstStyle/>
            <a:p>
              <a:endParaRPr lang="en-GB"/>
            </a:p>
          </p:txBody>
        </p:sp>
        <p:sp>
          <p:nvSpPr>
            <p:cNvPr id="884" name="Freeform: Shape 883">
              <a:extLst>
                <a:ext uri="{FF2B5EF4-FFF2-40B4-BE49-F238E27FC236}">
                  <a16:creationId xmlns:a16="http://schemas.microsoft.com/office/drawing/2014/main" id="{F10D9808-6E75-40BA-A7DF-381F254327D4}"/>
                </a:ext>
              </a:extLst>
            </p:cNvPr>
            <p:cNvSpPr/>
            <p:nvPr/>
          </p:nvSpPr>
          <p:spPr>
            <a:xfrm>
              <a:off x="7013011" y="4053030"/>
              <a:ext cx="24059" cy="16890"/>
            </a:xfrm>
            <a:custGeom>
              <a:avLst/>
              <a:gdLst>
                <a:gd name="connsiteX0" fmla="*/ 19380 w 24059"/>
                <a:gd name="connsiteY0" fmla="*/ 300 h 16890"/>
                <a:gd name="connsiteX1" fmla="*/ 19783 w 24059"/>
                <a:gd name="connsiteY1" fmla="*/ 2710 h 16890"/>
                <a:gd name="connsiteX2" fmla="*/ 20992 w 24059"/>
                <a:gd name="connsiteY2" fmla="*/ 5203 h 16890"/>
                <a:gd name="connsiteX3" fmla="*/ 22117 w 24059"/>
                <a:gd name="connsiteY3" fmla="*/ 8267 h 16890"/>
                <a:gd name="connsiteX4" fmla="*/ 23569 w 24059"/>
                <a:gd name="connsiteY4" fmla="*/ 13010 h 16890"/>
                <a:gd name="connsiteX5" fmla="*/ 23888 w 24059"/>
                <a:gd name="connsiteY5" fmla="*/ 16066 h 16890"/>
                <a:gd name="connsiteX6" fmla="*/ 1525 w 24059"/>
                <a:gd name="connsiteY6" fmla="*/ 17191 h 16890"/>
                <a:gd name="connsiteX7" fmla="*/ 719 w 24059"/>
                <a:gd name="connsiteY7" fmla="*/ 11155 h 16890"/>
                <a:gd name="connsiteX8" fmla="*/ 81 w 24059"/>
                <a:gd name="connsiteY8" fmla="*/ 5849 h 16890"/>
                <a:gd name="connsiteX9" fmla="*/ 1525 w 24059"/>
                <a:gd name="connsiteY9" fmla="*/ 3197 h 16890"/>
                <a:gd name="connsiteX10" fmla="*/ 4094 w 24059"/>
                <a:gd name="connsiteY10" fmla="*/ 2391 h 16890"/>
                <a:gd name="connsiteX11" fmla="*/ 7560 w 24059"/>
                <a:gd name="connsiteY11" fmla="*/ 1585 h 16890"/>
                <a:gd name="connsiteX12" fmla="*/ 10213 w 24059"/>
                <a:gd name="connsiteY12" fmla="*/ 1745 h 16890"/>
                <a:gd name="connsiteX13" fmla="*/ 18179 w 24059"/>
                <a:gd name="connsiteY13" fmla="*/ 376 h 16890"/>
                <a:gd name="connsiteX14" fmla="*/ 19380 w 24059"/>
                <a:gd name="connsiteY14" fmla="*/ 300 h 1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59" h="16890">
                  <a:moveTo>
                    <a:pt x="19380" y="300"/>
                  </a:moveTo>
                  <a:cubicBezTo>
                    <a:pt x="19380" y="300"/>
                    <a:pt x="19624" y="2148"/>
                    <a:pt x="19783" y="2710"/>
                  </a:cubicBezTo>
                  <a:cubicBezTo>
                    <a:pt x="19943" y="3273"/>
                    <a:pt x="20429" y="4481"/>
                    <a:pt x="20992" y="5203"/>
                  </a:cubicBezTo>
                  <a:cubicBezTo>
                    <a:pt x="21554" y="5925"/>
                    <a:pt x="21874" y="6891"/>
                    <a:pt x="22117" y="8267"/>
                  </a:cubicBezTo>
                  <a:cubicBezTo>
                    <a:pt x="22360" y="9627"/>
                    <a:pt x="22520" y="11079"/>
                    <a:pt x="23569" y="13010"/>
                  </a:cubicBezTo>
                  <a:cubicBezTo>
                    <a:pt x="24610" y="14941"/>
                    <a:pt x="23888" y="16066"/>
                    <a:pt x="23888" y="16066"/>
                  </a:cubicBezTo>
                  <a:lnTo>
                    <a:pt x="1525" y="17191"/>
                  </a:lnTo>
                  <a:cubicBezTo>
                    <a:pt x="1525" y="17191"/>
                    <a:pt x="719" y="13245"/>
                    <a:pt x="719" y="11155"/>
                  </a:cubicBezTo>
                  <a:cubicBezTo>
                    <a:pt x="719" y="9065"/>
                    <a:pt x="157" y="8099"/>
                    <a:pt x="81" y="5849"/>
                  </a:cubicBezTo>
                  <a:cubicBezTo>
                    <a:pt x="-3" y="3592"/>
                    <a:pt x="559" y="3197"/>
                    <a:pt x="1525" y="3197"/>
                  </a:cubicBezTo>
                  <a:cubicBezTo>
                    <a:pt x="2490" y="3197"/>
                    <a:pt x="3053" y="2794"/>
                    <a:pt x="4094" y="2391"/>
                  </a:cubicBezTo>
                  <a:cubicBezTo>
                    <a:pt x="5143" y="1988"/>
                    <a:pt x="6108" y="2071"/>
                    <a:pt x="7560" y="1585"/>
                  </a:cubicBezTo>
                  <a:cubicBezTo>
                    <a:pt x="9005" y="1106"/>
                    <a:pt x="8526" y="1745"/>
                    <a:pt x="10213" y="1745"/>
                  </a:cubicBezTo>
                  <a:cubicBezTo>
                    <a:pt x="11901" y="1745"/>
                    <a:pt x="18179" y="376"/>
                    <a:pt x="18179" y="376"/>
                  </a:cubicBezTo>
                  <a:lnTo>
                    <a:pt x="19380" y="300"/>
                  </a:lnTo>
                  <a:close/>
                </a:path>
              </a:pathLst>
            </a:custGeom>
            <a:solidFill>
              <a:srgbClr val="231F20"/>
            </a:solidFill>
            <a:ln w="7575" cap="flat">
              <a:noFill/>
              <a:prstDash val="solid"/>
              <a:round/>
            </a:ln>
          </p:spPr>
          <p:txBody>
            <a:bodyPr rtlCol="0" anchor="ctr"/>
            <a:lstStyle/>
            <a:p>
              <a:endParaRPr lang="en-GB"/>
            </a:p>
          </p:txBody>
        </p:sp>
        <p:sp>
          <p:nvSpPr>
            <p:cNvPr id="885" name="Freeform: Shape 884">
              <a:extLst>
                <a:ext uri="{FF2B5EF4-FFF2-40B4-BE49-F238E27FC236}">
                  <a16:creationId xmlns:a16="http://schemas.microsoft.com/office/drawing/2014/main" id="{2A0E89E6-500F-47F8-A8E6-9115F6B48D73}"/>
                </a:ext>
              </a:extLst>
            </p:cNvPr>
            <p:cNvSpPr/>
            <p:nvPr/>
          </p:nvSpPr>
          <p:spPr>
            <a:xfrm>
              <a:off x="7001557" y="4063885"/>
              <a:ext cx="7737" cy="12637"/>
            </a:xfrm>
            <a:custGeom>
              <a:avLst/>
              <a:gdLst>
                <a:gd name="connsiteX0" fmla="*/ 5408 w 7737"/>
                <a:gd name="connsiteY0" fmla="*/ 304 h 12637"/>
                <a:gd name="connsiteX1" fmla="*/ 6860 w 7737"/>
                <a:gd name="connsiteY1" fmla="*/ 1353 h 12637"/>
                <a:gd name="connsiteX2" fmla="*/ 7741 w 7737"/>
                <a:gd name="connsiteY2" fmla="*/ 4888 h 12637"/>
                <a:gd name="connsiteX3" fmla="*/ 7339 w 7737"/>
                <a:gd name="connsiteY3" fmla="*/ 8430 h 12637"/>
                <a:gd name="connsiteX4" fmla="*/ 6616 w 7737"/>
                <a:gd name="connsiteY4" fmla="*/ 9882 h 12637"/>
                <a:gd name="connsiteX5" fmla="*/ 4610 w 7737"/>
                <a:gd name="connsiteY5" fmla="*/ 11569 h 12637"/>
                <a:gd name="connsiteX6" fmla="*/ 1227 w 7737"/>
                <a:gd name="connsiteY6" fmla="*/ 12938 h 12637"/>
                <a:gd name="connsiteX7" fmla="*/ 908 w 7737"/>
                <a:gd name="connsiteY7" fmla="*/ 11889 h 12637"/>
                <a:gd name="connsiteX8" fmla="*/ 102 w 7737"/>
                <a:gd name="connsiteY8" fmla="*/ 6986 h 12637"/>
                <a:gd name="connsiteX9" fmla="*/ 338 w 7737"/>
                <a:gd name="connsiteY9" fmla="*/ 4888 h 12637"/>
                <a:gd name="connsiteX10" fmla="*/ 4769 w 7737"/>
                <a:gd name="connsiteY10" fmla="*/ 388 h 12637"/>
                <a:gd name="connsiteX11" fmla="*/ 5408 w 7737"/>
                <a:gd name="connsiteY11" fmla="*/ 304 h 1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37" h="12637">
                  <a:moveTo>
                    <a:pt x="5408" y="304"/>
                  </a:moveTo>
                  <a:cubicBezTo>
                    <a:pt x="5408" y="304"/>
                    <a:pt x="6214" y="631"/>
                    <a:pt x="6860" y="1353"/>
                  </a:cubicBezTo>
                  <a:cubicBezTo>
                    <a:pt x="7498" y="2075"/>
                    <a:pt x="7498" y="3687"/>
                    <a:pt x="7741" y="4888"/>
                  </a:cubicBezTo>
                  <a:cubicBezTo>
                    <a:pt x="7985" y="6096"/>
                    <a:pt x="7422" y="8111"/>
                    <a:pt x="7339" y="8430"/>
                  </a:cubicBezTo>
                  <a:cubicBezTo>
                    <a:pt x="7263" y="8757"/>
                    <a:pt x="6776" y="9555"/>
                    <a:pt x="6616" y="9882"/>
                  </a:cubicBezTo>
                  <a:cubicBezTo>
                    <a:pt x="6457" y="10201"/>
                    <a:pt x="5013" y="11007"/>
                    <a:pt x="4610" y="11569"/>
                  </a:cubicBezTo>
                  <a:cubicBezTo>
                    <a:pt x="4207" y="12132"/>
                    <a:pt x="2109" y="12854"/>
                    <a:pt x="1227" y="12938"/>
                  </a:cubicBezTo>
                  <a:cubicBezTo>
                    <a:pt x="338" y="13014"/>
                    <a:pt x="908" y="11889"/>
                    <a:pt x="908" y="11889"/>
                  </a:cubicBezTo>
                  <a:cubicBezTo>
                    <a:pt x="908" y="11889"/>
                    <a:pt x="262" y="8833"/>
                    <a:pt x="102" y="6986"/>
                  </a:cubicBezTo>
                  <a:cubicBezTo>
                    <a:pt x="-57" y="5131"/>
                    <a:pt x="338" y="4888"/>
                    <a:pt x="338" y="4888"/>
                  </a:cubicBezTo>
                  <a:lnTo>
                    <a:pt x="4769" y="388"/>
                  </a:lnTo>
                  <a:lnTo>
                    <a:pt x="5408" y="304"/>
                  </a:lnTo>
                  <a:close/>
                </a:path>
              </a:pathLst>
            </a:custGeom>
            <a:solidFill>
              <a:srgbClr val="231F20"/>
            </a:solidFill>
            <a:ln w="7575" cap="flat">
              <a:noFill/>
              <a:prstDash val="solid"/>
              <a:round/>
            </a:ln>
          </p:spPr>
          <p:txBody>
            <a:bodyPr rtlCol="0" anchor="ctr"/>
            <a:lstStyle/>
            <a:p>
              <a:endParaRPr lang="en-GB"/>
            </a:p>
          </p:txBody>
        </p:sp>
        <p:sp>
          <p:nvSpPr>
            <p:cNvPr id="886" name="Freeform: Shape 885">
              <a:extLst>
                <a:ext uri="{FF2B5EF4-FFF2-40B4-BE49-F238E27FC236}">
                  <a16:creationId xmlns:a16="http://schemas.microsoft.com/office/drawing/2014/main" id="{721EBD6B-B543-490D-932A-711E65E0B852}"/>
                </a:ext>
              </a:extLst>
            </p:cNvPr>
            <p:cNvSpPr/>
            <p:nvPr/>
          </p:nvSpPr>
          <p:spPr>
            <a:xfrm>
              <a:off x="7004009" y="4081415"/>
              <a:ext cx="7014" cy="9105"/>
            </a:xfrm>
            <a:custGeom>
              <a:avLst/>
              <a:gdLst>
                <a:gd name="connsiteX0" fmla="*/ 3922 w 7014"/>
                <a:gd name="connsiteY0" fmla="*/ 324 h 9105"/>
                <a:gd name="connsiteX1" fmla="*/ 5617 w 7014"/>
                <a:gd name="connsiteY1" fmla="*/ 484 h 9105"/>
                <a:gd name="connsiteX2" fmla="*/ 6985 w 7014"/>
                <a:gd name="connsiteY2" fmla="*/ 3304 h 9105"/>
                <a:gd name="connsiteX3" fmla="*/ 6339 w 7014"/>
                <a:gd name="connsiteY3" fmla="*/ 6276 h 9105"/>
                <a:gd name="connsiteX4" fmla="*/ 3846 w 7014"/>
                <a:gd name="connsiteY4" fmla="*/ 8207 h 9105"/>
                <a:gd name="connsiteX5" fmla="*/ 707 w 7014"/>
                <a:gd name="connsiteY5" fmla="*/ 9416 h 9105"/>
                <a:gd name="connsiteX6" fmla="*/ 68 w 7014"/>
                <a:gd name="connsiteY6" fmla="*/ 6200 h 9105"/>
                <a:gd name="connsiteX7" fmla="*/ 547 w 7014"/>
                <a:gd name="connsiteY7" fmla="*/ 4102 h 9105"/>
                <a:gd name="connsiteX8" fmla="*/ 3922 w 7014"/>
                <a:gd name="connsiteY8" fmla="*/ 324 h 9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4" h="9105">
                  <a:moveTo>
                    <a:pt x="3922" y="324"/>
                  </a:moveTo>
                  <a:cubicBezTo>
                    <a:pt x="3922" y="324"/>
                    <a:pt x="5131" y="241"/>
                    <a:pt x="5617" y="484"/>
                  </a:cubicBezTo>
                  <a:cubicBezTo>
                    <a:pt x="6096" y="727"/>
                    <a:pt x="6658" y="1928"/>
                    <a:pt x="6985" y="3304"/>
                  </a:cubicBezTo>
                  <a:cubicBezTo>
                    <a:pt x="7304" y="4665"/>
                    <a:pt x="6742" y="5471"/>
                    <a:pt x="6339" y="6276"/>
                  </a:cubicBezTo>
                  <a:cubicBezTo>
                    <a:pt x="5936" y="7082"/>
                    <a:pt x="4492" y="7561"/>
                    <a:pt x="3846" y="8207"/>
                  </a:cubicBezTo>
                  <a:cubicBezTo>
                    <a:pt x="3200" y="8853"/>
                    <a:pt x="1429" y="9416"/>
                    <a:pt x="707" y="9416"/>
                  </a:cubicBezTo>
                  <a:cubicBezTo>
                    <a:pt x="-16" y="9416"/>
                    <a:pt x="68" y="8123"/>
                    <a:pt x="68" y="6200"/>
                  </a:cubicBezTo>
                  <a:cubicBezTo>
                    <a:pt x="68" y="4270"/>
                    <a:pt x="547" y="4102"/>
                    <a:pt x="547" y="4102"/>
                  </a:cubicBezTo>
                  <a:lnTo>
                    <a:pt x="3922" y="324"/>
                  </a:lnTo>
                  <a:close/>
                </a:path>
              </a:pathLst>
            </a:custGeom>
            <a:solidFill>
              <a:srgbClr val="231F20"/>
            </a:solidFill>
            <a:ln w="7575" cap="flat">
              <a:noFill/>
              <a:prstDash val="solid"/>
              <a:round/>
            </a:ln>
          </p:spPr>
          <p:txBody>
            <a:bodyPr rtlCol="0" anchor="ctr"/>
            <a:lstStyle/>
            <a:p>
              <a:endParaRPr lang="en-GB"/>
            </a:p>
          </p:txBody>
        </p:sp>
        <p:sp>
          <p:nvSpPr>
            <p:cNvPr id="887" name="Freeform: Shape 886">
              <a:extLst>
                <a:ext uri="{FF2B5EF4-FFF2-40B4-BE49-F238E27FC236}">
                  <a16:creationId xmlns:a16="http://schemas.microsoft.com/office/drawing/2014/main" id="{B93831B6-8F4F-4536-A224-BEC3696D7867}"/>
                </a:ext>
              </a:extLst>
            </p:cNvPr>
            <p:cNvSpPr/>
            <p:nvPr/>
          </p:nvSpPr>
          <p:spPr>
            <a:xfrm>
              <a:off x="7006020" y="4096312"/>
              <a:ext cx="5631" cy="9973"/>
            </a:xfrm>
            <a:custGeom>
              <a:avLst/>
              <a:gdLst>
                <a:gd name="connsiteX0" fmla="*/ 4328 w 5631"/>
                <a:gd name="connsiteY0" fmla="*/ 317 h 9973"/>
                <a:gd name="connsiteX1" fmla="*/ 5377 w 5631"/>
                <a:gd name="connsiteY1" fmla="*/ 1199 h 9973"/>
                <a:gd name="connsiteX2" fmla="*/ 5697 w 5631"/>
                <a:gd name="connsiteY2" fmla="*/ 2810 h 9973"/>
                <a:gd name="connsiteX3" fmla="*/ 5058 w 5631"/>
                <a:gd name="connsiteY3" fmla="*/ 5144 h 9973"/>
                <a:gd name="connsiteX4" fmla="*/ 3690 w 5631"/>
                <a:gd name="connsiteY4" fmla="*/ 7713 h 9973"/>
                <a:gd name="connsiteX5" fmla="*/ 2481 w 5631"/>
                <a:gd name="connsiteY5" fmla="*/ 9325 h 9973"/>
                <a:gd name="connsiteX6" fmla="*/ 1113 w 5631"/>
                <a:gd name="connsiteY6" fmla="*/ 10290 h 9973"/>
                <a:gd name="connsiteX7" fmla="*/ 231 w 5631"/>
                <a:gd name="connsiteY7" fmla="*/ 9157 h 9973"/>
                <a:gd name="connsiteX8" fmla="*/ 231 w 5631"/>
                <a:gd name="connsiteY8" fmla="*/ 4817 h 9973"/>
                <a:gd name="connsiteX9" fmla="*/ 1516 w 5631"/>
                <a:gd name="connsiteY9" fmla="*/ 2240 h 9973"/>
                <a:gd name="connsiteX10" fmla="*/ 3850 w 5631"/>
                <a:gd name="connsiteY10" fmla="*/ 477 h 9973"/>
                <a:gd name="connsiteX11" fmla="*/ 4328 w 5631"/>
                <a:gd name="connsiteY11" fmla="*/ 317 h 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31" h="9973">
                  <a:moveTo>
                    <a:pt x="4328" y="317"/>
                  </a:moveTo>
                  <a:cubicBezTo>
                    <a:pt x="4328" y="317"/>
                    <a:pt x="5058" y="720"/>
                    <a:pt x="5377" y="1199"/>
                  </a:cubicBezTo>
                  <a:cubicBezTo>
                    <a:pt x="5697" y="1685"/>
                    <a:pt x="5697" y="2324"/>
                    <a:pt x="5697" y="2810"/>
                  </a:cubicBezTo>
                  <a:cubicBezTo>
                    <a:pt x="5697" y="3289"/>
                    <a:pt x="5218" y="4338"/>
                    <a:pt x="5058" y="5144"/>
                  </a:cubicBezTo>
                  <a:cubicBezTo>
                    <a:pt x="4899" y="5942"/>
                    <a:pt x="4009" y="7067"/>
                    <a:pt x="3690" y="7713"/>
                  </a:cubicBezTo>
                  <a:cubicBezTo>
                    <a:pt x="3363" y="8359"/>
                    <a:pt x="2801" y="8838"/>
                    <a:pt x="2481" y="9325"/>
                  </a:cubicBezTo>
                  <a:cubicBezTo>
                    <a:pt x="2162" y="9804"/>
                    <a:pt x="1835" y="10290"/>
                    <a:pt x="1113" y="10290"/>
                  </a:cubicBezTo>
                  <a:cubicBezTo>
                    <a:pt x="391" y="10290"/>
                    <a:pt x="551" y="9963"/>
                    <a:pt x="231" y="9157"/>
                  </a:cubicBezTo>
                  <a:cubicBezTo>
                    <a:pt x="-96" y="8359"/>
                    <a:pt x="148" y="6588"/>
                    <a:pt x="231" y="4817"/>
                  </a:cubicBezTo>
                  <a:cubicBezTo>
                    <a:pt x="307" y="3046"/>
                    <a:pt x="710" y="2970"/>
                    <a:pt x="1516" y="2240"/>
                  </a:cubicBezTo>
                  <a:cubicBezTo>
                    <a:pt x="2322" y="1518"/>
                    <a:pt x="3850" y="477"/>
                    <a:pt x="3850" y="477"/>
                  </a:cubicBezTo>
                  <a:lnTo>
                    <a:pt x="4328" y="317"/>
                  </a:lnTo>
                  <a:close/>
                </a:path>
              </a:pathLst>
            </a:custGeom>
            <a:solidFill>
              <a:srgbClr val="231F20"/>
            </a:solidFill>
            <a:ln w="7575" cap="flat">
              <a:noFill/>
              <a:prstDash val="solid"/>
              <a:round/>
            </a:ln>
          </p:spPr>
          <p:txBody>
            <a:bodyPr rtlCol="0" anchor="ctr"/>
            <a:lstStyle/>
            <a:p>
              <a:endParaRPr lang="en-GB"/>
            </a:p>
          </p:txBody>
        </p:sp>
        <p:sp>
          <p:nvSpPr>
            <p:cNvPr id="888" name="Freeform: Shape 887">
              <a:extLst>
                <a:ext uri="{FF2B5EF4-FFF2-40B4-BE49-F238E27FC236}">
                  <a16:creationId xmlns:a16="http://schemas.microsoft.com/office/drawing/2014/main" id="{E971CC29-8222-479A-BAC7-98CAF3D9D29C}"/>
                </a:ext>
              </a:extLst>
            </p:cNvPr>
            <p:cNvSpPr/>
            <p:nvPr/>
          </p:nvSpPr>
          <p:spPr>
            <a:xfrm>
              <a:off x="6987640" y="4066621"/>
              <a:ext cx="7555" cy="10862"/>
            </a:xfrm>
            <a:custGeom>
              <a:avLst/>
              <a:gdLst>
                <a:gd name="connsiteX0" fmla="*/ 7256 w 7555"/>
                <a:gd name="connsiteY0" fmla="*/ 3444 h 10862"/>
                <a:gd name="connsiteX1" fmla="*/ 7256 w 7555"/>
                <a:gd name="connsiteY1" fmla="*/ 5299 h 10862"/>
                <a:gd name="connsiteX2" fmla="*/ 7583 w 7555"/>
                <a:gd name="connsiteY2" fmla="*/ 7625 h 10862"/>
                <a:gd name="connsiteX3" fmla="*/ 7499 w 7555"/>
                <a:gd name="connsiteY3" fmla="*/ 10042 h 10862"/>
                <a:gd name="connsiteX4" fmla="*/ 6617 w 7555"/>
                <a:gd name="connsiteY4" fmla="*/ 11084 h 10862"/>
                <a:gd name="connsiteX5" fmla="*/ 5165 w 7555"/>
                <a:gd name="connsiteY5" fmla="*/ 11167 h 10862"/>
                <a:gd name="connsiteX6" fmla="*/ 901 w 7555"/>
                <a:gd name="connsiteY6" fmla="*/ 8993 h 10862"/>
                <a:gd name="connsiteX7" fmla="*/ 582 w 7555"/>
                <a:gd name="connsiteY7" fmla="*/ 7868 h 10862"/>
                <a:gd name="connsiteX8" fmla="*/ 339 w 7555"/>
                <a:gd name="connsiteY8" fmla="*/ 4888 h 10862"/>
                <a:gd name="connsiteX9" fmla="*/ 95 w 7555"/>
                <a:gd name="connsiteY9" fmla="*/ 1430 h 10862"/>
                <a:gd name="connsiteX10" fmla="*/ 582 w 7555"/>
                <a:gd name="connsiteY10" fmla="*/ 305 h 10862"/>
                <a:gd name="connsiteX11" fmla="*/ 2748 w 7555"/>
                <a:gd name="connsiteY11" fmla="*/ 1673 h 10862"/>
                <a:gd name="connsiteX12" fmla="*/ 5165 w 7555"/>
                <a:gd name="connsiteY12" fmla="*/ 2395 h 10862"/>
                <a:gd name="connsiteX13" fmla="*/ 7256 w 7555"/>
                <a:gd name="connsiteY13" fmla="*/ 3444 h 1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5" h="10862">
                  <a:moveTo>
                    <a:pt x="7256" y="3444"/>
                  </a:moveTo>
                  <a:lnTo>
                    <a:pt x="7256" y="5299"/>
                  </a:lnTo>
                  <a:cubicBezTo>
                    <a:pt x="7256" y="5618"/>
                    <a:pt x="7499" y="6660"/>
                    <a:pt x="7583" y="7625"/>
                  </a:cubicBezTo>
                  <a:cubicBezTo>
                    <a:pt x="7659" y="8590"/>
                    <a:pt x="7583" y="9396"/>
                    <a:pt x="7499" y="10042"/>
                  </a:cubicBezTo>
                  <a:cubicBezTo>
                    <a:pt x="7415" y="10688"/>
                    <a:pt x="6617" y="11084"/>
                    <a:pt x="6617" y="11084"/>
                  </a:cubicBezTo>
                  <a:lnTo>
                    <a:pt x="5165" y="11167"/>
                  </a:lnTo>
                  <a:cubicBezTo>
                    <a:pt x="5165" y="11167"/>
                    <a:pt x="2589" y="9883"/>
                    <a:pt x="901" y="8993"/>
                  </a:cubicBezTo>
                  <a:cubicBezTo>
                    <a:pt x="-786" y="8111"/>
                    <a:pt x="582" y="8514"/>
                    <a:pt x="582" y="7868"/>
                  </a:cubicBezTo>
                  <a:cubicBezTo>
                    <a:pt x="582" y="7222"/>
                    <a:pt x="498" y="5937"/>
                    <a:pt x="339" y="4888"/>
                  </a:cubicBezTo>
                  <a:cubicBezTo>
                    <a:pt x="179" y="3847"/>
                    <a:pt x="95" y="2479"/>
                    <a:pt x="95" y="1430"/>
                  </a:cubicBezTo>
                  <a:cubicBezTo>
                    <a:pt x="95" y="388"/>
                    <a:pt x="339" y="305"/>
                    <a:pt x="582" y="305"/>
                  </a:cubicBezTo>
                  <a:cubicBezTo>
                    <a:pt x="817" y="305"/>
                    <a:pt x="2269" y="1035"/>
                    <a:pt x="2748" y="1673"/>
                  </a:cubicBezTo>
                  <a:cubicBezTo>
                    <a:pt x="3235" y="2319"/>
                    <a:pt x="4360" y="2395"/>
                    <a:pt x="5165" y="2395"/>
                  </a:cubicBezTo>
                  <a:cubicBezTo>
                    <a:pt x="5971" y="2395"/>
                    <a:pt x="7256" y="3444"/>
                    <a:pt x="7256" y="3444"/>
                  </a:cubicBezTo>
                  <a:close/>
                </a:path>
              </a:pathLst>
            </a:custGeom>
            <a:solidFill>
              <a:srgbClr val="231F20"/>
            </a:solidFill>
            <a:ln w="7575" cap="flat">
              <a:noFill/>
              <a:prstDash val="solid"/>
              <a:round/>
            </a:ln>
          </p:spPr>
          <p:txBody>
            <a:bodyPr rtlCol="0" anchor="ctr"/>
            <a:lstStyle/>
            <a:p>
              <a:endParaRPr lang="en-GB"/>
            </a:p>
          </p:txBody>
        </p:sp>
        <p:sp>
          <p:nvSpPr>
            <p:cNvPr id="889" name="Freeform: Shape 888">
              <a:extLst>
                <a:ext uri="{FF2B5EF4-FFF2-40B4-BE49-F238E27FC236}">
                  <a16:creationId xmlns:a16="http://schemas.microsoft.com/office/drawing/2014/main" id="{C3F4B990-3858-4151-921D-E20755CE61C9}"/>
                </a:ext>
              </a:extLst>
            </p:cNvPr>
            <p:cNvSpPr/>
            <p:nvPr/>
          </p:nvSpPr>
          <p:spPr>
            <a:xfrm>
              <a:off x="6990239" y="4084711"/>
              <a:ext cx="6863" cy="6844"/>
            </a:xfrm>
            <a:custGeom>
              <a:avLst/>
              <a:gdLst>
                <a:gd name="connsiteX0" fmla="*/ 6269 w 6863"/>
                <a:gd name="connsiteY0" fmla="*/ 2335 h 6844"/>
                <a:gd name="connsiteX1" fmla="*/ 6832 w 6863"/>
                <a:gd name="connsiteY1" fmla="*/ 4592 h 6844"/>
                <a:gd name="connsiteX2" fmla="*/ 6429 w 6863"/>
                <a:gd name="connsiteY2" fmla="*/ 7002 h 6844"/>
                <a:gd name="connsiteX3" fmla="*/ 3289 w 6863"/>
                <a:gd name="connsiteY3" fmla="*/ 6523 h 6844"/>
                <a:gd name="connsiteX4" fmla="*/ 560 w 6863"/>
                <a:gd name="connsiteY4" fmla="*/ 5147 h 6844"/>
                <a:gd name="connsiteX5" fmla="*/ 150 w 6863"/>
                <a:gd name="connsiteY5" fmla="*/ 3863 h 6844"/>
                <a:gd name="connsiteX6" fmla="*/ 74 w 6863"/>
                <a:gd name="connsiteY6" fmla="*/ 1529 h 6844"/>
                <a:gd name="connsiteX7" fmla="*/ 1602 w 6863"/>
                <a:gd name="connsiteY7" fmla="*/ 404 h 6844"/>
                <a:gd name="connsiteX8" fmla="*/ 6269 w 6863"/>
                <a:gd name="connsiteY8" fmla="*/ 2335 h 6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3" h="6844">
                  <a:moveTo>
                    <a:pt x="6269" y="2335"/>
                  </a:moveTo>
                  <a:cubicBezTo>
                    <a:pt x="6269" y="2335"/>
                    <a:pt x="6672" y="4022"/>
                    <a:pt x="6832" y="4592"/>
                  </a:cubicBezTo>
                  <a:cubicBezTo>
                    <a:pt x="6991" y="5147"/>
                    <a:pt x="6991" y="6523"/>
                    <a:pt x="6429" y="7002"/>
                  </a:cubicBezTo>
                  <a:cubicBezTo>
                    <a:pt x="5866" y="7489"/>
                    <a:pt x="4179" y="6683"/>
                    <a:pt x="3289" y="6523"/>
                  </a:cubicBezTo>
                  <a:cubicBezTo>
                    <a:pt x="2408" y="6356"/>
                    <a:pt x="1199" y="5474"/>
                    <a:pt x="560" y="5147"/>
                  </a:cubicBezTo>
                  <a:cubicBezTo>
                    <a:pt x="-86" y="4828"/>
                    <a:pt x="150" y="3863"/>
                    <a:pt x="150" y="3863"/>
                  </a:cubicBezTo>
                  <a:cubicBezTo>
                    <a:pt x="150" y="3863"/>
                    <a:pt x="150" y="2738"/>
                    <a:pt x="74" y="1529"/>
                  </a:cubicBezTo>
                  <a:cubicBezTo>
                    <a:pt x="-10" y="328"/>
                    <a:pt x="234" y="168"/>
                    <a:pt x="1602" y="404"/>
                  </a:cubicBezTo>
                  <a:cubicBezTo>
                    <a:pt x="2970" y="647"/>
                    <a:pt x="6269" y="2335"/>
                    <a:pt x="6269" y="2335"/>
                  </a:cubicBezTo>
                  <a:close/>
                </a:path>
              </a:pathLst>
            </a:custGeom>
            <a:solidFill>
              <a:srgbClr val="231F20"/>
            </a:solidFill>
            <a:ln w="7575" cap="flat">
              <a:noFill/>
              <a:prstDash val="solid"/>
              <a:round/>
            </a:ln>
          </p:spPr>
          <p:txBody>
            <a:bodyPr rtlCol="0" anchor="ctr"/>
            <a:lstStyle/>
            <a:p>
              <a:endParaRPr lang="en-GB"/>
            </a:p>
          </p:txBody>
        </p:sp>
        <p:sp>
          <p:nvSpPr>
            <p:cNvPr id="890" name="Freeform: Shape 889">
              <a:extLst>
                <a:ext uri="{FF2B5EF4-FFF2-40B4-BE49-F238E27FC236}">
                  <a16:creationId xmlns:a16="http://schemas.microsoft.com/office/drawing/2014/main" id="{8CBA1B5A-A6C2-46EC-BBE8-88F7F9777628}"/>
                </a:ext>
              </a:extLst>
            </p:cNvPr>
            <p:cNvSpPr/>
            <p:nvPr/>
          </p:nvSpPr>
          <p:spPr>
            <a:xfrm>
              <a:off x="6992250" y="4097754"/>
              <a:ext cx="6129" cy="10114"/>
            </a:xfrm>
            <a:custGeom>
              <a:avLst/>
              <a:gdLst>
                <a:gd name="connsiteX0" fmla="*/ 5787 w 6129"/>
                <a:gd name="connsiteY0" fmla="*/ 4500 h 10114"/>
                <a:gd name="connsiteX1" fmla="*/ 6190 w 6129"/>
                <a:gd name="connsiteY1" fmla="*/ 9168 h 10114"/>
                <a:gd name="connsiteX2" fmla="*/ 4897 w 6129"/>
                <a:gd name="connsiteY2" fmla="*/ 10293 h 10114"/>
                <a:gd name="connsiteX3" fmla="*/ 2488 w 6129"/>
                <a:gd name="connsiteY3" fmla="*/ 8521 h 10114"/>
                <a:gd name="connsiteX4" fmla="*/ 960 w 6129"/>
                <a:gd name="connsiteY4" fmla="*/ 3459 h 10114"/>
                <a:gd name="connsiteX5" fmla="*/ 78 w 6129"/>
                <a:gd name="connsiteY5" fmla="*/ 722 h 10114"/>
                <a:gd name="connsiteX6" fmla="*/ 1598 w 6129"/>
                <a:gd name="connsiteY6" fmla="*/ 563 h 10114"/>
                <a:gd name="connsiteX7" fmla="*/ 4981 w 6129"/>
                <a:gd name="connsiteY7" fmla="*/ 3216 h 10114"/>
                <a:gd name="connsiteX8" fmla="*/ 5787 w 6129"/>
                <a:gd name="connsiteY8" fmla="*/ 4500 h 10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29" h="10114">
                  <a:moveTo>
                    <a:pt x="5787" y="4500"/>
                  </a:moveTo>
                  <a:cubicBezTo>
                    <a:pt x="5787" y="4500"/>
                    <a:pt x="6190" y="7556"/>
                    <a:pt x="6190" y="9168"/>
                  </a:cubicBezTo>
                  <a:cubicBezTo>
                    <a:pt x="6190" y="10779"/>
                    <a:pt x="5627" y="10452"/>
                    <a:pt x="4897" y="10293"/>
                  </a:cubicBezTo>
                  <a:cubicBezTo>
                    <a:pt x="4175" y="10133"/>
                    <a:pt x="3210" y="9244"/>
                    <a:pt x="2488" y="8521"/>
                  </a:cubicBezTo>
                  <a:cubicBezTo>
                    <a:pt x="1766" y="7799"/>
                    <a:pt x="960" y="3459"/>
                    <a:pt x="960" y="3459"/>
                  </a:cubicBezTo>
                  <a:cubicBezTo>
                    <a:pt x="960" y="3459"/>
                    <a:pt x="-89" y="1528"/>
                    <a:pt x="78" y="722"/>
                  </a:cubicBezTo>
                  <a:cubicBezTo>
                    <a:pt x="238" y="-83"/>
                    <a:pt x="1598" y="563"/>
                    <a:pt x="1598" y="563"/>
                  </a:cubicBezTo>
                  <a:lnTo>
                    <a:pt x="4981" y="3216"/>
                  </a:lnTo>
                  <a:lnTo>
                    <a:pt x="5787" y="4500"/>
                  </a:lnTo>
                  <a:close/>
                </a:path>
              </a:pathLst>
            </a:custGeom>
            <a:solidFill>
              <a:srgbClr val="231F20"/>
            </a:solidFill>
            <a:ln w="7575" cap="flat">
              <a:noFill/>
              <a:prstDash val="solid"/>
              <a:round/>
            </a:ln>
          </p:spPr>
          <p:txBody>
            <a:bodyPr rtlCol="0" anchor="ctr"/>
            <a:lstStyle/>
            <a:p>
              <a:endParaRPr lang="en-GB"/>
            </a:p>
          </p:txBody>
        </p:sp>
        <p:sp>
          <p:nvSpPr>
            <p:cNvPr id="891" name="Freeform: Shape 890">
              <a:extLst>
                <a:ext uri="{FF2B5EF4-FFF2-40B4-BE49-F238E27FC236}">
                  <a16:creationId xmlns:a16="http://schemas.microsoft.com/office/drawing/2014/main" id="{E16EF298-04D6-4190-89D4-AE22F26F05C5}"/>
                </a:ext>
              </a:extLst>
            </p:cNvPr>
            <p:cNvSpPr/>
            <p:nvPr/>
          </p:nvSpPr>
          <p:spPr>
            <a:xfrm>
              <a:off x="6962455" y="3442246"/>
              <a:ext cx="77267" cy="42025"/>
            </a:xfrm>
            <a:custGeom>
              <a:avLst/>
              <a:gdLst>
                <a:gd name="connsiteX0" fmla="*/ 76760 w 77267"/>
                <a:gd name="connsiteY0" fmla="*/ 30084 h 42025"/>
                <a:gd name="connsiteX1" fmla="*/ 56062 w 77267"/>
                <a:gd name="connsiteY1" fmla="*/ 38955 h 42025"/>
                <a:gd name="connsiteX2" fmla="*/ 54237 w 77267"/>
                <a:gd name="connsiteY2" fmla="*/ 37815 h 42025"/>
                <a:gd name="connsiteX3" fmla="*/ 49684 w 77267"/>
                <a:gd name="connsiteY3" fmla="*/ 33155 h 42025"/>
                <a:gd name="connsiteX4" fmla="*/ 38533 w 77267"/>
                <a:gd name="connsiteY4" fmla="*/ 29400 h 42025"/>
                <a:gd name="connsiteX5" fmla="*/ 26933 w 77267"/>
                <a:gd name="connsiteY5" fmla="*/ 33497 h 42025"/>
                <a:gd name="connsiteX6" fmla="*/ 20221 w 77267"/>
                <a:gd name="connsiteY6" fmla="*/ 41798 h 42025"/>
                <a:gd name="connsiteX7" fmla="*/ 17835 w 77267"/>
                <a:gd name="connsiteY7" fmla="*/ 41691 h 42025"/>
                <a:gd name="connsiteX8" fmla="*/ 85 w 77267"/>
                <a:gd name="connsiteY8" fmla="*/ 30882 h 42025"/>
                <a:gd name="connsiteX9" fmla="*/ 4289 w 77267"/>
                <a:gd name="connsiteY9" fmla="*/ 22346 h 42025"/>
                <a:gd name="connsiteX10" fmla="*/ 20221 w 77267"/>
                <a:gd name="connsiteY10" fmla="*/ 7554 h 42025"/>
                <a:gd name="connsiteX11" fmla="*/ 43200 w 77267"/>
                <a:gd name="connsiteY11" fmla="*/ 51 h 42025"/>
                <a:gd name="connsiteX12" fmla="*/ 61862 w 77267"/>
                <a:gd name="connsiteY12" fmla="*/ 8922 h 42025"/>
                <a:gd name="connsiteX13" fmla="*/ 77330 w 77267"/>
                <a:gd name="connsiteY13" fmla="*/ 28944 h 42025"/>
                <a:gd name="connsiteX14" fmla="*/ 76760 w 77267"/>
                <a:gd name="connsiteY14" fmla="*/ 30084 h 4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267" h="42025">
                  <a:moveTo>
                    <a:pt x="76760" y="30084"/>
                  </a:moveTo>
                  <a:cubicBezTo>
                    <a:pt x="76760" y="30084"/>
                    <a:pt x="57073" y="38499"/>
                    <a:pt x="56062" y="38955"/>
                  </a:cubicBezTo>
                  <a:cubicBezTo>
                    <a:pt x="55036" y="39411"/>
                    <a:pt x="54237" y="37815"/>
                    <a:pt x="54237" y="37815"/>
                  </a:cubicBezTo>
                  <a:cubicBezTo>
                    <a:pt x="54237" y="37815"/>
                    <a:pt x="53325" y="36796"/>
                    <a:pt x="49684" y="33155"/>
                  </a:cubicBezTo>
                  <a:cubicBezTo>
                    <a:pt x="46043" y="29514"/>
                    <a:pt x="42516" y="29628"/>
                    <a:pt x="38533" y="29400"/>
                  </a:cubicBezTo>
                  <a:cubicBezTo>
                    <a:pt x="34557" y="29172"/>
                    <a:pt x="30004" y="31224"/>
                    <a:pt x="26933" y="33497"/>
                  </a:cubicBezTo>
                  <a:cubicBezTo>
                    <a:pt x="23862" y="35770"/>
                    <a:pt x="20677" y="41121"/>
                    <a:pt x="20221" y="41798"/>
                  </a:cubicBezTo>
                  <a:cubicBezTo>
                    <a:pt x="19765" y="42482"/>
                    <a:pt x="17835" y="41691"/>
                    <a:pt x="17835" y="41691"/>
                  </a:cubicBezTo>
                  <a:cubicBezTo>
                    <a:pt x="17835" y="41691"/>
                    <a:pt x="313" y="31452"/>
                    <a:pt x="85" y="30882"/>
                  </a:cubicBezTo>
                  <a:cubicBezTo>
                    <a:pt x="-143" y="30312"/>
                    <a:pt x="1332" y="27241"/>
                    <a:pt x="4289" y="22346"/>
                  </a:cubicBezTo>
                  <a:cubicBezTo>
                    <a:pt x="7253" y="17458"/>
                    <a:pt x="11115" y="14038"/>
                    <a:pt x="20221" y="7554"/>
                  </a:cubicBezTo>
                  <a:cubicBezTo>
                    <a:pt x="29320" y="1070"/>
                    <a:pt x="38313" y="51"/>
                    <a:pt x="43200" y="51"/>
                  </a:cubicBezTo>
                  <a:cubicBezTo>
                    <a:pt x="48096" y="51"/>
                    <a:pt x="52421" y="2894"/>
                    <a:pt x="61862" y="8922"/>
                  </a:cubicBezTo>
                  <a:cubicBezTo>
                    <a:pt x="71302" y="14950"/>
                    <a:pt x="77330" y="28944"/>
                    <a:pt x="77330" y="28944"/>
                  </a:cubicBezTo>
                  <a:lnTo>
                    <a:pt x="76760" y="30084"/>
                  </a:lnTo>
                  <a:close/>
                </a:path>
              </a:pathLst>
            </a:custGeom>
            <a:solidFill>
              <a:srgbClr val="231F20"/>
            </a:solidFill>
            <a:ln w="7575" cap="flat">
              <a:noFill/>
              <a:prstDash val="solid"/>
              <a:round/>
            </a:ln>
          </p:spPr>
          <p:txBody>
            <a:bodyPr rtlCol="0" anchor="ctr"/>
            <a:lstStyle/>
            <a:p>
              <a:endParaRPr lang="en-GB"/>
            </a:p>
          </p:txBody>
        </p:sp>
        <p:sp>
          <p:nvSpPr>
            <p:cNvPr id="892" name="Freeform: Shape 891">
              <a:extLst>
                <a:ext uri="{FF2B5EF4-FFF2-40B4-BE49-F238E27FC236}">
                  <a16:creationId xmlns:a16="http://schemas.microsoft.com/office/drawing/2014/main" id="{AA592306-D47B-4780-9DFB-A38FAC90C317}"/>
                </a:ext>
              </a:extLst>
            </p:cNvPr>
            <p:cNvSpPr/>
            <p:nvPr/>
          </p:nvSpPr>
          <p:spPr>
            <a:xfrm>
              <a:off x="7020957" y="3480526"/>
              <a:ext cx="25552" cy="19796"/>
            </a:xfrm>
            <a:custGeom>
              <a:avLst/>
              <a:gdLst>
                <a:gd name="connsiteX0" fmla="*/ 18196 w 25552"/>
                <a:gd name="connsiteY0" fmla="*/ 474 h 19796"/>
                <a:gd name="connsiteX1" fmla="*/ 21335 w 25552"/>
                <a:gd name="connsiteY1" fmla="*/ 71 h 19796"/>
                <a:gd name="connsiteX2" fmla="*/ 22460 w 25552"/>
                <a:gd name="connsiteY2" fmla="*/ 1682 h 19796"/>
                <a:gd name="connsiteX3" fmla="*/ 25197 w 25552"/>
                <a:gd name="connsiteY3" fmla="*/ 11739 h 19796"/>
                <a:gd name="connsiteX4" fmla="*/ 25600 w 25552"/>
                <a:gd name="connsiteY4" fmla="*/ 14954 h 19796"/>
                <a:gd name="connsiteX5" fmla="*/ 23266 w 25552"/>
                <a:gd name="connsiteY5" fmla="*/ 15441 h 19796"/>
                <a:gd name="connsiteX6" fmla="*/ 19572 w 25552"/>
                <a:gd name="connsiteY6" fmla="*/ 16079 h 19796"/>
                <a:gd name="connsiteX7" fmla="*/ 17801 w 25552"/>
                <a:gd name="connsiteY7" fmla="*/ 16885 h 19796"/>
                <a:gd name="connsiteX8" fmla="*/ 11682 w 25552"/>
                <a:gd name="connsiteY8" fmla="*/ 17934 h 19796"/>
                <a:gd name="connsiteX9" fmla="*/ 4848 w 25552"/>
                <a:gd name="connsiteY9" fmla="*/ 19781 h 19796"/>
                <a:gd name="connsiteX10" fmla="*/ 2590 w 25552"/>
                <a:gd name="connsiteY10" fmla="*/ 17691 h 19796"/>
                <a:gd name="connsiteX11" fmla="*/ 1625 w 25552"/>
                <a:gd name="connsiteY11" fmla="*/ 12537 h 19796"/>
                <a:gd name="connsiteX12" fmla="*/ 97 w 25552"/>
                <a:gd name="connsiteY12" fmla="*/ 8759 h 19796"/>
                <a:gd name="connsiteX13" fmla="*/ 1792 w 25552"/>
                <a:gd name="connsiteY13" fmla="*/ 7231 h 19796"/>
                <a:gd name="connsiteX14" fmla="*/ 18196 w 25552"/>
                <a:gd name="connsiteY14" fmla="*/ 474 h 19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52" h="19796">
                  <a:moveTo>
                    <a:pt x="18196" y="474"/>
                  </a:moveTo>
                  <a:cubicBezTo>
                    <a:pt x="18196" y="474"/>
                    <a:pt x="20127" y="-5"/>
                    <a:pt x="21335" y="71"/>
                  </a:cubicBezTo>
                  <a:cubicBezTo>
                    <a:pt x="22544" y="154"/>
                    <a:pt x="22460" y="1682"/>
                    <a:pt x="22460" y="1682"/>
                  </a:cubicBezTo>
                  <a:cubicBezTo>
                    <a:pt x="22460" y="1682"/>
                    <a:pt x="24794" y="10454"/>
                    <a:pt x="25197" y="11739"/>
                  </a:cubicBezTo>
                  <a:cubicBezTo>
                    <a:pt x="25600" y="13023"/>
                    <a:pt x="25683" y="14392"/>
                    <a:pt x="25600" y="14954"/>
                  </a:cubicBezTo>
                  <a:cubicBezTo>
                    <a:pt x="25524" y="15517"/>
                    <a:pt x="24718" y="15273"/>
                    <a:pt x="23266" y="15441"/>
                  </a:cubicBezTo>
                  <a:cubicBezTo>
                    <a:pt x="21822" y="15600"/>
                    <a:pt x="20932" y="15357"/>
                    <a:pt x="19572" y="16079"/>
                  </a:cubicBezTo>
                  <a:cubicBezTo>
                    <a:pt x="18196" y="16801"/>
                    <a:pt x="18363" y="16885"/>
                    <a:pt x="17801" y="16885"/>
                  </a:cubicBezTo>
                  <a:cubicBezTo>
                    <a:pt x="17231" y="16885"/>
                    <a:pt x="12647" y="17934"/>
                    <a:pt x="11682" y="17934"/>
                  </a:cubicBezTo>
                  <a:cubicBezTo>
                    <a:pt x="10716" y="17934"/>
                    <a:pt x="6611" y="19302"/>
                    <a:pt x="4848" y="19781"/>
                  </a:cubicBezTo>
                  <a:cubicBezTo>
                    <a:pt x="3077" y="20268"/>
                    <a:pt x="2431" y="18337"/>
                    <a:pt x="2590" y="17691"/>
                  </a:cubicBezTo>
                  <a:cubicBezTo>
                    <a:pt x="2758" y="17045"/>
                    <a:pt x="2111" y="14719"/>
                    <a:pt x="1625" y="12537"/>
                  </a:cubicBezTo>
                  <a:cubicBezTo>
                    <a:pt x="1146" y="10371"/>
                    <a:pt x="340" y="9489"/>
                    <a:pt x="97" y="8759"/>
                  </a:cubicBezTo>
                  <a:cubicBezTo>
                    <a:pt x="-146" y="8037"/>
                    <a:pt x="1792" y="7231"/>
                    <a:pt x="1792" y="7231"/>
                  </a:cubicBezTo>
                  <a:lnTo>
                    <a:pt x="18196" y="474"/>
                  </a:lnTo>
                  <a:close/>
                </a:path>
              </a:pathLst>
            </a:custGeom>
            <a:solidFill>
              <a:srgbClr val="231F20"/>
            </a:solidFill>
            <a:ln w="7575" cap="flat">
              <a:noFill/>
              <a:prstDash val="solid"/>
              <a:round/>
            </a:ln>
          </p:spPr>
          <p:txBody>
            <a:bodyPr rtlCol="0" anchor="ctr"/>
            <a:lstStyle/>
            <a:p>
              <a:endParaRPr lang="en-GB"/>
            </a:p>
          </p:txBody>
        </p:sp>
        <p:sp>
          <p:nvSpPr>
            <p:cNvPr id="893" name="Freeform: Shape 892">
              <a:extLst>
                <a:ext uri="{FF2B5EF4-FFF2-40B4-BE49-F238E27FC236}">
                  <a16:creationId xmlns:a16="http://schemas.microsoft.com/office/drawing/2014/main" id="{1EC80E26-0603-422B-B178-966A4656C855}"/>
                </a:ext>
              </a:extLst>
            </p:cNvPr>
            <p:cNvSpPr/>
            <p:nvPr/>
          </p:nvSpPr>
          <p:spPr>
            <a:xfrm>
              <a:off x="7025959" y="3504995"/>
              <a:ext cx="25059" cy="17695"/>
            </a:xfrm>
            <a:custGeom>
              <a:avLst/>
              <a:gdLst>
                <a:gd name="connsiteX0" fmla="*/ 17384 w 25059"/>
                <a:gd name="connsiteY0" fmla="*/ 1038 h 17695"/>
                <a:gd name="connsiteX1" fmla="*/ 18190 w 25059"/>
                <a:gd name="connsiteY1" fmla="*/ 559 h 17695"/>
                <a:gd name="connsiteX2" fmla="*/ 21002 w 25059"/>
                <a:gd name="connsiteY2" fmla="*/ 72 h 17695"/>
                <a:gd name="connsiteX3" fmla="*/ 22614 w 25059"/>
                <a:gd name="connsiteY3" fmla="*/ 1114 h 17695"/>
                <a:gd name="connsiteX4" fmla="*/ 23655 w 25059"/>
                <a:gd name="connsiteY4" fmla="*/ 4177 h 17695"/>
                <a:gd name="connsiteX5" fmla="*/ 24788 w 25059"/>
                <a:gd name="connsiteY5" fmla="*/ 9240 h 17695"/>
                <a:gd name="connsiteX6" fmla="*/ 25107 w 25059"/>
                <a:gd name="connsiteY6" fmla="*/ 13344 h 17695"/>
                <a:gd name="connsiteX7" fmla="*/ 24066 w 25059"/>
                <a:gd name="connsiteY7" fmla="*/ 15602 h 17695"/>
                <a:gd name="connsiteX8" fmla="*/ 20197 w 25059"/>
                <a:gd name="connsiteY8" fmla="*/ 16081 h 17695"/>
                <a:gd name="connsiteX9" fmla="*/ 16738 w 25059"/>
                <a:gd name="connsiteY9" fmla="*/ 16803 h 17695"/>
                <a:gd name="connsiteX10" fmla="*/ 12557 w 25059"/>
                <a:gd name="connsiteY10" fmla="*/ 17685 h 17695"/>
                <a:gd name="connsiteX11" fmla="*/ 6446 w 25059"/>
                <a:gd name="connsiteY11" fmla="*/ 17768 h 17695"/>
                <a:gd name="connsiteX12" fmla="*/ 1862 w 25059"/>
                <a:gd name="connsiteY12" fmla="*/ 17289 h 17695"/>
                <a:gd name="connsiteX13" fmla="*/ 729 w 25059"/>
                <a:gd name="connsiteY13" fmla="*/ 14310 h 17695"/>
                <a:gd name="connsiteX14" fmla="*/ 91 w 25059"/>
                <a:gd name="connsiteY14" fmla="*/ 5378 h 17695"/>
                <a:gd name="connsiteX15" fmla="*/ 1292 w 25059"/>
                <a:gd name="connsiteY15" fmla="*/ 4656 h 17695"/>
                <a:gd name="connsiteX16" fmla="*/ 4599 w 25059"/>
                <a:gd name="connsiteY16" fmla="*/ 4093 h 17695"/>
                <a:gd name="connsiteX17" fmla="*/ 17384 w 25059"/>
                <a:gd name="connsiteY17" fmla="*/ 1038 h 17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059" h="17695">
                  <a:moveTo>
                    <a:pt x="17384" y="1038"/>
                  </a:moveTo>
                  <a:cubicBezTo>
                    <a:pt x="17384" y="1038"/>
                    <a:pt x="17627" y="794"/>
                    <a:pt x="18190" y="559"/>
                  </a:cubicBezTo>
                  <a:cubicBezTo>
                    <a:pt x="18752" y="316"/>
                    <a:pt x="19558" y="72"/>
                    <a:pt x="21002" y="72"/>
                  </a:cubicBezTo>
                  <a:cubicBezTo>
                    <a:pt x="22454" y="72"/>
                    <a:pt x="21808" y="392"/>
                    <a:pt x="22614" y="1114"/>
                  </a:cubicBezTo>
                  <a:cubicBezTo>
                    <a:pt x="23420" y="1836"/>
                    <a:pt x="23100" y="2322"/>
                    <a:pt x="23655" y="4177"/>
                  </a:cubicBezTo>
                  <a:cubicBezTo>
                    <a:pt x="24225" y="6024"/>
                    <a:pt x="24461" y="7476"/>
                    <a:pt x="24788" y="9240"/>
                  </a:cubicBezTo>
                  <a:cubicBezTo>
                    <a:pt x="25107" y="11011"/>
                    <a:pt x="24947" y="11573"/>
                    <a:pt x="25107" y="13344"/>
                  </a:cubicBezTo>
                  <a:cubicBezTo>
                    <a:pt x="25267" y="15115"/>
                    <a:pt x="24788" y="14956"/>
                    <a:pt x="24066" y="15602"/>
                  </a:cubicBezTo>
                  <a:cubicBezTo>
                    <a:pt x="23336" y="16240"/>
                    <a:pt x="22530" y="15837"/>
                    <a:pt x="20197" y="16081"/>
                  </a:cubicBezTo>
                  <a:cubicBezTo>
                    <a:pt x="17871" y="16324"/>
                    <a:pt x="18190" y="16560"/>
                    <a:pt x="16738" y="16803"/>
                  </a:cubicBezTo>
                  <a:cubicBezTo>
                    <a:pt x="15294" y="17046"/>
                    <a:pt x="14085" y="17609"/>
                    <a:pt x="12557" y="17685"/>
                  </a:cubicBezTo>
                  <a:cubicBezTo>
                    <a:pt x="11029" y="17768"/>
                    <a:pt x="8452" y="17768"/>
                    <a:pt x="6446" y="17768"/>
                  </a:cubicBezTo>
                  <a:cubicBezTo>
                    <a:pt x="4431" y="17768"/>
                    <a:pt x="2744" y="17609"/>
                    <a:pt x="1862" y="17289"/>
                  </a:cubicBezTo>
                  <a:cubicBezTo>
                    <a:pt x="973" y="16962"/>
                    <a:pt x="653" y="15761"/>
                    <a:pt x="729" y="14310"/>
                  </a:cubicBezTo>
                  <a:cubicBezTo>
                    <a:pt x="813" y="12865"/>
                    <a:pt x="251" y="6267"/>
                    <a:pt x="91" y="5378"/>
                  </a:cubicBezTo>
                  <a:cubicBezTo>
                    <a:pt x="-69" y="4496"/>
                    <a:pt x="1292" y="4656"/>
                    <a:pt x="1292" y="4656"/>
                  </a:cubicBezTo>
                  <a:cubicBezTo>
                    <a:pt x="1292" y="4656"/>
                    <a:pt x="2744" y="4177"/>
                    <a:pt x="4599" y="4093"/>
                  </a:cubicBezTo>
                  <a:cubicBezTo>
                    <a:pt x="6446" y="4017"/>
                    <a:pt x="17384" y="1038"/>
                    <a:pt x="17384" y="1038"/>
                  </a:cubicBezTo>
                  <a:close/>
                </a:path>
              </a:pathLst>
            </a:custGeom>
            <a:solidFill>
              <a:srgbClr val="231F20"/>
            </a:solidFill>
            <a:ln w="7575" cap="flat">
              <a:noFill/>
              <a:prstDash val="solid"/>
              <a:round/>
            </a:ln>
          </p:spPr>
          <p:txBody>
            <a:bodyPr rtlCol="0" anchor="ctr"/>
            <a:lstStyle/>
            <a:p>
              <a:endParaRPr lang="en-GB"/>
            </a:p>
          </p:txBody>
        </p:sp>
        <p:sp>
          <p:nvSpPr>
            <p:cNvPr id="894" name="Freeform: Shape 893">
              <a:extLst>
                <a:ext uri="{FF2B5EF4-FFF2-40B4-BE49-F238E27FC236}">
                  <a16:creationId xmlns:a16="http://schemas.microsoft.com/office/drawing/2014/main" id="{8A8467B2-D52F-40F4-BC4D-7599DFCB4B85}"/>
                </a:ext>
              </a:extLst>
            </p:cNvPr>
            <p:cNvSpPr/>
            <p:nvPr/>
          </p:nvSpPr>
          <p:spPr>
            <a:xfrm>
              <a:off x="7025266" y="3530171"/>
              <a:ext cx="25235" cy="16921"/>
            </a:xfrm>
            <a:custGeom>
              <a:avLst/>
              <a:gdLst>
                <a:gd name="connsiteX0" fmla="*/ 24515 w 25235"/>
                <a:gd name="connsiteY0" fmla="*/ 16973 h 16921"/>
                <a:gd name="connsiteX1" fmla="*/ 21695 w 25235"/>
                <a:gd name="connsiteY1" fmla="*/ 16973 h 16921"/>
                <a:gd name="connsiteX2" fmla="*/ 13729 w 25235"/>
                <a:gd name="connsiteY2" fmla="*/ 16730 h 16921"/>
                <a:gd name="connsiteX3" fmla="*/ 381 w 25235"/>
                <a:gd name="connsiteY3" fmla="*/ 14236 h 16921"/>
                <a:gd name="connsiteX4" fmla="*/ 943 w 25235"/>
                <a:gd name="connsiteY4" fmla="*/ 10778 h 16921"/>
                <a:gd name="connsiteX5" fmla="*/ 1749 w 25235"/>
                <a:gd name="connsiteY5" fmla="*/ 964 h 16921"/>
                <a:gd name="connsiteX6" fmla="*/ 25313 w 25235"/>
                <a:gd name="connsiteY6" fmla="*/ 83 h 16921"/>
                <a:gd name="connsiteX7" fmla="*/ 24515 w 25235"/>
                <a:gd name="connsiteY7" fmla="*/ 16973 h 16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35" h="16921">
                  <a:moveTo>
                    <a:pt x="24515" y="16973"/>
                  </a:moveTo>
                  <a:lnTo>
                    <a:pt x="21695" y="16973"/>
                  </a:lnTo>
                  <a:cubicBezTo>
                    <a:pt x="20091" y="16973"/>
                    <a:pt x="17355" y="17132"/>
                    <a:pt x="13729" y="16730"/>
                  </a:cubicBezTo>
                  <a:cubicBezTo>
                    <a:pt x="10111" y="16327"/>
                    <a:pt x="1103" y="14639"/>
                    <a:pt x="381" y="14236"/>
                  </a:cubicBezTo>
                  <a:cubicBezTo>
                    <a:pt x="-341" y="13841"/>
                    <a:pt x="381" y="13111"/>
                    <a:pt x="943" y="10778"/>
                  </a:cubicBezTo>
                  <a:cubicBezTo>
                    <a:pt x="1506" y="8444"/>
                    <a:pt x="1749" y="964"/>
                    <a:pt x="1749" y="964"/>
                  </a:cubicBezTo>
                  <a:lnTo>
                    <a:pt x="25313" y="83"/>
                  </a:lnTo>
                  <a:lnTo>
                    <a:pt x="24515" y="16973"/>
                  </a:lnTo>
                  <a:close/>
                </a:path>
              </a:pathLst>
            </a:custGeom>
            <a:solidFill>
              <a:srgbClr val="231F20"/>
            </a:solidFill>
            <a:ln w="7575" cap="flat">
              <a:noFill/>
              <a:prstDash val="solid"/>
              <a:round/>
            </a:ln>
          </p:spPr>
          <p:txBody>
            <a:bodyPr rtlCol="0" anchor="ctr"/>
            <a:lstStyle/>
            <a:p>
              <a:endParaRPr lang="en-GB"/>
            </a:p>
          </p:txBody>
        </p:sp>
        <p:sp>
          <p:nvSpPr>
            <p:cNvPr id="895" name="Freeform: Shape 894">
              <a:extLst>
                <a:ext uri="{FF2B5EF4-FFF2-40B4-BE49-F238E27FC236}">
                  <a16:creationId xmlns:a16="http://schemas.microsoft.com/office/drawing/2014/main" id="{21C7089D-C701-430D-93A7-3A512B476C74}"/>
                </a:ext>
              </a:extLst>
            </p:cNvPr>
            <p:cNvSpPr/>
            <p:nvPr/>
          </p:nvSpPr>
          <p:spPr>
            <a:xfrm>
              <a:off x="7018625" y="3552204"/>
              <a:ext cx="28585" cy="20439"/>
            </a:xfrm>
            <a:custGeom>
              <a:avLst/>
              <a:gdLst>
                <a:gd name="connsiteX0" fmla="*/ 28577 w 28585"/>
                <a:gd name="connsiteY0" fmla="*/ 5249 h 20439"/>
                <a:gd name="connsiteX1" fmla="*/ 24396 w 28585"/>
                <a:gd name="connsiteY1" fmla="*/ 19083 h 20439"/>
                <a:gd name="connsiteX2" fmla="*/ 23667 w 28585"/>
                <a:gd name="connsiteY2" fmla="*/ 20528 h 20439"/>
                <a:gd name="connsiteX3" fmla="*/ 346 w 28585"/>
                <a:gd name="connsiteY3" fmla="*/ 12326 h 20439"/>
                <a:gd name="connsiteX4" fmla="*/ 178 w 28585"/>
                <a:gd name="connsiteY4" fmla="*/ 11444 h 20439"/>
                <a:gd name="connsiteX5" fmla="*/ 4359 w 28585"/>
                <a:gd name="connsiteY5" fmla="*/ 665 h 20439"/>
                <a:gd name="connsiteX6" fmla="*/ 5249 w 28585"/>
                <a:gd name="connsiteY6" fmla="*/ 95 h 20439"/>
                <a:gd name="connsiteX7" fmla="*/ 28661 w 28585"/>
                <a:gd name="connsiteY7" fmla="*/ 3957 h 20439"/>
                <a:gd name="connsiteX8" fmla="*/ 28577 w 28585"/>
                <a:gd name="connsiteY8" fmla="*/ 5249 h 20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5" h="20439">
                  <a:moveTo>
                    <a:pt x="28577" y="5249"/>
                  </a:moveTo>
                  <a:cubicBezTo>
                    <a:pt x="28577" y="5249"/>
                    <a:pt x="24959" y="17472"/>
                    <a:pt x="24396" y="19083"/>
                  </a:cubicBezTo>
                  <a:cubicBezTo>
                    <a:pt x="23826" y="20687"/>
                    <a:pt x="23667" y="20528"/>
                    <a:pt x="23667" y="20528"/>
                  </a:cubicBezTo>
                  <a:cubicBezTo>
                    <a:pt x="23667" y="20528"/>
                    <a:pt x="825" y="12485"/>
                    <a:pt x="346" y="12326"/>
                  </a:cubicBezTo>
                  <a:cubicBezTo>
                    <a:pt x="-141" y="12166"/>
                    <a:pt x="178" y="11444"/>
                    <a:pt x="178" y="11444"/>
                  </a:cubicBezTo>
                  <a:cubicBezTo>
                    <a:pt x="178" y="11444"/>
                    <a:pt x="3964" y="1304"/>
                    <a:pt x="4359" y="665"/>
                  </a:cubicBezTo>
                  <a:cubicBezTo>
                    <a:pt x="4770" y="19"/>
                    <a:pt x="5249" y="95"/>
                    <a:pt x="5249" y="95"/>
                  </a:cubicBezTo>
                  <a:lnTo>
                    <a:pt x="28661" y="3957"/>
                  </a:lnTo>
                  <a:lnTo>
                    <a:pt x="28577" y="5249"/>
                  </a:lnTo>
                  <a:close/>
                </a:path>
              </a:pathLst>
            </a:custGeom>
            <a:solidFill>
              <a:srgbClr val="231F20"/>
            </a:solidFill>
            <a:ln w="7575" cap="flat">
              <a:noFill/>
              <a:prstDash val="solid"/>
              <a:round/>
            </a:ln>
          </p:spPr>
          <p:txBody>
            <a:bodyPr rtlCol="0" anchor="ctr"/>
            <a:lstStyle/>
            <a:p>
              <a:endParaRPr lang="en-GB"/>
            </a:p>
          </p:txBody>
        </p:sp>
        <p:sp>
          <p:nvSpPr>
            <p:cNvPr id="896" name="Freeform: Shape 895">
              <a:extLst>
                <a:ext uri="{FF2B5EF4-FFF2-40B4-BE49-F238E27FC236}">
                  <a16:creationId xmlns:a16="http://schemas.microsoft.com/office/drawing/2014/main" id="{07CF039D-B11B-4AAD-8EFD-06E90B53F1ED}"/>
                </a:ext>
              </a:extLst>
            </p:cNvPr>
            <p:cNvSpPr/>
            <p:nvPr/>
          </p:nvSpPr>
          <p:spPr>
            <a:xfrm>
              <a:off x="7010011" y="3571682"/>
              <a:ext cx="28510" cy="25175"/>
            </a:xfrm>
            <a:custGeom>
              <a:avLst/>
              <a:gdLst>
                <a:gd name="connsiteX0" fmla="*/ 21901 w 28510"/>
                <a:gd name="connsiteY0" fmla="*/ 25277 h 25175"/>
                <a:gd name="connsiteX1" fmla="*/ 503 w 28510"/>
                <a:gd name="connsiteY1" fmla="*/ 12727 h 25175"/>
                <a:gd name="connsiteX2" fmla="*/ 184 w 28510"/>
                <a:gd name="connsiteY2" fmla="*/ 11602 h 25175"/>
                <a:gd name="connsiteX3" fmla="*/ 5733 w 28510"/>
                <a:gd name="connsiteY3" fmla="*/ 102 h 25175"/>
                <a:gd name="connsiteX4" fmla="*/ 28583 w 28510"/>
                <a:gd name="connsiteY4" fmla="*/ 10553 h 25175"/>
                <a:gd name="connsiteX5" fmla="*/ 21901 w 28510"/>
                <a:gd name="connsiteY5" fmla="*/ 25277 h 25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0" h="25175">
                  <a:moveTo>
                    <a:pt x="21901" y="25277"/>
                  </a:moveTo>
                  <a:cubicBezTo>
                    <a:pt x="21901" y="25277"/>
                    <a:pt x="1225" y="12971"/>
                    <a:pt x="503" y="12727"/>
                  </a:cubicBezTo>
                  <a:cubicBezTo>
                    <a:pt x="-219" y="12484"/>
                    <a:pt x="184" y="11602"/>
                    <a:pt x="184" y="11602"/>
                  </a:cubicBezTo>
                  <a:lnTo>
                    <a:pt x="5733" y="102"/>
                  </a:lnTo>
                  <a:lnTo>
                    <a:pt x="28583" y="10553"/>
                  </a:lnTo>
                  <a:lnTo>
                    <a:pt x="21901" y="25277"/>
                  </a:lnTo>
                  <a:close/>
                </a:path>
              </a:pathLst>
            </a:custGeom>
            <a:solidFill>
              <a:srgbClr val="231F20"/>
            </a:solidFill>
            <a:ln w="7575" cap="flat">
              <a:noFill/>
              <a:prstDash val="solid"/>
              <a:round/>
            </a:ln>
          </p:spPr>
          <p:txBody>
            <a:bodyPr rtlCol="0" anchor="ctr"/>
            <a:lstStyle/>
            <a:p>
              <a:endParaRPr lang="en-GB"/>
            </a:p>
          </p:txBody>
        </p:sp>
        <p:sp>
          <p:nvSpPr>
            <p:cNvPr id="897" name="Freeform: Shape 896">
              <a:extLst>
                <a:ext uri="{FF2B5EF4-FFF2-40B4-BE49-F238E27FC236}">
                  <a16:creationId xmlns:a16="http://schemas.microsoft.com/office/drawing/2014/main" id="{1121EBA8-94FD-4180-B7FE-EB9794F59148}"/>
                </a:ext>
              </a:extLst>
            </p:cNvPr>
            <p:cNvSpPr/>
            <p:nvPr/>
          </p:nvSpPr>
          <p:spPr>
            <a:xfrm>
              <a:off x="7003646" y="3480080"/>
              <a:ext cx="12284" cy="16865"/>
            </a:xfrm>
            <a:custGeom>
              <a:avLst/>
              <a:gdLst>
                <a:gd name="connsiteX0" fmla="*/ 3160 w 12284"/>
                <a:gd name="connsiteY0" fmla="*/ 196 h 16865"/>
                <a:gd name="connsiteX1" fmla="*/ 1716 w 12284"/>
                <a:gd name="connsiteY1" fmla="*/ 120 h 16865"/>
                <a:gd name="connsiteX2" fmla="*/ 1078 w 12284"/>
                <a:gd name="connsiteY2" fmla="*/ 1002 h 16865"/>
                <a:gd name="connsiteX3" fmla="*/ 188 w 12284"/>
                <a:gd name="connsiteY3" fmla="*/ 3815 h 16865"/>
                <a:gd name="connsiteX4" fmla="*/ 507 w 12284"/>
                <a:gd name="connsiteY4" fmla="*/ 6627 h 16865"/>
                <a:gd name="connsiteX5" fmla="*/ 1397 w 12284"/>
                <a:gd name="connsiteY5" fmla="*/ 7433 h 16865"/>
                <a:gd name="connsiteX6" fmla="*/ 4285 w 12284"/>
                <a:gd name="connsiteY6" fmla="*/ 9447 h 16865"/>
                <a:gd name="connsiteX7" fmla="*/ 7105 w 12284"/>
                <a:gd name="connsiteY7" fmla="*/ 12184 h 16865"/>
                <a:gd name="connsiteX8" fmla="*/ 10085 w 12284"/>
                <a:gd name="connsiteY8" fmla="*/ 15962 h 16865"/>
                <a:gd name="connsiteX9" fmla="*/ 11773 w 12284"/>
                <a:gd name="connsiteY9" fmla="*/ 16927 h 16865"/>
                <a:gd name="connsiteX10" fmla="*/ 12335 w 12284"/>
                <a:gd name="connsiteY10" fmla="*/ 15559 h 16865"/>
                <a:gd name="connsiteX11" fmla="*/ 11529 w 12284"/>
                <a:gd name="connsiteY11" fmla="*/ 12503 h 16865"/>
                <a:gd name="connsiteX12" fmla="*/ 10002 w 12284"/>
                <a:gd name="connsiteY12" fmla="*/ 8322 h 16865"/>
                <a:gd name="connsiteX13" fmla="*/ 6862 w 12284"/>
                <a:gd name="connsiteY13" fmla="*/ 3009 h 16865"/>
                <a:gd name="connsiteX14" fmla="*/ 3160 w 12284"/>
                <a:gd name="connsiteY14" fmla="*/ 196 h 16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84" h="16865">
                  <a:moveTo>
                    <a:pt x="3160" y="196"/>
                  </a:moveTo>
                  <a:cubicBezTo>
                    <a:pt x="3160" y="196"/>
                    <a:pt x="2438" y="-47"/>
                    <a:pt x="1716" y="120"/>
                  </a:cubicBezTo>
                  <a:cubicBezTo>
                    <a:pt x="994" y="280"/>
                    <a:pt x="1313" y="440"/>
                    <a:pt x="1078" y="1002"/>
                  </a:cubicBezTo>
                  <a:cubicBezTo>
                    <a:pt x="834" y="1565"/>
                    <a:pt x="591" y="2849"/>
                    <a:pt x="188" y="3815"/>
                  </a:cubicBezTo>
                  <a:cubicBezTo>
                    <a:pt x="-215" y="4780"/>
                    <a:pt x="507" y="6627"/>
                    <a:pt x="507" y="6627"/>
                  </a:cubicBezTo>
                  <a:cubicBezTo>
                    <a:pt x="507" y="6627"/>
                    <a:pt x="994" y="7114"/>
                    <a:pt x="1397" y="7433"/>
                  </a:cubicBezTo>
                  <a:cubicBezTo>
                    <a:pt x="1800" y="7760"/>
                    <a:pt x="2438" y="8239"/>
                    <a:pt x="4285" y="9447"/>
                  </a:cubicBezTo>
                  <a:cubicBezTo>
                    <a:pt x="6140" y="10656"/>
                    <a:pt x="6300" y="11218"/>
                    <a:pt x="7105" y="12184"/>
                  </a:cubicBezTo>
                  <a:cubicBezTo>
                    <a:pt x="7911" y="13149"/>
                    <a:pt x="9599" y="15483"/>
                    <a:pt x="10085" y="15962"/>
                  </a:cubicBezTo>
                  <a:cubicBezTo>
                    <a:pt x="10564" y="16441"/>
                    <a:pt x="11051" y="16927"/>
                    <a:pt x="11773" y="16927"/>
                  </a:cubicBezTo>
                  <a:cubicBezTo>
                    <a:pt x="12495" y="16927"/>
                    <a:pt x="12335" y="15962"/>
                    <a:pt x="12335" y="15559"/>
                  </a:cubicBezTo>
                  <a:cubicBezTo>
                    <a:pt x="12335" y="15164"/>
                    <a:pt x="11773" y="13788"/>
                    <a:pt x="11529" y="12503"/>
                  </a:cubicBezTo>
                  <a:cubicBezTo>
                    <a:pt x="11286" y="11218"/>
                    <a:pt x="10564" y="9691"/>
                    <a:pt x="10002" y="8322"/>
                  </a:cubicBezTo>
                  <a:cubicBezTo>
                    <a:pt x="9439" y="6954"/>
                    <a:pt x="7995" y="4301"/>
                    <a:pt x="6862" y="3009"/>
                  </a:cubicBezTo>
                  <a:cubicBezTo>
                    <a:pt x="5737" y="1724"/>
                    <a:pt x="3160" y="196"/>
                    <a:pt x="3160" y="196"/>
                  </a:cubicBezTo>
                  <a:close/>
                </a:path>
              </a:pathLst>
            </a:custGeom>
            <a:solidFill>
              <a:srgbClr val="231F20"/>
            </a:solidFill>
            <a:ln w="7575" cap="flat">
              <a:noFill/>
              <a:prstDash val="solid"/>
              <a:round/>
            </a:ln>
          </p:spPr>
          <p:txBody>
            <a:bodyPr rtlCol="0" anchor="ctr"/>
            <a:lstStyle/>
            <a:p>
              <a:endParaRPr lang="en-GB"/>
            </a:p>
          </p:txBody>
        </p:sp>
        <p:sp>
          <p:nvSpPr>
            <p:cNvPr id="898" name="Freeform: Shape 897">
              <a:extLst>
                <a:ext uri="{FF2B5EF4-FFF2-40B4-BE49-F238E27FC236}">
                  <a16:creationId xmlns:a16="http://schemas.microsoft.com/office/drawing/2014/main" id="{E137F1FD-0F4C-4E63-82E1-96E112F3F634}"/>
                </a:ext>
              </a:extLst>
            </p:cNvPr>
            <p:cNvSpPr/>
            <p:nvPr/>
          </p:nvSpPr>
          <p:spPr>
            <a:xfrm>
              <a:off x="7002510" y="3497508"/>
              <a:ext cx="17103" cy="26253"/>
            </a:xfrm>
            <a:custGeom>
              <a:avLst/>
              <a:gdLst>
                <a:gd name="connsiteX0" fmla="*/ 998 w 17103"/>
                <a:gd name="connsiteY0" fmla="*/ 314 h 26253"/>
                <a:gd name="connsiteX1" fmla="*/ 117 w 17103"/>
                <a:gd name="connsiteY1" fmla="*/ 9246 h 26253"/>
                <a:gd name="connsiteX2" fmla="*/ 595 w 17103"/>
                <a:gd name="connsiteY2" fmla="*/ 12621 h 26253"/>
                <a:gd name="connsiteX3" fmla="*/ 16604 w 17103"/>
                <a:gd name="connsiteY3" fmla="*/ 26296 h 26253"/>
                <a:gd name="connsiteX4" fmla="*/ 17166 w 17103"/>
                <a:gd name="connsiteY4" fmla="*/ 25893 h 26253"/>
                <a:gd name="connsiteX5" fmla="*/ 16771 w 17103"/>
                <a:gd name="connsiteY5" fmla="*/ 13267 h 26253"/>
                <a:gd name="connsiteX6" fmla="*/ 2047 w 17103"/>
                <a:gd name="connsiteY6" fmla="*/ 71 h 26253"/>
                <a:gd name="connsiteX7" fmla="*/ 998 w 17103"/>
                <a:gd name="connsiteY7" fmla="*/ 314 h 2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3" h="26253">
                  <a:moveTo>
                    <a:pt x="998" y="314"/>
                  </a:moveTo>
                  <a:cubicBezTo>
                    <a:pt x="998" y="314"/>
                    <a:pt x="352" y="6509"/>
                    <a:pt x="117" y="9246"/>
                  </a:cubicBezTo>
                  <a:cubicBezTo>
                    <a:pt x="-127" y="11982"/>
                    <a:pt x="595" y="12621"/>
                    <a:pt x="595" y="12621"/>
                  </a:cubicBezTo>
                  <a:cubicBezTo>
                    <a:pt x="595" y="12621"/>
                    <a:pt x="15965" y="26136"/>
                    <a:pt x="16604" y="26296"/>
                  </a:cubicBezTo>
                  <a:cubicBezTo>
                    <a:pt x="17250" y="26455"/>
                    <a:pt x="17166" y="25893"/>
                    <a:pt x="17166" y="25893"/>
                  </a:cubicBezTo>
                  <a:lnTo>
                    <a:pt x="16771" y="13267"/>
                  </a:lnTo>
                  <a:lnTo>
                    <a:pt x="2047" y="71"/>
                  </a:lnTo>
                  <a:lnTo>
                    <a:pt x="998" y="314"/>
                  </a:lnTo>
                  <a:close/>
                </a:path>
              </a:pathLst>
            </a:custGeom>
            <a:solidFill>
              <a:srgbClr val="231F20"/>
            </a:solidFill>
            <a:ln w="7575" cap="flat">
              <a:noFill/>
              <a:prstDash val="solid"/>
              <a:round/>
            </a:ln>
          </p:spPr>
          <p:txBody>
            <a:bodyPr rtlCol="0" anchor="ctr"/>
            <a:lstStyle/>
            <a:p>
              <a:endParaRPr lang="en-GB"/>
            </a:p>
          </p:txBody>
        </p:sp>
        <p:sp>
          <p:nvSpPr>
            <p:cNvPr id="899" name="Freeform: Shape 898">
              <a:extLst>
                <a:ext uri="{FF2B5EF4-FFF2-40B4-BE49-F238E27FC236}">
                  <a16:creationId xmlns:a16="http://schemas.microsoft.com/office/drawing/2014/main" id="{34012B84-72B1-4C3D-8AEF-B857E6515FA0}"/>
                </a:ext>
              </a:extLst>
            </p:cNvPr>
            <p:cNvSpPr/>
            <p:nvPr/>
          </p:nvSpPr>
          <p:spPr>
            <a:xfrm>
              <a:off x="7000789" y="3520394"/>
              <a:ext cx="18828" cy="24382"/>
            </a:xfrm>
            <a:custGeom>
              <a:avLst/>
              <a:gdLst>
                <a:gd name="connsiteX0" fmla="*/ 18895 w 18828"/>
                <a:gd name="connsiteY0" fmla="*/ 14927 h 24382"/>
                <a:gd name="connsiteX1" fmla="*/ 17367 w 18828"/>
                <a:gd name="connsiteY1" fmla="*/ 24011 h 24382"/>
                <a:gd name="connsiteX2" fmla="*/ 15679 w 18828"/>
                <a:gd name="connsiteY2" fmla="*/ 24094 h 24382"/>
                <a:gd name="connsiteX3" fmla="*/ 1032 w 18828"/>
                <a:gd name="connsiteY3" fmla="*/ 12586 h 24382"/>
                <a:gd name="connsiteX4" fmla="*/ 66 w 18828"/>
                <a:gd name="connsiteY4" fmla="*/ 10739 h 24382"/>
                <a:gd name="connsiteX5" fmla="*/ 712 w 18828"/>
                <a:gd name="connsiteY5" fmla="*/ 849 h 24382"/>
                <a:gd name="connsiteX6" fmla="*/ 2164 w 18828"/>
                <a:gd name="connsiteY6" fmla="*/ 363 h 24382"/>
                <a:gd name="connsiteX7" fmla="*/ 18895 w 18828"/>
                <a:gd name="connsiteY7" fmla="*/ 14927 h 2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8" h="24382">
                  <a:moveTo>
                    <a:pt x="18895" y="14927"/>
                  </a:moveTo>
                  <a:cubicBezTo>
                    <a:pt x="18895" y="14927"/>
                    <a:pt x="17602" y="23045"/>
                    <a:pt x="17367" y="24011"/>
                  </a:cubicBezTo>
                  <a:cubicBezTo>
                    <a:pt x="17124" y="24976"/>
                    <a:pt x="15679" y="24094"/>
                    <a:pt x="15679" y="24094"/>
                  </a:cubicBezTo>
                  <a:cubicBezTo>
                    <a:pt x="15679" y="24094"/>
                    <a:pt x="1754" y="13072"/>
                    <a:pt x="1032" y="12586"/>
                  </a:cubicBezTo>
                  <a:cubicBezTo>
                    <a:pt x="309" y="12107"/>
                    <a:pt x="66" y="10739"/>
                    <a:pt x="66" y="10739"/>
                  </a:cubicBezTo>
                  <a:cubicBezTo>
                    <a:pt x="66" y="10739"/>
                    <a:pt x="553" y="2210"/>
                    <a:pt x="712" y="849"/>
                  </a:cubicBezTo>
                  <a:cubicBezTo>
                    <a:pt x="872" y="-527"/>
                    <a:pt x="2164" y="363"/>
                    <a:pt x="2164" y="363"/>
                  </a:cubicBezTo>
                  <a:lnTo>
                    <a:pt x="18895" y="14927"/>
                  </a:lnTo>
                  <a:close/>
                </a:path>
              </a:pathLst>
            </a:custGeom>
            <a:solidFill>
              <a:srgbClr val="231F20"/>
            </a:solidFill>
            <a:ln w="7575" cap="flat">
              <a:noFill/>
              <a:prstDash val="solid"/>
              <a:round/>
            </a:ln>
          </p:spPr>
          <p:txBody>
            <a:bodyPr rtlCol="0" anchor="ctr"/>
            <a:lstStyle/>
            <a:p>
              <a:endParaRPr lang="en-GB"/>
            </a:p>
          </p:txBody>
        </p:sp>
        <p:sp>
          <p:nvSpPr>
            <p:cNvPr id="900" name="Freeform: Shape 899">
              <a:extLst>
                <a:ext uri="{FF2B5EF4-FFF2-40B4-BE49-F238E27FC236}">
                  <a16:creationId xmlns:a16="http://schemas.microsoft.com/office/drawing/2014/main" id="{53157A74-2AE0-4AE9-A0DA-0B00B081A8D4}"/>
                </a:ext>
              </a:extLst>
            </p:cNvPr>
            <p:cNvSpPr/>
            <p:nvPr/>
          </p:nvSpPr>
          <p:spPr>
            <a:xfrm>
              <a:off x="6998942" y="3541460"/>
              <a:ext cx="15924" cy="21835"/>
            </a:xfrm>
            <a:custGeom>
              <a:avLst/>
              <a:gdLst>
                <a:gd name="connsiteX0" fmla="*/ 15990 w 15924"/>
                <a:gd name="connsiteY0" fmla="*/ 14058 h 21835"/>
                <a:gd name="connsiteX1" fmla="*/ 14142 w 15924"/>
                <a:gd name="connsiteY1" fmla="*/ 21059 h 21835"/>
                <a:gd name="connsiteX2" fmla="*/ 11969 w 15924"/>
                <a:gd name="connsiteY2" fmla="*/ 21219 h 21835"/>
                <a:gd name="connsiteX3" fmla="*/ 1266 w 15924"/>
                <a:gd name="connsiteY3" fmla="*/ 11725 h 21835"/>
                <a:gd name="connsiteX4" fmla="*/ 65 w 15924"/>
                <a:gd name="connsiteY4" fmla="*/ 9954 h 21835"/>
                <a:gd name="connsiteX5" fmla="*/ 384 w 15924"/>
                <a:gd name="connsiteY5" fmla="*/ 3120 h 21835"/>
                <a:gd name="connsiteX6" fmla="*/ 2398 w 15924"/>
                <a:gd name="connsiteY6" fmla="*/ 300 h 21835"/>
                <a:gd name="connsiteX7" fmla="*/ 15914 w 15924"/>
                <a:gd name="connsiteY7" fmla="*/ 12128 h 21835"/>
                <a:gd name="connsiteX8" fmla="*/ 15990 w 15924"/>
                <a:gd name="connsiteY8" fmla="*/ 14058 h 2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24" h="21835">
                  <a:moveTo>
                    <a:pt x="15990" y="14058"/>
                  </a:moveTo>
                  <a:cubicBezTo>
                    <a:pt x="15990" y="14058"/>
                    <a:pt x="14621" y="19204"/>
                    <a:pt x="14142" y="21059"/>
                  </a:cubicBezTo>
                  <a:cubicBezTo>
                    <a:pt x="13656" y="22906"/>
                    <a:pt x="11969" y="21219"/>
                    <a:pt x="11969" y="21219"/>
                  </a:cubicBezTo>
                  <a:cubicBezTo>
                    <a:pt x="11969" y="21219"/>
                    <a:pt x="2474" y="12690"/>
                    <a:pt x="1266" y="11725"/>
                  </a:cubicBezTo>
                  <a:cubicBezTo>
                    <a:pt x="65" y="10759"/>
                    <a:pt x="65" y="9954"/>
                    <a:pt x="65" y="9954"/>
                  </a:cubicBezTo>
                  <a:cubicBezTo>
                    <a:pt x="65" y="9954"/>
                    <a:pt x="300" y="7301"/>
                    <a:pt x="384" y="3120"/>
                  </a:cubicBezTo>
                  <a:cubicBezTo>
                    <a:pt x="460" y="-1061"/>
                    <a:pt x="2398" y="300"/>
                    <a:pt x="2398" y="300"/>
                  </a:cubicBezTo>
                  <a:lnTo>
                    <a:pt x="15914" y="12128"/>
                  </a:lnTo>
                  <a:lnTo>
                    <a:pt x="15990" y="14058"/>
                  </a:lnTo>
                  <a:close/>
                </a:path>
              </a:pathLst>
            </a:custGeom>
            <a:solidFill>
              <a:srgbClr val="231F20"/>
            </a:solidFill>
            <a:ln w="7575" cap="flat">
              <a:noFill/>
              <a:prstDash val="solid"/>
              <a:round/>
            </a:ln>
          </p:spPr>
          <p:txBody>
            <a:bodyPr rtlCol="0" anchor="ctr"/>
            <a:lstStyle/>
            <a:p>
              <a:endParaRPr lang="en-GB"/>
            </a:p>
          </p:txBody>
        </p:sp>
        <p:sp>
          <p:nvSpPr>
            <p:cNvPr id="901" name="Freeform: Shape 900">
              <a:extLst>
                <a:ext uri="{FF2B5EF4-FFF2-40B4-BE49-F238E27FC236}">
                  <a16:creationId xmlns:a16="http://schemas.microsoft.com/office/drawing/2014/main" id="{A1E06CAA-8F64-4E56-B4B2-13E830FC4051}"/>
                </a:ext>
              </a:extLst>
            </p:cNvPr>
            <p:cNvSpPr/>
            <p:nvPr/>
          </p:nvSpPr>
          <p:spPr>
            <a:xfrm>
              <a:off x="6997657" y="3563791"/>
              <a:ext cx="11630" cy="15932"/>
            </a:xfrm>
            <a:custGeom>
              <a:avLst/>
              <a:gdLst>
                <a:gd name="connsiteX0" fmla="*/ 1827 w 11630"/>
                <a:gd name="connsiteY0" fmla="*/ 96 h 15932"/>
                <a:gd name="connsiteX1" fmla="*/ 11161 w 11630"/>
                <a:gd name="connsiteY1" fmla="*/ 6132 h 15932"/>
                <a:gd name="connsiteX2" fmla="*/ 11564 w 11630"/>
                <a:gd name="connsiteY2" fmla="*/ 7743 h 15932"/>
                <a:gd name="connsiteX3" fmla="*/ 7300 w 11630"/>
                <a:gd name="connsiteY3" fmla="*/ 16029 h 15932"/>
                <a:gd name="connsiteX4" fmla="*/ 63 w 11630"/>
                <a:gd name="connsiteY4" fmla="*/ 9674 h 15932"/>
                <a:gd name="connsiteX5" fmla="*/ 862 w 11630"/>
                <a:gd name="connsiteY5" fmla="*/ 340 h 15932"/>
                <a:gd name="connsiteX6" fmla="*/ 1827 w 11630"/>
                <a:gd name="connsiteY6" fmla="*/ 96 h 1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30" h="15932">
                  <a:moveTo>
                    <a:pt x="1827" y="96"/>
                  </a:moveTo>
                  <a:cubicBezTo>
                    <a:pt x="1827" y="96"/>
                    <a:pt x="10272" y="5813"/>
                    <a:pt x="11161" y="6132"/>
                  </a:cubicBezTo>
                  <a:cubicBezTo>
                    <a:pt x="12043" y="6451"/>
                    <a:pt x="11564" y="7743"/>
                    <a:pt x="11564" y="7743"/>
                  </a:cubicBezTo>
                  <a:lnTo>
                    <a:pt x="7300" y="16029"/>
                  </a:lnTo>
                  <a:lnTo>
                    <a:pt x="63" y="9674"/>
                  </a:lnTo>
                  <a:lnTo>
                    <a:pt x="862" y="340"/>
                  </a:lnTo>
                  <a:lnTo>
                    <a:pt x="1827" y="96"/>
                  </a:lnTo>
                  <a:close/>
                </a:path>
              </a:pathLst>
            </a:custGeom>
            <a:solidFill>
              <a:srgbClr val="231F20"/>
            </a:solidFill>
            <a:ln w="7575" cap="flat">
              <a:noFill/>
              <a:prstDash val="solid"/>
              <a:round/>
            </a:ln>
          </p:spPr>
          <p:txBody>
            <a:bodyPr rtlCol="0" anchor="ctr"/>
            <a:lstStyle/>
            <a:p>
              <a:endParaRPr lang="en-GB"/>
            </a:p>
          </p:txBody>
        </p:sp>
        <p:sp>
          <p:nvSpPr>
            <p:cNvPr id="902" name="Freeform: Shape 901">
              <a:extLst>
                <a:ext uri="{FF2B5EF4-FFF2-40B4-BE49-F238E27FC236}">
                  <a16:creationId xmlns:a16="http://schemas.microsoft.com/office/drawing/2014/main" id="{224A74F0-61BB-4255-8DF9-B990984EF02B}"/>
                </a:ext>
              </a:extLst>
            </p:cNvPr>
            <p:cNvSpPr/>
            <p:nvPr/>
          </p:nvSpPr>
          <p:spPr>
            <a:xfrm>
              <a:off x="6984931" y="3478603"/>
              <a:ext cx="12961" cy="14883"/>
            </a:xfrm>
            <a:custGeom>
              <a:avLst/>
              <a:gdLst>
                <a:gd name="connsiteX0" fmla="*/ 11332 w 12961"/>
                <a:gd name="connsiteY0" fmla="*/ 61 h 14883"/>
                <a:gd name="connsiteX1" fmla="*/ 12222 w 12961"/>
                <a:gd name="connsiteY1" fmla="*/ 144 h 14883"/>
                <a:gd name="connsiteX2" fmla="*/ 13020 w 12961"/>
                <a:gd name="connsiteY2" fmla="*/ 547 h 14883"/>
                <a:gd name="connsiteX3" fmla="*/ 12944 w 12961"/>
                <a:gd name="connsiteY3" fmla="*/ 7464 h 14883"/>
                <a:gd name="connsiteX4" fmla="*/ 12541 w 12961"/>
                <a:gd name="connsiteY4" fmla="*/ 7548 h 14883"/>
                <a:gd name="connsiteX5" fmla="*/ 9166 w 12961"/>
                <a:gd name="connsiteY5" fmla="*/ 8833 h 14883"/>
                <a:gd name="connsiteX6" fmla="*/ 3290 w 12961"/>
                <a:gd name="connsiteY6" fmla="*/ 13013 h 14883"/>
                <a:gd name="connsiteX7" fmla="*/ 637 w 12961"/>
                <a:gd name="connsiteY7" fmla="*/ 14944 h 14883"/>
                <a:gd name="connsiteX8" fmla="*/ 75 w 12961"/>
                <a:gd name="connsiteY8" fmla="*/ 14222 h 14883"/>
                <a:gd name="connsiteX9" fmla="*/ 3131 w 12961"/>
                <a:gd name="connsiteY9" fmla="*/ 8346 h 14883"/>
                <a:gd name="connsiteX10" fmla="*/ 11332 w 12961"/>
                <a:gd name="connsiteY10" fmla="*/ 61 h 14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1" h="14883">
                  <a:moveTo>
                    <a:pt x="11332" y="61"/>
                  </a:moveTo>
                  <a:cubicBezTo>
                    <a:pt x="11332" y="61"/>
                    <a:pt x="11735" y="144"/>
                    <a:pt x="12222" y="144"/>
                  </a:cubicBezTo>
                  <a:cubicBezTo>
                    <a:pt x="12701" y="144"/>
                    <a:pt x="13020" y="547"/>
                    <a:pt x="13020" y="547"/>
                  </a:cubicBezTo>
                  <a:lnTo>
                    <a:pt x="12944" y="7464"/>
                  </a:lnTo>
                  <a:lnTo>
                    <a:pt x="12541" y="7548"/>
                  </a:lnTo>
                  <a:cubicBezTo>
                    <a:pt x="12541" y="7548"/>
                    <a:pt x="10610" y="8270"/>
                    <a:pt x="9166" y="8833"/>
                  </a:cubicBezTo>
                  <a:cubicBezTo>
                    <a:pt x="7714" y="9395"/>
                    <a:pt x="4256" y="12611"/>
                    <a:pt x="3290" y="13013"/>
                  </a:cubicBezTo>
                  <a:cubicBezTo>
                    <a:pt x="2325" y="13416"/>
                    <a:pt x="1359" y="14944"/>
                    <a:pt x="637" y="14944"/>
                  </a:cubicBezTo>
                  <a:cubicBezTo>
                    <a:pt x="-92" y="14944"/>
                    <a:pt x="75" y="14222"/>
                    <a:pt x="75" y="14222"/>
                  </a:cubicBezTo>
                  <a:cubicBezTo>
                    <a:pt x="75" y="14222"/>
                    <a:pt x="478" y="12937"/>
                    <a:pt x="3131" y="8346"/>
                  </a:cubicBezTo>
                  <a:cubicBezTo>
                    <a:pt x="5783" y="3763"/>
                    <a:pt x="11332" y="61"/>
                    <a:pt x="11332" y="61"/>
                  </a:cubicBezTo>
                  <a:close/>
                </a:path>
              </a:pathLst>
            </a:custGeom>
            <a:solidFill>
              <a:srgbClr val="231F20"/>
            </a:solidFill>
            <a:ln w="7575" cap="flat">
              <a:noFill/>
              <a:prstDash val="solid"/>
              <a:round/>
            </a:ln>
          </p:spPr>
          <p:txBody>
            <a:bodyPr rtlCol="0" anchor="ctr"/>
            <a:lstStyle/>
            <a:p>
              <a:endParaRPr lang="en-GB"/>
            </a:p>
          </p:txBody>
        </p:sp>
        <p:sp>
          <p:nvSpPr>
            <p:cNvPr id="903" name="Freeform: Shape 902">
              <a:extLst>
                <a:ext uri="{FF2B5EF4-FFF2-40B4-BE49-F238E27FC236}">
                  <a16:creationId xmlns:a16="http://schemas.microsoft.com/office/drawing/2014/main" id="{EEFD7949-030C-4C5B-BB07-FEAA4DFB2D61}"/>
                </a:ext>
              </a:extLst>
            </p:cNvPr>
            <p:cNvSpPr/>
            <p:nvPr/>
          </p:nvSpPr>
          <p:spPr>
            <a:xfrm>
              <a:off x="6977030" y="3496785"/>
              <a:ext cx="19658" cy="20995"/>
            </a:xfrm>
            <a:custGeom>
              <a:avLst/>
              <a:gdLst>
                <a:gd name="connsiteX0" fmla="*/ 18350 w 19658"/>
                <a:gd name="connsiteY0" fmla="*/ 70 h 20995"/>
                <a:gd name="connsiteX1" fmla="*/ 19558 w 19658"/>
                <a:gd name="connsiteY1" fmla="*/ 70 h 20995"/>
                <a:gd name="connsiteX2" fmla="*/ 19475 w 19658"/>
                <a:gd name="connsiteY2" fmla="*/ 1924 h 20995"/>
                <a:gd name="connsiteX3" fmla="*/ 19072 w 19658"/>
                <a:gd name="connsiteY3" fmla="*/ 9883 h 20995"/>
                <a:gd name="connsiteX4" fmla="*/ 18593 w 19658"/>
                <a:gd name="connsiteY4" fmla="*/ 11973 h 20995"/>
                <a:gd name="connsiteX5" fmla="*/ 973 w 19658"/>
                <a:gd name="connsiteY5" fmla="*/ 21064 h 20995"/>
                <a:gd name="connsiteX6" fmla="*/ 167 w 19658"/>
                <a:gd name="connsiteY6" fmla="*/ 20016 h 20995"/>
                <a:gd name="connsiteX7" fmla="*/ 973 w 19658"/>
                <a:gd name="connsiteY7" fmla="*/ 18495 h 20995"/>
                <a:gd name="connsiteX8" fmla="*/ 1132 w 19658"/>
                <a:gd name="connsiteY8" fmla="*/ 15196 h 20995"/>
                <a:gd name="connsiteX9" fmla="*/ 2987 w 19658"/>
                <a:gd name="connsiteY9" fmla="*/ 9723 h 20995"/>
                <a:gd name="connsiteX10" fmla="*/ 4591 w 19658"/>
                <a:gd name="connsiteY10" fmla="*/ 6827 h 20995"/>
                <a:gd name="connsiteX11" fmla="*/ 6522 w 19658"/>
                <a:gd name="connsiteY11" fmla="*/ 5702 h 20995"/>
                <a:gd name="connsiteX12" fmla="*/ 8293 w 19658"/>
                <a:gd name="connsiteY12" fmla="*/ 5383 h 20995"/>
                <a:gd name="connsiteX13" fmla="*/ 18350 w 19658"/>
                <a:gd name="connsiteY13" fmla="*/ 70 h 2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58" h="20995">
                  <a:moveTo>
                    <a:pt x="18350" y="70"/>
                  </a:moveTo>
                  <a:lnTo>
                    <a:pt x="19558" y="70"/>
                  </a:lnTo>
                  <a:cubicBezTo>
                    <a:pt x="19953" y="70"/>
                    <a:pt x="19475" y="1924"/>
                    <a:pt x="19475" y="1924"/>
                  </a:cubicBezTo>
                  <a:cubicBezTo>
                    <a:pt x="19475" y="1924"/>
                    <a:pt x="19072" y="7154"/>
                    <a:pt x="19072" y="9883"/>
                  </a:cubicBezTo>
                  <a:cubicBezTo>
                    <a:pt x="19072" y="12619"/>
                    <a:pt x="18593" y="11973"/>
                    <a:pt x="18593" y="11973"/>
                  </a:cubicBezTo>
                  <a:cubicBezTo>
                    <a:pt x="18593" y="11973"/>
                    <a:pt x="1695" y="21148"/>
                    <a:pt x="973" y="21064"/>
                  </a:cubicBezTo>
                  <a:cubicBezTo>
                    <a:pt x="251" y="20981"/>
                    <a:pt x="486" y="20662"/>
                    <a:pt x="167" y="20016"/>
                  </a:cubicBezTo>
                  <a:cubicBezTo>
                    <a:pt x="-152" y="19377"/>
                    <a:pt x="251" y="19058"/>
                    <a:pt x="973" y="18495"/>
                  </a:cubicBezTo>
                  <a:cubicBezTo>
                    <a:pt x="1695" y="17933"/>
                    <a:pt x="1132" y="17203"/>
                    <a:pt x="1132" y="15196"/>
                  </a:cubicBezTo>
                  <a:cubicBezTo>
                    <a:pt x="1132" y="13182"/>
                    <a:pt x="2022" y="12133"/>
                    <a:pt x="2987" y="9723"/>
                  </a:cubicBezTo>
                  <a:cubicBezTo>
                    <a:pt x="3953" y="7314"/>
                    <a:pt x="3466" y="8842"/>
                    <a:pt x="4591" y="6827"/>
                  </a:cubicBezTo>
                  <a:cubicBezTo>
                    <a:pt x="5716" y="4813"/>
                    <a:pt x="5397" y="6021"/>
                    <a:pt x="6522" y="5702"/>
                  </a:cubicBezTo>
                  <a:cubicBezTo>
                    <a:pt x="7647" y="5383"/>
                    <a:pt x="8293" y="5383"/>
                    <a:pt x="8293" y="5383"/>
                  </a:cubicBezTo>
                  <a:lnTo>
                    <a:pt x="18350" y="70"/>
                  </a:lnTo>
                  <a:close/>
                </a:path>
              </a:pathLst>
            </a:custGeom>
            <a:solidFill>
              <a:srgbClr val="231F20"/>
            </a:solidFill>
            <a:ln w="7575" cap="flat">
              <a:noFill/>
              <a:prstDash val="solid"/>
              <a:round/>
            </a:ln>
          </p:spPr>
          <p:txBody>
            <a:bodyPr rtlCol="0" anchor="ctr"/>
            <a:lstStyle/>
            <a:p>
              <a:endParaRPr lang="en-GB"/>
            </a:p>
          </p:txBody>
        </p:sp>
        <p:sp>
          <p:nvSpPr>
            <p:cNvPr id="904" name="Freeform: Shape 903">
              <a:extLst>
                <a:ext uri="{FF2B5EF4-FFF2-40B4-BE49-F238E27FC236}">
                  <a16:creationId xmlns:a16="http://schemas.microsoft.com/office/drawing/2014/main" id="{AE9E6423-7946-45FB-9DC4-C6F99A4D7C2A}"/>
                </a:ext>
              </a:extLst>
            </p:cNvPr>
            <p:cNvSpPr/>
            <p:nvPr/>
          </p:nvSpPr>
          <p:spPr>
            <a:xfrm>
              <a:off x="6974884" y="3518503"/>
              <a:ext cx="20525" cy="22313"/>
            </a:xfrm>
            <a:custGeom>
              <a:avLst/>
              <a:gdLst>
                <a:gd name="connsiteX0" fmla="*/ 18481 w 20525"/>
                <a:gd name="connsiteY0" fmla="*/ 79 h 22313"/>
                <a:gd name="connsiteX1" fmla="*/ 20245 w 20525"/>
                <a:gd name="connsiteY1" fmla="*/ 406 h 22313"/>
                <a:gd name="connsiteX2" fmla="*/ 20488 w 20525"/>
                <a:gd name="connsiteY2" fmla="*/ 1455 h 22313"/>
                <a:gd name="connsiteX3" fmla="*/ 19766 w 20525"/>
                <a:gd name="connsiteY3" fmla="*/ 9094 h 22313"/>
                <a:gd name="connsiteX4" fmla="*/ 18725 w 20525"/>
                <a:gd name="connsiteY4" fmla="*/ 11025 h 22313"/>
                <a:gd name="connsiteX5" fmla="*/ 2465 w 20525"/>
                <a:gd name="connsiteY5" fmla="*/ 21963 h 22313"/>
                <a:gd name="connsiteX6" fmla="*/ 56 w 20525"/>
                <a:gd name="connsiteY6" fmla="*/ 21241 h 22313"/>
                <a:gd name="connsiteX7" fmla="*/ 618 w 20525"/>
                <a:gd name="connsiteY7" fmla="*/ 9657 h 22313"/>
                <a:gd name="connsiteX8" fmla="*/ 2070 w 20525"/>
                <a:gd name="connsiteY8" fmla="*/ 8927 h 22313"/>
                <a:gd name="connsiteX9" fmla="*/ 18079 w 20525"/>
                <a:gd name="connsiteY9" fmla="*/ 649 h 22313"/>
                <a:gd name="connsiteX10" fmla="*/ 18481 w 20525"/>
                <a:gd name="connsiteY10" fmla="*/ 79 h 2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25" h="22313">
                  <a:moveTo>
                    <a:pt x="18481" y="79"/>
                  </a:moveTo>
                  <a:cubicBezTo>
                    <a:pt x="18481" y="79"/>
                    <a:pt x="19690" y="79"/>
                    <a:pt x="20245" y="406"/>
                  </a:cubicBezTo>
                  <a:cubicBezTo>
                    <a:pt x="20815" y="725"/>
                    <a:pt x="20488" y="1455"/>
                    <a:pt x="20488" y="1455"/>
                  </a:cubicBezTo>
                  <a:cubicBezTo>
                    <a:pt x="20488" y="1455"/>
                    <a:pt x="19690" y="7885"/>
                    <a:pt x="19766" y="9094"/>
                  </a:cubicBezTo>
                  <a:cubicBezTo>
                    <a:pt x="19850" y="10303"/>
                    <a:pt x="18725" y="11025"/>
                    <a:pt x="18725" y="11025"/>
                  </a:cubicBezTo>
                  <a:cubicBezTo>
                    <a:pt x="18725" y="11025"/>
                    <a:pt x="4320" y="20679"/>
                    <a:pt x="2465" y="21963"/>
                  </a:cubicBezTo>
                  <a:cubicBezTo>
                    <a:pt x="618" y="23248"/>
                    <a:pt x="56" y="21241"/>
                    <a:pt x="56" y="21241"/>
                  </a:cubicBezTo>
                  <a:cubicBezTo>
                    <a:pt x="56" y="21241"/>
                    <a:pt x="542" y="10698"/>
                    <a:pt x="618" y="9657"/>
                  </a:cubicBezTo>
                  <a:cubicBezTo>
                    <a:pt x="702" y="8608"/>
                    <a:pt x="2070" y="8927"/>
                    <a:pt x="2070" y="8927"/>
                  </a:cubicBezTo>
                  <a:lnTo>
                    <a:pt x="18079" y="649"/>
                  </a:lnTo>
                  <a:lnTo>
                    <a:pt x="18481" y="79"/>
                  </a:lnTo>
                  <a:close/>
                </a:path>
              </a:pathLst>
            </a:custGeom>
            <a:solidFill>
              <a:srgbClr val="231F20"/>
            </a:solidFill>
            <a:ln w="7575" cap="flat">
              <a:noFill/>
              <a:prstDash val="solid"/>
              <a:round/>
            </a:ln>
          </p:spPr>
          <p:txBody>
            <a:bodyPr rtlCol="0" anchor="ctr"/>
            <a:lstStyle/>
            <a:p>
              <a:endParaRPr lang="en-GB"/>
            </a:p>
          </p:txBody>
        </p:sp>
        <p:sp>
          <p:nvSpPr>
            <p:cNvPr id="905" name="Freeform: Shape 904">
              <a:extLst>
                <a:ext uri="{FF2B5EF4-FFF2-40B4-BE49-F238E27FC236}">
                  <a16:creationId xmlns:a16="http://schemas.microsoft.com/office/drawing/2014/main" id="{728AAC48-8D02-41F9-AB92-D9899630BEE7}"/>
                </a:ext>
              </a:extLst>
            </p:cNvPr>
            <p:cNvSpPr/>
            <p:nvPr/>
          </p:nvSpPr>
          <p:spPr>
            <a:xfrm>
              <a:off x="6974698" y="3540546"/>
              <a:ext cx="18724" cy="20362"/>
            </a:xfrm>
            <a:custGeom>
              <a:avLst/>
              <a:gdLst>
                <a:gd name="connsiteX0" fmla="*/ 18750 w 18724"/>
                <a:gd name="connsiteY0" fmla="*/ 977 h 20362"/>
                <a:gd name="connsiteX1" fmla="*/ 18750 w 18724"/>
                <a:gd name="connsiteY1" fmla="*/ 10068 h 20362"/>
                <a:gd name="connsiteX2" fmla="*/ 17701 w 18724"/>
                <a:gd name="connsiteY2" fmla="*/ 11672 h 20362"/>
                <a:gd name="connsiteX3" fmla="*/ 6117 w 18724"/>
                <a:gd name="connsiteY3" fmla="*/ 19159 h 20362"/>
                <a:gd name="connsiteX4" fmla="*/ 1777 w 18724"/>
                <a:gd name="connsiteY4" fmla="*/ 20444 h 20362"/>
                <a:gd name="connsiteX5" fmla="*/ 484 w 18724"/>
                <a:gd name="connsiteY5" fmla="*/ 17624 h 20362"/>
                <a:gd name="connsiteX6" fmla="*/ 82 w 18724"/>
                <a:gd name="connsiteY6" fmla="*/ 10874 h 20362"/>
                <a:gd name="connsiteX7" fmla="*/ 2415 w 18724"/>
                <a:gd name="connsiteY7" fmla="*/ 7894 h 20362"/>
                <a:gd name="connsiteX8" fmla="*/ 18021 w 18724"/>
                <a:gd name="connsiteY8" fmla="*/ 88 h 20362"/>
                <a:gd name="connsiteX9" fmla="*/ 18750 w 18724"/>
                <a:gd name="connsiteY9" fmla="*/ 977 h 20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24" h="20362">
                  <a:moveTo>
                    <a:pt x="18750" y="977"/>
                  </a:moveTo>
                  <a:cubicBezTo>
                    <a:pt x="18750" y="977"/>
                    <a:pt x="18507" y="9665"/>
                    <a:pt x="18750" y="10068"/>
                  </a:cubicBezTo>
                  <a:cubicBezTo>
                    <a:pt x="18986" y="10471"/>
                    <a:pt x="17701" y="11672"/>
                    <a:pt x="17701" y="11672"/>
                  </a:cubicBezTo>
                  <a:cubicBezTo>
                    <a:pt x="17701" y="11672"/>
                    <a:pt x="7804" y="18110"/>
                    <a:pt x="6117" y="19159"/>
                  </a:cubicBezTo>
                  <a:cubicBezTo>
                    <a:pt x="4429" y="20201"/>
                    <a:pt x="3221" y="20360"/>
                    <a:pt x="1777" y="20444"/>
                  </a:cubicBezTo>
                  <a:cubicBezTo>
                    <a:pt x="325" y="20528"/>
                    <a:pt x="887" y="19798"/>
                    <a:pt x="484" y="17624"/>
                  </a:cubicBezTo>
                  <a:cubicBezTo>
                    <a:pt x="82" y="15458"/>
                    <a:pt x="5" y="12721"/>
                    <a:pt x="82" y="10874"/>
                  </a:cubicBezTo>
                  <a:cubicBezTo>
                    <a:pt x="165" y="9019"/>
                    <a:pt x="804" y="9262"/>
                    <a:pt x="2415" y="7894"/>
                  </a:cubicBezTo>
                  <a:cubicBezTo>
                    <a:pt x="4027" y="6526"/>
                    <a:pt x="18021" y="88"/>
                    <a:pt x="18021" y="88"/>
                  </a:cubicBezTo>
                  <a:lnTo>
                    <a:pt x="18750" y="977"/>
                  </a:lnTo>
                  <a:close/>
                </a:path>
              </a:pathLst>
            </a:custGeom>
            <a:solidFill>
              <a:srgbClr val="231F20"/>
            </a:solidFill>
            <a:ln w="7575" cap="flat">
              <a:noFill/>
              <a:prstDash val="solid"/>
              <a:round/>
            </a:ln>
          </p:spPr>
          <p:txBody>
            <a:bodyPr rtlCol="0" anchor="ctr"/>
            <a:lstStyle/>
            <a:p>
              <a:endParaRPr lang="en-GB"/>
            </a:p>
          </p:txBody>
        </p:sp>
        <p:sp>
          <p:nvSpPr>
            <p:cNvPr id="906" name="Freeform: Shape 905">
              <a:extLst>
                <a:ext uri="{FF2B5EF4-FFF2-40B4-BE49-F238E27FC236}">
                  <a16:creationId xmlns:a16="http://schemas.microsoft.com/office/drawing/2014/main" id="{657FAB9B-92CC-4F79-B899-B7CA31C988B1}"/>
                </a:ext>
              </a:extLst>
            </p:cNvPr>
            <p:cNvSpPr/>
            <p:nvPr/>
          </p:nvSpPr>
          <p:spPr>
            <a:xfrm>
              <a:off x="6978066" y="3562648"/>
              <a:ext cx="14291" cy="19196"/>
            </a:xfrm>
            <a:custGeom>
              <a:avLst/>
              <a:gdLst>
                <a:gd name="connsiteX0" fmla="*/ 8625 w 14291"/>
                <a:gd name="connsiteY0" fmla="*/ 3095 h 19196"/>
                <a:gd name="connsiteX1" fmla="*/ 12243 w 14291"/>
                <a:gd name="connsiteY1" fmla="*/ 601 h 19196"/>
                <a:gd name="connsiteX2" fmla="*/ 14333 w 14291"/>
                <a:gd name="connsiteY2" fmla="*/ 2289 h 19196"/>
                <a:gd name="connsiteX3" fmla="*/ 14257 w 14291"/>
                <a:gd name="connsiteY3" fmla="*/ 9525 h 19196"/>
                <a:gd name="connsiteX4" fmla="*/ 12806 w 14291"/>
                <a:gd name="connsiteY4" fmla="*/ 11699 h 19196"/>
                <a:gd name="connsiteX5" fmla="*/ 4201 w 14291"/>
                <a:gd name="connsiteY5" fmla="*/ 18381 h 19196"/>
                <a:gd name="connsiteX6" fmla="*/ 1381 w 14291"/>
                <a:gd name="connsiteY6" fmla="*/ 18457 h 19196"/>
                <a:gd name="connsiteX7" fmla="*/ 180 w 14291"/>
                <a:gd name="connsiteY7" fmla="*/ 11859 h 19196"/>
                <a:gd name="connsiteX8" fmla="*/ 1624 w 14291"/>
                <a:gd name="connsiteY8" fmla="*/ 8560 h 19196"/>
                <a:gd name="connsiteX9" fmla="*/ 8625 w 14291"/>
                <a:gd name="connsiteY9" fmla="*/ 3095 h 1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91" h="19196">
                  <a:moveTo>
                    <a:pt x="8625" y="3095"/>
                  </a:moveTo>
                  <a:cubicBezTo>
                    <a:pt x="8625" y="3095"/>
                    <a:pt x="9833" y="2365"/>
                    <a:pt x="12243" y="601"/>
                  </a:cubicBezTo>
                  <a:cubicBezTo>
                    <a:pt x="14653" y="-1170"/>
                    <a:pt x="14333" y="2289"/>
                    <a:pt x="14333" y="2289"/>
                  </a:cubicBezTo>
                  <a:cubicBezTo>
                    <a:pt x="14333" y="2289"/>
                    <a:pt x="14098" y="8005"/>
                    <a:pt x="14257" y="9525"/>
                  </a:cubicBezTo>
                  <a:cubicBezTo>
                    <a:pt x="14417" y="11053"/>
                    <a:pt x="12806" y="11699"/>
                    <a:pt x="12806" y="11699"/>
                  </a:cubicBezTo>
                  <a:cubicBezTo>
                    <a:pt x="12806" y="11699"/>
                    <a:pt x="6854" y="16367"/>
                    <a:pt x="4201" y="18381"/>
                  </a:cubicBezTo>
                  <a:cubicBezTo>
                    <a:pt x="1540" y="20388"/>
                    <a:pt x="1381" y="18457"/>
                    <a:pt x="1381" y="18457"/>
                  </a:cubicBezTo>
                  <a:cubicBezTo>
                    <a:pt x="1381" y="18457"/>
                    <a:pt x="818" y="15082"/>
                    <a:pt x="180" y="11859"/>
                  </a:cubicBezTo>
                  <a:cubicBezTo>
                    <a:pt x="-466" y="8644"/>
                    <a:pt x="1624" y="8560"/>
                    <a:pt x="1624" y="8560"/>
                  </a:cubicBezTo>
                  <a:lnTo>
                    <a:pt x="8625" y="3095"/>
                  </a:lnTo>
                  <a:close/>
                </a:path>
              </a:pathLst>
            </a:custGeom>
            <a:solidFill>
              <a:srgbClr val="231F20"/>
            </a:solidFill>
            <a:ln w="7575" cap="flat">
              <a:noFill/>
              <a:prstDash val="solid"/>
              <a:round/>
            </a:ln>
          </p:spPr>
          <p:txBody>
            <a:bodyPr rtlCol="0" anchor="ctr"/>
            <a:lstStyle/>
            <a:p>
              <a:endParaRPr lang="en-GB"/>
            </a:p>
          </p:txBody>
        </p:sp>
        <p:sp>
          <p:nvSpPr>
            <p:cNvPr id="907" name="Freeform: Shape 906">
              <a:extLst>
                <a:ext uri="{FF2B5EF4-FFF2-40B4-BE49-F238E27FC236}">
                  <a16:creationId xmlns:a16="http://schemas.microsoft.com/office/drawing/2014/main" id="{EEF9AE45-D074-4075-AEDB-0ACC7A7BD665}"/>
                </a:ext>
              </a:extLst>
            </p:cNvPr>
            <p:cNvSpPr/>
            <p:nvPr/>
          </p:nvSpPr>
          <p:spPr>
            <a:xfrm>
              <a:off x="6953688" y="3482152"/>
              <a:ext cx="24326" cy="22639"/>
            </a:xfrm>
            <a:custGeom>
              <a:avLst/>
              <a:gdLst>
                <a:gd name="connsiteX0" fmla="*/ 21889 w 24326"/>
                <a:gd name="connsiteY0" fmla="*/ 8585 h 22639"/>
                <a:gd name="connsiteX1" fmla="*/ 24230 w 24326"/>
                <a:gd name="connsiteY1" fmla="*/ 9627 h 22639"/>
                <a:gd name="connsiteX2" fmla="*/ 23501 w 24326"/>
                <a:gd name="connsiteY2" fmla="*/ 12128 h 22639"/>
                <a:gd name="connsiteX3" fmla="*/ 19966 w 24326"/>
                <a:gd name="connsiteY3" fmla="*/ 21454 h 22639"/>
                <a:gd name="connsiteX4" fmla="*/ 16264 w 24326"/>
                <a:gd name="connsiteY4" fmla="*/ 20892 h 22639"/>
                <a:gd name="connsiteX5" fmla="*/ 14006 w 24326"/>
                <a:gd name="connsiteY5" fmla="*/ 20170 h 22639"/>
                <a:gd name="connsiteX6" fmla="*/ 1221 w 24326"/>
                <a:gd name="connsiteY6" fmla="*/ 14697 h 22639"/>
                <a:gd name="connsiteX7" fmla="*/ 658 w 24326"/>
                <a:gd name="connsiteY7" fmla="*/ 11079 h 22639"/>
                <a:gd name="connsiteX8" fmla="*/ 4999 w 24326"/>
                <a:gd name="connsiteY8" fmla="*/ 460 h 22639"/>
                <a:gd name="connsiteX9" fmla="*/ 7089 w 24326"/>
                <a:gd name="connsiteY9" fmla="*/ 779 h 22639"/>
                <a:gd name="connsiteX10" fmla="*/ 21889 w 24326"/>
                <a:gd name="connsiteY10" fmla="*/ 8585 h 2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26" h="22639">
                  <a:moveTo>
                    <a:pt x="21889" y="8585"/>
                  </a:moveTo>
                  <a:cubicBezTo>
                    <a:pt x="21889" y="8585"/>
                    <a:pt x="23820" y="9467"/>
                    <a:pt x="24230" y="9627"/>
                  </a:cubicBezTo>
                  <a:cubicBezTo>
                    <a:pt x="24626" y="9786"/>
                    <a:pt x="24147" y="11960"/>
                    <a:pt x="23501" y="12128"/>
                  </a:cubicBezTo>
                  <a:cubicBezTo>
                    <a:pt x="22854" y="12287"/>
                    <a:pt x="20688" y="18802"/>
                    <a:pt x="19966" y="21454"/>
                  </a:cubicBezTo>
                  <a:cubicBezTo>
                    <a:pt x="19236" y="24107"/>
                    <a:pt x="17229" y="21857"/>
                    <a:pt x="16264" y="20892"/>
                  </a:cubicBezTo>
                  <a:cubicBezTo>
                    <a:pt x="15299" y="19927"/>
                    <a:pt x="14006" y="20170"/>
                    <a:pt x="14006" y="20170"/>
                  </a:cubicBezTo>
                  <a:cubicBezTo>
                    <a:pt x="14006" y="20170"/>
                    <a:pt x="3471" y="15335"/>
                    <a:pt x="1221" y="14697"/>
                  </a:cubicBezTo>
                  <a:cubicBezTo>
                    <a:pt x="-1037" y="14058"/>
                    <a:pt x="658" y="11079"/>
                    <a:pt x="658" y="11079"/>
                  </a:cubicBezTo>
                  <a:cubicBezTo>
                    <a:pt x="658" y="11079"/>
                    <a:pt x="4033" y="1509"/>
                    <a:pt x="4999" y="460"/>
                  </a:cubicBezTo>
                  <a:cubicBezTo>
                    <a:pt x="5964" y="-589"/>
                    <a:pt x="7089" y="779"/>
                    <a:pt x="7089" y="779"/>
                  </a:cubicBezTo>
                  <a:lnTo>
                    <a:pt x="21889" y="8585"/>
                  </a:lnTo>
                  <a:close/>
                </a:path>
              </a:pathLst>
            </a:custGeom>
            <a:solidFill>
              <a:srgbClr val="231F20"/>
            </a:solidFill>
            <a:ln w="7575" cap="flat">
              <a:noFill/>
              <a:prstDash val="solid"/>
              <a:round/>
            </a:ln>
          </p:spPr>
          <p:txBody>
            <a:bodyPr rtlCol="0" anchor="ctr"/>
            <a:lstStyle/>
            <a:p>
              <a:endParaRPr lang="en-GB"/>
            </a:p>
          </p:txBody>
        </p:sp>
        <p:sp>
          <p:nvSpPr>
            <p:cNvPr id="908" name="Freeform: Shape 907">
              <a:extLst>
                <a:ext uri="{FF2B5EF4-FFF2-40B4-BE49-F238E27FC236}">
                  <a16:creationId xmlns:a16="http://schemas.microsoft.com/office/drawing/2014/main" id="{D85E3D7C-A4C3-4B6C-8D60-824E73607F6C}"/>
                </a:ext>
              </a:extLst>
            </p:cNvPr>
            <p:cNvSpPr/>
            <p:nvPr/>
          </p:nvSpPr>
          <p:spPr>
            <a:xfrm>
              <a:off x="6946904" y="3506522"/>
              <a:ext cx="24037" cy="19230"/>
            </a:xfrm>
            <a:custGeom>
              <a:avLst/>
              <a:gdLst>
                <a:gd name="connsiteX0" fmla="*/ 21677 w 24037"/>
                <a:gd name="connsiteY0" fmla="*/ 5699 h 19230"/>
                <a:gd name="connsiteX1" fmla="*/ 23524 w 24037"/>
                <a:gd name="connsiteY1" fmla="*/ 6588 h 19230"/>
                <a:gd name="connsiteX2" fmla="*/ 24010 w 24037"/>
                <a:gd name="connsiteY2" fmla="*/ 8200 h 19230"/>
                <a:gd name="connsiteX3" fmla="*/ 23281 w 24037"/>
                <a:gd name="connsiteY3" fmla="*/ 10610 h 19230"/>
                <a:gd name="connsiteX4" fmla="*/ 23205 w 24037"/>
                <a:gd name="connsiteY4" fmla="*/ 14311 h 19230"/>
                <a:gd name="connsiteX5" fmla="*/ 22718 w 24037"/>
                <a:gd name="connsiteY5" fmla="*/ 18416 h 19230"/>
                <a:gd name="connsiteX6" fmla="*/ 21031 w 24037"/>
                <a:gd name="connsiteY6" fmla="*/ 19298 h 19230"/>
                <a:gd name="connsiteX7" fmla="*/ 19260 w 24037"/>
                <a:gd name="connsiteY7" fmla="*/ 17930 h 19230"/>
                <a:gd name="connsiteX8" fmla="*/ 17169 w 24037"/>
                <a:gd name="connsiteY8" fmla="*/ 17367 h 19230"/>
                <a:gd name="connsiteX9" fmla="*/ 14273 w 24037"/>
                <a:gd name="connsiteY9" fmla="*/ 17124 h 19230"/>
                <a:gd name="connsiteX10" fmla="*/ 9211 w 24037"/>
                <a:gd name="connsiteY10" fmla="*/ 16082 h 19230"/>
                <a:gd name="connsiteX11" fmla="*/ 2848 w 24037"/>
                <a:gd name="connsiteY11" fmla="*/ 15034 h 19230"/>
                <a:gd name="connsiteX12" fmla="*/ 112 w 24037"/>
                <a:gd name="connsiteY12" fmla="*/ 13186 h 19230"/>
                <a:gd name="connsiteX13" fmla="*/ 515 w 24037"/>
                <a:gd name="connsiteY13" fmla="*/ 9485 h 19230"/>
                <a:gd name="connsiteX14" fmla="*/ 1966 w 24037"/>
                <a:gd name="connsiteY14" fmla="*/ 1518 h 19230"/>
                <a:gd name="connsiteX15" fmla="*/ 4376 w 24037"/>
                <a:gd name="connsiteY15" fmla="*/ 74 h 19230"/>
                <a:gd name="connsiteX16" fmla="*/ 7515 w 24037"/>
                <a:gd name="connsiteY16" fmla="*/ 553 h 19230"/>
                <a:gd name="connsiteX17" fmla="*/ 8884 w 24037"/>
                <a:gd name="connsiteY17" fmla="*/ 1921 h 19230"/>
                <a:gd name="connsiteX18" fmla="*/ 11134 w 24037"/>
                <a:gd name="connsiteY18" fmla="*/ 2005 h 19230"/>
                <a:gd name="connsiteX19" fmla="*/ 15717 w 24037"/>
                <a:gd name="connsiteY19" fmla="*/ 2970 h 19230"/>
                <a:gd name="connsiteX20" fmla="*/ 21677 w 24037"/>
                <a:gd name="connsiteY20" fmla="*/ 5699 h 1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37" h="19230">
                  <a:moveTo>
                    <a:pt x="21677" y="5699"/>
                  </a:moveTo>
                  <a:cubicBezTo>
                    <a:pt x="21677" y="5699"/>
                    <a:pt x="22961" y="6110"/>
                    <a:pt x="23524" y="6588"/>
                  </a:cubicBezTo>
                  <a:cubicBezTo>
                    <a:pt x="24086" y="7075"/>
                    <a:pt x="24170" y="7957"/>
                    <a:pt x="24010" y="8200"/>
                  </a:cubicBezTo>
                  <a:cubicBezTo>
                    <a:pt x="23843" y="8436"/>
                    <a:pt x="23364" y="9325"/>
                    <a:pt x="23281" y="10610"/>
                  </a:cubicBezTo>
                  <a:cubicBezTo>
                    <a:pt x="23205" y="11894"/>
                    <a:pt x="23364" y="12305"/>
                    <a:pt x="23205" y="14311"/>
                  </a:cubicBezTo>
                  <a:cubicBezTo>
                    <a:pt x="23037" y="16318"/>
                    <a:pt x="22878" y="17770"/>
                    <a:pt x="22718" y="18416"/>
                  </a:cubicBezTo>
                  <a:cubicBezTo>
                    <a:pt x="22558" y="19055"/>
                    <a:pt x="22072" y="19214"/>
                    <a:pt x="21031" y="19298"/>
                  </a:cubicBezTo>
                  <a:cubicBezTo>
                    <a:pt x="19982" y="19381"/>
                    <a:pt x="19662" y="18576"/>
                    <a:pt x="19260" y="17930"/>
                  </a:cubicBezTo>
                  <a:cubicBezTo>
                    <a:pt x="18857" y="17284"/>
                    <a:pt x="18454" y="17694"/>
                    <a:pt x="17169" y="17367"/>
                  </a:cubicBezTo>
                  <a:cubicBezTo>
                    <a:pt x="15877" y="17048"/>
                    <a:pt x="15322" y="17208"/>
                    <a:pt x="14273" y="17124"/>
                  </a:cubicBezTo>
                  <a:cubicBezTo>
                    <a:pt x="13224" y="17048"/>
                    <a:pt x="10488" y="16318"/>
                    <a:pt x="9211" y="16082"/>
                  </a:cubicBezTo>
                  <a:cubicBezTo>
                    <a:pt x="7918" y="15839"/>
                    <a:pt x="3897" y="15034"/>
                    <a:pt x="2848" y="15034"/>
                  </a:cubicBezTo>
                  <a:cubicBezTo>
                    <a:pt x="1807" y="15034"/>
                    <a:pt x="355" y="14068"/>
                    <a:pt x="112" y="13186"/>
                  </a:cubicBezTo>
                  <a:cubicBezTo>
                    <a:pt x="-132" y="12305"/>
                    <a:pt x="355" y="11575"/>
                    <a:pt x="515" y="9485"/>
                  </a:cubicBezTo>
                  <a:cubicBezTo>
                    <a:pt x="674" y="7394"/>
                    <a:pt x="1723" y="3046"/>
                    <a:pt x="1966" y="1518"/>
                  </a:cubicBezTo>
                  <a:cubicBezTo>
                    <a:pt x="2210" y="-10"/>
                    <a:pt x="3335" y="74"/>
                    <a:pt x="4376" y="74"/>
                  </a:cubicBezTo>
                  <a:cubicBezTo>
                    <a:pt x="5425" y="74"/>
                    <a:pt x="6147" y="234"/>
                    <a:pt x="7515" y="553"/>
                  </a:cubicBezTo>
                  <a:cubicBezTo>
                    <a:pt x="8884" y="880"/>
                    <a:pt x="7994" y="1359"/>
                    <a:pt x="8884" y="1921"/>
                  </a:cubicBezTo>
                  <a:cubicBezTo>
                    <a:pt x="9765" y="2484"/>
                    <a:pt x="9522" y="2164"/>
                    <a:pt x="11134" y="2005"/>
                  </a:cubicBezTo>
                  <a:cubicBezTo>
                    <a:pt x="12745" y="1845"/>
                    <a:pt x="12669" y="2324"/>
                    <a:pt x="15717" y="2970"/>
                  </a:cubicBezTo>
                  <a:cubicBezTo>
                    <a:pt x="18781" y="3616"/>
                    <a:pt x="21677" y="5699"/>
                    <a:pt x="21677" y="5699"/>
                  </a:cubicBezTo>
                  <a:close/>
                </a:path>
              </a:pathLst>
            </a:custGeom>
            <a:solidFill>
              <a:srgbClr val="231F20"/>
            </a:solidFill>
            <a:ln w="7575" cap="flat">
              <a:noFill/>
              <a:prstDash val="solid"/>
              <a:round/>
            </a:ln>
          </p:spPr>
          <p:txBody>
            <a:bodyPr rtlCol="0" anchor="ctr"/>
            <a:lstStyle/>
            <a:p>
              <a:endParaRPr lang="en-GB"/>
            </a:p>
          </p:txBody>
        </p:sp>
        <p:sp>
          <p:nvSpPr>
            <p:cNvPr id="909" name="Freeform: Shape 908">
              <a:extLst>
                <a:ext uri="{FF2B5EF4-FFF2-40B4-BE49-F238E27FC236}">
                  <a16:creationId xmlns:a16="http://schemas.microsoft.com/office/drawing/2014/main" id="{16B11839-AF16-4FE0-9FE6-6DBCAE500DF5}"/>
                </a:ext>
              </a:extLst>
            </p:cNvPr>
            <p:cNvSpPr/>
            <p:nvPr/>
          </p:nvSpPr>
          <p:spPr>
            <a:xfrm>
              <a:off x="6944805" y="3529184"/>
              <a:ext cx="23835" cy="15543"/>
            </a:xfrm>
            <a:custGeom>
              <a:avLst/>
              <a:gdLst>
                <a:gd name="connsiteX0" fmla="*/ 21358 w 23835"/>
                <a:gd name="connsiteY0" fmla="*/ 3797 h 15543"/>
                <a:gd name="connsiteX1" fmla="*/ 23129 w 23835"/>
                <a:gd name="connsiteY1" fmla="*/ 4367 h 15543"/>
                <a:gd name="connsiteX2" fmla="*/ 23775 w 23835"/>
                <a:gd name="connsiteY2" fmla="*/ 5652 h 15543"/>
                <a:gd name="connsiteX3" fmla="*/ 23775 w 23835"/>
                <a:gd name="connsiteY3" fmla="*/ 13854 h 15543"/>
                <a:gd name="connsiteX4" fmla="*/ 22650 w 23835"/>
                <a:gd name="connsiteY4" fmla="*/ 15382 h 15543"/>
                <a:gd name="connsiteX5" fmla="*/ 21921 w 23835"/>
                <a:gd name="connsiteY5" fmla="*/ 15541 h 15543"/>
                <a:gd name="connsiteX6" fmla="*/ 21198 w 23835"/>
                <a:gd name="connsiteY6" fmla="*/ 15625 h 15543"/>
                <a:gd name="connsiteX7" fmla="*/ 19108 w 23835"/>
                <a:gd name="connsiteY7" fmla="*/ 15146 h 15543"/>
                <a:gd name="connsiteX8" fmla="*/ 17018 w 23835"/>
                <a:gd name="connsiteY8" fmla="*/ 15541 h 15543"/>
                <a:gd name="connsiteX9" fmla="*/ 1648 w 23835"/>
                <a:gd name="connsiteY9" fmla="*/ 14986 h 15543"/>
                <a:gd name="connsiteX10" fmla="*/ 44 w 23835"/>
                <a:gd name="connsiteY10" fmla="*/ 12410 h 15543"/>
                <a:gd name="connsiteX11" fmla="*/ 766 w 23835"/>
                <a:gd name="connsiteY11" fmla="*/ 2437 h 15543"/>
                <a:gd name="connsiteX12" fmla="*/ 2058 w 23835"/>
                <a:gd name="connsiteY12" fmla="*/ 498 h 15543"/>
                <a:gd name="connsiteX13" fmla="*/ 4468 w 23835"/>
                <a:gd name="connsiteY13" fmla="*/ 339 h 15543"/>
                <a:gd name="connsiteX14" fmla="*/ 7843 w 23835"/>
                <a:gd name="connsiteY14" fmla="*/ 1631 h 15543"/>
                <a:gd name="connsiteX15" fmla="*/ 9614 w 23835"/>
                <a:gd name="connsiteY15" fmla="*/ 1547 h 15543"/>
                <a:gd name="connsiteX16" fmla="*/ 12677 w 23835"/>
                <a:gd name="connsiteY16" fmla="*/ 1714 h 15543"/>
                <a:gd name="connsiteX17" fmla="*/ 16136 w 23835"/>
                <a:gd name="connsiteY17" fmla="*/ 2596 h 15543"/>
                <a:gd name="connsiteX18" fmla="*/ 21358 w 23835"/>
                <a:gd name="connsiteY18" fmla="*/ 3797 h 15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35" h="15543">
                  <a:moveTo>
                    <a:pt x="21358" y="3797"/>
                  </a:moveTo>
                  <a:cubicBezTo>
                    <a:pt x="21358" y="3797"/>
                    <a:pt x="22004" y="4041"/>
                    <a:pt x="23129" y="4367"/>
                  </a:cubicBezTo>
                  <a:cubicBezTo>
                    <a:pt x="24262" y="4687"/>
                    <a:pt x="23775" y="5652"/>
                    <a:pt x="23775" y="5652"/>
                  </a:cubicBezTo>
                  <a:lnTo>
                    <a:pt x="23775" y="13854"/>
                  </a:lnTo>
                  <a:cubicBezTo>
                    <a:pt x="23775" y="15792"/>
                    <a:pt x="22970" y="15146"/>
                    <a:pt x="22650" y="15382"/>
                  </a:cubicBezTo>
                  <a:cubicBezTo>
                    <a:pt x="22323" y="15625"/>
                    <a:pt x="21921" y="15541"/>
                    <a:pt x="21921" y="15541"/>
                  </a:cubicBezTo>
                  <a:cubicBezTo>
                    <a:pt x="21921" y="15541"/>
                    <a:pt x="21761" y="15625"/>
                    <a:pt x="21198" y="15625"/>
                  </a:cubicBezTo>
                  <a:cubicBezTo>
                    <a:pt x="20636" y="15625"/>
                    <a:pt x="19997" y="15625"/>
                    <a:pt x="19108" y="15146"/>
                  </a:cubicBezTo>
                  <a:cubicBezTo>
                    <a:pt x="18226" y="14660"/>
                    <a:pt x="17018" y="15541"/>
                    <a:pt x="17018" y="15541"/>
                  </a:cubicBezTo>
                  <a:cubicBezTo>
                    <a:pt x="17018" y="15541"/>
                    <a:pt x="2780" y="15146"/>
                    <a:pt x="1648" y="14986"/>
                  </a:cubicBezTo>
                  <a:cubicBezTo>
                    <a:pt x="530" y="14819"/>
                    <a:pt x="44" y="12410"/>
                    <a:pt x="44" y="12410"/>
                  </a:cubicBezTo>
                  <a:cubicBezTo>
                    <a:pt x="44" y="12410"/>
                    <a:pt x="690" y="2916"/>
                    <a:pt x="766" y="2437"/>
                  </a:cubicBezTo>
                  <a:cubicBezTo>
                    <a:pt x="850" y="1950"/>
                    <a:pt x="926" y="1228"/>
                    <a:pt x="2058" y="498"/>
                  </a:cubicBezTo>
                  <a:cubicBezTo>
                    <a:pt x="3183" y="-224"/>
                    <a:pt x="3502" y="179"/>
                    <a:pt x="4468" y="339"/>
                  </a:cubicBezTo>
                  <a:cubicBezTo>
                    <a:pt x="5433" y="498"/>
                    <a:pt x="6801" y="1471"/>
                    <a:pt x="7843" y="1631"/>
                  </a:cubicBezTo>
                  <a:cubicBezTo>
                    <a:pt x="8892" y="1791"/>
                    <a:pt x="8489" y="1714"/>
                    <a:pt x="9614" y="1547"/>
                  </a:cubicBezTo>
                  <a:cubicBezTo>
                    <a:pt x="10739" y="1388"/>
                    <a:pt x="11149" y="1547"/>
                    <a:pt x="12677" y="1714"/>
                  </a:cubicBezTo>
                  <a:cubicBezTo>
                    <a:pt x="14198" y="1874"/>
                    <a:pt x="14608" y="2513"/>
                    <a:pt x="16136" y="2596"/>
                  </a:cubicBezTo>
                  <a:cubicBezTo>
                    <a:pt x="17656" y="2672"/>
                    <a:pt x="21358" y="3797"/>
                    <a:pt x="21358" y="3797"/>
                  </a:cubicBezTo>
                  <a:close/>
                </a:path>
              </a:pathLst>
            </a:custGeom>
            <a:solidFill>
              <a:srgbClr val="231F20"/>
            </a:solidFill>
            <a:ln w="7575" cap="flat">
              <a:noFill/>
              <a:prstDash val="solid"/>
              <a:round/>
            </a:ln>
          </p:spPr>
          <p:txBody>
            <a:bodyPr rtlCol="0" anchor="ctr"/>
            <a:lstStyle/>
            <a:p>
              <a:endParaRPr lang="en-GB"/>
            </a:p>
          </p:txBody>
        </p:sp>
        <p:sp>
          <p:nvSpPr>
            <p:cNvPr id="910" name="Freeform: Shape 909">
              <a:extLst>
                <a:ext uri="{FF2B5EF4-FFF2-40B4-BE49-F238E27FC236}">
                  <a16:creationId xmlns:a16="http://schemas.microsoft.com/office/drawing/2014/main" id="{15CBADDA-2D99-495C-B7B1-D97FF2FB8301}"/>
                </a:ext>
              </a:extLst>
            </p:cNvPr>
            <p:cNvSpPr/>
            <p:nvPr/>
          </p:nvSpPr>
          <p:spPr>
            <a:xfrm>
              <a:off x="6944473" y="3552229"/>
              <a:ext cx="25274" cy="15672"/>
            </a:xfrm>
            <a:custGeom>
              <a:avLst/>
              <a:gdLst>
                <a:gd name="connsiteX0" fmla="*/ 23059 w 25274"/>
                <a:gd name="connsiteY0" fmla="*/ 397 h 15672"/>
                <a:gd name="connsiteX1" fmla="*/ 24343 w 25274"/>
                <a:gd name="connsiteY1" fmla="*/ 556 h 15672"/>
                <a:gd name="connsiteX2" fmla="*/ 24990 w 25274"/>
                <a:gd name="connsiteY2" fmla="*/ 1848 h 15672"/>
                <a:gd name="connsiteX3" fmla="*/ 25233 w 25274"/>
                <a:gd name="connsiteY3" fmla="*/ 6592 h 15672"/>
                <a:gd name="connsiteX4" fmla="*/ 25149 w 25274"/>
                <a:gd name="connsiteY4" fmla="*/ 10613 h 15672"/>
                <a:gd name="connsiteX5" fmla="*/ 24663 w 25274"/>
                <a:gd name="connsiteY5" fmla="*/ 12141 h 15672"/>
                <a:gd name="connsiteX6" fmla="*/ 23302 w 25274"/>
                <a:gd name="connsiteY6" fmla="*/ 13106 h 15672"/>
                <a:gd name="connsiteX7" fmla="*/ 20322 w 25274"/>
                <a:gd name="connsiteY7" fmla="*/ 13433 h 15672"/>
                <a:gd name="connsiteX8" fmla="*/ 16225 w 25274"/>
                <a:gd name="connsiteY8" fmla="*/ 13676 h 15672"/>
                <a:gd name="connsiteX9" fmla="*/ 13322 w 25274"/>
                <a:gd name="connsiteY9" fmla="*/ 14071 h 15672"/>
                <a:gd name="connsiteX10" fmla="*/ 9787 w 25274"/>
                <a:gd name="connsiteY10" fmla="*/ 14718 h 15672"/>
                <a:gd name="connsiteX11" fmla="*/ 4717 w 25274"/>
                <a:gd name="connsiteY11" fmla="*/ 15759 h 15672"/>
                <a:gd name="connsiteX12" fmla="*/ 2543 w 25274"/>
                <a:gd name="connsiteY12" fmla="*/ 15440 h 15672"/>
                <a:gd name="connsiteX13" fmla="*/ 2702 w 25274"/>
                <a:gd name="connsiteY13" fmla="*/ 14155 h 15672"/>
                <a:gd name="connsiteX14" fmla="*/ 1182 w 25274"/>
                <a:gd name="connsiteY14" fmla="*/ 9252 h 15672"/>
                <a:gd name="connsiteX15" fmla="*/ 50 w 25274"/>
                <a:gd name="connsiteY15" fmla="*/ 2411 h 15672"/>
                <a:gd name="connsiteX16" fmla="*/ 1501 w 25274"/>
                <a:gd name="connsiteY16" fmla="*/ 321 h 15672"/>
                <a:gd name="connsiteX17" fmla="*/ 4398 w 25274"/>
                <a:gd name="connsiteY17" fmla="*/ 480 h 15672"/>
                <a:gd name="connsiteX18" fmla="*/ 6001 w 25274"/>
                <a:gd name="connsiteY18" fmla="*/ 883 h 15672"/>
                <a:gd name="connsiteX19" fmla="*/ 7294 w 25274"/>
                <a:gd name="connsiteY19" fmla="*/ 321 h 15672"/>
                <a:gd name="connsiteX20" fmla="*/ 10509 w 25274"/>
                <a:gd name="connsiteY20" fmla="*/ 153 h 15672"/>
                <a:gd name="connsiteX21" fmla="*/ 23059 w 25274"/>
                <a:gd name="connsiteY21" fmla="*/ 397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274" h="15672">
                  <a:moveTo>
                    <a:pt x="23059" y="397"/>
                  </a:moveTo>
                  <a:cubicBezTo>
                    <a:pt x="23059" y="397"/>
                    <a:pt x="23781" y="397"/>
                    <a:pt x="24343" y="556"/>
                  </a:cubicBezTo>
                  <a:cubicBezTo>
                    <a:pt x="24906" y="716"/>
                    <a:pt x="24746" y="1446"/>
                    <a:pt x="24990" y="1848"/>
                  </a:cubicBezTo>
                  <a:cubicBezTo>
                    <a:pt x="25233" y="2251"/>
                    <a:pt x="25073" y="6029"/>
                    <a:pt x="25233" y="6592"/>
                  </a:cubicBezTo>
                  <a:cubicBezTo>
                    <a:pt x="25392" y="7154"/>
                    <a:pt x="25309" y="9252"/>
                    <a:pt x="25149" y="10613"/>
                  </a:cubicBezTo>
                  <a:cubicBezTo>
                    <a:pt x="24990" y="11981"/>
                    <a:pt x="25073" y="11502"/>
                    <a:pt x="24663" y="12141"/>
                  </a:cubicBezTo>
                  <a:cubicBezTo>
                    <a:pt x="24267" y="12787"/>
                    <a:pt x="24267" y="12384"/>
                    <a:pt x="23302" y="13106"/>
                  </a:cubicBezTo>
                  <a:cubicBezTo>
                    <a:pt x="22337" y="13836"/>
                    <a:pt x="21531" y="13433"/>
                    <a:pt x="20322" y="13433"/>
                  </a:cubicBezTo>
                  <a:cubicBezTo>
                    <a:pt x="19114" y="13433"/>
                    <a:pt x="18392" y="13509"/>
                    <a:pt x="16225" y="13676"/>
                  </a:cubicBezTo>
                  <a:cubicBezTo>
                    <a:pt x="14044" y="13836"/>
                    <a:pt x="14933" y="13836"/>
                    <a:pt x="13322" y="14071"/>
                  </a:cubicBezTo>
                  <a:cubicBezTo>
                    <a:pt x="11718" y="14315"/>
                    <a:pt x="10349" y="14634"/>
                    <a:pt x="9787" y="14718"/>
                  </a:cubicBezTo>
                  <a:cubicBezTo>
                    <a:pt x="9224" y="14794"/>
                    <a:pt x="5682" y="15843"/>
                    <a:pt x="4717" y="15759"/>
                  </a:cubicBezTo>
                  <a:cubicBezTo>
                    <a:pt x="3751" y="15683"/>
                    <a:pt x="2543" y="15440"/>
                    <a:pt x="2543" y="15440"/>
                  </a:cubicBezTo>
                  <a:cubicBezTo>
                    <a:pt x="2543" y="15440"/>
                    <a:pt x="2702" y="14794"/>
                    <a:pt x="2702" y="14155"/>
                  </a:cubicBezTo>
                  <a:cubicBezTo>
                    <a:pt x="2702" y="13509"/>
                    <a:pt x="1501" y="11745"/>
                    <a:pt x="1182" y="9252"/>
                  </a:cubicBezTo>
                  <a:cubicBezTo>
                    <a:pt x="855" y="6751"/>
                    <a:pt x="133" y="4258"/>
                    <a:pt x="50" y="2411"/>
                  </a:cubicBezTo>
                  <a:cubicBezTo>
                    <a:pt x="-34" y="556"/>
                    <a:pt x="855" y="799"/>
                    <a:pt x="1501" y="321"/>
                  </a:cubicBezTo>
                  <a:cubicBezTo>
                    <a:pt x="2140" y="-166"/>
                    <a:pt x="3995" y="237"/>
                    <a:pt x="4398" y="480"/>
                  </a:cubicBezTo>
                  <a:cubicBezTo>
                    <a:pt x="4800" y="716"/>
                    <a:pt x="5120" y="959"/>
                    <a:pt x="6001" y="883"/>
                  </a:cubicBezTo>
                  <a:cubicBezTo>
                    <a:pt x="6891" y="799"/>
                    <a:pt x="6807" y="321"/>
                    <a:pt x="7294" y="321"/>
                  </a:cubicBezTo>
                  <a:cubicBezTo>
                    <a:pt x="7773" y="321"/>
                    <a:pt x="8898" y="321"/>
                    <a:pt x="10509" y="153"/>
                  </a:cubicBezTo>
                  <a:cubicBezTo>
                    <a:pt x="12113" y="-6"/>
                    <a:pt x="23059" y="397"/>
                    <a:pt x="23059" y="397"/>
                  </a:cubicBezTo>
                  <a:close/>
                </a:path>
              </a:pathLst>
            </a:custGeom>
            <a:solidFill>
              <a:srgbClr val="231F20"/>
            </a:solidFill>
            <a:ln w="7575" cap="flat">
              <a:noFill/>
              <a:prstDash val="solid"/>
              <a:round/>
            </a:ln>
          </p:spPr>
          <p:txBody>
            <a:bodyPr rtlCol="0" anchor="ctr"/>
            <a:lstStyle/>
            <a:p>
              <a:endParaRPr lang="en-GB"/>
            </a:p>
          </p:txBody>
        </p:sp>
        <p:sp>
          <p:nvSpPr>
            <p:cNvPr id="911" name="Freeform: Shape 910">
              <a:extLst>
                <a:ext uri="{FF2B5EF4-FFF2-40B4-BE49-F238E27FC236}">
                  <a16:creationId xmlns:a16="http://schemas.microsoft.com/office/drawing/2014/main" id="{D8F9B532-0BB6-4422-9E37-8B9D5B348907}"/>
                </a:ext>
              </a:extLst>
            </p:cNvPr>
            <p:cNvSpPr/>
            <p:nvPr/>
          </p:nvSpPr>
          <p:spPr>
            <a:xfrm>
              <a:off x="6948803" y="3573856"/>
              <a:ext cx="26198" cy="23820"/>
            </a:xfrm>
            <a:custGeom>
              <a:avLst/>
              <a:gdLst>
                <a:gd name="connsiteX0" fmla="*/ 21299 w 26198"/>
                <a:gd name="connsiteY0" fmla="*/ 505 h 23820"/>
                <a:gd name="connsiteX1" fmla="*/ 23397 w 26198"/>
                <a:gd name="connsiteY1" fmla="*/ 102 h 23820"/>
                <a:gd name="connsiteX2" fmla="*/ 23717 w 26198"/>
                <a:gd name="connsiteY2" fmla="*/ 2839 h 23820"/>
                <a:gd name="connsiteX3" fmla="*/ 25085 w 26198"/>
                <a:gd name="connsiteY3" fmla="*/ 7103 h 23820"/>
                <a:gd name="connsiteX4" fmla="*/ 26210 w 26198"/>
                <a:gd name="connsiteY4" fmla="*/ 12006 h 23820"/>
                <a:gd name="connsiteX5" fmla="*/ 24522 w 26198"/>
                <a:gd name="connsiteY5" fmla="*/ 13450 h 23820"/>
                <a:gd name="connsiteX6" fmla="*/ 5777 w 26198"/>
                <a:gd name="connsiteY6" fmla="*/ 23674 h 23820"/>
                <a:gd name="connsiteX7" fmla="*/ 2638 w 26198"/>
                <a:gd name="connsiteY7" fmla="*/ 22146 h 23820"/>
                <a:gd name="connsiteX8" fmla="*/ 1597 w 26198"/>
                <a:gd name="connsiteY8" fmla="*/ 17152 h 23820"/>
                <a:gd name="connsiteX9" fmla="*/ 61 w 26198"/>
                <a:gd name="connsiteY9" fmla="*/ 7742 h 23820"/>
                <a:gd name="connsiteX10" fmla="*/ 2478 w 26198"/>
                <a:gd name="connsiteY10" fmla="*/ 5492 h 23820"/>
                <a:gd name="connsiteX11" fmla="*/ 6583 w 26198"/>
                <a:gd name="connsiteY11" fmla="*/ 4040 h 23820"/>
                <a:gd name="connsiteX12" fmla="*/ 21299 w 26198"/>
                <a:gd name="connsiteY12" fmla="*/ 505 h 2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8" h="23820">
                  <a:moveTo>
                    <a:pt x="21299" y="505"/>
                  </a:moveTo>
                  <a:cubicBezTo>
                    <a:pt x="21299" y="505"/>
                    <a:pt x="22508" y="102"/>
                    <a:pt x="23397" y="102"/>
                  </a:cubicBezTo>
                  <a:cubicBezTo>
                    <a:pt x="24279" y="102"/>
                    <a:pt x="23557" y="2269"/>
                    <a:pt x="23717" y="2839"/>
                  </a:cubicBezTo>
                  <a:cubicBezTo>
                    <a:pt x="23876" y="3401"/>
                    <a:pt x="24918" y="6693"/>
                    <a:pt x="25085" y="7103"/>
                  </a:cubicBezTo>
                  <a:cubicBezTo>
                    <a:pt x="25244" y="7498"/>
                    <a:pt x="25883" y="10402"/>
                    <a:pt x="26210" y="12006"/>
                  </a:cubicBezTo>
                  <a:cubicBezTo>
                    <a:pt x="26529" y="13610"/>
                    <a:pt x="24522" y="13450"/>
                    <a:pt x="24522" y="13450"/>
                  </a:cubicBezTo>
                  <a:cubicBezTo>
                    <a:pt x="24522" y="13450"/>
                    <a:pt x="7944" y="22625"/>
                    <a:pt x="5777" y="23674"/>
                  </a:cubicBezTo>
                  <a:cubicBezTo>
                    <a:pt x="3603" y="24715"/>
                    <a:pt x="2638" y="22146"/>
                    <a:pt x="2638" y="22146"/>
                  </a:cubicBezTo>
                  <a:lnTo>
                    <a:pt x="1597" y="17152"/>
                  </a:lnTo>
                  <a:cubicBezTo>
                    <a:pt x="1597" y="17152"/>
                    <a:pt x="228" y="10151"/>
                    <a:pt x="61" y="7742"/>
                  </a:cubicBezTo>
                  <a:cubicBezTo>
                    <a:pt x="-98" y="5332"/>
                    <a:pt x="1027" y="5970"/>
                    <a:pt x="2478" y="5492"/>
                  </a:cubicBezTo>
                  <a:cubicBezTo>
                    <a:pt x="3930" y="5005"/>
                    <a:pt x="4166" y="5332"/>
                    <a:pt x="6583" y="4040"/>
                  </a:cubicBezTo>
                  <a:cubicBezTo>
                    <a:pt x="8993" y="2755"/>
                    <a:pt x="21299" y="505"/>
                    <a:pt x="21299" y="505"/>
                  </a:cubicBezTo>
                  <a:close/>
                </a:path>
              </a:pathLst>
            </a:custGeom>
            <a:solidFill>
              <a:srgbClr val="231F20"/>
            </a:solidFill>
            <a:ln w="7575" cap="flat">
              <a:noFill/>
              <a:prstDash val="solid"/>
              <a:round/>
            </a:ln>
          </p:spPr>
          <p:txBody>
            <a:bodyPr rtlCol="0" anchor="ctr"/>
            <a:lstStyle/>
            <a:p>
              <a:endParaRPr lang="en-GB"/>
            </a:p>
          </p:txBody>
        </p:sp>
        <p:sp>
          <p:nvSpPr>
            <p:cNvPr id="912" name="Freeform: Shape 911">
              <a:extLst>
                <a:ext uri="{FF2B5EF4-FFF2-40B4-BE49-F238E27FC236}">
                  <a16:creationId xmlns:a16="http://schemas.microsoft.com/office/drawing/2014/main" id="{98CFC933-FB40-4FF9-AEB3-7EA14B296274}"/>
                </a:ext>
              </a:extLst>
            </p:cNvPr>
            <p:cNvSpPr/>
            <p:nvPr/>
          </p:nvSpPr>
          <p:spPr>
            <a:xfrm>
              <a:off x="6969839" y="3679475"/>
              <a:ext cx="67862" cy="28982"/>
            </a:xfrm>
            <a:custGeom>
              <a:avLst/>
              <a:gdLst>
                <a:gd name="connsiteX0" fmla="*/ 17179 w 67862"/>
                <a:gd name="connsiteY0" fmla="*/ 4330 h 28982"/>
                <a:gd name="connsiteX1" fmla="*/ 16776 w 67862"/>
                <a:gd name="connsiteY1" fmla="*/ 4413 h 28982"/>
                <a:gd name="connsiteX2" fmla="*/ 18228 w 67862"/>
                <a:gd name="connsiteY2" fmla="*/ 3129 h 28982"/>
                <a:gd name="connsiteX3" fmla="*/ 20319 w 67862"/>
                <a:gd name="connsiteY3" fmla="*/ 2802 h 28982"/>
                <a:gd name="connsiteX4" fmla="*/ 23139 w 67862"/>
                <a:gd name="connsiteY4" fmla="*/ 5059 h 28982"/>
                <a:gd name="connsiteX5" fmla="*/ 27563 w 67862"/>
                <a:gd name="connsiteY5" fmla="*/ 6831 h 28982"/>
                <a:gd name="connsiteX6" fmla="*/ 33674 w 67862"/>
                <a:gd name="connsiteY6" fmla="*/ 6990 h 28982"/>
                <a:gd name="connsiteX7" fmla="*/ 39466 w 67862"/>
                <a:gd name="connsiteY7" fmla="*/ 5622 h 28982"/>
                <a:gd name="connsiteX8" fmla="*/ 42841 w 67862"/>
                <a:gd name="connsiteY8" fmla="*/ 2566 h 28982"/>
                <a:gd name="connsiteX9" fmla="*/ 45015 w 67862"/>
                <a:gd name="connsiteY9" fmla="*/ 468 h 28982"/>
                <a:gd name="connsiteX10" fmla="*/ 48231 w 67862"/>
                <a:gd name="connsiteY10" fmla="*/ 468 h 28982"/>
                <a:gd name="connsiteX11" fmla="*/ 64080 w 67862"/>
                <a:gd name="connsiteY11" fmla="*/ 5698 h 28982"/>
                <a:gd name="connsiteX12" fmla="*/ 67462 w 67862"/>
                <a:gd name="connsiteY12" fmla="*/ 6831 h 28982"/>
                <a:gd name="connsiteX13" fmla="*/ 67698 w 67862"/>
                <a:gd name="connsiteY13" fmla="*/ 8434 h 28982"/>
                <a:gd name="connsiteX14" fmla="*/ 66170 w 67862"/>
                <a:gd name="connsiteY14" fmla="*/ 12296 h 28982"/>
                <a:gd name="connsiteX15" fmla="*/ 54753 w 67862"/>
                <a:gd name="connsiteY15" fmla="*/ 22429 h 28982"/>
                <a:gd name="connsiteX16" fmla="*/ 37695 w 67862"/>
                <a:gd name="connsiteY16" fmla="*/ 28791 h 28982"/>
                <a:gd name="connsiteX17" fmla="*/ 19353 w 67862"/>
                <a:gd name="connsiteY17" fmla="*/ 28707 h 28982"/>
                <a:gd name="connsiteX18" fmla="*/ 4470 w 67862"/>
                <a:gd name="connsiteY18" fmla="*/ 20262 h 28982"/>
                <a:gd name="connsiteX19" fmla="*/ 373 w 67862"/>
                <a:gd name="connsiteY19" fmla="*/ 15519 h 28982"/>
                <a:gd name="connsiteX20" fmla="*/ 1011 w 67862"/>
                <a:gd name="connsiteY20" fmla="*/ 13748 h 28982"/>
                <a:gd name="connsiteX21" fmla="*/ 17179 w 67862"/>
                <a:gd name="connsiteY21" fmla="*/ 4330 h 28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7862" h="28982">
                  <a:moveTo>
                    <a:pt x="17179" y="4330"/>
                  </a:moveTo>
                  <a:cubicBezTo>
                    <a:pt x="17666" y="4254"/>
                    <a:pt x="16776" y="4413"/>
                    <a:pt x="16776" y="4413"/>
                  </a:cubicBezTo>
                  <a:cubicBezTo>
                    <a:pt x="16776" y="4413"/>
                    <a:pt x="17422" y="3524"/>
                    <a:pt x="18228" y="3129"/>
                  </a:cubicBezTo>
                  <a:cubicBezTo>
                    <a:pt x="19034" y="2726"/>
                    <a:pt x="19596" y="2726"/>
                    <a:pt x="20319" y="2802"/>
                  </a:cubicBezTo>
                  <a:cubicBezTo>
                    <a:pt x="21041" y="2885"/>
                    <a:pt x="21930" y="4011"/>
                    <a:pt x="23139" y="5059"/>
                  </a:cubicBezTo>
                  <a:cubicBezTo>
                    <a:pt x="24340" y="6101"/>
                    <a:pt x="25632" y="6344"/>
                    <a:pt x="27563" y="6831"/>
                  </a:cubicBezTo>
                  <a:cubicBezTo>
                    <a:pt x="29493" y="7309"/>
                    <a:pt x="30938" y="7066"/>
                    <a:pt x="33674" y="6990"/>
                  </a:cubicBezTo>
                  <a:cubicBezTo>
                    <a:pt x="36411" y="6907"/>
                    <a:pt x="37049" y="6260"/>
                    <a:pt x="39466" y="5622"/>
                  </a:cubicBezTo>
                  <a:cubicBezTo>
                    <a:pt x="41876" y="4976"/>
                    <a:pt x="42036" y="3767"/>
                    <a:pt x="42841" y="2566"/>
                  </a:cubicBezTo>
                  <a:cubicBezTo>
                    <a:pt x="43647" y="1358"/>
                    <a:pt x="43244" y="1190"/>
                    <a:pt x="45015" y="468"/>
                  </a:cubicBezTo>
                  <a:cubicBezTo>
                    <a:pt x="46787" y="-254"/>
                    <a:pt x="48231" y="468"/>
                    <a:pt x="48231" y="468"/>
                  </a:cubicBezTo>
                  <a:cubicBezTo>
                    <a:pt x="48231" y="468"/>
                    <a:pt x="62308" y="5295"/>
                    <a:pt x="64080" y="5698"/>
                  </a:cubicBezTo>
                  <a:cubicBezTo>
                    <a:pt x="65851" y="6101"/>
                    <a:pt x="66580" y="6420"/>
                    <a:pt x="67462" y="6831"/>
                  </a:cubicBezTo>
                  <a:cubicBezTo>
                    <a:pt x="68344" y="7226"/>
                    <a:pt x="67698" y="8434"/>
                    <a:pt x="67698" y="8434"/>
                  </a:cubicBezTo>
                  <a:cubicBezTo>
                    <a:pt x="67698" y="8434"/>
                    <a:pt x="66900" y="10608"/>
                    <a:pt x="66170" y="12296"/>
                  </a:cubicBezTo>
                  <a:cubicBezTo>
                    <a:pt x="65448" y="13983"/>
                    <a:pt x="58044" y="19373"/>
                    <a:pt x="54753" y="22429"/>
                  </a:cubicBezTo>
                  <a:cubicBezTo>
                    <a:pt x="51454" y="25492"/>
                    <a:pt x="41640" y="28145"/>
                    <a:pt x="37695" y="28791"/>
                  </a:cubicBezTo>
                  <a:cubicBezTo>
                    <a:pt x="33758" y="29429"/>
                    <a:pt x="23374" y="29027"/>
                    <a:pt x="19353" y="28707"/>
                  </a:cubicBezTo>
                  <a:cubicBezTo>
                    <a:pt x="15332" y="28388"/>
                    <a:pt x="5359" y="20908"/>
                    <a:pt x="4470" y="20262"/>
                  </a:cubicBezTo>
                  <a:cubicBezTo>
                    <a:pt x="3588" y="19616"/>
                    <a:pt x="1338" y="16401"/>
                    <a:pt x="373" y="15519"/>
                  </a:cubicBezTo>
                  <a:cubicBezTo>
                    <a:pt x="-593" y="14630"/>
                    <a:pt x="1011" y="13748"/>
                    <a:pt x="1011" y="13748"/>
                  </a:cubicBezTo>
                  <a:lnTo>
                    <a:pt x="17179" y="4330"/>
                  </a:lnTo>
                  <a:close/>
                </a:path>
              </a:pathLst>
            </a:custGeom>
            <a:solidFill>
              <a:srgbClr val="231F20"/>
            </a:solidFill>
            <a:ln w="7575" cap="flat">
              <a:noFill/>
              <a:prstDash val="solid"/>
              <a:round/>
            </a:ln>
          </p:spPr>
          <p:txBody>
            <a:bodyPr rtlCol="0" anchor="ctr"/>
            <a:lstStyle/>
            <a:p>
              <a:endParaRPr lang="en-GB"/>
            </a:p>
          </p:txBody>
        </p:sp>
        <p:sp>
          <p:nvSpPr>
            <p:cNvPr id="913" name="Freeform: Shape 912">
              <a:extLst>
                <a:ext uri="{FF2B5EF4-FFF2-40B4-BE49-F238E27FC236}">
                  <a16:creationId xmlns:a16="http://schemas.microsoft.com/office/drawing/2014/main" id="{BEE9A95C-CE2B-4B31-9F31-EE201F1E919B}"/>
                </a:ext>
              </a:extLst>
            </p:cNvPr>
            <p:cNvSpPr/>
            <p:nvPr/>
          </p:nvSpPr>
          <p:spPr>
            <a:xfrm>
              <a:off x="6957590" y="3633944"/>
              <a:ext cx="24537" cy="18253"/>
            </a:xfrm>
            <a:custGeom>
              <a:avLst/>
              <a:gdLst>
                <a:gd name="connsiteX0" fmla="*/ 21766 w 24537"/>
                <a:gd name="connsiteY0" fmla="*/ 445 h 18253"/>
                <a:gd name="connsiteX1" fmla="*/ 22899 w 24537"/>
                <a:gd name="connsiteY1" fmla="*/ 126 h 18253"/>
                <a:gd name="connsiteX2" fmla="*/ 23538 w 24537"/>
                <a:gd name="connsiteY2" fmla="*/ 1494 h 18253"/>
                <a:gd name="connsiteX3" fmla="*/ 24587 w 24537"/>
                <a:gd name="connsiteY3" fmla="*/ 13482 h 18253"/>
                <a:gd name="connsiteX4" fmla="*/ 22975 w 24537"/>
                <a:gd name="connsiteY4" fmla="*/ 14842 h 18253"/>
                <a:gd name="connsiteX5" fmla="*/ 3272 w 24537"/>
                <a:gd name="connsiteY5" fmla="*/ 18309 h 18253"/>
                <a:gd name="connsiteX6" fmla="*/ 1418 w 24537"/>
                <a:gd name="connsiteY6" fmla="*/ 17260 h 18253"/>
                <a:gd name="connsiteX7" fmla="*/ 49 w 24537"/>
                <a:gd name="connsiteY7" fmla="*/ 3904 h 18253"/>
                <a:gd name="connsiteX8" fmla="*/ 1661 w 24537"/>
                <a:gd name="connsiteY8" fmla="*/ 2703 h 18253"/>
                <a:gd name="connsiteX9" fmla="*/ 21766 w 24537"/>
                <a:gd name="connsiteY9" fmla="*/ 445 h 1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37" h="18253">
                  <a:moveTo>
                    <a:pt x="21766" y="445"/>
                  </a:moveTo>
                  <a:cubicBezTo>
                    <a:pt x="21766" y="445"/>
                    <a:pt x="22093" y="126"/>
                    <a:pt x="22899" y="126"/>
                  </a:cubicBezTo>
                  <a:cubicBezTo>
                    <a:pt x="23705" y="126"/>
                    <a:pt x="23538" y="1494"/>
                    <a:pt x="23538" y="1494"/>
                  </a:cubicBezTo>
                  <a:cubicBezTo>
                    <a:pt x="23538" y="1494"/>
                    <a:pt x="24587" y="12273"/>
                    <a:pt x="24587" y="13482"/>
                  </a:cubicBezTo>
                  <a:cubicBezTo>
                    <a:pt x="24587" y="14683"/>
                    <a:pt x="22975" y="14842"/>
                    <a:pt x="22975" y="14842"/>
                  </a:cubicBezTo>
                  <a:cubicBezTo>
                    <a:pt x="22975" y="14842"/>
                    <a:pt x="4876" y="17906"/>
                    <a:pt x="3272" y="18309"/>
                  </a:cubicBezTo>
                  <a:cubicBezTo>
                    <a:pt x="1661" y="18711"/>
                    <a:pt x="1418" y="17260"/>
                    <a:pt x="1418" y="17260"/>
                  </a:cubicBezTo>
                  <a:cubicBezTo>
                    <a:pt x="1418" y="17260"/>
                    <a:pt x="49" y="5189"/>
                    <a:pt x="49" y="3904"/>
                  </a:cubicBezTo>
                  <a:cubicBezTo>
                    <a:pt x="49" y="2619"/>
                    <a:pt x="1661" y="2703"/>
                    <a:pt x="1661" y="2703"/>
                  </a:cubicBezTo>
                  <a:lnTo>
                    <a:pt x="21766" y="445"/>
                  </a:lnTo>
                  <a:close/>
                </a:path>
              </a:pathLst>
            </a:custGeom>
            <a:solidFill>
              <a:srgbClr val="231F20"/>
            </a:solidFill>
            <a:ln w="7575" cap="flat">
              <a:noFill/>
              <a:prstDash val="solid"/>
              <a:round/>
            </a:ln>
          </p:spPr>
          <p:txBody>
            <a:bodyPr rtlCol="0" anchor="ctr"/>
            <a:lstStyle/>
            <a:p>
              <a:endParaRPr lang="en-GB"/>
            </a:p>
          </p:txBody>
        </p:sp>
        <p:sp>
          <p:nvSpPr>
            <p:cNvPr id="914" name="Freeform: Shape 913">
              <a:extLst>
                <a:ext uri="{FF2B5EF4-FFF2-40B4-BE49-F238E27FC236}">
                  <a16:creationId xmlns:a16="http://schemas.microsoft.com/office/drawing/2014/main" id="{E76FA15D-C26E-4B9F-92E6-A12F334B99F0}"/>
                </a:ext>
              </a:extLst>
            </p:cNvPr>
            <p:cNvSpPr/>
            <p:nvPr/>
          </p:nvSpPr>
          <p:spPr>
            <a:xfrm>
              <a:off x="6959341" y="3654444"/>
              <a:ext cx="24881" cy="14531"/>
            </a:xfrm>
            <a:custGeom>
              <a:avLst/>
              <a:gdLst>
                <a:gd name="connsiteX0" fmla="*/ 21066 w 24881"/>
                <a:gd name="connsiteY0" fmla="*/ 956 h 14531"/>
                <a:gd name="connsiteX1" fmla="*/ 22996 w 24881"/>
                <a:gd name="connsiteY1" fmla="*/ 150 h 14531"/>
                <a:gd name="connsiteX2" fmla="*/ 24448 w 24881"/>
                <a:gd name="connsiteY2" fmla="*/ 1678 h 14531"/>
                <a:gd name="connsiteX3" fmla="*/ 24844 w 24881"/>
                <a:gd name="connsiteY3" fmla="*/ 5540 h 14531"/>
                <a:gd name="connsiteX4" fmla="*/ 24608 w 24881"/>
                <a:gd name="connsiteY4" fmla="*/ 9318 h 14531"/>
                <a:gd name="connsiteX5" fmla="*/ 19378 w 24881"/>
                <a:gd name="connsiteY5" fmla="*/ 10929 h 14531"/>
                <a:gd name="connsiteX6" fmla="*/ 6266 w 24881"/>
                <a:gd name="connsiteY6" fmla="*/ 14464 h 14531"/>
                <a:gd name="connsiteX7" fmla="*/ 2480 w 24881"/>
                <a:gd name="connsiteY7" fmla="*/ 14304 h 14531"/>
                <a:gd name="connsiteX8" fmla="*/ 1120 w 24881"/>
                <a:gd name="connsiteY8" fmla="*/ 12054 h 14531"/>
                <a:gd name="connsiteX9" fmla="*/ 71 w 24881"/>
                <a:gd name="connsiteY9" fmla="*/ 6345 h 14531"/>
                <a:gd name="connsiteX10" fmla="*/ 1120 w 24881"/>
                <a:gd name="connsiteY10" fmla="*/ 4894 h 14531"/>
                <a:gd name="connsiteX11" fmla="*/ 4092 w 24881"/>
                <a:gd name="connsiteY11" fmla="*/ 4491 h 14531"/>
                <a:gd name="connsiteX12" fmla="*/ 21066 w 24881"/>
                <a:gd name="connsiteY12" fmla="*/ 956 h 1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81" h="14531">
                  <a:moveTo>
                    <a:pt x="21066" y="956"/>
                  </a:moveTo>
                  <a:cubicBezTo>
                    <a:pt x="21066" y="956"/>
                    <a:pt x="22031" y="310"/>
                    <a:pt x="22996" y="150"/>
                  </a:cubicBezTo>
                  <a:cubicBezTo>
                    <a:pt x="23962" y="-9"/>
                    <a:pt x="24205" y="1032"/>
                    <a:pt x="24448" y="1678"/>
                  </a:cubicBezTo>
                  <a:cubicBezTo>
                    <a:pt x="24684" y="2317"/>
                    <a:pt x="24608" y="3769"/>
                    <a:pt x="24844" y="5540"/>
                  </a:cubicBezTo>
                  <a:cubicBezTo>
                    <a:pt x="25087" y="7311"/>
                    <a:pt x="24768" y="8512"/>
                    <a:pt x="24608" y="9318"/>
                  </a:cubicBezTo>
                  <a:cubicBezTo>
                    <a:pt x="24448" y="10123"/>
                    <a:pt x="21795" y="10359"/>
                    <a:pt x="19378" y="10929"/>
                  </a:cubicBezTo>
                  <a:cubicBezTo>
                    <a:pt x="16961" y="11491"/>
                    <a:pt x="7794" y="14144"/>
                    <a:pt x="6266" y="14464"/>
                  </a:cubicBezTo>
                  <a:cubicBezTo>
                    <a:pt x="4738" y="14791"/>
                    <a:pt x="3051" y="14707"/>
                    <a:pt x="2480" y="14304"/>
                  </a:cubicBezTo>
                  <a:cubicBezTo>
                    <a:pt x="1918" y="13901"/>
                    <a:pt x="1363" y="13019"/>
                    <a:pt x="1120" y="12054"/>
                  </a:cubicBezTo>
                  <a:cubicBezTo>
                    <a:pt x="877" y="11089"/>
                    <a:pt x="230" y="7949"/>
                    <a:pt x="71" y="6345"/>
                  </a:cubicBezTo>
                  <a:cubicBezTo>
                    <a:pt x="-89" y="4734"/>
                    <a:pt x="717" y="5137"/>
                    <a:pt x="1120" y="4894"/>
                  </a:cubicBezTo>
                  <a:cubicBezTo>
                    <a:pt x="1523" y="4650"/>
                    <a:pt x="2807" y="4574"/>
                    <a:pt x="4092" y="4491"/>
                  </a:cubicBezTo>
                  <a:cubicBezTo>
                    <a:pt x="5377" y="4415"/>
                    <a:pt x="21066" y="956"/>
                    <a:pt x="21066" y="956"/>
                  </a:cubicBezTo>
                  <a:close/>
                </a:path>
              </a:pathLst>
            </a:custGeom>
            <a:solidFill>
              <a:srgbClr val="231F20"/>
            </a:solidFill>
            <a:ln w="7575" cap="flat">
              <a:noFill/>
              <a:prstDash val="solid"/>
              <a:round/>
            </a:ln>
          </p:spPr>
          <p:txBody>
            <a:bodyPr rtlCol="0" anchor="ctr"/>
            <a:lstStyle/>
            <a:p>
              <a:endParaRPr lang="en-GB"/>
            </a:p>
          </p:txBody>
        </p:sp>
        <p:sp>
          <p:nvSpPr>
            <p:cNvPr id="915" name="Freeform: Shape 914">
              <a:extLst>
                <a:ext uri="{FF2B5EF4-FFF2-40B4-BE49-F238E27FC236}">
                  <a16:creationId xmlns:a16="http://schemas.microsoft.com/office/drawing/2014/main" id="{DE4D2DD5-E5B9-41DB-A8CA-9D9CFA3BF78C}"/>
                </a:ext>
              </a:extLst>
            </p:cNvPr>
            <p:cNvSpPr/>
            <p:nvPr/>
          </p:nvSpPr>
          <p:spPr>
            <a:xfrm>
              <a:off x="6962480" y="3670788"/>
              <a:ext cx="23981" cy="17456"/>
            </a:xfrm>
            <a:custGeom>
              <a:avLst/>
              <a:gdLst>
                <a:gd name="connsiteX0" fmla="*/ 21151 w 23981"/>
                <a:gd name="connsiteY0" fmla="*/ 141 h 17456"/>
                <a:gd name="connsiteX1" fmla="*/ 22998 w 23981"/>
                <a:gd name="connsiteY1" fmla="*/ 544 h 17456"/>
                <a:gd name="connsiteX2" fmla="*/ 23804 w 23981"/>
                <a:gd name="connsiteY2" fmla="*/ 3684 h 17456"/>
                <a:gd name="connsiteX3" fmla="*/ 23720 w 23981"/>
                <a:gd name="connsiteY3" fmla="*/ 6336 h 17456"/>
                <a:gd name="connsiteX4" fmla="*/ 20505 w 23981"/>
                <a:gd name="connsiteY4" fmla="*/ 7940 h 17456"/>
                <a:gd name="connsiteX5" fmla="*/ 11733 w 23981"/>
                <a:gd name="connsiteY5" fmla="*/ 13254 h 17456"/>
                <a:gd name="connsiteX6" fmla="*/ 5143 w 23981"/>
                <a:gd name="connsiteY6" fmla="*/ 17434 h 17456"/>
                <a:gd name="connsiteX7" fmla="*/ 3372 w 23981"/>
                <a:gd name="connsiteY7" fmla="*/ 16074 h 17456"/>
                <a:gd name="connsiteX8" fmla="*/ 149 w 23981"/>
                <a:gd name="connsiteY8" fmla="*/ 8267 h 17456"/>
                <a:gd name="connsiteX9" fmla="*/ 1114 w 23981"/>
                <a:gd name="connsiteY9" fmla="*/ 5934 h 17456"/>
                <a:gd name="connsiteX10" fmla="*/ 21151 w 23981"/>
                <a:gd name="connsiteY10" fmla="*/ 141 h 17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81" h="17456">
                  <a:moveTo>
                    <a:pt x="21151" y="141"/>
                  </a:moveTo>
                  <a:cubicBezTo>
                    <a:pt x="21151" y="141"/>
                    <a:pt x="22033" y="141"/>
                    <a:pt x="22998" y="544"/>
                  </a:cubicBezTo>
                  <a:cubicBezTo>
                    <a:pt x="23964" y="947"/>
                    <a:pt x="23318" y="1829"/>
                    <a:pt x="23804" y="3684"/>
                  </a:cubicBezTo>
                  <a:cubicBezTo>
                    <a:pt x="24283" y="5531"/>
                    <a:pt x="23888" y="5774"/>
                    <a:pt x="23720" y="6336"/>
                  </a:cubicBezTo>
                  <a:cubicBezTo>
                    <a:pt x="23561" y="6899"/>
                    <a:pt x="21957" y="7781"/>
                    <a:pt x="20505" y="7940"/>
                  </a:cubicBezTo>
                  <a:cubicBezTo>
                    <a:pt x="19053" y="8108"/>
                    <a:pt x="14226" y="11483"/>
                    <a:pt x="11733" y="13254"/>
                  </a:cubicBezTo>
                  <a:cubicBezTo>
                    <a:pt x="9240" y="15025"/>
                    <a:pt x="5865" y="16955"/>
                    <a:pt x="5143" y="17434"/>
                  </a:cubicBezTo>
                  <a:cubicBezTo>
                    <a:pt x="4413" y="17921"/>
                    <a:pt x="4656" y="17275"/>
                    <a:pt x="3372" y="16074"/>
                  </a:cubicBezTo>
                  <a:cubicBezTo>
                    <a:pt x="2079" y="14865"/>
                    <a:pt x="635" y="9795"/>
                    <a:pt x="149" y="8267"/>
                  </a:cubicBezTo>
                  <a:cubicBezTo>
                    <a:pt x="-330" y="6739"/>
                    <a:pt x="1114" y="5934"/>
                    <a:pt x="1114" y="5934"/>
                  </a:cubicBezTo>
                  <a:lnTo>
                    <a:pt x="21151" y="141"/>
                  </a:lnTo>
                  <a:close/>
                </a:path>
              </a:pathLst>
            </a:custGeom>
            <a:solidFill>
              <a:srgbClr val="231F20"/>
            </a:solidFill>
            <a:ln w="7575" cap="flat">
              <a:noFill/>
              <a:prstDash val="solid"/>
              <a:round/>
            </a:ln>
          </p:spPr>
          <p:txBody>
            <a:bodyPr rtlCol="0" anchor="ctr"/>
            <a:lstStyle/>
            <a:p>
              <a:endParaRPr lang="en-GB"/>
            </a:p>
          </p:txBody>
        </p:sp>
        <p:sp>
          <p:nvSpPr>
            <p:cNvPr id="916" name="Freeform: Shape 915">
              <a:extLst>
                <a:ext uri="{FF2B5EF4-FFF2-40B4-BE49-F238E27FC236}">
                  <a16:creationId xmlns:a16="http://schemas.microsoft.com/office/drawing/2014/main" id="{FB4F9AF9-D03F-4795-9EC6-B9B3C27D6912}"/>
                </a:ext>
              </a:extLst>
            </p:cNvPr>
            <p:cNvSpPr/>
            <p:nvPr/>
          </p:nvSpPr>
          <p:spPr>
            <a:xfrm>
              <a:off x="7016690" y="3666151"/>
              <a:ext cx="23614" cy="12748"/>
            </a:xfrm>
            <a:custGeom>
              <a:avLst/>
              <a:gdLst>
                <a:gd name="connsiteX0" fmla="*/ 22788 w 23614"/>
                <a:gd name="connsiteY0" fmla="*/ 435 h 12748"/>
                <a:gd name="connsiteX1" fmla="*/ 23510 w 23614"/>
                <a:gd name="connsiteY1" fmla="*/ 2282 h 12748"/>
                <a:gd name="connsiteX2" fmla="*/ 23677 w 23614"/>
                <a:gd name="connsiteY2" fmla="*/ 6546 h 12748"/>
                <a:gd name="connsiteX3" fmla="*/ 23510 w 23614"/>
                <a:gd name="connsiteY3" fmla="*/ 11297 h 12748"/>
                <a:gd name="connsiteX4" fmla="*/ 23031 w 23614"/>
                <a:gd name="connsiteY4" fmla="*/ 12817 h 12748"/>
                <a:gd name="connsiteX5" fmla="*/ 1063 w 23614"/>
                <a:gd name="connsiteY5" fmla="*/ 7268 h 12748"/>
                <a:gd name="connsiteX6" fmla="*/ 182 w 23614"/>
                <a:gd name="connsiteY6" fmla="*/ 5657 h 12748"/>
                <a:gd name="connsiteX7" fmla="*/ 425 w 23614"/>
                <a:gd name="connsiteY7" fmla="*/ 1636 h 12748"/>
                <a:gd name="connsiteX8" fmla="*/ 1307 w 23614"/>
                <a:gd name="connsiteY8" fmla="*/ 267 h 12748"/>
                <a:gd name="connsiteX9" fmla="*/ 2599 w 23614"/>
                <a:gd name="connsiteY9" fmla="*/ 511 h 12748"/>
                <a:gd name="connsiteX10" fmla="*/ 22788 w 23614"/>
                <a:gd name="connsiteY10" fmla="*/ 435 h 12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 h="12748">
                  <a:moveTo>
                    <a:pt x="22788" y="435"/>
                  </a:moveTo>
                  <a:cubicBezTo>
                    <a:pt x="23191" y="594"/>
                    <a:pt x="23267" y="1636"/>
                    <a:pt x="23510" y="2282"/>
                  </a:cubicBezTo>
                  <a:cubicBezTo>
                    <a:pt x="23753" y="2928"/>
                    <a:pt x="23677" y="4935"/>
                    <a:pt x="23677" y="6546"/>
                  </a:cubicBezTo>
                  <a:cubicBezTo>
                    <a:pt x="23677" y="8150"/>
                    <a:pt x="23510" y="9199"/>
                    <a:pt x="23510" y="11297"/>
                  </a:cubicBezTo>
                  <a:cubicBezTo>
                    <a:pt x="23510" y="13380"/>
                    <a:pt x="23031" y="12817"/>
                    <a:pt x="23031" y="12817"/>
                  </a:cubicBezTo>
                  <a:cubicBezTo>
                    <a:pt x="23031" y="12817"/>
                    <a:pt x="2515" y="7512"/>
                    <a:pt x="1063" y="7268"/>
                  </a:cubicBezTo>
                  <a:cubicBezTo>
                    <a:pt x="-381" y="7025"/>
                    <a:pt x="182" y="6143"/>
                    <a:pt x="182" y="5657"/>
                  </a:cubicBezTo>
                  <a:cubicBezTo>
                    <a:pt x="182" y="5178"/>
                    <a:pt x="265" y="2525"/>
                    <a:pt x="425" y="1636"/>
                  </a:cubicBezTo>
                  <a:cubicBezTo>
                    <a:pt x="584" y="754"/>
                    <a:pt x="744" y="678"/>
                    <a:pt x="1307" y="267"/>
                  </a:cubicBezTo>
                  <a:cubicBezTo>
                    <a:pt x="1869" y="-128"/>
                    <a:pt x="2599" y="511"/>
                    <a:pt x="2599" y="511"/>
                  </a:cubicBezTo>
                  <a:lnTo>
                    <a:pt x="22788" y="435"/>
                  </a:lnTo>
                  <a:close/>
                </a:path>
              </a:pathLst>
            </a:custGeom>
            <a:solidFill>
              <a:srgbClr val="231F20"/>
            </a:solidFill>
            <a:ln w="7575" cap="flat">
              <a:noFill/>
              <a:prstDash val="solid"/>
              <a:round/>
            </a:ln>
          </p:spPr>
          <p:txBody>
            <a:bodyPr rtlCol="0" anchor="ctr"/>
            <a:lstStyle/>
            <a:p>
              <a:endParaRPr lang="en-GB"/>
            </a:p>
          </p:txBody>
        </p:sp>
        <p:sp>
          <p:nvSpPr>
            <p:cNvPr id="917" name="Freeform: Shape 916">
              <a:extLst>
                <a:ext uri="{FF2B5EF4-FFF2-40B4-BE49-F238E27FC236}">
                  <a16:creationId xmlns:a16="http://schemas.microsoft.com/office/drawing/2014/main" id="{608A8C45-EB84-4B49-96B7-54CA176C8285}"/>
                </a:ext>
              </a:extLst>
            </p:cNvPr>
            <p:cNvSpPr/>
            <p:nvPr/>
          </p:nvSpPr>
          <p:spPr>
            <a:xfrm>
              <a:off x="7015406" y="3648744"/>
              <a:ext cx="24684" cy="11039"/>
            </a:xfrm>
            <a:custGeom>
              <a:avLst/>
              <a:gdLst>
                <a:gd name="connsiteX0" fmla="*/ 20856 w 24684"/>
                <a:gd name="connsiteY0" fmla="*/ 131 h 11039"/>
                <a:gd name="connsiteX1" fmla="*/ 23106 w 24684"/>
                <a:gd name="connsiteY1" fmla="*/ 1013 h 11039"/>
                <a:gd name="connsiteX2" fmla="*/ 23828 w 24684"/>
                <a:gd name="connsiteY2" fmla="*/ 3589 h 11039"/>
                <a:gd name="connsiteX3" fmla="*/ 24634 w 24684"/>
                <a:gd name="connsiteY3" fmla="*/ 8500 h 11039"/>
                <a:gd name="connsiteX4" fmla="*/ 23669 w 24684"/>
                <a:gd name="connsiteY4" fmla="*/ 10666 h 11039"/>
                <a:gd name="connsiteX5" fmla="*/ 18036 w 24684"/>
                <a:gd name="connsiteY5" fmla="*/ 10666 h 11039"/>
                <a:gd name="connsiteX6" fmla="*/ 11278 w 24684"/>
                <a:gd name="connsiteY6" fmla="*/ 10833 h 11039"/>
                <a:gd name="connsiteX7" fmla="*/ 5403 w 24684"/>
                <a:gd name="connsiteY7" fmla="*/ 11153 h 11039"/>
                <a:gd name="connsiteX8" fmla="*/ 1305 w 24684"/>
                <a:gd name="connsiteY8" fmla="*/ 10347 h 11039"/>
                <a:gd name="connsiteX9" fmla="*/ 180 w 24684"/>
                <a:gd name="connsiteY9" fmla="*/ 7451 h 11039"/>
                <a:gd name="connsiteX10" fmla="*/ 97 w 24684"/>
                <a:gd name="connsiteY10" fmla="*/ 3430 h 11039"/>
                <a:gd name="connsiteX11" fmla="*/ 1701 w 24684"/>
                <a:gd name="connsiteY11" fmla="*/ 2145 h 11039"/>
                <a:gd name="connsiteX12" fmla="*/ 5813 w 24684"/>
                <a:gd name="connsiteY12" fmla="*/ 1818 h 11039"/>
                <a:gd name="connsiteX13" fmla="*/ 11362 w 24684"/>
                <a:gd name="connsiteY13" fmla="*/ 693 h 11039"/>
                <a:gd name="connsiteX14" fmla="*/ 20856 w 24684"/>
                <a:gd name="connsiteY14" fmla="*/ 131 h 1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684" h="11039">
                  <a:moveTo>
                    <a:pt x="20856" y="131"/>
                  </a:moveTo>
                  <a:cubicBezTo>
                    <a:pt x="20856" y="131"/>
                    <a:pt x="22460" y="458"/>
                    <a:pt x="23106" y="1013"/>
                  </a:cubicBezTo>
                  <a:cubicBezTo>
                    <a:pt x="23745" y="1583"/>
                    <a:pt x="23509" y="2464"/>
                    <a:pt x="23828" y="3589"/>
                  </a:cubicBezTo>
                  <a:cubicBezTo>
                    <a:pt x="24148" y="4714"/>
                    <a:pt x="24072" y="6007"/>
                    <a:pt x="24634" y="8500"/>
                  </a:cubicBezTo>
                  <a:cubicBezTo>
                    <a:pt x="25197" y="10993"/>
                    <a:pt x="23669" y="10666"/>
                    <a:pt x="23669" y="10666"/>
                  </a:cubicBezTo>
                  <a:lnTo>
                    <a:pt x="18036" y="10666"/>
                  </a:lnTo>
                  <a:cubicBezTo>
                    <a:pt x="17230" y="10666"/>
                    <a:pt x="14175" y="10666"/>
                    <a:pt x="11278" y="10833"/>
                  </a:cubicBezTo>
                  <a:cubicBezTo>
                    <a:pt x="8382" y="10993"/>
                    <a:pt x="8063" y="10993"/>
                    <a:pt x="5403" y="11153"/>
                  </a:cubicBezTo>
                  <a:cubicBezTo>
                    <a:pt x="2750" y="11312"/>
                    <a:pt x="1305" y="10347"/>
                    <a:pt x="1305" y="10347"/>
                  </a:cubicBezTo>
                  <a:cubicBezTo>
                    <a:pt x="1305" y="10347"/>
                    <a:pt x="180" y="8979"/>
                    <a:pt x="180" y="7451"/>
                  </a:cubicBezTo>
                  <a:cubicBezTo>
                    <a:pt x="180" y="5923"/>
                    <a:pt x="13" y="4555"/>
                    <a:pt x="97" y="3430"/>
                  </a:cubicBezTo>
                  <a:cubicBezTo>
                    <a:pt x="180" y="2305"/>
                    <a:pt x="1701" y="2145"/>
                    <a:pt x="1701" y="2145"/>
                  </a:cubicBezTo>
                  <a:cubicBezTo>
                    <a:pt x="1701" y="2145"/>
                    <a:pt x="4437" y="1902"/>
                    <a:pt x="5813" y="1818"/>
                  </a:cubicBezTo>
                  <a:cubicBezTo>
                    <a:pt x="7174" y="1742"/>
                    <a:pt x="8306" y="1180"/>
                    <a:pt x="11362" y="693"/>
                  </a:cubicBezTo>
                  <a:cubicBezTo>
                    <a:pt x="14418" y="214"/>
                    <a:pt x="20856" y="131"/>
                    <a:pt x="20856" y="131"/>
                  </a:cubicBezTo>
                  <a:close/>
                </a:path>
              </a:pathLst>
            </a:custGeom>
            <a:solidFill>
              <a:srgbClr val="231F20"/>
            </a:solidFill>
            <a:ln w="7575" cap="flat">
              <a:noFill/>
              <a:prstDash val="solid"/>
              <a:round/>
            </a:ln>
          </p:spPr>
          <p:txBody>
            <a:bodyPr rtlCol="0" anchor="ctr"/>
            <a:lstStyle/>
            <a:p>
              <a:endParaRPr lang="en-GB"/>
            </a:p>
          </p:txBody>
        </p:sp>
        <p:sp>
          <p:nvSpPr>
            <p:cNvPr id="918" name="Freeform: Shape 917">
              <a:extLst>
                <a:ext uri="{FF2B5EF4-FFF2-40B4-BE49-F238E27FC236}">
                  <a16:creationId xmlns:a16="http://schemas.microsoft.com/office/drawing/2014/main" id="{095628A3-384B-42BA-9D42-0688D84AACBE}"/>
                </a:ext>
              </a:extLst>
            </p:cNvPr>
            <p:cNvSpPr/>
            <p:nvPr/>
          </p:nvSpPr>
          <p:spPr>
            <a:xfrm>
              <a:off x="7013011" y="3626062"/>
              <a:ext cx="24059" cy="16890"/>
            </a:xfrm>
            <a:custGeom>
              <a:avLst/>
              <a:gdLst>
                <a:gd name="connsiteX0" fmla="*/ 19380 w 24059"/>
                <a:gd name="connsiteY0" fmla="*/ 123 h 16890"/>
                <a:gd name="connsiteX1" fmla="*/ 19783 w 24059"/>
                <a:gd name="connsiteY1" fmla="*/ 2532 h 16890"/>
                <a:gd name="connsiteX2" fmla="*/ 20992 w 24059"/>
                <a:gd name="connsiteY2" fmla="*/ 5025 h 16890"/>
                <a:gd name="connsiteX3" fmla="*/ 22117 w 24059"/>
                <a:gd name="connsiteY3" fmla="*/ 8081 h 16890"/>
                <a:gd name="connsiteX4" fmla="*/ 23569 w 24059"/>
                <a:gd name="connsiteY4" fmla="*/ 12832 h 16890"/>
                <a:gd name="connsiteX5" fmla="*/ 23888 w 24059"/>
                <a:gd name="connsiteY5" fmla="*/ 15888 h 16890"/>
                <a:gd name="connsiteX6" fmla="*/ 1525 w 24059"/>
                <a:gd name="connsiteY6" fmla="*/ 17013 h 16890"/>
                <a:gd name="connsiteX7" fmla="*/ 719 w 24059"/>
                <a:gd name="connsiteY7" fmla="*/ 10985 h 16890"/>
                <a:gd name="connsiteX8" fmla="*/ 81 w 24059"/>
                <a:gd name="connsiteY8" fmla="*/ 5672 h 16890"/>
                <a:gd name="connsiteX9" fmla="*/ 1525 w 24059"/>
                <a:gd name="connsiteY9" fmla="*/ 3019 h 16890"/>
                <a:gd name="connsiteX10" fmla="*/ 4094 w 24059"/>
                <a:gd name="connsiteY10" fmla="*/ 2213 h 16890"/>
                <a:gd name="connsiteX11" fmla="*/ 7560 w 24059"/>
                <a:gd name="connsiteY11" fmla="*/ 1407 h 16890"/>
                <a:gd name="connsiteX12" fmla="*/ 10213 w 24059"/>
                <a:gd name="connsiteY12" fmla="*/ 1567 h 16890"/>
                <a:gd name="connsiteX13" fmla="*/ 18179 w 24059"/>
                <a:gd name="connsiteY13" fmla="*/ 199 h 16890"/>
                <a:gd name="connsiteX14" fmla="*/ 19380 w 24059"/>
                <a:gd name="connsiteY14" fmla="*/ 123 h 1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59" h="16890">
                  <a:moveTo>
                    <a:pt x="19380" y="123"/>
                  </a:moveTo>
                  <a:cubicBezTo>
                    <a:pt x="19380" y="123"/>
                    <a:pt x="19624" y="1970"/>
                    <a:pt x="19783" y="2532"/>
                  </a:cubicBezTo>
                  <a:cubicBezTo>
                    <a:pt x="19943" y="3095"/>
                    <a:pt x="20429" y="4303"/>
                    <a:pt x="20992" y="5025"/>
                  </a:cubicBezTo>
                  <a:cubicBezTo>
                    <a:pt x="21554" y="5755"/>
                    <a:pt x="21874" y="6713"/>
                    <a:pt x="22117" y="8081"/>
                  </a:cubicBezTo>
                  <a:cubicBezTo>
                    <a:pt x="22360" y="9449"/>
                    <a:pt x="22520" y="10901"/>
                    <a:pt x="23569" y="12832"/>
                  </a:cubicBezTo>
                  <a:cubicBezTo>
                    <a:pt x="24610" y="14763"/>
                    <a:pt x="23888" y="15888"/>
                    <a:pt x="23888" y="15888"/>
                  </a:cubicBezTo>
                  <a:lnTo>
                    <a:pt x="1525" y="17013"/>
                  </a:lnTo>
                  <a:cubicBezTo>
                    <a:pt x="1525" y="17013"/>
                    <a:pt x="719" y="13068"/>
                    <a:pt x="719" y="10985"/>
                  </a:cubicBezTo>
                  <a:cubicBezTo>
                    <a:pt x="719" y="8887"/>
                    <a:pt x="157" y="7922"/>
                    <a:pt x="81" y="5672"/>
                  </a:cubicBezTo>
                  <a:cubicBezTo>
                    <a:pt x="-3" y="3414"/>
                    <a:pt x="559" y="3019"/>
                    <a:pt x="1525" y="3019"/>
                  </a:cubicBezTo>
                  <a:cubicBezTo>
                    <a:pt x="2490" y="3019"/>
                    <a:pt x="3053" y="2616"/>
                    <a:pt x="4094" y="2213"/>
                  </a:cubicBezTo>
                  <a:cubicBezTo>
                    <a:pt x="5143" y="1810"/>
                    <a:pt x="6108" y="1894"/>
                    <a:pt x="7560" y="1407"/>
                  </a:cubicBezTo>
                  <a:cubicBezTo>
                    <a:pt x="9005" y="921"/>
                    <a:pt x="8526" y="1567"/>
                    <a:pt x="10213" y="1567"/>
                  </a:cubicBezTo>
                  <a:cubicBezTo>
                    <a:pt x="11901" y="1567"/>
                    <a:pt x="18179" y="199"/>
                    <a:pt x="18179" y="199"/>
                  </a:cubicBezTo>
                  <a:lnTo>
                    <a:pt x="19380" y="123"/>
                  </a:lnTo>
                  <a:close/>
                </a:path>
              </a:pathLst>
            </a:custGeom>
            <a:solidFill>
              <a:srgbClr val="231F20"/>
            </a:solidFill>
            <a:ln w="7575" cap="flat">
              <a:noFill/>
              <a:prstDash val="solid"/>
              <a:round/>
            </a:ln>
          </p:spPr>
          <p:txBody>
            <a:bodyPr rtlCol="0" anchor="ctr"/>
            <a:lstStyle/>
            <a:p>
              <a:endParaRPr lang="en-GB"/>
            </a:p>
          </p:txBody>
        </p:sp>
        <p:sp>
          <p:nvSpPr>
            <p:cNvPr id="919" name="Freeform: Shape 918">
              <a:extLst>
                <a:ext uri="{FF2B5EF4-FFF2-40B4-BE49-F238E27FC236}">
                  <a16:creationId xmlns:a16="http://schemas.microsoft.com/office/drawing/2014/main" id="{098951FB-02E3-4ADB-9E6F-CB3F8C11D153}"/>
                </a:ext>
              </a:extLst>
            </p:cNvPr>
            <p:cNvSpPr/>
            <p:nvPr/>
          </p:nvSpPr>
          <p:spPr>
            <a:xfrm>
              <a:off x="7001557" y="3636924"/>
              <a:ext cx="7737" cy="12629"/>
            </a:xfrm>
            <a:custGeom>
              <a:avLst/>
              <a:gdLst>
                <a:gd name="connsiteX0" fmla="*/ 5408 w 7737"/>
                <a:gd name="connsiteY0" fmla="*/ 126 h 12629"/>
                <a:gd name="connsiteX1" fmla="*/ 6860 w 7737"/>
                <a:gd name="connsiteY1" fmla="*/ 1168 h 12629"/>
                <a:gd name="connsiteX2" fmla="*/ 7741 w 7737"/>
                <a:gd name="connsiteY2" fmla="*/ 4710 h 12629"/>
                <a:gd name="connsiteX3" fmla="*/ 7339 w 7737"/>
                <a:gd name="connsiteY3" fmla="*/ 8244 h 12629"/>
                <a:gd name="connsiteX4" fmla="*/ 6616 w 7737"/>
                <a:gd name="connsiteY4" fmla="*/ 9696 h 12629"/>
                <a:gd name="connsiteX5" fmla="*/ 4610 w 7737"/>
                <a:gd name="connsiteY5" fmla="*/ 11384 h 12629"/>
                <a:gd name="connsiteX6" fmla="*/ 1227 w 7737"/>
                <a:gd name="connsiteY6" fmla="*/ 12752 h 12629"/>
                <a:gd name="connsiteX7" fmla="*/ 908 w 7737"/>
                <a:gd name="connsiteY7" fmla="*/ 11703 h 12629"/>
                <a:gd name="connsiteX8" fmla="*/ 102 w 7737"/>
                <a:gd name="connsiteY8" fmla="*/ 6800 h 12629"/>
                <a:gd name="connsiteX9" fmla="*/ 338 w 7737"/>
                <a:gd name="connsiteY9" fmla="*/ 4710 h 12629"/>
                <a:gd name="connsiteX10" fmla="*/ 4769 w 7737"/>
                <a:gd name="connsiteY10" fmla="*/ 202 h 12629"/>
                <a:gd name="connsiteX11" fmla="*/ 5408 w 7737"/>
                <a:gd name="connsiteY11" fmla="*/ 126 h 1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37" h="12629">
                  <a:moveTo>
                    <a:pt x="5408" y="126"/>
                  </a:moveTo>
                  <a:cubicBezTo>
                    <a:pt x="5408" y="126"/>
                    <a:pt x="6214" y="445"/>
                    <a:pt x="6860" y="1168"/>
                  </a:cubicBezTo>
                  <a:cubicBezTo>
                    <a:pt x="7498" y="1890"/>
                    <a:pt x="7498" y="3501"/>
                    <a:pt x="7741" y="4710"/>
                  </a:cubicBezTo>
                  <a:cubicBezTo>
                    <a:pt x="7985" y="5911"/>
                    <a:pt x="7422" y="7925"/>
                    <a:pt x="7339" y="8244"/>
                  </a:cubicBezTo>
                  <a:cubicBezTo>
                    <a:pt x="7263" y="8564"/>
                    <a:pt x="6776" y="9369"/>
                    <a:pt x="6616" y="9696"/>
                  </a:cubicBezTo>
                  <a:cubicBezTo>
                    <a:pt x="6457" y="10016"/>
                    <a:pt x="5013" y="10821"/>
                    <a:pt x="4610" y="11384"/>
                  </a:cubicBezTo>
                  <a:cubicBezTo>
                    <a:pt x="4207" y="11946"/>
                    <a:pt x="2109" y="12668"/>
                    <a:pt x="1227" y="12752"/>
                  </a:cubicBezTo>
                  <a:cubicBezTo>
                    <a:pt x="338" y="12828"/>
                    <a:pt x="908" y="11703"/>
                    <a:pt x="908" y="11703"/>
                  </a:cubicBezTo>
                  <a:cubicBezTo>
                    <a:pt x="908" y="11703"/>
                    <a:pt x="262" y="8647"/>
                    <a:pt x="102" y="6800"/>
                  </a:cubicBezTo>
                  <a:cubicBezTo>
                    <a:pt x="-57" y="4945"/>
                    <a:pt x="338" y="4710"/>
                    <a:pt x="338" y="4710"/>
                  </a:cubicBezTo>
                  <a:lnTo>
                    <a:pt x="4769" y="202"/>
                  </a:lnTo>
                  <a:lnTo>
                    <a:pt x="5408" y="126"/>
                  </a:lnTo>
                  <a:close/>
                </a:path>
              </a:pathLst>
            </a:custGeom>
            <a:solidFill>
              <a:srgbClr val="231F20"/>
            </a:solidFill>
            <a:ln w="7575" cap="flat">
              <a:noFill/>
              <a:prstDash val="solid"/>
              <a:round/>
            </a:ln>
          </p:spPr>
          <p:txBody>
            <a:bodyPr rtlCol="0" anchor="ctr"/>
            <a:lstStyle/>
            <a:p>
              <a:endParaRPr lang="en-GB"/>
            </a:p>
          </p:txBody>
        </p:sp>
        <p:sp>
          <p:nvSpPr>
            <p:cNvPr id="920" name="Freeform: Shape 919">
              <a:extLst>
                <a:ext uri="{FF2B5EF4-FFF2-40B4-BE49-F238E27FC236}">
                  <a16:creationId xmlns:a16="http://schemas.microsoft.com/office/drawing/2014/main" id="{04D2610C-2329-4420-A952-BE6611CADFE0}"/>
                </a:ext>
              </a:extLst>
            </p:cNvPr>
            <p:cNvSpPr/>
            <p:nvPr/>
          </p:nvSpPr>
          <p:spPr>
            <a:xfrm>
              <a:off x="7004009" y="3654447"/>
              <a:ext cx="7014" cy="9105"/>
            </a:xfrm>
            <a:custGeom>
              <a:avLst/>
              <a:gdLst>
                <a:gd name="connsiteX0" fmla="*/ 3922 w 7014"/>
                <a:gd name="connsiteY0" fmla="*/ 147 h 9105"/>
                <a:gd name="connsiteX1" fmla="*/ 5617 w 7014"/>
                <a:gd name="connsiteY1" fmla="*/ 306 h 9105"/>
                <a:gd name="connsiteX2" fmla="*/ 6985 w 7014"/>
                <a:gd name="connsiteY2" fmla="*/ 3126 h 9105"/>
                <a:gd name="connsiteX3" fmla="*/ 6339 w 7014"/>
                <a:gd name="connsiteY3" fmla="*/ 6098 h 9105"/>
                <a:gd name="connsiteX4" fmla="*/ 3846 w 7014"/>
                <a:gd name="connsiteY4" fmla="*/ 8029 h 9105"/>
                <a:gd name="connsiteX5" fmla="*/ 707 w 7014"/>
                <a:gd name="connsiteY5" fmla="*/ 9238 h 9105"/>
                <a:gd name="connsiteX6" fmla="*/ 68 w 7014"/>
                <a:gd name="connsiteY6" fmla="*/ 6022 h 9105"/>
                <a:gd name="connsiteX7" fmla="*/ 547 w 7014"/>
                <a:gd name="connsiteY7" fmla="*/ 3924 h 9105"/>
                <a:gd name="connsiteX8" fmla="*/ 3922 w 7014"/>
                <a:gd name="connsiteY8" fmla="*/ 147 h 9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4" h="9105">
                  <a:moveTo>
                    <a:pt x="3922" y="147"/>
                  </a:moveTo>
                  <a:cubicBezTo>
                    <a:pt x="3922" y="147"/>
                    <a:pt x="5131" y="63"/>
                    <a:pt x="5617" y="306"/>
                  </a:cubicBezTo>
                  <a:cubicBezTo>
                    <a:pt x="6096" y="549"/>
                    <a:pt x="6658" y="1758"/>
                    <a:pt x="6985" y="3126"/>
                  </a:cubicBezTo>
                  <a:cubicBezTo>
                    <a:pt x="7304" y="4487"/>
                    <a:pt x="6742" y="5293"/>
                    <a:pt x="6339" y="6098"/>
                  </a:cubicBezTo>
                  <a:cubicBezTo>
                    <a:pt x="5936" y="6904"/>
                    <a:pt x="4492" y="7383"/>
                    <a:pt x="3846" y="8029"/>
                  </a:cubicBezTo>
                  <a:cubicBezTo>
                    <a:pt x="3200" y="8675"/>
                    <a:pt x="1429" y="9238"/>
                    <a:pt x="707" y="9238"/>
                  </a:cubicBezTo>
                  <a:cubicBezTo>
                    <a:pt x="-16" y="9238"/>
                    <a:pt x="68" y="7953"/>
                    <a:pt x="68" y="6022"/>
                  </a:cubicBezTo>
                  <a:cubicBezTo>
                    <a:pt x="68" y="4092"/>
                    <a:pt x="547" y="3924"/>
                    <a:pt x="547" y="3924"/>
                  </a:cubicBezTo>
                  <a:lnTo>
                    <a:pt x="3922" y="147"/>
                  </a:lnTo>
                  <a:close/>
                </a:path>
              </a:pathLst>
            </a:custGeom>
            <a:solidFill>
              <a:srgbClr val="231F20"/>
            </a:solidFill>
            <a:ln w="7575" cap="flat">
              <a:noFill/>
              <a:prstDash val="solid"/>
              <a:round/>
            </a:ln>
          </p:spPr>
          <p:txBody>
            <a:bodyPr rtlCol="0" anchor="ctr"/>
            <a:lstStyle/>
            <a:p>
              <a:endParaRPr lang="en-GB"/>
            </a:p>
          </p:txBody>
        </p:sp>
        <p:sp>
          <p:nvSpPr>
            <p:cNvPr id="921" name="Freeform: Shape 920">
              <a:extLst>
                <a:ext uri="{FF2B5EF4-FFF2-40B4-BE49-F238E27FC236}">
                  <a16:creationId xmlns:a16="http://schemas.microsoft.com/office/drawing/2014/main" id="{71962046-DF09-4DE7-BF7B-F47C32C1569A}"/>
                </a:ext>
              </a:extLst>
            </p:cNvPr>
            <p:cNvSpPr/>
            <p:nvPr/>
          </p:nvSpPr>
          <p:spPr>
            <a:xfrm>
              <a:off x="7006020" y="3669344"/>
              <a:ext cx="5631" cy="9972"/>
            </a:xfrm>
            <a:custGeom>
              <a:avLst/>
              <a:gdLst>
                <a:gd name="connsiteX0" fmla="*/ 4328 w 5631"/>
                <a:gd name="connsiteY0" fmla="*/ 139 h 9972"/>
                <a:gd name="connsiteX1" fmla="*/ 5377 w 5631"/>
                <a:gd name="connsiteY1" fmla="*/ 1021 h 9972"/>
                <a:gd name="connsiteX2" fmla="*/ 5697 w 5631"/>
                <a:gd name="connsiteY2" fmla="*/ 2632 h 9972"/>
                <a:gd name="connsiteX3" fmla="*/ 5058 w 5631"/>
                <a:gd name="connsiteY3" fmla="*/ 4966 h 9972"/>
                <a:gd name="connsiteX4" fmla="*/ 3690 w 5631"/>
                <a:gd name="connsiteY4" fmla="*/ 7535 h 9972"/>
                <a:gd name="connsiteX5" fmla="*/ 2481 w 5631"/>
                <a:gd name="connsiteY5" fmla="*/ 9147 h 9972"/>
                <a:gd name="connsiteX6" fmla="*/ 1113 w 5631"/>
                <a:gd name="connsiteY6" fmla="*/ 10112 h 9972"/>
                <a:gd name="connsiteX7" fmla="*/ 231 w 5631"/>
                <a:gd name="connsiteY7" fmla="*/ 8987 h 9972"/>
                <a:gd name="connsiteX8" fmla="*/ 231 w 5631"/>
                <a:gd name="connsiteY8" fmla="*/ 4639 h 9972"/>
                <a:gd name="connsiteX9" fmla="*/ 1516 w 5631"/>
                <a:gd name="connsiteY9" fmla="*/ 2070 h 9972"/>
                <a:gd name="connsiteX10" fmla="*/ 3850 w 5631"/>
                <a:gd name="connsiteY10" fmla="*/ 299 h 9972"/>
                <a:gd name="connsiteX11" fmla="*/ 4328 w 5631"/>
                <a:gd name="connsiteY11" fmla="*/ 139 h 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31" h="9972">
                  <a:moveTo>
                    <a:pt x="4328" y="139"/>
                  </a:moveTo>
                  <a:cubicBezTo>
                    <a:pt x="4328" y="139"/>
                    <a:pt x="5058" y="542"/>
                    <a:pt x="5377" y="1021"/>
                  </a:cubicBezTo>
                  <a:cubicBezTo>
                    <a:pt x="5697" y="1507"/>
                    <a:pt x="5697" y="2146"/>
                    <a:pt x="5697" y="2632"/>
                  </a:cubicBezTo>
                  <a:cubicBezTo>
                    <a:pt x="5697" y="3111"/>
                    <a:pt x="5218" y="4160"/>
                    <a:pt x="5058" y="4966"/>
                  </a:cubicBezTo>
                  <a:cubicBezTo>
                    <a:pt x="4899" y="5764"/>
                    <a:pt x="4009" y="6897"/>
                    <a:pt x="3690" y="7535"/>
                  </a:cubicBezTo>
                  <a:cubicBezTo>
                    <a:pt x="3363" y="8181"/>
                    <a:pt x="2801" y="8668"/>
                    <a:pt x="2481" y="9147"/>
                  </a:cubicBezTo>
                  <a:cubicBezTo>
                    <a:pt x="2162" y="9633"/>
                    <a:pt x="1835" y="10112"/>
                    <a:pt x="1113" y="10112"/>
                  </a:cubicBezTo>
                  <a:cubicBezTo>
                    <a:pt x="391" y="10112"/>
                    <a:pt x="551" y="9793"/>
                    <a:pt x="231" y="8987"/>
                  </a:cubicBezTo>
                  <a:cubicBezTo>
                    <a:pt x="-96" y="8181"/>
                    <a:pt x="148" y="6410"/>
                    <a:pt x="231" y="4639"/>
                  </a:cubicBezTo>
                  <a:cubicBezTo>
                    <a:pt x="307" y="2876"/>
                    <a:pt x="710" y="2792"/>
                    <a:pt x="1516" y="2070"/>
                  </a:cubicBezTo>
                  <a:cubicBezTo>
                    <a:pt x="2322" y="1340"/>
                    <a:pt x="3850" y="299"/>
                    <a:pt x="3850" y="299"/>
                  </a:cubicBezTo>
                  <a:lnTo>
                    <a:pt x="4328" y="139"/>
                  </a:lnTo>
                  <a:close/>
                </a:path>
              </a:pathLst>
            </a:custGeom>
            <a:solidFill>
              <a:srgbClr val="231F20"/>
            </a:solidFill>
            <a:ln w="7575" cap="flat">
              <a:noFill/>
              <a:prstDash val="solid"/>
              <a:round/>
            </a:ln>
          </p:spPr>
          <p:txBody>
            <a:bodyPr rtlCol="0" anchor="ctr"/>
            <a:lstStyle/>
            <a:p>
              <a:endParaRPr lang="en-GB"/>
            </a:p>
          </p:txBody>
        </p:sp>
        <p:sp>
          <p:nvSpPr>
            <p:cNvPr id="922" name="Freeform: Shape 921">
              <a:extLst>
                <a:ext uri="{FF2B5EF4-FFF2-40B4-BE49-F238E27FC236}">
                  <a16:creationId xmlns:a16="http://schemas.microsoft.com/office/drawing/2014/main" id="{00DB3F2D-63CB-4878-8382-887876BDC4FB}"/>
                </a:ext>
              </a:extLst>
            </p:cNvPr>
            <p:cNvSpPr/>
            <p:nvPr/>
          </p:nvSpPr>
          <p:spPr>
            <a:xfrm>
              <a:off x="6987640" y="3639653"/>
              <a:ext cx="7555" cy="10862"/>
            </a:xfrm>
            <a:custGeom>
              <a:avLst/>
              <a:gdLst>
                <a:gd name="connsiteX0" fmla="*/ 7256 w 7555"/>
                <a:gd name="connsiteY0" fmla="*/ 3266 h 10862"/>
                <a:gd name="connsiteX1" fmla="*/ 7256 w 7555"/>
                <a:gd name="connsiteY1" fmla="*/ 5113 h 10862"/>
                <a:gd name="connsiteX2" fmla="*/ 7583 w 7555"/>
                <a:gd name="connsiteY2" fmla="*/ 7447 h 10862"/>
                <a:gd name="connsiteX3" fmla="*/ 7499 w 7555"/>
                <a:gd name="connsiteY3" fmla="*/ 9864 h 10862"/>
                <a:gd name="connsiteX4" fmla="*/ 6617 w 7555"/>
                <a:gd name="connsiteY4" fmla="*/ 10906 h 10862"/>
                <a:gd name="connsiteX5" fmla="*/ 5165 w 7555"/>
                <a:gd name="connsiteY5" fmla="*/ 10989 h 10862"/>
                <a:gd name="connsiteX6" fmla="*/ 901 w 7555"/>
                <a:gd name="connsiteY6" fmla="*/ 8815 h 10862"/>
                <a:gd name="connsiteX7" fmla="*/ 582 w 7555"/>
                <a:gd name="connsiteY7" fmla="*/ 7690 h 10862"/>
                <a:gd name="connsiteX8" fmla="*/ 339 w 7555"/>
                <a:gd name="connsiteY8" fmla="*/ 4711 h 10862"/>
                <a:gd name="connsiteX9" fmla="*/ 95 w 7555"/>
                <a:gd name="connsiteY9" fmla="*/ 1252 h 10862"/>
                <a:gd name="connsiteX10" fmla="*/ 582 w 7555"/>
                <a:gd name="connsiteY10" fmla="*/ 127 h 10862"/>
                <a:gd name="connsiteX11" fmla="*/ 2748 w 7555"/>
                <a:gd name="connsiteY11" fmla="*/ 1495 h 10862"/>
                <a:gd name="connsiteX12" fmla="*/ 5165 w 7555"/>
                <a:gd name="connsiteY12" fmla="*/ 2217 h 10862"/>
                <a:gd name="connsiteX13" fmla="*/ 7256 w 7555"/>
                <a:gd name="connsiteY13" fmla="*/ 3266 h 1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5" h="10862">
                  <a:moveTo>
                    <a:pt x="7256" y="3266"/>
                  </a:moveTo>
                  <a:lnTo>
                    <a:pt x="7256" y="5113"/>
                  </a:lnTo>
                  <a:cubicBezTo>
                    <a:pt x="7256" y="5440"/>
                    <a:pt x="7499" y="6482"/>
                    <a:pt x="7583" y="7447"/>
                  </a:cubicBezTo>
                  <a:cubicBezTo>
                    <a:pt x="7659" y="8412"/>
                    <a:pt x="7583" y="9218"/>
                    <a:pt x="7499" y="9864"/>
                  </a:cubicBezTo>
                  <a:cubicBezTo>
                    <a:pt x="7415" y="10510"/>
                    <a:pt x="6617" y="10906"/>
                    <a:pt x="6617" y="10906"/>
                  </a:cubicBezTo>
                  <a:lnTo>
                    <a:pt x="5165" y="10989"/>
                  </a:lnTo>
                  <a:cubicBezTo>
                    <a:pt x="5165" y="10989"/>
                    <a:pt x="2589" y="9705"/>
                    <a:pt x="901" y="8815"/>
                  </a:cubicBezTo>
                  <a:cubicBezTo>
                    <a:pt x="-786" y="7934"/>
                    <a:pt x="582" y="8329"/>
                    <a:pt x="582" y="7690"/>
                  </a:cubicBezTo>
                  <a:cubicBezTo>
                    <a:pt x="582" y="7052"/>
                    <a:pt x="498" y="5760"/>
                    <a:pt x="339" y="4711"/>
                  </a:cubicBezTo>
                  <a:cubicBezTo>
                    <a:pt x="179" y="3669"/>
                    <a:pt x="95" y="2301"/>
                    <a:pt x="95" y="1252"/>
                  </a:cubicBezTo>
                  <a:cubicBezTo>
                    <a:pt x="95" y="211"/>
                    <a:pt x="339" y="127"/>
                    <a:pt x="582" y="127"/>
                  </a:cubicBezTo>
                  <a:cubicBezTo>
                    <a:pt x="817" y="127"/>
                    <a:pt x="2269" y="857"/>
                    <a:pt x="2748" y="1495"/>
                  </a:cubicBezTo>
                  <a:cubicBezTo>
                    <a:pt x="3235" y="2141"/>
                    <a:pt x="4360" y="2217"/>
                    <a:pt x="5165" y="2217"/>
                  </a:cubicBezTo>
                  <a:cubicBezTo>
                    <a:pt x="5971" y="2217"/>
                    <a:pt x="7256" y="3266"/>
                    <a:pt x="7256" y="3266"/>
                  </a:cubicBezTo>
                  <a:close/>
                </a:path>
              </a:pathLst>
            </a:custGeom>
            <a:solidFill>
              <a:srgbClr val="231F20"/>
            </a:solidFill>
            <a:ln w="7575" cap="flat">
              <a:noFill/>
              <a:prstDash val="solid"/>
              <a:round/>
            </a:ln>
          </p:spPr>
          <p:txBody>
            <a:bodyPr rtlCol="0" anchor="ctr"/>
            <a:lstStyle/>
            <a:p>
              <a:endParaRPr lang="en-GB"/>
            </a:p>
          </p:txBody>
        </p:sp>
        <p:sp>
          <p:nvSpPr>
            <p:cNvPr id="923" name="Freeform: Shape 922">
              <a:extLst>
                <a:ext uri="{FF2B5EF4-FFF2-40B4-BE49-F238E27FC236}">
                  <a16:creationId xmlns:a16="http://schemas.microsoft.com/office/drawing/2014/main" id="{020E3A12-2946-4DFF-9477-9B1CEE771425}"/>
                </a:ext>
              </a:extLst>
            </p:cNvPr>
            <p:cNvSpPr/>
            <p:nvPr/>
          </p:nvSpPr>
          <p:spPr>
            <a:xfrm>
              <a:off x="6990239" y="3657740"/>
              <a:ext cx="6863" cy="6847"/>
            </a:xfrm>
            <a:custGeom>
              <a:avLst/>
              <a:gdLst>
                <a:gd name="connsiteX0" fmla="*/ 6269 w 6863"/>
                <a:gd name="connsiteY0" fmla="*/ 2160 h 6847"/>
                <a:gd name="connsiteX1" fmla="*/ 6832 w 6863"/>
                <a:gd name="connsiteY1" fmla="*/ 4410 h 6847"/>
                <a:gd name="connsiteX2" fmla="*/ 6429 w 6863"/>
                <a:gd name="connsiteY2" fmla="*/ 6827 h 6847"/>
                <a:gd name="connsiteX3" fmla="*/ 3289 w 6863"/>
                <a:gd name="connsiteY3" fmla="*/ 6348 h 6847"/>
                <a:gd name="connsiteX4" fmla="*/ 560 w 6863"/>
                <a:gd name="connsiteY4" fmla="*/ 4973 h 6847"/>
                <a:gd name="connsiteX5" fmla="*/ 150 w 6863"/>
                <a:gd name="connsiteY5" fmla="*/ 3688 h 6847"/>
                <a:gd name="connsiteX6" fmla="*/ 74 w 6863"/>
                <a:gd name="connsiteY6" fmla="*/ 1354 h 6847"/>
                <a:gd name="connsiteX7" fmla="*/ 1602 w 6863"/>
                <a:gd name="connsiteY7" fmla="*/ 229 h 6847"/>
                <a:gd name="connsiteX8" fmla="*/ 6269 w 6863"/>
                <a:gd name="connsiteY8" fmla="*/ 2160 h 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3" h="6847">
                  <a:moveTo>
                    <a:pt x="6269" y="2160"/>
                  </a:moveTo>
                  <a:cubicBezTo>
                    <a:pt x="6269" y="2160"/>
                    <a:pt x="6672" y="3855"/>
                    <a:pt x="6832" y="4410"/>
                  </a:cubicBezTo>
                  <a:cubicBezTo>
                    <a:pt x="6991" y="4973"/>
                    <a:pt x="6991" y="6348"/>
                    <a:pt x="6429" y="6827"/>
                  </a:cubicBezTo>
                  <a:cubicBezTo>
                    <a:pt x="5866" y="7314"/>
                    <a:pt x="4179" y="6508"/>
                    <a:pt x="3289" y="6348"/>
                  </a:cubicBezTo>
                  <a:cubicBezTo>
                    <a:pt x="2408" y="6181"/>
                    <a:pt x="1199" y="5299"/>
                    <a:pt x="560" y="4973"/>
                  </a:cubicBezTo>
                  <a:cubicBezTo>
                    <a:pt x="-86" y="4653"/>
                    <a:pt x="150" y="3688"/>
                    <a:pt x="150" y="3688"/>
                  </a:cubicBezTo>
                  <a:cubicBezTo>
                    <a:pt x="150" y="3688"/>
                    <a:pt x="150" y="2563"/>
                    <a:pt x="74" y="1354"/>
                  </a:cubicBezTo>
                  <a:cubicBezTo>
                    <a:pt x="-10" y="153"/>
                    <a:pt x="234" y="-14"/>
                    <a:pt x="1602" y="229"/>
                  </a:cubicBezTo>
                  <a:cubicBezTo>
                    <a:pt x="2970" y="473"/>
                    <a:pt x="6269" y="2160"/>
                    <a:pt x="6269" y="2160"/>
                  </a:cubicBezTo>
                  <a:close/>
                </a:path>
              </a:pathLst>
            </a:custGeom>
            <a:solidFill>
              <a:srgbClr val="231F20"/>
            </a:solidFill>
            <a:ln w="7575" cap="flat">
              <a:noFill/>
              <a:prstDash val="solid"/>
              <a:round/>
            </a:ln>
          </p:spPr>
          <p:txBody>
            <a:bodyPr rtlCol="0" anchor="ctr"/>
            <a:lstStyle/>
            <a:p>
              <a:endParaRPr lang="en-GB"/>
            </a:p>
          </p:txBody>
        </p:sp>
        <p:sp>
          <p:nvSpPr>
            <p:cNvPr id="924" name="Freeform: Shape 923">
              <a:extLst>
                <a:ext uri="{FF2B5EF4-FFF2-40B4-BE49-F238E27FC236}">
                  <a16:creationId xmlns:a16="http://schemas.microsoft.com/office/drawing/2014/main" id="{AF0A2CB4-074F-47E9-AD9C-0D12756BC219}"/>
                </a:ext>
              </a:extLst>
            </p:cNvPr>
            <p:cNvSpPr/>
            <p:nvPr/>
          </p:nvSpPr>
          <p:spPr>
            <a:xfrm>
              <a:off x="6992250" y="3670786"/>
              <a:ext cx="6129" cy="10119"/>
            </a:xfrm>
            <a:custGeom>
              <a:avLst/>
              <a:gdLst>
                <a:gd name="connsiteX0" fmla="*/ 5787 w 6129"/>
                <a:gd name="connsiteY0" fmla="*/ 4322 h 10119"/>
                <a:gd name="connsiteX1" fmla="*/ 6190 w 6129"/>
                <a:gd name="connsiteY1" fmla="*/ 8990 h 10119"/>
                <a:gd name="connsiteX2" fmla="*/ 4897 w 6129"/>
                <a:gd name="connsiteY2" fmla="*/ 10122 h 10119"/>
                <a:gd name="connsiteX3" fmla="*/ 2488 w 6129"/>
                <a:gd name="connsiteY3" fmla="*/ 8351 h 10119"/>
                <a:gd name="connsiteX4" fmla="*/ 960 w 6129"/>
                <a:gd name="connsiteY4" fmla="*/ 3281 h 10119"/>
                <a:gd name="connsiteX5" fmla="*/ 78 w 6129"/>
                <a:gd name="connsiteY5" fmla="*/ 545 h 10119"/>
                <a:gd name="connsiteX6" fmla="*/ 1598 w 6129"/>
                <a:gd name="connsiteY6" fmla="*/ 385 h 10119"/>
                <a:gd name="connsiteX7" fmla="*/ 4981 w 6129"/>
                <a:gd name="connsiteY7" fmla="*/ 3038 h 10119"/>
                <a:gd name="connsiteX8" fmla="*/ 5787 w 6129"/>
                <a:gd name="connsiteY8" fmla="*/ 4322 h 10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29" h="10119">
                  <a:moveTo>
                    <a:pt x="5787" y="4322"/>
                  </a:moveTo>
                  <a:cubicBezTo>
                    <a:pt x="5787" y="4322"/>
                    <a:pt x="6190" y="7386"/>
                    <a:pt x="6190" y="8990"/>
                  </a:cubicBezTo>
                  <a:cubicBezTo>
                    <a:pt x="6190" y="10601"/>
                    <a:pt x="5627" y="10282"/>
                    <a:pt x="4897" y="10122"/>
                  </a:cubicBezTo>
                  <a:cubicBezTo>
                    <a:pt x="4175" y="9955"/>
                    <a:pt x="3210" y="9073"/>
                    <a:pt x="2488" y="8351"/>
                  </a:cubicBezTo>
                  <a:cubicBezTo>
                    <a:pt x="1766" y="7621"/>
                    <a:pt x="960" y="3281"/>
                    <a:pt x="960" y="3281"/>
                  </a:cubicBezTo>
                  <a:cubicBezTo>
                    <a:pt x="960" y="3281"/>
                    <a:pt x="-89" y="1350"/>
                    <a:pt x="78" y="545"/>
                  </a:cubicBezTo>
                  <a:cubicBezTo>
                    <a:pt x="238" y="-261"/>
                    <a:pt x="1598" y="385"/>
                    <a:pt x="1598" y="385"/>
                  </a:cubicBezTo>
                  <a:lnTo>
                    <a:pt x="4981" y="3038"/>
                  </a:lnTo>
                  <a:lnTo>
                    <a:pt x="5787" y="4322"/>
                  </a:lnTo>
                  <a:close/>
                </a:path>
              </a:pathLst>
            </a:custGeom>
            <a:solidFill>
              <a:srgbClr val="231F20"/>
            </a:solidFill>
            <a:ln w="7575" cap="flat">
              <a:noFill/>
              <a:prstDash val="solid"/>
              <a:round/>
            </a:ln>
          </p:spPr>
          <p:txBody>
            <a:bodyPr rtlCol="0" anchor="ctr"/>
            <a:lstStyle/>
            <a:p>
              <a:endParaRPr lang="en-GB"/>
            </a:p>
          </p:txBody>
        </p:sp>
      </p:grpSp>
      <p:grpSp>
        <p:nvGrpSpPr>
          <p:cNvPr id="925" name="Group 924">
            <a:extLst>
              <a:ext uri="{FF2B5EF4-FFF2-40B4-BE49-F238E27FC236}">
                <a16:creationId xmlns:a16="http://schemas.microsoft.com/office/drawing/2014/main" id="{B3AB8F68-C5B0-4024-BA05-7B6BD6780836}"/>
              </a:ext>
            </a:extLst>
          </p:cNvPr>
          <p:cNvGrpSpPr>
            <a:grpSpLocks noChangeAspect="1"/>
          </p:cNvGrpSpPr>
          <p:nvPr/>
        </p:nvGrpSpPr>
        <p:grpSpPr>
          <a:xfrm>
            <a:off x="69679" y="5332792"/>
            <a:ext cx="504000" cy="504000"/>
            <a:chOff x="5429250" y="3342387"/>
            <a:chExt cx="1077355" cy="1077355"/>
          </a:xfrm>
        </p:grpSpPr>
        <p:sp>
          <p:nvSpPr>
            <p:cNvPr id="926" name="Freeform: Shape 925">
              <a:extLst>
                <a:ext uri="{FF2B5EF4-FFF2-40B4-BE49-F238E27FC236}">
                  <a16:creationId xmlns:a16="http://schemas.microsoft.com/office/drawing/2014/main" id="{2BC6C643-4A15-4DED-87CE-B8B61DF82715}"/>
                </a:ext>
              </a:extLst>
            </p:cNvPr>
            <p:cNvSpPr/>
            <p:nvPr/>
          </p:nvSpPr>
          <p:spPr>
            <a:xfrm>
              <a:off x="5429250" y="334238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927" name="Freeform: Shape 926">
              <a:extLst>
                <a:ext uri="{FF2B5EF4-FFF2-40B4-BE49-F238E27FC236}">
                  <a16:creationId xmlns:a16="http://schemas.microsoft.com/office/drawing/2014/main" id="{3DFDCA8C-B695-4771-9E51-6E46D303F20C}"/>
                </a:ext>
              </a:extLst>
            </p:cNvPr>
            <p:cNvSpPr/>
            <p:nvPr/>
          </p:nvSpPr>
          <p:spPr>
            <a:xfrm>
              <a:off x="5774830" y="3430289"/>
              <a:ext cx="386186" cy="338860"/>
            </a:xfrm>
            <a:custGeom>
              <a:avLst/>
              <a:gdLst>
                <a:gd name="connsiteX0" fmla="*/ 364269 w 386186"/>
                <a:gd name="connsiteY0" fmla="*/ 108 h 338860"/>
                <a:gd name="connsiteX1" fmla="*/ 22367 w 386186"/>
                <a:gd name="connsiteY1" fmla="*/ 108 h 338860"/>
                <a:gd name="connsiteX2" fmla="*/ 224 w 386186"/>
                <a:gd name="connsiteY2" fmla="*/ 21673 h 338860"/>
                <a:gd name="connsiteX3" fmla="*/ 224 w 386186"/>
                <a:gd name="connsiteY3" fmla="*/ 230482 h 338860"/>
                <a:gd name="connsiteX4" fmla="*/ 22367 w 386186"/>
                <a:gd name="connsiteY4" fmla="*/ 252047 h 338860"/>
                <a:gd name="connsiteX5" fmla="*/ 196674 w 386186"/>
                <a:gd name="connsiteY5" fmla="*/ 252047 h 338860"/>
                <a:gd name="connsiteX6" fmla="*/ 348123 w 386186"/>
                <a:gd name="connsiteY6" fmla="*/ 338969 h 338860"/>
                <a:gd name="connsiteX7" fmla="*/ 362855 w 386186"/>
                <a:gd name="connsiteY7" fmla="*/ 323249 h 338860"/>
                <a:gd name="connsiteX8" fmla="*/ 315605 w 386186"/>
                <a:gd name="connsiteY8" fmla="*/ 252047 h 338860"/>
                <a:gd name="connsiteX9" fmla="*/ 364269 w 386186"/>
                <a:gd name="connsiteY9" fmla="*/ 252047 h 338860"/>
                <a:gd name="connsiteX10" fmla="*/ 386411 w 386186"/>
                <a:gd name="connsiteY10" fmla="*/ 230482 h 338860"/>
                <a:gd name="connsiteX11" fmla="*/ 386411 w 386186"/>
                <a:gd name="connsiteY11" fmla="*/ 21673 h 338860"/>
                <a:gd name="connsiteX12" fmla="*/ 364269 w 386186"/>
                <a:gd name="connsiteY12" fmla="*/ 108 h 338860"/>
                <a:gd name="connsiteX13" fmla="*/ 364276 w 386186"/>
                <a:gd name="connsiteY13" fmla="*/ 229920 h 338860"/>
                <a:gd name="connsiteX14" fmla="*/ 364269 w 386186"/>
                <a:gd name="connsiteY14" fmla="*/ 229912 h 338860"/>
                <a:gd name="connsiteX15" fmla="*/ 294982 w 386186"/>
                <a:gd name="connsiteY15" fmla="*/ 229912 h 338860"/>
                <a:gd name="connsiteX16" fmla="*/ 285762 w 386186"/>
                <a:gd name="connsiteY16" fmla="*/ 247099 h 338860"/>
                <a:gd name="connsiteX17" fmla="*/ 318516 w 386186"/>
                <a:gd name="connsiteY17" fmla="*/ 296455 h 338860"/>
                <a:gd name="connsiteX18" fmla="*/ 202573 w 386186"/>
                <a:gd name="connsiteY18" fmla="*/ 229912 h 338860"/>
                <a:gd name="connsiteX19" fmla="*/ 22367 w 386186"/>
                <a:gd name="connsiteY19" fmla="*/ 229912 h 338860"/>
                <a:gd name="connsiteX20" fmla="*/ 22360 w 386186"/>
                <a:gd name="connsiteY20" fmla="*/ 230482 h 338860"/>
                <a:gd name="connsiteX21" fmla="*/ 22360 w 386186"/>
                <a:gd name="connsiteY21" fmla="*/ 22236 h 338860"/>
                <a:gd name="connsiteX22" fmla="*/ 22367 w 386186"/>
                <a:gd name="connsiteY22" fmla="*/ 22243 h 338860"/>
                <a:gd name="connsiteX23" fmla="*/ 364269 w 386186"/>
                <a:gd name="connsiteY23" fmla="*/ 22243 h 338860"/>
                <a:gd name="connsiteX24" fmla="*/ 364261 w 386186"/>
                <a:gd name="connsiteY24" fmla="*/ 22243 h 338860"/>
                <a:gd name="connsiteX25" fmla="*/ 364276 w 386186"/>
                <a:gd name="connsiteY25" fmla="*/ 21673 h 338860"/>
                <a:gd name="connsiteX26" fmla="*/ 364276 w 386186"/>
                <a:gd name="connsiteY26" fmla="*/ 229920 h 33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6186" h="338860">
                  <a:moveTo>
                    <a:pt x="364269" y="108"/>
                  </a:moveTo>
                  <a:lnTo>
                    <a:pt x="22367" y="108"/>
                  </a:lnTo>
                  <a:cubicBezTo>
                    <a:pt x="10038" y="108"/>
                    <a:pt x="224" y="9975"/>
                    <a:pt x="224" y="21673"/>
                  </a:cubicBezTo>
                  <a:lnTo>
                    <a:pt x="224" y="230482"/>
                  </a:lnTo>
                  <a:cubicBezTo>
                    <a:pt x="224" y="242181"/>
                    <a:pt x="10038" y="252047"/>
                    <a:pt x="22367" y="252047"/>
                  </a:cubicBezTo>
                  <a:lnTo>
                    <a:pt x="196674" y="252047"/>
                  </a:lnTo>
                  <a:cubicBezTo>
                    <a:pt x="196674" y="252047"/>
                    <a:pt x="348123" y="338969"/>
                    <a:pt x="348123" y="338969"/>
                  </a:cubicBezTo>
                  <a:lnTo>
                    <a:pt x="362855" y="323249"/>
                  </a:lnTo>
                  <a:lnTo>
                    <a:pt x="315605" y="252047"/>
                  </a:lnTo>
                  <a:cubicBezTo>
                    <a:pt x="315605" y="252047"/>
                    <a:pt x="364269" y="252047"/>
                    <a:pt x="364269" y="252047"/>
                  </a:cubicBezTo>
                  <a:cubicBezTo>
                    <a:pt x="376613" y="252047"/>
                    <a:pt x="386411" y="242181"/>
                    <a:pt x="386411" y="230482"/>
                  </a:cubicBezTo>
                  <a:lnTo>
                    <a:pt x="386411" y="21673"/>
                  </a:lnTo>
                  <a:cubicBezTo>
                    <a:pt x="386411" y="9975"/>
                    <a:pt x="376613" y="108"/>
                    <a:pt x="364269" y="108"/>
                  </a:cubicBezTo>
                  <a:close/>
                  <a:moveTo>
                    <a:pt x="364276" y="229920"/>
                  </a:moveTo>
                  <a:lnTo>
                    <a:pt x="364269" y="229912"/>
                  </a:lnTo>
                  <a:cubicBezTo>
                    <a:pt x="364269" y="229912"/>
                    <a:pt x="294982" y="229912"/>
                    <a:pt x="294982" y="229912"/>
                  </a:cubicBezTo>
                  <a:lnTo>
                    <a:pt x="285762" y="247099"/>
                  </a:lnTo>
                  <a:lnTo>
                    <a:pt x="318516" y="296455"/>
                  </a:lnTo>
                  <a:cubicBezTo>
                    <a:pt x="318516" y="296455"/>
                    <a:pt x="202573" y="229912"/>
                    <a:pt x="202573" y="229912"/>
                  </a:cubicBezTo>
                  <a:lnTo>
                    <a:pt x="22367" y="229912"/>
                  </a:lnTo>
                  <a:cubicBezTo>
                    <a:pt x="22595" y="229912"/>
                    <a:pt x="22360" y="230270"/>
                    <a:pt x="22360" y="230482"/>
                  </a:cubicBezTo>
                  <a:lnTo>
                    <a:pt x="22360" y="22236"/>
                  </a:lnTo>
                  <a:lnTo>
                    <a:pt x="22367" y="22243"/>
                  </a:lnTo>
                  <a:lnTo>
                    <a:pt x="364269" y="22243"/>
                  </a:lnTo>
                  <a:lnTo>
                    <a:pt x="364261" y="22243"/>
                  </a:lnTo>
                  <a:cubicBezTo>
                    <a:pt x="364048" y="22236"/>
                    <a:pt x="364276" y="21886"/>
                    <a:pt x="364276" y="21673"/>
                  </a:cubicBezTo>
                  <a:lnTo>
                    <a:pt x="364276" y="229920"/>
                  </a:lnTo>
                  <a:close/>
                </a:path>
              </a:pathLst>
            </a:custGeom>
            <a:solidFill>
              <a:srgbClr val="231F20"/>
            </a:solidFill>
            <a:ln w="7575" cap="flat">
              <a:noFill/>
              <a:prstDash val="solid"/>
              <a:round/>
            </a:ln>
          </p:spPr>
          <p:txBody>
            <a:bodyPr rtlCol="0" anchor="ctr"/>
            <a:lstStyle/>
            <a:p>
              <a:endParaRPr lang="en-GB"/>
            </a:p>
          </p:txBody>
        </p:sp>
        <p:sp>
          <p:nvSpPr>
            <p:cNvPr id="928" name="Freeform: Shape 927">
              <a:extLst>
                <a:ext uri="{FF2B5EF4-FFF2-40B4-BE49-F238E27FC236}">
                  <a16:creationId xmlns:a16="http://schemas.microsoft.com/office/drawing/2014/main" id="{5758E1A2-BB15-41BD-8B5C-C553562BA604}"/>
                </a:ext>
              </a:extLst>
            </p:cNvPr>
            <p:cNvSpPr/>
            <p:nvPr/>
          </p:nvSpPr>
          <p:spPr>
            <a:xfrm>
              <a:off x="5569806" y="3692596"/>
              <a:ext cx="165086" cy="113457"/>
            </a:xfrm>
            <a:custGeom>
              <a:avLst/>
              <a:gdLst>
                <a:gd name="connsiteX0" fmla="*/ 165179 w 165086"/>
                <a:gd name="connsiteY0" fmla="*/ 38215 h 113457"/>
                <a:gd name="connsiteX1" fmla="*/ 165179 w 165086"/>
                <a:gd name="connsiteY1" fmla="*/ 170 h 113457"/>
                <a:gd name="connsiteX2" fmla="*/ 93 w 165086"/>
                <a:gd name="connsiteY2" fmla="*/ 170 h 113457"/>
                <a:gd name="connsiteX3" fmla="*/ 93 w 165086"/>
                <a:gd name="connsiteY3" fmla="*/ 38215 h 113457"/>
                <a:gd name="connsiteX4" fmla="*/ 75506 w 165086"/>
                <a:gd name="connsiteY4" fmla="*/ 113628 h 113457"/>
                <a:gd name="connsiteX5" fmla="*/ 89766 w 165086"/>
                <a:gd name="connsiteY5" fmla="*/ 113628 h 113457"/>
                <a:gd name="connsiteX6" fmla="*/ 165179 w 165086"/>
                <a:gd name="connsiteY6" fmla="*/ 38215 h 113457"/>
                <a:gd name="connsiteX7" fmla="*/ 143637 w 165086"/>
                <a:gd name="connsiteY7" fmla="*/ 38215 h 113457"/>
                <a:gd name="connsiteX8" fmla="*/ 89766 w 165086"/>
                <a:gd name="connsiteY8" fmla="*/ 92086 h 113457"/>
                <a:gd name="connsiteX9" fmla="*/ 75506 w 165086"/>
                <a:gd name="connsiteY9" fmla="*/ 92086 h 113457"/>
                <a:gd name="connsiteX10" fmla="*/ 21635 w 165086"/>
                <a:gd name="connsiteY10" fmla="*/ 38215 h 113457"/>
                <a:gd name="connsiteX11" fmla="*/ 21635 w 165086"/>
                <a:gd name="connsiteY11" fmla="*/ 21713 h 113457"/>
                <a:gd name="connsiteX12" fmla="*/ 143637 w 165086"/>
                <a:gd name="connsiteY12" fmla="*/ 21713 h 113457"/>
                <a:gd name="connsiteX13" fmla="*/ 143637 w 165086"/>
                <a:gd name="connsiteY13" fmla="*/ 38215 h 11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086" h="113457">
                  <a:moveTo>
                    <a:pt x="165179" y="38215"/>
                  </a:moveTo>
                  <a:lnTo>
                    <a:pt x="165179" y="170"/>
                  </a:lnTo>
                  <a:lnTo>
                    <a:pt x="93" y="170"/>
                  </a:lnTo>
                  <a:lnTo>
                    <a:pt x="93" y="38215"/>
                  </a:lnTo>
                  <a:cubicBezTo>
                    <a:pt x="93" y="79688"/>
                    <a:pt x="34041" y="113628"/>
                    <a:pt x="75506" y="113628"/>
                  </a:cubicBezTo>
                  <a:cubicBezTo>
                    <a:pt x="75506" y="113628"/>
                    <a:pt x="89766" y="113628"/>
                    <a:pt x="89766" y="113628"/>
                  </a:cubicBezTo>
                  <a:cubicBezTo>
                    <a:pt x="131254" y="113628"/>
                    <a:pt x="165179" y="79688"/>
                    <a:pt x="165179" y="38215"/>
                  </a:cubicBezTo>
                  <a:close/>
                  <a:moveTo>
                    <a:pt x="143637" y="38215"/>
                  </a:moveTo>
                  <a:cubicBezTo>
                    <a:pt x="143637" y="67845"/>
                    <a:pt x="119396" y="92086"/>
                    <a:pt x="89766" y="92086"/>
                  </a:cubicBezTo>
                  <a:lnTo>
                    <a:pt x="75506" y="92086"/>
                  </a:lnTo>
                  <a:cubicBezTo>
                    <a:pt x="45884" y="92086"/>
                    <a:pt x="21635" y="67845"/>
                    <a:pt x="21635" y="38215"/>
                  </a:cubicBezTo>
                  <a:lnTo>
                    <a:pt x="21635" y="21713"/>
                  </a:lnTo>
                  <a:cubicBezTo>
                    <a:pt x="21635" y="21713"/>
                    <a:pt x="143637" y="21713"/>
                    <a:pt x="143637" y="21713"/>
                  </a:cubicBezTo>
                  <a:cubicBezTo>
                    <a:pt x="143637" y="21713"/>
                    <a:pt x="143637" y="38215"/>
                    <a:pt x="143637" y="38215"/>
                  </a:cubicBezTo>
                  <a:close/>
                </a:path>
              </a:pathLst>
            </a:custGeom>
            <a:solidFill>
              <a:srgbClr val="231F20"/>
            </a:solidFill>
            <a:ln w="7575" cap="flat">
              <a:noFill/>
              <a:prstDash val="solid"/>
              <a:round/>
            </a:ln>
          </p:spPr>
          <p:txBody>
            <a:bodyPr rtlCol="0" anchor="ctr"/>
            <a:lstStyle/>
            <a:p>
              <a:endParaRPr lang="en-GB"/>
            </a:p>
          </p:txBody>
        </p:sp>
        <p:sp>
          <p:nvSpPr>
            <p:cNvPr id="929" name="Freeform: Shape 928">
              <a:extLst>
                <a:ext uri="{FF2B5EF4-FFF2-40B4-BE49-F238E27FC236}">
                  <a16:creationId xmlns:a16="http://schemas.microsoft.com/office/drawing/2014/main" id="{44210CAF-6E71-4A27-9DA2-AB2741B448E8}"/>
                </a:ext>
              </a:extLst>
            </p:cNvPr>
            <p:cNvSpPr/>
            <p:nvPr/>
          </p:nvSpPr>
          <p:spPr>
            <a:xfrm>
              <a:off x="5580577" y="3635206"/>
              <a:ext cx="143544" cy="68161"/>
            </a:xfrm>
            <a:custGeom>
              <a:avLst/>
              <a:gdLst>
                <a:gd name="connsiteX0" fmla="*/ 64735 w 143544"/>
                <a:gd name="connsiteY0" fmla="*/ 137 h 68161"/>
                <a:gd name="connsiteX1" fmla="*/ 78995 w 143544"/>
                <a:gd name="connsiteY1" fmla="*/ 137 h 68161"/>
                <a:gd name="connsiteX2" fmla="*/ 143637 w 143544"/>
                <a:gd name="connsiteY2" fmla="*/ 64779 h 68161"/>
                <a:gd name="connsiteX3" fmla="*/ 143637 w 143544"/>
                <a:gd name="connsiteY3" fmla="*/ 68298 h 68161"/>
                <a:gd name="connsiteX4" fmla="*/ 93 w 143544"/>
                <a:gd name="connsiteY4" fmla="*/ 68298 h 68161"/>
                <a:gd name="connsiteX5" fmla="*/ 93 w 143544"/>
                <a:gd name="connsiteY5" fmla="*/ 64779 h 68161"/>
                <a:gd name="connsiteX6" fmla="*/ 64735 w 143544"/>
                <a:gd name="connsiteY6" fmla="*/ 137 h 6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544" h="68161">
                  <a:moveTo>
                    <a:pt x="64735" y="137"/>
                  </a:moveTo>
                  <a:lnTo>
                    <a:pt x="78995" y="137"/>
                  </a:lnTo>
                  <a:cubicBezTo>
                    <a:pt x="114554" y="137"/>
                    <a:pt x="143637" y="29227"/>
                    <a:pt x="143637" y="64779"/>
                  </a:cubicBezTo>
                  <a:lnTo>
                    <a:pt x="143637" y="68298"/>
                  </a:lnTo>
                  <a:lnTo>
                    <a:pt x="93" y="68298"/>
                  </a:lnTo>
                  <a:lnTo>
                    <a:pt x="93" y="64779"/>
                  </a:lnTo>
                  <a:cubicBezTo>
                    <a:pt x="93" y="29227"/>
                    <a:pt x="29191" y="137"/>
                    <a:pt x="64735" y="137"/>
                  </a:cubicBezTo>
                  <a:close/>
                </a:path>
              </a:pathLst>
            </a:custGeom>
            <a:solidFill>
              <a:srgbClr val="FFFFFF"/>
            </a:solidFill>
            <a:ln w="7575" cap="flat">
              <a:noFill/>
              <a:prstDash val="solid"/>
              <a:round/>
            </a:ln>
          </p:spPr>
          <p:txBody>
            <a:bodyPr rtlCol="0" anchor="ctr"/>
            <a:lstStyle/>
            <a:p>
              <a:endParaRPr lang="en-GB"/>
            </a:p>
          </p:txBody>
        </p:sp>
        <p:sp>
          <p:nvSpPr>
            <p:cNvPr id="930" name="Freeform: Shape 929">
              <a:extLst>
                <a:ext uri="{FF2B5EF4-FFF2-40B4-BE49-F238E27FC236}">
                  <a16:creationId xmlns:a16="http://schemas.microsoft.com/office/drawing/2014/main" id="{2B1A9625-4025-47E2-9E58-F9098FE02DDD}"/>
                </a:ext>
              </a:extLst>
            </p:cNvPr>
            <p:cNvSpPr/>
            <p:nvPr/>
          </p:nvSpPr>
          <p:spPr>
            <a:xfrm>
              <a:off x="5569806" y="3624435"/>
              <a:ext cx="165086" cy="89703"/>
            </a:xfrm>
            <a:custGeom>
              <a:avLst/>
              <a:gdLst>
                <a:gd name="connsiteX0" fmla="*/ 75506 w 165086"/>
                <a:gd name="connsiteY0" fmla="*/ 137 h 89703"/>
                <a:gd name="connsiteX1" fmla="*/ 93 w 165086"/>
                <a:gd name="connsiteY1" fmla="*/ 75550 h 89703"/>
                <a:gd name="connsiteX2" fmla="*/ 93 w 165086"/>
                <a:gd name="connsiteY2" fmla="*/ 89841 h 89703"/>
                <a:gd name="connsiteX3" fmla="*/ 165179 w 165086"/>
                <a:gd name="connsiteY3" fmla="*/ 89841 h 89703"/>
                <a:gd name="connsiteX4" fmla="*/ 165179 w 165086"/>
                <a:gd name="connsiteY4" fmla="*/ 75550 h 89703"/>
                <a:gd name="connsiteX5" fmla="*/ 89766 w 165086"/>
                <a:gd name="connsiteY5" fmla="*/ 137 h 89703"/>
                <a:gd name="connsiteX6" fmla="*/ 75506 w 165086"/>
                <a:gd name="connsiteY6" fmla="*/ 137 h 89703"/>
                <a:gd name="connsiteX7" fmla="*/ 143143 w 165086"/>
                <a:gd name="connsiteY7" fmla="*/ 68298 h 89703"/>
                <a:gd name="connsiteX8" fmla="*/ 22129 w 165086"/>
                <a:gd name="connsiteY8" fmla="*/ 68298 h 89703"/>
                <a:gd name="connsiteX9" fmla="*/ 75506 w 165086"/>
                <a:gd name="connsiteY9" fmla="*/ 21679 h 89703"/>
                <a:gd name="connsiteX10" fmla="*/ 89766 w 165086"/>
                <a:gd name="connsiteY10" fmla="*/ 21679 h 89703"/>
                <a:gd name="connsiteX11" fmla="*/ 143143 w 165086"/>
                <a:gd name="connsiteY11" fmla="*/ 68298 h 89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086" h="89703">
                  <a:moveTo>
                    <a:pt x="75506" y="137"/>
                  </a:moveTo>
                  <a:cubicBezTo>
                    <a:pt x="34041" y="137"/>
                    <a:pt x="93" y="34077"/>
                    <a:pt x="93" y="75550"/>
                  </a:cubicBezTo>
                  <a:cubicBezTo>
                    <a:pt x="93" y="75550"/>
                    <a:pt x="93" y="89841"/>
                    <a:pt x="93" y="89841"/>
                  </a:cubicBezTo>
                  <a:lnTo>
                    <a:pt x="165179" y="89841"/>
                  </a:lnTo>
                  <a:lnTo>
                    <a:pt x="165179" y="75550"/>
                  </a:lnTo>
                  <a:cubicBezTo>
                    <a:pt x="165179" y="34077"/>
                    <a:pt x="131254" y="137"/>
                    <a:pt x="89766" y="137"/>
                  </a:cubicBezTo>
                  <a:cubicBezTo>
                    <a:pt x="89766" y="137"/>
                    <a:pt x="75506" y="137"/>
                    <a:pt x="75506" y="137"/>
                  </a:cubicBezTo>
                  <a:close/>
                  <a:moveTo>
                    <a:pt x="143143" y="68298"/>
                  </a:moveTo>
                  <a:lnTo>
                    <a:pt x="22129" y="68298"/>
                  </a:lnTo>
                  <a:cubicBezTo>
                    <a:pt x="25702" y="42066"/>
                    <a:pt x="48346" y="21679"/>
                    <a:pt x="75506" y="21679"/>
                  </a:cubicBezTo>
                  <a:lnTo>
                    <a:pt x="89766" y="21679"/>
                  </a:lnTo>
                  <a:cubicBezTo>
                    <a:pt x="116941" y="21679"/>
                    <a:pt x="139578" y="42066"/>
                    <a:pt x="143143" y="68298"/>
                  </a:cubicBezTo>
                  <a:close/>
                </a:path>
              </a:pathLst>
            </a:custGeom>
            <a:solidFill>
              <a:srgbClr val="231F20"/>
            </a:solidFill>
            <a:ln w="7575" cap="flat">
              <a:noFill/>
              <a:prstDash val="solid"/>
              <a:round/>
            </a:ln>
          </p:spPr>
          <p:txBody>
            <a:bodyPr rtlCol="0" anchor="ctr"/>
            <a:lstStyle/>
            <a:p>
              <a:endParaRPr lang="en-GB"/>
            </a:p>
          </p:txBody>
        </p:sp>
        <p:sp>
          <p:nvSpPr>
            <p:cNvPr id="931" name="Freeform: Shape 930">
              <a:extLst>
                <a:ext uri="{FF2B5EF4-FFF2-40B4-BE49-F238E27FC236}">
                  <a16:creationId xmlns:a16="http://schemas.microsoft.com/office/drawing/2014/main" id="{1BBC5758-E917-45D2-B3CC-E582F564C595}"/>
                </a:ext>
              </a:extLst>
            </p:cNvPr>
            <p:cNvSpPr/>
            <p:nvPr/>
          </p:nvSpPr>
          <p:spPr>
            <a:xfrm>
              <a:off x="5714095" y="3685687"/>
              <a:ext cx="54410" cy="32320"/>
            </a:xfrm>
            <a:custGeom>
              <a:avLst/>
              <a:gdLst>
                <a:gd name="connsiteX0" fmla="*/ 38380 w 54410"/>
                <a:gd name="connsiteY0" fmla="*/ 151 h 32320"/>
                <a:gd name="connsiteX1" fmla="*/ 16290 w 54410"/>
                <a:gd name="connsiteY1" fmla="*/ 151 h 32320"/>
                <a:gd name="connsiteX2" fmla="*/ 130 w 54410"/>
                <a:gd name="connsiteY2" fmla="*/ 16311 h 32320"/>
                <a:gd name="connsiteX3" fmla="*/ 16290 w 54410"/>
                <a:gd name="connsiteY3" fmla="*/ 32472 h 32320"/>
                <a:gd name="connsiteX4" fmla="*/ 38380 w 54410"/>
                <a:gd name="connsiteY4" fmla="*/ 32472 h 32320"/>
                <a:gd name="connsiteX5" fmla="*/ 54541 w 54410"/>
                <a:gd name="connsiteY5" fmla="*/ 16311 h 32320"/>
                <a:gd name="connsiteX6" fmla="*/ 38380 w 54410"/>
                <a:gd name="connsiteY6" fmla="*/ 151 h 32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410" h="32320">
                  <a:moveTo>
                    <a:pt x="38380" y="151"/>
                  </a:moveTo>
                  <a:lnTo>
                    <a:pt x="16290" y="151"/>
                  </a:lnTo>
                  <a:cubicBezTo>
                    <a:pt x="7374" y="151"/>
                    <a:pt x="130" y="7395"/>
                    <a:pt x="130" y="16311"/>
                  </a:cubicBezTo>
                  <a:cubicBezTo>
                    <a:pt x="130" y="25227"/>
                    <a:pt x="7374" y="32472"/>
                    <a:pt x="16290" y="32472"/>
                  </a:cubicBezTo>
                  <a:lnTo>
                    <a:pt x="38380" y="32472"/>
                  </a:lnTo>
                  <a:cubicBezTo>
                    <a:pt x="47296" y="32472"/>
                    <a:pt x="54541" y="25227"/>
                    <a:pt x="54541" y="16311"/>
                  </a:cubicBezTo>
                  <a:cubicBezTo>
                    <a:pt x="54541" y="7395"/>
                    <a:pt x="47296" y="151"/>
                    <a:pt x="38380" y="151"/>
                  </a:cubicBezTo>
                  <a:close/>
                </a:path>
              </a:pathLst>
            </a:custGeom>
            <a:solidFill>
              <a:srgbClr val="231F20"/>
            </a:solidFill>
            <a:ln w="7575" cap="flat">
              <a:noFill/>
              <a:prstDash val="solid"/>
              <a:round/>
            </a:ln>
          </p:spPr>
          <p:txBody>
            <a:bodyPr rtlCol="0" anchor="ctr"/>
            <a:lstStyle/>
            <a:p>
              <a:endParaRPr lang="en-GB"/>
            </a:p>
          </p:txBody>
        </p:sp>
        <p:sp>
          <p:nvSpPr>
            <p:cNvPr id="932" name="Freeform: Shape 931">
              <a:extLst>
                <a:ext uri="{FF2B5EF4-FFF2-40B4-BE49-F238E27FC236}">
                  <a16:creationId xmlns:a16="http://schemas.microsoft.com/office/drawing/2014/main" id="{6A7C491F-10B2-4A22-AA77-F2FA404D6528}"/>
                </a:ext>
              </a:extLst>
            </p:cNvPr>
            <p:cNvSpPr/>
            <p:nvPr/>
          </p:nvSpPr>
          <p:spPr>
            <a:xfrm>
              <a:off x="5574010" y="3784512"/>
              <a:ext cx="218356" cy="529335"/>
            </a:xfrm>
            <a:custGeom>
              <a:avLst/>
              <a:gdLst>
                <a:gd name="connsiteX0" fmla="*/ 49667 w 218356"/>
                <a:gd name="connsiteY0" fmla="*/ 295 h 529335"/>
                <a:gd name="connsiteX1" fmla="*/ 106 w 218356"/>
                <a:gd name="connsiteY1" fmla="*/ 49856 h 529335"/>
                <a:gd name="connsiteX2" fmla="*/ 106 w 218356"/>
                <a:gd name="connsiteY2" fmla="*/ 512391 h 529335"/>
                <a:gd name="connsiteX3" fmla="*/ 17346 w 218356"/>
                <a:gd name="connsiteY3" fmla="*/ 529631 h 529335"/>
                <a:gd name="connsiteX4" fmla="*/ 201230 w 218356"/>
                <a:gd name="connsiteY4" fmla="*/ 529631 h 529335"/>
                <a:gd name="connsiteX5" fmla="*/ 218462 w 218356"/>
                <a:gd name="connsiteY5" fmla="*/ 512384 h 529335"/>
                <a:gd name="connsiteX6" fmla="*/ 156793 w 218356"/>
                <a:gd name="connsiteY6" fmla="*/ 440361 h 529335"/>
                <a:gd name="connsiteX7" fmla="*/ 156793 w 218356"/>
                <a:gd name="connsiteY7" fmla="*/ 49894 h 529335"/>
                <a:gd name="connsiteX8" fmla="*/ 107194 w 218356"/>
                <a:gd name="connsiteY8" fmla="*/ 295 h 529335"/>
                <a:gd name="connsiteX9" fmla="*/ 49667 w 218356"/>
                <a:gd name="connsiteY9" fmla="*/ 295 h 529335"/>
                <a:gd name="connsiteX10" fmla="*/ 196738 w 218356"/>
                <a:gd name="connsiteY10" fmla="*/ 508089 h 529335"/>
                <a:gd name="connsiteX11" fmla="*/ 21648 w 218356"/>
                <a:gd name="connsiteY11" fmla="*/ 508089 h 529335"/>
                <a:gd name="connsiteX12" fmla="*/ 21648 w 218356"/>
                <a:gd name="connsiteY12" fmla="*/ 49856 h 529335"/>
                <a:gd name="connsiteX13" fmla="*/ 49667 w 218356"/>
                <a:gd name="connsiteY13" fmla="*/ 21838 h 529335"/>
                <a:gd name="connsiteX14" fmla="*/ 107194 w 218356"/>
                <a:gd name="connsiteY14" fmla="*/ 21838 h 529335"/>
                <a:gd name="connsiteX15" fmla="*/ 135250 w 218356"/>
                <a:gd name="connsiteY15" fmla="*/ 49894 h 529335"/>
                <a:gd name="connsiteX16" fmla="*/ 135250 w 218356"/>
                <a:gd name="connsiteY16" fmla="*/ 460960 h 529335"/>
                <a:gd name="connsiteX17" fmla="*/ 145938 w 218356"/>
                <a:gd name="connsiteY17" fmla="*/ 461036 h 529335"/>
                <a:gd name="connsiteX18" fmla="*/ 196738 w 218356"/>
                <a:gd name="connsiteY18" fmla="*/ 508089 h 52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356" h="529335">
                  <a:moveTo>
                    <a:pt x="49667" y="295"/>
                  </a:moveTo>
                  <a:cubicBezTo>
                    <a:pt x="22401" y="295"/>
                    <a:pt x="106" y="22590"/>
                    <a:pt x="106" y="49856"/>
                  </a:cubicBezTo>
                  <a:lnTo>
                    <a:pt x="106" y="512391"/>
                  </a:lnTo>
                  <a:cubicBezTo>
                    <a:pt x="106" y="521870"/>
                    <a:pt x="7867" y="529631"/>
                    <a:pt x="17346" y="529631"/>
                  </a:cubicBezTo>
                  <a:cubicBezTo>
                    <a:pt x="17346" y="529631"/>
                    <a:pt x="201230" y="529631"/>
                    <a:pt x="201230" y="529631"/>
                  </a:cubicBezTo>
                  <a:cubicBezTo>
                    <a:pt x="210694" y="529631"/>
                    <a:pt x="218462" y="521862"/>
                    <a:pt x="218462" y="512384"/>
                  </a:cubicBezTo>
                  <a:cubicBezTo>
                    <a:pt x="218462" y="476110"/>
                    <a:pt x="191607" y="445811"/>
                    <a:pt x="156793" y="440361"/>
                  </a:cubicBezTo>
                  <a:cubicBezTo>
                    <a:pt x="156793" y="440361"/>
                    <a:pt x="156793" y="49894"/>
                    <a:pt x="156793" y="49894"/>
                  </a:cubicBezTo>
                  <a:cubicBezTo>
                    <a:pt x="156793" y="22605"/>
                    <a:pt x="134483" y="295"/>
                    <a:pt x="107194" y="295"/>
                  </a:cubicBezTo>
                  <a:lnTo>
                    <a:pt x="49667" y="295"/>
                  </a:lnTo>
                  <a:close/>
                  <a:moveTo>
                    <a:pt x="196738" y="508089"/>
                  </a:moveTo>
                  <a:lnTo>
                    <a:pt x="21648" y="508089"/>
                  </a:lnTo>
                  <a:lnTo>
                    <a:pt x="21648" y="49856"/>
                  </a:lnTo>
                  <a:cubicBezTo>
                    <a:pt x="21648" y="34448"/>
                    <a:pt x="34259" y="21838"/>
                    <a:pt x="49667" y="21838"/>
                  </a:cubicBezTo>
                  <a:lnTo>
                    <a:pt x="107194" y="21838"/>
                  </a:lnTo>
                  <a:cubicBezTo>
                    <a:pt x="122624" y="21838"/>
                    <a:pt x="135250" y="34463"/>
                    <a:pt x="135250" y="49894"/>
                  </a:cubicBezTo>
                  <a:lnTo>
                    <a:pt x="135250" y="460960"/>
                  </a:lnTo>
                  <a:lnTo>
                    <a:pt x="145938" y="461036"/>
                  </a:lnTo>
                  <a:cubicBezTo>
                    <a:pt x="172558" y="461242"/>
                    <a:pt x="194541" y="481955"/>
                    <a:pt x="196738" y="508089"/>
                  </a:cubicBezTo>
                  <a:close/>
                </a:path>
              </a:pathLst>
            </a:custGeom>
            <a:solidFill>
              <a:srgbClr val="231F20"/>
            </a:solidFill>
            <a:ln w="7575" cap="flat">
              <a:noFill/>
              <a:prstDash val="solid"/>
              <a:round/>
            </a:ln>
          </p:spPr>
          <p:txBody>
            <a:bodyPr rtlCol="0" anchor="ctr"/>
            <a:lstStyle/>
            <a:p>
              <a:endParaRPr lang="en-GB"/>
            </a:p>
          </p:txBody>
        </p:sp>
        <p:sp>
          <p:nvSpPr>
            <p:cNvPr id="933" name="Freeform: Shape 932">
              <a:extLst>
                <a:ext uri="{FF2B5EF4-FFF2-40B4-BE49-F238E27FC236}">
                  <a16:creationId xmlns:a16="http://schemas.microsoft.com/office/drawing/2014/main" id="{F445D032-C206-4C08-A1C4-85A86693D269}"/>
                </a:ext>
              </a:extLst>
            </p:cNvPr>
            <p:cNvSpPr/>
            <p:nvPr/>
          </p:nvSpPr>
          <p:spPr>
            <a:xfrm>
              <a:off x="5639351" y="3855372"/>
              <a:ext cx="192314" cy="135843"/>
            </a:xfrm>
            <a:custGeom>
              <a:avLst/>
              <a:gdLst>
                <a:gd name="connsiteX0" fmla="*/ 128 w 192314"/>
                <a:gd name="connsiteY0" fmla="*/ 243 h 135843"/>
                <a:gd name="connsiteX1" fmla="*/ 128 w 192314"/>
                <a:gd name="connsiteY1" fmla="*/ 129618 h 135843"/>
                <a:gd name="connsiteX2" fmla="*/ 6589 w 192314"/>
                <a:gd name="connsiteY2" fmla="*/ 136087 h 135843"/>
                <a:gd name="connsiteX3" fmla="*/ 185973 w 192314"/>
                <a:gd name="connsiteY3" fmla="*/ 136087 h 135843"/>
                <a:gd name="connsiteX4" fmla="*/ 192442 w 192314"/>
                <a:gd name="connsiteY4" fmla="*/ 129618 h 135843"/>
                <a:gd name="connsiteX5" fmla="*/ 192442 w 192314"/>
                <a:gd name="connsiteY5" fmla="*/ 66086 h 135843"/>
                <a:gd name="connsiteX6" fmla="*/ 185973 w 192314"/>
                <a:gd name="connsiteY6" fmla="*/ 59617 h 135843"/>
                <a:gd name="connsiteX7" fmla="*/ 65704 w 192314"/>
                <a:gd name="connsiteY7" fmla="*/ 59617 h 135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314" h="135843">
                  <a:moveTo>
                    <a:pt x="128" y="243"/>
                  </a:moveTo>
                  <a:lnTo>
                    <a:pt x="128" y="129618"/>
                  </a:lnTo>
                  <a:cubicBezTo>
                    <a:pt x="128" y="133175"/>
                    <a:pt x="3039" y="136087"/>
                    <a:pt x="6589" y="136087"/>
                  </a:cubicBezTo>
                  <a:lnTo>
                    <a:pt x="185973" y="136087"/>
                  </a:lnTo>
                  <a:cubicBezTo>
                    <a:pt x="189531" y="136087"/>
                    <a:pt x="192442" y="133175"/>
                    <a:pt x="192442" y="129618"/>
                  </a:cubicBezTo>
                  <a:lnTo>
                    <a:pt x="192442" y="66086"/>
                  </a:lnTo>
                  <a:cubicBezTo>
                    <a:pt x="192442" y="62528"/>
                    <a:pt x="189531" y="59617"/>
                    <a:pt x="185973" y="59617"/>
                  </a:cubicBezTo>
                  <a:lnTo>
                    <a:pt x="65704" y="59617"/>
                  </a:lnTo>
                </a:path>
              </a:pathLst>
            </a:custGeom>
            <a:solidFill>
              <a:schemeClr val="bg1">
                <a:lumMod val="75000"/>
              </a:schemeClr>
            </a:solidFill>
            <a:ln w="7575" cap="flat">
              <a:noFill/>
              <a:prstDash val="solid"/>
              <a:round/>
            </a:ln>
          </p:spPr>
          <p:txBody>
            <a:bodyPr rtlCol="0" anchor="ctr"/>
            <a:lstStyle/>
            <a:p>
              <a:endParaRPr lang="en-GB"/>
            </a:p>
          </p:txBody>
        </p:sp>
        <p:sp>
          <p:nvSpPr>
            <p:cNvPr id="934" name="Freeform: Shape 933">
              <a:extLst>
                <a:ext uri="{FF2B5EF4-FFF2-40B4-BE49-F238E27FC236}">
                  <a16:creationId xmlns:a16="http://schemas.microsoft.com/office/drawing/2014/main" id="{0AC0343E-7304-4F25-A387-D0BB4F679EA3}"/>
                </a:ext>
              </a:extLst>
            </p:cNvPr>
            <p:cNvSpPr/>
            <p:nvPr/>
          </p:nvSpPr>
          <p:spPr>
            <a:xfrm>
              <a:off x="5631271" y="3847292"/>
              <a:ext cx="208474" cy="152004"/>
            </a:xfrm>
            <a:custGeom>
              <a:avLst/>
              <a:gdLst>
                <a:gd name="connsiteX0" fmla="*/ 192442 w 208474"/>
                <a:gd name="connsiteY0" fmla="*/ 75778 h 152004"/>
                <a:gd name="connsiteX1" fmla="*/ 192442 w 208474"/>
                <a:gd name="connsiteY1" fmla="*/ 136087 h 152004"/>
                <a:gd name="connsiteX2" fmla="*/ 16288 w 208474"/>
                <a:gd name="connsiteY2" fmla="*/ 136087 h 152004"/>
                <a:gd name="connsiteX3" fmla="*/ 16288 w 208474"/>
                <a:gd name="connsiteY3" fmla="*/ 8323 h 152004"/>
                <a:gd name="connsiteX4" fmla="*/ 8208 w 208474"/>
                <a:gd name="connsiteY4" fmla="*/ 243 h 152004"/>
                <a:gd name="connsiteX5" fmla="*/ 128 w 208474"/>
                <a:gd name="connsiteY5" fmla="*/ 8323 h 152004"/>
                <a:gd name="connsiteX6" fmla="*/ 128 w 208474"/>
                <a:gd name="connsiteY6" fmla="*/ 137698 h 152004"/>
                <a:gd name="connsiteX7" fmla="*/ 14669 w 208474"/>
                <a:gd name="connsiteY7" fmla="*/ 152247 h 152004"/>
                <a:gd name="connsiteX8" fmla="*/ 194053 w 208474"/>
                <a:gd name="connsiteY8" fmla="*/ 152247 h 152004"/>
                <a:gd name="connsiteX9" fmla="*/ 208602 w 208474"/>
                <a:gd name="connsiteY9" fmla="*/ 137698 h 152004"/>
                <a:gd name="connsiteX10" fmla="*/ 208602 w 208474"/>
                <a:gd name="connsiteY10" fmla="*/ 74166 h 152004"/>
                <a:gd name="connsiteX11" fmla="*/ 194053 w 208474"/>
                <a:gd name="connsiteY11" fmla="*/ 59617 h 152004"/>
                <a:gd name="connsiteX12" fmla="*/ 73785 w 208474"/>
                <a:gd name="connsiteY12" fmla="*/ 59617 h 152004"/>
                <a:gd name="connsiteX13" fmla="*/ 65704 w 208474"/>
                <a:gd name="connsiteY13" fmla="*/ 67697 h 152004"/>
                <a:gd name="connsiteX14" fmla="*/ 73785 w 208474"/>
                <a:gd name="connsiteY14" fmla="*/ 75778 h 152004"/>
                <a:gd name="connsiteX15" fmla="*/ 192442 w 208474"/>
                <a:gd name="connsiteY15" fmla="*/ 75778 h 15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474" h="152004">
                  <a:moveTo>
                    <a:pt x="192442" y="75778"/>
                  </a:moveTo>
                  <a:lnTo>
                    <a:pt x="192442" y="136087"/>
                  </a:lnTo>
                  <a:lnTo>
                    <a:pt x="16288" y="136087"/>
                  </a:lnTo>
                  <a:lnTo>
                    <a:pt x="16288" y="8323"/>
                  </a:lnTo>
                  <a:cubicBezTo>
                    <a:pt x="16288" y="3861"/>
                    <a:pt x="12670" y="243"/>
                    <a:pt x="8208" y="243"/>
                  </a:cubicBezTo>
                  <a:cubicBezTo>
                    <a:pt x="3746" y="243"/>
                    <a:pt x="128" y="3861"/>
                    <a:pt x="128" y="8323"/>
                  </a:cubicBezTo>
                  <a:lnTo>
                    <a:pt x="128" y="137698"/>
                  </a:lnTo>
                  <a:cubicBezTo>
                    <a:pt x="128" y="145702"/>
                    <a:pt x="6680" y="152247"/>
                    <a:pt x="14669" y="152247"/>
                  </a:cubicBezTo>
                  <a:cubicBezTo>
                    <a:pt x="14669" y="152247"/>
                    <a:pt x="194053" y="152247"/>
                    <a:pt x="194053" y="152247"/>
                  </a:cubicBezTo>
                  <a:cubicBezTo>
                    <a:pt x="202058" y="152247"/>
                    <a:pt x="208602" y="145702"/>
                    <a:pt x="208602" y="137698"/>
                  </a:cubicBezTo>
                  <a:cubicBezTo>
                    <a:pt x="208602" y="137698"/>
                    <a:pt x="208602" y="74166"/>
                    <a:pt x="208602" y="74166"/>
                  </a:cubicBezTo>
                  <a:cubicBezTo>
                    <a:pt x="208602" y="66162"/>
                    <a:pt x="202058" y="59617"/>
                    <a:pt x="194053" y="59617"/>
                  </a:cubicBezTo>
                  <a:cubicBezTo>
                    <a:pt x="194053" y="59617"/>
                    <a:pt x="73785" y="59617"/>
                    <a:pt x="73785" y="59617"/>
                  </a:cubicBezTo>
                  <a:cubicBezTo>
                    <a:pt x="69323" y="59617"/>
                    <a:pt x="65704" y="63235"/>
                    <a:pt x="65704" y="67697"/>
                  </a:cubicBezTo>
                  <a:cubicBezTo>
                    <a:pt x="65704" y="72159"/>
                    <a:pt x="69323" y="75778"/>
                    <a:pt x="73785" y="75778"/>
                  </a:cubicBezTo>
                  <a:lnTo>
                    <a:pt x="192442" y="75778"/>
                  </a:lnTo>
                  <a:close/>
                </a:path>
              </a:pathLst>
            </a:custGeom>
            <a:solidFill>
              <a:srgbClr val="231F20"/>
            </a:solidFill>
            <a:ln w="7575" cap="flat">
              <a:noFill/>
              <a:prstDash val="solid"/>
              <a:round/>
            </a:ln>
          </p:spPr>
          <p:txBody>
            <a:bodyPr rtlCol="0" anchor="ctr"/>
            <a:lstStyle/>
            <a:p>
              <a:endParaRPr lang="en-GB"/>
            </a:p>
          </p:txBody>
        </p:sp>
        <p:sp>
          <p:nvSpPr>
            <p:cNvPr id="935" name="Freeform: Shape 934">
              <a:extLst>
                <a:ext uri="{FF2B5EF4-FFF2-40B4-BE49-F238E27FC236}">
                  <a16:creationId xmlns:a16="http://schemas.microsoft.com/office/drawing/2014/main" id="{9612F92E-B446-4BA6-9F1F-5F87DE0DC7D1}"/>
                </a:ext>
              </a:extLst>
            </p:cNvPr>
            <p:cNvSpPr/>
            <p:nvPr/>
          </p:nvSpPr>
          <p:spPr>
            <a:xfrm>
              <a:off x="5579394" y="3956374"/>
              <a:ext cx="78348" cy="352088"/>
            </a:xfrm>
            <a:custGeom>
              <a:avLst/>
              <a:gdLst>
                <a:gd name="connsiteX0" fmla="*/ 182 w 78348"/>
                <a:gd name="connsiteY0" fmla="*/ 6765 h 352088"/>
                <a:gd name="connsiteX1" fmla="*/ 67758 w 78348"/>
                <a:gd name="connsiteY1" fmla="*/ 348082 h 352088"/>
                <a:gd name="connsiteX2" fmla="*/ 74090 w 78348"/>
                <a:gd name="connsiteY2" fmla="*/ 352315 h 352088"/>
                <a:gd name="connsiteX3" fmla="*/ 78324 w 78348"/>
                <a:gd name="connsiteY3" fmla="*/ 345984 h 352088"/>
                <a:gd name="connsiteX4" fmla="*/ 10748 w 78348"/>
                <a:gd name="connsiteY4" fmla="*/ 4667 h 352088"/>
                <a:gd name="connsiteX5" fmla="*/ 4416 w 78348"/>
                <a:gd name="connsiteY5" fmla="*/ 433 h 352088"/>
                <a:gd name="connsiteX6" fmla="*/ 182 w 78348"/>
                <a:gd name="connsiteY6" fmla="*/ 6765 h 35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48" h="352088">
                  <a:moveTo>
                    <a:pt x="182" y="6765"/>
                  </a:moveTo>
                  <a:lnTo>
                    <a:pt x="67758" y="348082"/>
                  </a:lnTo>
                  <a:cubicBezTo>
                    <a:pt x="68336" y="350993"/>
                    <a:pt x="71171" y="352893"/>
                    <a:pt x="74090" y="352315"/>
                  </a:cubicBezTo>
                  <a:cubicBezTo>
                    <a:pt x="77002" y="351738"/>
                    <a:pt x="78902" y="348903"/>
                    <a:pt x="78324" y="345984"/>
                  </a:cubicBezTo>
                  <a:lnTo>
                    <a:pt x="10748" y="4667"/>
                  </a:lnTo>
                  <a:cubicBezTo>
                    <a:pt x="10171" y="1756"/>
                    <a:pt x="7335" y="-144"/>
                    <a:pt x="4416" y="433"/>
                  </a:cubicBezTo>
                  <a:cubicBezTo>
                    <a:pt x="1505" y="1011"/>
                    <a:pt x="-395" y="3846"/>
                    <a:pt x="182" y="6765"/>
                  </a:cubicBezTo>
                  <a:close/>
                </a:path>
              </a:pathLst>
            </a:custGeom>
            <a:solidFill>
              <a:srgbClr val="231F20"/>
            </a:solidFill>
            <a:ln w="7575" cap="flat">
              <a:noFill/>
              <a:prstDash val="solid"/>
              <a:round/>
            </a:ln>
          </p:spPr>
          <p:txBody>
            <a:bodyPr rtlCol="0" anchor="ctr"/>
            <a:lstStyle/>
            <a:p>
              <a:endParaRPr lang="en-GB"/>
            </a:p>
          </p:txBody>
        </p:sp>
        <p:sp>
          <p:nvSpPr>
            <p:cNvPr id="936" name="Freeform: Shape 935">
              <a:extLst>
                <a:ext uri="{FF2B5EF4-FFF2-40B4-BE49-F238E27FC236}">
                  <a16:creationId xmlns:a16="http://schemas.microsoft.com/office/drawing/2014/main" id="{2E15CCA8-543C-49F6-8E24-43AA719E374E}"/>
                </a:ext>
              </a:extLst>
            </p:cNvPr>
            <p:cNvSpPr/>
            <p:nvPr/>
          </p:nvSpPr>
          <p:spPr>
            <a:xfrm>
              <a:off x="5917221" y="3782080"/>
              <a:ext cx="243902" cy="320484"/>
            </a:xfrm>
            <a:custGeom>
              <a:avLst/>
              <a:gdLst>
                <a:gd name="connsiteX0" fmla="*/ 244157 w 243902"/>
                <a:gd name="connsiteY0" fmla="*/ 102458 h 320484"/>
                <a:gd name="connsiteX1" fmla="*/ 199529 w 243902"/>
                <a:gd name="connsiteY1" fmla="*/ 312408 h 320484"/>
                <a:gd name="connsiteX2" fmla="*/ 186060 w 243902"/>
                <a:gd name="connsiteY2" fmla="*/ 320465 h 320484"/>
                <a:gd name="connsiteX3" fmla="*/ 9503 w 243902"/>
                <a:gd name="connsiteY3" fmla="*/ 282937 h 320484"/>
                <a:gd name="connsiteX4" fmla="*/ 472 w 243902"/>
                <a:gd name="connsiteY4" fmla="*/ 270098 h 320484"/>
                <a:gd name="connsiteX5" fmla="*/ 56061 w 243902"/>
                <a:gd name="connsiteY5" fmla="*/ 8581 h 320484"/>
                <a:gd name="connsiteX6" fmla="*/ 69538 w 243902"/>
                <a:gd name="connsiteY6" fmla="*/ 524 h 320484"/>
                <a:gd name="connsiteX7" fmla="*/ 193995 w 243902"/>
                <a:gd name="connsiteY7" fmla="*/ 26984 h 320484"/>
                <a:gd name="connsiteX8" fmla="*/ 244157 w 243902"/>
                <a:gd name="connsiteY8" fmla="*/ 102458 h 32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902" h="320484">
                  <a:moveTo>
                    <a:pt x="244157" y="102458"/>
                  </a:moveTo>
                  <a:lnTo>
                    <a:pt x="199529" y="312408"/>
                  </a:lnTo>
                  <a:cubicBezTo>
                    <a:pt x="198305" y="318177"/>
                    <a:pt x="192278" y="321780"/>
                    <a:pt x="186060" y="320465"/>
                  </a:cubicBezTo>
                  <a:lnTo>
                    <a:pt x="9503" y="282937"/>
                  </a:lnTo>
                  <a:cubicBezTo>
                    <a:pt x="3293" y="281614"/>
                    <a:pt x="-751" y="275868"/>
                    <a:pt x="472" y="270098"/>
                  </a:cubicBezTo>
                  <a:lnTo>
                    <a:pt x="56061" y="8581"/>
                  </a:lnTo>
                  <a:cubicBezTo>
                    <a:pt x="57293" y="2812"/>
                    <a:pt x="63313" y="-799"/>
                    <a:pt x="69538" y="524"/>
                  </a:cubicBezTo>
                  <a:lnTo>
                    <a:pt x="193995" y="26984"/>
                  </a:lnTo>
                  <a:lnTo>
                    <a:pt x="244157" y="102458"/>
                  </a:lnTo>
                  <a:close/>
                </a:path>
              </a:pathLst>
            </a:custGeom>
            <a:solidFill>
              <a:schemeClr val="bg1">
                <a:lumMod val="75000"/>
              </a:schemeClr>
            </a:solidFill>
            <a:ln w="7575" cap="flat">
              <a:noFill/>
              <a:prstDash val="solid"/>
              <a:round/>
            </a:ln>
          </p:spPr>
          <p:txBody>
            <a:bodyPr rtlCol="0" anchor="ctr"/>
            <a:lstStyle/>
            <a:p>
              <a:endParaRPr lang="en-GB"/>
            </a:p>
          </p:txBody>
        </p:sp>
        <p:sp>
          <p:nvSpPr>
            <p:cNvPr id="937" name="Freeform: Shape 936">
              <a:extLst>
                <a:ext uri="{FF2B5EF4-FFF2-40B4-BE49-F238E27FC236}">
                  <a16:creationId xmlns:a16="http://schemas.microsoft.com/office/drawing/2014/main" id="{2AED7EDC-B580-4323-88A3-B157C9A571BF}"/>
                </a:ext>
              </a:extLst>
            </p:cNvPr>
            <p:cNvSpPr/>
            <p:nvPr/>
          </p:nvSpPr>
          <p:spPr>
            <a:xfrm>
              <a:off x="5909142" y="3773996"/>
              <a:ext cx="260593" cy="336653"/>
            </a:xfrm>
            <a:custGeom>
              <a:avLst/>
              <a:gdLst>
                <a:gd name="connsiteX0" fmla="*/ 260141 w 260593"/>
                <a:gd name="connsiteY0" fmla="*/ 112222 h 336653"/>
                <a:gd name="connsiteX1" fmla="*/ 260848 w 260593"/>
                <a:gd name="connsiteY1" fmla="*/ 108901 h 336653"/>
                <a:gd name="connsiteX2" fmla="*/ 206977 w 260593"/>
                <a:gd name="connsiteY2" fmla="*/ 27847 h 336653"/>
                <a:gd name="connsiteX3" fmla="*/ 79297 w 260593"/>
                <a:gd name="connsiteY3" fmla="*/ 703 h 336653"/>
                <a:gd name="connsiteX4" fmla="*/ 56234 w 260593"/>
                <a:gd name="connsiteY4" fmla="*/ 14978 h 336653"/>
                <a:gd name="connsiteX5" fmla="*/ 646 w 260593"/>
                <a:gd name="connsiteY5" fmla="*/ 276503 h 336653"/>
                <a:gd name="connsiteX6" fmla="*/ 15902 w 260593"/>
                <a:gd name="connsiteY6" fmla="*/ 298927 h 336653"/>
                <a:gd name="connsiteX7" fmla="*/ 192466 w 260593"/>
                <a:gd name="connsiteY7" fmla="*/ 336455 h 336653"/>
                <a:gd name="connsiteX8" fmla="*/ 215513 w 260593"/>
                <a:gd name="connsiteY8" fmla="*/ 322172 h 336653"/>
                <a:gd name="connsiteX9" fmla="*/ 260141 w 260593"/>
                <a:gd name="connsiteY9" fmla="*/ 112222 h 336653"/>
                <a:gd name="connsiteX10" fmla="*/ 243623 w 260593"/>
                <a:gd name="connsiteY10" fmla="*/ 112184 h 336653"/>
                <a:gd name="connsiteX11" fmla="*/ 199702 w 260593"/>
                <a:gd name="connsiteY11" fmla="*/ 318812 h 336653"/>
                <a:gd name="connsiteX12" fmla="*/ 195810 w 260593"/>
                <a:gd name="connsiteY12" fmla="*/ 320644 h 336653"/>
                <a:gd name="connsiteX13" fmla="*/ 19261 w 260593"/>
                <a:gd name="connsiteY13" fmla="*/ 283116 h 336653"/>
                <a:gd name="connsiteX14" fmla="*/ 16456 w 260593"/>
                <a:gd name="connsiteY14" fmla="*/ 279863 h 336653"/>
                <a:gd name="connsiteX15" fmla="*/ 72045 w 260593"/>
                <a:gd name="connsiteY15" fmla="*/ 18353 h 336653"/>
                <a:gd name="connsiteX16" fmla="*/ 75937 w 260593"/>
                <a:gd name="connsiteY16" fmla="*/ 16514 h 336653"/>
                <a:gd name="connsiteX17" fmla="*/ 197171 w 260593"/>
                <a:gd name="connsiteY17" fmla="*/ 42290 h 336653"/>
                <a:gd name="connsiteX18" fmla="*/ 243623 w 260593"/>
                <a:gd name="connsiteY18" fmla="*/ 112184 h 33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0593" h="336653">
                  <a:moveTo>
                    <a:pt x="260141" y="112222"/>
                  </a:moveTo>
                  <a:lnTo>
                    <a:pt x="260848" y="108901"/>
                  </a:lnTo>
                  <a:lnTo>
                    <a:pt x="206977" y="27847"/>
                  </a:lnTo>
                  <a:lnTo>
                    <a:pt x="79297" y="703"/>
                  </a:lnTo>
                  <a:cubicBezTo>
                    <a:pt x="68541" y="-1578"/>
                    <a:pt x="58363" y="5013"/>
                    <a:pt x="56234" y="14978"/>
                  </a:cubicBezTo>
                  <a:lnTo>
                    <a:pt x="646" y="276503"/>
                  </a:lnTo>
                  <a:cubicBezTo>
                    <a:pt x="-1468" y="286476"/>
                    <a:pt x="5168" y="296639"/>
                    <a:pt x="15902" y="298927"/>
                  </a:cubicBezTo>
                  <a:lnTo>
                    <a:pt x="192466" y="336455"/>
                  </a:lnTo>
                  <a:cubicBezTo>
                    <a:pt x="203207" y="338728"/>
                    <a:pt x="213400" y="332137"/>
                    <a:pt x="215513" y="322172"/>
                  </a:cubicBezTo>
                  <a:cubicBezTo>
                    <a:pt x="215513" y="322172"/>
                    <a:pt x="260141" y="112222"/>
                    <a:pt x="260141" y="112222"/>
                  </a:cubicBezTo>
                  <a:close/>
                  <a:moveTo>
                    <a:pt x="243623" y="112184"/>
                  </a:moveTo>
                  <a:lnTo>
                    <a:pt x="199702" y="318812"/>
                  </a:lnTo>
                  <a:cubicBezTo>
                    <a:pt x="199368" y="320393"/>
                    <a:pt x="197513" y="321001"/>
                    <a:pt x="195810" y="320644"/>
                  </a:cubicBezTo>
                  <a:cubicBezTo>
                    <a:pt x="195810" y="320644"/>
                    <a:pt x="19261" y="283116"/>
                    <a:pt x="19261" y="283116"/>
                  </a:cubicBezTo>
                  <a:cubicBezTo>
                    <a:pt x="17559" y="282759"/>
                    <a:pt x="16122" y="281444"/>
                    <a:pt x="16456" y="279863"/>
                  </a:cubicBezTo>
                  <a:cubicBezTo>
                    <a:pt x="16456" y="279863"/>
                    <a:pt x="71726" y="19820"/>
                    <a:pt x="72045" y="18353"/>
                  </a:cubicBezTo>
                  <a:cubicBezTo>
                    <a:pt x="72380" y="16772"/>
                    <a:pt x="74227" y="16149"/>
                    <a:pt x="75937" y="16514"/>
                  </a:cubicBezTo>
                  <a:cubicBezTo>
                    <a:pt x="75937" y="16514"/>
                    <a:pt x="197171" y="42290"/>
                    <a:pt x="197171" y="42290"/>
                  </a:cubicBezTo>
                  <a:lnTo>
                    <a:pt x="243623" y="112184"/>
                  </a:lnTo>
                  <a:close/>
                </a:path>
              </a:pathLst>
            </a:custGeom>
            <a:solidFill>
              <a:srgbClr val="231F20"/>
            </a:solidFill>
            <a:ln w="7575" cap="flat">
              <a:noFill/>
              <a:prstDash val="solid"/>
              <a:round/>
            </a:ln>
          </p:spPr>
          <p:txBody>
            <a:bodyPr rtlCol="0" anchor="ctr"/>
            <a:lstStyle/>
            <a:p>
              <a:endParaRPr lang="en-GB"/>
            </a:p>
          </p:txBody>
        </p:sp>
        <p:sp>
          <p:nvSpPr>
            <p:cNvPr id="938" name="Freeform: Shape 937">
              <a:extLst>
                <a:ext uri="{FF2B5EF4-FFF2-40B4-BE49-F238E27FC236}">
                  <a16:creationId xmlns:a16="http://schemas.microsoft.com/office/drawing/2014/main" id="{14512BFB-63CF-4A55-AF81-8E74E465F7E3}"/>
                </a:ext>
              </a:extLst>
            </p:cNvPr>
            <p:cNvSpPr/>
            <p:nvPr/>
          </p:nvSpPr>
          <p:spPr>
            <a:xfrm>
              <a:off x="6097781" y="3808814"/>
              <a:ext cx="63342" cy="75473"/>
            </a:xfrm>
            <a:custGeom>
              <a:avLst/>
              <a:gdLst>
                <a:gd name="connsiteX0" fmla="*/ 13472 w 63342"/>
                <a:gd name="connsiteY0" fmla="*/ 211 h 75473"/>
                <a:gd name="connsiteX1" fmla="*/ 63634 w 63342"/>
                <a:gd name="connsiteY1" fmla="*/ 75685 h 75473"/>
                <a:gd name="connsiteX2" fmla="*/ 292 w 63342"/>
                <a:gd name="connsiteY2" fmla="*/ 62223 h 75473"/>
                <a:gd name="connsiteX3" fmla="*/ 13472 w 63342"/>
                <a:gd name="connsiteY3" fmla="*/ 211 h 75473"/>
              </a:gdLst>
              <a:ahLst/>
              <a:cxnLst>
                <a:cxn ang="0">
                  <a:pos x="connsiteX0" y="connsiteY0"/>
                </a:cxn>
                <a:cxn ang="0">
                  <a:pos x="connsiteX1" y="connsiteY1"/>
                </a:cxn>
                <a:cxn ang="0">
                  <a:pos x="connsiteX2" y="connsiteY2"/>
                </a:cxn>
                <a:cxn ang="0">
                  <a:pos x="connsiteX3" y="connsiteY3"/>
                </a:cxn>
              </a:cxnLst>
              <a:rect l="l" t="t" r="r" b="b"/>
              <a:pathLst>
                <a:path w="63342" h="75473">
                  <a:moveTo>
                    <a:pt x="13472" y="211"/>
                  </a:moveTo>
                  <a:lnTo>
                    <a:pt x="63634" y="75685"/>
                  </a:lnTo>
                  <a:lnTo>
                    <a:pt x="292" y="62223"/>
                  </a:lnTo>
                  <a:lnTo>
                    <a:pt x="13472" y="211"/>
                  </a:lnTo>
                  <a:close/>
                </a:path>
              </a:pathLst>
            </a:custGeom>
            <a:solidFill>
              <a:srgbClr val="FFFFFF"/>
            </a:solidFill>
            <a:ln w="7575" cap="flat">
              <a:noFill/>
              <a:prstDash val="solid"/>
              <a:round/>
            </a:ln>
          </p:spPr>
          <p:txBody>
            <a:bodyPr rtlCol="0" anchor="ctr"/>
            <a:lstStyle/>
            <a:p>
              <a:endParaRPr lang="en-GB"/>
            </a:p>
          </p:txBody>
        </p:sp>
        <p:sp>
          <p:nvSpPr>
            <p:cNvPr id="939" name="Freeform: Shape 938">
              <a:extLst>
                <a:ext uri="{FF2B5EF4-FFF2-40B4-BE49-F238E27FC236}">
                  <a16:creationId xmlns:a16="http://schemas.microsoft.com/office/drawing/2014/main" id="{F35FDC47-A84A-45EA-AD61-A72875E388DB}"/>
                </a:ext>
              </a:extLst>
            </p:cNvPr>
            <p:cNvSpPr/>
            <p:nvPr/>
          </p:nvSpPr>
          <p:spPr>
            <a:xfrm>
              <a:off x="6092396" y="3803426"/>
              <a:ext cx="74115" cy="86247"/>
            </a:xfrm>
            <a:custGeom>
              <a:avLst/>
              <a:gdLst>
                <a:gd name="connsiteX0" fmla="*/ 23343 w 74115"/>
                <a:gd name="connsiteY0" fmla="*/ 2619 h 86247"/>
                <a:gd name="connsiteX1" fmla="*/ 17847 w 74115"/>
                <a:gd name="connsiteY1" fmla="*/ 308 h 86247"/>
                <a:gd name="connsiteX2" fmla="*/ 13590 w 74115"/>
                <a:gd name="connsiteY2" fmla="*/ 4481 h 86247"/>
                <a:gd name="connsiteX3" fmla="*/ 410 w 74115"/>
                <a:gd name="connsiteY3" fmla="*/ 66493 h 86247"/>
                <a:gd name="connsiteX4" fmla="*/ 1162 w 74115"/>
                <a:gd name="connsiteY4" fmla="*/ 70545 h 86247"/>
                <a:gd name="connsiteX5" fmla="*/ 4560 w 74115"/>
                <a:gd name="connsiteY5" fmla="*/ 72878 h 86247"/>
                <a:gd name="connsiteX6" fmla="*/ 67902 w 74115"/>
                <a:gd name="connsiteY6" fmla="*/ 86340 h 86247"/>
                <a:gd name="connsiteX7" fmla="*/ 73474 w 74115"/>
                <a:gd name="connsiteY7" fmla="*/ 84098 h 86247"/>
                <a:gd name="connsiteX8" fmla="*/ 73504 w 74115"/>
                <a:gd name="connsiteY8" fmla="*/ 78093 h 86247"/>
                <a:gd name="connsiteX9" fmla="*/ 23343 w 74115"/>
                <a:gd name="connsiteY9" fmla="*/ 2619 h 86247"/>
                <a:gd name="connsiteX10" fmla="*/ 21465 w 74115"/>
                <a:gd name="connsiteY10" fmla="*/ 19251 h 86247"/>
                <a:gd name="connsiteX11" fmla="*/ 57222 w 74115"/>
                <a:gd name="connsiteY11" fmla="*/ 73061 h 86247"/>
                <a:gd name="connsiteX12" fmla="*/ 12070 w 74115"/>
                <a:gd name="connsiteY12" fmla="*/ 63460 h 86247"/>
                <a:gd name="connsiteX13" fmla="*/ 21465 w 74115"/>
                <a:gd name="connsiteY13" fmla="*/ 19251 h 86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115" h="86247">
                  <a:moveTo>
                    <a:pt x="23343" y="2619"/>
                  </a:moveTo>
                  <a:cubicBezTo>
                    <a:pt x="22142" y="810"/>
                    <a:pt x="19976" y="-102"/>
                    <a:pt x="17847" y="308"/>
                  </a:cubicBezTo>
                  <a:cubicBezTo>
                    <a:pt x="15719" y="711"/>
                    <a:pt x="14039" y="2360"/>
                    <a:pt x="13590" y="4481"/>
                  </a:cubicBezTo>
                  <a:lnTo>
                    <a:pt x="410" y="66493"/>
                  </a:lnTo>
                  <a:cubicBezTo>
                    <a:pt x="113" y="67892"/>
                    <a:pt x="379" y="69344"/>
                    <a:pt x="1162" y="70545"/>
                  </a:cubicBezTo>
                  <a:cubicBezTo>
                    <a:pt x="1938" y="71746"/>
                    <a:pt x="3161" y="72582"/>
                    <a:pt x="4560" y="72878"/>
                  </a:cubicBezTo>
                  <a:lnTo>
                    <a:pt x="67902" y="86340"/>
                  </a:lnTo>
                  <a:cubicBezTo>
                    <a:pt x="70038" y="86796"/>
                    <a:pt x="72243" y="85907"/>
                    <a:pt x="73474" y="84098"/>
                  </a:cubicBezTo>
                  <a:cubicBezTo>
                    <a:pt x="74705" y="82289"/>
                    <a:pt x="74721" y="79917"/>
                    <a:pt x="73504" y="78093"/>
                  </a:cubicBezTo>
                  <a:lnTo>
                    <a:pt x="23343" y="2619"/>
                  </a:lnTo>
                  <a:close/>
                  <a:moveTo>
                    <a:pt x="21465" y="19251"/>
                  </a:moveTo>
                  <a:lnTo>
                    <a:pt x="57222" y="73061"/>
                  </a:lnTo>
                  <a:cubicBezTo>
                    <a:pt x="57222" y="73061"/>
                    <a:pt x="12070" y="63460"/>
                    <a:pt x="12070" y="63460"/>
                  </a:cubicBezTo>
                  <a:lnTo>
                    <a:pt x="21465" y="19251"/>
                  </a:lnTo>
                  <a:close/>
                </a:path>
              </a:pathLst>
            </a:custGeom>
            <a:solidFill>
              <a:srgbClr val="231F20"/>
            </a:solidFill>
            <a:ln w="7575" cap="flat">
              <a:noFill/>
              <a:prstDash val="solid"/>
              <a:round/>
            </a:ln>
          </p:spPr>
          <p:txBody>
            <a:bodyPr rtlCol="0" anchor="ctr"/>
            <a:lstStyle/>
            <a:p>
              <a:endParaRPr lang="en-GB"/>
            </a:p>
          </p:txBody>
        </p:sp>
        <p:sp>
          <p:nvSpPr>
            <p:cNvPr id="940" name="Freeform: Shape 939">
              <a:extLst>
                <a:ext uri="{FF2B5EF4-FFF2-40B4-BE49-F238E27FC236}">
                  <a16:creationId xmlns:a16="http://schemas.microsoft.com/office/drawing/2014/main" id="{8C779819-446C-4BFB-820B-3A3230E60D8F}"/>
                </a:ext>
              </a:extLst>
            </p:cNvPr>
            <p:cNvSpPr/>
            <p:nvPr/>
          </p:nvSpPr>
          <p:spPr>
            <a:xfrm>
              <a:off x="6205493" y="3692596"/>
              <a:ext cx="165086" cy="113457"/>
            </a:xfrm>
            <a:custGeom>
              <a:avLst/>
              <a:gdLst>
                <a:gd name="connsiteX0" fmla="*/ 358 w 165086"/>
                <a:gd name="connsiteY0" fmla="*/ 38215 h 113457"/>
                <a:gd name="connsiteX1" fmla="*/ 75771 w 165086"/>
                <a:gd name="connsiteY1" fmla="*/ 113628 h 113457"/>
                <a:gd name="connsiteX2" fmla="*/ 90031 w 165086"/>
                <a:gd name="connsiteY2" fmla="*/ 113628 h 113457"/>
                <a:gd name="connsiteX3" fmla="*/ 165444 w 165086"/>
                <a:gd name="connsiteY3" fmla="*/ 38215 h 113457"/>
                <a:gd name="connsiteX4" fmla="*/ 165444 w 165086"/>
                <a:gd name="connsiteY4" fmla="*/ 170 h 113457"/>
                <a:gd name="connsiteX5" fmla="*/ 358 w 165086"/>
                <a:gd name="connsiteY5" fmla="*/ 170 h 113457"/>
                <a:gd name="connsiteX6" fmla="*/ 358 w 165086"/>
                <a:gd name="connsiteY6" fmla="*/ 38215 h 113457"/>
                <a:gd name="connsiteX7" fmla="*/ 21900 w 165086"/>
                <a:gd name="connsiteY7" fmla="*/ 38215 h 113457"/>
                <a:gd name="connsiteX8" fmla="*/ 21900 w 165086"/>
                <a:gd name="connsiteY8" fmla="*/ 21713 h 113457"/>
                <a:gd name="connsiteX9" fmla="*/ 143902 w 165086"/>
                <a:gd name="connsiteY9" fmla="*/ 21713 h 113457"/>
                <a:gd name="connsiteX10" fmla="*/ 143902 w 165086"/>
                <a:gd name="connsiteY10" fmla="*/ 38215 h 113457"/>
                <a:gd name="connsiteX11" fmla="*/ 90031 w 165086"/>
                <a:gd name="connsiteY11" fmla="*/ 92086 h 113457"/>
                <a:gd name="connsiteX12" fmla="*/ 75771 w 165086"/>
                <a:gd name="connsiteY12" fmla="*/ 92086 h 113457"/>
                <a:gd name="connsiteX13" fmla="*/ 21900 w 165086"/>
                <a:gd name="connsiteY13" fmla="*/ 38215 h 11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086" h="113457">
                  <a:moveTo>
                    <a:pt x="358" y="38215"/>
                  </a:moveTo>
                  <a:cubicBezTo>
                    <a:pt x="358" y="79688"/>
                    <a:pt x="34283" y="113628"/>
                    <a:pt x="75771" y="113628"/>
                  </a:cubicBezTo>
                  <a:cubicBezTo>
                    <a:pt x="75771" y="113628"/>
                    <a:pt x="90031" y="113628"/>
                    <a:pt x="90031" y="113628"/>
                  </a:cubicBezTo>
                  <a:cubicBezTo>
                    <a:pt x="131504" y="113628"/>
                    <a:pt x="165444" y="79688"/>
                    <a:pt x="165444" y="38215"/>
                  </a:cubicBezTo>
                  <a:cubicBezTo>
                    <a:pt x="165444" y="38215"/>
                    <a:pt x="165444" y="170"/>
                    <a:pt x="165444" y="170"/>
                  </a:cubicBezTo>
                  <a:lnTo>
                    <a:pt x="358" y="170"/>
                  </a:lnTo>
                  <a:lnTo>
                    <a:pt x="358" y="38215"/>
                  </a:lnTo>
                  <a:close/>
                  <a:moveTo>
                    <a:pt x="21900" y="38215"/>
                  </a:moveTo>
                  <a:lnTo>
                    <a:pt x="21900" y="21713"/>
                  </a:lnTo>
                  <a:cubicBezTo>
                    <a:pt x="21900" y="21713"/>
                    <a:pt x="143902" y="21713"/>
                    <a:pt x="143902" y="21713"/>
                  </a:cubicBezTo>
                  <a:cubicBezTo>
                    <a:pt x="143902" y="21713"/>
                    <a:pt x="143902" y="38215"/>
                    <a:pt x="143902" y="38215"/>
                  </a:cubicBezTo>
                  <a:cubicBezTo>
                    <a:pt x="143902" y="67845"/>
                    <a:pt x="119661" y="92086"/>
                    <a:pt x="90031" y="92086"/>
                  </a:cubicBezTo>
                  <a:lnTo>
                    <a:pt x="75771" y="92086"/>
                  </a:lnTo>
                  <a:cubicBezTo>
                    <a:pt x="46141" y="92086"/>
                    <a:pt x="21900" y="67845"/>
                    <a:pt x="21900" y="38215"/>
                  </a:cubicBezTo>
                  <a:close/>
                </a:path>
              </a:pathLst>
            </a:custGeom>
            <a:solidFill>
              <a:srgbClr val="231F20"/>
            </a:solidFill>
            <a:ln w="7575" cap="flat">
              <a:noFill/>
              <a:prstDash val="solid"/>
              <a:round/>
            </a:ln>
          </p:spPr>
          <p:txBody>
            <a:bodyPr rtlCol="0" anchor="ctr"/>
            <a:lstStyle/>
            <a:p>
              <a:endParaRPr lang="en-GB"/>
            </a:p>
          </p:txBody>
        </p:sp>
        <p:sp>
          <p:nvSpPr>
            <p:cNvPr id="941" name="Freeform: Shape 940">
              <a:extLst>
                <a:ext uri="{FF2B5EF4-FFF2-40B4-BE49-F238E27FC236}">
                  <a16:creationId xmlns:a16="http://schemas.microsoft.com/office/drawing/2014/main" id="{2C82CD3D-9710-4C3F-BF6E-65C27DBA4BC4}"/>
                </a:ext>
              </a:extLst>
            </p:cNvPr>
            <p:cNvSpPr/>
            <p:nvPr/>
          </p:nvSpPr>
          <p:spPr>
            <a:xfrm>
              <a:off x="6216264" y="3635206"/>
              <a:ext cx="143543" cy="68161"/>
            </a:xfrm>
            <a:custGeom>
              <a:avLst/>
              <a:gdLst>
                <a:gd name="connsiteX0" fmla="*/ 79260 w 143543"/>
                <a:gd name="connsiteY0" fmla="*/ 137 h 68161"/>
                <a:gd name="connsiteX1" fmla="*/ 65000 w 143543"/>
                <a:gd name="connsiteY1" fmla="*/ 137 h 68161"/>
                <a:gd name="connsiteX2" fmla="*/ 358 w 143543"/>
                <a:gd name="connsiteY2" fmla="*/ 64779 h 68161"/>
                <a:gd name="connsiteX3" fmla="*/ 358 w 143543"/>
                <a:gd name="connsiteY3" fmla="*/ 68298 h 68161"/>
                <a:gd name="connsiteX4" fmla="*/ 143902 w 143543"/>
                <a:gd name="connsiteY4" fmla="*/ 68298 h 68161"/>
                <a:gd name="connsiteX5" fmla="*/ 143902 w 143543"/>
                <a:gd name="connsiteY5" fmla="*/ 64779 h 68161"/>
                <a:gd name="connsiteX6" fmla="*/ 79260 w 143543"/>
                <a:gd name="connsiteY6" fmla="*/ 137 h 6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543" h="68161">
                  <a:moveTo>
                    <a:pt x="79260" y="137"/>
                  </a:moveTo>
                  <a:lnTo>
                    <a:pt x="65000" y="137"/>
                  </a:lnTo>
                  <a:cubicBezTo>
                    <a:pt x="29441" y="137"/>
                    <a:pt x="358" y="29227"/>
                    <a:pt x="358" y="64779"/>
                  </a:cubicBezTo>
                  <a:lnTo>
                    <a:pt x="358" y="68298"/>
                  </a:lnTo>
                  <a:lnTo>
                    <a:pt x="143902" y="68298"/>
                  </a:lnTo>
                  <a:lnTo>
                    <a:pt x="143902" y="64779"/>
                  </a:lnTo>
                  <a:cubicBezTo>
                    <a:pt x="143902" y="29227"/>
                    <a:pt x="114811" y="137"/>
                    <a:pt x="79260" y="137"/>
                  </a:cubicBezTo>
                  <a:close/>
                </a:path>
              </a:pathLst>
            </a:custGeom>
            <a:solidFill>
              <a:srgbClr val="FFFFFF"/>
            </a:solidFill>
            <a:ln w="7575" cap="flat">
              <a:noFill/>
              <a:prstDash val="solid"/>
              <a:round/>
            </a:ln>
          </p:spPr>
          <p:txBody>
            <a:bodyPr rtlCol="0" anchor="ctr"/>
            <a:lstStyle/>
            <a:p>
              <a:endParaRPr lang="en-GB"/>
            </a:p>
          </p:txBody>
        </p:sp>
        <p:sp>
          <p:nvSpPr>
            <p:cNvPr id="942" name="Freeform: Shape 941">
              <a:extLst>
                <a:ext uri="{FF2B5EF4-FFF2-40B4-BE49-F238E27FC236}">
                  <a16:creationId xmlns:a16="http://schemas.microsoft.com/office/drawing/2014/main" id="{DB18D42D-A6F0-472E-A124-8CE4D554F558}"/>
                </a:ext>
              </a:extLst>
            </p:cNvPr>
            <p:cNvSpPr/>
            <p:nvPr/>
          </p:nvSpPr>
          <p:spPr>
            <a:xfrm>
              <a:off x="6205493" y="3624435"/>
              <a:ext cx="165086" cy="89703"/>
            </a:xfrm>
            <a:custGeom>
              <a:avLst/>
              <a:gdLst>
                <a:gd name="connsiteX0" fmla="*/ 90031 w 165086"/>
                <a:gd name="connsiteY0" fmla="*/ 137 h 89703"/>
                <a:gd name="connsiteX1" fmla="*/ 75771 w 165086"/>
                <a:gd name="connsiteY1" fmla="*/ 137 h 89703"/>
                <a:gd name="connsiteX2" fmla="*/ 358 w 165086"/>
                <a:gd name="connsiteY2" fmla="*/ 75550 h 89703"/>
                <a:gd name="connsiteX3" fmla="*/ 358 w 165086"/>
                <a:gd name="connsiteY3" fmla="*/ 89841 h 89703"/>
                <a:gd name="connsiteX4" fmla="*/ 165444 w 165086"/>
                <a:gd name="connsiteY4" fmla="*/ 89841 h 89703"/>
                <a:gd name="connsiteX5" fmla="*/ 165444 w 165086"/>
                <a:gd name="connsiteY5" fmla="*/ 75550 h 89703"/>
                <a:gd name="connsiteX6" fmla="*/ 90031 w 165086"/>
                <a:gd name="connsiteY6" fmla="*/ 137 h 89703"/>
                <a:gd name="connsiteX7" fmla="*/ 143408 w 165086"/>
                <a:gd name="connsiteY7" fmla="*/ 68298 h 89703"/>
                <a:gd name="connsiteX8" fmla="*/ 22394 w 165086"/>
                <a:gd name="connsiteY8" fmla="*/ 68298 h 89703"/>
                <a:gd name="connsiteX9" fmla="*/ 75771 w 165086"/>
                <a:gd name="connsiteY9" fmla="*/ 21679 h 89703"/>
                <a:gd name="connsiteX10" fmla="*/ 90031 w 165086"/>
                <a:gd name="connsiteY10" fmla="*/ 21679 h 89703"/>
                <a:gd name="connsiteX11" fmla="*/ 143408 w 165086"/>
                <a:gd name="connsiteY11" fmla="*/ 68298 h 89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086" h="89703">
                  <a:moveTo>
                    <a:pt x="90031" y="137"/>
                  </a:moveTo>
                  <a:lnTo>
                    <a:pt x="75771" y="137"/>
                  </a:lnTo>
                  <a:cubicBezTo>
                    <a:pt x="34283" y="137"/>
                    <a:pt x="358" y="34077"/>
                    <a:pt x="358" y="75550"/>
                  </a:cubicBezTo>
                  <a:cubicBezTo>
                    <a:pt x="358" y="75550"/>
                    <a:pt x="358" y="89841"/>
                    <a:pt x="358" y="89841"/>
                  </a:cubicBezTo>
                  <a:lnTo>
                    <a:pt x="165444" y="89841"/>
                  </a:lnTo>
                  <a:lnTo>
                    <a:pt x="165444" y="75550"/>
                  </a:lnTo>
                  <a:cubicBezTo>
                    <a:pt x="165444" y="34077"/>
                    <a:pt x="131504" y="137"/>
                    <a:pt x="90031" y="137"/>
                  </a:cubicBezTo>
                  <a:close/>
                  <a:moveTo>
                    <a:pt x="143408" y="68298"/>
                  </a:moveTo>
                  <a:lnTo>
                    <a:pt x="22394" y="68298"/>
                  </a:lnTo>
                  <a:cubicBezTo>
                    <a:pt x="25959" y="42066"/>
                    <a:pt x="48596" y="21679"/>
                    <a:pt x="75771" y="21679"/>
                  </a:cubicBezTo>
                  <a:lnTo>
                    <a:pt x="90031" y="21679"/>
                  </a:lnTo>
                  <a:cubicBezTo>
                    <a:pt x="117198" y="21679"/>
                    <a:pt x="139835" y="42066"/>
                    <a:pt x="143408" y="68298"/>
                  </a:cubicBezTo>
                  <a:close/>
                </a:path>
              </a:pathLst>
            </a:custGeom>
            <a:solidFill>
              <a:srgbClr val="231F20"/>
            </a:solidFill>
            <a:ln w="7575" cap="flat">
              <a:noFill/>
              <a:prstDash val="solid"/>
              <a:round/>
            </a:ln>
          </p:spPr>
          <p:txBody>
            <a:bodyPr rtlCol="0" anchor="ctr"/>
            <a:lstStyle/>
            <a:p>
              <a:endParaRPr lang="en-GB"/>
            </a:p>
          </p:txBody>
        </p:sp>
        <p:sp>
          <p:nvSpPr>
            <p:cNvPr id="943" name="Freeform: Shape 942">
              <a:extLst>
                <a:ext uri="{FF2B5EF4-FFF2-40B4-BE49-F238E27FC236}">
                  <a16:creationId xmlns:a16="http://schemas.microsoft.com/office/drawing/2014/main" id="{61A87C08-1879-4CB4-8F9E-F8643361148F}"/>
                </a:ext>
              </a:extLst>
            </p:cNvPr>
            <p:cNvSpPr/>
            <p:nvPr/>
          </p:nvSpPr>
          <p:spPr>
            <a:xfrm>
              <a:off x="6171879" y="3685687"/>
              <a:ext cx="54410" cy="32320"/>
            </a:xfrm>
            <a:custGeom>
              <a:avLst/>
              <a:gdLst>
                <a:gd name="connsiteX0" fmla="*/ 16481 w 54410"/>
                <a:gd name="connsiteY0" fmla="*/ 32472 h 32320"/>
                <a:gd name="connsiteX1" fmla="*/ 38571 w 54410"/>
                <a:gd name="connsiteY1" fmla="*/ 32472 h 32320"/>
                <a:gd name="connsiteX2" fmla="*/ 54731 w 54410"/>
                <a:gd name="connsiteY2" fmla="*/ 16311 h 32320"/>
                <a:gd name="connsiteX3" fmla="*/ 38571 w 54410"/>
                <a:gd name="connsiteY3" fmla="*/ 151 h 32320"/>
                <a:gd name="connsiteX4" fmla="*/ 16481 w 54410"/>
                <a:gd name="connsiteY4" fmla="*/ 151 h 32320"/>
                <a:gd name="connsiteX5" fmla="*/ 321 w 54410"/>
                <a:gd name="connsiteY5" fmla="*/ 16311 h 32320"/>
                <a:gd name="connsiteX6" fmla="*/ 16481 w 54410"/>
                <a:gd name="connsiteY6" fmla="*/ 32472 h 32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410" h="32320">
                  <a:moveTo>
                    <a:pt x="16481" y="32472"/>
                  </a:moveTo>
                  <a:lnTo>
                    <a:pt x="38571" y="32472"/>
                  </a:lnTo>
                  <a:cubicBezTo>
                    <a:pt x="47487" y="32472"/>
                    <a:pt x="54731" y="25227"/>
                    <a:pt x="54731" y="16311"/>
                  </a:cubicBezTo>
                  <a:cubicBezTo>
                    <a:pt x="54731" y="7395"/>
                    <a:pt x="47487" y="151"/>
                    <a:pt x="38571" y="151"/>
                  </a:cubicBezTo>
                  <a:lnTo>
                    <a:pt x="16481" y="151"/>
                  </a:lnTo>
                  <a:cubicBezTo>
                    <a:pt x="7565" y="151"/>
                    <a:pt x="321" y="7395"/>
                    <a:pt x="321" y="16311"/>
                  </a:cubicBezTo>
                  <a:cubicBezTo>
                    <a:pt x="321" y="25227"/>
                    <a:pt x="7565" y="32472"/>
                    <a:pt x="16481" y="32472"/>
                  </a:cubicBezTo>
                  <a:close/>
                </a:path>
              </a:pathLst>
            </a:custGeom>
            <a:solidFill>
              <a:srgbClr val="231F20"/>
            </a:solidFill>
            <a:ln w="7575" cap="flat">
              <a:noFill/>
              <a:prstDash val="solid"/>
              <a:round/>
            </a:ln>
          </p:spPr>
          <p:txBody>
            <a:bodyPr rtlCol="0" anchor="ctr"/>
            <a:lstStyle/>
            <a:p>
              <a:endParaRPr lang="en-GB"/>
            </a:p>
          </p:txBody>
        </p:sp>
        <p:sp>
          <p:nvSpPr>
            <p:cNvPr id="944" name="Freeform: Shape 943">
              <a:extLst>
                <a:ext uri="{FF2B5EF4-FFF2-40B4-BE49-F238E27FC236}">
                  <a16:creationId xmlns:a16="http://schemas.microsoft.com/office/drawing/2014/main" id="{83FDDFF3-8341-4317-A6F6-97E6DA157400}"/>
                </a:ext>
              </a:extLst>
            </p:cNvPr>
            <p:cNvSpPr/>
            <p:nvPr/>
          </p:nvSpPr>
          <p:spPr>
            <a:xfrm>
              <a:off x="6148019" y="3784512"/>
              <a:ext cx="218356" cy="529335"/>
            </a:xfrm>
            <a:custGeom>
              <a:avLst/>
              <a:gdLst>
                <a:gd name="connsiteX0" fmla="*/ 169141 w 218356"/>
                <a:gd name="connsiteY0" fmla="*/ 295 h 529335"/>
                <a:gd name="connsiteX1" fmla="*/ 111614 w 218356"/>
                <a:gd name="connsiteY1" fmla="*/ 295 h 529335"/>
                <a:gd name="connsiteX2" fmla="*/ 62022 w 218356"/>
                <a:gd name="connsiteY2" fmla="*/ 49894 h 529335"/>
                <a:gd name="connsiteX3" fmla="*/ 62022 w 218356"/>
                <a:gd name="connsiteY3" fmla="*/ 440361 h 529335"/>
                <a:gd name="connsiteX4" fmla="*/ 345 w 218356"/>
                <a:gd name="connsiteY4" fmla="*/ 512384 h 529335"/>
                <a:gd name="connsiteX5" fmla="*/ 17577 w 218356"/>
                <a:gd name="connsiteY5" fmla="*/ 529631 h 529335"/>
                <a:gd name="connsiteX6" fmla="*/ 201462 w 218356"/>
                <a:gd name="connsiteY6" fmla="*/ 529631 h 529335"/>
                <a:gd name="connsiteX7" fmla="*/ 218702 w 218356"/>
                <a:gd name="connsiteY7" fmla="*/ 512391 h 529335"/>
                <a:gd name="connsiteX8" fmla="*/ 218702 w 218356"/>
                <a:gd name="connsiteY8" fmla="*/ 49856 h 529335"/>
                <a:gd name="connsiteX9" fmla="*/ 169141 w 218356"/>
                <a:gd name="connsiteY9" fmla="*/ 295 h 529335"/>
                <a:gd name="connsiteX10" fmla="*/ 197159 w 218356"/>
                <a:gd name="connsiteY10" fmla="*/ 508089 h 529335"/>
                <a:gd name="connsiteX11" fmla="*/ 22070 w 218356"/>
                <a:gd name="connsiteY11" fmla="*/ 508089 h 529335"/>
                <a:gd name="connsiteX12" fmla="*/ 72877 w 218356"/>
                <a:gd name="connsiteY12" fmla="*/ 461036 h 529335"/>
                <a:gd name="connsiteX13" fmla="*/ 83565 w 218356"/>
                <a:gd name="connsiteY13" fmla="*/ 460960 h 529335"/>
                <a:gd name="connsiteX14" fmla="*/ 83565 w 218356"/>
                <a:gd name="connsiteY14" fmla="*/ 49894 h 529335"/>
                <a:gd name="connsiteX15" fmla="*/ 111614 w 218356"/>
                <a:gd name="connsiteY15" fmla="*/ 21838 h 529335"/>
                <a:gd name="connsiteX16" fmla="*/ 169141 w 218356"/>
                <a:gd name="connsiteY16" fmla="*/ 21838 h 529335"/>
                <a:gd name="connsiteX17" fmla="*/ 197159 w 218356"/>
                <a:gd name="connsiteY17" fmla="*/ 49856 h 529335"/>
                <a:gd name="connsiteX18" fmla="*/ 197159 w 218356"/>
                <a:gd name="connsiteY18" fmla="*/ 508089 h 52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356" h="529335">
                  <a:moveTo>
                    <a:pt x="169141" y="295"/>
                  </a:moveTo>
                  <a:lnTo>
                    <a:pt x="111614" y="295"/>
                  </a:lnTo>
                  <a:cubicBezTo>
                    <a:pt x="84325" y="295"/>
                    <a:pt x="62022" y="22605"/>
                    <a:pt x="62022" y="49894"/>
                  </a:cubicBezTo>
                  <a:lnTo>
                    <a:pt x="62022" y="440361"/>
                  </a:lnTo>
                  <a:cubicBezTo>
                    <a:pt x="27201" y="445811"/>
                    <a:pt x="345" y="476102"/>
                    <a:pt x="345" y="512384"/>
                  </a:cubicBezTo>
                  <a:cubicBezTo>
                    <a:pt x="345" y="521862"/>
                    <a:pt x="8114" y="529631"/>
                    <a:pt x="17577" y="529631"/>
                  </a:cubicBezTo>
                  <a:cubicBezTo>
                    <a:pt x="17577" y="529631"/>
                    <a:pt x="201462" y="529631"/>
                    <a:pt x="201462" y="529631"/>
                  </a:cubicBezTo>
                  <a:cubicBezTo>
                    <a:pt x="210941" y="529631"/>
                    <a:pt x="218702" y="521870"/>
                    <a:pt x="218702" y="512391"/>
                  </a:cubicBezTo>
                  <a:lnTo>
                    <a:pt x="218702" y="49856"/>
                  </a:lnTo>
                  <a:cubicBezTo>
                    <a:pt x="218702" y="22590"/>
                    <a:pt x="196407" y="295"/>
                    <a:pt x="169141" y="295"/>
                  </a:cubicBezTo>
                  <a:close/>
                  <a:moveTo>
                    <a:pt x="197159" y="508089"/>
                  </a:moveTo>
                  <a:lnTo>
                    <a:pt x="22070" y="508089"/>
                  </a:lnTo>
                  <a:cubicBezTo>
                    <a:pt x="24266" y="481955"/>
                    <a:pt x="46242" y="461242"/>
                    <a:pt x="72877" y="461036"/>
                  </a:cubicBezTo>
                  <a:lnTo>
                    <a:pt x="83565" y="460960"/>
                  </a:lnTo>
                  <a:lnTo>
                    <a:pt x="83565" y="49894"/>
                  </a:lnTo>
                  <a:cubicBezTo>
                    <a:pt x="83565" y="34463"/>
                    <a:pt x="96183" y="21838"/>
                    <a:pt x="111614" y="21838"/>
                  </a:cubicBezTo>
                  <a:cubicBezTo>
                    <a:pt x="111614" y="21838"/>
                    <a:pt x="169141" y="21838"/>
                    <a:pt x="169141" y="21838"/>
                  </a:cubicBezTo>
                  <a:cubicBezTo>
                    <a:pt x="184549" y="21838"/>
                    <a:pt x="197159" y="34448"/>
                    <a:pt x="197159" y="49856"/>
                  </a:cubicBezTo>
                  <a:lnTo>
                    <a:pt x="197159" y="508089"/>
                  </a:lnTo>
                  <a:close/>
                </a:path>
              </a:pathLst>
            </a:custGeom>
            <a:solidFill>
              <a:srgbClr val="231F20"/>
            </a:solidFill>
            <a:ln w="7575" cap="flat">
              <a:noFill/>
              <a:prstDash val="solid"/>
              <a:round/>
            </a:ln>
          </p:spPr>
          <p:txBody>
            <a:bodyPr rtlCol="0" anchor="ctr"/>
            <a:lstStyle/>
            <a:p>
              <a:endParaRPr lang="en-GB"/>
            </a:p>
          </p:txBody>
        </p:sp>
        <p:sp>
          <p:nvSpPr>
            <p:cNvPr id="949" name="Freeform: Shape 948">
              <a:extLst>
                <a:ext uri="{FF2B5EF4-FFF2-40B4-BE49-F238E27FC236}">
                  <a16:creationId xmlns:a16="http://schemas.microsoft.com/office/drawing/2014/main" id="{A3CE09A5-5555-4003-978D-C35F800A72F1}"/>
                </a:ext>
              </a:extLst>
            </p:cNvPr>
            <p:cNvSpPr/>
            <p:nvPr/>
          </p:nvSpPr>
          <p:spPr>
            <a:xfrm>
              <a:off x="6108720" y="3855372"/>
              <a:ext cx="192314" cy="135843"/>
            </a:xfrm>
            <a:custGeom>
              <a:avLst/>
              <a:gdLst>
                <a:gd name="connsiteX0" fmla="*/ 192637 w 192314"/>
                <a:gd name="connsiteY0" fmla="*/ 243 h 135843"/>
                <a:gd name="connsiteX1" fmla="*/ 192637 w 192314"/>
                <a:gd name="connsiteY1" fmla="*/ 129618 h 135843"/>
                <a:gd name="connsiteX2" fmla="*/ 186176 w 192314"/>
                <a:gd name="connsiteY2" fmla="*/ 136087 h 135843"/>
                <a:gd name="connsiteX3" fmla="*/ 6792 w 192314"/>
                <a:gd name="connsiteY3" fmla="*/ 136087 h 135843"/>
                <a:gd name="connsiteX4" fmla="*/ 323 w 192314"/>
                <a:gd name="connsiteY4" fmla="*/ 129618 h 135843"/>
                <a:gd name="connsiteX5" fmla="*/ 323 w 192314"/>
                <a:gd name="connsiteY5" fmla="*/ 66086 h 135843"/>
                <a:gd name="connsiteX6" fmla="*/ 6792 w 192314"/>
                <a:gd name="connsiteY6" fmla="*/ 59617 h 135843"/>
                <a:gd name="connsiteX7" fmla="*/ 127061 w 192314"/>
                <a:gd name="connsiteY7" fmla="*/ 59617 h 135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314" h="135843">
                  <a:moveTo>
                    <a:pt x="192637" y="243"/>
                  </a:moveTo>
                  <a:lnTo>
                    <a:pt x="192637" y="129618"/>
                  </a:lnTo>
                  <a:cubicBezTo>
                    <a:pt x="192637" y="133175"/>
                    <a:pt x="189726" y="136087"/>
                    <a:pt x="186176" y="136087"/>
                  </a:cubicBezTo>
                  <a:lnTo>
                    <a:pt x="6792" y="136087"/>
                  </a:lnTo>
                  <a:cubicBezTo>
                    <a:pt x="3234" y="136087"/>
                    <a:pt x="323" y="133175"/>
                    <a:pt x="323" y="129618"/>
                  </a:cubicBezTo>
                  <a:lnTo>
                    <a:pt x="323" y="66086"/>
                  </a:lnTo>
                  <a:cubicBezTo>
                    <a:pt x="323" y="62528"/>
                    <a:pt x="3234" y="59617"/>
                    <a:pt x="6792" y="59617"/>
                  </a:cubicBezTo>
                  <a:lnTo>
                    <a:pt x="127061" y="59617"/>
                  </a:lnTo>
                </a:path>
              </a:pathLst>
            </a:custGeom>
            <a:solidFill>
              <a:schemeClr val="bg1">
                <a:lumMod val="75000"/>
              </a:schemeClr>
            </a:solidFill>
            <a:ln w="7575" cap="flat">
              <a:noFill/>
              <a:prstDash val="solid"/>
              <a:round/>
            </a:ln>
          </p:spPr>
          <p:txBody>
            <a:bodyPr rtlCol="0" anchor="ctr"/>
            <a:lstStyle/>
            <a:p>
              <a:endParaRPr lang="en-GB"/>
            </a:p>
          </p:txBody>
        </p:sp>
        <p:sp>
          <p:nvSpPr>
            <p:cNvPr id="950" name="Freeform: Shape 949">
              <a:extLst>
                <a:ext uri="{FF2B5EF4-FFF2-40B4-BE49-F238E27FC236}">
                  <a16:creationId xmlns:a16="http://schemas.microsoft.com/office/drawing/2014/main" id="{ADCF0238-9484-4CA8-9B8C-924AF9E7B1BA}"/>
                </a:ext>
              </a:extLst>
            </p:cNvPr>
            <p:cNvSpPr/>
            <p:nvPr/>
          </p:nvSpPr>
          <p:spPr>
            <a:xfrm>
              <a:off x="6100639" y="3847292"/>
              <a:ext cx="208474" cy="152004"/>
            </a:xfrm>
            <a:custGeom>
              <a:avLst/>
              <a:gdLst>
                <a:gd name="connsiteX0" fmla="*/ 192637 w 208474"/>
                <a:gd name="connsiteY0" fmla="*/ 136087 h 152004"/>
                <a:gd name="connsiteX1" fmla="*/ 16484 w 208474"/>
                <a:gd name="connsiteY1" fmla="*/ 136087 h 152004"/>
                <a:gd name="connsiteX2" fmla="*/ 16484 w 208474"/>
                <a:gd name="connsiteY2" fmla="*/ 75778 h 152004"/>
                <a:gd name="connsiteX3" fmla="*/ 135141 w 208474"/>
                <a:gd name="connsiteY3" fmla="*/ 75778 h 152004"/>
                <a:gd name="connsiteX4" fmla="*/ 143221 w 208474"/>
                <a:gd name="connsiteY4" fmla="*/ 67697 h 152004"/>
                <a:gd name="connsiteX5" fmla="*/ 135141 w 208474"/>
                <a:gd name="connsiteY5" fmla="*/ 59617 h 152004"/>
                <a:gd name="connsiteX6" fmla="*/ 14872 w 208474"/>
                <a:gd name="connsiteY6" fmla="*/ 59617 h 152004"/>
                <a:gd name="connsiteX7" fmla="*/ 323 w 208474"/>
                <a:gd name="connsiteY7" fmla="*/ 74166 h 152004"/>
                <a:gd name="connsiteX8" fmla="*/ 323 w 208474"/>
                <a:gd name="connsiteY8" fmla="*/ 137698 h 152004"/>
                <a:gd name="connsiteX9" fmla="*/ 14872 w 208474"/>
                <a:gd name="connsiteY9" fmla="*/ 152247 h 152004"/>
                <a:gd name="connsiteX10" fmla="*/ 194257 w 208474"/>
                <a:gd name="connsiteY10" fmla="*/ 152247 h 152004"/>
                <a:gd name="connsiteX11" fmla="*/ 208798 w 208474"/>
                <a:gd name="connsiteY11" fmla="*/ 137698 h 152004"/>
                <a:gd name="connsiteX12" fmla="*/ 208798 w 208474"/>
                <a:gd name="connsiteY12" fmla="*/ 8323 h 152004"/>
                <a:gd name="connsiteX13" fmla="*/ 200718 w 208474"/>
                <a:gd name="connsiteY13" fmla="*/ 243 h 152004"/>
                <a:gd name="connsiteX14" fmla="*/ 192637 w 208474"/>
                <a:gd name="connsiteY14" fmla="*/ 8323 h 152004"/>
                <a:gd name="connsiteX15" fmla="*/ 192637 w 208474"/>
                <a:gd name="connsiteY15" fmla="*/ 136087 h 15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474" h="152004">
                  <a:moveTo>
                    <a:pt x="192637" y="136087"/>
                  </a:moveTo>
                  <a:lnTo>
                    <a:pt x="16484" y="136087"/>
                  </a:lnTo>
                  <a:lnTo>
                    <a:pt x="16484" y="75778"/>
                  </a:lnTo>
                  <a:lnTo>
                    <a:pt x="135141" y="75778"/>
                  </a:lnTo>
                  <a:cubicBezTo>
                    <a:pt x="139603" y="75778"/>
                    <a:pt x="143221" y="72159"/>
                    <a:pt x="143221" y="67697"/>
                  </a:cubicBezTo>
                  <a:cubicBezTo>
                    <a:pt x="143221" y="63235"/>
                    <a:pt x="139603" y="59617"/>
                    <a:pt x="135141" y="59617"/>
                  </a:cubicBezTo>
                  <a:lnTo>
                    <a:pt x="14872" y="59617"/>
                  </a:lnTo>
                  <a:cubicBezTo>
                    <a:pt x="6868" y="59617"/>
                    <a:pt x="323" y="66162"/>
                    <a:pt x="323" y="74166"/>
                  </a:cubicBezTo>
                  <a:cubicBezTo>
                    <a:pt x="323" y="74166"/>
                    <a:pt x="323" y="137698"/>
                    <a:pt x="323" y="137698"/>
                  </a:cubicBezTo>
                  <a:cubicBezTo>
                    <a:pt x="323" y="145702"/>
                    <a:pt x="6868" y="152247"/>
                    <a:pt x="14872" y="152247"/>
                  </a:cubicBezTo>
                  <a:cubicBezTo>
                    <a:pt x="14872" y="152247"/>
                    <a:pt x="194257" y="152247"/>
                    <a:pt x="194257" y="152247"/>
                  </a:cubicBezTo>
                  <a:cubicBezTo>
                    <a:pt x="202246" y="152247"/>
                    <a:pt x="208798" y="145702"/>
                    <a:pt x="208798" y="137698"/>
                  </a:cubicBezTo>
                  <a:cubicBezTo>
                    <a:pt x="208798" y="137698"/>
                    <a:pt x="208798" y="8323"/>
                    <a:pt x="208798" y="8323"/>
                  </a:cubicBezTo>
                  <a:cubicBezTo>
                    <a:pt x="208798" y="3861"/>
                    <a:pt x="205180" y="243"/>
                    <a:pt x="200718" y="243"/>
                  </a:cubicBezTo>
                  <a:cubicBezTo>
                    <a:pt x="196256" y="243"/>
                    <a:pt x="192637" y="3861"/>
                    <a:pt x="192637" y="8323"/>
                  </a:cubicBezTo>
                  <a:lnTo>
                    <a:pt x="192637" y="136087"/>
                  </a:lnTo>
                  <a:close/>
                </a:path>
              </a:pathLst>
            </a:custGeom>
            <a:solidFill>
              <a:srgbClr val="231F20"/>
            </a:solidFill>
            <a:ln w="7575" cap="flat">
              <a:noFill/>
              <a:prstDash val="solid"/>
              <a:round/>
            </a:ln>
          </p:spPr>
          <p:txBody>
            <a:bodyPr rtlCol="0" anchor="ctr"/>
            <a:lstStyle/>
            <a:p>
              <a:endParaRPr lang="en-GB"/>
            </a:p>
          </p:txBody>
        </p:sp>
        <p:sp>
          <p:nvSpPr>
            <p:cNvPr id="951" name="Freeform: Shape 950">
              <a:extLst>
                <a:ext uri="{FF2B5EF4-FFF2-40B4-BE49-F238E27FC236}">
                  <a16:creationId xmlns:a16="http://schemas.microsoft.com/office/drawing/2014/main" id="{006AC93C-1C05-4B03-80C0-44D176D99C20}"/>
                </a:ext>
              </a:extLst>
            </p:cNvPr>
            <p:cNvSpPr/>
            <p:nvPr/>
          </p:nvSpPr>
          <p:spPr>
            <a:xfrm>
              <a:off x="6282642" y="3956374"/>
              <a:ext cx="78348" cy="352088"/>
            </a:xfrm>
            <a:custGeom>
              <a:avLst/>
              <a:gdLst>
                <a:gd name="connsiteX0" fmla="*/ 68051 w 78348"/>
                <a:gd name="connsiteY0" fmla="*/ 4667 h 352088"/>
                <a:gd name="connsiteX1" fmla="*/ 475 w 78348"/>
                <a:gd name="connsiteY1" fmla="*/ 345984 h 352088"/>
                <a:gd name="connsiteX2" fmla="*/ 4709 w 78348"/>
                <a:gd name="connsiteY2" fmla="*/ 352315 h 352088"/>
                <a:gd name="connsiteX3" fmla="*/ 11041 w 78348"/>
                <a:gd name="connsiteY3" fmla="*/ 348082 h 352088"/>
                <a:gd name="connsiteX4" fmla="*/ 78617 w 78348"/>
                <a:gd name="connsiteY4" fmla="*/ 6765 h 352088"/>
                <a:gd name="connsiteX5" fmla="*/ 74383 w 78348"/>
                <a:gd name="connsiteY5" fmla="*/ 433 h 352088"/>
                <a:gd name="connsiteX6" fmla="*/ 68051 w 78348"/>
                <a:gd name="connsiteY6" fmla="*/ 4667 h 35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48" h="352088">
                  <a:moveTo>
                    <a:pt x="68051" y="4667"/>
                  </a:moveTo>
                  <a:lnTo>
                    <a:pt x="475" y="345984"/>
                  </a:lnTo>
                  <a:cubicBezTo>
                    <a:pt x="-102" y="348903"/>
                    <a:pt x="1798" y="351738"/>
                    <a:pt x="4709" y="352315"/>
                  </a:cubicBezTo>
                  <a:cubicBezTo>
                    <a:pt x="7628" y="352893"/>
                    <a:pt x="10463" y="350993"/>
                    <a:pt x="11041" y="348082"/>
                  </a:cubicBezTo>
                  <a:lnTo>
                    <a:pt x="78617" y="6765"/>
                  </a:lnTo>
                  <a:cubicBezTo>
                    <a:pt x="79195" y="3846"/>
                    <a:pt x="77295" y="1011"/>
                    <a:pt x="74383" y="433"/>
                  </a:cubicBezTo>
                  <a:cubicBezTo>
                    <a:pt x="71464" y="-144"/>
                    <a:pt x="68629" y="1756"/>
                    <a:pt x="68051" y="4667"/>
                  </a:cubicBezTo>
                  <a:close/>
                </a:path>
              </a:pathLst>
            </a:custGeom>
            <a:solidFill>
              <a:srgbClr val="231F20"/>
            </a:solidFill>
            <a:ln w="7575" cap="flat">
              <a:noFill/>
              <a:prstDash val="solid"/>
              <a:round/>
            </a:ln>
          </p:spPr>
          <p:txBody>
            <a:bodyPr rtlCol="0" anchor="ctr"/>
            <a:lstStyle/>
            <a:p>
              <a:endParaRPr lang="en-GB"/>
            </a:p>
          </p:txBody>
        </p:sp>
        <p:sp>
          <p:nvSpPr>
            <p:cNvPr id="952" name="Freeform: Shape 951">
              <a:extLst>
                <a:ext uri="{FF2B5EF4-FFF2-40B4-BE49-F238E27FC236}">
                  <a16:creationId xmlns:a16="http://schemas.microsoft.com/office/drawing/2014/main" id="{0BC2F2D8-01D7-411A-BF8D-754BC6C0458F}"/>
                </a:ext>
              </a:extLst>
            </p:cNvPr>
            <p:cNvSpPr/>
            <p:nvPr/>
          </p:nvSpPr>
          <p:spPr>
            <a:xfrm>
              <a:off x="6005116" y="4007195"/>
              <a:ext cx="34471" cy="34476"/>
            </a:xfrm>
            <a:custGeom>
              <a:avLst/>
              <a:gdLst>
                <a:gd name="connsiteX0" fmla="*/ 20768 w 34471"/>
                <a:gd name="connsiteY0" fmla="*/ 725 h 34476"/>
                <a:gd name="connsiteX1" fmla="*/ 548 w 34471"/>
                <a:gd name="connsiteY1" fmla="*/ 13723 h 34476"/>
                <a:gd name="connsiteX2" fmla="*/ 14231 w 34471"/>
                <a:gd name="connsiteY2" fmla="*/ 34307 h 34476"/>
                <a:gd name="connsiteX3" fmla="*/ 34413 w 34471"/>
                <a:gd name="connsiteY3" fmla="*/ 21575 h 34476"/>
                <a:gd name="connsiteX4" fmla="*/ 20768 w 34471"/>
                <a:gd name="connsiteY4" fmla="*/ 725 h 34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71" h="34476">
                  <a:moveTo>
                    <a:pt x="20768" y="725"/>
                  </a:moveTo>
                  <a:cubicBezTo>
                    <a:pt x="11365" y="-1457"/>
                    <a:pt x="2297" y="4731"/>
                    <a:pt x="548" y="13723"/>
                  </a:cubicBezTo>
                  <a:cubicBezTo>
                    <a:pt x="-1200" y="22708"/>
                    <a:pt x="4828" y="32126"/>
                    <a:pt x="14231" y="34307"/>
                  </a:cubicBezTo>
                  <a:cubicBezTo>
                    <a:pt x="23649" y="36489"/>
                    <a:pt x="32664" y="30575"/>
                    <a:pt x="34413" y="21575"/>
                  </a:cubicBezTo>
                  <a:cubicBezTo>
                    <a:pt x="36168" y="12590"/>
                    <a:pt x="30194" y="2906"/>
                    <a:pt x="20768" y="725"/>
                  </a:cubicBezTo>
                  <a:close/>
                </a:path>
              </a:pathLst>
            </a:custGeom>
            <a:solidFill>
              <a:srgbClr val="231F20"/>
            </a:solidFill>
            <a:ln w="7575" cap="flat">
              <a:noFill/>
              <a:prstDash val="solid"/>
              <a:round/>
            </a:ln>
          </p:spPr>
          <p:txBody>
            <a:bodyPr rtlCol="0" anchor="ctr"/>
            <a:lstStyle/>
            <a:p>
              <a:endParaRPr lang="en-GB"/>
            </a:p>
          </p:txBody>
        </p:sp>
        <p:sp>
          <p:nvSpPr>
            <p:cNvPr id="953" name="Freeform: Shape 952">
              <a:extLst>
                <a:ext uri="{FF2B5EF4-FFF2-40B4-BE49-F238E27FC236}">
                  <a16:creationId xmlns:a16="http://schemas.microsoft.com/office/drawing/2014/main" id="{2C5111B1-17DC-4BE4-BB8F-F061D38A91C7}"/>
                </a:ext>
              </a:extLst>
            </p:cNvPr>
            <p:cNvSpPr/>
            <p:nvPr/>
          </p:nvSpPr>
          <p:spPr>
            <a:xfrm>
              <a:off x="6027910" y="3855365"/>
              <a:ext cx="45326" cy="127101"/>
            </a:xfrm>
            <a:custGeom>
              <a:avLst/>
              <a:gdLst>
                <a:gd name="connsiteX0" fmla="*/ 32215 w 45326"/>
                <a:gd name="connsiteY0" fmla="*/ 833 h 127101"/>
                <a:gd name="connsiteX1" fmla="*/ 12558 w 45326"/>
                <a:gd name="connsiteY1" fmla="*/ 13588 h 127101"/>
                <a:gd name="connsiteX2" fmla="*/ 4265 w 45326"/>
                <a:gd name="connsiteY2" fmla="*/ 87352 h 127101"/>
                <a:gd name="connsiteX3" fmla="*/ 259 w 45326"/>
                <a:gd name="connsiteY3" fmla="*/ 125085 h 127101"/>
                <a:gd name="connsiteX4" fmla="*/ 10878 w 45326"/>
                <a:gd name="connsiteY4" fmla="*/ 127342 h 127101"/>
                <a:gd name="connsiteX5" fmla="*/ 22554 w 45326"/>
                <a:gd name="connsiteY5" fmla="*/ 91228 h 127101"/>
                <a:gd name="connsiteX6" fmla="*/ 44993 w 45326"/>
                <a:gd name="connsiteY6" fmla="*/ 20482 h 127101"/>
                <a:gd name="connsiteX7" fmla="*/ 32215 w 45326"/>
                <a:gd name="connsiteY7" fmla="*/ 833 h 12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26" h="127101">
                  <a:moveTo>
                    <a:pt x="32215" y="833"/>
                  </a:moveTo>
                  <a:cubicBezTo>
                    <a:pt x="22189" y="-1295"/>
                    <a:pt x="14983" y="2171"/>
                    <a:pt x="12558" y="13588"/>
                  </a:cubicBezTo>
                  <a:cubicBezTo>
                    <a:pt x="10467" y="23417"/>
                    <a:pt x="8347" y="49345"/>
                    <a:pt x="4265" y="87352"/>
                  </a:cubicBezTo>
                  <a:lnTo>
                    <a:pt x="259" y="125085"/>
                  </a:lnTo>
                  <a:lnTo>
                    <a:pt x="10878" y="127342"/>
                  </a:lnTo>
                  <a:lnTo>
                    <a:pt x="22554" y="91228"/>
                  </a:lnTo>
                  <a:cubicBezTo>
                    <a:pt x="34298" y="54856"/>
                    <a:pt x="42902" y="30311"/>
                    <a:pt x="44993" y="20482"/>
                  </a:cubicBezTo>
                  <a:cubicBezTo>
                    <a:pt x="47418" y="9065"/>
                    <a:pt x="42249" y="2969"/>
                    <a:pt x="32215" y="833"/>
                  </a:cubicBezTo>
                  <a:close/>
                </a:path>
              </a:pathLst>
            </a:custGeom>
            <a:solidFill>
              <a:srgbClr val="231F20"/>
            </a:solidFill>
            <a:ln w="7575" cap="flat">
              <a:noFill/>
              <a:prstDash val="solid"/>
              <a:round/>
            </a:ln>
          </p:spPr>
          <p:txBody>
            <a:bodyPr rtlCol="0" anchor="ctr"/>
            <a:lstStyle/>
            <a:p>
              <a:endParaRPr lang="en-GB"/>
            </a:p>
          </p:txBody>
        </p:sp>
        <p:sp>
          <p:nvSpPr>
            <p:cNvPr id="954" name="Freeform: Shape 953">
              <a:extLst>
                <a:ext uri="{FF2B5EF4-FFF2-40B4-BE49-F238E27FC236}">
                  <a16:creationId xmlns:a16="http://schemas.microsoft.com/office/drawing/2014/main" id="{21B4B7EC-FA39-4FD9-8CA9-DBC00C25DCEE}"/>
                </a:ext>
              </a:extLst>
            </p:cNvPr>
            <p:cNvSpPr/>
            <p:nvPr/>
          </p:nvSpPr>
          <p:spPr>
            <a:xfrm>
              <a:off x="5535182" y="3692919"/>
              <a:ext cx="53876" cy="130892"/>
            </a:xfrm>
            <a:custGeom>
              <a:avLst/>
              <a:gdLst>
                <a:gd name="connsiteX0" fmla="*/ 42973 w 53876"/>
                <a:gd name="connsiteY0" fmla="*/ 71669 h 130892"/>
                <a:gd name="connsiteX1" fmla="*/ 2534 w 53876"/>
                <a:gd name="connsiteY1" fmla="*/ 130769 h 130892"/>
                <a:gd name="connsiteX2" fmla="*/ 10576 w 53876"/>
                <a:gd name="connsiteY2" fmla="*/ 66241 h 130892"/>
                <a:gd name="connsiteX3" fmla="*/ 47230 w 53876"/>
                <a:gd name="connsiteY3" fmla="*/ 178 h 130892"/>
                <a:gd name="connsiteX4" fmla="*/ 42973 w 53876"/>
                <a:gd name="connsiteY4" fmla="*/ 71669 h 130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876" h="130892">
                  <a:moveTo>
                    <a:pt x="42973" y="71669"/>
                  </a:moveTo>
                  <a:cubicBezTo>
                    <a:pt x="30628" y="107730"/>
                    <a:pt x="12522" y="134190"/>
                    <a:pt x="2534" y="130769"/>
                  </a:cubicBezTo>
                  <a:cubicBezTo>
                    <a:pt x="-7455" y="127349"/>
                    <a:pt x="16360" y="102758"/>
                    <a:pt x="10576" y="66241"/>
                  </a:cubicBezTo>
                  <a:cubicBezTo>
                    <a:pt x="4966" y="30872"/>
                    <a:pt x="-15687" y="2732"/>
                    <a:pt x="47230" y="178"/>
                  </a:cubicBezTo>
                  <a:cubicBezTo>
                    <a:pt x="57932" y="-255"/>
                    <a:pt x="55310" y="35608"/>
                    <a:pt x="42973" y="71669"/>
                  </a:cubicBezTo>
                  <a:close/>
                </a:path>
              </a:pathLst>
            </a:custGeom>
            <a:solidFill>
              <a:srgbClr val="231F20"/>
            </a:solidFill>
            <a:ln w="7575" cap="flat">
              <a:noFill/>
              <a:prstDash val="solid"/>
              <a:round/>
            </a:ln>
          </p:spPr>
          <p:txBody>
            <a:bodyPr rtlCol="0" anchor="ctr"/>
            <a:lstStyle/>
            <a:p>
              <a:endParaRPr lang="en-GB"/>
            </a:p>
          </p:txBody>
        </p:sp>
      </p:grpSp>
      <p:grpSp>
        <p:nvGrpSpPr>
          <p:cNvPr id="955" name="Group 954">
            <a:extLst>
              <a:ext uri="{FF2B5EF4-FFF2-40B4-BE49-F238E27FC236}">
                <a16:creationId xmlns:a16="http://schemas.microsoft.com/office/drawing/2014/main" id="{E275D717-8CD9-4886-8F3D-34911267B7E0}"/>
              </a:ext>
            </a:extLst>
          </p:cNvPr>
          <p:cNvGrpSpPr>
            <a:grpSpLocks noChangeAspect="1"/>
          </p:cNvGrpSpPr>
          <p:nvPr/>
        </p:nvGrpSpPr>
        <p:grpSpPr>
          <a:xfrm>
            <a:off x="69679" y="3588362"/>
            <a:ext cx="504000" cy="504000"/>
            <a:chOff x="2457450" y="3431037"/>
            <a:chExt cx="1077355" cy="1077355"/>
          </a:xfrm>
        </p:grpSpPr>
        <p:sp>
          <p:nvSpPr>
            <p:cNvPr id="956" name="Freeform: Shape 955">
              <a:extLst>
                <a:ext uri="{FF2B5EF4-FFF2-40B4-BE49-F238E27FC236}">
                  <a16:creationId xmlns:a16="http://schemas.microsoft.com/office/drawing/2014/main" id="{C6AE7316-9C09-4623-BA2A-848101144E82}"/>
                </a:ext>
              </a:extLst>
            </p:cNvPr>
            <p:cNvSpPr/>
            <p:nvPr/>
          </p:nvSpPr>
          <p:spPr>
            <a:xfrm>
              <a:off x="2457450" y="343103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957" name="Freeform: Shape 956">
              <a:extLst>
                <a:ext uri="{FF2B5EF4-FFF2-40B4-BE49-F238E27FC236}">
                  <a16:creationId xmlns:a16="http://schemas.microsoft.com/office/drawing/2014/main" id="{AD5C8C22-DBB2-4976-90DC-A70A7ED752B8}"/>
                </a:ext>
              </a:extLst>
            </p:cNvPr>
            <p:cNvSpPr/>
            <p:nvPr/>
          </p:nvSpPr>
          <p:spPr>
            <a:xfrm>
              <a:off x="2751735" y="3680840"/>
              <a:ext cx="488945" cy="577186"/>
            </a:xfrm>
            <a:custGeom>
              <a:avLst/>
              <a:gdLst>
                <a:gd name="connsiteX0" fmla="*/ 344992 w 488945"/>
                <a:gd name="connsiteY0" fmla="*/ 102828 h 577186"/>
                <a:gd name="connsiteX1" fmla="*/ 331105 w 488945"/>
                <a:gd name="connsiteY1" fmla="*/ 185235 h 577186"/>
                <a:gd name="connsiteX2" fmla="*/ 252530 w 488945"/>
                <a:gd name="connsiteY2" fmla="*/ 225 h 577186"/>
                <a:gd name="connsiteX3" fmla="*/ 110810 w 488945"/>
                <a:gd name="connsiteY3" fmla="*/ 278937 h 577186"/>
                <a:gd name="connsiteX4" fmla="*/ 64715 w 488945"/>
                <a:gd name="connsiteY4" fmla="*/ 198225 h 577186"/>
                <a:gd name="connsiteX5" fmla="*/ 29346 w 488945"/>
                <a:gd name="connsiteY5" fmla="*/ 463908 h 577186"/>
                <a:gd name="connsiteX6" fmla="*/ 50326 w 488945"/>
                <a:gd name="connsiteY6" fmla="*/ 492193 h 577186"/>
                <a:gd name="connsiteX7" fmla="*/ 226624 w 488945"/>
                <a:gd name="connsiteY7" fmla="*/ 577411 h 577186"/>
                <a:gd name="connsiteX8" fmla="*/ 174479 w 488945"/>
                <a:gd name="connsiteY8" fmla="*/ 472695 h 577186"/>
                <a:gd name="connsiteX9" fmla="*/ 246213 w 488945"/>
                <a:gd name="connsiteY9" fmla="*/ 303451 h 577186"/>
                <a:gd name="connsiteX10" fmla="*/ 317947 w 488945"/>
                <a:gd name="connsiteY10" fmla="*/ 472695 h 577186"/>
                <a:gd name="connsiteX11" fmla="*/ 273684 w 488945"/>
                <a:gd name="connsiteY11" fmla="*/ 576591 h 577186"/>
                <a:gd name="connsiteX12" fmla="*/ 414218 w 488945"/>
                <a:gd name="connsiteY12" fmla="*/ 517771 h 577186"/>
                <a:gd name="connsiteX13" fmla="*/ 480677 w 488945"/>
                <a:gd name="connsiteY13" fmla="*/ 412515 h 577186"/>
                <a:gd name="connsiteX14" fmla="*/ 344992 w 488945"/>
                <a:gd name="connsiteY14" fmla="*/ 102828 h 577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88945" h="577186">
                  <a:moveTo>
                    <a:pt x="344992" y="102828"/>
                  </a:moveTo>
                  <a:cubicBezTo>
                    <a:pt x="344992" y="134929"/>
                    <a:pt x="339641" y="161815"/>
                    <a:pt x="331105" y="185235"/>
                  </a:cubicBezTo>
                  <a:cubicBezTo>
                    <a:pt x="294003" y="138722"/>
                    <a:pt x="252530" y="89807"/>
                    <a:pt x="252530" y="225"/>
                  </a:cubicBezTo>
                  <a:cubicBezTo>
                    <a:pt x="165524" y="60245"/>
                    <a:pt x="94034" y="156555"/>
                    <a:pt x="110810" y="278937"/>
                  </a:cubicBezTo>
                  <a:cubicBezTo>
                    <a:pt x="91753" y="259219"/>
                    <a:pt x="75121" y="234172"/>
                    <a:pt x="64715" y="198225"/>
                  </a:cubicBezTo>
                  <a:cubicBezTo>
                    <a:pt x="6884" y="267626"/>
                    <a:pt x="-27581" y="365904"/>
                    <a:pt x="29346" y="463908"/>
                  </a:cubicBezTo>
                  <a:cubicBezTo>
                    <a:pt x="34933" y="473508"/>
                    <a:pt x="42048" y="483155"/>
                    <a:pt x="50326" y="492193"/>
                  </a:cubicBezTo>
                  <a:cubicBezTo>
                    <a:pt x="73540" y="520667"/>
                    <a:pt x="128498" y="571741"/>
                    <a:pt x="226624" y="577411"/>
                  </a:cubicBezTo>
                  <a:cubicBezTo>
                    <a:pt x="200270" y="555398"/>
                    <a:pt x="180841" y="498768"/>
                    <a:pt x="174479" y="472695"/>
                  </a:cubicBezTo>
                  <a:cubicBezTo>
                    <a:pt x="156205" y="397753"/>
                    <a:pt x="196409" y="338964"/>
                    <a:pt x="246213" y="303451"/>
                  </a:cubicBezTo>
                  <a:cubicBezTo>
                    <a:pt x="246213" y="391079"/>
                    <a:pt x="316465" y="407506"/>
                    <a:pt x="317947" y="472695"/>
                  </a:cubicBezTo>
                  <a:cubicBezTo>
                    <a:pt x="318669" y="504674"/>
                    <a:pt x="300730" y="555398"/>
                    <a:pt x="273684" y="576591"/>
                  </a:cubicBezTo>
                  <a:cubicBezTo>
                    <a:pt x="340272" y="570251"/>
                    <a:pt x="385812" y="542802"/>
                    <a:pt x="414218" y="517771"/>
                  </a:cubicBezTo>
                  <a:cubicBezTo>
                    <a:pt x="447664" y="491623"/>
                    <a:pt x="471243" y="449944"/>
                    <a:pt x="480677" y="412515"/>
                  </a:cubicBezTo>
                  <a:cubicBezTo>
                    <a:pt x="515240" y="275372"/>
                    <a:pt x="439196" y="167827"/>
                    <a:pt x="344992" y="102828"/>
                  </a:cubicBezTo>
                  <a:close/>
                </a:path>
              </a:pathLst>
            </a:custGeom>
            <a:solidFill>
              <a:srgbClr val="231F20"/>
            </a:solidFill>
            <a:ln w="7575" cap="flat">
              <a:noFill/>
              <a:prstDash val="solid"/>
              <a:round/>
            </a:ln>
          </p:spPr>
          <p:txBody>
            <a:bodyPr rtlCol="0" anchor="ctr"/>
            <a:lstStyle/>
            <a:p>
              <a:endParaRPr lang="en-GB"/>
            </a:p>
          </p:txBody>
        </p:sp>
        <p:sp>
          <p:nvSpPr>
            <p:cNvPr id="958" name="Freeform: Shape 957">
              <a:extLst>
                <a:ext uri="{FF2B5EF4-FFF2-40B4-BE49-F238E27FC236}">
                  <a16:creationId xmlns:a16="http://schemas.microsoft.com/office/drawing/2014/main" id="{8F89805E-5252-4128-B80C-9F90BE24E68E}"/>
                </a:ext>
              </a:extLst>
            </p:cNvPr>
            <p:cNvSpPr/>
            <p:nvPr/>
          </p:nvSpPr>
          <p:spPr>
            <a:xfrm>
              <a:off x="3107974" y="3908242"/>
              <a:ext cx="77384" cy="200303"/>
            </a:xfrm>
            <a:custGeom>
              <a:avLst/>
              <a:gdLst>
                <a:gd name="connsiteX0" fmla="*/ 287 w 77384"/>
                <a:gd name="connsiteY0" fmla="*/ 241 h 200303"/>
                <a:gd name="connsiteX1" fmla="*/ 49187 w 77384"/>
                <a:gd name="connsiteY1" fmla="*/ 200545 h 200303"/>
                <a:gd name="connsiteX2" fmla="*/ 287 w 77384"/>
                <a:gd name="connsiteY2" fmla="*/ 241 h 200303"/>
              </a:gdLst>
              <a:ahLst/>
              <a:cxnLst>
                <a:cxn ang="0">
                  <a:pos x="connsiteX0" y="connsiteY0"/>
                </a:cxn>
                <a:cxn ang="0">
                  <a:pos x="connsiteX1" y="connsiteY1"/>
                </a:cxn>
                <a:cxn ang="0">
                  <a:pos x="connsiteX2" y="connsiteY2"/>
                </a:cxn>
              </a:cxnLst>
              <a:rect l="l" t="t" r="r" b="b"/>
              <a:pathLst>
                <a:path w="77384" h="200303">
                  <a:moveTo>
                    <a:pt x="287" y="241"/>
                  </a:moveTo>
                  <a:cubicBezTo>
                    <a:pt x="287" y="241"/>
                    <a:pt x="134748" y="81021"/>
                    <a:pt x="49187" y="200545"/>
                  </a:cubicBezTo>
                  <a:cubicBezTo>
                    <a:pt x="49187" y="200545"/>
                    <a:pt x="92431" y="90872"/>
                    <a:pt x="287" y="241"/>
                  </a:cubicBezTo>
                  <a:close/>
                </a:path>
              </a:pathLst>
            </a:custGeom>
            <a:solidFill>
              <a:schemeClr val="bg1">
                <a:lumMod val="75000"/>
              </a:schemeClr>
            </a:solidFill>
            <a:ln w="7575" cap="flat">
              <a:noFill/>
              <a:prstDash val="solid"/>
              <a:round/>
            </a:ln>
          </p:spPr>
          <p:txBody>
            <a:bodyPr rtlCol="0" anchor="ctr"/>
            <a:lstStyle/>
            <a:p>
              <a:endParaRPr lang="en-GB"/>
            </a:p>
          </p:txBody>
        </p:sp>
        <p:sp>
          <p:nvSpPr>
            <p:cNvPr id="959" name="Freeform: Shape 958">
              <a:extLst>
                <a:ext uri="{FF2B5EF4-FFF2-40B4-BE49-F238E27FC236}">
                  <a16:creationId xmlns:a16="http://schemas.microsoft.com/office/drawing/2014/main" id="{42D17527-9C7C-4A43-8073-E42A6936C7D5}"/>
                </a:ext>
              </a:extLst>
            </p:cNvPr>
            <p:cNvSpPr/>
            <p:nvPr/>
          </p:nvSpPr>
          <p:spPr>
            <a:xfrm>
              <a:off x="2800518" y="3988307"/>
              <a:ext cx="78229" cy="198463"/>
            </a:xfrm>
            <a:custGeom>
              <a:avLst/>
              <a:gdLst>
                <a:gd name="connsiteX0" fmla="*/ 22496 w 78229"/>
                <a:gd name="connsiteY0" fmla="*/ 274 h 198463"/>
                <a:gd name="connsiteX1" fmla="*/ 78389 w 78229"/>
                <a:gd name="connsiteY1" fmla="*/ 198738 h 198463"/>
                <a:gd name="connsiteX2" fmla="*/ 22496 w 78229"/>
                <a:gd name="connsiteY2" fmla="*/ 274 h 198463"/>
              </a:gdLst>
              <a:ahLst/>
              <a:cxnLst>
                <a:cxn ang="0">
                  <a:pos x="connsiteX0" y="connsiteY0"/>
                </a:cxn>
                <a:cxn ang="0">
                  <a:pos x="connsiteX1" y="connsiteY1"/>
                </a:cxn>
                <a:cxn ang="0">
                  <a:pos x="connsiteX2" y="connsiteY2"/>
                </a:cxn>
              </a:cxnLst>
              <a:rect l="l" t="t" r="r" b="b"/>
              <a:pathLst>
                <a:path w="78229" h="198463">
                  <a:moveTo>
                    <a:pt x="22496" y="274"/>
                  </a:moveTo>
                  <a:cubicBezTo>
                    <a:pt x="22496" y="274"/>
                    <a:pt x="-54878" y="136719"/>
                    <a:pt x="78389" y="198738"/>
                  </a:cubicBezTo>
                  <a:cubicBezTo>
                    <a:pt x="78389" y="198738"/>
                    <a:pt x="-13193" y="124496"/>
                    <a:pt x="22496" y="274"/>
                  </a:cubicBezTo>
                  <a:close/>
                </a:path>
              </a:pathLst>
            </a:custGeom>
            <a:solidFill>
              <a:schemeClr val="bg1">
                <a:lumMod val="75000"/>
              </a:schemeClr>
            </a:solidFill>
            <a:ln w="7575" cap="flat">
              <a:noFill/>
              <a:prstDash val="solid"/>
              <a:round/>
            </a:ln>
          </p:spPr>
          <p:txBody>
            <a:bodyPr rtlCol="0" anchor="ctr"/>
            <a:lstStyle/>
            <a:p>
              <a:endParaRPr lang="en-GB"/>
            </a:p>
          </p:txBody>
        </p:sp>
        <p:sp>
          <p:nvSpPr>
            <p:cNvPr id="960" name="Freeform: Shape 959">
              <a:extLst>
                <a:ext uri="{FF2B5EF4-FFF2-40B4-BE49-F238E27FC236}">
                  <a16:creationId xmlns:a16="http://schemas.microsoft.com/office/drawing/2014/main" id="{1AE557F2-6283-446E-969E-D06067542886}"/>
                </a:ext>
              </a:extLst>
            </p:cNvPr>
            <p:cNvSpPr/>
            <p:nvPr/>
          </p:nvSpPr>
          <p:spPr>
            <a:xfrm>
              <a:off x="2602164" y="3575759"/>
              <a:ext cx="787918" cy="787911"/>
            </a:xfrm>
            <a:custGeom>
              <a:avLst/>
              <a:gdLst>
                <a:gd name="connsiteX0" fmla="*/ 788143 w 787918"/>
                <a:gd name="connsiteY0" fmla="*/ 394188 h 787911"/>
                <a:gd name="connsiteX1" fmla="*/ 394180 w 787918"/>
                <a:gd name="connsiteY1" fmla="*/ 225 h 787911"/>
                <a:gd name="connsiteX2" fmla="*/ 224 w 787918"/>
                <a:gd name="connsiteY2" fmla="*/ 394188 h 787911"/>
                <a:gd name="connsiteX3" fmla="*/ 394180 w 787918"/>
                <a:gd name="connsiteY3" fmla="*/ 788136 h 787911"/>
                <a:gd name="connsiteX4" fmla="*/ 788143 w 787918"/>
                <a:gd name="connsiteY4" fmla="*/ 394188 h 787911"/>
                <a:gd name="connsiteX5" fmla="*/ 755822 w 787918"/>
                <a:gd name="connsiteY5" fmla="*/ 394188 h 787911"/>
                <a:gd name="connsiteX6" fmla="*/ 394180 w 787918"/>
                <a:gd name="connsiteY6" fmla="*/ 755815 h 787911"/>
                <a:gd name="connsiteX7" fmla="*/ 32545 w 787918"/>
                <a:gd name="connsiteY7" fmla="*/ 394188 h 787911"/>
                <a:gd name="connsiteX8" fmla="*/ 394180 w 787918"/>
                <a:gd name="connsiteY8" fmla="*/ 32546 h 787911"/>
                <a:gd name="connsiteX9" fmla="*/ 755822 w 787918"/>
                <a:gd name="connsiteY9" fmla="*/ 394188 h 78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7918" h="787911">
                  <a:moveTo>
                    <a:pt x="788143" y="394188"/>
                  </a:moveTo>
                  <a:cubicBezTo>
                    <a:pt x="788143" y="176607"/>
                    <a:pt x="611761" y="225"/>
                    <a:pt x="394180" y="225"/>
                  </a:cubicBezTo>
                  <a:cubicBezTo>
                    <a:pt x="176606" y="225"/>
                    <a:pt x="224" y="176607"/>
                    <a:pt x="224" y="394188"/>
                  </a:cubicBezTo>
                  <a:cubicBezTo>
                    <a:pt x="224" y="611762"/>
                    <a:pt x="176606" y="788136"/>
                    <a:pt x="394180" y="788136"/>
                  </a:cubicBezTo>
                  <a:cubicBezTo>
                    <a:pt x="611761" y="788136"/>
                    <a:pt x="788143" y="611762"/>
                    <a:pt x="788143" y="394188"/>
                  </a:cubicBezTo>
                  <a:close/>
                  <a:moveTo>
                    <a:pt x="755822" y="394188"/>
                  </a:moveTo>
                  <a:cubicBezTo>
                    <a:pt x="755822" y="593914"/>
                    <a:pt x="593913" y="755815"/>
                    <a:pt x="394180" y="755815"/>
                  </a:cubicBezTo>
                  <a:cubicBezTo>
                    <a:pt x="194454" y="755815"/>
                    <a:pt x="32545" y="593914"/>
                    <a:pt x="32545" y="394188"/>
                  </a:cubicBezTo>
                  <a:cubicBezTo>
                    <a:pt x="32545" y="194455"/>
                    <a:pt x="194454" y="32546"/>
                    <a:pt x="394180" y="32546"/>
                  </a:cubicBezTo>
                  <a:cubicBezTo>
                    <a:pt x="593913" y="32546"/>
                    <a:pt x="755822" y="194455"/>
                    <a:pt x="755822" y="394188"/>
                  </a:cubicBezTo>
                  <a:close/>
                </a:path>
              </a:pathLst>
            </a:custGeom>
            <a:solidFill>
              <a:srgbClr val="FFFFFF"/>
            </a:solidFill>
            <a:ln w="7575" cap="flat">
              <a:noFill/>
              <a:prstDash val="solid"/>
              <a:round/>
            </a:ln>
          </p:spPr>
          <p:txBody>
            <a:bodyPr rtlCol="0" anchor="ctr"/>
            <a:lstStyle/>
            <a:p>
              <a:endParaRPr lang="en-GB"/>
            </a:p>
          </p:txBody>
        </p:sp>
        <p:sp>
          <p:nvSpPr>
            <p:cNvPr id="961" name="Freeform: Shape 960">
              <a:extLst>
                <a:ext uri="{FF2B5EF4-FFF2-40B4-BE49-F238E27FC236}">
                  <a16:creationId xmlns:a16="http://schemas.microsoft.com/office/drawing/2014/main" id="{0D52F782-7C0A-401F-901B-D332C27DA803}"/>
                </a:ext>
              </a:extLst>
            </p:cNvPr>
            <p:cNvSpPr/>
            <p:nvPr/>
          </p:nvSpPr>
          <p:spPr>
            <a:xfrm>
              <a:off x="2723277" y="3696788"/>
              <a:ext cx="545861" cy="545861"/>
            </a:xfrm>
            <a:custGeom>
              <a:avLst/>
              <a:gdLst>
                <a:gd name="connsiteX0" fmla="*/ 224 w 545861"/>
                <a:gd name="connsiteY0" fmla="*/ 23075 h 545861"/>
                <a:gd name="connsiteX1" fmla="*/ 523236 w 545861"/>
                <a:gd name="connsiteY1" fmla="*/ 546086 h 545861"/>
                <a:gd name="connsiteX2" fmla="*/ 546086 w 545861"/>
                <a:gd name="connsiteY2" fmla="*/ 523237 h 545861"/>
                <a:gd name="connsiteX3" fmla="*/ 23074 w 545861"/>
                <a:gd name="connsiteY3" fmla="*/ 225 h 545861"/>
                <a:gd name="connsiteX4" fmla="*/ 224 w 545861"/>
                <a:gd name="connsiteY4" fmla="*/ 23075 h 545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861" h="545861">
                  <a:moveTo>
                    <a:pt x="224" y="23075"/>
                  </a:moveTo>
                  <a:lnTo>
                    <a:pt x="523236" y="546086"/>
                  </a:lnTo>
                  <a:lnTo>
                    <a:pt x="546086" y="523237"/>
                  </a:lnTo>
                  <a:lnTo>
                    <a:pt x="23074" y="225"/>
                  </a:lnTo>
                  <a:lnTo>
                    <a:pt x="224" y="23075"/>
                  </a:lnTo>
                  <a:close/>
                </a:path>
              </a:pathLst>
            </a:custGeom>
            <a:solidFill>
              <a:srgbClr val="FFFFFF"/>
            </a:solidFill>
            <a:ln w="7575" cap="flat">
              <a:noFill/>
              <a:prstDash val="solid"/>
              <a:round/>
            </a:ln>
          </p:spPr>
          <p:txBody>
            <a:bodyPr rtlCol="0" anchor="ctr"/>
            <a:lstStyle/>
            <a:p>
              <a:endParaRPr lang="en-GB"/>
            </a:p>
          </p:txBody>
        </p:sp>
      </p:grpSp>
      <p:grpSp>
        <p:nvGrpSpPr>
          <p:cNvPr id="962" name="Group 961">
            <a:extLst>
              <a:ext uri="{FF2B5EF4-FFF2-40B4-BE49-F238E27FC236}">
                <a16:creationId xmlns:a16="http://schemas.microsoft.com/office/drawing/2014/main" id="{3EA153F2-FF85-4673-8BEB-5A9EDA7F3E6B}"/>
              </a:ext>
            </a:extLst>
          </p:cNvPr>
          <p:cNvGrpSpPr>
            <a:grpSpLocks noChangeAspect="1"/>
          </p:cNvGrpSpPr>
          <p:nvPr/>
        </p:nvGrpSpPr>
        <p:grpSpPr>
          <a:xfrm>
            <a:off x="69679" y="2425410"/>
            <a:ext cx="504000" cy="504000"/>
            <a:chOff x="672600" y="3392937"/>
            <a:chExt cx="1077355" cy="1077355"/>
          </a:xfrm>
        </p:grpSpPr>
        <p:sp>
          <p:nvSpPr>
            <p:cNvPr id="963" name="Freeform: Shape 962">
              <a:extLst>
                <a:ext uri="{FF2B5EF4-FFF2-40B4-BE49-F238E27FC236}">
                  <a16:creationId xmlns:a16="http://schemas.microsoft.com/office/drawing/2014/main" id="{16746D89-1D6C-4A5A-A0D9-6B4510AF3CE1}"/>
                </a:ext>
              </a:extLst>
            </p:cNvPr>
            <p:cNvSpPr/>
            <p:nvPr/>
          </p:nvSpPr>
          <p:spPr>
            <a:xfrm>
              <a:off x="672600" y="339293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964" name="Freeform: Shape 963">
              <a:extLst>
                <a:ext uri="{FF2B5EF4-FFF2-40B4-BE49-F238E27FC236}">
                  <a16:creationId xmlns:a16="http://schemas.microsoft.com/office/drawing/2014/main" id="{CC3624ED-AF8E-4F35-8E99-7D4FDB4F0B73}"/>
                </a:ext>
              </a:extLst>
            </p:cNvPr>
            <p:cNvSpPr/>
            <p:nvPr/>
          </p:nvSpPr>
          <p:spPr>
            <a:xfrm>
              <a:off x="775902" y="3474324"/>
              <a:ext cx="356610" cy="356617"/>
            </a:xfrm>
            <a:custGeom>
              <a:avLst/>
              <a:gdLst>
                <a:gd name="connsiteX0" fmla="*/ 356727 w 356610"/>
                <a:gd name="connsiteY0" fmla="*/ 178422 h 356617"/>
                <a:gd name="connsiteX1" fmla="*/ 178422 w 356610"/>
                <a:gd name="connsiteY1" fmla="*/ 109 h 356617"/>
                <a:gd name="connsiteX2" fmla="*/ 117 w 356610"/>
                <a:gd name="connsiteY2" fmla="*/ 178422 h 356617"/>
                <a:gd name="connsiteX3" fmla="*/ 178422 w 356610"/>
                <a:gd name="connsiteY3" fmla="*/ 356727 h 356617"/>
                <a:gd name="connsiteX4" fmla="*/ 356727 w 356610"/>
                <a:gd name="connsiteY4" fmla="*/ 178422 h 356617"/>
                <a:gd name="connsiteX5" fmla="*/ 329788 w 356610"/>
                <a:gd name="connsiteY5" fmla="*/ 178422 h 356617"/>
                <a:gd name="connsiteX6" fmla="*/ 178422 w 356610"/>
                <a:gd name="connsiteY6" fmla="*/ 329788 h 356617"/>
                <a:gd name="connsiteX7" fmla="*/ 27057 w 356610"/>
                <a:gd name="connsiteY7" fmla="*/ 178422 h 356617"/>
                <a:gd name="connsiteX8" fmla="*/ 178422 w 356610"/>
                <a:gd name="connsiteY8" fmla="*/ 27048 h 356617"/>
                <a:gd name="connsiteX9" fmla="*/ 329788 w 356610"/>
                <a:gd name="connsiteY9" fmla="*/ 178422 h 35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610" h="356617">
                  <a:moveTo>
                    <a:pt x="356727" y="178422"/>
                  </a:moveTo>
                  <a:cubicBezTo>
                    <a:pt x="356727" y="79946"/>
                    <a:pt x="276890" y="109"/>
                    <a:pt x="178422" y="109"/>
                  </a:cubicBezTo>
                  <a:cubicBezTo>
                    <a:pt x="79947" y="109"/>
                    <a:pt x="117" y="79946"/>
                    <a:pt x="117" y="178422"/>
                  </a:cubicBezTo>
                  <a:cubicBezTo>
                    <a:pt x="117" y="276890"/>
                    <a:pt x="79939" y="356727"/>
                    <a:pt x="178422" y="356727"/>
                  </a:cubicBezTo>
                  <a:cubicBezTo>
                    <a:pt x="276890" y="356727"/>
                    <a:pt x="356727" y="276890"/>
                    <a:pt x="356727" y="178422"/>
                  </a:cubicBezTo>
                  <a:close/>
                  <a:moveTo>
                    <a:pt x="329788" y="178422"/>
                  </a:moveTo>
                  <a:cubicBezTo>
                    <a:pt x="329788" y="262021"/>
                    <a:pt x="262022" y="329788"/>
                    <a:pt x="178422" y="329788"/>
                  </a:cubicBezTo>
                  <a:cubicBezTo>
                    <a:pt x="94823" y="329788"/>
                    <a:pt x="27057" y="262021"/>
                    <a:pt x="27057" y="178422"/>
                  </a:cubicBezTo>
                  <a:cubicBezTo>
                    <a:pt x="27057" y="94814"/>
                    <a:pt x="94815" y="27048"/>
                    <a:pt x="178422" y="27048"/>
                  </a:cubicBezTo>
                  <a:cubicBezTo>
                    <a:pt x="262022" y="27048"/>
                    <a:pt x="329788" y="94814"/>
                    <a:pt x="329788" y="178422"/>
                  </a:cubicBezTo>
                  <a:close/>
                </a:path>
              </a:pathLst>
            </a:custGeom>
            <a:solidFill>
              <a:srgbClr val="231F20"/>
            </a:solidFill>
            <a:ln w="7575" cap="flat">
              <a:noFill/>
              <a:prstDash val="solid"/>
              <a:round/>
            </a:ln>
          </p:spPr>
          <p:txBody>
            <a:bodyPr rtlCol="0" anchor="ctr"/>
            <a:lstStyle/>
            <a:p>
              <a:endParaRPr lang="en-GB"/>
            </a:p>
          </p:txBody>
        </p:sp>
        <p:sp>
          <p:nvSpPr>
            <p:cNvPr id="965" name="Freeform: Shape 964">
              <a:extLst>
                <a:ext uri="{FF2B5EF4-FFF2-40B4-BE49-F238E27FC236}">
                  <a16:creationId xmlns:a16="http://schemas.microsoft.com/office/drawing/2014/main" id="{F3AE1968-FD06-4A50-AC43-F007A01FAB3A}"/>
                </a:ext>
              </a:extLst>
            </p:cNvPr>
            <p:cNvSpPr/>
            <p:nvPr/>
          </p:nvSpPr>
          <p:spPr>
            <a:xfrm>
              <a:off x="954207" y="3527329"/>
              <a:ext cx="89308" cy="125946"/>
            </a:xfrm>
            <a:custGeom>
              <a:avLst/>
              <a:gdLst>
                <a:gd name="connsiteX0" fmla="*/ 89444 w 89308"/>
                <a:gd name="connsiteY0" fmla="*/ 37284 h 125946"/>
                <a:gd name="connsiteX1" fmla="*/ 136 w 89308"/>
                <a:gd name="connsiteY1" fmla="*/ 83 h 125946"/>
                <a:gd name="connsiteX2" fmla="*/ 136 w 89308"/>
                <a:gd name="connsiteY2" fmla="*/ 126030 h 125946"/>
                <a:gd name="connsiteX3" fmla="*/ 89444 w 89308"/>
                <a:gd name="connsiteY3" fmla="*/ 37284 h 125946"/>
              </a:gdLst>
              <a:ahLst/>
              <a:cxnLst>
                <a:cxn ang="0">
                  <a:pos x="connsiteX0" y="connsiteY0"/>
                </a:cxn>
                <a:cxn ang="0">
                  <a:pos x="connsiteX1" y="connsiteY1"/>
                </a:cxn>
                <a:cxn ang="0">
                  <a:pos x="connsiteX2" y="connsiteY2"/>
                </a:cxn>
                <a:cxn ang="0">
                  <a:pos x="connsiteX3" y="connsiteY3"/>
                </a:cxn>
              </a:cxnLst>
              <a:rect l="l" t="t" r="r" b="b"/>
              <a:pathLst>
                <a:path w="89308" h="125946">
                  <a:moveTo>
                    <a:pt x="89444" y="37284"/>
                  </a:moveTo>
                  <a:cubicBezTo>
                    <a:pt x="66716" y="14336"/>
                    <a:pt x="35102" y="83"/>
                    <a:pt x="136" y="83"/>
                  </a:cubicBezTo>
                  <a:lnTo>
                    <a:pt x="136" y="126030"/>
                  </a:lnTo>
                  <a:lnTo>
                    <a:pt x="89444" y="37284"/>
                  </a:lnTo>
                  <a:close/>
                </a:path>
              </a:pathLst>
            </a:custGeom>
            <a:solidFill>
              <a:srgbClr val="787C82"/>
            </a:solidFill>
            <a:ln w="7575" cap="flat">
              <a:noFill/>
              <a:prstDash val="solid"/>
              <a:round/>
            </a:ln>
          </p:spPr>
          <p:txBody>
            <a:bodyPr rtlCol="0" anchor="ctr"/>
            <a:lstStyle/>
            <a:p>
              <a:endParaRPr lang="en-GB"/>
            </a:p>
          </p:txBody>
        </p:sp>
        <p:sp>
          <p:nvSpPr>
            <p:cNvPr id="966" name="Freeform: Shape 965">
              <a:extLst>
                <a:ext uri="{FF2B5EF4-FFF2-40B4-BE49-F238E27FC236}">
                  <a16:creationId xmlns:a16="http://schemas.microsoft.com/office/drawing/2014/main" id="{34B78D47-3DE6-4E1F-869B-2B3501F825B8}"/>
                </a:ext>
              </a:extLst>
            </p:cNvPr>
            <p:cNvSpPr/>
            <p:nvPr/>
          </p:nvSpPr>
          <p:spPr>
            <a:xfrm>
              <a:off x="828906" y="3564530"/>
              <a:ext cx="125300" cy="88745"/>
            </a:xfrm>
            <a:custGeom>
              <a:avLst/>
              <a:gdLst>
                <a:gd name="connsiteX0" fmla="*/ 125392 w 125300"/>
                <a:gd name="connsiteY0" fmla="*/ 88837 h 88745"/>
                <a:gd name="connsiteX1" fmla="*/ 36084 w 125300"/>
                <a:gd name="connsiteY1" fmla="*/ 91 h 88745"/>
                <a:gd name="connsiteX2" fmla="*/ 91 w 125300"/>
                <a:gd name="connsiteY2" fmla="*/ 87408 h 88745"/>
                <a:gd name="connsiteX3" fmla="*/ 122 w 125300"/>
                <a:gd name="connsiteY3" fmla="*/ 88837 h 88745"/>
                <a:gd name="connsiteX4" fmla="*/ 125392 w 125300"/>
                <a:gd name="connsiteY4" fmla="*/ 88837 h 88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00" h="88745">
                  <a:moveTo>
                    <a:pt x="125392" y="88837"/>
                  </a:moveTo>
                  <a:lnTo>
                    <a:pt x="36084" y="91"/>
                  </a:lnTo>
                  <a:cubicBezTo>
                    <a:pt x="13834" y="22568"/>
                    <a:pt x="91" y="53384"/>
                    <a:pt x="91" y="87408"/>
                  </a:cubicBezTo>
                  <a:cubicBezTo>
                    <a:pt x="91" y="87879"/>
                    <a:pt x="114" y="88358"/>
                    <a:pt x="122" y="88837"/>
                  </a:cubicBezTo>
                  <a:lnTo>
                    <a:pt x="125392" y="88837"/>
                  </a:lnTo>
                  <a:close/>
                </a:path>
              </a:pathLst>
            </a:custGeom>
            <a:solidFill>
              <a:srgbClr val="B2B5B9"/>
            </a:solidFill>
            <a:ln w="7575" cap="flat">
              <a:noFill/>
              <a:prstDash val="solid"/>
              <a:round/>
            </a:ln>
          </p:spPr>
          <p:txBody>
            <a:bodyPr rtlCol="0" anchor="ctr"/>
            <a:lstStyle/>
            <a:p>
              <a:endParaRPr lang="en-GB"/>
            </a:p>
          </p:txBody>
        </p:sp>
        <p:sp>
          <p:nvSpPr>
            <p:cNvPr id="967" name="Freeform: Shape 966">
              <a:extLst>
                <a:ext uri="{FF2B5EF4-FFF2-40B4-BE49-F238E27FC236}">
                  <a16:creationId xmlns:a16="http://schemas.microsoft.com/office/drawing/2014/main" id="{32AD0AAB-DFA8-4768-BD23-26CA20E7E08C}"/>
                </a:ext>
              </a:extLst>
            </p:cNvPr>
            <p:cNvSpPr/>
            <p:nvPr/>
          </p:nvSpPr>
          <p:spPr>
            <a:xfrm>
              <a:off x="864899" y="3527329"/>
              <a:ext cx="89308" cy="125946"/>
            </a:xfrm>
            <a:custGeom>
              <a:avLst/>
              <a:gdLst>
                <a:gd name="connsiteX0" fmla="*/ 89407 w 89308"/>
                <a:gd name="connsiteY0" fmla="*/ 83 h 125946"/>
                <a:gd name="connsiteX1" fmla="*/ 99 w 89308"/>
                <a:gd name="connsiteY1" fmla="*/ 37284 h 125946"/>
                <a:gd name="connsiteX2" fmla="*/ 89407 w 89308"/>
                <a:gd name="connsiteY2" fmla="*/ 126030 h 125946"/>
                <a:gd name="connsiteX3" fmla="*/ 89407 w 89308"/>
                <a:gd name="connsiteY3" fmla="*/ 83 h 125946"/>
              </a:gdLst>
              <a:ahLst/>
              <a:cxnLst>
                <a:cxn ang="0">
                  <a:pos x="connsiteX0" y="connsiteY0"/>
                </a:cxn>
                <a:cxn ang="0">
                  <a:pos x="connsiteX1" y="connsiteY1"/>
                </a:cxn>
                <a:cxn ang="0">
                  <a:pos x="connsiteX2" y="connsiteY2"/>
                </a:cxn>
                <a:cxn ang="0">
                  <a:pos x="connsiteX3" y="connsiteY3"/>
                </a:cxn>
              </a:cxnLst>
              <a:rect l="l" t="t" r="r" b="b"/>
              <a:pathLst>
                <a:path w="89308" h="125946">
                  <a:moveTo>
                    <a:pt x="89407" y="83"/>
                  </a:moveTo>
                  <a:cubicBezTo>
                    <a:pt x="54433" y="83"/>
                    <a:pt x="22827" y="14336"/>
                    <a:pt x="99" y="37284"/>
                  </a:cubicBezTo>
                  <a:lnTo>
                    <a:pt x="89407" y="126030"/>
                  </a:lnTo>
                  <a:lnTo>
                    <a:pt x="89407" y="83"/>
                  </a:lnTo>
                  <a:close/>
                </a:path>
              </a:pathLst>
            </a:custGeom>
            <a:solidFill>
              <a:srgbClr val="93969C"/>
            </a:solidFill>
            <a:ln w="7575" cap="flat">
              <a:noFill/>
              <a:prstDash val="solid"/>
              <a:round/>
            </a:ln>
          </p:spPr>
          <p:txBody>
            <a:bodyPr rtlCol="0" anchor="ctr"/>
            <a:lstStyle/>
            <a:p>
              <a:endParaRPr lang="en-GB"/>
            </a:p>
          </p:txBody>
        </p:sp>
        <p:sp>
          <p:nvSpPr>
            <p:cNvPr id="968" name="Freeform: Shape 967">
              <a:extLst>
                <a:ext uri="{FF2B5EF4-FFF2-40B4-BE49-F238E27FC236}">
                  <a16:creationId xmlns:a16="http://schemas.microsoft.com/office/drawing/2014/main" id="{0555B8B8-268E-4C70-A748-42EF7DFFC81F}"/>
                </a:ext>
              </a:extLst>
            </p:cNvPr>
            <p:cNvSpPr/>
            <p:nvPr/>
          </p:nvSpPr>
          <p:spPr>
            <a:xfrm>
              <a:off x="954207" y="3564530"/>
              <a:ext cx="125300" cy="88745"/>
            </a:xfrm>
            <a:custGeom>
              <a:avLst/>
              <a:gdLst>
                <a:gd name="connsiteX0" fmla="*/ 143 w 125300"/>
                <a:gd name="connsiteY0" fmla="*/ 88837 h 88745"/>
                <a:gd name="connsiteX1" fmla="*/ 89452 w 125300"/>
                <a:gd name="connsiteY1" fmla="*/ 91 h 88745"/>
                <a:gd name="connsiteX2" fmla="*/ 125444 w 125300"/>
                <a:gd name="connsiteY2" fmla="*/ 87408 h 88745"/>
                <a:gd name="connsiteX3" fmla="*/ 125406 w 125300"/>
                <a:gd name="connsiteY3" fmla="*/ 88837 h 88745"/>
                <a:gd name="connsiteX4" fmla="*/ 143 w 125300"/>
                <a:gd name="connsiteY4" fmla="*/ 88837 h 88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00" h="88745">
                  <a:moveTo>
                    <a:pt x="143" y="88837"/>
                  </a:moveTo>
                  <a:lnTo>
                    <a:pt x="89452" y="91"/>
                  </a:lnTo>
                  <a:cubicBezTo>
                    <a:pt x="111701" y="22568"/>
                    <a:pt x="125444" y="53384"/>
                    <a:pt x="125444" y="87408"/>
                  </a:cubicBezTo>
                  <a:cubicBezTo>
                    <a:pt x="125444" y="87879"/>
                    <a:pt x="125414" y="88358"/>
                    <a:pt x="125406" y="88837"/>
                  </a:cubicBezTo>
                  <a:lnTo>
                    <a:pt x="143" y="88837"/>
                  </a:lnTo>
                  <a:close/>
                </a:path>
              </a:pathLst>
            </a:custGeom>
            <a:solidFill>
              <a:srgbClr val="5F636A"/>
            </a:solidFill>
            <a:ln w="7575" cap="flat">
              <a:noFill/>
              <a:prstDash val="solid"/>
              <a:round/>
            </a:ln>
          </p:spPr>
          <p:txBody>
            <a:bodyPr rtlCol="0" anchor="ctr"/>
            <a:lstStyle/>
            <a:p>
              <a:endParaRPr lang="en-GB"/>
            </a:p>
          </p:txBody>
        </p:sp>
        <p:sp>
          <p:nvSpPr>
            <p:cNvPr id="969" name="Freeform: Shape 968">
              <a:extLst>
                <a:ext uri="{FF2B5EF4-FFF2-40B4-BE49-F238E27FC236}">
                  <a16:creationId xmlns:a16="http://schemas.microsoft.com/office/drawing/2014/main" id="{CDC73A6B-C8C1-442D-AA86-965472DBF5C9}"/>
                </a:ext>
              </a:extLst>
            </p:cNvPr>
            <p:cNvSpPr/>
            <p:nvPr/>
          </p:nvSpPr>
          <p:spPr>
            <a:xfrm>
              <a:off x="819207" y="3517629"/>
              <a:ext cx="270000" cy="270007"/>
            </a:xfrm>
            <a:custGeom>
              <a:avLst/>
              <a:gdLst>
                <a:gd name="connsiteX0" fmla="*/ 270118 w 270000"/>
                <a:gd name="connsiteY0" fmla="*/ 135117 h 270007"/>
                <a:gd name="connsiteX1" fmla="*/ 135117 w 270000"/>
                <a:gd name="connsiteY1" fmla="*/ 109 h 270007"/>
                <a:gd name="connsiteX2" fmla="*/ 117 w 270000"/>
                <a:gd name="connsiteY2" fmla="*/ 135117 h 270007"/>
                <a:gd name="connsiteX3" fmla="*/ 135117 w 270000"/>
                <a:gd name="connsiteY3" fmla="*/ 270117 h 270007"/>
                <a:gd name="connsiteX4" fmla="*/ 270118 w 270000"/>
                <a:gd name="connsiteY4" fmla="*/ 135117 h 270007"/>
                <a:gd name="connsiteX5" fmla="*/ 250719 w 270000"/>
                <a:gd name="connsiteY5" fmla="*/ 135117 h 270007"/>
                <a:gd name="connsiteX6" fmla="*/ 135117 w 270000"/>
                <a:gd name="connsiteY6" fmla="*/ 250718 h 270007"/>
                <a:gd name="connsiteX7" fmla="*/ 19516 w 270000"/>
                <a:gd name="connsiteY7" fmla="*/ 135117 h 270007"/>
                <a:gd name="connsiteX8" fmla="*/ 135117 w 270000"/>
                <a:gd name="connsiteY8" fmla="*/ 19508 h 270007"/>
                <a:gd name="connsiteX9" fmla="*/ 250719 w 270000"/>
                <a:gd name="connsiteY9" fmla="*/ 135117 h 27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0000" h="270007">
                  <a:moveTo>
                    <a:pt x="270118" y="135117"/>
                  </a:moveTo>
                  <a:cubicBezTo>
                    <a:pt x="270118" y="60563"/>
                    <a:pt x="209672" y="109"/>
                    <a:pt x="135117" y="109"/>
                  </a:cubicBezTo>
                  <a:cubicBezTo>
                    <a:pt x="60563" y="109"/>
                    <a:pt x="117" y="60563"/>
                    <a:pt x="117" y="135117"/>
                  </a:cubicBezTo>
                  <a:cubicBezTo>
                    <a:pt x="117" y="209678"/>
                    <a:pt x="60563" y="270117"/>
                    <a:pt x="135117" y="270117"/>
                  </a:cubicBezTo>
                  <a:cubicBezTo>
                    <a:pt x="209679" y="270117"/>
                    <a:pt x="270118" y="209678"/>
                    <a:pt x="270118" y="135117"/>
                  </a:cubicBezTo>
                  <a:close/>
                  <a:moveTo>
                    <a:pt x="250719" y="135117"/>
                  </a:moveTo>
                  <a:cubicBezTo>
                    <a:pt x="250719" y="198968"/>
                    <a:pt x="198969" y="250718"/>
                    <a:pt x="135117" y="250718"/>
                  </a:cubicBezTo>
                  <a:cubicBezTo>
                    <a:pt x="71274" y="250718"/>
                    <a:pt x="19516" y="198968"/>
                    <a:pt x="19516" y="135117"/>
                  </a:cubicBezTo>
                  <a:cubicBezTo>
                    <a:pt x="19516" y="71265"/>
                    <a:pt x="71266" y="19508"/>
                    <a:pt x="135117" y="19508"/>
                  </a:cubicBezTo>
                  <a:cubicBezTo>
                    <a:pt x="198969" y="19508"/>
                    <a:pt x="250719" y="71265"/>
                    <a:pt x="250719" y="135117"/>
                  </a:cubicBezTo>
                  <a:close/>
                </a:path>
              </a:pathLst>
            </a:custGeom>
            <a:solidFill>
              <a:srgbClr val="FFFFFF"/>
            </a:solidFill>
            <a:ln w="7575" cap="flat">
              <a:noFill/>
              <a:prstDash val="solid"/>
              <a:round/>
            </a:ln>
          </p:spPr>
          <p:txBody>
            <a:bodyPr rtlCol="0" anchor="ctr"/>
            <a:lstStyle/>
            <a:p>
              <a:endParaRPr lang="en-GB"/>
            </a:p>
          </p:txBody>
        </p:sp>
        <p:sp>
          <p:nvSpPr>
            <p:cNvPr id="970" name="Freeform: Shape 969">
              <a:extLst>
                <a:ext uri="{FF2B5EF4-FFF2-40B4-BE49-F238E27FC236}">
                  <a16:creationId xmlns:a16="http://schemas.microsoft.com/office/drawing/2014/main" id="{CD77E324-F0C7-4B78-B321-110782970960}"/>
                </a:ext>
              </a:extLst>
            </p:cNvPr>
            <p:cNvSpPr/>
            <p:nvPr/>
          </p:nvSpPr>
          <p:spPr>
            <a:xfrm>
              <a:off x="856256" y="3667627"/>
              <a:ext cx="22180" cy="34882"/>
            </a:xfrm>
            <a:custGeom>
              <a:avLst/>
              <a:gdLst>
                <a:gd name="connsiteX0" fmla="*/ 11172 w 22180"/>
                <a:gd name="connsiteY0" fmla="*/ 5550 h 34882"/>
                <a:gd name="connsiteX1" fmla="*/ 9051 w 22180"/>
                <a:gd name="connsiteY1" fmla="*/ 6310 h 34882"/>
                <a:gd name="connsiteX2" fmla="*/ 7606 w 22180"/>
                <a:gd name="connsiteY2" fmla="*/ 9024 h 34882"/>
                <a:gd name="connsiteX3" fmla="*/ 6930 w 22180"/>
                <a:gd name="connsiteY3" fmla="*/ 17575 h 34882"/>
                <a:gd name="connsiteX4" fmla="*/ 7538 w 22180"/>
                <a:gd name="connsiteY4" fmla="*/ 25830 h 34882"/>
                <a:gd name="connsiteX5" fmla="*/ 9058 w 22180"/>
                <a:gd name="connsiteY5" fmla="*/ 28833 h 34882"/>
                <a:gd name="connsiteX6" fmla="*/ 11172 w 22180"/>
                <a:gd name="connsiteY6" fmla="*/ 29578 h 34882"/>
                <a:gd name="connsiteX7" fmla="*/ 13292 w 22180"/>
                <a:gd name="connsiteY7" fmla="*/ 28818 h 34882"/>
                <a:gd name="connsiteX8" fmla="*/ 14737 w 22180"/>
                <a:gd name="connsiteY8" fmla="*/ 26104 h 34882"/>
                <a:gd name="connsiteX9" fmla="*/ 15413 w 22180"/>
                <a:gd name="connsiteY9" fmla="*/ 17575 h 34882"/>
                <a:gd name="connsiteX10" fmla="*/ 14805 w 22180"/>
                <a:gd name="connsiteY10" fmla="*/ 9313 h 34882"/>
                <a:gd name="connsiteX11" fmla="*/ 13277 w 22180"/>
                <a:gd name="connsiteY11" fmla="*/ 6310 h 34882"/>
                <a:gd name="connsiteX12" fmla="*/ 11172 w 22180"/>
                <a:gd name="connsiteY12" fmla="*/ 5550 h 34882"/>
                <a:gd name="connsiteX13" fmla="*/ 11172 w 22180"/>
                <a:gd name="connsiteY13" fmla="*/ 123 h 34882"/>
                <a:gd name="connsiteX14" fmla="*/ 18933 w 22180"/>
                <a:gd name="connsiteY14" fmla="*/ 3665 h 34882"/>
                <a:gd name="connsiteX15" fmla="*/ 22262 w 22180"/>
                <a:gd name="connsiteY15" fmla="*/ 17575 h 34882"/>
                <a:gd name="connsiteX16" fmla="*/ 18910 w 22180"/>
                <a:gd name="connsiteY16" fmla="*/ 31509 h 34882"/>
                <a:gd name="connsiteX17" fmla="*/ 11172 w 22180"/>
                <a:gd name="connsiteY17" fmla="*/ 35005 h 34882"/>
                <a:gd name="connsiteX18" fmla="*/ 3137 w 22180"/>
                <a:gd name="connsiteY18" fmla="*/ 31174 h 34882"/>
                <a:gd name="connsiteX19" fmla="*/ 81 w 22180"/>
                <a:gd name="connsiteY19" fmla="*/ 17507 h 34882"/>
                <a:gd name="connsiteX20" fmla="*/ 3441 w 22180"/>
                <a:gd name="connsiteY20" fmla="*/ 3612 h 34882"/>
                <a:gd name="connsiteX21" fmla="*/ 11172 w 22180"/>
                <a:gd name="connsiteY21" fmla="*/ 123 h 3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180" h="34882">
                  <a:moveTo>
                    <a:pt x="11172" y="5550"/>
                  </a:moveTo>
                  <a:cubicBezTo>
                    <a:pt x="10381" y="5550"/>
                    <a:pt x="9674" y="5801"/>
                    <a:pt x="9051" y="6310"/>
                  </a:cubicBezTo>
                  <a:cubicBezTo>
                    <a:pt x="8427" y="6812"/>
                    <a:pt x="7949" y="7716"/>
                    <a:pt x="7606" y="9024"/>
                  </a:cubicBezTo>
                  <a:cubicBezTo>
                    <a:pt x="7158" y="10719"/>
                    <a:pt x="6930" y="13569"/>
                    <a:pt x="6930" y="17575"/>
                  </a:cubicBezTo>
                  <a:cubicBezTo>
                    <a:pt x="6930" y="21581"/>
                    <a:pt x="7128" y="24333"/>
                    <a:pt x="7538" y="25830"/>
                  </a:cubicBezTo>
                  <a:cubicBezTo>
                    <a:pt x="7941" y="27335"/>
                    <a:pt x="8450" y="28331"/>
                    <a:pt x="9058" y="28833"/>
                  </a:cubicBezTo>
                  <a:cubicBezTo>
                    <a:pt x="9674" y="29327"/>
                    <a:pt x="10381" y="29578"/>
                    <a:pt x="11172" y="29578"/>
                  </a:cubicBezTo>
                  <a:cubicBezTo>
                    <a:pt x="11970" y="29578"/>
                    <a:pt x="12669" y="29319"/>
                    <a:pt x="13292" y="28818"/>
                  </a:cubicBezTo>
                  <a:cubicBezTo>
                    <a:pt x="13908" y="28316"/>
                    <a:pt x="14394" y="27411"/>
                    <a:pt x="14737" y="26104"/>
                  </a:cubicBezTo>
                  <a:cubicBezTo>
                    <a:pt x="15185" y="24424"/>
                    <a:pt x="15413" y="21581"/>
                    <a:pt x="15413" y="17575"/>
                  </a:cubicBezTo>
                  <a:cubicBezTo>
                    <a:pt x="15413" y="13569"/>
                    <a:pt x="15208" y="10810"/>
                    <a:pt x="14805" y="9313"/>
                  </a:cubicBezTo>
                  <a:cubicBezTo>
                    <a:pt x="14402" y="7815"/>
                    <a:pt x="13900" y="6812"/>
                    <a:pt x="13277" y="6310"/>
                  </a:cubicBezTo>
                  <a:cubicBezTo>
                    <a:pt x="12669" y="5801"/>
                    <a:pt x="11970" y="5550"/>
                    <a:pt x="11172" y="5550"/>
                  </a:cubicBezTo>
                  <a:close/>
                  <a:moveTo>
                    <a:pt x="11172" y="123"/>
                  </a:moveTo>
                  <a:cubicBezTo>
                    <a:pt x="14478" y="123"/>
                    <a:pt x="17070" y="1301"/>
                    <a:pt x="18933" y="3665"/>
                  </a:cubicBezTo>
                  <a:cubicBezTo>
                    <a:pt x="21152" y="6454"/>
                    <a:pt x="22262" y="11099"/>
                    <a:pt x="22262" y="17575"/>
                  </a:cubicBezTo>
                  <a:cubicBezTo>
                    <a:pt x="22262" y="24036"/>
                    <a:pt x="21152" y="28681"/>
                    <a:pt x="18910" y="31509"/>
                  </a:cubicBezTo>
                  <a:cubicBezTo>
                    <a:pt x="17063" y="33842"/>
                    <a:pt x="14478" y="35005"/>
                    <a:pt x="11172" y="35005"/>
                  </a:cubicBezTo>
                  <a:cubicBezTo>
                    <a:pt x="7850" y="35005"/>
                    <a:pt x="5166" y="33728"/>
                    <a:pt x="3137" y="31174"/>
                  </a:cubicBezTo>
                  <a:cubicBezTo>
                    <a:pt x="1100" y="28620"/>
                    <a:pt x="81" y="24059"/>
                    <a:pt x="81" y="17507"/>
                  </a:cubicBezTo>
                  <a:cubicBezTo>
                    <a:pt x="81" y="11076"/>
                    <a:pt x="1199" y="6447"/>
                    <a:pt x="3441" y="3612"/>
                  </a:cubicBezTo>
                  <a:cubicBezTo>
                    <a:pt x="5288" y="1286"/>
                    <a:pt x="7865" y="123"/>
                    <a:pt x="11172" y="123"/>
                  </a:cubicBezTo>
                  <a:close/>
                </a:path>
              </a:pathLst>
            </a:custGeom>
            <a:solidFill>
              <a:srgbClr val="231F20"/>
            </a:solidFill>
            <a:ln w="7575" cap="flat">
              <a:noFill/>
              <a:prstDash val="solid"/>
              <a:round/>
            </a:ln>
          </p:spPr>
          <p:txBody>
            <a:bodyPr rtlCol="0" anchor="ctr"/>
            <a:lstStyle/>
            <a:p>
              <a:endParaRPr lang="en-GB"/>
            </a:p>
          </p:txBody>
        </p:sp>
        <p:sp>
          <p:nvSpPr>
            <p:cNvPr id="971" name="Freeform: Shape 970">
              <a:extLst>
                <a:ext uri="{FF2B5EF4-FFF2-40B4-BE49-F238E27FC236}">
                  <a16:creationId xmlns:a16="http://schemas.microsoft.com/office/drawing/2014/main" id="{E636211F-CA1D-40A9-8E6D-3A3F72BDC147}"/>
                </a:ext>
              </a:extLst>
            </p:cNvPr>
            <p:cNvSpPr/>
            <p:nvPr/>
          </p:nvSpPr>
          <p:spPr>
            <a:xfrm>
              <a:off x="831979" y="3629210"/>
              <a:ext cx="146271" cy="48124"/>
            </a:xfrm>
            <a:custGeom>
              <a:avLst/>
              <a:gdLst>
                <a:gd name="connsiteX0" fmla="*/ 142263 w 146271"/>
                <a:gd name="connsiteY0" fmla="*/ 10721 h 48124"/>
                <a:gd name="connsiteX1" fmla="*/ 122310 w 146271"/>
                <a:gd name="connsiteY1" fmla="*/ 109 h 48124"/>
                <a:gd name="connsiteX2" fmla="*/ 102729 w 146271"/>
                <a:gd name="connsiteY2" fmla="*/ 10234 h 48124"/>
                <a:gd name="connsiteX3" fmla="*/ 1380 w 146271"/>
                <a:gd name="connsiteY3" fmla="*/ 22761 h 48124"/>
                <a:gd name="connsiteX4" fmla="*/ 1380 w 146271"/>
                <a:gd name="connsiteY4" fmla="*/ 25589 h 48124"/>
                <a:gd name="connsiteX5" fmla="*/ 102690 w 146271"/>
                <a:gd name="connsiteY5" fmla="*/ 38108 h 48124"/>
                <a:gd name="connsiteX6" fmla="*/ 108855 w 146271"/>
                <a:gd name="connsiteY6" fmla="*/ 44121 h 48124"/>
                <a:gd name="connsiteX7" fmla="*/ 122310 w 146271"/>
                <a:gd name="connsiteY7" fmla="*/ 48233 h 48124"/>
                <a:gd name="connsiteX8" fmla="*/ 135764 w 146271"/>
                <a:gd name="connsiteY8" fmla="*/ 44121 h 48124"/>
                <a:gd name="connsiteX9" fmla="*/ 146368 w 146271"/>
                <a:gd name="connsiteY9" fmla="*/ 24175 h 48124"/>
                <a:gd name="connsiteX10" fmla="*/ 142263 w 146271"/>
                <a:gd name="connsiteY10" fmla="*/ 10721 h 48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271" h="48124">
                  <a:moveTo>
                    <a:pt x="142263" y="10721"/>
                  </a:moveTo>
                  <a:cubicBezTo>
                    <a:pt x="137938" y="4320"/>
                    <a:pt x="130618" y="109"/>
                    <a:pt x="122310" y="109"/>
                  </a:cubicBezTo>
                  <a:cubicBezTo>
                    <a:pt x="114222" y="109"/>
                    <a:pt x="107092" y="4115"/>
                    <a:pt x="102729" y="10234"/>
                  </a:cubicBezTo>
                  <a:lnTo>
                    <a:pt x="1380" y="22761"/>
                  </a:lnTo>
                  <a:cubicBezTo>
                    <a:pt x="-331" y="22921"/>
                    <a:pt x="-331" y="25422"/>
                    <a:pt x="1380" y="25589"/>
                  </a:cubicBezTo>
                  <a:lnTo>
                    <a:pt x="102690" y="38108"/>
                  </a:lnTo>
                  <a:cubicBezTo>
                    <a:pt x="104370" y="40465"/>
                    <a:pt x="106461" y="42510"/>
                    <a:pt x="108855" y="44121"/>
                  </a:cubicBezTo>
                  <a:cubicBezTo>
                    <a:pt x="112694" y="46721"/>
                    <a:pt x="117323" y="48233"/>
                    <a:pt x="122310" y="48233"/>
                  </a:cubicBezTo>
                  <a:cubicBezTo>
                    <a:pt x="127296" y="48233"/>
                    <a:pt x="131925" y="46721"/>
                    <a:pt x="135764" y="44121"/>
                  </a:cubicBezTo>
                  <a:cubicBezTo>
                    <a:pt x="142164" y="39804"/>
                    <a:pt x="146368" y="32476"/>
                    <a:pt x="146368" y="24175"/>
                  </a:cubicBezTo>
                  <a:cubicBezTo>
                    <a:pt x="146368" y="19189"/>
                    <a:pt x="144855" y="14559"/>
                    <a:pt x="142263" y="10721"/>
                  </a:cubicBezTo>
                  <a:close/>
                </a:path>
              </a:pathLst>
            </a:custGeom>
            <a:solidFill>
              <a:srgbClr val="231F20"/>
            </a:solidFill>
            <a:ln w="7575" cap="flat">
              <a:noFill/>
              <a:prstDash val="solid"/>
              <a:round/>
            </a:ln>
          </p:spPr>
          <p:txBody>
            <a:bodyPr rtlCol="0" anchor="ctr"/>
            <a:lstStyle/>
            <a:p>
              <a:endParaRPr lang="en-GB"/>
            </a:p>
          </p:txBody>
        </p:sp>
        <p:sp>
          <p:nvSpPr>
            <p:cNvPr id="972" name="Freeform: Shape 971">
              <a:extLst>
                <a:ext uri="{FF2B5EF4-FFF2-40B4-BE49-F238E27FC236}">
                  <a16:creationId xmlns:a16="http://schemas.microsoft.com/office/drawing/2014/main" id="{80658D6A-3234-4F48-9DA0-EC98E30A5461}"/>
                </a:ext>
              </a:extLst>
            </p:cNvPr>
            <p:cNvSpPr/>
            <p:nvPr/>
          </p:nvSpPr>
          <p:spPr>
            <a:xfrm>
              <a:off x="942402" y="3641471"/>
              <a:ext cx="23602" cy="23602"/>
            </a:xfrm>
            <a:custGeom>
              <a:avLst/>
              <a:gdLst>
                <a:gd name="connsiteX0" fmla="*/ 23720 w 23602"/>
                <a:gd name="connsiteY0" fmla="*/ 11914 h 23602"/>
                <a:gd name="connsiteX1" fmla="*/ 11922 w 23602"/>
                <a:gd name="connsiteY1" fmla="*/ 23712 h 23602"/>
                <a:gd name="connsiteX2" fmla="*/ 117 w 23602"/>
                <a:gd name="connsiteY2" fmla="*/ 11914 h 23602"/>
                <a:gd name="connsiteX3" fmla="*/ 11922 w 23602"/>
                <a:gd name="connsiteY3" fmla="*/ 109 h 23602"/>
                <a:gd name="connsiteX4" fmla="*/ 23720 w 23602"/>
                <a:gd name="connsiteY4" fmla="*/ 11914 h 23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02" h="23602">
                  <a:moveTo>
                    <a:pt x="23720" y="11914"/>
                  </a:moveTo>
                  <a:cubicBezTo>
                    <a:pt x="23720" y="18429"/>
                    <a:pt x="18437" y="23712"/>
                    <a:pt x="11922" y="23712"/>
                  </a:cubicBezTo>
                  <a:cubicBezTo>
                    <a:pt x="5400" y="23712"/>
                    <a:pt x="117" y="18429"/>
                    <a:pt x="117" y="11914"/>
                  </a:cubicBezTo>
                  <a:cubicBezTo>
                    <a:pt x="117" y="5400"/>
                    <a:pt x="5400" y="109"/>
                    <a:pt x="11922" y="109"/>
                  </a:cubicBezTo>
                  <a:cubicBezTo>
                    <a:pt x="18437" y="109"/>
                    <a:pt x="23720" y="5400"/>
                    <a:pt x="23720" y="11914"/>
                  </a:cubicBezTo>
                  <a:close/>
                </a:path>
              </a:pathLst>
            </a:custGeom>
            <a:solidFill>
              <a:schemeClr val="bg1">
                <a:lumMod val="75000"/>
              </a:schemeClr>
            </a:solidFill>
            <a:ln w="7575" cap="flat">
              <a:noFill/>
              <a:prstDash val="solid"/>
              <a:round/>
            </a:ln>
          </p:spPr>
          <p:txBody>
            <a:bodyPr rtlCol="0" anchor="ctr"/>
            <a:lstStyle/>
            <a:p>
              <a:endParaRPr lang="en-GB"/>
            </a:p>
          </p:txBody>
        </p:sp>
        <p:sp>
          <p:nvSpPr>
            <p:cNvPr id="973" name="Freeform: Shape 972">
              <a:extLst>
                <a:ext uri="{FF2B5EF4-FFF2-40B4-BE49-F238E27FC236}">
                  <a16:creationId xmlns:a16="http://schemas.microsoft.com/office/drawing/2014/main" id="{752B16A8-317D-4C47-B91E-2F8B31902259}"/>
                </a:ext>
              </a:extLst>
            </p:cNvPr>
            <p:cNvSpPr/>
            <p:nvPr/>
          </p:nvSpPr>
          <p:spPr>
            <a:xfrm>
              <a:off x="1165100" y="4233744"/>
              <a:ext cx="92349" cy="135789"/>
            </a:xfrm>
            <a:custGeom>
              <a:avLst/>
              <a:gdLst>
                <a:gd name="connsiteX0" fmla="*/ 21599 w 92349"/>
                <a:gd name="connsiteY0" fmla="*/ 70952 h 135789"/>
                <a:gd name="connsiteX1" fmla="*/ 26539 w 92349"/>
                <a:gd name="connsiteY1" fmla="*/ 70618 h 135789"/>
                <a:gd name="connsiteX2" fmla="*/ 26866 w 92349"/>
                <a:gd name="connsiteY2" fmla="*/ 75566 h 135789"/>
                <a:gd name="connsiteX3" fmla="*/ 23126 w 92349"/>
                <a:gd name="connsiteY3" fmla="*/ 102011 h 135789"/>
                <a:gd name="connsiteX4" fmla="*/ 39355 w 92349"/>
                <a:gd name="connsiteY4" fmla="*/ 114653 h 135789"/>
                <a:gd name="connsiteX5" fmla="*/ 41674 w 92349"/>
                <a:gd name="connsiteY5" fmla="*/ 119023 h 135789"/>
                <a:gd name="connsiteX6" fmla="*/ 38329 w 92349"/>
                <a:gd name="connsiteY6" fmla="*/ 121494 h 135789"/>
                <a:gd name="connsiteX7" fmla="*/ 37295 w 92349"/>
                <a:gd name="connsiteY7" fmla="*/ 121334 h 135789"/>
                <a:gd name="connsiteX8" fmla="*/ 16954 w 92349"/>
                <a:gd name="connsiteY8" fmla="*/ 105318 h 135789"/>
                <a:gd name="connsiteX9" fmla="*/ 21599 w 92349"/>
                <a:gd name="connsiteY9" fmla="*/ 70952 h 135789"/>
                <a:gd name="connsiteX10" fmla="*/ 23438 w 92349"/>
                <a:gd name="connsiteY10" fmla="*/ 130038 h 135789"/>
                <a:gd name="connsiteX11" fmla="*/ 86469 w 92349"/>
                <a:gd name="connsiteY11" fmla="*/ 112950 h 135789"/>
                <a:gd name="connsiteX12" fmla="*/ 86469 w 92349"/>
                <a:gd name="connsiteY12" fmla="*/ 67007 h 135789"/>
                <a:gd name="connsiteX13" fmla="*/ 49192 w 92349"/>
                <a:gd name="connsiteY13" fmla="*/ 1993 h 135789"/>
                <a:gd name="connsiteX14" fmla="*/ 43627 w 92349"/>
                <a:gd name="connsiteY14" fmla="*/ 1993 h 135789"/>
                <a:gd name="connsiteX15" fmla="*/ 6350 w 92349"/>
                <a:gd name="connsiteY15" fmla="*/ 67007 h 135789"/>
                <a:gd name="connsiteX16" fmla="*/ 23438 w 92349"/>
                <a:gd name="connsiteY16" fmla="*/ 130038 h 13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49" h="135789">
                  <a:moveTo>
                    <a:pt x="21599" y="70952"/>
                  </a:moveTo>
                  <a:cubicBezTo>
                    <a:pt x="22883" y="69485"/>
                    <a:pt x="25095" y="69364"/>
                    <a:pt x="26539" y="70618"/>
                  </a:cubicBezTo>
                  <a:cubicBezTo>
                    <a:pt x="27991" y="71895"/>
                    <a:pt x="28143" y="74107"/>
                    <a:pt x="26866" y="75566"/>
                  </a:cubicBezTo>
                  <a:cubicBezTo>
                    <a:pt x="20132" y="83282"/>
                    <a:pt x="18657" y="93658"/>
                    <a:pt x="23126" y="102011"/>
                  </a:cubicBezTo>
                  <a:cubicBezTo>
                    <a:pt x="27657" y="110495"/>
                    <a:pt x="36702" y="113839"/>
                    <a:pt x="39355" y="114653"/>
                  </a:cubicBezTo>
                  <a:cubicBezTo>
                    <a:pt x="41210" y="115223"/>
                    <a:pt x="42244" y="117176"/>
                    <a:pt x="41674" y="119023"/>
                  </a:cubicBezTo>
                  <a:cubicBezTo>
                    <a:pt x="41210" y="120528"/>
                    <a:pt x="39827" y="121494"/>
                    <a:pt x="38329" y="121494"/>
                  </a:cubicBezTo>
                  <a:cubicBezTo>
                    <a:pt x="37995" y="121494"/>
                    <a:pt x="37637" y="121448"/>
                    <a:pt x="37295" y="121334"/>
                  </a:cubicBezTo>
                  <a:cubicBezTo>
                    <a:pt x="33061" y="120034"/>
                    <a:pt x="22587" y="115861"/>
                    <a:pt x="16954" y="105318"/>
                  </a:cubicBezTo>
                  <a:cubicBezTo>
                    <a:pt x="11094" y="94372"/>
                    <a:pt x="12918" y="80887"/>
                    <a:pt x="21599" y="70952"/>
                  </a:cubicBezTo>
                  <a:close/>
                  <a:moveTo>
                    <a:pt x="23438" y="130038"/>
                  </a:moveTo>
                  <a:cubicBezTo>
                    <a:pt x="45566" y="142732"/>
                    <a:pt x="73782" y="135077"/>
                    <a:pt x="86469" y="112950"/>
                  </a:cubicBezTo>
                  <a:cubicBezTo>
                    <a:pt x="94906" y="98234"/>
                    <a:pt x="94306" y="80758"/>
                    <a:pt x="86469" y="67007"/>
                  </a:cubicBezTo>
                  <a:lnTo>
                    <a:pt x="49192" y="1993"/>
                  </a:lnTo>
                  <a:cubicBezTo>
                    <a:pt x="47960" y="-158"/>
                    <a:pt x="44866" y="-158"/>
                    <a:pt x="43627" y="1993"/>
                  </a:cubicBezTo>
                  <a:lnTo>
                    <a:pt x="6350" y="67007"/>
                  </a:lnTo>
                  <a:cubicBezTo>
                    <a:pt x="-6336" y="89135"/>
                    <a:pt x="1318" y="117351"/>
                    <a:pt x="23438" y="130038"/>
                  </a:cubicBezTo>
                  <a:close/>
                </a:path>
              </a:pathLst>
            </a:custGeom>
            <a:solidFill>
              <a:srgbClr val="231F20"/>
            </a:solidFill>
            <a:ln w="7575" cap="flat">
              <a:noFill/>
              <a:prstDash val="solid"/>
              <a:round/>
            </a:ln>
          </p:spPr>
          <p:txBody>
            <a:bodyPr rtlCol="0" anchor="ctr"/>
            <a:lstStyle/>
            <a:p>
              <a:endParaRPr lang="en-GB"/>
            </a:p>
          </p:txBody>
        </p:sp>
        <p:sp>
          <p:nvSpPr>
            <p:cNvPr id="974" name="Freeform: Shape 973">
              <a:extLst>
                <a:ext uri="{FF2B5EF4-FFF2-40B4-BE49-F238E27FC236}">
                  <a16:creationId xmlns:a16="http://schemas.microsoft.com/office/drawing/2014/main" id="{7C8E9424-F8C4-4AC9-9C98-243B526B6013}"/>
                </a:ext>
              </a:extLst>
            </p:cNvPr>
            <p:cNvSpPr/>
            <p:nvPr/>
          </p:nvSpPr>
          <p:spPr>
            <a:xfrm>
              <a:off x="1211171" y="3469733"/>
              <a:ext cx="413559" cy="691959"/>
            </a:xfrm>
            <a:custGeom>
              <a:avLst/>
              <a:gdLst>
                <a:gd name="connsiteX0" fmla="*/ 64914 w 413559"/>
                <a:gd name="connsiteY0" fmla="*/ 620296 h 691959"/>
                <a:gd name="connsiteX1" fmla="*/ 78734 w 413559"/>
                <a:gd name="connsiteY1" fmla="*/ 620296 h 691959"/>
                <a:gd name="connsiteX2" fmla="*/ 78734 w 413559"/>
                <a:gd name="connsiteY2" fmla="*/ 588340 h 691959"/>
                <a:gd name="connsiteX3" fmla="*/ 64914 w 413559"/>
                <a:gd name="connsiteY3" fmla="*/ 588340 h 691959"/>
                <a:gd name="connsiteX4" fmla="*/ 64914 w 413559"/>
                <a:gd name="connsiteY4" fmla="*/ 565520 h 691959"/>
                <a:gd name="connsiteX5" fmla="*/ 78734 w 413559"/>
                <a:gd name="connsiteY5" fmla="*/ 565520 h 691959"/>
                <a:gd name="connsiteX6" fmla="*/ 78734 w 413559"/>
                <a:gd name="connsiteY6" fmla="*/ 533564 h 691959"/>
                <a:gd name="connsiteX7" fmla="*/ 64914 w 413559"/>
                <a:gd name="connsiteY7" fmla="*/ 533564 h 691959"/>
                <a:gd name="connsiteX8" fmla="*/ 64914 w 413559"/>
                <a:gd name="connsiteY8" fmla="*/ 510745 h 691959"/>
                <a:gd name="connsiteX9" fmla="*/ 78734 w 413559"/>
                <a:gd name="connsiteY9" fmla="*/ 510745 h 691959"/>
                <a:gd name="connsiteX10" fmla="*/ 78734 w 413559"/>
                <a:gd name="connsiteY10" fmla="*/ 478796 h 691959"/>
                <a:gd name="connsiteX11" fmla="*/ 64914 w 413559"/>
                <a:gd name="connsiteY11" fmla="*/ 478796 h 691959"/>
                <a:gd name="connsiteX12" fmla="*/ 64914 w 413559"/>
                <a:gd name="connsiteY12" fmla="*/ 463168 h 691959"/>
                <a:gd name="connsiteX13" fmla="*/ 268251 w 413559"/>
                <a:gd name="connsiteY13" fmla="*/ 463168 h 691959"/>
                <a:gd name="connsiteX14" fmla="*/ 268251 w 413559"/>
                <a:gd name="connsiteY14" fmla="*/ 495208 h 691959"/>
                <a:gd name="connsiteX15" fmla="*/ 283476 w 413559"/>
                <a:gd name="connsiteY15" fmla="*/ 510395 h 691959"/>
                <a:gd name="connsiteX16" fmla="*/ 331099 w 413559"/>
                <a:gd name="connsiteY16" fmla="*/ 510395 h 691959"/>
                <a:gd name="connsiteX17" fmla="*/ 346286 w 413559"/>
                <a:gd name="connsiteY17" fmla="*/ 495208 h 691959"/>
                <a:gd name="connsiteX18" fmla="*/ 346286 w 413559"/>
                <a:gd name="connsiteY18" fmla="*/ 463168 h 691959"/>
                <a:gd name="connsiteX19" fmla="*/ 391932 w 413559"/>
                <a:gd name="connsiteY19" fmla="*/ 463168 h 691959"/>
                <a:gd name="connsiteX20" fmla="*/ 391932 w 413559"/>
                <a:gd name="connsiteY20" fmla="*/ 635917 h 691959"/>
                <a:gd name="connsiteX21" fmla="*/ 64914 w 413559"/>
                <a:gd name="connsiteY21" fmla="*/ 635917 h 691959"/>
                <a:gd name="connsiteX22" fmla="*/ 64914 w 413559"/>
                <a:gd name="connsiteY22" fmla="*/ 620296 h 691959"/>
                <a:gd name="connsiteX23" fmla="*/ 81326 w 413559"/>
                <a:gd name="connsiteY23" fmla="*/ 395144 h 691959"/>
                <a:gd name="connsiteX24" fmla="*/ 106866 w 413559"/>
                <a:gd name="connsiteY24" fmla="*/ 395144 h 691959"/>
                <a:gd name="connsiteX25" fmla="*/ 106866 w 413559"/>
                <a:gd name="connsiteY25" fmla="*/ 441223 h 691959"/>
                <a:gd name="connsiteX26" fmla="*/ 81326 w 413559"/>
                <a:gd name="connsiteY26" fmla="*/ 441223 h 691959"/>
                <a:gd name="connsiteX27" fmla="*/ 81326 w 413559"/>
                <a:gd name="connsiteY27" fmla="*/ 395144 h 691959"/>
                <a:gd name="connsiteX28" fmla="*/ 143687 w 413559"/>
                <a:gd name="connsiteY28" fmla="*/ 115961 h 691959"/>
                <a:gd name="connsiteX29" fmla="*/ 143687 w 413559"/>
                <a:gd name="connsiteY29" fmla="*/ 99025 h 691959"/>
                <a:gd name="connsiteX30" fmla="*/ 266366 w 413559"/>
                <a:gd name="connsiteY30" fmla="*/ 99025 h 691959"/>
                <a:gd name="connsiteX31" fmla="*/ 266366 w 413559"/>
                <a:gd name="connsiteY31" fmla="*/ 115961 h 691959"/>
                <a:gd name="connsiteX32" fmla="*/ 205046 w 413559"/>
                <a:gd name="connsiteY32" fmla="*/ 177281 h 691959"/>
                <a:gd name="connsiteX33" fmla="*/ 143687 w 413559"/>
                <a:gd name="connsiteY33" fmla="*/ 115961 h 691959"/>
                <a:gd name="connsiteX34" fmla="*/ 175948 w 413559"/>
                <a:gd name="connsiteY34" fmla="*/ 64705 h 691959"/>
                <a:gd name="connsiteX35" fmla="*/ 178144 w 413559"/>
                <a:gd name="connsiteY35" fmla="*/ 66894 h 691959"/>
                <a:gd name="connsiteX36" fmla="*/ 231909 w 413559"/>
                <a:gd name="connsiteY36" fmla="*/ 66894 h 691959"/>
                <a:gd name="connsiteX37" fmla="*/ 234105 w 413559"/>
                <a:gd name="connsiteY37" fmla="*/ 64705 h 691959"/>
                <a:gd name="connsiteX38" fmla="*/ 234105 w 413559"/>
                <a:gd name="connsiteY38" fmla="*/ 29465 h 691959"/>
                <a:gd name="connsiteX39" fmla="*/ 266366 w 413559"/>
                <a:gd name="connsiteY39" fmla="*/ 83442 h 691959"/>
                <a:gd name="connsiteX40" fmla="*/ 266366 w 413559"/>
                <a:gd name="connsiteY40" fmla="*/ 85859 h 691959"/>
                <a:gd name="connsiteX41" fmla="*/ 143687 w 413559"/>
                <a:gd name="connsiteY41" fmla="*/ 85859 h 691959"/>
                <a:gd name="connsiteX42" fmla="*/ 143687 w 413559"/>
                <a:gd name="connsiteY42" fmla="*/ 83442 h 691959"/>
                <a:gd name="connsiteX43" fmla="*/ 175948 w 413559"/>
                <a:gd name="connsiteY43" fmla="*/ 29465 h 691959"/>
                <a:gd name="connsiteX44" fmla="*/ 175948 w 413559"/>
                <a:gd name="connsiteY44" fmla="*/ 64705 h 691959"/>
                <a:gd name="connsiteX45" fmla="*/ 180729 w 413559"/>
                <a:gd name="connsiteY45" fmla="*/ 27093 h 691959"/>
                <a:gd name="connsiteX46" fmla="*/ 205046 w 413559"/>
                <a:gd name="connsiteY46" fmla="*/ 22084 h 691959"/>
                <a:gd name="connsiteX47" fmla="*/ 229317 w 413559"/>
                <a:gd name="connsiteY47" fmla="*/ 27093 h 691959"/>
                <a:gd name="connsiteX48" fmla="*/ 229719 w 413559"/>
                <a:gd name="connsiteY48" fmla="*/ 27268 h 691959"/>
                <a:gd name="connsiteX49" fmla="*/ 229719 w 413559"/>
                <a:gd name="connsiteY49" fmla="*/ 62508 h 691959"/>
                <a:gd name="connsiteX50" fmla="*/ 180341 w 413559"/>
                <a:gd name="connsiteY50" fmla="*/ 62508 h 691959"/>
                <a:gd name="connsiteX51" fmla="*/ 180341 w 413559"/>
                <a:gd name="connsiteY51" fmla="*/ 27268 h 691959"/>
                <a:gd name="connsiteX52" fmla="*/ 180729 w 413559"/>
                <a:gd name="connsiteY52" fmla="*/ 27093 h 691959"/>
                <a:gd name="connsiteX53" fmla="*/ 76940 w 413559"/>
                <a:gd name="connsiteY53" fmla="*/ 295862 h 691959"/>
                <a:gd name="connsiteX54" fmla="*/ 76940 w 413559"/>
                <a:gd name="connsiteY54" fmla="*/ 220943 h 691959"/>
                <a:gd name="connsiteX55" fmla="*/ 99980 w 413559"/>
                <a:gd name="connsiteY55" fmla="*/ 197865 h 691959"/>
                <a:gd name="connsiteX56" fmla="*/ 172572 w 413559"/>
                <a:gd name="connsiteY56" fmla="*/ 197865 h 691959"/>
                <a:gd name="connsiteX57" fmla="*/ 172572 w 413559"/>
                <a:gd name="connsiteY57" fmla="*/ 182982 h 691959"/>
                <a:gd name="connsiteX58" fmla="*/ 205046 w 413559"/>
                <a:gd name="connsiteY58" fmla="*/ 190447 h 691959"/>
                <a:gd name="connsiteX59" fmla="*/ 237488 w 413559"/>
                <a:gd name="connsiteY59" fmla="*/ 182982 h 691959"/>
                <a:gd name="connsiteX60" fmla="*/ 237488 w 413559"/>
                <a:gd name="connsiteY60" fmla="*/ 197865 h 691959"/>
                <a:gd name="connsiteX61" fmla="*/ 310081 w 413559"/>
                <a:gd name="connsiteY61" fmla="*/ 197865 h 691959"/>
                <a:gd name="connsiteX62" fmla="*/ 333121 w 413559"/>
                <a:gd name="connsiteY62" fmla="*/ 220943 h 691959"/>
                <a:gd name="connsiteX63" fmla="*/ 333121 w 413559"/>
                <a:gd name="connsiteY63" fmla="*/ 495208 h 691959"/>
                <a:gd name="connsiteX64" fmla="*/ 331099 w 413559"/>
                <a:gd name="connsiteY64" fmla="*/ 497230 h 691959"/>
                <a:gd name="connsiteX65" fmla="*/ 283476 w 413559"/>
                <a:gd name="connsiteY65" fmla="*/ 497230 h 691959"/>
                <a:gd name="connsiteX66" fmla="*/ 281416 w 413559"/>
                <a:gd name="connsiteY66" fmla="*/ 495208 h 691959"/>
                <a:gd name="connsiteX67" fmla="*/ 281416 w 413559"/>
                <a:gd name="connsiteY67" fmla="*/ 449128 h 691959"/>
                <a:gd name="connsiteX68" fmla="*/ 261356 w 413559"/>
                <a:gd name="connsiteY68" fmla="*/ 449128 h 691959"/>
                <a:gd name="connsiteX69" fmla="*/ 256271 w 413559"/>
                <a:gd name="connsiteY69" fmla="*/ 445176 h 691959"/>
                <a:gd name="connsiteX70" fmla="*/ 260703 w 413559"/>
                <a:gd name="connsiteY70" fmla="*/ 440220 h 691959"/>
                <a:gd name="connsiteX71" fmla="*/ 294407 w 413559"/>
                <a:gd name="connsiteY71" fmla="*/ 440220 h 691959"/>
                <a:gd name="connsiteX72" fmla="*/ 294407 w 413559"/>
                <a:gd name="connsiteY72" fmla="*/ 252983 h 691959"/>
                <a:gd name="connsiteX73" fmla="*/ 281241 w 413559"/>
                <a:gd name="connsiteY73" fmla="*/ 252983 h 691959"/>
                <a:gd name="connsiteX74" fmla="*/ 281241 w 413559"/>
                <a:gd name="connsiteY74" fmla="*/ 427046 h 691959"/>
                <a:gd name="connsiteX75" fmla="*/ 260703 w 413559"/>
                <a:gd name="connsiteY75" fmla="*/ 427046 h 691959"/>
                <a:gd name="connsiteX76" fmla="*/ 243501 w 413559"/>
                <a:gd name="connsiteY76" fmla="*/ 441094 h 691959"/>
                <a:gd name="connsiteX77" fmla="*/ 238758 w 413559"/>
                <a:gd name="connsiteY77" fmla="*/ 441094 h 691959"/>
                <a:gd name="connsiteX78" fmla="*/ 238758 w 413559"/>
                <a:gd name="connsiteY78" fmla="*/ 441223 h 691959"/>
                <a:gd name="connsiteX79" fmla="*/ 128812 w 413559"/>
                <a:gd name="connsiteY79" fmla="*/ 441223 h 691959"/>
                <a:gd name="connsiteX80" fmla="*/ 128812 w 413559"/>
                <a:gd name="connsiteY80" fmla="*/ 252983 h 691959"/>
                <a:gd name="connsiteX81" fmla="*/ 115646 w 413559"/>
                <a:gd name="connsiteY81" fmla="*/ 252983 h 691959"/>
                <a:gd name="connsiteX82" fmla="*/ 115646 w 413559"/>
                <a:gd name="connsiteY82" fmla="*/ 373198 h 691959"/>
                <a:gd name="connsiteX83" fmla="*/ 104890 w 413559"/>
                <a:gd name="connsiteY83" fmla="*/ 373198 h 691959"/>
                <a:gd name="connsiteX84" fmla="*/ 104981 w 413559"/>
                <a:gd name="connsiteY84" fmla="*/ 372013 h 691959"/>
                <a:gd name="connsiteX85" fmla="*/ 104981 w 413559"/>
                <a:gd name="connsiteY85" fmla="*/ 310221 h 691959"/>
                <a:gd name="connsiteX86" fmla="*/ 90630 w 413559"/>
                <a:gd name="connsiteY86" fmla="*/ 295862 h 691959"/>
                <a:gd name="connsiteX87" fmla="*/ 76940 w 413559"/>
                <a:gd name="connsiteY87" fmla="*/ 295862 h 691959"/>
                <a:gd name="connsiteX88" fmla="*/ 45333 w 413559"/>
                <a:gd name="connsiteY88" fmla="*/ 310221 h 691959"/>
                <a:gd name="connsiteX89" fmla="*/ 46519 w 413559"/>
                <a:gd name="connsiteY89" fmla="*/ 309035 h 691959"/>
                <a:gd name="connsiteX90" fmla="*/ 90630 w 413559"/>
                <a:gd name="connsiteY90" fmla="*/ 309035 h 691959"/>
                <a:gd name="connsiteX91" fmla="*/ 91816 w 413559"/>
                <a:gd name="connsiteY91" fmla="*/ 310221 h 691959"/>
                <a:gd name="connsiteX92" fmla="*/ 91816 w 413559"/>
                <a:gd name="connsiteY92" fmla="*/ 372013 h 691959"/>
                <a:gd name="connsiteX93" fmla="*/ 90630 w 413559"/>
                <a:gd name="connsiteY93" fmla="*/ 373198 h 691959"/>
                <a:gd name="connsiteX94" fmla="*/ 46519 w 413559"/>
                <a:gd name="connsiteY94" fmla="*/ 373198 h 691959"/>
                <a:gd name="connsiteX95" fmla="*/ 45333 w 413559"/>
                <a:gd name="connsiteY95" fmla="*/ 372013 h 691959"/>
                <a:gd name="connsiteX96" fmla="*/ 45333 w 413559"/>
                <a:gd name="connsiteY96" fmla="*/ 310221 h 691959"/>
                <a:gd name="connsiteX97" fmla="*/ 13476 w 413559"/>
                <a:gd name="connsiteY97" fmla="*/ 428894 h 691959"/>
                <a:gd name="connsiteX98" fmla="*/ 30412 w 413559"/>
                <a:gd name="connsiteY98" fmla="*/ 428894 h 691959"/>
                <a:gd name="connsiteX99" fmla="*/ 30412 w 413559"/>
                <a:gd name="connsiteY99" fmla="*/ 670199 h 691959"/>
                <a:gd name="connsiteX100" fmla="*/ 13476 w 413559"/>
                <a:gd name="connsiteY100" fmla="*/ 670199 h 691959"/>
                <a:gd name="connsiteX101" fmla="*/ 13476 w 413559"/>
                <a:gd name="connsiteY101" fmla="*/ 428894 h 691959"/>
                <a:gd name="connsiteX102" fmla="*/ 51741 w 413559"/>
                <a:gd name="connsiteY102" fmla="*/ 670199 h 691959"/>
                <a:gd name="connsiteX103" fmla="*/ 34805 w 413559"/>
                <a:gd name="connsiteY103" fmla="*/ 670199 h 691959"/>
                <a:gd name="connsiteX104" fmla="*/ 34805 w 413559"/>
                <a:gd name="connsiteY104" fmla="*/ 428894 h 691959"/>
                <a:gd name="connsiteX105" fmla="*/ 51741 w 413559"/>
                <a:gd name="connsiteY105" fmla="*/ 428894 h 691959"/>
                <a:gd name="connsiteX106" fmla="*/ 51741 w 413559"/>
                <a:gd name="connsiteY106" fmla="*/ 670199 h 691959"/>
                <a:gd name="connsiteX107" fmla="*/ 311 w 413559"/>
                <a:gd name="connsiteY107" fmla="*/ 657862 h 691959"/>
                <a:gd name="connsiteX108" fmla="*/ 311 w 413559"/>
                <a:gd name="connsiteY108" fmla="*/ 692136 h 691959"/>
                <a:gd name="connsiteX109" fmla="*/ 73686 w 413559"/>
                <a:gd name="connsiteY109" fmla="*/ 692136 h 691959"/>
                <a:gd name="connsiteX110" fmla="*/ 73686 w 413559"/>
                <a:gd name="connsiteY110" fmla="*/ 657862 h 691959"/>
                <a:gd name="connsiteX111" fmla="*/ 413870 w 413559"/>
                <a:gd name="connsiteY111" fmla="*/ 657862 h 691959"/>
                <a:gd name="connsiteX112" fmla="*/ 413870 w 413559"/>
                <a:gd name="connsiteY112" fmla="*/ 441223 h 691959"/>
                <a:gd name="connsiteX113" fmla="*/ 355058 w 413559"/>
                <a:gd name="connsiteY113" fmla="*/ 441223 h 691959"/>
                <a:gd name="connsiteX114" fmla="*/ 355058 w 413559"/>
                <a:gd name="connsiteY114" fmla="*/ 220943 h 691959"/>
                <a:gd name="connsiteX115" fmla="*/ 310081 w 413559"/>
                <a:gd name="connsiteY115" fmla="*/ 175920 h 691959"/>
                <a:gd name="connsiteX116" fmla="*/ 262763 w 413559"/>
                <a:gd name="connsiteY116" fmla="*/ 175920 h 691959"/>
                <a:gd name="connsiteX117" fmla="*/ 288311 w 413559"/>
                <a:gd name="connsiteY117" fmla="*/ 115961 h 691959"/>
                <a:gd name="connsiteX118" fmla="*/ 288311 w 413559"/>
                <a:gd name="connsiteY118" fmla="*/ 83442 h 691959"/>
                <a:gd name="connsiteX119" fmla="*/ 205030 w 413559"/>
                <a:gd name="connsiteY119" fmla="*/ 177 h 691959"/>
                <a:gd name="connsiteX120" fmla="*/ 121750 w 413559"/>
                <a:gd name="connsiteY120" fmla="*/ 83442 h 691959"/>
                <a:gd name="connsiteX121" fmla="*/ 121750 w 413559"/>
                <a:gd name="connsiteY121" fmla="*/ 115961 h 691959"/>
                <a:gd name="connsiteX122" fmla="*/ 147290 w 413559"/>
                <a:gd name="connsiteY122" fmla="*/ 175920 h 691959"/>
                <a:gd name="connsiteX123" fmla="*/ 99980 w 413559"/>
                <a:gd name="connsiteY123" fmla="*/ 175920 h 691959"/>
                <a:gd name="connsiteX124" fmla="*/ 54987 w 413559"/>
                <a:gd name="connsiteY124" fmla="*/ 220943 h 691959"/>
                <a:gd name="connsiteX125" fmla="*/ 54987 w 413559"/>
                <a:gd name="connsiteY125" fmla="*/ 287090 h 691959"/>
                <a:gd name="connsiteX126" fmla="*/ 46519 w 413559"/>
                <a:gd name="connsiteY126" fmla="*/ 287090 h 691959"/>
                <a:gd name="connsiteX127" fmla="*/ 23388 w 413559"/>
                <a:gd name="connsiteY127" fmla="*/ 310221 h 691959"/>
                <a:gd name="connsiteX128" fmla="*/ 23388 w 413559"/>
                <a:gd name="connsiteY128" fmla="*/ 372013 h 691959"/>
                <a:gd name="connsiteX129" fmla="*/ 46519 w 413559"/>
                <a:gd name="connsiteY129" fmla="*/ 395144 h 691959"/>
                <a:gd name="connsiteX130" fmla="*/ 55778 w 413559"/>
                <a:gd name="connsiteY130" fmla="*/ 395144 h 691959"/>
                <a:gd name="connsiteX131" fmla="*/ 55778 w 413559"/>
                <a:gd name="connsiteY131" fmla="*/ 406948 h 691959"/>
                <a:gd name="connsiteX132" fmla="*/ 311 w 413559"/>
                <a:gd name="connsiteY132" fmla="*/ 406948 h 691959"/>
                <a:gd name="connsiteX133" fmla="*/ 311 w 413559"/>
                <a:gd name="connsiteY133" fmla="*/ 441223 h 691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413559" h="691959">
                  <a:moveTo>
                    <a:pt x="64914" y="620296"/>
                  </a:moveTo>
                  <a:lnTo>
                    <a:pt x="78734" y="620296"/>
                  </a:lnTo>
                  <a:lnTo>
                    <a:pt x="78734" y="588340"/>
                  </a:lnTo>
                  <a:lnTo>
                    <a:pt x="64914" y="588340"/>
                  </a:lnTo>
                  <a:lnTo>
                    <a:pt x="64914" y="565520"/>
                  </a:lnTo>
                  <a:lnTo>
                    <a:pt x="78734" y="565520"/>
                  </a:lnTo>
                  <a:lnTo>
                    <a:pt x="78734" y="533564"/>
                  </a:lnTo>
                  <a:lnTo>
                    <a:pt x="64914" y="533564"/>
                  </a:lnTo>
                  <a:lnTo>
                    <a:pt x="64914" y="510745"/>
                  </a:lnTo>
                  <a:lnTo>
                    <a:pt x="78734" y="510745"/>
                  </a:lnTo>
                  <a:lnTo>
                    <a:pt x="78734" y="478796"/>
                  </a:lnTo>
                  <a:lnTo>
                    <a:pt x="64914" y="478796"/>
                  </a:lnTo>
                  <a:lnTo>
                    <a:pt x="64914" y="463168"/>
                  </a:lnTo>
                  <a:lnTo>
                    <a:pt x="268251" y="463168"/>
                  </a:lnTo>
                  <a:lnTo>
                    <a:pt x="268251" y="495208"/>
                  </a:lnTo>
                  <a:cubicBezTo>
                    <a:pt x="268251" y="503592"/>
                    <a:pt x="275092" y="510395"/>
                    <a:pt x="283476" y="510395"/>
                  </a:cubicBezTo>
                  <a:lnTo>
                    <a:pt x="331099" y="510395"/>
                  </a:lnTo>
                  <a:cubicBezTo>
                    <a:pt x="339483" y="510395"/>
                    <a:pt x="346286" y="503592"/>
                    <a:pt x="346286" y="495208"/>
                  </a:cubicBezTo>
                  <a:lnTo>
                    <a:pt x="346286" y="463168"/>
                  </a:lnTo>
                  <a:cubicBezTo>
                    <a:pt x="364621" y="463168"/>
                    <a:pt x="339453" y="463168"/>
                    <a:pt x="391932" y="463168"/>
                  </a:cubicBezTo>
                  <a:lnTo>
                    <a:pt x="391932" y="635917"/>
                  </a:lnTo>
                  <a:lnTo>
                    <a:pt x="64914" y="635917"/>
                  </a:lnTo>
                  <a:lnTo>
                    <a:pt x="64914" y="620296"/>
                  </a:lnTo>
                  <a:close/>
                  <a:moveTo>
                    <a:pt x="81326" y="395144"/>
                  </a:moveTo>
                  <a:lnTo>
                    <a:pt x="106866" y="395144"/>
                  </a:lnTo>
                  <a:lnTo>
                    <a:pt x="106866" y="441223"/>
                  </a:lnTo>
                  <a:lnTo>
                    <a:pt x="81326" y="441223"/>
                  </a:lnTo>
                  <a:lnTo>
                    <a:pt x="81326" y="395144"/>
                  </a:lnTo>
                  <a:close/>
                  <a:moveTo>
                    <a:pt x="143687" y="115961"/>
                  </a:moveTo>
                  <a:lnTo>
                    <a:pt x="143687" y="99025"/>
                  </a:lnTo>
                  <a:lnTo>
                    <a:pt x="266366" y="99025"/>
                  </a:lnTo>
                  <a:lnTo>
                    <a:pt x="266366" y="115961"/>
                  </a:lnTo>
                  <a:cubicBezTo>
                    <a:pt x="266366" y="149703"/>
                    <a:pt x="238818" y="177281"/>
                    <a:pt x="205046" y="177281"/>
                  </a:cubicBezTo>
                  <a:cubicBezTo>
                    <a:pt x="171083" y="177281"/>
                    <a:pt x="143687" y="149566"/>
                    <a:pt x="143687" y="115961"/>
                  </a:cubicBezTo>
                  <a:close/>
                  <a:moveTo>
                    <a:pt x="175948" y="64705"/>
                  </a:moveTo>
                  <a:cubicBezTo>
                    <a:pt x="175948" y="65929"/>
                    <a:pt x="176913" y="66894"/>
                    <a:pt x="178144" y="66894"/>
                  </a:cubicBezTo>
                  <a:lnTo>
                    <a:pt x="231909" y="66894"/>
                  </a:lnTo>
                  <a:cubicBezTo>
                    <a:pt x="233140" y="66894"/>
                    <a:pt x="234105" y="65929"/>
                    <a:pt x="234105" y="64705"/>
                  </a:cubicBezTo>
                  <a:lnTo>
                    <a:pt x="234105" y="29465"/>
                  </a:lnTo>
                  <a:cubicBezTo>
                    <a:pt x="253899" y="40038"/>
                    <a:pt x="266366" y="60707"/>
                    <a:pt x="266366" y="83442"/>
                  </a:cubicBezTo>
                  <a:lnTo>
                    <a:pt x="266366" y="85859"/>
                  </a:lnTo>
                  <a:lnTo>
                    <a:pt x="143687" y="85859"/>
                  </a:lnTo>
                  <a:lnTo>
                    <a:pt x="143687" y="83442"/>
                  </a:lnTo>
                  <a:cubicBezTo>
                    <a:pt x="143687" y="60707"/>
                    <a:pt x="156154" y="40038"/>
                    <a:pt x="175948" y="29465"/>
                  </a:cubicBezTo>
                  <a:lnTo>
                    <a:pt x="175948" y="64705"/>
                  </a:lnTo>
                  <a:close/>
                  <a:moveTo>
                    <a:pt x="180729" y="27093"/>
                  </a:moveTo>
                  <a:cubicBezTo>
                    <a:pt x="188414" y="23756"/>
                    <a:pt x="196578" y="22084"/>
                    <a:pt x="205046" y="22084"/>
                  </a:cubicBezTo>
                  <a:cubicBezTo>
                    <a:pt x="213475" y="22084"/>
                    <a:pt x="221639" y="23756"/>
                    <a:pt x="229317" y="27093"/>
                  </a:cubicBezTo>
                  <a:cubicBezTo>
                    <a:pt x="229453" y="27131"/>
                    <a:pt x="229583" y="27223"/>
                    <a:pt x="229719" y="27268"/>
                  </a:cubicBezTo>
                  <a:lnTo>
                    <a:pt x="229719" y="62508"/>
                  </a:lnTo>
                  <a:lnTo>
                    <a:pt x="180341" y="62508"/>
                  </a:lnTo>
                  <a:lnTo>
                    <a:pt x="180341" y="27268"/>
                  </a:lnTo>
                  <a:cubicBezTo>
                    <a:pt x="180470" y="27223"/>
                    <a:pt x="180600" y="27131"/>
                    <a:pt x="180729" y="27093"/>
                  </a:cubicBezTo>
                  <a:close/>
                  <a:moveTo>
                    <a:pt x="76940" y="295862"/>
                  </a:moveTo>
                  <a:lnTo>
                    <a:pt x="76940" y="220943"/>
                  </a:lnTo>
                  <a:cubicBezTo>
                    <a:pt x="76940" y="208219"/>
                    <a:pt x="87247" y="197865"/>
                    <a:pt x="99980" y="197865"/>
                  </a:cubicBezTo>
                  <a:lnTo>
                    <a:pt x="172572" y="197865"/>
                  </a:lnTo>
                  <a:lnTo>
                    <a:pt x="172572" y="182982"/>
                  </a:lnTo>
                  <a:cubicBezTo>
                    <a:pt x="182173" y="187710"/>
                    <a:pt x="193362" y="190447"/>
                    <a:pt x="205046" y="190447"/>
                  </a:cubicBezTo>
                  <a:cubicBezTo>
                    <a:pt x="217018" y="190447"/>
                    <a:pt x="228404" y="187520"/>
                    <a:pt x="237488" y="182982"/>
                  </a:cubicBezTo>
                  <a:lnTo>
                    <a:pt x="237488" y="197865"/>
                  </a:lnTo>
                  <a:lnTo>
                    <a:pt x="310081" y="197865"/>
                  </a:lnTo>
                  <a:cubicBezTo>
                    <a:pt x="322806" y="197865"/>
                    <a:pt x="333121" y="208219"/>
                    <a:pt x="333121" y="220943"/>
                  </a:cubicBezTo>
                  <a:lnTo>
                    <a:pt x="333121" y="495208"/>
                  </a:lnTo>
                  <a:cubicBezTo>
                    <a:pt x="333121" y="496310"/>
                    <a:pt x="332239" y="497230"/>
                    <a:pt x="331099" y="497230"/>
                  </a:cubicBezTo>
                  <a:lnTo>
                    <a:pt x="283476" y="497230"/>
                  </a:lnTo>
                  <a:cubicBezTo>
                    <a:pt x="282336" y="497230"/>
                    <a:pt x="281416" y="496310"/>
                    <a:pt x="281416" y="495208"/>
                  </a:cubicBezTo>
                  <a:lnTo>
                    <a:pt x="281416" y="449128"/>
                  </a:lnTo>
                  <a:lnTo>
                    <a:pt x="261356" y="449128"/>
                  </a:lnTo>
                  <a:cubicBezTo>
                    <a:pt x="258772" y="449128"/>
                    <a:pt x="256491" y="447327"/>
                    <a:pt x="256271" y="445176"/>
                  </a:cubicBezTo>
                  <a:cubicBezTo>
                    <a:pt x="256058" y="442371"/>
                    <a:pt x="258164" y="440220"/>
                    <a:pt x="260703" y="440220"/>
                  </a:cubicBezTo>
                  <a:lnTo>
                    <a:pt x="294407" y="440220"/>
                  </a:lnTo>
                  <a:cubicBezTo>
                    <a:pt x="294407" y="219218"/>
                    <a:pt x="294407" y="295520"/>
                    <a:pt x="294407" y="252983"/>
                  </a:cubicBezTo>
                  <a:lnTo>
                    <a:pt x="281241" y="252983"/>
                  </a:lnTo>
                  <a:cubicBezTo>
                    <a:pt x="281241" y="477679"/>
                    <a:pt x="281241" y="187307"/>
                    <a:pt x="281241" y="427046"/>
                  </a:cubicBezTo>
                  <a:lnTo>
                    <a:pt x="260703" y="427046"/>
                  </a:lnTo>
                  <a:cubicBezTo>
                    <a:pt x="252334" y="427046"/>
                    <a:pt x="245120" y="432991"/>
                    <a:pt x="243501" y="441094"/>
                  </a:cubicBezTo>
                  <a:lnTo>
                    <a:pt x="238758" y="441094"/>
                  </a:lnTo>
                  <a:cubicBezTo>
                    <a:pt x="238758" y="441139"/>
                    <a:pt x="238712" y="441185"/>
                    <a:pt x="238758" y="441223"/>
                  </a:cubicBezTo>
                  <a:lnTo>
                    <a:pt x="128812" y="441223"/>
                  </a:lnTo>
                  <a:lnTo>
                    <a:pt x="128812" y="252983"/>
                  </a:lnTo>
                  <a:lnTo>
                    <a:pt x="115646" y="252983"/>
                  </a:lnTo>
                  <a:lnTo>
                    <a:pt x="115646" y="373198"/>
                  </a:lnTo>
                  <a:lnTo>
                    <a:pt x="104890" y="373198"/>
                  </a:lnTo>
                  <a:cubicBezTo>
                    <a:pt x="104981" y="372803"/>
                    <a:pt x="104981" y="372408"/>
                    <a:pt x="104981" y="372013"/>
                  </a:cubicBezTo>
                  <a:lnTo>
                    <a:pt x="104981" y="310221"/>
                  </a:lnTo>
                  <a:cubicBezTo>
                    <a:pt x="104981" y="302316"/>
                    <a:pt x="98528" y="295862"/>
                    <a:pt x="90630" y="295862"/>
                  </a:cubicBezTo>
                  <a:lnTo>
                    <a:pt x="76940" y="295862"/>
                  </a:lnTo>
                  <a:close/>
                  <a:moveTo>
                    <a:pt x="45333" y="310221"/>
                  </a:moveTo>
                  <a:cubicBezTo>
                    <a:pt x="45333" y="309560"/>
                    <a:pt x="45865" y="309035"/>
                    <a:pt x="46519" y="309035"/>
                  </a:cubicBezTo>
                  <a:lnTo>
                    <a:pt x="90630" y="309035"/>
                  </a:lnTo>
                  <a:cubicBezTo>
                    <a:pt x="91284" y="309035"/>
                    <a:pt x="91816" y="309560"/>
                    <a:pt x="91816" y="310221"/>
                  </a:cubicBezTo>
                  <a:lnTo>
                    <a:pt x="91816" y="372013"/>
                  </a:lnTo>
                  <a:cubicBezTo>
                    <a:pt x="91816" y="372674"/>
                    <a:pt x="91284" y="373198"/>
                    <a:pt x="90630" y="373198"/>
                  </a:cubicBezTo>
                  <a:lnTo>
                    <a:pt x="46519" y="373198"/>
                  </a:lnTo>
                  <a:cubicBezTo>
                    <a:pt x="45865" y="373198"/>
                    <a:pt x="45333" y="372674"/>
                    <a:pt x="45333" y="372013"/>
                  </a:cubicBezTo>
                  <a:lnTo>
                    <a:pt x="45333" y="310221"/>
                  </a:lnTo>
                  <a:close/>
                  <a:moveTo>
                    <a:pt x="13476" y="428894"/>
                  </a:moveTo>
                  <a:lnTo>
                    <a:pt x="30412" y="428894"/>
                  </a:lnTo>
                  <a:lnTo>
                    <a:pt x="30412" y="670199"/>
                  </a:lnTo>
                  <a:lnTo>
                    <a:pt x="13476" y="670199"/>
                  </a:lnTo>
                  <a:lnTo>
                    <a:pt x="13476" y="428894"/>
                  </a:lnTo>
                  <a:close/>
                  <a:moveTo>
                    <a:pt x="51741" y="670199"/>
                  </a:moveTo>
                  <a:lnTo>
                    <a:pt x="34805" y="670199"/>
                  </a:lnTo>
                  <a:lnTo>
                    <a:pt x="34805" y="428894"/>
                  </a:lnTo>
                  <a:lnTo>
                    <a:pt x="51741" y="428894"/>
                  </a:lnTo>
                  <a:cubicBezTo>
                    <a:pt x="51741" y="843722"/>
                    <a:pt x="51741" y="253454"/>
                    <a:pt x="51741" y="670199"/>
                  </a:cubicBezTo>
                  <a:close/>
                  <a:moveTo>
                    <a:pt x="311" y="657862"/>
                  </a:moveTo>
                  <a:lnTo>
                    <a:pt x="311" y="692136"/>
                  </a:lnTo>
                  <a:lnTo>
                    <a:pt x="73686" y="692136"/>
                  </a:lnTo>
                  <a:lnTo>
                    <a:pt x="73686" y="657862"/>
                  </a:lnTo>
                  <a:lnTo>
                    <a:pt x="413870" y="657862"/>
                  </a:lnTo>
                  <a:lnTo>
                    <a:pt x="413870" y="441223"/>
                  </a:lnTo>
                  <a:lnTo>
                    <a:pt x="355058" y="441223"/>
                  </a:lnTo>
                  <a:lnTo>
                    <a:pt x="355058" y="220943"/>
                  </a:lnTo>
                  <a:cubicBezTo>
                    <a:pt x="355058" y="196110"/>
                    <a:pt x="334922" y="175920"/>
                    <a:pt x="310081" y="175920"/>
                  </a:cubicBezTo>
                  <a:lnTo>
                    <a:pt x="262763" y="175920"/>
                  </a:lnTo>
                  <a:cubicBezTo>
                    <a:pt x="278520" y="160778"/>
                    <a:pt x="288311" y="139495"/>
                    <a:pt x="288311" y="115961"/>
                  </a:cubicBezTo>
                  <a:lnTo>
                    <a:pt x="288311" y="83442"/>
                  </a:lnTo>
                  <a:cubicBezTo>
                    <a:pt x="288311" y="37507"/>
                    <a:pt x="251171" y="162"/>
                    <a:pt x="205030" y="177"/>
                  </a:cubicBezTo>
                  <a:cubicBezTo>
                    <a:pt x="158654" y="200"/>
                    <a:pt x="121750" y="37690"/>
                    <a:pt x="121750" y="83442"/>
                  </a:cubicBezTo>
                  <a:lnTo>
                    <a:pt x="121750" y="115961"/>
                  </a:lnTo>
                  <a:cubicBezTo>
                    <a:pt x="121750" y="139495"/>
                    <a:pt x="131533" y="160778"/>
                    <a:pt x="147290" y="175920"/>
                  </a:cubicBezTo>
                  <a:lnTo>
                    <a:pt x="99980" y="175920"/>
                  </a:lnTo>
                  <a:cubicBezTo>
                    <a:pt x="75184" y="175920"/>
                    <a:pt x="54987" y="196110"/>
                    <a:pt x="54987" y="220943"/>
                  </a:cubicBezTo>
                  <a:lnTo>
                    <a:pt x="54987" y="287090"/>
                  </a:lnTo>
                  <a:lnTo>
                    <a:pt x="46519" y="287090"/>
                  </a:lnTo>
                  <a:cubicBezTo>
                    <a:pt x="33749" y="287090"/>
                    <a:pt x="23388" y="297443"/>
                    <a:pt x="23388" y="310221"/>
                  </a:cubicBezTo>
                  <a:lnTo>
                    <a:pt x="23388" y="372013"/>
                  </a:lnTo>
                  <a:cubicBezTo>
                    <a:pt x="23388" y="384737"/>
                    <a:pt x="33749" y="395144"/>
                    <a:pt x="46519" y="395144"/>
                  </a:cubicBezTo>
                  <a:lnTo>
                    <a:pt x="55778" y="395144"/>
                  </a:lnTo>
                  <a:lnTo>
                    <a:pt x="55778" y="406948"/>
                  </a:lnTo>
                  <a:lnTo>
                    <a:pt x="311" y="406948"/>
                  </a:lnTo>
                  <a:lnTo>
                    <a:pt x="311" y="441223"/>
                  </a:lnTo>
                </a:path>
              </a:pathLst>
            </a:custGeom>
            <a:solidFill>
              <a:srgbClr val="231F20"/>
            </a:solidFill>
            <a:ln w="7575" cap="flat">
              <a:noFill/>
              <a:prstDash val="solid"/>
              <a:round/>
            </a:ln>
          </p:spPr>
          <p:txBody>
            <a:bodyPr rtlCol="0" anchor="ctr"/>
            <a:lstStyle/>
            <a:p>
              <a:endParaRPr lang="en-GB"/>
            </a:p>
          </p:txBody>
        </p:sp>
        <p:sp>
          <p:nvSpPr>
            <p:cNvPr id="975" name="Freeform: Shape 974">
              <a:extLst>
                <a:ext uri="{FF2B5EF4-FFF2-40B4-BE49-F238E27FC236}">
                  <a16:creationId xmlns:a16="http://schemas.microsoft.com/office/drawing/2014/main" id="{51E5821E-5817-4842-AE49-83EF5D68C1BA}"/>
                </a:ext>
              </a:extLst>
            </p:cNvPr>
            <p:cNvSpPr/>
            <p:nvPr/>
          </p:nvSpPr>
          <p:spPr>
            <a:xfrm>
              <a:off x="794670" y="3910886"/>
              <a:ext cx="365245" cy="218485"/>
            </a:xfrm>
            <a:custGeom>
              <a:avLst/>
              <a:gdLst>
                <a:gd name="connsiteX0" fmla="*/ 25006 w 365245"/>
                <a:gd name="connsiteY0" fmla="*/ 193861 h 218485"/>
                <a:gd name="connsiteX1" fmla="*/ 352024 w 365245"/>
                <a:gd name="connsiteY1" fmla="*/ 193861 h 218485"/>
                <a:gd name="connsiteX2" fmla="*/ 352024 w 365245"/>
                <a:gd name="connsiteY2" fmla="*/ 25141 h 218485"/>
                <a:gd name="connsiteX3" fmla="*/ 25006 w 365245"/>
                <a:gd name="connsiteY3" fmla="*/ 25141 h 218485"/>
                <a:gd name="connsiteX4" fmla="*/ 25006 w 365245"/>
                <a:gd name="connsiteY4" fmla="*/ 193861 h 218485"/>
                <a:gd name="connsiteX5" fmla="*/ 365372 w 365245"/>
                <a:gd name="connsiteY5" fmla="*/ 218748 h 218485"/>
                <a:gd name="connsiteX6" fmla="*/ 127 w 365245"/>
                <a:gd name="connsiteY6" fmla="*/ 218748 h 218485"/>
                <a:gd name="connsiteX7" fmla="*/ 127 w 365245"/>
                <a:gd name="connsiteY7" fmla="*/ 262 h 218485"/>
                <a:gd name="connsiteX8" fmla="*/ 365372 w 365245"/>
                <a:gd name="connsiteY8" fmla="*/ 262 h 218485"/>
                <a:gd name="connsiteX9" fmla="*/ 365372 w 365245"/>
                <a:gd name="connsiteY9" fmla="*/ 218748 h 218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245" h="218485">
                  <a:moveTo>
                    <a:pt x="25006" y="193861"/>
                  </a:moveTo>
                  <a:lnTo>
                    <a:pt x="352024" y="193861"/>
                  </a:lnTo>
                  <a:lnTo>
                    <a:pt x="352024" y="25141"/>
                  </a:lnTo>
                  <a:lnTo>
                    <a:pt x="25006" y="25141"/>
                  </a:lnTo>
                  <a:lnTo>
                    <a:pt x="25006" y="193861"/>
                  </a:lnTo>
                  <a:close/>
                  <a:moveTo>
                    <a:pt x="365372" y="218748"/>
                  </a:moveTo>
                  <a:lnTo>
                    <a:pt x="127" y="218748"/>
                  </a:lnTo>
                  <a:lnTo>
                    <a:pt x="127" y="262"/>
                  </a:lnTo>
                  <a:lnTo>
                    <a:pt x="365372" y="262"/>
                  </a:lnTo>
                  <a:lnTo>
                    <a:pt x="365372" y="218748"/>
                  </a:lnTo>
                  <a:close/>
                </a:path>
              </a:pathLst>
            </a:custGeom>
            <a:solidFill>
              <a:srgbClr val="231F20"/>
            </a:solidFill>
            <a:ln w="7575" cap="flat">
              <a:noFill/>
              <a:prstDash val="solid"/>
              <a:round/>
            </a:ln>
          </p:spPr>
          <p:txBody>
            <a:bodyPr rtlCol="0" anchor="ctr"/>
            <a:lstStyle/>
            <a:p>
              <a:endParaRPr lang="en-GB"/>
            </a:p>
          </p:txBody>
        </p:sp>
        <p:sp>
          <p:nvSpPr>
            <p:cNvPr id="976" name="Freeform: Shape 975">
              <a:extLst>
                <a:ext uri="{FF2B5EF4-FFF2-40B4-BE49-F238E27FC236}">
                  <a16:creationId xmlns:a16="http://schemas.microsoft.com/office/drawing/2014/main" id="{1C29E62E-7D94-47C2-8B9A-9429E6ABBB6E}"/>
                </a:ext>
              </a:extLst>
            </p:cNvPr>
            <p:cNvSpPr/>
            <p:nvPr/>
          </p:nvSpPr>
          <p:spPr>
            <a:xfrm>
              <a:off x="1132740" y="3948353"/>
              <a:ext cx="13826" cy="31948"/>
            </a:xfrm>
            <a:custGeom>
              <a:avLst/>
              <a:gdLst>
                <a:gd name="connsiteX0" fmla="*/ 195 w 13826"/>
                <a:gd name="connsiteY0" fmla="*/ 239 h 31948"/>
                <a:gd name="connsiteX1" fmla="*/ 14021 w 13826"/>
                <a:gd name="connsiteY1" fmla="*/ 239 h 31948"/>
                <a:gd name="connsiteX2" fmla="*/ 14021 w 13826"/>
                <a:gd name="connsiteY2" fmla="*/ 32187 h 31948"/>
                <a:gd name="connsiteX3" fmla="*/ 195 w 13826"/>
                <a:gd name="connsiteY3" fmla="*/ 32187 h 31948"/>
              </a:gdLst>
              <a:ahLst/>
              <a:cxnLst>
                <a:cxn ang="0">
                  <a:pos x="connsiteX0" y="connsiteY0"/>
                </a:cxn>
                <a:cxn ang="0">
                  <a:pos x="connsiteX1" y="connsiteY1"/>
                </a:cxn>
                <a:cxn ang="0">
                  <a:pos x="connsiteX2" y="connsiteY2"/>
                </a:cxn>
                <a:cxn ang="0">
                  <a:pos x="connsiteX3" y="connsiteY3"/>
                </a:cxn>
              </a:cxnLst>
              <a:rect l="l" t="t" r="r" b="b"/>
              <a:pathLst>
                <a:path w="13826" h="31948">
                  <a:moveTo>
                    <a:pt x="195" y="239"/>
                  </a:moveTo>
                  <a:lnTo>
                    <a:pt x="14021" y="239"/>
                  </a:lnTo>
                  <a:lnTo>
                    <a:pt x="14021" y="32187"/>
                  </a:lnTo>
                  <a:lnTo>
                    <a:pt x="195" y="32187"/>
                  </a:lnTo>
                  <a:close/>
                </a:path>
              </a:pathLst>
            </a:custGeom>
            <a:solidFill>
              <a:srgbClr val="231F20"/>
            </a:solidFill>
            <a:ln w="7575" cap="flat">
              <a:noFill/>
              <a:prstDash val="solid"/>
              <a:round/>
            </a:ln>
          </p:spPr>
          <p:txBody>
            <a:bodyPr rtlCol="0" anchor="ctr"/>
            <a:lstStyle/>
            <a:p>
              <a:endParaRPr lang="en-GB"/>
            </a:p>
          </p:txBody>
        </p:sp>
        <p:sp>
          <p:nvSpPr>
            <p:cNvPr id="977" name="Freeform: Shape 976">
              <a:extLst>
                <a:ext uri="{FF2B5EF4-FFF2-40B4-BE49-F238E27FC236}">
                  <a16:creationId xmlns:a16="http://schemas.microsoft.com/office/drawing/2014/main" id="{695AACAB-15BB-4941-97A0-13037629F7DB}"/>
                </a:ext>
              </a:extLst>
            </p:cNvPr>
            <p:cNvSpPr/>
            <p:nvPr/>
          </p:nvSpPr>
          <p:spPr>
            <a:xfrm>
              <a:off x="1132740" y="4003120"/>
              <a:ext cx="13826" cy="31956"/>
            </a:xfrm>
            <a:custGeom>
              <a:avLst/>
              <a:gdLst>
                <a:gd name="connsiteX0" fmla="*/ 195 w 13826"/>
                <a:gd name="connsiteY0" fmla="*/ 262 h 31956"/>
                <a:gd name="connsiteX1" fmla="*/ 14021 w 13826"/>
                <a:gd name="connsiteY1" fmla="*/ 262 h 31956"/>
                <a:gd name="connsiteX2" fmla="*/ 14021 w 13826"/>
                <a:gd name="connsiteY2" fmla="*/ 32218 h 31956"/>
                <a:gd name="connsiteX3" fmla="*/ 195 w 13826"/>
                <a:gd name="connsiteY3" fmla="*/ 32218 h 31956"/>
              </a:gdLst>
              <a:ahLst/>
              <a:cxnLst>
                <a:cxn ang="0">
                  <a:pos x="connsiteX0" y="connsiteY0"/>
                </a:cxn>
                <a:cxn ang="0">
                  <a:pos x="connsiteX1" y="connsiteY1"/>
                </a:cxn>
                <a:cxn ang="0">
                  <a:pos x="connsiteX2" y="connsiteY2"/>
                </a:cxn>
                <a:cxn ang="0">
                  <a:pos x="connsiteX3" y="connsiteY3"/>
                </a:cxn>
              </a:cxnLst>
              <a:rect l="l" t="t" r="r" b="b"/>
              <a:pathLst>
                <a:path w="13826" h="31956">
                  <a:moveTo>
                    <a:pt x="195" y="262"/>
                  </a:moveTo>
                  <a:lnTo>
                    <a:pt x="14021" y="262"/>
                  </a:lnTo>
                  <a:lnTo>
                    <a:pt x="14021" y="32218"/>
                  </a:lnTo>
                  <a:lnTo>
                    <a:pt x="195" y="32218"/>
                  </a:lnTo>
                  <a:close/>
                </a:path>
              </a:pathLst>
            </a:custGeom>
            <a:solidFill>
              <a:srgbClr val="231F20"/>
            </a:solidFill>
            <a:ln w="7575" cap="flat">
              <a:noFill/>
              <a:prstDash val="solid"/>
              <a:round/>
            </a:ln>
          </p:spPr>
          <p:txBody>
            <a:bodyPr rtlCol="0" anchor="ctr"/>
            <a:lstStyle/>
            <a:p>
              <a:endParaRPr lang="en-GB"/>
            </a:p>
          </p:txBody>
        </p:sp>
        <p:sp>
          <p:nvSpPr>
            <p:cNvPr id="978" name="Freeform: Shape 977">
              <a:extLst>
                <a:ext uri="{FF2B5EF4-FFF2-40B4-BE49-F238E27FC236}">
                  <a16:creationId xmlns:a16="http://schemas.microsoft.com/office/drawing/2014/main" id="{74729023-DAC6-4DBE-A696-B3BB2398A488}"/>
                </a:ext>
              </a:extLst>
            </p:cNvPr>
            <p:cNvSpPr/>
            <p:nvPr/>
          </p:nvSpPr>
          <p:spPr>
            <a:xfrm>
              <a:off x="1132740" y="4057896"/>
              <a:ext cx="13826" cy="31956"/>
            </a:xfrm>
            <a:custGeom>
              <a:avLst/>
              <a:gdLst>
                <a:gd name="connsiteX0" fmla="*/ 195 w 13826"/>
                <a:gd name="connsiteY0" fmla="*/ 285 h 31956"/>
                <a:gd name="connsiteX1" fmla="*/ 14021 w 13826"/>
                <a:gd name="connsiteY1" fmla="*/ 285 h 31956"/>
                <a:gd name="connsiteX2" fmla="*/ 14021 w 13826"/>
                <a:gd name="connsiteY2" fmla="*/ 32241 h 31956"/>
                <a:gd name="connsiteX3" fmla="*/ 195 w 13826"/>
                <a:gd name="connsiteY3" fmla="*/ 32241 h 31956"/>
              </a:gdLst>
              <a:ahLst/>
              <a:cxnLst>
                <a:cxn ang="0">
                  <a:pos x="connsiteX0" y="connsiteY0"/>
                </a:cxn>
                <a:cxn ang="0">
                  <a:pos x="connsiteX1" y="connsiteY1"/>
                </a:cxn>
                <a:cxn ang="0">
                  <a:pos x="connsiteX2" y="connsiteY2"/>
                </a:cxn>
                <a:cxn ang="0">
                  <a:pos x="connsiteX3" y="connsiteY3"/>
                </a:cxn>
              </a:cxnLst>
              <a:rect l="l" t="t" r="r" b="b"/>
              <a:pathLst>
                <a:path w="13826" h="31956">
                  <a:moveTo>
                    <a:pt x="195" y="285"/>
                  </a:moveTo>
                  <a:lnTo>
                    <a:pt x="14021" y="285"/>
                  </a:lnTo>
                  <a:lnTo>
                    <a:pt x="14021" y="32241"/>
                  </a:lnTo>
                  <a:lnTo>
                    <a:pt x="195" y="32241"/>
                  </a:lnTo>
                  <a:close/>
                </a:path>
              </a:pathLst>
            </a:custGeom>
            <a:solidFill>
              <a:srgbClr val="231F20"/>
            </a:solidFill>
            <a:ln w="7575" cap="flat">
              <a:noFill/>
              <a:prstDash val="solid"/>
              <a:round/>
            </a:ln>
          </p:spPr>
          <p:txBody>
            <a:bodyPr rtlCol="0" anchor="ctr"/>
            <a:lstStyle/>
            <a:p>
              <a:endParaRPr lang="en-GB"/>
            </a:p>
          </p:txBody>
        </p:sp>
        <p:sp>
          <p:nvSpPr>
            <p:cNvPr id="979" name="Freeform: Shape 978">
              <a:extLst>
                <a:ext uri="{FF2B5EF4-FFF2-40B4-BE49-F238E27FC236}">
                  <a16:creationId xmlns:a16="http://schemas.microsoft.com/office/drawing/2014/main" id="{2966EB97-CDB9-4122-BB2D-3206FC9938C8}"/>
                </a:ext>
              </a:extLst>
            </p:cNvPr>
            <p:cNvSpPr/>
            <p:nvPr/>
          </p:nvSpPr>
          <p:spPr>
            <a:xfrm>
              <a:off x="1146567" y="3876505"/>
              <a:ext cx="64603" cy="285187"/>
            </a:xfrm>
            <a:custGeom>
              <a:avLst/>
              <a:gdLst>
                <a:gd name="connsiteX0" fmla="*/ 51832 w 64603"/>
                <a:gd name="connsiteY0" fmla="*/ 263512 h 285187"/>
                <a:gd name="connsiteX1" fmla="*/ 34896 w 64603"/>
                <a:gd name="connsiteY1" fmla="*/ 263512 h 285187"/>
                <a:gd name="connsiteX2" fmla="*/ 34896 w 64603"/>
                <a:gd name="connsiteY2" fmla="*/ 22207 h 285187"/>
                <a:gd name="connsiteX3" fmla="*/ 51832 w 64603"/>
                <a:gd name="connsiteY3" fmla="*/ 22207 h 285187"/>
                <a:gd name="connsiteX4" fmla="*/ 51832 w 64603"/>
                <a:gd name="connsiteY4" fmla="*/ 263512 h 285187"/>
                <a:gd name="connsiteX5" fmla="*/ 30502 w 64603"/>
                <a:gd name="connsiteY5" fmla="*/ 263512 h 285187"/>
                <a:gd name="connsiteX6" fmla="*/ 13559 w 64603"/>
                <a:gd name="connsiteY6" fmla="*/ 263512 h 285187"/>
                <a:gd name="connsiteX7" fmla="*/ 13559 w 64603"/>
                <a:gd name="connsiteY7" fmla="*/ 22207 h 285187"/>
                <a:gd name="connsiteX8" fmla="*/ 30502 w 64603"/>
                <a:gd name="connsiteY8" fmla="*/ 22207 h 285187"/>
                <a:gd name="connsiteX9" fmla="*/ 30502 w 64603"/>
                <a:gd name="connsiteY9" fmla="*/ 263512 h 285187"/>
                <a:gd name="connsiteX10" fmla="*/ 211 w 64603"/>
                <a:gd name="connsiteY10" fmla="*/ 262 h 285187"/>
                <a:gd name="connsiteX11" fmla="*/ 211 w 64603"/>
                <a:gd name="connsiteY11" fmla="*/ 285449 h 285187"/>
                <a:gd name="connsiteX12" fmla="*/ 64815 w 64603"/>
                <a:gd name="connsiteY12" fmla="*/ 285449 h 285187"/>
                <a:gd name="connsiteX13" fmla="*/ 64815 w 64603"/>
                <a:gd name="connsiteY13" fmla="*/ 262 h 285187"/>
                <a:gd name="connsiteX14" fmla="*/ 211 w 64603"/>
                <a:gd name="connsiteY14" fmla="*/ 262 h 285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603" h="285187">
                  <a:moveTo>
                    <a:pt x="51832" y="263512"/>
                  </a:moveTo>
                  <a:lnTo>
                    <a:pt x="34896" y="263512"/>
                  </a:lnTo>
                  <a:lnTo>
                    <a:pt x="34896" y="22207"/>
                  </a:lnTo>
                  <a:lnTo>
                    <a:pt x="51832" y="22207"/>
                  </a:lnTo>
                  <a:lnTo>
                    <a:pt x="51832" y="263512"/>
                  </a:lnTo>
                  <a:close/>
                  <a:moveTo>
                    <a:pt x="30502" y="263512"/>
                  </a:moveTo>
                  <a:lnTo>
                    <a:pt x="13559" y="263512"/>
                  </a:lnTo>
                  <a:lnTo>
                    <a:pt x="13559" y="22207"/>
                  </a:lnTo>
                  <a:lnTo>
                    <a:pt x="30502" y="22207"/>
                  </a:lnTo>
                  <a:lnTo>
                    <a:pt x="30502" y="263512"/>
                  </a:lnTo>
                  <a:close/>
                  <a:moveTo>
                    <a:pt x="211" y="262"/>
                  </a:moveTo>
                  <a:lnTo>
                    <a:pt x="211" y="285449"/>
                  </a:lnTo>
                  <a:lnTo>
                    <a:pt x="64815" y="285449"/>
                  </a:lnTo>
                  <a:lnTo>
                    <a:pt x="64815" y="262"/>
                  </a:lnTo>
                  <a:lnTo>
                    <a:pt x="211" y="262"/>
                  </a:lnTo>
                  <a:close/>
                </a:path>
              </a:pathLst>
            </a:custGeom>
            <a:solidFill>
              <a:srgbClr val="231F20"/>
            </a:solidFill>
            <a:ln w="7575" cap="flat">
              <a:noFill/>
              <a:prstDash val="solid"/>
              <a:round/>
            </a:ln>
          </p:spPr>
          <p:txBody>
            <a:bodyPr rtlCol="0" anchor="ctr"/>
            <a:lstStyle/>
            <a:p>
              <a:endParaRPr lang="en-GB"/>
            </a:p>
          </p:txBody>
        </p:sp>
        <p:sp>
          <p:nvSpPr>
            <p:cNvPr id="980" name="Freeform: Shape 979">
              <a:extLst>
                <a:ext uri="{FF2B5EF4-FFF2-40B4-BE49-F238E27FC236}">
                  <a16:creationId xmlns:a16="http://schemas.microsoft.com/office/drawing/2014/main" id="{E67029A7-73BC-45F1-86F8-C4B79DF6F752}"/>
                </a:ext>
              </a:extLst>
            </p:cNvPr>
            <p:cNvSpPr/>
            <p:nvPr/>
          </p:nvSpPr>
          <p:spPr>
            <a:xfrm>
              <a:off x="1104448" y="4194819"/>
              <a:ext cx="213651" cy="213643"/>
            </a:xfrm>
            <a:custGeom>
              <a:avLst/>
              <a:gdLst>
                <a:gd name="connsiteX0" fmla="*/ 213876 w 213651"/>
                <a:gd name="connsiteY0" fmla="*/ 107194 h 213643"/>
                <a:gd name="connsiteX1" fmla="*/ 107054 w 213651"/>
                <a:gd name="connsiteY1" fmla="*/ 379 h 213643"/>
                <a:gd name="connsiteX2" fmla="*/ 224 w 213651"/>
                <a:gd name="connsiteY2" fmla="*/ 107194 h 213643"/>
                <a:gd name="connsiteX3" fmla="*/ 107054 w 213651"/>
                <a:gd name="connsiteY3" fmla="*/ 214023 h 213643"/>
                <a:gd name="connsiteX4" fmla="*/ 213876 w 213651"/>
                <a:gd name="connsiteY4" fmla="*/ 107194 h 213643"/>
                <a:gd name="connsiteX5" fmla="*/ 196393 w 213651"/>
                <a:gd name="connsiteY5" fmla="*/ 107194 h 213643"/>
                <a:gd name="connsiteX6" fmla="*/ 107054 w 213651"/>
                <a:gd name="connsiteY6" fmla="*/ 196540 h 213643"/>
                <a:gd name="connsiteX7" fmla="*/ 17708 w 213651"/>
                <a:gd name="connsiteY7" fmla="*/ 107194 h 213643"/>
                <a:gd name="connsiteX8" fmla="*/ 107054 w 213651"/>
                <a:gd name="connsiteY8" fmla="*/ 17862 h 213643"/>
                <a:gd name="connsiteX9" fmla="*/ 196393 w 213651"/>
                <a:gd name="connsiteY9" fmla="*/ 107194 h 213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651" h="213643">
                  <a:moveTo>
                    <a:pt x="213876" y="107194"/>
                  </a:moveTo>
                  <a:cubicBezTo>
                    <a:pt x="213876" y="48200"/>
                    <a:pt x="166048" y="379"/>
                    <a:pt x="107054" y="379"/>
                  </a:cubicBezTo>
                  <a:cubicBezTo>
                    <a:pt x="48052" y="379"/>
                    <a:pt x="224" y="48200"/>
                    <a:pt x="224" y="107194"/>
                  </a:cubicBezTo>
                  <a:cubicBezTo>
                    <a:pt x="224" y="166195"/>
                    <a:pt x="48052" y="214023"/>
                    <a:pt x="107054" y="214023"/>
                  </a:cubicBezTo>
                  <a:cubicBezTo>
                    <a:pt x="166048" y="214023"/>
                    <a:pt x="213876" y="166195"/>
                    <a:pt x="213876" y="107194"/>
                  </a:cubicBezTo>
                  <a:close/>
                  <a:moveTo>
                    <a:pt x="196393" y="107194"/>
                  </a:moveTo>
                  <a:cubicBezTo>
                    <a:pt x="196393" y="156542"/>
                    <a:pt x="156394" y="196540"/>
                    <a:pt x="107054" y="196540"/>
                  </a:cubicBezTo>
                  <a:cubicBezTo>
                    <a:pt x="57706" y="196540"/>
                    <a:pt x="17708" y="156542"/>
                    <a:pt x="17708" y="107194"/>
                  </a:cubicBezTo>
                  <a:cubicBezTo>
                    <a:pt x="17708" y="57853"/>
                    <a:pt x="57706" y="17862"/>
                    <a:pt x="107054" y="17862"/>
                  </a:cubicBezTo>
                  <a:cubicBezTo>
                    <a:pt x="156394" y="17862"/>
                    <a:pt x="196393" y="57853"/>
                    <a:pt x="196393" y="107194"/>
                  </a:cubicBezTo>
                  <a:close/>
                </a:path>
              </a:pathLst>
            </a:custGeom>
            <a:solidFill>
              <a:srgbClr val="231F20"/>
            </a:solidFill>
            <a:ln w="7575" cap="flat">
              <a:noFill/>
              <a:prstDash val="solid"/>
              <a:round/>
            </a:ln>
          </p:spPr>
          <p:txBody>
            <a:bodyPr rtlCol="0" anchor="ctr"/>
            <a:lstStyle/>
            <a:p>
              <a:endParaRPr lang="en-GB"/>
            </a:p>
          </p:txBody>
        </p:sp>
        <p:sp>
          <p:nvSpPr>
            <p:cNvPr id="981" name="Freeform: Shape 980">
              <a:extLst>
                <a:ext uri="{FF2B5EF4-FFF2-40B4-BE49-F238E27FC236}">
                  <a16:creationId xmlns:a16="http://schemas.microsoft.com/office/drawing/2014/main" id="{AFF1AA73-A04B-4328-93A0-1293467A8285}"/>
                </a:ext>
              </a:extLst>
            </p:cNvPr>
            <p:cNvSpPr/>
            <p:nvPr/>
          </p:nvSpPr>
          <p:spPr>
            <a:xfrm>
              <a:off x="1137225" y="4227566"/>
              <a:ext cx="148142" cy="148142"/>
            </a:xfrm>
            <a:custGeom>
              <a:avLst/>
              <a:gdLst>
                <a:gd name="connsiteX0" fmla="*/ 224 w 148142"/>
                <a:gd name="connsiteY0" fmla="*/ 12739 h 148142"/>
                <a:gd name="connsiteX1" fmla="*/ 136007 w 148142"/>
                <a:gd name="connsiteY1" fmla="*/ 148522 h 148142"/>
                <a:gd name="connsiteX2" fmla="*/ 148367 w 148142"/>
                <a:gd name="connsiteY2" fmla="*/ 136162 h 148142"/>
                <a:gd name="connsiteX3" fmla="*/ 12584 w 148142"/>
                <a:gd name="connsiteY3" fmla="*/ 379 h 148142"/>
                <a:gd name="connsiteX4" fmla="*/ 224 w 148142"/>
                <a:gd name="connsiteY4" fmla="*/ 12739 h 148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142" h="148142">
                  <a:moveTo>
                    <a:pt x="224" y="12739"/>
                  </a:moveTo>
                  <a:lnTo>
                    <a:pt x="136007" y="148522"/>
                  </a:lnTo>
                  <a:lnTo>
                    <a:pt x="148367" y="136162"/>
                  </a:lnTo>
                  <a:lnTo>
                    <a:pt x="12584" y="379"/>
                  </a:lnTo>
                  <a:lnTo>
                    <a:pt x="224" y="12739"/>
                  </a:lnTo>
                  <a:close/>
                </a:path>
              </a:pathLst>
            </a:custGeom>
            <a:solidFill>
              <a:srgbClr val="231F20"/>
            </a:solidFill>
            <a:ln w="7575" cap="flat">
              <a:noFill/>
              <a:prstDash val="solid"/>
              <a:round/>
            </a:ln>
          </p:spPr>
          <p:txBody>
            <a:bodyPr rtlCol="0" anchor="ctr"/>
            <a:lstStyle/>
            <a:p>
              <a:endParaRPr lang="en-GB"/>
            </a:p>
          </p:txBody>
        </p:sp>
      </p:grpSp>
      <p:grpSp>
        <p:nvGrpSpPr>
          <p:cNvPr id="982" name="Group 981">
            <a:extLst>
              <a:ext uri="{FF2B5EF4-FFF2-40B4-BE49-F238E27FC236}">
                <a16:creationId xmlns:a16="http://schemas.microsoft.com/office/drawing/2014/main" id="{C728D7C7-B7D7-47EA-92A6-D5CFB8B9D8A7}"/>
              </a:ext>
            </a:extLst>
          </p:cNvPr>
          <p:cNvGrpSpPr>
            <a:grpSpLocks noChangeAspect="1"/>
          </p:cNvGrpSpPr>
          <p:nvPr/>
        </p:nvGrpSpPr>
        <p:grpSpPr>
          <a:xfrm>
            <a:off x="69679" y="680982"/>
            <a:ext cx="504000" cy="504000"/>
            <a:chOff x="4032000" y="3392937"/>
            <a:chExt cx="1077355" cy="1077355"/>
          </a:xfrm>
        </p:grpSpPr>
        <p:sp>
          <p:nvSpPr>
            <p:cNvPr id="983" name="Freeform: Shape 982">
              <a:extLst>
                <a:ext uri="{FF2B5EF4-FFF2-40B4-BE49-F238E27FC236}">
                  <a16:creationId xmlns:a16="http://schemas.microsoft.com/office/drawing/2014/main" id="{11E09A3C-4EFF-46EA-8898-CA716CF62EE5}"/>
                </a:ext>
              </a:extLst>
            </p:cNvPr>
            <p:cNvSpPr/>
            <p:nvPr/>
          </p:nvSpPr>
          <p:spPr>
            <a:xfrm>
              <a:off x="4032000" y="339293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984" name="Freeform: Shape 983">
              <a:extLst>
                <a:ext uri="{FF2B5EF4-FFF2-40B4-BE49-F238E27FC236}">
                  <a16:creationId xmlns:a16="http://schemas.microsoft.com/office/drawing/2014/main" id="{08EED649-B96B-47B3-BA4D-7FA26ED8474C}"/>
                </a:ext>
              </a:extLst>
            </p:cNvPr>
            <p:cNvSpPr/>
            <p:nvPr/>
          </p:nvSpPr>
          <p:spPr>
            <a:xfrm>
              <a:off x="4303257" y="3517734"/>
              <a:ext cx="326233" cy="188151"/>
            </a:xfrm>
            <a:custGeom>
              <a:avLst/>
              <a:gdLst>
                <a:gd name="connsiteX0" fmla="*/ 298075 w 326233"/>
                <a:gd name="connsiteY0" fmla="*/ 100507 h 188151"/>
                <a:gd name="connsiteX1" fmla="*/ 64128 w 326233"/>
                <a:gd name="connsiteY1" fmla="*/ 185658 h 188151"/>
                <a:gd name="connsiteX2" fmla="*/ 8897 w 326233"/>
                <a:gd name="connsiteY2" fmla="*/ 159904 h 188151"/>
                <a:gd name="connsiteX3" fmla="*/ 2770 w 326233"/>
                <a:gd name="connsiteY3" fmla="*/ 143067 h 188151"/>
                <a:gd name="connsiteX4" fmla="*/ 28523 w 326233"/>
                <a:gd name="connsiteY4" fmla="*/ 87828 h 188151"/>
                <a:gd name="connsiteX5" fmla="*/ 262470 w 326233"/>
                <a:gd name="connsiteY5" fmla="*/ 2678 h 188151"/>
                <a:gd name="connsiteX6" fmla="*/ 317702 w 326233"/>
                <a:gd name="connsiteY6" fmla="*/ 28431 h 188151"/>
                <a:gd name="connsiteX7" fmla="*/ 323828 w 326233"/>
                <a:gd name="connsiteY7" fmla="*/ 45276 h 188151"/>
                <a:gd name="connsiteX8" fmla="*/ 298075 w 326233"/>
                <a:gd name="connsiteY8" fmla="*/ 100507 h 18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6233" h="188151">
                  <a:moveTo>
                    <a:pt x="298075" y="100507"/>
                  </a:moveTo>
                  <a:lnTo>
                    <a:pt x="64128" y="185658"/>
                  </a:lnTo>
                  <a:cubicBezTo>
                    <a:pt x="41856" y="193761"/>
                    <a:pt x="17000" y="182176"/>
                    <a:pt x="8897" y="159904"/>
                  </a:cubicBezTo>
                  <a:lnTo>
                    <a:pt x="2770" y="143067"/>
                  </a:lnTo>
                  <a:cubicBezTo>
                    <a:pt x="-5341" y="120788"/>
                    <a:pt x="6251" y="95931"/>
                    <a:pt x="28523" y="87828"/>
                  </a:cubicBezTo>
                  <a:lnTo>
                    <a:pt x="262470" y="2678"/>
                  </a:lnTo>
                  <a:cubicBezTo>
                    <a:pt x="284742" y="-5425"/>
                    <a:pt x="309599" y="6159"/>
                    <a:pt x="317702" y="28431"/>
                  </a:cubicBezTo>
                  <a:lnTo>
                    <a:pt x="323828" y="45276"/>
                  </a:lnTo>
                  <a:cubicBezTo>
                    <a:pt x="331931" y="67548"/>
                    <a:pt x="320347" y="92404"/>
                    <a:pt x="298075" y="100507"/>
                  </a:cubicBezTo>
                  <a:close/>
                </a:path>
              </a:pathLst>
            </a:custGeom>
            <a:solidFill>
              <a:srgbClr val="231F20"/>
            </a:solidFill>
            <a:ln w="7575" cap="flat">
              <a:noFill/>
              <a:prstDash val="solid"/>
              <a:round/>
            </a:ln>
          </p:spPr>
          <p:txBody>
            <a:bodyPr rtlCol="0" anchor="ctr"/>
            <a:lstStyle/>
            <a:p>
              <a:endParaRPr lang="en-GB"/>
            </a:p>
          </p:txBody>
        </p:sp>
        <p:sp>
          <p:nvSpPr>
            <p:cNvPr id="985" name="Freeform: Shape 984">
              <a:extLst>
                <a:ext uri="{FF2B5EF4-FFF2-40B4-BE49-F238E27FC236}">
                  <a16:creationId xmlns:a16="http://schemas.microsoft.com/office/drawing/2014/main" id="{0CD16D0B-78E5-4C12-9EB4-DDA0F5FEB81F}"/>
                </a:ext>
              </a:extLst>
            </p:cNvPr>
            <p:cNvSpPr/>
            <p:nvPr/>
          </p:nvSpPr>
          <p:spPr>
            <a:xfrm>
              <a:off x="4289794" y="3504271"/>
              <a:ext cx="353159" cy="215078"/>
            </a:xfrm>
            <a:custGeom>
              <a:avLst/>
              <a:gdLst>
                <a:gd name="connsiteX0" fmla="*/ 316145 w 353159"/>
                <a:gd name="connsiteY0" fmla="*/ 126627 h 215078"/>
                <a:gd name="connsiteX1" fmla="*/ 349948 w 353159"/>
                <a:gd name="connsiteY1" fmla="*/ 54133 h 215078"/>
                <a:gd name="connsiteX2" fmla="*/ 343821 w 353159"/>
                <a:gd name="connsiteY2" fmla="*/ 37288 h 215078"/>
                <a:gd name="connsiteX3" fmla="*/ 271327 w 353159"/>
                <a:gd name="connsiteY3" fmla="*/ 3485 h 215078"/>
                <a:gd name="connsiteX4" fmla="*/ 37380 w 353159"/>
                <a:gd name="connsiteY4" fmla="*/ 88635 h 215078"/>
                <a:gd name="connsiteX5" fmla="*/ 3577 w 353159"/>
                <a:gd name="connsiteY5" fmla="*/ 161137 h 215078"/>
                <a:gd name="connsiteX6" fmla="*/ 9704 w 353159"/>
                <a:gd name="connsiteY6" fmla="*/ 177974 h 215078"/>
                <a:gd name="connsiteX7" fmla="*/ 82198 w 353159"/>
                <a:gd name="connsiteY7" fmla="*/ 211777 h 215078"/>
                <a:gd name="connsiteX8" fmla="*/ 316145 w 353159"/>
                <a:gd name="connsiteY8" fmla="*/ 126627 h 215078"/>
                <a:gd name="connsiteX9" fmla="*/ 306932 w 353159"/>
                <a:gd name="connsiteY9" fmla="*/ 101314 h 215078"/>
                <a:gd name="connsiteX10" fmla="*/ 72985 w 353159"/>
                <a:gd name="connsiteY10" fmla="*/ 186465 h 215078"/>
                <a:gd name="connsiteX11" fmla="*/ 35016 w 353159"/>
                <a:gd name="connsiteY11" fmla="*/ 168761 h 215078"/>
                <a:gd name="connsiteX12" fmla="*/ 28889 w 353159"/>
                <a:gd name="connsiteY12" fmla="*/ 151924 h 215078"/>
                <a:gd name="connsiteX13" fmla="*/ 46593 w 353159"/>
                <a:gd name="connsiteY13" fmla="*/ 113948 h 215078"/>
                <a:gd name="connsiteX14" fmla="*/ 280540 w 353159"/>
                <a:gd name="connsiteY14" fmla="*/ 28797 h 215078"/>
                <a:gd name="connsiteX15" fmla="*/ 318509 w 353159"/>
                <a:gd name="connsiteY15" fmla="*/ 46501 h 215078"/>
                <a:gd name="connsiteX16" fmla="*/ 324635 w 353159"/>
                <a:gd name="connsiteY16" fmla="*/ 63346 h 215078"/>
                <a:gd name="connsiteX17" fmla="*/ 306932 w 353159"/>
                <a:gd name="connsiteY17" fmla="*/ 101314 h 21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3159" h="215078">
                  <a:moveTo>
                    <a:pt x="316145" y="126627"/>
                  </a:moveTo>
                  <a:cubicBezTo>
                    <a:pt x="345372" y="115993"/>
                    <a:pt x="360582" y="83368"/>
                    <a:pt x="349948" y="54133"/>
                  </a:cubicBezTo>
                  <a:cubicBezTo>
                    <a:pt x="349948" y="54133"/>
                    <a:pt x="343821" y="37288"/>
                    <a:pt x="343821" y="37288"/>
                  </a:cubicBezTo>
                  <a:cubicBezTo>
                    <a:pt x="333187" y="8061"/>
                    <a:pt x="300562" y="-7149"/>
                    <a:pt x="271327" y="3485"/>
                  </a:cubicBezTo>
                  <a:lnTo>
                    <a:pt x="37380" y="88635"/>
                  </a:lnTo>
                  <a:cubicBezTo>
                    <a:pt x="8153" y="99270"/>
                    <a:pt x="-7065" y="131895"/>
                    <a:pt x="3577" y="161137"/>
                  </a:cubicBezTo>
                  <a:cubicBezTo>
                    <a:pt x="3577" y="161137"/>
                    <a:pt x="9704" y="177974"/>
                    <a:pt x="9704" y="177974"/>
                  </a:cubicBezTo>
                  <a:cubicBezTo>
                    <a:pt x="20338" y="207201"/>
                    <a:pt x="52963" y="222412"/>
                    <a:pt x="82198" y="211777"/>
                  </a:cubicBezTo>
                  <a:lnTo>
                    <a:pt x="316145" y="126627"/>
                  </a:lnTo>
                  <a:close/>
                  <a:moveTo>
                    <a:pt x="306932" y="101314"/>
                  </a:moveTo>
                  <a:lnTo>
                    <a:pt x="72985" y="186465"/>
                  </a:lnTo>
                  <a:cubicBezTo>
                    <a:pt x="57676" y="192037"/>
                    <a:pt x="40588" y="184078"/>
                    <a:pt x="35016" y="168761"/>
                  </a:cubicBezTo>
                  <a:lnTo>
                    <a:pt x="28889" y="151924"/>
                  </a:lnTo>
                  <a:cubicBezTo>
                    <a:pt x="23310" y="136607"/>
                    <a:pt x="31276" y="119520"/>
                    <a:pt x="46593" y="113948"/>
                  </a:cubicBezTo>
                  <a:lnTo>
                    <a:pt x="280540" y="28797"/>
                  </a:lnTo>
                  <a:cubicBezTo>
                    <a:pt x="295849" y="23226"/>
                    <a:pt x="312937" y="31184"/>
                    <a:pt x="318509" y="46501"/>
                  </a:cubicBezTo>
                  <a:cubicBezTo>
                    <a:pt x="318509" y="46501"/>
                    <a:pt x="324635" y="63346"/>
                    <a:pt x="324635" y="63346"/>
                  </a:cubicBezTo>
                  <a:cubicBezTo>
                    <a:pt x="330207" y="78655"/>
                    <a:pt x="322249" y="95743"/>
                    <a:pt x="306932" y="101314"/>
                  </a:cubicBezTo>
                  <a:close/>
                </a:path>
              </a:pathLst>
            </a:custGeom>
            <a:solidFill>
              <a:srgbClr val="231F20"/>
            </a:solidFill>
            <a:ln w="7575" cap="flat">
              <a:noFill/>
              <a:prstDash val="solid"/>
              <a:round/>
            </a:ln>
          </p:spPr>
          <p:txBody>
            <a:bodyPr rtlCol="0" anchor="ctr"/>
            <a:lstStyle/>
            <a:p>
              <a:endParaRPr lang="en-GB"/>
            </a:p>
          </p:txBody>
        </p:sp>
        <p:sp>
          <p:nvSpPr>
            <p:cNvPr id="986" name="Freeform: Shape 985">
              <a:extLst>
                <a:ext uri="{FF2B5EF4-FFF2-40B4-BE49-F238E27FC236}">
                  <a16:creationId xmlns:a16="http://schemas.microsoft.com/office/drawing/2014/main" id="{F94188CF-1BBF-46BB-A3A2-9261126287F7}"/>
                </a:ext>
              </a:extLst>
            </p:cNvPr>
            <p:cNvSpPr/>
            <p:nvPr/>
          </p:nvSpPr>
          <p:spPr>
            <a:xfrm>
              <a:off x="4393487" y="3498870"/>
              <a:ext cx="99937" cy="99940"/>
            </a:xfrm>
            <a:custGeom>
              <a:avLst/>
              <a:gdLst>
                <a:gd name="connsiteX0" fmla="*/ 97084 w 99937"/>
                <a:gd name="connsiteY0" fmla="*/ 32948 h 99940"/>
                <a:gd name="connsiteX1" fmla="*/ 67226 w 99937"/>
                <a:gd name="connsiteY1" fmla="*/ 96982 h 99940"/>
                <a:gd name="connsiteX2" fmla="*/ 3200 w 99937"/>
                <a:gd name="connsiteY2" fmla="*/ 67124 h 99940"/>
                <a:gd name="connsiteX3" fmla="*/ 33058 w 99937"/>
                <a:gd name="connsiteY3" fmla="*/ 3090 h 99940"/>
                <a:gd name="connsiteX4" fmla="*/ 97084 w 99937"/>
                <a:gd name="connsiteY4" fmla="*/ 32948 h 99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937" h="99940">
                  <a:moveTo>
                    <a:pt x="97084" y="32948"/>
                  </a:moveTo>
                  <a:cubicBezTo>
                    <a:pt x="106517" y="58877"/>
                    <a:pt x="93154" y="87541"/>
                    <a:pt x="67226" y="96982"/>
                  </a:cubicBezTo>
                  <a:cubicBezTo>
                    <a:pt x="41298" y="106415"/>
                    <a:pt x="12633" y="93045"/>
                    <a:pt x="3200" y="67124"/>
                  </a:cubicBezTo>
                  <a:cubicBezTo>
                    <a:pt x="-6241" y="41196"/>
                    <a:pt x="7130" y="12531"/>
                    <a:pt x="33058" y="3090"/>
                  </a:cubicBezTo>
                  <a:cubicBezTo>
                    <a:pt x="58978" y="-6343"/>
                    <a:pt x="87643" y="7028"/>
                    <a:pt x="97084" y="32948"/>
                  </a:cubicBezTo>
                  <a:close/>
                </a:path>
              </a:pathLst>
            </a:custGeom>
            <a:solidFill>
              <a:schemeClr val="bg1">
                <a:lumMod val="75000"/>
              </a:schemeClr>
            </a:solidFill>
            <a:ln w="7575" cap="flat">
              <a:noFill/>
              <a:prstDash val="solid"/>
              <a:round/>
            </a:ln>
          </p:spPr>
          <p:txBody>
            <a:bodyPr rtlCol="0" anchor="ctr"/>
            <a:lstStyle/>
            <a:p>
              <a:endParaRPr lang="en-GB"/>
            </a:p>
          </p:txBody>
        </p:sp>
        <p:sp>
          <p:nvSpPr>
            <p:cNvPr id="987" name="Freeform: Shape 986">
              <a:extLst>
                <a:ext uri="{FF2B5EF4-FFF2-40B4-BE49-F238E27FC236}">
                  <a16:creationId xmlns:a16="http://schemas.microsoft.com/office/drawing/2014/main" id="{E482B666-6016-49E3-8361-0CE94DAD6DA7}"/>
                </a:ext>
              </a:extLst>
            </p:cNvPr>
            <p:cNvSpPr/>
            <p:nvPr/>
          </p:nvSpPr>
          <p:spPr>
            <a:xfrm>
              <a:off x="4380016" y="3485401"/>
              <a:ext cx="126878" cy="126879"/>
            </a:xfrm>
            <a:custGeom>
              <a:avLst/>
              <a:gdLst>
                <a:gd name="connsiteX0" fmla="*/ 123211 w 126878"/>
                <a:gd name="connsiteY0" fmla="*/ 41812 h 126879"/>
                <a:gd name="connsiteX1" fmla="*/ 123211 w 126878"/>
                <a:gd name="connsiteY1" fmla="*/ 41812 h 126879"/>
                <a:gd name="connsiteX2" fmla="*/ 41922 w 126878"/>
                <a:gd name="connsiteY2" fmla="*/ 3904 h 126879"/>
                <a:gd name="connsiteX3" fmla="*/ 41922 w 126878"/>
                <a:gd name="connsiteY3" fmla="*/ 3904 h 126879"/>
                <a:gd name="connsiteX4" fmla="*/ 4014 w 126878"/>
                <a:gd name="connsiteY4" fmla="*/ 85200 h 126879"/>
                <a:gd name="connsiteX5" fmla="*/ 85303 w 126878"/>
                <a:gd name="connsiteY5" fmla="*/ 123108 h 126879"/>
                <a:gd name="connsiteX6" fmla="*/ 85303 w 126878"/>
                <a:gd name="connsiteY6" fmla="*/ 123108 h 126879"/>
                <a:gd name="connsiteX7" fmla="*/ 123211 w 126878"/>
                <a:gd name="connsiteY7" fmla="*/ 41812 h 126879"/>
                <a:gd name="connsiteX8" fmla="*/ 97898 w 126878"/>
                <a:gd name="connsiteY8" fmla="*/ 51024 h 126879"/>
                <a:gd name="connsiteX9" fmla="*/ 76090 w 126878"/>
                <a:gd name="connsiteY9" fmla="*/ 97796 h 126879"/>
                <a:gd name="connsiteX10" fmla="*/ 29326 w 126878"/>
                <a:gd name="connsiteY10" fmla="*/ 75987 h 126879"/>
                <a:gd name="connsiteX11" fmla="*/ 29326 w 126878"/>
                <a:gd name="connsiteY11" fmla="*/ 75987 h 126879"/>
                <a:gd name="connsiteX12" fmla="*/ 51135 w 126878"/>
                <a:gd name="connsiteY12" fmla="*/ 29216 h 126879"/>
                <a:gd name="connsiteX13" fmla="*/ 97898 w 126878"/>
                <a:gd name="connsiteY13" fmla="*/ 51024 h 126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878" h="126879">
                  <a:moveTo>
                    <a:pt x="123211" y="41812"/>
                  </a:moveTo>
                  <a:lnTo>
                    <a:pt x="123211" y="41812"/>
                  </a:lnTo>
                  <a:cubicBezTo>
                    <a:pt x="111223" y="8905"/>
                    <a:pt x="74828" y="-8069"/>
                    <a:pt x="41922" y="3904"/>
                  </a:cubicBezTo>
                  <a:lnTo>
                    <a:pt x="41922" y="3904"/>
                  </a:lnTo>
                  <a:cubicBezTo>
                    <a:pt x="9000" y="15891"/>
                    <a:pt x="-7966" y="52286"/>
                    <a:pt x="4014" y="85200"/>
                  </a:cubicBezTo>
                  <a:cubicBezTo>
                    <a:pt x="15994" y="118106"/>
                    <a:pt x="52381" y="135080"/>
                    <a:pt x="85303" y="123108"/>
                  </a:cubicBezTo>
                  <a:lnTo>
                    <a:pt x="85303" y="123108"/>
                  </a:lnTo>
                  <a:cubicBezTo>
                    <a:pt x="118224" y="111121"/>
                    <a:pt x="135183" y="74733"/>
                    <a:pt x="123211" y="41812"/>
                  </a:cubicBezTo>
                  <a:close/>
                  <a:moveTo>
                    <a:pt x="97898" y="51024"/>
                  </a:moveTo>
                  <a:cubicBezTo>
                    <a:pt x="104793" y="69967"/>
                    <a:pt x="95025" y="90901"/>
                    <a:pt x="76090" y="97796"/>
                  </a:cubicBezTo>
                  <a:cubicBezTo>
                    <a:pt x="57155" y="104682"/>
                    <a:pt x="36213" y="94922"/>
                    <a:pt x="29326" y="75987"/>
                  </a:cubicBezTo>
                  <a:lnTo>
                    <a:pt x="29326" y="75987"/>
                  </a:lnTo>
                  <a:cubicBezTo>
                    <a:pt x="22432" y="57045"/>
                    <a:pt x="32200" y="36110"/>
                    <a:pt x="51135" y="29216"/>
                  </a:cubicBezTo>
                  <a:cubicBezTo>
                    <a:pt x="70070" y="22322"/>
                    <a:pt x="91004" y="32089"/>
                    <a:pt x="97898" y="51024"/>
                  </a:cubicBezTo>
                  <a:close/>
                </a:path>
              </a:pathLst>
            </a:custGeom>
            <a:solidFill>
              <a:srgbClr val="231F20"/>
            </a:solidFill>
            <a:ln w="7575" cap="flat">
              <a:noFill/>
              <a:prstDash val="solid"/>
              <a:round/>
            </a:ln>
          </p:spPr>
          <p:txBody>
            <a:bodyPr rtlCol="0" anchor="ctr"/>
            <a:lstStyle/>
            <a:p>
              <a:endParaRPr lang="en-GB"/>
            </a:p>
          </p:txBody>
        </p:sp>
        <p:sp>
          <p:nvSpPr>
            <p:cNvPr id="988" name="Freeform: Shape 987">
              <a:extLst>
                <a:ext uri="{FF2B5EF4-FFF2-40B4-BE49-F238E27FC236}">
                  <a16:creationId xmlns:a16="http://schemas.microsoft.com/office/drawing/2014/main" id="{EDFA8B6A-828D-4C4B-A7AE-3C65CEA96923}"/>
                </a:ext>
              </a:extLst>
            </p:cNvPr>
            <p:cNvSpPr/>
            <p:nvPr/>
          </p:nvSpPr>
          <p:spPr>
            <a:xfrm>
              <a:off x="4220749" y="3612608"/>
              <a:ext cx="581678" cy="246846"/>
            </a:xfrm>
            <a:custGeom>
              <a:avLst/>
              <a:gdLst>
                <a:gd name="connsiteX0" fmla="*/ 581878 w 581678"/>
                <a:gd name="connsiteY0" fmla="*/ 40644 h 246846"/>
                <a:gd name="connsiteX1" fmla="*/ 14939 w 581678"/>
                <a:gd name="connsiteY1" fmla="*/ 246990 h 246846"/>
                <a:gd name="connsiteX2" fmla="*/ 200 w 581678"/>
                <a:gd name="connsiteY2" fmla="*/ 206490 h 246846"/>
                <a:gd name="connsiteX3" fmla="*/ 567132 w 581678"/>
                <a:gd name="connsiteY3" fmla="*/ 144 h 246846"/>
                <a:gd name="connsiteX4" fmla="*/ 581878 w 581678"/>
                <a:gd name="connsiteY4" fmla="*/ 40644 h 246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678" h="246846">
                  <a:moveTo>
                    <a:pt x="581878" y="40644"/>
                  </a:moveTo>
                  <a:lnTo>
                    <a:pt x="14939" y="246990"/>
                  </a:lnTo>
                  <a:lnTo>
                    <a:pt x="200" y="206490"/>
                  </a:lnTo>
                  <a:lnTo>
                    <a:pt x="567132" y="144"/>
                  </a:lnTo>
                  <a:lnTo>
                    <a:pt x="581878" y="40644"/>
                  </a:lnTo>
                  <a:close/>
                </a:path>
              </a:pathLst>
            </a:custGeom>
            <a:solidFill>
              <a:srgbClr val="FFFFFF"/>
            </a:solidFill>
            <a:ln w="7575" cap="flat">
              <a:noFill/>
              <a:prstDash val="solid"/>
              <a:round/>
            </a:ln>
          </p:spPr>
          <p:txBody>
            <a:bodyPr rtlCol="0" anchor="ctr"/>
            <a:lstStyle/>
            <a:p>
              <a:endParaRPr lang="en-GB"/>
            </a:p>
          </p:txBody>
        </p:sp>
        <p:sp>
          <p:nvSpPr>
            <p:cNvPr id="989" name="Freeform: Shape 988">
              <a:extLst>
                <a:ext uri="{FF2B5EF4-FFF2-40B4-BE49-F238E27FC236}">
                  <a16:creationId xmlns:a16="http://schemas.microsoft.com/office/drawing/2014/main" id="{A24FBB48-10A8-4385-9F8E-8585F453CF2B}"/>
                </a:ext>
              </a:extLst>
            </p:cNvPr>
            <p:cNvSpPr/>
            <p:nvPr/>
          </p:nvSpPr>
          <p:spPr>
            <a:xfrm>
              <a:off x="4249535" y="3691685"/>
              <a:ext cx="572785" cy="222408"/>
            </a:xfrm>
            <a:custGeom>
              <a:avLst/>
              <a:gdLst>
                <a:gd name="connsiteX0" fmla="*/ 572995 w 572785"/>
                <a:gd name="connsiteY0" fmla="*/ 16233 h 222408"/>
                <a:gd name="connsiteX1" fmla="*/ 6055 w 572785"/>
                <a:gd name="connsiteY1" fmla="*/ 222580 h 222408"/>
                <a:gd name="connsiteX2" fmla="*/ 210 w 572785"/>
                <a:gd name="connsiteY2" fmla="*/ 206518 h 222408"/>
                <a:gd name="connsiteX3" fmla="*/ 567142 w 572785"/>
                <a:gd name="connsiteY3" fmla="*/ 172 h 222408"/>
                <a:gd name="connsiteX4" fmla="*/ 572995 w 572785"/>
                <a:gd name="connsiteY4" fmla="*/ 16233 h 222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785" h="222408">
                  <a:moveTo>
                    <a:pt x="572995" y="16233"/>
                  </a:moveTo>
                  <a:lnTo>
                    <a:pt x="6055" y="222580"/>
                  </a:lnTo>
                  <a:lnTo>
                    <a:pt x="210" y="206518"/>
                  </a:lnTo>
                  <a:lnTo>
                    <a:pt x="567142" y="172"/>
                  </a:lnTo>
                  <a:lnTo>
                    <a:pt x="572995" y="16233"/>
                  </a:lnTo>
                  <a:close/>
                </a:path>
              </a:pathLst>
            </a:custGeom>
            <a:solidFill>
              <a:srgbClr val="FFFFFF"/>
            </a:solidFill>
            <a:ln w="7575" cap="flat">
              <a:noFill/>
              <a:prstDash val="solid"/>
              <a:round/>
            </a:ln>
          </p:spPr>
          <p:txBody>
            <a:bodyPr rtlCol="0" anchor="ctr"/>
            <a:lstStyle/>
            <a:p>
              <a:endParaRPr lang="en-GB"/>
            </a:p>
          </p:txBody>
        </p:sp>
        <p:sp>
          <p:nvSpPr>
            <p:cNvPr id="990" name="Freeform: Shape 989">
              <a:extLst>
                <a:ext uri="{FF2B5EF4-FFF2-40B4-BE49-F238E27FC236}">
                  <a16:creationId xmlns:a16="http://schemas.microsoft.com/office/drawing/2014/main" id="{B5AEFFC6-7DCB-42A9-BC6E-5A1092122515}"/>
                </a:ext>
              </a:extLst>
            </p:cNvPr>
            <p:cNvSpPr/>
            <p:nvPr/>
          </p:nvSpPr>
          <p:spPr>
            <a:xfrm>
              <a:off x="4358394" y="3990791"/>
              <a:ext cx="572792" cy="222408"/>
            </a:xfrm>
            <a:custGeom>
              <a:avLst/>
              <a:gdLst>
                <a:gd name="connsiteX0" fmla="*/ 573048 w 572792"/>
                <a:gd name="connsiteY0" fmla="*/ 16358 h 222408"/>
                <a:gd name="connsiteX1" fmla="*/ 6101 w 572792"/>
                <a:gd name="connsiteY1" fmla="*/ 222704 h 222408"/>
                <a:gd name="connsiteX2" fmla="*/ 255 w 572792"/>
                <a:gd name="connsiteY2" fmla="*/ 206635 h 222408"/>
                <a:gd name="connsiteX3" fmla="*/ 567195 w 572792"/>
                <a:gd name="connsiteY3" fmla="*/ 296 h 222408"/>
                <a:gd name="connsiteX4" fmla="*/ 573048 w 572792"/>
                <a:gd name="connsiteY4" fmla="*/ 16358 h 222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792" h="222408">
                  <a:moveTo>
                    <a:pt x="573048" y="16358"/>
                  </a:moveTo>
                  <a:lnTo>
                    <a:pt x="6101" y="222704"/>
                  </a:lnTo>
                  <a:lnTo>
                    <a:pt x="255" y="206635"/>
                  </a:lnTo>
                  <a:lnTo>
                    <a:pt x="567195" y="296"/>
                  </a:lnTo>
                  <a:lnTo>
                    <a:pt x="573048" y="16358"/>
                  </a:lnTo>
                  <a:close/>
                </a:path>
              </a:pathLst>
            </a:custGeom>
            <a:solidFill>
              <a:srgbClr val="FFFFFF"/>
            </a:solidFill>
            <a:ln w="7575" cap="flat">
              <a:noFill/>
              <a:prstDash val="solid"/>
              <a:round/>
            </a:ln>
          </p:spPr>
          <p:txBody>
            <a:bodyPr rtlCol="0" anchor="ctr"/>
            <a:lstStyle/>
            <a:p>
              <a:endParaRPr lang="en-GB"/>
            </a:p>
          </p:txBody>
        </p:sp>
        <p:sp>
          <p:nvSpPr>
            <p:cNvPr id="991" name="Freeform: Shape 990">
              <a:extLst>
                <a:ext uri="{FF2B5EF4-FFF2-40B4-BE49-F238E27FC236}">
                  <a16:creationId xmlns:a16="http://schemas.microsoft.com/office/drawing/2014/main" id="{A20990F4-731F-4D04-B384-B265A0A3583F}"/>
                </a:ext>
              </a:extLst>
            </p:cNvPr>
            <p:cNvSpPr/>
            <p:nvPr/>
          </p:nvSpPr>
          <p:spPr>
            <a:xfrm>
              <a:off x="4881884" y="3893098"/>
              <a:ext cx="227470" cy="299523"/>
            </a:xfrm>
            <a:custGeom>
              <a:avLst/>
              <a:gdLst>
                <a:gd name="connsiteX0" fmla="*/ 51999 w 227470"/>
                <a:gd name="connsiteY0" fmla="*/ 279279 h 299523"/>
                <a:gd name="connsiteX1" fmla="*/ 72934 w 227470"/>
                <a:gd name="connsiteY1" fmla="*/ 299796 h 299523"/>
                <a:gd name="connsiteX2" fmla="*/ 227872 w 227470"/>
                <a:gd name="connsiteY2" fmla="*/ 143869 h 299523"/>
                <a:gd name="connsiteX3" fmla="*/ 227872 w 227470"/>
                <a:gd name="connsiteY3" fmla="*/ 272 h 299523"/>
                <a:gd name="connsiteX4" fmla="*/ 401 w 227470"/>
                <a:gd name="connsiteY4" fmla="*/ 228784 h 299523"/>
                <a:gd name="connsiteX5" fmla="*/ 21427 w 227470"/>
                <a:gd name="connsiteY5" fmla="*/ 249368 h 299523"/>
                <a:gd name="connsiteX6" fmla="*/ 51999 w 227470"/>
                <a:gd name="connsiteY6" fmla="*/ 279279 h 299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470" h="299523">
                  <a:moveTo>
                    <a:pt x="51999" y="279279"/>
                  </a:moveTo>
                  <a:lnTo>
                    <a:pt x="72934" y="299796"/>
                  </a:lnTo>
                  <a:lnTo>
                    <a:pt x="227872" y="143869"/>
                  </a:lnTo>
                  <a:lnTo>
                    <a:pt x="227872" y="272"/>
                  </a:lnTo>
                  <a:lnTo>
                    <a:pt x="401" y="228784"/>
                  </a:lnTo>
                  <a:lnTo>
                    <a:pt x="21427" y="249368"/>
                  </a:lnTo>
                  <a:lnTo>
                    <a:pt x="51999" y="279279"/>
                  </a:lnTo>
                  <a:close/>
                </a:path>
              </a:pathLst>
            </a:custGeom>
            <a:solidFill>
              <a:srgbClr val="231F20"/>
            </a:solidFill>
            <a:ln w="7575" cap="flat">
              <a:noFill/>
              <a:prstDash val="solid"/>
              <a:round/>
            </a:ln>
          </p:spPr>
          <p:txBody>
            <a:bodyPr rtlCol="0" anchor="ctr"/>
            <a:lstStyle/>
            <a:p>
              <a:endParaRPr lang="en-GB"/>
            </a:p>
          </p:txBody>
        </p:sp>
        <p:sp>
          <p:nvSpPr>
            <p:cNvPr id="992" name="Freeform: Shape 991">
              <a:extLst>
                <a:ext uri="{FF2B5EF4-FFF2-40B4-BE49-F238E27FC236}">
                  <a16:creationId xmlns:a16="http://schemas.microsoft.com/office/drawing/2014/main" id="{D4DAAA71-4391-4C8D-A252-70D2E0AA1366}"/>
                </a:ext>
              </a:extLst>
            </p:cNvPr>
            <p:cNvSpPr/>
            <p:nvPr/>
          </p:nvSpPr>
          <p:spPr>
            <a:xfrm>
              <a:off x="4826969" y="4220489"/>
              <a:ext cx="27208" cy="27877"/>
            </a:xfrm>
            <a:custGeom>
              <a:avLst/>
              <a:gdLst>
                <a:gd name="connsiteX0" fmla="*/ 9347 w 27208"/>
                <a:gd name="connsiteY0" fmla="*/ 27329 h 27877"/>
                <a:gd name="connsiteX1" fmla="*/ 27545 w 27208"/>
                <a:gd name="connsiteY1" fmla="*/ 20351 h 27877"/>
                <a:gd name="connsiteX2" fmla="*/ 8078 w 27208"/>
                <a:gd name="connsiteY2" fmla="*/ 351 h 27877"/>
                <a:gd name="connsiteX3" fmla="*/ 1229 w 27208"/>
                <a:gd name="connsiteY3" fmla="*/ 18922 h 27877"/>
                <a:gd name="connsiteX4" fmla="*/ 9347 w 27208"/>
                <a:gd name="connsiteY4" fmla="*/ 27329 h 27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08" h="27877">
                  <a:moveTo>
                    <a:pt x="9347" y="27329"/>
                  </a:moveTo>
                  <a:lnTo>
                    <a:pt x="27545" y="20351"/>
                  </a:lnTo>
                  <a:lnTo>
                    <a:pt x="8078" y="351"/>
                  </a:lnTo>
                  <a:lnTo>
                    <a:pt x="1229" y="18922"/>
                  </a:lnTo>
                  <a:cubicBezTo>
                    <a:pt x="-1469" y="26310"/>
                    <a:pt x="2157" y="30080"/>
                    <a:pt x="9347" y="27329"/>
                  </a:cubicBezTo>
                  <a:close/>
                </a:path>
              </a:pathLst>
            </a:custGeom>
            <a:solidFill>
              <a:srgbClr val="231F20"/>
            </a:solidFill>
            <a:ln w="7575" cap="flat">
              <a:noFill/>
              <a:prstDash val="solid"/>
              <a:round/>
            </a:ln>
          </p:spPr>
          <p:txBody>
            <a:bodyPr rtlCol="0" anchor="ctr"/>
            <a:lstStyle/>
            <a:p>
              <a:endParaRPr lang="en-GB"/>
            </a:p>
          </p:txBody>
        </p:sp>
        <p:sp>
          <p:nvSpPr>
            <p:cNvPr id="993" name="Freeform: Shape 992">
              <a:extLst>
                <a:ext uri="{FF2B5EF4-FFF2-40B4-BE49-F238E27FC236}">
                  <a16:creationId xmlns:a16="http://schemas.microsoft.com/office/drawing/2014/main" id="{8B95844F-4FB7-4582-B176-D798CA33794C}"/>
                </a:ext>
              </a:extLst>
            </p:cNvPr>
            <p:cNvSpPr/>
            <p:nvPr/>
          </p:nvSpPr>
          <p:spPr>
            <a:xfrm>
              <a:off x="4842563" y="4137224"/>
              <a:ext cx="96582" cy="94074"/>
            </a:xfrm>
            <a:custGeom>
              <a:avLst/>
              <a:gdLst>
                <a:gd name="connsiteX0" fmla="*/ 85919 w 96582"/>
                <a:gd name="connsiteY0" fmla="*/ 73744 h 94074"/>
                <a:gd name="connsiteX1" fmla="*/ 96941 w 96582"/>
                <a:gd name="connsiteY1" fmla="*/ 62950 h 94074"/>
                <a:gd name="connsiteX2" fmla="*/ 32968 w 96582"/>
                <a:gd name="connsiteY2" fmla="*/ 331 h 94074"/>
                <a:gd name="connsiteX3" fmla="*/ 21573 w 96582"/>
                <a:gd name="connsiteY3" fmla="*/ 11497 h 94074"/>
                <a:gd name="connsiteX4" fmla="*/ 358 w 96582"/>
                <a:gd name="connsiteY4" fmla="*/ 66280 h 94074"/>
                <a:gd name="connsiteX5" fmla="*/ 29076 w 96582"/>
                <a:gd name="connsiteY5" fmla="*/ 94405 h 94074"/>
                <a:gd name="connsiteX6" fmla="*/ 85919 w 96582"/>
                <a:gd name="connsiteY6" fmla="*/ 73744 h 94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582" h="94074">
                  <a:moveTo>
                    <a:pt x="85919" y="73744"/>
                  </a:moveTo>
                  <a:lnTo>
                    <a:pt x="96941" y="62950"/>
                  </a:lnTo>
                  <a:lnTo>
                    <a:pt x="32968" y="331"/>
                  </a:lnTo>
                  <a:lnTo>
                    <a:pt x="21573" y="11497"/>
                  </a:lnTo>
                  <a:lnTo>
                    <a:pt x="358" y="66280"/>
                  </a:lnTo>
                  <a:lnTo>
                    <a:pt x="29076" y="94405"/>
                  </a:lnTo>
                  <a:lnTo>
                    <a:pt x="85919" y="73744"/>
                  </a:lnTo>
                  <a:close/>
                </a:path>
              </a:pathLst>
            </a:custGeom>
            <a:solidFill>
              <a:srgbClr val="231F20"/>
            </a:solidFill>
            <a:ln w="7575" cap="flat">
              <a:noFill/>
              <a:prstDash val="solid"/>
              <a:round/>
            </a:ln>
          </p:spPr>
          <p:txBody>
            <a:bodyPr rtlCol="0" anchor="ctr"/>
            <a:lstStyle/>
            <a:p>
              <a:endParaRPr lang="en-GB"/>
            </a:p>
          </p:txBody>
        </p:sp>
        <p:sp>
          <p:nvSpPr>
            <p:cNvPr id="994" name="Freeform: Shape 993">
              <a:extLst>
                <a:ext uri="{FF2B5EF4-FFF2-40B4-BE49-F238E27FC236}">
                  <a16:creationId xmlns:a16="http://schemas.microsoft.com/office/drawing/2014/main" id="{0DF37973-DC17-4CED-856D-DF4C493504BD}"/>
                </a:ext>
              </a:extLst>
            </p:cNvPr>
            <p:cNvSpPr/>
            <p:nvPr/>
          </p:nvSpPr>
          <p:spPr>
            <a:xfrm>
              <a:off x="4291616" y="3918609"/>
              <a:ext cx="52320" cy="81357"/>
            </a:xfrm>
            <a:custGeom>
              <a:avLst/>
              <a:gdLst>
                <a:gd name="connsiteX0" fmla="*/ 52439 w 52320"/>
                <a:gd name="connsiteY0" fmla="*/ 76524 h 81357"/>
                <a:gd name="connsiteX1" fmla="*/ 24671 w 52320"/>
                <a:gd name="connsiteY1" fmla="*/ 237 h 81357"/>
                <a:gd name="connsiteX2" fmla="*/ 10738 w 52320"/>
                <a:gd name="connsiteY2" fmla="*/ 5307 h 81357"/>
                <a:gd name="connsiteX3" fmla="*/ 119 w 52320"/>
                <a:gd name="connsiteY3" fmla="*/ 24462 h 81357"/>
                <a:gd name="connsiteX4" fmla="*/ 5577 w 52320"/>
                <a:gd name="connsiteY4" fmla="*/ 39460 h 81357"/>
                <a:gd name="connsiteX5" fmla="*/ 16204 w 52320"/>
                <a:gd name="connsiteY5" fmla="*/ 20304 h 81357"/>
                <a:gd name="connsiteX6" fmla="*/ 38506 w 52320"/>
                <a:gd name="connsiteY6" fmla="*/ 81594 h 81357"/>
                <a:gd name="connsiteX7" fmla="*/ 52439 w 52320"/>
                <a:gd name="connsiteY7" fmla="*/ 76524 h 81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320" h="81357">
                  <a:moveTo>
                    <a:pt x="52439" y="76524"/>
                  </a:moveTo>
                  <a:lnTo>
                    <a:pt x="24671" y="237"/>
                  </a:lnTo>
                  <a:lnTo>
                    <a:pt x="10738" y="5307"/>
                  </a:lnTo>
                  <a:lnTo>
                    <a:pt x="119" y="24462"/>
                  </a:lnTo>
                  <a:lnTo>
                    <a:pt x="5577" y="39460"/>
                  </a:lnTo>
                  <a:lnTo>
                    <a:pt x="16204" y="20304"/>
                  </a:lnTo>
                  <a:lnTo>
                    <a:pt x="38506" y="81594"/>
                  </a:lnTo>
                  <a:lnTo>
                    <a:pt x="52439" y="76524"/>
                  </a:lnTo>
                  <a:close/>
                </a:path>
              </a:pathLst>
            </a:custGeom>
            <a:solidFill>
              <a:srgbClr val="231F20"/>
            </a:solidFill>
            <a:ln w="7575" cap="flat">
              <a:noFill/>
              <a:prstDash val="solid"/>
              <a:round/>
            </a:ln>
          </p:spPr>
          <p:txBody>
            <a:bodyPr rtlCol="0" anchor="ctr"/>
            <a:lstStyle/>
            <a:p>
              <a:endParaRPr lang="en-GB"/>
            </a:p>
          </p:txBody>
        </p:sp>
        <p:sp>
          <p:nvSpPr>
            <p:cNvPr id="995" name="Freeform: Shape 994">
              <a:extLst>
                <a:ext uri="{FF2B5EF4-FFF2-40B4-BE49-F238E27FC236}">
                  <a16:creationId xmlns:a16="http://schemas.microsoft.com/office/drawing/2014/main" id="{BD98A818-7D8E-4BD7-B6D9-F3D090C5EF2B}"/>
                </a:ext>
              </a:extLst>
            </p:cNvPr>
            <p:cNvSpPr/>
            <p:nvPr/>
          </p:nvSpPr>
          <p:spPr>
            <a:xfrm>
              <a:off x="4428623" y="3980096"/>
              <a:ext cx="138451" cy="138458"/>
            </a:xfrm>
            <a:custGeom>
              <a:avLst/>
              <a:gdLst>
                <a:gd name="connsiteX0" fmla="*/ 37137 w 138451"/>
                <a:gd name="connsiteY0" fmla="*/ 138733 h 138458"/>
                <a:gd name="connsiteX1" fmla="*/ 138645 w 138451"/>
                <a:gd name="connsiteY1" fmla="*/ 101783 h 138458"/>
                <a:gd name="connsiteX2" fmla="*/ 101703 w 138451"/>
                <a:gd name="connsiteY2" fmla="*/ 274 h 138458"/>
                <a:gd name="connsiteX3" fmla="*/ 194 w 138451"/>
                <a:gd name="connsiteY3" fmla="*/ 37224 h 138458"/>
                <a:gd name="connsiteX4" fmla="*/ 37137 w 138451"/>
                <a:gd name="connsiteY4" fmla="*/ 138733 h 138458"/>
                <a:gd name="connsiteX5" fmla="*/ 128900 w 138451"/>
                <a:gd name="connsiteY5" fmla="*/ 97237 h 138458"/>
                <a:gd name="connsiteX6" fmla="*/ 41682 w 138451"/>
                <a:gd name="connsiteY6" fmla="*/ 128988 h 138458"/>
                <a:gd name="connsiteX7" fmla="*/ 9939 w 138451"/>
                <a:gd name="connsiteY7" fmla="*/ 41770 h 138458"/>
                <a:gd name="connsiteX8" fmla="*/ 97157 w 138451"/>
                <a:gd name="connsiteY8" fmla="*/ 10019 h 138458"/>
                <a:gd name="connsiteX9" fmla="*/ 128900 w 138451"/>
                <a:gd name="connsiteY9" fmla="*/ 97237 h 138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451" h="138458">
                  <a:moveTo>
                    <a:pt x="37137" y="138733"/>
                  </a:moveTo>
                  <a:lnTo>
                    <a:pt x="138645" y="101783"/>
                  </a:lnTo>
                  <a:lnTo>
                    <a:pt x="101703" y="274"/>
                  </a:lnTo>
                  <a:lnTo>
                    <a:pt x="194" y="37224"/>
                  </a:lnTo>
                  <a:lnTo>
                    <a:pt x="37137" y="138733"/>
                  </a:lnTo>
                  <a:close/>
                  <a:moveTo>
                    <a:pt x="128900" y="97237"/>
                  </a:moveTo>
                  <a:lnTo>
                    <a:pt x="41682" y="128988"/>
                  </a:lnTo>
                  <a:cubicBezTo>
                    <a:pt x="41682" y="128988"/>
                    <a:pt x="9939" y="41770"/>
                    <a:pt x="9939" y="41770"/>
                  </a:cubicBezTo>
                  <a:cubicBezTo>
                    <a:pt x="9939" y="41770"/>
                    <a:pt x="97157" y="10019"/>
                    <a:pt x="97157" y="10019"/>
                  </a:cubicBezTo>
                  <a:lnTo>
                    <a:pt x="128900" y="97237"/>
                  </a:lnTo>
                  <a:close/>
                </a:path>
              </a:pathLst>
            </a:custGeom>
            <a:solidFill>
              <a:srgbClr val="231F20"/>
            </a:solidFill>
            <a:ln w="7575" cap="flat">
              <a:noFill/>
              <a:prstDash val="solid"/>
              <a:round/>
            </a:ln>
          </p:spPr>
          <p:txBody>
            <a:bodyPr rtlCol="0" anchor="ctr"/>
            <a:lstStyle/>
            <a:p>
              <a:endParaRPr lang="en-GB"/>
            </a:p>
          </p:txBody>
        </p:sp>
        <p:sp>
          <p:nvSpPr>
            <p:cNvPr id="996" name="Freeform: Shape 995">
              <a:extLst>
                <a:ext uri="{FF2B5EF4-FFF2-40B4-BE49-F238E27FC236}">
                  <a16:creationId xmlns:a16="http://schemas.microsoft.com/office/drawing/2014/main" id="{B0508859-47EA-4EFB-9B70-7730569A9470}"/>
                </a:ext>
              </a:extLst>
            </p:cNvPr>
            <p:cNvSpPr/>
            <p:nvPr/>
          </p:nvSpPr>
          <p:spPr>
            <a:xfrm>
              <a:off x="4470568" y="4004884"/>
              <a:ext cx="47340" cy="85389"/>
            </a:xfrm>
            <a:custGeom>
              <a:avLst/>
              <a:gdLst>
                <a:gd name="connsiteX0" fmla="*/ 47533 w 47340"/>
                <a:gd name="connsiteY0" fmla="*/ 1634 h 85389"/>
                <a:gd name="connsiteX1" fmla="*/ 35386 w 47340"/>
                <a:gd name="connsiteY1" fmla="*/ 36760 h 85389"/>
                <a:gd name="connsiteX2" fmla="*/ 26964 w 47340"/>
                <a:gd name="connsiteY2" fmla="*/ 72372 h 85389"/>
                <a:gd name="connsiteX3" fmla="*/ 26478 w 47340"/>
                <a:gd name="connsiteY3" fmla="*/ 75991 h 85389"/>
                <a:gd name="connsiteX4" fmla="*/ 20237 w 47340"/>
                <a:gd name="connsiteY4" fmla="*/ 84937 h 85389"/>
                <a:gd name="connsiteX5" fmla="*/ 16185 w 47340"/>
                <a:gd name="connsiteY5" fmla="*/ 85644 h 85389"/>
                <a:gd name="connsiteX6" fmla="*/ 12567 w 47340"/>
                <a:gd name="connsiteY6" fmla="*/ 84291 h 85389"/>
                <a:gd name="connsiteX7" fmla="*/ 9230 w 47340"/>
                <a:gd name="connsiteY7" fmla="*/ 81213 h 85389"/>
                <a:gd name="connsiteX8" fmla="*/ 4593 w 47340"/>
                <a:gd name="connsiteY8" fmla="*/ 75124 h 85389"/>
                <a:gd name="connsiteX9" fmla="*/ 4168 w 47340"/>
                <a:gd name="connsiteY9" fmla="*/ 74508 h 85389"/>
                <a:gd name="connsiteX10" fmla="*/ 473 w 47340"/>
                <a:gd name="connsiteY10" fmla="*/ 68716 h 85389"/>
                <a:gd name="connsiteX11" fmla="*/ 1766 w 47340"/>
                <a:gd name="connsiteY11" fmla="*/ 62886 h 85389"/>
                <a:gd name="connsiteX12" fmla="*/ 6942 w 47340"/>
                <a:gd name="connsiteY12" fmla="*/ 58553 h 85389"/>
                <a:gd name="connsiteX13" fmla="*/ 8690 w 47340"/>
                <a:gd name="connsiteY13" fmla="*/ 58561 h 85389"/>
                <a:gd name="connsiteX14" fmla="*/ 10933 w 47340"/>
                <a:gd name="connsiteY14" fmla="*/ 60492 h 85389"/>
                <a:gd name="connsiteX15" fmla="*/ 13183 w 47340"/>
                <a:gd name="connsiteY15" fmla="*/ 63167 h 85389"/>
                <a:gd name="connsiteX16" fmla="*/ 17356 w 47340"/>
                <a:gd name="connsiteY16" fmla="*/ 66580 h 85389"/>
                <a:gd name="connsiteX17" fmla="*/ 20906 w 47340"/>
                <a:gd name="connsiteY17" fmla="*/ 54046 h 85389"/>
                <a:gd name="connsiteX18" fmla="*/ 25413 w 47340"/>
                <a:gd name="connsiteY18" fmla="*/ 34373 h 85389"/>
                <a:gd name="connsiteX19" fmla="*/ 29845 w 47340"/>
                <a:gd name="connsiteY19" fmla="*/ 17992 h 85389"/>
                <a:gd name="connsiteX20" fmla="*/ 33319 w 47340"/>
                <a:gd name="connsiteY20" fmla="*/ 9828 h 85389"/>
                <a:gd name="connsiteX21" fmla="*/ 37986 w 47340"/>
                <a:gd name="connsiteY21" fmla="*/ 4903 h 85389"/>
                <a:gd name="connsiteX22" fmla="*/ 46317 w 47340"/>
                <a:gd name="connsiteY22" fmla="*/ 274 h 85389"/>
                <a:gd name="connsiteX23" fmla="*/ 47533 w 47340"/>
                <a:gd name="connsiteY23" fmla="*/ 1634 h 8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340" h="85389">
                  <a:moveTo>
                    <a:pt x="47533" y="1634"/>
                  </a:moveTo>
                  <a:cubicBezTo>
                    <a:pt x="42881" y="13211"/>
                    <a:pt x="38837" y="24925"/>
                    <a:pt x="35386" y="36760"/>
                  </a:cubicBezTo>
                  <a:cubicBezTo>
                    <a:pt x="31943" y="48588"/>
                    <a:pt x="29130" y="60454"/>
                    <a:pt x="26964" y="72372"/>
                  </a:cubicBezTo>
                  <a:cubicBezTo>
                    <a:pt x="26804" y="73254"/>
                    <a:pt x="26652" y="74455"/>
                    <a:pt x="26478" y="75991"/>
                  </a:cubicBezTo>
                  <a:cubicBezTo>
                    <a:pt x="25953" y="80635"/>
                    <a:pt x="23863" y="83615"/>
                    <a:pt x="20237" y="84937"/>
                  </a:cubicBezTo>
                  <a:cubicBezTo>
                    <a:pt x="18701" y="85492"/>
                    <a:pt x="17348" y="85736"/>
                    <a:pt x="16185" y="85644"/>
                  </a:cubicBezTo>
                  <a:cubicBezTo>
                    <a:pt x="15022" y="85553"/>
                    <a:pt x="13814" y="85105"/>
                    <a:pt x="12567" y="84291"/>
                  </a:cubicBezTo>
                  <a:cubicBezTo>
                    <a:pt x="11510" y="83577"/>
                    <a:pt x="10401" y="82551"/>
                    <a:pt x="9230" y="81213"/>
                  </a:cubicBezTo>
                  <a:cubicBezTo>
                    <a:pt x="8059" y="79883"/>
                    <a:pt x="6524" y="77845"/>
                    <a:pt x="4593" y="75124"/>
                  </a:cubicBezTo>
                  <a:cubicBezTo>
                    <a:pt x="4479" y="74964"/>
                    <a:pt x="4335" y="74759"/>
                    <a:pt x="4168" y="74508"/>
                  </a:cubicBezTo>
                  <a:cubicBezTo>
                    <a:pt x="2009" y="71491"/>
                    <a:pt x="785" y="69568"/>
                    <a:pt x="473" y="68716"/>
                  </a:cubicBezTo>
                  <a:cubicBezTo>
                    <a:pt x="-158" y="66991"/>
                    <a:pt x="276" y="65052"/>
                    <a:pt x="1766" y="62886"/>
                  </a:cubicBezTo>
                  <a:cubicBezTo>
                    <a:pt x="3248" y="60712"/>
                    <a:pt x="4973" y="59275"/>
                    <a:pt x="6942" y="58553"/>
                  </a:cubicBezTo>
                  <a:cubicBezTo>
                    <a:pt x="7573" y="58325"/>
                    <a:pt x="8166" y="58325"/>
                    <a:pt x="8690" y="58561"/>
                  </a:cubicBezTo>
                  <a:cubicBezTo>
                    <a:pt x="9222" y="58804"/>
                    <a:pt x="9967" y="59450"/>
                    <a:pt x="10933" y="60492"/>
                  </a:cubicBezTo>
                  <a:cubicBezTo>
                    <a:pt x="11510" y="61145"/>
                    <a:pt x="12271" y="62027"/>
                    <a:pt x="13183" y="63167"/>
                  </a:cubicBezTo>
                  <a:cubicBezTo>
                    <a:pt x="15273" y="65691"/>
                    <a:pt x="16657" y="66831"/>
                    <a:pt x="17356" y="66580"/>
                  </a:cubicBezTo>
                  <a:cubicBezTo>
                    <a:pt x="17964" y="66352"/>
                    <a:pt x="19142" y="62179"/>
                    <a:pt x="20906" y="54046"/>
                  </a:cubicBezTo>
                  <a:cubicBezTo>
                    <a:pt x="22593" y="46269"/>
                    <a:pt x="24098" y="39717"/>
                    <a:pt x="25413" y="34373"/>
                  </a:cubicBezTo>
                  <a:cubicBezTo>
                    <a:pt x="27238" y="26901"/>
                    <a:pt x="28720" y="21443"/>
                    <a:pt x="29845" y="17992"/>
                  </a:cubicBezTo>
                  <a:cubicBezTo>
                    <a:pt x="30970" y="14564"/>
                    <a:pt x="32133" y="11843"/>
                    <a:pt x="33319" y="9828"/>
                  </a:cubicBezTo>
                  <a:cubicBezTo>
                    <a:pt x="34360" y="8088"/>
                    <a:pt x="35911" y="6431"/>
                    <a:pt x="37986" y="4903"/>
                  </a:cubicBezTo>
                  <a:cubicBezTo>
                    <a:pt x="40061" y="3352"/>
                    <a:pt x="42843" y="1809"/>
                    <a:pt x="46317" y="274"/>
                  </a:cubicBezTo>
                  <a:lnTo>
                    <a:pt x="47533" y="1634"/>
                  </a:lnTo>
                  <a:close/>
                </a:path>
              </a:pathLst>
            </a:custGeom>
            <a:solidFill>
              <a:srgbClr val="231F20"/>
            </a:solidFill>
            <a:ln w="7575" cap="flat">
              <a:noFill/>
              <a:prstDash val="solid"/>
              <a:round/>
            </a:ln>
          </p:spPr>
          <p:txBody>
            <a:bodyPr rtlCol="0" anchor="ctr"/>
            <a:lstStyle/>
            <a:p>
              <a:endParaRPr lang="en-GB"/>
            </a:p>
          </p:txBody>
        </p:sp>
        <p:sp>
          <p:nvSpPr>
            <p:cNvPr id="997" name="Freeform: Shape 996">
              <a:extLst>
                <a:ext uri="{FF2B5EF4-FFF2-40B4-BE49-F238E27FC236}">
                  <a16:creationId xmlns:a16="http://schemas.microsoft.com/office/drawing/2014/main" id="{AE2D8D26-9B29-4F94-857F-71129CF5D22F}"/>
                </a:ext>
              </a:extLst>
            </p:cNvPr>
            <p:cNvSpPr/>
            <p:nvPr/>
          </p:nvSpPr>
          <p:spPr>
            <a:xfrm>
              <a:off x="4349729" y="3847460"/>
              <a:ext cx="177947" cy="78712"/>
            </a:xfrm>
            <a:custGeom>
              <a:avLst/>
              <a:gdLst>
                <a:gd name="connsiteX0" fmla="*/ 178117 w 177947"/>
                <a:gd name="connsiteY0" fmla="*/ 16276 h 78712"/>
                <a:gd name="connsiteX1" fmla="*/ 6015 w 177947"/>
                <a:gd name="connsiteY1" fmla="*/ 78919 h 78712"/>
                <a:gd name="connsiteX2" fmla="*/ 169 w 177947"/>
                <a:gd name="connsiteY2" fmla="*/ 62849 h 78712"/>
                <a:gd name="connsiteX3" fmla="*/ 172272 w 177947"/>
                <a:gd name="connsiteY3" fmla="*/ 207 h 78712"/>
                <a:gd name="connsiteX4" fmla="*/ 178117 w 177947"/>
                <a:gd name="connsiteY4" fmla="*/ 16276 h 78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47" h="78712">
                  <a:moveTo>
                    <a:pt x="178117" y="16276"/>
                  </a:moveTo>
                  <a:lnTo>
                    <a:pt x="6015" y="78919"/>
                  </a:lnTo>
                  <a:lnTo>
                    <a:pt x="169" y="62849"/>
                  </a:lnTo>
                  <a:lnTo>
                    <a:pt x="172272" y="207"/>
                  </a:lnTo>
                  <a:lnTo>
                    <a:pt x="178117" y="16276"/>
                  </a:lnTo>
                  <a:close/>
                </a:path>
              </a:pathLst>
            </a:custGeom>
            <a:solidFill>
              <a:srgbClr val="231F20"/>
            </a:solidFill>
            <a:ln w="7575" cap="flat">
              <a:noFill/>
              <a:prstDash val="solid"/>
              <a:round/>
            </a:ln>
          </p:spPr>
          <p:txBody>
            <a:bodyPr rtlCol="0" anchor="ctr"/>
            <a:lstStyle/>
            <a:p>
              <a:endParaRPr lang="en-GB"/>
            </a:p>
          </p:txBody>
        </p:sp>
        <p:sp>
          <p:nvSpPr>
            <p:cNvPr id="998" name="Freeform: Shape 997">
              <a:extLst>
                <a:ext uri="{FF2B5EF4-FFF2-40B4-BE49-F238E27FC236}">
                  <a16:creationId xmlns:a16="http://schemas.microsoft.com/office/drawing/2014/main" id="{5C881647-75CA-4430-AF05-0158BC553A37}"/>
                </a:ext>
              </a:extLst>
            </p:cNvPr>
            <p:cNvSpPr/>
            <p:nvPr/>
          </p:nvSpPr>
          <p:spPr>
            <a:xfrm>
              <a:off x="4360127" y="3876041"/>
              <a:ext cx="177955" cy="78704"/>
            </a:xfrm>
            <a:custGeom>
              <a:avLst/>
              <a:gdLst>
                <a:gd name="connsiteX0" fmla="*/ 178129 w 177955"/>
                <a:gd name="connsiteY0" fmla="*/ 16280 h 78704"/>
                <a:gd name="connsiteX1" fmla="*/ 6019 w 177955"/>
                <a:gd name="connsiteY1" fmla="*/ 78923 h 78704"/>
                <a:gd name="connsiteX2" fmla="*/ 174 w 177955"/>
                <a:gd name="connsiteY2" fmla="*/ 62854 h 78704"/>
                <a:gd name="connsiteX3" fmla="*/ 172276 w 177955"/>
                <a:gd name="connsiteY3" fmla="*/ 219 h 78704"/>
                <a:gd name="connsiteX4" fmla="*/ 178129 w 177955"/>
                <a:gd name="connsiteY4" fmla="*/ 16280 h 78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04">
                  <a:moveTo>
                    <a:pt x="178129" y="16280"/>
                  </a:moveTo>
                  <a:lnTo>
                    <a:pt x="6019" y="78923"/>
                  </a:lnTo>
                  <a:lnTo>
                    <a:pt x="174" y="62854"/>
                  </a:lnTo>
                  <a:lnTo>
                    <a:pt x="172276" y="219"/>
                  </a:lnTo>
                  <a:lnTo>
                    <a:pt x="178129" y="16280"/>
                  </a:lnTo>
                  <a:close/>
                </a:path>
              </a:pathLst>
            </a:custGeom>
            <a:solidFill>
              <a:srgbClr val="231F20"/>
            </a:solidFill>
            <a:ln w="7575" cap="flat">
              <a:noFill/>
              <a:prstDash val="solid"/>
              <a:round/>
            </a:ln>
          </p:spPr>
          <p:txBody>
            <a:bodyPr rtlCol="0" anchor="ctr"/>
            <a:lstStyle/>
            <a:p>
              <a:endParaRPr lang="en-GB"/>
            </a:p>
          </p:txBody>
        </p:sp>
        <p:sp>
          <p:nvSpPr>
            <p:cNvPr id="999" name="Freeform: Shape 998">
              <a:extLst>
                <a:ext uri="{FF2B5EF4-FFF2-40B4-BE49-F238E27FC236}">
                  <a16:creationId xmlns:a16="http://schemas.microsoft.com/office/drawing/2014/main" id="{7E8DE173-C2EE-43C8-B958-C15E8B94ED13}"/>
                </a:ext>
              </a:extLst>
            </p:cNvPr>
            <p:cNvSpPr/>
            <p:nvPr/>
          </p:nvSpPr>
          <p:spPr>
            <a:xfrm>
              <a:off x="4370526" y="3904607"/>
              <a:ext cx="177955" cy="78712"/>
            </a:xfrm>
            <a:custGeom>
              <a:avLst/>
              <a:gdLst>
                <a:gd name="connsiteX0" fmla="*/ 178133 w 177955"/>
                <a:gd name="connsiteY0" fmla="*/ 16300 h 78712"/>
                <a:gd name="connsiteX1" fmla="*/ 6024 w 177955"/>
                <a:gd name="connsiteY1" fmla="*/ 78942 h 78712"/>
                <a:gd name="connsiteX2" fmla="*/ 178 w 177955"/>
                <a:gd name="connsiteY2" fmla="*/ 62873 h 78712"/>
                <a:gd name="connsiteX3" fmla="*/ 172280 w 177955"/>
                <a:gd name="connsiteY3" fmla="*/ 230 h 78712"/>
                <a:gd name="connsiteX4" fmla="*/ 178133 w 177955"/>
                <a:gd name="connsiteY4" fmla="*/ 16300 h 78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12">
                  <a:moveTo>
                    <a:pt x="178133" y="16300"/>
                  </a:moveTo>
                  <a:lnTo>
                    <a:pt x="6024" y="78942"/>
                  </a:lnTo>
                  <a:lnTo>
                    <a:pt x="178" y="62873"/>
                  </a:lnTo>
                  <a:lnTo>
                    <a:pt x="172280" y="230"/>
                  </a:lnTo>
                  <a:lnTo>
                    <a:pt x="178133" y="16300"/>
                  </a:lnTo>
                  <a:close/>
                </a:path>
              </a:pathLst>
            </a:custGeom>
            <a:solidFill>
              <a:srgbClr val="231F20"/>
            </a:solidFill>
            <a:ln w="7575" cap="flat">
              <a:noFill/>
              <a:prstDash val="solid"/>
              <a:round/>
            </a:ln>
          </p:spPr>
          <p:txBody>
            <a:bodyPr rtlCol="0" anchor="ctr"/>
            <a:lstStyle/>
            <a:p>
              <a:endParaRPr lang="en-GB"/>
            </a:p>
          </p:txBody>
        </p:sp>
        <p:sp>
          <p:nvSpPr>
            <p:cNvPr id="1000" name="Freeform: Shape 999">
              <a:extLst>
                <a:ext uri="{FF2B5EF4-FFF2-40B4-BE49-F238E27FC236}">
                  <a16:creationId xmlns:a16="http://schemas.microsoft.com/office/drawing/2014/main" id="{F6479677-4B01-4D38-A555-22B0B00AFEB3}"/>
                </a:ext>
              </a:extLst>
            </p:cNvPr>
            <p:cNvSpPr/>
            <p:nvPr/>
          </p:nvSpPr>
          <p:spPr>
            <a:xfrm>
              <a:off x="4458930" y="4147493"/>
              <a:ext cx="177955" cy="78704"/>
            </a:xfrm>
            <a:custGeom>
              <a:avLst/>
              <a:gdLst>
                <a:gd name="connsiteX0" fmla="*/ 178170 w 177955"/>
                <a:gd name="connsiteY0" fmla="*/ 16393 h 78704"/>
                <a:gd name="connsiteX1" fmla="*/ 6060 w 177955"/>
                <a:gd name="connsiteY1" fmla="*/ 79036 h 78704"/>
                <a:gd name="connsiteX2" fmla="*/ 215 w 177955"/>
                <a:gd name="connsiteY2" fmla="*/ 62974 h 78704"/>
                <a:gd name="connsiteX3" fmla="*/ 172317 w 177955"/>
                <a:gd name="connsiteY3" fmla="*/ 332 h 78704"/>
                <a:gd name="connsiteX4" fmla="*/ 178170 w 177955"/>
                <a:gd name="connsiteY4" fmla="*/ 16393 h 78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04">
                  <a:moveTo>
                    <a:pt x="178170" y="16393"/>
                  </a:moveTo>
                  <a:lnTo>
                    <a:pt x="6060" y="79036"/>
                  </a:lnTo>
                  <a:lnTo>
                    <a:pt x="215" y="62974"/>
                  </a:lnTo>
                  <a:lnTo>
                    <a:pt x="172317" y="332"/>
                  </a:lnTo>
                  <a:lnTo>
                    <a:pt x="178170" y="16393"/>
                  </a:lnTo>
                  <a:close/>
                </a:path>
              </a:pathLst>
            </a:custGeom>
            <a:solidFill>
              <a:srgbClr val="231F20"/>
            </a:solidFill>
            <a:ln w="7575" cap="flat">
              <a:noFill/>
              <a:prstDash val="solid"/>
              <a:round/>
            </a:ln>
          </p:spPr>
          <p:txBody>
            <a:bodyPr rtlCol="0" anchor="ctr"/>
            <a:lstStyle/>
            <a:p>
              <a:endParaRPr lang="en-GB"/>
            </a:p>
          </p:txBody>
        </p:sp>
        <p:sp>
          <p:nvSpPr>
            <p:cNvPr id="1001" name="Freeform: Shape 1000">
              <a:extLst>
                <a:ext uri="{FF2B5EF4-FFF2-40B4-BE49-F238E27FC236}">
                  <a16:creationId xmlns:a16="http://schemas.microsoft.com/office/drawing/2014/main" id="{E4AAD44D-494E-4D89-A5E1-DBE0580D8D26}"/>
                </a:ext>
              </a:extLst>
            </p:cNvPr>
            <p:cNvSpPr/>
            <p:nvPr/>
          </p:nvSpPr>
          <p:spPr>
            <a:xfrm>
              <a:off x="4469328" y="4176067"/>
              <a:ext cx="177955" cy="78704"/>
            </a:xfrm>
            <a:custGeom>
              <a:avLst/>
              <a:gdLst>
                <a:gd name="connsiteX0" fmla="*/ 178175 w 177955"/>
                <a:gd name="connsiteY0" fmla="*/ 16413 h 78704"/>
                <a:gd name="connsiteX1" fmla="*/ 6065 w 177955"/>
                <a:gd name="connsiteY1" fmla="*/ 79048 h 78704"/>
                <a:gd name="connsiteX2" fmla="*/ 219 w 177955"/>
                <a:gd name="connsiteY2" fmla="*/ 62986 h 78704"/>
                <a:gd name="connsiteX3" fmla="*/ 172322 w 177955"/>
                <a:gd name="connsiteY3" fmla="*/ 343 h 78704"/>
                <a:gd name="connsiteX4" fmla="*/ 178175 w 177955"/>
                <a:gd name="connsiteY4" fmla="*/ 16413 h 78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04">
                  <a:moveTo>
                    <a:pt x="178175" y="16413"/>
                  </a:moveTo>
                  <a:lnTo>
                    <a:pt x="6065" y="79048"/>
                  </a:lnTo>
                  <a:lnTo>
                    <a:pt x="219" y="62986"/>
                  </a:lnTo>
                  <a:lnTo>
                    <a:pt x="172322" y="343"/>
                  </a:lnTo>
                  <a:lnTo>
                    <a:pt x="178175" y="16413"/>
                  </a:lnTo>
                  <a:close/>
                </a:path>
              </a:pathLst>
            </a:custGeom>
            <a:solidFill>
              <a:srgbClr val="231F20"/>
            </a:solidFill>
            <a:ln w="7575" cap="flat">
              <a:noFill/>
              <a:prstDash val="solid"/>
              <a:round/>
            </a:ln>
          </p:spPr>
          <p:txBody>
            <a:bodyPr rtlCol="0" anchor="ctr"/>
            <a:lstStyle/>
            <a:p>
              <a:endParaRPr lang="en-GB"/>
            </a:p>
          </p:txBody>
        </p:sp>
        <p:sp>
          <p:nvSpPr>
            <p:cNvPr id="1002" name="Freeform: Shape 1001">
              <a:extLst>
                <a:ext uri="{FF2B5EF4-FFF2-40B4-BE49-F238E27FC236}">
                  <a16:creationId xmlns:a16="http://schemas.microsoft.com/office/drawing/2014/main" id="{7C0FC329-FAAD-4164-99EE-EB7779B6F088}"/>
                </a:ext>
              </a:extLst>
            </p:cNvPr>
            <p:cNvSpPr/>
            <p:nvPr/>
          </p:nvSpPr>
          <p:spPr>
            <a:xfrm>
              <a:off x="4479727" y="4204640"/>
              <a:ext cx="177955" cy="78712"/>
            </a:xfrm>
            <a:custGeom>
              <a:avLst/>
              <a:gdLst>
                <a:gd name="connsiteX0" fmla="*/ 178179 w 177955"/>
                <a:gd name="connsiteY0" fmla="*/ 16425 h 78712"/>
                <a:gd name="connsiteX1" fmla="*/ 6069 w 177955"/>
                <a:gd name="connsiteY1" fmla="*/ 79067 h 78712"/>
                <a:gd name="connsiteX2" fmla="*/ 224 w 177955"/>
                <a:gd name="connsiteY2" fmla="*/ 62998 h 78712"/>
                <a:gd name="connsiteX3" fmla="*/ 172326 w 177955"/>
                <a:gd name="connsiteY3" fmla="*/ 355 h 78712"/>
                <a:gd name="connsiteX4" fmla="*/ 178179 w 177955"/>
                <a:gd name="connsiteY4" fmla="*/ 16425 h 78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12">
                  <a:moveTo>
                    <a:pt x="178179" y="16425"/>
                  </a:moveTo>
                  <a:lnTo>
                    <a:pt x="6069" y="79067"/>
                  </a:lnTo>
                  <a:lnTo>
                    <a:pt x="224" y="62998"/>
                  </a:lnTo>
                  <a:lnTo>
                    <a:pt x="172326" y="355"/>
                  </a:lnTo>
                  <a:lnTo>
                    <a:pt x="178179" y="16425"/>
                  </a:lnTo>
                  <a:close/>
                </a:path>
              </a:pathLst>
            </a:custGeom>
            <a:solidFill>
              <a:srgbClr val="231F20"/>
            </a:solidFill>
            <a:ln w="7575" cap="flat">
              <a:noFill/>
              <a:prstDash val="solid"/>
              <a:round/>
            </a:ln>
          </p:spPr>
          <p:txBody>
            <a:bodyPr rtlCol="0" anchor="ctr"/>
            <a:lstStyle/>
            <a:p>
              <a:endParaRPr lang="en-GB"/>
            </a:p>
          </p:txBody>
        </p:sp>
        <p:sp>
          <p:nvSpPr>
            <p:cNvPr id="1003" name="Freeform: Shape 1002">
              <a:extLst>
                <a:ext uri="{FF2B5EF4-FFF2-40B4-BE49-F238E27FC236}">
                  <a16:creationId xmlns:a16="http://schemas.microsoft.com/office/drawing/2014/main" id="{994120B0-7E98-4BCD-A755-0E3AE0A9765C}"/>
                </a:ext>
              </a:extLst>
            </p:cNvPr>
            <p:cNvSpPr/>
            <p:nvPr/>
          </p:nvSpPr>
          <p:spPr>
            <a:xfrm>
              <a:off x="4397429" y="4220127"/>
              <a:ext cx="67924" cy="87245"/>
            </a:xfrm>
            <a:custGeom>
              <a:avLst/>
              <a:gdLst>
                <a:gd name="connsiteX0" fmla="*/ 68091 w 67924"/>
                <a:gd name="connsiteY0" fmla="*/ 70719 h 87245"/>
                <a:gd name="connsiteX1" fmla="*/ 63522 w 67924"/>
                <a:gd name="connsiteY1" fmla="*/ 58184 h 87245"/>
                <a:gd name="connsiteX2" fmla="*/ 34060 w 67924"/>
                <a:gd name="connsiteY2" fmla="*/ 68909 h 87245"/>
                <a:gd name="connsiteX3" fmla="*/ 46374 w 67924"/>
                <a:gd name="connsiteY3" fmla="*/ 36398 h 87245"/>
                <a:gd name="connsiteX4" fmla="*/ 48160 w 67924"/>
                <a:gd name="connsiteY4" fmla="*/ 15974 h 87245"/>
                <a:gd name="connsiteX5" fmla="*/ 16941 w 67924"/>
                <a:gd name="connsiteY5" fmla="*/ 2215 h 87245"/>
                <a:gd name="connsiteX6" fmla="*/ 1807 w 67924"/>
                <a:gd name="connsiteY6" fmla="*/ 32963 h 87245"/>
                <a:gd name="connsiteX7" fmla="*/ 15733 w 67924"/>
                <a:gd name="connsiteY7" fmla="*/ 27892 h 87245"/>
                <a:gd name="connsiteX8" fmla="*/ 21510 w 67924"/>
                <a:gd name="connsiteY8" fmla="*/ 14750 h 87245"/>
                <a:gd name="connsiteX9" fmla="*/ 34189 w 67924"/>
                <a:gd name="connsiteY9" fmla="*/ 20937 h 87245"/>
                <a:gd name="connsiteX10" fmla="*/ 33581 w 67924"/>
                <a:gd name="connsiteY10" fmla="*/ 31594 h 87245"/>
                <a:gd name="connsiteX11" fmla="*/ 17131 w 67924"/>
                <a:gd name="connsiteY11" fmla="*/ 75074 h 87245"/>
                <a:gd name="connsiteX12" fmla="*/ 21692 w 67924"/>
                <a:gd name="connsiteY12" fmla="*/ 87609 h 87245"/>
                <a:gd name="connsiteX13" fmla="*/ 68091 w 67924"/>
                <a:gd name="connsiteY13" fmla="*/ 70719 h 87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924" h="87245">
                  <a:moveTo>
                    <a:pt x="68091" y="70719"/>
                  </a:moveTo>
                  <a:lnTo>
                    <a:pt x="63522" y="58184"/>
                  </a:lnTo>
                  <a:lnTo>
                    <a:pt x="34060" y="68909"/>
                  </a:lnTo>
                  <a:lnTo>
                    <a:pt x="46374" y="36398"/>
                  </a:lnTo>
                  <a:cubicBezTo>
                    <a:pt x="49399" y="28379"/>
                    <a:pt x="50851" y="23362"/>
                    <a:pt x="48160" y="15974"/>
                  </a:cubicBezTo>
                  <a:cubicBezTo>
                    <a:pt x="43166" y="2253"/>
                    <a:pt x="30441" y="-2695"/>
                    <a:pt x="16941" y="2215"/>
                  </a:cubicBezTo>
                  <a:cubicBezTo>
                    <a:pt x="3875" y="6974"/>
                    <a:pt x="-3263" y="19037"/>
                    <a:pt x="1807" y="32963"/>
                  </a:cubicBezTo>
                  <a:lnTo>
                    <a:pt x="15733" y="27892"/>
                  </a:lnTo>
                  <a:cubicBezTo>
                    <a:pt x="13042" y="20504"/>
                    <a:pt x="16903" y="16430"/>
                    <a:pt x="21510" y="14750"/>
                  </a:cubicBezTo>
                  <a:cubicBezTo>
                    <a:pt x="27401" y="12606"/>
                    <a:pt x="32129" y="15251"/>
                    <a:pt x="34189" y="20937"/>
                  </a:cubicBezTo>
                  <a:cubicBezTo>
                    <a:pt x="35481" y="24472"/>
                    <a:pt x="35162" y="27254"/>
                    <a:pt x="33581" y="31594"/>
                  </a:cubicBezTo>
                  <a:lnTo>
                    <a:pt x="17131" y="75074"/>
                  </a:lnTo>
                  <a:lnTo>
                    <a:pt x="21692" y="87609"/>
                  </a:lnTo>
                  <a:lnTo>
                    <a:pt x="68091" y="70719"/>
                  </a:lnTo>
                  <a:close/>
                </a:path>
              </a:pathLst>
            </a:custGeom>
            <a:solidFill>
              <a:srgbClr val="231F20"/>
            </a:solidFill>
            <a:ln w="7575" cap="flat">
              <a:noFill/>
              <a:prstDash val="solid"/>
              <a:round/>
            </a:ln>
          </p:spPr>
          <p:txBody>
            <a:bodyPr rtlCol="0" anchor="ctr"/>
            <a:lstStyle/>
            <a:p>
              <a:endParaRPr lang="en-GB"/>
            </a:p>
          </p:txBody>
        </p:sp>
        <p:sp>
          <p:nvSpPr>
            <p:cNvPr id="1004" name="Freeform: Shape 1003">
              <a:extLst>
                <a:ext uri="{FF2B5EF4-FFF2-40B4-BE49-F238E27FC236}">
                  <a16:creationId xmlns:a16="http://schemas.microsoft.com/office/drawing/2014/main" id="{94E8978C-F1FD-495F-8E7E-6E80BFAD7F40}"/>
                </a:ext>
              </a:extLst>
            </p:cNvPr>
            <p:cNvSpPr/>
            <p:nvPr/>
          </p:nvSpPr>
          <p:spPr>
            <a:xfrm>
              <a:off x="4537824" y="4280129"/>
              <a:ext cx="138458" cy="138458"/>
            </a:xfrm>
            <a:custGeom>
              <a:avLst/>
              <a:gdLst>
                <a:gd name="connsiteX0" fmla="*/ 37190 w 138458"/>
                <a:gd name="connsiteY0" fmla="*/ 138858 h 138458"/>
                <a:gd name="connsiteX1" fmla="*/ 138698 w 138458"/>
                <a:gd name="connsiteY1" fmla="*/ 101915 h 138458"/>
                <a:gd name="connsiteX2" fmla="*/ 101748 w 138458"/>
                <a:gd name="connsiteY2" fmla="*/ 399 h 138458"/>
                <a:gd name="connsiteX3" fmla="*/ 240 w 138458"/>
                <a:gd name="connsiteY3" fmla="*/ 37342 h 138458"/>
                <a:gd name="connsiteX4" fmla="*/ 37190 w 138458"/>
                <a:gd name="connsiteY4" fmla="*/ 138858 h 138458"/>
                <a:gd name="connsiteX5" fmla="*/ 128953 w 138458"/>
                <a:gd name="connsiteY5" fmla="*/ 97370 h 138458"/>
                <a:gd name="connsiteX6" fmla="*/ 41735 w 138458"/>
                <a:gd name="connsiteY6" fmla="*/ 129113 h 138458"/>
                <a:gd name="connsiteX7" fmla="*/ 9984 w 138458"/>
                <a:gd name="connsiteY7" fmla="*/ 41887 h 138458"/>
                <a:gd name="connsiteX8" fmla="*/ 97203 w 138458"/>
                <a:gd name="connsiteY8" fmla="*/ 10144 h 138458"/>
                <a:gd name="connsiteX9" fmla="*/ 128953 w 138458"/>
                <a:gd name="connsiteY9" fmla="*/ 97370 h 138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458" h="138458">
                  <a:moveTo>
                    <a:pt x="37190" y="138858"/>
                  </a:moveTo>
                  <a:lnTo>
                    <a:pt x="138698" y="101915"/>
                  </a:lnTo>
                  <a:lnTo>
                    <a:pt x="101748" y="399"/>
                  </a:lnTo>
                  <a:lnTo>
                    <a:pt x="240" y="37342"/>
                  </a:lnTo>
                  <a:lnTo>
                    <a:pt x="37190" y="138858"/>
                  </a:lnTo>
                  <a:close/>
                  <a:moveTo>
                    <a:pt x="128953" y="97370"/>
                  </a:moveTo>
                  <a:lnTo>
                    <a:pt x="41735" y="129113"/>
                  </a:lnTo>
                  <a:cubicBezTo>
                    <a:pt x="41735" y="129113"/>
                    <a:pt x="9984" y="41887"/>
                    <a:pt x="9984" y="41887"/>
                  </a:cubicBezTo>
                  <a:cubicBezTo>
                    <a:pt x="9984" y="41887"/>
                    <a:pt x="97203" y="10144"/>
                    <a:pt x="97203" y="10144"/>
                  </a:cubicBezTo>
                  <a:lnTo>
                    <a:pt x="128953" y="97370"/>
                  </a:lnTo>
                  <a:close/>
                </a:path>
              </a:pathLst>
            </a:custGeom>
            <a:solidFill>
              <a:srgbClr val="231F20"/>
            </a:solidFill>
            <a:ln w="7575" cap="flat">
              <a:noFill/>
              <a:prstDash val="solid"/>
              <a:round/>
            </a:ln>
          </p:spPr>
          <p:txBody>
            <a:bodyPr rtlCol="0" anchor="ctr"/>
            <a:lstStyle/>
            <a:p>
              <a:endParaRPr lang="en-GB"/>
            </a:p>
          </p:txBody>
        </p:sp>
        <p:sp>
          <p:nvSpPr>
            <p:cNvPr id="1005" name="Freeform: Shape 1004">
              <a:extLst>
                <a:ext uri="{FF2B5EF4-FFF2-40B4-BE49-F238E27FC236}">
                  <a16:creationId xmlns:a16="http://schemas.microsoft.com/office/drawing/2014/main" id="{F5B4D783-DA1C-4608-9028-737DB3281410}"/>
                </a:ext>
              </a:extLst>
            </p:cNvPr>
            <p:cNvSpPr/>
            <p:nvPr/>
          </p:nvSpPr>
          <p:spPr>
            <a:xfrm>
              <a:off x="4579774" y="4304909"/>
              <a:ext cx="47336" cy="85394"/>
            </a:xfrm>
            <a:custGeom>
              <a:avLst/>
              <a:gdLst>
                <a:gd name="connsiteX0" fmla="*/ 47574 w 47336"/>
                <a:gd name="connsiteY0" fmla="*/ 1759 h 85394"/>
                <a:gd name="connsiteX1" fmla="*/ 35427 w 47336"/>
                <a:gd name="connsiteY1" fmla="*/ 36885 h 85394"/>
                <a:gd name="connsiteX2" fmla="*/ 27005 w 47336"/>
                <a:gd name="connsiteY2" fmla="*/ 72505 h 85394"/>
                <a:gd name="connsiteX3" fmla="*/ 26526 w 47336"/>
                <a:gd name="connsiteY3" fmla="*/ 76123 h 85394"/>
                <a:gd name="connsiteX4" fmla="*/ 20285 w 47336"/>
                <a:gd name="connsiteY4" fmla="*/ 85062 h 85394"/>
                <a:gd name="connsiteX5" fmla="*/ 16226 w 47336"/>
                <a:gd name="connsiteY5" fmla="*/ 85777 h 85394"/>
                <a:gd name="connsiteX6" fmla="*/ 12608 w 47336"/>
                <a:gd name="connsiteY6" fmla="*/ 84432 h 85394"/>
                <a:gd name="connsiteX7" fmla="*/ 9271 w 47336"/>
                <a:gd name="connsiteY7" fmla="*/ 81345 h 85394"/>
                <a:gd name="connsiteX8" fmla="*/ 4642 w 47336"/>
                <a:gd name="connsiteY8" fmla="*/ 75257 h 85394"/>
                <a:gd name="connsiteX9" fmla="*/ 4208 w 47336"/>
                <a:gd name="connsiteY9" fmla="*/ 74649 h 85394"/>
                <a:gd name="connsiteX10" fmla="*/ 514 w 47336"/>
                <a:gd name="connsiteY10" fmla="*/ 68841 h 85394"/>
                <a:gd name="connsiteX11" fmla="*/ 1806 w 47336"/>
                <a:gd name="connsiteY11" fmla="*/ 63019 h 85394"/>
                <a:gd name="connsiteX12" fmla="*/ 6990 w 47336"/>
                <a:gd name="connsiteY12" fmla="*/ 58686 h 85394"/>
                <a:gd name="connsiteX13" fmla="*/ 8731 w 47336"/>
                <a:gd name="connsiteY13" fmla="*/ 58693 h 85394"/>
                <a:gd name="connsiteX14" fmla="*/ 10974 w 47336"/>
                <a:gd name="connsiteY14" fmla="*/ 60616 h 85394"/>
                <a:gd name="connsiteX15" fmla="*/ 13231 w 47336"/>
                <a:gd name="connsiteY15" fmla="*/ 63292 h 85394"/>
                <a:gd name="connsiteX16" fmla="*/ 17404 w 47336"/>
                <a:gd name="connsiteY16" fmla="*/ 66705 h 85394"/>
                <a:gd name="connsiteX17" fmla="*/ 20947 w 47336"/>
                <a:gd name="connsiteY17" fmla="*/ 54171 h 85394"/>
                <a:gd name="connsiteX18" fmla="*/ 25454 w 47336"/>
                <a:gd name="connsiteY18" fmla="*/ 34506 h 85394"/>
                <a:gd name="connsiteX19" fmla="*/ 29886 w 47336"/>
                <a:gd name="connsiteY19" fmla="*/ 18125 h 85394"/>
                <a:gd name="connsiteX20" fmla="*/ 33360 w 47336"/>
                <a:gd name="connsiteY20" fmla="*/ 9953 h 85394"/>
                <a:gd name="connsiteX21" fmla="*/ 38034 w 47336"/>
                <a:gd name="connsiteY21" fmla="*/ 5028 h 85394"/>
                <a:gd name="connsiteX22" fmla="*/ 46358 w 47336"/>
                <a:gd name="connsiteY22" fmla="*/ 399 h 85394"/>
                <a:gd name="connsiteX23" fmla="*/ 47574 w 47336"/>
                <a:gd name="connsiteY23" fmla="*/ 1759 h 8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336" h="85394">
                  <a:moveTo>
                    <a:pt x="47574" y="1759"/>
                  </a:moveTo>
                  <a:cubicBezTo>
                    <a:pt x="42922" y="13344"/>
                    <a:pt x="38878" y="25050"/>
                    <a:pt x="35427" y="36885"/>
                  </a:cubicBezTo>
                  <a:cubicBezTo>
                    <a:pt x="31984" y="48720"/>
                    <a:pt x="29171" y="60586"/>
                    <a:pt x="27005" y="72505"/>
                  </a:cubicBezTo>
                  <a:cubicBezTo>
                    <a:pt x="26845" y="73387"/>
                    <a:pt x="26686" y="74588"/>
                    <a:pt x="26526" y="76123"/>
                  </a:cubicBezTo>
                  <a:cubicBezTo>
                    <a:pt x="25994" y="80775"/>
                    <a:pt x="23911" y="83740"/>
                    <a:pt x="20285" y="85062"/>
                  </a:cubicBezTo>
                  <a:cubicBezTo>
                    <a:pt x="18735" y="85625"/>
                    <a:pt x="17389" y="85861"/>
                    <a:pt x="16226" y="85777"/>
                  </a:cubicBezTo>
                  <a:cubicBezTo>
                    <a:pt x="15063" y="85686"/>
                    <a:pt x="13854" y="85230"/>
                    <a:pt x="12608" y="84432"/>
                  </a:cubicBezTo>
                  <a:cubicBezTo>
                    <a:pt x="11559" y="83709"/>
                    <a:pt x="10449" y="82676"/>
                    <a:pt x="9271" y="81345"/>
                  </a:cubicBezTo>
                  <a:cubicBezTo>
                    <a:pt x="8100" y="80008"/>
                    <a:pt x="6565" y="77978"/>
                    <a:pt x="4642" y="75257"/>
                  </a:cubicBezTo>
                  <a:cubicBezTo>
                    <a:pt x="4512" y="75090"/>
                    <a:pt x="4376" y="74884"/>
                    <a:pt x="4208" y="74649"/>
                  </a:cubicBezTo>
                  <a:cubicBezTo>
                    <a:pt x="2057" y="71623"/>
                    <a:pt x="826" y="69693"/>
                    <a:pt x="514" y="68841"/>
                  </a:cubicBezTo>
                  <a:cubicBezTo>
                    <a:pt x="-109" y="67131"/>
                    <a:pt x="324" y="65177"/>
                    <a:pt x="1806" y="63019"/>
                  </a:cubicBezTo>
                  <a:cubicBezTo>
                    <a:pt x="3289" y="60845"/>
                    <a:pt x="5022" y="59400"/>
                    <a:pt x="6990" y="58686"/>
                  </a:cubicBezTo>
                  <a:cubicBezTo>
                    <a:pt x="7621" y="58450"/>
                    <a:pt x="8207" y="58458"/>
                    <a:pt x="8731" y="58693"/>
                  </a:cubicBezTo>
                  <a:cubicBezTo>
                    <a:pt x="9256" y="58929"/>
                    <a:pt x="10008" y="59575"/>
                    <a:pt x="10974" y="60616"/>
                  </a:cubicBezTo>
                  <a:cubicBezTo>
                    <a:pt x="11551" y="61270"/>
                    <a:pt x="12311" y="62167"/>
                    <a:pt x="13231" y="63292"/>
                  </a:cubicBezTo>
                  <a:cubicBezTo>
                    <a:pt x="15314" y="65824"/>
                    <a:pt x="16705" y="66956"/>
                    <a:pt x="17404" y="66705"/>
                  </a:cubicBezTo>
                  <a:cubicBezTo>
                    <a:pt x="18005" y="66492"/>
                    <a:pt x="19191" y="62312"/>
                    <a:pt x="20947" y="54171"/>
                  </a:cubicBezTo>
                  <a:cubicBezTo>
                    <a:pt x="22642" y="46394"/>
                    <a:pt x="24139" y="39850"/>
                    <a:pt x="25454" y="34506"/>
                  </a:cubicBezTo>
                  <a:cubicBezTo>
                    <a:pt x="27286" y="27034"/>
                    <a:pt x="28761" y="21568"/>
                    <a:pt x="29886" y="18125"/>
                  </a:cubicBezTo>
                  <a:cubicBezTo>
                    <a:pt x="31018" y="14689"/>
                    <a:pt x="32174" y="11975"/>
                    <a:pt x="33360" y="9953"/>
                  </a:cubicBezTo>
                  <a:cubicBezTo>
                    <a:pt x="34401" y="8213"/>
                    <a:pt x="35959" y="6563"/>
                    <a:pt x="38034" y="5028"/>
                  </a:cubicBezTo>
                  <a:cubicBezTo>
                    <a:pt x="40102" y="3485"/>
                    <a:pt x="42884" y="1942"/>
                    <a:pt x="46358" y="399"/>
                  </a:cubicBezTo>
                  <a:lnTo>
                    <a:pt x="47574" y="1759"/>
                  </a:lnTo>
                  <a:close/>
                </a:path>
              </a:pathLst>
            </a:custGeom>
            <a:solidFill>
              <a:srgbClr val="231F20"/>
            </a:solidFill>
            <a:ln w="7575" cap="flat">
              <a:noFill/>
              <a:prstDash val="solid"/>
              <a:round/>
            </a:ln>
          </p:spPr>
          <p:txBody>
            <a:bodyPr rtlCol="0" anchor="ctr"/>
            <a:lstStyle/>
            <a:p>
              <a:endParaRPr lang="en-GB"/>
            </a:p>
          </p:txBody>
        </p:sp>
        <p:sp>
          <p:nvSpPr>
            <p:cNvPr id="1006" name="Freeform: Shape 1005">
              <a:extLst>
                <a:ext uri="{FF2B5EF4-FFF2-40B4-BE49-F238E27FC236}">
                  <a16:creationId xmlns:a16="http://schemas.microsoft.com/office/drawing/2014/main" id="{76524366-C1A9-4B24-83BE-BD145139AC3F}"/>
                </a:ext>
              </a:extLst>
            </p:cNvPr>
            <p:cNvSpPr/>
            <p:nvPr/>
          </p:nvSpPr>
          <p:spPr>
            <a:xfrm>
              <a:off x="4611258" y="3831458"/>
              <a:ext cx="275088" cy="187382"/>
            </a:xfrm>
            <a:custGeom>
              <a:avLst/>
              <a:gdLst>
                <a:gd name="connsiteX0" fmla="*/ 47012 w 275088"/>
                <a:gd name="connsiteY0" fmla="*/ 187255 h 187382"/>
                <a:gd name="connsiteX1" fmla="*/ 61386 w 275088"/>
                <a:gd name="connsiteY1" fmla="*/ 163744 h 187382"/>
                <a:gd name="connsiteX2" fmla="*/ 73290 w 275088"/>
                <a:gd name="connsiteY2" fmla="*/ 116851 h 187382"/>
                <a:gd name="connsiteX3" fmla="*/ 78953 w 275088"/>
                <a:gd name="connsiteY3" fmla="*/ 62076 h 187382"/>
                <a:gd name="connsiteX4" fmla="*/ 71033 w 275088"/>
                <a:gd name="connsiteY4" fmla="*/ 17113 h 187382"/>
                <a:gd name="connsiteX5" fmla="*/ 41562 w 275088"/>
                <a:gd name="connsiteY5" fmla="*/ 413 h 187382"/>
                <a:gd name="connsiteX6" fmla="*/ 9249 w 275088"/>
                <a:gd name="connsiteY6" fmla="*/ 22328 h 187382"/>
                <a:gd name="connsiteX7" fmla="*/ 12958 w 275088"/>
                <a:gd name="connsiteY7" fmla="*/ 113103 h 187382"/>
                <a:gd name="connsiteX8" fmla="*/ 45849 w 275088"/>
                <a:gd name="connsiteY8" fmla="*/ 140750 h 187382"/>
                <a:gd name="connsiteX9" fmla="*/ 97941 w 275088"/>
                <a:gd name="connsiteY9" fmla="*/ 127766 h 187382"/>
                <a:gd name="connsiteX10" fmla="*/ 113623 w 275088"/>
                <a:gd name="connsiteY10" fmla="*/ 115832 h 187382"/>
                <a:gd name="connsiteX11" fmla="*/ 106006 w 275088"/>
                <a:gd name="connsiteY11" fmla="*/ 108216 h 187382"/>
                <a:gd name="connsiteX12" fmla="*/ 104935 w 275088"/>
                <a:gd name="connsiteY12" fmla="*/ 124118 h 187382"/>
                <a:gd name="connsiteX13" fmla="*/ 111183 w 275088"/>
                <a:gd name="connsiteY13" fmla="*/ 145660 h 187382"/>
                <a:gd name="connsiteX14" fmla="*/ 120905 w 275088"/>
                <a:gd name="connsiteY14" fmla="*/ 162885 h 187382"/>
                <a:gd name="connsiteX15" fmla="*/ 136077 w 275088"/>
                <a:gd name="connsiteY15" fmla="*/ 160300 h 187382"/>
                <a:gd name="connsiteX16" fmla="*/ 140000 w 275088"/>
                <a:gd name="connsiteY16" fmla="*/ 146618 h 187382"/>
                <a:gd name="connsiteX17" fmla="*/ 142158 w 275088"/>
                <a:gd name="connsiteY17" fmla="*/ 119131 h 187382"/>
                <a:gd name="connsiteX18" fmla="*/ 131380 w 275088"/>
                <a:gd name="connsiteY18" fmla="*/ 119131 h 187382"/>
                <a:gd name="connsiteX19" fmla="*/ 137316 w 275088"/>
                <a:gd name="connsiteY19" fmla="*/ 141061 h 187382"/>
                <a:gd name="connsiteX20" fmla="*/ 146621 w 275088"/>
                <a:gd name="connsiteY20" fmla="*/ 141061 h 187382"/>
                <a:gd name="connsiteX21" fmla="*/ 149045 w 275088"/>
                <a:gd name="connsiteY21" fmla="*/ 135277 h 187382"/>
                <a:gd name="connsiteX22" fmla="*/ 156327 w 275088"/>
                <a:gd name="connsiteY22" fmla="*/ 116858 h 187382"/>
                <a:gd name="connsiteX23" fmla="*/ 147875 w 275088"/>
                <a:gd name="connsiteY23" fmla="*/ 117945 h 187382"/>
                <a:gd name="connsiteX24" fmla="*/ 163412 w 275088"/>
                <a:gd name="connsiteY24" fmla="*/ 131141 h 187382"/>
                <a:gd name="connsiteX25" fmla="*/ 169941 w 275088"/>
                <a:gd name="connsiteY25" fmla="*/ 130298 h 187382"/>
                <a:gd name="connsiteX26" fmla="*/ 182955 w 275088"/>
                <a:gd name="connsiteY26" fmla="*/ 111826 h 187382"/>
                <a:gd name="connsiteX27" fmla="*/ 186892 w 275088"/>
                <a:gd name="connsiteY27" fmla="*/ 105213 h 187382"/>
                <a:gd name="connsiteX28" fmla="*/ 181587 w 275088"/>
                <a:gd name="connsiteY28" fmla="*/ 105327 h 187382"/>
                <a:gd name="connsiteX29" fmla="*/ 181610 w 275088"/>
                <a:gd name="connsiteY29" fmla="*/ 105479 h 187382"/>
                <a:gd name="connsiteX30" fmla="*/ 181845 w 275088"/>
                <a:gd name="connsiteY30" fmla="*/ 105844 h 187382"/>
                <a:gd name="connsiteX31" fmla="*/ 186976 w 275088"/>
                <a:gd name="connsiteY31" fmla="*/ 111674 h 187382"/>
                <a:gd name="connsiteX32" fmla="*/ 204779 w 275088"/>
                <a:gd name="connsiteY32" fmla="*/ 104864 h 187382"/>
                <a:gd name="connsiteX33" fmla="*/ 195482 w 275088"/>
                <a:gd name="connsiteY33" fmla="*/ 104864 h 187382"/>
                <a:gd name="connsiteX34" fmla="*/ 207561 w 275088"/>
                <a:gd name="connsiteY34" fmla="*/ 119838 h 187382"/>
                <a:gd name="connsiteX35" fmla="*/ 222026 w 275088"/>
                <a:gd name="connsiteY35" fmla="*/ 116228 h 187382"/>
                <a:gd name="connsiteX36" fmla="*/ 228860 w 275088"/>
                <a:gd name="connsiteY36" fmla="*/ 96722 h 187382"/>
                <a:gd name="connsiteX37" fmla="*/ 227240 w 275088"/>
                <a:gd name="connsiteY37" fmla="*/ 65534 h 187382"/>
                <a:gd name="connsiteX38" fmla="*/ 211901 w 275088"/>
                <a:gd name="connsiteY38" fmla="*/ 19956 h 187382"/>
                <a:gd name="connsiteX39" fmla="*/ 202589 w 275088"/>
                <a:gd name="connsiteY39" fmla="*/ 19956 h 187382"/>
                <a:gd name="connsiteX40" fmla="*/ 195277 w 275088"/>
                <a:gd name="connsiteY40" fmla="*/ 72170 h 187382"/>
                <a:gd name="connsiteX41" fmla="*/ 229757 w 275088"/>
                <a:gd name="connsiteY41" fmla="*/ 114426 h 187382"/>
                <a:gd name="connsiteX42" fmla="*/ 272643 w 275088"/>
                <a:gd name="connsiteY42" fmla="*/ 106034 h 187382"/>
                <a:gd name="connsiteX43" fmla="*/ 267201 w 275088"/>
                <a:gd name="connsiteY43" fmla="*/ 96738 h 187382"/>
                <a:gd name="connsiteX44" fmla="*/ 215337 w 275088"/>
                <a:gd name="connsiteY44" fmla="*/ 93302 h 187382"/>
                <a:gd name="connsiteX45" fmla="*/ 205090 w 275088"/>
                <a:gd name="connsiteY45" fmla="*/ 46249 h 187382"/>
                <a:gd name="connsiteX46" fmla="*/ 211901 w 275088"/>
                <a:gd name="connsiteY46" fmla="*/ 25391 h 187382"/>
                <a:gd name="connsiteX47" fmla="*/ 202589 w 275088"/>
                <a:gd name="connsiteY47" fmla="*/ 25391 h 187382"/>
                <a:gd name="connsiteX48" fmla="*/ 217731 w 275088"/>
                <a:gd name="connsiteY48" fmla="*/ 98858 h 187382"/>
                <a:gd name="connsiteX49" fmla="*/ 214949 w 275088"/>
                <a:gd name="connsiteY49" fmla="*/ 107592 h 187382"/>
                <a:gd name="connsiteX50" fmla="*/ 213406 w 275088"/>
                <a:gd name="connsiteY50" fmla="*/ 109736 h 187382"/>
                <a:gd name="connsiteX51" fmla="*/ 212479 w 275088"/>
                <a:gd name="connsiteY51" fmla="*/ 110299 h 187382"/>
                <a:gd name="connsiteX52" fmla="*/ 212730 w 275088"/>
                <a:gd name="connsiteY52" fmla="*/ 110260 h 187382"/>
                <a:gd name="connsiteX53" fmla="*/ 212950 w 275088"/>
                <a:gd name="connsiteY53" fmla="*/ 110352 h 187382"/>
                <a:gd name="connsiteX54" fmla="*/ 212577 w 275088"/>
                <a:gd name="connsiteY54" fmla="*/ 110352 h 187382"/>
                <a:gd name="connsiteX55" fmla="*/ 210274 w 275088"/>
                <a:gd name="connsiteY55" fmla="*/ 108657 h 187382"/>
                <a:gd name="connsiteX56" fmla="*/ 204779 w 275088"/>
                <a:gd name="connsiteY56" fmla="*/ 99421 h 187382"/>
                <a:gd name="connsiteX57" fmla="*/ 195482 w 275088"/>
                <a:gd name="connsiteY57" fmla="*/ 99421 h 187382"/>
                <a:gd name="connsiteX58" fmla="*/ 191932 w 275088"/>
                <a:gd name="connsiteY58" fmla="*/ 102956 h 187382"/>
                <a:gd name="connsiteX59" fmla="*/ 192860 w 275088"/>
                <a:gd name="connsiteY59" fmla="*/ 102621 h 187382"/>
                <a:gd name="connsiteX60" fmla="*/ 189226 w 275088"/>
                <a:gd name="connsiteY60" fmla="*/ 97863 h 187382"/>
                <a:gd name="connsiteX61" fmla="*/ 182301 w 275088"/>
                <a:gd name="connsiteY61" fmla="*/ 95445 h 187382"/>
                <a:gd name="connsiteX62" fmla="*/ 173993 w 275088"/>
                <a:gd name="connsiteY62" fmla="*/ 105806 h 187382"/>
                <a:gd name="connsiteX63" fmla="*/ 166544 w 275088"/>
                <a:gd name="connsiteY63" fmla="*/ 118637 h 187382"/>
                <a:gd name="connsiteX64" fmla="*/ 166483 w 275088"/>
                <a:gd name="connsiteY64" fmla="*/ 118789 h 187382"/>
                <a:gd name="connsiteX65" fmla="*/ 165632 w 275088"/>
                <a:gd name="connsiteY65" fmla="*/ 119663 h 187382"/>
                <a:gd name="connsiteX66" fmla="*/ 162325 w 275088"/>
                <a:gd name="connsiteY66" fmla="*/ 122681 h 187382"/>
                <a:gd name="connsiteX67" fmla="*/ 168847 w 275088"/>
                <a:gd name="connsiteY67" fmla="*/ 121837 h 187382"/>
                <a:gd name="connsiteX68" fmla="*/ 155491 w 275088"/>
                <a:gd name="connsiteY68" fmla="*/ 110329 h 187382"/>
                <a:gd name="connsiteX69" fmla="*/ 147023 w 275088"/>
                <a:gd name="connsiteY69" fmla="*/ 111423 h 187382"/>
                <a:gd name="connsiteX70" fmla="*/ 138806 w 275088"/>
                <a:gd name="connsiteY70" fmla="*/ 131818 h 187382"/>
                <a:gd name="connsiteX71" fmla="*/ 138289 w 275088"/>
                <a:gd name="connsiteY71" fmla="*/ 134091 h 187382"/>
                <a:gd name="connsiteX72" fmla="*/ 138388 w 275088"/>
                <a:gd name="connsiteY72" fmla="*/ 133848 h 187382"/>
                <a:gd name="connsiteX73" fmla="*/ 137316 w 275088"/>
                <a:gd name="connsiteY73" fmla="*/ 135619 h 187382"/>
                <a:gd name="connsiteX74" fmla="*/ 146621 w 275088"/>
                <a:gd name="connsiteY74" fmla="*/ 135619 h 187382"/>
                <a:gd name="connsiteX75" fmla="*/ 142158 w 275088"/>
                <a:gd name="connsiteY75" fmla="*/ 119131 h 187382"/>
                <a:gd name="connsiteX76" fmla="*/ 131380 w 275088"/>
                <a:gd name="connsiteY76" fmla="*/ 119131 h 187382"/>
                <a:gd name="connsiteX77" fmla="*/ 127792 w 275088"/>
                <a:gd name="connsiteY77" fmla="*/ 152273 h 187382"/>
                <a:gd name="connsiteX78" fmla="*/ 126667 w 275088"/>
                <a:gd name="connsiteY78" fmla="*/ 155055 h 187382"/>
                <a:gd name="connsiteX79" fmla="*/ 126294 w 275088"/>
                <a:gd name="connsiteY79" fmla="*/ 155679 h 187382"/>
                <a:gd name="connsiteX80" fmla="*/ 126500 w 275088"/>
                <a:gd name="connsiteY80" fmla="*/ 155481 h 187382"/>
                <a:gd name="connsiteX81" fmla="*/ 128636 w 275088"/>
                <a:gd name="connsiteY81" fmla="*/ 155359 h 187382"/>
                <a:gd name="connsiteX82" fmla="*/ 128233 w 275088"/>
                <a:gd name="connsiteY82" fmla="*/ 155063 h 187382"/>
                <a:gd name="connsiteX83" fmla="*/ 127990 w 275088"/>
                <a:gd name="connsiteY83" fmla="*/ 154751 h 187382"/>
                <a:gd name="connsiteX84" fmla="*/ 126819 w 275088"/>
                <a:gd name="connsiteY84" fmla="*/ 153299 h 187382"/>
                <a:gd name="connsiteX85" fmla="*/ 124820 w 275088"/>
                <a:gd name="connsiteY85" fmla="*/ 149947 h 187382"/>
                <a:gd name="connsiteX86" fmla="*/ 121582 w 275088"/>
                <a:gd name="connsiteY86" fmla="*/ 142794 h 187382"/>
                <a:gd name="connsiteX87" fmla="*/ 116048 w 275088"/>
                <a:gd name="connsiteY87" fmla="*/ 124703 h 187382"/>
                <a:gd name="connsiteX88" fmla="*/ 115120 w 275088"/>
                <a:gd name="connsiteY88" fmla="*/ 120173 h 187382"/>
                <a:gd name="connsiteX89" fmla="*/ 114687 w 275088"/>
                <a:gd name="connsiteY89" fmla="*/ 117269 h 187382"/>
                <a:gd name="connsiteX90" fmla="*/ 114573 w 275088"/>
                <a:gd name="connsiteY90" fmla="*/ 114327 h 187382"/>
                <a:gd name="connsiteX91" fmla="*/ 114528 w 275088"/>
                <a:gd name="connsiteY91" fmla="*/ 114449 h 187382"/>
                <a:gd name="connsiteX92" fmla="*/ 113623 w 275088"/>
                <a:gd name="connsiteY92" fmla="*/ 115832 h 187382"/>
                <a:gd name="connsiteX93" fmla="*/ 106006 w 275088"/>
                <a:gd name="connsiteY93" fmla="*/ 108216 h 187382"/>
                <a:gd name="connsiteX94" fmla="*/ 56696 w 275088"/>
                <a:gd name="connsiteY94" fmla="*/ 131354 h 187382"/>
                <a:gd name="connsiteX95" fmla="*/ 26686 w 275088"/>
                <a:gd name="connsiteY95" fmla="*/ 114707 h 187382"/>
                <a:gd name="connsiteX96" fmla="*/ 15497 w 275088"/>
                <a:gd name="connsiteY96" fmla="*/ 35129 h 187382"/>
                <a:gd name="connsiteX97" fmla="*/ 22954 w 275088"/>
                <a:gd name="connsiteY97" fmla="*/ 20937 h 187382"/>
                <a:gd name="connsiteX98" fmla="*/ 35344 w 275088"/>
                <a:gd name="connsiteY98" fmla="*/ 12743 h 187382"/>
                <a:gd name="connsiteX99" fmla="*/ 43812 w 275088"/>
                <a:gd name="connsiteY99" fmla="*/ 10987 h 187382"/>
                <a:gd name="connsiteX100" fmla="*/ 50418 w 275088"/>
                <a:gd name="connsiteY100" fmla="*/ 11686 h 187382"/>
                <a:gd name="connsiteX101" fmla="*/ 59509 w 275088"/>
                <a:gd name="connsiteY101" fmla="*/ 18717 h 187382"/>
                <a:gd name="connsiteX102" fmla="*/ 68060 w 275088"/>
                <a:gd name="connsiteY102" fmla="*/ 54375 h 187382"/>
                <a:gd name="connsiteX103" fmla="*/ 64632 w 275088"/>
                <a:gd name="connsiteY103" fmla="*/ 103731 h 187382"/>
                <a:gd name="connsiteX104" fmla="*/ 54454 w 275088"/>
                <a:gd name="connsiteY104" fmla="*/ 150038 h 187382"/>
                <a:gd name="connsiteX105" fmla="*/ 48624 w 275088"/>
                <a:gd name="connsiteY105" fmla="*/ 167263 h 187382"/>
                <a:gd name="connsiteX106" fmla="*/ 46237 w 275088"/>
                <a:gd name="connsiteY106" fmla="*/ 172538 h 187382"/>
                <a:gd name="connsiteX107" fmla="*/ 43607 w 275088"/>
                <a:gd name="connsiteY107" fmla="*/ 176955 h 187382"/>
                <a:gd name="connsiteX108" fmla="*/ 43204 w 275088"/>
                <a:gd name="connsiteY108" fmla="*/ 177312 h 187382"/>
                <a:gd name="connsiteX109" fmla="*/ 43561 w 275088"/>
                <a:gd name="connsiteY109" fmla="*/ 177069 h 187382"/>
                <a:gd name="connsiteX110" fmla="*/ 44147 w 275088"/>
                <a:gd name="connsiteY110" fmla="*/ 176871 h 187382"/>
                <a:gd name="connsiteX111" fmla="*/ 47012 w 275088"/>
                <a:gd name="connsiteY111" fmla="*/ 187255 h 187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275088" h="187382">
                  <a:moveTo>
                    <a:pt x="47012" y="187255"/>
                  </a:moveTo>
                  <a:cubicBezTo>
                    <a:pt x="55397" y="184214"/>
                    <a:pt x="58810" y="171140"/>
                    <a:pt x="61386" y="163744"/>
                  </a:cubicBezTo>
                  <a:cubicBezTo>
                    <a:pt x="66685" y="148518"/>
                    <a:pt x="70387" y="132692"/>
                    <a:pt x="73290" y="116851"/>
                  </a:cubicBezTo>
                  <a:cubicBezTo>
                    <a:pt x="76589" y="98813"/>
                    <a:pt x="78885" y="80433"/>
                    <a:pt x="78953" y="62076"/>
                  </a:cubicBezTo>
                  <a:cubicBezTo>
                    <a:pt x="79014" y="47048"/>
                    <a:pt x="77935" y="30750"/>
                    <a:pt x="71033" y="17113"/>
                  </a:cubicBezTo>
                  <a:cubicBezTo>
                    <a:pt x="65294" y="5765"/>
                    <a:pt x="54401" y="-1023"/>
                    <a:pt x="41562" y="413"/>
                  </a:cubicBezTo>
                  <a:cubicBezTo>
                    <a:pt x="27355" y="1994"/>
                    <a:pt x="15847" y="9634"/>
                    <a:pt x="9249" y="22328"/>
                  </a:cubicBezTo>
                  <a:cubicBezTo>
                    <a:pt x="-4768" y="49275"/>
                    <a:pt x="-1401" y="87000"/>
                    <a:pt x="12958" y="113103"/>
                  </a:cubicBezTo>
                  <a:cubicBezTo>
                    <a:pt x="20028" y="125980"/>
                    <a:pt x="31262" y="137116"/>
                    <a:pt x="45849" y="140750"/>
                  </a:cubicBezTo>
                  <a:cubicBezTo>
                    <a:pt x="64138" y="145303"/>
                    <a:pt x="82845" y="137777"/>
                    <a:pt x="97941" y="127766"/>
                  </a:cubicBezTo>
                  <a:cubicBezTo>
                    <a:pt x="103422" y="124141"/>
                    <a:pt x="108614" y="120081"/>
                    <a:pt x="113623" y="115832"/>
                  </a:cubicBezTo>
                  <a:cubicBezTo>
                    <a:pt x="111084" y="113293"/>
                    <a:pt x="108545" y="110755"/>
                    <a:pt x="106006" y="108216"/>
                  </a:cubicBezTo>
                  <a:cubicBezTo>
                    <a:pt x="102153" y="112077"/>
                    <a:pt x="104045" y="119489"/>
                    <a:pt x="104935" y="124118"/>
                  </a:cubicBezTo>
                  <a:cubicBezTo>
                    <a:pt x="106341" y="131453"/>
                    <a:pt x="108492" y="138697"/>
                    <a:pt x="111183" y="145660"/>
                  </a:cubicBezTo>
                  <a:cubicBezTo>
                    <a:pt x="113479" y="151582"/>
                    <a:pt x="116116" y="158461"/>
                    <a:pt x="120905" y="162885"/>
                  </a:cubicBezTo>
                  <a:cubicBezTo>
                    <a:pt x="126028" y="167613"/>
                    <a:pt x="132702" y="166267"/>
                    <a:pt x="136077" y="160300"/>
                  </a:cubicBezTo>
                  <a:cubicBezTo>
                    <a:pt x="138403" y="156188"/>
                    <a:pt x="139300" y="151224"/>
                    <a:pt x="140000" y="146618"/>
                  </a:cubicBezTo>
                  <a:cubicBezTo>
                    <a:pt x="141391" y="137519"/>
                    <a:pt x="141877" y="128321"/>
                    <a:pt x="142158" y="119131"/>
                  </a:cubicBezTo>
                  <a:lnTo>
                    <a:pt x="131380" y="119131"/>
                  </a:lnTo>
                  <a:cubicBezTo>
                    <a:pt x="132109" y="126687"/>
                    <a:pt x="133250" y="134494"/>
                    <a:pt x="137316" y="141061"/>
                  </a:cubicBezTo>
                  <a:cubicBezTo>
                    <a:pt x="139490" y="144565"/>
                    <a:pt x="144431" y="144512"/>
                    <a:pt x="146621" y="141061"/>
                  </a:cubicBezTo>
                  <a:cubicBezTo>
                    <a:pt x="147799" y="139199"/>
                    <a:pt x="148498" y="137375"/>
                    <a:pt x="149045" y="135277"/>
                  </a:cubicBezTo>
                  <a:cubicBezTo>
                    <a:pt x="150710" y="128899"/>
                    <a:pt x="153644" y="122841"/>
                    <a:pt x="156327" y="116858"/>
                  </a:cubicBezTo>
                  <a:cubicBezTo>
                    <a:pt x="153515" y="117223"/>
                    <a:pt x="150695" y="117588"/>
                    <a:pt x="147875" y="117945"/>
                  </a:cubicBezTo>
                  <a:cubicBezTo>
                    <a:pt x="152580" y="122924"/>
                    <a:pt x="157323" y="127850"/>
                    <a:pt x="163412" y="131141"/>
                  </a:cubicBezTo>
                  <a:cubicBezTo>
                    <a:pt x="165601" y="132320"/>
                    <a:pt x="168140" y="131970"/>
                    <a:pt x="169941" y="130298"/>
                  </a:cubicBezTo>
                  <a:cubicBezTo>
                    <a:pt x="175764" y="124886"/>
                    <a:pt x="178911" y="118706"/>
                    <a:pt x="182955" y="111826"/>
                  </a:cubicBezTo>
                  <a:cubicBezTo>
                    <a:pt x="183586" y="110747"/>
                    <a:pt x="187151" y="106255"/>
                    <a:pt x="186892" y="105213"/>
                  </a:cubicBezTo>
                  <a:cubicBezTo>
                    <a:pt x="184817" y="106353"/>
                    <a:pt x="183054" y="106391"/>
                    <a:pt x="181587" y="105327"/>
                  </a:cubicBezTo>
                  <a:cubicBezTo>
                    <a:pt x="181222" y="105046"/>
                    <a:pt x="181230" y="105099"/>
                    <a:pt x="181610" y="105479"/>
                  </a:cubicBezTo>
                  <a:cubicBezTo>
                    <a:pt x="181511" y="104856"/>
                    <a:pt x="181564" y="105411"/>
                    <a:pt x="181845" y="105844"/>
                  </a:cubicBezTo>
                  <a:cubicBezTo>
                    <a:pt x="183236" y="107995"/>
                    <a:pt x="184825" y="110215"/>
                    <a:pt x="186976" y="111674"/>
                  </a:cubicBezTo>
                  <a:cubicBezTo>
                    <a:pt x="194152" y="116547"/>
                    <a:pt x="200605" y="110549"/>
                    <a:pt x="204779" y="104864"/>
                  </a:cubicBezTo>
                  <a:lnTo>
                    <a:pt x="195482" y="104864"/>
                  </a:lnTo>
                  <a:cubicBezTo>
                    <a:pt x="198029" y="110603"/>
                    <a:pt x="201593" y="117056"/>
                    <a:pt x="207561" y="119838"/>
                  </a:cubicBezTo>
                  <a:cubicBezTo>
                    <a:pt x="212806" y="122286"/>
                    <a:pt x="218377" y="120545"/>
                    <a:pt x="222026" y="116228"/>
                  </a:cubicBezTo>
                  <a:cubicBezTo>
                    <a:pt x="226556" y="110876"/>
                    <a:pt x="228054" y="103495"/>
                    <a:pt x="228860" y="96722"/>
                  </a:cubicBezTo>
                  <a:cubicBezTo>
                    <a:pt x="230099" y="86347"/>
                    <a:pt x="229103" y="75773"/>
                    <a:pt x="227240" y="65534"/>
                  </a:cubicBezTo>
                  <a:cubicBezTo>
                    <a:pt x="224375" y="49685"/>
                    <a:pt x="218795" y="34467"/>
                    <a:pt x="211901" y="19956"/>
                  </a:cubicBezTo>
                  <a:cubicBezTo>
                    <a:pt x="210016" y="16004"/>
                    <a:pt x="204702" y="16939"/>
                    <a:pt x="202589" y="19956"/>
                  </a:cubicBezTo>
                  <a:cubicBezTo>
                    <a:pt x="192594" y="34300"/>
                    <a:pt x="192373" y="55652"/>
                    <a:pt x="195277" y="72170"/>
                  </a:cubicBezTo>
                  <a:cubicBezTo>
                    <a:pt x="198599" y="90999"/>
                    <a:pt x="209636" y="110337"/>
                    <a:pt x="229757" y="114426"/>
                  </a:cubicBezTo>
                  <a:cubicBezTo>
                    <a:pt x="244572" y="117436"/>
                    <a:pt x="259447" y="112526"/>
                    <a:pt x="272643" y="106034"/>
                  </a:cubicBezTo>
                  <a:cubicBezTo>
                    <a:pt x="278861" y="102978"/>
                    <a:pt x="273411" y="93682"/>
                    <a:pt x="267201" y="96738"/>
                  </a:cubicBezTo>
                  <a:cubicBezTo>
                    <a:pt x="250561" y="104917"/>
                    <a:pt x="228502" y="110032"/>
                    <a:pt x="215337" y="93302"/>
                  </a:cubicBezTo>
                  <a:cubicBezTo>
                    <a:pt x="205295" y="80532"/>
                    <a:pt x="203327" y="61885"/>
                    <a:pt x="205090" y="46249"/>
                  </a:cubicBezTo>
                  <a:cubicBezTo>
                    <a:pt x="205949" y="38724"/>
                    <a:pt x="207758" y="31336"/>
                    <a:pt x="211901" y="25391"/>
                  </a:cubicBezTo>
                  <a:lnTo>
                    <a:pt x="202589" y="25391"/>
                  </a:lnTo>
                  <a:cubicBezTo>
                    <a:pt x="212912" y="47078"/>
                    <a:pt x="222330" y="74443"/>
                    <a:pt x="217731" y="98858"/>
                  </a:cubicBezTo>
                  <a:cubicBezTo>
                    <a:pt x="217161" y="101891"/>
                    <a:pt x="216378" y="105069"/>
                    <a:pt x="214949" y="107592"/>
                  </a:cubicBezTo>
                  <a:cubicBezTo>
                    <a:pt x="214189" y="108953"/>
                    <a:pt x="214197" y="108999"/>
                    <a:pt x="213406" y="109736"/>
                  </a:cubicBezTo>
                  <a:cubicBezTo>
                    <a:pt x="213292" y="109842"/>
                    <a:pt x="212365" y="110451"/>
                    <a:pt x="212479" y="110299"/>
                  </a:cubicBezTo>
                  <a:cubicBezTo>
                    <a:pt x="213269" y="110230"/>
                    <a:pt x="213345" y="110223"/>
                    <a:pt x="212730" y="110260"/>
                  </a:cubicBezTo>
                  <a:cubicBezTo>
                    <a:pt x="212121" y="110238"/>
                    <a:pt x="212197" y="110260"/>
                    <a:pt x="212950" y="110352"/>
                  </a:cubicBezTo>
                  <a:cubicBezTo>
                    <a:pt x="212699" y="110215"/>
                    <a:pt x="211627" y="109721"/>
                    <a:pt x="212577" y="110352"/>
                  </a:cubicBezTo>
                  <a:cubicBezTo>
                    <a:pt x="211270" y="109478"/>
                    <a:pt x="211483" y="109926"/>
                    <a:pt x="210274" y="108657"/>
                  </a:cubicBezTo>
                  <a:cubicBezTo>
                    <a:pt x="207827" y="106080"/>
                    <a:pt x="206223" y="102667"/>
                    <a:pt x="204779" y="99421"/>
                  </a:cubicBezTo>
                  <a:cubicBezTo>
                    <a:pt x="202977" y="95331"/>
                    <a:pt x="197588" y="96555"/>
                    <a:pt x="195482" y="99421"/>
                  </a:cubicBezTo>
                  <a:cubicBezTo>
                    <a:pt x="194539" y="100706"/>
                    <a:pt x="192738" y="101755"/>
                    <a:pt x="191932" y="102956"/>
                  </a:cubicBezTo>
                  <a:cubicBezTo>
                    <a:pt x="192928" y="101473"/>
                    <a:pt x="193293" y="104065"/>
                    <a:pt x="192860" y="102621"/>
                  </a:cubicBezTo>
                  <a:cubicBezTo>
                    <a:pt x="192571" y="101671"/>
                    <a:pt x="190230" y="98912"/>
                    <a:pt x="189226" y="97863"/>
                  </a:cubicBezTo>
                  <a:cubicBezTo>
                    <a:pt x="187425" y="95955"/>
                    <a:pt x="184977" y="94754"/>
                    <a:pt x="182301" y="95445"/>
                  </a:cubicBezTo>
                  <a:cubicBezTo>
                    <a:pt x="178029" y="96548"/>
                    <a:pt x="176023" y="102370"/>
                    <a:pt x="173993" y="105806"/>
                  </a:cubicBezTo>
                  <a:cubicBezTo>
                    <a:pt x="171485" y="110063"/>
                    <a:pt x="169037" y="114365"/>
                    <a:pt x="166544" y="118637"/>
                  </a:cubicBezTo>
                  <a:cubicBezTo>
                    <a:pt x="165806" y="119907"/>
                    <a:pt x="166680" y="118576"/>
                    <a:pt x="166483" y="118789"/>
                  </a:cubicBezTo>
                  <a:cubicBezTo>
                    <a:pt x="166202" y="119078"/>
                    <a:pt x="165943" y="119390"/>
                    <a:pt x="165632" y="119663"/>
                  </a:cubicBezTo>
                  <a:cubicBezTo>
                    <a:pt x="164522" y="120652"/>
                    <a:pt x="163412" y="121663"/>
                    <a:pt x="162325" y="122681"/>
                  </a:cubicBezTo>
                  <a:cubicBezTo>
                    <a:pt x="164499" y="122400"/>
                    <a:pt x="166673" y="122119"/>
                    <a:pt x="168847" y="121837"/>
                  </a:cubicBezTo>
                  <a:cubicBezTo>
                    <a:pt x="163549" y="118979"/>
                    <a:pt x="159588" y="114662"/>
                    <a:pt x="155491" y="110329"/>
                  </a:cubicBezTo>
                  <a:cubicBezTo>
                    <a:pt x="153294" y="108018"/>
                    <a:pt x="148452" y="108261"/>
                    <a:pt x="147023" y="111423"/>
                  </a:cubicBezTo>
                  <a:cubicBezTo>
                    <a:pt x="144066" y="118014"/>
                    <a:pt x="140638" y="124787"/>
                    <a:pt x="138806" y="131818"/>
                  </a:cubicBezTo>
                  <a:cubicBezTo>
                    <a:pt x="138609" y="132571"/>
                    <a:pt x="138464" y="133338"/>
                    <a:pt x="138289" y="134091"/>
                  </a:cubicBezTo>
                  <a:cubicBezTo>
                    <a:pt x="138069" y="135011"/>
                    <a:pt x="139012" y="132806"/>
                    <a:pt x="138388" y="133848"/>
                  </a:cubicBezTo>
                  <a:cubicBezTo>
                    <a:pt x="138031" y="134440"/>
                    <a:pt x="137689" y="135033"/>
                    <a:pt x="137316" y="135619"/>
                  </a:cubicBezTo>
                  <a:lnTo>
                    <a:pt x="146621" y="135619"/>
                  </a:lnTo>
                  <a:cubicBezTo>
                    <a:pt x="143572" y="130716"/>
                    <a:pt x="142706" y="124787"/>
                    <a:pt x="142158" y="119131"/>
                  </a:cubicBezTo>
                  <a:cubicBezTo>
                    <a:pt x="141497" y="112343"/>
                    <a:pt x="131593" y="112077"/>
                    <a:pt x="131380" y="119131"/>
                  </a:cubicBezTo>
                  <a:cubicBezTo>
                    <a:pt x="131060" y="130024"/>
                    <a:pt x="131060" y="141761"/>
                    <a:pt x="127792" y="152273"/>
                  </a:cubicBezTo>
                  <a:cubicBezTo>
                    <a:pt x="127275" y="153930"/>
                    <a:pt x="127290" y="153915"/>
                    <a:pt x="126667" y="155055"/>
                  </a:cubicBezTo>
                  <a:cubicBezTo>
                    <a:pt x="126553" y="155253"/>
                    <a:pt x="125990" y="156363"/>
                    <a:pt x="126294" y="155679"/>
                  </a:cubicBezTo>
                  <a:cubicBezTo>
                    <a:pt x="126272" y="155732"/>
                    <a:pt x="125952" y="155679"/>
                    <a:pt x="126500" y="155481"/>
                  </a:cubicBezTo>
                  <a:cubicBezTo>
                    <a:pt x="127283" y="155200"/>
                    <a:pt x="127830" y="155169"/>
                    <a:pt x="128636" y="155359"/>
                  </a:cubicBezTo>
                  <a:cubicBezTo>
                    <a:pt x="129479" y="155557"/>
                    <a:pt x="128522" y="155352"/>
                    <a:pt x="128233" y="155063"/>
                  </a:cubicBezTo>
                  <a:cubicBezTo>
                    <a:pt x="129107" y="155937"/>
                    <a:pt x="128400" y="155192"/>
                    <a:pt x="127990" y="154751"/>
                  </a:cubicBezTo>
                  <a:cubicBezTo>
                    <a:pt x="126948" y="153619"/>
                    <a:pt x="127670" y="154592"/>
                    <a:pt x="126819" y="153299"/>
                  </a:cubicBezTo>
                  <a:cubicBezTo>
                    <a:pt x="126097" y="152212"/>
                    <a:pt x="125436" y="151095"/>
                    <a:pt x="124820" y="149947"/>
                  </a:cubicBezTo>
                  <a:cubicBezTo>
                    <a:pt x="123482" y="147431"/>
                    <a:pt x="122532" y="145257"/>
                    <a:pt x="121582" y="142794"/>
                  </a:cubicBezTo>
                  <a:cubicBezTo>
                    <a:pt x="119301" y="136918"/>
                    <a:pt x="117462" y="130845"/>
                    <a:pt x="116048" y="124703"/>
                  </a:cubicBezTo>
                  <a:cubicBezTo>
                    <a:pt x="115706" y="123206"/>
                    <a:pt x="115387" y="121693"/>
                    <a:pt x="115120" y="120173"/>
                  </a:cubicBezTo>
                  <a:cubicBezTo>
                    <a:pt x="114756" y="118136"/>
                    <a:pt x="114801" y="118592"/>
                    <a:pt x="114687" y="117269"/>
                  </a:cubicBezTo>
                  <a:cubicBezTo>
                    <a:pt x="114611" y="116281"/>
                    <a:pt x="114588" y="115315"/>
                    <a:pt x="114573" y="114327"/>
                  </a:cubicBezTo>
                  <a:cubicBezTo>
                    <a:pt x="114558" y="113164"/>
                    <a:pt x="114680" y="114251"/>
                    <a:pt x="114528" y="114449"/>
                  </a:cubicBezTo>
                  <a:cubicBezTo>
                    <a:pt x="115166" y="113651"/>
                    <a:pt x="113600" y="115863"/>
                    <a:pt x="113623" y="115832"/>
                  </a:cubicBezTo>
                  <a:cubicBezTo>
                    <a:pt x="118594" y="110853"/>
                    <a:pt x="111229" y="103784"/>
                    <a:pt x="106006" y="108216"/>
                  </a:cubicBezTo>
                  <a:cubicBezTo>
                    <a:pt x="92446" y="119717"/>
                    <a:pt x="75282" y="131575"/>
                    <a:pt x="56696" y="131354"/>
                  </a:cubicBezTo>
                  <a:cubicBezTo>
                    <a:pt x="44481" y="131217"/>
                    <a:pt x="33862" y="124589"/>
                    <a:pt x="26686" y="114707"/>
                  </a:cubicBezTo>
                  <a:cubicBezTo>
                    <a:pt x="10921" y="92990"/>
                    <a:pt x="7204" y="60175"/>
                    <a:pt x="15497" y="35129"/>
                  </a:cubicBezTo>
                  <a:cubicBezTo>
                    <a:pt x="17093" y="30264"/>
                    <a:pt x="19944" y="24449"/>
                    <a:pt x="22954" y="20937"/>
                  </a:cubicBezTo>
                  <a:cubicBezTo>
                    <a:pt x="26816" y="16445"/>
                    <a:pt x="30206" y="14415"/>
                    <a:pt x="35344" y="12743"/>
                  </a:cubicBezTo>
                  <a:cubicBezTo>
                    <a:pt x="38468" y="11732"/>
                    <a:pt x="41114" y="11124"/>
                    <a:pt x="43812" y="10987"/>
                  </a:cubicBezTo>
                  <a:cubicBezTo>
                    <a:pt x="46997" y="10835"/>
                    <a:pt x="47727" y="10949"/>
                    <a:pt x="50418" y="11686"/>
                  </a:cubicBezTo>
                  <a:cubicBezTo>
                    <a:pt x="53854" y="12636"/>
                    <a:pt x="57426" y="15563"/>
                    <a:pt x="59509" y="18717"/>
                  </a:cubicBezTo>
                  <a:cubicBezTo>
                    <a:pt x="66046" y="28683"/>
                    <a:pt x="67589" y="42076"/>
                    <a:pt x="68060" y="54375"/>
                  </a:cubicBezTo>
                  <a:cubicBezTo>
                    <a:pt x="68684" y="70855"/>
                    <a:pt x="67156" y="87449"/>
                    <a:pt x="64632" y="103731"/>
                  </a:cubicBezTo>
                  <a:cubicBezTo>
                    <a:pt x="62207" y="119344"/>
                    <a:pt x="58893" y="134874"/>
                    <a:pt x="54454" y="150038"/>
                  </a:cubicBezTo>
                  <a:cubicBezTo>
                    <a:pt x="52744" y="155861"/>
                    <a:pt x="50866" y="161630"/>
                    <a:pt x="48624" y="167263"/>
                  </a:cubicBezTo>
                  <a:cubicBezTo>
                    <a:pt x="47955" y="168935"/>
                    <a:pt x="47446" y="170174"/>
                    <a:pt x="46237" y="172538"/>
                  </a:cubicBezTo>
                  <a:cubicBezTo>
                    <a:pt x="45462" y="174074"/>
                    <a:pt x="44618" y="175564"/>
                    <a:pt x="43607" y="176955"/>
                  </a:cubicBezTo>
                  <a:cubicBezTo>
                    <a:pt x="44549" y="175663"/>
                    <a:pt x="43706" y="176871"/>
                    <a:pt x="43204" y="177312"/>
                  </a:cubicBezTo>
                  <a:cubicBezTo>
                    <a:pt x="42345" y="178065"/>
                    <a:pt x="44002" y="176696"/>
                    <a:pt x="43561" y="177069"/>
                  </a:cubicBezTo>
                  <a:cubicBezTo>
                    <a:pt x="43181" y="177373"/>
                    <a:pt x="42140" y="177593"/>
                    <a:pt x="44147" y="176871"/>
                  </a:cubicBezTo>
                  <a:cubicBezTo>
                    <a:pt x="37678" y="179220"/>
                    <a:pt x="40475" y="189634"/>
                    <a:pt x="47012" y="187255"/>
                  </a:cubicBezTo>
                  <a:close/>
                </a:path>
              </a:pathLst>
            </a:custGeom>
            <a:solidFill>
              <a:srgbClr val="231F20"/>
            </a:solidFill>
            <a:ln w="7575" cap="flat">
              <a:noFill/>
              <a:prstDash val="solid"/>
              <a:round/>
            </a:ln>
          </p:spPr>
          <p:txBody>
            <a:bodyPr rtlCol="0" anchor="ctr"/>
            <a:lstStyle/>
            <a:p>
              <a:endParaRPr lang="en-GB"/>
            </a:p>
          </p:txBody>
        </p:sp>
        <p:sp>
          <p:nvSpPr>
            <p:cNvPr id="1007" name="Freeform: Shape 1006">
              <a:extLst>
                <a:ext uri="{FF2B5EF4-FFF2-40B4-BE49-F238E27FC236}">
                  <a16:creationId xmlns:a16="http://schemas.microsoft.com/office/drawing/2014/main" id="{3DA7EF2D-31D1-4569-85F1-DBE6138BA54C}"/>
                </a:ext>
              </a:extLst>
            </p:cNvPr>
            <p:cNvSpPr/>
            <p:nvPr/>
          </p:nvSpPr>
          <p:spPr>
            <a:xfrm>
              <a:off x="4720466" y="4131493"/>
              <a:ext cx="115110" cy="187381"/>
            </a:xfrm>
            <a:custGeom>
              <a:avLst/>
              <a:gdLst>
                <a:gd name="connsiteX0" fmla="*/ 47018 w 115110"/>
                <a:gd name="connsiteY0" fmla="*/ 187378 h 187381"/>
                <a:gd name="connsiteX1" fmla="*/ 61392 w 115110"/>
                <a:gd name="connsiteY1" fmla="*/ 163859 h 187381"/>
                <a:gd name="connsiteX2" fmla="*/ 73303 w 115110"/>
                <a:gd name="connsiteY2" fmla="*/ 116967 h 187381"/>
                <a:gd name="connsiteX3" fmla="*/ 78966 w 115110"/>
                <a:gd name="connsiteY3" fmla="*/ 62191 h 187381"/>
                <a:gd name="connsiteX4" fmla="*/ 71038 w 115110"/>
                <a:gd name="connsiteY4" fmla="*/ 17237 h 187381"/>
                <a:gd name="connsiteX5" fmla="*/ 41567 w 115110"/>
                <a:gd name="connsiteY5" fmla="*/ 537 h 187381"/>
                <a:gd name="connsiteX6" fmla="*/ 9262 w 115110"/>
                <a:gd name="connsiteY6" fmla="*/ 22444 h 187381"/>
                <a:gd name="connsiteX7" fmla="*/ 12963 w 115110"/>
                <a:gd name="connsiteY7" fmla="*/ 113227 h 187381"/>
                <a:gd name="connsiteX8" fmla="*/ 45855 w 115110"/>
                <a:gd name="connsiteY8" fmla="*/ 140873 h 187381"/>
                <a:gd name="connsiteX9" fmla="*/ 97954 w 115110"/>
                <a:gd name="connsiteY9" fmla="*/ 127890 h 187381"/>
                <a:gd name="connsiteX10" fmla="*/ 113628 w 115110"/>
                <a:gd name="connsiteY10" fmla="*/ 115956 h 187381"/>
                <a:gd name="connsiteX11" fmla="*/ 106012 w 115110"/>
                <a:gd name="connsiteY11" fmla="*/ 108339 h 187381"/>
                <a:gd name="connsiteX12" fmla="*/ 56709 w 115110"/>
                <a:gd name="connsiteY12" fmla="*/ 131478 h 187381"/>
                <a:gd name="connsiteX13" fmla="*/ 26692 w 115110"/>
                <a:gd name="connsiteY13" fmla="*/ 114831 h 187381"/>
                <a:gd name="connsiteX14" fmla="*/ 15502 w 115110"/>
                <a:gd name="connsiteY14" fmla="*/ 35244 h 187381"/>
                <a:gd name="connsiteX15" fmla="*/ 22959 w 115110"/>
                <a:gd name="connsiteY15" fmla="*/ 21068 h 187381"/>
                <a:gd name="connsiteX16" fmla="*/ 35349 w 115110"/>
                <a:gd name="connsiteY16" fmla="*/ 12874 h 187381"/>
                <a:gd name="connsiteX17" fmla="*/ 43817 w 115110"/>
                <a:gd name="connsiteY17" fmla="*/ 11118 h 187381"/>
                <a:gd name="connsiteX18" fmla="*/ 50423 w 115110"/>
                <a:gd name="connsiteY18" fmla="*/ 11809 h 187381"/>
                <a:gd name="connsiteX19" fmla="*/ 59514 w 115110"/>
                <a:gd name="connsiteY19" fmla="*/ 18841 h 187381"/>
                <a:gd name="connsiteX20" fmla="*/ 68066 w 115110"/>
                <a:gd name="connsiteY20" fmla="*/ 54499 h 187381"/>
                <a:gd name="connsiteX21" fmla="*/ 64645 w 115110"/>
                <a:gd name="connsiteY21" fmla="*/ 103847 h 187381"/>
                <a:gd name="connsiteX22" fmla="*/ 54459 w 115110"/>
                <a:gd name="connsiteY22" fmla="*/ 150162 h 187381"/>
                <a:gd name="connsiteX23" fmla="*/ 48629 w 115110"/>
                <a:gd name="connsiteY23" fmla="*/ 167379 h 187381"/>
                <a:gd name="connsiteX24" fmla="*/ 46250 w 115110"/>
                <a:gd name="connsiteY24" fmla="*/ 172662 h 187381"/>
                <a:gd name="connsiteX25" fmla="*/ 43612 w 115110"/>
                <a:gd name="connsiteY25" fmla="*/ 177078 h 187381"/>
                <a:gd name="connsiteX26" fmla="*/ 43209 w 115110"/>
                <a:gd name="connsiteY26" fmla="*/ 177435 h 187381"/>
                <a:gd name="connsiteX27" fmla="*/ 43567 w 115110"/>
                <a:gd name="connsiteY27" fmla="*/ 177185 h 187381"/>
                <a:gd name="connsiteX28" fmla="*/ 44152 w 115110"/>
                <a:gd name="connsiteY28" fmla="*/ 176987 h 187381"/>
                <a:gd name="connsiteX29" fmla="*/ 47018 w 115110"/>
                <a:gd name="connsiteY29" fmla="*/ 187378 h 18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5110" h="187381">
                  <a:moveTo>
                    <a:pt x="47018" y="187378"/>
                  </a:moveTo>
                  <a:cubicBezTo>
                    <a:pt x="55402" y="184330"/>
                    <a:pt x="58815" y="171263"/>
                    <a:pt x="61392" y="163859"/>
                  </a:cubicBezTo>
                  <a:cubicBezTo>
                    <a:pt x="66690" y="148634"/>
                    <a:pt x="70392" y="132808"/>
                    <a:pt x="73303" y="116967"/>
                  </a:cubicBezTo>
                  <a:cubicBezTo>
                    <a:pt x="76602" y="98929"/>
                    <a:pt x="78898" y="80549"/>
                    <a:pt x="78966" y="62191"/>
                  </a:cubicBezTo>
                  <a:cubicBezTo>
                    <a:pt x="79027" y="47171"/>
                    <a:pt x="77947" y="30874"/>
                    <a:pt x="71038" y="17237"/>
                  </a:cubicBezTo>
                  <a:cubicBezTo>
                    <a:pt x="65299" y="5888"/>
                    <a:pt x="54406" y="-892"/>
                    <a:pt x="41567" y="537"/>
                  </a:cubicBezTo>
                  <a:cubicBezTo>
                    <a:pt x="27360" y="2118"/>
                    <a:pt x="15860" y="9757"/>
                    <a:pt x="9262" y="22444"/>
                  </a:cubicBezTo>
                  <a:cubicBezTo>
                    <a:pt x="-4755" y="49390"/>
                    <a:pt x="-1388" y="87124"/>
                    <a:pt x="12963" y="113227"/>
                  </a:cubicBezTo>
                  <a:cubicBezTo>
                    <a:pt x="20033" y="126103"/>
                    <a:pt x="31268" y="137239"/>
                    <a:pt x="45855" y="140873"/>
                  </a:cubicBezTo>
                  <a:cubicBezTo>
                    <a:pt x="64143" y="145426"/>
                    <a:pt x="82858" y="137893"/>
                    <a:pt x="97954" y="127890"/>
                  </a:cubicBezTo>
                  <a:cubicBezTo>
                    <a:pt x="103435" y="124256"/>
                    <a:pt x="108627" y="120205"/>
                    <a:pt x="113628" y="115956"/>
                  </a:cubicBezTo>
                  <a:cubicBezTo>
                    <a:pt x="118934" y="111463"/>
                    <a:pt x="111279" y="103877"/>
                    <a:pt x="106012" y="108339"/>
                  </a:cubicBezTo>
                  <a:cubicBezTo>
                    <a:pt x="92451" y="119832"/>
                    <a:pt x="75287" y="131690"/>
                    <a:pt x="56709" y="131478"/>
                  </a:cubicBezTo>
                  <a:cubicBezTo>
                    <a:pt x="44486" y="131341"/>
                    <a:pt x="33875" y="124712"/>
                    <a:pt x="26692" y="114831"/>
                  </a:cubicBezTo>
                  <a:cubicBezTo>
                    <a:pt x="10926" y="93114"/>
                    <a:pt x="7209" y="60291"/>
                    <a:pt x="15502" y="35244"/>
                  </a:cubicBezTo>
                  <a:cubicBezTo>
                    <a:pt x="17106" y="30387"/>
                    <a:pt x="19957" y="24564"/>
                    <a:pt x="22959" y="21068"/>
                  </a:cubicBezTo>
                  <a:cubicBezTo>
                    <a:pt x="26821" y="16568"/>
                    <a:pt x="30211" y="14531"/>
                    <a:pt x="35349" y="12874"/>
                  </a:cubicBezTo>
                  <a:cubicBezTo>
                    <a:pt x="38481" y="11855"/>
                    <a:pt x="41119" y="11247"/>
                    <a:pt x="43817" y="11118"/>
                  </a:cubicBezTo>
                  <a:cubicBezTo>
                    <a:pt x="47002" y="10966"/>
                    <a:pt x="47732" y="11072"/>
                    <a:pt x="50423" y="11809"/>
                  </a:cubicBezTo>
                  <a:cubicBezTo>
                    <a:pt x="53866" y="12752"/>
                    <a:pt x="57431" y="15686"/>
                    <a:pt x="59514" y="18841"/>
                  </a:cubicBezTo>
                  <a:cubicBezTo>
                    <a:pt x="66051" y="28798"/>
                    <a:pt x="67594" y="42200"/>
                    <a:pt x="68066" y="54499"/>
                  </a:cubicBezTo>
                  <a:cubicBezTo>
                    <a:pt x="68689" y="70978"/>
                    <a:pt x="67169" y="87572"/>
                    <a:pt x="64645" y="103847"/>
                  </a:cubicBezTo>
                  <a:cubicBezTo>
                    <a:pt x="62213" y="119467"/>
                    <a:pt x="58906" y="134997"/>
                    <a:pt x="54459" y="150162"/>
                  </a:cubicBezTo>
                  <a:cubicBezTo>
                    <a:pt x="52749" y="155977"/>
                    <a:pt x="50871" y="161754"/>
                    <a:pt x="48629" y="167379"/>
                  </a:cubicBezTo>
                  <a:cubicBezTo>
                    <a:pt x="47960" y="169051"/>
                    <a:pt x="47451" y="170298"/>
                    <a:pt x="46250" y="172662"/>
                  </a:cubicBezTo>
                  <a:cubicBezTo>
                    <a:pt x="45467" y="174190"/>
                    <a:pt x="44623" y="175687"/>
                    <a:pt x="43612" y="177078"/>
                  </a:cubicBezTo>
                  <a:cubicBezTo>
                    <a:pt x="44555" y="175786"/>
                    <a:pt x="43719" y="176995"/>
                    <a:pt x="43209" y="177435"/>
                  </a:cubicBezTo>
                  <a:cubicBezTo>
                    <a:pt x="42350" y="178188"/>
                    <a:pt x="44015" y="176820"/>
                    <a:pt x="43567" y="177185"/>
                  </a:cubicBezTo>
                  <a:cubicBezTo>
                    <a:pt x="43186" y="177489"/>
                    <a:pt x="42153" y="177717"/>
                    <a:pt x="44152" y="176987"/>
                  </a:cubicBezTo>
                  <a:cubicBezTo>
                    <a:pt x="37691" y="179336"/>
                    <a:pt x="40480" y="189757"/>
                    <a:pt x="47018" y="187378"/>
                  </a:cubicBezTo>
                  <a:close/>
                </a:path>
              </a:pathLst>
            </a:custGeom>
            <a:solidFill>
              <a:srgbClr val="231F20"/>
            </a:solidFill>
            <a:ln w="7575" cap="flat">
              <a:noFill/>
              <a:prstDash val="solid"/>
              <a:round/>
            </a:ln>
          </p:spPr>
          <p:txBody>
            <a:bodyPr rtlCol="0" anchor="ctr"/>
            <a:lstStyle/>
            <a:p>
              <a:endParaRPr lang="en-GB"/>
            </a:p>
          </p:txBody>
        </p:sp>
        <p:sp>
          <p:nvSpPr>
            <p:cNvPr id="1008" name="Freeform: Shape 1007">
              <a:extLst>
                <a:ext uri="{FF2B5EF4-FFF2-40B4-BE49-F238E27FC236}">
                  <a16:creationId xmlns:a16="http://schemas.microsoft.com/office/drawing/2014/main" id="{890DDA9A-1ED5-4400-B90F-8E2A47B3F6AD}"/>
                </a:ext>
              </a:extLst>
            </p:cNvPr>
            <p:cNvSpPr/>
            <p:nvPr/>
          </p:nvSpPr>
          <p:spPr>
            <a:xfrm>
              <a:off x="4526589" y="3796409"/>
              <a:ext cx="261349" cy="673883"/>
            </a:xfrm>
            <a:custGeom>
              <a:avLst/>
              <a:gdLst>
                <a:gd name="connsiteX0" fmla="*/ 261610 w 261349"/>
                <a:gd name="connsiteY0" fmla="*/ 674192 h 673883"/>
                <a:gd name="connsiteX1" fmla="*/ 16330 w 261349"/>
                <a:gd name="connsiteY1" fmla="*/ 309 h 673883"/>
                <a:gd name="connsiteX2" fmla="*/ 260 w 261349"/>
                <a:gd name="connsiteY2" fmla="*/ 6155 h 673883"/>
                <a:gd name="connsiteX3" fmla="*/ 243413 w 261349"/>
                <a:gd name="connsiteY3" fmla="*/ 674192 h 673883"/>
                <a:gd name="connsiteX4" fmla="*/ 261610 w 261349"/>
                <a:gd name="connsiteY4" fmla="*/ 674192 h 673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49" h="673883">
                  <a:moveTo>
                    <a:pt x="261610" y="674192"/>
                  </a:moveTo>
                  <a:lnTo>
                    <a:pt x="16330" y="309"/>
                  </a:lnTo>
                  <a:lnTo>
                    <a:pt x="260" y="6155"/>
                  </a:lnTo>
                  <a:lnTo>
                    <a:pt x="243413" y="674192"/>
                  </a:lnTo>
                  <a:lnTo>
                    <a:pt x="261610" y="674192"/>
                  </a:lnTo>
                  <a:close/>
                </a:path>
              </a:pathLst>
            </a:custGeom>
            <a:solidFill>
              <a:srgbClr val="FFFFFF"/>
            </a:solidFill>
            <a:ln w="7575" cap="flat">
              <a:noFill/>
              <a:prstDash val="solid"/>
              <a:round/>
            </a:ln>
          </p:spPr>
          <p:txBody>
            <a:bodyPr rtlCol="0" anchor="ctr"/>
            <a:lstStyle/>
            <a:p>
              <a:endParaRPr lang="en-GB"/>
            </a:p>
          </p:txBody>
        </p:sp>
        <p:sp>
          <p:nvSpPr>
            <p:cNvPr id="1009" name="Freeform: Shape 1008">
              <a:extLst>
                <a:ext uri="{FF2B5EF4-FFF2-40B4-BE49-F238E27FC236}">
                  <a16:creationId xmlns:a16="http://schemas.microsoft.com/office/drawing/2014/main" id="{732A484E-B341-492F-AEDE-074D402E8E97}"/>
                </a:ext>
              </a:extLst>
            </p:cNvPr>
            <p:cNvSpPr/>
            <p:nvPr/>
          </p:nvSpPr>
          <p:spPr>
            <a:xfrm>
              <a:off x="4118936" y="3484511"/>
              <a:ext cx="990419" cy="985781"/>
            </a:xfrm>
            <a:custGeom>
              <a:avLst/>
              <a:gdLst>
                <a:gd name="connsiteX0" fmla="*/ 990662 w 990419"/>
                <a:gd name="connsiteY0" fmla="*/ 777824 h 985781"/>
                <a:gd name="connsiteX1" fmla="*/ 721186 w 990419"/>
                <a:gd name="connsiteY1" fmla="*/ 37460 h 985781"/>
                <a:gd name="connsiteX2" fmla="*/ 648692 w 990419"/>
                <a:gd name="connsiteY2" fmla="*/ 3656 h 985781"/>
                <a:gd name="connsiteX3" fmla="*/ 37459 w 990419"/>
                <a:gd name="connsiteY3" fmla="*/ 226125 h 985781"/>
                <a:gd name="connsiteX4" fmla="*/ 3656 w 990419"/>
                <a:gd name="connsiteY4" fmla="*/ 298619 h 985781"/>
                <a:gd name="connsiteX5" fmla="*/ 253855 w 990419"/>
                <a:gd name="connsiteY5" fmla="*/ 986025 h 985781"/>
                <a:gd name="connsiteX6" fmla="*/ 282519 w 990419"/>
                <a:gd name="connsiteY6" fmla="*/ 986025 h 985781"/>
                <a:gd name="connsiteX7" fmla="*/ 28968 w 990419"/>
                <a:gd name="connsiteY7" fmla="*/ 289407 h 985781"/>
                <a:gd name="connsiteX8" fmla="*/ 46672 w 990419"/>
                <a:gd name="connsiteY8" fmla="*/ 251438 h 985781"/>
                <a:gd name="connsiteX9" fmla="*/ 657890 w 990419"/>
                <a:gd name="connsiteY9" fmla="*/ 28969 h 985781"/>
                <a:gd name="connsiteX10" fmla="*/ 667999 w 990419"/>
                <a:gd name="connsiteY10" fmla="*/ 27175 h 985781"/>
                <a:gd name="connsiteX11" fmla="*/ 695873 w 990419"/>
                <a:gd name="connsiteY11" fmla="*/ 46672 h 985781"/>
                <a:gd name="connsiteX12" fmla="*/ 990662 w 990419"/>
                <a:gd name="connsiteY12" fmla="*/ 856582 h 985781"/>
                <a:gd name="connsiteX13" fmla="*/ 990662 w 990419"/>
                <a:gd name="connsiteY13" fmla="*/ 777824 h 985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0419" h="985781">
                  <a:moveTo>
                    <a:pt x="990662" y="777824"/>
                  </a:moveTo>
                  <a:lnTo>
                    <a:pt x="721186" y="37460"/>
                  </a:lnTo>
                  <a:cubicBezTo>
                    <a:pt x="710521" y="8141"/>
                    <a:pt x="677965" y="-7001"/>
                    <a:pt x="648692" y="3656"/>
                  </a:cubicBezTo>
                  <a:lnTo>
                    <a:pt x="37459" y="226125"/>
                  </a:lnTo>
                  <a:cubicBezTo>
                    <a:pt x="8156" y="236790"/>
                    <a:pt x="-7009" y="269309"/>
                    <a:pt x="3656" y="298619"/>
                  </a:cubicBezTo>
                  <a:lnTo>
                    <a:pt x="253855" y="986025"/>
                  </a:lnTo>
                  <a:lnTo>
                    <a:pt x="282519" y="986025"/>
                  </a:lnTo>
                  <a:lnTo>
                    <a:pt x="28968" y="289407"/>
                  </a:lnTo>
                  <a:cubicBezTo>
                    <a:pt x="23381" y="274052"/>
                    <a:pt x="31325" y="257025"/>
                    <a:pt x="46672" y="251438"/>
                  </a:cubicBezTo>
                  <a:lnTo>
                    <a:pt x="657890" y="28969"/>
                  </a:lnTo>
                  <a:cubicBezTo>
                    <a:pt x="661227" y="27753"/>
                    <a:pt x="664640" y="27175"/>
                    <a:pt x="667999" y="27175"/>
                  </a:cubicBezTo>
                  <a:cubicBezTo>
                    <a:pt x="680108" y="27175"/>
                    <a:pt x="691503" y="34655"/>
                    <a:pt x="695873" y="46672"/>
                  </a:cubicBezTo>
                  <a:lnTo>
                    <a:pt x="990662" y="856582"/>
                  </a:lnTo>
                  <a:lnTo>
                    <a:pt x="990662" y="777824"/>
                  </a:lnTo>
                  <a:close/>
                </a:path>
              </a:pathLst>
            </a:custGeom>
            <a:solidFill>
              <a:srgbClr val="231F20"/>
            </a:solidFill>
            <a:ln w="7575" cap="flat">
              <a:noFill/>
              <a:prstDash val="solid"/>
              <a:round/>
            </a:ln>
          </p:spPr>
          <p:txBody>
            <a:bodyPr rtlCol="0" anchor="ctr"/>
            <a:lstStyle/>
            <a:p>
              <a:endParaRPr lang="en-GB"/>
            </a:p>
          </p:txBody>
        </p:sp>
      </p:grpSp>
      <p:sp>
        <p:nvSpPr>
          <p:cNvPr id="2" name="TextBox 1">
            <a:extLst>
              <a:ext uri="{FF2B5EF4-FFF2-40B4-BE49-F238E27FC236}">
                <a16:creationId xmlns:a16="http://schemas.microsoft.com/office/drawing/2014/main" id="{C1F506CA-DE7A-4E4A-88DE-4094450E2320}"/>
              </a:ext>
            </a:extLst>
          </p:cNvPr>
          <p:cNvSpPr txBox="1"/>
          <p:nvPr/>
        </p:nvSpPr>
        <p:spPr>
          <a:xfrm>
            <a:off x="704626" y="1469934"/>
            <a:ext cx="6097264" cy="4708981"/>
          </a:xfrm>
          <a:prstGeom prst="rect">
            <a:avLst/>
          </a:prstGeom>
          <a:noFill/>
        </p:spPr>
        <p:txBody>
          <a:bodyPr wrap="square" rtlCol="0">
            <a:spAutoFit/>
          </a:bodyPr>
          <a:lstStyle/>
          <a:p>
            <a:r>
              <a:rPr lang="en-GB" sz="1200" b="1" dirty="0" err="1"/>
              <a:t>Courrieres</a:t>
            </a:r>
            <a:r>
              <a:rPr lang="en-GB" sz="1200" b="1" dirty="0"/>
              <a:t> mine disaster</a:t>
            </a:r>
          </a:p>
          <a:p>
            <a:endParaRPr lang="en-GB" sz="1200" dirty="0"/>
          </a:p>
          <a:p>
            <a:r>
              <a:rPr lang="en-GB" sz="1200" dirty="0"/>
              <a:t>One of Europe’s worst mining disasters took place in northern France on the 10</a:t>
            </a:r>
            <a:r>
              <a:rPr lang="en-GB" sz="1200" baseline="30000" dirty="0"/>
              <a:t>th</a:t>
            </a:r>
            <a:r>
              <a:rPr lang="en-GB" sz="1200" dirty="0"/>
              <a:t> of March 1906 when an underground explosion and fire killed 1,099 and injured hundreds more.</a:t>
            </a:r>
          </a:p>
          <a:p>
            <a:endParaRPr lang="en-GB" sz="1200" dirty="0"/>
          </a:p>
          <a:p>
            <a:endParaRPr lang="en-GB" sz="1200" dirty="0"/>
          </a:p>
          <a:p>
            <a:r>
              <a:rPr lang="en-GB" sz="1200" b="1" dirty="0"/>
              <a:t>The unexpected:</a:t>
            </a:r>
          </a:p>
          <a:p>
            <a:endParaRPr lang="en-GB" sz="1200" dirty="0"/>
          </a:p>
          <a:p>
            <a:pPr marL="285750" indent="-285750">
              <a:buFont typeface="Arial" panose="020B0604020202020204" pitchFamily="34" charset="0"/>
              <a:buChar char="•"/>
            </a:pPr>
            <a:r>
              <a:rPr lang="en-GB" sz="1200" dirty="0"/>
              <a:t>A few days prior to the explosion, smoke and toxic gas were detected, however, work in the mine continued.</a:t>
            </a:r>
          </a:p>
          <a:p>
            <a:pPr marL="285750" indent="-285750">
              <a:buFont typeface="Arial" panose="020B0604020202020204" pitchFamily="34" charset="0"/>
              <a:buChar char="•"/>
            </a:pPr>
            <a:endParaRPr lang="en-GB" sz="1200" dirty="0"/>
          </a:p>
          <a:p>
            <a:pPr marL="285750" indent="-285750">
              <a:buFont typeface="Arial" panose="020B0604020202020204" pitchFamily="34" charset="0"/>
              <a:buChar char="•"/>
            </a:pPr>
            <a:r>
              <a:rPr lang="en-GB" sz="1200" dirty="0"/>
              <a:t>The day before the main explosion, a fire was reported deep in the mine. Workers attempted to seal off the area to contain and suffocate the flames, but flammable gas leaked from the walls near the fire.</a:t>
            </a:r>
          </a:p>
          <a:p>
            <a:pPr marL="285750" indent="-285750">
              <a:buFont typeface="Arial" panose="020B0604020202020204" pitchFamily="34" charset="0"/>
              <a:buChar char="•"/>
            </a:pPr>
            <a:endParaRPr lang="en-GB" sz="1200" dirty="0"/>
          </a:p>
          <a:p>
            <a:pPr marL="285750" indent="-285750">
              <a:buFont typeface="Arial" panose="020B0604020202020204" pitchFamily="34" charset="0"/>
              <a:buChar char="•"/>
            </a:pPr>
            <a:r>
              <a:rPr lang="en-GB" sz="1200" dirty="0"/>
              <a:t>It is thought that the flammable gas ignited, spurring a huge explosion that sent flames racing through the rest of the mine.</a:t>
            </a:r>
          </a:p>
          <a:p>
            <a:pPr marL="285750" indent="-285750">
              <a:buFont typeface="Arial" panose="020B0604020202020204" pitchFamily="34" charset="0"/>
              <a:buChar char="•"/>
            </a:pPr>
            <a:endParaRPr lang="en-GB" sz="1200" dirty="0"/>
          </a:p>
          <a:p>
            <a:endParaRPr lang="en-GB" sz="1200" dirty="0"/>
          </a:p>
          <a:p>
            <a:endParaRPr lang="en-GB" sz="1200" dirty="0"/>
          </a:p>
          <a:p>
            <a:endParaRPr lang="en-GB" sz="1200" dirty="0"/>
          </a:p>
          <a:p>
            <a:endParaRPr lang="en-GB" sz="1200" dirty="0"/>
          </a:p>
          <a:p>
            <a:endParaRPr lang="en-GB" sz="1200" dirty="0"/>
          </a:p>
          <a:p>
            <a:endParaRPr lang="en-GB" sz="1200" dirty="0"/>
          </a:p>
          <a:p>
            <a:endParaRPr lang="en-GB" sz="1200" dirty="0"/>
          </a:p>
        </p:txBody>
      </p:sp>
      <p:grpSp>
        <p:nvGrpSpPr>
          <p:cNvPr id="427" name="Group 426">
            <a:extLst>
              <a:ext uri="{FF2B5EF4-FFF2-40B4-BE49-F238E27FC236}">
                <a16:creationId xmlns:a16="http://schemas.microsoft.com/office/drawing/2014/main" id="{8F5ECC49-FC1F-4224-9623-D6197848317B}"/>
              </a:ext>
            </a:extLst>
          </p:cNvPr>
          <p:cNvGrpSpPr>
            <a:grpSpLocks noChangeAspect="1"/>
          </p:cNvGrpSpPr>
          <p:nvPr/>
        </p:nvGrpSpPr>
        <p:grpSpPr>
          <a:xfrm>
            <a:off x="719702" y="107977"/>
            <a:ext cx="1085477" cy="1083126"/>
            <a:chOff x="5429250" y="783087"/>
            <a:chExt cx="1077363" cy="1077355"/>
          </a:xfrm>
        </p:grpSpPr>
        <p:sp>
          <p:nvSpPr>
            <p:cNvPr id="453" name="Freeform: Shape 452">
              <a:extLst>
                <a:ext uri="{FF2B5EF4-FFF2-40B4-BE49-F238E27FC236}">
                  <a16:creationId xmlns:a16="http://schemas.microsoft.com/office/drawing/2014/main" id="{1A8AFBC4-D157-4DC6-85BE-155A54DF4468}"/>
                </a:ext>
              </a:extLst>
            </p:cNvPr>
            <p:cNvSpPr/>
            <p:nvPr/>
          </p:nvSpPr>
          <p:spPr>
            <a:xfrm>
              <a:off x="5429250" y="783087"/>
              <a:ext cx="1077363" cy="1077355"/>
            </a:xfrm>
            <a:custGeom>
              <a:avLst/>
              <a:gdLst>
                <a:gd name="connsiteX0" fmla="*/ 224 w 1077363"/>
                <a:gd name="connsiteY0" fmla="*/ 225 h 1077355"/>
                <a:gd name="connsiteX1" fmla="*/ 1077588 w 1077363"/>
                <a:gd name="connsiteY1" fmla="*/ 225 h 1077355"/>
                <a:gd name="connsiteX2" fmla="*/ 1077588 w 1077363"/>
                <a:gd name="connsiteY2" fmla="*/ 1077581 h 1077355"/>
                <a:gd name="connsiteX3" fmla="*/ 224 w 1077363"/>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63" h="1077355">
                  <a:moveTo>
                    <a:pt x="224" y="225"/>
                  </a:moveTo>
                  <a:lnTo>
                    <a:pt x="1077588" y="225"/>
                  </a:lnTo>
                  <a:lnTo>
                    <a:pt x="1077588" y="1077581"/>
                  </a:lnTo>
                  <a:lnTo>
                    <a:pt x="224" y="1077581"/>
                  </a:lnTo>
                  <a:close/>
                </a:path>
              </a:pathLst>
            </a:custGeom>
            <a:solidFill>
              <a:srgbClr val="FCB414"/>
            </a:solidFill>
            <a:ln w="7575" cap="flat">
              <a:noFill/>
              <a:prstDash val="solid"/>
              <a:round/>
            </a:ln>
          </p:spPr>
          <p:txBody>
            <a:bodyPr rtlCol="0" anchor="ctr"/>
            <a:lstStyle/>
            <a:p>
              <a:endParaRPr lang="en-GB"/>
            </a:p>
          </p:txBody>
        </p:sp>
        <p:sp>
          <p:nvSpPr>
            <p:cNvPr id="454" name="Freeform: Shape 453">
              <a:extLst>
                <a:ext uri="{FF2B5EF4-FFF2-40B4-BE49-F238E27FC236}">
                  <a16:creationId xmlns:a16="http://schemas.microsoft.com/office/drawing/2014/main" id="{0765B43C-679B-42AF-8DD7-2A940EF38879}"/>
                </a:ext>
              </a:extLst>
            </p:cNvPr>
            <p:cNvSpPr/>
            <p:nvPr/>
          </p:nvSpPr>
          <p:spPr>
            <a:xfrm>
              <a:off x="5581391" y="935235"/>
              <a:ext cx="773065" cy="773065"/>
            </a:xfrm>
            <a:custGeom>
              <a:avLst/>
              <a:gdLst>
                <a:gd name="connsiteX0" fmla="*/ 773290 w 773065"/>
                <a:gd name="connsiteY0" fmla="*/ 226647 h 773065"/>
                <a:gd name="connsiteX1" fmla="*/ 546868 w 773065"/>
                <a:gd name="connsiteY1" fmla="*/ 225 h 773065"/>
                <a:gd name="connsiteX2" fmla="*/ 226646 w 773065"/>
                <a:gd name="connsiteY2" fmla="*/ 225 h 773065"/>
                <a:gd name="connsiteX3" fmla="*/ 224 w 773065"/>
                <a:gd name="connsiteY3" fmla="*/ 226647 h 773065"/>
                <a:gd name="connsiteX4" fmla="*/ 224 w 773065"/>
                <a:gd name="connsiteY4" fmla="*/ 546869 h 773065"/>
                <a:gd name="connsiteX5" fmla="*/ 226646 w 773065"/>
                <a:gd name="connsiteY5" fmla="*/ 773291 h 773065"/>
                <a:gd name="connsiteX6" fmla="*/ 546868 w 773065"/>
                <a:gd name="connsiteY6" fmla="*/ 773291 h 773065"/>
                <a:gd name="connsiteX7" fmla="*/ 773290 w 773065"/>
                <a:gd name="connsiteY7" fmla="*/ 546869 h 773065"/>
                <a:gd name="connsiteX8" fmla="*/ 773290 w 773065"/>
                <a:gd name="connsiteY8" fmla="*/ 226647 h 773065"/>
                <a:gd name="connsiteX9" fmla="*/ 533475 w 773065"/>
                <a:gd name="connsiteY9" fmla="*/ 32546 h 773065"/>
                <a:gd name="connsiteX10" fmla="*/ 740969 w 773065"/>
                <a:gd name="connsiteY10" fmla="*/ 240040 h 773065"/>
                <a:gd name="connsiteX11" fmla="*/ 740969 w 773065"/>
                <a:gd name="connsiteY11" fmla="*/ 533476 h 773065"/>
                <a:gd name="connsiteX12" fmla="*/ 533475 w 773065"/>
                <a:gd name="connsiteY12" fmla="*/ 740970 h 773065"/>
                <a:gd name="connsiteX13" fmla="*/ 240040 w 773065"/>
                <a:gd name="connsiteY13" fmla="*/ 740970 h 773065"/>
                <a:gd name="connsiteX14" fmla="*/ 32545 w 773065"/>
                <a:gd name="connsiteY14" fmla="*/ 533476 h 773065"/>
                <a:gd name="connsiteX15" fmla="*/ 32545 w 773065"/>
                <a:gd name="connsiteY15" fmla="*/ 240040 h 773065"/>
                <a:gd name="connsiteX16" fmla="*/ 240040 w 773065"/>
                <a:gd name="connsiteY16" fmla="*/ 32546 h 773065"/>
                <a:gd name="connsiteX17" fmla="*/ 533475 w 773065"/>
                <a:gd name="connsiteY17" fmla="*/ 32546 h 773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73065" h="773065">
                  <a:moveTo>
                    <a:pt x="773290" y="226647"/>
                  </a:moveTo>
                  <a:lnTo>
                    <a:pt x="546868" y="225"/>
                  </a:lnTo>
                  <a:lnTo>
                    <a:pt x="226646" y="225"/>
                  </a:lnTo>
                  <a:lnTo>
                    <a:pt x="224" y="226647"/>
                  </a:lnTo>
                  <a:lnTo>
                    <a:pt x="224" y="546869"/>
                  </a:lnTo>
                  <a:lnTo>
                    <a:pt x="226646" y="773291"/>
                  </a:lnTo>
                  <a:lnTo>
                    <a:pt x="546868" y="773291"/>
                  </a:lnTo>
                  <a:lnTo>
                    <a:pt x="773290" y="546869"/>
                  </a:lnTo>
                  <a:lnTo>
                    <a:pt x="773290" y="226647"/>
                  </a:lnTo>
                  <a:close/>
                  <a:moveTo>
                    <a:pt x="533475" y="32546"/>
                  </a:moveTo>
                  <a:lnTo>
                    <a:pt x="740969" y="240040"/>
                  </a:lnTo>
                  <a:cubicBezTo>
                    <a:pt x="740969" y="280586"/>
                    <a:pt x="740969" y="492930"/>
                    <a:pt x="740969" y="533476"/>
                  </a:cubicBezTo>
                  <a:cubicBezTo>
                    <a:pt x="740969" y="533476"/>
                    <a:pt x="533475" y="740970"/>
                    <a:pt x="533475" y="740970"/>
                  </a:cubicBezTo>
                  <a:cubicBezTo>
                    <a:pt x="533475" y="740970"/>
                    <a:pt x="240040" y="740970"/>
                    <a:pt x="240040" y="740970"/>
                  </a:cubicBezTo>
                  <a:cubicBezTo>
                    <a:pt x="240040" y="740970"/>
                    <a:pt x="32545" y="533476"/>
                    <a:pt x="32545" y="533476"/>
                  </a:cubicBezTo>
                  <a:cubicBezTo>
                    <a:pt x="32545" y="533476"/>
                    <a:pt x="32545" y="240040"/>
                    <a:pt x="32545" y="240040"/>
                  </a:cubicBezTo>
                  <a:cubicBezTo>
                    <a:pt x="32545" y="240040"/>
                    <a:pt x="208714" y="63871"/>
                    <a:pt x="240040" y="32546"/>
                  </a:cubicBezTo>
                  <a:cubicBezTo>
                    <a:pt x="240040" y="32546"/>
                    <a:pt x="533475" y="32546"/>
                    <a:pt x="533475" y="32546"/>
                  </a:cubicBezTo>
                  <a:close/>
                </a:path>
              </a:pathLst>
            </a:custGeom>
            <a:solidFill>
              <a:srgbClr val="FFFFFF"/>
            </a:solidFill>
            <a:ln w="7575" cap="flat">
              <a:noFill/>
              <a:prstDash val="solid"/>
              <a:round/>
            </a:ln>
          </p:spPr>
          <p:txBody>
            <a:bodyPr rtlCol="0" anchor="ctr"/>
            <a:lstStyle/>
            <a:p>
              <a:endParaRPr lang="en-GB"/>
            </a:p>
          </p:txBody>
        </p:sp>
        <p:sp>
          <p:nvSpPr>
            <p:cNvPr id="457" name="Freeform: Shape 456">
              <a:extLst>
                <a:ext uri="{FF2B5EF4-FFF2-40B4-BE49-F238E27FC236}">
                  <a16:creationId xmlns:a16="http://schemas.microsoft.com/office/drawing/2014/main" id="{817BE4B9-40C2-4064-8843-AE909387C7AE}"/>
                </a:ext>
              </a:extLst>
            </p:cNvPr>
            <p:cNvSpPr/>
            <p:nvPr/>
          </p:nvSpPr>
          <p:spPr>
            <a:xfrm>
              <a:off x="5786308" y="1054372"/>
              <a:ext cx="435945" cy="515478"/>
            </a:xfrm>
            <a:custGeom>
              <a:avLst/>
              <a:gdLst>
                <a:gd name="connsiteX0" fmla="*/ 378742 w 435945"/>
                <a:gd name="connsiteY0" fmla="*/ 202007 h 515478"/>
                <a:gd name="connsiteX1" fmla="*/ 309432 w 435945"/>
                <a:gd name="connsiteY1" fmla="*/ 282171 h 515478"/>
                <a:gd name="connsiteX2" fmla="*/ 309524 w 435945"/>
                <a:gd name="connsiteY2" fmla="*/ 71408 h 515478"/>
                <a:gd name="connsiteX3" fmla="*/ 279582 w 435945"/>
                <a:gd name="connsiteY3" fmla="*/ 41466 h 515478"/>
                <a:gd name="connsiteX4" fmla="*/ 279088 w 435945"/>
                <a:gd name="connsiteY4" fmla="*/ 41466 h 515478"/>
                <a:gd name="connsiteX5" fmla="*/ 249146 w 435945"/>
                <a:gd name="connsiteY5" fmla="*/ 71408 h 515478"/>
                <a:gd name="connsiteX6" fmla="*/ 249146 w 435945"/>
                <a:gd name="connsiteY6" fmla="*/ 231257 h 515478"/>
                <a:gd name="connsiteX7" fmla="*/ 224107 w 435945"/>
                <a:gd name="connsiteY7" fmla="*/ 223268 h 515478"/>
                <a:gd name="connsiteX8" fmla="*/ 224107 w 435945"/>
                <a:gd name="connsiteY8" fmla="*/ 30171 h 515478"/>
                <a:gd name="connsiteX9" fmla="*/ 194150 w 435945"/>
                <a:gd name="connsiteY9" fmla="*/ 221 h 515478"/>
                <a:gd name="connsiteX10" fmla="*/ 193671 w 435945"/>
                <a:gd name="connsiteY10" fmla="*/ 221 h 515478"/>
                <a:gd name="connsiteX11" fmla="*/ 163714 w 435945"/>
                <a:gd name="connsiteY11" fmla="*/ 30171 h 515478"/>
                <a:gd name="connsiteX12" fmla="*/ 163714 w 435945"/>
                <a:gd name="connsiteY12" fmla="*/ 216031 h 515478"/>
                <a:gd name="connsiteX13" fmla="*/ 140887 w 435945"/>
                <a:gd name="connsiteY13" fmla="*/ 217354 h 515478"/>
                <a:gd name="connsiteX14" fmla="*/ 140887 w 435945"/>
                <a:gd name="connsiteY14" fmla="*/ 53735 h 515478"/>
                <a:gd name="connsiteX15" fmla="*/ 110946 w 435945"/>
                <a:gd name="connsiteY15" fmla="*/ 23785 h 515478"/>
                <a:gd name="connsiteX16" fmla="*/ 110452 w 435945"/>
                <a:gd name="connsiteY16" fmla="*/ 23785 h 515478"/>
                <a:gd name="connsiteX17" fmla="*/ 80510 w 435945"/>
                <a:gd name="connsiteY17" fmla="*/ 53735 h 515478"/>
                <a:gd name="connsiteX18" fmla="*/ 80510 w 435945"/>
                <a:gd name="connsiteY18" fmla="*/ 231599 h 515478"/>
                <a:gd name="connsiteX19" fmla="*/ 60625 w 435945"/>
                <a:gd name="connsiteY19" fmla="*/ 239740 h 515478"/>
                <a:gd name="connsiteX20" fmla="*/ 60625 w 435945"/>
                <a:gd name="connsiteY20" fmla="*/ 108883 h 515478"/>
                <a:gd name="connsiteX21" fmla="*/ 31504 w 435945"/>
                <a:gd name="connsiteY21" fmla="*/ 79754 h 515478"/>
                <a:gd name="connsiteX22" fmla="*/ 29376 w 435945"/>
                <a:gd name="connsiteY22" fmla="*/ 79754 h 515478"/>
                <a:gd name="connsiteX23" fmla="*/ 240 w 435945"/>
                <a:gd name="connsiteY23" fmla="*/ 108883 h 515478"/>
                <a:gd name="connsiteX24" fmla="*/ 240 w 435945"/>
                <a:gd name="connsiteY24" fmla="*/ 305568 h 515478"/>
                <a:gd name="connsiteX25" fmla="*/ 718 w 435945"/>
                <a:gd name="connsiteY25" fmla="*/ 310220 h 515478"/>
                <a:gd name="connsiteX26" fmla="*/ 163714 w 435945"/>
                <a:gd name="connsiteY26" fmla="*/ 515700 h 515478"/>
                <a:gd name="connsiteX27" fmla="*/ 340446 w 435945"/>
                <a:gd name="connsiteY27" fmla="*/ 375789 h 515478"/>
                <a:gd name="connsiteX28" fmla="*/ 400702 w 435945"/>
                <a:gd name="connsiteY28" fmla="*/ 269750 h 515478"/>
                <a:gd name="connsiteX29" fmla="*/ 436185 w 435945"/>
                <a:gd name="connsiteY29" fmla="*/ 231462 h 515478"/>
                <a:gd name="connsiteX30" fmla="*/ 378742 w 435945"/>
                <a:gd name="connsiteY30" fmla="*/ 202007 h 515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35945" h="515478">
                  <a:moveTo>
                    <a:pt x="378742" y="202007"/>
                  </a:moveTo>
                  <a:cubicBezTo>
                    <a:pt x="343829" y="213302"/>
                    <a:pt x="320424" y="256934"/>
                    <a:pt x="309432" y="282171"/>
                  </a:cubicBezTo>
                  <a:lnTo>
                    <a:pt x="309524" y="71408"/>
                  </a:lnTo>
                  <a:cubicBezTo>
                    <a:pt x="309524" y="54936"/>
                    <a:pt x="296054" y="41466"/>
                    <a:pt x="279582" y="41466"/>
                  </a:cubicBezTo>
                  <a:lnTo>
                    <a:pt x="279088" y="41466"/>
                  </a:lnTo>
                  <a:cubicBezTo>
                    <a:pt x="262616" y="41466"/>
                    <a:pt x="249146" y="54936"/>
                    <a:pt x="249146" y="71408"/>
                  </a:cubicBezTo>
                  <a:lnTo>
                    <a:pt x="249146" y="231257"/>
                  </a:lnTo>
                  <a:cubicBezTo>
                    <a:pt x="240678" y="228034"/>
                    <a:pt x="232339" y="225419"/>
                    <a:pt x="224107" y="223268"/>
                  </a:cubicBezTo>
                  <a:lnTo>
                    <a:pt x="224107" y="30171"/>
                  </a:lnTo>
                  <a:cubicBezTo>
                    <a:pt x="224107" y="13698"/>
                    <a:pt x="210622" y="221"/>
                    <a:pt x="194150" y="221"/>
                  </a:cubicBezTo>
                  <a:lnTo>
                    <a:pt x="193671" y="221"/>
                  </a:lnTo>
                  <a:cubicBezTo>
                    <a:pt x="177199" y="221"/>
                    <a:pt x="163714" y="13698"/>
                    <a:pt x="163714" y="30171"/>
                  </a:cubicBezTo>
                  <a:lnTo>
                    <a:pt x="163714" y="216031"/>
                  </a:lnTo>
                  <a:cubicBezTo>
                    <a:pt x="155908" y="216115"/>
                    <a:pt x="148306" y="216556"/>
                    <a:pt x="140887" y="217354"/>
                  </a:cubicBezTo>
                  <a:lnTo>
                    <a:pt x="140887" y="53735"/>
                  </a:lnTo>
                  <a:cubicBezTo>
                    <a:pt x="140887" y="37263"/>
                    <a:pt x="127418" y="23785"/>
                    <a:pt x="110946" y="23785"/>
                  </a:cubicBezTo>
                  <a:lnTo>
                    <a:pt x="110452" y="23785"/>
                  </a:lnTo>
                  <a:cubicBezTo>
                    <a:pt x="93987" y="23785"/>
                    <a:pt x="80510" y="37263"/>
                    <a:pt x="80510" y="53735"/>
                  </a:cubicBezTo>
                  <a:lnTo>
                    <a:pt x="80510" y="231599"/>
                  </a:lnTo>
                  <a:cubicBezTo>
                    <a:pt x="73509" y="234183"/>
                    <a:pt x="66843" y="236890"/>
                    <a:pt x="60625" y="239740"/>
                  </a:cubicBezTo>
                  <a:lnTo>
                    <a:pt x="60625" y="108883"/>
                  </a:lnTo>
                  <a:cubicBezTo>
                    <a:pt x="60625" y="92859"/>
                    <a:pt x="47520" y="79754"/>
                    <a:pt x="31504" y="79754"/>
                  </a:cubicBezTo>
                  <a:lnTo>
                    <a:pt x="29376" y="79754"/>
                  </a:lnTo>
                  <a:cubicBezTo>
                    <a:pt x="13352" y="79754"/>
                    <a:pt x="240" y="92859"/>
                    <a:pt x="240" y="108883"/>
                  </a:cubicBezTo>
                  <a:lnTo>
                    <a:pt x="240" y="305568"/>
                  </a:lnTo>
                  <a:cubicBezTo>
                    <a:pt x="240" y="307164"/>
                    <a:pt x="468" y="308700"/>
                    <a:pt x="718" y="310220"/>
                  </a:cubicBezTo>
                  <a:cubicBezTo>
                    <a:pt x="4390" y="444779"/>
                    <a:pt x="34096" y="515700"/>
                    <a:pt x="163714" y="515700"/>
                  </a:cubicBezTo>
                  <a:cubicBezTo>
                    <a:pt x="303633" y="515700"/>
                    <a:pt x="337854" y="384736"/>
                    <a:pt x="340446" y="375789"/>
                  </a:cubicBezTo>
                  <a:cubicBezTo>
                    <a:pt x="356036" y="322298"/>
                    <a:pt x="391436" y="279168"/>
                    <a:pt x="400702" y="269750"/>
                  </a:cubicBezTo>
                  <a:cubicBezTo>
                    <a:pt x="412370" y="257877"/>
                    <a:pt x="436185" y="231462"/>
                    <a:pt x="436185" y="231462"/>
                  </a:cubicBezTo>
                  <a:cubicBezTo>
                    <a:pt x="436185" y="231462"/>
                    <a:pt x="428819" y="185801"/>
                    <a:pt x="378742" y="202007"/>
                  </a:cubicBezTo>
                  <a:close/>
                </a:path>
              </a:pathLst>
            </a:custGeom>
            <a:solidFill>
              <a:srgbClr val="231F20"/>
            </a:solidFill>
            <a:ln w="7575" cap="flat">
              <a:noFill/>
              <a:prstDash val="solid"/>
              <a:round/>
            </a:ln>
          </p:spPr>
          <p:txBody>
            <a:bodyPr rtlCol="0" anchor="ctr"/>
            <a:lstStyle/>
            <a:p>
              <a:endParaRPr lang="en-GB"/>
            </a:p>
          </p:txBody>
        </p:sp>
      </p:grpSp>
      <p:sp>
        <p:nvSpPr>
          <p:cNvPr id="458" name="Content Placeholder 3">
            <a:extLst>
              <a:ext uri="{FF2B5EF4-FFF2-40B4-BE49-F238E27FC236}">
                <a16:creationId xmlns:a16="http://schemas.microsoft.com/office/drawing/2014/main" id="{77A1AB1F-CCD6-4404-822D-FE70B5880152}"/>
              </a:ext>
            </a:extLst>
          </p:cNvPr>
          <p:cNvSpPr txBox="1">
            <a:spLocks/>
          </p:cNvSpPr>
          <p:nvPr/>
        </p:nvSpPr>
        <p:spPr>
          <a:xfrm>
            <a:off x="1872981" y="84857"/>
            <a:ext cx="5120069" cy="1062705"/>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1500" b="1" dirty="0">
                <a:solidFill>
                  <a:srgbClr val="FFB600"/>
                </a:solidFill>
              </a:rPr>
              <a:t>We stop if the unexpected occurs</a:t>
            </a:r>
          </a:p>
          <a:p>
            <a:pPr>
              <a:spcBef>
                <a:spcPts val="600"/>
              </a:spcBef>
            </a:pPr>
            <a:r>
              <a:rPr lang="en-US" sz="1050" dirty="0"/>
              <a:t>We discuss the work plan and what signals would tell us it is proceeding as expected.</a:t>
            </a:r>
          </a:p>
          <a:p>
            <a:pPr>
              <a:spcBef>
                <a:spcPts val="600"/>
              </a:spcBef>
            </a:pPr>
            <a:r>
              <a:rPr lang="en-US" sz="1050" dirty="0"/>
              <a:t>We pause and ask questions when signals and conditions are not as expected.</a:t>
            </a:r>
          </a:p>
          <a:p>
            <a:pPr>
              <a:spcBef>
                <a:spcPts val="600"/>
              </a:spcBef>
            </a:pPr>
            <a:r>
              <a:rPr lang="en-US" sz="1050" dirty="0"/>
              <a:t>We stop and alert supervision if the activity is not proceeding as expected.</a:t>
            </a:r>
          </a:p>
          <a:p>
            <a:pPr marL="0" indent="0">
              <a:buFont typeface="Arial" panose="020B0604020202020204" pitchFamily="34" charset="0"/>
              <a:buNone/>
            </a:pPr>
            <a:endParaRPr lang="en-GB" sz="1200" dirty="0"/>
          </a:p>
        </p:txBody>
      </p:sp>
      <p:sp>
        <p:nvSpPr>
          <p:cNvPr id="472" name="Content Placeholder 3">
            <a:extLst>
              <a:ext uri="{FF2B5EF4-FFF2-40B4-BE49-F238E27FC236}">
                <a16:creationId xmlns:a16="http://schemas.microsoft.com/office/drawing/2014/main" id="{AB46758B-D3D2-47E4-9EBE-D75D7C6C87F6}"/>
              </a:ext>
            </a:extLst>
          </p:cNvPr>
          <p:cNvSpPr txBox="1">
            <a:spLocks/>
          </p:cNvSpPr>
          <p:nvPr/>
        </p:nvSpPr>
        <p:spPr>
          <a:xfrm>
            <a:off x="7635253" y="3921269"/>
            <a:ext cx="4392560" cy="1873615"/>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pPr>
            <a:r>
              <a:rPr lang="en-US" sz="1500" b="1" dirty="0"/>
              <a:t>What type of signals would cause you to stop the job?</a:t>
            </a:r>
          </a:p>
          <a:p>
            <a:pPr>
              <a:lnSpc>
                <a:spcPct val="100000"/>
              </a:lnSpc>
            </a:pPr>
            <a:r>
              <a:rPr lang="en-US" sz="1500" b="1" dirty="0"/>
              <a:t>If signals indicate that a job should be paused / stopped what would allow it to restart?</a:t>
            </a:r>
          </a:p>
          <a:p>
            <a:pPr>
              <a:lnSpc>
                <a:spcPct val="100000"/>
              </a:lnSpc>
            </a:pPr>
            <a:r>
              <a:rPr lang="en-US" sz="1500" b="1" dirty="0"/>
              <a:t>What additional actions should be taken if a job required to be stopped?</a:t>
            </a:r>
          </a:p>
          <a:p>
            <a:endParaRPr lang="en-US" sz="1200" dirty="0"/>
          </a:p>
          <a:p>
            <a:pPr marL="0" indent="0">
              <a:buFont typeface="Arial" panose="020B0604020202020204" pitchFamily="34" charset="0"/>
              <a:buNone/>
            </a:pPr>
            <a:endParaRPr lang="en-GB" sz="1200" dirty="0"/>
          </a:p>
        </p:txBody>
      </p:sp>
      <p:cxnSp>
        <p:nvCxnSpPr>
          <p:cNvPr id="493" name="Straight Connector 492">
            <a:extLst>
              <a:ext uri="{FF2B5EF4-FFF2-40B4-BE49-F238E27FC236}">
                <a16:creationId xmlns:a16="http://schemas.microsoft.com/office/drawing/2014/main" id="{EBBD1844-082F-4FF5-9F27-F2BC698BE708}"/>
              </a:ext>
            </a:extLst>
          </p:cNvPr>
          <p:cNvCxnSpPr>
            <a:cxnSpLocks/>
          </p:cNvCxnSpPr>
          <p:nvPr/>
        </p:nvCxnSpPr>
        <p:spPr>
          <a:xfrm flipV="1">
            <a:off x="7343302" y="3411969"/>
            <a:ext cx="0" cy="2284000"/>
          </a:xfrm>
          <a:prstGeom prst="line">
            <a:avLst/>
          </a:prstGeom>
          <a:ln w="57150">
            <a:solidFill>
              <a:srgbClr val="FFB600"/>
            </a:solidFill>
          </a:ln>
        </p:spPr>
        <p:style>
          <a:lnRef idx="1">
            <a:schemeClr val="accent1"/>
          </a:lnRef>
          <a:fillRef idx="0">
            <a:schemeClr val="accent1"/>
          </a:fillRef>
          <a:effectRef idx="0">
            <a:schemeClr val="accent1"/>
          </a:effectRef>
          <a:fontRef idx="minor">
            <a:schemeClr val="tx1"/>
          </a:fontRef>
        </p:style>
      </p:cxnSp>
      <p:pic>
        <p:nvPicPr>
          <p:cNvPr id="1026" name="Picture 2" descr="Courrieres mine disaster.... - RareNewspapers.com">
            <a:extLst>
              <a:ext uri="{FF2B5EF4-FFF2-40B4-BE49-F238E27FC236}">
                <a16:creationId xmlns:a16="http://schemas.microsoft.com/office/drawing/2014/main" id="{E5E83911-62F3-45C6-9DE7-BE81D6DF947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352521" y="139453"/>
            <a:ext cx="4513545" cy="2972932"/>
          </a:xfrm>
          <a:prstGeom prst="rect">
            <a:avLst/>
          </a:prstGeom>
          <a:noFill/>
          <a:extLst>
            <a:ext uri="{909E8E84-426E-40DD-AFC4-6F175D3DCCD1}">
              <a14:hiddenFill xmlns:a14="http://schemas.microsoft.com/office/drawing/2010/main">
                <a:solidFill>
                  <a:srgbClr val="FFFFFF"/>
                </a:solidFill>
              </a14:hiddenFill>
            </a:ext>
          </a:extLst>
        </p:spPr>
      </p:pic>
      <p:pic>
        <p:nvPicPr>
          <p:cNvPr id="471" name="Picture 470">
            <a:extLst>
              <a:ext uri="{FF2B5EF4-FFF2-40B4-BE49-F238E27FC236}">
                <a16:creationId xmlns:a16="http://schemas.microsoft.com/office/drawing/2014/main" id="{93277281-A172-4D2C-A9E1-F8096672058E}"/>
              </a:ext>
            </a:extLst>
          </p:cNvPr>
          <p:cNvPicPr>
            <a:picLocks noChangeAspect="1"/>
          </p:cNvPicPr>
          <p:nvPr/>
        </p:nvPicPr>
        <p:blipFill>
          <a:blip r:embed="rId4"/>
          <a:stretch>
            <a:fillRect/>
          </a:stretch>
        </p:blipFill>
        <p:spPr>
          <a:xfrm rot="21216277">
            <a:off x="8396404" y="2934044"/>
            <a:ext cx="2170930" cy="875988"/>
          </a:xfrm>
          <a:prstGeom prst="rect">
            <a:avLst/>
          </a:prstGeom>
        </p:spPr>
      </p:pic>
    </p:spTree>
    <p:extLst>
      <p:ext uri="{BB962C8B-B14F-4D97-AF65-F5344CB8AC3E}">
        <p14:creationId xmlns:p14="http://schemas.microsoft.com/office/powerpoint/2010/main" val="124360064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AEAEE05E-13B9-45C0-B614-2EF019B3B507}"/>
              </a:ext>
            </a:extLst>
          </p:cNvPr>
          <p:cNvSpPr/>
          <p:nvPr/>
        </p:nvSpPr>
        <p:spPr>
          <a:xfrm>
            <a:off x="689171" y="54608"/>
            <a:ext cx="5945545" cy="118388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45" name="Freeform: Shape 944">
            <a:extLst>
              <a:ext uri="{FF2B5EF4-FFF2-40B4-BE49-F238E27FC236}">
                <a16:creationId xmlns:a16="http://schemas.microsoft.com/office/drawing/2014/main" id="{B6779123-FB1A-4687-B6AD-18D8672434FA}"/>
              </a:ext>
            </a:extLst>
          </p:cNvPr>
          <p:cNvSpPr/>
          <p:nvPr/>
        </p:nvSpPr>
        <p:spPr>
          <a:xfrm rot="10800000">
            <a:off x="1" y="5926392"/>
            <a:ext cx="8779217" cy="931608"/>
          </a:xfrm>
          <a:custGeom>
            <a:avLst/>
            <a:gdLst>
              <a:gd name="connsiteX0" fmla="*/ 1091920 w 8779217"/>
              <a:gd name="connsiteY0" fmla="*/ 931608 h 931608"/>
              <a:gd name="connsiteX1" fmla="*/ 0 w 8779217"/>
              <a:gd name="connsiteY1" fmla="*/ 931608 h 931608"/>
              <a:gd name="connsiteX2" fmla="*/ 538699 w 8779217"/>
              <a:gd name="connsiteY2" fmla="*/ 1 h 931608"/>
              <a:gd name="connsiteX3" fmla="*/ 542918 w 8779217"/>
              <a:gd name="connsiteY3" fmla="*/ 7106 h 931608"/>
              <a:gd name="connsiteX4" fmla="*/ 542918 w 8779217"/>
              <a:gd name="connsiteY4" fmla="*/ 0 h 931608"/>
              <a:gd name="connsiteX5" fmla="*/ 8779217 w 8779217"/>
              <a:gd name="connsiteY5" fmla="*/ 0 h 931608"/>
              <a:gd name="connsiteX6" fmla="*/ 8779217 w 8779217"/>
              <a:gd name="connsiteY6" fmla="*/ 931607 h 931608"/>
              <a:gd name="connsiteX7" fmla="*/ 1091920 w 8779217"/>
              <a:gd name="connsiteY7" fmla="*/ 931607 h 931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79217" h="931608">
                <a:moveTo>
                  <a:pt x="1091920" y="931608"/>
                </a:moveTo>
                <a:lnTo>
                  <a:pt x="0" y="931608"/>
                </a:lnTo>
                <a:lnTo>
                  <a:pt x="538699" y="1"/>
                </a:lnTo>
                <a:lnTo>
                  <a:pt x="542918" y="7106"/>
                </a:lnTo>
                <a:lnTo>
                  <a:pt x="542918" y="0"/>
                </a:lnTo>
                <a:lnTo>
                  <a:pt x="8779217" y="0"/>
                </a:lnTo>
                <a:lnTo>
                  <a:pt x="8779217" y="931607"/>
                </a:lnTo>
                <a:lnTo>
                  <a:pt x="1091920" y="931607"/>
                </a:lnTo>
                <a:close/>
              </a:path>
            </a:pathLst>
          </a:custGeom>
          <a:solidFill>
            <a:srgbClr val="FFB6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highlight>
                <a:srgbClr val="0000FF"/>
              </a:highlight>
            </a:endParaRPr>
          </a:p>
        </p:txBody>
      </p:sp>
      <p:grpSp>
        <p:nvGrpSpPr>
          <p:cNvPr id="946" name="Group 945">
            <a:extLst>
              <a:ext uri="{FF2B5EF4-FFF2-40B4-BE49-F238E27FC236}">
                <a16:creationId xmlns:a16="http://schemas.microsoft.com/office/drawing/2014/main" id="{CF57EE62-0581-40CC-90AC-518EE983C21C}"/>
              </a:ext>
            </a:extLst>
          </p:cNvPr>
          <p:cNvGrpSpPr>
            <a:grpSpLocks noChangeAspect="1"/>
          </p:cNvGrpSpPr>
          <p:nvPr/>
        </p:nvGrpSpPr>
        <p:grpSpPr>
          <a:xfrm>
            <a:off x="5777878" y="6173393"/>
            <a:ext cx="1943100" cy="473075"/>
            <a:chOff x="10443333" y="3041684"/>
            <a:chExt cx="1943100" cy="473075"/>
          </a:xfrm>
          <a:solidFill>
            <a:srgbClr val="221F20"/>
          </a:solidFill>
        </p:grpSpPr>
        <p:sp>
          <p:nvSpPr>
            <p:cNvPr id="947" name="Freeform 6">
              <a:extLst>
                <a:ext uri="{FF2B5EF4-FFF2-40B4-BE49-F238E27FC236}">
                  <a16:creationId xmlns:a16="http://schemas.microsoft.com/office/drawing/2014/main" id="{89AEF4E4-2526-4E7B-B38B-5BC503A204E0}"/>
                </a:ext>
              </a:extLst>
            </p:cNvPr>
            <p:cNvSpPr>
              <a:spLocks noEditPoints="1"/>
            </p:cNvSpPr>
            <p:nvPr/>
          </p:nvSpPr>
          <p:spPr bwMode="auto">
            <a:xfrm>
              <a:off x="10544933" y="3135347"/>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8" name="Freeform 7">
              <a:extLst>
                <a:ext uri="{FF2B5EF4-FFF2-40B4-BE49-F238E27FC236}">
                  <a16:creationId xmlns:a16="http://schemas.microsoft.com/office/drawing/2014/main" id="{F47CCF1A-2DBE-48CC-8558-6900C0AEC9F6}"/>
                </a:ext>
              </a:extLst>
            </p:cNvPr>
            <p:cNvSpPr>
              <a:spLocks noEditPoints="1"/>
            </p:cNvSpPr>
            <p:nvPr/>
          </p:nvSpPr>
          <p:spPr bwMode="auto">
            <a:xfrm>
              <a:off x="10443333" y="3041684"/>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87" name="Group 786">
            <a:extLst>
              <a:ext uri="{FF2B5EF4-FFF2-40B4-BE49-F238E27FC236}">
                <a16:creationId xmlns:a16="http://schemas.microsoft.com/office/drawing/2014/main" id="{B1059943-84B5-4562-88B9-51969F3EA085}"/>
              </a:ext>
            </a:extLst>
          </p:cNvPr>
          <p:cNvGrpSpPr>
            <a:grpSpLocks noChangeAspect="1"/>
          </p:cNvGrpSpPr>
          <p:nvPr/>
        </p:nvGrpSpPr>
        <p:grpSpPr>
          <a:xfrm>
            <a:off x="69679" y="5332792"/>
            <a:ext cx="504000" cy="504000"/>
            <a:chOff x="5429250" y="3342387"/>
            <a:chExt cx="1077355" cy="1077355"/>
          </a:xfrm>
        </p:grpSpPr>
        <p:sp>
          <p:nvSpPr>
            <p:cNvPr id="788" name="Freeform: Shape 787">
              <a:extLst>
                <a:ext uri="{FF2B5EF4-FFF2-40B4-BE49-F238E27FC236}">
                  <a16:creationId xmlns:a16="http://schemas.microsoft.com/office/drawing/2014/main" id="{011E6AB5-5B2A-4937-BFE4-513BC6769AF8}"/>
                </a:ext>
              </a:extLst>
            </p:cNvPr>
            <p:cNvSpPr/>
            <p:nvPr/>
          </p:nvSpPr>
          <p:spPr>
            <a:xfrm>
              <a:off x="5429250" y="334238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rgbClr val="FCB414"/>
            </a:solidFill>
            <a:ln w="7575" cap="flat">
              <a:noFill/>
              <a:prstDash val="solid"/>
              <a:round/>
            </a:ln>
          </p:spPr>
          <p:txBody>
            <a:bodyPr rtlCol="0" anchor="ctr"/>
            <a:lstStyle/>
            <a:p>
              <a:endParaRPr lang="en-GB"/>
            </a:p>
          </p:txBody>
        </p:sp>
        <p:sp>
          <p:nvSpPr>
            <p:cNvPr id="789" name="Freeform: Shape 788">
              <a:extLst>
                <a:ext uri="{FF2B5EF4-FFF2-40B4-BE49-F238E27FC236}">
                  <a16:creationId xmlns:a16="http://schemas.microsoft.com/office/drawing/2014/main" id="{F044C8FD-0596-450A-A178-546E916AED7C}"/>
                </a:ext>
              </a:extLst>
            </p:cNvPr>
            <p:cNvSpPr/>
            <p:nvPr/>
          </p:nvSpPr>
          <p:spPr>
            <a:xfrm>
              <a:off x="5774830" y="3430289"/>
              <a:ext cx="386186" cy="338860"/>
            </a:xfrm>
            <a:custGeom>
              <a:avLst/>
              <a:gdLst>
                <a:gd name="connsiteX0" fmla="*/ 364269 w 386186"/>
                <a:gd name="connsiteY0" fmla="*/ 108 h 338860"/>
                <a:gd name="connsiteX1" fmla="*/ 22367 w 386186"/>
                <a:gd name="connsiteY1" fmla="*/ 108 h 338860"/>
                <a:gd name="connsiteX2" fmla="*/ 224 w 386186"/>
                <a:gd name="connsiteY2" fmla="*/ 21673 h 338860"/>
                <a:gd name="connsiteX3" fmla="*/ 224 w 386186"/>
                <a:gd name="connsiteY3" fmla="*/ 230482 h 338860"/>
                <a:gd name="connsiteX4" fmla="*/ 22367 w 386186"/>
                <a:gd name="connsiteY4" fmla="*/ 252047 h 338860"/>
                <a:gd name="connsiteX5" fmla="*/ 196674 w 386186"/>
                <a:gd name="connsiteY5" fmla="*/ 252047 h 338860"/>
                <a:gd name="connsiteX6" fmla="*/ 348123 w 386186"/>
                <a:gd name="connsiteY6" fmla="*/ 338969 h 338860"/>
                <a:gd name="connsiteX7" fmla="*/ 362855 w 386186"/>
                <a:gd name="connsiteY7" fmla="*/ 323249 h 338860"/>
                <a:gd name="connsiteX8" fmla="*/ 315605 w 386186"/>
                <a:gd name="connsiteY8" fmla="*/ 252047 h 338860"/>
                <a:gd name="connsiteX9" fmla="*/ 364269 w 386186"/>
                <a:gd name="connsiteY9" fmla="*/ 252047 h 338860"/>
                <a:gd name="connsiteX10" fmla="*/ 386411 w 386186"/>
                <a:gd name="connsiteY10" fmla="*/ 230482 h 338860"/>
                <a:gd name="connsiteX11" fmla="*/ 386411 w 386186"/>
                <a:gd name="connsiteY11" fmla="*/ 21673 h 338860"/>
                <a:gd name="connsiteX12" fmla="*/ 364269 w 386186"/>
                <a:gd name="connsiteY12" fmla="*/ 108 h 338860"/>
                <a:gd name="connsiteX13" fmla="*/ 364276 w 386186"/>
                <a:gd name="connsiteY13" fmla="*/ 229920 h 338860"/>
                <a:gd name="connsiteX14" fmla="*/ 364269 w 386186"/>
                <a:gd name="connsiteY14" fmla="*/ 229912 h 338860"/>
                <a:gd name="connsiteX15" fmla="*/ 294982 w 386186"/>
                <a:gd name="connsiteY15" fmla="*/ 229912 h 338860"/>
                <a:gd name="connsiteX16" fmla="*/ 285762 w 386186"/>
                <a:gd name="connsiteY16" fmla="*/ 247099 h 338860"/>
                <a:gd name="connsiteX17" fmla="*/ 318516 w 386186"/>
                <a:gd name="connsiteY17" fmla="*/ 296455 h 338860"/>
                <a:gd name="connsiteX18" fmla="*/ 202573 w 386186"/>
                <a:gd name="connsiteY18" fmla="*/ 229912 h 338860"/>
                <a:gd name="connsiteX19" fmla="*/ 22367 w 386186"/>
                <a:gd name="connsiteY19" fmla="*/ 229912 h 338860"/>
                <a:gd name="connsiteX20" fmla="*/ 22360 w 386186"/>
                <a:gd name="connsiteY20" fmla="*/ 230482 h 338860"/>
                <a:gd name="connsiteX21" fmla="*/ 22360 w 386186"/>
                <a:gd name="connsiteY21" fmla="*/ 22236 h 338860"/>
                <a:gd name="connsiteX22" fmla="*/ 22367 w 386186"/>
                <a:gd name="connsiteY22" fmla="*/ 22243 h 338860"/>
                <a:gd name="connsiteX23" fmla="*/ 364269 w 386186"/>
                <a:gd name="connsiteY23" fmla="*/ 22243 h 338860"/>
                <a:gd name="connsiteX24" fmla="*/ 364261 w 386186"/>
                <a:gd name="connsiteY24" fmla="*/ 22243 h 338860"/>
                <a:gd name="connsiteX25" fmla="*/ 364276 w 386186"/>
                <a:gd name="connsiteY25" fmla="*/ 21673 h 338860"/>
                <a:gd name="connsiteX26" fmla="*/ 364276 w 386186"/>
                <a:gd name="connsiteY26" fmla="*/ 229920 h 33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6186" h="338860">
                  <a:moveTo>
                    <a:pt x="364269" y="108"/>
                  </a:moveTo>
                  <a:lnTo>
                    <a:pt x="22367" y="108"/>
                  </a:lnTo>
                  <a:cubicBezTo>
                    <a:pt x="10038" y="108"/>
                    <a:pt x="224" y="9975"/>
                    <a:pt x="224" y="21673"/>
                  </a:cubicBezTo>
                  <a:lnTo>
                    <a:pt x="224" y="230482"/>
                  </a:lnTo>
                  <a:cubicBezTo>
                    <a:pt x="224" y="242181"/>
                    <a:pt x="10038" y="252047"/>
                    <a:pt x="22367" y="252047"/>
                  </a:cubicBezTo>
                  <a:lnTo>
                    <a:pt x="196674" y="252047"/>
                  </a:lnTo>
                  <a:cubicBezTo>
                    <a:pt x="196674" y="252047"/>
                    <a:pt x="348123" y="338969"/>
                    <a:pt x="348123" y="338969"/>
                  </a:cubicBezTo>
                  <a:lnTo>
                    <a:pt x="362855" y="323249"/>
                  </a:lnTo>
                  <a:lnTo>
                    <a:pt x="315605" y="252047"/>
                  </a:lnTo>
                  <a:cubicBezTo>
                    <a:pt x="315605" y="252047"/>
                    <a:pt x="364269" y="252047"/>
                    <a:pt x="364269" y="252047"/>
                  </a:cubicBezTo>
                  <a:cubicBezTo>
                    <a:pt x="376613" y="252047"/>
                    <a:pt x="386411" y="242181"/>
                    <a:pt x="386411" y="230482"/>
                  </a:cubicBezTo>
                  <a:lnTo>
                    <a:pt x="386411" y="21673"/>
                  </a:lnTo>
                  <a:cubicBezTo>
                    <a:pt x="386411" y="9975"/>
                    <a:pt x="376613" y="108"/>
                    <a:pt x="364269" y="108"/>
                  </a:cubicBezTo>
                  <a:close/>
                  <a:moveTo>
                    <a:pt x="364276" y="229920"/>
                  </a:moveTo>
                  <a:lnTo>
                    <a:pt x="364269" y="229912"/>
                  </a:lnTo>
                  <a:cubicBezTo>
                    <a:pt x="364269" y="229912"/>
                    <a:pt x="294982" y="229912"/>
                    <a:pt x="294982" y="229912"/>
                  </a:cubicBezTo>
                  <a:lnTo>
                    <a:pt x="285762" y="247099"/>
                  </a:lnTo>
                  <a:lnTo>
                    <a:pt x="318516" y="296455"/>
                  </a:lnTo>
                  <a:cubicBezTo>
                    <a:pt x="318516" y="296455"/>
                    <a:pt x="202573" y="229912"/>
                    <a:pt x="202573" y="229912"/>
                  </a:cubicBezTo>
                  <a:lnTo>
                    <a:pt x="22367" y="229912"/>
                  </a:lnTo>
                  <a:cubicBezTo>
                    <a:pt x="22595" y="229912"/>
                    <a:pt x="22360" y="230270"/>
                    <a:pt x="22360" y="230482"/>
                  </a:cubicBezTo>
                  <a:lnTo>
                    <a:pt x="22360" y="22236"/>
                  </a:lnTo>
                  <a:lnTo>
                    <a:pt x="22367" y="22243"/>
                  </a:lnTo>
                  <a:lnTo>
                    <a:pt x="364269" y="22243"/>
                  </a:lnTo>
                  <a:lnTo>
                    <a:pt x="364261" y="22243"/>
                  </a:lnTo>
                  <a:cubicBezTo>
                    <a:pt x="364048" y="22236"/>
                    <a:pt x="364276" y="21886"/>
                    <a:pt x="364276" y="21673"/>
                  </a:cubicBezTo>
                  <a:lnTo>
                    <a:pt x="364276" y="229920"/>
                  </a:lnTo>
                  <a:close/>
                </a:path>
              </a:pathLst>
            </a:custGeom>
            <a:solidFill>
              <a:srgbClr val="231F20"/>
            </a:solidFill>
            <a:ln w="7575" cap="flat">
              <a:noFill/>
              <a:prstDash val="solid"/>
              <a:round/>
            </a:ln>
          </p:spPr>
          <p:txBody>
            <a:bodyPr rtlCol="0" anchor="ctr"/>
            <a:lstStyle/>
            <a:p>
              <a:endParaRPr lang="en-GB"/>
            </a:p>
          </p:txBody>
        </p:sp>
        <p:sp>
          <p:nvSpPr>
            <p:cNvPr id="790" name="Freeform: Shape 789">
              <a:extLst>
                <a:ext uri="{FF2B5EF4-FFF2-40B4-BE49-F238E27FC236}">
                  <a16:creationId xmlns:a16="http://schemas.microsoft.com/office/drawing/2014/main" id="{6020466E-F043-477F-8BE6-4358E5A9A07B}"/>
                </a:ext>
              </a:extLst>
            </p:cNvPr>
            <p:cNvSpPr/>
            <p:nvPr/>
          </p:nvSpPr>
          <p:spPr>
            <a:xfrm>
              <a:off x="5569806" y="3692596"/>
              <a:ext cx="165086" cy="113457"/>
            </a:xfrm>
            <a:custGeom>
              <a:avLst/>
              <a:gdLst>
                <a:gd name="connsiteX0" fmla="*/ 165179 w 165086"/>
                <a:gd name="connsiteY0" fmla="*/ 38215 h 113457"/>
                <a:gd name="connsiteX1" fmla="*/ 165179 w 165086"/>
                <a:gd name="connsiteY1" fmla="*/ 170 h 113457"/>
                <a:gd name="connsiteX2" fmla="*/ 93 w 165086"/>
                <a:gd name="connsiteY2" fmla="*/ 170 h 113457"/>
                <a:gd name="connsiteX3" fmla="*/ 93 w 165086"/>
                <a:gd name="connsiteY3" fmla="*/ 38215 h 113457"/>
                <a:gd name="connsiteX4" fmla="*/ 75506 w 165086"/>
                <a:gd name="connsiteY4" fmla="*/ 113628 h 113457"/>
                <a:gd name="connsiteX5" fmla="*/ 89766 w 165086"/>
                <a:gd name="connsiteY5" fmla="*/ 113628 h 113457"/>
                <a:gd name="connsiteX6" fmla="*/ 165179 w 165086"/>
                <a:gd name="connsiteY6" fmla="*/ 38215 h 113457"/>
                <a:gd name="connsiteX7" fmla="*/ 143637 w 165086"/>
                <a:gd name="connsiteY7" fmla="*/ 38215 h 113457"/>
                <a:gd name="connsiteX8" fmla="*/ 89766 w 165086"/>
                <a:gd name="connsiteY8" fmla="*/ 92086 h 113457"/>
                <a:gd name="connsiteX9" fmla="*/ 75506 w 165086"/>
                <a:gd name="connsiteY9" fmla="*/ 92086 h 113457"/>
                <a:gd name="connsiteX10" fmla="*/ 21635 w 165086"/>
                <a:gd name="connsiteY10" fmla="*/ 38215 h 113457"/>
                <a:gd name="connsiteX11" fmla="*/ 21635 w 165086"/>
                <a:gd name="connsiteY11" fmla="*/ 21713 h 113457"/>
                <a:gd name="connsiteX12" fmla="*/ 143637 w 165086"/>
                <a:gd name="connsiteY12" fmla="*/ 21713 h 113457"/>
                <a:gd name="connsiteX13" fmla="*/ 143637 w 165086"/>
                <a:gd name="connsiteY13" fmla="*/ 38215 h 11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086" h="113457">
                  <a:moveTo>
                    <a:pt x="165179" y="38215"/>
                  </a:moveTo>
                  <a:lnTo>
                    <a:pt x="165179" y="170"/>
                  </a:lnTo>
                  <a:lnTo>
                    <a:pt x="93" y="170"/>
                  </a:lnTo>
                  <a:lnTo>
                    <a:pt x="93" y="38215"/>
                  </a:lnTo>
                  <a:cubicBezTo>
                    <a:pt x="93" y="79688"/>
                    <a:pt x="34041" y="113628"/>
                    <a:pt x="75506" y="113628"/>
                  </a:cubicBezTo>
                  <a:cubicBezTo>
                    <a:pt x="75506" y="113628"/>
                    <a:pt x="89766" y="113628"/>
                    <a:pt x="89766" y="113628"/>
                  </a:cubicBezTo>
                  <a:cubicBezTo>
                    <a:pt x="131254" y="113628"/>
                    <a:pt x="165179" y="79688"/>
                    <a:pt x="165179" y="38215"/>
                  </a:cubicBezTo>
                  <a:close/>
                  <a:moveTo>
                    <a:pt x="143637" y="38215"/>
                  </a:moveTo>
                  <a:cubicBezTo>
                    <a:pt x="143637" y="67845"/>
                    <a:pt x="119396" y="92086"/>
                    <a:pt x="89766" y="92086"/>
                  </a:cubicBezTo>
                  <a:lnTo>
                    <a:pt x="75506" y="92086"/>
                  </a:lnTo>
                  <a:cubicBezTo>
                    <a:pt x="45884" y="92086"/>
                    <a:pt x="21635" y="67845"/>
                    <a:pt x="21635" y="38215"/>
                  </a:cubicBezTo>
                  <a:lnTo>
                    <a:pt x="21635" y="21713"/>
                  </a:lnTo>
                  <a:cubicBezTo>
                    <a:pt x="21635" y="21713"/>
                    <a:pt x="143637" y="21713"/>
                    <a:pt x="143637" y="21713"/>
                  </a:cubicBezTo>
                  <a:cubicBezTo>
                    <a:pt x="143637" y="21713"/>
                    <a:pt x="143637" y="38215"/>
                    <a:pt x="143637" y="38215"/>
                  </a:cubicBezTo>
                  <a:close/>
                </a:path>
              </a:pathLst>
            </a:custGeom>
            <a:solidFill>
              <a:srgbClr val="231F20"/>
            </a:solidFill>
            <a:ln w="7575" cap="flat">
              <a:noFill/>
              <a:prstDash val="solid"/>
              <a:round/>
            </a:ln>
          </p:spPr>
          <p:txBody>
            <a:bodyPr rtlCol="0" anchor="ctr"/>
            <a:lstStyle/>
            <a:p>
              <a:endParaRPr lang="en-GB"/>
            </a:p>
          </p:txBody>
        </p:sp>
        <p:sp>
          <p:nvSpPr>
            <p:cNvPr id="791" name="Freeform: Shape 790">
              <a:extLst>
                <a:ext uri="{FF2B5EF4-FFF2-40B4-BE49-F238E27FC236}">
                  <a16:creationId xmlns:a16="http://schemas.microsoft.com/office/drawing/2014/main" id="{B5E7E644-D27E-4846-BF82-BC573407F631}"/>
                </a:ext>
              </a:extLst>
            </p:cNvPr>
            <p:cNvSpPr/>
            <p:nvPr/>
          </p:nvSpPr>
          <p:spPr>
            <a:xfrm>
              <a:off x="5580577" y="3635206"/>
              <a:ext cx="143544" cy="68161"/>
            </a:xfrm>
            <a:custGeom>
              <a:avLst/>
              <a:gdLst>
                <a:gd name="connsiteX0" fmla="*/ 64735 w 143544"/>
                <a:gd name="connsiteY0" fmla="*/ 137 h 68161"/>
                <a:gd name="connsiteX1" fmla="*/ 78995 w 143544"/>
                <a:gd name="connsiteY1" fmla="*/ 137 h 68161"/>
                <a:gd name="connsiteX2" fmla="*/ 143637 w 143544"/>
                <a:gd name="connsiteY2" fmla="*/ 64779 h 68161"/>
                <a:gd name="connsiteX3" fmla="*/ 143637 w 143544"/>
                <a:gd name="connsiteY3" fmla="*/ 68298 h 68161"/>
                <a:gd name="connsiteX4" fmla="*/ 93 w 143544"/>
                <a:gd name="connsiteY4" fmla="*/ 68298 h 68161"/>
                <a:gd name="connsiteX5" fmla="*/ 93 w 143544"/>
                <a:gd name="connsiteY5" fmla="*/ 64779 h 68161"/>
                <a:gd name="connsiteX6" fmla="*/ 64735 w 143544"/>
                <a:gd name="connsiteY6" fmla="*/ 137 h 6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544" h="68161">
                  <a:moveTo>
                    <a:pt x="64735" y="137"/>
                  </a:moveTo>
                  <a:lnTo>
                    <a:pt x="78995" y="137"/>
                  </a:lnTo>
                  <a:cubicBezTo>
                    <a:pt x="114554" y="137"/>
                    <a:pt x="143637" y="29227"/>
                    <a:pt x="143637" y="64779"/>
                  </a:cubicBezTo>
                  <a:lnTo>
                    <a:pt x="143637" y="68298"/>
                  </a:lnTo>
                  <a:lnTo>
                    <a:pt x="93" y="68298"/>
                  </a:lnTo>
                  <a:lnTo>
                    <a:pt x="93" y="64779"/>
                  </a:lnTo>
                  <a:cubicBezTo>
                    <a:pt x="93" y="29227"/>
                    <a:pt x="29191" y="137"/>
                    <a:pt x="64735" y="137"/>
                  </a:cubicBezTo>
                  <a:close/>
                </a:path>
              </a:pathLst>
            </a:custGeom>
            <a:solidFill>
              <a:srgbClr val="FFFFFF"/>
            </a:solidFill>
            <a:ln w="7575" cap="flat">
              <a:noFill/>
              <a:prstDash val="solid"/>
              <a:round/>
            </a:ln>
          </p:spPr>
          <p:txBody>
            <a:bodyPr rtlCol="0" anchor="ctr"/>
            <a:lstStyle/>
            <a:p>
              <a:endParaRPr lang="en-GB"/>
            </a:p>
          </p:txBody>
        </p:sp>
        <p:sp>
          <p:nvSpPr>
            <p:cNvPr id="792" name="Freeform: Shape 791">
              <a:extLst>
                <a:ext uri="{FF2B5EF4-FFF2-40B4-BE49-F238E27FC236}">
                  <a16:creationId xmlns:a16="http://schemas.microsoft.com/office/drawing/2014/main" id="{CE9AC017-93DB-405A-B7D5-B882C68F52AD}"/>
                </a:ext>
              </a:extLst>
            </p:cNvPr>
            <p:cNvSpPr/>
            <p:nvPr/>
          </p:nvSpPr>
          <p:spPr>
            <a:xfrm>
              <a:off x="5569806" y="3624435"/>
              <a:ext cx="165086" cy="89703"/>
            </a:xfrm>
            <a:custGeom>
              <a:avLst/>
              <a:gdLst>
                <a:gd name="connsiteX0" fmla="*/ 75506 w 165086"/>
                <a:gd name="connsiteY0" fmla="*/ 137 h 89703"/>
                <a:gd name="connsiteX1" fmla="*/ 93 w 165086"/>
                <a:gd name="connsiteY1" fmla="*/ 75550 h 89703"/>
                <a:gd name="connsiteX2" fmla="*/ 93 w 165086"/>
                <a:gd name="connsiteY2" fmla="*/ 89841 h 89703"/>
                <a:gd name="connsiteX3" fmla="*/ 165179 w 165086"/>
                <a:gd name="connsiteY3" fmla="*/ 89841 h 89703"/>
                <a:gd name="connsiteX4" fmla="*/ 165179 w 165086"/>
                <a:gd name="connsiteY4" fmla="*/ 75550 h 89703"/>
                <a:gd name="connsiteX5" fmla="*/ 89766 w 165086"/>
                <a:gd name="connsiteY5" fmla="*/ 137 h 89703"/>
                <a:gd name="connsiteX6" fmla="*/ 75506 w 165086"/>
                <a:gd name="connsiteY6" fmla="*/ 137 h 89703"/>
                <a:gd name="connsiteX7" fmla="*/ 143143 w 165086"/>
                <a:gd name="connsiteY7" fmla="*/ 68298 h 89703"/>
                <a:gd name="connsiteX8" fmla="*/ 22129 w 165086"/>
                <a:gd name="connsiteY8" fmla="*/ 68298 h 89703"/>
                <a:gd name="connsiteX9" fmla="*/ 75506 w 165086"/>
                <a:gd name="connsiteY9" fmla="*/ 21679 h 89703"/>
                <a:gd name="connsiteX10" fmla="*/ 89766 w 165086"/>
                <a:gd name="connsiteY10" fmla="*/ 21679 h 89703"/>
                <a:gd name="connsiteX11" fmla="*/ 143143 w 165086"/>
                <a:gd name="connsiteY11" fmla="*/ 68298 h 89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086" h="89703">
                  <a:moveTo>
                    <a:pt x="75506" y="137"/>
                  </a:moveTo>
                  <a:cubicBezTo>
                    <a:pt x="34041" y="137"/>
                    <a:pt x="93" y="34077"/>
                    <a:pt x="93" y="75550"/>
                  </a:cubicBezTo>
                  <a:cubicBezTo>
                    <a:pt x="93" y="75550"/>
                    <a:pt x="93" y="89841"/>
                    <a:pt x="93" y="89841"/>
                  </a:cubicBezTo>
                  <a:lnTo>
                    <a:pt x="165179" y="89841"/>
                  </a:lnTo>
                  <a:lnTo>
                    <a:pt x="165179" y="75550"/>
                  </a:lnTo>
                  <a:cubicBezTo>
                    <a:pt x="165179" y="34077"/>
                    <a:pt x="131254" y="137"/>
                    <a:pt x="89766" y="137"/>
                  </a:cubicBezTo>
                  <a:cubicBezTo>
                    <a:pt x="89766" y="137"/>
                    <a:pt x="75506" y="137"/>
                    <a:pt x="75506" y="137"/>
                  </a:cubicBezTo>
                  <a:close/>
                  <a:moveTo>
                    <a:pt x="143143" y="68298"/>
                  </a:moveTo>
                  <a:lnTo>
                    <a:pt x="22129" y="68298"/>
                  </a:lnTo>
                  <a:cubicBezTo>
                    <a:pt x="25702" y="42066"/>
                    <a:pt x="48346" y="21679"/>
                    <a:pt x="75506" y="21679"/>
                  </a:cubicBezTo>
                  <a:lnTo>
                    <a:pt x="89766" y="21679"/>
                  </a:lnTo>
                  <a:cubicBezTo>
                    <a:pt x="116941" y="21679"/>
                    <a:pt x="139578" y="42066"/>
                    <a:pt x="143143" y="68298"/>
                  </a:cubicBezTo>
                  <a:close/>
                </a:path>
              </a:pathLst>
            </a:custGeom>
            <a:solidFill>
              <a:srgbClr val="231F20"/>
            </a:solidFill>
            <a:ln w="7575" cap="flat">
              <a:noFill/>
              <a:prstDash val="solid"/>
              <a:round/>
            </a:ln>
          </p:spPr>
          <p:txBody>
            <a:bodyPr rtlCol="0" anchor="ctr"/>
            <a:lstStyle/>
            <a:p>
              <a:endParaRPr lang="en-GB"/>
            </a:p>
          </p:txBody>
        </p:sp>
        <p:sp>
          <p:nvSpPr>
            <p:cNvPr id="793" name="Freeform: Shape 792">
              <a:extLst>
                <a:ext uri="{FF2B5EF4-FFF2-40B4-BE49-F238E27FC236}">
                  <a16:creationId xmlns:a16="http://schemas.microsoft.com/office/drawing/2014/main" id="{17D7C7CA-CDEE-437F-BFC9-05B72E995DF1}"/>
                </a:ext>
              </a:extLst>
            </p:cNvPr>
            <p:cNvSpPr/>
            <p:nvPr/>
          </p:nvSpPr>
          <p:spPr>
            <a:xfrm>
              <a:off x="5714095" y="3685687"/>
              <a:ext cx="54410" cy="32320"/>
            </a:xfrm>
            <a:custGeom>
              <a:avLst/>
              <a:gdLst>
                <a:gd name="connsiteX0" fmla="*/ 38380 w 54410"/>
                <a:gd name="connsiteY0" fmla="*/ 151 h 32320"/>
                <a:gd name="connsiteX1" fmla="*/ 16290 w 54410"/>
                <a:gd name="connsiteY1" fmla="*/ 151 h 32320"/>
                <a:gd name="connsiteX2" fmla="*/ 130 w 54410"/>
                <a:gd name="connsiteY2" fmla="*/ 16311 h 32320"/>
                <a:gd name="connsiteX3" fmla="*/ 16290 w 54410"/>
                <a:gd name="connsiteY3" fmla="*/ 32472 h 32320"/>
                <a:gd name="connsiteX4" fmla="*/ 38380 w 54410"/>
                <a:gd name="connsiteY4" fmla="*/ 32472 h 32320"/>
                <a:gd name="connsiteX5" fmla="*/ 54541 w 54410"/>
                <a:gd name="connsiteY5" fmla="*/ 16311 h 32320"/>
                <a:gd name="connsiteX6" fmla="*/ 38380 w 54410"/>
                <a:gd name="connsiteY6" fmla="*/ 151 h 32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410" h="32320">
                  <a:moveTo>
                    <a:pt x="38380" y="151"/>
                  </a:moveTo>
                  <a:lnTo>
                    <a:pt x="16290" y="151"/>
                  </a:lnTo>
                  <a:cubicBezTo>
                    <a:pt x="7374" y="151"/>
                    <a:pt x="130" y="7395"/>
                    <a:pt x="130" y="16311"/>
                  </a:cubicBezTo>
                  <a:cubicBezTo>
                    <a:pt x="130" y="25227"/>
                    <a:pt x="7374" y="32472"/>
                    <a:pt x="16290" y="32472"/>
                  </a:cubicBezTo>
                  <a:lnTo>
                    <a:pt x="38380" y="32472"/>
                  </a:lnTo>
                  <a:cubicBezTo>
                    <a:pt x="47296" y="32472"/>
                    <a:pt x="54541" y="25227"/>
                    <a:pt x="54541" y="16311"/>
                  </a:cubicBezTo>
                  <a:cubicBezTo>
                    <a:pt x="54541" y="7395"/>
                    <a:pt x="47296" y="151"/>
                    <a:pt x="38380" y="151"/>
                  </a:cubicBezTo>
                  <a:close/>
                </a:path>
              </a:pathLst>
            </a:custGeom>
            <a:solidFill>
              <a:srgbClr val="231F20"/>
            </a:solidFill>
            <a:ln w="7575" cap="flat">
              <a:noFill/>
              <a:prstDash val="solid"/>
              <a:round/>
            </a:ln>
          </p:spPr>
          <p:txBody>
            <a:bodyPr rtlCol="0" anchor="ctr"/>
            <a:lstStyle/>
            <a:p>
              <a:endParaRPr lang="en-GB"/>
            </a:p>
          </p:txBody>
        </p:sp>
        <p:sp>
          <p:nvSpPr>
            <p:cNvPr id="794" name="Freeform: Shape 793">
              <a:extLst>
                <a:ext uri="{FF2B5EF4-FFF2-40B4-BE49-F238E27FC236}">
                  <a16:creationId xmlns:a16="http://schemas.microsoft.com/office/drawing/2014/main" id="{B920D9B5-FE68-4BB0-8882-B2D959CC981C}"/>
                </a:ext>
              </a:extLst>
            </p:cNvPr>
            <p:cNvSpPr/>
            <p:nvPr/>
          </p:nvSpPr>
          <p:spPr>
            <a:xfrm>
              <a:off x="5574010" y="3784512"/>
              <a:ext cx="218356" cy="529335"/>
            </a:xfrm>
            <a:custGeom>
              <a:avLst/>
              <a:gdLst>
                <a:gd name="connsiteX0" fmla="*/ 49667 w 218356"/>
                <a:gd name="connsiteY0" fmla="*/ 295 h 529335"/>
                <a:gd name="connsiteX1" fmla="*/ 106 w 218356"/>
                <a:gd name="connsiteY1" fmla="*/ 49856 h 529335"/>
                <a:gd name="connsiteX2" fmla="*/ 106 w 218356"/>
                <a:gd name="connsiteY2" fmla="*/ 512391 h 529335"/>
                <a:gd name="connsiteX3" fmla="*/ 17346 w 218356"/>
                <a:gd name="connsiteY3" fmla="*/ 529631 h 529335"/>
                <a:gd name="connsiteX4" fmla="*/ 201230 w 218356"/>
                <a:gd name="connsiteY4" fmla="*/ 529631 h 529335"/>
                <a:gd name="connsiteX5" fmla="*/ 218462 w 218356"/>
                <a:gd name="connsiteY5" fmla="*/ 512384 h 529335"/>
                <a:gd name="connsiteX6" fmla="*/ 156793 w 218356"/>
                <a:gd name="connsiteY6" fmla="*/ 440361 h 529335"/>
                <a:gd name="connsiteX7" fmla="*/ 156793 w 218356"/>
                <a:gd name="connsiteY7" fmla="*/ 49894 h 529335"/>
                <a:gd name="connsiteX8" fmla="*/ 107194 w 218356"/>
                <a:gd name="connsiteY8" fmla="*/ 295 h 529335"/>
                <a:gd name="connsiteX9" fmla="*/ 49667 w 218356"/>
                <a:gd name="connsiteY9" fmla="*/ 295 h 529335"/>
                <a:gd name="connsiteX10" fmla="*/ 196738 w 218356"/>
                <a:gd name="connsiteY10" fmla="*/ 508089 h 529335"/>
                <a:gd name="connsiteX11" fmla="*/ 21648 w 218356"/>
                <a:gd name="connsiteY11" fmla="*/ 508089 h 529335"/>
                <a:gd name="connsiteX12" fmla="*/ 21648 w 218356"/>
                <a:gd name="connsiteY12" fmla="*/ 49856 h 529335"/>
                <a:gd name="connsiteX13" fmla="*/ 49667 w 218356"/>
                <a:gd name="connsiteY13" fmla="*/ 21838 h 529335"/>
                <a:gd name="connsiteX14" fmla="*/ 107194 w 218356"/>
                <a:gd name="connsiteY14" fmla="*/ 21838 h 529335"/>
                <a:gd name="connsiteX15" fmla="*/ 135250 w 218356"/>
                <a:gd name="connsiteY15" fmla="*/ 49894 h 529335"/>
                <a:gd name="connsiteX16" fmla="*/ 135250 w 218356"/>
                <a:gd name="connsiteY16" fmla="*/ 460960 h 529335"/>
                <a:gd name="connsiteX17" fmla="*/ 145938 w 218356"/>
                <a:gd name="connsiteY17" fmla="*/ 461036 h 529335"/>
                <a:gd name="connsiteX18" fmla="*/ 196738 w 218356"/>
                <a:gd name="connsiteY18" fmla="*/ 508089 h 52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356" h="529335">
                  <a:moveTo>
                    <a:pt x="49667" y="295"/>
                  </a:moveTo>
                  <a:cubicBezTo>
                    <a:pt x="22401" y="295"/>
                    <a:pt x="106" y="22590"/>
                    <a:pt x="106" y="49856"/>
                  </a:cubicBezTo>
                  <a:lnTo>
                    <a:pt x="106" y="512391"/>
                  </a:lnTo>
                  <a:cubicBezTo>
                    <a:pt x="106" y="521870"/>
                    <a:pt x="7867" y="529631"/>
                    <a:pt x="17346" y="529631"/>
                  </a:cubicBezTo>
                  <a:cubicBezTo>
                    <a:pt x="17346" y="529631"/>
                    <a:pt x="201230" y="529631"/>
                    <a:pt x="201230" y="529631"/>
                  </a:cubicBezTo>
                  <a:cubicBezTo>
                    <a:pt x="210694" y="529631"/>
                    <a:pt x="218462" y="521862"/>
                    <a:pt x="218462" y="512384"/>
                  </a:cubicBezTo>
                  <a:cubicBezTo>
                    <a:pt x="218462" y="476110"/>
                    <a:pt x="191607" y="445811"/>
                    <a:pt x="156793" y="440361"/>
                  </a:cubicBezTo>
                  <a:cubicBezTo>
                    <a:pt x="156793" y="440361"/>
                    <a:pt x="156793" y="49894"/>
                    <a:pt x="156793" y="49894"/>
                  </a:cubicBezTo>
                  <a:cubicBezTo>
                    <a:pt x="156793" y="22605"/>
                    <a:pt x="134483" y="295"/>
                    <a:pt x="107194" y="295"/>
                  </a:cubicBezTo>
                  <a:lnTo>
                    <a:pt x="49667" y="295"/>
                  </a:lnTo>
                  <a:close/>
                  <a:moveTo>
                    <a:pt x="196738" y="508089"/>
                  </a:moveTo>
                  <a:lnTo>
                    <a:pt x="21648" y="508089"/>
                  </a:lnTo>
                  <a:lnTo>
                    <a:pt x="21648" y="49856"/>
                  </a:lnTo>
                  <a:cubicBezTo>
                    <a:pt x="21648" y="34448"/>
                    <a:pt x="34259" y="21838"/>
                    <a:pt x="49667" y="21838"/>
                  </a:cubicBezTo>
                  <a:lnTo>
                    <a:pt x="107194" y="21838"/>
                  </a:lnTo>
                  <a:cubicBezTo>
                    <a:pt x="122624" y="21838"/>
                    <a:pt x="135250" y="34463"/>
                    <a:pt x="135250" y="49894"/>
                  </a:cubicBezTo>
                  <a:lnTo>
                    <a:pt x="135250" y="460960"/>
                  </a:lnTo>
                  <a:lnTo>
                    <a:pt x="145938" y="461036"/>
                  </a:lnTo>
                  <a:cubicBezTo>
                    <a:pt x="172558" y="461242"/>
                    <a:pt x="194541" y="481955"/>
                    <a:pt x="196738" y="508089"/>
                  </a:cubicBezTo>
                  <a:close/>
                </a:path>
              </a:pathLst>
            </a:custGeom>
            <a:solidFill>
              <a:srgbClr val="231F20"/>
            </a:solidFill>
            <a:ln w="7575" cap="flat">
              <a:noFill/>
              <a:prstDash val="solid"/>
              <a:round/>
            </a:ln>
          </p:spPr>
          <p:txBody>
            <a:bodyPr rtlCol="0" anchor="ctr"/>
            <a:lstStyle/>
            <a:p>
              <a:endParaRPr lang="en-GB"/>
            </a:p>
          </p:txBody>
        </p:sp>
        <p:sp>
          <p:nvSpPr>
            <p:cNvPr id="795" name="Freeform: Shape 794">
              <a:extLst>
                <a:ext uri="{FF2B5EF4-FFF2-40B4-BE49-F238E27FC236}">
                  <a16:creationId xmlns:a16="http://schemas.microsoft.com/office/drawing/2014/main" id="{29CB4ACB-F404-446F-8B76-D0F10350F486}"/>
                </a:ext>
              </a:extLst>
            </p:cNvPr>
            <p:cNvSpPr/>
            <p:nvPr/>
          </p:nvSpPr>
          <p:spPr>
            <a:xfrm>
              <a:off x="5639351" y="3855372"/>
              <a:ext cx="192314" cy="135843"/>
            </a:xfrm>
            <a:custGeom>
              <a:avLst/>
              <a:gdLst>
                <a:gd name="connsiteX0" fmla="*/ 128 w 192314"/>
                <a:gd name="connsiteY0" fmla="*/ 243 h 135843"/>
                <a:gd name="connsiteX1" fmla="*/ 128 w 192314"/>
                <a:gd name="connsiteY1" fmla="*/ 129618 h 135843"/>
                <a:gd name="connsiteX2" fmla="*/ 6589 w 192314"/>
                <a:gd name="connsiteY2" fmla="*/ 136087 h 135843"/>
                <a:gd name="connsiteX3" fmla="*/ 185973 w 192314"/>
                <a:gd name="connsiteY3" fmla="*/ 136087 h 135843"/>
                <a:gd name="connsiteX4" fmla="*/ 192442 w 192314"/>
                <a:gd name="connsiteY4" fmla="*/ 129618 h 135843"/>
                <a:gd name="connsiteX5" fmla="*/ 192442 w 192314"/>
                <a:gd name="connsiteY5" fmla="*/ 66086 h 135843"/>
                <a:gd name="connsiteX6" fmla="*/ 185973 w 192314"/>
                <a:gd name="connsiteY6" fmla="*/ 59617 h 135843"/>
                <a:gd name="connsiteX7" fmla="*/ 65704 w 192314"/>
                <a:gd name="connsiteY7" fmla="*/ 59617 h 135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314" h="135843">
                  <a:moveTo>
                    <a:pt x="128" y="243"/>
                  </a:moveTo>
                  <a:lnTo>
                    <a:pt x="128" y="129618"/>
                  </a:lnTo>
                  <a:cubicBezTo>
                    <a:pt x="128" y="133175"/>
                    <a:pt x="3039" y="136087"/>
                    <a:pt x="6589" y="136087"/>
                  </a:cubicBezTo>
                  <a:lnTo>
                    <a:pt x="185973" y="136087"/>
                  </a:lnTo>
                  <a:cubicBezTo>
                    <a:pt x="189531" y="136087"/>
                    <a:pt x="192442" y="133175"/>
                    <a:pt x="192442" y="129618"/>
                  </a:cubicBezTo>
                  <a:lnTo>
                    <a:pt x="192442" y="66086"/>
                  </a:lnTo>
                  <a:cubicBezTo>
                    <a:pt x="192442" y="62528"/>
                    <a:pt x="189531" y="59617"/>
                    <a:pt x="185973" y="59617"/>
                  </a:cubicBezTo>
                  <a:lnTo>
                    <a:pt x="65704" y="59617"/>
                  </a:lnTo>
                </a:path>
              </a:pathLst>
            </a:custGeom>
            <a:solidFill>
              <a:srgbClr val="FCB414"/>
            </a:solidFill>
            <a:ln w="7575" cap="flat">
              <a:noFill/>
              <a:prstDash val="solid"/>
              <a:round/>
            </a:ln>
          </p:spPr>
          <p:txBody>
            <a:bodyPr rtlCol="0" anchor="ctr"/>
            <a:lstStyle/>
            <a:p>
              <a:endParaRPr lang="en-GB"/>
            </a:p>
          </p:txBody>
        </p:sp>
        <p:sp>
          <p:nvSpPr>
            <p:cNvPr id="796" name="Freeform: Shape 795">
              <a:extLst>
                <a:ext uri="{FF2B5EF4-FFF2-40B4-BE49-F238E27FC236}">
                  <a16:creationId xmlns:a16="http://schemas.microsoft.com/office/drawing/2014/main" id="{F0BED30E-48C6-4158-8419-0C4214E658DE}"/>
                </a:ext>
              </a:extLst>
            </p:cNvPr>
            <p:cNvSpPr/>
            <p:nvPr/>
          </p:nvSpPr>
          <p:spPr>
            <a:xfrm>
              <a:off x="5631271" y="3847292"/>
              <a:ext cx="208474" cy="152004"/>
            </a:xfrm>
            <a:custGeom>
              <a:avLst/>
              <a:gdLst>
                <a:gd name="connsiteX0" fmla="*/ 192442 w 208474"/>
                <a:gd name="connsiteY0" fmla="*/ 75778 h 152004"/>
                <a:gd name="connsiteX1" fmla="*/ 192442 w 208474"/>
                <a:gd name="connsiteY1" fmla="*/ 136087 h 152004"/>
                <a:gd name="connsiteX2" fmla="*/ 16288 w 208474"/>
                <a:gd name="connsiteY2" fmla="*/ 136087 h 152004"/>
                <a:gd name="connsiteX3" fmla="*/ 16288 w 208474"/>
                <a:gd name="connsiteY3" fmla="*/ 8323 h 152004"/>
                <a:gd name="connsiteX4" fmla="*/ 8208 w 208474"/>
                <a:gd name="connsiteY4" fmla="*/ 243 h 152004"/>
                <a:gd name="connsiteX5" fmla="*/ 128 w 208474"/>
                <a:gd name="connsiteY5" fmla="*/ 8323 h 152004"/>
                <a:gd name="connsiteX6" fmla="*/ 128 w 208474"/>
                <a:gd name="connsiteY6" fmla="*/ 137698 h 152004"/>
                <a:gd name="connsiteX7" fmla="*/ 14669 w 208474"/>
                <a:gd name="connsiteY7" fmla="*/ 152247 h 152004"/>
                <a:gd name="connsiteX8" fmla="*/ 194053 w 208474"/>
                <a:gd name="connsiteY8" fmla="*/ 152247 h 152004"/>
                <a:gd name="connsiteX9" fmla="*/ 208602 w 208474"/>
                <a:gd name="connsiteY9" fmla="*/ 137698 h 152004"/>
                <a:gd name="connsiteX10" fmla="*/ 208602 w 208474"/>
                <a:gd name="connsiteY10" fmla="*/ 74166 h 152004"/>
                <a:gd name="connsiteX11" fmla="*/ 194053 w 208474"/>
                <a:gd name="connsiteY11" fmla="*/ 59617 h 152004"/>
                <a:gd name="connsiteX12" fmla="*/ 73785 w 208474"/>
                <a:gd name="connsiteY12" fmla="*/ 59617 h 152004"/>
                <a:gd name="connsiteX13" fmla="*/ 65704 w 208474"/>
                <a:gd name="connsiteY13" fmla="*/ 67697 h 152004"/>
                <a:gd name="connsiteX14" fmla="*/ 73785 w 208474"/>
                <a:gd name="connsiteY14" fmla="*/ 75778 h 152004"/>
                <a:gd name="connsiteX15" fmla="*/ 192442 w 208474"/>
                <a:gd name="connsiteY15" fmla="*/ 75778 h 15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474" h="152004">
                  <a:moveTo>
                    <a:pt x="192442" y="75778"/>
                  </a:moveTo>
                  <a:lnTo>
                    <a:pt x="192442" y="136087"/>
                  </a:lnTo>
                  <a:lnTo>
                    <a:pt x="16288" y="136087"/>
                  </a:lnTo>
                  <a:lnTo>
                    <a:pt x="16288" y="8323"/>
                  </a:lnTo>
                  <a:cubicBezTo>
                    <a:pt x="16288" y="3861"/>
                    <a:pt x="12670" y="243"/>
                    <a:pt x="8208" y="243"/>
                  </a:cubicBezTo>
                  <a:cubicBezTo>
                    <a:pt x="3746" y="243"/>
                    <a:pt x="128" y="3861"/>
                    <a:pt x="128" y="8323"/>
                  </a:cubicBezTo>
                  <a:lnTo>
                    <a:pt x="128" y="137698"/>
                  </a:lnTo>
                  <a:cubicBezTo>
                    <a:pt x="128" y="145702"/>
                    <a:pt x="6680" y="152247"/>
                    <a:pt x="14669" y="152247"/>
                  </a:cubicBezTo>
                  <a:cubicBezTo>
                    <a:pt x="14669" y="152247"/>
                    <a:pt x="194053" y="152247"/>
                    <a:pt x="194053" y="152247"/>
                  </a:cubicBezTo>
                  <a:cubicBezTo>
                    <a:pt x="202058" y="152247"/>
                    <a:pt x="208602" y="145702"/>
                    <a:pt x="208602" y="137698"/>
                  </a:cubicBezTo>
                  <a:cubicBezTo>
                    <a:pt x="208602" y="137698"/>
                    <a:pt x="208602" y="74166"/>
                    <a:pt x="208602" y="74166"/>
                  </a:cubicBezTo>
                  <a:cubicBezTo>
                    <a:pt x="208602" y="66162"/>
                    <a:pt x="202058" y="59617"/>
                    <a:pt x="194053" y="59617"/>
                  </a:cubicBezTo>
                  <a:cubicBezTo>
                    <a:pt x="194053" y="59617"/>
                    <a:pt x="73785" y="59617"/>
                    <a:pt x="73785" y="59617"/>
                  </a:cubicBezTo>
                  <a:cubicBezTo>
                    <a:pt x="69323" y="59617"/>
                    <a:pt x="65704" y="63235"/>
                    <a:pt x="65704" y="67697"/>
                  </a:cubicBezTo>
                  <a:cubicBezTo>
                    <a:pt x="65704" y="72159"/>
                    <a:pt x="69323" y="75778"/>
                    <a:pt x="73785" y="75778"/>
                  </a:cubicBezTo>
                  <a:lnTo>
                    <a:pt x="192442" y="75778"/>
                  </a:lnTo>
                  <a:close/>
                </a:path>
              </a:pathLst>
            </a:custGeom>
            <a:solidFill>
              <a:srgbClr val="231F20"/>
            </a:solidFill>
            <a:ln w="7575" cap="flat">
              <a:noFill/>
              <a:prstDash val="solid"/>
              <a:round/>
            </a:ln>
          </p:spPr>
          <p:txBody>
            <a:bodyPr rtlCol="0" anchor="ctr"/>
            <a:lstStyle/>
            <a:p>
              <a:endParaRPr lang="en-GB"/>
            </a:p>
          </p:txBody>
        </p:sp>
        <p:sp>
          <p:nvSpPr>
            <p:cNvPr id="797" name="Freeform: Shape 796">
              <a:extLst>
                <a:ext uri="{FF2B5EF4-FFF2-40B4-BE49-F238E27FC236}">
                  <a16:creationId xmlns:a16="http://schemas.microsoft.com/office/drawing/2014/main" id="{438C0486-9121-42E8-8C3B-1FA8AFAF4011}"/>
                </a:ext>
              </a:extLst>
            </p:cNvPr>
            <p:cNvSpPr/>
            <p:nvPr/>
          </p:nvSpPr>
          <p:spPr>
            <a:xfrm>
              <a:off x="5579394" y="3956374"/>
              <a:ext cx="78348" cy="352088"/>
            </a:xfrm>
            <a:custGeom>
              <a:avLst/>
              <a:gdLst>
                <a:gd name="connsiteX0" fmla="*/ 182 w 78348"/>
                <a:gd name="connsiteY0" fmla="*/ 6765 h 352088"/>
                <a:gd name="connsiteX1" fmla="*/ 67758 w 78348"/>
                <a:gd name="connsiteY1" fmla="*/ 348082 h 352088"/>
                <a:gd name="connsiteX2" fmla="*/ 74090 w 78348"/>
                <a:gd name="connsiteY2" fmla="*/ 352315 h 352088"/>
                <a:gd name="connsiteX3" fmla="*/ 78324 w 78348"/>
                <a:gd name="connsiteY3" fmla="*/ 345984 h 352088"/>
                <a:gd name="connsiteX4" fmla="*/ 10748 w 78348"/>
                <a:gd name="connsiteY4" fmla="*/ 4667 h 352088"/>
                <a:gd name="connsiteX5" fmla="*/ 4416 w 78348"/>
                <a:gd name="connsiteY5" fmla="*/ 433 h 352088"/>
                <a:gd name="connsiteX6" fmla="*/ 182 w 78348"/>
                <a:gd name="connsiteY6" fmla="*/ 6765 h 35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48" h="352088">
                  <a:moveTo>
                    <a:pt x="182" y="6765"/>
                  </a:moveTo>
                  <a:lnTo>
                    <a:pt x="67758" y="348082"/>
                  </a:lnTo>
                  <a:cubicBezTo>
                    <a:pt x="68336" y="350993"/>
                    <a:pt x="71171" y="352893"/>
                    <a:pt x="74090" y="352315"/>
                  </a:cubicBezTo>
                  <a:cubicBezTo>
                    <a:pt x="77002" y="351738"/>
                    <a:pt x="78902" y="348903"/>
                    <a:pt x="78324" y="345984"/>
                  </a:cubicBezTo>
                  <a:lnTo>
                    <a:pt x="10748" y="4667"/>
                  </a:lnTo>
                  <a:cubicBezTo>
                    <a:pt x="10171" y="1756"/>
                    <a:pt x="7335" y="-144"/>
                    <a:pt x="4416" y="433"/>
                  </a:cubicBezTo>
                  <a:cubicBezTo>
                    <a:pt x="1505" y="1011"/>
                    <a:pt x="-395" y="3846"/>
                    <a:pt x="182" y="6765"/>
                  </a:cubicBezTo>
                  <a:close/>
                </a:path>
              </a:pathLst>
            </a:custGeom>
            <a:solidFill>
              <a:srgbClr val="231F20"/>
            </a:solidFill>
            <a:ln w="7575" cap="flat">
              <a:noFill/>
              <a:prstDash val="solid"/>
              <a:round/>
            </a:ln>
          </p:spPr>
          <p:txBody>
            <a:bodyPr rtlCol="0" anchor="ctr"/>
            <a:lstStyle/>
            <a:p>
              <a:endParaRPr lang="en-GB"/>
            </a:p>
          </p:txBody>
        </p:sp>
        <p:sp>
          <p:nvSpPr>
            <p:cNvPr id="798" name="Freeform: Shape 797">
              <a:extLst>
                <a:ext uri="{FF2B5EF4-FFF2-40B4-BE49-F238E27FC236}">
                  <a16:creationId xmlns:a16="http://schemas.microsoft.com/office/drawing/2014/main" id="{A7106387-8CB4-414E-88ED-76677F153F93}"/>
                </a:ext>
              </a:extLst>
            </p:cNvPr>
            <p:cNvSpPr/>
            <p:nvPr/>
          </p:nvSpPr>
          <p:spPr>
            <a:xfrm>
              <a:off x="5917221" y="3782080"/>
              <a:ext cx="243902" cy="320484"/>
            </a:xfrm>
            <a:custGeom>
              <a:avLst/>
              <a:gdLst>
                <a:gd name="connsiteX0" fmla="*/ 244157 w 243902"/>
                <a:gd name="connsiteY0" fmla="*/ 102458 h 320484"/>
                <a:gd name="connsiteX1" fmla="*/ 199529 w 243902"/>
                <a:gd name="connsiteY1" fmla="*/ 312408 h 320484"/>
                <a:gd name="connsiteX2" fmla="*/ 186060 w 243902"/>
                <a:gd name="connsiteY2" fmla="*/ 320465 h 320484"/>
                <a:gd name="connsiteX3" fmla="*/ 9503 w 243902"/>
                <a:gd name="connsiteY3" fmla="*/ 282937 h 320484"/>
                <a:gd name="connsiteX4" fmla="*/ 472 w 243902"/>
                <a:gd name="connsiteY4" fmla="*/ 270098 h 320484"/>
                <a:gd name="connsiteX5" fmla="*/ 56061 w 243902"/>
                <a:gd name="connsiteY5" fmla="*/ 8581 h 320484"/>
                <a:gd name="connsiteX6" fmla="*/ 69538 w 243902"/>
                <a:gd name="connsiteY6" fmla="*/ 524 h 320484"/>
                <a:gd name="connsiteX7" fmla="*/ 193995 w 243902"/>
                <a:gd name="connsiteY7" fmla="*/ 26984 h 320484"/>
                <a:gd name="connsiteX8" fmla="*/ 244157 w 243902"/>
                <a:gd name="connsiteY8" fmla="*/ 102458 h 32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902" h="320484">
                  <a:moveTo>
                    <a:pt x="244157" y="102458"/>
                  </a:moveTo>
                  <a:lnTo>
                    <a:pt x="199529" y="312408"/>
                  </a:lnTo>
                  <a:cubicBezTo>
                    <a:pt x="198305" y="318177"/>
                    <a:pt x="192278" y="321780"/>
                    <a:pt x="186060" y="320465"/>
                  </a:cubicBezTo>
                  <a:lnTo>
                    <a:pt x="9503" y="282937"/>
                  </a:lnTo>
                  <a:cubicBezTo>
                    <a:pt x="3293" y="281614"/>
                    <a:pt x="-751" y="275868"/>
                    <a:pt x="472" y="270098"/>
                  </a:cubicBezTo>
                  <a:lnTo>
                    <a:pt x="56061" y="8581"/>
                  </a:lnTo>
                  <a:cubicBezTo>
                    <a:pt x="57293" y="2812"/>
                    <a:pt x="63313" y="-799"/>
                    <a:pt x="69538" y="524"/>
                  </a:cubicBezTo>
                  <a:lnTo>
                    <a:pt x="193995" y="26984"/>
                  </a:lnTo>
                  <a:lnTo>
                    <a:pt x="244157" y="102458"/>
                  </a:lnTo>
                  <a:close/>
                </a:path>
              </a:pathLst>
            </a:custGeom>
            <a:solidFill>
              <a:srgbClr val="FCB414"/>
            </a:solidFill>
            <a:ln w="7575" cap="flat">
              <a:noFill/>
              <a:prstDash val="solid"/>
              <a:round/>
            </a:ln>
          </p:spPr>
          <p:txBody>
            <a:bodyPr rtlCol="0" anchor="ctr"/>
            <a:lstStyle/>
            <a:p>
              <a:endParaRPr lang="en-GB"/>
            </a:p>
          </p:txBody>
        </p:sp>
        <p:sp>
          <p:nvSpPr>
            <p:cNvPr id="799" name="Freeform: Shape 798">
              <a:extLst>
                <a:ext uri="{FF2B5EF4-FFF2-40B4-BE49-F238E27FC236}">
                  <a16:creationId xmlns:a16="http://schemas.microsoft.com/office/drawing/2014/main" id="{1D572B9A-09AE-4A81-901B-A935E1AD4FFF}"/>
                </a:ext>
              </a:extLst>
            </p:cNvPr>
            <p:cNvSpPr/>
            <p:nvPr/>
          </p:nvSpPr>
          <p:spPr>
            <a:xfrm>
              <a:off x="5909142" y="3773996"/>
              <a:ext cx="260593" cy="336653"/>
            </a:xfrm>
            <a:custGeom>
              <a:avLst/>
              <a:gdLst>
                <a:gd name="connsiteX0" fmla="*/ 260141 w 260593"/>
                <a:gd name="connsiteY0" fmla="*/ 112222 h 336653"/>
                <a:gd name="connsiteX1" fmla="*/ 260848 w 260593"/>
                <a:gd name="connsiteY1" fmla="*/ 108901 h 336653"/>
                <a:gd name="connsiteX2" fmla="*/ 206977 w 260593"/>
                <a:gd name="connsiteY2" fmla="*/ 27847 h 336653"/>
                <a:gd name="connsiteX3" fmla="*/ 79297 w 260593"/>
                <a:gd name="connsiteY3" fmla="*/ 703 h 336653"/>
                <a:gd name="connsiteX4" fmla="*/ 56234 w 260593"/>
                <a:gd name="connsiteY4" fmla="*/ 14978 h 336653"/>
                <a:gd name="connsiteX5" fmla="*/ 646 w 260593"/>
                <a:gd name="connsiteY5" fmla="*/ 276503 h 336653"/>
                <a:gd name="connsiteX6" fmla="*/ 15902 w 260593"/>
                <a:gd name="connsiteY6" fmla="*/ 298927 h 336653"/>
                <a:gd name="connsiteX7" fmla="*/ 192466 w 260593"/>
                <a:gd name="connsiteY7" fmla="*/ 336455 h 336653"/>
                <a:gd name="connsiteX8" fmla="*/ 215513 w 260593"/>
                <a:gd name="connsiteY8" fmla="*/ 322172 h 336653"/>
                <a:gd name="connsiteX9" fmla="*/ 260141 w 260593"/>
                <a:gd name="connsiteY9" fmla="*/ 112222 h 336653"/>
                <a:gd name="connsiteX10" fmla="*/ 243623 w 260593"/>
                <a:gd name="connsiteY10" fmla="*/ 112184 h 336653"/>
                <a:gd name="connsiteX11" fmla="*/ 199702 w 260593"/>
                <a:gd name="connsiteY11" fmla="*/ 318812 h 336653"/>
                <a:gd name="connsiteX12" fmla="*/ 195810 w 260593"/>
                <a:gd name="connsiteY12" fmla="*/ 320644 h 336653"/>
                <a:gd name="connsiteX13" fmla="*/ 19261 w 260593"/>
                <a:gd name="connsiteY13" fmla="*/ 283116 h 336653"/>
                <a:gd name="connsiteX14" fmla="*/ 16456 w 260593"/>
                <a:gd name="connsiteY14" fmla="*/ 279863 h 336653"/>
                <a:gd name="connsiteX15" fmla="*/ 72045 w 260593"/>
                <a:gd name="connsiteY15" fmla="*/ 18353 h 336653"/>
                <a:gd name="connsiteX16" fmla="*/ 75937 w 260593"/>
                <a:gd name="connsiteY16" fmla="*/ 16514 h 336653"/>
                <a:gd name="connsiteX17" fmla="*/ 197171 w 260593"/>
                <a:gd name="connsiteY17" fmla="*/ 42290 h 336653"/>
                <a:gd name="connsiteX18" fmla="*/ 243623 w 260593"/>
                <a:gd name="connsiteY18" fmla="*/ 112184 h 33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0593" h="336653">
                  <a:moveTo>
                    <a:pt x="260141" y="112222"/>
                  </a:moveTo>
                  <a:lnTo>
                    <a:pt x="260848" y="108901"/>
                  </a:lnTo>
                  <a:lnTo>
                    <a:pt x="206977" y="27847"/>
                  </a:lnTo>
                  <a:lnTo>
                    <a:pt x="79297" y="703"/>
                  </a:lnTo>
                  <a:cubicBezTo>
                    <a:pt x="68541" y="-1578"/>
                    <a:pt x="58363" y="5013"/>
                    <a:pt x="56234" y="14978"/>
                  </a:cubicBezTo>
                  <a:lnTo>
                    <a:pt x="646" y="276503"/>
                  </a:lnTo>
                  <a:cubicBezTo>
                    <a:pt x="-1468" y="286476"/>
                    <a:pt x="5168" y="296639"/>
                    <a:pt x="15902" y="298927"/>
                  </a:cubicBezTo>
                  <a:lnTo>
                    <a:pt x="192466" y="336455"/>
                  </a:lnTo>
                  <a:cubicBezTo>
                    <a:pt x="203207" y="338728"/>
                    <a:pt x="213400" y="332137"/>
                    <a:pt x="215513" y="322172"/>
                  </a:cubicBezTo>
                  <a:cubicBezTo>
                    <a:pt x="215513" y="322172"/>
                    <a:pt x="260141" y="112222"/>
                    <a:pt x="260141" y="112222"/>
                  </a:cubicBezTo>
                  <a:close/>
                  <a:moveTo>
                    <a:pt x="243623" y="112184"/>
                  </a:moveTo>
                  <a:lnTo>
                    <a:pt x="199702" y="318812"/>
                  </a:lnTo>
                  <a:cubicBezTo>
                    <a:pt x="199368" y="320393"/>
                    <a:pt x="197513" y="321001"/>
                    <a:pt x="195810" y="320644"/>
                  </a:cubicBezTo>
                  <a:cubicBezTo>
                    <a:pt x="195810" y="320644"/>
                    <a:pt x="19261" y="283116"/>
                    <a:pt x="19261" y="283116"/>
                  </a:cubicBezTo>
                  <a:cubicBezTo>
                    <a:pt x="17559" y="282759"/>
                    <a:pt x="16122" y="281444"/>
                    <a:pt x="16456" y="279863"/>
                  </a:cubicBezTo>
                  <a:cubicBezTo>
                    <a:pt x="16456" y="279863"/>
                    <a:pt x="71726" y="19820"/>
                    <a:pt x="72045" y="18353"/>
                  </a:cubicBezTo>
                  <a:cubicBezTo>
                    <a:pt x="72380" y="16772"/>
                    <a:pt x="74227" y="16149"/>
                    <a:pt x="75937" y="16514"/>
                  </a:cubicBezTo>
                  <a:cubicBezTo>
                    <a:pt x="75937" y="16514"/>
                    <a:pt x="197171" y="42290"/>
                    <a:pt x="197171" y="42290"/>
                  </a:cubicBezTo>
                  <a:lnTo>
                    <a:pt x="243623" y="112184"/>
                  </a:lnTo>
                  <a:close/>
                </a:path>
              </a:pathLst>
            </a:custGeom>
            <a:solidFill>
              <a:srgbClr val="231F20"/>
            </a:solidFill>
            <a:ln w="7575" cap="flat">
              <a:noFill/>
              <a:prstDash val="solid"/>
              <a:round/>
            </a:ln>
          </p:spPr>
          <p:txBody>
            <a:bodyPr rtlCol="0" anchor="ctr"/>
            <a:lstStyle/>
            <a:p>
              <a:endParaRPr lang="en-GB"/>
            </a:p>
          </p:txBody>
        </p:sp>
        <p:sp>
          <p:nvSpPr>
            <p:cNvPr id="800" name="Freeform: Shape 799">
              <a:extLst>
                <a:ext uri="{FF2B5EF4-FFF2-40B4-BE49-F238E27FC236}">
                  <a16:creationId xmlns:a16="http://schemas.microsoft.com/office/drawing/2014/main" id="{452C95A2-0617-4395-9914-F16A3CF5B365}"/>
                </a:ext>
              </a:extLst>
            </p:cNvPr>
            <p:cNvSpPr/>
            <p:nvPr/>
          </p:nvSpPr>
          <p:spPr>
            <a:xfrm>
              <a:off x="6097781" y="3808814"/>
              <a:ext cx="63342" cy="75473"/>
            </a:xfrm>
            <a:custGeom>
              <a:avLst/>
              <a:gdLst>
                <a:gd name="connsiteX0" fmla="*/ 13472 w 63342"/>
                <a:gd name="connsiteY0" fmla="*/ 211 h 75473"/>
                <a:gd name="connsiteX1" fmla="*/ 63634 w 63342"/>
                <a:gd name="connsiteY1" fmla="*/ 75685 h 75473"/>
                <a:gd name="connsiteX2" fmla="*/ 292 w 63342"/>
                <a:gd name="connsiteY2" fmla="*/ 62223 h 75473"/>
                <a:gd name="connsiteX3" fmla="*/ 13472 w 63342"/>
                <a:gd name="connsiteY3" fmla="*/ 211 h 75473"/>
              </a:gdLst>
              <a:ahLst/>
              <a:cxnLst>
                <a:cxn ang="0">
                  <a:pos x="connsiteX0" y="connsiteY0"/>
                </a:cxn>
                <a:cxn ang="0">
                  <a:pos x="connsiteX1" y="connsiteY1"/>
                </a:cxn>
                <a:cxn ang="0">
                  <a:pos x="connsiteX2" y="connsiteY2"/>
                </a:cxn>
                <a:cxn ang="0">
                  <a:pos x="connsiteX3" y="connsiteY3"/>
                </a:cxn>
              </a:cxnLst>
              <a:rect l="l" t="t" r="r" b="b"/>
              <a:pathLst>
                <a:path w="63342" h="75473">
                  <a:moveTo>
                    <a:pt x="13472" y="211"/>
                  </a:moveTo>
                  <a:lnTo>
                    <a:pt x="63634" y="75685"/>
                  </a:lnTo>
                  <a:lnTo>
                    <a:pt x="292" y="62223"/>
                  </a:lnTo>
                  <a:lnTo>
                    <a:pt x="13472" y="211"/>
                  </a:lnTo>
                  <a:close/>
                </a:path>
              </a:pathLst>
            </a:custGeom>
            <a:solidFill>
              <a:srgbClr val="FFFFFF"/>
            </a:solidFill>
            <a:ln w="7575" cap="flat">
              <a:noFill/>
              <a:prstDash val="solid"/>
              <a:round/>
            </a:ln>
          </p:spPr>
          <p:txBody>
            <a:bodyPr rtlCol="0" anchor="ctr"/>
            <a:lstStyle/>
            <a:p>
              <a:endParaRPr lang="en-GB"/>
            </a:p>
          </p:txBody>
        </p:sp>
        <p:sp>
          <p:nvSpPr>
            <p:cNvPr id="801" name="Freeform: Shape 800">
              <a:extLst>
                <a:ext uri="{FF2B5EF4-FFF2-40B4-BE49-F238E27FC236}">
                  <a16:creationId xmlns:a16="http://schemas.microsoft.com/office/drawing/2014/main" id="{51CA06E6-51FF-4D7E-B61B-67453241CBD3}"/>
                </a:ext>
              </a:extLst>
            </p:cNvPr>
            <p:cNvSpPr/>
            <p:nvPr/>
          </p:nvSpPr>
          <p:spPr>
            <a:xfrm>
              <a:off x="6092396" y="3803426"/>
              <a:ext cx="74115" cy="86247"/>
            </a:xfrm>
            <a:custGeom>
              <a:avLst/>
              <a:gdLst>
                <a:gd name="connsiteX0" fmla="*/ 23343 w 74115"/>
                <a:gd name="connsiteY0" fmla="*/ 2619 h 86247"/>
                <a:gd name="connsiteX1" fmla="*/ 17847 w 74115"/>
                <a:gd name="connsiteY1" fmla="*/ 308 h 86247"/>
                <a:gd name="connsiteX2" fmla="*/ 13590 w 74115"/>
                <a:gd name="connsiteY2" fmla="*/ 4481 h 86247"/>
                <a:gd name="connsiteX3" fmla="*/ 410 w 74115"/>
                <a:gd name="connsiteY3" fmla="*/ 66493 h 86247"/>
                <a:gd name="connsiteX4" fmla="*/ 1162 w 74115"/>
                <a:gd name="connsiteY4" fmla="*/ 70545 h 86247"/>
                <a:gd name="connsiteX5" fmla="*/ 4560 w 74115"/>
                <a:gd name="connsiteY5" fmla="*/ 72878 h 86247"/>
                <a:gd name="connsiteX6" fmla="*/ 67902 w 74115"/>
                <a:gd name="connsiteY6" fmla="*/ 86340 h 86247"/>
                <a:gd name="connsiteX7" fmla="*/ 73474 w 74115"/>
                <a:gd name="connsiteY7" fmla="*/ 84098 h 86247"/>
                <a:gd name="connsiteX8" fmla="*/ 73504 w 74115"/>
                <a:gd name="connsiteY8" fmla="*/ 78093 h 86247"/>
                <a:gd name="connsiteX9" fmla="*/ 23343 w 74115"/>
                <a:gd name="connsiteY9" fmla="*/ 2619 h 86247"/>
                <a:gd name="connsiteX10" fmla="*/ 21465 w 74115"/>
                <a:gd name="connsiteY10" fmla="*/ 19251 h 86247"/>
                <a:gd name="connsiteX11" fmla="*/ 57222 w 74115"/>
                <a:gd name="connsiteY11" fmla="*/ 73061 h 86247"/>
                <a:gd name="connsiteX12" fmla="*/ 12070 w 74115"/>
                <a:gd name="connsiteY12" fmla="*/ 63460 h 86247"/>
                <a:gd name="connsiteX13" fmla="*/ 21465 w 74115"/>
                <a:gd name="connsiteY13" fmla="*/ 19251 h 86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115" h="86247">
                  <a:moveTo>
                    <a:pt x="23343" y="2619"/>
                  </a:moveTo>
                  <a:cubicBezTo>
                    <a:pt x="22142" y="810"/>
                    <a:pt x="19976" y="-102"/>
                    <a:pt x="17847" y="308"/>
                  </a:cubicBezTo>
                  <a:cubicBezTo>
                    <a:pt x="15719" y="711"/>
                    <a:pt x="14039" y="2360"/>
                    <a:pt x="13590" y="4481"/>
                  </a:cubicBezTo>
                  <a:lnTo>
                    <a:pt x="410" y="66493"/>
                  </a:lnTo>
                  <a:cubicBezTo>
                    <a:pt x="113" y="67892"/>
                    <a:pt x="379" y="69344"/>
                    <a:pt x="1162" y="70545"/>
                  </a:cubicBezTo>
                  <a:cubicBezTo>
                    <a:pt x="1938" y="71746"/>
                    <a:pt x="3161" y="72582"/>
                    <a:pt x="4560" y="72878"/>
                  </a:cubicBezTo>
                  <a:lnTo>
                    <a:pt x="67902" y="86340"/>
                  </a:lnTo>
                  <a:cubicBezTo>
                    <a:pt x="70038" y="86796"/>
                    <a:pt x="72243" y="85907"/>
                    <a:pt x="73474" y="84098"/>
                  </a:cubicBezTo>
                  <a:cubicBezTo>
                    <a:pt x="74705" y="82289"/>
                    <a:pt x="74721" y="79917"/>
                    <a:pt x="73504" y="78093"/>
                  </a:cubicBezTo>
                  <a:lnTo>
                    <a:pt x="23343" y="2619"/>
                  </a:lnTo>
                  <a:close/>
                  <a:moveTo>
                    <a:pt x="21465" y="19251"/>
                  </a:moveTo>
                  <a:lnTo>
                    <a:pt x="57222" y="73061"/>
                  </a:lnTo>
                  <a:cubicBezTo>
                    <a:pt x="57222" y="73061"/>
                    <a:pt x="12070" y="63460"/>
                    <a:pt x="12070" y="63460"/>
                  </a:cubicBezTo>
                  <a:lnTo>
                    <a:pt x="21465" y="19251"/>
                  </a:lnTo>
                  <a:close/>
                </a:path>
              </a:pathLst>
            </a:custGeom>
            <a:solidFill>
              <a:srgbClr val="231F20"/>
            </a:solidFill>
            <a:ln w="7575" cap="flat">
              <a:noFill/>
              <a:prstDash val="solid"/>
              <a:round/>
            </a:ln>
          </p:spPr>
          <p:txBody>
            <a:bodyPr rtlCol="0" anchor="ctr"/>
            <a:lstStyle/>
            <a:p>
              <a:endParaRPr lang="en-GB"/>
            </a:p>
          </p:txBody>
        </p:sp>
        <p:sp>
          <p:nvSpPr>
            <p:cNvPr id="802" name="Freeform: Shape 801">
              <a:extLst>
                <a:ext uri="{FF2B5EF4-FFF2-40B4-BE49-F238E27FC236}">
                  <a16:creationId xmlns:a16="http://schemas.microsoft.com/office/drawing/2014/main" id="{FBFE5A62-608F-479F-BCF1-1A5CD4DBE98B}"/>
                </a:ext>
              </a:extLst>
            </p:cNvPr>
            <p:cNvSpPr/>
            <p:nvPr/>
          </p:nvSpPr>
          <p:spPr>
            <a:xfrm>
              <a:off x="6205493" y="3692596"/>
              <a:ext cx="165086" cy="113457"/>
            </a:xfrm>
            <a:custGeom>
              <a:avLst/>
              <a:gdLst>
                <a:gd name="connsiteX0" fmla="*/ 358 w 165086"/>
                <a:gd name="connsiteY0" fmla="*/ 38215 h 113457"/>
                <a:gd name="connsiteX1" fmla="*/ 75771 w 165086"/>
                <a:gd name="connsiteY1" fmla="*/ 113628 h 113457"/>
                <a:gd name="connsiteX2" fmla="*/ 90031 w 165086"/>
                <a:gd name="connsiteY2" fmla="*/ 113628 h 113457"/>
                <a:gd name="connsiteX3" fmla="*/ 165444 w 165086"/>
                <a:gd name="connsiteY3" fmla="*/ 38215 h 113457"/>
                <a:gd name="connsiteX4" fmla="*/ 165444 w 165086"/>
                <a:gd name="connsiteY4" fmla="*/ 170 h 113457"/>
                <a:gd name="connsiteX5" fmla="*/ 358 w 165086"/>
                <a:gd name="connsiteY5" fmla="*/ 170 h 113457"/>
                <a:gd name="connsiteX6" fmla="*/ 358 w 165086"/>
                <a:gd name="connsiteY6" fmla="*/ 38215 h 113457"/>
                <a:gd name="connsiteX7" fmla="*/ 21900 w 165086"/>
                <a:gd name="connsiteY7" fmla="*/ 38215 h 113457"/>
                <a:gd name="connsiteX8" fmla="*/ 21900 w 165086"/>
                <a:gd name="connsiteY8" fmla="*/ 21713 h 113457"/>
                <a:gd name="connsiteX9" fmla="*/ 143902 w 165086"/>
                <a:gd name="connsiteY9" fmla="*/ 21713 h 113457"/>
                <a:gd name="connsiteX10" fmla="*/ 143902 w 165086"/>
                <a:gd name="connsiteY10" fmla="*/ 38215 h 113457"/>
                <a:gd name="connsiteX11" fmla="*/ 90031 w 165086"/>
                <a:gd name="connsiteY11" fmla="*/ 92086 h 113457"/>
                <a:gd name="connsiteX12" fmla="*/ 75771 w 165086"/>
                <a:gd name="connsiteY12" fmla="*/ 92086 h 113457"/>
                <a:gd name="connsiteX13" fmla="*/ 21900 w 165086"/>
                <a:gd name="connsiteY13" fmla="*/ 38215 h 11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086" h="113457">
                  <a:moveTo>
                    <a:pt x="358" y="38215"/>
                  </a:moveTo>
                  <a:cubicBezTo>
                    <a:pt x="358" y="79688"/>
                    <a:pt x="34283" y="113628"/>
                    <a:pt x="75771" y="113628"/>
                  </a:cubicBezTo>
                  <a:cubicBezTo>
                    <a:pt x="75771" y="113628"/>
                    <a:pt x="90031" y="113628"/>
                    <a:pt x="90031" y="113628"/>
                  </a:cubicBezTo>
                  <a:cubicBezTo>
                    <a:pt x="131504" y="113628"/>
                    <a:pt x="165444" y="79688"/>
                    <a:pt x="165444" y="38215"/>
                  </a:cubicBezTo>
                  <a:cubicBezTo>
                    <a:pt x="165444" y="38215"/>
                    <a:pt x="165444" y="170"/>
                    <a:pt x="165444" y="170"/>
                  </a:cubicBezTo>
                  <a:lnTo>
                    <a:pt x="358" y="170"/>
                  </a:lnTo>
                  <a:lnTo>
                    <a:pt x="358" y="38215"/>
                  </a:lnTo>
                  <a:close/>
                  <a:moveTo>
                    <a:pt x="21900" y="38215"/>
                  </a:moveTo>
                  <a:lnTo>
                    <a:pt x="21900" y="21713"/>
                  </a:lnTo>
                  <a:cubicBezTo>
                    <a:pt x="21900" y="21713"/>
                    <a:pt x="143902" y="21713"/>
                    <a:pt x="143902" y="21713"/>
                  </a:cubicBezTo>
                  <a:cubicBezTo>
                    <a:pt x="143902" y="21713"/>
                    <a:pt x="143902" y="38215"/>
                    <a:pt x="143902" y="38215"/>
                  </a:cubicBezTo>
                  <a:cubicBezTo>
                    <a:pt x="143902" y="67845"/>
                    <a:pt x="119661" y="92086"/>
                    <a:pt x="90031" y="92086"/>
                  </a:cubicBezTo>
                  <a:lnTo>
                    <a:pt x="75771" y="92086"/>
                  </a:lnTo>
                  <a:cubicBezTo>
                    <a:pt x="46141" y="92086"/>
                    <a:pt x="21900" y="67845"/>
                    <a:pt x="21900" y="38215"/>
                  </a:cubicBezTo>
                  <a:close/>
                </a:path>
              </a:pathLst>
            </a:custGeom>
            <a:solidFill>
              <a:srgbClr val="231F20"/>
            </a:solidFill>
            <a:ln w="7575" cap="flat">
              <a:noFill/>
              <a:prstDash val="solid"/>
              <a:round/>
            </a:ln>
          </p:spPr>
          <p:txBody>
            <a:bodyPr rtlCol="0" anchor="ctr"/>
            <a:lstStyle/>
            <a:p>
              <a:endParaRPr lang="en-GB"/>
            </a:p>
          </p:txBody>
        </p:sp>
        <p:sp>
          <p:nvSpPr>
            <p:cNvPr id="803" name="Freeform: Shape 802">
              <a:extLst>
                <a:ext uri="{FF2B5EF4-FFF2-40B4-BE49-F238E27FC236}">
                  <a16:creationId xmlns:a16="http://schemas.microsoft.com/office/drawing/2014/main" id="{DA769D4E-565F-47B5-B38E-469C29D8C95F}"/>
                </a:ext>
              </a:extLst>
            </p:cNvPr>
            <p:cNvSpPr/>
            <p:nvPr/>
          </p:nvSpPr>
          <p:spPr>
            <a:xfrm>
              <a:off x="6216264" y="3635206"/>
              <a:ext cx="143543" cy="68161"/>
            </a:xfrm>
            <a:custGeom>
              <a:avLst/>
              <a:gdLst>
                <a:gd name="connsiteX0" fmla="*/ 79260 w 143543"/>
                <a:gd name="connsiteY0" fmla="*/ 137 h 68161"/>
                <a:gd name="connsiteX1" fmla="*/ 65000 w 143543"/>
                <a:gd name="connsiteY1" fmla="*/ 137 h 68161"/>
                <a:gd name="connsiteX2" fmla="*/ 358 w 143543"/>
                <a:gd name="connsiteY2" fmla="*/ 64779 h 68161"/>
                <a:gd name="connsiteX3" fmla="*/ 358 w 143543"/>
                <a:gd name="connsiteY3" fmla="*/ 68298 h 68161"/>
                <a:gd name="connsiteX4" fmla="*/ 143902 w 143543"/>
                <a:gd name="connsiteY4" fmla="*/ 68298 h 68161"/>
                <a:gd name="connsiteX5" fmla="*/ 143902 w 143543"/>
                <a:gd name="connsiteY5" fmla="*/ 64779 h 68161"/>
                <a:gd name="connsiteX6" fmla="*/ 79260 w 143543"/>
                <a:gd name="connsiteY6" fmla="*/ 137 h 6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543" h="68161">
                  <a:moveTo>
                    <a:pt x="79260" y="137"/>
                  </a:moveTo>
                  <a:lnTo>
                    <a:pt x="65000" y="137"/>
                  </a:lnTo>
                  <a:cubicBezTo>
                    <a:pt x="29441" y="137"/>
                    <a:pt x="358" y="29227"/>
                    <a:pt x="358" y="64779"/>
                  </a:cubicBezTo>
                  <a:lnTo>
                    <a:pt x="358" y="68298"/>
                  </a:lnTo>
                  <a:lnTo>
                    <a:pt x="143902" y="68298"/>
                  </a:lnTo>
                  <a:lnTo>
                    <a:pt x="143902" y="64779"/>
                  </a:lnTo>
                  <a:cubicBezTo>
                    <a:pt x="143902" y="29227"/>
                    <a:pt x="114811" y="137"/>
                    <a:pt x="79260" y="137"/>
                  </a:cubicBezTo>
                  <a:close/>
                </a:path>
              </a:pathLst>
            </a:custGeom>
            <a:solidFill>
              <a:srgbClr val="FFFFFF"/>
            </a:solidFill>
            <a:ln w="7575" cap="flat">
              <a:noFill/>
              <a:prstDash val="solid"/>
              <a:round/>
            </a:ln>
          </p:spPr>
          <p:txBody>
            <a:bodyPr rtlCol="0" anchor="ctr"/>
            <a:lstStyle/>
            <a:p>
              <a:endParaRPr lang="en-GB"/>
            </a:p>
          </p:txBody>
        </p:sp>
        <p:sp>
          <p:nvSpPr>
            <p:cNvPr id="804" name="Freeform: Shape 803">
              <a:extLst>
                <a:ext uri="{FF2B5EF4-FFF2-40B4-BE49-F238E27FC236}">
                  <a16:creationId xmlns:a16="http://schemas.microsoft.com/office/drawing/2014/main" id="{C7C29DE0-9939-4107-80B1-B1357C7C449C}"/>
                </a:ext>
              </a:extLst>
            </p:cNvPr>
            <p:cNvSpPr/>
            <p:nvPr/>
          </p:nvSpPr>
          <p:spPr>
            <a:xfrm>
              <a:off x="6205493" y="3624435"/>
              <a:ext cx="165086" cy="89703"/>
            </a:xfrm>
            <a:custGeom>
              <a:avLst/>
              <a:gdLst>
                <a:gd name="connsiteX0" fmla="*/ 90031 w 165086"/>
                <a:gd name="connsiteY0" fmla="*/ 137 h 89703"/>
                <a:gd name="connsiteX1" fmla="*/ 75771 w 165086"/>
                <a:gd name="connsiteY1" fmla="*/ 137 h 89703"/>
                <a:gd name="connsiteX2" fmla="*/ 358 w 165086"/>
                <a:gd name="connsiteY2" fmla="*/ 75550 h 89703"/>
                <a:gd name="connsiteX3" fmla="*/ 358 w 165086"/>
                <a:gd name="connsiteY3" fmla="*/ 89841 h 89703"/>
                <a:gd name="connsiteX4" fmla="*/ 165444 w 165086"/>
                <a:gd name="connsiteY4" fmla="*/ 89841 h 89703"/>
                <a:gd name="connsiteX5" fmla="*/ 165444 w 165086"/>
                <a:gd name="connsiteY5" fmla="*/ 75550 h 89703"/>
                <a:gd name="connsiteX6" fmla="*/ 90031 w 165086"/>
                <a:gd name="connsiteY6" fmla="*/ 137 h 89703"/>
                <a:gd name="connsiteX7" fmla="*/ 143408 w 165086"/>
                <a:gd name="connsiteY7" fmla="*/ 68298 h 89703"/>
                <a:gd name="connsiteX8" fmla="*/ 22394 w 165086"/>
                <a:gd name="connsiteY8" fmla="*/ 68298 h 89703"/>
                <a:gd name="connsiteX9" fmla="*/ 75771 w 165086"/>
                <a:gd name="connsiteY9" fmla="*/ 21679 h 89703"/>
                <a:gd name="connsiteX10" fmla="*/ 90031 w 165086"/>
                <a:gd name="connsiteY10" fmla="*/ 21679 h 89703"/>
                <a:gd name="connsiteX11" fmla="*/ 143408 w 165086"/>
                <a:gd name="connsiteY11" fmla="*/ 68298 h 89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086" h="89703">
                  <a:moveTo>
                    <a:pt x="90031" y="137"/>
                  </a:moveTo>
                  <a:lnTo>
                    <a:pt x="75771" y="137"/>
                  </a:lnTo>
                  <a:cubicBezTo>
                    <a:pt x="34283" y="137"/>
                    <a:pt x="358" y="34077"/>
                    <a:pt x="358" y="75550"/>
                  </a:cubicBezTo>
                  <a:cubicBezTo>
                    <a:pt x="358" y="75550"/>
                    <a:pt x="358" y="89841"/>
                    <a:pt x="358" y="89841"/>
                  </a:cubicBezTo>
                  <a:lnTo>
                    <a:pt x="165444" y="89841"/>
                  </a:lnTo>
                  <a:lnTo>
                    <a:pt x="165444" y="75550"/>
                  </a:lnTo>
                  <a:cubicBezTo>
                    <a:pt x="165444" y="34077"/>
                    <a:pt x="131504" y="137"/>
                    <a:pt x="90031" y="137"/>
                  </a:cubicBezTo>
                  <a:close/>
                  <a:moveTo>
                    <a:pt x="143408" y="68298"/>
                  </a:moveTo>
                  <a:lnTo>
                    <a:pt x="22394" y="68298"/>
                  </a:lnTo>
                  <a:cubicBezTo>
                    <a:pt x="25959" y="42066"/>
                    <a:pt x="48596" y="21679"/>
                    <a:pt x="75771" y="21679"/>
                  </a:cubicBezTo>
                  <a:lnTo>
                    <a:pt x="90031" y="21679"/>
                  </a:lnTo>
                  <a:cubicBezTo>
                    <a:pt x="117198" y="21679"/>
                    <a:pt x="139835" y="42066"/>
                    <a:pt x="143408" y="68298"/>
                  </a:cubicBezTo>
                  <a:close/>
                </a:path>
              </a:pathLst>
            </a:custGeom>
            <a:solidFill>
              <a:srgbClr val="231F20"/>
            </a:solidFill>
            <a:ln w="7575" cap="flat">
              <a:noFill/>
              <a:prstDash val="solid"/>
              <a:round/>
            </a:ln>
          </p:spPr>
          <p:txBody>
            <a:bodyPr rtlCol="0" anchor="ctr"/>
            <a:lstStyle/>
            <a:p>
              <a:endParaRPr lang="en-GB"/>
            </a:p>
          </p:txBody>
        </p:sp>
        <p:sp>
          <p:nvSpPr>
            <p:cNvPr id="805" name="Freeform: Shape 804">
              <a:extLst>
                <a:ext uri="{FF2B5EF4-FFF2-40B4-BE49-F238E27FC236}">
                  <a16:creationId xmlns:a16="http://schemas.microsoft.com/office/drawing/2014/main" id="{01330871-FF2E-4667-A7E1-80635BD968FC}"/>
                </a:ext>
              </a:extLst>
            </p:cNvPr>
            <p:cNvSpPr/>
            <p:nvPr/>
          </p:nvSpPr>
          <p:spPr>
            <a:xfrm>
              <a:off x="6171879" y="3685687"/>
              <a:ext cx="54410" cy="32320"/>
            </a:xfrm>
            <a:custGeom>
              <a:avLst/>
              <a:gdLst>
                <a:gd name="connsiteX0" fmla="*/ 16481 w 54410"/>
                <a:gd name="connsiteY0" fmla="*/ 32472 h 32320"/>
                <a:gd name="connsiteX1" fmla="*/ 38571 w 54410"/>
                <a:gd name="connsiteY1" fmla="*/ 32472 h 32320"/>
                <a:gd name="connsiteX2" fmla="*/ 54731 w 54410"/>
                <a:gd name="connsiteY2" fmla="*/ 16311 h 32320"/>
                <a:gd name="connsiteX3" fmla="*/ 38571 w 54410"/>
                <a:gd name="connsiteY3" fmla="*/ 151 h 32320"/>
                <a:gd name="connsiteX4" fmla="*/ 16481 w 54410"/>
                <a:gd name="connsiteY4" fmla="*/ 151 h 32320"/>
                <a:gd name="connsiteX5" fmla="*/ 321 w 54410"/>
                <a:gd name="connsiteY5" fmla="*/ 16311 h 32320"/>
                <a:gd name="connsiteX6" fmla="*/ 16481 w 54410"/>
                <a:gd name="connsiteY6" fmla="*/ 32472 h 32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410" h="32320">
                  <a:moveTo>
                    <a:pt x="16481" y="32472"/>
                  </a:moveTo>
                  <a:lnTo>
                    <a:pt x="38571" y="32472"/>
                  </a:lnTo>
                  <a:cubicBezTo>
                    <a:pt x="47487" y="32472"/>
                    <a:pt x="54731" y="25227"/>
                    <a:pt x="54731" y="16311"/>
                  </a:cubicBezTo>
                  <a:cubicBezTo>
                    <a:pt x="54731" y="7395"/>
                    <a:pt x="47487" y="151"/>
                    <a:pt x="38571" y="151"/>
                  </a:cubicBezTo>
                  <a:lnTo>
                    <a:pt x="16481" y="151"/>
                  </a:lnTo>
                  <a:cubicBezTo>
                    <a:pt x="7565" y="151"/>
                    <a:pt x="321" y="7395"/>
                    <a:pt x="321" y="16311"/>
                  </a:cubicBezTo>
                  <a:cubicBezTo>
                    <a:pt x="321" y="25227"/>
                    <a:pt x="7565" y="32472"/>
                    <a:pt x="16481" y="32472"/>
                  </a:cubicBezTo>
                  <a:close/>
                </a:path>
              </a:pathLst>
            </a:custGeom>
            <a:solidFill>
              <a:srgbClr val="231F20"/>
            </a:solidFill>
            <a:ln w="7575" cap="flat">
              <a:noFill/>
              <a:prstDash val="solid"/>
              <a:round/>
            </a:ln>
          </p:spPr>
          <p:txBody>
            <a:bodyPr rtlCol="0" anchor="ctr"/>
            <a:lstStyle/>
            <a:p>
              <a:endParaRPr lang="en-GB"/>
            </a:p>
          </p:txBody>
        </p:sp>
        <p:sp>
          <p:nvSpPr>
            <p:cNvPr id="806" name="Freeform: Shape 805">
              <a:extLst>
                <a:ext uri="{FF2B5EF4-FFF2-40B4-BE49-F238E27FC236}">
                  <a16:creationId xmlns:a16="http://schemas.microsoft.com/office/drawing/2014/main" id="{2F4C1807-0B10-456C-914C-F51A86BD941B}"/>
                </a:ext>
              </a:extLst>
            </p:cNvPr>
            <p:cNvSpPr/>
            <p:nvPr/>
          </p:nvSpPr>
          <p:spPr>
            <a:xfrm>
              <a:off x="6148019" y="3784512"/>
              <a:ext cx="218356" cy="529335"/>
            </a:xfrm>
            <a:custGeom>
              <a:avLst/>
              <a:gdLst>
                <a:gd name="connsiteX0" fmla="*/ 169141 w 218356"/>
                <a:gd name="connsiteY0" fmla="*/ 295 h 529335"/>
                <a:gd name="connsiteX1" fmla="*/ 111614 w 218356"/>
                <a:gd name="connsiteY1" fmla="*/ 295 h 529335"/>
                <a:gd name="connsiteX2" fmla="*/ 62022 w 218356"/>
                <a:gd name="connsiteY2" fmla="*/ 49894 h 529335"/>
                <a:gd name="connsiteX3" fmla="*/ 62022 w 218356"/>
                <a:gd name="connsiteY3" fmla="*/ 440361 h 529335"/>
                <a:gd name="connsiteX4" fmla="*/ 345 w 218356"/>
                <a:gd name="connsiteY4" fmla="*/ 512384 h 529335"/>
                <a:gd name="connsiteX5" fmla="*/ 17577 w 218356"/>
                <a:gd name="connsiteY5" fmla="*/ 529631 h 529335"/>
                <a:gd name="connsiteX6" fmla="*/ 201462 w 218356"/>
                <a:gd name="connsiteY6" fmla="*/ 529631 h 529335"/>
                <a:gd name="connsiteX7" fmla="*/ 218702 w 218356"/>
                <a:gd name="connsiteY7" fmla="*/ 512391 h 529335"/>
                <a:gd name="connsiteX8" fmla="*/ 218702 w 218356"/>
                <a:gd name="connsiteY8" fmla="*/ 49856 h 529335"/>
                <a:gd name="connsiteX9" fmla="*/ 169141 w 218356"/>
                <a:gd name="connsiteY9" fmla="*/ 295 h 529335"/>
                <a:gd name="connsiteX10" fmla="*/ 197159 w 218356"/>
                <a:gd name="connsiteY10" fmla="*/ 508089 h 529335"/>
                <a:gd name="connsiteX11" fmla="*/ 22070 w 218356"/>
                <a:gd name="connsiteY11" fmla="*/ 508089 h 529335"/>
                <a:gd name="connsiteX12" fmla="*/ 72877 w 218356"/>
                <a:gd name="connsiteY12" fmla="*/ 461036 h 529335"/>
                <a:gd name="connsiteX13" fmla="*/ 83565 w 218356"/>
                <a:gd name="connsiteY13" fmla="*/ 460960 h 529335"/>
                <a:gd name="connsiteX14" fmla="*/ 83565 w 218356"/>
                <a:gd name="connsiteY14" fmla="*/ 49894 h 529335"/>
                <a:gd name="connsiteX15" fmla="*/ 111614 w 218356"/>
                <a:gd name="connsiteY15" fmla="*/ 21838 h 529335"/>
                <a:gd name="connsiteX16" fmla="*/ 169141 w 218356"/>
                <a:gd name="connsiteY16" fmla="*/ 21838 h 529335"/>
                <a:gd name="connsiteX17" fmla="*/ 197159 w 218356"/>
                <a:gd name="connsiteY17" fmla="*/ 49856 h 529335"/>
                <a:gd name="connsiteX18" fmla="*/ 197159 w 218356"/>
                <a:gd name="connsiteY18" fmla="*/ 508089 h 52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356" h="529335">
                  <a:moveTo>
                    <a:pt x="169141" y="295"/>
                  </a:moveTo>
                  <a:lnTo>
                    <a:pt x="111614" y="295"/>
                  </a:lnTo>
                  <a:cubicBezTo>
                    <a:pt x="84325" y="295"/>
                    <a:pt x="62022" y="22605"/>
                    <a:pt x="62022" y="49894"/>
                  </a:cubicBezTo>
                  <a:lnTo>
                    <a:pt x="62022" y="440361"/>
                  </a:lnTo>
                  <a:cubicBezTo>
                    <a:pt x="27201" y="445811"/>
                    <a:pt x="345" y="476102"/>
                    <a:pt x="345" y="512384"/>
                  </a:cubicBezTo>
                  <a:cubicBezTo>
                    <a:pt x="345" y="521862"/>
                    <a:pt x="8114" y="529631"/>
                    <a:pt x="17577" y="529631"/>
                  </a:cubicBezTo>
                  <a:cubicBezTo>
                    <a:pt x="17577" y="529631"/>
                    <a:pt x="201462" y="529631"/>
                    <a:pt x="201462" y="529631"/>
                  </a:cubicBezTo>
                  <a:cubicBezTo>
                    <a:pt x="210941" y="529631"/>
                    <a:pt x="218702" y="521870"/>
                    <a:pt x="218702" y="512391"/>
                  </a:cubicBezTo>
                  <a:lnTo>
                    <a:pt x="218702" y="49856"/>
                  </a:lnTo>
                  <a:cubicBezTo>
                    <a:pt x="218702" y="22590"/>
                    <a:pt x="196407" y="295"/>
                    <a:pt x="169141" y="295"/>
                  </a:cubicBezTo>
                  <a:close/>
                  <a:moveTo>
                    <a:pt x="197159" y="508089"/>
                  </a:moveTo>
                  <a:lnTo>
                    <a:pt x="22070" y="508089"/>
                  </a:lnTo>
                  <a:cubicBezTo>
                    <a:pt x="24266" y="481955"/>
                    <a:pt x="46242" y="461242"/>
                    <a:pt x="72877" y="461036"/>
                  </a:cubicBezTo>
                  <a:lnTo>
                    <a:pt x="83565" y="460960"/>
                  </a:lnTo>
                  <a:lnTo>
                    <a:pt x="83565" y="49894"/>
                  </a:lnTo>
                  <a:cubicBezTo>
                    <a:pt x="83565" y="34463"/>
                    <a:pt x="96183" y="21838"/>
                    <a:pt x="111614" y="21838"/>
                  </a:cubicBezTo>
                  <a:cubicBezTo>
                    <a:pt x="111614" y="21838"/>
                    <a:pt x="169141" y="21838"/>
                    <a:pt x="169141" y="21838"/>
                  </a:cubicBezTo>
                  <a:cubicBezTo>
                    <a:pt x="184549" y="21838"/>
                    <a:pt x="197159" y="34448"/>
                    <a:pt x="197159" y="49856"/>
                  </a:cubicBezTo>
                  <a:lnTo>
                    <a:pt x="197159" y="508089"/>
                  </a:lnTo>
                  <a:close/>
                </a:path>
              </a:pathLst>
            </a:custGeom>
            <a:solidFill>
              <a:srgbClr val="231F20"/>
            </a:solidFill>
            <a:ln w="7575" cap="flat">
              <a:noFill/>
              <a:prstDash val="solid"/>
              <a:round/>
            </a:ln>
          </p:spPr>
          <p:txBody>
            <a:bodyPr rtlCol="0" anchor="ctr"/>
            <a:lstStyle/>
            <a:p>
              <a:endParaRPr lang="en-GB"/>
            </a:p>
          </p:txBody>
        </p:sp>
        <p:sp>
          <p:nvSpPr>
            <p:cNvPr id="807" name="Freeform: Shape 806">
              <a:extLst>
                <a:ext uri="{FF2B5EF4-FFF2-40B4-BE49-F238E27FC236}">
                  <a16:creationId xmlns:a16="http://schemas.microsoft.com/office/drawing/2014/main" id="{041B179A-C23C-4912-87CE-19E7B0EA869D}"/>
                </a:ext>
              </a:extLst>
            </p:cNvPr>
            <p:cNvSpPr/>
            <p:nvPr/>
          </p:nvSpPr>
          <p:spPr>
            <a:xfrm>
              <a:off x="6108720" y="3855372"/>
              <a:ext cx="192314" cy="135843"/>
            </a:xfrm>
            <a:custGeom>
              <a:avLst/>
              <a:gdLst>
                <a:gd name="connsiteX0" fmla="*/ 192637 w 192314"/>
                <a:gd name="connsiteY0" fmla="*/ 243 h 135843"/>
                <a:gd name="connsiteX1" fmla="*/ 192637 w 192314"/>
                <a:gd name="connsiteY1" fmla="*/ 129618 h 135843"/>
                <a:gd name="connsiteX2" fmla="*/ 186176 w 192314"/>
                <a:gd name="connsiteY2" fmla="*/ 136087 h 135843"/>
                <a:gd name="connsiteX3" fmla="*/ 6792 w 192314"/>
                <a:gd name="connsiteY3" fmla="*/ 136087 h 135843"/>
                <a:gd name="connsiteX4" fmla="*/ 323 w 192314"/>
                <a:gd name="connsiteY4" fmla="*/ 129618 h 135843"/>
                <a:gd name="connsiteX5" fmla="*/ 323 w 192314"/>
                <a:gd name="connsiteY5" fmla="*/ 66086 h 135843"/>
                <a:gd name="connsiteX6" fmla="*/ 6792 w 192314"/>
                <a:gd name="connsiteY6" fmla="*/ 59617 h 135843"/>
                <a:gd name="connsiteX7" fmla="*/ 127061 w 192314"/>
                <a:gd name="connsiteY7" fmla="*/ 59617 h 135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314" h="135843">
                  <a:moveTo>
                    <a:pt x="192637" y="243"/>
                  </a:moveTo>
                  <a:lnTo>
                    <a:pt x="192637" y="129618"/>
                  </a:lnTo>
                  <a:cubicBezTo>
                    <a:pt x="192637" y="133175"/>
                    <a:pt x="189726" y="136087"/>
                    <a:pt x="186176" y="136087"/>
                  </a:cubicBezTo>
                  <a:lnTo>
                    <a:pt x="6792" y="136087"/>
                  </a:lnTo>
                  <a:cubicBezTo>
                    <a:pt x="3234" y="136087"/>
                    <a:pt x="323" y="133175"/>
                    <a:pt x="323" y="129618"/>
                  </a:cubicBezTo>
                  <a:lnTo>
                    <a:pt x="323" y="66086"/>
                  </a:lnTo>
                  <a:cubicBezTo>
                    <a:pt x="323" y="62528"/>
                    <a:pt x="3234" y="59617"/>
                    <a:pt x="6792" y="59617"/>
                  </a:cubicBezTo>
                  <a:lnTo>
                    <a:pt x="127061" y="59617"/>
                  </a:lnTo>
                </a:path>
              </a:pathLst>
            </a:custGeom>
            <a:solidFill>
              <a:srgbClr val="FCB414"/>
            </a:solidFill>
            <a:ln w="7575" cap="flat">
              <a:noFill/>
              <a:prstDash val="solid"/>
              <a:round/>
            </a:ln>
          </p:spPr>
          <p:txBody>
            <a:bodyPr rtlCol="0" anchor="ctr"/>
            <a:lstStyle/>
            <a:p>
              <a:endParaRPr lang="en-GB"/>
            </a:p>
          </p:txBody>
        </p:sp>
        <p:sp>
          <p:nvSpPr>
            <p:cNvPr id="808" name="Freeform: Shape 807">
              <a:extLst>
                <a:ext uri="{FF2B5EF4-FFF2-40B4-BE49-F238E27FC236}">
                  <a16:creationId xmlns:a16="http://schemas.microsoft.com/office/drawing/2014/main" id="{E09E9355-E227-4435-BB2F-5A9535FBF1C2}"/>
                </a:ext>
              </a:extLst>
            </p:cNvPr>
            <p:cNvSpPr/>
            <p:nvPr/>
          </p:nvSpPr>
          <p:spPr>
            <a:xfrm>
              <a:off x="6100639" y="3847292"/>
              <a:ext cx="208474" cy="152004"/>
            </a:xfrm>
            <a:custGeom>
              <a:avLst/>
              <a:gdLst>
                <a:gd name="connsiteX0" fmla="*/ 192637 w 208474"/>
                <a:gd name="connsiteY0" fmla="*/ 136087 h 152004"/>
                <a:gd name="connsiteX1" fmla="*/ 16484 w 208474"/>
                <a:gd name="connsiteY1" fmla="*/ 136087 h 152004"/>
                <a:gd name="connsiteX2" fmla="*/ 16484 w 208474"/>
                <a:gd name="connsiteY2" fmla="*/ 75778 h 152004"/>
                <a:gd name="connsiteX3" fmla="*/ 135141 w 208474"/>
                <a:gd name="connsiteY3" fmla="*/ 75778 h 152004"/>
                <a:gd name="connsiteX4" fmla="*/ 143221 w 208474"/>
                <a:gd name="connsiteY4" fmla="*/ 67697 h 152004"/>
                <a:gd name="connsiteX5" fmla="*/ 135141 w 208474"/>
                <a:gd name="connsiteY5" fmla="*/ 59617 h 152004"/>
                <a:gd name="connsiteX6" fmla="*/ 14872 w 208474"/>
                <a:gd name="connsiteY6" fmla="*/ 59617 h 152004"/>
                <a:gd name="connsiteX7" fmla="*/ 323 w 208474"/>
                <a:gd name="connsiteY7" fmla="*/ 74166 h 152004"/>
                <a:gd name="connsiteX8" fmla="*/ 323 w 208474"/>
                <a:gd name="connsiteY8" fmla="*/ 137698 h 152004"/>
                <a:gd name="connsiteX9" fmla="*/ 14872 w 208474"/>
                <a:gd name="connsiteY9" fmla="*/ 152247 h 152004"/>
                <a:gd name="connsiteX10" fmla="*/ 194257 w 208474"/>
                <a:gd name="connsiteY10" fmla="*/ 152247 h 152004"/>
                <a:gd name="connsiteX11" fmla="*/ 208798 w 208474"/>
                <a:gd name="connsiteY11" fmla="*/ 137698 h 152004"/>
                <a:gd name="connsiteX12" fmla="*/ 208798 w 208474"/>
                <a:gd name="connsiteY12" fmla="*/ 8323 h 152004"/>
                <a:gd name="connsiteX13" fmla="*/ 200718 w 208474"/>
                <a:gd name="connsiteY13" fmla="*/ 243 h 152004"/>
                <a:gd name="connsiteX14" fmla="*/ 192637 w 208474"/>
                <a:gd name="connsiteY14" fmla="*/ 8323 h 152004"/>
                <a:gd name="connsiteX15" fmla="*/ 192637 w 208474"/>
                <a:gd name="connsiteY15" fmla="*/ 136087 h 15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474" h="152004">
                  <a:moveTo>
                    <a:pt x="192637" y="136087"/>
                  </a:moveTo>
                  <a:lnTo>
                    <a:pt x="16484" y="136087"/>
                  </a:lnTo>
                  <a:lnTo>
                    <a:pt x="16484" y="75778"/>
                  </a:lnTo>
                  <a:lnTo>
                    <a:pt x="135141" y="75778"/>
                  </a:lnTo>
                  <a:cubicBezTo>
                    <a:pt x="139603" y="75778"/>
                    <a:pt x="143221" y="72159"/>
                    <a:pt x="143221" y="67697"/>
                  </a:cubicBezTo>
                  <a:cubicBezTo>
                    <a:pt x="143221" y="63235"/>
                    <a:pt x="139603" y="59617"/>
                    <a:pt x="135141" y="59617"/>
                  </a:cubicBezTo>
                  <a:lnTo>
                    <a:pt x="14872" y="59617"/>
                  </a:lnTo>
                  <a:cubicBezTo>
                    <a:pt x="6868" y="59617"/>
                    <a:pt x="323" y="66162"/>
                    <a:pt x="323" y="74166"/>
                  </a:cubicBezTo>
                  <a:cubicBezTo>
                    <a:pt x="323" y="74166"/>
                    <a:pt x="323" y="137698"/>
                    <a:pt x="323" y="137698"/>
                  </a:cubicBezTo>
                  <a:cubicBezTo>
                    <a:pt x="323" y="145702"/>
                    <a:pt x="6868" y="152247"/>
                    <a:pt x="14872" y="152247"/>
                  </a:cubicBezTo>
                  <a:cubicBezTo>
                    <a:pt x="14872" y="152247"/>
                    <a:pt x="194257" y="152247"/>
                    <a:pt x="194257" y="152247"/>
                  </a:cubicBezTo>
                  <a:cubicBezTo>
                    <a:pt x="202246" y="152247"/>
                    <a:pt x="208798" y="145702"/>
                    <a:pt x="208798" y="137698"/>
                  </a:cubicBezTo>
                  <a:cubicBezTo>
                    <a:pt x="208798" y="137698"/>
                    <a:pt x="208798" y="8323"/>
                    <a:pt x="208798" y="8323"/>
                  </a:cubicBezTo>
                  <a:cubicBezTo>
                    <a:pt x="208798" y="3861"/>
                    <a:pt x="205180" y="243"/>
                    <a:pt x="200718" y="243"/>
                  </a:cubicBezTo>
                  <a:cubicBezTo>
                    <a:pt x="196256" y="243"/>
                    <a:pt x="192637" y="3861"/>
                    <a:pt x="192637" y="8323"/>
                  </a:cubicBezTo>
                  <a:lnTo>
                    <a:pt x="192637" y="136087"/>
                  </a:lnTo>
                  <a:close/>
                </a:path>
              </a:pathLst>
            </a:custGeom>
            <a:solidFill>
              <a:srgbClr val="231F20"/>
            </a:solidFill>
            <a:ln w="7575" cap="flat">
              <a:noFill/>
              <a:prstDash val="solid"/>
              <a:round/>
            </a:ln>
          </p:spPr>
          <p:txBody>
            <a:bodyPr rtlCol="0" anchor="ctr"/>
            <a:lstStyle/>
            <a:p>
              <a:endParaRPr lang="en-GB"/>
            </a:p>
          </p:txBody>
        </p:sp>
        <p:sp>
          <p:nvSpPr>
            <p:cNvPr id="809" name="Freeform: Shape 808">
              <a:extLst>
                <a:ext uri="{FF2B5EF4-FFF2-40B4-BE49-F238E27FC236}">
                  <a16:creationId xmlns:a16="http://schemas.microsoft.com/office/drawing/2014/main" id="{CE290A0B-D455-4BDA-87D2-F942982C0DE8}"/>
                </a:ext>
              </a:extLst>
            </p:cNvPr>
            <p:cNvSpPr/>
            <p:nvPr/>
          </p:nvSpPr>
          <p:spPr>
            <a:xfrm>
              <a:off x="6282642" y="3956374"/>
              <a:ext cx="78348" cy="352088"/>
            </a:xfrm>
            <a:custGeom>
              <a:avLst/>
              <a:gdLst>
                <a:gd name="connsiteX0" fmla="*/ 68051 w 78348"/>
                <a:gd name="connsiteY0" fmla="*/ 4667 h 352088"/>
                <a:gd name="connsiteX1" fmla="*/ 475 w 78348"/>
                <a:gd name="connsiteY1" fmla="*/ 345984 h 352088"/>
                <a:gd name="connsiteX2" fmla="*/ 4709 w 78348"/>
                <a:gd name="connsiteY2" fmla="*/ 352315 h 352088"/>
                <a:gd name="connsiteX3" fmla="*/ 11041 w 78348"/>
                <a:gd name="connsiteY3" fmla="*/ 348082 h 352088"/>
                <a:gd name="connsiteX4" fmla="*/ 78617 w 78348"/>
                <a:gd name="connsiteY4" fmla="*/ 6765 h 352088"/>
                <a:gd name="connsiteX5" fmla="*/ 74383 w 78348"/>
                <a:gd name="connsiteY5" fmla="*/ 433 h 352088"/>
                <a:gd name="connsiteX6" fmla="*/ 68051 w 78348"/>
                <a:gd name="connsiteY6" fmla="*/ 4667 h 35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48" h="352088">
                  <a:moveTo>
                    <a:pt x="68051" y="4667"/>
                  </a:moveTo>
                  <a:lnTo>
                    <a:pt x="475" y="345984"/>
                  </a:lnTo>
                  <a:cubicBezTo>
                    <a:pt x="-102" y="348903"/>
                    <a:pt x="1798" y="351738"/>
                    <a:pt x="4709" y="352315"/>
                  </a:cubicBezTo>
                  <a:cubicBezTo>
                    <a:pt x="7628" y="352893"/>
                    <a:pt x="10463" y="350993"/>
                    <a:pt x="11041" y="348082"/>
                  </a:cubicBezTo>
                  <a:lnTo>
                    <a:pt x="78617" y="6765"/>
                  </a:lnTo>
                  <a:cubicBezTo>
                    <a:pt x="79195" y="3846"/>
                    <a:pt x="77295" y="1011"/>
                    <a:pt x="74383" y="433"/>
                  </a:cubicBezTo>
                  <a:cubicBezTo>
                    <a:pt x="71464" y="-144"/>
                    <a:pt x="68629" y="1756"/>
                    <a:pt x="68051" y="4667"/>
                  </a:cubicBezTo>
                  <a:close/>
                </a:path>
              </a:pathLst>
            </a:custGeom>
            <a:solidFill>
              <a:srgbClr val="231F20"/>
            </a:solidFill>
            <a:ln w="7575" cap="flat">
              <a:noFill/>
              <a:prstDash val="solid"/>
              <a:round/>
            </a:ln>
          </p:spPr>
          <p:txBody>
            <a:bodyPr rtlCol="0" anchor="ctr"/>
            <a:lstStyle/>
            <a:p>
              <a:endParaRPr lang="en-GB"/>
            </a:p>
          </p:txBody>
        </p:sp>
        <p:sp>
          <p:nvSpPr>
            <p:cNvPr id="810" name="Freeform: Shape 809">
              <a:extLst>
                <a:ext uri="{FF2B5EF4-FFF2-40B4-BE49-F238E27FC236}">
                  <a16:creationId xmlns:a16="http://schemas.microsoft.com/office/drawing/2014/main" id="{A5E366B4-2920-428D-9D99-2292EB1AAD16}"/>
                </a:ext>
              </a:extLst>
            </p:cNvPr>
            <p:cNvSpPr/>
            <p:nvPr/>
          </p:nvSpPr>
          <p:spPr>
            <a:xfrm>
              <a:off x="6005116" y="4007195"/>
              <a:ext cx="34471" cy="34476"/>
            </a:xfrm>
            <a:custGeom>
              <a:avLst/>
              <a:gdLst>
                <a:gd name="connsiteX0" fmla="*/ 20768 w 34471"/>
                <a:gd name="connsiteY0" fmla="*/ 725 h 34476"/>
                <a:gd name="connsiteX1" fmla="*/ 548 w 34471"/>
                <a:gd name="connsiteY1" fmla="*/ 13723 h 34476"/>
                <a:gd name="connsiteX2" fmla="*/ 14231 w 34471"/>
                <a:gd name="connsiteY2" fmla="*/ 34307 h 34476"/>
                <a:gd name="connsiteX3" fmla="*/ 34413 w 34471"/>
                <a:gd name="connsiteY3" fmla="*/ 21575 h 34476"/>
                <a:gd name="connsiteX4" fmla="*/ 20768 w 34471"/>
                <a:gd name="connsiteY4" fmla="*/ 725 h 34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71" h="34476">
                  <a:moveTo>
                    <a:pt x="20768" y="725"/>
                  </a:moveTo>
                  <a:cubicBezTo>
                    <a:pt x="11365" y="-1457"/>
                    <a:pt x="2297" y="4731"/>
                    <a:pt x="548" y="13723"/>
                  </a:cubicBezTo>
                  <a:cubicBezTo>
                    <a:pt x="-1200" y="22708"/>
                    <a:pt x="4828" y="32126"/>
                    <a:pt x="14231" y="34307"/>
                  </a:cubicBezTo>
                  <a:cubicBezTo>
                    <a:pt x="23649" y="36489"/>
                    <a:pt x="32664" y="30575"/>
                    <a:pt x="34413" y="21575"/>
                  </a:cubicBezTo>
                  <a:cubicBezTo>
                    <a:pt x="36168" y="12590"/>
                    <a:pt x="30194" y="2906"/>
                    <a:pt x="20768" y="725"/>
                  </a:cubicBezTo>
                  <a:close/>
                </a:path>
              </a:pathLst>
            </a:custGeom>
            <a:solidFill>
              <a:srgbClr val="231F20"/>
            </a:solidFill>
            <a:ln w="7575" cap="flat">
              <a:noFill/>
              <a:prstDash val="solid"/>
              <a:round/>
            </a:ln>
          </p:spPr>
          <p:txBody>
            <a:bodyPr rtlCol="0" anchor="ctr"/>
            <a:lstStyle/>
            <a:p>
              <a:endParaRPr lang="en-GB"/>
            </a:p>
          </p:txBody>
        </p:sp>
        <p:sp>
          <p:nvSpPr>
            <p:cNvPr id="811" name="Freeform: Shape 810">
              <a:extLst>
                <a:ext uri="{FF2B5EF4-FFF2-40B4-BE49-F238E27FC236}">
                  <a16:creationId xmlns:a16="http://schemas.microsoft.com/office/drawing/2014/main" id="{B359F667-B653-4C3E-84C9-3DAABE840F7A}"/>
                </a:ext>
              </a:extLst>
            </p:cNvPr>
            <p:cNvSpPr/>
            <p:nvPr/>
          </p:nvSpPr>
          <p:spPr>
            <a:xfrm>
              <a:off x="6027910" y="3855365"/>
              <a:ext cx="45326" cy="127101"/>
            </a:xfrm>
            <a:custGeom>
              <a:avLst/>
              <a:gdLst>
                <a:gd name="connsiteX0" fmla="*/ 32215 w 45326"/>
                <a:gd name="connsiteY0" fmla="*/ 833 h 127101"/>
                <a:gd name="connsiteX1" fmla="*/ 12558 w 45326"/>
                <a:gd name="connsiteY1" fmla="*/ 13588 h 127101"/>
                <a:gd name="connsiteX2" fmla="*/ 4265 w 45326"/>
                <a:gd name="connsiteY2" fmla="*/ 87352 h 127101"/>
                <a:gd name="connsiteX3" fmla="*/ 259 w 45326"/>
                <a:gd name="connsiteY3" fmla="*/ 125085 h 127101"/>
                <a:gd name="connsiteX4" fmla="*/ 10878 w 45326"/>
                <a:gd name="connsiteY4" fmla="*/ 127342 h 127101"/>
                <a:gd name="connsiteX5" fmla="*/ 22554 w 45326"/>
                <a:gd name="connsiteY5" fmla="*/ 91228 h 127101"/>
                <a:gd name="connsiteX6" fmla="*/ 44993 w 45326"/>
                <a:gd name="connsiteY6" fmla="*/ 20482 h 127101"/>
                <a:gd name="connsiteX7" fmla="*/ 32215 w 45326"/>
                <a:gd name="connsiteY7" fmla="*/ 833 h 12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26" h="127101">
                  <a:moveTo>
                    <a:pt x="32215" y="833"/>
                  </a:moveTo>
                  <a:cubicBezTo>
                    <a:pt x="22189" y="-1295"/>
                    <a:pt x="14983" y="2171"/>
                    <a:pt x="12558" y="13588"/>
                  </a:cubicBezTo>
                  <a:cubicBezTo>
                    <a:pt x="10467" y="23417"/>
                    <a:pt x="8347" y="49345"/>
                    <a:pt x="4265" y="87352"/>
                  </a:cubicBezTo>
                  <a:lnTo>
                    <a:pt x="259" y="125085"/>
                  </a:lnTo>
                  <a:lnTo>
                    <a:pt x="10878" y="127342"/>
                  </a:lnTo>
                  <a:lnTo>
                    <a:pt x="22554" y="91228"/>
                  </a:lnTo>
                  <a:cubicBezTo>
                    <a:pt x="34298" y="54856"/>
                    <a:pt x="42902" y="30311"/>
                    <a:pt x="44993" y="20482"/>
                  </a:cubicBezTo>
                  <a:cubicBezTo>
                    <a:pt x="47418" y="9065"/>
                    <a:pt x="42249" y="2969"/>
                    <a:pt x="32215" y="833"/>
                  </a:cubicBezTo>
                  <a:close/>
                </a:path>
              </a:pathLst>
            </a:custGeom>
            <a:solidFill>
              <a:srgbClr val="231F20"/>
            </a:solidFill>
            <a:ln w="7575" cap="flat">
              <a:noFill/>
              <a:prstDash val="solid"/>
              <a:round/>
            </a:ln>
          </p:spPr>
          <p:txBody>
            <a:bodyPr rtlCol="0" anchor="ctr"/>
            <a:lstStyle/>
            <a:p>
              <a:endParaRPr lang="en-GB"/>
            </a:p>
          </p:txBody>
        </p:sp>
        <p:sp>
          <p:nvSpPr>
            <p:cNvPr id="812" name="Freeform: Shape 811">
              <a:extLst>
                <a:ext uri="{FF2B5EF4-FFF2-40B4-BE49-F238E27FC236}">
                  <a16:creationId xmlns:a16="http://schemas.microsoft.com/office/drawing/2014/main" id="{2B67C7D9-18EE-4BD8-9E70-9AB0D568B15D}"/>
                </a:ext>
              </a:extLst>
            </p:cNvPr>
            <p:cNvSpPr/>
            <p:nvPr/>
          </p:nvSpPr>
          <p:spPr>
            <a:xfrm>
              <a:off x="5535182" y="3692919"/>
              <a:ext cx="53876" cy="130892"/>
            </a:xfrm>
            <a:custGeom>
              <a:avLst/>
              <a:gdLst>
                <a:gd name="connsiteX0" fmla="*/ 42973 w 53876"/>
                <a:gd name="connsiteY0" fmla="*/ 71669 h 130892"/>
                <a:gd name="connsiteX1" fmla="*/ 2534 w 53876"/>
                <a:gd name="connsiteY1" fmla="*/ 130769 h 130892"/>
                <a:gd name="connsiteX2" fmla="*/ 10576 w 53876"/>
                <a:gd name="connsiteY2" fmla="*/ 66241 h 130892"/>
                <a:gd name="connsiteX3" fmla="*/ 47230 w 53876"/>
                <a:gd name="connsiteY3" fmla="*/ 178 h 130892"/>
                <a:gd name="connsiteX4" fmla="*/ 42973 w 53876"/>
                <a:gd name="connsiteY4" fmla="*/ 71669 h 130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876" h="130892">
                  <a:moveTo>
                    <a:pt x="42973" y="71669"/>
                  </a:moveTo>
                  <a:cubicBezTo>
                    <a:pt x="30628" y="107730"/>
                    <a:pt x="12522" y="134190"/>
                    <a:pt x="2534" y="130769"/>
                  </a:cubicBezTo>
                  <a:cubicBezTo>
                    <a:pt x="-7455" y="127349"/>
                    <a:pt x="16360" y="102758"/>
                    <a:pt x="10576" y="66241"/>
                  </a:cubicBezTo>
                  <a:cubicBezTo>
                    <a:pt x="4966" y="30872"/>
                    <a:pt x="-15687" y="2732"/>
                    <a:pt x="47230" y="178"/>
                  </a:cubicBezTo>
                  <a:cubicBezTo>
                    <a:pt x="57932" y="-255"/>
                    <a:pt x="55310" y="35608"/>
                    <a:pt x="42973" y="71669"/>
                  </a:cubicBezTo>
                  <a:close/>
                </a:path>
              </a:pathLst>
            </a:custGeom>
            <a:solidFill>
              <a:srgbClr val="231F20"/>
            </a:solidFill>
            <a:ln w="7575" cap="flat">
              <a:noFill/>
              <a:prstDash val="solid"/>
              <a:round/>
            </a:ln>
          </p:spPr>
          <p:txBody>
            <a:bodyPr rtlCol="0" anchor="ctr"/>
            <a:lstStyle/>
            <a:p>
              <a:endParaRPr lang="en-GB"/>
            </a:p>
          </p:txBody>
        </p:sp>
      </p:grpSp>
      <p:grpSp>
        <p:nvGrpSpPr>
          <p:cNvPr id="351" name="Group 350">
            <a:extLst>
              <a:ext uri="{FF2B5EF4-FFF2-40B4-BE49-F238E27FC236}">
                <a16:creationId xmlns:a16="http://schemas.microsoft.com/office/drawing/2014/main" id="{2FD74DB8-A391-429B-9150-35EF63E60670}"/>
              </a:ext>
            </a:extLst>
          </p:cNvPr>
          <p:cNvGrpSpPr/>
          <p:nvPr/>
        </p:nvGrpSpPr>
        <p:grpSpPr>
          <a:xfrm>
            <a:off x="198627" y="6107676"/>
            <a:ext cx="1685881" cy="569041"/>
            <a:chOff x="198627" y="6107676"/>
            <a:chExt cx="1685881" cy="569041"/>
          </a:xfrm>
        </p:grpSpPr>
        <p:sp>
          <p:nvSpPr>
            <p:cNvPr id="352" name="Freeform: Shape 351">
              <a:extLst>
                <a:ext uri="{FF2B5EF4-FFF2-40B4-BE49-F238E27FC236}">
                  <a16:creationId xmlns:a16="http://schemas.microsoft.com/office/drawing/2014/main" id="{2F7385D5-E0C6-4904-A4B8-B5955F8BF21C}"/>
                </a:ext>
              </a:extLst>
            </p:cNvPr>
            <p:cNvSpPr/>
            <p:nvPr/>
          </p:nvSpPr>
          <p:spPr>
            <a:xfrm>
              <a:off x="198627" y="6553160"/>
              <a:ext cx="123551" cy="123557"/>
            </a:xfrm>
            <a:custGeom>
              <a:avLst/>
              <a:gdLst>
                <a:gd name="connsiteX0" fmla="*/ 0 w 208197"/>
                <a:gd name="connsiteY0" fmla="*/ -227 h 208206"/>
                <a:gd name="connsiteX1" fmla="*/ 208197 w 208197"/>
                <a:gd name="connsiteY1" fmla="*/ -227 h 208206"/>
                <a:gd name="connsiteX2" fmla="*/ 208197 w 208197"/>
                <a:gd name="connsiteY2" fmla="*/ 207980 h 208206"/>
                <a:gd name="connsiteX3" fmla="*/ 0 w 20819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97" h="208206">
                  <a:moveTo>
                    <a:pt x="0" y="-227"/>
                  </a:moveTo>
                  <a:lnTo>
                    <a:pt x="208197" y="-227"/>
                  </a:lnTo>
                  <a:lnTo>
                    <a:pt x="20819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3" name="Freeform: Shape 352">
              <a:extLst>
                <a:ext uri="{FF2B5EF4-FFF2-40B4-BE49-F238E27FC236}">
                  <a16:creationId xmlns:a16="http://schemas.microsoft.com/office/drawing/2014/main" id="{30F3F9C9-F2B8-4B4A-BEC9-3D32C1211EE8}"/>
                </a:ext>
              </a:extLst>
            </p:cNvPr>
            <p:cNvSpPr/>
            <p:nvPr/>
          </p:nvSpPr>
          <p:spPr>
            <a:xfrm>
              <a:off x="371604" y="6553160"/>
              <a:ext cx="123557" cy="123557"/>
            </a:xfrm>
            <a:custGeom>
              <a:avLst/>
              <a:gdLst>
                <a:gd name="connsiteX0" fmla="*/ 0 w 208206"/>
                <a:gd name="connsiteY0" fmla="*/ -227 h 208206"/>
                <a:gd name="connsiteX1" fmla="*/ 208207 w 208206"/>
                <a:gd name="connsiteY1" fmla="*/ -227 h 208206"/>
                <a:gd name="connsiteX2" fmla="*/ 208207 w 208206"/>
                <a:gd name="connsiteY2" fmla="*/ 207980 h 208206"/>
                <a:gd name="connsiteX3" fmla="*/ 0 w 20820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06" h="208206">
                  <a:moveTo>
                    <a:pt x="0" y="-227"/>
                  </a:moveTo>
                  <a:lnTo>
                    <a:pt x="208207" y="-227"/>
                  </a:lnTo>
                  <a:lnTo>
                    <a:pt x="20820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4" name="Freeform: Shape 353">
              <a:extLst>
                <a:ext uri="{FF2B5EF4-FFF2-40B4-BE49-F238E27FC236}">
                  <a16:creationId xmlns:a16="http://schemas.microsoft.com/office/drawing/2014/main" id="{70BC6615-323F-4E6F-AEA8-D3F22AC2D1CC}"/>
                </a:ext>
              </a:extLst>
            </p:cNvPr>
            <p:cNvSpPr/>
            <p:nvPr/>
          </p:nvSpPr>
          <p:spPr>
            <a:xfrm>
              <a:off x="544587" y="6553160"/>
              <a:ext cx="123551" cy="123557"/>
            </a:xfrm>
            <a:custGeom>
              <a:avLst/>
              <a:gdLst>
                <a:gd name="connsiteX0" fmla="*/ 0 w 208197"/>
                <a:gd name="connsiteY0" fmla="*/ -227 h 208206"/>
                <a:gd name="connsiteX1" fmla="*/ 208197 w 208197"/>
                <a:gd name="connsiteY1" fmla="*/ -227 h 208206"/>
                <a:gd name="connsiteX2" fmla="*/ 208197 w 208197"/>
                <a:gd name="connsiteY2" fmla="*/ 207980 h 208206"/>
                <a:gd name="connsiteX3" fmla="*/ 0 w 20819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97" h="208206">
                  <a:moveTo>
                    <a:pt x="0" y="-227"/>
                  </a:moveTo>
                  <a:lnTo>
                    <a:pt x="208197" y="-227"/>
                  </a:lnTo>
                  <a:lnTo>
                    <a:pt x="20819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5" name="Freeform: Shape 354">
              <a:extLst>
                <a:ext uri="{FF2B5EF4-FFF2-40B4-BE49-F238E27FC236}">
                  <a16:creationId xmlns:a16="http://schemas.microsoft.com/office/drawing/2014/main" id="{4052E927-E83B-438C-9F3A-C272959BB5AF}"/>
                </a:ext>
              </a:extLst>
            </p:cNvPr>
            <p:cNvSpPr/>
            <p:nvPr/>
          </p:nvSpPr>
          <p:spPr>
            <a:xfrm>
              <a:off x="717565" y="6553160"/>
              <a:ext cx="123551" cy="123557"/>
            </a:xfrm>
            <a:custGeom>
              <a:avLst/>
              <a:gdLst>
                <a:gd name="connsiteX0" fmla="*/ 0 w 208197"/>
                <a:gd name="connsiteY0" fmla="*/ -227 h 208206"/>
                <a:gd name="connsiteX1" fmla="*/ 208197 w 208197"/>
                <a:gd name="connsiteY1" fmla="*/ -227 h 208206"/>
                <a:gd name="connsiteX2" fmla="*/ 208197 w 208197"/>
                <a:gd name="connsiteY2" fmla="*/ 207980 h 208206"/>
                <a:gd name="connsiteX3" fmla="*/ 0 w 20819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97" h="208206">
                  <a:moveTo>
                    <a:pt x="0" y="-227"/>
                  </a:moveTo>
                  <a:lnTo>
                    <a:pt x="208197" y="-227"/>
                  </a:lnTo>
                  <a:lnTo>
                    <a:pt x="20819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6" name="Freeform: Shape 355">
              <a:extLst>
                <a:ext uri="{FF2B5EF4-FFF2-40B4-BE49-F238E27FC236}">
                  <a16:creationId xmlns:a16="http://schemas.microsoft.com/office/drawing/2014/main" id="{68FFB8FD-B0EB-4D19-A3F5-58F9A0A63E99}"/>
                </a:ext>
              </a:extLst>
            </p:cNvPr>
            <p:cNvSpPr/>
            <p:nvPr/>
          </p:nvSpPr>
          <p:spPr>
            <a:xfrm>
              <a:off x="890547" y="6553160"/>
              <a:ext cx="123551" cy="123557"/>
            </a:xfrm>
            <a:custGeom>
              <a:avLst/>
              <a:gdLst>
                <a:gd name="connsiteX0" fmla="*/ 0 w 208197"/>
                <a:gd name="connsiteY0" fmla="*/ -227 h 208206"/>
                <a:gd name="connsiteX1" fmla="*/ 208197 w 208197"/>
                <a:gd name="connsiteY1" fmla="*/ -227 h 208206"/>
                <a:gd name="connsiteX2" fmla="*/ 208197 w 208197"/>
                <a:gd name="connsiteY2" fmla="*/ 207980 h 208206"/>
                <a:gd name="connsiteX3" fmla="*/ 0 w 20819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97" h="208206">
                  <a:moveTo>
                    <a:pt x="0" y="-227"/>
                  </a:moveTo>
                  <a:lnTo>
                    <a:pt x="208197" y="-227"/>
                  </a:lnTo>
                  <a:lnTo>
                    <a:pt x="20819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7" name="Freeform: Shape 356">
              <a:extLst>
                <a:ext uri="{FF2B5EF4-FFF2-40B4-BE49-F238E27FC236}">
                  <a16:creationId xmlns:a16="http://schemas.microsoft.com/office/drawing/2014/main" id="{ADC7026C-2156-4DC6-BEFD-CFDB11E05D22}"/>
                </a:ext>
              </a:extLst>
            </p:cNvPr>
            <p:cNvSpPr/>
            <p:nvPr/>
          </p:nvSpPr>
          <p:spPr>
            <a:xfrm>
              <a:off x="1063525" y="6553160"/>
              <a:ext cx="123563" cy="123557"/>
            </a:xfrm>
            <a:custGeom>
              <a:avLst/>
              <a:gdLst>
                <a:gd name="connsiteX0" fmla="*/ 0 w 208216"/>
                <a:gd name="connsiteY0" fmla="*/ -227 h 208206"/>
                <a:gd name="connsiteX1" fmla="*/ 208217 w 208216"/>
                <a:gd name="connsiteY1" fmla="*/ -227 h 208206"/>
                <a:gd name="connsiteX2" fmla="*/ 208217 w 208216"/>
                <a:gd name="connsiteY2" fmla="*/ 207980 h 208206"/>
                <a:gd name="connsiteX3" fmla="*/ 0 w 20821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16" h="208206">
                  <a:moveTo>
                    <a:pt x="0" y="-227"/>
                  </a:moveTo>
                  <a:lnTo>
                    <a:pt x="208217" y="-227"/>
                  </a:lnTo>
                  <a:lnTo>
                    <a:pt x="20821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8" name="Freeform: Shape 357">
              <a:extLst>
                <a:ext uri="{FF2B5EF4-FFF2-40B4-BE49-F238E27FC236}">
                  <a16:creationId xmlns:a16="http://schemas.microsoft.com/office/drawing/2014/main" id="{E95A1265-5348-4F01-9DE9-029BE9BFF420}"/>
                </a:ext>
              </a:extLst>
            </p:cNvPr>
            <p:cNvSpPr/>
            <p:nvPr/>
          </p:nvSpPr>
          <p:spPr>
            <a:xfrm>
              <a:off x="1236507" y="6553160"/>
              <a:ext cx="123557" cy="123557"/>
            </a:xfrm>
            <a:custGeom>
              <a:avLst/>
              <a:gdLst>
                <a:gd name="connsiteX0" fmla="*/ 0 w 208206"/>
                <a:gd name="connsiteY0" fmla="*/ -227 h 208206"/>
                <a:gd name="connsiteX1" fmla="*/ 208207 w 208206"/>
                <a:gd name="connsiteY1" fmla="*/ -227 h 208206"/>
                <a:gd name="connsiteX2" fmla="*/ 208207 w 208206"/>
                <a:gd name="connsiteY2" fmla="*/ 207980 h 208206"/>
                <a:gd name="connsiteX3" fmla="*/ 0 w 20820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06" h="208206">
                  <a:moveTo>
                    <a:pt x="0" y="-227"/>
                  </a:moveTo>
                  <a:lnTo>
                    <a:pt x="208207" y="-227"/>
                  </a:lnTo>
                  <a:lnTo>
                    <a:pt x="20820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9" name="Freeform: Shape 358">
              <a:extLst>
                <a:ext uri="{FF2B5EF4-FFF2-40B4-BE49-F238E27FC236}">
                  <a16:creationId xmlns:a16="http://schemas.microsoft.com/office/drawing/2014/main" id="{06A4642E-276E-433A-8904-74A14B814C49}"/>
                </a:ext>
              </a:extLst>
            </p:cNvPr>
            <p:cNvSpPr/>
            <p:nvPr/>
          </p:nvSpPr>
          <p:spPr>
            <a:xfrm>
              <a:off x="1409480" y="6553160"/>
              <a:ext cx="123569" cy="123557"/>
            </a:xfrm>
            <a:custGeom>
              <a:avLst/>
              <a:gdLst>
                <a:gd name="connsiteX0" fmla="*/ 0 w 208226"/>
                <a:gd name="connsiteY0" fmla="*/ -227 h 208206"/>
                <a:gd name="connsiteX1" fmla="*/ 208226 w 208226"/>
                <a:gd name="connsiteY1" fmla="*/ -227 h 208206"/>
                <a:gd name="connsiteX2" fmla="*/ 208226 w 208226"/>
                <a:gd name="connsiteY2" fmla="*/ 207980 h 208206"/>
                <a:gd name="connsiteX3" fmla="*/ 0 w 20822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26" h="208206">
                  <a:moveTo>
                    <a:pt x="0" y="-227"/>
                  </a:moveTo>
                  <a:lnTo>
                    <a:pt x="208226" y="-227"/>
                  </a:lnTo>
                  <a:lnTo>
                    <a:pt x="208226"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60" name="Freeform: Shape 359">
              <a:extLst>
                <a:ext uri="{FF2B5EF4-FFF2-40B4-BE49-F238E27FC236}">
                  <a16:creationId xmlns:a16="http://schemas.microsoft.com/office/drawing/2014/main" id="{06FAFADA-4314-4224-9407-0B48ADADF7A7}"/>
                </a:ext>
              </a:extLst>
            </p:cNvPr>
            <p:cNvSpPr/>
            <p:nvPr/>
          </p:nvSpPr>
          <p:spPr>
            <a:xfrm>
              <a:off x="1582479" y="6553160"/>
              <a:ext cx="123546" cy="123557"/>
            </a:xfrm>
            <a:custGeom>
              <a:avLst/>
              <a:gdLst>
                <a:gd name="connsiteX0" fmla="*/ 0 w 208187"/>
                <a:gd name="connsiteY0" fmla="*/ -227 h 208206"/>
                <a:gd name="connsiteX1" fmla="*/ 208188 w 208187"/>
                <a:gd name="connsiteY1" fmla="*/ -227 h 208206"/>
                <a:gd name="connsiteX2" fmla="*/ 208188 w 208187"/>
                <a:gd name="connsiteY2" fmla="*/ 207980 h 208206"/>
                <a:gd name="connsiteX3" fmla="*/ 0 w 20818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87" h="208206">
                  <a:moveTo>
                    <a:pt x="0" y="-227"/>
                  </a:moveTo>
                  <a:lnTo>
                    <a:pt x="208188" y="-227"/>
                  </a:lnTo>
                  <a:lnTo>
                    <a:pt x="208188"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61" name="Freeform: Shape 360">
              <a:extLst>
                <a:ext uri="{FF2B5EF4-FFF2-40B4-BE49-F238E27FC236}">
                  <a16:creationId xmlns:a16="http://schemas.microsoft.com/office/drawing/2014/main" id="{DE886360-735C-47A2-8EDB-D4F3BC9A1BAF}"/>
                </a:ext>
              </a:extLst>
            </p:cNvPr>
            <p:cNvSpPr/>
            <p:nvPr/>
          </p:nvSpPr>
          <p:spPr>
            <a:xfrm>
              <a:off x="1755451" y="6553160"/>
              <a:ext cx="123563" cy="123557"/>
            </a:xfrm>
            <a:custGeom>
              <a:avLst/>
              <a:gdLst>
                <a:gd name="connsiteX0" fmla="*/ 0 w 208216"/>
                <a:gd name="connsiteY0" fmla="*/ -227 h 208206"/>
                <a:gd name="connsiteX1" fmla="*/ 208216 w 208216"/>
                <a:gd name="connsiteY1" fmla="*/ -227 h 208206"/>
                <a:gd name="connsiteX2" fmla="*/ 208216 w 208216"/>
                <a:gd name="connsiteY2" fmla="*/ 207980 h 208206"/>
                <a:gd name="connsiteX3" fmla="*/ 0 w 20821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16" h="208206">
                  <a:moveTo>
                    <a:pt x="0" y="-227"/>
                  </a:moveTo>
                  <a:lnTo>
                    <a:pt x="208216" y="-227"/>
                  </a:lnTo>
                  <a:lnTo>
                    <a:pt x="208216"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62" name="Freeform: Shape 361">
              <a:extLst>
                <a:ext uri="{FF2B5EF4-FFF2-40B4-BE49-F238E27FC236}">
                  <a16:creationId xmlns:a16="http://schemas.microsoft.com/office/drawing/2014/main" id="{C36B6715-7ED5-47DC-A2FE-BD68F7A9FBD8}"/>
                </a:ext>
              </a:extLst>
            </p:cNvPr>
            <p:cNvSpPr/>
            <p:nvPr/>
          </p:nvSpPr>
          <p:spPr>
            <a:xfrm>
              <a:off x="198667" y="6108937"/>
              <a:ext cx="107267" cy="149463"/>
            </a:xfrm>
            <a:custGeom>
              <a:avLst/>
              <a:gdLst>
                <a:gd name="connsiteX0" fmla="*/ 158296 w 180755"/>
                <a:gd name="connsiteY0" fmla="*/ 22641 h 251860"/>
                <a:gd name="connsiteX1" fmla="*/ 180756 w 180755"/>
                <a:gd name="connsiteY1" fmla="*/ 78534 h 251860"/>
                <a:gd name="connsiteX2" fmla="*/ 158296 w 180755"/>
                <a:gd name="connsiteY2" fmla="*/ 134417 h 251860"/>
                <a:gd name="connsiteX3" fmla="*/ 97631 w 180755"/>
                <a:gd name="connsiteY3" fmla="*/ 157058 h 251860"/>
                <a:gd name="connsiteX4" fmla="*/ 49168 w 180755"/>
                <a:gd name="connsiteY4" fmla="*/ 157058 h 251860"/>
                <a:gd name="connsiteX5" fmla="*/ 49168 w 180755"/>
                <a:gd name="connsiteY5" fmla="*/ 251860 h 251860"/>
                <a:gd name="connsiteX6" fmla="*/ 0 w 180755"/>
                <a:gd name="connsiteY6" fmla="*/ 251860 h 251860"/>
                <a:gd name="connsiteX7" fmla="*/ 0 w 180755"/>
                <a:gd name="connsiteY7" fmla="*/ 0 h 251860"/>
                <a:gd name="connsiteX8" fmla="*/ 97631 w 180755"/>
                <a:gd name="connsiteY8" fmla="*/ 0 h 251860"/>
                <a:gd name="connsiteX9" fmla="*/ 158296 w 180755"/>
                <a:gd name="connsiteY9" fmla="*/ 22641 h 251860"/>
                <a:gd name="connsiteX10" fmla="*/ 121682 w 180755"/>
                <a:gd name="connsiteY10" fmla="*/ 103470 h 251860"/>
                <a:gd name="connsiteX11" fmla="*/ 131588 w 180755"/>
                <a:gd name="connsiteY11" fmla="*/ 78534 h 251860"/>
                <a:gd name="connsiteX12" fmla="*/ 121682 w 180755"/>
                <a:gd name="connsiteY12" fmla="*/ 53416 h 251860"/>
                <a:gd name="connsiteX13" fmla="*/ 95155 w 180755"/>
                <a:gd name="connsiteY13" fmla="*/ 43863 h 251860"/>
                <a:gd name="connsiteX14" fmla="*/ 49168 w 180755"/>
                <a:gd name="connsiteY14" fmla="*/ 43863 h 251860"/>
                <a:gd name="connsiteX15" fmla="*/ 49168 w 180755"/>
                <a:gd name="connsiteY15" fmla="*/ 112843 h 251860"/>
                <a:gd name="connsiteX16" fmla="*/ 95155 w 180755"/>
                <a:gd name="connsiteY16" fmla="*/ 112843 h 251860"/>
                <a:gd name="connsiteX17" fmla="*/ 121682 w 180755"/>
                <a:gd name="connsiteY17" fmla="*/ 10347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0755" h="251860">
                  <a:moveTo>
                    <a:pt x="158296" y="22641"/>
                  </a:moveTo>
                  <a:cubicBezTo>
                    <a:pt x="173269" y="37729"/>
                    <a:pt x="180756" y="56359"/>
                    <a:pt x="180756" y="78534"/>
                  </a:cubicBezTo>
                  <a:cubicBezTo>
                    <a:pt x="180756" y="100698"/>
                    <a:pt x="173269" y="119329"/>
                    <a:pt x="158296" y="134417"/>
                  </a:cubicBezTo>
                  <a:cubicBezTo>
                    <a:pt x="143323" y="149514"/>
                    <a:pt x="123101" y="157058"/>
                    <a:pt x="97631" y="157058"/>
                  </a:cubicBezTo>
                  <a:lnTo>
                    <a:pt x="49168" y="157058"/>
                  </a:lnTo>
                  <a:lnTo>
                    <a:pt x="49168" y="251860"/>
                  </a:lnTo>
                  <a:lnTo>
                    <a:pt x="0" y="251860"/>
                  </a:lnTo>
                  <a:lnTo>
                    <a:pt x="0" y="0"/>
                  </a:lnTo>
                  <a:lnTo>
                    <a:pt x="97631" y="0"/>
                  </a:lnTo>
                  <a:cubicBezTo>
                    <a:pt x="123101" y="0"/>
                    <a:pt x="143323" y="7544"/>
                    <a:pt x="158296" y="22641"/>
                  </a:cubicBezTo>
                  <a:close/>
                  <a:moveTo>
                    <a:pt x="121682" y="103470"/>
                  </a:moveTo>
                  <a:cubicBezTo>
                    <a:pt x="128292" y="97222"/>
                    <a:pt x="131588" y="88906"/>
                    <a:pt x="131588" y="78534"/>
                  </a:cubicBezTo>
                  <a:cubicBezTo>
                    <a:pt x="131588" y="68151"/>
                    <a:pt x="128292" y="59779"/>
                    <a:pt x="121682" y="53416"/>
                  </a:cubicBezTo>
                  <a:cubicBezTo>
                    <a:pt x="115081" y="47044"/>
                    <a:pt x="106242" y="43863"/>
                    <a:pt x="95155" y="43863"/>
                  </a:cubicBezTo>
                  <a:lnTo>
                    <a:pt x="49168" y="43863"/>
                  </a:lnTo>
                  <a:lnTo>
                    <a:pt x="49168" y="112843"/>
                  </a:lnTo>
                  <a:lnTo>
                    <a:pt x="95155" y="112843"/>
                  </a:lnTo>
                  <a:cubicBezTo>
                    <a:pt x="106242" y="112843"/>
                    <a:pt x="115081" y="109718"/>
                    <a:pt x="121682" y="103470"/>
                  </a:cubicBezTo>
                  <a:close/>
                </a:path>
              </a:pathLst>
            </a:custGeom>
            <a:solidFill>
              <a:srgbClr val="221F20"/>
            </a:solidFill>
            <a:ln w="9525" cap="flat">
              <a:noFill/>
              <a:prstDash val="solid"/>
              <a:round/>
            </a:ln>
          </p:spPr>
          <p:txBody>
            <a:bodyPr rtlCol="0" anchor="ctr"/>
            <a:lstStyle/>
            <a:p>
              <a:endParaRPr lang="en-GB"/>
            </a:p>
          </p:txBody>
        </p:sp>
        <p:sp>
          <p:nvSpPr>
            <p:cNvPr id="363" name="Freeform: Shape 362">
              <a:extLst>
                <a:ext uri="{FF2B5EF4-FFF2-40B4-BE49-F238E27FC236}">
                  <a16:creationId xmlns:a16="http://schemas.microsoft.com/office/drawing/2014/main" id="{65E2E0EA-3E87-482B-83EB-4568E6E9CF67}"/>
                </a:ext>
              </a:extLst>
            </p:cNvPr>
            <p:cNvSpPr/>
            <p:nvPr/>
          </p:nvSpPr>
          <p:spPr>
            <a:xfrm>
              <a:off x="330251" y="6108937"/>
              <a:ext cx="113151" cy="149463"/>
            </a:xfrm>
            <a:custGeom>
              <a:avLst/>
              <a:gdLst>
                <a:gd name="connsiteX0" fmla="*/ 190671 w 190671"/>
                <a:gd name="connsiteY0" fmla="*/ 251860 h 251860"/>
                <a:gd name="connsiteX1" fmla="*/ 133712 w 190671"/>
                <a:gd name="connsiteY1" fmla="*/ 251860 h 251860"/>
                <a:gd name="connsiteX2" fmla="*/ 84544 w 190671"/>
                <a:gd name="connsiteY2" fmla="*/ 151400 h 251860"/>
                <a:gd name="connsiteX3" fmla="*/ 49168 w 190671"/>
                <a:gd name="connsiteY3" fmla="*/ 151400 h 251860"/>
                <a:gd name="connsiteX4" fmla="*/ 49168 w 190671"/>
                <a:gd name="connsiteY4" fmla="*/ 251860 h 251860"/>
                <a:gd name="connsiteX5" fmla="*/ 0 w 190671"/>
                <a:gd name="connsiteY5" fmla="*/ 251860 h 251860"/>
                <a:gd name="connsiteX6" fmla="*/ 0 w 190671"/>
                <a:gd name="connsiteY6" fmla="*/ 0 h 251860"/>
                <a:gd name="connsiteX7" fmla="*/ 98698 w 190671"/>
                <a:gd name="connsiteY7" fmla="*/ 0 h 251860"/>
                <a:gd name="connsiteX8" fmla="*/ 158296 w 190671"/>
                <a:gd name="connsiteY8" fmla="*/ 22289 h 251860"/>
                <a:gd name="connsiteX9" fmla="*/ 180413 w 190671"/>
                <a:gd name="connsiteY9" fmla="*/ 77114 h 251860"/>
                <a:gd name="connsiteX10" fmla="*/ 167316 w 190671"/>
                <a:gd name="connsiteY10" fmla="*/ 119205 h 251860"/>
                <a:gd name="connsiteX11" fmla="*/ 134426 w 190671"/>
                <a:gd name="connsiteY11" fmla="*/ 143266 h 251860"/>
                <a:gd name="connsiteX12" fmla="*/ 190671 w 190671"/>
                <a:gd name="connsiteY12" fmla="*/ 251860 h 251860"/>
                <a:gd name="connsiteX13" fmla="*/ 121339 w 190671"/>
                <a:gd name="connsiteY13" fmla="*/ 101165 h 251860"/>
                <a:gd name="connsiteX14" fmla="*/ 131235 w 190671"/>
                <a:gd name="connsiteY14" fmla="*/ 77114 h 251860"/>
                <a:gd name="connsiteX15" fmla="*/ 121339 w 190671"/>
                <a:gd name="connsiteY15" fmla="*/ 53064 h 251860"/>
                <a:gd name="connsiteX16" fmla="*/ 95507 w 190671"/>
                <a:gd name="connsiteY16" fmla="*/ 43863 h 251860"/>
                <a:gd name="connsiteX17" fmla="*/ 49168 w 190671"/>
                <a:gd name="connsiteY17" fmla="*/ 43863 h 251860"/>
                <a:gd name="connsiteX18" fmla="*/ 49168 w 190671"/>
                <a:gd name="connsiteY18" fmla="*/ 110366 h 251860"/>
                <a:gd name="connsiteX19" fmla="*/ 95507 w 190671"/>
                <a:gd name="connsiteY19" fmla="*/ 110366 h 251860"/>
                <a:gd name="connsiteX20" fmla="*/ 121339 w 190671"/>
                <a:gd name="connsiteY20" fmla="*/ 101165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0671" h="251860">
                  <a:moveTo>
                    <a:pt x="190671" y="251860"/>
                  </a:moveTo>
                  <a:lnTo>
                    <a:pt x="133712" y="251860"/>
                  </a:lnTo>
                  <a:lnTo>
                    <a:pt x="84544" y="151400"/>
                  </a:lnTo>
                  <a:lnTo>
                    <a:pt x="49168" y="151400"/>
                  </a:lnTo>
                  <a:lnTo>
                    <a:pt x="49168" y="251860"/>
                  </a:lnTo>
                  <a:lnTo>
                    <a:pt x="0" y="251860"/>
                  </a:lnTo>
                  <a:lnTo>
                    <a:pt x="0" y="0"/>
                  </a:lnTo>
                  <a:lnTo>
                    <a:pt x="98698" y="0"/>
                  </a:lnTo>
                  <a:cubicBezTo>
                    <a:pt x="123692" y="0"/>
                    <a:pt x="143561" y="7429"/>
                    <a:pt x="158296" y="22289"/>
                  </a:cubicBezTo>
                  <a:cubicBezTo>
                    <a:pt x="173041" y="37138"/>
                    <a:pt x="180413" y="55416"/>
                    <a:pt x="180413" y="77114"/>
                  </a:cubicBezTo>
                  <a:cubicBezTo>
                    <a:pt x="180413" y="93859"/>
                    <a:pt x="176051" y="107890"/>
                    <a:pt x="167316" y="119205"/>
                  </a:cubicBezTo>
                  <a:cubicBezTo>
                    <a:pt x="158591" y="130531"/>
                    <a:pt x="147628" y="138551"/>
                    <a:pt x="134426" y="143266"/>
                  </a:cubicBezTo>
                  <a:lnTo>
                    <a:pt x="190671" y="251860"/>
                  </a:lnTo>
                  <a:close/>
                  <a:moveTo>
                    <a:pt x="121339" y="101165"/>
                  </a:moveTo>
                  <a:cubicBezTo>
                    <a:pt x="127940" y="95040"/>
                    <a:pt x="131235" y="87020"/>
                    <a:pt x="131235" y="77114"/>
                  </a:cubicBezTo>
                  <a:cubicBezTo>
                    <a:pt x="131235" y="67208"/>
                    <a:pt x="127940" y="59188"/>
                    <a:pt x="121339" y="53064"/>
                  </a:cubicBezTo>
                  <a:cubicBezTo>
                    <a:pt x="114729" y="46930"/>
                    <a:pt x="106128" y="43863"/>
                    <a:pt x="95507" y="43863"/>
                  </a:cubicBezTo>
                  <a:lnTo>
                    <a:pt x="49168" y="43863"/>
                  </a:lnTo>
                  <a:lnTo>
                    <a:pt x="49168" y="110366"/>
                  </a:lnTo>
                  <a:lnTo>
                    <a:pt x="95507" y="110366"/>
                  </a:lnTo>
                  <a:cubicBezTo>
                    <a:pt x="106128" y="110366"/>
                    <a:pt x="114729" y="107299"/>
                    <a:pt x="121339" y="101165"/>
                  </a:cubicBezTo>
                  <a:close/>
                </a:path>
              </a:pathLst>
            </a:custGeom>
            <a:solidFill>
              <a:srgbClr val="221F20"/>
            </a:solidFill>
            <a:ln w="9525" cap="flat">
              <a:noFill/>
              <a:prstDash val="solid"/>
              <a:round/>
            </a:ln>
          </p:spPr>
          <p:txBody>
            <a:bodyPr rtlCol="0" anchor="ctr"/>
            <a:lstStyle/>
            <a:p>
              <a:endParaRPr lang="en-GB"/>
            </a:p>
          </p:txBody>
        </p:sp>
        <p:sp>
          <p:nvSpPr>
            <p:cNvPr id="364" name="Freeform: Shape 363">
              <a:extLst>
                <a:ext uri="{FF2B5EF4-FFF2-40B4-BE49-F238E27FC236}">
                  <a16:creationId xmlns:a16="http://schemas.microsoft.com/office/drawing/2014/main" id="{5100C3E3-2E05-4BB4-B4F8-2B65209A42B2}"/>
                </a:ext>
              </a:extLst>
            </p:cNvPr>
            <p:cNvSpPr/>
            <p:nvPr/>
          </p:nvSpPr>
          <p:spPr>
            <a:xfrm>
              <a:off x="462259" y="6107676"/>
              <a:ext cx="110416" cy="151984"/>
            </a:xfrm>
            <a:custGeom>
              <a:avLst/>
              <a:gdLst>
                <a:gd name="connsiteX0" fmla="*/ 181823 w 186061"/>
                <a:gd name="connsiteY0" fmla="*/ 64732 h 256108"/>
                <a:gd name="connsiteX1" fmla="*/ 186061 w 186061"/>
                <a:gd name="connsiteY1" fmla="*/ 128054 h 256108"/>
                <a:gd name="connsiteX2" fmla="*/ 181823 w 186061"/>
                <a:gd name="connsiteY2" fmla="*/ 191376 h 256108"/>
                <a:gd name="connsiteX3" fmla="*/ 160239 w 186061"/>
                <a:gd name="connsiteY3" fmla="*/ 229581 h 256108"/>
                <a:gd name="connsiteX4" fmla="*/ 93031 w 186061"/>
                <a:gd name="connsiteY4" fmla="*/ 256108 h 256108"/>
                <a:gd name="connsiteX5" fmla="*/ 25470 w 186061"/>
                <a:gd name="connsiteY5" fmla="*/ 229581 h 256108"/>
                <a:gd name="connsiteX6" fmla="*/ 4067 w 186061"/>
                <a:gd name="connsiteY6" fmla="*/ 191548 h 256108"/>
                <a:gd name="connsiteX7" fmla="*/ 0 w 186061"/>
                <a:gd name="connsiteY7" fmla="*/ 128054 h 256108"/>
                <a:gd name="connsiteX8" fmla="*/ 4067 w 186061"/>
                <a:gd name="connsiteY8" fmla="*/ 64560 h 256108"/>
                <a:gd name="connsiteX9" fmla="*/ 25470 w 186061"/>
                <a:gd name="connsiteY9" fmla="*/ 26537 h 256108"/>
                <a:gd name="connsiteX10" fmla="*/ 93031 w 186061"/>
                <a:gd name="connsiteY10" fmla="*/ 0 h 256108"/>
                <a:gd name="connsiteX11" fmla="*/ 160239 w 186061"/>
                <a:gd name="connsiteY11" fmla="*/ 26537 h 256108"/>
                <a:gd name="connsiteX12" fmla="*/ 181823 w 186061"/>
                <a:gd name="connsiteY12" fmla="*/ 64732 h 256108"/>
                <a:gd name="connsiteX13" fmla="*/ 136893 w 186061"/>
                <a:gd name="connsiteY13" fmla="*/ 128054 h 256108"/>
                <a:gd name="connsiteX14" fmla="*/ 134245 w 186061"/>
                <a:gd name="connsiteY14" fmla="*/ 79238 h 256108"/>
                <a:gd name="connsiteX15" fmla="*/ 124511 w 186061"/>
                <a:gd name="connsiteY15" fmla="*/ 57312 h 256108"/>
                <a:gd name="connsiteX16" fmla="*/ 93031 w 186061"/>
                <a:gd name="connsiteY16" fmla="*/ 43863 h 256108"/>
                <a:gd name="connsiteX17" fmla="*/ 61198 w 186061"/>
                <a:gd name="connsiteY17" fmla="*/ 57312 h 256108"/>
                <a:gd name="connsiteX18" fmla="*/ 51645 w 186061"/>
                <a:gd name="connsiteY18" fmla="*/ 79238 h 256108"/>
                <a:gd name="connsiteX19" fmla="*/ 49168 w 186061"/>
                <a:gd name="connsiteY19" fmla="*/ 128054 h 256108"/>
                <a:gd name="connsiteX20" fmla="*/ 51645 w 186061"/>
                <a:gd name="connsiteY20" fmla="*/ 176698 h 256108"/>
                <a:gd name="connsiteX21" fmla="*/ 61198 w 186061"/>
                <a:gd name="connsiteY21" fmla="*/ 198453 h 256108"/>
                <a:gd name="connsiteX22" fmla="*/ 93031 w 186061"/>
                <a:gd name="connsiteY22" fmla="*/ 212246 h 256108"/>
                <a:gd name="connsiteX23" fmla="*/ 124511 w 186061"/>
                <a:gd name="connsiteY23" fmla="*/ 198453 h 256108"/>
                <a:gd name="connsiteX24" fmla="*/ 134245 w 186061"/>
                <a:gd name="connsiteY24" fmla="*/ 176336 h 256108"/>
                <a:gd name="connsiteX25" fmla="*/ 136893 w 186061"/>
                <a:gd name="connsiteY25" fmla="*/ 128054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6061" h="256108">
                  <a:moveTo>
                    <a:pt x="181823" y="64732"/>
                  </a:moveTo>
                  <a:cubicBezTo>
                    <a:pt x="184652" y="78648"/>
                    <a:pt x="186061" y="99755"/>
                    <a:pt x="186061" y="128054"/>
                  </a:cubicBezTo>
                  <a:cubicBezTo>
                    <a:pt x="186061" y="156353"/>
                    <a:pt x="184652" y="177460"/>
                    <a:pt x="181823" y="191376"/>
                  </a:cubicBezTo>
                  <a:cubicBezTo>
                    <a:pt x="178994" y="205292"/>
                    <a:pt x="171793" y="218027"/>
                    <a:pt x="160239" y="229581"/>
                  </a:cubicBezTo>
                  <a:cubicBezTo>
                    <a:pt x="142551" y="247269"/>
                    <a:pt x="120148" y="256108"/>
                    <a:pt x="93031" y="256108"/>
                  </a:cubicBezTo>
                  <a:cubicBezTo>
                    <a:pt x="65675" y="256108"/>
                    <a:pt x="43158" y="247269"/>
                    <a:pt x="25470" y="229581"/>
                  </a:cubicBezTo>
                  <a:cubicBezTo>
                    <a:pt x="13916" y="218027"/>
                    <a:pt x="6782" y="205349"/>
                    <a:pt x="4067" y="191548"/>
                  </a:cubicBezTo>
                  <a:cubicBezTo>
                    <a:pt x="1353" y="177756"/>
                    <a:pt x="0" y="156591"/>
                    <a:pt x="0" y="128054"/>
                  </a:cubicBezTo>
                  <a:cubicBezTo>
                    <a:pt x="0" y="99517"/>
                    <a:pt x="1353" y="78353"/>
                    <a:pt x="4067" y="64560"/>
                  </a:cubicBezTo>
                  <a:cubicBezTo>
                    <a:pt x="6782" y="50759"/>
                    <a:pt x="13916" y="38090"/>
                    <a:pt x="25470" y="26537"/>
                  </a:cubicBezTo>
                  <a:cubicBezTo>
                    <a:pt x="43158" y="8849"/>
                    <a:pt x="65675" y="0"/>
                    <a:pt x="93031" y="0"/>
                  </a:cubicBezTo>
                  <a:cubicBezTo>
                    <a:pt x="120148" y="0"/>
                    <a:pt x="142551" y="8849"/>
                    <a:pt x="160239" y="26537"/>
                  </a:cubicBezTo>
                  <a:cubicBezTo>
                    <a:pt x="171793" y="38090"/>
                    <a:pt x="178994" y="50825"/>
                    <a:pt x="181823" y="64732"/>
                  </a:cubicBezTo>
                  <a:close/>
                  <a:moveTo>
                    <a:pt x="136893" y="128054"/>
                  </a:moveTo>
                  <a:cubicBezTo>
                    <a:pt x="136893" y="104708"/>
                    <a:pt x="136007" y="88440"/>
                    <a:pt x="134245" y="79238"/>
                  </a:cubicBezTo>
                  <a:cubicBezTo>
                    <a:pt x="132474" y="70037"/>
                    <a:pt x="129226" y="62732"/>
                    <a:pt x="124511" y="57312"/>
                  </a:cubicBezTo>
                  <a:cubicBezTo>
                    <a:pt x="116729" y="48349"/>
                    <a:pt x="106242" y="43863"/>
                    <a:pt x="93031" y="43863"/>
                  </a:cubicBezTo>
                  <a:cubicBezTo>
                    <a:pt x="80058" y="43863"/>
                    <a:pt x="69447" y="48349"/>
                    <a:pt x="61198" y="57312"/>
                  </a:cubicBezTo>
                  <a:cubicBezTo>
                    <a:pt x="56474" y="62732"/>
                    <a:pt x="53292" y="70037"/>
                    <a:pt x="51645" y="79238"/>
                  </a:cubicBezTo>
                  <a:cubicBezTo>
                    <a:pt x="49997" y="88440"/>
                    <a:pt x="49168" y="104708"/>
                    <a:pt x="49168" y="128054"/>
                  </a:cubicBezTo>
                  <a:cubicBezTo>
                    <a:pt x="49168" y="151400"/>
                    <a:pt x="49997" y="167611"/>
                    <a:pt x="51645" y="176698"/>
                  </a:cubicBezTo>
                  <a:cubicBezTo>
                    <a:pt x="53292" y="185776"/>
                    <a:pt x="56474" y="193024"/>
                    <a:pt x="61198" y="198453"/>
                  </a:cubicBezTo>
                  <a:cubicBezTo>
                    <a:pt x="69685" y="207645"/>
                    <a:pt x="80296" y="212246"/>
                    <a:pt x="93031" y="212246"/>
                  </a:cubicBezTo>
                  <a:cubicBezTo>
                    <a:pt x="106004" y="212246"/>
                    <a:pt x="116500" y="207645"/>
                    <a:pt x="124511" y="198453"/>
                  </a:cubicBezTo>
                  <a:cubicBezTo>
                    <a:pt x="129226" y="192786"/>
                    <a:pt x="132474" y="185423"/>
                    <a:pt x="134245" y="176336"/>
                  </a:cubicBezTo>
                  <a:cubicBezTo>
                    <a:pt x="136007" y="167259"/>
                    <a:pt x="136893" y="151162"/>
                    <a:pt x="136893" y="128054"/>
                  </a:cubicBezTo>
                  <a:close/>
                </a:path>
              </a:pathLst>
            </a:custGeom>
            <a:solidFill>
              <a:srgbClr val="221F20"/>
            </a:solidFill>
            <a:ln w="9525" cap="flat">
              <a:noFill/>
              <a:prstDash val="solid"/>
              <a:round/>
            </a:ln>
          </p:spPr>
          <p:txBody>
            <a:bodyPr rtlCol="0" anchor="ctr"/>
            <a:lstStyle/>
            <a:p>
              <a:endParaRPr lang="en-GB"/>
            </a:p>
          </p:txBody>
        </p:sp>
        <p:sp>
          <p:nvSpPr>
            <p:cNvPr id="365" name="Freeform: Shape 364">
              <a:extLst>
                <a:ext uri="{FF2B5EF4-FFF2-40B4-BE49-F238E27FC236}">
                  <a16:creationId xmlns:a16="http://schemas.microsoft.com/office/drawing/2014/main" id="{9EA9C676-62C9-4319-B5B6-AFFF7334919A}"/>
                </a:ext>
              </a:extLst>
            </p:cNvPr>
            <p:cNvSpPr/>
            <p:nvPr/>
          </p:nvSpPr>
          <p:spPr>
            <a:xfrm>
              <a:off x="597201" y="6107676"/>
              <a:ext cx="110003" cy="151984"/>
            </a:xfrm>
            <a:custGeom>
              <a:avLst/>
              <a:gdLst>
                <a:gd name="connsiteX0" fmla="*/ 185366 w 185366"/>
                <a:gd name="connsiteY0" fmla="*/ 176517 h 256108"/>
                <a:gd name="connsiteX1" fmla="*/ 153876 w 185366"/>
                <a:gd name="connsiteY1" fmla="*/ 235591 h 256108"/>
                <a:gd name="connsiteX2" fmla="*/ 93040 w 185366"/>
                <a:gd name="connsiteY2" fmla="*/ 256108 h 256108"/>
                <a:gd name="connsiteX3" fmla="*/ 25470 w 185366"/>
                <a:gd name="connsiteY3" fmla="*/ 229581 h 256108"/>
                <a:gd name="connsiteX4" fmla="*/ 4067 w 185366"/>
                <a:gd name="connsiteY4" fmla="*/ 191548 h 256108"/>
                <a:gd name="connsiteX5" fmla="*/ 0 w 185366"/>
                <a:gd name="connsiteY5" fmla="*/ 128054 h 256108"/>
                <a:gd name="connsiteX6" fmla="*/ 4067 w 185366"/>
                <a:gd name="connsiteY6" fmla="*/ 64560 h 256108"/>
                <a:gd name="connsiteX7" fmla="*/ 25470 w 185366"/>
                <a:gd name="connsiteY7" fmla="*/ 26537 h 256108"/>
                <a:gd name="connsiteX8" fmla="*/ 93040 w 185366"/>
                <a:gd name="connsiteY8" fmla="*/ 0 h 256108"/>
                <a:gd name="connsiteX9" fmla="*/ 153876 w 185366"/>
                <a:gd name="connsiteY9" fmla="*/ 20517 h 256108"/>
                <a:gd name="connsiteX10" fmla="*/ 185366 w 185366"/>
                <a:gd name="connsiteY10" fmla="*/ 79591 h 256108"/>
                <a:gd name="connsiteX11" fmla="*/ 135131 w 185366"/>
                <a:gd name="connsiteY11" fmla="*/ 79591 h 256108"/>
                <a:gd name="connsiteX12" fmla="*/ 93040 w 185366"/>
                <a:gd name="connsiteY12" fmla="*/ 43863 h 256108"/>
                <a:gd name="connsiteX13" fmla="*/ 61551 w 185366"/>
                <a:gd name="connsiteY13" fmla="*/ 56950 h 256108"/>
                <a:gd name="connsiteX14" fmla="*/ 51826 w 185366"/>
                <a:gd name="connsiteY14" fmla="*/ 79067 h 256108"/>
                <a:gd name="connsiteX15" fmla="*/ 49168 w 185366"/>
                <a:gd name="connsiteY15" fmla="*/ 128054 h 256108"/>
                <a:gd name="connsiteX16" fmla="*/ 51826 w 185366"/>
                <a:gd name="connsiteY16" fmla="*/ 177051 h 256108"/>
                <a:gd name="connsiteX17" fmla="*/ 61551 w 185366"/>
                <a:gd name="connsiteY17" fmla="*/ 199158 h 256108"/>
                <a:gd name="connsiteX18" fmla="*/ 93040 w 185366"/>
                <a:gd name="connsiteY18" fmla="*/ 212246 h 256108"/>
                <a:gd name="connsiteX19" fmla="*/ 135484 w 185366"/>
                <a:gd name="connsiteY19" fmla="*/ 176517 h 256108"/>
                <a:gd name="connsiteX20" fmla="*/ 185366 w 185366"/>
                <a:gd name="connsiteY20" fmla="*/ 176517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5366" h="256108">
                  <a:moveTo>
                    <a:pt x="185366" y="176517"/>
                  </a:moveTo>
                  <a:cubicBezTo>
                    <a:pt x="180880" y="202225"/>
                    <a:pt x="170383" y="221913"/>
                    <a:pt x="153876" y="235591"/>
                  </a:cubicBezTo>
                  <a:cubicBezTo>
                    <a:pt x="137370" y="249269"/>
                    <a:pt x="117091" y="256108"/>
                    <a:pt x="93040" y="256108"/>
                  </a:cubicBezTo>
                  <a:cubicBezTo>
                    <a:pt x="66151" y="256108"/>
                    <a:pt x="43634" y="247269"/>
                    <a:pt x="25470" y="229581"/>
                  </a:cubicBezTo>
                  <a:cubicBezTo>
                    <a:pt x="13916" y="218027"/>
                    <a:pt x="6782" y="205349"/>
                    <a:pt x="4067" y="191548"/>
                  </a:cubicBezTo>
                  <a:cubicBezTo>
                    <a:pt x="1362" y="177756"/>
                    <a:pt x="0" y="156591"/>
                    <a:pt x="0" y="128054"/>
                  </a:cubicBezTo>
                  <a:cubicBezTo>
                    <a:pt x="0" y="99517"/>
                    <a:pt x="1362" y="78353"/>
                    <a:pt x="4067" y="64560"/>
                  </a:cubicBezTo>
                  <a:cubicBezTo>
                    <a:pt x="6782" y="50759"/>
                    <a:pt x="13916" y="38090"/>
                    <a:pt x="25470" y="26537"/>
                  </a:cubicBezTo>
                  <a:cubicBezTo>
                    <a:pt x="43634" y="8849"/>
                    <a:pt x="66151" y="0"/>
                    <a:pt x="93040" y="0"/>
                  </a:cubicBezTo>
                  <a:cubicBezTo>
                    <a:pt x="117091" y="0"/>
                    <a:pt x="137370" y="6839"/>
                    <a:pt x="153876" y="20517"/>
                  </a:cubicBezTo>
                  <a:cubicBezTo>
                    <a:pt x="170383" y="34195"/>
                    <a:pt x="180880" y="53892"/>
                    <a:pt x="185366" y="79591"/>
                  </a:cubicBezTo>
                  <a:lnTo>
                    <a:pt x="135131" y="79591"/>
                  </a:lnTo>
                  <a:cubicBezTo>
                    <a:pt x="129473" y="55778"/>
                    <a:pt x="115443" y="43863"/>
                    <a:pt x="93040" y="43863"/>
                  </a:cubicBezTo>
                  <a:cubicBezTo>
                    <a:pt x="79591" y="43863"/>
                    <a:pt x="69104" y="48225"/>
                    <a:pt x="61551" y="56950"/>
                  </a:cubicBezTo>
                  <a:cubicBezTo>
                    <a:pt x="56836" y="62379"/>
                    <a:pt x="53597" y="69752"/>
                    <a:pt x="51826" y="79067"/>
                  </a:cubicBezTo>
                  <a:cubicBezTo>
                    <a:pt x="50054" y="88373"/>
                    <a:pt x="49168" y="104708"/>
                    <a:pt x="49168" y="128054"/>
                  </a:cubicBezTo>
                  <a:cubicBezTo>
                    <a:pt x="49168" y="151400"/>
                    <a:pt x="50054" y="167735"/>
                    <a:pt x="51826" y="177051"/>
                  </a:cubicBezTo>
                  <a:cubicBezTo>
                    <a:pt x="53597" y="186366"/>
                    <a:pt x="56836" y="193729"/>
                    <a:pt x="61551" y="199158"/>
                  </a:cubicBezTo>
                  <a:cubicBezTo>
                    <a:pt x="69104" y="207883"/>
                    <a:pt x="79591" y="212246"/>
                    <a:pt x="93040" y="212246"/>
                  </a:cubicBezTo>
                  <a:cubicBezTo>
                    <a:pt x="115672" y="212246"/>
                    <a:pt x="129826" y="200339"/>
                    <a:pt x="135484" y="176517"/>
                  </a:cubicBezTo>
                  <a:lnTo>
                    <a:pt x="185366" y="176517"/>
                  </a:lnTo>
                  <a:close/>
                </a:path>
              </a:pathLst>
            </a:custGeom>
            <a:solidFill>
              <a:srgbClr val="221F20"/>
            </a:solidFill>
            <a:ln w="9525" cap="flat">
              <a:noFill/>
              <a:prstDash val="solid"/>
              <a:round/>
            </a:ln>
          </p:spPr>
          <p:txBody>
            <a:bodyPr rtlCol="0" anchor="ctr"/>
            <a:lstStyle/>
            <a:p>
              <a:endParaRPr lang="en-GB"/>
            </a:p>
          </p:txBody>
        </p:sp>
        <p:sp>
          <p:nvSpPr>
            <p:cNvPr id="366" name="Freeform: Shape 365">
              <a:extLst>
                <a:ext uri="{FF2B5EF4-FFF2-40B4-BE49-F238E27FC236}">
                  <a16:creationId xmlns:a16="http://schemas.microsoft.com/office/drawing/2014/main" id="{84429BAC-099F-4944-9641-D0F5AE13DFC4}"/>
                </a:ext>
              </a:extLst>
            </p:cNvPr>
            <p:cNvSpPr/>
            <p:nvPr/>
          </p:nvSpPr>
          <p:spPr>
            <a:xfrm>
              <a:off x="732148" y="6108937"/>
              <a:ext cx="98449" cy="149463"/>
            </a:xfrm>
            <a:custGeom>
              <a:avLst/>
              <a:gdLst>
                <a:gd name="connsiteX0" fmla="*/ 165897 w 165896"/>
                <a:gd name="connsiteY0" fmla="*/ 251860 h 251860"/>
                <a:gd name="connsiteX1" fmla="*/ 0 w 165896"/>
                <a:gd name="connsiteY1" fmla="*/ 251860 h 251860"/>
                <a:gd name="connsiteX2" fmla="*/ 0 w 165896"/>
                <a:gd name="connsiteY2" fmla="*/ 0 h 251860"/>
                <a:gd name="connsiteX3" fmla="*/ 165897 w 165896"/>
                <a:gd name="connsiteY3" fmla="*/ 0 h 251860"/>
                <a:gd name="connsiteX4" fmla="*/ 165897 w 165896"/>
                <a:gd name="connsiteY4" fmla="*/ 43863 h 251860"/>
                <a:gd name="connsiteX5" fmla="*/ 49168 w 165896"/>
                <a:gd name="connsiteY5" fmla="*/ 43863 h 251860"/>
                <a:gd name="connsiteX6" fmla="*/ 49168 w 165896"/>
                <a:gd name="connsiteY6" fmla="*/ 102937 h 251860"/>
                <a:gd name="connsiteX7" fmla="*/ 148571 w 165896"/>
                <a:gd name="connsiteY7" fmla="*/ 102937 h 251860"/>
                <a:gd name="connsiteX8" fmla="*/ 148571 w 165896"/>
                <a:gd name="connsiteY8" fmla="*/ 146799 h 251860"/>
                <a:gd name="connsiteX9" fmla="*/ 49168 w 165896"/>
                <a:gd name="connsiteY9" fmla="*/ 146799 h 251860"/>
                <a:gd name="connsiteX10" fmla="*/ 49168 w 165896"/>
                <a:gd name="connsiteY10" fmla="*/ 207997 h 251860"/>
                <a:gd name="connsiteX11" fmla="*/ 165897 w 165896"/>
                <a:gd name="connsiteY11" fmla="*/ 207997 h 251860"/>
                <a:gd name="connsiteX12" fmla="*/ 165897 w 165896"/>
                <a:gd name="connsiteY12"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5896" h="251860">
                  <a:moveTo>
                    <a:pt x="165897" y="251860"/>
                  </a:moveTo>
                  <a:lnTo>
                    <a:pt x="0" y="251860"/>
                  </a:lnTo>
                  <a:lnTo>
                    <a:pt x="0" y="0"/>
                  </a:lnTo>
                  <a:lnTo>
                    <a:pt x="165897" y="0"/>
                  </a:lnTo>
                  <a:lnTo>
                    <a:pt x="165897" y="43863"/>
                  </a:lnTo>
                  <a:lnTo>
                    <a:pt x="49168" y="43863"/>
                  </a:lnTo>
                  <a:lnTo>
                    <a:pt x="49168" y="102937"/>
                  </a:lnTo>
                  <a:lnTo>
                    <a:pt x="148571" y="102937"/>
                  </a:lnTo>
                  <a:lnTo>
                    <a:pt x="148571" y="146799"/>
                  </a:lnTo>
                  <a:lnTo>
                    <a:pt x="49168" y="146799"/>
                  </a:lnTo>
                  <a:lnTo>
                    <a:pt x="49168" y="207997"/>
                  </a:lnTo>
                  <a:lnTo>
                    <a:pt x="165897" y="207997"/>
                  </a:lnTo>
                  <a:lnTo>
                    <a:pt x="165897" y="251860"/>
                  </a:lnTo>
                  <a:close/>
                </a:path>
              </a:pathLst>
            </a:custGeom>
            <a:solidFill>
              <a:srgbClr val="221F20"/>
            </a:solidFill>
            <a:ln w="9525" cap="flat">
              <a:noFill/>
              <a:prstDash val="solid"/>
              <a:round/>
            </a:ln>
          </p:spPr>
          <p:txBody>
            <a:bodyPr rtlCol="0" anchor="ctr"/>
            <a:lstStyle/>
            <a:p>
              <a:endParaRPr lang="en-GB"/>
            </a:p>
          </p:txBody>
        </p:sp>
        <p:sp>
          <p:nvSpPr>
            <p:cNvPr id="367" name="Freeform: Shape 366">
              <a:extLst>
                <a:ext uri="{FF2B5EF4-FFF2-40B4-BE49-F238E27FC236}">
                  <a16:creationId xmlns:a16="http://schemas.microsoft.com/office/drawing/2014/main" id="{73FA9950-C78C-4552-97AA-77F0CFC7E8C4}"/>
                </a:ext>
              </a:extLst>
            </p:cNvPr>
            <p:cNvSpPr/>
            <p:nvPr/>
          </p:nvSpPr>
          <p:spPr>
            <a:xfrm>
              <a:off x="845469" y="6107676"/>
              <a:ext cx="109997" cy="151984"/>
            </a:xfrm>
            <a:custGeom>
              <a:avLst/>
              <a:gdLst>
                <a:gd name="connsiteX0" fmla="*/ 185356 w 185356"/>
                <a:gd name="connsiteY0" fmla="*/ 179699 h 256108"/>
                <a:gd name="connsiteX1" fmla="*/ 159182 w 185356"/>
                <a:gd name="connsiteY1" fmla="*/ 235772 h 256108"/>
                <a:gd name="connsiteX2" fmla="*/ 91973 w 185356"/>
                <a:gd name="connsiteY2" fmla="*/ 256108 h 256108"/>
                <a:gd name="connsiteX3" fmla="*/ 39976 w 185356"/>
                <a:gd name="connsiteY3" fmla="*/ 248507 h 256108"/>
                <a:gd name="connsiteX4" fmla="*/ 0 w 185356"/>
                <a:gd name="connsiteY4" fmla="*/ 222856 h 256108"/>
                <a:gd name="connsiteX5" fmla="*/ 31833 w 185356"/>
                <a:gd name="connsiteY5" fmla="*/ 191024 h 256108"/>
                <a:gd name="connsiteX6" fmla="*/ 92326 w 185356"/>
                <a:gd name="connsiteY6" fmla="*/ 212246 h 256108"/>
                <a:gd name="connsiteX7" fmla="*/ 125758 w 185356"/>
                <a:gd name="connsiteY7" fmla="*/ 204111 h 256108"/>
                <a:gd name="connsiteX8" fmla="*/ 137255 w 185356"/>
                <a:gd name="connsiteY8" fmla="*/ 180765 h 256108"/>
                <a:gd name="connsiteX9" fmla="*/ 129464 w 185356"/>
                <a:gd name="connsiteY9" fmla="*/ 159896 h 256108"/>
                <a:gd name="connsiteX10" fmla="*/ 106832 w 185356"/>
                <a:gd name="connsiteY10" fmla="*/ 151400 h 256108"/>
                <a:gd name="connsiteX11" fmla="*/ 76762 w 185356"/>
                <a:gd name="connsiteY11" fmla="*/ 146799 h 256108"/>
                <a:gd name="connsiteX12" fmla="*/ 27946 w 185356"/>
                <a:gd name="connsiteY12" fmla="*/ 125930 h 256108"/>
                <a:gd name="connsiteX13" fmla="*/ 9906 w 185356"/>
                <a:gd name="connsiteY13" fmla="*/ 76410 h 256108"/>
                <a:gd name="connsiteX14" fmla="*/ 33604 w 185356"/>
                <a:gd name="connsiteY14" fmla="*/ 21050 h 256108"/>
                <a:gd name="connsiteX15" fmla="*/ 97631 w 185356"/>
                <a:gd name="connsiteY15" fmla="*/ 0 h 256108"/>
                <a:gd name="connsiteX16" fmla="*/ 178994 w 185356"/>
                <a:gd name="connsiteY16" fmla="*/ 29366 h 256108"/>
                <a:gd name="connsiteX17" fmla="*/ 147866 w 185356"/>
                <a:gd name="connsiteY17" fmla="*/ 60141 h 256108"/>
                <a:gd name="connsiteX18" fmla="*/ 96221 w 185356"/>
                <a:gd name="connsiteY18" fmla="*/ 42805 h 256108"/>
                <a:gd name="connsiteX19" fmla="*/ 67561 w 185356"/>
                <a:gd name="connsiteY19" fmla="*/ 51826 h 256108"/>
                <a:gd name="connsiteX20" fmla="*/ 57655 w 185356"/>
                <a:gd name="connsiteY20" fmla="*/ 74638 h 256108"/>
                <a:gd name="connsiteX21" fmla="*/ 64732 w 185356"/>
                <a:gd name="connsiteY21" fmla="*/ 92678 h 256108"/>
                <a:gd name="connsiteX22" fmla="*/ 87725 w 185356"/>
                <a:gd name="connsiteY22" fmla="*/ 102232 h 256108"/>
                <a:gd name="connsiteX23" fmla="*/ 117796 w 185356"/>
                <a:gd name="connsiteY23" fmla="*/ 106832 h 256108"/>
                <a:gd name="connsiteX24" fmla="*/ 165906 w 185356"/>
                <a:gd name="connsiteY24" fmla="*/ 126644 h 256108"/>
                <a:gd name="connsiteX25" fmla="*/ 185356 w 185356"/>
                <a:gd name="connsiteY25" fmla="*/ 179699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5356" h="256108">
                  <a:moveTo>
                    <a:pt x="185356" y="179699"/>
                  </a:moveTo>
                  <a:cubicBezTo>
                    <a:pt x="185356" y="203521"/>
                    <a:pt x="176632" y="222209"/>
                    <a:pt x="159182" y="235772"/>
                  </a:cubicBezTo>
                  <a:cubicBezTo>
                    <a:pt x="141732" y="249326"/>
                    <a:pt x="119329" y="256108"/>
                    <a:pt x="91973" y="256108"/>
                  </a:cubicBezTo>
                  <a:cubicBezTo>
                    <a:pt x="71923" y="256108"/>
                    <a:pt x="54597" y="253575"/>
                    <a:pt x="39976" y="248507"/>
                  </a:cubicBezTo>
                  <a:cubicBezTo>
                    <a:pt x="25356" y="243430"/>
                    <a:pt x="12030" y="234887"/>
                    <a:pt x="0" y="222856"/>
                  </a:cubicBezTo>
                  <a:lnTo>
                    <a:pt x="31833" y="191024"/>
                  </a:lnTo>
                  <a:cubicBezTo>
                    <a:pt x="45987" y="205169"/>
                    <a:pt x="66151" y="212246"/>
                    <a:pt x="92326" y="212246"/>
                  </a:cubicBezTo>
                  <a:cubicBezTo>
                    <a:pt x="106947" y="212246"/>
                    <a:pt x="118091" y="209531"/>
                    <a:pt x="125758" y="204111"/>
                  </a:cubicBezTo>
                  <a:cubicBezTo>
                    <a:pt x="133417" y="198682"/>
                    <a:pt x="137255" y="190900"/>
                    <a:pt x="137255" y="180765"/>
                  </a:cubicBezTo>
                  <a:cubicBezTo>
                    <a:pt x="137255" y="172041"/>
                    <a:pt x="134655" y="165078"/>
                    <a:pt x="129464" y="159896"/>
                  </a:cubicBezTo>
                  <a:cubicBezTo>
                    <a:pt x="124987" y="155648"/>
                    <a:pt x="117443" y="152819"/>
                    <a:pt x="106832" y="151400"/>
                  </a:cubicBezTo>
                  <a:lnTo>
                    <a:pt x="76762" y="146799"/>
                  </a:lnTo>
                  <a:cubicBezTo>
                    <a:pt x="55540" y="143742"/>
                    <a:pt x="39262" y="136779"/>
                    <a:pt x="27946" y="125930"/>
                  </a:cubicBezTo>
                  <a:cubicBezTo>
                    <a:pt x="15916" y="114138"/>
                    <a:pt x="9906" y="97631"/>
                    <a:pt x="9906" y="76410"/>
                  </a:cubicBezTo>
                  <a:cubicBezTo>
                    <a:pt x="9906" y="53531"/>
                    <a:pt x="17802" y="35081"/>
                    <a:pt x="33604" y="21050"/>
                  </a:cubicBezTo>
                  <a:cubicBezTo>
                    <a:pt x="49406" y="7020"/>
                    <a:pt x="70752" y="0"/>
                    <a:pt x="97631" y="0"/>
                  </a:cubicBezTo>
                  <a:cubicBezTo>
                    <a:pt x="131588" y="0"/>
                    <a:pt x="158715" y="9792"/>
                    <a:pt x="178994" y="29366"/>
                  </a:cubicBezTo>
                  <a:lnTo>
                    <a:pt x="147866" y="60141"/>
                  </a:lnTo>
                  <a:cubicBezTo>
                    <a:pt x="136074" y="48577"/>
                    <a:pt x="118853" y="42805"/>
                    <a:pt x="96221" y="42805"/>
                  </a:cubicBezTo>
                  <a:cubicBezTo>
                    <a:pt x="83715" y="42805"/>
                    <a:pt x="74171" y="45815"/>
                    <a:pt x="67561" y="51826"/>
                  </a:cubicBezTo>
                  <a:cubicBezTo>
                    <a:pt x="60960" y="57836"/>
                    <a:pt x="57655" y="65446"/>
                    <a:pt x="57655" y="74638"/>
                  </a:cubicBezTo>
                  <a:cubicBezTo>
                    <a:pt x="57655" y="82191"/>
                    <a:pt x="60017" y="88202"/>
                    <a:pt x="64732" y="92678"/>
                  </a:cubicBezTo>
                  <a:cubicBezTo>
                    <a:pt x="70161" y="97631"/>
                    <a:pt x="77819" y="100813"/>
                    <a:pt x="87725" y="102232"/>
                  </a:cubicBezTo>
                  <a:lnTo>
                    <a:pt x="117796" y="106832"/>
                  </a:lnTo>
                  <a:cubicBezTo>
                    <a:pt x="139255" y="109899"/>
                    <a:pt x="155296" y="116500"/>
                    <a:pt x="165906" y="126644"/>
                  </a:cubicBezTo>
                  <a:cubicBezTo>
                    <a:pt x="178870" y="138665"/>
                    <a:pt x="185356" y="156353"/>
                    <a:pt x="185356" y="179699"/>
                  </a:cubicBezTo>
                  <a:close/>
                </a:path>
              </a:pathLst>
            </a:custGeom>
            <a:solidFill>
              <a:srgbClr val="221F20"/>
            </a:solidFill>
            <a:ln w="9525" cap="flat">
              <a:noFill/>
              <a:prstDash val="solid"/>
              <a:round/>
            </a:ln>
          </p:spPr>
          <p:txBody>
            <a:bodyPr rtlCol="0" anchor="ctr"/>
            <a:lstStyle/>
            <a:p>
              <a:endParaRPr lang="en-GB"/>
            </a:p>
          </p:txBody>
        </p:sp>
        <p:sp>
          <p:nvSpPr>
            <p:cNvPr id="368" name="Freeform: Shape 367">
              <a:extLst>
                <a:ext uri="{FF2B5EF4-FFF2-40B4-BE49-F238E27FC236}">
                  <a16:creationId xmlns:a16="http://schemas.microsoft.com/office/drawing/2014/main" id="{94B6AAD9-B45E-49A5-B062-90C74036F91D}"/>
                </a:ext>
              </a:extLst>
            </p:cNvPr>
            <p:cNvSpPr/>
            <p:nvPr/>
          </p:nvSpPr>
          <p:spPr>
            <a:xfrm>
              <a:off x="969287" y="6107676"/>
              <a:ext cx="109997" cy="151984"/>
            </a:xfrm>
            <a:custGeom>
              <a:avLst/>
              <a:gdLst>
                <a:gd name="connsiteX0" fmla="*/ 185356 w 185356"/>
                <a:gd name="connsiteY0" fmla="*/ 179699 h 256108"/>
                <a:gd name="connsiteX1" fmla="*/ 159182 w 185356"/>
                <a:gd name="connsiteY1" fmla="*/ 235772 h 256108"/>
                <a:gd name="connsiteX2" fmla="*/ 91973 w 185356"/>
                <a:gd name="connsiteY2" fmla="*/ 256108 h 256108"/>
                <a:gd name="connsiteX3" fmla="*/ 39976 w 185356"/>
                <a:gd name="connsiteY3" fmla="*/ 248507 h 256108"/>
                <a:gd name="connsiteX4" fmla="*/ 0 w 185356"/>
                <a:gd name="connsiteY4" fmla="*/ 222856 h 256108"/>
                <a:gd name="connsiteX5" fmla="*/ 31842 w 185356"/>
                <a:gd name="connsiteY5" fmla="*/ 191024 h 256108"/>
                <a:gd name="connsiteX6" fmla="*/ 92326 w 185356"/>
                <a:gd name="connsiteY6" fmla="*/ 212246 h 256108"/>
                <a:gd name="connsiteX7" fmla="*/ 125759 w 185356"/>
                <a:gd name="connsiteY7" fmla="*/ 204111 h 256108"/>
                <a:gd name="connsiteX8" fmla="*/ 137255 w 185356"/>
                <a:gd name="connsiteY8" fmla="*/ 180765 h 256108"/>
                <a:gd name="connsiteX9" fmla="*/ 129473 w 185356"/>
                <a:gd name="connsiteY9" fmla="*/ 159896 h 256108"/>
                <a:gd name="connsiteX10" fmla="*/ 106832 w 185356"/>
                <a:gd name="connsiteY10" fmla="*/ 151400 h 256108"/>
                <a:gd name="connsiteX11" fmla="*/ 76762 w 185356"/>
                <a:gd name="connsiteY11" fmla="*/ 146799 h 256108"/>
                <a:gd name="connsiteX12" fmla="*/ 27946 w 185356"/>
                <a:gd name="connsiteY12" fmla="*/ 125930 h 256108"/>
                <a:gd name="connsiteX13" fmla="*/ 9906 w 185356"/>
                <a:gd name="connsiteY13" fmla="*/ 76410 h 256108"/>
                <a:gd name="connsiteX14" fmla="*/ 33604 w 185356"/>
                <a:gd name="connsiteY14" fmla="*/ 21050 h 256108"/>
                <a:gd name="connsiteX15" fmla="*/ 97631 w 185356"/>
                <a:gd name="connsiteY15" fmla="*/ 0 h 256108"/>
                <a:gd name="connsiteX16" fmla="*/ 178994 w 185356"/>
                <a:gd name="connsiteY16" fmla="*/ 29366 h 256108"/>
                <a:gd name="connsiteX17" fmla="*/ 147866 w 185356"/>
                <a:gd name="connsiteY17" fmla="*/ 60141 h 256108"/>
                <a:gd name="connsiteX18" fmla="*/ 96221 w 185356"/>
                <a:gd name="connsiteY18" fmla="*/ 42805 h 256108"/>
                <a:gd name="connsiteX19" fmla="*/ 67570 w 185356"/>
                <a:gd name="connsiteY19" fmla="*/ 51826 h 256108"/>
                <a:gd name="connsiteX20" fmla="*/ 57664 w 185356"/>
                <a:gd name="connsiteY20" fmla="*/ 74638 h 256108"/>
                <a:gd name="connsiteX21" fmla="*/ 64732 w 185356"/>
                <a:gd name="connsiteY21" fmla="*/ 92678 h 256108"/>
                <a:gd name="connsiteX22" fmla="*/ 87725 w 185356"/>
                <a:gd name="connsiteY22" fmla="*/ 102232 h 256108"/>
                <a:gd name="connsiteX23" fmla="*/ 117796 w 185356"/>
                <a:gd name="connsiteY23" fmla="*/ 106832 h 256108"/>
                <a:gd name="connsiteX24" fmla="*/ 165906 w 185356"/>
                <a:gd name="connsiteY24" fmla="*/ 126644 h 256108"/>
                <a:gd name="connsiteX25" fmla="*/ 185356 w 185356"/>
                <a:gd name="connsiteY25" fmla="*/ 179699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5356" h="256108">
                  <a:moveTo>
                    <a:pt x="185356" y="179699"/>
                  </a:moveTo>
                  <a:cubicBezTo>
                    <a:pt x="185356" y="203521"/>
                    <a:pt x="176632" y="222209"/>
                    <a:pt x="159182" y="235772"/>
                  </a:cubicBezTo>
                  <a:cubicBezTo>
                    <a:pt x="141732" y="249326"/>
                    <a:pt x="119329" y="256108"/>
                    <a:pt x="91973" y="256108"/>
                  </a:cubicBezTo>
                  <a:cubicBezTo>
                    <a:pt x="71933" y="256108"/>
                    <a:pt x="54597" y="253575"/>
                    <a:pt x="39976" y="248507"/>
                  </a:cubicBezTo>
                  <a:cubicBezTo>
                    <a:pt x="25356" y="243430"/>
                    <a:pt x="12030" y="234887"/>
                    <a:pt x="0" y="222856"/>
                  </a:cubicBezTo>
                  <a:lnTo>
                    <a:pt x="31842" y="191024"/>
                  </a:lnTo>
                  <a:cubicBezTo>
                    <a:pt x="45987" y="205169"/>
                    <a:pt x="66151" y="212246"/>
                    <a:pt x="92326" y="212246"/>
                  </a:cubicBezTo>
                  <a:cubicBezTo>
                    <a:pt x="106947" y="212246"/>
                    <a:pt x="118091" y="209531"/>
                    <a:pt x="125759" y="204111"/>
                  </a:cubicBezTo>
                  <a:cubicBezTo>
                    <a:pt x="133417" y="198682"/>
                    <a:pt x="137255" y="190900"/>
                    <a:pt x="137255" y="180765"/>
                  </a:cubicBezTo>
                  <a:cubicBezTo>
                    <a:pt x="137255" y="172041"/>
                    <a:pt x="134655" y="165078"/>
                    <a:pt x="129473" y="159896"/>
                  </a:cubicBezTo>
                  <a:cubicBezTo>
                    <a:pt x="124987" y="155648"/>
                    <a:pt x="117443" y="152819"/>
                    <a:pt x="106832" y="151400"/>
                  </a:cubicBezTo>
                  <a:lnTo>
                    <a:pt x="76762" y="146799"/>
                  </a:lnTo>
                  <a:cubicBezTo>
                    <a:pt x="55540" y="143742"/>
                    <a:pt x="39262" y="136779"/>
                    <a:pt x="27946" y="125930"/>
                  </a:cubicBezTo>
                  <a:cubicBezTo>
                    <a:pt x="15916" y="114138"/>
                    <a:pt x="9906" y="97631"/>
                    <a:pt x="9906" y="76410"/>
                  </a:cubicBezTo>
                  <a:cubicBezTo>
                    <a:pt x="9906" y="53531"/>
                    <a:pt x="17802" y="35081"/>
                    <a:pt x="33604" y="21050"/>
                  </a:cubicBezTo>
                  <a:cubicBezTo>
                    <a:pt x="49406" y="7020"/>
                    <a:pt x="70752" y="0"/>
                    <a:pt x="97631" y="0"/>
                  </a:cubicBezTo>
                  <a:cubicBezTo>
                    <a:pt x="131588" y="0"/>
                    <a:pt x="158715" y="9792"/>
                    <a:pt x="178994" y="29366"/>
                  </a:cubicBezTo>
                  <a:lnTo>
                    <a:pt x="147866" y="60141"/>
                  </a:lnTo>
                  <a:cubicBezTo>
                    <a:pt x="136074" y="48577"/>
                    <a:pt x="118863" y="42805"/>
                    <a:pt x="96221" y="42805"/>
                  </a:cubicBezTo>
                  <a:cubicBezTo>
                    <a:pt x="83715" y="42805"/>
                    <a:pt x="74171" y="45815"/>
                    <a:pt x="67570" y="51826"/>
                  </a:cubicBezTo>
                  <a:cubicBezTo>
                    <a:pt x="60960" y="57836"/>
                    <a:pt x="57664" y="65446"/>
                    <a:pt x="57664" y="74638"/>
                  </a:cubicBezTo>
                  <a:cubicBezTo>
                    <a:pt x="57664" y="82191"/>
                    <a:pt x="60017" y="88202"/>
                    <a:pt x="64732" y="92678"/>
                  </a:cubicBezTo>
                  <a:cubicBezTo>
                    <a:pt x="70161" y="97631"/>
                    <a:pt x="77829" y="100813"/>
                    <a:pt x="87725" y="102232"/>
                  </a:cubicBezTo>
                  <a:lnTo>
                    <a:pt x="117796" y="106832"/>
                  </a:lnTo>
                  <a:cubicBezTo>
                    <a:pt x="139255" y="109899"/>
                    <a:pt x="155296" y="116500"/>
                    <a:pt x="165906" y="126644"/>
                  </a:cubicBezTo>
                  <a:cubicBezTo>
                    <a:pt x="178879" y="138665"/>
                    <a:pt x="185356" y="156353"/>
                    <a:pt x="185356" y="179699"/>
                  </a:cubicBezTo>
                  <a:close/>
                </a:path>
              </a:pathLst>
            </a:custGeom>
            <a:solidFill>
              <a:srgbClr val="221F20"/>
            </a:solidFill>
            <a:ln w="9525" cap="flat">
              <a:noFill/>
              <a:prstDash val="solid"/>
              <a:round/>
            </a:ln>
          </p:spPr>
          <p:txBody>
            <a:bodyPr rtlCol="0" anchor="ctr"/>
            <a:lstStyle/>
            <a:p>
              <a:endParaRPr lang="en-GB"/>
            </a:p>
          </p:txBody>
        </p:sp>
        <p:sp>
          <p:nvSpPr>
            <p:cNvPr id="369" name="Freeform: Shape 368">
              <a:extLst>
                <a:ext uri="{FF2B5EF4-FFF2-40B4-BE49-F238E27FC236}">
                  <a16:creationId xmlns:a16="http://schemas.microsoft.com/office/drawing/2014/main" id="{CA5398A1-DCDA-4581-A7C4-07CD617181ED}"/>
                </a:ext>
              </a:extLst>
            </p:cNvPr>
            <p:cNvSpPr/>
            <p:nvPr/>
          </p:nvSpPr>
          <p:spPr>
            <a:xfrm>
              <a:off x="1141563" y="6107676"/>
              <a:ext cx="109997" cy="151984"/>
            </a:xfrm>
            <a:custGeom>
              <a:avLst/>
              <a:gdLst>
                <a:gd name="connsiteX0" fmla="*/ 185357 w 185356"/>
                <a:gd name="connsiteY0" fmla="*/ 179699 h 256108"/>
                <a:gd name="connsiteX1" fmla="*/ 159182 w 185356"/>
                <a:gd name="connsiteY1" fmla="*/ 235772 h 256108"/>
                <a:gd name="connsiteX2" fmla="*/ 91973 w 185356"/>
                <a:gd name="connsiteY2" fmla="*/ 256108 h 256108"/>
                <a:gd name="connsiteX3" fmla="*/ 39976 w 185356"/>
                <a:gd name="connsiteY3" fmla="*/ 248507 h 256108"/>
                <a:gd name="connsiteX4" fmla="*/ 0 w 185356"/>
                <a:gd name="connsiteY4" fmla="*/ 222856 h 256108"/>
                <a:gd name="connsiteX5" fmla="*/ 31833 w 185356"/>
                <a:gd name="connsiteY5" fmla="*/ 191024 h 256108"/>
                <a:gd name="connsiteX6" fmla="*/ 92326 w 185356"/>
                <a:gd name="connsiteY6" fmla="*/ 212246 h 256108"/>
                <a:gd name="connsiteX7" fmla="*/ 125759 w 185356"/>
                <a:gd name="connsiteY7" fmla="*/ 204111 h 256108"/>
                <a:gd name="connsiteX8" fmla="*/ 137255 w 185356"/>
                <a:gd name="connsiteY8" fmla="*/ 180765 h 256108"/>
                <a:gd name="connsiteX9" fmla="*/ 129464 w 185356"/>
                <a:gd name="connsiteY9" fmla="*/ 159896 h 256108"/>
                <a:gd name="connsiteX10" fmla="*/ 106832 w 185356"/>
                <a:gd name="connsiteY10" fmla="*/ 151400 h 256108"/>
                <a:gd name="connsiteX11" fmla="*/ 76762 w 185356"/>
                <a:gd name="connsiteY11" fmla="*/ 146799 h 256108"/>
                <a:gd name="connsiteX12" fmla="*/ 27946 w 185356"/>
                <a:gd name="connsiteY12" fmla="*/ 125930 h 256108"/>
                <a:gd name="connsiteX13" fmla="*/ 9906 w 185356"/>
                <a:gd name="connsiteY13" fmla="*/ 76410 h 256108"/>
                <a:gd name="connsiteX14" fmla="*/ 33604 w 185356"/>
                <a:gd name="connsiteY14" fmla="*/ 21050 h 256108"/>
                <a:gd name="connsiteX15" fmla="*/ 97631 w 185356"/>
                <a:gd name="connsiteY15" fmla="*/ 0 h 256108"/>
                <a:gd name="connsiteX16" fmla="*/ 178994 w 185356"/>
                <a:gd name="connsiteY16" fmla="*/ 29366 h 256108"/>
                <a:gd name="connsiteX17" fmla="*/ 147866 w 185356"/>
                <a:gd name="connsiteY17" fmla="*/ 60141 h 256108"/>
                <a:gd name="connsiteX18" fmla="*/ 96222 w 185356"/>
                <a:gd name="connsiteY18" fmla="*/ 42805 h 256108"/>
                <a:gd name="connsiteX19" fmla="*/ 67561 w 185356"/>
                <a:gd name="connsiteY19" fmla="*/ 51826 h 256108"/>
                <a:gd name="connsiteX20" fmla="*/ 57655 w 185356"/>
                <a:gd name="connsiteY20" fmla="*/ 74638 h 256108"/>
                <a:gd name="connsiteX21" fmla="*/ 64732 w 185356"/>
                <a:gd name="connsiteY21" fmla="*/ 92678 h 256108"/>
                <a:gd name="connsiteX22" fmla="*/ 87725 w 185356"/>
                <a:gd name="connsiteY22" fmla="*/ 102232 h 256108"/>
                <a:gd name="connsiteX23" fmla="*/ 117796 w 185356"/>
                <a:gd name="connsiteY23" fmla="*/ 106832 h 256108"/>
                <a:gd name="connsiteX24" fmla="*/ 165906 w 185356"/>
                <a:gd name="connsiteY24" fmla="*/ 126644 h 256108"/>
                <a:gd name="connsiteX25" fmla="*/ 185357 w 185356"/>
                <a:gd name="connsiteY25" fmla="*/ 179699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5356" h="256108">
                  <a:moveTo>
                    <a:pt x="185357" y="179699"/>
                  </a:moveTo>
                  <a:cubicBezTo>
                    <a:pt x="185357" y="203521"/>
                    <a:pt x="176632" y="222209"/>
                    <a:pt x="159182" y="235772"/>
                  </a:cubicBezTo>
                  <a:cubicBezTo>
                    <a:pt x="141732" y="249326"/>
                    <a:pt x="119329" y="256108"/>
                    <a:pt x="91973" y="256108"/>
                  </a:cubicBezTo>
                  <a:cubicBezTo>
                    <a:pt x="71923" y="256108"/>
                    <a:pt x="54597" y="253575"/>
                    <a:pt x="39976" y="248507"/>
                  </a:cubicBezTo>
                  <a:cubicBezTo>
                    <a:pt x="25356" y="243430"/>
                    <a:pt x="12030" y="234887"/>
                    <a:pt x="0" y="222856"/>
                  </a:cubicBezTo>
                  <a:lnTo>
                    <a:pt x="31833" y="191024"/>
                  </a:lnTo>
                  <a:cubicBezTo>
                    <a:pt x="45987" y="205169"/>
                    <a:pt x="66151" y="212246"/>
                    <a:pt x="92326" y="212246"/>
                  </a:cubicBezTo>
                  <a:cubicBezTo>
                    <a:pt x="106947" y="212246"/>
                    <a:pt x="118091" y="209531"/>
                    <a:pt x="125759" y="204111"/>
                  </a:cubicBezTo>
                  <a:cubicBezTo>
                    <a:pt x="133417" y="198682"/>
                    <a:pt x="137255" y="190900"/>
                    <a:pt x="137255" y="180765"/>
                  </a:cubicBezTo>
                  <a:cubicBezTo>
                    <a:pt x="137255" y="172041"/>
                    <a:pt x="134655" y="165078"/>
                    <a:pt x="129464" y="159896"/>
                  </a:cubicBezTo>
                  <a:cubicBezTo>
                    <a:pt x="124987" y="155648"/>
                    <a:pt x="117443" y="152819"/>
                    <a:pt x="106832" y="151400"/>
                  </a:cubicBezTo>
                  <a:lnTo>
                    <a:pt x="76762" y="146799"/>
                  </a:lnTo>
                  <a:cubicBezTo>
                    <a:pt x="55540" y="143742"/>
                    <a:pt x="39262" y="136779"/>
                    <a:pt x="27946" y="125930"/>
                  </a:cubicBezTo>
                  <a:cubicBezTo>
                    <a:pt x="15916" y="114138"/>
                    <a:pt x="9906" y="97631"/>
                    <a:pt x="9906" y="76410"/>
                  </a:cubicBezTo>
                  <a:cubicBezTo>
                    <a:pt x="9906" y="53531"/>
                    <a:pt x="17802" y="35081"/>
                    <a:pt x="33604" y="21050"/>
                  </a:cubicBezTo>
                  <a:cubicBezTo>
                    <a:pt x="49406" y="7020"/>
                    <a:pt x="70752" y="0"/>
                    <a:pt x="97631" y="0"/>
                  </a:cubicBezTo>
                  <a:cubicBezTo>
                    <a:pt x="131588" y="0"/>
                    <a:pt x="158715" y="9792"/>
                    <a:pt x="178994" y="29366"/>
                  </a:cubicBezTo>
                  <a:lnTo>
                    <a:pt x="147866" y="60141"/>
                  </a:lnTo>
                  <a:cubicBezTo>
                    <a:pt x="136074" y="48577"/>
                    <a:pt x="118853" y="42805"/>
                    <a:pt x="96222" y="42805"/>
                  </a:cubicBezTo>
                  <a:cubicBezTo>
                    <a:pt x="83715" y="42805"/>
                    <a:pt x="74171" y="45815"/>
                    <a:pt x="67561" y="51826"/>
                  </a:cubicBezTo>
                  <a:cubicBezTo>
                    <a:pt x="60960" y="57836"/>
                    <a:pt x="57655" y="65446"/>
                    <a:pt x="57655" y="74638"/>
                  </a:cubicBezTo>
                  <a:cubicBezTo>
                    <a:pt x="57655" y="82191"/>
                    <a:pt x="60017" y="88202"/>
                    <a:pt x="64732" y="92678"/>
                  </a:cubicBezTo>
                  <a:cubicBezTo>
                    <a:pt x="70161" y="97631"/>
                    <a:pt x="77819" y="100813"/>
                    <a:pt x="87725" y="102232"/>
                  </a:cubicBezTo>
                  <a:lnTo>
                    <a:pt x="117796" y="106832"/>
                  </a:lnTo>
                  <a:cubicBezTo>
                    <a:pt x="139255" y="109899"/>
                    <a:pt x="155296" y="116500"/>
                    <a:pt x="165906" y="126644"/>
                  </a:cubicBezTo>
                  <a:cubicBezTo>
                    <a:pt x="178870" y="138665"/>
                    <a:pt x="185357" y="156353"/>
                    <a:pt x="185357" y="179699"/>
                  </a:cubicBezTo>
                  <a:close/>
                </a:path>
              </a:pathLst>
            </a:custGeom>
            <a:solidFill>
              <a:srgbClr val="221F20"/>
            </a:solidFill>
            <a:ln w="9525" cap="flat">
              <a:noFill/>
              <a:prstDash val="solid"/>
              <a:round/>
            </a:ln>
          </p:spPr>
          <p:txBody>
            <a:bodyPr rtlCol="0" anchor="ctr"/>
            <a:lstStyle/>
            <a:p>
              <a:endParaRPr lang="en-GB"/>
            </a:p>
          </p:txBody>
        </p:sp>
        <p:sp>
          <p:nvSpPr>
            <p:cNvPr id="370" name="Freeform: Shape 369">
              <a:extLst>
                <a:ext uri="{FF2B5EF4-FFF2-40B4-BE49-F238E27FC236}">
                  <a16:creationId xmlns:a16="http://schemas.microsoft.com/office/drawing/2014/main" id="{04D87A7A-006C-42FE-A7BB-0E68121D8C7C}"/>
                </a:ext>
              </a:extLst>
            </p:cNvPr>
            <p:cNvSpPr/>
            <p:nvPr/>
          </p:nvSpPr>
          <p:spPr>
            <a:xfrm>
              <a:off x="1262441" y="6108937"/>
              <a:ext cx="131832" cy="149463"/>
            </a:xfrm>
            <a:custGeom>
              <a:avLst/>
              <a:gdLst>
                <a:gd name="connsiteX0" fmla="*/ 222152 w 222151"/>
                <a:gd name="connsiteY0" fmla="*/ 251860 h 251860"/>
                <a:gd name="connsiteX1" fmla="*/ 170859 w 222151"/>
                <a:gd name="connsiteY1" fmla="*/ 251860 h 251860"/>
                <a:gd name="connsiteX2" fmla="*/ 156001 w 222151"/>
                <a:gd name="connsiteY2" fmla="*/ 207293 h 251860"/>
                <a:gd name="connsiteX3" fmla="*/ 66504 w 222151"/>
                <a:gd name="connsiteY3" fmla="*/ 207293 h 251860"/>
                <a:gd name="connsiteX4" fmla="*/ 51292 w 222151"/>
                <a:gd name="connsiteY4" fmla="*/ 251860 h 251860"/>
                <a:gd name="connsiteX5" fmla="*/ 0 w 222151"/>
                <a:gd name="connsiteY5" fmla="*/ 251860 h 251860"/>
                <a:gd name="connsiteX6" fmla="*/ 91621 w 222151"/>
                <a:gd name="connsiteY6" fmla="*/ 0 h 251860"/>
                <a:gd name="connsiteX7" fmla="*/ 130178 w 222151"/>
                <a:gd name="connsiteY7" fmla="*/ 0 h 251860"/>
                <a:gd name="connsiteX8" fmla="*/ 222152 w 222151"/>
                <a:gd name="connsiteY8" fmla="*/ 251860 h 251860"/>
                <a:gd name="connsiteX9" fmla="*/ 142913 w 222151"/>
                <a:gd name="connsiteY9" fmla="*/ 165906 h 251860"/>
                <a:gd name="connsiteX10" fmla="*/ 112138 w 222151"/>
                <a:gd name="connsiteY10" fmla="*/ 74286 h 251860"/>
                <a:gd name="connsiteX11" fmla="*/ 80305 w 222151"/>
                <a:gd name="connsiteY11" fmla="*/ 165906 h 251860"/>
                <a:gd name="connsiteX12" fmla="*/ 142913 w 222151"/>
                <a:gd name="connsiteY12" fmla="*/ 165906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151" h="251860">
                  <a:moveTo>
                    <a:pt x="222152" y="251860"/>
                  </a:moveTo>
                  <a:lnTo>
                    <a:pt x="170859" y="251860"/>
                  </a:lnTo>
                  <a:lnTo>
                    <a:pt x="156001" y="207293"/>
                  </a:lnTo>
                  <a:lnTo>
                    <a:pt x="66504" y="207293"/>
                  </a:lnTo>
                  <a:lnTo>
                    <a:pt x="51292" y="251860"/>
                  </a:lnTo>
                  <a:lnTo>
                    <a:pt x="0" y="251860"/>
                  </a:lnTo>
                  <a:lnTo>
                    <a:pt x="91621" y="0"/>
                  </a:lnTo>
                  <a:lnTo>
                    <a:pt x="130178" y="0"/>
                  </a:lnTo>
                  <a:lnTo>
                    <a:pt x="222152" y="251860"/>
                  </a:lnTo>
                  <a:close/>
                  <a:moveTo>
                    <a:pt x="142913" y="165906"/>
                  </a:moveTo>
                  <a:lnTo>
                    <a:pt x="112138" y="74286"/>
                  </a:lnTo>
                  <a:lnTo>
                    <a:pt x="80305" y="165906"/>
                  </a:lnTo>
                  <a:lnTo>
                    <a:pt x="142913" y="165906"/>
                  </a:lnTo>
                  <a:close/>
                </a:path>
              </a:pathLst>
            </a:custGeom>
            <a:solidFill>
              <a:srgbClr val="221F20"/>
            </a:solidFill>
            <a:ln w="9525" cap="flat">
              <a:noFill/>
              <a:prstDash val="solid"/>
              <a:round/>
            </a:ln>
          </p:spPr>
          <p:txBody>
            <a:bodyPr rtlCol="0" anchor="ctr"/>
            <a:lstStyle/>
            <a:p>
              <a:endParaRPr lang="en-GB"/>
            </a:p>
          </p:txBody>
        </p:sp>
        <p:sp>
          <p:nvSpPr>
            <p:cNvPr id="371" name="Freeform: Shape 370">
              <a:extLst>
                <a:ext uri="{FF2B5EF4-FFF2-40B4-BE49-F238E27FC236}">
                  <a16:creationId xmlns:a16="http://schemas.microsoft.com/office/drawing/2014/main" id="{C9C5205B-09E7-4868-A568-205909C34C9F}"/>
                </a:ext>
              </a:extLst>
            </p:cNvPr>
            <p:cNvSpPr/>
            <p:nvPr/>
          </p:nvSpPr>
          <p:spPr>
            <a:xfrm>
              <a:off x="1412503" y="6108937"/>
              <a:ext cx="98449" cy="149463"/>
            </a:xfrm>
            <a:custGeom>
              <a:avLst/>
              <a:gdLst>
                <a:gd name="connsiteX0" fmla="*/ 165897 w 165896"/>
                <a:gd name="connsiteY0" fmla="*/ 43863 h 251860"/>
                <a:gd name="connsiteX1" fmla="*/ 49168 w 165896"/>
                <a:gd name="connsiteY1" fmla="*/ 43863 h 251860"/>
                <a:gd name="connsiteX2" fmla="*/ 49168 w 165896"/>
                <a:gd name="connsiteY2" fmla="*/ 105766 h 251860"/>
                <a:gd name="connsiteX3" fmla="*/ 148571 w 165896"/>
                <a:gd name="connsiteY3" fmla="*/ 105766 h 251860"/>
                <a:gd name="connsiteX4" fmla="*/ 148571 w 165896"/>
                <a:gd name="connsiteY4" fmla="*/ 149628 h 251860"/>
                <a:gd name="connsiteX5" fmla="*/ 49168 w 165896"/>
                <a:gd name="connsiteY5" fmla="*/ 149628 h 251860"/>
                <a:gd name="connsiteX6" fmla="*/ 49168 w 165896"/>
                <a:gd name="connsiteY6" fmla="*/ 251860 h 251860"/>
                <a:gd name="connsiteX7" fmla="*/ 0 w 165896"/>
                <a:gd name="connsiteY7" fmla="*/ 251860 h 251860"/>
                <a:gd name="connsiteX8" fmla="*/ 0 w 165896"/>
                <a:gd name="connsiteY8" fmla="*/ 0 h 251860"/>
                <a:gd name="connsiteX9" fmla="*/ 165897 w 165896"/>
                <a:gd name="connsiteY9" fmla="*/ 0 h 251860"/>
                <a:gd name="connsiteX10" fmla="*/ 165897 w 165896"/>
                <a:gd name="connsiteY10" fmla="*/ 43863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896" h="251860">
                  <a:moveTo>
                    <a:pt x="165897" y="43863"/>
                  </a:moveTo>
                  <a:lnTo>
                    <a:pt x="49168" y="43863"/>
                  </a:lnTo>
                  <a:lnTo>
                    <a:pt x="49168" y="105766"/>
                  </a:lnTo>
                  <a:lnTo>
                    <a:pt x="148571" y="105766"/>
                  </a:lnTo>
                  <a:lnTo>
                    <a:pt x="148571" y="149628"/>
                  </a:lnTo>
                  <a:lnTo>
                    <a:pt x="49168" y="149628"/>
                  </a:lnTo>
                  <a:lnTo>
                    <a:pt x="49168" y="251860"/>
                  </a:lnTo>
                  <a:lnTo>
                    <a:pt x="0" y="251860"/>
                  </a:lnTo>
                  <a:lnTo>
                    <a:pt x="0" y="0"/>
                  </a:lnTo>
                  <a:lnTo>
                    <a:pt x="165897" y="0"/>
                  </a:lnTo>
                  <a:lnTo>
                    <a:pt x="165897" y="43863"/>
                  </a:lnTo>
                  <a:close/>
                </a:path>
              </a:pathLst>
            </a:custGeom>
            <a:solidFill>
              <a:srgbClr val="221F20"/>
            </a:solidFill>
            <a:ln w="9525" cap="flat">
              <a:noFill/>
              <a:prstDash val="solid"/>
              <a:round/>
            </a:ln>
          </p:spPr>
          <p:txBody>
            <a:bodyPr rtlCol="0" anchor="ctr"/>
            <a:lstStyle/>
            <a:p>
              <a:endParaRPr lang="en-GB"/>
            </a:p>
          </p:txBody>
        </p:sp>
        <p:sp>
          <p:nvSpPr>
            <p:cNvPr id="372" name="Freeform: Shape 371">
              <a:extLst>
                <a:ext uri="{FF2B5EF4-FFF2-40B4-BE49-F238E27FC236}">
                  <a16:creationId xmlns:a16="http://schemas.microsoft.com/office/drawing/2014/main" id="{FF01779A-2DE8-42D1-94E1-A5D678636006}"/>
                </a:ext>
              </a:extLst>
            </p:cNvPr>
            <p:cNvSpPr/>
            <p:nvPr/>
          </p:nvSpPr>
          <p:spPr>
            <a:xfrm>
              <a:off x="1536112" y="6108937"/>
              <a:ext cx="98449" cy="149463"/>
            </a:xfrm>
            <a:custGeom>
              <a:avLst/>
              <a:gdLst>
                <a:gd name="connsiteX0" fmla="*/ 165897 w 165896"/>
                <a:gd name="connsiteY0" fmla="*/ 251860 h 251860"/>
                <a:gd name="connsiteX1" fmla="*/ 0 w 165896"/>
                <a:gd name="connsiteY1" fmla="*/ 251860 h 251860"/>
                <a:gd name="connsiteX2" fmla="*/ 0 w 165896"/>
                <a:gd name="connsiteY2" fmla="*/ 0 h 251860"/>
                <a:gd name="connsiteX3" fmla="*/ 165897 w 165896"/>
                <a:gd name="connsiteY3" fmla="*/ 0 h 251860"/>
                <a:gd name="connsiteX4" fmla="*/ 165897 w 165896"/>
                <a:gd name="connsiteY4" fmla="*/ 43863 h 251860"/>
                <a:gd name="connsiteX5" fmla="*/ 49168 w 165896"/>
                <a:gd name="connsiteY5" fmla="*/ 43863 h 251860"/>
                <a:gd name="connsiteX6" fmla="*/ 49168 w 165896"/>
                <a:gd name="connsiteY6" fmla="*/ 102937 h 251860"/>
                <a:gd name="connsiteX7" fmla="*/ 148571 w 165896"/>
                <a:gd name="connsiteY7" fmla="*/ 102937 h 251860"/>
                <a:gd name="connsiteX8" fmla="*/ 148571 w 165896"/>
                <a:gd name="connsiteY8" fmla="*/ 146799 h 251860"/>
                <a:gd name="connsiteX9" fmla="*/ 49168 w 165896"/>
                <a:gd name="connsiteY9" fmla="*/ 146799 h 251860"/>
                <a:gd name="connsiteX10" fmla="*/ 49168 w 165896"/>
                <a:gd name="connsiteY10" fmla="*/ 207997 h 251860"/>
                <a:gd name="connsiteX11" fmla="*/ 165897 w 165896"/>
                <a:gd name="connsiteY11" fmla="*/ 207997 h 251860"/>
                <a:gd name="connsiteX12" fmla="*/ 165897 w 165896"/>
                <a:gd name="connsiteY12"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5896" h="251860">
                  <a:moveTo>
                    <a:pt x="165897" y="251860"/>
                  </a:moveTo>
                  <a:lnTo>
                    <a:pt x="0" y="251860"/>
                  </a:lnTo>
                  <a:lnTo>
                    <a:pt x="0" y="0"/>
                  </a:lnTo>
                  <a:lnTo>
                    <a:pt x="165897" y="0"/>
                  </a:lnTo>
                  <a:lnTo>
                    <a:pt x="165897" y="43863"/>
                  </a:lnTo>
                  <a:lnTo>
                    <a:pt x="49168" y="43863"/>
                  </a:lnTo>
                  <a:lnTo>
                    <a:pt x="49168" y="102937"/>
                  </a:lnTo>
                  <a:lnTo>
                    <a:pt x="148571" y="102937"/>
                  </a:lnTo>
                  <a:lnTo>
                    <a:pt x="148571" y="146799"/>
                  </a:lnTo>
                  <a:lnTo>
                    <a:pt x="49168" y="146799"/>
                  </a:lnTo>
                  <a:lnTo>
                    <a:pt x="49168" y="207997"/>
                  </a:lnTo>
                  <a:lnTo>
                    <a:pt x="165897" y="207997"/>
                  </a:lnTo>
                  <a:lnTo>
                    <a:pt x="165897" y="251860"/>
                  </a:lnTo>
                  <a:close/>
                </a:path>
              </a:pathLst>
            </a:custGeom>
            <a:solidFill>
              <a:srgbClr val="221F20"/>
            </a:solidFill>
            <a:ln w="9525" cap="flat">
              <a:noFill/>
              <a:prstDash val="solid"/>
              <a:round/>
            </a:ln>
          </p:spPr>
          <p:txBody>
            <a:bodyPr rtlCol="0" anchor="ctr"/>
            <a:lstStyle/>
            <a:p>
              <a:endParaRPr lang="en-GB"/>
            </a:p>
          </p:txBody>
        </p:sp>
        <p:sp>
          <p:nvSpPr>
            <p:cNvPr id="373" name="Freeform: Shape 372">
              <a:extLst>
                <a:ext uri="{FF2B5EF4-FFF2-40B4-BE49-F238E27FC236}">
                  <a16:creationId xmlns:a16="http://schemas.microsoft.com/office/drawing/2014/main" id="{8A306BCD-BE05-489A-8110-EFB6BD94FDE5}"/>
                </a:ext>
              </a:extLst>
            </p:cNvPr>
            <p:cNvSpPr/>
            <p:nvPr/>
          </p:nvSpPr>
          <p:spPr>
            <a:xfrm>
              <a:off x="1651739" y="6108937"/>
              <a:ext cx="107272" cy="149463"/>
            </a:xfrm>
            <a:custGeom>
              <a:avLst/>
              <a:gdLst>
                <a:gd name="connsiteX0" fmla="*/ 180765 w 180765"/>
                <a:gd name="connsiteY0" fmla="*/ 43863 h 251860"/>
                <a:gd name="connsiteX1" fmla="*/ 114967 w 180765"/>
                <a:gd name="connsiteY1" fmla="*/ 43863 h 251860"/>
                <a:gd name="connsiteX2" fmla="*/ 114967 w 180765"/>
                <a:gd name="connsiteY2" fmla="*/ 251860 h 251860"/>
                <a:gd name="connsiteX3" fmla="*/ 65799 w 180765"/>
                <a:gd name="connsiteY3" fmla="*/ 251860 h 251860"/>
                <a:gd name="connsiteX4" fmla="*/ 65799 w 180765"/>
                <a:gd name="connsiteY4" fmla="*/ 43863 h 251860"/>
                <a:gd name="connsiteX5" fmla="*/ 0 w 180765"/>
                <a:gd name="connsiteY5" fmla="*/ 43863 h 251860"/>
                <a:gd name="connsiteX6" fmla="*/ 0 w 180765"/>
                <a:gd name="connsiteY6" fmla="*/ 0 h 251860"/>
                <a:gd name="connsiteX7" fmla="*/ 180765 w 180765"/>
                <a:gd name="connsiteY7" fmla="*/ 0 h 251860"/>
                <a:gd name="connsiteX8" fmla="*/ 180765 w 180765"/>
                <a:gd name="connsiteY8" fmla="*/ 43863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765" h="251860">
                  <a:moveTo>
                    <a:pt x="180765" y="43863"/>
                  </a:moveTo>
                  <a:lnTo>
                    <a:pt x="114967" y="43863"/>
                  </a:lnTo>
                  <a:lnTo>
                    <a:pt x="114967" y="251860"/>
                  </a:lnTo>
                  <a:lnTo>
                    <a:pt x="65799" y="251860"/>
                  </a:lnTo>
                  <a:lnTo>
                    <a:pt x="65799" y="43863"/>
                  </a:lnTo>
                  <a:lnTo>
                    <a:pt x="0" y="43863"/>
                  </a:lnTo>
                  <a:lnTo>
                    <a:pt x="0" y="0"/>
                  </a:lnTo>
                  <a:lnTo>
                    <a:pt x="180765" y="0"/>
                  </a:lnTo>
                  <a:lnTo>
                    <a:pt x="180765" y="43863"/>
                  </a:lnTo>
                  <a:close/>
                </a:path>
              </a:pathLst>
            </a:custGeom>
            <a:solidFill>
              <a:srgbClr val="221F20"/>
            </a:solidFill>
            <a:ln w="9525" cap="flat">
              <a:noFill/>
              <a:prstDash val="solid"/>
              <a:round/>
            </a:ln>
          </p:spPr>
          <p:txBody>
            <a:bodyPr rtlCol="0" anchor="ctr"/>
            <a:lstStyle/>
            <a:p>
              <a:endParaRPr lang="en-GB"/>
            </a:p>
          </p:txBody>
        </p:sp>
        <p:sp>
          <p:nvSpPr>
            <p:cNvPr id="374" name="Freeform: Shape 373">
              <a:extLst>
                <a:ext uri="{FF2B5EF4-FFF2-40B4-BE49-F238E27FC236}">
                  <a16:creationId xmlns:a16="http://schemas.microsoft.com/office/drawing/2014/main" id="{40C7D560-A13E-4A6B-A428-D3D6D2EE2159}"/>
                </a:ext>
              </a:extLst>
            </p:cNvPr>
            <p:cNvSpPr/>
            <p:nvPr/>
          </p:nvSpPr>
          <p:spPr>
            <a:xfrm>
              <a:off x="1765693" y="6108937"/>
              <a:ext cx="118815" cy="149463"/>
            </a:xfrm>
            <a:custGeom>
              <a:avLst/>
              <a:gdLst>
                <a:gd name="connsiteX0" fmla="*/ 200215 w 200215"/>
                <a:gd name="connsiteY0" fmla="*/ 0 h 251860"/>
                <a:gd name="connsiteX1" fmla="*/ 124520 w 200215"/>
                <a:gd name="connsiteY1" fmla="*/ 148571 h 251860"/>
                <a:gd name="connsiteX2" fmla="*/ 124520 w 200215"/>
                <a:gd name="connsiteY2" fmla="*/ 251860 h 251860"/>
                <a:gd name="connsiteX3" fmla="*/ 75705 w 200215"/>
                <a:gd name="connsiteY3" fmla="*/ 251860 h 251860"/>
                <a:gd name="connsiteX4" fmla="*/ 75705 w 200215"/>
                <a:gd name="connsiteY4" fmla="*/ 148571 h 251860"/>
                <a:gd name="connsiteX5" fmla="*/ 0 w 200215"/>
                <a:gd name="connsiteY5" fmla="*/ 0 h 251860"/>
                <a:gd name="connsiteX6" fmla="*/ 53416 w 200215"/>
                <a:gd name="connsiteY6" fmla="*/ 0 h 251860"/>
                <a:gd name="connsiteX7" fmla="*/ 100460 w 200215"/>
                <a:gd name="connsiteY7" fmla="*/ 101527 h 251860"/>
                <a:gd name="connsiteX8" fmla="*/ 146799 w 200215"/>
                <a:gd name="connsiteY8" fmla="*/ 0 h 251860"/>
                <a:gd name="connsiteX9" fmla="*/ 200215 w 200215"/>
                <a:gd name="connsiteY9" fmla="*/ 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215" h="251860">
                  <a:moveTo>
                    <a:pt x="200215" y="0"/>
                  </a:moveTo>
                  <a:lnTo>
                    <a:pt x="124520" y="148571"/>
                  </a:lnTo>
                  <a:lnTo>
                    <a:pt x="124520" y="251860"/>
                  </a:lnTo>
                  <a:lnTo>
                    <a:pt x="75705" y="251860"/>
                  </a:lnTo>
                  <a:lnTo>
                    <a:pt x="75705" y="148571"/>
                  </a:lnTo>
                  <a:lnTo>
                    <a:pt x="0" y="0"/>
                  </a:lnTo>
                  <a:lnTo>
                    <a:pt x="53416" y="0"/>
                  </a:lnTo>
                  <a:lnTo>
                    <a:pt x="100460" y="101527"/>
                  </a:lnTo>
                  <a:lnTo>
                    <a:pt x="146799" y="0"/>
                  </a:lnTo>
                  <a:lnTo>
                    <a:pt x="200215" y="0"/>
                  </a:lnTo>
                  <a:close/>
                </a:path>
              </a:pathLst>
            </a:custGeom>
            <a:solidFill>
              <a:srgbClr val="221F20"/>
            </a:solidFill>
            <a:ln w="9525" cap="flat">
              <a:noFill/>
              <a:prstDash val="solid"/>
              <a:round/>
            </a:ln>
          </p:spPr>
          <p:txBody>
            <a:bodyPr rtlCol="0" anchor="ctr"/>
            <a:lstStyle/>
            <a:p>
              <a:endParaRPr lang="en-GB"/>
            </a:p>
          </p:txBody>
        </p:sp>
        <p:sp>
          <p:nvSpPr>
            <p:cNvPr id="375" name="Freeform: Shape 374">
              <a:extLst>
                <a:ext uri="{FF2B5EF4-FFF2-40B4-BE49-F238E27FC236}">
                  <a16:creationId xmlns:a16="http://schemas.microsoft.com/office/drawing/2014/main" id="{A6280768-467D-432E-AD3C-8AE08AF82CE5}"/>
                </a:ext>
              </a:extLst>
            </p:cNvPr>
            <p:cNvSpPr/>
            <p:nvPr/>
          </p:nvSpPr>
          <p:spPr>
            <a:xfrm>
              <a:off x="198661" y="6329372"/>
              <a:ext cx="104362" cy="149463"/>
            </a:xfrm>
            <a:custGeom>
              <a:avLst/>
              <a:gdLst>
                <a:gd name="connsiteX0" fmla="*/ 175860 w 175860"/>
                <a:gd name="connsiteY0" fmla="*/ 43863 h 251860"/>
                <a:gd name="connsiteX1" fmla="*/ 52121 w 175860"/>
                <a:gd name="connsiteY1" fmla="*/ 43863 h 251860"/>
                <a:gd name="connsiteX2" fmla="*/ 52121 w 175860"/>
                <a:gd name="connsiteY2" fmla="*/ 105766 h 251860"/>
                <a:gd name="connsiteX3" fmla="*/ 157486 w 175860"/>
                <a:gd name="connsiteY3" fmla="*/ 105766 h 251860"/>
                <a:gd name="connsiteX4" fmla="*/ 157486 w 175860"/>
                <a:gd name="connsiteY4" fmla="*/ 149628 h 251860"/>
                <a:gd name="connsiteX5" fmla="*/ 52121 w 175860"/>
                <a:gd name="connsiteY5" fmla="*/ 149628 h 251860"/>
                <a:gd name="connsiteX6" fmla="*/ 52121 w 175860"/>
                <a:gd name="connsiteY6" fmla="*/ 251860 h 251860"/>
                <a:gd name="connsiteX7" fmla="*/ 0 w 175860"/>
                <a:gd name="connsiteY7" fmla="*/ 251860 h 251860"/>
                <a:gd name="connsiteX8" fmla="*/ 0 w 175860"/>
                <a:gd name="connsiteY8" fmla="*/ 0 h 251860"/>
                <a:gd name="connsiteX9" fmla="*/ 175860 w 175860"/>
                <a:gd name="connsiteY9" fmla="*/ 0 h 251860"/>
                <a:gd name="connsiteX10" fmla="*/ 175860 w 175860"/>
                <a:gd name="connsiteY10" fmla="*/ 43863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5860" h="251860">
                  <a:moveTo>
                    <a:pt x="175860" y="43863"/>
                  </a:moveTo>
                  <a:lnTo>
                    <a:pt x="52121" y="43863"/>
                  </a:lnTo>
                  <a:lnTo>
                    <a:pt x="52121" y="105766"/>
                  </a:lnTo>
                  <a:lnTo>
                    <a:pt x="157486" y="105766"/>
                  </a:lnTo>
                  <a:lnTo>
                    <a:pt x="157486" y="149628"/>
                  </a:lnTo>
                  <a:lnTo>
                    <a:pt x="52121" y="149628"/>
                  </a:lnTo>
                  <a:lnTo>
                    <a:pt x="52121" y="251860"/>
                  </a:lnTo>
                  <a:lnTo>
                    <a:pt x="0" y="251860"/>
                  </a:lnTo>
                  <a:lnTo>
                    <a:pt x="0" y="0"/>
                  </a:lnTo>
                  <a:lnTo>
                    <a:pt x="175860" y="0"/>
                  </a:lnTo>
                  <a:lnTo>
                    <a:pt x="175860" y="43863"/>
                  </a:lnTo>
                  <a:close/>
                </a:path>
              </a:pathLst>
            </a:custGeom>
            <a:solidFill>
              <a:srgbClr val="221F20"/>
            </a:solidFill>
            <a:ln w="9525" cap="flat">
              <a:noFill/>
              <a:prstDash val="solid"/>
              <a:round/>
            </a:ln>
          </p:spPr>
          <p:txBody>
            <a:bodyPr rtlCol="0" anchor="ctr"/>
            <a:lstStyle/>
            <a:p>
              <a:endParaRPr lang="en-GB"/>
            </a:p>
          </p:txBody>
        </p:sp>
        <p:sp>
          <p:nvSpPr>
            <p:cNvPr id="376" name="Freeform: Shape 375">
              <a:extLst>
                <a:ext uri="{FF2B5EF4-FFF2-40B4-BE49-F238E27FC236}">
                  <a16:creationId xmlns:a16="http://schemas.microsoft.com/office/drawing/2014/main" id="{1FFE39CB-352A-4A11-A81F-9A1DAD9D940D}"/>
                </a:ext>
              </a:extLst>
            </p:cNvPr>
            <p:cNvSpPr/>
            <p:nvPr/>
          </p:nvSpPr>
          <p:spPr>
            <a:xfrm>
              <a:off x="325785" y="6329372"/>
              <a:ext cx="116594" cy="150724"/>
            </a:xfrm>
            <a:custGeom>
              <a:avLst/>
              <a:gdLst>
                <a:gd name="connsiteX0" fmla="*/ 196472 w 196472"/>
                <a:gd name="connsiteY0" fmla="*/ 165545 h 253984"/>
                <a:gd name="connsiteX1" fmla="*/ 168354 w 196472"/>
                <a:gd name="connsiteY1" fmla="*/ 229400 h 253984"/>
                <a:gd name="connsiteX2" fmla="*/ 98231 w 196472"/>
                <a:gd name="connsiteY2" fmla="*/ 253984 h 253984"/>
                <a:gd name="connsiteX3" fmla="*/ 28118 w 196472"/>
                <a:gd name="connsiteY3" fmla="*/ 229400 h 253984"/>
                <a:gd name="connsiteX4" fmla="*/ 0 w 196472"/>
                <a:gd name="connsiteY4" fmla="*/ 165545 h 253984"/>
                <a:gd name="connsiteX5" fmla="*/ 0 w 196472"/>
                <a:gd name="connsiteY5" fmla="*/ 0 h 253984"/>
                <a:gd name="connsiteX6" fmla="*/ 52111 w 196472"/>
                <a:gd name="connsiteY6" fmla="*/ 0 h 253984"/>
                <a:gd name="connsiteX7" fmla="*/ 52111 w 196472"/>
                <a:gd name="connsiteY7" fmla="*/ 163782 h 253984"/>
                <a:gd name="connsiteX8" fmla="*/ 64494 w 196472"/>
                <a:gd name="connsiteY8" fmla="*/ 197739 h 253984"/>
                <a:gd name="connsiteX9" fmla="*/ 98231 w 196472"/>
                <a:gd name="connsiteY9" fmla="*/ 210121 h 253984"/>
                <a:gd name="connsiteX10" fmla="*/ 132169 w 196472"/>
                <a:gd name="connsiteY10" fmla="*/ 197739 h 253984"/>
                <a:gd name="connsiteX11" fmla="*/ 144732 w 196472"/>
                <a:gd name="connsiteY11" fmla="*/ 163782 h 253984"/>
                <a:gd name="connsiteX12" fmla="*/ 144732 w 196472"/>
                <a:gd name="connsiteY12" fmla="*/ 0 h 253984"/>
                <a:gd name="connsiteX13" fmla="*/ 196472 w 196472"/>
                <a:gd name="connsiteY13" fmla="*/ 0 h 253984"/>
                <a:gd name="connsiteX14" fmla="*/ 196472 w 196472"/>
                <a:gd name="connsiteY14" fmla="*/ 165545 h 253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472" h="253984">
                  <a:moveTo>
                    <a:pt x="196472" y="165545"/>
                  </a:moveTo>
                  <a:cubicBezTo>
                    <a:pt x="196472" y="191729"/>
                    <a:pt x="187100" y="213008"/>
                    <a:pt x="168354" y="229400"/>
                  </a:cubicBezTo>
                  <a:cubicBezTo>
                    <a:pt x="149609" y="245793"/>
                    <a:pt x="126235" y="253984"/>
                    <a:pt x="98231" y="253984"/>
                  </a:cubicBezTo>
                  <a:cubicBezTo>
                    <a:pt x="70237" y="253984"/>
                    <a:pt x="46863" y="245793"/>
                    <a:pt x="28118" y="229400"/>
                  </a:cubicBezTo>
                  <a:cubicBezTo>
                    <a:pt x="9373" y="213008"/>
                    <a:pt x="0" y="191729"/>
                    <a:pt x="0" y="165545"/>
                  </a:cubicBezTo>
                  <a:lnTo>
                    <a:pt x="0" y="0"/>
                  </a:lnTo>
                  <a:lnTo>
                    <a:pt x="52111" y="0"/>
                  </a:lnTo>
                  <a:lnTo>
                    <a:pt x="52111" y="163782"/>
                  </a:lnTo>
                  <a:cubicBezTo>
                    <a:pt x="52111" y="178165"/>
                    <a:pt x="56236" y="189481"/>
                    <a:pt x="64494" y="197739"/>
                  </a:cubicBezTo>
                  <a:cubicBezTo>
                    <a:pt x="72742" y="205997"/>
                    <a:pt x="83991" y="210121"/>
                    <a:pt x="98231" y="210121"/>
                  </a:cubicBezTo>
                  <a:cubicBezTo>
                    <a:pt x="112481" y="210121"/>
                    <a:pt x="123796" y="205997"/>
                    <a:pt x="132169" y="197739"/>
                  </a:cubicBezTo>
                  <a:cubicBezTo>
                    <a:pt x="140541" y="189481"/>
                    <a:pt x="144732" y="178165"/>
                    <a:pt x="144732" y="163782"/>
                  </a:cubicBezTo>
                  <a:lnTo>
                    <a:pt x="144732" y="0"/>
                  </a:lnTo>
                  <a:lnTo>
                    <a:pt x="196472" y="0"/>
                  </a:lnTo>
                  <a:lnTo>
                    <a:pt x="196472" y="165545"/>
                  </a:lnTo>
                  <a:close/>
                </a:path>
              </a:pathLst>
            </a:custGeom>
            <a:solidFill>
              <a:srgbClr val="221F20"/>
            </a:solidFill>
            <a:ln w="9525" cap="flat">
              <a:noFill/>
              <a:prstDash val="solid"/>
              <a:round/>
            </a:ln>
          </p:spPr>
          <p:txBody>
            <a:bodyPr rtlCol="0" anchor="ctr"/>
            <a:lstStyle/>
            <a:p>
              <a:endParaRPr lang="en-GB"/>
            </a:p>
          </p:txBody>
        </p:sp>
        <p:sp>
          <p:nvSpPr>
            <p:cNvPr id="377" name="Freeform: Shape 376">
              <a:extLst>
                <a:ext uri="{FF2B5EF4-FFF2-40B4-BE49-F238E27FC236}">
                  <a16:creationId xmlns:a16="http://schemas.microsoft.com/office/drawing/2014/main" id="{560390AB-617C-4F15-BEC4-5A3522D99AFD}"/>
                </a:ext>
              </a:extLst>
            </p:cNvPr>
            <p:cNvSpPr/>
            <p:nvPr/>
          </p:nvSpPr>
          <p:spPr>
            <a:xfrm>
              <a:off x="475158" y="6329372"/>
              <a:ext cx="121268" cy="149463"/>
            </a:xfrm>
            <a:custGeom>
              <a:avLst/>
              <a:gdLst>
                <a:gd name="connsiteX0" fmla="*/ 204349 w 204349"/>
                <a:gd name="connsiteY0" fmla="*/ 251860 h 251860"/>
                <a:gd name="connsiteX1" fmla="*/ 157858 w 204349"/>
                <a:gd name="connsiteY1" fmla="*/ 251860 h 251860"/>
                <a:gd name="connsiteX2" fmla="*/ 52121 w 204349"/>
                <a:gd name="connsiteY2" fmla="*/ 97279 h 251860"/>
                <a:gd name="connsiteX3" fmla="*/ 52121 w 204349"/>
                <a:gd name="connsiteY3" fmla="*/ 251860 h 251860"/>
                <a:gd name="connsiteX4" fmla="*/ 0 w 204349"/>
                <a:gd name="connsiteY4" fmla="*/ 251860 h 251860"/>
                <a:gd name="connsiteX5" fmla="*/ 0 w 204349"/>
                <a:gd name="connsiteY5" fmla="*/ 0 h 251860"/>
                <a:gd name="connsiteX6" fmla="*/ 46492 w 204349"/>
                <a:gd name="connsiteY6" fmla="*/ 0 h 251860"/>
                <a:gd name="connsiteX7" fmla="*/ 152229 w 204349"/>
                <a:gd name="connsiteY7" fmla="*/ 154229 h 251860"/>
                <a:gd name="connsiteX8" fmla="*/ 152229 w 204349"/>
                <a:gd name="connsiteY8" fmla="*/ 0 h 251860"/>
                <a:gd name="connsiteX9" fmla="*/ 204349 w 204349"/>
                <a:gd name="connsiteY9" fmla="*/ 0 h 251860"/>
                <a:gd name="connsiteX10" fmla="*/ 204349 w 204349"/>
                <a:gd name="connsiteY10"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49" h="251860">
                  <a:moveTo>
                    <a:pt x="204349" y="251860"/>
                  </a:moveTo>
                  <a:lnTo>
                    <a:pt x="157858" y="251860"/>
                  </a:lnTo>
                  <a:lnTo>
                    <a:pt x="52121" y="97279"/>
                  </a:lnTo>
                  <a:lnTo>
                    <a:pt x="52121" y="251860"/>
                  </a:lnTo>
                  <a:lnTo>
                    <a:pt x="0" y="251860"/>
                  </a:lnTo>
                  <a:lnTo>
                    <a:pt x="0" y="0"/>
                  </a:lnTo>
                  <a:lnTo>
                    <a:pt x="46492" y="0"/>
                  </a:lnTo>
                  <a:lnTo>
                    <a:pt x="152229" y="154229"/>
                  </a:lnTo>
                  <a:lnTo>
                    <a:pt x="152229" y="0"/>
                  </a:lnTo>
                  <a:lnTo>
                    <a:pt x="204349" y="0"/>
                  </a:lnTo>
                  <a:lnTo>
                    <a:pt x="204349" y="251860"/>
                  </a:lnTo>
                  <a:close/>
                </a:path>
              </a:pathLst>
            </a:custGeom>
            <a:solidFill>
              <a:srgbClr val="221F20"/>
            </a:solidFill>
            <a:ln w="9525" cap="flat">
              <a:noFill/>
              <a:prstDash val="solid"/>
              <a:round/>
            </a:ln>
          </p:spPr>
          <p:txBody>
            <a:bodyPr rtlCol="0" anchor="ctr"/>
            <a:lstStyle/>
            <a:p>
              <a:endParaRPr lang="en-GB"/>
            </a:p>
          </p:txBody>
        </p:sp>
        <p:sp>
          <p:nvSpPr>
            <p:cNvPr id="378" name="Freeform: Shape 377">
              <a:extLst>
                <a:ext uri="{FF2B5EF4-FFF2-40B4-BE49-F238E27FC236}">
                  <a16:creationId xmlns:a16="http://schemas.microsoft.com/office/drawing/2014/main" id="{DDE89CEF-B4D5-4DC8-A766-33CE18AB9992}"/>
                </a:ext>
              </a:extLst>
            </p:cNvPr>
            <p:cNvSpPr/>
            <p:nvPr/>
          </p:nvSpPr>
          <p:spPr>
            <a:xfrm>
              <a:off x="631652" y="6329372"/>
              <a:ext cx="115039" cy="149463"/>
            </a:xfrm>
            <a:custGeom>
              <a:avLst/>
              <a:gdLst>
                <a:gd name="connsiteX0" fmla="*/ 191043 w 193852"/>
                <a:gd name="connsiteY0" fmla="*/ 70218 h 251860"/>
                <a:gd name="connsiteX1" fmla="*/ 193853 w 193852"/>
                <a:gd name="connsiteY1" fmla="*/ 125930 h 251860"/>
                <a:gd name="connsiteX2" fmla="*/ 191043 w 193852"/>
                <a:gd name="connsiteY2" fmla="*/ 181642 h 251860"/>
                <a:gd name="connsiteX3" fmla="*/ 176975 w 193852"/>
                <a:gd name="connsiteY3" fmla="*/ 215075 h 251860"/>
                <a:gd name="connsiteX4" fmla="*/ 96364 w 193852"/>
                <a:gd name="connsiteY4" fmla="*/ 251860 h 251860"/>
                <a:gd name="connsiteX5" fmla="*/ 0 w 193852"/>
                <a:gd name="connsiteY5" fmla="*/ 251860 h 251860"/>
                <a:gd name="connsiteX6" fmla="*/ 0 w 193852"/>
                <a:gd name="connsiteY6" fmla="*/ 0 h 251860"/>
                <a:gd name="connsiteX7" fmla="*/ 96364 w 193852"/>
                <a:gd name="connsiteY7" fmla="*/ 0 h 251860"/>
                <a:gd name="connsiteX8" fmla="*/ 176975 w 193852"/>
                <a:gd name="connsiteY8" fmla="*/ 36786 h 251860"/>
                <a:gd name="connsiteX9" fmla="*/ 191043 w 193852"/>
                <a:gd name="connsiteY9" fmla="*/ 70218 h 251860"/>
                <a:gd name="connsiteX10" fmla="*/ 139856 w 193852"/>
                <a:gd name="connsiteY10" fmla="*/ 171212 h 251860"/>
                <a:gd name="connsiteX11" fmla="*/ 141732 w 193852"/>
                <a:gd name="connsiteY11" fmla="*/ 125930 h 251860"/>
                <a:gd name="connsiteX12" fmla="*/ 139856 w 193852"/>
                <a:gd name="connsiteY12" fmla="*/ 80648 h 251860"/>
                <a:gd name="connsiteX13" fmla="*/ 130854 w 193852"/>
                <a:gd name="connsiteY13" fmla="*/ 59426 h 251860"/>
                <a:gd name="connsiteX14" fmla="*/ 91859 w 193852"/>
                <a:gd name="connsiteY14" fmla="*/ 43863 h 251860"/>
                <a:gd name="connsiteX15" fmla="*/ 52121 w 193852"/>
                <a:gd name="connsiteY15" fmla="*/ 43863 h 251860"/>
                <a:gd name="connsiteX16" fmla="*/ 52121 w 193852"/>
                <a:gd name="connsiteY16" fmla="*/ 207997 h 251860"/>
                <a:gd name="connsiteX17" fmla="*/ 91859 w 193852"/>
                <a:gd name="connsiteY17" fmla="*/ 207997 h 251860"/>
                <a:gd name="connsiteX18" fmla="*/ 130854 w 193852"/>
                <a:gd name="connsiteY18" fmla="*/ 192434 h 251860"/>
                <a:gd name="connsiteX19" fmla="*/ 139856 w 193852"/>
                <a:gd name="connsiteY19" fmla="*/ 171212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3852" h="251860">
                  <a:moveTo>
                    <a:pt x="191043" y="70218"/>
                  </a:moveTo>
                  <a:cubicBezTo>
                    <a:pt x="192919" y="82601"/>
                    <a:pt x="193853" y="101165"/>
                    <a:pt x="193853" y="125930"/>
                  </a:cubicBezTo>
                  <a:cubicBezTo>
                    <a:pt x="193853" y="150695"/>
                    <a:pt x="192919" y="169259"/>
                    <a:pt x="191043" y="181642"/>
                  </a:cubicBezTo>
                  <a:cubicBezTo>
                    <a:pt x="189167" y="194024"/>
                    <a:pt x="184480" y="205168"/>
                    <a:pt x="176975" y="215075"/>
                  </a:cubicBezTo>
                  <a:cubicBezTo>
                    <a:pt x="158229" y="239601"/>
                    <a:pt x="131359" y="251860"/>
                    <a:pt x="96364" y="251860"/>
                  </a:cubicBezTo>
                  <a:lnTo>
                    <a:pt x="0" y="251860"/>
                  </a:lnTo>
                  <a:lnTo>
                    <a:pt x="0" y="0"/>
                  </a:lnTo>
                  <a:lnTo>
                    <a:pt x="96364" y="0"/>
                  </a:lnTo>
                  <a:cubicBezTo>
                    <a:pt x="131359" y="0"/>
                    <a:pt x="158229" y="12259"/>
                    <a:pt x="176975" y="36786"/>
                  </a:cubicBezTo>
                  <a:cubicBezTo>
                    <a:pt x="184480" y="46691"/>
                    <a:pt x="189167" y="57836"/>
                    <a:pt x="191043" y="70218"/>
                  </a:cubicBezTo>
                  <a:close/>
                  <a:moveTo>
                    <a:pt x="139856" y="171212"/>
                  </a:moveTo>
                  <a:cubicBezTo>
                    <a:pt x="141103" y="162249"/>
                    <a:pt x="141732" y="147152"/>
                    <a:pt x="141732" y="125930"/>
                  </a:cubicBezTo>
                  <a:cubicBezTo>
                    <a:pt x="141732" y="104708"/>
                    <a:pt x="141103" y="89611"/>
                    <a:pt x="139856" y="80648"/>
                  </a:cubicBezTo>
                  <a:cubicBezTo>
                    <a:pt x="138608" y="71695"/>
                    <a:pt x="135607" y="64618"/>
                    <a:pt x="130854" y="59426"/>
                  </a:cubicBezTo>
                  <a:cubicBezTo>
                    <a:pt x="122111" y="49054"/>
                    <a:pt x="109109" y="43863"/>
                    <a:pt x="91859" y="43863"/>
                  </a:cubicBezTo>
                  <a:lnTo>
                    <a:pt x="52121" y="43863"/>
                  </a:lnTo>
                  <a:lnTo>
                    <a:pt x="52121" y="207997"/>
                  </a:lnTo>
                  <a:lnTo>
                    <a:pt x="91859" y="207997"/>
                  </a:lnTo>
                  <a:cubicBezTo>
                    <a:pt x="109109" y="207997"/>
                    <a:pt x="122111" y="202806"/>
                    <a:pt x="130854" y="192434"/>
                  </a:cubicBezTo>
                  <a:cubicBezTo>
                    <a:pt x="135607" y="187243"/>
                    <a:pt x="138608" y="180165"/>
                    <a:pt x="139856" y="171212"/>
                  </a:cubicBezTo>
                  <a:close/>
                </a:path>
              </a:pathLst>
            </a:custGeom>
            <a:solidFill>
              <a:srgbClr val="221F20"/>
            </a:solidFill>
            <a:ln w="9525" cap="flat">
              <a:noFill/>
              <a:prstDash val="solid"/>
              <a:round/>
            </a:ln>
          </p:spPr>
          <p:txBody>
            <a:bodyPr rtlCol="0" anchor="ctr"/>
            <a:lstStyle/>
            <a:p>
              <a:endParaRPr lang="en-GB"/>
            </a:p>
          </p:txBody>
        </p:sp>
        <p:sp>
          <p:nvSpPr>
            <p:cNvPr id="379" name="Freeform: Shape 378">
              <a:extLst>
                <a:ext uri="{FF2B5EF4-FFF2-40B4-BE49-F238E27FC236}">
                  <a16:creationId xmlns:a16="http://schemas.microsoft.com/office/drawing/2014/main" id="{4FFB7922-EA62-43A9-86A3-A9A5542C762D}"/>
                </a:ext>
              </a:extLst>
            </p:cNvPr>
            <p:cNvSpPr/>
            <p:nvPr/>
          </p:nvSpPr>
          <p:spPr>
            <a:xfrm>
              <a:off x="759218" y="6329372"/>
              <a:ext cx="139741" cy="149463"/>
            </a:xfrm>
            <a:custGeom>
              <a:avLst/>
              <a:gdLst>
                <a:gd name="connsiteX0" fmla="*/ 235477 w 235477"/>
                <a:gd name="connsiteY0" fmla="*/ 251860 h 251860"/>
                <a:gd name="connsiteX1" fmla="*/ 181108 w 235477"/>
                <a:gd name="connsiteY1" fmla="*/ 251860 h 251860"/>
                <a:gd name="connsiteX2" fmla="*/ 165354 w 235477"/>
                <a:gd name="connsiteY2" fmla="*/ 207293 h 251860"/>
                <a:gd name="connsiteX3" fmla="*/ 70495 w 235477"/>
                <a:gd name="connsiteY3" fmla="*/ 207293 h 251860"/>
                <a:gd name="connsiteX4" fmla="*/ 54369 w 235477"/>
                <a:gd name="connsiteY4" fmla="*/ 251860 h 251860"/>
                <a:gd name="connsiteX5" fmla="*/ 0 w 235477"/>
                <a:gd name="connsiteY5" fmla="*/ 251860 h 251860"/>
                <a:gd name="connsiteX6" fmla="*/ 97117 w 235477"/>
                <a:gd name="connsiteY6" fmla="*/ 0 h 251860"/>
                <a:gd name="connsiteX7" fmla="*/ 137989 w 235477"/>
                <a:gd name="connsiteY7" fmla="*/ 0 h 251860"/>
                <a:gd name="connsiteX8" fmla="*/ 235477 w 235477"/>
                <a:gd name="connsiteY8" fmla="*/ 251860 h 251860"/>
                <a:gd name="connsiteX9" fmla="*/ 151486 w 235477"/>
                <a:gd name="connsiteY9" fmla="*/ 165906 h 251860"/>
                <a:gd name="connsiteX10" fmla="*/ 118863 w 235477"/>
                <a:gd name="connsiteY10" fmla="*/ 74285 h 251860"/>
                <a:gd name="connsiteX11" fmla="*/ 85115 w 235477"/>
                <a:gd name="connsiteY11" fmla="*/ 165906 h 251860"/>
                <a:gd name="connsiteX12" fmla="*/ 151486 w 235477"/>
                <a:gd name="connsiteY12" fmla="*/ 165906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477" h="251860">
                  <a:moveTo>
                    <a:pt x="235477" y="251860"/>
                  </a:moveTo>
                  <a:lnTo>
                    <a:pt x="181108" y="251860"/>
                  </a:lnTo>
                  <a:lnTo>
                    <a:pt x="165354" y="207293"/>
                  </a:lnTo>
                  <a:lnTo>
                    <a:pt x="70495" y="207293"/>
                  </a:lnTo>
                  <a:lnTo>
                    <a:pt x="54369" y="251860"/>
                  </a:lnTo>
                  <a:lnTo>
                    <a:pt x="0" y="251860"/>
                  </a:lnTo>
                  <a:lnTo>
                    <a:pt x="97117" y="0"/>
                  </a:lnTo>
                  <a:lnTo>
                    <a:pt x="137989" y="0"/>
                  </a:lnTo>
                  <a:lnTo>
                    <a:pt x="235477" y="251860"/>
                  </a:lnTo>
                  <a:close/>
                  <a:moveTo>
                    <a:pt x="151486" y="165906"/>
                  </a:moveTo>
                  <a:lnTo>
                    <a:pt x="118863" y="74285"/>
                  </a:lnTo>
                  <a:lnTo>
                    <a:pt x="85115" y="165906"/>
                  </a:lnTo>
                  <a:lnTo>
                    <a:pt x="151486" y="165906"/>
                  </a:lnTo>
                  <a:close/>
                </a:path>
              </a:pathLst>
            </a:custGeom>
            <a:solidFill>
              <a:srgbClr val="221F20"/>
            </a:solidFill>
            <a:ln w="9525" cap="flat">
              <a:noFill/>
              <a:prstDash val="solid"/>
              <a:round/>
            </a:ln>
          </p:spPr>
          <p:txBody>
            <a:bodyPr rtlCol="0" anchor="ctr"/>
            <a:lstStyle/>
            <a:p>
              <a:endParaRPr lang="en-GB"/>
            </a:p>
          </p:txBody>
        </p:sp>
        <p:sp>
          <p:nvSpPr>
            <p:cNvPr id="380" name="Freeform: Shape 379">
              <a:extLst>
                <a:ext uri="{FF2B5EF4-FFF2-40B4-BE49-F238E27FC236}">
                  <a16:creationId xmlns:a16="http://schemas.microsoft.com/office/drawing/2014/main" id="{FE8DC9C7-7EF6-4D5C-9A15-4DE00D0802A0}"/>
                </a:ext>
              </a:extLst>
            </p:cNvPr>
            <p:cNvSpPr/>
            <p:nvPr/>
          </p:nvSpPr>
          <p:spPr>
            <a:xfrm>
              <a:off x="916826" y="6329372"/>
              <a:ext cx="143522" cy="149463"/>
            </a:xfrm>
            <a:custGeom>
              <a:avLst/>
              <a:gdLst>
                <a:gd name="connsiteX0" fmla="*/ 241849 w 241849"/>
                <a:gd name="connsiteY0" fmla="*/ 251860 h 251860"/>
                <a:gd name="connsiteX1" fmla="*/ 189729 w 241849"/>
                <a:gd name="connsiteY1" fmla="*/ 251860 h 251860"/>
                <a:gd name="connsiteX2" fmla="*/ 189729 w 241849"/>
                <a:gd name="connsiteY2" fmla="*/ 105061 h 251860"/>
                <a:gd name="connsiteX3" fmla="*/ 138732 w 241849"/>
                <a:gd name="connsiteY3" fmla="*/ 200568 h 251860"/>
                <a:gd name="connsiteX4" fmla="*/ 103489 w 241849"/>
                <a:gd name="connsiteY4" fmla="*/ 200568 h 251860"/>
                <a:gd name="connsiteX5" fmla="*/ 52121 w 241849"/>
                <a:gd name="connsiteY5" fmla="*/ 105061 h 251860"/>
                <a:gd name="connsiteX6" fmla="*/ 52121 w 241849"/>
                <a:gd name="connsiteY6" fmla="*/ 251860 h 251860"/>
                <a:gd name="connsiteX7" fmla="*/ 0 w 241849"/>
                <a:gd name="connsiteY7" fmla="*/ 251860 h 251860"/>
                <a:gd name="connsiteX8" fmla="*/ 0 w 241849"/>
                <a:gd name="connsiteY8" fmla="*/ 0 h 251860"/>
                <a:gd name="connsiteX9" fmla="*/ 51368 w 241849"/>
                <a:gd name="connsiteY9" fmla="*/ 0 h 251860"/>
                <a:gd name="connsiteX10" fmla="*/ 121110 w 241849"/>
                <a:gd name="connsiteY10" fmla="*/ 136188 h 251860"/>
                <a:gd name="connsiteX11" fmla="*/ 190481 w 241849"/>
                <a:gd name="connsiteY11" fmla="*/ 0 h 251860"/>
                <a:gd name="connsiteX12" fmla="*/ 241849 w 241849"/>
                <a:gd name="connsiteY12" fmla="*/ 0 h 251860"/>
                <a:gd name="connsiteX13" fmla="*/ 241849 w 241849"/>
                <a:gd name="connsiteY13"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1849" h="251860">
                  <a:moveTo>
                    <a:pt x="241849" y="251860"/>
                  </a:moveTo>
                  <a:lnTo>
                    <a:pt x="189729" y="251860"/>
                  </a:lnTo>
                  <a:lnTo>
                    <a:pt x="189729" y="105061"/>
                  </a:lnTo>
                  <a:lnTo>
                    <a:pt x="138732" y="200568"/>
                  </a:lnTo>
                  <a:lnTo>
                    <a:pt x="103489" y="200568"/>
                  </a:lnTo>
                  <a:lnTo>
                    <a:pt x="52121" y="105061"/>
                  </a:lnTo>
                  <a:lnTo>
                    <a:pt x="52121" y="251860"/>
                  </a:lnTo>
                  <a:lnTo>
                    <a:pt x="0" y="251860"/>
                  </a:lnTo>
                  <a:lnTo>
                    <a:pt x="0" y="0"/>
                  </a:lnTo>
                  <a:lnTo>
                    <a:pt x="51368" y="0"/>
                  </a:lnTo>
                  <a:lnTo>
                    <a:pt x="121110" y="136188"/>
                  </a:lnTo>
                  <a:lnTo>
                    <a:pt x="190481" y="0"/>
                  </a:lnTo>
                  <a:lnTo>
                    <a:pt x="241849" y="0"/>
                  </a:lnTo>
                  <a:lnTo>
                    <a:pt x="241849" y="251860"/>
                  </a:lnTo>
                  <a:close/>
                </a:path>
              </a:pathLst>
            </a:custGeom>
            <a:solidFill>
              <a:srgbClr val="221F20"/>
            </a:solidFill>
            <a:ln w="9525" cap="flat">
              <a:noFill/>
              <a:prstDash val="solid"/>
              <a:round/>
            </a:ln>
          </p:spPr>
          <p:txBody>
            <a:bodyPr rtlCol="0" anchor="ctr"/>
            <a:lstStyle/>
            <a:p>
              <a:endParaRPr lang="en-GB"/>
            </a:p>
          </p:txBody>
        </p:sp>
        <p:sp>
          <p:nvSpPr>
            <p:cNvPr id="381" name="Freeform: Shape 380">
              <a:extLst>
                <a:ext uri="{FF2B5EF4-FFF2-40B4-BE49-F238E27FC236}">
                  <a16:creationId xmlns:a16="http://schemas.microsoft.com/office/drawing/2014/main" id="{DAD664E5-FDCC-46ED-BE34-3C5B9110F6CC}"/>
                </a:ext>
              </a:extLst>
            </p:cNvPr>
            <p:cNvSpPr/>
            <p:nvPr/>
          </p:nvSpPr>
          <p:spPr>
            <a:xfrm>
              <a:off x="1095569" y="6329372"/>
              <a:ext cx="104362" cy="149463"/>
            </a:xfrm>
            <a:custGeom>
              <a:avLst/>
              <a:gdLst>
                <a:gd name="connsiteX0" fmla="*/ 175860 w 175860"/>
                <a:gd name="connsiteY0" fmla="*/ 251860 h 251860"/>
                <a:gd name="connsiteX1" fmla="*/ 0 w 175860"/>
                <a:gd name="connsiteY1" fmla="*/ 251860 h 251860"/>
                <a:gd name="connsiteX2" fmla="*/ 0 w 175860"/>
                <a:gd name="connsiteY2" fmla="*/ 0 h 251860"/>
                <a:gd name="connsiteX3" fmla="*/ 175860 w 175860"/>
                <a:gd name="connsiteY3" fmla="*/ 0 h 251860"/>
                <a:gd name="connsiteX4" fmla="*/ 175860 w 175860"/>
                <a:gd name="connsiteY4" fmla="*/ 43863 h 251860"/>
                <a:gd name="connsiteX5" fmla="*/ 52121 w 175860"/>
                <a:gd name="connsiteY5" fmla="*/ 43863 h 251860"/>
                <a:gd name="connsiteX6" fmla="*/ 52121 w 175860"/>
                <a:gd name="connsiteY6" fmla="*/ 102937 h 251860"/>
                <a:gd name="connsiteX7" fmla="*/ 157486 w 175860"/>
                <a:gd name="connsiteY7" fmla="*/ 102937 h 251860"/>
                <a:gd name="connsiteX8" fmla="*/ 157486 w 175860"/>
                <a:gd name="connsiteY8" fmla="*/ 146799 h 251860"/>
                <a:gd name="connsiteX9" fmla="*/ 52121 w 175860"/>
                <a:gd name="connsiteY9" fmla="*/ 146799 h 251860"/>
                <a:gd name="connsiteX10" fmla="*/ 52121 w 175860"/>
                <a:gd name="connsiteY10" fmla="*/ 207997 h 251860"/>
                <a:gd name="connsiteX11" fmla="*/ 175860 w 175860"/>
                <a:gd name="connsiteY11" fmla="*/ 207997 h 251860"/>
                <a:gd name="connsiteX12" fmla="*/ 175860 w 175860"/>
                <a:gd name="connsiteY12"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860" h="251860">
                  <a:moveTo>
                    <a:pt x="175860" y="251860"/>
                  </a:moveTo>
                  <a:lnTo>
                    <a:pt x="0" y="251860"/>
                  </a:lnTo>
                  <a:lnTo>
                    <a:pt x="0" y="0"/>
                  </a:lnTo>
                  <a:lnTo>
                    <a:pt x="175860" y="0"/>
                  </a:lnTo>
                  <a:lnTo>
                    <a:pt x="175860" y="43863"/>
                  </a:lnTo>
                  <a:lnTo>
                    <a:pt x="52121" y="43863"/>
                  </a:lnTo>
                  <a:lnTo>
                    <a:pt x="52121" y="102937"/>
                  </a:lnTo>
                  <a:lnTo>
                    <a:pt x="157486" y="102937"/>
                  </a:lnTo>
                  <a:lnTo>
                    <a:pt x="157486" y="146799"/>
                  </a:lnTo>
                  <a:lnTo>
                    <a:pt x="52121" y="146799"/>
                  </a:lnTo>
                  <a:lnTo>
                    <a:pt x="52121" y="207997"/>
                  </a:lnTo>
                  <a:lnTo>
                    <a:pt x="175860" y="207997"/>
                  </a:lnTo>
                  <a:lnTo>
                    <a:pt x="175860" y="251860"/>
                  </a:lnTo>
                  <a:close/>
                </a:path>
              </a:pathLst>
            </a:custGeom>
            <a:solidFill>
              <a:srgbClr val="221F20"/>
            </a:solidFill>
            <a:ln w="9525" cap="flat">
              <a:noFill/>
              <a:prstDash val="solid"/>
              <a:round/>
            </a:ln>
          </p:spPr>
          <p:txBody>
            <a:bodyPr rtlCol="0" anchor="ctr"/>
            <a:lstStyle/>
            <a:p>
              <a:endParaRPr lang="en-GB"/>
            </a:p>
          </p:txBody>
        </p:sp>
        <p:sp>
          <p:nvSpPr>
            <p:cNvPr id="382" name="Freeform: Shape 381">
              <a:extLst>
                <a:ext uri="{FF2B5EF4-FFF2-40B4-BE49-F238E27FC236}">
                  <a16:creationId xmlns:a16="http://schemas.microsoft.com/office/drawing/2014/main" id="{88A60785-4459-4480-AB7C-CD5A6F87F588}"/>
                </a:ext>
              </a:extLst>
            </p:cNvPr>
            <p:cNvSpPr/>
            <p:nvPr/>
          </p:nvSpPr>
          <p:spPr>
            <a:xfrm>
              <a:off x="1228476" y="6329372"/>
              <a:ext cx="121273" cy="149463"/>
            </a:xfrm>
            <a:custGeom>
              <a:avLst/>
              <a:gdLst>
                <a:gd name="connsiteX0" fmla="*/ 204359 w 204358"/>
                <a:gd name="connsiteY0" fmla="*/ 251860 h 251860"/>
                <a:gd name="connsiteX1" fmla="*/ 157858 w 204358"/>
                <a:gd name="connsiteY1" fmla="*/ 251860 h 251860"/>
                <a:gd name="connsiteX2" fmla="*/ 52121 w 204358"/>
                <a:gd name="connsiteY2" fmla="*/ 97279 h 251860"/>
                <a:gd name="connsiteX3" fmla="*/ 52121 w 204358"/>
                <a:gd name="connsiteY3" fmla="*/ 251860 h 251860"/>
                <a:gd name="connsiteX4" fmla="*/ 0 w 204358"/>
                <a:gd name="connsiteY4" fmla="*/ 251860 h 251860"/>
                <a:gd name="connsiteX5" fmla="*/ 0 w 204358"/>
                <a:gd name="connsiteY5" fmla="*/ 0 h 251860"/>
                <a:gd name="connsiteX6" fmla="*/ 46501 w 204358"/>
                <a:gd name="connsiteY6" fmla="*/ 0 h 251860"/>
                <a:gd name="connsiteX7" fmla="*/ 152238 w 204358"/>
                <a:gd name="connsiteY7" fmla="*/ 154229 h 251860"/>
                <a:gd name="connsiteX8" fmla="*/ 152238 w 204358"/>
                <a:gd name="connsiteY8" fmla="*/ 0 h 251860"/>
                <a:gd name="connsiteX9" fmla="*/ 204359 w 204358"/>
                <a:gd name="connsiteY9" fmla="*/ 0 h 251860"/>
                <a:gd name="connsiteX10" fmla="*/ 204359 w 204358"/>
                <a:gd name="connsiteY10"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8" h="251860">
                  <a:moveTo>
                    <a:pt x="204359" y="251860"/>
                  </a:moveTo>
                  <a:lnTo>
                    <a:pt x="157858" y="251860"/>
                  </a:lnTo>
                  <a:lnTo>
                    <a:pt x="52121" y="97279"/>
                  </a:lnTo>
                  <a:lnTo>
                    <a:pt x="52121" y="251860"/>
                  </a:lnTo>
                  <a:lnTo>
                    <a:pt x="0" y="251860"/>
                  </a:lnTo>
                  <a:lnTo>
                    <a:pt x="0" y="0"/>
                  </a:lnTo>
                  <a:lnTo>
                    <a:pt x="46501" y="0"/>
                  </a:lnTo>
                  <a:lnTo>
                    <a:pt x="152238" y="154229"/>
                  </a:lnTo>
                  <a:lnTo>
                    <a:pt x="152238" y="0"/>
                  </a:lnTo>
                  <a:lnTo>
                    <a:pt x="204359" y="0"/>
                  </a:lnTo>
                  <a:lnTo>
                    <a:pt x="204359" y="251860"/>
                  </a:lnTo>
                  <a:close/>
                </a:path>
              </a:pathLst>
            </a:custGeom>
            <a:solidFill>
              <a:srgbClr val="221F20"/>
            </a:solidFill>
            <a:ln w="9525" cap="flat">
              <a:noFill/>
              <a:prstDash val="solid"/>
              <a:round/>
            </a:ln>
          </p:spPr>
          <p:txBody>
            <a:bodyPr rtlCol="0" anchor="ctr"/>
            <a:lstStyle/>
            <a:p>
              <a:endParaRPr lang="en-GB"/>
            </a:p>
          </p:txBody>
        </p:sp>
        <p:sp>
          <p:nvSpPr>
            <p:cNvPr id="383" name="Freeform: Shape 382">
              <a:extLst>
                <a:ext uri="{FF2B5EF4-FFF2-40B4-BE49-F238E27FC236}">
                  <a16:creationId xmlns:a16="http://schemas.microsoft.com/office/drawing/2014/main" id="{90EB9FEE-75CA-41AE-8D0D-403A637B84B1}"/>
                </a:ext>
              </a:extLst>
            </p:cNvPr>
            <p:cNvSpPr/>
            <p:nvPr/>
          </p:nvSpPr>
          <p:spPr>
            <a:xfrm>
              <a:off x="1373179" y="6329372"/>
              <a:ext cx="113705" cy="149463"/>
            </a:xfrm>
            <a:custGeom>
              <a:avLst/>
              <a:gdLst>
                <a:gd name="connsiteX0" fmla="*/ 191605 w 191604"/>
                <a:gd name="connsiteY0" fmla="*/ 43863 h 251860"/>
                <a:gd name="connsiteX1" fmla="*/ 121863 w 191604"/>
                <a:gd name="connsiteY1" fmla="*/ 43863 h 251860"/>
                <a:gd name="connsiteX2" fmla="*/ 121863 w 191604"/>
                <a:gd name="connsiteY2" fmla="*/ 251860 h 251860"/>
                <a:gd name="connsiteX3" fmla="*/ 69742 w 191604"/>
                <a:gd name="connsiteY3" fmla="*/ 251860 h 251860"/>
                <a:gd name="connsiteX4" fmla="*/ 69742 w 191604"/>
                <a:gd name="connsiteY4" fmla="*/ 43863 h 251860"/>
                <a:gd name="connsiteX5" fmla="*/ 0 w 191604"/>
                <a:gd name="connsiteY5" fmla="*/ 43863 h 251860"/>
                <a:gd name="connsiteX6" fmla="*/ 0 w 191604"/>
                <a:gd name="connsiteY6" fmla="*/ 0 h 251860"/>
                <a:gd name="connsiteX7" fmla="*/ 191605 w 191604"/>
                <a:gd name="connsiteY7" fmla="*/ 0 h 251860"/>
                <a:gd name="connsiteX8" fmla="*/ 191605 w 191604"/>
                <a:gd name="connsiteY8" fmla="*/ 43863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1604" h="251860">
                  <a:moveTo>
                    <a:pt x="191605" y="43863"/>
                  </a:moveTo>
                  <a:lnTo>
                    <a:pt x="121863" y="43863"/>
                  </a:lnTo>
                  <a:lnTo>
                    <a:pt x="121863" y="251860"/>
                  </a:lnTo>
                  <a:lnTo>
                    <a:pt x="69742" y="251860"/>
                  </a:lnTo>
                  <a:lnTo>
                    <a:pt x="69742" y="43863"/>
                  </a:lnTo>
                  <a:lnTo>
                    <a:pt x="0" y="43863"/>
                  </a:lnTo>
                  <a:lnTo>
                    <a:pt x="0" y="0"/>
                  </a:lnTo>
                  <a:lnTo>
                    <a:pt x="191605" y="0"/>
                  </a:lnTo>
                  <a:lnTo>
                    <a:pt x="191605" y="43863"/>
                  </a:lnTo>
                  <a:close/>
                </a:path>
              </a:pathLst>
            </a:custGeom>
            <a:solidFill>
              <a:srgbClr val="221F20"/>
            </a:solidFill>
            <a:ln w="9525" cap="flat">
              <a:noFill/>
              <a:prstDash val="solid"/>
              <a:round/>
            </a:ln>
          </p:spPr>
          <p:txBody>
            <a:bodyPr rtlCol="0" anchor="ctr"/>
            <a:lstStyle/>
            <a:p>
              <a:endParaRPr lang="en-GB"/>
            </a:p>
          </p:txBody>
        </p:sp>
        <p:sp>
          <p:nvSpPr>
            <p:cNvPr id="384" name="Freeform: Shape 383">
              <a:extLst>
                <a:ext uri="{FF2B5EF4-FFF2-40B4-BE49-F238E27FC236}">
                  <a16:creationId xmlns:a16="http://schemas.microsoft.com/office/drawing/2014/main" id="{5731FDB8-5497-409F-8A4A-74C6D9AF78AE}"/>
                </a:ext>
              </a:extLst>
            </p:cNvPr>
            <p:cNvSpPr/>
            <p:nvPr/>
          </p:nvSpPr>
          <p:spPr>
            <a:xfrm>
              <a:off x="1492955" y="6329372"/>
              <a:ext cx="139740" cy="149463"/>
            </a:xfrm>
            <a:custGeom>
              <a:avLst/>
              <a:gdLst>
                <a:gd name="connsiteX0" fmla="*/ 235477 w 235476"/>
                <a:gd name="connsiteY0" fmla="*/ 251860 h 251860"/>
                <a:gd name="connsiteX1" fmla="*/ 181108 w 235476"/>
                <a:gd name="connsiteY1" fmla="*/ 251860 h 251860"/>
                <a:gd name="connsiteX2" fmla="*/ 165363 w 235476"/>
                <a:gd name="connsiteY2" fmla="*/ 207293 h 251860"/>
                <a:gd name="connsiteX3" fmla="*/ 70495 w 235476"/>
                <a:gd name="connsiteY3" fmla="*/ 207293 h 251860"/>
                <a:gd name="connsiteX4" fmla="*/ 54369 w 235476"/>
                <a:gd name="connsiteY4" fmla="*/ 251860 h 251860"/>
                <a:gd name="connsiteX5" fmla="*/ 0 w 235476"/>
                <a:gd name="connsiteY5" fmla="*/ 251860 h 251860"/>
                <a:gd name="connsiteX6" fmla="*/ 97117 w 235476"/>
                <a:gd name="connsiteY6" fmla="*/ 0 h 251860"/>
                <a:gd name="connsiteX7" fmla="*/ 137989 w 235476"/>
                <a:gd name="connsiteY7" fmla="*/ 0 h 251860"/>
                <a:gd name="connsiteX8" fmla="*/ 235477 w 235476"/>
                <a:gd name="connsiteY8" fmla="*/ 251860 h 251860"/>
                <a:gd name="connsiteX9" fmla="*/ 151486 w 235476"/>
                <a:gd name="connsiteY9" fmla="*/ 165906 h 251860"/>
                <a:gd name="connsiteX10" fmla="*/ 118863 w 235476"/>
                <a:gd name="connsiteY10" fmla="*/ 74285 h 251860"/>
                <a:gd name="connsiteX11" fmla="*/ 85115 w 235476"/>
                <a:gd name="connsiteY11" fmla="*/ 165906 h 251860"/>
                <a:gd name="connsiteX12" fmla="*/ 151486 w 235476"/>
                <a:gd name="connsiteY12" fmla="*/ 165906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476" h="251860">
                  <a:moveTo>
                    <a:pt x="235477" y="251860"/>
                  </a:moveTo>
                  <a:lnTo>
                    <a:pt x="181108" y="251860"/>
                  </a:lnTo>
                  <a:lnTo>
                    <a:pt x="165363" y="207293"/>
                  </a:lnTo>
                  <a:lnTo>
                    <a:pt x="70495" y="207293"/>
                  </a:lnTo>
                  <a:lnTo>
                    <a:pt x="54369" y="251860"/>
                  </a:lnTo>
                  <a:lnTo>
                    <a:pt x="0" y="251860"/>
                  </a:lnTo>
                  <a:lnTo>
                    <a:pt x="97117" y="0"/>
                  </a:lnTo>
                  <a:lnTo>
                    <a:pt x="137989" y="0"/>
                  </a:lnTo>
                  <a:lnTo>
                    <a:pt x="235477" y="251860"/>
                  </a:lnTo>
                  <a:close/>
                  <a:moveTo>
                    <a:pt x="151486" y="165906"/>
                  </a:moveTo>
                  <a:lnTo>
                    <a:pt x="118863" y="74285"/>
                  </a:lnTo>
                  <a:lnTo>
                    <a:pt x="85115" y="165906"/>
                  </a:lnTo>
                  <a:lnTo>
                    <a:pt x="151486" y="165906"/>
                  </a:lnTo>
                  <a:close/>
                </a:path>
              </a:pathLst>
            </a:custGeom>
            <a:solidFill>
              <a:srgbClr val="221F20"/>
            </a:solidFill>
            <a:ln w="9525" cap="flat">
              <a:noFill/>
              <a:prstDash val="solid"/>
              <a:round/>
            </a:ln>
          </p:spPr>
          <p:txBody>
            <a:bodyPr rtlCol="0" anchor="ctr"/>
            <a:lstStyle/>
            <a:p>
              <a:endParaRPr lang="en-GB"/>
            </a:p>
          </p:txBody>
        </p:sp>
        <p:sp>
          <p:nvSpPr>
            <p:cNvPr id="385" name="Freeform: Shape 384">
              <a:extLst>
                <a:ext uri="{FF2B5EF4-FFF2-40B4-BE49-F238E27FC236}">
                  <a16:creationId xmlns:a16="http://schemas.microsoft.com/office/drawing/2014/main" id="{147794F7-5429-4670-BA9E-E3555A0EB989}"/>
                </a:ext>
              </a:extLst>
            </p:cNvPr>
            <p:cNvSpPr/>
            <p:nvPr/>
          </p:nvSpPr>
          <p:spPr>
            <a:xfrm>
              <a:off x="1650563" y="6329372"/>
              <a:ext cx="102802" cy="149463"/>
            </a:xfrm>
            <a:custGeom>
              <a:avLst/>
              <a:gdLst>
                <a:gd name="connsiteX0" fmla="*/ 173231 w 173231"/>
                <a:gd name="connsiteY0" fmla="*/ 251860 h 251860"/>
                <a:gd name="connsiteX1" fmla="*/ 0 w 173231"/>
                <a:gd name="connsiteY1" fmla="*/ 251860 h 251860"/>
                <a:gd name="connsiteX2" fmla="*/ 0 w 173231"/>
                <a:gd name="connsiteY2" fmla="*/ 0 h 251860"/>
                <a:gd name="connsiteX3" fmla="*/ 52121 w 173231"/>
                <a:gd name="connsiteY3" fmla="*/ 0 h 251860"/>
                <a:gd name="connsiteX4" fmla="*/ 52121 w 173231"/>
                <a:gd name="connsiteY4" fmla="*/ 207997 h 251860"/>
                <a:gd name="connsiteX5" fmla="*/ 173231 w 173231"/>
                <a:gd name="connsiteY5" fmla="*/ 207997 h 251860"/>
                <a:gd name="connsiteX6" fmla="*/ 173231 w 173231"/>
                <a:gd name="connsiteY6"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231" h="251860">
                  <a:moveTo>
                    <a:pt x="173231" y="251860"/>
                  </a:moveTo>
                  <a:lnTo>
                    <a:pt x="0" y="251860"/>
                  </a:lnTo>
                  <a:lnTo>
                    <a:pt x="0" y="0"/>
                  </a:lnTo>
                  <a:lnTo>
                    <a:pt x="52121" y="0"/>
                  </a:lnTo>
                  <a:lnTo>
                    <a:pt x="52121" y="207997"/>
                  </a:lnTo>
                  <a:lnTo>
                    <a:pt x="173231" y="207997"/>
                  </a:lnTo>
                  <a:lnTo>
                    <a:pt x="173231" y="251860"/>
                  </a:lnTo>
                  <a:close/>
                </a:path>
              </a:pathLst>
            </a:custGeom>
            <a:solidFill>
              <a:srgbClr val="221F20"/>
            </a:solidFill>
            <a:ln w="9525" cap="flat">
              <a:noFill/>
              <a:prstDash val="solid"/>
              <a:round/>
            </a:ln>
          </p:spPr>
          <p:txBody>
            <a:bodyPr rtlCol="0" anchor="ctr"/>
            <a:lstStyle/>
            <a:p>
              <a:endParaRPr lang="en-GB"/>
            </a:p>
          </p:txBody>
        </p:sp>
        <p:sp>
          <p:nvSpPr>
            <p:cNvPr id="386" name="Freeform: Shape 385">
              <a:extLst>
                <a:ext uri="{FF2B5EF4-FFF2-40B4-BE49-F238E27FC236}">
                  <a16:creationId xmlns:a16="http://schemas.microsoft.com/office/drawing/2014/main" id="{F451F395-F3FC-471A-B1D6-11F63A51FE9E}"/>
                </a:ext>
              </a:extLst>
            </p:cNvPr>
            <p:cNvSpPr/>
            <p:nvPr/>
          </p:nvSpPr>
          <p:spPr>
            <a:xfrm>
              <a:off x="1762556" y="6328112"/>
              <a:ext cx="116594" cy="151984"/>
            </a:xfrm>
            <a:custGeom>
              <a:avLst/>
              <a:gdLst>
                <a:gd name="connsiteX0" fmla="*/ 196472 w 196472"/>
                <a:gd name="connsiteY0" fmla="*/ 179699 h 256108"/>
                <a:gd name="connsiteX1" fmla="*/ 168726 w 196472"/>
                <a:gd name="connsiteY1" fmla="*/ 235763 h 256108"/>
                <a:gd name="connsiteX2" fmla="*/ 97488 w 196472"/>
                <a:gd name="connsiteY2" fmla="*/ 256108 h 256108"/>
                <a:gd name="connsiteX3" fmla="*/ 42367 w 196472"/>
                <a:gd name="connsiteY3" fmla="*/ 248498 h 256108"/>
                <a:gd name="connsiteX4" fmla="*/ 0 w 196472"/>
                <a:gd name="connsiteY4" fmla="*/ 222856 h 256108"/>
                <a:gd name="connsiteX5" fmla="*/ 33737 w 196472"/>
                <a:gd name="connsiteY5" fmla="*/ 191024 h 256108"/>
                <a:gd name="connsiteX6" fmla="*/ 97860 w 196472"/>
                <a:gd name="connsiteY6" fmla="*/ 212246 h 256108"/>
                <a:gd name="connsiteX7" fmla="*/ 133293 w 196472"/>
                <a:gd name="connsiteY7" fmla="*/ 204111 h 256108"/>
                <a:gd name="connsiteX8" fmla="*/ 145485 w 196472"/>
                <a:gd name="connsiteY8" fmla="*/ 180766 h 256108"/>
                <a:gd name="connsiteX9" fmla="*/ 137236 w 196472"/>
                <a:gd name="connsiteY9" fmla="*/ 159887 h 256108"/>
                <a:gd name="connsiteX10" fmla="*/ 113233 w 196472"/>
                <a:gd name="connsiteY10" fmla="*/ 151400 h 256108"/>
                <a:gd name="connsiteX11" fmla="*/ 81362 w 196472"/>
                <a:gd name="connsiteY11" fmla="*/ 146799 h 256108"/>
                <a:gd name="connsiteX12" fmla="*/ 29613 w 196472"/>
                <a:gd name="connsiteY12" fmla="*/ 125930 h 256108"/>
                <a:gd name="connsiteX13" fmla="*/ 10496 w 196472"/>
                <a:gd name="connsiteY13" fmla="*/ 76410 h 256108"/>
                <a:gd name="connsiteX14" fmla="*/ 35614 w 196472"/>
                <a:gd name="connsiteY14" fmla="*/ 21050 h 256108"/>
                <a:gd name="connsiteX15" fmla="*/ 103489 w 196472"/>
                <a:gd name="connsiteY15" fmla="*/ 0 h 256108"/>
                <a:gd name="connsiteX16" fmla="*/ 189728 w 196472"/>
                <a:gd name="connsiteY16" fmla="*/ 29366 h 256108"/>
                <a:gd name="connsiteX17" fmla="*/ 156734 w 196472"/>
                <a:gd name="connsiteY17" fmla="*/ 60141 h 256108"/>
                <a:gd name="connsiteX18" fmla="*/ 101984 w 196472"/>
                <a:gd name="connsiteY18" fmla="*/ 42805 h 256108"/>
                <a:gd name="connsiteX19" fmla="*/ 71609 w 196472"/>
                <a:gd name="connsiteY19" fmla="*/ 51826 h 256108"/>
                <a:gd name="connsiteX20" fmla="*/ 61112 w 196472"/>
                <a:gd name="connsiteY20" fmla="*/ 74638 h 256108"/>
                <a:gd name="connsiteX21" fmla="*/ 68618 w 196472"/>
                <a:gd name="connsiteY21" fmla="*/ 92678 h 256108"/>
                <a:gd name="connsiteX22" fmla="*/ 92983 w 196472"/>
                <a:gd name="connsiteY22" fmla="*/ 102232 h 256108"/>
                <a:gd name="connsiteX23" fmla="*/ 124853 w 196472"/>
                <a:gd name="connsiteY23" fmla="*/ 106832 h 256108"/>
                <a:gd name="connsiteX24" fmla="*/ 175850 w 196472"/>
                <a:gd name="connsiteY24" fmla="*/ 126635 h 256108"/>
                <a:gd name="connsiteX25" fmla="*/ 196472 w 196472"/>
                <a:gd name="connsiteY25" fmla="*/ 179699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6472" h="256108">
                  <a:moveTo>
                    <a:pt x="196472" y="179699"/>
                  </a:moveTo>
                  <a:cubicBezTo>
                    <a:pt x="196472" y="203521"/>
                    <a:pt x="187223" y="222209"/>
                    <a:pt x="168726" y="235763"/>
                  </a:cubicBezTo>
                  <a:cubicBezTo>
                    <a:pt x="150228" y="249327"/>
                    <a:pt x="126482" y="256108"/>
                    <a:pt x="97488" y="256108"/>
                  </a:cubicBezTo>
                  <a:cubicBezTo>
                    <a:pt x="76238" y="256108"/>
                    <a:pt x="57864" y="253575"/>
                    <a:pt x="42367" y="248498"/>
                  </a:cubicBezTo>
                  <a:cubicBezTo>
                    <a:pt x="26870" y="243430"/>
                    <a:pt x="12744" y="234887"/>
                    <a:pt x="0" y="222856"/>
                  </a:cubicBezTo>
                  <a:lnTo>
                    <a:pt x="33737" y="191024"/>
                  </a:lnTo>
                  <a:cubicBezTo>
                    <a:pt x="48739" y="205169"/>
                    <a:pt x="70113" y="212246"/>
                    <a:pt x="97860" y="212246"/>
                  </a:cubicBezTo>
                  <a:cubicBezTo>
                    <a:pt x="113357" y="212246"/>
                    <a:pt x="125168" y="209531"/>
                    <a:pt x="133293" y="204111"/>
                  </a:cubicBezTo>
                  <a:cubicBezTo>
                    <a:pt x="141418" y="198682"/>
                    <a:pt x="145485" y="190900"/>
                    <a:pt x="145485" y="180766"/>
                  </a:cubicBezTo>
                  <a:cubicBezTo>
                    <a:pt x="145485" y="172031"/>
                    <a:pt x="142732" y="165078"/>
                    <a:pt x="137236" y="159887"/>
                  </a:cubicBezTo>
                  <a:cubicBezTo>
                    <a:pt x="132483" y="155648"/>
                    <a:pt x="124482" y="152819"/>
                    <a:pt x="113233" y="151400"/>
                  </a:cubicBezTo>
                  <a:lnTo>
                    <a:pt x="81362" y="146799"/>
                  </a:lnTo>
                  <a:cubicBezTo>
                    <a:pt x="58864" y="143732"/>
                    <a:pt x="41615" y="136779"/>
                    <a:pt x="29613" y="125930"/>
                  </a:cubicBezTo>
                  <a:cubicBezTo>
                    <a:pt x="16869" y="114138"/>
                    <a:pt x="10496" y="97631"/>
                    <a:pt x="10496" y="76410"/>
                  </a:cubicBezTo>
                  <a:cubicBezTo>
                    <a:pt x="10496" y="53531"/>
                    <a:pt x="18869" y="35081"/>
                    <a:pt x="35614" y="21050"/>
                  </a:cubicBezTo>
                  <a:cubicBezTo>
                    <a:pt x="52368" y="7020"/>
                    <a:pt x="74990" y="0"/>
                    <a:pt x="103489" y="0"/>
                  </a:cubicBezTo>
                  <a:cubicBezTo>
                    <a:pt x="139484" y="0"/>
                    <a:pt x="168230" y="9792"/>
                    <a:pt x="189728" y="29366"/>
                  </a:cubicBezTo>
                  <a:lnTo>
                    <a:pt x="156734" y="60141"/>
                  </a:lnTo>
                  <a:cubicBezTo>
                    <a:pt x="144228" y="48578"/>
                    <a:pt x="125987" y="42805"/>
                    <a:pt x="101984" y="42805"/>
                  </a:cubicBezTo>
                  <a:cubicBezTo>
                    <a:pt x="88735" y="42805"/>
                    <a:pt x="78610" y="45806"/>
                    <a:pt x="71609" y="51826"/>
                  </a:cubicBezTo>
                  <a:cubicBezTo>
                    <a:pt x="64618" y="57836"/>
                    <a:pt x="61112" y="65446"/>
                    <a:pt x="61112" y="74638"/>
                  </a:cubicBezTo>
                  <a:cubicBezTo>
                    <a:pt x="61112" y="82182"/>
                    <a:pt x="63617" y="88202"/>
                    <a:pt x="68618" y="92678"/>
                  </a:cubicBezTo>
                  <a:cubicBezTo>
                    <a:pt x="74361" y="97631"/>
                    <a:pt x="82486" y="100813"/>
                    <a:pt x="92983" y="102232"/>
                  </a:cubicBezTo>
                  <a:lnTo>
                    <a:pt x="124853" y="106832"/>
                  </a:lnTo>
                  <a:cubicBezTo>
                    <a:pt x="147609" y="109900"/>
                    <a:pt x="164601" y="116500"/>
                    <a:pt x="175850" y="126635"/>
                  </a:cubicBezTo>
                  <a:cubicBezTo>
                    <a:pt x="189604" y="138665"/>
                    <a:pt x="196472" y="156353"/>
                    <a:pt x="196472" y="179699"/>
                  </a:cubicBezTo>
                  <a:close/>
                </a:path>
              </a:pathLst>
            </a:custGeom>
            <a:solidFill>
              <a:srgbClr val="221F20"/>
            </a:solidFill>
            <a:ln w="9525" cap="flat">
              <a:noFill/>
              <a:prstDash val="solid"/>
              <a:round/>
            </a:ln>
          </p:spPr>
          <p:txBody>
            <a:bodyPr rtlCol="0" anchor="ctr"/>
            <a:lstStyle/>
            <a:p>
              <a:endParaRPr lang="en-GB"/>
            </a:p>
          </p:txBody>
        </p:sp>
      </p:grpSp>
      <p:sp>
        <p:nvSpPr>
          <p:cNvPr id="4" name="Content Placeholder 3">
            <a:extLst>
              <a:ext uri="{FF2B5EF4-FFF2-40B4-BE49-F238E27FC236}">
                <a16:creationId xmlns:a16="http://schemas.microsoft.com/office/drawing/2014/main" id="{BFEF228F-6659-4306-94FB-A06BE08DF848}"/>
              </a:ext>
            </a:extLst>
          </p:cNvPr>
          <p:cNvSpPr>
            <a:spLocks noGrp="1"/>
          </p:cNvSpPr>
          <p:nvPr>
            <p:ph idx="1"/>
          </p:nvPr>
        </p:nvSpPr>
        <p:spPr>
          <a:xfrm>
            <a:off x="644995" y="1446131"/>
            <a:ext cx="6662460" cy="4473180"/>
          </a:xfrm>
        </p:spPr>
        <p:txBody>
          <a:bodyPr>
            <a:normAutofit/>
          </a:bodyPr>
          <a:lstStyle/>
          <a:p>
            <a:pPr marL="0" indent="0">
              <a:buNone/>
            </a:pPr>
            <a:r>
              <a:rPr lang="en-US" sz="1200" b="1" dirty="0"/>
              <a:t>Hydrocarbon release at 3</a:t>
            </a:r>
            <a:r>
              <a:rPr lang="en-US" sz="1200" b="1" baseline="30000" dirty="0"/>
              <a:t>rd</a:t>
            </a:r>
            <a:r>
              <a:rPr lang="en-US" sz="1200" b="1" dirty="0"/>
              <a:t> stage Natural Gas Liquids (NGL) knock out pot detected and reported by an operator during daily routine</a:t>
            </a:r>
            <a:endParaRPr lang="en-US" sz="1200" dirty="0"/>
          </a:p>
          <a:p>
            <a:r>
              <a:rPr lang="en-US" sz="1200" dirty="0"/>
              <a:t>An operator carrying out routine checks detected a slight smell of gas which he was unable to locate visually or with the use of a personal gas monitor.</a:t>
            </a:r>
          </a:p>
          <a:p>
            <a:r>
              <a:rPr lang="en-US" sz="1200" dirty="0"/>
              <a:t>The smell was reported to his supervisor who agreed to the use of a thermal imaging camera to detect the source.</a:t>
            </a:r>
          </a:p>
          <a:p>
            <a:r>
              <a:rPr lang="en-US" sz="1200" dirty="0"/>
              <a:t>A permit was raised and the camera was used to check all the pipework and valves in the area.</a:t>
            </a:r>
          </a:p>
          <a:p>
            <a:r>
              <a:rPr lang="en-US" sz="1200" dirty="0"/>
              <a:t>A wisp of gas was identified coming from a section of the pipe with slight scabbing on it. Using the gas meter there was no reading at 50cm, 10cm or 5cm. Only when placing the hose from the portable gas meter directly at the scab was a reading of 3.5%Vol detected.</a:t>
            </a:r>
          </a:p>
          <a:p>
            <a:r>
              <a:rPr lang="en-US" sz="1200" dirty="0"/>
              <a:t>The supervisor was informed and a risk assessment was conducted to determine that it was safe to continue operating in the area with suitable control measures in place.</a:t>
            </a:r>
          </a:p>
          <a:p>
            <a:r>
              <a:rPr lang="en-US" sz="1200" dirty="0"/>
              <a:t>As a result of the observation, the decision was taken by the asset team to shut down part of the plant in order to effect a permanent repair.</a:t>
            </a:r>
          </a:p>
          <a:p>
            <a:r>
              <a:rPr lang="en-US" sz="1200" dirty="0"/>
              <a:t>Historically weeps like this would have gone undetected until they were significantly worse, creating the potential for a Major Accident event. Depending on circumstances, it could result in a reportable gas release or a fire/explosion if an ignition source were present.</a:t>
            </a:r>
          </a:p>
          <a:p>
            <a:pPr marL="0" indent="0">
              <a:buNone/>
            </a:pPr>
            <a:endParaRPr lang="en-GB" sz="1200" dirty="0"/>
          </a:p>
        </p:txBody>
      </p:sp>
      <p:grpSp>
        <p:nvGrpSpPr>
          <p:cNvPr id="388" name="Group 387">
            <a:extLst>
              <a:ext uri="{FF2B5EF4-FFF2-40B4-BE49-F238E27FC236}">
                <a16:creationId xmlns:a16="http://schemas.microsoft.com/office/drawing/2014/main" id="{2B9AECA5-567D-467E-B7B3-AB66D318CA7D}"/>
              </a:ext>
            </a:extLst>
          </p:cNvPr>
          <p:cNvGrpSpPr>
            <a:grpSpLocks noChangeAspect="1"/>
          </p:cNvGrpSpPr>
          <p:nvPr/>
        </p:nvGrpSpPr>
        <p:grpSpPr>
          <a:xfrm>
            <a:off x="69679" y="99506"/>
            <a:ext cx="504000" cy="504000"/>
            <a:chOff x="2368425" y="783087"/>
            <a:chExt cx="1077355" cy="1077355"/>
          </a:xfrm>
        </p:grpSpPr>
        <p:sp>
          <p:nvSpPr>
            <p:cNvPr id="389" name="Freeform: Shape 388">
              <a:extLst>
                <a:ext uri="{FF2B5EF4-FFF2-40B4-BE49-F238E27FC236}">
                  <a16:creationId xmlns:a16="http://schemas.microsoft.com/office/drawing/2014/main" id="{6789BBA3-E833-4417-A60F-0733B56FE3FD}"/>
                </a:ext>
              </a:extLst>
            </p:cNvPr>
            <p:cNvSpPr/>
            <p:nvPr/>
          </p:nvSpPr>
          <p:spPr>
            <a:xfrm>
              <a:off x="2368425" y="78308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390" name="Freeform: Shape 389">
              <a:extLst>
                <a:ext uri="{FF2B5EF4-FFF2-40B4-BE49-F238E27FC236}">
                  <a16:creationId xmlns:a16="http://schemas.microsoft.com/office/drawing/2014/main" id="{3A83A0DC-930F-46DB-859E-B5D5D5CE547C}"/>
                </a:ext>
              </a:extLst>
            </p:cNvPr>
            <p:cNvSpPr/>
            <p:nvPr/>
          </p:nvSpPr>
          <p:spPr>
            <a:xfrm>
              <a:off x="2430680" y="931146"/>
              <a:ext cx="522623" cy="436713"/>
            </a:xfrm>
            <a:custGeom>
              <a:avLst/>
              <a:gdLst>
                <a:gd name="connsiteX0" fmla="*/ 261447 w 522623"/>
                <a:gd name="connsiteY0" fmla="*/ 153 h 436713"/>
                <a:gd name="connsiteX1" fmla="*/ 135 w 522623"/>
                <a:gd name="connsiteY1" fmla="*/ 436867 h 436713"/>
                <a:gd name="connsiteX2" fmla="*/ 522759 w 522623"/>
                <a:gd name="connsiteY2" fmla="*/ 436867 h 436713"/>
                <a:gd name="connsiteX3" fmla="*/ 261447 w 522623"/>
                <a:gd name="connsiteY3" fmla="*/ 153 h 436713"/>
              </a:gdLst>
              <a:ahLst/>
              <a:cxnLst>
                <a:cxn ang="0">
                  <a:pos x="connsiteX0" y="connsiteY0"/>
                </a:cxn>
                <a:cxn ang="0">
                  <a:pos x="connsiteX1" y="connsiteY1"/>
                </a:cxn>
                <a:cxn ang="0">
                  <a:pos x="connsiteX2" y="connsiteY2"/>
                </a:cxn>
                <a:cxn ang="0">
                  <a:pos x="connsiteX3" y="connsiteY3"/>
                </a:cxn>
              </a:cxnLst>
              <a:rect l="l" t="t" r="r" b="b"/>
              <a:pathLst>
                <a:path w="522623" h="436713">
                  <a:moveTo>
                    <a:pt x="261447" y="153"/>
                  </a:moveTo>
                  <a:lnTo>
                    <a:pt x="135" y="436867"/>
                  </a:lnTo>
                  <a:lnTo>
                    <a:pt x="522759" y="436867"/>
                  </a:lnTo>
                  <a:lnTo>
                    <a:pt x="261447" y="153"/>
                  </a:lnTo>
                  <a:close/>
                </a:path>
              </a:pathLst>
            </a:custGeom>
            <a:solidFill>
              <a:schemeClr val="bg1">
                <a:lumMod val="75000"/>
              </a:schemeClr>
            </a:solidFill>
            <a:ln w="7575" cap="flat">
              <a:noFill/>
              <a:prstDash val="solid"/>
              <a:round/>
            </a:ln>
          </p:spPr>
          <p:txBody>
            <a:bodyPr rtlCol="0" anchor="ctr"/>
            <a:lstStyle/>
            <a:p>
              <a:endParaRPr lang="en-GB"/>
            </a:p>
          </p:txBody>
        </p:sp>
        <p:sp>
          <p:nvSpPr>
            <p:cNvPr id="391" name="Freeform: Shape 390">
              <a:extLst>
                <a:ext uri="{FF2B5EF4-FFF2-40B4-BE49-F238E27FC236}">
                  <a16:creationId xmlns:a16="http://schemas.microsoft.com/office/drawing/2014/main" id="{1C37E821-EE95-487E-9723-191ADAF18E9D}"/>
                </a:ext>
              </a:extLst>
            </p:cNvPr>
            <p:cNvSpPr/>
            <p:nvPr/>
          </p:nvSpPr>
          <p:spPr>
            <a:xfrm>
              <a:off x="2417212" y="917676"/>
              <a:ext cx="549559" cy="463652"/>
            </a:xfrm>
            <a:custGeom>
              <a:avLst/>
              <a:gdLst>
                <a:gd name="connsiteX0" fmla="*/ 286468 w 549559"/>
                <a:gd name="connsiteY0" fmla="*/ 6706 h 463652"/>
                <a:gd name="connsiteX1" fmla="*/ 274914 w 549559"/>
                <a:gd name="connsiteY1" fmla="*/ 153 h 463652"/>
                <a:gd name="connsiteX2" fmla="*/ 263360 w 549559"/>
                <a:gd name="connsiteY2" fmla="*/ 6706 h 463652"/>
                <a:gd name="connsiteX3" fmla="*/ 2048 w 549559"/>
                <a:gd name="connsiteY3" fmla="*/ 443419 h 463652"/>
                <a:gd name="connsiteX4" fmla="*/ 1889 w 549559"/>
                <a:gd name="connsiteY4" fmla="*/ 456980 h 463652"/>
                <a:gd name="connsiteX5" fmla="*/ 13602 w 549559"/>
                <a:gd name="connsiteY5" fmla="*/ 463806 h 463652"/>
                <a:gd name="connsiteX6" fmla="*/ 536226 w 549559"/>
                <a:gd name="connsiteY6" fmla="*/ 463806 h 463652"/>
                <a:gd name="connsiteX7" fmla="*/ 547940 w 549559"/>
                <a:gd name="connsiteY7" fmla="*/ 456980 h 463652"/>
                <a:gd name="connsiteX8" fmla="*/ 547780 w 549559"/>
                <a:gd name="connsiteY8" fmla="*/ 443419 h 463652"/>
                <a:gd name="connsiteX9" fmla="*/ 286468 w 549559"/>
                <a:gd name="connsiteY9" fmla="*/ 6706 h 463652"/>
                <a:gd name="connsiteX10" fmla="*/ 274914 w 549559"/>
                <a:gd name="connsiteY10" fmla="*/ 39848 h 463652"/>
                <a:gd name="connsiteX11" fmla="*/ 512472 w 549559"/>
                <a:gd name="connsiteY11" fmla="*/ 436867 h 463652"/>
                <a:gd name="connsiteX12" fmla="*/ 37357 w 549559"/>
                <a:gd name="connsiteY12" fmla="*/ 436867 h 463652"/>
                <a:gd name="connsiteX13" fmla="*/ 274914 w 549559"/>
                <a:gd name="connsiteY13" fmla="*/ 39848 h 4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9559" h="463652">
                  <a:moveTo>
                    <a:pt x="286468" y="6706"/>
                  </a:moveTo>
                  <a:cubicBezTo>
                    <a:pt x="284036" y="2647"/>
                    <a:pt x="279650" y="153"/>
                    <a:pt x="274914" y="153"/>
                  </a:cubicBezTo>
                  <a:cubicBezTo>
                    <a:pt x="270179" y="153"/>
                    <a:pt x="265793" y="2647"/>
                    <a:pt x="263360" y="6706"/>
                  </a:cubicBezTo>
                  <a:lnTo>
                    <a:pt x="2048" y="443419"/>
                  </a:lnTo>
                  <a:cubicBezTo>
                    <a:pt x="-445" y="447585"/>
                    <a:pt x="-506" y="452761"/>
                    <a:pt x="1889" y="456980"/>
                  </a:cubicBezTo>
                  <a:cubicBezTo>
                    <a:pt x="4276" y="461199"/>
                    <a:pt x="8753" y="463806"/>
                    <a:pt x="13602" y="463806"/>
                  </a:cubicBezTo>
                  <a:lnTo>
                    <a:pt x="536226" y="463806"/>
                  </a:lnTo>
                  <a:cubicBezTo>
                    <a:pt x="541076" y="463806"/>
                    <a:pt x="545553" y="461199"/>
                    <a:pt x="547940" y="456980"/>
                  </a:cubicBezTo>
                  <a:cubicBezTo>
                    <a:pt x="550334" y="452761"/>
                    <a:pt x="550274" y="447585"/>
                    <a:pt x="547780" y="443419"/>
                  </a:cubicBezTo>
                  <a:lnTo>
                    <a:pt x="286468" y="6706"/>
                  </a:lnTo>
                  <a:close/>
                  <a:moveTo>
                    <a:pt x="274914" y="39848"/>
                  </a:moveTo>
                  <a:lnTo>
                    <a:pt x="512472" y="436867"/>
                  </a:lnTo>
                  <a:cubicBezTo>
                    <a:pt x="425421" y="436867"/>
                    <a:pt x="124407" y="436867"/>
                    <a:pt x="37357" y="436867"/>
                  </a:cubicBezTo>
                  <a:lnTo>
                    <a:pt x="274914" y="39848"/>
                  </a:lnTo>
                  <a:close/>
                </a:path>
              </a:pathLst>
            </a:custGeom>
            <a:solidFill>
              <a:srgbClr val="231F20"/>
            </a:solidFill>
            <a:ln w="7575" cap="flat">
              <a:noFill/>
              <a:prstDash val="solid"/>
              <a:round/>
            </a:ln>
          </p:spPr>
          <p:txBody>
            <a:bodyPr rtlCol="0" anchor="ctr"/>
            <a:lstStyle/>
            <a:p>
              <a:endParaRPr lang="en-GB"/>
            </a:p>
          </p:txBody>
        </p:sp>
        <p:sp>
          <p:nvSpPr>
            <p:cNvPr id="392" name="Freeform: Shape 391">
              <a:extLst>
                <a:ext uri="{FF2B5EF4-FFF2-40B4-BE49-F238E27FC236}">
                  <a16:creationId xmlns:a16="http://schemas.microsoft.com/office/drawing/2014/main" id="{3BA185E3-9A74-4542-8B12-69BA115E8B55}"/>
                </a:ext>
              </a:extLst>
            </p:cNvPr>
            <p:cNvSpPr/>
            <p:nvPr/>
          </p:nvSpPr>
          <p:spPr>
            <a:xfrm>
              <a:off x="2590822" y="1059343"/>
              <a:ext cx="196166" cy="277371"/>
            </a:xfrm>
            <a:custGeom>
              <a:avLst/>
              <a:gdLst>
                <a:gd name="connsiteX0" fmla="*/ 146797 w 196166"/>
                <a:gd name="connsiteY0" fmla="*/ 68099 h 277371"/>
                <a:gd name="connsiteX1" fmla="*/ 128090 w 196166"/>
                <a:gd name="connsiteY1" fmla="*/ 49993 h 277371"/>
                <a:gd name="connsiteX2" fmla="*/ 109391 w 196166"/>
                <a:gd name="connsiteY2" fmla="*/ 68099 h 277371"/>
                <a:gd name="connsiteX3" fmla="*/ 128090 w 196166"/>
                <a:gd name="connsiteY3" fmla="*/ 86191 h 277371"/>
                <a:gd name="connsiteX4" fmla="*/ 146797 w 196166"/>
                <a:gd name="connsiteY4" fmla="*/ 68099 h 277371"/>
                <a:gd name="connsiteX5" fmla="*/ 117775 w 196166"/>
                <a:gd name="connsiteY5" fmla="*/ 121362 h 277371"/>
                <a:gd name="connsiteX6" fmla="*/ 99608 w 196166"/>
                <a:gd name="connsiteY6" fmla="*/ 90630 h 277371"/>
                <a:gd name="connsiteX7" fmla="*/ 80779 w 196166"/>
                <a:gd name="connsiteY7" fmla="*/ 121970 h 277371"/>
                <a:gd name="connsiteX8" fmla="*/ 99448 w 196166"/>
                <a:gd name="connsiteY8" fmla="*/ 112902 h 277371"/>
                <a:gd name="connsiteX9" fmla="*/ 117775 w 196166"/>
                <a:gd name="connsiteY9" fmla="*/ 121362 h 277371"/>
                <a:gd name="connsiteX10" fmla="*/ 87081 w 196166"/>
                <a:gd name="connsiteY10" fmla="*/ 68099 h 277371"/>
                <a:gd name="connsiteX11" fmla="*/ 68336 w 196166"/>
                <a:gd name="connsiteY11" fmla="*/ 49993 h 277371"/>
                <a:gd name="connsiteX12" fmla="*/ 49591 w 196166"/>
                <a:gd name="connsiteY12" fmla="*/ 68099 h 277371"/>
                <a:gd name="connsiteX13" fmla="*/ 68336 w 196166"/>
                <a:gd name="connsiteY13" fmla="*/ 86191 h 277371"/>
                <a:gd name="connsiteX14" fmla="*/ 87081 w 196166"/>
                <a:gd name="connsiteY14" fmla="*/ 68099 h 277371"/>
                <a:gd name="connsiteX15" fmla="*/ 154961 w 196166"/>
                <a:gd name="connsiteY15" fmla="*/ 97950 h 277371"/>
                <a:gd name="connsiteX16" fmla="*/ 162091 w 196166"/>
                <a:gd name="connsiteY16" fmla="*/ 113624 h 277371"/>
                <a:gd name="connsiteX17" fmla="*/ 144494 w 196166"/>
                <a:gd name="connsiteY17" fmla="*/ 134566 h 277371"/>
                <a:gd name="connsiteX18" fmla="*/ 144494 w 196166"/>
                <a:gd name="connsiteY18" fmla="*/ 142205 h 277371"/>
                <a:gd name="connsiteX19" fmla="*/ 120466 w 196166"/>
                <a:gd name="connsiteY19" fmla="*/ 166248 h 277371"/>
                <a:gd name="connsiteX20" fmla="*/ 75960 w 196166"/>
                <a:gd name="connsiteY20" fmla="*/ 166248 h 277371"/>
                <a:gd name="connsiteX21" fmla="*/ 51955 w 196166"/>
                <a:gd name="connsiteY21" fmla="*/ 142205 h 277371"/>
                <a:gd name="connsiteX22" fmla="*/ 51955 w 196166"/>
                <a:gd name="connsiteY22" fmla="*/ 134604 h 277371"/>
                <a:gd name="connsiteX23" fmla="*/ 34267 w 196166"/>
                <a:gd name="connsiteY23" fmla="*/ 113624 h 277371"/>
                <a:gd name="connsiteX24" fmla="*/ 41473 w 196166"/>
                <a:gd name="connsiteY24" fmla="*/ 97912 h 277371"/>
                <a:gd name="connsiteX25" fmla="*/ 30512 w 196166"/>
                <a:gd name="connsiteY25" fmla="*/ 63501 h 277371"/>
                <a:gd name="connsiteX26" fmla="*/ 98194 w 196166"/>
                <a:gd name="connsiteY26" fmla="*/ 174 h 277371"/>
                <a:gd name="connsiteX27" fmla="*/ 165922 w 196166"/>
                <a:gd name="connsiteY27" fmla="*/ 63501 h 277371"/>
                <a:gd name="connsiteX28" fmla="*/ 154961 w 196166"/>
                <a:gd name="connsiteY28" fmla="*/ 97950 h 277371"/>
                <a:gd name="connsiteX29" fmla="*/ 194230 w 196166"/>
                <a:gd name="connsiteY29" fmla="*/ 243949 h 277371"/>
                <a:gd name="connsiteX30" fmla="*/ 182812 w 196166"/>
                <a:gd name="connsiteY30" fmla="*/ 253071 h 277371"/>
                <a:gd name="connsiteX31" fmla="*/ 183383 w 196166"/>
                <a:gd name="connsiteY31" fmla="*/ 267666 h 277371"/>
                <a:gd name="connsiteX32" fmla="*/ 161073 w 196166"/>
                <a:gd name="connsiteY32" fmla="*/ 276019 h 277371"/>
                <a:gd name="connsiteX33" fmla="*/ 152726 w 196166"/>
                <a:gd name="connsiteY33" fmla="*/ 253709 h 277371"/>
                <a:gd name="connsiteX34" fmla="*/ 153365 w 196166"/>
                <a:gd name="connsiteY34" fmla="*/ 252759 h 277371"/>
                <a:gd name="connsiteX35" fmla="*/ 98050 w 196166"/>
                <a:gd name="connsiteY35" fmla="*/ 227910 h 277371"/>
                <a:gd name="connsiteX36" fmla="*/ 42043 w 196166"/>
                <a:gd name="connsiteY36" fmla="*/ 251201 h 277371"/>
                <a:gd name="connsiteX37" fmla="*/ 42659 w 196166"/>
                <a:gd name="connsiteY37" fmla="*/ 252113 h 277371"/>
                <a:gd name="connsiteX38" fmla="*/ 33697 w 196166"/>
                <a:gd name="connsiteY38" fmla="*/ 274271 h 277371"/>
                <a:gd name="connsiteX39" fmla="*/ 11615 w 196166"/>
                <a:gd name="connsiteY39" fmla="*/ 265233 h 277371"/>
                <a:gd name="connsiteX40" fmla="*/ 12641 w 196166"/>
                <a:gd name="connsiteY40" fmla="*/ 250631 h 277371"/>
                <a:gd name="connsiteX41" fmla="*/ 1444 w 196166"/>
                <a:gd name="connsiteY41" fmla="*/ 241228 h 277371"/>
                <a:gd name="connsiteX42" fmla="*/ 10474 w 196166"/>
                <a:gd name="connsiteY42" fmla="*/ 219138 h 277371"/>
                <a:gd name="connsiteX43" fmla="*/ 32556 w 196166"/>
                <a:gd name="connsiteY43" fmla="*/ 228085 h 277371"/>
                <a:gd name="connsiteX44" fmla="*/ 32746 w 196166"/>
                <a:gd name="connsiteY44" fmla="*/ 229157 h 277371"/>
                <a:gd name="connsiteX45" fmla="*/ 68116 w 196166"/>
                <a:gd name="connsiteY45" fmla="*/ 214471 h 277371"/>
                <a:gd name="connsiteX46" fmla="*/ 33203 w 196166"/>
                <a:gd name="connsiteY46" fmla="*/ 198767 h 277371"/>
                <a:gd name="connsiteX47" fmla="*/ 32906 w 196166"/>
                <a:gd name="connsiteY47" fmla="*/ 199869 h 277371"/>
                <a:gd name="connsiteX48" fmla="*/ 10596 w 196166"/>
                <a:gd name="connsiteY48" fmla="*/ 208208 h 277371"/>
                <a:gd name="connsiteX49" fmla="*/ 2280 w 196166"/>
                <a:gd name="connsiteY49" fmla="*/ 185867 h 277371"/>
                <a:gd name="connsiteX50" fmla="*/ 13697 w 196166"/>
                <a:gd name="connsiteY50" fmla="*/ 176723 h 277371"/>
                <a:gd name="connsiteX51" fmla="*/ 13097 w 196166"/>
                <a:gd name="connsiteY51" fmla="*/ 162151 h 277371"/>
                <a:gd name="connsiteX52" fmla="*/ 35437 w 196166"/>
                <a:gd name="connsiteY52" fmla="*/ 153767 h 277371"/>
                <a:gd name="connsiteX53" fmla="*/ 43753 w 196166"/>
                <a:gd name="connsiteY53" fmla="*/ 176122 h 277371"/>
                <a:gd name="connsiteX54" fmla="*/ 43138 w 196166"/>
                <a:gd name="connsiteY54" fmla="*/ 176997 h 277371"/>
                <a:gd name="connsiteX55" fmla="*/ 98468 w 196166"/>
                <a:gd name="connsiteY55" fmla="*/ 201914 h 277371"/>
                <a:gd name="connsiteX56" fmla="*/ 154383 w 196166"/>
                <a:gd name="connsiteY56" fmla="*/ 178623 h 277371"/>
                <a:gd name="connsiteX57" fmla="*/ 153745 w 196166"/>
                <a:gd name="connsiteY57" fmla="*/ 177673 h 277371"/>
                <a:gd name="connsiteX58" fmla="*/ 162775 w 196166"/>
                <a:gd name="connsiteY58" fmla="*/ 155583 h 277371"/>
                <a:gd name="connsiteX59" fmla="*/ 184819 w 196166"/>
                <a:gd name="connsiteY59" fmla="*/ 164538 h 277371"/>
                <a:gd name="connsiteX60" fmla="*/ 183793 w 196166"/>
                <a:gd name="connsiteY60" fmla="*/ 179148 h 277371"/>
                <a:gd name="connsiteX61" fmla="*/ 194990 w 196166"/>
                <a:gd name="connsiteY61" fmla="*/ 188634 h 277371"/>
                <a:gd name="connsiteX62" fmla="*/ 185990 w 196166"/>
                <a:gd name="connsiteY62" fmla="*/ 210671 h 277371"/>
                <a:gd name="connsiteX63" fmla="*/ 163915 w 196166"/>
                <a:gd name="connsiteY63" fmla="*/ 201724 h 277371"/>
                <a:gd name="connsiteX64" fmla="*/ 163680 w 196166"/>
                <a:gd name="connsiteY64" fmla="*/ 200622 h 277371"/>
                <a:gd name="connsiteX65" fmla="*/ 128326 w 196166"/>
                <a:gd name="connsiteY65" fmla="*/ 215307 h 277371"/>
                <a:gd name="connsiteX66" fmla="*/ 163231 w 196166"/>
                <a:gd name="connsiteY66" fmla="*/ 231012 h 277371"/>
                <a:gd name="connsiteX67" fmla="*/ 163535 w 196166"/>
                <a:gd name="connsiteY67" fmla="*/ 229917 h 277371"/>
                <a:gd name="connsiteX68" fmla="*/ 185845 w 196166"/>
                <a:gd name="connsiteY68" fmla="*/ 221601 h 277371"/>
                <a:gd name="connsiteX69" fmla="*/ 194230 w 196166"/>
                <a:gd name="connsiteY69" fmla="*/ 243949 h 277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96166" h="277371">
                  <a:moveTo>
                    <a:pt x="146797" y="68099"/>
                  </a:moveTo>
                  <a:cubicBezTo>
                    <a:pt x="146797" y="58073"/>
                    <a:pt x="138421" y="49993"/>
                    <a:pt x="128090" y="49993"/>
                  </a:cubicBezTo>
                  <a:cubicBezTo>
                    <a:pt x="117775" y="49993"/>
                    <a:pt x="109391" y="58073"/>
                    <a:pt x="109391" y="68099"/>
                  </a:cubicBezTo>
                  <a:cubicBezTo>
                    <a:pt x="109391" y="78110"/>
                    <a:pt x="117775" y="86191"/>
                    <a:pt x="128090" y="86191"/>
                  </a:cubicBezTo>
                  <a:cubicBezTo>
                    <a:pt x="138421" y="86191"/>
                    <a:pt x="146797" y="78110"/>
                    <a:pt x="146797" y="68099"/>
                  </a:cubicBezTo>
                  <a:close/>
                  <a:moveTo>
                    <a:pt x="117775" y="121362"/>
                  </a:moveTo>
                  <a:lnTo>
                    <a:pt x="99608" y="90630"/>
                  </a:lnTo>
                  <a:lnTo>
                    <a:pt x="80779" y="121970"/>
                  </a:lnTo>
                  <a:lnTo>
                    <a:pt x="99448" y="112902"/>
                  </a:lnTo>
                  <a:lnTo>
                    <a:pt x="117775" y="121362"/>
                  </a:lnTo>
                  <a:close/>
                  <a:moveTo>
                    <a:pt x="87081" y="68099"/>
                  </a:moveTo>
                  <a:cubicBezTo>
                    <a:pt x="87081" y="58073"/>
                    <a:pt x="78659" y="49993"/>
                    <a:pt x="68336" y="49993"/>
                  </a:cubicBezTo>
                  <a:cubicBezTo>
                    <a:pt x="58059" y="49993"/>
                    <a:pt x="49591" y="58073"/>
                    <a:pt x="49591" y="68099"/>
                  </a:cubicBezTo>
                  <a:cubicBezTo>
                    <a:pt x="49591" y="78110"/>
                    <a:pt x="58059" y="86191"/>
                    <a:pt x="68336" y="86191"/>
                  </a:cubicBezTo>
                  <a:cubicBezTo>
                    <a:pt x="78659" y="86191"/>
                    <a:pt x="87081" y="78110"/>
                    <a:pt x="87081" y="68099"/>
                  </a:cubicBezTo>
                  <a:close/>
                  <a:moveTo>
                    <a:pt x="154961" y="97950"/>
                  </a:moveTo>
                  <a:cubicBezTo>
                    <a:pt x="159324" y="101941"/>
                    <a:pt x="162091" y="107474"/>
                    <a:pt x="162091" y="113624"/>
                  </a:cubicBezTo>
                  <a:cubicBezTo>
                    <a:pt x="162091" y="123833"/>
                    <a:pt x="154543" y="132034"/>
                    <a:pt x="144494" y="134566"/>
                  </a:cubicBezTo>
                  <a:lnTo>
                    <a:pt x="144494" y="142205"/>
                  </a:lnTo>
                  <a:cubicBezTo>
                    <a:pt x="144494" y="155401"/>
                    <a:pt x="133715" y="166248"/>
                    <a:pt x="120466" y="166248"/>
                  </a:cubicBezTo>
                  <a:lnTo>
                    <a:pt x="75960" y="166248"/>
                  </a:lnTo>
                  <a:cubicBezTo>
                    <a:pt x="62726" y="166248"/>
                    <a:pt x="51955" y="155401"/>
                    <a:pt x="51955" y="142205"/>
                  </a:cubicBezTo>
                  <a:lnTo>
                    <a:pt x="51955" y="134604"/>
                  </a:lnTo>
                  <a:cubicBezTo>
                    <a:pt x="41860" y="132072"/>
                    <a:pt x="34267" y="123871"/>
                    <a:pt x="34267" y="113624"/>
                  </a:cubicBezTo>
                  <a:cubicBezTo>
                    <a:pt x="34267" y="107429"/>
                    <a:pt x="37034" y="101903"/>
                    <a:pt x="41473" y="97912"/>
                  </a:cubicBezTo>
                  <a:cubicBezTo>
                    <a:pt x="34578" y="87969"/>
                    <a:pt x="30512" y="76218"/>
                    <a:pt x="30512" y="63501"/>
                  </a:cubicBezTo>
                  <a:cubicBezTo>
                    <a:pt x="30512" y="28550"/>
                    <a:pt x="60833" y="174"/>
                    <a:pt x="98194" y="174"/>
                  </a:cubicBezTo>
                  <a:cubicBezTo>
                    <a:pt x="135570" y="174"/>
                    <a:pt x="165922" y="28550"/>
                    <a:pt x="165922" y="63501"/>
                  </a:cubicBezTo>
                  <a:cubicBezTo>
                    <a:pt x="165968" y="76218"/>
                    <a:pt x="161863" y="87969"/>
                    <a:pt x="154961" y="97950"/>
                  </a:cubicBezTo>
                  <a:close/>
                  <a:moveTo>
                    <a:pt x="194230" y="243949"/>
                  </a:moveTo>
                  <a:cubicBezTo>
                    <a:pt x="191957" y="248852"/>
                    <a:pt x="187662" y="251915"/>
                    <a:pt x="182812" y="253071"/>
                  </a:cubicBezTo>
                  <a:cubicBezTo>
                    <a:pt x="185047" y="257510"/>
                    <a:pt x="185572" y="262778"/>
                    <a:pt x="183383" y="267666"/>
                  </a:cubicBezTo>
                  <a:cubicBezTo>
                    <a:pt x="179506" y="276164"/>
                    <a:pt x="169495" y="279881"/>
                    <a:pt x="161073" y="276019"/>
                  </a:cubicBezTo>
                  <a:cubicBezTo>
                    <a:pt x="152529" y="272135"/>
                    <a:pt x="148812" y="262170"/>
                    <a:pt x="152726" y="253709"/>
                  </a:cubicBezTo>
                  <a:cubicBezTo>
                    <a:pt x="152833" y="253329"/>
                    <a:pt x="153175" y="253132"/>
                    <a:pt x="153365" y="252759"/>
                  </a:cubicBezTo>
                  <a:lnTo>
                    <a:pt x="98050" y="227910"/>
                  </a:lnTo>
                  <a:lnTo>
                    <a:pt x="42043" y="251201"/>
                  </a:lnTo>
                  <a:cubicBezTo>
                    <a:pt x="42241" y="251573"/>
                    <a:pt x="42537" y="251779"/>
                    <a:pt x="42659" y="252113"/>
                  </a:cubicBezTo>
                  <a:cubicBezTo>
                    <a:pt x="46322" y="260695"/>
                    <a:pt x="42309" y="270622"/>
                    <a:pt x="33697" y="274271"/>
                  </a:cubicBezTo>
                  <a:cubicBezTo>
                    <a:pt x="25122" y="277829"/>
                    <a:pt x="15256" y="273815"/>
                    <a:pt x="11615" y="265233"/>
                  </a:cubicBezTo>
                  <a:cubicBezTo>
                    <a:pt x="9524" y="260231"/>
                    <a:pt x="10254" y="255032"/>
                    <a:pt x="12641" y="250631"/>
                  </a:cubicBezTo>
                  <a:cubicBezTo>
                    <a:pt x="7829" y="249384"/>
                    <a:pt x="3565" y="246123"/>
                    <a:pt x="1444" y="241228"/>
                  </a:cubicBezTo>
                  <a:cubicBezTo>
                    <a:pt x="-2121" y="232608"/>
                    <a:pt x="1817" y="222711"/>
                    <a:pt x="10474" y="219138"/>
                  </a:cubicBezTo>
                  <a:cubicBezTo>
                    <a:pt x="19056" y="215490"/>
                    <a:pt x="28923" y="219488"/>
                    <a:pt x="32556" y="228085"/>
                  </a:cubicBezTo>
                  <a:cubicBezTo>
                    <a:pt x="32670" y="228465"/>
                    <a:pt x="32632" y="228807"/>
                    <a:pt x="32746" y="229157"/>
                  </a:cubicBezTo>
                  <a:lnTo>
                    <a:pt x="68116" y="214471"/>
                  </a:lnTo>
                  <a:lnTo>
                    <a:pt x="33203" y="198767"/>
                  </a:lnTo>
                  <a:cubicBezTo>
                    <a:pt x="33051" y="199109"/>
                    <a:pt x="33088" y="199489"/>
                    <a:pt x="32906" y="199869"/>
                  </a:cubicBezTo>
                  <a:cubicBezTo>
                    <a:pt x="29067" y="208329"/>
                    <a:pt x="19056" y="212046"/>
                    <a:pt x="10596" y="208208"/>
                  </a:cubicBezTo>
                  <a:cubicBezTo>
                    <a:pt x="2128" y="204339"/>
                    <a:pt x="-1589" y="194328"/>
                    <a:pt x="2280" y="185867"/>
                  </a:cubicBezTo>
                  <a:cubicBezTo>
                    <a:pt x="4523" y="180972"/>
                    <a:pt x="8848" y="177931"/>
                    <a:pt x="13697" y="176723"/>
                  </a:cubicBezTo>
                  <a:cubicBezTo>
                    <a:pt x="11387" y="172284"/>
                    <a:pt x="10855" y="167001"/>
                    <a:pt x="13097" y="162151"/>
                  </a:cubicBezTo>
                  <a:cubicBezTo>
                    <a:pt x="16966" y="153653"/>
                    <a:pt x="26939" y="149928"/>
                    <a:pt x="35437" y="153767"/>
                  </a:cubicBezTo>
                  <a:cubicBezTo>
                    <a:pt x="43936" y="157636"/>
                    <a:pt x="47660" y="167654"/>
                    <a:pt x="43753" y="176122"/>
                  </a:cubicBezTo>
                  <a:cubicBezTo>
                    <a:pt x="43632" y="176495"/>
                    <a:pt x="43259" y="176685"/>
                    <a:pt x="43138" y="176997"/>
                  </a:cubicBezTo>
                  <a:lnTo>
                    <a:pt x="98468" y="201914"/>
                  </a:lnTo>
                  <a:lnTo>
                    <a:pt x="154383" y="178623"/>
                  </a:lnTo>
                  <a:cubicBezTo>
                    <a:pt x="154239" y="178236"/>
                    <a:pt x="153942" y="178045"/>
                    <a:pt x="153745" y="177673"/>
                  </a:cubicBezTo>
                  <a:cubicBezTo>
                    <a:pt x="150142" y="169053"/>
                    <a:pt x="154163" y="159194"/>
                    <a:pt x="162775" y="155583"/>
                  </a:cubicBezTo>
                  <a:cubicBezTo>
                    <a:pt x="171319" y="151942"/>
                    <a:pt x="181178" y="155933"/>
                    <a:pt x="184819" y="164538"/>
                  </a:cubicBezTo>
                  <a:cubicBezTo>
                    <a:pt x="186910" y="169509"/>
                    <a:pt x="186225" y="174785"/>
                    <a:pt x="183793" y="179148"/>
                  </a:cubicBezTo>
                  <a:cubicBezTo>
                    <a:pt x="188612" y="180440"/>
                    <a:pt x="192861" y="183587"/>
                    <a:pt x="194990" y="188634"/>
                  </a:cubicBezTo>
                  <a:cubicBezTo>
                    <a:pt x="198555" y="197178"/>
                    <a:pt x="194610" y="207037"/>
                    <a:pt x="185990" y="210671"/>
                  </a:cubicBezTo>
                  <a:cubicBezTo>
                    <a:pt x="177385" y="214281"/>
                    <a:pt x="167519" y="210298"/>
                    <a:pt x="163915" y="201724"/>
                  </a:cubicBezTo>
                  <a:cubicBezTo>
                    <a:pt x="163718" y="201382"/>
                    <a:pt x="163801" y="200964"/>
                    <a:pt x="163680" y="200622"/>
                  </a:cubicBezTo>
                  <a:lnTo>
                    <a:pt x="128326" y="215307"/>
                  </a:lnTo>
                  <a:lnTo>
                    <a:pt x="163231" y="231012"/>
                  </a:lnTo>
                  <a:cubicBezTo>
                    <a:pt x="163383" y="230670"/>
                    <a:pt x="163338" y="230297"/>
                    <a:pt x="163535" y="229917"/>
                  </a:cubicBezTo>
                  <a:cubicBezTo>
                    <a:pt x="167404" y="221457"/>
                    <a:pt x="177385" y="217740"/>
                    <a:pt x="185845" y="221601"/>
                  </a:cubicBezTo>
                  <a:cubicBezTo>
                    <a:pt x="194382" y="225478"/>
                    <a:pt x="198099" y="235451"/>
                    <a:pt x="194230" y="243949"/>
                  </a:cubicBezTo>
                  <a:close/>
                </a:path>
              </a:pathLst>
            </a:custGeom>
            <a:solidFill>
              <a:srgbClr val="231F20"/>
            </a:solidFill>
            <a:ln w="7575" cap="flat">
              <a:noFill/>
              <a:prstDash val="solid"/>
              <a:round/>
            </a:ln>
          </p:spPr>
          <p:txBody>
            <a:bodyPr rtlCol="0" anchor="ctr"/>
            <a:lstStyle/>
            <a:p>
              <a:endParaRPr lang="en-GB"/>
            </a:p>
          </p:txBody>
        </p:sp>
        <p:sp>
          <p:nvSpPr>
            <p:cNvPr id="393" name="Freeform: Shape 392">
              <a:extLst>
                <a:ext uri="{FF2B5EF4-FFF2-40B4-BE49-F238E27FC236}">
                  <a16:creationId xmlns:a16="http://schemas.microsoft.com/office/drawing/2014/main" id="{7E5A521A-552B-4C5F-BB9E-C0A82F433A21}"/>
                </a:ext>
              </a:extLst>
            </p:cNvPr>
            <p:cNvSpPr/>
            <p:nvPr/>
          </p:nvSpPr>
          <p:spPr>
            <a:xfrm>
              <a:off x="2860894" y="931146"/>
              <a:ext cx="522631" cy="436713"/>
            </a:xfrm>
            <a:custGeom>
              <a:avLst/>
              <a:gdLst>
                <a:gd name="connsiteX0" fmla="*/ 261633 w 522631"/>
                <a:gd name="connsiteY0" fmla="*/ 153 h 436713"/>
                <a:gd name="connsiteX1" fmla="*/ 314 w 522631"/>
                <a:gd name="connsiteY1" fmla="*/ 436867 h 436713"/>
                <a:gd name="connsiteX2" fmla="*/ 522945 w 522631"/>
                <a:gd name="connsiteY2" fmla="*/ 436867 h 436713"/>
                <a:gd name="connsiteX3" fmla="*/ 261633 w 522631"/>
                <a:gd name="connsiteY3" fmla="*/ 153 h 436713"/>
              </a:gdLst>
              <a:ahLst/>
              <a:cxnLst>
                <a:cxn ang="0">
                  <a:pos x="connsiteX0" y="connsiteY0"/>
                </a:cxn>
                <a:cxn ang="0">
                  <a:pos x="connsiteX1" y="connsiteY1"/>
                </a:cxn>
                <a:cxn ang="0">
                  <a:pos x="connsiteX2" y="connsiteY2"/>
                </a:cxn>
                <a:cxn ang="0">
                  <a:pos x="connsiteX3" y="connsiteY3"/>
                </a:cxn>
              </a:cxnLst>
              <a:rect l="l" t="t" r="r" b="b"/>
              <a:pathLst>
                <a:path w="522631" h="436713">
                  <a:moveTo>
                    <a:pt x="261633" y="153"/>
                  </a:moveTo>
                  <a:lnTo>
                    <a:pt x="314" y="436867"/>
                  </a:lnTo>
                  <a:lnTo>
                    <a:pt x="522945" y="436867"/>
                  </a:lnTo>
                  <a:lnTo>
                    <a:pt x="261633" y="153"/>
                  </a:lnTo>
                  <a:close/>
                </a:path>
              </a:pathLst>
            </a:custGeom>
            <a:solidFill>
              <a:schemeClr val="bg1">
                <a:lumMod val="75000"/>
              </a:schemeClr>
            </a:solidFill>
            <a:ln w="7575" cap="flat">
              <a:noFill/>
              <a:prstDash val="solid"/>
              <a:round/>
            </a:ln>
          </p:spPr>
          <p:txBody>
            <a:bodyPr rtlCol="0" anchor="ctr"/>
            <a:lstStyle/>
            <a:p>
              <a:endParaRPr lang="en-GB"/>
            </a:p>
          </p:txBody>
        </p:sp>
        <p:sp>
          <p:nvSpPr>
            <p:cNvPr id="394" name="Freeform: Shape 393">
              <a:extLst>
                <a:ext uri="{FF2B5EF4-FFF2-40B4-BE49-F238E27FC236}">
                  <a16:creationId xmlns:a16="http://schemas.microsoft.com/office/drawing/2014/main" id="{579DAFA7-51F8-4426-A80F-AF5C54F8DF78}"/>
                </a:ext>
              </a:extLst>
            </p:cNvPr>
            <p:cNvSpPr/>
            <p:nvPr/>
          </p:nvSpPr>
          <p:spPr>
            <a:xfrm>
              <a:off x="2847426" y="917676"/>
              <a:ext cx="549566" cy="463652"/>
            </a:xfrm>
            <a:custGeom>
              <a:avLst/>
              <a:gdLst>
                <a:gd name="connsiteX0" fmla="*/ 286655 w 549566"/>
                <a:gd name="connsiteY0" fmla="*/ 6706 h 463652"/>
                <a:gd name="connsiteX1" fmla="*/ 275101 w 549566"/>
                <a:gd name="connsiteY1" fmla="*/ 153 h 463652"/>
                <a:gd name="connsiteX2" fmla="*/ 263547 w 549566"/>
                <a:gd name="connsiteY2" fmla="*/ 6706 h 463652"/>
                <a:gd name="connsiteX3" fmla="*/ 2228 w 549566"/>
                <a:gd name="connsiteY3" fmla="*/ 443419 h 463652"/>
                <a:gd name="connsiteX4" fmla="*/ 2068 w 549566"/>
                <a:gd name="connsiteY4" fmla="*/ 456980 h 463652"/>
                <a:gd name="connsiteX5" fmla="*/ 13782 w 549566"/>
                <a:gd name="connsiteY5" fmla="*/ 463806 h 463652"/>
                <a:gd name="connsiteX6" fmla="*/ 536413 w 549566"/>
                <a:gd name="connsiteY6" fmla="*/ 463806 h 463652"/>
                <a:gd name="connsiteX7" fmla="*/ 548127 w 549566"/>
                <a:gd name="connsiteY7" fmla="*/ 456980 h 463652"/>
                <a:gd name="connsiteX8" fmla="*/ 547967 w 549566"/>
                <a:gd name="connsiteY8" fmla="*/ 443419 h 463652"/>
                <a:gd name="connsiteX9" fmla="*/ 286655 w 549566"/>
                <a:gd name="connsiteY9" fmla="*/ 6706 h 463652"/>
                <a:gd name="connsiteX10" fmla="*/ 275101 w 549566"/>
                <a:gd name="connsiteY10" fmla="*/ 39848 h 463652"/>
                <a:gd name="connsiteX11" fmla="*/ 512659 w 549566"/>
                <a:gd name="connsiteY11" fmla="*/ 436867 h 463652"/>
                <a:gd name="connsiteX12" fmla="*/ 37536 w 549566"/>
                <a:gd name="connsiteY12" fmla="*/ 436867 h 463652"/>
                <a:gd name="connsiteX13" fmla="*/ 275101 w 549566"/>
                <a:gd name="connsiteY13" fmla="*/ 39848 h 463652"/>
                <a:gd name="connsiteX14" fmla="*/ 275101 w 549566"/>
                <a:gd name="connsiteY14" fmla="*/ 39848 h 4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9566" h="463652">
                  <a:moveTo>
                    <a:pt x="286655" y="6706"/>
                  </a:moveTo>
                  <a:cubicBezTo>
                    <a:pt x="284223" y="2647"/>
                    <a:pt x="279837" y="153"/>
                    <a:pt x="275101" y="153"/>
                  </a:cubicBezTo>
                  <a:cubicBezTo>
                    <a:pt x="270366" y="153"/>
                    <a:pt x="265980" y="2647"/>
                    <a:pt x="263547" y="6706"/>
                  </a:cubicBezTo>
                  <a:lnTo>
                    <a:pt x="2228" y="443419"/>
                  </a:lnTo>
                  <a:cubicBezTo>
                    <a:pt x="-266" y="447585"/>
                    <a:pt x="-326" y="452761"/>
                    <a:pt x="2068" y="456980"/>
                  </a:cubicBezTo>
                  <a:cubicBezTo>
                    <a:pt x="4455" y="461199"/>
                    <a:pt x="8932" y="463806"/>
                    <a:pt x="13782" y="463806"/>
                  </a:cubicBezTo>
                  <a:lnTo>
                    <a:pt x="536413" y="463806"/>
                  </a:lnTo>
                  <a:cubicBezTo>
                    <a:pt x="541263" y="463806"/>
                    <a:pt x="545740" y="461199"/>
                    <a:pt x="548127" y="456980"/>
                  </a:cubicBezTo>
                  <a:cubicBezTo>
                    <a:pt x="550521" y="452761"/>
                    <a:pt x="550460" y="447585"/>
                    <a:pt x="547967" y="443419"/>
                  </a:cubicBezTo>
                  <a:lnTo>
                    <a:pt x="286655" y="6706"/>
                  </a:lnTo>
                  <a:close/>
                  <a:moveTo>
                    <a:pt x="275101" y="39848"/>
                  </a:moveTo>
                  <a:cubicBezTo>
                    <a:pt x="275101" y="39848"/>
                    <a:pt x="462551" y="353115"/>
                    <a:pt x="512659" y="436867"/>
                  </a:cubicBezTo>
                  <a:cubicBezTo>
                    <a:pt x="512659" y="436867"/>
                    <a:pt x="37536" y="436867"/>
                    <a:pt x="37536" y="436867"/>
                  </a:cubicBezTo>
                  <a:cubicBezTo>
                    <a:pt x="37536" y="436867"/>
                    <a:pt x="275101" y="39848"/>
                    <a:pt x="275101" y="39848"/>
                  </a:cubicBezTo>
                  <a:lnTo>
                    <a:pt x="275101" y="39848"/>
                  </a:lnTo>
                  <a:close/>
                </a:path>
              </a:pathLst>
            </a:custGeom>
            <a:solidFill>
              <a:srgbClr val="231F20"/>
            </a:solidFill>
            <a:ln w="7575" cap="flat">
              <a:noFill/>
              <a:prstDash val="solid"/>
              <a:round/>
            </a:ln>
          </p:spPr>
          <p:txBody>
            <a:bodyPr rtlCol="0" anchor="ctr"/>
            <a:lstStyle/>
            <a:p>
              <a:endParaRPr lang="en-GB"/>
            </a:p>
          </p:txBody>
        </p:sp>
        <p:sp>
          <p:nvSpPr>
            <p:cNvPr id="395" name="Freeform: Shape 394">
              <a:extLst>
                <a:ext uri="{FF2B5EF4-FFF2-40B4-BE49-F238E27FC236}">
                  <a16:creationId xmlns:a16="http://schemas.microsoft.com/office/drawing/2014/main" id="{29F91E79-B2CB-40E9-81DA-B6851861961F}"/>
                </a:ext>
              </a:extLst>
            </p:cNvPr>
            <p:cNvSpPr/>
            <p:nvPr/>
          </p:nvSpPr>
          <p:spPr>
            <a:xfrm>
              <a:off x="3065249" y="1312301"/>
              <a:ext cx="122777" cy="16510"/>
            </a:xfrm>
            <a:custGeom>
              <a:avLst/>
              <a:gdLst>
                <a:gd name="connsiteX0" fmla="*/ 316 w 122777"/>
                <a:gd name="connsiteY0" fmla="*/ 225 h 16510"/>
                <a:gd name="connsiteX1" fmla="*/ 123093 w 122777"/>
                <a:gd name="connsiteY1" fmla="*/ 225 h 16510"/>
                <a:gd name="connsiteX2" fmla="*/ 123093 w 122777"/>
                <a:gd name="connsiteY2" fmla="*/ 16735 h 16510"/>
                <a:gd name="connsiteX3" fmla="*/ 316 w 122777"/>
                <a:gd name="connsiteY3" fmla="*/ 16735 h 16510"/>
              </a:gdLst>
              <a:ahLst/>
              <a:cxnLst>
                <a:cxn ang="0">
                  <a:pos x="connsiteX0" y="connsiteY0"/>
                </a:cxn>
                <a:cxn ang="0">
                  <a:pos x="connsiteX1" y="connsiteY1"/>
                </a:cxn>
                <a:cxn ang="0">
                  <a:pos x="connsiteX2" y="connsiteY2"/>
                </a:cxn>
                <a:cxn ang="0">
                  <a:pos x="connsiteX3" y="connsiteY3"/>
                </a:cxn>
              </a:cxnLst>
              <a:rect l="l" t="t" r="r" b="b"/>
              <a:pathLst>
                <a:path w="122777" h="16510">
                  <a:moveTo>
                    <a:pt x="316" y="225"/>
                  </a:moveTo>
                  <a:lnTo>
                    <a:pt x="123093" y="225"/>
                  </a:lnTo>
                  <a:lnTo>
                    <a:pt x="123093" y="16735"/>
                  </a:lnTo>
                  <a:lnTo>
                    <a:pt x="316" y="16735"/>
                  </a:lnTo>
                  <a:close/>
                </a:path>
              </a:pathLst>
            </a:custGeom>
            <a:solidFill>
              <a:srgbClr val="231F20"/>
            </a:solidFill>
            <a:ln w="7575" cap="flat">
              <a:noFill/>
              <a:prstDash val="solid"/>
              <a:round/>
            </a:ln>
          </p:spPr>
          <p:txBody>
            <a:bodyPr rtlCol="0" anchor="ctr"/>
            <a:lstStyle/>
            <a:p>
              <a:endParaRPr lang="en-GB"/>
            </a:p>
          </p:txBody>
        </p:sp>
        <p:sp>
          <p:nvSpPr>
            <p:cNvPr id="396" name="Freeform: Shape 395">
              <a:extLst>
                <a:ext uri="{FF2B5EF4-FFF2-40B4-BE49-F238E27FC236}">
                  <a16:creationId xmlns:a16="http://schemas.microsoft.com/office/drawing/2014/main" id="{B08478BA-836A-4946-BA2F-E5BC377A3117}"/>
                </a:ext>
              </a:extLst>
            </p:cNvPr>
            <p:cNvSpPr/>
            <p:nvPr/>
          </p:nvSpPr>
          <p:spPr>
            <a:xfrm>
              <a:off x="3011119" y="1031780"/>
              <a:ext cx="209295" cy="271946"/>
            </a:xfrm>
            <a:custGeom>
              <a:avLst/>
              <a:gdLst>
                <a:gd name="connsiteX0" fmla="*/ 190421 w 209295"/>
                <a:gd name="connsiteY0" fmla="*/ 179698 h 271946"/>
                <a:gd name="connsiteX1" fmla="*/ 180190 w 209295"/>
                <a:gd name="connsiteY1" fmla="*/ 112372 h 271946"/>
                <a:gd name="connsiteX2" fmla="*/ 168636 w 209295"/>
                <a:gd name="connsiteY2" fmla="*/ 148676 h 271946"/>
                <a:gd name="connsiteX3" fmla="*/ 143878 w 209295"/>
                <a:gd name="connsiteY3" fmla="*/ 71454 h 271946"/>
                <a:gd name="connsiteX4" fmla="*/ 139424 w 209295"/>
                <a:gd name="connsiteY4" fmla="*/ 106770 h 271946"/>
                <a:gd name="connsiteX5" fmla="*/ 115259 w 209295"/>
                <a:gd name="connsiteY5" fmla="*/ 45458 h 271946"/>
                <a:gd name="connsiteX6" fmla="*/ 117479 w 209295"/>
                <a:gd name="connsiteY6" fmla="*/ 161 h 271946"/>
                <a:gd name="connsiteX7" fmla="*/ 104541 w 209295"/>
                <a:gd name="connsiteY7" fmla="*/ 21574 h 271946"/>
                <a:gd name="connsiteX8" fmla="*/ 98597 w 209295"/>
                <a:gd name="connsiteY8" fmla="*/ 40114 h 271946"/>
                <a:gd name="connsiteX9" fmla="*/ 95366 w 209295"/>
                <a:gd name="connsiteY9" fmla="*/ 94889 h 271946"/>
                <a:gd name="connsiteX10" fmla="*/ 54441 w 209295"/>
                <a:gd name="connsiteY10" fmla="*/ 78052 h 271946"/>
                <a:gd name="connsiteX11" fmla="*/ 70282 w 209295"/>
                <a:gd name="connsiteY11" fmla="*/ 140421 h 271946"/>
                <a:gd name="connsiteX12" fmla="*/ 33324 w 209295"/>
                <a:gd name="connsiteY12" fmla="*/ 124915 h 271946"/>
                <a:gd name="connsiteX13" fmla="*/ 51142 w 209295"/>
                <a:gd name="connsiteY13" fmla="*/ 177394 h 271946"/>
                <a:gd name="connsiteX14" fmla="*/ 311 w 209295"/>
                <a:gd name="connsiteY14" fmla="*/ 157426 h 271946"/>
                <a:gd name="connsiteX15" fmla="*/ 35186 w 209295"/>
                <a:gd name="connsiteY15" fmla="*/ 207526 h 271946"/>
                <a:gd name="connsiteX16" fmla="*/ 57458 w 209295"/>
                <a:gd name="connsiteY16" fmla="*/ 250671 h 271946"/>
                <a:gd name="connsiteX17" fmla="*/ 80513 w 209295"/>
                <a:gd name="connsiteY17" fmla="*/ 271454 h 271946"/>
                <a:gd name="connsiteX18" fmla="*/ 104883 w 209295"/>
                <a:gd name="connsiteY18" fmla="*/ 271697 h 271946"/>
                <a:gd name="connsiteX19" fmla="*/ 75899 w 209295"/>
                <a:gd name="connsiteY19" fmla="*/ 205367 h 271946"/>
                <a:gd name="connsiteX20" fmla="*/ 92067 w 209295"/>
                <a:gd name="connsiteY20" fmla="*/ 217940 h 271946"/>
                <a:gd name="connsiteX21" fmla="*/ 86784 w 209295"/>
                <a:gd name="connsiteY21" fmla="*/ 184752 h 271946"/>
                <a:gd name="connsiteX22" fmla="*/ 106586 w 209295"/>
                <a:gd name="connsiteY22" fmla="*/ 198161 h 271946"/>
                <a:gd name="connsiteX23" fmla="*/ 114674 w 209295"/>
                <a:gd name="connsiteY23" fmla="*/ 153754 h 271946"/>
                <a:gd name="connsiteX24" fmla="*/ 126387 w 209295"/>
                <a:gd name="connsiteY24" fmla="*/ 195478 h 271946"/>
                <a:gd name="connsiteX25" fmla="*/ 127056 w 209295"/>
                <a:gd name="connsiteY25" fmla="*/ 183741 h 271946"/>
                <a:gd name="connsiteX26" fmla="*/ 138276 w 209295"/>
                <a:gd name="connsiteY26" fmla="*/ 217940 h 271946"/>
                <a:gd name="connsiteX27" fmla="*/ 145201 w 209295"/>
                <a:gd name="connsiteY27" fmla="*/ 203855 h 271946"/>
                <a:gd name="connsiteX28" fmla="*/ 144296 w 209295"/>
                <a:gd name="connsiteY28" fmla="*/ 243519 h 271946"/>
                <a:gd name="connsiteX29" fmla="*/ 121355 w 209295"/>
                <a:gd name="connsiteY29" fmla="*/ 271856 h 271946"/>
                <a:gd name="connsiteX30" fmla="*/ 145528 w 209295"/>
                <a:gd name="connsiteY30" fmla="*/ 272107 h 271946"/>
                <a:gd name="connsiteX31" fmla="*/ 209562 w 209295"/>
                <a:gd name="connsiteY31" fmla="*/ 155936 h 271946"/>
                <a:gd name="connsiteX32" fmla="*/ 190421 w 209295"/>
                <a:gd name="connsiteY32" fmla="*/ 179698 h 271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09295" h="271946">
                  <a:moveTo>
                    <a:pt x="190421" y="179698"/>
                  </a:moveTo>
                  <a:cubicBezTo>
                    <a:pt x="198775" y="149216"/>
                    <a:pt x="200356" y="139266"/>
                    <a:pt x="180190" y="112372"/>
                  </a:cubicBezTo>
                  <a:cubicBezTo>
                    <a:pt x="181680" y="129263"/>
                    <a:pt x="179886" y="135184"/>
                    <a:pt x="168636" y="148676"/>
                  </a:cubicBezTo>
                  <a:cubicBezTo>
                    <a:pt x="165185" y="114181"/>
                    <a:pt x="166614" y="99002"/>
                    <a:pt x="143878" y="71454"/>
                  </a:cubicBezTo>
                  <a:cubicBezTo>
                    <a:pt x="144486" y="86915"/>
                    <a:pt x="146637" y="92069"/>
                    <a:pt x="139424" y="106770"/>
                  </a:cubicBezTo>
                  <a:cubicBezTo>
                    <a:pt x="134460" y="82795"/>
                    <a:pt x="122374" y="67342"/>
                    <a:pt x="115259" y="45458"/>
                  </a:cubicBezTo>
                  <a:cubicBezTo>
                    <a:pt x="109429" y="27541"/>
                    <a:pt x="110888" y="17424"/>
                    <a:pt x="117479" y="161"/>
                  </a:cubicBezTo>
                  <a:cubicBezTo>
                    <a:pt x="112530" y="8051"/>
                    <a:pt x="108030" y="14459"/>
                    <a:pt x="104541" y="21574"/>
                  </a:cubicBezTo>
                  <a:cubicBezTo>
                    <a:pt x="101873" y="27017"/>
                    <a:pt x="99813" y="32877"/>
                    <a:pt x="98597" y="40114"/>
                  </a:cubicBezTo>
                  <a:cubicBezTo>
                    <a:pt x="95374" y="59376"/>
                    <a:pt x="103127" y="74715"/>
                    <a:pt x="95366" y="94889"/>
                  </a:cubicBezTo>
                  <a:cubicBezTo>
                    <a:pt x="80658" y="81906"/>
                    <a:pt x="73588" y="79033"/>
                    <a:pt x="54441" y="78052"/>
                  </a:cubicBezTo>
                  <a:cubicBezTo>
                    <a:pt x="71103" y="107067"/>
                    <a:pt x="73778" y="109552"/>
                    <a:pt x="70282" y="140421"/>
                  </a:cubicBezTo>
                  <a:cubicBezTo>
                    <a:pt x="57055" y="130068"/>
                    <a:pt x="50921" y="124915"/>
                    <a:pt x="33324" y="124915"/>
                  </a:cubicBezTo>
                  <a:cubicBezTo>
                    <a:pt x="45532" y="144496"/>
                    <a:pt x="53566" y="152758"/>
                    <a:pt x="51142" y="177394"/>
                  </a:cubicBezTo>
                  <a:cubicBezTo>
                    <a:pt x="34464" y="170203"/>
                    <a:pt x="17300" y="163872"/>
                    <a:pt x="311" y="157426"/>
                  </a:cubicBezTo>
                  <a:cubicBezTo>
                    <a:pt x="20721" y="174681"/>
                    <a:pt x="26620" y="180731"/>
                    <a:pt x="35186" y="207526"/>
                  </a:cubicBezTo>
                  <a:cubicBezTo>
                    <a:pt x="39428" y="220768"/>
                    <a:pt x="43008" y="233150"/>
                    <a:pt x="57458" y="250671"/>
                  </a:cubicBezTo>
                  <a:cubicBezTo>
                    <a:pt x="63334" y="257801"/>
                    <a:pt x="70213" y="264263"/>
                    <a:pt x="80513" y="271454"/>
                  </a:cubicBezTo>
                  <a:cubicBezTo>
                    <a:pt x="88631" y="271530"/>
                    <a:pt x="96757" y="271613"/>
                    <a:pt x="104883" y="271697"/>
                  </a:cubicBezTo>
                  <a:cubicBezTo>
                    <a:pt x="87659" y="248992"/>
                    <a:pt x="80338" y="235780"/>
                    <a:pt x="75899" y="205367"/>
                  </a:cubicBezTo>
                  <a:cubicBezTo>
                    <a:pt x="82672" y="204508"/>
                    <a:pt x="88320" y="213174"/>
                    <a:pt x="92067" y="217940"/>
                  </a:cubicBezTo>
                  <a:cubicBezTo>
                    <a:pt x="95435" y="202099"/>
                    <a:pt x="94811" y="198146"/>
                    <a:pt x="86784" y="184752"/>
                  </a:cubicBezTo>
                  <a:cubicBezTo>
                    <a:pt x="98414" y="184160"/>
                    <a:pt x="99957" y="189389"/>
                    <a:pt x="106586" y="198161"/>
                  </a:cubicBezTo>
                  <a:cubicBezTo>
                    <a:pt x="106943" y="183012"/>
                    <a:pt x="108562" y="167285"/>
                    <a:pt x="114674" y="153754"/>
                  </a:cubicBezTo>
                  <a:cubicBezTo>
                    <a:pt x="114955" y="172347"/>
                    <a:pt x="121743" y="179302"/>
                    <a:pt x="126387" y="195478"/>
                  </a:cubicBezTo>
                  <a:cubicBezTo>
                    <a:pt x="126615" y="191571"/>
                    <a:pt x="126836" y="187656"/>
                    <a:pt x="127056" y="183741"/>
                  </a:cubicBezTo>
                  <a:cubicBezTo>
                    <a:pt x="138808" y="196162"/>
                    <a:pt x="137782" y="200062"/>
                    <a:pt x="138276" y="217940"/>
                  </a:cubicBezTo>
                  <a:cubicBezTo>
                    <a:pt x="140579" y="213235"/>
                    <a:pt x="142898" y="208545"/>
                    <a:pt x="145201" y="203855"/>
                  </a:cubicBezTo>
                  <a:cubicBezTo>
                    <a:pt x="147101" y="218472"/>
                    <a:pt x="148758" y="231752"/>
                    <a:pt x="144296" y="243519"/>
                  </a:cubicBezTo>
                  <a:cubicBezTo>
                    <a:pt x="140184" y="254373"/>
                    <a:pt x="129375" y="262636"/>
                    <a:pt x="121355" y="271856"/>
                  </a:cubicBezTo>
                  <a:cubicBezTo>
                    <a:pt x="129413" y="271940"/>
                    <a:pt x="137478" y="272024"/>
                    <a:pt x="145528" y="272107"/>
                  </a:cubicBezTo>
                  <a:cubicBezTo>
                    <a:pt x="194450" y="238699"/>
                    <a:pt x="207045" y="218464"/>
                    <a:pt x="209562" y="155936"/>
                  </a:cubicBezTo>
                  <a:cubicBezTo>
                    <a:pt x="210223" y="139418"/>
                    <a:pt x="203678" y="169854"/>
                    <a:pt x="190421" y="179698"/>
                  </a:cubicBezTo>
                  <a:close/>
                </a:path>
              </a:pathLst>
            </a:custGeom>
            <a:solidFill>
              <a:srgbClr val="231F20"/>
            </a:solidFill>
            <a:ln w="7575" cap="flat">
              <a:noFill/>
              <a:prstDash val="solid"/>
              <a:round/>
            </a:ln>
          </p:spPr>
          <p:txBody>
            <a:bodyPr rtlCol="0" anchor="ctr"/>
            <a:lstStyle/>
            <a:p>
              <a:endParaRPr lang="en-GB"/>
            </a:p>
          </p:txBody>
        </p:sp>
        <p:sp>
          <p:nvSpPr>
            <p:cNvPr id="397" name="Freeform: Shape 396">
              <a:extLst>
                <a:ext uri="{FF2B5EF4-FFF2-40B4-BE49-F238E27FC236}">
                  <a16:creationId xmlns:a16="http://schemas.microsoft.com/office/drawing/2014/main" id="{4E5F834A-CA86-49A4-9F0A-3BAD67208A04}"/>
                </a:ext>
              </a:extLst>
            </p:cNvPr>
            <p:cNvSpPr/>
            <p:nvPr/>
          </p:nvSpPr>
          <p:spPr>
            <a:xfrm>
              <a:off x="2583893" y="1141833"/>
              <a:ext cx="646419" cy="540152"/>
            </a:xfrm>
            <a:custGeom>
              <a:avLst/>
              <a:gdLst>
                <a:gd name="connsiteX0" fmla="*/ 323434 w 646419"/>
                <a:gd name="connsiteY0" fmla="*/ 263 h 540152"/>
                <a:gd name="connsiteX1" fmla="*/ 224 w 646419"/>
                <a:gd name="connsiteY1" fmla="*/ 540415 h 540152"/>
                <a:gd name="connsiteX2" fmla="*/ 646644 w 646419"/>
                <a:gd name="connsiteY2" fmla="*/ 540415 h 540152"/>
                <a:gd name="connsiteX3" fmla="*/ 323434 w 646419"/>
                <a:gd name="connsiteY3" fmla="*/ 263 h 540152"/>
              </a:gdLst>
              <a:ahLst/>
              <a:cxnLst>
                <a:cxn ang="0">
                  <a:pos x="connsiteX0" y="connsiteY0"/>
                </a:cxn>
                <a:cxn ang="0">
                  <a:pos x="connsiteX1" y="connsiteY1"/>
                </a:cxn>
                <a:cxn ang="0">
                  <a:pos x="connsiteX2" y="connsiteY2"/>
                </a:cxn>
                <a:cxn ang="0">
                  <a:pos x="connsiteX3" y="connsiteY3"/>
                </a:cxn>
              </a:cxnLst>
              <a:rect l="l" t="t" r="r" b="b"/>
              <a:pathLst>
                <a:path w="646419" h="540152">
                  <a:moveTo>
                    <a:pt x="323434" y="263"/>
                  </a:moveTo>
                  <a:lnTo>
                    <a:pt x="224" y="540415"/>
                  </a:lnTo>
                  <a:lnTo>
                    <a:pt x="646644" y="540415"/>
                  </a:lnTo>
                  <a:lnTo>
                    <a:pt x="323434" y="263"/>
                  </a:lnTo>
                  <a:close/>
                </a:path>
              </a:pathLst>
            </a:custGeom>
            <a:solidFill>
              <a:srgbClr val="FFFFFF"/>
            </a:solidFill>
            <a:ln w="7575" cap="flat">
              <a:noFill/>
              <a:prstDash val="solid"/>
              <a:round/>
            </a:ln>
          </p:spPr>
          <p:txBody>
            <a:bodyPr rtlCol="0" anchor="ctr"/>
            <a:lstStyle/>
            <a:p>
              <a:endParaRPr lang="en-GB"/>
            </a:p>
          </p:txBody>
        </p:sp>
        <p:sp>
          <p:nvSpPr>
            <p:cNvPr id="398" name="Freeform: Shape 397">
              <a:extLst>
                <a:ext uri="{FF2B5EF4-FFF2-40B4-BE49-F238E27FC236}">
                  <a16:creationId xmlns:a16="http://schemas.microsoft.com/office/drawing/2014/main" id="{987F3FA8-375E-40B4-B031-DA84A4CBC444}"/>
                </a:ext>
              </a:extLst>
            </p:cNvPr>
            <p:cNvSpPr/>
            <p:nvPr/>
          </p:nvSpPr>
          <p:spPr>
            <a:xfrm>
              <a:off x="2570425" y="1128363"/>
              <a:ext cx="673354" cy="567091"/>
            </a:xfrm>
            <a:custGeom>
              <a:avLst/>
              <a:gdLst>
                <a:gd name="connsiteX0" fmla="*/ 348456 w 673354"/>
                <a:gd name="connsiteY0" fmla="*/ 6815 h 567091"/>
                <a:gd name="connsiteX1" fmla="*/ 336902 w 673354"/>
                <a:gd name="connsiteY1" fmla="*/ 263 h 567091"/>
                <a:gd name="connsiteX2" fmla="*/ 325348 w 673354"/>
                <a:gd name="connsiteY2" fmla="*/ 6815 h 567091"/>
                <a:gd name="connsiteX3" fmla="*/ 2138 w 673354"/>
                <a:gd name="connsiteY3" fmla="*/ 546968 h 567091"/>
                <a:gd name="connsiteX4" fmla="*/ 1978 w 673354"/>
                <a:gd name="connsiteY4" fmla="*/ 560529 h 567091"/>
                <a:gd name="connsiteX5" fmla="*/ 13692 w 673354"/>
                <a:gd name="connsiteY5" fmla="*/ 567354 h 567091"/>
                <a:gd name="connsiteX6" fmla="*/ 660112 w 673354"/>
                <a:gd name="connsiteY6" fmla="*/ 567354 h 567091"/>
                <a:gd name="connsiteX7" fmla="*/ 671825 w 673354"/>
                <a:gd name="connsiteY7" fmla="*/ 560529 h 567091"/>
                <a:gd name="connsiteX8" fmla="*/ 671666 w 673354"/>
                <a:gd name="connsiteY8" fmla="*/ 546968 h 567091"/>
                <a:gd name="connsiteX9" fmla="*/ 348456 w 673354"/>
                <a:gd name="connsiteY9" fmla="*/ 6815 h 567091"/>
                <a:gd name="connsiteX10" fmla="*/ 336902 w 673354"/>
                <a:gd name="connsiteY10" fmla="*/ 39957 h 567091"/>
                <a:gd name="connsiteX11" fmla="*/ 636357 w 673354"/>
                <a:gd name="connsiteY11" fmla="*/ 540415 h 567091"/>
                <a:gd name="connsiteX12" fmla="*/ 37446 w 673354"/>
                <a:gd name="connsiteY12" fmla="*/ 540415 h 567091"/>
                <a:gd name="connsiteX13" fmla="*/ 336902 w 673354"/>
                <a:gd name="connsiteY13" fmla="*/ 39957 h 567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3354" h="567091">
                  <a:moveTo>
                    <a:pt x="348456" y="6815"/>
                  </a:moveTo>
                  <a:cubicBezTo>
                    <a:pt x="346023" y="2756"/>
                    <a:pt x="341637" y="263"/>
                    <a:pt x="336902" y="263"/>
                  </a:cubicBezTo>
                  <a:cubicBezTo>
                    <a:pt x="332166" y="263"/>
                    <a:pt x="327780" y="2756"/>
                    <a:pt x="325348" y="6815"/>
                  </a:cubicBezTo>
                  <a:lnTo>
                    <a:pt x="2138" y="546968"/>
                  </a:lnTo>
                  <a:cubicBezTo>
                    <a:pt x="-355" y="551133"/>
                    <a:pt x="-416" y="556310"/>
                    <a:pt x="1978" y="560529"/>
                  </a:cubicBezTo>
                  <a:cubicBezTo>
                    <a:pt x="4365" y="564747"/>
                    <a:pt x="8842" y="567354"/>
                    <a:pt x="13692" y="567354"/>
                  </a:cubicBezTo>
                  <a:lnTo>
                    <a:pt x="660112" y="567354"/>
                  </a:lnTo>
                  <a:cubicBezTo>
                    <a:pt x="664961" y="567354"/>
                    <a:pt x="669438" y="564747"/>
                    <a:pt x="671825" y="560529"/>
                  </a:cubicBezTo>
                  <a:cubicBezTo>
                    <a:pt x="674220" y="556310"/>
                    <a:pt x="674159" y="551133"/>
                    <a:pt x="671666" y="546968"/>
                  </a:cubicBezTo>
                  <a:lnTo>
                    <a:pt x="348456" y="6815"/>
                  </a:lnTo>
                  <a:close/>
                  <a:moveTo>
                    <a:pt x="336902" y="39957"/>
                  </a:moveTo>
                  <a:lnTo>
                    <a:pt x="636357" y="540415"/>
                  </a:lnTo>
                  <a:cubicBezTo>
                    <a:pt x="636357" y="540415"/>
                    <a:pt x="37446" y="540415"/>
                    <a:pt x="37446" y="540415"/>
                  </a:cubicBezTo>
                  <a:lnTo>
                    <a:pt x="336902" y="39957"/>
                  </a:lnTo>
                  <a:close/>
                </a:path>
              </a:pathLst>
            </a:custGeom>
            <a:solidFill>
              <a:srgbClr val="231F20"/>
            </a:solidFill>
            <a:ln w="7575" cap="flat">
              <a:noFill/>
              <a:prstDash val="solid"/>
              <a:round/>
            </a:ln>
          </p:spPr>
          <p:txBody>
            <a:bodyPr rtlCol="0" anchor="ctr"/>
            <a:lstStyle/>
            <a:p>
              <a:endParaRPr lang="en-GB"/>
            </a:p>
          </p:txBody>
        </p:sp>
        <p:sp>
          <p:nvSpPr>
            <p:cNvPr id="399" name="Freeform: Shape 398">
              <a:extLst>
                <a:ext uri="{FF2B5EF4-FFF2-40B4-BE49-F238E27FC236}">
                  <a16:creationId xmlns:a16="http://schemas.microsoft.com/office/drawing/2014/main" id="{1236066C-D197-4372-9F82-B3BB58A6F999}"/>
                </a:ext>
              </a:extLst>
            </p:cNvPr>
            <p:cNvSpPr/>
            <p:nvPr/>
          </p:nvSpPr>
          <p:spPr>
            <a:xfrm>
              <a:off x="2885872" y="1587455"/>
              <a:ext cx="150894" cy="35574"/>
            </a:xfrm>
            <a:custGeom>
              <a:avLst/>
              <a:gdLst>
                <a:gd name="connsiteX0" fmla="*/ 151142 w 150894"/>
                <a:gd name="connsiteY0" fmla="*/ 35918 h 35574"/>
                <a:gd name="connsiteX1" fmla="*/ 127653 w 150894"/>
                <a:gd name="connsiteY1" fmla="*/ 343 h 35574"/>
                <a:gd name="connsiteX2" fmla="*/ 247 w 150894"/>
                <a:gd name="connsiteY2" fmla="*/ 15569 h 35574"/>
                <a:gd name="connsiteX3" fmla="*/ 151142 w 150894"/>
                <a:gd name="connsiteY3" fmla="*/ 35918 h 35574"/>
              </a:gdLst>
              <a:ahLst/>
              <a:cxnLst>
                <a:cxn ang="0">
                  <a:pos x="connsiteX0" y="connsiteY0"/>
                </a:cxn>
                <a:cxn ang="0">
                  <a:pos x="connsiteX1" y="connsiteY1"/>
                </a:cxn>
                <a:cxn ang="0">
                  <a:pos x="connsiteX2" y="connsiteY2"/>
                </a:cxn>
                <a:cxn ang="0">
                  <a:pos x="connsiteX3" y="connsiteY3"/>
                </a:cxn>
              </a:cxnLst>
              <a:rect l="l" t="t" r="r" b="b"/>
              <a:pathLst>
                <a:path w="150894" h="35574">
                  <a:moveTo>
                    <a:pt x="151142" y="35918"/>
                  </a:moveTo>
                  <a:lnTo>
                    <a:pt x="127653" y="343"/>
                  </a:lnTo>
                  <a:lnTo>
                    <a:pt x="247" y="15569"/>
                  </a:lnTo>
                  <a:lnTo>
                    <a:pt x="151142" y="35918"/>
                  </a:lnTo>
                  <a:close/>
                </a:path>
              </a:pathLst>
            </a:custGeom>
            <a:solidFill>
              <a:srgbClr val="231F20"/>
            </a:solidFill>
            <a:ln w="7575" cap="flat">
              <a:noFill/>
              <a:prstDash val="solid"/>
              <a:round/>
            </a:ln>
          </p:spPr>
          <p:txBody>
            <a:bodyPr rtlCol="0" anchor="ctr"/>
            <a:lstStyle/>
            <a:p>
              <a:endParaRPr lang="en-GB"/>
            </a:p>
          </p:txBody>
        </p:sp>
        <p:sp>
          <p:nvSpPr>
            <p:cNvPr id="400" name="Freeform: Shape 399">
              <a:extLst>
                <a:ext uri="{FF2B5EF4-FFF2-40B4-BE49-F238E27FC236}">
                  <a16:creationId xmlns:a16="http://schemas.microsoft.com/office/drawing/2014/main" id="{2A6718A9-419C-4AA1-9F9D-69F7F814193B}"/>
                </a:ext>
              </a:extLst>
            </p:cNvPr>
            <p:cNvSpPr/>
            <p:nvPr/>
          </p:nvSpPr>
          <p:spPr>
            <a:xfrm>
              <a:off x="2950734" y="1438985"/>
              <a:ext cx="86032" cy="53407"/>
            </a:xfrm>
            <a:custGeom>
              <a:avLst/>
              <a:gdLst>
                <a:gd name="connsiteX0" fmla="*/ 68255 w 86032"/>
                <a:gd name="connsiteY0" fmla="*/ 285 h 53407"/>
                <a:gd name="connsiteX1" fmla="*/ 261 w 86032"/>
                <a:gd name="connsiteY1" fmla="*/ 53692 h 53407"/>
                <a:gd name="connsiteX2" fmla="*/ 86293 w 86032"/>
                <a:gd name="connsiteY2" fmla="*/ 39432 h 53407"/>
                <a:gd name="connsiteX3" fmla="*/ 68255 w 86032"/>
                <a:gd name="connsiteY3" fmla="*/ 285 h 53407"/>
              </a:gdLst>
              <a:ahLst/>
              <a:cxnLst>
                <a:cxn ang="0">
                  <a:pos x="connsiteX0" y="connsiteY0"/>
                </a:cxn>
                <a:cxn ang="0">
                  <a:pos x="connsiteX1" y="connsiteY1"/>
                </a:cxn>
                <a:cxn ang="0">
                  <a:pos x="connsiteX2" y="connsiteY2"/>
                </a:cxn>
                <a:cxn ang="0">
                  <a:pos x="connsiteX3" y="connsiteY3"/>
                </a:cxn>
              </a:cxnLst>
              <a:rect l="l" t="t" r="r" b="b"/>
              <a:pathLst>
                <a:path w="86032" h="53407">
                  <a:moveTo>
                    <a:pt x="68255" y="285"/>
                  </a:moveTo>
                  <a:lnTo>
                    <a:pt x="261" y="53692"/>
                  </a:lnTo>
                  <a:lnTo>
                    <a:pt x="86293" y="39432"/>
                  </a:lnTo>
                  <a:lnTo>
                    <a:pt x="68255" y="285"/>
                  </a:lnTo>
                  <a:close/>
                </a:path>
              </a:pathLst>
            </a:custGeom>
            <a:solidFill>
              <a:srgbClr val="231F20"/>
            </a:solidFill>
            <a:ln w="7575" cap="flat">
              <a:noFill/>
              <a:prstDash val="solid"/>
              <a:round/>
            </a:ln>
          </p:spPr>
          <p:txBody>
            <a:bodyPr rtlCol="0" anchor="ctr"/>
            <a:lstStyle/>
            <a:p>
              <a:endParaRPr lang="en-GB"/>
            </a:p>
          </p:txBody>
        </p:sp>
        <p:sp>
          <p:nvSpPr>
            <p:cNvPr id="401" name="Freeform: Shape 400">
              <a:extLst>
                <a:ext uri="{FF2B5EF4-FFF2-40B4-BE49-F238E27FC236}">
                  <a16:creationId xmlns:a16="http://schemas.microsoft.com/office/drawing/2014/main" id="{B9841DEE-9C2C-4942-BD1F-BFFF77EC459A}"/>
                </a:ext>
              </a:extLst>
            </p:cNvPr>
            <p:cNvSpPr/>
            <p:nvPr/>
          </p:nvSpPr>
          <p:spPr>
            <a:xfrm>
              <a:off x="2980098" y="1499150"/>
              <a:ext cx="168757" cy="68640"/>
            </a:xfrm>
            <a:custGeom>
              <a:avLst/>
              <a:gdLst>
                <a:gd name="connsiteX0" fmla="*/ 290 w 168757"/>
                <a:gd name="connsiteY0" fmla="*/ 68954 h 68640"/>
                <a:gd name="connsiteX1" fmla="*/ 169048 w 168757"/>
                <a:gd name="connsiteY1" fmla="*/ 36686 h 68640"/>
                <a:gd name="connsiteX2" fmla="*/ 126777 w 168757"/>
                <a:gd name="connsiteY2" fmla="*/ 313 h 68640"/>
                <a:gd name="connsiteX3" fmla="*/ 14444 w 168757"/>
                <a:gd name="connsiteY3" fmla="*/ 33106 h 68640"/>
                <a:gd name="connsiteX4" fmla="*/ 290 w 168757"/>
                <a:gd name="connsiteY4" fmla="*/ 68954 h 68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757" h="68640">
                  <a:moveTo>
                    <a:pt x="290" y="68954"/>
                  </a:moveTo>
                  <a:lnTo>
                    <a:pt x="169048" y="36686"/>
                  </a:lnTo>
                  <a:lnTo>
                    <a:pt x="126777" y="313"/>
                  </a:lnTo>
                  <a:lnTo>
                    <a:pt x="14444" y="33106"/>
                  </a:lnTo>
                  <a:lnTo>
                    <a:pt x="290" y="68954"/>
                  </a:lnTo>
                  <a:close/>
                </a:path>
              </a:pathLst>
            </a:custGeom>
            <a:solidFill>
              <a:srgbClr val="231F20"/>
            </a:solidFill>
            <a:ln w="7575" cap="flat">
              <a:noFill/>
              <a:prstDash val="solid"/>
              <a:round/>
            </a:ln>
          </p:spPr>
          <p:txBody>
            <a:bodyPr rtlCol="0" anchor="ctr"/>
            <a:lstStyle/>
            <a:p>
              <a:endParaRPr lang="en-GB"/>
            </a:p>
          </p:txBody>
        </p:sp>
        <p:sp>
          <p:nvSpPr>
            <p:cNvPr id="402" name="Freeform: Shape 401">
              <a:extLst>
                <a:ext uri="{FF2B5EF4-FFF2-40B4-BE49-F238E27FC236}">
                  <a16:creationId xmlns:a16="http://schemas.microsoft.com/office/drawing/2014/main" id="{28638757-21AA-4151-936D-DD851660749F}"/>
                </a:ext>
              </a:extLst>
            </p:cNvPr>
            <p:cNvSpPr/>
            <p:nvPr/>
          </p:nvSpPr>
          <p:spPr>
            <a:xfrm>
              <a:off x="2797666" y="1315288"/>
              <a:ext cx="252000" cy="247386"/>
            </a:xfrm>
            <a:custGeom>
              <a:avLst/>
              <a:gdLst>
                <a:gd name="connsiteX0" fmla="*/ 108011 w 252000"/>
                <a:gd name="connsiteY0" fmla="*/ 122542 h 247386"/>
                <a:gd name="connsiteX1" fmla="*/ 107973 w 252000"/>
                <a:gd name="connsiteY1" fmla="*/ 129657 h 247386"/>
                <a:gd name="connsiteX2" fmla="*/ 87921 w 252000"/>
                <a:gd name="connsiteY2" fmla="*/ 139394 h 247386"/>
                <a:gd name="connsiteX3" fmla="*/ 231 w 252000"/>
                <a:gd name="connsiteY3" fmla="*/ 240371 h 247386"/>
                <a:gd name="connsiteX4" fmla="*/ 3629 w 252000"/>
                <a:gd name="connsiteY4" fmla="*/ 247660 h 247386"/>
                <a:gd name="connsiteX5" fmla="*/ 252232 w 252000"/>
                <a:gd name="connsiteY5" fmla="*/ 57832 h 247386"/>
                <a:gd name="connsiteX6" fmla="*/ 216802 w 252000"/>
                <a:gd name="connsiteY6" fmla="*/ 274 h 247386"/>
                <a:gd name="connsiteX7" fmla="*/ 105373 w 252000"/>
                <a:gd name="connsiteY7" fmla="*/ 119304 h 247386"/>
                <a:gd name="connsiteX8" fmla="*/ 108011 w 252000"/>
                <a:gd name="connsiteY8" fmla="*/ 122542 h 247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000" h="247386">
                  <a:moveTo>
                    <a:pt x="108011" y="122542"/>
                  </a:moveTo>
                  <a:cubicBezTo>
                    <a:pt x="109068" y="124800"/>
                    <a:pt x="109068" y="127407"/>
                    <a:pt x="107973" y="129657"/>
                  </a:cubicBezTo>
                  <a:cubicBezTo>
                    <a:pt x="105936" y="133883"/>
                    <a:pt x="101474" y="135875"/>
                    <a:pt x="87921" y="139394"/>
                  </a:cubicBezTo>
                  <a:lnTo>
                    <a:pt x="231" y="240371"/>
                  </a:lnTo>
                  <a:lnTo>
                    <a:pt x="3629" y="247660"/>
                  </a:lnTo>
                  <a:lnTo>
                    <a:pt x="252232" y="57832"/>
                  </a:lnTo>
                  <a:lnTo>
                    <a:pt x="216802" y="274"/>
                  </a:lnTo>
                  <a:lnTo>
                    <a:pt x="105373" y="119304"/>
                  </a:lnTo>
                  <a:cubicBezTo>
                    <a:pt x="106415" y="120125"/>
                    <a:pt x="107365" y="121151"/>
                    <a:pt x="108011" y="122542"/>
                  </a:cubicBezTo>
                  <a:close/>
                </a:path>
              </a:pathLst>
            </a:custGeom>
            <a:solidFill>
              <a:srgbClr val="231F20"/>
            </a:solidFill>
            <a:ln w="7575" cap="flat">
              <a:noFill/>
              <a:prstDash val="solid"/>
              <a:round/>
            </a:ln>
          </p:spPr>
          <p:txBody>
            <a:bodyPr rtlCol="0" anchor="ctr"/>
            <a:lstStyle/>
            <a:p>
              <a:endParaRPr lang="en-GB"/>
            </a:p>
          </p:txBody>
        </p:sp>
        <p:sp>
          <p:nvSpPr>
            <p:cNvPr id="403" name="Freeform: Shape 402">
              <a:extLst>
                <a:ext uri="{FF2B5EF4-FFF2-40B4-BE49-F238E27FC236}">
                  <a16:creationId xmlns:a16="http://schemas.microsoft.com/office/drawing/2014/main" id="{E33A10AB-44EB-44F6-BE2D-38982623870B}"/>
                </a:ext>
              </a:extLst>
            </p:cNvPr>
            <p:cNvSpPr/>
            <p:nvPr/>
          </p:nvSpPr>
          <p:spPr>
            <a:xfrm>
              <a:off x="2945998" y="1508659"/>
              <a:ext cx="42947" cy="52494"/>
            </a:xfrm>
            <a:custGeom>
              <a:avLst/>
              <a:gdLst>
                <a:gd name="connsiteX0" fmla="*/ 29173 w 42947"/>
                <a:gd name="connsiteY0" fmla="*/ 52809 h 52494"/>
                <a:gd name="connsiteX1" fmla="*/ 43197 w 42947"/>
                <a:gd name="connsiteY1" fmla="*/ 17250 h 52494"/>
                <a:gd name="connsiteX2" fmla="*/ 250 w 42947"/>
                <a:gd name="connsiteY2" fmla="*/ 314 h 52494"/>
                <a:gd name="connsiteX3" fmla="*/ 4362 w 42947"/>
                <a:gd name="connsiteY3" fmla="*/ 43011 h 52494"/>
                <a:gd name="connsiteX4" fmla="*/ 29173 w 42947"/>
                <a:gd name="connsiteY4" fmla="*/ 52809 h 52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47" h="52494">
                  <a:moveTo>
                    <a:pt x="29173" y="52809"/>
                  </a:moveTo>
                  <a:lnTo>
                    <a:pt x="43197" y="17250"/>
                  </a:lnTo>
                  <a:cubicBezTo>
                    <a:pt x="43197" y="17250"/>
                    <a:pt x="19299" y="14741"/>
                    <a:pt x="250" y="314"/>
                  </a:cubicBezTo>
                  <a:cubicBezTo>
                    <a:pt x="9371" y="21986"/>
                    <a:pt x="4362" y="43011"/>
                    <a:pt x="4362" y="43011"/>
                  </a:cubicBezTo>
                  <a:lnTo>
                    <a:pt x="29173" y="52809"/>
                  </a:lnTo>
                  <a:close/>
                </a:path>
              </a:pathLst>
            </a:custGeom>
            <a:solidFill>
              <a:srgbClr val="231F20"/>
            </a:solidFill>
            <a:ln w="7575" cap="flat">
              <a:noFill/>
              <a:prstDash val="solid"/>
              <a:round/>
            </a:ln>
          </p:spPr>
          <p:txBody>
            <a:bodyPr rtlCol="0" anchor="ctr"/>
            <a:lstStyle/>
            <a:p>
              <a:endParaRPr lang="en-GB"/>
            </a:p>
          </p:txBody>
        </p:sp>
        <p:sp>
          <p:nvSpPr>
            <p:cNvPr id="404" name="Freeform: Shape 403">
              <a:extLst>
                <a:ext uri="{FF2B5EF4-FFF2-40B4-BE49-F238E27FC236}">
                  <a16:creationId xmlns:a16="http://schemas.microsoft.com/office/drawing/2014/main" id="{9EBBC0DE-6764-4C25-8FFF-0D75AD535DFB}"/>
                </a:ext>
              </a:extLst>
            </p:cNvPr>
            <p:cNvSpPr/>
            <p:nvPr/>
          </p:nvSpPr>
          <p:spPr>
            <a:xfrm>
              <a:off x="2792063" y="1611315"/>
              <a:ext cx="402727" cy="70669"/>
            </a:xfrm>
            <a:custGeom>
              <a:avLst/>
              <a:gdLst>
                <a:gd name="connsiteX0" fmla="*/ 15303 w 402727"/>
                <a:gd name="connsiteY0" fmla="*/ 361 h 70669"/>
                <a:gd name="connsiteX1" fmla="*/ 260 w 402727"/>
                <a:gd name="connsiteY1" fmla="*/ 11580 h 70669"/>
                <a:gd name="connsiteX2" fmla="*/ 91651 w 402727"/>
                <a:gd name="connsiteY2" fmla="*/ 38694 h 70669"/>
                <a:gd name="connsiteX3" fmla="*/ 91948 w 402727"/>
                <a:gd name="connsiteY3" fmla="*/ 38466 h 70669"/>
                <a:gd name="connsiteX4" fmla="*/ 92366 w 402727"/>
                <a:gd name="connsiteY4" fmla="*/ 38907 h 70669"/>
                <a:gd name="connsiteX5" fmla="*/ 238069 w 402727"/>
                <a:gd name="connsiteY5" fmla="*/ 71030 h 70669"/>
                <a:gd name="connsiteX6" fmla="*/ 402988 w 402727"/>
                <a:gd name="connsiteY6" fmla="*/ 62327 h 70669"/>
                <a:gd name="connsiteX7" fmla="*/ 15303 w 402727"/>
                <a:gd name="connsiteY7" fmla="*/ 361 h 7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2727" h="70669">
                  <a:moveTo>
                    <a:pt x="15303" y="361"/>
                  </a:moveTo>
                  <a:lnTo>
                    <a:pt x="260" y="11580"/>
                  </a:lnTo>
                  <a:lnTo>
                    <a:pt x="91651" y="38694"/>
                  </a:lnTo>
                  <a:lnTo>
                    <a:pt x="91948" y="38466"/>
                  </a:lnTo>
                  <a:lnTo>
                    <a:pt x="92366" y="38907"/>
                  </a:lnTo>
                  <a:lnTo>
                    <a:pt x="238069" y="71030"/>
                  </a:lnTo>
                  <a:lnTo>
                    <a:pt x="402988" y="62327"/>
                  </a:lnTo>
                  <a:lnTo>
                    <a:pt x="15303" y="361"/>
                  </a:lnTo>
                  <a:close/>
                </a:path>
              </a:pathLst>
            </a:custGeom>
            <a:solidFill>
              <a:srgbClr val="231F20"/>
            </a:solidFill>
            <a:ln w="7575" cap="flat">
              <a:noFill/>
              <a:prstDash val="solid"/>
              <a:round/>
            </a:ln>
          </p:spPr>
          <p:txBody>
            <a:bodyPr rtlCol="0" anchor="ctr"/>
            <a:lstStyle/>
            <a:p>
              <a:endParaRPr lang="en-GB"/>
            </a:p>
          </p:txBody>
        </p:sp>
        <p:sp>
          <p:nvSpPr>
            <p:cNvPr id="405" name="Freeform: Shape 404">
              <a:extLst>
                <a:ext uri="{FF2B5EF4-FFF2-40B4-BE49-F238E27FC236}">
                  <a16:creationId xmlns:a16="http://schemas.microsoft.com/office/drawing/2014/main" id="{4AE6CCDC-7E8F-4A59-B01C-F2D259A18169}"/>
                </a:ext>
              </a:extLst>
            </p:cNvPr>
            <p:cNvSpPr/>
            <p:nvPr/>
          </p:nvSpPr>
          <p:spPr>
            <a:xfrm>
              <a:off x="2801725" y="1546970"/>
              <a:ext cx="172824" cy="50442"/>
            </a:xfrm>
            <a:custGeom>
              <a:avLst/>
              <a:gdLst>
                <a:gd name="connsiteX0" fmla="*/ 25902 w 172824"/>
                <a:gd name="connsiteY0" fmla="*/ 50339 h 50442"/>
                <a:gd name="connsiteX1" fmla="*/ 29543 w 172824"/>
                <a:gd name="connsiteY1" fmla="*/ 49624 h 50442"/>
                <a:gd name="connsiteX2" fmla="*/ 173041 w 172824"/>
                <a:gd name="connsiteY2" fmla="*/ 22199 h 50442"/>
                <a:gd name="connsiteX3" fmla="*/ 139390 w 172824"/>
                <a:gd name="connsiteY3" fmla="*/ 8904 h 50442"/>
                <a:gd name="connsiteX4" fmla="*/ 140910 w 172824"/>
                <a:gd name="connsiteY4" fmla="*/ 2473 h 50442"/>
                <a:gd name="connsiteX5" fmla="*/ 141305 w 172824"/>
                <a:gd name="connsiteY5" fmla="*/ 330 h 50442"/>
                <a:gd name="connsiteX6" fmla="*/ 16993 w 172824"/>
                <a:gd name="connsiteY6" fmla="*/ 36580 h 50442"/>
                <a:gd name="connsiteX7" fmla="*/ 217 w 172824"/>
                <a:gd name="connsiteY7" fmla="*/ 40814 h 50442"/>
                <a:gd name="connsiteX8" fmla="*/ 23614 w 172824"/>
                <a:gd name="connsiteY8" fmla="*/ 50772 h 50442"/>
                <a:gd name="connsiteX9" fmla="*/ 25902 w 172824"/>
                <a:gd name="connsiteY9" fmla="*/ 50339 h 50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824" h="50442">
                  <a:moveTo>
                    <a:pt x="25902" y="50339"/>
                  </a:moveTo>
                  <a:lnTo>
                    <a:pt x="29543" y="49624"/>
                  </a:lnTo>
                  <a:lnTo>
                    <a:pt x="173041" y="22199"/>
                  </a:lnTo>
                  <a:lnTo>
                    <a:pt x="139390" y="8904"/>
                  </a:lnTo>
                  <a:lnTo>
                    <a:pt x="140910" y="2473"/>
                  </a:lnTo>
                  <a:cubicBezTo>
                    <a:pt x="140940" y="2405"/>
                    <a:pt x="141108" y="1637"/>
                    <a:pt x="141305" y="330"/>
                  </a:cubicBezTo>
                  <a:lnTo>
                    <a:pt x="16993" y="36580"/>
                  </a:lnTo>
                  <a:lnTo>
                    <a:pt x="217" y="40814"/>
                  </a:lnTo>
                  <a:lnTo>
                    <a:pt x="23614" y="50772"/>
                  </a:lnTo>
                  <a:lnTo>
                    <a:pt x="25902" y="50339"/>
                  </a:lnTo>
                  <a:close/>
                </a:path>
              </a:pathLst>
            </a:custGeom>
            <a:solidFill>
              <a:srgbClr val="231F20"/>
            </a:solidFill>
            <a:ln w="7575" cap="flat">
              <a:noFill/>
              <a:prstDash val="solid"/>
              <a:round/>
            </a:ln>
          </p:spPr>
          <p:txBody>
            <a:bodyPr rtlCol="0" anchor="ctr"/>
            <a:lstStyle/>
            <a:p>
              <a:endParaRPr lang="en-GB"/>
            </a:p>
          </p:txBody>
        </p:sp>
        <p:sp>
          <p:nvSpPr>
            <p:cNvPr id="406" name="Freeform: Shape 405">
              <a:extLst>
                <a:ext uri="{FF2B5EF4-FFF2-40B4-BE49-F238E27FC236}">
                  <a16:creationId xmlns:a16="http://schemas.microsoft.com/office/drawing/2014/main" id="{B51793A7-0F6A-46A4-B1F0-37B40B2FD311}"/>
                </a:ext>
              </a:extLst>
            </p:cNvPr>
            <p:cNvSpPr/>
            <p:nvPr/>
          </p:nvSpPr>
          <p:spPr>
            <a:xfrm>
              <a:off x="2698082" y="1541786"/>
              <a:ext cx="133501" cy="98119"/>
            </a:xfrm>
            <a:custGeom>
              <a:avLst/>
              <a:gdLst>
                <a:gd name="connsiteX0" fmla="*/ 133666 w 133501"/>
                <a:gd name="connsiteY0" fmla="*/ 63011 h 98119"/>
                <a:gd name="connsiteX1" fmla="*/ 121177 w 133501"/>
                <a:gd name="connsiteY1" fmla="*/ 47990 h 98119"/>
                <a:gd name="connsiteX2" fmla="*/ 112854 w 133501"/>
                <a:gd name="connsiteY2" fmla="*/ 44509 h 98119"/>
                <a:gd name="connsiteX3" fmla="*/ 96625 w 133501"/>
                <a:gd name="connsiteY3" fmla="*/ 20603 h 98119"/>
                <a:gd name="connsiteX4" fmla="*/ 70872 w 133501"/>
                <a:gd name="connsiteY4" fmla="*/ 20534 h 98119"/>
                <a:gd name="connsiteX5" fmla="*/ 59059 w 133501"/>
                <a:gd name="connsiteY5" fmla="*/ 2390 h 98119"/>
                <a:gd name="connsiteX6" fmla="*/ 9726 w 133501"/>
                <a:gd name="connsiteY6" fmla="*/ 337 h 98119"/>
                <a:gd name="connsiteX7" fmla="*/ 6085 w 133501"/>
                <a:gd name="connsiteY7" fmla="*/ 86924 h 98119"/>
                <a:gd name="connsiteX8" fmla="*/ 110817 w 133501"/>
                <a:gd name="connsiteY8" fmla="*/ 91272 h 98119"/>
                <a:gd name="connsiteX9" fmla="*/ 133666 w 133501"/>
                <a:gd name="connsiteY9" fmla="*/ 63011 h 98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501" h="98119">
                  <a:moveTo>
                    <a:pt x="133666" y="63011"/>
                  </a:moveTo>
                  <a:lnTo>
                    <a:pt x="121177" y="47990"/>
                  </a:lnTo>
                  <a:lnTo>
                    <a:pt x="112854" y="44509"/>
                  </a:lnTo>
                  <a:lnTo>
                    <a:pt x="96625" y="20603"/>
                  </a:lnTo>
                  <a:lnTo>
                    <a:pt x="70872" y="20534"/>
                  </a:lnTo>
                  <a:lnTo>
                    <a:pt x="59059" y="2390"/>
                  </a:lnTo>
                  <a:lnTo>
                    <a:pt x="9726" y="337"/>
                  </a:lnTo>
                  <a:cubicBezTo>
                    <a:pt x="9726" y="337"/>
                    <a:pt x="-9102" y="63778"/>
                    <a:pt x="6085" y="86924"/>
                  </a:cubicBezTo>
                  <a:cubicBezTo>
                    <a:pt x="21265" y="110033"/>
                    <a:pt x="110817" y="91272"/>
                    <a:pt x="110817" y="91272"/>
                  </a:cubicBezTo>
                  <a:lnTo>
                    <a:pt x="133666" y="63011"/>
                  </a:lnTo>
                  <a:close/>
                </a:path>
              </a:pathLst>
            </a:custGeom>
            <a:solidFill>
              <a:srgbClr val="231F20"/>
            </a:solidFill>
            <a:ln w="7575" cap="flat">
              <a:noFill/>
              <a:prstDash val="solid"/>
              <a:round/>
            </a:ln>
          </p:spPr>
          <p:txBody>
            <a:bodyPr rtlCol="0" anchor="ctr"/>
            <a:lstStyle/>
            <a:p>
              <a:endParaRPr lang="en-GB"/>
            </a:p>
          </p:txBody>
        </p:sp>
        <p:sp>
          <p:nvSpPr>
            <p:cNvPr id="407" name="Freeform: Shape 406">
              <a:extLst>
                <a:ext uri="{FF2B5EF4-FFF2-40B4-BE49-F238E27FC236}">
                  <a16:creationId xmlns:a16="http://schemas.microsoft.com/office/drawing/2014/main" id="{221C1C7C-112A-4222-98B4-9505F4D379E0}"/>
                </a:ext>
              </a:extLst>
            </p:cNvPr>
            <p:cNvSpPr/>
            <p:nvPr/>
          </p:nvSpPr>
          <p:spPr>
            <a:xfrm>
              <a:off x="2814218" y="1417131"/>
              <a:ext cx="84618" cy="48390"/>
            </a:xfrm>
            <a:custGeom>
              <a:avLst/>
              <a:gdLst>
                <a:gd name="connsiteX0" fmla="*/ 79907 w 84618"/>
                <a:gd name="connsiteY0" fmla="*/ 22653 h 48390"/>
                <a:gd name="connsiteX1" fmla="*/ 37408 w 84618"/>
                <a:gd name="connsiteY1" fmla="*/ 275 h 48390"/>
                <a:gd name="connsiteX2" fmla="*/ 1385 w 84618"/>
                <a:gd name="connsiteY2" fmla="*/ 17082 h 48390"/>
                <a:gd name="connsiteX3" fmla="*/ 15090 w 84618"/>
                <a:gd name="connsiteY3" fmla="*/ 48665 h 48390"/>
                <a:gd name="connsiteX4" fmla="*/ 79907 w 84618"/>
                <a:gd name="connsiteY4" fmla="*/ 22653 h 48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18" h="48390">
                  <a:moveTo>
                    <a:pt x="79907" y="22653"/>
                  </a:moveTo>
                  <a:cubicBezTo>
                    <a:pt x="50611" y="17720"/>
                    <a:pt x="37408" y="275"/>
                    <a:pt x="37408" y="275"/>
                  </a:cubicBezTo>
                  <a:lnTo>
                    <a:pt x="1385" y="17082"/>
                  </a:lnTo>
                  <a:cubicBezTo>
                    <a:pt x="1385" y="17082"/>
                    <a:pt x="-5760" y="21977"/>
                    <a:pt x="15090" y="48665"/>
                  </a:cubicBezTo>
                  <a:cubicBezTo>
                    <a:pt x="16816" y="38502"/>
                    <a:pt x="106466" y="27077"/>
                    <a:pt x="79907" y="22653"/>
                  </a:cubicBezTo>
                  <a:close/>
                </a:path>
              </a:pathLst>
            </a:custGeom>
            <a:solidFill>
              <a:srgbClr val="231F20"/>
            </a:solidFill>
            <a:ln w="7575" cap="flat">
              <a:noFill/>
              <a:prstDash val="solid"/>
              <a:round/>
            </a:ln>
          </p:spPr>
          <p:txBody>
            <a:bodyPr rtlCol="0" anchor="ctr"/>
            <a:lstStyle/>
            <a:p>
              <a:endParaRPr lang="en-GB"/>
            </a:p>
          </p:txBody>
        </p:sp>
        <p:sp>
          <p:nvSpPr>
            <p:cNvPr id="408" name="Freeform: Shape 407">
              <a:extLst>
                <a:ext uri="{FF2B5EF4-FFF2-40B4-BE49-F238E27FC236}">
                  <a16:creationId xmlns:a16="http://schemas.microsoft.com/office/drawing/2014/main" id="{35E66C9D-7A86-45ED-B78B-DCFBD92F8FD5}"/>
                </a:ext>
              </a:extLst>
            </p:cNvPr>
            <p:cNvSpPr/>
            <p:nvPr/>
          </p:nvSpPr>
          <p:spPr>
            <a:xfrm>
              <a:off x="2864519" y="1340023"/>
              <a:ext cx="86214" cy="67902"/>
            </a:xfrm>
            <a:custGeom>
              <a:avLst/>
              <a:gdLst>
                <a:gd name="connsiteX0" fmla="*/ 225 w 86214"/>
                <a:gd name="connsiteY0" fmla="*/ 68150 h 67902"/>
                <a:gd name="connsiteX1" fmla="*/ 86439 w 86214"/>
                <a:gd name="connsiteY1" fmla="*/ 247 h 67902"/>
                <a:gd name="connsiteX2" fmla="*/ 27939 w 86214"/>
                <a:gd name="connsiteY2" fmla="*/ 3972 h 67902"/>
                <a:gd name="connsiteX3" fmla="*/ 225 w 86214"/>
                <a:gd name="connsiteY3" fmla="*/ 68150 h 67902"/>
              </a:gdLst>
              <a:ahLst/>
              <a:cxnLst>
                <a:cxn ang="0">
                  <a:pos x="connsiteX0" y="connsiteY0"/>
                </a:cxn>
                <a:cxn ang="0">
                  <a:pos x="connsiteX1" y="connsiteY1"/>
                </a:cxn>
                <a:cxn ang="0">
                  <a:pos x="connsiteX2" y="connsiteY2"/>
                </a:cxn>
                <a:cxn ang="0">
                  <a:pos x="connsiteX3" y="connsiteY3"/>
                </a:cxn>
              </a:cxnLst>
              <a:rect l="l" t="t" r="r" b="b"/>
              <a:pathLst>
                <a:path w="86214" h="67902">
                  <a:moveTo>
                    <a:pt x="225" y="68150"/>
                  </a:moveTo>
                  <a:lnTo>
                    <a:pt x="86439" y="247"/>
                  </a:lnTo>
                  <a:lnTo>
                    <a:pt x="27939" y="3972"/>
                  </a:lnTo>
                  <a:lnTo>
                    <a:pt x="225" y="68150"/>
                  </a:lnTo>
                  <a:close/>
                </a:path>
              </a:pathLst>
            </a:custGeom>
            <a:solidFill>
              <a:srgbClr val="231F20"/>
            </a:solidFill>
            <a:ln w="7575" cap="flat">
              <a:noFill/>
              <a:prstDash val="solid"/>
              <a:round/>
            </a:ln>
          </p:spPr>
          <p:txBody>
            <a:bodyPr rtlCol="0" anchor="ctr"/>
            <a:lstStyle/>
            <a:p>
              <a:endParaRPr lang="en-GB"/>
            </a:p>
          </p:txBody>
        </p:sp>
        <p:sp>
          <p:nvSpPr>
            <p:cNvPr id="409" name="Freeform: Shape 408">
              <a:extLst>
                <a:ext uri="{FF2B5EF4-FFF2-40B4-BE49-F238E27FC236}">
                  <a16:creationId xmlns:a16="http://schemas.microsoft.com/office/drawing/2014/main" id="{0BDA9755-C133-476F-8B42-263059DB5D3B}"/>
                </a:ext>
              </a:extLst>
            </p:cNvPr>
            <p:cNvSpPr/>
            <p:nvPr/>
          </p:nvSpPr>
          <p:spPr>
            <a:xfrm>
              <a:off x="2749845" y="1162904"/>
              <a:ext cx="200873" cy="366666"/>
            </a:xfrm>
            <a:custGeom>
              <a:avLst/>
              <a:gdLst>
                <a:gd name="connsiteX0" fmla="*/ 201074 w 200873"/>
                <a:gd name="connsiteY0" fmla="*/ 26103 h 366666"/>
                <a:gd name="connsiteX1" fmla="*/ 146960 w 200873"/>
                <a:gd name="connsiteY1" fmla="*/ 235 h 366666"/>
                <a:gd name="connsiteX2" fmla="*/ 201 w 200873"/>
                <a:gd name="connsiteY2" fmla="*/ 360920 h 366666"/>
                <a:gd name="connsiteX3" fmla="*/ 5826 w 200873"/>
                <a:gd name="connsiteY3" fmla="*/ 366902 h 366666"/>
                <a:gd name="connsiteX4" fmla="*/ 201074 w 200873"/>
                <a:gd name="connsiteY4" fmla="*/ 26103 h 366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873" h="366666">
                  <a:moveTo>
                    <a:pt x="201074" y="26103"/>
                  </a:moveTo>
                  <a:lnTo>
                    <a:pt x="146960" y="235"/>
                  </a:lnTo>
                  <a:lnTo>
                    <a:pt x="201" y="360920"/>
                  </a:lnTo>
                  <a:lnTo>
                    <a:pt x="5826" y="366902"/>
                  </a:lnTo>
                  <a:lnTo>
                    <a:pt x="201074" y="26103"/>
                  </a:lnTo>
                  <a:close/>
                </a:path>
              </a:pathLst>
            </a:custGeom>
            <a:solidFill>
              <a:srgbClr val="231F20"/>
            </a:solidFill>
            <a:ln w="7575" cap="flat">
              <a:noFill/>
              <a:prstDash val="solid"/>
              <a:round/>
            </a:ln>
          </p:spPr>
          <p:txBody>
            <a:bodyPr rtlCol="0" anchor="ctr"/>
            <a:lstStyle/>
            <a:p>
              <a:endParaRPr lang="en-GB"/>
            </a:p>
          </p:txBody>
        </p:sp>
      </p:grpSp>
      <p:grpSp>
        <p:nvGrpSpPr>
          <p:cNvPr id="410" name="Group 409">
            <a:extLst>
              <a:ext uri="{FF2B5EF4-FFF2-40B4-BE49-F238E27FC236}">
                <a16:creationId xmlns:a16="http://schemas.microsoft.com/office/drawing/2014/main" id="{C33AEFFC-F243-446E-AEFB-1CEE79EC358A}"/>
              </a:ext>
            </a:extLst>
          </p:cNvPr>
          <p:cNvGrpSpPr>
            <a:grpSpLocks noChangeAspect="1"/>
          </p:cNvGrpSpPr>
          <p:nvPr/>
        </p:nvGrpSpPr>
        <p:grpSpPr>
          <a:xfrm>
            <a:off x="69679" y="4169838"/>
            <a:ext cx="504000" cy="504000"/>
            <a:chOff x="698250" y="783087"/>
            <a:chExt cx="1077355" cy="1077355"/>
          </a:xfrm>
        </p:grpSpPr>
        <p:sp>
          <p:nvSpPr>
            <p:cNvPr id="411" name="Freeform: Shape 410">
              <a:extLst>
                <a:ext uri="{FF2B5EF4-FFF2-40B4-BE49-F238E27FC236}">
                  <a16:creationId xmlns:a16="http://schemas.microsoft.com/office/drawing/2014/main" id="{36180305-0618-481F-BF84-7C7F061DE5B3}"/>
                </a:ext>
              </a:extLst>
            </p:cNvPr>
            <p:cNvSpPr/>
            <p:nvPr/>
          </p:nvSpPr>
          <p:spPr>
            <a:xfrm>
              <a:off x="698250" y="78308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412" name="Freeform: Shape 411">
              <a:extLst>
                <a:ext uri="{FF2B5EF4-FFF2-40B4-BE49-F238E27FC236}">
                  <a16:creationId xmlns:a16="http://schemas.microsoft.com/office/drawing/2014/main" id="{EC8DBDA1-EE92-43BE-AA39-7437471C0C88}"/>
                </a:ext>
              </a:extLst>
            </p:cNvPr>
            <p:cNvSpPr/>
            <p:nvPr/>
          </p:nvSpPr>
          <p:spPr>
            <a:xfrm>
              <a:off x="1431849" y="984333"/>
              <a:ext cx="222985" cy="265690"/>
            </a:xfrm>
            <a:custGeom>
              <a:avLst/>
              <a:gdLst>
                <a:gd name="connsiteX0" fmla="*/ 46758 w 222985"/>
                <a:gd name="connsiteY0" fmla="*/ 140 h 265690"/>
                <a:gd name="connsiteX1" fmla="*/ 223338 w 222985"/>
                <a:gd name="connsiteY1" fmla="*/ 265830 h 265690"/>
                <a:gd name="connsiteX2" fmla="*/ 352 w 222985"/>
                <a:gd name="connsiteY2" fmla="*/ 218436 h 265690"/>
                <a:gd name="connsiteX3" fmla="*/ 46758 w 222985"/>
                <a:gd name="connsiteY3" fmla="*/ 140 h 265690"/>
              </a:gdLst>
              <a:ahLst/>
              <a:cxnLst>
                <a:cxn ang="0">
                  <a:pos x="connsiteX0" y="connsiteY0"/>
                </a:cxn>
                <a:cxn ang="0">
                  <a:pos x="connsiteX1" y="connsiteY1"/>
                </a:cxn>
                <a:cxn ang="0">
                  <a:pos x="connsiteX2" y="connsiteY2"/>
                </a:cxn>
                <a:cxn ang="0">
                  <a:pos x="connsiteX3" y="connsiteY3"/>
                </a:cxn>
              </a:cxnLst>
              <a:rect l="l" t="t" r="r" b="b"/>
              <a:pathLst>
                <a:path w="222985" h="265690">
                  <a:moveTo>
                    <a:pt x="46758" y="140"/>
                  </a:moveTo>
                  <a:lnTo>
                    <a:pt x="223338" y="265830"/>
                  </a:lnTo>
                  <a:lnTo>
                    <a:pt x="352" y="218436"/>
                  </a:lnTo>
                  <a:lnTo>
                    <a:pt x="46758" y="140"/>
                  </a:lnTo>
                  <a:close/>
                </a:path>
              </a:pathLst>
            </a:custGeom>
            <a:solidFill>
              <a:srgbClr val="FFFFFF"/>
            </a:solidFill>
            <a:ln w="7575" cap="flat">
              <a:noFill/>
              <a:prstDash val="solid"/>
              <a:round/>
            </a:ln>
          </p:spPr>
          <p:txBody>
            <a:bodyPr rtlCol="0" anchor="ctr"/>
            <a:lstStyle/>
            <a:p>
              <a:endParaRPr lang="en-GB"/>
            </a:p>
          </p:txBody>
        </p:sp>
        <p:sp>
          <p:nvSpPr>
            <p:cNvPr id="413" name="Freeform: Shape 412">
              <a:extLst>
                <a:ext uri="{FF2B5EF4-FFF2-40B4-BE49-F238E27FC236}">
                  <a16:creationId xmlns:a16="http://schemas.microsoft.com/office/drawing/2014/main" id="{D1C1873F-3971-4D05-ADDB-53935BB92D5E}"/>
                </a:ext>
              </a:extLst>
            </p:cNvPr>
            <p:cNvSpPr/>
            <p:nvPr/>
          </p:nvSpPr>
          <p:spPr>
            <a:xfrm>
              <a:off x="1418380" y="970866"/>
              <a:ext cx="249921" cy="292625"/>
            </a:xfrm>
            <a:custGeom>
              <a:avLst/>
              <a:gdLst>
                <a:gd name="connsiteX0" fmla="*/ 71447 w 249921"/>
                <a:gd name="connsiteY0" fmla="*/ 6150 h 292625"/>
                <a:gd name="connsiteX1" fmla="*/ 57703 w 249921"/>
                <a:gd name="connsiteY1" fmla="*/ 380 h 292625"/>
                <a:gd name="connsiteX2" fmla="*/ 47054 w 249921"/>
                <a:gd name="connsiteY2" fmla="*/ 10810 h 292625"/>
                <a:gd name="connsiteX3" fmla="*/ 648 w 249921"/>
                <a:gd name="connsiteY3" fmla="*/ 229105 h 292625"/>
                <a:gd name="connsiteX4" fmla="*/ 2525 w 249921"/>
                <a:gd name="connsiteY4" fmla="*/ 239238 h 292625"/>
                <a:gd name="connsiteX5" fmla="*/ 11023 w 249921"/>
                <a:gd name="connsiteY5" fmla="*/ 245076 h 292625"/>
                <a:gd name="connsiteX6" fmla="*/ 234009 w 249921"/>
                <a:gd name="connsiteY6" fmla="*/ 292470 h 292625"/>
                <a:gd name="connsiteX7" fmla="*/ 247943 w 249921"/>
                <a:gd name="connsiteY7" fmla="*/ 286868 h 292625"/>
                <a:gd name="connsiteX8" fmla="*/ 248026 w 249921"/>
                <a:gd name="connsiteY8" fmla="*/ 271840 h 292625"/>
                <a:gd name="connsiteX9" fmla="*/ 71447 w 249921"/>
                <a:gd name="connsiteY9" fmla="*/ 6150 h 292625"/>
                <a:gd name="connsiteX10" fmla="*/ 66741 w 249921"/>
                <a:gd name="connsiteY10" fmla="*/ 47737 h 292625"/>
                <a:gd name="connsiteX11" fmla="*/ 207321 w 249921"/>
                <a:gd name="connsiteY11" fmla="*/ 259260 h 292625"/>
                <a:gd name="connsiteX12" fmla="*/ 29791 w 249921"/>
                <a:gd name="connsiteY12" fmla="*/ 221527 h 292625"/>
                <a:gd name="connsiteX13" fmla="*/ 66741 w 249921"/>
                <a:gd name="connsiteY13" fmla="*/ 47737 h 29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9921" h="292625">
                  <a:moveTo>
                    <a:pt x="71447" y="6150"/>
                  </a:moveTo>
                  <a:cubicBezTo>
                    <a:pt x="68444" y="1635"/>
                    <a:pt x="63024" y="-638"/>
                    <a:pt x="57703" y="380"/>
                  </a:cubicBezTo>
                  <a:cubicBezTo>
                    <a:pt x="52375" y="1391"/>
                    <a:pt x="48179" y="5504"/>
                    <a:pt x="47054" y="10810"/>
                  </a:cubicBezTo>
                  <a:lnTo>
                    <a:pt x="648" y="229105"/>
                  </a:lnTo>
                  <a:cubicBezTo>
                    <a:pt x="-97" y="232594"/>
                    <a:pt x="579" y="236243"/>
                    <a:pt x="2525" y="239238"/>
                  </a:cubicBezTo>
                  <a:cubicBezTo>
                    <a:pt x="4471" y="242233"/>
                    <a:pt x="7527" y="244331"/>
                    <a:pt x="11023" y="245076"/>
                  </a:cubicBezTo>
                  <a:lnTo>
                    <a:pt x="234009" y="292470"/>
                  </a:lnTo>
                  <a:cubicBezTo>
                    <a:pt x="239361" y="293610"/>
                    <a:pt x="244872" y="291391"/>
                    <a:pt x="247943" y="286868"/>
                  </a:cubicBezTo>
                  <a:cubicBezTo>
                    <a:pt x="251021" y="282338"/>
                    <a:pt x="251052" y="276401"/>
                    <a:pt x="248026" y="271840"/>
                  </a:cubicBezTo>
                  <a:lnTo>
                    <a:pt x="71447" y="6150"/>
                  </a:lnTo>
                  <a:close/>
                  <a:moveTo>
                    <a:pt x="66741" y="47737"/>
                  </a:moveTo>
                  <a:lnTo>
                    <a:pt x="207321" y="259260"/>
                  </a:lnTo>
                  <a:cubicBezTo>
                    <a:pt x="207321" y="259260"/>
                    <a:pt x="29791" y="221527"/>
                    <a:pt x="29791" y="221527"/>
                  </a:cubicBezTo>
                  <a:lnTo>
                    <a:pt x="66741" y="47737"/>
                  </a:lnTo>
                  <a:close/>
                </a:path>
              </a:pathLst>
            </a:custGeom>
            <a:solidFill>
              <a:srgbClr val="231F20"/>
            </a:solidFill>
            <a:ln w="7575" cap="flat">
              <a:noFill/>
              <a:prstDash val="solid"/>
              <a:round/>
            </a:ln>
          </p:spPr>
          <p:txBody>
            <a:bodyPr rtlCol="0" anchor="ctr"/>
            <a:lstStyle/>
            <a:p>
              <a:endParaRPr lang="en-GB"/>
            </a:p>
          </p:txBody>
        </p:sp>
        <p:sp>
          <p:nvSpPr>
            <p:cNvPr id="414" name="Freeform: Shape 413">
              <a:extLst>
                <a:ext uri="{FF2B5EF4-FFF2-40B4-BE49-F238E27FC236}">
                  <a16:creationId xmlns:a16="http://schemas.microsoft.com/office/drawing/2014/main" id="{06131D28-A568-4899-83AF-F6B79777B70F}"/>
                </a:ext>
              </a:extLst>
            </p:cNvPr>
            <p:cNvSpPr/>
            <p:nvPr/>
          </p:nvSpPr>
          <p:spPr>
            <a:xfrm>
              <a:off x="1010969" y="1192777"/>
              <a:ext cx="548384" cy="147405"/>
            </a:xfrm>
            <a:custGeom>
              <a:avLst/>
              <a:gdLst>
                <a:gd name="connsiteX0" fmla="*/ 541758 w 548384"/>
                <a:gd name="connsiteY0" fmla="*/ 147608 h 147405"/>
                <a:gd name="connsiteX1" fmla="*/ 245 w 548384"/>
                <a:gd name="connsiteY1" fmla="*/ 32508 h 147405"/>
                <a:gd name="connsiteX2" fmla="*/ 7109 w 548384"/>
                <a:gd name="connsiteY2" fmla="*/ 202 h 147405"/>
                <a:gd name="connsiteX3" fmla="*/ 548629 w 548384"/>
                <a:gd name="connsiteY3" fmla="*/ 115302 h 147405"/>
                <a:gd name="connsiteX4" fmla="*/ 541758 w 548384"/>
                <a:gd name="connsiteY4" fmla="*/ 147608 h 147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05">
                  <a:moveTo>
                    <a:pt x="541758" y="147608"/>
                  </a:moveTo>
                  <a:lnTo>
                    <a:pt x="245" y="32508"/>
                  </a:lnTo>
                  <a:lnTo>
                    <a:pt x="7109" y="202"/>
                  </a:lnTo>
                  <a:lnTo>
                    <a:pt x="548629" y="115302"/>
                  </a:lnTo>
                  <a:lnTo>
                    <a:pt x="541758" y="147608"/>
                  </a:lnTo>
                  <a:close/>
                </a:path>
              </a:pathLst>
            </a:custGeom>
            <a:solidFill>
              <a:srgbClr val="FFFFFF"/>
            </a:solidFill>
            <a:ln w="7575" cap="flat">
              <a:noFill/>
              <a:prstDash val="solid"/>
              <a:round/>
            </a:ln>
          </p:spPr>
          <p:txBody>
            <a:bodyPr rtlCol="0" anchor="ctr"/>
            <a:lstStyle/>
            <a:p>
              <a:endParaRPr lang="en-GB"/>
            </a:p>
          </p:txBody>
        </p:sp>
        <p:sp>
          <p:nvSpPr>
            <p:cNvPr id="415" name="Freeform: Shape 414">
              <a:extLst>
                <a:ext uri="{FF2B5EF4-FFF2-40B4-BE49-F238E27FC236}">
                  <a16:creationId xmlns:a16="http://schemas.microsoft.com/office/drawing/2014/main" id="{A815D084-A3A0-4799-9167-C2DE92AAB1E3}"/>
                </a:ext>
              </a:extLst>
            </p:cNvPr>
            <p:cNvSpPr/>
            <p:nvPr/>
          </p:nvSpPr>
          <p:spPr>
            <a:xfrm>
              <a:off x="996337" y="1261615"/>
              <a:ext cx="548384" cy="147413"/>
            </a:xfrm>
            <a:custGeom>
              <a:avLst/>
              <a:gdLst>
                <a:gd name="connsiteX0" fmla="*/ 541759 w 548384"/>
                <a:gd name="connsiteY0" fmla="*/ 147644 h 147413"/>
                <a:gd name="connsiteX1" fmla="*/ 238 w 548384"/>
                <a:gd name="connsiteY1" fmla="*/ 32537 h 147413"/>
                <a:gd name="connsiteX2" fmla="*/ 7102 w 548384"/>
                <a:gd name="connsiteY2" fmla="*/ 231 h 147413"/>
                <a:gd name="connsiteX3" fmla="*/ 548623 w 548384"/>
                <a:gd name="connsiteY3" fmla="*/ 115338 h 147413"/>
                <a:gd name="connsiteX4" fmla="*/ 541759 w 548384"/>
                <a:gd name="connsiteY4" fmla="*/ 147644 h 147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13">
                  <a:moveTo>
                    <a:pt x="541759" y="147644"/>
                  </a:moveTo>
                  <a:lnTo>
                    <a:pt x="238" y="32537"/>
                  </a:lnTo>
                  <a:lnTo>
                    <a:pt x="7102" y="231"/>
                  </a:lnTo>
                  <a:lnTo>
                    <a:pt x="548623" y="115338"/>
                  </a:lnTo>
                  <a:lnTo>
                    <a:pt x="541759" y="147644"/>
                  </a:lnTo>
                  <a:close/>
                </a:path>
              </a:pathLst>
            </a:custGeom>
            <a:solidFill>
              <a:srgbClr val="FFFFFF"/>
            </a:solidFill>
            <a:ln w="7575" cap="flat">
              <a:noFill/>
              <a:prstDash val="solid"/>
              <a:round/>
            </a:ln>
          </p:spPr>
          <p:txBody>
            <a:bodyPr rtlCol="0" anchor="ctr"/>
            <a:lstStyle/>
            <a:p>
              <a:endParaRPr lang="en-GB"/>
            </a:p>
          </p:txBody>
        </p:sp>
        <p:sp>
          <p:nvSpPr>
            <p:cNvPr id="416" name="Freeform: Shape 415">
              <a:extLst>
                <a:ext uri="{FF2B5EF4-FFF2-40B4-BE49-F238E27FC236}">
                  <a16:creationId xmlns:a16="http://schemas.microsoft.com/office/drawing/2014/main" id="{A44C35ED-4DA7-474E-8ACC-64A69C189085}"/>
                </a:ext>
              </a:extLst>
            </p:cNvPr>
            <p:cNvSpPr/>
            <p:nvPr/>
          </p:nvSpPr>
          <p:spPr>
            <a:xfrm>
              <a:off x="981704" y="1330460"/>
              <a:ext cx="548384" cy="147413"/>
            </a:xfrm>
            <a:custGeom>
              <a:avLst/>
              <a:gdLst>
                <a:gd name="connsiteX0" fmla="*/ 541745 w 548384"/>
                <a:gd name="connsiteY0" fmla="*/ 147673 h 147413"/>
                <a:gd name="connsiteX1" fmla="*/ 232 w 548384"/>
                <a:gd name="connsiteY1" fmla="*/ 32565 h 147413"/>
                <a:gd name="connsiteX2" fmla="*/ 7096 w 548384"/>
                <a:gd name="connsiteY2" fmla="*/ 260 h 147413"/>
                <a:gd name="connsiteX3" fmla="*/ 548617 w 548384"/>
                <a:gd name="connsiteY3" fmla="*/ 115367 h 147413"/>
                <a:gd name="connsiteX4" fmla="*/ 541745 w 548384"/>
                <a:gd name="connsiteY4" fmla="*/ 147673 h 147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13">
                  <a:moveTo>
                    <a:pt x="541745" y="147673"/>
                  </a:moveTo>
                  <a:lnTo>
                    <a:pt x="232" y="32565"/>
                  </a:lnTo>
                  <a:lnTo>
                    <a:pt x="7096" y="260"/>
                  </a:lnTo>
                  <a:lnTo>
                    <a:pt x="548617" y="115367"/>
                  </a:lnTo>
                  <a:lnTo>
                    <a:pt x="541745" y="147673"/>
                  </a:lnTo>
                  <a:close/>
                </a:path>
              </a:pathLst>
            </a:custGeom>
            <a:solidFill>
              <a:srgbClr val="FFFFFF"/>
            </a:solidFill>
            <a:ln w="7575" cap="flat">
              <a:noFill/>
              <a:prstDash val="solid"/>
              <a:round/>
            </a:ln>
          </p:spPr>
          <p:txBody>
            <a:bodyPr rtlCol="0" anchor="ctr"/>
            <a:lstStyle/>
            <a:p>
              <a:endParaRPr lang="en-GB"/>
            </a:p>
          </p:txBody>
        </p:sp>
        <p:sp>
          <p:nvSpPr>
            <p:cNvPr id="417" name="Freeform: Shape 416">
              <a:extLst>
                <a:ext uri="{FF2B5EF4-FFF2-40B4-BE49-F238E27FC236}">
                  <a16:creationId xmlns:a16="http://schemas.microsoft.com/office/drawing/2014/main" id="{45D0E319-0216-45C5-8E46-C61C0289680D}"/>
                </a:ext>
              </a:extLst>
            </p:cNvPr>
            <p:cNvSpPr/>
            <p:nvPr/>
          </p:nvSpPr>
          <p:spPr>
            <a:xfrm>
              <a:off x="960025" y="1432440"/>
              <a:ext cx="548384" cy="147405"/>
            </a:xfrm>
            <a:custGeom>
              <a:avLst/>
              <a:gdLst>
                <a:gd name="connsiteX0" fmla="*/ 541744 w 548384"/>
                <a:gd name="connsiteY0" fmla="*/ 147708 h 147405"/>
                <a:gd name="connsiteX1" fmla="*/ 223 w 548384"/>
                <a:gd name="connsiteY1" fmla="*/ 32608 h 147405"/>
                <a:gd name="connsiteX2" fmla="*/ 7087 w 548384"/>
                <a:gd name="connsiteY2" fmla="*/ 302 h 147405"/>
                <a:gd name="connsiteX3" fmla="*/ 548608 w 548384"/>
                <a:gd name="connsiteY3" fmla="*/ 115402 h 147405"/>
                <a:gd name="connsiteX4" fmla="*/ 541744 w 548384"/>
                <a:gd name="connsiteY4" fmla="*/ 147708 h 147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05">
                  <a:moveTo>
                    <a:pt x="541744" y="147708"/>
                  </a:moveTo>
                  <a:lnTo>
                    <a:pt x="223" y="32608"/>
                  </a:lnTo>
                  <a:lnTo>
                    <a:pt x="7087" y="302"/>
                  </a:lnTo>
                  <a:lnTo>
                    <a:pt x="548608" y="115402"/>
                  </a:lnTo>
                  <a:lnTo>
                    <a:pt x="541744" y="147708"/>
                  </a:lnTo>
                  <a:close/>
                </a:path>
              </a:pathLst>
            </a:custGeom>
            <a:solidFill>
              <a:srgbClr val="FFFFFF"/>
            </a:solidFill>
            <a:ln w="7575" cap="flat">
              <a:noFill/>
              <a:prstDash val="solid"/>
              <a:round/>
            </a:ln>
          </p:spPr>
          <p:txBody>
            <a:bodyPr rtlCol="0" anchor="ctr"/>
            <a:lstStyle/>
            <a:p>
              <a:endParaRPr lang="en-GB"/>
            </a:p>
          </p:txBody>
        </p:sp>
        <p:sp>
          <p:nvSpPr>
            <p:cNvPr id="418" name="Freeform: Shape 417">
              <a:extLst>
                <a:ext uri="{FF2B5EF4-FFF2-40B4-BE49-F238E27FC236}">
                  <a16:creationId xmlns:a16="http://schemas.microsoft.com/office/drawing/2014/main" id="{87027AE3-707C-4034-803B-81C0F188933E}"/>
                </a:ext>
              </a:extLst>
            </p:cNvPr>
            <p:cNvSpPr/>
            <p:nvPr/>
          </p:nvSpPr>
          <p:spPr>
            <a:xfrm>
              <a:off x="945392" y="1501286"/>
              <a:ext cx="548384" cy="147405"/>
            </a:xfrm>
            <a:custGeom>
              <a:avLst/>
              <a:gdLst>
                <a:gd name="connsiteX0" fmla="*/ 541730 w 548384"/>
                <a:gd name="connsiteY0" fmla="*/ 147736 h 147405"/>
                <a:gd name="connsiteX1" fmla="*/ 217 w 548384"/>
                <a:gd name="connsiteY1" fmla="*/ 32637 h 147405"/>
                <a:gd name="connsiteX2" fmla="*/ 7089 w 548384"/>
                <a:gd name="connsiteY2" fmla="*/ 331 h 147405"/>
                <a:gd name="connsiteX3" fmla="*/ 548602 w 548384"/>
                <a:gd name="connsiteY3" fmla="*/ 115430 h 147405"/>
                <a:gd name="connsiteX4" fmla="*/ 541730 w 548384"/>
                <a:gd name="connsiteY4" fmla="*/ 147736 h 147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05">
                  <a:moveTo>
                    <a:pt x="541730" y="147736"/>
                  </a:moveTo>
                  <a:lnTo>
                    <a:pt x="217" y="32637"/>
                  </a:lnTo>
                  <a:lnTo>
                    <a:pt x="7089" y="331"/>
                  </a:lnTo>
                  <a:lnTo>
                    <a:pt x="548602" y="115430"/>
                  </a:lnTo>
                  <a:lnTo>
                    <a:pt x="541730" y="147736"/>
                  </a:lnTo>
                  <a:close/>
                </a:path>
              </a:pathLst>
            </a:custGeom>
            <a:solidFill>
              <a:srgbClr val="FFFFFF"/>
            </a:solidFill>
            <a:ln w="7575" cap="flat">
              <a:noFill/>
              <a:prstDash val="solid"/>
              <a:round/>
            </a:ln>
          </p:spPr>
          <p:txBody>
            <a:bodyPr rtlCol="0" anchor="ctr"/>
            <a:lstStyle/>
            <a:p>
              <a:endParaRPr lang="en-GB"/>
            </a:p>
          </p:txBody>
        </p:sp>
        <p:sp>
          <p:nvSpPr>
            <p:cNvPr id="419" name="Freeform: Shape 418">
              <a:extLst>
                <a:ext uri="{FF2B5EF4-FFF2-40B4-BE49-F238E27FC236}">
                  <a16:creationId xmlns:a16="http://schemas.microsoft.com/office/drawing/2014/main" id="{05C178D5-72AD-4D5D-9199-DDDEC484104B}"/>
                </a:ext>
              </a:extLst>
            </p:cNvPr>
            <p:cNvSpPr/>
            <p:nvPr/>
          </p:nvSpPr>
          <p:spPr>
            <a:xfrm>
              <a:off x="1034214" y="1009326"/>
              <a:ext cx="130256" cy="138892"/>
            </a:xfrm>
            <a:custGeom>
              <a:avLst/>
              <a:gdLst>
                <a:gd name="connsiteX0" fmla="*/ 105674 w 130256"/>
                <a:gd name="connsiteY0" fmla="*/ 139016 h 138892"/>
                <a:gd name="connsiteX1" fmla="*/ 130424 w 130256"/>
                <a:gd name="connsiteY1" fmla="*/ 22548 h 138892"/>
                <a:gd name="connsiteX2" fmla="*/ 108015 w 130256"/>
                <a:gd name="connsiteY2" fmla="*/ 17790 h 138892"/>
                <a:gd name="connsiteX3" fmla="*/ 64368 w 130256"/>
                <a:gd name="connsiteY3" fmla="*/ 74328 h 138892"/>
                <a:gd name="connsiteX4" fmla="*/ 47334 w 130256"/>
                <a:gd name="connsiteY4" fmla="*/ 4890 h 138892"/>
                <a:gd name="connsiteX5" fmla="*/ 24917 w 130256"/>
                <a:gd name="connsiteY5" fmla="*/ 124 h 138892"/>
                <a:gd name="connsiteX6" fmla="*/ 167 w 130256"/>
                <a:gd name="connsiteY6" fmla="*/ 116592 h 138892"/>
                <a:gd name="connsiteX7" fmla="*/ 22903 w 130256"/>
                <a:gd name="connsiteY7" fmla="*/ 121426 h 138892"/>
                <a:gd name="connsiteX8" fmla="*/ 37330 w 130256"/>
                <a:gd name="connsiteY8" fmla="*/ 53539 h 138892"/>
                <a:gd name="connsiteX9" fmla="*/ 50351 w 130256"/>
                <a:gd name="connsiteY9" fmla="*/ 102469 h 138892"/>
                <a:gd name="connsiteX10" fmla="*/ 65729 w 130256"/>
                <a:gd name="connsiteY10" fmla="*/ 105737 h 138892"/>
                <a:gd name="connsiteX11" fmla="*/ 97366 w 130256"/>
                <a:gd name="connsiteY11" fmla="*/ 66301 h 138892"/>
                <a:gd name="connsiteX12" fmla="*/ 82931 w 130256"/>
                <a:gd name="connsiteY12" fmla="*/ 134182 h 138892"/>
                <a:gd name="connsiteX13" fmla="*/ 105674 w 130256"/>
                <a:gd name="connsiteY13" fmla="*/ 139016 h 13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256" h="138892">
                  <a:moveTo>
                    <a:pt x="105674" y="139016"/>
                  </a:moveTo>
                  <a:lnTo>
                    <a:pt x="130424" y="22548"/>
                  </a:lnTo>
                  <a:lnTo>
                    <a:pt x="108015" y="17790"/>
                  </a:lnTo>
                  <a:lnTo>
                    <a:pt x="64368" y="74328"/>
                  </a:lnTo>
                  <a:lnTo>
                    <a:pt x="47334" y="4890"/>
                  </a:lnTo>
                  <a:lnTo>
                    <a:pt x="24917" y="124"/>
                  </a:lnTo>
                  <a:lnTo>
                    <a:pt x="167" y="116592"/>
                  </a:lnTo>
                  <a:lnTo>
                    <a:pt x="22903" y="121426"/>
                  </a:lnTo>
                  <a:lnTo>
                    <a:pt x="37330" y="53539"/>
                  </a:lnTo>
                  <a:lnTo>
                    <a:pt x="50351" y="102469"/>
                  </a:lnTo>
                  <a:lnTo>
                    <a:pt x="65729" y="105737"/>
                  </a:lnTo>
                  <a:lnTo>
                    <a:pt x="97366" y="66301"/>
                  </a:lnTo>
                  <a:lnTo>
                    <a:pt x="82931" y="134182"/>
                  </a:lnTo>
                  <a:lnTo>
                    <a:pt x="105674" y="139016"/>
                  </a:lnTo>
                  <a:close/>
                </a:path>
              </a:pathLst>
            </a:custGeom>
            <a:solidFill>
              <a:srgbClr val="231F20"/>
            </a:solidFill>
            <a:ln w="7575" cap="flat">
              <a:noFill/>
              <a:prstDash val="solid"/>
              <a:round/>
            </a:ln>
          </p:spPr>
          <p:txBody>
            <a:bodyPr rtlCol="0" anchor="ctr"/>
            <a:lstStyle/>
            <a:p>
              <a:endParaRPr lang="en-GB"/>
            </a:p>
          </p:txBody>
        </p:sp>
        <p:sp>
          <p:nvSpPr>
            <p:cNvPr id="420" name="Freeform: Shape 419">
              <a:extLst>
                <a:ext uri="{FF2B5EF4-FFF2-40B4-BE49-F238E27FC236}">
                  <a16:creationId xmlns:a16="http://schemas.microsoft.com/office/drawing/2014/main" id="{3C1D4D45-4F83-479D-A576-847BF91A24FE}"/>
                </a:ext>
              </a:extLst>
            </p:cNvPr>
            <p:cNvSpPr/>
            <p:nvPr/>
          </p:nvSpPr>
          <p:spPr>
            <a:xfrm>
              <a:off x="1171016" y="1043637"/>
              <a:ext cx="94572" cy="120851"/>
            </a:xfrm>
            <a:custGeom>
              <a:avLst/>
              <a:gdLst>
                <a:gd name="connsiteX0" fmla="*/ 90566 w 94572"/>
                <a:gd name="connsiteY0" fmla="*/ 69711 h 120851"/>
                <a:gd name="connsiteX1" fmla="*/ 88605 w 94572"/>
                <a:gd name="connsiteY1" fmla="*/ 20226 h 120851"/>
                <a:gd name="connsiteX2" fmla="*/ 60130 w 94572"/>
                <a:gd name="connsiteY2" fmla="*/ 1352 h 120851"/>
                <a:gd name="connsiteX3" fmla="*/ 26282 w 94572"/>
                <a:gd name="connsiteY3" fmla="*/ 6977 h 120851"/>
                <a:gd name="connsiteX4" fmla="*/ 4526 w 94572"/>
                <a:gd name="connsiteY4" fmla="*/ 51422 h 120851"/>
                <a:gd name="connsiteX5" fmla="*/ 6320 w 94572"/>
                <a:gd name="connsiteY5" fmla="*/ 100869 h 120851"/>
                <a:gd name="connsiteX6" fmla="*/ 34955 w 94572"/>
                <a:gd name="connsiteY6" fmla="*/ 119781 h 120851"/>
                <a:gd name="connsiteX7" fmla="*/ 68644 w 94572"/>
                <a:gd name="connsiteY7" fmla="*/ 114118 h 120851"/>
                <a:gd name="connsiteX8" fmla="*/ 90566 w 94572"/>
                <a:gd name="connsiteY8" fmla="*/ 69711 h 120851"/>
                <a:gd name="connsiteX9" fmla="*/ 67831 w 94572"/>
                <a:gd name="connsiteY9" fmla="*/ 64876 h 120851"/>
                <a:gd name="connsiteX10" fmla="*/ 55182 w 94572"/>
                <a:gd name="connsiteY10" fmla="*/ 96209 h 120851"/>
                <a:gd name="connsiteX11" fmla="*/ 39272 w 94572"/>
                <a:gd name="connsiteY11" fmla="*/ 99493 h 120851"/>
                <a:gd name="connsiteX12" fmla="*/ 25901 w 94572"/>
                <a:gd name="connsiteY12" fmla="*/ 89984 h 120851"/>
                <a:gd name="connsiteX13" fmla="*/ 27262 w 94572"/>
                <a:gd name="connsiteY13" fmla="*/ 56249 h 120851"/>
                <a:gd name="connsiteX14" fmla="*/ 39774 w 94572"/>
                <a:gd name="connsiteY14" fmla="*/ 24718 h 120851"/>
                <a:gd name="connsiteX15" fmla="*/ 55820 w 94572"/>
                <a:gd name="connsiteY15" fmla="*/ 21632 h 120851"/>
                <a:gd name="connsiteX16" fmla="*/ 69054 w 94572"/>
                <a:gd name="connsiteY16" fmla="*/ 30944 h 120851"/>
                <a:gd name="connsiteX17" fmla="*/ 67831 w 94572"/>
                <a:gd name="connsiteY17" fmla="*/ 64876 h 120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4572" h="120851">
                  <a:moveTo>
                    <a:pt x="90566" y="69711"/>
                  </a:moveTo>
                  <a:cubicBezTo>
                    <a:pt x="95294" y="47462"/>
                    <a:pt x="97750" y="34304"/>
                    <a:pt x="88605" y="20226"/>
                  </a:cubicBezTo>
                  <a:cubicBezTo>
                    <a:pt x="82418" y="10701"/>
                    <a:pt x="73547" y="4202"/>
                    <a:pt x="60130" y="1352"/>
                  </a:cubicBezTo>
                  <a:cubicBezTo>
                    <a:pt x="46714" y="-1506"/>
                    <a:pt x="35798" y="789"/>
                    <a:pt x="26282" y="6977"/>
                  </a:cubicBezTo>
                  <a:cubicBezTo>
                    <a:pt x="12196" y="16121"/>
                    <a:pt x="9255" y="29173"/>
                    <a:pt x="4526" y="51422"/>
                  </a:cubicBezTo>
                  <a:cubicBezTo>
                    <a:pt x="-202" y="73663"/>
                    <a:pt x="-2824" y="86783"/>
                    <a:pt x="6320" y="100869"/>
                  </a:cubicBezTo>
                  <a:cubicBezTo>
                    <a:pt x="12508" y="110386"/>
                    <a:pt x="21546" y="116923"/>
                    <a:pt x="34955" y="119781"/>
                  </a:cubicBezTo>
                  <a:cubicBezTo>
                    <a:pt x="48371" y="122631"/>
                    <a:pt x="59127" y="120298"/>
                    <a:pt x="68644" y="114118"/>
                  </a:cubicBezTo>
                  <a:cubicBezTo>
                    <a:pt x="82729" y="104973"/>
                    <a:pt x="85838" y="91952"/>
                    <a:pt x="90566" y="69711"/>
                  </a:cubicBezTo>
                  <a:close/>
                  <a:moveTo>
                    <a:pt x="67831" y="64876"/>
                  </a:moveTo>
                  <a:cubicBezTo>
                    <a:pt x="63103" y="87118"/>
                    <a:pt x="60480" y="92203"/>
                    <a:pt x="55182" y="96209"/>
                  </a:cubicBezTo>
                  <a:cubicBezTo>
                    <a:pt x="51115" y="99272"/>
                    <a:pt x="45483" y="100815"/>
                    <a:pt x="39272" y="99493"/>
                  </a:cubicBezTo>
                  <a:cubicBezTo>
                    <a:pt x="33054" y="98170"/>
                    <a:pt x="28539" y="94476"/>
                    <a:pt x="25901" y="89984"/>
                  </a:cubicBezTo>
                  <a:cubicBezTo>
                    <a:pt x="22694" y="84176"/>
                    <a:pt x="22534" y="78498"/>
                    <a:pt x="27262" y="56249"/>
                  </a:cubicBezTo>
                  <a:cubicBezTo>
                    <a:pt x="31990" y="34007"/>
                    <a:pt x="34483" y="28724"/>
                    <a:pt x="39774" y="24718"/>
                  </a:cubicBezTo>
                  <a:cubicBezTo>
                    <a:pt x="44008" y="21685"/>
                    <a:pt x="49603" y="20310"/>
                    <a:pt x="55820" y="21632"/>
                  </a:cubicBezTo>
                  <a:cubicBezTo>
                    <a:pt x="62038" y="22955"/>
                    <a:pt x="66584" y="26482"/>
                    <a:pt x="69054" y="30944"/>
                  </a:cubicBezTo>
                  <a:cubicBezTo>
                    <a:pt x="72270" y="36751"/>
                    <a:pt x="72559" y="42627"/>
                    <a:pt x="67831" y="64876"/>
                  </a:cubicBezTo>
                  <a:close/>
                </a:path>
              </a:pathLst>
            </a:custGeom>
            <a:solidFill>
              <a:srgbClr val="231F20"/>
            </a:solidFill>
            <a:ln w="7575" cap="flat">
              <a:noFill/>
              <a:prstDash val="solid"/>
              <a:round/>
            </a:ln>
          </p:spPr>
          <p:txBody>
            <a:bodyPr rtlCol="0" anchor="ctr"/>
            <a:lstStyle/>
            <a:p>
              <a:endParaRPr lang="en-GB"/>
            </a:p>
          </p:txBody>
        </p:sp>
        <p:sp>
          <p:nvSpPr>
            <p:cNvPr id="421" name="Freeform: Shape 420">
              <a:extLst>
                <a:ext uri="{FF2B5EF4-FFF2-40B4-BE49-F238E27FC236}">
                  <a16:creationId xmlns:a16="http://schemas.microsoft.com/office/drawing/2014/main" id="{DBCBA33E-6783-4C20-80A3-0C928F8FFF97}"/>
                </a:ext>
              </a:extLst>
            </p:cNvPr>
            <p:cNvSpPr/>
            <p:nvPr/>
          </p:nvSpPr>
          <p:spPr>
            <a:xfrm>
              <a:off x="1274725" y="1065685"/>
              <a:ext cx="94828" cy="120805"/>
            </a:xfrm>
            <a:custGeom>
              <a:avLst/>
              <a:gdLst>
                <a:gd name="connsiteX0" fmla="*/ 85520 w 94828"/>
                <a:gd name="connsiteY0" fmla="*/ 92049 h 120805"/>
                <a:gd name="connsiteX1" fmla="*/ 62458 w 94828"/>
                <a:gd name="connsiteY1" fmla="*/ 87146 h 120805"/>
                <a:gd name="connsiteX2" fmla="*/ 39312 w 94828"/>
                <a:gd name="connsiteY2" fmla="*/ 99498 h 120805"/>
                <a:gd name="connsiteX3" fmla="*/ 26040 w 94828"/>
                <a:gd name="connsiteY3" fmla="*/ 90354 h 120805"/>
                <a:gd name="connsiteX4" fmla="*/ 27301 w 94828"/>
                <a:gd name="connsiteY4" fmla="*/ 56254 h 120805"/>
                <a:gd name="connsiteX5" fmla="*/ 40019 w 94828"/>
                <a:gd name="connsiteY5" fmla="*/ 24594 h 120805"/>
                <a:gd name="connsiteX6" fmla="*/ 55860 w 94828"/>
                <a:gd name="connsiteY6" fmla="*/ 21637 h 120805"/>
                <a:gd name="connsiteX7" fmla="*/ 71815 w 94828"/>
                <a:gd name="connsiteY7" fmla="*/ 42298 h 120805"/>
                <a:gd name="connsiteX8" fmla="*/ 95045 w 94828"/>
                <a:gd name="connsiteY8" fmla="*/ 47231 h 120805"/>
                <a:gd name="connsiteX9" fmla="*/ 60177 w 94828"/>
                <a:gd name="connsiteY9" fmla="*/ 1349 h 120805"/>
                <a:gd name="connsiteX10" fmla="*/ 26321 w 94828"/>
                <a:gd name="connsiteY10" fmla="*/ 6982 h 120805"/>
                <a:gd name="connsiteX11" fmla="*/ 4566 w 94828"/>
                <a:gd name="connsiteY11" fmla="*/ 51420 h 120805"/>
                <a:gd name="connsiteX12" fmla="*/ 6367 w 94828"/>
                <a:gd name="connsiteY12" fmla="*/ 100874 h 120805"/>
                <a:gd name="connsiteX13" fmla="*/ 35002 w 94828"/>
                <a:gd name="connsiteY13" fmla="*/ 119779 h 120805"/>
                <a:gd name="connsiteX14" fmla="*/ 85520 w 94828"/>
                <a:gd name="connsiteY14" fmla="*/ 92049 h 120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828" h="120805">
                  <a:moveTo>
                    <a:pt x="85520" y="92049"/>
                  </a:moveTo>
                  <a:lnTo>
                    <a:pt x="62458" y="87146"/>
                  </a:lnTo>
                  <a:cubicBezTo>
                    <a:pt x="58148" y="96154"/>
                    <a:pt x="50600" y="101900"/>
                    <a:pt x="39312" y="99498"/>
                  </a:cubicBezTo>
                  <a:cubicBezTo>
                    <a:pt x="33101" y="98175"/>
                    <a:pt x="28510" y="94808"/>
                    <a:pt x="26040" y="90354"/>
                  </a:cubicBezTo>
                  <a:cubicBezTo>
                    <a:pt x="22832" y="84539"/>
                    <a:pt x="22573" y="78503"/>
                    <a:pt x="27301" y="56254"/>
                  </a:cubicBezTo>
                  <a:cubicBezTo>
                    <a:pt x="32037" y="34012"/>
                    <a:pt x="34720" y="28600"/>
                    <a:pt x="40019" y="24594"/>
                  </a:cubicBezTo>
                  <a:cubicBezTo>
                    <a:pt x="44093" y="21531"/>
                    <a:pt x="49649" y="20315"/>
                    <a:pt x="55860" y="21637"/>
                  </a:cubicBezTo>
                  <a:cubicBezTo>
                    <a:pt x="67148" y="24032"/>
                    <a:pt x="71541" y="32317"/>
                    <a:pt x="71815" y="42298"/>
                  </a:cubicBezTo>
                  <a:lnTo>
                    <a:pt x="95045" y="47231"/>
                  </a:lnTo>
                  <a:cubicBezTo>
                    <a:pt x="95972" y="21957"/>
                    <a:pt x="81932" y="5979"/>
                    <a:pt x="60177" y="1349"/>
                  </a:cubicBezTo>
                  <a:cubicBezTo>
                    <a:pt x="46761" y="-1501"/>
                    <a:pt x="36005" y="832"/>
                    <a:pt x="26321" y="6982"/>
                  </a:cubicBezTo>
                  <a:cubicBezTo>
                    <a:pt x="12243" y="16126"/>
                    <a:pt x="9294" y="29178"/>
                    <a:pt x="4566" y="51420"/>
                  </a:cubicBezTo>
                  <a:cubicBezTo>
                    <a:pt x="-162" y="73669"/>
                    <a:pt x="-2777" y="86789"/>
                    <a:pt x="6367" y="100874"/>
                  </a:cubicBezTo>
                  <a:cubicBezTo>
                    <a:pt x="12714" y="110429"/>
                    <a:pt x="21585" y="116928"/>
                    <a:pt x="35002" y="119779"/>
                  </a:cubicBezTo>
                  <a:cubicBezTo>
                    <a:pt x="56597" y="124370"/>
                    <a:pt x="76087" y="115522"/>
                    <a:pt x="85520" y="92049"/>
                  </a:cubicBezTo>
                  <a:close/>
                </a:path>
              </a:pathLst>
            </a:custGeom>
            <a:solidFill>
              <a:srgbClr val="231F20"/>
            </a:solidFill>
            <a:ln w="7575" cap="flat">
              <a:noFill/>
              <a:prstDash val="solid"/>
              <a:round/>
            </a:ln>
          </p:spPr>
          <p:txBody>
            <a:bodyPr rtlCol="0" anchor="ctr"/>
            <a:lstStyle/>
            <a:p>
              <a:endParaRPr lang="en-GB"/>
            </a:p>
          </p:txBody>
        </p:sp>
        <p:sp>
          <p:nvSpPr>
            <p:cNvPr id="422" name="Freeform: Shape 421">
              <a:extLst>
                <a:ext uri="{FF2B5EF4-FFF2-40B4-BE49-F238E27FC236}">
                  <a16:creationId xmlns:a16="http://schemas.microsoft.com/office/drawing/2014/main" id="{D1A09A70-8625-48C9-8C86-4949A36A1797}"/>
                </a:ext>
              </a:extLst>
            </p:cNvPr>
            <p:cNvSpPr/>
            <p:nvPr/>
          </p:nvSpPr>
          <p:spPr>
            <a:xfrm>
              <a:off x="779181" y="876916"/>
              <a:ext cx="889997" cy="982522"/>
            </a:xfrm>
            <a:custGeom>
              <a:avLst/>
              <a:gdLst>
                <a:gd name="connsiteX0" fmla="*/ 27751 w 889997"/>
                <a:gd name="connsiteY0" fmla="*/ 982767 h 982522"/>
                <a:gd name="connsiteX1" fmla="*/ 225485 w 889997"/>
                <a:gd name="connsiteY1" fmla="*/ 52521 h 982522"/>
                <a:gd name="connsiteX2" fmla="*/ 238332 w 889997"/>
                <a:gd name="connsiteY2" fmla="*/ 32286 h 982522"/>
                <a:gd name="connsiteX3" fmla="*/ 253466 w 889997"/>
                <a:gd name="connsiteY3" fmla="*/ 27201 h 982522"/>
                <a:gd name="connsiteX4" fmla="*/ 258392 w 889997"/>
                <a:gd name="connsiteY4" fmla="*/ 27717 h 982522"/>
                <a:gd name="connsiteX5" fmla="*/ 691122 w 889997"/>
                <a:gd name="connsiteY5" fmla="*/ 119694 h 982522"/>
                <a:gd name="connsiteX6" fmla="*/ 861521 w 889997"/>
                <a:gd name="connsiteY6" fmla="*/ 376088 h 982522"/>
                <a:gd name="connsiteX7" fmla="*/ 732572 w 889997"/>
                <a:gd name="connsiteY7" fmla="*/ 982767 h 982522"/>
                <a:gd name="connsiteX8" fmla="*/ 760104 w 889997"/>
                <a:gd name="connsiteY8" fmla="*/ 982767 h 982522"/>
                <a:gd name="connsiteX9" fmla="*/ 890216 w 889997"/>
                <a:gd name="connsiteY9" fmla="*/ 370615 h 982522"/>
                <a:gd name="connsiteX10" fmla="*/ 707465 w 889997"/>
                <a:gd name="connsiteY10" fmla="*/ 95628 h 982522"/>
                <a:gd name="connsiteX11" fmla="*/ 263994 w 889997"/>
                <a:gd name="connsiteY11" fmla="*/ 1379 h 982522"/>
                <a:gd name="connsiteX12" fmla="*/ 222597 w 889997"/>
                <a:gd name="connsiteY12" fmla="*/ 10424 h 982522"/>
                <a:gd name="connsiteX13" fmla="*/ 199139 w 889997"/>
                <a:gd name="connsiteY13" fmla="*/ 46926 h 982522"/>
                <a:gd name="connsiteX14" fmla="*/ 219 w 889997"/>
                <a:gd name="connsiteY14" fmla="*/ 982767 h 982522"/>
                <a:gd name="connsiteX15" fmla="*/ 27751 w 889997"/>
                <a:gd name="connsiteY15" fmla="*/ 982767 h 982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9997" h="982522">
                  <a:moveTo>
                    <a:pt x="27751" y="982767"/>
                  </a:moveTo>
                  <a:lnTo>
                    <a:pt x="225485" y="52521"/>
                  </a:lnTo>
                  <a:cubicBezTo>
                    <a:pt x="227264" y="44152"/>
                    <a:pt x="231825" y="36968"/>
                    <a:pt x="238332" y="32286"/>
                  </a:cubicBezTo>
                  <a:cubicBezTo>
                    <a:pt x="242984" y="28934"/>
                    <a:pt x="248221" y="27201"/>
                    <a:pt x="253466" y="27201"/>
                  </a:cubicBezTo>
                  <a:cubicBezTo>
                    <a:pt x="255115" y="27201"/>
                    <a:pt x="256765" y="27368"/>
                    <a:pt x="258392" y="27717"/>
                  </a:cubicBezTo>
                  <a:lnTo>
                    <a:pt x="691122" y="119694"/>
                  </a:lnTo>
                  <a:lnTo>
                    <a:pt x="861521" y="376088"/>
                  </a:lnTo>
                  <a:lnTo>
                    <a:pt x="732572" y="982767"/>
                  </a:lnTo>
                  <a:lnTo>
                    <a:pt x="760104" y="982767"/>
                  </a:lnTo>
                  <a:lnTo>
                    <a:pt x="890216" y="370615"/>
                  </a:lnTo>
                  <a:lnTo>
                    <a:pt x="707465" y="95628"/>
                  </a:lnTo>
                  <a:lnTo>
                    <a:pt x="263994" y="1379"/>
                  </a:lnTo>
                  <a:cubicBezTo>
                    <a:pt x="249642" y="-1700"/>
                    <a:pt x="234949" y="1546"/>
                    <a:pt x="222597" y="10424"/>
                  </a:cubicBezTo>
                  <a:cubicBezTo>
                    <a:pt x="210647" y="19037"/>
                    <a:pt x="202309" y="31997"/>
                    <a:pt x="199139" y="46926"/>
                  </a:cubicBezTo>
                  <a:lnTo>
                    <a:pt x="219" y="982767"/>
                  </a:lnTo>
                  <a:lnTo>
                    <a:pt x="27751" y="982767"/>
                  </a:lnTo>
                  <a:close/>
                </a:path>
              </a:pathLst>
            </a:custGeom>
            <a:solidFill>
              <a:srgbClr val="231F20"/>
            </a:solidFill>
            <a:ln w="7575" cap="flat">
              <a:noFill/>
              <a:prstDash val="solid"/>
              <a:round/>
            </a:ln>
          </p:spPr>
          <p:txBody>
            <a:bodyPr rtlCol="0" anchor="ctr"/>
            <a:lstStyle/>
            <a:p>
              <a:endParaRPr lang="en-GB"/>
            </a:p>
          </p:txBody>
        </p:sp>
        <p:sp>
          <p:nvSpPr>
            <p:cNvPr id="423" name="Freeform: Shape 422">
              <a:extLst>
                <a:ext uri="{FF2B5EF4-FFF2-40B4-BE49-F238E27FC236}">
                  <a16:creationId xmlns:a16="http://schemas.microsoft.com/office/drawing/2014/main" id="{8247E641-AC2D-4574-9584-04A696AE3A7C}"/>
                </a:ext>
              </a:extLst>
            </p:cNvPr>
            <p:cNvSpPr/>
            <p:nvPr/>
          </p:nvSpPr>
          <p:spPr>
            <a:xfrm>
              <a:off x="916331" y="1589178"/>
              <a:ext cx="277718" cy="210027"/>
            </a:xfrm>
            <a:custGeom>
              <a:avLst/>
              <a:gdLst>
                <a:gd name="connsiteX0" fmla="*/ 5342 w 277718"/>
                <a:gd name="connsiteY0" fmla="*/ 197311 h 210027"/>
                <a:gd name="connsiteX1" fmla="*/ 17094 w 277718"/>
                <a:gd name="connsiteY1" fmla="*/ 191374 h 210027"/>
                <a:gd name="connsiteX2" fmla="*/ 30792 w 277718"/>
                <a:gd name="connsiteY2" fmla="*/ 177365 h 210027"/>
                <a:gd name="connsiteX3" fmla="*/ 65074 w 277718"/>
                <a:gd name="connsiteY3" fmla="*/ 130388 h 210027"/>
                <a:gd name="connsiteX4" fmla="*/ 94164 w 277718"/>
                <a:gd name="connsiteY4" fmla="*/ 73401 h 210027"/>
                <a:gd name="connsiteX5" fmla="*/ 100732 w 277718"/>
                <a:gd name="connsiteY5" fmla="*/ 24228 h 210027"/>
                <a:gd name="connsiteX6" fmla="*/ 66526 w 277718"/>
                <a:gd name="connsiteY6" fmla="*/ 428 h 210027"/>
                <a:gd name="connsiteX7" fmla="*/ 29857 w 277718"/>
                <a:gd name="connsiteY7" fmla="*/ 17812 h 210027"/>
                <a:gd name="connsiteX8" fmla="*/ 2613 w 277718"/>
                <a:gd name="connsiteY8" fmla="*/ 111719 h 210027"/>
                <a:gd name="connsiteX9" fmla="*/ 26109 w 277718"/>
                <a:gd name="connsiteY9" fmla="*/ 150289 h 210027"/>
                <a:gd name="connsiteX10" fmla="*/ 84070 w 277718"/>
                <a:gd name="connsiteY10" fmla="*/ 157244 h 210027"/>
                <a:gd name="connsiteX11" fmla="*/ 103506 w 277718"/>
                <a:gd name="connsiteY11" fmla="*/ 152105 h 210027"/>
                <a:gd name="connsiteX12" fmla="*/ 100641 w 277718"/>
                <a:gd name="connsiteY12" fmla="*/ 141722 h 210027"/>
                <a:gd name="connsiteX13" fmla="*/ 92576 w 277718"/>
                <a:gd name="connsiteY13" fmla="*/ 156902 h 210027"/>
                <a:gd name="connsiteX14" fmla="*/ 89687 w 277718"/>
                <a:gd name="connsiteY14" fmla="*/ 181941 h 210027"/>
                <a:gd name="connsiteX15" fmla="*/ 92461 w 277718"/>
                <a:gd name="connsiteY15" fmla="*/ 204433 h 210027"/>
                <a:gd name="connsiteX16" fmla="*/ 108493 w 277718"/>
                <a:gd name="connsiteY16" fmla="*/ 207428 h 210027"/>
                <a:gd name="connsiteX17" fmla="*/ 118283 w 277718"/>
                <a:gd name="connsiteY17" fmla="*/ 194947 h 210027"/>
                <a:gd name="connsiteX18" fmla="*/ 131616 w 277718"/>
                <a:gd name="connsiteY18" fmla="*/ 168593 h 210027"/>
                <a:gd name="connsiteX19" fmla="*/ 121772 w 277718"/>
                <a:gd name="connsiteY19" fmla="*/ 164443 h 210027"/>
                <a:gd name="connsiteX20" fmla="*/ 118907 w 277718"/>
                <a:gd name="connsiteY20" fmla="*/ 189474 h 210027"/>
                <a:gd name="connsiteX21" fmla="*/ 126820 w 277718"/>
                <a:gd name="connsiteY21" fmla="*/ 192682 h 210027"/>
                <a:gd name="connsiteX22" fmla="*/ 132589 w 277718"/>
                <a:gd name="connsiteY22" fmla="*/ 186973 h 210027"/>
                <a:gd name="connsiteX23" fmla="*/ 132825 w 277718"/>
                <a:gd name="connsiteY23" fmla="*/ 186638 h 210027"/>
                <a:gd name="connsiteX24" fmla="*/ 133501 w 277718"/>
                <a:gd name="connsiteY24" fmla="*/ 185840 h 210027"/>
                <a:gd name="connsiteX25" fmla="*/ 136192 w 277718"/>
                <a:gd name="connsiteY25" fmla="*/ 182876 h 210027"/>
                <a:gd name="connsiteX26" fmla="*/ 148385 w 277718"/>
                <a:gd name="connsiteY26" fmla="*/ 170919 h 210027"/>
                <a:gd name="connsiteX27" fmla="*/ 139385 w 277718"/>
                <a:gd name="connsiteY27" fmla="*/ 168540 h 210027"/>
                <a:gd name="connsiteX28" fmla="*/ 150452 w 277718"/>
                <a:gd name="connsiteY28" fmla="*/ 189937 h 210027"/>
                <a:gd name="connsiteX29" fmla="*/ 155690 w 277718"/>
                <a:gd name="connsiteY29" fmla="*/ 191329 h 210027"/>
                <a:gd name="connsiteX30" fmla="*/ 164363 w 277718"/>
                <a:gd name="connsiteY30" fmla="*/ 187687 h 210027"/>
                <a:gd name="connsiteX31" fmla="*/ 179505 w 277718"/>
                <a:gd name="connsiteY31" fmla="*/ 176171 h 210027"/>
                <a:gd name="connsiteX32" fmla="*/ 183435 w 277718"/>
                <a:gd name="connsiteY32" fmla="*/ 173237 h 210027"/>
                <a:gd name="connsiteX33" fmla="*/ 180364 w 277718"/>
                <a:gd name="connsiteY33" fmla="*/ 171010 h 210027"/>
                <a:gd name="connsiteX34" fmla="*/ 179740 w 277718"/>
                <a:gd name="connsiteY34" fmla="*/ 170060 h 210027"/>
                <a:gd name="connsiteX35" fmla="*/ 180295 w 277718"/>
                <a:gd name="connsiteY35" fmla="*/ 172401 h 210027"/>
                <a:gd name="connsiteX36" fmla="*/ 182674 w 277718"/>
                <a:gd name="connsiteY36" fmla="*/ 179235 h 210027"/>
                <a:gd name="connsiteX37" fmla="*/ 202704 w 277718"/>
                <a:gd name="connsiteY37" fmla="*/ 180155 h 210027"/>
                <a:gd name="connsiteX38" fmla="*/ 194601 w 277718"/>
                <a:gd name="connsiteY38" fmla="*/ 175502 h 210027"/>
                <a:gd name="connsiteX39" fmla="*/ 200864 w 277718"/>
                <a:gd name="connsiteY39" fmla="*/ 196969 h 210027"/>
                <a:gd name="connsiteX40" fmla="*/ 217124 w 277718"/>
                <a:gd name="connsiteY40" fmla="*/ 198542 h 210027"/>
                <a:gd name="connsiteX41" fmla="*/ 231658 w 277718"/>
                <a:gd name="connsiteY41" fmla="*/ 181781 h 210027"/>
                <a:gd name="connsiteX42" fmla="*/ 243166 w 277718"/>
                <a:gd name="connsiteY42" fmla="*/ 149308 h 210027"/>
                <a:gd name="connsiteX43" fmla="*/ 246921 w 277718"/>
                <a:gd name="connsiteY43" fmla="*/ 96144 h 210027"/>
                <a:gd name="connsiteX44" fmla="*/ 238818 w 277718"/>
                <a:gd name="connsiteY44" fmla="*/ 91500 h 210027"/>
                <a:gd name="connsiteX45" fmla="*/ 208595 w 277718"/>
                <a:gd name="connsiteY45" fmla="*/ 141904 h 210027"/>
                <a:gd name="connsiteX46" fmla="*/ 225713 w 277718"/>
                <a:gd name="connsiteY46" fmla="*/ 200359 h 210027"/>
                <a:gd name="connsiteX47" fmla="*/ 272682 w 277718"/>
                <a:gd name="connsiteY47" fmla="*/ 210119 h 210027"/>
                <a:gd name="connsiteX48" fmla="*/ 272682 w 277718"/>
                <a:gd name="connsiteY48" fmla="*/ 199348 h 210027"/>
                <a:gd name="connsiteX49" fmla="*/ 219093 w 277718"/>
                <a:gd name="connsiteY49" fmla="*/ 173519 h 210027"/>
                <a:gd name="connsiteX50" fmla="*/ 228199 w 277718"/>
                <a:gd name="connsiteY50" fmla="*/ 120134 h 210027"/>
                <a:gd name="connsiteX51" fmla="*/ 244253 w 277718"/>
                <a:gd name="connsiteY51" fmla="*/ 100804 h 210027"/>
                <a:gd name="connsiteX52" fmla="*/ 236150 w 277718"/>
                <a:gd name="connsiteY52" fmla="*/ 96144 h 210027"/>
                <a:gd name="connsiteX53" fmla="*/ 226040 w 277718"/>
                <a:gd name="connsiteY53" fmla="*/ 168707 h 210027"/>
                <a:gd name="connsiteX54" fmla="*/ 215185 w 277718"/>
                <a:gd name="connsiteY54" fmla="*/ 186448 h 210027"/>
                <a:gd name="connsiteX55" fmla="*/ 213125 w 277718"/>
                <a:gd name="connsiteY55" fmla="*/ 188326 h 210027"/>
                <a:gd name="connsiteX56" fmla="*/ 211689 w 277718"/>
                <a:gd name="connsiteY56" fmla="*/ 189246 h 210027"/>
                <a:gd name="connsiteX57" fmla="*/ 210967 w 277718"/>
                <a:gd name="connsiteY57" fmla="*/ 189626 h 210027"/>
                <a:gd name="connsiteX58" fmla="*/ 209811 w 277718"/>
                <a:gd name="connsiteY58" fmla="*/ 189968 h 210027"/>
                <a:gd name="connsiteX59" fmla="*/ 209560 w 277718"/>
                <a:gd name="connsiteY59" fmla="*/ 189960 h 210027"/>
                <a:gd name="connsiteX60" fmla="*/ 209196 w 277718"/>
                <a:gd name="connsiteY60" fmla="*/ 189907 h 210027"/>
                <a:gd name="connsiteX61" fmla="*/ 208770 w 277718"/>
                <a:gd name="connsiteY61" fmla="*/ 189633 h 210027"/>
                <a:gd name="connsiteX62" fmla="*/ 208253 w 277718"/>
                <a:gd name="connsiteY62" fmla="*/ 189109 h 210027"/>
                <a:gd name="connsiteX63" fmla="*/ 206938 w 277718"/>
                <a:gd name="connsiteY63" fmla="*/ 186471 h 210027"/>
                <a:gd name="connsiteX64" fmla="*/ 205380 w 277718"/>
                <a:gd name="connsiteY64" fmla="*/ 175502 h 210027"/>
                <a:gd name="connsiteX65" fmla="*/ 197269 w 277718"/>
                <a:gd name="connsiteY65" fmla="*/ 170850 h 210027"/>
                <a:gd name="connsiteX66" fmla="*/ 191766 w 277718"/>
                <a:gd name="connsiteY66" fmla="*/ 173435 h 210027"/>
                <a:gd name="connsiteX67" fmla="*/ 191735 w 277718"/>
                <a:gd name="connsiteY67" fmla="*/ 173503 h 210027"/>
                <a:gd name="connsiteX68" fmla="*/ 191294 w 277718"/>
                <a:gd name="connsiteY68" fmla="*/ 172158 h 210027"/>
                <a:gd name="connsiteX69" fmla="*/ 190572 w 277718"/>
                <a:gd name="connsiteY69" fmla="*/ 169034 h 210027"/>
                <a:gd name="connsiteX70" fmla="*/ 187783 w 277718"/>
                <a:gd name="connsiteY70" fmla="*/ 163226 h 210027"/>
                <a:gd name="connsiteX71" fmla="*/ 175309 w 277718"/>
                <a:gd name="connsiteY71" fmla="*/ 165932 h 210027"/>
                <a:gd name="connsiteX72" fmla="*/ 159308 w 277718"/>
                <a:gd name="connsiteY72" fmla="*/ 178117 h 210027"/>
                <a:gd name="connsiteX73" fmla="*/ 157651 w 277718"/>
                <a:gd name="connsiteY73" fmla="*/ 179204 h 210027"/>
                <a:gd name="connsiteX74" fmla="*/ 152831 w 277718"/>
                <a:gd name="connsiteY74" fmla="*/ 180937 h 210027"/>
                <a:gd name="connsiteX75" fmla="*/ 158069 w 277718"/>
                <a:gd name="connsiteY75" fmla="*/ 182321 h 210027"/>
                <a:gd name="connsiteX76" fmla="*/ 149776 w 277718"/>
                <a:gd name="connsiteY76" fmla="*/ 165681 h 210027"/>
                <a:gd name="connsiteX77" fmla="*/ 140768 w 277718"/>
                <a:gd name="connsiteY77" fmla="*/ 163295 h 210027"/>
                <a:gd name="connsiteX78" fmla="*/ 123825 w 277718"/>
                <a:gd name="connsiteY78" fmla="*/ 180808 h 210027"/>
                <a:gd name="connsiteX79" fmla="*/ 122684 w 277718"/>
                <a:gd name="connsiteY79" fmla="*/ 182450 h 210027"/>
                <a:gd name="connsiteX80" fmla="*/ 122282 w 277718"/>
                <a:gd name="connsiteY80" fmla="*/ 182739 h 210027"/>
                <a:gd name="connsiteX81" fmla="*/ 122502 w 277718"/>
                <a:gd name="connsiteY81" fmla="*/ 182579 h 210027"/>
                <a:gd name="connsiteX82" fmla="*/ 121385 w 277718"/>
                <a:gd name="connsiteY82" fmla="*/ 183377 h 210027"/>
                <a:gd name="connsiteX83" fmla="*/ 129298 w 277718"/>
                <a:gd name="connsiteY83" fmla="*/ 186608 h 210027"/>
                <a:gd name="connsiteX84" fmla="*/ 132163 w 277718"/>
                <a:gd name="connsiteY84" fmla="*/ 167308 h 210027"/>
                <a:gd name="connsiteX85" fmla="*/ 122320 w 277718"/>
                <a:gd name="connsiteY85" fmla="*/ 163158 h 210027"/>
                <a:gd name="connsiteX86" fmla="*/ 104114 w 277718"/>
                <a:gd name="connsiteY86" fmla="*/ 196596 h 210027"/>
                <a:gd name="connsiteX87" fmla="*/ 101203 w 277718"/>
                <a:gd name="connsiteY87" fmla="*/ 199546 h 210027"/>
                <a:gd name="connsiteX88" fmla="*/ 100701 w 277718"/>
                <a:gd name="connsiteY88" fmla="*/ 199819 h 210027"/>
                <a:gd name="connsiteX89" fmla="*/ 100276 w 277718"/>
                <a:gd name="connsiteY89" fmla="*/ 199926 h 210027"/>
                <a:gd name="connsiteX90" fmla="*/ 102655 w 277718"/>
                <a:gd name="connsiteY90" fmla="*/ 200511 h 210027"/>
                <a:gd name="connsiteX91" fmla="*/ 102039 w 277718"/>
                <a:gd name="connsiteY91" fmla="*/ 199637 h 210027"/>
                <a:gd name="connsiteX92" fmla="*/ 100732 w 277718"/>
                <a:gd name="connsiteY92" fmla="*/ 193563 h 210027"/>
                <a:gd name="connsiteX93" fmla="*/ 100413 w 277718"/>
                <a:gd name="connsiteY93" fmla="*/ 183803 h 210027"/>
                <a:gd name="connsiteX94" fmla="*/ 102351 w 277718"/>
                <a:gd name="connsiteY94" fmla="*/ 162998 h 210027"/>
                <a:gd name="connsiteX95" fmla="*/ 104411 w 277718"/>
                <a:gd name="connsiteY95" fmla="*/ 153801 h 210027"/>
                <a:gd name="connsiteX96" fmla="*/ 105004 w 277718"/>
                <a:gd name="connsiteY96" fmla="*/ 151999 h 210027"/>
                <a:gd name="connsiteX97" fmla="*/ 105179 w 277718"/>
                <a:gd name="connsiteY97" fmla="*/ 151543 h 210027"/>
                <a:gd name="connsiteX98" fmla="*/ 105718 w 277718"/>
                <a:gd name="connsiteY98" fmla="*/ 150578 h 210027"/>
                <a:gd name="connsiteX99" fmla="*/ 103506 w 277718"/>
                <a:gd name="connsiteY99" fmla="*/ 152105 h 210027"/>
                <a:gd name="connsiteX100" fmla="*/ 100641 w 277718"/>
                <a:gd name="connsiteY100" fmla="*/ 141722 h 210027"/>
                <a:gd name="connsiteX101" fmla="*/ 40354 w 277718"/>
                <a:gd name="connsiteY101" fmla="*/ 145523 h 210027"/>
                <a:gd name="connsiteX102" fmla="*/ 15331 w 277718"/>
                <a:gd name="connsiteY102" fmla="*/ 118431 h 210027"/>
                <a:gd name="connsiteX103" fmla="*/ 31423 w 277718"/>
                <a:gd name="connsiteY103" fmla="*/ 33137 h 210027"/>
                <a:gd name="connsiteX104" fmla="*/ 58658 w 277718"/>
                <a:gd name="connsiteY104" fmla="*/ 11640 h 210027"/>
                <a:gd name="connsiteX105" fmla="*/ 77578 w 277718"/>
                <a:gd name="connsiteY105" fmla="*/ 13229 h 210027"/>
                <a:gd name="connsiteX106" fmla="*/ 88653 w 277718"/>
                <a:gd name="connsiteY106" fmla="*/ 22571 h 210027"/>
                <a:gd name="connsiteX107" fmla="*/ 91017 w 277718"/>
                <a:gd name="connsiteY107" fmla="*/ 30172 h 210027"/>
                <a:gd name="connsiteX108" fmla="*/ 91367 w 277718"/>
                <a:gd name="connsiteY108" fmla="*/ 38944 h 210027"/>
                <a:gd name="connsiteX109" fmla="*/ 86897 w 277718"/>
                <a:gd name="connsiteY109" fmla="*/ 61444 h 210027"/>
                <a:gd name="connsiteX110" fmla="*/ 62565 w 277718"/>
                <a:gd name="connsiteY110" fmla="*/ 113757 h 210027"/>
                <a:gd name="connsiteX111" fmla="*/ 30982 w 277718"/>
                <a:gd name="connsiteY111" fmla="*/ 160292 h 210027"/>
                <a:gd name="connsiteX112" fmla="*/ 16456 w 277718"/>
                <a:gd name="connsiteY112" fmla="*/ 177152 h 210027"/>
                <a:gd name="connsiteX113" fmla="*/ 10412 w 277718"/>
                <a:gd name="connsiteY113" fmla="*/ 182959 h 210027"/>
                <a:gd name="connsiteX114" fmla="*/ 8672 w 277718"/>
                <a:gd name="connsiteY114" fmla="*/ 184426 h 210027"/>
                <a:gd name="connsiteX115" fmla="*/ 6331 w 277718"/>
                <a:gd name="connsiteY115" fmla="*/ 186007 h 210027"/>
                <a:gd name="connsiteX116" fmla="*/ 5411 w 277718"/>
                <a:gd name="connsiteY116" fmla="*/ 186509 h 210027"/>
                <a:gd name="connsiteX117" fmla="*/ 5646 w 277718"/>
                <a:gd name="connsiteY117" fmla="*/ 186426 h 210027"/>
                <a:gd name="connsiteX118" fmla="*/ 4894 w 277718"/>
                <a:gd name="connsiteY118" fmla="*/ 186646 h 210027"/>
                <a:gd name="connsiteX119" fmla="*/ 5342 w 277718"/>
                <a:gd name="connsiteY119" fmla="*/ 186540 h 210027"/>
                <a:gd name="connsiteX120" fmla="*/ 5342 w 277718"/>
                <a:gd name="connsiteY120" fmla="*/ 197311 h 210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277718" h="210027">
                  <a:moveTo>
                    <a:pt x="5342" y="197311"/>
                  </a:moveTo>
                  <a:cubicBezTo>
                    <a:pt x="9774" y="197516"/>
                    <a:pt x="13932" y="194012"/>
                    <a:pt x="17094" y="191374"/>
                  </a:cubicBezTo>
                  <a:cubicBezTo>
                    <a:pt x="22103" y="187186"/>
                    <a:pt x="26535" y="182298"/>
                    <a:pt x="30792" y="177365"/>
                  </a:cubicBezTo>
                  <a:cubicBezTo>
                    <a:pt x="43471" y="162709"/>
                    <a:pt x="54774" y="146785"/>
                    <a:pt x="65074" y="130388"/>
                  </a:cubicBezTo>
                  <a:cubicBezTo>
                    <a:pt x="76415" y="112335"/>
                    <a:pt x="86684" y="93400"/>
                    <a:pt x="94164" y="73401"/>
                  </a:cubicBezTo>
                  <a:cubicBezTo>
                    <a:pt x="99804" y="58320"/>
                    <a:pt x="105049" y="40335"/>
                    <a:pt x="100732" y="24228"/>
                  </a:cubicBezTo>
                  <a:cubicBezTo>
                    <a:pt x="96460" y="8288"/>
                    <a:pt x="82063" y="1203"/>
                    <a:pt x="66526" y="428"/>
                  </a:cubicBezTo>
                  <a:cubicBezTo>
                    <a:pt x="51977" y="-294"/>
                    <a:pt x="39374" y="7284"/>
                    <a:pt x="29857" y="17812"/>
                  </a:cubicBezTo>
                  <a:cubicBezTo>
                    <a:pt x="7972" y="42015"/>
                    <a:pt x="-2890" y="79596"/>
                    <a:pt x="2613" y="111719"/>
                  </a:cubicBezTo>
                  <a:cubicBezTo>
                    <a:pt x="5251" y="127105"/>
                    <a:pt x="12944" y="141486"/>
                    <a:pt x="26109" y="150289"/>
                  </a:cubicBezTo>
                  <a:cubicBezTo>
                    <a:pt x="42992" y="161592"/>
                    <a:pt x="64937" y="161045"/>
                    <a:pt x="84070" y="157244"/>
                  </a:cubicBezTo>
                  <a:cubicBezTo>
                    <a:pt x="90652" y="155944"/>
                    <a:pt x="97121" y="154158"/>
                    <a:pt x="103506" y="152105"/>
                  </a:cubicBezTo>
                  <a:cubicBezTo>
                    <a:pt x="102556" y="148647"/>
                    <a:pt x="101598" y="145181"/>
                    <a:pt x="100641" y="141722"/>
                  </a:cubicBezTo>
                  <a:cubicBezTo>
                    <a:pt x="94894" y="144018"/>
                    <a:pt x="93678" y="151482"/>
                    <a:pt x="92576" y="156902"/>
                  </a:cubicBezTo>
                  <a:cubicBezTo>
                    <a:pt x="90896" y="165111"/>
                    <a:pt x="89961" y="173556"/>
                    <a:pt x="89687" y="181941"/>
                  </a:cubicBezTo>
                  <a:cubicBezTo>
                    <a:pt x="89451" y="189200"/>
                    <a:pt x="89231" y="197729"/>
                    <a:pt x="92461" y="204433"/>
                  </a:cubicBezTo>
                  <a:cubicBezTo>
                    <a:pt x="95745" y="211252"/>
                    <a:pt x="102883" y="212035"/>
                    <a:pt x="108493" y="207428"/>
                  </a:cubicBezTo>
                  <a:cubicBezTo>
                    <a:pt x="112567" y="204099"/>
                    <a:pt x="115570" y="199401"/>
                    <a:pt x="118283" y="194947"/>
                  </a:cubicBezTo>
                  <a:cubicBezTo>
                    <a:pt x="123399" y="186540"/>
                    <a:pt x="127587" y="177562"/>
                    <a:pt x="131616" y="168593"/>
                  </a:cubicBezTo>
                  <a:cubicBezTo>
                    <a:pt x="128340" y="167209"/>
                    <a:pt x="125056" y="165818"/>
                    <a:pt x="121772" y="164443"/>
                  </a:cubicBezTo>
                  <a:cubicBezTo>
                    <a:pt x="119287" y="172599"/>
                    <a:pt x="117516" y="180953"/>
                    <a:pt x="118907" y="189474"/>
                  </a:cubicBezTo>
                  <a:cubicBezTo>
                    <a:pt x="119446" y="192742"/>
                    <a:pt x="124167" y="194551"/>
                    <a:pt x="126820" y="192682"/>
                  </a:cubicBezTo>
                  <a:cubicBezTo>
                    <a:pt x="129275" y="190956"/>
                    <a:pt x="130826" y="189329"/>
                    <a:pt x="132589" y="186973"/>
                  </a:cubicBezTo>
                  <a:cubicBezTo>
                    <a:pt x="132688" y="186836"/>
                    <a:pt x="133334" y="185985"/>
                    <a:pt x="132825" y="186638"/>
                  </a:cubicBezTo>
                  <a:cubicBezTo>
                    <a:pt x="132277" y="187361"/>
                    <a:pt x="133402" y="185970"/>
                    <a:pt x="133501" y="185840"/>
                  </a:cubicBezTo>
                  <a:cubicBezTo>
                    <a:pt x="134391" y="184844"/>
                    <a:pt x="135280" y="183856"/>
                    <a:pt x="136192" y="182876"/>
                  </a:cubicBezTo>
                  <a:cubicBezTo>
                    <a:pt x="140107" y="178733"/>
                    <a:pt x="144250" y="174818"/>
                    <a:pt x="148385" y="170919"/>
                  </a:cubicBezTo>
                  <a:cubicBezTo>
                    <a:pt x="145390" y="170128"/>
                    <a:pt x="142387" y="169330"/>
                    <a:pt x="139385" y="168540"/>
                  </a:cubicBezTo>
                  <a:cubicBezTo>
                    <a:pt x="142304" y="176187"/>
                    <a:pt x="145207" y="183560"/>
                    <a:pt x="150452" y="189937"/>
                  </a:cubicBezTo>
                  <a:cubicBezTo>
                    <a:pt x="151562" y="191290"/>
                    <a:pt x="154063" y="191929"/>
                    <a:pt x="155690" y="191329"/>
                  </a:cubicBezTo>
                  <a:cubicBezTo>
                    <a:pt x="158624" y="190234"/>
                    <a:pt x="161725" y="189405"/>
                    <a:pt x="164363" y="187687"/>
                  </a:cubicBezTo>
                  <a:cubicBezTo>
                    <a:pt x="169638" y="184259"/>
                    <a:pt x="174473" y="179926"/>
                    <a:pt x="179505" y="176171"/>
                  </a:cubicBezTo>
                  <a:cubicBezTo>
                    <a:pt x="180607" y="175335"/>
                    <a:pt x="182697" y="174385"/>
                    <a:pt x="183435" y="173237"/>
                  </a:cubicBezTo>
                  <a:cubicBezTo>
                    <a:pt x="185289" y="172181"/>
                    <a:pt x="184263" y="171443"/>
                    <a:pt x="180364" y="171010"/>
                  </a:cubicBezTo>
                  <a:cubicBezTo>
                    <a:pt x="180060" y="170752"/>
                    <a:pt x="179854" y="170440"/>
                    <a:pt x="179740" y="170060"/>
                  </a:cubicBezTo>
                  <a:cubicBezTo>
                    <a:pt x="179854" y="169870"/>
                    <a:pt x="180098" y="171557"/>
                    <a:pt x="180295" y="172401"/>
                  </a:cubicBezTo>
                  <a:cubicBezTo>
                    <a:pt x="180835" y="174758"/>
                    <a:pt x="181382" y="177152"/>
                    <a:pt x="182674" y="179235"/>
                  </a:cubicBezTo>
                  <a:cubicBezTo>
                    <a:pt x="187433" y="186920"/>
                    <a:pt x="196425" y="183986"/>
                    <a:pt x="202704" y="180155"/>
                  </a:cubicBezTo>
                  <a:cubicBezTo>
                    <a:pt x="200005" y="178596"/>
                    <a:pt x="197307" y="177053"/>
                    <a:pt x="194601" y="175502"/>
                  </a:cubicBezTo>
                  <a:cubicBezTo>
                    <a:pt x="194761" y="182709"/>
                    <a:pt x="195528" y="191503"/>
                    <a:pt x="200864" y="196969"/>
                  </a:cubicBezTo>
                  <a:cubicBezTo>
                    <a:pt x="205311" y="201530"/>
                    <a:pt x="211803" y="201583"/>
                    <a:pt x="217124" y="198542"/>
                  </a:cubicBezTo>
                  <a:cubicBezTo>
                    <a:pt x="223555" y="194871"/>
                    <a:pt x="228176" y="188128"/>
                    <a:pt x="231658" y="181781"/>
                  </a:cubicBezTo>
                  <a:cubicBezTo>
                    <a:pt x="237191" y="171702"/>
                    <a:pt x="240772" y="160513"/>
                    <a:pt x="243166" y="149308"/>
                  </a:cubicBezTo>
                  <a:cubicBezTo>
                    <a:pt x="246891" y="131871"/>
                    <a:pt x="247841" y="113924"/>
                    <a:pt x="246921" y="96144"/>
                  </a:cubicBezTo>
                  <a:cubicBezTo>
                    <a:pt x="246716" y="92260"/>
                    <a:pt x="242436" y="89181"/>
                    <a:pt x="238818" y="91500"/>
                  </a:cubicBezTo>
                  <a:cubicBezTo>
                    <a:pt x="222376" y="101975"/>
                    <a:pt x="212624" y="123540"/>
                    <a:pt x="208595" y="141904"/>
                  </a:cubicBezTo>
                  <a:cubicBezTo>
                    <a:pt x="203943" y="163089"/>
                    <a:pt x="206794" y="187019"/>
                    <a:pt x="225713" y="200359"/>
                  </a:cubicBezTo>
                  <a:cubicBezTo>
                    <a:pt x="239107" y="209823"/>
                    <a:pt x="256841" y="211138"/>
                    <a:pt x="272682" y="210119"/>
                  </a:cubicBezTo>
                  <a:cubicBezTo>
                    <a:pt x="279569" y="209671"/>
                    <a:pt x="279622" y="198892"/>
                    <a:pt x="272682" y="199348"/>
                  </a:cubicBezTo>
                  <a:cubicBezTo>
                    <a:pt x="251573" y="200709"/>
                    <a:pt x="225865" y="196839"/>
                    <a:pt x="219093" y="173519"/>
                  </a:cubicBezTo>
                  <a:cubicBezTo>
                    <a:pt x="214007" y="155990"/>
                    <a:pt x="219632" y="135747"/>
                    <a:pt x="228199" y="120134"/>
                  </a:cubicBezTo>
                  <a:cubicBezTo>
                    <a:pt x="232288" y="112685"/>
                    <a:pt x="237875" y="104871"/>
                    <a:pt x="244253" y="100804"/>
                  </a:cubicBezTo>
                  <a:cubicBezTo>
                    <a:pt x="241555" y="99253"/>
                    <a:pt x="238848" y="97703"/>
                    <a:pt x="236150" y="96144"/>
                  </a:cubicBezTo>
                  <a:cubicBezTo>
                    <a:pt x="237404" y="120446"/>
                    <a:pt x="235534" y="146032"/>
                    <a:pt x="226040" y="168707"/>
                  </a:cubicBezTo>
                  <a:cubicBezTo>
                    <a:pt x="223402" y="175024"/>
                    <a:pt x="220058" y="181561"/>
                    <a:pt x="215185" y="186448"/>
                  </a:cubicBezTo>
                  <a:cubicBezTo>
                    <a:pt x="214516" y="187117"/>
                    <a:pt x="213072" y="188356"/>
                    <a:pt x="213125" y="188326"/>
                  </a:cubicBezTo>
                  <a:cubicBezTo>
                    <a:pt x="212662" y="188645"/>
                    <a:pt x="212175" y="188949"/>
                    <a:pt x="211689" y="189246"/>
                  </a:cubicBezTo>
                  <a:cubicBezTo>
                    <a:pt x="211377" y="189428"/>
                    <a:pt x="209804" y="190097"/>
                    <a:pt x="210967" y="189626"/>
                  </a:cubicBezTo>
                  <a:cubicBezTo>
                    <a:pt x="210609" y="189770"/>
                    <a:pt x="210191" y="189915"/>
                    <a:pt x="209811" y="189968"/>
                  </a:cubicBezTo>
                  <a:cubicBezTo>
                    <a:pt x="208793" y="190097"/>
                    <a:pt x="210929" y="189983"/>
                    <a:pt x="209560" y="189960"/>
                  </a:cubicBezTo>
                  <a:cubicBezTo>
                    <a:pt x="209431" y="189960"/>
                    <a:pt x="208884" y="189770"/>
                    <a:pt x="209196" y="189907"/>
                  </a:cubicBezTo>
                  <a:cubicBezTo>
                    <a:pt x="208139" y="189413"/>
                    <a:pt x="209682" y="190447"/>
                    <a:pt x="208770" y="189633"/>
                  </a:cubicBezTo>
                  <a:cubicBezTo>
                    <a:pt x="208101" y="189048"/>
                    <a:pt x="208131" y="188919"/>
                    <a:pt x="208253" y="189109"/>
                  </a:cubicBezTo>
                  <a:cubicBezTo>
                    <a:pt x="207341" y="187771"/>
                    <a:pt x="207295" y="187558"/>
                    <a:pt x="206938" y="186471"/>
                  </a:cubicBezTo>
                  <a:cubicBezTo>
                    <a:pt x="205745" y="182921"/>
                    <a:pt x="205456" y="179235"/>
                    <a:pt x="205380" y="175502"/>
                  </a:cubicBezTo>
                  <a:cubicBezTo>
                    <a:pt x="205288" y="171504"/>
                    <a:pt x="200834" y="168669"/>
                    <a:pt x="197269" y="170850"/>
                  </a:cubicBezTo>
                  <a:cubicBezTo>
                    <a:pt x="195483" y="171945"/>
                    <a:pt x="193537" y="172470"/>
                    <a:pt x="191766" y="173435"/>
                  </a:cubicBezTo>
                  <a:cubicBezTo>
                    <a:pt x="191127" y="173777"/>
                    <a:pt x="191819" y="173693"/>
                    <a:pt x="191735" y="173503"/>
                  </a:cubicBezTo>
                  <a:cubicBezTo>
                    <a:pt x="191758" y="173556"/>
                    <a:pt x="191530" y="172964"/>
                    <a:pt x="191294" y="172158"/>
                  </a:cubicBezTo>
                  <a:cubicBezTo>
                    <a:pt x="190998" y="171132"/>
                    <a:pt x="190823" y="170075"/>
                    <a:pt x="190572" y="169034"/>
                  </a:cubicBezTo>
                  <a:cubicBezTo>
                    <a:pt x="190063" y="166913"/>
                    <a:pt x="189470" y="164747"/>
                    <a:pt x="187783" y="163226"/>
                  </a:cubicBezTo>
                  <a:cubicBezTo>
                    <a:pt x="183374" y="159266"/>
                    <a:pt x="179041" y="163150"/>
                    <a:pt x="175309" y="165932"/>
                  </a:cubicBezTo>
                  <a:cubicBezTo>
                    <a:pt x="169973" y="169915"/>
                    <a:pt x="163975" y="174925"/>
                    <a:pt x="159308" y="178117"/>
                  </a:cubicBezTo>
                  <a:cubicBezTo>
                    <a:pt x="158540" y="178642"/>
                    <a:pt x="156100" y="179797"/>
                    <a:pt x="157651" y="179204"/>
                  </a:cubicBezTo>
                  <a:cubicBezTo>
                    <a:pt x="156054" y="179812"/>
                    <a:pt x="154428" y="180345"/>
                    <a:pt x="152831" y="180937"/>
                  </a:cubicBezTo>
                  <a:cubicBezTo>
                    <a:pt x="154572" y="181393"/>
                    <a:pt x="156321" y="181872"/>
                    <a:pt x="158069" y="182321"/>
                  </a:cubicBezTo>
                  <a:cubicBezTo>
                    <a:pt x="154093" y="177486"/>
                    <a:pt x="151980" y="171451"/>
                    <a:pt x="149776" y="165681"/>
                  </a:cubicBezTo>
                  <a:cubicBezTo>
                    <a:pt x="148339" y="161904"/>
                    <a:pt x="143923" y="160338"/>
                    <a:pt x="140768" y="163295"/>
                  </a:cubicBezTo>
                  <a:cubicBezTo>
                    <a:pt x="134915" y="168813"/>
                    <a:pt x="128652" y="174317"/>
                    <a:pt x="123825" y="180808"/>
                  </a:cubicBezTo>
                  <a:cubicBezTo>
                    <a:pt x="123505" y="181249"/>
                    <a:pt x="121932" y="183256"/>
                    <a:pt x="122684" y="182450"/>
                  </a:cubicBezTo>
                  <a:cubicBezTo>
                    <a:pt x="123619" y="181447"/>
                    <a:pt x="122441" y="182693"/>
                    <a:pt x="122282" y="182739"/>
                  </a:cubicBezTo>
                  <a:cubicBezTo>
                    <a:pt x="121445" y="182990"/>
                    <a:pt x="122700" y="182268"/>
                    <a:pt x="122502" y="182579"/>
                  </a:cubicBezTo>
                  <a:cubicBezTo>
                    <a:pt x="122304" y="182891"/>
                    <a:pt x="121681" y="183172"/>
                    <a:pt x="121385" y="183377"/>
                  </a:cubicBezTo>
                  <a:cubicBezTo>
                    <a:pt x="124022" y="184457"/>
                    <a:pt x="126660" y="185521"/>
                    <a:pt x="129298" y="186608"/>
                  </a:cubicBezTo>
                  <a:cubicBezTo>
                    <a:pt x="128249" y="180185"/>
                    <a:pt x="130309" y="173389"/>
                    <a:pt x="132163" y="167308"/>
                  </a:cubicBezTo>
                  <a:cubicBezTo>
                    <a:pt x="133904" y="161600"/>
                    <a:pt x="124858" y="157502"/>
                    <a:pt x="122320" y="163158"/>
                  </a:cubicBezTo>
                  <a:cubicBezTo>
                    <a:pt x="117272" y="174385"/>
                    <a:pt x="112096" y="187117"/>
                    <a:pt x="104114" y="196596"/>
                  </a:cubicBezTo>
                  <a:cubicBezTo>
                    <a:pt x="103233" y="197645"/>
                    <a:pt x="102290" y="198702"/>
                    <a:pt x="101203" y="199546"/>
                  </a:cubicBezTo>
                  <a:cubicBezTo>
                    <a:pt x="102176" y="198778"/>
                    <a:pt x="101005" y="199660"/>
                    <a:pt x="100701" y="199819"/>
                  </a:cubicBezTo>
                  <a:cubicBezTo>
                    <a:pt x="100701" y="199812"/>
                    <a:pt x="101378" y="200032"/>
                    <a:pt x="100276" y="199926"/>
                  </a:cubicBezTo>
                  <a:cubicBezTo>
                    <a:pt x="102047" y="200100"/>
                    <a:pt x="101385" y="200032"/>
                    <a:pt x="102655" y="200511"/>
                  </a:cubicBezTo>
                  <a:cubicBezTo>
                    <a:pt x="102419" y="200420"/>
                    <a:pt x="102260" y="200100"/>
                    <a:pt x="102039" y="199637"/>
                  </a:cubicBezTo>
                  <a:cubicBezTo>
                    <a:pt x="101576" y="198633"/>
                    <a:pt x="100831" y="194612"/>
                    <a:pt x="100732" y="193563"/>
                  </a:cubicBezTo>
                  <a:cubicBezTo>
                    <a:pt x="100435" y="190325"/>
                    <a:pt x="100352" y="187056"/>
                    <a:pt x="100413" y="183803"/>
                  </a:cubicBezTo>
                  <a:cubicBezTo>
                    <a:pt x="100542" y="176597"/>
                    <a:pt x="101211" y="169581"/>
                    <a:pt x="102351" y="162998"/>
                  </a:cubicBezTo>
                  <a:cubicBezTo>
                    <a:pt x="102891" y="159912"/>
                    <a:pt x="103506" y="156811"/>
                    <a:pt x="104411" y="153801"/>
                  </a:cubicBezTo>
                  <a:cubicBezTo>
                    <a:pt x="104593" y="153192"/>
                    <a:pt x="104799" y="152600"/>
                    <a:pt x="105004" y="151999"/>
                  </a:cubicBezTo>
                  <a:cubicBezTo>
                    <a:pt x="105467" y="150600"/>
                    <a:pt x="104821" y="152828"/>
                    <a:pt x="105179" y="151543"/>
                  </a:cubicBezTo>
                  <a:cubicBezTo>
                    <a:pt x="105224" y="151368"/>
                    <a:pt x="105551" y="150646"/>
                    <a:pt x="105718" y="150578"/>
                  </a:cubicBezTo>
                  <a:cubicBezTo>
                    <a:pt x="105232" y="150790"/>
                    <a:pt x="105011" y="151505"/>
                    <a:pt x="103506" y="152105"/>
                  </a:cubicBezTo>
                  <a:cubicBezTo>
                    <a:pt x="109777" y="149605"/>
                    <a:pt x="107391" y="139548"/>
                    <a:pt x="100641" y="141722"/>
                  </a:cubicBezTo>
                  <a:cubicBezTo>
                    <a:pt x="81668" y="147811"/>
                    <a:pt x="59753" y="152600"/>
                    <a:pt x="40354" y="145523"/>
                  </a:cubicBezTo>
                  <a:cubicBezTo>
                    <a:pt x="27949" y="141008"/>
                    <a:pt x="19306" y="130692"/>
                    <a:pt x="15331" y="118431"/>
                  </a:cubicBezTo>
                  <a:cubicBezTo>
                    <a:pt x="6414" y="90892"/>
                    <a:pt x="15178" y="56860"/>
                    <a:pt x="31423" y="33137"/>
                  </a:cubicBezTo>
                  <a:cubicBezTo>
                    <a:pt x="38165" y="23293"/>
                    <a:pt x="47515" y="14103"/>
                    <a:pt x="58658" y="11640"/>
                  </a:cubicBezTo>
                  <a:cubicBezTo>
                    <a:pt x="63531" y="10568"/>
                    <a:pt x="71497" y="11199"/>
                    <a:pt x="77578" y="13229"/>
                  </a:cubicBezTo>
                  <a:cubicBezTo>
                    <a:pt x="82534" y="14886"/>
                    <a:pt x="86152" y="18010"/>
                    <a:pt x="88653" y="22571"/>
                  </a:cubicBezTo>
                  <a:cubicBezTo>
                    <a:pt x="89611" y="24311"/>
                    <a:pt x="90493" y="27177"/>
                    <a:pt x="91017" y="30172"/>
                  </a:cubicBezTo>
                  <a:cubicBezTo>
                    <a:pt x="91336" y="32004"/>
                    <a:pt x="91504" y="35995"/>
                    <a:pt x="91367" y="38944"/>
                  </a:cubicBezTo>
                  <a:cubicBezTo>
                    <a:pt x="91032" y="46439"/>
                    <a:pt x="89216" y="53964"/>
                    <a:pt x="86897" y="61444"/>
                  </a:cubicBezTo>
                  <a:cubicBezTo>
                    <a:pt x="81189" y="79832"/>
                    <a:pt x="72265" y="97186"/>
                    <a:pt x="62565" y="113757"/>
                  </a:cubicBezTo>
                  <a:cubicBezTo>
                    <a:pt x="53102" y="129925"/>
                    <a:pt x="42612" y="145599"/>
                    <a:pt x="30982" y="160292"/>
                  </a:cubicBezTo>
                  <a:cubicBezTo>
                    <a:pt x="26383" y="166107"/>
                    <a:pt x="21602" y="171816"/>
                    <a:pt x="16456" y="177152"/>
                  </a:cubicBezTo>
                  <a:cubicBezTo>
                    <a:pt x="14510" y="179151"/>
                    <a:pt x="12518" y="181120"/>
                    <a:pt x="10412" y="182959"/>
                  </a:cubicBezTo>
                  <a:cubicBezTo>
                    <a:pt x="9515" y="183742"/>
                    <a:pt x="8238" y="184746"/>
                    <a:pt x="8672" y="184426"/>
                  </a:cubicBezTo>
                  <a:cubicBezTo>
                    <a:pt x="7912" y="184981"/>
                    <a:pt x="7121" y="185483"/>
                    <a:pt x="6331" y="186007"/>
                  </a:cubicBezTo>
                  <a:cubicBezTo>
                    <a:pt x="6042" y="186198"/>
                    <a:pt x="5715" y="186342"/>
                    <a:pt x="5411" y="186509"/>
                  </a:cubicBezTo>
                  <a:cubicBezTo>
                    <a:pt x="4514" y="187019"/>
                    <a:pt x="5616" y="186243"/>
                    <a:pt x="5646" y="186426"/>
                  </a:cubicBezTo>
                  <a:cubicBezTo>
                    <a:pt x="5646" y="186448"/>
                    <a:pt x="4894" y="186669"/>
                    <a:pt x="4894" y="186646"/>
                  </a:cubicBezTo>
                  <a:cubicBezTo>
                    <a:pt x="4803" y="186441"/>
                    <a:pt x="6452" y="186593"/>
                    <a:pt x="5342" y="186540"/>
                  </a:cubicBezTo>
                  <a:cubicBezTo>
                    <a:pt x="-1590" y="186213"/>
                    <a:pt x="-1575" y="196991"/>
                    <a:pt x="5342" y="197311"/>
                  </a:cubicBezTo>
                </a:path>
              </a:pathLst>
            </a:custGeom>
            <a:solidFill>
              <a:srgbClr val="231F20"/>
            </a:solidFill>
            <a:ln w="7575" cap="flat">
              <a:noFill/>
              <a:prstDash val="solid"/>
              <a:round/>
            </a:ln>
          </p:spPr>
          <p:txBody>
            <a:bodyPr rtlCol="0" anchor="ctr"/>
            <a:lstStyle/>
            <a:p>
              <a:endParaRPr lang="en-GB"/>
            </a:p>
          </p:txBody>
        </p:sp>
      </p:grpSp>
      <p:grpSp>
        <p:nvGrpSpPr>
          <p:cNvPr id="424" name="Group 423">
            <a:extLst>
              <a:ext uri="{FF2B5EF4-FFF2-40B4-BE49-F238E27FC236}">
                <a16:creationId xmlns:a16="http://schemas.microsoft.com/office/drawing/2014/main" id="{41029A3C-CB26-4C59-A1B5-A5D1118D2007}"/>
              </a:ext>
            </a:extLst>
          </p:cNvPr>
          <p:cNvGrpSpPr>
            <a:grpSpLocks noChangeAspect="1"/>
          </p:cNvGrpSpPr>
          <p:nvPr/>
        </p:nvGrpSpPr>
        <p:grpSpPr>
          <a:xfrm>
            <a:off x="69679" y="1843934"/>
            <a:ext cx="504000" cy="504000"/>
            <a:chOff x="4032000" y="764037"/>
            <a:chExt cx="1077355" cy="1077355"/>
          </a:xfrm>
        </p:grpSpPr>
        <p:sp>
          <p:nvSpPr>
            <p:cNvPr id="425" name="Freeform: Shape 424">
              <a:extLst>
                <a:ext uri="{FF2B5EF4-FFF2-40B4-BE49-F238E27FC236}">
                  <a16:creationId xmlns:a16="http://schemas.microsoft.com/office/drawing/2014/main" id="{717BB115-D55A-4061-9A78-84FEC27E8464}"/>
                </a:ext>
              </a:extLst>
            </p:cNvPr>
            <p:cNvSpPr/>
            <p:nvPr/>
          </p:nvSpPr>
          <p:spPr>
            <a:xfrm>
              <a:off x="4032000" y="76403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426" name="Freeform: Shape 425">
              <a:extLst>
                <a:ext uri="{FF2B5EF4-FFF2-40B4-BE49-F238E27FC236}">
                  <a16:creationId xmlns:a16="http://schemas.microsoft.com/office/drawing/2014/main" id="{20164F31-A310-494C-BEA9-ACCB1614F50C}"/>
                </a:ext>
              </a:extLst>
            </p:cNvPr>
            <p:cNvSpPr/>
            <p:nvPr/>
          </p:nvSpPr>
          <p:spPr>
            <a:xfrm>
              <a:off x="4295371" y="958692"/>
              <a:ext cx="550604" cy="275305"/>
            </a:xfrm>
            <a:custGeom>
              <a:avLst/>
              <a:gdLst>
                <a:gd name="connsiteX0" fmla="*/ 129508 w 550604"/>
                <a:gd name="connsiteY0" fmla="*/ 275445 h 275305"/>
                <a:gd name="connsiteX1" fmla="*/ 275530 w 550604"/>
                <a:gd name="connsiteY1" fmla="*/ 129423 h 275305"/>
                <a:gd name="connsiteX2" fmla="*/ 421545 w 550604"/>
                <a:gd name="connsiteY2" fmla="*/ 275445 h 275305"/>
                <a:gd name="connsiteX3" fmla="*/ 550829 w 550604"/>
                <a:gd name="connsiteY3" fmla="*/ 275445 h 275305"/>
                <a:gd name="connsiteX4" fmla="*/ 275530 w 550604"/>
                <a:gd name="connsiteY4" fmla="*/ 139 h 275305"/>
                <a:gd name="connsiteX5" fmla="*/ 224 w 550604"/>
                <a:gd name="connsiteY5" fmla="*/ 275445 h 275305"/>
                <a:gd name="connsiteX6" fmla="*/ 129508 w 550604"/>
                <a:gd name="connsiteY6" fmla="*/ 275445 h 275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604" h="275305">
                  <a:moveTo>
                    <a:pt x="129508" y="275445"/>
                  </a:moveTo>
                  <a:cubicBezTo>
                    <a:pt x="129508" y="194795"/>
                    <a:pt x="194888" y="129423"/>
                    <a:pt x="275530" y="129423"/>
                  </a:cubicBezTo>
                  <a:cubicBezTo>
                    <a:pt x="356173" y="129423"/>
                    <a:pt x="421545" y="194795"/>
                    <a:pt x="421545" y="275445"/>
                  </a:cubicBezTo>
                  <a:lnTo>
                    <a:pt x="550829" y="275445"/>
                  </a:lnTo>
                  <a:cubicBezTo>
                    <a:pt x="550829" y="123388"/>
                    <a:pt x="427565" y="139"/>
                    <a:pt x="275530" y="139"/>
                  </a:cubicBezTo>
                  <a:cubicBezTo>
                    <a:pt x="123480" y="139"/>
                    <a:pt x="224" y="123388"/>
                    <a:pt x="224" y="275445"/>
                  </a:cubicBezTo>
                  <a:lnTo>
                    <a:pt x="129508" y="275445"/>
                  </a:lnTo>
                  <a:close/>
                </a:path>
              </a:pathLst>
            </a:custGeom>
            <a:solidFill>
              <a:srgbClr val="FFFFFF"/>
            </a:solidFill>
            <a:ln w="7575" cap="flat">
              <a:noFill/>
              <a:prstDash val="solid"/>
              <a:round/>
            </a:ln>
          </p:spPr>
          <p:txBody>
            <a:bodyPr rtlCol="0" anchor="ctr"/>
            <a:lstStyle/>
            <a:p>
              <a:endParaRPr lang="en-GB"/>
            </a:p>
          </p:txBody>
        </p:sp>
        <p:sp>
          <p:nvSpPr>
            <p:cNvPr id="429" name="Freeform: Shape 428">
              <a:extLst>
                <a:ext uri="{FF2B5EF4-FFF2-40B4-BE49-F238E27FC236}">
                  <a16:creationId xmlns:a16="http://schemas.microsoft.com/office/drawing/2014/main" id="{13288A2F-1E3B-4B15-94FD-7482E3014ADB}"/>
                </a:ext>
              </a:extLst>
            </p:cNvPr>
            <p:cNvSpPr/>
            <p:nvPr/>
          </p:nvSpPr>
          <p:spPr>
            <a:xfrm>
              <a:off x="4570677" y="958692"/>
              <a:ext cx="275298" cy="275305"/>
            </a:xfrm>
            <a:custGeom>
              <a:avLst/>
              <a:gdLst>
                <a:gd name="connsiteX0" fmla="*/ 282 w 275298"/>
                <a:gd name="connsiteY0" fmla="*/ 129423 h 275305"/>
                <a:gd name="connsiteX1" fmla="*/ 146296 w 275298"/>
                <a:gd name="connsiteY1" fmla="*/ 275445 h 275305"/>
                <a:gd name="connsiteX2" fmla="*/ 275580 w 275298"/>
                <a:gd name="connsiteY2" fmla="*/ 275445 h 275305"/>
                <a:gd name="connsiteX3" fmla="*/ 282 w 275298"/>
                <a:gd name="connsiteY3" fmla="*/ 139 h 275305"/>
                <a:gd name="connsiteX4" fmla="*/ 282 w 275298"/>
                <a:gd name="connsiteY4" fmla="*/ 129423 h 2753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5298" h="275305">
                  <a:moveTo>
                    <a:pt x="282" y="129423"/>
                  </a:moveTo>
                  <a:cubicBezTo>
                    <a:pt x="80925" y="129423"/>
                    <a:pt x="146296" y="194795"/>
                    <a:pt x="146296" y="275445"/>
                  </a:cubicBezTo>
                  <a:lnTo>
                    <a:pt x="275580" y="275445"/>
                  </a:lnTo>
                  <a:cubicBezTo>
                    <a:pt x="275580" y="123388"/>
                    <a:pt x="152317" y="139"/>
                    <a:pt x="282" y="139"/>
                  </a:cubicBezTo>
                  <a:lnTo>
                    <a:pt x="282" y="129423"/>
                  </a:lnTo>
                  <a:close/>
                </a:path>
              </a:pathLst>
            </a:custGeom>
            <a:solidFill>
              <a:srgbClr val="5F636A"/>
            </a:solidFill>
            <a:ln w="7575" cap="flat">
              <a:noFill/>
              <a:prstDash val="solid"/>
              <a:round/>
            </a:ln>
          </p:spPr>
          <p:txBody>
            <a:bodyPr rtlCol="0" anchor="ctr"/>
            <a:lstStyle/>
            <a:p>
              <a:endParaRPr lang="en-GB"/>
            </a:p>
          </p:txBody>
        </p:sp>
        <p:sp>
          <p:nvSpPr>
            <p:cNvPr id="430" name="Freeform: Shape 429">
              <a:extLst>
                <a:ext uri="{FF2B5EF4-FFF2-40B4-BE49-F238E27FC236}">
                  <a16:creationId xmlns:a16="http://schemas.microsoft.com/office/drawing/2014/main" id="{6F9F84BF-D3BC-407B-844D-A60587B87E2E}"/>
                </a:ext>
              </a:extLst>
            </p:cNvPr>
            <p:cNvSpPr/>
            <p:nvPr/>
          </p:nvSpPr>
          <p:spPr>
            <a:xfrm>
              <a:off x="4295371" y="1090241"/>
              <a:ext cx="150696" cy="143756"/>
            </a:xfrm>
            <a:custGeom>
              <a:avLst/>
              <a:gdLst>
                <a:gd name="connsiteX0" fmla="*/ 129425 w 150696"/>
                <a:gd name="connsiteY0" fmla="*/ 143924 h 143756"/>
                <a:gd name="connsiteX1" fmla="*/ 150838 w 150696"/>
                <a:gd name="connsiteY1" fmla="*/ 67743 h 143756"/>
                <a:gd name="connsiteX2" fmla="*/ 40618 w 150696"/>
                <a:gd name="connsiteY2" fmla="*/ 167 h 143756"/>
                <a:gd name="connsiteX3" fmla="*/ 141 w 150696"/>
                <a:gd name="connsiteY3" fmla="*/ 143924 h 143756"/>
                <a:gd name="connsiteX4" fmla="*/ 129425 w 150696"/>
                <a:gd name="connsiteY4" fmla="*/ 143924 h 143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696" h="143756">
                  <a:moveTo>
                    <a:pt x="129425" y="143924"/>
                  </a:moveTo>
                  <a:cubicBezTo>
                    <a:pt x="129425" y="116004"/>
                    <a:pt x="137239" y="89916"/>
                    <a:pt x="150838" y="67743"/>
                  </a:cubicBezTo>
                  <a:lnTo>
                    <a:pt x="40618" y="167"/>
                  </a:lnTo>
                  <a:cubicBezTo>
                    <a:pt x="14964" y="42012"/>
                    <a:pt x="141" y="91239"/>
                    <a:pt x="141" y="143924"/>
                  </a:cubicBezTo>
                  <a:lnTo>
                    <a:pt x="129425" y="143924"/>
                  </a:lnTo>
                  <a:close/>
                </a:path>
              </a:pathLst>
            </a:custGeom>
            <a:solidFill>
              <a:srgbClr val="5F636A"/>
            </a:solidFill>
            <a:ln w="7575" cap="flat">
              <a:noFill/>
              <a:prstDash val="solid"/>
              <a:round/>
            </a:ln>
          </p:spPr>
          <p:txBody>
            <a:bodyPr rtlCol="0" anchor="ctr"/>
            <a:lstStyle/>
            <a:p>
              <a:endParaRPr lang="en-GB"/>
            </a:p>
          </p:txBody>
        </p:sp>
        <p:sp>
          <p:nvSpPr>
            <p:cNvPr id="431" name="Freeform: Shape 430">
              <a:extLst>
                <a:ext uri="{FF2B5EF4-FFF2-40B4-BE49-F238E27FC236}">
                  <a16:creationId xmlns:a16="http://schemas.microsoft.com/office/drawing/2014/main" id="{8A3287D6-69AF-4CEB-9F8B-C774B2F6D464}"/>
                </a:ext>
              </a:extLst>
            </p:cNvPr>
            <p:cNvSpPr/>
            <p:nvPr/>
          </p:nvSpPr>
          <p:spPr>
            <a:xfrm>
              <a:off x="4238969" y="902283"/>
              <a:ext cx="663416" cy="663408"/>
            </a:xfrm>
            <a:custGeom>
              <a:avLst/>
              <a:gdLst>
                <a:gd name="connsiteX0" fmla="*/ 663640 w 663416"/>
                <a:gd name="connsiteY0" fmla="*/ 331912 h 663408"/>
                <a:gd name="connsiteX1" fmla="*/ 331932 w 663416"/>
                <a:gd name="connsiteY1" fmla="*/ 197 h 663408"/>
                <a:gd name="connsiteX2" fmla="*/ 224 w 663416"/>
                <a:gd name="connsiteY2" fmla="*/ 331912 h 663408"/>
                <a:gd name="connsiteX3" fmla="*/ 331932 w 663416"/>
                <a:gd name="connsiteY3" fmla="*/ 663605 h 663408"/>
                <a:gd name="connsiteX4" fmla="*/ 663640 w 663416"/>
                <a:gd name="connsiteY4" fmla="*/ 331912 h 663408"/>
                <a:gd name="connsiteX5" fmla="*/ 636701 w 663416"/>
                <a:gd name="connsiteY5" fmla="*/ 331912 h 663408"/>
                <a:gd name="connsiteX6" fmla="*/ 331932 w 663416"/>
                <a:gd name="connsiteY6" fmla="*/ 636666 h 663408"/>
                <a:gd name="connsiteX7" fmla="*/ 27164 w 663416"/>
                <a:gd name="connsiteY7" fmla="*/ 331912 h 663408"/>
                <a:gd name="connsiteX8" fmla="*/ 331932 w 663416"/>
                <a:gd name="connsiteY8" fmla="*/ 27136 h 663408"/>
                <a:gd name="connsiteX9" fmla="*/ 636701 w 663416"/>
                <a:gd name="connsiteY9" fmla="*/ 331912 h 663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3416" h="663408">
                  <a:moveTo>
                    <a:pt x="663640" y="331912"/>
                  </a:moveTo>
                  <a:cubicBezTo>
                    <a:pt x="663640" y="148712"/>
                    <a:pt x="515125" y="197"/>
                    <a:pt x="331932" y="197"/>
                  </a:cubicBezTo>
                  <a:cubicBezTo>
                    <a:pt x="148740" y="197"/>
                    <a:pt x="224" y="148712"/>
                    <a:pt x="224" y="331912"/>
                  </a:cubicBezTo>
                  <a:cubicBezTo>
                    <a:pt x="224" y="515097"/>
                    <a:pt x="148740" y="663605"/>
                    <a:pt x="331932" y="663605"/>
                  </a:cubicBezTo>
                  <a:cubicBezTo>
                    <a:pt x="515125" y="663605"/>
                    <a:pt x="663640" y="515097"/>
                    <a:pt x="663640" y="331912"/>
                  </a:cubicBezTo>
                  <a:close/>
                  <a:moveTo>
                    <a:pt x="636701" y="331912"/>
                  </a:moveTo>
                  <a:cubicBezTo>
                    <a:pt x="636701" y="500229"/>
                    <a:pt x="500257" y="636666"/>
                    <a:pt x="331932" y="636666"/>
                  </a:cubicBezTo>
                  <a:cubicBezTo>
                    <a:pt x="163608" y="636666"/>
                    <a:pt x="27164" y="500229"/>
                    <a:pt x="27164" y="331912"/>
                  </a:cubicBezTo>
                  <a:cubicBezTo>
                    <a:pt x="27164" y="163580"/>
                    <a:pt x="163608" y="27136"/>
                    <a:pt x="331932" y="27136"/>
                  </a:cubicBezTo>
                  <a:cubicBezTo>
                    <a:pt x="500257" y="27136"/>
                    <a:pt x="636701" y="163580"/>
                    <a:pt x="636701" y="331912"/>
                  </a:cubicBezTo>
                  <a:close/>
                </a:path>
              </a:pathLst>
            </a:custGeom>
            <a:solidFill>
              <a:srgbClr val="231F20"/>
            </a:solidFill>
            <a:ln w="7575" cap="flat">
              <a:noFill/>
              <a:prstDash val="solid"/>
              <a:round/>
            </a:ln>
          </p:spPr>
          <p:txBody>
            <a:bodyPr rtlCol="0" anchor="ctr"/>
            <a:lstStyle/>
            <a:p>
              <a:endParaRPr lang="en-GB"/>
            </a:p>
          </p:txBody>
        </p:sp>
        <p:sp>
          <p:nvSpPr>
            <p:cNvPr id="432" name="Freeform: Shape 431">
              <a:extLst>
                <a:ext uri="{FF2B5EF4-FFF2-40B4-BE49-F238E27FC236}">
                  <a16:creationId xmlns:a16="http://schemas.microsoft.com/office/drawing/2014/main" id="{69C36A0A-02A6-4DC4-9459-76D0A5D4C92C}"/>
                </a:ext>
              </a:extLst>
            </p:cNvPr>
            <p:cNvSpPr/>
            <p:nvPr/>
          </p:nvSpPr>
          <p:spPr>
            <a:xfrm>
              <a:off x="4535734" y="1344073"/>
              <a:ext cx="71103" cy="71103"/>
            </a:xfrm>
            <a:custGeom>
              <a:avLst/>
              <a:gdLst>
                <a:gd name="connsiteX0" fmla="*/ 71328 w 71103"/>
                <a:gd name="connsiteY0" fmla="*/ 35816 h 71103"/>
                <a:gd name="connsiteX1" fmla="*/ 35776 w 71103"/>
                <a:gd name="connsiteY1" fmla="*/ 71360 h 71103"/>
                <a:gd name="connsiteX2" fmla="*/ 225 w 71103"/>
                <a:gd name="connsiteY2" fmla="*/ 35816 h 71103"/>
                <a:gd name="connsiteX3" fmla="*/ 35776 w 71103"/>
                <a:gd name="connsiteY3" fmla="*/ 257 h 71103"/>
                <a:gd name="connsiteX4" fmla="*/ 71328 w 71103"/>
                <a:gd name="connsiteY4" fmla="*/ 35816 h 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03" h="71103">
                  <a:moveTo>
                    <a:pt x="71328" y="35816"/>
                  </a:moveTo>
                  <a:cubicBezTo>
                    <a:pt x="71328" y="55451"/>
                    <a:pt x="55411" y="71360"/>
                    <a:pt x="35776" y="71360"/>
                  </a:cubicBezTo>
                  <a:cubicBezTo>
                    <a:pt x="16142" y="71360"/>
                    <a:pt x="225" y="55451"/>
                    <a:pt x="225" y="35816"/>
                  </a:cubicBezTo>
                  <a:cubicBezTo>
                    <a:pt x="225" y="16182"/>
                    <a:pt x="16142" y="257"/>
                    <a:pt x="35776" y="257"/>
                  </a:cubicBezTo>
                  <a:cubicBezTo>
                    <a:pt x="55411" y="257"/>
                    <a:pt x="71328" y="16182"/>
                    <a:pt x="71328" y="35816"/>
                  </a:cubicBezTo>
                  <a:close/>
                </a:path>
              </a:pathLst>
            </a:custGeom>
            <a:solidFill>
              <a:srgbClr val="231F20"/>
            </a:solidFill>
            <a:ln w="7575" cap="flat">
              <a:noFill/>
              <a:prstDash val="solid"/>
              <a:round/>
            </a:ln>
          </p:spPr>
          <p:txBody>
            <a:bodyPr rtlCol="0" anchor="ctr"/>
            <a:lstStyle/>
            <a:p>
              <a:endParaRPr lang="en-GB"/>
            </a:p>
          </p:txBody>
        </p:sp>
        <p:sp>
          <p:nvSpPr>
            <p:cNvPr id="433" name="Freeform: Shape 432">
              <a:extLst>
                <a:ext uri="{FF2B5EF4-FFF2-40B4-BE49-F238E27FC236}">
                  <a16:creationId xmlns:a16="http://schemas.microsoft.com/office/drawing/2014/main" id="{68499B50-0262-4F9C-BA29-8E9640698C8A}"/>
                </a:ext>
              </a:extLst>
            </p:cNvPr>
            <p:cNvSpPr/>
            <p:nvPr/>
          </p:nvSpPr>
          <p:spPr>
            <a:xfrm>
              <a:off x="4660191" y="1344073"/>
              <a:ext cx="71103" cy="71103"/>
            </a:xfrm>
            <a:custGeom>
              <a:avLst/>
              <a:gdLst>
                <a:gd name="connsiteX0" fmla="*/ 71380 w 71103"/>
                <a:gd name="connsiteY0" fmla="*/ 35816 h 71103"/>
                <a:gd name="connsiteX1" fmla="*/ 35836 w 71103"/>
                <a:gd name="connsiteY1" fmla="*/ 71360 h 71103"/>
                <a:gd name="connsiteX2" fmla="*/ 277 w 71103"/>
                <a:gd name="connsiteY2" fmla="*/ 35816 h 71103"/>
                <a:gd name="connsiteX3" fmla="*/ 35836 w 71103"/>
                <a:gd name="connsiteY3" fmla="*/ 257 h 71103"/>
                <a:gd name="connsiteX4" fmla="*/ 71380 w 71103"/>
                <a:gd name="connsiteY4" fmla="*/ 35816 h 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03" h="71103">
                  <a:moveTo>
                    <a:pt x="71380" y="35816"/>
                  </a:moveTo>
                  <a:cubicBezTo>
                    <a:pt x="71380" y="55451"/>
                    <a:pt x="55470" y="71360"/>
                    <a:pt x="35836" y="71360"/>
                  </a:cubicBezTo>
                  <a:cubicBezTo>
                    <a:pt x="16201" y="71360"/>
                    <a:pt x="277" y="55451"/>
                    <a:pt x="277" y="35816"/>
                  </a:cubicBezTo>
                  <a:cubicBezTo>
                    <a:pt x="277" y="16182"/>
                    <a:pt x="16201" y="257"/>
                    <a:pt x="35836" y="257"/>
                  </a:cubicBezTo>
                  <a:cubicBezTo>
                    <a:pt x="55470" y="257"/>
                    <a:pt x="71380" y="16182"/>
                    <a:pt x="71380" y="35816"/>
                  </a:cubicBezTo>
                  <a:close/>
                </a:path>
              </a:pathLst>
            </a:custGeom>
            <a:solidFill>
              <a:srgbClr val="231F20"/>
            </a:solidFill>
            <a:ln w="7575" cap="flat">
              <a:noFill/>
              <a:prstDash val="solid"/>
              <a:round/>
            </a:ln>
          </p:spPr>
          <p:txBody>
            <a:bodyPr rtlCol="0" anchor="ctr"/>
            <a:lstStyle/>
            <a:p>
              <a:endParaRPr lang="en-GB"/>
            </a:p>
          </p:txBody>
        </p:sp>
        <p:sp>
          <p:nvSpPr>
            <p:cNvPr id="434" name="Freeform: Shape 433">
              <a:extLst>
                <a:ext uri="{FF2B5EF4-FFF2-40B4-BE49-F238E27FC236}">
                  <a16:creationId xmlns:a16="http://schemas.microsoft.com/office/drawing/2014/main" id="{0A98AAF2-4846-411A-979A-4F662151D336}"/>
                </a:ext>
              </a:extLst>
            </p:cNvPr>
            <p:cNvSpPr/>
            <p:nvPr/>
          </p:nvSpPr>
          <p:spPr>
            <a:xfrm>
              <a:off x="4411269" y="1344073"/>
              <a:ext cx="71103" cy="71103"/>
            </a:xfrm>
            <a:custGeom>
              <a:avLst/>
              <a:gdLst>
                <a:gd name="connsiteX0" fmla="*/ 71276 w 71103"/>
                <a:gd name="connsiteY0" fmla="*/ 35816 h 71103"/>
                <a:gd name="connsiteX1" fmla="*/ 35724 w 71103"/>
                <a:gd name="connsiteY1" fmla="*/ 71360 h 71103"/>
                <a:gd name="connsiteX2" fmla="*/ 173 w 71103"/>
                <a:gd name="connsiteY2" fmla="*/ 35816 h 71103"/>
                <a:gd name="connsiteX3" fmla="*/ 35724 w 71103"/>
                <a:gd name="connsiteY3" fmla="*/ 257 h 71103"/>
                <a:gd name="connsiteX4" fmla="*/ 71276 w 71103"/>
                <a:gd name="connsiteY4" fmla="*/ 35816 h 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03" h="71103">
                  <a:moveTo>
                    <a:pt x="71276" y="35816"/>
                  </a:moveTo>
                  <a:cubicBezTo>
                    <a:pt x="71276" y="55451"/>
                    <a:pt x="55366" y="71360"/>
                    <a:pt x="35724" y="71360"/>
                  </a:cubicBezTo>
                  <a:cubicBezTo>
                    <a:pt x="16090" y="71360"/>
                    <a:pt x="173" y="55451"/>
                    <a:pt x="173" y="35816"/>
                  </a:cubicBezTo>
                  <a:cubicBezTo>
                    <a:pt x="173" y="16182"/>
                    <a:pt x="16090" y="257"/>
                    <a:pt x="35724" y="257"/>
                  </a:cubicBezTo>
                  <a:cubicBezTo>
                    <a:pt x="55366" y="257"/>
                    <a:pt x="71276" y="16182"/>
                    <a:pt x="71276" y="35816"/>
                  </a:cubicBezTo>
                  <a:close/>
                </a:path>
              </a:pathLst>
            </a:custGeom>
            <a:solidFill>
              <a:srgbClr val="231F20"/>
            </a:solidFill>
            <a:ln w="7575" cap="flat">
              <a:noFill/>
              <a:prstDash val="solid"/>
              <a:round/>
            </a:ln>
          </p:spPr>
          <p:txBody>
            <a:bodyPr rtlCol="0" anchor="ctr"/>
            <a:lstStyle/>
            <a:p>
              <a:endParaRPr lang="en-GB"/>
            </a:p>
          </p:txBody>
        </p:sp>
        <p:sp>
          <p:nvSpPr>
            <p:cNvPr id="435" name="Freeform: Shape 434">
              <a:extLst>
                <a:ext uri="{FF2B5EF4-FFF2-40B4-BE49-F238E27FC236}">
                  <a16:creationId xmlns:a16="http://schemas.microsoft.com/office/drawing/2014/main" id="{1D7AF1DE-616F-4013-AFA3-B82142771105}"/>
                </a:ext>
              </a:extLst>
            </p:cNvPr>
            <p:cNvSpPr/>
            <p:nvPr/>
          </p:nvSpPr>
          <p:spPr>
            <a:xfrm>
              <a:off x="4483551" y="1545578"/>
              <a:ext cx="174253" cy="145398"/>
            </a:xfrm>
            <a:custGeom>
              <a:avLst/>
              <a:gdLst>
                <a:gd name="connsiteX0" fmla="*/ 164224 w 174253"/>
                <a:gd name="connsiteY0" fmla="*/ 357 h 145398"/>
                <a:gd name="connsiteX1" fmla="*/ 10471 w 174253"/>
                <a:gd name="connsiteY1" fmla="*/ 357 h 145398"/>
                <a:gd name="connsiteX2" fmla="*/ 224 w 174253"/>
                <a:gd name="connsiteY2" fmla="*/ 10611 h 145398"/>
                <a:gd name="connsiteX3" fmla="*/ 224 w 174253"/>
                <a:gd name="connsiteY3" fmla="*/ 77868 h 145398"/>
                <a:gd name="connsiteX4" fmla="*/ 10471 w 174253"/>
                <a:gd name="connsiteY4" fmla="*/ 88114 h 145398"/>
                <a:gd name="connsiteX5" fmla="*/ 30204 w 174253"/>
                <a:gd name="connsiteY5" fmla="*/ 88114 h 145398"/>
                <a:gd name="connsiteX6" fmla="*/ 30204 w 174253"/>
                <a:gd name="connsiteY6" fmla="*/ 138245 h 145398"/>
                <a:gd name="connsiteX7" fmla="*/ 37714 w 174253"/>
                <a:gd name="connsiteY7" fmla="*/ 145755 h 145398"/>
                <a:gd name="connsiteX8" fmla="*/ 136980 w 174253"/>
                <a:gd name="connsiteY8" fmla="*/ 145755 h 145398"/>
                <a:gd name="connsiteX9" fmla="*/ 144491 w 174253"/>
                <a:gd name="connsiteY9" fmla="*/ 138245 h 145398"/>
                <a:gd name="connsiteX10" fmla="*/ 144491 w 174253"/>
                <a:gd name="connsiteY10" fmla="*/ 88114 h 145398"/>
                <a:gd name="connsiteX11" fmla="*/ 164224 w 174253"/>
                <a:gd name="connsiteY11" fmla="*/ 88114 h 145398"/>
                <a:gd name="connsiteX12" fmla="*/ 174478 w 174253"/>
                <a:gd name="connsiteY12" fmla="*/ 77868 h 145398"/>
                <a:gd name="connsiteX13" fmla="*/ 174478 w 174253"/>
                <a:gd name="connsiteY13" fmla="*/ 10611 h 145398"/>
                <a:gd name="connsiteX14" fmla="*/ 164224 w 174253"/>
                <a:gd name="connsiteY14" fmla="*/ 357 h 14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4253" h="145398">
                  <a:moveTo>
                    <a:pt x="164224" y="357"/>
                  </a:moveTo>
                  <a:lnTo>
                    <a:pt x="10471" y="357"/>
                  </a:lnTo>
                  <a:cubicBezTo>
                    <a:pt x="4838" y="357"/>
                    <a:pt x="224" y="4978"/>
                    <a:pt x="224" y="10611"/>
                  </a:cubicBezTo>
                  <a:lnTo>
                    <a:pt x="224" y="77868"/>
                  </a:lnTo>
                  <a:cubicBezTo>
                    <a:pt x="224" y="83500"/>
                    <a:pt x="4838" y="88114"/>
                    <a:pt x="10471" y="88114"/>
                  </a:cubicBezTo>
                  <a:lnTo>
                    <a:pt x="30204" y="88114"/>
                  </a:lnTo>
                  <a:lnTo>
                    <a:pt x="30204" y="138245"/>
                  </a:lnTo>
                  <a:cubicBezTo>
                    <a:pt x="30204" y="142373"/>
                    <a:pt x="33587" y="145755"/>
                    <a:pt x="37714" y="145755"/>
                  </a:cubicBezTo>
                  <a:lnTo>
                    <a:pt x="136980" y="145755"/>
                  </a:lnTo>
                  <a:cubicBezTo>
                    <a:pt x="141116" y="145755"/>
                    <a:pt x="144491" y="142373"/>
                    <a:pt x="144491" y="138245"/>
                  </a:cubicBezTo>
                  <a:lnTo>
                    <a:pt x="144491" y="88114"/>
                  </a:lnTo>
                  <a:lnTo>
                    <a:pt x="164224" y="88114"/>
                  </a:lnTo>
                  <a:cubicBezTo>
                    <a:pt x="169864" y="88114"/>
                    <a:pt x="174478" y="83500"/>
                    <a:pt x="174478" y="77868"/>
                  </a:cubicBezTo>
                  <a:lnTo>
                    <a:pt x="174478" y="10611"/>
                  </a:lnTo>
                  <a:cubicBezTo>
                    <a:pt x="174478" y="4978"/>
                    <a:pt x="169864" y="357"/>
                    <a:pt x="164224" y="357"/>
                  </a:cubicBezTo>
                  <a:close/>
                </a:path>
              </a:pathLst>
            </a:custGeom>
            <a:solidFill>
              <a:srgbClr val="231F20"/>
            </a:solidFill>
            <a:ln w="7575" cap="flat">
              <a:noFill/>
              <a:prstDash val="solid"/>
              <a:round/>
            </a:ln>
          </p:spPr>
          <p:txBody>
            <a:bodyPr rtlCol="0" anchor="ctr"/>
            <a:lstStyle/>
            <a:p>
              <a:endParaRPr lang="en-GB"/>
            </a:p>
          </p:txBody>
        </p:sp>
        <p:sp>
          <p:nvSpPr>
            <p:cNvPr id="436" name="Freeform: Shape 435">
              <a:extLst>
                <a:ext uri="{FF2B5EF4-FFF2-40B4-BE49-F238E27FC236}">
                  <a16:creationId xmlns:a16="http://schemas.microsoft.com/office/drawing/2014/main" id="{AE5946C2-3BB8-4DAF-867B-8DF7F8EFF18A}"/>
                </a:ext>
              </a:extLst>
            </p:cNvPr>
            <p:cNvSpPr/>
            <p:nvPr/>
          </p:nvSpPr>
          <p:spPr>
            <a:xfrm>
              <a:off x="4032000" y="1686682"/>
              <a:ext cx="1077355" cy="1824"/>
            </a:xfrm>
            <a:custGeom>
              <a:avLst/>
              <a:gdLst>
                <a:gd name="connsiteX0" fmla="*/ 224 w 1077355"/>
                <a:gd name="connsiteY0" fmla="*/ 385 h 1824"/>
                <a:gd name="connsiteX1" fmla="*/ 1077580 w 1077355"/>
                <a:gd name="connsiteY1" fmla="*/ 385 h 1824"/>
              </a:gdLst>
              <a:ahLst/>
              <a:cxnLst>
                <a:cxn ang="0">
                  <a:pos x="connsiteX0" y="connsiteY0"/>
                </a:cxn>
                <a:cxn ang="0">
                  <a:pos x="connsiteX1" y="connsiteY1"/>
                </a:cxn>
              </a:cxnLst>
              <a:rect l="l" t="t" r="r" b="b"/>
              <a:pathLst>
                <a:path w="1077355" h="1824">
                  <a:moveTo>
                    <a:pt x="224" y="385"/>
                  </a:moveTo>
                  <a:lnTo>
                    <a:pt x="1077580" y="385"/>
                  </a:lnTo>
                </a:path>
              </a:pathLst>
            </a:custGeom>
            <a:noFill/>
            <a:ln w="7575" cap="flat">
              <a:noFill/>
              <a:prstDash val="solid"/>
              <a:round/>
            </a:ln>
          </p:spPr>
          <p:txBody>
            <a:bodyPr rtlCol="0" anchor="ctr"/>
            <a:lstStyle/>
            <a:p>
              <a:endParaRPr lang="en-GB"/>
            </a:p>
          </p:txBody>
        </p:sp>
        <p:sp>
          <p:nvSpPr>
            <p:cNvPr id="437" name="Freeform: Shape 436">
              <a:extLst>
                <a:ext uri="{FF2B5EF4-FFF2-40B4-BE49-F238E27FC236}">
                  <a16:creationId xmlns:a16="http://schemas.microsoft.com/office/drawing/2014/main" id="{51A517CB-71C1-428F-96F9-D3BBD311A00A}"/>
                </a:ext>
              </a:extLst>
            </p:cNvPr>
            <p:cNvSpPr/>
            <p:nvPr/>
          </p:nvSpPr>
          <p:spPr>
            <a:xfrm>
              <a:off x="4032000" y="1665132"/>
              <a:ext cx="1077355" cy="43099"/>
            </a:xfrm>
            <a:custGeom>
              <a:avLst/>
              <a:gdLst>
                <a:gd name="connsiteX0" fmla="*/ 224 w 1077355"/>
                <a:gd name="connsiteY0" fmla="*/ 43485 h 43099"/>
                <a:gd name="connsiteX1" fmla="*/ 1077580 w 1077355"/>
                <a:gd name="connsiteY1" fmla="*/ 43485 h 43099"/>
                <a:gd name="connsiteX2" fmla="*/ 1077580 w 1077355"/>
                <a:gd name="connsiteY2" fmla="*/ 385 h 43099"/>
                <a:gd name="connsiteX3" fmla="*/ 224 w 1077355"/>
                <a:gd name="connsiteY3" fmla="*/ 385 h 43099"/>
                <a:gd name="connsiteX4" fmla="*/ 224 w 1077355"/>
                <a:gd name="connsiteY4" fmla="*/ 43485 h 43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7355" h="43099">
                  <a:moveTo>
                    <a:pt x="224" y="43485"/>
                  </a:moveTo>
                  <a:lnTo>
                    <a:pt x="1077580" y="43485"/>
                  </a:lnTo>
                  <a:lnTo>
                    <a:pt x="1077580" y="385"/>
                  </a:lnTo>
                  <a:lnTo>
                    <a:pt x="224" y="385"/>
                  </a:lnTo>
                  <a:lnTo>
                    <a:pt x="224" y="43485"/>
                  </a:lnTo>
                  <a:close/>
                </a:path>
              </a:pathLst>
            </a:custGeom>
            <a:solidFill>
              <a:srgbClr val="231F20"/>
            </a:solidFill>
            <a:ln w="7575" cap="flat">
              <a:noFill/>
              <a:prstDash val="solid"/>
              <a:round/>
            </a:ln>
          </p:spPr>
          <p:txBody>
            <a:bodyPr rtlCol="0" anchor="ctr"/>
            <a:lstStyle/>
            <a:p>
              <a:endParaRPr lang="en-GB"/>
            </a:p>
          </p:txBody>
        </p:sp>
        <p:sp>
          <p:nvSpPr>
            <p:cNvPr id="438" name="Freeform: Shape 437">
              <a:extLst>
                <a:ext uri="{FF2B5EF4-FFF2-40B4-BE49-F238E27FC236}">
                  <a16:creationId xmlns:a16="http://schemas.microsoft.com/office/drawing/2014/main" id="{79A1037E-AF4E-40E9-96D2-7A77845EFAF8}"/>
                </a:ext>
              </a:extLst>
            </p:cNvPr>
            <p:cNvSpPr/>
            <p:nvPr/>
          </p:nvSpPr>
          <p:spPr>
            <a:xfrm>
              <a:off x="4430448" y="1070890"/>
              <a:ext cx="182157" cy="203731"/>
            </a:xfrm>
            <a:custGeom>
              <a:avLst/>
              <a:gdLst>
                <a:gd name="connsiteX0" fmla="*/ 180903 w 182157"/>
                <a:gd name="connsiteY0" fmla="*/ 172933 h 203731"/>
                <a:gd name="connsiteX1" fmla="*/ 172146 w 182157"/>
                <a:gd name="connsiteY1" fmla="*/ 134531 h 203731"/>
                <a:gd name="connsiteX2" fmla="*/ 136473 w 182157"/>
                <a:gd name="connsiteY2" fmla="*/ 120248 h 203731"/>
                <a:gd name="connsiteX3" fmla="*/ 4422 w 182157"/>
                <a:gd name="connsiteY3" fmla="*/ 884 h 203731"/>
                <a:gd name="connsiteX4" fmla="*/ 690 w 182157"/>
                <a:gd name="connsiteY4" fmla="*/ 4114 h 203731"/>
                <a:gd name="connsiteX5" fmla="*/ 99675 w 182157"/>
                <a:gd name="connsiteY5" fmla="*/ 151976 h 203731"/>
                <a:gd name="connsiteX6" fmla="*/ 98771 w 182157"/>
                <a:gd name="connsiteY6" fmla="*/ 166966 h 203731"/>
                <a:gd name="connsiteX7" fmla="*/ 108690 w 182157"/>
                <a:gd name="connsiteY7" fmla="*/ 189390 h 203731"/>
                <a:gd name="connsiteX8" fmla="*/ 129442 w 182157"/>
                <a:gd name="connsiteY8" fmla="*/ 202449 h 203731"/>
                <a:gd name="connsiteX9" fmla="*/ 167844 w 182157"/>
                <a:gd name="connsiteY9" fmla="*/ 193684 h 203731"/>
                <a:gd name="connsiteX10" fmla="*/ 180903 w 182157"/>
                <a:gd name="connsiteY10" fmla="*/ 172933 h 20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157" h="203731">
                  <a:moveTo>
                    <a:pt x="180903" y="172933"/>
                  </a:moveTo>
                  <a:cubicBezTo>
                    <a:pt x="184415" y="159934"/>
                    <a:pt x="181618" y="145484"/>
                    <a:pt x="172146" y="134531"/>
                  </a:cubicBezTo>
                  <a:cubicBezTo>
                    <a:pt x="162926" y="123866"/>
                    <a:pt x="149517" y="119031"/>
                    <a:pt x="136473" y="120248"/>
                  </a:cubicBezTo>
                  <a:lnTo>
                    <a:pt x="4422" y="884"/>
                  </a:lnTo>
                  <a:cubicBezTo>
                    <a:pt x="2248" y="-1184"/>
                    <a:pt x="-1043" y="1666"/>
                    <a:pt x="690" y="4114"/>
                  </a:cubicBezTo>
                  <a:lnTo>
                    <a:pt x="99675" y="151976"/>
                  </a:lnTo>
                  <a:cubicBezTo>
                    <a:pt x="98482" y="156871"/>
                    <a:pt x="98178" y="161956"/>
                    <a:pt x="98771" y="166966"/>
                  </a:cubicBezTo>
                  <a:cubicBezTo>
                    <a:pt x="99728" y="174993"/>
                    <a:pt x="103004" y="182822"/>
                    <a:pt x="108690" y="189390"/>
                  </a:cubicBezTo>
                  <a:cubicBezTo>
                    <a:pt x="114368" y="195957"/>
                    <a:pt x="121643" y="200336"/>
                    <a:pt x="129442" y="202449"/>
                  </a:cubicBezTo>
                  <a:cubicBezTo>
                    <a:pt x="142440" y="205953"/>
                    <a:pt x="156898" y="203156"/>
                    <a:pt x="167844" y="193684"/>
                  </a:cubicBezTo>
                  <a:cubicBezTo>
                    <a:pt x="174412" y="188006"/>
                    <a:pt x="178798" y="180724"/>
                    <a:pt x="180903" y="172933"/>
                  </a:cubicBezTo>
                  <a:close/>
                </a:path>
              </a:pathLst>
            </a:custGeom>
            <a:solidFill>
              <a:srgbClr val="231F20"/>
            </a:solidFill>
            <a:ln w="7575" cap="flat">
              <a:noFill/>
              <a:prstDash val="solid"/>
              <a:round/>
            </a:ln>
          </p:spPr>
          <p:txBody>
            <a:bodyPr rtlCol="0" anchor="ctr"/>
            <a:lstStyle/>
            <a:p>
              <a:endParaRPr lang="en-GB"/>
            </a:p>
          </p:txBody>
        </p:sp>
        <p:sp>
          <p:nvSpPr>
            <p:cNvPr id="439" name="Freeform: Shape 438">
              <a:extLst>
                <a:ext uri="{FF2B5EF4-FFF2-40B4-BE49-F238E27FC236}">
                  <a16:creationId xmlns:a16="http://schemas.microsoft.com/office/drawing/2014/main" id="{8AF03843-755E-4197-ABB4-21E992C216EA}"/>
                </a:ext>
              </a:extLst>
            </p:cNvPr>
            <p:cNvSpPr/>
            <p:nvPr/>
          </p:nvSpPr>
          <p:spPr>
            <a:xfrm>
              <a:off x="4550104" y="1212125"/>
              <a:ext cx="41139" cy="41138"/>
            </a:xfrm>
            <a:custGeom>
              <a:avLst/>
              <a:gdLst>
                <a:gd name="connsiteX0" fmla="*/ 34244 w 41139"/>
                <a:gd name="connsiteY0" fmla="*/ 36322 h 41138"/>
                <a:gd name="connsiteX1" fmla="*/ 5238 w 41139"/>
                <a:gd name="connsiteY1" fmla="*/ 34216 h 41138"/>
                <a:gd name="connsiteX2" fmla="*/ 7343 w 41139"/>
                <a:gd name="connsiteY2" fmla="*/ 5209 h 41138"/>
                <a:gd name="connsiteX3" fmla="*/ 36358 w 41139"/>
                <a:gd name="connsiteY3" fmla="*/ 7315 h 41138"/>
                <a:gd name="connsiteX4" fmla="*/ 34244 w 41139"/>
                <a:gd name="connsiteY4" fmla="*/ 36322 h 41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39" h="41138">
                  <a:moveTo>
                    <a:pt x="34244" y="36322"/>
                  </a:moveTo>
                  <a:cubicBezTo>
                    <a:pt x="25655" y="43756"/>
                    <a:pt x="12664" y="42813"/>
                    <a:pt x="5238" y="34216"/>
                  </a:cubicBezTo>
                  <a:cubicBezTo>
                    <a:pt x="-2197" y="25627"/>
                    <a:pt x="-1254" y="12636"/>
                    <a:pt x="7343" y="5209"/>
                  </a:cubicBezTo>
                  <a:cubicBezTo>
                    <a:pt x="15933" y="-2225"/>
                    <a:pt x="28923" y="-1282"/>
                    <a:pt x="36358" y="7315"/>
                  </a:cubicBezTo>
                  <a:cubicBezTo>
                    <a:pt x="43784" y="15912"/>
                    <a:pt x="42842" y="28903"/>
                    <a:pt x="34244" y="36322"/>
                  </a:cubicBezTo>
                  <a:close/>
                </a:path>
              </a:pathLst>
            </a:custGeom>
            <a:solidFill>
              <a:schemeClr val="bg1">
                <a:lumMod val="75000"/>
              </a:schemeClr>
            </a:solidFill>
            <a:ln w="7575" cap="flat">
              <a:noFill/>
              <a:prstDash val="solid"/>
              <a:round/>
            </a:ln>
          </p:spPr>
          <p:txBody>
            <a:bodyPr rtlCol="0" anchor="ctr"/>
            <a:lstStyle/>
            <a:p>
              <a:endParaRPr lang="en-GB"/>
            </a:p>
          </p:txBody>
        </p:sp>
      </p:grpSp>
      <p:grpSp>
        <p:nvGrpSpPr>
          <p:cNvPr id="440" name="Group 439">
            <a:extLst>
              <a:ext uri="{FF2B5EF4-FFF2-40B4-BE49-F238E27FC236}">
                <a16:creationId xmlns:a16="http://schemas.microsoft.com/office/drawing/2014/main" id="{AF34517E-FEDF-472F-A4DD-1740D8BE8115}"/>
              </a:ext>
            </a:extLst>
          </p:cNvPr>
          <p:cNvGrpSpPr>
            <a:grpSpLocks noChangeAspect="1"/>
          </p:cNvGrpSpPr>
          <p:nvPr/>
        </p:nvGrpSpPr>
        <p:grpSpPr>
          <a:xfrm>
            <a:off x="69679" y="4751314"/>
            <a:ext cx="504004" cy="504000"/>
            <a:chOff x="5429250" y="783087"/>
            <a:chExt cx="1077363" cy="1077355"/>
          </a:xfrm>
        </p:grpSpPr>
        <p:sp>
          <p:nvSpPr>
            <p:cNvPr id="441" name="Freeform: Shape 440">
              <a:extLst>
                <a:ext uri="{FF2B5EF4-FFF2-40B4-BE49-F238E27FC236}">
                  <a16:creationId xmlns:a16="http://schemas.microsoft.com/office/drawing/2014/main" id="{BD8C908D-94BF-4E71-9F0A-69D5F772D2B7}"/>
                </a:ext>
              </a:extLst>
            </p:cNvPr>
            <p:cNvSpPr/>
            <p:nvPr/>
          </p:nvSpPr>
          <p:spPr>
            <a:xfrm>
              <a:off x="5429250" y="783087"/>
              <a:ext cx="1077363" cy="1077355"/>
            </a:xfrm>
            <a:custGeom>
              <a:avLst/>
              <a:gdLst>
                <a:gd name="connsiteX0" fmla="*/ 224 w 1077363"/>
                <a:gd name="connsiteY0" fmla="*/ 225 h 1077355"/>
                <a:gd name="connsiteX1" fmla="*/ 1077588 w 1077363"/>
                <a:gd name="connsiteY1" fmla="*/ 225 h 1077355"/>
                <a:gd name="connsiteX2" fmla="*/ 1077588 w 1077363"/>
                <a:gd name="connsiteY2" fmla="*/ 1077581 h 1077355"/>
                <a:gd name="connsiteX3" fmla="*/ 224 w 1077363"/>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63" h="1077355">
                  <a:moveTo>
                    <a:pt x="224" y="225"/>
                  </a:moveTo>
                  <a:lnTo>
                    <a:pt x="1077588" y="225"/>
                  </a:lnTo>
                  <a:lnTo>
                    <a:pt x="1077588"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442" name="Freeform: Shape 441">
              <a:extLst>
                <a:ext uri="{FF2B5EF4-FFF2-40B4-BE49-F238E27FC236}">
                  <a16:creationId xmlns:a16="http://schemas.microsoft.com/office/drawing/2014/main" id="{420D6CF3-5DDF-4CC1-97AB-14C3502B0412}"/>
                </a:ext>
              </a:extLst>
            </p:cNvPr>
            <p:cNvSpPr/>
            <p:nvPr/>
          </p:nvSpPr>
          <p:spPr>
            <a:xfrm>
              <a:off x="5581391" y="935235"/>
              <a:ext cx="773065" cy="773065"/>
            </a:xfrm>
            <a:custGeom>
              <a:avLst/>
              <a:gdLst>
                <a:gd name="connsiteX0" fmla="*/ 773290 w 773065"/>
                <a:gd name="connsiteY0" fmla="*/ 226647 h 773065"/>
                <a:gd name="connsiteX1" fmla="*/ 546868 w 773065"/>
                <a:gd name="connsiteY1" fmla="*/ 225 h 773065"/>
                <a:gd name="connsiteX2" fmla="*/ 226646 w 773065"/>
                <a:gd name="connsiteY2" fmla="*/ 225 h 773065"/>
                <a:gd name="connsiteX3" fmla="*/ 224 w 773065"/>
                <a:gd name="connsiteY3" fmla="*/ 226647 h 773065"/>
                <a:gd name="connsiteX4" fmla="*/ 224 w 773065"/>
                <a:gd name="connsiteY4" fmla="*/ 546869 h 773065"/>
                <a:gd name="connsiteX5" fmla="*/ 226646 w 773065"/>
                <a:gd name="connsiteY5" fmla="*/ 773291 h 773065"/>
                <a:gd name="connsiteX6" fmla="*/ 546868 w 773065"/>
                <a:gd name="connsiteY6" fmla="*/ 773291 h 773065"/>
                <a:gd name="connsiteX7" fmla="*/ 773290 w 773065"/>
                <a:gd name="connsiteY7" fmla="*/ 546869 h 773065"/>
                <a:gd name="connsiteX8" fmla="*/ 773290 w 773065"/>
                <a:gd name="connsiteY8" fmla="*/ 226647 h 773065"/>
                <a:gd name="connsiteX9" fmla="*/ 533475 w 773065"/>
                <a:gd name="connsiteY9" fmla="*/ 32546 h 773065"/>
                <a:gd name="connsiteX10" fmla="*/ 740969 w 773065"/>
                <a:gd name="connsiteY10" fmla="*/ 240040 h 773065"/>
                <a:gd name="connsiteX11" fmla="*/ 740969 w 773065"/>
                <a:gd name="connsiteY11" fmla="*/ 533476 h 773065"/>
                <a:gd name="connsiteX12" fmla="*/ 533475 w 773065"/>
                <a:gd name="connsiteY12" fmla="*/ 740970 h 773065"/>
                <a:gd name="connsiteX13" fmla="*/ 240040 w 773065"/>
                <a:gd name="connsiteY13" fmla="*/ 740970 h 773065"/>
                <a:gd name="connsiteX14" fmla="*/ 32545 w 773065"/>
                <a:gd name="connsiteY14" fmla="*/ 533476 h 773065"/>
                <a:gd name="connsiteX15" fmla="*/ 32545 w 773065"/>
                <a:gd name="connsiteY15" fmla="*/ 240040 h 773065"/>
                <a:gd name="connsiteX16" fmla="*/ 240040 w 773065"/>
                <a:gd name="connsiteY16" fmla="*/ 32546 h 773065"/>
                <a:gd name="connsiteX17" fmla="*/ 533475 w 773065"/>
                <a:gd name="connsiteY17" fmla="*/ 32546 h 773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73065" h="773065">
                  <a:moveTo>
                    <a:pt x="773290" y="226647"/>
                  </a:moveTo>
                  <a:lnTo>
                    <a:pt x="546868" y="225"/>
                  </a:lnTo>
                  <a:lnTo>
                    <a:pt x="226646" y="225"/>
                  </a:lnTo>
                  <a:lnTo>
                    <a:pt x="224" y="226647"/>
                  </a:lnTo>
                  <a:lnTo>
                    <a:pt x="224" y="546869"/>
                  </a:lnTo>
                  <a:lnTo>
                    <a:pt x="226646" y="773291"/>
                  </a:lnTo>
                  <a:lnTo>
                    <a:pt x="546868" y="773291"/>
                  </a:lnTo>
                  <a:lnTo>
                    <a:pt x="773290" y="546869"/>
                  </a:lnTo>
                  <a:lnTo>
                    <a:pt x="773290" y="226647"/>
                  </a:lnTo>
                  <a:close/>
                  <a:moveTo>
                    <a:pt x="533475" y="32546"/>
                  </a:moveTo>
                  <a:lnTo>
                    <a:pt x="740969" y="240040"/>
                  </a:lnTo>
                  <a:cubicBezTo>
                    <a:pt x="740969" y="280586"/>
                    <a:pt x="740969" y="492930"/>
                    <a:pt x="740969" y="533476"/>
                  </a:cubicBezTo>
                  <a:cubicBezTo>
                    <a:pt x="740969" y="533476"/>
                    <a:pt x="533475" y="740970"/>
                    <a:pt x="533475" y="740970"/>
                  </a:cubicBezTo>
                  <a:cubicBezTo>
                    <a:pt x="533475" y="740970"/>
                    <a:pt x="240040" y="740970"/>
                    <a:pt x="240040" y="740970"/>
                  </a:cubicBezTo>
                  <a:cubicBezTo>
                    <a:pt x="240040" y="740970"/>
                    <a:pt x="32545" y="533476"/>
                    <a:pt x="32545" y="533476"/>
                  </a:cubicBezTo>
                  <a:cubicBezTo>
                    <a:pt x="32545" y="533476"/>
                    <a:pt x="32545" y="240040"/>
                    <a:pt x="32545" y="240040"/>
                  </a:cubicBezTo>
                  <a:cubicBezTo>
                    <a:pt x="32545" y="240040"/>
                    <a:pt x="208714" y="63871"/>
                    <a:pt x="240040" y="32546"/>
                  </a:cubicBezTo>
                  <a:cubicBezTo>
                    <a:pt x="240040" y="32546"/>
                    <a:pt x="533475" y="32546"/>
                    <a:pt x="533475" y="32546"/>
                  </a:cubicBezTo>
                  <a:close/>
                </a:path>
              </a:pathLst>
            </a:custGeom>
            <a:solidFill>
              <a:srgbClr val="FFFFFF"/>
            </a:solidFill>
            <a:ln w="7575" cap="flat">
              <a:noFill/>
              <a:prstDash val="solid"/>
              <a:round/>
            </a:ln>
          </p:spPr>
          <p:txBody>
            <a:bodyPr rtlCol="0" anchor="ctr"/>
            <a:lstStyle/>
            <a:p>
              <a:endParaRPr lang="en-GB"/>
            </a:p>
          </p:txBody>
        </p:sp>
        <p:sp>
          <p:nvSpPr>
            <p:cNvPr id="443" name="Freeform: Shape 442">
              <a:extLst>
                <a:ext uri="{FF2B5EF4-FFF2-40B4-BE49-F238E27FC236}">
                  <a16:creationId xmlns:a16="http://schemas.microsoft.com/office/drawing/2014/main" id="{F1F0485B-87CD-497E-9DC6-DD3FC2042C15}"/>
                </a:ext>
              </a:extLst>
            </p:cNvPr>
            <p:cNvSpPr/>
            <p:nvPr/>
          </p:nvSpPr>
          <p:spPr>
            <a:xfrm>
              <a:off x="5786308" y="1054372"/>
              <a:ext cx="435945" cy="515478"/>
            </a:xfrm>
            <a:custGeom>
              <a:avLst/>
              <a:gdLst>
                <a:gd name="connsiteX0" fmla="*/ 378742 w 435945"/>
                <a:gd name="connsiteY0" fmla="*/ 202007 h 515478"/>
                <a:gd name="connsiteX1" fmla="*/ 309432 w 435945"/>
                <a:gd name="connsiteY1" fmla="*/ 282171 h 515478"/>
                <a:gd name="connsiteX2" fmla="*/ 309524 w 435945"/>
                <a:gd name="connsiteY2" fmla="*/ 71408 h 515478"/>
                <a:gd name="connsiteX3" fmla="*/ 279582 w 435945"/>
                <a:gd name="connsiteY3" fmla="*/ 41466 h 515478"/>
                <a:gd name="connsiteX4" fmla="*/ 279088 w 435945"/>
                <a:gd name="connsiteY4" fmla="*/ 41466 h 515478"/>
                <a:gd name="connsiteX5" fmla="*/ 249146 w 435945"/>
                <a:gd name="connsiteY5" fmla="*/ 71408 h 515478"/>
                <a:gd name="connsiteX6" fmla="*/ 249146 w 435945"/>
                <a:gd name="connsiteY6" fmla="*/ 231257 h 515478"/>
                <a:gd name="connsiteX7" fmla="*/ 224107 w 435945"/>
                <a:gd name="connsiteY7" fmla="*/ 223268 h 515478"/>
                <a:gd name="connsiteX8" fmla="*/ 224107 w 435945"/>
                <a:gd name="connsiteY8" fmla="*/ 30171 h 515478"/>
                <a:gd name="connsiteX9" fmla="*/ 194150 w 435945"/>
                <a:gd name="connsiteY9" fmla="*/ 221 h 515478"/>
                <a:gd name="connsiteX10" fmla="*/ 193671 w 435945"/>
                <a:gd name="connsiteY10" fmla="*/ 221 h 515478"/>
                <a:gd name="connsiteX11" fmla="*/ 163714 w 435945"/>
                <a:gd name="connsiteY11" fmla="*/ 30171 h 515478"/>
                <a:gd name="connsiteX12" fmla="*/ 163714 w 435945"/>
                <a:gd name="connsiteY12" fmla="*/ 216031 h 515478"/>
                <a:gd name="connsiteX13" fmla="*/ 140887 w 435945"/>
                <a:gd name="connsiteY13" fmla="*/ 217354 h 515478"/>
                <a:gd name="connsiteX14" fmla="*/ 140887 w 435945"/>
                <a:gd name="connsiteY14" fmla="*/ 53735 h 515478"/>
                <a:gd name="connsiteX15" fmla="*/ 110946 w 435945"/>
                <a:gd name="connsiteY15" fmla="*/ 23785 h 515478"/>
                <a:gd name="connsiteX16" fmla="*/ 110452 w 435945"/>
                <a:gd name="connsiteY16" fmla="*/ 23785 h 515478"/>
                <a:gd name="connsiteX17" fmla="*/ 80510 w 435945"/>
                <a:gd name="connsiteY17" fmla="*/ 53735 h 515478"/>
                <a:gd name="connsiteX18" fmla="*/ 80510 w 435945"/>
                <a:gd name="connsiteY18" fmla="*/ 231599 h 515478"/>
                <a:gd name="connsiteX19" fmla="*/ 60625 w 435945"/>
                <a:gd name="connsiteY19" fmla="*/ 239740 h 515478"/>
                <a:gd name="connsiteX20" fmla="*/ 60625 w 435945"/>
                <a:gd name="connsiteY20" fmla="*/ 108883 h 515478"/>
                <a:gd name="connsiteX21" fmla="*/ 31504 w 435945"/>
                <a:gd name="connsiteY21" fmla="*/ 79754 h 515478"/>
                <a:gd name="connsiteX22" fmla="*/ 29376 w 435945"/>
                <a:gd name="connsiteY22" fmla="*/ 79754 h 515478"/>
                <a:gd name="connsiteX23" fmla="*/ 240 w 435945"/>
                <a:gd name="connsiteY23" fmla="*/ 108883 h 515478"/>
                <a:gd name="connsiteX24" fmla="*/ 240 w 435945"/>
                <a:gd name="connsiteY24" fmla="*/ 305568 h 515478"/>
                <a:gd name="connsiteX25" fmla="*/ 718 w 435945"/>
                <a:gd name="connsiteY25" fmla="*/ 310220 h 515478"/>
                <a:gd name="connsiteX26" fmla="*/ 163714 w 435945"/>
                <a:gd name="connsiteY26" fmla="*/ 515700 h 515478"/>
                <a:gd name="connsiteX27" fmla="*/ 340446 w 435945"/>
                <a:gd name="connsiteY27" fmla="*/ 375789 h 515478"/>
                <a:gd name="connsiteX28" fmla="*/ 400702 w 435945"/>
                <a:gd name="connsiteY28" fmla="*/ 269750 h 515478"/>
                <a:gd name="connsiteX29" fmla="*/ 436185 w 435945"/>
                <a:gd name="connsiteY29" fmla="*/ 231462 h 515478"/>
                <a:gd name="connsiteX30" fmla="*/ 378742 w 435945"/>
                <a:gd name="connsiteY30" fmla="*/ 202007 h 515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35945" h="515478">
                  <a:moveTo>
                    <a:pt x="378742" y="202007"/>
                  </a:moveTo>
                  <a:cubicBezTo>
                    <a:pt x="343829" y="213302"/>
                    <a:pt x="320424" y="256934"/>
                    <a:pt x="309432" y="282171"/>
                  </a:cubicBezTo>
                  <a:lnTo>
                    <a:pt x="309524" y="71408"/>
                  </a:lnTo>
                  <a:cubicBezTo>
                    <a:pt x="309524" y="54936"/>
                    <a:pt x="296054" y="41466"/>
                    <a:pt x="279582" y="41466"/>
                  </a:cubicBezTo>
                  <a:lnTo>
                    <a:pt x="279088" y="41466"/>
                  </a:lnTo>
                  <a:cubicBezTo>
                    <a:pt x="262616" y="41466"/>
                    <a:pt x="249146" y="54936"/>
                    <a:pt x="249146" y="71408"/>
                  </a:cubicBezTo>
                  <a:lnTo>
                    <a:pt x="249146" y="231257"/>
                  </a:lnTo>
                  <a:cubicBezTo>
                    <a:pt x="240678" y="228034"/>
                    <a:pt x="232339" y="225419"/>
                    <a:pt x="224107" y="223268"/>
                  </a:cubicBezTo>
                  <a:lnTo>
                    <a:pt x="224107" y="30171"/>
                  </a:lnTo>
                  <a:cubicBezTo>
                    <a:pt x="224107" y="13698"/>
                    <a:pt x="210622" y="221"/>
                    <a:pt x="194150" y="221"/>
                  </a:cubicBezTo>
                  <a:lnTo>
                    <a:pt x="193671" y="221"/>
                  </a:lnTo>
                  <a:cubicBezTo>
                    <a:pt x="177199" y="221"/>
                    <a:pt x="163714" y="13698"/>
                    <a:pt x="163714" y="30171"/>
                  </a:cubicBezTo>
                  <a:lnTo>
                    <a:pt x="163714" y="216031"/>
                  </a:lnTo>
                  <a:cubicBezTo>
                    <a:pt x="155908" y="216115"/>
                    <a:pt x="148306" y="216556"/>
                    <a:pt x="140887" y="217354"/>
                  </a:cubicBezTo>
                  <a:lnTo>
                    <a:pt x="140887" y="53735"/>
                  </a:lnTo>
                  <a:cubicBezTo>
                    <a:pt x="140887" y="37263"/>
                    <a:pt x="127418" y="23785"/>
                    <a:pt x="110946" y="23785"/>
                  </a:cubicBezTo>
                  <a:lnTo>
                    <a:pt x="110452" y="23785"/>
                  </a:lnTo>
                  <a:cubicBezTo>
                    <a:pt x="93987" y="23785"/>
                    <a:pt x="80510" y="37263"/>
                    <a:pt x="80510" y="53735"/>
                  </a:cubicBezTo>
                  <a:lnTo>
                    <a:pt x="80510" y="231599"/>
                  </a:lnTo>
                  <a:cubicBezTo>
                    <a:pt x="73509" y="234183"/>
                    <a:pt x="66843" y="236890"/>
                    <a:pt x="60625" y="239740"/>
                  </a:cubicBezTo>
                  <a:lnTo>
                    <a:pt x="60625" y="108883"/>
                  </a:lnTo>
                  <a:cubicBezTo>
                    <a:pt x="60625" y="92859"/>
                    <a:pt x="47520" y="79754"/>
                    <a:pt x="31504" y="79754"/>
                  </a:cubicBezTo>
                  <a:lnTo>
                    <a:pt x="29376" y="79754"/>
                  </a:lnTo>
                  <a:cubicBezTo>
                    <a:pt x="13352" y="79754"/>
                    <a:pt x="240" y="92859"/>
                    <a:pt x="240" y="108883"/>
                  </a:cubicBezTo>
                  <a:lnTo>
                    <a:pt x="240" y="305568"/>
                  </a:lnTo>
                  <a:cubicBezTo>
                    <a:pt x="240" y="307164"/>
                    <a:pt x="468" y="308700"/>
                    <a:pt x="718" y="310220"/>
                  </a:cubicBezTo>
                  <a:cubicBezTo>
                    <a:pt x="4390" y="444779"/>
                    <a:pt x="34096" y="515700"/>
                    <a:pt x="163714" y="515700"/>
                  </a:cubicBezTo>
                  <a:cubicBezTo>
                    <a:pt x="303633" y="515700"/>
                    <a:pt x="337854" y="384736"/>
                    <a:pt x="340446" y="375789"/>
                  </a:cubicBezTo>
                  <a:cubicBezTo>
                    <a:pt x="356036" y="322298"/>
                    <a:pt x="391436" y="279168"/>
                    <a:pt x="400702" y="269750"/>
                  </a:cubicBezTo>
                  <a:cubicBezTo>
                    <a:pt x="412370" y="257877"/>
                    <a:pt x="436185" y="231462"/>
                    <a:pt x="436185" y="231462"/>
                  </a:cubicBezTo>
                  <a:cubicBezTo>
                    <a:pt x="436185" y="231462"/>
                    <a:pt x="428819" y="185801"/>
                    <a:pt x="378742" y="202007"/>
                  </a:cubicBezTo>
                  <a:close/>
                </a:path>
              </a:pathLst>
            </a:custGeom>
            <a:solidFill>
              <a:srgbClr val="231F20"/>
            </a:solidFill>
            <a:ln w="7575" cap="flat">
              <a:noFill/>
              <a:prstDash val="solid"/>
              <a:round/>
            </a:ln>
          </p:spPr>
          <p:txBody>
            <a:bodyPr rtlCol="0" anchor="ctr"/>
            <a:lstStyle/>
            <a:p>
              <a:endParaRPr lang="en-GB"/>
            </a:p>
          </p:txBody>
        </p:sp>
      </p:grpSp>
      <p:grpSp>
        <p:nvGrpSpPr>
          <p:cNvPr id="444" name="Group 443">
            <a:extLst>
              <a:ext uri="{FF2B5EF4-FFF2-40B4-BE49-F238E27FC236}">
                <a16:creationId xmlns:a16="http://schemas.microsoft.com/office/drawing/2014/main" id="{D0A2EC56-8D9A-46FF-A5B4-6FF1389C0DE9}"/>
              </a:ext>
            </a:extLst>
          </p:cNvPr>
          <p:cNvGrpSpPr>
            <a:grpSpLocks noChangeAspect="1"/>
          </p:cNvGrpSpPr>
          <p:nvPr/>
        </p:nvGrpSpPr>
        <p:grpSpPr>
          <a:xfrm>
            <a:off x="69679" y="1262458"/>
            <a:ext cx="504004" cy="504000"/>
            <a:chOff x="6851400" y="916437"/>
            <a:chExt cx="1077363" cy="1077355"/>
          </a:xfrm>
        </p:grpSpPr>
        <p:sp>
          <p:nvSpPr>
            <p:cNvPr id="445" name="Freeform: Shape 444">
              <a:extLst>
                <a:ext uri="{FF2B5EF4-FFF2-40B4-BE49-F238E27FC236}">
                  <a16:creationId xmlns:a16="http://schemas.microsoft.com/office/drawing/2014/main" id="{2946E54B-9D8C-4914-A6FE-01378C727788}"/>
                </a:ext>
              </a:extLst>
            </p:cNvPr>
            <p:cNvSpPr/>
            <p:nvPr/>
          </p:nvSpPr>
          <p:spPr>
            <a:xfrm>
              <a:off x="6851400" y="916437"/>
              <a:ext cx="1077363" cy="1077355"/>
            </a:xfrm>
            <a:custGeom>
              <a:avLst/>
              <a:gdLst>
                <a:gd name="connsiteX0" fmla="*/ 224 w 1077363"/>
                <a:gd name="connsiteY0" fmla="*/ 225 h 1077355"/>
                <a:gd name="connsiteX1" fmla="*/ 1077588 w 1077363"/>
                <a:gd name="connsiteY1" fmla="*/ 225 h 1077355"/>
                <a:gd name="connsiteX2" fmla="*/ 1077588 w 1077363"/>
                <a:gd name="connsiteY2" fmla="*/ 1077581 h 1077355"/>
                <a:gd name="connsiteX3" fmla="*/ 224 w 1077363"/>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63" h="1077355">
                  <a:moveTo>
                    <a:pt x="224" y="225"/>
                  </a:moveTo>
                  <a:lnTo>
                    <a:pt x="1077588" y="225"/>
                  </a:lnTo>
                  <a:lnTo>
                    <a:pt x="1077588"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446" name="Freeform: Shape 445">
              <a:extLst>
                <a:ext uri="{FF2B5EF4-FFF2-40B4-BE49-F238E27FC236}">
                  <a16:creationId xmlns:a16="http://schemas.microsoft.com/office/drawing/2014/main" id="{0F6CE90E-7E90-4B3A-A8CA-1A6347188ECF}"/>
                </a:ext>
              </a:extLst>
            </p:cNvPr>
            <p:cNvSpPr/>
            <p:nvPr/>
          </p:nvSpPr>
          <p:spPr>
            <a:xfrm>
              <a:off x="7047803" y="1566961"/>
              <a:ext cx="63494" cy="264968"/>
            </a:xfrm>
            <a:custGeom>
              <a:avLst/>
              <a:gdLst>
                <a:gd name="connsiteX0" fmla="*/ 95 w 63494"/>
                <a:gd name="connsiteY0" fmla="*/ 327 h 264968"/>
                <a:gd name="connsiteX1" fmla="*/ 63589 w 63494"/>
                <a:gd name="connsiteY1" fmla="*/ 327 h 264968"/>
                <a:gd name="connsiteX2" fmla="*/ 63589 w 63494"/>
                <a:gd name="connsiteY2" fmla="*/ 265295 h 264968"/>
                <a:gd name="connsiteX3" fmla="*/ 95 w 63494"/>
                <a:gd name="connsiteY3" fmla="*/ 265295 h 264968"/>
              </a:gdLst>
              <a:ahLst/>
              <a:cxnLst>
                <a:cxn ang="0">
                  <a:pos x="connsiteX0" y="connsiteY0"/>
                </a:cxn>
                <a:cxn ang="0">
                  <a:pos x="connsiteX1" y="connsiteY1"/>
                </a:cxn>
                <a:cxn ang="0">
                  <a:pos x="connsiteX2" y="connsiteY2"/>
                </a:cxn>
                <a:cxn ang="0">
                  <a:pos x="connsiteX3" y="connsiteY3"/>
                </a:cxn>
              </a:cxnLst>
              <a:rect l="l" t="t" r="r" b="b"/>
              <a:pathLst>
                <a:path w="63494" h="264968">
                  <a:moveTo>
                    <a:pt x="95" y="327"/>
                  </a:moveTo>
                  <a:lnTo>
                    <a:pt x="63589" y="327"/>
                  </a:lnTo>
                  <a:lnTo>
                    <a:pt x="63589" y="265295"/>
                  </a:lnTo>
                  <a:lnTo>
                    <a:pt x="95" y="265295"/>
                  </a:lnTo>
                  <a:close/>
                </a:path>
              </a:pathLst>
            </a:custGeom>
            <a:solidFill>
              <a:srgbClr val="FFFFFF"/>
            </a:solidFill>
            <a:ln w="7575" cap="flat">
              <a:noFill/>
              <a:prstDash val="solid"/>
              <a:round/>
            </a:ln>
          </p:spPr>
          <p:txBody>
            <a:bodyPr rtlCol="0" anchor="ctr"/>
            <a:lstStyle/>
            <a:p>
              <a:endParaRPr lang="en-GB"/>
            </a:p>
          </p:txBody>
        </p:sp>
        <p:sp>
          <p:nvSpPr>
            <p:cNvPr id="447" name="Freeform: Shape 446">
              <a:extLst>
                <a:ext uri="{FF2B5EF4-FFF2-40B4-BE49-F238E27FC236}">
                  <a16:creationId xmlns:a16="http://schemas.microsoft.com/office/drawing/2014/main" id="{223682F6-74E3-4C53-9279-2120DB139191}"/>
                </a:ext>
              </a:extLst>
            </p:cNvPr>
            <p:cNvSpPr/>
            <p:nvPr/>
          </p:nvSpPr>
          <p:spPr>
            <a:xfrm>
              <a:off x="7358326" y="1661757"/>
              <a:ext cx="63501" cy="170171"/>
            </a:xfrm>
            <a:custGeom>
              <a:avLst/>
              <a:gdLst>
                <a:gd name="connsiteX0" fmla="*/ 224 w 63501"/>
                <a:gd name="connsiteY0" fmla="*/ 347 h 170171"/>
                <a:gd name="connsiteX1" fmla="*/ 63726 w 63501"/>
                <a:gd name="connsiteY1" fmla="*/ 347 h 170171"/>
                <a:gd name="connsiteX2" fmla="*/ 63726 w 63501"/>
                <a:gd name="connsiteY2" fmla="*/ 170518 h 170171"/>
                <a:gd name="connsiteX3" fmla="*/ 224 w 63501"/>
                <a:gd name="connsiteY3" fmla="*/ 170518 h 170171"/>
              </a:gdLst>
              <a:ahLst/>
              <a:cxnLst>
                <a:cxn ang="0">
                  <a:pos x="connsiteX0" y="connsiteY0"/>
                </a:cxn>
                <a:cxn ang="0">
                  <a:pos x="connsiteX1" y="connsiteY1"/>
                </a:cxn>
                <a:cxn ang="0">
                  <a:pos x="connsiteX2" y="connsiteY2"/>
                </a:cxn>
                <a:cxn ang="0">
                  <a:pos x="connsiteX3" y="connsiteY3"/>
                </a:cxn>
              </a:cxnLst>
              <a:rect l="l" t="t" r="r" b="b"/>
              <a:pathLst>
                <a:path w="63501" h="170171">
                  <a:moveTo>
                    <a:pt x="224" y="347"/>
                  </a:moveTo>
                  <a:lnTo>
                    <a:pt x="63726" y="347"/>
                  </a:lnTo>
                  <a:lnTo>
                    <a:pt x="63726" y="170518"/>
                  </a:lnTo>
                  <a:lnTo>
                    <a:pt x="224" y="170518"/>
                  </a:lnTo>
                  <a:close/>
                </a:path>
              </a:pathLst>
            </a:custGeom>
            <a:solidFill>
              <a:srgbClr val="FFFFFF"/>
            </a:solidFill>
            <a:ln w="7575" cap="flat">
              <a:noFill/>
              <a:prstDash val="solid"/>
              <a:round/>
            </a:ln>
          </p:spPr>
          <p:txBody>
            <a:bodyPr rtlCol="0" anchor="ctr"/>
            <a:lstStyle/>
            <a:p>
              <a:endParaRPr lang="en-GB"/>
            </a:p>
          </p:txBody>
        </p:sp>
        <p:sp>
          <p:nvSpPr>
            <p:cNvPr id="448" name="Freeform: Shape 447">
              <a:extLst>
                <a:ext uri="{FF2B5EF4-FFF2-40B4-BE49-F238E27FC236}">
                  <a16:creationId xmlns:a16="http://schemas.microsoft.com/office/drawing/2014/main" id="{47302443-9E3C-419E-B9F3-9C78AFC31EAC}"/>
                </a:ext>
              </a:extLst>
            </p:cNvPr>
            <p:cNvSpPr/>
            <p:nvPr/>
          </p:nvSpPr>
          <p:spPr>
            <a:xfrm>
              <a:off x="7668857" y="1566961"/>
              <a:ext cx="63494" cy="264968"/>
            </a:xfrm>
            <a:custGeom>
              <a:avLst/>
              <a:gdLst>
                <a:gd name="connsiteX0" fmla="*/ 354 w 63494"/>
                <a:gd name="connsiteY0" fmla="*/ 327 h 264968"/>
                <a:gd name="connsiteX1" fmla="*/ 63848 w 63494"/>
                <a:gd name="connsiteY1" fmla="*/ 327 h 264968"/>
                <a:gd name="connsiteX2" fmla="*/ 63848 w 63494"/>
                <a:gd name="connsiteY2" fmla="*/ 265295 h 264968"/>
                <a:gd name="connsiteX3" fmla="*/ 354 w 63494"/>
                <a:gd name="connsiteY3" fmla="*/ 265295 h 264968"/>
              </a:gdLst>
              <a:ahLst/>
              <a:cxnLst>
                <a:cxn ang="0">
                  <a:pos x="connsiteX0" y="connsiteY0"/>
                </a:cxn>
                <a:cxn ang="0">
                  <a:pos x="connsiteX1" y="connsiteY1"/>
                </a:cxn>
                <a:cxn ang="0">
                  <a:pos x="connsiteX2" y="connsiteY2"/>
                </a:cxn>
                <a:cxn ang="0">
                  <a:pos x="connsiteX3" y="connsiteY3"/>
                </a:cxn>
              </a:cxnLst>
              <a:rect l="l" t="t" r="r" b="b"/>
              <a:pathLst>
                <a:path w="63494" h="264968">
                  <a:moveTo>
                    <a:pt x="354" y="327"/>
                  </a:moveTo>
                  <a:lnTo>
                    <a:pt x="63848" y="327"/>
                  </a:lnTo>
                  <a:lnTo>
                    <a:pt x="63848" y="265295"/>
                  </a:lnTo>
                  <a:lnTo>
                    <a:pt x="354" y="265295"/>
                  </a:lnTo>
                  <a:close/>
                </a:path>
              </a:pathLst>
            </a:custGeom>
            <a:solidFill>
              <a:srgbClr val="FFFFFF"/>
            </a:solidFill>
            <a:ln w="7575" cap="flat">
              <a:noFill/>
              <a:prstDash val="solid"/>
              <a:round/>
            </a:ln>
          </p:spPr>
          <p:txBody>
            <a:bodyPr rtlCol="0" anchor="ctr"/>
            <a:lstStyle/>
            <a:p>
              <a:endParaRPr lang="en-GB"/>
            </a:p>
          </p:txBody>
        </p:sp>
        <p:sp>
          <p:nvSpPr>
            <p:cNvPr id="449" name="Freeform: Shape 448">
              <a:extLst>
                <a:ext uri="{FF2B5EF4-FFF2-40B4-BE49-F238E27FC236}">
                  <a16:creationId xmlns:a16="http://schemas.microsoft.com/office/drawing/2014/main" id="{B7F00899-6624-4223-8817-62BF9A51ED7E}"/>
                </a:ext>
              </a:extLst>
            </p:cNvPr>
            <p:cNvSpPr/>
            <p:nvPr/>
          </p:nvSpPr>
          <p:spPr>
            <a:xfrm>
              <a:off x="6944113" y="1187744"/>
              <a:ext cx="270866" cy="379216"/>
            </a:xfrm>
            <a:custGeom>
              <a:avLst/>
              <a:gdLst>
                <a:gd name="connsiteX0" fmla="*/ 252270 w 270866"/>
                <a:gd name="connsiteY0" fmla="*/ 379409 h 379216"/>
                <a:gd name="connsiteX1" fmla="*/ 18787 w 270866"/>
                <a:gd name="connsiteY1" fmla="*/ 379409 h 379216"/>
                <a:gd name="connsiteX2" fmla="*/ 95 w 270866"/>
                <a:gd name="connsiteY2" fmla="*/ 360718 h 379216"/>
                <a:gd name="connsiteX3" fmla="*/ 95 w 270866"/>
                <a:gd name="connsiteY3" fmla="*/ 18885 h 379216"/>
                <a:gd name="connsiteX4" fmla="*/ 18787 w 270866"/>
                <a:gd name="connsiteY4" fmla="*/ 193 h 379216"/>
                <a:gd name="connsiteX5" fmla="*/ 252270 w 270866"/>
                <a:gd name="connsiteY5" fmla="*/ 193 h 379216"/>
                <a:gd name="connsiteX6" fmla="*/ 270962 w 270866"/>
                <a:gd name="connsiteY6" fmla="*/ 18885 h 379216"/>
                <a:gd name="connsiteX7" fmla="*/ 270962 w 270866"/>
                <a:gd name="connsiteY7" fmla="*/ 360718 h 379216"/>
                <a:gd name="connsiteX8" fmla="*/ 252270 w 270866"/>
                <a:gd name="connsiteY8" fmla="*/ 379409 h 379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866" h="379216">
                  <a:moveTo>
                    <a:pt x="252270" y="379409"/>
                  </a:moveTo>
                  <a:lnTo>
                    <a:pt x="18787" y="379409"/>
                  </a:lnTo>
                  <a:cubicBezTo>
                    <a:pt x="8472" y="379409"/>
                    <a:pt x="95" y="371033"/>
                    <a:pt x="95" y="360718"/>
                  </a:cubicBezTo>
                  <a:lnTo>
                    <a:pt x="95" y="18885"/>
                  </a:lnTo>
                  <a:cubicBezTo>
                    <a:pt x="95" y="8562"/>
                    <a:pt x="8472" y="193"/>
                    <a:pt x="18787" y="193"/>
                  </a:cubicBezTo>
                  <a:lnTo>
                    <a:pt x="252270" y="193"/>
                  </a:lnTo>
                  <a:cubicBezTo>
                    <a:pt x="262593" y="193"/>
                    <a:pt x="270962" y="8562"/>
                    <a:pt x="270962" y="18885"/>
                  </a:cubicBezTo>
                  <a:lnTo>
                    <a:pt x="270962" y="360718"/>
                  </a:lnTo>
                  <a:cubicBezTo>
                    <a:pt x="270962" y="371033"/>
                    <a:pt x="262593" y="379409"/>
                    <a:pt x="252270" y="379409"/>
                  </a:cubicBezTo>
                  <a:close/>
                </a:path>
              </a:pathLst>
            </a:custGeom>
            <a:solidFill>
              <a:schemeClr val="bg1">
                <a:lumMod val="75000"/>
              </a:schemeClr>
            </a:solidFill>
            <a:ln w="7575" cap="flat">
              <a:noFill/>
              <a:prstDash val="solid"/>
              <a:round/>
            </a:ln>
          </p:spPr>
          <p:txBody>
            <a:bodyPr rtlCol="0" anchor="ctr"/>
            <a:lstStyle/>
            <a:p>
              <a:endParaRPr lang="en-GB"/>
            </a:p>
          </p:txBody>
        </p:sp>
        <p:sp>
          <p:nvSpPr>
            <p:cNvPr id="450" name="Freeform: Shape 449">
              <a:extLst>
                <a:ext uri="{FF2B5EF4-FFF2-40B4-BE49-F238E27FC236}">
                  <a16:creationId xmlns:a16="http://schemas.microsoft.com/office/drawing/2014/main" id="{665D52D5-FCB7-4F46-BE7A-D990B5A11288}"/>
                </a:ext>
              </a:extLst>
            </p:cNvPr>
            <p:cNvSpPr/>
            <p:nvPr/>
          </p:nvSpPr>
          <p:spPr>
            <a:xfrm>
              <a:off x="6933342" y="1176973"/>
              <a:ext cx="292409" cy="400758"/>
            </a:xfrm>
            <a:custGeom>
              <a:avLst/>
              <a:gdLst>
                <a:gd name="connsiteX0" fmla="*/ 263041 w 292409"/>
                <a:gd name="connsiteY0" fmla="*/ 400952 h 400758"/>
                <a:gd name="connsiteX1" fmla="*/ 292504 w 292409"/>
                <a:gd name="connsiteY1" fmla="*/ 371489 h 400758"/>
                <a:gd name="connsiteX2" fmla="*/ 292504 w 292409"/>
                <a:gd name="connsiteY2" fmla="*/ 29656 h 400758"/>
                <a:gd name="connsiteX3" fmla="*/ 263041 w 292409"/>
                <a:gd name="connsiteY3" fmla="*/ 193 h 400758"/>
                <a:gd name="connsiteX4" fmla="*/ 29558 w 292409"/>
                <a:gd name="connsiteY4" fmla="*/ 193 h 400758"/>
                <a:gd name="connsiteX5" fmla="*/ 95 w 292409"/>
                <a:gd name="connsiteY5" fmla="*/ 29656 h 400758"/>
                <a:gd name="connsiteX6" fmla="*/ 95 w 292409"/>
                <a:gd name="connsiteY6" fmla="*/ 371489 h 400758"/>
                <a:gd name="connsiteX7" fmla="*/ 29558 w 292409"/>
                <a:gd name="connsiteY7" fmla="*/ 400952 h 400758"/>
                <a:gd name="connsiteX8" fmla="*/ 263041 w 292409"/>
                <a:gd name="connsiteY8" fmla="*/ 400952 h 400758"/>
                <a:gd name="connsiteX9" fmla="*/ 263041 w 292409"/>
                <a:gd name="connsiteY9" fmla="*/ 379409 h 400758"/>
                <a:gd name="connsiteX10" fmla="*/ 29558 w 292409"/>
                <a:gd name="connsiteY10" fmla="*/ 379409 h 400758"/>
                <a:gd name="connsiteX11" fmla="*/ 21637 w 292409"/>
                <a:gd name="connsiteY11" fmla="*/ 371489 h 400758"/>
                <a:gd name="connsiteX12" fmla="*/ 21637 w 292409"/>
                <a:gd name="connsiteY12" fmla="*/ 29656 h 400758"/>
                <a:gd name="connsiteX13" fmla="*/ 29558 w 292409"/>
                <a:gd name="connsiteY13" fmla="*/ 21735 h 400758"/>
                <a:gd name="connsiteX14" fmla="*/ 263041 w 292409"/>
                <a:gd name="connsiteY14" fmla="*/ 21735 h 400758"/>
                <a:gd name="connsiteX15" fmla="*/ 270962 w 292409"/>
                <a:gd name="connsiteY15" fmla="*/ 29656 h 400758"/>
                <a:gd name="connsiteX16" fmla="*/ 270962 w 292409"/>
                <a:gd name="connsiteY16" fmla="*/ 371489 h 400758"/>
                <a:gd name="connsiteX17" fmla="*/ 263041 w 292409"/>
                <a:gd name="connsiteY17" fmla="*/ 379409 h 400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2409" h="400758">
                  <a:moveTo>
                    <a:pt x="263041" y="400952"/>
                  </a:moveTo>
                  <a:cubicBezTo>
                    <a:pt x="279316" y="400952"/>
                    <a:pt x="292504" y="387748"/>
                    <a:pt x="292504" y="371489"/>
                  </a:cubicBezTo>
                  <a:cubicBezTo>
                    <a:pt x="292504" y="371489"/>
                    <a:pt x="292504" y="29656"/>
                    <a:pt x="292504" y="29656"/>
                  </a:cubicBezTo>
                  <a:cubicBezTo>
                    <a:pt x="292504" y="13381"/>
                    <a:pt x="279316" y="193"/>
                    <a:pt x="263041" y="193"/>
                  </a:cubicBezTo>
                  <a:lnTo>
                    <a:pt x="29558" y="193"/>
                  </a:lnTo>
                  <a:cubicBezTo>
                    <a:pt x="13299" y="193"/>
                    <a:pt x="95" y="13381"/>
                    <a:pt x="95" y="29656"/>
                  </a:cubicBezTo>
                  <a:lnTo>
                    <a:pt x="95" y="371489"/>
                  </a:lnTo>
                  <a:cubicBezTo>
                    <a:pt x="95" y="387748"/>
                    <a:pt x="13299" y="400952"/>
                    <a:pt x="29558" y="400952"/>
                  </a:cubicBezTo>
                  <a:cubicBezTo>
                    <a:pt x="29558" y="400952"/>
                    <a:pt x="263041" y="400952"/>
                    <a:pt x="263041" y="400952"/>
                  </a:cubicBezTo>
                  <a:close/>
                  <a:moveTo>
                    <a:pt x="263041" y="379409"/>
                  </a:moveTo>
                  <a:lnTo>
                    <a:pt x="29558" y="379409"/>
                  </a:lnTo>
                  <a:cubicBezTo>
                    <a:pt x="25187" y="379409"/>
                    <a:pt x="21637" y="375860"/>
                    <a:pt x="21637" y="371489"/>
                  </a:cubicBezTo>
                  <a:cubicBezTo>
                    <a:pt x="21637" y="371489"/>
                    <a:pt x="21637" y="29656"/>
                    <a:pt x="21637" y="29656"/>
                  </a:cubicBezTo>
                  <a:cubicBezTo>
                    <a:pt x="21637" y="25285"/>
                    <a:pt x="25187" y="21735"/>
                    <a:pt x="29558" y="21735"/>
                  </a:cubicBezTo>
                  <a:cubicBezTo>
                    <a:pt x="29558" y="21735"/>
                    <a:pt x="263041" y="21735"/>
                    <a:pt x="263041" y="21735"/>
                  </a:cubicBezTo>
                  <a:cubicBezTo>
                    <a:pt x="267412" y="21735"/>
                    <a:pt x="270962" y="25285"/>
                    <a:pt x="270962" y="29656"/>
                  </a:cubicBezTo>
                  <a:lnTo>
                    <a:pt x="270962" y="371489"/>
                  </a:lnTo>
                  <a:cubicBezTo>
                    <a:pt x="270962" y="375860"/>
                    <a:pt x="267412" y="379409"/>
                    <a:pt x="263041" y="379409"/>
                  </a:cubicBezTo>
                  <a:close/>
                </a:path>
              </a:pathLst>
            </a:custGeom>
            <a:solidFill>
              <a:srgbClr val="231F20"/>
            </a:solidFill>
            <a:ln w="7575" cap="flat">
              <a:noFill/>
              <a:prstDash val="solid"/>
              <a:round/>
            </a:ln>
          </p:spPr>
          <p:txBody>
            <a:bodyPr rtlCol="0" anchor="ctr"/>
            <a:lstStyle/>
            <a:p>
              <a:endParaRPr lang="en-GB"/>
            </a:p>
          </p:txBody>
        </p:sp>
        <p:sp>
          <p:nvSpPr>
            <p:cNvPr id="451" name="Freeform: Shape 450">
              <a:extLst>
                <a:ext uri="{FF2B5EF4-FFF2-40B4-BE49-F238E27FC236}">
                  <a16:creationId xmlns:a16="http://schemas.microsoft.com/office/drawing/2014/main" id="{3F363AF9-6509-4F74-A7E9-FAD1C5CE4A01}"/>
                </a:ext>
              </a:extLst>
            </p:cNvPr>
            <p:cNvSpPr/>
            <p:nvPr/>
          </p:nvSpPr>
          <p:spPr>
            <a:xfrm>
              <a:off x="7135621" y="1336728"/>
              <a:ext cx="14436" cy="54131"/>
            </a:xfrm>
            <a:custGeom>
              <a:avLst/>
              <a:gdLst>
                <a:gd name="connsiteX0" fmla="*/ 4166 w 14436"/>
                <a:gd name="connsiteY0" fmla="*/ 54319 h 54131"/>
                <a:gd name="connsiteX1" fmla="*/ 2190 w 14436"/>
                <a:gd name="connsiteY1" fmla="*/ 53794 h 54131"/>
                <a:gd name="connsiteX2" fmla="*/ 639 w 14436"/>
                <a:gd name="connsiteY2" fmla="*/ 48291 h 54131"/>
                <a:gd name="connsiteX3" fmla="*/ 814 w 14436"/>
                <a:gd name="connsiteY3" fmla="*/ 6491 h 54131"/>
                <a:gd name="connsiteX4" fmla="*/ 1908 w 14436"/>
                <a:gd name="connsiteY4" fmla="*/ 881 h 54131"/>
                <a:gd name="connsiteX5" fmla="*/ 7511 w 14436"/>
                <a:gd name="connsiteY5" fmla="*/ 1946 h 54131"/>
                <a:gd name="connsiteX6" fmla="*/ 7701 w 14436"/>
                <a:gd name="connsiteY6" fmla="*/ 52251 h 54131"/>
                <a:gd name="connsiteX7" fmla="*/ 4166 w 14436"/>
                <a:gd name="connsiteY7" fmla="*/ 54319 h 5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6" h="54131">
                  <a:moveTo>
                    <a:pt x="4166" y="54319"/>
                  </a:moveTo>
                  <a:cubicBezTo>
                    <a:pt x="3497" y="54319"/>
                    <a:pt x="2813" y="54152"/>
                    <a:pt x="2190" y="53794"/>
                  </a:cubicBezTo>
                  <a:cubicBezTo>
                    <a:pt x="244" y="52700"/>
                    <a:pt x="-456" y="50237"/>
                    <a:pt x="639" y="48291"/>
                  </a:cubicBezTo>
                  <a:cubicBezTo>
                    <a:pt x="13349" y="25662"/>
                    <a:pt x="1338" y="7267"/>
                    <a:pt x="814" y="6491"/>
                  </a:cubicBezTo>
                  <a:cubicBezTo>
                    <a:pt x="-425" y="4636"/>
                    <a:pt x="61" y="2128"/>
                    <a:pt x="1908" y="881"/>
                  </a:cubicBezTo>
                  <a:cubicBezTo>
                    <a:pt x="3756" y="-365"/>
                    <a:pt x="6256" y="114"/>
                    <a:pt x="7511" y="1946"/>
                  </a:cubicBezTo>
                  <a:cubicBezTo>
                    <a:pt x="8149" y="2881"/>
                    <a:pt x="22919" y="25137"/>
                    <a:pt x="7701" y="52251"/>
                  </a:cubicBezTo>
                  <a:cubicBezTo>
                    <a:pt x="6956" y="53574"/>
                    <a:pt x="5580" y="54319"/>
                    <a:pt x="4166" y="54319"/>
                  </a:cubicBezTo>
                  <a:close/>
                </a:path>
              </a:pathLst>
            </a:custGeom>
            <a:solidFill>
              <a:srgbClr val="231F20"/>
            </a:solidFill>
            <a:ln w="7575" cap="flat">
              <a:noFill/>
              <a:prstDash val="solid"/>
              <a:round/>
            </a:ln>
          </p:spPr>
          <p:txBody>
            <a:bodyPr rtlCol="0" anchor="ctr"/>
            <a:lstStyle/>
            <a:p>
              <a:endParaRPr lang="en-GB"/>
            </a:p>
          </p:txBody>
        </p:sp>
        <p:sp>
          <p:nvSpPr>
            <p:cNvPr id="452" name="Freeform: Shape 451">
              <a:extLst>
                <a:ext uri="{FF2B5EF4-FFF2-40B4-BE49-F238E27FC236}">
                  <a16:creationId xmlns:a16="http://schemas.microsoft.com/office/drawing/2014/main" id="{C285B3A6-F5CF-4187-A622-C47A46C9EC79}"/>
                </a:ext>
              </a:extLst>
            </p:cNvPr>
            <p:cNvSpPr/>
            <p:nvPr/>
          </p:nvSpPr>
          <p:spPr>
            <a:xfrm>
              <a:off x="7149896" y="1326284"/>
              <a:ext cx="17816" cy="75013"/>
            </a:xfrm>
            <a:custGeom>
              <a:avLst/>
              <a:gdLst>
                <a:gd name="connsiteX0" fmla="*/ 4173 w 17816"/>
                <a:gd name="connsiteY0" fmla="*/ 75200 h 75013"/>
                <a:gd name="connsiteX1" fmla="*/ 2090 w 17816"/>
                <a:gd name="connsiteY1" fmla="*/ 74623 h 75013"/>
                <a:gd name="connsiteX2" fmla="*/ 714 w 17816"/>
                <a:gd name="connsiteY2" fmla="*/ 69066 h 75013"/>
                <a:gd name="connsiteX3" fmla="*/ 912 w 17816"/>
                <a:gd name="connsiteY3" fmla="*/ 6621 h 75013"/>
                <a:gd name="connsiteX4" fmla="*/ 1794 w 17816"/>
                <a:gd name="connsiteY4" fmla="*/ 958 h 75013"/>
                <a:gd name="connsiteX5" fmla="*/ 7441 w 17816"/>
                <a:gd name="connsiteY5" fmla="*/ 1847 h 75013"/>
                <a:gd name="connsiteX6" fmla="*/ 7647 w 17816"/>
                <a:gd name="connsiteY6" fmla="*/ 73239 h 75013"/>
                <a:gd name="connsiteX7" fmla="*/ 4173 w 17816"/>
                <a:gd name="connsiteY7" fmla="*/ 75200 h 75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16" h="75013">
                  <a:moveTo>
                    <a:pt x="4173" y="75200"/>
                  </a:moveTo>
                  <a:cubicBezTo>
                    <a:pt x="3466" y="75200"/>
                    <a:pt x="2744" y="75010"/>
                    <a:pt x="2090" y="74623"/>
                  </a:cubicBezTo>
                  <a:cubicBezTo>
                    <a:pt x="175" y="73467"/>
                    <a:pt x="-449" y="70982"/>
                    <a:pt x="714" y="69066"/>
                  </a:cubicBezTo>
                  <a:cubicBezTo>
                    <a:pt x="21154" y="35080"/>
                    <a:pt x="1110" y="6894"/>
                    <a:pt x="912" y="6621"/>
                  </a:cubicBezTo>
                  <a:cubicBezTo>
                    <a:pt x="-411" y="4812"/>
                    <a:pt x="-15" y="2280"/>
                    <a:pt x="1794" y="958"/>
                  </a:cubicBezTo>
                  <a:cubicBezTo>
                    <a:pt x="3603" y="-350"/>
                    <a:pt x="6126" y="46"/>
                    <a:pt x="7441" y="1847"/>
                  </a:cubicBezTo>
                  <a:cubicBezTo>
                    <a:pt x="7685" y="2174"/>
                    <a:pt x="30816" y="34708"/>
                    <a:pt x="7647" y="73239"/>
                  </a:cubicBezTo>
                  <a:cubicBezTo>
                    <a:pt x="6887" y="74501"/>
                    <a:pt x="5549" y="75200"/>
                    <a:pt x="4173" y="75200"/>
                  </a:cubicBezTo>
                  <a:close/>
                </a:path>
              </a:pathLst>
            </a:custGeom>
            <a:solidFill>
              <a:srgbClr val="231F20"/>
            </a:solidFill>
            <a:ln w="7575" cap="flat">
              <a:noFill/>
              <a:prstDash val="solid"/>
              <a:round/>
            </a:ln>
          </p:spPr>
          <p:txBody>
            <a:bodyPr rtlCol="0" anchor="ctr"/>
            <a:lstStyle/>
            <a:p>
              <a:endParaRPr lang="en-GB"/>
            </a:p>
          </p:txBody>
        </p:sp>
        <p:sp>
          <p:nvSpPr>
            <p:cNvPr id="455" name="Freeform: Shape 454">
              <a:extLst>
                <a:ext uri="{FF2B5EF4-FFF2-40B4-BE49-F238E27FC236}">
                  <a16:creationId xmlns:a16="http://schemas.microsoft.com/office/drawing/2014/main" id="{8A45E243-B8E6-480A-A86A-4DC26D7A92D5}"/>
                </a:ext>
              </a:extLst>
            </p:cNvPr>
            <p:cNvSpPr/>
            <p:nvPr/>
          </p:nvSpPr>
          <p:spPr>
            <a:xfrm>
              <a:off x="7163387" y="1312815"/>
              <a:ext cx="22274" cy="101951"/>
            </a:xfrm>
            <a:custGeom>
              <a:avLst/>
              <a:gdLst>
                <a:gd name="connsiteX0" fmla="*/ 4174 w 22274"/>
                <a:gd name="connsiteY0" fmla="*/ 102138 h 101951"/>
                <a:gd name="connsiteX1" fmla="*/ 2038 w 22274"/>
                <a:gd name="connsiteY1" fmla="*/ 101523 h 101951"/>
                <a:gd name="connsiteX2" fmla="*/ 753 w 22274"/>
                <a:gd name="connsiteY2" fmla="*/ 95943 h 101951"/>
                <a:gd name="connsiteX3" fmla="*/ 959 w 22274"/>
                <a:gd name="connsiteY3" fmla="*/ 6673 h 101951"/>
                <a:gd name="connsiteX4" fmla="*/ 1741 w 22274"/>
                <a:gd name="connsiteY4" fmla="*/ 1002 h 101951"/>
                <a:gd name="connsiteX5" fmla="*/ 7404 w 22274"/>
                <a:gd name="connsiteY5" fmla="*/ 1785 h 101951"/>
                <a:gd name="connsiteX6" fmla="*/ 7610 w 22274"/>
                <a:gd name="connsiteY6" fmla="*/ 100238 h 101951"/>
                <a:gd name="connsiteX7" fmla="*/ 4174 w 22274"/>
                <a:gd name="connsiteY7" fmla="*/ 102138 h 101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74" h="101951">
                  <a:moveTo>
                    <a:pt x="4174" y="102138"/>
                  </a:moveTo>
                  <a:cubicBezTo>
                    <a:pt x="3444" y="102138"/>
                    <a:pt x="2707" y="101941"/>
                    <a:pt x="2038" y="101523"/>
                  </a:cubicBezTo>
                  <a:cubicBezTo>
                    <a:pt x="145" y="100337"/>
                    <a:pt x="-425" y="97844"/>
                    <a:pt x="753" y="95943"/>
                  </a:cubicBezTo>
                  <a:cubicBezTo>
                    <a:pt x="31075" y="47431"/>
                    <a:pt x="1263" y="7076"/>
                    <a:pt x="959" y="6673"/>
                  </a:cubicBezTo>
                  <a:cubicBezTo>
                    <a:pt x="-395" y="4894"/>
                    <a:pt x="-45" y="2355"/>
                    <a:pt x="1741" y="1002"/>
                  </a:cubicBezTo>
                  <a:cubicBezTo>
                    <a:pt x="3513" y="-335"/>
                    <a:pt x="6059" y="7"/>
                    <a:pt x="7404" y="1785"/>
                  </a:cubicBezTo>
                  <a:cubicBezTo>
                    <a:pt x="7747" y="2234"/>
                    <a:pt x="40858" y="47044"/>
                    <a:pt x="7610" y="100238"/>
                  </a:cubicBezTo>
                  <a:cubicBezTo>
                    <a:pt x="6850" y="101469"/>
                    <a:pt x="5535" y="102138"/>
                    <a:pt x="4174" y="102138"/>
                  </a:cubicBezTo>
                  <a:close/>
                </a:path>
              </a:pathLst>
            </a:custGeom>
            <a:solidFill>
              <a:srgbClr val="231F20"/>
            </a:solidFill>
            <a:ln w="7575" cap="flat">
              <a:noFill/>
              <a:prstDash val="solid"/>
              <a:round/>
            </a:ln>
          </p:spPr>
          <p:txBody>
            <a:bodyPr rtlCol="0" anchor="ctr"/>
            <a:lstStyle/>
            <a:p>
              <a:endParaRPr lang="en-GB"/>
            </a:p>
          </p:txBody>
        </p:sp>
        <p:sp>
          <p:nvSpPr>
            <p:cNvPr id="456" name="Freeform: Shape 455">
              <a:extLst>
                <a:ext uri="{FF2B5EF4-FFF2-40B4-BE49-F238E27FC236}">
                  <a16:creationId xmlns:a16="http://schemas.microsoft.com/office/drawing/2014/main" id="{4A9EB9B0-326B-443E-A4C5-8FD7D1F85903}"/>
                </a:ext>
              </a:extLst>
            </p:cNvPr>
            <p:cNvSpPr/>
            <p:nvPr/>
          </p:nvSpPr>
          <p:spPr>
            <a:xfrm>
              <a:off x="7009041" y="1336728"/>
              <a:ext cx="14435" cy="54131"/>
            </a:xfrm>
            <a:custGeom>
              <a:avLst/>
              <a:gdLst>
                <a:gd name="connsiteX0" fmla="*/ 10462 w 14435"/>
                <a:gd name="connsiteY0" fmla="*/ 54319 h 54131"/>
                <a:gd name="connsiteX1" fmla="*/ 12439 w 14435"/>
                <a:gd name="connsiteY1" fmla="*/ 53794 h 54131"/>
                <a:gd name="connsiteX2" fmla="*/ 13990 w 14435"/>
                <a:gd name="connsiteY2" fmla="*/ 48291 h 54131"/>
                <a:gd name="connsiteX3" fmla="*/ 13815 w 14435"/>
                <a:gd name="connsiteY3" fmla="*/ 6491 h 54131"/>
                <a:gd name="connsiteX4" fmla="*/ 12712 w 14435"/>
                <a:gd name="connsiteY4" fmla="*/ 881 h 54131"/>
                <a:gd name="connsiteX5" fmla="*/ 7118 w 14435"/>
                <a:gd name="connsiteY5" fmla="*/ 1946 h 54131"/>
                <a:gd name="connsiteX6" fmla="*/ 6920 w 14435"/>
                <a:gd name="connsiteY6" fmla="*/ 52251 h 54131"/>
                <a:gd name="connsiteX7" fmla="*/ 10462 w 14435"/>
                <a:gd name="connsiteY7" fmla="*/ 54319 h 5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5" h="54131">
                  <a:moveTo>
                    <a:pt x="10462" y="54319"/>
                  </a:moveTo>
                  <a:cubicBezTo>
                    <a:pt x="11131" y="54319"/>
                    <a:pt x="11808" y="54152"/>
                    <a:pt x="12439" y="53794"/>
                  </a:cubicBezTo>
                  <a:cubicBezTo>
                    <a:pt x="14385" y="52700"/>
                    <a:pt x="15076" y="50237"/>
                    <a:pt x="13990" y="48291"/>
                  </a:cubicBezTo>
                  <a:cubicBezTo>
                    <a:pt x="1272" y="25662"/>
                    <a:pt x="13283" y="7267"/>
                    <a:pt x="13815" y="6491"/>
                  </a:cubicBezTo>
                  <a:cubicBezTo>
                    <a:pt x="15054" y="4636"/>
                    <a:pt x="14567" y="2128"/>
                    <a:pt x="12712" y="881"/>
                  </a:cubicBezTo>
                  <a:cubicBezTo>
                    <a:pt x="10873" y="-365"/>
                    <a:pt x="8365" y="114"/>
                    <a:pt x="7118" y="1946"/>
                  </a:cubicBezTo>
                  <a:cubicBezTo>
                    <a:pt x="6479" y="2881"/>
                    <a:pt x="-8290" y="25137"/>
                    <a:pt x="6920" y="52251"/>
                  </a:cubicBezTo>
                  <a:cubicBezTo>
                    <a:pt x="7665" y="53574"/>
                    <a:pt x="9049" y="54319"/>
                    <a:pt x="10462" y="54319"/>
                  </a:cubicBezTo>
                  <a:close/>
                </a:path>
              </a:pathLst>
            </a:custGeom>
            <a:solidFill>
              <a:srgbClr val="231F20"/>
            </a:solidFill>
            <a:ln w="7575" cap="flat">
              <a:noFill/>
              <a:prstDash val="solid"/>
              <a:round/>
            </a:ln>
          </p:spPr>
          <p:txBody>
            <a:bodyPr rtlCol="0" anchor="ctr"/>
            <a:lstStyle/>
            <a:p>
              <a:endParaRPr lang="en-GB"/>
            </a:p>
          </p:txBody>
        </p:sp>
        <p:sp>
          <p:nvSpPr>
            <p:cNvPr id="459" name="Freeform: Shape 458">
              <a:extLst>
                <a:ext uri="{FF2B5EF4-FFF2-40B4-BE49-F238E27FC236}">
                  <a16:creationId xmlns:a16="http://schemas.microsoft.com/office/drawing/2014/main" id="{FE28EE72-9A35-41E5-8AE8-952D6BBE23C2}"/>
                </a:ext>
              </a:extLst>
            </p:cNvPr>
            <p:cNvSpPr/>
            <p:nvPr/>
          </p:nvSpPr>
          <p:spPr>
            <a:xfrm>
              <a:off x="6991380" y="1326284"/>
              <a:ext cx="17820" cy="75013"/>
            </a:xfrm>
            <a:custGeom>
              <a:avLst/>
              <a:gdLst>
                <a:gd name="connsiteX0" fmla="*/ 13834 w 17820"/>
                <a:gd name="connsiteY0" fmla="*/ 75200 h 75013"/>
                <a:gd name="connsiteX1" fmla="*/ 15917 w 17820"/>
                <a:gd name="connsiteY1" fmla="*/ 74623 h 75013"/>
                <a:gd name="connsiteX2" fmla="*/ 17300 w 17820"/>
                <a:gd name="connsiteY2" fmla="*/ 69066 h 75013"/>
                <a:gd name="connsiteX3" fmla="*/ 17103 w 17820"/>
                <a:gd name="connsiteY3" fmla="*/ 6621 h 75013"/>
                <a:gd name="connsiteX4" fmla="*/ 16221 w 17820"/>
                <a:gd name="connsiteY4" fmla="*/ 958 h 75013"/>
                <a:gd name="connsiteX5" fmla="*/ 10565 w 17820"/>
                <a:gd name="connsiteY5" fmla="*/ 1847 h 75013"/>
                <a:gd name="connsiteX6" fmla="*/ 10360 w 17820"/>
                <a:gd name="connsiteY6" fmla="*/ 73239 h 75013"/>
                <a:gd name="connsiteX7" fmla="*/ 13834 w 17820"/>
                <a:gd name="connsiteY7" fmla="*/ 75200 h 75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20" h="75013">
                  <a:moveTo>
                    <a:pt x="13834" y="75200"/>
                  </a:moveTo>
                  <a:cubicBezTo>
                    <a:pt x="14541" y="75200"/>
                    <a:pt x="15271" y="75010"/>
                    <a:pt x="15917" y="74623"/>
                  </a:cubicBezTo>
                  <a:cubicBezTo>
                    <a:pt x="17840" y="73467"/>
                    <a:pt x="18456" y="70982"/>
                    <a:pt x="17300" y="69066"/>
                  </a:cubicBezTo>
                  <a:cubicBezTo>
                    <a:pt x="-3140" y="35080"/>
                    <a:pt x="16905" y="6894"/>
                    <a:pt x="17103" y="6621"/>
                  </a:cubicBezTo>
                  <a:cubicBezTo>
                    <a:pt x="18425" y="4812"/>
                    <a:pt x="18022" y="2280"/>
                    <a:pt x="16221" y="958"/>
                  </a:cubicBezTo>
                  <a:cubicBezTo>
                    <a:pt x="14412" y="-350"/>
                    <a:pt x="11888" y="46"/>
                    <a:pt x="10565" y="1847"/>
                  </a:cubicBezTo>
                  <a:cubicBezTo>
                    <a:pt x="10322" y="2174"/>
                    <a:pt x="-12809" y="34708"/>
                    <a:pt x="10360" y="73239"/>
                  </a:cubicBezTo>
                  <a:cubicBezTo>
                    <a:pt x="11128" y="74501"/>
                    <a:pt x="12466" y="75200"/>
                    <a:pt x="13834" y="75200"/>
                  </a:cubicBezTo>
                  <a:close/>
                </a:path>
              </a:pathLst>
            </a:custGeom>
            <a:solidFill>
              <a:srgbClr val="231F20"/>
            </a:solidFill>
            <a:ln w="7575" cap="flat">
              <a:noFill/>
              <a:prstDash val="solid"/>
              <a:round/>
            </a:ln>
          </p:spPr>
          <p:txBody>
            <a:bodyPr rtlCol="0" anchor="ctr"/>
            <a:lstStyle/>
            <a:p>
              <a:endParaRPr lang="en-GB"/>
            </a:p>
          </p:txBody>
        </p:sp>
        <p:sp>
          <p:nvSpPr>
            <p:cNvPr id="460" name="Freeform: Shape 459">
              <a:extLst>
                <a:ext uri="{FF2B5EF4-FFF2-40B4-BE49-F238E27FC236}">
                  <a16:creationId xmlns:a16="http://schemas.microsoft.com/office/drawing/2014/main" id="{7A50D653-6A98-4582-A9F4-E214FA2CAD47}"/>
                </a:ext>
              </a:extLst>
            </p:cNvPr>
            <p:cNvSpPr/>
            <p:nvPr/>
          </p:nvSpPr>
          <p:spPr>
            <a:xfrm>
              <a:off x="6973432" y="1312815"/>
              <a:ext cx="22279" cy="101951"/>
            </a:xfrm>
            <a:custGeom>
              <a:avLst/>
              <a:gdLst>
                <a:gd name="connsiteX0" fmla="*/ 18291 w 22279"/>
                <a:gd name="connsiteY0" fmla="*/ 102138 h 101951"/>
                <a:gd name="connsiteX1" fmla="*/ 20427 w 22279"/>
                <a:gd name="connsiteY1" fmla="*/ 101523 h 101951"/>
                <a:gd name="connsiteX2" fmla="*/ 21712 w 22279"/>
                <a:gd name="connsiteY2" fmla="*/ 95943 h 101951"/>
                <a:gd name="connsiteX3" fmla="*/ 21514 w 22279"/>
                <a:gd name="connsiteY3" fmla="*/ 6673 h 101951"/>
                <a:gd name="connsiteX4" fmla="*/ 20724 w 22279"/>
                <a:gd name="connsiteY4" fmla="*/ 1002 h 101951"/>
                <a:gd name="connsiteX5" fmla="*/ 15061 w 22279"/>
                <a:gd name="connsiteY5" fmla="*/ 1785 h 101951"/>
                <a:gd name="connsiteX6" fmla="*/ 14855 w 22279"/>
                <a:gd name="connsiteY6" fmla="*/ 100238 h 101951"/>
                <a:gd name="connsiteX7" fmla="*/ 18291 w 22279"/>
                <a:gd name="connsiteY7" fmla="*/ 102138 h 101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79" h="101951">
                  <a:moveTo>
                    <a:pt x="18291" y="102138"/>
                  </a:moveTo>
                  <a:cubicBezTo>
                    <a:pt x="19028" y="102138"/>
                    <a:pt x="19766" y="101941"/>
                    <a:pt x="20427" y="101523"/>
                  </a:cubicBezTo>
                  <a:cubicBezTo>
                    <a:pt x="22327" y="100337"/>
                    <a:pt x="22898" y="97844"/>
                    <a:pt x="21712" y="95943"/>
                  </a:cubicBezTo>
                  <a:cubicBezTo>
                    <a:pt x="-8602" y="47431"/>
                    <a:pt x="21210" y="7076"/>
                    <a:pt x="21514" y="6673"/>
                  </a:cubicBezTo>
                  <a:cubicBezTo>
                    <a:pt x="22867" y="4894"/>
                    <a:pt x="22510" y="2355"/>
                    <a:pt x="20724" y="1002"/>
                  </a:cubicBezTo>
                  <a:cubicBezTo>
                    <a:pt x="18952" y="-335"/>
                    <a:pt x="16414" y="7"/>
                    <a:pt x="15061" y="1785"/>
                  </a:cubicBezTo>
                  <a:cubicBezTo>
                    <a:pt x="14719" y="2234"/>
                    <a:pt x="-18393" y="47044"/>
                    <a:pt x="14855" y="100238"/>
                  </a:cubicBezTo>
                  <a:cubicBezTo>
                    <a:pt x="15623" y="101469"/>
                    <a:pt x="16938" y="102138"/>
                    <a:pt x="18291" y="102138"/>
                  </a:cubicBezTo>
                  <a:close/>
                </a:path>
              </a:pathLst>
            </a:custGeom>
            <a:solidFill>
              <a:srgbClr val="231F20"/>
            </a:solidFill>
            <a:ln w="7575" cap="flat">
              <a:noFill/>
              <a:prstDash val="solid"/>
              <a:round/>
            </a:ln>
          </p:spPr>
          <p:txBody>
            <a:bodyPr rtlCol="0" anchor="ctr"/>
            <a:lstStyle/>
            <a:p>
              <a:endParaRPr lang="en-GB"/>
            </a:p>
          </p:txBody>
        </p:sp>
        <p:sp>
          <p:nvSpPr>
            <p:cNvPr id="461" name="Freeform: Shape 460">
              <a:extLst>
                <a:ext uri="{FF2B5EF4-FFF2-40B4-BE49-F238E27FC236}">
                  <a16:creationId xmlns:a16="http://schemas.microsoft.com/office/drawing/2014/main" id="{77A882AC-B930-4609-9A3F-A38FE7E89EA0}"/>
                </a:ext>
              </a:extLst>
            </p:cNvPr>
            <p:cNvSpPr/>
            <p:nvPr/>
          </p:nvSpPr>
          <p:spPr>
            <a:xfrm>
              <a:off x="7061531" y="1441698"/>
              <a:ext cx="36038" cy="18129"/>
            </a:xfrm>
            <a:custGeom>
              <a:avLst/>
              <a:gdLst>
                <a:gd name="connsiteX0" fmla="*/ 95 w 36038"/>
                <a:gd name="connsiteY0" fmla="*/ 223 h 18129"/>
                <a:gd name="connsiteX1" fmla="*/ 95 w 36038"/>
                <a:gd name="connsiteY1" fmla="*/ 337 h 18129"/>
                <a:gd name="connsiteX2" fmla="*/ 18110 w 36038"/>
                <a:gd name="connsiteY2" fmla="*/ 18353 h 18129"/>
                <a:gd name="connsiteX3" fmla="*/ 36133 w 36038"/>
                <a:gd name="connsiteY3" fmla="*/ 337 h 18129"/>
                <a:gd name="connsiteX4" fmla="*/ 36133 w 36038"/>
                <a:gd name="connsiteY4" fmla="*/ 223 h 18129"/>
                <a:gd name="connsiteX5" fmla="*/ 95 w 36038"/>
                <a:gd name="connsiteY5" fmla="*/ 223 h 18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038" h="18129">
                  <a:moveTo>
                    <a:pt x="95" y="223"/>
                  </a:moveTo>
                  <a:lnTo>
                    <a:pt x="95" y="337"/>
                  </a:lnTo>
                  <a:cubicBezTo>
                    <a:pt x="95" y="10288"/>
                    <a:pt x="8160" y="18353"/>
                    <a:pt x="18110" y="18353"/>
                  </a:cubicBezTo>
                  <a:cubicBezTo>
                    <a:pt x="28060" y="18353"/>
                    <a:pt x="36133" y="10288"/>
                    <a:pt x="36133" y="337"/>
                  </a:cubicBezTo>
                  <a:lnTo>
                    <a:pt x="36133" y="223"/>
                  </a:lnTo>
                  <a:lnTo>
                    <a:pt x="95" y="223"/>
                  </a:lnTo>
                  <a:close/>
                </a:path>
              </a:pathLst>
            </a:custGeom>
            <a:solidFill>
              <a:srgbClr val="231F20"/>
            </a:solidFill>
            <a:ln w="7575" cap="flat">
              <a:noFill/>
              <a:prstDash val="solid"/>
              <a:round/>
            </a:ln>
          </p:spPr>
          <p:txBody>
            <a:bodyPr rtlCol="0" anchor="ctr"/>
            <a:lstStyle/>
            <a:p>
              <a:endParaRPr lang="en-GB"/>
            </a:p>
          </p:txBody>
        </p:sp>
        <p:sp>
          <p:nvSpPr>
            <p:cNvPr id="462" name="Freeform: Shape 461">
              <a:extLst>
                <a:ext uri="{FF2B5EF4-FFF2-40B4-BE49-F238E27FC236}">
                  <a16:creationId xmlns:a16="http://schemas.microsoft.com/office/drawing/2014/main" id="{0CC1AAB3-78E4-4CD9-9E43-9C795A8B55DD}"/>
                </a:ext>
              </a:extLst>
            </p:cNvPr>
            <p:cNvSpPr/>
            <p:nvPr/>
          </p:nvSpPr>
          <p:spPr>
            <a:xfrm>
              <a:off x="7020604" y="1307869"/>
              <a:ext cx="117890" cy="124107"/>
            </a:xfrm>
            <a:custGeom>
              <a:avLst/>
              <a:gdLst>
                <a:gd name="connsiteX0" fmla="*/ 116565 w 117890"/>
                <a:gd name="connsiteY0" fmla="*/ 111489 h 124107"/>
                <a:gd name="connsiteX1" fmla="*/ 100351 w 117890"/>
                <a:gd name="connsiteY1" fmla="*/ 87666 h 124107"/>
                <a:gd name="connsiteX2" fmla="*/ 100351 w 117890"/>
                <a:gd name="connsiteY2" fmla="*/ 57952 h 124107"/>
                <a:gd name="connsiteX3" fmla="*/ 67141 w 117890"/>
                <a:gd name="connsiteY3" fmla="*/ 17437 h 124107"/>
                <a:gd name="connsiteX4" fmla="*/ 67141 w 117890"/>
                <a:gd name="connsiteY4" fmla="*/ 8285 h 124107"/>
                <a:gd name="connsiteX5" fmla="*/ 59038 w 117890"/>
                <a:gd name="connsiteY5" fmla="*/ 190 h 124107"/>
                <a:gd name="connsiteX6" fmla="*/ 50935 w 117890"/>
                <a:gd name="connsiteY6" fmla="*/ 8285 h 124107"/>
                <a:gd name="connsiteX7" fmla="*/ 50935 w 117890"/>
                <a:gd name="connsiteY7" fmla="*/ 17437 h 124107"/>
                <a:gd name="connsiteX8" fmla="*/ 17732 w 117890"/>
                <a:gd name="connsiteY8" fmla="*/ 57952 h 124107"/>
                <a:gd name="connsiteX9" fmla="*/ 17732 w 117890"/>
                <a:gd name="connsiteY9" fmla="*/ 87674 h 124107"/>
                <a:gd name="connsiteX10" fmla="*/ 1511 w 117890"/>
                <a:gd name="connsiteY10" fmla="*/ 111496 h 124107"/>
                <a:gd name="connsiteX11" fmla="*/ 1047 w 117890"/>
                <a:gd name="connsiteY11" fmla="*/ 119934 h 124107"/>
                <a:gd name="connsiteX12" fmla="*/ 8284 w 117890"/>
                <a:gd name="connsiteY12" fmla="*/ 124297 h 124107"/>
                <a:gd name="connsiteX13" fmla="*/ 109792 w 117890"/>
                <a:gd name="connsiteY13" fmla="*/ 124297 h 124107"/>
                <a:gd name="connsiteX14" fmla="*/ 117036 w 117890"/>
                <a:gd name="connsiteY14" fmla="*/ 119934 h 124107"/>
                <a:gd name="connsiteX15" fmla="*/ 116565 w 117890"/>
                <a:gd name="connsiteY15" fmla="*/ 111489 h 124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7890" h="124107">
                  <a:moveTo>
                    <a:pt x="116565" y="111489"/>
                  </a:moveTo>
                  <a:lnTo>
                    <a:pt x="100351" y="87666"/>
                  </a:lnTo>
                  <a:lnTo>
                    <a:pt x="100351" y="57952"/>
                  </a:lnTo>
                  <a:cubicBezTo>
                    <a:pt x="100351" y="37908"/>
                    <a:pt x="86076" y="21200"/>
                    <a:pt x="67141" y="17437"/>
                  </a:cubicBezTo>
                  <a:lnTo>
                    <a:pt x="67141" y="8285"/>
                  </a:lnTo>
                  <a:cubicBezTo>
                    <a:pt x="67141" y="3816"/>
                    <a:pt x="63508" y="190"/>
                    <a:pt x="59038" y="190"/>
                  </a:cubicBezTo>
                  <a:cubicBezTo>
                    <a:pt x="54568" y="190"/>
                    <a:pt x="50935" y="3816"/>
                    <a:pt x="50935" y="8285"/>
                  </a:cubicBezTo>
                  <a:lnTo>
                    <a:pt x="50935" y="17437"/>
                  </a:lnTo>
                  <a:cubicBezTo>
                    <a:pt x="32008" y="21200"/>
                    <a:pt x="17732" y="37908"/>
                    <a:pt x="17732" y="57952"/>
                  </a:cubicBezTo>
                  <a:lnTo>
                    <a:pt x="17732" y="87674"/>
                  </a:lnTo>
                  <a:lnTo>
                    <a:pt x="1511" y="111496"/>
                  </a:lnTo>
                  <a:cubicBezTo>
                    <a:pt x="-192" y="114005"/>
                    <a:pt x="-374" y="117251"/>
                    <a:pt x="1047" y="119934"/>
                  </a:cubicBezTo>
                  <a:cubicBezTo>
                    <a:pt x="2461" y="122617"/>
                    <a:pt x="5243" y="124297"/>
                    <a:pt x="8284" y="124297"/>
                  </a:cubicBezTo>
                  <a:lnTo>
                    <a:pt x="109792" y="124297"/>
                  </a:lnTo>
                  <a:cubicBezTo>
                    <a:pt x="112833" y="124297"/>
                    <a:pt x="115615" y="122617"/>
                    <a:pt x="117036" y="119934"/>
                  </a:cubicBezTo>
                  <a:cubicBezTo>
                    <a:pt x="118458" y="117251"/>
                    <a:pt x="118268" y="113997"/>
                    <a:pt x="116565" y="111489"/>
                  </a:cubicBezTo>
                  <a:close/>
                </a:path>
              </a:pathLst>
            </a:custGeom>
            <a:solidFill>
              <a:srgbClr val="231F20"/>
            </a:solidFill>
            <a:ln w="7575" cap="flat">
              <a:noFill/>
              <a:prstDash val="solid"/>
              <a:round/>
            </a:ln>
          </p:spPr>
          <p:txBody>
            <a:bodyPr rtlCol="0" anchor="ctr"/>
            <a:lstStyle/>
            <a:p>
              <a:endParaRPr lang="en-GB"/>
            </a:p>
          </p:txBody>
        </p:sp>
        <p:sp>
          <p:nvSpPr>
            <p:cNvPr id="463" name="Freeform: Shape 462">
              <a:extLst>
                <a:ext uri="{FF2B5EF4-FFF2-40B4-BE49-F238E27FC236}">
                  <a16:creationId xmlns:a16="http://schemas.microsoft.com/office/drawing/2014/main" id="{D53A24C6-F8B6-437E-B72C-EF747C308566}"/>
                </a:ext>
              </a:extLst>
            </p:cNvPr>
            <p:cNvSpPr/>
            <p:nvPr/>
          </p:nvSpPr>
          <p:spPr>
            <a:xfrm>
              <a:off x="7565167" y="1187744"/>
              <a:ext cx="270866" cy="379216"/>
            </a:xfrm>
            <a:custGeom>
              <a:avLst/>
              <a:gdLst>
                <a:gd name="connsiteX0" fmla="*/ 252529 w 270866"/>
                <a:gd name="connsiteY0" fmla="*/ 379409 h 379216"/>
                <a:gd name="connsiteX1" fmla="*/ 19046 w 270866"/>
                <a:gd name="connsiteY1" fmla="*/ 379409 h 379216"/>
                <a:gd name="connsiteX2" fmla="*/ 354 w 270866"/>
                <a:gd name="connsiteY2" fmla="*/ 360718 h 379216"/>
                <a:gd name="connsiteX3" fmla="*/ 354 w 270866"/>
                <a:gd name="connsiteY3" fmla="*/ 18885 h 379216"/>
                <a:gd name="connsiteX4" fmla="*/ 19046 w 270866"/>
                <a:gd name="connsiteY4" fmla="*/ 193 h 379216"/>
                <a:gd name="connsiteX5" fmla="*/ 252529 w 270866"/>
                <a:gd name="connsiteY5" fmla="*/ 193 h 379216"/>
                <a:gd name="connsiteX6" fmla="*/ 271221 w 270866"/>
                <a:gd name="connsiteY6" fmla="*/ 18885 h 379216"/>
                <a:gd name="connsiteX7" fmla="*/ 271221 w 270866"/>
                <a:gd name="connsiteY7" fmla="*/ 360718 h 379216"/>
                <a:gd name="connsiteX8" fmla="*/ 252529 w 270866"/>
                <a:gd name="connsiteY8" fmla="*/ 379409 h 379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866" h="379216">
                  <a:moveTo>
                    <a:pt x="252529" y="379409"/>
                  </a:moveTo>
                  <a:lnTo>
                    <a:pt x="19046" y="379409"/>
                  </a:lnTo>
                  <a:cubicBezTo>
                    <a:pt x="8723" y="379409"/>
                    <a:pt x="354" y="371033"/>
                    <a:pt x="354" y="360718"/>
                  </a:cubicBezTo>
                  <a:lnTo>
                    <a:pt x="354" y="18885"/>
                  </a:lnTo>
                  <a:cubicBezTo>
                    <a:pt x="354" y="8562"/>
                    <a:pt x="8723" y="193"/>
                    <a:pt x="19046" y="193"/>
                  </a:cubicBezTo>
                  <a:lnTo>
                    <a:pt x="252529" y="193"/>
                  </a:lnTo>
                  <a:cubicBezTo>
                    <a:pt x="262859" y="193"/>
                    <a:pt x="271221" y="8562"/>
                    <a:pt x="271221" y="18885"/>
                  </a:cubicBezTo>
                  <a:lnTo>
                    <a:pt x="271221" y="360718"/>
                  </a:lnTo>
                  <a:cubicBezTo>
                    <a:pt x="271221" y="371033"/>
                    <a:pt x="262859" y="379409"/>
                    <a:pt x="252529" y="379409"/>
                  </a:cubicBezTo>
                  <a:close/>
                </a:path>
              </a:pathLst>
            </a:custGeom>
            <a:solidFill>
              <a:schemeClr val="bg1">
                <a:lumMod val="75000"/>
              </a:schemeClr>
            </a:solidFill>
            <a:ln w="7575" cap="flat">
              <a:noFill/>
              <a:prstDash val="solid"/>
              <a:round/>
            </a:ln>
          </p:spPr>
          <p:txBody>
            <a:bodyPr rtlCol="0" anchor="ctr"/>
            <a:lstStyle/>
            <a:p>
              <a:endParaRPr lang="en-GB"/>
            </a:p>
          </p:txBody>
        </p:sp>
        <p:sp>
          <p:nvSpPr>
            <p:cNvPr id="464" name="Freeform: Shape 463">
              <a:extLst>
                <a:ext uri="{FF2B5EF4-FFF2-40B4-BE49-F238E27FC236}">
                  <a16:creationId xmlns:a16="http://schemas.microsoft.com/office/drawing/2014/main" id="{D76822FC-D024-4FFA-AE9E-827BE9E6063D}"/>
                </a:ext>
              </a:extLst>
            </p:cNvPr>
            <p:cNvSpPr/>
            <p:nvPr/>
          </p:nvSpPr>
          <p:spPr>
            <a:xfrm>
              <a:off x="7554396" y="1176973"/>
              <a:ext cx="292409" cy="400758"/>
            </a:xfrm>
            <a:custGeom>
              <a:avLst/>
              <a:gdLst>
                <a:gd name="connsiteX0" fmla="*/ 263300 w 292409"/>
                <a:gd name="connsiteY0" fmla="*/ 400952 h 400758"/>
                <a:gd name="connsiteX1" fmla="*/ 292763 w 292409"/>
                <a:gd name="connsiteY1" fmla="*/ 371489 h 400758"/>
                <a:gd name="connsiteX2" fmla="*/ 292763 w 292409"/>
                <a:gd name="connsiteY2" fmla="*/ 29656 h 400758"/>
                <a:gd name="connsiteX3" fmla="*/ 263300 w 292409"/>
                <a:gd name="connsiteY3" fmla="*/ 193 h 400758"/>
                <a:gd name="connsiteX4" fmla="*/ 29817 w 292409"/>
                <a:gd name="connsiteY4" fmla="*/ 193 h 400758"/>
                <a:gd name="connsiteX5" fmla="*/ 354 w 292409"/>
                <a:gd name="connsiteY5" fmla="*/ 29656 h 400758"/>
                <a:gd name="connsiteX6" fmla="*/ 354 w 292409"/>
                <a:gd name="connsiteY6" fmla="*/ 371489 h 400758"/>
                <a:gd name="connsiteX7" fmla="*/ 29817 w 292409"/>
                <a:gd name="connsiteY7" fmla="*/ 400952 h 400758"/>
                <a:gd name="connsiteX8" fmla="*/ 263300 w 292409"/>
                <a:gd name="connsiteY8" fmla="*/ 400952 h 400758"/>
                <a:gd name="connsiteX9" fmla="*/ 263300 w 292409"/>
                <a:gd name="connsiteY9" fmla="*/ 379409 h 400758"/>
                <a:gd name="connsiteX10" fmla="*/ 29817 w 292409"/>
                <a:gd name="connsiteY10" fmla="*/ 379409 h 400758"/>
                <a:gd name="connsiteX11" fmla="*/ 21896 w 292409"/>
                <a:gd name="connsiteY11" fmla="*/ 371489 h 400758"/>
                <a:gd name="connsiteX12" fmla="*/ 21896 w 292409"/>
                <a:gd name="connsiteY12" fmla="*/ 29656 h 400758"/>
                <a:gd name="connsiteX13" fmla="*/ 29817 w 292409"/>
                <a:gd name="connsiteY13" fmla="*/ 21735 h 400758"/>
                <a:gd name="connsiteX14" fmla="*/ 263300 w 292409"/>
                <a:gd name="connsiteY14" fmla="*/ 21735 h 400758"/>
                <a:gd name="connsiteX15" fmla="*/ 271221 w 292409"/>
                <a:gd name="connsiteY15" fmla="*/ 29656 h 400758"/>
                <a:gd name="connsiteX16" fmla="*/ 271221 w 292409"/>
                <a:gd name="connsiteY16" fmla="*/ 371489 h 400758"/>
                <a:gd name="connsiteX17" fmla="*/ 263300 w 292409"/>
                <a:gd name="connsiteY17" fmla="*/ 379409 h 400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2409" h="400758">
                  <a:moveTo>
                    <a:pt x="263300" y="400952"/>
                  </a:moveTo>
                  <a:cubicBezTo>
                    <a:pt x="279582" y="400952"/>
                    <a:pt x="292763" y="387748"/>
                    <a:pt x="292763" y="371489"/>
                  </a:cubicBezTo>
                  <a:cubicBezTo>
                    <a:pt x="292763" y="371489"/>
                    <a:pt x="292763" y="29656"/>
                    <a:pt x="292763" y="29656"/>
                  </a:cubicBezTo>
                  <a:cubicBezTo>
                    <a:pt x="292763" y="13381"/>
                    <a:pt x="279582" y="193"/>
                    <a:pt x="263300" y="193"/>
                  </a:cubicBezTo>
                  <a:lnTo>
                    <a:pt x="29817" y="193"/>
                  </a:lnTo>
                  <a:cubicBezTo>
                    <a:pt x="13542" y="193"/>
                    <a:pt x="354" y="13381"/>
                    <a:pt x="354" y="29656"/>
                  </a:cubicBezTo>
                  <a:cubicBezTo>
                    <a:pt x="354" y="29656"/>
                    <a:pt x="354" y="371489"/>
                    <a:pt x="354" y="371489"/>
                  </a:cubicBezTo>
                  <a:cubicBezTo>
                    <a:pt x="354" y="387748"/>
                    <a:pt x="13542" y="400952"/>
                    <a:pt x="29817" y="400952"/>
                  </a:cubicBezTo>
                  <a:cubicBezTo>
                    <a:pt x="29817" y="400952"/>
                    <a:pt x="263300" y="400952"/>
                    <a:pt x="263300" y="400952"/>
                  </a:cubicBezTo>
                  <a:close/>
                  <a:moveTo>
                    <a:pt x="263300" y="379409"/>
                  </a:moveTo>
                  <a:lnTo>
                    <a:pt x="29817" y="379409"/>
                  </a:lnTo>
                  <a:cubicBezTo>
                    <a:pt x="25446" y="379409"/>
                    <a:pt x="21896" y="375860"/>
                    <a:pt x="21896" y="371489"/>
                  </a:cubicBezTo>
                  <a:lnTo>
                    <a:pt x="21896" y="29656"/>
                  </a:lnTo>
                  <a:cubicBezTo>
                    <a:pt x="21896" y="25285"/>
                    <a:pt x="25446" y="21735"/>
                    <a:pt x="29817" y="21735"/>
                  </a:cubicBezTo>
                  <a:cubicBezTo>
                    <a:pt x="29817" y="21735"/>
                    <a:pt x="263300" y="21735"/>
                    <a:pt x="263300" y="21735"/>
                  </a:cubicBezTo>
                  <a:cubicBezTo>
                    <a:pt x="267678" y="21735"/>
                    <a:pt x="271221" y="25285"/>
                    <a:pt x="271221" y="29656"/>
                  </a:cubicBezTo>
                  <a:lnTo>
                    <a:pt x="271221" y="371489"/>
                  </a:lnTo>
                  <a:cubicBezTo>
                    <a:pt x="271221" y="375860"/>
                    <a:pt x="267678" y="379409"/>
                    <a:pt x="263300" y="379409"/>
                  </a:cubicBezTo>
                  <a:close/>
                </a:path>
              </a:pathLst>
            </a:custGeom>
            <a:solidFill>
              <a:srgbClr val="231F20"/>
            </a:solidFill>
            <a:ln w="7575" cap="flat">
              <a:noFill/>
              <a:prstDash val="solid"/>
              <a:round/>
            </a:ln>
          </p:spPr>
          <p:txBody>
            <a:bodyPr rtlCol="0" anchor="ctr"/>
            <a:lstStyle/>
            <a:p>
              <a:endParaRPr lang="en-GB"/>
            </a:p>
          </p:txBody>
        </p:sp>
        <p:sp>
          <p:nvSpPr>
            <p:cNvPr id="465" name="Freeform: Shape 464">
              <a:extLst>
                <a:ext uri="{FF2B5EF4-FFF2-40B4-BE49-F238E27FC236}">
                  <a16:creationId xmlns:a16="http://schemas.microsoft.com/office/drawing/2014/main" id="{ABBFF010-A762-43D4-833A-EE182922A7D7}"/>
                </a:ext>
              </a:extLst>
            </p:cNvPr>
            <p:cNvSpPr/>
            <p:nvPr/>
          </p:nvSpPr>
          <p:spPr>
            <a:xfrm>
              <a:off x="7186923" y="1092948"/>
              <a:ext cx="406300" cy="568809"/>
            </a:xfrm>
            <a:custGeom>
              <a:avLst/>
              <a:gdLst>
                <a:gd name="connsiteX0" fmla="*/ 378483 w 406300"/>
                <a:gd name="connsiteY0" fmla="*/ 569002 h 568809"/>
                <a:gd name="connsiteX1" fmla="*/ 28266 w 406300"/>
                <a:gd name="connsiteY1" fmla="*/ 569002 h 568809"/>
                <a:gd name="connsiteX2" fmla="*/ 224 w 406300"/>
                <a:gd name="connsiteY2" fmla="*/ 540969 h 568809"/>
                <a:gd name="connsiteX3" fmla="*/ 224 w 406300"/>
                <a:gd name="connsiteY3" fmla="*/ 28227 h 568809"/>
                <a:gd name="connsiteX4" fmla="*/ 28266 w 406300"/>
                <a:gd name="connsiteY4" fmla="*/ 193 h 568809"/>
                <a:gd name="connsiteX5" fmla="*/ 378483 w 406300"/>
                <a:gd name="connsiteY5" fmla="*/ 193 h 568809"/>
                <a:gd name="connsiteX6" fmla="*/ 406525 w 406300"/>
                <a:gd name="connsiteY6" fmla="*/ 28227 h 568809"/>
                <a:gd name="connsiteX7" fmla="*/ 406525 w 406300"/>
                <a:gd name="connsiteY7" fmla="*/ 540969 h 568809"/>
                <a:gd name="connsiteX8" fmla="*/ 378483 w 406300"/>
                <a:gd name="connsiteY8" fmla="*/ 569002 h 568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300" h="568809">
                  <a:moveTo>
                    <a:pt x="378483" y="569002"/>
                  </a:moveTo>
                  <a:lnTo>
                    <a:pt x="28266" y="569002"/>
                  </a:lnTo>
                  <a:cubicBezTo>
                    <a:pt x="12782" y="569002"/>
                    <a:pt x="224" y="556453"/>
                    <a:pt x="224" y="540969"/>
                  </a:cubicBezTo>
                  <a:lnTo>
                    <a:pt x="224" y="28227"/>
                  </a:lnTo>
                  <a:cubicBezTo>
                    <a:pt x="224" y="12743"/>
                    <a:pt x="12782" y="193"/>
                    <a:pt x="28266" y="193"/>
                  </a:cubicBezTo>
                  <a:lnTo>
                    <a:pt x="378483" y="193"/>
                  </a:lnTo>
                  <a:cubicBezTo>
                    <a:pt x="393967" y="193"/>
                    <a:pt x="406525" y="12743"/>
                    <a:pt x="406525" y="28227"/>
                  </a:cubicBezTo>
                  <a:lnTo>
                    <a:pt x="406525" y="540969"/>
                  </a:lnTo>
                  <a:cubicBezTo>
                    <a:pt x="406525" y="556453"/>
                    <a:pt x="393967" y="569002"/>
                    <a:pt x="378483" y="569002"/>
                  </a:cubicBezTo>
                  <a:close/>
                </a:path>
              </a:pathLst>
            </a:custGeom>
            <a:solidFill>
              <a:schemeClr val="bg1">
                <a:lumMod val="75000"/>
              </a:schemeClr>
            </a:solidFill>
            <a:ln w="7575" cap="flat">
              <a:noFill/>
              <a:prstDash val="solid"/>
              <a:round/>
            </a:ln>
          </p:spPr>
          <p:txBody>
            <a:bodyPr rtlCol="0" anchor="ctr"/>
            <a:lstStyle/>
            <a:p>
              <a:endParaRPr lang="en-GB"/>
            </a:p>
          </p:txBody>
        </p:sp>
        <p:sp>
          <p:nvSpPr>
            <p:cNvPr id="466" name="Freeform: Shape 465">
              <a:extLst>
                <a:ext uri="{FF2B5EF4-FFF2-40B4-BE49-F238E27FC236}">
                  <a16:creationId xmlns:a16="http://schemas.microsoft.com/office/drawing/2014/main" id="{1B35B8B7-E7C4-467B-9DCE-49DD110641FF}"/>
                </a:ext>
              </a:extLst>
            </p:cNvPr>
            <p:cNvSpPr/>
            <p:nvPr/>
          </p:nvSpPr>
          <p:spPr>
            <a:xfrm>
              <a:off x="7170763" y="1076787"/>
              <a:ext cx="438621" cy="601130"/>
            </a:xfrm>
            <a:custGeom>
              <a:avLst/>
              <a:gdLst>
                <a:gd name="connsiteX0" fmla="*/ 394644 w 438621"/>
                <a:gd name="connsiteY0" fmla="*/ 601323 h 601130"/>
                <a:gd name="connsiteX1" fmla="*/ 438846 w 438621"/>
                <a:gd name="connsiteY1" fmla="*/ 557129 h 601130"/>
                <a:gd name="connsiteX2" fmla="*/ 438846 w 438621"/>
                <a:gd name="connsiteY2" fmla="*/ 44387 h 601130"/>
                <a:gd name="connsiteX3" fmla="*/ 394644 w 438621"/>
                <a:gd name="connsiteY3" fmla="*/ 193 h 601130"/>
                <a:gd name="connsiteX4" fmla="*/ 44426 w 438621"/>
                <a:gd name="connsiteY4" fmla="*/ 193 h 601130"/>
                <a:gd name="connsiteX5" fmla="*/ 224 w 438621"/>
                <a:gd name="connsiteY5" fmla="*/ 44387 h 601130"/>
                <a:gd name="connsiteX6" fmla="*/ 224 w 438621"/>
                <a:gd name="connsiteY6" fmla="*/ 557129 h 601130"/>
                <a:gd name="connsiteX7" fmla="*/ 44426 w 438621"/>
                <a:gd name="connsiteY7" fmla="*/ 601323 h 601130"/>
                <a:gd name="connsiteX8" fmla="*/ 394644 w 438621"/>
                <a:gd name="connsiteY8" fmla="*/ 601323 h 601130"/>
                <a:gd name="connsiteX9" fmla="*/ 394644 w 438621"/>
                <a:gd name="connsiteY9" fmla="*/ 569002 h 601130"/>
                <a:gd name="connsiteX10" fmla="*/ 44426 w 438621"/>
                <a:gd name="connsiteY10" fmla="*/ 569002 h 601130"/>
                <a:gd name="connsiteX11" fmla="*/ 32545 w 438621"/>
                <a:gd name="connsiteY11" fmla="*/ 557129 h 601130"/>
                <a:gd name="connsiteX12" fmla="*/ 32545 w 438621"/>
                <a:gd name="connsiteY12" fmla="*/ 44387 h 601130"/>
                <a:gd name="connsiteX13" fmla="*/ 44426 w 438621"/>
                <a:gd name="connsiteY13" fmla="*/ 32514 h 601130"/>
                <a:gd name="connsiteX14" fmla="*/ 394644 w 438621"/>
                <a:gd name="connsiteY14" fmla="*/ 32514 h 601130"/>
                <a:gd name="connsiteX15" fmla="*/ 406525 w 438621"/>
                <a:gd name="connsiteY15" fmla="*/ 44387 h 601130"/>
                <a:gd name="connsiteX16" fmla="*/ 406525 w 438621"/>
                <a:gd name="connsiteY16" fmla="*/ 557129 h 601130"/>
                <a:gd name="connsiteX17" fmla="*/ 394644 w 438621"/>
                <a:gd name="connsiteY17" fmla="*/ 569002 h 601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8621" h="601130">
                  <a:moveTo>
                    <a:pt x="394644" y="601323"/>
                  </a:moveTo>
                  <a:cubicBezTo>
                    <a:pt x="419052" y="601323"/>
                    <a:pt x="438846" y="581537"/>
                    <a:pt x="438846" y="557129"/>
                  </a:cubicBezTo>
                  <a:lnTo>
                    <a:pt x="438846" y="44387"/>
                  </a:lnTo>
                  <a:cubicBezTo>
                    <a:pt x="438846" y="19979"/>
                    <a:pt x="419052" y="193"/>
                    <a:pt x="394644" y="193"/>
                  </a:cubicBezTo>
                  <a:lnTo>
                    <a:pt x="44426" y="193"/>
                  </a:lnTo>
                  <a:cubicBezTo>
                    <a:pt x="20018" y="193"/>
                    <a:pt x="224" y="19979"/>
                    <a:pt x="224" y="44387"/>
                  </a:cubicBezTo>
                  <a:cubicBezTo>
                    <a:pt x="224" y="44387"/>
                    <a:pt x="224" y="557129"/>
                    <a:pt x="224" y="557129"/>
                  </a:cubicBezTo>
                  <a:cubicBezTo>
                    <a:pt x="224" y="581537"/>
                    <a:pt x="20018" y="601323"/>
                    <a:pt x="44426" y="601323"/>
                  </a:cubicBezTo>
                  <a:lnTo>
                    <a:pt x="394644" y="601323"/>
                  </a:lnTo>
                  <a:close/>
                  <a:moveTo>
                    <a:pt x="394644" y="569002"/>
                  </a:moveTo>
                  <a:lnTo>
                    <a:pt x="44426" y="569002"/>
                  </a:lnTo>
                  <a:cubicBezTo>
                    <a:pt x="37866" y="569002"/>
                    <a:pt x="32545" y="563689"/>
                    <a:pt x="32545" y="557129"/>
                  </a:cubicBezTo>
                  <a:lnTo>
                    <a:pt x="32545" y="44387"/>
                  </a:lnTo>
                  <a:cubicBezTo>
                    <a:pt x="32545" y="37827"/>
                    <a:pt x="37866" y="32514"/>
                    <a:pt x="44426" y="32514"/>
                  </a:cubicBezTo>
                  <a:cubicBezTo>
                    <a:pt x="44426" y="32514"/>
                    <a:pt x="394644" y="32514"/>
                    <a:pt x="394644" y="32514"/>
                  </a:cubicBezTo>
                  <a:cubicBezTo>
                    <a:pt x="401204" y="32514"/>
                    <a:pt x="406525" y="37827"/>
                    <a:pt x="406525" y="44387"/>
                  </a:cubicBezTo>
                  <a:cubicBezTo>
                    <a:pt x="406525" y="44387"/>
                    <a:pt x="406525" y="557129"/>
                    <a:pt x="406525" y="557129"/>
                  </a:cubicBezTo>
                  <a:cubicBezTo>
                    <a:pt x="406525" y="563689"/>
                    <a:pt x="401204" y="569002"/>
                    <a:pt x="394644" y="569002"/>
                  </a:cubicBezTo>
                  <a:close/>
                </a:path>
              </a:pathLst>
            </a:custGeom>
            <a:solidFill>
              <a:srgbClr val="231F20"/>
            </a:solidFill>
            <a:ln w="7575" cap="flat">
              <a:noFill/>
              <a:prstDash val="solid"/>
              <a:round/>
            </a:ln>
          </p:spPr>
          <p:txBody>
            <a:bodyPr rtlCol="0" anchor="ctr"/>
            <a:lstStyle/>
            <a:p>
              <a:endParaRPr lang="en-GB"/>
            </a:p>
          </p:txBody>
        </p:sp>
        <p:sp>
          <p:nvSpPr>
            <p:cNvPr id="467" name="Freeform: Shape 466">
              <a:extLst>
                <a:ext uri="{FF2B5EF4-FFF2-40B4-BE49-F238E27FC236}">
                  <a16:creationId xmlns:a16="http://schemas.microsoft.com/office/drawing/2014/main" id="{AD0F414A-A5C4-4ADE-BDE6-E30C1BA5DA32}"/>
                </a:ext>
              </a:extLst>
            </p:cNvPr>
            <p:cNvSpPr/>
            <p:nvPr/>
          </p:nvSpPr>
          <p:spPr>
            <a:xfrm>
              <a:off x="7237845" y="1294847"/>
              <a:ext cx="306258" cy="257435"/>
            </a:xfrm>
            <a:custGeom>
              <a:avLst/>
              <a:gdLst>
                <a:gd name="connsiteX0" fmla="*/ 89966 w 306258"/>
                <a:gd name="connsiteY0" fmla="*/ 45607 h 257435"/>
                <a:gd name="connsiteX1" fmla="*/ 153354 w 306258"/>
                <a:gd name="connsiteY1" fmla="*/ 19466 h 257435"/>
                <a:gd name="connsiteX2" fmla="*/ 216727 w 306258"/>
                <a:gd name="connsiteY2" fmla="*/ 45607 h 257435"/>
                <a:gd name="connsiteX3" fmla="*/ 153354 w 306258"/>
                <a:gd name="connsiteY3" fmla="*/ 108995 h 257435"/>
                <a:gd name="connsiteX4" fmla="*/ 89966 w 306258"/>
                <a:gd name="connsiteY4" fmla="*/ 45607 h 257435"/>
                <a:gd name="connsiteX5" fmla="*/ 161237 w 306258"/>
                <a:gd name="connsiteY5" fmla="*/ 193553 h 257435"/>
                <a:gd name="connsiteX6" fmla="*/ 161237 w 306258"/>
                <a:gd name="connsiteY6" fmla="*/ 238104 h 257435"/>
                <a:gd name="connsiteX7" fmla="*/ 145456 w 306258"/>
                <a:gd name="connsiteY7" fmla="*/ 238104 h 257435"/>
                <a:gd name="connsiteX8" fmla="*/ 145456 w 306258"/>
                <a:gd name="connsiteY8" fmla="*/ 192732 h 257435"/>
                <a:gd name="connsiteX9" fmla="*/ 104850 w 306258"/>
                <a:gd name="connsiteY9" fmla="*/ 142738 h 257435"/>
                <a:gd name="connsiteX10" fmla="*/ 112413 w 306258"/>
                <a:gd name="connsiteY10" fmla="*/ 115319 h 257435"/>
                <a:gd name="connsiteX11" fmla="*/ 153354 w 306258"/>
                <a:gd name="connsiteY11" fmla="*/ 126547 h 257435"/>
                <a:gd name="connsiteX12" fmla="*/ 194356 w 306258"/>
                <a:gd name="connsiteY12" fmla="*/ 115289 h 257435"/>
                <a:gd name="connsiteX13" fmla="*/ 203972 w 306258"/>
                <a:gd name="connsiteY13" fmla="*/ 143695 h 257435"/>
                <a:gd name="connsiteX14" fmla="*/ 161237 w 306258"/>
                <a:gd name="connsiteY14" fmla="*/ 193553 h 257435"/>
                <a:gd name="connsiteX15" fmla="*/ 52819 w 306258"/>
                <a:gd name="connsiteY15" fmla="*/ 171790 h 257435"/>
                <a:gd name="connsiteX16" fmla="*/ 62723 w 306258"/>
                <a:gd name="connsiteY16" fmla="*/ 165048 h 257435"/>
                <a:gd name="connsiteX17" fmla="*/ 74764 w 306258"/>
                <a:gd name="connsiteY17" fmla="*/ 159331 h 257435"/>
                <a:gd name="connsiteX18" fmla="*/ 78458 w 306258"/>
                <a:gd name="connsiteY18" fmla="*/ 257647 h 257435"/>
                <a:gd name="connsiteX19" fmla="*/ 228250 w 306258"/>
                <a:gd name="connsiteY19" fmla="*/ 257647 h 257435"/>
                <a:gd name="connsiteX20" fmla="*/ 231937 w 306258"/>
                <a:gd name="connsiteY20" fmla="*/ 159331 h 257435"/>
                <a:gd name="connsiteX21" fmla="*/ 243978 w 306258"/>
                <a:gd name="connsiteY21" fmla="*/ 165048 h 257435"/>
                <a:gd name="connsiteX22" fmla="*/ 253890 w 306258"/>
                <a:gd name="connsiteY22" fmla="*/ 171790 h 257435"/>
                <a:gd name="connsiteX23" fmla="*/ 250378 w 306258"/>
                <a:gd name="connsiteY23" fmla="*/ 257647 h 257435"/>
                <a:gd name="connsiteX24" fmla="*/ 306483 w 306258"/>
                <a:gd name="connsiteY24" fmla="*/ 257647 h 257435"/>
                <a:gd name="connsiteX25" fmla="*/ 306483 w 306258"/>
                <a:gd name="connsiteY25" fmla="*/ 238104 h 257435"/>
                <a:gd name="connsiteX26" fmla="*/ 216909 w 306258"/>
                <a:gd name="connsiteY26" fmla="*/ 132058 h 257435"/>
                <a:gd name="connsiteX27" fmla="*/ 211862 w 306258"/>
                <a:gd name="connsiteY27" fmla="*/ 101386 h 257435"/>
                <a:gd name="connsiteX28" fmla="*/ 233700 w 306258"/>
                <a:gd name="connsiteY28" fmla="*/ 38112 h 257435"/>
                <a:gd name="connsiteX29" fmla="*/ 253122 w 306258"/>
                <a:gd name="connsiteY29" fmla="*/ 19406 h 257435"/>
                <a:gd name="connsiteX30" fmla="*/ 153347 w 306258"/>
                <a:gd name="connsiteY30" fmla="*/ 212 h 257435"/>
                <a:gd name="connsiteX31" fmla="*/ 53579 w 306258"/>
                <a:gd name="connsiteY31" fmla="*/ 19406 h 257435"/>
                <a:gd name="connsiteX32" fmla="*/ 73137 w 306258"/>
                <a:gd name="connsiteY32" fmla="*/ 37542 h 257435"/>
                <a:gd name="connsiteX33" fmla="*/ 94922 w 306258"/>
                <a:gd name="connsiteY33" fmla="*/ 101477 h 257435"/>
                <a:gd name="connsiteX34" fmla="*/ 89860 w 306258"/>
                <a:gd name="connsiteY34" fmla="*/ 132065 h 257435"/>
                <a:gd name="connsiteX35" fmla="*/ 225 w 306258"/>
                <a:gd name="connsiteY35" fmla="*/ 238104 h 257435"/>
                <a:gd name="connsiteX36" fmla="*/ 225 w 306258"/>
                <a:gd name="connsiteY36" fmla="*/ 257647 h 257435"/>
                <a:gd name="connsiteX37" fmla="*/ 56330 w 306258"/>
                <a:gd name="connsiteY37" fmla="*/ 257647 h 257435"/>
                <a:gd name="connsiteX38" fmla="*/ 52819 w 306258"/>
                <a:gd name="connsiteY38" fmla="*/ 171790 h 257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06258" h="257435">
                  <a:moveTo>
                    <a:pt x="89966" y="45607"/>
                  </a:moveTo>
                  <a:cubicBezTo>
                    <a:pt x="89966" y="27037"/>
                    <a:pt x="108339" y="19466"/>
                    <a:pt x="153354" y="19466"/>
                  </a:cubicBezTo>
                  <a:cubicBezTo>
                    <a:pt x="198962" y="19466"/>
                    <a:pt x="216727" y="26794"/>
                    <a:pt x="216727" y="45607"/>
                  </a:cubicBezTo>
                  <a:cubicBezTo>
                    <a:pt x="216727" y="80558"/>
                    <a:pt x="188298" y="108995"/>
                    <a:pt x="153354" y="108995"/>
                  </a:cubicBezTo>
                  <a:cubicBezTo>
                    <a:pt x="118403" y="108995"/>
                    <a:pt x="89966" y="80558"/>
                    <a:pt x="89966" y="45607"/>
                  </a:cubicBezTo>
                  <a:close/>
                  <a:moveTo>
                    <a:pt x="161237" y="193553"/>
                  </a:moveTo>
                  <a:lnTo>
                    <a:pt x="161237" y="238104"/>
                  </a:lnTo>
                  <a:lnTo>
                    <a:pt x="145456" y="238104"/>
                  </a:lnTo>
                  <a:lnTo>
                    <a:pt x="145456" y="192732"/>
                  </a:lnTo>
                  <a:lnTo>
                    <a:pt x="104850" y="142738"/>
                  </a:lnTo>
                  <a:cubicBezTo>
                    <a:pt x="107366" y="137105"/>
                    <a:pt x="111486" y="124616"/>
                    <a:pt x="112413" y="115319"/>
                  </a:cubicBezTo>
                  <a:cubicBezTo>
                    <a:pt x="124446" y="122412"/>
                    <a:pt x="138410" y="126547"/>
                    <a:pt x="153354" y="126547"/>
                  </a:cubicBezTo>
                  <a:cubicBezTo>
                    <a:pt x="168321" y="126547"/>
                    <a:pt x="182300" y="122404"/>
                    <a:pt x="194356" y="115289"/>
                  </a:cubicBezTo>
                  <a:cubicBezTo>
                    <a:pt x="195329" y="125406"/>
                    <a:pt x="201182" y="137857"/>
                    <a:pt x="203972" y="143695"/>
                  </a:cubicBezTo>
                  <a:lnTo>
                    <a:pt x="161237" y="193553"/>
                  </a:lnTo>
                  <a:close/>
                  <a:moveTo>
                    <a:pt x="52819" y="171790"/>
                  </a:moveTo>
                  <a:cubicBezTo>
                    <a:pt x="52819" y="171790"/>
                    <a:pt x="56026" y="168711"/>
                    <a:pt x="62723" y="165048"/>
                  </a:cubicBezTo>
                  <a:cubicBezTo>
                    <a:pt x="68120" y="162091"/>
                    <a:pt x="74764" y="159331"/>
                    <a:pt x="74764" y="159331"/>
                  </a:cubicBezTo>
                  <a:lnTo>
                    <a:pt x="78458" y="257647"/>
                  </a:lnTo>
                  <a:lnTo>
                    <a:pt x="228250" y="257647"/>
                  </a:lnTo>
                  <a:lnTo>
                    <a:pt x="231937" y="159331"/>
                  </a:lnTo>
                  <a:cubicBezTo>
                    <a:pt x="231937" y="159331"/>
                    <a:pt x="238581" y="162091"/>
                    <a:pt x="243978" y="165048"/>
                  </a:cubicBezTo>
                  <a:cubicBezTo>
                    <a:pt x="250690" y="168711"/>
                    <a:pt x="253890" y="171790"/>
                    <a:pt x="253890" y="171790"/>
                  </a:cubicBezTo>
                  <a:lnTo>
                    <a:pt x="250378" y="257647"/>
                  </a:lnTo>
                  <a:lnTo>
                    <a:pt x="306483" y="257647"/>
                  </a:lnTo>
                  <a:lnTo>
                    <a:pt x="306483" y="238104"/>
                  </a:lnTo>
                  <a:cubicBezTo>
                    <a:pt x="306483" y="188445"/>
                    <a:pt x="273007" y="148978"/>
                    <a:pt x="216909" y="132058"/>
                  </a:cubicBezTo>
                  <a:cubicBezTo>
                    <a:pt x="213869" y="125893"/>
                    <a:pt x="210516" y="115532"/>
                    <a:pt x="211862" y="101386"/>
                  </a:cubicBezTo>
                  <a:cubicBezTo>
                    <a:pt x="223971" y="88677"/>
                    <a:pt x="236460" y="67507"/>
                    <a:pt x="233700" y="38112"/>
                  </a:cubicBezTo>
                  <a:cubicBezTo>
                    <a:pt x="249154" y="33574"/>
                    <a:pt x="253122" y="27053"/>
                    <a:pt x="253122" y="19406"/>
                  </a:cubicBezTo>
                  <a:cubicBezTo>
                    <a:pt x="253122" y="4575"/>
                    <a:pt x="225711" y="212"/>
                    <a:pt x="153347" y="212"/>
                  </a:cubicBezTo>
                  <a:cubicBezTo>
                    <a:pt x="79697" y="212"/>
                    <a:pt x="53579" y="4575"/>
                    <a:pt x="53579" y="19406"/>
                  </a:cubicBezTo>
                  <a:cubicBezTo>
                    <a:pt x="53579" y="26733"/>
                    <a:pt x="58535" y="33035"/>
                    <a:pt x="73137" y="37542"/>
                  </a:cubicBezTo>
                  <a:cubicBezTo>
                    <a:pt x="69830" y="66017"/>
                    <a:pt x="82601" y="88585"/>
                    <a:pt x="94922" y="101477"/>
                  </a:cubicBezTo>
                  <a:cubicBezTo>
                    <a:pt x="96230" y="115471"/>
                    <a:pt x="92923" y="125847"/>
                    <a:pt x="89860" y="132065"/>
                  </a:cubicBezTo>
                  <a:cubicBezTo>
                    <a:pt x="33663" y="148994"/>
                    <a:pt x="225" y="188285"/>
                    <a:pt x="225" y="238104"/>
                  </a:cubicBezTo>
                  <a:lnTo>
                    <a:pt x="225" y="257647"/>
                  </a:lnTo>
                  <a:lnTo>
                    <a:pt x="56330" y="257647"/>
                  </a:lnTo>
                  <a:lnTo>
                    <a:pt x="52819" y="171790"/>
                  </a:lnTo>
                  <a:close/>
                </a:path>
              </a:pathLst>
            </a:custGeom>
            <a:solidFill>
              <a:srgbClr val="231F20"/>
            </a:solidFill>
            <a:ln w="7575" cap="flat">
              <a:noFill/>
              <a:prstDash val="solid"/>
              <a:round/>
            </a:ln>
          </p:spPr>
          <p:txBody>
            <a:bodyPr rtlCol="0" anchor="ctr"/>
            <a:lstStyle/>
            <a:p>
              <a:endParaRPr lang="en-GB"/>
            </a:p>
          </p:txBody>
        </p:sp>
        <p:sp>
          <p:nvSpPr>
            <p:cNvPr id="468" name="Freeform: Shape 467">
              <a:extLst>
                <a:ext uri="{FF2B5EF4-FFF2-40B4-BE49-F238E27FC236}">
                  <a16:creationId xmlns:a16="http://schemas.microsoft.com/office/drawing/2014/main" id="{08897624-5088-40C0-BF1C-8FD061C1ACCC}"/>
                </a:ext>
              </a:extLst>
            </p:cNvPr>
            <p:cNvSpPr/>
            <p:nvPr/>
          </p:nvSpPr>
          <p:spPr>
            <a:xfrm>
              <a:off x="7295114" y="1212053"/>
              <a:ext cx="54008" cy="76386"/>
            </a:xfrm>
            <a:custGeom>
              <a:avLst/>
              <a:gdLst>
                <a:gd name="connsiteX0" fmla="*/ 46785 w 54008"/>
                <a:gd name="connsiteY0" fmla="*/ 69989 h 76386"/>
                <a:gd name="connsiteX1" fmla="*/ 53489 w 54008"/>
                <a:gd name="connsiteY1" fmla="*/ 140 h 76386"/>
                <a:gd name="connsiteX2" fmla="*/ 9736 w 54008"/>
                <a:gd name="connsiteY2" fmla="*/ 58655 h 76386"/>
                <a:gd name="connsiteX3" fmla="*/ 3487 w 54008"/>
                <a:gd name="connsiteY3" fmla="*/ 58655 h 76386"/>
                <a:gd name="connsiteX4" fmla="*/ 196 w 54008"/>
                <a:gd name="connsiteY4" fmla="*/ 61962 h 76386"/>
                <a:gd name="connsiteX5" fmla="*/ 196 w 54008"/>
                <a:gd name="connsiteY5" fmla="*/ 76526 h 76386"/>
                <a:gd name="connsiteX6" fmla="*/ 12411 w 54008"/>
                <a:gd name="connsiteY6" fmla="*/ 73478 h 76386"/>
                <a:gd name="connsiteX7" fmla="*/ 46785 w 54008"/>
                <a:gd name="connsiteY7" fmla="*/ 69989 h 76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08" h="76386">
                  <a:moveTo>
                    <a:pt x="46785" y="69989"/>
                  </a:moveTo>
                  <a:cubicBezTo>
                    <a:pt x="55511" y="43452"/>
                    <a:pt x="54645" y="14210"/>
                    <a:pt x="53489" y="140"/>
                  </a:cubicBezTo>
                  <a:cubicBezTo>
                    <a:pt x="29773" y="11937"/>
                    <a:pt x="14107" y="34483"/>
                    <a:pt x="9736" y="58655"/>
                  </a:cubicBezTo>
                  <a:lnTo>
                    <a:pt x="3487" y="58655"/>
                  </a:lnTo>
                  <a:cubicBezTo>
                    <a:pt x="1694" y="58655"/>
                    <a:pt x="196" y="60153"/>
                    <a:pt x="196" y="61962"/>
                  </a:cubicBezTo>
                  <a:lnTo>
                    <a:pt x="196" y="76526"/>
                  </a:lnTo>
                  <a:cubicBezTo>
                    <a:pt x="5099" y="74861"/>
                    <a:pt x="9667" y="73980"/>
                    <a:pt x="12411" y="73478"/>
                  </a:cubicBezTo>
                  <a:cubicBezTo>
                    <a:pt x="21130" y="71851"/>
                    <a:pt x="32259" y="70703"/>
                    <a:pt x="46785" y="69989"/>
                  </a:cubicBezTo>
                  <a:close/>
                </a:path>
              </a:pathLst>
            </a:custGeom>
            <a:solidFill>
              <a:srgbClr val="231F20"/>
            </a:solidFill>
            <a:ln w="7575" cap="flat">
              <a:noFill/>
              <a:prstDash val="solid"/>
              <a:round/>
            </a:ln>
          </p:spPr>
          <p:txBody>
            <a:bodyPr rtlCol="0" anchor="ctr"/>
            <a:lstStyle/>
            <a:p>
              <a:endParaRPr lang="en-GB"/>
            </a:p>
          </p:txBody>
        </p:sp>
        <p:sp>
          <p:nvSpPr>
            <p:cNvPr id="469" name="Freeform: Shape 468">
              <a:extLst>
                <a:ext uri="{FF2B5EF4-FFF2-40B4-BE49-F238E27FC236}">
                  <a16:creationId xmlns:a16="http://schemas.microsoft.com/office/drawing/2014/main" id="{D4FB98ED-83AE-49E5-87C4-501CD1FC4C14}"/>
                </a:ext>
              </a:extLst>
            </p:cNvPr>
            <p:cNvSpPr/>
            <p:nvPr/>
          </p:nvSpPr>
          <p:spPr>
            <a:xfrm>
              <a:off x="7432819" y="1211977"/>
              <a:ext cx="54008" cy="76598"/>
            </a:xfrm>
            <a:custGeom>
              <a:avLst/>
              <a:gdLst>
                <a:gd name="connsiteX0" fmla="*/ 41522 w 54008"/>
                <a:gd name="connsiteY0" fmla="*/ 73531 h 76598"/>
                <a:gd name="connsiteX1" fmla="*/ 54262 w 54008"/>
                <a:gd name="connsiteY1" fmla="*/ 76739 h 76598"/>
                <a:gd name="connsiteX2" fmla="*/ 54262 w 54008"/>
                <a:gd name="connsiteY2" fmla="*/ 62038 h 76598"/>
                <a:gd name="connsiteX3" fmla="*/ 50970 w 54008"/>
                <a:gd name="connsiteY3" fmla="*/ 58731 h 76598"/>
                <a:gd name="connsiteX4" fmla="*/ 44737 w 54008"/>
                <a:gd name="connsiteY4" fmla="*/ 58731 h 76598"/>
                <a:gd name="connsiteX5" fmla="*/ 984 w 54008"/>
                <a:gd name="connsiteY5" fmla="*/ 140 h 76598"/>
                <a:gd name="connsiteX6" fmla="*/ 7688 w 54008"/>
                <a:gd name="connsiteY6" fmla="*/ 70110 h 76598"/>
                <a:gd name="connsiteX7" fmla="*/ 41522 w 54008"/>
                <a:gd name="connsiteY7" fmla="*/ 73531 h 76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08" h="76598">
                  <a:moveTo>
                    <a:pt x="41522" y="73531"/>
                  </a:moveTo>
                  <a:cubicBezTo>
                    <a:pt x="44365" y="74071"/>
                    <a:pt x="49154" y="74975"/>
                    <a:pt x="54262" y="76739"/>
                  </a:cubicBezTo>
                  <a:lnTo>
                    <a:pt x="54262" y="62038"/>
                  </a:lnTo>
                  <a:cubicBezTo>
                    <a:pt x="54262" y="60229"/>
                    <a:pt x="52787" y="58731"/>
                    <a:pt x="50970" y="58731"/>
                  </a:cubicBezTo>
                  <a:lnTo>
                    <a:pt x="44737" y="58731"/>
                  </a:lnTo>
                  <a:cubicBezTo>
                    <a:pt x="41051" y="34924"/>
                    <a:pt x="23476" y="11800"/>
                    <a:pt x="984" y="140"/>
                  </a:cubicBezTo>
                  <a:cubicBezTo>
                    <a:pt x="-187" y="14195"/>
                    <a:pt x="-1076" y="43521"/>
                    <a:pt x="7688" y="70110"/>
                  </a:cubicBezTo>
                  <a:cubicBezTo>
                    <a:pt x="21895" y="70840"/>
                    <a:pt x="32955" y="71958"/>
                    <a:pt x="41522" y="73531"/>
                  </a:cubicBezTo>
                  <a:close/>
                </a:path>
              </a:pathLst>
            </a:custGeom>
            <a:solidFill>
              <a:srgbClr val="231F20"/>
            </a:solidFill>
            <a:ln w="7575" cap="flat">
              <a:noFill/>
              <a:prstDash val="solid"/>
              <a:round/>
            </a:ln>
          </p:spPr>
          <p:txBody>
            <a:bodyPr rtlCol="0" anchor="ctr"/>
            <a:lstStyle/>
            <a:p>
              <a:endParaRPr lang="en-GB"/>
            </a:p>
          </p:txBody>
        </p:sp>
        <p:sp>
          <p:nvSpPr>
            <p:cNvPr id="470" name="Freeform: Shape 469">
              <a:extLst>
                <a:ext uri="{FF2B5EF4-FFF2-40B4-BE49-F238E27FC236}">
                  <a16:creationId xmlns:a16="http://schemas.microsoft.com/office/drawing/2014/main" id="{7ACFFD02-04E3-423A-A05E-53FBDA63ABFC}"/>
                </a:ext>
              </a:extLst>
            </p:cNvPr>
            <p:cNvSpPr/>
            <p:nvPr/>
          </p:nvSpPr>
          <p:spPr>
            <a:xfrm>
              <a:off x="7359619" y="1197216"/>
              <a:ext cx="62703" cy="83820"/>
            </a:xfrm>
            <a:custGeom>
              <a:avLst/>
              <a:gdLst>
                <a:gd name="connsiteX0" fmla="*/ 31489 w 62703"/>
                <a:gd name="connsiteY0" fmla="*/ 83340 h 83820"/>
                <a:gd name="connsiteX1" fmla="*/ 62928 w 62703"/>
                <a:gd name="connsiteY1" fmla="*/ 83955 h 83820"/>
                <a:gd name="connsiteX2" fmla="*/ 57843 w 62703"/>
                <a:gd name="connsiteY2" fmla="*/ 7957 h 83820"/>
                <a:gd name="connsiteX3" fmla="*/ 49930 w 62703"/>
                <a:gd name="connsiteY3" fmla="*/ 135 h 83820"/>
                <a:gd name="connsiteX4" fmla="*/ 13223 w 62703"/>
                <a:gd name="connsiteY4" fmla="*/ 135 h 83820"/>
                <a:gd name="connsiteX5" fmla="*/ 5310 w 62703"/>
                <a:gd name="connsiteY5" fmla="*/ 7980 h 83820"/>
                <a:gd name="connsiteX6" fmla="*/ 225 w 62703"/>
                <a:gd name="connsiteY6" fmla="*/ 83955 h 83820"/>
                <a:gd name="connsiteX7" fmla="*/ 31489 w 62703"/>
                <a:gd name="connsiteY7" fmla="*/ 83340 h 8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703" h="83820">
                  <a:moveTo>
                    <a:pt x="31489" y="83340"/>
                  </a:moveTo>
                  <a:cubicBezTo>
                    <a:pt x="38589" y="83340"/>
                    <a:pt x="50341" y="83598"/>
                    <a:pt x="62928" y="83955"/>
                  </a:cubicBezTo>
                  <a:cubicBezTo>
                    <a:pt x="53997" y="51946"/>
                    <a:pt x="57288" y="19230"/>
                    <a:pt x="57843" y="7957"/>
                  </a:cubicBezTo>
                  <a:cubicBezTo>
                    <a:pt x="58064" y="3639"/>
                    <a:pt x="54255" y="135"/>
                    <a:pt x="49930" y="135"/>
                  </a:cubicBezTo>
                  <a:lnTo>
                    <a:pt x="13223" y="135"/>
                  </a:lnTo>
                  <a:cubicBezTo>
                    <a:pt x="8898" y="135"/>
                    <a:pt x="5097" y="3655"/>
                    <a:pt x="5310" y="7980"/>
                  </a:cubicBezTo>
                  <a:cubicBezTo>
                    <a:pt x="5888" y="19283"/>
                    <a:pt x="9149" y="51969"/>
                    <a:pt x="225" y="83955"/>
                  </a:cubicBezTo>
                  <a:cubicBezTo>
                    <a:pt x="12737" y="83598"/>
                    <a:pt x="24435" y="83340"/>
                    <a:pt x="31489" y="83340"/>
                  </a:cubicBezTo>
                  <a:close/>
                </a:path>
              </a:pathLst>
            </a:custGeom>
            <a:solidFill>
              <a:srgbClr val="231F20"/>
            </a:solidFill>
            <a:ln w="7575" cap="flat">
              <a:noFill/>
              <a:prstDash val="solid"/>
              <a:round/>
            </a:ln>
          </p:spPr>
          <p:txBody>
            <a:bodyPr rtlCol="0" anchor="ctr"/>
            <a:lstStyle/>
            <a:p>
              <a:endParaRPr lang="en-GB"/>
            </a:p>
          </p:txBody>
        </p:sp>
        <p:sp>
          <p:nvSpPr>
            <p:cNvPr id="473" name="Freeform: Shape 472">
              <a:extLst>
                <a:ext uri="{FF2B5EF4-FFF2-40B4-BE49-F238E27FC236}">
                  <a16:creationId xmlns:a16="http://schemas.microsoft.com/office/drawing/2014/main" id="{82449531-A390-4924-ABE3-A44BE5AD02B3}"/>
                </a:ext>
              </a:extLst>
            </p:cNvPr>
            <p:cNvSpPr/>
            <p:nvPr/>
          </p:nvSpPr>
          <p:spPr>
            <a:xfrm>
              <a:off x="6851400" y="1810379"/>
              <a:ext cx="1077363" cy="43099"/>
            </a:xfrm>
            <a:custGeom>
              <a:avLst/>
              <a:gdLst>
                <a:gd name="connsiteX0" fmla="*/ 224 w 1077363"/>
                <a:gd name="connsiteY0" fmla="*/ 43482 h 43099"/>
                <a:gd name="connsiteX1" fmla="*/ 1077588 w 1077363"/>
                <a:gd name="connsiteY1" fmla="*/ 43482 h 43099"/>
                <a:gd name="connsiteX2" fmla="*/ 1077588 w 1077363"/>
                <a:gd name="connsiteY2" fmla="*/ 382 h 43099"/>
                <a:gd name="connsiteX3" fmla="*/ 224 w 1077363"/>
                <a:gd name="connsiteY3" fmla="*/ 382 h 43099"/>
                <a:gd name="connsiteX4" fmla="*/ 224 w 1077363"/>
                <a:gd name="connsiteY4" fmla="*/ 43482 h 43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7363" h="43099">
                  <a:moveTo>
                    <a:pt x="224" y="43482"/>
                  </a:moveTo>
                  <a:lnTo>
                    <a:pt x="1077588" y="43482"/>
                  </a:lnTo>
                  <a:lnTo>
                    <a:pt x="1077588" y="382"/>
                  </a:lnTo>
                  <a:lnTo>
                    <a:pt x="224" y="382"/>
                  </a:lnTo>
                  <a:lnTo>
                    <a:pt x="224" y="43482"/>
                  </a:lnTo>
                  <a:close/>
                </a:path>
              </a:pathLst>
            </a:custGeom>
            <a:solidFill>
              <a:srgbClr val="231F20"/>
            </a:solidFill>
            <a:ln w="7575" cap="flat">
              <a:noFill/>
              <a:prstDash val="solid"/>
              <a:round/>
            </a:ln>
          </p:spPr>
          <p:txBody>
            <a:bodyPr rtlCol="0" anchor="ctr"/>
            <a:lstStyle/>
            <a:p>
              <a:endParaRPr lang="en-GB"/>
            </a:p>
          </p:txBody>
        </p:sp>
        <p:sp>
          <p:nvSpPr>
            <p:cNvPr id="474" name="Freeform: Shape 473">
              <a:extLst>
                <a:ext uri="{FF2B5EF4-FFF2-40B4-BE49-F238E27FC236}">
                  <a16:creationId xmlns:a16="http://schemas.microsoft.com/office/drawing/2014/main" id="{27CE50AE-1EAF-464C-9B29-9BA97A98E22B}"/>
                </a:ext>
              </a:extLst>
            </p:cNvPr>
            <p:cNvSpPr/>
            <p:nvPr/>
          </p:nvSpPr>
          <p:spPr>
            <a:xfrm>
              <a:off x="7635860" y="1259532"/>
              <a:ext cx="120071" cy="79434"/>
            </a:xfrm>
            <a:custGeom>
              <a:avLst/>
              <a:gdLst>
                <a:gd name="connsiteX0" fmla="*/ 352 w 120071"/>
                <a:gd name="connsiteY0" fmla="*/ 160 h 79434"/>
                <a:gd name="connsiteX1" fmla="*/ 120423 w 120071"/>
                <a:gd name="connsiteY1" fmla="*/ 160 h 79434"/>
                <a:gd name="connsiteX2" fmla="*/ 120423 w 120071"/>
                <a:gd name="connsiteY2" fmla="*/ 29616 h 79434"/>
                <a:gd name="connsiteX3" fmla="*/ 78334 w 120071"/>
                <a:gd name="connsiteY3" fmla="*/ 29616 h 79434"/>
                <a:gd name="connsiteX4" fmla="*/ 78334 w 120071"/>
                <a:gd name="connsiteY4" fmla="*/ 53438 h 79434"/>
                <a:gd name="connsiteX5" fmla="*/ 106307 w 120071"/>
                <a:gd name="connsiteY5" fmla="*/ 53438 h 79434"/>
                <a:gd name="connsiteX6" fmla="*/ 106307 w 120071"/>
                <a:gd name="connsiteY6" fmla="*/ 79595 h 79434"/>
                <a:gd name="connsiteX7" fmla="*/ 14422 w 120071"/>
                <a:gd name="connsiteY7" fmla="*/ 79595 h 79434"/>
                <a:gd name="connsiteX8" fmla="*/ 14422 w 120071"/>
                <a:gd name="connsiteY8" fmla="*/ 53438 h 79434"/>
                <a:gd name="connsiteX9" fmla="*/ 42448 w 120071"/>
                <a:gd name="connsiteY9" fmla="*/ 53438 h 79434"/>
                <a:gd name="connsiteX10" fmla="*/ 42448 w 120071"/>
                <a:gd name="connsiteY10" fmla="*/ 29616 h 79434"/>
                <a:gd name="connsiteX11" fmla="*/ 352 w 120071"/>
                <a:gd name="connsiteY11" fmla="*/ 29616 h 79434"/>
                <a:gd name="connsiteX12" fmla="*/ 352 w 120071"/>
                <a:gd name="connsiteY12" fmla="*/ 160 h 7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0071" h="79434">
                  <a:moveTo>
                    <a:pt x="352" y="160"/>
                  </a:moveTo>
                  <a:lnTo>
                    <a:pt x="120423" y="160"/>
                  </a:lnTo>
                  <a:lnTo>
                    <a:pt x="120423" y="29616"/>
                  </a:lnTo>
                  <a:lnTo>
                    <a:pt x="78334" y="29616"/>
                  </a:lnTo>
                  <a:lnTo>
                    <a:pt x="78334" y="53438"/>
                  </a:lnTo>
                  <a:lnTo>
                    <a:pt x="106307" y="53438"/>
                  </a:lnTo>
                  <a:lnTo>
                    <a:pt x="106307" y="79595"/>
                  </a:lnTo>
                  <a:lnTo>
                    <a:pt x="14422" y="79595"/>
                  </a:lnTo>
                  <a:lnTo>
                    <a:pt x="14422" y="53438"/>
                  </a:lnTo>
                  <a:lnTo>
                    <a:pt x="42448" y="53438"/>
                  </a:lnTo>
                  <a:lnTo>
                    <a:pt x="42448" y="29616"/>
                  </a:lnTo>
                  <a:lnTo>
                    <a:pt x="352" y="29616"/>
                  </a:lnTo>
                  <a:lnTo>
                    <a:pt x="352" y="160"/>
                  </a:lnTo>
                  <a:close/>
                </a:path>
              </a:pathLst>
            </a:custGeom>
            <a:solidFill>
              <a:srgbClr val="231F20"/>
            </a:solidFill>
            <a:ln w="7575" cap="flat">
              <a:noFill/>
              <a:prstDash val="solid"/>
              <a:round/>
            </a:ln>
          </p:spPr>
          <p:txBody>
            <a:bodyPr rtlCol="0" anchor="ctr"/>
            <a:lstStyle/>
            <a:p>
              <a:endParaRPr lang="en-GB"/>
            </a:p>
          </p:txBody>
        </p:sp>
        <p:sp>
          <p:nvSpPr>
            <p:cNvPr id="475" name="Freeform: Shape 474">
              <a:extLst>
                <a:ext uri="{FF2B5EF4-FFF2-40B4-BE49-F238E27FC236}">
                  <a16:creationId xmlns:a16="http://schemas.microsoft.com/office/drawing/2014/main" id="{539BE303-8CAD-4456-889D-9A7E38E5D6D7}"/>
                </a:ext>
              </a:extLst>
            </p:cNvPr>
            <p:cNvSpPr/>
            <p:nvPr/>
          </p:nvSpPr>
          <p:spPr>
            <a:xfrm>
              <a:off x="7599844" y="1349228"/>
              <a:ext cx="191181" cy="134734"/>
            </a:xfrm>
            <a:custGeom>
              <a:avLst/>
              <a:gdLst>
                <a:gd name="connsiteX0" fmla="*/ 158832 w 191181"/>
                <a:gd name="connsiteY0" fmla="*/ 41766 h 134734"/>
                <a:gd name="connsiteX1" fmla="*/ 158832 w 191181"/>
                <a:gd name="connsiteY1" fmla="*/ 60534 h 134734"/>
                <a:gd name="connsiteX2" fmla="*/ 135739 w 191181"/>
                <a:gd name="connsiteY2" fmla="*/ 60534 h 134734"/>
                <a:gd name="connsiteX3" fmla="*/ 123554 w 191181"/>
                <a:gd name="connsiteY3" fmla="*/ 48250 h 134734"/>
                <a:gd name="connsiteX4" fmla="*/ 123554 w 191181"/>
                <a:gd name="connsiteY4" fmla="*/ 32918 h 134734"/>
                <a:gd name="connsiteX5" fmla="*/ 142322 w 191181"/>
                <a:gd name="connsiteY5" fmla="*/ 32918 h 134734"/>
                <a:gd name="connsiteX6" fmla="*/ 142322 w 191181"/>
                <a:gd name="connsiteY6" fmla="*/ 209 h 134734"/>
                <a:gd name="connsiteX7" fmla="*/ 50437 w 191181"/>
                <a:gd name="connsiteY7" fmla="*/ 209 h 134734"/>
                <a:gd name="connsiteX8" fmla="*/ 50437 w 191181"/>
                <a:gd name="connsiteY8" fmla="*/ 32918 h 134734"/>
                <a:gd name="connsiteX9" fmla="*/ 69205 w 191181"/>
                <a:gd name="connsiteY9" fmla="*/ 32918 h 134734"/>
                <a:gd name="connsiteX10" fmla="*/ 69205 w 191181"/>
                <a:gd name="connsiteY10" fmla="*/ 48250 h 134734"/>
                <a:gd name="connsiteX11" fmla="*/ 57020 w 191181"/>
                <a:gd name="connsiteY11" fmla="*/ 60534 h 134734"/>
                <a:gd name="connsiteX12" fmla="*/ 33053 w 191181"/>
                <a:gd name="connsiteY12" fmla="*/ 60534 h 134734"/>
                <a:gd name="connsiteX13" fmla="*/ 33053 w 191181"/>
                <a:gd name="connsiteY13" fmla="*/ 41766 h 134734"/>
                <a:gd name="connsiteX14" fmla="*/ 352 w 191181"/>
                <a:gd name="connsiteY14" fmla="*/ 41766 h 134734"/>
                <a:gd name="connsiteX15" fmla="*/ 352 w 191181"/>
                <a:gd name="connsiteY15" fmla="*/ 133651 h 134734"/>
                <a:gd name="connsiteX16" fmla="*/ 33053 w 191181"/>
                <a:gd name="connsiteY16" fmla="*/ 133651 h 134734"/>
                <a:gd name="connsiteX17" fmla="*/ 33053 w 191181"/>
                <a:gd name="connsiteY17" fmla="*/ 114883 h 134734"/>
                <a:gd name="connsiteX18" fmla="*/ 57597 w 191181"/>
                <a:gd name="connsiteY18" fmla="*/ 114883 h 134734"/>
                <a:gd name="connsiteX19" fmla="*/ 96380 w 191181"/>
                <a:gd name="connsiteY19" fmla="*/ 134943 h 134734"/>
                <a:gd name="connsiteX20" fmla="*/ 135162 w 191181"/>
                <a:gd name="connsiteY20" fmla="*/ 114883 h 134734"/>
                <a:gd name="connsiteX21" fmla="*/ 158832 w 191181"/>
                <a:gd name="connsiteY21" fmla="*/ 114883 h 134734"/>
                <a:gd name="connsiteX22" fmla="*/ 158832 w 191181"/>
                <a:gd name="connsiteY22" fmla="*/ 133651 h 134734"/>
                <a:gd name="connsiteX23" fmla="*/ 191533 w 191181"/>
                <a:gd name="connsiteY23" fmla="*/ 133651 h 134734"/>
                <a:gd name="connsiteX24" fmla="*/ 191533 w 191181"/>
                <a:gd name="connsiteY24" fmla="*/ 41766 h 134734"/>
                <a:gd name="connsiteX25" fmla="*/ 158832 w 191181"/>
                <a:gd name="connsiteY25" fmla="*/ 41766 h 134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1181" h="134734">
                  <a:moveTo>
                    <a:pt x="158832" y="41766"/>
                  </a:moveTo>
                  <a:lnTo>
                    <a:pt x="158832" y="60534"/>
                  </a:lnTo>
                  <a:lnTo>
                    <a:pt x="135739" y="60534"/>
                  </a:lnTo>
                  <a:cubicBezTo>
                    <a:pt x="132463" y="55730"/>
                    <a:pt x="128320" y="51572"/>
                    <a:pt x="123554" y="48250"/>
                  </a:cubicBezTo>
                  <a:lnTo>
                    <a:pt x="123554" y="32918"/>
                  </a:lnTo>
                  <a:lnTo>
                    <a:pt x="142322" y="32918"/>
                  </a:lnTo>
                  <a:lnTo>
                    <a:pt x="142322" y="209"/>
                  </a:lnTo>
                  <a:lnTo>
                    <a:pt x="50437" y="209"/>
                  </a:lnTo>
                  <a:lnTo>
                    <a:pt x="50437" y="32918"/>
                  </a:lnTo>
                  <a:lnTo>
                    <a:pt x="69205" y="32918"/>
                  </a:lnTo>
                  <a:lnTo>
                    <a:pt x="69205" y="48250"/>
                  </a:lnTo>
                  <a:cubicBezTo>
                    <a:pt x="64439" y="51572"/>
                    <a:pt x="60296" y="55730"/>
                    <a:pt x="57020" y="60534"/>
                  </a:cubicBezTo>
                  <a:lnTo>
                    <a:pt x="33053" y="60534"/>
                  </a:lnTo>
                  <a:lnTo>
                    <a:pt x="33053" y="41766"/>
                  </a:lnTo>
                  <a:lnTo>
                    <a:pt x="352" y="41766"/>
                  </a:lnTo>
                  <a:lnTo>
                    <a:pt x="352" y="133651"/>
                  </a:lnTo>
                  <a:lnTo>
                    <a:pt x="33053" y="133651"/>
                  </a:lnTo>
                  <a:lnTo>
                    <a:pt x="33053" y="114883"/>
                  </a:lnTo>
                  <a:lnTo>
                    <a:pt x="57597" y="114883"/>
                  </a:lnTo>
                  <a:cubicBezTo>
                    <a:pt x="66233" y="127007"/>
                    <a:pt x="80371" y="134943"/>
                    <a:pt x="96380" y="134943"/>
                  </a:cubicBezTo>
                  <a:cubicBezTo>
                    <a:pt x="112388" y="134943"/>
                    <a:pt x="126527" y="127007"/>
                    <a:pt x="135162" y="114883"/>
                  </a:cubicBezTo>
                  <a:lnTo>
                    <a:pt x="158832" y="114883"/>
                  </a:lnTo>
                  <a:lnTo>
                    <a:pt x="158832" y="133651"/>
                  </a:lnTo>
                  <a:lnTo>
                    <a:pt x="191533" y="133651"/>
                  </a:lnTo>
                  <a:lnTo>
                    <a:pt x="191533" y="41766"/>
                  </a:lnTo>
                  <a:lnTo>
                    <a:pt x="158832" y="41766"/>
                  </a:lnTo>
                  <a:close/>
                </a:path>
              </a:pathLst>
            </a:custGeom>
            <a:solidFill>
              <a:srgbClr val="231F20"/>
            </a:solidFill>
            <a:ln w="7575" cap="flat">
              <a:noFill/>
              <a:prstDash val="solid"/>
              <a:round/>
            </a:ln>
          </p:spPr>
          <p:txBody>
            <a:bodyPr rtlCol="0" anchor="ctr"/>
            <a:lstStyle/>
            <a:p>
              <a:endParaRPr lang="en-GB"/>
            </a:p>
          </p:txBody>
        </p:sp>
      </p:grpSp>
      <p:grpSp>
        <p:nvGrpSpPr>
          <p:cNvPr id="476" name="Group 475">
            <a:extLst>
              <a:ext uri="{FF2B5EF4-FFF2-40B4-BE49-F238E27FC236}">
                <a16:creationId xmlns:a16="http://schemas.microsoft.com/office/drawing/2014/main" id="{A554FB23-DB3A-4EF9-9C60-688A40D43DBE}"/>
              </a:ext>
            </a:extLst>
          </p:cNvPr>
          <p:cNvGrpSpPr>
            <a:grpSpLocks noChangeAspect="1"/>
          </p:cNvGrpSpPr>
          <p:nvPr/>
        </p:nvGrpSpPr>
        <p:grpSpPr>
          <a:xfrm>
            <a:off x="69679" y="3006886"/>
            <a:ext cx="504000" cy="504000"/>
            <a:chOff x="6851400" y="3342387"/>
            <a:chExt cx="1077355" cy="1077355"/>
          </a:xfrm>
        </p:grpSpPr>
        <p:sp>
          <p:nvSpPr>
            <p:cNvPr id="477" name="Freeform: Shape 476">
              <a:extLst>
                <a:ext uri="{FF2B5EF4-FFF2-40B4-BE49-F238E27FC236}">
                  <a16:creationId xmlns:a16="http://schemas.microsoft.com/office/drawing/2014/main" id="{6C09C971-1424-49FB-ACA7-DDB4954FC63E}"/>
                </a:ext>
              </a:extLst>
            </p:cNvPr>
            <p:cNvSpPr/>
            <p:nvPr/>
          </p:nvSpPr>
          <p:spPr>
            <a:xfrm>
              <a:off x="6851400" y="334238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478" name="Freeform: Shape 477">
              <a:extLst>
                <a:ext uri="{FF2B5EF4-FFF2-40B4-BE49-F238E27FC236}">
                  <a16:creationId xmlns:a16="http://schemas.microsoft.com/office/drawing/2014/main" id="{8B92F1BA-4C72-49A5-AED0-D5A9EA9810E6}"/>
                </a:ext>
              </a:extLst>
            </p:cNvPr>
            <p:cNvSpPr/>
            <p:nvPr/>
          </p:nvSpPr>
          <p:spPr>
            <a:xfrm>
              <a:off x="7657691" y="3549402"/>
              <a:ext cx="271064" cy="247226"/>
            </a:xfrm>
            <a:custGeom>
              <a:avLst/>
              <a:gdLst>
                <a:gd name="connsiteX0" fmla="*/ 22079 w 271064"/>
                <a:gd name="connsiteY0" fmla="*/ 174202 h 247226"/>
                <a:gd name="connsiteX1" fmla="*/ 392 w 271064"/>
                <a:gd name="connsiteY1" fmla="*/ 198374 h 247226"/>
                <a:gd name="connsiteX2" fmla="*/ 392 w 271064"/>
                <a:gd name="connsiteY2" fmla="*/ 247365 h 247226"/>
                <a:gd name="connsiteX3" fmla="*/ 146635 w 271064"/>
                <a:gd name="connsiteY3" fmla="*/ 247365 h 247226"/>
                <a:gd name="connsiteX4" fmla="*/ 146635 w 271064"/>
                <a:gd name="connsiteY4" fmla="*/ 198306 h 247226"/>
                <a:gd name="connsiteX5" fmla="*/ 124948 w 271064"/>
                <a:gd name="connsiteY5" fmla="*/ 174194 h 247226"/>
                <a:gd name="connsiteX6" fmla="*/ 124948 w 271064"/>
                <a:gd name="connsiteY6" fmla="*/ 111088 h 247226"/>
                <a:gd name="connsiteX7" fmla="*/ 133021 w 271064"/>
                <a:gd name="connsiteY7" fmla="*/ 103015 h 247226"/>
                <a:gd name="connsiteX8" fmla="*/ 271457 w 271064"/>
                <a:gd name="connsiteY8" fmla="*/ 103015 h 247226"/>
                <a:gd name="connsiteX9" fmla="*/ 271457 w 271064"/>
                <a:gd name="connsiteY9" fmla="*/ 76076 h 247226"/>
                <a:gd name="connsiteX10" fmla="*/ 133021 w 271064"/>
                <a:gd name="connsiteY10" fmla="*/ 76076 h 247226"/>
                <a:gd name="connsiteX11" fmla="*/ 98009 w 271064"/>
                <a:gd name="connsiteY11" fmla="*/ 111088 h 247226"/>
                <a:gd name="connsiteX12" fmla="*/ 98009 w 271064"/>
                <a:gd name="connsiteY12" fmla="*/ 200997 h 247226"/>
                <a:gd name="connsiteX13" fmla="*/ 119696 w 271064"/>
                <a:gd name="connsiteY13" fmla="*/ 200997 h 247226"/>
                <a:gd name="connsiteX14" fmla="*/ 119696 w 271064"/>
                <a:gd name="connsiteY14" fmla="*/ 220426 h 247226"/>
                <a:gd name="connsiteX15" fmla="*/ 27332 w 271064"/>
                <a:gd name="connsiteY15" fmla="*/ 220426 h 247226"/>
                <a:gd name="connsiteX16" fmla="*/ 27332 w 271064"/>
                <a:gd name="connsiteY16" fmla="*/ 200997 h 247226"/>
                <a:gd name="connsiteX17" fmla="*/ 49018 w 271064"/>
                <a:gd name="connsiteY17" fmla="*/ 200997 h 247226"/>
                <a:gd name="connsiteX18" fmla="*/ 49018 w 271064"/>
                <a:gd name="connsiteY18" fmla="*/ 74343 h 247226"/>
                <a:gd name="connsiteX19" fmla="*/ 96276 w 271064"/>
                <a:gd name="connsiteY19" fmla="*/ 27078 h 247226"/>
                <a:gd name="connsiteX20" fmla="*/ 271457 w 271064"/>
                <a:gd name="connsiteY20" fmla="*/ 27078 h 247226"/>
                <a:gd name="connsiteX21" fmla="*/ 271457 w 271064"/>
                <a:gd name="connsiteY21" fmla="*/ 139 h 247226"/>
                <a:gd name="connsiteX22" fmla="*/ 96276 w 271064"/>
                <a:gd name="connsiteY22" fmla="*/ 139 h 247226"/>
                <a:gd name="connsiteX23" fmla="*/ 22079 w 271064"/>
                <a:gd name="connsiteY23" fmla="*/ 74343 h 247226"/>
                <a:gd name="connsiteX24" fmla="*/ 22079 w 271064"/>
                <a:gd name="connsiteY24" fmla="*/ 174202 h 247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1064" h="247226">
                  <a:moveTo>
                    <a:pt x="22079" y="174202"/>
                  </a:moveTo>
                  <a:cubicBezTo>
                    <a:pt x="9879" y="175510"/>
                    <a:pt x="392" y="185832"/>
                    <a:pt x="392" y="198374"/>
                  </a:cubicBezTo>
                  <a:cubicBezTo>
                    <a:pt x="392" y="198374"/>
                    <a:pt x="392" y="247365"/>
                    <a:pt x="392" y="247365"/>
                  </a:cubicBezTo>
                  <a:lnTo>
                    <a:pt x="146635" y="247365"/>
                  </a:lnTo>
                  <a:lnTo>
                    <a:pt x="146635" y="198306"/>
                  </a:lnTo>
                  <a:cubicBezTo>
                    <a:pt x="146635" y="185764"/>
                    <a:pt x="137141" y="175464"/>
                    <a:pt x="124948" y="174194"/>
                  </a:cubicBezTo>
                  <a:lnTo>
                    <a:pt x="124948" y="111088"/>
                  </a:lnTo>
                  <a:cubicBezTo>
                    <a:pt x="124948" y="106626"/>
                    <a:pt x="128559" y="103015"/>
                    <a:pt x="133021" y="103015"/>
                  </a:cubicBezTo>
                  <a:cubicBezTo>
                    <a:pt x="133021" y="103015"/>
                    <a:pt x="271457" y="103015"/>
                    <a:pt x="271457" y="103015"/>
                  </a:cubicBezTo>
                  <a:lnTo>
                    <a:pt x="271457" y="76076"/>
                  </a:lnTo>
                  <a:lnTo>
                    <a:pt x="133021" y="76076"/>
                  </a:lnTo>
                  <a:cubicBezTo>
                    <a:pt x="113691" y="76076"/>
                    <a:pt x="98009" y="91758"/>
                    <a:pt x="98009" y="111088"/>
                  </a:cubicBezTo>
                  <a:cubicBezTo>
                    <a:pt x="98009" y="111088"/>
                    <a:pt x="98009" y="200997"/>
                    <a:pt x="98009" y="200997"/>
                  </a:cubicBezTo>
                  <a:lnTo>
                    <a:pt x="119696" y="200997"/>
                  </a:lnTo>
                  <a:lnTo>
                    <a:pt x="119696" y="220426"/>
                  </a:lnTo>
                  <a:cubicBezTo>
                    <a:pt x="119696" y="220426"/>
                    <a:pt x="27332" y="220426"/>
                    <a:pt x="27332" y="220426"/>
                  </a:cubicBezTo>
                  <a:lnTo>
                    <a:pt x="27332" y="200997"/>
                  </a:lnTo>
                  <a:lnTo>
                    <a:pt x="49018" y="200997"/>
                  </a:lnTo>
                  <a:lnTo>
                    <a:pt x="49018" y="74343"/>
                  </a:lnTo>
                  <a:cubicBezTo>
                    <a:pt x="49018" y="48240"/>
                    <a:pt x="70173" y="27078"/>
                    <a:pt x="96276" y="27078"/>
                  </a:cubicBezTo>
                  <a:lnTo>
                    <a:pt x="271457" y="27078"/>
                  </a:lnTo>
                  <a:lnTo>
                    <a:pt x="271457" y="139"/>
                  </a:lnTo>
                  <a:lnTo>
                    <a:pt x="96276" y="139"/>
                  </a:lnTo>
                  <a:cubicBezTo>
                    <a:pt x="55305" y="139"/>
                    <a:pt x="22079" y="33357"/>
                    <a:pt x="22079" y="74343"/>
                  </a:cubicBezTo>
                  <a:lnTo>
                    <a:pt x="22079" y="174202"/>
                  </a:lnTo>
                  <a:close/>
                </a:path>
              </a:pathLst>
            </a:custGeom>
            <a:solidFill>
              <a:srgbClr val="231F20"/>
            </a:solidFill>
            <a:ln w="7575" cap="flat">
              <a:noFill/>
              <a:prstDash val="solid"/>
              <a:round/>
            </a:ln>
          </p:spPr>
          <p:txBody>
            <a:bodyPr rtlCol="0" anchor="ctr"/>
            <a:lstStyle/>
            <a:p>
              <a:endParaRPr lang="en-GB"/>
            </a:p>
          </p:txBody>
        </p:sp>
        <p:sp>
          <p:nvSpPr>
            <p:cNvPr id="479" name="Freeform: Shape 478">
              <a:extLst>
                <a:ext uri="{FF2B5EF4-FFF2-40B4-BE49-F238E27FC236}">
                  <a16:creationId xmlns:a16="http://schemas.microsoft.com/office/drawing/2014/main" id="{A8F1B000-14CD-4CFB-B48E-A19BF37556A5}"/>
                </a:ext>
              </a:extLst>
            </p:cNvPr>
            <p:cNvSpPr/>
            <p:nvPr/>
          </p:nvSpPr>
          <p:spPr>
            <a:xfrm>
              <a:off x="7657691" y="3966565"/>
              <a:ext cx="271064" cy="247218"/>
            </a:xfrm>
            <a:custGeom>
              <a:avLst/>
              <a:gdLst>
                <a:gd name="connsiteX0" fmla="*/ 22079 w 271064"/>
                <a:gd name="connsiteY0" fmla="*/ 73475 h 247218"/>
                <a:gd name="connsiteX1" fmla="*/ 22079 w 271064"/>
                <a:gd name="connsiteY1" fmla="*/ 173334 h 247218"/>
                <a:gd name="connsiteX2" fmla="*/ 96276 w 271064"/>
                <a:gd name="connsiteY2" fmla="*/ 247531 h 247218"/>
                <a:gd name="connsiteX3" fmla="*/ 271457 w 271064"/>
                <a:gd name="connsiteY3" fmla="*/ 247531 h 247218"/>
                <a:gd name="connsiteX4" fmla="*/ 271457 w 271064"/>
                <a:gd name="connsiteY4" fmla="*/ 220592 h 247218"/>
                <a:gd name="connsiteX5" fmla="*/ 96276 w 271064"/>
                <a:gd name="connsiteY5" fmla="*/ 220592 h 247218"/>
                <a:gd name="connsiteX6" fmla="*/ 49018 w 271064"/>
                <a:gd name="connsiteY6" fmla="*/ 173334 h 247218"/>
                <a:gd name="connsiteX7" fmla="*/ 49018 w 271064"/>
                <a:gd name="connsiteY7" fmla="*/ 46681 h 247218"/>
                <a:gd name="connsiteX8" fmla="*/ 27332 w 271064"/>
                <a:gd name="connsiteY8" fmla="*/ 46681 h 247218"/>
                <a:gd name="connsiteX9" fmla="*/ 27332 w 271064"/>
                <a:gd name="connsiteY9" fmla="*/ 27252 h 247218"/>
                <a:gd name="connsiteX10" fmla="*/ 119696 w 271064"/>
                <a:gd name="connsiteY10" fmla="*/ 27252 h 247218"/>
                <a:gd name="connsiteX11" fmla="*/ 119696 w 271064"/>
                <a:gd name="connsiteY11" fmla="*/ 46681 h 247218"/>
                <a:gd name="connsiteX12" fmla="*/ 98009 w 271064"/>
                <a:gd name="connsiteY12" fmla="*/ 46681 h 247218"/>
                <a:gd name="connsiteX13" fmla="*/ 98009 w 271064"/>
                <a:gd name="connsiteY13" fmla="*/ 136582 h 247218"/>
                <a:gd name="connsiteX14" fmla="*/ 133021 w 271064"/>
                <a:gd name="connsiteY14" fmla="*/ 171601 h 247218"/>
                <a:gd name="connsiteX15" fmla="*/ 271457 w 271064"/>
                <a:gd name="connsiteY15" fmla="*/ 171601 h 247218"/>
                <a:gd name="connsiteX16" fmla="*/ 271457 w 271064"/>
                <a:gd name="connsiteY16" fmla="*/ 144662 h 247218"/>
                <a:gd name="connsiteX17" fmla="*/ 133021 w 271064"/>
                <a:gd name="connsiteY17" fmla="*/ 144662 h 247218"/>
                <a:gd name="connsiteX18" fmla="*/ 124948 w 271064"/>
                <a:gd name="connsiteY18" fmla="*/ 136582 h 247218"/>
                <a:gd name="connsiteX19" fmla="*/ 124948 w 271064"/>
                <a:gd name="connsiteY19" fmla="*/ 73483 h 247218"/>
                <a:gd name="connsiteX20" fmla="*/ 146635 w 271064"/>
                <a:gd name="connsiteY20" fmla="*/ 49371 h 247218"/>
                <a:gd name="connsiteX21" fmla="*/ 146635 w 271064"/>
                <a:gd name="connsiteY21" fmla="*/ 312 h 247218"/>
                <a:gd name="connsiteX22" fmla="*/ 392 w 271064"/>
                <a:gd name="connsiteY22" fmla="*/ 312 h 247218"/>
                <a:gd name="connsiteX23" fmla="*/ 392 w 271064"/>
                <a:gd name="connsiteY23" fmla="*/ 49303 h 247218"/>
                <a:gd name="connsiteX24" fmla="*/ 22079 w 271064"/>
                <a:gd name="connsiteY24" fmla="*/ 73475 h 247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1064" h="247218">
                  <a:moveTo>
                    <a:pt x="22079" y="73475"/>
                  </a:moveTo>
                  <a:lnTo>
                    <a:pt x="22079" y="173334"/>
                  </a:lnTo>
                  <a:cubicBezTo>
                    <a:pt x="22079" y="214306"/>
                    <a:pt x="55305" y="247531"/>
                    <a:pt x="96276" y="247531"/>
                  </a:cubicBezTo>
                  <a:lnTo>
                    <a:pt x="271457" y="247531"/>
                  </a:lnTo>
                  <a:lnTo>
                    <a:pt x="271457" y="220592"/>
                  </a:lnTo>
                  <a:lnTo>
                    <a:pt x="96276" y="220592"/>
                  </a:lnTo>
                  <a:cubicBezTo>
                    <a:pt x="70173" y="220592"/>
                    <a:pt x="49018" y="199438"/>
                    <a:pt x="49018" y="173334"/>
                  </a:cubicBezTo>
                  <a:cubicBezTo>
                    <a:pt x="49018" y="173334"/>
                    <a:pt x="49018" y="46681"/>
                    <a:pt x="49018" y="46681"/>
                  </a:cubicBezTo>
                  <a:lnTo>
                    <a:pt x="27332" y="46681"/>
                  </a:lnTo>
                  <a:lnTo>
                    <a:pt x="27332" y="27252"/>
                  </a:lnTo>
                  <a:cubicBezTo>
                    <a:pt x="27332" y="27252"/>
                    <a:pt x="119696" y="27252"/>
                    <a:pt x="119696" y="27252"/>
                  </a:cubicBezTo>
                  <a:lnTo>
                    <a:pt x="119696" y="46681"/>
                  </a:lnTo>
                  <a:lnTo>
                    <a:pt x="98009" y="46681"/>
                  </a:lnTo>
                  <a:lnTo>
                    <a:pt x="98009" y="136582"/>
                  </a:lnTo>
                  <a:cubicBezTo>
                    <a:pt x="98009" y="155927"/>
                    <a:pt x="113691" y="171601"/>
                    <a:pt x="133021" y="171601"/>
                  </a:cubicBezTo>
                  <a:lnTo>
                    <a:pt x="271457" y="171601"/>
                  </a:lnTo>
                  <a:lnTo>
                    <a:pt x="271457" y="144662"/>
                  </a:lnTo>
                  <a:lnTo>
                    <a:pt x="133021" y="144662"/>
                  </a:lnTo>
                  <a:cubicBezTo>
                    <a:pt x="128559" y="144662"/>
                    <a:pt x="124948" y="141044"/>
                    <a:pt x="124948" y="136582"/>
                  </a:cubicBezTo>
                  <a:lnTo>
                    <a:pt x="124948" y="73483"/>
                  </a:lnTo>
                  <a:cubicBezTo>
                    <a:pt x="137141" y="72214"/>
                    <a:pt x="146635" y="61914"/>
                    <a:pt x="146635" y="49371"/>
                  </a:cubicBezTo>
                  <a:cubicBezTo>
                    <a:pt x="146635" y="49371"/>
                    <a:pt x="146635" y="312"/>
                    <a:pt x="146635" y="312"/>
                  </a:cubicBezTo>
                  <a:lnTo>
                    <a:pt x="392" y="312"/>
                  </a:lnTo>
                  <a:lnTo>
                    <a:pt x="392" y="49303"/>
                  </a:lnTo>
                  <a:cubicBezTo>
                    <a:pt x="392" y="61845"/>
                    <a:pt x="9879" y="72168"/>
                    <a:pt x="22079" y="73475"/>
                  </a:cubicBezTo>
                  <a:close/>
                </a:path>
              </a:pathLst>
            </a:custGeom>
            <a:solidFill>
              <a:srgbClr val="231F20"/>
            </a:solidFill>
            <a:ln w="7575" cap="flat">
              <a:noFill/>
              <a:prstDash val="solid"/>
              <a:round/>
            </a:ln>
          </p:spPr>
          <p:txBody>
            <a:bodyPr rtlCol="0" anchor="ctr"/>
            <a:lstStyle/>
            <a:p>
              <a:endParaRPr lang="en-GB"/>
            </a:p>
          </p:txBody>
        </p:sp>
        <p:sp>
          <p:nvSpPr>
            <p:cNvPr id="480" name="Freeform: Shape 479">
              <a:extLst>
                <a:ext uri="{FF2B5EF4-FFF2-40B4-BE49-F238E27FC236}">
                  <a16:creationId xmlns:a16="http://schemas.microsoft.com/office/drawing/2014/main" id="{1AA3B532-51EB-4A59-99DC-201F850D5CAC}"/>
                </a:ext>
              </a:extLst>
            </p:cNvPr>
            <p:cNvSpPr/>
            <p:nvPr/>
          </p:nvSpPr>
          <p:spPr>
            <a:xfrm>
              <a:off x="7316975" y="3473480"/>
              <a:ext cx="611780" cy="323148"/>
            </a:xfrm>
            <a:custGeom>
              <a:avLst/>
              <a:gdLst>
                <a:gd name="connsiteX0" fmla="*/ 22008 w 611780"/>
                <a:gd name="connsiteY0" fmla="*/ 250109 h 323148"/>
                <a:gd name="connsiteX1" fmla="*/ 321 w 611780"/>
                <a:gd name="connsiteY1" fmla="*/ 274281 h 323148"/>
                <a:gd name="connsiteX2" fmla="*/ 321 w 611780"/>
                <a:gd name="connsiteY2" fmla="*/ 323272 h 323148"/>
                <a:gd name="connsiteX3" fmla="*/ 146571 w 611780"/>
                <a:gd name="connsiteY3" fmla="*/ 323272 h 323148"/>
                <a:gd name="connsiteX4" fmla="*/ 146571 w 611780"/>
                <a:gd name="connsiteY4" fmla="*/ 274213 h 323148"/>
                <a:gd name="connsiteX5" fmla="*/ 124877 w 611780"/>
                <a:gd name="connsiteY5" fmla="*/ 250101 h 323148"/>
                <a:gd name="connsiteX6" fmla="*/ 124877 w 611780"/>
                <a:gd name="connsiteY6" fmla="*/ 111065 h 323148"/>
                <a:gd name="connsiteX7" fmla="*/ 132950 w 611780"/>
                <a:gd name="connsiteY7" fmla="*/ 102984 h 323148"/>
                <a:gd name="connsiteX8" fmla="*/ 612101 w 611780"/>
                <a:gd name="connsiteY8" fmla="*/ 102984 h 323148"/>
                <a:gd name="connsiteX9" fmla="*/ 612101 w 611780"/>
                <a:gd name="connsiteY9" fmla="*/ 76045 h 323148"/>
                <a:gd name="connsiteX10" fmla="*/ 132950 w 611780"/>
                <a:gd name="connsiteY10" fmla="*/ 76045 h 323148"/>
                <a:gd name="connsiteX11" fmla="*/ 97938 w 611780"/>
                <a:gd name="connsiteY11" fmla="*/ 111065 h 323148"/>
                <a:gd name="connsiteX12" fmla="*/ 97938 w 611780"/>
                <a:gd name="connsiteY12" fmla="*/ 276903 h 323148"/>
                <a:gd name="connsiteX13" fmla="*/ 119632 w 611780"/>
                <a:gd name="connsiteY13" fmla="*/ 276903 h 323148"/>
                <a:gd name="connsiteX14" fmla="*/ 119632 w 611780"/>
                <a:gd name="connsiteY14" fmla="*/ 296332 h 323148"/>
                <a:gd name="connsiteX15" fmla="*/ 27261 w 611780"/>
                <a:gd name="connsiteY15" fmla="*/ 296332 h 323148"/>
                <a:gd name="connsiteX16" fmla="*/ 27261 w 611780"/>
                <a:gd name="connsiteY16" fmla="*/ 276903 h 323148"/>
                <a:gd name="connsiteX17" fmla="*/ 48947 w 611780"/>
                <a:gd name="connsiteY17" fmla="*/ 276903 h 323148"/>
                <a:gd name="connsiteX18" fmla="*/ 48947 w 611780"/>
                <a:gd name="connsiteY18" fmla="*/ 74312 h 323148"/>
                <a:gd name="connsiteX19" fmla="*/ 96205 w 611780"/>
                <a:gd name="connsiteY19" fmla="*/ 27062 h 323148"/>
                <a:gd name="connsiteX20" fmla="*/ 612101 w 611780"/>
                <a:gd name="connsiteY20" fmla="*/ 27062 h 323148"/>
                <a:gd name="connsiteX21" fmla="*/ 612101 w 611780"/>
                <a:gd name="connsiteY21" fmla="*/ 123 h 323148"/>
                <a:gd name="connsiteX22" fmla="*/ 96205 w 611780"/>
                <a:gd name="connsiteY22" fmla="*/ 123 h 323148"/>
                <a:gd name="connsiteX23" fmla="*/ 22008 w 611780"/>
                <a:gd name="connsiteY23" fmla="*/ 74312 h 323148"/>
                <a:gd name="connsiteX24" fmla="*/ 22008 w 611780"/>
                <a:gd name="connsiteY24" fmla="*/ 250109 h 323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1780" h="323148">
                  <a:moveTo>
                    <a:pt x="22008" y="250109"/>
                  </a:moveTo>
                  <a:cubicBezTo>
                    <a:pt x="9823" y="251416"/>
                    <a:pt x="321" y="261739"/>
                    <a:pt x="321" y="274281"/>
                  </a:cubicBezTo>
                  <a:cubicBezTo>
                    <a:pt x="321" y="274281"/>
                    <a:pt x="321" y="323272"/>
                    <a:pt x="321" y="323272"/>
                  </a:cubicBezTo>
                  <a:lnTo>
                    <a:pt x="146571" y="323272"/>
                  </a:lnTo>
                  <a:lnTo>
                    <a:pt x="146571" y="274213"/>
                  </a:lnTo>
                  <a:cubicBezTo>
                    <a:pt x="146571" y="261670"/>
                    <a:pt x="137062" y="251370"/>
                    <a:pt x="124877" y="250101"/>
                  </a:cubicBezTo>
                  <a:lnTo>
                    <a:pt x="124877" y="111065"/>
                  </a:lnTo>
                  <a:cubicBezTo>
                    <a:pt x="124877" y="106603"/>
                    <a:pt x="128488" y="102984"/>
                    <a:pt x="132950" y="102984"/>
                  </a:cubicBezTo>
                  <a:cubicBezTo>
                    <a:pt x="132950" y="102984"/>
                    <a:pt x="612101" y="102984"/>
                    <a:pt x="612101" y="102984"/>
                  </a:cubicBezTo>
                  <a:lnTo>
                    <a:pt x="612101" y="76045"/>
                  </a:lnTo>
                  <a:lnTo>
                    <a:pt x="132950" y="76045"/>
                  </a:lnTo>
                  <a:cubicBezTo>
                    <a:pt x="113620" y="76045"/>
                    <a:pt x="97938" y="91719"/>
                    <a:pt x="97938" y="111065"/>
                  </a:cubicBezTo>
                  <a:cubicBezTo>
                    <a:pt x="97938" y="111065"/>
                    <a:pt x="97938" y="276903"/>
                    <a:pt x="97938" y="276903"/>
                  </a:cubicBezTo>
                  <a:lnTo>
                    <a:pt x="119632" y="276903"/>
                  </a:lnTo>
                  <a:lnTo>
                    <a:pt x="119632" y="296332"/>
                  </a:lnTo>
                  <a:cubicBezTo>
                    <a:pt x="119632" y="296332"/>
                    <a:pt x="27261" y="296332"/>
                    <a:pt x="27261" y="296332"/>
                  </a:cubicBezTo>
                  <a:lnTo>
                    <a:pt x="27261" y="276903"/>
                  </a:lnTo>
                  <a:lnTo>
                    <a:pt x="48947" y="276903"/>
                  </a:lnTo>
                  <a:lnTo>
                    <a:pt x="48947" y="74312"/>
                  </a:lnTo>
                  <a:cubicBezTo>
                    <a:pt x="48947" y="48209"/>
                    <a:pt x="70102" y="27062"/>
                    <a:pt x="96205" y="27062"/>
                  </a:cubicBezTo>
                  <a:lnTo>
                    <a:pt x="612101" y="27062"/>
                  </a:lnTo>
                  <a:lnTo>
                    <a:pt x="612101" y="123"/>
                  </a:lnTo>
                  <a:lnTo>
                    <a:pt x="96205" y="123"/>
                  </a:lnTo>
                  <a:cubicBezTo>
                    <a:pt x="55234" y="123"/>
                    <a:pt x="22008" y="33341"/>
                    <a:pt x="22008" y="74312"/>
                  </a:cubicBezTo>
                  <a:lnTo>
                    <a:pt x="22008" y="250109"/>
                  </a:lnTo>
                  <a:close/>
                </a:path>
              </a:pathLst>
            </a:custGeom>
            <a:solidFill>
              <a:srgbClr val="231F20"/>
            </a:solidFill>
            <a:ln w="7575" cap="flat">
              <a:noFill/>
              <a:prstDash val="solid"/>
              <a:round/>
            </a:ln>
          </p:spPr>
          <p:txBody>
            <a:bodyPr rtlCol="0" anchor="ctr"/>
            <a:lstStyle/>
            <a:p>
              <a:endParaRPr lang="en-GB"/>
            </a:p>
          </p:txBody>
        </p:sp>
        <p:sp>
          <p:nvSpPr>
            <p:cNvPr id="481" name="Freeform: Shape 480">
              <a:extLst>
                <a:ext uri="{FF2B5EF4-FFF2-40B4-BE49-F238E27FC236}">
                  <a16:creationId xmlns:a16="http://schemas.microsoft.com/office/drawing/2014/main" id="{1D480FC4-8223-4C9E-AC1A-C67F667D9F1E}"/>
                </a:ext>
              </a:extLst>
            </p:cNvPr>
            <p:cNvSpPr/>
            <p:nvPr/>
          </p:nvSpPr>
          <p:spPr>
            <a:xfrm>
              <a:off x="7316975" y="3966565"/>
              <a:ext cx="611780" cy="323148"/>
            </a:xfrm>
            <a:custGeom>
              <a:avLst/>
              <a:gdLst>
                <a:gd name="connsiteX0" fmla="*/ 22008 w 611780"/>
                <a:gd name="connsiteY0" fmla="*/ 73491 h 323148"/>
                <a:gd name="connsiteX1" fmla="*/ 22008 w 611780"/>
                <a:gd name="connsiteY1" fmla="*/ 249280 h 323148"/>
                <a:gd name="connsiteX2" fmla="*/ 96205 w 611780"/>
                <a:gd name="connsiteY2" fmla="*/ 323477 h 323148"/>
                <a:gd name="connsiteX3" fmla="*/ 612101 w 611780"/>
                <a:gd name="connsiteY3" fmla="*/ 323477 h 323148"/>
                <a:gd name="connsiteX4" fmla="*/ 612101 w 611780"/>
                <a:gd name="connsiteY4" fmla="*/ 296538 h 323148"/>
                <a:gd name="connsiteX5" fmla="*/ 96205 w 611780"/>
                <a:gd name="connsiteY5" fmla="*/ 296538 h 323148"/>
                <a:gd name="connsiteX6" fmla="*/ 48947 w 611780"/>
                <a:gd name="connsiteY6" fmla="*/ 249280 h 323148"/>
                <a:gd name="connsiteX7" fmla="*/ 48947 w 611780"/>
                <a:gd name="connsiteY7" fmla="*/ 46696 h 323148"/>
                <a:gd name="connsiteX8" fmla="*/ 27261 w 611780"/>
                <a:gd name="connsiteY8" fmla="*/ 46696 h 323148"/>
                <a:gd name="connsiteX9" fmla="*/ 27261 w 611780"/>
                <a:gd name="connsiteY9" fmla="*/ 27267 h 323148"/>
                <a:gd name="connsiteX10" fmla="*/ 119632 w 611780"/>
                <a:gd name="connsiteY10" fmla="*/ 27267 h 323148"/>
                <a:gd name="connsiteX11" fmla="*/ 119632 w 611780"/>
                <a:gd name="connsiteY11" fmla="*/ 46696 h 323148"/>
                <a:gd name="connsiteX12" fmla="*/ 97938 w 611780"/>
                <a:gd name="connsiteY12" fmla="*/ 46696 h 323148"/>
                <a:gd name="connsiteX13" fmla="*/ 97938 w 611780"/>
                <a:gd name="connsiteY13" fmla="*/ 212535 h 323148"/>
                <a:gd name="connsiteX14" fmla="*/ 132950 w 611780"/>
                <a:gd name="connsiteY14" fmla="*/ 247547 h 323148"/>
                <a:gd name="connsiteX15" fmla="*/ 612101 w 611780"/>
                <a:gd name="connsiteY15" fmla="*/ 247547 h 323148"/>
                <a:gd name="connsiteX16" fmla="*/ 612101 w 611780"/>
                <a:gd name="connsiteY16" fmla="*/ 220608 h 323148"/>
                <a:gd name="connsiteX17" fmla="*/ 132950 w 611780"/>
                <a:gd name="connsiteY17" fmla="*/ 220608 h 323148"/>
                <a:gd name="connsiteX18" fmla="*/ 124877 w 611780"/>
                <a:gd name="connsiteY18" fmla="*/ 212535 h 323148"/>
                <a:gd name="connsiteX19" fmla="*/ 124877 w 611780"/>
                <a:gd name="connsiteY19" fmla="*/ 73499 h 323148"/>
                <a:gd name="connsiteX20" fmla="*/ 146571 w 611780"/>
                <a:gd name="connsiteY20" fmla="*/ 49387 h 323148"/>
                <a:gd name="connsiteX21" fmla="*/ 146571 w 611780"/>
                <a:gd name="connsiteY21" fmla="*/ 328 h 323148"/>
                <a:gd name="connsiteX22" fmla="*/ 321 w 611780"/>
                <a:gd name="connsiteY22" fmla="*/ 328 h 323148"/>
                <a:gd name="connsiteX23" fmla="*/ 321 w 611780"/>
                <a:gd name="connsiteY23" fmla="*/ 49319 h 323148"/>
                <a:gd name="connsiteX24" fmla="*/ 22008 w 611780"/>
                <a:gd name="connsiteY24" fmla="*/ 73491 h 323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1780" h="323148">
                  <a:moveTo>
                    <a:pt x="22008" y="73491"/>
                  </a:moveTo>
                  <a:lnTo>
                    <a:pt x="22008" y="249280"/>
                  </a:lnTo>
                  <a:cubicBezTo>
                    <a:pt x="22008" y="290252"/>
                    <a:pt x="55234" y="323477"/>
                    <a:pt x="96205" y="323477"/>
                  </a:cubicBezTo>
                  <a:lnTo>
                    <a:pt x="612101" y="323477"/>
                  </a:lnTo>
                  <a:lnTo>
                    <a:pt x="612101" y="296538"/>
                  </a:lnTo>
                  <a:lnTo>
                    <a:pt x="96205" y="296538"/>
                  </a:lnTo>
                  <a:cubicBezTo>
                    <a:pt x="70102" y="296538"/>
                    <a:pt x="48947" y="275383"/>
                    <a:pt x="48947" y="249280"/>
                  </a:cubicBezTo>
                  <a:lnTo>
                    <a:pt x="48947" y="46696"/>
                  </a:lnTo>
                  <a:lnTo>
                    <a:pt x="27261" y="46696"/>
                  </a:lnTo>
                  <a:lnTo>
                    <a:pt x="27261" y="27267"/>
                  </a:lnTo>
                  <a:cubicBezTo>
                    <a:pt x="27261" y="27267"/>
                    <a:pt x="119632" y="27267"/>
                    <a:pt x="119632" y="27267"/>
                  </a:cubicBezTo>
                  <a:lnTo>
                    <a:pt x="119632" y="46696"/>
                  </a:lnTo>
                  <a:lnTo>
                    <a:pt x="97938" y="46696"/>
                  </a:lnTo>
                  <a:lnTo>
                    <a:pt x="97938" y="212535"/>
                  </a:lnTo>
                  <a:cubicBezTo>
                    <a:pt x="97938" y="231866"/>
                    <a:pt x="113620" y="247547"/>
                    <a:pt x="132950" y="247547"/>
                  </a:cubicBezTo>
                  <a:cubicBezTo>
                    <a:pt x="132950" y="247547"/>
                    <a:pt x="612101" y="247547"/>
                    <a:pt x="612101" y="247547"/>
                  </a:cubicBezTo>
                  <a:lnTo>
                    <a:pt x="612101" y="220608"/>
                  </a:lnTo>
                  <a:lnTo>
                    <a:pt x="132950" y="220608"/>
                  </a:lnTo>
                  <a:cubicBezTo>
                    <a:pt x="128488" y="220608"/>
                    <a:pt x="124877" y="216997"/>
                    <a:pt x="124877" y="212535"/>
                  </a:cubicBezTo>
                  <a:lnTo>
                    <a:pt x="124877" y="73499"/>
                  </a:lnTo>
                  <a:cubicBezTo>
                    <a:pt x="137062" y="72229"/>
                    <a:pt x="146571" y="61930"/>
                    <a:pt x="146571" y="49387"/>
                  </a:cubicBezTo>
                  <a:lnTo>
                    <a:pt x="146571" y="328"/>
                  </a:lnTo>
                  <a:lnTo>
                    <a:pt x="321" y="328"/>
                  </a:lnTo>
                  <a:lnTo>
                    <a:pt x="321" y="49319"/>
                  </a:lnTo>
                  <a:cubicBezTo>
                    <a:pt x="321" y="61861"/>
                    <a:pt x="9823" y="72184"/>
                    <a:pt x="22008" y="73491"/>
                  </a:cubicBezTo>
                  <a:close/>
                </a:path>
              </a:pathLst>
            </a:custGeom>
            <a:solidFill>
              <a:srgbClr val="231F20"/>
            </a:solidFill>
            <a:ln w="7575" cap="flat">
              <a:noFill/>
              <a:prstDash val="solid"/>
              <a:round/>
            </a:ln>
          </p:spPr>
          <p:txBody>
            <a:bodyPr rtlCol="0" anchor="ctr"/>
            <a:lstStyle/>
            <a:p>
              <a:endParaRPr lang="en-GB"/>
            </a:p>
          </p:txBody>
        </p:sp>
        <p:sp>
          <p:nvSpPr>
            <p:cNvPr id="482" name="Freeform: Shape 481">
              <a:extLst>
                <a:ext uri="{FF2B5EF4-FFF2-40B4-BE49-F238E27FC236}">
                  <a16:creationId xmlns:a16="http://schemas.microsoft.com/office/drawing/2014/main" id="{ADF6FAE7-0844-4CD4-AC5C-8447B470DD3B}"/>
                </a:ext>
              </a:extLst>
            </p:cNvPr>
            <p:cNvSpPr/>
            <p:nvPr/>
          </p:nvSpPr>
          <p:spPr>
            <a:xfrm>
              <a:off x="7624822" y="3776500"/>
              <a:ext cx="210823" cy="210831"/>
            </a:xfrm>
            <a:custGeom>
              <a:avLst/>
              <a:gdLst>
                <a:gd name="connsiteX0" fmla="*/ 105782 w 210823"/>
                <a:gd name="connsiteY0" fmla="*/ 226 h 210831"/>
                <a:gd name="connsiteX1" fmla="*/ 211190 w 210823"/>
                <a:gd name="connsiteY1" fmla="*/ 105634 h 210831"/>
                <a:gd name="connsiteX2" fmla="*/ 105782 w 210823"/>
                <a:gd name="connsiteY2" fmla="*/ 211057 h 210831"/>
                <a:gd name="connsiteX3" fmla="*/ 366 w 210823"/>
                <a:gd name="connsiteY3" fmla="*/ 105634 h 210831"/>
                <a:gd name="connsiteX4" fmla="*/ 105782 w 210823"/>
                <a:gd name="connsiteY4" fmla="*/ 226 h 210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823" h="210831">
                  <a:moveTo>
                    <a:pt x="105782" y="226"/>
                  </a:moveTo>
                  <a:cubicBezTo>
                    <a:pt x="164001" y="226"/>
                    <a:pt x="211190" y="47422"/>
                    <a:pt x="211190" y="105634"/>
                  </a:cubicBezTo>
                  <a:cubicBezTo>
                    <a:pt x="211190" y="163860"/>
                    <a:pt x="164001" y="211057"/>
                    <a:pt x="105782" y="211057"/>
                  </a:cubicBezTo>
                  <a:cubicBezTo>
                    <a:pt x="47563" y="211057"/>
                    <a:pt x="366" y="163860"/>
                    <a:pt x="366" y="105634"/>
                  </a:cubicBezTo>
                  <a:cubicBezTo>
                    <a:pt x="366" y="47422"/>
                    <a:pt x="47563" y="226"/>
                    <a:pt x="105782" y="226"/>
                  </a:cubicBezTo>
                  <a:close/>
                </a:path>
              </a:pathLst>
            </a:custGeom>
            <a:solidFill>
              <a:srgbClr val="5F636A"/>
            </a:solidFill>
            <a:ln w="7575" cap="flat">
              <a:noFill/>
              <a:prstDash val="solid"/>
              <a:round/>
            </a:ln>
          </p:spPr>
          <p:txBody>
            <a:bodyPr rtlCol="0" anchor="ctr"/>
            <a:lstStyle/>
            <a:p>
              <a:endParaRPr lang="en-GB"/>
            </a:p>
          </p:txBody>
        </p:sp>
        <p:sp>
          <p:nvSpPr>
            <p:cNvPr id="483" name="Freeform: Shape 482">
              <a:extLst>
                <a:ext uri="{FF2B5EF4-FFF2-40B4-BE49-F238E27FC236}">
                  <a16:creationId xmlns:a16="http://schemas.microsoft.com/office/drawing/2014/main" id="{177F4E61-F062-4AB5-A4CB-DE191915B99A}"/>
                </a:ext>
              </a:extLst>
            </p:cNvPr>
            <p:cNvSpPr/>
            <p:nvPr/>
          </p:nvSpPr>
          <p:spPr>
            <a:xfrm>
              <a:off x="7611892" y="3763570"/>
              <a:ext cx="236683" cy="236691"/>
            </a:xfrm>
            <a:custGeom>
              <a:avLst/>
              <a:gdLst>
                <a:gd name="connsiteX0" fmla="*/ 118712 w 236683"/>
                <a:gd name="connsiteY0" fmla="*/ 226 h 236691"/>
                <a:gd name="connsiteX1" fmla="*/ 366 w 236683"/>
                <a:gd name="connsiteY1" fmla="*/ 118564 h 236691"/>
                <a:gd name="connsiteX2" fmla="*/ 118712 w 236683"/>
                <a:gd name="connsiteY2" fmla="*/ 236917 h 236691"/>
                <a:gd name="connsiteX3" fmla="*/ 237050 w 236683"/>
                <a:gd name="connsiteY3" fmla="*/ 118564 h 236691"/>
                <a:gd name="connsiteX4" fmla="*/ 118712 w 236683"/>
                <a:gd name="connsiteY4" fmla="*/ 226 h 236691"/>
                <a:gd name="connsiteX5" fmla="*/ 118712 w 236683"/>
                <a:gd name="connsiteY5" fmla="*/ 26085 h 236691"/>
                <a:gd name="connsiteX6" fmla="*/ 211190 w 236683"/>
                <a:gd name="connsiteY6" fmla="*/ 118564 h 236691"/>
                <a:gd name="connsiteX7" fmla="*/ 118712 w 236683"/>
                <a:gd name="connsiteY7" fmla="*/ 211057 h 236691"/>
                <a:gd name="connsiteX8" fmla="*/ 26226 w 236683"/>
                <a:gd name="connsiteY8" fmla="*/ 118564 h 236691"/>
                <a:gd name="connsiteX9" fmla="*/ 118712 w 236683"/>
                <a:gd name="connsiteY9" fmla="*/ 26085 h 23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683" h="236691">
                  <a:moveTo>
                    <a:pt x="118712" y="226"/>
                  </a:moveTo>
                  <a:cubicBezTo>
                    <a:pt x="53355" y="226"/>
                    <a:pt x="366" y="53215"/>
                    <a:pt x="366" y="118564"/>
                  </a:cubicBezTo>
                  <a:cubicBezTo>
                    <a:pt x="366" y="183928"/>
                    <a:pt x="53355" y="236917"/>
                    <a:pt x="118712" y="236917"/>
                  </a:cubicBezTo>
                  <a:cubicBezTo>
                    <a:pt x="184068" y="236917"/>
                    <a:pt x="237050" y="183928"/>
                    <a:pt x="237050" y="118564"/>
                  </a:cubicBezTo>
                  <a:cubicBezTo>
                    <a:pt x="237050" y="53215"/>
                    <a:pt x="184068" y="226"/>
                    <a:pt x="118712" y="226"/>
                  </a:cubicBezTo>
                  <a:close/>
                  <a:moveTo>
                    <a:pt x="118712" y="26085"/>
                  </a:moveTo>
                  <a:cubicBezTo>
                    <a:pt x="169793" y="26085"/>
                    <a:pt x="211190" y="67490"/>
                    <a:pt x="211190" y="118564"/>
                  </a:cubicBezTo>
                  <a:cubicBezTo>
                    <a:pt x="211190" y="169652"/>
                    <a:pt x="169793" y="211057"/>
                    <a:pt x="118712" y="211057"/>
                  </a:cubicBezTo>
                  <a:cubicBezTo>
                    <a:pt x="67631" y="211057"/>
                    <a:pt x="26226" y="169652"/>
                    <a:pt x="26226" y="118564"/>
                  </a:cubicBezTo>
                  <a:cubicBezTo>
                    <a:pt x="26226" y="67490"/>
                    <a:pt x="67631" y="26085"/>
                    <a:pt x="118712" y="26085"/>
                  </a:cubicBezTo>
                  <a:close/>
                </a:path>
              </a:pathLst>
            </a:custGeom>
            <a:solidFill>
              <a:srgbClr val="231F20"/>
            </a:solidFill>
            <a:ln w="7575" cap="flat">
              <a:noFill/>
              <a:prstDash val="solid"/>
              <a:round/>
            </a:ln>
          </p:spPr>
          <p:txBody>
            <a:bodyPr rtlCol="0" anchor="ctr"/>
            <a:lstStyle/>
            <a:p>
              <a:endParaRPr lang="en-GB"/>
            </a:p>
          </p:txBody>
        </p:sp>
        <p:sp>
          <p:nvSpPr>
            <p:cNvPr id="484" name="Freeform: Shape 483">
              <a:extLst>
                <a:ext uri="{FF2B5EF4-FFF2-40B4-BE49-F238E27FC236}">
                  <a16:creationId xmlns:a16="http://schemas.microsoft.com/office/drawing/2014/main" id="{403268EE-EB94-4F14-A5F7-2C609EE4D855}"/>
                </a:ext>
              </a:extLst>
            </p:cNvPr>
            <p:cNvSpPr/>
            <p:nvPr/>
          </p:nvSpPr>
          <p:spPr>
            <a:xfrm>
              <a:off x="7664555" y="3816232"/>
              <a:ext cx="131366" cy="131366"/>
            </a:xfrm>
            <a:custGeom>
              <a:avLst/>
              <a:gdLst>
                <a:gd name="connsiteX0" fmla="*/ 66049 w 131366"/>
                <a:gd name="connsiteY0" fmla="*/ 226 h 131366"/>
                <a:gd name="connsiteX1" fmla="*/ 131733 w 131366"/>
                <a:gd name="connsiteY1" fmla="*/ 65901 h 131366"/>
                <a:gd name="connsiteX2" fmla="*/ 66049 w 131366"/>
                <a:gd name="connsiteY2" fmla="*/ 131592 h 131366"/>
                <a:gd name="connsiteX3" fmla="*/ 366 w 131366"/>
                <a:gd name="connsiteY3" fmla="*/ 65901 h 131366"/>
                <a:gd name="connsiteX4" fmla="*/ 66049 w 131366"/>
                <a:gd name="connsiteY4" fmla="*/ 226 h 131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66" h="131366">
                  <a:moveTo>
                    <a:pt x="66049" y="226"/>
                  </a:moveTo>
                  <a:cubicBezTo>
                    <a:pt x="102323" y="226"/>
                    <a:pt x="131733" y="29635"/>
                    <a:pt x="131733" y="65901"/>
                  </a:cubicBezTo>
                  <a:cubicBezTo>
                    <a:pt x="131733" y="102183"/>
                    <a:pt x="102323" y="131592"/>
                    <a:pt x="66049" y="131592"/>
                  </a:cubicBezTo>
                  <a:cubicBezTo>
                    <a:pt x="29776" y="131592"/>
                    <a:pt x="366" y="102183"/>
                    <a:pt x="366" y="65901"/>
                  </a:cubicBezTo>
                  <a:cubicBezTo>
                    <a:pt x="366" y="29635"/>
                    <a:pt x="29776" y="226"/>
                    <a:pt x="66049" y="226"/>
                  </a:cubicBezTo>
                  <a:close/>
                </a:path>
              </a:pathLst>
            </a:custGeom>
            <a:solidFill>
              <a:srgbClr val="FFFFFF"/>
            </a:solidFill>
            <a:ln w="7575" cap="flat">
              <a:noFill/>
              <a:prstDash val="solid"/>
              <a:round/>
            </a:ln>
          </p:spPr>
          <p:txBody>
            <a:bodyPr rtlCol="0" anchor="ctr"/>
            <a:lstStyle/>
            <a:p>
              <a:endParaRPr lang="en-GB"/>
            </a:p>
          </p:txBody>
        </p:sp>
        <p:sp>
          <p:nvSpPr>
            <p:cNvPr id="485" name="Freeform: Shape 484">
              <a:extLst>
                <a:ext uri="{FF2B5EF4-FFF2-40B4-BE49-F238E27FC236}">
                  <a16:creationId xmlns:a16="http://schemas.microsoft.com/office/drawing/2014/main" id="{C7F1F097-8C2A-471C-A133-A663C4EFE13B}"/>
                </a:ext>
              </a:extLst>
            </p:cNvPr>
            <p:cNvSpPr/>
            <p:nvPr/>
          </p:nvSpPr>
          <p:spPr>
            <a:xfrm>
              <a:off x="7660708" y="3812394"/>
              <a:ext cx="139051" cy="139051"/>
            </a:xfrm>
            <a:custGeom>
              <a:avLst/>
              <a:gdLst>
                <a:gd name="connsiteX0" fmla="*/ 101099 w 139051"/>
                <a:gd name="connsiteY0" fmla="*/ 69740 h 139051"/>
                <a:gd name="connsiteX1" fmla="*/ 96181 w 139051"/>
                <a:gd name="connsiteY1" fmla="*/ 53063 h 139051"/>
                <a:gd name="connsiteX2" fmla="*/ 139418 w 139051"/>
                <a:gd name="connsiteY2" fmla="*/ 9826 h 139051"/>
                <a:gd name="connsiteX3" fmla="*/ 129810 w 139051"/>
                <a:gd name="connsiteY3" fmla="*/ 226 h 139051"/>
                <a:gd name="connsiteX4" fmla="*/ 86581 w 139051"/>
                <a:gd name="connsiteY4" fmla="*/ 43462 h 139051"/>
                <a:gd name="connsiteX5" fmla="*/ 69896 w 139051"/>
                <a:gd name="connsiteY5" fmla="*/ 38544 h 139051"/>
                <a:gd name="connsiteX6" fmla="*/ 53211 w 139051"/>
                <a:gd name="connsiteY6" fmla="*/ 43462 h 139051"/>
                <a:gd name="connsiteX7" fmla="*/ 11320 w 139051"/>
                <a:gd name="connsiteY7" fmla="*/ 1571 h 139051"/>
                <a:gd name="connsiteX8" fmla="*/ 1712 w 139051"/>
                <a:gd name="connsiteY8" fmla="*/ 11172 h 139051"/>
                <a:gd name="connsiteX9" fmla="*/ 43610 w 139051"/>
                <a:gd name="connsiteY9" fmla="*/ 53063 h 139051"/>
                <a:gd name="connsiteX10" fmla="*/ 38692 w 139051"/>
                <a:gd name="connsiteY10" fmla="*/ 69740 h 139051"/>
                <a:gd name="connsiteX11" fmla="*/ 43610 w 139051"/>
                <a:gd name="connsiteY11" fmla="*/ 86433 h 139051"/>
                <a:gd name="connsiteX12" fmla="*/ 366 w 139051"/>
                <a:gd name="connsiteY12" fmla="*/ 129677 h 139051"/>
                <a:gd name="connsiteX13" fmla="*/ 9967 w 139051"/>
                <a:gd name="connsiteY13" fmla="*/ 139277 h 139051"/>
                <a:gd name="connsiteX14" fmla="*/ 53211 w 139051"/>
                <a:gd name="connsiteY14" fmla="*/ 96033 h 139051"/>
                <a:gd name="connsiteX15" fmla="*/ 69896 w 139051"/>
                <a:gd name="connsiteY15" fmla="*/ 100944 h 139051"/>
                <a:gd name="connsiteX16" fmla="*/ 86573 w 139051"/>
                <a:gd name="connsiteY16" fmla="*/ 96033 h 139051"/>
                <a:gd name="connsiteX17" fmla="*/ 129810 w 139051"/>
                <a:gd name="connsiteY17" fmla="*/ 139270 h 139051"/>
                <a:gd name="connsiteX18" fmla="*/ 139418 w 139051"/>
                <a:gd name="connsiteY18" fmla="*/ 129662 h 139051"/>
                <a:gd name="connsiteX19" fmla="*/ 96181 w 139051"/>
                <a:gd name="connsiteY19" fmla="*/ 86433 h 139051"/>
                <a:gd name="connsiteX20" fmla="*/ 101099 w 139051"/>
                <a:gd name="connsiteY20" fmla="*/ 69740 h 139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9051" h="139051">
                  <a:moveTo>
                    <a:pt x="101099" y="69740"/>
                  </a:moveTo>
                  <a:cubicBezTo>
                    <a:pt x="101099" y="63591"/>
                    <a:pt x="99252" y="57890"/>
                    <a:pt x="96181" y="53063"/>
                  </a:cubicBezTo>
                  <a:lnTo>
                    <a:pt x="139418" y="9826"/>
                  </a:lnTo>
                  <a:lnTo>
                    <a:pt x="129810" y="226"/>
                  </a:lnTo>
                  <a:lnTo>
                    <a:pt x="86581" y="43462"/>
                  </a:lnTo>
                  <a:cubicBezTo>
                    <a:pt x="81746" y="40384"/>
                    <a:pt x="76053" y="38544"/>
                    <a:pt x="69896" y="38544"/>
                  </a:cubicBezTo>
                  <a:cubicBezTo>
                    <a:pt x="63746" y="38544"/>
                    <a:pt x="58045" y="40384"/>
                    <a:pt x="53211" y="43462"/>
                  </a:cubicBezTo>
                  <a:lnTo>
                    <a:pt x="11320" y="1571"/>
                  </a:lnTo>
                  <a:lnTo>
                    <a:pt x="1712" y="11172"/>
                  </a:lnTo>
                  <a:lnTo>
                    <a:pt x="43610" y="53063"/>
                  </a:lnTo>
                  <a:cubicBezTo>
                    <a:pt x="40532" y="57897"/>
                    <a:pt x="38692" y="63591"/>
                    <a:pt x="38692" y="69740"/>
                  </a:cubicBezTo>
                  <a:cubicBezTo>
                    <a:pt x="38692" y="75897"/>
                    <a:pt x="40532" y="81598"/>
                    <a:pt x="43610" y="86433"/>
                  </a:cubicBezTo>
                  <a:lnTo>
                    <a:pt x="366" y="129677"/>
                  </a:lnTo>
                  <a:lnTo>
                    <a:pt x="9967" y="139277"/>
                  </a:lnTo>
                  <a:lnTo>
                    <a:pt x="53211" y="96033"/>
                  </a:lnTo>
                  <a:cubicBezTo>
                    <a:pt x="58045" y="99104"/>
                    <a:pt x="63746" y="100944"/>
                    <a:pt x="69896" y="100944"/>
                  </a:cubicBezTo>
                  <a:cubicBezTo>
                    <a:pt x="76045" y="100944"/>
                    <a:pt x="81746" y="99104"/>
                    <a:pt x="86573" y="96033"/>
                  </a:cubicBezTo>
                  <a:lnTo>
                    <a:pt x="129810" y="139270"/>
                  </a:lnTo>
                  <a:lnTo>
                    <a:pt x="139418" y="129662"/>
                  </a:lnTo>
                  <a:lnTo>
                    <a:pt x="96181" y="86433"/>
                  </a:lnTo>
                  <a:cubicBezTo>
                    <a:pt x="99252" y="81598"/>
                    <a:pt x="101099" y="75897"/>
                    <a:pt x="101099" y="69740"/>
                  </a:cubicBezTo>
                  <a:close/>
                </a:path>
              </a:pathLst>
            </a:custGeom>
            <a:solidFill>
              <a:srgbClr val="5F636A"/>
            </a:solidFill>
            <a:ln w="7575" cap="flat">
              <a:noFill/>
              <a:prstDash val="solid"/>
              <a:round/>
            </a:ln>
          </p:spPr>
          <p:txBody>
            <a:bodyPr rtlCol="0" anchor="ctr"/>
            <a:lstStyle/>
            <a:p>
              <a:endParaRPr lang="en-GB"/>
            </a:p>
          </p:txBody>
        </p:sp>
        <p:sp>
          <p:nvSpPr>
            <p:cNvPr id="486" name="Freeform: Shape 485">
              <a:extLst>
                <a:ext uri="{FF2B5EF4-FFF2-40B4-BE49-F238E27FC236}">
                  <a16:creationId xmlns:a16="http://schemas.microsoft.com/office/drawing/2014/main" id="{3C127CB8-012C-483F-9015-1F69E4253A37}"/>
                </a:ext>
              </a:extLst>
            </p:cNvPr>
            <p:cNvSpPr/>
            <p:nvPr/>
          </p:nvSpPr>
          <p:spPr>
            <a:xfrm>
              <a:off x="7284107" y="3776500"/>
              <a:ext cx="210831" cy="210831"/>
            </a:xfrm>
            <a:custGeom>
              <a:avLst/>
              <a:gdLst>
                <a:gd name="connsiteX0" fmla="*/ 105640 w 210831"/>
                <a:gd name="connsiteY0" fmla="*/ 226 h 210831"/>
                <a:gd name="connsiteX1" fmla="*/ 211055 w 210831"/>
                <a:gd name="connsiteY1" fmla="*/ 105634 h 210831"/>
                <a:gd name="connsiteX2" fmla="*/ 105640 w 210831"/>
                <a:gd name="connsiteY2" fmla="*/ 211057 h 210831"/>
                <a:gd name="connsiteX3" fmla="*/ 224 w 210831"/>
                <a:gd name="connsiteY3" fmla="*/ 105634 h 210831"/>
                <a:gd name="connsiteX4" fmla="*/ 105640 w 210831"/>
                <a:gd name="connsiteY4" fmla="*/ 226 h 210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831" h="210831">
                  <a:moveTo>
                    <a:pt x="105640" y="226"/>
                  </a:moveTo>
                  <a:cubicBezTo>
                    <a:pt x="163866" y="226"/>
                    <a:pt x="211055" y="47422"/>
                    <a:pt x="211055" y="105634"/>
                  </a:cubicBezTo>
                  <a:cubicBezTo>
                    <a:pt x="211055" y="163860"/>
                    <a:pt x="163866" y="211057"/>
                    <a:pt x="105640" y="211057"/>
                  </a:cubicBezTo>
                  <a:cubicBezTo>
                    <a:pt x="47421" y="211057"/>
                    <a:pt x="224" y="163860"/>
                    <a:pt x="224" y="105634"/>
                  </a:cubicBezTo>
                  <a:cubicBezTo>
                    <a:pt x="224" y="47422"/>
                    <a:pt x="47421" y="226"/>
                    <a:pt x="105640" y="226"/>
                  </a:cubicBezTo>
                  <a:close/>
                </a:path>
              </a:pathLst>
            </a:custGeom>
            <a:solidFill>
              <a:srgbClr val="5F636A"/>
            </a:solidFill>
            <a:ln w="7575" cap="flat">
              <a:noFill/>
              <a:prstDash val="solid"/>
              <a:round/>
            </a:ln>
          </p:spPr>
          <p:txBody>
            <a:bodyPr rtlCol="0" anchor="ctr"/>
            <a:lstStyle/>
            <a:p>
              <a:endParaRPr lang="en-GB"/>
            </a:p>
          </p:txBody>
        </p:sp>
        <p:sp>
          <p:nvSpPr>
            <p:cNvPr id="487" name="Freeform: Shape 486">
              <a:extLst>
                <a:ext uri="{FF2B5EF4-FFF2-40B4-BE49-F238E27FC236}">
                  <a16:creationId xmlns:a16="http://schemas.microsoft.com/office/drawing/2014/main" id="{34A88301-B91C-47DF-8E0C-E2DA7A6CBFEC}"/>
                </a:ext>
              </a:extLst>
            </p:cNvPr>
            <p:cNvSpPr/>
            <p:nvPr/>
          </p:nvSpPr>
          <p:spPr>
            <a:xfrm>
              <a:off x="7271177" y="3763570"/>
              <a:ext cx="236691" cy="236691"/>
            </a:xfrm>
            <a:custGeom>
              <a:avLst/>
              <a:gdLst>
                <a:gd name="connsiteX0" fmla="*/ 118570 w 236691"/>
                <a:gd name="connsiteY0" fmla="*/ 226 h 236691"/>
                <a:gd name="connsiteX1" fmla="*/ 224 w 236691"/>
                <a:gd name="connsiteY1" fmla="*/ 118564 h 236691"/>
                <a:gd name="connsiteX2" fmla="*/ 118570 w 236691"/>
                <a:gd name="connsiteY2" fmla="*/ 236917 h 236691"/>
                <a:gd name="connsiteX3" fmla="*/ 236915 w 236691"/>
                <a:gd name="connsiteY3" fmla="*/ 118564 h 236691"/>
                <a:gd name="connsiteX4" fmla="*/ 118570 w 236691"/>
                <a:gd name="connsiteY4" fmla="*/ 226 h 236691"/>
                <a:gd name="connsiteX5" fmla="*/ 118570 w 236691"/>
                <a:gd name="connsiteY5" fmla="*/ 26085 h 236691"/>
                <a:gd name="connsiteX6" fmla="*/ 211055 w 236691"/>
                <a:gd name="connsiteY6" fmla="*/ 118564 h 236691"/>
                <a:gd name="connsiteX7" fmla="*/ 118570 w 236691"/>
                <a:gd name="connsiteY7" fmla="*/ 211057 h 236691"/>
                <a:gd name="connsiteX8" fmla="*/ 26084 w 236691"/>
                <a:gd name="connsiteY8" fmla="*/ 118564 h 236691"/>
                <a:gd name="connsiteX9" fmla="*/ 118570 w 236691"/>
                <a:gd name="connsiteY9" fmla="*/ 26085 h 23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691" h="236691">
                  <a:moveTo>
                    <a:pt x="118570" y="226"/>
                  </a:moveTo>
                  <a:cubicBezTo>
                    <a:pt x="53213" y="226"/>
                    <a:pt x="224" y="53215"/>
                    <a:pt x="224" y="118564"/>
                  </a:cubicBezTo>
                  <a:cubicBezTo>
                    <a:pt x="224" y="183928"/>
                    <a:pt x="53213" y="236917"/>
                    <a:pt x="118570" y="236917"/>
                  </a:cubicBezTo>
                  <a:cubicBezTo>
                    <a:pt x="183934" y="236917"/>
                    <a:pt x="236915" y="183928"/>
                    <a:pt x="236915" y="118564"/>
                  </a:cubicBezTo>
                  <a:cubicBezTo>
                    <a:pt x="236915" y="53215"/>
                    <a:pt x="183934" y="226"/>
                    <a:pt x="118570" y="226"/>
                  </a:cubicBezTo>
                  <a:close/>
                  <a:moveTo>
                    <a:pt x="118570" y="26085"/>
                  </a:moveTo>
                  <a:cubicBezTo>
                    <a:pt x="169658" y="26085"/>
                    <a:pt x="211055" y="67490"/>
                    <a:pt x="211055" y="118564"/>
                  </a:cubicBezTo>
                  <a:cubicBezTo>
                    <a:pt x="211055" y="169652"/>
                    <a:pt x="169658" y="211057"/>
                    <a:pt x="118570" y="211057"/>
                  </a:cubicBezTo>
                  <a:cubicBezTo>
                    <a:pt x="67489" y="211057"/>
                    <a:pt x="26084" y="169652"/>
                    <a:pt x="26084" y="118564"/>
                  </a:cubicBezTo>
                  <a:cubicBezTo>
                    <a:pt x="26084" y="67490"/>
                    <a:pt x="67489" y="26085"/>
                    <a:pt x="118570" y="26085"/>
                  </a:cubicBezTo>
                  <a:close/>
                </a:path>
              </a:pathLst>
            </a:custGeom>
            <a:solidFill>
              <a:srgbClr val="231F20"/>
            </a:solidFill>
            <a:ln w="7575" cap="flat">
              <a:noFill/>
              <a:prstDash val="solid"/>
              <a:round/>
            </a:ln>
          </p:spPr>
          <p:txBody>
            <a:bodyPr rtlCol="0" anchor="ctr"/>
            <a:lstStyle/>
            <a:p>
              <a:endParaRPr lang="en-GB"/>
            </a:p>
          </p:txBody>
        </p:sp>
        <p:sp>
          <p:nvSpPr>
            <p:cNvPr id="488" name="Freeform: Shape 487">
              <a:extLst>
                <a:ext uri="{FF2B5EF4-FFF2-40B4-BE49-F238E27FC236}">
                  <a16:creationId xmlns:a16="http://schemas.microsoft.com/office/drawing/2014/main" id="{E82D3522-86E3-4AF4-9771-019E8197AE36}"/>
                </a:ext>
              </a:extLst>
            </p:cNvPr>
            <p:cNvSpPr/>
            <p:nvPr/>
          </p:nvSpPr>
          <p:spPr>
            <a:xfrm>
              <a:off x="7323839" y="3816232"/>
              <a:ext cx="131366" cy="131366"/>
            </a:xfrm>
            <a:custGeom>
              <a:avLst/>
              <a:gdLst>
                <a:gd name="connsiteX0" fmla="*/ 65908 w 131366"/>
                <a:gd name="connsiteY0" fmla="*/ 226 h 131366"/>
                <a:gd name="connsiteX1" fmla="*/ 131591 w 131366"/>
                <a:gd name="connsiteY1" fmla="*/ 65901 h 131366"/>
                <a:gd name="connsiteX2" fmla="*/ 65908 w 131366"/>
                <a:gd name="connsiteY2" fmla="*/ 131592 h 131366"/>
                <a:gd name="connsiteX3" fmla="*/ 224 w 131366"/>
                <a:gd name="connsiteY3" fmla="*/ 65901 h 131366"/>
                <a:gd name="connsiteX4" fmla="*/ 65908 w 131366"/>
                <a:gd name="connsiteY4" fmla="*/ 226 h 131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66" h="131366">
                  <a:moveTo>
                    <a:pt x="65908" y="226"/>
                  </a:moveTo>
                  <a:cubicBezTo>
                    <a:pt x="102181" y="226"/>
                    <a:pt x="131591" y="29635"/>
                    <a:pt x="131591" y="65901"/>
                  </a:cubicBezTo>
                  <a:cubicBezTo>
                    <a:pt x="131591" y="102183"/>
                    <a:pt x="102181" y="131592"/>
                    <a:pt x="65908" y="131592"/>
                  </a:cubicBezTo>
                  <a:cubicBezTo>
                    <a:pt x="29634" y="131592"/>
                    <a:pt x="224" y="102183"/>
                    <a:pt x="224" y="65901"/>
                  </a:cubicBezTo>
                  <a:cubicBezTo>
                    <a:pt x="224" y="29635"/>
                    <a:pt x="29634" y="226"/>
                    <a:pt x="65908" y="226"/>
                  </a:cubicBezTo>
                  <a:close/>
                </a:path>
              </a:pathLst>
            </a:custGeom>
            <a:solidFill>
              <a:srgbClr val="FFFFFF"/>
            </a:solidFill>
            <a:ln w="7575" cap="flat">
              <a:noFill/>
              <a:prstDash val="solid"/>
              <a:round/>
            </a:ln>
          </p:spPr>
          <p:txBody>
            <a:bodyPr rtlCol="0" anchor="ctr"/>
            <a:lstStyle/>
            <a:p>
              <a:endParaRPr lang="en-GB"/>
            </a:p>
          </p:txBody>
        </p:sp>
        <p:sp>
          <p:nvSpPr>
            <p:cNvPr id="489" name="Freeform: Shape 488">
              <a:extLst>
                <a:ext uri="{FF2B5EF4-FFF2-40B4-BE49-F238E27FC236}">
                  <a16:creationId xmlns:a16="http://schemas.microsoft.com/office/drawing/2014/main" id="{3D5DA6DC-5DF2-4933-A48A-3418D741F9F5}"/>
                </a:ext>
              </a:extLst>
            </p:cNvPr>
            <p:cNvSpPr/>
            <p:nvPr/>
          </p:nvSpPr>
          <p:spPr>
            <a:xfrm>
              <a:off x="7319993" y="3812394"/>
              <a:ext cx="139051" cy="139051"/>
            </a:xfrm>
            <a:custGeom>
              <a:avLst/>
              <a:gdLst>
                <a:gd name="connsiteX0" fmla="*/ 100957 w 139051"/>
                <a:gd name="connsiteY0" fmla="*/ 69740 h 139051"/>
                <a:gd name="connsiteX1" fmla="*/ 96039 w 139051"/>
                <a:gd name="connsiteY1" fmla="*/ 53063 h 139051"/>
                <a:gd name="connsiteX2" fmla="*/ 139276 w 139051"/>
                <a:gd name="connsiteY2" fmla="*/ 9826 h 139051"/>
                <a:gd name="connsiteX3" fmla="*/ 129675 w 139051"/>
                <a:gd name="connsiteY3" fmla="*/ 226 h 139051"/>
                <a:gd name="connsiteX4" fmla="*/ 86439 w 139051"/>
                <a:gd name="connsiteY4" fmla="*/ 43462 h 139051"/>
                <a:gd name="connsiteX5" fmla="*/ 69754 w 139051"/>
                <a:gd name="connsiteY5" fmla="*/ 38544 h 139051"/>
                <a:gd name="connsiteX6" fmla="*/ 53069 w 139051"/>
                <a:gd name="connsiteY6" fmla="*/ 43462 h 139051"/>
                <a:gd name="connsiteX7" fmla="*/ 11178 w 139051"/>
                <a:gd name="connsiteY7" fmla="*/ 1571 h 139051"/>
                <a:gd name="connsiteX8" fmla="*/ 1577 w 139051"/>
                <a:gd name="connsiteY8" fmla="*/ 11172 h 139051"/>
                <a:gd name="connsiteX9" fmla="*/ 43468 w 139051"/>
                <a:gd name="connsiteY9" fmla="*/ 53063 h 139051"/>
                <a:gd name="connsiteX10" fmla="*/ 38550 w 139051"/>
                <a:gd name="connsiteY10" fmla="*/ 69740 h 139051"/>
                <a:gd name="connsiteX11" fmla="*/ 43468 w 139051"/>
                <a:gd name="connsiteY11" fmla="*/ 86433 h 139051"/>
                <a:gd name="connsiteX12" fmla="*/ 224 w 139051"/>
                <a:gd name="connsiteY12" fmla="*/ 129677 h 139051"/>
                <a:gd name="connsiteX13" fmla="*/ 9832 w 139051"/>
                <a:gd name="connsiteY13" fmla="*/ 139277 h 139051"/>
                <a:gd name="connsiteX14" fmla="*/ 53076 w 139051"/>
                <a:gd name="connsiteY14" fmla="*/ 96033 h 139051"/>
                <a:gd name="connsiteX15" fmla="*/ 69754 w 139051"/>
                <a:gd name="connsiteY15" fmla="*/ 100944 h 139051"/>
                <a:gd name="connsiteX16" fmla="*/ 86439 w 139051"/>
                <a:gd name="connsiteY16" fmla="*/ 96033 h 139051"/>
                <a:gd name="connsiteX17" fmla="*/ 129675 w 139051"/>
                <a:gd name="connsiteY17" fmla="*/ 139270 h 139051"/>
                <a:gd name="connsiteX18" fmla="*/ 139276 w 139051"/>
                <a:gd name="connsiteY18" fmla="*/ 129662 h 139051"/>
                <a:gd name="connsiteX19" fmla="*/ 96039 w 139051"/>
                <a:gd name="connsiteY19" fmla="*/ 86433 h 139051"/>
                <a:gd name="connsiteX20" fmla="*/ 100957 w 139051"/>
                <a:gd name="connsiteY20" fmla="*/ 69740 h 139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9051" h="139051">
                  <a:moveTo>
                    <a:pt x="100957" y="69740"/>
                  </a:moveTo>
                  <a:cubicBezTo>
                    <a:pt x="100957" y="63591"/>
                    <a:pt x="99118" y="57890"/>
                    <a:pt x="96039" y="53063"/>
                  </a:cubicBezTo>
                  <a:lnTo>
                    <a:pt x="139276" y="9826"/>
                  </a:lnTo>
                  <a:lnTo>
                    <a:pt x="129675" y="226"/>
                  </a:lnTo>
                  <a:lnTo>
                    <a:pt x="86439" y="43462"/>
                  </a:lnTo>
                  <a:cubicBezTo>
                    <a:pt x="81612" y="40384"/>
                    <a:pt x="75911" y="38544"/>
                    <a:pt x="69754" y="38544"/>
                  </a:cubicBezTo>
                  <a:cubicBezTo>
                    <a:pt x="63604" y="38544"/>
                    <a:pt x="57903" y="40384"/>
                    <a:pt x="53069" y="43462"/>
                  </a:cubicBezTo>
                  <a:lnTo>
                    <a:pt x="11178" y="1571"/>
                  </a:lnTo>
                  <a:lnTo>
                    <a:pt x="1577" y="11172"/>
                  </a:lnTo>
                  <a:lnTo>
                    <a:pt x="43468" y="53063"/>
                  </a:lnTo>
                  <a:cubicBezTo>
                    <a:pt x="40397" y="57897"/>
                    <a:pt x="38550" y="63591"/>
                    <a:pt x="38550" y="69740"/>
                  </a:cubicBezTo>
                  <a:cubicBezTo>
                    <a:pt x="38550" y="75897"/>
                    <a:pt x="40397" y="81598"/>
                    <a:pt x="43468" y="86433"/>
                  </a:cubicBezTo>
                  <a:lnTo>
                    <a:pt x="224" y="129677"/>
                  </a:lnTo>
                  <a:lnTo>
                    <a:pt x="9832" y="139277"/>
                  </a:lnTo>
                  <a:lnTo>
                    <a:pt x="53076" y="96033"/>
                  </a:lnTo>
                  <a:cubicBezTo>
                    <a:pt x="57903" y="99104"/>
                    <a:pt x="63604" y="100944"/>
                    <a:pt x="69754" y="100944"/>
                  </a:cubicBezTo>
                  <a:cubicBezTo>
                    <a:pt x="75911" y="100944"/>
                    <a:pt x="81604" y="99104"/>
                    <a:pt x="86439" y="96033"/>
                  </a:cubicBezTo>
                  <a:lnTo>
                    <a:pt x="129675" y="139270"/>
                  </a:lnTo>
                  <a:lnTo>
                    <a:pt x="139276" y="129662"/>
                  </a:lnTo>
                  <a:lnTo>
                    <a:pt x="96039" y="86433"/>
                  </a:lnTo>
                  <a:cubicBezTo>
                    <a:pt x="99118" y="81598"/>
                    <a:pt x="100957" y="75897"/>
                    <a:pt x="100957" y="69740"/>
                  </a:cubicBezTo>
                  <a:close/>
                </a:path>
              </a:pathLst>
            </a:custGeom>
            <a:solidFill>
              <a:srgbClr val="5F636A"/>
            </a:solidFill>
            <a:ln w="7575" cap="flat">
              <a:noFill/>
              <a:prstDash val="solid"/>
              <a:round/>
            </a:ln>
          </p:spPr>
          <p:txBody>
            <a:bodyPr rtlCol="0" anchor="ctr"/>
            <a:lstStyle/>
            <a:p>
              <a:endParaRPr lang="en-GB"/>
            </a:p>
          </p:txBody>
        </p:sp>
        <p:sp>
          <p:nvSpPr>
            <p:cNvPr id="490" name="Freeform: Shape 489">
              <a:extLst>
                <a:ext uri="{FF2B5EF4-FFF2-40B4-BE49-F238E27FC236}">
                  <a16:creationId xmlns:a16="http://schemas.microsoft.com/office/drawing/2014/main" id="{C5352D8D-A59D-4848-A132-F9E9FF24A1ED}"/>
                </a:ext>
              </a:extLst>
            </p:cNvPr>
            <p:cNvSpPr/>
            <p:nvPr/>
          </p:nvSpPr>
          <p:spPr>
            <a:xfrm>
              <a:off x="7121058" y="3630607"/>
              <a:ext cx="77267" cy="42026"/>
            </a:xfrm>
            <a:custGeom>
              <a:avLst/>
              <a:gdLst>
                <a:gd name="connsiteX0" fmla="*/ 128 w 77267"/>
                <a:gd name="connsiteY0" fmla="*/ 29022 h 42026"/>
                <a:gd name="connsiteX1" fmla="*/ 15597 w 77267"/>
                <a:gd name="connsiteY1" fmla="*/ 9000 h 42026"/>
                <a:gd name="connsiteX2" fmla="*/ 34251 w 77267"/>
                <a:gd name="connsiteY2" fmla="*/ 130 h 42026"/>
                <a:gd name="connsiteX3" fmla="*/ 57237 w 77267"/>
                <a:gd name="connsiteY3" fmla="*/ 7640 h 42026"/>
                <a:gd name="connsiteX4" fmla="*/ 73162 w 77267"/>
                <a:gd name="connsiteY4" fmla="*/ 22432 h 42026"/>
                <a:gd name="connsiteX5" fmla="*/ 77373 w 77267"/>
                <a:gd name="connsiteY5" fmla="*/ 30961 h 42026"/>
                <a:gd name="connsiteX6" fmla="*/ 59624 w 77267"/>
                <a:gd name="connsiteY6" fmla="*/ 41762 h 42026"/>
                <a:gd name="connsiteX7" fmla="*/ 57237 w 77267"/>
                <a:gd name="connsiteY7" fmla="*/ 41884 h 42026"/>
                <a:gd name="connsiteX8" fmla="*/ 50518 w 77267"/>
                <a:gd name="connsiteY8" fmla="*/ 33576 h 42026"/>
                <a:gd name="connsiteX9" fmla="*/ 38918 w 77267"/>
                <a:gd name="connsiteY9" fmla="*/ 29479 h 42026"/>
                <a:gd name="connsiteX10" fmla="*/ 27767 w 77267"/>
                <a:gd name="connsiteY10" fmla="*/ 33234 h 42026"/>
                <a:gd name="connsiteX11" fmla="*/ 23221 w 77267"/>
                <a:gd name="connsiteY11" fmla="*/ 37901 h 42026"/>
                <a:gd name="connsiteX12" fmla="*/ 21397 w 77267"/>
                <a:gd name="connsiteY12" fmla="*/ 39041 h 42026"/>
                <a:gd name="connsiteX13" fmla="*/ 699 w 77267"/>
                <a:gd name="connsiteY13" fmla="*/ 30163 h 42026"/>
                <a:gd name="connsiteX14" fmla="*/ 128 w 77267"/>
                <a:gd name="connsiteY14" fmla="*/ 29022 h 42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267" h="42026">
                  <a:moveTo>
                    <a:pt x="128" y="29022"/>
                  </a:moveTo>
                  <a:cubicBezTo>
                    <a:pt x="128" y="29022"/>
                    <a:pt x="6156" y="15028"/>
                    <a:pt x="15597" y="9000"/>
                  </a:cubicBezTo>
                  <a:cubicBezTo>
                    <a:pt x="25038" y="2973"/>
                    <a:pt x="29363" y="130"/>
                    <a:pt x="34251" y="130"/>
                  </a:cubicBezTo>
                  <a:cubicBezTo>
                    <a:pt x="39146" y="130"/>
                    <a:pt x="48139" y="1156"/>
                    <a:pt x="57237" y="7640"/>
                  </a:cubicBezTo>
                  <a:cubicBezTo>
                    <a:pt x="66336" y="14124"/>
                    <a:pt x="70205" y="17537"/>
                    <a:pt x="73162" y="22432"/>
                  </a:cubicBezTo>
                  <a:cubicBezTo>
                    <a:pt x="76119" y="27320"/>
                    <a:pt x="77601" y="30391"/>
                    <a:pt x="77373" y="30961"/>
                  </a:cubicBezTo>
                  <a:cubicBezTo>
                    <a:pt x="77145" y="31531"/>
                    <a:pt x="59624" y="41762"/>
                    <a:pt x="59624" y="41762"/>
                  </a:cubicBezTo>
                  <a:cubicBezTo>
                    <a:pt x="59624" y="41762"/>
                    <a:pt x="57694" y="42560"/>
                    <a:pt x="57237" y="41884"/>
                  </a:cubicBezTo>
                  <a:cubicBezTo>
                    <a:pt x="56781" y="41200"/>
                    <a:pt x="53596" y="35848"/>
                    <a:pt x="50518" y="33576"/>
                  </a:cubicBezTo>
                  <a:cubicBezTo>
                    <a:pt x="47454" y="31303"/>
                    <a:pt x="42901" y="29250"/>
                    <a:pt x="38918" y="29479"/>
                  </a:cubicBezTo>
                  <a:cubicBezTo>
                    <a:pt x="34935" y="29707"/>
                    <a:pt x="31408" y="29593"/>
                    <a:pt x="27767" y="33234"/>
                  </a:cubicBezTo>
                  <a:cubicBezTo>
                    <a:pt x="24126" y="36875"/>
                    <a:pt x="23221" y="37901"/>
                    <a:pt x="23221" y="37901"/>
                  </a:cubicBezTo>
                  <a:cubicBezTo>
                    <a:pt x="23221" y="37901"/>
                    <a:pt x="22423" y="39489"/>
                    <a:pt x="21397" y="39041"/>
                  </a:cubicBezTo>
                  <a:cubicBezTo>
                    <a:pt x="20386" y="38585"/>
                    <a:pt x="699" y="30163"/>
                    <a:pt x="699" y="30163"/>
                  </a:cubicBezTo>
                  <a:lnTo>
                    <a:pt x="128" y="29022"/>
                  </a:lnTo>
                  <a:close/>
                </a:path>
              </a:pathLst>
            </a:custGeom>
            <a:solidFill>
              <a:srgbClr val="231F20"/>
            </a:solidFill>
            <a:ln w="7575" cap="flat">
              <a:noFill/>
              <a:prstDash val="solid"/>
              <a:round/>
            </a:ln>
          </p:spPr>
          <p:txBody>
            <a:bodyPr rtlCol="0" anchor="ctr"/>
            <a:lstStyle/>
            <a:p>
              <a:endParaRPr lang="en-GB"/>
            </a:p>
          </p:txBody>
        </p:sp>
        <p:sp>
          <p:nvSpPr>
            <p:cNvPr id="491" name="Freeform: Shape 490">
              <a:extLst>
                <a:ext uri="{FF2B5EF4-FFF2-40B4-BE49-F238E27FC236}">
                  <a16:creationId xmlns:a16="http://schemas.microsoft.com/office/drawing/2014/main" id="{6EFC5B09-ADED-4CA8-84BC-DDEAE61B4603}"/>
                </a:ext>
              </a:extLst>
            </p:cNvPr>
            <p:cNvSpPr/>
            <p:nvPr/>
          </p:nvSpPr>
          <p:spPr>
            <a:xfrm>
              <a:off x="7114266" y="3668893"/>
              <a:ext cx="25549" cy="19790"/>
            </a:xfrm>
            <a:custGeom>
              <a:avLst/>
              <a:gdLst>
                <a:gd name="connsiteX0" fmla="*/ 7545 w 25549"/>
                <a:gd name="connsiteY0" fmla="*/ 546 h 19790"/>
                <a:gd name="connsiteX1" fmla="*/ 23956 w 25549"/>
                <a:gd name="connsiteY1" fmla="*/ 7304 h 19790"/>
                <a:gd name="connsiteX2" fmla="*/ 25644 w 25549"/>
                <a:gd name="connsiteY2" fmla="*/ 8839 h 19790"/>
                <a:gd name="connsiteX3" fmla="*/ 24116 w 25549"/>
                <a:gd name="connsiteY3" fmla="*/ 12617 h 19790"/>
                <a:gd name="connsiteX4" fmla="*/ 23150 w 25549"/>
                <a:gd name="connsiteY4" fmla="*/ 17763 h 19790"/>
                <a:gd name="connsiteX5" fmla="*/ 20900 w 25549"/>
                <a:gd name="connsiteY5" fmla="*/ 19854 h 19790"/>
                <a:gd name="connsiteX6" fmla="*/ 14059 w 25549"/>
                <a:gd name="connsiteY6" fmla="*/ 18006 h 19790"/>
                <a:gd name="connsiteX7" fmla="*/ 7948 w 25549"/>
                <a:gd name="connsiteY7" fmla="*/ 16957 h 19790"/>
                <a:gd name="connsiteX8" fmla="*/ 6176 w 25549"/>
                <a:gd name="connsiteY8" fmla="*/ 16159 h 19790"/>
                <a:gd name="connsiteX9" fmla="*/ 2482 w 25549"/>
                <a:gd name="connsiteY9" fmla="*/ 15513 h 19790"/>
                <a:gd name="connsiteX10" fmla="*/ 141 w 25549"/>
                <a:gd name="connsiteY10" fmla="*/ 15027 h 19790"/>
                <a:gd name="connsiteX11" fmla="*/ 551 w 25549"/>
                <a:gd name="connsiteY11" fmla="*/ 11811 h 19790"/>
                <a:gd name="connsiteX12" fmla="*/ 3288 w 25549"/>
                <a:gd name="connsiteY12" fmla="*/ 1755 h 19790"/>
                <a:gd name="connsiteX13" fmla="*/ 4405 w 25549"/>
                <a:gd name="connsiteY13" fmla="*/ 151 h 19790"/>
                <a:gd name="connsiteX14" fmla="*/ 7545 w 25549"/>
                <a:gd name="connsiteY14" fmla="*/ 546 h 19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49" h="19790">
                  <a:moveTo>
                    <a:pt x="7545" y="546"/>
                  </a:moveTo>
                  <a:lnTo>
                    <a:pt x="23956" y="7304"/>
                  </a:lnTo>
                  <a:cubicBezTo>
                    <a:pt x="23956" y="7304"/>
                    <a:pt x="25887" y="8109"/>
                    <a:pt x="25644" y="8839"/>
                  </a:cubicBezTo>
                  <a:cubicBezTo>
                    <a:pt x="25408" y="9561"/>
                    <a:pt x="24602" y="10443"/>
                    <a:pt x="24116" y="12617"/>
                  </a:cubicBezTo>
                  <a:cubicBezTo>
                    <a:pt x="23637" y="14783"/>
                    <a:pt x="22991" y="17117"/>
                    <a:pt x="23150" y="17763"/>
                  </a:cubicBezTo>
                  <a:cubicBezTo>
                    <a:pt x="23310" y="18409"/>
                    <a:pt x="22671" y="20340"/>
                    <a:pt x="20900" y="19854"/>
                  </a:cubicBezTo>
                  <a:cubicBezTo>
                    <a:pt x="19129" y="19375"/>
                    <a:pt x="15024" y="18006"/>
                    <a:pt x="14059" y="18006"/>
                  </a:cubicBezTo>
                  <a:cubicBezTo>
                    <a:pt x="13101" y="18006"/>
                    <a:pt x="8510" y="16957"/>
                    <a:pt x="7948" y="16957"/>
                  </a:cubicBezTo>
                  <a:cubicBezTo>
                    <a:pt x="7385" y="16957"/>
                    <a:pt x="7545" y="16881"/>
                    <a:pt x="6176" y="16159"/>
                  </a:cubicBezTo>
                  <a:cubicBezTo>
                    <a:pt x="4808" y="15430"/>
                    <a:pt x="3926" y="15673"/>
                    <a:pt x="2482" y="15513"/>
                  </a:cubicBezTo>
                  <a:cubicBezTo>
                    <a:pt x="1030" y="15354"/>
                    <a:pt x="225" y="15589"/>
                    <a:pt x="141" y="15027"/>
                  </a:cubicBezTo>
                  <a:cubicBezTo>
                    <a:pt x="65" y="14464"/>
                    <a:pt x="141" y="13096"/>
                    <a:pt x="551" y="11811"/>
                  </a:cubicBezTo>
                  <a:cubicBezTo>
                    <a:pt x="947" y="10527"/>
                    <a:pt x="3288" y="1755"/>
                    <a:pt x="3288" y="1755"/>
                  </a:cubicBezTo>
                  <a:cubicBezTo>
                    <a:pt x="3288" y="1755"/>
                    <a:pt x="3204" y="227"/>
                    <a:pt x="4405" y="151"/>
                  </a:cubicBezTo>
                  <a:cubicBezTo>
                    <a:pt x="5614" y="67"/>
                    <a:pt x="7545" y="546"/>
                    <a:pt x="7545" y="546"/>
                  </a:cubicBezTo>
                  <a:close/>
                </a:path>
              </a:pathLst>
            </a:custGeom>
            <a:solidFill>
              <a:srgbClr val="231F20"/>
            </a:solidFill>
            <a:ln w="7575" cap="flat">
              <a:noFill/>
              <a:prstDash val="solid"/>
              <a:round/>
            </a:ln>
          </p:spPr>
          <p:txBody>
            <a:bodyPr rtlCol="0" anchor="ctr"/>
            <a:lstStyle/>
            <a:p>
              <a:endParaRPr lang="en-GB"/>
            </a:p>
          </p:txBody>
        </p:sp>
        <p:sp>
          <p:nvSpPr>
            <p:cNvPr id="492" name="Freeform: Shape 491">
              <a:extLst>
                <a:ext uri="{FF2B5EF4-FFF2-40B4-BE49-F238E27FC236}">
                  <a16:creationId xmlns:a16="http://schemas.microsoft.com/office/drawing/2014/main" id="{C3D192BC-FB78-4042-9E36-C1E9D596A2B0}"/>
                </a:ext>
              </a:extLst>
            </p:cNvPr>
            <p:cNvSpPr/>
            <p:nvPr/>
          </p:nvSpPr>
          <p:spPr>
            <a:xfrm>
              <a:off x="7109762" y="3693357"/>
              <a:ext cx="25059" cy="17695"/>
            </a:xfrm>
            <a:custGeom>
              <a:avLst/>
              <a:gdLst>
                <a:gd name="connsiteX0" fmla="*/ 7867 w 25059"/>
                <a:gd name="connsiteY0" fmla="*/ 1116 h 17695"/>
                <a:gd name="connsiteX1" fmla="*/ 20652 w 25059"/>
                <a:gd name="connsiteY1" fmla="*/ 4172 h 17695"/>
                <a:gd name="connsiteX2" fmla="*/ 23951 w 25059"/>
                <a:gd name="connsiteY2" fmla="*/ 4734 h 17695"/>
                <a:gd name="connsiteX3" fmla="*/ 25160 w 25059"/>
                <a:gd name="connsiteY3" fmla="*/ 5464 h 17695"/>
                <a:gd name="connsiteX4" fmla="*/ 24514 w 25059"/>
                <a:gd name="connsiteY4" fmla="*/ 14388 h 17695"/>
                <a:gd name="connsiteX5" fmla="*/ 23389 w 25059"/>
                <a:gd name="connsiteY5" fmla="*/ 17368 h 17695"/>
                <a:gd name="connsiteX6" fmla="*/ 18805 w 25059"/>
                <a:gd name="connsiteY6" fmla="*/ 17847 h 17695"/>
                <a:gd name="connsiteX7" fmla="*/ 12693 w 25059"/>
                <a:gd name="connsiteY7" fmla="*/ 17771 h 17695"/>
                <a:gd name="connsiteX8" fmla="*/ 8505 w 25059"/>
                <a:gd name="connsiteY8" fmla="*/ 16881 h 17695"/>
                <a:gd name="connsiteX9" fmla="*/ 5046 w 25059"/>
                <a:gd name="connsiteY9" fmla="*/ 16159 h 17695"/>
                <a:gd name="connsiteX10" fmla="*/ 1185 w 25059"/>
                <a:gd name="connsiteY10" fmla="*/ 15673 h 17695"/>
                <a:gd name="connsiteX11" fmla="*/ 144 w 25059"/>
                <a:gd name="connsiteY11" fmla="*/ 13423 h 17695"/>
                <a:gd name="connsiteX12" fmla="*/ 463 w 25059"/>
                <a:gd name="connsiteY12" fmla="*/ 9318 h 17695"/>
                <a:gd name="connsiteX13" fmla="*/ 1588 w 25059"/>
                <a:gd name="connsiteY13" fmla="*/ 4255 h 17695"/>
                <a:gd name="connsiteX14" fmla="*/ 2637 w 25059"/>
                <a:gd name="connsiteY14" fmla="*/ 1200 h 17695"/>
                <a:gd name="connsiteX15" fmla="*/ 4241 w 25059"/>
                <a:gd name="connsiteY15" fmla="*/ 151 h 17695"/>
                <a:gd name="connsiteX16" fmla="*/ 7061 w 25059"/>
                <a:gd name="connsiteY16" fmla="*/ 630 h 17695"/>
                <a:gd name="connsiteX17" fmla="*/ 7867 w 25059"/>
                <a:gd name="connsiteY17" fmla="*/ 1116 h 17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059" h="17695">
                  <a:moveTo>
                    <a:pt x="7867" y="1116"/>
                  </a:moveTo>
                  <a:cubicBezTo>
                    <a:pt x="7867" y="1116"/>
                    <a:pt x="18805" y="4088"/>
                    <a:pt x="20652" y="4172"/>
                  </a:cubicBezTo>
                  <a:cubicBezTo>
                    <a:pt x="22507" y="4255"/>
                    <a:pt x="23951" y="4734"/>
                    <a:pt x="23951" y="4734"/>
                  </a:cubicBezTo>
                  <a:cubicBezTo>
                    <a:pt x="23951" y="4734"/>
                    <a:pt x="25319" y="4575"/>
                    <a:pt x="25160" y="5464"/>
                  </a:cubicBezTo>
                  <a:cubicBezTo>
                    <a:pt x="25000" y="6346"/>
                    <a:pt x="24430" y="12936"/>
                    <a:pt x="24514" y="14388"/>
                  </a:cubicBezTo>
                  <a:cubicBezTo>
                    <a:pt x="24597" y="15840"/>
                    <a:pt x="24270" y="17041"/>
                    <a:pt x="23389" y="17368"/>
                  </a:cubicBezTo>
                  <a:cubicBezTo>
                    <a:pt x="22507" y="17687"/>
                    <a:pt x="20812" y="17847"/>
                    <a:pt x="18805" y="17847"/>
                  </a:cubicBezTo>
                  <a:cubicBezTo>
                    <a:pt x="16791" y="17847"/>
                    <a:pt x="14221" y="17847"/>
                    <a:pt x="12693" y="17771"/>
                  </a:cubicBezTo>
                  <a:cubicBezTo>
                    <a:pt x="11158" y="17687"/>
                    <a:pt x="9957" y="17125"/>
                    <a:pt x="8505" y="16881"/>
                  </a:cubicBezTo>
                  <a:cubicBezTo>
                    <a:pt x="7061" y="16638"/>
                    <a:pt x="7380" y="16402"/>
                    <a:pt x="5046" y="16159"/>
                  </a:cubicBezTo>
                  <a:cubicBezTo>
                    <a:pt x="2713" y="15916"/>
                    <a:pt x="1915" y="16319"/>
                    <a:pt x="1185" y="15673"/>
                  </a:cubicBezTo>
                  <a:cubicBezTo>
                    <a:pt x="463" y="15034"/>
                    <a:pt x="-16" y="15194"/>
                    <a:pt x="144" y="13423"/>
                  </a:cubicBezTo>
                  <a:cubicBezTo>
                    <a:pt x="303" y="11659"/>
                    <a:pt x="144" y="11089"/>
                    <a:pt x="463" y="9318"/>
                  </a:cubicBezTo>
                  <a:cubicBezTo>
                    <a:pt x="782" y="7547"/>
                    <a:pt x="1025" y="6103"/>
                    <a:pt x="1588" y="4255"/>
                  </a:cubicBezTo>
                  <a:cubicBezTo>
                    <a:pt x="2150" y="2401"/>
                    <a:pt x="1831" y="1922"/>
                    <a:pt x="2637" y="1200"/>
                  </a:cubicBezTo>
                  <a:cubicBezTo>
                    <a:pt x="3443" y="470"/>
                    <a:pt x="2796" y="151"/>
                    <a:pt x="4241" y="151"/>
                  </a:cubicBezTo>
                  <a:cubicBezTo>
                    <a:pt x="5693" y="151"/>
                    <a:pt x="6498" y="394"/>
                    <a:pt x="7061" y="630"/>
                  </a:cubicBezTo>
                  <a:cubicBezTo>
                    <a:pt x="7623" y="873"/>
                    <a:pt x="7867" y="1116"/>
                    <a:pt x="7867" y="1116"/>
                  </a:cubicBezTo>
                  <a:close/>
                </a:path>
              </a:pathLst>
            </a:custGeom>
            <a:solidFill>
              <a:srgbClr val="231F20"/>
            </a:solidFill>
            <a:ln w="7575" cap="flat">
              <a:noFill/>
              <a:prstDash val="solid"/>
              <a:round/>
            </a:ln>
          </p:spPr>
          <p:txBody>
            <a:bodyPr rtlCol="0" anchor="ctr"/>
            <a:lstStyle/>
            <a:p>
              <a:endParaRPr lang="en-GB"/>
            </a:p>
          </p:txBody>
        </p:sp>
        <p:sp>
          <p:nvSpPr>
            <p:cNvPr id="495" name="Freeform: Shape 494">
              <a:extLst>
                <a:ext uri="{FF2B5EF4-FFF2-40B4-BE49-F238E27FC236}">
                  <a16:creationId xmlns:a16="http://schemas.microsoft.com/office/drawing/2014/main" id="{A823D94F-7515-4764-A2DD-0FECBEFC5658}"/>
                </a:ext>
              </a:extLst>
            </p:cNvPr>
            <p:cNvSpPr/>
            <p:nvPr/>
          </p:nvSpPr>
          <p:spPr>
            <a:xfrm>
              <a:off x="7110271" y="3718532"/>
              <a:ext cx="25243" cy="16926"/>
            </a:xfrm>
            <a:custGeom>
              <a:avLst/>
              <a:gdLst>
                <a:gd name="connsiteX0" fmla="*/ 113 w 25243"/>
                <a:gd name="connsiteY0" fmla="*/ 161 h 16926"/>
                <a:gd name="connsiteX1" fmla="*/ 23685 w 25243"/>
                <a:gd name="connsiteY1" fmla="*/ 1050 h 16926"/>
                <a:gd name="connsiteX2" fmla="*/ 24491 w 25243"/>
                <a:gd name="connsiteY2" fmla="*/ 10864 h 16926"/>
                <a:gd name="connsiteX3" fmla="*/ 25053 w 25243"/>
                <a:gd name="connsiteY3" fmla="*/ 14322 h 16926"/>
                <a:gd name="connsiteX4" fmla="*/ 11698 w 25243"/>
                <a:gd name="connsiteY4" fmla="*/ 16816 h 16926"/>
                <a:gd name="connsiteX5" fmla="*/ 3731 w 25243"/>
                <a:gd name="connsiteY5" fmla="*/ 17059 h 16926"/>
                <a:gd name="connsiteX6" fmla="*/ 919 w 25243"/>
                <a:gd name="connsiteY6" fmla="*/ 17059 h 16926"/>
                <a:gd name="connsiteX7" fmla="*/ 113 w 25243"/>
                <a:gd name="connsiteY7" fmla="*/ 161 h 1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43" h="16926">
                  <a:moveTo>
                    <a:pt x="113" y="161"/>
                  </a:moveTo>
                  <a:lnTo>
                    <a:pt x="23685" y="1050"/>
                  </a:lnTo>
                  <a:cubicBezTo>
                    <a:pt x="23685" y="1050"/>
                    <a:pt x="23921" y="8523"/>
                    <a:pt x="24491" y="10864"/>
                  </a:cubicBezTo>
                  <a:cubicBezTo>
                    <a:pt x="25053" y="13190"/>
                    <a:pt x="25775" y="13912"/>
                    <a:pt x="25053" y="14322"/>
                  </a:cubicBezTo>
                  <a:cubicBezTo>
                    <a:pt x="24331" y="14718"/>
                    <a:pt x="15316" y="16413"/>
                    <a:pt x="11698" y="16816"/>
                  </a:cubicBezTo>
                  <a:cubicBezTo>
                    <a:pt x="8079" y="17211"/>
                    <a:pt x="5343" y="17059"/>
                    <a:pt x="3731" y="17059"/>
                  </a:cubicBezTo>
                  <a:lnTo>
                    <a:pt x="919" y="17059"/>
                  </a:lnTo>
                  <a:lnTo>
                    <a:pt x="113" y="161"/>
                  </a:lnTo>
                  <a:close/>
                </a:path>
              </a:pathLst>
            </a:custGeom>
            <a:solidFill>
              <a:srgbClr val="231F20"/>
            </a:solidFill>
            <a:ln w="7575" cap="flat">
              <a:noFill/>
              <a:prstDash val="solid"/>
              <a:round/>
            </a:ln>
          </p:spPr>
          <p:txBody>
            <a:bodyPr rtlCol="0" anchor="ctr"/>
            <a:lstStyle/>
            <a:p>
              <a:endParaRPr lang="en-GB"/>
            </a:p>
          </p:txBody>
        </p:sp>
        <p:sp>
          <p:nvSpPr>
            <p:cNvPr id="496" name="Freeform: Shape 495">
              <a:extLst>
                <a:ext uri="{FF2B5EF4-FFF2-40B4-BE49-F238E27FC236}">
                  <a16:creationId xmlns:a16="http://schemas.microsoft.com/office/drawing/2014/main" id="{5B0534B2-DE37-4074-B513-9603D3061C0A}"/>
                </a:ext>
              </a:extLst>
            </p:cNvPr>
            <p:cNvSpPr/>
            <p:nvPr/>
          </p:nvSpPr>
          <p:spPr>
            <a:xfrm>
              <a:off x="7113570" y="3740573"/>
              <a:ext cx="28582" cy="20440"/>
            </a:xfrm>
            <a:custGeom>
              <a:avLst/>
              <a:gdLst>
                <a:gd name="connsiteX0" fmla="*/ 115 w 28582"/>
                <a:gd name="connsiteY0" fmla="*/ 4036 h 20440"/>
                <a:gd name="connsiteX1" fmla="*/ 23527 w 28582"/>
                <a:gd name="connsiteY1" fmla="*/ 175 h 20440"/>
                <a:gd name="connsiteX2" fmla="*/ 24409 w 28582"/>
                <a:gd name="connsiteY2" fmla="*/ 729 h 20440"/>
                <a:gd name="connsiteX3" fmla="*/ 28590 w 28582"/>
                <a:gd name="connsiteY3" fmla="*/ 11516 h 20440"/>
                <a:gd name="connsiteX4" fmla="*/ 28430 w 28582"/>
                <a:gd name="connsiteY4" fmla="*/ 12398 h 20440"/>
                <a:gd name="connsiteX5" fmla="*/ 5102 w 28582"/>
                <a:gd name="connsiteY5" fmla="*/ 20607 h 20440"/>
                <a:gd name="connsiteX6" fmla="*/ 4380 w 28582"/>
                <a:gd name="connsiteY6" fmla="*/ 19155 h 20440"/>
                <a:gd name="connsiteX7" fmla="*/ 191 w 28582"/>
                <a:gd name="connsiteY7" fmla="*/ 5321 h 20440"/>
                <a:gd name="connsiteX8" fmla="*/ 115 w 28582"/>
                <a:gd name="connsiteY8" fmla="*/ 4036 h 2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2" h="20440">
                  <a:moveTo>
                    <a:pt x="115" y="4036"/>
                  </a:moveTo>
                  <a:lnTo>
                    <a:pt x="23527" y="175"/>
                  </a:lnTo>
                  <a:cubicBezTo>
                    <a:pt x="23527" y="175"/>
                    <a:pt x="24006" y="91"/>
                    <a:pt x="24409" y="729"/>
                  </a:cubicBezTo>
                  <a:cubicBezTo>
                    <a:pt x="24812" y="1376"/>
                    <a:pt x="28590" y="11516"/>
                    <a:pt x="28590" y="11516"/>
                  </a:cubicBezTo>
                  <a:cubicBezTo>
                    <a:pt x="28590" y="11516"/>
                    <a:pt x="28917" y="12238"/>
                    <a:pt x="28430" y="12398"/>
                  </a:cubicBezTo>
                  <a:cubicBezTo>
                    <a:pt x="27951" y="12557"/>
                    <a:pt x="5102" y="20607"/>
                    <a:pt x="5102" y="20607"/>
                  </a:cubicBezTo>
                  <a:cubicBezTo>
                    <a:pt x="5102" y="20607"/>
                    <a:pt x="4942" y="20767"/>
                    <a:pt x="4380" y="19155"/>
                  </a:cubicBezTo>
                  <a:cubicBezTo>
                    <a:pt x="3817" y="17544"/>
                    <a:pt x="191" y="5321"/>
                    <a:pt x="191" y="5321"/>
                  </a:cubicBezTo>
                  <a:lnTo>
                    <a:pt x="115" y="4036"/>
                  </a:lnTo>
                  <a:close/>
                </a:path>
              </a:pathLst>
            </a:custGeom>
            <a:solidFill>
              <a:srgbClr val="231F20"/>
            </a:solidFill>
            <a:ln w="7575" cap="flat">
              <a:noFill/>
              <a:prstDash val="solid"/>
              <a:round/>
            </a:ln>
          </p:spPr>
          <p:txBody>
            <a:bodyPr rtlCol="0" anchor="ctr"/>
            <a:lstStyle/>
            <a:p>
              <a:endParaRPr lang="en-GB"/>
            </a:p>
          </p:txBody>
        </p:sp>
        <p:sp>
          <p:nvSpPr>
            <p:cNvPr id="497" name="Freeform: Shape 496">
              <a:extLst>
                <a:ext uri="{FF2B5EF4-FFF2-40B4-BE49-F238E27FC236}">
                  <a16:creationId xmlns:a16="http://schemas.microsoft.com/office/drawing/2014/main" id="{602C8550-7B62-4971-AEA7-9D93728B5BD0}"/>
                </a:ext>
              </a:extLst>
            </p:cNvPr>
            <p:cNvSpPr/>
            <p:nvPr/>
          </p:nvSpPr>
          <p:spPr>
            <a:xfrm>
              <a:off x="7122259" y="3760043"/>
              <a:ext cx="28510" cy="25175"/>
            </a:xfrm>
            <a:custGeom>
              <a:avLst/>
              <a:gdLst>
                <a:gd name="connsiteX0" fmla="*/ 119 w 28510"/>
                <a:gd name="connsiteY0" fmla="*/ 10632 h 25175"/>
                <a:gd name="connsiteX1" fmla="*/ 22968 w 28510"/>
                <a:gd name="connsiteY1" fmla="*/ 180 h 25175"/>
                <a:gd name="connsiteX2" fmla="*/ 28517 w 28510"/>
                <a:gd name="connsiteY2" fmla="*/ 11681 h 25175"/>
                <a:gd name="connsiteX3" fmla="*/ 28198 w 28510"/>
                <a:gd name="connsiteY3" fmla="*/ 12806 h 25175"/>
                <a:gd name="connsiteX4" fmla="*/ 6800 w 28510"/>
                <a:gd name="connsiteY4" fmla="*/ 25356 h 25175"/>
                <a:gd name="connsiteX5" fmla="*/ 119 w 28510"/>
                <a:gd name="connsiteY5" fmla="*/ 10632 h 25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0" h="25175">
                  <a:moveTo>
                    <a:pt x="119" y="10632"/>
                  </a:moveTo>
                  <a:lnTo>
                    <a:pt x="22968" y="180"/>
                  </a:lnTo>
                  <a:lnTo>
                    <a:pt x="28517" y="11681"/>
                  </a:lnTo>
                  <a:cubicBezTo>
                    <a:pt x="28517" y="11681"/>
                    <a:pt x="28920" y="12570"/>
                    <a:pt x="28198" y="12806"/>
                  </a:cubicBezTo>
                  <a:cubicBezTo>
                    <a:pt x="27468" y="13049"/>
                    <a:pt x="6800" y="25356"/>
                    <a:pt x="6800" y="25356"/>
                  </a:cubicBezTo>
                  <a:lnTo>
                    <a:pt x="119" y="10632"/>
                  </a:lnTo>
                  <a:close/>
                </a:path>
              </a:pathLst>
            </a:custGeom>
            <a:solidFill>
              <a:srgbClr val="231F20"/>
            </a:solidFill>
            <a:ln w="7575" cap="flat">
              <a:noFill/>
              <a:prstDash val="solid"/>
              <a:round/>
            </a:ln>
          </p:spPr>
          <p:txBody>
            <a:bodyPr rtlCol="0" anchor="ctr"/>
            <a:lstStyle/>
            <a:p>
              <a:endParaRPr lang="en-GB"/>
            </a:p>
          </p:txBody>
        </p:sp>
        <p:sp>
          <p:nvSpPr>
            <p:cNvPr id="498" name="Freeform: Shape 497">
              <a:extLst>
                <a:ext uri="{FF2B5EF4-FFF2-40B4-BE49-F238E27FC236}">
                  <a16:creationId xmlns:a16="http://schemas.microsoft.com/office/drawing/2014/main" id="{4D938328-1506-4460-9B2C-19BC3EE34A7A}"/>
                </a:ext>
              </a:extLst>
            </p:cNvPr>
            <p:cNvSpPr/>
            <p:nvPr/>
          </p:nvSpPr>
          <p:spPr>
            <a:xfrm>
              <a:off x="7144849" y="3668438"/>
              <a:ext cx="12285" cy="16868"/>
            </a:xfrm>
            <a:custGeom>
              <a:avLst/>
              <a:gdLst>
                <a:gd name="connsiteX0" fmla="*/ 9309 w 12285"/>
                <a:gd name="connsiteY0" fmla="*/ 278 h 16868"/>
                <a:gd name="connsiteX1" fmla="*/ 5607 w 12285"/>
                <a:gd name="connsiteY1" fmla="*/ 3098 h 16868"/>
                <a:gd name="connsiteX2" fmla="*/ 2475 w 12285"/>
                <a:gd name="connsiteY2" fmla="*/ 8404 h 16868"/>
                <a:gd name="connsiteX3" fmla="*/ 939 w 12285"/>
                <a:gd name="connsiteY3" fmla="*/ 12585 h 16868"/>
                <a:gd name="connsiteX4" fmla="*/ 141 w 12285"/>
                <a:gd name="connsiteY4" fmla="*/ 15648 h 16868"/>
                <a:gd name="connsiteX5" fmla="*/ 704 w 12285"/>
                <a:gd name="connsiteY5" fmla="*/ 17009 h 16868"/>
                <a:gd name="connsiteX6" fmla="*/ 2391 w 12285"/>
                <a:gd name="connsiteY6" fmla="*/ 16043 h 16868"/>
                <a:gd name="connsiteX7" fmla="*/ 5363 w 12285"/>
                <a:gd name="connsiteY7" fmla="*/ 12265 h 16868"/>
                <a:gd name="connsiteX8" fmla="*/ 8184 w 12285"/>
                <a:gd name="connsiteY8" fmla="*/ 9529 h 16868"/>
                <a:gd name="connsiteX9" fmla="*/ 11080 w 12285"/>
                <a:gd name="connsiteY9" fmla="*/ 7522 h 16868"/>
                <a:gd name="connsiteX10" fmla="*/ 11969 w 12285"/>
                <a:gd name="connsiteY10" fmla="*/ 6716 h 16868"/>
                <a:gd name="connsiteX11" fmla="*/ 12288 w 12285"/>
                <a:gd name="connsiteY11" fmla="*/ 3896 h 16868"/>
                <a:gd name="connsiteX12" fmla="*/ 11399 w 12285"/>
                <a:gd name="connsiteY12" fmla="*/ 1084 h 16868"/>
                <a:gd name="connsiteX13" fmla="*/ 10760 w 12285"/>
                <a:gd name="connsiteY13" fmla="*/ 194 h 16868"/>
                <a:gd name="connsiteX14" fmla="*/ 9309 w 12285"/>
                <a:gd name="connsiteY14" fmla="*/ 278 h 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85" h="16868">
                  <a:moveTo>
                    <a:pt x="9309" y="278"/>
                  </a:moveTo>
                  <a:cubicBezTo>
                    <a:pt x="9309" y="278"/>
                    <a:pt x="6739" y="1806"/>
                    <a:pt x="5607" y="3098"/>
                  </a:cubicBezTo>
                  <a:cubicBezTo>
                    <a:pt x="4482" y="4383"/>
                    <a:pt x="3037" y="7036"/>
                    <a:pt x="2475" y="8404"/>
                  </a:cubicBezTo>
                  <a:cubicBezTo>
                    <a:pt x="1905" y="9772"/>
                    <a:pt x="1183" y="11300"/>
                    <a:pt x="939" y="12585"/>
                  </a:cubicBezTo>
                  <a:cubicBezTo>
                    <a:pt x="704" y="13877"/>
                    <a:pt x="141" y="15238"/>
                    <a:pt x="141" y="15648"/>
                  </a:cubicBezTo>
                  <a:cubicBezTo>
                    <a:pt x="141" y="16043"/>
                    <a:pt x="-26" y="17009"/>
                    <a:pt x="704" y="17009"/>
                  </a:cubicBezTo>
                  <a:cubicBezTo>
                    <a:pt x="1426" y="17009"/>
                    <a:pt x="1905" y="16530"/>
                    <a:pt x="2391" y="16043"/>
                  </a:cubicBezTo>
                  <a:cubicBezTo>
                    <a:pt x="2870" y="15564"/>
                    <a:pt x="4565" y="13231"/>
                    <a:pt x="5363" y="12265"/>
                  </a:cubicBezTo>
                  <a:cubicBezTo>
                    <a:pt x="6169" y="11300"/>
                    <a:pt x="6329" y="10738"/>
                    <a:pt x="8184" y="9529"/>
                  </a:cubicBezTo>
                  <a:cubicBezTo>
                    <a:pt x="10031" y="8320"/>
                    <a:pt x="10677" y="7841"/>
                    <a:pt x="11080" y="7522"/>
                  </a:cubicBezTo>
                  <a:cubicBezTo>
                    <a:pt x="11483" y="7195"/>
                    <a:pt x="11969" y="6716"/>
                    <a:pt x="11969" y="6716"/>
                  </a:cubicBezTo>
                  <a:cubicBezTo>
                    <a:pt x="11969" y="6716"/>
                    <a:pt x="12691" y="4862"/>
                    <a:pt x="12288" y="3896"/>
                  </a:cubicBezTo>
                  <a:cubicBezTo>
                    <a:pt x="11885" y="2931"/>
                    <a:pt x="11642" y="1646"/>
                    <a:pt x="11399" y="1084"/>
                  </a:cubicBezTo>
                  <a:cubicBezTo>
                    <a:pt x="11163" y="521"/>
                    <a:pt x="11483" y="362"/>
                    <a:pt x="10760" y="194"/>
                  </a:cubicBezTo>
                  <a:cubicBezTo>
                    <a:pt x="10031" y="35"/>
                    <a:pt x="9309" y="278"/>
                    <a:pt x="9309" y="278"/>
                  </a:cubicBezTo>
                  <a:close/>
                </a:path>
              </a:pathLst>
            </a:custGeom>
            <a:solidFill>
              <a:srgbClr val="231F20"/>
            </a:solidFill>
            <a:ln w="7575" cap="flat">
              <a:noFill/>
              <a:prstDash val="solid"/>
              <a:round/>
            </a:ln>
          </p:spPr>
          <p:txBody>
            <a:bodyPr rtlCol="0" anchor="ctr"/>
            <a:lstStyle/>
            <a:p>
              <a:endParaRPr lang="en-GB"/>
            </a:p>
          </p:txBody>
        </p:sp>
        <p:sp>
          <p:nvSpPr>
            <p:cNvPr id="499" name="Freeform: Shape 498">
              <a:extLst>
                <a:ext uri="{FF2B5EF4-FFF2-40B4-BE49-F238E27FC236}">
                  <a16:creationId xmlns:a16="http://schemas.microsoft.com/office/drawing/2014/main" id="{EE5DEF2A-06EA-404F-800D-301433509BEB}"/>
                </a:ext>
              </a:extLst>
            </p:cNvPr>
            <p:cNvSpPr/>
            <p:nvPr/>
          </p:nvSpPr>
          <p:spPr>
            <a:xfrm>
              <a:off x="7141160" y="3685869"/>
              <a:ext cx="17107" cy="26260"/>
            </a:xfrm>
            <a:custGeom>
              <a:avLst/>
              <a:gdLst>
                <a:gd name="connsiteX0" fmla="*/ 15254 w 17107"/>
                <a:gd name="connsiteY0" fmla="*/ 149 h 26260"/>
                <a:gd name="connsiteX1" fmla="*/ 530 w 17107"/>
                <a:gd name="connsiteY1" fmla="*/ 13345 h 26260"/>
                <a:gd name="connsiteX2" fmla="*/ 127 w 17107"/>
                <a:gd name="connsiteY2" fmla="*/ 25971 h 26260"/>
                <a:gd name="connsiteX3" fmla="*/ 690 w 17107"/>
                <a:gd name="connsiteY3" fmla="*/ 26382 h 26260"/>
                <a:gd name="connsiteX4" fmla="*/ 16698 w 17107"/>
                <a:gd name="connsiteY4" fmla="*/ 12699 h 26260"/>
                <a:gd name="connsiteX5" fmla="*/ 17185 w 17107"/>
                <a:gd name="connsiteY5" fmla="*/ 9324 h 26260"/>
                <a:gd name="connsiteX6" fmla="*/ 16303 w 17107"/>
                <a:gd name="connsiteY6" fmla="*/ 393 h 26260"/>
                <a:gd name="connsiteX7" fmla="*/ 15254 w 17107"/>
                <a:gd name="connsiteY7" fmla="*/ 149 h 2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7" h="26260">
                  <a:moveTo>
                    <a:pt x="15254" y="149"/>
                  </a:moveTo>
                  <a:lnTo>
                    <a:pt x="530" y="13345"/>
                  </a:lnTo>
                  <a:lnTo>
                    <a:pt x="127" y="25971"/>
                  </a:lnTo>
                  <a:cubicBezTo>
                    <a:pt x="127" y="25971"/>
                    <a:pt x="51" y="26541"/>
                    <a:pt x="690" y="26382"/>
                  </a:cubicBezTo>
                  <a:cubicBezTo>
                    <a:pt x="1336" y="26214"/>
                    <a:pt x="16698" y="12699"/>
                    <a:pt x="16698" y="12699"/>
                  </a:cubicBezTo>
                  <a:cubicBezTo>
                    <a:pt x="16698" y="12699"/>
                    <a:pt x="17420" y="12061"/>
                    <a:pt x="17185" y="9324"/>
                  </a:cubicBezTo>
                  <a:cubicBezTo>
                    <a:pt x="16941" y="6588"/>
                    <a:pt x="16303" y="393"/>
                    <a:pt x="16303" y="393"/>
                  </a:cubicBezTo>
                  <a:lnTo>
                    <a:pt x="15254" y="149"/>
                  </a:lnTo>
                  <a:close/>
                </a:path>
              </a:pathLst>
            </a:custGeom>
            <a:solidFill>
              <a:srgbClr val="231F20"/>
            </a:solidFill>
            <a:ln w="7575" cap="flat">
              <a:noFill/>
              <a:prstDash val="solid"/>
              <a:round/>
            </a:ln>
          </p:spPr>
          <p:txBody>
            <a:bodyPr rtlCol="0" anchor="ctr"/>
            <a:lstStyle/>
            <a:p>
              <a:endParaRPr lang="en-GB"/>
            </a:p>
          </p:txBody>
        </p:sp>
        <p:sp>
          <p:nvSpPr>
            <p:cNvPr id="500" name="Freeform: Shape 499">
              <a:extLst>
                <a:ext uri="{FF2B5EF4-FFF2-40B4-BE49-F238E27FC236}">
                  <a16:creationId xmlns:a16="http://schemas.microsoft.com/office/drawing/2014/main" id="{1790522B-54BC-4209-BA62-A9EFCAB4E6CF}"/>
                </a:ext>
              </a:extLst>
            </p:cNvPr>
            <p:cNvSpPr/>
            <p:nvPr/>
          </p:nvSpPr>
          <p:spPr>
            <a:xfrm>
              <a:off x="7141163" y="3708759"/>
              <a:ext cx="18820" cy="24384"/>
            </a:xfrm>
            <a:custGeom>
              <a:avLst/>
              <a:gdLst>
                <a:gd name="connsiteX0" fmla="*/ 125 w 18820"/>
                <a:gd name="connsiteY0" fmla="*/ 15002 h 24384"/>
                <a:gd name="connsiteX1" fmla="*/ 16855 w 18820"/>
                <a:gd name="connsiteY1" fmla="*/ 438 h 24384"/>
                <a:gd name="connsiteX2" fmla="*/ 18307 w 18820"/>
                <a:gd name="connsiteY2" fmla="*/ 925 h 24384"/>
                <a:gd name="connsiteX3" fmla="*/ 18946 w 18820"/>
                <a:gd name="connsiteY3" fmla="*/ 10814 h 24384"/>
                <a:gd name="connsiteX4" fmla="*/ 17980 w 18820"/>
                <a:gd name="connsiteY4" fmla="*/ 12669 h 24384"/>
                <a:gd name="connsiteX5" fmla="*/ 3340 w 18820"/>
                <a:gd name="connsiteY5" fmla="*/ 24170 h 24384"/>
                <a:gd name="connsiteX6" fmla="*/ 1653 w 18820"/>
                <a:gd name="connsiteY6" fmla="*/ 24094 h 24384"/>
                <a:gd name="connsiteX7" fmla="*/ 125 w 18820"/>
                <a:gd name="connsiteY7" fmla="*/ 14995 h 24384"/>
                <a:gd name="connsiteX8" fmla="*/ 125 w 18820"/>
                <a:gd name="connsiteY8" fmla="*/ 15002 h 24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20" h="24384">
                  <a:moveTo>
                    <a:pt x="125" y="15002"/>
                  </a:moveTo>
                  <a:lnTo>
                    <a:pt x="16855" y="438"/>
                  </a:lnTo>
                  <a:cubicBezTo>
                    <a:pt x="16855" y="438"/>
                    <a:pt x="18147" y="-444"/>
                    <a:pt x="18307" y="925"/>
                  </a:cubicBezTo>
                  <a:cubicBezTo>
                    <a:pt x="18467" y="2285"/>
                    <a:pt x="18946" y="10814"/>
                    <a:pt x="18946" y="10814"/>
                  </a:cubicBezTo>
                  <a:cubicBezTo>
                    <a:pt x="18946" y="10814"/>
                    <a:pt x="18702" y="12182"/>
                    <a:pt x="17980" y="12669"/>
                  </a:cubicBezTo>
                  <a:cubicBezTo>
                    <a:pt x="17258" y="13148"/>
                    <a:pt x="3340" y="24170"/>
                    <a:pt x="3340" y="24170"/>
                  </a:cubicBezTo>
                  <a:cubicBezTo>
                    <a:pt x="3340" y="24170"/>
                    <a:pt x="1896" y="25059"/>
                    <a:pt x="1653" y="24094"/>
                  </a:cubicBezTo>
                  <a:cubicBezTo>
                    <a:pt x="1417" y="23128"/>
                    <a:pt x="125" y="14995"/>
                    <a:pt x="125" y="14995"/>
                  </a:cubicBezTo>
                  <a:lnTo>
                    <a:pt x="125" y="15002"/>
                  </a:lnTo>
                  <a:close/>
                </a:path>
              </a:pathLst>
            </a:custGeom>
            <a:solidFill>
              <a:srgbClr val="231F20"/>
            </a:solidFill>
            <a:ln w="7575" cap="flat">
              <a:noFill/>
              <a:prstDash val="solid"/>
              <a:round/>
            </a:ln>
          </p:spPr>
          <p:txBody>
            <a:bodyPr rtlCol="0" anchor="ctr"/>
            <a:lstStyle/>
            <a:p>
              <a:endParaRPr lang="en-GB"/>
            </a:p>
          </p:txBody>
        </p:sp>
        <p:sp>
          <p:nvSpPr>
            <p:cNvPr id="501" name="Freeform: Shape 500">
              <a:extLst>
                <a:ext uri="{FF2B5EF4-FFF2-40B4-BE49-F238E27FC236}">
                  <a16:creationId xmlns:a16="http://schemas.microsoft.com/office/drawing/2014/main" id="{B523E1FB-FEC3-45BA-9323-452B07320EF8}"/>
                </a:ext>
              </a:extLst>
            </p:cNvPr>
            <p:cNvSpPr/>
            <p:nvPr/>
          </p:nvSpPr>
          <p:spPr>
            <a:xfrm>
              <a:off x="7145914" y="3729824"/>
              <a:ext cx="15924" cy="21832"/>
            </a:xfrm>
            <a:custGeom>
              <a:avLst/>
              <a:gdLst>
                <a:gd name="connsiteX0" fmla="*/ 202 w 15924"/>
                <a:gd name="connsiteY0" fmla="*/ 12203 h 21832"/>
                <a:gd name="connsiteX1" fmla="*/ 13717 w 15924"/>
                <a:gd name="connsiteY1" fmla="*/ 383 h 21832"/>
                <a:gd name="connsiteX2" fmla="*/ 15732 w 15924"/>
                <a:gd name="connsiteY2" fmla="*/ 3196 h 21832"/>
                <a:gd name="connsiteX3" fmla="*/ 16051 w 15924"/>
                <a:gd name="connsiteY3" fmla="*/ 10037 h 21832"/>
                <a:gd name="connsiteX4" fmla="*/ 14842 w 15924"/>
                <a:gd name="connsiteY4" fmla="*/ 11800 h 21832"/>
                <a:gd name="connsiteX5" fmla="*/ 4147 w 15924"/>
                <a:gd name="connsiteY5" fmla="*/ 21294 h 21832"/>
                <a:gd name="connsiteX6" fmla="*/ 1973 w 15924"/>
                <a:gd name="connsiteY6" fmla="*/ 21135 h 21832"/>
                <a:gd name="connsiteX7" fmla="*/ 126 w 15924"/>
                <a:gd name="connsiteY7" fmla="*/ 14134 h 21832"/>
                <a:gd name="connsiteX8" fmla="*/ 202 w 15924"/>
                <a:gd name="connsiteY8" fmla="*/ 12203 h 2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24" h="21832">
                  <a:moveTo>
                    <a:pt x="202" y="12203"/>
                  </a:moveTo>
                  <a:lnTo>
                    <a:pt x="13717" y="383"/>
                  </a:lnTo>
                  <a:cubicBezTo>
                    <a:pt x="13717" y="383"/>
                    <a:pt x="15648" y="-993"/>
                    <a:pt x="15732" y="3196"/>
                  </a:cubicBezTo>
                  <a:cubicBezTo>
                    <a:pt x="15808" y="7376"/>
                    <a:pt x="16051" y="10037"/>
                    <a:pt x="16051" y="10037"/>
                  </a:cubicBezTo>
                  <a:cubicBezTo>
                    <a:pt x="16051" y="10037"/>
                    <a:pt x="16051" y="10835"/>
                    <a:pt x="14842" y="11800"/>
                  </a:cubicBezTo>
                  <a:cubicBezTo>
                    <a:pt x="13634" y="12766"/>
                    <a:pt x="4147" y="21294"/>
                    <a:pt x="4147" y="21294"/>
                  </a:cubicBezTo>
                  <a:cubicBezTo>
                    <a:pt x="4147" y="21294"/>
                    <a:pt x="2452" y="22982"/>
                    <a:pt x="1973" y="21135"/>
                  </a:cubicBezTo>
                  <a:cubicBezTo>
                    <a:pt x="1487" y="19280"/>
                    <a:pt x="126" y="14134"/>
                    <a:pt x="126" y="14134"/>
                  </a:cubicBezTo>
                  <a:lnTo>
                    <a:pt x="202" y="12203"/>
                  </a:lnTo>
                  <a:close/>
                </a:path>
              </a:pathLst>
            </a:custGeom>
            <a:solidFill>
              <a:srgbClr val="231F20"/>
            </a:solidFill>
            <a:ln w="7575" cap="flat">
              <a:noFill/>
              <a:prstDash val="solid"/>
              <a:round/>
            </a:ln>
          </p:spPr>
          <p:txBody>
            <a:bodyPr rtlCol="0" anchor="ctr"/>
            <a:lstStyle/>
            <a:p>
              <a:endParaRPr lang="en-GB"/>
            </a:p>
          </p:txBody>
        </p:sp>
        <p:sp>
          <p:nvSpPr>
            <p:cNvPr id="502" name="Freeform: Shape 501">
              <a:extLst>
                <a:ext uri="{FF2B5EF4-FFF2-40B4-BE49-F238E27FC236}">
                  <a16:creationId xmlns:a16="http://schemas.microsoft.com/office/drawing/2014/main" id="{941EBD78-2CAC-4D53-AD2E-FC8A985D397D}"/>
                </a:ext>
              </a:extLst>
            </p:cNvPr>
            <p:cNvSpPr/>
            <p:nvPr/>
          </p:nvSpPr>
          <p:spPr>
            <a:xfrm>
              <a:off x="7151490" y="3752161"/>
              <a:ext cx="11633" cy="15924"/>
            </a:xfrm>
            <a:custGeom>
              <a:avLst/>
              <a:gdLst>
                <a:gd name="connsiteX0" fmla="*/ 10955 w 11633"/>
                <a:gd name="connsiteY0" fmla="*/ 411 h 15924"/>
                <a:gd name="connsiteX1" fmla="*/ 11761 w 11633"/>
                <a:gd name="connsiteY1" fmla="*/ 9745 h 15924"/>
                <a:gd name="connsiteX2" fmla="*/ 4525 w 11633"/>
                <a:gd name="connsiteY2" fmla="*/ 16100 h 15924"/>
                <a:gd name="connsiteX3" fmla="*/ 260 w 11633"/>
                <a:gd name="connsiteY3" fmla="*/ 7814 h 15924"/>
                <a:gd name="connsiteX4" fmla="*/ 663 w 11633"/>
                <a:gd name="connsiteY4" fmla="*/ 6203 h 15924"/>
                <a:gd name="connsiteX5" fmla="*/ 9990 w 11633"/>
                <a:gd name="connsiteY5" fmla="*/ 175 h 15924"/>
                <a:gd name="connsiteX6" fmla="*/ 10955 w 11633"/>
                <a:gd name="connsiteY6" fmla="*/ 411 h 15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33" h="15924">
                  <a:moveTo>
                    <a:pt x="10955" y="411"/>
                  </a:moveTo>
                  <a:lnTo>
                    <a:pt x="11761" y="9745"/>
                  </a:lnTo>
                  <a:lnTo>
                    <a:pt x="4525" y="16100"/>
                  </a:lnTo>
                  <a:lnTo>
                    <a:pt x="260" y="7814"/>
                  </a:lnTo>
                  <a:cubicBezTo>
                    <a:pt x="260" y="7814"/>
                    <a:pt x="-226" y="6530"/>
                    <a:pt x="663" y="6203"/>
                  </a:cubicBezTo>
                  <a:cubicBezTo>
                    <a:pt x="1545" y="5883"/>
                    <a:pt x="9990" y="175"/>
                    <a:pt x="9990" y="175"/>
                  </a:cubicBezTo>
                  <a:lnTo>
                    <a:pt x="10955" y="411"/>
                  </a:lnTo>
                  <a:close/>
                </a:path>
              </a:pathLst>
            </a:custGeom>
            <a:solidFill>
              <a:srgbClr val="231F20"/>
            </a:solidFill>
            <a:ln w="7575" cap="flat">
              <a:noFill/>
              <a:prstDash val="solid"/>
              <a:round/>
            </a:ln>
          </p:spPr>
          <p:txBody>
            <a:bodyPr rtlCol="0" anchor="ctr"/>
            <a:lstStyle/>
            <a:p>
              <a:endParaRPr lang="en-GB"/>
            </a:p>
          </p:txBody>
        </p:sp>
        <p:sp>
          <p:nvSpPr>
            <p:cNvPr id="503" name="Freeform: Shape 502">
              <a:extLst>
                <a:ext uri="{FF2B5EF4-FFF2-40B4-BE49-F238E27FC236}">
                  <a16:creationId xmlns:a16="http://schemas.microsoft.com/office/drawing/2014/main" id="{FA5AC44E-3A88-4A27-9989-BF77F79331E5}"/>
                </a:ext>
              </a:extLst>
            </p:cNvPr>
            <p:cNvSpPr/>
            <p:nvPr/>
          </p:nvSpPr>
          <p:spPr>
            <a:xfrm>
              <a:off x="7162880" y="3666972"/>
              <a:ext cx="12967" cy="14875"/>
            </a:xfrm>
            <a:custGeom>
              <a:avLst/>
              <a:gdLst>
                <a:gd name="connsiteX0" fmla="*/ 1820 w 12967"/>
                <a:gd name="connsiteY0" fmla="*/ 139 h 14875"/>
                <a:gd name="connsiteX1" fmla="*/ 10029 w 12967"/>
                <a:gd name="connsiteY1" fmla="*/ 8417 h 14875"/>
                <a:gd name="connsiteX2" fmla="*/ 13085 w 12967"/>
                <a:gd name="connsiteY2" fmla="*/ 14293 h 14875"/>
                <a:gd name="connsiteX3" fmla="*/ 12523 w 12967"/>
                <a:gd name="connsiteY3" fmla="*/ 15015 h 14875"/>
                <a:gd name="connsiteX4" fmla="*/ 9870 w 12967"/>
                <a:gd name="connsiteY4" fmla="*/ 13084 h 14875"/>
                <a:gd name="connsiteX5" fmla="*/ 3994 w 12967"/>
                <a:gd name="connsiteY5" fmla="*/ 8904 h 14875"/>
                <a:gd name="connsiteX6" fmla="*/ 619 w 12967"/>
                <a:gd name="connsiteY6" fmla="*/ 7619 h 14875"/>
                <a:gd name="connsiteX7" fmla="*/ 216 w 12967"/>
                <a:gd name="connsiteY7" fmla="*/ 7535 h 14875"/>
                <a:gd name="connsiteX8" fmla="*/ 132 w 12967"/>
                <a:gd name="connsiteY8" fmla="*/ 618 h 14875"/>
                <a:gd name="connsiteX9" fmla="*/ 938 w 12967"/>
                <a:gd name="connsiteY9" fmla="*/ 215 h 14875"/>
                <a:gd name="connsiteX10" fmla="*/ 1820 w 12967"/>
                <a:gd name="connsiteY10" fmla="*/ 139 h 1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7" h="14875">
                  <a:moveTo>
                    <a:pt x="1820" y="139"/>
                  </a:moveTo>
                  <a:cubicBezTo>
                    <a:pt x="1820" y="139"/>
                    <a:pt x="7377" y="3833"/>
                    <a:pt x="10029" y="8417"/>
                  </a:cubicBezTo>
                  <a:cubicBezTo>
                    <a:pt x="12682" y="13008"/>
                    <a:pt x="13085" y="14293"/>
                    <a:pt x="13085" y="14293"/>
                  </a:cubicBezTo>
                  <a:cubicBezTo>
                    <a:pt x="13085" y="14293"/>
                    <a:pt x="13245" y="15015"/>
                    <a:pt x="12523" y="15015"/>
                  </a:cubicBezTo>
                  <a:cubicBezTo>
                    <a:pt x="11801" y="15015"/>
                    <a:pt x="10835" y="13487"/>
                    <a:pt x="9870" y="13084"/>
                  </a:cubicBezTo>
                  <a:cubicBezTo>
                    <a:pt x="8904" y="12689"/>
                    <a:pt x="5446" y="9466"/>
                    <a:pt x="3994" y="8904"/>
                  </a:cubicBezTo>
                  <a:cubicBezTo>
                    <a:pt x="2542" y="8341"/>
                    <a:pt x="619" y="7619"/>
                    <a:pt x="619" y="7619"/>
                  </a:cubicBezTo>
                  <a:lnTo>
                    <a:pt x="216" y="7535"/>
                  </a:lnTo>
                  <a:lnTo>
                    <a:pt x="132" y="618"/>
                  </a:lnTo>
                  <a:cubicBezTo>
                    <a:pt x="132" y="618"/>
                    <a:pt x="459" y="215"/>
                    <a:pt x="938" y="215"/>
                  </a:cubicBezTo>
                  <a:cubicBezTo>
                    <a:pt x="1417" y="215"/>
                    <a:pt x="1820" y="139"/>
                    <a:pt x="1820" y="139"/>
                  </a:cubicBezTo>
                  <a:close/>
                </a:path>
              </a:pathLst>
            </a:custGeom>
            <a:solidFill>
              <a:srgbClr val="231F20"/>
            </a:solidFill>
            <a:ln w="7575" cap="flat">
              <a:noFill/>
              <a:prstDash val="solid"/>
              <a:round/>
            </a:ln>
          </p:spPr>
          <p:txBody>
            <a:bodyPr rtlCol="0" anchor="ctr"/>
            <a:lstStyle/>
            <a:p>
              <a:endParaRPr lang="en-GB"/>
            </a:p>
          </p:txBody>
        </p:sp>
        <p:sp>
          <p:nvSpPr>
            <p:cNvPr id="504" name="Freeform: Shape 503">
              <a:extLst>
                <a:ext uri="{FF2B5EF4-FFF2-40B4-BE49-F238E27FC236}">
                  <a16:creationId xmlns:a16="http://schemas.microsoft.com/office/drawing/2014/main" id="{A91D9978-439F-4BFA-B40E-AEDDCFF1015C}"/>
                </a:ext>
              </a:extLst>
            </p:cNvPr>
            <p:cNvSpPr/>
            <p:nvPr/>
          </p:nvSpPr>
          <p:spPr>
            <a:xfrm>
              <a:off x="7164087" y="3685147"/>
              <a:ext cx="19659" cy="20995"/>
            </a:xfrm>
            <a:custGeom>
              <a:avLst/>
              <a:gdLst>
                <a:gd name="connsiteX0" fmla="*/ 1504 w 19659"/>
                <a:gd name="connsiteY0" fmla="*/ 148 h 20995"/>
                <a:gd name="connsiteX1" fmla="*/ 11561 w 19659"/>
                <a:gd name="connsiteY1" fmla="*/ 5454 h 20995"/>
                <a:gd name="connsiteX2" fmla="*/ 13332 w 19659"/>
                <a:gd name="connsiteY2" fmla="*/ 5781 h 20995"/>
                <a:gd name="connsiteX3" fmla="*/ 15255 w 19659"/>
                <a:gd name="connsiteY3" fmla="*/ 6906 h 20995"/>
                <a:gd name="connsiteX4" fmla="*/ 16867 w 19659"/>
                <a:gd name="connsiteY4" fmla="*/ 9802 h 20995"/>
                <a:gd name="connsiteX5" fmla="*/ 18721 w 19659"/>
                <a:gd name="connsiteY5" fmla="*/ 15275 h 20995"/>
                <a:gd name="connsiteX6" fmla="*/ 18881 w 19659"/>
                <a:gd name="connsiteY6" fmla="*/ 18574 h 20995"/>
                <a:gd name="connsiteX7" fmla="*/ 19679 w 19659"/>
                <a:gd name="connsiteY7" fmla="*/ 20102 h 20995"/>
                <a:gd name="connsiteX8" fmla="*/ 18881 w 19659"/>
                <a:gd name="connsiteY8" fmla="*/ 21143 h 20995"/>
                <a:gd name="connsiteX9" fmla="*/ 1261 w 19659"/>
                <a:gd name="connsiteY9" fmla="*/ 12059 h 20995"/>
                <a:gd name="connsiteX10" fmla="*/ 782 w 19659"/>
                <a:gd name="connsiteY10" fmla="*/ 9961 h 20995"/>
                <a:gd name="connsiteX11" fmla="*/ 372 w 19659"/>
                <a:gd name="connsiteY11" fmla="*/ 1995 h 20995"/>
                <a:gd name="connsiteX12" fmla="*/ 296 w 19659"/>
                <a:gd name="connsiteY12" fmla="*/ 148 h 20995"/>
                <a:gd name="connsiteX13" fmla="*/ 1504 w 19659"/>
                <a:gd name="connsiteY13" fmla="*/ 148 h 2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59" h="20995">
                  <a:moveTo>
                    <a:pt x="1504" y="148"/>
                  </a:moveTo>
                  <a:lnTo>
                    <a:pt x="11561" y="5454"/>
                  </a:lnTo>
                  <a:cubicBezTo>
                    <a:pt x="11561" y="5454"/>
                    <a:pt x="12207" y="5454"/>
                    <a:pt x="13332" y="5781"/>
                  </a:cubicBezTo>
                  <a:cubicBezTo>
                    <a:pt x="14457" y="6100"/>
                    <a:pt x="14138" y="4899"/>
                    <a:pt x="15255" y="6906"/>
                  </a:cubicBezTo>
                  <a:cubicBezTo>
                    <a:pt x="16388" y="8920"/>
                    <a:pt x="15901" y="7392"/>
                    <a:pt x="16867" y="9802"/>
                  </a:cubicBezTo>
                  <a:cubicBezTo>
                    <a:pt x="17832" y="12219"/>
                    <a:pt x="18721" y="13260"/>
                    <a:pt x="18721" y="15275"/>
                  </a:cubicBezTo>
                  <a:cubicBezTo>
                    <a:pt x="18721" y="17289"/>
                    <a:pt x="18151" y="18011"/>
                    <a:pt x="18881" y="18574"/>
                  </a:cubicBezTo>
                  <a:cubicBezTo>
                    <a:pt x="19603" y="19136"/>
                    <a:pt x="20006" y="19455"/>
                    <a:pt x="19679" y="20102"/>
                  </a:cubicBezTo>
                  <a:cubicBezTo>
                    <a:pt x="19360" y="20748"/>
                    <a:pt x="19603" y="21067"/>
                    <a:pt x="18881" y="21143"/>
                  </a:cubicBezTo>
                  <a:cubicBezTo>
                    <a:pt x="18151" y="21227"/>
                    <a:pt x="1261" y="12059"/>
                    <a:pt x="1261" y="12059"/>
                  </a:cubicBezTo>
                  <a:cubicBezTo>
                    <a:pt x="1261" y="12059"/>
                    <a:pt x="782" y="12698"/>
                    <a:pt x="782" y="9961"/>
                  </a:cubicBezTo>
                  <a:cubicBezTo>
                    <a:pt x="782" y="7225"/>
                    <a:pt x="372" y="1995"/>
                    <a:pt x="372" y="1995"/>
                  </a:cubicBezTo>
                  <a:cubicBezTo>
                    <a:pt x="372" y="1995"/>
                    <a:pt x="-107" y="148"/>
                    <a:pt x="296" y="148"/>
                  </a:cubicBezTo>
                  <a:lnTo>
                    <a:pt x="1504" y="148"/>
                  </a:lnTo>
                  <a:close/>
                </a:path>
              </a:pathLst>
            </a:custGeom>
            <a:solidFill>
              <a:srgbClr val="231F20"/>
            </a:solidFill>
            <a:ln w="7575" cap="flat">
              <a:noFill/>
              <a:prstDash val="solid"/>
              <a:round/>
            </a:ln>
          </p:spPr>
          <p:txBody>
            <a:bodyPr rtlCol="0" anchor="ctr"/>
            <a:lstStyle/>
            <a:p>
              <a:endParaRPr lang="en-GB"/>
            </a:p>
          </p:txBody>
        </p:sp>
        <p:sp>
          <p:nvSpPr>
            <p:cNvPr id="505" name="Freeform: Shape 504">
              <a:extLst>
                <a:ext uri="{FF2B5EF4-FFF2-40B4-BE49-F238E27FC236}">
                  <a16:creationId xmlns:a16="http://schemas.microsoft.com/office/drawing/2014/main" id="{80CCC42C-7290-4098-8475-4AC5D0DF0C88}"/>
                </a:ext>
              </a:extLst>
            </p:cNvPr>
            <p:cNvSpPr/>
            <p:nvPr/>
          </p:nvSpPr>
          <p:spPr>
            <a:xfrm>
              <a:off x="7165367" y="3706872"/>
              <a:ext cx="20522" cy="22309"/>
            </a:xfrm>
            <a:custGeom>
              <a:avLst/>
              <a:gdLst>
                <a:gd name="connsiteX0" fmla="*/ 2643 w 20522"/>
                <a:gd name="connsiteY0" fmla="*/ 720 h 22309"/>
                <a:gd name="connsiteX1" fmla="*/ 18651 w 20522"/>
                <a:gd name="connsiteY1" fmla="*/ 9005 h 22309"/>
                <a:gd name="connsiteX2" fmla="*/ 20095 w 20522"/>
                <a:gd name="connsiteY2" fmla="*/ 9727 h 22309"/>
                <a:gd name="connsiteX3" fmla="*/ 20658 w 20522"/>
                <a:gd name="connsiteY3" fmla="*/ 21312 h 22309"/>
                <a:gd name="connsiteX4" fmla="*/ 18248 w 20522"/>
                <a:gd name="connsiteY4" fmla="*/ 22034 h 22309"/>
                <a:gd name="connsiteX5" fmla="*/ 1996 w 20522"/>
                <a:gd name="connsiteY5" fmla="*/ 11096 h 22309"/>
                <a:gd name="connsiteX6" fmla="*/ 955 w 20522"/>
                <a:gd name="connsiteY6" fmla="*/ 9165 h 22309"/>
                <a:gd name="connsiteX7" fmla="*/ 225 w 20522"/>
                <a:gd name="connsiteY7" fmla="*/ 1518 h 22309"/>
                <a:gd name="connsiteX8" fmla="*/ 469 w 20522"/>
                <a:gd name="connsiteY8" fmla="*/ 477 h 22309"/>
                <a:gd name="connsiteX9" fmla="*/ 2240 w 20522"/>
                <a:gd name="connsiteY9" fmla="*/ 157 h 22309"/>
                <a:gd name="connsiteX10" fmla="*/ 2643 w 20522"/>
                <a:gd name="connsiteY10" fmla="*/ 720 h 2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22" h="22309">
                  <a:moveTo>
                    <a:pt x="2643" y="720"/>
                  </a:moveTo>
                  <a:lnTo>
                    <a:pt x="18651" y="9005"/>
                  </a:lnTo>
                  <a:cubicBezTo>
                    <a:pt x="18651" y="9005"/>
                    <a:pt x="20019" y="8678"/>
                    <a:pt x="20095" y="9727"/>
                  </a:cubicBezTo>
                  <a:cubicBezTo>
                    <a:pt x="20179" y="10776"/>
                    <a:pt x="20658" y="21312"/>
                    <a:pt x="20658" y="21312"/>
                  </a:cubicBezTo>
                  <a:cubicBezTo>
                    <a:pt x="20658" y="21312"/>
                    <a:pt x="20095" y="23326"/>
                    <a:pt x="18248" y="22034"/>
                  </a:cubicBezTo>
                  <a:cubicBezTo>
                    <a:pt x="16393" y="20749"/>
                    <a:pt x="1996" y="11096"/>
                    <a:pt x="1996" y="11096"/>
                  </a:cubicBezTo>
                  <a:cubicBezTo>
                    <a:pt x="1996" y="11096"/>
                    <a:pt x="871" y="10374"/>
                    <a:pt x="955" y="9165"/>
                  </a:cubicBezTo>
                  <a:cubicBezTo>
                    <a:pt x="1031" y="7956"/>
                    <a:pt x="225" y="1518"/>
                    <a:pt x="225" y="1518"/>
                  </a:cubicBezTo>
                  <a:cubicBezTo>
                    <a:pt x="225" y="1518"/>
                    <a:pt x="-94" y="796"/>
                    <a:pt x="469" y="477"/>
                  </a:cubicBezTo>
                  <a:cubicBezTo>
                    <a:pt x="1031" y="157"/>
                    <a:pt x="2240" y="157"/>
                    <a:pt x="2240" y="157"/>
                  </a:cubicBezTo>
                  <a:lnTo>
                    <a:pt x="2643" y="720"/>
                  </a:lnTo>
                  <a:close/>
                </a:path>
              </a:pathLst>
            </a:custGeom>
            <a:solidFill>
              <a:srgbClr val="231F20"/>
            </a:solidFill>
            <a:ln w="7575" cap="flat">
              <a:noFill/>
              <a:prstDash val="solid"/>
              <a:round/>
            </a:ln>
          </p:spPr>
          <p:txBody>
            <a:bodyPr rtlCol="0" anchor="ctr"/>
            <a:lstStyle/>
            <a:p>
              <a:endParaRPr lang="en-GB"/>
            </a:p>
          </p:txBody>
        </p:sp>
        <p:sp>
          <p:nvSpPr>
            <p:cNvPr id="506" name="Freeform: Shape 505">
              <a:extLst>
                <a:ext uri="{FF2B5EF4-FFF2-40B4-BE49-F238E27FC236}">
                  <a16:creationId xmlns:a16="http://schemas.microsoft.com/office/drawing/2014/main" id="{8A8DBDA7-7D76-4C3A-99E9-13AC6330BB5E}"/>
                </a:ext>
              </a:extLst>
            </p:cNvPr>
            <p:cNvSpPr/>
            <p:nvPr/>
          </p:nvSpPr>
          <p:spPr>
            <a:xfrm>
              <a:off x="7167359" y="3728916"/>
              <a:ext cx="18719" cy="20355"/>
            </a:xfrm>
            <a:custGeom>
              <a:avLst/>
              <a:gdLst>
                <a:gd name="connsiteX0" fmla="*/ 894 w 18719"/>
                <a:gd name="connsiteY0" fmla="*/ 166 h 20355"/>
                <a:gd name="connsiteX1" fmla="*/ 16500 w 18719"/>
                <a:gd name="connsiteY1" fmla="*/ 7965 h 20355"/>
                <a:gd name="connsiteX2" fmla="*/ 18826 w 18719"/>
                <a:gd name="connsiteY2" fmla="*/ 10945 h 20355"/>
                <a:gd name="connsiteX3" fmla="*/ 18431 w 18719"/>
                <a:gd name="connsiteY3" fmla="*/ 17702 h 20355"/>
                <a:gd name="connsiteX4" fmla="*/ 17138 w 18719"/>
                <a:gd name="connsiteY4" fmla="*/ 20515 h 20355"/>
                <a:gd name="connsiteX5" fmla="*/ 12790 w 18719"/>
                <a:gd name="connsiteY5" fmla="*/ 19230 h 20355"/>
                <a:gd name="connsiteX6" fmla="*/ 1206 w 18719"/>
                <a:gd name="connsiteY6" fmla="*/ 11743 h 20355"/>
                <a:gd name="connsiteX7" fmla="*/ 165 w 18719"/>
                <a:gd name="connsiteY7" fmla="*/ 10139 h 20355"/>
                <a:gd name="connsiteX8" fmla="*/ 165 w 18719"/>
                <a:gd name="connsiteY8" fmla="*/ 1048 h 20355"/>
                <a:gd name="connsiteX9" fmla="*/ 894 w 18719"/>
                <a:gd name="connsiteY9" fmla="*/ 166 h 2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19" h="20355">
                  <a:moveTo>
                    <a:pt x="894" y="166"/>
                  </a:moveTo>
                  <a:cubicBezTo>
                    <a:pt x="894" y="166"/>
                    <a:pt x="14888" y="6597"/>
                    <a:pt x="16500" y="7965"/>
                  </a:cubicBezTo>
                  <a:cubicBezTo>
                    <a:pt x="18104" y="9333"/>
                    <a:pt x="18750" y="9090"/>
                    <a:pt x="18826" y="10945"/>
                  </a:cubicBezTo>
                  <a:cubicBezTo>
                    <a:pt x="18909" y="12792"/>
                    <a:pt x="18826" y="15528"/>
                    <a:pt x="18431" y="17702"/>
                  </a:cubicBezTo>
                  <a:cubicBezTo>
                    <a:pt x="18020" y="19869"/>
                    <a:pt x="18590" y="20599"/>
                    <a:pt x="17138" y="20515"/>
                  </a:cubicBezTo>
                  <a:cubicBezTo>
                    <a:pt x="15694" y="20439"/>
                    <a:pt x="14485" y="20279"/>
                    <a:pt x="12790" y="19230"/>
                  </a:cubicBezTo>
                  <a:cubicBezTo>
                    <a:pt x="11103" y="18181"/>
                    <a:pt x="1206" y="11743"/>
                    <a:pt x="1206" y="11743"/>
                  </a:cubicBezTo>
                  <a:cubicBezTo>
                    <a:pt x="1206" y="11743"/>
                    <a:pt x="-71" y="10542"/>
                    <a:pt x="165" y="10139"/>
                  </a:cubicBezTo>
                  <a:cubicBezTo>
                    <a:pt x="408" y="9736"/>
                    <a:pt x="165" y="1048"/>
                    <a:pt x="165" y="1048"/>
                  </a:cubicBezTo>
                  <a:lnTo>
                    <a:pt x="894" y="166"/>
                  </a:lnTo>
                  <a:close/>
                </a:path>
              </a:pathLst>
            </a:custGeom>
            <a:solidFill>
              <a:srgbClr val="231F20"/>
            </a:solidFill>
            <a:ln w="7575" cap="flat">
              <a:noFill/>
              <a:prstDash val="solid"/>
              <a:round/>
            </a:ln>
          </p:spPr>
          <p:txBody>
            <a:bodyPr rtlCol="0" anchor="ctr"/>
            <a:lstStyle/>
            <a:p>
              <a:endParaRPr lang="en-GB"/>
            </a:p>
          </p:txBody>
        </p:sp>
        <p:sp>
          <p:nvSpPr>
            <p:cNvPr id="508" name="Freeform: Shape 507">
              <a:extLst>
                <a:ext uri="{FF2B5EF4-FFF2-40B4-BE49-F238E27FC236}">
                  <a16:creationId xmlns:a16="http://schemas.microsoft.com/office/drawing/2014/main" id="{129F0930-2C31-43B6-9447-8A3B86A8F5B8}"/>
                </a:ext>
              </a:extLst>
            </p:cNvPr>
            <p:cNvSpPr/>
            <p:nvPr/>
          </p:nvSpPr>
          <p:spPr>
            <a:xfrm>
              <a:off x="7168415" y="3751010"/>
              <a:ext cx="14298" cy="19196"/>
            </a:xfrm>
            <a:custGeom>
              <a:avLst/>
              <a:gdLst>
                <a:gd name="connsiteX0" fmla="*/ 5865 w 14298"/>
                <a:gd name="connsiteY0" fmla="*/ 3173 h 19196"/>
                <a:gd name="connsiteX1" fmla="*/ 12859 w 14298"/>
                <a:gd name="connsiteY1" fmla="*/ 8646 h 19196"/>
                <a:gd name="connsiteX2" fmla="*/ 14310 w 14298"/>
                <a:gd name="connsiteY2" fmla="*/ 11945 h 19196"/>
                <a:gd name="connsiteX3" fmla="*/ 13102 w 14298"/>
                <a:gd name="connsiteY3" fmla="*/ 18535 h 19196"/>
                <a:gd name="connsiteX4" fmla="*/ 10289 w 14298"/>
                <a:gd name="connsiteY4" fmla="*/ 18459 h 19196"/>
                <a:gd name="connsiteX5" fmla="*/ 1685 w 14298"/>
                <a:gd name="connsiteY5" fmla="*/ 11778 h 19196"/>
                <a:gd name="connsiteX6" fmla="*/ 233 w 14298"/>
                <a:gd name="connsiteY6" fmla="*/ 9611 h 19196"/>
                <a:gd name="connsiteX7" fmla="*/ 149 w 14298"/>
                <a:gd name="connsiteY7" fmla="*/ 2367 h 19196"/>
                <a:gd name="connsiteX8" fmla="*/ 2239 w 14298"/>
                <a:gd name="connsiteY8" fmla="*/ 680 h 19196"/>
                <a:gd name="connsiteX9" fmla="*/ 5865 w 14298"/>
                <a:gd name="connsiteY9" fmla="*/ 3173 h 1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98" h="19196">
                  <a:moveTo>
                    <a:pt x="5865" y="3173"/>
                  </a:moveTo>
                  <a:lnTo>
                    <a:pt x="12859" y="8646"/>
                  </a:lnTo>
                  <a:cubicBezTo>
                    <a:pt x="12859" y="8646"/>
                    <a:pt x="14956" y="8722"/>
                    <a:pt x="14310" y="11945"/>
                  </a:cubicBezTo>
                  <a:cubicBezTo>
                    <a:pt x="13664" y="15160"/>
                    <a:pt x="13102" y="18535"/>
                    <a:pt x="13102" y="18535"/>
                  </a:cubicBezTo>
                  <a:cubicBezTo>
                    <a:pt x="13102" y="18535"/>
                    <a:pt x="12942" y="20466"/>
                    <a:pt x="10289" y="18459"/>
                  </a:cubicBezTo>
                  <a:cubicBezTo>
                    <a:pt x="7636" y="16445"/>
                    <a:pt x="1685" y="11778"/>
                    <a:pt x="1685" y="11778"/>
                  </a:cubicBezTo>
                  <a:cubicBezTo>
                    <a:pt x="1685" y="11778"/>
                    <a:pt x="73" y="11139"/>
                    <a:pt x="233" y="9611"/>
                  </a:cubicBezTo>
                  <a:cubicBezTo>
                    <a:pt x="392" y="8076"/>
                    <a:pt x="149" y="2367"/>
                    <a:pt x="149" y="2367"/>
                  </a:cubicBezTo>
                  <a:cubicBezTo>
                    <a:pt x="149" y="2367"/>
                    <a:pt x="-170" y="-1091"/>
                    <a:pt x="2239" y="680"/>
                  </a:cubicBezTo>
                  <a:cubicBezTo>
                    <a:pt x="4657" y="2451"/>
                    <a:pt x="5865" y="3173"/>
                    <a:pt x="5865" y="3173"/>
                  </a:cubicBezTo>
                  <a:close/>
                </a:path>
              </a:pathLst>
            </a:custGeom>
            <a:solidFill>
              <a:srgbClr val="231F20"/>
            </a:solidFill>
            <a:ln w="7575" cap="flat">
              <a:noFill/>
              <a:prstDash val="solid"/>
              <a:round/>
            </a:ln>
          </p:spPr>
          <p:txBody>
            <a:bodyPr rtlCol="0" anchor="ctr"/>
            <a:lstStyle/>
            <a:p>
              <a:endParaRPr lang="en-GB"/>
            </a:p>
          </p:txBody>
        </p:sp>
        <p:sp>
          <p:nvSpPr>
            <p:cNvPr id="509" name="Freeform: Shape 508">
              <a:extLst>
                <a:ext uri="{FF2B5EF4-FFF2-40B4-BE49-F238E27FC236}">
                  <a16:creationId xmlns:a16="http://schemas.microsoft.com/office/drawing/2014/main" id="{07CC9568-0F43-495C-B2DE-3A7A03AF6282}"/>
                </a:ext>
              </a:extLst>
            </p:cNvPr>
            <p:cNvSpPr/>
            <p:nvPr/>
          </p:nvSpPr>
          <p:spPr>
            <a:xfrm>
              <a:off x="7182763" y="3670517"/>
              <a:ext cx="24326" cy="22639"/>
            </a:xfrm>
            <a:custGeom>
              <a:avLst/>
              <a:gdLst>
                <a:gd name="connsiteX0" fmla="*/ 2624 w 24326"/>
                <a:gd name="connsiteY0" fmla="*/ 8661 h 22639"/>
                <a:gd name="connsiteX1" fmla="*/ 17424 w 24326"/>
                <a:gd name="connsiteY1" fmla="*/ 854 h 22639"/>
                <a:gd name="connsiteX2" fmla="*/ 19521 w 24326"/>
                <a:gd name="connsiteY2" fmla="*/ 535 h 22639"/>
                <a:gd name="connsiteX3" fmla="*/ 23862 w 24326"/>
                <a:gd name="connsiteY3" fmla="*/ 11154 h 22639"/>
                <a:gd name="connsiteX4" fmla="*/ 23299 w 24326"/>
                <a:gd name="connsiteY4" fmla="*/ 14772 h 22639"/>
                <a:gd name="connsiteX5" fmla="*/ 10506 w 24326"/>
                <a:gd name="connsiteY5" fmla="*/ 20245 h 22639"/>
                <a:gd name="connsiteX6" fmla="*/ 8256 w 24326"/>
                <a:gd name="connsiteY6" fmla="*/ 20967 h 22639"/>
                <a:gd name="connsiteX7" fmla="*/ 4554 w 24326"/>
                <a:gd name="connsiteY7" fmla="*/ 21530 h 22639"/>
                <a:gd name="connsiteX8" fmla="*/ 1012 w 24326"/>
                <a:gd name="connsiteY8" fmla="*/ 12195 h 22639"/>
                <a:gd name="connsiteX9" fmla="*/ 290 w 24326"/>
                <a:gd name="connsiteY9" fmla="*/ 9702 h 22639"/>
                <a:gd name="connsiteX10" fmla="*/ 2624 w 24326"/>
                <a:gd name="connsiteY10" fmla="*/ 8661 h 2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26" h="22639">
                  <a:moveTo>
                    <a:pt x="2624" y="8661"/>
                  </a:moveTo>
                  <a:lnTo>
                    <a:pt x="17424" y="854"/>
                  </a:lnTo>
                  <a:cubicBezTo>
                    <a:pt x="17424" y="854"/>
                    <a:pt x="18556" y="-507"/>
                    <a:pt x="19521" y="535"/>
                  </a:cubicBezTo>
                  <a:cubicBezTo>
                    <a:pt x="20487" y="1576"/>
                    <a:pt x="23862" y="11154"/>
                    <a:pt x="23862" y="11154"/>
                  </a:cubicBezTo>
                  <a:cubicBezTo>
                    <a:pt x="23862" y="11154"/>
                    <a:pt x="25549" y="14126"/>
                    <a:pt x="23299" y="14772"/>
                  </a:cubicBezTo>
                  <a:cubicBezTo>
                    <a:pt x="21049" y="15418"/>
                    <a:pt x="10506" y="20245"/>
                    <a:pt x="10506" y="20245"/>
                  </a:cubicBezTo>
                  <a:cubicBezTo>
                    <a:pt x="10506" y="20245"/>
                    <a:pt x="9222" y="20002"/>
                    <a:pt x="8256" y="20967"/>
                  </a:cubicBezTo>
                  <a:cubicBezTo>
                    <a:pt x="7291" y="21933"/>
                    <a:pt x="5277" y="24190"/>
                    <a:pt x="4554" y="21530"/>
                  </a:cubicBezTo>
                  <a:cubicBezTo>
                    <a:pt x="3832" y="18877"/>
                    <a:pt x="1658" y="12362"/>
                    <a:pt x="1012" y="12195"/>
                  </a:cubicBezTo>
                  <a:cubicBezTo>
                    <a:pt x="374" y="12036"/>
                    <a:pt x="-113" y="9869"/>
                    <a:pt x="290" y="9702"/>
                  </a:cubicBezTo>
                  <a:cubicBezTo>
                    <a:pt x="693" y="9542"/>
                    <a:pt x="2624" y="8661"/>
                    <a:pt x="2624" y="8661"/>
                  </a:cubicBezTo>
                  <a:close/>
                </a:path>
              </a:pathLst>
            </a:custGeom>
            <a:solidFill>
              <a:srgbClr val="231F20"/>
            </a:solidFill>
            <a:ln w="7575" cap="flat">
              <a:noFill/>
              <a:prstDash val="solid"/>
              <a:round/>
            </a:ln>
          </p:spPr>
          <p:txBody>
            <a:bodyPr rtlCol="0" anchor="ctr"/>
            <a:lstStyle/>
            <a:p>
              <a:endParaRPr lang="en-GB"/>
            </a:p>
          </p:txBody>
        </p:sp>
        <p:sp>
          <p:nvSpPr>
            <p:cNvPr id="510" name="Freeform: Shape 509">
              <a:extLst>
                <a:ext uri="{FF2B5EF4-FFF2-40B4-BE49-F238E27FC236}">
                  <a16:creationId xmlns:a16="http://schemas.microsoft.com/office/drawing/2014/main" id="{B56B77F2-40EE-4512-A371-AC19C8076C84}"/>
                </a:ext>
              </a:extLst>
            </p:cNvPr>
            <p:cNvSpPr/>
            <p:nvPr/>
          </p:nvSpPr>
          <p:spPr>
            <a:xfrm>
              <a:off x="7189838" y="3694884"/>
              <a:ext cx="24031" cy="19230"/>
            </a:xfrm>
            <a:custGeom>
              <a:avLst/>
              <a:gdLst>
                <a:gd name="connsiteX0" fmla="*/ 2553 w 24031"/>
                <a:gd name="connsiteY0" fmla="*/ 5785 h 19230"/>
                <a:gd name="connsiteX1" fmla="*/ 8505 w 24031"/>
                <a:gd name="connsiteY1" fmla="*/ 3049 h 19230"/>
                <a:gd name="connsiteX2" fmla="*/ 13096 w 24031"/>
                <a:gd name="connsiteY2" fmla="*/ 2083 h 19230"/>
                <a:gd name="connsiteX3" fmla="*/ 15346 w 24031"/>
                <a:gd name="connsiteY3" fmla="*/ 2000 h 19230"/>
                <a:gd name="connsiteX4" fmla="*/ 16714 w 24031"/>
                <a:gd name="connsiteY4" fmla="*/ 631 h 19230"/>
                <a:gd name="connsiteX5" fmla="*/ 19846 w 24031"/>
                <a:gd name="connsiteY5" fmla="*/ 153 h 19230"/>
                <a:gd name="connsiteX6" fmla="*/ 22263 w 24031"/>
                <a:gd name="connsiteY6" fmla="*/ 1597 h 19230"/>
                <a:gd name="connsiteX7" fmla="*/ 23715 w 24031"/>
                <a:gd name="connsiteY7" fmla="*/ 9563 h 19230"/>
                <a:gd name="connsiteX8" fmla="*/ 24110 w 24031"/>
                <a:gd name="connsiteY8" fmla="*/ 13265 h 19230"/>
                <a:gd name="connsiteX9" fmla="*/ 21374 w 24031"/>
                <a:gd name="connsiteY9" fmla="*/ 15112 h 19230"/>
                <a:gd name="connsiteX10" fmla="*/ 15019 w 24031"/>
                <a:gd name="connsiteY10" fmla="*/ 16161 h 19230"/>
                <a:gd name="connsiteX11" fmla="*/ 9949 w 24031"/>
                <a:gd name="connsiteY11" fmla="*/ 17210 h 19230"/>
                <a:gd name="connsiteX12" fmla="*/ 7060 w 24031"/>
                <a:gd name="connsiteY12" fmla="*/ 17446 h 19230"/>
                <a:gd name="connsiteX13" fmla="*/ 4970 w 24031"/>
                <a:gd name="connsiteY13" fmla="*/ 18008 h 19230"/>
                <a:gd name="connsiteX14" fmla="*/ 3199 w 24031"/>
                <a:gd name="connsiteY14" fmla="*/ 19376 h 19230"/>
                <a:gd name="connsiteX15" fmla="*/ 1511 w 24031"/>
                <a:gd name="connsiteY15" fmla="*/ 18495 h 19230"/>
                <a:gd name="connsiteX16" fmla="*/ 1025 w 24031"/>
                <a:gd name="connsiteY16" fmla="*/ 14390 h 19230"/>
                <a:gd name="connsiteX17" fmla="*/ 941 w 24031"/>
                <a:gd name="connsiteY17" fmla="*/ 10688 h 19230"/>
                <a:gd name="connsiteX18" fmla="*/ 219 w 24031"/>
                <a:gd name="connsiteY18" fmla="*/ 8278 h 19230"/>
                <a:gd name="connsiteX19" fmla="*/ 706 w 24031"/>
                <a:gd name="connsiteY19" fmla="*/ 6667 h 19230"/>
                <a:gd name="connsiteX20" fmla="*/ 2553 w 24031"/>
                <a:gd name="connsiteY20" fmla="*/ 5785 h 1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31" h="19230">
                  <a:moveTo>
                    <a:pt x="2553" y="5785"/>
                  </a:moveTo>
                  <a:cubicBezTo>
                    <a:pt x="2553" y="5785"/>
                    <a:pt x="5449" y="3687"/>
                    <a:pt x="8505" y="3049"/>
                  </a:cubicBezTo>
                  <a:cubicBezTo>
                    <a:pt x="11560" y="2403"/>
                    <a:pt x="11484" y="1924"/>
                    <a:pt x="13096" y="2083"/>
                  </a:cubicBezTo>
                  <a:cubicBezTo>
                    <a:pt x="14700" y="2243"/>
                    <a:pt x="14456" y="2562"/>
                    <a:pt x="15346" y="2000"/>
                  </a:cubicBezTo>
                  <a:cubicBezTo>
                    <a:pt x="16228" y="1437"/>
                    <a:pt x="15346" y="958"/>
                    <a:pt x="16714" y="631"/>
                  </a:cubicBezTo>
                  <a:cubicBezTo>
                    <a:pt x="18082" y="312"/>
                    <a:pt x="18804" y="153"/>
                    <a:pt x="19846" y="153"/>
                  </a:cubicBezTo>
                  <a:cubicBezTo>
                    <a:pt x="20895" y="153"/>
                    <a:pt x="22020" y="69"/>
                    <a:pt x="22263" y="1597"/>
                  </a:cubicBezTo>
                  <a:cubicBezTo>
                    <a:pt x="22506" y="3132"/>
                    <a:pt x="23548" y="7473"/>
                    <a:pt x="23715" y="9563"/>
                  </a:cubicBezTo>
                  <a:cubicBezTo>
                    <a:pt x="23875" y="11653"/>
                    <a:pt x="24353" y="12376"/>
                    <a:pt x="24110" y="13265"/>
                  </a:cubicBezTo>
                  <a:cubicBezTo>
                    <a:pt x="23875" y="14147"/>
                    <a:pt x="22423" y="15112"/>
                    <a:pt x="21374" y="15112"/>
                  </a:cubicBezTo>
                  <a:cubicBezTo>
                    <a:pt x="20332" y="15112"/>
                    <a:pt x="16311" y="15918"/>
                    <a:pt x="15019" y="16161"/>
                  </a:cubicBezTo>
                  <a:cubicBezTo>
                    <a:pt x="13734" y="16404"/>
                    <a:pt x="10998" y="17126"/>
                    <a:pt x="9949" y="17210"/>
                  </a:cubicBezTo>
                  <a:cubicBezTo>
                    <a:pt x="8907" y="17286"/>
                    <a:pt x="8345" y="17126"/>
                    <a:pt x="7060" y="17446"/>
                  </a:cubicBezTo>
                  <a:cubicBezTo>
                    <a:pt x="5768" y="17765"/>
                    <a:pt x="5365" y="17370"/>
                    <a:pt x="4970" y="18008"/>
                  </a:cubicBezTo>
                  <a:cubicBezTo>
                    <a:pt x="4559" y="18654"/>
                    <a:pt x="4240" y="19460"/>
                    <a:pt x="3199" y="19376"/>
                  </a:cubicBezTo>
                  <a:cubicBezTo>
                    <a:pt x="2150" y="19300"/>
                    <a:pt x="1671" y="19141"/>
                    <a:pt x="1511" y="18495"/>
                  </a:cubicBezTo>
                  <a:cubicBezTo>
                    <a:pt x="1344" y="17848"/>
                    <a:pt x="1184" y="16404"/>
                    <a:pt x="1025" y="14390"/>
                  </a:cubicBezTo>
                  <a:cubicBezTo>
                    <a:pt x="865" y="12376"/>
                    <a:pt x="1025" y="11980"/>
                    <a:pt x="941" y="10688"/>
                  </a:cubicBezTo>
                  <a:cubicBezTo>
                    <a:pt x="865" y="9403"/>
                    <a:pt x="379" y="8522"/>
                    <a:pt x="219" y="8278"/>
                  </a:cubicBezTo>
                  <a:cubicBezTo>
                    <a:pt x="59" y="8035"/>
                    <a:pt x="135" y="7146"/>
                    <a:pt x="706" y="6667"/>
                  </a:cubicBezTo>
                  <a:cubicBezTo>
                    <a:pt x="1268" y="6180"/>
                    <a:pt x="2553" y="5785"/>
                    <a:pt x="2553" y="5785"/>
                  </a:cubicBezTo>
                  <a:close/>
                </a:path>
              </a:pathLst>
            </a:custGeom>
            <a:solidFill>
              <a:srgbClr val="231F20"/>
            </a:solidFill>
            <a:ln w="7575" cap="flat">
              <a:noFill/>
              <a:prstDash val="solid"/>
              <a:round/>
            </a:ln>
          </p:spPr>
          <p:txBody>
            <a:bodyPr rtlCol="0" anchor="ctr"/>
            <a:lstStyle/>
            <a:p>
              <a:endParaRPr lang="en-GB"/>
            </a:p>
          </p:txBody>
        </p:sp>
        <p:sp>
          <p:nvSpPr>
            <p:cNvPr id="511" name="Freeform: Shape 510">
              <a:extLst>
                <a:ext uri="{FF2B5EF4-FFF2-40B4-BE49-F238E27FC236}">
                  <a16:creationId xmlns:a16="http://schemas.microsoft.com/office/drawing/2014/main" id="{367912D6-3235-4086-B221-8042AF66AF1C}"/>
                </a:ext>
              </a:extLst>
            </p:cNvPr>
            <p:cNvSpPr/>
            <p:nvPr/>
          </p:nvSpPr>
          <p:spPr>
            <a:xfrm>
              <a:off x="7192140" y="3717550"/>
              <a:ext cx="23836" cy="15538"/>
            </a:xfrm>
            <a:custGeom>
              <a:avLst/>
              <a:gdLst>
                <a:gd name="connsiteX0" fmla="*/ 2661 w 23836"/>
                <a:gd name="connsiteY0" fmla="*/ 3879 h 15538"/>
                <a:gd name="connsiteX1" fmla="*/ 7891 w 23836"/>
                <a:gd name="connsiteY1" fmla="*/ 2670 h 15538"/>
                <a:gd name="connsiteX2" fmla="*/ 11350 w 23836"/>
                <a:gd name="connsiteY2" fmla="*/ 1781 h 15538"/>
                <a:gd name="connsiteX3" fmla="*/ 14413 w 23836"/>
                <a:gd name="connsiteY3" fmla="*/ 1621 h 15538"/>
                <a:gd name="connsiteX4" fmla="*/ 16176 w 23836"/>
                <a:gd name="connsiteY4" fmla="*/ 1705 h 15538"/>
                <a:gd name="connsiteX5" fmla="*/ 19559 w 23836"/>
                <a:gd name="connsiteY5" fmla="*/ 420 h 15538"/>
                <a:gd name="connsiteX6" fmla="*/ 21969 w 23836"/>
                <a:gd name="connsiteY6" fmla="*/ 580 h 15538"/>
                <a:gd name="connsiteX7" fmla="*/ 23261 w 23836"/>
                <a:gd name="connsiteY7" fmla="*/ 2511 h 15538"/>
                <a:gd name="connsiteX8" fmla="*/ 23983 w 23836"/>
                <a:gd name="connsiteY8" fmla="*/ 12484 h 15538"/>
                <a:gd name="connsiteX9" fmla="*/ 22371 w 23836"/>
                <a:gd name="connsiteY9" fmla="*/ 15060 h 15538"/>
                <a:gd name="connsiteX10" fmla="*/ 7009 w 23836"/>
                <a:gd name="connsiteY10" fmla="*/ 15623 h 15538"/>
                <a:gd name="connsiteX11" fmla="*/ 4919 w 23836"/>
                <a:gd name="connsiteY11" fmla="*/ 15220 h 15538"/>
                <a:gd name="connsiteX12" fmla="*/ 2828 w 23836"/>
                <a:gd name="connsiteY12" fmla="*/ 15699 h 15538"/>
                <a:gd name="connsiteX13" fmla="*/ 2099 w 23836"/>
                <a:gd name="connsiteY13" fmla="*/ 15623 h 15538"/>
                <a:gd name="connsiteX14" fmla="*/ 1377 w 23836"/>
                <a:gd name="connsiteY14" fmla="*/ 15463 h 15538"/>
                <a:gd name="connsiteX15" fmla="*/ 252 w 23836"/>
                <a:gd name="connsiteY15" fmla="*/ 13928 h 15538"/>
                <a:gd name="connsiteX16" fmla="*/ 252 w 23836"/>
                <a:gd name="connsiteY16" fmla="*/ 5726 h 15538"/>
                <a:gd name="connsiteX17" fmla="*/ 890 w 23836"/>
                <a:gd name="connsiteY17" fmla="*/ 4441 h 15538"/>
                <a:gd name="connsiteX18" fmla="*/ 2661 w 23836"/>
                <a:gd name="connsiteY18" fmla="*/ 3879 h 15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36" h="15538">
                  <a:moveTo>
                    <a:pt x="2661" y="3879"/>
                  </a:moveTo>
                  <a:cubicBezTo>
                    <a:pt x="2661" y="3879"/>
                    <a:pt x="6363" y="2746"/>
                    <a:pt x="7891" y="2670"/>
                  </a:cubicBezTo>
                  <a:cubicBezTo>
                    <a:pt x="9419" y="2587"/>
                    <a:pt x="9822" y="1948"/>
                    <a:pt x="11350" y="1781"/>
                  </a:cubicBezTo>
                  <a:cubicBezTo>
                    <a:pt x="12877" y="1621"/>
                    <a:pt x="13280" y="1462"/>
                    <a:pt x="14413" y="1621"/>
                  </a:cubicBezTo>
                  <a:cubicBezTo>
                    <a:pt x="15538" y="1781"/>
                    <a:pt x="15135" y="1865"/>
                    <a:pt x="16176" y="1705"/>
                  </a:cubicBezTo>
                  <a:cubicBezTo>
                    <a:pt x="17225" y="1545"/>
                    <a:pt x="18594" y="580"/>
                    <a:pt x="19559" y="420"/>
                  </a:cubicBezTo>
                  <a:cubicBezTo>
                    <a:pt x="20524" y="261"/>
                    <a:pt x="20844" y="-150"/>
                    <a:pt x="21969" y="580"/>
                  </a:cubicBezTo>
                  <a:cubicBezTo>
                    <a:pt x="23094" y="1302"/>
                    <a:pt x="23177" y="2024"/>
                    <a:pt x="23261" y="2511"/>
                  </a:cubicBezTo>
                  <a:cubicBezTo>
                    <a:pt x="23337" y="2990"/>
                    <a:pt x="23983" y="12484"/>
                    <a:pt x="23983" y="12484"/>
                  </a:cubicBezTo>
                  <a:cubicBezTo>
                    <a:pt x="23983" y="12484"/>
                    <a:pt x="23496" y="14893"/>
                    <a:pt x="22371" y="15060"/>
                  </a:cubicBezTo>
                  <a:cubicBezTo>
                    <a:pt x="21247" y="15220"/>
                    <a:pt x="7009" y="15623"/>
                    <a:pt x="7009" y="15623"/>
                  </a:cubicBezTo>
                  <a:cubicBezTo>
                    <a:pt x="7009" y="15623"/>
                    <a:pt x="5801" y="14734"/>
                    <a:pt x="4919" y="15220"/>
                  </a:cubicBezTo>
                  <a:cubicBezTo>
                    <a:pt x="4029" y="15699"/>
                    <a:pt x="3383" y="15699"/>
                    <a:pt x="2828" y="15699"/>
                  </a:cubicBezTo>
                  <a:cubicBezTo>
                    <a:pt x="2258" y="15699"/>
                    <a:pt x="2099" y="15623"/>
                    <a:pt x="2099" y="15623"/>
                  </a:cubicBezTo>
                  <a:cubicBezTo>
                    <a:pt x="2099" y="15623"/>
                    <a:pt x="1696" y="15699"/>
                    <a:pt x="1377" y="15463"/>
                  </a:cubicBezTo>
                  <a:cubicBezTo>
                    <a:pt x="1057" y="15220"/>
                    <a:pt x="252" y="15859"/>
                    <a:pt x="252" y="13928"/>
                  </a:cubicBezTo>
                  <a:lnTo>
                    <a:pt x="252" y="5726"/>
                  </a:lnTo>
                  <a:cubicBezTo>
                    <a:pt x="252" y="5726"/>
                    <a:pt x="-235" y="4761"/>
                    <a:pt x="890" y="4441"/>
                  </a:cubicBezTo>
                  <a:cubicBezTo>
                    <a:pt x="2023" y="4115"/>
                    <a:pt x="2661" y="3879"/>
                    <a:pt x="2661" y="3879"/>
                  </a:cubicBezTo>
                  <a:close/>
                </a:path>
              </a:pathLst>
            </a:custGeom>
            <a:solidFill>
              <a:srgbClr val="231F20"/>
            </a:solidFill>
            <a:ln w="7575" cap="flat">
              <a:noFill/>
              <a:prstDash val="solid"/>
              <a:round/>
            </a:ln>
          </p:spPr>
          <p:txBody>
            <a:bodyPr rtlCol="0" anchor="ctr"/>
            <a:lstStyle/>
            <a:p>
              <a:endParaRPr lang="en-GB"/>
            </a:p>
          </p:txBody>
        </p:sp>
        <p:sp>
          <p:nvSpPr>
            <p:cNvPr id="512" name="Freeform: Shape 511">
              <a:extLst>
                <a:ext uri="{FF2B5EF4-FFF2-40B4-BE49-F238E27FC236}">
                  <a16:creationId xmlns:a16="http://schemas.microsoft.com/office/drawing/2014/main" id="{955F2186-A369-4502-BD44-8B11E0440057}"/>
                </a:ext>
              </a:extLst>
            </p:cNvPr>
            <p:cNvSpPr/>
            <p:nvPr/>
          </p:nvSpPr>
          <p:spPr>
            <a:xfrm>
              <a:off x="7191034" y="3740590"/>
              <a:ext cx="25267" cy="15678"/>
            </a:xfrm>
            <a:custGeom>
              <a:avLst/>
              <a:gdLst>
                <a:gd name="connsiteX0" fmla="*/ 2407 w 25267"/>
                <a:gd name="connsiteY0" fmla="*/ 475 h 15678"/>
                <a:gd name="connsiteX1" fmla="*/ 14956 w 25267"/>
                <a:gd name="connsiteY1" fmla="*/ 232 h 15678"/>
                <a:gd name="connsiteX2" fmla="*/ 18172 w 25267"/>
                <a:gd name="connsiteY2" fmla="*/ 399 h 15678"/>
                <a:gd name="connsiteX3" fmla="*/ 19456 w 25267"/>
                <a:gd name="connsiteY3" fmla="*/ 962 h 15678"/>
                <a:gd name="connsiteX4" fmla="*/ 21068 w 25267"/>
                <a:gd name="connsiteY4" fmla="*/ 559 h 15678"/>
                <a:gd name="connsiteX5" fmla="*/ 23964 w 25267"/>
                <a:gd name="connsiteY5" fmla="*/ 399 h 15678"/>
                <a:gd name="connsiteX6" fmla="*/ 25408 w 25267"/>
                <a:gd name="connsiteY6" fmla="*/ 2489 h 15678"/>
                <a:gd name="connsiteX7" fmla="*/ 24283 w 25267"/>
                <a:gd name="connsiteY7" fmla="*/ 9323 h 15678"/>
                <a:gd name="connsiteX8" fmla="*/ 22755 w 25267"/>
                <a:gd name="connsiteY8" fmla="*/ 14234 h 15678"/>
                <a:gd name="connsiteX9" fmla="*/ 22915 w 25267"/>
                <a:gd name="connsiteY9" fmla="*/ 15518 h 15678"/>
                <a:gd name="connsiteX10" fmla="*/ 20749 w 25267"/>
                <a:gd name="connsiteY10" fmla="*/ 15845 h 15678"/>
                <a:gd name="connsiteX11" fmla="*/ 15678 w 25267"/>
                <a:gd name="connsiteY11" fmla="*/ 14796 h 15678"/>
                <a:gd name="connsiteX12" fmla="*/ 12136 w 25267"/>
                <a:gd name="connsiteY12" fmla="*/ 14157 h 15678"/>
                <a:gd name="connsiteX13" fmla="*/ 9240 w 25267"/>
                <a:gd name="connsiteY13" fmla="*/ 13755 h 15678"/>
                <a:gd name="connsiteX14" fmla="*/ 5143 w 25267"/>
                <a:gd name="connsiteY14" fmla="*/ 13511 h 15678"/>
                <a:gd name="connsiteX15" fmla="*/ 2163 w 25267"/>
                <a:gd name="connsiteY15" fmla="*/ 13192 h 15678"/>
                <a:gd name="connsiteX16" fmla="*/ 795 w 25267"/>
                <a:gd name="connsiteY16" fmla="*/ 12227 h 15678"/>
                <a:gd name="connsiteX17" fmla="*/ 316 w 25267"/>
                <a:gd name="connsiteY17" fmla="*/ 10691 h 15678"/>
                <a:gd name="connsiteX18" fmla="*/ 233 w 25267"/>
                <a:gd name="connsiteY18" fmla="*/ 6670 h 15678"/>
                <a:gd name="connsiteX19" fmla="*/ 476 w 25267"/>
                <a:gd name="connsiteY19" fmla="*/ 1927 h 15678"/>
                <a:gd name="connsiteX20" fmla="*/ 1122 w 25267"/>
                <a:gd name="connsiteY20" fmla="*/ 642 h 15678"/>
                <a:gd name="connsiteX21" fmla="*/ 2407 w 25267"/>
                <a:gd name="connsiteY21" fmla="*/ 475 h 15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267" h="15678">
                  <a:moveTo>
                    <a:pt x="2407" y="475"/>
                  </a:moveTo>
                  <a:cubicBezTo>
                    <a:pt x="2407" y="475"/>
                    <a:pt x="13345" y="72"/>
                    <a:pt x="14956" y="232"/>
                  </a:cubicBezTo>
                  <a:cubicBezTo>
                    <a:pt x="16560" y="399"/>
                    <a:pt x="17693" y="399"/>
                    <a:pt x="18172" y="399"/>
                  </a:cubicBezTo>
                  <a:cubicBezTo>
                    <a:pt x="18658" y="399"/>
                    <a:pt x="18575" y="878"/>
                    <a:pt x="19456" y="962"/>
                  </a:cubicBezTo>
                  <a:cubicBezTo>
                    <a:pt x="20346" y="1038"/>
                    <a:pt x="20665" y="802"/>
                    <a:pt x="21068" y="559"/>
                  </a:cubicBezTo>
                  <a:cubicBezTo>
                    <a:pt x="21471" y="315"/>
                    <a:pt x="23318" y="-87"/>
                    <a:pt x="23964" y="399"/>
                  </a:cubicBezTo>
                  <a:cubicBezTo>
                    <a:pt x="24610" y="878"/>
                    <a:pt x="25492" y="642"/>
                    <a:pt x="25408" y="2489"/>
                  </a:cubicBezTo>
                  <a:cubicBezTo>
                    <a:pt x="25332" y="4344"/>
                    <a:pt x="24610" y="6837"/>
                    <a:pt x="24283" y="9323"/>
                  </a:cubicBezTo>
                  <a:cubicBezTo>
                    <a:pt x="23964" y="11816"/>
                    <a:pt x="22755" y="13587"/>
                    <a:pt x="22755" y="14234"/>
                  </a:cubicBezTo>
                  <a:cubicBezTo>
                    <a:pt x="22755" y="14880"/>
                    <a:pt x="22915" y="15518"/>
                    <a:pt x="22915" y="15518"/>
                  </a:cubicBezTo>
                  <a:cubicBezTo>
                    <a:pt x="22915" y="15518"/>
                    <a:pt x="21714" y="15761"/>
                    <a:pt x="20749" y="15845"/>
                  </a:cubicBezTo>
                  <a:cubicBezTo>
                    <a:pt x="19783" y="15921"/>
                    <a:pt x="16241" y="14880"/>
                    <a:pt x="15678" y="14796"/>
                  </a:cubicBezTo>
                  <a:cubicBezTo>
                    <a:pt x="15116" y="14720"/>
                    <a:pt x="13748" y="14393"/>
                    <a:pt x="12136" y="14157"/>
                  </a:cubicBezTo>
                  <a:cubicBezTo>
                    <a:pt x="10532" y="13914"/>
                    <a:pt x="11414" y="13914"/>
                    <a:pt x="9240" y="13755"/>
                  </a:cubicBezTo>
                  <a:cubicBezTo>
                    <a:pt x="7074" y="13587"/>
                    <a:pt x="6352" y="13511"/>
                    <a:pt x="5143" y="13511"/>
                  </a:cubicBezTo>
                  <a:cubicBezTo>
                    <a:pt x="3934" y="13511"/>
                    <a:pt x="3129" y="13914"/>
                    <a:pt x="2163" y="13192"/>
                  </a:cubicBezTo>
                  <a:cubicBezTo>
                    <a:pt x="1198" y="12462"/>
                    <a:pt x="1198" y="12865"/>
                    <a:pt x="795" y="12227"/>
                  </a:cubicBezTo>
                  <a:cubicBezTo>
                    <a:pt x="392" y="11581"/>
                    <a:pt x="476" y="12060"/>
                    <a:pt x="316" y="10691"/>
                  </a:cubicBezTo>
                  <a:cubicBezTo>
                    <a:pt x="157" y="9323"/>
                    <a:pt x="73" y="7233"/>
                    <a:pt x="233" y="6670"/>
                  </a:cubicBezTo>
                  <a:cubicBezTo>
                    <a:pt x="392" y="6108"/>
                    <a:pt x="233" y="2330"/>
                    <a:pt x="476" y="1927"/>
                  </a:cubicBezTo>
                  <a:cubicBezTo>
                    <a:pt x="711" y="1524"/>
                    <a:pt x="552" y="802"/>
                    <a:pt x="1122" y="642"/>
                  </a:cubicBezTo>
                  <a:cubicBezTo>
                    <a:pt x="1684" y="475"/>
                    <a:pt x="2407" y="475"/>
                    <a:pt x="2407" y="475"/>
                  </a:cubicBezTo>
                  <a:close/>
                </a:path>
              </a:pathLst>
            </a:custGeom>
            <a:solidFill>
              <a:srgbClr val="231F20"/>
            </a:solidFill>
            <a:ln w="7575" cap="flat">
              <a:noFill/>
              <a:prstDash val="solid"/>
              <a:round/>
            </a:ln>
          </p:spPr>
          <p:txBody>
            <a:bodyPr rtlCol="0" anchor="ctr"/>
            <a:lstStyle/>
            <a:p>
              <a:endParaRPr lang="en-GB"/>
            </a:p>
          </p:txBody>
        </p:sp>
        <p:sp>
          <p:nvSpPr>
            <p:cNvPr id="513" name="Freeform: Shape 512">
              <a:extLst>
                <a:ext uri="{FF2B5EF4-FFF2-40B4-BE49-F238E27FC236}">
                  <a16:creationId xmlns:a16="http://schemas.microsoft.com/office/drawing/2014/main" id="{89CE099C-72E8-4CBF-91FB-5D66FD718630}"/>
                </a:ext>
              </a:extLst>
            </p:cNvPr>
            <p:cNvSpPr/>
            <p:nvPr/>
          </p:nvSpPr>
          <p:spPr>
            <a:xfrm>
              <a:off x="7185779" y="3762217"/>
              <a:ext cx="26191" cy="23820"/>
            </a:xfrm>
            <a:custGeom>
              <a:avLst/>
              <a:gdLst>
                <a:gd name="connsiteX0" fmla="*/ 5082 w 26191"/>
                <a:gd name="connsiteY0" fmla="*/ 584 h 23820"/>
                <a:gd name="connsiteX1" fmla="*/ 19806 w 26191"/>
                <a:gd name="connsiteY1" fmla="*/ 4118 h 23820"/>
                <a:gd name="connsiteX2" fmla="*/ 23911 w 26191"/>
                <a:gd name="connsiteY2" fmla="*/ 5570 h 23820"/>
                <a:gd name="connsiteX3" fmla="*/ 26320 w 26191"/>
                <a:gd name="connsiteY3" fmla="*/ 7820 h 23820"/>
                <a:gd name="connsiteX4" fmla="*/ 24792 w 26191"/>
                <a:gd name="connsiteY4" fmla="*/ 17238 h 23820"/>
                <a:gd name="connsiteX5" fmla="*/ 23751 w 26191"/>
                <a:gd name="connsiteY5" fmla="*/ 22225 h 23820"/>
                <a:gd name="connsiteX6" fmla="*/ 20612 w 26191"/>
                <a:gd name="connsiteY6" fmla="*/ 23753 h 23820"/>
                <a:gd name="connsiteX7" fmla="*/ 1867 w 26191"/>
                <a:gd name="connsiteY7" fmla="*/ 13536 h 23820"/>
                <a:gd name="connsiteX8" fmla="*/ 179 w 26191"/>
                <a:gd name="connsiteY8" fmla="*/ 12084 h 23820"/>
                <a:gd name="connsiteX9" fmla="*/ 1304 w 26191"/>
                <a:gd name="connsiteY9" fmla="*/ 7182 h 23820"/>
                <a:gd name="connsiteX10" fmla="*/ 2672 w 26191"/>
                <a:gd name="connsiteY10" fmla="*/ 2917 h 23820"/>
                <a:gd name="connsiteX11" fmla="*/ 2992 w 26191"/>
                <a:gd name="connsiteY11" fmla="*/ 181 h 23820"/>
                <a:gd name="connsiteX12" fmla="*/ 5082 w 26191"/>
                <a:gd name="connsiteY12" fmla="*/ 584 h 2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1" h="23820">
                  <a:moveTo>
                    <a:pt x="5082" y="584"/>
                  </a:moveTo>
                  <a:cubicBezTo>
                    <a:pt x="5082" y="584"/>
                    <a:pt x="17396" y="2834"/>
                    <a:pt x="19806" y="4118"/>
                  </a:cubicBezTo>
                  <a:cubicBezTo>
                    <a:pt x="22223" y="5410"/>
                    <a:pt x="22459" y="5084"/>
                    <a:pt x="23911" y="5570"/>
                  </a:cubicBezTo>
                  <a:cubicBezTo>
                    <a:pt x="25355" y="6049"/>
                    <a:pt x="26487" y="5410"/>
                    <a:pt x="26320" y="7820"/>
                  </a:cubicBezTo>
                  <a:cubicBezTo>
                    <a:pt x="26161" y="10237"/>
                    <a:pt x="24792" y="17238"/>
                    <a:pt x="24792" y="17238"/>
                  </a:cubicBezTo>
                  <a:lnTo>
                    <a:pt x="23751" y="22225"/>
                  </a:lnTo>
                  <a:cubicBezTo>
                    <a:pt x="23751" y="22225"/>
                    <a:pt x="22786" y="24794"/>
                    <a:pt x="20612" y="23753"/>
                  </a:cubicBezTo>
                  <a:cubicBezTo>
                    <a:pt x="18438" y="22704"/>
                    <a:pt x="1867" y="13536"/>
                    <a:pt x="1867" y="13536"/>
                  </a:cubicBezTo>
                  <a:cubicBezTo>
                    <a:pt x="1867" y="13536"/>
                    <a:pt x="-140" y="13696"/>
                    <a:pt x="179" y="12084"/>
                  </a:cubicBezTo>
                  <a:cubicBezTo>
                    <a:pt x="498" y="10473"/>
                    <a:pt x="1145" y="7584"/>
                    <a:pt x="1304" y="7182"/>
                  </a:cubicBezTo>
                  <a:cubicBezTo>
                    <a:pt x="1464" y="6779"/>
                    <a:pt x="2513" y="3480"/>
                    <a:pt x="2672" y="2917"/>
                  </a:cubicBezTo>
                  <a:cubicBezTo>
                    <a:pt x="2832" y="2355"/>
                    <a:pt x="2110" y="181"/>
                    <a:pt x="2992" y="181"/>
                  </a:cubicBezTo>
                  <a:cubicBezTo>
                    <a:pt x="3873" y="181"/>
                    <a:pt x="5082" y="584"/>
                    <a:pt x="5082" y="584"/>
                  </a:cubicBezTo>
                  <a:close/>
                </a:path>
              </a:pathLst>
            </a:custGeom>
            <a:solidFill>
              <a:srgbClr val="231F20"/>
            </a:solidFill>
            <a:ln w="7575" cap="flat">
              <a:noFill/>
              <a:prstDash val="solid"/>
              <a:round/>
            </a:ln>
          </p:spPr>
          <p:txBody>
            <a:bodyPr rtlCol="0" anchor="ctr"/>
            <a:lstStyle/>
            <a:p>
              <a:endParaRPr lang="en-GB"/>
            </a:p>
          </p:txBody>
        </p:sp>
        <p:sp>
          <p:nvSpPr>
            <p:cNvPr id="516" name="Freeform: Shape 515">
              <a:extLst>
                <a:ext uri="{FF2B5EF4-FFF2-40B4-BE49-F238E27FC236}">
                  <a16:creationId xmlns:a16="http://schemas.microsoft.com/office/drawing/2014/main" id="{4A68F925-6F12-41E8-8B7A-A85C9351D1E9}"/>
                </a:ext>
              </a:extLst>
            </p:cNvPr>
            <p:cNvSpPr/>
            <p:nvPr/>
          </p:nvSpPr>
          <p:spPr>
            <a:xfrm>
              <a:off x="7123077" y="3867836"/>
              <a:ext cx="67864" cy="28982"/>
            </a:xfrm>
            <a:custGeom>
              <a:avLst/>
              <a:gdLst>
                <a:gd name="connsiteX0" fmla="*/ 50869 w 67864"/>
                <a:gd name="connsiteY0" fmla="*/ 4416 h 28982"/>
                <a:gd name="connsiteX1" fmla="*/ 67037 w 67864"/>
                <a:gd name="connsiteY1" fmla="*/ 13826 h 28982"/>
                <a:gd name="connsiteX2" fmla="*/ 67684 w 67864"/>
                <a:gd name="connsiteY2" fmla="*/ 15590 h 28982"/>
                <a:gd name="connsiteX3" fmla="*/ 63579 w 67864"/>
                <a:gd name="connsiteY3" fmla="*/ 20341 h 28982"/>
                <a:gd name="connsiteX4" fmla="*/ 48703 w 67864"/>
                <a:gd name="connsiteY4" fmla="*/ 28786 h 28982"/>
                <a:gd name="connsiteX5" fmla="*/ 30361 w 67864"/>
                <a:gd name="connsiteY5" fmla="*/ 28869 h 28982"/>
                <a:gd name="connsiteX6" fmla="*/ 13303 w 67864"/>
                <a:gd name="connsiteY6" fmla="*/ 22515 h 28982"/>
                <a:gd name="connsiteX7" fmla="*/ 1879 w 67864"/>
                <a:gd name="connsiteY7" fmla="*/ 12374 h 28982"/>
                <a:gd name="connsiteX8" fmla="*/ 351 w 67864"/>
                <a:gd name="connsiteY8" fmla="*/ 8513 h 28982"/>
                <a:gd name="connsiteX9" fmla="*/ 594 w 67864"/>
                <a:gd name="connsiteY9" fmla="*/ 6901 h 28982"/>
                <a:gd name="connsiteX10" fmla="*/ 3977 w 67864"/>
                <a:gd name="connsiteY10" fmla="*/ 5776 h 28982"/>
                <a:gd name="connsiteX11" fmla="*/ 19818 w 67864"/>
                <a:gd name="connsiteY11" fmla="*/ 547 h 28982"/>
                <a:gd name="connsiteX12" fmla="*/ 23033 w 67864"/>
                <a:gd name="connsiteY12" fmla="*/ 547 h 28982"/>
                <a:gd name="connsiteX13" fmla="*/ 25215 w 67864"/>
                <a:gd name="connsiteY13" fmla="*/ 2645 h 28982"/>
                <a:gd name="connsiteX14" fmla="*/ 28590 w 67864"/>
                <a:gd name="connsiteY14" fmla="*/ 5700 h 28982"/>
                <a:gd name="connsiteX15" fmla="*/ 34382 w 67864"/>
                <a:gd name="connsiteY15" fmla="*/ 7069 h 28982"/>
                <a:gd name="connsiteX16" fmla="*/ 40494 w 67864"/>
                <a:gd name="connsiteY16" fmla="*/ 6901 h 28982"/>
                <a:gd name="connsiteX17" fmla="*/ 44918 w 67864"/>
                <a:gd name="connsiteY17" fmla="*/ 5138 h 28982"/>
                <a:gd name="connsiteX18" fmla="*/ 47730 w 67864"/>
                <a:gd name="connsiteY18" fmla="*/ 2888 h 28982"/>
                <a:gd name="connsiteX19" fmla="*/ 49828 w 67864"/>
                <a:gd name="connsiteY19" fmla="*/ 3207 h 28982"/>
                <a:gd name="connsiteX20" fmla="*/ 51272 w 67864"/>
                <a:gd name="connsiteY20" fmla="*/ 4492 h 28982"/>
                <a:gd name="connsiteX21" fmla="*/ 50869 w 67864"/>
                <a:gd name="connsiteY21" fmla="*/ 4416 h 28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7864" h="28982">
                  <a:moveTo>
                    <a:pt x="50869" y="4416"/>
                  </a:moveTo>
                  <a:lnTo>
                    <a:pt x="67037" y="13826"/>
                  </a:lnTo>
                  <a:cubicBezTo>
                    <a:pt x="67037" y="13826"/>
                    <a:pt x="68649" y="14708"/>
                    <a:pt x="67684" y="15590"/>
                  </a:cubicBezTo>
                  <a:cubicBezTo>
                    <a:pt x="66718" y="16479"/>
                    <a:pt x="64468" y="19695"/>
                    <a:pt x="63579" y="20341"/>
                  </a:cubicBezTo>
                  <a:cubicBezTo>
                    <a:pt x="62697" y="20979"/>
                    <a:pt x="52724" y="28467"/>
                    <a:pt x="48703" y="28786"/>
                  </a:cubicBezTo>
                  <a:cubicBezTo>
                    <a:pt x="44682" y="29105"/>
                    <a:pt x="34298" y="29508"/>
                    <a:pt x="30361" y="28869"/>
                  </a:cubicBezTo>
                  <a:cubicBezTo>
                    <a:pt x="26416" y="28223"/>
                    <a:pt x="16602" y="25570"/>
                    <a:pt x="13303" y="22515"/>
                  </a:cubicBezTo>
                  <a:cubicBezTo>
                    <a:pt x="10004" y="19459"/>
                    <a:pt x="2601" y="14062"/>
                    <a:pt x="1879" y="12374"/>
                  </a:cubicBezTo>
                  <a:cubicBezTo>
                    <a:pt x="1156" y="10687"/>
                    <a:pt x="351" y="8513"/>
                    <a:pt x="351" y="8513"/>
                  </a:cubicBezTo>
                  <a:cubicBezTo>
                    <a:pt x="351" y="8513"/>
                    <a:pt x="-288" y="7312"/>
                    <a:pt x="594" y="6901"/>
                  </a:cubicBezTo>
                  <a:cubicBezTo>
                    <a:pt x="1476" y="6506"/>
                    <a:pt x="2205" y="6179"/>
                    <a:pt x="3977" y="5776"/>
                  </a:cubicBezTo>
                  <a:cubicBezTo>
                    <a:pt x="5740" y="5381"/>
                    <a:pt x="19818" y="547"/>
                    <a:pt x="19818" y="547"/>
                  </a:cubicBezTo>
                  <a:cubicBezTo>
                    <a:pt x="19818" y="547"/>
                    <a:pt x="21270" y="-175"/>
                    <a:pt x="23033" y="547"/>
                  </a:cubicBezTo>
                  <a:cubicBezTo>
                    <a:pt x="24804" y="1276"/>
                    <a:pt x="24409" y="1436"/>
                    <a:pt x="25215" y="2645"/>
                  </a:cubicBezTo>
                  <a:cubicBezTo>
                    <a:pt x="26013" y="3846"/>
                    <a:pt x="26173" y="5054"/>
                    <a:pt x="28590" y="5700"/>
                  </a:cubicBezTo>
                  <a:cubicBezTo>
                    <a:pt x="30999" y="6347"/>
                    <a:pt x="31646" y="6985"/>
                    <a:pt x="34382" y="7069"/>
                  </a:cubicBezTo>
                  <a:cubicBezTo>
                    <a:pt x="37111" y="7145"/>
                    <a:pt x="38563" y="7388"/>
                    <a:pt x="40494" y="6901"/>
                  </a:cubicBezTo>
                  <a:cubicBezTo>
                    <a:pt x="42424" y="6423"/>
                    <a:pt x="43716" y="6179"/>
                    <a:pt x="44918" y="5138"/>
                  </a:cubicBezTo>
                  <a:cubicBezTo>
                    <a:pt x="46126" y="4089"/>
                    <a:pt x="47008" y="2964"/>
                    <a:pt x="47730" y="2888"/>
                  </a:cubicBezTo>
                  <a:cubicBezTo>
                    <a:pt x="48460" y="2804"/>
                    <a:pt x="49022" y="2804"/>
                    <a:pt x="49828" y="3207"/>
                  </a:cubicBezTo>
                  <a:cubicBezTo>
                    <a:pt x="50634" y="3610"/>
                    <a:pt x="51272" y="4492"/>
                    <a:pt x="51272" y="4492"/>
                  </a:cubicBezTo>
                  <a:cubicBezTo>
                    <a:pt x="51272" y="4492"/>
                    <a:pt x="50390" y="4332"/>
                    <a:pt x="50869" y="4416"/>
                  </a:cubicBezTo>
                  <a:close/>
                </a:path>
              </a:pathLst>
            </a:custGeom>
            <a:solidFill>
              <a:srgbClr val="231F20"/>
            </a:solidFill>
            <a:ln w="7575" cap="flat">
              <a:noFill/>
              <a:prstDash val="solid"/>
              <a:round/>
            </a:ln>
          </p:spPr>
          <p:txBody>
            <a:bodyPr rtlCol="0" anchor="ctr"/>
            <a:lstStyle/>
            <a:p>
              <a:endParaRPr lang="en-GB"/>
            </a:p>
          </p:txBody>
        </p:sp>
        <p:sp>
          <p:nvSpPr>
            <p:cNvPr id="517" name="Freeform: Shape 516">
              <a:extLst>
                <a:ext uri="{FF2B5EF4-FFF2-40B4-BE49-F238E27FC236}">
                  <a16:creationId xmlns:a16="http://schemas.microsoft.com/office/drawing/2014/main" id="{73AB967B-BC93-4F89-B7BA-CD8A16FC291E}"/>
                </a:ext>
              </a:extLst>
            </p:cNvPr>
            <p:cNvSpPr/>
            <p:nvPr/>
          </p:nvSpPr>
          <p:spPr>
            <a:xfrm>
              <a:off x="7178653" y="3822306"/>
              <a:ext cx="24537" cy="18253"/>
            </a:xfrm>
            <a:custGeom>
              <a:avLst/>
              <a:gdLst>
                <a:gd name="connsiteX0" fmla="*/ 2954 w 24537"/>
                <a:gd name="connsiteY0" fmla="*/ 524 h 18253"/>
                <a:gd name="connsiteX1" fmla="*/ 23067 w 24537"/>
                <a:gd name="connsiteY1" fmla="*/ 2781 h 18253"/>
                <a:gd name="connsiteX2" fmla="*/ 24679 w 24537"/>
                <a:gd name="connsiteY2" fmla="*/ 3982 h 18253"/>
                <a:gd name="connsiteX3" fmla="*/ 23310 w 24537"/>
                <a:gd name="connsiteY3" fmla="*/ 17338 h 18253"/>
                <a:gd name="connsiteX4" fmla="*/ 21456 w 24537"/>
                <a:gd name="connsiteY4" fmla="*/ 18387 h 18253"/>
                <a:gd name="connsiteX5" fmla="*/ 1753 w 24537"/>
                <a:gd name="connsiteY5" fmla="*/ 14928 h 18253"/>
                <a:gd name="connsiteX6" fmla="*/ 141 w 24537"/>
                <a:gd name="connsiteY6" fmla="*/ 13560 h 18253"/>
                <a:gd name="connsiteX7" fmla="*/ 1183 w 24537"/>
                <a:gd name="connsiteY7" fmla="*/ 1573 h 18253"/>
                <a:gd name="connsiteX8" fmla="*/ 1829 w 24537"/>
                <a:gd name="connsiteY8" fmla="*/ 205 h 18253"/>
                <a:gd name="connsiteX9" fmla="*/ 2954 w 24537"/>
                <a:gd name="connsiteY9" fmla="*/ 524 h 1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37" h="18253">
                  <a:moveTo>
                    <a:pt x="2954" y="524"/>
                  </a:moveTo>
                  <a:lnTo>
                    <a:pt x="23067" y="2781"/>
                  </a:lnTo>
                  <a:cubicBezTo>
                    <a:pt x="23067" y="2781"/>
                    <a:pt x="24679" y="2698"/>
                    <a:pt x="24679" y="3982"/>
                  </a:cubicBezTo>
                  <a:cubicBezTo>
                    <a:pt x="24679" y="5275"/>
                    <a:pt x="23310" y="17338"/>
                    <a:pt x="23310" y="17338"/>
                  </a:cubicBezTo>
                  <a:cubicBezTo>
                    <a:pt x="23310" y="17338"/>
                    <a:pt x="23067" y="18790"/>
                    <a:pt x="21456" y="18387"/>
                  </a:cubicBezTo>
                  <a:cubicBezTo>
                    <a:pt x="19852" y="17984"/>
                    <a:pt x="1753" y="14928"/>
                    <a:pt x="1753" y="14928"/>
                  </a:cubicBezTo>
                  <a:cubicBezTo>
                    <a:pt x="1753" y="14928"/>
                    <a:pt x="141" y="14769"/>
                    <a:pt x="141" y="13560"/>
                  </a:cubicBezTo>
                  <a:cubicBezTo>
                    <a:pt x="141" y="12352"/>
                    <a:pt x="1183" y="1573"/>
                    <a:pt x="1183" y="1573"/>
                  </a:cubicBezTo>
                  <a:cubicBezTo>
                    <a:pt x="1183" y="1573"/>
                    <a:pt x="1023" y="205"/>
                    <a:pt x="1829" y="205"/>
                  </a:cubicBezTo>
                  <a:cubicBezTo>
                    <a:pt x="2635" y="205"/>
                    <a:pt x="2954" y="524"/>
                    <a:pt x="2954" y="524"/>
                  </a:cubicBezTo>
                  <a:close/>
                </a:path>
              </a:pathLst>
            </a:custGeom>
            <a:solidFill>
              <a:srgbClr val="231F20"/>
            </a:solidFill>
            <a:ln w="7575" cap="flat">
              <a:noFill/>
              <a:prstDash val="solid"/>
              <a:round/>
            </a:ln>
          </p:spPr>
          <p:txBody>
            <a:bodyPr rtlCol="0" anchor="ctr"/>
            <a:lstStyle/>
            <a:p>
              <a:endParaRPr lang="en-GB"/>
            </a:p>
          </p:txBody>
        </p:sp>
        <p:sp>
          <p:nvSpPr>
            <p:cNvPr id="518" name="Freeform: Shape 517">
              <a:extLst>
                <a:ext uri="{FF2B5EF4-FFF2-40B4-BE49-F238E27FC236}">
                  <a16:creationId xmlns:a16="http://schemas.microsoft.com/office/drawing/2014/main" id="{52BEA306-0C61-43FD-BE95-CF50D851255D}"/>
                </a:ext>
              </a:extLst>
            </p:cNvPr>
            <p:cNvSpPr/>
            <p:nvPr/>
          </p:nvSpPr>
          <p:spPr>
            <a:xfrm>
              <a:off x="7176552" y="3842804"/>
              <a:ext cx="24888" cy="14534"/>
            </a:xfrm>
            <a:custGeom>
              <a:avLst/>
              <a:gdLst>
                <a:gd name="connsiteX0" fmla="*/ 4013 w 24888"/>
                <a:gd name="connsiteY0" fmla="*/ 1028 h 14534"/>
                <a:gd name="connsiteX1" fmla="*/ 20987 w 24888"/>
                <a:gd name="connsiteY1" fmla="*/ 4571 h 14534"/>
                <a:gd name="connsiteX2" fmla="*/ 23959 w 24888"/>
                <a:gd name="connsiteY2" fmla="*/ 4973 h 14534"/>
                <a:gd name="connsiteX3" fmla="*/ 25008 w 24888"/>
                <a:gd name="connsiteY3" fmla="*/ 6425 h 14534"/>
                <a:gd name="connsiteX4" fmla="*/ 23959 w 24888"/>
                <a:gd name="connsiteY4" fmla="*/ 12134 h 14534"/>
                <a:gd name="connsiteX5" fmla="*/ 22591 w 24888"/>
                <a:gd name="connsiteY5" fmla="*/ 14384 h 14534"/>
                <a:gd name="connsiteX6" fmla="*/ 18813 w 24888"/>
                <a:gd name="connsiteY6" fmla="*/ 14551 h 14534"/>
                <a:gd name="connsiteX7" fmla="*/ 5701 w 24888"/>
                <a:gd name="connsiteY7" fmla="*/ 11009 h 14534"/>
                <a:gd name="connsiteX8" fmla="*/ 471 w 24888"/>
                <a:gd name="connsiteY8" fmla="*/ 9397 h 14534"/>
                <a:gd name="connsiteX9" fmla="*/ 228 w 24888"/>
                <a:gd name="connsiteY9" fmla="*/ 5620 h 14534"/>
                <a:gd name="connsiteX10" fmla="*/ 631 w 24888"/>
                <a:gd name="connsiteY10" fmla="*/ 1758 h 14534"/>
                <a:gd name="connsiteX11" fmla="*/ 2082 w 24888"/>
                <a:gd name="connsiteY11" fmla="*/ 230 h 14534"/>
                <a:gd name="connsiteX12" fmla="*/ 4013 w 24888"/>
                <a:gd name="connsiteY12" fmla="*/ 1028 h 1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88" h="14534">
                  <a:moveTo>
                    <a:pt x="4013" y="1028"/>
                  </a:moveTo>
                  <a:cubicBezTo>
                    <a:pt x="4013" y="1028"/>
                    <a:pt x="19695" y="4487"/>
                    <a:pt x="20987" y="4571"/>
                  </a:cubicBezTo>
                  <a:cubicBezTo>
                    <a:pt x="22272" y="4654"/>
                    <a:pt x="23556" y="4730"/>
                    <a:pt x="23959" y="4973"/>
                  </a:cubicBezTo>
                  <a:cubicBezTo>
                    <a:pt x="24362" y="5217"/>
                    <a:pt x="25168" y="4814"/>
                    <a:pt x="25008" y="6425"/>
                  </a:cubicBezTo>
                  <a:cubicBezTo>
                    <a:pt x="24841" y="8029"/>
                    <a:pt x="24202" y="11169"/>
                    <a:pt x="23959" y="12134"/>
                  </a:cubicBezTo>
                  <a:cubicBezTo>
                    <a:pt x="23716" y="13099"/>
                    <a:pt x="23153" y="13981"/>
                    <a:pt x="22591" y="14384"/>
                  </a:cubicBezTo>
                  <a:cubicBezTo>
                    <a:pt x="22028" y="14787"/>
                    <a:pt x="20341" y="14870"/>
                    <a:pt x="18813" y="14551"/>
                  </a:cubicBezTo>
                  <a:cubicBezTo>
                    <a:pt x="17285" y="14224"/>
                    <a:pt x="8110" y="11571"/>
                    <a:pt x="5701" y="11009"/>
                  </a:cubicBezTo>
                  <a:cubicBezTo>
                    <a:pt x="3283" y="10446"/>
                    <a:pt x="631" y="10203"/>
                    <a:pt x="471" y="9397"/>
                  </a:cubicBezTo>
                  <a:cubicBezTo>
                    <a:pt x="311" y="8599"/>
                    <a:pt x="-16" y="7391"/>
                    <a:pt x="228" y="5620"/>
                  </a:cubicBezTo>
                  <a:cubicBezTo>
                    <a:pt x="471" y="3848"/>
                    <a:pt x="395" y="2404"/>
                    <a:pt x="631" y="1758"/>
                  </a:cubicBezTo>
                  <a:cubicBezTo>
                    <a:pt x="874" y="1112"/>
                    <a:pt x="1117" y="63"/>
                    <a:pt x="2082" y="230"/>
                  </a:cubicBezTo>
                  <a:cubicBezTo>
                    <a:pt x="3048" y="390"/>
                    <a:pt x="4013" y="1028"/>
                    <a:pt x="4013" y="1028"/>
                  </a:cubicBezTo>
                  <a:close/>
                </a:path>
              </a:pathLst>
            </a:custGeom>
            <a:solidFill>
              <a:srgbClr val="231F20"/>
            </a:solidFill>
            <a:ln w="7575" cap="flat">
              <a:noFill/>
              <a:prstDash val="solid"/>
              <a:round/>
            </a:ln>
          </p:spPr>
          <p:txBody>
            <a:bodyPr rtlCol="0" anchor="ctr"/>
            <a:lstStyle/>
            <a:p>
              <a:endParaRPr lang="en-GB"/>
            </a:p>
          </p:txBody>
        </p:sp>
        <p:sp>
          <p:nvSpPr>
            <p:cNvPr id="519" name="Freeform: Shape 518">
              <a:extLst>
                <a:ext uri="{FF2B5EF4-FFF2-40B4-BE49-F238E27FC236}">
                  <a16:creationId xmlns:a16="http://schemas.microsoft.com/office/drawing/2014/main" id="{2BE024EA-D02F-4FB1-A288-DC6060AC4DD3}"/>
                </a:ext>
              </a:extLst>
            </p:cNvPr>
            <p:cNvSpPr/>
            <p:nvPr/>
          </p:nvSpPr>
          <p:spPr>
            <a:xfrm>
              <a:off x="7174316" y="3859150"/>
              <a:ext cx="23977" cy="17459"/>
            </a:xfrm>
            <a:custGeom>
              <a:avLst/>
              <a:gdLst>
                <a:gd name="connsiteX0" fmla="*/ 3025 w 23977"/>
                <a:gd name="connsiteY0" fmla="*/ 220 h 17459"/>
                <a:gd name="connsiteX1" fmla="*/ 23054 w 23977"/>
                <a:gd name="connsiteY1" fmla="*/ 6012 h 17459"/>
                <a:gd name="connsiteX2" fmla="*/ 24020 w 23977"/>
                <a:gd name="connsiteY2" fmla="*/ 8346 h 17459"/>
                <a:gd name="connsiteX3" fmla="*/ 20805 w 23977"/>
                <a:gd name="connsiteY3" fmla="*/ 16152 h 17459"/>
                <a:gd name="connsiteX4" fmla="*/ 19033 w 23977"/>
                <a:gd name="connsiteY4" fmla="*/ 17520 h 17459"/>
                <a:gd name="connsiteX5" fmla="*/ 12435 w 23977"/>
                <a:gd name="connsiteY5" fmla="*/ 13332 h 17459"/>
                <a:gd name="connsiteX6" fmla="*/ 3671 w 23977"/>
                <a:gd name="connsiteY6" fmla="*/ 8026 h 17459"/>
                <a:gd name="connsiteX7" fmla="*/ 448 w 23977"/>
                <a:gd name="connsiteY7" fmla="*/ 6415 h 17459"/>
                <a:gd name="connsiteX8" fmla="*/ 372 w 23977"/>
                <a:gd name="connsiteY8" fmla="*/ 3762 h 17459"/>
                <a:gd name="connsiteX9" fmla="*/ 1178 w 23977"/>
                <a:gd name="connsiteY9" fmla="*/ 623 h 17459"/>
                <a:gd name="connsiteX10" fmla="*/ 3025 w 23977"/>
                <a:gd name="connsiteY10" fmla="*/ 220 h 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77" h="17459">
                  <a:moveTo>
                    <a:pt x="3025" y="220"/>
                  </a:moveTo>
                  <a:lnTo>
                    <a:pt x="23054" y="6012"/>
                  </a:lnTo>
                  <a:cubicBezTo>
                    <a:pt x="23054" y="6012"/>
                    <a:pt x="24499" y="6818"/>
                    <a:pt x="24020" y="8346"/>
                  </a:cubicBezTo>
                  <a:cubicBezTo>
                    <a:pt x="23541" y="9874"/>
                    <a:pt x="22089" y="14944"/>
                    <a:pt x="20805" y="16152"/>
                  </a:cubicBezTo>
                  <a:cubicBezTo>
                    <a:pt x="19520" y="17353"/>
                    <a:pt x="19756" y="17999"/>
                    <a:pt x="19033" y="17520"/>
                  </a:cubicBezTo>
                  <a:cubicBezTo>
                    <a:pt x="18311" y="17034"/>
                    <a:pt x="14929" y="15103"/>
                    <a:pt x="12435" y="13332"/>
                  </a:cubicBezTo>
                  <a:cubicBezTo>
                    <a:pt x="9942" y="11569"/>
                    <a:pt x="5115" y="8186"/>
                    <a:pt x="3671" y="8026"/>
                  </a:cubicBezTo>
                  <a:cubicBezTo>
                    <a:pt x="2219" y="7867"/>
                    <a:pt x="608" y="6977"/>
                    <a:pt x="448" y="6415"/>
                  </a:cubicBezTo>
                  <a:cubicBezTo>
                    <a:pt x="288" y="5852"/>
                    <a:pt x="-114" y="5609"/>
                    <a:pt x="372" y="3762"/>
                  </a:cubicBezTo>
                  <a:cubicBezTo>
                    <a:pt x="851" y="1915"/>
                    <a:pt x="212" y="1026"/>
                    <a:pt x="1178" y="623"/>
                  </a:cubicBezTo>
                  <a:cubicBezTo>
                    <a:pt x="2143" y="220"/>
                    <a:pt x="3025" y="220"/>
                    <a:pt x="3025" y="220"/>
                  </a:cubicBezTo>
                  <a:close/>
                </a:path>
              </a:pathLst>
            </a:custGeom>
            <a:solidFill>
              <a:srgbClr val="231F20"/>
            </a:solidFill>
            <a:ln w="7575" cap="flat">
              <a:noFill/>
              <a:prstDash val="solid"/>
              <a:round/>
            </a:ln>
          </p:spPr>
          <p:txBody>
            <a:bodyPr rtlCol="0" anchor="ctr"/>
            <a:lstStyle/>
            <a:p>
              <a:endParaRPr lang="en-GB"/>
            </a:p>
          </p:txBody>
        </p:sp>
        <p:sp>
          <p:nvSpPr>
            <p:cNvPr id="520" name="Freeform: Shape 519">
              <a:extLst>
                <a:ext uri="{FF2B5EF4-FFF2-40B4-BE49-F238E27FC236}">
                  <a16:creationId xmlns:a16="http://schemas.microsoft.com/office/drawing/2014/main" id="{A374D52F-8C3D-4C34-B642-C8F0490341A8}"/>
                </a:ext>
              </a:extLst>
            </p:cNvPr>
            <p:cNvSpPr/>
            <p:nvPr/>
          </p:nvSpPr>
          <p:spPr>
            <a:xfrm>
              <a:off x="7120476" y="3854516"/>
              <a:ext cx="23612" cy="12746"/>
            </a:xfrm>
            <a:custGeom>
              <a:avLst/>
              <a:gdLst>
                <a:gd name="connsiteX0" fmla="*/ 1018 w 23612"/>
                <a:gd name="connsiteY0" fmla="*/ 510 h 12746"/>
                <a:gd name="connsiteX1" fmla="*/ 21207 w 23612"/>
                <a:gd name="connsiteY1" fmla="*/ 586 h 12746"/>
                <a:gd name="connsiteX2" fmla="*/ 22492 w 23612"/>
                <a:gd name="connsiteY2" fmla="*/ 350 h 12746"/>
                <a:gd name="connsiteX3" fmla="*/ 23381 w 23612"/>
                <a:gd name="connsiteY3" fmla="*/ 1718 h 12746"/>
                <a:gd name="connsiteX4" fmla="*/ 23625 w 23612"/>
                <a:gd name="connsiteY4" fmla="*/ 5740 h 12746"/>
                <a:gd name="connsiteX5" fmla="*/ 22735 w 23612"/>
                <a:gd name="connsiteY5" fmla="*/ 7343 h 12746"/>
                <a:gd name="connsiteX6" fmla="*/ 775 w 23612"/>
                <a:gd name="connsiteY6" fmla="*/ 12892 h 12746"/>
                <a:gd name="connsiteX7" fmla="*/ 288 w 23612"/>
                <a:gd name="connsiteY7" fmla="*/ 11365 h 12746"/>
                <a:gd name="connsiteX8" fmla="*/ 129 w 23612"/>
                <a:gd name="connsiteY8" fmla="*/ 6621 h 12746"/>
                <a:gd name="connsiteX9" fmla="*/ 288 w 23612"/>
                <a:gd name="connsiteY9" fmla="*/ 2357 h 12746"/>
                <a:gd name="connsiteX10" fmla="*/ 1018 w 23612"/>
                <a:gd name="connsiteY10" fmla="*/ 510 h 12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2" h="12746">
                  <a:moveTo>
                    <a:pt x="1018" y="510"/>
                  </a:moveTo>
                  <a:lnTo>
                    <a:pt x="21207" y="586"/>
                  </a:lnTo>
                  <a:cubicBezTo>
                    <a:pt x="21207" y="586"/>
                    <a:pt x="21937" y="-53"/>
                    <a:pt x="22492" y="350"/>
                  </a:cubicBezTo>
                  <a:cubicBezTo>
                    <a:pt x="23054" y="745"/>
                    <a:pt x="23214" y="829"/>
                    <a:pt x="23381" y="1718"/>
                  </a:cubicBezTo>
                  <a:cubicBezTo>
                    <a:pt x="23541" y="2600"/>
                    <a:pt x="23625" y="5253"/>
                    <a:pt x="23625" y="5740"/>
                  </a:cubicBezTo>
                  <a:cubicBezTo>
                    <a:pt x="23625" y="6218"/>
                    <a:pt x="24179" y="7108"/>
                    <a:pt x="22735" y="7343"/>
                  </a:cubicBezTo>
                  <a:cubicBezTo>
                    <a:pt x="21291" y="7587"/>
                    <a:pt x="775" y="12892"/>
                    <a:pt x="775" y="12892"/>
                  </a:cubicBezTo>
                  <a:cubicBezTo>
                    <a:pt x="775" y="12892"/>
                    <a:pt x="288" y="13463"/>
                    <a:pt x="288" y="11365"/>
                  </a:cubicBezTo>
                  <a:cubicBezTo>
                    <a:pt x="288" y="9274"/>
                    <a:pt x="129" y="8233"/>
                    <a:pt x="129" y="6621"/>
                  </a:cubicBezTo>
                  <a:cubicBezTo>
                    <a:pt x="129" y="5010"/>
                    <a:pt x="53" y="3003"/>
                    <a:pt x="288" y="2357"/>
                  </a:cubicBezTo>
                  <a:cubicBezTo>
                    <a:pt x="532" y="1718"/>
                    <a:pt x="615" y="669"/>
                    <a:pt x="1018" y="510"/>
                  </a:cubicBezTo>
                  <a:close/>
                </a:path>
              </a:pathLst>
            </a:custGeom>
            <a:solidFill>
              <a:srgbClr val="231F20"/>
            </a:solidFill>
            <a:ln w="7575" cap="flat">
              <a:noFill/>
              <a:prstDash val="solid"/>
              <a:round/>
            </a:ln>
          </p:spPr>
          <p:txBody>
            <a:bodyPr rtlCol="0" anchor="ctr"/>
            <a:lstStyle/>
            <a:p>
              <a:endParaRPr lang="en-GB"/>
            </a:p>
          </p:txBody>
        </p:sp>
        <p:sp>
          <p:nvSpPr>
            <p:cNvPr id="521" name="Freeform: Shape 520">
              <a:extLst>
                <a:ext uri="{FF2B5EF4-FFF2-40B4-BE49-F238E27FC236}">
                  <a16:creationId xmlns:a16="http://schemas.microsoft.com/office/drawing/2014/main" id="{0F05F541-5656-43CA-8934-C9B74B3F9BDE}"/>
                </a:ext>
              </a:extLst>
            </p:cNvPr>
            <p:cNvSpPr/>
            <p:nvPr/>
          </p:nvSpPr>
          <p:spPr>
            <a:xfrm>
              <a:off x="7120690" y="3837106"/>
              <a:ext cx="24682" cy="11039"/>
            </a:xfrm>
            <a:custGeom>
              <a:avLst/>
              <a:gdLst>
                <a:gd name="connsiteX0" fmla="*/ 4020 w 24682"/>
                <a:gd name="connsiteY0" fmla="*/ 209 h 11039"/>
                <a:gd name="connsiteX1" fmla="*/ 13514 w 24682"/>
                <a:gd name="connsiteY1" fmla="*/ 772 h 11039"/>
                <a:gd name="connsiteX2" fmla="*/ 19063 w 24682"/>
                <a:gd name="connsiteY2" fmla="*/ 1904 h 11039"/>
                <a:gd name="connsiteX3" fmla="*/ 23167 w 24682"/>
                <a:gd name="connsiteY3" fmla="*/ 2224 h 11039"/>
                <a:gd name="connsiteX4" fmla="*/ 24779 w 24682"/>
                <a:gd name="connsiteY4" fmla="*/ 3508 h 11039"/>
                <a:gd name="connsiteX5" fmla="*/ 24695 w 24682"/>
                <a:gd name="connsiteY5" fmla="*/ 7529 h 11039"/>
                <a:gd name="connsiteX6" fmla="*/ 23570 w 24682"/>
                <a:gd name="connsiteY6" fmla="*/ 10425 h 11039"/>
                <a:gd name="connsiteX7" fmla="*/ 19466 w 24682"/>
                <a:gd name="connsiteY7" fmla="*/ 11231 h 11039"/>
                <a:gd name="connsiteX8" fmla="*/ 13597 w 24682"/>
                <a:gd name="connsiteY8" fmla="*/ 10912 h 11039"/>
                <a:gd name="connsiteX9" fmla="*/ 6840 w 24682"/>
                <a:gd name="connsiteY9" fmla="*/ 10752 h 11039"/>
                <a:gd name="connsiteX10" fmla="*/ 1207 w 24682"/>
                <a:gd name="connsiteY10" fmla="*/ 10752 h 11039"/>
                <a:gd name="connsiteX11" fmla="*/ 242 w 24682"/>
                <a:gd name="connsiteY11" fmla="*/ 8578 h 11039"/>
                <a:gd name="connsiteX12" fmla="*/ 1047 w 24682"/>
                <a:gd name="connsiteY12" fmla="*/ 3675 h 11039"/>
                <a:gd name="connsiteX13" fmla="*/ 1770 w 24682"/>
                <a:gd name="connsiteY13" fmla="*/ 1099 h 11039"/>
                <a:gd name="connsiteX14" fmla="*/ 4020 w 24682"/>
                <a:gd name="connsiteY14" fmla="*/ 209 h 1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682" h="11039">
                  <a:moveTo>
                    <a:pt x="4020" y="209"/>
                  </a:moveTo>
                  <a:cubicBezTo>
                    <a:pt x="4020" y="209"/>
                    <a:pt x="10458" y="293"/>
                    <a:pt x="13514" y="772"/>
                  </a:cubicBezTo>
                  <a:cubicBezTo>
                    <a:pt x="16569" y="1258"/>
                    <a:pt x="17694" y="1821"/>
                    <a:pt x="19063" y="1904"/>
                  </a:cubicBezTo>
                  <a:cubicBezTo>
                    <a:pt x="20431" y="1980"/>
                    <a:pt x="23167" y="2224"/>
                    <a:pt x="23167" y="2224"/>
                  </a:cubicBezTo>
                  <a:cubicBezTo>
                    <a:pt x="23167" y="2224"/>
                    <a:pt x="24695" y="2383"/>
                    <a:pt x="24779" y="3508"/>
                  </a:cubicBezTo>
                  <a:cubicBezTo>
                    <a:pt x="24855" y="4633"/>
                    <a:pt x="24695" y="6001"/>
                    <a:pt x="24695" y="7529"/>
                  </a:cubicBezTo>
                  <a:cubicBezTo>
                    <a:pt x="24695" y="9065"/>
                    <a:pt x="23570" y="10425"/>
                    <a:pt x="23570" y="10425"/>
                  </a:cubicBezTo>
                  <a:cubicBezTo>
                    <a:pt x="23570" y="10425"/>
                    <a:pt x="22118" y="11391"/>
                    <a:pt x="19466" y="11231"/>
                  </a:cubicBezTo>
                  <a:cubicBezTo>
                    <a:pt x="16813" y="11072"/>
                    <a:pt x="16493" y="11072"/>
                    <a:pt x="13597" y="10912"/>
                  </a:cubicBezTo>
                  <a:cubicBezTo>
                    <a:pt x="10701" y="10752"/>
                    <a:pt x="7638" y="10752"/>
                    <a:pt x="6840" y="10752"/>
                  </a:cubicBezTo>
                  <a:lnTo>
                    <a:pt x="1207" y="10752"/>
                  </a:lnTo>
                  <a:cubicBezTo>
                    <a:pt x="1207" y="10752"/>
                    <a:pt x="-321" y="11072"/>
                    <a:pt x="242" y="8578"/>
                  </a:cubicBezTo>
                  <a:cubicBezTo>
                    <a:pt x="804" y="6085"/>
                    <a:pt x="721" y="4793"/>
                    <a:pt x="1047" y="3675"/>
                  </a:cubicBezTo>
                  <a:cubicBezTo>
                    <a:pt x="1367" y="2543"/>
                    <a:pt x="1123" y="1661"/>
                    <a:pt x="1770" y="1099"/>
                  </a:cubicBezTo>
                  <a:cubicBezTo>
                    <a:pt x="2408" y="529"/>
                    <a:pt x="4020" y="209"/>
                    <a:pt x="4020" y="209"/>
                  </a:cubicBezTo>
                  <a:close/>
                </a:path>
              </a:pathLst>
            </a:custGeom>
            <a:solidFill>
              <a:srgbClr val="231F20"/>
            </a:solidFill>
            <a:ln w="7575" cap="flat">
              <a:noFill/>
              <a:prstDash val="solid"/>
              <a:round/>
            </a:ln>
          </p:spPr>
          <p:txBody>
            <a:bodyPr rtlCol="0" anchor="ctr"/>
            <a:lstStyle/>
            <a:p>
              <a:endParaRPr lang="en-GB"/>
            </a:p>
          </p:txBody>
        </p:sp>
        <p:sp>
          <p:nvSpPr>
            <p:cNvPr id="522" name="Freeform: Shape 521">
              <a:extLst>
                <a:ext uri="{FF2B5EF4-FFF2-40B4-BE49-F238E27FC236}">
                  <a16:creationId xmlns:a16="http://schemas.microsoft.com/office/drawing/2014/main" id="{43AD934A-3608-4ECC-9F45-0D5AED23BFA9}"/>
                </a:ext>
              </a:extLst>
            </p:cNvPr>
            <p:cNvSpPr/>
            <p:nvPr/>
          </p:nvSpPr>
          <p:spPr>
            <a:xfrm>
              <a:off x="7123704" y="3814423"/>
              <a:ext cx="24065" cy="16890"/>
            </a:xfrm>
            <a:custGeom>
              <a:avLst/>
              <a:gdLst>
                <a:gd name="connsiteX0" fmla="*/ 6077 w 24065"/>
                <a:gd name="connsiteY0" fmla="*/ 277 h 16890"/>
                <a:gd name="connsiteX1" fmla="*/ 14043 w 24065"/>
                <a:gd name="connsiteY1" fmla="*/ 1653 h 16890"/>
                <a:gd name="connsiteX2" fmla="*/ 16696 w 24065"/>
                <a:gd name="connsiteY2" fmla="*/ 1486 h 16890"/>
                <a:gd name="connsiteX3" fmla="*/ 20155 w 24065"/>
                <a:gd name="connsiteY3" fmla="*/ 2291 h 16890"/>
                <a:gd name="connsiteX4" fmla="*/ 22732 w 24065"/>
                <a:gd name="connsiteY4" fmla="*/ 3097 h 16890"/>
                <a:gd name="connsiteX5" fmla="*/ 24176 w 24065"/>
                <a:gd name="connsiteY5" fmla="*/ 5750 h 16890"/>
                <a:gd name="connsiteX6" fmla="*/ 23530 w 24065"/>
                <a:gd name="connsiteY6" fmla="*/ 11056 h 16890"/>
                <a:gd name="connsiteX7" fmla="*/ 22732 w 24065"/>
                <a:gd name="connsiteY7" fmla="*/ 17091 h 16890"/>
                <a:gd name="connsiteX8" fmla="*/ 361 w 24065"/>
                <a:gd name="connsiteY8" fmla="*/ 15966 h 16890"/>
                <a:gd name="connsiteX9" fmla="*/ 688 w 24065"/>
                <a:gd name="connsiteY9" fmla="*/ 12910 h 16890"/>
                <a:gd name="connsiteX10" fmla="*/ 2132 w 24065"/>
                <a:gd name="connsiteY10" fmla="*/ 8160 h 16890"/>
                <a:gd name="connsiteX11" fmla="*/ 3264 w 24065"/>
                <a:gd name="connsiteY11" fmla="*/ 5111 h 16890"/>
                <a:gd name="connsiteX12" fmla="*/ 4466 w 24065"/>
                <a:gd name="connsiteY12" fmla="*/ 2611 h 16890"/>
                <a:gd name="connsiteX13" fmla="*/ 4868 w 24065"/>
                <a:gd name="connsiteY13" fmla="*/ 201 h 16890"/>
                <a:gd name="connsiteX14" fmla="*/ 6077 w 24065"/>
                <a:gd name="connsiteY14" fmla="*/ 277 h 1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65" h="16890">
                  <a:moveTo>
                    <a:pt x="6077" y="277"/>
                  </a:moveTo>
                  <a:cubicBezTo>
                    <a:pt x="6077" y="277"/>
                    <a:pt x="12356" y="1653"/>
                    <a:pt x="14043" y="1653"/>
                  </a:cubicBezTo>
                  <a:cubicBezTo>
                    <a:pt x="15731" y="1653"/>
                    <a:pt x="15244" y="1007"/>
                    <a:pt x="16696" y="1486"/>
                  </a:cubicBezTo>
                  <a:cubicBezTo>
                    <a:pt x="18140" y="1972"/>
                    <a:pt x="19106" y="1889"/>
                    <a:pt x="20155" y="2291"/>
                  </a:cubicBezTo>
                  <a:cubicBezTo>
                    <a:pt x="21204" y="2694"/>
                    <a:pt x="21766" y="3097"/>
                    <a:pt x="22732" y="3097"/>
                  </a:cubicBezTo>
                  <a:cubicBezTo>
                    <a:pt x="23697" y="3097"/>
                    <a:pt x="24259" y="3500"/>
                    <a:pt x="24176" y="5750"/>
                  </a:cubicBezTo>
                  <a:cubicBezTo>
                    <a:pt x="24100" y="8000"/>
                    <a:pt x="23530" y="8965"/>
                    <a:pt x="23530" y="11056"/>
                  </a:cubicBezTo>
                  <a:cubicBezTo>
                    <a:pt x="23530" y="13154"/>
                    <a:pt x="22732" y="17091"/>
                    <a:pt x="22732" y="17091"/>
                  </a:cubicBezTo>
                  <a:lnTo>
                    <a:pt x="361" y="15966"/>
                  </a:lnTo>
                  <a:cubicBezTo>
                    <a:pt x="361" y="15966"/>
                    <a:pt x="-361" y="14841"/>
                    <a:pt x="688" y="12910"/>
                  </a:cubicBezTo>
                  <a:cubicBezTo>
                    <a:pt x="1737" y="10980"/>
                    <a:pt x="1896" y="9535"/>
                    <a:pt x="2132" y="8160"/>
                  </a:cubicBezTo>
                  <a:cubicBezTo>
                    <a:pt x="2375" y="6799"/>
                    <a:pt x="2702" y="5834"/>
                    <a:pt x="3264" y="5111"/>
                  </a:cubicBezTo>
                  <a:cubicBezTo>
                    <a:pt x="3827" y="4382"/>
                    <a:pt x="4306" y="3173"/>
                    <a:pt x="4466" y="2611"/>
                  </a:cubicBezTo>
                  <a:cubicBezTo>
                    <a:pt x="4625" y="2048"/>
                    <a:pt x="4868" y="201"/>
                    <a:pt x="4868" y="201"/>
                  </a:cubicBezTo>
                  <a:lnTo>
                    <a:pt x="6077" y="277"/>
                  </a:lnTo>
                  <a:close/>
                </a:path>
              </a:pathLst>
            </a:custGeom>
            <a:solidFill>
              <a:srgbClr val="231F20"/>
            </a:solidFill>
            <a:ln w="7575" cap="flat">
              <a:noFill/>
              <a:prstDash val="solid"/>
              <a:round/>
            </a:ln>
          </p:spPr>
          <p:txBody>
            <a:bodyPr rtlCol="0" anchor="ctr"/>
            <a:lstStyle/>
            <a:p>
              <a:endParaRPr lang="en-GB"/>
            </a:p>
          </p:txBody>
        </p:sp>
        <p:sp>
          <p:nvSpPr>
            <p:cNvPr id="523" name="Freeform: Shape 522">
              <a:extLst>
                <a:ext uri="{FF2B5EF4-FFF2-40B4-BE49-F238E27FC236}">
                  <a16:creationId xmlns:a16="http://schemas.microsoft.com/office/drawing/2014/main" id="{FD5AF4D0-1005-4783-86CD-FD79CC508309}"/>
                </a:ext>
              </a:extLst>
            </p:cNvPr>
            <p:cNvSpPr/>
            <p:nvPr/>
          </p:nvSpPr>
          <p:spPr>
            <a:xfrm>
              <a:off x="7151482" y="3825278"/>
              <a:ext cx="7741" cy="12637"/>
            </a:xfrm>
            <a:custGeom>
              <a:avLst/>
              <a:gdLst>
                <a:gd name="connsiteX0" fmla="*/ 3164 w 7741"/>
                <a:gd name="connsiteY0" fmla="*/ 288 h 12637"/>
                <a:gd name="connsiteX1" fmla="*/ 7588 w 7741"/>
                <a:gd name="connsiteY1" fmla="*/ 4796 h 12637"/>
                <a:gd name="connsiteX2" fmla="*/ 7831 w 7741"/>
                <a:gd name="connsiteY2" fmla="*/ 6886 h 12637"/>
                <a:gd name="connsiteX3" fmla="*/ 7025 w 7741"/>
                <a:gd name="connsiteY3" fmla="*/ 11797 h 12637"/>
                <a:gd name="connsiteX4" fmla="*/ 6706 w 7741"/>
                <a:gd name="connsiteY4" fmla="*/ 12838 h 12637"/>
                <a:gd name="connsiteX5" fmla="*/ 3323 w 7741"/>
                <a:gd name="connsiteY5" fmla="*/ 11470 h 12637"/>
                <a:gd name="connsiteX6" fmla="*/ 1309 w 7741"/>
                <a:gd name="connsiteY6" fmla="*/ 9782 h 12637"/>
                <a:gd name="connsiteX7" fmla="*/ 587 w 7741"/>
                <a:gd name="connsiteY7" fmla="*/ 8338 h 12637"/>
                <a:gd name="connsiteX8" fmla="*/ 184 w 7741"/>
                <a:gd name="connsiteY8" fmla="*/ 4796 h 12637"/>
                <a:gd name="connsiteX9" fmla="*/ 1073 w 7741"/>
                <a:gd name="connsiteY9" fmla="*/ 1254 h 12637"/>
                <a:gd name="connsiteX10" fmla="*/ 2518 w 7741"/>
                <a:gd name="connsiteY10" fmla="*/ 205 h 12637"/>
                <a:gd name="connsiteX11" fmla="*/ 3164 w 7741"/>
                <a:gd name="connsiteY11" fmla="*/ 288 h 1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41" h="12637">
                  <a:moveTo>
                    <a:pt x="3164" y="288"/>
                  </a:moveTo>
                  <a:lnTo>
                    <a:pt x="7588" y="4796"/>
                  </a:lnTo>
                  <a:cubicBezTo>
                    <a:pt x="7588" y="4796"/>
                    <a:pt x="7991" y="5039"/>
                    <a:pt x="7831" y="6886"/>
                  </a:cubicBezTo>
                  <a:cubicBezTo>
                    <a:pt x="7671" y="8733"/>
                    <a:pt x="7025" y="11797"/>
                    <a:pt x="7025" y="11797"/>
                  </a:cubicBezTo>
                  <a:cubicBezTo>
                    <a:pt x="7025" y="11797"/>
                    <a:pt x="7588" y="12922"/>
                    <a:pt x="6706" y="12838"/>
                  </a:cubicBezTo>
                  <a:cubicBezTo>
                    <a:pt x="5817" y="12762"/>
                    <a:pt x="3726" y="12032"/>
                    <a:pt x="3323" y="11470"/>
                  </a:cubicBezTo>
                  <a:cubicBezTo>
                    <a:pt x="2920" y="10907"/>
                    <a:pt x="1476" y="10102"/>
                    <a:pt x="1309" y="9782"/>
                  </a:cubicBezTo>
                  <a:cubicBezTo>
                    <a:pt x="1149" y="9463"/>
                    <a:pt x="670" y="8657"/>
                    <a:pt x="587" y="8338"/>
                  </a:cubicBezTo>
                  <a:cubicBezTo>
                    <a:pt x="511" y="8011"/>
                    <a:pt x="-52" y="6004"/>
                    <a:pt x="184" y="4796"/>
                  </a:cubicBezTo>
                  <a:cubicBezTo>
                    <a:pt x="427" y="3587"/>
                    <a:pt x="427" y="1976"/>
                    <a:pt x="1073" y="1254"/>
                  </a:cubicBezTo>
                  <a:cubicBezTo>
                    <a:pt x="1712" y="532"/>
                    <a:pt x="2518" y="205"/>
                    <a:pt x="2518" y="205"/>
                  </a:cubicBezTo>
                  <a:lnTo>
                    <a:pt x="3164" y="288"/>
                  </a:lnTo>
                  <a:close/>
                </a:path>
              </a:pathLst>
            </a:custGeom>
            <a:solidFill>
              <a:srgbClr val="231F20"/>
            </a:solidFill>
            <a:ln w="7575" cap="flat">
              <a:noFill/>
              <a:prstDash val="solid"/>
              <a:round/>
            </a:ln>
          </p:spPr>
          <p:txBody>
            <a:bodyPr rtlCol="0" anchor="ctr"/>
            <a:lstStyle/>
            <a:p>
              <a:endParaRPr lang="en-GB"/>
            </a:p>
          </p:txBody>
        </p:sp>
        <p:sp>
          <p:nvSpPr>
            <p:cNvPr id="524" name="Freeform: Shape 523">
              <a:extLst>
                <a:ext uri="{FF2B5EF4-FFF2-40B4-BE49-F238E27FC236}">
                  <a16:creationId xmlns:a16="http://schemas.microsoft.com/office/drawing/2014/main" id="{C5B7C3B3-D4E5-4E55-9C1C-C6EC920D0210}"/>
                </a:ext>
              </a:extLst>
            </p:cNvPr>
            <p:cNvSpPr/>
            <p:nvPr/>
          </p:nvSpPr>
          <p:spPr>
            <a:xfrm>
              <a:off x="7149757" y="3842810"/>
              <a:ext cx="7014" cy="9102"/>
            </a:xfrm>
            <a:custGeom>
              <a:avLst/>
              <a:gdLst>
                <a:gd name="connsiteX0" fmla="*/ 3276 w 7014"/>
                <a:gd name="connsiteY0" fmla="*/ 223 h 9102"/>
                <a:gd name="connsiteX1" fmla="*/ 6658 w 7014"/>
                <a:gd name="connsiteY1" fmla="*/ 4001 h 9102"/>
                <a:gd name="connsiteX2" fmla="*/ 7137 w 7014"/>
                <a:gd name="connsiteY2" fmla="*/ 6099 h 9102"/>
                <a:gd name="connsiteX3" fmla="*/ 6491 w 7014"/>
                <a:gd name="connsiteY3" fmla="*/ 9314 h 9102"/>
                <a:gd name="connsiteX4" fmla="*/ 3359 w 7014"/>
                <a:gd name="connsiteY4" fmla="*/ 8106 h 9102"/>
                <a:gd name="connsiteX5" fmla="*/ 866 w 7014"/>
                <a:gd name="connsiteY5" fmla="*/ 6175 h 9102"/>
                <a:gd name="connsiteX6" fmla="*/ 220 w 7014"/>
                <a:gd name="connsiteY6" fmla="*/ 3203 h 9102"/>
                <a:gd name="connsiteX7" fmla="*/ 1588 w 7014"/>
                <a:gd name="connsiteY7" fmla="*/ 383 h 9102"/>
                <a:gd name="connsiteX8" fmla="*/ 3276 w 7014"/>
                <a:gd name="connsiteY8" fmla="*/ 223 h 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4" h="9102">
                  <a:moveTo>
                    <a:pt x="3276" y="223"/>
                  </a:moveTo>
                  <a:lnTo>
                    <a:pt x="6658" y="4001"/>
                  </a:lnTo>
                  <a:cubicBezTo>
                    <a:pt x="6658" y="4001"/>
                    <a:pt x="7137" y="4160"/>
                    <a:pt x="7137" y="6099"/>
                  </a:cubicBezTo>
                  <a:cubicBezTo>
                    <a:pt x="7137" y="8029"/>
                    <a:pt x="7221" y="9314"/>
                    <a:pt x="6491" y="9314"/>
                  </a:cubicBezTo>
                  <a:cubicBezTo>
                    <a:pt x="5769" y="9314"/>
                    <a:pt x="3998" y="8752"/>
                    <a:pt x="3359" y="8106"/>
                  </a:cubicBezTo>
                  <a:cubicBezTo>
                    <a:pt x="2713" y="7467"/>
                    <a:pt x="1261" y="6981"/>
                    <a:pt x="866" y="6175"/>
                  </a:cubicBezTo>
                  <a:cubicBezTo>
                    <a:pt x="463" y="5377"/>
                    <a:pt x="-99" y="4571"/>
                    <a:pt x="220" y="3203"/>
                  </a:cubicBezTo>
                  <a:cubicBezTo>
                    <a:pt x="539" y="1834"/>
                    <a:pt x="1102" y="626"/>
                    <a:pt x="1588" y="383"/>
                  </a:cubicBezTo>
                  <a:cubicBezTo>
                    <a:pt x="2067" y="147"/>
                    <a:pt x="3276" y="223"/>
                    <a:pt x="3276" y="223"/>
                  </a:cubicBezTo>
                  <a:close/>
                </a:path>
              </a:pathLst>
            </a:custGeom>
            <a:solidFill>
              <a:srgbClr val="231F20"/>
            </a:solidFill>
            <a:ln w="7575" cap="flat">
              <a:noFill/>
              <a:prstDash val="solid"/>
              <a:round/>
            </a:ln>
          </p:spPr>
          <p:txBody>
            <a:bodyPr rtlCol="0" anchor="ctr"/>
            <a:lstStyle/>
            <a:p>
              <a:endParaRPr lang="en-GB"/>
            </a:p>
          </p:txBody>
        </p:sp>
        <p:sp>
          <p:nvSpPr>
            <p:cNvPr id="525" name="Freeform: Shape 524">
              <a:extLst>
                <a:ext uri="{FF2B5EF4-FFF2-40B4-BE49-F238E27FC236}">
                  <a16:creationId xmlns:a16="http://schemas.microsoft.com/office/drawing/2014/main" id="{A592943A-2D27-4293-9B2F-441BE06E9EAE}"/>
                </a:ext>
              </a:extLst>
            </p:cNvPr>
            <p:cNvSpPr/>
            <p:nvPr/>
          </p:nvSpPr>
          <p:spPr>
            <a:xfrm>
              <a:off x="7149122" y="3857705"/>
              <a:ext cx="5638" cy="9973"/>
            </a:xfrm>
            <a:custGeom>
              <a:avLst/>
              <a:gdLst>
                <a:gd name="connsiteX0" fmla="*/ 1980 w 5638"/>
                <a:gd name="connsiteY0" fmla="*/ 377 h 9973"/>
                <a:gd name="connsiteX1" fmla="*/ 4314 w 5638"/>
                <a:gd name="connsiteY1" fmla="*/ 2148 h 9973"/>
                <a:gd name="connsiteX2" fmla="*/ 5598 w 5638"/>
                <a:gd name="connsiteY2" fmla="*/ 4725 h 9973"/>
                <a:gd name="connsiteX3" fmla="*/ 5598 w 5638"/>
                <a:gd name="connsiteY3" fmla="*/ 9066 h 9973"/>
                <a:gd name="connsiteX4" fmla="*/ 4709 w 5638"/>
                <a:gd name="connsiteY4" fmla="*/ 10191 h 9973"/>
                <a:gd name="connsiteX5" fmla="*/ 3348 w 5638"/>
                <a:gd name="connsiteY5" fmla="*/ 9225 h 9973"/>
                <a:gd name="connsiteX6" fmla="*/ 2140 w 5638"/>
                <a:gd name="connsiteY6" fmla="*/ 7621 h 9973"/>
                <a:gd name="connsiteX7" fmla="*/ 771 w 5638"/>
                <a:gd name="connsiteY7" fmla="*/ 5044 h 9973"/>
                <a:gd name="connsiteX8" fmla="*/ 125 w 5638"/>
                <a:gd name="connsiteY8" fmla="*/ 2711 h 9973"/>
                <a:gd name="connsiteX9" fmla="*/ 452 w 5638"/>
                <a:gd name="connsiteY9" fmla="*/ 1099 h 9973"/>
                <a:gd name="connsiteX10" fmla="*/ 1501 w 5638"/>
                <a:gd name="connsiteY10" fmla="*/ 218 h 9973"/>
                <a:gd name="connsiteX11" fmla="*/ 1980 w 5638"/>
                <a:gd name="connsiteY11" fmla="*/ 377 h 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38" h="9973">
                  <a:moveTo>
                    <a:pt x="1980" y="377"/>
                  </a:moveTo>
                  <a:cubicBezTo>
                    <a:pt x="1980" y="377"/>
                    <a:pt x="3508" y="1426"/>
                    <a:pt x="4314" y="2148"/>
                  </a:cubicBezTo>
                  <a:cubicBezTo>
                    <a:pt x="5119" y="2871"/>
                    <a:pt x="5515" y="2954"/>
                    <a:pt x="5598" y="4725"/>
                  </a:cubicBezTo>
                  <a:cubicBezTo>
                    <a:pt x="5682" y="6489"/>
                    <a:pt x="5925" y="8260"/>
                    <a:pt x="5598" y="9066"/>
                  </a:cubicBezTo>
                  <a:cubicBezTo>
                    <a:pt x="5279" y="9871"/>
                    <a:pt x="5439" y="10191"/>
                    <a:pt x="4709" y="10191"/>
                  </a:cubicBezTo>
                  <a:cubicBezTo>
                    <a:pt x="3987" y="10191"/>
                    <a:pt x="3667" y="9704"/>
                    <a:pt x="3348" y="9225"/>
                  </a:cubicBezTo>
                  <a:cubicBezTo>
                    <a:pt x="3021" y="8746"/>
                    <a:pt x="2466" y="8260"/>
                    <a:pt x="2140" y="7621"/>
                  </a:cubicBezTo>
                  <a:cubicBezTo>
                    <a:pt x="1820" y="6975"/>
                    <a:pt x="931" y="5850"/>
                    <a:pt x="771" y="5044"/>
                  </a:cubicBezTo>
                  <a:cubicBezTo>
                    <a:pt x="612" y="4239"/>
                    <a:pt x="125" y="3197"/>
                    <a:pt x="125" y="2711"/>
                  </a:cubicBezTo>
                  <a:cubicBezTo>
                    <a:pt x="125" y="2232"/>
                    <a:pt x="125" y="1586"/>
                    <a:pt x="452" y="1099"/>
                  </a:cubicBezTo>
                  <a:cubicBezTo>
                    <a:pt x="771" y="620"/>
                    <a:pt x="1501" y="218"/>
                    <a:pt x="1501" y="218"/>
                  </a:cubicBezTo>
                  <a:lnTo>
                    <a:pt x="1980" y="377"/>
                  </a:lnTo>
                  <a:close/>
                </a:path>
              </a:pathLst>
            </a:custGeom>
            <a:solidFill>
              <a:srgbClr val="231F20"/>
            </a:solidFill>
            <a:ln w="7575" cap="flat">
              <a:noFill/>
              <a:prstDash val="solid"/>
              <a:round/>
            </a:ln>
          </p:spPr>
          <p:txBody>
            <a:bodyPr rtlCol="0" anchor="ctr"/>
            <a:lstStyle/>
            <a:p>
              <a:endParaRPr lang="en-GB"/>
            </a:p>
          </p:txBody>
        </p:sp>
        <p:sp>
          <p:nvSpPr>
            <p:cNvPr id="526" name="Freeform: Shape 525">
              <a:extLst>
                <a:ext uri="{FF2B5EF4-FFF2-40B4-BE49-F238E27FC236}">
                  <a16:creationId xmlns:a16="http://schemas.microsoft.com/office/drawing/2014/main" id="{88432604-0D70-46BC-AA94-7C492A289E12}"/>
                </a:ext>
              </a:extLst>
            </p:cNvPr>
            <p:cNvSpPr/>
            <p:nvPr/>
          </p:nvSpPr>
          <p:spPr>
            <a:xfrm>
              <a:off x="7165586" y="3828015"/>
              <a:ext cx="7555" cy="10862"/>
            </a:xfrm>
            <a:custGeom>
              <a:avLst/>
              <a:gdLst>
                <a:gd name="connsiteX0" fmla="*/ 491 w 7555"/>
                <a:gd name="connsiteY0" fmla="*/ 3345 h 10862"/>
                <a:gd name="connsiteX1" fmla="*/ 2581 w 7555"/>
                <a:gd name="connsiteY1" fmla="*/ 2303 h 10862"/>
                <a:gd name="connsiteX2" fmla="*/ 4991 w 7555"/>
                <a:gd name="connsiteY2" fmla="*/ 1574 h 10862"/>
                <a:gd name="connsiteX3" fmla="*/ 7165 w 7555"/>
                <a:gd name="connsiteY3" fmla="*/ 205 h 10862"/>
                <a:gd name="connsiteX4" fmla="*/ 7643 w 7555"/>
                <a:gd name="connsiteY4" fmla="*/ 1338 h 10862"/>
                <a:gd name="connsiteX5" fmla="*/ 7408 w 7555"/>
                <a:gd name="connsiteY5" fmla="*/ 4797 h 10862"/>
                <a:gd name="connsiteX6" fmla="*/ 7165 w 7555"/>
                <a:gd name="connsiteY6" fmla="*/ 7769 h 10862"/>
                <a:gd name="connsiteX7" fmla="*/ 6845 w 7555"/>
                <a:gd name="connsiteY7" fmla="*/ 8894 h 10862"/>
                <a:gd name="connsiteX8" fmla="*/ 2581 w 7555"/>
                <a:gd name="connsiteY8" fmla="*/ 11068 h 10862"/>
                <a:gd name="connsiteX9" fmla="*/ 1129 w 7555"/>
                <a:gd name="connsiteY9" fmla="*/ 10992 h 10862"/>
                <a:gd name="connsiteX10" fmla="*/ 247 w 7555"/>
                <a:gd name="connsiteY10" fmla="*/ 9943 h 10862"/>
                <a:gd name="connsiteX11" fmla="*/ 164 w 7555"/>
                <a:gd name="connsiteY11" fmla="*/ 7533 h 10862"/>
                <a:gd name="connsiteX12" fmla="*/ 491 w 7555"/>
                <a:gd name="connsiteY12" fmla="*/ 5192 h 10862"/>
                <a:gd name="connsiteX13" fmla="*/ 491 w 7555"/>
                <a:gd name="connsiteY13" fmla="*/ 3345 h 1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5" h="10862">
                  <a:moveTo>
                    <a:pt x="491" y="3345"/>
                  </a:moveTo>
                  <a:cubicBezTo>
                    <a:pt x="491" y="3345"/>
                    <a:pt x="1775" y="2303"/>
                    <a:pt x="2581" y="2303"/>
                  </a:cubicBezTo>
                  <a:cubicBezTo>
                    <a:pt x="3387" y="2303"/>
                    <a:pt x="4512" y="2220"/>
                    <a:pt x="4991" y="1574"/>
                  </a:cubicBezTo>
                  <a:cubicBezTo>
                    <a:pt x="5477" y="928"/>
                    <a:pt x="6921" y="205"/>
                    <a:pt x="7165" y="205"/>
                  </a:cubicBezTo>
                  <a:cubicBezTo>
                    <a:pt x="7408" y="205"/>
                    <a:pt x="7643" y="289"/>
                    <a:pt x="7643" y="1338"/>
                  </a:cubicBezTo>
                  <a:cubicBezTo>
                    <a:pt x="7643" y="2379"/>
                    <a:pt x="7567" y="3748"/>
                    <a:pt x="7408" y="4797"/>
                  </a:cubicBezTo>
                  <a:cubicBezTo>
                    <a:pt x="7248" y="5838"/>
                    <a:pt x="7165" y="7123"/>
                    <a:pt x="7165" y="7769"/>
                  </a:cubicBezTo>
                  <a:cubicBezTo>
                    <a:pt x="7165" y="8415"/>
                    <a:pt x="8533" y="8012"/>
                    <a:pt x="6845" y="8894"/>
                  </a:cubicBezTo>
                  <a:cubicBezTo>
                    <a:pt x="5158" y="9783"/>
                    <a:pt x="2581" y="11068"/>
                    <a:pt x="2581" y="11068"/>
                  </a:cubicBezTo>
                  <a:lnTo>
                    <a:pt x="1129" y="10992"/>
                  </a:lnTo>
                  <a:cubicBezTo>
                    <a:pt x="1129" y="10992"/>
                    <a:pt x="323" y="10581"/>
                    <a:pt x="247" y="9943"/>
                  </a:cubicBezTo>
                  <a:cubicBezTo>
                    <a:pt x="164" y="9297"/>
                    <a:pt x="88" y="8491"/>
                    <a:pt x="164" y="7533"/>
                  </a:cubicBezTo>
                  <a:cubicBezTo>
                    <a:pt x="247" y="6568"/>
                    <a:pt x="491" y="5519"/>
                    <a:pt x="491" y="5192"/>
                  </a:cubicBezTo>
                  <a:lnTo>
                    <a:pt x="491" y="3345"/>
                  </a:lnTo>
                  <a:close/>
                </a:path>
              </a:pathLst>
            </a:custGeom>
            <a:solidFill>
              <a:srgbClr val="231F20"/>
            </a:solidFill>
            <a:ln w="7575" cap="flat">
              <a:noFill/>
              <a:prstDash val="solid"/>
              <a:round/>
            </a:ln>
          </p:spPr>
          <p:txBody>
            <a:bodyPr rtlCol="0" anchor="ctr"/>
            <a:lstStyle/>
            <a:p>
              <a:endParaRPr lang="en-GB"/>
            </a:p>
          </p:txBody>
        </p:sp>
        <p:sp>
          <p:nvSpPr>
            <p:cNvPr id="527" name="Freeform: Shape 526">
              <a:extLst>
                <a:ext uri="{FF2B5EF4-FFF2-40B4-BE49-F238E27FC236}">
                  <a16:creationId xmlns:a16="http://schemas.microsoft.com/office/drawing/2014/main" id="{CA5913CC-60B8-4A58-91B9-38D2D286923B}"/>
                </a:ext>
              </a:extLst>
            </p:cNvPr>
            <p:cNvSpPr/>
            <p:nvPr/>
          </p:nvSpPr>
          <p:spPr>
            <a:xfrm>
              <a:off x="7163678" y="3846105"/>
              <a:ext cx="6861" cy="6841"/>
            </a:xfrm>
            <a:custGeom>
              <a:avLst/>
              <a:gdLst>
                <a:gd name="connsiteX0" fmla="*/ 786 w 6861"/>
                <a:gd name="connsiteY0" fmla="*/ 2235 h 6841"/>
                <a:gd name="connsiteX1" fmla="*/ 5453 w 6861"/>
                <a:gd name="connsiteY1" fmla="*/ 305 h 6841"/>
                <a:gd name="connsiteX2" fmla="*/ 6981 w 6861"/>
                <a:gd name="connsiteY2" fmla="*/ 1437 h 6841"/>
                <a:gd name="connsiteX3" fmla="*/ 6897 w 6861"/>
                <a:gd name="connsiteY3" fmla="*/ 3763 h 6841"/>
                <a:gd name="connsiteX4" fmla="*/ 6494 w 6861"/>
                <a:gd name="connsiteY4" fmla="*/ 5055 h 6841"/>
                <a:gd name="connsiteX5" fmla="*/ 3765 w 6861"/>
                <a:gd name="connsiteY5" fmla="*/ 6416 h 6841"/>
                <a:gd name="connsiteX6" fmla="*/ 626 w 6861"/>
                <a:gd name="connsiteY6" fmla="*/ 6903 h 6841"/>
                <a:gd name="connsiteX7" fmla="*/ 223 w 6861"/>
                <a:gd name="connsiteY7" fmla="*/ 4493 h 6841"/>
                <a:gd name="connsiteX8" fmla="*/ 786 w 6861"/>
                <a:gd name="connsiteY8" fmla="*/ 2235 h 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1" h="6841">
                  <a:moveTo>
                    <a:pt x="786" y="2235"/>
                  </a:moveTo>
                  <a:cubicBezTo>
                    <a:pt x="786" y="2235"/>
                    <a:pt x="4085" y="548"/>
                    <a:pt x="5453" y="305"/>
                  </a:cubicBezTo>
                  <a:cubicBezTo>
                    <a:pt x="6814" y="69"/>
                    <a:pt x="7057" y="229"/>
                    <a:pt x="6981" y="1437"/>
                  </a:cubicBezTo>
                  <a:cubicBezTo>
                    <a:pt x="6897" y="2638"/>
                    <a:pt x="6897" y="3763"/>
                    <a:pt x="6897" y="3763"/>
                  </a:cubicBezTo>
                  <a:cubicBezTo>
                    <a:pt x="6897" y="3763"/>
                    <a:pt x="7140" y="4729"/>
                    <a:pt x="6494" y="5055"/>
                  </a:cubicBezTo>
                  <a:cubicBezTo>
                    <a:pt x="5848" y="5375"/>
                    <a:pt x="4647" y="6256"/>
                    <a:pt x="3765" y="6416"/>
                  </a:cubicBezTo>
                  <a:cubicBezTo>
                    <a:pt x="2876" y="6583"/>
                    <a:pt x="1189" y="7381"/>
                    <a:pt x="626" y="6903"/>
                  </a:cubicBezTo>
                  <a:cubicBezTo>
                    <a:pt x="64" y="6416"/>
                    <a:pt x="64" y="5055"/>
                    <a:pt x="223" y="4493"/>
                  </a:cubicBezTo>
                  <a:cubicBezTo>
                    <a:pt x="383" y="3923"/>
                    <a:pt x="786" y="2235"/>
                    <a:pt x="786" y="2235"/>
                  </a:cubicBezTo>
                  <a:close/>
                </a:path>
              </a:pathLst>
            </a:custGeom>
            <a:solidFill>
              <a:srgbClr val="231F20"/>
            </a:solidFill>
            <a:ln w="7575" cap="flat">
              <a:noFill/>
              <a:prstDash val="solid"/>
              <a:round/>
            </a:ln>
          </p:spPr>
          <p:txBody>
            <a:bodyPr rtlCol="0" anchor="ctr"/>
            <a:lstStyle/>
            <a:p>
              <a:endParaRPr lang="en-GB"/>
            </a:p>
          </p:txBody>
        </p:sp>
        <p:sp>
          <p:nvSpPr>
            <p:cNvPr id="528" name="Freeform: Shape 527">
              <a:extLst>
                <a:ext uri="{FF2B5EF4-FFF2-40B4-BE49-F238E27FC236}">
                  <a16:creationId xmlns:a16="http://schemas.microsoft.com/office/drawing/2014/main" id="{29A158A7-DE51-42FE-BED9-1B1D19A17414}"/>
                </a:ext>
              </a:extLst>
            </p:cNvPr>
            <p:cNvSpPr/>
            <p:nvPr/>
          </p:nvSpPr>
          <p:spPr>
            <a:xfrm>
              <a:off x="7162401" y="3859151"/>
              <a:ext cx="6128" cy="10114"/>
            </a:xfrm>
            <a:custGeom>
              <a:avLst/>
              <a:gdLst>
                <a:gd name="connsiteX0" fmla="*/ 1339 w 6128"/>
                <a:gd name="connsiteY0" fmla="*/ 3113 h 10114"/>
                <a:gd name="connsiteX1" fmla="*/ 4714 w 6128"/>
                <a:gd name="connsiteY1" fmla="*/ 460 h 10114"/>
                <a:gd name="connsiteX2" fmla="*/ 6242 w 6128"/>
                <a:gd name="connsiteY2" fmla="*/ 620 h 10114"/>
                <a:gd name="connsiteX3" fmla="*/ 5361 w 6128"/>
                <a:gd name="connsiteY3" fmla="*/ 3356 h 10114"/>
                <a:gd name="connsiteX4" fmla="*/ 3833 w 6128"/>
                <a:gd name="connsiteY4" fmla="*/ 8426 h 10114"/>
                <a:gd name="connsiteX5" fmla="*/ 1415 w 6128"/>
                <a:gd name="connsiteY5" fmla="*/ 10190 h 10114"/>
                <a:gd name="connsiteX6" fmla="*/ 131 w 6128"/>
                <a:gd name="connsiteY6" fmla="*/ 9065 h 10114"/>
                <a:gd name="connsiteX7" fmla="*/ 534 w 6128"/>
                <a:gd name="connsiteY7" fmla="*/ 4405 h 10114"/>
                <a:gd name="connsiteX8" fmla="*/ 1339 w 6128"/>
                <a:gd name="connsiteY8" fmla="*/ 3113 h 10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28" h="10114">
                  <a:moveTo>
                    <a:pt x="1339" y="3113"/>
                  </a:moveTo>
                  <a:lnTo>
                    <a:pt x="4714" y="460"/>
                  </a:lnTo>
                  <a:cubicBezTo>
                    <a:pt x="4714" y="460"/>
                    <a:pt x="6083" y="-178"/>
                    <a:pt x="6242" y="620"/>
                  </a:cubicBezTo>
                  <a:cubicBezTo>
                    <a:pt x="6402" y="1425"/>
                    <a:pt x="5361" y="3356"/>
                    <a:pt x="5361" y="3356"/>
                  </a:cubicBezTo>
                  <a:cubicBezTo>
                    <a:pt x="5361" y="3356"/>
                    <a:pt x="4555" y="7704"/>
                    <a:pt x="3833" y="8426"/>
                  </a:cubicBezTo>
                  <a:cubicBezTo>
                    <a:pt x="3111" y="9148"/>
                    <a:pt x="2145" y="10030"/>
                    <a:pt x="1415" y="10190"/>
                  </a:cubicBezTo>
                  <a:cubicBezTo>
                    <a:pt x="693" y="10357"/>
                    <a:pt x="131" y="10676"/>
                    <a:pt x="131" y="9065"/>
                  </a:cubicBezTo>
                  <a:cubicBezTo>
                    <a:pt x="131" y="7461"/>
                    <a:pt x="534" y="4405"/>
                    <a:pt x="534" y="4405"/>
                  </a:cubicBezTo>
                  <a:lnTo>
                    <a:pt x="1339" y="3113"/>
                  </a:lnTo>
                  <a:close/>
                </a:path>
              </a:pathLst>
            </a:custGeom>
            <a:solidFill>
              <a:srgbClr val="231F20"/>
            </a:solidFill>
            <a:ln w="7575" cap="flat">
              <a:noFill/>
              <a:prstDash val="solid"/>
              <a:round/>
            </a:ln>
          </p:spPr>
          <p:txBody>
            <a:bodyPr rtlCol="0" anchor="ctr"/>
            <a:lstStyle/>
            <a:p>
              <a:endParaRPr lang="en-GB"/>
            </a:p>
          </p:txBody>
        </p:sp>
        <p:sp>
          <p:nvSpPr>
            <p:cNvPr id="529" name="Freeform: Shape 528">
              <a:extLst>
                <a:ext uri="{FF2B5EF4-FFF2-40B4-BE49-F238E27FC236}">
                  <a16:creationId xmlns:a16="http://schemas.microsoft.com/office/drawing/2014/main" id="{E0CCDDA2-B2AD-439E-BBC5-64C5847F9F29}"/>
                </a:ext>
              </a:extLst>
            </p:cNvPr>
            <p:cNvSpPr/>
            <p:nvPr/>
          </p:nvSpPr>
          <p:spPr>
            <a:xfrm>
              <a:off x="7121058" y="4053684"/>
              <a:ext cx="77267" cy="42023"/>
            </a:xfrm>
            <a:custGeom>
              <a:avLst/>
              <a:gdLst>
                <a:gd name="connsiteX0" fmla="*/ 128 w 77267"/>
                <a:gd name="connsiteY0" fmla="*/ 29199 h 42023"/>
                <a:gd name="connsiteX1" fmla="*/ 15597 w 77267"/>
                <a:gd name="connsiteY1" fmla="*/ 9177 h 42023"/>
                <a:gd name="connsiteX2" fmla="*/ 34251 w 77267"/>
                <a:gd name="connsiteY2" fmla="*/ 306 h 42023"/>
                <a:gd name="connsiteX3" fmla="*/ 57237 w 77267"/>
                <a:gd name="connsiteY3" fmla="*/ 7808 h 42023"/>
                <a:gd name="connsiteX4" fmla="*/ 73162 w 77267"/>
                <a:gd name="connsiteY4" fmla="*/ 22601 h 42023"/>
                <a:gd name="connsiteX5" fmla="*/ 77373 w 77267"/>
                <a:gd name="connsiteY5" fmla="*/ 31129 h 42023"/>
                <a:gd name="connsiteX6" fmla="*/ 59624 w 77267"/>
                <a:gd name="connsiteY6" fmla="*/ 41939 h 42023"/>
                <a:gd name="connsiteX7" fmla="*/ 57237 w 77267"/>
                <a:gd name="connsiteY7" fmla="*/ 42053 h 42023"/>
                <a:gd name="connsiteX8" fmla="*/ 50518 w 77267"/>
                <a:gd name="connsiteY8" fmla="*/ 33752 h 42023"/>
                <a:gd name="connsiteX9" fmla="*/ 38918 w 77267"/>
                <a:gd name="connsiteY9" fmla="*/ 29655 h 42023"/>
                <a:gd name="connsiteX10" fmla="*/ 27767 w 77267"/>
                <a:gd name="connsiteY10" fmla="*/ 33410 h 42023"/>
                <a:gd name="connsiteX11" fmla="*/ 23221 w 77267"/>
                <a:gd name="connsiteY11" fmla="*/ 38069 h 42023"/>
                <a:gd name="connsiteX12" fmla="*/ 21397 w 77267"/>
                <a:gd name="connsiteY12" fmla="*/ 39210 h 42023"/>
                <a:gd name="connsiteX13" fmla="*/ 699 w 77267"/>
                <a:gd name="connsiteY13" fmla="*/ 30339 h 42023"/>
                <a:gd name="connsiteX14" fmla="*/ 128 w 77267"/>
                <a:gd name="connsiteY14" fmla="*/ 29199 h 4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267" h="42023">
                  <a:moveTo>
                    <a:pt x="128" y="29199"/>
                  </a:moveTo>
                  <a:cubicBezTo>
                    <a:pt x="128" y="29199"/>
                    <a:pt x="6156" y="15205"/>
                    <a:pt x="15597" y="9177"/>
                  </a:cubicBezTo>
                  <a:cubicBezTo>
                    <a:pt x="25038" y="3149"/>
                    <a:pt x="29363" y="306"/>
                    <a:pt x="34251" y="306"/>
                  </a:cubicBezTo>
                  <a:cubicBezTo>
                    <a:pt x="39146" y="306"/>
                    <a:pt x="48139" y="1324"/>
                    <a:pt x="57237" y="7808"/>
                  </a:cubicBezTo>
                  <a:cubicBezTo>
                    <a:pt x="66336" y="14292"/>
                    <a:pt x="70205" y="17705"/>
                    <a:pt x="73162" y="22601"/>
                  </a:cubicBezTo>
                  <a:cubicBezTo>
                    <a:pt x="76119" y="27496"/>
                    <a:pt x="77601" y="30567"/>
                    <a:pt x="77373" y="31129"/>
                  </a:cubicBezTo>
                  <a:cubicBezTo>
                    <a:pt x="77145" y="31707"/>
                    <a:pt x="59624" y="41939"/>
                    <a:pt x="59624" y="41939"/>
                  </a:cubicBezTo>
                  <a:cubicBezTo>
                    <a:pt x="59624" y="41939"/>
                    <a:pt x="57694" y="42737"/>
                    <a:pt x="57237" y="42053"/>
                  </a:cubicBezTo>
                  <a:cubicBezTo>
                    <a:pt x="56781" y="41368"/>
                    <a:pt x="53596" y="36025"/>
                    <a:pt x="50518" y="33752"/>
                  </a:cubicBezTo>
                  <a:cubicBezTo>
                    <a:pt x="47454" y="31471"/>
                    <a:pt x="42901" y="29427"/>
                    <a:pt x="38918" y="29655"/>
                  </a:cubicBezTo>
                  <a:cubicBezTo>
                    <a:pt x="34935" y="29883"/>
                    <a:pt x="31408" y="29769"/>
                    <a:pt x="27767" y="33410"/>
                  </a:cubicBezTo>
                  <a:cubicBezTo>
                    <a:pt x="24126" y="37051"/>
                    <a:pt x="23221" y="38069"/>
                    <a:pt x="23221" y="38069"/>
                  </a:cubicBezTo>
                  <a:cubicBezTo>
                    <a:pt x="23221" y="38069"/>
                    <a:pt x="22423" y="39666"/>
                    <a:pt x="21397" y="39210"/>
                  </a:cubicBezTo>
                  <a:cubicBezTo>
                    <a:pt x="20386" y="38754"/>
                    <a:pt x="699" y="30339"/>
                    <a:pt x="699" y="30339"/>
                  </a:cubicBezTo>
                  <a:lnTo>
                    <a:pt x="128" y="29199"/>
                  </a:lnTo>
                  <a:close/>
                </a:path>
              </a:pathLst>
            </a:custGeom>
            <a:solidFill>
              <a:srgbClr val="231F20"/>
            </a:solidFill>
            <a:ln w="7575" cap="flat">
              <a:noFill/>
              <a:prstDash val="solid"/>
              <a:round/>
            </a:ln>
          </p:spPr>
          <p:txBody>
            <a:bodyPr rtlCol="0" anchor="ctr"/>
            <a:lstStyle/>
            <a:p>
              <a:endParaRPr lang="en-GB"/>
            </a:p>
          </p:txBody>
        </p:sp>
        <p:sp>
          <p:nvSpPr>
            <p:cNvPr id="530" name="Freeform: Shape 529">
              <a:extLst>
                <a:ext uri="{FF2B5EF4-FFF2-40B4-BE49-F238E27FC236}">
                  <a16:creationId xmlns:a16="http://schemas.microsoft.com/office/drawing/2014/main" id="{7FE1AC65-6F09-4827-92F6-4A55D823135D}"/>
                </a:ext>
              </a:extLst>
            </p:cNvPr>
            <p:cNvSpPr/>
            <p:nvPr/>
          </p:nvSpPr>
          <p:spPr>
            <a:xfrm>
              <a:off x="7114266" y="4091964"/>
              <a:ext cx="25549" cy="19794"/>
            </a:xfrm>
            <a:custGeom>
              <a:avLst/>
              <a:gdLst>
                <a:gd name="connsiteX0" fmla="*/ 7545 w 25549"/>
                <a:gd name="connsiteY0" fmla="*/ 728 h 19794"/>
                <a:gd name="connsiteX1" fmla="*/ 23956 w 25549"/>
                <a:gd name="connsiteY1" fmla="*/ 7486 h 19794"/>
                <a:gd name="connsiteX2" fmla="*/ 25644 w 25549"/>
                <a:gd name="connsiteY2" fmla="*/ 9014 h 19794"/>
                <a:gd name="connsiteX3" fmla="*/ 24116 w 25549"/>
                <a:gd name="connsiteY3" fmla="*/ 12792 h 19794"/>
                <a:gd name="connsiteX4" fmla="*/ 23150 w 25549"/>
                <a:gd name="connsiteY4" fmla="*/ 17938 h 19794"/>
                <a:gd name="connsiteX5" fmla="*/ 20900 w 25549"/>
                <a:gd name="connsiteY5" fmla="*/ 20036 h 19794"/>
                <a:gd name="connsiteX6" fmla="*/ 14059 w 25549"/>
                <a:gd name="connsiteY6" fmla="*/ 18181 h 19794"/>
                <a:gd name="connsiteX7" fmla="*/ 7948 w 25549"/>
                <a:gd name="connsiteY7" fmla="*/ 17140 h 19794"/>
                <a:gd name="connsiteX8" fmla="*/ 6176 w 25549"/>
                <a:gd name="connsiteY8" fmla="*/ 16334 h 19794"/>
                <a:gd name="connsiteX9" fmla="*/ 2482 w 25549"/>
                <a:gd name="connsiteY9" fmla="*/ 15688 h 19794"/>
                <a:gd name="connsiteX10" fmla="*/ 141 w 25549"/>
                <a:gd name="connsiteY10" fmla="*/ 15201 h 19794"/>
                <a:gd name="connsiteX11" fmla="*/ 551 w 25549"/>
                <a:gd name="connsiteY11" fmla="*/ 11986 h 19794"/>
                <a:gd name="connsiteX12" fmla="*/ 3288 w 25549"/>
                <a:gd name="connsiteY12" fmla="*/ 1937 h 19794"/>
                <a:gd name="connsiteX13" fmla="*/ 4405 w 25549"/>
                <a:gd name="connsiteY13" fmla="*/ 325 h 19794"/>
                <a:gd name="connsiteX14" fmla="*/ 7545 w 25549"/>
                <a:gd name="connsiteY14" fmla="*/ 728 h 1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49" h="19794">
                  <a:moveTo>
                    <a:pt x="7545" y="728"/>
                  </a:moveTo>
                  <a:lnTo>
                    <a:pt x="23956" y="7486"/>
                  </a:lnTo>
                  <a:cubicBezTo>
                    <a:pt x="23956" y="7486"/>
                    <a:pt x="25887" y="8292"/>
                    <a:pt x="25644" y="9014"/>
                  </a:cubicBezTo>
                  <a:cubicBezTo>
                    <a:pt x="25408" y="9744"/>
                    <a:pt x="24602" y="10625"/>
                    <a:pt x="24116" y="12792"/>
                  </a:cubicBezTo>
                  <a:cubicBezTo>
                    <a:pt x="23637" y="14966"/>
                    <a:pt x="22991" y="17299"/>
                    <a:pt x="23150" y="17938"/>
                  </a:cubicBezTo>
                  <a:cubicBezTo>
                    <a:pt x="23310" y="18584"/>
                    <a:pt x="22671" y="20515"/>
                    <a:pt x="20900" y="20036"/>
                  </a:cubicBezTo>
                  <a:cubicBezTo>
                    <a:pt x="19129" y="19549"/>
                    <a:pt x="15024" y="18181"/>
                    <a:pt x="14059" y="18181"/>
                  </a:cubicBezTo>
                  <a:cubicBezTo>
                    <a:pt x="13101" y="18181"/>
                    <a:pt x="8510" y="17140"/>
                    <a:pt x="7948" y="17140"/>
                  </a:cubicBezTo>
                  <a:cubicBezTo>
                    <a:pt x="7385" y="17140"/>
                    <a:pt x="7545" y="17056"/>
                    <a:pt x="6176" y="16334"/>
                  </a:cubicBezTo>
                  <a:cubicBezTo>
                    <a:pt x="4808" y="15612"/>
                    <a:pt x="3926" y="15847"/>
                    <a:pt x="2482" y="15688"/>
                  </a:cubicBezTo>
                  <a:cubicBezTo>
                    <a:pt x="1030" y="15528"/>
                    <a:pt x="225" y="15771"/>
                    <a:pt x="141" y="15201"/>
                  </a:cubicBezTo>
                  <a:cubicBezTo>
                    <a:pt x="65" y="14646"/>
                    <a:pt x="141" y="13271"/>
                    <a:pt x="551" y="11986"/>
                  </a:cubicBezTo>
                  <a:cubicBezTo>
                    <a:pt x="947" y="10701"/>
                    <a:pt x="3288" y="1937"/>
                    <a:pt x="3288" y="1937"/>
                  </a:cubicBezTo>
                  <a:cubicBezTo>
                    <a:pt x="3288" y="1937"/>
                    <a:pt x="3204" y="409"/>
                    <a:pt x="4405" y="325"/>
                  </a:cubicBezTo>
                  <a:cubicBezTo>
                    <a:pt x="5614" y="249"/>
                    <a:pt x="7545" y="728"/>
                    <a:pt x="7545" y="728"/>
                  </a:cubicBezTo>
                  <a:close/>
                </a:path>
              </a:pathLst>
            </a:custGeom>
            <a:solidFill>
              <a:srgbClr val="231F20"/>
            </a:solidFill>
            <a:ln w="7575" cap="flat">
              <a:noFill/>
              <a:prstDash val="solid"/>
              <a:round/>
            </a:ln>
          </p:spPr>
          <p:txBody>
            <a:bodyPr rtlCol="0" anchor="ctr"/>
            <a:lstStyle/>
            <a:p>
              <a:endParaRPr lang="en-GB"/>
            </a:p>
          </p:txBody>
        </p:sp>
        <p:sp>
          <p:nvSpPr>
            <p:cNvPr id="531" name="Freeform: Shape 530">
              <a:extLst>
                <a:ext uri="{FF2B5EF4-FFF2-40B4-BE49-F238E27FC236}">
                  <a16:creationId xmlns:a16="http://schemas.microsoft.com/office/drawing/2014/main" id="{598AB365-9638-41DD-9032-9AAADBAFC6C5}"/>
                </a:ext>
              </a:extLst>
            </p:cNvPr>
            <p:cNvSpPr/>
            <p:nvPr/>
          </p:nvSpPr>
          <p:spPr>
            <a:xfrm>
              <a:off x="7109762" y="4116425"/>
              <a:ext cx="25059" cy="17703"/>
            </a:xfrm>
            <a:custGeom>
              <a:avLst/>
              <a:gdLst>
                <a:gd name="connsiteX0" fmla="*/ 7867 w 25059"/>
                <a:gd name="connsiteY0" fmla="*/ 1292 h 17703"/>
                <a:gd name="connsiteX1" fmla="*/ 20652 w 25059"/>
                <a:gd name="connsiteY1" fmla="*/ 4348 h 17703"/>
                <a:gd name="connsiteX2" fmla="*/ 23951 w 25059"/>
                <a:gd name="connsiteY2" fmla="*/ 4918 h 17703"/>
                <a:gd name="connsiteX3" fmla="*/ 25160 w 25059"/>
                <a:gd name="connsiteY3" fmla="*/ 5640 h 17703"/>
                <a:gd name="connsiteX4" fmla="*/ 24514 w 25059"/>
                <a:gd name="connsiteY4" fmla="*/ 14572 h 17703"/>
                <a:gd name="connsiteX5" fmla="*/ 23389 w 25059"/>
                <a:gd name="connsiteY5" fmla="*/ 17544 h 17703"/>
                <a:gd name="connsiteX6" fmla="*/ 18805 w 25059"/>
                <a:gd name="connsiteY6" fmla="*/ 18031 h 17703"/>
                <a:gd name="connsiteX7" fmla="*/ 12693 w 25059"/>
                <a:gd name="connsiteY7" fmla="*/ 17947 h 17703"/>
                <a:gd name="connsiteX8" fmla="*/ 8505 w 25059"/>
                <a:gd name="connsiteY8" fmla="*/ 17058 h 17703"/>
                <a:gd name="connsiteX9" fmla="*/ 5046 w 25059"/>
                <a:gd name="connsiteY9" fmla="*/ 16335 h 17703"/>
                <a:gd name="connsiteX10" fmla="*/ 1185 w 25059"/>
                <a:gd name="connsiteY10" fmla="*/ 15857 h 17703"/>
                <a:gd name="connsiteX11" fmla="*/ 144 w 25059"/>
                <a:gd name="connsiteY11" fmla="*/ 13607 h 17703"/>
                <a:gd name="connsiteX12" fmla="*/ 463 w 25059"/>
                <a:gd name="connsiteY12" fmla="*/ 9502 h 17703"/>
                <a:gd name="connsiteX13" fmla="*/ 1588 w 25059"/>
                <a:gd name="connsiteY13" fmla="*/ 4432 h 17703"/>
                <a:gd name="connsiteX14" fmla="*/ 2637 w 25059"/>
                <a:gd name="connsiteY14" fmla="*/ 1376 h 17703"/>
                <a:gd name="connsiteX15" fmla="*/ 4241 w 25059"/>
                <a:gd name="connsiteY15" fmla="*/ 327 h 17703"/>
                <a:gd name="connsiteX16" fmla="*/ 7061 w 25059"/>
                <a:gd name="connsiteY16" fmla="*/ 814 h 17703"/>
                <a:gd name="connsiteX17" fmla="*/ 7867 w 25059"/>
                <a:gd name="connsiteY17" fmla="*/ 1292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059" h="17703">
                  <a:moveTo>
                    <a:pt x="7867" y="1292"/>
                  </a:moveTo>
                  <a:cubicBezTo>
                    <a:pt x="7867" y="1292"/>
                    <a:pt x="18805" y="4272"/>
                    <a:pt x="20652" y="4348"/>
                  </a:cubicBezTo>
                  <a:cubicBezTo>
                    <a:pt x="22507" y="4432"/>
                    <a:pt x="23951" y="4918"/>
                    <a:pt x="23951" y="4918"/>
                  </a:cubicBezTo>
                  <a:cubicBezTo>
                    <a:pt x="23951" y="4918"/>
                    <a:pt x="25319" y="4751"/>
                    <a:pt x="25160" y="5640"/>
                  </a:cubicBezTo>
                  <a:cubicBezTo>
                    <a:pt x="25000" y="6522"/>
                    <a:pt x="24430" y="13120"/>
                    <a:pt x="24514" y="14572"/>
                  </a:cubicBezTo>
                  <a:cubicBezTo>
                    <a:pt x="24597" y="16016"/>
                    <a:pt x="24270" y="17225"/>
                    <a:pt x="23389" y="17544"/>
                  </a:cubicBezTo>
                  <a:cubicBezTo>
                    <a:pt x="22507" y="17863"/>
                    <a:pt x="20812" y="18031"/>
                    <a:pt x="18805" y="18031"/>
                  </a:cubicBezTo>
                  <a:cubicBezTo>
                    <a:pt x="16791" y="18031"/>
                    <a:pt x="14221" y="18031"/>
                    <a:pt x="12693" y="17947"/>
                  </a:cubicBezTo>
                  <a:cubicBezTo>
                    <a:pt x="11158" y="17863"/>
                    <a:pt x="9957" y="17301"/>
                    <a:pt x="8505" y="17058"/>
                  </a:cubicBezTo>
                  <a:cubicBezTo>
                    <a:pt x="7061" y="16822"/>
                    <a:pt x="7380" y="16579"/>
                    <a:pt x="5046" y="16335"/>
                  </a:cubicBezTo>
                  <a:cubicBezTo>
                    <a:pt x="2713" y="16092"/>
                    <a:pt x="1915" y="16503"/>
                    <a:pt x="1185" y="15857"/>
                  </a:cubicBezTo>
                  <a:cubicBezTo>
                    <a:pt x="463" y="15210"/>
                    <a:pt x="-16" y="15370"/>
                    <a:pt x="144" y="13607"/>
                  </a:cubicBezTo>
                  <a:cubicBezTo>
                    <a:pt x="303" y="11835"/>
                    <a:pt x="144" y="11273"/>
                    <a:pt x="463" y="9502"/>
                  </a:cubicBezTo>
                  <a:cubicBezTo>
                    <a:pt x="782" y="7731"/>
                    <a:pt x="1025" y="6279"/>
                    <a:pt x="1588" y="4432"/>
                  </a:cubicBezTo>
                  <a:cubicBezTo>
                    <a:pt x="2150" y="2577"/>
                    <a:pt x="1831" y="2098"/>
                    <a:pt x="2637" y="1376"/>
                  </a:cubicBezTo>
                  <a:cubicBezTo>
                    <a:pt x="3443" y="654"/>
                    <a:pt x="2796" y="327"/>
                    <a:pt x="4241" y="327"/>
                  </a:cubicBezTo>
                  <a:cubicBezTo>
                    <a:pt x="5693" y="327"/>
                    <a:pt x="6498" y="570"/>
                    <a:pt x="7061" y="814"/>
                  </a:cubicBezTo>
                  <a:cubicBezTo>
                    <a:pt x="7623" y="1049"/>
                    <a:pt x="7867" y="1292"/>
                    <a:pt x="7867" y="1292"/>
                  </a:cubicBezTo>
                  <a:close/>
                </a:path>
              </a:pathLst>
            </a:custGeom>
            <a:solidFill>
              <a:srgbClr val="231F20"/>
            </a:solidFill>
            <a:ln w="7575" cap="flat">
              <a:noFill/>
              <a:prstDash val="solid"/>
              <a:round/>
            </a:ln>
          </p:spPr>
          <p:txBody>
            <a:bodyPr rtlCol="0" anchor="ctr"/>
            <a:lstStyle/>
            <a:p>
              <a:endParaRPr lang="en-GB"/>
            </a:p>
          </p:txBody>
        </p:sp>
        <p:sp>
          <p:nvSpPr>
            <p:cNvPr id="532" name="Freeform: Shape 531">
              <a:extLst>
                <a:ext uri="{FF2B5EF4-FFF2-40B4-BE49-F238E27FC236}">
                  <a16:creationId xmlns:a16="http://schemas.microsoft.com/office/drawing/2014/main" id="{E121D0F1-5B48-4D72-88B4-0AC5F95CA3BF}"/>
                </a:ext>
              </a:extLst>
            </p:cNvPr>
            <p:cNvSpPr/>
            <p:nvPr/>
          </p:nvSpPr>
          <p:spPr>
            <a:xfrm>
              <a:off x="7110271" y="4141601"/>
              <a:ext cx="25243" cy="16929"/>
            </a:xfrm>
            <a:custGeom>
              <a:avLst/>
              <a:gdLst>
                <a:gd name="connsiteX0" fmla="*/ 113 w 25243"/>
                <a:gd name="connsiteY0" fmla="*/ 337 h 16929"/>
                <a:gd name="connsiteX1" fmla="*/ 23685 w 25243"/>
                <a:gd name="connsiteY1" fmla="*/ 1227 h 16929"/>
                <a:gd name="connsiteX2" fmla="*/ 24491 w 25243"/>
                <a:gd name="connsiteY2" fmla="*/ 11040 h 16929"/>
                <a:gd name="connsiteX3" fmla="*/ 25053 w 25243"/>
                <a:gd name="connsiteY3" fmla="*/ 14499 h 16929"/>
                <a:gd name="connsiteX4" fmla="*/ 11698 w 25243"/>
                <a:gd name="connsiteY4" fmla="*/ 16992 h 16929"/>
                <a:gd name="connsiteX5" fmla="*/ 3731 w 25243"/>
                <a:gd name="connsiteY5" fmla="*/ 17235 h 16929"/>
                <a:gd name="connsiteX6" fmla="*/ 919 w 25243"/>
                <a:gd name="connsiteY6" fmla="*/ 17235 h 16929"/>
                <a:gd name="connsiteX7" fmla="*/ 113 w 25243"/>
                <a:gd name="connsiteY7" fmla="*/ 337 h 16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43" h="16929">
                  <a:moveTo>
                    <a:pt x="113" y="337"/>
                  </a:moveTo>
                  <a:lnTo>
                    <a:pt x="23685" y="1227"/>
                  </a:lnTo>
                  <a:cubicBezTo>
                    <a:pt x="23685" y="1227"/>
                    <a:pt x="23921" y="8706"/>
                    <a:pt x="24491" y="11040"/>
                  </a:cubicBezTo>
                  <a:cubicBezTo>
                    <a:pt x="25053" y="13366"/>
                    <a:pt x="25775" y="14096"/>
                    <a:pt x="25053" y="14499"/>
                  </a:cubicBezTo>
                  <a:cubicBezTo>
                    <a:pt x="24331" y="14902"/>
                    <a:pt x="15316" y="16589"/>
                    <a:pt x="11698" y="16992"/>
                  </a:cubicBezTo>
                  <a:cubicBezTo>
                    <a:pt x="8079" y="17395"/>
                    <a:pt x="5343" y="17235"/>
                    <a:pt x="3731" y="17235"/>
                  </a:cubicBezTo>
                  <a:lnTo>
                    <a:pt x="919" y="17235"/>
                  </a:lnTo>
                  <a:lnTo>
                    <a:pt x="113" y="337"/>
                  </a:lnTo>
                  <a:close/>
                </a:path>
              </a:pathLst>
            </a:custGeom>
            <a:solidFill>
              <a:srgbClr val="231F20"/>
            </a:solidFill>
            <a:ln w="7575" cap="flat">
              <a:noFill/>
              <a:prstDash val="solid"/>
              <a:round/>
            </a:ln>
          </p:spPr>
          <p:txBody>
            <a:bodyPr rtlCol="0" anchor="ctr"/>
            <a:lstStyle/>
            <a:p>
              <a:endParaRPr lang="en-GB"/>
            </a:p>
          </p:txBody>
        </p:sp>
        <p:sp>
          <p:nvSpPr>
            <p:cNvPr id="533" name="Freeform: Shape 532">
              <a:extLst>
                <a:ext uri="{FF2B5EF4-FFF2-40B4-BE49-F238E27FC236}">
                  <a16:creationId xmlns:a16="http://schemas.microsoft.com/office/drawing/2014/main" id="{B86E0CB2-F6F4-4C9F-BB00-7F9ADE56EE5D}"/>
                </a:ext>
              </a:extLst>
            </p:cNvPr>
            <p:cNvSpPr/>
            <p:nvPr/>
          </p:nvSpPr>
          <p:spPr>
            <a:xfrm>
              <a:off x="7113570" y="4163641"/>
              <a:ext cx="28582" cy="20440"/>
            </a:xfrm>
            <a:custGeom>
              <a:avLst/>
              <a:gdLst>
                <a:gd name="connsiteX0" fmla="*/ 115 w 28582"/>
                <a:gd name="connsiteY0" fmla="*/ 4212 h 20440"/>
                <a:gd name="connsiteX1" fmla="*/ 23527 w 28582"/>
                <a:gd name="connsiteY1" fmla="*/ 351 h 20440"/>
                <a:gd name="connsiteX2" fmla="*/ 24409 w 28582"/>
                <a:gd name="connsiteY2" fmla="*/ 913 h 20440"/>
                <a:gd name="connsiteX3" fmla="*/ 28590 w 28582"/>
                <a:gd name="connsiteY3" fmla="*/ 11692 h 20440"/>
                <a:gd name="connsiteX4" fmla="*/ 28430 w 28582"/>
                <a:gd name="connsiteY4" fmla="*/ 12574 h 20440"/>
                <a:gd name="connsiteX5" fmla="*/ 5102 w 28582"/>
                <a:gd name="connsiteY5" fmla="*/ 20783 h 20440"/>
                <a:gd name="connsiteX6" fmla="*/ 4380 w 28582"/>
                <a:gd name="connsiteY6" fmla="*/ 19339 h 20440"/>
                <a:gd name="connsiteX7" fmla="*/ 191 w 28582"/>
                <a:gd name="connsiteY7" fmla="*/ 5497 h 20440"/>
                <a:gd name="connsiteX8" fmla="*/ 115 w 28582"/>
                <a:gd name="connsiteY8" fmla="*/ 4212 h 2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2" h="20440">
                  <a:moveTo>
                    <a:pt x="115" y="4212"/>
                  </a:moveTo>
                  <a:lnTo>
                    <a:pt x="23527" y="351"/>
                  </a:lnTo>
                  <a:cubicBezTo>
                    <a:pt x="23527" y="351"/>
                    <a:pt x="24006" y="267"/>
                    <a:pt x="24409" y="913"/>
                  </a:cubicBezTo>
                  <a:cubicBezTo>
                    <a:pt x="24812" y="1559"/>
                    <a:pt x="28590" y="11692"/>
                    <a:pt x="28590" y="11692"/>
                  </a:cubicBezTo>
                  <a:cubicBezTo>
                    <a:pt x="28590" y="11692"/>
                    <a:pt x="28917" y="12414"/>
                    <a:pt x="28430" y="12574"/>
                  </a:cubicBezTo>
                  <a:cubicBezTo>
                    <a:pt x="27951" y="12733"/>
                    <a:pt x="5102" y="20783"/>
                    <a:pt x="5102" y="20783"/>
                  </a:cubicBezTo>
                  <a:cubicBezTo>
                    <a:pt x="5102" y="20783"/>
                    <a:pt x="4942" y="20943"/>
                    <a:pt x="4380" y="19339"/>
                  </a:cubicBezTo>
                  <a:cubicBezTo>
                    <a:pt x="3817" y="17727"/>
                    <a:pt x="191" y="5497"/>
                    <a:pt x="191" y="5497"/>
                  </a:cubicBezTo>
                  <a:lnTo>
                    <a:pt x="115" y="4212"/>
                  </a:lnTo>
                  <a:close/>
                </a:path>
              </a:pathLst>
            </a:custGeom>
            <a:solidFill>
              <a:srgbClr val="231F20"/>
            </a:solidFill>
            <a:ln w="7575" cap="flat">
              <a:noFill/>
              <a:prstDash val="solid"/>
              <a:round/>
            </a:ln>
          </p:spPr>
          <p:txBody>
            <a:bodyPr rtlCol="0" anchor="ctr"/>
            <a:lstStyle/>
            <a:p>
              <a:endParaRPr lang="en-GB"/>
            </a:p>
          </p:txBody>
        </p:sp>
        <p:sp>
          <p:nvSpPr>
            <p:cNvPr id="534" name="Freeform: Shape 533">
              <a:extLst>
                <a:ext uri="{FF2B5EF4-FFF2-40B4-BE49-F238E27FC236}">
                  <a16:creationId xmlns:a16="http://schemas.microsoft.com/office/drawing/2014/main" id="{03C8C518-FF1E-4A56-8242-596B9B4143A4}"/>
                </a:ext>
              </a:extLst>
            </p:cNvPr>
            <p:cNvSpPr/>
            <p:nvPr/>
          </p:nvSpPr>
          <p:spPr>
            <a:xfrm>
              <a:off x="7122259" y="4183112"/>
              <a:ext cx="28510" cy="25183"/>
            </a:xfrm>
            <a:custGeom>
              <a:avLst/>
              <a:gdLst>
                <a:gd name="connsiteX0" fmla="*/ 119 w 28510"/>
                <a:gd name="connsiteY0" fmla="*/ 10816 h 25183"/>
                <a:gd name="connsiteX1" fmla="*/ 22968 w 28510"/>
                <a:gd name="connsiteY1" fmla="*/ 356 h 25183"/>
                <a:gd name="connsiteX2" fmla="*/ 28517 w 28510"/>
                <a:gd name="connsiteY2" fmla="*/ 11857 h 25183"/>
                <a:gd name="connsiteX3" fmla="*/ 28198 w 28510"/>
                <a:gd name="connsiteY3" fmla="*/ 12990 h 25183"/>
                <a:gd name="connsiteX4" fmla="*/ 6800 w 28510"/>
                <a:gd name="connsiteY4" fmla="*/ 25540 h 25183"/>
                <a:gd name="connsiteX5" fmla="*/ 119 w 28510"/>
                <a:gd name="connsiteY5" fmla="*/ 10816 h 25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0" h="25183">
                  <a:moveTo>
                    <a:pt x="119" y="10816"/>
                  </a:moveTo>
                  <a:lnTo>
                    <a:pt x="22968" y="356"/>
                  </a:lnTo>
                  <a:lnTo>
                    <a:pt x="28517" y="11857"/>
                  </a:lnTo>
                  <a:cubicBezTo>
                    <a:pt x="28517" y="11857"/>
                    <a:pt x="28920" y="12747"/>
                    <a:pt x="28198" y="12990"/>
                  </a:cubicBezTo>
                  <a:cubicBezTo>
                    <a:pt x="27468" y="13225"/>
                    <a:pt x="6800" y="25540"/>
                    <a:pt x="6800" y="25540"/>
                  </a:cubicBezTo>
                  <a:lnTo>
                    <a:pt x="119" y="10816"/>
                  </a:lnTo>
                  <a:close/>
                </a:path>
              </a:pathLst>
            </a:custGeom>
            <a:solidFill>
              <a:srgbClr val="231F20"/>
            </a:solidFill>
            <a:ln w="7575" cap="flat">
              <a:noFill/>
              <a:prstDash val="solid"/>
              <a:round/>
            </a:ln>
          </p:spPr>
          <p:txBody>
            <a:bodyPr rtlCol="0" anchor="ctr"/>
            <a:lstStyle/>
            <a:p>
              <a:endParaRPr lang="en-GB"/>
            </a:p>
          </p:txBody>
        </p:sp>
        <p:sp>
          <p:nvSpPr>
            <p:cNvPr id="535" name="Freeform: Shape 534">
              <a:extLst>
                <a:ext uri="{FF2B5EF4-FFF2-40B4-BE49-F238E27FC236}">
                  <a16:creationId xmlns:a16="http://schemas.microsoft.com/office/drawing/2014/main" id="{B8972E65-831B-4D1E-B50D-192BBEBBCD0A}"/>
                </a:ext>
              </a:extLst>
            </p:cNvPr>
            <p:cNvSpPr/>
            <p:nvPr/>
          </p:nvSpPr>
          <p:spPr>
            <a:xfrm>
              <a:off x="7144849" y="4091515"/>
              <a:ext cx="12285" cy="16868"/>
            </a:xfrm>
            <a:custGeom>
              <a:avLst/>
              <a:gdLst>
                <a:gd name="connsiteX0" fmla="*/ 9309 w 12285"/>
                <a:gd name="connsiteY0" fmla="*/ 454 h 16868"/>
                <a:gd name="connsiteX1" fmla="*/ 5607 w 12285"/>
                <a:gd name="connsiteY1" fmla="*/ 3267 h 16868"/>
                <a:gd name="connsiteX2" fmla="*/ 2475 w 12285"/>
                <a:gd name="connsiteY2" fmla="*/ 8580 h 16868"/>
                <a:gd name="connsiteX3" fmla="*/ 939 w 12285"/>
                <a:gd name="connsiteY3" fmla="*/ 12753 h 16868"/>
                <a:gd name="connsiteX4" fmla="*/ 141 w 12285"/>
                <a:gd name="connsiteY4" fmla="*/ 15817 h 16868"/>
                <a:gd name="connsiteX5" fmla="*/ 704 w 12285"/>
                <a:gd name="connsiteY5" fmla="*/ 17185 h 16868"/>
                <a:gd name="connsiteX6" fmla="*/ 2391 w 12285"/>
                <a:gd name="connsiteY6" fmla="*/ 16220 h 16868"/>
                <a:gd name="connsiteX7" fmla="*/ 5363 w 12285"/>
                <a:gd name="connsiteY7" fmla="*/ 12434 h 16868"/>
                <a:gd name="connsiteX8" fmla="*/ 8184 w 12285"/>
                <a:gd name="connsiteY8" fmla="*/ 9705 h 16868"/>
                <a:gd name="connsiteX9" fmla="*/ 11080 w 12285"/>
                <a:gd name="connsiteY9" fmla="*/ 7691 h 16868"/>
                <a:gd name="connsiteX10" fmla="*/ 11969 w 12285"/>
                <a:gd name="connsiteY10" fmla="*/ 6885 h 16868"/>
                <a:gd name="connsiteX11" fmla="*/ 12288 w 12285"/>
                <a:gd name="connsiteY11" fmla="*/ 4073 h 16868"/>
                <a:gd name="connsiteX12" fmla="*/ 11399 w 12285"/>
                <a:gd name="connsiteY12" fmla="*/ 1260 h 16868"/>
                <a:gd name="connsiteX13" fmla="*/ 10760 w 12285"/>
                <a:gd name="connsiteY13" fmla="*/ 371 h 16868"/>
                <a:gd name="connsiteX14" fmla="*/ 9309 w 12285"/>
                <a:gd name="connsiteY14" fmla="*/ 454 h 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85" h="16868">
                  <a:moveTo>
                    <a:pt x="9309" y="454"/>
                  </a:moveTo>
                  <a:cubicBezTo>
                    <a:pt x="9309" y="454"/>
                    <a:pt x="6739" y="1982"/>
                    <a:pt x="5607" y="3267"/>
                  </a:cubicBezTo>
                  <a:cubicBezTo>
                    <a:pt x="4482" y="4551"/>
                    <a:pt x="3037" y="7212"/>
                    <a:pt x="2475" y="8580"/>
                  </a:cubicBezTo>
                  <a:cubicBezTo>
                    <a:pt x="1905" y="9948"/>
                    <a:pt x="1183" y="11469"/>
                    <a:pt x="939" y="12753"/>
                  </a:cubicBezTo>
                  <a:cubicBezTo>
                    <a:pt x="704" y="14046"/>
                    <a:pt x="141" y="15414"/>
                    <a:pt x="141" y="15817"/>
                  </a:cubicBezTo>
                  <a:cubicBezTo>
                    <a:pt x="141" y="16220"/>
                    <a:pt x="-26" y="17185"/>
                    <a:pt x="704" y="17185"/>
                  </a:cubicBezTo>
                  <a:cubicBezTo>
                    <a:pt x="1426" y="17185"/>
                    <a:pt x="1905" y="16698"/>
                    <a:pt x="2391" y="16220"/>
                  </a:cubicBezTo>
                  <a:cubicBezTo>
                    <a:pt x="2870" y="15733"/>
                    <a:pt x="4565" y="13399"/>
                    <a:pt x="5363" y="12434"/>
                  </a:cubicBezTo>
                  <a:cubicBezTo>
                    <a:pt x="6169" y="11469"/>
                    <a:pt x="6329" y="10914"/>
                    <a:pt x="8184" y="9705"/>
                  </a:cubicBezTo>
                  <a:cubicBezTo>
                    <a:pt x="10031" y="8497"/>
                    <a:pt x="10677" y="8010"/>
                    <a:pt x="11080" y="7691"/>
                  </a:cubicBezTo>
                  <a:cubicBezTo>
                    <a:pt x="11483" y="7372"/>
                    <a:pt x="11969" y="6885"/>
                    <a:pt x="11969" y="6885"/>
                  </a:cubicBezTo>
                  <a:cubicBezTo>
                    <a:pt x="11969" y="6885"/>
                    <a:pt x="12691" y="5038"/>
                    <a:pt x="12288" y="4073"/>
                  </a:cubicBezTo>
                  <a:cubicBezTo>
                    <a:pt x="11885" y="3107"/>
                    <a:pt x="11642" y="1823"/>
                    <a:pt x="11399" y="1260"/>
                  </a:cubicBezTo>
                  <a:cubicBezTo>
                    <a:pt x="11163" y="698"/>
                    <a:pt x="11483" y="538"/>
                    <a:pt x="10760" y="371"/>
                  </a:cubicBezTo>
                  <a:cubicBezTo>
                    <a:pt x="10031" y="211"/>
                    <a:pt x="9309" y="454"/>
                    <a:pt x="9309" y="454"/>
                  </a:cubicBezTo>
                  <a:close/>
                </a:path>
              </a:pathLst>
            </a:custGeom>
            <a:solidFill>
              <a:srgbClr val="231F20"/>
            </a:solidFill>
            <a:ln w="7575" cap="flat">
              <a:noFill/>
              <a:prstDash val="solid"/>
              <a:round/>
            </a:ln>
          </p:spPr>
          <p:txBody>
            <a:bodyPr rtlCol="0" anchor="ctr"/>
            <a:lstStyle/>
            <a:p>
              <a:endParaRPr lang="en-GB"/>
            </a:p>
          </p:txBody>
        </p:sp>
        <p:sp>
          <p:nvSpPr>
            <p:cNvPr id="536" name="Freeform: Shape 535">
              <a:extLst>
                <a:ext uri="{FF2B5EF4-FFF2-40B4-BE49-F238E27FC236}">
                  <a16:creationId xmlns:a16="http://schemas.microsoft.com/office/drawing/2014/main" id="{385F02E7-BF98-46E3-8A5A-1DEC9141601B}"/>
                </a:ext>
              </a:extLst>
            </p:cNvPr>
            <p:cNvSpPr/>
            <p:nvPr/>
          </p:nvSpPr>
          <p:spPr>
            <a:xfrm>
              <a:off x="7141160" y="4108946"/>
              <a:ext cx="17107" cy="26253"/>
            </a:xfrm>
            <a:custGeom>
              <a:avLst/>
              <a:gdLst>
                <a:gd name="connsiteX0" fmla="*/ 15254 w 17107"/>
                <a:gd name="connsiteY0" fmla="*/ 326 h 26253"/>
                <a:gd name="connsiteX1" fmla="*/ 530 w 17107"/>
                <a:gd name="connsiteY1" fmla="*/ 13522 h 26253"/>
                <a:gd name="connsiteX2" fmla="*/ 127 w 17107"/>
                <a:gd name="connsiteY2" fmla="*/ 26147 h 26253"/>
                <a:gd name="connsiteX3" fmla="*/ 690 w 17107"/>
                <a:gd name="connsiteY3" fmla="*/ 26550 h 26253"/>
                <a:gd name="connsiteX4" fmla="*/ 16698 w 17107"/>
                <a:gd name="connsiteY4" fmla="*/ 12876 h 26253"/>
                <a:gd name="connsiteX5" fmla="*/ 17185 w 17107"/>
                <a:gd name="connsiteY5" fmla="*/ 9493 h 26253"/>
                <a:gd name="connsiteX6" fmla="*/ 16303 w 17107"/>
                <a:gd name="connsiteY6" fmla="*/ 561 h 26253"/>
                <a:gd name="connsiteX7" fmla="*/ 15254 w 17107"/>
                <a:gd name="connsiteY7" fmla="*/ 326 h 2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7" h="26253">
                  <a:moveTo>
                    <a:pt x="15254" y="326"/>
                  </a:moveTo>
                  <a:lnTo>
                    <a:pt x="530" y="13522"/>
                  </a:lnTo>
                  <a:lnTo>
                    <a:pt x="127" y="26147"/>
                  </a:lnTo>
                  <a:cubicBezTo>
                    <a:pt x="127" y="26147"/>
                    <a:pt x="51" y="26710"/>
                    <a:pt x="690" y="26550"/>
                  </a:cubicBezTo>
                  <a:cubicBezTo>
                    <a:pt x="1336" y="26383"/>
                    <a:pt x="16698" y="12876"/>
                    <a:pt x="16698" y="12876"/>
                  </a:cubicBezTo>
                  <a:cubicBezTo>
                    <a:pt x="16698" y="12876"/>
                    <a:pt x="17420" y="12229"/>
                    <a:pt x="17185" y="9493"/>
                  </a:cubicBezTo>
                  <a:cubicBezTo>
                    <a:pt x="16941" y="6756"/>
                    <a:pt x="16303" y="561"/>
                    <a:pt x="16303" y="561"/>
                  </a:cubicBezTo>
                  <a:lnTo>
                    <a:pt x="15254" y="326"/>
                  </a:lnTo>
                  <a:close/>
                </a:path>
              </a:pathLst>
            </a:custGeom>
            <a:solidFill>
              <a:srgbClr val="231F20"/>
            </a:solidFill>
            <a:ln w="7575" cap="flat">
              <a:noFill/>
              <a:prstDash val="solid"/>
              <a:round/>
            </a:ln>
          </p:spPr>
          <p:txBody>
            <a:bodyPr rtlCol="0" anchor="ctr"/>
            <a:lstStyle/>
            <a:p>
              <a:endParaRPr lang="en-GB"/>
            </a:p>
          </p:txBody>
        </p:sp>
        <p:sp>
          <p:nvSpPr>
            <p:cNvPr id="537" name="Freeform: Shape 536">
              <a:extLst>
                <a:ext uri="{FF2B5EF4-FFF2-40B4-BE49-F238E27FC236}">
                  <a16:creationId xmlns:a16="http://schemas.microsoft.com/office/drawing/2014/main" id="{01A10D4A-5BF7-4C9F-BABC-2E0092A86E4A}"/>
                </a:ext>
              </a:extLst>
            </p:cNvPr>
            <p:cNvSpPr/>
            <p:nvPr/>
          </p:nvSpPr>
          <p:spPr>
            <a:xfrm>
              <a:off x="7141163" y="4131830"/>
              <a:ext cx="18820" cy="24381"/>
            </a:xfrm>
            <a:custGeom>
              <a:avLst/>
              <a:gdLst>
                <a:gd name="connsiteX0" fmla="*/ 125 w 18820"/>
                <a:gd name="connsiteY0" fmla="*/ 15175 h 24381"/>
                <a:gd name="connsiteX1" fmla="*/ 16855 w 18820"/>
                <a:gd name="connsiteY1" fmla="*/ 619 h 24381"/>
                <a:gd name="connsiteX2" fmla="*/ 18307 w 18820"/>
                <a:gd name="connsiteY2" fmla="*/ 1098 h 24381"/>
                <a:gd name="connsiteX3" fmla="*/ 18946 w 18820"/>
                <a:gd name="connsiteY3" fmla="*/ 10987 h 24381"/>
                <a:gd name="connsiteX4" fmla="*/ 17980 w 18820"/>
                <a:gd name="connsiteY4" fmla="*/ 12842 h 24381"/>
                <a:gd name="connsiteX5" fmla="*/ 3340 w 18820"/>
                <a:gd name="connsiteY5" fmla="*/ 24343 h 24381"/>
                <a:gd name="connsiteX6" fmla="*/ 1653 w 18820"/>
                <a:gd name="connsiteY6" fmla="*/ 24267 h 24381"/>
                <a:gd name="connsiteX7" fmla="*/ 125 w 18820"/>
                <a:gd name="connsiteY7" fmla="*/ 15175 h 24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0" h="24381">
                  <a:moveTo>
                    <a:pt x="125" y="15175"/>
                  </a:moveTo>
                  <a:lnTo>
                    <a:pt x="16855" y="619"/>
                  </a:lnTo>
                  <a:cubicBezTo>
                    <a:pt x="16855" y="619"/>
                    <a:pt x="18147" y="-270"/>
                    <a:pt x="18307" y="1098"/>
                  </a:cubicBezTo>
                  <a:cubicBezTo>
                    <a:pt x="18467" y="2466"/>
                    <a:pt x="18946" y="10987"/>
                    <a:pt x="18946" y="10987"/>
                  </a:cubicBezTo>
                  <a:cubicBezTo>
                    <a:pt x="18946" y="10987"/>
                    <a:pt x="18702" y="12355"/>
                    <a:pt x="17980" y="12842"/>
                  </a:cubicBezTo>
                  <a:cubicBezTo>
                    <a:pt x="17258" y="13321"/>
                    <a:pt x="3340" y="24343"/>
                    <a:pt x="3340" y="24343"/>
                  </a:cubicBezTo>
                  <a:cubicBezTo>
                    <a:pt x="3340" y="24343"/>
                    <a:pt x="1896" y="25232"/>
                    <a:pt x="1653" y="24267"/>
                  </a:cubicBezTo>
                  <a:cubicBezTo>
                    <a:pt x="1417" y="23301"/>
                    <a:pt x="125" y="15175"/>
                    <a:pt x="125" y="15175"/>
                  </a:cubicBezTo>
                  <a:close/>
                </a:path>
              </a:pathLst>
            </a:custGeom>
            <a:solidFill>
              <a:srgbClr val="231F20"/>
            </a:solidFill>
            <a:ln w="7575" cap="flat">
              <a:noFill/>
              <a:prstDash val="solid"/>
              <a:round/>
            </a:ln>
          </p:spPr>
          <p:txBody>
            <a:bodyPr rtlCol="0" anchor="ctr"/>
            <a:lstStyle/>
            <a:p>
              <a:endParaRPr lang="en-GB"/>
            </a:p>
          </p:txBody>
        </p:sp>
        <p:sp>
          <p:nvSpPr>
            <p:cNvPr id="538" name="Freeform: Shape 537">
              <a:extLst>
                <a:ext uri="{FF2B5EF4-FFF2-40B4-BE49-F238E27FC236}">
                  <a16:creationId xmlns:a16="http://schemas.microsoft.com/office/drawing/2014/main" id="{75180105-8D62-4738-9906-56EBF8CFEE91}"/>
                </a:ext>
              </a:extLst>
            </p:cNvPr>
            <p:cNvSpPr/>
            <p:nvPr/>
          </p:nvSpPr>
          <p:spPr>
            <a:xfrm>
              <a:off x="7145914" y="4152895"/>
              <a:ext cx="15924" cy="21830"/>
            </a:xfrm>
            <a:custGeom>
              <a:avLst/>
              <a:gdLst>
                <a:gd name="connsiteX0" fmla="*/ 202 w 15924"/>
                <a:gd name="connsiteY0" fmla="*/ 12377 h 21830"/>
                <a:gd name="connsiteX1" fmla="*/ 13717 w 15924"/>
                <a:gd name="connsiteY1" fmla="*/ 557 h 21830"/>
                <a:gd name="connsiteX2" fmla="*/ 15732 w 15924"/>
                <a:gd name="connsiteY2" fmla="*/ 3370 h 21830"/>
                <a:gd name="connsiteX3" fmla="*/ 16051 w 15924"/>
                <a:gd name="connsiteY3" fmla="*/ 10211 h 21830"/>
                <a:gd name="connsiteX4" fmla="*/ 14842 w 15924"/>
                <a:gd name="connsiteY4" fmla="*/ 11982 h 21830"/>
                <a:gd name="connsiteX5" fmla="*/ 4147 w 15924"/>
                <a:gd name="connsiteY5" fmla="*/ 21469 h 21830"/>
                <a:gd name="connsiteX6" fmla="*/ 1973 w 15924"/>
                <a:gd name="connsiteY6" fmla="*/ 21309 h 21830"/>
                <a:gd name="connsiteX7" fmla="*/ 126 w 15924"/>
                <a:gd name="connsiteY7" fmla="*/ 14308 h 21830"/>
                <a:gd name="connsiteX8" fmla="*/ 202 w 15924"/>
                <a:gd name="connsiteY8" fmla="*/ 12377 h 21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24" h="21830">
                  <a:moveTo>
                    <a:pt x="202" y="12377"/>
                  </a:moveTo>
                  <a:lnTo>
                    <a:pt x="13717" y="557"/>
                  </a:lnTo>
                  <a:cubicBezTo>
                    <a:pt x="13717" y="557"/>
                    <a:pt x="15648" y="-811"/>
                    <a:pt x="15732" y="3370"/>
                  </a:cubicBezTo>
                  <a:cubicBezTo>
                    <a:pt x="15808" y="7550"/>
                    <a:pt x="16051" y="10211"/>
                    <a:pt x="16051" y="10211"/>
                  </a:cubicBezTo>
                  <a:cubicBezTo>
                    <a:pt x="16051" y="10211"/>
                    <a:pt x="16051" y="11009"/>
                    <a:pt x="14842" y="11982"/>
                  </a:cubicBezTo>
                  <a:cubicBezTo>
                    <a:pt x="13634" y="12947"/>
                    <a:pt x="4147" y="21469"/>
                    <a:pt x="4147" y="21469"/>
                  </a:cubicBezTo>
                  <a:cubicBezTo>
                    <a:pt x="4147" y="21469"/>
                    <a:pt x="2452" y="23156"/>
                    <a:pt x="1973" y="21309"/>
                  </a:cubicBezTo>
                  <a:cubicBezTo>
                    <a:pt x="1487" y="19462"/>
                    <a:pt x="126" y="14308"/>
                    <a:pt x="126" y="14308"/>
                  </a:cubicBezTo>
                  <a:lnTo>
                    <a:pt x="202" y="12377"/>
                  </a:lnTo>
                  <a:close/>
                </a:path>
              </a:pathLst>
            </a:custGeom>
            <a:solidFill>
              <a:srgbClr val="231F20"/>
            </a:solidFill>
            <a:ln w="7575" cap="flat">
              <a:noFill/>
              <a:prstDash val="solid"/>
              <a:round/>
            </a:ln>
          </p:spPr>
          <p:txBody>
            <a:bodyPr rtlCol="0" anchor="ctr"/>
            <a:lstStyle/>
            <a:p>
              <a:endParaRPr lang="en-GB"/>
            </a:p>
          </p:txBody>
        </p:sp>
        <p:sp>
          <p:nvSpPr>
            <p:cNvPr id="539" name="Freeform: Shape 538">
              <a:extLst>
                <a:ext uri="{FF2B5EF4-FFF2-40B4-BE49-F238E27FC236}">
                  <a16:creationId xmlns:a16="http://schemas.microsoft.com/office/drawing/2014/main" id="{04CE7C2D-E599-49EC-ACC9-80F196E0B02D}"/>
                </a:ext>
              </a:extLst>
            </p:cNvPr>
            <p:cNvSpPr/>
            <p:nvPr/>
          </p:nvSpPr>
          <p:spPr>
            <a:xfrm>
              <a:off x="7151490" y="4175229"/>
              <a:ext cx="11633" cy="15924"/>
            </a:xfrm>
            <a:custGeom>
              <a:avLst/>
              <a:gdLst>
                <a:gd name="connsiteX0" fmla="*/ 10955 w 11633"/>
                <a:gd name="connsiteY0" fmla="*/ 594 h 15924"/>
                <a:gd name="connsiteX1" fmla="*/ 11761 w 11633"/>
                <a:gd name="connsiteY1" fmla="*/ 9921 h 15924"/>
                <a:gd name="connsiteX2" fmla="*/ 4525 w 11633"/>
                <a:gd name="connsiteY2" fmla="*/ 16276 h 15924"/>
                <a:gd name="connsiteX3" fmla="*/ 260 w 11633"/>
                <a:gd name="connsiteY3" fmla="*/ 7990 h 15924"/>
                <a:gd name="connsiteX4" fmla="*/ 663 w 11633"/>
                <a:gd name="connsiteY4" fmla="*/ 6379 h 15924"/>
                <a:gd name="connsiteX5" fmla="*/ 9990 w 11633"/>
                <a:gd name="connsiteY5" fmla="*/ 351 h 15924"/>
                <a:gd name="connsiteX6" fmla="*/ 10955 w 11633"/>
                <a:gd name="connsiteY6" fmla="*/ 594 h 15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33" h="15924">
                  <a:moveTo>
                    <a:pt x="10955" y="594"/>
                  </a:moveTo>
                  <a:lnTo>
                    <a:pt x="11761" y="9921"/>
                  </a:lnTo>
                  <a:lnTo>
                    <a:pt x="4525" y="16276"/>
                  </a:lnTo>
                  <a:lnTo>
                    <a:pt x="260" y="7990"/>
                  </a:lnTo>
                  <a:cubicBezTo>
                    <a:pt x="260" y="7990"/>
                    <a:pt x="-226" y="6706"/>
                    <a:pt x="663" y="6379"/>
                  </a:cubicBezTo>
                  <a:cubicBezTo>
                    <a:pt x="1545" y="6060"/>
                    <a:pt x="9990" y="351"/>
                    <a:pt x="9990" y="351"/>
                  </a:cubicBezTo>
                  <a:lnTo>
                    <a:pt x="10955" y="594"/>
                  </a:lnTo>
                  <a:close/>
                </a:path>
              </a:pathLst>
            </a:custGeom>
            <a:solidFill>
              <a:srgbClr val="231F20"/>
            </a:solidFill>
            <a:ln w="7575" cap="flat">
              <a:noFill/>
              <a:prstDash val="solid"/>
              <a:round/>
            </a:ln>
          </p:spPr>
          <p:txBody>
            <a:bodyPr rtlCol="0" anchor="ctr"/>
            <a:lstStyle/>
            <a:p>
              <a:endParaRPr lang="en-GB"/>
            </a:p>
          </p:txBody>
        </p:sp>
        <p:sp>
          <p:nvSpPr>
            <p:cNvPr id="540" name="Freeform: Shape 539">
              <a:extLst>
                <a:ext uri="{FF2B5EF4-FFF2-40B4-BE49-F238E27FC236}">
                  <a16:creationId xmlns:a16="http://schemas.microsoft.com/office/drawing/2014/main" id="{24B5BFF6-01C2-45B2-8184-97FF234C578C}"/>
                </a:ext>
              </a:extLst>
            </p:cNvPr>
            <p:cNvSpPr/>
            <p:nvPr/>
          </p:nvSpPr>
          <p:spPr>
            <a:xfrm>
              <a:off x="7162880" y="4090041"/>
              <a:ext cx="12967" cy="14875"/>
            </a:xfrm>
            <a:custGeom>
              <a:avLst/>
              <a:gdLst>
                <a:gd name="connsiteX0" fmla="*/ 1820 w 12967"/>
                <a:gd name="connsiteY0" fmla="*/ 315 h 14875"/>
                <a:gd name="connsiteX1" fmla="*/ 10029 w 12967"/>
                <a:gd name="connsiteY1" fmla="*/ 8601 h 14875"/>
                <a:gd name="connsiteX2" fmla="*/ 13085 w 12967"/>
                <a:gd name="connsiteY2" fmla="*/ 14469 h 14875"/>
                <a:gd name="connsiteX3" fmla="*/ 12523 w 12967"/>
                <a:gd name="connsiteY3" fmla="*/ 15191 h 14875"/>
                <a:gd name="connsiteX4" fmla="*/ 9870 w 12967"/>
                <a:gd name="connsiteY4" fmla="*/ 13268 h 14875"/>
                <a:gd name="connsiteX5" fmla="*/ 3994 w 12967"/>
                <a:gd name="connsiteY5" fmla="*/ 9087 h 14875"/>
                <a:gd name="connsiteX6" fmla="*/ 619 w 12967"/>
                <a:gd name="connsiteY6" fmla="*/ 7795 h 14875"/>
                <a:gd name="connsiteX7" fmla="*/ 216 w 12967"/>
                <a:gd name="connsiteY7" fmla="*/ 7719 h 14875"/>
                <a:gd name="connsiteX8" fmla="*/ 132 w 12967"/>
                <a:gd name="connsiteY8" fmla="*/ 802 h 14875"/>
                <a:gd name="connsiteX9" fmla="*/ 938 w 12967"/>
                <a:gd name="connsiteY9" fmla="*/ 399 h 14875"/>
                <a:gd name="connsiteX10" fmla="*/ 1820 w 12967"/>
                <a:gd name="connsiteY10" fmla="*/ 315 h 1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7" h="14875">
                  <a:moveTo>
                    <a:pt x="1820" y="315"/>
                  </a:moveTo>
                  <a:cubicBezTo>
                    <a:pt x="1820" y="315"/>
                    <a:pt x="7377" y="4017"/>
                    <a:pt x="10029" y="8601"/>
                  </a:cubicBezTo>
                  <a:cubicBezTo>
                    <a:pt x="12682" y="13185"/>
                    <a:pt x="13085" y="14469"/>
                    <a:pt x="13085" y="14469"/>
                  </a:cubicBezTo>
                  <a:cubicBezTo>
                    <a:pt x="13085" y="14469"/>
                    <a:pt x="13245" y="15191"/>
                    <a:pt x="12523" y="15191"/>
                  </a:cubicBezTo>
                  <a:cubicBezTo>
                    <a:pt x="11801" y="15191"/>
                    <a:pt x="10835" y="13663"/>
                    <a:pt x="9870" y="13268"/>
                  </a:cubicBezTo>
                  <a:cubicBezTo>
                    <a:pt x="8904" y="12865"/>
                    <a:pt x="5446" y="9650"/>
                    <a:pt x="3994" y="9087"/>
                  </a:cubicBezTo>
                  <a:cubicBezTo>
                    <a:pt x="2542" y="8517"/>
                    <a:pt x="619" y="7795"/>
                    <a:pt x="619" y="7795"/>
                  </a:cubicBezTo>
                  <a:lnTo>
                    <a:pt x="216" y="7719"/>
                  </a:lnTo>
                  <a:lnTo>
                    <a:pt x="132" y="802"/>
                  </a:lnTo>
                  <a:cubicBezTo>
                    <a:pt x="132" y="802"/>
                    <a:pt x="459" y="399"/>
                    <a:pt x="938" y="399"/>
                  </a:cubicBezTo>
                  <a:cubicBezTo>
                    <a:pt x="1417" y="399"/>
                    <a:pt x="1820" y="315"/>
                    <a:pt x="1820" y="315"/>
                  </a:cubicBezTo>
                  <a:close/>
                </a:path>
              </a:pathLst>
            </a:custGeom>
            <a:solidFill>
              <a:srgbClr val="231F20"/>
            </a:solidFill>
            <a:ln w="7575" cap="flat">
              <a:noFill/>
              <a:prstDash val="solid"/>
              <a:round/>
            </a:ln>
          </p:spPr>
          <p:txBody>
            <a:bodyPr rtlCol="0" anchor="ctr"/>
            <a:lstStyle/>
            <a:p>
              <a:endParaRPr lang="en-GB"/>
            </a:p>
          </p:txBody>
        </p:sp>
        <p:sp>
          <p:nvSpPr>
            <p:cNvPr id="541" name="Freeform: Shape 540">
              <a:extLst>
                <a:ext uri="{FF2B5EF4-FFF2-40B4-BE49-F238E27FC236}">
                  <a16:creationId xmlns:a16="http://schemas.microsoft.com/office/drawing/2014/main" id="{39E89355-0667-4228-B37E-B440661E6FA0}"/>
                </a:ext>
              </a:extLst>
            </p:cNvPr>
            <p:cNvSpPr/>
            <p:nvPr/>
          </p:nvSpPr>
          <p:spPr>
            <a:xfrm>
              <a:off x="7164087" y="4108223"/>
              <a:ext cx="19659" cy="20995"/>
            </a:xfrm>
            <a:custGeom>
              <a:avLst/>
              <a:gdLst>
                <a:gd name="connsiteX0" fmla="*/ 1504 w 19659"/>
                <a:gd name="connsiteY0" fmla="*/ 324 h 20995"/>
                <a:gd name="connsiteX1" fmla="*/ 11561 w 19659"/>
                <a:gd name="connsiteY1" fmla="*/ 5630 h 20995"/>
                <a:gd name="connsiteX2" fmla="*/ 13332 w 19659"/>
                <a:gd name="connsiteY2" fmla="*/ 5949 h 20995"/>
                <a:gd name="connsiteX3" fmla="*/ 15255 w 19659"/>
                <a:gd name="connsiteY3" fmla="*/ 7082 h 20995"/>
                <a:gd name="connsiteX4" fmla="*/ 16867 w 19659"/>
                <a:gd name="connsiteY4" fmla="*/ 9978 h 20995"/>
                <a:gd name="connsiteX5" fmla="*/ 18721 w 19659"/>
                <a:gd name="connsiteY5" fmla="*/ 15443 h 20995"/>
                <a:gd name="connsiteX6" fmla="*/ 18881 w 19659"/>
                <a:gd name="connsiteY6" fmla="*/ 18742 h 20995"/>
                <a:gd name="connsiteX7" fmla="*/ 19679 w 19659"/>
                <a:gd name="connsiteY7" fmla="*/ 20270 h 20995"/>
                <a:gd name="connsiteX8" fmla="*/ 18881 w 19659"/>
                <a:gd name="connsiteY8" fmla="*/ 21319 h 20995"/>
                <a:gd name="connsiteX9" fmla="*/ 1261 w 19659"/>
                <a:gd name="connsiteY9" fmla="*/ 12228 h 20995"/>
                <a:gd name="connsiteX10" fmla="*/ 782 w 19659"/>
                <a:gd name="connsiteY10" fmla="*/ 10138 h 20995"/>
                <a:gd name="connsiteX11" fmla="*/ 372 w 19659"/>
                <a:gd name="connsiteY11" fmla="*/ 2171 h 20995"/>
                <a:gd name="connsiteX12" fmla="*/ 296 w 19659"/>
                <a:gd name="connsiteY12" fmla="*/ 324 h 20995"/>
                <a:gd name="connsiteX13" fmla="*/ 1504 w 19659"/>
                <a:gd name="connsiteY13" fmla="*/ 324 h 2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59" h="20995">
                  <a:moveTo>
                    <a:pt x="1504" y="324"/>
                  </a:moveTo>
                  <a:lnTo>
                    <a:pt x="11561" y="5630"/>
                  </a:lnTo>
                  <a:cubicBezTo>
                    <a:pt x="11561" y="5630"/>
                    <a:pt x="12207" y="5630"/>
                    <a:pt x="13332" y="5949"/>
                  </a:cubicBezTo>
                  <a:cubicBezTo>
                    <a:pt x="14457" y="6276"/>
                    <a:pt x="14138" y="5068"/>
                    <a:pt x="15255" y="7082"/>
                  </a:cubicBezTo>
                  <a:cubicBezTo>
                    <a:pt x="16388" y="9089"/>
                    <a:pt x="15901" y="7561"/>
                    <a:pt x="16867" y="9978"/>
                  </a:cubicBezTo>
                  <a:cubicBezTo>
                    <a:pt x="17832" y="12388"/>
                    <a:pt x="18721" y="13437"/>
                    <a:pt x="18721" y="15443"/>
                  </a:cubicBezTo>
                  <a:cubicBezTo>
                    <a:pt x="18721" y="17458"/>
                    <a:pt x="18151" y="18180"/>
                    <a:pt x="18881" y="18742"/>
                  </a:cubicBezTo>
                  <a:cubicBezTo>
                    <a:pt x="19603" y="19305"/>
                    <a:pt x="20006" y="19632"/>
                    <a:pt x="19679" y="20270"/>
                  </a:cubicBezTo>
                  <a:cubicBezTo>
                    <a:pt x="19360" y="20916"/>
                    <a:pt x="19603" y="21236"/>
                    <a:pt x="18881" y="21319"/>
                  </a:cubicBezTo>
                  <a:cubicBezTo>
                    <a:pt x="18151" y="21395"/>
                    <a:pt x="1261" y="12228"/>
                    <a:pt x="1261" y="12228"/>
                  </a:cubicBezTo>
                  <a:cubicBezTo>
                    <a:pt x="1261" y="12228"/>
                    <a:pt x="782" y="12867"/>
                    <a:pt x="782" y="10138"/>
                  </a:cubicBezTo>
                  <a:cubicBezTo>
                    <a:pt x="782" y="7401"/>
                    <a:pt x="372" y="2171"/>
                    <a:pt x="372" y="2171"/>
                  </a:cubicBezTo>
                  <a:cubicBezTo>
                    <a:pt x="372" y="2171"/>
                    <a:pt x="-107" y="324"/>
                    <a:pt x="296" y="324"/>
                  </a:cubicBezTo>
                  <a:lnTo>
                    <a:pt x="1504" y="324"/>
                  </a:lnTo>
                  <a:close/>
                </a:path>
              </a:pathLst>
            </a:custGeom>
            <a:solidFill>
              <a:srgbClr val="231F20"/>
            </a:solidFill>
            <a:ln w="7575" cap="flat">
              <a:noFill/>
              <a:prstDash val="solid"/>
              <a:round/>
            </a:ln>
          </p:spPr>
          <p:txBody>
            <a:bodyPr rtlCol="0" anchor="ctr"/>
            <a:lstStyle/>
            <a:p>
              <a:endParaRPr lang="en-GB"/>
            </a:p>
          </p:txBody>
        </p:sp>
        <p:sp>
          <p:nvSpPr>
            <p:cNvPr id="542" name="Freeform: Shape 541">
              <a:extLst>
                <a:ext uri="{FF2B5EF4-FFF2-40B4-BE49-F238E27FC236}">
                  <a16:creationId xmlns:a16="http://schemas.microsoft.com/office/drawing/2014/main" id="{494313FA-C4D3-46E5-8C8E-02B89DF6767E}"/>
                </a:ext>
              </a:extLst>
            </p:cNvPr>
            <p:cNvSpPr/>
            <p:nvPr/>
          </p:nvSpPr>
          <p:spPr>
            <a:xfrm>
              <a:off x="7165367" y="4129941"/>
              <a:ext cx="20522" cy="22309"/>
            </a:xfrm>
            <a:custGeom>
              <a:avLst/>
              <a:gdLst>
                <a:gd name="connsiteX0" fmla="*/ 2643 w 20522"/>
                <a:gd name="connsiteY0" fmla="*/ 896 h 22309"/>
                <a:gd name="connsiteX1" fmla="*/ 18651 w 20522"/>
                <a:gd name="connsiteY1" fmla="*/ 9182 h 22309"/>
                <a:gd name="connsiteX2" fmla="*/ 20095 w 20522"/>
                <a:gd name="connsiteY2" fmla="*/ 9904 h 22309"/>
                <a:gd name="connsiteX3" fmla="*/ 20658 w 20522"/>
                <a:gd name="connsiteY3" fmla="*/ 21488 h 22309"/>
                <a:gd name="connsiteX4" fmla="*/ 18248 w 20522"/>
                <a:gd name="connsiteY4" fmla="*/ 22210 h 22309"/>
                <a:gd name="connsiteX5" fmla="*/ 1996 w 20522"/>
                <a:gd name="connsiteY5" fmla="*/ 11272 h 22309"/>
                <a:gd name="connsiteX6" fmla="*/ 955 w 20522"/>
                <a:gd name="connsiteY6" fmla="*/ 9341 h 22309"/>
                <a:gd name="connsiteX7" fmla="*/ 225 w 20522"/>
                <a:gd name="connsiteY7" fmla="*/ 1702 h 22309"/>
                <a:gd name="connsiteX8" fmla="*/ 469 w 20522"/>
                <a:gd name="connsiteY8" fmla="*/ 653 h 22309"/>
                <a:gd name="connsiteX9" fmla="*/ 2240 w 20522"/>
                <a:gd name="connsiteY9" fmla="*/ 334 h 22309"/>
                <a:gd name="connsiteX10" fmla="*/ 2643 w 20522"/>
                <a:gd name="connsiteY10" fmla="*/ 896 h 2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22" h="22309">
                  <a:moveTo>
                    <a:pt x="2643" y="896"/>
                  </a:moveTo>
                  <a:lnTo>
                    <a:pt x="18651" y="9182"/>
                  </a:lnTo>
                  <a:cubicBezTo>
                    <a:pt x="18651" y="9182"/>
                    <a:pt x="20019" y="8862"/>
                    <a:pt x="20095" y="9904"/>
                  </a:cubicBezTo>
                  <a:cubicBezTo>
                    <a:pt x="20179" y="10953"/>
                    <a:pt x="20658" y="21488"/>
                    <a:pt x="20658" y="21488"/>
                  </a:cubicBezTo>
                  <a:cubicBezTo>
                    <a:pt x="20658" y="21488"/>
                    <a:pt x="20095" y="23502"/>
                    <a:pt x="18248" y="22210"/>
                  </a:cubicBezTo>
                  <a:cubicBezTo>
                    <a:pt x="16393" y="20926"/>
                    <a:pt x="1996" y="11272"/>
                    <a:pt x="1996" y="11272"/>
                  </a:cubicBezTo>
                  <a:cubicBezTo>
                    <a:pt x="1996" y="11272"/>
                    <a:pt x="871" y="10550"/>
                    <a:pt x="955" y="9341"/>
                  </a:cubicBezTo>
                  <a:cubicBezTo>
                    <a:pt x="1031" y="8133"/>
                    <a:pt x="225" y="1702"/>
                    <a:pt x="225" y="1702"/>
                  </a:cubicBezTo>
                  <a:cubicBezTo>
                    <a:pt x="225" y="1702"/>
                    <a:pt x="-94" y="972"/>
                    <a:pt x="469" y="653"/>
                  </a:cubicBezTo>
                  <a:cubicBezTo>
                    <a:pt x="1031" y="334"/>
                    <a:pt x="2240" y="334"/>
                    <a:pt x="2240" y="334"/>
                  </a:cubicBezTo>
                  <a:lnTo>
                    <a:pt x="2643" y="896"/>
                  </a:lnTo>
                  <a:close/>
                </a:path>
              </a:pathLst>
            </a:custGeom>
            <a:solidFill>
              <a:srgbClr val="231F20"/>
            </a:solidFill>
            <a:ln w="7575" cap="flat">
              <a:noFill/>
              <a:prstDash val="solid"/>
              <a:round/>
            </a:ln>
          </p:spPr>
          <p:txBody>
            <a:bodyPr rtlCol="0" anchor="ctr"/>
            <a:lstStyle/>
            <a:p>
              <a:endParaRPr lang="en-GB"/>
            </a:p>
          </p:txBody>
        </p:sp>
        <p:sp>
          <p:nvSpPr>
            <p:cNvPr id="543" name="Freeform: Shape 542">
              <a:extLst>
                <a:ext uri="{FF2B5EF4-FFF2-40B4-BE49-F238E27FC236}">
                  <a16:creationId xmlns:a16="http://schemas.microsoft.com/office/drawing/2014/main" id="{F8583D68-5CCE-4CC4-B493-5BEF1E4D8B5C}"/>
                </a:ext>
              </a:extLst>
            </p:cNvPr>
            <p:cNvSpPr/>
            <p:nvPr/>
          </p:nvSpPr>
          <p:spPr>
            <a:xfrm>
              <a:off x="7167359" y="4151984"/>
              <a:ext cx="18719" cy="20361"/>
            </a:xfrm>
            <a:custGeom>
              <a:avLst/>
              <a:gdLst>
                <a:gd name="connsiteX0" fmla="*/ 894 w 18719"/>
                <a:gd name="connsiteY0" fmla="*/ 342 h 20361"/>
                <a:gd name="connsiteX1" fmla="*/ 16500 w 18719"/>
                <a:gd name="connsiteY1" fmla="*/ 8149 h 20361"/>
                <a:gd name="connsiteX2" fmla="*/ 18826 w 18719"/>
                <a:gd name="connsiteY2" fmla="*/ 11121 h 20361"/>
                <a:gd name="connsiteX3" fmla="*/ 18431 w 18719"/>
                <a:gd name="connsiteY3" fmla="*/ 17879 h 20361"/>
                <a:gd name="connsiteX4" fmla="*/ 17138 w 18719"/>
                <a:gd name="connsiteY4" fmla="*/ 20699 h 20361"/>
                <a:gd name="connsiteX5" fmla="*/ 12790 w 18719"/>
                <a:gd name="connsiteY5" fmla="*/ 19407 h 20361"/>
                <a:gd name="connsiteX6" fmla="*/ 1206 w 18719"/>
                <a:gd name="connsiteY6" fmla="*/ 11927 h 20361"/>
                <a:gd name="connsiteX7" fmla="*/ 165 w 18719"/>
                <a:gd name="connsiteY7" fmla="*/ 10315 h 20361"/>
                <a:gd name="connsiteX8" fmla="*/ 165 w 18719"/>
                <a:gd name="connsiteY8" fmla="*/ 1232 h 20361"/>
                <a:gd name="connsiteX9" fmla="*/ 894 w 18719"/>
                <a:gd name="connsiteY9" fmla="*/ 342 h 20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19" h="20361">
                  <a:moveTo>
                    <a:pt x="894" y="342"/>
                  </a:moveTo>
                  <a:cubicBezTo>
                    <a:pt x="894" y="342"/>
                    <a:pt x="14888" y="6781"/>
                    <a:pt x="16500" y="8149"/>
                  </a:cubicBezTo>
                  <a:cubicBezTo>
                    <a:pt x="18104" y="9510"/>
                    <a:pt x="18750" y="9274"/>
                    <a:pt x="18826" y="11121"/>
                  </a:cubicBezTo>
                  <a:cubicBezTo>
                    <a:pt x="18909" y="12968"/>
                    <a:pt x="18826" y="15705"/>
                    <a:pt x="18431" y="17879"/>
                  </a:cubicBezTo>
                  <a:cubicBezTo>
                    <a:pt x="18020" y="20053"/>
                    <a:pt x="18590" y="20775"/>
                    <a:pt x="17138" y="20699"/>
                  </a:cubicBezTo>
                  <a:cubicBezTo>
                    <a:pt x="15694" y="20615"/>
                    <a:pt x="14485" y="20456"/>
                    <a:pt x="12790" y="19407"/>
                  </a:cubicBezTo>
                  <a:cubicBezTo>
                    <a:pt x="11103" y="18358"/>
                    <a:pt x="1206" y="11927"/>
                    <a:pt x="1206" y="11927"/>
                  </a:cubicBezTo>
                  <a:cubicBezTo>
                    <a:pt x="1206" y="11927"/>
                    <a:pt x="-71" y="10718"/>
                    <a:pt x="165" y="10315"/>
                  </a:cubicBezTo>
                  <a:cubicBezTo>
                    <a:pt x="408" y="9912"/>
                    <a:pt x="165" y="1232"/>
                    <a:pt x="165" y="1232"/>
                  </a:cubicBezTo>
                  <a:lnTo>
                    <a:pt x="894" y="342"/>
                  </a:lnTo>
                  <a:close/>
                </a:path>
              </a:pathLst>
            </a:custGeom>
            <a:solidFill>
              <a:srgbClr val="231F20"/>
            </a:solidFill>
            <a:ln w="7575" cap="flat">
              <a:noFill/>
              <a:prstDash val="solid"/>
              <a:round/>
            </a:ln>
          </p:spPr>
          <p:txBody>
            <a:bodyPr rtlCol="0" anchor="ctr"/>
            <a:lstStyle/>
            <a:p>
              <a:endParaRPr lang="en-GB"/>
            </a:p>
          </p:txBody>
        </p:sp>
        <p:sp>
          <p:nvSpPr>
            <p:cNvPr id="544" name="Freeform: Shape 543">
              <a:extLst>
                <a:ext uri="{FF2B5EF4-FFF2-40B4-BE49-F238E27FC236}">
                  <a16:creationId xmlns:a16="http://schemas.microsoft.com/office/drawing/2014/main" id="{D3E78B39-0BE8-413B-A514-9FAD2EE2C4DF}"/>
                </a:ext>
              </a:extLst>
            </p:cNvPr>
            <p:cNvSpPr/>
            <p:nvPr/>
          </p:nvSpPr>
          <p:spPr>
            <a:xfrm>
              <a:off x="7168415" y="4174082"/>
              <a:ext cx="14298" cy="19194"/>
            </a:xfrm>
            <a:custGeom>
              <a:avLst/>
              <a:gdLst>
                <a:gd name="connsiteX0" fmla="*/ 5865 w 14298"/>
                <a:gd name="connsiteY0" fmla="*/ 3346 h 19194"/>
                <a:gd name="connsiteX1" fmla="*/ 12859 w 14298"/>
                <a:gd name="connsiteY1" fmla="*/ 8819 h 19194"/>
                <a:gd name="connsiteX2" fmla="*/ 14310 w 14298"/>
                <a:gd name="connsiteY2" fmla="*/ 12118 h 19194"/>
                <a:gd name="connsiteX3" fmla="*/ 13102 w 14298"/>
                <a:gd name="connsiteY3" fmla="*/ 18716 h 19194"/>
                <a:gd name="connsiteX4" fmla="*/ 10289 w 14298"/>
                <a:gd name="connsiteY4" fmla="*/ 18632 h 19194"/>
                <a:gd name="connsiteX5" fmla="*/ 1685 w 14298"/>
                <a:gd name="connsiteY5" fmla="*/ 11950 h 19194"/>
                <a:gd name="connsiteX6" fmla="*/ 233 w 14298"/>
                <a:gd name="connsiteY6" fmla="*/ 9784 h 19194"/>
                <a:gd name="connsiteX7" fmla="*/ 149 w 14298"/>
                <a:gd name="connsiteY7" fmla="*/ 2547 h 19194"/>
                <a:gd name="connsiteX8" fmla="*/ 2239 w 14298"/>
                <a:gd name="connsiteY8" fmla="*/ 852 h 19194"/>
                <a:gd name="connsiteX9" fmla="*/ 5865 w 14298"/>
                <a:gd name="connsiteY9" fmla="*/ 3346 h 19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98" h="19194">
                  <a:moveTo>
                    <a:pt x="5865" y="3346"/>
                  </a:moveTo>
                  <a:lnTo>
                    <a:pt x="12859" y="8819"/>
                  </a:lnTo>
                  <a:cubicBezTo>
                    <a:pt x="12859" y="8819"/>
                    <a:pt x="14956" y="8902"/>
                    <a:pt x="14310" y="12118"/>
                  </a:cubicBezTo>
                  <a:cubicBezTo>
                    <a:pt x="13664" y="15333"/>
                    <a:pt x="13102" y="18716"/>
                    <a:pt x="13102" y="18716"/>
                  </a:cubicBezTo>
                  <a:cubicBezTo>
                    <a:pt x="13102" y="18716"/>
                    <a:pt x="12942" y="20639"/>
                    <a:pt x="10289" y="18632"/>
                  </a:cubicBezTo>
                  <a:cubicBezTo>
                    <a:pt x="7636" y="16625"/>
                    <a:pt x="1685" y="11950"/>
                    <a:pt x="1685" y="11950"/>
                  </a:cubicBezTo>
                  <a:cubicBezTo>
                    <a:pt x="1685" y="11950"/>
                    <a:pt x="73" y="11312"/>
                    <a:pt x="233" y="9784"/>
                  </a:cubicBezTo>
                  <a:cubicBezTo>
                    <a:pt x="392" y="8256"/>
                    <a:pt x="149" y="2547"/>
                    <a:pt x="149" y="2547"/>
                  </a:cubicBezTo>
                  <a:cubicBezTo>
                    <a:pt x="149" y="2547"/>
                    <a:pt x="-170" y="-911"/>
                    <a:pt x="2239" y="852"/>
                  </a:cubicBezTo>
                  <a:cubicBezTo>
                    <a:pt x="4657" y="2623"/>
                    <a:pt x="5865" y="3346"/>
                    <a:pt x="5865" y="3346"/>
                  </a:cubicBezTo>
                  <a:close/>
                </a:path>
              </a:pathLst>
            </a:custGeom>
            <a:solidFill>
              <a:srgbClr val="231F20"/>
            </a:solidFill>
            <a:ln w="7575" cap="flat">
              <a:noFill/>
              <a:prstDash val="solid"/>
              <a:round/>
            </a:ln>
          </p:spPr>
          <p:txBody>
            <a:bodyPr rtlCol="0" anchor="ctr"/>
            <a:lstStyle/>
            <a:p>
              <a:endParaRPr lang="en-GB"/>
            </a:p>
          </p:txBody>
        </p:sp>
        <p:sp>
          <p:nvSpPr>
            <p:cNvPr id="545" name="Freeform: Shape 544">
              <a:extLst>
                <a:ext uri="{FF2B5EF4-FFF2-40B4-BE49-F238E27FC236}">
                  <a16:creationId xmlns:a16="http://schemas.microsoft.com/office/drawing/2014/main" id="{747D859A-E6AC-4984-8396-F701E1C60EF3}"/>
                </a:ext>
              </a:extLst>
            </p:cNvPr>
            <p:cNvSpPr/>
            <p:nvPr/>
          </p:nvSpPr>
          <p:spPr>
            <a:xfrm>
              <a:off x="7182763" y="4093590"/>
              <a:ext cx="24326" cy="22635"/>
            </a:xfrm>
            <a:custGeom>
              <a:avLst/>
              <a:gdLst>
                <a:gd name="connsiteX0" fmla="*/ 2624 w 24326"/>
                <a:gd name="connsiteY0" fmla="*/ 8840 h 22635"/>
                <a:gd name="connsiteX1" fmla="*/ 17424 w 24326"/>
                <a:gd name="connsiteY1" fmla="*/ 1033 h 22635"/>
                <a:gd name="connsiteX2" fmla="*/ 19521 w 24326"/>
                <a:gd name="connsiteY2" fmla="*/ 714 h 22635"/>
                <a:gd name="connsiteX3" fmla="*/ 23862 w 24326"/>
                <a:gd name="connsiteY3" fmla="*/ 11326 h 22635"/>
                <a:gd name="connsiteX4" fmla="*/ 23299 w 24326"/>
                <a:gd name="connsiteY4" fmla="*/ 14952 h 22635"/>
                <a:gd name="connsiteX5" fmla="*/ 10506 w 24326"/>
                <a:gd name="connsiteY5" fmla="*/ 20417 h 22635"/>
                <a:gd name="connsiteX6" fmla="*/ 8256 w 24326"/>
                <a:gd name="connsiteY6" fmla="*/ 21139 h 22635"/>
                <a:gd name="connsiteX7" fmla="*/ 4554 w 24326"/>
                <a:gd name="connsiteY7" fmla="*/ 21702 h 22635"/>
                <a:gd name="connsiteX8" fmla="*/ 1012 w 24326"/>
                <a:gd name="connsiteY8" fmla="*/ 12375 h 22635"/>
                <a:gd name="connsiteX9" fmla="*/ 290 w 24326"/>
                <a:gd name="connsiteY9" fmla="*/ 9881 h 22635"/>
                <a:gd name="connsiteX10" fmla="*/ 2624 w 24326"/>
                <a:gd name="connsiteY10" fmla="*/ 8840 h 22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26" h="22635">
                  <a:moveTo>
                    <a:pt x="2624" y="8840"/>
                  </a:moveTo>
                  <a:lnTo>
                    <a:pt x="17424" y="1033"/>
                  </a:lnTo>
                  <a:cubicBezTo>
                    <a:pt x="17424" y="1033"/>
                    <a:pt x="18556" y="-335"/>
                    <a:pt x="19521" y="714"/>
                  </a:cubicBezTo>
                  <a:cubicBezTo>
                    <a:pt x="20487" y="1756"/>
                    <a:pt x="23862" y="11326"/>
                    <a:pt x="23862" y="11326"/>
                  </a:cubicBezTo>
                  <a:cubicBezTo>
                    <a:pt x="23862" y="11326"/>
                    <a:pt x="25549" y="14305"/>
                    <a:pt x="23299" y="14952"/>
                  </a:cubicBezTo>
                  <a:cubicBezTo>
                    <a:pt x="21049" y="15590"/>
                    <a:pt x="10506" y="20417"/>
                    <a:pt x="10506" y="20417"/>
                  </a:cubicBezTo>
                  <a:cubicBezTo>
                    <a:pt x="10506" y="20417"/>
                    <a:pt x="9222" y="20174"/>
                    <a:pt x="8256" y="21139"/>
                  </a:cubicBezTo>
                  <a:cubicBezTo>
                    <a:pt x="7291" y="22104"/>
                    <a:pt x="5277" y="24362"/>
                    <a:pt x="4554" y="21702"/>
                  </a:cubicBezTo>
                  <a:cubicBezTo>
                    <a:pt x="3832" y="19049"/>
                    <a:pt x="1658" y="12534"/>
                    <a:pt x="1012" y="12375"/>
                  </a:cubicBezTo>
                  <a:cubicBezTo>
                    <a:pt x="374" y="12215"/>
                    <a:pt x="-113" y="10041"/>
                    <a:pt x="290" y="9881"/>
                  </a:cubicBezTo>
                  <a:cubicBezTo>
                    <a:pt x="693" y="9722"/>
                    <a:pt x="2624" y="8840"/>
                    <a:pt x="2624" y="8840"/>
                  </a:cubicBezTo>
                  <a:close/>
                </a:path>
              </a:pathLst>
            </a:custGeom>
            <a:solidFill>
              <a:srgbClr val="231F20"/>
            </a:solidFill>
            <a:ln w="7575" cap="flat">
              <a:noFill/>
              <a:prstDash val="solid"/>
              <a:round/>
            </a:ln>
          </p:spPr>
          <p:txBody>
            <a:bodyPr rtlCol="0" anchor="ctr"/>
            <a:lstStyle/>
            <a:p>
              <a:endParaRPr lang="en-GB"/>
            </a:p>
          </p:txBody>
        </p:sp>
        <p:sp>
          <p:nvSpPr>
            <p:cNvPr id="546" name="Freeform: Shape 545">
              <a:extLst>
                <a:ext uri="{FF2B5EF4-FFF2-40B4-BE49-F238E27FC236}">
                  <a16:creationId xmlns:a16="http://schemas.microsoft.com/office/drawing/2014/main" id="{0564ADDA-562C-448F-8251-3F8DDD0AC34B}"/>
                </a:ext>
              </a:extLst>
            </p:cNvPr>
            <p:cNvSpPr/>
            <p:nvPr/>
          </p:nvSpPr>
          <p:spPr>
            <a:xfrm>
              <a:off x="7189838" y="4117953"/>
              <a:ext cx="24031" cy="19237"/>
            </a:xfrm>
            <a:custGeom>
              <a:avLst/>
              <a:gdLst>
                <a:gd name="connsiteX0" fmla="*/ 2553 w 24031"/>
                <a:gd name="connsiteY0" fmla="*/ 5961 h 19237"/>
                <a:gd name="connsiteX1" fmla="*/ 8505 w 24031"/>
                <a:gd name="connsiteY1" fmla="*/ 3225 h 19237"/>
                <a:gd name="connsiteX2" fmla="*/ 13096 w 24031"/>
                <a:gd name="connsiteY2" fmla="*/ 2259 h 19237"/>
                <a:gd name="connsiteX3" fmla="*/ 15346 w 24031"/>
                <a:gd name="connsiteY3" fmla="*/ 2176 h 19237"/>
                <a:gd name="connsiteX4" fmla="*/ 16714 w 24031"/>
                <a:gd name="connsiteY4" fmla="*/ 815 h 19237"/>
                <a:gd name="connsiteX5" fmla="*/ 19846 w 24031"/>
                <a:gd name="connsiteY5" fmla="*/ 329 h 19237"/>
                <a:gd name="connsiteX6" fmla="*/ 22263 w 24031"/>
                <a:gd name="connsiteY6" fmla="*/ 1780 h 19237"/>
                <a:gd name="connsiteX7" fmla="*/ 23715 w 24031"/>
                <a:gd name="connsiteY7" fmla="*/ 9747 h 19237"/>
                <a:gd name="connsiteX8" fmla="*/ 24110 w 24031"/>
                <a:gd name="connsiteY8" fmla="*/ 13441 h 19237"/>
                <a:gd name="connsiteX9" fmla="*/ 21374 w 24031"/>
                <a:gd name="connsiteY9" fmla="*/ 15296 h 19237"/>
                <a:gd name="connsiteX10" fmla="*/ 15019 w 24031"/>
                <a:gd name="connsiteY10" fmla="*/ 16337 h 19237"/>
                <a:gd name="connsiteX11" fmla="*/ 9949 w 24031"/>
                <a:gd name="connsiteY11" fmla="*/ 17386 h 19237"/>
                <a:gd name="connsiteX12" fmla="*/ 7060 w 24031"/>
                <a:gd name="connsiteY12" fmla="*/ 17629 h 19237"/>
                <a:gd name="connsiteX13" fmla="*/ 4970 w 24031"/>
                <a:gd name="connsiteY13" fmla="*/ 18184 h 19237"/>
                <a:gd name="connsiteX14" fmla="*/ 3199 w 24031"/>
                <a:gd name="connsiteY14" fmla="*/ 19560 h 19237"/>
                <a:gd name="connsiteX15" fmla="*/ 1511 w 24031"/>
                <a:gd name="connsiteY15" fmla="*/ 18671 h 19237"/>
                <a:gd name="connsiteX16" fmla="*/ 1025 w 24031"/>
                <a:gd name="connsiteY16" fmla="*/ 14566 h 19237"/>
                <a:gd name="connsiteX17" fmla="*/ 941 w 24031"/>
                <a:gd name="connsiteY17" fmla="*/ 10864 h 19237"/>
                <a:gd name="connsiteX18" fmla="*/ 219 w 24031"/>
                <a:gd name="connsiteY18" fmla="*/ 8454 h 19237"/>
                <a:gd name="connsiteX19" fmla="*/ 706 w 24031"/>
                <a:gd name="connsiteY19" fmla="*/ 6843 h 19237"/>
                <a:gd name="connsiteX20" fmla="*/ 2553 w 24031"/>
                <a:gd name="connsiteY20" fmla="*/ 5961 h 19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31" h="19237">
                  <a:moveTo>
                    <a:pt x="2553" y="5961"/>
                  </a:moveTo>
                  <a:cubicBezTo>
                    <a:pt x="2553" y="5961"/>
                    <a:pt x="5449" y="3871"/>
                    <a:pt x="8505" y="3225"/>
                  </a:cubicBezTo>
                  <a:cubicBezTo>
                    <a:pt x="11560" y="2586"/>
                    <a:pt x="11484" y="2100"/>
                    <a:pt x="13096" y="2259"/>
                  </a:cubicBezTo>
                  <a:cubicBezTo>
                    <a:pt x="14700" y="2419"/>
                    <a:pt x="14456" y="2746"/>
                    <a:pt x="15346" y="2176"/>
                  </a:cubicBezTo>
                  <a:cubicBezTo>
                    <a:pt x="16228" y="1621"/>
                    <a:pt x="15346" y="1134"/>
                    <a:pt x="16714" y="815"/>
                  </a:cubicBezTo>
                  <a:cubicBezTo>
                    <a:pt x="18082" y="488"/>
                    <a:pt x="18804" y="329"/>
                    <a:pt x="19846" y="329"/>
                  </a:cubicBezTo>
                  <a:cubicBezTo>
                    <a:pt x="20895" y="329"/>
                    <a:pt x="22020" y="253"/>
                    <a:pt x="22263" y="1780"/>
                  </a:cubicBezTo>
                  <a:cubicBezTo>
                    <a:pt x="22506" y="3308"/>
                    <a:pt x="23548" y="7649"/>
                    <a:pt x="23715" y="9747"/>
                  </a:cubicBezTo>
                  <a:cubicBezTo>
                    <a:pt x="23875" y="11829"/>
                    <a:pt x="24353" y="12559"/>
                    <a:pt x="24110" y="13441"/>
                  </a:cubicBezTo>
                  <a:cubicBezTo>
                    <a:pt x="23875" y="14330"/>
                    <a:pt x="22423" y="15296"/>
                    <a:pt x="21374" y="15296"/>
                  </a:cubicBezTo>
                  <a:cubicBezTo>
                    <a:pt x="20332" y="15296"/>
                    <a:pt x="16311" y="16094"/>
                    <a:pt x="15019" y="16337"/>
                  </a:cubicBezTo>
                  <a:cubicBezTo>
                    <a:pt x="13734" y="16580"/>
                    <a:pt x="10998" y="17302"/>
                    <a:pt x="9949" y="17386"/>
                  </a:cubicBezTo>
                  <a:cubicBezTo>
                    <a:pt x="8907" y="17462"/>
                    <a:pt x="8345" y="17302"/>
                    <a:pt x="7060" y="17629"/>
                  </a:cubicBezTo>
                  <a:cubicBezTo>
                    <a:pt x="5768" y="17949"/>
                    <a:pt x="5365" y="17546"/>
                    <a:pt x="4970" y="18184"/>
                  </a:cubicBezTo>
                  <a:cubicBezTo>
                    <a:pt x="4559" y="18830"/>
                    <a:pt x="4240" y="19636"/>
                    <a:pt x="3199" y="19560"/>
                  </a:cubicBezTo>
                  <a:cubicBezTo>
                    <a:pt x="2150" y="19476"/>
                    <a:pt x="1671" y="19317"/>
                    <a:pt x="1511" y="18671"/>
                  </a:cubicBezTo>
                  <a:cubicBezTo>
                    <a:pt x="1344" y="18025"/>
                    <a:pt x="1184" y="16580"/>
                    <a:pt x="1025" y="14566"/>
                  </a:cubicBezTo>
                  <a:cubicBezTo>
                    <a:pt x="865" y="12559"/>
                    <a:pt x="1025" y="12156"/>
                    <a:pt x="941" y="10864"/>
                  </a:cubicBezTo>
                  <a:cubicBezTo>
                    <a:pt x="865" y="9579"/>
                    <a:pt x="379" y="8698"/>
                    <a:pt x="219" y="8454"/>
                  </a:cubicBezTo>
                  <a:cubicBezTo>
                    <a:pt x="59" y="8211"/>
                    <a:pt x="135" y="7329"/>
                    <a:pt x="706" y="6843"/>
                  </a:cubicBezTo>
                  <a:cubicBezTo>
                    <a:pt x="1268" y="6364"/>
                    <a:pt x="2553" y="5961"/>
                    <a:pt x="2553" y="5961"/>
                  </a:cubicBezTo>
                  <a:close/>
                </a:path>
              </a:pathLst>
            </a:custGeom>
            <a:solidFill>
              <a:srgbClr val="231F20"/>
            </a:solidFill>
            <a:ln w="7575" cap="flat">
              <a:noFill/>
              <a:prstDash val="solid"/>
              <a:round/>
            </a:ln>
          </p:spPr>
          <p:txBody>
            <a:bodyPr rtlCol="0" anchor="ctr"/>
            <a:lstStyle/>
            <a:p>
              <a:endParaRPr lang="en-GB"/>
            </a:p>
          </p:txBody>
        </p:sp>
        <p:sp>
          <p:nvSpPr>
            <p:cNvPr id="547" name="Freeform: Shape 546">
              <a:extLst>
                <a:ext uri="{FF2B5EF4-FFF2-40B4-BE49-F238E27FC236}">
                  <a16:creationId xmlns:a16="http://schemas.microsoft.com/office/drawing/2014/main" id="{93FCF3BD-E90F-4924-A1EE-647DB0CEB19E}"/>
                </a:ext>
              </a:extLst>
            </p:cNvPr>
            <p:cNvSpPr/>
            <p:nvPr/>
          </p:nvSpPr>
          <p:spPr>
            <a:xfrm>
              <a:off x="7192140" y="4140622"/>
              <a:ext cx="23836" cy="15543"/>
            </a:xfrm>
            <a:custGeom>
              <a:avLst/>
              <a:gdLst>
                <a:gd name="connsiteX0" fmla="*/ 2661 w 23836"/>
                <a:gd name="connsiteY0" fmla="*/ 4052 h 15543"/>
                <a:gd name="connsiteX1" fmla="*/ 7891 w 23836"/>
                <a:gd name="connsiteY1" fmla="*/ 2843 h 15543"/>
                <a:gd name="connsiteX2" fmla="*/ 11350 w 23836"/>
                <a:gd name="connsiteY2" fmla="*/ 1962 h 15543"/>
                <a:gd name="connsiteX3" fmla="*/ 14413 w 23836"/>
                <a:gd name="connsiteY3" fmla="*/ 1802 h 15543"/>
                <a:gd name="connsiteX4" fmla="*/ 16176 w 23836"/>
                <a:gd name="connsiteY4" fmla="*/ 1878 h 15543"/>
                <a:gd name="connsiteX5" fmla="*/ 19559 w 23836"/>
                <a:gd name="connsiteY5" fmla="*/ 593 h 15543"/>
                <a:gd name="connsiteX6" fmla="*/ 21969 w 23836"/>
                <a:gd name="connsiteY6" fmla="*/ 753 h 15543"/>
                <a:gd name="connsiteX7" fmla="*/ 23261 w 23836"/>
                <a:gd name="connsiteY7" fmla="*/ 2684 h 15543"/>
                <a:gd name="connsiteX8" fmla="*/ 23983 w 23836"/>
                <a:gd name="connsiteY8" fmla="*/ 12657 h 15543"/>
                <a:gd name="connsiteX9" fmla="*/ 22371 w 23836"/>
                <a:gd name="connsiteY9" fmla="*/ 15234 h 15543"/>
                <a:gd name="connsiteX10" fmla="*/ 7009 w 23836"/>
                <a:gd name="connsiteY10" fmla="*/ 15796 h 15543"/>
                <a:gd name="connsiteX11" fmla="*/ 4919 w 23836"/>
                <a:gd name="connsiteY11" fmla="*/ 15393 h 15543"/>
                <a:gd name="connsiteX12" fmla="*/ 2828 w 23836"/>
                <a:gd name="connsiteY12" fmla="*/ 15880 h 15543"/>
                <a:gd name="connsiteX13" fmla="*/ 2099 w 23836"/>
                <a:gd name="connsiteY13" fmla="*/ 15796 h 15543"/>
                <a:gd name="connsiteX14" fmla="*/ 1377 w 23836"/>
                <a:gd name="connsiteY14" fmla="*/ 15636 h 15543"/>
                <a:gd name="connsiteX15" fmla="*/ 252 w 23836"/>
                <a:gd name="connsiteY15" fmla="*/ 14109 h 15543"/>
                <a:gd name="connsiteX16" fmla="*/ 252 w 23836"/>
                <a:gd name="connsiteY16" fmla="*/ 5899 h 15543"/>
                <a:gd name="connsiteX17" fmla="*/ 890 w 23836"/>
                <a:gd name="connsiteY17" fmla="*/ 4615 h 15543"/>
                <a:gd name="connsiteX18" fmla="*/ 2661 w 23836"/>
                <a:gd name="connsiteY18" fmla="*/ 4052 h 15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36" h="15543">
                  <a:moveTo>
                    <a:pt x="2661" y="4052"/>
                  </a:moveTo>
                  <a:cubicBezTo>
                    <a:pt x="2661" y="4052"/>
                    <a:pt x="6363" y="2927"/>
                    <a:pt x="7891" y="2843"/>
                  </a:cubicBezTo>
                  <a:cubicBezTo>
                    <a:pt x="9419" y="2767"/>
                    <a:pt x="9822" y="2121"/>
                    <a:pt x="11350" y="1962"/>
                  </a:cubicBezTo>
                  <a:cubicBezTo>
                    <a:pt x="12877" y="1802"/>
                    <a:pt x="13280" y="1642"/>
                    <a:pt x="14413" y="1802"/>
                  </a:cubicBezTo>
                  <a:cubicBezTo>
                    <a:pt x="15538" y="1962"/>
                    <a:pt x="15135" y="2038"/>
                    <a:pt x="16176" y="1878"/>
                  </a:cubicBezTo>
                  <a:cubicBezTo>
                    <a:pt x="17225" y="1718"/>
                    <a:pt x="18594" y="753"/>
                    <a:pt x="19559" y="593"/>
                  </a:cubicBezTo>
                  <a:cubicBezTo>
                    <a:pt x="20524" y="434"/>
                    <a:pt x="20844" y="31"/>
                    <a:pt x="21969" y="753"/>
                  </a:cubicBezTo>
                  <a:cubicBezTo>
                    <a:pt x="23094" y="1475"/>
                    <a:pt x="23177" y="2197"/>
                    <a:pt x="23261" y="2684"/>
                  </a:cubicBezTo>
                  <a:cubicBezTo>
                    <a:pt x="23337" y="3163"/>
                    <a:pt x="23983" y="12657"/>
                    <a:pt x="23983" y="12657"/>
                  </a:cubicBezTo>
                  <a:cubicBezTo>
                    <a:pt x="23983" y="12657"/>
                    <a:pt x="23496" y="15074"/>
                    <a:pt x="22371" y="15234"/>
                  </a:cubicBezTo>
                  <a:cubicBezTo>
                    <a:pt x="21247" y="15393"/>
                    <a:pt x="7009" y="15796"/>
                    <a:pt x="7009" y="15796"/>
                  </a:cubicBezTo>
                  <a:cubicBezTo>
                    <a:pt x="7009" y="15796"/>
                    <a:pt x="5801" y="14914"/>
                    <a:pt x="4919" y="15393"/>
                  </a:cubicBezTo>
                  <a:cubicBezTo>
                    <a:pt x="4029" y="15880"/>
                    <a:pt x="3383" y="15880"/>
                    <a:pt x="2828" y="15880"/>
                  </a:cubicBezTo>
                  <a:cubicBezTo>
                    <a:pt x="2258" y="15880"/>
                    <a:pt x="2099" y="15796"/>
                    <a:pt x="2099" y="15796"/>
                  </a:cubicBezTo>
                  <a:cubicBezTo>
                    <a:pt x="2099" y="15796"/>
                    <a:pt x="1696" y="15880"/>
                    <a:pt x="1377" y="15636"/>
                  </a:cubicBezTo>
                  <a:cubicBezTo>
                    <a:pt x="1057" y="15393"/>
                    <a:pt x="252" y="16039"/>
                    <a:pt x="252" y="14109"/>
                  </a:cubicBezTo>
                  <a:lnTo>
                    <a:pt x="252" y="5899"/>
                  </a:lnTo>
                  <a:cubicBezTo>
                    <a:pt x="252" y="5899"/>
                    <a:pt x="-235" y="4934"/>
                    <a:pt x="890" y="4615"/>
                  </a:cubicBezTo>
                  <a:cubicBezTo>
                    <a:pt x="2023" y="4295"/>
                    <a:pt x="2661" y="4052"/>
                    <a:pt x="2661" y="4052"/>
                  </a:cubicBezTo>
                  <a:close/>
                </a:path>
              </a:pathLst>
            </a:custGeom>
            <a:solidFill>
              <a:srgbClr val="231F20"/>
            </a:solidFill>
            <a:ln w="7575" cap="flat">
              <a:noFill/>
              <a:prstDash val="solid"/>
              <a:round/>
            </a:ln>
          </p:spPr>
          <p:txBody>
            <a:bodyPr rtlCol="0" anchor="ctr"/>
            <a:lstStyle/>
            <a:p>
              <a:endParaRPr lang="en-GB"/>
            </a:p>
          </p:txBody>
        </p:sp>
        <p:sp>
          <p:nvSpPr>
            <p:cNvPr id="548" name="Freeform: Shape 547">
              <a:extLst>
                <a:ext uri="{FF2B5EF4-FFF2-40B4-BE49-F238E27FC236}">
                  <a16:creationId xmlns:a16="http://schemas.microsoft.com/office/drawing/2014/main" id="{FDC1E5FD-49C0-4104-AF63-FB05BC7F0F3D}"/>
                </a:ext>
              </a:extLst>
            </p:cNvPr>
            <p:cNvSpPr/>
            <p:nvPr/>
          </p:nvSpPr>
          <p:spPr>
            <a:xfrm>
              <a:off x="7191034" y="4163663"/>
              <a:ext cx="25267" cy="15676"/>
            </a:xfrm>
            <a:custGeom>
              <a:avLst/>
              <a:gdLst>
                <a:gd name="connsiteX0" fmla="*/ 2407 w 25267"/>
                <a:gd name="connsiteY0" fmla="*/ 648 h 15676"/>
                <a:gd name="connsiteX1" fmla="*/ 14956 w 25267"/>
                <a:gd name="connsiteY1" fmla="*/ 412 h 15676"/>
                <a:gd name="connsiteX2" fmla="*/ 18172 w 25267"/>
                <a:gd name="connsiteY2" fmla="*/ 572 h 15676"/>
                <a:gd name="connsiteX3" fmla="*/ 19456 w 25267"/>
                <a:gd name="connsiteY3" fmla="*/ 1134 h 15676"/>
                <a:gd name="connsiteX4" fmla="*/ 21068 w 25267"/>
                <a:gd name="connsiteY4" fmla="*/ 732 h 15676"/>
                <a:gd name="connsiteX5" fmla="*/ 23964 w 25267"/>
                <a:gd name="connsiteY5" fmla="*/ 572 h 15676"/>
                <a:gd name="connsiteX6" fmla="*/ 25408 w 25267"/>
                <a:gd name="connsiteY6" fmla="*/ 2662 h 15676"/>
                <a:gd name="connsiteX7" fmla="*/ 24283 w 25267"/>
                <a:gd name="connsiteY7" fmla="*/ 9503 h 15676"/>
                <a:gd name="connsiteX8" fmla="*/ 22755 w 25267"/>
                <a:gd name="connsiteY8" fmla="*/ 14414 h 15676"/>
                <a:gd name="connsiteX9" fmla="*/ 22915 w 25267"/>
                <a:gd name="connsiteY9" fmla="*/ 15691 h 15676"/>
                <a:gd name="connsiteX10" fmla="*/ 20749 w 25267"/>
                <a:gd name="connsiteY10" fmla="*/ 16018 h 15676"/>
                <a:gd name="connsiteX11" fmla="*/ 15678 w 25267"/>
                <a:gd name="connsiteY11" fmla="*/ 14969 h 15676"/>
                <a:gd name="connsiteX12" fmla="*/ 12136 w 25267"/>
                <a:gd name="connsiteY12" fmla="*/ 14330 h 15676"/>
                <a:gd name="connsiteX13" fmla="*/ 9240 w 25267"/>
                <a:gd name="connsiteY13" fmla="*/ 13927 h 15676"/>
                <a:gd name="connsiteX14" fmla="*/ 5143 w 25267"/>
                <a:gd name="connsiteY14" fmla="*/ 13684 h 15676"/>
                <a:gd name="connsiteX15" fmla="*/ 2163 w 25267"/>
                <a:gd name="connsiteY15" fmla="*/ 13365 h 15676"/>
                <a:gd name="connsiteX16" fmla="*/ 795 w 25267"/>
                <a:gd name="connsiteY16" fmla="*/ 12400 h 15676"/>
                <a:gd name="connsiteX17" fmla="*/ 316 w 25267"/>
                <a:gd name="connsiteY17" fmla="*/ 10872 h 15676"/>
                <a:gd name="connsiteX18" fmla="*/ 233 w 25267"/>
                <a:gd name="connsiteY18" fmla="*/ 6843 h 15676"/>
                <a:gd name="connsiteX19" fmla="*/ 476 w 25267"/>
                <a:gd name="connsiteY19" fmla="*/ 2100 h 15676"/>
                <a:gd name="connsiteX20" fmla="*/ 1122 w 25267"/>
                <a:gd name="connsiteY20" fmla="*/ 815 h 15676"/>
                <a:gd name="connsiteX21" fmla="*/ 2407 w 25267"/>
                <a:gd name="connsiteY21" fmla="*/ 648 h 1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267" h="15676">
                  <a:moveTo>
                    <a:pt x="2407" y="648"/>
                  </a:moveTo>
                  <a:cubicBezTo>
                    <a:pt x="2407" y="648"/>
                    <a:pt x="13345" y="253"/>
                    <a:pt x="14956" y="412"/>
                  </a:cubicBezTo>
                  <a:cubicBezTo>
                    <a:pt x="16560" y="572"/>
                    <a:pt x="17693" y="572"/>
                    <a:pt x="18172" y="572"/>
                  </a:cubicBezTo>
                  <a:cubicBezTo>
                    <a:pt x="18658" y="572"/>
                    <a:pt x="18575" y="1058"/>
                    <a:pt x="19456" y="1134"/>
                  </a:cubicBezTo>
                  <a:cubicBezTo>
                    <a:pt x="20346" y="1218"/>
                    <a:pt x="20665" y="975"/>
                    <a:pt x="21068" y="732"/>
                  </a:cubicBezTo>
                  <a:cubicBezTo>
                    <a:pt x="21471" y="488"/>
                    <a:pt x="23318" y="93"/>
                    <a:pt x="23964" y="572"/>
                  </a:cubicBezTo>
                  <a:cubicBezTo>
                    <a:pt x="24610" y="1058"/>
                    <a:pt x="25492" y="815"/>
                    <a:pt x="25408" y="2662"/>
                  </a:cubicBezTo>
                  <a:cubicBezTo>
                    <a:pt x="25332" y="4517"/>
                    <a:pt x="24610" y="7010"/>
                    <a:pt x="24283" y="9503"/>
                  </a:cubicBezTo>
                  <a:cubicBezTo>
                    <a:pt x="23964" y="11997"/>
                    <a:pt x="22755" y="13768"/>
                    <a:pt x="22755" y="14414"/>
                  </a:cubicBezTo>
                  <a:cubicBezTo>
                    <a:pt x="22755" y="15052"/>
                    <a:pt x="22915" y="15691"/>
                    <a:pt x="22915" y="15691"/>
                  </a:cubicBezTo>
                  <a:cubicBezTo>
                    <a:pt x="22915" y="15691"/>
                    <a:pt x="21714" y="15934"/>
                    <a:pt x="20749" y="16018"/>
                  </a:cubicBezTo>
                  <a:cubicBezTo>
                    <a:pt x="19783" y="16101"/>
                    <a:pt x="16241" y="15052"/>
                    <a:pt x="15678" y="14969"/>
                  </a:cubicBezTo>
                  <a:cubicBezTo>
                    <a:pt x="15116" y="14893"/>
                    <a:pt x="13748" y="14574"/>
                    <a:pt x="12136" y="14330"/>
                  </a:cubicBezTo>
                  <a:cubicBezTo>
                    <a:pt x="10532" y="14087"/>
                    <a:pt x="11414" y="14087"/>
                    <a:pt x="9240" y="13927"/>
                  </a:cubicBezTo>
                  <a:cubicBezTo>
                    <a:pt x="7074" y="13768"/>
                    <a:pt x="6352" y="13684"/>
                    <a:pt x="5143" y="13684"/>
                  </a:cubicBezTo>
                  <a:cubicBezTo>
                    <a:pt x="3934" y="13684"/>
                    <a:pt x="3129" y="14087"/>
                    <a:pt x="2163" y="13365"/>
                  </a:cubicBezTo>
                  <a:cubicBezTo>
                    <a:pt x="1198" y="12643"/>
                    <a:pt x="1198" y="13038"/>
                    <a:pt x="795" y="12400"/>
                  </a:cubicBezTo>
                  <a:cubicBezTo>
                    <a:pt x="392" y="11753"/>
                    <a:pt x="476" y="12232"/>
                    <a:pt x="316" y="10872"/>
                  </a:cubicBezTo>
                  <a:cubicBezTo>
                    <a:pt x="157" y="9503"/>
                    <a:pt x="73" y="7413"/>
                    <a:pt x="233" y="6843"/>
                  </a:cubicBezTo>
                  <a:cubicBezTo>
                    <a:pt x="392" y="6288"/>
                    <a:pt x="233" y="2503"/>
                    <a:pt x="476" y="2100"/>
                  </a:cubicBezTo>
                  <a:cubicBezTo>
                    <a:pt x="711" y="1697"/>
                    <a:pt x="552" y="975"/>
                    <a:pt x="1122" y="815"/>
                  </a:cubicBezTo>
                  <a:cubicBezTo>
                    <a:pt x="1684" y="648"/>
                    <a:pt x="2407" y="648"/>
                    <a:pt x="2407" y="648"/>
                  </a:cubicBezTo>
                  <a:close/>
                </a:path>
              </a:pathLst>
            </a:custGeom>
            <a:solidFill>
              <a:srgbClr val="231F20"/>
            </a:solidFill>
            <a:ln w="7575" cap="flat">
              <a:noFill/>
              <a:prstDash val="solid"/>
              <a:round/>
            </a:ln>
          </p:spPr>
          <p:txBody>
            <a:bodyPr rtlCol="0" anchor="ctr"/>
            <a:lstStyle/>
            <a:p>
              <a:endParaRPr lang="en-GB"/>
            </a:p>
          </p:txBody>
        </p:sp>
        <p:sp>
          <p:nvSpPr>
            <p:cNvPr id="549" name="Freeform: Shape 548">
              <a:extLst>
                <a:ext uri="{FF2B5EF4-FFF2-40B4-BE49-F238E27FC236}">
                  <a16:creationId xmlns:a16="http://schemas.microsoft.com/office/drawing/2014/main" id="{2E0E3F81-FE1C-4DEE-814C-3272E6B74EF0}"/>
                </a:ext>
              </a:extLst>
            </p:cNvPr>
            <p:cNvSpPr/>
            <p:nvPr/>
          </p:nvSpPr>
          <p:spPr>
            <a:xfrm>
              <a:off x="7185779" y="4185286"/>
              <a:ext cx="26191" cy="23820"/>
            </a:xfrm>
            <a:custGeom>
              <a:avLst/>
              <a:gdLst>
                <a:gd name="connsiteX0" fmla="*/ 5082 w 26191"/>
                <a:gd name="connsiteY0" fmla="*/ 760 h 23820"/>
                <a:gd name="connsiteX1" fmla="*/ 19806 w 26191"/>
                <a:gd name="connsiteY1" fmla="*/ 4302 h 23820"/>
                <a:gd name="connsiteX2" fmla="*/ 23911 w 26191"/>
                <a:gd name="connsiteY2" fmla="*/ 5746 h 23820"/>
                <a:gd name="connsiteX3" fmla="*/ 26320 w 26191"/>
                <a:gd name="connsiteY3" fmla="*/ 8004 h 23820"/>
                <a:gd name="connsiteX4" fmla="*/ 24792 w 26191"/>
                <a:gd name="connsiteY4" fmla="*/ 17414 h 23820"/>
                <a:gd name="connsiteX5" fmla="*/ 23751 w 26191"/>
                <a:gd name="connsiteY5" fmla="*/ 22401 h 23820"/>
                <a:gd name="connsiteX6" fmla="*/ 20612 w 26191"/>
                <a:gd name="connsiteY6" fmla="*/ 23929 h 23820"/>
                <a:gd name="connsiteX7" fmla="*/ 1867 w 26191"/>
                <a:gd name="connsiteY7" fmla="*/ 13713 h 23820"/>
                <a:gd name="connsiteX8" fmla="*/ 179 w 26191"/>
                <a:gd name="connsiteY8" fmla="*/ 12268 h 23820"/>
                <a:gd name="connsiteX9" fmla="*/ 1304 w 26191"/>
                <a:gd name="connsiteY9" fmla="*/ 7358 h 23820"/>
                <a:gd name="connsiteX10" fmla="*/ 2672 w 26191"/>
                <a:gd name="connsiteY10" fmla="*/ 3093 h 23820"/>
                <a:gd name="connsiteX11" fmla="*/ 2992 w 26191"/>
                <a:gd name="connsiteY11" fmla="*/ 357 h 23820"/>
                <a:gd name="connsiteX12" fmla="*/ 5082 w 26191"/>
                <a:gd name="connsiteY12" fmla="*/ 760 h 2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1" h="23820">
                  <a:moveTo>
                    <a:pt x="5082" y="760"/>
                  </a:moveTo>
                  <a:cubicBezTo>
                    <a:pt x="5082" y="760"/>
                    <a:pt x="17396" y="3010"/>
                    <a:pt x="19806" y="4302"/>
                  </a:cubicBezTo>
                  <a:cubicBezTo>
                    <a:pt x="22223" y="5587"/>
                    <a:pt x="22459" y="5267"/>
                    <a:pt x="23911" y="5746"/>
                  </a:cubicBezTo>
                  <a:cubicBezTo>
                    <a:pt x="25355" y="6233"/>
                    <a:pt x="26487" y="5587"/>
                    <a:pt x="26320" y="8004"/>
                  </a:cubicBezTo>
                  <a:cubicBezTo>
                    <a:pt x="26161" y="10414"/>
                    <a:pt x="24792" y="17414"/>
                    <a:pt x="24792" y="17414"/>
                  </a:cubicBezTo>
                  <a:lnTo>
                    <a:pt x="23751" y="22401"/>
                  </a:lnTo>
                  <a:cubicBezTo>
                    <a:pt x="23751" y="22401"/>
                    <a:pt x="22786" y="24970"/>
                    <a:pt x="20612" y="23929"/>
                  </a:cubicBezTo>
                  <a:cubicBezTo>
                    <a:pt x="18438" y="22887"/>
                    <a:pt x="1867" y="13713"/>
                    <a:pt x="1867" y="13713"/>
                  </a:cubicBezTo>
                  <a:cubicBezTo>
                    <a:pt x="1867" y="13713"/>
                    <a:pt x="-140" y="13872"/>
                    <a:pt x="179" y="12268"/>
                  </a:cubicBezTo>
                  <a:cubicBezTo>
                    <a:pt x="498" y="10657"/>
                    <a:pt x="1145" y="7761"/>
                    <a:pt x="1304" y="7358"/>
                  </a:cubicBezTo>
                  <a:cubicBezTo>
                    <a:pt x="1464" y="6955"/>
                    <a:pt x="2513" y="3656"/>
                    <a:pt x="2672" y="3093"/>
                  </a:cubicBezTo>
                  <a:cubicBezTo>
                    <a:pt x="2832" y="2531"/>
                    <a:pt x="2110" y="357"/>
                    <a:pt x="2992" y="357"/>
                  </a:cubicBezTo>
                  <a:cubicBezTo>
                    <a:pt x="3873" y="357"/>
                    <a:pt x="5082" y="760"/>
                    <a:pt x="5082" y="760"/>
                  </a:cubicBezTo>
                  <a:close/>
                </a:path>
              </a:pathLst>
            </a:custGeom>
            <a:solidFill>
              <a:srgbClr val="231F20"/>
            </a:solidFill>
            <a:ln w="7575" cap="flat">
              <a:noFill/>
              <a:prstDash val="solid"/>
              <a:round/>
            </a:ln>
          </p:spPr>
          <p:txBody>
            <a:bodyPr rtlCol="0" anchor="ctr"/>
            <a:lstStyle/>
            <a:p>
              <a:endParaRPr lang="en-GB"/>
            </a:p>
          </p:txBody>
        </p:sp>
        <p:sp>
          <p:nvSpPr>
            <p:cNvPr id="550" name="Freeform: Shape 549">
              <a:extLst>
                <a:ext uri="{FF2B5EF4-FFF2-40B4-BE49-F238E27FC236}">
                  <a16:creationId xmlns:a16="http://schemas.microsoft.com/office/drawing/2014/main" id="{E045D50E-2698-4360-A98B-8019A82BCF48}"/>
                </a:ext>
              </a:extLst>
            </p:cNvPr>
            <p:cNvSpPr/>
            <p:nvPr/>
          </p:nvSpPr>
          <p:spPr>
            <a:xfrm>
              <a:off x="7123077" y="4290909"/>
              <a:ext cx="67864" cy="28983"/>
            </a:xfrm>
            <a:custGeom>
              <a:avLst/>
              <a:gdLst>
                <a:gd name="connsiteX0" fmla="*/ 50869 w 67864"/>
                <a:gd name="connsiteY0" fmla="*/ 4588 h 28983"/>
                <a:gd name="connsiteX1" fmla="*/ 67037 w 67864"/>
                <a:gd name="connsiteY1" fmla="*/ 13998 h 28983"/>
                <a:gd name="connsiteX2" fmla="*/ 67684 w 67864"/>
                <a:gd name="connsiteY2" fmla="*/ 15769 h 28983"/>
                <a:gd name="connsiteX3" fmla="*/ 63579 w 67864"/>
                <a:gd name="connsiteY3" fmla="*/ 20513 h 28983"/>
                <a:gd name="connsiteX4" fmla="*/ 48703 w 67864"/>
                <a:gd name="connsiteY4" fmla="*/ 28965 h 28983"/>
                <a:gd name="connsiteX5" fmla="*/ 30361 w 67864"/>
                <a:gd name="connsiteY5" fmla="*/ 29041 h 28983"/>
                <a:gd name="connsiteX6" fmla="*/ 13303 w 67864"/>
                <a:gd name="connsiteY6" fmla="*/ 22687 h 28983"/>
                <a:gd name="connsiteX7" fmla="*/ 1879 w 67864"/>
                <a:gd name="connsiteY7" fmla="*/ 12546 h 28983"/>
                <a:gd name="connsiteX8" fmla="*/ 351 w 67864"/>
                <a:gd name="connsiteY8" fmla="*/ 8693 h 28983"/>
                <a:gd name="connsiteX9" fmla="*/ 594 w 67864"/>
                <a:gd name="connsiteY9" fmla="*/ 7081 h 28983"/>
                <a:gd name="connsiteX10" fmla="*/ 3977 w 67864"/>
                <a:gd name="connsiteY10" fmla="*/ 5956 h 28983"/>
                <a:gd name="connsiteX11" fmla="*/ 19818 w 67864"/>
                <a:gd name="connsiteY11" fmla="*/ 726 h 28983"/>
                <a:gd name="connsiteX12" fmla="*/ 23033 w 67864"/>
                <a:gd name="connsiteY12" fmla="*/ 726 h 28983"/>
                <a:gd name="connsiteX13" fmla="*/ 25215 w 67864"/>
                <a:gd name="connsiteY13" fmla="*/ 2817 h 28983"/>
                <a:gd name="connsiteX14" fmla="*/ 28590 w 67864"/>
                <a:gd name="connsiteY14" fmla="*/ 5872 h 28983"/>
                <a:gd name="connsiteX15" fmla="*/ 34382 w 67864"/>
                <a:gd name="connsiteY15" fmla="*/ 7241 h 28983"/>
                <a:gd name="connsiteX16" fmla="*/ 40494 w 67864"/>
                <a:gd name="connsiteY16" fmla="*/ 7081 h 28983"/>
                <a:gd name="connsiteX17" fmla="*/ 44918 w 67864"/>
                <a:gd name="connsiteY17" fmla="*/ 5310 h 28983"/>
                <a:gd name="connsiteX18" fmla="*/ 47730 w 67864"/>
                <a:gd name="connsiteY18" fmla="*/ 3060 h 28983"/>
                <a:gd name="connsiteX19" fmla="*/ 49828 w 67864"/>
                <a:gd name="connsiteY19" fmla="*/ 3379 h 28983"/>
                <a:gd name="connsiteX20" fmla="*/ 51272 w 67864"/>
                <a:gd name="connsiteY20" fmla="*/ 4664 h 28983"/>
                <a:gd name="connsiteX21" fmla="*/ 50869 w 67864"/>
                <a:gd name="connsiteY21" fmla="*/ 4588 h 28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7864" h="28983">
                  <a:moveTo>
                    <a:pt x="50869" y="4588"/>
                  </a:moveTo>
                  <a:lnTo>
                    <a:pt x="67037" y="13998"/>
                  </a:lnTo>
                  <a:cubicBezTo>
                    <a:pt x="67037" y="13998"/>
                    <a:pt x="68649" y="14880"/>
                    <a:pt x="67684" y="15769"/>
                  </a:cubicBezTo>
                  <a:cubicBezTo>
                    <a:pt x="66718" y="16651"/>
                    <a:pt x="64468" y="19874"/>
                    <a:pt x="63579" y="20513"/>
                  </a:cubicBezTo>
                  <a:cubicBezTo>
                    <a:pt x="62697" y="21159"/>
                    <a:pt x="52724" y="28639"/>
                    <a:pt x="48703" y="28965"/>
                  </a:cubicBezTo>
                  <a:cubicBezTo>
                    <a:pt x="44682" y="29285"/>
                    <a:pt x="34298" y="29688"/>
                    <a:pt x="30361" y="29041"/>
                  </a:cubicBezTo>
                  <a:cubicBezTo>
                    <a:pt x="26416" y="28395"/>
                    <a:pt x="16602" y="25750"/>
                    <a:pt x="13303" y="22687"/>
                  </a:cubicBezTo>
                  <a:cubicBezTo>
                    <a:pt x="10004" y="19631"/>
                    <a:pt x="2601" y="14242"/>
                    <a:pt x="1879" y="12546"/>
                  </a:cubicBezTo>
                  <a:cubicBezTo>
                    <a:pt x="1156" y="10859"/>
                    <a:pt x="351" y="8693"/>
                    <a:pt x="351" y="8693"/>
                  </a:cubicBezTo>
                  <a:cubicBezTo>
                    <a:pt x="351" y="8693"/>
                    <a:pt x="-288" y="7484"/>
                    <a:pt x="594" y="7081"/>
                  </a:cubicBezTo>
                  <a:cubicBezTo>
                    <a:pt x="1476" y="6678"/>
                    <a:pt x="2205" y="6351"/>
                    <a:pt x="3977" y="5956"/>
                  </a:cubicBezTo>
                  <a:cubicBezTo>
                    <a:pt x="5740" y="5553"/>
                    <a:pt x="19818" y="726"/>
                    <a:pt x="19818" y="726"/>
                  </a:cubicBezTo>
                  <a:cubicBezTo>
                    <a:pt x="19818" y="726"/>
                    <a:pt x="21270" y="-3"/>
                    <a:pt x="23033" y="726"/>
                  </a:cubicBezTo>
                  <a:cubicBezTo>
                    <a:pt x="24804" y="1448"/>
                    <a:pt x="24409" y="1608"/>
                    <a:pt x="25215" y="2817"/>
                  </a:cubicBezTo>
                  <a:cubicBezTo>
                    <a:pt x="26013" y="4025"/>
                    <a:pt x="26173" y="5226"/>
                    <a:pt x="28590" y="5872"/>
                  </a:cubicBezTo>
                  <a:cubicBezTo>
                    <a:pt x="30999" y="6519"/>
                    <a:pt x="31646" y="7157"/>
                    <a:pt x="34382" y="7241"/>
                  </a:cubicBezTo>
                  <a:cubicBezTo>
                    <a:pt x="37111" y="7317"/>
                    <a:pt x="38563" y="7560"/>
                    <a:pt x="40494" y="7081"/>
                  </a:cubicBezTo>
                  <a:cubicBezTo>
                    <a:pt x="42424" y="6595"/>
                    <a:pt x="43716" y="6351"/>
                    <a:pt x="44918" y="5310"/>
                  </a:cubicBezTo>
                  <a:cubicBezTo>
                    <a:pt x="46126" y="4261"/>
                    <a:pt x="47008" y="3136"/>
                    <a:pt x="47730" y="3060"/>
                  </a:cubicBezTo>
                  <a:cubicBezTo>
                    <a:pt x="48460" y="2976"/>
                    <a:pt x="49022" y="2976"/>
                    <a:pt x="49828" y="3379"/>
                  </a:cubicBezTo>
                  <a:cubicBezTo>
                    <a:pt x="50634" y="3782"/>
                    <a:pt x="51272" y="4664"/>
                    <a:pt x="51272" y="4664"/>
                  </a:cubicBezTo>
                  <a:cubicBezTo>
                    <a:pt x="51272" y="4664"/>
                    <a:pt x="50390" y="4504"/>
                    <a:pt x="50869" y="4588"/>
                  </a:cubicBezTo>
                  <a:close/>
                </a:path>
              </a:pathLst>
            </a:custGeom>
            <a:solidFill>
              <a:srgbClr val="231F20"/>
            </a:solidFill>
            <a:ln w="7575" cap="flat">
              <a:noFill/>
              <a:prstDash val="solid"/>
              <a:round/>
            </a:ln>
          </p:spPr>
          <p:txBody>
            <a:bodyPr rtlCol="0" anchor="ctr"/>
            <a:lstStyle/>
            <a:p>
              <a:endParaRPr lang="en-GB"/>
            </a:p>
          </p:txBody>
        </p:sp>
        <p:sp>
          <p:nvSpPr>
            <p:cNvPr id="551" name="Freeform: Shape 550">
              <a:extLst>
                <a:ext uri="{FF2B5EF4-FFF2-40B4-BE49-F238E27FC236}">
                  <a16:creationId xmlns:a16="http://schemas.microsoft.com/office/drawing/2014/main" id="{4C3AC2C0-2ABA-4EB3-A72D-E8DF01F08426}"/>
                </a:ext>
              </a:extLst>
            </p:cNvPr>
            <p:cNvSpPr/>
            <p:nvPr/>
          </p:nvSpPr>
          <p:spPr>
            <a:xfrm>
              <a:off x="7178653" y="4245375"/>
              <a:ext cx="24537" cy="18253"/>
            </a:xfrm>
            <a:custGeom>
              <a:avLst/>
              <a:gdLst>
                <a:gd name="connsiteX0" fmla="*/ 2954 w 24537"/>
                <a:gd name="connsiteY0" fmla="*/ 700 h 18253"/>
                <a:gd name="connsiteX1" fmla="*/ 23067 w 24537"/>
                <a:gd name="connsiteY1" fmla="*/ 2958 h 18253"/>
                <a:gd name="connsiteX2" fmla="*/ 24679 w 24537"/>
                <a:gd name="connsiteY2" fmla="*/ 4166 h 18253"/>
                <a:gd name="connsiteX3" fmla="*/ 23310 w 24537"/>
                <a:gd name="connsiteY3" fmla="*/ 17514 h 18253"/>
                <a:gd name="connsiteX4" fmla="*/ 21456 w 24537"/>
                <a:gd name="connsiteY4" fmla="*/ 18563 h 18253"/>
                <a:gd name="connsiteX5" fmla="*/ 1753 w 24537"/>
                <a:gd name="connsiteY5" fmla="*/ 15105 h 18253"/>
                <a:gd name="connsiteX6" fmla="*/ 141 w 24537"/>
                <a:gd name="connsiteY6" fmla="*/ 13736 h 18253"/>
                <a:gd name="connsiteX7" fmla="*/ 1183 w 24537"/>
                <a:gd name="connsiteY7" fmla="*/ 1749 h 18253"/>
                <a:gd name="connsiteX8" fmla="*/ 1829 w 24537"/>
                <a:gd name="connsiteY8" fmla="*/ 381 h 18253"/>
                <a:gd name="connsiteX9" fmla="*/ 2954 w 24537"/>
                <a:gd name="connsiteY9" fmla="*/ 700 h 1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37" h="18253">
                  <a:moveTo>
                    <a:pt x="2954" y="700"/>
                  </a:moveTo>
                  <a:lnTo>
                    <a:pt x="23067" y="2958"/>
                  </a:lnTo>
                  <a:cubicBezTo>
                    <a:pt x="23067" y="2958"/>
                    <a:pt x="24679" y="2882"/>
                    <a:pt x="24679" y="4166"/>
                  </a:cubicBezTo>
                  <a:cubicBezTo>
                    <a:pt x="24679" y="5451"/>
                    <a:pt x="23310" y="17514"/>
                    <a:pt x="23310" y="17514"/>
                  </a:cubicBezTo>
                  <a:cubicBezTo>
                    <a:pt x="23310" y="17514"/>
                    <a:pt x="23067" y="18966"/>
                    <a:pt x="21456" y="18563"/>
                  </a:cubicBezTo>
                  <a:cubicBezTo>
                    <a:pt x="19852" y="18160"/>
                    <a:pt x="1753" y="15105"/>
                    <a:pt x="1753" y="15105"/>
                  </a:cubicBezTo>
                  <a:cubicBezTo>
                    <a:pt x="1753" y="15105"/>
                    <a:pt x="141" y="14945"/>
                    <a:pt x="141" y="13736"/>
                  </a:cubicBezTo>
                  <a:cubicBezTo>
                    <a:pt x="141" y="12528"/>
                    <a:pt x="1183" y="1749"/>
                    <a:pt x="1183" y="1749"/>
                  </a:cubicBezTo>
                  <a:cubicBezTo>
                    <a:pt x="1183" y="1749"/>
                    <a:pt x="1023" y="381"/>
                    <a:pt x="1829" y="381"/>
                  </a:cubicBezTo>
                  <a:cubicBezTo>
                    <a:pt x="2635" y="381"/>
                    <a:pt x="2954" y="700"/>
                    <a:pt x="2954" y="700"/>
                  </a:cubicBezTo>
                  <a:close/>
                </a:path>
              </a:pathLst>
            </a:custGeom>
            <a:solidFill>
              <a:srgbClr val="231F20"/>
            </a:solidFill>
            <a:ln w="7575" cap="flat">
              <a:noFill/>
              <a:prstDash val="solid"/>
              <a:round/>
            </a:ln>
          </p:spPr>
          <p:txBody>
            <a:bodyPr rtlCol="0" anchor="ctr"/>
            <a:lstStyle/>
            <a:p>
              <a:endParaRPr lang="en-GB"/>
            </a:p>
          </p:txBody>
        </p:sp>
        <p:sp>
          <p:nvSpPr>
            <p:cNvPr id="552" name="Freeform: Shape 551">
              <a:extLst>
                <a:ext uri="{FF2B5EF4-FFF2-40B4-BE49-F238E27FC236}">
                  <a16:creationId xmlns:a16="http://schemas.microsoft.com/office/drawing/2014/main" id="{FCF4A83B-674A-4CE8-98DE-D6A344D62F64}"/>
                </a:ext>
              </a:extLst>
            </p:cNvPr>
            <p:cNvSpPr/>
            <p:nvPr/>
          </p:nvSpPr>
          <p:spPr>
            <a:xfrm>
              <a:off x="7176552" y="4265874"/>
              <a:ext cx="24888" cy="14534"/>
            </a:xfrm>
            <a:custGeom>
              <a:avLst/>
              <a:gdLst>
                <a:gd name="connsiteX0" fmla="*/ 4013 w 24888"/>
                <a:gd name="connsiteY0" fmla="*/ 1211 h 14534"/>
                <a:gd name="connsiteX1" fmla="*/ 20987 w 24888"/>
                <a:gd name="connsiteY1" fmla="*/ 4745 h 14534"/>
                <a:gd name="connsiteX2" fmla="*/ 23959 w 24888"/>
                <a:gd name="connsiteY2" fmla="*/ 5148 h 14534"/>
                <a:gd name="connsiteX3" fmla="*/ 25008 w 24888"/>
                <a:gd name="connsiteY3" fmla="*/ 6600 h 14534"/>
                <a:gd name="connsiteX4" fmla="*/ 23959 w 24888"/>
                <a:gd name="connsiteY4" fmla="*/ 12309 h 14534"/>
                <a:gd name="connsiteX5" fmla="*/ 22591 w 24888"/>
                <a:gd name="connsiteY5" fmla="*/ 14559 h 14534"/>
                <a:gd name="connsiteX6" fmla="*/ 18813 w 24888"/>
                <a:gd name="connsiteY6" fmla="*/ 14726 h 14534"/>
                <a:gd name="connsiteX7" fmla="*/ 5701 w 24888"/>
                <a:gd name="connsiteY7" fmla="*/ 11184 h 14534"/>
                <a:gd name="connsiteX8" fmla="*/ 471 w 24888"/>
                <a:gd name="connsiteY8" fmla="*/ 9572 h 14534"/>
                <a:gd name="connsiteX9" fmla="*/ 228 w 24888"/>
                <a:gd name="connsiteY9" fmla="*/ 5794 h 14534"/>
                <a:gd name="connsiteX10" fmla="*/ 631 w 24888"/>
                <a:gd name="connsiteY10" fmla="*/ 1933 h 14534"/>
                <a:gd name="connsiteX11" fmla="*/ 2082 w 24888"/>
                <a:gd name="connsiteY11" fmla="*/ 405 h 14534"/>
                <a:gd name="connsiteX12" fmla="*/ 4013 w 24888"/>
                <a:gd name="connsiteY12" fmla="*/ 1211 h 1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88" h="14534">
                  <a:moveTo>
                    <a:pt x="4013" y="1211"/>
                  </a:moveTo>
                  <a:cubicBezTo>
                    <a:pt x="4013" y="1211"/>
                    <a:pt x="19695" y="4669"/>
                    <a:pt x="20987" y="4745"/>
                  </a:cubicBezTo>
                  <a:cubicBezTo>
                    <a:pt x="22272" y="4829"/>
                    <a:pt x="23556" y="4905"/>
                    <a:pt x="23959" y="5148"/>
                  </a:cubicBezTo>
                  <a:cubicBezTo>
                    <a:pt x="24362" y="5391"/>
                    <a:pt x="25168" y="4989"/>
                    <a:pt x="25008" y="6600"/>
                  </a:cubicBezTo>
                  <a:cubicBezTo>
                    <a:pt x="24841" y="8212"/>
                    <a:pt x="24202" y="11343"/>
                    <a:pt x="23959" y="12309"/>
                  </a:cubicBezTo>
                  <a:cubicBezTo>
                    <a:pt x="23716" y="13274"/>
                    <a:pt x="23153" y="14163"/>
                    <a:pt x="22591" y="14559"/>
                  </a:cubicBezTo>
                  <a:cubicBezTo>
                    <a:pt x="22028" y="14969"/>
                    <a:pt x="20341" y="15045"/>
                    <a:pt x="18813" y="14726"/>
                  </a:cubicBezTo>
                  <a:cubicBezTo>
                    <a:pt x="17285" y="14399"/>
                    <a:pt x="8110" y="11746"/>
                    <a:pt x="5701" y="11184"/>
                  </a:cubicBezTo>
                  <a:cubicBezTo>
                    <a:pt x="3283" y="10621"/>
                    <a:pt x="631" y="10378"/>
                    <a:pt x="471" y="9572"/>
                  </a:cubicBezTo>
                  <a:cubicBezTo>
                    <a:pt x="311" y="8774"/>
                    <a:pt x="-16" y="7566"/>
                    <a:pt x="228" y="5794"/>
                  </a:cubicBezTo>
                  <a:cubicBezTo>
                    <a:pt x="471" y="4023"/>
                    <a:pt x="395" y="2579"/>
                    <a:pt x="631" y="1933"/>
                  </a:cubicBezTo>
                  <a:cubicBezTo>
                    <a:pt x="874" y="1287"/>
                    <a:pt x="1117" y="245"/>
                    <a:pt x="2082" y="405"/>
                  </a:cubicBezTo>
                  <a:cubicBezTo>
                    <a:pt x="3048" y="565"/>
                    <a:pt x="4013" y="1211"/>
                    <a:pt x="4013" y="1211"/>
                  </a:cubicBezTo>
                  <a:close/>
                </a:path>
              </a:pathLst>
            </a:custGeom>
            <a:solidFill>
              <a:srgbClr val="231F20"/>
            </a:solidFill>
            <a:ln w="7575" cap="flat">
              <a:noFill/>
              <a:prstDash val="solid"/>
              <a:round/>
            </a:ln>
          </p:spPr>
          <p:txBody>
            <a:bodyPr rtlCol="0" anchor="ctr"/>
            <a:lstStyle/>
            <a:p>
              <a:endParaRPr lang="en-GB"/>
            </a:p>
          </p:txBody>
        </p:sp>
        <p:sp>
          <p:nvSpPr>
            <p:cNvPr id="553" name="Freeform: Shape 552">
              <a:extLst>
                <a:ext uri="{FF2B5EF4-FFF2-40B4-BE49-F238E27FC236}">
                  <a16:creationId xmlns:a16="http://schemas.microsoft.com/office/drawing/2014/main" id="{60742AAE-55DA-45AA-BE63-440B49BAAAF3}"/>
                </a:ext>
              </a:extLst>
            </p:cNvPr>
            <p:cNvSpPr/>
            <p:nvPr/>
          </p:nvSpPr>
          <p:spPr>
            <a:xfrm>
              <a:off x="7174316" y="4282226"/>
              <a:ext cx="23977" cy="17452"/>
            </a:xfrm>
            <a:custGeom>
              <a:avLst/>
              <a:gdLst>
                <a:gd name="connsiteX0" fmla="*/ 3025 w 23977"/>
                <a:gd name="connsiteY0" fmla="*/ 396 h 17452"/>
                <a:gd name="connsiteX1" fmla="*/ 23054 w 23977"/>
                <a:gd name="connsiteY1" fmla="*/ 6181 h 17452"/>
                <a:gd name="connsiteX2" fmla="*/ 24020 w 23977"/>
                <a:gd name="connsiteY2" fmla="*/ 8514 h 17452"/>
                <a:gd name="connsiteX3" fmla="*/ 20805 w 23977"/>
                <a:gd name="connsiteY3" fmla="*/ 16321 h 17452"/>
                <a:gd name="connsiteX4" fmla="*/ 19033 w 23977"/>
                <a:gd name="connsiteY4" fmla="*/ 17689 h 17452"/>
                <a:gd name="connsiteX5" fmla="*/ 12435 w 23977"/>
                <a:gd name="connsiteY5" fmla="*/ 13508 h 17452"/>
                <a:gd name="connsiteX6" fmla="*/ 3671 w 23977"/>
                <a:gd name="connsiteY6" fmla="*/ 8195 h 17452"/>
                <a:gd name="connsiteX7" fmla="*/ 448 w 23977"/>
                <a:gd name="connsiteY7" fmla="*/ 6591 h 17452"/>
                <a:gd name="connsiteX8" fmla="*/ 372 w 23977"/>
                <a:gd name="connsiteY8" fmla="*/ 3931 h 17452"/>
                <a:gd name="connsiteX9" fmla="*/ 1178 w 23977"/>
                <a:gd name="connsiteY9" fmla="*/ 791 h 17452"/>
                <a:gd name="connsiteX10" fmla="*/ 3025 w 23977"/>
                <a:gd name="connsiteY10" fmla="*/ 396 h 17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77" h="17452">
                  <a:moveTo>
                    <a:pt x="3025" y="396"/>
                  </a:moveTo>
                  <a:lnTo>
                    <a:pt x="23054" y="6181"/>
                  </a:lnTo>
                  <a:cubicBezTo>
                    <a:pt x="23054" y="6181"/>
                    <a:pt x="24499" y="6986"/>
                    <a:pt x="24020" y="8514"/>
                  </a:cubicBezTo>
                  <a:cubicBezTo>
                    <a:pt x="23541" y="10050"/>
                    <a:pt x="22089" y="15112"/>
                    <a:pt x="20805" y="16321"/>
                  </a:cubicBezTo>
                  <a:cubicBezTo>
                    <a:pt x="19520" y="17530"/>
                    <a:pt x="19756" y="18168"/>
                    <a:pt x="19033" y="17689"/>
                  </a:cubicBezTo>
                  <a:cubicBezTo>
                    <a:pt x="18311" y="17210"/>
                    <a:pt x="14929" y="15279"/>
                    <a:pt x="12435" y="13508"/>
                  </a:cubicBezTo>
                  <a:cubicBezTo>
                    <a:pt x="9942" y="11737"/>
                    <a:pt x="5115" y="8355"/>
                    <a:pt x="3671" y="8195"/>
                  </a:cubicBezTo>
                  <a:cubicBezTo>
                    <a:pt x="2219" y="8035"/>
                    <a:pt x="608" y="7154"/>
                    <a:pt x="448" y="6591"/>
                  </a:cubicBezTo>
                  <a:cubicBezTo>
                    <a:pt x="288" y="6021"/>
                    <a:pt x="-114" y="5785"/>
                    <a:pt x="372" y="3931"/>
                  </a:cubicBezTo>
                  <a:cubicBezTo>
                    <a:pt x="851" y="2084"/>
                    <a:pt x="212" y="1202"/>
                    <a:pt x="1178" y="791"/>
                  </a:cubicBezTo>
                  <a:cubicBezTo>
                    <a:pt x="2143" y="396"/>
                    <a:pt x="3025" y="396"/>
                    <a:pt x="3025" y="396"/>
                  </a:cubicBezTo>
                  <a:close/>
                </a:path>
              </a:pathLst>
            </a:custGeom>
            <a:solidFill>
              <a:srgbClr val="231F20"/>
            </a:solidFill>
            <a:ln w="7575" cap="flat">
              <a:noFill/>
              <a:prstDash val="solid"/>
              <a:round/>
            </a:ln>
          </p:spPr>
          <p:txBody>
            <a:bodyPr rtlCol="0" anchor="ctr"/>
            <a:lstStyle/>
            <a:p>
              <a:endParaRPr lang="en-GB"/>
            </a:p>
          </p:txBody>
        </p:sp>
        <p:sp>
          <p:nvSpPr>
            <p:cNvPr id="554" name="Freeform: Shape 553">
              <a:extLst>
                <a:ext uri="{FF2B5EF4-FFF2-40B4-BE49-F238E27FC236}">
                  <a16:creationId xmlns:a16="http://schemas.microsoft.com/office/drawing/2014/main" id="{C71890C6-C792-49C6-86C9-30E6AFD75037}"/>
                </a:ext>
              </a:extLst>
            </p:cNvPr>
            <p:cNvSpPr/>
            <p:nvPr/>
          </p:nvSpPr>
          <p:spPr>
            <a:xfrm>
              <a:off x="7120476" y="4277586"/>
              <a:ext cx="23612" cy="12750"/>
            </a:xfrm>
            <a:custGeom>
              <a:avLst/>
              <a:gdLst>
                <a:gd name="connsiteX0" fmla="*/ 1018 w 23612"/>
                <a:gd name="connsiteY0" fmla="*/ 685 h 12750"/>
                <a:gd name="connsiteX1" fmla="*/ 21207 w 23612"/>
                <a:gd name="connsiteY1" fmla="*/ 769 h 12750"/>
                <a:gd name="connsiteX2" fmla="*/ 22492 w 23612"/>
                <a:gd name="connsiteY2" fmla="*/ 525 h 12750"/>
                <a:gd name="connsiteX3" fmla="*/ 23381 w 23612"/>
                <a:gd name="connsiteY3" fmla="*/ 1894 h 12750"/>
                <a:gd name="connsiteX4" fmla="*/ 23625 w 23612"/>
                <a:gd name="connsiteY4" fmla="*/ 5915 h 12750"/>
                <a:gd name="connsiteX5" fmla="*/ 22735 w 23612"/>
                <a:gd name="connsiteY5" fmla="*/ 7526 h 12750"/>
                <a:gd name="connsiteX6" fmla="*/ 775 w 23612"/>
                <a:gd name="connsiteY6" fmla="*/ 13075 h 12750"/>
                <a:gd name="connsiteX7" fmla="*/ 288 w 23612"/>
                <a:gd name="connsiteY7" fmla="*/ 11547 h 12750"/>
                <a:gd name="connsiteX8" fmla="*/ 129 w 23612"/>
                <a:gd name="connsiteY8" fmla="*/ 6804 h 12750"/>
                <a:gd name="connsiteX9" fmla="*/ 288 w 23612"/>
                <a:gd name="connsiteY9" fmla="*/ 2532 h 12750"/>
                <a:gd name="connsiteX10" fmla="*/ 1018 w 23612"/>
                <a:gd name="connsiteY10" fmla="*/ 685 h 1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2" h="12750">
                  <a:moveTo>
                    <a:pt x="1018" y="685"/>
                  </a:moveTo>
                  <a:lnTo>
                    <a:pt x="21207" y="769"/>
                  </a:lnTo>
                  <a:cubicBezTo>
                    <a:pt x="21207" y="769"/>
                    <a:pt x="21937" y="122"/>
                    <a:pt x="22492" y="525"/>
                  </a:cubicBezTo>
                  <a:cubicBezTo>
                    <a:pt x="23054" y="928"/>
                    <a:pt x="23214" y="1004"/>
                    <a:pt x="23381" y="1894"/>
                  </a:cubicBezTo>
                  <a:cubicBezTo>
                    <a:pt x="23541" y="2775"/>
                    <a:pt x="23625" y="5428"/>
                    <a:pt x="23625" y="5915"/>
                  </a:cubicBezTo>
                  <a:cubicBezTo>
                    <a:pt x="23625" y="6394"/>
                    <a:pt x="24179" y="7283"/>
                    <a:pt x="22735" y="7526"/>
                  </a:cubicBezTo>
                  <a:cubicBezTo>
                    <a:pt x="21291" y="7762"/>
                    <a:pt x="775" y="13075"/>
                    <a:pt x="775" y="13075"/>
                  </a:cubicBezTo>
                  <a:cubicBezTo>
                    <a:pt x="775" y="13075"/>
                    <a:pt x="288" y="13638"/>
                    <a:pt x="288" y="11547"/>
                  </a:cubicBezTo>
                  <a:cubicBezTo>
                    <a:pt x="288" y="9457"/>
                    <a:pt x="129" y="8408"/>
                    <a:pt x="129" y="6804"/>
                  </a:cubicBezTo>
                  <a:cubicBezTo>
                    <a:pt x="129" y="5193"/>
                    <a:pt x="53" y="3178"/>
                    <a:pt x="288" y="2532"/>
                  </a:cubicBezTo>
                  <a:cubicBezTo>
                    <a:pt x="532" y="1894"/>
                    <a:pt x="615" y="845"/>
                    <a:pt x="1018" y="685"/>
                  </a:cubicBezTo>
                  <a:close/>
                </a:path>
              </a:pathLst>
            </a:custGeom>
            <a:solidFill>
              <a:srgbClr val="231F20"/>
            </a:solidFill>
            <a:ln w="7575" cap="flat">
              <a:noFill/>
              <a:prstDash val="solid"/>
              <a:round/>
            </a:ln>
          </p:spPr>
          <p:txBody>
            <a:bodyPr rtlCol="0" anchor="ctr"/>
            <a:lstStyle/>
            <a:p>
              <a:endParaRPr lang="en-GB"/>
            </a:p>
          </p:txBody>
        </p:sp>
        <p:sp>
          <p:nvSpPr>
            <p:cNvPr id="555" name="Freeform: Shape 554">
              <a:extLst>
                <a:ext uri="{FF2B5EF4-FFF2-40B4-BE49-F238E27FC236}">
                  <a16:creationId xmlns:a16="http://schemas.microsoft.com/office/drawing/2014/main" id="{433C480D-2985-4FB6-916C-06AE241D98A9}"/>
                </a:ext>
              </a:extLst>
            </p:cNvPr>
            <p:cNvSpPr/>
            <p:nvPr/>
          </p:nvSpPr>
          <p:spPr>
            <a:xfrm>
              <a:off x="7120690" y="4260182"/>
              <a:ext cx="24682" cy="11032"/>
            </a:xfrm>
            <a:custGeom>
              <a:avLst/>
              <a:gdLst>
                <a:gd name="connsiteX0" fmla="*/ 4020 w 24682"/>
                <a:gd name="connsiteY0" fmla="*/ 385 h 11032"/>
                <a:gd name="connsiteX1" fmla="*/ 13514 w 24682"/>
                <a:gd name="connsiteY1" fmla="*/ 940 h 11032"/>
                <a:gd name="connsiteX2" fmla="*/ 19063 w 24682"/>
                <a:gd name="connsiteY2" fmla="*/ 2073 h 11032"/>
                <a:gd name="connsiteX3" fmla="*/ 23167 w 24682"/>
                <a:gd name="connsiteY3" fmla="*/ 2392 h 11032"/>
                <a:gd name="connsiteX4" fmla="*/ 24779 w 24682"/>
                <a:gd name="connsiteY4" fmla="*/ 3677 h 11032"/>
                <a:gd name="connsiteX5" fmla="*/ 24695 w 24682"/>
                <a:gd name="connsiteY5" fmla="*/ 7706 h 11032"/>
                <a:gd name="connsiteX6" fmla="*/ 23570 w 24682"/>
                <a:gd name="connsiteY6" fmla="*/ 10594 h 11032"/>
                <a:gd name="connsiteX7" fmla="*/ 19466 w 24682"/>
                <a:gd name="connsiteY7" fmla="*/ 11400 h 11032"/>
                <a:gd name="connsiteX8" fmla="*/ 13597 w 24682"/>
                <a:gd name="connsiteY8" fmla="*/ 11081 h 11032"/>
                <a:gd name="connsiteX9" fmla="*/ 6840 w 24682"/>
                <a:gd name="connsiteY9" fmla="*/ 10921 h 11032"/>
                <a:gd name="connsiteX10" fmla="*/ 1207 w 24682"/>
                <a:gd name="connsiteY10" fmla="*/ 10921 h 11032"/>
                <a:gd name="connsiteX11" fmla="*/ 242 w 24682"/>
                <a:gd name="connsiteY11" fmla="*/ 8747 h 11032"/>
                <a:gd name="connsiteX12" fmla="*/ 1047 w 24682"/>
                <a:gd name="connsiteY12" fmla="*/ 3844 h 11032"/>
                <a:gd name="connsiteX13" fmla="*/ 1770 w 24682"/>
                <a:gd name="connsiteY13" fmla="*/ 1267 h 11032"/>
                <a:gd name="connsiteX14" fmla="*/ 4020 w 24682"/>
                <a:gd name="connsiteY14" fmla="*/ 385 h 11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682" h="11032">
                  <a:moveTo>
                    <a:pt x="4020" y="385"/>
                  </a:moveTo>
                  <a:cubicBezTo>
                    <a:pt x="4020" y="385"/>
                    <a:pt x="10458" y="461"/>
                    <a:pt x="13514" y="940"/>
                  </a:cubicBezTo>
                  <a:cubicBezTo>
                    <a:pt x="16569" y="1427"/>
                    <a:pt x="17694" y="1989"/>
                    <a:pt x="19063" y="2073"/>
                  </a:cubicBezTo>
                  <a:cubicBezTo>
                    <a:pt x="20431" y="2157"/>
                    <a:pt x="23167" y="2392"/>
                    <a:pt x="23167" y="2392"/>
                  </a:cubicBezTo>
                  <a:cubicBezTo>
                    <a:pt x="23167" y="2392"/>
                    <a:pt x="24695" y="2552"/>
                    <a:pt x="24779" y="3677"/>
                  </a:cubicBezTo>
                  <a:cubicBezTo>
                    <a:pt x="24855" y="4809"/>
                    <a:pt x="24695" y="6170"/>
                    <a:pt x="24695" y="7706"/>
                  </a:cubicBezTo>
                  <a:cubicBezTo>
                    <a:pt x="24695" y="9233"/>
                    <a:pt x="23570" y="10594"/>
                    <a:pt x="23570" y="10594"/>
                  </a:cubicBezTo>
                  <a:cubicBezTo>
                    <a:pt x="23570" y="10594"/>
                    <a:pt x="22118" y="11559"/>
                    <a:pt x="19466" y="11400"/>
                  </a:cubicBezTo>
                  <a:cubicBezTo>
                    <a:pt x="16813" y="11240"/>
                    <a:pt x="16493" y="11240"/>
                    <a:pt x="13597" y="11081"/>
                  </a:cubicBezTo>
                  <a:cubicBezTo>
                    <a:pt x="10701" y="10921"/>
                    <a:pt x="7638" y="10921"/>
                    <a:pt x="6840" y="10921"/>
                  </a:cubicBezTo>
                  <a:lnTo>
                    <a:pt x="1207" y="10921"/>
                  </a:lnTo>
                  <a:cubicBezTo>
                    <a:pt x="1207" y="10921"/>
                    <a:pt x="-321" y="11240"/>
                    <a:pt x="242" y="8747"/>
                  </a:cubicBezTo>
                  <a:cubicBezTo>
                    <a:pt x="804" y="6254"/>
                    <a:pt x="721" y="4969"/>
                    <a:pt x="1047" y="3844"/>
                  </a:cubicBezTo>
                  <a:cubicBezTo>
                    <a:pt x="1367" y="2712"/>
                    <a:pt x="1123" y="1830"/>
                    <a:pt x="1770" y="1267"/>
                  </a:cubicBezTo>
                  <a:cubicBezTo>
                    <a:pt x="2408" y="705"/>
                    <a:pt x="4020" y="385"/>
                    <a:pt x="4020" y="385"/>
                  </a:cubicBezTo>
                  <a:close/>
                </a:path>
              </a:pathLst>
            </a:custGeom>
            <a:solidFill>
              <a:srgbClr val="231F20"/>
            </a:solidFill>
            <a:ln w="7575" cap="flat">
              <a:noFill/>
              <a:prstDash val="solid"/>
              <a:round/>
            </a:ln>
          </p:spPr>
          <p:txBody>
            <a:bodyPr rtlCol="0" anchor="ctr"/>
            <a:lstStyle/>
            <a:p>
              <a:endParaRPr lang="en-GB"/>
            </a:p>
          </p:txBody>
        </p:sp>
        <p:sp>
          <p:nvSpPr>
            <p:cNvPr id="556" name="Freeform: Shape 555">
              <a:extLst>
                <a:ext uri="{FF2B5EF4-FFF2-40B4-BE49-F238E27FC236}">
                  <a16:creationId xmlns:a16="http://schemas.microsoft.com/office/drawing/2014/main" id="{2CA19C11-1744-46F6-9891-47B75DAEE2A8}"/>
                </a:ext>
              </a:extLst>
            </p:cNvPr>
            <p:cNvSpPr/>
            <p:nvPr/>
          </p:nvSpPr>
          <p:spPr>
            <a:xfrm>
              <a:off x="7123704" y="4237492"/>
              <a:ext cx="24065" cy="16897"/>
            </a:xfrm>
            <a:custGeom>
              <a:avLst/>
              <a:gdLst>
                <a:gd name="connsiteX0" fmla="*/ 6077 w 24065"/>
                <a:gd name="connsiteY0" fmla="*/ 461 h 16897"/>
                <a:gd name="connsiteX1" fmla="*/ 14043 w 24065"/>
                <a:gd name="connsiteY1" fmla="*/ 1829 h 16897"/>
                <a:gd name="connsiteX2" fmla="*/ 16696 w 24065"/>
                <a:gd name="connsiteY2" fmla="*/ 1662 h 16897"/>
                <a:gd name="connsiteX3" fmla="*/ 20155 w 24065"/>
                <a:gd name="connsiteY3" fmla="*/ 2468 h 16897"/>
                <a:gd name="connsiteX4" fmla="*/ 22732 w 24065"/>
                <a:gd name="connsiteY4" fmla="*/ 3273 h 16897"/>
                <a:gd name="connsiteX5" fmla="*/ 24176 w 24065"/>
                <a:gd name="connsiteY5" fmla="*/ 5926 h 16897"/>
                <a:gd name="connsiteX6" fmla="*/ 23530 w 24065"/>
                <a:gd name="connsiteY6" fmla="*/ 11240 h 16897"/>
                <a:gd name="connsiteX7" fmla="*/ 22732 w 24065"/>
                <a:gd name="connsiteY7" fmla="*/ 17275 h 16897"/>
                <a:gd name="connsiteX8" fmla="*/ 361 w 24065"/>
                <a:gd name="connsiteY8" fmla="*/ 16150 h 16897"/>
                <a:gd name="connsiteX9" fmla="*/ 688 w 24065"/>
                <a:gd name="connsiteY9" fmla="*/ 13087 h 16897"/>
                <a:gd name="connsiteX10" fmla="*/ 2132 w 24065"/>
                <a:gd name="connsiteY10" fmla="*/ 8343 h 16897"/>
                <a:gd name="connsiteX11" fmla="*/ 3264 w 24065"/>
                <a:gd name="connsiteY11" fmla="*/ 5288 h 16897"/>
                <a:gd name="connsiteX12" fmla="*/ 4466 w 24065"/>
                <a:gd name="connsiteY12" fmla="*/ 2795 h 16897"/>
                <a:gd name="connsiteX13" fmla="*/ 4868 w 24065"/>
                <a:gd name="connsiteY13" fmla="*/ 377 h 16897"/>
                <a:gd name="connsiteX14" fmla="*/ 6077 w 24065"/>
                <a:gd name="connsiteY14" fmla="*/ 461 h 1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65" h="16897">
                  <a:moveTo>
                    <a:pt x="6077" y="461"/>
                  </a:moveTo>
                  <a:cubicBezTo>
                    <a:pt x="6077" y="461"/>
                    <a:pt x="12356" y="1829"/>
                    <a:pt x="14043" y="1829"/>
                  </a:cubicBezTo>
                  <a:cubicBezTo>
                    <a:pt x="15731" y="1829"/>
                    <a:pt x="15244" y="1183"/>
                    <a:pt x="16696" y="1662"/>
                  </a:cubicBezTo>
                  <a:cubicBezTo>
                    <a:pt x="18140" y="2148"/>
                    <a:pt x="19106" y="2072"/>
                    <a:pt x="20155" y="2468"/>
                  </a:cubicBezTo>
                  <a:cubicBezTo>
                    <a:pt x="21204" y="2870"/>
                    <a:pt x="21766" y="3273"/>
                    <a:pt x="22732" y="3273"/>
                  </a:cubicBezTo>
                  <a:cubicBezTo>
                    <a:pt x="23697" y="3273"/>
                    <a:pt x="24259" y="3676"/>
                    <a:pt x="24176" y="5926"/>
                  </a:cubicBezTo>
                  <a:cubicBezTo>
                    <a:pt x="24100" y="8184"/>
                    <a:pt x="23530" y="9149"/>
                    <a:pt x="23530" y="11240"/>
                  </a:cubicBezTo>
                  <a:cubicBezTo>
                    <a:pt x="23530" y="13330"/>
                    <a:pt x="22732" y="17275"/>
                    <a:pt x="22732" y="17275"/>
                  </a:cubicBezTo>
                  <a:lnTo>
                    <a:pt x="361" y="16150"/>
                  </a:lnTo>
                  <a:cubicBezTo>
                    <a:pt x="361" y="16150"/>
                    <a:pt x="-361" y="15017"/>
                    <a:pt x="688" y="13087"/>
                  </a:cubicBezTo>
                  <a:cubicBezTo>
                    <a:pt x="1737" y="11156"/>
                    <a:pt x="1896" y="9712"/>
                    <a:pt x="2132" y="8343"/>
                  </a:cubicBezTo>
                  <a:cubicBezTo>
                    <a:pt x="2375" y="6975"/>
                    <a:pt x="2702" y="6010"/>
                    <a:pt x="3264" y="5288"/>
                  </a:cubicBezTo>
                  <a:cubicBezTo>
                    <a:pt x="3827" y="4558"/>
                    <a:pt x="4306" y="3349"/>
                    <a:pt x="4466" y="2795"/>
                  </a:cubicBezTo>
                  <a:cubicBezTo>
                    <a:pt x="4625" y="2232"/>
                    <a:pt x="4868" y="377"/>
                    <a:pt x="4868" y="377"/>
                  </a:cubicBezTo>
                  <a:lnTo>
                    <a:pt x="6077" y="461"/>
                  </a:lnTo>
                  <a:close/>
                </a:path>
              </a:pathLst>
            </a:custGeom>
            <a:solidFill>
              <a:srgbClr val="231F20"/>
            </a:solidFill>
            <a:ln w="7575" cap="flat">
              <a:noFill/>
              <a:prstDash val="solid"/>
              <a:round/>
            </a:ln>
          </p:spPr>
          <p:txBody>
            <a:bodyPr rtlCol="0" anchor="ctr"/>
            <a:lstStyle/>
            <a:p>
              <a:endParaRPr lang="en-GB"/>
            </a:p>
          </p:txBody>
        </p:sp>
        <p:sp>
          <p:nvSpPr>
            <p:cNvPr id="557" name="Freeform: Shape 556">
              <a:extLst>
                <a:ext uri="{FF2B5EF4-FFF2-40B4-BE49-F238E27FC236}">
                  <a16:creationId xmlns:a16="http://schemas.microsoft.com/office/drawing/2014/main" id="{EC8D012A-C903-410A-880B-241861024CCD}"/>
                </a:ext>
              </a:extLst>
            </p:cNvPr>
            <p:cNvSpPr/>
            <p:nvPr/>
          </p:nvSpPr>
          <p:spPr>
            <a:xfrm>
              <a:off x="7151482" y="4248354"/>
              <a:ext cx="7741" cy="12630"/>
            </a:xfrm>
            <a:custGeom>
              <a:avLst/>
              <a:gdLst>
                <a:gd name="connsiteX0" fmla="*/ 3164 w 7741"/>
                <a:gd name="connsiteY0" fmla="*/ 457 h 12630"/>
                <a:gd name="connsiteX1" fmla="*/ 7588 w 7741"/>
                <a:gd name="connsiteY1" fmla="*/ 4964 h 12630"/>
                <a:gd name="connsiteX2" fmla="*/ 7831 w 7741"/>
                <a:gd name="connsiteY2" fmla="*/ 7055 h 12630"/>
                <a:gd name="connsiteX3" fmla="*/ 7025 w 7741"/>
                <a:gd name="connsiteY3" fmla="*/ 11965 h 12630"/>
                <a:gd name="connsiteX4" fmla="*/ 6706 w 7741"/>
                <a:gd name="connsiteY4" fmla="*/ 13007 h 12630"/>
                <a:gd name="connsiteX5" fmla="*/ 3323 w 7741"/>
                <a:gd name="connsiteY5" fmla="*/ 11638 h 12630"/>
                <a:gd name="connsiteX6" fmla="*/ 1309 w 7741"/>
                <a:gd name="connsiteY6" fmla="*/ 9951 h 12630"/>
                <a:gd name="connsiteX7" fmla="*/ 587 w 7741"/>
                <a:gd name="connsiteY7" fmla="*/ 8507 h 12630"/>
                <a:gd name="connsiteX8" fmla="*/ 184 w 7741"/>
                <a:gd name="connsiteY8" fmla="*/ 4964 h 12630"/>
                <a:gd name="connsiteX9" fmla="*/ 1073 w 7741"/>
                <a:gd name="connsiteY9" fmla="*/ 1422 h 12630"/>
                <a:gd name="connsiteX10" fmla="*/ 2518 w 7741"/>
                <a:gd name="connsiteY10" fmla="*/ 381 h 12630"/>
                <a:gd name="connsiteX11" fmla="*/ 3164 w 7741"/>
                <a:gd name="connsiteY11" fmla="*/ 457 h 1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41" h="12630">
                  <a:moveTo>
                    <a:pt x="3164" y="457"/>
                  </a:moveTo>
                  <a:lnTo>
                    <a:pt x="7588" y="4964"/>
                  </a:lnTo>
                  <a:cubicBezTo>
                    <a:pt x="7588" y="4964"/>
                    <a:pt x="7991" y="5208"/>
                    <a:pt x="7831" y="7055"/>
                  </a:cubicBezTo>
                  <a:cubicBezTo>
                    <a:pt x="7671" y="8910"/>
                    <a:pt x="7025" y="11965"/>
                    <a:pt x="7025" y="11965"/>
                  </a:cubicBezTo>
                  <a:cubicBezTo>
                    <a:pt x="7025" y="11965"/>
                    <a:pt x="7588" y="13090"/>
                    <a:pt x="6706" y="13007"/>
                  </a:cubicBezTo>
                  <a:cubicBezTo>
                    <a:pt x="5817" y="12931"/>
                    <a:pt x="3726" y="12209"/>
                    <a:pt x="3323" y="11638"/>
                  </a:cubicBezTo>
                  <a:cubicBezTo>
                    <a:pt x="2920" y="11076"/>
                    <a:pt x="1476" y="10270"/>
                    <a:pt x="1309" y="9951"/>
                  </a:cubicBezTo>
                  <a:cubicBezTo>
                    <a:pt x="1149" y="9632"/>
                    <a:pt x="670" y="8826"/>
                    <a:pt x="587" y="8507"/>
                  </a:cubicBezTo>
                  <a:cubicBezTo>
                    <a:pt x="511" y="8180"/>
                    <a:pt x="-52" y="6173"/>
                    <a:pt x="184" y="4964"/>
                  </a:cubicBezTo>
                  <a:cubicBezTo>
                    <a:pt x="427" y="3756"/>
                    <a:pt x="427" y="2144"/>
                    <a:pt x="1073" y="1422"/>
                  </a:cubicBezTo>
                  <a:cubicBezTo>
                    <a:pt x="1712" y="700"/>
                    <a:pt x="2518" y="381"/>
                    <a:pt x="2518" y="381"/>
                  </a:cubicBezTo>
                  <a:lnTo>
                    <a:pt x="3164" y="457"/>
                  </a:lnTo>
                  <a:close/>
                </a:path>
              </a:pathLst>
            </a:custGeom>
            <a:solidFill>
              <a:srgbClr val="231F20"/>
            </a:solidFill>
            <a:ln w="7575" cap="flat">
              <a:noFill/>
              <a:prstDash val="solid"/>
              <a:round/>
            </a:ln>
          </p:spPr>
          <p:txBody>
            <a:bodyPr rtlCol="0" anchor="ctr"/>
            <a:lstStyle/>
            <a:p>
              <a:endParaRPr lang="en-GB"/>
            </a:p>
          </p:txBody>
        </p:sp>
        <p:sp>
          <p:nvSpPr>
            <p:cNvPr id="558" name="Freeform: Shape 557">
              <a:extLst>
                <a:ext uri="{FF2B5EF4-FFF2-40B4-BE49-F238E27FC236}">
                  <a16:creationId xmlns:a16="http://schemas.microsoft.com/office/drawing/2014/main" id="{58254D30-1CAA-42DD-AC39-14BDB29C1896}"/>
                </a:ext>
              </a:extLst>
            </p:cNvPr>
            <p:cNvSpPr/>
            <p:nvPr/>
          </p:nvSpPr>
          <p:spPr>
            <a:xfrm>
              <a:off x="7149757" y="4265880"/>
              <a:ext cx="7014" cy="9102"/>
            </a:xfrm>
            <a:custGeom>
              <a:avLst/>
              <a:gdLst>
                <a:gd name="connsiteX0" fmla="*/ 3276 w 7014"/>
                <a:gd name="connsiteY0" fmla="*/ 399 h 9102"/>
                <a:gd name="connsiteX1" fmla="*/ 6658 w 7014"/>
                <a:gd name="connsiteY1" fmla="*/ 4184 h 9102"/>
                <a:gd name="connsiteX2" fmla="*/ 7137 w 7014"/>
                <a:gd name="connsiteY2" fmla="*/ 6275 h 9102"/>
                <a:gd name="connsiteX3" fmla="*/ 6491 w 7014"/>
                <a:gd name="connsiteY3" fmla="*/ 9490 h 9102"/>
                <a:gd name="connsiteX4" fmla="*/ 3359 w 7014"/>
                <a:gd name="connsiteY4" fmla="*/ 8281 h 9102"/>
                <a:gd name="connsiteX5" fmla="*/ 866 w 7014"/>
                <a:gd name="connsiteY5" fmla="*/ 6351 h 9102"/>
                <a:gd name="connsiteX6" fmla="*/ 220 w 7014"/>
                <a:gd name="connsiteY6" fmla="*/ 3378 h 9102"/>
                <a:gd name="connsiteX7" fmla="*/ 1588 w 7014"/>
                <a:gd name="connsiteY7" fmla="*/ 566 h 9102"/>
                <a:gd name="connsiteX8" fmla="*/ 3276 w 7014"/>
                <a:gd name="connsiteY8" fmla="*/ 399 h 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4" h="9102">
                  <a:moveTo>
                    <a:pt x="3276" y="399"/>
                  </a:moveTo>
                  <a:lnTo>
                    <a:pt x="6658" y="4184"/>
                  </a:lnTo>
                  <a:cubicBezTo>
                    <a:pt x="6658" y="4184"/>
                    <a:pt x="7137" y="4344"/>
                    <a:pt x="7137" y="6275"/>
                  </a:cubicBezTo>
                  <a:cubicBezTo>
                    <a:pt x="7137" y="8205"/>
                    <a:pt x="7221" y="9490"/>
                    <a:pt x="6491" y="9490"/>
                  </a:cubicBezTo>
                  <a:cubicBezTo>
                    <a:pt x="5769" y="9490"/>
                    <a:pt x="3998" y="8927"/>
                    <a:pt x="3359" y="8281"/>
                  </a:cubicBezTo>
                  <a:cubicBezTo>
                    <a:pt x="2713" y="7643"/>
                    <a:pt x="1261" y="7156"/>
                    <a:pt x="866" y="6351"/>
                  </a:cubicBezTo>
                  <a:cubicBezTo>
                    <a:pt x="463" y="5552"/>
                    <a:pt x="-99" y="4747"/>
                    <a:pt x="220" y="3378"/>
                  </a:cubicBezTo>
                  <a:cubicBezTo>
                    <a:pt x="539" y="2010"/>
                    <a:pt x="1102" y="802"/>
                    <a:pt x="1588" y="566"/>
                  </a:cubicBezTo>
                  <a:cubicBezTo>
                    <a:pt x="2067" y="323"/>
                    <a:pt x="3276" y="399"/>
                    <a:pt x="3276" y="399"/>
                  </a:cubicBezTo>
                  <a:close/>
                </a:path>
              </a:pathLst>
            </a:custGeom>
            <a:solidFill>
              <a:srgbClr val="231F20"/>
            </a:solidFill>
            <a:ln w="7575" cap="flat">
              <a:noFill/>
              <a:prstDash val="solid"/>
              <a:round/>
            </a:ln>
          </p:spPr>
          <p:txBody>
            <a:bodyPr rtlCol="0" anchor="ctr"/>
            <a:lstStyle/>
            <a:p>
              <a:endParaRPr lang="en-GB"/>
            </a:p>
          </p:txBody>
        </p:sp>
        <p:sp>
          <p:nvSpPr>
            <p:cNvPr id="559" name="Freeform: Shape 558">
              <a:extLst>
                <a:ext uri="{FF2B5EF4-FFF2-40B4-BE49-F238E27FC236}">
                  <a16:creationId xmlns:a16="http://schemas.microsoft.com/office/drawing/2014/main" id="{66F4F6C8-8764-4185-B6E2-C19E4F9C46D2}"/>
                </a:ext>
              </a:extLst>
            </p:cNvPr>
            <p:cNvSpPr/>
            <p:nvPr/>
          </p:nvSpPr>
          <p:spPr>
            <a:xfrm>
              <a:off x="7149122" y="4280774"/>
              <a:ext cx="5638" cy="9972"/>
            </a:xfrm>
            <a:custGeom>
              <a:avLst/>
              <a:gdLst>
                <a:gd name="connsiteX0" fmla="*/ 1980 w 5638"/>
                <a:gd name="connsiteY0" fmla="*/ 553 h 9972"/>
                <a:gd name="connsiteX1" fmla="*/ 4314 w 5638"/>
                <a:gd name="connsiteY1" fmla="*/ 2325 h 9972"/>
                <a:gd name="connsiteX2" fmla="*/ 5598 w 5638"/>
                <a:gd name="connsiteY2" fmla="*/ 4901 h 9972"/>
                <a:gd name="connsiteX3" fmla="*/ 5598 w 5638"/>
                <a:gd name="connsiteY3" fmla="*/ 9242 h 9972"/>
                <a:gd name="connsiteX4" fmla="*/ 4709 w 5638"/>
                <a:gd name="connsiteY4" fmla="*/ 10367 h 9972"/>
                <a:gd name="connsiteX5" fmla="*/ 3348 w 5638"/>
                <a:gd name="connsiteY5" fmla="*/ 9401 h 9972"/>
                <a:gd name="connsiteX6" fmla="*/ 2140 w 5638"/>
                <a:gd name="connsiteY6" fmla="*/ 7798 h 9972"/>
                <a:gd name="connsiteX7" fmla="*/ 771 w 5638"/>
                <a:gd name="connsiteY7" fmla="*/ 5221 h 9972"/>
                <a:gd name="connsiteX8" fmla="*/ 125 w 5638"/>
                <a:gd name="connsiteY8" fmla="*/ 2887 h 9972"/>
                <a:gd name="connsiteX9" fmla="*/ 452 w 5638"/>
                <a:gd name="connsiteY9" fmla="*/ 1276 h 9972"/>
                <a:gd name="connsiteX10" fmla="*/ 1501 w 5638"/>
                <a:gd name="connsiteY10" fmla="*/ 394 h 9972"/>
                <a:gd name="connsiteX11" fmla="*/ 1980 w 5638"/>
                <a:gd name="connsiteY11" fmla="*/ 553 h 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38" h="9972">
                  <a:moveTo>
                    <a:pt x="1980" y="553"/>
                  </a:moveTo>
                  <a:cubicBezTo>
                    <a:pt x="1980" y="553"/>
                    <a:pt x="3508" y="1602"/>
                    <a:pt x="4314" y="2325"/>
                  </a:cubicBezTo>
                  <a:cubicBezTo>
                    <a:pt x="5119" y="3047"/>
                    <a:pt x="5515" y="3130"/>
                    <a:pt x="5598" y="4901"/>
                  </a:cubicBezTo>
                  <a:cubicBezTo>
                    <a:pt x="5682" y="6665"/>
                    <a:pt x="5925" y="8436"/>
                    <a:pt x="5598" y="9242"/>
                  </a:cubicBezTo>
                  <a:cubicBezTo>
                    <a:pt x="5279" y="10048"/>
                    <a:pt x="5439" y="10367"/>
                    <a:pt x="4709" y="10367"/>
                  </a:cubicBezTo>
                  <a:cubicBezTo>
                    <a:pt x="3987" y="10367"/>
                    <a:pt x="3667" y="9888"/>
                    <a:pt x="3348" y="9401"/>
                  </a:cubicBezTo>
                  <a:cubicBezTo>
                    <a:pt x="3021" y="8923"/>
                    <a:pt x="2466" y="8436"/>
                    <a:pt x="2140" y="7798"/>
                  </a:cubicBezTo>
                  <a:cubicBezTo>
                    <a:pt x="1820" y="7151"/>
                    <a:pt x="931" y="6026"/>
                    <a:pt x="771" y="5221"/>
                  </a:cubicBezTo>
                  <a:cubicBezTo>
                    <a:pt x="612" y="4415"/>
                    <a:pt x="125" y="3374"/>
                    <a:pt x="125" y="2887"/>
                  </a:cubicBezTo>
                  <a:cubicBezTo>
                    <a:pt x="125" y="2408"/>
                    <a:pt x="125" y="1762"/>
                    <a:pt x="452" y="1276"/>
                  </a:cubicBezTo>
                  <a:cubicBezTo>
                    <a:pt x="771" y="797"/>
                    <a:pt x="1501" y="394"/>
                    <a:pt x="1501" y="394"/>
                  </a:cubicBezTo>
                  <a:lnTo>
                    <a:pt x="1980" y="553"/>
                  </a:lnTo>
                  <a:close/>
                </a:path>
              </a:pathLst>
            </a:custGeom>
            <a:solidFill>
              <a:srgbClr val="231F20"/>
            </a:solidFill>
            <a:ln w="7575" cap="flat">
              <a:noFill/>
              <a:prstDash val="solid"/>
              <a:round/>
            </a:ln>
          </p:spPr>
          <p:txBody>
            <a:bodyPr rtlCol="0" anchor="ctr"/>
            <a:lstStyle/>
            <a:p>
              <a:endParaRPr lang="en-GB"/>
            </a:p>
          </p:txBody>
        </p:sp>
        <p:sp>
          <p:nvSpPr>
            <p:cNvPr id="560" name="Freeform: Shape 559">
              <a:extLst>
                <a:ext uri="{FF2B5EF4-FFF2-40B4-BE49-F238E27FC236}">
                  <a16:creationId xmlns:a16="http://schemas.microsoft.com/office/drawing/2014/main" id="{F43C4012-EF20-41C6-8D65-24A861718C63}"/>
                </a:ext>
              </a:extLst>
            </p:cNvPr>
            <p:cNvSpPr/>
            <p:nvPr/>
          </p:nvSpPr>
          <p:spPr>
            <a:xfrm>
              <a:off x="7165586" y="4251083"/>
              <a:ext cx="7555" cy="10862"/>
            </a:xfrm>
            <a:custGeom>
              <a:avLst/>
              <a:gdLst>
                <a:gd name="connsiteX0" fmla="*/ 491 w 7555"/>
                <a:gd name="connsiteY0" fmla="*/ 3529 h 10862"/>
                <a:gd name="connsiteX1" fmla="*/ 2581 w 7555"/>
                <a:gd name="connsiteY1" fmla="*/ 2480 h 10862"/>
                <a:gd name="connsiteX2" fmla="*/ 4991 w 7555"/>
                <a:gd name="connsiteY2" fmla="*/ 1758 h 10862"/>
                <a:gd name="connsiteX3" fmla="*/ 7165 w 7555"/>
                <a:gd name="connsiteY3" fmla="*/ 382 h 10862"/>
                <a:gd name="connsiteX4" fmla="*/ 7643 w 7555"/>
                <a:gd name="connsiteY4" fmla="*/ 1514 h 10862"/>
                <a:gd name="connsiteX5" fmla="*/ 7408 w 7555"/>
                <a:gd name="connsiteY5" fmla="*/ 4973 h 10862"/>
                <a:gd name="connsiteX6" fmla="*/ 7165 w 7555"/>
                <a:gd name="connsiteY6" fmla="*/ 7953 h 10862"/>
                <a:gd name="connsiteX7" fmla="*/ 6845 w 7555"/>
                <a:gd name="connsiteY7" fmla="*/ 9070 h 10862"/>
                <a:gd name="connsiteX8" fmla="*/ 2581 w 7555"/>
                <a:gd name="connsiteY8" fmla="*/ 11244 h 10862"/>
                <a:gd name="connsiteX9" fmla="*/ 1129 w 7555"/>
                <a:gd name="connsiteY9" fmla="*/ 11168 h 10862"/>
                <a:gd name="connsiteX10" fmla="*/ 247 w 7555"/>
                <a:gd name="connsiteY10" fmla="*/ 10119 h 10862"/>
                <a:gd name="connsiteX11" fmla="*/ 164 w 7555"/>
                <a:gd name="connsiteY11" fmla="*/ 7709 h 10862"/>
                <a:gd name="connsiteX12" fmla="*/ 491 w 7555"/>
                <a:gd name="connsiteY12" fmla="*/ 5376 h 10862"/>
                <a:gd name="connsiteX13" fmla="*/ 491 w 7555"/>
                <a:gd name="connsiteY13" fmla="*/ 3529 h 1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5" h="10862">
                  <a:moveTo>
                    <a:pt x="491" y="3529"/>
                  </a:moveTo>
                  <a:cubicBezTo>
                    <a:pt x="491" y="3529"/>
                    <a:pt x="1775" y="2480"/>
                    <a:pt x="2581" y="2480"/>
                  </a:cubicBezTo>
                  <a:cubicBezTo>
                    <a:pt x="3387" y="2480"/>
                    <a:pt x="4512" y="2396"/>
                    <a:pt x="4991" y="1758"/>
                  </a:cubicBezTo>
                  <a:cubicBezTo>
                    <a:pt x="5477" y="1111"/>
                    <a:pt x="6921" y="382"/>
                    <a:pt x="7165" y="382"/>
                  </a:cubicBezTo>
                  <a:cubicBezTo>
                    <a:pt x="7408" y="382"/>
                    <a:pt x="7643" y="465"/>
                    <a:pt x="7643" y="1514"/>
                  </a:cubicBezTo>
                  <a:cubicBezTo>
                    <a:pt x="7643" y="2563"/>
                    <a:pt x="7567" y="3924"/>
                    <a:pt x="7408" y="4973"/>
                  </a:cubicBezTo>
                  <a:cubicBezTo>
                    <a:pt x="7248" y="6022"/>
                    <a:pt x="7165" y="7307"/>
                    <a:pt x="7165" y="7953"/>
                  </a:cubicBezTo>
                  <a:cubicBezTo>
                    <a:pt x="7165" y="8591"/>
                    <a:pt x="8533" y="8188"/>
                    <a:pt x="6845" y="9070"/>
                  </a:cubicBezTo>
                  <a:cubicBezTo>
                    <a:pt x="5158" y="9959"/>
                    <a:pt x="2581" y="11244"/>
                    <a:pt x="2581" y="11244"/>
                  </a:cubicBezTo>
                  <a:lnTo>
                    <a:pt x="1129" y="11168"/>
                  </a:lnTo>
                  <a:cubicBezTo>
                    <a:pt x="1129" y="11168"/>
                    <a:pt x="323" y="10765"/>
                    <a:pt x="247" y="10119"/>
                  </a:cubicBezTo>
                  <a:cubicBezTo>
                    <a:pt x="164" y="9481"/>
                    <a:pt x="88" y="8675"/>
                    <a:pt x="164" y="7709"/>
                  </a:cubicBezTo>
                  <a:cubicBezTo>
                    <a:pt x="247" y="6744"/>
                    <a:pt x="491" y="5695"/>
                    <a:pt x="491" y="5376"/>
                  </a:cubicBezTo>
                  <a:lnTo>
                    <a:pt x="491" y="3529"/>
                  </a:lnTo>
                  <a:close/>
                </a:path>
              </a:pathLst>
            </a:custGeom>
            <a:solidFill>
              <a:srgbClr val="231F20"/>
            </a:solidFill>
            <a:ln w="7575" cap="flat">
              <a:noFill/>
              <a:prstDash val="solid"/>
              <a:round/>
            </a:ln>
          </p:spPr>
          <p:txBody>
            <a:bodyPr rtlCol="0" anchor="ctr"/>
            <a:lstStyle/>
            <a:p>
              <a:endParaRPr lang="en-GB"/>
            </a:p>
          </p:txBody>
        </p:sp>
        <p:sp>
          <p:nvSpPr>
            <p:cNvPr id="561" name="Freeform: Shape 560">
              <a:extLst>
                <a:ext uri="{FF2B5EF4-FFF2-40B4-BE49-F238E27FC236}">
                  <a16:creationId xmlns:a16="http://schemas.microsoft.com/office/drawing/2014/main" id="{5290A630-3C09-47D5-A091-D2729B1753C0}"/>
                </a:ext>
              </a:extLst>
            </p:cNvPr>
            <p:cNvSpPr/>
            <p:nvPr/>
          </p:nvSpPr>
          <p:spPr>
            <a:xfrm>
              <a:off x="7163678" y="4269177"/>
              <a:ext cx="6861" cy="6841"/>
            </a:xfrm>
            <a:custGeom>
              <a:avLst/>
              <a:gdLst>
                <a:gd name="connsiteX0" fmla="*/ 786 w 6861"/>
                <a:gd name="connsiteY0" fmla="*/ 2408 h 6841"/>
                <a:gd name="connsiteX1" fmla="*/ 5453 w 6861"/>
                <a:gd name="connsiteY1" fmla="*/ 485 h 6841"/>
                <a:gd name="connsiteX2" fmla="*/ 6981 w 6861"/>
                <a:gd name="connsiteY2" fmla="*/ 1610 h 6841"/>
                <a:gd name="connsiteX3" fmla="*/ 6897 w 6861"/>
                <a:gd name="connsiteY3" fmla="*/ 3944 h 6841"/>
                <a:gd name="connsiteX4" fmla="*/ 6494 w 6861"/>
                <a:gd name="connsiteY4" fmla="*/ 5228 h 6841"/>
                <a:gd name="connsiteX5" fmla="*/ 3765 w 6861"/>
                <a:gd name="connsiteY5" fmla="*/ 6597 h 6841"/>
                <a:gd name="connsiteX6" fmla="*/ 626 w 6861"/>
                <a:gd name="connsiteY6" fmla="*/ 7076 h 6841"/>
                <a:gd name="connsiteX7" fmla="*/ 223 w 6861"/>
                <a:gd name="connsiteY7" fmla="*/ 4666 h 6841"/>
                <a:gd name="connsiteX8" fmla="*/ 786 w 6861"/>
                <a:gd name="connsiteY8" fmla="*/ 2408 h 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1" h="6841">
                  <a:moveTo>
                    <a:pt x="786" y="2408"/>
                  </a:moveTo>
                  <a:cubicBezTo>
                    <a:pt x="786" y="2408"/>
                    <a:pt x="4085" y="721"/>
                    <a:pt x="5453" y="485"/>
                  </a:cubicBezTo>
                  <a:cubicBezTo>
                    <a:pt x="6814" y="242"/>
                    <a:pt x="7057" y="402"/>
                    <a:pt x="6981" y="1610"/>
                  </a:cubicBezTo>
                  <a:cubicBezTo>
                    <a:pt x="6897" y="2819"/>
                    <a:pt x="6897" y="3944"/>
                    <a:pt x="6897" y="3944"/>
                  </a:cubicBezTo>
                  <a:cubicBezTo>
                    <a:pt x="6897" y="3944"/>
                    <a:pt x="7140" y="4909"/>
                    <a:pt x="6494" y="5228"/>
                  </a:cubicBezTo>
                  <a:cubicBezTo>
                    <a:pt x="5848" y="5555"/>
                    <a:pt x="4647" y="6437"/>
                    <a:pt x="3765" y="6597"/>
                  </a:cubicBezTo>
                  <a:cubicBezTo>
                    <a:pt x="2876" y="6756"/>
                    <a:pt x="1189" y="7562"/>
                    <a:pt x="626" y="7076"/>
                  </a:cubicBezTo>
                  <a:cubicBezTo>
                    <a:pt x="64" y="6597"/>
                    <a:pt x="64" y="5228"/>
                    <a:pt x="223" y="4666"/>
                  </a:cubicBezTo>
                  <a:cubicBezTo>
                    <a:pt x="383" y="4103"/>
                    <a:pt x="786" y="2408"/>
                    <a:pt x="786" y="2408"/>
                  </a:cubicBezTo>
                  <a:close/>
                </a:path>
              </a:pathLst>
            </a:custGeom>
            <a:solidFill>
              <a:srgbClr val="231F20"/>
            </a:solidFill>
            <a:ln w="7575" cap="flat">
              <a:noFill/>
              <a:prstDash val="solid"/>
              <a:round/>
            </a:ln>
          </p:spPr>
          <p:txBody>
            <a:bodyPr rtlCol="0" anchor="ctr"/>
            <a:lstStyle/>
            <a:p>
              <a:endParaRPr lang="en-GB"/>
            </a:p>
          </p:txBody>
        </p:sp>
        <p:sp>
          <p:nvSpPr>
            <p:cNvPr id="562" name="Freeform: Shape 561">
              <a:extLst>
                <a:ext uri="{FF2B5EF4-FFF2-40B4-BE49-F238E27FC236}">
                  <a16:creationId xmlns:a16="http://schemas.microsoft.com/office/drawing/2014/main" id="{BFA9E766-8046-4F96-865C-4A5FAFBCA6A6}"/>
                </a:ext>
              </a:extLst>
            </p:cNvPr>
            <p:cNvSpPr/>
            <p:nvPr/>
          </p:nvSpPr>
          <p:spPr>
            <a:xfrm>
              <a:off x="7162401" y="4282220"/>
              <a:ext cx="6128" cy="10116"/>
            </a:xfrm>
            <a:custGeom>
              <a:avLst/>
              <a:gdLst>
                <a:gd name="connsiteX0" fmla="*/ 1339 w 6128"/>
                <a:gd name="connsiteY0" fmla="*/ 3289 h 10116"/>
                <a:gd name="connsiteX1" fmla="*/ 4714 w 6128"/>
                <a:gd name="connsiteY1" fmla="*/ 636 h 10116"/>
                <a:gd name="connsiteX2" fmla="*/ 6242 w 6128"/>
                <a:gd name="connsiteY2" fmla="*/ 796 h 10116"/>
                <a:gd name="connsiteX3" fmla="*/ 5361 w 6128"/>
                <a:gd name="connsiteY3" fmla="*/ 3532 h 10116"/>
                <a:gd name="connsiteX4" fmla="*/ 3833 w 6128"/>
                <a:gd name="connsiteY4" fmla="*/ 8602 h 10116"/>
                <a:gd name="connsiteX5" fmla="*/ 1415 w 6128"/>
                <a:gd name="connsiteY5" fmla="*/ 10374 h 10116"/>
                <a:gd name="connsiteX6" fmla="*/ 131 w 6128"/>
                <a:gd name="connsiteY6" fmla="*/ 9249 h 10116"/>
                <a:gd name="connsiteX7" fmla="*/ 534 w 6128"/>
                <a:gd name="connsiteY7" fmla="*/ 4581 h 10116"/>
                <a:gd name="connsiteX8" fmla="*/ 1339 w 6128"/>
                <a:gd name="connsiteY8" fmla="*/ 3289 h 1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28" h="10116">
                  <a:moveTo>
                    <a:pt x="1339" y="3289"/>
                  </a:moveTo>
                  <a:lnTo>
                    <a:pt x="4714" y="636"/>
                  </a:lnTo>
                  <a:cubicBezTo>
                    <a:pt x="4714" y="636"/>
                    <a:pt x="6083" y="-2"/>
                    <a:pt x="6242" y="796"/>
                  </a:cubicBezTo>
                  <a:cubicBezTo>
                    <a:pt x="6402" y="1602"/>
                    <a:pt x="5361" y="3532"/>
                    <a:pt x="5361" y="3532"/>
                  </a:cubicBezTo>
                  <a:cubicBezTo>
                    <a:pt x="5361" y="3532"/>
                    <a:pt x="4555" y="7880"/>
                    <a:pt x="3833" y="8602"/>
                  </a:cubicBezTo>
                  <a:cubicBezTo>
                    <a:pt x="3111" y="9325"/>
                    <a:pt x="2145" y="10214"/>
                    <a:pt x="1415" y="10374"/>
                  </a:cubicBezTo>
                  <a:cubicBezTo>
                    <a:pt x="693" y="10533"/>
                    <a:pt x="131" y="10852"/>
                    <a:pt x="131" y="9249"/>
                  </a:cubicBezTo>
                  <a:cubicBezTo>
                    <a:pt x="131" y="7637"/>
                    <a:pt x="534" y="4581"/>
                    <a:pt x="534" y="4581"/>
                  </a:cubicBezTo>
                  <a:lnTo>
                    <a:pt x="1339" y="3289"/>
                  </a:lnTo>
                  <a:close/>
                </a:path>
              </a:pathLst>
            </a:custGeom>
            <a:solidFill>
              <a:srgbClr val="231F20"/>
            </a:solidFill>
            <a:ln w="7575" cap="flat">
              <a:noFill/>
              <a:prstDash val="solid"/>
              <a:round/>
            </a:ln>
          </p:spPr>
          <p:txBody>
            <a:bodyPr rtlCol="0" anchor="ctr"/>
            <a:lstStyle/>
            <a:p>
              <a:endParaRPr lang="en-GB"/>
            </a:p>
          </p:txBody>
        </p:sp>
        <p:sp>
          <p:nvSpPr>
            <p:cNvPr id="563" name="Freeform: Shape 562">
              <a:extLst>
                <a:ext uri="{FF2B5EF4-FFF2-40B4-BE49-F238E27FC236}">
                  <a16:creationId xmlns:a16="http://schemas.microsoft.com/office/drawing/2014/main" id="{693FBB49-548A-4DB2-8E09-A15DC9C9FD0C}"/>
                </a:ext>
              </a:extLst>
            </p:cNvPr>
            <p:cNvSpPr/>
            <p:nvPr/>
          </p:nvSpPr>
          <p:spPr>
            <a:xfrm>
              <a:off x="6962455" y="3869214"/>
              <a:ext cx="77267" cy="42025"/>
            </a:xfrm>
            <a:custGeom>
              <a:avLst/>
              <a:gdLst>
                <a:gd name="connsiteX0" fmla="*/ 76760 w 77267"/>
                <a:gd name="connsiteY0" fmla="*/ 30262 h 42025"/>
                <a:gd name="connsiteX1" fmla="*/ 56062 w 77267"/>
                <a:gd name="connsiteY1" fmla="*/ 39133 h 42025"/>
                <a:gd name="connsiteX2" fmla="*/ 54237 w 77267"/>
                <a:gd name="connsiteY2" fmla="*/ 38000 h 42025"/>
                <a:gd name="connsiteX3" fmla="*/ 49684 w 77267"/>
                <a:gd name="connsiteY3" fmla="*/ 33333 h 42025"/>
                <a:gd name="connsiteX4" fmla="*/ 38533 w 77267"/>
                <a:gd name="connsiteY4" fmla="*/ 29578 h 42025"/>
                <a:gd name="connsiteX5" fmla="*/ 26933 w 77267"/>
                <a:gd name="connsiteY5" fmla="*/ 33675 h 42025"/>
                <a:gd name="connsiteX6" fmla="*/ 20221 w 77267"/>
                <a:gd name="connsiteY6" fmla="*/ 41976 h 42025"/>
                <a:gd name="connsiteX7" fmla="*/ 17835 w 77267"/>
                <a:gd name="connsiteY7" fmla="*/ 41869 h 42025"/>
                <a:gd name="connsiteX8" fmla="*/ 85 w 77267"/>
                <a:gd name="connsiteY8" fmla="*/ 31060 h 42025"/>
                <a:gd name="connsiteX9" fmla="*/ 4289 w 77267"/>
                <a:gd name="connsiteY9" fmla="*/ 22524 h 42025"/>
                <a:gd name="connsiteX10" fmla="*/ 20221 w 77267"/>
                <a:gd name="connsiteY10" fmla="*/ 7732 h 42025"/>
                <a:gd name="connsiteX11" fmla="*/ 43200 w 77267"/>
                <a:gd name="connsiteY11" fmla="*/ 229 h 42025"/>
                <a:gd name="connsiteX12" fmla="*/ 61862 w 77267"/>
                <a:gd name="connsiteY12" fmla="*/ 9100 h 42025"/>
                <a:gd name="connsiteX13" fmla="*/ 77330 w 77267"/>
                <a:gd name="connsiteY13" fmla="*/ 29122 h 42025"/>
                <a:gd name="connsiteX14" fmla="*/ 76760 w 77267"/>
                <a:gd name="connsiteY14" fmla="*/ 30262 h 4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267" h="42025">
                  <a:moveTo>
                    <a:pt x="76760" y="30262"/>
                  </a:moveTo>
                  <a:cubicBezTo>
                    <a:pt x="76760" y="30262"/>
                    <a:pt x="57073" y="38677"/>
                    <a:pt x="56062" y="39133"/>
                  </a:cubicBezTo>
                  <a:cubicBezTo>
                    <a:pt x="55036" y="39589"/>
                    <a:pt x="54237" y="38000"/>
                    <a:pt x="54237" y="38000"/>
                  </a:cubicBezTo>
                  <a:cubicBezTo>
                    <a:pt x="54237" y="38000"/>
                    <a:pt x="53325" y="36974"/>
                    <a:pt x="49684" y="33333"/>
                  </a:cubicBezTo>
                  <a:cubicBezTo>
                    <a:pt x="46043" y="29692"/>
                    <a:pt x="42516" y="29806"/>
                    <a:pt x="38533" y="29578"/>
                  </a:cubicBezTo>
                  <a:cubicBezTo>
                    <a:pt x="34557" y="29350"/>
                    <a:pt x="30004" y="31402"/>
                    <a:pt x="26933" y="33675"/>
                  </a:cubicBezTo>
                  <a:cubicBezTo>
                    <a:pt x="23862" y="35948"/>
                    <a:pt x="20677" y="41292"/>
                    <a:pt x="20221" y="41976"/>
                  </a:cubicBezTo>
                  <a:cubicBezTo>
                    <a:pt x="19765" y="42660"/>
                    <a:pt x="17835" y="41869"/>
                    <a:pt x="17835" y="41869"/>
                  </a:cubicBezTo>
                  <a:cubicBezTo>
                    <a:pt x="17835" y="41869"/>
                    <a:pt x="313" y="31623"/>
                    <a:pt x="85" y="31060"/>
                  </a:cubicBezTo>
                  <a:cubicBezTo>
                    <a:pt x="-143" y="30490"/>
                    <a:pt x="1332" y="27419"/>
                    <a:pt x="4289" y="22524"/>
                  </a:cubicBezTo>
                  <a:cubicBezTo>
                    <a:pt x="7253" y="17636"/>
                    <a:pt x="11115" y="14216"/>
                    <a:pt x="20221" y="7732"/>
                  </a:cubicBezTo>
                  <a:cubicBezTo>
                    <a:pt x="29320" y="1248"/>
                    <a:pt x="38313" y="229"/>
                    <a:pt x="43200" y="229"/>
                  </a:cubicBezTo>
                  <a:cubicBezTo>
                    <a:pt x="48096" y="229"/>
                    <a:pt x="52421" y="3072"/>
                    <a:pt x="61862" y="9100"/>
                  </a:cubicBezTo>
                  <a:cubicBezTo>
                    <a:pt x="71302" y="15128"/>
                    <a:pt x="77330" y="29122"/>
                    <a:pt x="77330" y="29122"/>
                  </a:cubicBezTo>
                  <a:lnTo>
                    <a:pt x="76760" y="30262"/>
                  </a:lnTo>
                  <a:close/>
                </a:path>
              </a:pathLst>
            </a:custGeom>
            <a:solidFill>
              <a:srgbClr val="231F20"/>
            </a:solidFill>
            <a:ln w="7575" cap="flat">
              <a:noFill/>
              <a:prstDash val="solid"/>
              <a:round/>
            </a:ln>
          </p:spPr>
          <p:txBody>
            <a:bodyPr rtlCol="0" anchor="ctr"/>
            <a:lstStyle/>
            <a:p>
              <a:endParaRPr lang="en-GB"/>
            </a:p>
          </p:txBody>
        </p:sp>
        <p:sp>
          <p:nvSpPr>
            <p:cNvPr id="564" name="Freeform: Shape 563">
              <a:extLst>
                <a:ext uri="{FF2B5EF4-FFF2-40B4-BE49-F238E27FC236}">
                  <a16:creationId xmlns:a16="http://schemas.microsoft.com/office/drawing/2014/main" id="{841A668B-14B9-4D8C-9C98-DE2C413B0C15}"/>
                </a:ext>
              </a:extLst>
            </p:cNvPr>
            <p:cNvSpPr/>
            <p:nvPr/>
          </p:nvSpPr>
          <p:spPr>
            <a:xfrm>
              <a:off x="7020957" y="3907492"/>
              <a:ext cx="25552" cy="19795"/>
            </a:xfrm>
            <a:custGeom>
              <a:avLst/>
              <a:gdLst>
                <a:gd name="connsiteX0" fmla="*/ 18196 w 25552"/>
                <a:gd name="connsiteY0" fmla="*/ 653 h 19795"/>
                <a:gd name="connsiteX1" fmla="*/ 21335 w 25552"/>
                <a:gd name="connsiteY1" fmla="*/ 250 h 19795"/>
                <a:gd name="connsiteX2" fmla="*/ 22460 w 25552"/>
                <a:gd name="connsiteY2" fmla="*/ 1862 h 19795"/>
                <a:gd name="connsiteX3" fmla="*/ 25197 w 25552"/>
                <a:gd name="connsiteY3" fmla="*/ 11918 h 19795"/>
                <a:gd name="connsiteX4" fmla="*/ 25600 w 25552"/>
                <a:gd name="connsiteY4" fmla="*/ 15134 h 19795"/>
                <a:gd name="connsiteX5" fmla="*/ 23266 w 25552"/>
                <a:gd name="connsiteY5" fmla="*/ 15620 h 19795"/>
                <a:gd name="connsiteX6" fmla="*/ 19572 w 25552"/>
                <a:gd name="connsiteY6" fmla="*/ 16259 h 19795"/>
                <a:gd name="connsiteX7" fmla="*/ 17801 w 25552"/>
                <a:gd name="connsiteY7" fmla="*/ 17064 h 19795"/>
                <a:gd name="connsiteX8" fmla="*/ 11682 w 25552"/>
                <a:gd name="connsiteY8" fmla="*/ 18113 h 19795"/>
                <a:gd name="connsiteX9" fmla="*/ 4848 w 25552"/>
                <a:gd name="connsiteY9" fmla="*/ 19960 h 19795"/>
                <a:gd name="connsiteX10" fmla="*/ 2590 w 25552"/>
                <a:gd name="connsiteY10" fmla="*/ 17870 h 19795"/>
                <a:gd name="connsiteX11" fmla="*/ 1625 w 25552"/>
                <a:gd name="connsiteY11" fmla="*/ 12724 h 19795"/>
                <a:gd name="connsiteX12" fmla="*/ 97 w 25552"/>
                <a:gd name="connsiteY12" fmla="*/ 8938 h 19795"/>
                <a:gd name="connsiteX13" fmla="*/ 1792 w 25552"/>
                <a:gd name="connsiteY13" fmla="*/ 7411 h 19795"/>
                <a:gd name="connsiteX14" fmla="*/ 18196 w 25552"/>
                <a:gd name="connsiteY14" fmla="*/ 653 h 19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52" h="19795">
                  <a:moveTo>
                    <a:pt x="18196" y="653"/>
                  </a:moveTo>
                  <a:cubicBezTo>
                    <a:pt x="18196" y="653"/>
                    <a:pt x="20127" y="166"/>
                    <a:pt x="21335" y="250"/>
                  </a:cubicBezTo>
                  <a:cubicBezTo>
                    <a:pt x="22544" y="334"/>
                    <a:pt x="22460" y="1862"/>
                    <a:pt x="22460" y="1862"/>
                  </a:cubicBezTo>
                  <a:cubicBezTo>
                    <a:pt x="22460" y="1862"/>
                    <a:pt x="24794" y="10626"/>
                    <a:pt x="25197" y="11918"/>
                  </a:cubicBezTo>
                  <a:cubicBezTo>
                    <a:pt x="25600" y="13203"/>
                    <a:pt x="25683" y="14571"/>
                    <a:pt x="25600" y="15134"/>
                  </a:cubicBezTo>
                  <a:cubicBezTo>
                    <a:pt x="25524" y="15696"/>
                    <a:pt x="24718" y="15453"/>
                    <a:pt x="23266" y="15620"/>
                  </a:cubicBezTo>
                  <a:cubicBezTo>
                    <a:pt x="21822" y="15780"/>
                    <a:pt x="20932" y="15536"/>
                    <a:pt x="19572" y="16259"/>
                  </a:cubicBezTo>
                  <a:cubicBezTo>
                    <a:pt x="18196" y="16981"/>
                    <a:pt x="18363" y="17064"/>
                    <a:pt x="17801" y="17064"/>
                  </a:cubicBezTo>
                  <a:cubicBezTo>
                    <a:pt x="17231" y="17064"/>
                    <a:pt x="12647" y="18113"/>
                    <a:pt x="11682" y="18113"/>
                  </a:cubicBezTo>
                  <a:cubicBezTo>
                    <a:pt x="10716" y="18113"/>
                    <a:pt x="6611" y="19474"/>
                    <a:pt x="4848" y="19960"/>
                  </a:cubicBezTo>
                  <a:cubicBezTo>
                    <a:pt x="3077" y="20439"/>
                    <a:pt x="2431" y="18516"/>
                    <a:pt x="2590" y="17870"/>
                  </a:cubicBezTo>
                  <a:cubicBezTo>
                    <a:pt x="2758" y="17224"/>
                    <a:pt x="2111" y="14890"/>
                    <a:pt x="1625" y="12724"/>
                  </a:cubicBezTo>
                  <a:cubicBezTo>
                    <a:pt x="1146" y="10550"/>
                    <a:pt x="340" y="9661"/>
                    <a:pt x="97" y="8938"/>
                  </a:cubicBezTo>
                  <a:cubicBezTo>
                    <a:pt x="-146" y="8216"/>
                    <a:pt x="1792" y="7411"/>
                    <a:pt x="1792" y="7411"/>
                  </a:cubicBezTo>
                  <a:lnTo>
                    <a:pt x="18196" y="653"/>
                  </a:lnTo>
                  <a:close/>
                </a:path>
              </a:pathLst>
            </a:custGeom>
            <a:solidFill>
              <a:srgbClr val="231F20"/>
            </a:solidFill>
            <a:ln w="7575" cap="flat">
              <a:noFill/>
              <a:prstDash val="solid"/>
              <a:round/>
            </a:ln>
          </p:spPr>
          <p:txBody>
            <a:bodyPr rtlCol="0" anchor="ctr"/>
            <a:lstStyle/>
            <a:p>
              <a:endParaRPr lang="en-GB"/>
            </a:p>
          </p:txBody>
        </p:sp>
        <p:sp>
          <p:nvSpPr>
            <p:cNvPr id="565" name="Freeform: Shape 564">
              <a:extLst>
                <a:ext uri="{FF2B5EF4-FFF2-40B4-BE49-F238E27FC236}">
                  <a16:creationId xmlns:a16="http://schemas.microsoft.com/office/drawing/2014/main" id="{8BF4453A-31BC-4E0D-84DC-BF7E98942E70}"/>
                </a:ext>
              </a:extLst>
            </p:cNvPr>
            <p:cNvSpPr/>
            <p:nvPr/>
          </p:nvSpPr>
          <p:spPr>
            <a:xfrm>
              <a:off x="7025959" y="3931963"/>
              <a:ext cx="25059" cy="17695"/>
            </a:xfrm>
            <a:custGeom>
              <a:avLst/>
              <a:gdLst>
                <a:gd name="connsiteX0" fmla="*/ 17384 w 25059"/>
                <a:gd name="connsiteY0" fmla="*/ 1216 h 17695"/>
                <a:gd name="connsiteX1" fmla="*/ 18190 w 25059"/>
                <a:gd name="connsiteY1" fmla="*/ 729 h 17695"/>
                <a:gd name="connsiteX2" fmla="*/ 21002 w 25059"/>
                <a:gd name="connsiteY2" fmla="*/ 250 h 17695"/>
                <a:gd name="connsiteX3" fmla="*/ 22614 w 25059"/>
                <a:gd name="connsiteY3" fmla="*/ 1292 h 17695"/>
                <a:gd name="connsiteX4" fmla="*/ 23655 w 25059"/>
                <a:gd name="connsiteY4" fmla="*/ 4355 h 17695"/>
                <a:gd name="connsiteX5" fmla="*/ 24788 w 25059"/>
                <a:gd name="connsiteY5" fmla="*/ 9425 h 17695"/>
                <a:gd name="connsiteX6" fmla="*/ 25107 w 25059"/>
                <a:gd name="connsiteY6" fmla="*/ 13522 h 17695"/>
                <a:gd name="connsiteX7" fmla="*/ 24066 w 25059"/>
                <a:gd name="connsiteY7" fmla="*/ 15772 h 17695"/>
                <a:gd name="connsiteX8" fmla="*/ 20197 w 25059"/>
                <a:gd name="connsiteY8" fmla="*/ 16259 h 17695"/>
                <a:gd name="connsiteX9" fmla="*/ 16738 w 25059"/>
                <a:gd name="connsiteY9" fmla="*/ 16981 h 17695"/>
                <a:gd name="connsiteX10" fmla="*/ 12557 w 25059"/>
                <a:gd name="connsiteY10" fmla="*/ 17863 h 17695"/>
                <a:gd name="connsiteX11" fmla="*/ 6446 w 25059"/>
                <a:gd name="connsiteY11" fmla="*/ 17946 h 17695"/>
                <a:gd name="connsiteX12" fmla="*/ 1862 w 25059"/>
                <a:gd name="connsiteY12" fmla="*/ 17467 h 17695"/>
                <a:gd name="connsiteX13" fmla="*/ 729 w 25059"/>
                <a:gd name="connsiteY13" fmla="*/ 14487 h 17695"/>
                <a:gd name="connsiteX14" fmla="*/ 91 w 25059"/>
                <a:gd name="connsiteY14" fmla="*/ 5556 h 17695"/>
                <a:gd name="connsiteX15" fmla="*/ 1292 w 25059"/>
                <a:gd name="connsiteY15" fmla="*/ 4834 h 17695"/>
                <a:gd name="connsiteX16" fmla="*/ 4599 w 25059"/>
                <a:gd name="connsiteY16" fmla="*/ 4271 h 17695"/>
                <a:gd name="connsiteX17" fmla="*/ 17384 w 25059"/>
                <a:gd name="connsiteY17" fmla="*/ 1216 h 17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059" h="17695">
                  <a:moveTo>
                    <a:pt x="17384" y="1216"/>
                  </a:moveTo>
                  <a:cubicBezTo>
                    <a:pt x="17384" y="1216"/>
                    <a:pt x="17627" y="972"/>
                    <a:pt x="18190" y="729"/>
                  </a:cubicBezTo>
                  <a:cubicBezTo>
                    <a:pt x="18752" y="493"/>
                    <a:pt x="19558" y="250"/>
                    <a:pt x="21002" y="250"/>
                  </a:cubicBezTo>
                  <a:cubicBezTo>
                    <a:pt x="22454" y="250"/>
                    <a:pt x="21808" y="569"/>
                    <a:pt x="22614" y="1292"/>
                  </a:cubicBezTo>
                  <a:cubicBezTo>
                    <a:pt x="23420" y="2021"/>
                    <a:pt x="23100" y="2500"/>
                    <a:pt x="23655" y="4355"/>
                  </a:cubicBezTo>
                  <a:cubicBezTo>
                    <a:pt x="24225" y="6202"/>
                    <a:pt x="24461" y="7654"/>
                    <a:pt x="24788" y="9425"/>
                  </a:cubicBezTo>
                  <a:cubicBezTo>
                    <a:pt x="25107" y="11188"/>
                    <a:pt x="24947" y="11751"/>
                    <a:pt x="25107" y="13522"/>
                  </a:cubicBezTo>
                  <a:cubicBezTo>
                    <a:pt x="25267" y="15293"/>
                    <a:pt x="24788" y="15126"/>
                    <a:pt x="24066" y="15772"/>
                  </a:cubicBezTo>
                  <a:cubicBezTo>
                    <a:pt x="23336" y="16418"/>
                    <a:pt x="22530" y="16015"/>
                    <a:pt x="20197" y="16259"/>
                  </a:cubicBezTo>
                  <a:cubicBezTo>
                    <a:pt x="17871" y="16502"/>
                    <a:pt x="18190" y="16737"/>
                    <a:pt x="16738" y="16981"/>
                  </a:cubicBezTo>
                  <a:cubicBezTo>
                    <a:pt x="15294" y="17224"/>
                    <a:pt x="14085" y="17786"/>
                    <a:pt x="12557" y="17863"/>
                  </a:cubicBezTo>
                  <a:cubicBezTo>
                    <a:pt x="11029" y="17946"/>
                    <a:pt x="8452" y="17946"/>
                    <a:pt x="6446" y="17946"/>
                  </a:cubicBezTo>
                  <a:cubicBezTo>
                    <a:pt x="4431" y="17946"/>
                    <a:pt x="2744" y="17786"/>
                    <a:pt x="1862" y="17467"/>
                  </a:cubicBezTo>
                  <a:cubicBezTo>
                    <a:pt x="973" y="17140"/>
                    <a:pt x="653" y="15932"/>
                    <a:pt x="729" y="14487"/>
                  </a:cubicBezTo>
                  <a:cubicBezTo>
                    <a:pt x="813" y="13043"/>
                    <a:pt x="251" y="6445"/>
                    <a:pt x="91" y="5556"/>
                  </a:cubicBezTo>
                  <a:cubicBezTo>
                    <a:pt x="-69" y="4674"/>
                    <a:pt x="1292" y="4834"/>
                    <a:pt x="1292" y="4834"/>
                  </a:cubicBezTo>
                  <a:cubicBezTo>
                    <a:pt x="1292" y="4834"/>
                    <a:pt x="2744" y="4355"/>
                    <a:pt x="4599" y="4271"/>
                  </a:cubicBezTo>
                  <a:cubicBezTo>
                    <a:pt x="6446" y="4195"/>
                    <a:pt x="17384" y="1216"/>
                    <a:pt x="17384" y="1216"/>
                  </a:cubicBezTo>
                  <a:close/>
                </a:path>
              </a:pathLst>
            </a:custGeom>
            <a:solidFill>
              <a:srgbClr val="231F20"/>
            </a:solidFill>
            <a:ln w="7575" cap="flat">
              <a:noFill/>
              <a:prstDash val="solid"/>
              <a:round/>
            </a:ln>
          </p:spPr>
          <p:txBody>
            <a:bodyPr rtlCol="0" anchor="ctr"/>
            <a:lstStyle/>
            <a:p>
              <a:endParaRPr lang="en-GB"/>
            </a:p>
          </p:txBody>
        </p:sp>
        <p:sp>
          <p:nvSpPr>
            <p:cNvPr id="566" name="Freeform: Shape 565">
              <a:extLst>
                <a:ext uri="{FF2B5EF4-FFF2-40B4-BE49-F238E27FC236}">
                  <a16:creationId xmlns:a16="http://schemas.microsoft.com/office/drawing/2014/main" id="{21C916D2-FCF9-44AC-B661-D207564DEEC3}"/>
                </a:ext>
              </a:extLst>
            </p:cNvPr>
            <p:cNvSpPr/>
            <p:nvPr/>
          </p:nvSpPr>
          <p:spPr>
            <a:xfrm>
              <a:off x="7025266" y="3957131"/>
              <a:ext cx="25235" cy="16929"/>
            </a:xfrm>
            <a:custGeom>
              <a:avLst/>
              <a:gdLst>
                <a:gd name="connsiteX0" fmla="*/ 24515 w 25235"/>
                <a:gd name="connsiteY0" fmla="*/ 17158 h 16929"/>
                <a:gd name="connsiteX1" fmla="*/ 21695 w 25235"/>
                <a:gd name="connsiteY1" fmla="*/ 17158 h 16929"/>
                <a:gd name="connsiteX2" fmla="*/ 13729 w 25235"/>
                <a:gd name="connsiteY2" fmla="*/ 16915 h 16929"/>
                <a:gd name="connsiteX3" fmla="*/ 381 w 25235"/>
                <a:gd name="connsiteY3" fmla="*/ 14422 h 16929"/>
                <a:gd name="connsiteX4" fmla="*/ 943 w 25235"/>
                <a:gd name="connsiteY4" fmla="*/ 10963 h 16929"/>
                <a:gd name="connsiteX5" fmla="*/ 1749 w 25235"/>
                <a:gd name="connsiteY5" fmla="*/ 1150 h 16929"/>
                <a:gd name="connsiteX6" fmla="*/ 25313 w 25235"/>
                <a:gd name="connsiteY6" fmla="*/ 260 h 16929"/>
                <a:gd name="connsiteX7" fmla="*/ 24515 w 25235"/>
                <a:gd name="connsiteY7" fmla="*/ 17158 h 16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35" h="16929">
                  <a:moveTo>
                    <a:pt x="24515" y="17158"/>
                  </a:moveTo>
                  <a:lnTo>
                    <a:pt x="21695" y="17158"/>
                  </a:lnTo>
                  <a:cubicBezTo>
                    <a:pt x="20091" y="17158"/>
                    <a:pt x="17355" y="17318"/>
                    <a:pt x="13729" y="16915"/>
                  </a:cubicBezTo>
                  <a:cubicBezTo>
                    <a:pt x="10111" y="16520"/>
                    <a:pt x="1103" y="14825"/>
                    <a:pt x="381" y="14422"/>
                  </a:cubicBezTo>
                  <a:cubicBezTo>
                    <a:pt x="-341" y="14027"/>
                    <a:pt x="381" y="13297"/>
                    <a:pt x="943" y="10963"/>
                  </a:cubicBezTo>
                  <a:cubicBezTo>
                    <a:pt x="1506" y="8637"/>
                    <a:pt x="1749" y="1150"/>
                    <a:pt x="1749" y="1150"/>
                  </a:cubicBezTo>
                  <a:lnTo>
                    <a:pt x="25313" y="260"/>
                  </a:lnTo>
                  <a:lnTo>
                    <a:pt x="24515" y="17158"/>
                  </a:lnTo>
                  <a:close/>
                </a:path>
              </a:pathLst>
            </a:custGeom>
            <a:solidFill>
              <a:srgbClr val="231F20"/>
            </a:solidFill>
            <a:ln w="7575" cap="flat">
              <a:noFill/>
              <a:prstDash val="solid"/>
              <a:round/>
            </a:ln>
          </p:spPr>
          <p:txBody>
            <a:bodyPr rtlCol="0" anchor="ctr"/>
            <a:lstStyle/>
            <a:p>
              <a:endParaRPr lang="en-GB"/>
            </a:p>
          </p:txBody>
        </p:sp>
        <p:sp>
          <p:nvSpPr>
            <p:cNvPr id="567" name="Freeform: Shape 566">
              <a:extLst>
                <a:ext uri="{FF2B5EF4-FFF2-40B4-BE49-F238E27FC236}">
                  <a16:creationId xmlns:a16="http://schemas.microsoft.com/office/drawing/2014/main" id="{3C8810D0-A916-4C5A-B1D8-5C6DE39858A8}"/>
                </a:ext>
              </a:extLst>
            </p:cNvPr>
            <p:cNvSpPr/>
            <p:nvPr/>
          </p:nvSpPr>
          <p:spPr>
            <a:xfrm>
              <a:off x="7018625" y="3979172"/>
              <a:ext cx="28585" cy="20440"/>
            </a:xfrm>
            <a:custGeom>
              <a:avLst/>
              <a:gdLst>
                <a:gd name="connsiteX0" fmla="*/ 28577 w 28585"/>
                <a:gd name="connsiteY0" fmla="*/ 5427 h 20440"/>
                <a:gd name="connsiteX1" fmla="*/ 24396 w 28585"/>
                <a:gd name="connsiteY1" fmla="*/ 19261 h 20440"/>
                <a:gd name="connsiteX2" fmla="*/ 23667 w 28585"/>
                <a:gd name="connsiteY2" fmla="*/ 20706 h 20440"/>
                <a:gd name="connsiteX3" fmla="*/ 346 w 28585"/>
                <a:gd name="connsiteY3" fmla="*/ 12504 h 20440"/>
                <a:gd name="connsiteX4" fmla="*/ 178 w 28585"/>
                <a:gd name="connsiteY4" fmla="*/ 11622 h 20440"/>
                <a:gd name="connsiteX5" fmla="*/ 4359 w 28585"/>
                <a:gd name="connsiteY5" fmla="*/ 843 h 20440"/>
                <a:gd name="connsiteX6" fmla="*/ 5249 w 28585"/>
                <a:gd name="connsiteY6" fmla="*/ 273 h 20440"/>
                <a:gd name="connsiteX7" fmla="*/ 28661 w 28585"/>
                <a:gd name="connsiteY7" fmla="*/ 4135 h 20440"/>
                <a:gd name="connsiteX8" fmla="*/ 28577 w 28585"/>
                <a:gd name="connsiteY8" fmla="*/ 5427 h 2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5" h="20440">
                  <a:moveTo>
                    <a:pt x="28577" y="5427"/>
                  </a:moveTo>
                  <a:cubicBezTo>
                    <a:pt x="28577" y="5427"/>
                    <a:pt x="24959" y="17657"/>
                    <a:pt x="24396" y="19261"/>
                  </a:cubicBezTo>
                  <a:cubicBezTo>
                    <a:pt x="23826" y="20873"/>
                    <a:pt x="23667" y="20706"/>
                    <a:pt x="23667" y="20706"/>
                  </a:cubicBezTo>
                  <a:cubicBezTo>
                    <a:pt x="23667" y="20706"/>
                    <a:pt x="825" y="12663"/>
                    <a:pt x="346" y="12504"/>
                  </a:cubicBezTo>
                  <a:cubicBezTo>
                    <a:pt x="-141" y="12344"/>
                    <a:pt x="178" y="11622"/>
                    <a:pt x="178" y="11622"/>
                  </a:cubicBezTo>
                  <a:cubicBezTo>
                    <a:pt x="178" y="11622"/>
                    <a:pt x="3964" y="1482"/>
                    <a:pt x="4359" y="843"/>
                  </a:cubicBezTo>
                  <a:cubicBezTo>
                    <a:pt x="4770" y="197"/>
                    <a:pt x="5249" y="273"/>
                    <a:pt x="5249" y="273"/>
                  </a:cubicBezTo>
                  <a:lnTo>
                    <a:pt x="28661" y="4135"/>
                  </a:lnTo>
                  <a:lnTo>
                    <a:pt x="28577" y="5427"/>
                  </a:lnTo>
                  <a:close/>
                </a:path>
              </a:pathLst>
            </a:custGeom>
            <a:solidFill>
              <a:srgbClr val="231F20"/>
            </a:solidFill>
            <a:ln w="7575" cap="flat">
              <a:noFill/>
              <a:prstDash val="solid"/>
              <a:round/>
            </a:ln>
          </p:spPr>
          <p:txBody>
            <a:bodyPr rtlCol="0" anchor="ctr"/>
            <a:lstStyle/>
            <a:p>
              <a:endParaRPr lang="en-GB"/>
            </a:p>
          </p:txBody>
        </p:sp>
        <p:sp>
          <p:nvSpPr>
            <p:cNvPr id="568" name="Freeform: Shape 567">
              <a:extLst>
                <a:ext uri="{FF2B5EF4-FFF2-40B4-BE49-F238E27FC236}">
                  <a16:creationId xmlns:a16="http://schemas.microsoft.com/office/drawing/2014/main" id="{9B8C0833-BEF5-442B-8CE5-EB202736062D}"/>
                </a:ext>
              </a:extLst>
            </p:cNvPr>
            <p:cNvSpPr/>
            <p:nvPr/>
          </p:nvSpPr>
          <p:spPr>
            <a:xfrm>
              <a:off x="7010011" y="3998642"/>
              <a:ext cx="28510" cy="25183"/>
            </a:xfrm>
            <a:custGeom>
              <a:avLst/>
              <a:gdLst>
                <a:gd name="connsiteX0" fmla="*/ 21901 w 28510"/>
                <a:gd name="connsiteY0" fmla="*/ 25463 h 25183"/>
                <a:gd name="connsiteX1" fmla="*/ 503 w 28510"/>
                <a:gd name="connsiteY1" fmla="*/ 12913 h 25183"/>
                <a:gd name="connsiteX2" fmla="*/ 184 w 28510"/>
                <a:gd name="connsiteY2" fmla="*/ 11788 h 25183"/>
                <a:gd name="connsiteX3" fmla="*/ 5733 w 28510"/>
                <a:gd name="connsiteY3" fmla="*/ 279 h 25183"/>
                <a:gd name="connsiteX4" fmla="*/ 28583 w 28510"/>
                <a:gd name="connsiteY4" fmla="*/ 10739 h 25183"/>
                <a:gd name="connsiteX5" fmla="*/ 21901 w 28510"/>
                <a:gd name="connsiteY5" fmla="*/ 25463 h 25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0" h="25183">
                  <a:moveTo>
                    <a:pt x="21901" y="25463"/>
                  </a:moveTo>
                  <a:cubicBezTo>
                    <a:pt x="21901" y="25463"/>
                    <a:pt x="1225" y="13156"/>
                    <a:pt x="503" y="12913"/>
                  </a:cubicBezTo>
                  <a:cubicBezTo>
                    <a:pt x="-219" y="12670"/>
                    <a:pt x="184" y="11788"/>
                    <a:pt x="184" y="11788"/>
                  </a:cubicBezTo>
                  <a:lnTo>
                    <a:pt x="5733" y="279"/>
                  </a:lnTo>
                  <a:lnTo>
                    <a:pt x="28583" y="10739"/>
                  </a:lnTo>
                  <a:lnTo>
                    <a:pt x="21901" y="25463"/>
                  </a:lnTo>
                  <a:close/>
                </a:path>
              </a:pathLst>
            </a:custGeom>
            <a:solidFill>
              <a:srgbClr val="231F20"/>
            </a:solidFill>
            <a:ln w="7575" cap="flat">
              <a:noFill/>
              <a:prstDash val="solid"/>
              <a:round/>
            </a:ln>
          </p:spPr>
          <p:txBody>
            <a:bodyPr rtlCol="0" anchor="ctr"/>
            <a:lstStyle/>
            <a:p>
              <a:endParaRPr lang="en-GB"/>
            </a:p>
          </p:txBody>
        </p:sp>
        <p:sp>
          <p:nvSpPr>
            <p:cNvPr id="569" name="Freeform: Shape 568">
              <a:extLst>
                <a:ext uri="{FF2B5EF4-FFF2-40B4-BE49-F238E27FC236}">
                  <a16:creationId xmlns:a16="http://schemas.microsoft.com/office/drawing/2014/main" id="{C5C23A56-4D4E-403A-B33E-ABE2CFEBC6DA}"/>
                </a:ext>
              </a:extLst>
            </p:cNvPr>
            <p:cNvSpPr/>
            <p:nvPr/>
          </p:nvSpPr>
          <p:spPr>
            <a:xfrm>
              <a:off x="7003646" y="3907045"/>
              <a:ext cx="12284" cy="16868"/>
            </a:xfrm>
            <a:custGeom>
              <a:avLst/>
              <a:gdLst>
                <a:gd name="connsiteX0" fmla="*/ 3160 w 12284"/>
                <a:gd name="connsiteY0" fmla="*/ 377 h 16868"/>
                <a:gd name="connsiteX1" fmla="*/ 1716 w 12284"/>
                <a:gd name="connsiteY1" fmla="*/ 294 h 16868"/>
                <a:gd name="connsiteX2" fmla="*/ 1078 w 12284"/>
                <a:gd name="connsiteY2" fmla="*/ 1183 h 16868"/>
                <a:gd name="connsiteX3" fmla="*/ 188 w 12284"/>
                <a:gd name="connsiteY3" fmla="*/ 3996 h 16868"/>
                <a:gd name="connsiteX4" fmla="*/ 507 w 12284"/>
                <a:gd name="connsiteY4" fmla="*/ 6808 h 16868"/>
                <a:gd name="connsiteX5" fmla="*/ 1397 w 12284"/>
                <a:gd name="connsiteY5" fmla="*/ 7614 h 16868"/>
                <a:gd name="connsiteX6" fmla="*/ 4285 w 12284"/>
                <a:gd name="connsiteY6" fmla="*/ 9628 h 16868"/>
                <a:gd name="connsiteX7" fmla="*/ 7105 w 12284"/>
                <a:gd name="connsiteY7" fmla="*/ 12365 h 16868"/>
                <a:gd name="connsiteX8" fmla="*/ 10085 w 12284"/>
                <a:gd name="connsiteY8" fmla="*/ 16143 h 16868"/>
                <a:gd name="connsiteX9" fmla="*/ 11773 w 12284"/>
                <a:gd name="connsiteY9" fmla="*/ 17108 h 16868"/>
                <a:gd name="connsiteX10" fmla="*/ 12335 w 12284"/>
                <a:gd name="connsiteY10" fmla="*/ 15740 h 16868"/>
                <a:gd name="connsiteX11" fmla="*/ 11529 w 12284"/>
                <a:gd name="connsiteY11" fmla="*/ 12684 h 16868"/>
                <a:gd name="connsiteX12" fmla="*/ 10002 w 12284"/>
                <a:gd name="connsiteY12" fmla="*/ 8503 h 16868"/>
                <a:gd name="connsiteX13" fmla="*/ 6862 w 12284"/>
                <a:gd name="connsiteY13" fmla="*/ 3190 h 16868"/>
                <a:gd name="connsiteX14" fmla="*/ 3160 w 12284"/>
                <a:gd name="connsiteY14" fmla="*/ 377 h 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84" h="16868">
                  <a:moveTo>
                    <a:pt x="3160" y="377"/>
                  </a:moveTo>
                  <a:cubicBezTo>
                    <a:pt x="3160" y="377"/>
                    <a:pt x="2438" y="134"/>
                    <a:pt x="1716" y="294"/>
                  </a:cubicBezTo>
                  <a:cubicBezTo>
                    <a:pt x="994" y="454"/>
                    <a:pt x="1313" y="613"/>
                    <a:pt x="1078" y="1183"/>
                  </a:cubicBezTo>
                  <a:cubicBezTo>
                    <a:pt x="834" y="1746"/>
                    <a:pt x="591" y="3030"/>
                    <a:pt x="188" y="3996"/>
                  </a:cubicBezTo>
                  <a:cubicBezTo>
                    <a:pt x="-215" y="4961"/>
                    <a:pt x="507" y="6808"/>
                    <a:pt x="507" y="6808"/>
                  </a:cubicBezTo>
                  <a:cubicBezTo>
                    <a:pt x="507" y="6808"/>
                    <a:pt x="994" y="7295"/>
                    <a:pt x="1397" y="7614"/>
                  </a:cubicBezTo>
                  <a:cubicBezTo>
                    <a:pt x="1800" y="7941"/>
                    <a:pt x="2438" y="8420"/>
                    <a:pt x="4285" y="9628"/>
                  </a:cubicBezTo>
                  <a:cubicBezTo>
                    <a:pt x="6140" y="10837"/>
                    <a:pt x="6300" y="11399"/>
                    <a:pt x="7105" y="12365"/>
                  </a:cubicBezTo>
                  <a:cubicBezTo>
                    <a:pt x="7911" y="13330"/>
                    <a:pt x="9599" y="15656"/>
                    <a:pt x="10085" y="16143"/>
                  </a:cubicBezTo>
                  <a:cubicBezTo>
                    <a:pt x="10564" y="16629"/>
                    <a:pt x="11051" y="17108"/>
                    <a:pt x="11773" y="17108"/>
                  </a:cubicBezTo>
                  <a:cubicBezTo>
                    <a:pt x="12495" y="17108"/>
                    <a:pt x="12335" y="16143"/>
                    <a:pt x="12335" y="15740"/>
                  </a:cubicBezTo>
                  <a:cubicBezTo>
                    <a:pt x="12335" y="15337"/>
                    <a:pt x="11773" y="13969"/>
                    <a:pt x="11529" y="12684"/>
                  </a:cubicBezTo>
                  <a:cubicBezTo>
                    <a:pt x="11286" y="11399"/>
                    <a:pt x="10564" y="9872"/>
                    <a:pt x="10002" y="8503"/>
                  </a:cubicBezTo>
                  <a:cubicBezTo>
                    <a:pt x="9439" y="7135"/>
                    <a:pt x="7995" y="4482"/>
                    <a:pt x="6862" y="3190"/>
                  </a:cubicBezTo>
                  <a:cubicBezTo>
                    <a:pt x="5737" y="1905"/>
                    <a:pt x="3160" y="377"/>
                    <a:pt x="3160" y="377"/>
                  </a:cubicBezTo>
                  <a:close/>
                </a:path>
              </a:pathLst>
            </a:custGeom>
            <a:solidFill>
              <a:srgbClr val="231F20"/>
            </a:solidFill>
            <a:ln w="7575" cap="flat">
              <a:noFill/>
              <a:prstDash val="solid"/>
              <a:round/>
            </a:ln>
          </p:spPr>
          <p:txBody>
            <a:bodyPr rtlCol="0" anchor="ctr"/>
            <a:lstStyle/>
            <a:p>
              <a:endParaRPr lang="en-GB"/>
            </a:p>
          </p:txBody>
        </p:sp>
        <p:sp>
          <p:nvSpPr>
            <p:cNvPr id="868" name="Freeform: Shape 867">
              <a:extLst>
                <a:ext uri="{FF2B5EF4-FFF2-40B4-BE49-F238E27FC236}">
                  <a16:creationId xmlns:a16="http://schemas.microsoft.com/office/drawing/2014/main" id="{3727E3BB-7DF8-4FD2-A83F-47CE8A3D54E8}"/>
                </a:ext>
              </a:extLst>
            </p:cNvPr>
            <p:cNvSpPr/>
            <p:nvPr/>
          </p:nvSpPr>
          <p:spPr>
            <a:xfrm>
              <a:off x="7002510" y="3924476"/>
              <a:ext cx="17103" cy="26253"/>
            </a:xfrm>
            <a:custGeom>
              <a:avLst/>
              <a:gdLst>
                <a:gd name="connsiteX0" fmla="*/ 998 w 17103"/>
                <a:gd name="connsiteY0" fmla="*/ 492 h 26253"/>
                <a:gd name="connsiteX1" fmla="*/ 117 w 17103"/>
                <a:gd name="connsiteY1" fmla="*/ 9424 h 26253"/>
                <a:gd name="connsiteX2" fmla="*/ 595 w 17103"/>
                <a:gd name="connsiteY2" fmla="*/ 12799 h 26253"/>
                <a:gd name="connsiteX3" fmla="*/ 16604 w 17103"/>
                <a:gd name="connsiteY3" fmla="*/ 26473 h 26253"/>
                <a:gd name="connsiteX4" fmla="*/ 17166 w 17103"/>
                <a:gd name="connsiteY4" fmla="*/ 26078 h 26253"/>
                <a:gd name="connsiteX5" fmla="*/ 16771 w 17103"/>
                <a:gd name="connsiteY5" fmla="*/ 13445 h 26253"/>
                <a:gd name="connsiteX6" fmla="*/ 2047 w 17103"/>
                <a:gd name="connsiteY6" fmla="*/ 249 h 26253"/>
                <a:gd name="connsiteX7" fmla="*/ 998 w 17103"/>
                <a:gd name="connsiteY7" fmla="*/ 492 h 2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3" h="26253">
                  <a:moveTo>
                    <a:pt x="998" y="492"/>
                  </a:moveTo>
                  <a:cubicBezTo>
                    <a:pt x="998" y="492"/>
                    <a:pt x="352" y="6687"/>
                    <a:pt x="117" y="9424"/>
                  </a:cubicBezTo>
                  <a:cubicBezTo>
                    <a:pt x="-127" y="12160"/>
                    <a:pt x="595" y="12799"/>
                    <a:pt x="595" y="12799"/>
                  </a:cubicBezTo>
                  <a:cubicBezTo>
                    <a:pt x="595" y="12799"/>
                    <a:pt x="15965" y="26314"/>
                    <a:pt x="16604" y="26473"/>
                  </a:cubicBezTo>
                  <a:cubicBezTo>
                    <a:pt x="17250" y="26633"/>
                    <a:pt x="17166" y="26078"/>
                    <a:pt x="17166" y="26078"/>
                  </a:cubicBezTo>
                  <a:lnTo>
                    <a:pt x="16771" y="13445"/>
                  </a:lnTo>
                  <a:lnTo>
                    <a:pt x="2047" y="249"/>
                  </a:lnTo>
                  <a:lnTo>
                    <a:pt x="998" y="492"/>
                  </a:lnTo>
                  <a:close/>
                </a:path>
              </a:pathLst>
            </a:custGeom>
            <a:solidFill>
              <a:srgbClr val="231F20"/>
            </a:solidFill>
            <a:ln w="7575" cap="flat">
              <a:noFill/>
              <a:prstDash val="solid"/>
              <a:round/>
            </a:ln>
          </p:spPr>
          <p:txBody>
            <a:bodyPr rtlCol="0" anchor="ctr"/>
            <a:lstStyle/>
            <a:p>
              <a:endParaRPr lang="en-GB"/>
            </a:p>
          </p:txBody>
        </p:sp>
        <p:sp>
          <p:nvSpPr>
            <p:cNvPr id="869" name="Freeform: Shape 868">
              <a:extLst>
                <a:ext uri="{FF2B5EF4-FFF2-40B4-BE49-F238E27FC236}">
                  <a16:creationId xmlns:a16="http://schemas.microsoft.com/office/drawing/2014/main" id="{D6623F52-8A20-4825-ADAF-E9B4A3D66409}"/>
                </a:ext>
              </a:extLst>
            </p:cNvPr>
            <p:cNvSpPr/>
            <p:nvPr/>
          </p:nvSpPr>
          <p:spPr>
            <a:xfrm>
              <a:off x="7000789" y="3947364"/>
              <a:ext cx="18828" cy="24380"/>
            </a:xfrm>
            <a:custGeom>
              <a:avLst/>
              <a:gdLst>
                <a:gd name="connsiteX0" fmla="*/ 18895 w 18828"/>
                <a:gd name="connsiteY0" fmla="*/ 15096 h 24380"/>
                <a:gd name="connsiteX1" fmla="*/ 17367 w 18828"/>
                <a:gd name="connsiteY1" fmla="*/ 24187 h 24380"/>
                <a:gd name="connsiteX2" fmla="*/ 15679 w 18828"/>
                <a:gd name="connsiteY2" fmla="*/ 24270 h 24380"/>
                <a:gd name="connsiteX3" fmla="*/ 1032 w 18828"/>
                <a:gd name="connsiteY3" fmla="*/ 12762 h 24380"/>
                <a:gd name="connsiteX4" fmla="*/ 66 w 18828"/>
                <a:gd name="connsiteY4" fmla="*/ 10915 h 24380"/>
                <a:gd name="connsiteX5" fmla="*/ 712 w 18828"/>
                <a:gd name="connsiteY5" fmla="*/ 1018 h 24380"/>
                <a:gd name="connsiteX6" fmla="*/ 2164 w 18828"/>
                <a:gd name="connsiteY6" fmla="*/ 539 h 24380"/>
                <a:gd name="connsiteX7" fmla="*/ 18895 w 18828"/>
                <a:gd name="connsiteY7" fmla="*/ 15096 h 2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8" h="24380">
                  <a:moveTo>
                    <a:pt x="18895" y="15096"/>
                  </a:moveTo>
                  <a:cubicBezTo>
                    <a:pt x="18895" y="15096"/>
                    <a:pt x="17602" y="23221"/>
                    <a:pt x="17367" y="24187"/>
                  </a:cubicBezTo>
                  <a:cubicBezTo>
                    <a:pt x="17124" y="25152"/>
                    <a:pt x="15679" y="24270"/>
                    <a:pt x="15679" y="24270"/>
                  </a:cubicBezTo>
                  <a:cubicBezTo>
                    <a:pt x="15679" y="24270"/>
                    <a:pt x="1754" y="13248"/>
                    <a:pt x="1032" y="12762"/>
                  </a:cubicBezTo>
                  <a:cubicBezTo>
                    <a:pt x="309" y="12283"/>
                    <a:pt x="66" y="10915"/>
                    <a:pt x="66" y="10915"/>
                  </a:cubicBezTo>
                  <a:cubicBezTo>
                    <a:pt x="66" y="10915"/>
                    <a:pt x="553" y="2386"/>
                    <a:pt x="712" y="1018"/>
                  </a:cubicBezTo>
                  <a:cubicBezTo>
                    <a:pt x="872" y="-343"/>
                    <a:pt x="2164" y="539"/>
                    <a:pt x="2164" y="539"/>
                  </a:cubicBezTo>
                  <a:lnTo>
                    <a:pt x="18895" y="15096"/>
                  </a:lnTo>
                  <a:close/>
                </a:path>
              </a:pathLst>
            </a:custGeom>
            <a:solidFill>
              <a:srgbClr val="231F20"/>
            </a:solidFill>
            <a:ln w="7575" cap="flat">
              <a:noFill/>
              <a:prstDash val="solid"/>
              <a:round/>
            </a:ln>
          </p:spPr>
          <p:txBody>
            <a:bodyPr rtlCol="0" anchor="ctr"/>
            <a:lstStyle/>
            <a:p>
              <a:endParaRPr lang="en-GB"/>
            </a:p>
          </p:txBody>
        </p:sp>
        <p:sp>
          <p:nvSpPr>
            <p:cNvPr id="870" name="Freeform: Shape 869">
              <a:extLst>
                <a:ext uri="{FF2B5EF4-FFF2-40B4-BE49-F238E27FC236}">
                  <a16:creationId xmlns:a16="http://schemas.microsoft.com/office/drawing/2014/main" id="{3B302C05-C82D-4097-9306-A114EAE75EAE}"/>
                </a:ext>
              </a:extLst>
            </p:cNvPr>
            <p:cNvSpPr/>
            <p:nvPr/>
          </p:nvSpPr>
          <p:spPr>
            <a:xfrm>
              <a:off x="6998942" y="3968426"/>
              <a:ext cx="15924" cy="21837"/>
            </a:xfrm>
            <a:custGeom>
              <a:avLst/>
              <a:gdLst>
                <a:gd name="connsiteX0" fmla="*/ 15990 w 15924"/>
                <a:gd name="connsiteY0" fmla="*/ 14238 h 21837"/>
                <a:gd name="connsiteX1" fmla="*/ 14142 w 15924"/>
                <a:gd name="connsiteY1" fmla="*/ 21239 h 21837"/>
                <a:gd name="connsiteX2" fmla="*/ 11969 w 15924"/>
                <a:gd name="connsiteY2" fmla="*/ 21399 h 21837"/>
                <a:gd name="connsiteX3" fmla="*/ 1266 w 15924"/>
                <a:gd name="connsiteY3" fmla="*/ 11905 h 21837"/>
                <a:gd name="connsiteX4" fmla="*/ 65 w 15924"/>
                <a:gd name="connsiteY4" fmla="*/ 10134 h 21837"/>
                <a:gd name="connsiteX5" fmla="*/ 384 w 15924"/>
                <a:gd name="connsiteY5" fmla="*/ 3300 h 21837"/>
                <a:gd name="connsiteX6" fmla="*/ 2398 w 15924"/>
                <a:gd name="connsiteY6" fmla="*/ 480 h 21837"/>
                <a:gd name="connsiteX7" fmla="*/ 15914 w 15924"/>
                <a:gd name="connsiteY7" fmla="*/ 12308 h 21837"/>
                <a:gd name="connsiteX8" fmla="*/ 15990 w 15924"/>
                <a:gd name="connsiteY8" fmla="*/ 14238 h 21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24" h="21837">
                  <a:moveTo>
                    <a:pt x="15990" y="14238"/>
                  </a:moveTo>
                  <a:cubicBezTo>
                    <a:pt x="15990" y="14238"/>
                    <a:pt x="14621" y="19384"/>
                    <a:pt x="14142" y="21239"/>
                  </a:cubicBezTo>
                  <a:cubicBezTo>
                    <a:pt x="13656" y="23086"/>
                    <a:pt x="11969" y="21399"/>
                    <a:pt x="11969" y="21399"/>
                  </a:cubicBezTo>
                  <a:cubicBezTo>
                    <a:pt x="11969" y="21399"/>
                    <a:pt x="2474" y="12870"/>
                    <a:pt x="1266" y="11905"/>
                  </a:cubicBezTo>
                  <a:cubicBezTo>
                    <a:pt x="65" y="10939"/>
                    <a:pt x="65" y="10134"/>
                    <a:pt x="65" y="10134"/>
                  </a:cubicBezTo>
                  <a:cubicBezTo>
                    <a:pt x="65" y="10134"/>
                    <a:pt x="300" y="7481"/>
                    <a:pt x="384" y="3300"/>
                  </a:cubicBezTo>
                  <a:cubicBezTo>
                    <a:pt x="460" y="-888"/>
                    <a:pt x="2398" y="480"/>
                    <a:pt x="2398" y="480"/>
                  </a:cubicBezTo>
                  <a:lnTo>
                    <a:pt x="15914" y="12308"/>
                  </a:lnTo>
                  <a:lnTo>
                    <a:pt x="15990" y="14238"/>
                  </a:lnTo>
                  <a:close/>
                </a:path>
              </a:pathLst>
            </a:custGeom>
            <a:solidFill>
              <a:srgbClr val="231F20"/>
            </a:solidFill>
            <a:ln w="7575" cap="flat">
              <a:noFill/>
              <a:prstDash val="solid"/>
              <a:round/>
            </a:ln>
          </p:spPr>
          <p:txBody>
            <a:bodyPr rtlCol="0" anchor="ctr"/>
            <a:lstStyle/>
            <a:p>
              <a:endParaRPr lang="en-GB"/>
            </a:p>
          </p:txBody>
        </p:sp>
        <p:sp>
          <p:nvSpPr>
            <p:cNvPr id="871" name="Freeform: Shape 870">
              <a:extLst>
                <a:ext uri="{FF2B5EF4-FFF2-40B4-BE49-F238E27FC236}">
                  <a16:creationId xmlns:a16="http://schemas.microsoft.com/office/drawing/2014/main" id="{9E8AE7CB-7325-444D-A8BD-7EA2D0A481C4}"/>
                </a:ext>
              </a:extLst>
            </p:cNvPr>
            <p:cNvSpPr/>
            <p:nvPr/>
          </p:nvSpPr>
          <p:spPr>
            <a:xfrm>
              <a:off x="6997657" y="3990760"/>
              <a:ext cx="11630" cy="15932"/>
            </a:xfrm>
            <a:custGeom>
              <a:avLst/>
              <a:gdLst>
                <a:gd name="connsiteX0" fmla="*/ 1827 w 11630"/>
                <a:gd name="connsiteY0" fmla="*/ 274 h 15932"/>
                <a:gd name="connsiteX1" fmla="*/ 11161 w 11630"/>
                <a:gd name="connsiteY1" fmla="*/ 6310 h 15932"/>
                <a:gd name="connsiteX2" fmla="*/ 11564 w 11630"/>
                <a:gd name="connsiteY2" fmla="*/ 7921 h 15932"/>
                <a:gd name="connsiteX3" fmla="*/ 7300 w 11630"/>
                <a:gd name="connsiteY3" fmla="*/ 16207 h 15932"/>
                <a:gd name="connsiteX4" fmla="*/ 63 w 11630"/>
                <a:gd name="connsiteY4" fmla="*/ 9852 h 15932"/>
                <a:gd name="connsiteX5" fmla="*/ 862 w 11630"/>
                <a:gd name="connsiteY5" fmla="*/ 518 h 15932"/>
                <a:gd name="connsiteX6" fmla="*/ 1827 w 11630"/>
                <a:gd name="connsiteY6" fmla="*/ 274 h 1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30" h="15932">
                  <a:moveTo>
                    <a:pt x="1827" y="274"/>
                  </a:moveTo>
                  <a:cubicBezTo>
                    <a:pt x="1827" y="274"/>
                    <a:pt x="10272" y="5990"/>
                    <a:pt x="11161" y="6310"/>
                  </a:cubicBezTo>
                  <a:cubicBezTo>
                    <a:pt x="12043" y="6629"/>
                    <a:pt x="11564" y="7921"/>
                    <a:pt x="11564" y="7921"/>
                  </a:cubicBezTo>
                  <a:lnTo>
                    <a:pt x="7300" y="16207"/>
                  </a:lnTo>
                  <a:lnTo>
                    <a:pt x="63" y="9852"/>
                  </a:lnTo>
                  <a:lnTo>
                    <a:pt x="862" y="518"/>
                  </a:lnTo>
                  <a:lnTo>
                    <a:pt x="1827" y="274"/>
                  </a:lnTo>
                  <a:close/>
                </a:path>
              </a:pathLst>
            </a:custGeom>
            <a:solidFill>
              <a:srgbClr val="231F20"/>
            </a:solidFill>
            <a:ln w="7575" cap="flat">
              <a:noFill/>
              <a:prstDash val="solid"/>
              <a:round/>
            </a:ln>
          </p:spPr>
          <p:txBody>
            <a:bodyPr rtlCol="0" anchor="ctr"/>
            <a:lstStyle/>
            <a:p>
              <a:endParaRPr lang="en-GB"/>
            </a:p>
          </p:txBody>
        </p:sp>
        <p:sp>
          <p:nvSpPr>
            <p:cNvPr id="872" name="Freeform: Shape 871">
              <a:extLst>
                <a:ext uri="{FF2B5EF4-FFF2-40B4-BE49-F238E27FC236}">
                  <a16:creationId xmlns:a16="http://schemas.microsoft.com/office/drawing/2014/main" id="{646A37DE-1B33-4584-8980-53745D3D4613}"/>
                </a:ext>
              </a:extLst>
            </p:cNvPr>
            <p:cNvSpPr/>
            <p:nvPr/>
          </p:nvSpPr>
          <p:spPr>
            <a:xfrm>
              <a:off x="6984931" y="3905571"/>
              <a:ext cx="12961" cy="14883"/>
            </a:xfrm>
            <a:custGeom>
              <a:avLst/>
              <a:gdLst>
                <a:gd name="connsiteX0" fmla="*/ 11332 w 12961"/>
                <a:gd name="connsiteY0" fmla="*/ 239 h 14883"/>
                <a:gd name="connsiteX1" fmla="*/ 12222 w 12961"/>
                <a:gd name="connsiteY1" fmla="*/ 322 h 14883"/>
                <a:gd name="connsiteX2" fmla="*/ 13020 w 12961"/>
                <a:gd name="connsiteY2" fmla="*/ 725 h 14883"/>
                <a:gd name="connsiteX3" fmla="*/ 12944 w 12961"/>
                <a:gd name="connsiteY3" fmla="*/ 7642 h 14883"/>
                <a:gd name="connsiteX4" fmla="*/ 12541 w 12961"/>
                <a:gd name="connsiteY4" fmla="*/ 7726 h 14883"/>
                <a:gd name="connsiteX5" fmla="*/ 9166 w 12961"/>
                <a:gd name="connsiteY5" fmla="*/ 9011 h 14883"/>
                <a:gd name="connsiteX6" fmla="*/ 3290 w 12961"/>
                <a:gd name="connsiteY6" fmla="*/ 13191 h 14883"/>
                <a:gd name="connsiteX7" fmla="*/ 637 w 12961"/>
                <a:gd name="connsiteY7" fmla="*/ 15122 h 14883"/>
                <a:gd name="connsiteX8" fmla="*/ 75 w 12961"/>
                <a:gd name="connsiteY8" fmla="*/ 14400 h 14883"/>
                <a:gd name="connsiteX9" fmla="*/ 3131 w 12961"/>
                <a:gd name="connsiteY9" fmla="*/ 8524 h 14883"/>
                <a:gd name="connsiteX10" fmla="*/ 11332 w 12961"/>
                <a:gd name="connsiteY10" fmla="*/ 239 h 14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1" h="14883">
                  <a:moveTo>
                    <a:pt x="11332" y="239"/>
                  </a:moveTo>
                  <a:cubicBezTo>
                    <a:pt x="11332" y="239"/>
                    <a:pt x="11735" y="322"/>
                    <a:pt x="12222" y="322"/>
                  </a:cubicBezTo>
                  <a:cubicBezTo>
                    <a:pt x="12701" y="322"/>
                    <a:pt x="13020" y="725"/>
                    <a:pt x="13020" y="725"/>
                  </a:cubicBezTo>
                  <a:lnTo>
                    <a:pt x="12944" y="7642"/>
                  </a:lnTo>
                  <a:lnTo>
                    <a:pt x="12541" y="7726"/>
                  </a:lnTo>
                  <a:cubicBezTo>
                    <a:pt x="12541" y="7726"/>
                    <a:pt x="10610" y="8448"/>
                    <a:pt x="9166" y="9011"/>
                  </a:cubicBezTo>
                  <a:cubicBezTo>
                    <a:pt x="7714" y="9573"/>
                    <a:pt x="4256" y="12788"/>
                    <a:pt x="3290" y="13191"/>
                  </a:cubicBezTo>
                  <a:cubicBezTo>
                    <a:pt x="2325" y="13594"/>
                    <a:pt x="1359" y="15122"/>
                    <a:pt x="637" y="15122"/>
                  </a:cubicBezTo>
                  <a:cubicBezTo>
                    <a:pt x="-92" y="15122"/>
                    <a:pt x="75" y="14400"/>
                    <a:pt x="75" y="14400"/>
                  </a:cubicBezTo>
                  <a:cubicBezTo>
                    <a:pt x="75" y="14400"/>
                    <a:pt x="478" y="13115"/>
                    <a:pt x="3131" y="8524"/>
                  </a:cubicBezTo>
                  <a:cubicBezTo>
                    <a:pt x="5783" y="3940"/>
                    <a:pt x="11332" y="239"/>
                    <a:pt x="11332" y="239"/>
                  </a:cubicBezTo>
                  <a:close/>
                </a:path>
              </a:pathLst>
            </a:custGeom>
            <a:solidFill>
              <a:srgbClr val="231F20"/>
            </a:solidFill>
            <a:ln w="7575" cap="flat">
              <a:noFill/>
              <a:prstDash val="solid"/>
              <a:round/>
            </a:ln>
          </p:spPr>
          <p:txBody>
            <a:bodyPr rtlCol="0" anchor="ctr"/>
            <a:lstStyle/>
            <a:p>
              <a:endParaRPr lang="en-GB"/>
            </a:p>
          </p:txBody>
        </p:sp>
        <p:sp>
          <p:nvSpPr>
            <p:cNvPr id="873" name="Freeform: Shape 872">
              <a:extLst>
                <a:ext uri="{FF2B5EF4-FFF2-40B4-BE49-F238E27FC236}">
                  <a16:creationId xmlns:a16="http://schemas.microsoft.com/office/drawing/2014/main" id="{C7BDBDE6-3ADA-4525-B351-556AF551B4A6}"/>
                </a:ext>
              </a:extLst>
            </p:cNvPr>
            <p:cNvSpPr/>
            <p:nvPr/>
          </p:nvSpPr>
          <p:spPr>
            <a:xfrm>
              <a:off x="6977030" y="3923754"/>
              <a:ext cx="19658" cy="20995"/>
            </a:xfrm>
            <a:custGeom>
              <a:avLst/>
              <a:gdLst>
                <a:gd name="connsiteX0" fmla="*/ 18350 w 19658"/>
                <a:gd name="connsiteY0" fmla="*/ 247 h 20995"/>
                <a:gd name="connsiteX1" fmla="*/ 19558 w 19658"/>
                <a:gd name="connsiteY1" fmla="*/ 247 h 20995"/>
                <a:gd name="connsiteX2" fmla="*/ 19475 w 19658"/>
                <a:gd name="connsiteY2" fmla="*/ 2102 h 20995"/>
                <a:gd name="connsiteX3" fmla="*/ 19072 w 19658"/>
                <a:gd name="connsiteY3" fmla="*/ 10061 h 20995"/>
                <a:gd name="connsiteX4" fmla="*/ 18593 w 19658"/>
                <a:gd name="connsiteY4" fmla="*/ 12151 h 20995"/>
                <a:gd name="connsiteX5" fmla="*/ 973 w 19658"/>
                <a:gd name="connsiteY5" fmla="*/ 21242 h 20995"/>
                <a:gd name="connsiteX6" fmla="*/ 167 w 19658"/>
                <a:gd name="connsiteY6" fmla="*/ 20193 h 20995"/>
                <a:gd name="connsiteX7" fmla="*/ 973 w 19658"/>
                <a:gd name="connsiteY7" fmla="*/ 18673 h 20995"/>
                <a:gd name="connsiteX8" fmla="*/ 1132 w 19658"/>
                <a:gd name="connsiteY8" fmla="*/ 15374 h 20995"/>
                <a:gd name="connsiteX9" fmla="*/ 2987 w 19658"/>
                <a:gd name="connsiteY9" fmla="*/ 9901 h 20995"/>
                <a:gd name="connsiteX10" fmla="*/ 4591 w 19658"/>
                <a:gd name="connsiteY10" fmla="*/ 7005 h 20995"/>
                <a:gd name="connsiteX11" fmla="*/ 6522 w 19658"/>
                <a:gd name="connsiteY11" fmla="*/ 5880 h 20995"/>
                <a:gd name="connsiteX12" fmla="*/ 8293 w 19658"/>
                <a:gd name="connsiteY12" fmla="*/ 5561 h 20995"/>
                <a:gd name="connsiteX13" fmla="*/ 18350 w 19658"/>
                <a:gd name="connsiteY13" fmla="*/ 247 h 2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58" h="20995">
                  <a:moveTo>
                    <a:pt x="18350" y="247"/>
                  </a:moveTo>
                  <a:lnTo>
                    <a:pt x="19558" y="247"/>
                  </a:lnTo>
                  <a:cubicBezTo>
                    <a:pt x="19953" y="247"/>
                    <a:pt x="19475" y="2102"/>
                    <a:pt x="19475" y="2102"/>
                  </a:cubicBezTo>
                  <a:cubicBezTo>
                    <a:pt x="19475" y="2102"/>
                    <a:pt x="19072" y="7332"/>
                    <a:pt x="19072" y="10061"/>
                  </a:cubicBezTo>
                  <a:cubicBezTo>
                    <a:pt x="19072" y="12797"/>
                    <a:pt x="18593" y="12151"/>
                    <a:pt x="18593" y="12151"/>
                  </a:cubicBezTo>
                  <a:cubicBezTo>
                    <a:pt x="18593" y="12151"/>
                    <a:pt x="1695" y="21326"/>
                    <a:pt x="973" y="21242"/>
                  </a:cubicBezTo>
                  <a:cubicBezTo>
                    <a:pt x="251" y="21166"/>
                    <a:pt x="486" y="20839"/>
                    <a:pt x="167" y="20193"/>
                  </a:cubicBezTo>
                  <a:cubicBezTo>
                    <a:pt x="-152" y="19555"/>
                    <a:pt x="251" y="19228"/>
                    <a:pt x="973" y="18673"/>
                  </a:cubicBezTo>
                  <a:cubicBezTo>
                    <a:pt x="1695" y="18103"/>
                    <a:pt x="1132" y="17381"/>
                    <a:pt x="1132" y="15374"/>
                  </a:cubicBezTo>
                  <a:cubicBezTo>
                    <a:pt x="1132" y="13360"/>
                    <a:pt x="2022" y="12311"/>
                    <a:pt x="2987" y="9901"/>
                  </a:cubicBezTo>
                  <a:cubicBezTo>
                    <a:pt x="3953" y="7492"/>
                    <a:pt x="3466" y="9019"/>
                    <a:pt x="4591" y="7005"/>
                  </a:cubicBezTo>
                  <a:cubicBezTo>
                    <a:pt x="5716" y="4991"/>
                    <a:pt x="5397" y="6199"/>
                    <a:pt x="6522" y="5880"/>
                  </a:cubicBezTo>
                  <a:cubicBezTo>
                    <a:pt x="7647" y="5561"/>
                    <a:pt x="8293" y="5561"/>
                    <a:pt x="8293" y="5561"/>
                  </a:cubicBezTo>
                  <a:lnTo>
                    <a:pt x="18350" y="247"/>
                  </a:lnTo>
                  <a:close/>
                </a:path>
              </a:pathLst>
            </a:custGeom>
            <a:solidFill>
              <a:srgbClr val="231F20"/>
            </a:solidFill>
            <a:ln w="7575" cap="flat">
              <a:noFill/>
              <a:prstDash val="solid"/>
              <a:round/>
            </a:ln>
          </p:spPr>
          <p:txBody>
            <a:bodyPr rtlCol="0" anchor="ctr"/>
            <a:lstStyle/>
            <a:p>
              <a:endParaRPr lang="en-GB"/>
            </a:p>
          </p:txBody>
        </p:sp>
        <p:sp>
          <p:nvSpPr>
            <p:cNvPr id="874" name="Freeform: Shape 873">
              <a:extLst>
                <a:ext uri="{FF2B5EF4-FFF2-40B4-BE49-F238E27FC236}">
                  <a16:creationId xmlns:a16="http://schemas.microsoft.com/office/drawing/2014/main" id="{45A1B1E7-C3E2-4B60-8383-B58949CA2713}"/>
                </a:ext>
              </a:extLst>
            </p:cNvPr>
            <p:cNvSpPr/>
            <p:nvPr/>
          </p:nvSpPr>
          <p:spPr>
            <a:xfrm>
              <a:off x="6974884" y="3945471"/>
              <a:ext cx="20525" cy="22313"/>
            </a:xfrm>
            <a:custGeom>
              <a:avLst/>
              <a:gdLst>
                <a:gd name="connsiteX0" fmla="*/ 18481 w 20525"/>
                <a:gd name="connsiteY0" fmla="*/ 257 h 22313"/>
                <a:gd name="connsiteX1" fmla="*/ 20245 w 20525"/>
                <a:gd name="connsiteY1" fmla="*/ 584 h 22313"/>
                <a:gd name="connsiteX2" fmla="*/ 20488 w 20525"/>
                <a:gd name="connsiteY2" fmla="*/ 1625 h 22313"/>
                <a:gd name="connsiteX3" fmla="*/ 19766 w 20525"/>
                <a:gd name="connsiteY3" fmla="*/ 9272 h 22313"/>
                <a:gd name="connsiteX4" fmla="*/ 18725 w 20525"/>
                <a:gd name="connsiteY4" fmla="*/ 11203 h 22313"/>
                <a:gd name="connsiteX5" fmla="*/ 2465 w 20525"/>
                <a:gd name="connsiteY5" fmla="*/ 22141 h 22313"/>
                <a:gd name="connsiteX6" fmla="*/ 56 w 20525"/>
                <a:gd name="connsiteY6" fmla="*/ 21419 h 22313"/>
                <a:gd name="connsiteX7" fmla="*/ 618 w 20525"/>
                <a:gd name="connsiteY7" fmla="*/ 9834 h 22313"/>
                <a:gd name="connsiteX8" fmla="*/ 2070 w 20525"/>
                <a:gd name="connsiteY8" fmla="*/ 9105 h 22313"/>
                <a:gd name="connsiteX9" fmla="*/ 18079 w 20525"/>
                <a:gd name="connsiteY9" fmla="*/ 827 h 22313"/>
                <a:gd name="connsiteX10" fmla="*/ 18481 w 20525"/>
                <a:gd name="connsiteY10" fmla="*/ 257 h 2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25" h="22313">
                  <a:moveTo>
                    <a:pt x="18481" y="257"/>
                  </a:moveTo>
                  <a:cubicBezTo>
                    <a:pt x="18481" y="257"/>
                    <a:pt x="19690" y="257"/>
                    <a:pt x="20245" y="584"/>
                  </a:cubicBezTo>
                  <a:cubicBezTo>
                    <a:pt x="20815" y="903"/>
                    <a:pt x="20488" y="1625"/>
                    <a:pt x="20488" y="1625"/>
                  </a:cubicBezTo>
                  <a:cubicBezTo>
                    <a:pt x="20488" y="1625"/>
                    <a:pt x="19690" y="8063"/>
                    <a:pt x="19766" y="9272"/>
                  </a:cubicBezTo>
                  <a:cubicBezTo>
                    <a:pt x="19850" y="10481"/>
                    <a:pt x="18725" y="11203"/>
                    <a:pt x="18725" y="11203"/>
                  </a:cubicBezTo>
                  <a:cubicBezTo>
                    <a:pt x="18725" y="11203"/>
                    <a:pt x="4320" y="20856"/>
                    <a:pt x="2465" y="22141"/>
                  </a:cubicBezTo>
                  <a:cubicBezTo>
                    <a:pt x="618" y="23426"/>
                    <a:pt x="56" y="21419"/>
                    <a:pt x="56" y="21419"/>
                  </a:cubicBezTo>
                  <a:cubicBezTo>
                    <a:pt x="56" y="21419"/>
                    <a:pt x="542" y="10876"/>
                    <a:pt x="618" y="9834"/>
                  </a:cubicBezTo>
                  <a:cubicBezTo>
                    <a:pt x="702" y="8785"/>
                    <a:pt x="2070" y="9105"/>
                    <a:pt x="2070" y="9105"/>
                  </a:cubicBezTo>
                  <a:lnTo>
                    <a:pt x="18079" y="827"/>
                  </a:lnTo>
                  <a:lnTo>
                    <a:pt x="18481" y="257"/>
                  </a:lnTo>
                  <a:close/>
                </a:path>
              </a:pathLst>
            </a:custGeom>
            <a:solidFill>
              <a:srgbClr val="231F20"/>
            </a:solidFill>
            <a:ln w="7575" cap="flat">
              <a:noFill/>
              <a:prstDash val="solid"/>
              <a:round/>
            </a:ln>
          </p:spPr>
          <p:txBody>
            <a:bodyPr rtlCol="0" anchor="ctr"/>
            <a:lstStyle/>
            <a:p>
              <a:endParaRPr lang="en-GB"/>
            </a:p>
          </p:txBody>
        </p:sp>
        <p:sp>
          <p:nvSpPr>
            <p:cNvPr id="875" name="Freeform: Shape 874">
              <a:extLst>
                <a:ext uri="{FF2B5EF4-FFF2-40B4-BE49-F238E27FC236}">
                  <a16:creationId xmlns:a16="http://schemas.microsoft.com/office/drawing/2014/main" id="{FE9F1C20-D634-4552-95AA-5BC374647602}"/>
                </a:ext>
              </a:extLst>
            </p:cNvPr>
            <p:cNvSpPr/>
            <p:nvPr/>
          </p:nvSpPr>
          <p:spPr>
            <a:xfrm>
              <a:off x="6974698" y="3967522"/>
              <a:ext cx="18724" cy="20355"/>
            </a:xfrm>
            <a:custGeom>
              <a:avLst/>
              <a:gdLst>
                <a:gd name="connsiteX0" fmla="*/ 18750 w 18724"/>
                <a:gd name="connsiteY0" fmla="*/ 1147 h 20355"/>
                <a:gd name="connsiteX1" fmla="*/ 18750 w 18724"/>
                <a:gd name="connsiteY1" fmla="*/ 10238 h 20355"/>
                <a:gd name="connsiteX2" fmla="*/ 17701 w 18724"/>
                <a:gd name="connsiteY2" fmla="*/ 11850 h 20355"/>
                <a:gd name="connsiteX3" fmla="*/ 6117 w 18724"/>
                <a:gd name="connsiteY3" fmla="*/ 19330 h 20355"/>
                <a:gd name="connsiteX4" fmla="*/ 1777 w 18724"/>
                <a:gd name="connsiteY4" fmla="*/ 20614 h 20355"/>
                <a:gd name="connsiteX5" fmla="*/ 484 w 18724"/>
                <a:gd name="connsiteY5" fmla="*/ 17794 h 20355"/>
                <a:gd name="connsiteX6" fmla="*/ 82 w 18724"/>
                <a:gd name="connsiteY6" fmla="*/ 11044 h 20355"/>
                <a:gd name="connsiteX7" fmla="*/ 2415 w 18724"/>
                <a:gd name="connsiteY7" fmla="*/ 8064 h 20355"/>
                <a:gd name="connsiteX8" fmla="*/ 18021 w 18724"/>
                <a:gd name="connsiteY8" fmla="*/ 266 h 20355"/>
                <a:gd name="connsiteX9" fmla="*/ 18750 w 18724"/>
                <a:gd name="connsiteY9" fmla="*/ 1147 h 2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24" h="20355">
                  <a:moveTo>
                    <a:pt x="18750" y="1147"/>
                  </a:moveTo>
                  <a:cubicBezTo>
                    <a:pt x="18750" y="1147"/>
                    <a:pt x="18507" y="9836"/>
                    <a:pt x="18750" y="10238"/>
                  </a:cubicBezTo>
                  <a:cubicBezTo>
                    <a:pt x="18986" y="10634"/>
                    <a:pt x="17701" y="11850"/>
                    <a:pt x="17701" y="11850"/>
                  </a:cubicBezTo>
                  <a:cubicBezTo>
                    <a:pt x="17701" y="11850"/>
                    <a:pt x="7804" y="18281"/>
                    <a:pt x="6117" y="19330"/>
                  </a:cubicBezTo>
                  <a:cubicBezTo>
                    <a:pt x="4429" y="20371"/>
                    <a:pt x="3221" y="20531"/>
                    <a:pt x="1777" y="20614"/>
                  </a:cubicBezTo>
                  <a:cubicBezTo>
                    <a:pt x="325" y="20698"/>
                    <a:pt x="887" y="19968"/>
                    <a:pt x="484" y="17794"/>
                  </a:cubicBezTo>
                  <a:cubicBezTo>
                    <a:pt x="82" y="15628"/>
                    <a:pt x="5" y="12891"/>
                    <a:pt x="82" y="11044"/>
                  </a:cubicBezTo>
                  <a:cubicBezTo>
                    <a:pt x="165" y="9189"/>
                    <a:pt x="804" y="9433"/>
                    <a:pt x="2415" y="8064"/>
                  </a:cubicBezTo>
                  <a:cubicBezTo>
                    <a:pt x="4027" y="6696"/>
                    <a:pt x="18021" y="266"/>
                    <a:pt x="18021" y="266"/>
                  </a:cubicBezTo>
                  <a:lnTo>
                    <a:pt x="18750" y="1147"/>
                  </a:lnTo>
                  <a:close/>
                </a:path>
              </a:pathLst>
            </a:custGeom>
            <a:solidFill>
              <a:srgbClr val="231F20"/>
            </a:solidFill>
            <a:ln w="7575" cap="flat">
              <a:noFill/>
              <a:prstDash val="solid"/>
              <a:round/>
            </a:ln>
          </p:spPr>
          <p:txBody>
            <a:bodyPr rtlCol="0" anchor="ctr"/>
            <a:lstStyle/>
            <a:p>
              <a:endParaRPr lang="en-GB"/>
            </a:p>
          </p:txBody>
        </p:sp>
        <p:sp>
          <p:nvSpPr>
            <p:cNvPr id="876" name="Freeform: Shape 875">
              <a:extLst>
                <a:ext uri="{FF2B5EF4-FFF2-40B4-BE49-F238E27FC236}">
                  <a16:creationId xmlns:a16="http://schemas.microsoft.com/office/drawing/2014/main" id="{6BA2002B-5088-4DEB-B684-0660B0D24C99}"/>
                </a:ext>
              </a:extLst>
            </p:cNvPr>
            <p:cNvSpPr/>
            <p:nvPr/>
          </p:nvSpPr>
          <p:spPr>
            <a:xfrm>
              <a:off x="6978066" y="3989616"/>
              <a:ext cx="14291" cy="19196"/>
            </a:xfrm>
            <a:custGeom>
              <a:avLst/>
              <a:gdLst>
                <a:gd name="connsiteX0" fmla="*/ 8625 w 14291"/>
                <a:gd name="connsiteY0" fmla="*/ 3272 h 19196"/>
                <a:gd name="connsiteX1" fmla="*/ 12243 w 14291"/>
                <a:gd name="connsiteY1" fmla="*/ 779 h 19196"/>
                <a:gd name="connsiteX2" fmla="*/ 14333 w 14291"/>
                <a:gd name="connsiteY2" fmla="*/ 2467 h 19196"/>
                <a:gd name="connsiteX3" fmla="*/ 14257 w 14291"/>
                <a:gd name="connsiteY3" fmla="*/ 9711 h 19196"/>
                <a:gd name="connsiteX4" fmla="*/ 12806 w 14291"/>
                <a:gd name="connsiteY4" fmla="*/ 11877 h 19196"/>
                <a:gd name="connsiteX5" fmla="*/ 4201 w 14291"/>
                <a:gd name="connsiteY5" fmla="*/ 18559 h 19196"/>
                <a:gd name="connsiteX6" fmla="*/ 1381 w 14291"/>
                <a:gd name="connsiteY6" fmla="*/ 18635 h 19196"/>
                <a:gd name="connsiteX7" fmla="*/ 180 w 14291"/>
                <a:gd name="connsiteY7" fmla="*/ 12037 h 19196"/>
                <a:gd name="connsiteX8" fmla="*/ 1624 w 14291"/>
                <a:gd name="connsiteY8" fmla="*/ 8745 h 19196"/>
                <a:gd name="connsiteX9" fmla="*/ 8625 w 14291"/>
                <a:gd name="connsiteY9" fmla="*/ 3272 h 1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91" h="19196">
                  <a:moveTo>
                    <a:pt x="8625" y="3272"/>
                  </a:moveTo>
                  <a:cubicBezTo>
                    <a:pt x="8625" y="3272"/>
                    <a:pt x="9833" y="2550"/>
                    <a:pt x="12243" y="779"/>
                  </a:cubicBezTo>
                  <a:cubicBezTo>
                    <a:pt x="14653" y="-992"/>
                    <a:pt x="14333" y="2467"/>
                    <a:pt x="14333" y="2467"/>
                  </a:cubicBezTo>
                  <a:cubicBezTo>
                    <a:pt x="14333" y="2467"/>
                    <a:pt x="14098" y="8175"/>
                    <a:pt x="14257" y="9711"/>
                  </a:cubicBezTo>
                  <a:cubicBezTo>
                    <a:pt x="14417" y="11231"/>
                    <a:pt x="12806" y="11877"/>
                    <a:pt x="12806" y="11877"/>
                  </a:cubicBezTo>
                  <a:cubicBezTo>
                    <a:pt x="12806" y="11877"/>
                    <a:pt x="6854" y="16544"/>
                    <a:pt x="4201" y="18559"/>
                  </a:cubicBezTo>
                  <a:cubicBezTo>
                    <a:pt x="1540" y="20566"/>
                    <a:pt x="1381" y="18635"/>
                    <a:pt x="1381" y="18635"/>
                  </a:cubicBezTo>
                  <a:cubicBezTo>
                    <a:pt x="1381" y="18635"/>
                    <a:pt x="818" y="15260"/>
                    <a:pt x="180" y="12037"/>
                  </a:cubicBezTo>
                  <a:cubicBezTo>
                    <a:pt x="-466" y="8821"/>
                    <a:pt x="1624" y="8745"/>
                    <a:pt x="1624" y="8745"/>
                  </a:cubicBezTo>
                  <a:lnTo>
                    <a:pt x="8625" y="3272"/>
                  </a:lnTo>
                  <a:close/>
                </a:path>
              </a:pathLst>
            </a:custGeom>
            <a:solidFill>
              <a:srgbClr val="231F20"/>
            </a:solidFill>
            <a:ln w="7575" cap="flat">
              <a:noFill/>
              <a:prstDash val="solid"/>
              <a:round/>
            </a:ln>
          </p:spPr>
          <p:txBody>
            <a:bodyPr rtlCol="0" anchor="ctr"/>
            <a:lstStyle/>
            <a:p>
              <a:endParaRPr lang="en-GB"/>
            </a:p>
          </p:txBody>
        </p:sp>
        <p:sp>
          <p:nvSpPr>
            <p:cNvPr id="877" name="Freeform: Shape 876">
              <a:extLst>
                <a:ext uri="{FF2B5EF4-FFF2-40B4-BE49-F238E27FC236}">
                  <a16:creationId xmlns:a16="http://schemas.microsoft.com/office/drawing/2014/main" id="{6C2760D5-26E3-45E7-A626-D14231C9BAEC}"/>
                </a:ext>
              </a:extLst>
            </p:cNvPr>
            <p:cNvSpPr/>
            <p:nvPr/>
          </p:nvSpPr>
          <p:spPr>
            <a:xfrm>
              <a:off x="6953688" y="3909121"/>
              <a:ext cx="24326" cy="22639"/>
            </a:xfrm>
            <a:custGeom>
              <a:avLst/>
              <a:gdLst>
                <a:gd name="connsiteX0" fmla="*/ 21889 w 24326"/>
                <a:gd name="connsiteY0" fmla="*/ 8763 h 22639"/>
                <a:gd name="connsiteX1" fmla="*/ 24230 w 24326"/>
                <a:gd name="connsiteY1" fmla="*/ 9805 h 22639"/>
                <a:gd name="connsiteX2" fmla="*/ 23501 w 24326"/>
                <a:gd name="connsiteY2" fmla="*/ 12306 h 22639"/>
                <a:gd name="connsiteX3" fmla="*/ 19966 w 24326"/>
                <a:gd name="connsiteY3" fmla="*/ 21632 h 22639"/>
                <a:gd name="connsiteX4" fmla="*/ 16264 w 24326"/>
                <a:gd name="connsiteY4" fmla="*/ 21070 h 22639"/>
                <a:gd name="connsiteX5" fmla="*/ 14006 w 24326"/>
                <a:gd name="connsiteY5" fmla="*/ 20348 h 22639"/>
                <a:gd name="connsiteX6" fmla="*/ 1221 w 24326"/>
                <a:gd name="connsiteY6" fmla="*/ 14875 h 22639"/>
                <a:gd name="connsiteX7" fmla="*/ 658 w 24326"/>
                <a:gd name="connsiteY7" fmla="*/ 11257 h 22639"/>
                <a:gd name="connsiteX8" fmla="*/ 4999 w 24326"/>
                <a:gd name="connsiteY8" fmla="*/ 637 h 22639"/>
                <a:gd name="connsiteX9" fmla="*/ 7089 w 24326"/>
                <a:gd name="connsiteY9" fmla="*/ 957 h 22639"/>
                <a:gd name="connsiteX10" fmla="*/ 21889 w 24326"/>
                <a:gd name="connsiteY10" fmla="*/ 8763 h 2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26" h="22639">
                  <a:moveTo>
                    <a:pt x="21889" y="8763"/>
                  </a:moveTo>
                  <a:cubicBezTo>
                    <a:pt x="21889" y="8763"/>
                    <a:pt x="23820" y="9645"/>
                    <a:pt x="24230" y="9805"/>
                  </a:cubicBezTo>
                  <a:cubicBezTo>
                    <a:pt x="24626" y="9964"/>
                    <a:pt x="24147" y="12138"/>
                    <a:pt x="23501" y="12306"/>
                  </a:cubicBezTo>
                  <a:cubicBezTo>
                    <a:pt x="22854" y="12465"/>
                    <a:pt x="20688" y="18980"/>
                    <a:pt x="19966" y="21632"/>
                  </a:cubicBezTo>
                  <a:cubicBezTo>
                    <a:pt x="19236" y="24285"/>
                    <a:pt x="17229" y="22035"/>
                    <a:pt x="16264" y="21070"/>
                  </a:cubicBezTo>
                  <a:cubicBezTo>
                    <a:pt x="15299" y="20105"/>
                    <a:pt x="14006" y="20348"/>
                    <a:pt x="14006" y="20348"/>
                  </a:cubicBezTo>
                  <a:cubicBezTo>
                    <a:pt x="14006" y="20348"/>
                    <a:pt x="3471" y="15521"/>
                    <a:pt x="1221" y="14875"/>
                  </a:cubicBezTo>
                  <a:cubicBezTo>
                    <a:pt x="-1037" y="14229"/>
                    <a:pt x="658" y="11257"/>
                    <a:pt x="658" y="11257"/>
                  </a:cubicBezTo>
                  <a:cubicBezTo>
                    <a:pt x="658" y="11257"/>
                    <a:pt x="4033" y="1686"/>
                    <a:pt x="4999" y="637"/>
                  </a:cubicBezTo>
                  <a:cubicBezTo>
                    <a:pt x="5964" y="-412"/>
                    <a:pt x="7089" y="957"/>
                    <a:pt x="7089" y="957"/>
                  </a:cubicBezTo>
                  <a:lnTo>
                    <a:pt x="21889" y="8763"/>
                  </a:lnTo>
                  <a:close/>
                </a:path>
              </a:pathLst>
            </a:custGeom>
            <a:solidFill>
              <a:srgbClr val="231F20"/>
            </a:solidFill>
            <a:ln w="7575" cap="flat">
              <a:noFill/>
              <a:prstDash val="solid"/>
              <a:round/>
            </a:ln>
          </p:spPr>
          <p:txBody>
            <a:bodyPr rtlCol="0" anchor="ctr"/>
            <a:lstStyle/>
            <a:p>
              <a:endParaRPr lang="en-GB"/>
            </a:p>
          </p:txBody>
        </p:sp>
        <p:sp>
          <p:nvSpPr>
            <p:cNvPr id="878" name="Freeform: Shape 877">
              <a:extLst>
                <a:ext uri="{FF2B5EF4-FFF2-40B4-BE49-F238E27FC236}">
                  <a16:creationId xmlns:a16="http://schemas.microsoft.com/office/drawing/2014/main" id="{91ED240F-07BE-492E-BE73-AB08B62FBE2B}"/>
                </a:ext>
              </a:extLst>
            </p:cNvPr>
            <p:cNvSpPr/>
            <p:nvPr/>
          </p:nvSpPr>
          <p:spPr>
            <a:xfrm>
              <a:off x="6946904" y="3933490"/>
              <a:ext cx="24037" cy="19230"/>
            </a:xfrm>
            <a:custGeom>
              <a:avLst/>
              <a:gdLst>
                <a:gd name="connsiteX0" fmla="*/ 21677 w 24037"/>
                <a:gd name="connsiteY0" fmla="*/ 5877 h 19230"/>
                <a:gd name="connsiteX1" fmla="*/ 23524 w 24037"/>
                <a:gd name="connsiteY1" fmla="*/ 6766 h 19230"/>
                <a:gd name="connsiteX2" fmla="*/ 24010 w 24037"/>
                <a:gd name="connsiteY2" fmla="*/ 8370 h 19230"/>
                <a:gd name="connsiteX3" fmla="*/ 23281 w 24037"/>
                <a:gd name="connsiteY3" fmla="*/ 10787 h 19230"/>
                <a:gd name="connsiteX4" fmla="*/ 23205 w 24037"/>
                <a:gd name="connsiteY4" fmla="*/ 14489 h 19230"/>
                <a:gd name="connsiteX5" fmla="*/ 22718 w 24037"/>
                <a:gd name="connsiteY5" fmla="*/ 18594 h 19230"/>
                <a:gd name="connsiteX6" fmla="*/ 21031 w 24037"/>
                <a:gd name="connsiteY6" fmla="*/ 19476 h 19230"/>
                <a:gd name="connsiteX7" fmla="*/ 19260 w 24037"/>
                <a:gd name="connsiteY7" fmla="*/ 18108 h 19230"/>
                <a:gd name="connsiteX8" fmla="*/ 17169 w 24037"/>
                <a:gd name="connsiteY8" fmla="*/ 17545 h 19230"/>
                <a:gd name="connsiteX9" fmla="*/ 14273 w 24037"/>
                <a:gd name="connsiteY9" fmla="*/ 17302 h 19230"/>
                <a:gd name="connsiteX10" fmla="*/ 9211 w 24037"/>
                <a:gd name="connsiteY10" fmla="*/ 16260 h 19230"/>
                <a:gd name="connsiteX11" fmla="*/ 2848 w 24037"/>
                <a:gd name="connsiteY11" fmla="*/ 15211 h 19230"/>
                <a:gd name="connsiteX12" fmla="*/ 112 w 24037"/>
                <a:gd name="connsiteY12" fmla="*/ 13364 h 19230"/>
                <a:gd name="connsiteX13" fmla="*/ 515 w 24037"/>
                <a:gd name="connsiteY13" fmla="*/ 9662 h 19230"/>
                <a:gd name="connsiteX14" fmla="*/ 1966 w 24037"/>
                <a:gd name="connsiteY14" fmla="*/ 1696 h 19230"/>
                <a:gd name="connsiteX15" fmla="*/ 4376 w 24037"/>
                <a:gd name="connsiteY15" fmla="*/ 252 h 19230"/>
                <a:gd name="connsiteX16" fmla="*/ 7515 w 24037"/>
                <a:gd name="connsiteY16" fmla="*/ 731 h 19230"/>
                <a:gd name="connsiteX17" fmla="*/ 8884 w 24037"/>
                <a:gd name="connsiteY17" fmla="*/ 2099 h 19230"/>
                <a:gd name="connsiteX18" fmla="*/ 11134 w 24037"/>
                <a:gd name="connsiteY18" fmla="*/ 2183 h 19230"/>
                <a:gd name="connsiteX19" fmla="*/ 15717 w 24037"/>
                <a:gd name="connsiteY19" fmla="*/ 3148 h 19230"/>
                <a:gd name="connsiteX20" fmla="*/ 21677 w 24037"/>
                <a:gd name="connsiteY20" fmla="*/ 5877 h 1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37" h="19230">
                  <a:moveTo>
                    <a:pt x="21677" y="5877"/>
                  </a:moveTo>
                  <a:cubicBezTo>
                    <a:pt x="21677" y="5877"/>
                    <a:pt x="22961" y="6287"/>
                    <a:pt x="23524" y="6766"/>
                  </a:cubicBezTo>
                  <a:cubicBezTo>
                    <a:pt x="24086" y="7253"/>
                    <a:pt x="24170" y="8135"/>
                    <a:pt x="24010" y="8370"/>
                  </a:cubicBezTo>
                  <a:cubicBezTo>
                    <a:pt x="23843" y="8613"/>
                    <a:pt x="23364" y="9503"/>
                    <a:pt x="23281" y="10787"/>
                  </a:cubicBezTo>
                  <a:cubicBezTo>
                    <a:pt x="23205" y="12072"/>
                    <a:pt x="23364" y="12483"/>
                    <a:pt x="23205" y="14489"/>
                  </a:cubicBezTo>
                  <a:cubicBezTo>
                    <a:pt x="23037" y="16496"/>
                    <a:pt x="22878" y="17948"/>
                    <a:pt x="22718" y="18594"/>
                  </a:cubicBezTo>
                  <a:cubicBezTo>
                    <a:pt x="22558" y="19233"/>
                    <a:pt x="22072" y="19400"/>
                    <a:pt x="21031" y="19476"/>
                  </a:cubicBezTo>
                  <a:cubicBezTo>
                    <a:pt x="19982" y="19559"/>
                    <a:pt x="19662" y="18754"/>
                    <a:pt x="19260" y="18108"/>
                  </a:cubicBezTo>
                  <a:cubicBezTo>
                    <a:pt x="18857" y="17461"/>
                    <a:pt x="18454" y="17872"/>
                    <a:pt x="17169" y="17545"/>
                  </a:cubicBezTo>
                  <a:cubicBezTo>
                    <a:pt x="15877" y="17226"/>
                    <a:pt x="15322" y="17385"/>
                    <a:pt x="14273" y="17302"/>
                  </a:cubicBezTo>
                  <a:cubicBezTo>
                    <a:pt x="13224" y="17226"/>
                    <a:pt x="10488" y="16496"/>
                    <a:pt x="9211" y="16260"/>
                  </a:cubicBezTo>
                  <a:cubicBezTo>
                    <a:pt x="7918" y="16017"/>
                    <a:pt x="3897" y="15211"/>
                    <a:pt x="2848" y="15211"/>
                  </a:cubicBezTo>
                  <a:cubicBezTo>
                    <a:pt x="1807" y="15211"/>
                    <a:pt x="355" y="14246"/>
                    <a:pt x="112" y="13364"/>
                  </a:cubicBezTo>
                  <a:cubicBezTo>
                    <a:pt x="-132" y="12483"/>
                    <a:pt x="355" y="11753"/>
                    <a:pt x="515" y="9662"/>
                  </a:cubicBezTo>
                  <a:cubicBezTo>
                    <a:pt x="674" y="7572"/>
                    <a:pt x="1723" y="3224"/>
                    <a:pt x="1966" y="1696"/>
                  </a:cubicBezTo>
                  <a:cubicBezTo>
                    <a:pt x="2210" y="168"/>
                    <a:pt x="3335" y="252"/>
                    <a:pt x="4376" y="252"/>
                  </a:cubicBezTo>
                  <a:cubicBezTo>
                    <a:pt x="5425" y="252"/>
                    <a:pt x="6147" y="412"/>
                    <a:pt x="7515" y="731"/>
                  </a:cubicBezTo>
                  <a:cubicBezTo>
                    <a:pt x="8884" y="1058"/>
                    <a:pt x="7994" y="1537"/>
                    <a:pt x="8884" y="2099"/>
                  </a:cubicBezTo>
                  <a:cubicBezTo>
                    <a:pt x="9765" y="2662"/>
                    <a:pt x="9522" y="2342"/>
                    <a:pt x="11134" y="2183"/>
                  </a:cubicBezTo>
                  <a:cubicBezTo>
                    <a:pt x="12745" y="2023"/>
                    <a:pt x="12669" y="2502"/>
                    <a:pt x="15717" y="3148"/>
                  </a:cubicBezTo>
                  <a:cubicBezTo>
                    <a:pt x="18781" y="3787"/>
                    <a:pt x="21677" y="5877"/>
                    <a:pt x="21677" y="5877"/>
                  </a:cubicBezTo>
                  <a:close/>
                </a:path>
              </a:pathLst>
            </a:custGeom>
            <a:solidFill>
              <a:srgbClr val="231F20"/>
            </a:solidFill>
            <a:ln w="7575" cap="flat">
              <a:noFill/>
              <a:prstDash val="solid"/>
              <a:round/>
            </a:ln>
          </p:spPr>
          <p:txBody>
            <a:bodyPr rtlCol="0" anchor="ctr"/>
            <a:lstStyle/>
            <a:p>
              <a:endParaRPr lang="en-GB"/>
            </a:p>
          </p:txBody>
        </p:sp>
        <p:sp>
          <p:nvSpPr>
            <p:cNvPr id="879" name="Freeform: Shape 878">
              <a:extLst>
                <a:ext uri="{FF2B5EF4-FFF2-40B4-BE49-F238E27FC236}">
                  <a16:creationId xmlns:a16="http://schemas.microsoft.com/office/drawing/2014/main" id="{93CCCDAB-D7B6-4ADB-B3F8-F8DCC3828FC4}"/>
                </a:ext>
              </a:extLst>
            </p:cNvPr>
            <p:cNvSpPr/>
            <p:nvPr/>
          </p:nvSpPr>
          <p:spPr>
            <a:xfrm>
              <a:off x="6944805" y="3956157"/>
              <a:ext cx="23835" cy="15538"/>
            </a:xfrm>
            <a:custGeom>
              <a:avLst/>
              <a:gdLst>
                <a:gd name="connsiteX0" fmla="*/ 21358 w 23835"/>
                <a:gd name="connsiteY0" fmla="*/ 3971 h 15538"/>
                <a:gd name="connsiteX1" fmla="*/ 23129 w 23835"/>
                <a:gd name="connsiteY1" fmla="*/ 4541 h 15538"/>
                <a:gd name="connsiteX2" fmla="*/ 23775 w 23835"/>
                <a:gd name="connsiteY2" fmla="*/ 5825 h 15538"/>
                <a:gd name="connsiteX3" fmla="*/ 23775 w 23835"/>
                <a:gd name="connsiteY3" fmla="*/ 14027 h 15538"/>
                <a:gd name="connsiteX4" fmla="*/ 22650 w 23835"/>
                <a:gd name="connsiteY4" fmla="*/ 15555 h 15538"/>
                <a:gd name="connsiteX5" fmla="*/ 21921 w 23835"/>
                <a:gd name="connsiteY5" fmla="*/ 15722 h 15538"/>
                <a:gd name="connsiteX6" fmla="*/ 21198 w 23835"/>
                <a:gd name="connsiteY6" fmla="*/ 15798 h 15538"/>
                <a:gd name="connsiteX7" fmla="*/ 19108 w 23835"/>
                <a:gd name="connsiteY7" fmla="*/ 15319 h 15538"/>
                <a:gd name="connsiteX8" fmla="*/ 17018 w 23835"/>
                <a:gd name="connsiteY8" fmla="*/ 15722 h 15538"/>
                <a:gd name="connsiteX9" fmla="*/ 1648 w 23835"/>
                <a:gd name="connsiteY9" fmla="*/ 15160 h 15538"/>
                <a:gd name="connsiteX10" fmla="*/ 44 w 23835"/>
                <a:gd name="connsiteY10" fmla="*/ 12583 h 15538"/>
                <a:gd name="connsiteX11" fmla="*/ 766 w 23835"/>
                <a:gd name="connsiteY11" fmla="*/ 2610 h 15538"/>
                <a:gd name="connsiteX12" fmla="*/ 2058 w 23835"/>
                <a:gd name="connsiteY12" fmla="*/ 679 h 15538"/>
                <a:gd name="connsiteX13" fmla="*/ 4468 w 23835"/>
                <a:gd name="connsiteY13" fmla="*/ 512 h 15538"/>
                <a:gd name="connsiteX14" fmla="*/ 7843 w 23835"/>
                <a:gd name="connsiteY14" fmla="*/ 1804 h 15538"/>
                <a:gd name="connsiteX15" fmla="*/ 9614 w 23835"/>
                <a:gd name="connsiteY15" fmla="*/ 1721 h 15538"/>
                <a:gd name="connsiteX16" fmla="*/ 12677 w 23835"/>
                <a:gd name="connsiteY16" fmla="*/ 1880 h 15538"/>
                <a:gd name="connsiteX17" fmla="*/ 16136 w 23835"/>
                <a:gd name="connsiteY17" fmla="*/ 2770 h 15538"/>
                <a:gd name="connsiteX18" fmla="*/ 21358 w 23835"/>
                <a:gd name="connsiteY18" fmla="*/ 3971 h 15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35" h="15538">
                  <a:moveTo>
                    <a:pt x="21358" y="3971"/>
                  </a:moveTo>
                  <a:cubicBezTo>
                    <a:pt x="21358" y="3971"/>
                    <a:pt x="22004" y="4214"/>
                    <a:pt x="23129" y="4541"/>
                  </a:cubicBezTo>
                  <a:cubicBezTo>
                    <a:pt x="24262" y="4860"/>
                    <a:pt x="23775" y="5825"/>
                    <a:pt x="23775" y="5825"/>
                  </a:cubicBezTo>
                  <a:lnTo>
                    <a:pt x="23775" y="14027"/>
                  </a:lnTo>
                  <a:cubicBezTo>
                    <a:pt x="23775" y="15966"/>
                    <a:pt x="22970" y="15319"/>
                    <a:pt x="22650" y="15555"/>
                  </a:cubicBezTo>
                  <a:cubicBezTo>
                    <a:pt x="22323" y="15798"/>
                    <a:pt x="21921" y="15722"/>
                    <a:pt x="21921" y="15722"/>
                  </a:cubicBezTo>
                  <a:cubicBezTo>
                    <a:pt x="21921" y="15722"/>
                    <a:pt x="21761" y="15798"/>
                    <a:pt x="21198" y="15798"/>
                  </a:cubicBezTo>
                  <a:cubicBezTo>
                    <a:pt x="20636" y="15798"/>
                    <a:pt x="19997" y="15798"/>
                    <a:pt x="19108" y="15319"/>
                  </a:cubicBezTo>
                  <a:cubicBezTo>
                    <a:pt x="18226" y="14833"/>
                    <a:pt x="17018" y="15722"/>
                    <a:pt x="17018" y="15722"/>
                  </a:cubicBezTo>
                  <a:cubicBezTo>
                    <a:pt x="17018" y="15722"/>
                    <a:pt x="2780" y="15319"/>
                    <a:pt x="1648" y="15160"/>
                  </a:cubicBezTo>
                  <a:cubicBezTo>
                    <a:pt x="530" y="15000"/>
                    <a:pt x="44" y="12583"/>
                    <a:pt x="44" y="12583"/>
                  </a:cubicBezTo>
                  <a:cubicBezTo>
                    <a:pt x="44" y="12583"/>
                    <a:pt x="690" y="3089"/>
                    <a:pt x="766" y="2610"/>
                  </a:cubicBezTo>
                  <a:cubicBezTo>
                    <a:pt x="850" y="2124"/>
                    <a:pt x="926" y="1401"/>
                    <a:pt x="2058" y="679"/>
                  </a:cubicBezTo>
                  <a:cubicBezTo>
                    <a:pt x="3183" y="-43"/>
                    <a:pt x="3502" y="352"/>
                    <a:pt x="4468" y="512"/>
                  </a:cubicBezTo>
                  <a:cubicBezTo>
                    <a:pt x="5433" y="679"/>
                    <a:pt x="6801" y="1645"/>
                    <a:pt x="7843" y="1804"/>
                  </a:cubicBezTo>
                  <a:cubicBezTo>
                    <a:pt x="8892" y="1964"/>
                    <a:pt x="8489" y="1880"/>
                    <a:pt x="9614" y="1721"/>
                  </a:cubicBezTo>
                  <a:cubicBezTo>
                    <a:pt x="10739" y="1561"/>
                    <a:pt x="11149" y="1721"/>
                    <a:pt x="12677" y="1880"/>
                  </a:cubicBezTo>
                  <a:cubicBezTo>
                    <a:pt x="14198" y="2040"/>
                    <a:pt x="14608" y="2686"/>
                    <a:pt x="16136" y="2770"/>
                  </a:cubicBezTo>
                  <a:cubicBezTo>
                    <a:pt x="17656" y="2846"/>
                    <a:pt x="21358" y="3971"/>
                    <a:pt x="21358" y="3971"/>
                  </a:cubicBezTo>
                  <a:close/>
                </a:path>
              </a:pathLst>
            </a:custGeom>
            <a:solidFill>
              <a:srgbClr val="231F20"/>
            </a:solidFill>
            <a:ln w="7575" cap="flat">
              <a:noFill/>
              <a:prstDash val="solid"/>
              <a:round/>
            </a:ln>
          </p:spPr>
          <p:txBody>
            <a:bodyPr rtlCol="0" anchor="ctr"/>
            <a:lstStyle/>
            <a:p>
              <a:endParaRPr lang="en-GB"/>
            </a:p>
          </p:txBody>
        </p:sp>
        <p:sp>
          <p:nvSpPr>
            <p:cNvPr id="880" name="Freeform: Shape 879">
              <a:extLst>
                <a:ext uri="{FF2B5EF4-FFF2-40B4-BE49-F238E27FC236}">
                  <a16:creationId xmlns:a16="http://schemas.microsoft.com/office/drawing/2014/main" id="{4314013C-31C7-467D-A01B-3E6275E8E4AD}"/>
                </a:ext>
              </a:extLst>
            </p:cNvPr>
            <p:cNvSpPr/>
            <p:nvPr/>
          </p:nvSpPr>
          <p:spPr>
            <a:xfrm>
              <a:off x="6944473" y="3979197"/>
              <a:ext cx="25274" cy="15672"/>
            </a:xfrm>
            <a:custGeom>
              <a:avLst/>
              <a:gdLst>
                <a:gd name="connsiteX0" fmla="*/ 23059 w 25274"/>
                <a:gd name="connsiteY0" fmla="*/ 574 h 15672"/>
                <a:gd name="connsiteX1" fmla="*/ 24343 w 25274"/>
                <a:gd name="connsiteY1" fmla="*/ 734 h 15672"/>
                <a:gd name="connsiteX2" fmla="*/ 24990 w 25274"/>
                <a:gd name="connsiteY2" fmla="*/ 2026 h 15672"/>
                <a:gd name="connsiteX3" fmla="*/ 25233 w 25274"/>
                <a:gd name="connsiteY3" fmla="*/ 6770 h 15672"/>
                <a:gd name="connsiteX4" fmla="*/ 25149 w 25274"/>
                <a:gd name="connsiteY4" fmla="*/ 10791 h 15672"/>
                <a:gd name="connsiteX5" fmla="*/ 24663 w 25274"/>
                <a:gd name="connsiteY5" fmla="*/ 12319 h 15672"/>
                <a:gd name="connsiteX6" fmla="*/ 23302 w 25274"/>
                <a:gd name="connsiteY6" fmla="*/ 13284 h 15672"/>
                <a:gd name="connsiteX7" fmla="*/ 20322 w 25274"/>
                <a:gd name="connsiteY7" fmla="*/ 13611 h 15672"/>
                <a:gd name="connsiteX8" fmla="*/ 16225 w 25274"/>
                <a:gd name="connsiteY8" fmla="*/ 13846 h 15672"/>
                <a:gd name="connsiteX9" fmla="*/ 13322 w 25274"/>
                <a:gd name="connsiteY9" fmla="*/ 14249 h 15672"/>
                <a:gd name="connsiteX10" fmla="*/ 9787 w 25274"/>
                <a:gd name="connsiteY10" fmla="*/ 14895 h 15672"/>
                <a:gd name="connsiteX11" fmla="*/ 4717 w 25274"/>
                <a:gd name="connsiteY11" fmla="*/ 15937 h 15672"/>
                <a:gd name="connsiteX12" fmla="*/ 2543 w 25274"/>
                <a:gd name="connsiteY12" fmla="*/ 15618 h 15672"/>
                <a:gd name="connsiteX13" fmla="*/ 2702 w 25274"/>
                <a:gd name="connsiteY13" fmla="*/ 14333 h 15672"/>
                <a:gd name="connsiteX14" fmla="*/ 1182 w 25274"/>
                <a:gd name="connsiteY14" fmla="*/ 9422 h 15672"/>
                <a:gd name="connsiteX15" fmla="*/ 50 w 25274"/>
                <a:gd name="connsiteY15" fmla="*/ 2589 h 15672"/>
                <a:gd name="connsiteX16" fmla="*/ 1501 w 25274"/>
                <a:gd name="connsiteY16" fmla="*/ 498 h 15672"/>
                <a:gd name="connsiteX17" fmla="*/ 4398 w 25274"/>
                <a:gd name="connsiteY17" fmla="*/ 658 h 15672"/>
                <a:gd name="connsiteX18" fmla="*/ 6001 w 25274"/>
                <a:gd name="connsiteY18" fmla="*/ 1061 h 15672"/>
                <a:gd name="connsiteX19" fmla="*/ 7294 w 25274"/>
                <a:gd name="connsiteY19" fmla="*/ 498 h 15672"/>
                <a:gd name="connsiteX20" fmla="*/ 10509 w 25274"/>
                <a:gd name="connsiteY20" fmla="*/ 339 h 15672"/>
                <a:gd name="connsiteX21" fmla="*/ 23059 w 25274"/>
                <a:gd name="connsiteY21" fmla="*/ 574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274" h="15672">
                  <a:moveTo>
                    <a:pt x="23059" y="574"/>
                  </a:moveTo>
                  <a:cubicBezTo>
                    <a:pt x="23059" y="574"/>
                    <a:pt x="23781" y="574"/>
                    <a:pt x="24343" y="734"/>
                  </a:cubicBezTo>
                  <a:cubicBezTo>
                    <a:pt x="24906" y="894"/>
                    <a:pt x="24746" y="1623"/>
                    <a:pt x="24990" y="2026"/>
                  </a:cubicBezTo>
                  <a:cubicBezTo>
                    <a:pt x="25233" y="2429"/>
                    <a:pt x="25073" y="6207"/>
                    <a:pt x="25233" y="6770"/>
                  </a:cubicBezTo>
                  <a:cubicBezTo>
                    <a:pt x="25392" y="7332"/>
                    <a:pt x="25309" y="9422"/>
                    <a:pt x="25149" y="10791"/>
                  </a:cubicBezTo>
                  <a:cubicBezTo>
                    <a:pt x="24990" y="12159"/>
                    <a:pt x="25073" y="11680"/>
                    <a:pt x="24663" y="12319"/>
                  </a:cubicBezTo>
                  <a:cubicBezTo>
                    <a:pt x="24267" y="12965"/>
                    <a:pt x="24267" y="12562"/>
                    <a:pt x="23302" y="13284"/>
                  </a:cubicBezTo>
                  <a:cubicBezTo>
                    <a:pt x="22337" y="14006"/>
                    <a:pt x="21531" y="13611"/>
                    <a:pt x="20322" y="13611"/>
                  </a:cubicBezTo>
                  <a:cubicBezTo>
                    <a:pt x="19114" y="13611"/>
                    <a:pt x="18392" y="13687"/>
                    <a:pt x="16225" y="13846"/>
                  </a:cubicBezTo>
                  <a:cubicBezTo>
                    <a:pt x="14044" y="14006"/>
                    <a:pt x="14933" y="14006"/>
                    <a:pt x="13322" y="14249"/>
                  </a:cubicBezTo>
                  <a:cubicBezTo>
                    <a:pt x="11718" y="14493"/>
                    <a:pt x="10349" y="14812"/>
                    <a:pt x="9787" y="14895"/>
                  </a:cubicBezTo>
                  <a:cubicBezTo>
                    <a:pt x="9224" y="14971"/>
                    <a:pt x="5682" y="16020"/>
                    <a:pt x="4717" y="15937"/>
                  </a:cubicBezTo>
                  <a:cubicBezTo>
                    <a:pt x="3751" y="15861"/>
                    <a:pt x="2543" y="15618"/>
                    <a:pt x="2543" y="15618"/>
                  </a:cubicBezTo>
                  <a:cubicBezTo>
                    <a:pt x="2543" y="15618"/>
                    <a:pt x="2702" y="14971"/>
                    <a:pt x="2702" y="14333"/>
                  </a:cubicBezTo>
                  <a:cubicBezTo>
                    <a:pt x="2702" y="13687"/>
                    <a:pt x="1501" y="11923"/>
                    <a:pt x="1182" y="9422"/>
                  </a:cubicBezTo>
                  <a:cubicBezTo>
                    <a:pt x="855" y="6929"/>
                    <a:pt x="133" y="4436"/>
                    <a:pt x="50" y="2589"/>
                  </a:cubicBezTo>
                  <a:cubicBezTo>
                    <a:pt x="-34" y="734"/>
                    <a:pt x="855" y="977"/>
                    <a:pt x="1501" y="498"/>
                  </a:cubicBezTo>
                  <a:cubicBezTo>
                    <a:pt x="2140" y="12"/>
                    <a:pt x="3995" y="415"/>
                    <a:pt x="4398" y="658"/>
                  </a:cubicBezTo>
                  <a:cubicBezTo>
                    <a:pt x="4800" y="894"/>
                    <a:pt x="5120" y="1137"/>
                    <a:pt x="6001" y="1061"/>
                  </a:cubicBezTo>
                  <a:cubicBezTo>
                    <a:pt x="6891" y="977"/>
                    <a:pt x="6807" y="498"/>
                    <a:pt x="7294" y="498"/>
                  </a:cubicBezTo>
                  <a:cubicBezTo>
                    <a:pt x="7773" y="498"/>
                    <a:pt x="8898" y="498"/>
                    <a:pt x="10509" y="339"/>
                  </a:cubicBezTo>
                  <a:cubicBezTo>
                    <a:pt x="12113" y="172"/>
                    <a:pt x="23059" y="574"/>
                    <a:pt x="23059" y="574"/>
                  </a:cubicBezTo>
                  <a:close/>
                </a:path>
              </a:pathLst>
            </a:custGeom>
            <a:solidFill>
              <a:srgbClr val="231F20"/>
            </a:solidFill>
            <a:ln w="7575" cap="flat">
              <a:noFill/>
              <a:prstDash val="solid"/>
              <a:round/>
            </a:ln>
          </p:spPr>
          <p:txBody>
            <a:bodyPr rtlCol="0" anchor="ctr"/>
            <a:lstStyle/>
            <a:p>
              <a:endParaRPr lang="en-GB"/>
            </a:p>
          </p:txBody>
        </p:sp>
        <p:sp>
          <p:nvSpPr>
            <p:cNvPr id="881" name="Freeform: Shape 880">
              <a:extLst>
                <a:ext uri="{FF2B5EF4-FFF2-40B4-BE49-F238E27FC236}">
                  <a16:creationId xmlns:a16="http://schemas.microsoft.com/office/drawing/2014/main" id="{3F23EB75-56F2-47CB-A98D-C6DBD4615C23}"/>
                </a:ext>
              </a:extLst>
            </p:cNvPr>
            <p:cNvSpPr/>
            <p:nvPr/>
          </p:nvSpPr>
          <p:spPr>
            <a:xfrm>
              <a:off x="6948803" y="4000824"/>
              <a:ext cx="26198" cy="23819"/>
            </a:xfrm>
            <a:custGeom>
              <a:avLst/>
              <a:gdLst>
                <a:gd name="connsiteX0" fmla="*/ 21299 w 26198"/>
                <a:gd name="connsiteY0" fmla="*/ 683 h 23819"/>
                <a:gd name="connsiteX1" fmla="*/ 23397 w 26198"/>
                <a:gd name="connsiteY1" fmla="*/ 280 h 23819"/>
                <a:gd name="connsiteX2" fmla="*/ 23717 w 26198"/>
                <a:gd name="connsiteY2" fmla="*/ 3009 h 23819"/>
                <a:gd name="connsiteX3" fmla="*/ 25085 w 26198"/>
                <a:gd name="connsiteY3" fmla="*/ 7273 h 23819"/>
                <a:gd name="connsiteX4" fmla="*/ 26210 w 26198"/>
                <a:gd name="connsiteY4" fmla="*/ 12184 h 23819"/>
                <a:gd name="connsiteX5" fmla="*/ 24522 w 26198"/>
                <a:gd name="connsiteY5" fmla="*/ 13628 h 23819"/>
                <a:gd name="connsiteX6" fmla="*/ 5777 w 26198"/>
                <a:gd name="connsiteY6" fmla="*/ 23852 h 23819"/>
                <a:gd name="connsiteX7" fmla="*/ 2638 w 26198"/>
                <a:gd name="connsiteY7" fmla="*/ 22316 h 23819"/>
                <a:gd name="connsiteX8" fmla="*/ 1597 w 26198"/>
                <a:gd name="connsiteY8" fmla="*/ 17330 h 23819"/>
                <a:gd name="connsiteX9" fmla="*/ 61 w 26198"/>
                <a:gd name="connsiteY9" fmla="*/ 7919 h 23819"/>
                <a:gd name="connsiteX10" fmla="*/ 2478 w 26198"/>
                <a:gd name="connsiteY10" fmla="*/ 5669 h 23819"/>
                <a:gd name="connsiteX11" fmla="*/ 6583 w 26198"/>
                <a:gd name="connsiteY11" fmla="*/ 4218 h 23819"/>
                <a:gd name="connsiteX12" fmla="*/ 21299 w 26198"/>
                <a:gd name="connsiteY12" fmla="*/ 683 h 23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8" h="23819">
                  <a:moveTo>
                    <a:pt x="21299" y="683"/>
                  </a:moveTo>
                  <a:cubicBezTo>
                    <a:pt x="21299" y="683"/>
                    <a:pt x="22508" y="280"/>
                    <a:pt x="23397" y="280"/>
                  </a:cubicBezTo>
                  <a:cubicBezTo>
                    <a:pt x="24279" y="280"/>
                    <a:pt x="23557" y="2454"/>
                    <a:pt x="23717" y="3009"/>
                  </a:cubicBezTo>
                  <a:cubicBezTo>
                    <a:pt x="23876" y="3579"/>
                    <a:pt x="24918" y="6878"/>
                    <a:pt x="25085" y="7273"/>
                  </a:cubicBezTo>
                  <a:cubicBezTo>
                    <a:pt x="25244" y="7676"/>
                    <a:pt x="25883" y="10580"/>
                    <a:pt x="26210" y="12184"/>
                  </a:cubicBezTo>
                  <a:cubicBezTo>
                    <a:pt x="26529" y="13795"/>
                    <a:pt x="24522" y="13628"/>
                    <a:pt x="24522" y="13628"/>
                  </a:cubicBezTo>
                  <a:cubicBezTo>
                    <a:pt x="24522" y="13628"/>
                    <a:pt x="7944" y="22803"/>
                    <a:pt x="5777" y="23852"/>
                  </a:cubicBezTo>
                  <a:cubicBezTo>
                    <a:pt x="3603" y="24893"/>
                    <a:pt x="2638" y="22316"/>
                    <a:pt x="2638" y="22316"/>
                  </a:cubicBezTo>
                  <a:lnTo>
                    <a:pt x="1597" y="17330"/>
                  </a:lnTo>
                  <a:cubicBezTo>
                    <a:pt x="1597" y="17330"/>
                    <a:pt x="228" y="10337"/>
                    <a:pt x="61" y="7919"/>
                  </a:cubicBezTo>
                  <a:cubicBezTo>
                    <a:pt x="-98" y="5510"/>
                    <a:pt x="1027" y="6156"/>
                    <a:pt x="2478" y="5669"/>
                  </a:cubicBezTo>
                  <a:cubicBezTo>
                    <a:pt x="3930" y="5183"/>
                    <a:pt x="4166" y="5510"/>
                    <a:pt x="6583" y="4218"/>
                  </a:cubicBezTo>
                  <a:cubicBezTo>
                    <a:pt x="8993" y="2933"/>
                    <a:pt x="21299" y="683"/>
                    <a:pt x="21299" y="683"/>
                  </a:cubicBezTo>
                  <a:close/>
                </a:path>
              </a:pathLst>
            </a:custGeom>
            <a:solidFill>
              <a:srgbClr val="231F20"/>
            </a:solidFill>
            <a:ln w="7575" cap="flat">
              <a:noFill/>
              <a:prstDash val="solid"/>
              <a:round/>
            </a:ln>
          </p:spPr>
          <p:txBody>
            <a:bodyPr rtlCol="0" anchor="ctr"/>
            <a:lstStyle/>
            <a:p>
              <a:endParaRPr lang="en-GB"/>
            </a:p>
          </p:txBody>
        </p:sp>
        <p:sp>
          <p:nvSpPr>
            <p:cNvPr id="882" name="Freeform: Shape 881">
              <a:extLst>
                <a:ext uri="{FF2B5EF4-FFF2-40B4-BE49-F238E27FC236}">
                  <a16:creationId xmlns:a16="http://schemas.microsoft.com/office/drawing/2014/main" id="{19EE1471-6D21-4D57-97EE-AF6A376ED73D}"/>
                </a:ext>
              </a:extLst>
            </p:cNvPr>
            <p:cNvSpPr/>
            <p:nvPr/>
          </p:nvSpPr>
          <p:spPr>
            <a:xfrm>
              <a:off x="6969839" y="4106440"/>
              <a:ext cx="67862" cy="28983"/>
            </a:xfrm>
            <a:custGeom>
              <a:avLst/>
              <a:gdLst>
                <a:gd name="connsiteX0" fmla="*/ 17179 w 67862"/>
                <a:gd name="connsiteY0" fmla="*/ 4511 h 28983"/>
                <a:gd name="connsiteX1" fmla="*/ 16776 w 67862"/>
                <a:gd name="connsiteY1" fmla="*/ 4595 h 28983"/>
                <a:gd name="connsiteX2" fmla="*/ 18228 w 67862"/>
                <a:gd name="connsiteY2" fmla="*/ 3302 h 28983"/>
                <a:gd name="connsiteX3" fmla="*/ 20319 w 67862"/>
                <a:gd name="connsiteY3" fmla="*/ 2983 h 28983"/>
                <a:gd name="connsiteX4" fmla="*/ 23139 w 67862"/>
                <a:gd name="connsiteY4" fmla="*/ 5233 h 28983"/>
                <a:gd name="connsiteX5" fmla="*/ 27563 w 67862"/>
                <a:gd name="connsiteY5" fmla="*/ 7004 h 28983"/>
                <a:gd name="connsiteX6" fmla="*/ 33674 w 67862"/>
                <a:gd name="connsiteY6" fmla="*/ 7164 h 28983"/>
                <a:gd name="connsiteX7" fmla="*/ 39466 w 67862"/>
                <a:gd name="connsiteY7" fmla="*/ 5796 h 28983"/>
                <a:gd name="connsiteX8" fmla="*/ 42841 w 67862"/>
                <a:gd name="connsiteY8" fmla="*/ 2740 h 28983"/>
                <a:gd name="connsiteX9" fmla="*/ 45015 w 67862"/>
                <a:gd name="connsiteY9" fmla="*/ 649 h 28983"/>
                <a:gd name="connsiteX10" fmla="*/ 48231 w 67862"/>
                <a:gd name="connsiteY10" fmla="*/ 649 h 28983"/>
                <a:gd name="connsiteX11" fmla="*/ 64080 w 67862"/>
                <a:gd name="connsiteY11" fmla="*/ 5879 h 28983"/>
                <a:gd name="connsiteX12" fmla="*/ 67462 w 67862"/>
                <a:gd name="connsiteY12" fmla="*/ 7004 h 28983"/>
                <a:gd name="connsiteX13" fmla="*/ 67698 w 67862"/>
                <a:gd name="connsiteY13" fmla="*/ 8608 h 28983"/>
                <a:gd name="connsiteX14" fmla="*/ 66170 w 67862"/>
                <a:gd name="connsiteY14" fmla="*/ 12477 h 28983"/>
                <a:gd name="connsiteX15" fmla="*/ 54753 w 67862"/>
                <a:gd name="connsiteY15" fmla="*/ 22610 h 28983"/>
                <a:gd name="connsiteX16" fmla="*/ 37695 w 67862"/>
                <a:gd name="connsiteY16" fmla="*/ 28965 h 28983"/>
                <a:gd name="connsiteX17" fmla="*/ 19353 w 67862"/>
                <a:gd name="connsiteY17" fmla="*/ 28881 h 28983"/>
                <a:gd name="connsiteX18" fmla="*/ 4470 w 67862"/>
                <a:gd name="connsiteY18" fmla="*/ 20436 h 28983"/>
                <a:gd name="connsiteX19" fmla="*/ 373 w 67862"/>
                <a:gd name="connsiteY19" fmla="*/ 15693 h 28983"/>
                <a:gd name="connsiteX20" fmla="*/ 1011 w 67862"/>
                <a:gd name="connsiteY20" fmla="*/ 13921 h 28983"/>
                <a:gd name="connsiteX21" fmla="*/ 17179 w 67862"/>
                <a:gd name="connsiteY21" fmla="*/ 4511 h 28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7862" h="28983">
                  <a:moveTo>
                    <a:pt x="17179" y="4511"/>
                  </a:moveTo>
                  <a:cubicBezTo>
                    <a:pt x="17666" y="4427"/>
                    <a:pt x="16776" y="4595"/>
                    <a:pt x="16776" y="4595"/>
                  </a:cubicBezTo>
                  <a:cubicBezTo>
                    <a:pt x="16776" y="4595"/>
                    <a:pt x="17422" y="3705"/>
                    <a:pt x="18228" y="3302"/>
                  </a:cubicBezTo>
                  <a:cubicBezTo>
                    <a:pt x="19034" y="2900"/>
                    <a:pt x="19596" y="2900"/>
                    <a:pt x="20319" y="2983"/>
                  </a:cubicBezTo>
                  <a:cubicBezTo>
                    <a:pt x="21041" y="3059"/>
                    <a:pt x="21930" y="4184"/>
                    <a:pt x="23139" y="5233"/>
                  </a:cubicBezTo>
                  <a:cubicBezTo>
                    <a:pt x="24340" y="6282"/>
                    <a:pt x="25632" y="6525"/>
                    <a:pt x="27563" y="7004"/>
                  </a:cubicBezTo>
                  <a:cubicBezTo>
                    <a:pt x="29493" y="7491"/>
                    <a:pt x="30938" y="7247"/>
                    <a:pt x="33674" y="7164"/>
                  </a:cubicBezTo>
                  <a:cubicBezTo>
                    <a:pt x="36411" y="7080"/>
                    <a:pt x="37049" y="6442"/>
                    <a:pt x="39466" y="5796"/>
                  </a:cubicBezTo>
                  <a:cubicBezTo>
                    <a:pt x="41876" y="5150"/>
                    <a:pt x="42036" y="3949"/>
                    <a:pt x="42841" y="2740"/>
                  </a:cubicBezTo>
                  <a:cubicBezTo>
                    <a:pt x="43647" y="1531"/>
                    <a:pt x="43244" y="1372"/>
                    <a:pt x="45015" y="649"/>
                  </a:cubicBezTo>
                  <a:cubicBezTo>
                    <a:pt x="46787" y="-80"/>
                    <a:pt x="48231" y="649"/>
                    <a:pt x="48231" y="649"/>
                  </a:cubicBezTo>
                  <a:cubicBezTo>
                    <a:pt x="48231" y="649"/>
                    <a:pt x="62308" y="5476"/>
                    <a:pt x="64080" y="5879"/>
                  </a:cubicBezTo>
                  <a:cubicBezTo>
                    <a:pt x="65851" y="6282"/>
                    <a:pt x="66580" y="6601"/>
                    <a:pt x="67462" y="7004"/>
                  </a:cubicBezTo>
                  <a:cubicBezTo>
                    <a:pt x="68344" y="7407"/>
                    <a:pt x="67698" y="8608"/>
                    <a:pt x="67698" y="8608"/>
                  </a:cubicBezTo>
                  <a:cubicBezTo>
                    <a:pt x="67698" y="8608"/>
                    <a:pt x="66900" y="10782"/>
                    <a:pt x="66170" y="12477"/>
                  </a:cubicBezTo>
                  <a:cubicBezTo>
                    <a:pt x="65448" y="14165"/>
                    <a:pt x="58044" y="19554"/>
                    <a:pt x="54753" y="22610"/>
                  </a:cubicBezTo>
                  <a:cubicBezTo>
                    <a:pt x="51454" y="25666"/>
                    <a:pt x="41640" y="28318"/>
                    <a:pt x="37695" y="28965"/>
                  </a:cubicBezTo>
                  <a:cubicBezTo>
                    <a:pt x="33758" y="29611"/>
                    <a:pt x="23374" y="29208"/>
                    <a:pt x="19353" y="28881"/>
                  </a:cubicBezTo>
                  <a:cubicBezTo>
                    <a:pt x="15332" y="28562"/>
                    <a:pt x="5359" y="21082"/>
                    <a:pt x="4470" y="20436"/>
                  </a:cubicBezTo>
                  <a:cubicBezTo>
                    <a:pt x="3588" y="19797"/>
                    <a:pt x="1338" y="16574"/>
                    <a:pt x="373" y="15693"/>
                  </a:cubicBezTo>
                  <a:cubicBezTo>
                    <a:pt x="-593" y="14803"/>
                    <a:pt x="1011" y="13921"/>
                    <a:pt x="1011" y="13921"/>
                  </a:cubicBezTo>
                  <a:lnTo>
                    <a:pt x="17179" y="4511"/>
                  </a:lnTo>
                  <a:close/>
                </a:path>
              </a:pathLst>
            </a:custGeom>
            <a:solidFill>
              <a:srgbClr val="231F20"/>
            </a:solidFill>
            <a:ln w="7575" cap="flat">
              <a:noFill/>
              <a:prstDash val="solid"/>
              <a:round/>
            </a:ln>
          </p:spPr>
          <p:txBody>
            <a:bodyPr rtlCol="0" anchor="ctr"/>
            <a:lstStyle/>
            <a:p>
              <a:endParaRPr lang="en-GB"/>
            </a:p>
          </p:txBody>
        </p:sp>
        <p:sp>
          <p:nvSpPr>
            <p:cNvPr id="883" name="Freeform: Shape 882">
              <a:extLst>
                <a:ext uri="{FF2B5EF4-FFF2-40B4-BE49-F238E27FC236}">
                  <a16:creationId xmlns:a16="http://schemas.microsoft.com/office/drawing/2014/main" id="{C472ED58-E7C1-4A24-A6C0-0232644E0E70}"/>
                </a:ext>
              </a:extLst>
            </p:cNvPr>
            <p:cNvSpPr/>
            <p:nvPr/>
          </p:nvSpPr>
          <p:spPr>
            <a:xfrm>
              <a:off x="6957590" y="4060913"/>
              <a:ext cx="24537" cy="18247"/>
            </a:xfrm>
            <a:custGeom>
              <a:avLst/>
              <a:gdLst>
                <a:gd name="connsiteX0" fmla="*/ 21766 w 24537"/>
                <a:gd name="connsiteY0" fmla="*/ 623 h 18247"/>
                <a:gd name="connsiteX1" fmla="*/ 22899 w 24537"/>
                <a:gd name="connsiteY1" fmla="*/ 304 h 18247"/>
                <a:gd name="connsiteX2" fmla="*/ 23538 w 24537"/>
                <a:gd name="connsiteY2" fmla="*/ 1672 h 18247"/>
                <a:gd name="connsiteX3" fmla="*/ 24587 w 24537"/>
                <a:gd name="connsiteY3" fmla="*/ 13660 h 18247"/>
                <a:gd name="connsiteX4" fmla="*/ 22975 w 24537"/>
                <a:gd name="connsiteY4" fmla="*/ 15020 h 18247"/>
                <a:gd name="connsiteX5" fmla="*/ 3272 w 24537"/>
                <a:gd name="connsiteY5" fmla="*/ 18479 h 18247"/>
                <a:gd name="connsiteX6" fmla="*/ 1418 w 24537"/>
                <a:gd name="connsiteY6" fmla="*/ 17437 h 18247"/>
                <a:gd name="connsiteX7" fmla="*/ 49 w 24537"/>
                <a:gd name="connsiteY7" fmla="*/ 4082 h 18247"/>
                <a:gd name="connsiteX8" fmla="*/ 1661 w 24537"/>
                <a:gd name="connsiteY8" fmla="*/ 2881 h 18247"/>
                <a:gd name="connsiteX9" fmla="*/ 21766 w 24537"/>
                <a:gd name="connsiteY9" fmla="*/ 623 h 18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37" h="18247">
                  <a:moveTo>
                    <a:pt x="21766" y="623"/>
                  </a:moveTo>
                  <a:cubicBezTo>
                    <a:pt x="21766" y="623"/>
                    <a:pt x="22093" y="304"/>
                    <a:pt x="22899" y="304"/>
                  </a:cubicBezTo>
                  <a:cubicBezTo>
                    <a:pt x="23705" y="304"/>
                    <a:pt x="23538" y="1672"/>
                    <a:pt x="23538" y="1672"/>
                  </a:cubicBezTo>
                  <a:cubicBezTo>
                    <a:pt x="23538" y="1672"/>
                    <a:pt x="24587" y="12451"/>
                    <a:pt x="24587" y="13660"/>
                  </a:cubicBezTo>
                  <a:cubicBezTo>
                    <a:pt x="24587" y="14861"/>
                    <a:pt x="22975" y="15020"/>
                    <a:pt x="22975" y="15020"/>
                  </a:cubicBezTo>
                  <a:cubicBezTo>
                    <a:pt x="22975" y="15020"/>
                    <a:pt x="4876" y="18084"/>
                    <a:pt x="3272" y="18479"/>
                  </a:cubicBezTo>
                  <a:cubicBezTo>
                    <a:pt x="1661" y="18889"/>
                    <a:pt x="1418" y="17437"/>
                    <a:pt x="1418" y="17437"/>
                  </a:cubicBezTo>
                  <a:cubicBezTo>
                    <a:pt x="1418" y="17437"/>
                    <a:pt x="49" y="5374"/>
                    <a:pt x="49" y="4082"/>
                  </a:cubicBezTo>
                  <a:cubicBezTo>
                    <a:pt x="49" y="2797"/>
                    <a:pt x="1661" y="2881"/>
                    <a:pt x="1661" y="2881"/>
                  </a:cubicBezTo>
                  <a:lnTo>
                    <a:pt x="21766" y="623"/>
                  </a:lnTo>
                  <a:close/>
                </a:path>
              </a:pathLst>
            </a:custGeom>
            <a:solidFill>
              <a:srgbClr val="231F20"/>
            </a:solidFill>
            <a:ln w="7575" cap="flat">
              <a:noFill/>
              <a:prstDash val="solid"/>
              <a:round/>
            </a:ln>
          </p:spPr>
          <p:txBody>
            <a:bodyPr rtlCol="0" anchor="ctr"/>
            <a:lstStyle/>
            <a:p>
              <a:endParaRPr lang="en-GB"/>
            </a:p>
          </p:txBody>
        </p:sp>
        <p:sp>
          <p:nvSpPr>
            <p:cNvPr id="884" name="Freeform: Shape 883">
              <a:extLst>
                <a:ext uri="{FF2B5EF4-FFF2-40B4-BE49-F238E27FC236}">
                  <a16:creationId xmlns:a16="http://schemas.microsoft.com/office/drawing/2014/main" id="{9BFC2278-4DA8-4A05-9615-5685352F76AA}"/>
                </a:ext>
              </a:extLst>
            </p:cNvPr>
            <p:cNvSpPr/>
            <p:nvPr/>
          </p:nvSpPr>
          <p:spPr>
            <a:xfrm>
              <a:off x="6959341" y="4081412"/>
              <a:ext cx="24881" cy="14531"/>
            </a:xfrm>
            <a:custGeom>
              <a:avLst/>
              <a:gdLst>
                <a:gd name="connsiteX0" fmla="*/ 21066 w 24881"/>
                <a:gd name="connsiteY0" fmla="*/ 1134 h 14531"/>
                <a:gd name="connsiteX1" fmla="*/ 22996 w 24881"/>
                <a:gd name="connsiteY1" fmla="*/ 328 h 14531"/>
                <a:gd name="connsiteX2" fmla="*/ 24448 w 24881"/>
                <a:gd name="connsiteY2" fmla="*/ 1856 h 14531"/>
                <a:gd name="connsiteX3" fmla="*/ 24844 w 24881"/>
                <a:gd name="connsiteY3" fmla="*/ 5718 h 14531"/>
                <a:gd name="connsiteX4" fmla="*/ 24608 w 24881"/>
                <a:gd name="connsiteY4" fmla="*/ 9495 h 14531"/>
                <a:gd name="connsiteX5" fmla="*/ 19378 w 24881"/>
                <a:gd name="connsiteY5" fmla="*/ 11107 h 14531"/>
                <a:gd name="connsiteX6" fmla="*/ 6266 w 24881"/>
                <a:gd name="connsiteY6" fmla="*/ 14642 h 14531"/>
                <a:gd name="connsiteX7" fmla="*/ 2480 w 24881"/>
                <a:gd name="connsiteY7" fmla="*/ 14482 h 14531"/>
                <a:gd name="connsiteX8" fmla="*/ 1120 w 24881"/>
                <a:gd name="connsiteY8" fmla="*/ 12232 h 14531"/>
                <a:gd name="connsiteX9" fmla="*/ 71 w 24881"/>
                <a:gd name="connsiteY9" fmla="*/ 6523 h 14531"/>
                <a:gd name="connsiteX10" fmla="*/ 1120 w 24881"/>
                <a:gd name="connsiteY10" fmla="*/ 5071 h 14531"/>
                <a:gd name="connsiteX11" fmla="*/ 4092 w 24881"/>
                <a:gd name="connsiteY11" fmla="*/ 4669 h 14531"/>
                <a:gd name="connsiteX12" fmla="*/ 21066 w 24881"/>
                <a:gd name="connsiteY12" fmla="*/ 1134 h 1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81" h="14531">
                  <a:moveTo>
                    <a:pt x="21066" y="1134"/>
                  </a:moveTo>
                  <a:cubicBezTo>
                    <a:pt x="21066" y="1134"/>
                    <a:pt x="22031" y="488"/>
                    <a:pt x="22996" y="328"/>
                  </a:cubicBezTo>
                  <a:cubicBezTo>
                    <a:pt x="23962" y="169"/>
                    <a:pt x="24205" y="1210"/>
                    <a:pt x="24448" y="1856"/>
                  </a:cubicBezTo>
                  <a:cubicBezTo>
                    <a:pt x="24684" y="2495"/>
                    <a:pt x="24608" y="3946"/>
                    <a:pt x="24844" y="5718"/>
                  </a:cubicBezTo>
                  <a:cubicBezTo>
                    <a:pt x="25087" y="7481"/>
                    <a:pt x="24768" y="8690"/>
                    <a:pt x="24608" y="9495"/>
                  </a:cubicBezTo>
                  <a:cubicBezTo>
                    <a:pt x="24448" y="10301"/>
                    <a:pt x="21795" y="10544"/>
                    <a:pt x="19378" y="11107"/>
                  </a:cubicBezTo>
                  <a:cubicBezTo>
                    <a:pt x="16961" y="11669"/>
                    <a:pt x="7794" y="14322"/>
                    <a:pt x="6266" y="14642"/>
                  </a:cubicBezTo>
                  <a:cubicBezTo>
                    <a:pt x="4738" y="14968"/>
                    <a:pt x="3051" y="14885"/>
                    <a:pt x="2480" y="14482"/>
                  </a:cubicBezTo>
                  <a:cubicBezTo>
                    <a:pt x="1918" y="14079"/>
                    <a:pt x="1363" y="13197"/>
                    <a:pt x="1120" y="12232"/>
                  </a:cubicBezTo>
                  <a:cubicBezTo>
                    <a:pt x="877" y="11267"/>
                    <a:pt x="230" y="8127"/>
                    <a:pt x="71" y="6523"/>
                  </a:cubicBezTo>
                  <a:cubicBezTo>
                    <a:pt x="-89" y="4912"/>
                    <a:pt x="717" y="5315"/>
                    <a:pt x="1120" y="5071"/>
                  </a:cubicBezTo>
                  <a:cubicBezTo>
                    <a:pt x="1523" y="4828"/>
                    <a:pt x="2807" y="4752"/>
                    <a:pt x="4092" y="4669"/>
                  </a:cubicBezTo>
                  <a:cubicBezTo>
                    <a:pt x="5377" y="4593"/>
                    <a:pt x="21066" y="1134"/>
                    <a:pt x="21066" y="1134"/>
                  </a:cubicBezTo>
                  <a:close/>
                </a:path>
              </a:pathLst>
            </a:custGeom>
            <a:solidFill>
              <a:srgbClr val="231F20"/>
            </a:solidFill>
            <a:ln w="7575" cap="flat">
              <a:noFill/>
              <a:prstDash val="solid"/>
              <a:round/>
            </a:ln>
          </p:spPr>
          <p:txBody>
            <a:bodyPr rtlCol="0" anchor="ctr"/>
            <a:lstStyle/>
            <a:p>
              <a:endParaRPr lang="en-GB"/>
            </a:p>
          </p:txBody>
        </p:sp>
        <p:sp>
          <p:nvSpPr>
            <p:cNvPr id="885" name="Freeform: Shape 884">
              <a:extLst>
                <a:ext uri="{FF2B5EF4-FFF2-40B4-BE49-F238E27FC236}">
                  <a16:creationId xmlns:a16="http://schemas.microsoft.com/office/drawing/2014/main" id="{2C37BC62-598E-4EEB-9A77-19AA19209461}"/>
                </a:ext>
              </a:extLst>
            </p:cNvPr>
            <p:cNvSpPr/>
            <p:nvPr/>
          </p:nvSpPr>
          <p:spPr>
            <a:xfrm>
              <a:off x="6962480" y="4097756"/>
              <a:ext cx="23981" cy="17452"/>
            </a:xfrm>
            <a:custGeom>
              <a:avLst/>
              <a:gdLst>
                <a:gd name="connsiteX0" fmla="*/ 21151 w 23981"/>
                <a:gd name="connsiteY0" fmla="*/ 319 h 17452"/>
                <a:gd name="connsiteX1" fmla="*/ 22998 w 23981"/>
                <a:gd name="connsiteY1" fmla="*/ 722 h 17452"/>
                <a:gd name="connsiteX2" fmla="*/ 23804 w 23981"/>
                <a:gd name="connsiteY2" fmla="*/ 3861 h 17452"/>
                <a:gd name="connsiteX3" fmla="*/ 23720 w 23981"/>
                <a:gd name="connsiteY3" fmla="*/ 6507 h 17452"/>
                <a:gd name="connsiteX4" fmla="*/ 20505 w 23981"/>
                <a:gd name="connsiteY4" fmla="*/ 8118 h 17452"/>
                <a:gd name="connsiteX5" fmla="*/ 11733 w 23981"/>
                <a:gd name="connsiteY5" fmla="*/ 13431 h 17452"/>
                <a:gd name="connsiteX6" fmla="*/ 5143 w 23981"/>
                <a:gd name="connsiteY6" fmla="*/ 17612 h 17452"/>
                <a:gd name="connsiteX7" fmla="*/ 3372 w 23981"/>
                <a:gd name="connsiteY7" fmla="*/ 16244 h 17452"/>
                <a:gd name="connsiteX8" fmla="*/ 149 w 23981"/>
                <a:gd name="connsiteY8" fmla="*/ 8437 h 17452"/>
                <a:gd name="connsiteX9" fmla="*/ 1114 w 23981"/>
                <a:gd name="connsiteY9" fmla="*/ 6111 h 17452"/>
                <a:gd name="connsiteX10" fmla="*/ 21151 w 23981"/>
                <a:gd name="connsiteY10" fmla="*/ 319 h 17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81" h="17452">
                  <a:moveTo>
                    <a:pt x="21151" y="319"/>
                  </a:moveTo>
                  <a:cubicBezTo>
                    <a:pt x="21151" y="319"/>
                    <a:pt x="22033" y="319"/>
                    <a:pt x="22998" y="722"/>
                  </a:cubicBezTo>
                  <a:cubicBezTo>
                    <a:pt x="23964" y="1125"/>
                    <a:pt x="23318" y="2007"/>
                    <a:pt x="23804" y="3861"/>
                  </a:cubicBezTo>
                  <a:cubicBezTo>
                    <a:pt x="24283" y="5709"/>
                    <a:pt x="23888" y="5944"/>
                    <a:pt x="23720" y="6507"/>
                  </a:cubicBezTo>
                  <a:cubicBezTo>
                    <a:pt x="23561" y="7077"/>
                    <a:pt x="21957" y="7959"/>
                    <a:pt x="20505" y="8118"/>
                  </a:cubicBezTo>
                  <a:cubicBezTo>
                    <a:pt x="19053" y="8278"/>
                    <a:pt x="14226" y="11660"/>
                    <a:pt x="11733" y="13431"/>
                  </a:cubicBezTo>
                  <a:cubicBezTo>
                    <a:pt x="9240" y="15203"/>
                    <a:pt x="5865" y="17126"/>
                    <a:pt x="5143" y="17612"/>
                  </a:cubicBezTo>
                  <a:cubicBezTo>
                    <a:pt x="4413" y="18091"/>
                    <a:pt x="4656" y="17453"/>
                    <a:pt x="3372" y="16244"/>
                  </a:cubicBezTo>
                  <a:cubicBezTo>
                    <a:pt x="2079" y="15043"/>
                    <a:pt x="635" y="9973"/>
                    <a:pt x="149" y="8437"/>
                  </a:cubicBezTo>
                  <a:cubicBezTo>
                    <a:pt x="-330" y="6910"/>
                    <a:pt x="1114" y="6111"/>
                    <a:pt x="1114" y="6111"/>
                  </a:cubicBezTo>
                  <a:lnTo>
                    <a:pt x="21151" y="319"/>
                  </a:lnTo>
                  <a:close/>
                </a:path>
              </a:pathLst>
            </a:custGeom>
            <a:solidFill>
              <a:srgbClr val="231F20"/>
            </a:solidFill>
            <a:ln w="7575" cap="flat">
              <a:noFill/>
              <a:prstDash val="solid"/>
              <a:round/>
            </a:ln>
          </p:spPr>
          <p:txBody>
            <a:bodyPr rtlCol="0" anchor="ctr"/>
            <a:lstStyle/>
            <a:p>
              <a:endParaRPr lang="en-GB"/>
            </a:p>
          </p:txBody>
        </p:sp>
        <p:sp>
          <p:nvSpPr>
            <p:cNvPr id="886" name="Freeform: Shape 885">
              <a:extLst>
                <a:ext uri="{FF2B5EF4-FFF2-40B4-BE49-F238E27FC236}">
                  <a16:creationId xmlns:a16="http://schemas.microsoft.com/office/drawing/2014/main" id="{220A8447-AE15-47B6-8A39-EC1359961D36}"/>
                </a:ext>
              </a:extLst>
            </p:cNvPr>
            <p:cNvSpPr/>
            <p:nvPr/>
          </p:nvSpPr>
          <p:spPr>
            <a:xfrm>
              <a:off x="7016690" y="4093117"/>
              <a:ext cx="23614" cy="12750"/>
            </a:xfrm>
            <a:custGeom>
              <a:avLst/>
              <a:gdLst>
                <a:gd name="connsiteX0" fmla="*/ 22788 w 23614"/>
                <a:gd name="connsiteY0" fmla="*/ 616 h 12750"/>
                <a:gd name="connsiteX1" fmla="*/ 23510 w 23614"/>
                <a:gd name="connsiteY1" fmla="*/ 2463 h 12750"/>
                <a:gd name="connsiteX2" fmla="*/ 23677 w 23614"/>
                <a:gd name="connsiteY2" fmla="*/ 6727 h 12750"/>
                <a:gd name="connsiteX3" fmla="*/ 23510 w 23614"/>
                <a:gd name="connsiteY3" fmla="*/ 11470 h 12750"/>
                <a:gd name="connsiteX4" fmla="*/ 23031 w 23614"/>
                <a:gd name="connsiteY4" fmla="*/ 12998 h 12750"/>
                <a:gd name="connsiteX5" fmla="*/ 1063 w 23614"/>
                <a:gd name="connsiteY5" fmla="*/ 7449 h 12750"/>
                <a:gd name="connsiteX6" fmla="*/ 182 w 23614"/>
                <a:gd name="connsiteY6" fmla="*/ 5845 h 12750"/>
                <a:gd name="connsiteX7" fmla="*/ 425 w 23614"/>
                <a:gd name="connsiteY7" fmla="*/ 1817 h 12750"/>
                <a:gd name="connsiteX8" fmla="*/ 1307 w 23614"/>
                <a:gd name="connsiteY8" fmla="*/ 448 h 12750"/>
                <a:gd name="connsiteX9" fmla="*/ 2599 w 23614"/>
                <a:gd name="connsiteY9" fmla="*/ 692 h 12750"/>
                <a:gd name="connsiteX10" fmla="*/ 22788 w 23614"/>
                <a:gd name="connsiteY10" fmla="*/ 616 h 1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 h="12750">
                  <a:moveTo>
                    <a:pt x="22788" y="616"/>
                  </a:moveTo>
                  <a:cubicBezTo>
                    <a:pt x="23191" y="775"/>
                    <a:pt x="23267" y="1817"/>
                    <a:pt x="23510" y="2463"/>
                  </a:cubicBezTo>
                  <a:cubicBezTo>
                    <a:pt x="23753" y="3109"/>
                    <a:pt x="23677" y="5116"/>
                    <a:pt x="23677" y="6727"/>
                  </a:cubicBezTo>
                  <a:cubicBezTo>
                    <a:pt x="23677" y="8339"/>
                    <a:pt x="23510" y="9380"/>
                    <a:pt x="23510" y="11470"/>
                  </a:cubicBezTo>
                  <a:cubicBezTo>
                    <a:pt x="23510" y="13561"/>
                    <a:pt x="23031" y="12998"/>
                    <a:pt x="23031" y="12998"/>
                  </a:cubicBezTo>
                  <a:cubicBezTo>
                    <a:pt x="23031" y="12998"/>
                    <a:pt x="2515" y="7693"/>
                    <a:pt x="1063" y="7449"/>
                  </a:cubicBezTo>
                  <a:cubicBezTo>
                    <a:pt x="-381" y="7206"/>
                    <a:pt x="182" y="6324"/>
                    <a:pt x="182" y="5845"/>
                  </a:cubicBezTo>
                  <a:cubicBezTo>
                    <a:pt x="182" y="5359"/>
                    <a:pt x="265" y="2706"/>
                    <a:pt x="425" y="1817"/>
                  </a:cubicBezTo>
                  <a:cubicBezTo>
                    <a:pt x="584" y="935"/>
                    <a:pt x="744" y="851"/>
                    <a:pt x="1307" y="448"/>
                  </a:cubicBezTo>
                  <a:cubicBezTo>
                    <a:pt x="1869" y="46"/>
                    <a:pt x="2599" y="692"/>
                    <a:pt x="2599" y="692"/>
                  </a:cubicBezTo>
                  <a:lnTo>
                    <a:pt x="22788" y="616"/>
                  </a:lnTo>
                  <a:close/>
                </a:path>
              </a:pathLst>
            </a:custGeom>
            <a:solidFill>
              <a:srgbClr val="231F20"/>
            </a:solidFill>
            <a:ln w="7575" cap="flat">
              <a:noFill/>
              <a:prstDash val="solid"/>
              <a:round/>
            </a:ln>
          </p:spPr>
          <p:txBody>
            <a:bodyPr rtlCol="0" anchor="ctr"/>
            <a:lstStyle/>
            <a:p>
              <a:endParaRPr lang="en-GB"/>
            </a:p>
          </p:txBody>
        </p:sp>
        <p:sp>
          <p:nvSpPr>
            <p:cNvPr id="887" name="Freeform: Shape 886">
              <a:extLst>
                <a:ext uri="{FF2B5EF4-FFF2-40B4-BE49-F238E27FC236}">
                  <a16:creationId xmlns:a16="http://schemas.microsoft.com/office/drawing/2014/main" id="{2C2B70D2-E474-48D9-A6CA-C2A71FD96B50}"/>
                </a:ext>
              </a:extLst>
            </p:cNvPr>
            <p:cNvSpPr/>
            <p:nvPr/>
          </p:nvSpPr>
          <p:spPr>
            <a:xfrm>
              <a:off x="7015406" y="4075712"/>
              <a:ext cx="24684" cy="11039"/>
            </a:xfrm>
            <a:custGeom>
              <a:avLst/>
              <a:gdLst>
                <a:gd name="connsiteX0" fmla="*/ 20856 w 24684"/>
                <a:gd name="connsiteY0" fmla="*/ 309 h 11039"/>
                <a:gd name="connsiteX1" fmla="*/ 23106 w 24684"/>
                <a:gd name="connsiteY1" fmla="*/ 1198 h 11039"/>
                <a:gd name="connsiteX2" fmla="*/ 23828 w 24684"/>
                <a:gd name="connsiteY2" fmla="*/ 3767 h 11039"/>
                <a:gd name="connsiteX3" fmla="*/ 24634 w 24684"/>
                <a:gd name="connsiteY3" fmla="*/ 8678 h 11039"/>
                <a:gd name="connsiteX4" fmla="*/ 23669 w 24684"/>
                <a:gd name="connsiteY4" fmla="*/ 10844 h 11039"/>
                <a:gd name="connsiteX5" fmla="*/ 18036 w 24684"/>
                <a:gd name="connsiteY5" fmla="*/ 10844 h 11039"/>
                <a:gd name="connsiteX6" fmla="*/ 11278 w 24684"/>
                <a:gd name="connsiteY6" fmla="*/ 11011 h 11039"/>
                <a:gd name="connsiteX7" fmla="*/ 5403 w 24684"/>
                <a:gd name="connsiteY7" fmla="*/ 11331 h 11039"/>
                <a:gd name="connsiteX8" fmla="*/ 1305 w 24684"/>
                <a:gd name="connsiteY8" fmla="*/ 10525 h 11039"/>
                <a:gd name="connsiteX9" fmla="*/ 180 w 24684"/>
                <a:gd name="connsiteY9" fmla="*/ 7629 h 11039"/>
                <a:gd name="connsiteX10" fmla="*/ 97 w 24684"/>
                <a:gd name="connsiteY10" fmla="*/ 3608 h 11039"/>
                <a:gd name="connsiteX11" fmla="*/ 1701 w 24684"/>
                <a:gd name="connsiteY11" fmla="*/ 2323 h 11039"/>
                <a:gd name="connsiteX12" fmla="*/ 5813 w 24684"/>
                <a:gd name="connsiteY12" fmla="*/ 1996 h 11039"/>
                <a:gd name="connsiteX13" fmla="*/ 11362 w 24684"/>
                <a:gd name="connsiteY13" fmla="*/ 871 h 11039"/>
                <a:gd name="connsiteX14" fmla="*/ 20856 w 24684"/>
                <a:gd name="connsiteY14" fmla="*/ 309 h 1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684" h="11039">
                  <a:moveTo>
                    <a:pt x="20856" y="309"/>
                  </a:moveTo>
                  <a:cubicBezTo>
                    <a:pt x="20856" y="309"/>
                    <a:pt x="22460" y="635"/>
                    <a:pt x="23106" y="1198"/>
                  </a:cubicBezTo>
                  <a:cubicBezTo>
                    <a:pt x="23745" y="1761"/>
                    <a:pt x="23509" y="2642"/>
                    <a:pt x="23828" y="3767"/>
                  </a:cubicBezTo>
                  <a:cubicBezTo>
                    <a:pt x="24148" y="4900"/>
                    <a:pt x="24072" y="6185"/>
                    <a:pt x="24634" y="8678"/>
                  </a:cubicBezTo>
                  <a:cubicBezTo>
                    <a:pt x="25197" y="11171"/>
                    <a:pt x="23669" y="10844"/>
                    <a:pt x="23669" y="10844"/>
                  </a:cubicBezTo>
                  <a:lnTo>
                    <a:pt x="18036" y="10844"/>
                  </a:lnTo>
                  <a:cubicBezTo>
                    <a:pt x="17230" y="10844"/>
                    <a:pt x="14175" y="10844"/>
                    <a:pt x="11278" y="11011"/>
                  </a:cubicBezTo>
                  <a:cubicBezTo>
                    <a:pt x="8382" y="11171"/>
                    <a:pt x="8063" y="11171"/>
                    <a:pt x="5403" y="11331"/>
                  </a:cubicBezTo>
                  <a:cubicBezTo>
                    <a:pt x="2750" y="11490"/>
                    <a:pt x="1305" y="10525"/>
                    <a:pt x="1305" y="10525"/>
                  </a:cubicBezTo>
                  <a:cubicBezTo>
                    <a:pt x="1305" y="10525"/>
                    <a:pt x="180" y="9157"/>
                    <a:pt x="180" y="7629"/>
                  </a:cubicBezTo>
                  <a:cubicBezTo>
                    <a:pt x="180" y="6101"/>
                    <a:pt x="13" y="4733"/>
                    <a:pt x="97" y="3608"/>
                  </a:cubicBezTo>
                  <a:cubicBezTo>
                    <a:pt x="180" y="2483"/>
                    <a:pt x="1701" y="2323"/>
                    <a:pt x="1701" y="2323"/>
                  </a:cubicBezTo>
                  <a:cubicBezTo>
                    <a:pt x="1701" y="2323"/>
                    <a:pt x="4437" y="2080"/>
                    <a:pt x="5813" y="1996"/>
                  </a:cubicBezTo>
                  <a:cubicBezTo>
                    <a:pt x="7174" y="1920"/>
                    <a:pt x="8306" y="1358"/>
                    <a:pt x="11362" y="871"/>
                  </a:cubicBezTo>
                  <a:cubicBezTo>
                    <a:pt x="14418" y="392"/>
                    <a:pt x="20856" y="309"/>
                    <a:pt x="20856" y="309"/>
                  </a:cubicBezTo>
                  <a:close/>
                </a:path>
              </a:pathLst>
            </a:custGeom>
            <a:solidFill>
              <a:srgbClr val="231F20"/>
            </a:solidFill>
            <a:ln w="7575" cap="flat">
              <a:noFill/>
              <a:prstDash val="solid"/>
              <a:round/>
            </a:ln>
          </p:spPr>
          <p:txBody>
            <a:bodyPr rtlCol="0" anchor="ctr"/>
            <a:lstStyle/>
            <a:p>
              <a:endParaRPr lang="en-GB"/>
            </a:p>
          </p:txBody>
        </p:sp>
        <p:sp>
          <p:nvSpPr>
            <p:cNvPr id="888" name="Freeform: Shape 887">
              <a:extLst>
                <a:ext uri="{FF2B5EF4-FFF2-40B4-BE49-F238E27FC236}">
                  <a16:creationId xmlns:a16="http://schemas.microsoft.com/office/drawing/2014/main" id="{63106794-B4AC-42C2-8355-CF33BE0017FC}"/>
                </a:ext>
              </a:extLst>
            </p:cNvPr>
            <p:cNvSpPr/>
            <p:nvPr/>
          </p:nvSpPr>
          <p:spPr>
            <a:xfrm>
              <a:off x="7013011" y="4053030"/>
              <a:ext cx="24059" cy="16890"/>
            </a:xfrm>
            <a:custGeom>
              <a:avLst/>
              <a:gdLst>
                <a:gd name="connsiteX0" fmla="*/ 19380 w 24059"/>
                <a:gd name="connsiteY0" fmla="*/ 300 h 16890"/>
                <a:gd name="connsiteX1" fmla="*/ 19783 w 24059"/>
                <a:gd name="connsiteY1" fmla="*/ 2710 h 16890"/>
                <a:gd name="connsiteX2" fmla="*/ 20992 w 24059"/>
                <a:gd name="connsiteY2" fmla="*/ 5203 h 16890"/>
                <a:gd name="connsiteX3" fmla="*/ 22117 w 24059"/>
                <a:gd name="connsiteY3" fmla="*/ 8267 h 16890"/>
                <a:gd name="connsiteX4" fmla="*/ 23569 w 24059"/>
                <a:gd name="connsiteY4" fmla="*/ 13010 h 16890"/>
                <a:gd name="connsiteX5" fmla="*/ 23888 w 24059"/>
                <a:gd name="connsiteY5" fmla="*/ 16066 h 16890"/>
                <a:gd name="connsiteX6" fmla="*/ 1525 w 24059"/>
                <a:gd name="connsiteY6" fmla="*/ 17191 h 16890"/>
                <a:gd name="connsiteX7" fmla="*/ 719 w 24059"/>
                <a:gd name="connsiteY7" fmla="*/ 11155 h 16890"/>
                <a:gd name="connsiteX8" fmla="*/ 81 w 24059"/>
                <a:gd name="connsiteY8" fmla="*/ 5849 h 16890"/>
                <a:gd name="connsiteX9" fmla="*/ 1525 w 24059"/>
                <a:gd name="connsiteY9" fmla="*/ 3197 h 16890"/>
                <a:gd name="connsiteX10" fmla="*/ 4094 w 24059"/>
                <a:gd name="connsiteY10" fmla="*/ 2391 h 16890"/>
                <a:gd name="connsiteX11" fmla="*/ 7560 w 24059"/>
                <a:gd name="connsiteY11" fmla="*/ 1585 h 16890"/>
                <a:gd name="connsiteX12" fmla="*/ 10213 w 24059"/>
                <a:gd name="connsiteY12" fmla="*/ 1745 h 16890"/>
                <a:gd name="connsiteX13" fmla="*/ 18179 w 24059"/>
                <a:gd name="connsiteY13" fmla="*/ 376 h 16890"/>
                <a:gd name="connsiteX14" fmla="*/ 19380 w 24059"/>
                <a:gd name="connsiteY14" fmla="*/ 300 h 1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59" h="16890">
                  <a:moveTo>
                    <a:pt x="19380" y="300"/>
                  </a:moveTo>
                  <a:cubicBezTo>
                    <a:pt x="19380" y="300"/>
                    <a:pt x="19624" y="2148"/>
                    <a:pt x="19783" y="2710"/>
                  </a:cubicBezTo>
                  <a:cubicBezTo>
                    <a:pt x="19943" y="3273"/>
                    <a:pt x="20429" y="4481"/>
                    <a:pt x="20992" y="5203"/>
                  </a:cubicBezTo>
                  <a:cubicBezTo>
                    <a:pt x="21554" y="5925"/>
                    <a:pt x="21874" y="6891"/>
                    <a:pt x="22117" y="8267"/>
                  </a:cubicBezTo>
                  <a:cubicBezTo>
                    <a:pt x="22360" y="9627"/>
                    <a:pt x="22520" y="11079"/>
                    <a:pt x="23569" y="13010"/>
                  </a:cubicBezTo>
                  <a:cubicBezTo>
                    <a:pt x="24610" y="14941"/>
                    <a:pt x="23888" y="16066"/>
                    <a:pt x="23888" y="16066"/>
                  </a:cubicBezTo>
                  <a:lnTo>
                    <a:pt x="1525" y="17191"/>
                  </a:lnTo>
                  <a:cubicBezTo>
                    <a:pt x="1525" y="17191"/>
                    <a:pt x="719" y="13245"/>
                    <a:pt x="719" y="11155"/>
                  </a:cubicBezTo>
                  <a:cubicBezTo>
                    <a:pt x="719" y="9065"/>
                    <a:pt x="157" y="8099"/>
                    <a:pt x="81" y="5849"/>
                  </a:cubicBezTo>
                  <a:cubicBezTo>
                    <a:pt x="-3" y="3592"/>
                    <a:pt x="559" y="3197"/>
                    <a:pt x="1525" y="3197"/>
                  </a:cubicBezTo>
                  <a:cubicBezTo>
                    <a:pt x="2490" y="3197"/>
                    <a:pt x="3053" y="2794"/>
                    <a:pt x="4094" y="2391"/>
                  </a:cubicBezTo>
                  <a:cubicBezTo>
                    <a:pt x="5143" y="1988"/>
                    <a:pt x="6108" y="2071"/>
                    <a:pt x="7560" y="1585"/>
                  </a:cubicBezTo>
                  <a:cubicBezTo>
                    <a:pt x="9005" y="1106"/>
                    <a:pt x="8526" y="1745"/>
                    <a:pt x="10213" y="1745"/>
                  </a:cubicBezTo>
                  <a:cubicBezTo>
                    <a:pt x="11901" y="1745"/>
                    <a:pt x="18179" y="376"/>
                    <a:pt x="18179" y="376"/>
                  </a:cubicBezTo>
                  <a:lnTo>
                    <a:pt x="19380" y="300"/>
                  </a:lnTo>
                  <a:close/>
                </a:path>
              </a:pathLst>
            </a:custGeom>
            <a:solidFill>
              <a:srgbClr val="231F20"/>
            </a:solidFill>
            <a:ln w="7575" cap="flat">
              <a:noFill/>
              <a:prstDash val="solid"/>
              <a:round/>
            </a:ln>
          </p:spPr>
          <p:txBody>
            <a:bodyPr rtlCol="0" anchor="ctr"/>
            <a:lstStyle/>
            <a:p>
              <a:endParaRPr lang="en-GB"/>
            </a:p>
          </p:txBody>
        </p:sp>
        <p:sp>
          <p:nvSpPr>
            <p:cNvPr id="889" name="Freeform: Shape 888">
              <a:extLst>
                <a:ext uri="{FF2B5EF4-FFF2-40B4-BE49-F238E27FC236}">
                  <a16:creationId xmlns:a16="http://schemas.microsoft.com/office/drawing/2014/main" id="{76D5354F-210E-42E4-ACDC-5E1DEED62B5F}"/>
                </a:ext>
              </a:extLst>
            </p:cNvPr>
            <p:cNvSpPr/>
            <p:nvPr/>
          </p:nvSpPr>
          <p:spPr>
            <a:xfrm>
              <a:off x="7001557" y="4063885"/>
              <a:ext cx="7737" cy="12637"/>
            </a:xfrm>
            <a:custGeom>
              <a:avLst/>
              <a:gdLst>
                <a:gd name="connsiteX0" fmla="*/ 5408 w 7737"/>
                <a:gd name="connsiteY0" fmla="*/ 304 h 12637"/>
                <a:gd name="connsiteX1" fmla="*/ 6860 w 7737"/>
                <a:gd name="connsiteY1" fmla="*/ 1353 h 12637"/>
                <a:gd name="connsiteX2" fmla="*/ 7741 w 7737"/>
                <a:gd name="connsiteY2" fmla="*/ 4888 h 12637"/>
                <a:gd name="connsiteX3" fmla="*/ 7339 w 7737"/>
                <a:gd name="connsiteY3" fmla="*/ 8430 h 12637"/>
                <a:gd name="connsiteX4" fmla="*/ 6616 w 7737"/>
                <a:gd name="connsiteY4" fmla="*/ 9882 h 12637"/>
                <a:gd name="connsiteX5" fmla="*/ 4610 w 7737"/>
                <a:gd name="connsiteY5" fmla="*/ 11569 h 12637"/>
                <a:gd name="connsiteX6" fmla="*/ 1227 w 7737"/>
                <a:gd name="connsiteY6" fmla="*/ 12938 h 12637"/>
                <a:gd name="connsiteX7" fmla="*/ 908 w 7737"/>
                <a:gd name="connsiteY7" fmla="*/ 11889 h 12637"/>
                <a:gd name="connsiteX8" fmla="*/ 102 w 7737"/>
                <a:gd name="connsiteY8" fmla="*/ 6986 h 12637"/>
                <a:gd name="connsiteX9" fmla="*/ 338 w 7737"/>
                <a:gd name="connsiteY9" fmla="*/ 4888 h 12637"/>
                <a:gd name="connsiteX10" fmla="*/ 4769 w 7737"/>
                <a:gd name="connsiteY10" fmla="*/ 388 h 12637"/>
                <a:gd name="connsiteX11" fmla="*/ 5408 w 7737"/>
                <a:gd name="connsiteY11" fmla="*/ 304 h 1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37" h="12637">
                  <a:moveTo>
                    <a:pt x="5408" y="304"/>
                  </a:moveTo>
                  <a:cubicBezTo>
                    <a:pt x="5408" y="304"/>
                    <a:pt x="6214" y="631"/>
                    <a:pt x="6860" y="1353"/>
                  </a:cubicBezTo>
                  <a:cubicBezTo>
                    <a:pt x="7498" y="2075"/>
                    <a:pt x="7498" y="3687"/>
                    <a:pt x="7741" y="4888"/>
                  </a:cubicBezTo>
                  <a:cubicBezTo>
                    <a:pt x="7985" y="6096"/>
                    <a:pt x="7422" y="8111"/>
                    <a:pt x="7339" y="8430"/>
                  </a:cubicBezTo>
                  <a:cubicBezTo>
                    <a:pt x="7263" y="8757"/>
                    <a:pt x="6776" y="9555"/>
                    <a:pt x="6616" y="9882"/>
                  </a:cubicBezTo>
                  <a:cubicBezTo>
                    <a:pt x="6457" y="10201"/>
                    <a:pt x="5013" y="11007"/>
                    <a:pt x="4610" y="11569"/>
                  </a:cubicBezTo>
                  <a:cubicBezTo>
                    <a:pt x="4207" y="12132"/>
                    <a:pt x="2109" y="12854"/>
                    <a:pt x="1227" y="12938"/>
                  </a:cubicBezTo>
                  <a:cubicBezTo>
                    <a:pt x="338" y="13014"/>
                    <a:pt x="908" y="11889"/>
                    <a:pt x="908" y="11889"/>
                  </a:cubicBezTo>
                  <a:cubicBezTo>
                    <a:pt x="908" y="11889"/>
                    <a:pt x="262" y="8833"/>
                    <a:pt x="102" y="6986"/>
                  </a:cubicBezTo>
                  <a:cubicBezTo>
                    <a:pt x="-57" y="5131"/>
                    <a:pt x="338" y="4888"/>
                    <a:pt x="338" y="4888"/>
                  </a:cubicBezTo>
                  <a:lnTo>
                    <a:pt x="4769" y="388"/>
                  </a:lnTo>
                  <a:lnTo>
                    <a:pt x="5408" y="304"/>
                  </a:lnTo>
                  <a:close/>
                </a:path>
              </a:pathLst>
            </a:custGeom>
            <a:solidFill>
              <a:srgbClr val="231F20"/>
            </a:solidFill>
            <a:ln w="7575" cap="flat">
              <a:noFill/>
              <a:prstDash val="solid"/>
              <a:round/>
            </a:ln>
          </p:spPr>
          <p:txBody>
            <a:bodyPr rtlCol="0" anchor="ctr"/>
            <a:lstStyle/>
            <a:p>
              <a:endParaRPr lang="en-GB"/>
            </a:p>
          </p:txBody>
        </p:sp>
        <p:sp>
          <p:nvSpPr>
            <p:cNvPr id="890" name="Freeform: Shape 889">
              <a:extLst>
                <a:ext uri="{FF2B5EF4-FFF2-40B4-BE49-F238E27FC236}">
                  <a16:creationId xmlns:a16="http://schemas.microsoft.com/office/drawing/2014/main" id="{86C010FA-2C40-4FDF-9F79-407A4081335B}"/>
                </a:ext>
              </a:extLst>
            </p:cNvPr>
            <p:cNvSpPr/>
            <p:nvPr/>
          </p:nvSpPr>
          <p:spPr>
            <a:xfrm>
              <a:off x="7004009" y="4081415"/>
              <a:ext cx="7014" cy="9105"/>
            </a:xfrm>
            <a:custGeom>
              <a:avLst/>
              <a:gdLst>
                <a:gd name="connsiteX0" fmla="*/ 3922 w 7014"/>
                <a:gd name="connsiteY0" fmla="*/ 324 h 9105"/>
                <a:gd name="connsiteX1" fmla="*/ 5617 w 7014"/>
                <a:gd name="connsiteY1" fmla="*/ 484 h 9105"/>
                <a:gd name="connsiteX2" fmla="*/ 6985 w 7014"/>
                <a:gd name="connsiteY2" fmla="*/ 3304 h 9105"/>
                <a:gd name="connsiteX3" fmla="*/ 6339 w 7014"/>
                <a:gd name="connsiteY3" fmla="*/ 6276 h 9105"/>
                <a:gd name="connsiteX4" fmla="*/ 3846 w 7014"/>
                <a:gd name="connsiteY4" fmla="*/ 8207 h 9105"/>
                <a:gd name="connsiteX5" fmla="*/ 707 w 7014"/>
                <a:gd name="connsiteY5" fmla="*/ 9416 h 9105"/>
                <a:gd name="connsiteX6" fmla="*/ 68 w 7014"/>
                <a:gd name="connsiteY6" fmla="*/ 6200 h 9105"/>
                <a:gd name="connsiteX7" fmla="*/ 547 w 7014"/>
                <a:gd name="connsiteY7" fmla="*/ 4102 h 9105"/>
                <a:gd name="connsiteX8" fmla="*/ 3922 w 7014"/>
                <a:gd name="connsiteY8" fmla="*/ 324 h 9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4" h="9105">
                  <a:moveTo>
                    <a:pt x="3922" y="324"/>
                  </a:moveTo>
                  <a:cubicBezTo>
                    <a:pt x="3922" y="324"/>
                    <a:pt x="5131" y="241"/>
                    <a:pt x="5617" y="484"/>
                  </a:cubicBezTo>
                  <a:cubicBezTo>
                    <a:pt x="6096" y="727"/>
                    <a:pt x="6658" y="1928"/>
                    <a:pt x="6985" y="3304"/>
                  </a:cubicBezTo>
                  <a:cubicBezTo>
                    <a:pt x="7304" y="4665"/>
                    <a:pt x="6742" y="5471"/>
                    <a:pt x="6339" y="6276"/>
                  </a:cubicBezTo>
                  <a:cubicBezTo>
                    <a:pt x="5936" y="7082"/>
                    <a:pt x="4492" y="7561"/>
                    <a:pt x="3846" y="8207"/>
                  </a:cubicBezTo>
                  <a:cubicBezTo>
                    <a:pt x="3200" y="8853"/>
                    <a:pt x="1429" y="9416"/>
                    <a:pt x="707" y="9416"/>
                  </a:cubicBezTo>
                  <a:cubicBezTo>
                    <a:pt x="-16" y="9416"/>
                    <a:pt x="68" y="8123"/>
                    <a:pt x="68" y="6200"/>
                  </a:cubicBezTo>
                  <a:cubicBezTo>
                    <a:pt x="68" y="4270"/>
                    <a:pt x="547" y="4102"/>
                    <a:pt x="547" y="4102"/>
                  </a:cubicBezTo>
                  <a:lnTo>
                    <a:pt x="3922" y="324"/>
                  </a:lnTo>
                  <a:close/>
                </a:path>
              </a:pathLst>
            </a:custGeom>
            <a:solidFill>
              <a:srgbClr val="231F20"/>
            </a:solidFill>
            <a:ln w="7575" cap="flat">
              <a:noFill/>
              <a:prstDash val="solid"/>
              <a:round/>
            </a:ln>
          </p:spPr>
          <p:txBody>
            <a:bodyPr rtlCol="0" anchor="ctr"/>
            <a:lstStyle/>
            <a:p>
              <a:endParaRPr lang="en-GB"/>
            </a:p>
          </p:txBody>
        </p:sp>
        <p:sp>
          <p:nvSpPr>
            <p:cNvPr id="891" name="Freeform: Shape 890">
              <a:extLst>
                <a:ext uri="{FF2B5EF4-FFF2-40B4-BE49-F238E27FC236}">
                  <a16:creationId xmlns:a16="http://schemas.microsoft.com/office/drawing/2014/main" id="{073FF1B3-FEB7-4234-B672-8778F9493A93}"/>
                </a:ext>
              </a:extLst>
            </p:cNvPr>
            <p:cNvSpPr/>
            <p:nvPr/>
          </p:nvSpPr>
          <p:spPr>
            <a:xfrm>
              <a:off x="7006020" y="4096312"/>
              <a:ext cx="5631" cy="9973"/>
            </a:xfrm>
            <a:custGeom>
              <a:avLst/>
              <a:gdLst>
                <a:gd name="connsiteX0" fmla="*/ 4328 w 5631"/>
                <a:gd name="connsiteY0" fmla="*/ 317 h 9973"/>
                <a:gd name="connsiteX1" fmla="*/ 5377 w 5631"/>
                <a:gd name="connsiteY1" fmla="*/ 1199 h 9973"/>
                <a:gd name="connsiteX2" fmla="*/ 5697 w 5631"/>
                <a:gd name="connsiteY2" fmla="*/ 2810 h 9973"/>
                <a:gd name="connsiteX3" fmla="*/ 5058 w 5631"/>
                <a:gd name="connsiteY3" fmla="*/ 5144 h 9973"/>
                <a:gd name="connsiteX4" fmla="*/ 3690 w 5631"/>
                <a:gd name="connsiteY4" fmla="*/ 7713 h 9973"/>
                <a:gd name="connsiteX5" fmla="*/ 2481 w 5631"/>
                <a:gd name="connsiteY5" fmla="*/ 9325 h 9973"/>
                <a:gd name="connsiteX6" fmla="*/ 1113 w 5631"/>
                <a:gd name="connsiteY6" fmla="*/ 10290 h 9973"/>
                <a:gd name="connsiteX7" fmla="*/ 231 w 5631"/>
                <a:gd name="connsiteY7" fmla="*/ 9157 h 9973"/>
                <a:gd name="connsiteX8" fmla="*/ 231 w 5631"/>
                <a:gd name="connsiteY8" fmla="*/ 4817 h 9973"/>
                <a:gd name="connsiteX9" fmla="*/ 1516 w 5631"/>
                <a:gd name="connsiteY9" fmla="*/ 2240 h 9973"/>
                <a:gd name="connsiteX10" fmla="*/ 3850 w 5631"/>
                <a:gd name="connsiteY10" fmla="*/ 477 h 9973"/>
                <a:gd name="connsiteX11" fmla="*/ 4328 w 5631"/>
                <a:gd name="connsiteY11" fmla="*/ 317 h 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31" h="9973">
                  <a:moveTo>
                    <a:pt x="4328" y="317"/>
                  </a:moveTo>
                  <a:cubicBezTo>
                    <a:pt x="4328" y="317"/>
                    <a:pt x="5058" y="720"/>
                    <a:pt x="5377" y="1199"/>
                  </a:cubicBezTo>
                  <a:cubicBezTo>
                    <a:pt x="5697" y="1685"/>
                    <a:pt x="5697" y="2324"/>
                    <a:pt x="5697" y="2810"/>
                  </a:cubicBezTo>
                  <a:cubicBezTo>
                    <a:pt x="5697" y="3289"/>
                    <a:pt x="5218" y="4338"/>
                    <a:pt x="5058" y="5144"/>
                  </a:cubicBezTo>
                  <a:cubicBezTo>
                    <a:pt x="4899" y="5942"/>
                    <a:pt x="4009" y="7067"/>
                    <a:pt x="3690" y="7713"/>
                  </a:cubicBezTo>
                  <a:cubicBezTo>
                    <a:pt x="3363" y="8359"/>
                    <a:pt x="2801" y="8838"/>
                    <a:pt x="2481" y="9325"/>
                  </a:cubicBezTo>
                  <a:cubicBezTo>
                    <a:pt x="2162" y="9804"/>
                    <a:pt x="1835" y="10290"/>
                    <a:pt x="1113" y="10290"/>
                  </a:cubicBezTo>
                  <a:cubicBezTo>
                    <a:pt x="391" y="10290"/>
                    <a:pt x="551" y="9963"/>
                    <a:pt x="231" y="9157"/>
                  </a:cubicBezTo>
                  <a:cubicBezTo>
                    <a:pt x="-96" y="8359"/>
                    <a:pt x="148" y="6588"/>
                    <a:pt x="231" y="4817"/>
                  </a:cubicBezTo>
                  <a:cubicBezTo>
                    <a:pt x="307" y="3046"/>
                    <a:pt x="710" y="2970"/>
                    <a:pt x="1516" y="2240"/>
                  </a:cubicBezTo>
                  <a:cubicBezTo>
                    <a:pt x="2322" y="1518"/>
                    <a:pt x="3850" y="477"/>
                    <a:pt x="3850" y="477"/>
                  </a:cubicBezTo>
                  <a:lnTo>
                    <a:pt x="4328" y="317"/>
                  </a:lnTo>
                  <a:close/>
                </a:path>
              </a:pathLst>
            </a:custGeom>
            <a:solidFill>
              <a:srgbClr val="231F20"/>
            </a:solidFill>
            <a:ln w="7575" cap="flat">
              <a:noFill/>
              <a:prstDash val="solid"/>
              <a:round/>
            </a:ln>
          </p:spPr>
          <p:txBody>
            <a:bodyPr rtlCol="0" anchor="ctr"/>
            <a:lstStyle/>
            <a:p>
              <a:endParaRPr lang="en-GB"/>
            </a:p>
          </p:txBody>
        </p:sp>
        <p:sp>
          <p:nvSpPr>
            <p:cNvPr id="892" name="Freeform: Shape 891">
              <a:extLst>
                <a:ext uri="{FF2B5EF4-FFF2-40B4-BE49-F238E27FC236}">
                  <a16:creationId xmlns:a16="http://schemas.microsoft.com/office/drawing/2014/main" id="{35951CAB-2E73-4997-B2BF-3FEE21681B10}"/>
                </a:ext>
              </a:extLst>
            </p:cNvPr>
            <p:cNvSpPr/>
            <p:nvPr/>
          </p:nvSpPr>
          <p:spPr>
            <a:xfrm>
              <a:off x="6987640" y="4066621"/>
              <a:ext cx="7555" cy="10862"/>
            </a:xfrm>
            <a:custGeom>
              <a:avLst/>
              <a:gdLst>
                <a:gd name="connsiteX0" fmla="*/ 7256 w 7555"/>
                <a:gd name="connsiteY0" fmla="*/ 3444 h 10862"/>
                <a:gd name="connsiteX1" fmla="*/ 7256 w 7555"/>
                <a:gd name="connsiteY1" fmla="*/ 5299 h 10862"/>
                <a:gd name="connsiteX2" fmla="*/ 7583 w 7555"/>
                <a:gd name="connsiteY2" fmla="*/ 7625 h 10862"/>
                <a:gd name="connsiteX3" fmla="*/ 7499 w 7555"/>
                <a:gd name="connsiteY3" fmla="*/ 10042 h 10862"/>
                <a:gd name="connsiteX4" fmla="*/ 6617 w 7555"/>
                <a:gd name="connsiteY4" fmla="*/ 11084 h 10862"/>
                <a:gd name="connsiteX5" fmla="*/ 5165 w 7555"/>
                <a:gd name="connsiteY5" fmla="*/ 11167 h 10862"/>
                <a:gd name="connsiteX6" fmla="*/ 901 w 7555"/>
                <a:gd name="connsiteY6" fmla="*/ 8993 h 10862"/>
                <a:gd name="connsiteX7" fmla="*/ 582 w 7555"/>
                <a:gd name="connsiteY7" fmla="*/ 7868 h 10862"/>
                <a:gd name="connsiteX8" fmla="*/ 339 w 7555"/>
                <a:gd name="connsiteY8" fmla="*/ 4888 h 10862"/>
                <a:gd name="connsiteX9" fmla="*/ 95 w 7555"/>
                <a:gd name="connsiteY9" fmla="*/ 1430 h 10862"/>
                <a:gd name="connsiteX10" fmla="*/ 582 w 7555"/>
                <a:gd name="connsiteY10" fmla="*/ 305 h 10862"/>
                <a:gd name="connsiteX11" fmla="*/ 2748 w 7555"/>
                <a:gd name="connsiteY11" fmla="*/ 1673 h 10862"/>
                <a:gd name="connsiteX12" fmla="*/ 5165 w 7555"/>
                <a:gd name="connsiteY12" fmla="*/ 2395 h 10862"/>
                <a:gd name="connsiteX13" fmla="*/ 7256 w 7555"/>
                <a:gd name="connsiteY13" fmla="*/ 3444 h 1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5" h="10862">
                  <a:moveTo>
                    <a:pt x="7256" y="3444"/>
                  </a:moveTo>
                  <a:lnTo>
                    <a:pt x="7256" y="5299"/>
                  </a:lnTo>
                  <a:cubicBezTo>
                    <a:pt x="7256" y="5618"/>
                    <a:pt x="7499" y="6660"/>
                    <a:pt x="7583" y="7625"/>
                  </a:cubicBezTo>
                  <a:cubicBezTo>
                    <a:pt x="7659" y="8590"/>
                    <a:pt x="7583" y="9396"/>
                    <a:pt x="7499" y="10042"/>
                  </a:cubicBezTo>
                  <a:cubicBezTo>
                    <a:pt x="7415" y="10688"/>
                    <a:pt x="6617" y="11084"/>
                    <a:pt x="6617" y="11084"/>
                  </a:cubicBezTo>
                  <a:lnTo>
                    <a:pt x="5165" y="11167"/>
                  </a:lnTo>
                  <a:cubicBezTo>
                    <a:pt x="5165" y="11167"/>
                    <a:pt x="2589" y="9883"/>
                    <a:pt x="901" y="8993"/>
                  </a:cubicBezTo>
                  <a:cubicBezTo>
                    <a:pt x="-786" y="8111"/>
                    <a:pt x="582" y="8514"/>
                    <a:pt x="582" y="7868"/>
                  </a:cubicBezTo>
                  <a:cubicBezTo>
                    <a:pt x="582" y="7222"/>
                    <a:pt x="498" y="5937"/>
                    <a:pt x="339" y="4888"/>
                  </a:cubicBezTo>
                  <a:cubicBezTo>
                    <a:pt x="179" y="3847"/>
                    <a:pt x="95" y="2479"/>
                    <a:pt x="95" y="1430"/>
                  </a:cubicBezTo>
                  <a:cubicBezTo>
                    <a:pt x="95" y="388"/>
                    <a:pt x="339" y="305"/>
                    <a:pt x="582" y="305"/>
                  </a:cubicBezTo>
                  <a:cubicBezTo>
                    <a:pt x="817" y="305"/>
                    <a:pt x="2269" y="1035"/>
                    <a:pt x="2748" y="1673"/>
                  </a:cubicBezTo>
                  <a:cubicBezTo>
                    <a:pt x="3235" y="2319"/>
                    <a:pt x="4360" y="2395"/>
                    <a:pt x="5165" y="2395"/>
                  </a:cubicBezTo>
                  <a:cubicBezTo>
                    <a:pt x="5971" y="2395"/>
                    <a:pt x="7256" y="3444"/>
                    <a:pt x="7256" y="3444"/>
                  </a:cubicBezTo>
                  <a:close/>
                </a:path>
              </a:pathLst>
            </a:custGeom>
            <a:solidFill>
              <a:srgbClr val="231F20"/>
            </a:solidFill>
            <a:ln w="7575" cap="flat">
              <a:noFill/>
              <a:prstDash val="solid"/>
              <a:round/>
            </a:ln>
          </p:spPr>
          <p:txBody>
            <a:bodyPr rtlCol="0" anchor="ctr"/>
            <a:lstStyle/>
            <a:p>
              <a:endParaRPr lang="en-GB"/>
            </a:p>
          </p:txBody>
        </p:sp>
        <p:sp>
          <p:nvSpPr>
            <p:cNvPr id="893" name="Freeform: Shape 892">
              <a:extLst>
                <a:ext uri="{FF2B5EF4-FFF2-40B4-BE49-F238E27FC236}">
                  <a16:creationId xmlns:a16="http://schemas.microsoft.com/office/drawing/2014/main" id="{4771EBE9-ED6D-4E70-853D-0A1FFB40EC95}"/>
                </a:ext>
              </a:extLst>
            </p:cNvPr>
            <p:cNvSpPr/>
            <p:nvPr/>
          </p:nvSpPr>
          <p:spPr>
            <a:xfrm>
              <a:off x="6990239" y="4084711"/>
              <a:ext cx="6863" cy="6844"/>
            </a:xfrm>
            <a:custGeom>
              <a:avLst/>
              <a:gdLst>
                <a:gd name="connsiteX0" fmla="*/ 6269 w 6863"/>
                <a:gd name="connsiteY0" fmla="*/ 2335 h 6844"/>
                <a:gd name="connsiteX1" fmla="*/ 6832 w 6863"/>
                <a:gd name="connsiteY1" fmla="*/ 4592 h 6844"/>
                <a:gd name="connsiteX2" fmla="*/ 6429 w 6863"/>
                <a:gd name="connsiteY2" fmla="*/ 7002 h 6844"/>
                <a:gd name="connsiteX3" fmla="*/ 3289 w 6863"/>
                <a:gd name="connsiteY3" fmla="*/ 6523 h 6844"/>
                <a:gd name="connsiteX4" fmla="*/ 560 w 6863"/>
                <a:gd name="connsiteY4" fmla="*/ 5147 h 6844"/>
                <a:gd name="connsiteX5" fmla="*/ 150 w 6863"/>
                <a:gd name="connsiteY5" fmla="*/ 3863 h 6844"/>
                <a:gd name="connsiteX6" fmla="*/ 74 w 6863"/>
                <a:gd name="connsiteY6" fmla="*/ 1529 h 6844"/>
                <a:gd name="connsiteX7" fmla="*/ 1602 w 6863"/>
                <a:gd name="connsiteY7" fmla="*/ 404 h 6844"/>
                <a:gd name="connsiteX8" fmla="*/ 6269 w 6863"/>
                <a:gd name="connsiteY8" fmla="*/ 2335 h 6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3" h="6844">
                  <a:moveTo>
                    <a:pt x="6269" y="2335"/>
                  </a:moveTo>
                  <a:cubicBezTo>
                    <a:pt x="6269" y="2335"/>
                    <a:pt x="6672" y="4022"/>
                    <a:pt x="6832" y="4592"/>
                  </a:cubicBezTo>
                  <a:cubicBezTo>
                    <a:pt x="6991" y="5147"/>
                    <a:pt x="6991" y="6523"/>
                    <a:pt x="6429" y="7002"/>
                  </a:cubicBezTo>
                  <a:cubicBezTo>
                    <a:pt x="5866" y="7489"/>
                    <a:pt x="4179" y="6683"/>
                    <a:pt x="3289" y="6523"/>
                  </a:cubicBezTo>
                  <a:cubicBezTo>
                    <a:pt x="2408" y="6356"/>
                    <a:pt x="1199" y="5474"/>
                    <a:pt x="560" y="5147"/>
                  </a:cubicBezTo>
                  <a:cubicBezTo>
                    <a:pt x="-86" y="4828"/>
                    <a:pt x="150" y="3863"/>
                    <a:pt x="150" y="3863"/>
                  </a:cubicBezTo>
                  <a:cubicBezTo>
                    <a:pt x="150" y="3863"/>
                    <a:pt x="150" y="2738"/>
                    <a:pt x="74" y="1529"/>
                  </a:cubicBezTo>
                  <a:cubicBezTo>
                    <a:pt x="-10" y="328"/>
                    <a:pt x="234" y="168"/>
                    <a:pt x="1602" y="404"/>
                  </a:cubicBezTo>
                  <a:cubicBezTo>
                    <a:pt x="2970" y="647"/>
                    <a:pt x="6269" y="2335"/>
                    <a:pt x="6269" y="2335"/>
                  </a:cubicBezTo>
                  <a:close/>
                </a:path>
              </a:pathLst>
            </a:custGeom>
            <a:solidFill>
              <a:srgbClr val="231F20"/>
            </a:solidFill>
            <a:ln w="7575" cap="flat">
              <a:noFill/>
              <a:prstDash val="solid"/>
              <a:round/>
            </a:ln>
          </p:spPr>
          <p:txBody>
            <a:bodyPr rtlCol="0" anchor="ctr"/>
            <a:lstStyle/>
            <a:p>
              <a:endParaRPr lang="en-GB"/>
            </a:p>
          </p:txBody>
        </p:sp>
        <p:sp>
          <p:nvSpPr>
            <p:cNvPr id="894" name="Freeform: Shape 893">
              <a:extLst>
                <a:ext uri="{FF2B5EF4-FFF2-40B4-BE49-F238E27FC236}">
                  <a16:creationId xmlns:a16="http://schemas.microsoft.com/office/drawing/2014/main" id="{1638C61F-1496-4A94-8915-70FD794DD195}"/>
                </a:ext>
              </a:extLst>
            </p:cNvPr>
            <p:cNvSpPr/>
            <p:nvPr/>
          </p:nvSpPr>
          <p:spPr>
            <a:xfrm>
              <a:off x="6992250" y="4097754"/>
              <a:ext cx="6129" cy="10114"/>
            </a:xfrm>
            <a:custGeom>
              <a:avLst/>
              <a:gdLst>
                <a:gd name="connsiteX0" fmla="*/ 5787 w 6129"/>
                <a:gd name="connsiteY0" fmla="*/ 4500 h 10114"/>
                <a:gd name="connsiteX1" fmla="*/ 6190 w 6129"/>
                <a:gd name="connsiteY1" fmla="*/ 9168 h 10114"/>
                <a:gd name="connsiteX2" fmla="*/ 4897 w 6129"/>
                <a:gd name="connsiteY2" fmla="*/ 10293 h 10114"/>
                <a:gd name="connsiteX3" fmla="*/ 2488 w 6129"/>
                <a:gd name="connsiteY3" fmla="*/ 8521 h 10114"/>
                <a:gd name="connsiteX4" fmla="*/ 960 w 6129"/>
                <a:gd name="connsiteY4" fmla="*/ 3459 h 10114"/>
                <a:gd name="connsiteX5" fmla="*/ 78 w 6129"/>
                <a:gd name="connsiteY5" fmla="*/ 722 h 10114"/>
                <a:gd name="connsiteX6" fmla="*/ 1598 w 6129"/>
                <a:gd name="connsiteY6" fmla="*/ 563 h 10114"/>
                <a:gd name="connsiteX7" fmla="*/ 4981 w 6129"/>
                <a:gd name="connsiteY7" fmla="*/ 3216 h 10114"/>
                <a:gd name="connsiteX8" fmla="*/ 5787 w 6129"/>
                <a:gd name="connsiteY8" fmla="*/ 4500 h 10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29" h="10114">
                  <a:moveTo>
                    <a:pt x="5787" y="4500"/>
                  </a:moveTo>
                  <a:cubicBezTo>
                    <a:pt x="5787" y="4500"/>
                    <a:pt x="6190" y="7556"/>
                    <a:pt x="6190" y="9168"/>
                  </a:cubicBezTo>
                  <a:cubicBezTo>
                    <a:pt x="6190" y="10779"/>
                    <a:pt x="5627" y="10452"/>
                    <a:pt x="4897" y="10293"/>
                  </a:cubicBezTo>
                  <a:cubicBezTo>
                    <a:pt x="4175" y="10133"/>
                    <a:pt x="3210" y="9244"/>
                    <a:pt x="2488" y="8521"/>
                  </a:cubicBezTo>
                  <a:cubicBezTo>
                    <a:pt x="1766" y="7799"/>
                    <a:pt x="960" y="3459"/>
                    <a:pt x="960" y="3459"/>
                  </a:cubicBezTo>
                  <a:cubicBezTo>
                    <a:pt x="960" y="3459"/>
                    <a:pt x="-89" y="1528"/>
                    <a:pt x="78" y="722"/>
                  </a:cubicBezTo>
                  <a:cubicBezTo>
                    <a:pt x="238" y="-83"/>
                    <a:pt x="1598" y="563"/>
                    <a:pt x="1598" y="563"/>
                  </a:cubicBezTo>
                  <a:lnTo>
                    <a:pt x="4981" y="3216"/>
                  </a:lnTo>
                  <a:lnTo>
                    <a:pt x="5787" y="4500"/>
                  </a:lnTo>
                  <a:close/>
                </a:path>
              </a:pathLst>
            </a:custGeom>
            <a:solidFill>
              <a:srgbClr val="231F20"/>
            </a:solidFill>
            <a:ln w="7575" cap="flat">
              <a:noFill/>
              <a:prstDash val="solid"/>
              <a:round/>
            </a:ln>
          </p:spPr>
          <p:txBody>
            <a:bodyPr rtlCol="0" anchor="ctr"/>
            <a:lstStyle/>
            <a:p>
              <a:endParaRPr lang="en-GB"/>
            </a:p>
          </p:txBody>
        </p:sp>
        <p:sp>
          <p:nvSpPr>
            <p:cNvPr id="895" name="Freeform: Shape 894">
              <a:extLst>
                <a:ext uri="{FF2B5EF4-FFF2-40B4-BE49-F238E27FC236}">
                  <a16:creationId xmlns:a16="http://schemas.microsoft.com/office/drawing/2014/main" id="{BF4CEA3F-1F49-4897-8FD5-BD5980CCED35}"/>
                </a:ext>
              </a:extLst>
            </p:cNvPr>
            <p:cNvSpPr/>
            <p:nvPr/>
          </p:nvSpPr>
          <p:spPr>
            <a:xfrm>
              <a:off x="6962455" y="3442246"/>
              <a:ext cx="77267" cy="42025"/>
            </a:xfrm>
            <a:custGeom>
              <a:avLst/>
              <a:gdLst>
                <a:gd name="connsiteX0" fmla="*/ 76760 w 77267"/>
                <a:gd name="connsiteY0" fmla="*/ 30084 h 42025"/>
                <a:gd name="connsiteX1" fmla="*/ 56062 w 77267"/>
                <a:gd name="connsiteY1" fmla="*/ 38955 h 42025"/>
                <a:gd name="connsiteX2" fmla="*/ 54237 w 77267"/>
                <a:gd name="connsiteY2" fmla="*/ 37815 h 42025"/>
                <a:gd name="connsiteX3" fmla="*/ 49684 w 77267"/>
                <a:gd name="connsiteY3" fmla="*/ 33155 h 42025"/>
                <a:gd name="connsiteX4" fmla="*/ 38533 w 77267"/>
                <a:gd name="connsiteY4" fmla="*/ 29400 h 42025"/>
                <a:gd name="connsiteX5" fmla="*/ 26933 w 77267"/>
                <a:gd name="connsiteY5" fmla="*/ 33497 h 42025"/>
                <a:gd name="connsiteX6" fmla="*/ 20221 w 77267"/>
                <a:gd name="connsiteY6" fmla="*/ 41798 h 42025"/>
                <a:gd name="connsiteX7" fmla="*/ 17835 w 77267"/>
                <a:gd name="connsiteY7" fmla="*/ 41691 h 42025"/>
                <a:gd name="connsiteX8" fmla="*/ 85 w 77267"/>
                <a:gd name="connsiteY8" fmla="*/ 30882 h 42025"/>
                <a:gd name="connsiteX9" fmla="*/ 4289 w 77267"/>
                <a:gd name="connsiteY9" fmla="*/ 22346 h 42025"/>
                <a:gd name="connsiteX10" fmla="*/ 20221 w 77267"/>
                <a:gd name="connsiteY10" fmla="*/ 7554 h 42025"/>
                <a:gd name="connsiteX11" fmla="*/ 43200 w 77267"/>
                <a:gd name="connsiteY11" fmla="*/ 51 h 42025"/>
                <a:gd name="connsiteX12" fmla="*/ 61862 w 77267"/>
                <a:gd name="connsiteY12" fmla="*/ 8922 h 42025"/>
                <a:gd name="connsiteX13" fmla="*/ 77330 w 77267"/>
                <a:gd name="connsiteY13" fmla="*/ 28944 h 42025"/>
                <a:gd name="connsiteX14" fmla="*/ 76760 w 77267"/>
                <a:gd name="connsiteY14" fmla="*/ 30084 h 4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267" h="42025">
                  <a:moveTo>
                    <a:pt x="76760" y="30084"/>
                  </a:moveTo>
                  <a:cubicBezTo>
                    <a:pt x="76760" y="30084"/>
                    <a:pt x="57073" y="38499"/>
                    <a:pt x="56062" y="38955"/>
                  </a:cubicBezTo>
                  <a:cubicBezTo>
                    <a:pt x="55036" y="39411"/>
                    <a:pt x="54237" y="37815"/>
                    <a:pt x="54237" y="37815"/>
                  </a:cubicBezTo>
                  <a:cubicBezTo>
                    <a:pt x="54237" y="37815"/>
                    <a:pt x="53325" y="36796"/>
                    <a:pt x="49684" y="33155"/>
                  </a:cubicBezTo>
                  <a:cubicBezTo>
                    <a:pt x="46043" y="29514"/>
                    <a:pt x="42516" y="29628"/>
                    <a:pt x="38533" y="29400"/>
                  </a:cubicBezTo>
                  <a:cubicBezTo>
                    <a:pt x="34557" y="29172"/>
                    <a:pt x="30004" y="31224"/>
                    <a:pt x="26933" y="33497"/>
                  </a:cubicBezTo>
                  <a:cubicBezTo>
                    <a:pt x="23862" y="35770"/>
                    <a:pt x="20677" y="41121"/>
                    <a:pt x="20221" y="41798"/>
                  </a:cubicBezTo>
                  <a:cubicBezTo>
                    <a:pt x="19765" y="42482"/>
                    <a:pt x="17835" y="41691"/>
                    <a:pt x="17835" y="41691"/>
                  </a:cubicBezTo>
                  <a:cubicBezTo>
                    <a:pt x="17835" y="41691"/>
                    <a:pt x="313" y="31452"/>
                    <a:pt x="85" y="30882"/>
                  </a:cubicBezTo>
                  <a:cubicBezTo>
                    <a:pt x="-143" y="30312"/>
                    <a:pt x="1332" y="27241"/>
                    <a:pt x="4289" y="22346"/>
                  </a:cubicBezTo>
                  <a:cubicBezTo>
                    <a:pt x="7253" y="17458"/>
                    <a:pt x="11115" y="14038"/>
                    <a:pt x="20221" y="7554"/>
                  </a:cubicBezTo>
                  <a:cubicBezTo>
                    <a:pt x="29320" y="1070"/>
                    <a:pt x="38313" y="51"/>
                    <a:pt x="43200" y="51"/>
                  </a:cubicBezTo>
                  <a:cubicBezTo>
                    <a:pt x="48096" y="51"/>
                    <a:pt x="52421" y="2894"/>
                    <a:pt x="61862" y="8922"/>
                  </a:cubicBezTo>
                  <a:cubicBezTo>
                    <a:pt x="71302" y="14950"/>
                    <a:pt x="77330" y="28944"/>
                    <a:pt x="77330" y="28944"/>
                  </a:cubicBezTo>
                  <a:lnTo>
                    <a:pt x="76760" y="30084"/>
                  </a:lnTo>
                  <a:close/>
                </a:path>
              </a:pathLst>
            </a:custGeom>
            <a:solidFill>
              <a:srgbClr val="231F20"/>
            </a:solidFill>
            <a:ln w="7575" cap="flat">
              <a:noFill/>
              <a:prstDash val="solid"/>
              <a:round/>
            </a:ln>
          </p:spPr>
          <p:txBody>
            <a:bodyPr rtlCol="0" anchor="ctr"/>
            <a:lstStyle/>
            <a:p>
              <a:endParaRPr lang="en-GB"/>
            </a:p>
          </p:txBody>
        </p:sp>
        <p:sp>
          <p:nvSpPr>
            <p:cNvPr id="896" name="Freeform: Shape 895">
              <a:extLst>
                <a:ext uri="{FF2B5EF4-FFF2-40B4-BE49-F238E27FC236}">
                  <a16:creationId xmlns:a16="http://schemas.microsoft.com/office/drawing/2014/main" id="{DA8BC474-718A-4BFE-8DDD-26DF8401ABEB}"/>
                </a:ext>
              </a:extLst>
            </p:cNvPr>
            <p:cNvSpPr/>
            <p:nvPr/>
          </p:nvSpPr>
          <p:spPr>
            <a:xfrm>
              <a:off x="7020957" y="3480526"/>
              <a:ext cx="25552" cy="19796"/>
            </a:xfrm>
            <a:custGeom>
              <a:avLst/>
              <a:gdLst>
                <a:gd name="connsiteX0" fmla="*/ 18196 w 25552"/>
                <a:gd name="connsiteY0" fmla="*/ 474 h 19796"/>
                <a:gd name="connsiteX1" fmla="*/ 21335 w 25552"/>
                <a:gd name="connsiteY1" fmla="*/ 71 h 19796"/>
                <a:gd name="connsiteX2" fmla="*/ 22460 w 25552"/>
                <a:gd name="connsiteY2" fmla="*/ 1682 h 19796"/>
                <a:gd name="connsiteX3" fmla="*/ 25197 w 25552"/>
                <a:gd name="connsiteY3" fmla="*/ 11739 h 19796"/>
                <a:gd name="connsiteX4" fmla="*/ 25600 w 25552"/>
                <a:gd name="connsiteY4" fmla="*/ 14954 h 19796"/>
                <a:gd name="connsiteX5" fmla="*/ 23266 w 25552"/>
                <a:gd name="connsiteY5" fmla="*/ 15441 h 19796"/>
                <a:gd name="connsiteX6" fmla="*/ 19572 w 25552"/>
                <a:gd name="connsiteY6" fmla="*/ 16079 h 19796"/>
                <a:gd name="connsiteX7" fmla="*/ 17801 w 25552"/>
                <a:gd name="connsiteY7" fmla="*/ 16885 h 19796"/>
                <a:gd name="connsiteX8" fmla="*/ 11682 w 25552"/>
                <a:gd name="connsiteY8" fmla="*/ 17934 h 19796"/>
                <a:gd name="connsiteX9" fmla="*/ 4848 w 25552"/>
                <a:gd name="connsiteY9" fmla="*/ 19781 h 19796"/>
                <a:gd name="connsiteX10" fmla="*/ 2590 w 25552"/>
                <a:gd name="connsiteY10" fmla="*/ 17691 h 19796"/>
                <a:gd name="connsiteX11" fmla="*/ 1625 w 25552"/>
                <a:gd name="connsiteY11" fmla="*/ 12537 h 19796"/>
                <a:gd name="connsiteX12" fmla="*/ 97 w 25552"/>
                <a:gd name="connsiteY12" fmla="*/ 8759 h 19796"/>
                <a:gd name="connsiteX13" fmla="*/ 1792 w 25552"/>
                <a:gd name="connsiteY13" fmla="*/ 7231 h 19796"/>
                <a:gd name="connsiteX14" fmla="*/ 18196 w 25552"/>
                <a:gd name="connsiteY14" fmla="*/ 474 h 19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52" h="19796">
                  <a:moveTo>
                    <a:pt x="18196" y="474"/>
                  </a:moveTo>
                  <a:cubicBezTo>
                    <a:pt x="18196" y="474"/>
                    <a:pt x="20127" y="-5"/>
                    <a:pt x="21335" y="71"/>
                  </a:cubicBezTo>
                  <a:cubicBezTo>
                    <a:pt x="22544" y="154"/>
                    <a:pt x="22460" y="1682"/>
                    <a:pt x="22460" y="1682"/>
                  </a:cubicBezTo>
                  <a:cubicBezTo>
                    <a:pt x="22460" y="1682"/>
                    <a:pt x="24794" y="10454"/>
                    <a:pt x="25197" y="11739"/>
                  </a:cubicBezTo>
                  <a:cubicBezTo>
                    <a:pt x="25600" y="13023"/>
                    <a:pt x="25683" y="14392"/>
                    <a:pt x="25600" y="14954"/>
                  </a:cubicBezTo>
                  <a:cubicBezTo>
                    <a:pt x="25524" y="15517"/>
                    <a:pt x="24718" y="15273"/>
                    <a:pt x="23266" y="15441"/>
                  </a:cubicBezTo>
                  <a:cubicBezTo>
                    <a:pt x="21822" y="15600"/>
                    <a:pt x="20932" y="15357"/>
                    <a:pt x="19572" y="16079"/>
                  </a:cubicBezTo>
                  <a:cubicBezTo>
                    <a:pt x="18196" y="16801"/>
                    <a:pt x="18363" y="16885"/>
                    <a:pt x="17801" y="16885"/>
                  </a:cubicBezTo>
                  <a:cubicBezTo>
                    <a:pt x="17231" y="16885"/>
                    <a:pt x="12647" y="17934"/>
                    <a:pt x="11682" y="17934"/>
                  </a:cubicBezTo>
                  <a:cubicBezTo>
                    <a:pt x="10716" y="17934"/>
                    <a:pt x="6611" y="19302"/>
                    <a:pt x="4848" y="19781"/>
                  </a:cubicBezTo>
                  <a:cubicBezTo>
                    <a:pt x="3077" y="20268"/>
                    <a:pt x="2431" y="18337"/>
                    <a:pt x="2590" y="17691"/>
                  </a:cubicBezTo>
                  <a:cubicBezTo>
                    <a:pt x="2758" y="17045"/>
                    <a:pt x="2111" y="14719"/>
                    <a:pt x="1625" y="12537"/>
                  </a:cubicBezTo>
                  <a:cubicBezTo>
                    <a:pt x="1146" y="10371"/>
                    <a:pt x="340" y="9489"/>
                    <a:pt x="97" y="8759"/>
                  </a:cubicBezTo>
                  <a:cubicBezTo>
                    <a:pt x="-146" y="8037"/>
                    <a:pt x="1792" y="7231"/>
                    <a:pt x="1792" y="7231"/>
                  </a:cubicBezTo>
                  <a:lnTo>
                    <a:pt x="18196" y="474"/>
                  </a:lnTo>
                  <a:close/>
                </a:path>
              </a:pathLst>
            </a:custGeom>
            <a:solidFill>
              <a:srgbClr val="231F20"/>
            </a:solidFill>
            <a:ln w="7575" cap="flat">
              <a:noFill/>
              <a:prstDash val="solid"/>
              <a:round/>
            </a:ln>
          </p:spPr>
          <p:txBody>
            <a:bodyPr rtlCol="0" anchor="ctr"/>
            <a:lstStyle/>
            <a:p>
              <a:endParaRPr lang="en-GB"/>
            </a:p>
          </p:txBody>
        </p:sp>
        <p:sp>
          <p:nvSpPr>
            <p:cNvPr id="897" name="Freeform: Shape 896">
              <a:extLst>
                <a:ext uri="{FF2B5EF4-FFF2-40B4-BE49-F238E27FC236}">
                  <a16:creationId xmlns:a16="http://schemas.microsoft.com/office/drawing/2014/main" id="{E2422047-1769-426A-BB3C-D21C751D21E0}"/>
                </a:ext>
              </a:extLst>
            </p:cNvPr>
            <p:cNvSpPr/>
            <p:nvPr/>
          </p:nvSpPr>
          <p:spPr>
            <a:xfrm>
              <a:off x="7025959" y="3504995"/>
              <a:ext cx="25059" cy="17695"/>
            </a:xfrm>
            <a:custGeom>
              <a:avLst/>
              <a:gdLst>
                <a:gd name="connsiteX0" fmla="*/ 17384 w 25059"/>
                <a:gd name="connsiteY0" fmla="*/ 1038 h 17695"/>
                <a:gd name="connsiteX1" fmla="*/ 18190 w 25059"/>
                <a:gd name="connsiteY1" fmla="*/ 559 h 17695"/>
                <a:gd name="connsiteX2" fmla="*/ 21002 w 25059"/>
                <a:gd name="connsiteY2" fmla="*/ 72 h 17695"/>
                <a:gd name="connsiteX3" fmla="*/ 22614 w 25059"/>
                <a:gd name="connsiteY3" fmla="*/ 1114 h 17695"/>
                <a:gd name="connsiteX4" fmla="*/ 23655 w 25059"/>
                <a:gd name="connsiteY4" fmla="*/ 4177 h 17695"/>
                <a:gd name="connsiteX5" fmla="*/ 24788 w 25059"/>
                <a:gd name="connsiteY5" fmla="*/ 9240 h 17695"/>
                <a:gd name="connsiteX6" fmla="*/ 25107 w 25059"/>
                <a:gd name="connsiteY6" fmla="*/ 13344 h 17695"/>
                <a:gd name="connsiteX7" fmla="*/ 24066 w 25059"/>
                <a:gd name="connsiteY7" fmla="*/ 15602 h 17695"/>
                <a:gd name="connsiteX8" fmla="*/ 20197 w 25059"/>
                <a:gd name="connsiteY8" fmla="*/ 16081 h 17695"/>
                <a:gd name="connsiteX9" fmla="*/ 16738 w 25059"/>
                <a:gd name="connsiteY9" fmla="*/ 16803 h 17695"/>
                <a:gd name="connsiteX10" fmla="*/ 12557 w 25059"/>
                <a:gd name="connsiteY10" fmla="*/ 17685 h 17695"/>
                <a:gd name="connsiteX11" fmla="*/ 6446 w 25059"/>
                <a:gd name="connsiteY11" fmla="*/ 17768 h 17695"/>
                <a:gd name="connsiteX12" fmla="*/ 1862 w 25059"/>
                <a:gd name="connsiteY12" fmla="*/ 17289 h 17695"/>
                <a:gd name="connsiteX13" fmla="*/ 729 w 25059"/>
                <a:gd name="connsiteY13" fmla="*/ 14310 h 17695"/>
                <a:gd name="connsiteX14" fmla="*/ 91 w 25059"/>
                <a:gd name="connsiteY14" fmla="*/ 5378 h 17695"/>
                <a:gd name="connsiteX15" fmla="*/ 1292 w 25059"/>
                <a:gd name="connsiteY15" fmla="*/ 4656 h 17695"/>
                <a:gd name="connsiteX16" fmla="*/ 4599 w 25059"/>
                <a:gd name="connsiteY16" fmla="*/ 4093 h 17695"/>
                <a:gd name="connsiteX17" fmla="*/ 17384 w 25059"/>
                <a:gd name="connsiteY17" fmla="*/ 1038 h 17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059" h="17695">
                  <a:moveTo>
                    <a:pt x="17384" y="1038"/>
                  </a:moveTo>
                  <a:cubicBezTo>
                    <a:pt x="17384" y="1038"/>
                    <a:pt x="17627" y="794"/>
                    <a:pt x="18190" y="559"/>
                  </a:cubicBezTo>
                  <a:cubicBezTo>
                    <a:pt x="18752" y="316"/>
                    <a:pt x="19558" y="72"/>
                    <a:pt x="21002" y="72"/>
                  </a:cubicBezTo>
                  <a:cubicBezTo>
                    <a:pt x="22454" y="72"/>
                    <a:pt x="21808" y="392"/>
                    <a:pt x="22614" y="1114"/>
                  </a:cubicBezTo>
                  <a:cubicBezTo>
                    <a:pt x="23420" y="1836"/>
                    <a:pt x="23100" y="2322"/>
                    <a:pt x="23655" y="4177"/>
                  </a:cubicBezTo>
                  <a:cubicBezTo>
                    <a:pt x="24225" y="6024"/>
                    <a:pt x="24461" y="7476"/>
                    <a:pt x="24788" y="9240"/>
                  </a:cubicBezTo>
                  <a:cubicBezTo>
                    <a:pt x="25107" y="11011"/>
                    <a:pt x="24947" y="11573"/>
                    <a:pt x="25107" y="13344"/>
                  </a:cubicBezTo>
                  <a:cubicBezTo>
                    <a:pt x="25267" y="15115"/>
                    <a:pt x="24788" y="14956"/>
                    <a:pt x="24066" y="15602"/>
                  </a:cubicBezTo>
                  <a:cubicBezTo>
                    <a:pt x="23336" y="16240"/>
                    <a:pt x="22530" y="15837"/>
                    <a:pt x="20197" y="16081"/>
                  </a:cubicBezTo>
                  <a:cubicBezTo>
                    <a:pt x="17871" y="16324"/>
                    <a:pt x="18190" y="16560"/>
                    <a:pt x="16738" y="16803"/>
                  </a:cubicBezTo>
                  <a:cubicBezTo>
                    <a:pt x="15294" y="17046"/>
                    <a:pt x="14085" y="17609"/>
                    <a:pt x="12557" y="17685"/>
                  </a:cubicBezTo>
                  <a:cubicBezTo>
                    <a:pt x="11029" y="17768"/>
                    <a:pt x="8452" y="17768"/>
                    <a:pt x="6446" y="17768"/>
                  </a:cubicBezTo>
                  <a:cubicBezTo>
                    <a:pt x="4431" y="17768"/>
                    <a:pt x="2744" y="17609"/>
                    <a:pt x="1862" y="17289"/>
                  </a:cubicBezTo>
                  <a:cubicBezTo>
                    <a:pt x="973" y="16962"/>
                    <a:pt x="653" y="15761"/>
                    <a:pt x="729" y="14310"/>
                  </a:cubicBezTo>
                  <a:cubicBezTo>
                    <a:pt x="813" y="12865"/>
                    <a:pt x="251" y="6267"/>
                    <a:pt x="91" y="5378"/>
                  </a:cubicBezTo>
                  <a:cubicBezTo>
                    <a:pt x="-69" y="4496"/>
                    <a:pt x="1292" y="4656"/>
                    <a:pt x="1292" y="4656"/>
                  </a:cubicBezTo>
                  <a:cubicBezTo>
                    <a:pt x="1292" y="4656"/>
                    <a:pt x="2744" y="4177"/>
                    <a:pt x="4599" y="4093"/>
                  </a:cubicBezTo>
                  <a:cubicBezTo>
                    <a:pt x="6446" y="4017"/>
                    <a:pt x="17384" y="1038"/>
                    <a:pt x="17384" y="1038"/>
                  </a:cubicBezTo>
                  <a:close/>
                </a:path>
              </a:pathLst>
            </a:custGeom>
            <a:solidFill>
              <a:srgbClr val="231F20"/>
            </a:solidFill>
            <a:ln w="7575" cap="flat">
              <a:noFill/>
              <a:prstDash val="solid"/>
              <a:round/>
            </a:ln>
          </p:spPr>
          <p:txBody>
            <a:bodyPr rtlCol="0" anchor="ctr"/>
            <a:lstStyle/>
            <a:p>
              <a:endParaRPr lang="en-GB"/>
            </a:p>
          </p:txBody>
        </p:sp>
        <p:sp>
          <p:nvSpPr>
            <p:cNvPr id="898" name="Freeform: Shape 897">
              <a:extLst>
                <a:ext uri="{FF2B5EF4-FFF2-40B4-BE49-F238E27FC236}">
                  <a16:creationId xmlns:a16="http://schemas.microsoft.com/office/drawing/2014/main" id="{7CFB0D66-B1DD-46CC-A652-F31BE1B12F66}"/>
                </a:ext>
              </a:extLst>
            </p:cNvPr>
            <p:cNvSpPr/>
            <p:nvPr/>
          </p:nvSpPr>
          <p:spPr>
            <a:xfrm>
              <a:off x="7025266" y="3530171"/>
              <a:ext cx="25235" cy="16921"/>
            </a:xfrm>
            <a:custGeom>
              <a:avLst/>
              <a:gdLst>
                <a:gd name="connsiteX0" fmla="*/ 24515 w 25235"/>
                <a:gd name="connsiteY0" fmla="*/ 16973 h 16921"/>
                <a:gd name="connsiteX1" fmla="*/ 21695 w 25235"/>
                <a:gd name="connsiteY1" fmla="*/ 16973 h 16921"/>
                <a:gd name="connsiteX2" fmla="*/ 13729 w 25235"/>
                <a:gd name="connsiteY2" fmla="*/ 16730 h 16921"/>
                <a:gd name="connsiteX3" fmla="*/ 381 w 25235"/>
                <a:gd name="connsiteY3" fmla="*/ 14236 h 16921"/>
                <a:gd name="connsiteX4" fmla="*/ 943 w 25235"/>
                <a:gd name="connsiteY4" fmla="*/ 10778 h 16921"/>
                <a:gd name="connsiteX5" fmla="*/ 1749 w 25235"/>
                <a:gd name="connsiteY5" fmla="*/ 964 h 16921"/>
                <a:gd name="connsiteX6" fmla="*/ 25313 w 25235"/>
                <a:gd name="connsiteY6" fmla="*/ 83 h 16921"/>
                <a:gd name="connsiteX7" fmla="*/ 24515 w 25235"/>
                <a:gd name="connsiteY7" fmla="*/ 16973 h 16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35" h="16921">
                  <a:moveTo>
                    <a:pt x="24515" y="16973"/>
                  </a:moveTo>
                  <a:lnTo>
                    <a:pt x="21695" y="16973"/>
                  </a:lnTo>
                  <a:cubicBezTo>
                    <a:pt x="20091" y="16973"/>
                    <a:pt x="17355" y="17132"/>
                    <a:pt x="13729" y="16730"/>
                  </a:cubicBezTo>
                  <a:cubicBezTo>
                    <a:pt x="10111" y="16327"/>
                    <a:pt x="1103" y="14639"/>
                    <a:pt x="381" y="14236"/>
                  </a:cubicBezTo>
                  <a:cubicBezTo>
                    <a:pt x="-341" y="13841"/>
                    <a:pt x="381" y="13111"/>
                    <a:pt x="943" y="10778"/>
                  </a:cubicBezTo>
                  <a:cubicBezTo>
                    <a:pt x="1506" y="8444"/>
                    <a:pt x="1749" y="964"/>
                    <a:pt x="1749" y="964"/>
                  </a:cubicBezTo>
                  <a:lnTo>
                    <a:pt x="25313" y="83"/>
                  </a:lnTo>
                  <a:lnTo>
                    <a:pt x="24515" y="16973"/>
                  </a:lnTo>
                  <a:close/>
                </a:path>
              </a:pathLst>
            </a:custGeom>
            <a:solidFill>
              <a:srgbClr val="231F20"/>
            </a:solidFill>
            <a:ln w="7575" cap="flat">
              <a:noFill/>
              <a:prstDash val="solid"/>
              <a:round/>
            </a:ln>
          </p:spPr>
          <p:txBody>
            <a:bodyPr rtlCol="0" anchor="ctr"/>
            <a:lstStyle/>
            <a:p>
              <a:endParaRPr lang="en-GB"/>
            </a:p>
          </p:txBody>
        </p:sp>
        <p:sp>
          <p:nvSpPr>
            <p:cNvPr id="899" name="Freeform: Shape 898">
              <a:extLst>
                <a:ext uri="{FF2B5EF4-FFF2-40B4-BE49-F238E27FC236}">
                  <a16:creationId xmlns:a16="http://schemas.microsoft.com/office/drawing/2014/main" id="{1BCA4431-6DC4-451D-BCF8-F76C9563F315}"/>
                </a:ext>
              </a:extLst>
            </p:cNvPr>
            <p:cNvSpPr/>
            <p:nvPr/>
          </p:nvSpPr>
          <p:spPr>
            <a:xfrm>
              <a:off x="7018625" y="3552204"/>
              <a:ext cx="28585" cy="20439"/>
            </a:xfrm>
            <a:custGeom>
              <a:avLst/>
              <a:gdLst>
                <a:gd name="connsiteX0" fmla="*/ 28577 w 28585"/>
                <a:gd name="connsiteY0" fmla="*/ 5249 h 20439"/>
                <a:gd name="connsiteX1" fmla="*/ 24396 w 28585"/>
                <a:gd name="connsiteY1" fmla="*/ 19083 h 20439"/>
                <a:gd name="connsiteX2" fmla="*/ 23667 w 28585"/>
                <a:gd name="connsiteY2" fmla="*/ 20528 h 20439"/>
                <a:gd name="connsiteX3" fmla="*/ 346 w 28585"/>
                <a:gd name="connsiteY3" fmla="*/ 12326 h 20439"/>
                <a:gd name="connsiteX4" fmla="*/ 178 w 28585"/>
                <a:gd name="connsiteY4" fmla="*/ 11444 h 20439"/>
                <a:gd name="connsiteX5" fmla="*/ 4359 w 28585"/>
                <a:gd name="connsiteY5" fmla="*/ 665 h 20439"/>
                <a:gd name="connsiteX6" fmla="*/ 5249 w 28585"/>
                <a:gd name="connsiteY6" fmla="*/ 95 h 20439"/>
                <a:gd name="connsiteX7" fmla="*/ 28661 w 28585"/>
                <a:gd name="connsiteY7" fmla="*/ 3957 h 20439"/>
                <a:gd name="connsiteX8" fmla="*/ 28577 w 28585"/>
                <a:gd name="connsiteY8" fmla="*/ 5249 h 20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5" h="20439">
                  <a:moveTo>
                    <a:pt x="28577" y="5249"/>
                  </a:moveTo>
                  <a:cubicBezTo>
                    <a:pt x="28577" y="5249"/>
                    <a:pt x="24959" y="17472"/>
                    <a:pt x="24396" y="19083"/>
                  </a:cubicBezTo>
                  <a:cubicBezTo>
                    <a:pt x="23826" y="20687"/>
                    <a:pt x="23667" y="20528"/>
                    <a:pt x="23667" y="20528"/>
                  </a:cubicBezTo>
                  <a:cubicBezTo>
                    <a:pt x="23667" y="20528"/>
                    <a:pt x="825" y="12485"/>
                    <a:pt x="346" y="12326"/>
                  </a:cubicBezTo>
                  <a:cubicBezTo>
                    <a:pt x="-141" y="12166"/>
                    <a:pt x="178" y="11444"/>
                    <a:pt x="178" y="11444"/>
                  </a:cubicBezTo>
                  <a:cubicBezTo>
                    <a:pt x="178" y="11444"/>
                    <a:pt x="3964" y="1304"/>
                    <a:pt x="4359" y="665"/>
                  </a:cubicBezTo>
                  <a:cubicBezTo>
                    <a:pt x="4770" y="19"/>
                    <a:pt x="5249" y="95"/>
                    <a:pt x="5249" y="95"/>
                  </a:cubicBezTo>
                  <a:lnTo>
                    <a:pt x="28661" y="3957"/>
                  </a:lnTo>
                  <a:lnTo>
                    <a:pt x="28577" y="5249"/>
                  </a:lnTo>
                  <a:close/>
                </a:path>
              </a:pathLst>
            </a:custGeom>
            <a:solidFill>
              <a:srgbClr val="231F20"/>
            </a:solidFill>
            <a:ln w="7575" cap="flat">
              <a:noFill/>
              <a:prstDash val="solid"/>
              <a:round/>
            </a:ln>
          </p:spPr>
          <p:txBody>
            <a:bodyPr rtlCol="0" anchor="ctr"/>
            <a:lstStyle/>
            <a:p>
              <a:endParaRPr lang="en-GB"/>
            </a:p>
          </p:txBody>
        </p:sp>
        <p:sp>
          <p:nvSpPr>
            <p:cNvPr id="900" name="Freeform: Shape 899">
              <a:extLst>
                <a:ext uri="{FF2B5EF4-FFF2-40B4-BE49-F238E27FC236}">
                  <a16:creationId xmlns:a16="http://schemas.microsoft.com/office/drawing/2014/main" id="{CCD89405-72DB-4728-A775-D9D548500223}"/>
                </a:ext>
              </a:extLst>
            </p:cNvPr>
            <p:cNvSpPr/>
            <p:nvPr/>
          </p:nvSpPr>
          <p:spPr>
            <a:xfrm>
              <a:off x="7010011" y="3571682"/>
              <a:ext cx="28510" cy="25175"/>
            </a:xfrm>
            <a:custGeom>
              <a:avLst/>
              <a:gdLst>
                <a:gd name="connsiteX0" fmla="*/ 21901 w 28510"/>
                <a:gd name="connsiteY0" fmla="*/ 25277 h 25175"/>
                <a:gd name="connsiteX1" fmla="*/ 503 w 28510"/>
                <a:gd name="connsiteY1" fmla="*/ 12727 h 25175"/>
                <a:gd name="connsiteX2" fmla="*/ 184 w 28510"/>
                <a:gd name="connsiteY2" fmla="*/ 11602 h 25175"/>
                <a:gd name="connsiteX3" fmla="*/ 5733 w 28510"/>
                <a:gd name="connsiteY3" fmla="*/ 102 h 25175"/>
                <a:gd name="connsiteX4" fmla="*/ 28583 w 28510"/>
                <a:gd name="connsiteY4" fmla="*/ 10553 h 25175"/>
                <a:gd name="connsiteX5" fmla="*/ 21901 w 28510"/>
                <a:gd name="connsiteY5" fmla="*/ 25277 h 25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0" h="25175">
                  <a:moveTo>
                    <a:pt x="21901" y="25277"/>
                  </a:moveTo>
                  <a:cubicBezTo>
                    <a:pt x="21901" y="25277"/>
                    <a:pt x="1225" y="12971"/>
                    <a:pt x="503" y="12727"/>
                  </a:cubicBezTo>
                  <a:cubicBezTo>
                    <a:pt x="-219" y="12484"/>
                    <a:pt x="184" y="11602"/>
                    <a:pt x="184" y="11602"/>
                  </a:cubicBezTo>
                  <a:lnTo>
                    <a:pt x="5733" y="102"/>
                  </a:lnTo>
                  <a:lnTo>
                    <a:pt x="28583" y="10553"/>
                  </a:lnTo>
                  <a:lnTo>
                    <a:pt x="21901" y="25277"/>
                  </a:lnTo>
                  <a:close/>
                </a:path>
              </a:pathLst>
            </a:custGeom>
            <a:solidFill>
              <a:srgbClr val="231F20"/>
            </a:solidFill>
            <a:ln w="7575" cap="flat">
              <a:noFill/>
              <a:prstDash val="solid"/>
              <a:round/>
            </a:ln>
          </p:spPr>
          <p:txBody>
            <a:bodyPr rtlCol="0" anchor="ctr"/>
            <a:lstStyle/>
            <a:p>
              <a:endParaRPr lang="en-GB"/>
            </a:p>
          </p:txBody>
        </p:sp>
        <p:sp>
          <p:nvSpPr>
            <p:cNvPr id="901" name="Freeform: Shape 900">
              <a:extLst>
                <a:ext uri="{FF2B5EF4-FFF2-40B4-BE49-F238E27FC236}">
                  <a16:creationId xmlns:a16="http://schemas.microsoft.com/office/drawing/2014/main" id="{489AB7D7-37BE-4A2B-A83E-302F9BDE8579}"/>
                </a:ext>
              </a:extLst>
            </p:cNvPr>
            <p:cNvSpPr/>
            <p:nvPr/>
          </p:nvSpPr>
          <p:spPr>
            <a:xfrm>
              <a:off x="7003646" y="3480080"/>
              <a:ext cx="12284" cy="16865"/>
            </a:xfrm>
            <a:custGeom>
              <a:avLst/>
              <a:gdLst>
                <a:gd name="connsiteX0" fmla="*/ 3160 w 12284"/>
                <a:gd name="connsiteY0" fmla="*/ 196 h 16865"/>
                <a:gd name="connsiteX1" fmla="*/ 1716 w 12284"/>
                <a:gd name="connsiteY1" fmla="*/ 120 h 16865"/>
                <a:gd name="connsiteX2" fmla="*/ 1078 w 12284"/>
                <a:gd name="connsiteY2" fmla="*/ 1002 h 16865"/>
                <a:gd name="connsiteX3" fmla="*/ 188 w 12284"/>
                <a:gd name="connsiteY3" fmla="*/ 3815 h 16865"/>
                <a:gd name="connsiteX4" fmla="*/ 507 w 12284"/>
                <a:gd name="connsiteY4" fmla="*/ 6627 h 16865"/>
                <a:gd name="connsiteX5" fmla="*/ 1397 w 12284"/>
                <a:gd name="connsiteY5" fmla="*/ 7433 h 16865"/>
                <a:gd name="connsiteX6" fmla="*/ 4285 w 12284"/>
                <a:gd name="connsiteY6" fmla="*/ 9447 h 16865"/>
                <a:gd name="connsiteX7" fmla="*/ 7105 w 12284"/>
                <a:gd name="connsiteY7" fmla="*/ 12184 h 16865"/>
                <a:gd name="connsiteX8" fmla="*/ 10085 w 12284"/>
                <a:gd name="connsiteY8" fmla="*/ 15962 h 16865"/>
                <a:gd name="connsiteX9" fmla="*/ 11773 w 12284"/>
                <a:gd name="connsiteY9" fmla="*/ 16927 h 16865"/>
                <a:gd name="connsiteX10" fmla="*/ 12335 w 12284"/>
                <a:gd name="connsiteY10" fmla="*/ 15559 h 16865"/>
                <a:gd name="connsiteX11" fmla="*/ 11529 w 12284"/>
                <a:gd name="connsiteY11" fmla="*/ 12503 h 16865"/>
                <a:gd name="connsiteX12" fmla="*/ 10002 w 12284"/>
                <a:gd name="connsiteY12" fmla="*/ 8322 h 16865"/>
                <a:gd name="connsiteX13" fmla="*/ 6862 w 12284"/>
                <a:gd name="connsiteY13" fmla="*/ 3009 h 16865"/>
                <a:gd name="connsiteX14" fmla="*/ 3160 w 12284"/>
                <a:gd name="connsiteY14" fmla="*/ 196 h 16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84" h="16865">
                  <a:moveTo>
                    <a:pt x="3160" y="196"/>
                  </a:moveTo>
                  <a:cubicBezTo>
                    <a:pt x="3160" y="196"/>
                    <a:pt x="2438" y="-47"/>
                    <a:pt x="1716" y="120"/>
                  </a:cubicBezTo>
                  <a:cubicBezTo>
                    <a:pt x="994" y="280"/>
                    <a:pt x="1313" y="440"/>
                    <a:pt x="1078" y="1002"/>
                  </a:cubicBezTo>
                  <a:cubicBezTo>
                    <a:pt x="834" y="1565"/>
                    <a:pt x="591" y="2849"/>
                    <a:pt x="188" y="3815"/>
                  </a:cubicBezTo>
                  <a:cubicBezTo>
                    <a:pt x="-215" y="4780"/>
                    <a:pt x="507" y="6627"/>
                    <a:pt x="507" y="6627"/>
                  </a:cubicBezTo>
                  <a:cubicBezTo>
                    <a:pt x="507" y="6627"/>
                    <a:pt x="994" y="7114"/>
                    <a:pt x="1397" y="7433"/>
                  </a:cubicBezTo>
                  <a:cubicBezTo>
                    <a:pt x="1800" y="7760"/>
                    <a:pt x="2438" y="8239"/>
                    <a:pt x="4285" y="9447"/>
                  </a:cubicBezTo>
                  <a:cubicBezTo>
                    <a:pt x="6140" y="10656"/>
                    <a:pt x="6300" y="11218"/>
                    <a:pt x="7105" y="12184"/>
                  </a:cubicBezTo>
                  <a:cubicBezTo>
                    <a:pt x="7911" y="13149"/>
                    <a:pt x="9599" y="15483"/>
                    <a:pt x="10085" y="15962"/>
                  </a:cubicBezTo>
                  <a:cubicBezTo>
                    <a:pt x="10564" y="16441"/>
                    <a:pt x="11051" y="16927"/>
                    <a:pt x="11773" y="16927"/>
                  </a:cubicBezTo>
                  <a:cubicBezTo>
                    <a:pt x="12495" y="16927"/>
                    <a:pt x="12335" y="15962"/>
                    <a:pt x="12335" y="15559"/>
                  </a:cubicBezTo>
                  <a:cubicBezTo>
                    <a:pt x="12335" y="15164"/>
                    <a:pt x="11773" y="13788"/>
                    <a:pt x="11529" y="12503"/>
                  </a:cubicBezTo>
                  <a:cubicBezTo>
                    <a:pt x="11286" y="11218"/>
                    <a:pt x="10564" y="9691"/>
                    <a:pt x="10002" y="8322"/>
                  </a:cubicBezTo>
                  <a:cubicBezTo>
                    <a:pt x="9439" y="6954"/>
                    <a:pt x="7995" y="4301"/>
                    <a:pt x="6862" y="3009"/>
                  </a:cubicBezTo>
                  <a:cubicBezTo>
                    <a:pt x="5737" y="1724"/>
                    <a:pt x="3160" y="196"/>
                    <a:pt x="3160" y="196"/>
                  </a:cubicBezTo>
                  <a:close/>
                </a:path>
              </a:pathLst>
            </a:custGeom>
            <a:solidFill>
              <a:srgbClr val="231F20"/>
            </a:solidFill>
            <a:ln w="7575" cap="flat">
              <a:noFill/>
              <a:prstDash val="solid"/>
              <a:round/>
            </a:ln>
          </p:spPr>
          <p:txBody>
            <a:bodyPr rtlCol="0" anchor="ctr"/>
            <a:lstStyle/>
            <a:p>
              <a:endParaRPr lang="en-GB"/>
            </a:p>
          </p:txBody>
        </p:sp>
        <p:sp>
          <p:nvSpPr>
            <p:cNvPr id="902" name="Freeform: Shape 901">
              <a:extLst>
                <a:ext uri="{FF2B5EF4-FFF2-40B4-BE49-F238E27FC236}">
                  <a16:creationId xmlns:a16="http://schemas.microsoft.com/office/drawing/2014/main" id="{055B251D-9F73-4908-A4EC-3FF97A458417}"/>
                </a:ext>
              </a:extLst>
            </p:cNvPr>
            <p:cNvSpPr/>
            <p:nvPr/>
          </p:nvSpPr>
          <p:spPr>
            <a:xfrm>
              <a:off x="7002510" y="3497508"/>
              <a:ext cx="17103" cy="26253"/>
            </a:xfrm>
            <a:custGeom>
              <a:avLst/>
              <a:gdLst>
                <a:gd name="connsiteX0" fmla="*/ 998 w 17103"/>
                <a:gd name="connsiteY0" fmla="*/ 314 h 26253"/>
                <a:gd name="connsiteX1" fmla="*/ 117 w 17103"/>
                <a:gd name="connsiteY1" fmla="*/ 9246 h 26253"/>
                <a:gd name="connsiteX2" fmla="*/ 595 w 17103"/>
                <a:gd name="connsiteY2" fmla="*/ 12621 h 26253"/>
                <a:gd name="connsiteX3" fmla="*/ 16604 w 17103"/>
                <a:gd name="connsiteY3" fmla="*/ 26296 h 26253"/>
                <a:gd name="connsiteX4" fmla="*/ 17166 w 17103"/>
                <a:gd name="connsiteY4" fmla="*/ 25893 h 26253"/>
                <a:gd name="connsiteX5" fmla="*/ 16771 w 17103"/>
                <a:gd name="connsiteY5" fmla="*/ 13267 h 26253"/>
                <a:gd name="connsiteX6" fmla="*/ 2047 w 17103"/>
                <a:gd name="connsiteY6" fmla="*/ 71 h 26253"/>
                <a:gd name="connsiteX7" fmla="*/ 998 w 17103"/>
                <a:gd name="connsiteY7" fmla="*/ 314 h 2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3" h="26253">
                  <a:moveTo>
                    <a:pt x="998" y="314"/>
                  </a:moveTo>
                  <a:cubicBezTo>
                    <a:pt x="998" y="314"/>
                    <a:pt x="352" y="6509"/>
                    <a:pt x="117" y="9246"/>
                  </a:cubicBezTo>
                  <a:cubicBezTo>
                    <a:pt x="-127" y="11982"/>
                    <a:pt x="595" y="12621"/>
                    <a:pt x="595" y="12621"/>
                  </a:cubicBezTo>
                  <a:cubicBezTo>
                    <a:pt x="595" y="12621"/>
                    <a:pt x="15965" y="26136"/>
                    <a:pt x="16604" y="26296"/>
                  </a:cubicBezTo>
                  <a:cubicBezTo>
                    <a:pt x="17250" y="26455"/>
                    <a:pt x="17166" y="25893"/>
                    <a:pt x="17166" y="25893"/>
                  </a:cubicBezTo>
                  <a:lnTo>
                    <a:pt x="16771" y="13267"/>
                  </a:lnTo>
                  <a:lnTo>
                    <a:pt x="2047" y="71"/>
                  </a:lnTo>
                  <a:lnTo>
                    <a:pt x="998" y="314"/>
                  </a:lnTo>
                  <a:close/>
                </a:path>
              </a:pathLst>
            </a:custGeom>
            <a:solidFill>
              <a:srgbClr val="231F20"/>
            </a:solidFill>
            <a:ln w="7575" cap="flat">
              <a:noFill/>
              <a:prstDash val="solid"/>
              <a:round/>
            </a:ln>
          </p:spPr>
          <p:txBody>
            <a:bodyPr rtlCol="0" anchor="ctr"/>
            <a:lstStyle/>
            <a:p>
              <a:endParaRPr lang="en-GB"/>
            </a:p>
          </p:txBody>
        </p:sp>
        <p:sp>
          <p:nvSpPr>
            <p:cNvPr id="903" name="Freeform: Shape 902">
              <a:extLst>
                <a:ext uri="{FF2B5EF4-FFF2-40B4-BE49-F238E27FC236}">
                  <a16:creationId xmlns:a16="http://schemas.microsoft.com/office/drawing/2014/main" id="{6060AA84-2431-4F6E-ADBD-5E3CF8343AE0}"/>
                </a:ext>
              </a:extLst>
            </p:cNvPr>
            <p:cNvSpPr/>
            <p:nvPr/>
          </p:nvSpPr>
          <p:spPr>
            <a:xfrm>
              <a:off x="7000789" y="3520394"/>
              <a:ext cx="18828" cy="24382"/>
            </a:xfrm>
            <a:custGeom>
              <a:avLst/>
              <a:gdLst>
                <a:gd name="connsiteX0" fmla="*/ 18895 w 18828"/>
                <a:gd name="connsiteY0" fmla="*/ 14927 h 24382"/>
                <a:gd name="connsiteX1" fmla="*/ 17367 w 18828"/>
                <a:gd name="connsiteY1" fmla="*/ 24011 h 24382"/>
                <a:gd name="connsiteX2" fmla="*/ 15679 w 18828"/>
                <a:gd name="connsiteY2" fmla="*/ 24094 h 24382"/>
                <a:gd name="connsiteX3" fmla="*/ 1032 w 18828"/>
                <a:gd name="connsiteY3" fmla="*/ 12586 h 24382"/>
                <a:gd name="connsiteX4" fmla="*/ 66 w 18828"/>
                <a:gd name="connsiteY4" fmla="*/ 10739 h 24382"/>
                <a:gd name="connsiteX5" fmla="*/ 712 w 18828"/>
                <a:gd name="connsiteY5" fmla="*/ 849 h 24382"/>
                <a:gd name="connsiteX6" fmla="*/ 2164 w 18828"/>
                <a:gd name="connsiteY6" fmla="*/ 363 h 24382"/>
                <a:gd name="connsiteX7" fmla="*/ 18895 w 18828"/>
                <a:gd name="connsiteY7" fmla="*/ 14927 h 2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8" h="24382">
                  <a:moveTo>
                    <a:pt x="18895" y="14927"/>
                  </a:moveTo>
                  <a:cubicBezTo>
                    <a:pt x="18895" y="14927"/>
                    <a:pt x="17602" y="23045"/>
                    <a:pt x="17367" y="24011"/>
                  </a:cubicBezTo>
                  <a:cubicBezTo>
                    <a:pt x="17124" y="24976"/>
                    <a:pt x="15679" y="24094"/>
                    <a:pt x="15679" y="24094"/>
                  </a:cubicBezTo>
                  <a:cubicBezTo>
                    <a:pt x="15679" y="24094"/>
                    <a:pt x="1754" y="13072"/>
                    <a:pt x="1032" y="12586"/>
                  </a:cubicBezTo>
                  <a:cubicBezTo>
                    <a:pt x="309" y="12107"/>
                    <a:pt x="66" y="10739"/>
                    <a:pt x="66" y="10739"/>
                  </a:cubicBezTo>
                  <a:cubicBezTo>
                    <a:pt x="66" y="10739"/>
                    <a:pt x="553" y="2210"/>
                    <a:pt x="712" y="849"/>
                  </a:cubicBezTo>
                  <a:cubicBezTo>
                    <a:pt x="872" y="-527"/>
                    <a:pt x="2164" y="363"/>
                    <a:pt x="2164" y="363"/>
                  </a:cubicBezTo>
                  <a:lnTo>
                    <a:pt x="18895" y="14927"/>
                  </a:lnTo>
                  <a:close/>
                </a:path>
              </a:pathLst>
            </a:custGeom>
            <a:solidFill>
              <a:srgbClr val="231F20"/>
            </a:solidFill>
            <a:ln w="7575" cap="flat">
              <a:noFill/>
              <a:prstDash val="solid"/>
              <a:round/>
            </a:ln>
          </p:spPr>
          <p:txBody>
            <a:bodyPr rtlCol="0" anchor="ctr"/>
            <a:lstStyle/>
            <a:p>
              <a:endParaRPr lang="en-GB"/>
            </a:p>
          </p:txBody>
        </p:sp>
        <p:sp>
          <p:nvSpPr>
            <p:cNvPr id="904" name="Freeform: Shape 903">
              <a:extLst>
                <a:ext uri="{FF2B5EF4-FFF2-40B4-BE49-F238E27FC236}">
                  <a16:creationId xmlns:a16="http://schemas.microsoft.com/office/drawing/2014/main" id="{B04B9515-2D1F-4655-9B8D-657D8EE72707}"/>
                </a:ext>
              </a:extLst>
            </p:cNvPr>
            <p:cNvSpPr/>
            <p:nvPr/>
          </p:nvSpPr>
          <p:spPr>
            <a:xfrm>
              <a:off x="6998942" y="3541460"/>
              <a:ext cx="15924" cy="21835"/>
            </a:xfrm>
            <a:custGeom>
              <a:avLst/>
              <a:gdLst>
                <a:gd name="connsiteX0" fmla="*/ 15990 w 15924"/>
                <a:gd name="connsiteY0" fmla="*/ 14058 h 21835"/>
                <a:gd name="connsiteX1" fmla="*/ 14142 w 15924"/>
                <a:gd name="connsiteY1" fmla="*/ 21059 h 21835"/>
                <a:gd name="connsiteX2" fmla="*/ 11969 w 15924"/>
                <a:gd name="connsiteY2" fmla="*/ 21219 h 21835"/>
                <a:gd name="connsiteX3" fmla="*/ 1266 w 15924"/>
                <a:gd name="connsiteY3" fmla="*/ 11725 h 21835"/>
                <a:gd name="connsiteX4" fmla="*/ 65 w 15924"/>
                <a:gd name="connsiteY4" fmla="*/ 9954 h 21835"/>
                <a:gd name="connsiteX5" fmla="*/ 384 w 15924"/>
                <a:gd name="connsiteY5" fmla="*/ 3120 h 21835"/>
                <a:gd name="connsiteX6" fmla="*/ 2398 w 15924"/>
                <a:gd name="connsiteY6" fmla="*/ 300 h 21835"/>
                <a:gd name="connsiteX7" fmla="*/ 15914 w 15924"/>
                <a:gd name="connsiteY7" fmla="*/ 12128 h 21835"/>
                <a:gd name="connsiteX8" fmla="*/ 15990 w 15924"/>
                <a:gd name="connsiteY8" fmla="*/ 14058 h 2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24" h="21835">
                  <a:moveTo>
                    <a:pt x="15990" y="14058"/>
                  </a:moveTo>
                  <a:cubicBezTo>
                    <a:pt x="15990" y="14058"/>
                    <a:pt x="14621" y="19204"/>
                    <a:pt x="14142" y="21059"/>
                  </a:cubicBezTo>
                  <a:cubicBezTo>
                    <a:pt x="13656" y="22906"/>
                    <a:pt x="11969" y="21219"/>
                    <a:pt x="11969" y="21219"/>
                  </a:cubicBezTo>
                  <a:cubicBezTo>
                    <a:pt x="11969" y="21219"/>
                    <a:pt x="2474" y="12690"/>
                    <a:pt x="1266" y="11725"/>
                  </a:cubicBezTo>
                  <a:cubicBezTo>
                    <a:pt x="65" y="10759"/>
                    <a:pt x="65" y="9954"/>
                    <a:pt x="65" y="9954"/>
                  </a:cubicBezTo>
                  <a:cubicBezTo>
                    <a:pt x="65" y="9954"/>
                    <a:pt x="300" y="7301"/>
                    <a:pt x="384" y="3120"/>
                  </a:cubicBezTo>
                  <a:cubicBezTo>
                    <a:pt x="460" y="-1061"/>
                    <a:pt x="2398" y="300"/>
                    <a:pt x="2398" y="300"/>
                  </a:cubicBezTo>
                  <a:lnTo>
                    <a:pt x="15914" y="12128"/>
                  </a:lnTo>
                  <a:lnTo>
                    <a:pt x="15990" y="14058"/>
                  </a:lnTo>
                  <a:close/>
                </a:path>
              </a:pathLst>
            </a:custGeom>
            <a:solidFill>
              <a:srgbClr val="231F20"/>
            </a:solidFill>
            <a:ln w="7575" cap="flat">
              <a:noFill/>
              <a:prstDash val="solid"/>
              <a:round/>
            </a:ln>
          </p:spPr>
          <p:txBody>
            <a:bodyPr rtlCol="0" anchor="ctr"/>
            <a:lstStyle/>
            <a:p>
              <a:endParaRPr lang="en-GB"/>
            </a:p>
          </p:txBody>
        </p:sp>
        <p:sp>
          <p:nvSpPr>
            <p:cNvPr id="905" name="Freeform: Shape 904">
              <a:extLst>
                <a:ext uri="{FF2B5EF4-FFF2-40B4-BE49-F238E27FC236}">
                  <a16:creationId xmlns:a16="http://schemas.microsoft.com/office/drawing/2014/main" id="{B34EEBD1-448B-4C14-89B4-97AD2B102FAF}"/>
                </a:ext>
              </a:extLst>
            </p:cNvPr>
            <p:cNvSpPr/>
            <p:nvPr/>
          </p:nvSpPr>
          <p:spPr>
            <a:xfrm>
              <a:off x="6997657" y="3563791"/>
              <a:ext cx="11630" cy="15932"/>
            </a:xfrm>
            <a:custGeom>
              <a:avLst/>
              <a:gdLst>
                <a:gd name="connsiteX0" fmla="*/ 1827 w 11630"/>
                <a:gd name="connsiteY0" fmla="*/ 96 h 15932"/>
                <a:gd name="connsiteX1" fmla="*/ 11161 w 11630"/>
                <a:gd name="connsiteY1" fmla="*/ 6132 h 15932"/>
                <a:gd name="connsiteX2" fmla="*/ 11564 w 11630"/>
                <a:gd name="connsiteY2" fmla="*/ 7743 h 15932"/>
                <a:gd name="connsiteX3" fmla="*/ 7300 w 11630"/>
                <a:gd name="connsiteY3" fmla="*/ 16029 h 15932"/>
                <a:gd name="connsiteX4" fmla="*/ 63 w 11630"/>
                <a:gd name="connsiteY4" fmla="*/ 9674 h 15932"/>
                <a:gd name="connsiteX5" fmla="*/ 862 w 11630"/>
                <a:gd name="connsiteY5" fmla="*/ 340 h 15932"/>
                <a:gd name="connsiteX6" fmla="*/ 1827 w 11630"/>
                <a:gd name="connsiteY6" fmla="*/ 96 h 1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30" h="15932">
                  <a:moveTo>
                    <a:pt x="1827" y="96"/>
                  </a:moveTo>
                  <a:cubicBezTo>
                    <a:pt x="1827" y="96"/>
                    <a:pt x="10272" y="5813"/>
                    <a:pt x="11161" y="6132"/>
                  </a:cubicBezTo>
                  <a:cubicBezTo>
                    <a:pt x="12043" y="6451"/>
                    <a:pt x="11564" y="7743"/>
                    <a:pt x="11564" y="7743"/>
                  </a:cubicBezTo>
                  <a:lnTo>
                    <a:pt x="7300" y="16029"/>
                  </a:lnTo>
                  <a:lnTo>
                    <a:pt x="63" y="9674"/>
                  </a:lnTo>
                  <a:lnTo>
                    <a:pt x="862" y="340"/>
                  </a:lnTo>
                  <a:lnTo>
                    <a:pt x="1827" y="96"/>
                  </a:lnTo>
                  <a:close/>
                </a:path>
              </a:pathLst>
            </a:custGeom>
            <a:solidFill>
              <a:srgbClr val="231F20"/>
            </a:solidFill>
            <a:ln w="7575" cap="flat">
              <a:noFill/>
              <a:prstDash val="solid"/>
              <a:round/>
            </a:ln>
          </p:spPr>
          <p:txBody>
            <a:bodyPr rtlCol="0" anchor="ctr"/>
            <a:lstStyle/>
            <a:p>
              <a:endParaRPr lang="en-GB"/>
            </a:p>
          </p:txBody>
        </p:sp>
        <p:sp>
          <p:nvSpPr>
            <p:cNvPr id="906" name="Freeform: Shape 905">
              <a:extLst>
                <a:ext uri="{FF2B5EF4-FFF2-40B4-BE49-F238E27FC236}">
                  <a16:creationId xmlns:a16="http://schemas.microsoft.com/office/drawing/2014/main" id="{F131AED8-8130-4CAF-96BB-E2C7885FE1AE}"/>
                </a:ext>
              </a:extLst>
            </p:cNvPr>
            <p:cNvSpPr/>
            <p:nvPr/>
          </p:nvSpPr>
          <p:spPr>
            <a:xfrm>
              <a:off x="6984931" y="3478603"/>
              <a:ext cx="12961" cy="14883"/>
            </a:xfrm>
            <a:custGeom>
              <a:avLst/>
              <a:gdLst>
                <a:gd name="connsiteX0" fmla="*/ 11332 w 12961"/>
                <a:gd name="connsiteY0" fmla="*/ 61 h 14883"/>
                <a:gd name="connsiteX1" fmla="*/ 12222 w 12961"/>
                <a:gd name="connsiteY1" fmla="*/ 144 h 14883"/>
                <a:gd name="connsiteX2" fmla="*/ 13020 w 12961"/>
                <a:gd name="connsiteY2" fmla="*/ 547 h 14883"/>
                <a:gd name="connsiteX3" fmla="*/ 12944 w 12961"/>
                <a:gd name="connsiteY3" fmla="*/ 7464 h 14883"/>
                <a:gd name="connsiteX4" fmla="*/ 12541 w 12961"/>
                <a:gd name="connsiteY4" fmla="*/ 7548 h 14883"/>
                <a:gd name="connsiteX5" fmla="*/ 9166 w 12961"/>
                <a:gd name="connsiteY5" fmla="*/ 8833 h 14883"/>
                <a:gd name="connsiteX6" fmla="*/ 3290 w 12961"/>
                <a:gd name="connsiteY6" fmla="*/ 13013 h 14883"/>
                <a:gd name="connsiteX7" fmla="*/ 637 w 12961"/>
                <a:gd name="connsiteY7" fmla="*/ 14944 h 14883"/>
                <a:gd name="connsiteX8" fmla="*/ 75 w 12961"/>
                <a:gd name="connsiteY8" fmla="*/ 14222 h 14883"/>
                <a:gd name="connsiteX9" fmla="*/ 3131 w 12961"/>
                <a:gd name="connsiteY9" fmla="*/ 8346 h 14883"/>
                <a:gd name="connsiteX10" fmla="*/ 11332 w 12961"/>
                <a:gd name="connsiteY10" fmla="*/ 61 h 14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1" h="14883">
                  <a:moveTo>
                    <a:pt x="11332" y="61"/>
                  </a:moveTo>
                  <a:cubicBezTo>
                    <a:pt x="11332" y="61"/>
                    <a:pt x="11735" y="144"/>
                    <a:pt x="12222" y="144"/>
                  </a:cubicBezTo>
                  <a:cubicBezTo>
                    <a:pt x="12701" y="144"/>
                    <a:pt x="13020" y="547"/>
                    <a:pt x="13020" y="547"/>
                  </a:cubicBezTo>
                  <a:lnTo>
                    <a:pt x="12944" y="7464"/>
                  </a:lnTo>
                  <a:lnTo>
                    <a:pt x="12541" y="7548"/>
                  </a:lnTo>
                  <a:cubicBezTo>
                    <a:pt x="12541" y="7548"/>
                    <a:pt x="10610" y="8270"/>
                    <a:pt x="9166" y="8833"/>
                  </a:cubicBezTo>
                  <a:cubicBezTo>
                    <a:pt x="7714" y="9395"/>
                    <a:pt x="4256" y="12611"/>
                    <a:pt x="3290" y="13013"/>
                  </a:cubicBezTo>
                  <a:cubicBezTo>
                    <a:pt x="2325" y="13416"/>
                    <a:pt x="1359" y="14944"/>
                    <a:pt x="637" y="14944"/>
                  </a:cubicBezTo>
                  <a:cubicBezTo>
                    <a:pt x="-92" y="14944"/>
                    <a:pt x="75" y="14222"/>
                    <a:pt x="75" y="14222"/>
                  </a:cubicBezTo>
                  <a:cubicBezTo>
                    <a:pt x="75" y="14222"/>
                    <a:pt x="478" y="12937"/>
                    <a:pt x="3131" y="8346"/>
                  </a:cubicBezTo>
                  <a:cubicBezTo>
                    <a:pt x="5783" y="3763"/>
                    <a:pt x="11332" y="61"/>
                    <a:pt x="11332" y="61"/>
                  </a:cubicBezTo>
                  <a:close/>
                </a:path>
              </a:pathLst>
            </a:custGeom>
            <a:solidFill>
              <a:srgbClr val="231F20"/>
            </a:solidFill>
            <a:ln w="7575" cap="flat">
              <a:noFill/>
              <a:prstDash val="solid"/>
              <a:round/>
            </a:ln>
          </p:spPr>
          <p:txBody>
            <a:bodyPr rtlCol="0" anchor="ctr"/>
            <a:lstStyle/>
            <a:p>
              <a:endParaRPr lang="en-GB"/>
            </a:p>
          </p:txBody>
        </p:sp>
        <p:sp>
          <p:nvSpPr>
            <p:cNvPr id="907" name="Freeform: Shape 906">
              <a:extLst>
                <a:ext uri="{FF2B5EF4-FFF2-40B4-BE49-F238E27FC236}">
                  <a16:creationId xmlns:a16="http://schemas.microsoft.com/office/drawing/2014/main" id="{F193385B-AEF9-4C93-84F6-702F4FCD32CF}"/>
                </a:ext>
              </a:extLst>
            </p:cNvPr>
            <p:cNvSpPr/>
            <p:nvPr/>
          </p:nvSpPr>
          <p:spPr>
            <a:xfrm>
              <a:off x="6977030" y="3496785"/>
              <a:ext cx="19658" cy="20995"/>
            </a:xfrm>
            <a:custGeom>
              <a:avLst/>
              <a:gdLst>
                <a:gd name="connsiteX0" fmla="*/ 18350 w 19658"/>
                <a:gd name="connsiteY0" fmla="*/ 70 h 20995"/>
                <a:gd name="connsiteX1" fmla="*/ 19558 w 19658"/>
                <a:gd name="connsiteY1" fmla="*/ 70 h 20995"/>
                <a:gd name="connsiteX2" fmla="*/ 19475 w 19658"/>
                <a:gd name="connsiteY2" fmla="*/ 1924 h 20995"/>
                <a:gd name="connsiteX3" fmla="*/ 19072 w 19658"/>
                <a:gd name="connsiteY3" fmla="*/ 9883 h 20995"/>
                <a:gd name="connsiteX4" fmla="*/ 18593 w 19658"/>
                <a:gd name="connsiteY4" fmla="*/ 11973 h 20995"/>
                <a:gd name="connsiteX5" fmla="*/ 973 w 19658"/>
                <a:gd name="connsiteY5" fmla="*/ 21064 h 20995"/>
                <a:gd name="connsiteX6" fmla="*/ 167 w 19658"/>
                <a:gd name="connsiteY6" fmla="*/ 20016 h 20995"/>
                <a:gd name="connsiteX7" fmla="*/ 973 w 19658"/>
                <a:gd name="connsiteY7" fmla="*/ 18495 h 20995"/>
                <a:gd name="connsiteX8" fmla="*/ 1132 w 19658"/>
                <a:gd name="connsiteY8" fmla="*/ 15196 h 20995"/>
                <a:gd name="connsiteX9" fmla="*/ 2987 w 19658"/>
                <a:gd name="connsiteY9" fmla="*/ 9723 h 20995"/>
                <a:gd name="connsiteX10" fmla="*/ 4591 w 19658"/>
                <a:gd name="connsiteY10" fmla="*/ 6827 h 20995"/>
                <a:gd name="connsiteX11" fmla="*/ 6522 w 19658"/>
                <a:gd name="connsiteY11" fmla="*/ 5702 h 20995"/>
                <a:gd name="connsiteX12" fmla="*/ 8293 w 19658"/>
                <a:gd name="connsiteY12" fmla="*/ 5383 h 20995"/>
                <a:gd name="connsiteX13" fmla="*/ 18350 w 19658"/>
                <a:gd name="connsiteY13" fmla="*/ 70 h 2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58" h="20995">
                  <a:moveTo>
                    <a:pt x="18350" y="70"/>
                  </a:moveTo>
                  <a:lnTo>
                    <a:pt x="19558" y="70"/>
                  </a:lnTo>
                  <a:cubicBezTo>
                    <a:pt x="19953" y="70"/>
                    <a:pt x="19475" y="1924"/>
                    <a:pt x="19475" y="1924"/>
                  </a:cubicBezTo>
                  <a:cubicBezTo>
                    <a:pt x="19475" y="1924"/>
                    <a:pt x="19072" y="7154"/>
                    <a:pt x="19072" y="9883"/>
                  </a:cubicBezTo>
                  <a:cubicBezTo>
                    <a:pt x="19072" y="12619"/>
                    <a:pt x="18593" y="11973"/>
                    <a:pt x="18593" y="11973"/>
                  </a:cubicBezTo>
                  <a:cubicBezTo>
                    <a:pt x="18593" y="11973"/>
                    <a:pt x="1695" y="21148"/>
                    <a:pt x="973" y="21064"/>
                  </a:cubicBezTo>
                  <a:cubicBezTo>
                    <a:pt x="251" y="20981"/>
                    <a:pt x="486" y="20662"/>
                    <a:pt x="167" y="20016"/>
                  </a:cubicBezTo>
                  <a:cubicBezTo>
                    <a:pt x="-152" y="19377"/>
                    <a:pt x="251" y="19058"/>
                    <a:pt x="973" y="18495"/>
                  </a:cubicBezTo>
                  <a:cubicBezTo>
                    <a:pt x="1695" y="17933"/>
                    <a:pt x="1132" y="17203"/>
                    <a:pt x="1132" y="15196"/>
                  </a:cubicBezTo>
                  <a:cubicBezTo>
                    <a:pt x="1132" y="13182"/>
                    <a:pt x="2022" y="12133"/>
                    <a:pt x="2987" y="9723"/>
                  </a:cubicBezTo>
                  <a:cubicBezTo>
                    <a:pt x="3953" y="7314"/>
                    <a:pt x="3466" y="8842"/>
                    <a:pt x="4591" y="6827"/>
                  </a:cubicBezTo>
                  <a:cubicBezTo>
                    <a:pt x="5716" y="4813"/>
                    <a:pt x="5397" y="6021"/>
                    <a:pt x="6522" y="5702"/>
                  </a:cubicBezTo>
                  <a:cubicBezTo>
                    <a:pt x="7647" y="5383"/>
                    <a:pt x="8293" y="5383"/>
                    <a:pt x="8293" y="5383"/>
                  </a:cubicBezTo>
                  <a:lnTo>
                    <a:pt x="18350" y="70"/>
                  </a:lnTo>
                  <a:close/>
                </a:path>
              </a:pathLst>
            </a:custGeom>
            <a:solidFill>
              <a:srgbClr val="231F20"/>
            </a:solidFill>
            <a:ln w="7575" cap="flat">
              <a:noFill/>
              <a:prstDash val="solid"/>
              <a:round/>
            </a:ln>
          </p:spPr>
          <p:txBody>
            <a:bodyPr rtlCol="0" anchor="ctr"/>
            <a:lstStyle/>
            <a:p>
              <a:endParaRPr lang="en-GB"/>
            </a:p>
          </p:txBody>
        </p:sp>
        <p:sp>
          <p:nvSpPr>
            <p:cNvPr id="908" name="Freeform: Shape 907">
              <a:extLst>
                <a:ext uri="{FF2B5EF4-FFF2-40B4-BE49-F238E27FC236}">
                  <a16:creationId xmlns:a16="http://schemas.microsoft.com/office/drawing/2014/main" id="{B6ED319C-4AB4-4488-84E3-C8CE9FFC754E}"/>
                </a:ext>
              </a:extLst>
            </p:cNvPr>
            <p:cNvSpPr/>
            <p:nvPr/>
          </p:nvSpPr>
          <p:spPr>
            <a:xfrm>
              <a:off x="6974884" y="3518503"/>
              <a:ext cx="20525" cy="22313"/>
            </a:xfrm>
            <a:custGeom>
              <a:avLst/>
              <a:gdLst>
                <a:gd name="connsiteX0" fmla="*/ 18481 w 20525"/>
                <a:gd name="connsiteY0" fmla="*/ 79 h 22313"/>
                <a:gd name="connsiteX1" fmla="*/ 20245 w 20525"/>
                <a:gd name="connsiteY1" fmla="*/ 406 h 22313"/>
                <a:gd name="connsiteX2" fmla="*/ 20488 w 20525"/>
                <a:gd name="connsiteY2" fmla="*/ 1455 h 22313"/>
                <a:gd name="connsiteX3" fmla="*/ 19766 w 20525"/>
                <a:gd name="connsiteY3" fmla="*/ 9094 h 22313"/>
                <a:gd name="connsiteX4" fmla="*/ 18725 w 20525"/>
                <a:gd name="connsiteY4" fmla="*/ 11025 h 22313"/>
                <a:gd name="connsiteX5" fmla="*/ 2465 w 20525"/>
                <a:gd name="connsiteY5" fmla="*/ 21963 h 22313"/>
                <a:gd name="connsiteX6" fmla="*/ 56 w 20525"/>
                <a:gd name="connsiteY6" fmla="*/ 21241 h 22313"/>
                <a:gd name="connsiteX7" fmla="*/ 618 w 20525"/>
                <a:gd name="connsiteY7" fmla="*/ 9657 h 22313"/>
                <a:gd name="connsiteX8" fmla="*/ 2070 w 20525"/>
                <a:gd name="connsiteY8" fmla="*/ 8927 h 22313"/>
                <a:gd name="connsiteX9" fmla="*/ 18079 w 20525"/>
                <a:gd name="connsiteY9" fmla="*/ 649 h 22313"/>
                <a:gd name="connsiteX10" fmla="*/ 18481 w 20525"/>
                <a:gd name="connsiteY10" fmla="*/ 79 h 2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25" h="22313">
                  <a:moveTo>
                    <a:pt x="18481" y="79"/>
                  </a:moveTo>
                  <a:cubicBezTo>
                    <a:pt x="18481" y="79"/>
                    <a:pt x="19690" y="79"/>
                    <a:pt x="20245" y="406"/>
                  </a:cubicBezTo>
                  <a:cubicBezTo>
                    <a:pt x="20815" y="725"/>
                    <a:pt x="20488" y="1455"/>
                    <a:pt x="20488" y="1455"/>
                  </a:cubicBezTo>
                  <a:cubicBezTo>
                    <a:pt x="20488" y="1455"/>
                    <a:pt x="19690" y="7885"/>
                    <a:pt x="19766" y="9094"/>
                  </a:cubicBezTo>
                  <a:cubicBezTo>
                    <a:pt x="19850" y="10303"/>
                    <a:pt x="18725" y="11025"/>
                    <a:pt x="18725" y="11025"/>
                  </a:cubicBezTo>
                  <a:cubicBezTo>
                    <a:pt x="18725" y="11025"/>
                    <a:pt x="4320" y="20679"/>
                    <a:pt x="2465" y="21963"/>
                  </a:cubicBezTo>
                  <a:cubicBezTo>
                    <a:pt x="618" y="23248"/>
                    <a:pt x="56" y="21241"/>
                    <a:pt x="56" y="21241"/>
                  </a:cubicBezTo>
                  <a:cubicBezTo>
                    <a:pt x="56" y="21241"/>
                    <a:pt x="542" y="10698"/>
                    <a:pt x="618" y="9657"/>
                  </a:cubicBezTo>
                  <a:cubicBezTo>
                    <a:pt x="702" y="8608"/>
                    <a:pt x="2070" y="8927"/>
                    <a:pt x="2070" y="8927"/>
                  </a:cubicBezTo>
                  <a:lnTo>
                    <a:pt x="18079" y="649"/>
                  </a:lnTo>
                  <a:lnTo>
                    <a:pt x="18481" y="79"/>
                  </a:lnTo>
                  <a:close/>
                </a:path>
              </a:pathLst>
            </a:custGeom>
            <a:solidFill>
              <a:srgbClr val="231F20"/>
            </a:solidFill>
            <a:ln w="7575" cap="flat">
              <a:noFill/>
              <a:prstDash val="solid"/>
              <a:round/>
            </a:ln>
          </p:spPr>
          <p:txBody>
            <a:bodyPr rtlCol="0" anchor="ctr"/>
            <a:lstStyle/>
            <a:p>
              <a:endParaRPr lang="en-GB"/>
            </a:p>
          </p:txBody>
        </p:sp>
        <p:sp>
          <p:nvSpPr>
            <p:cNvPr id="909" name="Freeform: Shape 908">
              <a:extLst>
                <a:ext uri="{FF2B5EF4-FFF2-40B4-BE49-F238E27FC236}">
                  <a16:creationId xmlns:a16="http://schemas.microsoft.com/office/drawing/2014/main" id="{6F26B41C-4BD7-48ED-BF4F-05DD343F4842}"/>
                </a:ext>
              </a:extLst>
            </p:cNvPr>
            <p:cNvSpPr/>
            <p:nvPr/>
          </p:nvSpPr>
          <p:spPr>
            <a:xfrm>
              <a:off x="6974698" y="3540546"/>
              <a:ext cx="18724" cy="20362"/>
            </a:xfrm>
            <a:custGeom>
              <a:avLst/>
              <a:gdLst>
                <a:gd name="connsiteX0" fmla="*/ 18750 w 18724"/>
                <a:gd name="connsiteY0" fmla="*/ 977 h 20362"/>
                <a:gd name="connsiteX1" fmla="*/ 18750 w 18724"/>
                <a:gd name="connsiteY1" fmla="*/ 10068 h 20362"/>
                <a:gd name="connsiteX2" fmla="*/ 17701 w 18724"/>
                <a:gd name="connsiteY2" fmla="*/ 11672 h 20362"/>
                <a:gd name="connsiteX3" fmla="*/ 6117 w 18724"/>
                <a:gd name="connsiteY3" fmla="*/ 19159 h 20362"/>
                <a:gd name="connsiteX4" fmla="*/ 1777 w 18724"/>
                <a:gd name="connsiteY4" fmla="*/ 20444 h 20362"/>
                <a:gd name="connsiteX5" fmla="*/ 484 w 18724"/>
                <a:gd name="connsiteY5" fmla="*/ 17624 h 20362"/>
                <a:gd name="connsiteX6" fmla="*/ 82 w 18724"/>
                <a:gd name="connsiteY6" fmla="*/ 10874 h 20362"/>
                <a:gd name="connsiteX7" fmla="*/ 2415 w 18724"/>
                <a:gd name="connsiteY7" fmla="*/ 7894 h 20362"/>
                <a:gd name="connsiteX8" fmla="*/ 18021 w 18724"/>
                <a:gd name="connsiteY8" fmla="*/ 88 h 20362"/>
                <a:gd name="connsiteX9" fmla="*/ 18750 w 18724"/>
                <a:gd name="connsiteY9" fmla="*/ 977 h 20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24" h="20362">
                  <a:moveTo>
                    <a:pt x="18750" y="977"/>
                  </a:moveTo>
                  <a:cubicBezTo>
                    <a:pt x="18750" y="977"/>
                    <a:pt x="18507" y="9665"/>
                    <a:pt x="18750" y="10068"/>
                  </a:cubicBezTo>
                  <a:cubicBezTo>
                    <a:pt x="18986" y="10471"/>
                    <a:pt x="17701" y="11672"/>
                    <a:pt x="17701" y="11672"/>
                  </a:cubicBezTo>
                  <a:cubicBezTo>
                    <a:pt x="17701" y="11672"/>
                    <a:pt x="7804" y="18110"/>
                    <a:pt x="6117" y="19159"/>
                  </a:cubicBezTo>
                  <a:cubicBezTo>
                    <a:pt x="4429" y="20201"/>
                    <a:pt x="3221" y="20360"/>
                    <a:pt x="1777" y="20444"/>
                  </a:cubicBezTo>
                  <a:cubicBezTo>
                    <a:pt x="325" y="20528"/>
                    <a:pt x="887" y="19798"/>
                    <a:pt x="484" y="17624"/>
                  </a:cubicBezTo>
                  <a:cubicBezTo>
                    <a:pt x="82" y="15458"/>
                    <a:pt x="5" y="12721"/>
                    <a:pt x="82" y="10874"/>
                  </a:cubicBezTo>
                  <a:cubicBezTo>
                    <a:pt x="165" y="9019"/>
                    <a:pt x="804" y="9262"/>
                    <a:pt x="2415" y="7894"/>
                  </a:cubicBezTo>
                  <a:cubicBezTo>
                    <a:pt x="4027" y="6526"/>
                    <a:pt x="18021" y="88"/>
                    <a:pt x="18021" y="88"/>
                  </a:cubicBezTo>
                  <a:lnTo>
                    <a:pt x="18750" y="977"/>
                  </a:lnTo>
                  <a:close/>
                </a:path>
              </a:pathLst>
            </a:custGeom>
            <a:solidFill>
              <a:srgbClr val="231F20"/>
            </a:solidFill>
            <a:ln w="7575" cap="flat">
              <a:noFill/>
              <a:prstDash val="solid"/>
              <a:round/>
            </a:ln>
          </p:spPr>
          <p:txBody>
            <a:bodyPr rtlCol="0" anchor="ctr"/>
            <a:lstStyle/>
            <a:p>
              <a:endParaRPr lang="en-GB"/>
            </a:p>
          </p:txBody>
        </p:sp>
        <p:sp>
          <p:nvSpPr>
            <p:cNvPr id="910" name="Freeform: Shape 909">
              <a:extLst>
                <a:ext uri="{FF2B5EF4-FFF2-40B4-BE49-F238E27FC236}">
                  <a16:creationId xmlns:a16="http://schemas.microsoft.com/office/drawing/2014/main" id="{63FA16B1-0130-43A0-A650-5B370DCB3457}"/>
                </a:ext>
              </a:extLst>
            </p:cNvPr>
            <p:cNvSpPr/>
            <p:nvPr/>
          </p:nvSpPr>
          <p:spPr>
            <a:xfrm>
              <a:off x="6978066" y="3562648"/>
              <a:ext cx="14291" cy="19196"/>
            </a:xfrm>
            <a:custGeom>
              <a:avLst/>
              <a:gdLst>
                <a:gd name="connsiteX0" fmla="*/ 8625 w 14291"/>
                <a:gd name="connsiteY0" fmla="*/ 3095 h 19196"/>
                <a:gd name="connsiteX1" fmla="*/ 12243 w 14291"/>
                <a:gd name="connsiteY1" fmla="*/ 601 h 19196"/>
                <a:gd name="connsiteX2" fmla="*/ 14333 w 14291"/>
                <a:gd name="connsiteY2" fmla="*/ 2289 h 19196"/>
                <a:gd name="connsiteX3" fmla="*/ 14257 w 14291"/>
                <a:gd name="connsiteY3" fmla="*/ 9525 h 19196"/>
                <a:gd name="connsiteX4" fmla="*/ 12806 w 14291"/>
                <a:gd name="connsiteY4" fmla="*/ 11699 h 19196"/>
                <a:gd name="connsiteX5" fmla="*/ 4201 w 14291"/>
                <a:gd name="connsiteY5" fmla="*/ 18381 h 19196"/>
                <a:gd name="connsiteX6" fmla="*/ 1381 w 14291"/>
                <a:gd name="connsiteY6" fmla="*/ 18457 h 19196"/>
                <a:gd name="connsiteX7" fmla="*/ 180 w 14291"/>
                <a:gd name="connsiteY7" fmla="*/ 11859 h 19196"/>
                <a:gd name="connsiteX8" fmla="*/ 1624 w 14291"/>
                <a:gd name="connsiteY8" fmla="*/ 8560 h 19196"/>
                <a:gd name="connsiteX9" fmla="*/ 8625 w 14291"/>
                <a:gd name="connsiteY9" fmla="*/ 3095 h 1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91" h="19196">
                  <a:moveTo>
                    <a:pt x="8625" y="3095"/>
                  </a:moveTo>
                  <a:cubicBezTo>
                    <a:pt x="8625" y="3095"/>
                    <a:pt x="9833" y="2365"/>
                    <a:pt x="12243" y="601"/>
                  </a:cubicBezTo>
                  <a:cubicBezTo>
                    <a:pt x="14653" y="-1170"/>
                    <a:pt x="14333" y="2289"/>
                    <a:pt x="14333" y="2289"/>
                  </a:cubicBezTo>
                  <a:cubicBezTo>
                    <a:pt x="14333" y="2289"/>
                    <a:pt x="14098" y="8005"/>
                    <a:pt x="14257" y="9525"/>
                  </a:cubicBezTo>
                  <a:cubicBezTo>
                    <a:pt x="14417" y="11053"/>
                    <a:pt x="12806" y="11699"/>
                    <a:pt x="12806" y="11699"/>
                  </a:cubicBezTo>
                  <a:cubicBezTo>
                    <a:pt x="12806" y="11699"/>
                    <a:pt x="6854" y="16367"/>
                    <a:pt x="4201" y="18381"/>
                  </a:cubicBezTo>
                  <a:cubicBezTo>
                    <a:pt x="1540" y="20388"/>
                    <a:pt x="1381" y="18457"/>
                    <a:pt x="1381" y="18457"/>
                  </a:cubicBezTo>
                  <a:cubicBezTo>
                    <a:pt x="1381" y="18457"/>
                    <a:pt x="818" y="15082"/>
                    <a:pt x="180" y="11859"/>
                  </a:cubicBezTo>
                  <a:cubicBezTo>
                    <a:pt x="-466" y="8644"/>
                    <a:pt x="1624" y="8560"/>
                    <a:pt x="1624" y="8560"/>
                  </a:cubicBezTo>
                  <a:lnTo>
                    <a:pt x="8625" y="3095"/>
                  </a:lnTo>
                  <a:close/>
                </a:path>
              </a:pathLst>
            </a:custGeom>
            <a:solidFill>
              <a:srgbClr val="231F20"/>
            </a:solidFill>
            <a:ln w="7575" cap="flat">
              <a:noFill/>
              <a:prstDash val="solid"/>
              <a:round/>
            </a:ln>
          </p:spPr>
          <p:txBody>
            <a:bodyPr rtlCol="0" anchor="ctr"/>
            <a:lstStyle/>
            <a:p>
              <a:endParaRPr lang="en-GB"/>
            </a:p>
          </p:txBody>
        </p:sp>
        <p:sp>
          <p:nvSpPr>
            <p:cNvPr id="911" name="Freeform: Shape 910">
              <a:extLst>
                <a:ext uri="{FF2B5EF4-FFF2-40B4-BE49-F238E27FC236}">
                  <a16:creationId xmlns:a16="http://schemas.microsoft.com/office/drawing/2014/main" id="{D22699EF-C5A3-41F1-A468-25EC509F64FB}"/>
                </a:ext>
              </a:extLst>
            </p:cNvPr>
            <p:cNvSpPr/>
            <p:nvPr/>
          </p:nvSpPr>
          <p:spPr>
            <a:xfrm>
              <a:off x="6953688" y="3482152"/>
              <a:ext cx="24326" cy="22639"/>
            </a:xfrm>
            <a:custGeom>
              <a:avLst/>
              <a:gdLst>
                <a:gd name="connsiteX0" fmla="*/ 21889 w 24326"/>
                <a:gd name="connsiteY0" fmla="*/ 8585 h 22639"/>
                <a:gd name="connsiteX1" fmla="*/ 24230 w 24326"/>
                <a:gd name="connsiteY1" fmla="*/ 9627 h 22639"/>
                <a:gd name="connsiteX2" fmla="*/ 23501 w 24326"/>
                <a:gd name="connsiteY2" fmla="*/ 12128 h 22639"/>
                <a:gd name="connsiteX3" fmla="*/ 19966 w 24326"/>
                <a:gd name="connsiteY3" fmla="*/ 21454 h 22639"/>
                <a:gd name="connsiteX4" fmla="*/ 16264 w 24326"/>
                <a:gd name="connsiteY4" fmla="*/ 20892 h 22639"/>
                <a:gd name="connsiteX5" fmla="*/ 14006 w 24326"/>
                <a:gd name="connsiteY5" fmla="*/ 20170 h 22639"/>
                <a:gd name="connsiteX6" fmla="*/ 1221 w 24326"/>
                <a:gd name="connsiteY6" fmla="*/ 14697 h 22639"/>
                <a:gd name="connsiteX7" fmla="*/ 658 w 24326"/>
                <a:gd name="connsiteY7" fmla="*/ 11079 h 22639"/>
                <a:gd name="connsiteX8" fmla="*/ 4999 w 24326"/>
                <a:gd name="connsiteY8" fmla="*/ 460 h 22639"/>
                <a:gd name="connsiteX9" fmla="*/ 7089 w 24326"/>
                <a:gd name="connsiteY9" fmla="*/ 779 h 22639"/>
                <a:gd name="connsiteX10" fmla="*/ 21889 w 24326"/>
                <a:gd name="connsiteY10" fmla="*/ 8585 h 2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26" h="22639">
                  <a:moveTo>
                    <a:pt x="21889" y="8585"/>
                  </a:moveTo>
                  <a:cubicBezTo>
                    <a:pt x="21889" y="8585"/>
                    <a:pt x="23820" y="9467"/>
                    <a:pt x="24230" y="9627"/>
                  </a:cubicBezTo>
                  <a:cubicBezTo>
                    <a:pt x="24626" y="9786"/>
                    <a:pt x="24147" y="11960"/>
                    <a:pt x="23501" y="12128"/>
                  </a:cubicBezTo>
                  <a:cubicBezTo>
                    <a:pt x="22854" y="12287"/>
                    <a:pt x="20688" y="18802"/>
                    <a:pt x="19966" y="21454"/>
                  </a:cubicBezTo>
                  <a:cubicBezTo>
                    <a:pt x="19236" y="24107"/>
                    <a:pt x="17229" y="21857"/>
                    <a:pt x="16264" y="20892"/>
                  </a:cubicBezTo>
                  <a:cubicBezTo>
                    <a:pt x="15299" y="19927"/>
                    <a:pt x="14006" y="20170"/>
                    <a:pt x="14006" y="20170"/>
                  </a:cubicBezTo>
                  <a:cubicBezTo>
                    <a:pt x="14006" y="20170"/>
                    <a:pt x="3471" y="15335"/>
                    <a:pt x="1221" y="14697"/>
                  </a:cubicBezTo>
                  <a:cubicBezTo>
                    <a:pt x="-1037" y="14058"/>
                    <a:pt x="658" y="11079"/>
                    <a:pt x="658" y="11079"/>
                  </a:cubicBezTo>
                  <a:cubicBezTo>
                    <a:pt x="658" y="11079"/>
                    <a:pt x="4033" y="1509"/>
                    <a:pt x="4999" y="460"/>
                  </a:cubicBezTo>
                  <a:cubicBezTo>
                    <a:pt x="5964" y="-589"/>
                    <a:pt x="7089" y="779"/>
                    <a:pt x="7089" y="779"/>
                  </a:cubicBezTo>
                  <a:lnTo>
                    <a:pt x="21889" y="8585"/>
                  </a:lnTo>
                  <a:close/>
                </a:path>
              </a:pathLst>
            </a:custGeom>
            <a:solidFill>
              <a:srgbClr val="231F20"/>
            </a:solidFill>
            <a:ln w="7575" cap="flat">
              <a:noFill/>
              <a:prstDash val="solid"/>
              <a:round/>
            </a:ln>
          </p:spPr>
          <p:txBody>
            <a:bodyPr rtlCol="0" anchor="ctr"/>
            <a:lstStyle/>
            <a:p>
              <a:endParaRPr lang="en-GB"/>
            </a:p>
          </p:txBody>
        </p:sp>
        <p:sp>
          <p:nvSpPr>
            <p:cNvPr id="912" name="Freeform: Shape 911">
              <a:extLst>
                <a:ext uri="{FF2B5EF4-FFF2-40B4-BE49-F238E27FC236}">
                  <a16:creationId xmlns:a16="http://schemas.microsoft.com/office/drawing/2014/main" id="{1D079CF9-895E-412F-AA50-1DF19765FA4B}"/>
                </a:ext>
              </a:extLst>
            </p:cNvPr>
            <p:cNvSpPr/>
            <p:nvPr/>
          </p:nvSpPr>
          <p:spPr>
            <a:xfrm>
              <a:off x="6946904" y="3506522"/>
              <a:ext cx="24037" cy="19230"/>
            </a:xfrm>
            <a:custGeom>
              <a:avLst/>
              <a:gdLst>
                <a:gd name="connsiteX0" fmla="*/ 21677 w 24037"/>
                <a:gd name="connsiteY0" fmla="*/ 5699 h 19230"/>
                <a:gd name="connsiteX1" fmla="*/ 23524 w 24037"/>
                <a:gd name="connsiteY1" fmla="*/ 6588 h 19230"/>
                <a:gd name="connsiteX2" fmla="*/ 24010 w 24037"/>
                <a:gd name="connsiteY2" fmla="*/ 8200 h 19230"/>
                <a:gd name="connsiteX3" fmla="*/ 23281 w 24037"/>
                <a:gd name="connsiteY3" fmla="*/ 10610 h 19230"/>
                <a:gd name="connsiteX4" fmla="*/ 23205 w 24037"/>
                <a:gd name="connsiteY4" fmla="*/ 14311 h 19230"/>
                <a:gd name="connsiteX5" fmla="*/ 22718 w 24037"/>
                <a:gd name="connsiteY5" fmla="*/ 18416 h 19230"/>
                <a:gd name="connsiteX6" fmla="*/ 21031 w 24037"/>
                <a:gd name="connsiteY6" fmla="*/ 19298 h 19230"/>
                <a:gd name="connsiteX7" fmla="*/ 19260 w 24037"/>
                <a:gd name="connsiteY7" fmla="*/ 17930 h 19230"/>
                <a:gd name="connsiteX8" fmla="*/ 17169 w 24037"/>
                <a:gd name="connsiteY8" fmla="*/ 17367 h 19230"/>
                <a:gd name="connsiteX9" fmla="*/ 14273 w 24037"/>
                <a:gd name="connsiteY9" fmla="*/ 17124 h 19230"/>
                <a:gd name="connsiteX10" fmla="*/ 9211 w 24037"/>
                <a:gd name="connsiteY10" fmla="*/ 16082 h 19230"/>
                <a:gd name="connsiteX11" fmla="*/ 2848 w 24037"/>
                <a:gd name="connsiteY11" fmla="*/ 15034 h 19230"/>
                <a:gd name="connsiteX12" fmla="*/ 112 w 24037"/>
                <a:gd name="connsiteY12" fmla="*/ 13186 h 19230"/>
                <a:gd name="connsiteX13" fmla="*/ 515 w 24037"/>
                <a:gd name="connsiteY13" fmla="*/ 9485 h 19230"/>
                <a:gd name="connsiteX14" fmla="*/ 1966 w 24037"/>
                <a:gd name="connsiteY14" fmla="*/ 1518 h 19230"/>
                <a:gd name="connsiteX15" fmla="*/ 4376 w 24037"/>
                <a:gd name="connsiteY15" fmla="*/ 74 h 19230"/>
                <a:gd name="connsiteX16" fmla="*/ 7515 w 24037"/>
                <a:gd name="connsiteY16" fmla="*/ 553 h 19230"/>
                <a:gd name="connsiteX17" fmla="*/ 8884 w 24037"/>
                <a:gd name="connsiteY17" fmla="*/ 1921 h 19230"/>
                <a:gd name="connsiteX18" fmla="*/ 11134 w 24037"/>
                <a:gd name="connsiteY18" fmla="*/ 2005 h 19230"/>
                <a:gd name="connsiteX19" fmla="*/ 15717 w 24037"/>
                <a:gd name="connsiteY19" fmla="*/ 2970 h 19230"/>
                <a:gd name="connsiteX20" fmla="*/ 21677 w 24037"/>
                <a:gd name="connsiteY20" fmla="*/ 5699 h 1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37" h="19230">
                  <a:moveTo>
                    <a:pt x="21677" y="5699"/>
                  </a:moveTo>
                  <a:cubicBezTo>
                    <a:pt x="21677" y="5699"/>
                    <a:pt x="22961" y="6110"/>
                    <a:pt x="23524" y="6588"/>
                  </a:cubicBezTo>
                  <a:cubicBezTo>
                    <a:pt x="24086" y="7075"/>
                    <a:pt x="24170" y="7957"/>
                    <a:pt x="24010" y="8200"/>
                  </a:cubicBezTo>
                  <a:cubicBezTo>
                    <a:pt x="23843" y="8436"/>
                    <a:pt x="23364" y="9325"/>
                    <a:pt x="23281" y="10610"/>
                  </a:cubicBezTo>
                  <a:cubicBezTo>
                    <a:pt x="23205" y="11894"/>
                    <a:pt x="23364" y="12305"/>
                    <a:pt x="23205" y="14311"/>
                  </a:cubicBezTo>
                  <a:cubicBezTo>
                    <a:pt x="23037" y="16318"/>
                    <a:pt x="22878" y="17770"/>
                    <a:pt x="22718" y="18416"/>
                  </a:cubicBezTo>
                  <a:cubicBezTo>
                    <a:pt x="22558" y="19055"/>
                    <a:pt x="22072" y="19214"/>
                    <a:pt x="21031" y="19298"/>
                  </a:cubicBezTo>
                  <a:cubicBezTo>
                    <a:pt x="19982" y="19381"/>
                    <a:pt x="19662" y="18576"/>
                    <a:pt x="19260" y="17930"/>
                  </a:cubicBezTo>
                  <a:cubicBezTo>
                    <a:pt x="18857" y="17284"/>
                    <a:pt x="18454" y="17694"/>
                    <a:pt x="17169" y="17367"/>
                  </a:cubicBezTo>
                  <a:cubicBezTo>
                    <a:pt x="15877" y="17048"/>
                    <a:pt x="15322" y="17208"/>
                    <a:pt x="14273" y="17124"/>
                  </a:cubicBezTo>
                  <a:cubicBezTo>
                    <a:pt x="13224" y="17048"/>
                    <a:pt x="10488" y="16318"/>
                    <a:pt x="9211" y="16082"/>
                  </a:cubicBezTo>
                  <a:cubicBezTo>
                    <a:pt x="7918" y="15839"/>
                    <a:pt x="3897" y="15034"/>
                    <a:pt x="2848" y="15034"/>
                  </a:cubicBezTo>
                  <a:cubicBezTo>
                    <a:pt x="1807" y="15034"/>
                    <a:pt x="355" y="14068"/>
                    <a:pt x="112" y="13186"/>
                  </a:cubicBezTo>
                  <a:cubicBezTo>
                    <a:pt x="-132" y="12305"/>
                    <a:pt x="355" y="11575"/>
                    <a:pt x="515" y="9485"/>
                  </a:cubicBezTo>
                  <a:cubicBezTo>
                    <a:pt x="674" y="7394"/>
                    <a:pt x="1723" y="3046"/>
                    <a:pt x="1966" y="1518"/>
                  </a:cubicBezTo>
                  <a:cubicBezTo>
                    <a:pt x="2210" y="-10"/>
                    <a:pt x="3335" y="74"/>
                    <a:pt x="4376" y="74"/>
                  </a:cubicBezTo>
                  <a:cubicBezTo>
                    <a:pt x="5425" y="74"/>
                    <a:pt x="6147" y="234"/>
                    <a:pt x="7515" y="553"/>
                  </a:cubicBezTo>
                  <a:cubicBezTo>
                    <a:pt x="8884" y="880"/>
                    <a:pt x="7994" y="1359"/>
                    <a:pt x="8884" y="1921"/>
                  </a:cubicBezTo>
                  <a:cubicBezTo>
                    <a:pt x="9765" y="2484"/>
                    <a:pt x="9522" y="2164"/>
                    <a:pt x="11134" y="2005"/>
                  </a:cubicBezTo>
                  <a:cubicBezTo>
                    <a:pt x="12745" y="1845"/>
                    <a:pt x="12669" y="2324"/>
                    <a:pt x="15717" y="2970"/>
                  </a:cubicBezTo>
                  <a:cubicBezTo>
                    <a:pt x="18781" y="3616"/>
                    <a:pt x="21677" y="5699"/>
                    <a:pt x="21677" y="5699"/>
                  </a:cubicBezTo>
                  <a:close/>
                </a:path>
              </a:pathLst>
            </a:custGeom>
            <a:solidFill>
              <a:srgbClr val="231F20"/>
            </a:solidFill>
            <a:ln w="7575" cap="flat">
              <a:noFill/>
              <a:prstDash val="solid"/>
              <a:round/>
            </a:ln>
          </p:spPr>
          <p:txBody>
            <a:bodyPr rtlCol="0" anchor="ctr"/>
            <a:lstStyle/>
            <a:p>
              <a:endParaRPr lang="en-GB"/>
            </a:p>
          </p:txBody>
        </p:sp>
        <p:sp>
          <p:nvSpPr>
            <p:cNvPr id="913" name="Freeform: Shape 912">
              <a:extLst>
                <a:ext uri="{FF2B5EF4-FFF2-40B4-BE49-F238E27FC236}">
                  <a16:creationId xmlns:a16="http://schemas.microsoft.com/office/drawing/2014/main" id="{85E74CBB-18FB-4A53-A009-D55CDE6FDDD0}"/>
                </a:ext>
              </a:extLst>
            </p:cNvPr>
            <p:cNvSpPr/>
            <p:nvPr/>
          </p:nvSpPr>
          <p:spPr>
            <a:xfrm>
              <a:off x="6944805" y="3529184"/>
              <a:ext cx="23835" cy="15543"/>
            </a:xfrm>
            <a:custGeom>
              <a:avLst/>
              <a:gdLst>
                <a:gd name="connsiteX0" fmla="*/ 21358 w 23835"/>
                <a:gd name="connsiteY0" fmla="*/ 3797 h 15543"/>
                <a:gd name="connsiteX1" fmla="*/ 23129 w 23835"/>
                <a:gd name="connsiteY1" fmla="*/ 4367 h 15543"/>
                <a:gd name="connsiteX2" fmla="*/ 23775 w 23835"/>
                <a:gd name="connsiteY2" fmla="*/ 5652 h 15543"/>
                <a:gd name="connsiteX3" fmla="*/ 23775 w 23835"/>
                <a:gd name="connsiteY3" fmla="*/ 13854 h 15543"/>
                <a:gd name="connsiteX4" fmla="*/ 22650 w 23835"/>
                <a:gd name="connsiteY4" fmla="*/ 15382 h 15543"/>
                <a:gd name="connsiteX5" fmla="*/ 21921 w 23835"/>
                <a:gd name="connsiteY5" fmla="*/ 15541 h 15543"/>
                <a:gd name="connsiteX6" fmla="*/ 21198 w 23835"/>
                <a:gd name="connsiteY6" fmla="*/ 15625 h 15543"/>
                <a:gd name="connsiteX7" fmla="*/ 19108 w 23835"/>
                <a:gd name="connsiteY7" fmla="*/ 15146 h 15543"/>
                <a:gd name="connsiteX8" fmla="*/ 17018 w 23835"/>
                <a:gd name="connsiteY8" fmla="*/ 15541 h 15543"/>
                <a:gd name="connsiteX9" fmla="*/ 1648 w 23835"/>
                <a:gd name="connsiteY9" fmla="*/ 14986 h 15543"/>
                <a:gd name="connsiteX10" fmla="*/ 44 w 23835"/>
                <a:gd name="connsiteY10" fmla="*/ 12410 h 15543"/>
                <a:gd name="connsiteX11" fmla="*/ 766 w 23835"/>
                <a:gd name="connsiteY11" fmla="*/ 2437 h 15543"/>
                <a:gd name="connsiteX12" fmla="*/ 2058 w 23835"/>
                <a:gd name="connsiteY12" fmla="*/ 498 h 15543"/>
                <a:gd name="connsiteX13" fmla="*/ 4468 w 23835"/>
                <a:gd name="connsiteY13" fmla="*/ 339 h 15543"/>
                <a:gd name="connsiteX14" fmla="*/ 7843 w 23835"/>
                <a:gd name="connsiteY14" fmla="*/ 1631 h 15543"/>
                <a:gd name="connsiteX15" fmla="*/ 9614 w 23835"/>
                <a:gd name="connsiteY15" fmla="*/ 1547 h 15543"/>
                <a:gd name="connsiteX16" fmla="*/ 12677 w 23835"/>
                <a:gd name="connsiteY16" fmla="*/ 1714 h 15543"/>
                <a:gd name="connsiteX17" fmla="*/ 16136 w 23835"/>
                <a:gd name="connsiteY17" fmla="*/ 2596 h 15543"/>
                <a:gd name="connsiteX18" fmla="*/ 21358 w 23835"/>
                <a:gd name="connsiteY18" fmla="*/ 3797 h 15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35" h="15543">
                  <a:moveTo>
                    <a:pt x="21358" y="3797"/>
                  </a:moveTo>
                  <a:cubicBezTo>
                    <a:pt x="21358" y="3797"/>
                    <a:pt x="22004" y="4041"/>
                    <a:pt x="23129" y="4367"/>
                  </a:cubicBezTo>
                  <a:cubicBezTo>
                    <a:pt x="24262" y="4687"/>
                    <a:pt x="23775" y="5652"/>
                    <a:pt x="23775" y="5652"/>
                  </a:cubicBezTo>
                  <a:lnTo>
                    <a:pt x="23775" y="13854"/>
                  </a:lnTo>
                  <a:cubicBezTo>
                    <a:pt x="23775" y="15792"/>
                    <a:pt x="22970" y="15146"/>
                    <a:pt x="22650" y="15382"/>
                  </a:cubicBezTo>
                  <a:cubicBezTo>
                    <a:pt x="22323" y="15625"/>
                    <a:pt x="21921" y="15541"/>
                    <a:pt x="21921" y="15541"/>
                  </a:cubicBezTo>
                  <a:cubicBezTo>
                    <a:pt x="21921" y="15541"/>
                    <a:pt x="21761" y="15625"/>
                    <a:pt x="21198" y="15625"/>
                  </a:cubicBezTo>
                  <a:cubicBezTo>
                    <a:pt x="20636" y="15625"/>
                    <a:pt x="19997" y="15625"/>
                    <a:pt x="19108" y="15146"/>
                  </a:cubicBezTo>
                  <a:cubicBezTo>
                    <a:pt x="18226" y="14660"/>
                    <a:pt x="17018" y="15541"/>
                    <a:pt x="17018" y="15541"/>
                  </a:cubicBezTo>
                  <a:cubicBezTo>
                    <a:pt x="17018" y="15541"/>
                    <a:pt x="2780" y="15146"/>
                    <a:pt x="1648" y="14986"/>
                  </a:cubicBezTo>
                  <a:cubicBezTo>
                    <a:pt x="530" y="14819"/>
                    <a:pt x="44" y="12410"/>
                    <a:pt x="44" y="12410"/>
                  </a:cubicBezTo>
                  <a:cubicBezTo>
                    <a:pt x="44" y="12410"/>
                    <a:pt x="690" y="2916"/>
                    <a:pt x="766" y="2437"/>
                  </a:cubicBezTo>
                  <a:cubicBezTo>
                    <a:pt x="850" y="1950"/>
                    <a:pt x="926" y="1228"/>
                    <a:pt x="2058" y="498"/>
                  </a:cubicBezTo>
                  <a:cubicBezTo>
                    <a:pt x="3183" y="-224"/>
                    <a:pt x="3502" y="179"/>
                    <a:pt x="4468" y="339"/>
                  </a:cubicBezTo>
                  <a:cubicBezTo>
                    <a:pt x="5433" y="498"/>
                    <a:pt x="6801" y="1471"/>
                    <a:pt x="7843" y="1631"/>
                  </a:cubicBezTo>
                  <a:cubicBezTo>
                    <a:pt x="8892" y="1791"/>
                    <a:pt x="8489" y="1714"/>
                    <a:pt x="9614" y="1547"/>
                  </a:cubicBezTo>
                  <a:cubicBezTo>
                    <a:pt x="10739" y="1388"/>
                    <a:pt x="11149" y="1547"/>
                    <a:pt x="12677" y="1714"/>
                  </a:cubicBezTo>
                  <a:cubicBezTo>
                    <a:pt x="14198" y="1874"/>
                    <a:pt x="14608" y="2513"/>
                    <a:pt x="16136" y="2596"/>
                  </a:cubicBezTo>
                  <a:cubicBezTo>
                    <a:pt x="17656" y="2672"/>
                    <a:pt x="21358" y="3797"/>
                    <a:pt x="21358" y="3797"/>
                  </a:cubicBezTo>
                  <a:close/>
                </a:path>
              </a:pathLst>
            </a:custGeom>
            <a:solidFill>
              <a:srgbClr val="231F20"/>
            </a:solidFill>
            <a:ln w="7575" cap="flat">
              <a:noFill/>
              <a:prstDash val="solid"/>
              <a:round/>
            </a:ln>
          </p:spPr>
          <p:txBody>
            <a:bodyPr rtlCol="0" anchor="ctr"/>
            <a:lstStyle/>
            <a:p>
              <a:endParaRPr lang="en-GB"/>
            </a:p>
          </p:txBody>
        </p:sp>
        <p:sp>
          <p:nvSpPr>
            <p:cNvPr id="914" name="Freeform: Shape 913">
              <a:extLst>
                <a:ext uri="{FF2B5EF4-FFF2-40B4-BE49-F238E27FC236}">
                  <a16:creationId xmlns:a16="http://schemas.microsoft.com/office/drawing/2014/main" id="{6DD93EF5-12FB-4CE1-9906-7BB8AB52C41A}"/>
                </a:ext>
              </a:extLst>
            </p:cNvPr>
            <p:cNvSpPr/>
            <p:nvPr/>
          </p:nvSpPr>
          <p:spPr>
            <a:xfrm>
              <a:off x="6944473" y="3552229"/>
              <a:ext cx="25274" cy="15672"/>
            </a:xfrm>
            <a:custGeom>
              <a:avLst/>
              <a:gdLst>
                <a:gd name="connsiteX0" fmla="*/ 23059 w 25274"/>
                <a:gd name="connsiteY0" fmla="*/ 397 h 15672"/>
                <a:gd name="connsiteX1" fmla="*/ 24343 w 25274"/>
                <a:gd name="connsiteY1" fmla="*/ 556 h 15672"/>
                <a:gd name="connsiteX2" fmla="*/ 24990 w 25274"/>
                <a:gd name="connsiteY2" fmla="*/ 1848 h 15672"/>
                <a:gd name="connsiteX3" fmla="*/ 25233 w 25274"/>
                <a:gd name="connsiteY3" fmla="*/ 6592 h 15672"/>
                <a:gd name="connsiteX4" fmla="*/ 25149 w 25274"/>
                <a:gd name="connsiteY4" fmla="*/ 10613 h 15672"/>
                <a:gd name="connsiteX5" fmla="*/ 24663 w 25274"/>
                <a:gd name="connsiteY5" fmla="*/ 12141 h 15672"/>
                <a:gd name="connsiteX6" fmla="*/ 23302 w 25274"/>
                <a:gd name="connsiteY6" fmla="*/ 13106 h 15672"/>
                <a:gd name="connsiteX7" fmla="*/ 20322 w 25274"/>
                <a:gd name="connsiteY7" fmla="*/ 13433 h 15672"/>
                <a:gd name="connsiteX8" fmla="*/ 16225 w 25274"/>
                <a:gd name="connsiteY8" fmla="*/ 13676 h 15672"/>
                <a:gd name="connsiteX9" fmla="*/ 13322 w 25274"/>
                <a:gd name="connsiteY9" fmla="*/ 14071 h 15672"/>
                <a:gd name="connsiteX10" fmla="*/ 9787 w 25274"/>
                <a:gd name="connsiteY10" fmla="*/ 14718 h 15672"/>
                <a:gd name="connsiteX11" fmla="*/ 4717 w 25274"/>
                <a:gd name="connsiteY11" fmla="*/ 15759 h 15672"/>
                <a:gd name="connsiteX12" fmla="*/ 2543 w 25274"/>
                <a:gd name="connsiteY12" fmla="*/ 15440 h 15672"/>
                <a:gd name="connsiteX13" fmla="*/ 2702 w 25274"/>
                <a:gd name="connsiteY13" fmla="*/ 14155 h 15672"/>
                <a:gd name="connsiteX14" fmla="*/ 1182 w 25274"/>
                <a:gd name="connsiteY14" fmla="*/ 9252 h 15672"/>
                <a:gd name="connsiteX15" fmla="*/ 50 w 25274"/>
                <a:gd name="connsiteY15" fmla="*/ 2411 h 15672"/>
                <a:gd name="connsiteX16" fmla="*/ 1501 w 25274"/>
                <a:gd name="connsiteY16" fmla="*/ 321 h 15672"/>
                <a:gd name="connsiteX17" fmla="*/ 4398 w 25274"/>
                <a:gd name="connsiteY17" fmla="*/ 480 h 15672"/>
                <a:gd name="connsiteX18" fmla="*/ 6001 w 25274"/>
                <a:gd name="connsiteY18" fmla="*/ 883 h 15672"/>
                <a:gd name="connsiteX19" fmla="*/ 7294 w 25274"/>
                <a:gd name="connsiteY19" fmla="*/ 321 h 15672"/>
                <a:gd name="connsiteX20" fmla="*/ 10509 w 25274"/>
                <a:gd name="connsiteY20" fmla="*/ 153 h 15672"/>
                <a:gd name="connsiteX21" fmla="*/ 23059 w 25274"/>
                <a:gd name="connsiteY21" fmla="*/ 397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274" h="15672">
                  <a:moveTo>
                    <a:pt x="23059" y="397"/>
                  </a:moveTo>
                  <a:cubicBezTo>
                    <a:pt x="23059" y="397"/>
                    <a:pt x="23781" y="397"/>
                    <a:pt x="24343" y="556"/>
                  </a:cubicBezTo>
                  <a:cubicBezTo>
                    <a:pt x="24906" y="716"/>
                    <a:pt x="24746" y="1446"/>
                    <a:pt x="24990" y="1848"/>
                  </a:cubicBezTo>
                  <a:cubicBezTo>
                    <a:pt x="25233" y="2251"/>
                    <a:pt x="25073" y="6029"/>
                    <a:pt x="25233" y="6592"/>
                  </a:cubicBezTo>
                  <a:cubicBezTo>
                    <a:pt x="25392" y="7154"/>
                    <a:pt x="25309" y="9252"/>
                    <a:pt x="25149" y="10613"/>
                  </a:cubicBezTo>
                  <a:cubicBezTo>
                    <a:pt x="24990" y="11981"/>
                    <a:pt x="25073" y="11502"/>
                    <a:pt x="24663" y="12141"/>
                  </a:cubicBezTo>
                  <a:cubicBezTo>
                    <a:pt x="24267" y="12787"/>
                    <a:pt x="24267" y="12384"/>
                    <a:pt x="23302" y="13106"/>
                  </a:cubicBezTo>
                  <a:cubicBezTo>
                    <a:pt x="22337" y="13836"/>
                    <a:pt x="21531" y="13433"/>
                    <a:pt x="20322" y="13433"/>
                  </a:cubicBezTo>
                  <a:cubicBezTo>
                    <a:pt x="19114" y="13433"/>
                    <a:pt x="18392" y="13509"/>
                    <a:pt x="16225" y="13676"/>
                  </a:cubicBezTo>
                  <a:cubicBezTo>
                    <a:pt x="14044" y="13836"/>
                    <a:pt x="14933" y="13836"/>
                    <a:pt x="13322" y="14071"/>
                  </a:cubicBezTo>
                  <a:cubicBezTo>
                    <a:pt x="11718" y="14315"/>
                    <a:pt x="10349" y="14634"/>
                    <a:pt x="9787" y="14718"/>
                  </a:cubicBezTo>
                  <a:cubicBezTo>
                    <a:pt x="9224" y="14794"/>
                    <a:pt x="5682" y="15843"/>
                    <a:pt x="4717" y="15759"/>
                  </a:cubicBezTo>
                  <a:cubicBezTo>
                    <a:pt x="3751" y="15683"/>
                    <a:pt x="2543" y="15440"/>
                    <a:pt x="2543" y="15440"/>
                  </a:cubicBezTo>
                  <a:cubicBezTo>
                    <a:pt x="2543" y="15440"/>
                    <a:pt x="2702" y="14794"/>
                    <a:pt x="2702" y="14155"/>
                  </a:cubicBezTo>
                  <a:cubicBezTo>
                    <a:pt x="2702" y="13509"/>
                    <a:pt x="1501" y="11745"/>
                    <a:pt x="1182" y="9252"/>
                  </a:cubicBezTo>
                  <a:cubicBezTo>
                    <a:pt x="855" y="6751"/>
                    <a:pt x="133" y="4258"/>
                    <a:pt x="50" y="2411"/>
                  </a:cubicBezTo>
                  <a:cubicBezTo>
                    <a:pt x="-34" y="556"/>
                    <a:pt x="855" y="799"/>
                    <a:pt x="1501" y="321"/>
                  </a:cubicBezTo>
                  <a:cubicBezTo>
                    <a:pt x="2140" y="-166"/>
                    <a:pt x="3995" y="237"/>
                    <a:pt x="4398" y="480"/>
                  </a:cubicBezTo>
                  <a:cubicBezTo>
                    <a:pt x="4800" y="716"/>
                    <a:pt x="5120" y="959"/>
                    <a:pt x="6001" y="883"/>
                  </a:cubicBezTo>
                  <a:cubicBezTo>
                    <a:pt x="6891" y="799"/>
                    <a:pt x="6807" y="321"/>
                    <a:pt x="7294" y="321"/>
                  </a:cubicBezTo>
                  <a:cubicBezTo>
                    <a:pt x="7773" y="321"/>
                    <a:pt x="8898" y="321"/>
                    <a:pt x="10509" y="153"/>
                  </a:cubicBezTo>
                  <a:cubicBezTo>
                    <a:pt x="12113" y="-6"/>
                    <a:pt x="23059" y="397"/>
                    <a:pt x="23059" y="397"/>
                  </a:cubicBezTo>
                  <a:close/>
                </a:path>
              </a:pathLst>
            </a:custGeom>
            <a:solidFill>
              <a:srgbClr val="231F20"/>
            </a:solidFill>
            <a:ln w="7575" cap="flat">
              <a:noFill/>
              <a:prstDash val="solid"/>
              <a:round/>
            </a:ln>
          </p:spPr>
          <p:txBody>
            <a:bodyPr rtlCol="0" anchor="ctr"/>
            <a:lstStyle/>
            <a:p>
              <a:endParaRPr lang="en-GB"/>
            </a:p>
          </p:txBody>
        </p:sp>
        <p:sp>
          <p:nvSpPr>
            <p:cNvPr id="915" name="Freeform: Shape 914">
              <a:extLst>
                <a:ext uri="{FF2B5EF4-FFF2-40B4-BE49-F238E27FC236}">
                  <a16:creationId xmlns:a16="http://schemas.microsoft.com/office/drawing/2014/main" id="{CB81A3A8-E43A-4DE9-9718-4A1FE854EA32}"/>
                </a:ext>
              </a:extLst>
            </p:cNvPr>
            <p:cNvSpPr/>
            <p:nvPr/>
          </p:nvSpPr>
          <p:spPr>
            <a:xfrm>
              <a:off x="6948803" y="3573856"/>
              <a:ext cx="26198" cy="23820"/>
            </a:xfrm>
            <a:custGeom>
              <a:avLst/>
              <a:gdLst>
                <a:gd name="connsiteX0" fmla="*/ 21299 w 26198"/>
                <a:gd name="connsiteY0" fmla="*/ 505 h 23820"/>
                <a:gd name="connsiteX1" fmla="*/ 23397 w 26198"/>
                <a:gd name="connsiteY1" fmla="*/ 102 h 23820"/>
                <a:gd name="connsiteX2" fmla="*/ 23717 w 26198"/>
                <a:gd name="connsiteY2" fmla="*/ 2839 h 23820"/>
                <a:gd name="connsiteX3" fmla="*/ 25085 w 26198"/>
                <a:gd name="connsiteY3" fmla="*/ 7103 h 23820"/>
                <a:gd name="connsiteX4" fmla="*/ 26210 w 26198"/>
                <a:gd name="connsiteY4" fmla="*/ 12006 h 23820"/>
                <a:gd name="connsiteX5" fmla="*/ 24522 w 26198"/>
                <a:gd name="connsiteY5" fmla="*/ 13450 h 23820"/>
                <a:gd name="connsiteX6" fmla="*/ 5777 w 26198"/>
                <a:gd name="connsiteY6" fmla="*/ 23674 h 23820"/>
                <a:gd name="connsiteX7" fmla="*/ 2638 w 26198"/>
                <a:gd name="connsiteY7" fmla="*/ 22146 h 23820"/>
                <a:gd name="connsiteX8" fmla="*/ 1597 w 26198"/>
                <a:gd name="connsiteY8" fmla="*/ 17152 h 23820"/>
                <a:gd name="connsiteX9" fmla="*/ 61 w 26198"/>
                <a:gd name="connsiteY9" fmla="*/ 7742 h 23820"/>
                <a:gd name="connsiteX10" fmla="*/ 2478 w 26198"/>
                <a:gd name="connsiteY10" fmla="*/ 5492 h 23820"/>
                <a:gd name="connsiteX11" fmla="*/ 6583 w 26198"/>
                <a:gd name="connsiteY11" fmla="*/ 4040 h 23820"/>
                <a:gd name="connsiteX12" fmla="*/ 21299 w 26198"/>
                <a:gd name="connsiteY12" fmla="*/ 505 h 2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8" h="23820">
                  <a:moveTo>
                    <a:pt x="21299" y="505"/>
                  </a:moveTo>
                  <a:cubicBezTo>
                    <a:pt x="21299" y="505"/>
                    <a:pt x="22508" y="102"/>
                    <a:pt x="23397" y="102"/>
                  </a:cubicBezTo>
                  <a:cubicBezTo>
                    <a:pt x="24279" y="102"/>
                    <a:pt x="23557" y="2269"/>
                    <a:pt x="23717" y="2839"/>
                  </a:cubicBezTo>
                  <a:cubicBezTo>
                    <a:pt x="23876" y="3401"/>
                    <a:pt x="24918" y="6693"/>
                    <a:pt x="25085" y="7103"/>
                  </a:cubicBezTo>
                  <a:cubicBezTo>
                    <a:pt x="25244" y="7498"/>
                    <a:pt x="25883" y="10402"/>
                    <a:pt x="26210" y="12006"/>
                  </a:cubicBezTo>
                  <a:cubicBezTo>
                    <a:pt x="26529" y="13610"/>
                    <a:pt x="24522" y="13450"/>
                    <a:pt x="24522" y="13450"/>
                  </a:cubicBezTo>
                  <a:cubicBezTo>
                    <a:pt x="24522" y="13450"/>
                    <a:pt x="7944" y="22625"/>
                    <a:pt x="5777" y="23674"/>
                  </a:cubicBezTo>
                  <a:cubicBezTo>
                    <a:pt x="3603" y="24715"/>
                    <a:pt x="2638" y="22146"/>
                    <a:pt x="2638" y="22146"/>
                  </a:cubicBezTo>
                  <a:lnTo>
                    <a:pt x="1597" y="17152"/>
                  </a:lnTo>
                  <a:cubicBezTo>
                    <a:pt x="1597" y="17152"/>
                    <a:pt x="228" y="10151"/>
                    <a:pt x="61" y="7742"/>
                  </a:cubicBezTo>
                  <a:cubicBezTo>
                    <a:pt x="-98" y="5332"/>
                    <a:pt x="1027" y="5970"/>
                    <a:pt x="2478" y="5492"/>
                  </a:cubicBezTo>
                  <a:cubicBezTo>
                    <a:pt x="3930" y="5005"/>
                    <a:pt x="4166" y="5332"/>
                    <a:pt x="6583" y="4040"/>
                  </a:cubicBezTo>
                  <a:cubicBezTo>
                    <a:pt x="8993" y="2755"/>
                    <a:pt x="21299" y="505"/>
                    <a:pt x="21299" y="505"/>
                  </a:cubicBezTo>
                  <a:close/>
                </a:path>
              </a:pathLst>
            </a:custGeom>
            <a:solidFill>
              <a:srgbClr val="231F20"/>
            </a:solidFill>
            <a:ln w="7575" cap="flat">
              <a:noFill/>
              <a:prstDash val="solid"/>
              <a:round/>
            </a:ln>
          </p:spPr>
          <p:txBody>
            <a:bodyPr rtlCol="0" anchor="ctr"/>
            <a:lstStyle/>
            <a:p>
              <a:endParaRPr lang="en-GB"/>
            </a:p>
          </p:txBody>
        </p:sp>
        <p:sp>
          <p:nvSpPr>
            <p:cNvPr id="916" name="Freeform: Shape 915">
              <a:extLst>
                <a:ext uri="{FF2B5EF4-FFF2-40B4-BE49-F238E27FC236}">
                  <a16:creationId xmlns:a16="http://schemas.microsoft.com/office/drawing/2014/main" id="{70EE4D38-41D0-4BA6-BF7C-4D561C213D29}"/>
                </a:ext>
              </a:extLst>
            </p:cNvPr>
            <p:cNvSpPr/>
            <p:nvPr/>
          </p:nvSpPr>
          <p:spPr>
            <a:xfrm>
              <a:off x="6969839" y="3679475"/>
              <a:ext cx="67862" cy="28982"/>
            </a:xfrm>
            <a:custGeom>
              <a:avLst/>
              <a:gdLst>
                <a:gd name="connsiteX0" fmla="*/ 17179 w 67862"/>
                <a:gd name="connsiteY0" fmla="*/ 4330 h 28982"/>
                <a:gd name="connsiteX1" fmla="*/ 16776 w 67862"/>
                <a:gd name="connsiteY1" fmla="*/ 4413 h 28982"/>
                <a:gd name="connsiteX2" fmla="*/ 18228 w 67862"/>
                <a:gd name="connsiteY2" fmla="*/ 3129 h 28982"/>
                <a:gd name="connsiteX3" fmla="*/ 20319 w 67862"/>
                <a:gd name="connsiteY3" fmla="*/ 2802 h 28982"/>
                <a:gd name="connsiteX4" fmla="*/ 23139 w 67862"/>
                <a:gd name="connsiteY4" fmla="*/ 5059 h 28982"/>
                <a:gd name="connsiteX5" fmla="*/ 27563 w 67862"/>
                <a:gd name="connsiteY5" fmla="*/ 6831 h 28982"/>
                <a:gd name="connsiteX6" fmla="*/ 33674 w 67862"/>
                <a:gd name="connsiteY6" fmla="*/ 6990 h 28982"/>
                <a:gd name="connsiteX7" fmla="*/ 39466 w 67862"/>
                <a:gd name="connsiteY7" fmla="*/ 5622 h 28982"/>
                <a:gd name="connsiteX8" fmla="*/ 42841 w 67862"/>
                <a:gd name="connsiteY8" fmla="*/ 2566 h 28982"/>
                <a:gd name="connsiteX9" fmla="*/ 45015 w 67862"/>
                <a:gd name="connsiteY9" fmla="*/ 468 h 28982"/>
                <a:gd name="connsiteX10" fmla="*/ 48231 w 67862"/>
                <a:gd name="connsiteY10" fmla="*/ 468 h 28982"/>
                <a:gd name="connsiteX11" fmla="*/ 64080 w 67862"/>
                <a:gd name="connsiteY11" fmla="*/ 5698 h 28982"/>
                <a:gd name="connsiteX12" fmla="*/ 67462 w 67862"/>
                <a:gd name="connsiteY12" fmla="*/ 6831 h 28982"/>
                <a:gd name="connsiteX13" fmla="*/ 67698 w 67862"/>
                <a:gd name="connsiteY13" fmla="*/ 8434 h 28982"/>
                <a:gd name="connsiteX14" fmla="*/ 66170 w 67862"/>
                <a:gd name="connsiteY14" fmla="*/ 12296 h 28982"/>
                <a:gd name="connsiteX15" fmla="*/ 54753 w 67862"/>
                <a:gd name="connsiteY15" fmla="*/ 22429 h 28982"/>
                <a:gd name="connsiteX16" fmla="*/ 37695 w 67862"/>
                <a:gd name="connsiteY16" fmla="*/ 28791 h 28982"/>
                <a:gd name="connsiteX17" fmla="*/ 19353 w 67862"/>
                <a:gd name="connsiteY17" fmla="*/ 28707 h 28982"/>
                <a:gd name="connsiteX18" fmla="*/ 4470 w 67862"/>
                <a:gd name="connsiteY18" fmla="*/ 20262 h 28982"/>
                <a:gd name="connsiteX19" fmla="*/ 373 w 67862"/>
                <a:gd name="connsiteY19" fmla="*/ 15519 h 28982"/>
                <a:gd name="connsiteX20" fmla="*/ 1011 w 67862"/>
                <a:gd name="connsiteY20" fmla="*/ 13748 h 28982"/>
                <a:gd name="connsiteX21" fmla="*/ 17179 w 67862"/>
                <a:gd name="connsiteY21" fmla="*/ 4330 h 28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7862" h="28982">
                  <a:moveTo>
                    <a:pt x="17179" y="4330"/>
                  </a:moveTo>
                  <a:cubicBezTo>
                    <a:pt x="17666" y="4254"/>
                    <a:pt x="16776" y="4413"/>
                    <a:pt x="16776" y="4413"/>
                  </a:cubicBezTo>
                  <a:cubicBezTo>
                    <a:pt x="16776" y="4413"/>
                    <a:pt x="17422" y="3524"/>
                    <a:pt x="18228" y="3129"/>
                  </a:cubicBezTo>
                  <a:cubicBezTo>
                    <a:pt x="19034" y="2726"/>
                    <a:pt x="19596" y="2726"/>
                    <a:pt x="20319" y="2802"/>
                  </a:cubicBezTo>
                  <a:cubicBezTo>
                    <a:pt x="21041" y="2885"/>
                    <a:pt x="21930" y="4011"/>
                    <a:pt x="23139" y="5059"/>
                  </a:cubicBezTo>
                  <a:cubicBezTo>
                    <a:pt x="24340" y="6101"/>
                    <a:pt x="25632" y="6344"/>
                    <a:pt x="27563" y="6831"/>
                  </a:cubicBezTo>
                  <a:cubicBezTo>
                    <a:pt x="29493" y="7309"/>
                    <a:pt x="30938" y="7066"/>
                    <a:pt x="33674" y="6990"/>
                  </a:cubicBezTo>
                  <a:cubicBezTo>
                    <a:pt x="36411" y="6907"/>
                    <a:pt x="37049" y="6260"/>
                    <a:pt x="39466" y="5622"/>
                  </a:cubicBezTo>
                  <a:cubicBezTo>
                    <a:pt x="41876" y="4976"/>
                    <a:pt x="42036" y="3767"/>
                    <a:pt x="42841" y="2566"/>
                  </a:cubicBezTo>
                  <a:cubicBezTo>
                    <a:pt x="43647" y="1358"/>
                    <a:pt x="43244" y="1190"/>
                    <a:pt x="45015" y="468"/>
                  </a:cubicBezTo>
                  <a:cubicBezTo>
                    <a:pt x="46787" y="-254"/>
                    <a:pt x="48231" y="468"/>
                    <a:pt x="48231" y="468"/>
                  </a:cubicBezTo>
                  <a:cubicBezTo>
                    <a:pt x="48231" y="468"/>
                    <a:pt x="62308" y="5295"/>
                    <a:pt x="64080" y="5698"/>
                  </a:cubicBezTo>
                  <a:cubicBezTo>
                    <a:pt x="65851" y="6101"/>
                    <a:pt x="66580" y="6420"/>
                    <a:pt x="67462" y="6831"/>
                  </a:cubicBezTo>
                  <a:cubicBezTo>
                    <a:pt x="68344" y="7226"/>
                    <a:pt x="67698" y="8434"/>
                    <a:pt x="67698" y="8434"/>
                  </a:cubicBezTo>
                  <a:cubicBezTo>
                    <a:pt x="67698" y="8434"/>
                    <a:pt x="66900" y="10608"/>
                    <a:pt x="66170" y="12296"/>
                  </a:cubicBezTo>
                  <a:cubicBezTo>
                    <a:pt x="65448" y="13983"/>
                    <a:pt x="58044" y="19373"/>
                    <a:pt x="54753" y="22429"/>
                  </a:cubicBezTo>
                  <a:cubicBezTo>
                    <a:pt x="51454" y="25492"/>
                    <a:pt x="41640" y="28145"/>
                    <a:pt x="37695" y="28791"/>
                  </a:cubicBezTo>
                  <a:cubicBezTo>
                    <a:pt x="33758" y="29429"/>
                    <a:pt x="23374" y="29027"/>
                    <a:pt x="19353" y="28707"/>
                  </a:cubicBezTo>
                  <a:cubicBezTo>
                    <a:pt x="15332" y="28388"/>
                    <a:pt x="5359" y="20908"/>
                    <a:pt x="4470" y="20262"/>
                  </a:cubicBezTo>
                  <a:cubicBezTo>
                    <a:pt x="3588" y="19616"/>
                    <a:pt x="1338" y="16401"/>
                    <a:pt x="373" y="15519"/>
                  </a:cubicBezTo>
                  <a:cubicBezTo>
                    <a:pt x="-593" y="14630"/>
                    <a:pt x="1011" y="13748"/>
                    <a:pt x="1011" y="13748"/>
                  </a:cubicBezTo>
                  <a:lnTo>
                    <a:pt x="17179" y="4330"/>
                  </a:lnTo>
                  <a:close/>
                </a:path>
              </a:pathLst>
            </a:custGeom>
            <a:solidFill>
              <a:srgbClr val="231F20"/>
            </a:solidFill>
            <a:ln w="7575" cap="flat">
              <a:noFill/>
              <a:prstDash val="solid"/>
              <a:round/>
            </a:ln>
          </p:spPr>
          <p:txBody>
            <a:bodyPr rtlCol="0" anchor="ctr"/>
            <a:lstStyle/>
            <a:p>
              <a:endParaRPr lang="en-GB"/>
            </a:p>
          </p:txBody>
        </p:sp>
        <p:sp>
          <p:nvSpPr>
            <p:cNvPr id="917" name="Freeform: Shape 916">
              <a:extLst>
                <a:ext uri="{FF2B5EF4-FFF2-40B4-BE49-F238E27FC236}">
                  <a16:creationId xmlns:a16="http://schemas.microsoft.com/office/drawing/2014/main" id="{E0819E7A-0642-4D63-8B7F-CE0AD1629782}"/>
                </a:ext>
              </a:extLst>
            </p:cNvPr>
            <p:cNvSpPr/>
            <p:nvPr/>
          </p:nvSpPr>
          <p:spPr>
            <a:xfrm>
              <a:off x="6957590" y="3633944"/>
              <a:ext cx="24537" cy="18253"/>
            </a:xfrm>
            <a:custGeom>
              <a:avLst/>
              <a:gdLst>
                <a:gd name="connsiteX0" fmla="*/ 21766 w 24537"/>
                <a:gd name="connsiteY0" fmla="*/ 445 h 18253"/>
                <a:gd name="connsiteX1" fmla="*/ 22899 w 24537"/>
                <a:gd name="connsiteY1" fmla="*/ 126 h 18253"/>
                <a:gd name="connsiteX2" fmla="*/ 23538 w 24537"/>
                <a:gd name="connsiteY2" fmla="*/ 1494 h 18253"/>
                <a:gd name="connsiteX3" fmla="*/ 24587 w 24537"/>
                <a:gd name="connsiteY3" fmla="*/ 13482 h 18253"/>
                <a:gd name="connsiteX4" fmla="*/ 22975 w 24537"/>
                <a:gd name="connsiteY4" fmla="*/ 14842 h 18253"/>
                <a:gd name="connsiteX5" fmla="*/ 3272 w 24537"/>
                <a:gd name="connsiteY5" fmla="*/ 18309 h 18253"/>
                <a:gd name="connsiteX6" fmla="*/ 1418 w 24537"/>
                <a:gd name="connsiteY6" fmla="*/ 17260 h 18253"/>
                <a:gd name="connsiteX7" fmla="*/ 49 w 24537"/>
                <a:gd name="connsiteY7" fmla="*/ 3904 h 18253"/>
                <a:gd name="connsiteX8" fmla="*/ 1661 w 24537"/>
                <a:gd name="connsiteY8" fmla="*/ 2703 h 18253"/>
                <a:gd name="connsiteX9" fmla="*/ 21766 w 24537"/>
                <a:gd name="connsiteY9" fmla="*/ 445 h 1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37" h="18253">
                  <a:moveTo>
                    <a:pt x="21766" y="445"/>
                  </a:moveTo>
                  <a:cubicBezTo>
                    <a:pt x="21766" y="445"/>
                    <a:pt x="22093" y="126"/>
                    <a:pt x="22899" y="126"/>
                  </a:cubicBezTo>
                  <a:cubicBezTo>
                    <a:pt x="23705" y="126"/>
                    <a:pt x="23538" y="1494"/>
                    <a:pt x="23538" y="1494"/>
                  </a:cubicBezTo>
                  <a:cubicBezTo>
                    <a:pt x="23538" y="1494"/>
                    <a:pt x="24587" y="12273"/>
                    <a:pt x="24587" y="13482"/>
                  </a:cubicBezTo>
                  <a:cubicBezTo>
                    <a:pt x="24587" y="14683"/>
                    <a:pt x="22975" y="14842"/>
                    <a:pt x="22975" y="14842"/>
                  </a:cubicBezTo>
                  <a:cubicBezTo>
                    <a:pt x="22975" y="14842"/>
                    <a:pt x="4876" y="17906"/>
                    <a:pt x="3272" y="18309"/>
                  </a:cubicBezTo>
                  <a:cubicBezTo>
                    <a:pt x="1661" y="18711"/>
                    <a:pt x="1418" y="17260"/>
                    <a:pt x="1418" y="17260"/>
                  </a:cubicBezTo>
                  <a:cubicBezTo>
                    <a:pt x="1418" y="17260"/>
                    <a:pt x="49" y="5189"/>
                    <a:pt x="49" y="3904"/>
                  </a:cubicBezTo>
                  <a:cubicBezTo>
                    <a:pt x="49" y="2619"/>
                    <a:pt x="1661" y="2703"/>
                    <a:pt x="1661" y="2703"/>
                  </a:cubicBezTo>
                  <a:lnTo>
                    <a:pt x="21766" y="445"/>
                  </a:lnTo>
                  <a:close/>
                </a:path>
              </a:pathLst>
            </a:custGeom>
            <a:solidFill>
              <a:srgbClr val="231F20"/>
            </a:solidFill>
            <a:ln w="7575" cap="flat">
              <a:noFill/>
              <a:prstDash val="solid"/>
              <a:round/>
            </a:ln>
          </p:spPr>
          <p:txBody>
            <a:bodyPr rtlCol="0" anchor="ctr"/>
            <a:lstStyle/>
            <a:p>
              <a:endParaRPr lang="en-GB"/>
            </a:p>
          </p:txBody>
        </p:sp>
        <p:sp>
          <p:nvSpPr>
            <p:cNvPr id="918" name="Freeform: Shape 917">
              <a:extLst>
                <a:ext uri="{FF2B5EF4-FFF2-40B4-BE49-F238E27FC236}">
                  <a16:creationId xmlns:a16="http://schemas.microsoft.com/office/drawing/2014/main" id="{E925653F-37DC-4EAD-957E-13F0A02A6497}"/>
                </a:ext>
              </a:extLst>
            </p:cNvPr>
            <p:cNvSpPr/>
            <p:nvPr/>
          </p:nvSpPr>
          <p:spPr>
            <a:xfrm>
              <a:off x="6959341" y="3654444"/>
              <a:ext cx="24881" cy="14531"/>
            </a:xfrm>
            <a:custGeom>
              <a:avLst/>
              <a:gdLst>
                <a:gd name="connsiteX0" fmla="*/ 21066 w 24881"/>
                <a:gd name="connsiteY0" fmla="*/ 956 h 14531"/>
                <a:gd name="connsiteX1" fmla="*/ 22996 w 24881"/>
                <a:gd name="connsiteY1" fmla="*/ 150 h 14531"/>
                <a:gd name="connsiteX2" fmla="*/ 24448 w 24881"/>
                <a:gd name="connsiteY2" fmla="*/ 1678 h 14531"/>
                <a:gd name="connsiteX3" fmla="*/ 24844 w 24881"/>
                <a:gd name="connsiteY3" fmla="*/ 5540 h 14531"/>
                <a:gd name="connsiteX4" fmla="*/ 24608 w 24881"/>
                <a:gd name="connsiteY4" fmla="*/ 9318 h 14531"/>
                <a:gd name="connsiteX5" fmla="*/ 19378 w 24881"/>
                <a:gd name="connsiteY5" fmla="*/ 10929 h 14531"/>
                <a:gd name="connsiteX6" fmla="*/ 6266 w 24881"/>
                <a:gd name="connsiteY6" fmla="*/ 14464 h 14531"/>
                <a:gd name="connsiteX7" fmla="*/ 2480 w 24881"/>
                <a:gd name="connsiteY7" fmla="*/ 14304 h 14531"/>
                <a:gd name="connsiteX8" fmla="*/ 1120 w 24881"/>
                <a:gd name="connsiteY8" fmla="*/ 12054 h 14531"/>
                <a:gd name="connsiteX9" fmla="*/ 71 w 24881"/>
                <a:gd name="connsiteY9" fmla="*/ 6345 h 14531"/>
                <a:gd name="connsiteX10" fmla="*/ 1120 w 24881"/>
                <a:gd name="connsiteY10" fmla="*/ 4894 h 14531"/>
                <a:gd name="connsiteX11" fmla="*/ 4092 w 24881"/>
                <a:gd name="connsiteY11" fmla="*/ 4491 h 14531"/>
                <a:gd name="connsiteX12" fmla="*/ 21066 w 24881"/>
                <a:gd name="connsiteY12" fmla="*/ 956 h 1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81" h="14531">
                  <a:moveTo>
                    <a:pt x="21066" y="956"/>
                  </a:moveTo>
                  <a:cubicBezTo>
                    <a:pt x="21066" y="956"/>
                    <a:pt x="22031" y="310"/>
                    <a:pt x="22996" y="150"/>
                  </a:cubicBezTo>
                  <a:cubicBezTo>
                    <a:pt x="23962" y="-9"/>
                    <a:pt x="24205" y="1032"/>
                    <a:pt x="24448" y="1678"/>
                  </a:cubicBezTo>
                  <a:cubicBezTo>
                    <a:pt x="24684" y="2317"/>
                    <a:pt x="24608" y="3769"/>
                    <a:pt x="24844" y="5540"/>
                  </a:cubicBezTo>
                  <a:cubicBezTo>
                    <a:pt x="25087" y="7311"/>
                    <a:pt x="24768" y="8512"/>
                    <a:pt x="24608" y="9318"/>
                  </a:cubicBezTo>
                  <a:cubicBezTo>
                    <a:pt x="24448" y="10123"/>
                    <a:pt x="21795" y="10359"/>
                    <a:pt x="19378" y="10929"/>
                  </a:cubicBezTo>
                  <a:cubicBezTo>
                    <a:pt x="16961" y="11491"/>
                    <a:pt x="7794" y="14144"/>
                    <a:pt x="6266" y="14464"/>
                  </a:cubicBezTo>
                  <a:cubicBezTo>
                    <a:pt x="4738" y="14791"/>
                    <a:pt x="3051" y="14707"/>
                    <a:pt x="2480" y="14304"/>
                  </a:cubicBezTo>
                  <a:cubicBezTo>
                    <a:pt x="1918" y="13901"/>
                    <a:pt x="1363" y="13019"/>
                    <a:pt x="1120" y="12054"/>
                  </a:cubicBezTo>
                  <a:cubicBezTo>
                    <a:pt x="877" y="11089"/>
                    <a:pt x="230" y="7949"/>
                    <a:pt x="71" y="6345"/>
                  </a:cubicBezTo>
                  <a:cubicBezTo>
                    <a:pt x="-89" y="4734"/>
                    <a:pt x="717" y="5137"/>
                    <a:pt x="1120" y="4894"/>
                  </a:cubicBezTo>
                  <a:cubicBezTo>
                    <a:pt x="1523" y="4650"/>
                    <a:pt x="2807" y="4574"/>
                    <a:pt x="4092" y="4491"/>
                  </a:cubicBezTo>
                  <a:cubicBezTo>
                    <a:pt x="5377" y="4415"/>
                    <a:pt x="21066" y="956"/>
                    <a:pt x="21066" y="956"/>
                  </a:cubicBezTo>
                  <a:close/>
                </a:path>
              </a:pathLst>
            </a:custGeom>
            <a:solidFill>
              <a:srgbClr val="231F20"/>
            </a:solidFill>
            <a:ln w="7575" cap="flat">
              <a:noFill/>
              <a:prstDash val="solid"/>
              <a:round/>
            </a:ln>
          </p:spPr>
          <p:txBody>
            <a:bodyPr rtlCol="0" anchor="ctr"/>
            <a:lstStyle/>
            <a:p>
              <a:endParaRPr lang="en-GB"/>
            </a:p>
          </p:txBody>
        </p:sp>
        <p:sp>
          <p:nvSpPr>
            <p:cNvPr id="919" name="Freeform: Shape 918">
              <a:extLst>
                <a:ext uri="{FF2B5EF4-FFF2-40B4-BE49-F238E27FC236}">
                  <a16:creationId xmlns:a16="http://schemas.microsoft.com/office/drawing/2014/main" id="{A5EADD85-9C94-4B30-BCBF-AD34DEC6E48F}"/>
                </a:ext>
              </a:extLst>
            </p:cNvPr>
            <p:cNvSpPr/>
            <p:nvPr/>
          </p:nvSpPr>
          <p:spPr>
            <a:xfrm>
              <a:off x="6962480" y="3670788"/>
              <a:ext cx="23981" cy="17456"/>
            </a:xfrm>
            <a:custGeom>
              <a:avLst/>
              <a:gdLst>
                <a:gd name="connsiteX0" fmla="*/ 21151 w 23981"/>
                <a:gd name="connsiteY0" fmla="*/ 141 h 17456"/>
                <a:gd name="connsiteX1" fmla="*/ 22998 w 23981"/>
                <a:gd name="connsiteY1" fmla="*/ 544 h 17456"/>
                <a:gd name="connsiteX2" fmla="*/ 23804 w 23981"/>
                <a:gd name="connsiteY2" fmla="*/ 3684 h 17456"/>
                <a:gd name="connsiteX3" fmla="*/ 23720 w 23981"/>
                <a:gd name="connsiteY3" fmla="*/ 6336 h 17456"/>
                <a:gd name="connsiteX4" fmla="*/ 20505 w 23981"/>
                <a:gd name="connsiteY4" fmla="*/ 7940 h 17456"/>
                <a:gd name="connsiteX5" fmla="*/ 11733 w 23981"/>
                <a:gd name="connsiteY5" fmla="*/ 13254 h 17456"/>
                <a:gd name="connsiteX6" fmla="*/ 5143 w 23981"/>
                <a:gd name="connsiteY6" fmla="*/ 17434 h 17456"/>
                <a:gd name="connsiteX7" fmla="*/ 3372 w 23981"/>
                <a:gd name="connsiteY7" fmla="*/ 16074 h 17456"/>
                <a:gd name="connsiteX8" fmla="*/ 149 w 23981"/>
                <a:gd name="connsiteY8" fmla="*/ 8267 h 17456"/>
                <a:gd name="connsiteX9" fmla="*/ 1114 w 23981"/>
                <a:gd name="connsiteY9" fmla="*/ 5934 h 17456"/>
                <a:gd name="connsiteX10" fmla="*/ 21151 w 23981"/>
                <a:gd name="connsiteY10" fmla="*/ 141 h 17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81" h="17456">
                  <a:moveTo>
                    <a:pt x="21151" y="141"/>
                  </a:moveTo>
                  <a:cubicBezTo>
                    <a:pt x="21151" y="141"/>
                    <a:pt x="22033" y="141"/>
                    <a:pt x="22998" y="544"/>
                  </a:cubicBezTo>
                  <a:cubicBezTo>
                    <a:pt x="23964" y="947"/>
                    <a:pt x="23318" y="1829"/>
                    <a:pt x="23804" y="3684"/>
                  </a:cubicBezTo>
                  <a:cubicBezTo>
                    <a:pt x="24283" y="5531"/>
                    <a:pt x="23888" y="5774"/>
                    <a:pt x="23720" y="6336"/>
                  </a:cubicBezTo>
                  <a:cubicBezTo>
                    <a:pt x="23561" y="6899"/>
                    <a:pt x="21957" y="7781"/>
                    <a:pt x="20505" y="7940"/>
                  </a:cubicBezTo>
                  <a:cubicBezTo>
                    <a:pt x="19053" y="8108"/>
                    <a:pt x="14226" y="11483"/>
                    <a:pt x="11733" y="13254"/>
                  </a:cubicBezTo>
                  <a:cubicBezTo>
                    <a:pt x="9240" y="15025"/>
                    <a:pt x="5865" y="16955"/>
                    <a:pt x="5143" y="17434"/>
                  </a:cubicBezTo>
                  <a:cubicBezTo>
                    <a:pt x="4413" y="17921"/>
                    <a:pt x="4656" y="17275"/>
                    <a:pt x="3372" y="16074"/>
                  </a:cubicBezTo>
                  <a:cubicBezTo>
                    <a:pt x="2079" y="14865"/>
                    <a:pt x="635" y="9795"/>
                    <a:pt x="149" y="8267"/>
                  </a:cubicBezTo>
                  <a:cubicBezTo>
                    <a:pt x="-330" y="6739"/>
                    <a:pt x="1114" y="5934"/>
                    <a:pt x="1114" y="5934"/>
                  </a:cubicBezTo>
                  <a:lnTo>
                    <a:pt x="21151" y="141"/>
                  </a:lnTo>
                  <a:close/>
                </a:path>
              </a:pathLst>
            </a:custGeom>
            <a:solidFill>
              <a:srgbClr val="231F20"/>
            </a:solidFill>
            <a:ln w="7575" cap="flat">
              <a:noFill/>
              <a:prstDash val="solid"/>
              <a:round/>
            </a:ln>
          </p:spPr>
          <p:txBody>
            <a:bodyPr rtlCol="0" anchor="ctr"/>
            <a:lstStyle/>
            <a:p>
              <a:endParaRPr lang="en-GB"/>
            </a:p>
          </p:txBody>
        </p:sp>
        <p:sp>
          <p:nvSpPr>
            <p:cNvPr id="920" name="Freeform: Shape 919">
              <a:extLst>
                <a:ext uri="{FF2B5EF4-FFF2-40B4-BE49-F238E27FC236}">
                  <a16:creationId xmlns:a16="http://schemas.microsoft.com/office/drawing/2014/main" id="{F34A212F-C49F-4499-98BF-1A6211C9CC9F}"/>
                </a:ext>
              </a:extLst>
            </p:cNvPr>
            <p:cNvSpPr/>
            <p:nvPr/>
          </p:nvSpPr>
          <p:spPr>
            <a:xfrm>
              <a:off x="7016690" y="3666151"/>
              <a:ext cx="23614" cy="12748"/>
            </a:xfrm>
            <a:custGeom>
              <a:avLst/>
              <a:gdLst>
                <a:gd name="connsiteX0" fmla="*/ 22788 w 23614"/>
                <a:gd name="connsiteY0" fmla="*/ 435 h 12748"/>
                <a:gd name="connsiteX1" fmla="*/ 23510 w 23614"/>
                <a:gd name="connsiteY1" fmla="*/ 2282 h 12748"/>
                <a:gd name="connsiteX2" fmla="*/ 23677 w 23614"/>
                <a:gd name="connsiteY2" fmla="*/ 6546 h 12748"/>
                <a:gd name="connsiteX3" fmla="*/ 23510 w 23614"/>
                <a:gd name="connsiteY3" fmla="*/ 11297 h 12748"/>
                <a:gd name="connsiteX4" fmla="*/ 23031 w 23614"/>
                <a:gd name="connsiteY4" fmla="*/ 12817 h 12748"/>
                <a:gd name="connsiteX5" fmla="*/ 1063 w 23614"/>
                <a:gd name="connsiteY5" fmla="*/ 7268 h 12748"/>
                <a:gd name="connsiteX6" fmla="*/ 182 w 23614"/>
                <a:gd name="connsiteY6" fmla="*/ 5657 h 12748"/>
                <a:gd name="connsiteX7" fmla="*/ 425 w 23614"/>
                <a:gd name="connsiteY7" fmla="*/ 1636 h 12748"/>
                <a:gd name="connsiteX8" fmla="*/ 1307 w 23614"/>
                <a:gd name="connsiteY8" fmla="*/ 267 h 12748"/>
                <a:gd name="connsiteX9" fmla="*/ 2599 w 23614"/>
                <a:gd name="connsiteY9" fmla="*/ 511 h 12748"/>
                <a:gd name="connsiteX10" fmla="*/ 22788 w 23614"/>
                <a:gd name="connsiteY10" fmla="*/ 435 h 12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 h="12748">
                  <a:moveTo>
                    <a:pt x="22788" y="435"/>
                  </a:moveTo>
                  <a:cubicBezTo>
                    <a:pt x="23191" y="594"/>
                    <a:pt x="23267" y="1636"/>
                    <a:pt x="23510" y="2282"/>
                  </a:cubicBezTo>
                  <a:cubicBezTo>
                    <a:pt x="23753" y="2928"/>
                    <a:pt x="23677" y="4935"/>
                    <a:pt x="23677" y="6546"/>
                  </a:cubicBezTo>
                  <a:cubicBezTo>
                    <a:pt x="23677" y="8150"/>
                    <a:pt x="23510" y="9199"/>
                    <a:pt x="23510" y="11297"/>
                  </a:cubicBezTo>
                  <a:cubicBezTo>
                    <a:pt x="23510" y="13380"/>
                    <a:pt x="23031" y="12817"/>
                    <a:pt x="23031" y="12817"/>
                  </a:cubicBezTo>
                  <a:cubicBezTo>
                    <a:pt x="23031" y="12817"/>
                    <a:pt x="2515" y="7512"/>
                    <a:pt x="1063" y="7268"/>
                  </a:cubicBezTo>
                  <a:cubicBezTo>
                    <a:pt x="-381" y="7025"/>
                    <a:pt x="182" y="6143"/>
                    <a:pt x="182" y="5657"/>
                  </a:cubicBezTo>
                  <a:cubicBezTo>
                    <a:pt x="182" y="5178"/>
                    <a:pt x="265" y="2525"/>
                    <a:pt x="425" y="1636"/>
                  </a:cubicBezTo>
                  <a:cubicBezTo>
                    <a:pt x="584" y="754"/>
                    <a:pt x="744" y="678"/>
                    <a:pt x="1307" y="267"/>
                  </a:cubicBezTo>
                  <a:cubicBezTo>
                    <a:pt x="1869" y="-128"/>
                    <a:pt x="2599" y="511"/>
                    <a:pt x="2599" y="511"/>
                  </a:cubicBezTo>
                  <a:lnTo>
                    <a:pt x="22788" y="435"/>
                  </a:lnTo>
                  <a:close/>
                </a:path>
              </a:pathLst>
            </a:custGeom>
            <a:solidFill>
              <a:srgbClr val="231F20"/>
            </a:solidFill>
            <a:ln w="7575" cap="flat">
              <a:noFill/>
              <a:prstDash val="solid"/>
              <a:round/>
            </a:ln>
          </p:spPr>
          <p:txBody>
            <a:bodyPr rtlCol="0" anchor="ctr"/>
            <a:lstStyle/>
            <a:p>
              <a:endParaRPr lang="en-GB"/>
            </a:p>
          </p:txBody>
        </p:sp>
        <p:sp>
          <p:nvSpPr>
            <p:cNvPr id="921" name="Freeform: Shape 920">
              <a:extLst>
                <a:ext uri="{FF2B5EF4-FFF2-40B4-BE49-F238E27FC236}">
                  <a16:creationId xmlns:a16="http://schemas.microsoft.com/office/drawing/2014/main" id="{A536A659-BEE6-4C59-AC85-0B22C1B4D04B}"/>
                </a:ext>
              </a:extLst>
            </p:cNvPr>
            <p:cNvSpPr/>
            <p:nvPr/>
          </p:nvSpPr>
          <p:spPr>
            <a:xfrm>
              <a:off x="7015406" y="3648744"/>
              <a:ext cx="24684" cy="11039"/>
            </a:xfrm>
            <a:custGeom>
              <a:avLst/>
              <a:gdLst>
                <a:gd name="connsiteX0" fmla="*/ 20856 w 24684"/>
                <a:gd name="connsiteY0" fmla="*/ 131 h 11039"/>
                <a:gd name="connsiteX1" fmla="*/ 23106 w 24684"/>
                <a:gd name="connsiteY1" fmla="*/ 1013 h 11039"/>
                <a:gd name="connsiteX2" fmla="*/ 23828 w 24684"/>
                <a:gd name="connsiteY2" fmla="*/ 3589 h 11039"/>
                <a:gd name="connsiteX3" fmla="*/ 24634 w 24684"/>
                <a:gd name="connsiteY3" fmla="*/ 8500 h 11039"/>
                <a:gd name="connsiteX4" fmla="*/ 23669 w 24684"/>
                <a:gd name="connsiteY4" fmla="*/ 10666 h 11039"/>
                <a:gd name="connsiteX5" fmla="*/ 18036 w 24684"/>
                <a:gd name="connsiteY5" fmla="*/ 10666 h 11039"/>
                <a:gd name="connsiteX6" fmla="*/ 11278 w 24684"/>
                <a:gd name="connsiteY6" fmla="*/ 10833 h 11039"/>
                <a:gd name="connsiteX7" fmla="*/ 5403 w 24684"/>
                <a:gd name="connsiteY7" fmla="*/ 11153 h 11039"/>
                <a:gd name="connsiteX8" fmla="*/ 1305 w 24684"/>
                <a:gd name="connsiteY8" fmla="*/ 10347 h 11039"/>
                <a:gd name="connsiteX9" fmla="*/ 180 w 24684"/>
                <a:gd name="connsiteY9" fmla="*/ 7451 h 11039"/>
                <a:gd name="connsiteX10" fmla="*/ 97 w 24684"/>
                <a:gd name="connsiteY10" fmla="*/ 3430 h 11039"/>
                <a:gd name="connsiteX11" fmla="*/ 1701 w 24684"/>
                <a:gd name="connsiteY11" fmla="*/ 2145 h 11039"/>
                <a:gd name="connsiteX12" fmla="*/ 5813 w 24684"/>
                <a:gd name="connsiteY12" fmla="*/ 1818 h 11039"/>
                <a:gd name="connsiteX13" fmla="*/ 11362 w 24684"/>
                <a:gd name="connsiteY13" fmla="*/ 693 h 11039"/>
                <a:gd name="connsiteX14" fmla="*/ 20856 w 24684"/>
                <a:gd name="connsiteY14" fmla="*/ 131 h 1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684" h="11039">
                  <a:moveTo>
                    <a:pt x="20856" y="131"/>
                  </a:moveTo>
                  <a:cubicBezTo>
                    <a:pt x="20856" y="131"/>
                    <a:pt x="22460" y="458"/>
                    <a:pt x="23106" y="1013"/>
                  </a:cubicBezTo>
                  <a:cubicBezTo>
                    <a:pt x="23745" y="1583"/>
                    <a:pt x="23509" y="2464"/>
                    <a:pt x="23828" y="3589"/>
                  </a:cubicBezTo>
                  <a:cubicBezTo>
                    <a:pt x="24148" y="4714"/>
                    <a:pt x="24072" y="6007"/>
                    <a:pt x="24634" y="8500"/>
                  </a:cubicBezTo>
                  <a:cubicBezTo>
                    <a:pt x="25197" y="10993"/>
                    <a:pt x="23669" y="10666"/>
                    <a:pt x="23669" y="10666"/>
                  </a:cubicBezTo>
                  <a:lnTo>
                    <a:pt x="18036" y="10666"/>
                  </a:lnTo>
                  <a:cubicBezTo>
                    <a:pt x="17230" y="10666"/>
                    <a:pt x="14175" y="10666"/>
                    <a:pt x="11278" y="10833"/>
                  </a:cubicBezTo>
                  <a:cubicBezTo>
                    <a:pt x="8382" y="10993"/>
                    <a:pt x="8063" y="10993"/>
                    <a:pt x="5403" y="11153"/>
                  </a:cubicBezTo>
                  <a:cubicBezTo>
                    <a:pt x="2750" y="11312"/>
                    <a:pt x="1305" y="10347"/>
                    <a:pt x="1305" y="10347"/>
                  </a:cubicBezTo>
                  <a:cubicBezTo>
                    <a:pt x="1305" y="10347"/>
                    <a:pt x="180" y="8979"/>
                    <a:pt x="180" y="7451"/>
                  </a:cubicBezTo>
                  <a:cubicBezTo>
                    <a:pt x="180" y="5923"/>
                    <a:pt x="13" y="4555"/>
                    <a:pt x="97" y="3430"/>
                  </a:cubicBezTo>
                  <a:cubicBezTo>
                    <a:pt x="180" y="2305"/>
                    <a:pt x="1701" y="2145"/>
                    <a:pt x="1701" y="2145"/>
                  </a:cubicBezTo>
                  <a:cubicBezTo>
                    <a:pt x="1701" y="2145"/>
                    <a:pt x="4437" y="1902"/>
                    <a:pt x="5813" y="1818"/>
                  </a:cubicBezTo>
                  <a:cubicBezTo>
                    <a:pt x="7174" y="1742"/>
                    <a:pt x="8306" y="1180"/>
                    <a:pt x="11362" y="693"/>
                  </a:cubicBezTo>
                  <a:cubicBezTo>
                    <a:pt x="14418" y="214"/>
                    <a:pt x="20856" y="131"/>
                    <a:pt x="20856" y="131"/>
                  </a:cubicBezTo>
                  <a:close/>
                </a:path>
              </a:pathLst>
            </a:custGeom>
            <a:solidFill>
              <a:srgbClr val="231F20"/>
            </a:solidFill>
            <a:ln w="7575" cap="flat">
              <a:noFill/>
              <a:prstDash val="solid"/>
              <a:round/>
            </a:ln>
          </p:spPr>
          <p:txBody>
            <a:bodyPr rtlCol="0" anchor="ctr"/>
            <a:lstStyle/>
            <a:p>
              <a:endParaRPr lang="en-GB"/>
            </a:p>
          </p:txBody>
        </p:sp>
        <p:sp>
          <p:nvSpPr>
            <p:cNvPr id="922" name="Freeform: Shape 921">
              <a:extLst>
                <a:ext uri="{FF2B5EF4-FFF2-40B4-BE49-F238E27FC236}">
                  <a16:creationId xmlns:a16="http://schemas.microsoft.com/office/drawing/2014/main" id="{4AF87ACB-B06A-4FC2-B2A0-C2721BF2954F}"/>
                </a:ext>
              </a:extLst>
            </p:cNvPr>
            <p:cNvSpPr/>
            <p:nvPr/>
          </p:nvSpPr>
          <p:spPr>
            <a:xfrm>
              <a:off x="7013011" y="3626062"/>
              <a:ext cx="24059" cy="16890"/>
            </a:xfrm>
            <a:custGeom>
              <a:avLst/>
              <a:gdLst>
                <a:gd name="connsiteX0" fmla="*/ 19380 w 24059"/>
                <a:gd name="connsiteY0" fmla="*/ 123 h 16890"/>
                <a:gd name="connsiteX1" fmla="*/ 19783 w 24059"/>
                <a:gd name="connsiteY1" fmla="*/ 2532 h 16890"/>
                <a:gd name="connsiteX2" fmla="*/ 20992 w 24059"/>
                <a:gd name="connsiteY2" fmla="*/ 5025 h 16890"/>
                <a:gd name="connsiteX3" fmla="*/ 22117 w 24059"/>
                <a:gd name="connsiteY3" fmla="*/ 8081 h 16890"/>
                <a:gd name="connsiteX4" fmla="*/ 23569 w 24059"/>
                <a:gd name="connsiteY4" fmla="*/ 12832 h 16890"/>
                <a:gd name="connsiteX5" fmla="*/ 23888 w 24059"/>
                <a:gd name="connsiteY5" fmla="*/ 15888 h 16890"/>
                <a:gd name="connsiteX6" fmla="*/ 1525 w 24059"/>
                <a:gd name="connsiteY6" fmla="*/ 17013 h 16890"/>
                <a:gd name="connsiteX7" fmla="*/ 719 w 24059"/>
                <a:gd name="connsiteY7" fmla="*/ 10985 h 16890"/>
                <a:gd name="connsiteX8" fmla="*/ 81 w 24059"/>
                <a:gd name="connsiteY8" fmla="*/ 5672 h 16890"/>
                <a:gd name="connsiteX9" fmla="*/ 1525 w 24059"/>
                <a:gd name="connsiteY9" fmla="*/ 3019 h 16890"/>
                <a:gd name="connsiteX10" fmla="*/ 4094 w 24059"/>
                <a:gd name="connsiteY10" fmla="*/ 2213 h 16890"/>
                <a:gd name="connsiteX11" fmla="*/ 7560 w 24059"/>
                <a:gd name="connsiteY11" fmla="*/ 1407 h 16890"/>
                <a:gd name="connsiteX12" fmla="*/ 10213 w 24059"/>
                <a:gd name="connsiteY12" fmla="*/ 1567 h 16890"/>
                <a:gd name="connsiteX13" fmla="*/ 18179 w 24059"/>
                <a:gd name="connsiteY13" fmla="*/ 199 h 16890"/>
                <a:gd name="connsiteX14" fmla="*/ 19380 w 24059"/>
                <a:gd name="connsiteY14" fmla="*/ 123 h 1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59" h="16890">
                  <a:moveTo>
                    <a:pt x="19380" y="123"/>
                  </a:moveTo>
                  <a:cubicBezTo>
                    <a:pt x="19380" y="123"/>
                    <a:pt x="19624" y="1970"/>
                    <a:pt x="19783" y="2532"/>
                  </a:cubicBezTo>
                  <a:cubicBezTo>
                    <a:pt x="19943" y="3095"/>
                    <a:pt x="20429" y="4303"/>
                    <a:pt x="20992" y="5025"/>
                  </a:cubicBezTo>
                  <a:cubicBezTo>
                    <a:pt x="21554" y="5755"/>
                    <a:pt x="21874" y="6713"/>
                    <a:pt x="22117" y="8081"/>
                  </a:cubicBezTo>
                  <a:cubicBezTo>
                    <a:pt x="22360" y="9449"/>
                    <a:pt x="22520" y="10901"/>
                    <a:pt x="23569" y="12832"/>
                  </a:cubicBezTo>
                  <a:cubicBezTo>
                    <a:pt x="24610" y="14763"/>
                    <a:pt x="23888" y="15888"/>
                    <a:pt x="23888" y="15888"/>
                  </a:cubicBezTo>
                  <a:lnTo>
                    <a:pt x="1525" y="17013"/>
                  </a:lnTo>
                  <a:cubicBezTo>
                    <a:pt x="1525" y="17013"/>
                    <a:pt x="719" y="13068"/>
                    <a:pt x="719" y="10985"/>
                  </a:cubicBezTo>
                  <a:cubicBezTo>
                    <a:pt x="719" y="8887"/>
                    <a:pt x="157" y="7922"/>
                    <a:pt x="81" y="5672"/>
                  </a:cubicBezTo>
                  <a:cubicBezTo>
                    <a:pt x="-3" y="3414"/>
                    <a:pt x="559" y="3019"/>
                    <a:pt x="1525" y="3019"/>
                  </a:cubicBezTo>
                  <a:cubicBezTo>
                    <a:pt x="2490" y="3019"/>
                    <a:pt x="3053" y="2616"/>
                    <a:pt x="4094" y="2213"/>
                  </a:cubicBezTo>
                  <a:cubicBezTo>
                    <a:pt x="5143" y="1810"/>
                    <a:pt x="6108" y="1894"/>
                    <a:pt x="7560" y="1407"/>
                  </a:cubicBezTo>
                  <a:cubicBezTo>
                    <a:pt x="9005" y="921"/>
                    <a:pt x="8526" y="1567"/>
                    <a:pt x="10213" y="1567"/>
                  </a:cubicBezTo>
                  <a:cubicBezTo>
                    <a:pt x="11901" y="1567"/>
                    <a:pt x="18179" y="199"/>
                    <a:pt x="18179" y="199"/>
                  </a:cubicBezTo>
                  <a:lnTo>
                    <a:pt x="19380" y="123"/>
                  </a:lnTo>
                  <a:close/>
                </a:path>
              </a:pathLst>
            </a:custGeom>
            <a:solidFill>
              <a:srgbClr val="231F20"/>
            </a:solidFill>
            <a:ln w="7575" cap="flat">
              <a:noFill/>
              <a:prstDash val="solid"/>
              <a:round/>
            </a:ln>
          </p:spPr>
          <p:txBody>
            <a:bodyPr rtlCol="0" anchor="ctr"/>
            <a:lstStyle/>
            <a:p>
              <a:endParaRPr lang="en-GB"/>
            </a:p>
          </p:txBody>
        </p:sp>
        <p:sp>
          <p:nvSpPr>
            <p:cNvPr id="923" name="Freeform: Shape 922">
              <a:extLst>
                <a:ext uri="{FF2B5EF4-FFF2-40B4-BE49-F238E27FC236}">
                  <a16:creationId xmlns:a16="http://schemas.microsoft.com/office/drawing/2014/main" id="{22F67545-6600-4807-9A7F-3D4D7191F0D0}"/>
                </a:ext>
              </a:extLst>
            </p:cNvPr>
            <p:cNvSpPr/>
            <p:nvPr/>
          </p:nvSpPr>
          <p:spPr>
            <a:xfrm>
              <a:off x="7001557" y="3636924"/>
              <a:ext cx="7737" cy="12629"/>
            </a:xfrm>
            <a:custGeom>
              <a:avLst/>
              <a:gdLst>
                <a:gd name="connsiteX0" fmla="*/ 5408 w 7737"/>
                <a:gd name="connsiteY0" fmla="*/ 126 h 12629"/>
                <a:gd name="connsiteX1" fmla="*/ 6860 w 7737"/>
                <a:gd name="connsiteY1" fmla="*/ 1168 h 12629"/>
                <a:gd name="connsiteX2" fmla="*/ 7741 w 7737"/>
                <a:gd name="connsiteY2" fmla="*/ 4710 h 12629"/>
                <a:gd name="connsiteX3" fmla="*/ 7339 w 7737"/>
                <a:gd name="connsiteY3" fmla="*/ 8244 h 12629"/>
                <a:gd name="connsiteX4" fmla="*/ 6616 w 7737"/>
                <a:gd name="connsiteY4" fmla="*/ 9696 h 12629"/>
                <a:gd name="connsiteX5" fmla="*/ 4610 w 7737"/>
                <a:gd name="connsiteY5" fmla="*/ 11384 h 12629"/>
                <a:gd name="connsiteX6" fmla="*/ 1227 w 7737"/>
                <a:gd name="connsiteY6" fmla="*/ 12752 h 12629"/>
                <a:gd name="connsiteX7" fmla="*/ 908 w 7737"/>
                <a:gd name="connsiteY7" fmla="*/ 11703 h 12629"/>
                <a:gd name="connsiteX8" fmla="*/ 102 w 7737"/>
                <a:gd name="connsiteY8" fmla="*/ 6800 h 12629"/>
                <a:gd name="connsiteX9" fmla="*/ 338 w 7737"/>
                <a:gd name="connsiteY9" fmla="*/ 4710 h 12629"/>
                <a:gd name="connsiteX10" fmla="*/ 4769 w 7737"/>
                <a:gd name="connsiteY10" fmla="*/ 202 h 12629"/>
                <a:gd name="connsiteX11" fmla="*/ 5408 w 7737"/>
                <a:gd name="connsiteY11" fmla="*/ 126 h 1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37" h="12629">
                  <a:moveTo>
                    <a:pt x="5408" y="126"/>
                  </a:moveTo>
                  <a:cubicBezTo>
                    <a:pt x="5408" y="126"/>
                    <a:pt x="6214" y="445"/>
                    <a:pt x="6860" y="1168"/>
                  </a:cubicBezTo>
                  <a:cubicBezTo>
                    <a:pt x="7498" y="1890"/>
                    <a:pt x="7498" y="3501"/>
                    <a:pt x="7741" y="4710"/>
                  </a:cubicBezTo>
                  <a:cubicBezTo>
                    <a:pt x="7985" y="5911"/>
                    <a:pt x="7422" y="7925"/>
                    <a:pt x="7339" y="8244"/>
                  </a:cubicBezTo>
                  <a:cubicBezTo>
                    <a:pt x="7263" y="8564"/>
                    <a:pt x="6776" y="9369"/>
                    <a:pt x="6616" y="9696"/>
                  </a:cubicBezTo>
                  <a:cubicBezTo>
                    <a:pt x="6457" y="10016"/>
                    <a:pt x="5013" y="10821"/>
                    <a:pt x="4610" y="11384"/>
                  </a:cubicBezTo>
                  <a:cubicBezTo>
                    <a:pt x="4207" y="11946"/>
                    <a:pt x="2109" y="12668"/>
                    <a:pt x="1227" y="12752"/>
                  </a:cubicBezTo>
                  <a:cubicBezTo>
                    <a:pt x="338" y="12828"/>
                    <a:pt x="908" y="11703"/>
                    <a:pt x="908" y="11703"/>
                  </a:cubicBezTo>
                  <a:cubicBezTo>
                    <a:pt x="908" y="11703"/>
                    <a:pt x="262" y="8647"/>
                    <a:pt x="102" y="6800"/>
                  </a:cubicBezTo>
                  <a:cubicBezTo>
                    <a:pt x="-57" y="4945"/>
                    <a:pt x="338" y="4710"/>
                    <a:pt x="338" y="4710"/>
                  </a:cubicBezTo>
                  <a:lnTo>
                    <a:pt x="4769" y="202"/>
                  </a:lnTo>
                  <a:lnTo>
                    <a:pt x="5408" y="126"/>
                  </a:lnTo>
                  <a:close/>
                </a:path>
              </a:pathLst>
            </a:custGeom>
            <a:solidFill>
              <a:srgbClr val="231F20"/>
            </a:solidFill>
            <a:ln w="7575" cap="flat">
              <a:noFill/>
              <a:prstDash val="solid"/>
              <a:round/>
            </a:ln>
          </p:spPr>
          <p:txBody>
            <a:bodyPr rtlCol="0" anchor="ctr"/>
            <a:lstStyle/>
            <a:p>
              <a:endParaRPr lang="en-GB"/>
            </a:p>
          </p:txBody>
        </p:sp>
        <p:sp>
          <p:nvSpPr>
            <p:cNvPr id="924" name="Freeform: Shape 923">
              <a:extLst>
                <a:ext uri="{FF2B5EF4-FFF2-40B4-BE49-F238E27FC236}">
                  <a16:creationId xmlns:a16="http://schemas.microsoft.com/office/drawing/2014/main" id="{E9ADDCF2-6851-4C07-BABF-80BFB2D70DBE}"/>
                </a:ext>
              </a:extLst>
            </p:cNvPr>
            <p:cNvSpPr/>
            <p:nvPr/>
          </p:nvSpPr>
          <p:spPr>
            <a:xfrm>
              <a:off x="7004009" y="3654447"/>
              <a:ext cx="7014" cy="9105"/>
            </a:xfrm>
            <a:custGeom>
              <a:avLst/>
              <a:gdLst>
                <a:gd name="connsiteX0" fmla="*/ 3922 w 7014"/>
                <a:gd name="connsiteY0" fmla="*/ 147 h 9105"/>
                <a:gd name="connsiteX1" fmla="*/ 5617 w 7014"/>
                <a:gd name="connsiteY1" fmla="*/ 306 h 9105"/>
                <a:gd name="connsiteX2" fmla="*/ 6985 w 7014"/>
                <a:gd name="connsiteY2" fmla="*/ 3126 h 9105"/>
                <a:gd name="connsiteX3" fmla="*/ 6339 w 7014"/>
                <a:gd name="connsiteY3" fmla="*/ 6098 h 9105"/>
                <a:gd name="connsiteX4" fmla="*/ 3846 w 7014"/>
                <a:gd name="connsiteY4" fmla="*/ 8029 h 9105"/>
                <a:gd name="connsiteX5" fmla="*/ 707 w 7014"/>
                <a:gd name="connsiteY5" fmla="*/ 9238 h 9105"/>
                <a:gd name="connsiteX6" fmla="*/ 68 w 7014"/>
                <a:gd name="connsiteY6" fmla="*/ 6022 h 9105"/>
                <a:gd name="connsiteX7" fmla="*/ 547 w 7014"/>
                <a:gd name="connsiteY7" fmla="*/ 3924 h 9105"/>
                <a:gd name="connsiteX8" fmla="*/ 3922 w 7014"/>
                <a:gd name="connsiteY8" fmla="*/ 147 h 9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4" h="9105">
                  <a:moveTo>
                    <a:pt x="3922" y="147"/>
                  </a:moveTo>
                  <a:cubicBezTo>
                    <a:pt x="3922" y="147"/>
                    <a:pt x="5131" y="63"/>
                    <a:pt x="5617" y="306"/>
                  </a:cubicBezTo>
                  <a:cubicBezTo>
                    <a:pt x="6096" y="549"/>
                    <a:pt x="6658" y="1758"/>
                    <a:pt x="6985" y="3126"/>
                  </a:cubicBezTo>
                  <a:cubicBezTo>
                    <a:pt x="7304" y="4487"/>
                    <a:pt x="6742" y="5293"/>
                    <a:pt x="6339" y="6098"/>
                  </a:cubicBezTo>
                  <a:cubicBezTo>
                    <a:pt x="5936" y="6904"/>
                    <a:pt x="4492" y="7383"/>
                    <a:pt x="3846" y="8029"/>
                  </a:cubicBezTo>
                  <a:cubicBezTo>
                    <a:pt x="3200" y="8675"/>
                    <a:pt x="1429" y="9238"/>
                    <a:pt x="707" y="9238"/>
                  </a:cubicBezTo>
                  <a:cubicBezTo>
                    <a:pt x="-16" y="9238"/>
                    <a:pt x="68" y="7953"/>
                    <a:pt x="68" y="6022"/>
                  </a:cubicBezTo>
                  <a:cubicBezTo>
                    <a:pt x="68" y="4092"/>
                    <a:pt x="547" y="3924"/>
                    <a:pt x="547" y="3924"/>
                  </a:cubicBezTo>
                  <a:lnTo>
                    <a:pt x="3922" y="147"/>
                  </a:lnTo>
                  <a:close/>
                </a:path>
              </a:pathLst>
            </a:custGeom>
            <a:solidFill>
              <a:srgbClr val="231F20"/>
            </a:solidFill>
            <a:ln w="7575" cap="flat">
              <a:noFill/>
              <a:prstDash val="solid"/>
              <a:round/>
            </a:ln>
          </p:spPr>
          <p:txBody>
            <a:bodyPr rtlCol="0" anchor="ctr"/>
            <a:lstStyle/>
            <a:p>
              <a:endParaRPr lang="en-GB"/>
            </a:p>
          </p:txBody>
        </p:sp>
        <p:sp>
          <p:nvSpPr>
            <p:cNvPr id="925" name="Freeform: Shape 924">
              <a:extLst>
                <a:ext uri="{FF2B5EF4-FFF2-40B4-BE49-F238E27FC236}">
                  <a16:creationId xmlns:a16="http://schemas.microsoft.com/office/drawing/2014/main" id="{88057EE4-A598-49F3-99EA-D850D0760601}"/>
                </a:ext>
              </a:extLst>
            </p:cNvPr>
            <p:cNvSpPr/>
            <p:nvPr/>
          </p:nvSpPr>
          <p:spPr>
            <a:xfrm>
              <a:off x="7006020" y="3669344"/>
              <a:ext cx="5631" cy="9972"/>
            </a:xfrm>
            <a:custGeom>
              <a:avLst/>
              <a:gdLst>
                <a:gd name="connsiteX0" fmla="*/ 4328 w 5631"/>
                <a:gd name="connsiteY0" fmla="*/ 139 h 9972"/>
                <a:gd name="connsiteX1" fmla="*/ 5377 w 5631"/>
                <a:gd name="connsiteY1" fmla="*/ 1021 h 9972"/>
                <a:gd name="connsiteX2" fmla="*/ 5697 w 5631"/>
                <a:gd name="connsiteY2" fmla="*/ 2632 h 9972"/>
                <a:gd name="connsiteX3" fmla="*/ 5058 w 5631"/>
                <a:gd name="connsiteY3" fmla="*/ 4966 h 9972"/>
                <a:gd name="connsiteX4" fmla="*/ 3690 w 5631"/>
                <a:gd name="connsiteY4" fmla="*/ 7535 h 9972"/>
                <a:gd name="connsiteX5" fmla="*/ 2481 w 5631"/>
                <a:gd name="connsiteY5" fmla="*/ 9147 h 9972"/>
                <a:gd name="connsiteX6" fmla="*/ 1113 w 5631"/>
                <a:gd name="connsiteY6" fmla="*/ 10112 h 9972"/>
                <a:gd name="connsiteX7" fmla="*/ 231 w 5631"/>
                <a:gd name="connsiteY7" fmla="*/ 8987 h 9972"/>
                <a:gd name="connsiteX8" fmla="*/ 231 w 5631"/>
                <a:gd name="connsiteY8" fmla="*/ 4639 h 9972"/>
                <a:gd name="connsiteX9" fmla="*/ 1516 w 5631"/>
                <a:gd name="connsiteY9" fmla="*/ 2070 h 9972"/>
                <a:gd name="connsiteX10" fmla="*/ 3850 w 5631"/>
                <a:gd name="connsiteY10" fmla="*/ 299 h 9972"/>
                <a:gd name="connsiteX11" fmla="*/ 4328 w 5631"/>
                <a:gd name="connsiteY11" fmla="*/ 139 h 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31" h="9972">
                  <a:moveTo>
                    <a:pt x="4328" y="139"/>
                  </a:moveTo>
                  <a:cubicBezTo>
                    <a:pt x="4328" y="139"/>
                    <a:pt x="5058" y="542"/>
                    <a:pt x="5377" y="1021"/>
                  </a:cubicBezTo>
                  <a:cubicBezTo>
                    <a:pt x="5697" y="1507"/>
                    <a:pt x="5697" y="2146"/>
                    <a:pt x="5697" y="2632"/>
                  </a:cubicBezTo>
                  <a:cubicBezTo>
                    <a:pt x="5697" y="3111"/>
                    <a:pt x="5218" y="4160"/>
                    <a:pt x="5058" y="4966"/>
                  </a:cubicBezTo>
                  <a:cubicBezTo>
                    <a:pt x="4899" y="5764"/>
                    <a:pt x="4009" y="6897"/>
                    <a:pt x="3690" y="7535"/>
                  </a:cubicBezTo>
                  <a:cubicBezTo>
                    <a:pt x="3363" y="8181"/>
                    <a:pt x="2801" y="8668"/>
                    <a:pt x="2481" y="9147"/>
                  </a:cubicBezTo>
                  <a:cubicBezTo>
                    <a:pt x="2162" y="9633"/>
                    <a:pt x="1835" y="10112"/>
                    <a:pt x="1113" y="10112"/>
                  </a:cubicBezTo>
                  <a:cubicBezTo>
                    <a:pt x="391" y="10112"/>
                    <a:pt x="551" y="9793"/>
                    <a:pt x="231" y="8987"/>
                  </a:cubicBezTo>
                  <a:cubicBezTo>
                    <a:pt x="-96" y="8181"/>
                    <a:pt x="148" y="6410"/>
                    <a:pt x="231" y="4639"/>
                  </a:cubicBezTo>
                  <a:cubicBezTo>
                    <a:pt x="307" y="2876"/>
                    <a:pt x="710" y="2792"/>
                    <a:pt x="1516" y="2070"/>
                  </a:cubicBezTo>
                  <a:cubicBezTo>
                    <a:pt x="2322" y="1340"/>
                    <a:pt x="3850" y="299"/>
                    <a:pt x="3850" y="299"/>
                  </a:cubicBezTo>
                  <a:lnTo>
                    <a:pt x="4328" y="139"/>
                  </a:lnTo>
                  <a:close/>
                </a:path>
              </a:pathLst>
            </a:custGeom>
            <a:solidFill>
              <a:srgbClr val="231F20"/>
            </a:solidFill>
            <a:ln w="7575" cap="flat">
              <a:noFill/>
              <a:prstDash val="solid"/>
              <a:round/>
            </a:ln>
          </p:spPr>
          <p:txBody>
            <a:bodyPr rtlCol="0" anchor="ctr"/>
            <a:lstStyle/>
            <a:p>
              <a:endParaRPr lang="en-GB"/>
            </a:p>
          </p:txBody>
        </p:sp>
        <p:sp>
          <p:nvSpPr>
            <p:cNvPr id="926" name="Freeform: Shape 925">
              <a:extLst>
                <a:ext uri="{FF2B5EF4-FFF2-40B4-BE49-F238E27FC236}">
                  <a16:creationId xmlns:a16="http://schemas.microsoft.com/office/drawing/2014/main" id="{C724591E-58A1-412E-B670-4518395FC08E}"/>
                </a:ext>
              </a:extLst>
            </p:cNvPr>
            <p:cNvSpPr/>
            <p:nvPr/>
          </p:nvSpPr>
          <p:spPr>
            <a:xfrm>
              <a:off x="6987640" y="3639653"/>
              <a:ext cx="7555" cy="10862"/>
            </a:xfrm>
            <a:custGeom>
              <a:avLst/>
              <a:gdLst>
                <a:gd name="connsiteX0" fmla="*/ 7256 w 7555"/>
                <a:gd name="connsiteY0" fmla="*/ 3266 h 10862"/>
                <a:gd name="connsiteX1" fmla="*/ 7256 w 7555"/>
                <a:gd name="connsiteY1" fmla="*/ 5113 h 10862"/>
                <a:gd name="connsiteX2" fmla="*/ 7583 w 7555"/>
                <a:gd name="connsiteY2" fmla="*/ 7447 h 10862"/>
                <a:gd name="connsiteX3" fmla="*/ 7499 w 7555"/>
                <a:gd name="connsiteY3" fmla="*/ 9864 h 10862"/>
                <a:gd name="connsiteX4" fmla="*/ 6617 w 7555"/>
                <a:gd name="connsiteY4" fmla="*/ 10906 h 10862"/>
                <a:gd name="connsiteX5" fmla="*/ 5165 w 7555"/>
                <a:gd name="connsiteY5" fmla="*/ 10989 h 10862"/>
                <a:gd name="connsiteX6" fmla="*/ 901 w 7555"/>
                <a:gd name="connsiteY6" fmla="*/ 8815 h 10862"/>
                <a:gd name="connsiteX7" fmla="*/ 582 w 7555"/>
                <a:gd name="connsiteY7" fmla="*/ 7690 h 10862"/>
                <a:gd name="connsiteX8" fmla="*/ 339 w 7555"/>
                <a:gd name="connsiteY8" fmla="*/ 4711 h 10862"/>
                <a:gd name="connsiteX9" fmla="*/ 95 w 7555"/>
                <a:gd name="connsiteY9" fmla="*/ 1252 h 10862"/>
                <a:gd name="connsiteX10" fmla="*/ 582 w 7555"/>
                <a:gd name="connsiteY10" fmla="*/ 127 h 10862"/>
                <a:gd name="connsiteX11" fmla="*/ 2748 w 7555"/>
                <a:gd name="connsiteY11" fmla="*/ 1495 h 10862"/>
                <a:gd name="connsiteX12" fmla="*/ 5165 w 7555"/>
                <a:gd name="connsiteY12" fmla="*/ 2217 h 10862"/>
                <a:gd name="connsiteX13" fmla="*/ 7256 w 7555"/>
                <a:gd name="connsiteY13" fmla="*/ 3266 h 1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5" h="10862">
                  <a:moveTo>
                    <a:pt x="7256" y="3266"/>
                  </a:moveTo>
                  <a:lnTo>
                    <a:pt x="7256" y="5113"/>
                  </a:lnTo>
                  <a:cubicBezTo>
                    <a:pt x="7256" y="5440"/>
                    <a:pt x="7499" y="6482"/>
                    <a:pt x="7583" y="7447"/>
                  </a:cubicBezTo>
                  <a:cubicBezTo>
                    <a:pt x="7659" y="8412"/>
                    <a:pt x="7583" y="9218"/>
                    <a:pt x="7499" y="9864"/>
                  </a:cubicBezTo>
                  <a:cubicBezTo>
                    <a:pt x="7415" y="10510"/>
                    <a:pt x="6617" y="10906"/>
                    <a:pt x="6617" y="10906"/>
                  </a:cubicBezTo>
                  <a:lnTo>
                    <a:pt x="5165" y="10989"/>
                  </a:lnTo>
                  <a:cubicBezTo>
                    <a:pt x="5165" y="10989"/>
                    <a:pt x="2589" y="9705"/>
                    <a:pt x="901" y="8815"/>
                  </a:cubicBezTo>
                  <a:cubicBezTo>
                    <a:pt x="-786" y="7934"/>
                    <a:pt x="582" y="8329"/>
                    <a:pt x="582" y="7690"/>
                  </a:cubicBezTo>
                  <a:cubicBezTo>
                    <a:pt x="582" y="7052"/>
                    <a:pt x="498" y="5760"/>
                    <a:pt x="339" y="4711"/>
                  </a:cubicBezTo>
                  <a:cubicBezTo>
                    <a:pt x="179" y="3669"/>
                    <a:pt x="95" y="2301"/>
                    <a:pt x="95" y="1252"/>
                  </a:cubicBezTo>
                  <a:cubicBezTo>
                    <a:pt x="95" y="211"/>
                    <a:pt x="339" y="127"/>
                    <a:pt x="582" y="127"/>
                  </a:cubicBezTo>
                  <a:cubicBezTo>
                    <a:pt x="817" y="127"/>
                    <a:pt x="2269" y="857"/>
                    <a:pt x="2748" y="1495"/>
                  </a:cubicBezTo>
                  <a:cubicBezTo>
                    <a:pt x="3235" y="2141"/>
                    <a:pt x="4360" y="2217"/>
                    <a:pt x="5165" y="2217"/>
                  </a:cubicBezTo>
                  <a:cubicBezTo>
                    <a:pt x="5971" y="2217"/>
                    <a:pt x="7256" y="3266"/>
                    <a:pt x="7256" y="3266"/>
                  </a:cubicBezTo>
                  <a:close/>
                </a:path>
              </a:pathLst>
            </a:custGeom>
            <a:solidFill>
              <a:srgbClr val="231F20"/>
            </a:solidFill>
            <a:ln w="7575" cap="flat">
              <a:noFill/>
              <a:prstDash val="solid"/>
              <a:round/>
            </a:ln>
          </p:spPr>
          <p:txBody>
            <a:bodyPr rtlCol="0" anchor="ctr"/>
            <a:lstStyle/>
            <a:p>
              <a:endParaRPr lang="en-GB"/>
            </a:p>
          </p:txBody>
        </p:sp>
        <p:sp>
          <p:nvSpPr>
            <p:cNvPr id="927" name="Freeform: Shape 926">
              <a:extLst>
                <a:ext uri="{FF2B5EF4-FFF2-40B4-BE49-F238E27FC236}">
                  <a16:creationId xmlns:a16="http://schemas.microsoft.com/office/drawing/2014/main" id="{F557BD36-5D92-40D2-B94E-FEB9E671CB4B}"/>
                </a:ext>
              </a:extLst>
            </p:cNvPr>
            <p:cNvSpPr/>
            <p:nvPr/>
          </p:nvSpPr>
          <p:spPr>
            <a:xfrm>
              <a:off x="6990239" y="3657740"/>
              <a:ext cx="6863" cy="6847"/>
            </a:xfrm>
            <a:custGeom>
              <a:avLst/>
              <a:gdLst>
                <a:gd name="connsiteX0" fmla="*/ 6269 w 6863"/>
                <a:gd name="connsiteY0" fmla="*/ 2160 h 6847"/>
                <a:gd name="connsiteX1" fmla="*/ 6832 w 6863"/>
                <a:gd name="connsiteY1" fmla="*/ 4410 h 6847"/>
                <a:gd name="connsiteX2" fmla="*/ 6429 w 6863"/>
                <a:gd name="connsiteY2" fmla="*/ 6827 h 6847"/>
                <a:gd name="connsiteX3" fmla="*/ 3289 w 6863"/>
                <a:gd name="connsiteY3" fmla="*/ 6348 h 6847"/>
                <a:gd name="connsiteX4" fmla="*/ 560 w 6863"/>
                <a:gd name="connsiteY4" fmla="*/ 4973 h 6847"/>
                <a:gd name="connsiteX5" fmla="*/ 150 w 6863"/>
                <a:gd name="connsiteY5" fmla="*/ 3688 h 6847"/>
                <a:gd name="connsiteX6" fmla="*/ 74 w 6863"/>
                <a:gd name="connsiteY6" fmla="*/ 1354 h 6847"/>
                <a:gd name="connsiteX7" fmla="*/ 1602 w 6863"/>
                <a:gd name="connsiteY7" fmla="*/ 229 h 6847"/>
                <a:gd name="connsiteX8" fmla="*/ 6269 w 6863"/>
                <a:gd name="connsiteY8" fmla="*/ 2160 h 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3" h="6847">
                  <a:moveTo>
                    <a:pt x="6269" y="2160"/>
                  </a:moveTo>
                  <a:cubicBezTo>
                    <a:pt x="6269" y="2160"/>
                    <a:pt x="6672" y="3855"/>
                    <a:pt x="6832" y="4410"/>
                  </a:cubicBezTo>
                  <a:cubicBezTo>
                    <a:pt x="6991" y="4973"/>
                    <a:pt x="6991" y="6348"/>
                    <a:pt x="6429" y="6827"/>
                  </a:cubicBezTo>
                  <a:cubicBezTo>
                    <a:pt x="5866" y="7314"/>
                    <a:pt x="4179" y="6508"/>
                    <a:pt x="3289" y="6348"/>
                  </a:cubicBezTo>
                  <a:cubicBezTo>
                    <a:pt x="2408" y="6181"/>
                    <a:pt x="1199" y="5299"/>
                    <a:pt x="560" y="4973"/>
                  </a:cubicBezTo>
                  <a:cubicBezTo>
                    <a:pt x="-86" y="4653"/>
                    <a:pt x="150" y="3688"/>
                    <a:pt x="150" y="3688"/>
                  </a:cubicBezTo>
                  <a:cubicBezTo>
                    <a:pt x="150" y="3688"/>
                    <a:pt x="150" y="2563"/>
                    <a:pt x="74" y="1354"/>
                  </a:cubicBezTo>
                  <a:cubicBezTo>
                    <a:pt x="-10" y="153"/>
                    <a:pt x="234" y="-14"/>
                    <a:pt x="1602" y="229"/>
                  </a:cubicBezTo>
                  <a:cubicBezTo>
                    <a:pt x="2970" y="473"/>
                    <a:pt x="6269" y="2160"/>
                    <a:pt x="6269" y="2160"/>
                  </a:cubicBezTo>
                  <a:close/>
                </a:path>
              </a:pathLst>
            </a:custGeom>
            <a:solidFill>
              <a:srgbClr val="231F20"/>
            </a:solidFill>
            <a:ln w="7575" cap="flat">
              <a:noFill/>
              <a:prstDash val="solid"/>
              <a:round/>
            </a:ln>
          </p:spPr>
          <p:txBody>
            <a:bodyPr rtlCol="0" anchor="ctr"/>
            <a:lstStyle/>
            <a:p>
              <a:endParaRPr lang="en-GB"/>
            </a:p>
          </p:txBody>
        </p:sp>
        <p:sp>
          <p:nvSpPr>
            <p:cNvPr id="928" name="Freeform: Shape 927">
              <a:extLst>
                <a:ext uri="{FF2B5EF4-FFF2-40B4-BE49-F238E27FC236}">
                  <a16:creationId xmlns:a16="http://schemas.microsoft.com/office/drawing/2014/main" id="{628B8020-5B54-4953-BEF7-B5B8AF918245}"/>
                </a:ext>
              </a:extLst>
            </p:cNvPr>
            <p:cNvSpPr/>
            <p:nvPr/>
          </p:nvSpPr>
          <p:spPr>
            <a:xfrm>
              <a:off x="6992250" y="3670786"/>
              <a:ext cx="6129" cy="10119"/>
            </a:xfrm>
            <a:custGeom>
              <a:avLst/>
              <a:gdLst>
                <a:gd name="connsiteX0" fmla="*/ 5787 w 6129"/>
                <a:gd name="connsiteY0" fmla="*/ 4322 h 10119"/>
                <a:gd name="connsiteX1" fmla="*/ 6190 w 6129"/>
                <a:gd name="connsiteY1" fmla="*/ 8990 h 10119"/>
                <a:gd name="connsiteX2" fmla="*/ 4897 w 6129"/>
                <a:gd name="connsiteY2" fmla="*/ 10122 h 10119"/>
                <a:gd name="connsiteX3" fmla="*/ 2488 w 6129"/>
                <a:gd name="connsiteY3" fmla="*/ 8351 h 10119"/>
                <a:gd name="connsiteX4" fmla="*/ 960 w 6129"/>
                <a:gd name="connsiteY4" fmla="*/ 3281 h 10119"/>
                <a:gd name="connsiteX5" fmla="*/ 78 w 6129"/>
                <a:gd name="connsiteY5" fmla="*/ 545 h 10119"/>
                <a:gd name="connsiteX6" fmla="*/ 1598 w 6129"/>
                <a:gd name="connsiteY6" fmla="*/ 385 h 10119"/>
                <a:gd name="connsiteX7" fmla="*/ 4981 w 6129"/>
                <a:gd name="connsiteY7" fmla="*/ 3038 h 10119"/>
                <a:gd name="connsiteX8" fmla="*/ 5787 w 6129"/>
                <a:gd name="connsiteY8" fmla="*/ 4322 h 10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29" h="10119">
                  <a:moveTo>
                    <a:pt x="5787" y="4322"/>
                  </a:moveTo>
                  <a:cubicBezTo>
                    <a:pt x="5787" y="4322"/>
                    <a:pt x="6190" y="7386"/>
                    <a:pt x="6190" y="8990"/>
                  </a:cubicBezTo>
                  <a:cubicBezTo>
                    <a:pt x="6190" y="10601"/>
                    <a:pt x="5627" y="10282"/>
                    <a:pt x="4897" y="10122"/>
                  </a:cubicBezTo>
                  <a:cubicBezTo>
                    <a:pt x="4175" y="9955"/>
                    <a:pt x="3210" y="9073"/>
                    <a:pt x="2488" y="8351"/>
                  </a:cubicBezTo>
                  <a:cubicBezTo>
                    <a:pt x="1766" y="7621"/>
                    <a:pt x="960" y="3281"/>
                    <a:pt x="960" y="3281"/>
                  </a:cubicBezTo>
                  <a:cubicBezTo>
                    <a:pt x="960" y="3281"/>
                    <a:pt x="-89" y="1350"/>
                    <a:pt x="78" y="545"/>
                  </a:cubicBezTo>
                  <a:cubicBezTo>
                    <a:pt x="238" y="-261"/>
                    <a:pt x="1598" y="385"/>
                    <a:pt x="1598" y="385"/>
                  </a:cubicBezTo>
                  <a:lnTo>
                    <a:pt x="4981" y="3038"/>
                  </a:lnTo>
                  <a:lnTo>
                    <a:pt x="5787" y="4322"/>
                  </a:lnTo>
                  <a:close/>
                </a:path>
              </a:pathLst>
            </a:custGeom>
            <a:solidFill>
              <a:srgbClr val="231F20"/>
            </a:solidFill>
            <a:ln w="7575" cap="flat">
              <a:noFill/>
              <a:prstDash val="solid"/>
              <a:round/>
            </a:ln>
          </p:spPr>
          <p:txBody>
            <a:bodyPr rtlCol="0" anchor="ctr"/>
            <a:lstStyle/>
            <a:p>
              <a:endParaRPr lang="en-GB"/>
            </a:p>
          </p:txBody>
        </p:sp>
      </p:grpSp>
      <p:grpSp>
        <p:nvGrpSpPr>
          <p:cNvPr id="929" name="Group 928">
            <a:extLst>
              <a:ext uri="{FF2B5EF4-FFF2-40B4-BE49-F238E27FC236}">
                <a16:creationId xmlns:a16="http://schemas.microsoft.com/office/drawing/2014/main" id="{7923CE67-963B-4892-9CE8-FCD6B70C97CD}"/>
              </a:ext>
            </a:extLst>
          </p:cNvPr>
          <p:cNvGrpSpPr>
            <a:grpSpLocks noChangeAspect="1"/>
          </p:cNvGrpSpPr>
          <p:nvPr/>
        </p:nvGrpSpPr>
        <p:grpSpPr>
          <a:xfrm>
            <a:off x="69679" y="3588362"/>
            <a:ext cx="504000" cy="504000"/>
            <a:chOff x="2457450" y="3431037"/>
            <a:chExt cx="1077355" cy="1077355"/>
          </a:xfrm>
        </p:grpSpPr>
        <p:sp>
          <p:nvSpPr>
            <p:cNvPr id="930" name="Freeform: Shape 929">
              <a:extLst>
                <a:ext uri="{FF2B5EF4-FFF2-40B4-BE49-F238E27FC236}">
                  <a16:creationId xmlns:a16="http://schemas.microsoft.com/office/drawing/2014/main" id="{4F1DB596-C0FA-49AF-B832-FD7BB64794C7}"/>
                </a:ext>
              </a:extLst>
            </p:cNvPr>
            <p:cNvSpPr/>
            <p:nvPr/>
          </p:nvSpPr>
          <p:spPr>
            <a:xfrm>
              <a:off x="2457450" y="343103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931" name="Freeform: Shape 930">
              <a:extLst>
                <a:ext uri="{FF2B5EF4-FFF2-40B4-BE49-F238E27FC236}">
                  <a16:creationId xmlns:a16="http://schemas.microsoft.com/office/drawing/2014/main" id="{32720170-29D8-4B66-AECF-B1202434C494}"/>
                </a:ext>
              </a:extLst>
            </p:cNvPr>
            <p:cNvSpPr/>
            <p:nvPr/>
          </p:nvSpPr>
          <p:spPr>
            <a:xfrm>
              <a:off x="2751735" y="3680840"/>
              <a:ext cx="488945" cy="577186"/>
            </a:xfrm>
            <a:custGeom>
              <a:avLst/>
              <a:gdLst>
                <a:gd name="connsiteX0" fmla="*/ 344992 w 488945"/>
                <a:gd name="connsiteY0" fmla="*/ 102828 h 577186"/>
                <a:gd name="connsiteX1" fmla="*/ 331105 w 488945"/>
                <a:gd name="connsiteY1" fmla="*/ 185235 h 577186"/>
                <a:gd name="connsiteX2" fmla="*/ 252530 w 488945"/>
                <a:gd name="connsiteY2" fmla="*/ 225 h 577186"/>
                <a:gd name="connsiteX3" fmla="*/ 110810 w 488945"/>
                <a:gd name="connsiteY3" fmla="*/ 278937 h 577186"/>
                <a:gd name="connsiteX4" fmla="*/ 64715 w 488945"/>
                <a:gd name="connsiteY4" fmla="*/ 198225 h 577186"/>
                <a:gd name="connsiteX5" fmla="*/ 29346 w 488945"/>
                <a:gd name="connsiteY5" fmla="*/ 463908 h 577186"/>
                <a:gd name="connsiteX6" fmla="*/ 50326 w 488945"/>
                <a:gd name="connsiteY6" fmla="*/ 492193 h 577186"/>
                <a:gd name="connsiteX7" fmla="*/ 226624 w 488945"/>
                <a:gd name="connsiteY7" fmla="*/ 577411 h 577186"/>
                <a:gd name="connsiteX8" fmla="*/ 174479 w 488945"/>
                <a:gd name="connsiteY8" fmla="*/ 472695 h 577186"/>
                <a:gd name="connsiteX9" fmla="*/ 246213 w 488945"/>
                <a:gd name="connsiteY9" fmla="*/ 303451 h 577186"/>
                <a:gd name="connsiteX10" fmla="*/ 317947 w 488945"/>
                <a:gd name="connsiteY10" fmla="*/ 472695 h 577186"/>
                <a:gd name="connsiteX11" fmla="*/ 273684 w 488945"/>
                <a:gd name="connsiteY11" fmla="*/ 576591 h 577186"/>
                <a:gd name="connsiteX12" fmla="*/ 414218 w 488945"/>
                <a:gd name="connsiteY12" fmla="*/ 517771 h 577186"/>
                <a:gd name="connsiteX13" fmla="*/ 480677 w 488945"/>
                <a:gd name="connsiteY13" fmla="*/ 412515 h 577186"/>
                <a:gd name="connsiteX14" fmla="*/ 344992 w 488945"/>
                <a:gd name="connsiteY14" fmla="*/ 102828 h 577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88945" h="577186">
                  <a:moveTo>
                    <a:pt x="344992" y="102828"/>
                  </a:moveTo>
                  <a:cubicBezTo>
                    <a:pt x="344992" y="134929"/>
                    <a:pt x="339641" y="161815"/>
                    <a:pt x="331105" y="185235"/>
                  </a:cubicBezTo>
                  <a:cubicBezTo>
                    <a:pt x="294003" y="138722"/>
                    <a:pt x="252530" y="89807"/>
                    <a:pt x="252530" y="225"/>
                  </a:cubicBezTo>
                  <a:cubicBezTo>
                    <a:pt x="165524" y="60245"/>
                    <a:pt x="94034" y="156555"/>
                    <a:pt x="110810" y="278937"/>
                  </a:cubicBezTo>
                  <a:cubicBezTo>
                    <a:pt x="91753" y="259219"/>
                    <a:pt x="75121" y="234172"/>
                    <a:pt x="64715" y="198225"/>
                  </a:cubicBezTo>
                  <a:cubicBezTo>
                    <a:pt x="6884" y="267626"/>
                    <a:pt x="-27581" y="365904"/>
                    <a:pt x="29346" y="463908"/>
                  </a:cubicBezTo>
                  <a:cubicBezTo>
                    <a:pt x="34933" y="473508"/>
                    <a:pt x="42048" y="483155"/>
                    <a:pt x="50326" y="492193"/>
                  </a:cubicBezTo>
                  <a:cubicBezTo>
                    <a:pt x="73540" y="520667"/>
                    <a:pt x="128498" y="571741"/>
                    <a:pt x="226624" y="577411"/>
                  </a:cubicBezTo>
                  <a:cubicBezTo>
                    <a:pt x="200270" y="555398"/>
                    <a:pt x="180841" y="498768"/>
                    <a:pt x="174479" y="472695"/>
                  </a:cubicBezTo>
                  <a:cubicBezTo>
                    <a:pt x="156205" y="397753"/>
                    <a:pt x="196409" y="338964"/>
                    <a:pt x="246213" y="303451"/>
                  </a:cubicBezTo>
                  <a:cubicBezTo>
                    <a:pt x="246213" y="391079"/>
                    <a:pt x="316465" y="407506"/>
                    <a:pt x="317947" y="472695"/>
                  </a:cubicBezTo>
                  <a:cubicBezTo>
                    <a:pt x="318669" y="504674"/>
                    <a:pt x="300730" y="555398"/>
                    <a:pt x="273684" y="576591"/>
                  </a:cubicBezTo>
                  <a:cubicBezTo>
                    <a:pt x="340272" y="570251"/>
                    <a:pt x="385812" y="542802"/>
                    <a:pt x="414218" y="517771"/>
                  </a:cubicBezTo>
                  <a:cubicBezTo>
                    <a:pt x="447664" y="491623"/>
                    <a:pt x="471243" y="449944"/>
                    <a:pt x="480677" y="412515"/>
                  </a:cubicBezTo>
                  <a:cubicBezTo>
                    <a:pt x="515240" y="275372"/>
                    <a:pt x="439196" y="167827"/>
                    <a:pt x="344992" y="102828"/>
                  </a:cubicBezTo>
                  <a:close/>
                </a:path>
              </a:pathLst>
            </a:custGeom>
            <a:solidFill>
              <a:srgbClr val="231F20"/>
            </a:solidFill>
            <a:ln w="7575" cap="flat">
              <a:noFill/>
              <a:prstDash val="solid"/>
              <a:round/>
            </a:ln>
          </p:spPr>
          <p:txBody>
            <a:bodyPr rtlCol="0" anchor="ctr"/>
            <a:lstStyle/>
            <a:p>
              <a:endParaRPr lang="en-GB"/>
            </a:p>
          </p:txBody>
        </p:sp>
        <p:sp>
          <p:nvSpPr>
            <p:cNvPr id="932" name="Freeform: Shape 931">
              <a:extLst>
                <a:ext uri="{FF2B5EF4-FFF2-40B4-BE49-F238E27FC236}">
                  <a16:creationId xmlns:a16="http://schemas.microsoft.com/office/drawing/2014/main" id="{A07A4F4B-2B08-4022-A03E-5D5B1AF8C25B}"/>
                </a:ext>
              </a:extLst>
            </p:cNvPr>
            <p:cNvSpPr/>
            <p:nvPr/>
          </p:nvSpPr>
          <p:spPr>
            <a:xfrm>
              <a:off x="3107974" y="3908242"/>
              <a:ext cx="77384" cy="200303"/>
            </a:xfrm>
            <a:custGeom>
              <a:avLst/>
              <a:gdLst>
                <a:gd name="connsiteX0" fmla="*/ 287 w 77384"/>
                <a:gd name="connsiteY0" fmla="*/ 241 h 200303"/>
                <a:gd name="connsiteX1" fmla="*/ 49187 w 77384"/>
                <a:gd name="connsiteY1" fmla="*/ 200545 h 200303"/>
                <a:gd name="connsiteX2" fmla="*/ 287 w 77384"/>
                <a:gd name="connsiteY2" fmla="*/ 241 h 200303"/>
              </a:gdLst>
              <a:ahLst/>
              <a:cxnLst>
                <a:cxn ang="0">
                  <a:pos x="connsiteX0" y="connsiteY0"/>
                </a:cxn>
                <a:cxn ang="0">
                  <a:pos x="connsiteX1" y="connsiteY1"/>
                </a:cxn>
                <a:cxn ang="0">
                  <a:pos x="connsiteX2" y="connsiteY2"/>
                </a:cxn>
              </a:cxnLst>
              <a:rect l="l" t="t" r="r" b="b"/>
              <a:pathLst>
                <a:path w="77384" h="200303">
                  <a:moveTo>
                    <a:pt x="287" y="241"/>
                  </a:moveTo>
                  <a:cubicBezTo>
                    <a:pt x="287" y="241"/>
                    <a:pt x="134748" y="81021"/>
                    <a:pt x="49187" y="200545"/>
                  </a:cubicBezTo>
                  <a:cubicBezTo>
                    <a:pt x="49187" y="200545"/>
                    <a:pt x="92431" y="90872"/>
                    <a:pt x="287" y="241"/>
                  </a:cubicBezTo>
                  <a:close/>
                </a:path>
              </a:pathLst>
            </a:custGeom>
            <a:solidFill>
              <a:schemeClr val="bg1">
                <a:lumMod val="75000"/>
              </a:schemeClr>
            </a:solidFill>
            <a:ln w="7575" cap="flat">
              <a:noFill/>
              <a:prstDash val="solid"/>
              <a:round/>
            </a:ln>
          </p:spPr>
          <p:txBody>
            <a:bodyPr rtlCol="0" anchor="ctr"/>
            <a:lstStyle/>
            <a:p>
              <a:endParaRPr lang="en-GB"/>
            </a:p>
          </p:txBody>
        </p:sp>
        <p:sp>
          <p:nvSpPr>
            <p:cNvPr id="933" name="Freeform: Shape 932">
              <a:extLst>
                <a:ext uri="{FF2B5EF4-FFF2-40B4-BE49-F238E27FC236}">
                  <a16:creationId xmlns:a16="http://schemas.microsoft.com/office/drawing/2014/main" id="{547D44DC-13F9-4B4B-9521-ED6E307B71D8}"/>
                </a:ext>
              </a:extLst>
            </p:cNvPr>
            <p:cNvSpPr/>
            <p:nvPr/>
          </p:nvSpPr>
          <p:spPr>
            <a:xfrm>
              <a:off x="2800518" y="3988307"/>
              <a:ext cx="78229" cy="198463"/>
            </a:xfrm>
            <a:custGeom>
              <a:avLst/>
              <a:gdLst>
                <a:gd name="connsiteX0" fmla="*/ 22496 w 78229"/>
                <a:gd name="connsiteY0" fmla="*/ 274 h 198463"/>
                <a:gd name="connsiteX1" fmla="*/ 78389 w 78229"/>
                <a:gd name="connsiteY1" fmla="*/ 198738 h 198463"/>
                <a:gd name="connsiteX2" fmla="*/ 22496 w 78229"/>
                <a:gd name="connsiteY2" fmla="*/ 274 h 198463"/>
              </a:gdLst>
              <a:ahLst/>
              <a:cxnLst>
                <a:cxn ang="0">
                  <a:pos x="connsiteX0" y="connsiteY0"/>
                </a:cxn>
                <a:cxn ang="0">
                  <a:pos x="connsiteX1" y="connsiteY1"/>
                </a:cxn>
                <a:cxn ang="0">
                  <a:pos x="connsiteX2" y="connsiteY2"/>
                </a:cxn>
              </a:cxnLst>
              <a:rect l="l" t="t" r="r" b="b"/>
              <a:pathLst>
                <a:path w="78229" h="198463">
                  <a:moveTo>
                    <a:pt x="22496" y="274"/>
                  </a:moveTo>
                  <a:cubicBezTo>
                    <a:pt x="22496" y="274"/>
                    <a:pt x="-54878" y="136719"/>
                    <a:pt x="78389" y="198738"/>
                  </a:cubicBezTo>
                  <a:cubicBezTo>
                    <a:pt x="78389" y="198738"/>
                    <a:pt x="-13193" y="124496"/>
                    <a:pt x="22496" y="274"/>
                  </a:cubicBezTo>
                  <a:close/>
                </a:path>
              </a:pathLst>
            </a:custGeom>
            <a:solidFill>
              <a:schemeClr val="bg1">
                <a:lumMod val="75000"/>
              </a:schemeClr>
            </a:solidFill>
            <a:ln w="7575" cap="flat">
              <a:noFill/>
              <a:prstDash val="solid"/>
              <a:round/>
            </a:ln>
          </p:spPr>
          <p:txBody>
            <a:bodyPr rtlCol="0" anchor="ctr"/>
            <a:lstStyle/>
            <a:p>
              <a:endParaRPr lang="en-GB"/>
            </a:p>
          </p:txBody>
        </p:sp>
        <p:sp>
          <p:nvSpPr>
            <p:cNvPr id="934" name="Freeform: Shape 933">
              <a:extLst>
                <a:ext uri="{FF2B5EF4-FFF2-40B4-BE49-F238E27FC236}">
                  <a16:creationId xmlns:a16="http://schemas.microsoft.com/office/drawing/2014/main" id="{9AAA15D7-8758-45B3-9D91-BA2DD33D3277}"/>
                </a:ext>
              </a:extLst>
            </p:cNvPr>
            <p:cNvSpPr/>
            <p:nvPr/>
          </p:nvSpPr>
          <p:spPr>
            <a:xfrm>
              <a:off x="2602164" y="3575759"/>
              <a:ext cx="787918" cy="787911"/>
            </a:xfrm>
            <a:custGeom>
              <a:avLst/>
              <a:gdLst>
                <a:gd name="connsiteX0" fmla="*/ 788143 w 787918"/>
                <a:gd name="connsiteY0" fmla="*/ 394188 h 787911"/>
                <a:gd name="connsiteX1" fmla="*/ 394180 w 787918"/>
                <a:gd name="connsiteY1" fmla="*/ 225 h 787911"/>
                <a:gd name="connsiteX2" fmla="*/ 224 w 787918"/>
                <a:gd name="connsiteY2" fmla="*/ 394188 h 787911"/>
                <a:gd name="connsiteX3" fmla="*/ 394180 w 787918"/>
                <a:gd name="connsiteY3" fmla="*/ 788136 h 787911"/>
                <a:gd name="connsiteX4" fmla="*/ 788143 w 787918"/>
                <a:gd name="connsiteY4" fmla="*/ 394188 h 787911"/>
                <a:gd name="connsiteX5" fmla="*/ 755822 w 787918"/>
                <a:gd name="connsiteY5" fmla="*/ 394188 h 787911"/>
                <a:gd name="connsiteX6" fmla="*/ 394180 w 787918"/>
                <a:gd name="connsiteY6" fmla="*/ 755815 h 787911"/>
                <a:gd name="connsiteX7" fmla="*/ 32545 w 787918"/>
                <a:gd name="connsiteY7" fmla="*/ 394188 h 787911"/>
                <a:gd name="connsiteX8" fmla="*/ 394180 w 787918"/>
                <a:gd name="connsiteY8" fmla="*/ 32546 h 787911"/>
                <a:gd name="connsiteX9" fmla="*/ 755822 w 787918"/>
                <a:gd name="connsiteY9" fmla="*/ 394188 h 78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7918" h="787911">
                  <a:moveTo>
                    <a:pt x="788143" y="394188"/>
                  </a:moveTo>
                  <a:cubicBezTo>
                    <a:pt x="788143" y="176607"/>
                    <a:pt x="611761" y="225"/>
                    <a:pt x="394180" y="225"/>
                  </a:cubicBezTo>
                  <a:cubicBezTo>
                    <a:pt x="176606" y="225"/>
                    <a:pt x="224" y="176607"/>
                    <a:pt x="224" y="394188"/>
                  </a:cubicBezTo>
                  <a:cubicBezTo>
                    <a:pt x="224" y="611762"/>
                    <a:pt x="176606" y="788136"/>
                    <a:pt x="394180" y="788136"/>
                  </a:cubicBezTo>
                  <a:cubicBezTo>
                    <a:pt x="611761" y="788136"/>
                    <a:pt x="788143" y="611762"/>
                    <a:pt x="788143" y="394188"/>
                  </a:cubicBezTo>
                  <a:close/>
                  <a:moveTo>
                    <a:pt x="755822" y="394188"/>
                  </a:moveTo>
                  <a:cubicBezTo>
                    <a:pt x="755822" y="593914"/>
                    <a:pt x="593913" y="755815"/>
                    <a:pt x="394180" y="755815"/>
                  </a:cubicBezTo>
                  <a:cubicBezTo>
                    <a:pt x="194454" y="755815"/>
                    <a:pt x="32545" y="593914"/>
                    <a:pt x="32545" y="394188"/>
                  </a:cubicBezTo>
                  <a:cubicBezTo>
                    <a:pt x="32545" y="194455"/>
                    <a:pt x="194454" y="32546"/>
                    <a:pt x="394180" y="32546"/>
                  </a:cubicBezTo>
                  <a:cubicBezTo>
                    <a:pt x="593913" y="32546"/>
                    <a:pt x="755822" y="194455"/>
                    <a:pt x="755822" y="394188"/>
                  </a:cubicBezTo>
                  <a:close/>
                </a:path>
              </a:pathLst>
            </a:custGeom>
            <a:solidFill>
              <a:srgbClr val="FFFFFF"/>
            </a:solidFill>
            <a:ln w="7575" cap="flat">
              <a:noFill/>
              <a:prstDash val="solid"/>
              <a:round/>
            </a:ln>
          </p:spPr>
          <p:txBody>
            <a:bodyPr rtlCol="0" anchor="ctr"/>
            <a:lstStyle/>
            <a:p>
              <a:endParaRPr lang="en-GB"/>
            </a:p>
          </p:txBody>
        </p:sp>
        <p:sp>
          <p:nvSpPr>
            <p:cNvPr id="935" name="Freeform: Shape 934">
              <a:extLst>
                <a:ext uri="{FF2B5EF4-FFF2-40B4-BE49-F238E27FC236}">
                  <a16:creationId xmlns:a16="http://schemas.microsoft.com/office/drawing/2014/main" id="{BD207329-AA5D-420B-9BCB-AD46818DBDE8}"/>
                </a:ext>
              </a:extLst>
            </p:cNvPr>
            <p:cNvSpPr/>
            <p:nvPr/>
          </p:nvSpPr>
          <p:spPr>
            <a:xfrm>
              <a:off x="2723277" y="3696788"/>
              <a:ext cx="545861" cy="545861"/>
            </a:xfrm>
            <a:custGeom>
              <a:avLst/>
              <a:gdLst>
                <a:gd name="connsiteX0" fmla="*/ 224 w 545861"/>
                <a:gd name="connsiteY0" fmla="*/ 23075 h 545861"/>
                <a:gd name="connsiteX1" fmla="*/ 523236 w 545861"/>
                <a:gd name="connsiteY1" fmla="*/ 546086 h 545861"/>
                <a:gd name="connsiteX2" fmla="*/ 546086 w 545861"/>
                <a:gd name="connsiteY2" fmla="*/ 523237 h 545861"/>
                <a:gd name="connsiteX3" fmla="*/ 23074 w 545861"/>
                <a:gd name="connsiteY3" fmla="*/ 225 h 545861"/>
                <a:gd name="connsiteX4" fmla="*/ 224 w 545861"/>
                <a:gd name="connsiteY4" fmla="*/ 23075 h 545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861" h="545861">
                  <a:moveTo>
                    <a:pt x="224" y="23075"/>
                  </a:moveTo>
                  <a:lnTo>
                    <a:pt x="523236" y="546086"/>
                  </a:lnTo>
                  <a:lnTo>
                    <a:pt x="546086" y="523237"/>
                  </a:lnTo>
                  <a:lnTo>
                    <a:pt x="23074" y="225"/>
                  </a:lnTo>
                  <a:lnTo>
                    <a:pt x="224" y="23075"/>
                  </a:lnTo>
                  <a:close/>
                </a:path>
              </a:pathLst>
            </a:custGeom>
            <a:solidFill>
              <a:srgbClr val="FFFFFF"/>
            </a:solidFill>
            <a:ln w="7575" cap="flat">
              <a:noFill/>
              <a:prstDash val="solid"/>
              <a:round/>
            </a:ln>
          </p:spPr>
          <p:txBody>
            <a:bodyPr rtlCol="0" anchor="ctr"/>
            <a:lstStyle/>
            <a:p>
              <a:endParaRPr lang="en-GB"/>
            </a:p>
          </p:txBody>
        </p:sp>
      </p:grpSp>
      <p:grpSp>
        <p:nvGrpSpPr>
          <p:cNvPr id="936" name="Group 935">
            <a:extLst>
              <a:ext uri="{FF2B5EF4-FFF2-40B4-BE49-F238E27FC236}">
                <a16:creationId xmlns:a16="http://schemas.microsoft.com/office/drawing/2014/main" id="{01CE5472-15E9-4D55-94F8-42EFDBBEEF5C}"/>
              </a:ext>
            </a:extLst>
          </p:cNvPr>
          <p:cNvGrpSpPr>
            <a:grpSpLocks noChangeAspect="1"/>
          </p:cNvGrpSpPr>
          <p:nvPr/>
        </p:nvGrpSpPr>
        <p:grpSpPr>
          <a:xfrm>
            <a:off x="69679" y="2425410"/>
            <a:ext cx="504000" cy="504000"/>
            <a:chOff x="672600" y="3392937"/>
            <a:chExt cx="1077355" cy="1077355"/>
          </a:xfrm>
        </p:grpSpPr>
        <p:sp>
          <p:nvSpPr>
            <p:cNvPr id="937" name="Freeform: Shape 936">
              <a:extLst>
                <a:ext uri="{FF2B5EF4-FFF2-40B4-BE49-F238E27FC236}">
                  <a16:creationId xmlns:a16="http://schemas.microsoft.com/office/drawing/2014/main" id="{6C0F9CD5-4B00-4983-99A9-608A6CEAF13A}"/>
                </a:ext>
              </a:extLst>
            </p:cNvPr>
            <p:cNvSpPr/>
            <p:nvPr/>
          </p:nvSpPr>
          <p:spPr>
            <a:xfrm>
              <a:off x="672600" y="339293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938" name="Freeform: Shape 937">
              <a:extLst>
                <a:ext uri="{FF2B5EF4-FFF2-40B4-BE49-F238E27FC236}">
                  <a16:creationId xmlns:a16="http://schemas.microsoft.com/office/drawing/2014/main" id="{E7F9A770-38C2-4CA2-9F60-A934EA6EA49E}"/>
                </a:ext>
              </a:extLst>
            </p:cNvPr>
            <p:cNvSpPr/>
            <p:nvPr/>
          </p:nvSpPr>
          <p:spPr>
            <a:xfrm>
              <a:off x="775902" y="3474324"/>
              <a:ext cx="356610" cy="356617"/>
            </a:xfrm>
            <a:custGeom>
              <a:avLst/>
              <a:gdLst>
                <a:gd name="connsiteX0" fmla="*/ 356727 w 356610"/>
                <a:gd name="connsiteY0" fmla="*/ 178422 h 356617"/>
                <a:gd name="connsiteX1" fmla="*/ 178422 w 356610"/>
                <a:gd name="connsiteY1" fmla="*/ 109 h 356617"/>
                <a:gd name="connsiteX2" fmla="*/ 117 w 356610"/>
                <a:gd name="connsiteY2" fmla="*/ 178422 h 356617"/>
                <a:gd name="connsiteX3" fmla="*/ 178422 w 356610"/>
                <a:gd name="connsiteY3" fmla="*/ 356727 h 356617"/>
                <a:gd name="connsiteX4" fmla="*/ 356727 w 356610"/>
                <a:gd name="connsiteY4" fmla="*/ 178422 h 356617"/>
                <a:gd name="connsiteX5" fmla="*/ 329788 w 356610"/>
                <a:gd name="connsiteY5" fmla="*/ 178422 h 356617"/>
                <a:gd name="connsiteX6" fmla="*/ 178422 w 356610"/>
                <a:gd name="connsiteY6" fmla="*/ 329788 h 356617"/>
                <a:gd name="connsiteX7" fmla="*/ 27057 w 356610"/>
                <a:gd name="connsiteY7" fmla="*/ 178422 h 356617"/>
                <a:gd name="connsiteX8" fmla="*/ 178422 w 356610"/>
                <a:gd name="connsiteY8" fmla="*/ 27048 h 356617"/>
                <a:gd name="connsiteX9" fmla="*/ 329788 w 356610"/>
                <a:gd name="connsiteY9" fmla="*/ 178422 h 35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610" h="356617">
                  <a:moveTo>
                    <a:pt x="356727" y="178422"/>
                  </a:moveTo>
                  <a:cubicBezTo>
                    <a:pt x="356727" y="79946"/>
                    <a:pt x="276890" y="109"/>
                    <a:pt x="178422" y="109"/>
                  </a:cubicBezTo>
                  <a:cubicBezTo>
                    <a:pt x="79947" y="109"/>
                    <a:pt x="117" y="79946"/>
                    <a:pt x="117" y="178422"/>
                  </a:cubicBezTo>
                  <a:cubicBezTo>
                    <a:pt x="117" y="276890"/>
                    <a:pt x="79939" y="356727"/>
                    <a:pt x="178422" y="356727"/>
                  </a:cubicBezTo>
                  <a:cubicBezTo>
                    <a:pt x="276890" y="356727"/>
                    <a:pt x="356727" y="276890"/>
                    <a:pt x="356727" y="178422"/>
                  </a:cubicBezTo>
                  <a:close/>
                  <a:moveTo>
                    <a:pt x="329788" y="178422"/>
                  </a:moveTo>
                  <a:cubicBezTo>
                    <a:pt x="329788" y="262021"/>
                    <a:pt x="262022" y="329788"/>
                    <a:pt x="178422" y="329788"/>
                  </a:cubicBezTo>
                  <a:cubicBezTo>
                    <a:pt x="94823" y="329788"/>
                    <a:pt x="27057" y="262021"/>
                    <a:pt x="27057" y="178422"/>
                  </a:cubicBezTo>
                  <a:cubicBezTo>
                    <a:pt x="27057" y="94814"/>
                    <a:pt x="94815" y="27048"/>
                    <a:pt x="178422" y="27048"/>
                  </a:cubicBezTo>
                  <a:cubicBezTo>
                    <a:pt x="262022" y="27048"/>
                    <a:pt x="329788" y="94814"/>
                    <a:pt x="329788" y="178422"/>
                  </a:cubicBezTo>
                  <a:close/>
                </a:path>
              </a:pathLst>
            </a:custGeom>
            <a:solidFill>
              <a:srgbClr val="231F20"/>
            </a:solidFill>
            <a:ln w="7575" cap="flat">
              <a:noFill/>
              <a:prstDash val="solid"/>
              <a:round/>
            </a:ln>
          </p:spPr>
          <p:txBody>
            <a:bodyPr rtlCol="0" anchor="ctr"/>
            <a:lstStyle/>
            <a:p>
              <a:endParaRPr lang="en-GB"/>
            </a:p>
          </p:txBody>
        </p:sp>
        <p:sp>
          <p:nvSpPr>
            <p:cNvPr id="939" name="Freeform: Shape 938">
              <a:extLst>
                <a:ext uri="{FF2B5EF4-FFF2-40B4-BE49-F238E27FC236}">
                  <a16:creationId xmlns:a16="http://schemas.microsoft.com/office/drawing/2014/main" id="{1C03C12B-3CB6-47FC-9C2E-2AE34495D9E9}"/>
                </a:ext>
              </a:extLst>
            </p:cNvPr>
            <p:cNvSpPr/>
            <p:nvPr/>
          </p:nvSpPr>
          <p:spPr>
            <a:xfrm>
              <a:off x="954207" y="3527329"/>
              <a:ext cx="89308" cy="125946"/>
            </a:xfrm>
            <a:custGeom>
              <a:avLst/>
              <a:gdLst>
                <a:gd name="connsiteX0" fmla="*/ 89444 w 89308"/>
                <a:gd name="connsiteY0" fmla="*/ 37284 h 125946"/>
                <a:gd name="connsiteX1" fmla="*/ 136 w 89308"/>
                <a:gd name="connsiteY1" fmla="*/ 83 h 125946"/>
                <a:gd name="connsiteX2" fmla="*/ 136 w 89308"/>
                <a:gd name="connsiteY2" fmla="*/ 126030 h 125946"/>
                <a:gd name="connsiteX3" fmla="*/ 89444 w 89308"/>
                <a:gd name="connsiteY3" fmla="*/ 37284 h 125946"/>
              </a:gdLst>
              <a:ahLst/>
              <a:cxnLst>
                <a:cxn ang="0">
                  <a:pos x="connsiteX0" y="connsiteY0"/>
                </a:cxn>
                <a:cxn ang="0">
                  <a:pos x="connsiteX1" y="connsiteY1"/>
                </a:cxn>
                <a:cxn ang="0">
                  <a:pos x="connsiteX2" y="connsiteY2"/>
                </a:cxn>
                <a:cxn ang="0">
                  <a:pos x="connsiteX3" y="connsiteY3"/>
                </a:cxn>
              </a:cxnLst>
              <a:rect l="l" t="t" r="r" b="b"/>
              <a:pathLst>
                <a:path w="89308" h="125946">
                  <a:moveTo>
                    <a:pt x="89444" y="37284"/>
                  </a:moveTo>
                  <a:cubicBezTo>
                    <a:pt x="66716" y="14336"/>
                    <a:pt x="35102" y="83"/>
                    <a:pt x="136" y="83"/>
                  </a:cubicBezTo>
                  <a:lnTo>
                    <a:pt x="136" y="126030"/>
                  </a:lnTo>
                  <a:lnTo>
                    <a:pt x="89444" y="37284"/>
                  </a:lnTo>
                  <a:close/>
                </a:path>
              </a:pathLst>
            </a:custGeom>
            <a:solidFill>
              <a:srgbClr val="787C82"/>
            </a:solidFill>
            <a:ln w="7575" cap="flat">
              <a:noFill/>
              <a:prstDash val="solid"/>
              <a:round/>
            </a:ln>
          </p:spPr>
          <p:txBody>
            <a:bodyPr rtlCol="0" anchor="ctr"/>
            <a:lstStyle/>
            <a:p>
              <a:endParaRPr lang="en-GB"/>
            </a:p>
          </p:txBody>
        </p:sp>
        <p:sp>
          <p:nvSpPr>
            <p:cNvPr id="940" name="Freeform: Shape 939">
              <a:extLst>
                <a:ext uri="{FF2B5EF4-FFF2-40B4-BE49-F238E27FC236}">
                  <a16:creationId xmlns:a16="http://schemas.microsoft.com/office/drawing/2014/main" id="{ACE88341-1795-4F2F-A0E7-EE6C826424D8}"/>
                </a:ext>
              </a:extLst>
            </p:cNvPr>
            <p:cNvSpPr/>
            <p:nvPr/>
          </p:nvSpPr>
          <p:spPr>
            <a:xfrm>
              <a:off x="828906" y="3564530"/>
              <a:ext cx="125300" cy="88745"/>
            </a:xfrm>
            <a:custGeom>
              <a:avLst/>
              <a:gdLst>
                <a:gd name="connsiteX0" fmla="*/ 125392 w 125300"/>
                <a:gd name="connsiteY0" fmla="*/ 88837 h 88745"/>
                <a:gd name="connsiteX1" fmla="*/ 36084 w 125300"/>
                <a:gd name="connsiteY1" fmla="*/ 91 h 88745"/>
                <a:gd name="connsiteX2" fmla="*/ 91 w 125300"/>
                <a:gd name="connsiteY2" fmla="*/ 87408 h 88745"/>
                <a:gd name="connsiteX3" fmla="*/ 122 w 125300"/>
                <a:gd name="connsiteY3" fmla="*/ 88837 h 88745"/>
                <a:gd name="connsiteX4" fmla="*/ 125392 w 125300"/>
                <a:gd name="connsiteY4" fmla="*/ 88837 h 88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00" h="88745">
                  <a:moveTo>
                    <a:pt x="125392" y="88837"/>
                  </a:moveTo>
                  <a:lnTo>
                    <a:pt x="36084" y="91"/>
                  </a:lnTo>
                  <a:cubicBezTo>
                    <a:pt x="13834" y="22568"/>
                    <a:pt x="91" y="53384"/>
                    <a:pt x="91" y="87408"/>
                  </a:cubicBezTo>
                  <a:cubicBezTo>
                    <a:pt x="91" y="87879"/>
                    <a:pt x="114" y="88358"/>
                    <a:pt x="122" y="88837"/>
                  </a:cubicBezTo>
                  <a:lnTo>
                    <a:pt x="125392" y="88837"/>
                  </a:lnTo>
                  <a:close/>
                </a:path>
              </a:pathLst>
            </a:custGeom>
            <a:solidFill>
              <a:srgbClr val="B2B5B9"/>
            </a:solidFill>
            <a:ln w="7575" cap="flat">
              <a:noFill/>
              <a:prstDash val="solid"/>
              <a:round/>
            </a:ln>
          </p:spPr>
          <p:txBody>
            <a:bodyPr rtlCol="0" anchor="ctr"/>
            <a:lstStyle/>
            <a:p>
              <a:endParaRPr lang="en-GB"/>
            </a:p>
          </p:txBody>
        </p:sp>
        <p:sp>
          <p:nvSpPr>
            <p:cNvPr id="941" name="Freeform: Shape 940">
              <a:extLst>
                <a:ext uri="{FF2B5EF4-FFF2-40B4-BE49-F238E27FC236}">
                  <a16:creationId xmlns:a16="http://schemas.microsoft.com/office/drawing/2014/main" id="{D6DFC258-4CD6-4CCF-9AA3-8BF50114118A}"/>
                </a:ext>
              </a:extLst>
            </p:cNvPr>
            <p:cNvSpPr/>
            <p:nvPr/>
          </p:nvSpPr>
          <p:spPr>
            <a:xfrm>
              <a:off x="864899" y="3527329"/>
              <a:ext cx="89308" cy="125946"/>
            </a:xfrm>
            <a:custGeom>
              <a:avLst/>
              <a:gdLst>
                <a:gd name="connsiteX0" fmla="*/ 89407 w 89308"/>
                <a:gd name="connsiteY0" fmla="*/ 83 h 125946"/>
                <a:gd name="connsiteX1" fmla="*/ 99 w 89308"/>
                <a:gd name="connsiteY1" fmla="*/ 37284 h 125946"/>
                <a:gd name="connsiteX2" fmla="*/ 89407 w 89308"/>
                <a:gd name="connsiteY2" fmla="*/ 126030 h 125946"/>
                <a:gd name="connsiteX3" fmla="*/ 89407 w 89308"/>
                <a:gd name="connsiteY3" fmla="*/ 83 h 125946"/>
              </a:gdLst>
              <a:ahLst/>
              <a:cxnLst>
                <a:cxn ang="0">
                  <a:pos x="connsiteX0" y="connsiteY0"/>
                </a:cxn>
                <a:cxn ang="0">
                  <a:pos x="connsiteX1" y="connsiteY1"/>
                </a:cxn>
                <a:cxn ang="0">
                  <a:pos x="connsiteX2" y="connsiteY2"/>
                </a:cxn>
                <a:cxn ang="0">
                  <a:pos x="connsiteX3" y="connsiteY3"/>
                </a:cxn>
              </a:cxnLst>
              <a:rect l="l" t="t" r="r" b="b"/>
              <a:pathLst>
                <a:path w="89308" h="125946">
                  <a:moveTo>
                    <a:pt x="89407" y="83"/>
                  </a:moveTo>
                  <a:cubicBezTo>
                    <a:pt x="54433" y="83"/>
                    <a:pt x="22827" y="14336"/>
                    <a:pt x="99" y="37284"/>
                  </a:cubicBezTo>
                  <a:lnTo>
                    <a:pt x="89407" y="126030"/>
                  </a:lnTo>
                  <a:lnTo>
                    <a:pt x="89407" y="83"/>
                  </a:lnTo>
                  <a:close/>
                </a:path>
              </a:pathLst>
            </a:custGeom>
            <a:solidFill>
              <a:srgbClr val="93969C"/>
            </a:solidFill>
            <a:ln w="7575" cap="flat">
              <a:noFill/>
              <a:prstDash val="solid"/>
              <a:round/>
            </a:ln>
          </p:spPr>
          <p:txBody>
            <a:bodyPr rtlCol="0" anchor="ctr"/>
            <a:lstStyle/>
            <a:p>
              <a:endParaRPr lang="en-GB"/>
            </a:p>
          </p:txBody>
        </p:sp>
        <p:sp>
          <p:nvSpPr>
            <p:cNvPr id="942" name="Freeform: Shape 941">
              <a:extLst>
                <a:ext uri="{FF2B5EF4-FFF2-40B4-BE49-F238E27FC236}">
                  <a16:creationId xmlns:a16="http://schemas.microsoft.com/office/drawing/2014/main" id="{77CC84A9-E35F-4FE0-8917-E2E2BE38571B}"/>
                </a:ext>
              </a:extLst>
            </p:cNvPr>
            <p:cNvSpPr/>
            <p:nvPr/>
          </p:nvSpPr>
          <p:spPr>
            <a:xfrm>
              <a:off x="954207" y="3564530"/>
              <a:ext cx="125300" cy="88745"/>
            </a:xfrm>
            <a:custGeom>
              <a:avLst/>
              <a:gdLst>
                <a:gd name="connsiteX0" fmla="*/ 143 w 125300"/>
                <a:gd name="connsiteY0" fmla="*/ 88837 h 88745"/>
                <a:gd name="connsiteX1" fmla="*/ 89452 w 125300"/>
                <a:gd name="connsiteY1" fmla="*/ 91 h 88745"/>
                <a:gd name="connsiteX2" fmla="*/ 125444 w 125300"/>
                <a:gd name="connsiteY2" fmla="*/ 87408 h 88745"/>
                <a:gd name="connsiteX3" fmla="*/ 125406 w 125300"/>
                <a:gd name="connsiteY3" fmla="*/ 88837 h 88745"/>
                <a:gd name="connsiteX4" fmla="*/ 143 w 125300"/>
                <a:gd name="connsiteY4" fmla="*/ 88837 h 88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00" h="88745">
                  <a:moveTo>
                    <a:pt x="143" y="88837"/>
                  </a:moveTo>
                  <a:lnTo>
                    <a:pt x="89452" y="91"/>
                  </a:lnTo>
                  <a:cubicBezTo>
                    <a:pt x="111701" y="22568"/>
                    <a:pt x="125444" y="53384"/>
                    <a:pt x="125444" y="87408"/>
                  </a:cubicBezTo>
                  <a:cubicBezTo>
                    <a:pt x="125444" y="87879"/>
                    <a:pt x="125414" y="88358"/>
                    <a:pt x="125406" y="88837"/>
                  </a:cubicBezTo>
                  <a:lnTo>
                    <a:pt x="143" y="88837"/>
                  </a:lnTo>
                  <a:close/>
                </a:path>
              </a:pathLst>
            </a:custGeom>
            <a:solidFill>
              <a:srgbClr val="5F636A"/>
            </a:solidFill>
            <a:ln w="7575" cap="flat">
              <a:noFill/>
              <a:prstDash val="solid"/>
              <a:round/>
            </a:ln>
          </p:spPr>
          <p:txBody>
            <a:bodyPr rtlCol="0" anchor="ctr"/>
            <a:lstStyle/>
            <a:p>
              <a:endParaRPr lang="en-GB"/>
            </a:p>
          </p:txBody>
        </p:sp>
        <p:sp>
          <p:nvSpPr>
            <p:cNvPr id="943" name="Freeform: Shape 942">
              <a:extLst>
                <a:ext uri="{FF2B5EF4-FFF2-40B4-BE49-F238E27FC236}">
                  <a16:creationId xmlns:a16="http://schemas.microsoft.com/office/drawing/2014/main" id="{EADFFE1E-D4EE-4553-B209-5A73B5EDD3F9}"/>
                </a:ext>
              </a:extLst>
            </p:cNvPr>
            <p:cNvSpPr/>
            <p:nvPr/>
          </p:nvSpPr>
          <p:spPr>
            <a:xfrm>
              <a:off x="819207" y="3517629"/>
              <a:ext cx="270000" cy="270007"/>
            </a:xfrm>
            <a:custGeom>
              <a:avLst/>
              <a:gdLst>
                <a:gd name="connsiteX0" fmla="*/ 270118 w 270000"/>
                <a:gd name="connsiteY0" fmla="*/ 135117 h 270007"/>
                <a:gd name="connsiteX1" fmla="*/ 135117 w 270000"/>
                <a:gd name="connsiteY1" fmla="*/ 109 h 270007"/>
                <a:gd name="connsiteX2" fmla="*/ 117 w 270000"/>
                <a:gd name="connsiteY2" fmla="*/ 135117 h 270007"/>
                <a:gd name="connsiteX3" fmla="*/ 135117 w 270000"/>
                <a:gd name="connsiteY3" fmla="*/ 270117 h 270007"/>
                <a:gd name="connsiteX4" fmla="*/ 270118 w 270000"/>
                <a:gd name="connsiteY4" fmla="*/ 135117 h 270007"/>
                <a:gd name="connsiteX5" fmla="*/ 250719 w 270000"/>
                <a:gd name="connsiteY5" fmla="*/ 135117 h 270007"/>
                <a:gd name="connsiteX6" fmla="*/ 135117 w 270000"/>
                <a:gd name="connsiteY6" fmla="*/ 250718 h 270007"/>
                <a:gd name="connsiteX7" fmla="*/ 19516 w 270000"/>
                <a:gd name="connsiteY7" fmla="*/ 135117 h 270007"/>
                <a:gd name="connsiteX8" fmla="*/ 135117 w 270000"/>
                <a:gd name="connsiteY8" fmla="*/ 19508 h 270007"/>
                <a:gd name="connsiteX9" fmla="*/ 250719 w 270000"/>
                <a:gd name="connsiteY9" fmla="*/ 135117 h 27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0000" h="270007">
                  <a:moveTo>
                    <a:pt x="270118" y="135117"/>
                  </a:moveTo>
                  <a:cubicBezTo>
                    <a:pt x="270118" y="60563"/>
                    <a:pt x="209672" y="109"/>
                    <a:pt x="135117" y="109"/>
                  </a:cubicBezTo>
                  <a:cubicBezTo>
                    <a:pt x="60563" y="109"/>
                    <a:pt x="117" y="60563"/>
                    <a:pt x="117" y="135117"/>
                  </a:cubicBezTo>
                  <a:cubicBezTo>
                    <a:pt x="117" y="209678"/>
                    <a:pt x="60563" y="270117"/>
                    <a:pt x="135117" y="270117"/>
                  </a:cubicBezTo>
                  <a:cubicBezTo>
                    <a:pt x="209679" y="270117"/>
                    <a:pt x="270118" y="209678"/>
                    <a:pt x="270118" y="135117"/>
                  </a:cubicBezTo>
                  <a:close/>
                  <a:moveTo>
                    <a:pt x="250719" y="135117"/>
                  </a:moveTo>
                  <a:cubicBezTo>
                    <a:pt x="250719" y="198968"/>
                    <a:pt x="198969" y="250718"/>
                    <a:pt x="135117" y="250718"/>
                  </a:cubicBezTo>
                  <a:cubicBezTo>
                    <a:pt x="71274" y="250718"/>
                    <a:pt x="19516" y="198968"/>
                    <a:pt x="19516" y="135117"/>
                  </a:cubicBezTo>
                  <a:cubicBezTo>
                    <a:pt x="19516" y="71265"/>
                    <a:pt x="71266" y="19508"/>
                    <a:pt x="135117" y="19508"/>
                  </a:cubicBezTo>
                  <a:cubicBezTo>
                    <a:pt x="198969" y="19508"/>
                    <a:pt x="250719" y="71265"/>
                    <a:pt x="250719" y="135117"/>
                  </a:cubicBezTo>
                  <a:close/>
                </a:path>
              </a:pathLst>
            </a:custGeom>
            <a:solidFill>
              <a:srgbClr val="FFFFFF"/>
            </a:solidFill>
            <a:ln w="7575" cap="flat">
              <a:noFill/>
              <a:prstDash val="solid"/>
              <a:round/>
            </a:ln>
          </p:spPr>
          <p:txBody>
            <a:bodyPr rtlCol="0" anchor="ctr"/>
            <a:lstStyle/>
            <a:p>
              <a:endParaRPr lang="en-GB"/>
            </a:p>
          </p:txBody>
        </p:sp>
        <p:sp>
          <p:nvSpPr>
            <p:cNvPr id="944" name="Freeform: Shape 943">
              <a:extLst>
                <a:ext uri="{FF2B5EF4-FFF2-40B4-BE49-F238E27FC236}">
                  <a16:creationId xmlns:a16="http://schemas.microsoft.com/office/drawing/2014/main" id="{0DABE9E2-AB5A-46F9-A67D-A93B3A973B4B}"/>
                </a:ext>
              </a:extLst>
            </p:cNvPr>
            <p:cNvSpPr/>
            <p:nvPr/>
          </p:nvSpPr>
          <p:spPr>
            <a:xfrm>
              <a:off x="856256" y="3667627"/>
              <a:ext cx="22180" cy="34882"/>
            </a:xfrm>
            <a:custGeom>
              <a:avLst/>
              <a:gdLst>
                <a:gd name="connsiteX0" fmla="*/ 11172 w 22180"/>
                <a:gd name="connsiteY0" fmla="*/ 5550 h 34882"/>
                <a:gd name="connsiteX1" fmla="*/ 9051 w 22180"/>
                <a:gd name="connsiteY1" fmla="*/ 6310 h 34882"/>
                <a:gd name="connsiteX2" fmla="*/ 7606 w 22180"/>
                <a:gd name="connsiteY2" fmla="*/ 9024 h 34882"/>
                <a:gd name="connsiteX3" fmla="*/ 6930 w 22180"/>
                <a:gd name="connsiteY3" fmla="*/ 17575 h 34882"/>
                <a:gd name="connsiteX4" fmla="*/ 7538 w 22180"/>
                <a:gd name="connsiteY4" fmla="*/ 25830 h 34882"/>
                <a:gd name="connsiteX5" fmla="*/ 9058 w 22180"/>
                <a:gd name="connsiteY5" fmla="*/ 28833 h 34882"/>
                <a:gd name="connsiteX6" fmla="*/ 11172 w 22180"/>
                <a:gd name="connsiteY6" fmla="*/ 29578 h 34882"/>
                <a:gd name="connsiteX7" fmla="*/ 13292 w 22180"/>
                <a:gd name="connsiteY7" fmla="*/ 28818 h 34882"/>
                <a:gd name="connsiteX8" fmla="*/ 14737 w 22180"/>
                <a:gd name="connsiteY8" fmla="*/ 26104 h 34882"/>
                <a:gd name="connsiteX9" fmla="*/ 15413 w 22180"/>
                <a:gd name="connsiteY9" fmla="*/ 17575 h 34882"/>
                <a:gd name="connsiteX10" fmla="*/ 14805 w 22180"/>
                <a:gd name="connsiteY10" fmla="*/ 9313 h 34882"/>
                <a:gd name="connsiteX11" fmla="*/ 13277 w 22180"/>
                <a:gd name="connsiteY11" fmla="*/ 6310 h 34882"/>
                <a:gd name="connsiteX12" fmla="*/ 11172 w 22180"/>
                <a:gd name="connsiteY12" fmla="*/ 5550 h 34882"/>
                <a:gd name="connsiteX13" fmla="*/ 11172 w 22180"/>
                <a:gd name="connsiteY13" fmla="*/ 123 h 34882"/>
                <a:gd name="connsiteX14" fmla="*/ 18933 w 22180"/>
                <a:gd name="connsiteY14" fmla="*/ 3665 h 34882"/>
                <a:gd name="connsiteX15" fmla="*/ 22262 w 22180"/>
                <a:gd name="connsiteY15" fmla="*/ 17575 h 34882"/>
                <a:gd name="connsiteX16" fmla="*/ 18910 w 22180"/>
                <a:gd name="connsiteY16" fmla="*/ 31509 h 34882"/>
                <a:gd name="connsiteX17" fmla="*/ 11172 w 22180"/>
                <a:gd name="connsiteY17" fmla="*/ 35005 h 34882"/>
                <a:gd name="connsiteX18" fmla="*/ 3137 w 22180"/>
                <a:gd name="connsiteY18" fmla="*/ 31174 h 34882"/>
                <a:gd name="connsiteX19" fmla="*/ 81 w 22180"/>
                <a:gd name="connsiteY19" fmla="*/ 17507 h 34882"/>
                <a:gd name="connsiteX20" fmla="*/ 3441 w 22180"/>
                <a:gd name="connsiteY20" fmla="*/ 3612 h 34882"/>
                <a:gd name="connsiteX21" fmla="*/ 11172 w 22180"/>
                <a:gd name="connsiteY21" fmla="*/ 123 h 3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180" h="34882">
                  <a:moveTo>
                    <a:pt x="11172" y="5550"/>
                  </a:moveTo>
                  <a:cubicBezTo>
                    <a:pt x="10381" y="5550"/>
                    <a:pt x="9674" y="5801"/>
                    <a:pt x="9051" y="6310"/>
                  </a:cubicBezTo>
                  <a:cubicBezTo>
                    <a:pt x="8427" y="6812"/>
                    <a:pt x="7949" y="7716"/>
                    <a:pt x="7606" y="9024"/>
                  </a:cubicBezTo>
                  <a:cubicBezTo>
                    <a:pt x="7158" y="10719"/>
                    <a:pt x="6930" y="13569"/>
                    <a:pt x="6930" y="17575"/>
                  </a:cubicBezTo>
                  <a:cubicBezTo>
                    <a:pt x="6930" y="21581"/>
                    <a:pt x="7128" y="24333"/>
                    <a:pt x="7538" y="25830"/>
                  </a:cubicBezTo>
                  <a:cubicBezTo>
                    <a:pt x="7941" y="27335"/>
                    <a:pt x="8450" y="28331"/>
                    <a:pt x="9058" y="28833"/>
                  </a:cubicBezTo>
                  <a:cubicBezTo>
                    <a:pt x="9674" y="29327"/>
                    <a:pt x="10381" y="29578"/>
                    <a:pt x="11172" y="29578"/>
                  </a:cubicBezTo>
                  <a:cubicBezTo>
                    <a:pt x="11970" y="29578"/>
                    <a:pt x="12669" y="29319"/>
                    <a:pt x="13292" y="28818"/>
                  </a:cubicBezTo>
                  <a:cubicBezTo>
                    <a:pt x="13908" y="28316"/>
                    <a:pt x="14394" y="27411"/>
                    <a:pt x="14737" y="26104"/>
                  </a:cubicBezTo>
                  <a:cubicBezTo>
                    <a:pt x="15185" y="24424"/>
                    <a:pt x="15413" y="21581"/>
                    <a:pt x="15413" y="17575"/>
                  </a:cubicBezTo>
                  <a:cubicBezTo>
                    <a:pt x="15413" y="13569"/>
                    <a:pt x="15208" y="10810"/>
                    <a:pt x="14805" y="9313"/>
                  </a:cubicBezTo>
                  <a:cubicBezTo>
                    <a:pt x="14402" y="7815"/>
                    <a:pt x="13900" y="6812"/>
                    <a:pt x="13277" y="6310"/>
                  </a:cubicBezTo>
                  <a:cubicBezTo>
                    <a:pt x="12669" y="5801"/>
                    <a:pt x="11970" y="5550"/>
                    <a:pt x="11172" y="5550"/>
                  </a:cubicBezTo>
                  <a:close/>
                  <a:moveTo>
                    <a:pt x="11172" y="123"/>
                  </a:moveTo>
                  <a:cubicBezTo>
                    <a:pt x="14478" y="123"/>
                    <a:pt x="17070" y="1301"/>
                    <a:pt x="18933" y="3665"/>
                  </a:cubicBezTo>
                  <a:cubicBezTo>
                    <a:pt x="21152" y="6454"/>
                    <a:pt x="22262" y="11099"/>
                    <a:pt x="22262" y="17575"/>
                  </a:cubicBezTo>
                  <a:cubicBezTo>
                    <a:pt x="22262" y="24036"/>
                    <a:pt x="21152" y="28681"/>
                    <a:pt x="18910" y="31509"/>
                  </a:cubicBezTo>
                  <a:cubicBezTo>
                    <a:pt x="17063" y="33842"/>
                    <a:pt x="14478" y="35005"/>
                    <a:pt x="11172" y="35005"/>
                  </a:cubicBezTo>
                  <a:cubicBezTo>
                    <a:pt x="7850" y="35005"/>
                    <a:pt x="5166" y="33728"/>
                    <a:pt x="3137" y="31174"/>
                  </a:cubicBezTo>
                  <a:cubicBezTo>
                    <a:pt x="1100" y="28620"/>
                    <a:pt x="81" y="24059"/>
                    <a:pt x="81" y="17507"/>
                  </a:cubicBezTo>
                  <a:cubicBezTo>
                    <a:pt x="81" y="11076"/>
                    <a:pt x="1199" y="6447"/>
                    <a:pt x="3441" y="3612"/>
                  </a:cubicBezTo>
                  <a:cubicBezTo>
                    <a:pt x="5288" y="1286"/>
                    <a:pt x="7865" y="123"/>
                    <a:pt x="11172" y="123"/>
                  </a:cubicBezTo>
                  <a:close/>
                </a:path>
              </a:pathLst>
            </a:custGeom>
            <a:solidFill>
              <a:srgbClr val="231F20"/>
            </a:solidFill>
            <a:ln w="7575" cap="flat">
              <a:noFill/>
              <a:prstDash val="solid"/>
              <a:round/>
            </a:ln>
          </p:spPr>
          <p:txBody>
            <a:bodyPr rtlCol="0" anchor="ctr"/>
            <a:lstStyle/>
            <a:p>
              <a:endParaRPr lang="en-GB"/>
            </a:p>
          </p:txBody>
        </p:sp>
        <p:sp>
          <p:nvSpPr>
            <p:cNvPr id="949" name="Freeform: Shape 948">
              <a:extLst>
                <a:ext uri="{FF2B5EF4-FFF2-40B4-BE49-F238E27FC236}">
                  <a16:creationId xmlns:a16="http://schemas.microsoft.com/office/drawing/2014/main" id="{CE47A1A0-948B-4DB7-AE3A-17909D988585}"/>
                </a:ext>
              </a:extLst>
            </p:cNvPr>
            <p:cNvSpPr/>
            <p:nvPr/>
          </p:nvSpPr>
          <p:spPr>
            <a:xfrm>
              <a:off x="831979" y="3629210"/>
              <a:ext cx="146271" cy="48124"/>
            </a:xfrm>
            <a:custGeom>
              <a:avLst/>
              <a:gdLst>
                <a:gd name="connsiteX0" fmla="*/ 142263 w 146271"/>
                <a:gd name="connsiteY0" fmla="*/ 10721 h 48124"/>
                <a:gd name="connsiteX1" fmla="*/ 122310 w 146271"/>
                <a:gd name="connsiteY1" fmla="*/ 109 h 48124"/>
                <a:gd name="connsiteX2" fmla="*/ 102729 w 146271"/>
                <a:gd name="connsiteY2" fmla="*/ 10234 h 48124"/>
                <a:gd name="connsiteX3" fmla="*/ 1380 w 146271"/>
                <a:gd name="connsiteY3" fmla="*/ 22761 h 48124"/>
                <a:gd name="connsiteX4" fmla="*/ 1380 w 146271"/>
                <a:gd name="connsiteY4" fmla="*/ 25589 h 48124"/>
                <a:gd name="connsiteX5" fmla="*/ 102690 w 146271"/>
                <a:gd name="connsiteY5" fmla="*/ 38108 h 48124"/>
                <a:gd name="connsiteX6" fmla="*/ 108855 w 146271"/>
                <a:gd name="connsiteY6" fmla="*/ 44121 h 48124"/>
                <a:gd name="connsiteX7" fmla="*/ 122310 w 146271"/>
                <a:gd name="connsiteY7" fmla="*/ 48233 h 48124"/>
                <a:gd name="connsiteX8" fmla="*/ 135764 w 146271"/>
                <a:gd name="connsiteY8" fmla="*/ 44121 h 48124"/>
                <a:gd name="connsiteX9" fmla="*/ 146368 w 146271"/>
                <a:gd name="connsiteY9" fmla="*/ 24175 h 48124"/>
                <a:gd name="connsiteX10" fmla="*/ 142263 w 146271"/>
                <a:gd name="connsiteY10" fmla="*/ 10721 h 48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271" h="48124">
                  <a:moveTo>
                    <a:pt x="142263" y="10721"/>
                  </a:moveTo>
                  <a:cubicBezTo>
                    <a:pt x="137938" y="4320"/>
                    <a:pt x="130618" y="109"/>
                    <a:pt x="122310" y="109"/>
                  </a:cubicBezTo>
                  <a:cubicBezTo>
                    <a:pt x="114222" y="109"/>
                    <a:pt x="107092" y="4115"/>
                    <a:pt x="102729" y="10234"/>
                  </a:cubicBezTo>
                  <a:lnTo>
                    <a:pt x="1380" y="22761"/>
                  </a:lnTo>
                  <a:cubicBezTo>
                    <a:pt x="-331" y="22921"/>
                    <a:pt x="-331" y="25422"/>
                    <a:pt x="1380" y="25589"/>
                  </a:cubicBezTo>
                  <a:lnTo>
                    <a:pt x="102690" y="38108"/>
                  </a:lnTo>
                  <a:cubicBezTo>
                    <a:pt x="104370" y="40465"/>
                    <a:pt x="106461" y="42510"/>
                    <a:pt x="108855" y="44121"/>
                  </a:cubicBezTo>
                  <a:cubicBezTo>
                    <a:pt x="112694" y="46721"/>
                    <a:pt x="117323" y="48233"/>
                    <a:pt x="122310" y="48233"/>
                  </a:cubicBezTo>
                  <a:cubicBezTo>
                    <a:pt x="127296" y="48233"/>
                    <a:pt x="131925" y="46721"/>
                    <a:pt x="135764" y="44121"/>
                  </a:cubicBezTo>
                  <a:cubicBezTo>
                    <a:pt x="142164" y="39804"/>
                    <a:pt x="146368" y="32476"/>
                    <a:pt x="146368" y="24175"/>
                  </a:cubicBezTo>
                  <a:cubicBezTo>
                    <a:pt x="146368" y="19189"/>
                    <a:pt x="144855" y="14559"/>
                    <a:pt x="142263" y="10721"/>
                  </a:cubicBezTo>
                  <a:close/>
                </a:path>
              </a:pathLst>
            </a:custGeom>
            <a:solidFill>
              <a:srgbClr val="231F20"/>
            </a:solidFill>
            <a:ln w="7575" cap="flat">
              <a:noFill/>
              <a:prstDash val="solid"/>
              <a:round/>
            </a:ln>
          </p:spPr>
          <p:txBody>
            <a:bodyPr rtlCol="0" anchor="ctr"/>
            <a:lstStyle/>
            <a:p>
              <a:endParaRPr lang="en-GB"/>
            </a:p>
          </p:txBody>
        </p:sp>
        <p:sp>
          <p:nvSpPr>
            <p:cNvPr id="950" name="Freeform: Shape 949">
              <a:extLst>
                <a:ext uri="{FF2B5EF4-FFF2-40B4-BE49-F238E27FC236}">
                  <a16:creationId xmlns:a16="http://schemas.microsoft.com/office/drawing/2014/main" id="{EBBC7B8C-62D7-426E-AE27-884DBF75C1E2}"/>
                </a:ext>
              </a:extLst>
            </p:cNvPr>
            <p:cNvSpPr/>
            <p:nvPr/>
          </p:nvSpPr>
          <p:spPr>
            <a:xfrm>
              <a:off x="942402" y="3641471"/>
              <a:ext cx="23602" cy="23602"/>
            </a:xfrm>
            <a:custGeom>
              <a:avLst/>
              <a:gdLst>
                <a:gd name="connsiteX0" fmla="*/ 23720 w 23602"/>
                <a:gd name="connsiteY0" fmla="*/ 11914 h 23602"/>
                <a:gd name="connsiteX1" fmla="*/ 11922 w 23602"/>
                <a:gd name="connsiteY1" fmla="*/ 23712 h 23602"/>
                <a:gd name="connsiteX2" fmla="*/ 117 w 23602"/>
                <a:gd name="connsiteY2" fmla="*/ 11914 h 23602"/>
                <a:gd name="connsiteX3" fmla="*/ 11922 w 23602"/>
                <a:gd name="connsiteY3" fmla="*/ 109 h 23602"/>
                <a:gd name="connsiteX4" fmla="*/ 23720 w 23602"/>
                <a:gd name="connsiteY4" fmla="*/ 11914 h 23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02" h="23602">
                  <a:moveTo>
                    <a:pt x="23720" y="11914"/>
                  </a:moveTo>
                  <a:cubicBezTo>
                    <a:pt x="23720" y="18429"/>
                    <a:pt x="18437" y="23712"/>
                    <a:pt x="11922" y="23712"/>
                  </a:cubicBezTo>
                  <a:cubicBezTo>
                    <a:pt x="5400" y="23712"/>
                    <a:pt x="117" y="18429"/>
                    <a:pt x="117" y="11914"/>
                  </a:cubicBezTo>
                  <a:cubicBezTo>
                    <a:pt x="117" y="5400"/>
                    <a:pt x="5400" y="109"/>
                    <a:pt x="11922" y="109"/>
                  </a:cubicBezTo>
                  <a:cubicBezTo>
                    <a:pt x="18437" y="109"/>
                    <a:pt x="23720" y="5400"/>
                    <a:pt x="23720" y="11914"/>
                  </a:cubicBezTo>
                  <a:close/>
                </a:path>
              </a:pathLst>
            </a:custGeom>
            <a:solidFill>
              <a:schemeClr val="bg1">
                <a:lumMod val="75000"/>
              </a:schemeClr>
            </a:solidFill>
            <a:ln w="7575" cap="flat">
              <a:noFill/>
              <a:prstDash val="solid"/>
              <a:round/>
            </a:ln>
          </p:spPr>
          <p:txBody>
            <a:bodyPr rtlCol="0" anchor="ctr"/>
            <a:lstStyle/>
            <a:p>
              <a:endParaRPr lang="en-GB"/>
            </a:p>
          </p:txBody>
        </p:sp>
        <p:sp>
          <p:nvSpPr>
            <p:cNvPr id="951" name="Freeform: Shape 950">
              <a:extLst>
                <a:ext uri="{FF2B5EF4-FFF2-40B4-BE49-F238E27FC236}">
                  <a16:creationId xmlns:a16="http://schemas.microsoft.com/office/drawing/2014/main" id="{20B8E19D-C8C0-4792-9E9B-1629674A0E99}"/>
                </a:ext>
              </a:extLst>
            </p:cNvPr>
            <p:cNvSpPr/>
            <p:nvPr/>
          </p:nvSpPr>
          <p:spPr>
            <a:xfrm>
              <a:off x="1165100" y="4233744"/>
              <a:ext cx="92349" cy="135789"/>
            </a:xfrm>
            <a:custGeom>
              <a:avLst/>
              <a:gdLst>
                <a:gd name="connsiteX0" fmla="*/ 21599 w 92349"/>
                <a:gd name="connsiteY0" fmla="*/ 70952 h 135789"/>
                <a:gd name="connsiteX1" fmla="*/ 26539 w 92349"/>
                <a:gd name="connsiteY1" fmla="*/ 70618 h 135789"/>
                <a:gd name="connsiteX2" fmla="*/ 26866 w 92349"/>
                <a:gd name="connsiteY2" fmla="*/ 75566 h 135789"/>
                <a:gd name="connsiteX3" fmla="*/ 23126 w 92349"/>
                <a:gd name="connsiteY3" fmla="*/ 102011 h 135789"/>
                <a:gd name="connsiteX4" fmla="*/ 39355 w 92349"/>
                <a:gd name="connsiteY4" fmla="*/ 114653 h 135789"/>
                <a:gd name="connsiteX5" fmla="*/ 41674 w 92349"/>
                <a:gd name="connsiteY5" fmla="*/ 119023 h 135789"/>
                <a:gd name="connsiteX6" fmla="*/ 38329 w 92349"/>
                <a:gd name="connsiteY6" fmla="*/ 121494 h 135789"/>
                <a:gd name="connsiteX7" fmla="*/ 37295 w 92349"/>
                <a:gd name="connsiteY7" fmla="*/ 121334 h 135789"/>
                <a:gd name="connsiteX8" fmla="*/ 16954 w 92349"/>
                <a:gd name="connsiteY8" fmla="*/ 105318 h 135789"/>
                <a:gd name="connsiteX9" fmla="*/ 21599 w 92349"/>
                <a:gd name="connsiteY9" fmla="*/ 70952 h 135789"/>
                <a:gd name="connsiteX10" fmla="*/ 23438 w 92349"/>
                <a:gd name="connsiteY10" fmla="*/ 130038 h 135789"/>
                <a:gd name="connsiteX11" fmla="*/ 86469 w 92349"/>
                <a:gd name="connsiteY11" fmla="*/ 112950 h 135789"/>
                <a:gd name="connsiteX12" fmla="*/ 86469 w 92349"/>
                <a:gd name="connsiteY12" fmla="*/ 67007 h 135789"/>
                <a:gd name="connsiteX13" fmla="*/ 49192 w 92349"/>
                <a:gd name="connsiteY13" fmla="*/ 1993 h 135789"/>
                <a:gd name="connsiteX14" fmla="*/ 43627 w 92349"/>
                <a:gd name="connsiteY14" fmla="*/ 1993 h 135789"/>
                <a:gd name="connsiteX15" fmla="*/ 6350 w 92349"/>
                <a:gd name="connsiteY15" fmla="*/ 67007 h 135789"/>
                <a:gd name="connsiteX16" fmla="*/ 23438 w 92349"/>
                <a:gd name="connsiteY16" fmla="*/ 130038 h 13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49" h="135789">
                  <a:moveTo>
                    <a:pt x="21599" y="70952"/>
                  </a:moveTo>
                  <a:cubicBezTo>
                    <a:pt x="22883" y="69485"/>
                    <a:pt x="25095" y="69364"/>
                    <a:pt x="26539" y="70618"/>
                  </a:cubicBezTo>
                  <a:cubicBezTo>
                    <a:pt x="27991" y="71895"/>
                    <a:pt x="28143" y="74107"/>
                    <a:pt x="26866" y="75566"/>
                  </a:cubicBezTo>
                  <a:cubicBezTo>
                    <a:pt x="20132" y="83282"/>
                    <a:pt x="18657" y="93658"/>
                    <a:pt x="23126" y="102011"/>
                  </a:cubicBezTo>
                  <a:cubicBezTo>
                    <a:pt x="27657" y="110495"/>
                    <a:pt x="36702" y="113839"/>
                    <a:pt x="39355" y="114653"/>
                  </a:cubicBezTo>
                  <a:cubicBezTo>
                    <a:pt x="41210" y="115223"/>
                    <a:pt x="42244" y="117176"/>
                    <a:pt x="41674" y="119023"/>
                  </a:cubicBezTo>
                  <a:cubicBezTo>
                    <a:pt x="41210" y="120528"/>
                    <a:pt x="39827" y="121494"/>
                    <a:pt x="38329" y="121494"/>
                  </a:cubicBezTo>
                  <a:cubicBezTo>
                    <a:pt x="37995" y="121494"/>
                    <a:pt x="37637" y="121448"/>
                    <a:pt x="37295" y="121334"/>
                  </a:cubicBezTo>
                  <a:cubicBezTo>
                    <a:pt x="33061" y="120034"/>
                    <a:pt x="22587" y="115861"/>
                    <a:pt x="16954" y="105318"/>
                  </a:cubicBezTo>
                  <a:cubicBezTo>
                    <a:pt x="11094" y="94372"/>
                    <a:pt x="12918" y="80887"/>
                    <a:pt x="21599" y="70952"/>
                  </a:cubicBezTo>
                  <a:close/>
                  <a:moveTo>
                    <a:pt x="23438" y="130038"/>
                  </a:moveTo>
                  <a:cubicBezTo>
                    <a:pt x="45566" y="142732"/>
                    <a:pt x="73782" y="135077"/>
                    <a:pt x="86469" y="112950"/>
                  </a:cubicBezTo>
                  <a:cubicBezTo>
                    <a:pt x="94906" y="98234"/>
                    <a:pt x="94306" y="80758"/>
                    <a:pt x="86469" y="67007"/>
                  </a:cubicBezTo>
                  <a:lnTo>
                    <a:pt x="49192" y="1993"/>
                  </a:lnTo>
                  <a:cubicBezTo>
                    <a:pt x="47960" y="-158"/>
                    <a:pt x="44866" y="-158"/>
                    <a:pt x="43627" y="1993"/>
                  </a:cubicBezTo>
                  <a:lnTo>
                    <a:pt x="6350" y="67007"/>
                  </a:lnTo>
                  <a:cubicBezTo>
                    <a:pt x="-6336" y="89135"/>
                    <a:pt x="1318" y="117351"/>
                    <a:pt x="23438" y="130038"/>
                  </a:cubicBezTo>
                  <a:close/>
                </a:path>
              </a:pathLst>
            </a:custGeom>
            <a:solidFill>
              <a:srgbClr val="231F20"/>
            </a:solidFill>
            <a:ln w="7575" cap="flat">
              <a:noFill/>
              <a:prstDash val="solid"/>
              <a:round/>
            </a:ln>
          </p:spPr>
          <p:txBody>
            <a:bodyPr rtlCol="0" anchor="ctr"/>
            <a:lstStyle/>
            <a:p>
              <a:endParaRPr lang="en-GB"/>
            </a:p>
          </p:txBody>
        </p:sp>
        <p:sp>
          <p:nvSpPr>
            <p:cNvPr id="952" name="Freeform: Shape 951">
              <a:extLst>
                <a:ext uri="{FF2B5EF4-FFF2-40B4-BE49-F238E27FC236}">
                  <a16:creationId xmlns:a16="http://schemas.microsoft.com/office/drawing/2014/main" id="{A6FA1D55-9C7B-4B41-81F4-4844B16FE80B}"/>
                </a:ext>
              </a:extLst>
            </p:cNvPr>
            <p:cNvSpPr/>
            <p:nvPr/>
          </p:nvSpPr>
          <p:spPr>
            <a:xfrm>
              <a:off x="1211171" y="3469733"/>
              <a:ext cx="413559" cy="691959"/>
            </a:xfrm>
            <a:custGeom>
              <a:avLst/>
              <a:gdLst>
                <a:gd name="connsiteX0" fmla="*/ 64914 w 413559"/>
                <a:gd name="connsiteY0" fmla="*/ 620296 h 691959"/>
                <a:gd name="connsiteX1" fmla="*/ 78734 w 413559"/>
                <a:gd name="connsiteY1" fmla="*/ 620296 h 691959"/>
                <a:gd name="connsiteX2" fmla="*/ 78734 w 413559"/>
                <a:gd name="connsiteY2" fmla="*/ 588340 h 691959"/>
                <a:gd name="connsiteX3" fmla="*/ 64914 w 413559"/>
                <a:gd name="connsiteY3" fmla="*/ 588340 h 691959"/>
                <a:gd name="connsiteX4" fmla="*/ 64914 w 413559"/>
                <a:gd name="connsiteY4" fmla="*/ 565520 h 691959"/>
                <a:gd name="connsiteX5" fmla="*/ 78734 w 413559"/>
                <a:gd name="connsiteY5" fmla="*/ 565520 h 691959"/>
                <a:gd name="connsiteX6" fmla="*/ 78734 w 413559"/>
                <a:gd name="connsiteY6" fmla="*/ 533564 h 691959"/>
                <a:gd name="connsiteX7" fmla="*/ 64914 w 413559"/>
                <a:gd name="connsiteY7" fmla="*/ 533564 h 691959"/>
                <a:gd name="connsiteX8" fmla="*/ 64914 w 413559"/>
                <a:gd name="connsiteY8" fmla="*/ 510745 h 691959"/>
                <a:gd name="connsiteX9" fmla="*/ 78734 w 413559"/>
                <a:gd name="connsiteY9" fmla="*/ 510745 h 691959"/>
                <a:gd name="connsiteX10" fmla="*/ 78734 w 413559"/>
                <a:gd name="connsiteY10" fmla="*/ 478796 h 691959"/>
                <a:gd name="connsiteX11" fmla="*/ 64914 w 413559"/>
                <a:gd name="connsiteY11" fmla="*/ 478796 h 691959"/>
                <a:gd name="connsiteX12" fmla="*/ 64914 w 413559"/>
                <a:gd name="connsiteY12" fmla="*/ 463168 h 691959"/>
                <a:gd name="connsiteX13" fmla="*/ 268251 w 413559"/>
                <a:gd name="connsiteY13" fmla="*/ 463168 h 691959"/>
                <a:gd name="connsiteX14" fmla="*/ 268251 w 413559"/>
                <a:gd name="connsiteY14" fmla="*/ 495208 h 691959"/>
                <a:gd name="connsiteX15" fmla="*/ 283476 w 413559"/>
                <a:gd name="connsiteY15" fmla="*/ 510395 h 691959"/>
                <a:gd name="connsiteX16" fmla="*/ 331099 w 413559"/>
                <a:gd name="connsiteY16" fmla="*/ 510395 h 691959"/>
                <a:gd name="connsiteX17" fmla="*/ 346286 w 413559"/>
                <a:gd name="connsiteY17" fmla="*/ 495208 h 691959"/>
                <a:gd name="connsiteX18" fmla="*/ 346286 w 413559"/>
                <a:gd name="connsiteY18" fmla="*/ 463168 h 691959"/>
                <a:gd name="connsiteX19" fmla="*/ 391932 w 413559"/>
                <a:gd name="connsiteY19" fmla="*/ 463168 h 691959"/>
                <a:gd name="connsiteX20" fmla="*/ 391932 w 413559"/>
                <a:gd name="connsiteY20" fmla="*/ 635917 h 691959"/>
                <a:gd name="connsiteX21" fmla="*/ 64914 w 413559"/>
                <a:gd name="connsiteY21" fmla="*/ 635917 h 691959"/>
                <a:gd name="connsiteX22" fmla="*/ 64914 w 413559"/>
                <a:gd name="connsiteY22" fmla="*/ 620296 h 691959"/>
                <a:gd name="connsiteX23" fmla="*/ 81326 w 413559"/>
                <a:gd name="connsiteY23" fmla="*/ 395144 h 691959"/>
                <a:gd name="connsiteX24" fmla="*/ 106866 w 413559"/>
                <a:gd name="connsiteY24" fmla="*/ 395144 h 691959"/>
                <a:gd name="connsiteX25" fmla="*/ 106866 w 413559"/>
                <a:gd name="connsiteY25" fmla="*/ 441223 h 691959"/>
                <a:gd name="connsiteX26" fmla="*/ 81326 w 413559"/>
                <a:gd name="connsiteY26" fmla="*/ 441223 h 691959"/>
                <a:gd name="connsiteX27" fmla="*/ 81326 w 413559"/>
                <a:gd name="connsiteY27" fmla="*/ 395144 h 691959"/>
                <a:gd name="connsiteX28" fmla="*/ 143687 w 413559"/>
                <a:gd name="connsiteY28" fmla="*/ 115961 h 691959"/>
                <a:gd name="connsiteX29" fmla="*/ 143687 w 413559"/>
                <a:gd name="connsiteY29" fmla="*/ 99025 h 691959"/>
                <a:gd name="connsiteX30" fmla="*/ 266366 w 413559"/>
                <a:gd name="connsiteY30" fmla="*/ 99025 h 691959"/>
                <a:gd name="connsiteX31" fmla="*/ 266366 w 413559"/>
                <a:gd name="connsiteY31" fmla="*/ 115961 h 691959"/>
                <a:gd name="connsiteX32" fmla="*/ 205046 w 413559"/>
                <a:gd name="connsiteY32" fmla="*/ 177281 h 691959"/>
                <a:gd name="connsiteX33" fmla="*/ 143687 w 413559"/>
                <a:gd name="connsiteY33" fmla="*/ 115961 h 691959"/>
                <a:gd name="connsiteX34" fmla="*/ 175948 w 413559"/>
                <a:gd name="connsiteY34" fmla="*/ 64705 h 691959"/>
                <a:gd name="connsiteX35" fmla="*/ 178144 w 413559"/>
                <a:gd name="connsiteY35" fmla="*/ 66894 h 691959"/>
                <a:gd name="connsiteX36" fmla="*/ 231909 w 413559"/>
                <a:gd name="connsiteY36" fmla="*/ 66894 h 691959"/>
                <a:gd name="connsiteX37" fmla="*/ 234105 w 413559"/>
                <a:gd name="connsiteY37" fmla="*/ 64705 h 691959"/>
                <a:gd name="connsiteX38" fmla="*/ 234105 w 413559"/>
                <a:gd name="connsiteY38" fmla="*/ 29465 h 691959"/>
                <a:gd name="connsiteX39" fmla="*/ 266366 w 413559"/>
                <a:gd name="connsiteY39" fmla="*/ 83442 h 691959"/>
                <a:gd name="connsiteX40" fmla="*/ 266366 w 413559"/>
                <a:gd name="connsiteY40" fmla="*/ 85859 h 691959"/>
                <a:gd name="connsiteX41" fmla="*/ 143687 w 413559"/>
                <a:gd name="connsiteY41" fmla="*/ 85859 h 691959"/>
                <a:gd name="connsiteX42" fmla="*/ 143687 w 413559"/>
                <a:gd name="connsiteY42" fmla="*/ 83442 h 691959"/>
                <a:gd name="connsiteX43" fmla="*/ 175948 w 413559"/>
                <a:gd name="connsiteY43" fmla="*/ 29465 h 691959"/>
                <a:gd name="connsiteX44" fmla="*/ 175948 w 413559"/>
                <a:gd name="connsiteY44" fmla="*/ 64705 h 691959"/>
                <a:gd name="connsiteX45" fmla="*/ 180729 w 413559"/>
                <a:gd name="connsiteY45" fmla="*/ 27093 h 691959"/>
                <a:gd name="connsiteX46" fmla="*/ 205046 w 413559"/>
                <a:gd name="connsiteY46" fmla="*/ 22084 h 691959"/>
                <a:gd name="connsiteX47" fmla="*/ 229317 w 413559"/>
                <a:gd name="connsiteY47" fmla="*/ 27093 h 691959"/>
                <a:gd name="connsiteX48" fmla="*/ 229719 w 413559"/>
                <a:gd name="connsiteY48" fmla="*/ 27268 h 691959"/>
                <a:gd name="connsiteX49" fmla="*/ 229719 w 413559"/>
                <a:gd name="connsiteY49" fmla="*/ 62508 h 691959"/>
                <a:gd name="connsiteX50" fmla="*/ 180341 w 413559"/>
                <a:gd name="connsiteY50" fmla="*/ 62508 h 691959"/>
                <a:gd name="connsiteX51" fmla="*/ 180341 w 413559"/>
                <a:gd name="connsiteY51" fmla="*/ 27268 h 691959"/>
                <a:gd name="connsiteX52" fmla="*/ 180729 w 413559"/>
                <a:gd name="connsiteY52" fmla="*/ 27093 h 691959"/>
                <a:gd name="connsiteX53" fmla="*/ 76940 w 413559"/>
                <a:gd name="connsiteY53" fmla="*/ 295862 h 691959"/>
                <a:gd name="connsiteX54" fmla="*/ 76940 w 413559"/>
                <a:gd name="connsiteY54" fmla="*/ 220943 h 691959"/>
                <a:gd name="connsiteX55" fmla="*/ 99980 w 413559"/>
                <a:gd name="connsiteY55" fmla="*/ 197865 h 691959"/>
                <a:gd name="connsiteX56" fmla="*/ 172572 w 413559"/>
                <a:gd name="connsiteY56" fmla="*/ 197865 h 691959"/>
                <a:gd name="connsiteX57" fmla="*/ 172572 w 413559"/>
                <a:gd name="connsiteY57" fmla="*/ 182982 h 691959"/>
                <a:gd name="connsiteX58" fmla="*/ 205046 w 413559"/>
                <a:gd name="connsiteY58" fmla="*/ 190447 h 691959"/>
                <a:gd name="connsiteX59" fmla="*/ 237488 w 413559"/>
                <a:gd name="connsiteY59" fmla="*/ 182982 h 691959"/>
                <a:gd name="connsiteX60" fmla="*/ 237488 w 413559"/>
                <a:gd name="connsiteY60" fmla="*/ 197865 h 691959"/>
                <a:gd name="connsiteX61" fmla="*/ 310081 w 413559"/>
                <a:gd name="connsiteY61" fmla="*/ 197865 h 691959"/>
                <a:gd name="connsiteX62" fmla="*/ 333121 w 413559"/>
                <a:gd name="connsiteY62" fmla="*/ 220943 h 691959"/>
                <a:gd name="connsiteX63" fmla="*/ 333121 w 413559"/>
                <a:gd name="connsiteY63" fmla="*/ 495208 h 691959"/>
                <a:gd name="connsiteX64" fmla="*/ 331099 w 413559"/>
                <a:gd name="connsiteY64" fmla="*/ 497230 h 691959"/>
                <a:gd name="connsiteX65" fmla="*/ 283476 w 413559"/>
                <a:gd name="connsiteY65" fmla="*/ 497230 h 691959"/>
                <a:gd name="connsiteX66" fmla="*/ 281416 w 413559"/>
                <a:gd name="connsiteY66" fmla="*/ 495208 h 691959"/>
                <a:gd name="connsiteX67" fmla="*/ 281416 w 413559"/>
                <a:gd name="connsiteY67" fmla="*/ 449128 h 691959"/>
                <a:gd name="connsiteX68" fmla="*/ 261356 w 413559"/>
                <a:gd name="connsiteY68" fmla="*/ 449128 h 691959"/>
                <a:gd name="connsiteX69" fmla="*/ 256271 w 413559"/>
                <a:gd name="connsiteY69" fmla="*/ 445176 h 691959"/>
                <a:gd name="connsiteX70" fmla="*/ 260703 w 413559"/>
                <a:gd name="connsiteY70" fmla="*/ 440220 h 691959"/>
                <a:gd name="connsiteX71" fmla="*/ 294407 w 413559"/>
                <a:gd name="connsiteY71" fmla="*/ 440220 h 691959"/>
                <a:gd name="connsiteX72" fmla="*/ 294407 w 413559"/>
                <a:gd name="connsiteY72" fmla="*/ 252983 h 691959"/>
                <a:gd name="connsiteX73" fmla="*/ 281241 w 413559"/>
                <a:gd name="connsiteY73" fmla="*/ 252983 h 691959"/>
                <a:gd name="connsiteX74" fmla="*/ 281241 w 413559"/>
                <a:gd name="connsiteY74" fmla="*/ 427046 h 691959"/>
                <a:gd name="connsiteX75" fmla="*/ 260703 w 413559"/>
                <a:gd name="connsiteY75" fmla="*/ 427046 h 691959"/>
                <a:gd name="connsiteX76" fmla="*/ 243501 w 413559"/>
                <a:gd name="connsiteY76" fmla="*/ 441094 h 691959"/>
                <a:gd name="connsiteX77" fmla="*/ 238758 w 413559"/>
                <a:gd name="connsiteY77" fmla="*/ 441094 h 691959"/>
                <a:gd name="connsiteX78" fmla="*/ 238758 w 413559"/>
                <a:gd name="connsiteY78" fmla="*/ 441223 h 691959"/>
                <a:gd name="connsiteX79" fmla="*/ 128812 w 413559"/>
                <a:gd name="connsiteY79" fmla="*/ 441223 h 691959"/>
                <a:gd name="connsiteX80" fmla="*/ 128812 w 413559"/>
                <a:gd name="connsiteY80" fmla="*/ 252983 h 691959"/>
                <a:gd name="connsiteX81" fmla="*/ 115646 w 413559"/>
                <a:gd name="connsiteY81" fmla="*/ 252983 h 691959"/>
                <a:gd name="connsiteX82" fmla="*/ 115646 w 413559"/>
                <a:gd name="connsiteY82" fmla="*/ 373198 h 691959"/>
                <a:gd name="connsiteX83" fmla="*/ 104890 w 413559"/>
                <a:gd name="connsiteY83" fmla="*/ 373198 h 691959"/>
                <a:gd name="connsiteX84" fmla="*/ 104981 w 413559"/>
                <a:gd name="connsiteY84" fmla="*/ 372013 h 691959"/>
                <a:gd name="connsiteX85" fmla="*/ 104981 w 413559"/>
                <a:gd name="connsiteY85" fmla="*/ 310221 h 691959"/>
                <a:gd name="connsiteX86" fmla="*/ 90630 w 413559"/>
                <a:gd name="connsiteY86" fmla="*/ 295862 h 691959"/>
                <a:gd name="connsiteX87" fmla="*/ 76940 w 413559"/>
                <a:gd name="connsiteY87" fmla="*/ 295862 h 691959"/>
                <a:gd name="connsiteX88" fmla="*/ 45333 w 413559"/>
                <a:gd name="connsiteY88" fmla="*/ 310221 h 691959"/>
                <a:gd name="connsiteX89" fmla="*/ 46519 w 413559"/>
                <a:gd name="connsiteY89" fmla="*/ 309035 h 691959"/>
                <a:gd name="connsiteX90" fmla="*/ 90630 w 413559"/>
                <a:gd name="connsiteY90" fmla="*/ 309035 h 691959"/>
                <a:gd name="connsiteX91" fmla="*/ 91816 w 413559"/>
                <a:gd name="connsiteY91" fmla="*/ 310221 h 691959"/>
                <a:gd name="connsiteX92" fmla="*/ 91816 w 413559"/>
                <a:gd name="connsiteY92" fmla="*/ 372013 h 691959"/>
                <a:gd name="connsiteX93" fmla="*/ 90630 w 413559"/>
                <a:gd name="connsiteY93" fmla="*/ 373198 h 691959"/>
                <a:gd name="connsiteX94" fmla="*/ 46519 w 413559"/>
                <a:gd name="connsiteY94" fmla="*/ 373198 h 691959"/>
                <a:gd name="connsiteX95" fmla="*/ 45333 w 413559"/>
                <a:gd name="connsiteY95" fmla="*/ 372013 h 691959"/>
                <a:gd name="connsiteX96" fmla="*/ 45333 w 413559"/>
                <a:gd name="connsiteY96" fmla="*/ 310221 h 691959"/>
                <a:gd name="connsiteX97" fmla="*/ 13476 w 413559"/>
                <a:gd name="connsiteY97" fmla="*/ 428894 h 691959"/>
                <a:gd name="connsiteX98" fmla="*/ 30412 w 413559"/>
                <a:gd name="connsiteY98" fmla="*/ 428894 h 691959"/>
                <a:gd name="connsiteX99" fmla="*/ 30412 w 413559"/>
                <a:gd name="connsiteY99" fmla="*/ 670199 h 691959"/>
                <a:gd name="connsiteX100" fmla="*/ 13476 w 413559"/>
                <a:gd name="connsiteY100" fmla="*/ 670199 h 691959"/>
                <a:gd name="connsiteX101" fmla="*/ 13476 w 413559"/>
                <a:gd name="connsiteY101" fmla="*/ 428894 h 691959"/>
                <a:gd name="connsiteX102" fmla="*/ 51741 w 413559"/>
                <a:gd name="connsiteY102" fmla="*/ 670199 h 691959"/>
                <a:gd name="connsiteX103" fmla="*/ 34805 w 413559"/>
                <a:gd name="connsiteY103" fmla="*/ 670199 h 691959"/>
                <a:gd name="connsiteX104" fmla="*/ 34805 w 413559"/>
                <a:gd name="connsiteY104" fmla="*/ 428894 h 691959"/>
                <a:gd name="connsiteX105" fmla="*/ 51741 w 413559"/>
                <a:gd name="connsiteY105" fmla="*/ 428894 h 691959"/>
                <a:gd name="connsiteX106" fmla="*/ 51741 w 413559"/>
                <a:gd name="connsiteY106" fmla="*/ 670199 h 691959"/>
                <a:gd name="connsiteX107" fmla="*/ 311 w 413559"/>
                <a:gd name="connsiteY107" fmla="*/ 657862 h 691959"/>
                <a:gd name="connsiteX108" fmla="*/ 311 w 413559"/>
                <a:gd name="connsiteY108" fmla="*/ 692136 h 691959"/>
                <a:gd name="connsiteX109" fmla="*/ 73686 w 413559"/>
                <a:gd name="connsiteY109" fmla="*/ 692136 h 691959"/>
                <a:gd name="connsiteX110" fmla="*/ 73686 w 413559"/>
                <a:gd name="connsiteY110" fmla="*/ 657862 h 691959"/>
                <a:gd name="connsiteX111" fmla="*/ 413870 w 413559"/>
                <a:gd name="connsiteY111" fmla="*/ 657862 h 691959"/>
                <a:gd name="connsiteX112" fmla="*/ 413870 w 413559"/>
                <a:gd name="connsiteY112" fmla="*/ 441223 h 691959"/>
                <a:gd name="connsiteX113" fmla="*/ 355058 w 413559"/>
                <a:gd name="connsiteY113" fmla="*/ 441223 h 691959"/>
                <a:gd name="connsiteX114" fmla="*/ 355058 w 413559"/>
                <a:gd name="connsiteY114" fmla="*/ 220943 h 691959"/>
                <a:gd name="connsiteX115" fmla="*/ 310081 w 413559"/>
                <a:gd name="connsiteY115" fmla="*/ 175920 h 691959"/>
                <a:gd name="connsiteX116" fmla="*/ 262763 w 413559"/>
                <a:gd name="connsiteY116" fmla="*/ 175920 h 691959"/>
                <a:gd name="connsiteX117" fmla="*/ 288311 w 413559"/>
                <a:gd name="connsiteY117" fmla="*/ 115961 h 691959"/>
                <a:gd name="connsiteX118" fmla="*/ 288311 w 413559"/>
                <a:gd name="connsiteY118" fmla="*/ 83442 h 691959"/>
                <a:gd name="connsiteX119" fmla="*/ 205030 w 413559"/>
                <a:gd name="connsiteY119" fmla="*/ 177 h 691959"/>
                <a:gd name="connsiteX120" fmla="*/ 121750 w 413559"/>
                <a:gd name="connsiteY120" fmla="*/ 83442 h 691959"/>
                <a:gd name="connsiteX121" fmla="*/ 121750 w 413559"/>
                <a:gd name="connsiteY121" fmla="*/ 115961 h 691959"/>
                <a:gd name="connsiteX122" fmla="*/ 147290 w 413559"/>
                <a:gd name="connsiteY122" fmla="*/ 175920 h 691959"/>
                <a:gd name="connsiteX123" fmla="*/ 99980 w 413559"/>
                <a:gd name="connsiteY123" fmla="*/ 175920 h 691959"/>
                <a:gd name="connsiteX124" fmla="*/ 54987 w 413559"/>
                <a:gd name="connsiteY124" fmla="*/ 220943 h 691959"/>
                <a:gd name="connsiteX125" fmla="*/ 54987 w 413559"/>
                <a:gd name="connsiteY125" fmla="*/ 287090 h 691959"/>
                <a:gd name="connsiteX126" fmla="*/ 46519 w 413559"/>
                <a:gd name="connsiteY126" fmla="*/ 287090 h 691959"/>
                <a:gd name="connsiteX127" fmla="*/ 23388 w 413559"/>
                <a:gd name="connsiteY127" fmla="*/ 310221 h 691959"/>
                <a:gd name="connsiteX128" fmla="*/ 23388 w 413559"/>
                <a:gd name="connsiteY128" fmla="*/ 372013 h 691959"/>
                <a:gd name="connsiteX129" fmla="*/ 46519 w 413559"/>
                <a:gd name="connsiteY129" fmla="*/ 395144 h 691959"/>
                <a:gd name="connsiteX130" fmla="*/ 55778 w 413559"/>
                <a:gd name="connsiteY130" fmla="*/ 395144 h 691959"/>
                <a:gd name="connsiteX131" fmla="*/ 55778 w 413559"/>
                <a:gd name="connsiteY131" fmla="*/ 406948 h 691959"/>
                <a:gd name="connsiteX132" fmla="*/ 311 w 413559"/>
                <a:gd name="connsiteY132" fmla="*/ 406948 h 691959"/>
                <a:gd name="connsiteX133" fmla="*/ 311 w 413559"/>
                <a:gd name="connsiteY133" fmla="*/ 441223 h 691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413559" h="691959">
                  <a:moveTo>
                    <a:pt x="64914" y="620296"/>
                  </a:moveTo>
                  <a:lnTo>
                    <a:pt x="78734" y="620296"/>
                  </a:lnTo>
                  <a:lnTo>
                    <a:pt x="78734" y="588340"/>
                  </a:lnTo>
                  <a:lnTo>
                    <a:pt x="64914" y="588340"/>
                  </a:lnTo>
                  <a:lnTo>
                    <a:pt x="64914" y="565520"/>
                  </a:lnTo>
                  <a:lnTo>
                    <a:pt x="78734" y="565520"/>
                  </a:lnTo>
                  <a:lnTo>
                    <a:pt x="78734" y="533564"/>
                  </a:lnTo>
                  <a:lnTo>
                    <a:pt x="64914" y="533564"/>
                  </a:lnTo>
                  <a:lnTo>
                    <a:pt x="64914" y="510745"/>
                  </a:lnTo>
                  <a:lnTo>
                    <a:pt x="78734" y="510745"/>
                  </a:lnTo>
                  <a:lnTo>
                    <a:pt x="78734" y="478796"/>
                  </a:lnTo>
                  <a:lnTo>
                    <a:pt x="64914" y="478796"/>
                  </a:lnTo>
                  <a:lnTo>
                    <a:pt x="64914" y="463168"/>
                  </a:lnTo>
                  <a:lnTo>
                    <a:pt x="268251" y="463168"/>
                  </a:lnTo>
                  <a:lnTo>
                    <a:pt x="268251" y="495208"/>
                  </a:lnTo>
                  <a:cubicBezTo>
                    <a:pt x="268251" y="503592"/>
                    <a:pt x="275092" y="510395"/>
                    <a:pt x="283476" y="510395"/>
                  </a:cubicBezTo>
                  <a:lnTo>
                    <a:pt x="331099" y="510395"/>
                  </a:lnTo>
                  <a:cubicBezTo>
                    <a:pt x="339483" y="510395"/>
                    <a:pt x="346286" y="503592"/>
                    <a:pt x="346286" y="495208"/>
                  </a:cubicBezTo>
                  <a:lnTo>
                    <a:pt x="346286" y="463168"/>
                  </a:lnTo>
                  <a:cubicBezTo>
                    <a:pt x="364621" y="463168"/>
                    <a:pt x="339453" y="463168"/>
                    <a:pt x="391932" y="463168"/>
                  </a:cubicBezTo>
                  <a:lnTo>
                    <a:pt x="391932" y="635917"/>
                  </a:lnTo>
                  <a:lnTo>
                    <a:pt x="64914" y="635917"/>
                  </a:lnTo>
                  <a:lnTo>
                    <a:pt x="64914" y="620296"/>
                  </a:lnTo>
                  <a:close/>
                  <a:moveTo>
                    <a:pt x="81326" y="395144"/>
                  </a:moveTo>
                  <a:lnTo>
                    <a:pt x="106866" y="395144"/>
                  </a:lnTo>
                  <a:lnTo>
                    <a:pt x="106866" y="441223"/>
                  </a:lnTo>
                  <a:lnTo>
                    <a:pt x="81326" y="441223"/>
                  </a:lnTo>
                  <a:lnTo>
                    <a:pt x="81326" y="395144"/>
                  </a:lnTo>
                  <a:close/>
                  <a:moveTo>
                    <a:pt x="143687" y="115961"/>
                  </a:moveTo>
                  <a:lnTo>
                    <a:pt x="143687" y="99025"/>
                  </a:lnTo>
                  <a:lnTo>
                    <a:pt x="266366" y="99025"/>
                  </a:lnTo>
                  <a:lnTo>
                    <a:pt x="266366" y="115961"/>
                  </a:lnTo>
                  <a:cubicBezTo>
                    <a:pt x="266366" y="149703"/>
                    <a:pt x="238818" y="177281"/>
                    <a:pt x="205046" y="177281"/>
                  </a:cubicBezTo>
                  <a:cubicBezTo>
                    <a:pt x="171083" y="177281"/>
                    <a:pt x="143687" y="149566"/>
                    <a:pt x="143687" y="115961"/>
                  </a:cubicBezTo>
                  <a:close/>
                  <a:moveTo>
                    <a:pt x="175948" y="64705"/>
                  </a:moveTo>
                  <a:cubicBezTo>
                    <a:pt x="175948" y="65929"/>
                    <a:pt x="176913" y="66894"/>
                    <a:pt x="178144" y="66894"/>
                  </a:cubicBezTo>
                  <a:lnTo>
                    <a:pt x="231909" y="66894"/>
                  </a:lnTo>
                  <a:cubicBezTo>
                    <a:pt x="233140" y="66894"/>
                    <a:pt x="234105" y="65929"/>
                    <a:pt x="234105" y="64705"/>
                  </a:cubicBezTo>
                  <a:lnTo>
                    <a:pt x="234105" y="29465"/>
                  </a:lnTo>
                  <a:cubicBezTo>
                    <a:pt x="253899" y="40038"/>
                    <a:pt x="266366" y="60707"/>
                    <a:pt x="266366" y="83442"/>
                  </a:cubicBezTo>
                  <a:lnTo>
                    <a:pt x="266366" y="85859"/>
                  </a:lnTo>
                  <a:lnTo>
                    <a:pt x="143687" y="85859"/>
                  </a:lnTo>
                  <a:lnTo>
                    <a:pt x="143687" y="83442"/>
                  </a:lnTo>
                  <a:cubicBezTo>
                    <a:pt x="143687" y="60707"/>
                    <a:pt x="156154" y="40038"/>
                    <a:pt x="175948" y="29465"/>
                  </a:cubicBezTo>
                  <a:lnTo>
                    <a:pt x="175948" y="64705"/>
                  </a:lnTo>
                  <a:close/>
                  <a:moveTo>
                    <a:pt x="180729" y="27093"/>
                  </a:moveTo>
                  <a:cubicBezTo>
                    <a:pt x="188414" y="23756"/>
                    <a:pt x="196578" y="22084"/>
                    <a:pt x="205046" y="22084"/>
                  </a:cubicBezTo>
                  <a:cubicBezTo>
                    <a:pt x="213475" y="22084"/>
                    <a:pt x="221639" y="23756"/>
                    <a:pt x="229317" y="27093"/>
                  </a:cubicBezTo>
                  <a:cubicBezTo>
                    <a:pt x="229453" y="27131"/>
                    <a:pt x="229583" y="27223"/>
                    <a:pt x="229719" y="27268"/>
                  </a:cubicBezTo>
                  <a:lnTo>
                    <a:pt x="229719" y="62508"/>
                  </a:lnTo>
                  <a:lnTo>
                    <a:pt x="180341" y="62508"/>
                  </a:lnTo>
                  <a:lnTo>
                    <a:pt x="180341" y="27268"/>
                  </a:lnTo>
                  <a:cubicBezTo>
                    <a:pt x="180470" y="27223"/>
                    <a:pt x="180600" y="27131"/>
                    <a:pt x="180729" y="27093"/>
                  </a:cubicBezTo>
                  <a:close/>
                  <a:moveTo>
                    <a:pt x="76940" y="295862"/>
                  </a:moveTo>
                  <a:lnTo>
                    <a:pt x="76940" y="220943"/>
                  </a:lnTo>
                  <a:cubicBezTo>
                    <a:pt x="76940" y="208219"/>
                    <a:pt x="87247" y="197865"/>
                    <a:pt x="99980" y="197865"/>
                  </a:cubicBezTo>
                  <a:lnTo>
                    <a:pt x="172572" y="197865"/>
                  </a:lnTo>
                  <a:lnTo>
                    <a:pt x="172572" y="182982"/>
                  </a:lnTo>
                  <a:cubicBezTo>
                    <a:pt x="182173" y="187710"/>
                    <a:pt x="193362" y="190447"/>
                    <a:pt x="205046" y="190447"/>
                  </a:cubicBezTo>
                  <a:cubicBezTo>
                    <a:pt x="217018" y="190447"/>
                    <a:pt x="228404" y="187520"/>
                    <a:pt x="237488" y="182982"/>
                  </a:cubicBezTo>
                  <a:lnTo>
                    <a:pt x="237488" y="197865"/>
                  </a:lnTo>
                  <a:lnTo>
                    <a:pt x="310081" y="197865"/>
                  </a:lnTo>
                  <a:cubicBezTo>
                    <a:pt x="322806" y="197865"/>
                    <a:pt x="333121" y="208219"/>
                    <a:pt x="333121" y="220943"/>
                  </a:cubicBezTo>
                  <a:lnTo>
                    <a:pt x="333121" y="495208"/>
                  </a:lnTo>
                  <a:cubicBezTo>
                    <a:pt x="333121" y="496310"/>
                    <a:pt x="332239" y="497230"/>
                    <a:pt x="331099" y="497230"/>
                  </a:cubicBezTo>
                  <a:lnTo>
                    <a:pt x="283476" y="497230"/>
                  </a:lnTo>
                  <a:cubicBezTo>
                    <a:pt x="282336" y="497230"/>
                    <a:pt x="281416" y="496310"/>
                    <a:pt x="281416" y="495208"/>
                  </a:cubicBezTo>
                  <a:lnTo>
                    <a:pt x="281416" y="449128"/>
                  </a:lnTo>
                  <a:lnTo>
                    <a:pt x="261356" y="449128"/>
                  </a:lnTo>
                  <a:cubicBezTo>
                    <a:pt x="258772" y="449128"/>
                    <a:pt x="256491" y="447327"/>
                    <a:pt x="256271" y="445176"/>
                  </a:cubicBezTo>
                  <a:cubicBezTo>
                    <a:pt x="256058" y="442371"/>
                    <a:pt x="258164" y="440220"/>
                    <a:pt x="260703" y="440220"/>
                  </a:cubicBezTo>
                  <a:lnTo>
                    <a:pt x="294407" y="440220"/>
                  </a:lnTo>
                  <a:cubicBezTo>
                    <a:pt x="294407" y="219218"/>
                    <a:pt x="294407" y="295520"/>
                    <a:pt x="294407" y="252983"/>
                  </a:cubicBezTo>
                  <a:lnTo>
                    <a:pt x="281241" y="252983"/>
                  </a:lnTo>
                  <a:cubicBezTo>
                    <a:pt x="281241" y="477679"/>
                    <a:pt x="281241" y="187307"/>
                    <a:pt x="281241" y="427046"/>
                  </a:cubicBezTo>
                  <a:lnTo>
                    <a:pt x="260703" y="427046"/>
                  </a:lnTo>
                  <a:cubicBezTo>
                    <a:pt x="252334" y="427046"/>
                    <a:pt x="245120" y="432991"/>
                    <a:pt x="243501" y="441094"/>
                  </a:cubicBezTo>
                  <a:lnTo>
                    <a:pt x="238758" y="441094"/>
                  </a:lnTo>
                  <a:cubicBezTo>
                    <a:pt x="238758" y="441139"/>
                    <a:pt x="238712" y="441185"/>
                    <a:pt x="238758" y="441223"/>
                  </a:cubicBezTo>
                  <a:lnTo>
                    <a:pt x="128812" y="441223"/>
                  </a:lnTo>
                  <a:lnTo>
                    <a:pt x="128812" y="252983"/>
                  </a:lnTo>
                  <a:lnTo>
                    <a:pt x="115646" y="252983"/>
                  </a:lnTo>
                  <a:lnTo>
                    <a:pt x="115646" y="373198"/>
                  </a:lnTo>
                  <a:lnTo>
                    <a:pt x="104890" y="373198"/>
                  </a:lnTo>
                  <a:cubicBezTo>
                    <a:pt x="104981" y="372803"/>
                    <a:pt x="104981" y="372408"/>
                    <a:pt x="104981" y="372013"/>
                  </a:cubicBezTo>
                  <a:lnTo>
                    <a:pt x="104981" y="310221"/>
                  </a:lnTo>
                  <a:cubicBezTo>
                    <a:pt x="104981" y="302316"/>
                    <a:pt x="98528" y="295862"/>
                    <a:pt x="90630" y="295862"/>
                  </a:cubicBezTo>
                  <a:lnTo>
                    <a:pt x="76940" y="295862"/>
                  </a:lnTo>
                  <a:close/>
                  <a:moveTo>
                    <a:pt x="45333" y="310221"/>
                  </a:moveTo>
                  <a:cubicBezTo>
                    <a:pt x="45333" y="309560"/>
                    <a:pt x="45865" y="309035"/>
                    <a:pt x="46519" y="309035"/>
                  </a:cubicBezTo>
                  <a:lnTo>
                    <a:pt x="90630" y="309035"/>
                  </a:lnTo>
                  <a:cubicBezTo>
                    <a:pt x="91284" y="309035"/>
                    <a:pt x="91816" y="309560"/>
                    <a:pt x="91816" y="310221"/>
                  </a:cubicBezTo>
                  <a:lnTo>
                    <a:pt x="91816" y="372013"/>
                  </a:lnTo>
                  <a:cubicBezTo>
                    <a:pt x="91816" y="372674"/>
                    <a:pt x="91284" y="373198"/>
                    <a:pt x="90630" y="373198"/>
                  </a:cubicBezTo>
                  <a:lnTo>
                    <a:pt x="46519" y="373198"/>
                  </a:lnTo>
                  <a:cubicBezTo>
                    <a:pt x="45865" y="373198"/>
                    <a:pt x="45333" y="372674"/>
                    <a:pt x="45333" y="372013"/>
                  </a:cubicBezTo>
                  <a:lnTo>
                    <a:pt x="45333" y="310221"/>
                  </a:lnTo>
                  <a:close/>
                  <a:moveTo>
                    <a:pt x="13476" y="428894"/>
                  </a:moveTo>
                  <a:lnTo>
                    <a:pt x="30412" y="428894"/>
                  </a:lnTo>
                  <a:lnTo>
                    <a:pt x="30412" y="670199"/>
                  </a:lnTo>
                  <a:lnTo>
                    <a:pt x="13476" y="670199"/>
                  </a:lnTo>
                  <a:lnTo>
                    <a:pt x="13476" y="428894"/>
                  </a:lnTo>
                  <a:close/>
                  <a:moveTo>
                    <a:pt x="51741" y="670199"/>
                  </a:moveTo>
                  <a:lnTo>
                    <a:pt x="34805" y="670199"/>
                  </a:lnTo>
                  <a:lnTo>
                    <a:pt x="34805" y="428894"/>
                  </a:lnTo>
                  <a:lnTo>
                    <a:pt x="51741" y="428894"/>
                  </a:lnTo>
                  <a:cubicBezTo>
                    <a:pt x="51741" y="843722"/>
                    <a:pt x="51741" y="253454"/>
                    <a:pt x="51741" y="670199"/>
                  </a:cubicBezTo>
                  <a:close/>
                  <a:moveTo>
                    <a:pt x="311" y="657862"/>
                  </a:moveTo>
                  <a:lnTo>
                    <a:pt x="311" y="692136"/>
                  </a:lnTo>
                  <a:lnTo>
                    <a:pt x="73686" y="692136"/>
                  </a:lnTo>
                  <a:lnTo>
                    <a:pt x="73686" y="657862"/>
                  </a:lnTo>
                  <a:lnTo>
                    <a:pt x="413870" y="657862"/>
                  </a:lnTo>
                  <a:lnTo>
                    <a:pt x="413870" y="441223"/>
                  </a:lnTo>
                  <a:lnTo>
                    <a:pt x="355058" y="441223"/>
                  </a:lnTo>
                  <a:lnTo>
                    <a:pt x="355058" y="220943"/>
                  </a:lnTo>
                  <a:cubicBezTo>
                    <a:pt x="355058" y="196110"/>
                    <a:pt x="334922" y="175920"/>
                    <a:pt x="310081" y="175920"/>
                  </a:cubicBezTo>
                  <a:lnTo>
                    <a:pt x="262763" y="175920"/>
                  </a:lnTo>
                  <a:cubicBezTo>
                    <a:pt x="278520" y="160778"/>
                    <a:pt x="288311" y="139495"/>
                    <a:pt x="288311" y="115961"/>
                  </a:cubicBezTo>
                  <a:lnTo>
                    <a:pt x="288311" y="83442"/>
                  </a:lnTo>
                  <a:cubicBezTo>
                    <a:pt x="288311" y="37507"/>
                    <a:pt x="251171" y="162"/>
                    <a:pt x="205030" y="177"/>
                  </a:cubicBezTo>
                  <a:cubicBezTo>
                    <a:pt x="158654" y="200"/>
                    <a:pt x="121750" y="37690"/>
                    <a:pt x="121750" y="83442"/>
                  </a:cubicBezTo>
                  <a:lnTo>
                    <a:pt x="121750" y="115961"/>
                  </a:lnTo>
                  <a:cubicBezTo>
                    <a:pt x="121750" y="139495"/>
                    <a:pt x="131533" y="160778"/>
                    <a:pt x="147290" y="175920"/>
                  </a:cubicBezTo>
                  <a:lnTo>
                    <a:pt x="99980" y="175920"/>
                  </a:lnTo>
                  <a:cubicBezTo>
                    <a:pt x="75184" y="175920"/>
                    <a:pt x="54987" y="196110"/>
                    <a:pt x="54987" y="220943"/>
                  </a:cubicBezTo>
                  <a:lnTo>
                    <a:pt x="54987" y="287090"/>
                  </a:lnTo>
                  <a:lnTo>
                    <a:pt x="46519" y="287090"/>
                  </a:lnTo>
                  <a:cubicBezTo>
                    <a:pt x="33749" y="287090"/>
                    <a:pt x="23388" y="297443"/>
                    <a:pt x="23388" y="310221"/>
                  </a:cubicBezTo>
                  <a:lnTo>
                    <a:pt x="23388" y="372013"/>
                  </a:lnTo>
                  <a:cubicBezTo>
                    <a:pt x="23388" y="384737"/>
                    <a:pt x="33749" y="395144"/>
                    <a:pt x="46519" y="395144"/>
                  </a:cubicBezTo>
                  <a:lnTo>
                    <a:pt x="55778" y="395144"/>
                  </a:lnTo>
                  <a:lnTo>
                    <a:pt x="55778" y="406948"/>
                  </a:lnTo>
                  <a:lnTo>
                    <a:pt x="311" y="406948"/>
                  </a:lnTo>
                  <a:lnTo>
                    <a:pt x="311" y="441223"/>
                  </a:lnTo>
                </a:path>
              </a:pathLst>
            </a:custGeom>
            <a:solidFill>
              <a:srgbClr val="231F20"/>
            </a:solidFill>
            <a:ln w="7575" cap="flat">
              <a:noFill/>
              <a:prstDash val="solid"/>
              <a:round/>
            </a:ln>
          </p:spPr>
          <p:txBody>
            <a:bodyPr rtlCol="0" anchor="ctr"/>
            <a:lstStyle/>
            <a:p>
              <a:endParaRPr lang="en-GB"/>
            </a:p>
          </p:txBody>
        </p:sp>
        <p:sp>
          <p:nvSpPr>
            <p:cNvPr id="953" name="Freeform: Shape 952">
              <a:extLst>
                <a:ext uri="{FF2B5EF4-FFF2-40B4-BE49-F238E27FC236}">
                  <a16:creationId xmlns:a16="http://schemas.microsoft.com/office/drawing/2014/main" id="{6FF1B96E-F5F8-495C-B68E-D68F0C22477F}"/>
                </a:ext>
              </a:extLst>
            </p:cNvPr>
            <p:cNvSpPr/>
            <p:nvPr/>
          </p:nvSpPr>
          <p:spPr>
            <a:xfrm>
              <a:off x="794670" y="3910886"/>
              <a:ext cx="365245" cy="218485"/>
            </a:xfrm>
            <a:custGeom>
              <a:avLst/>
              <a:gdLst>
                <a:gd name="connsiteX0" fmla="*/ 25006 w 365245"/>
                <a:gd name="connsiteY0" fmla="*/ 193861 h 218485"/>
                <a:gd name="connsiteX1" fmla="*/ 352024 w 365245"/>
                <a:gd name="connsiteY1" fmla="*/ 193861 h 218485"/>
                <a:gd name="connsiteX2" fmla="*/ 352024 w 365245"/>
                <a:gd name="connsiteY2" fmla="*/ 25141 h 218485"/>
                <a:gd name="connsiteX3" fmla="*/ 25006 w 365245"/>
                <a:gd name="connsiteY3" fmla="*/ 25141 h 218485"/>
                <a:gd name="connsiteX4" fmla="*/ 25006 w 365245"/>
                <a:gd name="connsiteY4" fmla="*/ 193861 h 218485"/>
                <a:gd name="connsiteX5" fmla="*/ 365372 w 365245"/>
                <a:gd name="connsiteY5" fmla="*/ 218748 h 218485"/>
                <a:gd name="connsiteX6" fmla="*/ 127 w 365245"/>
                <a:gd name="connsiteY6" fmla="*/ 218748 h 218485"/>
                <a:gd name="connsiteX7" fmla="*/ 127 w 365245"/>
                <a:gd name="connsiteY7" fmla="*/ 262 h 218485"/>
                <a:gd name="connsiteX8" fmla="*/ 365372 w 365245"/>
                <a:gd name="connsiteY8" fmla="*/ 262 h 218485"/>
                <a:gd name="connsiteX9" fmla="*/ 365372 w 365245"/>
                <a:gd name="connsiteY9" fmla="*/ 218748 h 218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245" h="218485">
                  <a:moveTo>
                    <a:pt x="25006" y="193861"/>
                  </a:moveTo>
                  <a:lnTo>
                    <a:pt x="352024" y="193861"/>
                  </a:lnTo>
                  <a:lnTo>
                    <a:pt x="352024" y="25141"/>
                  </a:lnTo>
                  <a:lnTo>
                    <a:pt x="25006" y="25141"/>
                  </a:lnTo>
                  <a:lnTo>
                    <a:pt x="25006" y="193861"/>
                  </a:lnTo>
                  <a:close/>
                  <a:moveTo>
                    <a:pt x="365372" y="218748"/>
                  </a:moveTo>
                  <a:lnTo>
                    <a:pt x="127" y="218748"/>
                  </a:lnTo>
                  <a:lnTo>
                    <a:pt x="127" y="262"/>
                  </a:lnTo>
                  <a:lnTo>
                    <a:pt x="365372" y="262"/>
                  </a:lnTo>
                  <a:lnTo>
                    <a:pt x="365372" y="218748"/>
                  </a:lnTo>
                  <a:close/>
                </a:path>
              </a:pathLst>
            </a:custGeom>
            <a:solidFill>
              <a:srgbClr val="231F20"/>
            </a:solidFill>
            <a:ln w="7575" cap="flat">
              <a:noFill/>
              <a:prstDash val="solid"/>
              <a:round/>
            </a:ln>
          </p:spPr>
          <p:txBody>
            <a:bodyPr rtlCol="0" anchor="ctr"/>
            <a:lstStyle/>
            <a:p>
              <a:endParaRPr lang="en-GB"/>
            </a:p>
          </p:txBody>
        </p:sp>
        <p:sp>
          <p:nvSpPr>
            <p:cNvPr id="954" name="Freeform: Shape 953">
              <a:extLst>
                <a:ext uri="{FF2B5EF4-FFF2-40B4-BE49-F238E27FC236}">
                  <a16:creationId xmlns:a16="http://schemas.microsoft.com/office/drawing/2014/main" id="{58D0C854-828D-4143-96CC-0256C09FB3A2}"/>
                </a:ext>
              </a:extLst>
            </p:cNvPr>
            <p:cNvSpPr/>
            <p:nvPr/>
          </p:nvSpPr>
          <p:spPr>
            <a:xfrm>
              <a:off x="1132740" y="3948353"/>
              <a:ext cx="13826" cy="31948"/>
            </a:xfrm>
            <a:custGeom>
              <a:avLst/>
              <a:gdLst>
                <a:gd name="connsiteX0" fmla="*/ 195 w 13826"/>
                <a:gd name="connsiteY0" fmla="*/ 239 h 31948"/>
                <a:gd name="connsiteX1" fmla="*/ 14021 w 13826"/>
                <a:gd name="connsiteY1" fmla="*/ 239 h 31948"/>
                <a:gd name="connsiteX2" fmla="*/ 14021 w 13826"/>
                <a:gd name="connsiteY2" fmla="*/ 32187 h 31948"/>
                <a:gd name="connsiteX3" fmla="*/ 195 w 13826"/>
                <a:gd name="connsiteY3" fmla="*/ 32187 h 31948"/>
              </a:gdLst>
              <a:ahLst/>
              <a:cxnLst>
                <a:cxn ang="0">
                  <a:pos x="connsiteX0" y="connsiteY0"/>
                </a:cxn>
                <a:cxn ang="0">
                  <a:pos x="connsiteX1" y="connsiteY1"/>
                </a:cxn>
                <a:cxn ang="0">
                  <a:pos x="connsiteX2" y="connsiteY2"/>
                </a:cxn>
                <a:cxn ang="0">
                  <a:pos x="connsiteX3" y="connsiteY3"/>
                </a:cxn>
              </a:cxnLst>
              <a:rect l="l" t="t" r="r" b="b"/>
              <a:pathLst>
                <a:path w="13826" h="31948">
                  <a:moveTo>
                    <a:pt x="195" y="239"/>
                  </a:moveTo>
                  <a:lnTo>
                    <a:pt x="14021" y="239"/>
                  </a:lnTo>
                  <a:lnTo>
                    <a:pt x="14021" y="32187"/>
                  </a:lnTo>
                  <a:lnTo>
                    <a:pt x="195" y="32187"/>
                  </a:lnTo>
                  <a:close/>
                </a:path>
              </a:pathLst>
            </a:custGeom>
            <a:solidFill>
              <a:srgbClr val="231F20"/>
            </a:solidFill>
            <a:ln w="7575" cap="flat">
              <a:noFill/>
              <a:prstDash val="solid"/>
              <a:round/>
            </a:ln>
          </p:spPr>
          <p:txBody>
            <a:bodyPr rtlCol="0" anchor="ctr"/>
            <a:lstStyle/>
            <a:p>
              <a:endParaRPr lang="en-GB"/>
            </a:p>
          </p:txBody>
        </p:sp>
        <p:sp>
          <p:nvSpPr>
            <p:cNvPr id="955" name="Freeform: Shape 954">
              <a:extLst>
                <a:ext uri="{FF2B5EF4-FFF2-40B4-BE49-F238E27FC236}">
                  <a16:creationId xmlns:a16="http://schemas.microsoft.com/office/drawing/2014/main" id="{F925304F-A0FF-41B6-ACFE-C3C0E1EC00FF}"/>
                </a:ext>
              </a:extLst>
            </p:cNvPr>
            <p:cNvSpPr/>
            <p:nvPr/>
          </p:nvSpPr>
          <p:spPr>
            <a:xfrm>
              <a:off x="1132740" y="4003120"/>
              <a:ext cx="13826" cy="31956"/>
            </a:xfrm>
            <a:custGeom>
              <a:avLst/>
              <a:gdLst>
                <a:gd name="connsiteX0" fmla="*/ 195 w 13826"/>
                <a:gd name="connsiteY0" fmla="*/ 262 h 31956"/>
                <a:gd name="connsiteX1" fmla="*/ 14021 w 13826"/>
                <a:gd name="connsiteY1" fmla="*/ 262 h 31956"/>
                <a:gd name="connsiteX2" fmla="*/ 14021 w 13826"/>
                <a:gd name="connsiteY2" fmla="*/ 32218 h 31956"/>
                <a:gd name="connsiteX3" fmla="*/ 195 w 13826"/>
                <a:gd name="connsiteY3" fmla="*/ 32218 h 31956"/>
              </a:gdLst>
              <a:ahLst/>
              <a:cxnLst>
                <a:cxn ang="0">
                  <a:pos x="connsiteX0" y="connsiteY0"/>
                </a:cxn>
                <a:cxn ang="0">
                  <a:pos x="connsiteX1" y="connsiteY1"/>
                </a:cxn>
                <a:cxn ang="0">
                  <a:pos x="connsiteX2" y="connsiteY2"/>
                </a:cxn>
                <a:cxn ang="0">
                  <a:pos x="connsiteX3" y="connsiteY3"/>
                </a:cxn>
              </a:cxnLst>
              <a:rect l="l" t="t" r="r" b="b"/>
              <a:pathLst>
                <a:path w="13826" h="31956">
                  <a:moveTo>
                    <a:pt x="195" y="262"/>
                  </a:moveTo>
                  <a:lnTo>
                    <a:pt x="14021" y="262"/>
                  </a:lnTo>
                  <a:lnTo>
                    <a:pt x="14021" y="32218"/>
                  </a:lnTo>
                  <a:lnTo>
                    <a:pt x="195" y="32218"/>
                  </a:lnTo>
                  <a:close/>
                </a:path>
              </a:pathLst>
            </a:custGeom>
            <a:solidFill>
              <a:srgbClr val="231F20"/>
            </a:solidFill>
            <a:ln w="7575" cap="flat">
              <a:noFill/>
              <a:prstDash val="solid"/>
              <a:round/>
            </a:ln>
          </p:spPr>
          <p:txBody>
            <a:bodyPr rtlCol="0" anchor="ctr"/>
            <a:lstStyle/>
            <a:p>
              <a:endParaRPr lang="en-GB"/>
            </a:p>
          </p:txBody>
        </p:sp>
        <p:sp>
          <p:nvSpPr>
            <p:cNvPr id="956" name="Freeform: Shape 955">
              <a:extLst>
                <a:ext uri="{FF2B5EF4-FFF2-40B4-BE49-F238E27FC236}">
                  <a16:creationId xmlns:a16="http://schemas.microsoft.com/office/drawing/2014/main" id="{E32BF072-B293-4326-B2B7-3DFE7DE060B4}"/>
                </a:ext>
              </a:extLst>
            </p:cNvPr>
            <p:cNvSpPr/>
            <p:nvPr/>
          </p:nvSpPr>
          <p:spPr>
            <a:xfrm>
              <a:off x="1132740" y="4057896"/>
              <a:ext cx="13826" cy="31956"/>
            </a:xfrm>
            <a:custGeom>
              <a:avLst/>
              <a:gdLst>
                <a:gd name="connsiteX0" fmla="*/ 195 w 13826"/>
                <a:gd name="connsiteY0" fmla="*/ 285 h 31956"/>
                <a:gd name="connsiteX1" fmla="*/ 14021 w 13826"/>
                <a:gd name="connsiteY1" fmla="*/ 285 h 31956"/>
                <a:gd name="connsiteX2" fmla="*/ 14021 w 13826"/>
                <a:gd name="connsiteY2" fmla="*/ 32241 h 31956"/>
                <a:gd name="connsiteX3" fmla="*/ 195 w 13826"/>
                <a:gd name="connsiteY3" fmla="*/ 32241 h 31956"/>
              </a:gdLst>
              <a:ahLst/>
              <a:cxnLst>
                <a:cxn ang="0">
                  <a:pos x="connsiteX0" y="connsiteY0"/>
                </a:cxn>
                <a:cxn ang="0">
                  <a:pos x="connsiteX1" y="connsiteY1"/>
                </a:cxn>
                <a:cxn ang="0">
                  <a:pos x="connsiteX2" y="connsiteY2"/>
                </a:cxn>
                <a:cxn ang="0">
                  <a:pos x="connsiteX3" y="connsiteY3"/>
                </a:cxn>
              </a:cxnLst>
              <a:rect l="l" t="t" r="r" b="b"/>
              <a:pathLst>
                <a:path w="13826" h="31956">
                  <a:moveTo>
                    <a:pt x="195" y="285"/>
                  </a:moveTo>
                  <a:lnTo>
                    <a:pt x="14021" y="285"/>
                  </a:lnTo>
                  <a:lnTo>
                    <a:pt x="14021" y="32241"/>
                  </a:lnTo>
                  <a:lnTo>
                    <a:pt x="195" y="32241"/>
                  </a:lnTo>
                  <a:close/>
                </a:path>
              </a:pathLst>
            </a:custGeom>
            <a:solidFill>
              <a:srgbClr val="231F20"/>
            </a:solidFill>
            <a:ln w="7575" cap="flat">
              <a:noFill/>
              <a:prstDash val="solid"/>
              <a:round/>
            </a:ln>
          </p:spPr>
          <p:txBody>
            <a:bodyPr rtlCol="0" anchor="ctr"/>
            <a:lstStyle/>
            <a:p>
              <a:endParaRPr lang="en-GB"/>
            </a:p>
          </p:txBody>
        </p:sp>
        <p:sp>
          <p:nvSpPr>
            <p:cNvPr id="957" name="Freeform: Shape 956">
              <a:extLst>
                <a:ext uri="{FF2B5EF4-FFF2-40B4-BE49-F238E27FC236}">
                  <a16:creationId xmlns:a16="http://schemas.microsoft.com/office/drawing/2014/main" id="{83B5256C-C3FA-4B3F-804A-EB755C790062}"/>
                </a:ext>
              </a:extLst>
            </p:cNvPr>
            <p:cNvSpPr/>
            <p:nvPr/>
          </p:nvSpPr>
          <p:spPr>
            <a:xfrm>
              <a:off x="1146567" y="3876505"/>
              <a:ext cx="64603" cy="285187"/>
            </a:xfrm>
            <a:custGeom>
              <a:avLst/>
              <a:gdLst>
                <a:gd name="connsiteX0" fmla="*/ 51832 w 64603"/>
                <a:gd name="connsiteY0" fmla="*/ 263512 h 285187"/>
                <a:gd name="connsiteX1" fmla="*/ 34896 w 64603"/>
                <a:gd name="connsiteY1" fmla="*/ 263512 h 285187"/>
                <a:gd name="connsiteX2" fmla="*/ 34896 w 64603"/>
                <a:gd name="connsiteY2" fmla="*/ 22207 h 285187"/>
                <a:gd name="connsiteX3" fmla="*/ 51832 w 64603"/>
                <a:gd name="connsiteY3" fmla="*/ 22207 h 285187"/>
                <a:gd name="connsiteX4" fmla="*/ 51832 w 64603"/>
                <a:gd name="connsiteY4" fmla="*/ 263512 h 285187"/>
                <a:gd name="connsiteX5" fmla="*/ 30502 w 64603"/>
                <a:gd name="connsiteY5" fmla="*/ 263512 h 285187"/>
                <a:gd name="connsiteX6" fmla="*/ 13559 w 64603"/>
                <a:gd name="connsiteY6" fmla="*/ 263512 h 285187"/>
                <a:gd name="connsiteX7" fmla="*/ 13559 w 64603"/>
                <a:gd name="connsiteY7" fmla="*/ 22207 h 285187"/>
                <a:gd name="connsiteX8" fmla="*/ 30502 w 64603"/>
                <a:gd name="connsiteY8" fmla="*/ 22207 h 285187"/>
                <a:gd name="connsiteX9" fmla="*/ 30502 w 64603"/>
                <a:gd name="connsiteY9" fmla="*/ 263512 h 285187"/>
                <a:gd name="connsiteX10" fmla="*/ 211 w 64603"/>
                <a:gd name="connsiteY10" fmla="*/ 262 h 285187"/>
                <a:gd name="connsiteX11" fmla="*/ 211 w 64603"/>
                <a:gd name="connsiteY11" fmla="*/ 285449 h 285187"/>
                <a:gd name="connsiteX12" fmla="*/ 64815 w 64603"/>
                <a:gd name="connsiteY12" fmla="*/ 285449 h 285187"/>
                <a:gd name="connsiteX13" fmla="*/ 64815 w 64603"/>
                <a:gd name="connsiteY13" fmla="*/ 262 h 285187"/>
                <a:gd name="connsiteX14" fmla="*/ 211 w 64603"/>
                <a:gd name="connsiteY14" fmla="*/ 262 h 285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603" h="285187">
                  <a:moveTo>
                    <a:pt x="51832" y="263512"/>
                  </a:moveTo>
                  <a:lnTo>
                    <a:pt x="34896" y="263512"/>
                  </a:lnTo>
                  <a:lnTo>
                    <a:pt x="34896" y="22207"/>
                  </a:lnTo>
                  <a:lnTo>
                    <a:pt x="51832" y="22207"/>
                  </a:lnTo>
                  <a:lnTo>
                    <a:pt x="51832" y="263512"/>
                  </a:lnTo>
                  <a:close/>
                  <a:moveTo>
                    <a:pt x="30502" y="263512"/>
                  </a:moveTo>
                  <a:lnTo>
                    <a:pt x="13559" y="263512"/>
                  </a:lnTo>
                  <a:lnTo>
                    <a:pt x="13559" y="22207"/>
                  </a:lnTo>
                  <a:lnTo>
                    <a:pt x="30502" y="22207"/>
                  </a:lnTo>
                  <a:lnTo>
                    <a:pt x="30502" y="263512"/>
                  </a:lnTo>
                  <a:close/>
                  <a:moveTo>
                    <a:pt x="211" y="262"/>
                  </a:moveTo>
                  <a:lnTo>
                    <a:pt x="211" y="285449"/>
                  </a:lnTo>
                  <a:lnTo>
                    <a:pt x="64815" y="285449"/>
                  </a:lnTo>
                  <a:lnTo>
                    <a:pt x="64815" y="262"/>
                  </a:lnTo>
                  <a:lnTo>
                    <a:pt x="211" y="262"/>
                  </a:lnTo>
                  <a:close/>
                </a:path>
              </a:pathLst>
            </a:custGeom>
            <a:solidFill>
              <a:srgbClr val="231F20"/>
            </a:solidFill>
            <a:ln w="7575" cap="flat">
              <a:noFill/>
              <a:prstDash val="solid"/>
              <a:round/>
            </a:ln>
          </p:spPr>
          <p:txBody>
            <a:bodyPr rtlCol="0" anchor="ctr"/>
            <a:lstStyle/>
            <a:p>
              <a:endParaRPr lang="en-GB"/>
            </a:p>
          </p:txBody>
        </p:sp>
        <p:sp>
          <p:nvSpPr>
            <p:cNvPr id="958" name="Freeform: Shape 957">
              <a:extLst>
                <a:ext uri="{FF2B5EF4-FFF2-40B4-BE49-F238E27FC236}">
                  <a16:creationId xmlns:a16="http://schemas.microsoft.com/office/drawing/2014/main" id="{2A180CC2-BB2C-4ACE-B877-72DFA2AF2DA2}"/>
                </a:ext>
              </a:extLst>
            </p:cNvPr>
            <p:cNvSpPr/>
            <p:nvPr/>
          </p:nvSpPr>
          <p:spPr>
            <a:xfrm>
              <a:off x="1104448" y="4194819"/>
              <a:ext cx="213651" cy="213643"/>
            </a:xfrm>
            <a:custGeom>
              <a:avLst/>
              <a:gdLst>
                <a:gd name="connsiteX0" fmla="*/ 213876 w 213651"/>
                <a:gd name="connsiteY0" fmla="*/ 107194 h 213643"/>
                <a:gd name="connsiteX1" fmla="*/ 107054 w 213651"/>
                <a:gd name="connsiteY1" fmla="*/ 379 h 213643"/>
                <a:gd name="connsiteX2" fmla="*/ 224 w 213651"/>
                <a:gd name="connsiteY2" fmla="*/ 107194 h 213643"/>
                <a:gd name="connsiteX3" fmla="*/ 107054 w 213651"/>
                <a:gd name="connsiteY3" fmla="*/ 214023 h 213643"/>
                <a:gd name="connsiteX4" fmla="*/ 213876 w 213651"/>
                <a:gd name="connsiteY4" fmla="*/ 107194 h 213643"/>
                <a:gd name="connsiteX5" fmla="*/ 196393 w 213651"/>
                <a:gd name="connsiteY5" fmla="*/ 107194 h 213643"/>
                <a:gd name="connsiteX6" fmla="*/ 107054 w 213651"/>
                <a:gd name="connsiteY6" fmla="*/ 196540 h 213643"/>
                <a:gd name="connsiteX7" fmla="*/ 17708 w 213651"/>
                <a:gd name="connsiteY7" fmla="*/ 107194 h 213643"/>
                <a:gd name="connsiteX8" fmla="*/ 107054 w 213651"/>
                <a:gd name="connsiteY8" fmla="*/ 17862 h 213643"/>
                <a:gd name="connsiteX9" fmla="*/ 196393 w 213651"/>
                <a:gd name="connsiteY9" fmla="*/ 107194 h 213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651" h="213643">
                  <a:moveTo>
                    <a:pt x="213876" y="107194"/>
                  </a:moveTo>
                  <a:cubicBezTo>
                    <a:pt x="213876" y="48200"/>
                    <a:pt x="166048" y="379"/>
                    <a:pt x="107054" y="379"/>
                  </a:cubicBezTo>
                  <a:cubicBezTo>
                    <a:pt x="48052" y="379"/>
                    <a:pt x="224" y="48200"/>
                    <a:pt x="224" y="107194"/>
                  </a:cubicBezTo>
                  <a:cubicBezTo>
                    <a:pt x="224" y="166195"/>
                    <a:pt x="48052" y="214023"/>
                    <a:pt x="107054" y="214023"/>
                  </a:cubicBezTo>
                  <a:cubicBezTo>
                    <a:pt x="166048" y="214023"/>
                    <a:pt x="213876" y="166195"/>
                    <a:pt x="213876" y="107194"/>
                  </a:cubicBezTo>
                  <a:close/>
                  <a:moveTo>
                    <a:pt x="196393" y="107194"/>
                  </a:moveTo>
                  <a:cubicBezTo>
                    <a:pt x="196393" y="156542"/>
                    <a:pt x="156394" y="196540"/>
                    <a:pt x="107054" y="196540"/>
                  </a:cubicBezTo>
                  <a:cubicBezTo>
                    <a:pt x="57706" y="196540"/>
                    <a:pt x="17708" y="156542"/>
                    <a:pt x="17708" y="107194"/>
                  </a:cubicBezTo>
                  <a:cubicBezTo>
                    <a:pt x="17708" y="57853"/>
                    <a:pt x="57706" y="17862"/>
                    <a:pt x="107054" y="17862"/>
                  </a:cubicBezTo>
                  <a:cubicBezTo>
                    <a:pt x="156394" y="17862"/>
                    <a:pt x="196393" y="57853"/>
                    <a:pt x="196393" y="107194"/>
                  </a:cubicBezTo>
                  <a:close/>
                </a:path>
              </a:pathLst>
            </a:custGeom>
            <a:solidFill>
              <a:srgbClr val="231F20"/>
            </a:solidFill>
            <a:ln w="7575" cap="flat">
              <a:noFill/>
              <a:prstDash val="solid"/>
              <a:round/>
            </a:ln>
          </p:spPr>
          <p:txBody>
            <a:bodyPr rtlCol="0" anchor="ctr"/>
            <a:lstStyle/>
            <a:p>
              <a:endParaRPr lang="en-GB"/>
            </a:p>
          </p:txBody>
        </p:sp>
        <p:sp>
          <p:nvSpPr>
            <p:cNvPr id="959" name="Freeform: Shape 958">
              <a:extLst>
                <a:ext uri="{FF2B5EF4-FFF2-40B4-BE49-F238E27FC236}">
                  <a16:creationId xmlns:a16="http://schemas.microsoft.com/office/drawing/2014/main" id="{515A6CCE-4156-44D7-B776-7CBD86181B53}"/>
                </a:ext>
              </a:extLst>
            </p:cNvPr>
            <p:cNvSpPr/>
            <p:nvPr/>
          </p:nvSpPr>
          <p:spPr>
            <a:xfrm>
              <a:off x="1137225" y="4227566"/>
              <a:ext cx="148142" cy="148142"/>
            </a:xfrm>
            <a:custGeom>
              <a:avLst/>
              <a:gdLst>
                <a:gd name="connsiteX0" fmla="*/ 224 w 148142"/>
                <a:gd name="connsiteY0" fmla="*/ 12739 h 148142"/>
                <a:gd name="connsiteX1" fmla="*/ 136007 w 148142"/>
                <a:gd name="connsiteY1" fmla="*/ 148522 h 148142"/>
                <a:gd name="connsiteX2" fmla="*/ 148367 w 148142"/>
                <a:gd name="connsiteY2" fmla="*/ 136162 h 148142"/>
                <a:gd name="connsiteX3" fmla="*/ 12584 w 148142"/>
                <a:gd name="connsiteY3" fmla="*/ 379 h 148142"/>
                <a:gd name="connsiteX4" fmla="*/ 224 w 148142"/>
                <a:gd name="connsiteY4" fmla="*/ 12739 h 148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142" h="148142">
                  <a:moveTo>
                    <a:pt x="224" y="12739"/>
                  </a:moveTo>
                  <a:lnTo>
                    <a:pt x="136007" y="148522"/>
                  </a:lnTo>
                  <a:lnTo>
                    <a:pt x="148367" y="136162"/>
                  </a:lnTo>
                  <a:lnTo>
                    <a:pt x="12584" y="379"/>
                  </a:lnTo>
                  <a:lnTo>
                    <a:pt x="224" y="12739"/>
                  </a:lnTo>
                  <a:close/>
                </a:path>
              </a:pathLst>
            </a:custGeom>
            <a:solidFill>
              <a:srgbClr val="231F20"/>
            </a:solidFill>
            <a:ln w="7575" cap="flat">
              <a:noFill/>
              <a:prstDash val="solid"/>
              <a:round/>
            </a:ln>
          </p:spPr>
          <p:txBody>
            <a:bodyPr rtlCol="0" anchor="ctr"/>
            <a:lstStyle/>
            <a:p>
              <a:endParaRPr lang="en-GB"/>
            </a:p>
          </p:txBody>
        </p:sp>
      </p:grpSp>
      <p:grpSp>
        <p:nvGrpSpPr>
          <p:cNvPr id="960" name="Group 959">
            <a:extLst>
              <a:ext uri="{FF2B5EF4-FFF2-40B4-BE49-F238E27FC236}">
                <a16:creationId xmlns:a16="http://schemas.microsoft.com/office/drawing/2014/main" id="{663F44C8-1F60-4FFE-AE28-FB10FBEE3C50}"/>
              </a:ext>
            </a:extLst>
          </p:cNvPr>
          <p:cNvGrpSpPr>
            <a:grpSpLocks noChangeAspect="1"/>
          </p:cNvGrpSpPr>
          <p:nvPr/>
        </p:nvGrpSpPr>
        <p:grpSpPr>
          <a:xfrm>
            <a:off x="69679" y="680982"/>
            <a:ext cx="504000" cy="504000"/>
            <a:chOff x="4032000" y="3392937"/>
            <a:chExt cx="1077355" cy="1077355"/>
          </a:xfrm>
        </p:grpSpPr>
        <p:sp>
          <p:nvSpPr>
            <p:cNvPr id="961" name="Freeform: Shape 960">
              <a:extLst>
                <a:ext uri="{FF2B5EF4-FFF2-40B4-BE49-F238E27FC236}">
                  <a16:creationId xmlns:a16="http://schemas.microsoft.com/office/drawing/2014/main" id="{1128D299-0E7C-4146-A47F-8DFF9A2BBAB6}"/>
                </a:ext>
              </a:extLst>
            </p:cNvPr>
            <p:cNvSpPr/>
            <p:nvPr/>
          </p:nvSpPr>
          <p:spPr>
            <a:xfrm>
              <a:off x="4032000" y="339293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962" name="Freeform: Shape 961">
              <a:extLst>
                <a:ext uri="{FF2B5EF4-FFF2-40B4-BE49-F238E27FC236}">
                  <a16:creationId xmlns:a16="http://schemas.microsoft.com/office/drawing/2014/main" id="{259B85C7-CA38-4EF1-9524-0B334860C3FA}"/>
                </a:ext>
              </a:extLst>
            </p:cNvPr>
            <p:cNvSpPr/>
            <p:nvPr/>
          </p:nvSpPr>
          <p:spPr>
            <a:xfrm>
              <a:off x="4303257" y="3517734"/>
              <a:ext cx="326233" cy="188151"/>
            </a:xfrm>
            <a:custGeom>
              <a:avLst/>
              <a:gdLst>
                <a:gd name="connsiteX0" fmla="*/ 298075 w 326233"/>
                <a:gd name="connsiteY0" fmla="*/ 100507 h 188151"/>
                <a:gd name="connsiteX1" fmla="*/ 64128 w 326233"/>
                <a:gd name="connsiteY1" fmla="*/ 185658 h 188151"/>
                <a:gd name="connsiteX2" fmla="*/ 8897 w 326233"/>
                <a:gd name="connsiteY2" fmla="*/ 159904 h 188151"/>
                <a:gd name="connsiteX3" fmla="*/ 2770 w 326233"/>
                <a:gd name="connsiteY3" fmla="*/ 143067 h 188151"/>
                <a:gd name="connsiteX4" fmla="*/ 28523 w 326233"/>
                <a:gd name="connsiteY4" fmla="*/ 87828 h 188151"/>
                <a:gd name="connsiteX5" fmla="*/ 262470 w 326233"/>
                <a:gd name="connsiteY5" fmla="*/ 2678 h 188151"/>
                <a:gd name="connsiteX6" fmla="*/ 317702 w 326233"/>
                <a:gd name="connsiteY6" fmla="*/ 28431 h 188151"/>
                <a:gd name="connsiteX7" fmla="*/ 323828 w 326233"/>
                <a:gd name="connsiteY7" fmla="*/ 45276 h 188151"/>
                <a:gd name="connsiteX8" fmla="*/ 298075 w 326233"/>
                <a:gd name="connsiteY8" fmla="*/ 100507 h 18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6233" h="188151">
                  <a:moveTo>
                    <a:pt x="298075" y="100507"/>
                  </a:moveTo>
                  <a:lnTo>
                    <a:pt x="64128" y="185658"/>
                  </a:lnTo>
                  <a:cubicBezTo>
                    <a:pt x="41856" y="193761"/>
                    <a:pt x="17000" y="182176"/>
                    <a:pt x="8897" y="159904"/>
                  </a:cubicBezTo>
                  <a:lnTo>
                    <a:pt x="2770" y="143067"/>
                  </a:lnTo>
                  <a:cubicBezTo>
                    <a:pt x="-5341" y="120788"/>
                    <a:pt x="6251" y="95931"/>
                    <a:pt x="28523" y="87828"/>
                  </a:cubicBezTo>
                  <a:lnTo>
                    <a:pt x="262470" y="2678"/>
                  </a:lnTo>
                  <a:cubicBezTo>
                    <a:pt x="284742" y="-5425"/>
                    <a:pt x="309599" y="6159"/>
                    <a:pt x="317702" y="28431"/>
                  </a:cubicBezTo>
                  <a:lnTo>
                    <a:pt x="323828" y="45276"/>
                  </a:lnTo>
                  <a:cubicBezTo>
                    <a:pt x="331931" y="67548"/>
                    <a:pt x="320347" y="92404"/>
                    <a:pt x="298075" y="100507"/>
                  </a:cubicBezTo>
                  <a:close/>
                </a:path>
              </a:pathLst>
            </a:custGeom>
            <a:solidFill>
              <a:srgbClr val="231F20"/>
            </a:solidFill>
            <a:ln w="7575" cap="flat">
              <a:noFill/>
              <a:prstDash val="solid"/>
              <a:round/>
            </a:ln>
          </p:spPr>
          <p:txBody>
            <a:bodyPr rtlCol="0" anchor="ctr"/>
            <a:lstStyle/>
            <a:p>
              <a:endParaRPr lang="en-GB"/>
            </a:p>
          </p:txBody>
        </p:sp>
        <p:sp>
          <p:nvSpPr>
            <p:cNvPr id="963" name="Freeform: Shape 962">
              <a:extLst>
                <a:ext uri="{FF2B5EF4-FFF2-40B4-BE49-F238E27FC236}">
                  <a16:creationId xmlns:a16="http://schemas.microsoft.com/office/drawing/2014/main" id="{66F2F45B-07BA-4A0D-AE1A-1BFFDFC8694E}"/>
                </a:ext>
              </a:extLst>
            </p:cNvPr>
            <p:cNvSpPr/>
            <p:nvPr/>
          </p:nvSpPr>
          <p:spPr>
            <a:xfrm>
              <a:off x="4289794" y="3504271"/>
              <a:ext cx="353159" cy="215078"/>
            </a:xfrm>
            <a:custGeom>
              <a:avLst/>
              <a:gdLst>
                <a:gd name="connsiteX0" fmla="*/ 316145 w 353159"/>
                <a:gd name="connsiteY0" fmla="*/ 126627 h 215078"/>
                <a:gd name="connsiteX1" fmla="*/ 349948 w 353159"/>
                <a:gd name="connsiteY1" fmla="*/ 54133 h 215078"/>
                <a:gd name="connsiteX2" fmla="*/ 343821 w 353159"/>
                <a:gd name="connsiteY2" fmla="*/ 37288 h 215078"/>
                <a:gd name="connsiteX3" fmla="*/ 271327 w 353159"/>
                <a:gd name="connsiteY3" fmla="*/ 3485 h 215078"/>
                <a:gd name="connsiteX4" fmla="*/ 37380 w 353159"/>
                <a:gd name="connsiteY4" fmla="*/ 88635 h 215078"/>
                <a:gd name="connsiteX5" fmla="*/ 3577 w 353159"/>
                <a:gd name="connsiteY5" fmla="*/ 161137 h 215078"/>
                <a:gd name="connsiteX6" fmla="*/ 9704 w 353159"/>
                <a:gd name="connsiteY6" fmla="*/ 177974 h 215078"/>
                <a:gd name="connsiteX7" fmla="*/ 82198 w 353159"/>
                <a:gd name="connsiteY7" fmla="*/ 211777 h 215078"/>
                <a:gd name="connsiteX8" fmla="*/ 316145 w 353159"/>
                <a:gd name="connsiteY8" fmla="*/ 126627 h 215078"/>
                <a:gd name="connsiteX9" fmla="*/ 306932 w 353159"/>
                <a:gd name="connsiteY9" fmla="*/ 101314 h 215078"/>
                <a:gd name="connsiteX10" fmla="*/ 72985 w 353159"/>
                <a:gd name="connsiteY10" fmla="*/ 186465 h 215078"/>
                <a:gd name="connsiteX11" fmla="*/ 35016 w 353159"/>
                <a:gd name="connsiteY11" fmla="*/ 168761 h 215078"/>
                <a:gd name="connsiteX12" fmla="*/ 28889 w 353159"/>
                <a:gd name="connsiteY12" fmla="*/ 151924 h 215078"/>
                <a:gd name="connsiteX13" fmla="*/ 46593 w 353159"/>
                <a:gd name="connsiteY13" fmla="*/ 113948 h 215078"/>
                <a:gd name="connsiteX14" fmla="*/ 280540 w 353159"/>
                <a:gd name="connsiteY14" fmla="*/ 28797 h 215078"/>
                <a:gd name="connsiteX15" fmla="*/ 318509 w 353159"/>
                <a:gd name="connsiteY15" fmla="*/ 46501 h 215078"/>
                <a:gd name="connsiteX16" fmla="*/ 324635 w 353159"/>
                <a:gd name="connsiteY16" fmla="*/ 63346 h 215078"/>
                <a:gd name="connsiteX17" fmla="*/ 306932 w 353159"/>
                <a:gd name="connsiteY17" fmla="*/ 101314 h 21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3159" h="215078">
                  <a:moveTo>
                    <a:pt x="316145" y="126627"/>
                  </a:moveTo>
                  <a:cubicBezTo>
                    <a:pt x="345372" y="115993"/>
                    <a:pt x="360582" y="83368"/>
                    <a:pt x="349948" y="54133"/>
                  </a:cubicBezTo>
                  <a:cubicBezTo>
                    <a:pt x="349948" y="54133"/>
                    <a:pt x="343821" y="37288"/>
                    <a:pt x="343821" y="37288"/>
                  </a:cubicBezTo>
                  <a:cubicBezTo>
                    <a:pt x="333187" y="8061"/>
                    <a:pt x="300562" y="-7149"/>
                    <a:pt x="271327" y="3485"/>
                  </a:cubicBezTo>
                  <a:lnTo>
                    <a:pt x="37380" y="88635"/>
                  </a:lnTo>
                  <a:cubicBezTo>
                    <a:pt x="8153" y="99270"/>
                    <a:pt x="-7065" y="131895"/>
                    <a:pt x="3577" y="161137"/>
                  </a:cubicBezTo>
                  <a:cubicBezTo>
                    <a:pt x="3577" y="161137"/>
                    <a:pt x="9704" y="177974"/>
                    <a:pt x="9704" y="177974"/>
                  </a:cubicBezTo>
                  <a:cubicBezTo>
                    <a:pt x="20338" y="207201"/>
                    <a:pt x="52963" y="222412"/>
                    <a:pt x="82198" y="211777"/>
                  </a:cubicBezTo>
                  <a:lnTo>
                    <a:pt x="316145" y="126627"/>
                  </a:lnTo>
                  <a:close/>
                  <a:moveTo>
                    <a:pt x="306932" y="101314"/>
                  </a:moveTo>
                  <a:lnTo>
                    <a:pt x="72985" y="186465"/>
                  </a:lnTo>
                  <a:cubicBezTo>
                    <a:pt x="57676" y="192037"/>
                    <a:pt x="40588" y="184078"/>
                    <a:pt x="35016" y="168761"/>
                  </a:cubicBezTo>
                  <a:lnTo>
                    <a:pt x="28889" y="151924"/>
                  </a:lnTo>
                  <a:cubicBezTo>
                    <a:pt x="23310" y="136607"/>
                    <a:pt x="31276" y="119520"/>
                    <a:pt x="46593" y="113948"/>
                  </a:cubicBezTo>
                  <a:lnTo>
                    <a:pt x="280540" y="28797"/>
                  </a:lnTo>
                  <a:cubicBezTo>
                    <a:pt x="295849" y="23226"/>
                    <a:pt x="312937" y="31184"/>
                    <a:pt x="318509" y="46501"/>
                  </a:cubicBezTo>
                  <a:cubicBezTo>
                    <a:pt x="318509" y="46501"/>
                    <a:pt x="324635" y="63346"/>
                    <a:pt x="324635" y="63346"/>
                  </a:cubicBezTo>
                  <a:cubicBezTo>
                    <a:pt x="330207" y="78655"/>
                    <a:pt x="322249" y="95743"/>
                    <a:pt x="306932" y="101314"/>
                  </a:cubicBezTo>
                  <a:close/>
                </a:path>
              </a:pathLst>
            </a:custGeom>
            <a:solidFill>
              <a:srgbClr val="231F20"/>
            </a:solidFill>
            <a:ln w="7575" cap="flat">
              <a:noFill/>
              <a:prstDash val="solid"/>
              <a:round/>
            </a:ln>
          </p:spPr>
          <p:txBody>
            <a:bodyPr rtlCol="0" anchor="ctr"/>
            <a:lstStyle/>
            <a:p>
              <a:endParaRPr lang="en-GB"/>
            </a:p>
          </p:txBody>
        </p:sp>
        <p:sp>
          <p:nvSpPr>
            <p:cNvPr id="964" name="Freeform: Shape 963">
              <a:extLst>
                <a:ext uri="{FF2B5EF4-FFF2-40B4-BE49-F238E27FC236}">
                  <a16:creationId xmlns:a16="http://schemas.microsoft.com/office/drawing/2014/main" id="{AAE77CDB-04D9-429F-918F-897FBBFE30FD}"/>
                </a:ext>
              </a:extLst>
            </p:cNvPr>
            <p:cNvSpPr/>
            <p:nvPr/>
          </p:nvSpPr>
          <p:spPr>
            <a:xfrm>
              <a:off x="4393487" y="3498870"/>
              <a:ext cx="99937" cy="99940"/>
            </a:xfrm>
            <a:custGeom>
              <a:avLst/>
              <a:gdLst>
                <a:gd name="connsiteX0" fmla="*/ 97084 w 99937"/>
                <a:gd name="connsiteY0" fmla="*/ 32948 h 99940"/>
                <a:gd name="connsiteX1" fmla="*/ 67226 w 99937"/>
                <a:gd name="connsiteY1" fmla="*/ 96982 h 99940"/>
                <a:gd name="connsiteX2" fmla="*/ 3200 w 99937"/>
                <a:gd name="connsiteY2" fmla="*/ 67124 h 99940"/>
                <a:gd name="connsiteX3" fmla="*/ 33058 w 99937"/>
                <a:gd name="connsiteY3" fmla="*/ 3090 h 99940"/>
                <a:gd name="connsiteX4" fmla="*/ 97084 w 99937"/>
                <a:gd name="connsiteY4" fmla="*/ 32948 h 99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937" h="99940">
                  <a:moveTo>
                    <a:pt x="97084" y="32948"/>
                  </a:moveTo>
                  <a:cubicBezTo>
                    <a:pt x="106517" y="58877"/>
                    <a:pt x="93154" y="87541"/>
                    <a:pt x="67226" y="96982"/>
                  </a:cubicBezTo>
                  <a:cubicBezTo>
                    <a:pt x="41298" y="106415"/>
                    <a:pt x="12633" y="93045"/>
                    <a:pt x="3200" y="67124"/>
                  </a:cubicBezTo>
                  <a:cubicBezTo>
                    <a:pt x="-6241" y="41196"/>
                    <a:pt x="7130" y="12531"/>
                    <a:pt x="33058" y="3090"/>
                  </a:cubicBezTo>
                  <a:cubicBezTo>
                    <a:pt x="58978" y="-6343"/>
                    <a:pt x="87643" y="7028"/>
                    <a:pt x="97084" y="32948"/>
                  </a:cubicBezTo>
                  <a:close/>
                </a:path>
              </a:pathLst>
            </a:custGeom>
            <a:solidFill>
              <a:schemeClr val="bg1">
                <a:lumMod val="75000"/>
              </a:schemeClr>
            </a:solidFill>
            <a:ln w="7575" cap="flat">
              <a:noFill/>
              <a:prstDash val="solid"/>
              <a:round/>
            </a:ln>
          </p:spPr>
          <p:txBody>
            <a:bodyPr rtlCol="0" anchor="ctr"/>
            <a:lstStyle/>
            <a:p>
              <a:endParaRPr lang="en-GB"/>
            </a:p>
          </p:txBody>
        </p:sp>
        <p:sp>
          <p:nvSpPr>
            <p:cNvPr id="965" name="Freeform: Shape 964">
              <a:extLst>
                <a:ext uri="{FF2B5EF4-FFF2-40B4-BE49-F238E27FC236}">
                  <a16:creationId xmlns:a16="http://schemas.microsoft.com/office/drawing/2014/main" id="{1E91ED15-739B-444D-942D-F9DCBC9D8F1D}"/>
                </a:ext>
              </a:extLst>
            </p:cNvPr>
            <p:cNvSpPr/>
            <p:nvPr/>
          </p:nvSpPr>
          <p:spPr>
            <a:xfrm>
              <a:off x="4380016" y="3485401"/>
              <a:ext cx="126878" cy="126879"/>
            </a:xfrm>
            <a:custGeom>
              <a:avLst/>
              <a:gdLst>
                <a:gd name="connsiteX0" fmla="*/ 123211 w 126878"/>
                <a:gd name="connsiteY0" fmla="*/ 41812 h 126879"/>
                <a:gd name="connsiteX1" fmla="*/ 123211 w 126878"/>
                <a:gd name="connsiteY1" fmla="*/ 41812 h 126879"/>
                <a:gd name="connsiteX2" fmla="*/ 41922 w 126878"/>
                <a:gd name="connsiteY2" fmla="*/ 3904 h 126879"/>
                <a:gd name="connsiteX3" fmla="*/ 41922 w 126878"/>
                <a:gd name="connsiteY3" fmla="*/ 3904 h 126879"/>
                <a:gd name="connsiteX4" fmla="*/ 4014 w 126878"/>
                <a:gd name="connsiteY4" fmla="*/ 85200 h 126879"/>
                <a:gd name="connsiteX5" fmla="*/ 85303 w 126878"/>
                <a:gd name="connsiteY5" fmla="*/ 123108 h 126879"/>
                <a:gd name="connsiteX6" fmla="*/ 85303 w 126878"/>
                <a:gd name="connsiteY6" fmla="*/ 123108 h 126879"/>
                <a:gd name="connsiteX7" fmla="*/ 123211 w 126878"/>
                <a:gd name="connsiteY7" fmla="*/ 41812 h 126879"/>
                <a:gd name="connsiteX8" fmla="*/ 97898 w 126878"/>
                <a:gd name="connsiteY8" fmla="*/ 51024 h 126879"/>
                <a:gd name="connsiteX9" fmla="*/ 76090 w 126878"/>
                <a:gd name="connsiteY9" fmla="*/ 97796 h 126879"/>
                <a:gd name="connsiteX10" fmla="*/ 29326 w 126878"/>
                <a:gd name="connsiteY10" fmla="*/ 75987 h 126879"/>
                <a:gd name="connsiteX11" fmla="*/ 29326 w 126878"/>
                <a:gd name="connsiteY11" fmla="*/ 75987 h 126879"/>
                <a:gd name="connsiteX12" fmla="*/ 51135 w 126878"/>
                <a:gd name="connsiteY12" fmla="*/ 29216 h 126879"/>
                <a:gd name="connsiteX13" fmla="*/ 97898 w 126878"/>
                <a:gd name="connsiteY13" fmla="*/ 51024 h 126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878" h="126879">
                  <a:moveTo>
                    <a:pt x="123211" y="41812"/>
                  </a:moveTo>
                  <a:lnTo>
                    <a:pt x="123211" y="41812"/>
                  </a:lnTo>
                  <a:cubicBezTo>
                    <a:pt x="111223" y="8905"/>
                    <a:pt x="74828" y="-8069"/>
                    <a:pt x="41922" y="3904"/>
                  </a:cubicBezTo>
                  <a:lnTo>
                    <a:pt x="41922" y="3904"/>
                  </a:lnTo>
                  <a:cubicBezTo>
                    <a:pt x="9000" y="15891"/>
                    <a:pt x="-7966" y="52286"/>
                    <a:pt x="4014" y="85200"/>
                  </a:cubicBezTo>
                  <a:cubicBezTo>
                    <a:pt x="15994" y="118106"/>
                    <a:pt x="52381" y="135080"/>
                    <a:pt x="85303" y="123108"/>
                  </a:cubicBezTo>
                  <a:lnTo>
                    <a:pt x="85303" y="123108"/>
                  </a:lnTo>
                  <a:cubicBezTo>
                    <a:pt x="118224" y="111121"/>
                    <a:pt x="135183" y="74733"/>
                    <a:pt x="123211" y="41812"/>
                  </a:cubicBezTo>
                  <a:close/>
                  <a:moveTo>
                    <a:pt x="97898" y="51024"/>
                  </a:moveTo>
                  <a:cubicBezTo>
                    <a:pt x="104793" y="69967"/>
                    <a:pt x="95025" y="90901"/>
                    <a:pt x="76090" y="97796"/>
                  </a:cubicBezTo>
                  <a:cubicBezTo>
                    <a:pt x="57155" y="104682"/>
                    <a:pt x="36213" y="94922"/>
                    <a:pt x="29326" y="75987"/>
                  </a:cubicBezTo>
                  <a:lnTo>
                    <a:pt x="29326" y="75987"/>
                  </a:lnTo>
                  <a:cubicBezTo>
                    <a:pt x="22432" y="57045"/>
                    <a:pt x="32200" y="36110"/>
                    <a:pt x="51135" y="29216"/>
                  </a:cubicBezTo>
                  <a:cubicBezTo>
                    <a:pt x="70070" y="22322"/>
                    <a:pt x="91004" y="32089"/>
                    <a:pt x="97898" y="51024"/>
                  </a:cubicBezTo>
                  <a:close/>
                </a:path>
              </a:pathLst>
            </a:custGeom>
            <a:solidFill>
              <a:srgbClr val="231F20"/>
            </a:solidFill>
            <a:ln w="7575" cap="flat">
              <a:noFill/>
              <a:prstDash val="solid"/>
              <a:round/>
            </a:ln>
          </p:spPr>
          <p:txBody>
            <a:bodyPr rtlCol="0" anchor="ctr"/>
            <a:lstStyle/>
            <a:p>
              <a:endParaRPr lang="en-GB"/>
            </a:p>
          </p:txBody>
        </p:sp>
        <p:sp>
          <p:nvSpPr>
            <p:cNvPr id="966" name="Freeform: Shape 965">
              <a:extLst>
                <a:ext uri="{FF2B5EF4-FFF2-40B4-BE49-F238E27FC236}">
                  <a16:creationId xmlns:a16="http://schemas.microsoft.com/office/drawing/2014/main" id="{12595B6D-81E8-42AE-87F7-454B184B34DF}"/>
                </a:ext>
              </a:extLst>
            </p:cNvPr>
            <p:cNvSpPr/>
            <p:nvPr/>
          </p:nvSpPr>
          <p:spPr>
            <a:xfrm>
              <a:off x="4220749" y="3612608"/>
              <a:ext cx="581678" cy="246846"/>
            </a:xfrm>
            <a:custGeom>
              <a:avLst/>
              <a:gdLst>
                <a:gd name="connsiteX0" fmla="*/ 581878 w 581678"/>
                <a:gd name="connsiteY0" fmla="*/ 40644 h 246846"/>
                <a:gd name="connsiteX1" fmla="*/ 14939 w 581678"/>
                <a:gd name="connsiteY1" fmla="*/ 246990 h 246846"/>
                <a:gd name="connsiteX2" fmla="*/ 200 w 581678"/>
                <a:gd name="connsiteY2" fmla="*/ 206490 h 246846"/>
                <a:gd name="connsiteX3" fmla="*/ 567132 w 581678"/>
                <a:gd name="connsiteY3" fmla="*/ 144 h 246846"/>
                <a:gd name="connsiteX4" fmla="*/ 581878 w 581678"/>
                <a:gd name="connsiteY4" fmla="*/ 40644 h 246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678" h="246846">
                  <a:moveTo>
                    <a:pt x="581878" y="40644"/>
                  </a:moveTo>
                  <a:lnTo>
                    <a:pt x="14939" y="246990"/>
                  </a:lnTo>
                  <a:lnTo>
                    <a:pt x="200" y="206490"/>
                  </a:lnTo>
                  <a:lnTo>
                    <a:pt x="567132" y="144"/>
                  </a:lnTo>
                  <a:lnTo>
                    <a:pt x="581878" y="40644"/>
                  </a:lnTo>
                  <a:close/>
                </a:path>
              </a:pathLst>
            </a:custGeom>
            <a:solidFill>
              <a:srgbClr val="FFFFFF"/>
            </a:solidFill>
            <a:ln w="7575" cap="flat">
              <a:noFill/>
              <a:prstDash val="solid"/>
              <a:round/>
            </a:ln>
          </p:spPr>
          <p:txBody>
            <a:bodyPr rtlCol="0" anchor="ctr"/>
            <a:lstStyle/>
            <a:p>
              <a:endParaRPr lang="en-GB"/>
            </a:p>
          </p:txBody>
        </p:sp>
        <p:sp>
          <p:nvSpPr>
            <p:cNvPr id="967" name="Freeform: Shape 966">
              <a:extLst>
                <a:ext uri="{FF2B5EF4-FFF2-40B4-BE49-F238E27FC236}">
                  <a16:creationId xmlns:a16="http://schemas.microsoft.com/office/drawing/2014/main" id="{8AFF79E2-7186-4BB8-AFDF-6D706BA9B39C}"/>
                </a:ext>
              </a:extLst>
            </p:cNvPr>
            <p:cNvSpPr/>
            <p:nvPr/>
          </p:nvSpPr>
          <p:spPr>
            <a:xfrm>
              <a:off x="4249535" y="3691685"/>
              <a:ext cx="572785" cy="222408"/>
            </a:xfrm>
            <a:custGeom>
              <a:avLst/>
              <a:gdLst>
                <a:gd name="connsiteX0" fmla="*/ 572995 w 572785"/>
                <a:gd name="connsiteY0" fmla="*/ 16233 h 222408"/>
                <a:gd name="connsiteX1" fmla="*/ 6055 w 572785"/>
                <a:gd name="connsiteY1" fmla="*/ 222580 h 222408"/>
                <a:gd name="connsiteX2" fmla="*/ 210 w 572785"/>
                <a:gd name="connsiteY2" fmla="*/ 206518 h 222408"/>
                <a:gd name="connsiteX3" fmla="*/ 567142 w 572785"/>
                <a:gd name="connsiteY3" fmla="*/ 172 h 222408"/>
                <a:gd name="connsiteX4" fmla="*/ 572995 w 572785"/>
                <a:gd name="connsiteY4" fmla="*/ 16233 h 222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785" h="222408">
                  <a:moveTo>
                    <a:pt x="572995" y="16233"/>
                  </a:moveTo>
                  <a:lnTo>
                    <a:pt x="6055" y="222580"/>
                  </a:lnTo>
                  <a:lnTo>
                    <a:pt x="210" y="206518"/>
                  </a:lnTo>
                  <a:lnTo>
                    <a:pt x="567142" y="172"/>
                  </a:lnTo>
                  <a:lnTo>
                    <a:pt x="572995" y="16233"/>
                  </a:lnTo>
                  <a:close/>
                </a:path>
              </a:pathLst>
            </a:custGeom>
            <a:solidFill>
              <a:srgbClr val="FFFFFF"/>
            </a:solidFill>
            <a:ln w="7575" cap="flat">
              <a:noFill/>
              <a:prstDash val="solid"/>
              <a:round/>
            </a:ln>
          </p:spPr>
          <p:txBody>
            <a:bodyPr rtlCol="0" anchor="ctr"/>
            <a:lstStyle/>
            <a:p>
              <a:endParaRPr lang="en-GB"/>
            </a:p>
          </p:txBody>
        </p:sp>
        <p:sp>
          <p:nvSpPr>
            <p:cNvPr id="968" name="Freeform: Shape 967">
              <a:extLst>
                <a:ext uri="{FF2B5EF4-FFF2-40B4-BE49-F238E27FC236}">
                  <a16:creationId xmlns:a16="http://schemas.microsoft.com/office/drawing/2014/main" id="{BB6A98B6-E35F-4599-9597-86AA2DB50D87}"/>
                </a:ext>
              </a:extLst>
            </p:cNvPr>
            <p:cNvSpPr/>
            <p:nvPr/>
          </p:nvSpPr>
          <p:spPr>
            <a:xfrm>
              <a:off x="4358394" y="3990791"/>
              <a:ext cx="572792" cy="222408"/>
            </a:xfrm>
            <a:custGeom>
              <a:avLst/>
              <a:gdLst>
                <a:gd name="connsiteX0" fmla="*/ 573048 w 572792"/>
                <a:gd name="connsiteY0" fmla="*/ 16358 h 222408"/>
                <a:gd name="connsiteX1" fmla="*/ 6101 w 572792"/>
                <a:gd name="connsiteY1" fmla="*/ 222704 h 222408"/>
                <a:gd name="connsiteX2" fmla="*/ 255 w 572792"/>
                <a:gd name="connsiteY2" fmla="*/ 206635 h 222408"/>
                <a:gd name="connsiteX3" fmla="*/ 567195 w 572792"/>
                <a:gd name="connsiteY3" fmla="*/ 296 h 222408"/>
                <a:gd name="connsiteX4" fmla="*/ 573048 w 572792"/>
                <a:gd name="connsiteY4" fmla="*/ 16358 h 222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792" h="222408">
                  <a:moveTo>
                    <a:pt x="573048" y="16358"/>
                  </a:moveTo>
                  <a:lnTo>
                    <a:pt x="6101" y="222704"/>
                  </a:lnTo>
                  <a:lnTo>
                    <a:pt x="255" y="206635"/>
                  </a:lnTo>
                  <a:lnTo>
                    <a:pt x="567195" y="296"/>
                  </a:lnTo>
                  <a:lnTo>
                    <a:pt x="573048" y="16358"/>
                  </a:lnTo>
                  <a:close/>
                </a:path>
              </a:pathLst>
            </a:custGeom>
            <a:solidFill>
              <a:srgbClr val="FFFFFF"/>
            </a:solidFill>
            <a:ln w="7575" cap="flat">
              <a:noFill/>
              <a:prstDash val="solid"/>
              <a:round/>
            </a:ln>
          </p:spPr>
          <p:txBody>
            <a:bodyPr rtlCol="0" anchor="ctr"/>
            <a:lstStyle/>
            <a:p>
              <a:endParaRPr lang="en-GB"/>
            </a:p>
          </p:txBody>
        </p:sp>
        <p:sp>
          <p:nvSpPr>
            <p:cNvPr id="969" name="Freeform: Shape 968">
              <a:extLst>
                <a:ext uri="{FF2B5EF4-FFF2-40B4-BE49-F238E27FC236}">
                  <a16:creationId xmlns:a16="http://schemas.microsoft.com/office/drawing/2014/main" id="{7BE99FF4-C2BE-42A8-82DA-168944AEACFF}"/>
                </a:ext>
              </a:extLst>
            </p:cNvPr>
            <p:cNvSpPr/>
            <p:nvPr/>
          </p:nvSpPr>
          <p:spPr>
            <a:xfrm>
              <a:off x="4881884" y="3893098"/>
              <a:ext cx="227470" cy="299523"/>
            </a:xfrm>
            <a:custGeom>
              <a:avLst/>
              <a:gdLst>
                <a:gd name="connsiteX0" fmla="*/ 51999 w 227470"/>
                <a:gd name="connsiteY0" fmla="*/ 279279 h 299523"/>
                <a:gd name="connsiteX1" fmla="*/ 72934 w 227470"/>
                <a:gd name="connsiteY1" fmla="*/ 299796 h 299523"/>
                <a:gd name="connsiteX2" fmla="*/ 227872 w 227470"/>
                <a:gd name="connsiteY2" fmla="*/ 143869 h 299523"/>
                <a:gd name="connsiteX3" fmla="*/ 227872 w 227470"/>
                <a:gd name="connsiteY3" fmla="*/ 272 h 299523"/>
                <a:gd name="connsiteX4" fmla="*/ 401 w 227470"/>
                <a:gd name="connsiteY4" fmla="*/ 228784 h 299523"/>
                <a:gd name="connsiteX5" fmla="*/ 21427 w 227470"/>
                <a:gd name="connsiteY5" fmla="*/ 249368 h 299523"/>
                <a:gd name="connsiteX6" fmla="*/ 51999 w 227470"/>
                <a:gd name="connsiteY6" fmla="*/ 279279 h 299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470" h="299523">
                  <a:moveTo>
                    <a:pt x="51999" y="279279"/>
                  </a:moveTo>
                  <a:lnTo>
                    <a:pt x="72934" y="299796"/>
                  </a:lnTo>
                  <a:lnTo>
                    <a:pt x="227872" y="143869"/>
                  </a:lnTo>
                  <a:lnTo>
                    <a:pt x="227872" y="272"/>
                  </a:lnTo>
                  <a:lnTo>
                    <a:pt x="401" y="228784"/>
                  </a:lnTo>
                  <a:lnTo>
                    <a:pt x="21427" y="249368"/>
                  </a:lnTo>
                  <a:lnTo>
                    <a:pt x="51999" y="279279"/>
                  </a:lnTo>
                  <a:close/>
                </a:path>
              </a:pathLst>
            </a:custGeom>
            <a:solidFill>
              <a:srgbClr val="231F20"/>
            </a:solidFill>
            <a:ln w="7575" cap="flat">
              <a:noFill/>
              <a:prstDash val="solid"/>
              <a:round/>
            </a:ln>
          </p:spPr>
          <p:txBody>
            <a:bodyPr rtlCol="0" anchor="ctr"/>
            <a:lstStyle/>
            <a:p>
              <a:endParaRPr lang="en-GB"/>
            </a:p>
          </p:txBody>
        </p:sp>
        <p:sp>
          <p:nvSpPr>
            <p:cNvPr id="970" name="Freeform: Shape 969">
              <a:extLst>
                <a:ext uri="{FF2B5EF4-FFF2-40B4-BE49-F238E27FC236}">
                  <a16:creationId xmlns:a16="http://schemas.microsoft.com/office/drawing/2014/main" id="{B7125AC8-2D5B-4A4A-9980-80DDF2EBEA81}"/>
                </a:ext>
              </a:extLst>
            </p:cNvPr>
            <p:cNvSpPr/>
            <p:nvPr/>
          </p:nvSpPr>
          <p:spPr>
            <a:xfrm>
              <a:off x="4826969" y="4220489"/>
              <a:ext cx="27208" cy="27877"/>
            </a:xfrm>
            <a:custGeom>
              <a:avLst/>
              <a:gdLst>
                <a:gd name="connsiteX0" fmla="*/ 9347 w 27208"/>
                <a:gd name="connsiteY0" fmla="*/ 27329 h 27877"/>
                <a:gd name="connsiteX1" fmla="*/ 27545 w 27208"/>
                <a:gd name="connsiteY1" fmla="*/ 20351 h 27877"/>
                <a:gd name="connsiteX2" fmla="*/ 8078 w 27208"/>
                <a:gd name="connsiteY2" fmla="*/ 351 h 27877"/>
                <a:gd name="connsiteX3" fmla="*/ 1229 w 27208"/>
                <a:gd name="connsiteY3" fmla="*/ 18922 h 27877"/>
                <a:gd name="connsiteX4" fmla="*/ 9347 w 27208"/>
                <a:gd name="connsiteY4" fmla="*/ 27329 h 27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08" h="27877">
                  <a:moveTo>
                    <a:pt x="9347" y="27329"/>
                  </a:moveTo>
                  <a:lnTo>
                    <a:pt x="27545" y="20351"/>
                  </a:lnTo>
                  <a:lnTo>
                    <a:pt x="8078" y="351"/>
                  </a:lnTo>
                  <a:lnTo>
                    <a:pt x="1229" y="18922"/>
                  </a:lnTo>
                  <a:cubicBezTo>
                    <a:pt x="-1469" y="26310"/>
                    <a:pt x="2157" y="30080"/>
                    <a:pt x="9347" y="27329"/>
                  </a:cubicBezTo>
                  <a:close/>
                </a:path>
              </a:pathLst>
            </a:custGeom>
            <a:solidFill>
              <a:srgbClr val="231F20"/>
            </a:solidFill>
            <a:ln w="7575" cap="flat">
              <a:noFill/>
              <a:prstDash val="solid"/>
              <a:round/>
            </a:ln>
          </p:spPr>
          <p:txBody>
            <a:bodyPr rtlCol="0" anchor="ctr"/>
            <a:lstStyle/>
            <a:p>
              <a:endParaRPr lang="en-GB"/>
            </a:p>
          </p:txBody>
        </p:sp>
        <p:sp>
          <p:nvSpPr>
            <p:cNvPr id="971" name="Freeform: Shape 970">
              <a:extLst>
                <a:ext uri="{FF2B5EF4-FFF2-40B4-BE49-F238E27FC236}">
                  <a16:creationId xmlns:a16="http://schemas.microsoft.com/office/drawing/2014/main" id="{794D5757-CFEA-4BD6-AB45-AC4706E70B14}"/>
                </a:ext>
              </a:extLst>
            </p:cNvPr>
            <p:cNvSpPr/>
            <p:nvPr/>
          </p:nvSpPr>
          <p:spPr>
            <a:xfrm>
              <a:off x="4842563" y="4137224"/>
              <a:ext cx="96582" cy="94074"/>
            </a:xfrm>
            <a:custGeom>
              <a:avLst/>
              <a:gdLst>
                <a:gd name="connsiteX0" fmla="*/ 85919 w 96582"/>
                <a:gd name="connsiteY0" fmla="*/ 73744 h 94074"/>
                <a:gd name="connsiteX1" fmla="*/ 96941 w 96582"/>
                <a:gd name="connsiteY1" fmla="*/ 62950 h 94074"/>
                <a:gd name="connsiteX2" fmla="*/ 32968 w 96582"/>
                <a:gd name="connsiteY2" fmla="*/ 331 h 94074"/>
                <a:gd name="connsiteX3" fmla="*/ 21573 w 96582"/>
                <a:gd name="connsiteY3" fmla="*/ 11497 h 94074"/>
                <a:gd name="connsiteX4" fmla="*/ 358 w 96582"/>
                <a:gd name="connsiteY4" fmla="*/ 66280 h 94074"/>
                <a:gd name="connsiteX5" fmla="*/ 29076 w 96582"/>
                <a:gd name="connsiteY5" fmla="*/ 94405 h 94074"/>
                <a:gd name="connsiteX6" fmla="*/ 85919 w 96582"/>
                <a:gd name="connsiteY6" fmla="*/ 73744 h 94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582" h="94074">
                  <a:moveTo>
                    <a:pt x="85919" y="73744"/>
                  </a:moveTo>
                  <a:lnTo>
                    <a:pt x="96941" y="62950"/>
                  </a:lnTo>
                  <a:lnTo>
                    <a:pt x="32968" y="331"/>
                  </a:lnTo>
                  <a:lnTo>
                    <a:pt x="21573" y="11497"/>
                  </a:lnTo>
                  <a:lnTo>
                    <a:pt x="358" y="66280"/>
                  </a:lnTo>
                  <a:lnTo>
                    <a:pt x="29076" y="94405"/>
                  </a:lnTo>
                  <a:lnTo>
                    <a:pt x="85919" y="73744"/>
                  </a:lnTo>
                  <a:close/>
                </a:path>
              </a:pathLst>
            </a:custGeom>
            <a:solidFill>
              <a:srgbClr val="231F20"/>
            </a:solidFill>
            <a:ln w="7575" cap="flat">
              <a:noFill/>
              <a:prstDash val="solid"/>
              <a:round/>
            </a:ln>
          </p:spPr>
          <p:txBody>
            <a:bodyPr rtlCol="0" anchor="ctr"/>
            <a:lstStyle/>
            <a:p>
              <a:endParaRPr lang="en-GB"/>
            </a:p>
          </p:txBody>
        </p:sp>
        <p:sp>
          <p:nvSpPr>
            <p:cNvPr id="972" name="Freeform: Shape 971">
              <a:extLst>
                <a:ext uri="{FF2B5EF4-FFF2-40B4-BE49-F238E27FC236}">
                  <a16:creationId xmlns:a16="http://schemas.microsoft.com/office/drawing/2014/main" id="{7A7AA50F-23E7-4138-8A0F-367A7BF02BC4}"/>
                </a:ext>
              </a:extLst>
            </p:cNvPr>
            <p:cNvSpPr/>
            <p:nvPr/>
          </p:nvSpPr>
          <p:spPr>
            <a:xfrm>
              <a:off x="4291616" y="3918609"/>
              <a:ext cx="52320" cy="81357"/>
            </a:xfrm>
            <a:custGeom>
              <a:avLst/>
              <a:gdLst>
                <a:gd name="connsiteX0" fmla="*/ 52439 w 52320"/>
                <a:gd name="connsiteY0" fmla="*/ 76524 h 81357"/>
                <a:gd name="connsiteX1" fmla="*/ 24671 w 52320"/>
                <a:gd name="connsiteY1" fmla="*/ 237 h 81357"/>
                <a:gd name="connsiteX2" fmla="*/ 10738 w 52320"/>
                <a:gd name="connsiteY2" fmla="*/ 5307 h 81357"/>
                <a:gd name="connsiteX3" fmla="*/ 119 w 52320"/>
                <a:gd name="connsiteY3" fmla="*/ 24462 h 81357"/>
                <a:gd name="connsiteX4" fmla="*/ 5577 w 52320"/>
                <a:gd name="connsiteY4" fmla="*/ 39460 h 81357"/>
                <a:gd name="connsiteX5" fmla="*/ 16204 w 52320"/>
                <a:gd name="connsiteY5" fmla="*/ 20304 h 81357"/>
                <a:gd name="connsiteX6" fmla="*/ 38506 w 52320"/>
                <a:gd name="connsiteY6" fmla="*/ 81594 h 81357"/>
                <a:gd name="connsiteX7" fmla="*/ 52439 w 52320"/>
                <a:gd name="connsiteY7" fmla="*/ 76524 h 81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320" h="81357">
                  <a:moveTo>
                    <a:pt x="52439" y="76524"/>
                  </a:moveTo>
                  <a:lnTo>
                    <a:pt x="24671" y="237"/>
                  </a:lnTo>
                  <a:lnTo>
                    <a:pt x="10738" y="5307"/>
                  </a:lnTo>
                  <a:lnTo>
                    <a:pt x="119" y="24462"/>
                  </a:lnTo>
                  <a:lnTo>
                    <a:pt x="5577" y="39460"/>
                  </a:lnTo>
                  <a:lnTo>
                    <a:pt x="16204" y="20304"/>
                  </a:lnTo>
                  <a:lnTo>
                    <a:pt x="38506" y="81594"/>
                  </a:lnTo>
                  <a:lnTo>
                    <a:pt x="52439" y="76524"/>
                  </a:lnTo>
                  <a:close/>
                </a:path>
              </a:pathLst>
            </a:custGeom>
            <a:solidFill>
              <a:srgbClr val="231F20"/>
            </a:solidFill>
            <a:ln w="7575" cap="flat">
              <a:noFill/>
              <a:prstDash val="solid"/>
              <a:round/>
            </a:ln>
          </p:spPr>
          <p:txBody>
            <a:bodyPr rtlCol="0" anchor="ctr"/>
            <a:lstStyle/>
            <a:p>
              <a:endParaRPr lang="en-GB"/>
            </a:p>
          </p:txBody>
        </p:sp>
        <p:sp>
          <p:nvSpPr>
            <p:cNvPr id="973" name="Freeform: Shape 972">
              <a:extLst>
                <a:ext uri="{FF2B5EF4-FFF2-40B4-BE49-F238E27FC236}">
                  <a16:creationId xmlns:a16="http://schemas.microsoft.com/office/drawing/2014/main" id="{1E398CDA-7D0C-4DE4-B354-55B62E5E3A9F}"/>
                </a:ext>
              </a:extLst>
            </p:cNvPr>
            <p:cNvSpPr/>
            <p:nvPr/>
          </p:nvSpPr>
          <p:spPr>
            <a:xfrm>
              <a:off x="4428623" y="3980096"/>
              <a:ext cx="138451" cy="138458"/>
            </a:xfrm>
            <a:custGeom>
              <a:avLst/>
              <a:gdLst>
                <a:gd name="connsiteX0" fmla="*/ 37137 w 138451"/>
                <a:gd name="connsiteY0" fmla="*/ 138733 h 138458"/>
                <a:gd name="connsiteX1" fmla="*/ 138645 w 138451"/>
                <a:gd name="connsiteY1" fmla="*/ 101783 h 138458"/>
                <a:gd name="connsiteX2" fmla="*/ 101703 w 138451"/>
                <a:gd name="connsiteY2" fmla="*/ 274 h 138458"/>
                <a:gd name="connsiteX3" fmla="*/ 194 w 138451"/>
                <a:gd name="connsiteY3" fmla="*/ 37224 h 138458"/>
                <a:gd name="connsiteX4" fmla="*/ 37137 w 138451"/>
                <a:gd name="connsiteY4" fmla="*/ 138733 h 138458"/>
                <a:gd name="connsiteX5" fmla="*/ 128900 w 138451"/>
                <a:gd name="connsiteY5" fmla="*/ 97237 h 138458"/>
                <a:gd name="connsiteX6" fmla="*/ 41682 w 138451"/>
                <a:gd name="connsiteY6" fmla="*/ 128988 h 138458"/>
                <a:gd name="connsiteX7" fmla="*/ 9939 w 138451"/>
                <a:gd name="connsiteY7" fmla="*/ 41770 h 138458"/>
                <a:gd name="connsiteX8" fmla="*/ 97157 w 138451"/>
                <a:gd name="connsiteY8" fmla="*/ 10019 h 138458"/>
                <a:gd name="connsiteX9" fmla="*/ 128900 w 138451"/>
                <a:gd name="connsiteY9" fmla="*/ 97237 h 138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451" h="138458">
                  <a:moveTo>
                    <a:pt x="37137" y="138733"/>
                  </a:moveTo>
                  <a:lnTo>
                    <a:pt x="138645" y="101783"/>
                  </a:lnTo>
                  <a:lnTo>
                    <a:pt x="101703" y="274"/>
                  </a:lnTo>
                  <a:lnTo>
                    <a:pt x="194" y="37224"/>
                  </a:lnTo>
                  <a:lnTo>
                    <a:pt x="37137" y="138733"/>
                  </a:lnTo>
                  <a:close/>
                  <a:moveTo>
                    <a:pt x="128900" y="97237"/>
                  </a:moveTo>
                  <a:lnTo>
                    <a:pt x="41682" y="128988"/>
                  </a:lnTo>
                  <a:cubicBezTo>
                    <a:pt x="41682" y="128988"/>
                    <a:pt x="9939" y="41770"/>
                    <a:pt x="9939" y="41770"/>
                  </a:cubicBezTo>
                  <a:cubicBezTo>
                    <a:pt x="9939" y="41770"/>
                    <a:pt x="97157" y="10019"/>
                    <a:pt x="97157" y="10019"/>
                  </a:cubicBezTo>
                  <a:lnTo>
                    <a:pt x="128900" y="97237"/>
                  </a:lnTo>
                  <a:close/>
                </a:path>
              </a:pathLst>
            </a:custGeom>
            <a:solidFill>
              <a:srgbClr val="231F20"/>
            </a:solidFill>
            <a:ln w="7575" cap="flat">
              <a:noFill/>
              <a:prstDash val="solid"/>
              <a:round/>
            </a:ln>
          </p:spPr>
          <p:txBody>
            <a:bodyPr rtlCol="0" anchor="ctr"/>
            <a:lstStyle/>
            <a:p>
              <a:endParaRPr lang="en-GB"/>
            </a:p>
          </p:txBody>
        </p:sp>
        <p:sp>
          <p:nvSpPr>
            <p:cNvPr id="974" name="Freeform: Shape 973">
              <a:extLst>
                <a:ext uri="{FF2B5EF4-FFF2-40B4-BE49-F238E27FC236}">
                  <a16:creationId xmlns:a16="http://schemas.microsoft.com/office/drawing/2014/main" id="{3C532859-AE1D-4B82-8007-F3970A4E5181}"/>
                </a:ext>
              </a:extLst>
            </p:cNvPr>
            <p:cNvSpPr/>
            <p:nvPr/>
          </p:nvSpPr>
          <p:spPr>
            <a:xfrm>
              <a:off x="4470568" y="4004884"/>
              <a:ext cx="47340" cy="85389"/>
            </a:xfrm>
            <a:custGeom>
              <a:avLst/>
              <a:gdLst>
                <a:gd name="connsiteX0" fmla="*/ 47533 w 47340"/>
                <a:gd name="connsiteY0" fmla="*/ 1634 h 85389"/>
                <a:gd name="connsiteX1" fmla="*/ 35386 w 47340"/>
                <a:gd name="connsiteY1" fmla="*/ 36760 h 85389"/>
                <a:gd name="connsiteX2" fmla="*/ 26964 w 47340"/>
                <a:gd name="connsiteY2" fmla="*/ 72372 h 85389"/>
                <a:gd name="connsiteX3" fmla="*/ 26478 w 47340"/>
                <a:gd name="connsiteY3" fmla="*/ 75991 h 85389"/>
                <a:gd name="connsiteX4" fmla="*/ 20237 w 47340"/>
                <a:gd name="connsiteY4" fmla="*/ 84937 h 85389"/>
                <a:gd name="connsiteX5" fmla="*/ 16185 w 47340"/>
                <a:gd name="connsiteY5" fmla="*/ 85644 h 85389"/>
                <a:gd name="connsiteX6" fmla="*/ 12567 w 47340"/>
                <a:gd name="connsiteY6" fmla="*/ 84291 h 85389"/>
                <a:gd name="connsiteX7" fmla="*/ 9230 w 47340"/>
                <a:gd name="connsiteY7" fmla="*/ 81213 h 85389"/>
                <a:gd name="connsiteX8" fmla="*/ 4593 w 47340"/>
                <a:gd name="connsiteY8" fmla="*/ 75124 h 85389"/>
                <a:gd name="connsiteX9" fmla="*/ 4168 w 47340"/>
                <a:gd name="connsiteY9" fmla="*/ 74508 h 85389"/>
                <a:gd name="connsiteX10" fmla="*/ 473 w 47340"/>
                <a:gd name="connsiteY10" fmla="*/ 68716 h 85389"/>
                <a:gd name="connsiteX11" fmla="*/ 1766 w 47340"/>
                <a:gd name="connsiteY11" fmla="*/ 62886 h 85389"/>
                <a:gd name="connsiteX12" fmla="*/ 6942 w 47340"/>
                <a:gd name="connsiteY12" fmla="*/ 58553 h 85389"/>
                <a:gd name="connsiteX13" fmla="*/ 8690 w 47340"/>
                <a:gd name="connsiteY13" fmla="*/ 58561 h 85389"/>
                <a:gd name="connsiteX14" fmla="*/ 10933 w 47340"/>
                <a:gd name="connsiteY14" fmla="*/ 60492 h 85389"/>
                <a:gd name="connsiteX15" fmla="*/ 13183 w 47340"/>
                <a:gd name="connsiteY15" fmla="*/ 63167 h 85389"/>
                <a:gd name="connsiteX16" fmla="*/ 17356 w 47340"/>
                <a:gd name="connsiteY16" fmla="*/ 66580 h 85389"/>
                <a:gd name="connsiteX17" fmla="*/ 20906 w 47340"/>
                <a:gd name="connsiteY17" fmla="*/ 54046 h 85389"/>
                <a:gd name="connsiteX18" fmla="*/ 25413 w 47340"/>
                <a:gd name="connsiteY18" fmla="*/ 34373 h 85389"/>
                <a:gd name="connsiteX19" fmla="*/ 29845 w 47340"/>
                <a:gd name="connsiteY19" fmla="*/ 17992 h 85389"/>
                <a:gd name="connsiteX20" fmla="*/ 33319 w 47340"/>
                <a:gd name="connsiteY20" fmla="*/ 9828 h 85389"/>
                <a:gd name="connsiteX21" fmla="*/ 37986 w 47340"/>
                <a:gd name="connsiteY21" fmla="*/ 4903 h 85389"/>
                <a:gd name="connsiteX22" fmla="*/ 46317 w 47340"/>
                <a:gd name="connsiteY22" fmla="*/ 274 h 85389"/>
                <a:gd name="connsiteX23" fmla="*/ 47533 w 47340"/>
                <a:gd name="connsiteY23" fmla="*/ 1634 h 8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340" h="85389">
                  <a:moveTo>
                    <a:pt x="47533" y="1634"/>
                  </a:moveTo>
                  <a:cubicBezTo>
                    <a:pt x="42881" y="13211"/>
                    <a:pt x="38837" y="24925"/>
                    <a:pt x="35386" y="36760"/>
                  </a:cubicBezTo>
                  <a:cubicBezTo>
                    <a:pt x="31943" y="48588"/>
                    <a:pt x="29130" y="60454"/>
                    <a:pt x="26964" y="72372"/>
                  </a:cubicBezTo>
                  <a:cubicBezTo>
                    <a:pt x="26804" y="73254"/>
                    <a:pt x="26652" y="74455"/>
                    <a:pt x="26478" y="75991"/>
                  </a:cubicBezTo>
                  <a:cubicBezTo>
                    <a:pt x="25953" y="80635"/>
                    <a:pt x="23863" y="83615"/>
                    <a:pt x="20237" y="84937"/>
                  </a:cubicBezTo>
                  <a:cubicBezTo>
                    <a:pt x="18701" y="85492"/>
                    <a:pt x="17348" y="85736"/>
                    <a:pt x="16185" y="85644"/>
                  </a:cubicBezTo>
                  <a:cubicBezTo>
                    <a:pt x="15022" y="85553"/>
                    <a:pt x="13814" y="85105"/>
                    <a:pt x="12567" y="84291"/>
                  </a:cubicBezTo>
                  <a:cubicBezTo>
                    <a:pt x="11510" y="83577"/>
                    <a:pt x="10401" y="82551"/>
                    <a:pt x="9230" y="81213"/>
                  </a:cubicBezTo>
                  <a:cubicBezTo>
                    <a:pt x="8059" y="79883"/>
                    <a:pt x="6524" y="77845"/>
                    <a:pt x="4593" y="75124"/>
                  </a:cubicBezTo>
                  <a:cubicBezTo>
                    <a:pt x="4479" y="74964"/>
                    <a:pt x="4335" y="74759"/>
                    <a:pt x="4168" y="74508"/>
                  </a:cubicBezTo>
                  <a:cubicBezTo>
                    <a:pt x="2009" y="71491"/>
                    <a:pt x="785" y="69568"/>
                    <a:pt x="473" y="68716"/>
                  </a:cubicBezTo>
                  <a:cubicBezTo>
                    <a:pt x="-158" y="66991"/>
                    <a:pt x="276" y="65052"/>
                    <a:pt x="1766" y="62886"/>
                  </a:cubicBezTo>
                  <a:cubicBezTo>
                    <a:pt x="3248" y="60712"/>
                    <a:pt x="4973" y="59275"/>
                    <a:pt x="6942" y="58553"/>
                  </a:cubicBezTo>
                  <a:cubicBezTo>
                    <a:pt x="7573" y="58325"/>
                    <a:pt x="8166" y="58325"/>
                    <a:pt x="8690" y="58561"/>
                  </a:cubicBezTo>
                  <a:cubicBezTo>
                    <a:pt x="9222" y="58804"/>
                    <a:pt x="9967" y="59450"/>
                    <a:pt x="10933" y="60492"/>
                  </a:cubicBezTo>
                  <a:cubicBezTo>
                    <a:pt x="11510" y="61145"/>
                    <a:pt x="12271" y="62027"/>
                    <a:pt x="13183" y="63167"/>
                  </a:cubicBezTo>
                  <a:cubicBezTo>
                    <a:pt x="15273" y="65691"/>
                    <a:pt x="16657" y="66831"/>
                    <a:pt x="17356" y="66580"/>
                  </a:cubicBezTo>
                  <a:cubicBezTo>
                    <a:pt x="17964" y="66352"/>
                    <a:pt x="19142" y="62179"/>
                    <a:pt x="20906" y="54046"/>
                  </a:cubicBezTo>
                  <a:cubicBezTo>
                    <a:pt x="22593" y="46269"/>
                    <a:pt x="24098" y="39717"/>
                    <a:pt x="25413" y="34373"/>
                  </a:cubicBezTo>
                  <a:cubicBezTo>
                    <a:pt x="27238" y="26901"/>
                    <a:pt x="28720" y="21443"/>
                    <a:pt x="29845" y="17992"/>
                  </a:cubicBezTo>
                  <a:cubicBezTo>
                    <a:pt x="30970" y="14564"/>
                    <a:pt x="32133" y="11843"/>
                    <a:pt x="33319" y="9828"/>
                  </a:cubicBezTo>
                  <a:cubicBezTo>
                    <a:pt x="34360" y="8088"/>
                    <a:pt x="35911" y="6431"/>
                    <a:pt x="37986" y="4903"/>
                  </a:cubicBezTo>
                  <a:cubicBezTo>
                    <a:pt x="40061" y="3352"/>
                    <a:pt x="42843" y="1809"/>
                    <a:pt x="46317" y="274"/>
                  </a:cubicBezTo>
                  <a:lnTo>
                    <a:pt x="47533" y="1634"/>
                  </a:lnTo>
                  <a:close/>
                </a:path>
              </a:pathLst>
            </a:custGeom>
            <a:solidFill>
              <a:srgbClr val="231F20"/>
            </a:solidFill>
            <a:ln w="7575" cap="flat">
              <a:noFill/>
              <a:prstDash val="solid"/>
              <a:round/>
            </a:ln>
          </p:spPr>
          <p:txBody>
            <a:bodyPr rtlCol="0" anchor="ctr"/>
            <a:lstStyle/>
            <a:p>
              <a:endParaRPr lang="en-GB"/>
            </a:p>
          </p:txBody>
        </p:sp>
        <p:sp>
          <p:nvSpPr>
            <p:cNvPr id="975" name="Freeform: Shape 974">
              <a:extLst>
                <a:ext uri="{FF2B5EF4-FFF2-40B4-BE49-F238E27FC236}">
                  <a16:creationId xmlns:a16="http://schemas.microsoft.com/office/drawing/2014/main" id="{54DCB79F-860F-4CC1-B8FA-1D1D1EED60C7}"/>
                </a:ext>
              </a:extLst>
            </p:cNvPr>
            <p:cNvSpPr/>
            <p:nvPr/>
          </p:nvSpPr>
          <p:spPr>
            <a:xfrm>
              <a:off x="4349729" y="3847460"/>
              <a:ext cx="177947" cy="78712"/>
            </a:xfrm>
            <a:custGeom>
              <a:avLst/>
              <a:gdLst>
                <a:gd name="connsiteX0" fmla="*/ 178117 w 177947"/>
                <a:gd name="connsiteY0" fmla="*/ 16276 h 78712"/>
                <a:gd name="connsiteX1" fmla="*/ 6015 w 177947"/>
                <a:gd name="connsiteY1" fmla="*/ 78919 h 78712"/>
                <a:gd name="connsiteX2" fmla="*/ 169 w 177947"/>
                <a:gd name="connsiteY2" fmla="*/ 62849 h 78712"/>
                <a:gd name="connsiteX3" fmla="*/ 172272 w 177947"/>
                <a:gd name="connsiteY3" fmla="*/ 207 h 78712"/>
                <a:gd name="connsiteX4" fmla="*/ 178117 w 177947"/>
                <a:gd name="connsiteY4" fmla="*/ 16276 h 78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47" h="78712">
                  <a:moveTo>
                    <a:pt x="178117" y="16276"/>
                  </a:moveTo>
                  <a:lnTo>
                    <a:pt x="6015" y="78919"/>
                  </a:lnTo>
                  <a:lnTo>
                    <a:pt x="169" y="62849"/>
                  </a:lnTo>
                  <a:lnTo>
                    <a:pt x="172272" y="207"/>
                  </a:lnTo>
                  <a:lnTo>
                    <a:pt x="178117" y="16276"/>
                  </a:lnTo>
                  <a:close/>
                </a:path>
              </a:pathLst>
            </a:custGeom>
            <a:solidFill>
              <a:srgbClr val="231F20"/>
            </a:solidFill>
            <a:ln w="7575" cap="flat">
              <a:noFill/>
              <a:prstDash val="solid"/>
              <a:round/>
            </a:ln>
          </p:spPr>
          <p:txBody>
            <a:bodyPr rtlCol="0" anchor="ctr"/>
            <a:lstStyle/>
            <a:p>
              <a:endParaRPr lang="en-GB"/>
            </a:p>
          </p:txBody>
        </p:sp>
        <p:sp>
          <p:nvSpPr>
            <p:cNvPr id="976" name="Freeform: Shape 975">
              <a:extLst>
                <a:ext uri="{FF2B5EF4-FFF2-40B4-BE49-F238E27FC236}">
                  <a16:creationId xmlns:a16="http://schemas.microsoft.com/office/drawing/2014/main" id="{C7CC7D56-F5DA-49FC-BCDB-6D5357449BD3}"/>
                </a:ext>
              </a:extLst>
            </p:cNvPr>
            <p:cNvSpPr/>
            <p:nvPr/>
          </p:nvSpPr>
          <p:spPr>
            <a:xfrm>
              <a:off x="4360127" y="3876041"/>
              <a:ext cx="177955" cy="78704"/>
            </a:xfrm>
            <a:custGeom>
              <a:avLst/>
              <a:gdLst>
                <a:gd name="connsiteX0" fmla="*/ 178129 w 177955"/>
                <a:gd name="connsiteY0" fmla="*/ 16280 h 78704"/>
                <a:gd name="connsiteX1" fmla="*/ 6019 w 177955"/>
                <a:gd name="connsiteY1" fmla="*/ 78923 h 78704"/>
                <a:gd name="connsiteX2" fmla="*/ 174 w 177955"/>
                <a:gd name="connsiteY2" fmla="*/ 62854 h 78704"/>
                <a:gd name="connsiteX3" fmla="*/ 172276 w 177955"/>
                <a:gd name="connsiteY3" fmla="*/ 219 h 78704"/>
                <a:gd name="connsiteX4" fmla="*/ 178129 w 177955"/>
                <a:gd name="connsiteY4" fmla="*/ 16280 h 78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04">
                  <a:moveTo>
                    <a:pt x="178129" y="16280"/>
                  </a:moveTo>
                  <a:lnTo>
                    <a:pt x="6019" y="78923"/>
                  </a:lnTo>
                  <a:lnTo>
                    <a:pt x="174" y="62854"/>
                  </a:lnTo>
                  <a:lnTo>
                    <a:pt x="172276" y="219"/>
                  </a:lnTo>
                  <a:lnTo>
                    <a:pt x="178129" y="16280"/>
                  </a:lnTo>
                  <a:close/>
                </a:path>
              </a:pathLst>
            </a:custGeom>
            <a:solidFill>
              <a:srgbClr val="231F20"/>
            </a:solidFill>
            <a:ln w="7575" cap="flat">
              <a:noFill/>
              <a:prstDash val="solid"/>
              <a:round/>
            </a:ln>
          </p:spPr>
          <p:txBody>
            <a:bodyPr rtlCol="0" anchor="ctr"/>
            <a:lstStyle/>
            <a:p>
              <a:endParaRPr lang="en-GB"/>
            </a:p>
          </p:txBody>
        </p:sp>
        <p:sp>
          <p:nvSpPr>
            <p:cNvPr id="977" name="Freeform: Shape 976">
              <a:extLst>
                <a:ext uri="{FF2B5EF4-FFF2-40B4-BE49-F238E27FC236}">
                  <a16:creationId xmlns:a16="http://schemas.microsoft.com/office/drawing/2014/main" id="{3BFA5588-6474-4827-A835-1E9C318E8B39}"/>
                </a:ext>
              </a:extLst>
            </p:cNvPr>
            <p:cNvSpPr/>
            <p:nvPr/>
          </p:nvSpPr>
          <p:spPr>
            <a:xfrm>
              <a:off x="4370526" y="3904607"/>
              <a:ext cx="177955" cy="78712"/>
            </a:xfrm>
            <a:custGeom>
              <a:avLst/>
              <a:gdLst>
                <a:gd name="connsiteX0" fmla="*/ 178133 w 177955"/>
                <a:gd name="connsiteY0" fmla="*/ 16300 h 78712"/>
                <a:gd name="connsiteX1" fmla="*/ 6024 w 177955"/>
                <a:gd name="connsiteY1" fmla="*/ 78942 h 78712"/>
                <a:gd name="connsiteX2" fmla="*/ 178 w 177955"/>
                <a:gd name="connsiteY2" fmla="*/ 62873 h 78712"/>
                <a:gd name="connsiteX3" fmla="*/ 172280 w 177955"/>
                <a:gd name="connsiteY3" fmla="*/ 230 h 78712"/>
                <a:gd name="connsiteX4" fmla="*/ 178133 w 177955"/>
                <a:gd name="connsiteY4" fmla="*/ 16300 h 78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12">
                  <a:moveTo>
                    <a:pt x="178133" y="16300"/>
                  </a:moveTo>
                  <a:lnTo>
                    <a:pt x="6024" y="78942"/>
                  </a:lnTo>
                  <a:lnTo>
                    <a:pt x="178" y="62873"/>
                  </a:lnTo>
                  <a:lnTo>
                    <a:pt x="172280" y="230"/>
                  </a:lnTo>
                  <a:lnTo>
                    <a:pt x="178133" y="16300"/>
                  </a:lnTo>
                  <a:close/>
                </a:path>
              </a:pathLst>
            </a:custGeom>
            <a:solidFill>
              <a:srgbClr val="231F20"/>
            </a:solidFill>
            <a:ln w="7575" cap="flat">
              <a:noFill/>
              <a:prstDash val="solid"/>
              <a:round/>
            </a:ln>
          </p:spPr>
          <p:txBody>
            <a:bodyPr rtlCol="0" anchor="ctr"/>
            <a:lstStyle/>
            <a:p>
              <a:endParaRPr lang="en-GB"/>
            </a:p>
          </p:txBody>
        </p:sp>
        <p:sp>
          <p:nvSpPr>
            <p:cNvPr id="978" name="Freeform: Shape 977">
              <a:extLst>
                <a:ext uri="{FF2B5EF4-FFF2-40B4-BE49-F238E27FC236}">
                  <a16:creationId xmlns:a16="http://schemas.microsoft.com/office/drawing/2014/main" id="{A2713510-95AB-4EFB-8E10-AD0FBC5B2C96}"/>
                </a:ext>
              </a:extLst>
            </p:cNvPr>
            <p:cNvSpPr/>
            <p:nvPr/>
          </p:nvSpPr>
          <p:spPr>
            <a:xfrm>
              <a:off x="4458930" y="4147493"/>
              <a:ext cx="177955" cy="78704"/>
            </a:xfrm>
            <a:custGeom>
              <a:avLst/>
              <a:gdLst>
                <a:gd name="connsiteX0" fmla="*/ 178170 w 177955"/>
                <a:gd name="connsiteY0" fmla="*/ 16393 h 78704"/>
                <a:gd name="connsiteX1" fmla="*/ 6060 w 177955"/>
                <a:gd name="connsiteY1" fmla="*/ 79036 h 78704"/>
                <a:gd name="connsiteX2" fmla="*/ 215 w 177955"/>
                <a:gd name="connsiteY2" fmla="*/ 62974 h 78704"/>
                <a:gd name="connsiteX3" fmla="*/ 172317 w 177955"/>
                <a:gd name="connsiteY3" fmla="*/ 332 h 78704"/>
                <a:gd name="connsiteX4" fmla="*/ 178170 w 177955"/>
                <a:gd name="connsiteY4" fmla="*/ 16393 h 78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04">
                  <a:moveTo>
                    <a:pt x="178170" y="16393"/>
                  </a:moveTo>
                  <a:lnTo>
                    <a:pt x="6060" y="79036"/>
                  </a:lnTo>
                  <a:lnTo>
                    <a:pt x="215" y="62974"/>
                  </a:lnTo>
                  <a:lnTo>
                    <a:pt x="172317" y="332"/>
                  </a:lnTo>
                  <a:lnTo>
                    <a:pt x="178170" y="16393"/>
                  </a:lnTo>
                  <a:close/>
                </a:path>
              </a:pathLst>
            </a:custGeom>
            <a:solidFill>
              <a:srgbClr val="231F20"/>
            </a:solidFill>
            <a:ln w="7575" cap="flat">
              <a:noFill/>
              <a:prstDash val="solid"/>
              <a:round/>
            </a:ln>
          </p:spPr>
          <p:txBody>
            <a:bodyPr rtlCol="0" anchor="ctr"/>
            <a:lstStyle/>
            <a:p>
              <a:endParaRPr lang="en-GB"/>
            </a:p>
          </p:txBody>
        </p:sp>
        <p:sp>
          <p:nvSpPr>
            <p:cNvPr id="979" name="Freeform: Shape 978">
              <a:extLst>
                <a:ext uri="{FF2B5EF4-FFF2-40B4-BE49-F238E27FC236}">
                  <a16:creationId xmlns:a16="http://schemas.microsoft.com/office/drawing/2014/main" id="{CDAE49CA-4786-470F-9ED3-898913CEE2AB}"/>
                </a:ext>
              </a:extLst>
            </p:cNvPr>
            <p:cNvSpPr/>
            <p:nvPr/>
          </p:nvSpPr>
          <p:spPr>
            <a:xfrm>
              <a:off x="4469328" y="4176067"/>
              <a:ext cx="177955" cy="78704"/>
            </a:xfrm>
            <a:custGeom>
              <a:avLst/>
              <a:gdLst>
                <a:gd name="connsiteX0" fmla="*/ 178175 w 177955"/>
                <a:gd name="connsiteY0" fmla="*/ 16413 h 78704"/>
                <a:gd name="connsiteX1" fmla="*/ 6065 w 177955"/>
                <a:gd name="connsiteY1" fmla="*/ 79048 h 78704"/>
                <a:gd name="connsiteX2" fmla="*/ 219 w 177955"/>
                <a:gd name="connsiteY2" fmla="*/ 62986 h 78704"/>
                <a:gd name="connsiteX3" fmla="*/ 172322 w 177955"/>
                <a:gd name="connsiteY3" fmla="*/ 343 h 78704"/>
                <a:gd name="connsiteX4" fmla="*/ 178175 w 177955"/>
                <a:gd name="connsiteY4" fmla="*/ 16413 h 78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04">
                  <a:moveTo>
                    <a:pt x="178175" y="16413"/>
                  </a:moveTo>
                  <a:lnTo>
                    <a:pt x="6065" y="79048"/>
                  </a:lnTo>
                  <a:lnTo>
                    <a:pt x="219" y="62986"/>
                  </a:lnTo>
                  <a:lnTo>
                    <a:pt x="172322" y="343"/>
                  </a:lnTo>
                  <a:lnTo>
                    <a:pt x="178175" y="16413"/>
                  </a:lnTo>
                  <a:close/>
                </a:path>
              </a:pathLst>
            </a:custGeom>
            <a:solidFill>
              <a:srgbClr val="231F20"/>
            </a:solidFill>
            <a:ln w="7575" cap="flat">
              <a:noFill/>
              <a:prstDash val="solid"/>
              <a:round/>
            </a:ln>
          </p:spPr>
          <p:txBody>
            <a:bodyPr rtlCol="0" anchor="ctr"/>
            <a:lstStyle/>
            <a:p>
              <a:endParaRPr lang="en-GB"/>
            </a:p>
          </p:txBody>
        </p:sp>
        <p:sp>
          <p:nvSpPr>
            <p:cNvPr id="980" name="Freeform: Shape 979">
              <a:extLst>
                <a:ext uri="{FF2B5EF4-FFF2-40B4-BE49-F238E27FC236}">
                  <a16:creationId xmlns:a16="http://schemas.microsoft.com/office/drawing/2014/main" id="{91054C5C-0B97-4613-BB35-A2E602EF815B}"/>
                </a:ext>
              </a:extLst>
            </p:cNvPr>
            <p:cNvSpPr/>
            <p:nvPr/>
          </p:nvSpPr>
          <p:spPr>
            <a:xfrm>
              <a:off x="4479727" y="4204640"/>
              <a:ext cx="177955" cy="78712"/>
            </a:xfrm>
            <a:custGeom>
              <a:avLst/>
              <a:gdLst>
                <a:gd name="connsiteX0" fmla="*/ 178179 w 177955"/>
                <a:gd name="connsiteY0" fmla="*/ 16425 h 78712"/>
                <a:gd name="connsiteX1" fmla="*/ 6069 w 177955"/>
                <a:gd name="connsiteY1" fmla="*/ 79067 h 78712"/>
                <a:gd name="connsiteX2" fmla="*/ 224 w 177955"/>
                <a:gd name="connsiteY2" fmla="*/ 62998 h 78712"/>
                <a:gd name="connsiteX3" fmla="*/ 172326 w 177955"/>
                <a:gd name="connsiteY3" fmla="*/ 355 h 78712"/>
                <a:gd name="connsiteX4" fmla="*/ 178179 w 177955"/>
                <a:gd name="connsiteY4" fmla="*/ 16425 h 78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12">
                  <a:moveTo>
                    <a:pt x="178179" y="16425"/>
                  </a:moveTo>
                  <a:lnTo>
                    <a:pt x="6069" y="79067"/>
                  </a:lnTo>
                  <a:lnTo>
                    <a:pt x="224" y="62998"/>
                  </a:lnTo>
                  <a:lnTo>
                    <a:pt x="172326" y="355"/>
                  </a:lnTo>
                  <a:lnTo>
                    <a:pt x="178179" y="16425"/>
                  </a:lnTo>
                  <a:close/>
                </a:path>
              </a:pathLst>
            </a:custGeom>
            <a:solidFill>
              <a:srgbClr val="231F20"/>
            </a:solidFill>
            <a:ln w="7575" cap="flat">
              <a:noFill/>
              <a:prstDash val="solid"/>
              <a:round/>
            </a:ln>
          </p:spPr>
          <p:txBody>
            <a:bodyPr rtlCol="0" anchor="ctr"/>
            <a:lstStyle/>
            <a:p>
              <a:endParaRPr lang="en-GB"/>
            </a:p>
          </p:txBody>
        </p:sp>
        <p:sp>
          <p:nvSpPr>
            <p:cNvPr id="981" name="Freeform: Shape 980">
              <a:extLst>
                <a:ext uri="{FF2B5EF4-FFF2-40B4-BE49-F238E27FC236}">
                  <a16:creationId xmlns:a16="http://schemas.microsoft.com/office/drawing/2014/main" id="{A0528999-C508-42CB-8B8E-5CE8444DC4EE}"/>
                </a:ext>
              </a:extLst>
            </p:cNvPr>
            <p:cNvSpPr/>
            <p:nvPr/>
          </p:nvSpPr>
          <p:spPr>
            <a:xfrm>
              <a:off x="4397429" y="4220127"/>
              <a:ext cx="67924" cy="87245"/>
            </a:xfrm>
            <a:custGeom>
              <a:avLst/>
              <a:gdLst>
                <a:gd name="connsiteX0" fmla="*/ 68091 w 67924"/>
                <a:gd name="connsiteY0" fmla="*/ 70719 h 87245"/>
                <a:gd name="connsiteX1" fmla="*/ 63522 w 67924"/>
                <a:gd name="connsiteY1" fmla="*/ 58184 h 87245"/>
                <a:gd name="connsiteX2" fmla="*/ 34060 w 67924"/>
                <a:gd name="connsiteY2" fmla="*/ 68909 h 87245"/>
                <a:gd name="connsiteX3" fmla="*/ 46374 w 67924"/>
                <a:gd name="connsiteY3" fmla="*/ 36398 h 87245"/>
                <a:gd name="connsiteX4" fmla="*/ 48160 w 67924"/>
                <a:gd name="connsiteY4" fmla="*/ 15974 h 87245"/>
                <a:gd name="connsiteX5" fmla="*/ 16941 w 67924"/>
                <a:gd name="connsiteY5" fmla="*/ 2215 h 87245"/>
                <a:gd name="connsiteX6" fmla="*/ 1807 w 67924"/>
                <a:gd name="connsiteY6" fmla="*/ 32963 h 87245"/>
                <a:gd name="connsiteX7" fmla="*/ 15733 w 67924"/>
                <a:gd name="connsiteY7" fmla="*/ 27892 h 87245"/>
                <a:gd name="connsiteX8" fmla="*/ 21510 w 67924"/>
                <a:gd name="connsiteY8" fmla="*/ 14750 h 87245"/>
                <a:gd name="connsiteX9" fmla="*/ 34189 w 67924"/>
                <a:gd name="connsiteY9" fmla="*/ 20937 h 87245"/>
                <a:gd name="connsiteX10" fmla="*/ 33581 w 67924"/>
                <a:gd name="connsiteY10" fmla="*/ 31594 h 87245"/>
                <a:gd name="connsiteX11" fmla="*/ 17131 w 67924"/>
                <a:gd name="connsiteY11" fmla="*/ 75074 h 87245"/>
                <a:gd name="connsiteX12" fmla="*/ 21692 w 67924"/>
                <a:gd name="connsiteY12" fmla="*/ 87609 h 87245"/>
                <a:gd name="connsiteX13" fmla="*/ 68091 w 67924"/>
                <a:gd name="connsiteY13" fmla="*/ 70719 h 87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924" h="87245">
                  <a:moveTo>
                    <a:pt x="68091" y="70719"/>
                  </a:moveTo>
                  <a:lnTo>
                    <a:pt x="63522" y="58184"/>
                  </a:lnTo>
                  <a:lnTo>
                    <a:pt x="34060" y="68909"/>
                  </a:lnTo>
                  <a:lnTo>
                    <a:pt x="46374" y="36398"/>
                  </a:lnTo>
                  <a:cubicBezTo>
                    <a:pt x="49399" y="28379"/>
                    <a:pt x="50851" y="23362"/>
                    <a:pt x="48160" y="15974"/>
                  </a:cubicBezTo>
                  <a:cubicBezTo>
                    <a:pt x="43166" y="2253"/>
                    <a:pt x="30441" y="-2695"/>
                    <a:pt x="16941" y="2215"/>
                  </a:cubicBezTo>
                  <a:cubicBezTo>
                    <a:pt x="3875" y="6974"/>
                    <a:pt x="-3263" y="19037"/>
                    <a:pt x="1807" y="32963"/>
                  </a:cubicBezTo>
                  <a:lnTo>
                    <a:pt x="15733" y="27892"/>
                  </a:lnTo>
                  <a:cubicBezTo>
                    <a:pt x="13042" y="20504"/>
                    <a:pt x="16903" y="16430"/>
                    <a:pt x="21510" y="14750"/>
                  </a:cubicBezTo>
                  <a:cubicBezTo>
                    <a:pt x="27401" y="12606"/>
                    <a:pt x="32129" y="15251"/>
                    <a:pt x="34189" y="20937"/>
                  </a:cubicBezTo>
                  <a:cubicBezTo>
                    <a:pt x="35481" y="24472"/>
                    <a:pt x="35162" y="27254"/>
                    <a:pt x="33581" y="31594"/>
                  </a:cubicBezTo>
                  <a:lnTo>
                    <a:pt x="17131" y="75074"/>
                  </a:lnTo>
                  <a:lnTo>
                    <a:pt x="21692" y="87609"/>
                  </a:lnTo>
                  <a:lnTo>
                    <a:pt x="68091" y="70719"/>
                  </a:lnTo>
                  <a:close/>
                </a:path>
              </a:pathLst>
            </a:custGeom>
            <a:solidFill>
              <a:srgbClr val="231F20"/>
            </a:solidFill>
            <a:ln w="7575" cap="flat">
              <a:noFill/>
              <a:prstDash val="solid"/>
              <a:round/>
            </a:ln>
          </p:spPr>
          <p:txBody>
            <a:bodyPr rtlCol="0" anchor="ctr"/>
            <a:lstStyle/>
            <a:p>
              <a:endParaRPr lang="en-GB"/>
            </a:p>
          </p:txBody>
        </p:sp>
        <p:sp>
          <p:nvSpPr>
            <p:cNvPr id="982" name="Freeform: Shape 981">
              <a:extLst>
                <a:ext uri="{FF2B5EF4-FFF2-40B4-BE49-F238E27FC236}">
                  <a16:creationId xmlns:a16="http://schemas.microsoft.com/office/drawing/2014/main" id="{B9B780A0-EE1D-4974-A55E-E79F1A25ADEF}"/>
                </a:ext>
              </a:extLst>
            </p:cNvPr>
            <p:cNvSpPr/>
            <p:nvPr/>
          </p:nvSpPr>
          <p:spPr>
            <a:xfrm>
              <a:off x="4537824" y="4280129"/>
              <a:ext cx="138458" cy="138458"/>
            </a:xfrm>
            <a:custGeom>
              <a:avLst/>
              <a:gdLst>
                <a:gd name="connsiteX0" fmla="*/ 37190 w 138458"/>
                <a:gd name="connsiteY0" fmla="*/ 138858 h 138458"/>
                <a:gd name="connsiteX1" fmla="*/ 138698 w 138458"/>
                <a:gd name="connsiteY1" fmla="*/ 101915 h 138458"/>
                <a:gd name="connsiteX2" fmla="*/ 101748 w 138458"/>
                <a:gd name="connsiteY2" fmla="*/ 399 h 138458"/>
                <a:gd name="connsiteX3" fmla="*/ 240 w 138458"/>
                <a:gd name="connsiteY3" fmla="*/ 37342 h 138458"/>
                <a:gd name="connsiteX4" fmla="*/ 37190 w 138458"/>
                <a:gd name="connsiteY4" fmla="*/ 138858 h 138458"/>
                <a:gd name="connsiteX5" fmla="*/ 128953 w 138458"/>
                <a:gd name="connsiteY5" fmla="*/ 97370 h 138458"/>
                <a:gd name="connsiteX6" fmla="*/ 41735 w 138458"/>
                <a:gd name="connsiteY6" fmla="*/ 129113 h 138458"/>
                <a:gd name="connsiteX7" fmla="*/ 9984 w 138458"/>
                <a:gd name="connsiteY7" fmla="*/ 41887 h 138458"/>
                <a:gd name="connsiteX8" fmla="*/ 97203 w 138458"/>
                <a:gd name="connsiteY8" fmla="*/ 10144 h 138458"/>
                <a:gd name="connsiteX9" fmla="*/ 128953 w 138458"/>
                <a:gd name="connsiteY9" fmla="*/ 97370 h 138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458" h="138458">
                  <a:moveTo>
                    <a:pt x="37190" y="138858"/>
                  </a:moveTo>
                  <a:lnTo>
                    <a:pt x="138698" y="101915"/>
                  </a:lnTo>
                  <a:lnTo>
                    <a:pt x="101748" y="399"/>
                  </a:lnTo>
                  <a:lnTo>
                    <a:pt x="240" y="37342"/>
                  </a:lnTo>
                  <a:lnTo>
                    <a:pt x="37190" y="138858"/>
                  </a:lnTo>
                  <a:close/>
                  <a:moveTo>
                    <a:pt x="128953" y="97370"/>
                  </a:moveTo>
                  <a:lnTo>
                    <a:pt x="41735" y="129113"/>
                  </a:lnTo>
                  <a:cubicBezTo>
                    <a:pt x="41735" y="129113"/>
                    <a:pt x="9984" y="41887"/>
                    <a:pt x="9984" y="41887"/>
                  </a:cubicBezTo>
                  <a:cubicBezTo>
                    <a:pt x="9984" y="41887"/>
                    <a:pt x="97203" y="10144"/>
                    <a:pt x="97203" y="10144"/>
                  </a:cubicBezTo>
                  <a:lnTo>
                    <a:pt x="128953" y="97370"/>
                  </a:lnTo>
                  <a:close/>
                </a:path>
              </a:pathLst>
            </a:custGeom>
            <a:solidFill>
              <a:srgbClr val="231F20"/>
            </a:solidFill>
            <a:ln w="7575" cap="flat">
              <a:noFill/>
              <a:prstDash val="solid"/>
              <a:round/>
            </a:ln>
          </p:spPr>
          <p:txBody>
            <a:bodyPr rtlCol="0" anchor="ctr"/>
            <a:lstStyle/>
            <a:p>
              <a:endParaRPr lang="en-GB"/>
            </a:p>
          </p:txBody>
        </p:sp>
        <p:sp>
          <p:nvSpPr>
            <p:cNvPr id="983" name="Freeform: Shape 982">
              <a:extLst>
                <a:ext uri="{FF2B5EF4-FFF2-40B4-BE49-F238E27FC236}">
                  <a16:creationId xmlns:a16="http://schemas.microsoft.com/office/drawing/2014/main" id="{ABA9A023-9371-4CA5-941A-F6D794909BC0}"/>
                </a:ext>
              </a:extLst>
            </p:cNvPr>
            <p:cNvSpPr/>
            <p:nvPr/>
          </p:nvSpPr>
          <p:spPr>
            <a:xfrm>
              <a:off x="4579774" y="4304909"/>
              <a:ext cx="47336" cy="85394"/>
            </a:xfrm>
            <a:custGeom>
              <a:avLst/>
              <a:gdLst>
                <a:gd name="connsiteX0" fmla="*/ 47574 w 47336"/>
                <a:gd name="connsiteY0" fmla="*/ 1759 h 85394"/>
                <a:gd name="connsiteX1" fmla="*/ 35427 w 47336"/>
                <a:gd name="connsiteY1" fmla="*/ 36885 h 85394"/>
                <a:gd name="connsiteX2" fmla="*/ 27005 w 47336"/>
                <a:gd name="connsiteY2" fmla="*/ 72505 h 85394"/>
                <a:gd name="connsiteX3" fmla="*/ 26526 w 47336"/>
                <a:gd name="connsiteY3" fmla="*/ 76123 h 85394"/>
                <a:gd name="connsiteX4" fmla="*/ 20285 w 47336"/>
                <a:gd name="connsiteY4" fmla="*/ 85062 h 85394"/>
                <a:gd name="connsiteX5" fmla="*/ 16226 w 47336"/>
                <a:gd name="connsiteY5" fmla="*/ 85777 h 85394"/>
                <a:gd name="connsiteX6" fmla="*/ 12608 w 47336"/>
                <a:gd name="connsiteY6" fmla="*/ 84432 h 85394"/>
                <a:gd name="connsiteX7" fmla="*/ 9271 w 47336"/>
                <a:gd name="connsiteY7" fmla="*/ 81345 h 85394"/>
                <a:gd name="connsiteX8" fmla="*/ 4642 w 47336"/>
                <a:gd name="connsiteY8" fmla="*/ 75257 h 85394"/>
                <a:gd name="connsiteX9" fmla="*/ 4208 w 47336"/>
                <a:gd name="connsiteY9" fmla="*/ 74649 h 85394"/>
                <a:gd name="connsiteX10" fmla="*/ 514 w 47336"/>
                <a:gd name="connsiteY10" fmla="*/ 68841 h 85394"/>
                <a:gd name="connsiteX11" fmla="*/ 1806 w 47336"/>
                <a:gd name="connsiteY11" fmla="*/ 63019 h 85394"/>
                <a:gd name="connsiteX12" fmla="*/ 6990 w 47336"/>
                <a:gd name="connsiteY12" fmla="*/ 58686 h 85394"/>
                <a:gd name="connsiteX13" fmla="*/ 8731 w 47336"/>
                <a:gd name="connsiteY13" fmla="*/ 58693 h 85394"/>
                <a:gd name="connsiteX14" fmla="*/ 10974 w 47336"/>
                <a:gd name="connsiteY14" fmla="*/ 60616 h 85394"/>
                <a:gd name="connsiteX15" fmla="*/ 13231 w 47336"/>
                <a:gd name="connsiteY15" fmla="*/ 63292 h 85394"/>
                <a:gd name="connsiteX16" fmla="*/ 17404 w 47336"/>
                <a:gd name="connsiteY16" fmla="*/ 66705 h 85394"/>
                <a:gd name="connsiteX17" fmla="*/ 20947 w 47336"/>
                <a:gd name="connsiteY17" fmla="*/ 54171 h 85394"/>
                <a:gd name="connsiteX18" fmla="*/ 25454 w 47336"/>
                <a:gd name="connsiteY18" fmla="*/ 34506 h 85394"/>
                <a:gd name="connsiteX19" fmla="*/ 29886 w 47336"/>
                <a:gd name="connsiteY19" fmla="*/ 18125 h 85394"/>
                <a:gd name="connsiteX20" fmla="*/ 33360 w 47336"/>
                <a:gd name="connsiteY20" fmla="*/ 9953 h 85394"/>
                <a:gd name="connsiteX21" fmla="*/ 38034 w 47336"/>
                <a:gd name="connsiteY21" fmla="*/ 5028 h 85394"/>
                <a:gd name="connsiteX22" fmla="*/ 46358 w 47336"/>
                <a:gd name="connsiteY22" fmla="*/ 399 h 85394"/>
                <a:gd name="connsiteX23" fmla="*/ 47574 w 47336"/>
                <a:gd name="connsiteY23" fmla="*/ 1759 h 8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336" h="85394">
                  <a:moveTo>
                    <a:pt x="47574" y="1759"/>
                  </a:moveTo>
                  <a:cubicBezTo>
                    <a:pt x="42922" y="13344"/>
                    <a:pt x="38878" y="25050"/>
                    <a:pt x="35427" y="36885"/>
                  </a:cubicBezTo>
                  <a:cubicBezTo>
                    <a:pt x="31984" y="48720"/>
                    <a:pt x="29171" y="60586"/>
                    <a:pt x="27005" y="72505"/>
                  </a:cubicBezTo>
                  <a:cubicBezTo>
                    <a:pt x="26845" y="73387"/>
                    <a:pt x="26686" y="74588"/>
                    <a:pt x="26526" y="76123"/>
                  </a:cubicBezTo>
                  <a:cubicBezTo>
                    <a:pt x="25994" y="80775"/>
                    <a:pt x="23911" y="83740"/>
                    <a:pt x="20285" y="85062"/>
                  </a:cubicBezTo>
                  <a:cubicBezTo>
                    <a:pt x="18735" y="85625"/>
                    <a:pt x="17389" y="85861"/>
                    <a:pt x="16226" y="85777"/>
                  </a:cubicBezTo>
                  <a:cubicBezTo>
                    <a:pt x="15063" y="85686"/>
                    <a:pt x="13854" y="85230"/>
                    <a:pt x="12608" y="84432"/>
                  </a:cubicBezTo>
                  <a:cubicBezTo>
                    <a:pt x="11559" y="83709"/>
                    <a:pt x="10449" y="82676"/>
                    <a:pt x="9271" y="81345"/>
                  </a:cubicBezTo>
                  <a:cubicBezTo>
                    <a:pt x="8100" y="80008"/>
                    <a:pt x="6565" y="77978"/>
                    <a:pt x="4642" y="75257"/>
                  </a:cubicBezTo>
                  <a:cubicBezTo>
                    <a:pt x="4512" y="75090"/>
                    <a:pt x="4376" y="74884"/>
                    <a:pt x="4208" y="74649"/>
                  </a:cubicBezTo>
                  <a:cubicBezTo>
                    <a:pt x="2057" y="71623"/>
                    <a:pt x="826" y="69693"/>
                    <a:pt x="514" y="68841"/>
                  </a:cubicBezTo>
                  <a:cubicBezTo>
                    <a:pt x="-109" y="67131"/>
                    <a:pt x="324" y="65177"/>
                    <a:pt x="1806" y="63019"/>
                  </a:cubicBezTo>
                  <a:cubicBezTo>
                    <a:pt x="3289" y="60845"/>
                    <a:pt x="5022" y="59400"/>
                    <a:pt x="6990" y="58686"/>
                  </a:cubicBezTo>
                  <a:cubicBezTo>
                    <a:pt x="7621" y="58450"/>
                    <a:pt x="8207" y="58458"/>
                    <a:pt x="8731" y="58693"/>
                  </a:cubicBezTo>
                  <a:cubicBezTo>
                    <a:pt x="9256" y="58929"/>
                    <a:pt x="10008" y="59575"/>
                    <a:pt x="10974" y="60616"/>
                  </a:cubicBezTo>
                  <a:cubicBezTo>
                    <a:pt x="11551" y="61270"/>
                    <a:pt x="12311" y="62167"/>
                    <a:pt x="13231" y="63292"/>
                  </a:cubicBezTo>
                  <a:cubicBezTo>
                    <a:pt x="15314" y="65824"/>
                    <a:pt x="16705" y="66956"/>
                    <a:pt x="17404" y="66705"/>
                  </a:cubicBezTo>
                  <a:cubicBezTo>
                    <a:pt x="18005" y="66492"/>
                    <a:pt x="19191" y="62312"/>
                    <a:pt x="20947" y="54171"/>
                  </a:cubicBezTo>
                  <a:cubicBezTo>
                    <a:pt x="22642" y="46394"/>
                    <a:pt x="24139" y="39850"/>
                    <a:pt x="25454" y="34506"/>
                  </a:cubicBezTo>
                  <a:cubicBezTo>
                    <a:pt x="27286" y="27034"/>
                    <a:pt x="28761" y="21568"/>
                    <a:pt x="29886" y="18125"/>
                  </a:cubicBezTo>
                  <a:cubicBezTo>
                    <a:pt x="31018" y="14689"/>
                    <a:pt x="32174" y="11975"/>
                    <a:pt x="33360" y="9953"/>
                  </a:cubicBezTo>
                  <a:cubicBezTo>
                    <a:pt x="34401" y="8213"/>
                    <a:pt x="35959" y="6563"/>
                    <a:pt x="38034" y="5028"/>
                  </a:cubicBezTo>
                  <a:cubicBezTo>
                    <a:pt x="40102" y="3485"/>
                    <a:pt x="42884" y="1942"/>
                    <a:pt x="46358" y="399"/>
                  </a:cubicBezTo>
                  <a:lnTo>
                    <a:pt x="47574" y="1759"/>
                  </a:lnTo>
                  <a:close/>
                </a:path>
              </a:pathLst>
            </a:custGeom>
            <a:solidFill>
              <a:srgbClr val="231F20"/>
            </a:solidFill>
            <a:ln w="7575" cap="flat">
              <a:noFill/>
              <a:prstDash val="solid"/>
              <a:round/>
            </a:ln>
          </p:spPr>
          <p:txBody>
            <a:bodyPr rtlCol="0" anchor="ctr"/>
            <a:lstStyle/>
            <a:p>
              <a:endParaRPr lang="en-GB"/>
            </a:p>
          </p:txBody>
        </p:sp>
        <p:sp>
          <p:nvSpPr>
            <p:cNvPr id="984" name="Freeform: Shape 983">
              <a:extLst>
                <a:ext uri="{FF2B5EF4-FFF2-40B4-BE49-F238E27FC236}">
                  <a16:creationId xmlns:a16="http://schemas.microsoft.com/office/drawing/2014/main" id="{6286D368-73EA-4B8B-B0B1-902E48756652}"/>
                </a:ext>
              </a:extLst>
            </p:cNvPr>
            <p:cNvSpPr/>
            <p:nvPr/>
          </p:nvSpPr>
          <p:spPr>
            <a:xfrm>
              <a:off x="4611258" y="3831458"/>
              <a:ext cx="275088" cy="187382"/>
            </a:xfrm>
            <a:custGeom>
              <a:avLst/>
              <a:gdLst>
                <a:gd name="connsiteX0" fmla="*/ 47012 w 275088"/>
                <a:gd name="connsiteY0" fmla="*/ 187255 h 187382"/>
                <a:gd name="connsiteX1" fmla="*/ 61386 w 275088"/>
                <a:gd name="connsiteY1" fmla="*/ 163744 h 187382"/>
                <a:gd name="connsiteX2" fmla="*/ 73290 w 275088"/>
                <a:gd name="connsiteY2" fmla="*/ 116851 h 187382"/>
                <a:gd name="connsiteX3" fmla="*/ 78953 w 275088"/>
                <a:gd name="connsiteY3" fmla="*/ 62076 h 187382"/>
                <a:gd name="connsiteX4" fmla="*/ 71033 w 275088"/>
                <a:gd name="connsiteY4" fmla="*/ 17113 h 187382"/>
                <a:gd name="connsiteX5" fmla="*/ 41562 w 275088"/>
                <a:gd name="connsiteY5" fmla="*/ 413 h 187382"/>
                <a:gd name="connsiteX6" fmla="*/ 9249 w 275088"/>
                <a:gd name="connsiteY6" fmla="*/ 22328 h 187382"/>
                <a:gd name="connsiteX7" fmla="*/ 12958 w 275088"/>
                <a:gd name="connsiteY7" fmla="*/ 113103 h 187382"/>
                <a:gd name="connsiteX8" fmla="*/ 45849 w 275088"/>
                <a:gd name="connsiteY8" fmla="*/ 140750 h 187382"/>
                <a:gd name="connsiteX9" fmla="*/ 97941 w 275088"/>
                <a:gd name="connsiteY9" fmla="*/ 127766 h 187382"/>
                <a:gd name="connsiteX10" fmla="*/ 113623 w 275088"/>
                <a:gd name="connsiteY10" fmla="*/ 115832 h 187382"/>
                <a:gd name="connsiteX11" fmla="*/ 106006 w 275088"/>
                <a:gd name="connsiteY11" fmla="*/ 108216 h 187382"/>
                <a:gd name="connsiteX12" fmla="*/ 104935 w 275088"/>
                <a:gd name="connsiteY12" fmla="*/ 124118 h 187382"/>
                <a:gd name="connsiteX13" fmla="*/ 111183 w 275088"/>
                <a:gd name="connsiteY13" fmla="*/ 145660 h 187382"/>
                <a:gd name="connsiteX14" fmla="*/ 120905 w 275088"/>
                <a:gd name="connsiteY14" fmla="*/ 162885 h 187382"/>
                <a:gd name="connsiteX15" fmla="*/ 136077 w 275088"/>
                <a:gd name="connsiteY15" fmla="*/ 160300 h 187382"/>
                <a:gd name="connsiteX16" fmla="*/ 140000 w 275088"/>
                <a:gd name="connsiteY16" fmla="*/ 146618 h 187382"/>
                <a:gd name="connsiteX17" fmla="*/ 142158 w 275088"/>
                <a:gd name="connsiteY17" fmla="*/ 119131 h 187382"/>
                <a:gd name="connsiteX18" fmla="*/ 131380 w 275088"/>
                <a:gd name="connsiteY18" fmla="*/ 119131 h 187382"/>
                <a:gd name="connsiteX19" fmla="*/ 137316 w 275088"/>
                <a:gd name="connsiteY19" fmla="*/ 141061 h 187382"/>
                <a:gd name="connsiteX20" fmla="*/ 146621 w 275088"/>
                <a:gd name="connsiteY20" fmla="*/ 141061 h 187382"/>
                <a:gd name="connsiteX21" fmla="*/ 149045 w 275088"/>
                <a:gd name="connsiteY21" fmla="*/ 135277 h 187382"/>
                <a:gd name="connsiteX22" fmla="*/ 156327 w 275088"/>
                <a:gd name="connsiteY22" fmla="*/ 116858 h 187382"/>
                <a:gd name="connsiteX23" fmla="*/ 147875 w 275088"/>
                <a:gd name="connsiteY23" fmla="*/ 117945 h 187382"/>
                <a:gd name="connsiteX24" fmla="*/ 163412 w 275088"/>
                <a:gd name="connsiteY24" fmla="*/ 131141 h 187382"/>
                <a:gd name="connsiteX25" fmla="*/ 169941 w 275088"/>
                <a:gd name="connsiteY25" fmla="*/ 130298 h 187382"/>
                <a:gd name="connsiteX26" fmla="*/ 182955 w 275088"/>
                <a:gd name="connsiteY26" fmla="*/ 111826 h 187382"/>
                <a:gd name="connsiteX27" fmla="*/ 186892 w 275088"/>
                <a:gd name="connsiteY27" fmla="*/ 105213 h 187382"/>
                <a:gd name="connsiteX28" fmla="*/ 181587 w 275088"/>
                <a:gd name="connsiteY28" fmla="*/ 105327 h 187382"/>
                <a:gd name="connsiteX29" fmla="*/ 181610 w 275088"/>
                <a:gd name="connsiteY29" fmla="*/ 105479 h 187382"/>
                <a:gd name="connsiteX30" fmla="*/ 181845 w 275088"/>
                <a:gd name="connsiteY30" fmla="*/ 105844 h 187382"/>
                <a:gd name="connsiteX31" fmla="*/ 186976 w 275088"/>
                <a:gd name="connsiteY31" fmla="*/ 111674 h 187382"/>
                <a:gd name="connsiteX32" fmla="*/ 204779 w 275088"/>
                <a:gd name="connsiteY32" fmla="*/ 104864 h 187382"/>
                <a:gd name="connsiteX33" fmla="*/ 195482 w 275088"/>
                <a:gd name="connsiteY33" fmla="*/ 104864 h 187382"/>
                <a:gd name="connsiteX34" fmla="*/ 207561 w 275088"/>
                <a:gd name="connsiteY34" fmla="*/ 119838 h 187382"/>
                <a:gd name="connsiteX35" fmla="*/ 222026 w 275088"/>
                <a:gd name="connsiteY35" fmla="*/ 116228 h 187382"/>
                <a:gd name="connsiteX36" fmla="*/ 228860 w 275088"/>
                <a:gd name="connsiteY36" fmla="*/ 96722 h 187382"/>
                <a:gd name="connsiteX37" fmla="*/ 227240 w 275088"/>
                <a:gd name="connsiteY37" fmla="*/ 65534 h 187382"/>
                <a:gd name="connsiteX38" fmla="*/ 211901 w 275088"/>
                <a:gd name="connsiteY38" fmla="*/ 19956 h 187382"/>
                <a:gd name="connsiteX39" fmla="*/ 202589 w 275088"/>
                <a:gd name="connsiteY39" fmla="*/ 19956 h 187382"/>
                <a:gd name="connsiteX40" fmla="*/ 195277 w 275088"/>
                <a:gd name="connsiteY40" fmla="*/ 72170 h 187382"/>
                <a:gd name="connsiteX41" fmla="*/ 229757 w 275088"/>
                <a:gd name="connsiteY41" fmla="*/ 114426 h 187382"/>
                <a:gd name="connsiteX42" fmla="*/ 272643 w 275088"/>
                <a:gd name="connsiteY42" fmla="*/ 106034 h 187382"/>
                <a:gd name="connsiteX43" fmla="*/ 267201 w 275088"/>
                <a:gd name="connsiteY43" fmla="*/ 96738 h 187382"/>
                <a:gd name="connsiteX44" fmla="*/ 215337 w 275088"/>
                <a:gd name="connsiteY44" fmla="*/ 93302 h 187382"/>
                <a:gd name="connsiteX45" fmla="*/ 205090 w 275088"/>
                <a:gd name="connsiteY45" fmla="*/ 46249 h 187382"/>
                <a:gd name="connsiteX46" fmla="*/ 211901 w 275088"/>
                <a:gd name="connsiteY46" fmla="*/ 25391 h 187382"/>
                <a:gd name="connsiteX47" fmla="*/ 202589 w 275088"/>
                <a:gd name="connsiteY47" fmla="*/ 25391 h 187382"/>
                <a:gd name="connsiteX48" fmla="*/ 217731 w 275088"/>
                <a:gd name="connsiteY48" fmla="*/ 98858 h 187382"/>
                <a:gd name="connsiteX49" fmla="*/ 214949 w 275088"/>
                <a:gd name="connsiteY49" fmla="*/ 107592 h 187382"/>
                <a:gd name="connsiteX50" fmla="*/ 213406 w 275088"/>
                <a:gd name="connsiteY50" fmla="*/ 109736 h 187382"/>
                <a:gd name="connsiteX51" fmla="*/ 212479 w 275088"/>
                <a:gd name="connsiteY51" fmla="*/ 110299 h 187382"/>
                <a:gd name="connsiteX52" fmla="*/ 212730 w 275088"/>
                <a:gd name="connsiteY52" fmla="*/ 110260 h 187382"/>
                <a:gd name="connsiteX53" fmla="*/ 212950 w 275088"/>
                <a:gd name="connsiteY53" fmla="*/ 110352 h 187382"/>
                <a:gd name="connsiteX54" fmla="*/ 212577 w 275088"/>
                <a:gd name="connsiteY54" fmla="*/ 110352 h 187382"/>
                <a:gd name="connsiteX55" fmla="*/ 210274 w 275088"/>
                <a:gd name="connsiteY55" fmla="*/ 108657 h 187382"/>
                <a:gd name="connsiteX56" fmla="*/ 204779 w 275088"/>
                <a:gd name="connsiteY56" fmla="*/ 99421 h 187382"/>
                <a:gd name="connsiteX57" fmla="*/ 195482 w 275088"/>
                <a:gd name="connsiteY57" fmla="*/ 99421 h 187382"/>
                <a:gd name="connsiteX58" fmla="*/ 191932 w 275088"/>
                <a:gd name="connsiteY58" fmla="*/ 102956 h 187382"/>
                <a:gd name="connsiteX59" fmla="*/ 192860 w 275088"/>
                <a:gd name="connsiteY59" fmla="*/ 102621 h 187382"/>
                <a:gd name="connsiteX60" fmla="*/ 189226 w 275088"/>
                <a:gd name="connsiteY60" fmla="*/ 97863 h 187382"/>
                <a:gd name="connsiteX61" fmla="*/ 182301 w 275088"/>
                <a:gd name="connsiteY61" fmla="*/ 95445 h 187382"/>
                <a:gd name="connsiteX62" fmla="*/ 173993 w 275088"/>
                <a:gd name="connsiteY62" fmla="*/ 105806 h 187382"/>
                <a:gd name="connsiteX63" fmla="*/ 166544 w 275088"/>
                <a:gd name="connsiteY63" fmla="*/ 118637 h 187382"/>
                <a:gd name="connsiteX64" fmla="*/ 166483 w 275088"/>
                <a:gd name="connsiteY64" fmla="*/ 118789 h 187382"/>
                <a:gd name="connsiteX65" fmla="*/ 165632 w 275088"/>
                <a:gd name="connsiteY65" fmla="*/ 119663 h 187382"/>
                <a:gd name="connsiteX66" fmla="*/ 162325 w 275088"/>
                <a:gd name="connsiteY66" fmla="*/ 122681 h 187382"/>
                <a:gd name="connsiteX67" fmla="*/ 168847 w 275088"/>
                <a:gd name="connsiteY67" fmla="*/ 121837 h 187382"/>
                <a:gd name="connsiteX68" fmla="*/ 155491 w 275088"/>
                <a:gd name="connsiteY68" fmla="*/ 110329 h 187382"/>
                <a:gd name="connsiteX69" fmla="*/ 147023 w 275088"/>
                <a:gd name="connsiteY69" fmla="*/ 111423 h 187382"/>
                <a:gd name="connsiteX70" fmla="*/ 138806 w 275088"/>
                <a:gd name="connsiteY70" fmla="*/ 131818 h 187382"/>
                <a:gd name="connsiteX71" fmla="*/ 138289 w 275088"/>
                <a:gd name="connsiteY71" fmla="*/ 134091 h 187382"/>
                <a:gd name="connsiteX72" fmla="*/ 138388 w 275088"/>
                <a:gd name="connsiteY72" fmla="*/ 133848 h 187382"/>
                <a:gd name="connsiteX73" fmla="*/ 137316 w 275088"/>
                <a:gd name="connsiteY73" fmla="*/ 135619 h 187382"/>
                <a:gd name="connsiteX74" fmla="*/ 146621 w 275088"/>
                <a:gd name="connsiteY74" fmla="*/ 135619 h 187382"/>
                <a:gd name="connsiteX75" fmla="*/ 142158 w 275088"/>
                <a:gd name="connsiteY75" fmla="*/ 119131 h 187382"/>
                <a:gd name="connsiteX76" fmla="*/ 131380 w 275088"/>
                <a:gd name="connsiteY76" fmla="*/ 119131 h 187382"/>
                <a:gd name="connsiteX77" fmla="*/ 127792 w 275088"/>
                <a:gd name="connsiteY77" fmla="*/ 152273 h 187382"/>
                <a:gd name="connsiteX78" fmla="*/ 126667 w 275088"/>
                <a:gd name="connsiteY78" fmla="*/ 155055 h 187382"/>
                <a:gd name="connsiteX79" fmla="*/ 126294 w 275088"/>
                <a:gd name="connsiteY79" fmla="*/ 155679 h 187382"/>
                <a:gd name="connsiteX80" fmla="*/ 126500 w 275088"/>
                <a:gd name="connsiteY80" fmla="*/ 155481 h 187382"/>
                <a:gd name="connsiteX81" fmla="*/ 128636 w 275088"/>
                <a:gd name="connsiteY81" fmla="*/ 155359 h 187382"/>
                <a:gd name="connsiteX82" fmla="*/ 128233 w 275088"/>
                <a:gd name="connsiteY82" fmla="*/ 155063 h 187382"/>
                <a:gd name="connsiteX83" fmla="*/ 127990 w 275088"/>
                <a:gd name="connsiteY83" fmla="*/ 154751 h 187382"/>
                <a:gd name="connsiteX84" fmla="*/ 126819 w 275088"/>
                <a:gd name="connsiteY84" fmla="*/ 153299 h 187382"/>
                <a:gd name="connsiteX85" fmla="*/ 124820 w 275088"/>
                <a:gd name="connsiteY85" fmla="*/ 149947 h 187382"/>
                <a:gd name="connsiteX86" fmla="*/ 121582 w 275088"/>
                <a:gd name="connsiteY86" fmla="*/ 142794 h 187382"/>
                <a:gd name="connsiteX87" fmla="*/ 116048 w 275088"/>
                <a:gd name="connsiteY87" fmla="*/ 124703 h 187382"/>
                <a:gd name="connsiteX88" fmla="*/ 115120 w 275088"/>
                <a:gd name="connsiteY88" fmla="*/ 120173 h 187382"/>
                <a:gd name="connsiteX89" fmla="*/ 114687 w 275088"/>
                <a:gd name="connsiteY89" fmla="*/ 117269 h 187382"/>
                <a:gd name="connsiteX90" fmla="*/ 114573 w 275088"/>
                <a:gd name="connsiteY90" fmla="*/ 114327 h 187382"/>
                <a:gd name="connsiteX91" fmla="*/ 114528 w 275088"/>
                <a:gd name="connsiteY91" fmla="*/ 114449 h 187382"/>
                <a:gd name="connsiteX92" fmla="*/ 113623 w 275088"/>
                <a:gd name="connsiteY92" fmla="*/ 115832 h 187382"/>
                <a:gd name="connsiteX93" fmla="*/ 106006 w 275088"/>
                <a:gd name="connsiteY93" fmla="*/ 108216 h 187382"/>
                <a:gd name="connsiteX94" fmla="*/ 56696 w 275088"/>
                <a:gd name="connsiteY94" fmla="*/ 131354 h 187382"/>
                <a:gd name="connsiteX95" fmla="*/ 26686 w 275088"/>
                <a:gd name="connsiteY95" fmla="*/ 114707 h 187382"/>
                <a:gd name="connsiteX96" fmla="*/ 15497 w 275088"/>
                <a:gd name="connsiteY96" fmla="*/ 35129 h 187382"/>
                <a:gd name="connsiteX97" fmla="*/ 22954 w 275088"/>
                <a:gd name="connsiteY97" fmla="*/ 20937 h 187382"/>
                <a:gd name="connsiteX98" fmla="*/ 35344 w 275088"/>
                <a:gd name="connsiteY98" fmla="*/ 12743 h 187382"/>
                <a:gd name="connsiteX99" fmla="*/ 43812 w 275088"/>
                <a:gd name="connsiteY99" fmla="*/ 10987 h 187382"/>
                <a:gd name="connsiteX100" fmla="*/ 50418 w 275088"/>
                <a:gd name="connsiteY100" fmla="*/ 11686 h 187382"/>
                <a:gd name="connsiteX101" fmla="*/ 59509 w 275088"/>
                <a:gd name="connsiteY101" fmla="*/ 18717 h 187382"/>
                <a:gd name="connsiteX102" fmla="*/ 68060 w 275088"/>
                <a:gd name="connsiteY102" fmla="*/ 54375 h 187382"/>
                <a:gd name="connsiteX103" fmla="*/ 64632 w 275088"/>
                <a:gd name="connsiteY103" fmla="*/ 103731 h 187382"/>
                <a:gd name="connsiteX104" fmla="*/ 54454 w 275088"/>
                <a:gd name="connsiteY104" fmla="*/ 150038 h 187382"/>
                <a:gd name="connsiteX105" fmla="*/ 48624 w 275088"/>
                <a:gd name="connsiteY105" fmla="*/ 167263 h 187382"/>
                <a:gd name="connsiteX106" fmla="*/ 46237 w 275088"/>
                <a:gd name="connsiteY106" fmla="*/ 172538 h 187382"/>
                <a:gd name="connsiteX107" fmla="*/ 43607 w 275088"/>
                <a:gd name="connsiteY107" fmla="*/ 176955 h 187382"/>
                <a:gd name="connsiteX108" fmla="*/ 43204 w 275088"/>
                <a:gd name="connsiteY108" fmla="*/ 177312 h 187382"/>
                <a:gd name="connsiteX109" fmla="*/ 43561 w 275088"/>
                <a:gd name="connsiteY109" fmla="*/ 177069 h 187382"/>
                <a:gd name="connsiteX110" fmla="*/ 44147 w 275088"/>
                <a:gd name="connsiteY110" fmla="*/ 176871 h 187382"/>
                <a:gd name="connsiteX111" fmla="*/ 47012 w 275088"/>
                <a:gd name="connsiteY111" fmla="*/ 187255 h 187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275088" h="187382">
                  <a:moveTo>
                    <a:pt x="47012" y="187255"/>
                  </a:moveTo>
                  <a:cubicBezTo>
                    <a:pt x="55397" y="184214"/>
                    <a:pt x="58810" y="171140"/>
                    <a:pt x="61386" y="163744"/>
                  </a:cubicBezTo>
                  <a:cubicBezTo>
                    <a:pt x="66685" y="148518"/>
                    <a:pt x="70387" y="132692"/>
                    <a:pt x="73290" y="116851"/>
                  </a:cubicBezTo>
                  <a:cubicBezTo>
                    <a:pt x="76589" y="98813"/>
                    <a:pt x="78885" y="80433"/>
                    <a:pt x="78953" y="62076"/>
                  </a:cubicBezTo>
                  <a:cubicBezTo>
                    <a:pt x="79014" y="47048"/>
                    <a:pt x="77935" y="30750"/>
                    <a:pt x="71033" y="17113"/>
                  </a:cubicBezTo>
                  <a:cubicBezTo>
                    <a:pt x="65294" y="5765"/>
                    <a:pt x="54401" y="-1023"/>
                    <a:pt x="41562" y="413"/>
                  </a:cubicBezTo>
                  <a:cubicBezTo>
                    <a:pt x="27355" y="1994"/>
                    <a:pt x="15847" y="9634"/>
                    <a:pt x="9249" y="22328"/>
                  </a:cubicBezTo>
                  <a:cubicBezTo>
                    <a:pt x="-4768" y="49275"/>
                    <a:pt x="-1401" y="87000"/>
                    <a:pt x="12958" y="113103"/>
                  </a:cubicBezTo>
                  <a:cubicBezTo>
                    <a:pt x="20028" y="125980"/>
                    <a:pt x="31262" y="137116"/>
                    <a:pt x="45849" y="140750"/>
                  </a:cubicBezTo>
                  <a:cubicBezTo>
                    <a:pt x="64138" y="145303"/>
                    <a:pt x="82845" y="137777"/>
                    <a:pt x="97941" y="127766"/>
                  </a:cubicBezTo>
                  <a:cubicBezTo>
                    <a:pt x="103422" y="124141"/>
                    <a:pt x="108614" y="120081"/>
                    <a:pt x="113623" y="115832"/>
                  </a:cubicBezTo>
                  <a:cubicBezTo>
                    <a:pt x="111084" y="113293"/>
                    <a:pt x="108545" y="110755"/>
                    <a:pt x="106006" y="108216"/>
                  </a:cubicBezTo>
                  <a:cubicBezTo>
                    <a:pt x="102153" y="112077"/>
                    <a:pt x="104045" y="119489"/>
                    <a:pt x="104935" y="124118"/>
                  </a:cubicBezTo>
                  <a:cubicBezTo>
                    <a:pt x="106341" y="131453"/>
                    <a:pt x="108492" y="138697"/>
                    <a:pt x="111183" y="145660"/>
                  </a:cubicBezTo>
                  <a:cubicBezTo>
                    <a:pt x="113479" y="151582"/>
                    <a:pt x="116116" y="158461"/>
                    <a:pt x="120905" y="162885"/>
                  </a:cubicBezTo>
                  <a:cubicBezTo>
                    <a:pt x="126028" y="167613"/>
                    <a:pt x="132702" y="166267"/>
                    <a:pt x="136077" y="160300"/>
                  </a:cubicBezTo>
                  <a:cubicBezTo>
                    <a:pt x="138403" y="156188"/>
                    <a:pt x="139300" y="151224"/>
                    <a:pt x="140000" y="146618"/>
                  </a:cubicBezTo>
                  <a:cubicBezTo>
                    <a:pt x="141391" y="137519"/>
                    <a:pt x="141877" y="128321"/>
                    <a:pt x="142158" y="119131"/>
                  </a:cubicBezTo>
                  <a:lnTo>
                    <a:pt x="131380" y="119131"/>
                  </a:lnTo>
                  <a:cubicBezTo>
                    <a:pt x="132109" y="126687"/>
                    <a:pt x="133250" y="134494"/>
                    <a:pt x="137316" y="141061"/>
                  </a:cubicBezTo>
                  <a:cubicBezTo>
                    <a:pt x="139490" y="144565"/>
                    <a:pt x="144431" y="144512"/>
                    <a:pt x="146621" y="141061"/>
                  </a:cubicBezTo>
                  <a:cubicBezTo>
                    <a:pt x="147799" y="139199"/>
                    <a:pt x="148498" y="137375"/>
                    <a:pt x="149045" y="135277"/>
                  </a:cubicBezTo>
                  <a:cubicBezTo>
                    <a:pt x="150710" y="128899"/>
                    <a:pt x="153644" y="122841"/>
                    <a:pt x="156327" y="116858"/>
                  </a:cubicBezTo>
                  <a:cubicBezTo>
                    <a:pt x="153515" y="117223"/>
                    <a:pt x="150695" y="117588"/>
                    <a:pt x="147875" y="117945"/>
                  </a:cubicBezTo>
                  <a:cubicBezTo>
                    <a:pt x="152580" y="122924"/>
                    <a:pt x="157323" y="127850"/>
                    <a:pt x="163412" y="131141"/>
                  </a:cubicBezTo>
                  <a:cubicBezTo>
                    <a:pt x="165601" y="132320"/>
                    <a:pt x="168140" y="131970"/>
                    <a:pt x="169941" y="130298"/>
                  </a:cubicBezTo>
                  <a:cubicBezTo>
                    <a:pt x="175764" y="124886"/>
                    <a:pt x="178911" y="118706"/>
                    <a:pt x="182955" y="111826"/>
                  </a:cubicBezTo>
                  <a:cubicBezTo>
                    <a:pt x="183586" y="110747"/>
                    <a:pt x="187151" y="106255"/>
                    <a:pt x="186892" y="105213"/>
                  </a:cubicBezTo>
                  <a:cubicBezTo>
                    <a:pt x="184817" y="106353"/>
                    <a:pt x="183054" y="106391"/>
                    <a:pt x="181587" y="105327"/>
                  </a:cubicBezTo>
                  <a:cubicBezTo>
                    <a:pt x="181222" y="105046"/>
                    <a:pt x="181230" y="105099"/>
                    <a:pt x="181610" y="105479"/>
                  </a:cubicBezTo>
                  <a:cubicBezTo>
                    <a:pt x="181511" y="104856"/>
                    <a:pt x="181564" y="105411"/>
                    <a:pt x="181845" y="105844"/>
                  </a:cubicBezTo>
                  <a:cubicBezTo>
                    <a:pt x="183236" y="107995"/>
                    <a:pt x="184825" y="110215"/>
                    <a:pt x="186976" y="111674"/>
                  </a:cubicBezTo>
                  <a:cubicBezTo>
                    <a:pt x="194152" y="116547"/>
                    <a:pt x="200605" y="110549"/>
                    <a:pt x="204779" y="104864"/>
                  </a:cubicBezTo>
                  <a:lnTo>
                    <a:pt x="195482" y="104864"/>
                  </a:lnTo>
                  <a:cubicBezTo>
                    <a:pt x="198029" y="110603"/>
                    <a:pt x="201593" y="117056"/>
                    <a:pt x="207561" y="119838"/>
                  </a:cubicBezTo>
                  <a:cubicBezTo>
                    <a:pt x="212806" y="122286"/>
                    <a:pt x="218377" y="120545"/>
                    <a:pt x="222026" y="116228"/>
                  </a:cubicBezTo>
                  <a:cubicBezTo>
                    <a:pt x="226556" y="110876"/>
                    <a:pt x="228054" y="103495"/>
                    <a:pt x="228860" y="96722"/>
                  </a:cubicBezTo>
                  <a:cubicBezTo>
                    <a:pt x="230099" y="86347"/>
                    <a:pt x="229103" y="75773"/>
                    <a:pt x="227240" y="65534"/>
                  </a:cubicBezTo>
                  <a:cubicBezTo>
                    <a:pt x="224375" y="49685"/>
                    <a:pt x="218795" y="34467"/>
                    <a:pt x="211901" y="19956"/>
                  </a:cubicBezTo>
                  <a:cubicBezTo>
                    <a:pt x="210016" y="16004"/>
                    <a:pt x="204702" y="16939"/>
                    <a:pt x="202589" y="19956"/>
                  </a:cubicBezTo>
                  <a:cubicBezTo>
                    <a:pt x="192594" y="34300"/>
                    <a:pt x="192373" y="55652"/>
                    <a:pt x="195277" y="72170"/>
                  </a:cubicBezTo>
                  <a:cubicBezTo>
                    <a:pt x="198599" y="90999"/>
                    <a:pt x="209636" y="110337"/>
                    <a:pt x="229757" y="114426"/>
                  </a:cubicBezTo>
                  <a:cubicBezTo>
                    <a:pt x="244572" y="117436"/>
                    <a:pt x="259447" y="112526"/>
                    <a:pt x="272643" y="106034"/>
                  </a:cubicBezTo>
                  <a:cubicBezTo>
                    <a:pt x="278861" y="102978"/>
                    <a:pt x="273411" y="93682"/>
                    <a:pt x="267201" y="96738"/>
                  </a:cubicBezTo>
                  <a:cubicBezTo>
                    <a:pt x="250561" y="104917"/>
                    <a:pt x="228502" y="110032"/>
                    <a:pt x="215337" y="93302"/>
                  </a:cubicBezTo>
                  <a:cubicBezTo>
                    <a:pt x="205295" y="80532"/>
                    <a:pt x="203327" y="61885"/>
                    <a:pt x="205090" y="46249"/>
                  </a:cubicBezTo>
                  <a:cubicBezTo>
                    <a:pt x="205949" y="38724"/>
                    <a:pt x="207758" y="31336"/>
                    <a:pt x="211901" y="25391"/>
                  </a:cubicBezTo>
                  <a:lnTo>
                    <a:pt x="202589" y="25391"/>
                  </a:lnTo>
                  <a:cubicBezTo>
                    <a:pt x="212912" y="47078"/>
                    <a:pt x="222330" y="74443"/>
                    <a:pt x="217731" y="98858"/>
                  </a:cubicBezTo>
                  <a:cubicBezTo>
                    <a:pt x="217161" y="101891"/>
                    <a:pt x="216378" y="105069"/>
                    <a:pt x="214949" y="107592"/>
                  </a:cubicBezTo>
                  <a:cubicBezTo>
                    <a:pt x="214189" y="108953"/>
                    <a:pt x="214197" y="108999"/>
                    <a:pt x="213406" y="109736"/>
                  </a:cubicBezTo>
                  <a:cubicBezTo>
                    <a:pt x="213292" y="109842"/>
                    <a:pt x="212365" y="110451"/>
                    <a:pt x="212479" y="110299"/>
                  </a:cubicBezTo>
                  <a:cubicBezTo>
                    <a:pt x="213269" y="110230"/>
                    <a:pt x="213345" y="110223"/>
                    <a:pt x="212730" y="110260"/>
                  </a:cubicBezTo>
                  <a:cubicBezTo>
                    <a:pt x="212121" y="110238"/>
                    <a:pt x="212197" y="110260"/>
                    <a:pt x="212950" y="110352"/>
                  </a:cubicBezTo>
                  <a:cubicBezTo>
                    <a:pt x="212699" y="110215"/>
                    <a:pt x="211627" y="109721"/>
                    <a:pt x="212577" y="110352"/>
                  </a:cubicBezTo>
                  <a:cubicBezTo>
                    <a:pt x="211270" y="109478"/>
                    <a:pt x="211483" y="109926"/>
                    <a:pt x="210274" y="108657"/>
                  </a:cubicBezTo>
                  <a:cubicBezTo>
                    <a:pt x="207827" y="106080"/>
                    <a:pt x="206223" y="102667"/>
                    <a:pt x="204779" y="99421"/>
                  </a:cubicBezTo>
                  <a:cubicBezTo>
                    <a:pt x="202977" y="95331"/>
                    <a:pt x="197588" y="96555"/>
                    <a:pt x="195482" y="99421"/>
                  </a:cubicBezTo>
                  <a:cubicBezTo>
                    <a:pt x="194539" y="100706"/>
                    <a:pt x="192738" y="101755"/>
                    <a:pt x="191932" y="102956"/>
                  </a:cubicBezTo>
                  <a:cubicBezTo>
                    <a:pt x="192928" y="101473"/>
                    <a:pt x="193293" y="104065"/>
                    <a:pt x="192860" y="102621"/>
                  </a:cubicBezTo>
                  <a:cubicBezTo>
                    <a:pt x="192571" y="101671"/>
                    <a:pt x="190230" y="98912"/>
                    <a:pt x="189226" y="97863"/>
                  </a:cubicBezTo>
                  <a:cubicBezTo>
                    <a:pt x="187425" y="95955"/>
                    <a:pt x="184977" y="94754"/>
                    <a:pt x="182301" y="95445"/>
                  </a:cubicBezTo>
                  <a:cubicBezTo>
                    <a:pt x="178029" y="96548"/>
                    <a:pt x="176023" y="102370"/>
                    <a:pt x="173993" y="105806"/>
                  </a:cubicBezTo>
                  <a:cubicBezTo>
                    <a:pt x="171485" y="110063"/>
                    <a:pt x="169037" y="114365"/>
                    <a:pt x="166544" y="118637"/>
                  </a:cubicBezTo>
                  <a:cubicBezTo>
                    <a:pt x="165806" y="119907"/>
                    <a:pt x="166680" y="118576"/>
                    <a:pt x="166483" y="118789"/>
                  </a:cubicBezTo>
                  <a:cubicBezTo>
                    <a:pt x="166202" y="119078"/>
                    <a:pt x="165943" y="119390"/>
                    <a:pt x="165632" y="119663"/>
                  </a:cubicBezTo>
                  <a:cubicBezTo>
                    <a:pt x="164522" y="120652"/>
                    <a:pt x="163412" y="121663"/>
                    <a:pt x="162325" y="122681"/>
                  </a:cubicBezTo>
                  <a:cubicBezTo>
                    <a:pt x="164499" y="122400"/>
                    <a:pt x="166673" y="122119"/>
                    <a:pt x="168847" y="121837"/>
                  </a:cubicBezTo>
                  <a:cubicBezTo>
                    <a:pt x="163549" y="118979"/>
                    <a:pt x="159588" y="114662"/>
                    <a:pt x="155491" y="110329"/>
                  </a:cubicBezTo>
                  <a:cubicBezTo>
                    <a:pt x="153294" y="108018"/>
                    <a:pt x="148452" y="108261"/>
                    <a:pt x="147023" y="111423"/>
                  </a:cubicBezTo>
                  <a:cubicBezTo>
                    <a:pt x="144066" y="118014"/>
                    <a:pt x="140638" y="124787"/>
                    <a:pt x="138806" y="131818"/>
                  </a:cubicBezTo>
                  <a:cubicBezTo>
                    <a:pt x="138609" y="132571"/>
                    <a:pt x="138464" y="133338"/>
                    <a:pt x="138289" y="134091"/>
                  </a:cubicBezTo>
                  <a:cubicBezTo>
                    <a:pt x="138069" y="135011"/>
                    <a:pt x="139012" y="132806"/>
                    <a:pt x="138388" y="133848"/>
                  </a:cubicBezTo>
                  <a:cubicBezTo>
                    <a:pt x="138031" y="134440"/>
                    <a:pt x="137689" y="135033"/>
                    <a:pt x="137316" y="135619"/>
                  </a:cubicBezTo>
                  <a:lnTo>
                    <a:pt x="146621" y="135619"/>
                  </a:lnTo>
                  <a:cubicBezTo>
                    <a:pt x="143572" y="130716"/>
                    <a:pt x="142706" y="124787"/>
                    <a:pt x="142158" y="119131"/>
                  </a:cubicBezTo>
                  <a:cubicBezTo>
                    <a:pt x="141497" y="112343"/>
                    <a:pt x="131593" y="112077"/>
                    <a:pt x="131380" y="119131"/>
                  </a:cubicBezTo>
                  <a:cubicBezTo>
                    <a:pt x="131060" y="130024"/>
                    <a:pt x="131060" y="141761"/>
                    <a:pt x="127792" y="152273"/>
                  </a:cubicBezTo>
                  <a:cubicBezTo>
                    <a:pt x="127275" y="153930"/>
                    <a:pt x="127290" y="153915"/>
                    <a:pt x="126667" y="155055"/>
                  </a:cubicBezTo>
                  <a:cubicBezTo>
                    <a:pt x="126553" y="155253"/>
                    <a:pt x="125990" y="156363"/>
                    <a:pt x="126294" y="155679"/>
                  </a:cubicBezTo>
                  <a:cubicBezTo>
                    <a:pt x="126272" y="155732"/>
                    <a:pt x="125952" y="155679"/>
                    <a:pt x="126500" y="155481"/>
                  </a:cubicBezTo>
                  <a:cubicBezTo>
                    <a:pt x="127283" y="155200"/>
                    <a:pt x="127830" y="155169"/>
                    <a:pt x="128636" y="155359"/>
                  </a:cubicBezTo>
                  <a:cubicBezTo>
                    <a:pt x="129479" y="155557"/>
                    <a:pt x="128522" y="155352"/>
                    <a:pt x="128233" y="155063"/>
                  </a:cubicBezTo>
                  <a:cubicBezTo>
                    <a:pt x="129107" y="155937"/>
                    <a:pt x="128400" y="155192"/>
                    <a:pt x="127990" y="154751"/>
                  </a:cubicBezTo>
                  <a:cubicBezTo>
                    <a:pt x="126948" y="153619"/>
                    <a:pt x="127670" y="154592"/>
                    <a:pt x="126819" y="153299"/>
                  </a:cubicBezTo>
                  <a:cubicBezTo>
                    <a:pt x="126097" y="152212"/>
                    <a:pt x="125436" y="151095"/>
                    <a:pt x="124820" y="149947"/>
                  </a:cubicBezTo>
                  <a:cubicBezTo>
                    <a:pt x="123482" y="147431"/>
                    <a:pt x="122532" y="145257"/>
                    <a:pt x="121582" y="142794"/>
                  </a:cubicBezTo>
                  <a:cubicBezTo>
                    <a:pt x="119301" y="136918"/>
                    <a:pt x="117462" y="130845"/>
                    <a:pt x="116048" y="124703"/>
                  </a:cubicBezTo>
                  <a:cubicBezTo>
                    <a:pt x="115706" y="123206"/>
                    <a:pt x="115387" y="121693"/>
                    <a:pt x="115120" y="120173"/>
                  </a:cubicBezTo>
                  <a:cubicBezTo>
                    <a:pt x="114756" y="118136"/>
                    <a:pt x="114801" y="118592"/>
                    <a:pt x="114687" y="117269"/>
                  </a:cubicBezTo>
                  <a:cubicBezTo>
                    <a:pt x="114611" y="116281"/>
                    <a:pt x="114588" y="115315"/>
                    <a:pt x="114573" y="114327"/>
                  </a:cubicBezTo>
                  <a:cubicBezTo>
                    <a:pt x="114558" y="113164"/>
                    <a:pt x="114680" y="114251"/>
                    <a:pt x="114528" y="114449"/>
                  </a:cubicBezTo>
                  <a:cubicBezTo>
                    <a:pt x="115166" y="113651"/>
                    <a:pt x="113600" y="115863"/>
                    <a:pt x="113623" y="115832"/>
                  </a:cubicBezTo>
                  <a:cubicBezTo>
                    <a:pt x="118594" y="110853"/>
                    <a:pt x="111229" y="103784"/>
                    <a:pt x="106006" y="108216"/>
                  </a:cubicBezTo>
                  <a:cubicBezTo>
                    <a:pt x="92446" y="119717"/>
                    <a:pt x="75282" y="131575"/>
                    <a:pt x="56696" y="131354"/>
                  </a:cubicBezTo>
                  <a:cubicBezTo>
                    <a:pt x="44481" y="131217"/>
                    <a:pt x="33862" y="124589"/>
                    <a:pt x="26686" y="114707"/>
                  </a:cubicBezTo>
                  <a:cubicBezTo>
                    <a:pt x="10921" y="92990"/>
                    <a:pt x="7204" y="60175"/>
                    <a:pt x="15497" y="35129"/>
                  </a:cubicBezTo>
                  <a:cubicBezTo>
                    <a:pt x="17093" y="30264"/>
                    <a:pt x="19944" y="24449"/>
                    <a:pt x="22954" y="20937"/>
                  </a:cubicBezTo>
                  <a:cubicBezTo>
                    <a:pt x="26816" y="16445"/>
                    <a:pt x="30206" y="14415"/>
                    <a:pt x="35344" y="12743"/>
                  </a:cubicBezTo>
                  <a:cubicBezTo>
                    <a:pt x="38468" y="11732"/>
                    <a:pt x="41114" y="11124"/>
                    <a:pt x="43812" y="10987"/>
                  </a:cubicBezTo>
                  <a:cubicBezTo>
                    <a:pt x="46997" y="10835"/>
                    <a:pt x="47727" y="10949"/>
                    <a:pt x="50418" y="11686"/>
                  </a:cubicBezTo>
                  <a:cubicBezTo>
                    <a:pt x="53854" y="12636"/>
                    <a:pt x="57426" y="15563"/>
                    <a:pt x="59509" y="18717"/>
                  </a:cubicBezTo>
                  <a:cubicBezTo>
                    <a:pt x="66046" y="28683"/>
                    <a:pt x="67589" y="42076"/>
                    <a:pt x="68060" y="54375"/>
                  </a:cubicBezTo>
                  <a:cubicBezTo>
                    <a:pt x="68684" y="70855"/>
                    <a:pt x="67156" y="87449"/>
                    <a:pt x="64632" y="103731"/>
                  </a:cubicBezTo>
                  <a:cubicBezTo>
                    <a:pt x="62207" y="119344"/>
                    <a:pt x="58893" y="134874"/>
                    <a:pt x="54454" y="150038"/>
                  </a:cubicBezTo>
                  <a:cubicBezTo>
                    <a:pt x="52744" y="155861"/>
                    <a:pt x="50866" y="161630"/>
                    <a:pt x="48624" y="167263"/>
                  </a:cubicBezTo>
                  <a:cubicBezTo>
                    <a:pt x="47955" y="168935"/>
                    <a:pt x="47446" y="170174"/>
                    <a:pt x="46237" y="172538"/>
                  </a:cubicBezTo>
                  <a:cubicBezTo>
                    <a:pt x="45462" y="174074"/>
                    <a:pt x="44618" y="175564"/>
                    <a:pt x="43607" y="176955"/>
                  </a:cubicBezTo>
                  <a:cubicBezTo>
                    <a:pt x="44549" y="175663"/>
                    <a:pt x="43706" y="176871"/>
                    <a:pt x="43204" y="177312"/>
                  </a:cubicBezTo>
                  <a:cubicBezTo>
                    <a:pt x="42345" y="178065"/>
                    <a:pt x="44002" y="176696"/>
                    <a:pt x="43561" y="177069"/>
                  </a:cubicBezTo>
                  <a:cubicBezTo>
                    <a:pt x="43181" y="177373"/>
                    <a:pt x="42140" y="177593"/>
                    <a:pt x="44147" y="176871"/>
                  </a:cubicBezTo>
                  <a:cubicBezTo>
                    <a:pt x="37678" y="179220"/>
                    <a:pt x="40475" y="189634"/>
                    <a:pt x="47012" y="187255"/>
                  </a:cubicBezTo>
                  <a:close/>
                </a:path>
              </a:pathLst>
            </a:custGeom>
            <a:solidFill>
              <a:srgbClr val="231F20"/>
            </a:solidFill>
            <a:ln w="7575" cap="flat">
              <a:noFill/>
              <a:prstDash val="solid"/>
              <a:round/>
            </a:ln>
          </p:spPr>
          <p:txBody>
            <a:bodyPr rtlCol="0" anchor="ctr"/>
            <a:lstStyle/>
            <a:p>
              <a:endParaRPr lang="en-GB"/>
            </a:p>
          </p:txBody>
        </p:sp>
        <p:sp>
          <p:nvSpPr>
            <p:cNvPr id="985" name="Freeform: Shape 984">
              <a:extLst>
                <a:ext uri="{FF2B5EF4-FFF2-40B4-BE49-F238E27FC236}">
                  <a16:creationId xmlns:a16="http://schemas.microsoft.com/office/drawing/2014/main" id="{2722BCB2-5684-4724-8943-D8E3345E767D}"/>
                </a:ext>
              </a:extLst>
            </p:cNvPr>
            <p:cNvSpPr/>
            <p:nvPr/>
          </p:nvSpPr>
          <p:spPr>
            <a:xfrm>
              <a:off x="4720466" y="4131493"/>
              <a:ext cx="115110" cy="187381"/>
            </a:xfrm>
            <a:custGeom>
              <a:avLst/>
              <a:gdLst>
                <a:gd name="connsiteX0" fmla="*/ 47018 w 115110"/>
                <a:gd name="connsiteY0" fmla="*/ 187378 h 187381"/>
                <a:gd name="connsiteX1" fmla="*/ 61392 w 115110"/>
                <a:gd name="connsiteY1" fmla="*/ 163859 h 187381"/>
                <a:gd name="connsiteX2" fmla="*/ 73303 w 115110"/>
                <a:gd name="connsiteY2" fmla="*/ 116967 h 187381"/>
                <a:gd name="connsiteX3" fmla="*/ 78966 w 115110"/>
                <a:gd name="connsiteY3" fmla="*/ 62191 h 187381"/>
                <a:gd name="connsiteX4" fmla="*/ 71038 w 115110"/>
                <a:gd name="connsiteY4" fmla="*/ 17237 h 187381"/>
                <a:gd name="connsiteX5" fmla="*/ 41567 w 115110"/>
                <a:gd name="connsiteY5" fmla="*/ 537 h 187381"/>
                <a:gd name="connsiteX6" fmla="*/ 9262 w 115110"/>
                <a:gd name="connsiteY6" fmla="*/ 22444 h 187381"/>
                <a:gd name="connsiteX7" fmla="*/ 12963 w 115110"/>
                <a:gd name="connsiteY7" fmla="*/ 113227 h 187381"/>
                <a:gd name="connsiteX8" fmla="*/ 45855 w 115110"/>
                <a:gd name="connsiteY8" fmla="*/ 140873 h 187381"/>
                <a:gd name="connsiteX9" fmla="*/ 97954 w 115110"/>
                <a:gd name="connsiteY9" fmla="*/ 127890 h 187381"/>
                <a:gd name="connsiteX10" fmla="*/ 113628 w 115110"/>
                <a:gd name="connsiteY10" fmla="*/ 115956 h 187381"/>
                <a:gd name="connsiteX11" fmla="*/ 106012 w 115110"/>
                <a:gd name="connsiteY11" fmla="*/ 108339 h 187381"/>
                <a:gd name="connsiteX12" fmla="*/ 56709 w 115110"/>
                <a:gd name="connsiteY12" fmla="*/ 131478 h 187381"/>
                <a:gd name="connsiteX13" fmla="*/ 26692 w 115110"/>
                <a:gd name="connsiteY13" fmla="*/ 114831 h 187381"/>
                <a:gd name="connsiteX14" fmla="*/ 15502 w 115110"/>
                <a:gd name="connsiteY14" fmla="*/ 35244 h 187381"/>
                <a:gd name="connsiteX15" fmla="*/ 22959 w 115110"/>
                <a:gd name="connsiteY15" fmla="*/ 21068 h 187381"/>
                <a:gd name="connsiteX16" fmla="*/ 35349 w 115110"/>
                <a:gd name="connsiteY16" fmla="*/ 12874 h 187381"/>
                <a:gd name="connsiteX17" fmla="*/ 43817 w 115110"/>
                <a:gd name="connsiteY17" fmla="*/ 11118 h 187381"/>
                <a:gd name="connsiteX18" fmla="*/ 50423 w 115110"/>
                <a:gd name="connsiteY18" fmla="*/ 11809 h 187381"/>
                <a:gd name="connsiteX19" fmla="*/ 59514 w 115110"/>
                <a:gd name="connsiteY19" fmla="*/ 18841 h 187381"/>
                <a:gd name="connsiteX20" fmla="*/ 68066 w 115110"/>
                <a:gd name="connsiteY20" fmla="*/ 54499 h 187381"/>
                <a:gd name="connsiteX21" fmla="*/ 64645 w 115110"/>
                <a:gd name="connsiteY21" fmla="*/ 103847 h 187381"/>
                <a:gd name="connsiteX22" fmla="*/ 54459 w 115110"/>
                <a:gd name="connsiteY22" fmla="*/ 150162 h 187381"/>
                <a:gd name="connsiteX23" fmla="*/ 48629 w 115110"/>
                <a:gd name="connsiteY23" fmla="*/ 167379 h 187381"/>
                <a:gd name="connsiteX24" fmla="*/ 46250 w 115110"/>
                <a:gd name="connsiteY24" fmla="*/ 172662 h 187381"/>
                <a:gd name="connsiteX25" fmla="*/ 43612 w 115110"/>
                <a:gd name="connsiteY25" fmla="*/ 177078 h 187381"/>
                <a:gd name="connsiteX26" fmla="*/ 43209 w 115110"/>
                <a:gd name="connsiteY26" fmla="*/ 177435 h 187381"/>
                <a:gd name="connsiteX27" fmla="*/ 43567 w 115110"/>
                <a:gd name="connsiteY27" fmla="*/ 177185 h 187381"/>
                <a:gd name="connsiteX28" fmla="*/ 44152 w 115110"/>
                <a:gd name="connsiteY28" fmla="*/ 176987 h 187381"/>
                <a:gd name="connsiteX29" fmla="*/ 47018 w 115110"/>
                <a:gd name="connsiteY29" fmla="*/ 187378 h 18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5110" h="187381">
                  <a:moveTo>
                    <a:pt x="47018" y="187378"/>
                  </a:moveTo>
                  <a:cubicBezTo>
                    <a:pt x="55402" y="184330"/>
                    <a:pt x="58815" y="171263"/>
                    <a:pt x="61392" y="163859"/>
                  </a:cubicBezTo>
                  <a:cubicBezTo>
                    <a:pt x="66690" y="148634"/>
                    <a:pt x="70392" y="132808"/>
                    <a:pt x="73303" y="116967"/>
                  </a:cubicBezTo>
                  <a:cubicBezTo>
                    <a:pt x="76602" y="98929"/>
                    <a:pt x="78898" y="80549"/>
                    <a:pt x="78966" y="62191"/>
                  </a:cubicBezTo>
                  <a:cubicBezTo>
                    <a:pt x="79027" y="47171"/>
                    <a:pt x="77947" y="30874"/>
                    <a:pt x="71038" y="17237"/>
                  </a:cubicBezTo>
                  <a:cubicBezTo>
                    <a:pt x="65299" y="5888"/>
                    <a:pt x="54406" y="-892"/>
                    <a:pt x="41567" y="537"/>
                  </a:cubicBezTo>
                  <a:cubicBezTo>
                    <a:pt x="27360" y="2118"/>
                    <a:pt x="15860" y="9757"/>
                    <a:pt x="9262" y="22444"/>
                  </a:cubicBezTo>
                  <a:cubicBezTo>
                    <a:pt x="-4755" y="49390"/>
                    <a:pt x="-1388" y="87124"/>
                    <a:pt x="12963" y="113227"/>
                  </a:cubicBezTo>
                  <a:cubicBezTo>
                    <a:pt x="20033" y="126103"/>
                    <a:pt x="31268" y="137239"/>
                    <a:pt x="45855" y="140873"/>
                  </a:cubicBezTo>
                  <a:cubicBezTo>
                    <a:pt x="64143" y="145426"/>
                    <a:pt x="82858" y="137893"/>
                    <a:pt x="97954" y="127890"/>
                  </a:cubicBezTo>
                  <a:cubicBezTo>
                    <a:pt x="103435" y="124256"/>
                    <a:pt x="108627" y="120205"/>
                    <a:pt x="113628" y="115956"/>
                  </a:cubicBezTo>
                  <a:cubicBezTo>
                    <a:pt x="118934" y="111463"/>
                    <a:pt x="111279" y="103877"/>
                    <a:pt x="106012" y="108339"/>
                  </a:cubicBezTo>
                  <a:cubicBezTo>
                    <a:pt x="92451" y="119832"/>
                    <a:pt x="75287" y="131690"/>
                    <a:pt x="56709" y="131478"/>
                  </a:cubicBezTo>
                  <a:cubicBezTo>
                    <a:pt x="44486" y="131341"/>
                    <a:pt x="33875" y="124712"/>
                    <a:pt x="26692" y="114831"/>
                  </a:cubicBezTo>
                  <a:cubicBezTo>
                    <a:pt x="10926" y="93114"/>
                    <a:pt x="7209" y="60291"/>
                    <a:pt x="15502" y="35244"/>
                  </a:cubicBezTo>
                  <a:cubicBezTo>
                    <a:pt x="17106" y="30387"/>
                    <a:pt x="19957" y="24564"/>
                    <a:pt x="22959" y="21068"/>
                  </a:cubicBezTo>
                  <a:cubicBezTo>
                    <a:pt x="26821" y="16568"/>
                    <a:pt x="30211" y="14531"/>
                    <a:pt x="35349" y="12874"/>
                  </a:cubicBezTo>
                  <a:cubicBezTo>
                    <a:pt x="38481" y="11855"/>
                    <a:pt x="41119" y="11247"/>
                    <a:pt x="43817" y="11118"/>
                  </a:cubicBezTo>
                  <a:cubicBezTo>
                    <a:pt x="47002" y="10966"/>
                    <a:pt x="47732" y="11072"/>
                    <a:pt x="50423" y="11809"/>
                  </a:cubicBezTo>
                  <a:cubicBezTo>
                    <a:pt x="53866" y="12752"/>
                    <a:pt x="57431" y="15686"/>
                    <a:pt x="59514" y="18841"/>
                  </a:cubicBezTo>
                  <a:cubicBezTo>
                    <a:pt x="66051" y="28798"/>
                    <a:pt x="67594" y="42200"/>
                    <a:pt x="68066" y="54499"/>
                  </a:cubicBezTo>
                  <a:cubicBezTo>
                    <a:pt x="68689" y="70978"/>
                    <a:pt x="67169" y="87572"/>
                    <a:pt x="64645" y="103847"/>
                  </a:cubicBezTo>
                  <a:cubicBezTo>
                    <a:pt x="62213" y="119467"/>
                    <a:pt x="58906" y="134997"/>
                    <a:pt x="54459" y="150162"/>
                  </a:cubicBezTo>
                  <a:cubicBezTo>
                    <a:pt x="52749" y="155977"/>
                    <a:pt x="50871" y="161754"/>
                    <a:pt x="48629" y="167379"/>
                  </a:cubicBezTo>
                  <a:cubicBezTo>
                    <a:pt x="47960" y="169051"/>
                    <a:pt x="47451" y="170298"/>
                    <a:pt x="46250" y="172662"/>
                  </a:cubicBezTo>
                  <a:cubicBezTo>
                    <a:pt x="45467" y="174190"/>
                    <a:pt x="44623" y="175687"/>
                    <a:pt x="43612" y="177078"/>
                  </a:cubicBezTo>
                  <a:cubicBezTo>
                    <a:pt x="44555" y="175786"/>
                    <a:pt x="43719" y="176995"/>
                    <a:pt x="43209" y="177435"/>
                  </a:cubicBezTo>
                  <a:cubicBezTo>
                    <a:pt x="42350" y="178188"/>
                    <a:pt x="44015" y="176820"/>
                    <a:pt x="43567" y="177185"/>
                  </a:cubicBezTo>
                  <a:cubicBezTo>
                    <a:pt x="43186" y="177489"/>
                    <a:pt x="42153" y="177717"/>
                    <a:pt x="44152" y="176987"/>
                  </a:cubicBezTo>
                  <a:cubicBezTo>
                    <a:pt x="37691" y="179336"/>
                    <a:pt x="40480" y="189757"/>
                    <a:pt x="47018" y="187378"/>
                  </a:cubicBezTo>
                  <a:close/>
                </a:path>
              </a:pathLst>
            </a:custGeom>
            <a:solidFill>
              <a:srgbClr val="231F20"/>
            </a:solidFill>
            <a:ln w="7575" cap="flat">
              <a:noFill/>
              <a:prstDash val="solid"/>
              <a:round/>
            </a:ln>
          </p:spPr>
          <p:txBody>
            <a:bodyPr rtlCol="0" anchor="ctr"/>
            <a:lstStyle/>
            <a:p>
              <a:endParaRPr lang="en-GB"/>
            </a:p>
          </p:txBody>
        </p:sp>
        <p:sp>
          <p:nvSpPr>
            <p:cNvPr id="986" name="Freeform: Shape 985">
              <a:extLst>
                <a:ext uri="{FF2B5EF4-FFF2-40B4-BE49-F238E27FC236}">
                  <a16:creationId xmlns:a16="http://schemas.microsoft.com/office/drawing/2014/main" id="{712D6B25-747F-420B-9C69-FF4BFBCE0CEC}"/>
                </a:ext>
              </a:extLst>
            </p:cNvPr>
            <p:cNvSpPr/>
            <p:nvPr/>
          </p:nvSpPr>
          <p:spPr>
            <a:xfrm>
              <a:off x="4526589" y="3796409"/>
              <a:ext cx="261349" cy="673883"/>
            </a:xfrm>
            <a:custGeom>
              <a:avLst/>
              <a:gdLst>
                <a:gd name="connsiteX0" fmla="*/ 261610 w 261349"/>
                <a:gd name="connsiteY0" fmla="*/ 674192 h 673883"/>
                <a:gd name="connsiteX1" fmla="*/ 16330 w 261349"/>
                <a:gd name="connsiteY1" fmla="*/ 309 h 673883"/>
                <a:gd name="connsiteX2" fmla="*/ 260 w 261349"/>
                <a:gd name="connsiteY2" fmla="*/ 6155 h 673883"/>
                <a:gd name="connsiteX3" fmla="*/ 243413 w 261349"/>
                <a:gd name="connsiteY3" fmla="*/ 674192 h 673883"/>
                <a:gd name="connsiteX4" fmla="*/ 261610 w 261349"/>
                <a:gd name="connsiteY4" fmla="*/ 674192 h 673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49" h="673883">
                  <a:moveTo>
                    <a:pt x="261610" y="674192"/>
                  </a:moveTo>
                  <a:lnTo>
                    <a:pt x="16330" y="309"/>
                  </a:lnTo>
                  <a:lnTo>
                    <a:pt x="260" y="6155"/>
                  </a:lnTo>
                  <a:lnTo>
                    <a:pt x="243413" y="674192"/>
                  </a:lnTo>
                  <a:lnTo>
                    <a:pt x="261610" y="674192"/>
                  </a:lnTo>
                  <a:close/>
                </a:path>
              </a:pathLst>
            </a:custGeom>
            <a:solidFill>
              <a:srgbClr val="FFFFFF"/>
            </a:solidFill>
            <a:ln w="7575" cap="flat">
              <a:noFill/>
              <a:prstDash val="solid"/>
              <a:round/>
            </a:ln>
          </p:spPr>
          <p:txBody>
            <a:bodyPr rtlCol="0" anchor="ctr"/>
            <a:lstStyle/>
            <a:p>
              <a:endParaRPr lang="en-GB"/>
            </a:p>
          </p:txBody>
        </p:sp>
        <p:sp>
          <p:nvSpPr>
            <p:cNvPr id="987" name="Freeform: Shape 986">
              <a:extLst>
                <a:ext uri="{FF2B5EF4-FFF2-40B4-BE49-F238E27FC236}">
                  <a16:creationId xmlns:a16="http://schemas.microsoft.com/office/drawing/2014/main" id="{AD10DE3C-5F66-4DFD-B179-C0E130D2F966}"/>
                </a:ext>
              </a:extLst>
            </p:cNvPr>
            <p:cNvSpPr/>
            <p:nvPr/>
          </p:nvSpPr>
          <p:spPr>
            <a:xfrm>
              <a:off x="4118936" y="3484511"/>
              <a:ext cx="990419" cy="985781"/>
            </a:xfrm>
            <a:custGeom>
              <a:avLst/>
              <a:gdLst>
                <a:gd name="connsiteX0" fmla="*/ 990662 w 990419"/>
                <a:gd name="connsiteY0" fmla="*/ 777824 h 985781"/>
                <a:gd name="connsiteX1" fmla="*/ 721186 w 990419"/>
                <a:gd name="connsiteY1" fmla="*/ 37460 h 985781"/>
                <a:gd name="connsiteX2" fmla="*/ 648692 w 990419"/>
                <a:gd name="connsiteY2" fmla="*/ 3656 h 985781"/>
                <a:gd name="connsiteX3" fmla="*/ 37459 w 990419"/>
                <a:gd name="connsiteY3" fmla="*/ 226125 h 985781"/>
                <a:gd name="connsiteX4" fmla="*/ 3656 w 990419"/>
                <a:gd name="connsiteY4" fmla="*/ 298619 h 985781"/>
                <a:gd name="connsiteX5" fmla="*/ 253855 w 990419"/>
                <a:gd name="connsiteY5" fmla="*/ 986025 h 985781"/>
                <a:gd name="connsiteX6" fmla="*/ 282519 w 990419"/>
                <a:gd name="connsiteY6" fmla="*/ 986025 h 985781"/>
                <a:gd name="connsiteX7" fmla="*/ 28968 w 990419"/>
                <a:gd name="connsiteY7" fmla="*/ 289407 h 985781"/>
                <a:gd name="connsiteX8" fmla="*/ 46672 w 990419"/>
                <a:gd name="connsiteY8" fmla="*/ 251438 h 985781"/>
                <a:gd name="connsiteX9" fmla="*/ 657890 w 990419"/>
                <a:gd name="connsiteY9" fmla="*/ 28969 h 985781"/>
                <a:gd name="connsiteX10" fmla="*/ 667999 w 990419"/>
                <a:gd name="connsiteY10" fmla="*/ 27175 h 985781"/>
                <a:gd name="connsiteX11" fmla="*/ 695873 w 990419"/>
                <a:gd name="connsiteY11" fmla="*/ 46672 h 985781"/>
                <a:gd name="connsiteX12" fmla="*/ 990662 w 990419"/>
                <a:gd name="connsiteY12" fmla="*/ 856582 h 985781"/>
                <a:gd name="connsiteX13" fmla="*/ 990662 w 990419"/>
                <a:gd name="connsiteY13" fmla="*/ 777824 h 985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0419" h="985781">
                  <a:moveTo>
                    <a:pt x="990662" y="777824"/>
                  </a:moveTo>
                  <a:lnTo>
                    <a:pt x="721186" y="37460"/>
                  </a:lnTo>
                  <a:cubicBezTo>
                    <a:pt x="710521" y="8141"/>
                    <a:pt x="677965" y="-7001"/>
                    <a:pt x="648692" y="3656"/>
                  </a:cubicBezTo>
                  <a:lnTo>
                    <a:pt x="37459" y="226125"/>
                  </a:lnTo>
                  <a:cubicBezTo>
                    <a:pt x="8156" y="236790"/>
                    <a:pt x="-7009" y="269309"/>
                    <a:pt x="3656" y="298619"/>
                  </a:cubicBezTo>
                  <a:lnTo>
                    <a:pt x="253855" y="986025"/>
                  </a:lnTo>
                  <a:lnTo>
                    <a:pt x="282519" y="986025"/>
                  </a:lnTo>
                  <a:lnTo>
                    <a:pt x="28968" y="289407"/>
                  </a:lnTo>
                  <a:cubicBezTo>
                    <a:pt x="23381" y="274052"/>
                    <a:pt x="31325" y="257025"/>
                    <a:pt x="46672" y="251438"/>
                  </a:cubicBezTo>
                  <a:lnTo>
                    <a:pt x="657890" y="28969"/>
                  </a:lnTo>
                  <a:cubicBezTo>
                    <a:pt x="661227" y="27753"/>
                    <a:pt x="664640" y="27175"/>
                    <a:pt x="667999" y="27175"/>
                  </a:cubicBezTo>
                  <a:cubicBezTo>
                    <a:pt x="680108" y="27175"/>
                    <a:pt x="691503" y="34655"/>
                    <a:pt x="695873" y="46672"/>
                  </a:cubicBezTo>
                  <a:lnTo>
                    <a:pt x="990662" y="856582"/>
                  </a:lnTo>
                  <a:lnTo>
                    <a:pt x="990662" y="777824"/>
                  </a:lnTo>
                  <a:close/>
                </a:path>
              </a:pathLst>
            </a:custGeom>
            <a:solidFill>
              <a:srgbClr val="231F20"/>
            </a:solidFill>
            <a:ln w="7575" cap="flat">
              <a:noFill/>
              <a:prstDash val="solid"/>
              <a:round/>
            </a:ln>
          </p:spPr>
          <p:txBody>
            <a:bodyPr rtlCol="0" anchor="ctr"/>
            <a:lstStyle/>
            <a:p>
              <a:endParaRPr lang="en-GB"/>
            </a:p>
          </p:txBody>
        </p:sp>
      </p:grpSp>
      <p:pic>
        <p:nvPicPr>
          <p:cNvPr id="427" name="Picture 426">
            <a:extLst>
              <a:ext uri="{FF2B5EF4-FFF2-40B4-BE49-F238E27FC236}">
                <a16:creationId xmlns:a16="http://schemas.microsoft.com/office/drawing/2014/main" id="{D15CF201-AD60-4A69-A777-2AE6ACF5048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549625" y="205467"/>
            <a:ext cx="4429962" cy="2545968"/>
          </a:xfrm>
          <a:prstGeom prst="rect">
            <a:avLst/>
          </a:prstGeom>
        </p:spPr>
      </p:pic>
      <p:pic>
        <p:nvPicPr>
          <p:cNvPr id="428" name="Picture 427">
            <a:extLst>
              <a:ext uri="{FF2B5EF4-FFF2-40B4-BE49-F238E27FC236}">
                <a16:creationId xmlns:a16="http://schemas.microsoft.com/office/drawing/2014/main" id="{B12B9EAB-E9BE-4072-BA42-80A5E74C0E9D}"/>
              </a:ext>
            </a:extLst>
          </p:cNvPr>
          <p:cNvPicPr>
            <a:picLocks noChangeAspect="1"/>
          </p:cNvPicPr>
          <p:nvPr/>
        </p:nvPicPr>
        <p:blipFill>
          <a:blip r:embed="rId3"/>
          <a:stretch>
            <a:fillRect/>
          </a:stretch>
        </p:blipFill>
        <p:spPr>
          <a:xfrm>
            <a:off x="7720978" y="2657720"/>
            <a:ext cx="2213731" cy="893259"/>
          </a:xfrm>
          <a:prstGeom prst="rect">
            <a:avLst/>
          </a:prstGeom>
        </p:spPr>
      </p:pic>
      <p:grpSp>
        <p:nvGrpSpPr>
          <p:cNvPr id="454" name="Group 453">
            <a:extLst>
              <a:ext uri="{FF2B5EF4-FFF2-40B4-BE49-F238E27FC236}">
                <a16:creationId xmlns:a16="http://schemas.microsoft.com/office/drawing/2014/main" id="{A0D947FE-ECD3-4DA7-8F8B-14FCE583E90B}"/>
              </a:ext>
            </a:extLst>
          </p:cNvPr>
          <p:cNvGrpSpPr>
            <a:grpSpLocks noChangeAspect="1"/>
          </p:cNvGrpSpPr>
          <p:nvPr/>
        </p:nvGrpSpPr>
        <p:grpSpPr>
          <a:xfrm>
            <a:off x="732148" y="99506"/>
            <a:ext cx="1085476" cy="1085476"/>
            <a:chOff x="5429250" y="3342387"/>
            <a:chExt cx="1077355" cy="1077355"/>
          </a:xfrm>
        </p:grpSpPr>
        <p:sp>
          <p:nvSpPr>
            <p:cNvPr id="457" name="Freeform: Shape 456">
              <a:extLst>
                <a:ext uri="{FF2B5EF4-FFF2-40B4-BE49-F238E27FC236}">
                  <a16:creationId xmlns:a16="http://schemas.microsoft.com/office/drawing/2014/main" id="{6CF91AB5-FC75-4795-B04B-F0CE6B137C66}"/>
                </a:ext>
              </a:extLst>
            </p:cNvPr>
            <p:cNvSpPr/>
            <p:nvPr/>
          </p:nvSpPr>
          <p:spPr>
            <a:xfrm>
              <a:off x="5429250" y="334238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rgbClr val="FCB414"/>
            </a:solidFill>
            <a:ln w="7575" cap="flat">
              <a:noFill/>
              <a:prstDash val="solid"/>
              <a:round/>
            </a:ln>
          </p:spPr>
          <p:txBody>
            <a:bodyPr rtlCol="0" anchor="ctr"/>
            <a:lstStyle/>
            <a:p>
              <a:endParaRPr lang="en-GB"/>
            </a:p>
          </p:txBody>
        </p:sp>
        <p:sp>
          <p:nvSpPr>
            <p:cNvPr id="458" name="Freeform: Shape 457">
              <a:extLst>
                <a:ext uri="{FF2B5EF4-FFF2-40B4-BE49-F238E27FC236}">
                  <a16:creationId xmlns:a16="http://schemas.microsoft.com/office/drawing/2014/main" id="{229A57B8-BA9E-4F60-AFBE-C43D2583D6B2}"/>
                </a:ext>
              </a:extLst>
            </p:cNvPr>
            <p:cNvSpPr/>
            <p:nvPr/>
          </p:nvSpPr>
          <p:spPr>
            <a:xfrm>
              <a:off x="5774830" y="3430289"/>
              <a:ext cx="386186" cy="338860"/>
            </a:xfrm>
            <a:custGeom>
              <a:avLst/>
              <a:gdLst>
                <a:gd name="connsiteX0" fmla="*/ 364269 w 386186"/>
                <a:gd name="connsiteY0" fmla="*/ 108 h 338860"/>
                <a:gd name="connsiteX1" fmla="*/ 22367 w 386186"/>
                <a:gd name="connsiteY1" fmla="*/ 108 h 338860"/>
                <a:gd name="connsiteX2" fmla="*/ 224 w 386186"/>
                <a:gd name="connsiteY2" fmla="*/ 21673 h 338860"/>
                <a:gd name="connsiteX3" fmla="*/ 224 w 386186"/>
                <a:gd name="connsiteY3" fmla="*/ 230482 h 338860"/>
                <a:gd name="connsiteX4" fmla="*/ 22367 w 386186"/>
                <a:gd name="connsiteY4" fmla="*/ 252047 h 338860"/>
                <a:gd name="connsiteX5" fmla="*/ 196674 w 386186"/>
                <a:gd name="connsiteY5" fmla="*/ 252047 h 338860"/>
                <a:gd name="connsiteX6" fmla="*/ 348123 w 386186"/>
                <a:gd name="connsiteY6" fmla="*/ 338969 h 338860"/>
                <a:gd name="connsiteX7" fmla="*/ 362855 w 386186"/>
                <a:gd name="connsiteY7" fmla="*/ 323249 h 338860"/>
                <a:gd name="connsiteX8" fmla="*/ 315605 w 386186"/>
                <a:gd name="connsiteY8" fmla="*/ 252047 h 338860"/>
                <a:gd name="connsiteX9" fmla="*/ 364269 w 386186"/>
                <a:gd name="connsiteY9" fmla="*/ 252047 h 338860"/>
                <a:gd name="connsiteX10" fmla="*/ 386411 w 386186"/>
                <a:gd name="connsiteY10" fmla="*/ 230482 h 338860"/>
                <a:gd name="connsiteX11" fmla="*/ 386411 w 386186"/>
                <a:gd name="connsiteY11" fmla="*/ 21673 h 338860"/>
                <a:gd name="connsiteX12" fmla="*/ 364269 w 386186"/>
                <a:gd name="connsiteY12" fmla="*/ 108 h 338860"/>
                <a:gd name="connsiteX13" fmla="*/ 364276 w 386186"/>
                <a:gd name="connsiteY13" fmla="*/ 229920 h 338860"/>
                <a:gd name="connsiteX14" fmla="*/ 364269 w 386186"/>
                <a:gd name="connsiteY14" fmla="*/ 229912 h 338860"/>
                <a:gd name="connsiteX15" fmla="*/ 294982 w 386186"/>
                <a:gd name="connsiteY15" fmla="*/ 229912 h 338860"/>
                <a:gd name="connsiteX16" fmla="*/ 285762 w 386186"/>
                <a:gd name="connsiteY16" fmla="*/ 247099 h 338860"/>
                <a:gd name="connsiteX17" fmla="*/ 318516 w 386186"/>
                <a:gd name="connsiteY17" fmla="*/ 296455 h 338860"/>
                <a:gd name="connsiteX18" fmla="*/ 202573 w 386186"/>
                <a:gd name="connsiteY18" fmla="*/ 229912 h 338860"/>
                <a:gd name="connsiteX19" fmla="*/ 22367 w 386186"/>
                <a:gd name="connsiteY19" fmla="*/ 229912 h 338860"/>
                <a:gd name="connsiteX20" fmla="*/ 22360 w 386186"/>
                <a:gd name="connsiteY20" fmla="*/ 230482 h 338860"/>
                <a:gd name="connsiteX21" fmla="*/ 22360 w 386186"/>
                <a:gd name="connsiteY21" fmla="*/ 22236 h 338860"/>
                <a:gd name="connsiteX22" fmla="*/ 22367 w 386186"/>
                <a:gd name="connsiteY22" fmla="*/ 22243 h 338860"/>
                <a:gd name="connsiteX23" fmla="*/ 364269 w 386186"/>
                <a:gd name="connsiteY23" fmla="*/ 22243 h 338860"/>
                <a:gd name="connsiteX24" fmla="*/ 364261 w 386186"/>
                <a:gd name="connsiteY24" fmla="*/ 22243 h 338860"/>
                <a:gd name="connsiteX25" fmla="*/ 364276 w 386186"/>
                <a:gd name="connsiteY25" fmla="*/ 21673 h 338860"/>
                <a:gd name="connsiteX26" fmla="*/ 364276 w 386186"/>
                <a:gd name="connsiteY26" fmla="*/ 229920 h 33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6186" h="338860">
                  <a:moveTo>
                    <a:pt x="364269" y="108"/>
                  </a:moveTo>
                  <a:lnTo>
                    <a:pt x="22367" y="108"/>
                  </a:lnTo>
                  <a:cubicBezTo>
                    <a:pt x="10038" y="108"/>
                    <a:pt x="224" y="9975"/>
                    <a:pt x="224" y="21673"/>
                  </a:cubicBezTo>
                  <a:lnTo>
                    <a:pt x="224" y="230482"/>
                  </a:lnTo>
                  <a:cubicBezTo>
                    <a:pt x="224" y="242181"/>
                    <a:pt x="10038" y="252047"/>
                    <a:pt x="22367" y="252047"/>
                  </a:cubicBezTo>
                  <a:lnTo>
                    <a:pt x="196674" y="252047"/>
                  </a:lnTo>
                  <a:cubicBezTo>
                    <a:pt x="196674" y="252047"/>
                    <a:pt x="348123" y="338969"/>
                    <a:pt x="348123" y="338969"/>
                  </a:cubicBezTo>
                  <a:lnTo>
                    <a:pt x="362855" y="323249"/>
                  </a:lnTo>
                  <a:lnTo>
                    <a:pt x="315605" y="252047"/>
                  </a:lnTo>
                  <a:cubicBezTo>
                    <a:pt x="315605" y="252047"/>
                    <a:pt x="364269" y="252047"/>
                    <a:pt x="364269" y="252047"/>
                  </a:cubicBezTo>
                  <a:cubicBezTo>
                    <a:pt x="376613" y="252047"/>
                    <a:pt x="386411" y="242181"/>
                    <a:pt x="386411" y="230482"/>
                  </a:cubicBezTo>
                  <a:lnTo>
                    <a:pt x="386411" y="21673"/>
                  </a:lnTo>
                  <a:cubicBezTo>
                    <a:pt x="386411" y="9975"/>
                    <a:pt x="376613" y="108"/>
                    <a:pt x="364269" y="108"/>
                  </a:cubicBezTo>
                  <a:close/>
                  <a:moveTo>
                    <a:pt x="364276" y="229920"/>
                  </a:moveTo>
                  <a:lnTo>
                    <a:pt x="364269" y="229912"/>
                  </a:lnTo>
                  <a:cubicBezTo>
                    <a:pt x="364269" y="229912"/>
                    <a:pt x="294982" y="229912"/>
                    <a:pt x="294982" y="229912"/>
                  </a:cubicBezTo>
                  <a:lnTo>
                    <a:pt x="285762" y="247099"/>
                  </a:lnTo>
                  <a:lnTo>
                    <a:pt x="318516" y="296455"/>
                  </a:lnTo>
                  <a:cubicBezTo>
                    <a:pt x="318516" y="296455"/>
                    <a:pt x="202573" y="229912"/>
                    <a:pt x="202573" y="229912"/>
                  </a:cubicBezTo>
                  <a:lnTo>
                    <a:pt x="22367" y="229912"/>
                  </a:lnTo>
                  <a:cubicBezTo>
                    <a:pt x="22595" y="229912"/>
                    <a:pt x="22360" y="230270"/>
                    <a:pt x="22360" y="230482"/>
                  </a:cubicBezTo>
                  <a:lnTo>
                    <a:pt x="22360" y="22236"/>
                  </a:lnTo>
                  <a:lnTo>
                    <a:pt x="22367" y="22243"/>
                  </a:lnTo>
                  <a:lnTo>
                    <a:pt x="364269" y="22243"/>
                  </a:lnTo>
                  <a:lnTo>
                    <a:pt x="364261" y="22243"/>
                  </a:lnTo>
                  <a:cubicBezTo>
                    <a:pt x="364048" y="22236"/>
                    <a:pt x="364276" y="21886"/>
                    <a:pt x="364276" y="21673"/>
                  </a:cubicBezTo>
                  <a:lnTo>
                    <a:pt x="364276" y="229920"/>
                  </a:lnTo>
                  <a:close/>
                </a:path>
              </a:pathLst>
            </a:custGeom>
            <a:solidFill>
              <a:srgbClr val="231F20"/>
            </a:solidFill>
            <a:ln w="7575" cap="flat">
              <a:noFill/>
              <a:prstDash val="solid"/>
              <a:round/>
            </a:ln>
          </p:spPr>
          <p:txBody>
            <a:bodyPr rtlCol="0" anchor="ctr"/>
            <a:lstStyle/>
            <a:p>
              <a:endParaRPr lang="en-GB"/>
            </a:p>
          </p:txBody>
        </p:sp>
        <p:sp>
          <p:nvSpPr>
            <p:cNvPr id="471" name="Freeform: Shape 470">
              <a:extLst>
                <a:ext uri="{FF2B5EF4-FFF2-40B4-BE49-F238E27FC236}">
                  <a16:creationId xmlns:a16="http://schemas.microsoft.com/office/drawing/2014/main" id="{23426126-2BDB-4DD8-A4CE-792EECCEEBD3}"/>
                </a:ext>
              </a:extLst>
            </p:cNvPr>
            <p:cNvSpPr/>
            <p:nvPr/>
          </p:nvSpPr>
          <p:spPr>
            <a:xfrm>
              <a:off x="5569806" y="3692596"/>
              <a:ext cx="165086" cy="113457"/>
            </a:xfrm>
            <a:custGeom>
              <a:avLst/>
              <a:gdLst>
                <a:gd name="connsiteX0" fmla="*/ 165179 w 165086"/>
                <a:gd name="connsiteY0" fmla="*/ 38215 h 113457"/>
                <a:gd name="connsiteX1" fmla="*/ 165179 w 165086"/>
                <a:gd name="connsiteY1" fmla="*/ 170 h 113457"/>
                <a:gd name="connsiteX2" fmla="*/ 93 w 165086"/>
                <a:gd name="connsiteY2" fmla="*/ 170 h 113457"/>
                <a:gd name="connsiteX3" fmla="*/ 93 w 165086"/>
                <a:gd name="connsiteY3" fmla="*/ 38215 h 113457"/>
                <a:gd name="connsiteX4" fmla="*/ 75506 w 165086"/>
                <a:gd name="connsiteY4" fmla="*/ 113628 h 113457"/>
                <a:gd name="connsiteX5" fmla="*/ 89766 w 165086"/>
                <a:gd name="connsiteY5" fmla="*/ 113628 h 113457"/>
                <a:gd name="connsiteX6" fmla="*/ 165179 w 165086"/>
                <a:gd name="connsiteY6" fmla="*/ 38215 h 113457"/>
                <a:gd name="connsiteX7" fmla="*/ 143637 w 165086"/>
                <a:gd name="connsiteY7" fmla="*/ 38215 h 113457"/>
                <a:gd name="connsiteX8" fmla="*/ 89766 w 165086"/>
                <a:gd name="connsiteY8" fmla="*/ 92086 h 113457"/>
                <a:gd name="connsiteX9" fmla="*/ 75506 w 165086"/>
                <a:gd name="connsiteY9" fmla="*/ 92086 h 113457"/>
                <a:gd name="connsiteX10" fmla="*/ 21635 w 165086"/>
                <a:gd name="connsiteY10" fmla="*/ 38215 h 113457"/>
                <a:gd name="connsiteX11" fmla="*/ 21635 w 165086"/>
                <a:gd name="connsiteY11" fmla="*/ 21713 h 113457"/>
                <a:gd name="connsiteX12" fmla="*/ 143637 w 165086"/>
                <a:gd name="connsiteY12" fmla="*/ 21713 h 113457"/>
                <a:gd name="connsiteX13" fmla="*/ 143637 w 165086"/>
                <a:gd name="connsiteY13" fmla="*/ 38215 h 11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086" h="113457">
                  <a:moveTo>
                    <a:pt x="165179" y="38215"/>
                  </a:moveTo>
                  <a:lnTo>
                    <a:pt x="165179" y="170"/>
                  </a:lnTo>
                  <a:lnTo>
                    <a:pt x="93" y="170"/>
                  </a:lnTo>
                  <a:lnTo>
                    <a:pt x="93" y="38215"/>
                  </a:lnTo>
                  <a:cubicBezTo>
                    <a:pt x="93" y="79688"/>
                    <a:pt x="34041" y="113628"/>
                    <a:pt x="75506" y="113628"/>
                  </a:cubicBezTo>
                  <a:cubicBezTo>
                    <a:pt x="75506" y="113628"/>
                    <a:pt x="89766" y="113628"/>
                    <a:pt x="89766" y="113628"/>
                  </a:cubicBezTo>
                  <a:cubicBezTo>
                    <a:pt x="131254" y="113628"/>
                    <a:pt x="165179" y="79688"/>
                    <a:pt x="165179" y="38215"/>
                  </a:cubicBezTo>
                  <a:close/>
                  <a:moveTo>
                    <a:pt x="143637" y="38215"/>
                  </a:moveTo>
                  <a:cubicBezTo>
                    <a:pt x="143637" y="67845"/>
                    <a:pt x="119396" y="92086"/>
                    <a:pt x="89766" y="92086"/>
                  </a:cubicBezTo>
                  <a:lnTo>
                    <a:pt x="75506" y="92086"/>
                  </a:lnTo>
                  <a:cubicBezTo>
                    <a:pt x="45884" y="92086"/>
                    <a:pt x="21635" y="67845"/>
                    <a:pt x="21635" y="38215"/>
                  </a:cubicBezTo>
                  <a:lnTo>
                    <a:pt x="21635" y="21713"/>
                  </a:lnTo>
                  <a:cubicBezTo>
                    <a:pt x="21635" y="21713"/>
                    <a:pt x="143637" y="21713"/>
                    <a:pt x="143637" y="21713"/>
                  </a:cubicBezTo>
                  <a:cubicBezTo>
                    <a:pt x="143637" y="21713"/>
                    <a:pt x="143637" y="38215"/>
                    <a:pt x="143637" y="38215"/>
                  </a:cubicBezTo>
                  <a:close/>
                </a:path>
              </a:pathLst>
            </a:custGeom>
            <a:solidFill>
              <a:srgbClr val="231F20"/>
            </a:solidFill>
            <a:ln w="7575" cap="flat">
              <a:noFill/>
              <a:prstDash val="solid"/>
              <a:round/>
            </a:ln>
          </p:spPr>
          <p:txBody>
            <a:bodyPr rtlCol="0" anchor="ctr"/>
            <a:lstStyle/>
            <a:p>
              <a:endParaRPr lang="en-GB"/>
            </a:p>
          </p:txBody>
        </p:sp>
        <p:sp>
          <p:nvSpPr>
            <p:cNvPr id="472" name="Freeform: Shape 471">
              <a:extLst>
                <a:ext uri="{FF2B5EF4-FFF2-40B4-BE49-F238E27FC236}">
                  <a16:creationId xmlns:a16="http://schemas.microsoft.com/office/drawing/2014/main" id="{59017B05-593B-4B70-BC4B-70631BEDC95B}"/>
                </a:ext>
              </a:extLst>
            </p:cNvPr>
            <p:cNvSpPr/>
            <p:nvPr/>
          </p:nvSpPr>
          <p:spPr>
            <a:xfrm>
              <a:off x="5580577" y="3635206"/>
              <a:ext cx="143544" cy="68161"/>
            </a:xfrm>
            <a:custGeom>
              <a:avLst/>
              <a:gdLst>
                <a:gd name="connsiteX0" fmla="*/ 64735 w 143544"/>
                <a:gd name="connsiteY0" fmla="*/ 137 h 68161"/>
                <a:gd name="connsiteX1" fmla="*/ 78995 w 143544"/>
                <a:gd name="connsiteY1" fmla="*/ 137 h 68161"/>
                <a:gd name="connsiteX2" fmla="*/ 143637 w 143544"/>
                <a:gd name="connsiteY2" fmla="*/ 64779 h 68161"/>
                <a:gd name="connsiteX3" fmla="*/ 143637 w 143544"/>
                <a:gd name="connsiteY3" fmla="*/ 68298 h 68161"/>
                <a:gd name="connsiteX4" fmla="*/ 93 w 143544"/>
                <a:gd name="connsiteY4" fmla="*/ 68298 h 68161"/>
                <a:gd name="connsiteX5" fmla="*/ 93 w 143544"/>
                <a:gd name="connsiteY5" fmla="*/ 64779 h 68161"/>
                <a:gd name="connsiteX6" fmla="*/ 64735 w 143544"/>
                <a:gd name="connsiteY6" fmla="*/ 137 h 6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544" h="68161">
                  <a:moveTo>
                    <a:pt x="64735" y="137"/>
                  </a:moveTo>
                  <a:lnTo>
                    <a:pt x="78995" y="137"/>
                  </a:lnTo>
                  <a:cubicBezTo>
                    <a:pt x="114554" y="137"/>
                    <a:pt x="143637" y="29227"/>
                    <a:pt x="143637" y="64779"/>
                  </a:cubicBezTo>
                  <a:lnTo>
                    <a:pt x="143637" y="68298"/>
                  </a:lnTo>
                  <a:lnTo>
                    <a:pt x="93" y="68298"/>
                  </a:lnTo>
                  <a:lnTo>
                    <a:pt x="93" y="64779"/>
                  </a:lnTo>
                  <a:cubicBezTo>
                    <a:pt x="93" y="29227"/>
                    <a:pt x="29191" y="137"/>
                    <a:pt x="64735" y="137"/>
                  </a:cubicBezTo>
                  <a:close/>
                </a:path>
              </a:pathLst>
            </a:custGeom>
            <a:solidFill>
              <a:srgbClr val="FFFFFF"/>
            </a:solidFill>
            <a:ln w="7575" cap="flat">
              <a:noFill/>
              <a:prstDash val="solid"/>
              <a:round/>
            </a:ln>
          </p:spPr>
          <p:txBody>
            <a:bodyPr rtlCol="0" anchor="ctr"/>
            <a:lstStyle/>
            <a:p>
              <a:endParaRPr lang="en-GB"/>
            </a:p>
          </p:txBody>
        </p:sp>
        <p:sp>
          <p:nvSpPr>
            <p:cNvPr id="493" name="Freeform: Shape 492">
              <a:extLst>
                <a:ext uri="{FF2B5EF4-FFF2-40B4-BE49-F238E27FC236}">
                  <a16:creationId xmlns:a16="http://schemas.microsoft.com/office/drawing/2014/main" id="{CDD4EF26-88B5-4E1D-9017-853E65F0E45B}"/>
                </a:ext>
              </a:extLst>
            </p:cNvPr>
            <p:cNvSpPr/>
            <p:nvPr/>
          </p:nvSpPr>
          <p:spPr>
            <a:xfrm>
              <a:off x="5569806" y="3624435"/>
              <a:ext cx="165086" cy="89703"/>
            </a:xfrm>
            <a:custGeom>
              <a:avLst/>
              <a:gdLst>
                <a:gd name="connsiteX0" fmla="*/ 75506 w 165086"/>
                <a:gd name="connsiteY0" fmla="*/ 137 h 89703"/>
                <a:gd name="connsiteX1" fmla="*/ 93 w 165086"/>
                <a:gd name="connsiteY1" fmla="*/ 75550 h 89703"/>
                <a:gd name="connsiteX2" fmla="*/ 93 w 165086"/>
                <a:gd name="connsiteY2" fmla="*/ 89841 h 89703"/>
                <a:gd name="connsiteX3" fmla="*/ 165179 w 165086"/>
                <a:gd name="connsiteY3" fmla="*/ 89841 h 89703"/>
                <a:gd name="connsiteX4" fmla="*/ 165179 w 165086"/>
                <a:gd name="connsiteY4" fmla="*/ 75550 h 89703"/>
                <a:gd name="connsiteX5" fmla="*/ 89766 w 165086"/>
                <a:gd name="connsiteY5" fmla="*/ 137 h 89703"/>
                <a:gd name="connsiteX6" fmla="*/ 75506 w 165086"/>
                <a:gd name="connsiteY6" fmla="*/ 137 h 89703"/>
                <a:gd name="connsiteX7" fmla="*/ 143143 w 165086"/>
                <a:gd name="connsiteY7" fmla="*/ 68298 h 89703"/>
                <a:gd name="connsiteX8" fmla="*/ 22129 w 165086"/>
                <a:gd name="connsiteY8" fmla="*/ 68298 h 89703"/>
                <a:gd name="connsiteX9" fmla="*/ 75506 w 165086"/>
                <a:gd name="connsiteY9" fmla="*/ 21679 h 89703"/>
                <a:gd name="connsiteX10" fmla="*/ 89766 w 165086"/>
                <a:gd name="connsiteY10" fmla="*/ 21679 h 89703"/>
                <a:gd name="connsiteX11" fmla="*/ 143143 w 165086"/>
                <a:gd name="connsiteY11" fmla="*/ 68298 h 89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086" h="89703">
                  <a:moveTo>
                    <a:pt x="75506" y="137"/>
                  </a:moveTo>
                  <a:cubicBezTo>
                    <a:pt x="34041" y="137"/>
                    <a:pt x="93" y="34077"/>
                    <a:pt x="93" y="75550"/>
                  </a:cubicBezTo>
                  <a:cubicBezTo>
                    <a:pt x="93" y="75550"/>
                    <a:pt x="93" y="89841"/>
                    <a:pt x="93" y="89841"/>
                  </a:cubicBezTo>
                  <a:lnTo>
                    <a:pt x="165179" y="89841"/>
                  </a:lnTo>
                  <a:lnTo>
                    <a:pt x="165179" y="75550"/>
                  </a:lnTo>
                  <a:cubicBezTo>
                    <a:pt x="165179" y="34077"/>
                    <a:pt x="131254" y="137"/>
                    <a:pt x="89766" y="137"/>
                  </a:cubicBezTo>
                  <a:cubicBezTo>
                    <a:pt x="89766" y="137"/>
                    <a:pt x="75506" y="137"/>
                    <a:pt x="75506" y="137"/>
                  </a:cubicBezTo>
                  <a:close/>
                  <a:moveTo>
                    <a:pt x="143143" y="68298"/>
                  </a:moveTo>
                  <a:lnTo>
                    <a:pt x="22129" y="68298"/>
                  </a:lnTo>
                  <a:cubicBezTo>
                    <a:pt x="25702" y="42066"/>
                    <a:pt x="48346" y="21679"/>
                    <a:pt x="75506" y="21679"/>
                  </a:cubicBezTo>
                  <a:lnTo>
                    <a:pt x="89766" y="21679"/>
                  </a:lnTo>
                  <a:cubicBezTo>
                    <a:pt x="116941" y="21679"/>
                    <a:pt x="139578" y="42066"/>
                    <a:pt x="143143" y="68298"/>
                  </a:cubicBezTo>
                  <a:close/>
                </a:path>
              </a:pathLst>
            </a:custGeom>
            <a:solidFill>
              <a:srgbClr val="231F20"/>
            </a:solidFill>
            <a:ln w="7575" cap="flat">
              <a:noFill/>
              <a:prstDash val="solid"/>
              <a:round/>
            </a:ln>
          </p:spPr>
          <p:txBody>
            <a:bodyPr rtlCol="0" anchor="ctr"/>
            <a:lstStyle/>
            <a:p>
              <a:endParaRPr lang="en-GB"/>
            </a:p>
          </p:txBody>
        </p:sp>
        <p:sp>
          <p:nvSpPr>
            <p:cNvPr id="494" name="Freeform: Shape 493">
              <a:extLst>
                <a:ext uri="{FF2B5EF4-FFF2-40B4-BE49-F238E27FC236}">
                  <a16:creationId xmlns:a16="http://schemas.microsoft.com/office/drawing/2014/main" id="{69812977-BBB0-4706-8453-2230DBB7BFC1}"/>
                </a:ext>
              </a:extLst>
            </p:cNvPr>
            <p:cNvSpPr/>
            <p:nvPr/>
          </p:nvSpPr>
          <p:spPr>
            <a:xfrm>
              <a:off x="5714095" y="3685687"/>
              <a:ext cx="54410" cy="32320"/>
            </a:xfrm>
            <a:custGeom>
              <a:avLst/>
              <a:gdLst>
                <a:gd name="connsiteX0" fmla="*/ 38380 w 54410"/>
                <a:gd name="connsiteY0" fmla="*/ 151 h 32320"/>
                <a:gd name="connsiteX1" fmla="*/ 16290 w 54410"/>
                <a:gd name="connsiteY1" fmla="*/ 151 h 32320"/>
                <a:gd name="connsiteX2" fmla="*/ 130 w 54410"/>
                <a:gd name="connsiteY2" fmla="*/ 16311 h 32320"/>
                <a:gd name="connsiteX3" fmla="*/ 16290 w 54410"/>
                <a:gd name="connsiteY3" fmla="*/ 32472 h 32320"/>
                <a:gd name="connsiteX4" fmla="*/ 38380 w 54410"/>
                <a:gd name="connsiteY4" fmla="*/ 32472 h 32320"/>
                <a:gd name="connsiteX5" fmla="*/ 54541 w 54410"/>
                <a:gd name="connsiteY5" fmla="*/ 16311 h 32320"/>
                <a:gd name="connsiteX6" fmla="*/ 38380 w 54410"/>
                <a:gd name="connsiteY6" fmla="*/ 151 h 32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410" h="32320">
                  <a:moveTo>
                    <a:pt x="38380" y="151"/>
                  </a:moveTo>
                  <a:lnTo>
                    <a:pt x="16290" y="151"/>
                  </a:lnTo>
                  <a:cubicBezTo>
                    <a:pt x="7374" y="151"/>
                    <a:pt x="130" y="7395"/>
                    <a:pt x="130" y="16311"/>
                  </a:cubicBezTo>
                  <a:cubicBezTo>
                    <a:pt x="130" y="25227"/>
                    <a:pt x="7374" y="32472"/>
                    <a:pt x="16290" y="32472"/>
                  </a:cubicBezTo>
                  <a:lnTo>
                    <a:pt x="38380" y="32472"/>
                  </a:lnTo>
                  <a:cubicBezTo>
                    <a:pt x="47296" y="32472"/>
                    <a:pt x="54541" y="25227"/>
                    <a:pt x="54541" y="16311"/>
                  </a:cubicBezTo>
                  <a:cubicBezTo>
                    <a:pt x="54541" y="7395"/>
                    <a:pt x="47296" y="151"/>
                    <a:pt x="38380" y="151"/>
                  </a:cubicBezTo>
                  <a:close/>
                </a:path>
              </a:pathLst>
            </a:custGeom>
            <a:solidFill>
              <a:srgbClr val="231F20"/>
            </a:solidFill>
            <a:ln w="7575" cap="flat">
              <a:noFill/>
              <a:prstDash val="solid"/>
              <a:round/>
            </a:ln>
          </p:spPr>
          <p:txBody>
            <a:bodyPr rtlCol="0" anchor="ctr"/>
            <a:lstStyle/>
            <a:p>
              <a:endParaRPr lang="en-GB"/>
            </a:p>
          </p:txBody>
        </p:sp>
        <p:sp>
          <p:nvSpPr>
            <p:cNvPr id="507" name="Freeform: Shape 506">
              <a:extLst>
                <a:ext uri="{FF2B5EF4-FFF2-40B4-BE49-F238E27FC236}">
                  <a16:creationId xmlns:a16="http://schemas.microsoft.com/office/drawing/2014/main" id="{0B1A3718-3DED-40E2-A6A3-C9FEE0B39C5C}"/>
                </a:ext>
              </a:extLst>
            </p:cNvPr>
            <p:cNvSpPr/>
            <p:nvPr/>
          </p:nvSpPr>
          <p:spPr>
            <a:xfrm>
              <a:off x="5574010" y="3784512"/>
              <a:ext cx="218356" cy="529335"/>
            </a:xfrm>
            <a:custGeom>
              <a:avLst/>
              <a:gdLst>
                <a:gd name="connsiteX0" fmla="*/ 49667 w 218356"/>
                <a:gd name="connsiteY0" fmla="*/ 295 h 529335"/>
                <a:gd name="connsiteX1" fmla="*/ 106 w 218356"/>
                <a:gd name="connsiteY1" fmla="*/ 49856 h 529335"/>
                <a:gd name="connsiteX2" fmla="*/ 106 w 218356"/>
                <a:gd name="connsiteY2" fmla="*/ 512391 h 529335"/>
                <a:gd name="connsiteX3" fmla="*/ 17346 w 218356"/>
                <a:gd name="connsiteY3" fmla="*/ 529631 h 529335"/>
                <a:gd name="connsiteX4" fmla="*/ 201230 w 218356"/>
                <a:gd name="connsiteY4" fmla="*/ 529631 h 529335"/>
                <a:gd name="connsiteX5" fmla="*/ 218462 w 218356"/>
                <a:gd name="connsiteY5" fmla="*/ 512384 h 529335"/>
                <a:gd name="connsiteX6" fmla="*/ 156793 w 218356"/>
                <a:gd name="connsiteY6" fmla="*/ 440361 h 529335"/>
                <a:gd name="connsiteX7" fmla="*/ 156793 w 218356"/>
                <a:gd name="connsiteY7" fmla="*/ 49894 h 529335"/>
                <a:gd name="connsiteX8" fmla="*/ 107194 w 218356"/>
                <a:gd name="connsiteY8" fmla="*/ 295 h 529335"/>
                <a:gd name="connsiteX9" fmla="*/ 49667 w 218356"/>
                <a:gd name="connsiteY9" fmla="*/ 295 h 529335"/>
                <a:gd name="connsiteX10" fmla="*/ 196738 w 218356"/>
                <a:gd name="connsiteY10" fmla="*/ 508089 h 529335"/>
                <a:gd name="connsiteX11" fmla="*/ 21648 w 218356"/>
                <a:gd name="connsiteY11" fmla="*/ 508089 h 529335"/>
                <a:gd name="connsiteX12" fmla="*/ 21648 w 218356"/>
                <a:gd name="connsiteY12" fmla="*/ 49856 h 529335"/>
                <a:gd name="connsiteX13" fmla="*/ 49667 w 218356"/>
                <a:gd name="connsiteY13" fmla="*/ 21838 h 529335"/>
                <a:gd name="connsiteX14" fmla="*/ 107194 w 218356"/>
                <a:gd name="connsiteY14" fmla="*/ 21838 h 529335"/>
                <a:gd name="connsiteX15" fmla="*/ 135250 w 218356"/>
                <a:gd name="connsiteY15" fmla="*/ 49894 h 529335"/>
                <a:gd name="connsiteX16" fmla="*/ 135250 w 218356"/>
                <a:gd name="connsiteY16" fmla="*/ 460960 h 529335"/>
                <a:gd name="connsiteX17" fmla="*/ 145938 w 218356"/>
                <a:gd name="connsiteY17" fmla="*/ 461036 h 529335"/>
                <a:gd name="connsiteX18" fmla="*/ 196738 w 218356"/>
                <a:gd name="connsiteY18" fmla="*/ 508089 h 52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356" h="529335">
                  <a:moveTo>
                    <a:pt x="49667" y="295"/>
                  </a:moveTo>
                  <a:cubicBezTo>
                    <a:pt x="22401" y="295"/>
                    <a:pt x="106" y="22590"/>
                    <a:pt x="106" y="49856"/>
                  </a:cubicBezTo>
                  <a:lnTo>
                    <a:pt x="106" y="512391"/>
                  </a:lnTo>
                  <a:cubicBezTo>
                    <a:pt x="106" y="521870"/>
                    <a:pt x="7867" y="529631"/>
                    <a:pt x="17346" y="529631"/>
                  </a:cubicBezTo>
                  <a:cubicBezTo>
                    <a:pt x="17346" y="529631"/>
                    <a:pt x="201230" y="529631"/>
                    <a:pt x="201230" y="529631"/>
                  </a:cubicBezTo>
                  <a:cubicBezTo>
                    <a:pt x="210694" y="529631"/>
                    <a:pt x="218462" y="521862"/>
                    <a:pt x="218462" y="512384"/>
                  </a:cubicBezTo>
                  <a:cubicBezTo>
                    <a:pt x="218462" y="476110"/>
                    <a:pt x="191607" y="445811"/>
                    <a:pt x="156793" y="440361"/>
                  </a:cubicBezTo>
                  <a:cubicBezTo>
                    <a:pt x="156793" y="440361"/>
                    <a:pt x="156793" y="49894"/>
                    <a:pt x="156793" y="49894"/>
                  </a:cubicBezTo>
                  <a:cubicBezTo>
                    <a:pt x="156793" y="22605"/>
                    <a:pt x="134483" y="295"/>
                    <a:pt x="107194" y="295"/>
                  </a:cubicBezTo>
                  <a:lnTo>
                    <a:pt x="49667" y="295"/>
                  </a:lnTo>
                  <a:close/>
                  <a:moveTo>
                    <a:pt x="196738" y="508089"/>
                  </a:moveTo>
                  <a:lnTo>
                    <a:pt x="21648" y="508089"/>
                  </a:lnTo>
                  <a:lnTo>
                    <a:pt x="21648" y="49856"/>
                  </a:lnTo>
                  <a:cubicBezTo>
                    <a:pt x="21648" y="34448"/>
                    <a:pt x="34259" y="21838"/>
                    <a:pt x="49667" y="21838"/>
                  </a:cubicBezTo>
                  <a:lnTo>
                    <a:pt x="107194" y="21838"/>
                  </a:lnTo>
                  <a:cubicBezTo>
                    <a:pt x="122624" y="21838"/>
                    <a:pt x="135250" y="34463"/>
                    <a:pt x="135250" y="49894"/>
                  </a:cubicBezTo>
                  <a:lnTo>
                    <a:pt x="135250" y="460960"/>
                  </a:lnTo>
                  <a:lnTo>
                    <a:pt x="145938" y="461036"/>
                  </a:lnTo>
                  <a:cubicBezTo>
                    <a:pt x="172558" y="461242"/>
                    <a:pt x="194541" y="481955"/>
                    <a:pt x="196738" y="508089"/>
                  </a:cubicBezTo>
                  <a:close/>
                </a:path>
              </a:pathLst>
            </a:custGeom>
            <a:solidFill>
              <a:srgbClr val="231F20"/>
            </a:solidFill>
            <a:ln w="7575" cap="flat">
              <a:noFill/>
              <a:prstDash val="solid"/>
              <a:round/>
            </a:ln>
          </p:spPr>
          <p:txBody>
            <a:bodyPr rtlCol="0" anchor="ctr"/>
            <a:lstStyle/>
            <a:p>
              <a:endParaRPr lang="en-GB"/>
            </a:p>
          </p:txBody>
        </p:sp>
        <p:sp>
          <p:nvSpPr>
            <p:cNvPr id="514" name="Freeform: Shape 513">
              <a:extLst>
                <a:ext uri="{FF2B5EF4-FFF2-40B4-BE49-F238E27FC236}">
                  <a16:creationId xmlns:a16="http://schemas.microsoft.com/office/drawing/2014/main" id="{A1DD79C2-165A-45EF-B107-BA6613532882}"/>
                </a:ext>
              </a:extLst>
            </p:cNvPr>
            <p:cNvSpPr/>
            <p:nvPr/>
          </p:nvSpPr>
          <p:spPr>
            <a:xfrm>
              <a:off x="5639351" y="3855372"/>
              <a:ext cx="192314" cy="135843"/>
            </a:xfrm>
            <a:custGeom>
              <a:avLst/>
              <a:gdLst>
                <a:gd name="connsiteX0" fmla="*/ 128 w 192314"/>
                <a:gd name="connsiteY0" fmla="*/ 243 h 135843"/>
                <a:gd name="connsiteX1" fmla="*/ 128 w 192314"/>
                <a:gd name="connsiteY1" fmla="*/ 129618 h 135843"/>
                <a:gd name="connsiteX2" fmla="*/ 6589 w 192314"/>
                <a:gd name="connsiteY2" fmla="*/ 136087 h 135843"/>
                <a:gd name="connsiteX3" fmla="*/ 185973 w 192314"/>
                <a:gd name="connsiteY3" fmla="*/ 136087 h 135843"/>
                <a:gd name="connsiteX4" fmla="*/ 192442 w 192314"/>
                <a:gd name="connsiteY4" fmla="*/ 129618 h 135843"/>
                <a:gd name="connsiteX5" fmla="*/ 192442 w 192314"/>
                <a:gd name="connsiteY5" fmla="*/ 66086 h 135843"/>
                <a:gd name="connsiteX6" fmla="*/ 185973 w 192314"/>
                <a:gd name="connsiteY6" fmla="*/ 59617 h 135843"/>
                <a:gd name="connsiteX7" fmla="*/ 65704 w 192314"/>
                <a:gd name="connsiteY7" fmla="*/ 59617 h 135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314" h="135843">
                  <a:moveTo>
                    <a:pt x="128" y="243"/>
                  </a:moveTo>
                  <a:lnTo>
                    <a:pt x="128" y="129618"/>
                  </a:lnTo>
                  <a:cubicBezTo>
                    <a:pt x="128" y="133175"/>
                    <a:pt x="3039" y="136087"/>
                    <a:pt x="6589" y="136087"/>
                  </a:cubicBezTo>
                  <a:lnTo>
                    <a:pt x="185973" y="136087"/>
                  </a:lnTo>
                  <a:cubicBezTo>
                    <a:pt x="189531" y="136087"/>
                    <a:pt x="192442" y="133175"/>
                    <a:pt x="192442" y="129618"/>
                  </a:cubicBezTo>
                  <a:lnTo>
                    <a:pt x="192442" y="66086"/>
                  </a:lnTo>
                  <a:cubicBezTo>
                    <a:pt x="192442" y="62528"/>
                    <a:pt x="189531" y="59617"/>
                    <a:pt x="185973" y="59617"/>
                  </a:cubicBezTo>
                  <a:lnTo>
                    <a:pt x="65704" y="59617"/>
                  </a:lnTo>
                </a:path>
              </a:pathLst>
            </a:custGeom>
            <a:solidFill>
              <a:srgbClr val="FCB414"/>
            </a:solidFill>
            <a:ln w="7575" cap="flat">
              <a:noFill/>
              <a:prstDash val="solid"/>
              <a:round/>
            </a:ln>
          </p:spPr>
          <p:txBody>
            <a:bodyPr rtlCol="0" anchor="ctr"/>
            <a:lstStyle/>
            <a:p>
              <a:endParaRPr lang="en-GB"/>
            </a:p>
          </p:txBody>
        </p:sp>
        <p:sp>
          <p:nvSpPr>
            <p:cNvPr id="515" name="Freeform: Shape 514">
              <a:extLst>
                <a:ext uri="{FF2B5EF4-FFF2-40B4-BE49-F238E27FC236}">
                  <a16:creationId xmlns:a16="http://schemas.microsoft.com/office/drawing/2014/main" id="{8EBA2DCE-5E58-4C6E-B1D4-33D812FA489F}"/>
                </a:ext>
              </a:extLst>
            </p:cNvPr>
            <p:cNvSpPr/>
            <p:nvPr/>
          </p:nvSpPr>
          <p:spPr>
            <a:xfrm>
              <a:off x="5631271" y="3847292"/>
              <a:ext cx="208474" cy="152004"/>
            </a:xfrm>
            <a:custGeom>
              <a:avLst/>
              <a:gdLst>
                <a:gd name="connsiteX0" fmla="*/ 192442 w 208474"/>
                <a:gd name="connsiteY0" fmla="*/ 75778 h 152004"/>
                <a:gd name="connsiteX1" fmla="*/ 192442 w 208474"/>
                <a:gd name="connsiteY1" fmla="*/ 136087 h 152004"/>
                <a:gd name="connsiteX2" fmla="*/ 16288 w 208474"/>
                <a:gd name="connsiteY2" fmla="*/ 136087 h 152004"/>
                <a:gd name="connsiteX3" fmla="*/ 16288 w 208474"/>
                <a:gd name="connsiteY3" fmla="*/ 8323 h 152004"/>
                <a:gd name="connsiteX4" fmla="*/ 8208 w 208474"/>
                <a:gd name="connsiteY4" fmla="*/ 243 h 152004"/>
                <a:gd name="connsiteX5" fmla="*/ 128 w 208474"/>
                <a:gd name="connsiteY5" fmla="*/ 8323 h 152004"/>
                <a:gd name="connsiteX6" fmla="*/ 128 w 208474"/>
                <a:gd name="connsiteY6" fmla="*/ 137698 h 152004"/>
                <a:gd name="connsiteX7" fmla="*/ 14669 w 208474"/>
                <a:gd name="connsiteY7" fmla="*/ 152247 h 152004"/>
                <a:gd name="connsiteX8" fmla="*/ 194053 w 208474"/>
                <a:gd name="connsiteY8" fmla="*/ 152247 h 152004"/>
                <a:gd name="connsiteX9" fmla="*/ 208602 w 208474"/>
                <a:gd name="connsiteY9" fmla="*/ 137698 h 152004"/>
                <a:gd name="connsiteX10" fmla="*/ 208602 w 208474"/>
                <a:gd name="connsiteY10" fmla="*/ 74166 h 152004"/>
                <a:gd name="connsiteX11" fmla="*/ 194053 w 208474"/>
                <a:gd name="connsiteY11" fmla="*/ 59617 h 152004"/>
                <a:gd name="connsiteX12" fmla="*/ 73785 w 208474"/>
                <a:gd name="connsiteY12" fmla="*/ 59617 h 152004"/>
                <a:gd name="connsiteX13" fmla="*/ 65704 w 208474"/>
                <a:gd name="connsiteY13" fmla="*/ 67697 h 152004"/>
                <a:gd name="connsiteX14" fmla="*/ 73785 w 208474"/>
                <a:gd name="connsiteY14" fmla="*/ 75778 h 152004"/>
                <a:gd name="connsiteX15" fmla="*/ 192442 w 208474"/>
                <a:gd name="connsiteY15" fmla="*/ 75778 h 15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474" h="152004">
                  <a:moveTo>
                    <a:pt x="192442" y="75778"/>
                  </a:moveTo>
                  <a:lnTo>
                    <a:pt x="192442" y="136087"/>
                  </a:lnTo>
                  <a:lnTo>
                    <a:pt x="16288" y="136087"/>
                  </a:lnTo>
                  <a:lnTo>
                    <a:pt x="16288" y="8323"/>
                  </a:lnTo>
                  <a:cubicBezTo>
                    <a:pt x="16288" y="3861"/>
                    <a:pt x="12670" y="243"/>
                    <a:pt x="8208" y="243"/>
                  </a:cubicBezTo>
                  <a:cubicBezTo>
                    <a:pt x="3746" y="243"/>
                    <a:pt x="128" y="3861"/>
                    <a:pt x="128" y="8323"/>
                  </a:cubicBezTo>
                  <a:lnTo>
                    <a:pt x="128" y="137698"/>
                  </a:lnTo>
                  <a:cubicBezTo>
                    <a:pt x="128" y="145702"/>
                    <a:pt x="6680" y="152247"/>
                    <a:pt x="14669" y="152247"/>
                  </a:cubicBezTo>
                  <a:cubicBezTo>
                    <a:pt x="14669" y="152247"/>
                    <a:pt x="194053" y="152247"/>
                    <a:pt x="194053" y="152247"/>
                  </a:cubicBezTo>
                  <a:cubicBezTo>
                    <a:pt x="202058" y="152247"/>
                    <a:pt x="208602" y="145702"/>
                    <a:pt x="208602" y="137698"/>
                  </a:cubicBezTo>
                  <a:cubicBezTo>
                    <a:pt x="208602" y="137698"/>
                    <a:pt x="208602" y="74166"/>
                    <a:pt x="208602" y="74166"/>
                  </a:cubicBezTo>
                  <a:cubicBezTo>
                    <a:pt x="208602" y="66162"/>
                    <a:pt x="202058" y="59617"/>
                    <a:pt x="194053" y="59617"/>
                  </a:cubicBezTo>
                  <a:cubicBezTo>
                    <a:pt x="194053" y="59617"/>
                    <a:pt x="73785" y="59617"/>
                    <a:pt x="73785" y="59617"/>
                  </a:cubicBezTo>
                  <a:cubicBezTo>
                    <a:pt x="69323" y="59617"/>
                    <a:pt x="65704" y="63235"/>
                    <a:pt x="65704" y="67697"/>
                  </a:cubicBezTo>
                  <a:cubicBezTo>
                    <a:pt x="65704" y="72159"/>
                    <a:pt x="69323" y="75778"/>
                    <a:pt x="73785" y="75778"/>
                  </a:cubicBezTo>
                  <a:lnTo>
                    <a:pt x="192442" y="75778"/>
                  </a:lnTo>
                  <a:close/>
                </a:path>
              </a:pathLst>
            </a:custGeom>
            <a:solidFill>
              <a:srgbClr val="231F20"/>
            </a:solidFill>
            <a:ln w="7575" cap="flat">
              <a:noFill/>
              <a:prstDash val="solid"/>
              <a:round/>
            </a:ln>
          </p:spPr>
          <p:txBody>
            <a:bodyPr rtlCol="0" anchor="ctr"/>
            <a:lstStyle/>
            <a:p>
              <a:endParaRPr lang="en-GB"/>
            </a:p>
          </p:txBody>
        </p:sp>
        <p:sp>
          <p:nvSpPr>
            <p:cNvPr id="570" name="Freeform: Shape 569">
              <a:extLst>
                <a:ext uri="{FF2B5EF4-FFF2-40B4-BE49-F238E27FC236}">
                  <a16:creationId xmlns:a16="http://schemas.microsoft.com/office/drawing/2014/main" id="{F978CF4F-5756-4835-82B0-3A9FADC6ECF1}"/>
                </a:ext>
              </a:extLst>
            </p:cNvPr>
            <p:cNvSpPr/>
            <p:nvPr/>
          </p:nvSpPr>
          <p:spPr>
            <a:xfrm>
              <a:off x="5579394" y="3956374"/>
              <a:ext cx="78348" cy="352088"/>
            </a:xfrm>
            <a:custGeom>
              <a:avLst/>
              <a:gdLst>
                <a:gd name="connsiteX0" fmla="*/ 182 w 78348"/>
                <a:gd name="connsiteY0" fmla="*/ 6765 h 352088"/>
                <a:gd name="connsiteX1" fmla="*/ 67758 w 78348"/>
                <a:gd name="connsiteY1" fmla="*/ 348082 h 352088"/>
                <a:gd name="connsiteX2" fmla="*/ 74090 w 78348"/>
                <a:gd name="connsiteY2" fmla="*/ 352315 h 352088"/>
                <a:gd name="connsiteX3" fmla="*/ 78324 w 78348"/>
                <a:gd name="connsiteY3" fmla="*/ 345984 h 352088"/>
                <a:gd name="connsiteX4" fmla="*/ 10748 w 78348"/>
                <a:gd name="connsiteY4" fmla="*/ 4667 h 352088"/>
                <a:gd name="connsiteX5" fmla="*/ 4416 w 78348"/>
                <a:gd name="connsiteY5" fmla="*/ 433 h 352088"/>
                <a:gd name="connsiteX6" fmla="*/ 182 w 78348"/>
                <a:gd name="connsiteY6" fmla="*/ 6765 h 35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48" h="352088">
                  <a:moveTo>
                    <a:pt x="182" y="6765"/>
                  </a:moveTo>
                  <a:lnTo>
                    <a:pt x="67758" y="348082"/>
                  </a:lnTo>
                  <a:cubicBezTo>
                    <a:pt x="68336" y="350993"/>
                    <a:pt x="71171" y="352893"/>
                    <a:pt x="74090" y="352315"/>
                  </a:cubicBezTo>
                  <a:cubicBezTo>
                    <a:pt x="77002" y="351738"/>
                    <a:pt x="78902" y="348903"/>
                    <a:pt x="78324" y="345984"/>
                  </a:cubicBezTo>
                  <a:lnTo>
                    <a:pt x="10748" y="4667"/>
                  </a:lnTo>
                  <a:cubicBezTo>
                    <a:pt x="10171" y="1756"/>
                    <a:pt x="7335" y="-144"/>
                    <a:pt x="4416" y="433"/>
                  </a:cubicBezTo>
                  <a:cubicBezTo>
                    <a:pt x="1505" y="1011"/>
                    <a:pt x="-395" y="3846"/>
                    <a:pt x="182" y="6765"/>
                  </a:cubicBezTo>
                  <a:close/>
                </a:path>
              </a:pathLst>
            </a:custGeom>
            <a:solidFill>
              <a:srgbClr val="231F20"/>
            </a:solidFill>
            <a:ln w="7575" cap="flat">
              <a:noFill/>
              <a:prstDash val="solid"/>
              <a:round/>
            </a:ln>
          </p:spPr>
          <p:txBody>
            <a:bodyPr rtlCol="0" anchor="ctr"/>
            <a:lstStyle/>
            <a:p>
              <a:endParaRPr lang="en-GB"/>
            </a:p>
          </p:txBody>
        </p:sp>
        <p:sp>
          <p:nvSpPr>
            <p:cNvPr id="571" name="Freeform: Shape 570">
              <a:extLst>
                <a:ext uri="{FF2B5EF4-FFF2-40B4-BE49-F238E27FC236}">
                  <a16:creationId xmlns:a16="http://schemas.microsoft.com/office/drawing/2014/main" id="{C169CC35-3C71-4B8A-A157-3D3CE565AF78}"/>
                </a:ext>
              </a:extLst>
            </p:cNvPr>
            <p:cNvSpPr/>
            <p:nvPr/>
          </p:nvSpPr>
          <p:spPr>
            <a:xfrm>
              <a:off x="5917221" y="3782080"/>
              <a:ext cx="243902" cy="320484"/>
            </a:xfrm>
            <a:custGeom>
              <a:avLst/>
              <a:gdLst>
                <a:gd name="connsiteX0" fmla="*/ 244157 w 243902"/>
                <a:gd name="connsiteY0" fmla="*/ 102458 h 320484"/>
                <a:gd name="connsiteX1" fmla="*/ 199529 w 243902"/>
                <a:gd name="connsiteY1" fmla="*/ 312408 h 320484"/>
                <a:gd name="connsiteX2" fmla="*/ 186060 w 243902"/>
                <a:gd name="connsiteY2" fmla="*/ 320465 h 320484"/>
                <a:gd name="connsiteX3" fmla="*/ 9503 w 243902"/>
                <a:gd name="connsiteY3" fmla="*/ 282937 h 320484"/>
                <a:gd name="connsiteX4" fmla="*/ 472 w 243902"/>
                <a:gd name="connsiteY4" fmla="*/ 270098 h 320484"/>
                <a:gd name="connsiteX5" fmla="*/ 56061 w 243902"/>
                <a:gd name="connsiteY5" fmla="*/ 8581 h 320484"/>
                <a:gd name="connsiteX6" fmla="*/ 69538 w 243902"/>
                <a:gd name="connsiteY6" fmla="*/ 524 h 320484"/>
                <a:gd name="connsiteX7" fmla="*/ 193995 w 243902"/>
                <a:gd name="connsiteY7" fmla="*/ 26984 h 320484"/>
                <a:gd name="connsiteX8" fmla="*/ 244157 w 243902"/>
                <a:gd name="connsiteY8" fmla="*/ 102458 h 32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902" h="320484">
                  <a:moveTo>
                    <a:pt x="244157" y="102458"/>
                  </a:moveTo>
                  <a:lnTo>
                    <a:pt x="199529" y="312408"/>
                  </a:lnTo>
                  <a:cubicBezTo>
                    <a:pt x="198305" y="318177"/>
                    <a:pt x="192278" y="321780"/>
                    <a:pt x="186060" y="320465"/>
                  </a:cubicBezTo>
                  <a:lnTo>
                    <a:pt x="9503" y="282937"/>
                  </a:lnTo>
                  <a:cubicBezTo>
                    <a:pt x="3293" y="281614"/>
                    <a:pt x="-751" y="275868"/>
                    <a:pt x="472" y="270098"/>
                  </a:cubicBezTo>
                  <a:lnTo>
                    <a:pt x="56061" y="8581"/>
                  </a:lnTo>
                  <a:cubicBezTo>
                    <a:pt x="57293" y="2812"/>
                    <a:pt x="63313" y="-799"/>
                    <a:pt x="69538" y="524"/>
                  </a:cubicBezTo>
                  <a:lnTo>
                    <a:pt x="193995" y="26984"/>
                  </a:lnTo>
                  <a:lnTo>
                    <a:pt x="244157" y="102458"/>
                  </a:lnTo>
                  <a:close/>
                </a:path>
              </a:pathLst>
            </a:custGeom>
            <a:solidFill>
              <a:srgbClr val="FCB414"/>
            </a:solidFill>
            <a:ln w="7575" cap="flat">
              <a:noFill/>
              <a:prstDash val="solid"/>
              <a:round/>
            </a:ln>
          </p:spPr>
          <p:txBody>
            <a:bodyPr rtlCol="0" anchor="ctr"/>
            <a:lstStyle/>
            <a:p>
              <a:endParaRPr lang="en-GB"/>
            </a:p>
          </p:txBody>
        </p:sp>
        <p:sp>
          <p:nvSpPr>
            <p:cNvPr id="572" name="Freeform: Shape 571">
              <a:extLst>
                <a:ext uri="{FF2B5EF4-FFF2-40B4-BE49-F238E27FC236}">
                  <a16:creationId xmlns:a16="http://schemas.microsoft.com/office/drawing/2014/main" id="{48ADEE9C-464F-43BE-8086-C59FCBB77D2B}"/>
                </a:ext>
              </a:extLst>
            </p:cNvPr>
            <p:cNvSpPr/>
            <p:nvPr/>
          </p:nvSpPr>
          <p:spPr>
            <a:xfrm>
              <a:off x="5909142" y="3773996"/>
              <a:ext cx="260593" cy="336653"/>
            </a:xfrm>
            <a:custGeom>
              <a:avLst/>
              <a:gdLst>
                <a:gd name="connsiteX0" fmla="*/ 260141 w 260593"/>
                <a:gd name="connsiteY0" fmla="*/ 112222 h 336653"/>
                <a:gd name="connsiteX1" fmla="*/ 260848 w 260593"/>
                <a:gd name="connsiteY1" fmla="*/ 108901 h 336653"/>
                <a:gd name="connsiteX2" fmla="*/ 206977 w 260593"/>
                <a:gd name="connsiteY2" fmla="*/ 27847 h 336653"/>
                <a:gd name="connsiteX3" fmla="*/ 79297 w 260593"/>
                <a:gd name="connsiteY3" fmla="*/ 703 h 336653"/>
                <a:gd name="connsiteX4" fmla="*/ 56234 w 260593"/>
                <a:gd name="connsiteY4" fmla="*/ 14978 h 336653"/>
                <a:gd name="connsiteX5" fmla="*/ 646 w 260593"/>
                <a:gd name="connsiteY5" fmla="*/ 276503 h 336653"/>
                <a:gd name="connsiteX6" fmla="*/ 15902 w 260593"/>
                <a:gd name="connsiteY6" fmla="*/ 298927 h 336653"/>
                <a:gd name="connsiteX7" fmla="*/ 192466 w 260593"/>
                <a:gd name="connsiteY7" fmla="*/ 336455 h 336653"/>
                <a:gd name="connsiteX8" fmla="*/ 215513 w 260593"/>
                <a:gd name="connsiteY8" fmla="*/ 322172 h 336653"/>
                <a:gd name="connsiteX9" fmla="*/ 260141 w 260593"/>
                <a:gd name="connsiteY9" fmla="*/ 112222 h 336653"/>
                <a:gd name="connsiteX10" fmla="*/ 243623 w 260593"/>
                <a:gd name="connsiteY10" fmla="*/ 112184 h 336653"/>
                <a:gd name="connsiteX11" fmla="*/ 199702 w 260593"/>
                <a:gd name="connsiteY11" fmla="*/ 318812 h 336653"/>
                <a:gd name="connsiteX12" fmla="*/ 195810 w 260593"/>
                <a:gd name="connsiteY12" fmla="*/ 320644 h 336653"/>
                <a:gd name="connsiteX13" fmla="*/ 19261 w 260593"/>
                <a:gd name="connsiteY13" fmla="*/ 283116 h 336653"/>
                <a:gd name="connsiteX14" fmla="*/ 16456 w 260593"/>
                <a:gd name="connsiteY14" fmla="*/ 279863 h 336653"/>
                <a:gd name="connsiteX15" fmla="*/ 72045 w 260593"/>
                <a:gd name="connsiteY15" fmla="*/ 18353 h 336653"/>
                <a:gd name="connsiteX16" fmla="*/ 75937 w 260593"/>
                <a:gd name="connsiteY16" fmla="*/ 16514 h 336653"/>
                <a:gd name="connsiteX17" fmla="*/ 197171 w 260593"/>
                <a:gd name="connsiteY17" fmla="*/ 42290 h 336653"/>
                <a:gd name="connsiteX18" fmla="*/ 243623 w 260593"/>
                <a:gd name="connsiteY18" fmla="*/ 112184 h 33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0593" h="336653">
                  <a:moveTo>
                    <a:pt x="260141" y="112222"/>
                  </a:moveTo>
                  <a:lnTo>
                    <a:pt x="260848" y="108901"/>
                  </a:lnTo>
                  <a:lnTo>
                    <a:pt x="206977" y="27847"/>
                  </a:lnTo>
                  <a:lnTo>
                    <a:pt x="79297" y="703"/>
                  </a:lnTo>
                  <a:cubicBezTo>
                    <a:pt x="68541" y="-1578"/>
                    <a:pt x="58363" y="5013"/>
                    <a:pt x="56234" y="14978"/>
                  </a:cubicBezTo>
                  <a:lnTo>
                    <a:pt x="646" y="276503"/>
                  </a:lnTo>
                  <a:cubicBezTo>
                    <a:pt x="-1468" y="286476"/>
                    <a:pt x="5168" y="296639"/>
                    <a:pt x="15902" y="298927"/>
                  </a:cubicBezTo>
                  <a:lnTo>
                    <a:pt x="192466" y="336455"/>
                  </a:lnTo>
                  <a:cubicBezTo>
                    <a:pt x="203207" y="338728"/>
                    <a:pt x="213400" y="332137"/>
                    <a:pt x="215513" y="322172"/>
                  </a:cubicBezTo>
                  <a:cubicBezTo>
                    <a:pt x="215513" y="322172"/>
                    <a:pt x="260141" y="112222"/>
                    <a:pt x="260141" y="112222"/>
                  </a:cubicBezTo>
                  <a:close/>
                  <a:moveTo>
                    <a:pt x="243623" y="112184"/>
                  </a:moveTo>
                  <a:lnTo>
                    <a:pt x="199702" y="318812"/>
                  </a:lnTo>
                  <a:cubicBezTo>
                    <a:pt x="199368" y="320393"/>
                    <a:pt x="197513" y="321001"/>
                    <a:pt x="195810" y="320644"/>
                  </a:cubicBezTo>
                  <a:cubicBezTo>
                    <a:pt x="195810" y="320644"/>
                    <a:pt x="19261" y="283116"/>
                    <a:pt x="19261" y="283116"/>
                  </a:cubicBezTo>
                  <a:cubicBezTo>
                    <a:pt x="17559" y="282759"/>
                    <a:pt x="16122" y="281444"/>
                    <a:pt x="16456" y="279863"/>
                  </a:cubicBezTo>
                  <a:cubicBezTo>
                    <a:pt x="16456" y="279863"/>
                    <a:pt x="71726" y="19820"/>
                    <a:pt x="72045" y="18353"/>
                  </a:cubicBezTo>
                  <a:cubicBezTo>
                    <a:pt x="72380" y="16772"/>
                    <a:pt x="74227" y="16149"/>
                    <a:pt x="75937" y="16514"/>
                  </a:cubicBezTo>
                  <a:cubicBezTo>
                    <a:pt x="75937" y="16514"/>
                    <a:pt x="197171" y="42290"/>
                    <a:pt x="197171" y="42290"/>
                  </a:cubicBezTo>
                  <a:lnTo>
                    <a:pt x="243623" y="112184"/>
                  </a:lnTo>
                  <a:close/>
                </a:path>
              </a:pathLst>
            </a:custGeom>
            <a:solidFill>
              <a:srgbClr val="231F20"/>
            </a:solidFill>
            <a:ln w="7575" cap="flat">
              <a:noFill/>
              <a:prstDash val="solid"/>
              <a:round/>
            </a:ln>
          </p:spPr>
          <p:txBody>
            <a:bodyPr rtlCol="0" anchor="ctr"/>
            <a:lstStyle/>
            <a:p>
              <a:endParaRPr lang="en-GB"/>
            </a:p>
          </p:txBody>
        </p:sp>
        <p:sp>
          <p:nvSpPr>
            <p:cNvPr id="573" name="Freeform: Shape 572">
              <a:extLst>
                <a:ext uri="{FF2B5EF4-FFF2-40B4-BE49-F238E27FC236}">
                  <a16:creationId xmlns:a16="http://schemas.microsoft.com/office/drawing/2014/main" id="{C440D9B2-6039-4BE2-A345-AF34F664C9FB}"/>
                </a:ext>
              </a:extLst>
            </p:cNvPr>
            <p:cNvSpPr/>
            <p:nvPr/>
          </p:nvSpPr>
          <p:spPr>
            <a:xfrm>
              <a:off x="6097781" y="3808814"/>
              <a:ext cx="63342" cy="75473"/>
            </a:xfrm>
            <a:custGeom>
              <a:avLst/>
              <a:gdLst>
                <a:gd name="connsiteX0" fmla="*/ 13472 w 63342"/>
                <a:gd name="connsiteY0" fmla="*/ 211 h 75473"/>
                <a:gd name="connsiteX1" fmla="*/ 63634 w 63342"/>
                <a:gd name="connsiteY1" fmla="*/ 75685 h 75473"/>
                <a:gd name="connsiteX2" fmla="*/ 292 w 63342"/>
                <a:gd name="connsiteY2" fmla="*/ 62223 h 75473"/>
                <a:gd name="connsiteX3" fmla="*/ 13472 w 63342"/>
                <a:gd name="connsiteY3" fmla="*/ 211 h 75473"/>
              </a:gdLst>
              <a:ahLst/>
              <a:cxnLst>
                <a:cxn ang="0">
                  <a:pos x="connsiteX0" y="connsiteY0"/>
                </a:cxn>
                <a:cxn ang="0">
                  <a:pos x="connsiteX1" y="connsiteY1"/>
                </a:cxn>
                <a:cxn ang="0">
                  <a:pos x="connsiteX2" y="connsiteY2"/>
                </a:cxn>
                <a:cxn ang="0">
                  <a:pos x="connsiteX3" y="connsiteY3"/>
                </a:cxn>
              </a:cxnLst>
              <a:rect l="l" t="t" r="r" b="b"/>
              <a:pathLst>
                <a:path w="63342" h="75473">
                  <a:moveTo>
                    <a:pt x="13472" y="211"/>
                  </a:moveTo>
                  <a:lnTo>
                    <a:pt x="63634" y="75685"/>
                  </a:lnTo>
                  <a:lnTo>
                    <a:pt x="292" y="62223"/>
                  </a:lnTo>
                  <a:lnTo>
                    <a:pt x="13472" y="211"/>
                  </a:lnTo>
                  <a:close/>
                </a:path>
              </a:pathLst>
            </a:custGeom>
            <a:solidFill>
              <a:srgbClr val="FFFFFF"/>
            </a:solidFill>
            <a:ln w="7575" cap="flat">
              <a:noFill/>
              <a:prstDash val="solid"/>
              <a:round/>
            </a:ln>
          </p:spPr>
          <p:txBody>
            <a:bodyPr rtlCol="0" anchor="ctr"/>
            <a:lstStyle/>
            <a:p>
              <a:endParaRPr lang="en-GB"/>
            </a:p>
          </p:txBody>
        </p:sp>
        <p:sp>
          <p:nvSpPr>
            <p:cNvPr id="574" name="Freeform: Shape 573">
              <a:extLst>
                <a:ext uri="{FF2B5EF4-FFF2-40B4-BE49-F238E27FC236}">
                  <a16:creationId xmlns:a16="http://schemas.microsoft.com/office/drawing/2014/main" id="{5193E826-85EB-4D1C-B059-7CB5A34A79DB}"/>
                </a:ext>
              </a:extLst>
            </p:cNvPr>
            <p:cNvSpPr/>
            <p:nvPr/>
          </p:nvSpPr>
          <p:spPr>
            <a:xfrm>
              <a:off x="6092396" y="3803426"/>
              <a:ext cx="74115" cy="86247"/>
            </a:xfrm>
            <a:custGeom>
              <a:avLst/>
              <a:gdLst>
                <a:gd name="connsiteX0" fmla="*/ 23343 w 74115"/>
                <a:gd name="connsiteY0" fmla="*/ 2619 h 86247"/>
                <a:gd name="connsiteX1" fmla="*/ 17847 w 74115"/>
                <a:gd name="connsiteY1" fmla="*/ 308 h 86247"/>
                <a:gd name="connsiteX2" fmla="*/ 13590 w 74115"/>
                <a:gd name="connsiteY2" fmla="*/ 4481 h 86247"/>
                <a:gd name="connsiteX3" fmla="*/ 410 w 74115"/>
                <a:gd name="connsiteY3" fmla="*/ 66493 h 86247"/>
                <a:gd name="connsiteX4" fmla="*/ 1162 w 74115"/>
                <a:gd name="connsiteY4" fmla="*/ 70545 h 86247"/>
                <a:gd name="connsiteX5" fmla="*/ 4560 w 74115"/>
                <a:gd name="connsiteY5" fmla="*/ 72878 h 86247"/>
                <a:gd name="connsiteX6" fmla="*/ 67902 w 74115"/>
                <a:gd name="connsiteY6" fmla="*/ 86340 h 86247"/>
                <a:gd name="connsiteX7" fmla="*/ 73474 w 74115"/>
                <a:gd name="connsiteY7" fmla="*/ 84098 h 86247"/>
                <a:gd name="connsiteX8" fmla="*/ 73504 w 74115"/>
                <a:gd name="connsiteY8" fmla="*/ 78093 h 86247"/>
                <a:gd name="connsiteX9" fmla="*/ 23343 w 74115"/>
                <a:gd name="connsiteY9" fmla="*/ 2619 h 86247"/>
                <a:gd name="connsiteX10" fmla="*/ 21465 w 74115"/>
                <a:gd name="connsiteY10" fmla="*/ 19251 h 86247"/>
                <a:gd name="connsiteX11" fmla="*/ 57222 w 74115"/>
                <a:gd name="connsiteY11" fmla="*/ 73061 h 86247"/>
                <a:gd name="connsiteX12" fmla="*/ 12070 w 74115"/>
                <a:gd name="connsiteY12" fmla="*/ 63460 h 86247"/>
                <a:gd name="connsiteX13" fmla="*/ 21465 w 74115"/>
                <a:gd name="connsiteY13" fmla="*/ 19251 h 86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115" h="86247">
                  <a:moveTo>
                    <a:pt x="23343" y="2619"/>
                  </a:moveTo>
                  <a:cubicBezTo>
                    <a:pt x="22142" y="810"/>
                    <a:pt x="19976" y="-102"/>
                    <a:pt x="17847" y="308"/>
                  </a:cubicBezTo>
                  <a:cubicBezTo>
                    <a:pt x="15719" y="711"/>
                    <a:pt x="14039" y="2360"/>
                    <a:pt x="13590" y="4481"/>
                  </a:cubicBezTo>
                  <a:lnTo>
                    <a:pt x="410" y="66493"/>
                  </a:lnTo>
                  <a:cubicBezTo>
                    <a:pt x="113" y="67892"/>
                    <a:pt x="379" y="69344"/>
                    <a:pt x="1162" y="70545"/>
                  </a:cubicBezTo>
                  <a:cubicBezTo>
                    <a:pt x="1938" y="71746"/>
                    <a:pt x="3161" y="72582"/>
                    <a:pt x="4560" y="72878"/>
                  </a:cubicBezTo>
                  <a:lnTo>
                    <a:pt x="67902" y="86340"/>
                  </a:lnTo>
                  <a:cubicBezTo>
                    <a:pt x="70038" y="86796"/>
                    <a:pt x="72243" y="85907"/>
                    <a:pt x="73474" y="84098"/>
                  </a:cubicBezTo>
                  <a:cubicBezTo>
                    <a:pt x="74705" y="82289"/>
                    <a:pt x="74721" y="79917"/>
                    <a:pt x="73504" y="78093"/>
                  </a:cubicBezTo>
                  <a:lnTo>
                    <a:pt x="23343" y="2619"/>
                  </a:lnTo>
                  <a:close/>
                  <a:moveTo>
                    <a:pt x="21465" y="19251"/>
                  </a:moveTo>
                  <a:lnTo>
                    <a:pt x="57222" y="73061"/>
                  </a:lnTo>
                  <a:cubicBezTo>
                    <a:pt x="57222" y="73061"/>
                    <a:pt x="12070" y="63460"/>
                    <a:pt x="12070" y="63460"/>
                  </a:cubicBezTo>
                  <a:lnTo>
                    <a:pt x="21465" y="19251"/>
                  </a:lnTo>
                  <a:close/>
                </a:path>
              </a:pathLst>
            </a:custGeom>
            <a:solidFill>
              <a:srgbClr val="231F20"/>
            </a:solidFill>
            <a:ln w="7575" cap="flat">
              <a:noFill/>
              <a:prstDash val="solid"/>
              <a:round/>
            </a:ln>
          </p:spPr>
          <p:txBody>
            <a:bodyPr rtlCol="0" anchor="ctr"/>
            <a:lstStyle/>
            <a:p>
              <a:endParaRPr lang="en-GB"/>
            </a:p>
          </p:txBody>
        </p:sp>
        <p:sp>
          <p:nvSpPr>
            <p:cNvPr id="575" name="Freeform: Shape 574">
              <a:extLst>
                <a:ext uri="{FF2B5EF4-FFF2-40B4-BE49-F238E27FC236}">
                  <a16:creationId xmlns:a16="http://schemas.microsoft.com/office/drawing/2014/main" id="{79AB8988-D3B8-408F-8E5B-8A2306BA43C2}"/>
                </a:ext>
              </a:extLst>
            </p:cNvPr>
            <p:cNvSpPr/>
            <p:nvPr/>
          </p:nvSpPr>
          <p:spPr>
            <a:xfrm>
              <a:off x="6205493" y="3692596"/>
              <a:ext cx="165086" cy="113457"/>
            </a:xfrm>
            <a:custGeom>
              <a:avLst/>
              <a:gdLst>
                <a:gd name="connsiteX0" fmla="*/ 358 w 165086"/>
                <a:gd name="connsiteY0" fmla="*/ 38215 h 113457"/>
                <a:gd name="connsiteX1" fmla="*/ 75771 w 165086"/>
                <a:gd name="connsiteY1" fmla="*/ 113628 h 113457"/>
                <a:gd name="connsiteX2" fmla="*/ 90031 w 165086"/>
                <a:gd name="connsiteY2" fmla="*/ 113628 h 113457"/>
                <a:gd name="connsiteX3" fmla="*/ 165444 w 165086"/>
                <a:gd name="connsiteY3" fmla="*/ 38215 h 113457"/>
                <a:gd name="connsiteX4" fmla="*/ 165444 w 165086"/>
                <a:gd name="connsiteY4" fmla="*/ 170 h 113457"/>
                <a:gd name="connsiteX5" fmla="*/ 358 w 165086"/>
                <a:gd name="connsiteY5" fmla="*/ 170 h 113457"/>
                <a:gd name="connsiteX6" fmla="*/ 358 w 165086"/>
                <a:gd name="connsiteY6" fmla="*/ 38215 h 113457"/>
                <a:gd name="connsiteX7" fmla="*/ 21900 w 165086"/>
                <a:gd name="connsiteY7" fmla="*/ 38215 h 113457"/>
                <a:gd name="connsiteX8" fmla="*/ 21900 w 165086"/>
                <a:gd name="connsiteY8" fmla="*/ 21713 h 113457"/>
                <a:gd name="connsiteX9" fmla="*/ 143902 w 165086"/>
                <a:gd name="connsiteY9" fmla="*/ 21713 h 113457"/>
                <a:gd name="connsiteX10" fmla="*/ 143902 w 165086"/>
                <a:gd name="connsiteY10" fmla="*/ 38215 h 113457"/>
                <a:gd name="connsiteX11" fmla="*/ 90031 w 165086"/>
                <a:gd name="connsiteY11" fmla="*/ 92086 h 113457"/>
                <a:gd name="connsiteX12" fmla="*/ 75771 w 165086"/>
                <a:gd name="connsiteY12" fmla="*/ 92086 h 113457"/>
                <a:gd name="connsiteX13" fmla="*/ 21900 w 165086"/>
                <a:gd name="connsiteY13" fmla="*/ 38215 h 11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086" h="113457">
                  <a:moveTo>
                    <a:pt x="358" y="38215"/>
                  </a:moveTo>
                  <a:cubicBezTo>
                    <a:pt x="358" y="79688"/>
                    <a:pt x="34283" y="113628"/>
                    <a:pt x="75771" y="113628"/>
                  </a:cubicBezTo>
                  <a:cubicBezTo>
                    <a:pt x="75771" y="113628"/>
                    <a:pt x="90031" y="113628"/>
                    <a:pt x="90031" y="113628"/>
                  </a:cubicBezTo>
                  <a:cubicBezTo>
                    <a:pt x="131504" y="113628"/>
                    <a:pt x="165444" y="79688"/>
                    <a:pt x="165444" y="38215"/>
                  </a:cubicBezTo>
                  <a:cubicBezTo>
                    <a:pt x="165444" y="38215"/>
                    <a:pt x="165444" y="170"/>
                    <a:pt x="165444" y="170"/>
                  </a:cubicBezTo>
                  <a:lnTo>
                    <a:pt x="358" y="170"/>
                  </a:lnTo>
                  <a:lnTo>
                    <a:pt x="358" y="38215"/>
                  </a:lnTo>
                  <a:close/>
                  <a:moveTo>
                    <a:pt x="21900" y="38215"/>
                  </a:moveTo>
                  <a:lnTo>
                    <a:pt x="21900" y="21713"/>
                  </a:lnTo>
                  <a:cubicBezTo>
                    <a:pt x="21900" y="21713"/>
                    <a:pt x="143902" y="21713"/>
                    <a:pt x="143902" y="21713"/>
                  </a:cubicBezTo>
                  <a:cubicBezTo>
                    <a:pt x="143902" y="21713"/>
                    <a:pt x="143902" y="38215"/>
                    <a:pt x="143902" y="38215"/>
                  </a:cubicBezTo>
                  <a:cubicBezTo>
                    <a:pt x="143902" y="67845"/>
                    <a:pt x="119661" y="92086"/>
                    <a:pt x="90031" y="92086"/>
                  </a:cubicBezTo>
                  <a:lnTo>
                    <a:pt x="75771" y="92086"/>
                  </a:lnTo>
                  <a:cubicBezTo>
                    <a:pt x="46141" y="92086"/>
                    <a:pt x="21900" y="67845"/>
                    <a:pt x="21900" y="38215"/>
                  </a:cubicBezTo>
                  <a:close/>
                </a:path>
              </a:pathLst>
            </a:custGeom>
            <a:solidFill>
              <a:srgbClr val="231F20"/>
            </a:solidFill>
            <a:ln w="7575" cap="flat">
              <a:noFill/>
              <a:prstDash val="solid"/>
              <a:round/>
            </a:ln>
          </p:spPr>
          <p:txBody>
            <a:bodyPr rtlCol="0" anchor="ctr"/>
            <a:lstStyle/>
            <a:p>
              <a:endParaRPr lang="en-GB"/>
            </a:p>
          </p:txBody>
        </p:sp>
        <p:sp>
          <p:nvSpPr>
            <p:cNvPr id="576" name="Freeform: Shape 575">
              <a:extLst>
                <a:ext uri="{FF2B5EF4-FFF2-40B4-BE49-F238E27FC236}">
                  <a16:creationId xmlns:a16="http://schemas.microsoft.com/office/drawing/2014/main" id="{64E5AC25-85D0-48D0-93F9-1BFCFE9CDF19}"/>
                </a:ext>
              </a:extLst>
            </p:cNvPr>
            <p:cNvSpPr/>
            <p:nvPr/>
          </p:nvSpPr>
          <p:spPr>
            <a:xfrm>
              <a:off x="6216264" y="3635206"/>
              <a:ext cx="143543" cy="68161"/>
            </a:xfrm>
            <a:custGeom>
              <a:avLst/>
              <a:gdLst>
                <a:gd name="connsiteX0" fmla="*/ 79260 w 143543"/>
                <a:gd name="connsiteY0" fmla="*/ 137 h 68161"/>
                <a:gd name="connsiteX1" fmla="*/ 65000 w 143543"/>
                <a:gd name="connsiteY1" fmla="*/ 137 h 68161"/>
                <a:gd name="connsiteX2" fmla="*/ 358 w 143543"/>
                <a:gd name="connsiteY2" fmla="*/ 64779 h 68161"/>
                <a:gd name="connsiteX3" fmla="*/ 358 w 143543"/>
                <a:gd name="connsiteY3" fmla="*/ 68298 h 68161"/>
                <a:gd name="connsiteX4" fmla="*/ 143902 w 143543"/>
                <a:gd name="connsiteY4" fmla="*/ 68298 h 68161"/>
                <a:gd name="connsiteX5" fmla="*/ 143902 w 143543"/>
                <a:gd name="connsiteY5" fmla="*/ 64779 h 68161"/>
                <a:gd name="connsiteX6" fmla="*/ 79260 w 143543"/>
                <a:gd name="connsiteY6" fmla="*/ 137 h 6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543" h="68161">
                  <a:moveTo>
                    <a:pt x="79260" y="137"/>
                  </a:moveTo>
                  <a:lnTo>
                    <a:pt x="65000" y="137"/>
                  </a:lnTo>
                  <a:cubicBezTo>
                    <a:pt x="29441" y="137"/>
                    <a:pt x="358" y="29227"/>
                    <a:pt x="358" y="64779"/>
                  </a:cubicBezTo>
                  <a:lnTo>
                    <a:pt x="358" y="68298"/>
                  </a:lnTo>
                  <a:lnTo>
                    <a:pt x="143902" y="68298"/>
                  </a:lnTo>
                  <a:lnTo>
                    <a:pt x="143902" y="64779"/>
                  </a:lnTo>
                  <a:cubicBezTo>
                    <a:pt x="143902" y="29227"/>
                    <a:pt x="114811" y="137"/>
                    <a:pt x="79260" y="137"/>
                  </a:cubicBezTo>
                  <a:close/>
                </a:path>
              </a:pathLst>
            </a:custGeom>
            <a:solidFill>
              <a:srgbClr val="FFFFFF"/>
            </a:solidFill>
            <a:ln w="7575" cap="flat">
              <a:noFill/>
              <a:prstDash val="solid"/>
              <a:round/>
            </a:ln>
          </p:spPr>
          <p:txBody>
            <a:bodyPr rtlCol="0" anchor="ctr"/>
            <a:lstStyle/>
            <a:p>
              <a:endParaRPr lang="en-GB"/>
            </a:p>
          </p:txBody>
        </p:sp>
        <p:sp>
          <p:nvSpPr>
            <p:cNvPr id="577" name="Freeform: Shape 576">
              <a:extLst>
                <a:ext uri="{FF2B5EF4-FFF2-40B4-BE49-F238E27FC236}">
                  <a16:creationId xmlns:a16="http://schemas.microsoft.com/office/drawing/2014/main" id="{1B4EA689-05CB-432F-8F6B-EED2552AEFB4}"/>
                </a:ext>
              </a:extLst>
            </p:cNvPr>
            <p:cNvSpPr/>
            <p:nvPr/>
          </p:nvSpPr>
          <p:spPr>
            <a:xfrm>
              <a:off x="6205493" y="3624435"/>
              <a:ext cx="165086" cy="89703"/>
            </a:xfrm>
            <a:custGeom>
              <a:avLst/>
              <a:gdLst>
                <a:gd name="connsiteX0" fmla="*/ 90031 w 165086"/>
                <a:gd name="connsiteY0" fmla="*/ 137 h 89703"/>
                <a:gd name="connsiteX1" fmla="*/ 75771 w 165086"/>
                <a:gd name="connsiteY1" fmla="*/ 137 h 89703"/>
                <a:gd name="connsiteX2" fmla="*/ 358 w 165086"/>
                <a:gd name="connsiteY2" fmla="*/ 75550 h 89703"/>
                <a:gd name="connsiteX3" fmla="*/ 358 w 165086"/>
                <a:gd name="connsiteY3" fmla="*/ 89841 h 89703"/>
                <a:gd name="connsiteX4" fmla="*/ 165444 w 165086"/>
                <a:gd name="connsiteY4" fmla="*/ 89841 h 89703"/>
                <a:gd name="connsiteX5" fmla="*/ 165444 w 165086"/>
                <a:gd name="connsiteY5" fmla="*/ 75550 h 89703"/>
                <a:gd name="connsiteX6" fmla="*/ 90031 w 165086"/>
                <a:gd name="connsiteY6" fmla="*/ 137 h 89703"/>
                <a:gd name="connsiteX7" fmla="*/ 143408 w 165086"/>
                <a:gd name="connsiteY7" fmla="*/ 68298 h 89703"/>
                <a:gd name="connsiteX8" fmla="*/ 22394 w 165086"/>
                <a:gd name="connsiteY8" fmla="*/ 68298 h 89703"/>
                <a:gd name="connsiteX9" fmla="*/ 75771 w 165086"/>
                <a:gd name="connsiteY9" fmla="*/ 21679 h 89703"/>
                <a:gd name="connsiteX10" fmla="*/ 90031 w 165086"/>
                <a:gd name="connsiteY10" fmla="*/ 21679 h 89703"/>
                <a:gd name="connsiteX11" fmla="*/ 143408 w 165086"/>
                <a:gd name="connsiteY11" fmla="*/ 68298 h 89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086" h="89703">
                  <a:moveTo>
                    <a:pt x="90031" y="137"/>
                  </a:moveTo>
                  <a:lnTo>
                    <a:pt x="75771" y="137"/>
                  </a:lnTo>
                  <a:cubicBezTo>
                    <a:pt x="34283" y="137"/>
                    <a:pt x="358" y="34077"/>
                    <a:pt x="358" y="75550"/>
                  </a:cubicBezTo>
                  <a:cubicBezTo>
                    <a:pt x="358" y="75550"/>
                    <a:pt x="358" y="89841"/>
                    <a:pt x="358" y="89841"/>
                  </a:cubicBezTo>
                  <a:lnTo>
                    <a:pt x="165444" y="89841"/>
                  </a:lnTo>
                  <a:lnTo>
                    <a:pt x="165444" y="75550"/>
                  </a:lnTo>
                  <a:cubicBezTo>
                    <a:pt x="165444" y="34077"/>
                    <a:pt x="131504" y="137"/>
                    <a:pt x="90031" y="137"/>
                  </a:cubicBezTo>
                  <a:close/>
                  <a:moveTo>
                    <a:pt x="143408" y="68298"/>
                  </a:moveTo>
                  <a:lnTo>
                    <a:pt x="22394" y="68298"/>
                  </a:lnTo>
                  <a:cubicBezTo>
                    <a:pt x="25959" y="42066"/>
                    <a:pt x="48596" y="21679"/>
                    <a:pt x="75771" y="21679"/>
                  </a:cubicBezTo>
                  <a:lnTo>
                    <a:pt x="90031" y="21679"/>
                  </a:lnTo>
                  <a:cubicBezTo>
                    <a:pt x="117198" y="21679"/>
                    <a:pt x="139835" y="42066"/>
                    <a:pt x="143408" y="68298"/>
                  </a:cubicBezTo>
                  <a:close/>
                </a:path>
              </a:pathLst>
            </a:custGeom>
            <a:solidFill>
              <a:srgbClr val="231F20"/>
            </a:solidFill>
            <a:ln w="7575" cap="flat">
              <a:noFill/>
              <a:prstDash val="solid"/>
              <a:round/>
            </a:ln>
          </p:spPr>
          <p:txBody>
            <a:bodyPr rtlCol="0" anchor="ctr"/>
            <a:lstStyle/>
            <a:p>
              <a:endParaRPr lang="en-GB"/>
            </a:p>
          </p:txBody>
        </p:sp>
        <p:sp>
          <p:nvSpPr>
            <p:cNvPr id="578" name="Freeform: Shape 577">
              <a:extLst>
                <a:ext uri="{FF2B5EF4-FFF2-40B4-BE49-F238E27FC236}">
                  <a16:creationId xmlns:a16="http://schemas.microsoft.com/office/drawing/2014/main" id="{196EC954-46AA-4ACE-AA62-EE176960CA7B}"/>
                </a:ext>
              </a:extLst>
            </p:cNvPr>
            <p:cNvSpPr/>
            <p:nvPr/>
          </p:nvSpPr>
          <p:spPr>
            <a:xfrm>
              <a:off x="6171879" y="3685687"/>
              <a:ext cx="54410" cy="32320"/>
            </a:xfrm>
            <a:custGeom>
              <a:avLst/>
              <a:gdLst>
                <a:gd name="connsiteX0" fmla="*/ 16481 w 54410"/>
                <a:gd name="connsiteY0" fmla="*/ 32472 h 32320"/>
                <a:gd name="connsiteX1" fmla="*/ 38571 w 54410"/>
                <a:gd name="connsiteY1" fmla="*/ 32472 h 32320"/>
                <a:gd name="connsiteX2" fmla="*/ 54731 w 54410"/>
                <a:gd name="connsiteY2" fmla="*/ 16311 h 32320"/>
                <a:gd name="connsiteX3" fmla="*/ 38571 w 54410"/>
                <a:gd name="connsiteY3" fmla="*/ 151 h 32320"/>
                <a:gd name="connsiteX4" fmla="*/ 16481 w 54410"/>
                <a:gd name="connsiteY4" fmla="*/ 151 h 32320"/>
                <a:gd name="connsiteX5" fmla="*/ 321 w 54410"/>
                <a:gd name="connsiteY5" fmla="*/ 16311 h 32320"/>
                <a:gd name="connsiteX6" fmla="*/ 16481 w 54410"/>
                <a:gd name="connsiteY6" fmla="*/ 32472 h 32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410" h="32320">
                  <a:moveTo>
                    <a:pt x="16481" y="32472"/>
                  </a:moveTo>
                  <a:lnTo>
                    <a:pt x="38571" y="32472"/>
                  </a:lnTo>
                  <a:cubicBezTo>
                    <a:pt x="47487" y="32472"/>
                    <a:pt x="54731" y="25227"/>
                    <a:pt x="54731" y="16311"/>
                  </a:cubicBezTo>
                  <a:cubicBezTo>
                    <a:pt x="54731" y="7395"/>
                    <a:pt x="47487" y="151"/>
                    <a:pt x="38571" y="151"/>
                  </a:cubicBezTo>
                  <a:lnTo>
                    <a:pt x="16481" y="151"/>
                  </a:lnTo>
                  <a:cubicBezTo>
                    <a:pt x="7565" y="151"/>
                    <a:pt x="321" y="7395"/>
                    <a:pt x="321" y="16311"/>
                  </a:cubicBezTo>
                  <a:cubicBezTo>
                    <a:pt x="321" y="25227"/>
                    <a:pt x="7565" y="32472"/>
                    <a:pt x="16481" y="32472"/>
                  </a:cubicBezTo>
                  <a:close/>
                </a:path>
              </a:pathLst>
            </a:custGeom>
            <a:solidFill>
              <a:srgbClr val="231F20"/>
            </a:solidFill>
            <a:ln w="7575" cap="flat">
              <a:noFill/>
              <a:prstDash val="solid"/>
              <a:round/>
            </a:ln>
          </p:spPr>
          <p:txBody>
            <a:bodyPr rtlCol="0" anchor="ctr"/>
            <a:lstStyle/>
            <a:p>
              <a:endParaRPr lang="en-GB"/>
            </a:p>
          </p:txBody>
        </p:sp>
        <p:sp>
          <p:nvSpPr>
            <p:cNvPr id="579" name="Freeform: Shape 578">
              <a:extLst>
                <a:ext uri="{FF2B5EF4-FFF2-40B4-BE49-F238E27FC236}">
                  <a16:creationId xmlns:a16="http://schemas.microsoft.com/office/drawing/2014/main" id="{89CE1E90-0D63-4E2F-92E2-9E3C5B6D211B}"/>
                </a:ext>
              </a:extLst>
            </p:cNvPr>
            <p:cNvSpPr/>
            <p:nvPr/>
          </p:nvSpPr>
          <p:spPr>
            <a:xfrm>
              <a:off x="6148019" y="3784512"/>
              <a:ext cx="218356" cy="529335"/>
            </a:xfrm>
            <a:custGeom>
              <a:avLst/>
              <a:gdLst>
                <a:gd name="connsiteX0" fmla="*/ 169141 w 218356"/>
                <a:gd name="connsiteY0" fmla="*/ 295 h 529335"/>
                <a:gd name="connsiteX1" fmla="*/ 111614 w 218356"/>
                <a:gd name="connsiteY1" fmla="*/ 295 h 529335"/>
                <a:gd name="connsiteX2" fmla="*/ 62022 w 218356"/>
                <a:gd name="connsiteY2" fmla="*/ 49894 h 529335"/>
                <a:gd name="connsiteX3" fmla="*/ 62022 w 218356"/>
                <a:gd name="connsiteY3" fmla="*/ 440361 h 529335"/>
                <a:gd name="connsiteX4" fmla="*/ 345 w 218356"/>
                <a:gd name="connsiteY4" fmla="*/ 512384 h 529335"/>
                <a:gd name="connsiteX5" fmla="*/ 17577 w 218356"/>
                <a:gd name="connsiteY5" fmla="*/ 529631 h 529335"/>
                <a:gd name="connsiteX6" fmla="*/ 201462 w 218356"/>
                <a:gd name="connsiteY6" fmla="*/ 529631 h 529335"/>
                <a:gd name="connsiteX7" fmla="*/ 218702 w 218356"/>
                <a:gd name="connsiteY7" fmla="*/ 512391 h 529335"/>
                <a:gd name="connsiteX8" fmla="*/ 218702 w 218356"/>
                <a:gd name="connsiteY8" fmla="*/ 49856 h 529335"/>
                <a:gd name="connsiteX9" fmla="*/ 169141 w 218356"/>
                <a:gd name="connsiteY9" fmla="*/ 295 h 529335"/>
                <a:gd name="connsiteX10" fmla="*/ 197159 w 218356"/>
                <a:gd name="connsiteY10" fmla="*/ 508089 h 529335"/>
                <a:gd name="connsiteX11" fmla="*/ 22070 w 218356"/>
                <a:gd name="connsiteY11" fmla="*/ 508089 h 529335"/>
                <a:gd name="connsiteX12" fmla="*/ 72877 w 218356"/>
                <a:gd name="connsiteY12" fmla="*/ 461036 h 529335"/>
                <a:gd name="connsiteX13" fmla="*/ 83565 w 218356"/>
                <a:gd name="connsiteY13" fmla="*/ 460960 h 529335"/>
                <a:gd name="connsiteX14" fmla="*/ 83565 w 218356"/>
                <a:gd name="connsiteY14" fmla="*/ 49894 h 529335"/>
                <a:gd name="connsiteX15" fmla="*/ 111614 w 218356"/>
                <a:gd name="connsiteY15" fmla="*/ 21838 h 529335"/>
                <a:gd name="connsiteX16" fmla="*/ 169141 w 218356"/>
                <a:gd name="connsiteY16" fmla="*/ 21838 h 529335"/>
                <a:gd name="connsiteX17" fmla="*/ 197159 w 218356"/>
                <a:gd name="connsiteY17" fmla="*/ 49856 h 529335"/>
                <a:gd name="connsiteX18" fmla="*/ 197159 w 218356"/>
                <a:gd name="connsiteY18" fmla="*/ 508089 h 52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356" h="529335">
                  <a:moveTo>
                    <a:pt x="169141" y="295"/>
                  </a:moveTo>
                  <a:lnTo>
                    <a:pt x="111614" y="295"/>
                  </a:lnTo>
                  <a:cubicBezTo>
                    <a:pt x="84325" y="295"/>
                    <a:pt x="62022" y="22605"/>
                    <a:pt x="62022" y="49894"/>
                  </a:cubicBezTo>
                  <a:lnTo>
                    <a:pt x="62022" y="440361"/>
                  </a:lnTo>
                  <a:cubicBezTo>
                    <a:pt x="27201" y="445811"/>
                    <a:pt x="345" y="476102"/>
                    <a:pt x="345" y="512384"/>
                  </a:cubicBezTo>
                  <a:cubicBezTo>
                    <a:pt x="345" y="521862"/>
                    <a:pt x="8114" y="529631"/>
                    <a:pt x="17577" y="529631"/>
                  </a:cubicBezTo>
                  <a:cubicBezTo>
                    <a:pt x="17577" y="529631"/>
                    <a:pt x="201462" y="529631"/>
                    <a:pt x="201462" y="529631"/>
                  </a:cubicBezTo>
                  <a:cubicBezTo>
                    <a:pt x="210941" y="529631"/>
                    <a:pt x="218702" y="521870"/>
                    <a:pt x="218702" y="512391"/>
                  </a:cubicBezTo>
                  <a:lnTo>
                    <a:pt x="218702" y="49856"/>
                  </a:lnTo>
                  <a:cubicBezTo>
                    <a:pt x="218702" y="22590"/>
                    <a:pt x="196407" y="295"/>
                    <a:pt x="169141" y="295"/>
                  </a:cubicBezTo>
                  <a:close/>
                  <a:moveTo>
                    <a:pt x="197159" y="508089"/>
                  </a:moveTo>
                  <a:lnTo>
                    <a:pt x="22070" y="508089"/>
                  </a:lnTo>
                  <a:cubicBezTo>
                    <a:pt x="24266" y="481955"/>
                    <a:pt x="46242" y="461242"/>
                    <a:pt x="72877" y="461036"/>
                  </a:cubicBezTo>
                  <a:lnTo>
                    <a:pt x="83565" y="460960"/>
                  </a:lnTo>
                  <a:lnTo>
                    <a:pt x="83565" y="49894"/>
                  </a:lnTo>
                  <a:cubicBezTo>
                    <a:pt x="83565" y="34463"/>
                    <a:pt x="96183" y="21838"/>
                    <a:pt x="111614" y="21838"/>
                  </a:cubicBezTo>
                  <a:cubicBezTo>
                    <a:pt x="111614" y="21838"/>
                    <a:pt x="169141" y="21838"/>
                    <a:pt x="169141" y="21838"/>
                  </a:cubicBezTo>
                  <a:cubicBezTo>
                    <a:pt x="184549" y="21838"/>
                    <a:pt x="197159" y="34448"/>
                    <a:pt x="197159" y="49856"/>
                  </a:cubicBezTo>
                  <a:lnTo>
                    <a:pt x="197159" y="508089"/>
                  </a:lnTo>
                  <a:close/>
                </a:path>
              </a:pathLst>
            </a:custGeom>
            <a:solidFill>
              <a:srgbClr val="231F20"/>
            </a:solidFill>
            <a:ln w="7575" cap="flat">
              <a:noFill/>
              <a:prstDash val="solid"/>
              <a:round/>
            </a:ln>
          </p:spPr>
          <p:txBody>
            <a:bodyPr rtlCol="0" anchor="ctr"/>
            <a:lstStyle/>
            <a:p>
              <a:endParaRPr lang="en-GB"/>
            </a:p>
          </p:txBody>
        </p:sp>
        <p:sp>
          <p:nvSpPr>
            <p:cNvPr id="580" name="Freeform: Shape 579">
              <a:extLst>
                <a:ext uri="{FF2B5EF4-FFF2-40B4-BE49-F238E27FC236}">
                  <a16:creationId xmlns:a16="http://schemas.microsoft.com/office/drawing/2014/main" id="{60BB64F6-1B00-4F1F-95DF-5F4906D826F1}"/>
                </a:ext>
              </a:extLst>
            </p:cNvPr>
            <p:cNvSpPr/>
            <p:nvPr/>
          </p:nvSpPr>
          <p:spPr>
            <a:xfrm>
              <a:off x="6108720" y="3855372"/>
              <a:ext cx="192314" cy="135843"/>
            </a:xfrm>
            <a:custGeom>
              <a:avLst/>
              <a:gdLst>
                <a:gd name="connsiteX0" fmla="*/ 192637 w 192314"/>
                <a:gd name="connsiteY0" fmla="*/ 243 h 135843"/>
                <a:gd name="connsiteX1" fmla="*/ 192637 w 192314"/>
                <a:gd name="connsiteY1" fmla="*/ 129618 h 135843"/>
                <a:gd name="connsiteX2" fmla="*/ 186176 w 192314"/>
                <a:gd name="connsiteY2" fmla="*/ 136087 h 135843"/>
                <a:gd name="connsiteX3" fmla="*/ 6792 w 192314"/>
                <a:gd name="connsiteY3" fmla="*/ 136087 h 135843"/>
                <a:gd name="connsiteX4" fmla="*/ 323 w 192314"/>
                <a:gd name="connsiteY4" fmla="*/ 129618 h 135843"/>
                <a:gd name="connsiteX5" fmla="*/ 323 w 192314"/>
                <a:gd name="connsiteY5" fmla="*/ 66086 h 135843"/>
                <a:gd name="connsiteX6" fmla="*/ 6792 w 192314"/>
                <a:gd name="connsiteY6" fmla="*/ 59617 h 135843"/>
                <a:gd name="connsiteX7" fmla="*/ 127061 w 192314"/>
                <a:gd name="connsiteY7" fmla="*/ 59617 h 135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314" h="135843">
                  <a:moveTo>
                    <a:pt x="192637" y="243"/>
                  </a:moveTo>
                  <a:lnTo>
                    <a:pt x="192637" y="129618"/>
                  </a:lnTo>
                  <a:cubicBezTo>
                    <a:pt x="192637" y="133175"/>
                    <a:pt x="189726" y="136087"/>
                    <a:pt x="186176" y="136087"/>
                  </a:cubicBezTo>
                  <a:lnTo>
                    <a:pt x="6792" y="136087"/>
                  </a:lnTo>
                  <a:cubicBezTo>
                    <a:pt x="3234" y="136087"/>
                    <a:pt x="323" y="133175"/>
                    <a:pt x="323" y="129618"/>
                  </a:cubicBezTo>
                  <a:lnTo>
                    <a:pt x="323" y="66086"/>
                  </a:lnTo>
                  <a:cubicBezTo>
                    <a:pt x="323" y="62528"/>
                    <a:pt x="3234" y="59617"/>
                    <a:pt x="6792" y="59617"/>
                  </a:cubicBezTo>
                  <a:lnTo>
                    <a:pt x="127061" y="59617"/>
                  </a:lnTo>
                </a:path>
              </a:pathLst>
            </a:custGeom>
            <a:solidFill>
              <a:srgbClr val="FCB414"/>
            </a:solidFill>
            <a:ln w="7575" cap="flat">
              <a:noFill/>
              <a:prstDash val="solid"/>
              <a:round/>
            </a:ln>
          </p:spPr>
          <p:txBody>
            <a:bodyPr rtlCol="0" anchor="ctr"/>
            <a:lstStyle/>
            <a:p>
              <a:endParaRPr lang="en-GB"/>
            </a:p>
          </p:txBody>
        </p:sp>
        <p:sp>
          <p:nvSpPr>
            <p:cNvPr id="581" name="Freeform: Shape 580">
              <a:extLst>
                <a:ext uri="{FF2B5EF4-FFF2-40B4-BE49-F238E27FC236}">
                  <a16:creationId xmlns:a16="http://schemas.microsoft.com/office/drawing/2014/main" id="{A1981F11-00C6-485E-8722-86A62D65C8B6}"/>
                </a:ext>
              </a:extLst>
            </p:cNvPr>
            <p:cNvSpPr/>
            <p:nvPr/>
          </p:nvSpPr>
          <p:spPr>
            <a:xfrm>
              <a:off x="6100639" y="3847292"/>
              <a:ext cx="208474" cy="152004"/>
            </a:xfrm>
            <a:custGeom>
              <a:avLst/>
              <a:gdLst>
                <a:gd name="connsiteX0" fmla="*/ 192637 w 208474"/>
                <a:gd name="connsiteY0" fmla="*/ 136087 h 152004"/>
                <a:gd name="connsiteX1" fmla="*/ 16484 w 208474"/>
                <a:gd name="connsiteY1" fmla="*/ 136087 h 152004"/>
                <a:gd name="connsiteX2" fmla="*/ 16484 w 208474"/>
                <a:gd name="connsiteY2" fmla="*/ 75778 h 152004"/>
                <a:gd name="connsiteX3" fmla="*/ 135141 w 208474"/>
                <a:gd name="connsiteY3" fmla="*/ 75778 h 152004"/>
                <a:gd name="connsiteX4" fmla="*/ 143221 w 208474"/>
                <a:gd name="connsiteY4" fmla="*/ 67697 h 152004"/>
                <a:gd name="connsiteX5" fmla="*/ 135141 w 208474"/>
                <a:gd name="connsiteY5" fmla="*/ 59617 h 152004"/>
                <a:gd name="connsiteX6" fmla="*/ 14872 w 208474"/>
                <a:gd name="connsiteY6" fmla="*/ 59617 h 152004"/>
                <a:gd name="connsiteX7" fmla="*/ 323 w 208474"/>
                <a:gd name="connsiteY7" fmla="*/ 74166 h 152004"/>
                <a:gd name="connsiteX8" fmla="*/ 323 w 208474"/>
                <a:gd name="connsiteY8" fmla="*/ 137698 h 152004"/>
                <a:gd name="connsiteX9" fmla="*/ 14872 w 208474"/>
                <a:gd name="connsiteY9" fmla="*/ 152247 h 152004"/>
                <a:gd name="connsiteX10" fmla="*/ 194257 w 208474"/>
                <a:gd name="connsiteY10" fmla="*/ 152247 h 152004"/>
                <a:gd name="connsiteX11" fmla="*/ 208798 w 208474"/>
                <a:gd name="connsiteY11" fmla="*/ 137698 h 152004"/>
                <a:gd name="connsiteX12" fmla="*/ 208798 w 208474"/>
                <a:gd name="connsiteY12" fmla="*/ 8323 h 152004"/>
                <a:gd name="connsiteX13" fmla="*/ 200718 w 208474"/>
                <a:gd name="connsiteY13" fmla="*/ 243 h 152004"/>
                <a:gd name="connsiteX14" fmla="*/ 192637 w 208474"/>
                <a:gd name="connsiteY14" fmla="*/ 8323 h 152004"/>
                <a:gd name="connsiteX15" fmla="*/ 192637 w 208474"/>
                <a:gd name="connsiteY15" fmla="*/ 136087 h 15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474" h="152004">
                  <a:moveTo>
                    <a:pt x="192637" y="136087"/>
                  </a:moveTo>
                  <a:lnTo>
                    <a:pt x="16484" y="136087"/>
                  </a:lnTo>
                  <a:lnTo>
                    <a:pt x="16484" y="75778"/>
                  </a:lnTo>
                  <a:lnTo>
                    <a:pt x="135141" y="75778"/>
                  </a:lnTo>
                  <a:cubicBezTo>
                    <a:pt x="139603" y="75778"/>
                    <a:pt x="143221" y="72159"/>
                    <a:pt x="143221" y="67697"/>
                  </a:cubicBezTo>
                  <a:cubicBezTo>
                    <a:pt x="143221" y="63235"/>
                    <a:pt x="139603" y="59617"/>
                    <a:pt x="135141" y="59617"/>
                  </a:cubicBezTo>
                  <a:lnTo>
                    <a:pt x="14872" y="59617"/>
                  </a:lnTo>
                  <a:cubicBezTo>
                    <a:pt x="6868" y="59617"/>
                    <a:pt x="323" y="66162"/>
                    <a:pt x="323" y="74166"/>
                  </a:cubicBezTo>
                  <a:cubicBezTo>
                    <a:pt x="323" y="74166"/>
                    <a:pt x="323" y="137698"/>
                    <a:pt x="323" y="137698"/>
                  </a:cubicBezTo>
                  <a:cubicBezTo>
                    <a:pt x="323" y="145702"/>
                    <a:pt x="6868" y="152247"/>
                    <a:pt x="14872" y="152247"/>
                  </a:cubicBezTo>
                  <a:cubicBezTo>
                    <a:pt x="14872" y="152247"/>
                    <a:pt x="194257" y="152247"/>
                    <a:pt x="194257" y="152247"/>
                  </a:cubicBezTo>
                  <a:cubicBezTo>
                    <a:pt x="202246" y="152247"/>
                    <a:pt x="208798" y="145702"/>
                    <a:pt x="208798" y="137698"/>
                  </a:cubicBezTo>
                  <a:cubicBezTo>
                    <a:pt x="208798" y="137698"/>
                    <a:pt x="208798" y="8323"/>
                    <a:pt x="208798" y="8323"/>
                  </a:cubicBezTo>
                  <a:cubicBezTo>
                    <a:pt x="208798" y="3861"/>
                    <a:pt x="205180" y="243"/>
                    <a:pt x="200718" y="243"/>
                  </a:cubicBezTo>
                  <a:cubicBezTo>
                    <a:pt x="196256" y="243"/>
                    <a:pt x="192637" y="3861"/>
                    <a:pt x="192637" y="8323"/>
                  </a:cubicBezTo>
                  <a:lnTo>
                    <a:pt x="192637" y="136087"/>
                  </a:lnTo>
                  <a:close/>
                </a:path>
              </a:pathLst>
            </a:custGeom>
            <a:solidFill>
              <a:srgbClr val="231F20"/>
            </a:solidFill>
            <a:ln w="7575" cap="flat">
              <a:noFill/>
              <a:prstDash val="solid"/>
              <a:round/>
            </a:ln>
          </p:spPr>
          <p:txBody>
            <a:bodyPr rtlCol="0" anchor="ctr"/>
            <a:lstStyle/>
            <a:p>
              <a:endParaRPr lang="en-GB"/>
            </a:p>
          </p:txBody>
        </p:sp>
        <p:sp>
          <p:nvSpPr>
            <p:cNvPr id="582" name="Freeform: Shape 581">
              <a:extLst>
                <a:ext uri="{FF2B5EF4-FFF2-40B4-BE49-F238E27FC236}">
                  <a16:creationId xmlns:a16="http://schemas.microsoft.com/office/drawing/2014/main" id="{92BB6F04-2C8C-45B0-879C-71F2F526C514}"/>
                </a:ext>
              </a:extLst>
            </p:cNvPr>
            <p:cNvSpPr/>
            <p:nvPr/>
          </p:nvSpPr>
          <p:spPr>
            <a:xfrm>
              <a:off x="6282642" y="3956374"/>
              <a:ext cx="78348" cy="352088"/>
            </a:xfrm>
            <a:custGeom>
              <a:avLst/>
              <a:gdLst>
                <a:gd name="connsiteX0" fmla="*/ 68051 w 78348"/>
                <a:gd name="connsiteY0" fmla="*/ 4667 h 352088"/>
                <a:gd name="connsiteX1" fmla="*/ 475 w 78348"/>
                <a:gd name="connsiteY1" fmla="*/ 345984 h 352088"/>
                <a:gd name="connsiteX2" fmla="*/ 4709 w 78348"/>
                <a:gd name="connsiteY2" fmla="*/ 352315 h 352088"/>
                <a:gd name="connsiteX3" fmla="*/ 11041 w 78348"/>
                <a:gd name="connsiteY3" fmla="*/ 348082 h 352088"/>
                <a:gd name="connsiteX4" fmla="*/ 78617 w 78348"/>
                <a:gd name="connsiteY4" fmla="*/ 6765 h 352088"/>
                <a:gd name="connsiteX5" fmla="*/ 74383 w 78348"/>
                <a:gd name="connsiteY5" fmla="*/ 433 h 352088"/>
                <a:gd name="connsiteX6" fmla="*/ 68051 w 78348"/>
                <a:gd name="connsiteY6" fmla="*/ 4667 h 35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48" h="352088">
                  <a:moveTo>
                    <a:pt x="68051" y="4667"/>
                  </a:moveTo>
                  <a:lnTo>
                    <a:pt x="475" y="345984"/>
                  </a:lnTo>
                  <a:cubicBezTo>
                    <a:pt x="-102" y="348903"/>
                    <a:pt x="1798" y="351738"/>
                    <a:pt x="4709" y="352315"/>
                  </a:cubicBezTo>
                  <a:cubicBezTo>
                    <a:pt x="7628" y="352893"/>
                    <a:pt x="10463" y="350993"/>
                    <a:pt x="11041" y="348082"/>
                  </a:cubicBezTo>
                  <a:lnTo>
                    <a:pt x="78617" y="6765"/>
                  </a:lnTo>
                  <a:cubicBezTo>
                    <a:pt x="79195" y="3846"/>
                    <a:pt x="77295" y="1011"/>
                    <a:pt x="74383" y="433"/>
                  </a:cubicBezTo>
                  <a:cubicBezTo>
                    <a:pt x="71464" y="-144"/>
                    <a:pt x="68629" y="1756"/>
                    <a:pt x="68051" y="4667"/>
                  </a:cubicBezTo>
                  <a:close/>
                </a:path>
              </a:pathLst>
            </a:custGeom>
            <a:solidFill>
              <a:srgbClr val="231F20"/>
            </a:solidFill>
            <a:ln w="7575" cap="flat">
              <a:noFill/>
              <a:prstDash val="solid"/>
              <a:round/>
            </a:ln>
          </p:spPr>
          <p:txBody>
            <a:bodyPr rtlCol="0" anchor="ctr"/>
            <a:lstStyle/>
            <a:p>
              <a:endParaRPr lang="en-GB"/>
            </a:p>
          </p:txBody>
        </p:sp>
        <p:sp>
          <p:nvSpPr>
            <p:cNvPr id="583" name="Freeform: Shape 582">
              <a:extLst>
                <a:ext uri="{FF2B5EF4-FFF2-40B4-BE49-F238E27FC236}">
                  <a16:creationId xmlns:a16="http://schemas.microsoft.com/office/drawing/2014/main" id="{C6DB6D94-DC4F-48C9-8BF3-BB971E8F46E3}"/>
                </a:ext>
              </a:extLst>
            </p:cNvPr>
            <p:cNvSpPr/>
            <p:nvPr/>
          </p:nvSpPr>
          <p:spPr>
            <a:xfrm>
              <a:off x="6005116" y="4007195"/>
              <a:ext cx="34471" cy="34476"/>
            </a:xfrm>
            <a:custGeom>
              <a:avLst/>
              <a:gdLst>
                <a:gd name="connsiteX0" fmla="*/ 20768 w 34471"/>
                <a:gd name="connsiteY0" fmla="*/ 725 h 34476"/>
                <a:gd name="connsiteX1" fmla="*/ 548 w 34471"/>
                <a:gd name="connsiteY1" fmla="*/ 13723 h 34476"/>
                <a:gd name="connsiteX2" fmla="*/ 14231 w 34471"/>
                <a:gd name="connsiteY2" fmla="*/ 34307 h 34476"/>
                <a:gd name="connsiteX3" fmla="*/ 34413 w 34471"/>
                <a:gd name="connsiteY3" fmla="*/ 21575 h 34476"/>
                <a:gd name="connsiteX4" fmla="*/ 20768 w 34471"/>
                <a:gd name="connsiteY4" fmla="*/ 725 h 34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71" h="34476">
                  <a:moveTo>
                    <a:pt x="20768" y="725"/>
                  </a:moveTo>
                  <a:cubicBezTo>
                    <a:pt x="11365" y="-1457"/>
                    <a:pt x="2297" y="4731"/>
                    <a:pt x="548" y="13723"/>
                  </a:cubicBezTo>
                  <a:cubicBezTo>
                    <a:pt x="-1200" y="22708"/>
                    <a:pt x="4828" y="32126"/>
                    <a:pt x="14231" y="34307"/>
                  </a:cubicBezTo>
                  <a:cubicBezTo>
                    <a:pt x="23649" y="36489"/>
                    <a:pt x="32664" y="30575"/>
                    <a:pt x="34413" y="21575"/>
                  </a:cubicBezTo>
                  <a:cubicBezTo>
                    <a:pt x="36168" y="12590"/>
                    <a:pt x="30194" y="2906"/>
                    <a:pt x="20768" y="725"/>
                  </a:cubicBezTo>
                  <a:close/>
                </a:path>
              </a:pathLst>
            </a:custGeom>
            <a:solidFill>
              <a:srgbClr val="231F20"/>
            </a:solidFill>
            <a:ln w="7575" cap="flat">
              <a:noFill/>
              <a:prstDash val="solid"/>
              <a:round/>
            </a:ln>
          </p:spPr>
          <p:txBody>
            <a:bodyPr rtlCol="0" anchor="ctr"/>
            <a:lstStyle/>
            <a:p>
              <a:endParaRPr lang="en-GB"/>
            </a:p>
          </p:txBody>
        </p:sp>
        <p:sp>
          <p:nvSpPr>
            <p:cNvPr id="584" name="Freeform: Shape 583">
              <a:extLst>
                <a:ext uri="{FF2B5EF4-FFF2-40B4-BE49-F238E27FC236}">
                  <a16:creationId xmlns:a16="http://schemas.microsoft.com/office/drawing/2014/main" id="{9FE2585F-C6F8-4618-9687-C7BFFF18F381}"/>
                </a:ext>
              </a:extLst>
            </p:cNvPr>
            <p:cNvSpPr/>
            <p:nvPr/>
          </p:nvSpPr>
          <p:spPr>
            <a:xfrm>
              <a:off x="6027910" y="3855365"/>
              <a:ext cx="45326" cy="127101"/>
            </a:xfrm>
            <a:custGeom>
              <a:avLst/>
              <a:gdLst>
                <a:gd name="connsiteX0" fmla="*/ 32215 w 45326"/>
                <a:gd name="connsiteY0" fmla="*/ 833 h 127101"/>
                <a:gd name="connsiteX1" fmla="*/ 12558 w 45326"/>
                <a:gd name="connsiteY1" fmla="*/ 13588 h 127101"/>
                <a:gd name="connsiteX2" fmla="*/ 4265 w 45326"/>
                <a:gd name="connsiteY2" fmla="*/ 87352 h 127101"/>
                <a:gd name="connsiteX3" fmla="*/ 259 w 45326"/>
                <a:gd name="connsiteY3" fmla="*/ 125085 h 127101"/>
                <a:gd name="connsiteX4" fmla="*/ 10878 w 45326"/>
                <a:gd name="connsiteY4" fmla="*/ 127342 h 127101"/>
                <a:gd name="connsiteX5" fmla="*/ 22554 w 45326"/>
                <a:gd name="connsiteY5" fmla="*/ 91228 h 127101"/>
                <a:gd name="connsiteX6" fmla="*/ 44993 w 45326"/>
                <a:gd name="connsiteY6" fmla="*/ 20482 h 127101"/>
                <a:gd name="connsiteX7" fmla="*/ 32215 w 45326"/>
                <a:gd name="connsiteY7" fmla="*/ 833 h 12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26" h="127101">
                  <a:moveTo>
                    <a:pt x="32215" y="833"/>
                  </a:moveTo>
                  <a:cubicBezTo>
                    <a:pt x="22189" y="-1295"/>
                    <a:pt x="14983" y="2171"/>
                    <a:pt x="12558" y="13588"/>
                  </a:cubicBezTo>
                  <a:cubicBezTo>
                    <a:pt x="10467" y="23417"/>
                    <a:pt x="8347" y="49345"/>
                    <a:pt x="4265" y="87352"/>
                  </a:cubicBezTo>
                  <a:lnTo>
                    <a:pt x="259" y="125085"/>
                  </a:lnTo>
                  <a:lnTo>
                    <a:pt x="10878" y="127342"/>
                  </a:lnTo>
                  <a:lnTo>
                    <a:pt x="22554" y="91228"/>
                  </a:lnTo>
                  <a:cubicBezTo>
                    <a:pt x="34298" y="54856"/>
                    <a:pt x="42902" y="30311"/>
                    <a:pt x="44993" y="20482"/>
                  </a:cubicBezTo>
                  <a:cubicBezTo>
                    <a:pt x="47418" y="9065"/>
                    <a:pt x="42249" y="2969"/>
                    <a:pt x="32215" y="833"/>
                  </a:cubicBezTo>
                  <a:close/>
                </a:path>
              </a:pathLst>
            </a:custGeom>
            <a:solidFill>
              <a:srgbClr val="231F20"/>
            </a:solidFill>
            <a:ln w="7575" cap="flat">
              <a:noFill/>
              <a:prstDash val="solid"/>
              <a:round/>
            </a:ln>
          </p:spPr>
          <p:txBody>
            <a:bodyPr rtlCol="0" anchor="ctr"/>
            <a:lstStyle/>
            <a:p>
              <a:endParaRPr lang="en-GB"/>
            </a:p>
          </p:txBody>
        </p:sp>
        <p:sp>
          <p:nvSpPr>
            <p:cNvPr id="585" name="Freeform: Shape 584">
              <a:extLst>
                <a:ext uri="{FF2B5EF4-FFF2-40B4-BE49-F238E27FC236}">
                  <a16:creationId xmlns:a16="http://schemas.microsoft.com/office/drawing/2014/main" id="{E7A6D584-DDB4-4475-98C2-CDD3080F58AC}"/>
                </a:ext>
              </a:extLst>
            </p:cNvPr>
            <p:cNvSpPr/>
            <p:nvPr/>
          </p:nvSpPr>
          <p:spPr>
            <a:xfrm>
              <a:off x="5535182" y="3692919"/>
              <a:ext cx="53876" cy="130892"/>
            </a:xfrm>
            <a:custGeom>
              <a:avLst/>
              <a:gdLst>
                <a:gd name="connsiteX0" fmla="*/ 42973 w 53876"/>
                <a:gd name="connsiteY0" fmla="*/ 71669 h 130892"/>
                <a:gd name="connsiteX1" fmla="*/ 2534 w 53876"/>
                <a:gd name="connsiteY1" fmla="*/ 130769 h 130892"/>
                <a:gd name="connsiteX2" fmla="*/ 10576 w 53876"/>
                <a:gd name="connsiteY2" fmla="*/ 66241 h 130892"/>
                <a:gd name="connsiteX3" fmla="*/ 47230 w 53876"/>
                <a:gd name="connsiteY3" fmla="*/ 178 h 130892"/>
                <a:gd name="connsiteX4" fmla="*/ 42973 w 53876"/>
                <a:gd name="connsiteY4" fmla="*/ 71669 h 130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876" h="130892">
                  <a:moveTo>
                    <a:pt x="42973" y="71669"/>
                  </a:moveTo>
                  <a:cubicBezTo>
                    <a:pt x="30628" y="107730"/>
                    <a:pt x="12522" y="134190"/>
                    <a:pt x="2534" y="130769"/>
                  </a:cubicBezTo>
                  <a:cubicBezTo>
                    <a:pt x="-7455" y="127349"/>
                    <a:pt x="16360" y="102758"/>
                    <a:pt x="10576" y="66241"/>
                  </a:cubicBezTo>
                  <a:cubicBezTo>
                    <a:pt x="4966" y="30872"/>
                    <a:pt x="-15687" y="2732"/>
                    <a:pt x="47230" y="178"/>
                  </a:cubicBezTo>
                  <a:cubicBezTo>
                    <a:pt x="57932" y="-255"/>
                    <a:pt x="55310" y="35608"/>
                    <a:pt x="42973" y="71669"/>
                  </a:cubicBezTo>
                  <a:close/>
                </a:path>
              </a:pathLst>
            </a:custGeom>
            <a:solidFill>
              <a:srgbClr val="231F20"/>
            </a:solidFill>
            <a:ln w="7575" cap="flat">
              <a:noFill/>
              <a:prstDash val="solid"/>
              <a:round/>
            </a:ln>
          </p:spPr>
          <p:txBody>
            <a:bodyPr rtlCol="0" anchor="ctr"/>
            <a:lstStyle/>
            <a:p>
              <a:endParaRPr lang="en-GB"/>
            </a:p>
          </p:txBody>
        </p:sp>
      </p:grpSp>
      <p:sp>
        <p:nvSpPr>
          <p:cNvPr id="586" name="Content Placeholder 3">
            <a:extLst>
              <a:ext uri="{FF2B5EF4-FFF2-40B4-BE49-F238E27FC236}">
                <a16:creationId xmlns:a16="http://schemas.microsoft.com/office/drawing/2014/main" id="{F410EE06-F4AF-4AB6-97A7-66149DB61D91}"/>
              </a:ext>
            </a:extLst>
          </p:cNvPr>
          <p:cNvSpPr txBox="1">
            <a:spLocks/>
          </p:cNvSpPr>
          <p:nvPr/>
        </p:nvSpPr>
        <p:spPr>
          <a:xfrm>
            <a:off x="1872981" y="84857"/>
            <a:ext cx="5120069" cy="1062705"/>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1500" b="1" dirty="0">
                <a:solidFill>
                  <a:srgbClr val="FFB600"/>
                </a:solidFill>
              </a:rPr>
              <a:t>We watch for weak signals</a:t>
            </a:r>
          </a:p>
          <a:p>
            <a:pPr>
              <a:spcBef>
                <a:spcPts val="600"/>
              </a:spcBef>
            </a:pPr>
            <a:r>
              <a:rPr lang="en-US" sz="1050" dirty="0"/>
              <a:t>We proactively look for indicators or signals that suggest future problems.</a:t>
            </a:r>
          </a:p>
          <a:p>
            <a:pPr>
              <a:spcBef>
                <a:spcPts val="600"/>
              </a:spcBef>
            </a:pPr>
            <a:r>
              <a:rPr lang="en-US" sz="1050" dirty="0"/>
              <a:t>We speak up about potential issues even if we are not sure they are important.</a:t>
            </a:r>
          </a:p>
          <a:p>
            <a:pPr>
              <a:spcBef>
                <a:spcPts val="600"/>
              </a:spcBef>
            </a:pPr>
            <a:r>
              <a:rPr lang="en-US" sz="1050" dirty="0"/>
              <a:t>We persistently explore the causes of changing indicators or unusual situations</a:t>
            </a:r>
            <a:r>
              <a:rPr lang="en-US" sz="1050" b="1" dirty="0"/>
              <a:t>.</a:t>
            </a:r>
          </a:p>
          <a:p>
            <a:pPr marL="0" indent="0">
              <a:buFont typeface="Arial" panose="020B0604020202020204" pitchFamily="34" charset="0"/>
              <a:buNone/>
            </a:pPr>
            <a:endParaRPr lang="en-GB" sz="1200" dirty="0"/>
          </a:p>
        </p:txBody>
      </p:sp>
      <p:cxnSp>
        <p:nvCxnSpPr>
          <p:cNvPr id="6" name="Straight Connector 5">
            <a:extLst>
              <a:ext uri="{FF2B5EF4-FFF2-40B4-BE49-F238E27FC236}">
                <a16:creationId xmlns:a16="http://schemas.microsoft.com/office/drawing/2014/main" id="{AF04BD42-5F31-4642-9F4E-9431CB875EAA}"/>
              </a:ext>
            </a:extLst>
          </p:cNvPr>
          <p:cNvCxnSpPr>
            <a:cxnSpLocks/>
          </p:cNvCxnSpPr>
          <p:nvPr/>
        </p:nvCxnSpPr>
        <p:spPr>
          <a:xfrm flipV="1">
            <a:off x="7549625" y="2877634"/>
            <a:ext cx="0" cy="2855325"/>
          </a:xfrm>
          <a:prstGeom prst="line">
            <a:avLst/>
          </a:prstGeom>
          <a:ln w="57150">
            <a:solidFill>
              <a:srgbClr val="FFB600"/>
            </a:solidFill>
          </a:ln>
        </p:spPr>
        <p:style>
          <a:lnRef idx="1">
            <a:schemeClr val="accent1"/>
          </a:lnRef>
          <a:fillRef idx="0">
            <a:schemeClr val="accent1"/>
          </a:fillRef>
          <a:effectRef idx="0">
            <a:schemeClr val="accent1"/>
          </a:effectRef>
          <a:fontRef idx="minor">
            <a:schemeClr val="tx1"/>
          </a:fontRef>
        </p:style>
      </p:cxnSp>
      <p:sp>
        <p:nvSpPr>
          <p:cNvPr id="588" name="Content Placeholder 3">
            <a:extLst>
              <a:ext uri="{FF2B5EF4-FFF2-40B4-BE49-F238E27FC236}">
                <a16:creationId xmlns:a16="http://schemas.microsoft.com/office/drawing/2014/main" id="{723F5466-08CD-4B82-B3F2-1987D92793B0}"/>
              </a:ext>
            </a:extLst>
          </p:cNvPr>
          <p:cNvSpPr txBox="1">
            <a:spLocks/>
          </p:cNvSpPr>
          <p:nvPr/>
        </p:nvSpPr>
        <p:spPr>
          <a:xfrm>
            <a:off x="7635254" y="3818685"/>
            <a:ext cx="4612900" cy="1873615"/>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pPr>
            <a:r>
              <a:rPr lang="en-US" sz="1500" b="1" dirty="0"/>
              <a:t>What sort of weak signal might indicate future problems?</a:t>
            </a:r>
          </a:p>
          <a:p>
            <a:pPr>
              <a:lnSpc>
                <a:spcPct val="100000"/>
              </a:lnSpc>
            </a:pPr>
            <a:r>
              <a:rPr lang="en-US" sz="1500" b="1" dirty="0"/>
              <a:t>If you identify a potential issue, what further actions do you take?</a:t>
            </a:r>
          </a:p>
          <a:p>
            <a:pPr>
              <a:lnSpc>
                <a:spcPct val="100000"/>
              </a:lnSpc>
            </a:pPr>
            <a:r>
              <a:rPr lang="en-US" sz="1500" b="1" dirty="0"/>
              <a:t>How do you continue to be proactive in looking for weak signals?</a:t>
            </a:r>
          </a:p>
          <a:p>
            <a:endParaRPr lang="en-US" sz="1200" dirty="0"/>
          </a:p>
          <a:p>
            <a:pPr marL="0" indent="0">
              <a:buFont typeface="Arial" panose="020B0604020202020204" pitchFamily="34" charset="0"/>
              <a:buNone/>
            </a:pPr>
            <a:endParaRPr lang="en-GB" sz="1200" dirty="0"/>
          </a:p>
        </p:txBody>
      </p:sp>
    </p:spTree>
    <p:extLst>
      <p:ext uri="{BB962C8B-B14F-4D97-AF65-F5344CB8AC3E}">
        <p14:creationId xmlns:p14="http://schemas.microsoft.com/office/powerpoint/2010/main" val="340877910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2452447" y="6071112"/>
            <a:ext cx="6165505" cy="64633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a:ln>
                  <a:noFill/>
                </a:ln>
                <a:solidFill>
                  <a:schemeClr val="bg1"/>
                </a:solidFill>
                <a:effectLst/>
                <a:uLnTx/>
                <a:uFillTx/>
              </a:rPr>
              <a:t>Disclaimer: </a:t>
            </a:r>
            <a:r>
              <a:rPr kumimoji="0" lang="en-GB" sz="1200" b="0" i="0" u="none" strike="noStrike" kern="0" cap="none" spc="0" normalizeH="0" baseline="0" noProof="0">
                <a:ln>
                  <a:noFill/>
                </a:ln>
                <a:solidFill>
                  <a:schemeClr val="bg1"/>
                </a:solidFill>
                <a:effectLst/>
                <a:uLnTx/>
                <a:uFillTx/>
              </a:rPr>
              <a:t>this safety moment is designed to prevent similar incidents occurring.  All guidance herein is provided in good faith and Step Change in Safety nor its member companies accept responsibility for any inaccuracies or omissions contained within this safety moment.</a:t>
            </a:r>
          </a:p>
        </p:txBody>
      </p:sp>
      <p:grpSp>
        <p:nvGrpSpPr>
          <p:cNvPr id="13" name="Group 12"/>
          <p:cNvGrpSpPr>
            <a:grpSpLocks noChangeAspect="1"/>
          </p:cNvGrpSpPr>
          <p:nvPr/>
        </p:nvGrpSpPr>
        <p:grpSpPr>
          <a:xfrm>
            <a:off x="287547" y="6166365"/>
            <a:ext cx="1943100" cy="473075"/>
            <a:chOff x="5113338" y="3181350"/>
            <a:chExt cx="1943100" cy="473075"/>
          </a:xfrm>
        </p:grpSpPr>
        <p:sp>
          <p:nvSpPr>
            <p:cNvPr id="15" name="Freeform 6"/>
            <p:cNvSpPr>
              <a:spLocks noEditPoints="1"/>
            </p:cNvSpPr>
            <p:nvPr/>
          </p:nvSpPr>
          <p:spPr bwMode="auto">
            <a:xfrm>
              <a:off x="5214938" y="3275013"/>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6" name="Freeform 7"/>
            <p:cNvSpPr>
              <a:spLocks noEditPoints="1"/>
            </p:cNvSpPr>
            <p:nvPr/>
          </p:nvSpPr>
          <p:spPr bwMode="auto">
            <a:xfrm>
              <a:off x="5113338" y="3181350"/>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5" name="Group 4">
            <a:extLst>
              <a:ext uri="{FF2B5EF4-FFF2-40B4-BE49-F238E27FC236}">
                <a16:creationId xmlns:a16="http://schemas.microsoft.com/office/drawing/2014/main" id="{61922D33-0D28-4DDD-8B3C-8008B6595918}"/>
              </a:ext>
            </a:extLst>
          </p:cNvPr>
          <p:cNvGrpSpPr/>
          <p:nvPr/>
        </p:nvGrpSpPr>
        <p:grpSpPr>
          <a:xfrm>
            <a:off x="414163" y="432624"/>
            <a:ext cx="2962381" cy="999902"/>
            <a:chOff x="414163" y="452288"/>
            <a:chExt cx="2962381" cy="999902"/>
          </a:xfrm>
        </p:grpSpPr>
        <p:sp>
          <p:nvSpPr>
            <p:cNvPr id="359" name="Freeform: Shape 358">
              <a:extLst>
                <a:ext uri="{FF2B5EF4-FFF2-40B4-BE49-F238E27FC236}">
                  <a16:creationId xmlns:a16="http://schemas.microsoft.com/office/drawing/2014/main" id="{466290A7-0A9B-49FD-8862-6B901F5187D7}"/>
                </a:ext>
              </a:extLst>
            </p:cNvPr>
            <p:cNvSpPr/>
            <p:nvPr/>
          </p:nvSpPr>
          <p:spPr>
            <a:xfrm>
              <a:off x="414163" y="1235079"/>
              <a:ext cx="217101" cy="217111"/>
            </a:xfrm>
            <a:custGeom>
              <a:avLst/>
              <a:gdLst>
                <a:gd name="connsiteX0" fmla="*/ 0 w 208197"/>
                <a:gd name="connsiteY0" fmla="*/ -227 h 208206"/>
                <a:gd name="connsiteX1" fmla="*/ 208197 w 208197"/>
                <a:gd name="connsiteY1" fmla="*/ -227 h 208206"/>
                <a:gd name="connsiteX2" fmla="*/ 208197 w 208197"/>
                <a:gd name="connsiteY2" fmla="*/ 207980 h 208206"/>
                <a:gd name="connsiteX3" fmla="*/ 0 w 20819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97" h="208206">
                  <a:moveTo>
                    <a:pt x="0" y="-227"/>
                  </a:moveTo>
                  <a:lnTo>
                    <a:pt x="208197" y="-227"/>
                  </a:lnTo>
                  <a:lnTo>
                    <a:pt x="208197" y="207980"/>
                  </a:lnTo>
                  <a:lnTo>
                    <a:pt x="0" y="207980"/>
                  </a:lnTo>
                  <a:close/>
                </a:path>
              </a:pathLst>
            </a:custGeom>
            <a:solidFill>
              <a:srgbClr val="FFB600"/>
            </a:solidFill>
            <a:ln w="9525" cap="flat">
              <a:noFill/>
              <a:prstDash val="solid"/>
              <a:round/>
            </a:ln>
          </p:spPr>
          <p:txBody>
            <a:bodyPr rtlCol="0" anchor="ctr"/>
            <a:lstStyle/>
            <a:p>
              <a:endParaRPr lang="en-GB"/>
            </a:p>
          </p:txBody>
        </p:sp>
        <p:sp>
          <p:nvSpPr>
            <p:cNvPr id="360" name="Freeform: Shape 359">
              <a:extLst>
                <a:ext uri="{FF2B5EF4-FFF2-40B4-BE49-F238E27FC236}">
                  <a16:creationId xmlns:a16="http://schemas.microsoft.com/office/drawing/2014/main" id="{568F2014-11A3-412F-8C65-534D526E9024}"/>
                </a:ext>
              </a:extLst>
            </p:cNvPr>
            <p:cNvSpPr/>
            <p:nvPr/>
          </p:nvSpPr>
          <p:spPr>
            <a:xfrm>
              <a:off x="718114" y="1235079"/>
              <a:ext cx="217111" cy="217111"/>
            </a:xfrm>
            <a:custGeom>
              <a:avLst/>
              <a:gdLst>
                <a:gd name="connsiteX0" fmla="*/ 0 w 208206"/>
                <a:gd name="connsiteY0" fmla="*/ -227 h 208206"/>
                <a:gd name="connsiteX1" fmla="*/ 208207 w 208206"/>
                <a:gd name="connsiteY1" fmla="*/ -227 h 208206"/>
                <a:gd name="connsiteX2" fmla="*/ 208207 w 208206"/>
                <a:gd name="connsiteY2" fmla="*/ 207980 h 208206"/>
                <a:gd name="connsiteX3" fmla="*/ 0 w 20820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06" h="208206">
                  <a:moveTo>
                    <a:pt x="0" y="-227"/>
                  </a:moveTo>
                  <a:lnTo>
                    <a:pt x="208207" y="-227"/>
                  </a:lnTo>
                  <a:lnTo>
                    <a:pt x="208207" y="207980"/>
                  </a:lnTo>
                  <a:lnTo>
                    <a:pt x="0" y="207980"/>
                  </a:lnTo>
                  <a:close/>
                </a:path>
              </a:pathLst>
            </a:custGeom>
            <a:solidFill>
              <a:srgbClr val="FFB600"/>
            </a:solidFill>
            <a:ln w="9525" cap="flat">
              <a:noFill/>
              <a:prstDash val="solid"/>
              <a:round/>
            </a:ln>
          </p:spPr>
          <p:txBody>
            <a:bodyPr rtlCol="0" anchor="ctr"/>
            <a:lstStyle/>
            <a:p>
              <a:endParaRPr lang="en-GB"/>
            </a:p>
          </p:txBody>
        </p:sp>
        <p:sp>
          <p:nvSpPr>
            <p:cNvPr id="361" name="Freeform: Shape 360">
              <a:extLst>
                <a:ext uri="{FF2B5EF4-FFF2-40B4-BE49-F238E27FC236}">
                  <a16:creationId xmlns:a16="http://schemas.microsoft.com/office/drawing/2014/main" id="{D06DD08D-4BFB-49E3-91D2-A8A29AA6E1AE}"/>
                </a:ext>
              </a:extLst>
            </p:cNvPr>
            <p:cNvSpPr/>
            <p:nvPr/>
          </p:nvSpPr>
          <p:spPr>
            <a:xfrm>
              <a:off x="1022074" y="1235079"/>
              <a:ext cx="217101" cy="217111"/>
            </a:xfrm>
            <a:custGeom>
              <a:avLst/>
              <a:gdLst>
                <a:gd name="connsiteX0" fmla="*/ 0 w 208197"/>
                <a:gd name="connsiteY0" fmla="*/ -227 h 208206"/>
                <a:gd name="connsiteX1" fmla="*/ 208197 w 208197"/>
                <a:gd name="connsiteY1" fmla="*/ -227 h 208206"/>
                <a:gd name="connsiteX2" fmla="*/ 208197 w 208197"/>
                <a:gd name="connsiteY2" fmla="*/ 207980 h 208206"/>
                <a:gd name="connsiteX3" fmla="*/ 0 w 20819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97" h="208206">
                  <a:moveTo>
                    <a:pt x="0" y="-227"/>
                  </a:moveTo>
                  <a:lnTo>
                    <a:pt x="208197" y="-227"/>
                  </a:lnTo>
                  <a:lnTo>
                    <a:pt x="208197" y="207980"/>
                  </a:lnTo>
                  <a:lnTo>
                    <a:pt x="0" y="207980"/>
                  </a:lnTo>
                  <a:close/>
                </a:path>
              </a:pathLst>
            </a:custGeom>
            <a:solidFill>
              <a:srgbClr val="FFB600"/>
            </a:solidFill>
            <a:ln w="9525" cap="flat">
              <a:noFill/>
              <a:prstDash val="solid"/>
              <a:round/>
            </a:ln>
          </p:spPr>
          <p:txBody>
            <a:bodyPr rtlCol="0" anchor="ctr"/>
            <a:lstStyle/>
            <a:p>
              <a:endParaRPr lang="en-GB"/>
            </a:p>
          </p:txBody>
        </p:sp>
        <p:sp>
          <p:nvSpPr>
            <p:cNvPr id="362" name="Freeform: Shape 361">
              <a:extLst>
                <a:ext uri="{FF2B5EF4-FFF2-40B4-BE49-F238E27FC236}">
                  <a16:creationId xmlns:a16="http://schemas.microsoft.com/office/drawing/2014/main" id="{4D9AEF60-E58F-416A-A2D2-6B19B3317D6F}"/>
                </a:ext>
              </a:extLst>
            </p:cNvPr>
            <p:cNvSpPr/>
            <p:nvPr/>
          </p:nvSpPr>
          <p:spPr>
            <a:xfrm>
              <a:off x="1326025" y="1235079"/>
              <a:ext cx="217101" cy="217111"/>
            </a:xfrm>
            <a:custGeom>
              <a:avLst/>
              <a:gdLst>
                <a:gd name="connsiteX0" fmla="*/ 0 w 208197"/>
                <a:gd name="connsiteY0" fmla="*/ -227 h 208206"/>
                <a:gd name="connsiteX1" fmla="*/ 208197 w 208197"/>
                <a:gd name="connsiteY1" fmla="*/ -227 h 208206"/>
                <a:gd name="connsiteX2" fmla="*/ 208197 w 208197"/>
                <a:gd name="connsiteY2" fmla="*/ 207980 h 208206"/>
                <a:gd name="connsiteX3" fmla="*/ 0 w 20819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97" h="208206">
                  <a:moveTo>
                    <a:pt x="0" y="-227"/>
                  </a:moveTo>
                  <a:lnTo>
                    <a:pt x="208197" y="-227"/>
                  </a:lnTo>
                  <a:lnTo>
                    <a:pt x="208197" y="207980"/>
                  </a:lnTo>
                  <a:lnTo>
                    <a:pt x="0" y="207980"/>
                  </a:lnTo>
                  <a:close/>
                </a:path>
              </a:pathLst>
            </a:custGeom>
            <a:solidFill>
              <a:srgbClr val="FFB600"/>
            </a:solidFill>
            <a:ln w="9525" cap="flat">
              <a:noFill/>
              <a:prstDash val="solid"/>
              <a:round/>
            </a:ln>
          </p:spPr>
          <p:txBody>
            <a:bodyPr rtlCol="0" anchor="ctr"/>
            <a:lstStyle/>
            <a:p>
              <a:endParaRPr lang="en-GB"/>
            </a:p>
          </p:txBody>
        </p:sp>
        <p:sp>
          <p:nvSpPr>
            <p:cNvPr id="363" name="Freeform: Shape 362">
              <a:extLst>
                <a:ext uri="{FF2B5EF4-FFF2-40B4-BE49-F238E27FC236}">
                  <a16:creationId xmlns:a16="http://schemas.microsoft.com/office/drawing/2014/main" id="{37A6EF14-3839-4AD2-9EBC-7FD6D79351B7}"/>
                </a:ext>
              </a:extLst>
            </p:cNvPr>
            <p:cNvSpPr/>
            <p:nvPr/>
          </p:nvSpPr>
          <p:spPr>
            <a:xfrm>
              <a:off x="1629985" y="1235079"/>
              <a:ext cx="217101" cy="217111"/>
            </a:xfrm>
            <a:custGeom>
              <a:avLst/>
              <a:gdLst>
                <a:gd name="connsiteX0" fmla="*/ 0 w 208197"/>
                <a:gd name="connsiteY0" fmla="*/ -227 h 208206"/>
                <a:gd name="connsiteX1" fmla="*/ 208197 w 208197"/>
                <a:gd name="connsiteY1" fmla="*/ -227 h 208206"/>
                <a:gd name="connsiteX2" fmla="*/ 208197 w 208197"/>
                <a:gd name="connsiteY2" fmla="*/ 207980 h 208206"/>
                <a:gd name="connsiteX3" fmla="*/ 0 w 20819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97" h="208206">
                  <a:moveTo>
                    <a:pt x="0" y="-227"/>
                  </a:moveTo>
                  <a:lnTo>
                    <a:pt x="208197" y="-227"/>
                  </a:lnTo>
                  <a:lnTo>
                    <a:pt x="208197" y="207980"/>
                  </a:lnTo>
                  <a:lnTo>
                    <a:pt x="0" y="207980"/>
                  </a:lnTo>
                  <a:close/>
                </a:path>
              </a:pathLst>
            </a:custGeom>
            <a:solidFill>
              <a:srgbClr val="FFB600"/>
            </a:solidFill>
            <a:ln w="9525" cap="flat">
              <a:noFill/>
              <a:prstDash val="solid"/>
              <a:round/>
            </a:ln>
          </p:spPr>
          <p:txBody>
            <a:bodyPr rtlCol="0" anchor="ctr"/>
            <a:lstStyle/>
            <a:p>
              <a:endParaRPr lang="en-GB"/>
            </a:p>
          </p:txBody>
        </p:sp>
        <p:sp>
          <p:nvSpPr>
            <p:cNvPr id="364" name="Freeform: Shape 363">
              <a:extLst>
                <a:ext uri="{FF2B5EF4-FFF2-40B4-BE49-F238E27FC236}">
                  <a16:creationId xmlns:a16="http://schemas.microsoft.com/office/drawing/2014/main" id="{B274C62F-1B4E-4E37-8E9D-B6F8F248AD91}"/>
                </a:ext>
              </a:extLst>
            </p:cNvPr>
            <p:cNvSpPr/>
            <p:nvPr/>
          </p:nvSpPr>
          <p:spPr>
            <a:xfrm>
              <a:off x="1933936" y="1235079"/>
              <a:ext cx="217121" cy="217111"/>
            </a:xfrm>
            <a:custGeom>
              <a:avLst/>
              <a:gdLst>
                <a:gd name="connsiteX0" fmla="*/ 0 w 208216"/>
                <a:gd name="connsiteY0" fmla="*/ -227 h 208206"/>
                <a:gd name="connsiteX1" fmla="*/ 208217 w 208216"/>
                <a:gd name="connsiteY1" fmla="*/ -227 h 208206"/>
                <a:gd name="connsiteX2" fmla="*/ 208217 w 208216"/>
                <a:gd name="connsiteY2" fmla="*/ 207980 h 208206"/>
                <a:gd name="connsiteX3" fmla="*/ 0 w 20821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16" h="208206">
                  <a:moveTo>
                    <a:pt x="0" y="-227"/>
                  </a:moveTo>
                  <a:lnTo>
                    <a:pt x="208217" y="-227"/>
                  </a:lnTo>
                  <a:lnTo>
                    <a:pt x="208217" y="207980"/>
                  </a:lnTo>
                  <a:lnTo>
                    <a:pt x="0" y="207980"/>
                  </a:lnTo>
                  <a:close/>
                </a:path>
              </a:pathLst>
            </a:custGeom>
            <a:solidFill>
              <a:srgbClr val="FFB600"/>
            </a:solidFill>
            <a:ln w="9525" cap="flat">
              <a:noFill/>
              <a:prstDash val="solid"/>
              <a:round/>
            </a:ln>
          </p:spPr>
          <p:txBody>
            <a:bodyPr rtlCol="0" anchor="ctr"/>
            <a:lstStyle/>
            <a:p>
              <a:endParaRPr lang="en-GB"/>
            </a:p>
          </p:txBody>
        </p:sp>
        <p:sp>
          <p:nvSpPr>
            <p:cNvPr id="365" name="Freeform: Shape 364">
              <a:extLst>
                <a:ext uri="{FF2B5EF4-FFF2-40B4-BE49-F238E27FC236}">
                  <a16:creationId xmlns:a16="http://schemas.microsoft.com/office/drawing/2014/main" id="{E35732F4-AD0C-4A86-AD2C-16A4326C52E9}"/>
                </a:ext>
              </a:extLst>
            </p:cNvPr>
            <p:cNvSpPr/>
            <p:nvPr/>
          </p:nvSpPr>
          <p:spPr>
            <a:xfrm>
              <a:off x="2237896" y="1235079"/>
              <a:ext cx="217111" cy="217111"/>
            </a:xfrm>
            <a:custGeom>
              <a:avLst/>
              <a:gdLst>
                <a:gd name="connsiteX0" fmla="*/ 0 w 208206"/>
                <a:gd name="connsiteY0" fmla="*/ -227 h 208206"/>
                <a:gd name="connsiteX1" fmla="*/ 208207 w 208206"/>
                <a:gd name="connsiteY1" fmla="*/ -227 h 208206"/>
                <a:gd name="connsiteX2" fmla="*/ 208207 w 208206"/>
                <a:gd name="connsiteY2" fmla="*/ 207980 h 208206"/>
                <a:gd name="connsiteX3" fmla="*/ 0 w 20820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06" h="208206">
                  <a:moveTo>
                    <a:pt x="0" y="-227"/>
                  </a:moveTo>
                  <a:lnTo>
                    <a:pt x="208207" y="-227"/>
                  </a:lnTo>
                  <a:lnTo>
                    <a:pt x="208207" y="207980"/>
                  </a:lnTo>
                  <a:lnTo>
                    <a:pt x="0" y="207980"/>
                  </a:lnTo>
                  <a:close/>
                </a:path>
              </a:pathLst>
            </a:custGeom>
            <a:solidFill>
              <a:srgbClr val="FFB600"/>
            </a:solidFill>
            <a:ln w="9525" cap="flat">
              <a:noFill/>
              <a:prstDash val="solid"/>
              <a:round/>
            </a:ln>
          </p:spPr>
          <p:txBody>
            <a:bodyPr rtlCol="0" anchor="ctr"/>
            <a:lstStyle/>
            <a:p>
              <a:endParaRPr lang="en-GB"/>
            </a:p>
          </p:txBody>
        </p:sp>
        <p:sp>
          <p:nvSpPr>
            <p:cNvPr id="366" name="Freeform: Shape 365">
              <a:extLst>
                <a:ext uri="{FF2B5EF4-FFF2-40B4-BE49-F238E27FC236}">
                  <a16:creationId xmlns:a16="http://schemas.microsoft.com/office/drawing/2014/main" id="{1704513D-A09D-4F74-8D9B-99D222E4DE6A}"/>
                </a:ext>
              </a:extLst>
            </p:cNvPr>
            <p:cNvSpPr/>
            <p:nvPr/>
          </p:nvSpPr>
          <p:spPr>
            <a:xfrm>
              <a:off x="2541838" y="1235079"/>
              <a:ext cx="217132" cy="217111"/>
            </a:xfrm>
            <a:custGeom>
              <a:avLst/>
              <a:gdLst>
                <a:gd name="connsiteX0" fmla="*/ 0 w 208226"/>
                <a:gd name="connsiteY0" fmla="*/ -227 h 208206"/>
                <a:gd name="connsiteX1" fmla="*/ 208226 w 208226"/>
                <a:gd name="connsiteY1" fmla="*/ -227 h 208206"/>
                <a:gd name="connsiteX2" fmla="*/ 208226 w 208226"/>
                <a:gd name="connsiteY2" fmla="*/ 207980 h 208206"/>
                <a:gd name="connsiteX3" fmla="*/ 0 w 20822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26" h="208206">
                  <a:moveTo>
                    <a:pt x="0" y="-227"/>
                  </a:moveTo>
                  <a:lnTo>
                    <a:pt x="208226" y="-227"/>
                  </a:lnTo>
                  <a:lnTo>
                    <a:pt x="208226" y="207980"/>
                  </a:lnTo>
                  <a:lnTo>
                    <a:pt x="0" y="207980"/>
                  </a:lnTo>
                  <a:close/>
                </a:path>
              </a:pathLst>
            </a:custGeom>
            <a:solidFill>
              <a:srgbClr val="FFB600"/>
            </a:solidFill>
            <a:ln w="9525" cap="flat">
              <a:noFill/>
              <a:prstDash val="solid"/>
              <a:round/>
            </a:ln>
          </p:spPr>
          <p:txBody>
            <a:bodyPr rtlCol="0" anchor="ctr"/>
            <a:lstStyle/>
            <a:p>
              <a:endParaRPr lang="en-GB"/>
            </a:p>
          </p:txBody>
        </p:sp>
        <p:sp>
          <p:nvSpPr>
            <p:cNvPr id="367" name="Freeform: Shape 366">
              <a:extLst>
                <a:ext uri="{FF2B5EF4-FFF2-40B4-BE49-F238E27FC236}">
                  <a16:creationId xmlns:a16="http://schemas.microsoft.com/office/drawing/2014/main" id="{A87FAF9A-F79F-43D1-8B52-ABABD39F3A2C}"/>
                </a:ext>
              </a:extLst>
            </p:cNvPr>
            <p:cNvSpPr/>
            <p:nvPr/>
          </p:nvSpPr>
          <p:spPr>
            <a:xfrm>
              <a:off x="2845828" y="1235079"/>
              <a:ext cx="217091" cy="217111"/>
            </a:xfrm>
            <a:custGeom>
              <a:avLst/>
              <a:gdLst>
                <a:gd name="connsiteX0" fmla="*/ 0 w 208187"/>
                <a:gd name="connsiteY0" fmla="*/ -227 h 208206"/>
                <a:gd name="connsiteX1" fmla="*/ 208188 w 208187"/>
                <a:gd name="connsiteY1" fmla="*/ -227 h 208206"/>
                <a:gd name="connsiteX2" fmla="*/ 208188 w 208187"/>
                <a:gd name="connsiteY2" fmla="*/ 207980 h 208206"/>
                <a:gd name="connsiteX3" fmla="*/ 0 w 20818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87" h="208206">
                  <a:moveTo>
                    <a:pt x="0" y="-227"/>
                  </a:moveTo>
                  <a:lnTo>
                    <a:pt x="208188" y="-227"/>
                  </a:lnTo>
                  <a:lnTo>
                    <a:pt x="208188" y="207980"/>
                  </a:lnTo>
                  <a:lnTo>
                    <a:pt x="0" y="207980"/>
                  </a:lnTo>
                  <a:close/>
                </a:path>
              </a:pathLst>
            </a:custGeom>
            <a:solidFill>
              <a:srgbClr val="FFB600"/>
            </a:solidFill>
            <a:ln w="9525" cap="flat">
              <a:noFill/>
              <a:prstDash val="solid"/>
              <a:round/>
            </a:ln>
          </p:spPr>
          <p:txBody>
            <a:bodyPr rtlCol="0" anchor="ctr"/>
            <a:lstStyle/>
            <a:p>
              <a:endParaRPr lang="en-GB"/>
            </a:p>
          </p:txBody>
        </p:sp>
        <p:sp>
          <p:nvSpPr>
            <p:cNvPr id="368" name="Freeform: Shape 367">
              <a:extLst>
                <a:ext uri="{FF2B5EF4-FFF2-40B4-BE49-F238E27FC236}">
                  <a16:creationId xmlns:a16="http://schemas.microsoft.com/office/drawing/2014/main" id="{3EEFA44C-B786-4C04-952F-D43518008D5C}"/>
                </a:ext>
              </a:extLst>
            </p:cNvPr>
            <p:cNvSpPr/>
            <p:nvPr/>
          </p:nvSpPr>
          <p:spPr>
            <a:xfrm>
              <a:off x="3149768" y="1235079"/>
              <a:ext cx="217121" cy="217111"/>
            </a:xfrm>
            <a:custGeom>
              <a:avLst/>
              <a:gdLst>
                <a:gd name="connsiteX0" fmla="*/ 0 w 208216"/>
                <a:gd name="connsiteY0" fmla="*/ -227 h 208206"/>
                <a:gd name="connsiteX1" fmla="*/ 208216 w 208216"/>
                <a:gd name="connsiteY1" fmla="*/ -227 h 208206"/>
                <a:gd name="connsiteX2" fmla="*/ 208216 w 208216"/>
                <a:gd name="connsiteY2" fmla="*/ 207980 h 208206"/>
                <a:gd name="connsiteX3" fmla="*/ 0 w 20821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16" h="208206">
                  <a:moveTo>
                    <a:pt x="0" y="-227"/>
                  </a:moveTo>
                  <a:lnTo>
                    <a:pt x="208216" y="-227"/>
                  </a:lnTo>
                  <a:lnTo>
                    <a:pt x="208216" y="207980"/>
                  </a:lnTo>
                  <a:lnTo>
                    <a:pt x="0" y="207980"/>
                  </a:lnTo>
                  <a:close/>
                </a:path>
              </a:pathLst>
            </a:custGeom>
            <a:solidFill>
              <a:srgbClr val="FFB600"/>
            </a:solidFill>
            <a:ln w="9525" cap="flat">
              <a:noFill/>
              <a:prstDash val="solid"/>
              <a:round/>
            </a:ln>
          </p:spPr>
          <p:txBody>
            <a:bodyPr rtlCol="0" anchor="ctr"/>
            <a:lstStyle/>
            <a:p>
              <a:endParaRPr lang="en-GB"/>
            </a:p>
          </p:txBody>
        </p:sp>
        <p:sp>
          <p:nvSpPr>
            <p:cNvPr id="369" name="Freeform: Shape 368">
              <a:extLst>
                <a:ext uri="{FF2B5EF4-FFF2-40B4-BE49-F238E27FC236}">
                  <a16:creationId xmlns:a16="http://schemas.microsoft.com/office/drawing/2014/main" id="{69A582E9-0689-4B84-AD9C-EAE25AF75301}"/>
                </a:ext>
              </a:extLst>
            </p:cNvPr>
            <p:cNvSpPr/>
            <p:nvPr/>
          </p:nvSpPr>
          <p:spPr>
            <a:xfrm>
              <a:off x="414233" y="454503"/>
              <a:ext cx="188486" cy="262632"/>
            </a:xfrm>
            <a:custGeom>
              <a:avLst/>
              <a:gdLst>
                <a:gd name="connsiteX0" fmla="*/ 158296 w 180755"/>
                <a:gd name="connsiteY0" fmla="*/ 22641 h 251860"/>
                <a:gd name="connsiteX1" fmla="*/ 180756 w 180755"/>
                <a:gd name="connsiteY1" fmla="*/ 78534 h 251860"/>
                <a:gd name="connsiteX2" fmla="*/ 158296 w 180755"/>
                <a:gd name="connsiteY2" fmla="*/ 134417 h 251860"/>
                <a:gd name="connsiteX3" fmla="*/ 97631 w 180755"/>
                <a:gd name="connsiteY3" fmla="*/ 157058 h 251860"/>
                <a:gd name="connsiteX4" fmla="*/ 49168 w 180755"/>
                <a:gd name="connsiteY4" fmla="*/ 157058 h 251860"/>
                <a:gd name="connsiteX5" fmla="*/ 49168 w 180755"/>
                <a:gd name="connsiteY5" fmla="*/ 251860 h 251860"/>
                <a:gd name="connsiteX6" fmla="*/ 0 w 180755"/>
                <a:gd name="connsiteY6" fmla="*/ 251860 h 251860"/>
                <a:gd name="connsiteX7" fmla="*/ 0 w 180755"/>
                <a:gd name="connsiteY7" fmla="*/ 0 h 251860"/>
                <a:gd name="connsiteX8" fmla="*/ 97631 w 180755"/>
                <a:gd name="connsiteY8" fmla="*/ 0 h 251860"/>
                <a:gd name="connsiteX9" fmla="*/ 158296 w 180755"/>
                <a:gd name="connsiteY9" fmla="*/ 22641 h 251860"/>
                <a:gd name="connsiteX10" fmla="*/ 121682 w 180755"/>
                <a:gd name="connsiteY10" fmla="*/ 103470 h 251860"/>
                <a:gd name="connsiteX11" fmla="*/ 131588 w 180755"/>
                <a:gd name="connsiteY11" fmla="*/ 78534 h 251860"/>
                <a:gd name="connsiteX12" fmla="*/ 121682 w 180755"/>
                <a:gd name="connsiteY12" fmla="*/ 53416 h 251860"/>
                <a:gd name="connsiteX13" fmla="*/ 95155 w 180755"/>
                <a:gd name="connsiteY13" fmla="*/ 43863 h 251860"/>
                <a:gd name="connsiteX14" fmla="*/ 49168 w 180755"/>
                <a:gd name="connsiteY14" fmla="*/ 43863 h 251860"/>
                <a:gd name="connsiteX15" fmla="*/ 49168 w 180755"/>
                <a:gd name="connsiteY15" fmla="*/ 112843 h 251860"/>
                <a:gd name="connsiteX16" fmla="*/ 95155 w 180755"/>
                <a:gd name="connsiteY16" fmla="*/ 112843 h 251860"/>
                <a:gd name="connsiteX17" fmla="*/ 121682 w 180755"/>
                <a:gd name="connsiteY17" fmla="*/ 10347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0755" h="251860">
                  <a:moveTo>
                    <a:pt x="158296" y="22641"/>
                  </a:moveTo>
                  <a:cubicBezTo>
                    <a:pt x="173269" y="37729"/>
                    <a:pt x="180756" y="56359"/>
                    <a:pt x="180756" y="78534"/>
                  </a:cubicBezTo>
                  <a:cubicBezTo>
                    <a:pt x="180756" y="100698"/>
                    <a:pt x="173269" y="119329"/>
                    <a:pt x="158296" y="134417"/>
                  </a:cubicBezTo>
                  <a:cubicBezTo>
                    <a:pt x="143323" y="149514"/>
                    <a:pt x="123101" y="157058"/>
                    <a:pt x="97631" y="157058"/>
                  </a:cubicBezTo>
                  <a:lnTo>
                    <a:pt x="49168" y="157058"/>
                  </a:lnTo>
                  <a:lnTo>
                    <a:pt x="49168" y="251860"/>
                  </a:lnTo>
                  <a:lnTo>
                    <a:pt x="0" y="251860"/>
                  </a:lnTo>
                  <a:lnTo>
                    <a:pt x="0" y="0"/>
                  </a:lnTo>
                  <a:lnTo>
                    <a:pt x="97631" y="0"/>
                  </a:lnTo>
                  <a:cubicBezTo>
                    <a:pt x="123101" y="0"/>
                    <a:pt x="143323" y="7544"/>
                    <a:pt x="158296" y="22641"/>
                  </a:cubicBezTo>
                  <a:close/>
                  <a:moveTo>
                    <a:pt x="121682" y="103470"/>
                  </a:moveTo>
                  <a:cubicBezTo>
                    <a:pt x="128292" y="97222"/>
                    <a:pt x="131588" y="88906"/>
                    <a:pt x="131588" y="78534"/>
                  </a:cubicBezTo>
                  <a:cubicBezTo>
                    <a:pt x="131588" y="68151"/>
                    <a:pt x="128292" y="59779"/>
                    <a:pt x="121682" y="53416"/>
                  </a:cubicBezTo>
                  <a:cubicBezTo>
                    <a:pt x="115081" y="47044"/>
                    <a:pt x="106242" y="43863"/>
                    <a:pt x="95155" y="43863"/>
                  </a:cubicBezTo>
                  <a:lnTo>
                    <a:pt x="49168" y="43863"/>
                  </a:lnTo>
                  <a:lnTo>
                    <a:pt x="49168" y="112843"/>
                  </a:lnTo>
                  <a:lnTo>
                    <a:pt x="95155" y="112843"/>
                  </a:lnTo>
                  <a:cubicBezTo>
                    <a:pt x="106242" y="112843"/>
                    <a:pt x="115081" y="109718"/>
                    <a:pt x="121682" y="103470"/>
                  </a:cubicBezTo>
                  <a:close/>
                </a:path>
              </a:pathLst>
            </a:custGeom>
            <a:solidFill>
              <a:schemeClr val="bg1"/>
            </a:solidFill>
            <a:ln w="9525" cap="flat">
              <a:noFill/>
              <a:prstDash val="solid"/>
              <a:round/>
            </a:ln>
          </p:spPr>
          <p:txBody>
            <a:bodyPr rtlCol="0" anchor="ctr"/>
            <a:lstStyle/>
            <a:p>
              <a:endParaRPr lang="en-GB"/>
            </a:p>
          </p:txBody>
        </p:sp>
        <p:sp>
          <p:nvSpPr>
            <p:cNvPr id="370" name="Freeform: Shape 369">
              <a:extLst>
                <a:ext uri="{FF2B5EF4-FFF2-40B4-BE49-F238E27FC236}">
                  <a16:creationId xmlns:a16="http://schemas.microsoft.com/office/drawing/2014/main" id="{4BD3B827-EC73-498C-A830-8A8AE4B52D2B}"/>
                </a:ext>
              </a:extLst>
            </p:cNvPr>
            <p:cNvSpPr/>
            <p:nvPr/>
          </p:nvSpPr>
          <p:spPr>
            <a:xfrm>
              <a:off x="645448" y="454503"/>
              <a:ext cx="198826" cy="262632"/>
            </a:xfrm>
            <a:custGeom>
              <a:avLst/>
              <a:gdLst>
                <a:gd name="connsiteX0" fmla="*/ 190671 w 190671"/>
                <a:gd name="connsiteY0" fmla="*/ 251860 h 251860"/>
                <a:gd name="connsiteX1" fmla="*/ 133712 w 190671"/>
                <a:gd name="connsiteY1" fmla="*/ 251860 h 251860"/>
                <a:gd name="connsiteX2" fmla="*/ 84544 w 190671"/>
                <a:gd name="connsiteY2" fmla="*/ 151400 h 251860"/>
                <a:gd name="connsiteX3" fmla="*/ 49168 w 190671"/>
                <a:gd name="connsiteY3" fmla="*/ 151400 h 251860"/>
                <a:gd name="connsiteX4" fmla="*/ 49168 w 190671"/>
                <a:gd name="connsiteY4" fmla="*/ 251860 h 251860"/>
                <a:gd name="connsiteX5" fmla="*/ 0 w 190671"/>
                <a:gd name="connsiteY5" fmla="*/ 251860 h 251860"/>
                <a:gd name="connsiteX6" fmla="*/ 0 w 190671"/>
                <a:gd name="connsiteY6" fmla="*/ 0 h 251860"/>
                <a:gd name="connsiteX7" fmla="*/ 98698 w 190671"/>
                <a:gd name="connsiteY7" fmla="*/ 0 h 251860"/>
                <a:gd name="connsiteX8" fmla="*/ 158296 w 190671"/>
                <a:gd name="connsiteY8" fmla="*/ 22289 h 251860"/>
                <a:gd name="connsiteX9" fmla="*/ 180413 w 190671"/>
                <a:gd name="connsiteY9" fmla="*/ 77114 h 251860"/>
                <a:gd name="connsiteX10" fmla="*/ 167316 w 190671"/>
                <a:gd name="connsiteY10" fmla="*/ 119205 h 251860"/>
                <a:gd name="connsiteX11" fmla="*/ 134426 w 190671"/>
                <a:gd name="connsiteY11" fmla="*/ 143266 h 251860"/>
                <a:gd name="connsiteX12" fmla="*/ 190671 w 190671"/>
                <a:gd name="connsiteY12" fmla="*/ 251860 h 251860"/>
                <a:gd name="connsiteX13" fmla="*/ 121339 w 190671"/>
                <a:gd name="connsiteY13" fmla="*/ 101165 h 251860"/>
                <a:gd name="connsiteX14" fmla="*/ 131235 w 190671"/>
                <a:gd name="connsiteY14" fmla="*/ 77114 h 251860"/>
                <a:gd name="connsiteX15" fmla="*/ 121339 w 190671"/>
                <a:gd name="connsiteY15" fmla="*/ 53064 h 251860"/>
                <a:gd name="connsiteX16" fmla="*/ 95507 w 190671"/>
                <a:gd name="connsiteY16" fmla="*/ 43863 h 251860"/>
                <a:gd name="connsiteX17" fmla="*/ 49168 w 190671"/>
                <a:gd name="connsiteY17" fmla="*/ 43863 h 251860"/>
                <a:gd name="connsiteX18" fmla="*/ 49168 w 190671"/>
                <a:gd name="connsiteY18" fmla="*/ 110366 h 251860"/>
                <a:gd name="connsiteX19" fmla="*/ 95507 w 190671"/>
                <a:gd name="connsiteY19" fmla="*/ 110366 h 251860"/>
                <a:gd name="connsiteX20" fmla="*/ 121339 w 190671"/>
                <a:gd name="connsiteY20" fmla="*/ 101165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0671" h="251860">
                  <a:moveTo>
                    <a:pt x="190671" y="251860"/>
                  </a:moveTo>
                  <a:lnTo>
                    <a:pt x="133712" y="251860"/>
                  </a:lnTo>
                  <a:lnTo>
                    <a:pt x="84544" y="151400"/>
                  </a:lnTo>
                  <a:lnTo>
                    <a:pt x="49168" y="151400"/>
                  </a:lnTo>
                  <a:lnTo>
                    <a:pt x="49168" y="251860"/>
                  </a:lnTo>
                  <a:lnTo>
                    <a:pt x="0" y="251860"/>
                  </a:lnTo>
                  <a:lnTo>
                    <a:pt x="0" y="0"/>
                  </a:lnTo>
                  <a:lnTo>
                    <a:pt x="98698" y="0"/>
                  </a:lnTo>
                  <a:cubicBezTo>
                    <a:pt x="123692" y="0"/>
                    <a:pt x="143561" y="7429"/>
                    <a:pt x="158296" y="22289"/>
                  </a:cubicBezTo>
                  <a:cubicBezTo>
                    <a:pt x="173041" y="37138"/>
                    <a:pt x="180413" y="55416"/>
                    <a:pt x="180413" y="77114"/>
                  </a:cubicBezTo>
                  <a:cubicBezTo>
                    <a:pt x="180413" y="93859"/>
                    <a:pt x="176051" y="107890"/>
                    <a:pt x="167316" y="119205"/>
                  </a:cubicBezTo>
                  <a:cubicBezTo>
                    <a:pt x="158591" y="130531"/>
                    <a:pt x="147628" y="138551"/>
                    <a:pt x="134426" y="143266"/>
                  </a:cubicBezTo>
                  <a:lnTo>
                    <a:pt x="190671" y="251860"/>
                  </a:lnTo>
                  <a:close/>
                  <a:moveTo>
                    <a:pt x="121339" y="101165"/>
                  </a:moveTo>
                  <a:cubicBezTo>
                    <a:pt x="127940" y="95040"/>
                    <a:pt x="131235" y="87020"/>
                    <a:pt x="131235" y="77114"/>
                  </a:cubicBezTo>
                  <a:cubicBezTo>
                    <a:pt x="131235" y="67208"/>
                    <a:pt x="127940" y="59188"/>
                    <a:pt x="121339" y="53064"/>
                  </a:cubicBezTo>
                  <a:cubicBezTo>
                    <a:pt x="114729" y="46930"/>
                    <a:pt x="106128" y="43863"/>
                    <a:pt x="95507" y="43863"/>
                  </a:cubicBezTo>
                  <a:lnTo>
                    <a:pt x="49168" y="43863"/>
                  </a:lnTo>
                  <a:lnTo>
                    <a:pt x="49168" y="110366"/>
                  </a:lnTo>
                  <a:lnTo>
                    <a:pt x="95507" y="110366"/>
                  </a:lnTo>
                  <a:cubicBezTo>
                    <a:pt x="106128" y="110366"/>
                    <a:pt x="114729" y="107299"/>
                    <a:pt x="121339" y="101165"/>
                  </a:cubicBezTo>
                  <a:close/>
                </a:path>
              </a:pathLst>
            </a:custGeom>
            <a:solidFill>
              <a:schemeClr val="bg1"/>
            </a:solidFill>
            <a:ln w="9525" cap="flat">
              <a:noFill/>
              <a:prstDash val="solid"/>
              <a:round/>
            </a:ln>
          </p:spPr>
          <p:txBody>
            <a:bodyPr rtlCol="0" anchor="ctr"/>
            <a:lstStyle/>
            <a:p>
              <a:endParaRPr lang="en-GB"/>
            </a:p>
          </p:txBody>
        </p:sp>
        <p:sp>
          <p:nvSpPr>
            <p:cNvPr id="371" name="Freeform: Shape 370">
              <a:extLst>
                <a:ext uri="{FF2B5EF4-FFF2-40B4-BE49-F238E27FC236}">
                  <a16:creationId xmlns:a16="http://schemas.microsoft.com/office/drawing/2014/main" id="{3E2E45CE-CCC6-4E33-A2EA-1E13CBA8C542}"/>
                </a:ext>
              </a:extLst>
            </p:cNvPr>
            <p:cNvSpPr/>
            <p:nvPr/>
          </p:nvSpPr>
          <p:spPr>
            <a:xfrm>
              <a:off x="877409" y="452288"/>
              <a:ext cx="194019" cy="267062"/>
            </a:xfrm>
            <a:custGeom>
              <a:avLst/>
              <a:gdLst>
                <a:gd name="connsiteX0" fmla="*/ 181823 w 186061"/>
                <a:gd name="connsiteY0" fmla="*/ 64732 h 256108"/>
                <a:gd name="connsiteX1" fmla="*/ 186061 w 186061"/>
                <a:gd name="connsiteY1" fmla="*/ 128054 h 256108"/>
                <a:gd name="connsiteX2" fmla="*/ 181823 w 186061"/>
                <a:gd name="connsiteY2" fmla="*/ 191376 h 256108"/>
                <a:gd name="connsiteX3" fmla="*/ 160239 w 186061"/>
                <a:gd name="connsiteY3" fmla="*/ 229581 h 256108"/>
                <a:gd name="connsiteX4" fmla="*/ 93031 w 186061"/>
                <a:gd name="connsiteY4" fmla="*/ 256108 h 256108"/>
                <a:gd name="connsiteX5" fmla="*/ 25470 w 186061"/>
                <a:gd name="connsiteY5" fmla="*/ 229581 h 256108"/>
                <a:gd name="connsiteX6" fmla="*/ 4067 w 186061"/>
                <a:gd name="connsiteY6" fmla="*/ 191548 h 256108"/>
                <a:gd name="connsiteX7" fmla="*/ 0 w 186061"/>
                <a:gd name="connsiteY7" fmla="*/ 128054 h 256108"/>
                <a:gd name="connsiteX8" fmla="*/ 4067 w 186061"/>
                <a:gd name="connsiteY8" fmla="*/ 64560 h 256108"/>
                <a:gd name="connsiteX9" fmla="*/ 25470 w 186061"/>
                <a:gd name="connsiteY9" fmla="*/ 26537 h 256108"/>
                <a:gd name="connsiteX10" fmla="*/ 93031 w 186061"/>
                <a:gd name="connsiteY10" fmla="*/ 0 h 256108"/>
                <a:gd name="connsiteX11" fmla="*/ 160239 w 186061"/>
                <a:gd name="connsiteY11" fmla="*/ 26537 h 256108"/>
                <a:gd name="connsiteX12" fmla="*/ 181823 w 186061"/>
                <a:gd name="connsiteY12" fmla="*/ 64732 h 256108"/>
                <a:gd name="connsiteX13" fmla="*/ 136893 w 186061"/>
                <a:gd name="connsiteY13" fmla="*/ 128054 h 256108"/>
                <a:gd name="connsiteX14" fmla="*/ 134245 w 186061"/>
                <a:gd name="connsiteY14" fmla="*/ 79238 h 256108"/>
                <a:gd name="connsiteX15" fmla="*/ 124511 w 186061"/>
                <a:gd name="connsiteY15" fmla="*/ 57312 h 256108"/>
                <a:gd name="connsiteX16" fmla="*/ 93031 w 186061"/>
                <a:gd name="connsiteY16" fmla="*/ 43863 h 256108"/>
                <a:gd name="connsiteX17" fmla="*/ 61198 w 186061"/>
                <a:gd name="connsiteY17" fmla="*/ 57312 h 256108"/>
                <a:gd name="connsiteX18" fmla="*/ 51645 w 186061"/>
                <a:gd name="connsiteY18" fmla="*/ 79238 h 256108"/>
                <a:gd name="connsiteX19" fmla="*/ 49168 w 186061"/>
                <a:gd name="connsiteY19" fmla="*/ 128054 h 256108"/>
                <a:gd name="connsiteX20" fmla="*/ 51645 w 186061"/>
                <a:gd name="connsiteY20" fmla="*/ 176698 h 256108"/>
                <a:gd name="connsiteX21" fmla="*/ 61198 w 186061"/>
                <a:gd name="connsiteY21" fmla="*/ 198453 h 256108"/>
                <a:gd name="connsiteX22" fmla="*/ 93031 w 186061"/>
                <a:gd name="connsiteY22" fmla="*/ 212246 h 256108"/>
                <a:gd name="connsiteX23" fmla="*/ 124511 w 186061"/>
                <a:gd name="connsiteY23" fmla="*/ 198453 h 256108"/>
                <a:gd name="connsiteX24" fmla="*/ 134245 w 186061"/>
                <a:gd name="connsiteY24" fmla="*/ 176336 h 256108"/>
                <a:gd name="connsiteX25" fmla="*/ 136893 w 186061"/>
                <a:gd name="connsiteY25" fmla="*/ 128054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6061" h="256108">
                  <a:moveTo>
                    <a:pt x="181823" y="64732"/>
                  </a:moveTo>
                  <a:cubicBezTo>
                    <a:pt x="184652" y="78648"/>
                    <a:pt x="186061" y="99755"/>
                    <a:pt x="186061" y="128054"/>
                  </a:cubicBezTo>
                  <a:cubicBezTo>
                    <a:pt x="186061" y="156353"/>
                    <a:pt x="184652" y="177460"/>
                    <a:pt x="181823" y="191376"/>
                  </a:cubicBezTo>
                  <a:cubicBezTo>
                    <a:pt x="178994" y="205292"/>
                    <a:pt x="171793" y="218027"/>
                    <a:pt x="160239" y="229581"/>
                  </a:cubicBezTo>
                  <a:cubicBezTo>
                    <a:pt x="142551" y="247269"/>
                    <a:pt x="120148" y="256108"/>
                    <a:pt x="93031" y="256108"/>
                  </a:cubicBezTo>
                  <a:cubicBezTo>
                    <a:pt x="65675" y="256108"/>
                    <a:pt x="43158" y="247269"/>
                    <a:pt x="25470" y="229581"/>
                  </a:cubicBezTo>
                  <a:cubicBezTo>
                    <a:pt x="13916" y="218027"/>
                    <a:pt x="6782" y="205349"/>
                    <a:pt x="4067" y="191548"/>
                  </a:cubicBezTo>
                  <a:cubicBezTo>
                    <a:pt x="1353" y="177756"/>
                    <a:pt x="0" y="156591"/>
                    <a:pt x="0" y="128054"/>
                  </a:cubicBezTo>
                  <a:cubicBezTo>
                    <a:pt x="0" y="99517"/>
                    <a:pt x="1353" y="78353"/>
                    <a:pt x="4067" y="64560"/>
                  </a:cubicBezTo>
                  <a:cubicBezTo>
                    <a:pt x="6782" y="50759"/>
                    <a:pt x="13916" y="38090"/>
                    <a:pt x="25470" y="26537"/>
                  </a:cubicBezTo>
                  <a:cubicBezTo>
                    <a:pt x="43158" y="8849"/>
                    <a:pt x="65675" y="0"/>
                    <a:pt x="93031" y="0"/>
                  </a:cubicBezTo>
                  <a:cubicBezTo>
                    <a:pt x="120148" y="0"/>
                    <a:pt x="142551" y="8849"/>
                    <a:pt x="160239" y="26537"/>
                  </a:cubicBezTo>
                  <a:cubicBezTo>
                    <a:pt x="171793" y="38090"/>
                    <a:pt x="178994" y="50825"/>
                    <a:pt x="181823" y="64732"/>
                  </a:cubicBezTo>
                  <a:close/>
                  <a:moveTo>
                    <a:pt x="136893" y="128054"/>
                  </a:moveTo>
                  <a:cubicBezTo>
                    <a:pt x="136893" y="104708"/>
                    <a:pt x="136007" y="88440"/>
                    <a:pt x="134245" y="79238"/>
                  </a:cubicBezTo>
                  <a:cubicBezTo>
                    <a:pt x="132474" y="70037"/>
                    <a:pt x="129226" y="62732"/>
                    <a:pt x="124511" y="57312"/>
                  </a:cubicBezTo>
                  <a:cubicBezTo>
                    <a:pt x="116729" y="48349"/>
                    <a:pt x="106242" y="43863"/>
                    <a:pt x="93031" y="43863"/>
                  </a:cubicBezTo>
                  <a:cubicBezTo>
                    <a:pt x="80058" y="43863"/>
                    <a:pt x="69447" y="48349"/>
                    <a:pt x="61198" y="57312"/>
                  </a:cubicBezTo>
                  <a:cubicBezTo>
                    <a:pt x="56474" y="62732"/>
                    <a:pt x="53292" y="70037"/>
                    <a:pt x="51645" y="79238"/>
                  </a:cubicBezTo>
                  <a:cubicBezTo>
                    <a:pt x="49997" y="88440"/>
                    <a:pt x="49168" y="104708"/>
                    <a:pt x="49168" y="128054"/>
                  </a:cubicBezTo>
                  <a:cubicBezTo>
                    <a:pt x="49168" y="151400"/>
                    <a:pt x="49997" y="167611"/>
                    <a:pt x="51645" y="176698"/>
                  </a:cubicBezTo>
                  <a:cubicBezTo>
                    <a:pt x="53292" y="185776"/>
                    <a:pt x="56474" y="193024"/>
                    <a:pt x="61198" y="198453"/>
                  </a:cubicBezTo>
                  <a:cubicBezTo>
                    <a:pt x="69685" y="207645"/>
                    <a:pt x="80296" y="212246"/>
                    <a:pt x="93031" y="212246"/>
                  </a:cubicBezTo>
                  <a:cubicBezTo>
                    <a:pt x="106004" y="212246"/>
                    <a:pt x="116500" y="207645"/>
                    <a:pt x="124511" y="198453"/>
                  </a:cubicBezTo>
                  <a:cubicBezTo>
                    <a:pt x="129226" y="192786"/>
                    <a:pt x="132474" y="185423"/>
                    <a:pt x="134245" y="176336"/>
                  </a:cubicBezTo>
                  <a:cubicBezTo>
                    <a:pt x="136007" y="167259"/>
                    <a:pt x="136893" y="151162"/>
                    <a:pt x="136893" y="128054"/>
                  </a:cubicBezTo>
                  <a:close/>
                </a:path>
              </a:pathLst>
            </a:custGeom>
            <a:solidFill>
              <a:schemeClr val="bg1"/>
            </a:solidFill>
            <a:ln w="9525" cap="flat">
              <a:noFill/>
              <a:prstDash val="solid"/>
              <a:round/>
            </a:ln>
          </p:spPr>
          <p:txBody>
            <a:bodyPr rtlCol="0" anchor="ctr"/>
            <a:lstStyle/>
            <a:p>
              <a:endParaRPr lang="en-GB"/>
            </a:p>
          </p:txBody>
        </p:sp>
        <p:sp>
          <p:nvSpPr>
            <p:cNvPr id="372" name="Freeform: Shape 371">
              <a:extLst>
                <a:ext uri="{FF2B5EF4-FFF2-40B4-BE49-F238E27FC236}">
                  <a16:creationId xmlns:a16="http://schemas.microsoft.com/office/drawing/2014/main" id="{7D311B84-4969-458D-A03F-92665311DD3E}"/>
                </a:ext>
              </a:extLst>
            </p:cNvPr>
            <p:cNvSpPr/>
            <p:nvPr/>
          </p:nvSpPr>
          <p:spPr>
            <a:xfrm>
              <a:off x="1114525" y="452288"/>
              <a:ext cx="193294" cy="267062"/>
            </a:xfrm>
            <a:custGeom>
              <a:avLst/>
              <a:gdLst>
                <a:gd name="connsiteX0" fmla="*/ 185366 w 185366"/>
                <a:gd name="connsiteY0" fmla="*/ 176517 h 256108"/>
                <a:gd name="connsiteX1" fmla="*/ 153876 w 185366"/>
                <a:gd name="connsiteY1" fmla="*/ 235591 h 256108"/>
                <a:gd name="connsiteX2" fmla="*/ 93040 w 185366"/>
                <a:gd name="connsiteY2" fmla="*/ 256108 h 256108"/>
                <a:gd name="connsiteX3" fmla="*/ 25470 w 185366"/>
                <a:gd name="connsiteY3" fmla="*/ 229581 h 256108"/>
                <a:gd name="connsiteX4" fmla="*/ 4067 w 185366"/>
                <a:gd name="connsiteY4" fmla="*/ 191548 h 256108"/>
                <a:gd name="connsiteX5" fmla="*/ 0 w 185366"/>
                <a:gd name="connsiteY5" fmla="*/ 128054 h 256108"/>
                <a:gd name="connsiteX6" fmla="*/ 4067 w 185366"/>
                <a:gd name="connsiteY6" fmla="*/ 64560 h 256108"/>
                <a:gd name="connsiteX7" fmla="*/ 25470 w 185366"/>
                <a:gd name="connsiteY7" fmla="*/ 26537 h 256108"/>
                <a:gd name="connsiteX8" fmla="*/ 93040 w 185366"/>
                <a:gd name="connsiteY8" fmla="*/ 0 h 256108"/>
                <a:gd name="connsiteX9" fmla="*/ 153876 w 185366"/>
                <a:gd name="connsiteY9" fmla="*/ 20517 h 256108"/>
                <a:gd name="connsiteX10" fmla="*/ 185366 w 185366"/>
                <a:gd name="connsiteY10" fmla="*/ 79591 h 256108"/>
                <a:gd name="connsiteX11" fmla="*/ 135131 w 185366"/>
                <a:gd name="connsiteY11" fmla="*/ 79591 h 256108"/>
                <a:gd name="connsiteX12" fmla="*/ 93040 w 185366"/>
                <a:gd name="connsiteY12" fmla="*/ 43863 h 256108"/>
                <a:gd name="connsiteX13" fmla="*/ 61551 w 185366"/>
                <a:gd name="connsiteY13" fmla="*/ 56950 h 256108"/>
                <a:gd name="connsiteX14" fmla="*/ 51826 w 185366"/>
                <a:gd name="connsiteY14" fmla="*/ 79067 h 256108"/>
                <a:gd name="connsiteX15" fmla="*/ 49168 w 185366"/>
                <a:gd name="connsiteY15" fmla="*/ 128054 h 256108"/>
                <a:gd name="connsiteX16" fmla="*/ 51826 w 185366"/>
                <a:gd name="connsiteY16" fmla="*/ 177051 h 256108"/>
                <a:gd name="connsiteX17" fmla="*/ 61551 w 185366"/>
                <a:gd name="connsiteY17" fmla="*/ 199158 h 256108"/>
                <a:gd name="connsiteX18" fmla="*/ 93040 w 185366"/>
                <a:gd name="connsiteY18" fmla="*/ 212246 h 256108"/>
                <a:gd name="connsiteX19" fmla="*/ 135484 w 185366"/>
                <a:gd name="connsiteY19" fmla="*/ 176517 h 256108"/>
                <a:gd name="connsiteX20" fmla="*/ 185366 w 185366"/>
                <a:gd name="connsiteY20" fmla="*/ 176517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5366" h="256108">
                  <a:moveTo>
                    <a:pt x="185366" y="176517"/>
                  </a:moveTo>
                  <a:cubicBezTo>
                    <a:pt x="180880" y="202225"/>
                    <a:pt x="170383" y="221913"/>
                    <a:pt x="153876" y="235591"/>
                  </a:cubicBezTo>
                  <a:cubicBezTo>
                    <a:pt x="137370" y="249269"/>
                    <a:pt x="117091" y="256108"/>
                    <a:pt x="93040" y="256108"/>
                  </a:cubicBezTo>
                  <a:cubicBezTo>
                    <a:pt x="66151" y="256108"/>
                    <a:pt x="43634" y="247269"/>
                    <a:pt x="25470" y="229581"/>
                  </a:cubicBezTo>
                  <a:cubicBezTo>
                    <a:pt x="13916" y="218027"/>
                    <a:pt x="6782" y="205349"/>
                    <a:pt x="4067" y="191548"/>
                  </a:cubicBezTo>
                  <a:cubicBezTo>
                    <a:pt x="1362" y="177756"/>
                    <a:pt x="0" y="156591"/>
                    <a:pt x="0" y="128054"/>
                  </a:cubicBezTo>
                  <a:cubicBezTo>
                    <a:pt x="0" y="99517"/>
                    <a:pt x="1362" y="78353"/>
                    <a:pt x="4067" y="64560"/>
                  </a:cubicBezTo>
                  <a:cubicBezTo>
                    <a:pt x="6782" y="50759"/>
                    <a:pt x="13916" y="38090"/>
                    <a:pt x="25470" y="26537"/>
                  </a:cubicBezTo>
                  <a:cubicBezTo>
                    <a:pt x="43634" y="8849"/>
                    <a:pt x="66151" y="0"/>
                    <a:pt x="93040" y="0"/>
                  </a:cubicBezTo>
                  <a:cubicBezTo>
                    <a:pt x="117091" y="0"/>
                    <a:pt x="137370" y="6839"/>
                    <a:pt x="153876" y="20517"/>
                  </a:cubicBezTo>
                  <a:cubicBezTo>
                    <a:pt x="170383" y="34195"/>
                    <a:pt x="180880" y="53892"/>
                    <a:pt x="185366" y="79591"/>
                  </a:cubicBezTo>
                  <a:lnTo>
                    <a:pt x="135131" y="79591"/>
                  </a:lnTo>
                  <a:cubicBezTo>
                    <a:pt x="129473" y="55778"/>
                    <a:pt x="115443" y="43863"/>
                    <a:pt x="93040" y="43863"/>
                  </a:cubicBezTo>
                  <a:cubicBezTo>
                    <a:pt x="79591" y="43863"/>
                    <a:pt x="69104" y="48225"/>
                    <a:pt x="61551" y="56950"/>
                  </a:cubicBezTo>
                  <a:cubicBezTo>
                    <a:pt x="56836" y="62379"/>
                    <a:pt x="53597" y="69752"/>
                    <a:pt x="51826" y="79067"/>
                  </a:cubicBezTo>
                  <a:cubicBezTo>
                    <a:pt x="50054" y="88373"/>
                    <a:pt x="49168" y="104708"/>
                    <a:pt x="49168" y="128054"/>
                  </a:cubicBezTo>
                  <a:cubicBezTo>
                    <a:pt x="49168" y="151400"/>
                    <a:pt x="50054" y="167735"/>
                    <a:pt x="51826" y="177051"/>
                  </a:cubicBezTo>
                  <a:cubicBezTo>
                    <a:pt x="53597" y="186366"/>
                    <a:pt x="56836" y="193729"/>
                    <a:pt x="61551" y="199158"/>
                  </a:cubicBezTo>
                  <a:cubicBezTo>
                    <a:pt x="69104" y="207883"/>
                    <a:pt x="79591" y="212246"/>
                    <a:pt x="93040" y="212246"/>
                  </a:cubicBezTo>
                  <a:cubicBezTo>
                    <a:pt x="115672" y="212246"/>
                    <a:pt x="129826" y="200339"/>
                    <a:pt x="135484" y="176517"/>
                  </a:cubicBezTo>
                  <a:lnTo>
                    <a:pt x="185366" y="176517"/>
                  </a:lnTo>
                  <a:close/>
                </a:path>
              </a:pathLst>
            </a:custGeom>
            <a:solidFill>
              <a:schemeClr val="bg1"/>
            </a:solidFill>
            <a:ln w="9525" cap="flat">
              <a:noFill/>
              <a:prstDash val="solid"/>
              <a:round/>
            </a:ln>
          </p:spPr>
          <p:txBody>
            <a:bodyPr rtlCol="0" anchor="ctr"/>
            <a:lstStyle/>
            <a:p>
              <a:endParaRPr lang="en-GB"/>
            </a:p>
          </p:txBody>
        </p:sp>
        <p:sp>
          <p:nvSpPr>
            <p:cNvPr id="373" name="Freeform: Shape 372">
              <a:extLst>
                <a:ext uri="{FF2B5EF4-FFF2-40B4-BE49-F238E27FC236}">
                  <a16:creationId xmlns:a16="http://schemas.microsoft.com/office/drawing/2014/main" id="{966D70AF-70FE-4E6F-A572-EEC159FCEB11}"/>
                </a:ext>
              </a:extLst>
            </p:cNvPr>
            <p:cNvSpPr/>
            <p:nvPr/>
          </p:nvSpPr>
          <p:spPr>
            <a:xfrm>
              <a:off x="1351650" y="454503"/>
              <a:ext cx="172991" cy="262632"/>
            </a:xfrm>
            <a:custGeom>
              <a:avLst/>
              <a:gdLst>
                <a:gd name="connsiteX0" fmla="*/ 165897 w 165896"/>
                <a:gd name="connsiteY0" fmla="*/ 251860 h 251860"/>
                <a:gd name="connsiteX1" fmla="*/ 0 w 165896"/>
                <a:gd name="connsiteY1" fmla="*/ 251860 h 251860"/>
                <a:gd name="connsiteX2" fmla="*/ 0 w 165896"/>
                <a:gd name="connsiteY2" fmla="*/ 0 h 251860"/>
                <a:gd name="connsiteX3" fmla="*/ 165897 w 165896"/>
                <a:gd name="connsiteY3" fmla="*/ 0 h 251860"/>
                <a:gd name="connsiteX4" fmla="*/ 165897 w 165896"/>
                <a:gd name="connsiteY4" fmla="*/ 43863 h 251860"/>
                <a:gd name="connsiteX5" fmla="*/ 49168 w 165896"/>
                <a:gd name="connsiteY5" fmla="*/ 43863 h 251860"/>
                <a:gd name="connsiteX6" fmla="*/ 49168 w 165896"/>
                <a:gd name="connsiteY6" fmla="*/ 102937 h 251860"/>
                <a:gd name="connsiteX7" fmla="*/ 148571 w 165896"/>
                <a:gd name="connsiteY7" fmla="*/ 102937 h 251860"/>
                <a:gd name="connsiteX8" fmla="*/ 148571 w 165896"/>
                <a:gd name="connsiteY8" fmla="*/ 146799 h 251860"/>
                <a:gd name="connsiteX9" fmla="*/ 49168 w 165896"/>
                <a:gd name="connsiteY9" fmla="*/ 146799 h 251860"/>
                <a:gd name="connsiteX10" fmla="*/ 49168 w 165896"/>
                <a:gd name="connsiteY10" fmla="*/ 207997 h 251860"/>
                <a:gd name="connsiteX11" fmla="*/ 165897 w 165896"/>
                <a:gd name="connsiteY11" fmla="*/ 207997 h 251860"/>
                <a:gd name="connsiteX12" fmla="*/ 165897 w 165896"/>
                <a:gd name="connsiteY12"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5896" h="251860">
                  <a:moveTo>
                    <a:pt x="165897" y="251860"/>
                  </a:moveTo>
                  <a:lnTo>
                    <a:pt x="0" y="251860"/>
                  </a:lnTo>
                  <a:lnTo>
                    <a:pt x="0" y="0"/>
                  </a:lnTo>
                  <a:lnTo>
                    <a:pt x="165897" y="0"/>
                  </a:lnTo>
                  <a:lnTo>
                    <a:pt x="165897" y="43863"/>
                  </a:lnTo>
                  <a:lnTo>
                    <a:pt x="49168" y="43863"/>
                  </a:lnTo>
                  <a:lnTo>
                    <a:pt x="49168" y="102937"/>
                  </a:lnTo>
                  <a:lnTo>
                    <a:pt x="148571" y="102937"/>
                  </a:lnTo>
                  <a:lnTo>
                    <a:pt x="148571" y="146799"/>
                  </a:lnTo>
                  <a:lnTo>
                    <a:pt x="49168" y="146799"/>
                  </a:lnTo>
                  <a:lnTo>
                    <a:pt x="49168" y="207997"/>
                  </a:lnTo>
                  <a:lnTo>
                    <a:pt x="165897" y="207997"/>
                  </a:lnTo>
                  <a:lnTo>
                    <a:pt x="165897" y="251860"/>
                  </a:lnTo>
                  <a:close/>
                </a:path>
              </a:pathLst>
            </a:custGeom>
            <a:solidFill>
              <a:schemeClr val="bg1"/>
            </a:solidFill>
            <a:ln w="9525" cap="flat">
              <a:noFill/>
              <a:prstDash val="solid"/>
              <a:round/>
            </a:ln>
          </p:spPr>
          <p:txBody>
            <a:bodyPr rtlCol="0" anchor="ctr"/>
            <a:lstStyle/>
            <a:p>
              <a:endParaRPr lang="en-GB"/>
            </a:p>
          </p:txBody>
        </p:sp>
        <p:sp>
          <p:nvSpPr>
            <p:cNvPr id="374" name="Freeform: Shape 373">
              <a:extLst>
                <a:ext uri="{FF2B5EF4-FFF2-40B4-BE49-F238E27FC236}">
                  <a16:creationId xmlns:a16="http://schemas.microsoft.com/office/drawing/2014/main" id="{160E83FB-1347-43D7-A361-4BE64277F98E}"/>
                </a:ext>
              </a:extLst>
            </p:cNvPr>
            <p:cNvSpPr/>
            <p:nvPr/>
          </p:nvSpPr>
          <p:spPr>
            <a:xfrm>
              <a:off x="1550775" y="452288"/>
              <a:ext cx="193284" cy="267062"/>
            </a:xfrm>
            <a:custGeom>
              <a:avLst/>
              <a:gdLst>
                <a:gd name="connsiteX0" fmla="*/ 185356 w 185356"/>
                <a:gd name="connsiteY0" fmla="*/ 179699 h 256108"/>
                <a:gd name="connsiteX1" fmla="*/ 159182 w 185356"/>
                <a:gd name="connsiteY1" fmla="*/ 235772 h 256108"/>
                <a:gd name="connsiteX2" fmla="*/ 91973 w 185356"/>
                <a:gd name="connsiteY2" fmla="*/ 256108 h 256108"/>
                <a:gd name="connsiteX3" fmla="*/ 39976 w 185356"/>
                <a:gd name="connsiteY3" fmla="*/ 248507 h 256108"/>
                <a:gd name="connsiteX4" fmla="*/ 0 w 185356"/>
                <a:gd name="connsiteY4" fmla="*/ 222856 h 256108"/>
                <a:gd name="connsiteX5" fmla="*/ 31833 w 185356"/>
                <a:gd name="connsiteY5" fmla="*/ 191024 h 256108"/>
                <a:gd name="connsiteX6" fmla="*/ 92326 w 185356"/>
                <a:gd name="connsiteY6" fmla="*/ 212246 h 256108"/>
                <a:gd name="connsiteX7" fmla="*/ 125758 w 185356"/>
                <a:gd name="connsiteY7" fmla="*/ 204111 h 256108"/>
                <a:gd name="connsiteX8" fmla="*/ 137255 w 185356"/>
                <a:gd name="connsiteY8" fmla="*/ 180765 h 256108"/>
                <a:gd name="connsiteX9" fmla="*/ 129464 w 185356"/>
                <a:gd name="connsiteY9" fmla="*/ 159896 h 256108"/>
                <a:gd name="connsiteX10" fmla="*/ 106832 w 185356"/>
                <a:gd name="connsiteY10" fmla="*/ 151400 h 256108"/>
                <a:gd name="connsiteX11" fmla="*/ 76762 w 185356"/>
                <a:gd name="connsiteY11" fmla="*/ 146799 h 256108"/>
                <a:gd name="connsiteX12" fmla="*/ 27946 w 185356"/>
                <a:gd name="connsiteY12" fmla="*/ 125930 h 256108"/>
                <a:gd name="connsiteX13" fmla="*/ 9906 w 185356"/>
                <a:gd name="connsiteY13" fmla="*/ 76410 h 256108"/>
                <a:gd name="connsiteX14" fmla="*/ 33604 w 185356"/>
                <a:gd name="connsiteY14" fmla="*/ 21050 h 256108"/>
                <a:gd name="connsiteX15" fmla="*/ 97631 w 185356"/>
                <a:gd name="connsiteY15" fmla="*/ 0 h 256108"/>
                <a:gd name="connsiteX16" fmla="*/ 178994 w 185356"/>
                <a:gd name="connsiteY16" fmla="*/ 29366 h 256108"/>
                <a:gd name="connsiteX17" fmla="*/ 147866 w 185356"/>
                <a:gd name="connsiteY17" fmla="*/ 60141 h 256108"/>
                <a:gd name="connsiteX18" fmla="*/ 96221 w 185356"/>
                <a:gd name="connsiteY18" fmla="*/ 42805 h 256108"/>
                <a:gd name="connsiteX19" fmla="*/ 67561 w 185356"/>
                <a:gd name="connsiteY19" fmla="*/ 51826 h 256108"/>
                <a:gd name="connsiteX20" fmla="*/ 57655 w 185356"/>
                <a:gd name="connsiteY20" fmla="*/ 74638 h 256108"/>
                <a:gd name="connsiteX21" fmla="*/ 64732 w 185356"/>
                <a:gd name="connsiteY21" fmla="*/ 92678 h 256108"/>
                <a:gd name="connsiteX22" fmla="*/ 87725 w 185356"/>
                <a:gd name="connsiteY22" fmla="*/ 102232 h 256108"/>
                <a:gd name="connsiteX23" fmla="*/ 117796 w 185356"/>
                <a:gd name="connsiteY23" fmla="*/ 106832 h 256108"/>
                <a:gd name="connsiteX24" fmla="*/ 165906 w 185356"/>
                <a:gd name="connsiteY24" fmla="*/ 126644 h 256108"/>
                <a:gd name="connsiteX25" fmla="*/ 185356 w 185356"/>
                <a:gd name="connsiteY25" fmla="*/ 179699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5356" h="256108">
                  <a:moveTo>
                    <a:pt x="185356" y="179699"/>
                  </a:moveTo>
                  <a:cubicBezTo>
                    <a:pt x="185356" y="203521"/>
                    <a:pt x="176632" y="222209"/>
                    <a:pt x="159182" y="235772"/>
                  </a:cubicBezTo>
                  <a:cubicBezTo>
                    <a:pt x="141732" y="249326"/>
                    <a:pt x="119329" y="256108"/>
                    <a:pt x="91973" y="256108"/>
                  </a:cubicBezTo>
                  <a:cubicBezTo>
                    <a:pt x="71923" y="256108"/>
                    <a:pt x="54597" y="253575"/>
                    <a:pt x="39976" y="248507"/>
                  </a:cubicBezTo>
                  <a:cubicBezTo>
                    <a:pt x="25356" y="243430"/>
                    <a:pt x="12030" y="234887"/>
                    <a:pt x="0" y="222856"/>
                  </a:cubicBezTo>
                  <a:lnTo>
                    <a:pt x="31833" y="191024"/>
                  </a:lnTo>
                  <a:cubicBezTo>
                    <a:pt x="45987" y="205169"/>
                    <a:pt x="66151" y="212246"/>
                    <a:pt x="92326" y="212246"/>
                  </a:cubicBezTo>
                  <a:cubicBezTo>
                    <a:pt x="106947" y="212246"/>
                    <a:pt x="118091" y="209531"/>
                    <a:pt x="125758" y="204111"/>
                  </a:cubicBezTo>
                  <a:cubicBezTo>
                    <a:pt x="133417" y="198682"/>
                    <a:pt x="137255" y="190900"/>
                    <a:pt x="137255" y="180765"/>
                  </a:cubicBezTo>
                  <a:cubicBezTo>
                    <a:pt x="137255" y="172041"/>
                    <a:pt x="134655" y="165078"/>
                    <a:pt x="129464" y="159896"/>
                  </a:cubicBezTo>
                  <a:cubicBezTo>
                    <a:pt x="124987" y="155648"/>
                    <a:pt x="117443" y="152819"/>
                    <a:pt x="106832" y="151400"/>
                  </a:cubicBezTo>
                  <a:lnTo>
                    <a:pt x="76762" y="146799"/>
                  </a:lnTo>
                  <a:cubicBezTo>
                    <a:pt x="55540" y="143742"/>
                    <a:pt x="39262" y="136779"/>
                    <a:pt x="27946" y="125930"/>
                  </a:cubicBezTo>
                  <a:cubicBezTo>
                    <a:pt x="15916" y="114138"/>
                    <a:pt x="9906" y="97631"/>
                    <a:pt x="9906" y="76410"/>
                  </a:cubicBezTo>
                  <a:cubicBezTo>
                    <a:pt x="9906" y="53531"/>
                    <a:pt x="17802" y="35081"/>
                    <a:pt x="33604" y="21050"/>
                  </a:cubicBezTo>
                  <a:cubicBezTo>
                    <a:pt x="49406" y="7020"/>
                    <a:pt x="70752" y="0"/>
                    <a:pt x="97631" y="0"/>
                  </a:cubicBezTo>
                  <a:cubicBezTo>
                    <a:pt x="131588" y="0"/>
                    <a:pt x="158715" y="9792"/>
                    <a:pt x="178994" y="29366"/>
                  </a:cubicBezTo>
                  <a:lnTo>
                    <a:pt x="147866" y="60141"/>
                  </a:lnTo>
                  <a:cubicBezTo>
                    <a:pt x="136074" y="48577"/>
                    <a:pt x="118853" y="42805"/>
                    <a:pt x="96221" y="42805"/>
                  </a:cubicBezTo>
                  <a:cubicBezTo>
                    <a:pt x="83715" y="42805"/>
                    <a:pt x="74171" y="45815"/>
                    <a:pt x="67561" y="51826"/>
                  </a:cubicBezTo>
                  <a:cubicBezTo>
                    <a:pt x="60960" y="57836"/>
                    <a:pt x="57655" y="65446"/>
                    <a:pt x="57655" y="74638"/>
                  </a:cubicBezTo>
                  <a:cubicBezTo>
                    <a:pt x="57655" y="82191"/>
                    <a:pt x="60017" y="88202"/>
                    <a:pt x="64732" y="92678"/>
                  </a:cubicBezTo>
                  <a:cubicBezTo>
                    <a:pt x="70161" y="97631"/>
                    <a:pt x="77819" y="100813"/>
                    <a:pt x="87725" y="102232"/>
                  </a:cubicBezTo>
                  <a:lnTo>
                    <a:pt x="117796" y="106832"/>
                  </a:lnTo>
                  <a:cubicBezTo>
                    <a:pt x="139255" y="109899"/>
                    <a:pt x="155296" y="116500"/>
                    <a:pt x="165906" y="126644"/>
                  </a:cubicBezTo>
                  <a:cubicBezTo>
                    <a:pt x="178870" y="138665"/>
                    <a:pt x="185356" y="156353"/>
                    <a:pt x="185356" y="179699"/>
                  </a:cubicBezTo>
                  <a:close/>
                </a:path>
              </a:pathLst>
            </a:custGeom>
            <a:solidFill>
              <a:schemeClr val="bg1"/>
            </a:solidFill>
            <a:ln w="9525" cap="flat">
              <a:noFill/>
              <a:prstDash val="solid"/>
              <a:round/>
            </a:ln>
          </p:spPr>
          <p:txBody>
            <a:bodyPr rtlCol="0" anchor="ctr"/>
            <a:lstStyle/>
            <a:p>
              <a:endParaRPr lang="en-GB"/>
            </a:p>
          </p:txBody>
        </p:sp>
        <p:sp>
          <p:nvSpPr>
            <p:cNvPr id="375" name="Freeform: Shape 374">
              <a:extLst>
                <a:ext uri="{FF2B5EF4-FFF2-40B4-BE49-F238E27FC236}">
                  <a16:creationId xmlns:a16="http://schemas.microsoft.com/office/drawing/2014/main" id="{6F1E24B6-B757-4612-8A5B-F4F5D4C63DAE}"/>
                </a:ext>
              </a:extLst>
            </p:cNvPr>
            <p:cNvSpPr/>
            <p:nvPr/>
          </p:nvSpPr>
          <p:spPr>
            <a:xfrm>
              <a:off x="1768344" y="452288"/>
              <a:ext cx="193284" cy="267062"/>
            </a:xfrm>
            <a:custGeom>
              <a:avLst/>
              <a:gdLst>
                <a:gd name="connsiteX0" fmla="*/ 185356 w 185356"/>
                <a:gd name="connsiteY0" fmla="*/ 179699 h 256108"/>
                <a:gd name="connsiteX1" fmla="*/ 159182 w 185356"/>
                <a:gd name="connsiteY1" fmla="*/ 235772 h 256108"/>
                <a:gd name="connsiteX2" fmla="*/ 91973 w 185356"/>
                <a:gd name="connsiteY2" fmla="*/ 256108 h 256108"/>
                <a:gd name="connsiteX3" fmla="*/ 39976 w 185356"/>
                <a:gd name="connsiteY3" fmla="*/ 248507 h 256108"/>
                <a:gd name="connsiteX4" fmla="*/ 0 w 185356"/>
                <a:gd name="connsiteY4" fmla="*/ 222856 h 256108"/>
                <a:gd name="connsiteX5" fmla="*/ 31842 w 185356"/>
                <a:gd name="connsiteY5" fmla="*/ 191024 h 256108"/>
                <a:gd name="connsiteX6" fmla="*/ 92326 w 185356"/>
                <a:gd name="connsiteY6" fmla="*/ 212246 h 256108"/>
                <a:gd name="connsiteX7" fmla="*/ 125759 w 185356"/>
                <a:gd name="connsiteY7" fmla="*/ 204111 h 256108"/>
                <a:gd name="connsiteX8" fmla="*/ 137255 w 185356"/>
                <a:gd name="connsiteY8" fmla="*/ 180765 h 256108"/>
                <a:gd name="connsiteX9" fmla="*/ 129473 w 185356"/>
                <a:gd name="connsiteY9" fmla="*/ 159896 h 256108"/>
                <a:gd name="connsiteX10" fmla="*/ 106832 w 185356"/>
                <a:gd name="connsiteY10" fmla="*/ 151400 h 256108"/>
                <a:gd name="connsiteX11" fmla="*/ 76762 w 185356"/>
                <a:gd name="connsiteY11" fmla="*/ 146799 h 256108"/>
                <a:gd name="connsiteX12" fmla="*/ 27946 w 185356"/>
                <a:gd name="connsiteY12" fmla="*/ 125930 h 256108"/>
                <a:gd name="connsiteX13" fmla="*/ 9906 w 185356"/>
                <a:gd name="connsiteY13" fmla="*/ 76410 h 256108"/>
                <a:gd name="connsiteX14" fmla="*/ 33604 w 185356"/>
                <a:gd name="connsiteY14" fmla="*/ 21050 h 256108"/>
                <a:gd name="connsiteX15" fmla="*/ 97631 w 185356"/>
                <a:gd name="connsiteY15" fmla="*/ 0 h 256108"/>
                <a:gd name="connsiteX16" fmla="*/ 178994 w 185356"/>
                <a:gd name="connsiteY16" fmla="*/ 29366 h 256108"/>
                <a:gd name="connsiteX17" fmla="*/ 147866 w 185356"/>
                <a:gd name="connsiteY17" fmla="*/ 60141 h 256108"/>
                <a:gd name="connsiteX18" fmla="*/ 96221 w 185356"/>
                <a:gd name="connsiteY18" fmla="*/ 42805 h 256108"/>
                <a:gd name="connsiteX19" fmla="*/ 67570 w 185356"/>
                <a:gd name="connsiteY19" fmla="*/ 51826 h 256108"/>
                <a:gd name="connsiteX20" fmla="*/ 57664 w 185356"/>
                <a:gd name="connsiteY20" fmla="*/ 74638 h 256108"/>
                <a:gd name="connsiteX21" fmla="*/ 64732 w 185356"/>
                <a:gd name="connsiteY21" fmla="*/ 92678 h 256108"/>
                <a:gd name="connsiteX22" fmla="*/ 87725 w 185356"/>
                <a:gd name="connsiteY22" fmla="*/ 102232 h 256108"/>
                <a:gd name="connsiteX23" fmla="*/ 117796 w 185356"/>
                <a:gd name="connsiteY23" fmla="*/ 106832 h 256108"/>
                <a:gd name="connsiteX24" fmla="*/ 165906 w 185356"/>
                <a:gd name="connsiteY24" fmla="*/ 126644 h 256108"/>
                <a:gd name="connsiteX25" fmla="*/ 185356 w 185356"/>
                <a:gd name="connsiteY25" fmla="*/ 179699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5356" h="256108">
                  <a:moveTo>
                    <a:pt x="185356" y="179699"/>
                  </a:moveTo>
                  <a:cubicBezTo>
                    <a:pt x="185356" y="203521"/>
                    <a:pt x="176632" y="222209"/>
                    <a:pt x="159182" y="235772"/>
                  </a:cubicBezTo>
                  <a:cubicBezTo>
                    <a:pt x="141732" y="249326"/>
                    <a:pt x="119329" y="256108"/>
                    <a:pt x="91973" y="256108"/>
                  </a:cubicBezTo>
                  <a:cubicBezTo>
                    <a:pt x="71933" y="256108"/>
                    <a:pt x="54597" y="253575"/>
                    <a:pt x="39976" y="248507"/>
                  </a:cubicBezTo>
                  <a:cubicBezTo>
                    <a:pt x="25356" y="243430"/>
                    <a:pt x="12030" y="234887"/>
                    <a:pt x="0" y="222856"/>
                  </a:cubicBezTo>
                  <a:lnTo>
                    <a:pt x="31842" y="191024"/>
                  </a:lnTo>
                  <a:cubicBezTo>
                    <a:pt x="45987" y="205169"/>
                    <a:pt x="66151" y="212246"/>
                    <a:pt x="92326" y="212246"/>
                  </a:cubicBezTo>
                  <a:cubicBezTo>
                    <a:pt x="106947" y="212246"/>
                    <a:pt x="118091" y="209531"/>
                    <a:pt x="125759" y="204111"/>
                  </a:cubicBezTo>
                  <a:cubicBezTo>
                    <a:pt x="133417" y="198682"/>
                    <a:pt x="137255" y="190900"/>
                    <a:pt x="137255" y="180765"/>
                  </a:cubicBezTo>
                  <a:cubicBezTo>
                    <a:pt x="137255" y="172041"/>
                    <a:pt x="134655" y="165078"/>
                    <a:pt x="129473" y="159896"/>
                  </a:cubicBezTo>
                  <a:cubicBezTo>
                    <a:pt x="124987" y="155648"/>
                    <a:pt x="117443" y="152819"/>
                    <a:pt x="106832" y="151400"/>
                  </a:cubicBezTo>
                  <a:lnTo>
                    <a:pt x="76762" y="146799"/>
                  </a:lnTo>
                  <a:cubicBezTo>
                    <a:pt x="55540" y="143742"/>
                    <a:pt x="39262" y="136779"/>
                    <a:pt x="27946" y="125930"/>
                  </a:cubicBezTo>
                  <a:cubicBezTo>
                    <a:pt x="15916" y="114138"/>
                    <a:pt x="9906" y="97631"/>
                    <a:pt x="9906" y="76410"/>
                  </a:cubicBezTo>
                  <a:cubicBezTo>
                    <a:pt x="9906" y="53531"/>
                    <a:pt x="17802" y="35081"/>
                    <a:pt x="33604" y="21050"/>
                  </a:cubicBezTo>
                  <a:cubicBezTo>
                    <a:pt x="49406" y="7020"/>
                    <a:pt x="70752" y="0"/>
                    <a:pt x="97631" y="0"/>
                  </a:cubicBezTo>
                  <a:cubicBezTo>
                    <a:pt x="131588" y="0"/>
                    <a:pt x="158715" y="9792"/>
                    <a:pt x="178994" y="29366"/>
                  </a:cubicBezTo>
                  <a:lnTo>
                    <a:pt x="147866" y="60141"/>
                  </a:lnTo>
                  <a:cubicBezTo>
                    <a:pt x="136074" y="48577"/>
                    <a:pt x="118863" y="42805"/>
                    <a:pt x="96221" y="42805"/>
                  </a:cubicBezTo>
                  <a:cubicBezTo>
                    <a:pt x="83715" y="42805"/>
                    <a:pt x="74171" y="45815"/>
                    <a:pt x="67570" y="51826"/>
                  </a:cubicBezTo>
                  <a:cubicBezTo>
                    <a:pt x="60960" y="57836"/>
                    <a:pt x="57664" y="65446"/>
                    <a:pt x="57664" y="74638"/>
                  </a:cubicBezTo>
                  <a:cubicBezTo>
                    <a:pt x="57664" y="82191"/>
                    <a:pt x="60017" y="88202"/>
                    <a:pt x="64732" y="92678"/>
                  </a:cubicBezTo>
                  <a:cubicBezTo>
                    <a:pt x="70161" y="97631"/>
                    <a:pt x="77829" y="100813"/>
                    <a:pt x="87725" y="102232"/>
                  </a:cubicBezTo>
                  <a:lnTo>
                    <a:pt x="117796" y="106832"/>
                  </a:lnTo>
                  <a:cubicBezTo>
                    <a:pt x="139255" y="109899"/>
                    <a:pt x="155296" y="116500"/>
                    <a:pt x="165906" y="126644"/>
                  </a:cubicBezTo>
                  <a:cubicBezTo>
                    <a:pt x="178879" y="138665"/>
                    <a:pt x="185356" y="156353"/>
                    <a:pt x="185356" y="179699"/>
                  </a:cubicBezTo>
                  <a:close/>
                </a:path>
              </a:pathLst>
            </a:custGeom>
            <a:solidFill>
              <a:schemeClr val="bg1"/>
            </a:solidFill>
            <a:ln w="9525" cap="flat">
              <a:noFill/>
              <a:prstDash val="solid"/>
              <a:round/>
            </a:ln>
          </p:spPr>
          <p:txBody>
            <a:bodyPr rtlCol="0" anchor="ctr"/>
            <a:lstStyle/>
            <a:p>
              <a:endParaRPr lang="en-GB"/>
            </a:p>
          </p:txBody>
        </p:sp>
        <p:sp>
          <p:nvSpPr>
            <p:cNvPr id="376" name="Freeform: Shape 375">
              <a:extLst>
                <a:ext uri="{FF2B5EF4-FFF2-40B4-BE49-F238E27FC236}">
                  <a16:creationId xmlns:a16="http://schemas.microsoft.com/office/drawing/2014/main" id="{253290E9-F561-437C-A4AE-CEEDACD4AFAE}"/>
                </a:ext>
              </a:extLst>
            </p:cNvPr>
            <p:cNvSpPr/>
            <p:nvPr/>
          </p:nvSpPr>
          <p:spPr>
            <a:xfrm>
              <a:off x="2071063" y="452288"/>
              <a:ext cx="193284" cy="267062"/>
            </a:xfrm>
            <a:custGeom>
              <a:avLst/>
              <a:gdLst>
                <a:gd name="connsiteX0" fmla="*/ 185357 w 185356"/>
                <a:gd name="connsiteY0" fmla="*/ 179699 h 256108"/>
                <a:gd name="connsiteX1" fmla="*/ 159182 w 185356"/>
                <a:gd name="connsiteY1" fmla="*/ 235772 h 256108"/>
                <a:gd name="connsiteX2" fmla="*/ 91973 w 185356"/>
                <a:gd name="connsiteY2" fmla="*/ 256108 h 256108"/>
                <a:gd name="connsiteX3" fmla="*/ 39976 w 185356"/>
                <a:gd name="connsiteY3" fmla="*/ 248507 h 256108"/>
                <a:gd name="connsiteX4" fmla="*/ 0 w 185356"/>
                <a:gd name="connsiteY4" fmla="*/ 222856 h 256108"/>
                <a:gd name="connsiteX5" fmla="*/ 31833 w 185356"/>
                <a:gd name="connsiteY5" fmla="*/ 191024 h 256108"/>
                <a:gd name="connsiteX6" fmla="*/ 92326 w 185356"/>
                <a:gd name="connsiteY6" fmla="*/ 212246 h 256108"/>
                <a:gd name="connsiteX7" fmla="*/ 125759 w 185356"/>
                <a:gd name="connsiteY7" fmla="*/ 204111 h 256108"/>
                <a:gd name="connsiteX8" fmla="*/ 137255 w 185356"/>
                <a:gd name="connsiteY8" fmla="*/ 180765 h 256108"/>
                <a:gd name="connsiteX9" fmla="*/ 129464 w 185356"/>
                <a:gd name="connsiteY9" fmla="*/ 159896 h 256108"/>
                <a:gd name="connsiteX10" fmla="*/ 106832 w 185356"/>
                <a:gd name="connsiteY10" fmla="*/ 151400 h 256108"/>
                <a:gd name="connsiteX11" fmla="*/ 76762 w 185356"/>
                <a:gd name="connsiteY11" fmla="*/ 146799 h 256108"/>
                <a:gd name="connsiteX12" fmla="*/ 27946 w 185356"/>
                <a:gd name="connsiteY12" fmla="*/ 125930 h 256108"/>
                <a:gd name="connsiteX13" fmla="*/ 9906 w 185356"/>
                <a:gd name="connsiteY13" fmla="*/ 76410 h 256108"/>
                <a:gd name="connsiteX14" fmla="*/ 33604 w 185356"/>
                <a:gd name="connsiteY14" fmla="*/ 21050 h 256108"/>
                <a:gd name="connsiteX15" fmla="*/ 97631 w 185356"/>
                <a:gd name="connsiteY15" fmla="*/ 0 h 256108"/>
                <a:gd name="connsiteX16" fmla="*/ 178994 w 185356"/>
                <a:gd name="connsiteY16" fmla="*/ 29366 h 256108"/>
                <a:gd name="connsiteX17" fmla="*/ 147866 w 185356"/>
                <a:gd name="connsiteY17" fmla="*/ 60141 h 256108"/>
                <a:gd name="connsiteX18" fmla="*/ 96222 w 185356"/>
                <a:gd name="connsiteY18" fmla="*/ 42805 h 256108"/>
                <a:gd name="connsiteX19" fmla="*/ 67561 w 185356"/>
                <a:gd name="connsiteY19" fmla="*/ 51826 h 256108"/>
                <a:gd name="connsiteX20" fmla="*/ 57655 w 185356"/>
                <a:gd name="connsiteY20" fmla="*/ 74638 h 256108"/>
                <a:gd name="connsiteX21" fmla="*/ 64732 w 185356"/>
                <a:gd name="connsiteY21" fmla="*/ 92678 h 256108"/>
                <a:gd name="connsiteX22" fmla="*/ 87725 w 185356"/>
                <a:gd name="connsiteY22" fmla="*/ 102232 h 256108"/>
                <a:gd name="connsiteX23" fmla="*/ 117796 w 185356"/>
                <a:gd name="connsiteY23" fmla="*/ 106832 h 256108"/>
                <a:gd name="connsiteX24" fmla="*/ 165906 w 185356"/>
                <a:gd name="connsiteY24" fmla="*/ 126644 h 256108"/>
                <a:gd name="connsiteX25" fmla="*/ 185357 w 185356"/>
                <a:gd name="connsiteY25" fmla="*/ 179699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5356" h="256108">
                  <a:moveTo>
                    <a:pt x="185357" y="179699"/>
                  </a:moveTo>
                  <a:cubicBezTo>
                    <a:pt x="185357" y="203521"/>
                    <a:pt x="176632" y="222209"/>
                    <a:pt x="159182" y="235772"/>
                  </a:cubicBezTo>
                  <a:cubicBezTo>
                    <a:pt x="141732" y="249326"/>
                    <a:pt x="119329" y="256108"/>
                    <a:pt x="91973" y="256108"/>
                  </a:cubicBezTo>
                  <a:cubicBezTo>
                    <a:pt x="71923" y="256108"/>
                    <a:pt x="54597" y="253575"/>
                    <a:pt x="39976" y="248507"/>
                  </a:cubicBezTo>
                  <a:cubicBezTo>
                    <a:pt x="25356" y="243430"/>
                    <a:pt x="12030" y="234887"/>
                    <a:pt x="0" y="222856"/>
                  </a:cubicBezTo>
                  <a:lnTo>
                    <a:pt x="31833" y="191024"/>
                  </a:lnTo>
                  <a:cubicBezTo>
                    <a:pt x="45987" y="205169"/>
                    <a:pt x="66151" y="212246"/>
                    <a:pt x="92326" y="212246"/>
                  </a:cubicBezTo>
                  <a:cubicBezTo>
                    <a:pt x="106947" y="212246"/>
                    <a:pt x="118091" y="209531"/>
                    <a:pt x="125759" y="204111"/>
                  </a:cubicBezTo>
                  <a:cubicBezTo>
                    <a:pt x="133417" y="198682"/>
                    <a:pt x="137255" y="190900"/>
                    <a:pt x="137255" y="180765"/>
                  </a:cubicBezTo>
                  <a:cubicBezTo>
                    <a:pt x="137255" y="172041"/>
                    <a:pt x="134655" y="165078"/>
                    <a:pt x="129464" y="159896"/>
                  </a:cubicBezTo>
                  <a:cubicBezTo>
                    <a:pt x="124987" y="155648"/>
                    <a:pt x="117443" y="152819"/>
                    <a:pt x="106832" y="151400"/>
                  </a:cubicBezTo>
                  <a:lnTo>
                    <a:pt x="76762" y="146799"/>
                  </a:lnTo>
                  <a:cubicBezTo>
                    <a:pt x="55540" y="143742"/>
                    <a:pt x="39262" y="136779"/>
                    <a:pt x="27946" y="125930"/>
                  </a:cubicBezTo>
                  <a:cubicBezTo>
                    <a:pt x="15916" y="114138"/>
                    <a:pt x="9906" y="97631"/>
                    <a:pt x="9906" y="76410"/>
                  </a:cubicBezTo>
                  <a:cubicBezTo>
                    <a:pt x="9906" y="53531"/>
                    <a:pt x="17802" y="35081"/>
                    <a:pt x="33604" y="21050"/>
                  </a:cubicBezTo>
                  <a:cubicBezTo>
                    <a:pt x="49406" y="7020"/>
                    <a:pt x="70752" y="0"/>
                    <a:pt x="97631" y="0"/>
                  </a:cubicBezTo>
                  <a:cubicBezTo>
                    <a:pt x="131588" y="0"/>
                    <a:pt x="158715" y="9792"/>
                    <a:pt x="178994" y="29366"/>
                  </a:cubicBezTo>
                  <a:lnTo>
                    <a:pt x="147866" y="60141"/>
                  </a:lnTo>
                  <a:cubicBezTo>
                    <a:pt x="136074" y="48577"/>
                    <a:pt x="118853" y="42805"/>
                    <a:pt x="96222" y="42805"/>
                  </a:cubicBezTo>
                  <a:cubicBezTo>
                    <a:pt x="83715" y="42805"/>
                    <a:pt x="74171" y="45815"/>
                    <a:pt x="67561" y="51826"/>
                  </a:cubicBezTo>
                  <a:cubicBezTo>
                    <a:pt x="60960" y="57836"/>
                    <a:pt x="57655" y="65446"/>
                    <a:pt x="57655" y="74638"/>
                  </a:cubicBezTo>
                  <a:cubicBezTo>
                    <a:pt x="57655" y="82191"/>
                    <a:pt x="60017" y="88202"/>
                    <a:pt x="64732" y="92678"/>
                  </a:cubicBezTo>
                  <a:cubicBezTo>
                    <a:pt x="70161" y="97631"/>
                    <a:pt x="77819" y="100813"/>
                    <a:pt x="87725" y="102232"/>
                  </a:cubicBezTo>
                  <a:lnTo>
                    <a:pt x="117796" y="106832"/>
                  </a:lnTo>
                  <a:cubicBezTo>
                    <a:pt x="139255" y="109899"/>
                    <a:pt x="155296" y="116500"/>
                    <a:pt x="165906" y="126644"/>
                  </a:cubicBezTo>
                  <a:cubicBezTo>
                    <a:pt x="178870" y="138665"/>
                    <a:pt x="185357" y="156353"/>
                    <a:pt x="185357" y="179699"/>
                  </a:cubicBezTo>
                  <a:close/>
                </a:path>
              </a:pathLst>
            </a:custGeom>
            <a:solidFill>
              <a:schemeClr val="bg1"/>
            </a:solidFill>
            <a:ln w="9525" cap="flat">
              <a:noFill/>
              <a:prstDash val="solid"/>
              <a:round/>
            </a:ln>
          </p:spPr>
          <p:txBody>
            <a:bodyPr rtlCol="0" anchor="ctr"/>
            <a:lstStyle/>
            <a:p>
              <a:endParaRPr lang="en-GB"/>
            </a:p>
          </p:txBody>
        </p:sp>
        <p:sp>
          <p:nvSpPr>
            <p:cNvPr id="377" name="Freeform: Shape 376">
              <a:extLst>
                <a:ext uri="{FF2B5EF4-FFF2-40B4-BE49-F238E27FC236}">
                  <a16:creationId xmlns:a16="http://schemas.microsoft.com/office/drawing/2014/main" id="{8B59F4CB-7D3A-4F36-AAFF-38F3C6065675}"/>
                </a:ext>
              </a:extLst>
            </p:cNvPr>
            <p:cNvSpPr/>
            <p:nvPr/>
          </p:nvSpPr>
          <p:spPr>
            <a:xfrm>
              <a:off x="2283466" y="454503"/>
              <a:ext cx="231652" cy="262632"/>
            </a:xfrm>
            <a:custGeom>
              <a:avLst/>
              <a:gdLst>
                <a:gd name="connsiteX0" fmla="*/ 222152 w 222151"/>
                <a:gd name="connsiteY0" fmla="*/ 251860 h 251860"/>
                <a:gd name="connsiteX1" fmla="*/ 170859 w 222151"/>
                <a:gd name="connsiteY1" fmla="*/ 251860 h 251860"/>
                <a:gd name="connsiteX2" fmla="*/ 156001 w 222151"/>
                <a:gd name="connsiteY2" fmla="*/ 207293 h 251860"/>
                <a:gd name="connsiteX3" fmla="*/ 66504 w 222151"/>
                <a:gd name="connsiteY3" fmla="*/ 207293 h 251860"/>
                <a:gd name="connsiteX4" fmla="*/ 51292 w 222151"/>
                <a:gd name="connsiteY4" fmla="*/ 251860 h 251860"/>
                <a:gd name="connsiteX5" fmla="*/ 0 w 222151"/>
                <a:gd name="connsiteY5" fmla="*/ 251860 h 251860"/>
                <a:gd name="connsiteX6" fmla="*/ 91621 w 222151"/>
                <a:gd name="connsiteY6" fmla="*/ 0 h 251860"/>
                <a:gd name="connsiteX7" fmla="*/ 130178 w 222151"/>
                <a:gd name="connsiteY7" fmla="*/ 0 h 251860"/>
                <a:gd name="connsiteX8" fmla="*/ 222152 w 222151"/>
                <a:gd name="connsiteY8" fmla="*/ 251860 h 251860"/>
                <a:gd name="connsiteX9" fmla="*/ 142913 w 222151"/>
                <a:gd name="connsiteY9" fmla="*/ 165906 h 251860"/>
                <a:gd name="connsiteX10" fmla="*/ 112138 w 222151"/>
                <a:gd name="connsiteY10" fmla="*/ 74286 h 251860"/>
                <a:gd name="connsiteX11" fmla="*/ 80305 w 222151"/>
                <a:gd name="connsiteY11" fmla="*/ 165906 h 251860"/>
                <a:gd name="connsiteX12" fmla="*/ 142913 w 222151"/>
                <a:gd name="connsiteY12" fmla="*/ 165906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151" h="251860">
                  <a:moveTo>
                    <a:pt x="222152" y="251860"/>
                  </a:moveTo>
                  <a:lnTo>
                    <a:pt x="170859" y="251860"/>
                  </a:lnTo>
                  <a:lnTo>
                    <a:pt x="156001" y="207293"/>
                  </a:lnTo>
                  <a:lnTo>
                    <a:pt x="66504" y="207293"/>
                  </a:lnTo>
                  <a:lnTo>
                    <a:pt x="51292" y="251860"/>
                  </a:lnTo>
                  <a:lnTo>
                    <a:pt x="0" y="251860"/>
                  </a:lnTo>
                  <a:lnTo>
                    <a:pt x="91621" y="0"/>
                  </a:lnTo>
                  <a:lnTo>
                    <a:pt x="130178" y="0"/>
                  </a:lnTo>
                  <a:lnTo>
                    <a:pt x="222152" y="251860"/>
                  </a:lnTo>
                  <a:close/>
                  <a:moveTo>
                    <a:pt x="142913" y="165906"/>
                  </a:moveTo>
                  <a:lnTo>
                    <a:pt x="112138" y="74286"/>
                  </a:lnTo>
                  <a:lnTo>
                    <a:pt x="80305" y="165906"/>
                  </a:lnTo>
                  <a:lnTo>
                    <a:pt x="142913" y="165906"/>
                  </a:lnTo>
                  <a:close/>
                </a:path>
              </a:pathLst>
            </a:custGeom>
            <a:solidFill>
              <a:schemeClr val="bg1"/>
            </a:solidFill>
            <a:ln w="9525" cap="flat">
              <a:noFill/>
              <a:prstDash val="solid"/>
              <a:round/>
            </a:ln>
          </p:spPr>
          <p:txBody>
            <a:bodyPr rtlCol="0" anchor="ctr"/>
            <a:lstStyle/>
            <a:p>
              <a:endParaRPr lang="en-GB"/>
            </a:p>
          </p:txBody>
        </p:sp>
        <p:sp>
          <p:nvSpPr>
            <p:cNvPr id="378" name="Freeform: Shape 377">
              <a:extLst>
                <a:ext uri="{FF2B5EF4-FFF2-40B4-BE49-F238E27FC236}">
                  <a16:creationId xmlns:a16="http://schemas.microsoft.com/office/drawing/2014/main" id="{101ECBA4-6941-4EFB-A12A-70C757DFC7D8}"/>
                </a:ext>
              </a:extLst>
            </p:cNvPr>
            <p:cNvSpPr/>
            <p:nvPr/>
          </p:nvSpPr>
          <p:spPr>
            <a:xfrm>
              <a:off x="2547150" y="454503"/>
              <a:ext cx="172991" cy="262632"/>
            </a:xfrm>
            <a:custGeom>
              <a:avLst/>
              <a:gdLst>
                <a:gd name="connsiteX0" fmla="*/ 165897 w 165896"/>
                <a:gd name="connsiteY0" fmla="*/ 43863 h 251860"/>
                <a:gd name="connsiteX1" fmla="*/ 49168 w 165896"/>
                <a:gd name="connsiteY1" fmla="*/ 43863 h 251860"/>
                <a:gd name="connsiteX2" fmla="*/ 49168 w 165896"/>
                <a:gd name="connsiteY2" fmla="*/ 105766 h 251860"/>
                <a:gd name="connsiteX3" fmla="*/ 148571 w 165896"/>
                <a:gd name="connsiteY3" fmla="*/ 105766 h 251860"/>
                <a:gd name="connsiteX4" fmla="*/ 148571 w 165896"/>
                <a:gd name="connsiteY4" fmla="*/ 149628 h 251860"/>
                <a:gd name="connsiteX5" fmla="*/ 49168 w 165896"/>
                <a:gd name="connsiteY5" fmla="*/ 149628 h 251860"/>
                <a:gd name="connsiteX6" fmla="*/ 49168 w 165896"/>
                <a:gd name="connsiteY6" fmla="*/ 251860 h 251860"/>
                <a:gd name="connsiteX7" fmla="*/ 0 w 165896"/>
                <a:gd name="connsiteY7" fmla="*/ 251860 h 251860"/>
                <a:gd name="connsiteX8" fmla="*/ 0 w 165896"/>
                <a:gd name="connsiteY8" fmla="*/ 0 h 251860"/>
                <a:gd name="connsiteX9" fmla="*/ 165897 w 165896"/>
                <a:gd name="connsiteY9" fmla="*/ 0 h 251860"/>
                <a:gd name="connsiteX10" fmla="*/ 165897 w 165896"/>
                <a:gd name="connsiteY10" fmla="*/ 43863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896" h="251860">
                  <a:moveTo>
                    <a:pt x="165897" y="43863"/>
                  </a:moveTo>
                  <a:lnTo>
                    <a:pt x="49168" y="43863"/>
                  </a:lnTo>
                  <a:lnTo>
                    <a:pt x="49168" y="105766"/>
                  </a:lnTo>
                  <a:lnTo>
                    <a:pt x="148571" y="105766"/>
                  </a:lnTo>
                  <a:lnTo>
                    <a:pt x="148571" y="149628"/>
                  </a:lnTo>
                  <a:lnTo>
                    <a:pt x="49168" y="149628"/>
                  </a:lnTo>
                  <a:lnTo>
                    <a:pt x="49168" y="251860"/>
                  </a:lnTo>
                  <a:lnTo>
                    <a:pt x="0" y="251860"/>
                  </a:lnTo>
                  <a:lnTo>
                    <a:pt x="0" y="0"/>
                  </a:lnTo>
                  <a:lnTo>
                    <a:pt x="165897" y="0"/>
                  </a:lnTo>
                  <a:lnTo>
                    <a:pt x="165897" y="43863"/>
                  </a:lnTo>
                  <a:close/>
                </a:path>
              </a:pathLst>
            </a:custGeom>
            <a:solidFill>
              <a:schemeClr val="bg1"/>
            </a:solidFill>
            <a:ln w="9525" cap="flat">
              <a:noFill/>
              <a:prstDash val="solid"/>
              <a:round/>
            </a:ln>
          </p:spPr>
          <p:txBody>
            <a:bodyPr rtlCol="0" anchor="ctr"/>
            <a:lstStyle/>
            <a:p>
              <a:endParaRPr lang="en-GB"/>
            </a:p>
          </p:txBody>
        </p:sp>
        <p:sp>
          <p:nvSpPr>
            <p:cNvPr id="379" name="Freeform: Shape 378">
              <a:extLst>
                <a:ext uri="{FF2B5EF4-FFF2-40B4-BE49-F238E27FC236}">
                  <a16:creationId xmlns:a16="http://schemas.microsoft.com/office/drawing/2014/main" id="{66175451-6A1D-4784-9C2B-0DD1138A1D6A}"/>
                </a:ext>
              </a:extLst>
            </p:cNvPr>
            <p:cNvSpPr/>
            <p:nvPr/>
          </p:nvSpPr>
          <p:spPr>
            <a:xfrm>
              <a:off x="2764352" y="454503"/>
              <a:ext cx="172991" cy="262632"/>
            </a:xfrm>
            <a:custGeom>
              <a:avLst/>
              <a:gdLst>
                <a:gd name="connsiteX0" fmla="*/ 165897 w 165896"/>
                <a:gd name="connsiteY0" fmla="*/ 251860 h 251860"/>
                <a:gd name="connsiteX1" fmla="*/ 0 w 165896"/>
                <a:gd name="connsiteY1" fmla="*/ 251860 h 251860"/>
                <a:gd name="connsiteX2" fmla="*/ 0 w 165896"/>
                <a:gd name="connsiteY2" fmla="*/ 0 h 251860"/>
                <a:gd name="connsiteX3" fmla="*/ 165897 w 165896"/>
                <a:gd name="connsiteY3" fmla="*/ 0 h 251860"/>
                <a:gd name="connsiteX4" fmla="*/ 165897 w 165896"/>
                <a:gd name="connsiteY4" fmla="*/ 43863 h 251860"/>
                <a:gd name="connsiteX5" fmla="*/ 49168 w 165896"/>
                <a:gd name="connsiteY5" fmla="*/ 43863 h 251860"/>
                <a:gd name="connsiteX6" fmla="*/ 49168 w 165896"/>
                <a:gd name="connsiteY6" fmla="*/ 102937 h 251860"/>
                <a:gd name="connsiteX7" fmla="*/ 148571 w 165896"/>
                <a:gd name="connsiteY7" fmla="*/ 102937 h 251860"/>
                <a:gd name="connsiteX8" fmla="*/ 148571 w 165896"/>
                <a:gd name="connsiteY8" fmla="*/ 146799 h 251860"/>
                <a:gd name="connsiteX9" fmla="*/ 49168 w 165896"/>
                <a:gd name="connsiteY9" fmla="*/ 146799 h 251860"/>
                <a:gd name="connsiteX10" fmla="*/ 49168 w 165896"/>
                <a:gd name="connsiteY10" fmla="*/ 207997 h 251860"/>
                <a:gd name="connsiteX11" fmla="*/ 165897 w 165896"/>
                <a:gd name="connsiteY11" fmla="*/ 207997 h 251860"/>
                <a:gd name="connsiteX12" fmla="*/ 165897 w 165896"/>
                <a:gd name="connsiteY12"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5896" h="251860">
                  <a:moveTo>
                    <a:pt x="165897" y="251860"/>
                  </a:moveTo>
                  <a:lnTo>
                    <a:pt x="0" y="251860"/>
                  </a:lnTo>
                  <a:lnTo>
                    <a:pt x="0" y="0"/>
                  </a:lnTo>
                  <a:lnTo>
                    <a:pt x="165897" y="0"/>
                  </a:lnTo>
                  <a:lnTo>
                    <a:pt x="165897" y="43863"/>
                  </a:lnTo>
                  <a:lnTo>
                    <a:pt x="49168" y="43863"/>
                  </a:lnTo>
                  <a:lnTo>
                    <a:pt x="49168" y="102937"/>
                  </a:lnTo>
                  <a:lnTo>
                    <a:pt x="148571" y="102937"/>
                  </a:lnTo>
                  <a:lnTo>
                    <a:pt x="148571" y="146799"/>
                  </a:lnTo>
                  <a:lnTo>
                    <a:pt x="49168" y="146799"/>
                  </a:lnTo>
                  <a:lnTo>
                    <a:pt x="49168" y="207997"/>
                  </a:lnTo>
                  <a:lnTo>
                    <a:pt x="165897" y="207997"/>
                  </a:lnTo>
                  <a:lnTo>
                    <a:pt x="165897" y="251860"/>
                  </a:lnTo>
                  <a:close/>
                </a:path>
              </a:pathLst>
            </a:custGeom>
            <a:solidFill>
              <a:schemeClr val="bg1"/>
            </a:solidFill>
            <a:ln w="9525" cap="flat">
              <a:noFill/>
              <a:prstDash val="solid"/>
              <a:round/>
            </a:ln>
          </p:spPr>
          <p:txBody>
            <a:bodyPr rtlCol="0" anchor="ctr"/>
            <a:lstStyle/>
            <a:p>
              <a:endParaRPr lang="en-GB"/>
            </a:p>
          </p:txBody>
        </p:sp>
        <p:sp>
          <p:nvSpPr>
            <p:cNvPr id="380" name="Freeform: Shape 379">
              <a:extLst>
                <a:ext uri="{FF2B5EF4-FFF2-40B4-BE49-F238E27FC236}">
                  <a16:creationId xmlns:a16="http://schemas.microsoft.com/office/drawing/2014/main" id="{5C586854-572E-49E5-9C13-3B0573FB3992}"/>
                </a:ext>
              </a:extLst>
            </p:cNvPr>
            <p:cNvSpPr/>
            <p:nvPr/>
          </p:nvSpPr>
          <p:spPr>
            <a:xfrm>
              <a:off x="2967529" y="454503"/>
              <a:ext cx="188496" cy="262632"/>
            </a:xfrm>
            <a:custGeom>
              <a:avLst/>
              <a:gdLst>
                <a:gd name="connsiteX0" fmla="*/ 180765 w 180765"/>
                <a:gd name="connsiteY0" fmla="*/ 43863 h 251860"/>
                <a:gd name="connsiteX1" fmla="*/ 114967 w 180765"/>
                <a:gd name="connsiteY1" fmla="*/ 43863 h 251860"/>
                <a:gd name="connsiteX2" fmla="*/ 114967 w 180765"/>
                <a:gd name="connsiteY2" fmla="*/ 251860 h 251860"/>
                <a:gd name="connsiteX3" fmla="*/ 65799 w 180765"/>
                <a:gd name="connsiteY3" fmla="*/ 251860 h 251860"/>
                <a:gd name="connsiteX4" fmla="*/ 65799 w 180765"/>
                <a:gd name="connsiteY4" fmla="*/ 43863 h 251860"/>
                <a:gd name="connsiteX5" fmla="*/ 0 w 180765"/>
                <a:gd name="connsiteY5" fmla="*/ 43863 h 251860"/>
                <a:gd name="connsiteX6" fmla="*/ 0 w 180765"/>
                <a:gd name="connsiteY6" fmla="*/ 0 h 251860"/>
                <a:gd name="connsiteX7" fmla="*/ 180765 w 180765"/>
                <a:gd name="connsiteY7" fmla="*/ 0 h 251860"/>
                <a:gd name="connsiteX8" fmla="*/ 180765 w 180765"/>
                <a:gd name="connsiteY8" fmla="*/ 43863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765" h="251860">
                  <a:moveTo>
                    <a:pt x="180765" y="43863"/>
                  </a:moveTo>
                  <a:lnTo>
                    <a:pt x="114967" y="43863"/>
                  </a:lnTo>
                  <a:lnTo>
                    <a:pt x="114967" y="251860"/>
                  </a:lnTo>
                  <a:lnTo>
                    <a:pt x="65799" y="251860"/>
                  </a:lnTo>
                  <a:lnTo>
                    <a:pt x="65799" y="43863"/>
                  </a:lnTo>
                  <a:lnTo>
                    <a:pt x="0" y="43863"/>
                  </a:lnTo>
                  <a:lnTo>
                    <a:pt x="0" y="0"/>
                  </a:lnTo>
                  <a:lnTo>
                    <a:pt x="180765" y="0"/>
                  </a:lnTo>
                  <a:lnTo>
                    <a:pt x="180765" y="43863"/>
                  </a:lnTo>
                  <a:close/>
                </a:path>
              </a:pathLst>
            </a:custGeom>
            <a:solidFill>
              <a:schemeClr val="bg1"/>
            </a:solidFill>
            <a:ln w="9525" cap="flat">
              <a:noFill/>
              <a:prstDash val="solid"/>
              <a:round/>
            </a:ln>
          </p:spPr>
          <p:txBody>
            <a:bodyPr rtlCol="0" anchor="ctr"/>
            <a:lstStyle/>
            <a:p>
              <a:endParaRPr lang="en-GB"/>
            </a:p>
          </p:txBody>
        </p:sp>
        <p:sp>
          <p:nvSpPr>
            <p:cNvPr id="381" name="Freeform: Shape 380">
              <a:extLst>
                <a:ext uri="{FF2B5EF4-FFF2-40B4-BE49-F238E27FC236}">
                  <a16:creationId xmlns:a16="http://schemas.microsoft.com/office/drawing/2014/main" id="{B1474371-0199-4894-BF2C-8CD7BAC9FAA1}"/>
                </a:ext>
              </a:extLst>
            </p:cNvPr>
            <p:cNvSpPr/>
            <p:nvPr/>
          </p:nvSpPr>
          <p:spPr>
            <a:xfrm>
              <a:off x="3167766" y="454503"/>
              <a:ext cx="208778" cy="262632"/>
            </a:xfrm>
            <a:custGeom>
              <a:avLst/>
              <a:gdLst>
                <a:gd name="connsiteX0" fmla="*/ 200215 w 200215"/>
                <a:gd name="connsiteY0" fmla="*/ 0 h 251860"/>
                <a:gd name="connsiteX1" fmla="*/ 124520 w 200215"/>
                <a:gd name="connsiteY1" fmla="*/ 148571 h 251860"/>
                <a:gd name="connsiteX2" fmla="*/ 124520 w 200215"/>
                <a:gd name="connsiteY2" fmla="*/ 251860 h 251860"/>
                <a:gd name="connsiteX3" fmla="*/ 75705 w 200215"/>
                <a:gd name="connsiteY3" fmla="*/ 251860 h 251860"/>
                <a:gd name="connsiteX4" fmla="*/ 75705 w 200215"/>
                <a:gd name="connsiteY4" fmla="*/ 148571 h 251860"/>
                <a:gd name="connsiteX5" fmla="*/ 0 w 200215"/>
                <a:gd name="connsiteY5" fmla="*/ 0 h 251860"/>
                <a:gd name="connsiteX6" fmla="*/ 53416 w 200215"/>
                <a:gd name="connsiteY6" fmla="*/ 0 h 251860"/>
                <a:gd name="connsiteX7" fmla="*/ 100460 w 200215"/>
                <a:gd name="connsiteY7" fmla="*/ 101527 h 251860"/>
                <a:gd name="connsiteX8" fmla="*/ 146799 w 200215"/>
                <a:gd name="connsiteY8" fmla="*/ 0 h 251860"/>
                <a:gd name="connsiteX9" fmla="*/ 200215 w 200215"/>
                <a:gd name="connsiteY9" fmla="*/ 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215" h="251860">
                  <a:moveTo>
                    <a:pt x="200215" y="0"/>
                  </a:moveTo>
                  <a:lnTo>
                    <a:pt x="124520" y="148571"/>
                  </a:lnTo>
                  <a:lnTo>
                    <a:pt x="124520" y="251860"/>
                  </a:lnTo>
                  <a:lnTo>
                    <a:pt x="75705" y="251860"/>
                  </a:lnTo>
                  <a:lnTo>
                    <a:pt x="75705" y="148571"/>
                  </a:lnTo>
                  <a:lnTo>
                    <a:pt x="0" y="0"/>
                  </a:lnTo>
                  <a:lnTo>
                    <a:pt x="53416" y="0"/>
                  </a:lnTo>
                  <a:lnTo>
                    <a:pt x="100460" y="101527"/>
                  </a:lnTo>
                  <a:lnTo>
                    <a:pt x="146799" y="0"/>
                  </a:lnTo>
                  <a:lnTo>
                    <a:pt x="200215" y="0"/>
                  </a:lnTo>
                  <a:close/>
                </a:path>
              </a:pathLst>
            </a:custGeom>
            <a:solidFill>
              <a:schemeClr val="bg1"/>
            </a:solidFill>
            <a:ln w="9525" cap="flat">
              <a:noFill/>
              <a:prstDash val="solid"/>
              <a:round/>
            </a:ln>
          </p:spPr>
          <p:txBody>
            <a:bodyPr rtlCol="0" anchor="ctr"/>
            <a:lstStyle/>
            <a:p>
              <a:endParaRPr lang="en-GB"/>
            </a:p>
          </p:txBody>
        </p:sp>
        <p:sp>
          <p:nvSpPr>
            <p:cNvPr id="382" name="Freeform: Shape 381">
              <a:extLst>
                <a:ext uri="{FF2B5EF4-FFF2-40B4-BE49-F238E27FC236}">
                  <a16:creationId xmlns:a16="http://schemas.microsoft.com/office/drawing/2014/main" id="{B96EBF75-AA57-4528-8EBE-802875033BD4}"/>
                </a:ext>
              </a:extLst>
            </p:cNvPr>
            <p:cNvSpPr/>
            <p:nvPr/>
          </p:nvSpPr>
          <p:spPr>
            <a:xfrm>
              <a:off x="414222" y="841846"/>
              <a:ext cx="183381" cy="262632"/>
            </a:xfrm>
            <a:custGeom>
              <a:avLst/>
              <a:gdLst>
                <a:gd name="connsiteX0" fmla="*/ 175860 w 175860"/>
                <a:gd name="connsiteY0" fmla="*/ 43863 h 251860"/>
                <a:gd name="connsiteX1" fmla="*/ 52121 w 175860"/>
                <a:gd name="connsiteY1" fmla="*/ 43863 h 251860"/>
                <a:gd name="connsiteX2" fmla="*/ 52121 w 175860"/>
                <a:gd name="connsiteY2" fmla="*/ 105766 h 251860"/>
                <a:gd name="connsiteX3" fmla="*/ 157486 w 175860"/>
                <a:gd name="connsiteY3" fmla="*/ 105766 h 251860"/>
                <a:gd name="connsiteX4" fmla="*/ 157486 w 175860"/>
                <a:gd name="connsiteY4" fmla="*/ 149628 h 251860"/>
                <a:gd name="connsiteX5" fmla="*/ 52121 w 175860"/>
                <a:gd name="connsiteY5" fmla="*/ 149628 h 251860"/>
                <a:gd name="connsiteX6" fmla="*/ 52121 w 175860"/>
                <a:gd name="connsiteY6" fmla="*/ 251860 h 251860"/>
                <a:gd name="connsiteX7" fmla="*/ 0 w 175860"/>
                <a:gd name="connsiteY7" fmla="*/ 251860 h 251860"/>
                <a:gd name="connsiteX8" fmla="*/ 0 w 175860"/>
                <a:gd name="connsiteY8" fmla="*/ 0 h 251860"/>
                <a:gd name="connsiteX9" fmla="*/ 175860 w 175860"/>
                <a:gd name="connsiteY9" fmla="*/ 0 h 251860"/>
                <a:gd name="connsiteX10" fmla="*/ 175860 w 175860"/>
                <a:gd name="connsiteY10" fmla="*/ 43863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5860" h="251860">
                  <a:moveTo>
                    <a:pt x="175860" y="43863"/>
                  </a:moveTo>
                  <a:lnTo>
                    <a:pt x="52121" y="43863"/>
                  </a:lnTo>
                  <a:lnTo>
                    <a:pt x="52121" y="105766"/>
                  </a:lnTo>
                  <a:lnTo>
                    <a:pt x="157486" y="105766"/>
                  </a:lnTo>
                  <a:lnTo>
                    <a:pt x="157486" y="149628"/>
                  </a:lnTo>
                  <a:lnTo>
                    <a:pt x="52121" y="149628"/>
                  </a:lnTo>
                  <a:lnTo>
                    <a:pt x="52121" y="251860"/>
                  </a:lnTo>
                  <a:lnTo>
                    <a:pt x="0" y="251860"/>
                  </a:lnTo>
                  <a:lnTo>
                    <a:pt x="0" y="0"/>
                  </a:lnTo>
                  <a:lnTo>
                    <a:pt x="175860" y="0"/>
                  </a:lnTo>
                  <a:lnTo>
                    <a:pt x="175860" y="43863"/>
                  </a:lnTo>
                  <a:close/>
                </a:path>
              </a:pathLst>
            </a:custGeom>
            <a:solidFill>
              <a:schemeClr val="bg1"/>
            </a:solidFill>
            <a:ln w="9525" cap="flat">
              <a:noFill/>
              <a:prstDash val="solid"/>
              <a:round/>
            </a:ln>
          </p:spPr>
          <p:txBody>
            <a:bodyPr rtlCol="0" anchor="ctr"/>
            <a:lstStyle/>
            <a:p>
              <a:endParaRPr lang="en-GB"/>
            </a:p>
          </p:txBody>
        </p:sp>
        <p:sp>
          <p:nvSpPr>
            <p:cNvPr id="383" name="Freeform: Shape 382">
              <a:extLst>
                <a:ext uri="{FF2B5EF4-FFF2-40B4-BE49-F238E27FC236}">
                  <a16:creationId xmlns:a16="http://schemas.microsoft.com/office/drawing/2014/main" id="{9A011B00-305A-4CA5-B13A-7B705ACE1B72}"/>
                </a:ext>
              </a:extLst>
            </p:cNvPr>
            <p:cNvSpPr/>
            <p:nvPr/>
          </p:nvSpPr>
          <p:spPr>
            <a:xfrm>
              <a:off x="637602" y="841846"/>
              <a:ext cx="204875" cy="264847"/>
            </a:xfrm>
            <a:custGeom>
              <a:avLst/>
              <a:gdLst>
                <a:gd name="connsiteX0" fmla="*/ 196472 w 196472"/>
                <a:gd name="connsiteY0" fmla="*/ 165545 h 253984"/>
                <a:gd name="connsiteX1" fmla="*/ 168354 w 196472"/>
                <a:gd name="connsiteY1" fmla="*/ 229400 h 253984"/>
                <a:gd name="connsiteX2" fmla="*/ 98231 w 196472"/>
                <a:gd name="connsiteY2" fmla="*/ 253984 h 253984"/>
                <a:gd name="connsiteX3" fmla="*/ 28118 w 196472"/>
                <a:gd name="connsiteY3" fmla="*/ 229400 h 253984"/>
                <a:gd name="connsiteX4" fmla="*/ 0 w 196472"/>
                <a:gd name="connsiteY4" fmla="*/ 165545 h 253984"/>
                <a:gd name="connsiteX5" fmla="*/ 0 w 196472"/>
                <a:gd name="connsiteY5" fmla="*/ 0 h 253984"/>
                <a:gd name="connsiteX6" fmla="*/ 52111 w 196472"/>
                <a:gd name="connsiteY6" fmla="*/ 0 h 253984"/>
                <a:gd name="connsiteX7" fmla="*/ 52111 w 196472"/>
                <a:gd name="connsiteY7" fmla="*/ 163782 h 253984"/>
                <a:gd name="connsiteX8" fmla="*/ 64494 w 196472"/>
                <a:gd name="connsiteY8" fmla="*/ 197739 h 253984"/>
                <a:gd name="connsiteX9" fmla="*/ 98231 w 196472"/>
                <a:gd name="connsiteY9" fmla="*/ 210121 h 253984"/>
                <a:gd name="connsiteX10" fmla="*/ 132169 w 196472"/>
                <a:gd name="connsiteY10" fmla="*/ 197739 h 253984"/>
                <a:gd name="connsiteX11" fmla="*/ 144732 w 196472"/>
                <a:gd name="connsiteY11" fmla="*/ 163782 h 253984"/>
                <a:gd name="connsiteX12" fmla="*/ 144732 w 196472"/>
                <a:gd name="connsiteY12" fmla="*/ 0 h 253984"/>
                <a:gd name="connsiteX13" fmla="*/ 196472 w 196472"/>
                <a:gd name="connsiteY13" fmla="*/ 0 h 253984"/>
                <a:gd name="connsiteX14" fmla="*/ 196472 w 196472"/>
                <a:gd name="connsiteY14" fmla="*/ 165545 h 253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472" h="253984">
                  <a:moveTo>
                    <a:pt x="196472" y="165545"/>
                  </a:moveTo>
                  <a:cubicBezTo>
                    <a:pt x="196472" y="191729"/>
                    <a:pt x="187100" y="213008"/>
                    <a:pt x="168354" y="229400"/>
                  </a:cubicBezTo>
                  <a:cubicBezTo>
                    <a:pt x="149609" y="245793"/>
                    <a:pt x="126235" y="253984"/>
                    <a:pt x="98231" y="253984"/>
                  </a:cubicBezTo>
                  <a:cubicBezTo>
                    <a:pt x="70237" y="253984"/>
                    <a:pt x="46863" y="245793"/>
                    <a:pt x="28118" y="229400"/>
                  </a:cubicBezTo>
                  <a:cubicBezTo>
                    <a:pt x="9373" y="213008"/>
                    <a:pt x="0" y="191729"/>
                    <a:pt x="0" y="165545"/>
                  </a:cubicBezTo>
                  <a:lnTo>
                    <a:pt x="0" y="0"/>
                  </a:lnTo>
                  <a:lnTo>
                    <a:pt x="52111" y="0"/>
                  </a:lnTo>
                  <a:lnTo>
                    <a:pt x="52111" y="163782"/>
                  </a:lnTo>
                  <a:cubicBezTo>
                    <a:pt x="52111" y="178165"/>
                    <a:pt x="56236" y="189481"/>
                    <a:pt x="64494" y="197739"/>
                  </a:cubicBezTo>
                  <a:cubicBezTo>
                    <a:pt x="72742" y="205997"/>
                    <a:pt x="83991" y="210121"/>
                    <a:pt x="98231" y="210121"/>
                  </a:cubicBezTo>
                  <a:cubicBezTo>
                    <a:pt x="112481" y="210121"/>
                    <a:pt x="123796" y="205997"/>
                    <a:pt x="132169" y="197739"/>
                  </a:cubicBezTo>
                  <a:cubicBezTo>
                    <a:pt x="140541" y="189481"/>
                    <a:pt x="144732" y="178165"/>
                    <a:pt x="144732" y="163782"/>
                  </a:cubicBezTo>
                  <a:lnTo>
                    <a:pt x="144732" y="0"/>
                  </a:lnTo>
                  <a:lnTo>
                    <a:pt x="196472" y="0"/>
                  </a:lnTo>
                  <a:lnTo>
                    <a:pt x="196472" y="165545"/>
                  </a:lnTo>
                  <a:close/>
                </a:path>
              </a:pathLst>
            </a:custGeom>
            <a:solidFill>
              <a:schemeClr val="bg1"/>
            </a:solidFill>
            <a:ln w="9525" cap="flat">
              <a:noFill/>
              <a:prstDash val="solid"/>
              <a:round/>
            </a:ln>
          </p:spPr>
          <p:txBody>
            <a:bodyPr rtlCol="0" anchor="ctr"/>
            <a:lstStyle/>
            <a:p>
              <a:endParaRPr lang="en-GB"/>
            </a:p>
          </p:txBody>
        </p:sp>
        <p:sp>
          <p:nvSpPr>
            <p:cNvPr id="384" name="Freeform: Shape 383">
              <a:extLst>
                <a:ext uri="{FF2B5EF4-FFF2-40B4-BE49-F238E27FC236}">
                  <a16:creationId xmlns:a16="http://schemas.microsoft.com/office/drawing/2014/main" id="{BCF67459-EE4E-4E32-B231-1FAFDD24D5AC}"/>
                </a:ext>
              </a:extLst>
            </p:cNvPr>
            <p:cNvSpPr/>
            <p:nvPr/>
          </p:nvSpPr>
          <p:spPr>
            <a:xfrm>
              <a:off x="900075" y="841846"/>
              <a:ext cx="213089" cy="262632"/>
            </a:xfrm>
            <a:custGeom>
              <a:avLst/>
              <a:gdLst>
                <a:gd name="connsiteX0" fmla="*/ 204349 w 204349"/>
                <a:gd name="connsiteY0" fmla="*/ 251860 h 251860"/>
                <a:gd name="connsiteX1" fmla="*/ 157858 w 204349"/>
                <a:gd name="connsiteY1" fmla="*/ 251860 h 251860"/>
                <a:gd name="connsiteX2" fmla="*/ 52121 w 204349"/>
                <a:gd name="connsiteY2" fmla="*/ 97279 h 251860"/>
                <a:gd name="connsiteX3" fmla="*/ 52121 w 204349"/>
                <a:gd name="connsiteY3" fmla="*/ 251860 h 251860"/>
                <a:gd name="connsiteX4" fmla="*/ 0 w 204349"/>
                <a:gd name="connsiteY4" fmla="*/ 251860 h 251860"/>
                <a:gd name="connsiteX5" fmla="*/ 0 w 204349"/>
                <a:gd name="connsiteY5" fmla="*/ 0 h 251860"/>
                <a:gd name="connsiteX6" fmla="*/ 46492 w 204349"/>
                <a:gd name="connsiteY6" fmla="*/ 0 h 251860"/>
                <a:gd name="connsiteX7" fmla="*/ 152229 w 204349"/>
                <a:gd name="connsiteY7" fmla="*/ 154229 h 251860"/>
                <a:gd name="connsiteX8" fmla="*/ 152229 w 204349"/>
                <a:gd name="connsiteY8" fmla="*/ 0 h 251860"/>
                <a:gd name="connsiteX9" fmla="*/ 204349 w 204349"/>
                <a:gd name="connsiteY9" fmla="*/ 0 h 251860"/>
                <a:gd name="connsiteX10" fmla="*/ 204349 w 204349"/>
                <a:gd name="connsiteY10"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49" h="251860">
                  <a:moveTo>
                    <a:pt x="204349" y="251860"/>
                  </a:moveTo>
                  <a:lnTo>
                    <a:pt x="157858" y="251860"/>
                  </a:lnTo>
                  <a:lnTo>
                    <a:pt x="52121" y="97279"/>
                  </a:lnTo>
                  <a:lnTo>
                    <a:pt x="52121" y="251860"/>
                  </a:lnTo>
                  <a:lnTo>
                    <a:pt x="0" y="251860"/>
                  </a:lnTo>
                  <a:lnTo>
                    <a:pt x="0" y="0"/>
                  </a:lnTo>
                  <a:lnTo>
                    <a:pt x="46492" y="0"/>
                  </a:lnTo>
                  <a:lnTo>
                    <a:pt x="152229" y="154229"/>
                  </a:lnTo>
                  <a:lnTo>
                    <a:pt x="152229" y="0"/>
                  </a:lnTo>
                  <a:lnTo>
                    <a:pt x="204349" y="0"/>
                  </a:lnTo>
                  <a:lnTo>
                    <a:pt x="204349" y="251860"/>
                  </a:lnTo>
                  <a:close/>
                </a:path>
              </a:pathLst>
            </a:custGeom>
            <a:solidFill>
              <a:schemeClr val="bg1"/>
            </a:solidFill>
            <a:ln w="9525" cap="flat">
              <a:noFill/>
              <a:prstDash val="solid"/>
              <a:round/>
            </a:ln>
          </p:spPr>
          <p:txBody>
            <a:bodyPr rtlCol="0" anchor="ctr"/>
            <a:lstStyle/>
            <a:p>
              <a:endParaRPr lang="en-GB"/>
            </a:p>
          </p:txBody>
        </p:sp>
        <p:sp>
          <p:nvSpPr>
            <p:cNvPr id="385" name="Freeform: Shape 384">
              <a:extLst>
                <a:ext uri="{FF2B5EF4-FFF2-40B4-BE49-F238E27FC236}">
                  <a16:creationId xmlns:a16="http://schemas.microsoft.com/office/drawing/2014/main" id="{F48E46D9-05B1-40FB-8205-03EE1CCCA297}"/>
                </a:ext>
              </a:extLst>
            </p:cNvPr>
            <p:cNvSpPr/>
            <p:nvPr/>
          </p:nvSpPr>
          <p:spPr>
            <a:xfrm>
              <a:off x="1175062" y="841846"/>
              <a:ext cx="202143" cy="262632"/>
            </a:xfrm>
            <a:custGeom>
              <a:avLst/>
              <a:gdLst>
                <a:gd name="connsiteX0" fmla="*/ 191043 w 193852"/>
                <a:gd name="connsiteY0" fmla="*/ 70218 h 251860"/>
                <a:gd name="connsiteX1" fmla="*/ 193853 w 193852"/>
                <a:gd name="connsiteY1" fmla="*/ 125930 h 251860"/>
                <a:gd name="connsiteX2" fmla="*/ 191043 w 193852"/>
                <a:gd name="connsiteY2" fmla="*/ 181642 h 251860"/>
                <a:gd name="connsiteX3" fmla="*/ 176975 w 193852"/>
                <a:gd name="connsiteY3" fmla="*/ 215075 h 251860"/>
                <a:gd name="connsiteX4" fmla="*/ 96364 w 193852"/>
                <a:gd name="connsiteY4" fmla="*/ 251860 h 251860"/>
                <a:gd name="connsiteX5" fmla="*/ 0 w 193852"/>
                <a:gd name="connsiteY5" fmla="*/ 251860 h 251860"/>
                <a:gd name="connsiteX6" fmla="*/ 0 w 193852"/>
                <a:gd name="connsiteY6" fmla="*/ 0 h 251860"/>
                <a:gd name="connsiteX7" fmla="*/ 96364 w 193852"/>
                <a:gd name="connsiteY7" fmla="*/ 0 h 251860"/>
                <a:gd name="connsiteX8" fmla="*/ 176975 w 193852"/>
                <a:gd name="connsiteY8" fmla="*/ 36786 h 251860"/>
                <a:gd name="connsiteX9" fmla="*/ 191043 w 193852"/>
                <a:gd name="connsiteY9" fmla="*/ 70218 h 251860"/>
                <a:gd name="connsiteX10" fmla="*/ 139856 w 193852"/>
                <a:gd name="connsiteY10" fmla="*/ 171212 h 251860"/>
                <a:gd name="connsiteX11" fmla="*/ 141732 w 193852"/>
                <a:gd name="connsiteY11" fmla="*/ 125930 h 251860"/>
                <a:gd name="connsiteX12" fmla="*/ 139856 w 193852"/>
                <a:gd name="connsiteY12" fmla="*/ 80648 h 251860"/>
                <a:gd name="connsiteX13" fmla="*/ 130854 w 193852"/>
                <a:gd name="connsiteY13" fmla="*/ 59426 h 251860"/>
                <a:gd name="connsiteX14" fmla="*/ 91859 w 193852"/>
                <a:gd name="connsiteY14" fmla="*/ 43863 h 251860"/>
                <a:gd name="connsiteX15" fmla="*/ 52121 w 193852"/>
                <a:gd name="connsiteY15" fmla="*/ 43863 h 251860"/>
                <a:gd name="connsiteX16" fmla="*/ 52121 w 193852"/>
                <a:gd name="connsiteY16" fmla="*/ 207997 h 251860"/>
                <a:gd name="connsiteX17" fmla="*/ 91859 w 193852"/>
                <a:gd name="connsiteY17" fmla="*/ 207997 h 251860"/>
                <a:gd name="connsiteX18" fmla="*/ 130854 w 193852"/>
                <a:gd name="connsiteY18" fmla="*/ 192434 h 251860"/>
                <a:gd name="connsiteX19" fmla="*/ 139856 w 193852"/>
                <a:gd name="connsiteY19" fmla="*/ 171212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3852" h="251860">
                  <a:moveTo>
                    <a:pt x="191043" y="70218"/>
                  </a:moveTo>
                  <a:cubicBezTo>
                    <a:pt x="192919" y="82601"/>
                    <a:pt x="193853" y="101165"/>
                    <a:pt x="193853" y="125930"/>
                  </a:cubicBezTo>
                  <a:cubicBezTo>
                    <a:pt x="193853" y="150695"/>
                    <a:pt x="192919" y="169259"/>
                    <a:pt x="191043" y="181642"/>
                  </a:cubicBezTo>
                  <a:cubicBezTo>
                    <a:pt x="189167" y="194024"/>
                    <a:pt x="184480" y="205168"/>
                    <a:pt x="176975" y="215075"/>
                  </a:cubicBezTo>
                  <a:cubicBezTo>
                    <a:pt x="158229" y="239601"/>
                    <a:pt x="131359" y="251860"/>
                    <a:pt x="96364" y="251860"/>
                  </a:cubicBezTo>
                  <a:lnTo>
                    <a:pt x="0" y="251860"/>
                  </a:lnTo>
                  <a:lnTo>
                    <a:pt x="0" y="0"/>
                  </a:lnTo>
                  <a:lnTo>
                    <a:pt x="96364" y="0"/>
                  </a:lnTo>
                  <a:cubicBezTo>
                    <a:pt x="131359" y="0"/>
                    <a:pt x="158229" y="12259"/>
                    <a:pt x="176975" y="36786"/>
                  </a:cubicBezTo>
                  <a:cubicBezTo>
                    <a:pt x="184480" y="46691"/>
                    <a:pt x="189167" y="57836"/>
                    <a:pt x="191043" y="70218"/>
                  </a:cubicBezTo>
                  <a:close/>
                  <a:moveTo>
                    <a:pt x="139856" y="171212"/>
                  </a:moveTo>
                  <a:cubicBezTo>
                    <a:pt x="141103" y="162249"/>
                    <a:pt x="141732" y="147152"/>
                    <a:pt x="141732" y="125930"/>
                  </a:cubicBezTo>
                  <a:cubicBezTo>
                    <a:pt x="141732" y="104708"/>
                    <a:pt x="141103" y="89611"/>
                    <a:pt x="139856" y="80648"/>
                  </a:cubicBezTo>
                  <a:cubicBezTo>
                    <a:pt x="138608" y="71695"/>
                    <a:pt x="135607" y="64618"/>
                    <a:pt x="130854" y="59426"/>
                  </a:cubicBezTo>
                  <a:cubicBezTo>
                    <a:pt x="122111" y="49054"/>
                    <a:pt x="109109" y="43863"/>
                    <a:pt x="91859" y="43863"/>
                  </a:cubicBezTo>
                  <a:lnTo>
                    <a:pt x="52121" y="43863"/>
                  </a:lnTo>
                  <a:lnTo>
                    <a:pt x="52121" y="207997"/>
                  </a:lnTo>
                  <a:lnTo>
                    <a:pt x="91859" y="207997"/>
                  </a:lnTo>
                  <a:cubicBezTo>
                    <a:pt x="109109" y="207997"/>
                    <a:pt x="122111" y="202806"/>
                    <a:pt x="130854" y="192434"/>
                  </a:cubicBezTo>
                  <a:cubicBezTo>
                    <a:pt x="135607" y="187243"/>
                    <a:pt x="138608" y="180165"/>
                    <a:pt x="139856" y="171212"/>
                  </a:cubicBezTo>
                  <a:close/>
                </a:path>
              </a:pathLst>
            </a:custGeom>
            <a:solidFill>
              <a:schemeClr val="bg1"/>
            </a:solidFill>
            <a:ln w="9525" cap="flat">
              <a:noFill/>
              <a:prstDash val="solid"/>
              <a:round/>
            </a:ln>
          </p:spPr>
          <p:txBody>
            <a:bodyPr rtlCol="0" anchor="ctr"/>
            <a:lstStyle/>
            <a:p>
              <a:endParaRPr lang="en-GB"/>
            </a:p>
          </p:txBody>
        </p:sp>
        <p:sp>
          <p:nvSpPr>
            <p:cNvPr id="386" name="Freeform: Shape 385">
              <a:extLst>
                <a:ext uri="{FF2B5EF4-FFF2-40B4-BE49-F238E27FC236}">
                  <a16:creationId xmlns:a16="http://schemas.microsoft.com/office/drawing/2014/main" id="{042FB076-FE1C-43E2-97C1-23A2C0F7F732}"/>
                </a:ext>
              </a:extLst>
            </p:cNvPr>
            <p:cNvSpPr/>
            <p:nvPr/>
          </p:nvSpPr>
          <p:spPr>
            <a:xfrm>
              <a:off x="1399217" y="841846"/>
              <a:ext cx="245548" cy="262632"/>
            </a:xfrm>
            <a:custGeom>
              <a:avLst/>
              <a:gdLst>
                <a:gd name="connsiteX0" fmla="*/ 235477 w 235477"/>
                <a:gd name="connsiteY0" fmla="*/ 251860 h 251860"/>
                <a:gd name="connsiteX1" fmla="*/ 181108 w 235477"/>
                <a:gd name="connsiteY1" fmla="*/ 251860 h 251860"/>
                <a:gd name="connsiteX2" fmla="*/ 165354 w 235477"/>
                <a:gd name="connsiteY2" fmla="*/ 207293 h 251860"/>
                <a:gd name="connsiteX3" fmla="*/ 70495 w 235477"/>
                <a:gd name="connsiteY3" fmla="*/ 207293 h 251860"/>
                <a:gd name="connsiteX4" fmla="*/ 54369 w 235477"/>
                <a:gd name="connsiteY4" fmla="*/ 251860 h 251860"/>
                <a:gd name="connsiteX5" fmla="*/ 0 w 235477"/>
                <a:gd name="connsiteY5" fmla="*/ 251860 h 251860"/>
                <a:gd name="connsiteX6" fmla="*/ 97117 w 235477"/>
                <a:gd name="connsiteY6" fmla="*/ 0 h 251860"/>
                <a:gd name="connsiteX7" fmla="*/ 137989 w 235477"/>
                <a:gd name="connsiteY7" fmla="*/ 0 h 251860"/>
                <a:gd name="connsiteX8" fmla="*/ 235477 w 235477"/>
                <a:gd name="connsiteY8" fmla="*/ 251860 h 251860"/>
                <a:gd name="connsiteX9" fmla="*/ 151486 w 235477"/>
                <a:gd name="connsiteY9" fmla="*/ 165906 h 251860"/>
                <a:gd name="connsiteX10" fmla="*/ 118863 w 235477"/>
                <a:gd name="connsiteY10" fmla="*/ 74285 h 251860"/>
                <a:gd name="connsiteX11" fmla="*/ 85115 w 235477"/>
                <a:gd name="connsiteY11" fmla="*/ 165906 h 251860"/>
                <a:gd name="connsiteX12" fmla="*/ 151486 w 235477"/>
                <a:gd name="connsiteY12" fmla="*/ 165906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477" h="251860">
                  <a:moveTo>
                    <a:pt x="235477" y="251860"/>
                  </a:moveTo>
                  <a:lnTo>
                    <a:pt x="181108" y="251860"/>
                  </a:lnTo>
                  <a:lnTo>
                    <a:pt x="165354" y="207293"/>
                  </a:lnTo>
                  <a:lnTo>
                    <a:pt x="70495" y="207293"/>
                  </a:lnTo>
                  <a:lnTo>
                    <a:pt x="54369" y="251860"/>
                  </a:lnTo>
                  <a:lnTo>
                    <a:pt x="0" y="251860"/>
                  </a:lnTo>
                  <a:lnTo>
                    <a:pt x="97117" y="0"/>
                  </a:lnTo>
                  <a:lnTo>
                    <a:pt x="137989" y="0"/>
                  </a:lnTo>
                  <a:lnTo>
                    <a:pt x="235477" y="251860"/>
                  </a:lnTo>
                  <a:close/>
                  <a:moveTo>
                    <a:pt x="151486" y="165906"/>
                  </a:moveTo>
                  <a:lnTo>
                    <a:pt x="118863" y="74285"/>
                  </a:lnTo>
                  <a:lnTo>
                    <a:pt x="85115" y="165906"/>
                  </a:lnTo>
                  <a:lnTo>
                    <a:pt x="151486" y="165906"/>
                  </a:lnTo>
                  <a:close/>
                </a:path>
              </a:pathLst>
            </a:custGeom>
            <a:solidFill>
              <a:schemeClr val="bg1"/>
            </a:solidFill>
            <a:ln w="9525" cap="flat">
              <a:noFill/>
              <a:prstDash val="solid"/>
              <a:round/>
            </a:ln>
          </p:spPr>
          <p:txBody>
            <a:bodyPr rtlCol="0" anchor="ctr"/>
            <a:lstStyle/>
            <a:p>
              <a:endParaRPr lang="en-GB"/>
            </a:p>
          </p:txBody>
        </p:sp>
        <p:sp>
          <p:nvSpPr>
            <p:cNvPr id="387" name="Freeform: Shape 386">
              <a:extLst>
                <a:ext uri="{FF2B5EF4-FFF2-40B4-BE49-F238E27FC236}">
                  <a16:creationId xmlns:a16="http://schemas.microsoft.com/office/drawing/2014/main" id="{D6E278FF-68D6-47B1-BA10-B942593E9DAA}"/>
                </a:ext>
              </a:extLst>
            </p:cNvPr>
            <p:cNvSpPr/>
            <p:nvPr/>
          </p:nvSpPr>
          <p:spPr>
            <a:xfrm>
              <a:off x="1676161" y="841846"/>
              <a:ext cx="252193" cy="262632"/>
            </a:xfrm>
            <a:custGeom>
              <a:avLst/>
              <a:gdLst>
                <a:gd name="connsiteX0" fmla="*/ 241849 w 241849"/>
                <a:gd name="connsiteY0" fmla="*/ 251860 h 251860"/>
                <a:gd name="connsiteX1" fmla="*/ 189729 w 241849"/>
                <a:gd name="connsiteY1" fmla="*/ 251860 h 251860"/>
                <a:gd name="connsiteX2" fmla="*/ 189729 w 241849"/>
                <a:gd name="connsiteY2" fmla="*/ 105061 h 251860"/>
                <a:gd name="connsiteX3" fmla="*/ 138732 w 241849"/>
                <a:gd name="connsiteY3" fmla="*/ 200568 h 251860"/>
                <a:gd name="connsiteX4" fmla="*/ 103489 w 241849"/>
                <a:gd name="connsiteY4" fmla="*/ 200568 h 251860"/>
                <a:gd name="connsiteX5" fmla="*/ 52121 w 241849"/>
                <a:gd name="connsiteY5" fmla="*/ 105061 h 251860"/>
                <a:gd name="connsiteX6" fmla="*/ 52121 w 241849"/>
                <a:gd name="connsiteY6" fmla="*/ 251860 h 251860"/>
                <a:gd name="connsiteX7" fmla="*/ 0 w 241849"/>
                <a:gd name="connsiteY7" fmla="*/ 251860 h 251860"/>
                <a:gd name="connsiteX8" fmla="*/ 0 w 241849"/>
                <a:gd name="connsiteY8" fmla="*/ 0 h 251860"/>
                <a:gd name="connsiteX9" fmla="*/ 51368 w 241849"/>
                <a:gd name="connsiteY9" fmla="*/ 0 h 251860"/>
                <a:gd name="connsiteX10" fmla="*/ 121110 w 241849"/>
                <a:gd name="connsiteY10" fmla="*/ 136188 h 251860"/>
                <a:gd name="connsiteX11" fmla="*/ 190481 w 241849"/>
                <a:gd name="connsiteY11" fmla="*/ 0 h 251860"/>
                <a:gd name="connsiteX12" fmla="*/ 241849 w 241849"/>
                <a:gd name="connsiteY12" fmla="*/ 0 h 251860"/>
                <a:gd name="connsiteX13" fmla="*/ 241849 w 241849"/>
                <a:gd name="connsiteY13"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1849" h="251860">
                  <a:moveTo>
                    <a:pt x="241849" y="251860"/>
                  </a:moveTo>
                  <a:lnTo>
                    <a:pt x="189729" y="251860"/>
                  </a:lnTo>
                  <a:lnTo>
                    <a:pt x="189729" y="105061"/>
                  </a:lnTo>
                  <a:lnTo>
                    <a:pt x="138732" y="200568"/>
                  </a:lnTo>
                  <a:lnTo>
                    <a:pt x="103489" y="200568"/>
                  </a:lnTo>
                  <a:lnTo>
                    <a:pt x="52121" y="105061"/>
                  </a:lnTo>
                  <a:lnTo>
                    <a:pt x="52121" y="251860"/>
                  </a:lnTo>
                  <a:lnTo>
                    <a:pt x="0" y="251860"/>
                  </a:lnTo>
                  <a:lnTo>
                    <a:pt x="0" y="0"/>
                  </a:lnTo>
                  <a:lnTo>
                    <a:pt x="51368" y="0"/>
                  </a:lnTo>
                  <a:lnTo>
                    <a:pt x="121110" y="136188"/>
                  </a:lnTo>
                  <a:lnTo>
                    <a:pt x="190481" y="0"/>
                  </a:lnTo>
                  <a:lnTo>
                    <a:pt x="241849" y="0"/>
                  </a:lnTo>
                  <a:lnTo>
                    <a:pt x="241849" y="251860"/>
                  </a:lnTo>
                  <a:close/>
                </a:path>
              </a:pathLst>
            </a:custGeom>
            <a:solidFill>
              <a:schemeClr val="bg1"/>
            </a:solidFill>
            <a:ln w="9525" cap="flat">
              <a:noFill/>
              <a:prstDash val="solid"/>
              <a:round/>
            </a:ln>
          </p:spPr>
          <p:txBody>
            <a:bodyPr rtlCol="0" anchor="ctr"/>
            <a:lstStyle/>
            <a:p>
              <a:endParaRPr lang="en-GB"/>
            </a:p>
          </p:txBody>
        </p:sp>
        <p:sp>
          <p:nvSpPr>
            <p:cNvPr id="388" name="Freeform: Shape 387">
              <a:extLst>
                <a:ext uri="{FF2B5EF4-FFF2-40B4-BE49-F238E27FC236}">
                  <a16:creationId xmlns:a16="http://schemas.microsoft.com/office/drawing/2014/main" id="{DCFEDE81-CFFF-473F-B11B-E42DB2091B47}"/>
                </a:ext>
              </a:extLst>
            </p:cNvPr>
            <p:cNvSpPr/>
            <p:nvPr/>
          </p:nvSpPr>
          <p:spPr>
            <a:xfrm>
              <a:off x="1990243" y="841846"/>
              <a:ext cx="183381" cy="262632"/>
            </a:xfrm>
            <a:custGeom>
              <a:avLst/>
              <a:gdLst>
                <a:gd name="connsiteX0" fmla="*/ 175860 w 175860"/>
                <a:gd name="connsiteY0" fmla="*/ 251860 h 251860"/>
                <a:gd name="connsiteX1" fmla="*/ 0 w 175860"/>
                <a:gd name="connsiteY1" fmla="*/ 251860 h 251860"/>
                <a:gd name="connsiteX2" fmla="*/ 0 w 175860"/>
                <a:gd name="connsiteY2" fmla="*/ 0 h 251860"/>
                <a:gd name="connsiteX3" fmla="*/ 175860 w 175860"/>
                <a:gd name="connsiteY3" fmla="*/ 0 h 251860"/>
                <a:gd name="connsiteX4" fmla="*/ 175860 w 175860"/>
                <a:gd name="connsiteY4" fmla="*/ 43863 h 251860"/>
                <a:gd name="connsiteX5" fmla="*/ 52121 w 175860"/>
                <a:gd name="connsiteY5" fmla="*/ 43863 h 251860"/>
                <a:gd name="connsiteX6" fmla="*/ 52121 w 175860"/>
                <a:gd name="connsiteY6" fmla="*/ 102937 h 251860"/>
                <a:gd name="connsiteX7" fmla="*/ 157486 w 175860"/>
                <a:gd name="connsiteY7" fmla="*/ 102937 h 251860"/>
                <a:gd name="connsiteX8" fmla="*/ 157486 w 175860"/>
                <a:gd name="connsiteY8" fmla="*/ 146799 h 251860"/>
                <a:gd name="connsiteX9" fmla="*/ 52121 w 175860"/>
                <a:gd name="connsiteY9" fmla="*/ 146799 h 251860"/>
                <a:gd name="connsiteX10" fmla="*/ 52121 w 175860"/>
                <a:gd name="connsiteY10" fmla="*/ 207997 h 251860"/>
                <a:gd name="connsiteX11" fmla="*/ 175860 w 175860"/>
                <a:gd name="connsiteY11" fmla="*/ 207997 h 251860"/>
                <a:gd name="connsiteX12" fmla="*/ 175860 w 175860"/>
                <a:gd name="connsiteY12"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860" h="251860">
                  <a:moveTo>
                    <a:pt x="175860" y="251860"/>
                  </a:moveTo>
                  <a:lnTo>
                    <a:pt x="0" y="251860"/>
                  </a:lnTo>
                  <a:lnTo>
                    <a:pt x="0" y="0"/>
                  </a:lnTo>
                  <a:lnTo>
                    <a:pt x="175860" y="0"/>
                  </a:lnTo>
                  <a:lnTo>
                    <a:pt x="175860" y="43863"/>
                  </a:lnTo>
                  <a:lnTo>
                    <a:pt x="52121" y="43863"/>
                  </a:lnTo>
                  <a:lnTo>
                    <a:pt x="52121" y="102937"/>
                  </a:lnTo>
                  <a:lnTo>
                    <a:pt x="157486" y="102937"/>
                  </a:lnTo>
                  <a:lnTo>
                    <a:pt x="157486" y="146799"/>
                  </a:lnTo>
                  <a:lnTo>
                    <a:pt x="52121" y="146799"/>
                  </a:lnTo>
                  <a:lnTo>
                    <a:pt x="52121" y="207997"/>
                  </a:lnTo>
                  <a:lnTo>
                    <a:pt x="175860" y="207997"/>
                  </a:lnTo>
                  <a:lnTo>
                    <a:pt x="175860" y="251860"/>
                  </a:lnTo>
                  <a:close/>
                </a:path>
              </a:pathLst>
            </a:custGeom>
            <a:solidFill>
              <a:schemeClr val="bg1"/>
            </a:solidFill>
            <a:ln w="9525" cap="flat">
              <a:noFill/>
              <a:prstDash val="solid"/>
              <a:round/>
            </a:ln>
          </p:spPr>
          <p:txBody>
            <a:bodyPr rtlCol="0" anchor="ctr"/>
            <a:lstStyle/>
            <a:p>
              <a:endParaRPr lang="en-GB"/>
            </a:p>
          </p:txBody>
        </p:sp>
        <p:sp>
          <p:nvSpPr>
            <p:cNvPr id="389" name="Freeform: Shape 388">
              <a:extLst>
                <a:ext uri="{FF2B5EF4-FFF2-40B4-BE49-F238E27FC236}">
                  <a16:creationId xmlns:a16="http://schemas.microsoft.com/office/drawing/2014/main" id="{50FEA65D-740A-47BB-B254-6CAB3BC1255A}"/>
                </a:ext>
              </a:extLst>
            </p:cNvPr>
            <p:cNvSpPr/>
            <p:nvPr/>
          </p:nvSpPr>
          <p:spPr>
            <a:xfrm>
              <a:off x="2223783" y="841846"/>
              <a:ext cx="213098" cy="262632"/>
            </a:xfrm>
            <a:custGeom>
              <a:avLst/>
              <a:gdLst>
                <a:gd name="connsiteX0" fmla="*/ 204359 w 204358"/>
                <a:gd name="connsiteY0" fmla="*/ 251860 h 251860"/>
                <a:gd name="connsiteX1" fmla="*/ 157858 w 204358"/>
                <a:gd name="connsiteY1" fmla="*/ 251860 h 251860"/>
                <a:gd name="connsiteX2" fmla="*/ 52121 w 204358"/>
                <a:gd name="connsiteY2" fmla="*/ 97279 h 251860"/>
                <a:gd name="connsiteX3" fmla="*/ 52121 w 204358"/>
                <a:gd name="connsiteY3" fmla="*/ 251860 h 251860"/>
                <a:gd name="connsiteX4" fmla="*/ 0 w 204358"/>
                <a:gd name="connsiteY4" fmla="*/ 251860 h 251860"/>
                <a:gd name="connsiteX5" fmla="*/ 0 w 204358"/>
                <a:gd name="connsiteY5" fmla="*/ 0 h 251860"/>
                <a:gd name="connsiteX6" fmla="*/ 46501 w 204358"/>
                <a:gd name="connsiteY6" fmla="*/ 0 h 251860"/>
                <a:gd name="connsiteX7" fmla="*/ 152238 w 204358"/>
                <a:gd name="connsiteY7" fmla="*/ 154229 h 251860"/>
                <a:gd name="connsiteX8" fmla="*/ 152238 w 204358"/>
                <a:gd name="connsiteY8" fmla="*/ 0 h 251860"/>
                <a:gd name="connsiteX9" fmla="*/ 204359 w 204358"/>
                <a:gd name="connsiteY9" fmla="*/ 0 h 251860"/>
                <a:gd name="connsiteX10" fmla="*/ 204359 w 204358"/>
                <a:gd name="connsiteY10"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8" h="251860">
                  <a:moveTo>
                    <a:pt x="204359" y="251860"/>
                  </a:moveTo>
                  <a:lnTo>
                    <a:pt x="157858" y="251860"/>
                  </a:lnTo>
                  <a:lnTo>
                    <a:pt x="52121" y="97279"/>
                  </a:lnTo>
                  <a:lnTo>
                    <a:pt x="52121" y="251860"/>
                  </a:lnTo>
                  <a:lnTo>
                    <a:pt x="0" y="251860"/>
                  </a:lnTo>
                  <a:lnTo>
                    <a:pt x="0" y="0"/>
                  </a:lnTo>
                  <a:lnTo>
                    <a:pt x="46501" y="0"/>
                  </a:lnTo>
                  <a:lnTo>
                    <a:pt x="152238" y="154229"/>
                  </a:lnTo>
                  <a:lnTo>
                    <a:pt x="152238" y="0"/>
                  </a:lnTo>
                  <a:lnTo>
                    <a:pt x="204359" y="0"/>
                  </a:lnTo>
                  <a:lnTo>
                    <a:pt x="204359" y="251860"/>
                  </a:lnTo>
                  <a:close/>
                </a:path>
              </a:pathLst>
            </a:custGeom>
            <a:solidFill>
              <a:schemeClr val="bg1"/>
            </a:solidFill>
            <a:ln w="9525" cap="flat">
              <a:noFill/>
              <a:prstDash val="solid"/>
              <a:round/>
            </a:ln>
          </p:spPr>
          <p:txBody>
            <a:bodyPr rtlCol="0" anchor="ctr"/>
            <a:lstStyle/>
            <a:p>
              <a:endParaRPr lang="en-GB"/>
            </a:p>
          </p:txBody>
        </p:sp>
        <p:sp>
          <p:nvSpPr>
            <p:cNvPr id="390" name="Freeform: Shape 389">
              <a:extLst>
                <a:ext uri="{FF2B5EF4-FFF2-40B4-BE49-F238E27FC236}">
                  <a16:creationId xmlns:a16="http://schemas.microsoft.com/office/drawing/2014/main" id="{27F9F6EE-1403-4113-91F9-0ECC9B761E48}"/>
                </a:ext>
              </a:extLst>
            </p:cNvPr>
            <p:cNvSpPr/>
            <p:nvPr/>
          </p:nvSpPr>
          <p:spPr>
            <a:xfrm>
              <a:off x="2478051" y="841846"/>
              <a:ext cx="199799" cy="262632"/>
            </a:xfrm>
            <a:custGeom>
              <a:avLst/>
              <a:gdLst>
                <a:gd name="connsiteX0" fmla="*/ 191605 w 191604"/>
                <a:gd name="connsiteY0" fmla="*/ 43863 h 251860"/>
                <a:gd name="connsiteX1" fmla="*/ 121863 w 191604"/>
                <a:gd name="connsiteY1" fmla="*/ 43863 h 251860"/>
                <a:gd name="connsiteX2" fmla="*/ 121863 w 191604"/>
                <a:gd name="connsiteY2" fmla="*/ 251860 h 251860"/>
                <a:gd name="connsiteX3" fmla="*/ 69742 w 191604"/>
                <a:gd name="connsiteY3" fmla="*/ 251860 h 251860"/>
                <a:gd name="connsiteX4" fmla="*/ 69742 w 191604"/>
                <a:gd name="connsiteY4" fmla="*/ 43863 h 251860"/>
                <a:gd name="connsiteX5" fmla="*/ 0 w 191604"/>
                <a:gd name="connsiteY5" fmla="*/ 43863 h 251860"/>
                <a:gd name="connsiteX6" fmla="*/ 0 w 191604"/>
                <a:gd name="connsiteY6" fmla="*/ 0 h 251860"/>
                <a:gd name="connsiteX7" fmla="*/ 191605 w 191604"/>
                <a:gd name="connsiteY7" fmla="*/ 0 h 251860"/>
                <a:gd name="connsiteX8" fmla="*/ 191605 w 191604"/>
                <a:gd name="connsiteY8" fmla="*/ 43863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1604" h="251860">
                  <a:moveTo>
                    <a:pt x="191605" y="43863"/>
                  </a:moveTo>
                  <a:lnTo>
                    <a:pt x="121863" y="43863"/>
                  </a:lnTo>
                  <a:lnTo>
                    <a:pt x="121863" y="251860"/>
                  </a:lnTo>
                  <a:lnTo>
                    <a:pt x="69742" y="251860"/>
                  </a:lnTo>
                  <a:lnTo>
                    <a:pt x="69742" y="43863"/>
                  </a:lnTo>
                  <a:lnTo>
                    <a:pt x="0" y="43863"/>
                  </a:lnTo>
                  <a:lnTo>
                    <a:pt x="0" y="0"/>
                  </a:lnTo>
                  <a:lnTo>
                    <a:pt x="191605" y="0"/>
                  </a:lnTo>
                  <a:lnTo>
                    <a:pt x="191605" y="43863"/>
                  </a:lnTo>
                  <a:close/>
                </a:path>
              </a:pathLst>
            </a:custGeom>
            <a:solidFill>
              <a:schemeClr val="bg1"/>
            </a:solidFill>
            <a:ln w="9525" cap="flat">
              <a:noFill/>
              <a:prstDash val="solid"/>
              <a:round/>
            </a:ln>
          </p:spPr>
          <p:txBody>
            <a:bodyPr rtlCol="0" anchor="ctr"/>
            <a:lstStyle/>
            <a:p>
              <a:endParaRPr lang="en-GB"/>
            </a:p>
          </p:txBody>
        </p:sp>
        <p:sp>
          <p:nvSpPr>
            <p:cNvPr id="391" name="Freeform: Shape 390">
              <a:extLst>
                <a:ext uri="{FF2B5EF4-FFF2-40B4-BE49-F238E27FC236}">
                  <a16:creationId xmlns:a16="http://schemas.microsoft.com/office/drawing/2014/main" id="{F100DACD-7DF9-4E8E-BE8B-0458B6D048A4}"/>
                </a:ext>
              </a:extLst>
            </p:cNvPr>
            <p:cNvSpPr/>
            <p:nvPr/>
          </p:nvSpPr>
          <p:spPr>
            <a:xfrm>
              <a:off x="2688519" y="841846"/>
              <a:ext cx="245547" cy="262632"/>
            </a:xfrm>
            <a:custGeom>
              <a:avLst/>
              <a:gdLst>
                <a:gd name="connsiteX0" fmla="*/ 235477 w 235476"/>
                <a:gd name="connsiteY0" fmla="*/ 251860 h 251860"/>
                <a:gd name="connsiteX1" fmla="*/ 181108 w 235476"/>
                <a:gd name="connsiteY1" fmla="*/ 251860 h 251860"/>
                <a:gd name="connsiteX2" fmla="*/ 165363 w 235476"/>
                <a:gd name="connsiteY2" fmla="*/ 207293 h 251860"/>
                <a:gd name="connsiteX3" fmla="*/ 70495 w 235476"/>
                <a:gd name="connsiteY3" fmla="*/ 207293 h 251860"/>
                <a:gd name="connsiteX4" fmla="*/ 54369 w 235476"/>
                <a:gd name="connsiteY4" fmla="*/ 251860 h 251860"/>
                <a:gd name="connsiteX5" fmla="*/ 0 w 235476"/>
                <a:gd name="connsiteY5" fmla="*/ 251860 h 251860"/>
                <a:gd name="connsiteX6" fmla="*/ 97117 w 235476"/>
                <a:gd name="connsiteY6" fmla="*/ 0 h 251860"/>
                <a:gd name="connsiteX7" fmla="*/ 137989 w 235476"/>
                <a:gd name="connsiteY7" fmla="*/ 0 h 251860"/>
                <a:gd name="connsiteX8" fmla="*/ 235477 w 235476"/>
                <a:gd name="connsiteY8" fmla="*/ 251860 h 251860"/>
                <a:gd name="connsiteX9" fmla="*/ 151486 w 235476"/>
                <a:gd name="connsiteY9" fmla="*/ 165906 h 251860"/>
                <a:gd name="connsiteX10" fmla="*/ 118863 w 235476"/>
                <a:gd name="connsiteY10" fmla="*/ 74285 h 251860"/>
                <a:gd name="connsiteX11" fmla="*/ 85115 w 235476"/>
                <a:gd name="connsiteY11" fmla="*/ 165906 h 251860"/>
                <a:gd name="connsiteX12" fmla="*/ 151486 w 235476"/>
                <a:gd name="connsiteY12" fmla="*/ 165906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476" h="251860">
                  <a:moveTo>
                    <a:pt x="235477" y="251860"/>
                  </a:moveTo>
                  <a:lnTo>
                    <a:pt x="181108" y="251860"/>
                  </a:lnTo>
                  <a:lnTo>
                    <a:pt x="165363" y="207293"/>
                  </a:lnTo>
                  <a:lnTo>
                    <a:pt x="70495" y="207293"/>
                  </a:lnTo>
                  <a:lnTo>
                    <a:pt x="54369" y="251860"/>
                  </a:lnTo>
                  <a:lnTo>
                    <a:pt x="0" y="251860"/>
                  </a:lnTo>
                  <a:lnTo>
                    <a:pt x="97117" y="0"/>
                  </a:lnTo>
                  <a:lnTo>
                    <a:pt x="137989" y="0"/>
                  </a:lnTo>
                  <a:lnTo>
                    <a:pt x="235477" y="251860"/>
                  </a:lnTo>
                  <a:close/>
                  <a:moveTo>
                    <a:pt x="151486" y="165906"/>
                  </a:moveTo>
                  <a:lnTo>
                    <a:pt x="118863" y="74285"/>
                  </a:lnTo>
                  <a:lnTo>
                    <a:pt x="85115" y="165906"/>
                  </a:lnTo>
                  <a:lnTo>
                    <a:pt x="151486" y="165906"/>
                  </a:lnTo>
                  <a:close/>
                </a:path>
              </a:pathLst>
            </a:custGeom>
            <a:solidFill>
              <a:schemeClr val="bg1"/>
            </a:solidFill>
            <a:ln w="9525" cap="flat">
              <a:noFill/>
              <a:prstDash val="solid"/>
              <a:round/>
            </a:ln>
          </p:spPr>
          <p:txBody>
            <a:bodyPr rtlCol="0" anchor="ctr"/>
            <a:lstStyle/>
            <a:p>
              <a:endParaRPr lang="en-GB"/>
            </a:p>
          </p:txBody>
        </p:sp>
        <p:sp>
          <p:nvSpPr>
            <p:cNvPr id="392" name="Freeform: Shape 391">
              <a:extLst>
                <a:ext uri="{FF2B5EF4-FFF2-40B4-BE49-F238E27FC236}">
                  <a16:creationId xmlns:a16="http://schemas.microsoft.com/office/drawing/2014/main" id="{782E5E81-81BB-4948-8B4C-675AB61EA218}"/>
                </a:ext>
              </a:extLst>
            </p:cNvPr>
            <p:cNvSpPr/>
            <p:nvPr/>
          </p:nvSpPr>
          <p:spPr>
            <a:xfrm>
              <a:off x="2965463" y="841846"/>
              <a:ext cx="180640" cy="262632"/>
            </a:xfrm>
            <a:custGeom>
              <a:avLst/>
              <a:gdLst>
                <a:gd name="connsiteX0" fmla="*/ 173231 w 173231"/>
                <a:gd name="connsiteY0" fmla="*/ 251860 h 251860"/>
                <a:gd name="connsiteX1" fmla="*/ 0 w 173231"/>
                <a:gd name="connsiteY1" fmla="*/ 251860 h 251860"/>
                <a:gd name="connsiteX2" fmla="*/ 0 w 173231"/>
                <a:gd name="connsiteY2" fmla="*/ 0 h 251860"/>
                <a:gd name="connsiteX3" fmla="*/ 52121 w 173231"/>
                <a:gd name="connsiteY3" fmla="*/ 0 h 251860"/>
                <a:gd name="connsiteX4" fmla="*/ 52121 w 173231"/>
                <a:gd name="connsiteY4" fmla="*/ 207997 h 251860"/>
                <a:gd name="connsiteX5" fmla="*/ 173231 w 173231"/>
                <a:gd name="connsiteY5" fmla="*/ 207997 h 251860"/>
                <a:gd name="connsiteX6" fmla="*/ 173231 w 173231"/>
                <a:gd name="connsiteY6"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231" h="251860">
                  <a:moveTo>
                    <a:pt x="173231" y="251860"/>
                  </a:moveTo>
                  <a:lnTo>
                    <a:pt x="0" y="251860"/>
                  </a:lnTo>
                  <a:lnTo>
                    <a:pt x="0" y="0"/>
                  </a:lnTo>
                  <a:lnTo>
                    <a:pt x="52121" y="0"/>
                  </a:lnTo>
                  <a:lnTo>
                    <a:pt x="52121" y="207997"/>
                  </a:lnTo>
                  <a:lnTo>
                    <a:pt x="173231" y="207997"/>
                  </a:lnTo>
                  <a:lnTo>
                    <a:pt x="173231" y="251860"/>
                  </a:lnTo>
                  <a:close/>
                </a:path>
              </a:pathLst>
            </a:custGeom>
            <a:solidFill>
              <a:schemeClr val="bg1"/>
            </a:solidFill>
            <a:ln w="9525" cap="flat">
              <a:noFill/>
              <a:prstDash val="solid"/>
              <a:round/>
            </a:ln>
          </p:spPr>
          <p:txBody>
            <a:bodyPr rtlCol="0" anchor="ctr"/>
            <a:lstStyle/>
            <a:p>
              <a:endParaRPr lang="en-GB"/>
            </a:p>
          </p:txBody>
        </p:sp>
        <p:sp>
          <p:nvSpPr>
            <p:cNvPr id="393" name="Freeform: Shape 392">
              <a:extLst>
                <a:ext uri="{FF2B5EF4-FFF2-40B4-BE49-F238E27FC236}">
                  <a16:creationId xmlns:a16="http://schemas.microsoft.com/office/drawing/2014/main" id="{A034AD40-B9C8-4A2A-BD77-F89D4E086679}"/>
                </a:ext>
              </a:extLst>
            </p:cNvPr>
            <p:cNvSpPr/>
            <p:nvPr/>
          </p:nvSpPr>
          <p:spPr>
            <a:xfrm>
              <a:off x="3162253" y="839631"/>
              <a:ext cx="204875" cy="267062"/>
            </a:xfrm>
            <a:custGeom>
              <a:avLst/>
              <a:gdLst>
                <a:gd name="connsiteX0" fmla="*/ 196472 w 196472"/>
                <a:gd name="connsiteY0" fmla="*/ 179699 h 256108"/>
                <a:gd name="connsiteX1" fmla="*/ 168726 w 196472"/>
                <a:gd name="connsiteY1" fmla="*/ 235763 h 256108"/>
                <a:gd name="connsiteX2" fmla="*/ 97488 w 196472"/>
                <a:gd name="connsiteY2" fmla="*/ 256108 h 256108"/>
                <a:gd name="connsiteX3" fmla="*/ 42367 w 196472"/>
                <a:gd name="connsiteY3" fmla="*/ 248498 h 256108"/>
                <a:gd name="connsiteX4" fmla="*/ 0 w 196472"/>
                <a:gd name="connsiteY4" fmla="*/ 222856 h 256108"/>
                <a:gd name="connsiteX5" fmla="*/ 33737 w 196472"/>
                <a:gd name="connsiteY5" fmla="*/ 191024 h 256108"/>
                <a:gd name="connsiteX6" fmla="*/ 97860 w 196472"/>
                <a:gd name="connsiteY6" fmla="*/ 212246 h 256108"/>
                <a:gd name="connsiteX7" fmla="*/ 133293 w 196472"/>
                <a:gd name="connsiteY7" fmla="*/ 204111 h 256108"/>
                <a:gd name="connsiteX8" fmla="*/ 145485 w 196472"/>
                <a:gd name="connsiteY8" fmla="*/ 180766 h 256108"/>
                <a:gd name="connsiteX9" fmla="*/ 137236 w 196472"/>
                <a:gd name="connsiteY9" fmla="*/ 159887 h 256108"/>
                <a:gd name="connsiteX10" fmla="*/ 113233 w 196472"/>
                <a:gd name="connsiteY10" fmla="*/ 151400 h 256108"/>
                <a:gd name="connsiteX11" fmla="*/ 81362 w 196472"/>
                <a:gd name="connsiteY11" fmla="*/ 146799 h 256108"/>
                <a:gd name="connsiteX12" fmla="*/ 29613 w 196472"/>
                <a:gd name="connsiteY12" fmla="*/ 125930 h 256108"/>
                <a:gd name="connsiteX13" fmla="*/ 10496 w 196472"/>
                <a:gd name="connsiteY13" fmla="*/ 76410 h 256108"/>
                <a:gd name="connsiteX14" fmla="*/ 35614 w 196472"/>
                <a:gd name="connsiteY14" fmla="*/ 21050 h 256108"/>
                <a:gd name="connsiteX15" fmla="*/ 103489 w 196472"/>
                <a:gd name="connsiteY15" fmla="*/ 0 h 256108"/>
                <a:gd name="connsiteX16" fmla="*/ 189728 w 196472"/>
                <a:gd name="connsiteY16" fmla="*/ 29366 h 256108"/>
                <a:gd name="connsiteX17" fmla="*/ 156734 w 196472"/>
                <a:gd name="connsiteY17" fmla="*/ 60141 h 256108"/>
                <a:gd name="connsiteX18" fmla="*/ 101984 w 196472"/>
                <a:gd name="connsiteY18" fmla="*/ 42805 h 256108"/>
                <a:gd name="connsiteX19" fmla="*/ 71609 w 196472"/>
                <a:gd name="connsiteY19" fmla="*/ 51826 h 256108"/>
                <a:gd name="connsiteX20" fmla="*/ 61112 w 196472"/>
                <a:gd name="connsiteY20" fmla="*/ 74638 h 256108"/>
                <a:gd name="connsiteX21" fmla="*/ 68618 w 196472"/>
                <a:gd name="connsiteY21" fmla="*/ 92678 h 256108"/>
                <a:gd name="connsiteX22" fmla="*/ 92983 w 196472"/>
                <a:gd name="connsiteY22" fmla="*/ 102232 h 256108"/>
                <a:gd name="connsiteX23" fmla="*/ 124853 w 196472"/>
                <a:gd name="connsiteY23" fmla="*/ 106832 h 256108"/>
                <a:gd name="connsiteX24" fmla="*/ 175850 w 196472"/>
                <a:gd name="connsiteY24" fmla="*/ 126635 h 256108"/>
                <a:gd name="connsiteX25" fmla="*/ 196472 w 196472"/>
                <a:gd name="connsiteY25" fmla="*/ 179699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6472" h="256108">
                  <a:moveTo>
                    <a:pt x="196472" y="179699"/>
                  </a:moveTo>
                  <a:cubicBezTo>
                    <a:pt x="196472" y="203521"/>
                    <a:pt x="187223" y="222209"/>
                    <a:pt x="168726" y="235763"/>
                  </a:cubicBezTo>
                  <a:cubicBezTo>
                    <a:pt x="150228" y="249327"/>
                    <a:pt x="126482" y="256108"/>
                    <a:pt x="97488" y="256108"/>
                  </a:cubicBezTo>
                  <a:cubicBezTo>
                    <a:pt x="76238" y="256108"/>
                    <a:pt x="57864" y="253575"/>
                    <a:pt x="42367" y="248498"/>
                  </a:cubicBezTo>
                  <a:cubicBezTo>
                    <a:pt x="26870" y="243430"/>
                    <a:pt x="12744" y="234887"/>
                    <a:pt x="0" y="222856"/>
                  </a:cubicBezTo>
                  <a:lnTo>
                    <a:pt x="33737" y="191024"/>
                  </a:lnTo>
                  <a:cubicBezTo>
                    <a:pt x="48739" y="205169"/>
                    <a:pt x="70113" y="212246"/>
                    <a:pt x="97860" y="212246"/>
                  </a:cubicBezTo>
                  <a:cubicBezTo>
                    <a:pt x="113357" y="212246"/>
                    <a:pt x="125168" y="209531"/>
                    <a:pt x="133293" y="204111"/>
                  </a:cubicBezTo>
                  <a:cubicBezTo>
                    <a:pt x="141418" y="198682"/>
                    <a:pt x="145485" y="190900"/>
                    <a:pt x="145485" y="180766"/>
                  </a:cubicBezTo>
                  <a:cubicBezTo>
                    <a:pt x="145485" y="172031"/>
                    <a:pt x="142732" y="165078"/>
                    <a:pt x="137236" y="159887"/>
                  </a:cubicBezTo>
                  <a:cubicBezTo>
                    <a:pt x="132483" y="155648"/>
                    <a:pt x="124482" y="152819"/>
                    <a:pt x="113233" y="151400"/>
                  </a:cubicBezTo>
                  <a:lnTo>
                    <a:pt x="81362" y="146799"/>
                  </a:lnTo>
                  <a:cubicBezTo>
                    <a:pt x="58864" y="143732"/>
                    <a:pt x="41615" y="136779"/>
                    <a:pt x="29613" y="125930"/>
                  </a:cubicBezTo>
                  <a:cubicBezTo>
                    <a:pt x="16869" y="114138"/>
                    <a:pt x="10496" y="97631"/>
                    <a:pt x="10496" y="76410"/>
                  </a:cubicBezTo>
                  <a:cubicBezTo>
                    <a:pt x="10496" y="53531"/>
                    <a:pt x="18869" y="35081"/>
                    <a:pt x="35614" y="21050"/>
                  </a:cubicBezTo>
                  <a:cubicBezTo>
                    <a:pt x="52368" y="7020"/>
                    <a:pt x="74990" y="0"/>
                    <a:pt x="103489" y="0"/>
                  </a:cubicBezTo>
                  <a:cubicBezTo>
                    <a:pt x="139484" y="0"/>
                    <a:pt x="168230" y="9792"/>
                    <a:pt x="189728" y="29366"/>
                  </a:cubicBezTo>
                  <a:lnTo>
                    <a:pt x="156734" y="60141"/>
                  </a:lnTo>
                  <a:cubicBezTo>
                    <a:pt x="144228" y="48578"/>
                    <a:pt x="125987" y="42805"/>
                    <a:pt x="101984" y="42805"/>
                  </a:cubicBezTo>
                  <a:cubicBezTo>
                    <a:pt x="88735" y="42805"/>
                    <a:pt x="78610" y="45806"/>
                    <a:pt x="71609" y="51826"/>
                  </a:cubicBezTo>
                  <a:cubicBezTo>
                    <a:pt x="64618" y="57836"/>
                    <a:pt x="61112" y="65446"/>
                    <a:pt x="61112" y="74638"/>
                  </a:cubicBezTo>
                  <a:cubicBezTo>
                    <a:pt x="61112" y="82182"/>
                    <a:pt x="63617" y="88202"/>
                    <a:pt x="68618" y="92678"/>
                  </a:cubicBezTo>
                  <a:cubicBezTo>
                    <a:pt x="74361" y="97631"/>
                    <a:pt x="82486" y="100813"/>
                    <a:pt x="92983" y="102232"/>
                  </a:cubicBezTo>
                  <a:lnTo>
                    <a:pt x="124853" y="106832"/>
                  </a:lnTo>
                  <a:cubicBezTo>
                    <a:pt x="147609" y="109900"/>
                    <a:pt x="164601" y="116500"/>
                    <a:pt x="175850" y="126635"/>
                  </a:cubicBezTo>
                  <a:cubicBezTo>
                    <a:pt x="189604" y="138665"/>
                    <a:pt x="196472" y="156353"/>
                    <a:pt x="196472" y="179699"/>
                  </a:cubicBezTo>
                  <a:close/>
                </a:path>
              </a:pathLst>
            </a:custGeom>
            <a:solidFill>
              <a:schemeClr val="bg1"/>
            </a:solidFill>
            <a:ln w="9525" cap="flat">
              <a:noFill/>
              <a:prstDash val="solid"/>
              <a:round/>
            </a:ln>
          </p:spPr>
          <p:txBody>
            <a:bodyPr rtlCol="0" anchor="ctr"/>
            <a:lstStyle/>
            <a:p>
              <a:endParaRPr lang="en-GB"/>
            </a:p>
          </p:txBody>
        </p:sp>
      </p:grpSp>
      <p:grpSp>
        <p:nvGrpSpPr>
          <p:cNvPr id="6" name="Group 5">
            <a:extLst>
              <a:ext uri="{FF2B5EF4-FFF2-40B4-BE49-F238E27FC236}">
                <a16:creationId xmlns:a16="http://schemas.microsoft.com/office/drawing/2014/main" id="{055BC101-4CCB-4802-A3D2-F56A78725F8E}"/>
              </a:ext>
            </a:extLst>
          </p:cNvPr>
          <p:cNvGrpSpPr/>
          <p:nvPr/>
        </p:nvGrpSpPr>
        <p:grpSpPr>
          <a:xfrm>
            <a:off x="414163" y="2121285"/>
            <a:ext cx="1344838" cy="1732889"/>
            <a:chOff x="414163" y="2121285"/>
            <a:chExt cx="1344838" cy="1732889"/>
          </a:xfrm>
        </p:grpSpPr>
        <p:grpSp>
          <p:nvGrpSpPr>
            <p:cNvPr id="558" name="Group 557">
              <a:extLst>
                <a:ext uri="{FF2B5EF4-FFF2-40B4-BE49-F238E27FC236}">
                  <a16:creationId xmlns:a16="http://schemas.microsoft.com/office/drawing/2014/main" id="{7C98ABC7-4290-4E16-85F7-816806589A88}"/>
                </a:ext>
              </a:extLst>
            </p:cNvPr>
            <p:cNvGrpSpPr>
              <a:grpSpLocks noChangeAspect="1"/>
            </p:cNvGrpSpPr>
            <p:nvPr/>
          </p:nvGrpSpPr>
          <p:grpSpPr>
            <a:xfrm>
              <a:off x="414163" y="2121285"/>
              <a:ext cx="1344838" cy="1344838"/>
              <a:chOff x="2368425" y="783087"/>
              <a:chExt cx="1077355" cy="1077355"/>
            </a:xfrm>
          </p:grpSpPr>
          <p:sp>
            <p:nvSpPr>
              <p:cNvPr id="834" name="Freeform: Shape 833">
                <a:extLst>
                  <a:ext uri="{FF2B5EF4-FFF2-40B4-BE49-F238E27FC236}">
                    <a16:creationId xmlns:a16="http://schemas.microsoft.com/office/drawing/2014/main" id="{CEED1539-306E-4EAA-86C2-787B02AE59FA}"/>
                  </a:ext>
                </a:extLst>
              </p:cNvPr>
              <p:cNvSpPr/>
              <p:nvPr/>
            </p:nvSpPr>
            <p:spPr>
              <a:xfrm>
                <a:off x="2368425" y="78308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rgbClr val="FCB414"/>
              </a:solidFill>
              <a:ln w="7575" cap="flat">
                <a:noFill/>
                <a:prstDash val="solid"/>
                <a:round/>
              </a:ln>
            </p:spPr>
            <p:txBody>
              <a:bodyPr rtlCol="0" anchor="ctr"/>
              <a:lstStyle/>
              <a:p>
                <a:endParaRPr lang="en-GB"/>
              </a:p>
            </p:txBody>
          </p:sp>
          <p:sp>
            <p:nvSpPr>
              <p:cNvPr id="835" name="Freeform: Shape 834">
                <a:extLst>
                  <a:ext uri="{FF2B5EF4-FFF2-40B4-BE49-F238E27FC236}">
                    <a16:creationId xmlns:a16="http://schemas.microsoft.com/office/drawing/2014/main" id="{3297C356-9E51-4651-B7E7-4E3F208EA9FE}"/>
                  </a:ext>
                </a:extLst>
              </p:cNvPr>
              <p:cNvSpPr/>
              <p:nvPr/>
            </p:nvSpPr>
            <p:spPr>
              <a:xfrm>
                <a:off x="2430680" y="931146"/>
                <a:ext cx="522623" cy="436713"/>
              </a:xfrm>
              <a:custGeom>
                <a:avLst/>
                <a:gdLst>
                  <a:gd name="connsiteX0" fmla="*/ 261447 w 522623"/>
                  <a:gd name="connsiteY0" fmla="*/ 153 h 436713"/>
                  <a:gd name="connsiteX1" fmla="*/ 135 w 522623"/>
                  <a:gd name="connsiteY1" fmla="*/ 436867 h 436713"/>
                  <a:gd name="connsiteX2" fmla="*/ 522759 w 522623"/>
                  <a:gd name="connsiteY2" fmla="*/ 436867 h 436713"/>
                  <a:gd name="connsiteX3" fmla="*/ 261447 w 522623"/>
                  <a:gd name="connsiteY3" fmla="*/ 153 h 436713"/>
                </a:gdLst>
                <a:ahLst/>
                <a:cxnLst>
                  <a:cxn ang="0">
                    <a:pos x="connsiteX0" y="connsiteY0"/>
                  </a:cxn>
                  <a:cxn ang="0">
                    <a:pos x="connsiteX1" y="connsiteY1"/>
                  </a:cxn>
                  <a:cxn ang="0">
                    <a:pos x="connsiteX2" y="connsiteY2"/>
                  </a:cxn>
                  <a:cxn ang="0">
                    <a:pos x="connsiteX3" y="connsiteY3"/>
                  </a:cxn>
                </a:cxnLst>
                <a:rect l="l" t="t" r="r" b="b"/>
                <a:pathLst>
                  <a:path w="522623" h="436713">
                    <a:moveTo>
                      <a:pt x="261447" y="153"/>
                    </a:moveTo>
                    <a:lnTo>
                      <a:pt x="135" y="436867"/>
                    </a:lnTo>
                    <a:lnTo>
                      <a:pt x="522759" y="436867"/>
                    </a:lnTo>
                    <a:lnTo>
                      <a:pt x="261447" y="153"/>
                    </a:lnTo>
                    <a:close/>
                  </a:path>
                </a:pathLst>
              </a:custGeom>
              <a:solidFill>
                <a:srgbClr val="FCB414"/>
              </a:solidFill>
              <a:ln w="7575" cap="flat">
                <a:noFill/>
                <a:prstDash val="solid"/>
                <a:round/>
              </a:ln>
            </p:spPr>
            <p:txBody>
              <a:bodyPr rtlCol="0" anchor="ctr"/>
              <a:lstStyle/>
              <a:p>
                <a:endParaRPr lang="en-GB"/>
              </a:p>
            </p:txBody>
          </p:sp>
          <p:sp>
            <p:nvSpPr>
              <p:cNvPr id="836" name="Freeform: Shape 835">
                <a:extLst>
                  <a:ext uri="{FF2B5EF4-FFF2-40B4-BE49-F238E27FC236}">
                    <a16:creationId xmlns:a16="http://schemas.microsoft.com/office/drawing/2014/main" id="{270B8F43-7F46-444C-9B0C-EA11F259D66C}"/>
                  </a:ext>
                </a:extLst>
              </p:cNvPr>
              <p:cNvSpPr/>
              <p:nvPr/>
            </p:nvSpPr>
            <p:spPr>
              <a:xfrm>
                <a:off x="2417212" y="917676"/>
                <a:ext cx="549559" cy="463652"/>
              </a:xfrm>
              <a:custGeom>
                <a:avLst/>
                <a:gdLst>
                  <a:gd name="connsiteX0" fmla="*/ 286468 w 549559"/>
                  <a:gd name="connsiteY0" fmla="*/ 6706 h 463652"/>
                  <a:gd name="connsiteX1" fmla="*/ 274914 w 549559"/>
                  <a:gd name="connsiteY1" fmla="*/ 153 h 463652"/>
                  <a:gd name="connsiteX2" fmla="*/ 263360 w 549559"/>
                  <a:gd name="connsiteY2" fmla="*/ 6706 h 463652"/>
                  <a:gd name="connsiteX3" fmla="*/ 2048 w 549559"/>
                  <a:gd name="connsiteY3" fmla="*/ 443419 h 463652"/>
                  <a:gd name="connsiteX4" fmla="*/ 1889 w 549559"/>
                  <a:gd name="connsiteY4" fmla="*/ 456980 h 463652"/>
                  <a:gd name="connsiteX5" fmla="*/ 13602 w 549559"/>
                  <a:gd name="connsiteY5" fmla="*/ 463806 h 463652"/>
                  <a:gd name="connsiteX6" fmla="*/ 536226 w 549559"/>
                  <a:gd name="connsiteY6" fmla="*/ 463806 h 463652"/>
                  <a:gd name="connsiteX7" fmla="*/ 547940 w 549559"/>
                  <a:gd name="connsiteY7" fmla="*/ 456980 h 463652"/>
                  <a:gd name="connsiteX8" fmla="*/ 547780 w 549559"/>
                  <a:gd name="connsiteY8" fmla="*/ 443419 h 463652"/>
                  <a:gd name="connsiteX9" fmla="*/ 286468 w 549559"/>
                  <a:gd name="connsiteY9" fmla="*/ 6706 h 463652"/>
                  <a:gd name="connsiteX10" fmla="*/ 274914 w 549559"/>
                  <a:gd name="connsiteY10" fmla="*/ 39848 h 463652"/>
                  <a:gd name="connsiteX11" fmla="*/ 512472 w 549559"/>
                  <a:gd name="connsiteY11" fmla="*/ 436867 h 463652"/>
                  <a:gd name="connsiteX12" fmla="*/ 37357 w 549559"/>
                  <a:gd name="connsiteY12" fmla="*/ 436867 h 463652"/>
                  <a:gd name="connsiteX13" fmla="*/ 274914 w 549559"/>
                  <a:gd name="connsiteY13" fmla="*/ 39848 h 4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9559" h="463652">
                    <a:moveTo>
                      <a:pt x="286468" y="6706"/>
                    </a:moveTo>
                    <a:cubicBezTo>
                      <a:pt x="284036" y="2647"/>
                      <a:pt x="279650" y="153"/>
                      <a:pt x="274914" y="153"/>
                    </a:cubicBezTo>
                    <a:cubicBezTo>
                      <a:pt x="270179" y="153"/>
                      <a:pt x="265793" y="2647"/>
                      <a:pt x="263360" y="6706"/>
                    </a:cubicBezTo>
                    <a:lnTo>
                      <a:pt x="2048" y="443419"/>
                    </a:lnTo>
                    <a:cubicBezTo>
                      <a:pt x="-445" y="447585"/>
                      <a:pt x="-506" y="452761"/>
                      <a:pt x="1889" y="456980"/>
                    </a:cubicBezTo>
                    <a:cubicBezTo>
                      <a:pt x="4276" y="461199"/>
                      <a:pt x="8753" y="463806"/>
                      <a:pt x="13602" y="463806"/>
                    </a:cubicBezTo>
                    <a:lnTo>
                      <a:pt x="536226" y="463806"/>
                    </a:lnTo>
                    <a:cubicBezTo>
                      <a:pt x="541076" y="463806"/>
                      <a:pt x="545553" y="461199"/>
                      <a:pt x="547940" y="456980"/>
                    </a:cubicBezTo>
                    <a:cubicBezTo>
                      <a:pt x="550334" y="452761"/>
                      <a:pt x="550274" y="447585"/>
                      <a:pt x="547780" y="443419"/>
                    </a:cubicBezTo>
                    <a:lnTo>
                      <a:pt x="286468" y="6706"/>
                    </a:lnTo>
                    <a:close/>
                    <a:moveTo>
                      <a:pt x="274914" y="39848"/>
                    </a:moveTo>
                    <a:lnTo>
                      <a:pt x="512472" y="436867"/>
                    </a:lnTo>
                    <a:cubicBezTo>
                      <a:pt x="425421" y="436867"/>
                      <a:pt x="124407" y="436867"/>
                      <a:pt x="37357" y="436867"/>
                    </a:cubicBezTo>
                    <a:lnTo>
                      <a:pt x="274914" y="39848"/>
                    </a:lnTo>
                    <a:close/>
                  </a:path>
                </a:pathLst>
              </a:custGeom>
              <a:solidFill>
                <a:srgbClr val="231F20"/>
              </a:solidFill>
              <a:ln w="7575" cap="flat">
                <a:noFill/>
                <a:prstDash val="solid"/>
                <a:round/>
              </a:ln>
            </p:spPr>
            <p:txBody>
              <a:bodyPr rtlCol="0" anchor="ctr"/>
              <a:lstStyle/>
              <a:p>
                <a:endParaRPr lang="en-GB"/>
              </a:p>
            </p:txBody>
          </p:sp>
          <p:sp>
            <p:nvSpPr>
              <p:cNvPr id="837" name="Freeform: Shape 836">
                <a:extLst>
                  <a:ext uri="{FF2B5EF4-FFF2-40B4-BE49-F238E27FC236}">
                    <a16:creationId xmlns:a16="http://schemas.microsoft.com/office/drawing/2014/main" id="{4FF7E00D-42F0-4278-B537-C0BC2BCCF592}"/>
                  </a:ext>
                </a:extLst>
              </p:cNvPr>
              <p:cNvSpPr/>
              <p:nvPr/>
            </p:nvSpPr>
            <p:spPr>
              <a:xfrm>
                <a:off x="2590822" y="1059343"/>
                <a:ext cx="196166" cy="277371"/>
              </a:xfrm>
              <a:custGeom>
                <a:avLst/>
                <a:gdLst>
                  <a:gd name="connsiteX0" fmla="*/ 146797 w 196166"/>
                  <a:gd name="connsiteY0" fmla="*/ 68099 h 277371"/>
                  <a:gd name="connsiteX1" fmla="*/ 128090 w 196166"/>
                  <a:gd name="connsiteY1" fmla="*/ 49993 h 277371"/>
                  <a:gd name="connsiteX2" fmla="*/ 109391 w 196166"/>
                  <a:gd name="connsiteY2" fmla="*/ 68099 h 277371"/>
                  <a:gd name="connsiteX3" fmla="*/ 128090 w 196166"/>
                  <a:gd name="connsiteY3" fmla="*/ 86191 h 277371"/>
                  <a:gd name="connsiteX4" fmla="*/ 146797 w 196166"/>
                  <a:gd name="connsiteY4" fmla="*/ 68099 h 277371"/>
                  <a:gd name="connsiteX5" fmla="*/ 117775 w 196166"/>
                  <a:gd name="connsiteY5" fmla="*/ 121362 h 277371"/>
                  <a:gd name="connsiteX6" fmla="*/ 99608 w 196166"/>
                  <a:gd name="connsiteY6" fmla="*/ 90630 h 277371"/>
                  <a:gd name="connsiteX7" fmla="*/ 80779 w 196166"/>
                  <a:gd name="connsiteY7" fmla="*/ 121970 h 277371"/>
                  <a:gd name="connsiteX8" fmla="*/ 99448 w 196166"/>
                  <a:gd name="connsiteY8" fmla="*/ 112902 h 277371"/>
                  <a:gd name="connsiteX9" fmla="*/ 117775 w 196166"/>
                  <a:gd name="connsiteY9" fmla="*/ 121362 h 277371"/>
                  <a:gd name="connsiteX10" fmla="*/ 87081 w 196166"/>
                  <a:gd name="connsiteY10" fmla="*/ 68099 h 277371"/>
                  <a:gd name="connsiteX11" fmla="*/ 68336 w 196166"/>
                  <a:gd name="connsiteY11" fmla="*/ 49993 h 277371"/>
                  <a:gd name="connsiteX12" fmla="*/ 49591 w 196166"/>
                  <a:gd name="connsiteY12" fmla="*/ 68099 h 277371"/>
                  <a:gd name="connsiteX13" fmla="*/ 68336 w 196166"/>
                  <a:gd name="connsiteY13" fmla="*/ 86191 h 277371"/>
                  <a:gd name="connsiteX14" fmla="*/ 87081 w 196166"/>
                  <a:gd name="connsiteY14" fmla="*/ 68099 h 277371"/>
                  <a:gd name="connsiteX15" fmla="*/ 154961 w 196166"/>
                  <a:gd name="connsiteY15" fmla="*/ 97950 h 277371"/>
                  <a:gd name="connsiteX16" fmla="*/ 162091 w 196166"/>
                  <a:gd name="connsiteY16" fmla="*/ 113624 h 277371"/>
                  <a:gd name="connsiteX17" fmla="*/ 144494 w 196166"/>
                  <a:gd name="connsiteY17" fmla="*/ 134566 h 277371"/>
                  <a:gd name="connsiteX18" fmla="*/ 144494 w 196166"/>
                  <a:gd name="connsiteY18" fmla="*/ 142205 h 277371"/>
                  <a:gd name="connsiteX19" fmla="*/ 120466 w 196166"/>
                  <a:gd name="connsiteY19" fmla="*/ 166248 h 277371"/>
                  <a:gd name="connsiteX20" fmla="*/ 75960 w 196166"/>
                  <a:gd name="connsiteY20" fmla="*/ 166248 h 277371"/>
                  <a:gd name="connsiteX21" fmla="*/ 51955 w 196166"/>
                  <a:gd name="connsiteY21" fmla="*/ 142205 h 277371"/>
                  <a:gd name="connsiteX22" fmla="*/ 51955 w 196166"/>
                  <a:gd name="connsiteY22" fmla="*/ 134604 h 277371"/>
                  <a:gd name="connsiteX23" fmla="*/ 34267 w 196166"/>
                  <a:gd name="connsiteY23" fmla="*/ 113624 h 277371"/>
                  <a:gd name="connsiteX24" fmla="*/ 41473 w 196166"/>
                  <a:gd name="connsiteY24" fmla="*/ 97912 h 277371"/>
                  <a:gd name="connsiteX25" fmla="*/ 30512 w 196166"/>
                  <a:gd name="connsiteY25" fmla="*/ 63501 h 277371"/>
                  <a:gd name="connsiteX26" fmla="*/ 98194 w 196166"/>
                  <a:gd name="connsiteY26" fmla="*/ 174 h 277371"/>
                  <a:gd name="connsiteX27" fmla="*/ 165922 w 196166"/>
                  <a:gd name="connsiteY27" fmla="*/ 63501 h 277371"/>
                  <a:gd name="connsiteX28" fmla="*/ 154961 w 196166"/>
                  <a:gd name="connsiteY28" fmla="*/ 97950 h 277371"/>
                  <a:gd name="connsiteX29" fmla="*/ 194230 w 196166"/>
                  <a:gd name="connsiteY29" fmla="*/ 243949 h 277371"/>
                  <a:gd name="connsiteX30" fmla="*/ 182812 w 196166"/>
                  <a:gd name="connsiteY30" fmla="*/ 253071 h 277371"/>
                  <a:gd name="connsiteX31" fmla="*/ 183383 w 196166"/>
                  <a:gd name="connsiteY31" fmla="*/ 267666 h 277371"/>
                  <a:gd name="connsiteX32" fmla="*/ 161073 w 196166"/>
                  <a:gd name="connsiteY32" fmla="*/ 276019 h 277371"/>
                  <a:gd name="connsiteX33" fmla="*/ 152726 w 196166"/>
                  <a:gd name="connsiteY33" fmla="*/ 253709 h 277371"/>
                  <a:gd name="connsiteX34" fmla="*/ 153365 w 196166"/>
                  <a:gd name="connsiteY34" fmla="*/ 252759 h 277371"/>
                  <a:gd name="connsiteX35" fmla="*/ 98050 w 196166"/>
                  <a:gd name="connsiteY35" fmla="*/ 227910 h 277371"/>
                  <a:gd name="connsiteX36" fmla="*/ 42043 w 196166"/>
                  <a:gd name="connsiteY36" fmla="*/ 251201 h 277371"/>
                  <a:gd name="connsiteX37" fmla="*/ 42659 w 196166"/>
                  <a:gd name="connsiteY37" fmla="*/ 252113 h 277371"/>
                  <a:gd name="connsiteX38" fmla="*/ 33697 w 196166"/>
                  <a:gd name="connsiteY38" fmla="*/ 274271 h 277371"/>
                  <a:gd name="connsiteX39" fmla="*/ 11615 w 196166"/>
                  <a:gd name="connsiteY39" fmla="*/ 265233 h 277371"/>
                  <a:gd name="connsiteX40" fmla="*/ 12641 w 196166"/>
                  <a:gd name="connsiteY40" fmla="*/ 250631 h 277371"/>
                  <a:gd name="connsiteX41" fmla="*/ 1444 w 196166"/>
                  <a:gd name="connsiteY41" fmla="*/ 241228 h 277371"/>
                  <a:gd name="connsiteX42" fmla="*/ 10474 w 196166"/>
                  <a:gd name="connsiteY42" fmla="*/ 219138 h 277371"/>
                  <a:gd name="connsiteX43" fmla="*/ 32556 w 196166"/>
                  <a:gd name="connsiteY43" fmla="*/ 228085 h 277371"/>
                  <a:gd name="connsiteX44" fmla="*/ 32746 w 196166"/>
                  <a:gd name="connsiteY44" fmla="*/ 229157 h 277371"/>
                  <a:gd name="connsiteX45" fmla="*/ 68116 w 196166"/>
                  <a:gd name="connsiteY45" fmla="*/ 214471 h 277371"/>
                  <a:gd name="connsiteX46" fmla="*/ 33203 w 196166"/>
                  <a:gd name="connsiteY46" fmla="*/ 198767 h 277371"/>
                  <a:gd name="connsiteX47" fmla="*/ 32906 w 196166"/>
                  <a:gd name="connsiteY47" fmla="*/ 199869 h 277371"/>
                  <a:gd name="connsiteX48" fmla="*/ 10596 w 196166"/>
                  <a:gd name="connsiteY48" fmla="*/ 208208 h 277371"/>
                  <a:gd name="connsiteX49" fmla="*/ 2280 w 196166"/>
                  <a:gd name="connsiteY49" fmla="*/ 185867 h 277371"/>
                  <a:gd name="connsiteX50" fmla="*/ 13697 w 196166"/>
                  <a:gd name="connsiteY50" fmla="*/ 176723 h 277371"/>
                  <a:gd name="connsiteX51" fmla="*/ 13097 w 196166"/>
                  <a:gd name="connsiteY51" fmla="*/ 162151 h 277371"/>
                  <a:gd name="connsiteX52" fmla="*/ 35437 w 196166"/>
                  <a:gd name="connsiteY52" fmla="*/ 153767 h 277371"/>
                  <a:gd name="connsiteX53" fmla="*/ 43753 w 196166"/>
                  <a:gd name="connsiteY53" fmla="*/ 176122 h 277371"/>
                  <a:gd name="connsiteX54" fmla="*/ 43138 w 196166"/>
                  <a:gd name="connsiteY54" fmla="*/ 176997 h 277371"/>
                  <a:gd name="connsiteX55" fmla="*/ 98468 w 196166"/>
                  <a:gd name="connsiteY55" fmla="*/ 201914 h 277371"/>
                  <a:gd name="connsiteX56" fmla="*/ 154383 w 196166"/>
                  <a:gd name="connsiteY56" fmla="*/ 178623 h 277371"/>
                  <a:gd name="connsiteX57" fmla="*/ 153745 w 196166"/>
                  <a:gd name="connsiteY57" fmla="*/ 177673 h 277371"/>
                  <a:gd name="connsiteX58" fmla="*/ 162775 w 196166"/>
                  <a:gd name="connsiteY58" fmla="*/ 155583 h 277371"/>
                  <a:gd name="connsiteX59" fmla="*/ 184819 w 196166"/>
                  <a:gd name="connsiteY59" fmla="*/ 164538 h 277371"/>
                  <a:gd name="connsiteX60" fmla="*/ 183793 w 196166"/>
                  <a:gd name="connsiteY60" fmla="*/ 179148 h 277371"/>
                  <a:gd name="connsiteX61" fmla="*/ 194990 w 196166"/>
                  <a:gd name="connsiteY61" fmla="*/ 188634 h 277371"/>
                  <a:gd name="connsiteX62" fmla="*/ 185990 w 196166"/>
                  <a:gd name="connsiteY62" fmla="*/ 210671 h 277371"/>
                  <a:gd name="connsiteX63" fmla="*/ 163915 w 196166"/>
                  <a:gd name="connsiteY63" fmla="*/ 201724 h 277371"/>
                  <a:gd name="connsiteX64" fmla="*/ 163680 w 196166"/>
                  <a:gd name="connsiteY64" fmla="*/ 200622 h 277371"/>
                  <a:gd name="connsiteX65" fmla="*/ 128326 w 196166"/>
                  <a:gd name="connsiteY65" fmla="*/ 215307 h 277371"/>
                  <a:gd name="connsiteX66" fmla="*/ 163231 w 196166"/>
                  <a:gd name="connsiteY66" fmla="*/ 231012 h 277371"/>
                  <a:gd name="connsiteX67" fmla="*/ 163535 w 196166"/>
                  <a:gd name="connsiteY67" fmla="*/ 229917 h 277371"/>
                  <a:gd name="connsiteX68" fmla="*/ 185845 w 196166"/>
                  <a:gd name="connsiteY68" fmla="*/ 221601 h 277371"/>
                  <a:gd name="connsiteX69" fmla="*/ 194230 w 196166"/>
                  <a:gd name="connsiteY69" fmla="*/ 243949 h 277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96166" h="277371">
                    <a:moveTo>
                      <a:pt x="146797" y="68099"/>
                    </a:moveTo>
                    <a:cubicBezTo>
                      <a:pt x="146797" y="58073"/>
                      <a:pt x="138421" y="49993"/>
                      <a:pt x="128090" y="49993"/>
                    </a:cubicBezTo>
                    <a:cubicBezTo>
                      <a:pt x="117775" y="49993"/>
                      <a:pt x="109391" y="58073"/>
                      <a:pt x="109391" y="68099"/>
                    </a:cubicBezTo>
                    <a:cubicBezTo>
                      <a:pt x="109391" y="78110"/>
                      <a:pt x="117775" y="86191"/>
                      <a:pt x="128090" y="86191"/>
                    </a:cubicBezTo>
                    <a:cubicBezTo>
                      <a:pt x="138421" y="86191"/>
                      <a:pt x="146797" y="78110"/>
                      <a:pt x="146797" y="68099"/>
                    </a:cubicBezTo>
                    <a:close/>
                    <a:moveTo>
                      <a:pt x="117775" y="121362"/>
                    </a:moveTo>
                    <a:lnTo>
                      <a:pt x="99608" y="90630"/>
                    </a:lnTo>
                    <a:lnTo>
                      <a:pt x="80779" y="121970"/>
                    </a:lnTo>
                    <a:lnTo>
                      <a:pt x="99448" y="112902"/>
                    </a:lnTo>
                    <a:lnTo>
                      <a:pt x="117775" y="121362"/>
                    </a:lnTo>
                    <a:close/>
                    <a:moveTo>
                      <a:pt x="87081" y="68099"/>
                    </a:moveTo>
                    <a:cubicBezTo>
                      <a:pt x="87081" y="58073"/>
                      <a:pt x="78659" y="49993"/>
                      <a:pt x="68336" y="49993"/>
                    </a:cubicBezTo>
                    <a:cubicBezTo>
                      <a:pt x="58059" y="49993"/>
                      <a:pt x="49591" y="58073"/>
                      <a:pt x="49591" y="68099"/>
                    </a:cubicBezTo>
                    <a:cubicBezTo>
                      <a:pt x="49591" y="78110"/>
                      <a:pt x="58059" y="86191"/>
                      <a:pt x="68336" y="86191"/>
                    </a:cubicBezTo>
                    <a:cubicBezTo>
                      <a:pt x="78659" y="86191"/>
                      <a:pt x="87081" y="78110"/>
                      <a:pt x="87081" y="68099"/>
                    </a:cubicBezTo>
                    <a:close/>
                    <a:moveTo>
                      <a:pt x="154961" y="97950"/>
                    </a:moveTo>
                    <a:cubicBezTo>
                      <a:pt x="159324" y="101941"/>
                      <a:pt x="162091" y="107474"/>
                      <a:pt x="162091" y="113624"/>
                    </a:cubicBezTo>
                    <a:cubicBezTo>
                      <a:pt x="162091" y="123833"/>
                      <a:pt x="154543" y="132034"/>
                      <a:pt x="144494" y="134566"/>
                    </a:cubicBezTo>
                    <a:lnTo>
                      <a:pt x="144494" y="142205"/>
                    </a:lnTo>
                    <a:cubicBezTo>
                      <a:pt x="144494" y="155401"/>
                      <a:pt x="133715" y="166248"/>
                      <a:pt x="120466" y="166248"/>
                    </a:cubicBezTo>
                    <a:lnTo>
                      <a:pt x="75960" y="166248"/>
                    </a:lnTo>
                    <a:cubicBezTo>
                      <a:pt x="62726" y="166248"/>
                      <a:pt x="51955" y="155401"/>
                      <a:pt x="51955" y="142205"/>
                    </a:cubicBezTo>
                    <a:lnTo>
                      <a:pt x="51955" y="134604"/>
                    </a:lnTo>
                    <a:cubicBezTo>
                      <a:pt x="41860" y="132072"/>
                      <a:pt x="34267" y="123871"/>
                      <a:pt x="34267" y="113624"/>
                    </a:cubicBezTo>
                    <a:cubicBezTo>
                      <a:pt x="34267" y="107429"/>
                      <a:pt x="37034" y="101903"/>
                      <a:pt x="41473" y="97912"/>
                    </a:cubicBezTo>
                    <a:cubicBezTo>
                      <a:pt x="34578" y="87969"/>
                      <a:pt x="30512" y="76218"/>
                      <a:pt x="30512" y="63501"/>
                    </a:cubicBezTo>
                    <a:cubicBezTo>
                      <a:pt x="30512" y="28550"/>
                      <a:pt x="60833" y="174"/>
                      <a:pt x="98194" y="174"/>
                    </a:cubicBezTo>
                    <a:cubicBezTo>
                      <a:pt x="135570" y="174"/>
                      <a:pt x="165922" y="28550"/>
                      <a:pt x="165922" y="63501"/>
                    </a:cubicBezTo>
                    <a:cubicBezTo>
                      <a:pt x="165968" y="76218"/>
                      <a:pt x="161863" y="87969"/>
                      <a:pt x="154961" y="97950"/>
                    </a:cubicBezTo>
                    <a:close/>
                    <a:moveTo>
                      <a:pt x="194230" y="243949"/>
                    </a:moveTo>
                    <a:cubicBezTo>
                      <a:pt x="191957" y="248852"/>
                      <a:pt x="187662" y="251915"/>
                      <a:pt x="182812" y="253071"/>
                    </a:cubicBezTo>
                    <a:cubicBezTo>
                      <a:pt x="185047" y="257510"/>
                      <a:pt x="185572" y="262778"/>
                      <a:pt x="183383" y="267666"/>
                    </a:cubicBezTo>
                    <a:cubicBezTo>
                      <a:pt x="179506" y="276164"/>
                      <a:pt x="169495" y="279881"/>
                      <a:pt x="161073" y="276019"/>
                    </a:cubicBezTo>
                    <a:cubicBezTo>
                      <a:pt x="152529" y="272135"/>
                      <a:pt x="148812" y="262170"/>
                      <a:pt x="152726" y="253709"/>
                    </a:cubicBezTo>
                    <a:cubicBezTo>
                      <a:pt x="152833" y="253329"/>
                      <a:pt x="153175" y="253132"/>
                      <a:pt x="153365" y="252759"/>
                    </a:cubicBezTo>
                    <a:lnTo>
                      <a:pt x="98050" y="227910"/>
                    </a:lnTo>
                    <a:lnTo>
                      <a:pt x="42043" y="251201"/>
                    </a:lnTo>
                    <a:cubicBezTo>
                      <a:pt x="42241" y="251573"/>
                      <a:pt x="42537" y="251779"/>
                      <a:pt x="42659" y="252113"/>
                    </a:cubicBezTo>
                    <a:cubicBezTo>
                      <a:pt x="46322" y="260695"/>
                      <a:pt x="42309" y="270622"/>
                      <a:pt x="33697" y="274271"/>
                    </a:cubicBezTo>
                    <a:cubicBezTo>
                      <a:pt x="25122" y="277829"/>
                      <a:pt x="15256" y="273815"/>
                      <a:pt x="11615" y="265233"/>
                    </a:cubicBezTo>
                    <a:cubicBezTo>
                      <a:pt x="9524" y="260231"/>
                      <a:pt x="10254" y="255032"/>
                      <a:pt x="12641" y="250631"/>
                    </a:cubicBezTo>
                    <a:cubicBezTo>
                      <a:pt x="7829" y="249384"/>
                      <a:pt x="3565" y="246123"/>
                      <a:pt x="1444" y="241228"/>
                    </a:cubicBezTo>
                    <a:cubicBezTo>
                      <a:pt x="-2121" y="232608"/>
                      <a:pt x="1817" y="222711"/>
                      <a:pt x="10474" y="219138"/>
                    </a:cubicBezTo>
                    <a:cubicBezTo>
                      <a:pt x="19056" y="215490"/>
                      <a:pt x="28923" y="219488"/>
                      <a:pt x="32556" y="228085"/>
                    </a:cubicBezTo>
                    <a:cubicBezTo>
                      <a:pt x="32670" y="228465"/>
                      <a:pt x="32632" y="228807"/>
                      <a:pt x="32746" y="229157"/>
                    </a:cubicBezTo>
                    <a:lnTo>
                      <a:pt x="68116" y="214471"/>
                    </a:lnTo>
                    <a:lnTo>
                      <a:pt x="33203" y="198767"/>
                    </a:lnTo>
                    <a:cubicBezTo>
                      <a:pt x="33051" y="199109"/>
                      <a:pt x="33088" y="199489"/>
                      <a:pt x="32906" y="199869"/>
                    </a:cubicBezTo>
                    <a:cubicBezTo>
                      <a:pt x="29067" y="208329"/>
                      <a:pt x="19056" y="212046"/>
                      <a:pt x="10596" y="208208"/>
                    </a:cubicBezTo>
                    <a:cubicBezTo>
                      <a:pt x="2128" y="204339"/>
                      <a:pt x="-1589" y="194328"/>
                      <a:pt x="2280" y="185867"/>
                    </a:cubicBezTo>
                    <a:cubicBezTo>
                      <a:pt x="4523" y="180972"/>
                      <a:pt x="8848" y="177931"/>
                      <a:pt x="13697" y="176723"/>
                    </a:cubicBezTo>
                    <a:cubicBezTo>
                      <a:pt x="11387" y="172284"/>
                      <a:pt x="10855" y="167001"/>
                      <a:pt x="13097" y="162151"/>
                    </a:cubicBezTo>
                    <a:cubicBezTo>
                      <a:pt x="16966" y="153653"/>
                      <a:pt x="26939" y="149928"/>
                      <a:pt x="35437" y="153767"/>
                    </a:cubicBezTo>
                    <a:cubicBezTo>
                      <a:pt x="43936" y="157636"/>
                      <a:pt x="47660" y="167654"/>
                      <a:pt x="43753" y="176122"/>
                    </a:cubicBezTo>
                    <a:cubicBezTo>
                      <a:pt x="43632" y="176495"/>
                      <a:pt x="43259" y="176685"/>
                      <a:pt x="43138" y="176997"/>
                    </a:cubicBezTo>
                    <a:lnTo>
                      <a:pt x="98468" y="201914"/>
                    </a:lnTo>
                    <a:lnTo>
                      <a:pt x="154383" y="178623"/>
                    </a:lnTo>
                    <a:cubicBezTo>
                      <a:pt x="154239" y="178236"/>
                      <a:pt x="153942" y="178045"/>
                      <a:pt x="153745" y="177673"/>
                    </a:cubicBezTo>
                    <a:cubicBezTo>
                      <a:pt x="150142" y="169053"/>
                      <a:pt x="154163" y="159194"/>
                      <a:pt x="162775" y="155583"/>
                    </a:cubicBezTo>
                    <a:cubicBezTo>
                      <a:pt x="171319" y="151942"/>
                      <a:pt x="181178" y="155933"/>
                      <a:pt x="184819" y="164538"/>
                    </a:cubicBezTo>
                    <a:cubicBezTo>
                      <a:pt x="186910" y="169509"/>
                      <a:pt x="186225" y="174785"/>
                      <a:pt x="183793" y="179148"/>
                    </a:cubicBezTo>
                    <a:cubicBezTo>
                      <a:pt x="188612" y="180440"/>
                      <a:pt x="192861" y="183587"/>
                      <a:pt x="194990" y="188634"/>
                    </a:cubicBezTo>
                    <a:cubicBezTo>
                      <a:pt x="198555" y="197178"/>
                      <a:pt x="194610" y="207037"/>
                      <a:pt x="185990" y="210671"/>
                    </a:cubicBezTo>
                    <a:cubicBezTo>
                      <a:pt x="177385" y="214281"/>
                      <a:pt x="167519" y="210298"/>
                      <a:pt x="163915" y="201724"/>
                    </a:cubicBezTo>
                    <a:cubicBezTo>
                      <a:pt x="163718" y="201382"/>
                      <a:pt x="163801" y="200964"/>
                      <a:pt x="163680" y="200622"/>
                    </a:cubicBezTo>
                    <a:lnTo>
                      <a:pt x="128326" y="215307"/>
                    </a:lnTo>
                    <a:lnTo>
                      <a:pt x="163231" y="231012"/>
                    </a:lnTo>
                    <a:cubicBezTo>
                      <a:pt x="163383" y="230670"/>
                      <a:pt x="163338" y="230297"/>
                      <a:pt x="163535" y="229917"/>
                    </a:cubicBezTo>
                    <a:cubicBezTo>
                      <a:pt x="167404" y="221457"/>
                      <a:pt x="177385" y="217740"/>
                      <a:pt x="185845" y="221601"/>
                    </a:cubicBezTo>
                    <a:cubicBezTo>
                      <a:pt x="194382" y="225478"/>
                      <a:pt x="198099" y="235451"/>
                      <a:pt x="194230" y="243949"/>
                    </a:cubicBezTo>
                    <a:close/>
                  </a:path>
                </a:pathLst>
              </a:custGeom>
              <a:solidFill>
                <a:srgbClr val="231F20"/>
              </a:solidFill>
              <a:ln w="7575" cap="flat">
                <a:noFill/>
                <a:prstDash val="solid"/>
                <a:round/>
              </a:ln>
            </p:spPr>
            <p:txBody>
              <a:bodyPr rtlCol="0" anchor="ctr"/>
              <a:lstStyle/>
              <a:p>
                <a:endParaRPr lang="en-GB"/>
              </a:p>
            </p:txBody>
          </p:sp>
          <p:sp>
            <p:nvSpPr>
              <p:cNvPr id="838" name="Freeform: Shape 837">
                <a:extLst>
                  <a:ext uri="{FF2B5EF4-FFF2-40B4-BE49-F238E27FC236}">
                    <a16:creationId xmlns:a16="http://schemas.microsoft.com/office/drawing/2014/main" id="{FBD63B00-36B2-4998-98A6-54DB474F88A6}"/>
                  </a:ext>
                </a:extLst>
              </p:cNvPr>
              <p:cNvSpPr/>
              <p:nvPr/>
            </p:nvSpPr>
            <p:spPr>
              <a:xfrm>
                <a:off x="2860894" y="931146"/>
                <a:ext cx="522631" cy="436713"/>
              </a:xfrm>
              <a:custGeom>
                <a:avLst/>
                <a:gdLst>
                  <a:gd name="connsiteX0" fmla="*/ 261633 w 522631"/>
                  <a:gd name="connsiteY0" fmla="*/ 153 h 436713"/>
                  <a:gd name="connsiteX1" fmla="*/ 314 w 522631"/>
                  <a:gd name="connsiteY1" fmla="*/ 436867 h 436713"/>
                  <a:gd name="connsiteX2" fmla="*/ 522945 w 522631"/>
                  <a:gd name="connsiteY2" fmla="*/ 436867 h 436713"/>
                  <a:gd name="connsiteX3" fmla="*/ 261633 w 522631"/>
                  <a:gd name="connsiteY3" fmla="*/ 153 h 436713"/>
                </a:gdLst>
                <a:ahLst/>
                <a:cxnLst>
                  <a:cxn ang="0">
                    <a:pos x="connsiteX0" y="connsiteY0"/>
                  </a:cxn>
                  <a:cxn ang="0">
                    <a:pos x="connsiteX1" y="connsiteY1"/>
                  </a:cxn>
                  <a:cxn ang="0">
                    <a:pos x="connsiteX2" y="connsiteY2"/>
                  </a:cxn>
                  <a:cxn ang="0">
                    <a:pos x="connsiteX3" y="connsiteY3"/>
                  </a:cxn>
                </a:cxnLst>
                <a:rect l="l" t="t" r="r" b="b"/>
                <a:pathLst>
                  <a:path w="522631" h="436713">
                    <a:moveTo>
                      <a:pt x="261633" y="153"/>
                    </a:moveTo>
                    <a:lnTo>
                      <a:pt x="314" y="436867"/>
                    </a:lnTo>
                    <a:lnTo>
                      <a:pt x="522945" y="436867"/>
                    </a:lnTo>
                    <a:lnTo>
                      <a:pt x="261633" y="153"/>
                    </a:lnTo>
                    <a:close/>
                  </a:path>
                </a:pathLst>
              </a:custGeom>
              <a:solidFill>
                <a:srgbClr val="FCB414"/>
              </a:solidFill>
              <a:ln w="7575" cap="flat">
                <a:noFill/>
                <a:prstDash val="solid"/>
                <a:round/>
              </a:ln>
            </p:spPr>
            <p:txBody>
              <a:bodyPr rtlCol="0" anchor="ctr"/>
              <a:lstStyle/>
              <a:p>
                <a:endParaRPr lang="en-GB"/>
              </a:p>
            </p:txBody>
          </p:sp>
          <p:sp>
            <p:nvSpPr>
              <p:cNvPr id="839" name="Freeform: Shape 838">
                <a:extLst>
                  <a:ext uri="{FF2B5EF4-FFF2-40B4-BE49-F238E27FC236}">
                    <a16:creationId xmlns:a16="http://schemas.microsoft.com/office/drawing/2014/main" id="{C85C1583-0C27-4D6B-8CB0-9496C7232116}"/>
                  </a:ext>
                </a:extLst>
              </p:cNvPr>
              <p:cNvSpPr/>
              <p:nvPr/>
            </p:nvSpPr>
            <p:spPr>
              <a:xfrm>
                <a:off x="2847426" y="917676"/>
                <a:ext cx="549566" cy="463652"/>
              </a:xfrm>
              <a:custGeom>
                <a:avLst/>
                <a:gdLst>
                  <a:gd name="connsiteX0" fmla="*/ 286655 w 549566"/>
                  <a:gd name="connsiteY0" fmla="*/ 6706 h 463652"/>
                  <a:gd name="connsiteX1" fmla="*/ 275101 w 549566"/>
                  <a:gd name="connsiteY1" fmla="*/ 153 h 463652"/>
                  <a:gd name="connsiteX2" fmla="*/ 263547 w 549566"/>
                  <a:gd name="connsiteY2" fmla="*/ 6706 h 463652"/>
                  <a:gd name="connsiteX3" fmla="*/ 2228 w 549566"/>
                  <a:gd name="connsiteY3" fmla="*/ 443419 h 463652"/>
                  <a:gd name="connsiteX4" fmla="*/ 2068 w 549566"/>
                  <a:gd name="connsiteY4" fmla="*/ 456980 h 463652"/>
                  <a:gd name="connsiteX5" fmla="*/ 13782 w 549566"/>
                  <a:gd name="connsiteY5" fmla="*/ 463806 h 463652"/>
                  <a:gd name="connsiteX6" fmla="*/ 536413 w 549566"/>
                  <a:gd name="connsiteY6" fmla="*/ 463806 h 463652"/>
                  <a:gd name="connsiteX7" fmla="*/ 548127 w 549566"/>
                  <a:gd name="connsiteY7" fmla="*/ 456980 h 463652"/>
                  <a:gd name="connsiteX8" fmla="*/ 547967 w 549566"/>
                  <a:gd name="connsiteY8" fmla="*/ 443419 h 463652"/>
                  <a:gd name="connsiteX9" fmla="*/ 286655 w 549566"/>
                  <a:gd name="connsiteY9" fmla="*/ 6706 h 463652"/>
                  <a:gd name="connsiteX10" fmla="*/ 275101 w 549566"/>
                  <a:gd name="connsiteY10" fmla="*/ 39848 h 463652"/>
                  <a:gd name="connsiteX11" fmla="*/ 512659 w 549566"/>
                  <a:gd name="connsiteY11" fmla="*/ 436867 h 463652"/>
                  <a:gd name="connsiteX12" fmla="*/ 37536 w 549566"/>
                  <a:gd name="connsiteY12" fmla="*/ 436867 h 463652"/>
                  <a:gd name="connsiteX13" fmla="*/ 275101 w 549566"/>
                  <a:gd name="connsiteY13" fmla="*/ 39848 h 463652"/>
                  <a:gd name="connsiteX14" fmla="*/ 275101 w 549566"/>
                  <a:gd name="connsiteY14" fmla="*/ 39848 h 4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9566" h="463652">
                    <a:moveTo>
                      <a:pt x="286655" y="6706"/>
                    </a:moveTo>
                    <a:cubicBezTo>
                      <a:pt x="284223" y="2647"/>
                      <a:pt x="279837" y="153"/>
                      <a:pt x="275101" y="153"/>
                    </a:cubicBezTo>
                    <a:cubicBezTo>
                      <a:pt x="270366" y="153"/>
                      <a:pt x="265980" y="2647"/>
                      <a:pt x="263547" y="6706"/>
                    </a:cubicBezTo>
                    <a:lnTo>
                      <a:pt x="2228" y="443419"/>
                    </a:lnTo>
                    <a:cubicBezTo>
                      <a:pt x="-266" y="447585"/>
                      <a:pt x="-326" y="452761"/>
                      <a:pt x="2068" y="456980"/>
                    </a:cubicBezTo>
                    <a:cubicBezTo>
                      <a:pt x="4455" y="461199"/>
                      <a:pt x="8932" y="463806"/>
                      <a:pt x="13782" y="463806"/>
                    </a:cubicBezTo>
                    <a:lnTo>
                      <a:pt x="536413" y="463806"/>
                    </a:lnTo>
                    <a:cubicBezTo>
                      <a:pt x="541263" y="463806"/>
                      <a:pt x="545740" y="461199"/>
                      <a:pt x="548127" y="456980"/>
                    </a:cubicBezTo>
                    <a:cubicBezTo>
                      <a:pt x="550521" y="452761"/>
                      <a:pt x="550460" y="447585"/>
                      <a:pt x="547967" y="443419"/>
                    </a:cubicBezTo>
                    <a:lnTo>
                      <a:pt x="286655" y="6706"/>
                    </a:lnTo>
                    <a:close/>
                    <a:moveTo>
                      <a:pt x="275101" y="39848"/>
                    </a:moveTo>
                    <a:cubicBezTo>
                      <a:pt x="275101" y="39848"/>
                      <a:pt x="462551" y="353115"/>
                      <a:pt x="512659" y="436867"/>
                    </a:cubicBezTo>
                    <a:cubicBezTo>
                      <a:pt x="512659" y="436867"/>
                      <a:pt x="37536" y="436867"/>
                      <a:pt x="37536" y="436867"/>
                    </a:cubicBezTo>
                    <a:cubicBezTo>
                      <a:pt x="37536" y="436867"/>
                      <a:pt x="275101" y="39848"/>
                      <a:pt x="275101" y="39848"/>
                    </a:cubicBezTo>
                    <a:lnTo>
                      <a:pt x="275101" y="39848"/>
                    </a:lnTo>
                    <a:close/>
                  </a:path>
                </a:pathLst>
              </a:custGeom>
              <a:solidFill>
                <a:srgbClr val="231F20"/>
              </a:solidFill>
              <a:ln w="7575" cap="flat">
                <a:noFill/>
                <a:prstDash val="solid"/>
                <a:round/>
              </a:ln>
            </p:spPr>
            <p:txBody>
              <a:bodyPr rtlCol="0" anchor="ctr"/>
              <a:lstStyle/>
              <a:p>
                <a:endParaRPr lang="en-GB"/>
              </a:p>
            </p:txBody>
          </p:sp>
          <p:sp>
            <p:nvSpPr>
              <p:cNvPr id="840" name="Freeform: Shape 839">
                <a:extLst>
                  <a:ext uri="{FF2B5EF4-FFF2-40B4-BE49-F238E27FC236}">
                    <a16:creationId xmlns:a16="http://schemas.microsoft.com/office/drawing/2014/main" id="{DE09146D-2843-4C71-A3DB-04DD326F926A}"/>
                  </a:ext>
                </a:extLst>
              </p:cNvPr>
              <p:cNvSpPr/>
              <p:nvPr/>
            </p:nvSpPr>
            <p:spPr>
              <a:xfrm>
                <a:off x="3065249" y="1312301"/>
                <a:ext cx="122777" cy="16510"/>
              </a:xfrm>
              <a:custGeom>
                <a:avLst/>
                <a:gdLst>
                  <a:gd name="connsiteX0" fmla="*/ 316 w 122777"/>
                  <a:gd name="connsiteY0" fmla="*/ 225 h 16510"/>
                  <a:gd name="connsiteX1" fmla="*/ 123093 w 122777"/>
                  <a:gd name="connsiteY1" fmla="*/ 225 h 16510"/>
                  <a:gd name="connsiteX2" fmla="*/ 123093 w 122777"/>
                  <a:gd name="connsiteY2" fmla="*/ 16735 h 16510"/>
                  <a:gd name="connsiteX3" fmla="*/ 316 w 122777"/>
                  <a:gd name="connsiteY3" fmla="*/ 16735 h 16510"/>
                </a:gdLst>
                <a:ahLst/>
                <a:cxnLst>
                  <a:cxn ang="0">
                    <a:pos x="connsiteX0" y="connsiteY0"/>
                  </a:cxn>
                  <a:cxn ang="0">
                    <a:pos x="connsiteX1" y="connsiteY1"/>
                  </a:cxn>
                  <a:cxn ang="0">
                    <a:pos x="connsiteX2" y="connsiteY2"/>
                  </a:cxn>
                  <a:cxn ang="0">
                    <a:pos x="connsiteX3" y="connsiteY3"/>
                  </a:cxn>
                </a:cxnLst>
                <a:rect l="l" t="t" r="r" b="b"/>
                <a:pathLst>
                  <a:path w="122777" h="16510">
                    <a:moveTo>
                      <a:pt x="316" y="225"/>
                    </a:moveTo>
                    <a:lnTo>
                      <a:pt x="123093" y="225"/>
                    </a:lnTo>
                    <a:lnTo>
                      <a:pt x="123093" y="16735"/>
                    </a:lnTo>
                    <a:lnTo>
                      <a:pt x="316" y="16735"/>
                    </a:lnTo>
                    <a:close/>
                  </a:path>
                </a:pathLst>
              </a:custGeom>
              <a:solidFill>
                <a:srgbClr val="231F20"/>
              </a:solidFill>
              <a:ln w="7575" cap="flat">
                <a:noFill/>
                <a:prstDash val="solid"/>
                <a:round/>
              </a:ln>
            </p:spPr>
            <p:txBody>
              <a:bodyPr rtlCol="0" anchor="ctr"/>
              <a:lstStyle/>
              <a:p>
                <a:endParaRPr lang="en-GB"/>
              </a:p>
            </p:txBody>
          </p:sp>
          <p:sp>
            <p:nvSpPr>
              <p:cNvPr id="841" name="Freeform: Shape 840">
                <a:extLst>
                  <a:ext uri="{FF2B5EF4-FFF2-40B4-BE49-F238E27FC236}">
                    <a16:creationId xmlns:a16="http://schemas.microsoft.com/office/drawing/2014/main" id="{677F1B61-2D8B-4994-A7C1-DE536EED7340}"/>
                  </a:ext>
                </a:extLst>
              </p:cNvPr>
              <p:cNvSpPr/>
              <p:nvPr/>
            </p:nvSpPr>
            <p:spPr>
              <a:xfrm>
                <a:off x="3011119" y="1031780"/>
                <a:ext cx="209295" cy="271946"/>
              </a:xfrm>
              <a:custGeom>
                <a:avLst/>
                <a:gdLst>
                  <a:gd name="connsiteX0" fmla="*/ 190421 w 209295"/>
                  <a:gd name="connsiteY0" fmla="*/ 179698 h 271946"/>
                  <a:gd name="connsiteX1" fmla="*/ 180190 w 209295"/>
                  <a:gd name="connsiteY1" fmla="*/ 112372 h 271946"/>
                  <a:gd name="connsiteX2" fmla="*/ 168636 w 209295"/>
                  <a:gd name="connsiteY2" fmla="*/ 148676 h 271946"/>
                  <a:gd name="connsiteX3" fmla="*/ 143878 w 209295"/>
                  <a:gd name="connsiteY3" fmla="*/ 71454 h 271946"/>
                  <a:gd name="connsiteX4" fmla="*/ 139424 w 209295"/>
                  <a:gd name="connsiteY4" fmla="*/ 106770 h 271946"/>
                  <a:gd name="connsiteX5" fmla="*/ 115259 w 209295"/>
                  <a:gd name="connsiteY5" fmla="*/ 45458 h 271946"/>
                  <a:gd name="connsiteX6" fmla="*/ 117479 w 209295"/>
                  <a:gd name="connsiteY6" fmla="*/ 161 h 271946"/>
                  <a:gd name="connsiteX7" fmla="*/ 104541 w 209295"/>
                  <a:gd name="connsiteY7" fmla="*/ 21574 h 271946"/>
                  <a:gd name="connsiteX8" fmla="*/ 98597 w 209295"/>
                  <a:gd name="connsiteY8" fmla="*/ 40114 h 271946"/>
                  <a:gd name="connsiteX9" fmla="*/ 95366 w 209295"/>
                  <a:gd name="connsiteY9" fmla="*/ 94889 h 271946"/>
                  <a:gd name="connsiteX10" fmla="*/ 54441 w 209295"/>
                  <a:gd name="connsiteY10" fmla="*/ 78052 h 271946"/>
                  <a:gd name="connsiteX11" fmla="*/ 70282 w 209295"/>
                  <a:gd name="connsiteY11" fmla="*/ 140421 h 271946"/>
                  <a:gd name="connsiteX12" fmla="*/ 33324 w 209295"/>
                  <a:gd name="connsiteY12" fmla="*/ 124915 h 271946"/>
                  <a:gd name="connsiteX13" fmla="*/ 51142 w 209295"/>
                  <a:gd name="connsiteY13" fmla="*/ 177394 h 271946"/>
                  <a:gd name="connsiteX14" fmla="*/ 311 w 209295"/>
                  <a:gd name="connsiteY14" fmla="*/ 157426 h 271946"/>
                  <a:gd name="connsiteX15" fmla="*/ 35186 w 209295"/>
                  <a:gd name="connsiteY15" fmla="*/ 207526 h 271946"/>
                  <a:gd name="connsiteX16" fmla="*/ 57458 w 209295"/>
                  <a:gd name="connsiteY16" fmla="*/ 250671 h 271946"/>
                  <a:gd name="connsiteX17" fmla="*/ 80513 w 209295"/>
                  <a:gd name="connsiteY17" fmla="*/ 271454 h 271946"/>
                  <a:gd name="connsiteX18" fmla="*/ 104883 w 209295"/>
                  <a:gd name="connsiteY18" fmla="*/ 271697 h 271946"/>
                  <a:gd name="connsiteX19" fmla="*/ 75899 w 209295"/>
                  <a:gd name="connsiteY19" fmla="*/ 205367 h 271946"/>
                  <a:gd name="connsiteX20" fmla="*/ 92067 w 209295"/>
                  <a:gd name="connsiteY20" fmla="*/ 217940 h 271946"/>
                  <a:gd name="connsiteX21" fmla="*/ 86784 w 209295"/>
                  <a:gd name="connsiteY21" fmla="*/ 184752 h 271946"/>
                  <a:gd name="connsiteX22" fmla="*/ 106586 w 209295"/>
                  <a:gd name="connsiteY22" fmla="*/ 198161 h 271946"/>
                  <a:gd name="connsiteX23" fmla="*/ 114674 w 209295"/>
                  <a:gd name="connsiteY23" fmla="*/ 153754 h 271946"/>
                  <a:gd name="connsiteX24" fmla="*/ 126387 w 209295"/>
                  <a:gd name="connsiteY24" fmla="*/ 195478 h 271946"/>
                  <a:gd name="connsiteX25" fmla="*/ 127056 w 209295"/>
                  <a:gd name="connsiteY25" fmla="*/ 183741 h 271946"/>
                  <a:gd name="connsiteX26" fmla="*/ 138276 w 209295"/>
                  <a:gd name="connsiteY26" fmla="*/ 217940 h 271946"/>
                  <a:gd name="connsiteX27" fmla="*/ 145201 w 209295"/>
                  <a:gd name="connsiteY27" fmla="*/ 203855 h 271946"/>
                  <a:gd name="connsiteX28" fmla="*/ 144296 w 209295"/>
                  <a:gd name="connsiteY28" fmla="*/ 243519 h 271946"/>
                  <a:gd name="connsiteX29" fmla="*/ 121355 w 209295"/>
                  <a:gd name="connsiteY29" fmla="*/ 271856 h 271946"/>
                  <a:gd name="connsiteX30" fmla="*/ 145528 w 209295"/>
                  <a:gd name="connsiteY30" fmla="*/ 272107 h 271946"/>
                  <a:gd name="connsiteX31" fmla="*/ 209562 w 209295"/>
                  <a:gd name="connsiteY31" fmla="*/ 155936 h 271946"/>
                  <a:gd name="connsiteX32" fmla="*/ 190421 w 209295"/>
                  <a:gd name="connsiteY32" fmla="*/ 179698 h 271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09295" h="271946">
                    <a:moveTo>
                      <a:pt x="190421" y="179698"/>
                    </a:moveTo>
                    <a:cubicBezTo>
                      <a:pt x="198775" y="149216"/>
                      <a:pt x="200356" y="139266"/>
                      <a:pt x="180190" y="112372"/>
                    </a:cubicBezTo>
                    <a:cubicBezTo>
                      <a:pt x="181680" y="129263"/>
                      <a:pt x="179886" y="135184"/>
                      <a:pt x="168636" y="148676"/>
                    </a:cubicBezTo>
                    <a:cubicBezTo>
                      <a:pt x="165185" y="114181"/>
                      <a:pt x="166614" y="99002"/>
                      <a:pt x="143878" y="71454"/>
                    </a:cubicBezTo>
                    <a:cubicBezTo>
                      <a:pt x="144486" y="86915"/>
                      <a:pt x="146637" y="92069"/>
                      <a:pt x="139424" y="106770"/>
                    </a:cubicBezTo>
                    <a:cubicBezTo>
                      <a:pt x="134460" y="82795"/>
                      <a:pt x="122374" y="67342"/>
                      <a:pt x="115259" y="45458"/>
                    </a:cubicBezTo>
                    <a:cubicBezTo>
                      <a:pt x="109429" y="27541"/>
                      <a:pt x="110888" y="17424"/>
                      <a:pt x="117479" y="161"/>
                    </a:cubicBezTo>
                    <a:cubicBezTo>
                      <a:pt x="112530" y="8051"/>
                      <a:pt x="108030" y="14459"/>
                      <a:pt x="104541" y="21574"/>
                    </a:cubicBezTo>
                    <a:cubicBezTo>
                      <a:pt x="101873" y="27017"/>
                      <a:pt x="99813" y="32877"/>
                      <a:pt x="98597" y="40114"/>
                    </a:cubicBezTo>
                    <a:cubicBezTo>
                      <a:pt x="95374" y="59376"/>
                      <a:pt x="103127" y="74715"/>
                      <a:pt x="95366" y="94889"/>
                    </a:cubicBezTo>
                    <a:cubicBezTo>
                      <a:pt x="80658" y="81906"/>
                      <a:pt x="73588" y="79033"/>
                      <a:pt x="54441" y="78052"/>
                    </a:cubicBezTo>
                    <a:cubicBezTo>
                      <a:pt x="71103" y="107067"/>
                      <a:pt x="73778" y="109552"/>
                      <a:pt x="70282" y="140421"/>
                    </a:cubicBezTo>
                    <a:cubicBezTo>
                      <a:pt x="57055" y="130068"/>
                      <a:pt x="50921" y="124915"/>
                      <a:pt x="33324" y="124915"/>
                    </a:cubicBezTo>
                    <a:cubicBezTo>
                      <a:pt x="45532" y="144496"/>
                      <a:pt x="53566" y="152758"/>
                      <a:pt x="51142" y="177394"/>
                    </a:cubicBezTo>
                    <a:cubicBezTo>
                      <a:pt x="34464" y="170203"/>
                      <a:pt x="17300" y="163872"/>
                      <a:pt x="311" y="157426"/>
                    </a:cubicBezTo>
                    <a:cubicBezTo>
                      <a:pt x="20721" y="174681"/>
                      <a:pt x="26620" y="180731"/>
                      <a:pt x="35186" y="207526"/>
                    </a:cubicBezTo>
                    <a:cubicBezTo>
                      <a:pt x="39428" y="220768"/>
                      <a:pt x="43008" y="233150"/>
                      <a:pt x="57458" y="250671"/>
                    </a:cubicBezTo>
                    <a:cubicBezTo>
                      <a:pt x="63334" y="257801"/>
                      <a:pt x="70213" y="264263"/>
                      <a:pt x="80513" y="271454"/>
                    </a:cubicBezTo>
                    <a:cubicBezTo>
                      <a:pt x="88631" y="271530"/>
                      <a:pt x="96757" y="271613"/>
                      <a:pt x="104883" y="271697"/>
                    </a:cubicBezTo>
                    <a:cubicBezTo>
                      <a:pt x="87659" y="248992"/>
                      <a:pt x="80338" y="235780"/>
                      <a:pt x="75899" y="205367"/>
                    </a:cubicBezTo>
                    <a:cubicBezTo>
                      <a:pt x="82672" y="204508"/>
                      <a:pt x="88320" y="213174"/>
                      <a:pt x="92067" y="217940"/>
                    </a:cubicBezTo>
                    <a:cubicBezTo>
                      <a:pt x="95435" y="202099"/>
                      <a:pt x="94811" y="198146"/>
                      <a:pt x="86784" y="184752"/>
                    </a:cubicBezTo>
                    <a:cubicBezTo>
                      <a:pt x="98414" y="184160"/>
                      <a:pt x="99957" y="189389"/>
                      <a:pt x="106586" y="198161"/>
                    </a:cubicBezTo>
                    <a:cubicBezTo>
                      <a:pt x="106943" y="183012"/>
                      <a:pt x="108562" y="167285"/>
                      <a:pt x="114674" y="153754"/>
                    </a:cubicBezTo>
                    <a:cubicBezTo>
                      <a:pt x="114955" y="172347"/>
                      <a:pt x="121743" y="179302"/>
                      <a:pt x="126387" y="195478"/>
                    </a:cubicBezTo>
                    <a:cubicBezTo>
                      <a:pt x="126615" y="191571"/>
                      <a:pt x="126836" y="187656"/>
                      <a:pt x="127056" y="183741"/>
                    </a:cubicBezTo>
                    <a:cubicBezTo>
                      <a:pt x="138808" y="196162"/>
                      <a:pt x="137782" y="200062"/>
                      <a:pt x="138276" y="217940"/>
                    </a:cubicBezTo>
                    <a:cubicBezTo>
                      <a:pt x="140579" y="213235"/>
                      <a:pt x="142898" y="208545"/>
                      <a:pt x="145201" y="203855"/>
                    </a:cubicBezTo>
                    <a:cubicBezTo>
                      <a:pt x="147101" y="218472"/>
                      <a:pt x="148758" y="231752"/>
                      <a:pt x="144296" y="243519"/>
                    </a:cubicBezTo>
                    <a:cubicBezTo>
                      <a:pt x="140184" y="254373"/>
                      <a:pt x="129375" y="262636"/>
                      <a:pt x="121355" y="271856"/>
                    </a:cubicBezTo>
                    <a:cubicBezTo>
                      <a:pt x="129413" y="271940"/>
                      <a:pt x="137478" y="272024"/>
                      <a:pt x="145528" y="272107"/>
                    </a:cubicBezTo>
                    <a:cubicBezTo>
                      <a:pt x="194450" y="238699"/>
                      <a:pt x="207045" y="218464"/>
                      <a:pt x="209562" y="155936"/>
                    </a:cubicBezTo>
                    <a:cubicBezTo>
                      <a:pt x="210223" y="139418"/>
                      <a:pt x="203678" y="169854"/>
                      <a:pt x="190421" y="179698"/>
                    </a:cubicBezTo>
                    <a:close/>
                  </a:path>
                </a:pathLst>
              </a:custGeom>
              <a:solidFill>
                <a:srgbClr val="231F20"/>
              </a:solidFill>
              <a:ln w="7575" cap="flat">
                <a:noFill/>
                <a:prstDash val="solid"/>
                <a:round/>
              </a:ln>
            </p:spPr>
            <p:txBody>
              <a:bodyPr rtlCol="0" anchor="ctr"/>
              <a:lstStyle/>
              <a:p>
                <a:endParaRPr lang="en-GB"/>
              </a:p>
            </p:txBody>
          </p:sp>
          <p:sp>
            <p:nvSpPr>
              <p:cNvPr id="842" name="Freeform: Shape 841">
                <a:extLst>
                  <a:ext uri="{FF2B5EF4-FFF2-40B4-BE49-F238E27FC236}">
                    <a16:creationId xmlns:a16="http://schemas.microsoft.com/office/drawing/2014/main" id="{44888C8A-14AB-4694-9D51-DF404B7C0A15}"/>
                  </a:ext>
                </a:extLst>
              </p:cNvPr>
              <p:cNvSpPr/>
              <p:nvPr/>
            </p:nvSpPr>
            <p:spPr>
              <a:xfrm>
                <a:off x="2583893" y="1141833"/>
                <a:ext cx="646419" cy="540152"/>
              </a:xfrm>
              <a:custGeom>
                <a:avLst/>
                <a:gdLst>
                  <a:gd name="connsiteX0" fmla="*/ 323434 w 646419"/>
                  <a:gd name="connsiteY0" fmla="*/ 263 h 540152"/>
                  <a:gd name="connsiteX1" fmla="*/ 224 w 646419"/>
                  <a:gd name="connsiteY1" fmla="*/ 540415 h 540152"/>
                  <a:gd name="connsiteX2" fmla="*/ 646644 w 646419"/>
                  <a:gd name="connsiteY2" fmla="*/ 540415 h 540152"/>
                  <a:gd name="connsiteX3" fmla="*/ 323434 w 646419"/>
                  <a:gd name="connsiteY3" fmla="*/ 263 h 540152"/>
                </a:gdLst>
                <a:ahLst/>
                <a:cxnLst>
                  <a:cxn ang="0">
                    <a:pos x="connsiteX0" y="connsiteY0"/>
                  </a:cxn>
                  <a:cxn ang="0">
                    <a:pos x="connsiteX1" y="connsiteY1"/>
                  </a:cxn>
                  <a:cxn ang="0">
                    <a:pos x="connsiteX2" y="connsiteY2"/>
                  </a:cxn>
                  <a:cxn ang="0">
                    <a:pos x="connsiteX3" y="connsiteY3"/>
                  </a:cxn>
                </a:cxnLst>
                <a:rect l="l" t="t" r="r" b="b"/>
                <a:pathLst>
                  <a:path w="646419" h="540152">
                    <a:moveTo>
                      <a:pt x="323434" y="263"/>
                    </a:moveTo>
                    <a:lnTo>
                      <a:pt x="224" y="540415"/>
                    </a:lnTo>
                    <a:lnTo>
                      <a:pt x="646644" y="540415"/>
                    </a:lnTo>
                    <a:lnTo>
                      <a:pt x="323434" y="263"/>
                    </a:lnTo>
                    <a:close/>
                  </a:path>
                </a:pathLst>
              </a:custGeom>
              <a:solidFill>
                <a:srgbClr val="FFFFFF"/>
              </a:solidFill>
              <a:ln w="7575" cap="flat">
                <a:noFill/>
                <a:prstDash val="solid"/>
                <a:round/>
              </a:ln>
            </p:spPr>
            <p:txBody>
              <a:bodyPr rtlCol="0" anchor="ctr"/>
              <a:lstStyle/>
              <a:p>
                <a:endParaRPr lang="en-GB"/>
              </a:p>
            </p:txBody>
          </p:sp>
          <p:sp>
            <p:nvSpPr>
              <p:cNvPr id="843" name="Freeform: Shape 842">
                <a:extLst>
                  <a:ext uri="{FF2B5EF4-FFF2-40B4-BE49-F238E27FC236}">
                    <a16:creationId xmlns:a16="http://schemas.microsoft.com/office/drawing/2014/main" id="{580728A0-1616-40CC-9D92-D6E821EEBF39}"/>
                  </a:ext>
                </a:extLst>
              </p:cNvPr>
              <p:cNvSpPr/>
              <p:nvPr/>
            </p:nvSpPr>
            <p:spPr>
              <a:xfrm>
                <a:off x="2570425" y="1128363"/>
                <a:ext cx="673354" cy="567091"/>
              </a:xfrm>
              <a:custGeom>
                <a:avLst/>
                <a:gdLst>
                  <a:gd name="connsiteX0" fmla="*/ 348456 w 673354"/>
                  <a:gd name="connsiteY0" fmla="*/ 6815 h 567091"/>
                  <a:gd name="connsiteX1" fmla="*/ 336902 w 673354"/>
                  <a:gd name="connsiteY1" fmla="*/ 263 h 567091"/>
                  <a:gd name="connsiteX2" fmla="*/ 325348 w 673354"/>
                  <a:gd name="connsiteY2" fmla="*/ 6815 h 567091"/>
                  <a:gd name="connsiteX3" fmla="*/ 2138 w 673354"/>
                  <a:gd name="connsiteY3" fmla="*/ 546968 h 567091"/>
                  <a:gd name="connsiteX4" fmla="*/ 1978 w 673354"/>
                  <a:gd name="connsiteY4" fmla="*/ 560529 h 567091"/>
                  <a:gd name="connsiteX5" fmla="*/ 13692 w 673354"/>
                  <a:gd name="connsiteY5" fmla="*/ 567354 h 567091"/>
                  <a:gd name="connsiteX6" fmla="*/ 660112 w 673354"/>
                  <a:gd name="connsiteY6" fmla="*/ 567354 h 567091"/>
                  <a:gd name="connsiteX7" fmla="*/ 671825 w 673354"/>
                  <a:gd name="connsiteY7" fmla="*/ 560529 h 567091"/>
                  <a:gd name="connsiteX8" fmla="*/ 671666 w 673354"/>
                  <a:gd name="connsiteY8" fmla="*/ 546968 h 567091"/>
                  <a:gd name="connsiteX9" fmla="*/ 348456 w 673354"/>
                  <a:gd name="connsiteY9" fmla="*/ 6815 h 567091"/>
                  <a:gd name="connsiteX10" fmla="*/ 336902 w 673354"/>
                  <a:gd name="connsiteY10" fmla="*/ 39957 h 567091"/>
                  <a:gd name="connsiteX11" fmla="*/ 636357 w 673354"/>
                  <a:gd name="connsiteY11" fmla="*/ 540415 h 567091"/>
                  <a:gd name="connsiteX12" fmla="*/ 37446 w 673354"/>
                  <a:gd name="connsiteY12" fmla="*/ 540415 h 567091"/>
                  <a:gd name="connsiteX13" fmla="*/ 336902 w 673354"/>
                  <a:gd name="connsiteY13" fmla="*/ 39957 h 567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3354" h="567091">
                    <a:moveTo>
                      <a:pt x="348456" y="6815"/>
                    </a:moveTo>
                    <a:cubicBezTo>
                      <a:pt x="346023" y="2756"/>
                      <a:pt x="341637" y="263"/>
                      <a:pt x="336902" y="263"/>
                    </a:cubicBezTo>
                    <a:cubicBezTo>
                      <a:pt x="332166" y="263"/>
                      <a:pt x="327780" y="2756"/>
                      <a:pt x="325348" y="6815"/>
                    </a:cubicBezTo>
                    <a:lnTo>
                      <a:pt x="2138" y="546968"/>
                    </a:lnTo>
                    <a:cubicBezTo>
                      <a:pt x="-355" y="551133"/>
                      <a:pt x="-416" y="556310"/>
                      <a:pt x="1978" y="560529"/>
                    </a:cubicBezTo>
                    <a:cubicBezTo>
                      <a:pt x="4365" y="564747"/>
                      <a:pt x="8842" y="567354"/>
                      <a:pt x="13692" y="567354"/>
                    </a:cubicBezTo>
                    <a:lnTo>
                      <a:pt x="660112" y="567354"/>
                    </a:lnTo>
                    <a:cubicBezTo>
                      <a:pt x="664961" y="567354"/>
                      <a:pt x="669438" y="564747"/>
                      <a:pt x="671825" y="560529"/>
                    </a:cubicBezTo>
                    <a:cubicBezTo>
                      <a:pt x="674220" y="556310"/>
                      <a:pt x="674159" y="551133"/>
                      <a:pt x="671666" y="546968"/>
                    </a:cubicBezTo>
                    <a:lnTo>
                      <a:pt x="348456" y="6815"/>
                    </a:lnTo>
                    <a:close/>
                    <a:moveTo>
                      <a:pt x="336902" y="39957"/>
                    </a:moveTo>
                    <a:lnTo>
                      <a:pt x="636357" y="540415"/>
                    </a:lnTo>
                    <a:cubicBezTo>
                      <a:pt x="636357" y="540415"/>
                      <a:pt x="37446" y="540415"/>
                      <a:pt x="37446" y="540415"/>
                    </a:cubicBezTo>
                    <a:lnTo>
                      <a:pt x="336902" y="39957"/>
                    </a:lnTo>
                    <a:close/>
                  </a:path>
                </a:pathLst>
              </a:custGeom>
              <a:solidFill>
                <a:srgbClr val="231F20"/>
              </a:solidFill>
              <a:ln w="7575" cap="flat">
                <a:noFill/>
                <a:prstDash val="solid"/>
                <a:round/>
              </a:ln>
            </p:spPr>
            <p:txBody>
              <a:bodyPr rtlCol="0" anchor="ctr"/>
              <a:lstStyle/>
              <a:p>
                <a:endParaRPr lang="en-GB"/>
              </a:p>
            </p:txBody>
          </p:sp>
          <p:sp>
            <p:nvSpPr>
              <p:cNvPr id="844" name="Freeform: Shape 843">
                <a:extLst>
                  <a:ext uri="{FF2B5EF4-FFF2-40B4-BE49-F238E27FC236}">
                    <a16:creationId xmlns:a16="http://schemas.microsoft.com/office/drawing/2014/main" id="{E52D28F2-7A8B-4F43-918F-31C678DFDB6B}"/>
                  </a:ext>
                </a:extLst>
              </p:cNvPr>
              <p:cNvSpPr/>
              <p:nvPr/>
            </p:nvSpPr>
            <p:spPr>
              <a:xfrm>
                <a:off x="2885872" y="1587455"/>
                <a:ext cx="150894" cy="35574"/>
              </a:xfrm>
              <a:custGeom>
                <a:avLst/>
                <a:gdLst>
                  <a:gd name="connsiteX0" fmla="*/ 151142 w 150894"/>
                  <a:gd name="connsiteY0" fmla="*/ 35918 h 35574"/>
                  <a:gd name="connsiteX1" fmla="*/ 127653 w 150894"/>
                  <a:gd name="connsiteY1" fmla="*/ 343 h 35574"/>
                  <a:gd name="connsiteX2" fmla="*/ 247 w 150894"/>
                  <a:gd name="connsiteY2" fmla="*/ 15569 h 35574"/>
                  <a:gd name="connsiteX3" fmla="*/ 151142 w 150894"/>
                  <a:gd name="connsiteY3" fmla="*/ 35918 h 35574"/>
                </a:gdLst>
                <a:ahLst/>
                <a:cxnLst>
                  <a:cxn ang="0">
                    <a:pos x="connsiteX0" y="connsiteY0"/>
                  </a:cxn>
                  <a:cxn ang="0">
                    <a:pos x="connsiteX1" y="connsiteY1"/>
                  </a:cxn>
                  <a:cxn ang="0">
                    <a:pos x="connsiteX2" y="connsiteY2"/>
                  </a:cxn>
                  <a:cxn ang="0">
                    <a:pos x="connsiteX3" y="connsiteY3"/>
                  </a:cxn>
                </a:cxnLst>
                <a:rect l="l" t="t" r="r" b="b"/>
                <a:pathLst>
                  <a:path w="150894" h="35574">
                    <a:moveTo>
                      <a:pt x="151142" y="35918"/>
                    </a:moveTo>
                    <a:lnTo>
                      <a:pt x="127653" y="343"/>
                    </a:lnTo>
                    <a:lnTo>
                      <a:pt x="247" y="15569"/>
                    </a:lnTo>
                    <a:lnTo>
                      <a:pt x="151142" y="35918"/>
                    </a:lnTo>
                    <a:close/>
                  </a:path>
                </a:pathLst>
              </a:custGeom>
              <a:solidFill>
                <a:srgbClr val="231F20"/>
              </a:solidFill>
              <a:ln w="7575" cap="flat">
                <a:noFill/>
                <a:prstDash val="solid"/>
                <a:round/>
              </a:ln>
            </p:spPr>
            <p:txBody>
              <a:bodyPr rtlCol="0" anchor="ctr"/>
              <a:lstStyle/>
              <a:p>
                <a:endParaRPr lang="en-GB"/>
              </a:p>
            </p:txBody>
          </p:sp>
          <p:sp>
            <p:nvSpPr>
              <p:cNvPr id="845" name="Freeform: Shape 844">
                <a:extLst>
                  <a:ext uri="{FF2B5EF4-FFF2-40B4-BE49-F238E27FC236}">
                    <a16:creationId xmlns:a16="http://schemas.microsoft.com/office/drawing/2014/main" id="{BCC5565E-F703-437C-A4E6-1081B6466AF7}"/>
                  </a:ext>
                </a:extLst>
              </p:cNvPr>
              <p:cNvSpPr/>
              <p:nvPr/>
            </p:nvSpPr>
            <p:spPr>
              <a:xfrm>
                <a:off x="2950734" y="1438985"/>
                <a:ext cx="86032" cy="53407"/>
              </a:xfrm>
              <a:custGeom>
                <a:avLst/>
                <a:gdLst>
                  <a:gd name="connsiteX0" fmla="*/ 68255 w 86032"/>
                  <a:gd name="connsiteY0" fmla="*/ 285 h 53407"/>
                  <a:gd name="connsiteX1" fmla="*/ 261 w 86032"/>
                  <a:gd name="connsiteY1" fmla="*/ 53692 h 53407"/>
                  <a:gd name="connsiteX2" fmla="*/ 86293 w 86032"/>
                  <a:gd name="connsiteY2" fmla="*/ 39432 h 53407"/>
                  <a:gd name="connsiteX3" fmla="*/ 68255 w 86032"/>
                  <a:gd name="connsiteY3" fmla="*/ 285 h 53407"/>
                </a:gdLst>
                <a:ahLst/>
                <a:cxnLst>
                  <a:cxn ang="0">
                    <a:pos x="connsiteX0" y="connsiteY0"/>
                  </a:cxn>
                  <a:cxn ang="0">
                    <a:pos x="connsiteX1" y="connsiteY1"/>
                  </a:cxn>
                  <a:cxn ang="0">
                    <a:pos x="connsiteX2" y="connsiteY2"/>
                  </a:cxn>
                  <a:cxn ang="0">
                    <a:pos x="connsiteX3" y="connsiteY3"/>
                  </a:cxn>
                </a:cxnLst>
                <a:rect l="l" t="t" r="r" b="b"/>
                <a:pathLst>
                  <a:path w="86032" h="53407">
                    <a:moveTo>
                      <a:pt x="68255" y="285"/>
                    </a:moveTo>
                    <a:lnTo>
                      <a:pt x="261" y="53692"/>
                    </a:lnTo>
                    <a:lnTo>
                      <a:pt x="86293" y="39432"/>
                    </a:lnTo>
                    <a:lnTo>
                      <a:pt x="68255" y="285"/>
                    </a:lnTo>
                    <a:close/>
                  </a:path>
                </a:pathLst>
              </a:custGeom>
              <a:solidFill>
                <a:srgbClr val="231F20"/>
              </a:solidFill>
              <a:ln w="7575" cap="flat">
                <a:noFill/>
                <a:prstDash val="solid"/>
                <a:round/>
              </a:ln>
            </p:spPr>
            <p:txBody>
              <a:bodyPr rtlCol="0" anchor="ctr"/>
              <a:lstStyle/>
              <a:p>
                <a:endParaRPr lang="en-GB"/>
              </a:p>
            </p:txBody>
          </p:sp>
          <p:sp>
            <p:nvSpPr>
              <p:cNvPr id="846" name="Freeform: Shape 845">
                <a:extLst>
                  <a:ext uri="{FF2B5EF4-FFF2-40B4-BE49-F238E27FC236}">
                    <a16:creationId xmlns:a16="http://schemas.microsoft.com/office/drawing/2014/main" id="{F8E47BDB-4B8A-4107-BD0E-D4F7A3D0A024}"/>
                  </a:ext>
                </a:extLst>
              </p:cNvPr>
              <p:cNvSpPr/>
              <p:nvPr/>
            </p:nvSpPr>
            <p:spPr>
              <a:xfrm>
                <a:off x="2980098" y="1499150"/>
                <a:ext cx="168757" cy="68640"/>
              </a:xfrm>
              <a:custGeom>
                <a:avLst/>
                <a:gdLst>
                  <a:gd name="connsiteX0" fmla="*/ 290 w 168757"/>
                  <a:gd name="connsiteY0" fmla="*/ 68954 h 68640"/>
                  <a:gd name="connsiteX1" fmla="*/ 169048 w 168757"/>
                  <a:gd name="connsiteY1" fmla="*/ 36686 h 68640"/>
                  <a:gd name="connsiteX2" fmla="*/ 126777 w 168757"/>
                  <a:gd name="connsiteY2" fmla="*/ 313 h 68640"/>
                  <a:gd name="connsiteX3" fmla="*/ 14444 w 168757"/>
                  <a:gd name="connsiteY3" fmla="*/ 33106 h 68640"/>
                  <a:gd name="connsiteX4" fmla="*/ 290 w 168757"/>
                  <a:gd name="connsiteY4" fmla="*/ 68954 h 68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757" h="68640">
                    <a:moveTo>
                      <a:pt x="290" y="68954"/>
                    </a:moveTo>
                    <a:lnTo>
                      <a:pt x="169048" y="36686"/>
                    </a:lnTo>
                    <a:lnTo>
                      <a:pt x="126777" y="313"/>
                    </a:lnTo>
                    <a:lnTo>
                      <a:pt x="14444" y="33106"/>
                    </a:lnTo>
                    <a:lnTo>
                      <a:pt x="290" y="68954"/>
                    </a:lnTo>
                    <a:close/>
                  </a:path>
                </a:pathLst>
              </a:custGeom>
              <a:solidFill>
                <a:srgbClr val="231F20"/>
              </a:solidFill>
              <a:ln w="7575" cap="flat">
                <a:noFill/>
                <a:prstDash val="solid"/>
                <a:round/>
              </a:ln>
            </p:spPr>
            <p:txBody>
              <a:bodyPr rtlCol="0" anchor="ctr"/>
              <a:lstStyle/>
              <a:p>
                <a:endParaRPr lang="en-GB"/>
              </a:p>
            </p:txBody>
          </p:sp>
          <p:sp>
            <p:nvSpPr>
              <p:cNvPr id="847" name="Freeform: Shape 846">
                <a:extLst>
                  <a:ext uri="{FF2B5EF4-FFF2-40B4-BE49-F238E27FC236}">
                    <a16:creationId xmlns:a16="http://schemas.microsoft.com/office/drawing/2014/main" id="{F9DD6920-D1D1-4EF2-9CCE-D0205DA3E2B6}"/>
                  </a:ext>
                </a:extLst>
              </p:cNvPr>
              <p:cNvSpPr/>
              <p:nvPr/>
            </p:nvSpPr>
            <p:spPr>
              <a:xfrm>
                <a:off x="2797666" y="1315288"/>
                <a:ext cx="252000" cy="247386"/>
              </a:xfrm>
              <a:custGeom>
                <a:avLst/>
                <a:gdLst>
                  <a:gd name="connsiteX0" fmla="*/ 108011 w 252000"/>
                  <a:gd name="connsiteY0" fmla="*/ 122542 h 247386"/>
                  <a:gd name="connsiteX1" fmla="*/ 107973 w 252000"/>
                  <a:gd name="connsiteY1" fmla="*/ 129657 h 247386"/>
                  <a:gd name="connsiteX2" fmla="*/ 87921 w 252000"/>
                  <a:gd name="connsiteY2" fmla="*/ 139394 h 247386"/>
                  <a:gd name="connsiteX3" fmla="*/ 231 w 252000"/>
                  <a:gd name="connsiteY3" fmla="*/ 240371 h 247386"/>
                  <a:gd name="connsiteX4" fmla="*/ 3629 w 252000"/>
                  <a:gd name="connsiteY4" fmla="*/ 247660 h 247386"/>
                  <a:gd name="connsiteX5" fmla="*/ 252232 w 252000"/>
                  <a:gd name="connsiteY5" fmla="*/ 57832 h 247386"/>
                  <a:gd name="connsiteX6" fmla="*/ 216802 w 252000"/>
                  <a:gd name="connsiteY6" fmla="*/ 274 h 247386"/>
                  <a:gd name="connsiteX7" fmla="*/ 105373 w 252000"/>
                  <a:gd name="connsiteY7" fmla="*/ 119304 h 247386"/>
                  <a:gd name="connsiteX8" fmla="*/ 108011 w 252000"/>
                  <a:gd name="connsiteY8" fmla="*/ 122542 h 247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000" h="247386">
                    <a:moveTo>
                      <a:pt x="108011" y="122542"/>
                    </a:moveTo>
                    <a:cubicBezTo>
                      <a:pt x="109068" y="124800"/>
                      <a:pt x="109068" y="127407"/>
                      <a:pt x="107973" y="129657"/>
                    </a:cubicBezTo>
                    <a:cubicBezTo>
                      <a:pt x="105936" y="133883"/>
                      <a:pt x="101474" y="135875"/>
                      <a:pt x="87921" y="139394"/>
                    </a:cubicBezTo>
                    <a:lnTo>
                      <a:pt x="231" y="240371"/>
                    </a:lnTo>
                    <a:lnTo>
                      <a:pt x="3629" y="247660"/>
                    </a:lnTo>
                    <a:lnTo>
                      <a:pt x="252232" y="57832"/>
                    </a:lnTo>
                    <a:lnTo>
                      <a:pt x="216802" y="274"/>
                    </a:lnTo>
                    <a:lnTo>
                      <a:pt x="105373" y="119304"/>
                    </a:lnTo>
                    <a:cubicBezTo>
                      <a:pt x="106415" y="120125"/>
                      <a:pt x="107365" y="121151"/>
                      <a:pt x="108011" y="122542"/>
                    </a:cubicBezTo>
                    <a:close/>
                  </a:path>
                </a:pathLst>
              </a:custGeom>
              <a:solidFill>
                <a:srgbClr val="231F20"/>
              </a:solidFill>
              <a:ln w="7575" cap="flat">
                <a:noFill/>
                <a:prstDash val="solid"/>
                <a:round/>
              </a:ln>
            </p:spPr>
            <p:txBody>
              <a:bodyPr rtlCol="0" anchor="ctr"/>
              <a:lstStyle/>
              <a:p>
                <a:endParaRPr lang="en-GB"/>
              </a:p>
            </p:txBody>
          </p:sp>
          <p:sp>
            <p:nvSpPr>
              <p:cNvPr id="848" name="Freeform: Shape 847">
                <a:extLst>
                  <a:ext uri="{FF2B5EF4-FFF2-40B4-BE49-F238E27FC236}">
                    <a16:creationId xmlns:a16="http://schemas.microsoft.com/office/drawing/2014/main" id="{B8388D71-E43D-446E-BEEA-5707BF0C377E}"/>
                  </a:ext>
                </a:extLst>
              </p:cNvPr>
              <p:cNvSpPr/>
              <p:nvPr/>
            </p:nvSpPr>
            <p:spPr>
              <a:xfrm>
                <a:off x="2945998" y="1508659"/>
                <a:ext cx="42947" cy="52494"/>
              </a:xfrm>
              <a:custGeom>
                <a:avLst/>
                <a:gdLst>
                  <a:gd name="connsiteX0" fmla="*/ 29173 w 42947"/>
                  <a:gd name="connsiteY0" fmla="*/ 52809 h 52494"/>
                  <a:gd name="connsiteX1" fmla="*/ 43197 w 42947"/>
                  <a:gd name="connsiteY1" fmla="*/ 17250 h 52494"/>
                  <a:gd name="connsiteX2" fmla="*/ 250 w 42947"/>
                  <a:gd name="connsiteY2" fmla="*/ 314 h 52494"/>
                  <a:gd name="connsiteX3" fmla="*/ 4362 w 42947"/>
                  <a:gd name="connsiteY3" fmla="*/ 43011 h 52494"/>
                  <a:gd name="connsiteX4" fmla="*/ 29173 w 42947"/>
                  <a:gd name="connsiteY4" fmla="*/ 52809 h 52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47" h="52494">
                    <a:moveTo>
                      <a:pt x="29173" y="52809"/>
                    </a:moveTo>
                    <a:lnTo>
                      <a:pt x="43197" y="17250"/>
                    </a:lnTo>
                    <a:cubicBezTo>
                      <a:pt x="43197" y="17250"/>
                      <a:pt x="19299" y="14741"/>
                      <a:pt x="250" y="314"/>
                    </a:cubicBezTo>
                    <a:cubicBezTo>
                      <a:pt x="9371" y="21986"/>
                      <a:pt x="4362" y="43011"/>
                      <a:pt x="4362" y="43011"/>
                    </a:cubicBezTo>
                    <a:lnTo>
                      <a:pt x="29173" y="52809"/>
                    </a:lnTo>
                    <a:close/>
                  </a:path>
                </a:pathLst>
              </a:custGeom>
              <a:solidFill>
                <a:srgbClr val="231F20"/>
              </a:solidFill>
              <a:ln w="7575" cap="flat">
                <a:noFill/>
                <a:prstDash val="solid"/>
                <a:round/>
              </a:ln>
            </p:spPr>
            <p:txBody>
              <a:bodyPr rtlCol="0" anchor="ctr"/>
              <a:lstStyle/>
              <a:p>
                <a:endParaRPr lang="en-GB"/>
              </a:p>
            </p:txBody>
          </p:sp>
          <p:sp>
            <p:nvSpPr>
              <p:cNvPr id="849" name="Freeform: Shape 848">
                <a:extLst>
                  <a:ext uri="{FF2B5EF4-FFF2-40B4-BE49-F238E27FC236}">
                    <a16:creationId xmlns:a16="http://schemas.microsoft.com/office/drawing/2014/main" id="{838B48FF-2B77-41F2-9213-4CA1C93EF376}"/>
                  </a:ext>
                </a:extLst>
              </p:cNvPr>
              <p:cNvSpPr/>
              <p:nvPr/>
            </p:nvSpPr>
            <p:spPr>
              <a:xfrm>
                <a:off x="2792063" y="1611315"/>
                <a:ext cx="402727" cy="70669"/>
              </a:xfrm>
              <a:custGeom>
                <a:avLst/>
                <a:gdLst>
                  <a:gd name="connsiteX0" fmla="*/ 15303 w 402727"/>
                  <a:gd name="connsiteY0" fmla="*/ 361 h 70669"/>
                  <a:gd name="connsiteX1" fmla="*/ 260 w 402727"/>
                  <a:gd name="connsiteY1" fmla="*/ 11580 h 70669"/>
                  <a:gd name="connsiteX2" fmla="*/ 91651 w 402727"/>
                  <a:gd name="connsiteY2" fmla="*/ 38694 h 70669"/>
                  <a:gd name="connsiteX3" fmla="*/ 91948 w 402727"/>
                  <a:gd name="connsiteY3" fmla="*/ 38466 h 70669"/>
                  <a:gd name="connsiteX4" fmla="*/ 92366 w 402727"/>
                  <a:gd name="connsiteY4" fmla="*/ 38907 h 70669"/>
                  <a:gd name="connsiteX5" fmla="*/ 238069 w 402727"/>
                  <a:gd name="connsiteY5" fmla="*/ 71030 h 70669"/>
                  <a:gd name="connsiteX6" fmla="*/ 402988 w 402727"/>
                  <a:gd name="connsiteY6" fmla="*/ 62327 h 70669"/>
                  <a:gd name="connsiteX7" fmla="*/ 15303 w 402727"/>
                  <a:gd name="connsiteY7" fmla="*/ 361 h 7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2727" h="70669">
                    <a:moveTo>
                      <a:pt x="15303" y="361"/>
                    </a:moveTo>
                    <a:lnTo>
                      <a:pt x="260" y="11580"/>
                    </a:lnTo>
                    <a:lnTo>
                      <a:pt x="91651" y="38694"/>
                    </a:lnTo>
                    <a:lnTo>
                      <a:pt x="91948" y="38466"/>
                    </a:lnTo>
                    <a:lnTo>
                      <a:pt x="92366" y="38907"/>
                    </a:lnTo>
                    <a:lnTo>
                      <a:pt x="238069" y="71030"/>
                    </a:lnTo>
                    <a:lnTo>
                      <a:pt x="402988" y="62327"/>
                    </a:lnTo>
                    <a:lnTo>
                      <a:pt x="15303" y="361"/>
                    </a:lnTo>
                    <a:close/>
                  </a:path>
                </a:pathLst>
              </a:custGeom>
              <a:solidFill>
                <a:srgbClr val="231F20"/>
              </a:solidFill>
              <a:ln w="7575" cap="flat">
                <a:noFill/>
                <a:prstDash val="solid"/>
                <a:round/>
              </a:ln>
            </p:spPr>
            <p:txBody>
              <a:bodyPr rtlCol="0" anchor="ctr"/>
              <a:lstStyle/>
              <a:p>
                <a:endParaRPr lang="en-GB"/>
              </a:p>
            </p:txBody>
          </p:sp>
          <p:sp>
            <p:nvSpPr>
              <p:cNvPr id="850" name="Freeform: Shape 849">
                <a:extLst>
                  <a:ext uri="{FF2B5EF4-FFF2-40B4-BE49-F238E27FC236}">
                    <a16:creationId xmlns:a16="http://schemas.microsoft.com/office/drawing/2014/main" id="{60D6D9D2-35F4-40A3-951A-B82702BBDD50}"/>
                  </a:ext>
                </a:extLst>
              </p:cNvPr>
              <p:cNvSpPr/>
              <p:nvPr/>
            </p:nvSpPr>
            <p:spPr>
              <a:xfrm>
                <a:off x="2801725" y="1546970"/>
                <a:ext cx="172824" cy="50442"/>
              </a:xfrm>
              <a:custGeom>
                <a:avLst/>
                <a:gdLst>
                  <a:gd name="connsiteX0" fmla="*/ 25902 w 172824"/>
                  <a:gd name="connsiteY0" fmla="*/ 50339 h 50442"/>
                  <a:gd name="connsiteX1" fmla="*/ 29543 w 172824"/>
                  <a:gd name="connsiteY1" fmla="*/ 49624 h 50442"/>
                  <a:gd name="connsiteX2" fmla="*/ 173041 w 172824"/>
                  <a:gd name="connsiteY2" fmla="*/ 22199 h 50442"/>
                  <a:gd name="connsiteX3" fmla="*/ 139390 w 172824"/>
                  <a:gd name="connsiteY3" fmla="*/ 8904 h 50442"/>
                  <a:gd name="connsiteX4" fmla="*/ 140910 w 172824"/>
                  <a:gd name="connsiteY4" fmla="*/ 2473 h 50442"/>
                  <a:gd name="connsiteX5" fmla="*/ 141305 w 172824"/>
                  <a:gd name="connsiteY5" fmla="*/ 330 h 50442"/>
                  <a:gd name="connsiteX6" fmla="*/ 16993 w 172824"/>
                  <a:gd name="connsiteY6" fmla="*/ 36580 h 50442"/>
                  <a:gd name="connsiteX7" fmla="*/ 217 w 172824"/>
                  <a:gd name="connsiteY7" fmla="*/ 40814 h 50442"/>
                  <a:gd name="connsiteX8" fmla="*/ 23614 w 172824"/>
                  <a:gd name="connsiteY8" fmla="*/ 50772 h 50442"/>
                  <a:gd name="connsiteX9" fmla="*/ 25902 w 172824"/>
                  <a:gd name="connsiteY9" fmla="*/ 50339 h 50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824" h="50442">
                    <a:moveTo>
                      <a:pt x="25902" y="50339"/>
                    </a:moveTo>
                    <a:lnTo>
                      <a:pt x="29543" y="49624"/>
                    </a:lnTo>
                    <a:lnTo>
                      <a:pt x="173041" y="22199"/>
                    </a:lnTo>
                    <a:lnTo>
                      <a:pt x="139390" y="8904"/>
                    </a:lnTo>
                    <a:lnTo>
                      <a:pt x="140910" y="2473"/>
                    </a:lnTo>
                    <a:cubicBezTo>
                      <a:pt x="140940" y="2405"/>
                      <a:pt x="141108" y="1637"/>
                      <a:pt x="141305" y="330"/>
                    </a:cubicBezTo>
                    <a:lnTo>
                      <a:pt x="16993" y="36580"/>
                    </a:lnTo>
                    <a:lnTo>
                      <a:pt x="217" y="40814"/>
                    </a:lnTo>
                    <a:lnTo>
                      <a:pt x="23614" y="50772"/>
                    </a:lnTo>
                    <a:lnTo>
                      <a:pt x="25902" y="50339"/>
                    </a:lnTo>
                    <a:close/>
                  </a:path>
                </a:pathLst>
              </a:custGeom>
              <a:solidFill>
                <a:srgbClr val="231F20"/>
              </a:solidFill>
              <a:ln w="7575" cap="flat">
                <a:noFill/>
                <a:prstDash val="solid"/>
                <a:round/>
              </a:ln>
            </p:spPr>
            <p:txBody>
              <a:bodyPr rtlCol="0" anchor="ctr"/>
              <a:lstStyle/>
              <a:p>
                <a:endParaRPr lang="en-GB"/>
              </a:p>
            </p:txBody>
          </p:sp>
          <p:sp>
            <p:nvSpPr>
              <p:cNvPr id="851" name="Freeform: Shape 850">
                <a:extLst>
                  <a:ext uri="{FF2B5EF4-FFF2-40B4-BE49-F238E27FC236}">
                    <a16:creationId xmlns:a16="http://schemas.microsoft.com/office/drawing/2014/main" id="{0E015116-4CCA-4855-A8C3-B2657E910BAE}"/>
                  </a:ext>
                </a:extLst>
              </p:cNvPr>
              <p:cNvSpPr/>
              <p:nvPr/>
            </p:nvSpPr>
            <p:spPr>
              <a:xfrm>
                <a:off x="2698082" y="1541786"/>
                <a:ext cx="133501" cy="98119"/>
              </a:xfrm>
              <a:custGeom>
                <a:avLst/>
                <a:gdLst>
                  <a:gd name="connsiteX0" fmla="*/ 133666 w 133501"/>
                  <a:gd name="connsiteY0" fmla="*/ 63011 h 98119"/>
                  <a:gd name="connsiteX1" fmla="*/ 121177 w 133501"/>
                  <a:gd name="connsiteY1" fmla="*/ 47990 h 98119"/>
                  <a:gd name="connsiteX2" fmla="*/ 112854 w 133501"/>
                  <a:gd name="connsiteY2" fmla="*/ 44509 h 98119"/>
                  <a:gd name="connsiteX3" fmla="*/ 96625 w 133501"/>
                  <a:gd name="connsiteY3" fmla="*/ 20603 h 98119"/>
                  <a:gd name="connsiteX4" fmla="*/ 70872 w 133501"/>
                  <a:gd name="connsiteY4" fmla="*/ 20534 h 98119"/>
                  <a:gd name="connsiteX5" fmla="*/ 59059 w 133501"/>
                  <a:gd name="connsiteY5" fmla="*/ 2390 h 98119"/>
                  <a:gd name="connsiteX6" fmla="*/ 9726 w 133501"/>
                  <a:gd name="connsiteY6" fmla="*/ 337 h 98119"/>
                  <a:gd name="connsiteX7" fmla="*/ 6085 w 133501"/>
                  <a:gd name="connsiteY7" fmla="*/ 86924 h 98119"/>
                  <a:gd name="connsiteX8" fmla="*/ 110817 w 133501"/>
                  <a:gd name="connsiteY8" fmla="*/ 91272 h 98119"/>
                  <a:gd name="connsiteX9" fmla="*/ 133666 w 133501"/>
                  <a:gd name="connsiteY9" fmla="*/ 63011 h 98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501" h="98119">
                    <a:moveTo>
                      <a:pt x="133666" y="63011"/>
                    </a:moveTo>
                    <a:lnTo>
                      <a:pt x="121177" y="47990"/>
                    </a:lnTo>
                    <a:lnTo>
                      <a:pt x="112854" y="44509"/>
                    </a:lnTo>
                    <a:lnTo>
                      <a:pt x="96625" y="20603"/>
                    </a:lnTo>
                    <a:lnTo>
                      <a:pt x="70872" y="20534"/>
                    </a:lnTo>
                    <a:lnTo>
                      <a:pt x="59059" y="2390"/>
                    </a:lnTo>
                    <a:lnTo>
                      <a:pt x="9726" y="337"/>
                    </a:lnTo>
                    <a:cubicBezTo>
                      <a:pt x="9726" y="337"/>
                      <a:pt x="-9102" y="63778"/>
                      <a:pt x="6085" y="86924"/>
                    </a:cubicBezTo>
                    <a:cubicBezTo>
                      <a:pt x="21265" y="110033"/>
                      <a:pt x="110817" y="91272"/>
                      <a:pt x="110817" y="91272"/>
                    </a:cubicBezTo>
                    <a:lnTo>
                      <a:pt x="133666" y="63011"/>
                    </a:lnTo>
                    <a:close/>
                  </a:path>
                </a:pathLst>
              </a:custGeom>
              <a:solidFill>
                <a:srgbClr val="231F20"/>
              </a:solidFill>
              <a:ln w="7575" cap="flat">
                <a:noFill/>
                <a:prstDash val="solid"/>
                <a:round/>
              </a:ln>
            </p:spPr>
            <p:txBody>
              <a:bodyPr rtlCol="0" anchor="ctr"/>
              <a:lstStyle/>
              <a:p>
                <a:endParaRPr lang="en-GB"/>
              </a:p>
            </p:txBody>
          </p:sp>
          <p:sp>
            <p:nvSpPr>
              <p:cNvPr id="852" name="Freeform: Shape 851">
                <a:extLst>
                  <a:ext uri="{FF2B5EF4-FFF2-40B4-BE49-F238E27FC236}">
                    <a16:creationId xmlns:a16="http://schemas.microsoft.com/office/drawing/2014/main" id="{907E1293-17CB-46B7-AE6C-71833A688D68}"/>
                  </a:ext>
                </a:extLst>
              </p:cNvPr>
              <p:cNvSpPr/>
              <p:nvPr/>
            </p:nvSpPr>
            <p:spPr>
              <a:xfrm>
                <a:off x="2814218" y="1417131"/>
                <a:ext cx="84618" cy="48390"/>
              </a:xfrm>
              <a:custGeom>
                <a:avLst/>
                <a:gdLst>
                  <a:gd name="connsiteX0" fmla="*/ 79907 w 84618"/>
                  <a:gd name="connsiteY0" fmla="*/ 22653 h 48390"/>
                  <a:gd name="connsiteX1" fmla="*/ 37408 w 84618"/>
                  <a:gd name="connsiteY1" fmla="*/ 275 h 48390"/>
                  <a:gd name="connsiteX2" fmla="*/ 1385 w 84618"/>
                  <a:gd name="connsiteY2" fmla="*/ 17082 h 48390"/>
                  <a:gd name="connsiteX3" fmla="*/ 15090 w 84618"/>
                  <a:gd name="connsiteY3" fmla="*/ 48665 h 48390"/>
                  <a:gd name="connsiteX4" fmla="*/ 79907 w 84618"/>
                  <a:gd name="connsiteY4" fmla="*/ 22653 h 48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18" h="48390">
                    <a:moveTo>
                      <a:pt x="79907" y="22653"/>
                    </a:moveTo>
                    <a:cubicBezTo>
                      <a:pt x="50611" y="17720"/>
                      <a:pt x="37408" y="275"/>
                      <a:pt x="37408" y="275"/>
                    </a:cubicBezTo>
                    <a:lnTo>
                      <a:pt x="1385" y="17082"/>
                    </a:lnTo>
                    <a:cubicBezTo>
                      <a:pt x="1385" y="17082"/>
                      <a:pt x="-5760" y="21977"/>
                      <a:pt x="15090" y="48665"/>
                    </a:cubicBezTo>
                    <a:cubicBezTo>
                      <a:pt x="16816" y="38502"/>
                      <a:pt x="106466" y="27077"/>
                      <a:pt x="79907" y="22653"/>
                    </a:cubicBezTo>
                    <a:close/>
                  </a:path>
                </a:pathLst>
              </a:custGeom>
              <a:solidFill>
                <a:srgbClr val="231F20"/>
              </a:solidFill>
              <a:ln w="7575" cap="flat">
                <a:noFill/>
                <a:prstDash val="solid"/>
                <a:round/>
              </a:ln>
            </p:spPr>
            <p:txBody>
              <a:bodyPr rtlCol="0" anchor="ctr"/>
              <a:lstStyle/>
              <a:p>
                <a:endParaRPr lang="en-GB"/>
              </a:p>
            </p:txBody>
          </p:sp>
          <p:sp>
            <p:nvSpPr>
              <p:cNvPr id="853" name="Freeform: Shape 852">
                <a:extLst>
                  <a:ext uri="{FF2B5EF4-FFF2-40B4-BE49-F238E27FC236}">
                    <a16:creationId xmlns:a16="http://schemas.microsoft.com/office/drawing/2014/main" id="{699A0B7F-84C0-4829-9A71-4364331E8C3E}"/>
                  </a:ext>
                </a:extLst>
              </p:cNvPr>
              <p:cNvSpPr/>
              <p:nvPr/>
            </p:nvSpPr>
            <p:spPr>
              <a:xfrm>
                <a:off x="2864519" y="1340023"/>
                <a:ext cx="86214" cy="67902"/>
              </a:xfrm>
              <a:custGeom>
                <a:avLst/>
                <a:gdLst>
                  <a:gd name="connsiteX0" fmla="*/ 225 w 86214"/>
                  <a:gd name="connsiteY0" fmla="*/ 68150 h 67902"/>
                  <a:gd name="connsiteX1" fmla="*/ 86439 w 86214"/>
                  <a:gd name="connsiteY1" fmla="*/ 247 h 67902"/>
                  <a:gd name="connsiteX2" fmla="*/ 27939 w 86214"/>
                  <a:gd name="connsiteY2" fmla="*/ 3972 h 67902"/>
                  <a:gd name="connsiteX3" fmla="*/ 225 w 86214"/>
                  <a:gd name="connsiteY3" fmla="*/ 68150 h 67902"/>
                </a:gdLst>
                <a:ahLst/>
                <a:cxnLst>
                  <a:cxn ang="0">
                    <a:pos x="connsiteX0" y="connsiteY0"/>
                  </a:cxn>
                  <a:cxn ang="0">
                    <a:pos x="connsiteX1" y="connsiteY1"/>
                  </a:cxn>
                  <a:cxn ang="0">
                    <a:pos x="connsiteX2" y="connsiteY2"/>
                  </a:cxn>
                  <a:cxn ang="0">
                    <a:pos x="connsiteX3" y="connsiteY3"/>
                  </a:cxn>
                </a:cxnLst>
                <a:rect l="l" t="t" r="r" b="b"/>
                <a:pathLst>
                  <a:path w="86214" h="67902">
                    <a:moveTo>
                      <a:pt x="225" y="68150"/>
                    </a:moveTo>
                    <a:lnTo>
                      <a:pt x="86439" y="247"/>
                    </a:lnTo>
                    <a:lnTo>
                      <a:pt x="27939" y="3972"/>
                    </a:lnTo>
                    <a:lnTo>
                      <a:pt x="225" y="68150"/>
                    </a:lnTo>
                    <a:close/>
                  </a:path>
                </a:pathLst>
              </a:custGeom>
              <a:solidFill>
                <a:srgbClr val="231F20"/>
              </a:solidFill>
              <a:ln w="7575" cap="flat">
                <a:noFill/>
                <a:prstDash val="solid"/>
                <a:round/>
              </a:ln>
            </p:spPr>
            <p:txBody>
              <a:bodyPr rtlCol="0" anchor="ctr"/>
              <a:lstStyle/>
              <a:p>
                <a:endParaRPr lang="en-GB"/>
              </a:p>
            </p:txBody>
          </p:sp>
          <p:sp>
            <p:nvSpPr>
              <p:cNvPr id="854" name="Freeform: Shape 853">
                <a:extLst>
                  <a:ext uri="{FF2B5EF4-FFF2-40B4-BE49-F238E27FC236}">
                    <a16:creationId xmlns:a16="http://schemas.microsoft.com/office/drawing/2014/main" id="{8C5B831E-E75F-49AB-BE74-949718EE0813}"/>
                  </a:ext>
                </a:extLst>
              </p:cNvPr>
              <p:cNvSpPr/>
              <p:nvPr/>
            </p:nvSpPr>
            <p:spPr>
              <a:xfrm>
                <a:off x="2749845" y="1162904"/>
                <a:ext cx="200873" cy="366666"/>
              </a:xfrm>
              <a:custGeom>
                <a:avLst/>
                <a:gdLst>
                  <a:gd name="connsiteX0" fmla="*/ 201074 w 200873"/>
                  <a:gd name="connsiteY0" fmla="*/ 26103 h 366666"/>
                  <a:gd name="connsiteX1" fmla="*/ 146960 w 200873"/>
                  <a:gd name="connsiteY1" fmla="*/ 235 h 366666"/>
                  <a:gd name="connsiteX2" fmla="*/ 201 w 200873"/>
                  <a:gd name="connsiteY2" fmla="*/ 360920 h 366666"/>
                  <a:gd name="connsiteX3" fmla="*/ 5826 w 200873"/>
                  <a:gd name="connsiteY3" fmla="*/ 366902 h 366666"/>
                  <a:gd name="connsiteX4" fmla="*/ 201074 w 200873"/>
                  <a:gd name="connsiteY4" fmla="*/ 26103 h 366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873" h="366666">
                    <a:moveTo>
                      <a:pt x="201074" y="26103"/>
                    </a:moveTo>
                    <a:lnTo>
                      <a:pt x="146960" y="235"/>
                    </a:lnTo>
                    <a:lnTo>
                      <a:pt x="201" y="360920"/>
                    </a:lnTo>
                    <a:lnTo>
                      <a:pt x="5826" y="366902"/>
                    </a:lnTo>
                    <a:lnTo>
                      <a:pt x="201074" y="26103"/>
                    </a:lnTo>
                    <a:close/>
                  </a:path>
                </a:pathLst>
              </a:custGeom>
              <a:solidFill>
                <a:srgbClr val="231F20"/>
              </a:solidFill>
              <a:ln w="7575" cap="flat">
                <a:noFill/>
                <a:prstDash val="solid"/>
                <a:round/>
              </a:ln>
            </p:spPr>
            <p:txBody>
              <a:bodyPr rtlCol="0" anchor="ctr"/>
              <a:lstStyle/>
              <a:p>
                <a:endParaRPr lang="en-GB"/>
              </a:p>
            </p:txBody>
          </p:sp>
        </p:grpSp>
        <p:grpSp>
          <p:nvGrpSpPr>
            <p:cNvPr id="395" name="Group 394">
              <a:extLst>
                <a:ext uri="{FF2B5EF4-FFF2-40B4-BE49-F238E27FC236}">
                  <a16:creationId xmlns:a16="http://schemas.microsoft.com/office/drawing/2014/main" id="{9533C8E5-4537-4D4A-B8F3-B77887A3ABE7}"/>
                </a:ext>
              </a:extLst>
            </p:cNvPr>
            <p:cNvGrpSpPr/>
            <p:nvPr/>
          </p:nvGrpSpPr>
          <p:grpSpPr>
            <a:xfrm>
              <a:off x="703906" y="3608677"/>
              <a:ext cx="765352" cy="245497"/>
              <a:chOff x="2643128" y="3452849"/>
              <a:chExt cx="765352" cy="245497"/>
            </a:xfrm>
          </p:grpSpPr>
          <p:sp>
            <p:nvSpPr>
              <p:cNvPr id="396" name="Freeform: Shape 395">
                <a:extLst>
                  <a:ext uri="{FF2B5EF4-FFF2-40B4-BE49-F238E27FC236}">
                    <a16:creationId xmlns:a16="http://schemas.microsoft.com/office/drawing/2014/main" id="{E973045D-BE81-458C-815F-72F2A130302A}"/>
                  </a:ext>
                </a:extLst>
              </p:cNvPr>
              <p:cNvSpPr/>
              <p:nvPr/>
            </p:nvSpPr>
            <p:spPr>
              <a:xfrm>
                <a:off x="2643128" y="3453620"/>
                <a:ext cx="112509" cy="91554"/>
              </a:xfrm>
              <a:custGeom>
                <a:avLst/>
                <a:gdLst>
                  <a:gd name="connsiteX0" fmla="*/ 112509 w 112509"/>
                  <a:gd name="connsiteY0" fmla="*/ 0 h 91554"/>
                  <a:gd name="connsiteX1" fmla="*/ 87954 w 112509"/>
                  <a:gd name="connsiteY1" fmla="*/ 91554 h 91554"/>
                  <a:gd name="connsiteX2" fmla="*/ 73038 w 112509"/>
                  <a:gd name="connsiteY2" fmla="*/ 91554 h 91554"/>
                  <a:gd name="connsiteX3" fmla="*/ 56188 w 112509"/>
                  <a:gd name="connsiteY3" fmla="*/ 36004 h 91554"/>
                  <a:gd name="connsiteX4" fmla="*/ 39348 w 112509"/>
                  <a:gd name="connsiteY4" fmla="*/ 91554 h 91554"/>
                  <a:gd name="connsiteX5" fmla="*/ 24432 w 112509"/>
                  <a:gd name="connsiteY5" fmla="*/ 91554 h 91554"/>
                  <a:gd name="connsiteX6" fmla="*/ 0 w 112509"/>
                  <a:gd name="connsiteY6" fmla="*/ 0 h 91554"/>
                  <a:gd name="connsiteX7" fmla="*/ 18640 w 112509"/>
                  <a:gd name="connsiteY7" fmla="*/ 0 h 91554"/>
                  <a:gd name="connsiteX8" fmla="*/ 32785 w 112509"/>
                  <a:gd name="connsiteY8" fmla="*/ 57741 h 91554"/>
                  <a:gd name="connsiteX9" fmla="*/ 49501 w 112509"/>
                  <a:gd name="connsiteY9" fmla="*/ 0 h 91554"/>
                  <a:gd name="connsiteX10" fmla="*/ 62875 w 112509"/>
                  <a:gd name="connsiteY10" fmla="*/ 0 h 91554"/>
                  <a:gd name="connsiteX11" fmla="*/ 79591 w 112509"/>
                  <a:gd name="connsiteY11" fmla="*/ 57741 h 91554"/>
                  <a:gd name="connsiteX12" fmla="*/ 93869 w 112509"/>
                  <a:gd name="connsiteY12" fmla="*/ 0 h 91554"/>
                  <a:gd name="connsiteX13" fmla="*/ 112509 w 112509"/>
                  <a:gd name="connsiteY13" fmla="*/ 0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509" h="91554">
                    <a:moveTo>
                      <a:pt x="112509" y="0"/>
                    </a:moveTo>
                    <a:lnTo>
                      <a:pt x="87954" y="91554"/>
                    </a:lnTo>
                    <a:lnTo>
                      <a:pt x="73038" y="91554"/>
                    </a:lnTo>
                    <a:lnTo>
                      <a:pt x="56188" y="36004"/>
                    </a:lnTo>
                    <a:lnTo>
                      <a:pt x="39348" y="91554"/>
                    </a:lnTo>
                    <a:lnTo>
                      <a:pt x="24432" y="91554"/>
                    </a:lnTo>
                    <a:lnTo>
                      <a:pt x="0" y="0"/>
                    </a:lnTo>
                    <a:lnTo>
                      <a:pt x="18640" y="0"/>
                    </a:lnTo>
                    <a:lnTo>
                      <a:pt x="32785" y="57741"/>
                    </a:lnTo>
                    <a:lnTo>
                      <a:pt x="49501" y="0"/>
                    </a:lnTo>
                    <a:lnTo>
                      <a:pt x="62875" y="0"/>
                    </a:lnTo>
                    <a:lnTo>
                      <a:pt x="79591" y="57741"/>
                    </a:lnTo>
                    <a:lnTo>
                      <a:pt x="93869" y="0"/>
                    </a:lnTo>
                    <a:lnTo>
                      <a:pt x="112509" y="0"/>
                    </a:lnTo>
                    <a:close/>
                  </a:path>
                </a:pathLst>
              </a:custGeom>
              <a:solidFill>
                <a:srgbClr val="000000"/>
              </a:solidFill>
              <a:ln w="9525" cap="flat">
                <a:noFill/>
                <a:prstDash val="solid"/>
                <a:round/>
              </a:ln>
            </p:spPr>
            <p:txBody>
              <a:bodyPr rtlCol="0" anchor="ctr"/>
              <a:lstStyle/>
              <a:p>
                <a:endParaRPr lang="en-GB"/>
              </a:p>
            </p:txBody>
          </p:sp>
          <p:sp>
            <p:nvSpPr>
              <p:cNvPr id="397" name="Freeform: Shape 396">
                <a:extLst>
                  <a:ext uri="{FF2B5EF4-FFF2-40B4-BE49-F238E27FC236}">
                    <a16:creationId xmlns:a16="http://schemas.microsoft.com/office/drawing/2014/main" id="{C2D9B43D-CB0B-4A31-B888-F69A079E343C}"/>
                  </a:ext>
                </a:extLst>
              </p:cNvPr>
              <p:cNvSpPr/>
              <p:nvPr/>
            </p:nvSpPr>
            <p:spPr>
              <a:xfrm>
                <a:off x="2766925" y="3453620"/>
                <a:ext cx="60312" cy="91554"/>
              </a:xfrm>
              <a:custGeom>
                <a:avLst/>
                <a:gdLst>
                  <a:gd name="connsiteX0" fmla="*/ 60312 w 60312"/>
                  <a:gd name="connsiteY0" fmla="*/ 91554 h 91554"/>
                  <a:gd name="connsiteX1" fmla="*/ 0 w 60312"/>
                  <a:gd name="connsiteY1" fmla="*/ 91554 h 91554"/>
                  <a:gd name="connsiteX2" fmla="*/ 0 w 60312"/>
                  <a:gd name="connsiteY2" fmla="*/ 0 h 91554"/>
                  <a:gd name="connsiteX3" fmla="*/ 60312 w 60312"/>
                  <a:gd name="connsiteY3" fmla="*/ 0 h 91554"/>
                  <a:gd name="connsiteX4" fmla="*/ 60312 w 60312"/>
                  <a:gd name="connsiteY4" fmla="*/ 15945 h 91554"/>
                  <a:gd name="connsiteX5" fmla="*/ 17878 w 60312"/>
                  <a:gd name="connsiteY5" fmla="*/ 15945 h 91554"/>
                  <a:gd name="connsiteX6" fmla="*/ 17878 w 60312"/>
                  <a:gd name="connsiteY6" fmla="*/ 37424 h 91554"/>
                  <a:gd name="connsiteX7" fmla="*/ 54007 w 60312"/>
                  <a:gd name="connsiteY7" fmla="*/ 37424 h 91554"/>
                  <a:gd name="connsiteX8" fmla="*/ 54007 w 60312"/>
                  <a:gd name="connsiteY8" fmla="*/ 53369 h 91554"/>
                  <a:gd name="connsiteX9" fmla="*/ 17878 w 60312"/>
                  <a:gd name="connsiteY9" fmla="*/ 53369 h 91554"/>
                  <a:gd name="connsiteX10" fmla="*/ 17878 w 60312"/>
                  <a:gd name="connsiteY10" fmla="*/ 75610 h 91554"/>
                  <a:gd name="connsiteX11" fmla="*/ 60312 w 60312"/>
                  <a:gd name="connsiteY11" fmla="*/ 75610 h 91554"/>
                  <a:gd name="connsiteX12" fmla="*/ 60312 w 60312"/>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312" h="91554">
                    <a:moveTo>
                      <a:pt x="60312" y="91554"/>
                    </a:moveTo>
                    <a:lnTo>
                      <a:pt x="0" y="91554"/>
                    </a:lnTo>
                    <a:lnTo>
                      <a:pt x="0" y="0"/>
                    </a:lnTo>
                    <a:lnTo>
                      <a:pt x="60312" y="0"/>
                    </a:lnTo>
                    <a:lnTo>
                      <a:pt x="60312" y="15945"/>
                    </a:lnTo>
                    <a:lnTo>
                      <a:pt x="17878" y="15945"/>
                    </a:lnTo>
                    <a:lnTo>
                      <a:pt x="17878" y="37424"/>
                    </a:lnTo>
                    <a:lnTo>
                      <a:pt x="54007" y="37424"/>
                    </a:lnTo>
                    <a:lnTo>
                      <a:pt x="54007" y="53369"/>
                    </a:lnTo>
                    <a:lnTo>
                      <a:pt x="17878" y="53369"/>
                    </a:lnTo>
                    <a:lnTo>
                      <a:pt x="17878" y="75610"/>
                    </a:lnTo>
                    <a:lnTo>
                      <a:pt x="60312" y="75610"/>
                    </a:lnTo>
                    <a:lnTo>
                      <a:pt x="60312" y="91554"/>
                    </a:lnTo>
                    <a:close/>
                  </a:path>
                </a:pathLst>
              </a:custGeom>
              <a:solidFill>
                <a:srgbClr val="000000"/>
              </a:solidFill>
              <a:ln w="9525" cap="flat">
                <a:noFill/>
                <a:prstDash val="solid"/>
                <a:round/>
              </a:ln>
            </p:spPr>
            <p:txBody>
              <a:bodyPr rtlCol="0" anchor="ctr"/>
              <a:lstStyle/>
              <a:p>
                <a:endParaRPr lang="en-GB"/>
              </a:p>
            </p:txBody>
          </p:sp>
          <p:sp>
            <p:nvSpPr>
              <p:cNvPr id="398" name="Freeform: Shape 397">
                <a:extLst>
                  <a:ext uri="{FF2B5EF4-FFF2-40B4-BE49-F238E27FC236}">
                    <a16:creationId xmlns:a16="http://schemas.microsoft.com/office/drawing/2014/main" id="{38FC1610-86B7-420C-A40D-0F21FDCF2529}"/>
                  </a:ext>
                </a:extLst>
              </p:cNvPr>
              <p:cNvSpPr/>
              <p:nvPr/>
            </p:nvSpPr>
            <p:spPr>
              <a:xfrm>
                <a:off x="2874386" y="3453620"/>
                <a:ext cx="69313" cy="91554"/>
              </a:xfrm>
              <a:custGeom>
                <a:avLst/>
                <a:gdLst>
                  <a:gd name="connsiteX0" fmla="*/ 69313 w 69313"/>
                  <a:gd name="connsiteY0" fmla="*/ 91554 h 91554"/>
                  <a:gd name="connsiteX1" fmla="*/ 48606 w 69313"/>
                  <a:gd name="connsiteY1" fmla="*/ 91554 h 91554"/>
                  <a:gd name="connsiteX2" fmla="*/ 30737 w 69313"/>
                  <a:gd name="connsiteY2" fmla="*/ 55036 h 91554"/>
                  <a:gd name="connsiteX3" fmla="*/ 17878 w 69313"/>
                  <a:gd name="connsiteY3" fmla="*/ 55036 h 91554"/>
                  <a:gd name="connsiteX4" fmla="*/ 17878 w 69313"/>
                  <a:gd name="connsiteY4" fmla="*/ 91554 h 91554"/>
                  <a:gd name="connsiteX5" fmla="*/ 0 w 69313"/>
                  <a:gd name="connsiteY5" fmla="*/ 91554 h 91554"/>
                  <a:gd name="connsiteX6" fmla="*/ 0 w 69313"/>
                  <a:gd name="connsiteY6" fmla="*/ 0 h 91554"/>
                  <a:gd name="connsiteX7" fmla="*/ 35881 w 69313"/>
                  <a:gd name="connsiteY7" fmla="*/ 0 h 91554"/>
                  <a:gd name="connsiteX8" fmla="*/ 57550 w 69313"/>
                  <a:gd name="connsiteY8" fmla="*/ 8106 h 91554"/>
                  <a:gd name="connsiteX9" fmla="*/ 65580 w 69313"/>
                  <a:gd name="connsiteY9" fmla="*/ 28032 h 91554"/>
                  <a:gd name="connsiteX10" fmla="*/ 60827 w 69313"/>
                  <a:gd name="connsiteY10" fmla="*/ 43339 h 91554"/>
                  <a:gd name="connsiteX11" fmla="*/ 48863 w 69313"/>
                  <a:gd name="connsiteY11" fmla="*/ 52083 h 91554"/>
                  <a:gd name="connsiteX12" fmla="*/ 69313 w 69313"/>
                  <a:gd name="connsiteY12" fmla="*/ 91554 h 91554"/>
                  <a:gd name="connsiteX13" fmla="*/ 44110 w 69313"/>
                  <a:gd name="connsiteY13" fmla="*/ 36776 h 91554"/>
                  <a:gd name="connsiteX14" fmla="*/ 47711 w 69313"/>
                  <a:gd name="connsiteY14" fmla="*/ 28032 h 91554"/>
                  <a:gd name="connsiteX15" fmla="*/ 44110 w 69313"/>
                  <a:gd name="connsiteY15" fmla="*/ 19288 h 91554"/>
                  <a:gd name="connsiteX16" fmla="*/ 34719 w 69313"/>
                  <a:gd name="connsiteY16" fmla="*/ 15945 h 91554"/>
                  <a:gd name="connsiteX17" fmla="*/ 17878 w 69313"/>
                  <a:gd name="connsiteY17" fmla="*/ 15945 h 91554"/>
                  <a:gd name="connsiteX18" fmla="*/ 17878 w 69313"/>
                  <a:gd name="connsiteY18" fmla="*/ 40119 h 91554"/>
                  <a:gd name="connsiteX19" fmla="*/ 34719 w 69313"/>
                  <a:gd name="connsiteY19" fmla="*/ 40119 h 91554"/>
                  <a:gd name="connsiteX20" fmla="*/ 44110 w 69313"/>
                  <a:gd name="connsiteY20" fmla="*/ 36776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313" h="91554">
                    <a:moveTo>
                      <a:pt x="69313" y="91554"/>
                    </a:moveTo>
                    <a:lnTo>
                      <a:pt x="48606" y="91554"/>
                    </a:lnTo>
                    <a:lnTo>
                      <a:pt x="30737" y="55036"/>
                    </a:lnTo>
                    <a:lnTo>
                      <a:pt x="17878" y="55036"/>
                    </a:lnTo>
                    <a:lnTo>
                      <a:pt x="17878" y="91554"/>
                    </a:lnTo>
                    <a:lnTo>
                      <a:pt x="0" y="91554"/>
                    </a:lnTo>
                    <a:lnTo>
                      <a:pt x="0" y="0"/>
                    </a:lnTo>
                    <a:lnTo>
                      <a:pt x="35881" y="0"/>
                    </a:lnTo>
                    <a:cubicBezTo>
                      <a:pt x="44968" y="0"/>
                      <a:pt x="52187" y="2705"/>
                      <a:pt x="57550" y="8106"/>
                    </a:cubicBezTo>
                    <a:cubicBezTo>
                      <a:pt x="62903" y="13506"/>
                      <a:pt x="65580" y="20146"/>
                      <a:pt x="65580" y="28032"/>
                    </a:cubicBezTo>
                    <a:cubicBezTo>
                      <a:pt x="65580" y="34119"/>
                      <a:pt x="63998" y="39224"/>
                      <a:pt x="60827" y="43339"/>
                    </a:cubicBezTo>
                    <a:cubicBezTo>
                      <a:pt x="57655" y="47454"/>
                      <a:pt x="53664" y="50368"/>
                      <a:pt x="48863" y="52083"/>
                    </a:cubicBezTo>
                    <a:lnTo>
                      <a:pt x="69313" y="91554"/>
                    </a:lnTo>
                    <a:close/>
                    <a:moveTo>
                      <a:pt x="44110" y="36776"/>
                    </a:moveTo>
                    <a:cubicBezTo>
                      <a:pt x="46511" y="34547"/>
                      <a:pt x="47711" y="31633"/>
                      <a:pt x="47711" y="28032"/>
                    </a:cubicBezTo>
                    <a:cubicBezTo>
                      <a:pt x="47711" y="24432"/>
                      <a:pt x="46511" y="21517"/>
                      <a:pt x="44110" y="19288"/>
                    </a:cubicBezTo>
                    <a:cubicBezTo>
                      <a:pt x="41710" y="17059"/>
                      <a:pt x="38576" y="15945"/>
                      <a:pt x="34719" y="15945"/>
                    </a:cubicBezTo>
                    <a:lnTo>
                      <a:pt x="17878" y="15945"/>
                    </a:lnTo>
                    <a:lnTo>
                      <a:pt x="17878" y="40119"/>
                    </a:lnTo>
                    <a:lnTo>
                      <a:pt x="34719" y="40119"/>
                    </a:lnTo>
                    <a:cubicBezTo>
                      <a:pt x="38576" y="40119"/>
                      <a:pt x="41710" y="39005"/>
                      <a:pt x="44110" y="36776"/>
                    </a:cubicBezTo>
                    <a:close/>
                  </a:path>
                </a:pathLst>
              </a:custGeom>
              <a:solidFill>
                <a:srgbClr val="000000"/>
              </a:solidFill>
              <a:ln w="9525" cap="flat">
                <a:noFill/>
                <a:prstDash val="solid"/>
                <a:round/>
              </a:ln>
            </p:spPr>
            <p:txBody>
              <a:bodyPr rtlCol="0" anchor="ctr"/>
              <a:lstStyle/>
              <a:p>
                <a:endParaRPr lang="en-GB"/>
              </a:p>
            </p:txBody>
          </p:sp>
          <p:sp>
            <p:nvSpPr>
              <p:cNvPr id="399" name="Freeform: Shape 398">
                <a:extLst>
                  <a:ext uri="{FF2B5EF4-FFF2-40B4-BE49-F238E27FC236}">
                    <a16:creationId xmlns:a16="http://schemas.microsoft.com/office/drawing/2014/main" id="{B2063F3B-996D-4CB6-AD54-39F189018CF2}"/>
                  </a:ext>
                </a:extLst>
              </p:cNvPr>
              <p:cNvSpPr/>
              <p:nvPr/>
            </p:nvSpPr>
            <p:spPr>
              <a:xfrm>
                <a:off x="2958330" y="3453620"/>
                <a:ext cx="60302" cy="91554"/>
              </a:xfrm>
              <a:custGeom>
                <a:avLst/>
                <a:gdLst>
                  <a:gd name="connsiteX0" fmla="*/ 60303 w 60302"/>
                  <a:gd name="connsiteY0" fmla="*/ 91554 h 91554"/>
                  <a:gd name="connsiteX1" fmla="*/ 0 w 60302"/>
                  <a:gd name="connsiteY1" fmla="*/ 91554 h 91554"/>
                  <a:gd name="connsiteX2" fmla="*/ 0 w 60302"/>
                  <a:gd name="connsiteY2" fmla="*/ 0 h 91554"/>
                  <a:gd name="connsiteX3" fmla="*/ 60303 w 60302"/>
                  <a:gd name="connsiteY3" fmla="*/ 0 h 91554"/>
                  <a:gd name="connsiteX4" fmla="*/ 60303 w 60302"/>
                  <a:gd name="connsiteY4" fmla="*/ 15945 h 91554"/>
                  <a:gd name="connsiteX5" fmla="*/ 17869 w 60302"/>
                  <a:gd name="connsiteY5" fmla="*/ 15945 h 91554"/>
                  <a:gd name="connsiteX6" fmla="*/ 17869 w 60302"/>
                  <a:gd name="connsiteY6" fmla="*/ 37424 h 91554"/>
                  <a:gd name="connsiteX7" fmla="*/ 54007 w 60302"/>
                  <a:gd name="connsiteY7" fmla="*/ 37424 h 91554"/>
                  <a:gd name="connsiteX8" fmla="*/ 54007 w 60302"/>
                  <a:gd name="connsiteY8" fmla="*/ 53369 h 91554"/>
                  <a:gd name="connsiteX9" fmla="*/ 17869 w 60302"/>
                  <a:gd name="connsiteY9" fmla="*/ 53369 h 91554"/>
                  <a:gd name="connsiteX10" fmla="*/ 17869 w 60302"/>
                  <a:gd name="connsiteY10" fmla="*/ 75610 h 91554"/>
                  <a:gd name="connsiteX11" fmla="*/ 60303 w 60302"/>
                  <a:gd name="connsiteY11" fmla="*/ 75610 h 91554"/>
                  <a:gd name="connsiteX12" fmla="*/ 60303 w 60302"/>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302" h="91554">
                    <a:moveTo>
                      <a:pt x="60303" y="91554"/>
                    </a:moveTo>
                    <a:lnTo>
                      <a:pt x="0" y="91554"/>
                    </a:lnTo>
                    <a:lnTo>
                      <a:pt x="0" y="0"/>
                    </a:lnTo>
                    <a:lnTo>
                      <a:pt x="60303" y="0"/>
                    </a:lnTo>
                    <a:lnTo>
                      <a:pt x="60303" y="15945"/>
                    </a:lnTo>
                    <a:lnTo>
                      <a:pt x="17869" y="15945"/>
                    </a:lnTo>
                    <a:lnTo>
                      <a:pt x="17869" y="37424"/>
                    </a:lnTo>
                    <a:lnTo>
                      <a:pt x="54007" y="37424"/>
                    </a:lnTo>
                    <a:lnTo>
                      <a:pt x="54007" y="53369"/>
                    </a:lnTo>
                    <a:lnTo>
                      <a:pt x="17869" y="53369"/>
                    </a:lnTo>
                    <a:lnTo>
                      <a:pt x="17869" y="75610"/>
                    </a:lnTo>
                    <a:lnTo>
                      <a:pt x="60303" y="75610"/>
                    </a:lnTo>
                    <a:lnTo>
                      <a:pt x="60303" y="91554"/>
                    </a:lnTo>
                    <a:close/>
                  </a:path>
                </a:pathLst>
              </a:custGeom>
              <a:solidFill>
                <a:srgbClr val="000000"/>
              </a:solidFill>
              <a:ln w="9525" cap="flat">
                <a:noFill/>
                <a:prstDash val="solid"/>
                <a:round/>
              </a:ln>
            </p:spPr>
            <p:txBody>
              <a:bodyPr rtlCol="0" anchor="ctr"/>
              <a:lstStyle/>
              <a:p>
                <a:endParaRPr lang="en-GB"/>
              </a:p>
            </p:txBody>
          </p:sp>
          <p:sp>
            <p:nvSpPr>
              <p:cNvPr id="400" name="Freeform: Shape 399">
                <a:extLst>
                  <a:ext uri="{FF2B5EF4-FFF2-40B4-BE49-F238E27FC236}">
                    <a16:creationId xmlns:a16="http://schemas.microsoft.com/office/drawing/2014/main" id="{7CD78D95-7DB2-4D14-B425-05709A5A0E66}"/>
                  </a:ext>
                </a:extLst>
              </p:cNvPr>
              <p:cNvSpPr/>
              <p:nvPr/>
            </p:nvSpPr>
            <p:spPr>
              <a:xfrm>
                <a:off x="3027729" y="3452849"/>
                <a:ext cx="67379" cy="93097"/>
              </a:xfrm>
              <a:custGeom>
                <a:avLst/>
                <a:gdLst>
                  <a:gd name="connsiteX0" fmla="*/ 67380 w 67379"/>
                  <a:gd name="connsiteY0" fmla="*/ 65322 h 93097"/>
                  <a:gd name="connsiteX1" fmla="*/ 57864 w 67379"/>
                  <a:gd name="connsiteY1" fmla="*/ 85706 h 93097"/>
                  <a:gd name="connsiteX2" fmla="*/ 33433 w 67379"/>
                  <a:gd name="connsiteY2" fmla="*/ 93098 h 93097"/>
                  <a:gd name="connsiteX3" fmla="*/ 14535 w 67379"/>
                  <a:gd name="connsiteY3" fmla="*/ 90335 h 93097"/>
                  <a:gd name="connsiteX4" fmla="*/ 0 w 67379"/>
                  <a:gd name="connsiteY4" fmla="*/ 81010 h 93097"/>
                  <a:gd name="connsiteX5" fmla="*/ 11573 w 67379"/>
                  <a:gd name="connsiteY5" fmla="*/ 69437 h 93097"/>
                  <a:gd name="connsiteX6" fmla="*/ 33566 w 67379"/>
                  <a:gd name="connsiteY6" fmla="*/ 77153 h 93097"/>
                  <a:gd name="connsiteX7" fmla="*/ 45710 w 67379"/>
                  <a:gd name="connsiteY7" fmla="*/ 74200 h 93097"/>
                  <a:gd name="connsiteX8" fmla="*/ 49892 w 67379"/>
                  <a:gd name="connsiteY8" fmla="*/ 65713 h 93097"/>
                  <a:gd name="connsiteX9" fmla="*/ 47063 w 67379"/>
                  <a:gd name="connsiteY9" fmla="*/ 58121 h 93097"/>
                  <a:gd name="connsiteX10" fmla="*/ 38833 w 67379"/>
                  <a:gd name="connsiteY10" fmla="*/ 55036 h 93097"/>
                  <a:gd name="connsiteX11" fmla="*/ 27908 w 67379"/>
                  <a:gd name="connsiteY11" fmla="*/ 53369 h 93097"/>
                  <a:gd name="connsiteX12" fmla="*/ 10163 w 67379"/>
                  <a:gd name="connsiteY12" fmla="*/ 45777 h 93097"/>
                  <a:gd name="connsiteX13" fmla="*/ 3600 w 67379"/>
                  <a:gd name="connsiteY13" fmla="*/ 27775 h 93097"/>
                  <a:gd name="connsiteX14" fmla="*/ 12221 w 67379"/>
                  <a:gd name="connsiteY14" fmla="*/ 7658 h 93097"/>
                  <a:gd name="connsiteX15" fmla="*/ 35490 w 67379"/>
                  <a:gd name="connsiteY15" fmla="*/ 0 h 93097"/>
                  <a:gd name="connsiteX16" fmla="*/ 65065 w 67379"/>
                  <a:gd name="connsiteY16" fmla="*/ 10678 h 93097"/>
                  <a:gd name="connsiteX17" fmla="*/ 53750 w 67379"/>
                  <a:gd name="connsiteY17" fmla="*/ 21860 h 93097"/>
                  <a:gd name="connsiteX18" fmla="*/ 34976 w 67379"/>
                  <a:gd name="connsiteY18" fmla="*/ 15564 h 93097"/>
                  <a:gd name="connsiteX19" fmla="*/ 24565 w 67379"/>
                  <a:gd name="connsiteY19" fmla="*/ 18840 h 93097"/>
                  <a:gd name="connsiteX20" fmla="*/ 20964 w 67379"/>
                  <a:gd name="connsiteY20" fmla="*/ 27137 h 93097"/>
                  <a:gd name="connsiteX21" fmla="*/ 23536 w 67379"/>
                  <a:gd name="connsiteY21" fmla="*/ 33690 h 93097"/>
                  <a:gd name="connsiteX22" fmla="*/ 31890 w 67379"/>
                  <a:gd name="connsiteY22" fmla="*/ 37167 h 93097"/>
                  <a:gd name="connsiteX23" fmla="*/ 42824 w 67379"/>
                  <a:gd name="connsiteY23" fmla="*/ 38833 h 93097"/>
                  <a:gd name="connsiteX24" fmla="*/ 60312 w 67379"/>
                  <a:gd name="connsiteY24" fmla="*/ 46034 h 93097"/>
                  <a:gd name="connsiteX25" fmla="*/ 67380 w 67379"/>
                  <a:gd name="connsiteY25" fmla="*/ 65322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379" h="93097">
                    <a:moveTo>
                      <a:pt x="67380" y="65322"/>
                    </a:moveTo>
                    <a:cubicBezTo>
                      <a:pt x="67380" y="73981"/>
                      <a:pt x="64208" y="80781"/>
                      <a:pt x="57864" y="85706"/>
                    </a:cubicBezTo>
                    <a:cubicBezTo>
                      <a:pt x="51521" y="90640"/>
                      <a:pt x="43377" y="93098"/>
                      <a:pt x="33433" y="93098"/>
                    </a:cubicBezTo>
                    <a:cubicBezTo>
                      <a:pt x="26146" y="93098"/>
                      <a:pt x="19850" y="92183"/>
                      <a:pt x="14535" y="90335"/>
                    </a:cubicBezTo>
                    <a:cubicBezTo>
                      <a:pt x="9220" y="88497"/>
                      <a:pt x="4372" y="85382"/>
                      <a:pt x="0" y="81010"/>
                    </a:cubicBezTo>
                    <a:lnTo>
                      <a:pt x="11573" y="69437"/>
                    </a:lnTo>
                    <a:cubicBezTo>
                      <a:pt x="16716" y="74581"/>
                      <a:pt x="24051" y="77153"/>
                      <a:pt x="33566" y="77153"/>
                    </a:cubicBezTo>
                    <a:cubicBezTo>
                      <a:pt x="38881" y="77153"/>
                      <a:pt x="42929" y="76172"/>
                      <a:pt x="45710" y="74200"/>
                    </a:cubicBezTo>
                    <a:cubicBezTo>
                      <a:pt x="48501" y="72228"/>
                      <a:pt x="49892" y="69399"/>
                      <a:pt x="49892" y="65713"/>
                    </a:cubicBezTo>
                    <a:cubicBezTo>
                      <a:pt x="49892" y="62541"/>
                      <a:pt x="48949" y="60007"/>
                      <a:pt x="47063" y="58121"/>
                    </a:cubicBezTo>
                    <a:cubicBezTo>
                      <a:pt x="45434" y="56579"/>
                      <a:pt x="42691" y="55550"/>
                      <a:pt x="38833" y="55036"/>
                    </a:cubicBezTo>
                    <a:lnTo>
                      <a:pt x="27908" y="53369"/>
                    </a:lnTo>
                    <a:cubicBezTo>
                      <a:pt x="20193" y="52254"/>
                      <a:pt x="14278" y="49721"/>
                      <a:pt x="10163" y="45777"/>
                    </a:cubicBezTo>
                    <a:cubicBezTo>
                      <a:pt x="5791" y="41491"/>
                      <a:pt x="3600" y="35490"/>
                      <a:pt x="3600" y="27775"/>
                    </a:cubicBezTo>
                    <a:cubicBezTo>
                      <a:pt x="3600" y="19460"/>
                      <a:pt x="6477" y="12754"/>
                      <a:pt x="12221" y="7658"/>
                    </a:cubicBezTo>
                    <a:cubicBezTo>
                      <a:pt x="17964" y="2553"/>
                      <a:pt x="25717" y="0"/>
                      <a:pt x="35490" y="0"/>
                    </a:cubicBezTo>
                    <a:cubicBezTo>
                      <a:pt x="47835" y="0"/>
                      <a:pt x="57693" y="3562"/>
                      <a:pt x="65065" y="10678"/>
                    </a:cubicBezTo>
                    <a:lnTo>
                      <a:pt x="53750" y="21860"/>
                    </a:lnTo>
                    <a:cubicBezTo>
                      <a:pt x="49463" y="17659"/>
                      <a:pt x="43205" y="15564"/>
                      <a:pt x="34976" y="15564"/>
                    </a:cubicBezTo>
                    <a:cubicBezTo>
                      <a:pt x="30432" y="15564"/>
                      <a:pt x="26965" y="16659"/>
                      <a:pt x="24565" y="18840"/>
                    </a:cubicBezTo>
                    <a:cubicBezTo>
                      <a:pt x="22165" y="21031"/>
                      <a:pt x="20964" y="23794"/>
                      <a:pt x="20964" y="27137"/>
                    </a:cubicBezTo>
                    <a:cubicBezTo>
                      <a:pt x="20964" y="29880"/>
                      <a:pt x="21822" y="32061"/>
                      <a:pt x="23536" y="33690"/>
                    </a:cubicBezTo>
                    <a:cubicBezTo>
                      <a:pt x="25508" y="35490"/>
                      <a:pt x="28289" y="36652"/>
                      <a:pt x="31890" y="37167"/>
                    </a:cubicBezTo>
                    <a:lnTo>
                      <a:pt x="42824" y="38833"/>
                    </a:lnTo>
                    <a:cubicBezTo>
                      <a:pt x="50625" y="39948"/>
                      <a:pt x="56455" y="42348"/>
                      <a:pt x="60312" y="46034"/>
                    </a:cubicBezTo>
                    <a:cubicBezTo>
                      <a:pt x="65027" y="50406"/>
                      <a:pt x="67380" y="56836"/>
                      <a:pt x="67380" y="65322"/>
                    </a:cubicBezTo>
                    <a:close/>
                  </a:path>
                </a:pathLst>
              </a:custGeom>
              <a:solidFill>
                <a:srgbClr val="000000"/>
              </a:solidFill>
              <a:ln w="9525" cap="flat">
                <a:noFill/>
                <a:prstDash val="solid"/>
                <a:round/>
              </a:ln>
            </p:spPr>
            <p:txBody>
              <a:bodyPr rtlCol="0" anchor="ctr"/>
              <a:lstStyle/>
              <a:p>
                <a:endParaRPr lang="en-GB"/>
              </a:p>
            </p:txBody>
          </p:sp>
          <p:sp>
            <p:nvSpPr>
              <p:cNvPr id="401" name="Freeform: Shape 400">
                <a:extLst>
                  <a:ext uri="{FF2B5EF4-FFF2-40B4-BE49-F238E27FC236}">
                    <a16:creationId xmlns:a16="http://schemas.microsoft.com/office/drawing/2014/main" id="{04369AA4-ED3D-440D-A3E4-0314F7CA8AFA}"/>
                  </a:ext>
                </a:extLst>
              </p:cNvPr>
              <p:cNvSpPr/>
              <p:nvPr/>
            </p:nvSpPr>
            <p:spPr>
              <a:xfrm>
                <a:off x="3111796" y="3453620"/>
                <a:ext cx="65703" cy="91554"/>
              </a:xfrm>
              <a:custGeom>
                <a:avLst/>
                <a:gdLst>
                  <a:gd name="connsiteX0" fmla="*/ 57541 w 65703"/>
                  <a:gd name="connsiteY0" fmla="*/ 8230 h 91554"/>
                  <a:gd name="connsiteX1" fmla="*/ 65703 w 65703"/>
                  <a:gd name="connsiteY1" fmla="*/ 28547 h 91554"/>
                  <a:gd name="connsiteX2" fmla="*/ 57541 w 65703"/>
                  <a:gd name="connsiteY2" fmla="*/ 48863 h 91554"/>
                  <a:gd name="connsiteX3" fmla="*/ 35490 w 65703"/>
                  <a:gd name="connsiteY3" fmla="*/ 57093 h 91554"/>
                  <a:gd name="connsiteX4" fmla="*/ 17869 w 65703"/>
                  <a:gd name="connsiteY4" fmla="*/ 57093 h 91554"/>
                  <a:gd name="connsiteX5" fmla="*/ 17869 w 65703"/>
                  <a:gd name="connsiteY5" fmla="*/ 91554 h 91554"/>
                  <a:gd name="connsiteX6" fmla="*/ 0 w 65703"/>
                  <a:gd name="connsiteY6" fmla="*/ 91554 h 91554"/>
                  <a:gd name="connsiteX7" fmla="*/ 0 w 65703"/>
                  <a:gd name="connsiteY7" fmla="*/ 0 h 91554"/>
                  <a:gd name="connsiteX8" fmla="*/ 35490 w 65703"/>
                  <a:gd name="connsiteY8" fmla="*/ 0 h 91554"/>
                  <a:gd name="connsiteX9" fmla="*/ 57541 w 65703"/>
                  <a:gd name="connsiteY9" fmla="*/ 8230 h 91554"/>
                  <a:gd name="connsiteX10" fmla="*/ 44234 w 65703"/>
                  <a:gd name="connsiteY10" fmla="*/ 37614 h 91554"/>
                  <a:gd name="connsiteX11" fmla="*/ 47835 w 65703"/>
                  <a:gd name="connsiteY11" fmla="*/ 28547 h 91554"/>
                  <a:gd name="connsiteX12" fmla="*/ 44234 w 65703"/>
                  <a:gd name="connsiteY12" fmla="*/ 19421 h 91554"/>
                  <a:gd name="connsiteX13" fmla="*/ 34585 w 65703"/>
                  <a:gd name="connsiteY13" fmla="*/ 15945 h 91554"/>
                  <a:gd name="connsiteX14" fmla="*/ 17869 w 65703"/>
                  <a:gd name="connsiteY14" fmla="*/ 15945 h 91554"/>
                  <a:gd name="connsiteX15" fmla="*/ 17869 w 65703"/>
                  <a:gd name="connsiteY15" fmla="*/ 41024 h 91554"/>
                  <a:gd name="connsiteX16" fmla="*/ 34585 w 65703"/>
                  <a:gd name="connsiteY16" fmla="*/ 41024 h 91554"/>
                  <a:gd name="connsiteX17" fmla="*/ 44234 w 65703"/>
                  <a:gd name="connsiteY17" fmla="*/ 3761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03" h="91554">
                    <a:moveTo>
                      <a:pt x="57541" y="8230"/>
                    </a:moveTo>
                    <a:cubicBezTo>
                      <a:pt x="62989" y="13716"/>
                      <a:pt x="65703" y="20488"/>
                      <a:pt x="65703" y="28547"/>
                    </a:cubicBezTo>
                    <a:cubicBezTo>
                      <a:pt x="65703" y="36605"/>
                      <a:pt x="62989" y="43377"/>
                      <a:pt x="57541" y="48863"/>
                    </a:cubicBezTo>
                    <a:cubicBezTo>
                      <a:pt x="52102" y="54350"/>
                      <a:pt x="44749" y="57093"/>
                      <a:pt x="35490" y="57093"/>
                    </a:cubicBezTo>
                    <a:lnTo>
                      <a:pt x="17869" y="57093"/>
                    </a:lnTo>
                    <a:lnTo>
                      <a:pt x="17869" y="91554"/>
                    </a:lnTo>
                    <a:lnTo>
                      <a:pt x="0" y="91554"/>
                    </a:lnTo>
                    <a:lnTo>
                      <a:pt x="0" y="0"/>
                    </a:lnTo>
                    <a:lnTo>
                      <a:pt x="35490" y="0"/>
                    </a:lnTo>
                    <a:cubicBezTo>
                      <a:pt x="44749" y="0"/>
                      <a:pt x="52102" y="2743"/>
                      <a:pt x="57541" y="8230"/>
                    </a:cubicBezTo>
                    <a:close/>
                    <a:moveTo>
                      <a:pt x="44234" y="37614"/>
                    </a:moveTo>
                    <a:cubicBezTo>
                      <a:pt x="46634" y="35347"/>
                      <a:pt x="47835" y="32318"/>
                      <a:pt x="47835" y="28547"/>
                    </a:cubicBezTo>
                    <a:cubicBezTo>
                      <a:pt x="47835" y="24775"/>
                      <a:pt x="46634" y="21736"/>
                      <a:pt x="44234" y="19421"/>
                    </a:cubicBezTo>
                    <a:cubicBezTo>
                      <a:pt x="41834" y="17107"/>
                      <a:pt x="38614" y="15945"/>
                      <a:pt x="34585" y="15945"/>
                    </a:cubicBezTo>
                    <a:lnTo>
                      <a:pt x="17869" y="15945"/>
                    </a:lnTo>
                    <a:lnTo>
                      <a:pt x="17869" y="41024"/>
                    </a:lnTo>
                    <a:lnTo>
                      <a:pt x="34585" y="41024"/>
                    </a:lnTo>
                    <a:cubicBezTo>
                      <a:pt x="38614" y="41024"/>
                      <a:pt x="41834" y="39891"/>
                      <a:pt x="44234" y="37614"/>
                    </a:cubicBezTo>
                    <a:close/>
                  </a:path>
                </a:pathLst>
              </a:custGeom>
              <a:solidFill>
                <a:srgbClr val="000000"/>
              </a:solidFill>
              <a:ln w="9525" cap="flat">
                <a:noFill/>
                <a:prstDash val="solid"/>
                <a:round/>
              </a:ln>
            </p:spPr>
            <p:txBody>
              <a:bodyPr rtlCol="0" anchor="ctr"/>
              <a:lstStyle/>
              <a:p>
                <a:endParaRPr lang="en-GB"/>
              </a:p>
            </p:txBody>
          </p:sp>
          <p:sp>
            <p:nvSpPr>
              <p:cNvPr id="402" name="Freeform: Shape 401">
                <a:extLst>
                  <a:ext uri="{FF2B5EF4-FFF2-40B4-BE49-F238E27FC236}">
                    <a16:creationId xmlns:a16="http://schemas.microsoft.com/office/drawing/2014/main" id="{30A12949-98DD-425C-9D7D-609BE0546FDB}"/>
                  </a:ext>
                </a:extLst>
              </p:cNvPr>
              <p:cNvSpPr/>
              <p:nvPr/>
            </p:nvSpPr>
            <p:spPr>
              <a:xfrm>
                <a:off x="3192387" y="3453620"/>
                <a:ext cx="60302" cy="91554"/>
              </a:xfrm>
              <a:custGeom>
                <a:avLst/>
                <a:gdLst>
                  <a:gd name="connsiteX0" fmla="*/ 60303 w 60302"/>
                  <a:gd name="connsiteY0" fmla="*/ 91554 h 91554"/>
                  <a:gd name="connsiteX1" fmla="*/ 0 w 60302"/>
                  <a:gd name="connsiteY1" fmla="*/ 91554 h 91554"/>
                  <a:gd name="connsiteX2" fmla="*/ 0 w 60302"/>
                  <a:gd name="connsiteY2" fmla="*/ 0 h 91554"/>
                  <a:gd name="connsiteX3" fmla="*/ 60303 w 60302"/>
                  <a:gd name="connsiteY3" fmla="*/ 0 h 91554"/>
                  <a:gd name="connsiteX4" fmla="*/ 60303 w 60302"/>
                  <a:gd name="connsiteY4" fmla="*/ 15945 h 91554"/>
                  <a:gd name="connsiteX5" fmla="*/ 17869 w 60302"/>
                  <a:gd name="connsiteY5" fmla="*/ 15945 h 91554"/>
                  <a:gd name="connsiteX6" fmla="*/ 17869 w 60302"/>
                  <a:gd name="connsiteY6" fmla="*/ 37424 h 91554"/>
                  <a:gd name="connsiteX7" fmla="*/ 54007 w 60302"/>
                  <a:gd name="connsiteY7" fmla="*/ 37424 h 91554"/>
                  <a:gd name="connsiteX8" fmla="*/ 54007 w 60302"/>
                  <a:gd name="connsiteY8" fmla="*/ 53369 h 91554"/>
                  <a:gd name="connsiteX9" fmla="*/ 17869 w 60302"/>
                  <a:gd name="connsiteY9" fmla="*/ 53369 h 91554"/>
                  <a:gd name="connsiteX10" fmla="*/ 17869 w 60302"/>
                  <a:gd name="connsiteY10" fmla="*/ 75610 h 91554"/>
                  <a:gd name="connsiteX11" fmla="*/ 60303 w 60302"/>
                  <a:gd name="connsiteY11" fmla="*/ 75610 h 91554"/>
                  <a:gd name="connsiteX12" fmla="*/ 60303 w 60302"/>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302" h="91554">
                    <a:moveTo>
                      <a:pt x="60303" y="91554"/>
                    </a:moveTo>
                    <a:lnTo>
                      <a:pt x="0" y="91554"/>
                    </a:lnTo>
                    <a:lnTo>
                      <a:pt x="0" y="0"/>
                    </a:lnTo>
                    <a:lnTo>
                      <a:pt x="60303" y="0"/>
                    </a:lnTo>
                    <a:lnTo>
                      <a:pt x="60303" y="15945"/>
                    </a:lnTo>
                    <a:lnTo>
                      <a:pt x="17869" y="15945"/>
                    </a:lnTo>
                    <a:lnTo>
                      <a:pt x="17869" y="37424"/>
                    </a:lnTo>
                    <a:lnTo>
                      <a:pt x="54007" y="37424"/>
                    </a:lnTo>
                    <a:lnTo>
                      <a:pt x="54007" y="53369"/>
                    </a:lnTo>
                    <a:lnTo>
                      <a:pt x="17869" y="53369"/>
                    </a:lnTo>
                    <a:lnTo>
                      <a:pt x="17869" y="75610"/>
                    </a:lnTo>
                    <a:lnTo>
                      <a:pt x="60303" y="75610"/>
                    </a:lnTo>
                    <a:lnTo>
                      <a:pt x="60303" y="91554"/>
                    </a:lnTo>
                    <a:close/>
                  </a:path>
                </a:pathLst>
              </a:custGeom>
              <a:solidFill>
                <a:srgbClr val="000000"/>
              </a:solidFill>
              <a:ln w="9525" cap="flat">
                <a:noFill/>
                <a:prstDash val="solid"/>
                <a:round/>
              </a:ln>
            </p:spPr>
            <p:txBody>
              <a:bodyPr rtlCol="0" anchor="ctr"/>
              <a:lstStyle/>
              <a:p>
                <a:endParaRPr lang="en-GB"/>
              </a:p>
            </p:txBody>
          </p:sp>
          <p:sp>
            <p:nvSpPr>
              <p:cNvPr id="403" name="Freeform: Shape 402">
                <a:extLst>
                  <a:ext uri="{FF2B5EF4-FFF2-40B4-BE49-F238E27FC236}">
                    <a16:creationId xmlns:a16="http://schemas.microsoft.com/office/drawing/2014/main" id="{406387BD-E132-4565-BE0F-667CB6BDCD2C}"/>
                  </a:ext>
                </a:extLst>
              </p:cNvPr>
              <p:cNvSpPr/>
              <p:nvPr/>
            </p:nvSpPr>
            <p:spPr>
              <a:xfrm>
                <a:off x="3266940" y="3452849"/>
                <a:ext cx="67379" cy="93097"/>
              </a:xfrm>
              <a:custGeom>
                <a:avLst/>
                <a:gdLst>
                  <a:gd name="connsiteX0" fmla="*/ 67380 w 67379"/>
                  <a:gd name="connsiteY0" fmla="*/ 64170 h 93097"/>
                  <a:gd name="connsiteX1" fmla="*/ 55931 w 67379"/>
                  <a:gd name="connsiteY1" fmla="*/ 85639 h 93097"/>
                  <a:gd name="connsiteX2" fmla="*/ 33814 w 67379"/>
                  <a:gd name="connsiteY2" fmla="*/ 93098 h 93097"/>
                  <a:gd name="connsiteX3" fmla="*/ 9258 w 67379"/>
                  <a:gd name="connsiteY3" fmla="*/ 83458 h 93097"/>
                  <a:gd name="connsiteX4" fmla="*/ 1476 w 67379"/>
                  <a:gd name="connsiteY4" fmla="*/ 69637 h 93097"/>
                  <a:gd name="connsiteX5" fmla="*/ 0 w 67379"/>
                  <a:gd name="connsiteY5" fmla="*/ 46549 h 93097"/>
                  <a:gd name="connsiteX6" fmla="*/ 1476 w 67379"/>
                  <a:gd name="connsiteY6" fmla="*/ 23469 h 93097"/>
                  <a:gd name="connsiteX7" fmla="*/ 9258 w 67379"/>
                  <a:gd name="connsiteY7" fmla="*/ 9649 h 93097"/>
                  <a:gd name="connsiteX8" fmla="*/ 33814 w 67379"/>
                  <a:gd name="connsiteY8" fmla="*/ 0 h 93097"/>
                  <a:gd name="connsiteX9" fmla="*/ 55931 w 67379"/>
                  <a:gd name="connsiteY9" fmla="*/ 7458 h 93097"/>
                  <a:gd name="connsiteX10" fmla="*/ 67380 w 67379"/>
                  <a:gd name="connsiteY10" fmla="*/ 28937 h 93097"/>
                  <a:gd name="connsiteX11" fmla="*/ 49120 w 67379"/>
                  <a:gd name="connsiteY11" fmla="*/ 28937 h 93097"/>
                  <a:gd name="connsiteX12" fmla="*/ 33814 w 67379"/>
                  <a:gd name="connsiteY12" fmla="*/ 15945 h 93097"/>
                  <a:gd name="connsiteX13" fmla="*/ 22374 w 67379"/>
                  <a:gd name="connsiteY13" fmla="*/ 20707 h 93097"/>
                  <a:gd name="connsiteX14" fmla="*/ 18831 w 67379"/>
                  <a:gd name="connsiteY14" fmla="*/ 28747 h 93097"/>
                  <a:gd name="connsiteX15" fmla="*/ 17869 w 67379"/>
                  <a:gd name="connsiteY15" fmla="*/ 46549 h 93097"/>
                  <a:gd name="connsiteX16" fmla="*/ 18831 w 67379"/>
                  <a:gd name="connsiteY16" fmla="*/ 64360 h 93097"/>
                  <a:gd name="connsiteX17" fmla="*/ 22374 w 67379"/>
                  <a:gd name="connsiteY17" fmla="*/ 72400 h 93097"/>
                  <a:gd name="connsiteX18" fmla="*/ 33814 w 67379"/>
                  <a:gd name="connsiteY18" fmla="*/ 77153 h 93097"/>
                  <a:gd name="connsiteX19" fmla="*/ 49244 w 67379"/>
                  <a:gd name="connsiteY19" fmla="*/ 64170 h 93097"/>
                  <a:gd name="connsiteX20" fmla="*/ 67380 w 67379"/>
                  <a:gd name="connsiteY20" fmla="*/ 64170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79" h="93097">
                    <a:moveTo>
                      <a:pt x="67380" y="64170"/>
                    </a:moveTo>
                    <a:cubicBezTo>
                      <a:pt x="65751" y="73514"/>
                      <a:pt x="61932" y="80667"/>
                      <a:pt x="55931" y="85639"/>
                    </a:cubicBezTo>
                    <a:cubicBezTo>
                      <a:pt x="49930" y="90611"/>
                      <a:pt x="42558" y="93098"/>
                      <a:pt x="33814" y="93098"/>
                    </a:cubicBezTo>
                    <a:cubicBezTo>
                      <a:pt x="24041" y="93098"/>
                      <a:pt x="15859" y="89888"/>
                      <a:pt x="9258" y="83458"/>
                    </a:cubicBezTo>
                    <a:cubicBezTo>
                      <a:pt x="5058" y="79258"/>
                      <a:pt x="2457" y="74647"/>
                      <a:pt x="1476" y="69637"/>
                    </a:cubicBezTo>
                    <a:cubicBezTo>
                      <a:pt x="486" y="64618"/>
                      <a:pt x="0" y="56922"/>
                      <a:pt x="0" y="46549"/>
                    </a:cubicBezTo>
                    <a:cubicBezTo>
                      <a:pt x="0" y="36176"/>
                      <a:pt x="486" y="28489"/>
                      <a:pt x="1476" y="23469"/>
                    </a:cubicBezTo>
                    <a:cubicBezTo>
                      <a:pt x="2457" y="18459"/>
                      <a:pt x="5058" y="13849"/>
                      <a:pt x="9258" y="9649"/>
                    </a:cubicBezTo>
                    <a:cubicBezTo>
                      <a:pt x="15859" y="3220"/>
                      <a:pt x="24041" y="0"/>
                      <a:pt x="33814" y="0"/>
                    </a:cubicBezTo>
                    <a:cubicBezTo>
                      <a:pt x="42558" y="0"/>
                      <a:pt x="49930" y="2486"/>
                      <a:pt x="55931" y="7458"/>
                    </a:cubicBezTo>
                    <a:cubicBezTo>
                      <a:pt x="61932" y="12430"/>
                      <a:pt x="65751" y="19593"/>
                      <a:pt x="67380" y="28937"/>
                    </a:cubicBezTo>
                    <a:lnTo>
                      <a:pt x="49120" y="28937"/>
                    </a:lnTo>
                    <a:cubicBezTo>
                      <a:pt x="47063" y="20279"/>
                      <a:pt x="41958" y="15945"/>
                      <a:pt x="33814" y="15945"/>
                    </a:cubicBezTo>
                    <a:cubicBezTo>
                      <a:pt x="28927" y="15945"/>
                      <a:pt x="25117" y="17536"/>
                      <a:pt x="22374" y="20707"/>
                    </a:cubicBezTo>
                    <a:cubicBezTo>
                      <a:pt x="20660" y="22679"/>
                      <a:pt x="19479" y="25356"/>
                      <a:pt x="18831" y="28747"/>
                    </a:cubicBezTo>
                    <a:cubicBezTo>
                      <a:pt x="18193" y="32128"/>
                      <a:pt x="17869" y="38062"/>
                      <a:pt x="17869" y="46549"/>
                    </a:cubicBezTo>
                    <a:cubicBezTo>
                      <a:pt x="17869" y="55036"/>
                      <a:pt x="18193" y="60979"/>
                      <a:pt x="18831" y="64360"/>
                    </a:cubicBezTo>
                    <a:cubicBezTo>
                      <a:pt x="19479" y="67751"/>
                      <a:pt x="20660" y="70428"/>
                      <a:pt x="22374" y="72400"/>
                    </a:cubicBezTo>
                    <a:cubicBezTo>
                      <a:pt x="25117" y="75571"/>
                      <a:pt x="28927" y="77153"/>
                      <a:pt x="33814" y="77153"/>
                    </a:cubicBezTo>
                    <a:cubicBezTo>
                      <a:pt x="42043" y="77153"/>
                      <a:pt x="47187" y="72828"/>
                      <a:pt x="49244" y="64170"/>
                    </a:cubicBezTo>
                    <a:lnTo>
                      <a:pt x="67380" y="64170"/>
                    </a:lnTo>
                    <a:close/>
                  </a:path>
                </a:pathLst>
              </a:custGeom>
              <a:solidFill>
                <a:srgbClr val="000000"/>
              </a:solidFill>
              <a:ln w="9525" cap="flat">
                <a:noFill/>
                <a:prstDash val="solid"/>
                <a:round/>
              </a:ln>
            </p:spPr>
            <p:txBody>
              <a:bodyPr rtlCol="0" anchor="ctr"/>
              <a:lstStyle/>
              <a:p>
                <a:endParaRPr lang="en-GB"/>
              </a:p>
            </p:txBody>
          </p:sp>
          <p:sp>
            <p:nvSpPr>
              <p:cNvPr id="404" name="Freeform: Shape 403">
                <a:extLst>
                  <a:ext uri="{FF2B5EF4-FFF2-40B4-BE49-F238E27FC236}">
                    <a16:creationId xmlns:a16="http://schemas.microsoft.com/office/drawing/2014/main" id="{11EC3028-91F2-4111-96DC-D1A76630B381}"/>
                  </a:ext>
                </a:extLst>
              </p:cNvPr>
              <p:cNvSpPr/>
              <p:nvPr/>
            </p:nvSpPr>
            <p:spPr>
              <a:xfrm>
                <a:off x="3342768" y="3453620"/>
                <a:ext cx="65712" cy="91554"/>
              </a:xfrm>
              <a:custGeom>
                <a:avLst/>
                <a:gdLst>
                  <a:gd name="connsiteX0" fmla="*/ 65713 w 65712"/>
                  <a:gd name="connsiteY0" fmla="*/ 15945 h 91554"/>
                  <a:gd name="connsiteX1" fmla="*/ 41796 w 65712"/>
                  <a:gd name="connsiteY1" fmla="*/ 15945 h 91554"/>
                  <a:gd name="connsiteX2" fmla="*/ 41796 w 65712"/>
                  <a:gd name="connsiteY2" fmla="*/ 91554 h 91554"/>
                  <a:gd name="connsiteX3" fmla="*/ 23917 w 65712"/>
                  <a:gd name="connsiteY3" fmla="*/ 91554 h 91554"/>
                  <a:gd name="connsiteX4" fmla="*/ 23917 w 65712"/>
                  <a:gd name="connsiteY4" fmla="*/ 15945 h 91554"/>
                  <a:gd name="connsiteX5" fmla="*/ 0 w 65712"/>
                  <a:gd name="connsiteY5" fmla="*/ 15945 h 91554"/>
                  <a:gd name="connsiteX6" fmla="*/ 0 w 65712"/>
                  <a:gd name="connsiteY6" fmla="*/ 0 h 91554"/>
                  <a:gd name="connsiteX7" fmla="*/ 65713 w 65712"/>
                  <a:gd name="connsiteY7" fmla="*/ 0 h 91554"/>
                  <a:gd name="connsiteX8" fmla="*/ 65713 w 65712"/>
                  <a:gd name="connsiteY8" fmla="*/ 15945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712" h="91554">
                    <a:moveTo>
                      <a:pt x="65713" y="15945"/>
                    </a:moveTo>
                    <a:lnTo>
                      <a:pt x="41796" y="15945"/>
                    </a:lnTo>
                    <a:lnTo>
                      <a:pt x="41796" y="91554"/>
                    </a:lnTo>
                    <a:lnTo>
                      <a:pt x="23917" y="91554"/>
                    </a:lnTo>
                    <a:lnTo>
                      <a:pt x="23917" y="15945"/>
                    </a:lnTo>
                    <a:lnTo>
                      <a:pt x="0" y="15945"/>
                    </a:lnTo>
                    <a:lnTo>
                      <a:pt x="0" y="0"/>
                    </a:lnTo>
                    <a:lnTo>
                      <a:pt x="65713" y="0"/>
                    </a:lnTo>
                    <a:lnTo>
                      <a:pt x="65713" y="15945"/>
                    </a:lnTo>
                    <a:close/>
                  </a:path>
                </a:pathLst>
              </a:custGeom>
              <a:solidFill>
                <a:srgbClr val="000000"/>
              </a:solidFill>
              <a:ln w="9525" cap="flat">
                <a:noFill/>
                <a:prstDash val="solid"/>
                <a:round/>
              </a:ln>
            </p:spPr>
            <p:txBody>
              <a:bodyPr rtlCol="0" anchor="ctr"/>
              <a:lstStyle/>
              <a:p>
                <a:endParaRPr lang="en-GB"/>
              </a:p>
            </p:txBody>
          </p:sp>
          <p:sp>
            <p:nvSpPr>
              <p:cNvPr id="405" name="Freeform: Shape 404">
                <a:extLst>
                  <a:ext uri="{FF2B5EF4-FFF2-40B4-BE49-F238E27FC236}">
                    <a16:creationId xmlns:a16="http://schemas.microsoft.com/office/drawing/2014/main" id="{AACCE6D9-09A6-45EB-AE4D-6DDD44C5A0AC}"/>
                  </a:ext>
                </a:extLst>
              </p:cNvPr>
              <p:cNvSpPr/>
              <p:nvPr/>
            </p:nvSpPr>
            <p:spPr>
              <a:xfrm>
                <a:off x="2754352" y="3606020"/>
                <a:ext cx="66741" cy="91554"/>
              </a:xfrm>
              <a:custGeom>
                <a:avLst/>
                <a:gdLst>
                  <a:gd name="connsiteX0" fmla="*/ 66742 w 66741"/>
                  <a:gd name="connsiteY0" fmla="*/ 91554 h 91554"/>
                  <a:gd name="connsiteX1" fmla="*/ 48863 w 66741"/>
                  <a:gd name="connsiteY1" fmla="*/ 91554 h 91554"/>
                  <a:gd name="connsiteX2" fmla="*/ 48863 w 66741"/>
                  <a:gd name="connsiteY2" fmla="*/ 53235 h 91554"/>
                  <a:gd name="connsiteX3" fmla="*/ 17878 w 66741"/>
                  <a:gd name="connsiteY3" fmla="*/ 53235 h 91554"/>
                  <a:gd name="connsiteX4" fmla="*/ 17878 w 66741"/>
                  <a:gd name="connsiteY4" fmla="*/ 91554 h 91554"/>
                  <a:gd name="connsiteX5" fmla="*/ 0 w 66741"/>
                  <a:gd name="connsiteY5" fmla="*/ 91554 h 91554"/>
                  <a:gd name="connsiteX6" fmla="*/ 0 w 66741"/>
                  <a:gd name="connsiteY6" fmla="*/ 0 h 91554"/>
                  <a:gd name="connsiteX7" fmla="*/ 17878 w 66741"/>
                  <a:gd name="connsiteY7" fmla="*/ 0 h 91554"/>
                  <a:gd name="connsiteX8" fmla="*/ 17878 w 66741"/>
                  <a:gd name="connsiteY8" fmla="*/ 37424 h 91554"/>
                  <a:gd name="connsiteX9" fmla="*/ 48863 w 66741"/>
                  <a:gd name="connsiteY9" fmla="*/ 37424 h 91554"/>
                  <a:gd name="connsiteX10" fmla="*/ 48863 w 66741"/>
                  <a:gd name="connsiteY10" fmla="*/ 0 h 91554"/>
                  <a:gd name="connsiteX11" fmla="*/ 66742 w 66741"/>
                  <a:gd name="connsiteY11" fmla="*/ 0 h 91554"/>
                  <a:gd name="connsiteX12" fmla="*/ 66742 w 66741"/>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741" h="91554">
                    <a:moveTo>
                      <a:pt x="66742" y="91554"/>
                    </a:moveTo>
                    <a:lnTo>
                      <a:pt x="48863" y="91554"/>
                    </a:lnTo>
                    <a:lnTo>
                      <a:pt x="48863" y="53235"/>
                    </a:lnTo>
                    <a:lnTo>
                      <a:pt x="17878" y="53235"/>
                    </a:lnTo>
                    <a:lnTo>
                      <a:pt x="17878" y="91554"/>
                    </a:lnTo>
                    <a:lnTo>
                      <a:pt x="0" y="91554"/>
                    </a:lnTo>
                    <a:lnTo>
                      <a:pt x="0" y="0"/>
                    </a:lnTo>
                    <a:lnTo>
                      <a:pt x="17878" y="0"/>
                    </a:lnTo>
                    <a:lnTo>
                      <a:pt x="17878" y="37424"/>
                    </a:lnTo>
                    <a:lnTo>
                      <a:pt x="48863" y="37424"/>
                    </a:lnTo>
                    <a:lnTo>
                      <a:pt x="48863" y="0"/>
                    </a:lnTo>
                    <a:lnTo>
                      <a:pt x="66742" y="0"/>
                    </a:lnTo>
                    <a:lnTo>
                      <a:pt x="66742" y="91554"/>
                    </a:lnTo>
                    <a:close/>
                  </a:path>
                </a:pathLst>
              </a:custGeom>
              <a:solidFill>
                <a:srgbClr val="000000"/>
              </a:solidFill>
              <a:ln w="9525" cap="flat">
                <a:noFill/>
                <a:prstDash val="solid"/>
                <a:round/>
              </a:ln>
            </p:spPr>
            <p:txBody>
              <a:bodyPr rtlCol="0" anchor="ctr"/>
              <a:lstStyle/>
              <a:p>
                <a:endParaRPr lang="en-GB"/>
              </a:p>
            </p:txBody>
          </p:sp>
          <p:sp>
            <p:nvSpPr>
              <p:cNvPr id="406" name="Freeform: Shape 405">
                <a:extLst>
                  <a:ext uri="{FF2B5EF4-FFF2-40B4-BE49-F238E27FC236}">
                    <a16:creationId xmlns:a16="http://schemas.microsoft.com/office/drawing/2014/main" id="{9085307D-A81E-4D80-A977-C17659CD7A3F}"/>
                  </a:ext>
                </a:extLst>
              </p:cNvPr>
              <p:cNvSpPr/>
              <p:nvPr/>
            </p:nvSpPr>
            <p:spPr>
              <a:xfrm>
                <a:off x="2832409" y="3606020"/>
                <a:ext cx="80752" cy="91554"/>
              </a:xfrm>
              <a:custGeom>
                <a:avLst/>
                <a:gdLst>
                  <a:gd name="connsiteX0" fmla="*/ 80753 w 80752"/>
                  <a:gd name="connsiteY0" fmla="*/ 91554 h 91554"/>
                  <a:gd name="connsiteX1" fmla="*/ 62103 w 80752"/>
                  <a:gd name="connsiteY1" fmla="*/ 91554 h 91554"/>
                  <a:gd name="connsiteX2" fmla="*/ 56702 w 80752"/>
                  <a:gd name="connsiteY2" fmla="*/ 75352 h 91554"/>
                  <a:gd name="connsiteX3" fmla="*/ 24174 w 80752"/>
                  <a:gd name="connsiteY3" fmla="*/ 75352 h 91554"/>
                  <a:gd name="connsiteX4" fmla="*/ 18640 w 80752"/>
                  <a:gd name="connsiteY4" fmla="*/ 91554 h 91554"/>
                  <a:gd name="connsiteX5" fmla="*/ 0 w 80752"/>
                  <a:gd name="connsiteY5" fmla="*/ 91554 h 91554"/>
                  <a:gd name="connsiteX6" fmla="*/ 33299 w 80752"/>
                  <a:gd name="connsiteY6" fmla="*/ 0 h 91554"/>
                  <a:gd name="connsiteX7" fmla="*/ 47320 w 80752"/>
                  <a:gd name="connsiteY7" fmla="*/ 0 h 91554"/>
                  <a:gd name="connsiteX8" fmla="*/ 80753 w 80752"/>
                  <a:gd name="connsiteY8" fmla="*/ 91554 h 91554"/>
                  <a:gd name="connsiteX9" fmla="*/ 51949 w 80752"/>
                  <a:gd name="connsiteY9" fmla="*/ 60312 h 91554"/>
                  <a:gd name="connsiteX10" fmla="*/ 40758 w 80752"/>
                  <a:gd name="connsiteY10" fmla="*/ 27004 h 91554"/>
                  <a:gd name="connsiteX11" fmla="*/ 29185 w 80752"/>
                  <a:gd name="connsiteY11" fmla="*/ 60312 h 91554"/>
                  <a:gd name="connsiteX12" fmla="*/ 51949 w 80752"/>
                  <a:gd name="connsiteY12" fmla="*/ 60312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52" h="91554">
                    <a:moveTo>
                      <a:pt x="80753" y="91554"/>
                    </a:moveTo>
                    <a:lnTo>
                      <a:pt x="62103" y="91554"/>
                    </a:lnTo>
                    <a:lnTo>
                      <a:pt x="56702" y="75352"/>
                    </a:lnTo>
                    <a:lnTo>
                      <a:pt x="24174" y="75352"/>
                    </a:lnTo>
                    <a:lnTo>
                      <a:pt x="18640" y="91554"/>
                    </a:lnTo>
                    <a:lnTo>
                      <a:pt x="0" y="91554"/>
                    </a:lnTo>
                    <a:lnTo>
                      <a:pt x="33299" y="0"/>
                    </a:lnTo>
                    <a:lnTo>
                      <a:pt x="47320" y="0"/>
                    </a:lnTo>
                    <a:lnTo>
                      <a:pt x="80753" y="91554"/>
                    </a:lnTo>
                    <a:close/>
                    <a:moveTo>
                      <a:pt x="51949" y="60312"/>
                    </a:moveTo>
                    <a:lnTo>
                      <a:pt x="40758" y="27004"/>
                    </a:lnTo>
                    <a:lnTo>
                      <a:pt x="29185" y="60312"/>
                    </a:lnTo>
                    <a:lnTo>
                      <a:pt x="51949" y="60312"/>
                    </a:lnTo>
                    <a:close/>
                  </a:path>
                </a:pathLst>
              </a:custGeom>
              <a:solidFill>
                <a:srgbClr val="000000"/>
              </a:solidFill>
              <a:ln w="9525" cap="flat">
                <a:noFill/>
                <a:prstDash val="solid"/>
                <a:round/>
              </a:ln>
            </p:spPr>
            <p:txBody>
              <a:bodyPr rtlCol="0" anchor="ctr"/>
              <a:lstStyle/>
              <a:p>
                <a:endParaRPr lang="en-GB"/>
              </a:p>
            </p:txBody>
          </p:sp>
          <p:sp>
            <p:nvSpPr>
              <p:cNvPr id="407" name="Freeform: Shape 406">
                <a:extLst>
                  <a:ext uri="{FF2B5EF4-FFF2-40B4-BE49-F238E27FC236}">
                    <a16:creationId xmlns:a16="http://schemas.microsoft.com/office/drawing/2014/main" id="{FF4D8A7C-CC78-4716-82A4-4614015DA653}"/>
                  </a:ext>
                </a:extLst>
              </p:cNvPr>
              <p:cNvSpPr/>
              <p:nvPr/>
            </p:nvSpPr>
            <p:spPr>
              <a:xfrm>
                <a:off x="2918944" y="3606020"/>
                <a:ext cx="60178" cy="91554"/>
              </a:xfrm>
              <a:custGeom>
                <a:avLst/>
                <a:gdLst>
                  <a:gd name="connsiteX0" fmla="*/ 60179 w 60178"/>
                  <a:gd name="connsiteY0" fmla="*/ 91554 h 91554"/>
                  <a:gd name="connsiteX1" fmla="*/ 0 w 60178"/>
                  <a:gd name="connsiteY1" fmla="*/ 91554 h 91554"/>
                  <a:gd name="connsiteX2" fmla="*/ 0 w 60178"/>
                  <a:gd name="connsiteY2" fmla="*/ 77153 h 91554"/>
                  <a:gd name="connsiteX3" fmla="*/ 39091 w 60178"/>
                  <a:gd name="connsiteY3" fmla="*/ 15945 h 91554"/>
                  <a:gd name="connsiteX4" fmla="*/ 1676 w 60178"/>
                  <a:gd name="connsiteY4" fmla="*/ 15945 h 91554"/>
                  <a:gd name="connsiteX5" fmla="*/ 1676 w 60178"/>
                  <a:gd name="connsiteY5" fmla="*/ 0 h 91554"/>
                  <a:gd name="connsiteX6" fmla="*/ 60179 w 60178"/>
                  <a:gd name="connsiteY6" fmla="*/ 0 h 91554"/>
                  <a:gd name="connsiteX7" fmla="*/ 60179 w 60178"/>
                  <a:gd name="connsiteY7" fmla="*/ 14145 h 91554"/>
                  <a:gd name="connsiteX8" fmla="*/ 20964 w 60178"/>
                  <a:gd name="connsiteY8" fmla="*/ 75610 h 91554"/>
                  <a:gd name="connsiteX9" fmla="*/ 60179 w 60178"/>
                  <a:gd name="connsiteY9" fmla="*/ 75610 h 91554"/>
                  <a:gd name="connsiteX10" fmla="*/ 60179 w 60178"/>
                  <a:gd name="connsiteY10"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178" h="91554">
                    <a:moveTo>
                      <a:pt x="60179" y="91554"/>
                    </a:moveTo>
                    <a:lnTo>
                      <a:pt x="0" y="91554"/>
                    </a:lnTo>
                    <a:lnTo>
                      <a:pt x="0" y="77153"/>
                    </a:lnTo>
                    <a:lnTo>
                      <a:pt x="39091" y="15945"/>
                    </a:lnTo>
                    <a:lnTo>
                      <a:pt x="1676" y="15945"/>
                    </a:lnTo>
                    <a:lnTo>
                      <a:pt x="1676" y="0"/>
                    </a:lnTo>
                    <a:lnTo>
                      <a:pt x="60179" y="0"/>
                    </a:lnTo>
                    <a:lnTo>
                      <a:pt x="60179" y="14145"/>
                    </a:lnTo>
                    <a:lnTo>
                      <a:pt x="20964" y="75610"/>
                    </a:lnTo>
                    <a:lnTo>
                      <a:pt x="60179" y="75610"/>
                    </a:lnTo>
                    <a:lnTo>
                      <a:pt x="60179" y="91554"/>
                    </a:lnTo>
                    <a:close/>
                  </a:path>
                </a:pathLst>
              </a:custGeom>
              <a:solidFill>
                <a:srgbClr val="000000"/>
              </a:solidFill>
              <a:ln w="9525" cap="flat">
                <a:noFill/>
                <a:prstDash val="solid"/>
                <a:round/>
              </a:ln>
            </p:spPr>
            <p:txBody>
              <a:bodyPr rtlCol="0" anchor="ctr"/>
              <a:lstStyle/>
              <a:p>
                <a:endParaRPr lang="en-GB"/>
              </a:p>
            </p:txBody>
          </p:sp>
          <p:sp>
            <p:nvSpPr>
              <p:cNvPr id="408" name="Freeform: Shape 407">
                <a:extLst>
                  <a:ext uri="{FF2B5EF4-FFF2-40B4-BE49-F238E27FC236}">
                    <a16:creationId xmlns:a16="http://schemas.microsoft.com/office/drawing/2014/main" id="{23877DDC-6667-47AB-A73C-19B36CB2F275}"/>
                  </a:ext>
                </a:extLst>
              </p:cNvPr>
              <p:cNvSpPr/>
              <p:nvPr/>
            </p:nvSpPr>
            <p:spPr>
              <a:xfrm>
                <a:off x="2984914" y="3606020"/>
                <a:ext cx="80752" cy="91554"/>
              </a:xfrm>
              <a:custGeom>
                <a:avLst/>
                <a:gdLst>
                  <a:gd name="connsiteX0" fmla="*/ 80753 w 80752"/>
                  <a:gd name="connsiteY0" fmla="*/ 91554 h 91554"/>
                  <a:gd name="connsiteX1" fmla="*/ 62103 w 80752"/>
                  <a:gd name="connsiteY1" fmla="*/ 91554 h 91554"/>
                  <a:gd name="connsiteX2" fmla="*/ 56702 w 80752"/>
                  <a:gd name="connsiteY2" fmla="*/ 75352 h 91554"/>
                  <a:gd name="connsiteX3" fmla="*/ 24174 w 80752"/>
                  <a:gd name="connsiteY3" fmla="*/ 75352 h 91554"/>
                  <a:gd name="connsiteX4" fmla="*/ 18640 w 80752"/>
                  <a:gd name="connsiteY4" fmla="*/ 91554 h 91554"/>
                  <a:gd name="connsiteX5" fmla="*/ 0 w 80752"/>
                  <a:gd name="connsiteY5" fmla="*/ 91554 h 91554"/>
                  <a:gd name="connsiteX6" fmla="*/ 33299 w 80752"/>
                  <a:gd name="connsiteY6" fmla="*/ 0 h 91554"/>
                  <a:gd name="connsiteX7" fmla="*/ 47320 w 80752"/>
                  <a:gd name="connsiteY7" fmla="*/ 0 h 91554"/>
                  <a:gd name="connsiteX8" fmla="*/ 80753 w 80752"/>
                  <a:gd name="connsiteY8" fmla="*/ 91554 h 91554"/>
                  <a:gd name="connsiteX9" fmla="*/ 51949 w 80752"/>
                  <a:gd name="connsiteY9" fmla="*/ 60312 h 91554"/>
                  <a:gd name="connsiteX10" fmla="*/ 40757 w 80752"/>
                  <a:gd name="connsiteY10" fmla="*/ 27004 h 91554"/>
                  <a:gd name="connsiteX11" fmla="*/ 29185 w 80752"/>
                  <a:gd name="connsiteY11" fmla="*/ 60312 h 91554"/>
                  <a:gd name="connsiteX12" fmla="*/ 51949 w 80752"/>
                  <a:gd name="connsiteY12" fmla="*/ 60312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52" h="91554">
                    <a:moveTo>
                      <a:pt x="80753" y="91554"/>
                    </a:moveTo>
                    <a:lnTo>
                      <a:pt x="62103" y="91554"/>
                    </a:lnTo>
                    <a:lnTo>
                      <a:pt x="56702" y="75352"/>
                    </a:lnTo>
                    <a:lnTo>
                      <a:pt x="24174" y="75352"/>
                    </a:lnTo>
                    <a:lnTo>
                      <a:pt x="18640" y="91554"/>
                    </a:lnTo>
                    <a:lnTo>
                      <a:pt x="0" y="91554"/>
                    </a:lnTo>
                    <a:lnTo>
                      <a:pt x="33299" y="0"/>
                    </a:lnTo>
                    <a:lnTo>
                      <a:pt x="47320" y="0"/>
                    </a:lnTo>
                    <a:lnTo>
                      <a:pt x="80753" y="91554"/>
                    </a:lnTo>
                    <a:close/>
                    <a:moveTo>
                      <a:pt x="51949" y="60312"/>
                    </a:moveTo>
                    <a:lnTo>
                      <a:pt x="40757" y="27004"/>
                    </a:lnTo>
                    <a:lnTo>
                      <a:pt x="29185" y="60312"/>
                    </a:lnTo>
                    <a:lnTo>
                      <a:pt x="51949" y="60312"/>
                    </a:lnTo>
                    <a:close/>
                  </a:path>
                </a:pathLst>
              </a:custGeom>
              <a:solidFill>
                <a:srgbClr val="000000"/>
              </a:solidFill>
              <a:ln w="9525" cap="flat">
                <a:noFill/>
                <a:prstDash val="solid"/>
                <a:round/>
              </a:ln>
            </p:spPr>
            <p:txBody>
              <a:bodyPr rtlCol="0" anchor="ctr"/>
              <a:lstStyle/>
              <a:p>
                <a:endParaRPr lang="en-GB"/>
              </a:p>
            </p:txBody>
          </p:sp>
          <p:sp>
            <p:nvSpPr>
              <p:cNvPr id="409" name="Freeform: Shape 408">
                <a:extLst>
                  <a:ext uri="{FF2B5EF4-FFF2-40B4-BE49-F238E27FC236}">
                    <a16:creationId xmlns:a16="http://schemas.microsoft.com/office/drawing/2014/main" id="{FC3012D0-CCD7-463B-ABBE-35BF718F71EC}"/>
                  </a:ext>
                </a:extLst>
              </p:cNvPr>
              <p:cNvSpPr/>
              <p:nvPr/>
            </p:nvSpPr>
            <p:spPr>
              <a:xfrm>
                <a:off x="3076982" y="3606020"/>
                <a:ext cx="69303" cy="91554"/>
              </a:xfrm>
              <a:custGeom>
                <a:avLst/>
                <a:gdLst>
                  <a:gd name="connsiteX0" fmla="*/ 69304 w 69303"/>
                  <a:gd name="connsiteY0" fmla="*/ 91554 h 91554"/>
                  <a:gd name="connsiteX1" fmla="*/ 48606 w 69303"/>
                  <a:gd name="connsiteY1" fmla="*/ 91554 h 91554"/>
                  <a:gd name="connsiteX2" fmla="*/ 30728 w 69303"/>
                  <a:gd name="connsiteY2" fmla="*/ 55036 h 91554"/>
                  <a:gd name="connsiteX3" fmla="*/ 17869 w 69303"/>
                  <a:gd name="connsiteY3" fmla="*/ 55036 h 91554"/>
                  <a:gd name="connsiteX4" fmla="*/ 17869 w 69303"/>
                  <a:gd name="connsiteY4" fmla="*/ 91554 h 91554"/>
                  <a:gd name="connsiteX5" fmla="*/ 0 w 69303"/>
                  <a:gd name="connsiteY5" fmla="*/ 91554 h 91554"/>
                  <a:gd name="connsiteX6" fmla="*/ 0 w 69303"/>
                  <a:gd name="connsiteY6" fmla="*/ 0 h 91554"/>
                  <a:gd name="connsiteX7" fmla="*/ 35871 w 69303"/>
                  <a:gd name="connsiteY7" fmla="*/ 0 h 91554"/>
                  <a:gd name="connsiteX8" fmla="*/ 57541 w 69303"/>
                  <a:gd name="connsiteY8" fmla="*/ 8106 h 91554"/>
                  <a:gd name="connsiteX9" fmla="*/ 65580 w 69303"/>
                  <a:gd name="connsiteY9" fmla="*/ 28032 h 91554"/>
                  <a:gd name="connsiteX10" fmla="*/ 60817 w 69303"/>
                  <a:gd name="connsiteY10" fmla="*/ 43339 h 91554"/>
                  <a:gd name="connsiteX11" fmla="*/ 48863 w 69303"/>
                  <a:gd name="connsiteY11" fmla="*/ 52083 h 91554"/>
                  <a:gd name="connsiteX12" fmla="*/ 69304 w 69303"/>
                  <a:gd name="connsiteY12" fmla="*/ 91554 h 91554"/>
                  <a:gd name="connsiteX13" fmla="*/ 44101 w 69303"/>
                  <a:gd name="connsiteY13" fmla="*/ 36776 h 91554"/>
                  <a:gd name="connsiteX14" fmla="*/ 47701 w 69303"/>
                  <a:gd name="connsiteY14" fmla="*/ 28032 h 91554"/>
                  <a:gd name="connsiteX15" fmla="*/ 44101 w 69303"/>
                  <a:gd name="connsiteY15" fmla="*/ 19288 h 91554"/>
                  <a:gd name="connsiteX16" fmla="*/ 34719 w 69303"/>
                  <a:gd name="connsiteY16" fmla="*/ 15945 h 91554"/>
                  <a:gd name="connsiteX17" fmla="*/ 17869 w 69303"/>
                  <a:gd name="connsiteY17" fmla="*/ 15945 h 91554"/>
                  <a:gd name="connsiteX18" fmla="*/ 17869 w 69303"/>
                  <a:gd name="connsiteY18" fmla="*/ 40119 h 91554"/>
                  <a:gd name="connsiteX19" fmla="*/ 34719 w 69303"/>
                  <a:gd name="connsiteY19" fmla="*/ 40119 h 91554"/>
                  <a:gd name="connsiteX20" fmla="*/ 44101 w 69303"/>
                  <a:gd name="connsiteY20" fmla="*/ 36776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303" h="91554">
                    <a:moveTo>
                      <a:pt x="69304" y="91554"/>
                    </a:moveTo>
                    <a:lnTo>
                      <a:pt x="48606" y="91554"/>
                    </a:lnTo>
                    <a:lnTo>
                      <a:pt x="30728" y="55036"/>
                    </a:lnTo>
                    <a:lnTo>
                      <a:pt x="17869" y="55036"/>
                    </a:lnTo>
                    <a:lnTo>
                      <a:pt x="17869" y="91554"/>
                    </a:lnTo>
                    <a:lnTo>
                      <a:pt x="0" y="91554"/>
                    </a:lnTo>
                    <a:lnTo>
                      <a:pt x="0" y="0"/>
                    </a:lnTo>
                    <a:lnTo>
                      <a:pt x="35871" y="0"/>
                    </a:lnTo>
                    <a:cubicBezTo>
                      <a:pt x="44958" y="0"/>
                      <a:pt x="52188" y="2705"/>
                      <a:pt x="57541" y="8106"/>
                    </a:cubicBezTo>
                    <a:cubicBezTo>
                      <a:pt x="62903" y="13506"/>
                      <a:pt x="65580" y="20146"/>
                      <a:pt x="65580" y="28032"/>
                    </a:cubicBezTo>
                    <a:cubicBezTo>
                      <a:pt x="65580" y="34119"/>
                      <a:pt x="63989" y="39224"/>
                      <a:pt x="60817" y="43339"/>
                    </a:cubicBezTo>
                    <a:cubicBezTo>
                      <a:pt x="57645" y="47454"/>
                      <a:pt x="53664" y="50368"/>
                      <a:pt x="48863" y="52083"/>
                    </a:cubicBezTo>
                    <a:lnTo>
                      <a:pt x="69304" y="91554"/>
                    </a:lnTo>
                    <a:close/>
                    <a:moveTo>
                      <a:pt x="44101" y="36776"/>
                    </a:moveTo>
                    <a:cubicBezTo>
                      <a:pt x="46501" y="34547"/>
                      <a:pt x="47701" y="31633"/>
                      <a:pt x="47701" y="28032"/>
                    </a:cubicBezTo>
                    <a:cubicBezTo>
                      <a:pt x="47701" y="24432"/>
                      <a:pt x="46501" y="21517"/>
                      <a:pt x="44101" y="19288"/>
                    </a:cubicBezTo>
                    <a:cubicBezTo>
                      <a:pt x="41700" y="17059"/>
                      <a:pt x="38576" y="15945"/>
                      <a:pt x="34719" y="15945"/>
                    </a:cubicBezTo>
                    <a:lnTo>
                      <a:pt x="17869" y="15945"/>
                    </a:lnTo>
                    <a:lnTo>
                      <a:pt x="17869" y="40119"/>
                    </a:lnTo>
                    <a:lnTo>
                      <a:pt x="34719" y="40119"/>
                    </a:lnTo>
                    <a:cubicBezTo>
                      <a:pt x="38576" y="40119"/>
                      <a:pt x="41700" y="39005"/>
                      <a:pt x="44101" y="36776"/>
                    </a:cubicBezTo>
                    <a:close/>
                  </a:path>
                </a:pathLst>
              </a:custGeom>
              <a:solidFill>
                <a:srgbClr val="000000"/>
              </a:solidFill>
              <a:ln w="9525" cap="flat">
                <a:noFill/>
                <a:prstDash val="solid"/>
                <a:round/>
              </a:ln>
            </p:spPr>
            <p:txBody>
              <a:bodyPr rtlCol="0" anchor="ctr"/>
              <a:lstStyle/>
              <a:p>
                <a:endParaRPr lang="en-GB"/>
              </a:p>
            </p:txBody>
          </p:sp>
          <p:sp>
            <p:nvSpPr>
              <p:cNvPr id="410" name="Freeform: Shape 409">
                <a:extLst>
                  <a:ext uri="{FF2B5EF4-FFF2-40B4-BE49-F238E27FC236}">
                    <a16:creationId xmlns:a16="http://schemas.microsoft.com/office/drawing/2014/main" id="{A12B3EAF-3867-4EC6-AC6F-C9FA07D78397}"/>
                  </a:ext>
                </a:extLst>
              </p:cNvPr>
              <p:cNvSpPr/>
              <p:nvPr/>
            </p:nvSpPr>
            <p:spPr>
              <a:xfrm>
                <a:off x="3161079" y="3606020"/>
                <a:ext cx="66474" cy="91554"/>
              </a:xfrm>
              <a:custGeom>
                <a:avLst/>
                <a:gdLst>
                  <a:gd name="connsiteX0" fmla="*/ 65513 w 66474"/>
                  <a:gd name="connsiteY0" fmla="*/ 25527 h 91554"/>
                  <a:gd name="connsiteX1" fmla="*/ 66475 w 66474"/>
                  <a:gd name="connsiteY1" fmla="*/ 45777 h 91554"/>
                  <a:gd name="connsiteX2" fmla="*/ 65513 w 66474"/>
                  <a:gd name="connsiteY2" fmla="*/ 66037 h 91554"/>
                  <a:gd name="connsiteX3" fmla="*/ 60693 w 66474"/>
                  <a:gd name="connsiteY3" fmla="*/ 78181 h 91554"/>
                  <a:gd name="connsiteX4" fmla="*/ 33042 w 66474"/>
                  <a:gd name="connsiteY4" fmla="*/ 91554 h 91554"/>
                  <a:gd name="connsiteX5" fmla="*/ 0 w 66474"/>
                  <a:gd name="connsiteY5" fmla="*/ 91554 h 91554"/>
                  <a:gd name="connsiteX6" fmla="*/ 0 w 66474"/>
                  <a:gd name="connsiteY6" fmla="*/ 0 h 91554"/>
                  <a:gd name="connsiteX7" fmla="*/ 33042 w 66474"/>
                  <a:gd name="connsiteY7" fmla="*/ 0 h 91554"/>
                  <a:gd name="connsiteX8" fmla="*/ 60693 w 66474"/>
                  <a:gd name="connsiteY8" fmla="*/ 13373 h 91554"/>
                  <a:gd name="connsiteX9" fmla="*/ 65513 w 66474"/>
                  <a:gd name="connsiteY9" fmla="*/ 25527 h 91554"/>
                  <a:gd name="connsiteX10" fmla="*/ 47958 w 66474"/>
                  <a:gd name="connsiteY10" fmla="*/ 62236 h 91554"/>
                  <a:gd name="connsiteX11" fmla="*/ 48606 w 66474"/>
                  <a:gd name="connsiteY11" fmla="*/ 45777 h 91554"/>
                  <a:gd name="connsiteX12" fmla="*/ 47958 w 66474"/>
                  <a:gd name="connsiteY12" fmla="*/ 29318 h 91554"/>
                  <a:gd name="connsiteX13" fmla="*/ 44872 w 66474"/>
                  <a:gd name="connsiteY13" fmla="*/ 21603 h 91554"/>
                  <a:gd name="connsiteX14" fmla="*/ 31499 w 66474"/>
                  <a:gd name="connsiteY14" fmla="*/ 15945 h 91554"/>
                  <a:gd name="connsiteX15" fmla="*/ 17869 w 66474"/>
                  <a:gd name="connsiteY15" fmla="*/ 15945 h 91554"/>
                  <a:gd name="connsiteX16" fmla="*/ 17869 w 66474"/>
                  <a:gd name="connsiteY16" fmla="*/ 75610 h 91554"/>
                  <a:gd name="connsiteX17" fmla="*/ 31499 w 66474"/>
                  <a:gd name="connsiteY17" fmla="*/ 75610 h 91554"/>
                  <a:gd name="connsiteX18" fmla="*/ 44872 w 66474"/>
                  <a:gd name="connsiteY18" fmla="*/ 69952 h 91554"/>
                  <a:gd name="connsiteX19" fmla="*/ 47958 w 66474"/>
                  <a:gd name="connsiteY19" fmla="*/ 62236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6474" h="91554">
                    <a:moveTo>
                      <a:pt x="65513" y="25527"/>
                    </a:moveTo>
                    <a:cubicBezTo>
                      <a:pt x="66161" y="30032"/>
                      <a:pt x="66475" y="36776"/>
                      <a:pt x="66475" y="45777"/>
                    </a:cubicBezTo>
                    <a:cubicBezTo>
                      <a:pt x="66475" y="54778"/>
                      <a:pt x="66161" y="61532"/>
                      <a:pt x="65513" y="66037"/>
                    </a:cubicBezTo>
                    <a:cubicBezTo>
                      <a:pt x="64875" y="70533"/>
                      <a:pt x="63265" y="74581"/>
                      <a:pt x="60693" y="78181"/>
                    </a:cubicBezTo>
                    <a:cubicBezTo>
                      <a:pt x="54264" y="87097"/>
                      <a:pt x="45044" y="91554"/>
                      <a:pt x="33042" y="91554"/>
                    </a:cubicBezTo>
                    <a:lnTo>
                      <a:pt x="0" y="91554"/>
                    </a:lnTo>
                    <a:lnTo>
                      <a:pt x="0" y="0"/>
                    </a:lnTo>
                    <a:lnTo>
                      <a:pt x="33042" y="0"/>
                    </a:lnTo>
                    <a:cubicBezTo>
                      <a:pt x="45044" y="0"/>
                      <a:pt x="54264" y="4458"/>
                      <a:pt x="60693" y="13373"/>
                    </a:cubicBezTo>
                    <a:cubicBezTo>
                      <a:pt x="63265" y="16974"/>
                      <a:pt x="64875" y="21031"/>
                      <a:pt x="65513" y="25527"/>
                    </a:cubicBezTo>
                    <a:close/>
                    <a:moveTo>
                      <a:pt x="47958" y="62236"/>
                    </a:moveTo>
                    <a:cubicBezTo>
                      <a:pt x="48387" y="58979"/>
                      <a:pt x="48606" y="53492"/>
                      <a:pt x="48606" y="45777"/>
                    </a:cubicBezTo>
                    <a:cubicBezTo>
                      <a:pt x="48606" y="38062"/>
                      <a:pt x="48387" y="32576"/>
                      <a:pt x="47958" y="29318"/>
                    </a:cubicBezTo>
                    <a:cubicBezTo>
                      <a:pt x="47530" y="26061"/>
                      <a:pt x="46501" y="23489"/>
                      <a:pt x="44872" y="21603"/>
                    </a:cubicBezTo>
                    <a:cubicBezTo>
                      <a:pt x="41872" y="17831"/>
                      <a:pt x="37414" y="15945"/>
                      <a:pt x="31499" y="15945"/>
                    </a:cubicBezTo>
                    <a:lnTo>
                      <a:pt x="17869" y="15945"/>
                    </a:lnTo>
                    <a:lnTo>
                      <a:pt x="17869" y="75610"/>
                    </a:lnTo>
                    <a:lnTo>
                      <a:pt x="31499" y="75610"/>
                    </a:lnTo>
                    <a:cubicBezTo>
                      <a:pt x="37414" y="75610"/>
                      <a:pt x="41872" y="73724"/>
                      <a:pt x="44872" y="69952"/>
                    </a:cubicBezTo>
                    <a:cubicBezTo>
                      <a:pt x="46501" y="68066"/>
                      <a:pt x="47530" y="65494"/>
                      <a:pt x="47958" y="62236"/>
                    </a:cubicBezTo>
                    <a:close/>
                  </a:path>
                </a:pathLst>
              </a:custGeom>
              <a:solidFill>
                <a:srgbClr val="000000"/>
              </a:solidFill>
              <a:ln w="9525" cap="flat">
                <a:noFill/>
                <a:prstDash val="solid"/>
                <a:round/>
              </a:ln>
            </p:spPr>
            <p:txBody>
              <a:bodyPr rtlCol="0" anchor="ctr"/>
              <a:lstStyle/>
              <a:p>
                <a:endParaRPr lang="en-GB"/>
              </a:p>
            </p:txBody>
          </p:sp>
          <p:sp>
            <p:nvSpPr>
              <p:cNvPr id="411" name="Freeform: Shape 410">
                <a:extLst>
                  <a:ext uri="{FF2B5EF4-FFF2-40B4-BE49-F238E27FC236}">
                    <a16:creationId xmlns:a16="http://schemas.microsoft.com/office/drawing/2014/main" id="{796E0B80-F25A-4461-B0C6-FE98B28A009E}"/>
                  </a:ext>
                </a:extLst>
              </p:cNvPr>
              <p:cNvSpPr/>
              <p:nvPr/>
            </p:nvSpPr>
            <p:spPr>
              <a:xfrm>
                <a:off x="3237583" y="3605249"/>
                <a:ext cx="67379" cy="93097"/>
              </a:xfrm>
              <a:custGeom>
                <a:avLst/>
                <a:gdLst>
                  <a:gd name="connsiteX0" fmla="*/ 67380 w 67379"/>
                  <a:gd name="connsiteY0" fmla="*/ 65322 h 93097"/>
                  <a:gd name="connsiteX1" fmla="*/ 57864 w 67379"/>
                  <a:gd name="connsiteY1" fmla="*/ 85706 h 93097"/>
                  <a:gd name="connsiteX2" fmla="*/ 33433 w 67379"/>
                  <a:gd name="connsiteY2" fmla="*/ 93098 h 93097"/>
                  <a:gd name="connsiteX3" fmla="*/ 14535 w 67379"/>
                  <a:gd name="connsiteY3" fmla="*/ 90335 h 93097"/>
                  <a:gd name="connsiteX4" fmla="*/ 0 w 67379"/>
                  <a:gd name="connsiteY4" fmla="*/ 81010 h 93097"/>
                  <a:gd name="connsiteX5" fmla="*/ 11573 w 67379"/>
                  <a:gd name="connsiteY5" fmla="*/ 69437 h 93097"/>
                  <a:gd name="connsiteX6" fmla="*/ 33566 w 67379"/>
                  <a:gd name="connsiteY6" fmla="*/ 77153 h 93097"/>
                  <a:gd name="connsiteX7" fmla="*/ 45720 w 67379"/>
                  <a:gd name="connsiteY7" fmla="*/ 74200 h 93097"/>
                  <a:gd name="connsiteX8" fmla="*/ 49892 w 67379"/>
                  <a:gd name="connsiteY8" fmla="*/ 65713 h 93097"/>
                  <a:gd name="connsiteX9" fmla="*/ 47063 w 67379"/>
                  <a:gd name="connsiteY9" fmla="*/ 58121 h 93097"/>
                  <a:gd name="connsiteX10" fmla="*/ 38833 w 67379"/>
                  <a:gd name="connsiteY10" fmla="*/ 55036 h 93097"/>
                  <a:gd name="connsiteX11" fmla="*/ 27908 w 67379"/>
                  <a:gd name="connsiteY11" fmla="*/ 53369 h 93097"/>
                  <a:gd name="connsiteX12" fmla="*/ 10163 w 67379"/>
                  <a:gd name="connsiteY12" fmla="*/ 45777 h 93097"/>
                  <a:gd name="connsiteX13" fmla="*/ 3600 w 67379"/>
                  <a:gd name="connsiteY13" fmla="*/ 27775 h 93097"/>
                  <a:gd name="connsiteX14" fmla="*/ 12221 w 67379"/>
                  <a:gd name="connsiteY14" fmla="*/ 7658 h 93097"/>
                  <a:gd name="connsiteX15" fmla="*/ 35490 w 67379"/>
                  <a:gd name="connsiteY15" fmla="*/ 0 h 93097"/>
                  <a:gd name="connsiteX16" fmla="*/ 65065 w 67379"/>
                  <a:gd name="connsiteY16" fmla="*/ 10678 h 93097"/>
                  <a:gd name="connsiteX17" fmla="*/ 53750 w 67379"/>
                  <a:gd name="connsiteY17" fmla="*/ 21860 h 93097"/>
                  <a:gd name="connsiteX18" fmla="*/ 34976 w 67379"/>
                  <a:gd name="connsiteY18" fmla="*/ 15564 h 93097"/>
                  <a:gd name="connsiteX19" fmla="*/ 24565 w 67379"/>
                  <a:gd name="connsiteY19" fmla="*/ 18840 h 93097"/>
                  <a:gd name="connsiteX20" fmla="*/ 20965 w 67379"/>
                  <a:gd name="connsiteY20" fmla="*/ 27137 h 93097"/>
                  <a:gd name="connsiteX21" fmla="*/ 23536 w 67379"/>
                  <a:gd name="connsiteY21" fmla="*/ 33690 h 93097"/>
                  <a:gd name="connsiteX22" fmla="*/ 31890 w 67379"/>
                  <a:gd name="connsiteY22" fmla="*/ 37167 h 93097"/>
                  <a:gd name="connsiteX23" fmla="*/ 42824 w 67379"/>
                  <a:gd name="connsiteY23" fmla="*/ 38833 h 93097"/>
                  <a:gd name="connsiteX24" fmla="*/ 60312 w 67379"/>
                  <a:gd name="connsiteY24" fmla="*/ 46034 h 93097"/>
                  <a:gd name="connsiteX25" fmla="*/ 67380 w 67379"/>
                  <a:gd name="connsiteY25" fmla="*/ 65322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379" h="93097">
                    <a:moveTo>
                      <a:pt x="67380" y="65322"/>
                    </a:moveTo>
                    <a:cubicBezTo>
                      <a:pt x="67380" y="73981"/>
                      <a:pt x="64208" y="80781"/>
                      <a:pt x="57864" y="85706"/>
                    </a:cubicBezTo>
                    <a:cubicBezTo>
                      <a:pt x="51521" y="90640"/>
                      <a:pt x="43377" y="93098"/>
                      <a:pt x="33433" y="93098"/>
                    </a:cubicBezTo>
                    <a:cubicBezTo>
                      <a:pt x="26146" y="93098"/>
                      <a:pt x="19850" y="92183"/>
                      <a:pt x="14535" y="90335"/>
                    </a:cubicBezTo>
                    <a:cubicBezTo>
                      <a:pt x="9220" y="88497"/>
                      <a:pt x="4372" y="85382"/>
                      <a:pt x="0" y="81010"/>
                    </a:cubicBezTo>
                    <a:lnTo>
                      <a:pt x="11573" y="69437"/>
                    </a:lnTo>
                    <a:cubicBezTo>
                      <a:pt x="16716" y="74581"/>
                      <a:pt x="24051" y="77153"/>
                      <a:pt x="33566" y="77153"/>
                    </a:cubicBezTo>
                    <a:cubicBezTo>
                      <a:pt x="38881" y="77153"/>
                      <a:pt x="42929" y="76172"/>
                      <a:pt x="45720" y="74200"/>
                    </a:cubicBezTo>
                    <a:cubicBezTo>
                      <a:pt x="48501" y="72228"/>
                      <a:pt x="49892" y="69399"/>
                      <a:pt x="49892" y="65713"/>
                    </a:cubicBezTo>
                    <a:cubicBezTo>
                      <a:pt x="49892" y="62541"/>
                      <a:pt x="48949" y="60007"/>
                      <a:pt x="47063" y="58121"/>
                    </a:cubicBezTo>
                    <a:cubicBezTo>
                      <a:pt x="45434" y="56579"/>
                      <a:pt x="42691" y="55550"/>
                      <a:pt x="38833" y="55036"/>
                    </a:cubicBezTo>
                    <a:lnTo>
                      <a:pt x="27908" y="53369"/>
                    </a:lnTo>
                    <a:cubicBezTo>
                      <a:pt x="20193" y="52254"/>
                      <a:pt x="14278" y="49721"/>
                      <a:pt x="10163" y="45777"/>
                    </a:cubicBezTo>
                    <a:cubicBezTo>
                      <a:pt x="5791" y="41491"/>
                      <a:pt x="3600" y="35490"/>
                      <a:pt x="3600" y="27775"/>
                    </a:cubicBezTo>
                    <a:cubicBezTo>
                      <a:pt x="3600" y="19460"/>
                      <a:pt x="6477" y="12754"/>
                      <a:pt x="12221" y="7658"/>
                    </a:cubicBezTo>
                    <a:cubicBezTo>
                      <a:pt x="17964" y="2553"/>
                      <a:pt x="25718" y="0"/>
                      <a:pt x="35490" y="0"/>
                    </a:cubicBezTo>
                    <a:cubicBezTo>
                      <a:pt x="47835" y="0"/>
                      <a:pt x="57693" y="3562"/>
                      <a:pt x="65065" y="10678"/>
                    </a:cubicBezTo>
                    <a:lnTo>
                      <a:pt x="53750" y="21860"/>
                    </a:lnTo>
                    <a:cubicBezTo>
                      <a:pt x="49463" y="17659"/>
                      <a:pt x="43205" y="15564"/>
                      <a:pt x="34976" y="15564"/>
                    </a:cubicBezTo>
                    <a:cubicBezTo>
                      <a:pt x="30432" y="15564"/>
                      <a:pt x="26965" y="16659"/>
                      <a:pt x="24565" y="18840"/>
                    </a:cubicBezTo>
                    <a:cubicBezTo>
                      <a:pt x="22165" y="21031"/>
                      <a:pt x="20965" y="23794"/>
                      <a:pt x="20965" y="27137"/>
                    </a:cubicBezTo>
                    <a:cubicBezTo>
                      <a:pt x="20965" y="29880"/>
                      <a:pt x="21822" y="32061"/>
                      <a:pt x="23536" y="33690"/>
                    </a:cubicBezTo>
                    <a:cubicBezTo>
                      <a:pt x="25508" y="35490"/>
                      <a:pt x="28289" y="36652"/>
                      <a:pt x="31890" y="37167"/>
                    </a:cubicBezTo>
                    <a:lnTo>
                      <a:pt x="42824" y="38833"/>
                    </a:lnTo>
                    <a:cubicBezTo>
                      <a:pt x="50625" y="39948"/>
                      <a:pt x="56455" y="42348"/>
                      <a:pt x="60312" y="46034"/>
                    </a:cubicBezTo>
                    <a:cubicBezTo>
                      <a:pt x="65027" y="50406"/>
                      <a:pt x="67380" y="56836"/>
                      <a:pt x="67380" y="65322"/>
                    </a:cubicBezTo>
                    <a:close/>
                  </a:path>
                </a:pathLst>
              </a:custGeom>
              <a:solidFill>
                <a:srgbClr val="000000"/>
              </a:solidFill>
              <a:ln w="9525" cap="flat">
                <a:noFill/>
                <a:prstDash val="solid"/>
                <a:round/>
              </a:ln>
            </p:spPr>
            <p:txBody>
              <a:bodyPr rtlCol="0" anchor="ctr"/>
              <a:lstStyle/>
              <a:p>
                <a:endParaRPr lang="en-GB"/>
              </a:p>
            </p:txBody>
          </p:sp>
        </p:grpSp>
      </p:grpSp>
      <p:grpSp>
        <p:nvGrpSpPr>
          <p:cNvPr id="10" name="Group 9">
            <a:extLst>
              <a:ext uri="{FF2B5EF4-FFF2-40B4-BE49-F238E27FC236}">
                <a16:creationId xmlns:a16="http://schemas.microsoft.com/office/drawing/2014/main" id="{71835AD9-C570-4EDA-B45F-AB1AAC017AE9}"/>
              </a:ext>
            </a:extLst>
          </p:cNvPr>
          <p:cNvGrpSpPr/>
          <p:nvPr/>
        </p:nvGrpSpPr>
        <p:grpSpPr>
          <a:xfrm>
            <a:off x="2022287" y="2121285"/>
            <a:ext cx="1344838" cy="1732889"/>
            <a:chOff x="2028294" y="2121285"/>
            <a:chExt cx="1344838" cy="1732889"/>
          </a:xfrm>
        </p:grpSpPr>
        <p:grpSp>
          <p:nvGrpSpPr>
            <p:cNvPr id="564" name="Group 563">
              <a:extLst>
                <a:ext uri="{FF2B5EF4-FFF2-40B4-BE49-F238E27FC236}">
                  <a16:creationId xmlns:a16="http://schemas.microsoft.com/office/drawing/2014/main" id="{251A8A66-D53F-48AC-B2ED-A9FC264DF25E}"/>
                </a:ext>
              </a:extLst>
            </p:cNvPr>
            <p:cNvGrpSpPr>
              <a:grpSpLocks noChangeAspect="1"/>
            </p:cNvGrpSpPr>
            <p:nvPr/>
          </p:nvGrpSpPr>
          <p:grpSpPr>
            <a:xfrm>
              <a:off x="2028294" y="2121285"/>
              <a:ext cx="1344838" cy="1344838"/>
              <a:chOff x="4032000" y="3392937"/>
              <a:chExt cx="1077355" cy="1077355"/>
            </a:xfrm>
          </p:grpSpPr>
          <p:sp>
            <p:nvSpPr>
              <p:cNvPr id="592" name="Freeform: Shape 591">
                <a:extLst>
                  <a:ext uri="{FF2B5EF4-FFF2-40B4-BE49-F238E27FC236}">
                    <a16:creationId xmlns:a16="http://schemas.microsoft.com/office/drawing/2014/main" id="{FE0253E3-E15C-4951-BF32-D27136D8A986}"/>
                  </a:ext>
                </a:extLst>
              </p:cNvPr>
              <p:cNvSpPr/>
              <p:nvPr/>
            </p:nvSpPr>
            <p:spPr>
              <a:xfrm>
                <a:off x="4032000" y="339293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rgbClr val="FCB414"/>
              </a:solidFill>
              <a:ln w="7575" cap="flat">
                <a:noFill/>
                <a:prstDash val="solid"/>
                <a:round/>
              </a:ln>
            </p:spPr>
            <p:txBody>
              <a:bodyPr rtlCol="0" anchor="ctr"/>
              <a:lstStyle/>
              <a:p>
                <a:endParaRPr lang="en-GB"/>
              </a:p>
            </p:txBody>
          </p:sp>
          <p:sp>
            <p:nvSpPr>
              <p:cNvPr id="593" name="Freeform: Shape 592">
                <a:extLst>
                  <a:ext uri="{FF2B5EF4-FFF2-40B4-BE49-F238E27FC236}">
                    <a16:creationId xmlns:a16="http://schemas.microsoft.com/office/drawing/2014/main" id="{067EEA2C-1D29-4E1C-99F8-4EA6EE367615}"/>
                  </a:ext>
                </a:extLst>
              </p:cNvPr>
              <p:cNvSpPr/>
              <p:nvPr/>
            </p:nvSpPr>
            <p:spPr>
              <a:xfrm>
                <a:off x="4303257" y="3517734"/>
                <a:ext cx="326233" cy="188151"/>
              </a:xfrm>
              <a:custGeom>
                <a:avLst/>
                <a:gdLst>
                  <a:gd name="connsiteX0" fmla="*/ 298075 w 326233"/>
                  <a:gd name="connsiteY0" fmla="*/ 100507 h 188151"/>
                  <a:gd name="connsiteX1" fmla="*/ 64128 w 326233"/>
                  <a:gd name="connsiteY1" fmla="*/ 185658 h 188151"/>
                  <a:gd name="connsiteX2" fmla="*/ 8897 w 326233"/>
                  <a:gd name="connsiteY2" fmla="*/ 159904 h 188151"/>
                  <a:gd name="connsiteX3" fmla="*/ 2770 w 326233"/>
                  <a:gd name="connsiteY3" fmla="*/ 143067 h 188151"/>
                  <a:gd name="connsiteX4" fmla="*/ 28523 w 326233"/>
                  <a:gd name="connsiteY4" fmla="*/ 87828 h 188151"/>
                  <a:gd name="connsiteX5" fmla="*/ 262470 w 326233"/>
                  <a:gd name="connsiteY5" fmla="*/ 2678 h 188151"/>
                  <a:gd name="connsiteX6" fmla="*/ 317702 w 326233"/>
                  <a:gd name="connsiteY6" fmla="*/ 28431 h 188151"/>
                  <a:gd name="connsiteX7" fmla="*/ 323828 w 326233"/>
                  <a:gd name="connsiteY7" fmla="*/ 45276 h 188151"/>
                  <a:gd name="connsiteX8" fmla="*/ 298075 w 326233"/>
                  <a:gd name="connsiteY8" fmla="*/ 100507 h 18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6233" h="188151">
                    <a:moveTo>
                      <a:pt x="298075" y="100507"/>
                    </a:moveTo>
                    <a:lnTo>
                      <a:pt x="64128" y="185658"/>
                    </a:lnTo>
                    <a:cubicBezTo>
                      <a:pt x="41856" y="193761"/>
                      <a:pt x="17000" y="182176"/>
                      <a:pt x="8897" y="159904"/>
                    </a:cubicBezTo>
                    <a:lnTo>
                      <a:pt x="2770" y="143067"/>
                    </a:lnTo>
                    <a:cubicBezTo>
                      <a:pt x="-5341" y="120788"/>
                      <a:pt x="6251" y="95931"/>
                      <a:pt x="28523" y="87828"/>
                    </a:cubicBezTo>
                    <a:lnTo>
                      <a:pt x="262470" y="2678"/>
                    </a:lnTo>
                    <a:cubicBezTo>
                      <a:pt x="284742" y="-5425"/>
                      <a:pt x="309599" y="6159"/>
                      <a:pt x="317702" y="28431"/>
                    </a:cubicBezTo>
                    <a:lnTo>
                      <a:pt x="323828" y="45276"/>
                    </a:lnTo>
                    <a:cubicBezTo>
                      <a:pt x="331931" y="67548"/>
                      <a:pt x="320347" y="92404"/>
                      <a:pt x="298075" y="100507"/>
                    </a:cubicBezTo>
                    <a:close/>
                  </a:path>
                </a:pathLst>
              </a:custGeom>
              <a:solidFill>
                <a:srgbClr val="231F20"/>
              </a:solidFill>
              <a:ln w="7575" cap="flat">
                <a:noFill/>
                <a:prstDash val="solid"/>
                <a:round/>
              </a:ln>
            </p:spPr>
            <p:txBody>
              <a:bodyPr rtlCol="0" anchor="ctr"/>
              <a:lstStyle/>
              <a:p>
                <a:endParaRPr lang="en-GB"/>
              </a:p>
            </p:txBody>
          </p:sp>
          <p:sp>
            <p:nvSpPr>
              <p:cNvPr id="594" name="Freeform: Shape 593">
                <a:extLst>
                  <a:ext uri="{FF2B5EF4-FFF2-40B4-BE49-F238E27FC236}">
                    <a16:creationId xmlns:a16="http://schemas.microsoft.com/office/drawing/2014/main" id="{2B7DAD94-AA02-4A96-B154-F4358957C215}"/>
                  </a:ext>
                </a:extLst>
              </p:cNvPr>
              <p:cNvSpPr/>
              <p:nvPr/>
            </p:nvSpPr>
            <p:spPr>
              <a:xfrm>
                <a:off x="4289794" y="3504271"/>
                <a:ext cx="353159" cy="215078"/>
              </a:xfrm>
              <a:custGeom>
                <a:avLst/>
                <a:gdLst>
                  <a:gd name="connsiteX0" fmla="*/ 316145 w 353159"/>
                  <a:gd name="connsiteY0" fmla="*/ 126627 h 215078"/>
                  <a:gd name="connsiteX1" fmla="*/ 349948 w 353159"/>
                  <a:gd name="connsiteY1" fmla="*/ 54133 h 215078"/>
                  <a:gd name="connsiteX2" fmla="*/ 343821 w 353159"/>
                  <a:gd name="connsiteY2" fmla="*/ 37288 h 215078"/>
                  <a:gd name="connsiteX3" fmla="*/ 271327 w 353159"/>
                  <a:gd name="connsiteY3" fmla="*/ 3485 h 215078"/>
                  <a:gd name="connsiteX4" fmla="*/ 37380 w 353159"/>
                  <a:gd name="connsiteY4" fmla="*/ 88635 h 215078"/>
                  <a:gd name="connsiteX5" fmla="*/ 3577 w 353159"/>
                  <a:gd name="connsiteY5" fmla="*/ 161137 h 215078"/>
                  <a:gd name="connsiteX6" fmla="*/ 9704 w 353159"/>
                  <a:gd name="connsiteY6" fmla="*/ 177974 h 215078"/>
                  <a:gd name="connsiteX7" fmla="*/ 82198 w 353159"/>
                  <a:gd name="connsiteY7" fmla="*/ 211777 h 215078"/>
                  <a:gd name="connsiteX8" fmla="*/ 316145 w 353159"/>
                  <a:gd name="connsiteY8" fmla="*/ 126627 h 215078"/>
                  <a:gd name="connsiteX9" fmla="*/ 306932 w 353159"/>
                  <a:gd name="connsiteY9" fmla="*/ 101314 h 215078"/>
                  <a:gd name="connsiteX10" fmla="*/ 72985 w 353159"/>
                  <a:gd name="connsiteY10" fmla="*/ 186465 h 215078"/>
                  <a:gd name="connsiteX11" fmla="*/ 35016 w 353159"/>
                  <a:gd name="connsiteY11" fmla="*/ 168761 h 215078"/>
                  <a:gd name="connsiteX12" fmla="*/ 28889 w 353159"/>
                  <a:gd name="connsiteY12" fmla="*/ 151924 h 215078"/>
                  <a:gd name="connsiteX13" fmla="*/ 46593 w 353159"/>
                  <a:gd name="connsiteY13" fmla="*/ 113948 h 215078"/>
                  <a:gd name="connsiteX14" fmla="*/ 280540 w 353159"/>
                  <a:gd name="connsiteY14" fmla="*/ 28797 h 215078"/>
                  <a:gd name="connsiteX15" fmla="*/ 318509 w 353159"/>
                  <a:gd name="connsiteY15" fmla="*/ 46501 h 215078"/>
                  <a:gd name="connsiteX16" fmla="*/ 324635 w 353159"/>
                  <a:gd name="connsiteY16" fmla="*/ 63346 h 215078"/>
                  <a:gd name="connsiteX17" fmla="*/ 306932 w 353159"/>
                  <a:gd name="connsiteY17" fmla="*/ 101314 h 21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3159" h="215078">
                    <a:moveTo>
                      <a:pt x="316145" y="126627"/>
                    </a:moveTo>
                    <a:cubicBezTo>
                      <a:pt x="345372" y="115993"/>
                      <a:pt x="360582" y="83368"/>
                      <a:pt x="349948" y="54133"/>
                    </a:cubicBezTo>
                    <a:cubicBezTo>
                      <a:pt x="349948" y="54133"/>
                      <a:pt x="343821" y="37288"/>
                      <a:pt x="343821" y="37288"/>
                    </a:cubicBezTo>
                    <a:cubicBezTo>
                      <a:pt x="333187" y="8061"/>
                      <a:pt x="300562" y="-7149"/>
                      <a:pt x="271327" y="3485"/>
                    </a:cubicBezTo>
                    <a:lnTo>
                      <a:pt x="37380" y="88635"/>
                    </a:lnTo>
                    <a:cubicBezTo>
                      <a:pt x="8153" y="99270"/>
                      <a:pt x="-7065" y="131895"/>
                      <a:pt x="3577" y="161137"/>
                    </a:cubicBezTo>
                    <a:cubicBezTo>
                      <a:pt x="3577" y="161137"/>
                      <a:pt x="9704" y="177974"/>
                      <a:pt x="9704" y="177974"/>
                    </a:cubicBezTo>
                    <a:cubicBezTo>
                      <a:pt x="20338" y="207201"/>
                      <a:pt x="52963" y="222412"/>
                      <a:pt x="82198" y="211777"/>
                    </a:cubicBezTo>
                    <a:lnTo>
                      <a:pt x="316145" y="126627"/>
                    </a:lnTo>
                    <a:close/>
                    <a:moveTo>
                      <a:pt x="306932" y="101314"/>
                    </a:moveTo>
                    <a:lnTo>
                      <a:pt x="72985" y="186465"/>
                    </a:lnTo>
                    <a:cubicBezTo>
                      <a:pt x="57676" y="192037"/>
                      <a:pt x="40588" y="184078"/>
                      <a:pt x="35016" y="168761"/>
                    </a:cubicBezTo>
                    <a:lnTo>
                      <a:pt x="28889" y="151924"/>
                    </a:lnTo>
                    <a:cubicBezTo>
                      <a:pt x="23310" y="136607"/>
                      <a:pt x="31276" y="119520"/>
                      <a:pt x="46593" y="113948"/>
                    </a:cubicBezTo>
                    <a:lnTo>
                      <a:pt x="280540" y="28797"/>
                    </a:lnTo>
                    <a:cubicBezTo>
                      <a:pt x="295849" y="23226"/>
                      <a:pt x="312937" y="31184"/>
                      <a:pt x="318509" y="46501"/>
                    </a:cubicBezTo>
                    <a:cubicBezTo>
                      <a:pt x="318509" y="46501"/>
                      <a:pt x="324635" y="63346"/>
                      <a:pt x="324635" y="63346"/>
                    </a:cubicBezTo>
                    <a:cubicBezTo>
                      <a:pt x="330207" y="78655"/>
                      <a:pt x="322249" y="95743"/>
                      <a:pt x="306932" y="101314"/>
                    </a:cubicBezTo>
                    <a:close/>
                  </a:path>
                </a:pathLst>
              </a:custGeom>
              <a:solidFill>
                <a:srgbClr val="231F20"/>
              </a:solidFill>
              <a:ln w="7575" cap="flat">
                <a:noFill/>
                <a:prstDash val="solid"/>
                <a:round/>
              </a:ln>
            </p:spPr>
            <p:txBody>
              <a:bodyPr rtlCol="0" anchor="ctr"/>
              <a:lstStyle/>
              <a:p>
                <a:endParaRPr lang="en-GB"/>
              </a:p>
            </p:txBody>
          </p:sp>
          <p:sp>
            <p:nvSpPr>
              <p:cNvPr id="595" name="Freeform: Shape 594">
                <a:extLst>
                  <a:ext uri="{FF2B5EF4-FFF2-40B4-BE49-F238E27FC236}">
                    <a16:creationId xmlns:a16="http://schemas.microsoft.com/office/drawing/2014/main" id="{073A9D93-43D2-4A4F-B28F-D7916429520B}"/>
                  </a:ext>
                </a:extLst>
              </p:cNvPr>
              <p:cNvSpPr/>
              <p:nvPr/>
            </p:nvSpPr>
            <p:spPr>
              <a:xfrm>
                <a:off x="4393487" y="3498870"/>
                <a:ext cx="99937" cy="99940"/>
              </a:xfrm>
              <a:custGeom>
                <a:avLst/>
                <a:gdLst>
                  <a:gd name="connsiteX0" fmla="*/ 97084 w 99937"/>
                  <a:gd name="connsiteY0" fmla="*/ 32948 h 99940"/>
                  <a:gd name="connsiteX1" fmla="*/ 67226 w 99937"/>
                  <a:gd name="connsiteY1" fmla="*/ 96982 h 99940"/>
                  <a:gd name="connsiteX2" fmla="*/ 3200 w 99937"/>
                  <a:gd name="connsiteY2" fmla="*/ 67124 h 99940"/>
                  <a:gd name="connsiteX3" fmla="*/ 33058 w 99937"/>
                  <a:gd name="connsiteY3" fmla="*/ 3090 h 99940"/>
                  <a:gd name="connsiteX4" fmla="*/ 97084 w 99937"/>
                  <a:gd name="connsiteY4" fmla="*/ 32948 h 99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937" h="99940">
                    <a:moveTo>
                      <a:pt x="97084" y="32948"/>
                    </a:moveTo>
                    <a:cubicBezTo>
                      <a:pt x="106517" y="58877"/>
                      <a:pt x="93154" y="87541"/>
                      <a:pt x="67226" y="96982"/>
                    </a:cubicBezTo>
                    <a:cubicBezTo>
                      <a:pt x="41298" y="106415"/>
                      <a:pt x="12633" y="93045"/>
                      <a:pt x="3200" y="67124"/>
                    </a:cubicBezTo>
                    <a:cubicBezTo>
                      <a:pt x="-6241" y="41196"/>
                      <a:pt x="7130" y="12531"/>
                      <a:pt x="33058" y="3090"/>
                    </a:cubicBezTo>
                    <a:cubicBezTo>
                      <a:pt x="58978" y="-6343"/>
                      <a:pt x="87643" y="7028"/>
                      <a:pt x="97084" y="32948"/>
                    </a:cubicBezTo>
                    <a:close/>
                  </a:path>
                </a:pathLst>
              </a:custGeom>
              <a:solidFill>
                <a:srgbClr val="FCB414"/>
              </a:solidFill>
              <a:ln w="7575" cap="flat">
                <a:noFill/>
                <a:prstDash val="solid"/>
                <a:round/>
              </a:ln>
            </p:spPr>
            <p:txBody>
              <a:bodyPr rtlCol="0" anchor="ctr"/>
              <a:lstStyle/>
              <a:p>
                <a:endParaRPr lang="en-GB"/>
              </a:p>
            </p:txBody>
          </p:sp>
          <p:sp>
            <p:nvSpPr>
              <p:cNvPr id="596" name="Freeform: Shape 595">
                <a:extLst>
                  <a:ext uri="{FF2B5EF4-FFF2-40B4-BE49-F238E27FC236}">
                    <a16:creationId xmlns:a16="http://schemas.microsoft.com/office/drawing/2014/main" id="{7927BA9E-6468-47BC-A127-D598524B2B66}"/>
                  </a:ext>
                </a:extLst>
              </p:cNvPr>
              <p:cNvSpPr/>
              <p:nvPr/>
            </p:nvSpPr>
            <p:spPr>
              <a:xfrm>
                <a:off x="4380016" y="3485401"/>
                <a:ext cx="126878" cy="126879"/>
              </a:xfrm>
              <a:custGeom>
                <a:avLst/>
                <a:gdLst>
                  <a:gd name="connsiteX0" fmla="*/ 123211 w 126878"/>
                  <a:gd name="connsiteY0" fmla="*/ 41812 h 126879"/>
                  <a:gd name="connsiteX1" fmla="*/ 123211 w 126878"/>
                  <a:gd name="connsiteY1" fmla="*/ 41812 h 126879"/>
                  <a:gd name="connsiteX2" fmla="*/ 41922 w 126878"/>
                  <a:gd name="connsiteY2" fmla="*/ 3904 h 126879"/>
                  <a:gd name="connsiteX3" fmla="*/ 41922 w 126878"/>
                  <a:gd name="connsiteY3" fmla="*/ 3904 h 126879"/>
                  <a:gd name="connsiteX4" fmla="*/ 4014 w 126878"/>
                  <a:gd name="connsiteY4" fmla="*/ 85200 h 126879"/>
                  <a:gd name="connsiteX5" fmla="*/ 85303 w 126878"/>
                  <a:gd name="connsiteY5" fmla="*/ 123108 h 126879"/>
                  <a:gd name="connsiteX6" fmla="*/ 85303 w 126878"/>
                  <a:gd name="connsiteY6" fmla="*/ 123108 h 126879"/>
                  <a:gd name="connsiteX7" fmla="*/ 123211 w 126878"/>
                  <a:gd name="connsiteY7" fmla="*/ 41812 h 126879"/>
                  <a:gd name="connsiteX8" fmla="*/ 97898 w 126878"/>
                  <a:gd name="connsiteY8" fmla="*/ 51024 h 126879"/>
                  <a:gd name="connsiteX9" fmla="*/ 76090 w 126878"/>
                  <a:gd name="connsiteY9" fmla="*/ 97796 h 126879"/>
                  <a:gd name="connsiteX10" fmla="*/ 29326 w 126878"/>
                  <a:gd name="connsiteY10" fmla="*/ 75987 h 126879"/>
                  <a:gd name="connsiteX11" fmla="*/ 29326 w 126878"/>
                  <a:gd name="connsiteY11" fmla="*/ 75987 h 126879"/>
                  <a:gd name="connsiteX12" fmla="*/ 51135 w 126878"/>
                  <a:gd name="connsiteY12" fmla="*/ 29216 h 126879"/>
                  <a:gd name="connsiteX13" fmla="*/ 97898 w 126878"/>
                  <a:gd name="connsiteY13" fmla="*/ 51024 h 126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878" h="126879">
                    <a:moveTo>
                      <a:pt x="123211" y="41812"/>
                    </a:moveTo>
                    <a:lnTo>
                      <a:pt x="123211" y="41812"/>
                    </a:lnTo>
                    <a:cubicBezTo>
                      <a:pt x="111223" y="8905"/>
                      <a:pt x="74828" y="-8069"/>
                      <a:pt x="41922" y="3904"/>
                    </a:cubicBezTo>
                    <a:lnTo>
                      <a:pt x="41922" y="3904"/>
                    </a:lnTo>
                    <a:cubicBezTo>
                      <a:pt x="9000" y="15891"/>
                      <a:pt x="-7966" y="52286"/>
                      <a:pt x="4014" y="85200"/>
                    </a:cubicBezTo>
                    <a:cubicBezTo>
                      <a:pt x="15994" y="118106"/>
                      <a:pt x="52381" y="135080"/>
                      <a:pt x="85303" y="123108"/>
                    </a:cubicBezTo>
                    <a:lnTo>
                      <a:pt x="85303" y="123108"/>
                    </a:lnTo>
                    <a:cubicBezTo>
                      <a:pt x="118224" y="111121"/>
                      <a:pt x="135183" y="74733"/>
                      <a:pt x="123211" y="41812"/>
                    </a:cubicBezTo>
                    <a:close/>
                    <a:moveTo>
                      <a:pt x="97898" y="51024"/>
                    </a:moveTo>
                    <a:cubicBezTo>
                      <a:pt x="104793" y="69967"/>
                      <a:pt x="95025" y="90901"/>
                      <a:pt x="76090" y="97796"/>
                    </a:cubicBezTo>
                    <a:cubicBezTo>
                      <a:pt x="57155" y="104682"/>
                      <a:pt x="36213" y="94922"/>
                      <a:pt x="29326" y="75987"/>
                    </a:cubicBezTo>
                    <a:lnTo>
                      <a:pt x="29326" y="75987"/>
                    </a:lnTo>
                    <a:cubicBezTo>
                      <a:pt x="22432" y="57045"/>
                      <a:pt x="32200" y="36110"/>
                      <a:pt x="51135" y="29216"/>
                    </a:cubicBezTo>
                    <a:cubicBezTo>
                      <a:pt x="70070" y="22322"/>
                      <a:pt x="91004" y="32089"/>
                      <a:pt x="97898" y="51024"/>
                    </a:cubicBezTo>
                    <a:close/>
                  </a:path>
                </a:pathLst>
              </a:custGeom>
              <a:solidFill>
                <a:srgbClr val="231F20"/>
              </a:solidFill>
              <a:ln w="7575" cap="flat">
                <a:noFill/>
                <a:prstDash val="solid"/>
                <a:round/>
              </a:ln>
            </p:spPr>
            <p:txBody>
              <a:bodyPr rtlCol="0" anchor="ctr"/>
              <a:lstStyle/>
              <a:p>
                <a:endParaRPr lang="en-GB"/>
              </a:p>
            </p:txBody>
          </p:sp>
          <p:sp>
            <p:nvSpPr>
              <p:cNvPr id="597" name="Freeform: Shape 596">
                <a:extLst>
                  <a:ext uri="{FF2B5EF4-FFF2-40B4-BE49-F238E27FC236}">
                    <a16:creationId xmlns:a16="http://schemas.microsoft.com/office/drawing/2014/main" id="{9C155260-B99F-431F-B8F9-D6377F2B3B2C}"/>
                  </a:ext>
                </a:extLst>
              </p:cNvPr>
              <p:cNvSpPr/>
              <p:nvPr/>
            </p:nvSpPr>
            <p:spPr>
              <a:xfrm>
                <a:off x="4220749" y="3612608"/>
                <a:ext cx="581678" cy="246846"/>
              </a:xfrm>
              <a:custGeom>
                <a:avLst/>
                <a:gdLst>
                  <a:gd name="connsiteX0" fmla="*/ 581878 w 581678"/>
                  <a:gd name="connsiteY0" fmla="*/ 40644 h 246846"/>
                  <a:gd name="connsiteX1" fmla="*/ 14939 w 581678"/>
                  <a:gd name="connsiteY1" fmla="*/ 246990 h 246846"/>
                  <a:gd name="connsiteX2" fmla="*/ 200 w 581678"/>
                  <a:gd name="connsiteY2" fmla="*/ 206490 h 246846"/>
                  <a:gd name="connsiteX3" fmla="*/ 567132 w 581678"/>
                  <a:gd name="connsiteY3" fmla="*/ 144 h 246846"/>
                  <a:gd name="connsiteX4" fmla="*/ 581878 w 581678"/>
                  <a:gd name="connsiteY4" fmla="*/ 40644 h 246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678" h="246846">
                    <a:moveTo>
                      <a:pt x="581878" y="40644"/>
                    </a:moveTo>
                    <a:lnTo>
                      <a:pt x="14939" y="246990"/>
                    </a:lnTo>
                    <a:lnTo>
                      <a:pt x="200" y="206490"/>
                    </a:lnTo>
                    <a:lnTo>
                      <a:pt x="567132" y="144"/>
                    </a:lnTo>
                    <a:lnTo>
                      <a:pt x="581878" y="40644"/>
                    </a:lnTo>
                    <a:close/>
                  </a:path>
                </a:pathLst>
              </a:custGeom>
              <a:solidFill>
                <a:srgbClr val="FFFFFF"/>
              </a:solidFill>
              <a:ln w="7575" cap="flat">
                <a:noFill/>
                <a:prstDash val="solid"/>
                <a:round/>
              </a:ln>
            </p:spPr>
            <p:txBody>
              <a:bodyPr rtlCol="0" anchor="ctr"/>
              <a:lstStyle/>
              <a:p>
                <a:endParaRPr lang="en-GB"/>
              </a:p>
            </p:txBody>
          </p:sp>
          <p:sp>
            <p:nvSpPr>
              <p:cNvPr id="598" name="Freeform: Shape 597">
                <a:extLst>
                  <a:ext uri="{FF2B5EF4-FFF2-40B4-BE49-F238E27FC236}">
                    <a16:creationId xmlns:a16="http://schemas.microsoft.com/office/drawing/2014/main" id="{B253DC32-0596-412C-937E-4B8F04593F81}"/>
                  </a:ext>
                </a:extLst>
              </p:cNvPr>
              <p:cNvSpPr/>
              <p:nvPr/>
            </p:nvSpPr>
            <p:spPr>
              <a:xfrm>
                <a:off x="4249535" y="3691685"/>
                <a:ext cx="572785" cy="222408"/>
              </a:xfrm>
              <a:custGeom>
                <a:avLst/>
                <a:gdLst>
                  <a:gd name="connsiteX0" fmla="*/ 572995 w 572785"/>
                  <a:gd name="connsiteY0" fmla="*/ 16233 h 222408"/>
                  <a:gd name="connsiteX1" fmla="*/ 6055 w 572785"/>
                  <a:gd name="connsiteY1" fmla="*/ 222580 h 222408"/>
                  <a:gd name="connsiteX2" fmla="*/ 210 w 572785"/>
                  <a:gd name="connsiteY2" fmla="*/ 206518 h 222408"/>
                  <a:gd name="connsiteX3" fmla="*/ 567142 w 572785"/>
                  <a:gd name="connsiteY3" fmla="*/ 172 h 222408"/>
                  <a:gd name="connsiteX4" fmla="*/ 572995 w 572785"/>
                  <a:gd name="connsiteY4" fmla="*/ 16233 h 222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785" h="222408">
                    <a:moveTo>
                      <a:pt x="572995" y="16233"/>
                    </a:moveTo>
                    <a:lnTo>
                      <a:pt x="6055" y="222580"/>
                    </a:lnTo>
                    <a:lnTo>
                      <a:pt x="210" y="206518"/>
                    </a:lnTo>
                    <a:lnTo>
                      <a:pt x="567142" y="172"/>
                    </a:lnTo>
                    <a:lnTo>
                      <a:pt x="572995" y="16233"/>
                    </a:lnTo>
                    <a:close/>
                  </a:path>
                </a:pathLst>
              </a:custGeom>
              <a:solidFill>
                <a:srgbClr val="FFFFFF"/>
              </a:solidFill>
              <a:ln w="7575" cap="flat">
                <a:noFill/>
                <a:prstDash val="solid"/>
                <a:round/>
              </a:ln>
            </p:spPr>
            <p:txBody>
              <a:bodyPr rtlCol="0" anchor="ctr"/>
              <a:lstStyle/>
              <a:p>
                <a:endParaRPr lang="en-GB"/>
              </a:p>
            </p:txBody>
          </p:sp>
          <p:sp>
            <p:nvSpPr>
              <p:cNvPr id="599" name="Freeform: Shape 598">
                <a:extLst>
                  <a:ext uri="{FF2B5EF4-FFF2-40B4-BE49-F238E27FC236}">
                    <a16:creationId xmlns:a16="http://schemas.microsoft.com/office/drawing/2014/main" id="{4C1899BA-83F4-40A5-85B9-DFF97C0AD674}"/>
                  </a:ext>
                </a:extLst>
              </p:cNvPr>
              <p:cNvSpPr/>
              <p:nvPr/>
            </p:nvSpPr>
            <p:spPr>
              <a:xfrm>
                <a:off x="4358394" y="3990791"/>
                <a:ext cx="572792" cy="222408"/>
              </a:xfrm>
              <a:custGeom>
                <a:avLst/>
                <a:gdLst>
                  <a:gd name="connsiteX0" fmla="*/ 573048 w 572792"/>
                  <a:gd name="connsiteY0" fmla="*/ 16358 h 222408"/>
                  <a:gd name="connsiteX1" fmla="*/ 6101 w 572792"/>
                  <a:gd name="connsiteY1" fmla="*/ 222704 h 222408"/>
                  <a:gd name="connsiteX2" fmla="*/ 255 w 572792"/>
                  <a:gd name="connsiteY2" fmla="*/ 206635 h 222408"/>
                  <a:gd name="connsiteX3" fmla="*/ 567195 w 572792"/>
                  <a:gd name="connsiteY3" fmla="*/ 296 h 222408"/>
                  <a:gd name="connsiteX4" fmla="*/ 573048 w 572792"/>
                  <a:gd name="connsiteY4" fmla="*/ 16358 h 222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792" h="222408">
                    <a:moveTo>
                      <a:pt x="573048" y="16358"/>
                    </a:moveTo>
                    <a:lnTo>
                      <a:pt x="6101" y="222704"/>
                    </a:lnTo>
                    <a:lnTo>
                      <a:pt x="255" y="206635"/>
                    </a:lnTo>
                    <a:lnTo>
                      <a:pt x="567195" y="296"/>
                    </a:lnTo>
                    <a:lnTo>
                      <a:pt x="573048" y="16358"/>
                    </a:lnTo>
                    <a:close/>
                  </a:path>
                </a:pathLst>
              </a:custGeom>
              <a:solidFill>
                <a:srgbClr val="FFFFFF"/>
              </a:solidFill>
              <a:ln w="7575" cap="flat">
                <a:noFill/>
                <a:prstDash val="solid"/>
                <a:round/>
              </a:ln>
            </p:spPr>
            <p:txBody>
              <a:bodyPr rtlCol="0" anchor="ctr"/>
              <a:lstStyle/>
              <a:p>
                <a:endParaRPr lang="en-GB"/>
              </a:p>
            </p:txBody>
          </p:sp>
          <p:sp>
            <p:nvSpPr>
              <p:cNvPr id="600" name="Freeform: Shape 599">
                <a:extLst>
                  <a:ext uri="{FF2B5EF4-FFF2-40B4-BE49-F238E27FC236}">
                    <a16:creationId xmlns:a16="http://schemas.microsoft.com/office/drawing/2014/main" id="{04EE1E62-3A0C-46E2-BE4B-DE35A84E0414}"/>
                  </a:ext>
                </a:extLst>
              </p:cNvPr>
              <p:cNvSpPr/>
              <p:nvPr/>
            </p:nvSpPr>
            <p:spPr>
              <a:xfrm>
                <a:off x="4881884" y="3893098"/>
                <a:ext cx="227470" cy="299523"/>
              </a:xfrm>
              <a:custGeom>
                <a:avLst/>
                <a:gdLst>
                  <a:gd name="connsiteX0" fmla="*/ 51999 w 227470"/>
                  <a:gd name="connsiteY0" fmla="*/ 279279 h 299523"/>
                  <a:gd name="connsiteX1" fmla="*/ 72934 w 227470"/>
                  <a:gd name="connsiteY1" fmla="*/ 299796 h 299523"/>
                  <a:gd name="connsiteX2" fmla="*/ 227872 w 227470"/>
                  <a:gd name="connsiteY2" fmla="*/ 143869 h 299523"/>
                  <a:gd name="connsiteX3" fmla="*/ 227872 w 227470"/>
                  <a:gd name="connsiteY3" fmla="*/ 272 h 299523"/>
                  <a:gd name="connsiteX4" fmla="*/ 401 w 227470"/>
                  <a:gd name="connsiteY4" fmla="*/ 228784 h 299523"/>
                  <a:gd name="connsiteX5" fmla="*/ 21427 w 227470"/>
                  <a:gd name="connsiteY5" fmla="*/ 249368 h 299523"/>
                  <a:gd name="connsiteX6" fmla="*/ 51999 w 227470"/>
                  <a:gd name="connsiteY6" fmla="*/ 279279 h 299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470" h="299523">
                    <a:moveTo>
                      <a:pt x="51999" y="279279"/>
                    </a:moveTo>
                    <a:lnTo>
                      <a:pt x="72934" y="299796"/>
                    </a:lnTo>
                    <a:lnTo>
                      <a:pt x="227872" y="143869"/>
                    </a:lnTo>
                    <a:lnTo>
                      <a:pt x="227872" y="272"/>
                    </a:lnTo>
                    <a:lnTo>
                      <a:pt x="401" y="228784"/>
                    </a:lnTo>
                    <a:lnTo>
                      <a:pt x="21427" y="249368"/>
                    </a:lnTo>
                    <a:lnTo>
                      <a:pt x="51999" y="279279"/>
                    </a:lnTo>
                    <a:close/>
                  </a:path>
                </a:pathLst>
              </a:custGeom>
              <a:solidFill>
                <a:srgbClr val="231F20"/>
              </a:solidFill>
              <a:ln w="7575" cap="flat">
                <a:noFill/>
                <a:prstDash val="solid"/>
                <a:round/>
              </a:ln>
            </p:spPr>
            <p:txBody>
              <a:bodyPr rtlCol="0" anchor="ctr"/>
              <a:lstStyle/>
              <a:p>
                <a:endParaRPr lang="en-GB"/>
              </a:p>
            </p:txBody>
          </p:sp>
          <p:sp>
            <p:nvSpPr>
              <p:cNvPr id="601" name="Freeform: Shape 600">
                <a:extLst>
                  <a:ext uri="{FF2B5EF4-FFF2-40B4-BE49-F238E27FC236}">
                    <a16:creationId xmlns:a16="http://schemas.microsoft.com/office/drawing/2014/main" id="{E58A783A-C073-480B-AC60-3B0D0B073280}"/>
                  </a:ext>
                </a:extLst>
              </p:cNvPr>
              <p:cNvSpPr/>
              <p:nvPr/>
            </p:nvSpPr>
            <p:spPr>
              <a:xfrm>
                <a:off x="4826969" y="4220489"/>
                <a:ext cx="27208" cy="27877"/>
              </a:xfrm>
              <a:custGeom>
                <a:avLst/>
                <a:gdLst>
                  <a:gd name="connsiteX0" fmla="*/ 9347 w 27208"/>
                  <a:gd name="connsiteY0" fmla="*/ 27329 h 27877"/>
                  <a:gd name="connsiteX1" fmla="*/ 27545 w 27208"/>
                  <a:gd name="connsiteY1" fmla="*/ 20351 h 27877"/>
                  <a:gd name="connsiteX2" fmla="*/ 8078 w 27208"/>
                  <a:gd name="connsiteY2" fmla="*/ 351 h 27877"/>
                  <a:gd name="connsiteX3" fmla="*/ 1229 w 27208"/>
                  <a:gd name="connsiteY3" fmla="*/ 18922 h 27877"/>
                  <a:gd name="connsiteX4" fmla="*/ 9347 w 27208"/>
                  <a:gd name="connsiteY4" fmla="*/ 27329 h 27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08" h="27877">
                    <a:moveTo>
                      <a:pt x="9347" y="27329"/>
                    </a:moveTo>
                    <a:lnTo>
                      <a:pt x="27545" y="20351"/>
                    </a:lnTo>
                    <a:lnTo>
                      <a:pt x="8078" y="351"/>
                    </a:lnTo>
                    <a:lnTo>
                      <a:pt x="1229" y="18922"/>
                    </a:lnTo>
                    <a:cubicBezTo>
                      <a:pt x="-1469" y="26310"/>
                      <a:pt x="2157" y="30080"/>
                      <a:pt x="9347" y="27329"/>
                    </a:cubicBezTo>
                    <a:close/>
                  </a:path>
                </a:pathLst>
              </a:custGeom>
              <a:solidFill>
                <a:srgbClr val="231F20"/>
              </a:solidFill>
              <a:ln w="7575" cap="flat">
                <a:noFill/>
                <a:prstDash val="solid"/>
                <a:round/>
              </a:ln>
            </p:spPr>
            <p:txBody>
              <a:bodyPr rtlCol="0" anchor="ctr"/>
              <a:lstStyle/>
              <a:p>
                <a:endParaRPr lang="en-GB"/>
              </a:p>
            </p:txBody>
          </p:sp>
          <p:sp>
            <p:nvSpPr>
              <p:cNvPr id="602" name="Freeform: Shape 601">
                <a:extLst>
                  <a:ext uri="{FF2B5EF4-FFF2-40B4-BE49-F238E27FC236}">
                    <a16:creationId xmlns:a16="http://schemas.microsoft.com/office/drawing/2014/main" id="{3DA799BE-95DA-4D49-A23E-DA5E32701CB7}"/>
                  </a:ext>
                </a:extLst>
              </p:cNvPr>
              <p:cNvSpPr/>
              <p:nvPr/>
            </p:nvSpPr>
            <p:spPr>
              <a:xfrm>
                <a:off x="4842563" y="4137224"/>
                <a:ext cx="96582" cy="94074"/>
              </a:xfrm>
              <a:custGeom>
                <a:avLst/>
                <a:gdLst>
                  <a:gd name="connsiteX0" fmla="*/ 85919 w 96582"/>
                  <a:gd name="connsiteY0" fmla="*/ 73744 h 94074"/>
                  <a:gd name="connsiteX1" fmla="*/ 96941 w 96582"/>
                  <a:gd name="connsiteY1" fmla="*/ 62950 h 94074"/>
                  <a:gd name="connsiteX2" fmla="*/ 32968 w 96582"/>
                  <a:gd name="connsiteY2" fmla="*/ 331 h 94074"/>
                  <a:gd name="connsiteX3" fmla="*/ 21573 w 96582"/>
                  <a:gd name="connsiteY3" fmla="*/ 11497 h 94074"/>
                  <a:gd name="connsiteX4" fmla="*/ 358 w 96582"/>
                  <a:gd name="connsiteY4" fmla="*/ 66280 h 94074"/>
                  <a:gd name="connsiteX5" fmla="*/ 29076 w 96582"/>
                  <a:gd name="connsiteY5" fmla="*/ 94405 h 94074"/>
                  <a:gd name="connsiteX6" fmla="*/ 85919 w 96582"/>
                  <a:gd name="connsiteY6" fmla="*/ 73744 h 94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582" h="94074">
                    <a:moveTo>
                      <a:pt x="85919" y="73744"/>
                    </a:moveTo>
                    <a:lnTo>
                      <a:pt x="96941" y="62950"/>
                    </a:lnTo>
                    <a:lnTo>
                      <a:pt x="32968" y="331"/>
                    </a:lnTo>
                    <a:lnTo>
                      <a:pt x="21573" y="11497"/>
                    </a:lnTo>
                    <a:lnTo>
                      <a:pt x="358" y="66280"/>
                    </a:lnTo>
                    <a:lnTo>
                      <a:pt x="29076" y="94405"/>
                    </a:lnTo>
                    <a:lnTo>
                      <a:pt x="85919" y="73744"/>
                    </a:lnTo>
                    <a:close/>
                  </a:path>
                </a:pathLst>
              </a:custGeom>
              <a:solidFill>
                <a:srgbClr val="231F20"/>
              </a:solidFill>
              <a:ln w="7575" cap="flat">
                <a:noFill/>
                <a:prstDash val="solid"/>
                <a:round/>
              </a:ln>
            </p:spPr>
            <p:txBody>
              <a:bodyPr rtlCol="0" anchor="ctr"/>
              <a:lstStyle/>
              <a:p>
                <a:endParaRPr lang="en-GB"/>
              </a:p>
            </p:txBody>
          </p:sp>
          <p:sp>
            <p:nvSpPr>
              <p:cNvPr id="603" name="Freeform: Shape 602">
                <a:extLst>
                  <a:ext uri="{FF2B5EF4-FFF2-40B4-BE49-F238E27FC236}">
                    <a16:creationId xmlns:a16="http://schemas.microsoft.com/office/drawing/2014/main" id="{80104AEA-2B78-4787-989D-40E48994B149}"/>
                  </a:ext>
                </a:extLst>
              </p:cNvPr>
              <p:cNvSpPr/>
              <p:nvPr/>
            </p:nvSpPr>
            <p:spPr>
              <a:xfrm>
                <a:off x="4291616" y="3918609"/>
                <a:ext cx="52320" cy="81357"/>
              </a:xfrm>
              <a:custGeom>
                <a:avLst/>
                <a:gdLst>
                  <a:gd name="connsiteX0" fmla="*/ 52439 w 52320"/>
                  <a:gd name="connsiteY0" fmla="*/ 76524 h 81357"/>
                  <a:gd name="connsiteX1" fmla="*/ 24671 w 52320"/>
                  <a:gd name="connsiteY1" fmla="*/ 237 h 81357"/>
                  <a:gd name="connsiteX2" fmla="*/ 10738 w 52320"/>
                  <a:gd name="connsiteY2" fmla="*/ 5307 h 81357"/>
                  <a:gd name="connsiteX3" fmla="*/ 119 w 52320"/>
                  <a:gd name="connsiteY3" fmla="*/ 24462 h 81357"/>
                  <a:gd name="connsiteX4" fmla="*/ 5577 w 52320"/>
                  <a:gd name="connsiteY4" fmla="*/ 39460 h 81357"/>
                  <a:gd name="connsiteX5" fmla="*/ 16204 w 52320"/>
                  <a:gd name="connsiteY5" fmla="*/ 20304 h 81357"/>
                  <a:gd name="connsiteX6" fmla="*/ 38506 w 52320"/>
                  <a:gd name="connsiteY6" fmla="*/ 81594 h 81357"/>
                  <a:gd name="connsiteX7" fmla="*/ 52439 w 52320"/>
                  <a:gd name="connsiteY7" fmla="*/ 76524 h 81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320" h="81357">
                    <a:moveTo>
                      <a:pt x="52439" y="76524"/>
                    </a:moveTo>
                    <a:lnTo>
                      <a:pt x="24671" y="237"/>
                    </a:lnTo>
                    <a:lnTo>
                      <a:pt x="10738" y="5307"/>
                    </a:lnTo>
                    <a:lnTo>
                      <a:pt x="119" y="24462"/>
                    </a:lnTo>
                    <a:lnTo>
                      <a:pt x="5577" y="39460"/>
                    </a:lnTo>
                    <a:lnTo>
                      <a:pt x="16204" y="20304"/>
                    </a:lnTo>
                    <a:lnTo>
                      <a:pt x="38506" y="81594"/>
                    </a:lnTo>
                    <a:lnTo>
                      <a:pt x="52439" y="76524"/>
                    </a:lnTo>
                    <a:close/>
                  </a:path>
                </a:pathLst>
              </a:custGeom>
              <a:solidFill>
                <a:srgbClr val="231F20"/>
              </a:solidFill>
              <a:ln w="7575" cap="flat">
                <a:noFill/>
                <a:prstDash val="solid"/>
                <a:round/>
              </a:ln>
            </p:spPr>
            <p:txBody>
              <a:bodyPr rtlCol="0" anchor="ctr"/>
              <a:lstStyle/>
              <a:p>
                <a:endParaRPr lang="en-GB"/>
              </a:p>
            </p:txBody>
          </p:sp>
          <p:sp>
            <p:nvSpPr>
              <p:cNvPr id="604" name="Freeform: Shape 603">
                <a:extLst>
                  <a:ext uri="{FF2B5EF4-FFF2-40B4-BE49-F238E27FC236}">
                    <a16:creationId xmlns:a16="http://schemas.microsoft.com/office/drawing/2014/main" id="{372D3B9E-5C2E-475C-B1BB-C8A9D8D2659A}"/>
                  </a:ext>
                </a:extLst>
              </p:cNvPr>
              <p:cNvSpPr/>
              <p:nvPr/>
            </p:nvSpPr>
            <p:spPr>
              <a:xfrm>
                <a:off x="4428623" y="3980096"/>
                <a:ext cx="138451" cy="138458"/>
              </a:xfrm>
              <a:custGeom>
                <a:avLst/>
                <a:gdLst>
                  <a:gd name="connsiteX0" fmla="*/ 37137 w 138451"/>
                  <a:gd name="connsiteY0" fmla="*/ 138733 h 138458"/>
                  <a:gd name="connsiteX1" fmla="*/ 138645 w 138451"/>
                  <a:gd name="connsiteY1" fmla="*/ 101783 h 138458"/>
                  <a:gd name="connsiteX2" fmla="*/ 101703 w 138451"/>
                  <a:gd name="connsiteY2" fmla="*/ 274 h 138458"/>
                  <a:gd name="connsiteX3" fmla="*/ 194 w 138451"/>
                  <a:gd name="connsiteY3" fmla="*/ 37224 h 138458"/>
                  <a:gd name="connsiteX4" fmla="*/ 37137 w 138451"/>
                  <a:gd name="connsiteY4" fmla="*/ 138733 h 138458"/>
                  <a:gd name="connsiteX5" fmla="*/ 128900 w 138451"/>
                  <a:gd name="connsiteY5" fmla="*/ 97237 h 138458"/>
                  <a:gd name="connsiteX6" fmla="*/ 41682 w 138451"/>
                  <a:gd name="connsiteY6" fmla="*/ 128988 h 138458"/>
                  <a:gd name="connsiteX7" fmla="*/ 9939 w 138451"/>
                  <a:gd name="connsiteY7" fmla="*/ 41770 h 138458"/>
                  <a:gd name="connsiteX8" fmla="*/ 97157 w 138451"/>
                  <a:gd name="connsiteY8" fmla="*/ 10019 h 138458"/>
                  <a:gd name="connsiteX9" fmla="*/ 128900 w 138451"/>
                  <a:gd name="connsiteY9" fmla="*/ 97237 h 138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451" h="138458">
                    <a:moveTo>
                      <a:pt x="37137" y="138733"/>
                    </a:moveTo>
                    <a:lnTo>
                      <a:pt x="138645" y="101783"/>
                    </a:lnTo>
                    <a:lnTo>
                      <a:pt x="101703" y="274"/>
                    </a:lnTo>
                    <a:lnTo>
                      <a:pt x="194" y="37224"/>
                    </a:lnTo>
                    <a:lnTo>
                      <a:pt x="37137" y="138733"/>
                    </a:lnTo>
                    <a:close/>
                    <a:moveTo>
                      <a:pt x="128900" y="97237"/>
                    </a:moveTo>
                    <a:lnTo>
                      <a:pt x="41682" y="128988"/>
                    </a:lnTo>
                    <a:cubicBezTo>
                      <a:pt x="41682" y="128988"/>
                      <a:pt x="9939" y="41770"/>
                      <a:pt x="9939" y="41770"/>
                    </a:cubicBezTo>
                    <a:cubicBezTo>
                      <a:pt x="9939" y="41770"/>
                      <a:pt x="97157" y="10019"/>
                      <a:pt x="97157" y="10019"/>
                    </a:cubicBezTo>
                    <a:lnTo>
                      <a:pt x="128900" y="97237"/>
                    </a:lnTo>
                    <a:close/>
                  </a:path>
                </a:pathLst>
              </a:custGeom>
              <a:solidFill>
                <a:srgbClr val="231F20"/>
              </a:solidFill>
              <a:ln w="7575" cap="flat">
                <a:noFill/>
                <a:prstDash val="solid"/>
                <a:round/>
              </a:ln>
            </p:spPr>
            <p:txBody>
              <a:bodyPr rtlCol="0" anchor="ctr"/>
              <a:lstStyle/>
              <a:p>
                <a:endParaRPr lang="en-GB"/>
              </a:p>
            </p:txBody>
          </p:sp>
          <p:sp>
            <p:nvSpPr>
              <p:cNvPr id="605" name="Freeform: Shape 604">
                <a:extLst>
                  <a:ext uri="{FF2B5EF4-FFF2-40B4-BE49-F238E27FC236}">
                    <a16:creationId xmlns:a16="http://schemas.microsoft.com/office/drawing/2014/main" id="{1218D176-BCE7-4112-929F-470265E48463}"/>
                  </a:ext>
                </a:extLst>
              </p:cNvPr>
              <p:cNvSpPr/>
              <p:nvPr/>
            </p:nvSpPr>
            <p:spPr>
              <a:xfrm>
                <a:off x="4470568" y="4004884"/>
                <a:ext cx="47340" cy="85389"/>
              </a:xfrm>
              <a:custGeom>
                <a:avLst/>
                <a:gdLst>
                  <a:gd name="connsiteX0" fmla="*/ 47533 w 47340"/>
                  <a:gd name="connsiteY0" fmla="*/ 1634 h 85389"/>
                  <a:gd name="connsiteX1" fmla="*/ 35386 w 47340"/>
                  <a:gd name="connsiteY1" fmla="*/ 36760 h 85389"/>
                  <a:gd name="connsiteX2" fmla="*/ 26964 w 47340"/>
                  <a:gd name="connsiteY2" fmla="*/ 72372 h 85389"/>
                  <a:gd name="connsiteX3" fmla="*/ 26478 w 47340"/>
                  <a:gd name="connsiteY3" fmla="*/ 75991 h 85389"/>
                  <a:gd name="connsiteX4" fmla="*/ 20237 w 47340"/>
                  <a:gd name="connsiteY4" fmla="*/ 84937 h 85389"/>
                  <a:gd name="connsiteX5" fmla="*/ 16185 w 47340"/>
                  <a:gd name="connsiteY5" fmla="*/ 85644 h 85389"/>
                  <a:gd name="connsiteX6" fmla="*/ 12567 w 47340"/>
                  <a:gd name="connsiteY6" fmla="*/ 84291 h 85389"/>
                  <a:gd name="connsiteX7" fmla="*/ 9230 w 47340"/>
                  <a:gd name="connsiteY7" fmla="*/ 81213 h 85389"/>
                  <a:gd name="connsiteX8" fmla="*/ 4593 w 47340"/>
                  <a:gd name="connsiteY8" fmla="*/ 75124 h 85389"/>
                  <a:gd name="connsiteX9" fmla="*/ 4168 w 47340"/>
                  <a:gd name="connsiteY9" fmla="*/ 74508 h 85389"/>
                  <a:gd name="connsiteX10" fmla="*/ 473 w 47340"/>
                  <a:gd name="connsiteY10" fmla="*/ 68716 h 85389"/>
                  <a:gd name="connsiteX11" fmla="*/ 1766 w 47340"/>
                  <a:gd name="connsiteY11" fmla="*/ 62886 h 85389"/>
                  <a:gd name="connsiteX12" fmla="*/ 6942 w 47340"/>
                  <a:gd name="connsiteY12" fmla="*/ 58553 h 85389"/>
                  <a:gd name="connsiteX13" fmla="*/ 8690 w 47340"/>
                  <a:gd name="connsiteY13" fmla="*/ 58561 h 85389"/>
                  <a:gd name="connsiteX14" fmla="*/ 10933 w 47340"/>
                  <a:gd name="connsiteY14" fmla="*/ 60492 h 85389"/>
                  <a:gd name="connsiteX15" fmla="*/ 13183 w 47340"/>
                  <a:gd name="connsiteY15" fmla="*/ 63167 h 85389"/>
                  <a:gd name="connsiteX16" fmla="*/ 17356 w 47340"/>
                  <a:gd name="connsiteY16" fmla="*/ 66580 h 85389"/>
                  <a:gd name="connsiteX17" fmla="*/ 20906 w 47340"/>
                  <a:gd name="connsiteY17" fmla="*/ 54046 h 85389"/>
                  <a:gd name="connsiteX18" fmla="*/ 25413 w 47340"/>
                  <a:gd name="connsiteY18" fmla="*/ 34373 h 85389"/>
                  <a:gd name="connsiteX19" fmla="*/ 29845 w 47340"/>
                  <a:gd name="connsiteY19" fmla="*/ 17992 h 85389"/>
                  <a:gd name="connsiteX20" fmla="*/ 33319 w 47340"/>
                  <a:gd name="connsiteY20" fmla="*/ 9828 h 85389"/>
                  <a:gd name="connsiteX21" fmla="*/ 37986 w 47340"/>
                  <a:gd name="connsiteY21" fmla="*/ 4903 h 85389"/>
                  <a:gd name="connsiteX22" fmla="*/ 46317 w 47340"/>
                  <a:gd name="connsiteY22" fmla="*/ 274 h 85389"/>
                  <a:gd name="connsiteX23" fmla="*/ 47533 w 47340"/>
                  <a:gd name="connsiteY23" fmla="*/ 1634 h 8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340" h="85389">
                    <a:moveTo>
                      <a:pt x="47533" y="1634"/>
                    </a:moveTo>
                    <a:cubicBezTo>
                      <a:pt x="42881" y="13211"/>
                      <a:pt x="38837" y="24925"/>
                      <a:pt x="35386" y="36760"/>
                    </a:cubicBezTo>
                    <a:cubicBezTo>
                      <a:pt x="31943" y="48588"/>
                      <a:pt x="29130" y="60454"/>
                      <a:pt x="26964" y="72372"/>
                    </a:cubicBezTo>
                    <a:cubicBezTo>
                      <a:pt x="26804" y="73254"/>
                      <a:pt x="26652" y="74455"/>
                      <a:pt x="26478" y="75991"/>
                    </a:cubicBezTo>
                    <a:cubicBezTo>
                      <a:pt x="25953" y="80635"/>
                      <a:pt x="23863" y="83615"/>
                      <a:pt x="20237" y="84937"/>
                    </a:cubicBezTo>
                    <a:cubicBezTo>
                      <a:pt x="18701" y="85492"/>
                      <a:pt x="17348" y="85736"/>
                      <a:pt x="16185" y="85644"/>
                    </a:cubicBezTo>
                    <a:cubicBezTo>
                      <a:pt x="15022" y="85553"/>
                      <a:pt x="13814" y="85105"/>
                      <a:pt x="12567" y="84291"/>
                    </a:cubicBezTo>
                    <a:cubicBezTo>
                      <a:pt x="11510" y="83577"/>
                      <a:pt x="10401" y="82551"/>
                      <a:pt x="9230" y="81213"/>
                    </a:cubicBezTo>
                    <a:cubicBezTo>
                      <a:pt x="8059" y="79883"/>
                      <a:pt x="6524" y="77845"/>
                      <a:pt x="4593" y="75124"/>
                    </a:cubicBezTo>
                    <a:cubicBezTo>
                      <a:pt x="4479" y="74964"/>
                      <a:pt x="4335" y="74759"/>
                      <a:pt x="4168" y="74508"/>
                    </a:cubicBezTo>
                    <a:cubicBezTo>
                      <a:pt x="2009" y="71491"/>
                      <a:pt x="785" y="69568"/>
                      <a:pt x="473" y="68716"/>
                    </a:cubicBezTo>
                    <a:cubicBezTo>
                      <a:pt x="-158" y="66991"/>
                      <a:pt x="276" y="65052"/>
                      <a:pt x="1766" y="62886"/>
                    </a:cubicBezTo>
                    <a:cubicBezTo>
                      <a:pt x="3248" y="60712"/>
                      <a:pt x="4973" y="59275"/>
                      <a:pt x="6942" y="58553"/>
                    </a:cubicBezTo>
                    <a:cubicBezTo>
                      <a:pt x="7573" y="58325"/>
                      <a:pt x="8166" y="58325"/>
                      <a:pt x="8690" y="58561"/>
                    </a:cubicBezTo>
                    <a:cubicBezTo>
                      <a:pt x="9222" y="58804"/>
                      <a:pt x="9967" y="59450"/>
                      <a:pt x="10933" y="60492"/>
                    </a:cubicBezTo>
                    <a:cubicBezTo>
                      <a:pt x="11510" y="61145"/>
                      <a:pt x="12271" y="62027"/>
                      <a:pt x="13183" y="63167"/>
                    </a:cubicBezTo>
                    <a:cubicBezTo>
                      <a:pt x="15273" y="65691"/>
                      <a:pt x="16657" y="66831"/>
                      <a:pt x="17356" y="66580"/>
                    </a:cubicBezTo>
                    <a:cubicBezTo>
                      <a:pt x="17964" y="66352"/>
                      <a:pt x="19142" y="62179"/>
                      <a:pt x="20906" y="54046"/>
                    </a:cubicBezTo>
                    <a:cubicBezTo>
                      <a:pt x="22593" y="46269"/>
                      <a:pt x="24098" y="39717"/>
                      <a:pt x="25413" y="34373"/>
                    </a:cubicBezTo>
                    <a:cubicBezTo>
                      <a:pt x="27238" y="26901"/>
                      <a:pt x="28720" y="21443"/>
                      <a:pt x="29845" y="17992"/>
                    </a:cubicBezTo>
                    <a:cubicBezTo>
                      <a:pt x="30970" y="14564"/>
                      <a:pt x="32133" y="11843"/>
                      <a:pt x="33319" y="9828"/>
                    </a:cubicBezTo>
                    <a:cubicBezTo>
                      <a:pt x="34360" y="8088"/>
                      <a:pt x="35911" y="6431"/>
                      <a:pt x="37986" y="4903"/>
                    </a:cubicBezTo>
                    <a:cubicBezTo>
                      <a:pt x="40061" y="3352"/>
                      <a:pt x="42843" y="1809"/>
                      <a:pt x="46317" y="274"/>
                    </a:cubicBezTo>
                    <a:lnTo>
                      <a:pt x="47533" y="1634"/>
                    </a:lnTo>
                    <a:close/>
                  </a:path>
                </a:pathLst>
              </a:custGeom>
              <a:solidFill>
                <a:srgbClr val="231F20"/>
              </a:solidFill>
              <a:ln w="7575" cap="flat">
                <a:noFill/>
                <a:prstDash val="solid"/>
                <a:round/>
              </a:ln>
            </p:spPr>
            <p:txBody>
              <a:bodyPr rtlCol="0" anchor="ctr"/>
              <a:lstStyle/>
              <a:p>
                <a:endParaRPr lang="en-GB"/>
              </a:p>
            </p:txBody>
          </p:sp>
          <p:sp>
            <p:nvSpPr>
              <p:cNvPr id="606" name="Freeform: Shape 605">
                <a:extLst>
                  <a:ext uri="{FF2B5EF4-FFF2-40B4-BE49-F238E27FC236}">
                    <a16:creationId xmlns:a16="http://schemas.microsoft.com/office/drawing/2014/main" id="{87F93971-9711-40B9-AAE0-226D512C1C2B}"/>
                  </a:ext>
                </a:extLst>
              </p:cNvPr>
              <p:cNvSpPr/>
              <p:nvPr/>
            </p:nvSpPr>
            <p:spPr>
              <a:xfrm>
                <a:off x="4349729" y="3847460"/>
                <a:ext cx="177947" cy="78712"/>
              </a:xfrm>
              <a:custGeom>
                <a:avLst/>
                <a:gdLst>
                  <a:gd name="connsiteX0" fmla="*/ 178117 w 177947"/>
                  <a:gd name="connsiteY0" fmla="*/ 16276 h 78712"/>
                  <a:gd name="connsiteX1" fmla="*/ 6015 w 177947"/>
                  <a:gd name="connsiteY1" fmla="*/ 78919 h 78712"/>
                  <a:gd name="connsiteX2" fmla="*/ 169 w 177947"/>
                  <a:gd name="connsiteY2" fmla="*/ 62849 h 78712"/>
                  <a:gd name="connsiteX3" fmla="*/ 172272 w 177947"/>
                  <a:gd name="connsiteY3" fmla="*/ 207 h 78712"/>
                  <a:gd name="connsiteX4" fmla="*/ 178117 w 177947"/>
                  <a:gd name="connsiteY4" fmla="*/ 16276 h 78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47" h="78712">
                    <a:moveTo>
                      <a:pt x="178117" y="16276"/>
                    </a:moveTo>
                    <a:lnTo>
                      <a:pt x="6015" y="78919"/>
                    </a:lnTo>
                    <a:lnTo>
                      <a:pt x="169" y="62849"/>
                    </a:lnTo>
                    <a:lnTo>
                      <a:pt x="172272" y="207"/>
                    </a:lnTo>
                    <a:lnTo>
                      <a:pt x="178117" y="16276"/>
                    </a:lnTo>
                    <a:close/>
                  </a:path>
                </a:pathLst>
              </a:custGeom>
              <a:solidFill>
                <a:srgbClr val="231F20"/>
              </a:solidFill>
              <a:ln w="7575" cap="flat">
                <a:noFill/>
                <a:prstDash val="solid"/>
                <a:round/>
              </a:ln>
            </p:spPr>
            <p:txBody>
              <a:bodyPr rtlCol="0" anchor="ctr"/>
              <a:lstStyle/>
              <a:p>
                <a:endParaRPr lang="en-GB"/>
              </a:p>
            </p:txBody>
          </p:sp>
          <p:sp>
            <p:nvSpPr>
              <p:cNvPr id="607" name="Freeform: Shape 606">
                <a:extLst>
                  <a:ext uri="{FF2B5EF4-FFF2-40B4-BE49-F238E27FC236}">
                    <a16:creationId xmlns:a16="http://schemas.microsoft.com/office/drawing/2014/main" id="{0C121771-9E5C-47A7-8C15-D16540DA1042}"/>
                  </a:ext>
                </a:extLst>
              </p:cNvPr>
              <p:cNvSpPr/>
              <p:nvPr/>
            </p:nvSpPr>
            <p:spPr>
              <a:xfrm>
                <a:off x="4360127" y="3876041"/>
                <a:ext cx="177955" cy="78704"/>
              </a:xfrm>
              <a:custGeom>
                <a:avLst/>
                <a:gdLst>
                  <a:gd name="connsiteX0" fmla="*/ 178129 w 177955"/>
                  <a:gd name="connsiteY0" fmla="*/ 16280 h 78704"/>
                  <a:gd name="connsiteX1" fmla="*/ 6019 w 177955"/>
                  <a:gd name="connsiteY1" fmla="*/ 78923 h 78704"/>
                  <a:gd name="connsiteX2" fmla="*/ 174 w 177955"/>
                  <a:gd name="connsiteY2" fmla="*/ 62854 h 78704"/>
                  <a:gd name="connsiteX3" fmla="*/ 172276 w 177955"/>
                  <a:gd name="connsiteY3" fmla="*/ 219 h 78704"/>
                  <a:gd name="connsiteX4" fmla="*/ 178129 w 177955"/>
                  <a:gd name="connsiteY4" fmla="*/ 16280 h 78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04">
                    <a:moveTo>
                      <a:pt x="178129" y="16280"/>
                    </a:moveTo>
                    <a:lnTo>
                      <a:pt x="6019" y="78923"/>
                    </a:lnTo>
                    <a:lnTo>
                      <a:pt x="174" y="62854"/>
                    </a:lnTo>
                    <a:lnTo>
                      <a:pt x="172276" y="219"/>
                    </a:lnTo>
                    <a:lnTo>
                      <a:pt x="178129" y="16280"/>
                    </a:lnTo>
                    <a:close/>
                  </a:path>
                </a:pathLst>
              </a:custGeom>
              <a:solidFill>
                <a:srgbClr val="231F20"/>
              </a:solidFill>
              <a:ln w="7575" cap="flat">
                <a:noFill/>
                <a:prstDash val="solid"/>
                <a:round/>
              </a:ln>
            </p:spPr>
            <p:txBody>
              <a:bodyPr rtlCol="0" anchor="ctr"/>
              <a:lstStyle/>
              <a:p>
                <a:endParaRPr lang="en-GB"/>
              </a:p>
            </p:txBody>
          </p:sp>
          <p:sp>
            <p:nvSpPr>
              <p:cNvPr id="608" name="Freeform: Shape 607">
                <a:extLst>
                  <a:ext uri="{FF2B5EF4-FFF2-40B4-BE49-F238E27FC236}">
                    <a16:creationId xmlns:a16="http://schemas.microsoft.com/office/drawing/2014/main" id="{C61CA7E1-9E30-4171-991C-B6FD9C2B7644}"/>
                  </a:ext>
                </a:extLst>
              </p:cNvPr>
              <p:cNvSpPr/>
              <p:nvPr/>
            </p:nvSpPr>
            <p:spPr>
              <a:xfrm>
                <a:off x="4370526" y="3904607"/>
                <a:ext cx="177955" cy="78712"/>
              </a:xfrm>
              <a:custGeom>
                <a:avLst/>
                <a:gdLst>
                  <a:gd name="connsiteX0" fmla="*/ 178133 w 177955"/>
                  <a:gd name="connsiteY0" fmla="*/ 16300 h 78712"/>
                  <a:gd name="connsiteX1" fmla="*/ 6024 w 177955"/>
                  <a:gd name="connsiteY1" fmla="*/ 78942 h 78712"/>
                  <a:gd name="connsiteX2" fmla="*/ 178 w 177955"/>
                  <a:gd name="connsiteY2" fmla="*/ 62873 h 78712"/>
                  <a:gd name="connsiteX3" fmla="*/ 172280 w 177955"/>
                  <a:gd name="connsiteY3" fmla="*/ 230 h 78712"/>
                  <a:gd name="connsiteX4" fmla="*/ 178133 w 177955"/>
                  <a:gd name="connsiteY4" fmla="*/ 16300 h 78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12">
                    <a:moveTo>
                      <a:pt x="178133" y="16300"/>
                    </a:moveTo>
                    <a:lnTo>
                      <a:pt x="6024" y="78942"/>
                    </a:lnTo>
                    <a:lnTo>
                      <a:pt x="178" y="62873"/>
                    </a:lnTo>
                    <a:lnTo>
                      <a:pt x="172280" y="230"/>
                    </a:lnTo>
                    <a:lnTo>
                      <a:pt x="178133" y="16300"/>
                    </a:lnTo>
                    <a:close/>
                  </a:path>
                </a:pathLst>
              </a:custGeom>
              <a:solidFill>
                <a:srgbClr val="231F20"/>
              </a:solidFill>
              <a:ln w="7575" cap="flat">
                <a:noFill/>
                <a:prstDash val="solid"/>
                <a:round/>
              </a:ln>
            </p:spPr>
            <p:txBody>
              <a:bodyPr rtlCol="0" anchor="ctr"/>
              <a:lstStyle/>
              <a:p>
                <a:endParaRPr lang="en-GB"/>
              </a:p>
            </p:txBody>
          </p:sp>
          <p:sp>
            <p:nvSpPr>
              <p:cNvPr id="609" name="Freeform: Shape 608">
                <a:extLst>
                  <a:ext uri="{FF2B5EF4-FFF2-40B4-BE49-F238E27FC236}">
                    <a16:creationId xmlns:a16="http://schemas.microsoft.com/office/drawing/2014/main" id="{676C524E-C2AA-4DFD-AB51-C5FC5594E4A8}"/>
                  </a:ext>
                </a:extLst>
              </p:cNvPr>
              <p:cNvSpPr/>
              <p:nvPr/>
            </p:nvSpPr>
            <p:spPr>
              <a:xfrm>
                <a:off x="4458930" y="4147493"/>
                <a:ext cx="177955" cy="78704"/>
              </a:xfrm>
              <a:custGeom>
                <a:avLst/>
                <a:gdLst>
                  <a:gd name="connsiteX0" fmla="*/ 178170 w 177955"/>
                  <a:gd name="connsiteY0" fmla="*/ 16393 h 78704"/>
                  <a:gd name="connsiteX1" fmla="*/ 6060 w 177955"/>
                  <a:gd name="connsiteY1" fmla="*/ 79036 h 78704"/>
                  <a:gd name="connsiteX2" fmla="*/ 215 w 177955"/>
                  <a:gd name="connsiteY2" fmla="*/ 62974 h 78704"/>
                  <a:gd name="connsiteX3" fmla="*/ 172317 w 177955"/>
                  <a:gd name="connsiteY3" fmla="*/ 332 h 78704"/>
                  <a:gd name="connsiteX4" fmla="*/ 178170 w 177955"/>
                  <a:gd name="connsiteY4" fmla="*/ 16393 h 78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04">
                    <a:moveTo>
                      <a:pt x="178170" y="16393"/>
                    </a:moveTo>
                    <a:lnTo>
                      <a:pt x="6060" y="79036"/>
                    </a:lnTo>
                    <a:lnTo>
                      <a:pt x="215" y="62974"/>
                    </a:lnTo>
                    <a:lnTo>
                      <a:pt x="172317" y="332"/>
                    </a:lnTo>
                    <a:lnTo>
                      <a:pt x="178170" y="16393"/>
                    </a:lnTo>
                    <a:close/>
                  </a:path>
                </a:pathLst>
              </a:custGeom>
              <a:solidFill>
                <a:srgbClr val="231F20"/>
              </a:solidFill>
              <a:ln w="7575" cap="flat">
                <a:noFill/>
                <a:prstDash val="solid"/>
                <a:round/>
              </a:ln>
            </p:spPr>
            <p:txBody>
              <a:bodyPr rtlCol="0" anchor="ctr"/>
              <a:lstStyle/>
              <a:p>
                <a:endParaRPr lang="en-GB"/>
              </a:p>
            </p:txBody>
          </p:sp>
          <p:sp>
            <p:nvSpPr>
              <p:cNvPr id="610" name="Freeform: Shape 609">
                <a:extLst>
                  <a:ext uri="{FF2B5EF4-FFF2-40B4-BE49-F238E27FC236}">
                    <a16:creationId xmlns:a16="http://schemas.microsoft.com/office/drawing/2014/main" id="{1572BEA0-7011-4818-A6EC-399642A3E249}"/>
                  </a:ext>
                </a:extLst>
              </p:cNvPr>
              <p:cNvSpPr/>
              <p:nvPr/>
            </p:nvSpPr>
            <p:spPr>
              <a:xfrm>
                <a:off x="4469328" y="4176067"/>
                <a:ext cx="177955" cy="78704"/>
              </a:xfrm>
              <a:custGeom>
                <a:avLst/>
                <a:gdLst>
                  <a:gd name="connsiteX0" fmla="*/ 178175 w 177955"/>
                  <a:gd name="connsiteY0" fmla="*/ 16413 h 78704"/>
                  <a:gd name="connsiteX1" fmla="*/ 6065 w 177955"/>
                  <a:gd name="connsiteY1" fmla="*/ 79048 h 78704"/>
                  <a:gd name="connsiteX2" fmla="*/ 219 w 177955"/>
                  <a:gd name="connsiteY2" fmla="*/ 62986 h 78704"/>
                  <a:gd name="connsiteX3" fmla="*/ 172322 w 177955"/>
                  <a:gd name="connsiteY3" fmla="*/ 343 h 78704"/>
                  <a:gd name="connsiteX4" fmla="*/ 178175 w 177955"/>
                  <a:gd name="connsiteY4" fmla="*/ 16413 h 78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04">
                    <a:moveTo>
                      <a:pt x="178175" y="16413"/>
                    </a:moveTo>
                    <a:lnTo>
                      <a:pt x="6065" y="79048"/>
                    </a:lnTo>
                    <a:lnTo>
                      <a:pt x="219" y="62986"/>
                    </a:lnTo>
                    <a:lnTo>
                      <a:pt x="172322" y="343"/>
                    </a:lnTo>
                    <a:lnTo>
                      <a:pt x="178175" y="16413"/>
                    </a:lnTo>
                    <a:close/>
                  </a:path>
                </a:pathLst>
              </a:custGeom>
              <a:solidFill>
                <a:srgbClr val="231F20"/>
              </a:solidFill>
              <a:ln w="7575" cap="flat">
                <a:noFill/>
                <a:prstDash val="solid"/>
                <a:round/>
              </a:ln>
            </p:spPr>
            <p:txBody>
              <a:bodyPr rtlCol="0" anchor="ctr"/>
              <a:lstStyle/>
              <a:p>
                <a:endParaRPr lang="en-GB"/>
              </a:p>
            </p:txBody>
          </p:sp>
          <p:sp>
            <p:nvSpPr>
              <p:cNvPr id="611" name="Freeform: Shape 610">
                <a:extLst>
                  <a:ext uri="{FF2B5EF4-FFF2-40B4-BE49-F238E27FC236}">
                    <a16:creationId xmlns:a16="http://schemas.microsoft.com/office/drawing/2014/main" id="{98D98581-313A-4971-A9EB-9E20909295B5}"/>
                  </a:ext>
                </a:extLst>
              </p:cNvPr>
              <p:cNvSpPr/>
              <p:nvPr/>
            </p:nvSpPr>
            <p:spPr>
              <a:xfrm>
                <a:off x="4479727" y="4204640"/>
                <a:ext cx="177955" cy="78712"/>
              </a:xfrm>
              <a:custGeom>
                <a:avLst/>
                <a:gdLst>
                  <a:gd name="connsiteX0" fmla="*/ 178179 w 177955"/>
                  <a:gd name="connsiteY0" fmla="*/ 16425 h 78712"/>
                  <a:gd name="connsiteX1" fmla="*/ 6069 w 177955"/>
                  <a:gd name="connsiteY1" fmla="*/ 79067 h 78712"/>
                  <a:gd name="connsiteX2" fmla="*/ 224 w 177955"/>
                  <a:gd name="connsiteY2" fmla="*/ 62998 h 78712"/>
                  <a:gd name="connsiteX3" fmla="*/ 172326 w 177955"/>
                  <a:gd name="connsiteY3" fmla="*/ 355 h 78712"/>
                  <a:gd name="connsiteX4" fmla="*/ 178179 w 177955"/>
                  <a:gd name="connsiteY4" fmla="*/ 16425 h 78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12">
                    <a:moveTo>
                      <a:pt x="178179" y="16425"/>
                    </a:moveTo>
                    <a:lnTo>
                      <a:pt x="6069" y="79067"/>
                    </a:lnTo>
                    <a:lnTo>
                      <a:pt x="224" y="62998"/>
                    </a:lnTo>
                    <a:lnTo>
                      <a:pt x="172326" y="355"/>
                    </a:lnTo>
                    <a:lnTo>
                      <a:pt x="178179" y="16425"/>
                    </a:lnTo>
                    <a:close/>
                  </a:path>
                </a:pathLst>
              </a:custGeom>
              <a:solidFill>
                <a:srgbClr val="231F20"/>
              </a:solidFill>
              <a:ln w="7575" cap="flat">
                <a:noFill/>
                <a:prstDash val="solid"/>
                <a:round/>
              </a:ln>
            </p:spPr>
            <p:txBody>
              <a:bodyPr rtlCol="0" anchor="ctr"/>
              <a:lstStyle/>
              <a:p>
                <a:endParaRPr lang="en-GB"/>
              </a:p>
            </p:txBody>
          </p:sp>
          <p:sp>
            <p:nvSpPr>
              <p:cNvPr id="612" name="Freeform: Shape 611">
                <a:extLst>
                  <a:ext uri="{FF2B5EF4-FFF2-40B4-BE49-F238E27FC236}">
                    <a16:creationId xmlns:a16="http://schemas.microsoft.com/office/drawing/2014/main" id="{F399B6BC-E4E4-46F7-B239-B513BC586754}"/>
                  </a:ext>
                </a:extLst>
              </p:cNvPr>
              <p:cNvSpPr/>
              <p:nvPr/>
            </p:nvSpPr>
            <p:spPr>
              <a:xfrm>
                <a:off x="4397429" y="4220127"/>
                <a:ext cx="67924" cy="87245"/>
              </a:xfrm>
              <a:custGeom>
                <a:avLst/>
                <a:gdLst>
                  <a:gd name="connsiteX0" fmla="*/ 68091 w 67924"/>
                  <a:gd name="connsiteY0" fmla="*/ 70719 h 87245"/>
                  <a:gd name="connsiteX1" fmla="*/ 63522 w 67924"/>
                  <a:gd name="connsiteY1" fmla="*/ 58184 h 87245"/>
                  <a:gd name="connsiteX2" fmla="*/ 34060 w 67924"/>
                  <a:gd name="connsiteY2" fmla="*/ 68909 h 87245"/>
                  <a:gd name="connsiteX3" fmla="*/ 46374 w 67924"/>
                  <a:gd name="connsiteY3" fmla="*/ 36398 h 87245"/>
                  <a:gd name="connsiteX4" fmla="*/ 48160 w 67924"/>
                  <a:gd name="connsiteY4" fmla="*/ 15974 h 87245"/>
                  <a:gd name="connsiteX5" fmla="*/ 16941 w 67924"/>
                  <a:gd name="connsiteY5" fmla="*/ 2215 h 87245"/>
                  <a:gd name="connsiteX6" fmla="*/ 1807 w 67924"/>
                  <a:gd name="connsiteY6" fmla="*/ 32963 h 87245"/>
                  <a:gd name="connsiteX7" fmla="*/ 15733 w 67924"/>
                  <a:gd name="connsiteY7" fmla="*/ 27892 h 87245"/>
                  <a:gd name="connsiteX8" fmla="*/ 21510 w 67924"/>
                  <a:gd name="connsiteY8" fmla="*/ 14750 h 87245"/>
                  <a:gd name="connsiteX9" fmla="*/ 34189 w 67924"/>
                  <a:gd name="connsiteY9" fmla="*/ 20937 h 87245"/>
                  <a:gd name="connsiteX10" fmla="*/ 33581 w 67924"/>
                  <a:gd name="connsiteY10" fmla="*/ 31594 h 87245"/>
                  <a:gd name="connsiteX11" fmla="*/ 17131 w 67924"/>
                  <a:gd name="connsiteY11" fmla="*/ 75074 h 87245"/>
                  <a:gd name="connsiteX12" fmla="*/ 21692 w 67924"/>
                  <a:gd name="connsiteY12" fmla="*/ 87609 h 87245"/>
                  <a:gd name="connsiteX13" fmla="*/ 68091 w 67924"/>
                  <a:gd name="connsiteY13" fmla="*/ 70719 h 87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924" h="87245">
                    <a:moveTo>
                      <a:pt x="68091" y="70719"/>
                    </a:moveTo>
                    <a:lnTo>
                      <a:pt x="63522" y="58184"/>
                    </a:lnTo>
                    <a:lnTo>
                      <a:pt x="34060" y="68909"/>
                    </a:lnTo>
                    <a:lnTo>
                      <a:pt x="46374" y="36398"/>
                    </a:lnTo>
                    <a:cubicBezTo>
                      <a:pt x="49399" y="28379"/>
                      <a:pt x="50851" y="23362"/>
                      <a:pt x="48160" y="15974"/>
                    </a:cubicBezTo>
                    <a:cubicBezTo>
                      <a:pt x="43166" y="2253"/>
                      <a:pt x="30441" y="-2695"/>
                      <a:pt x="16941" y="2215"/>
                    </a:cubicBezTo>
                    <a:cubicBezTo>
                      <a:pt x="3875" y="6974"/>
                      <a:pt x="-3263" y="19037"/>
                      <a:pt x="1807" y="32963"/>
                    </a:cubicBezTo>
                    <a:lnTo>
                      <a:pt x="15733" y="27892"/>
                    </a:lnTo>
                    <a:cubicBezTo>
                      <a:pt x="13042" y="20504"/>
                      <a:pt x="16903" y="16430"/>
                      <a:pt x="21510" y="14750"/>
                    </a:cubicBezTo>
                    <a:cubicBezTo>
                      <a:pt x="27401" y="12606"/>
                      <a:pt x="32129" y="15251"/>
                      <a:pt x="34189" y="20937"/>
                    </a:cubicBezTo>
                    <a:cubicBezTo>
                      <a:pt x="35481" y="24472"/>
                      <a:pt x="35162" y="27254"/>
                      <a:pt x="33581" y="31594"/>
                    </a:cubicBezTo>
                    <a:lnTo>
                      <a:pt x="17131" y="75074"/>
                    </a:lnTo>
                    <a:lnTo>
                      <a:pt x="21692" y="87609"/>
                    </a:lnTo>
                    <a:lnTo>
                      <a:pt x="68091" y="70719"/>
                    </a:lnTo>
                    <a:close/>
                  </a:path>
                </a:pathLst>
              </a:custGeom>
              <a:solidFill>
                <a:srgbClr val="231F20"/>
              </a:solidFill>
              <a:ln w="7575" cap="flat">
                <a:noFill/>
                <a:prstDash val="solid"/>
                <a:round/>
              </a:ln>
            </p:spPr>
            <p:txBody>
              <a:bodyPr rtlCol="0" anchor="ctr"/>
              <a:lstStyle/>
              <a:p>
                <a:endParaRPr lang="en-GB"/>
              </a:p>
            </p:txBody>
          </p:sp>
          <p:sp>
            <p:nvSpPr>
              <p:cNvPr id="613" name="Freeform: Shape 612">
                <a:extLst>
                  <a:ext uri="{FF2B5EF4-FFF2-40B4-BE49-F238E27FC236}">
                    <a16:creationId xmlns:a16="http://schemas.microsoft.com/office/drawing/2014/main" id="{58486DFB-5F8D-4DB1-A55B-AA0A710E6940}"/>
                  </a:ext>
                </a:extLst>
              </p:cNvPr>
              <p:cNvSpPr/>
              <p:nvPr/>
            </p:nvSpPr>
            <p:spPr>
              <a:xfrm>
                <a:off x="4537824" y="4280129"/>
                <a:ext cx="138458" cy="138458"/>
              </a:xfrm>
              <a:custGeom>
                <a:avLst/>
                <a:gdLst>
                  <a:gd name="connsiteX0" fmla="*/ 37190 w 138458"/>
                  <a:gd name="connsiteY0" fmla="*/ 138858 h 138458"/>
                  <a:gd name="connsiteX1" fmla="*/ 138698 w 138458"/>
                  <a:gd name="connsiteY1" fmla="*/ 101915 h 138458"/>
                  <a:gd name="connsiteX2" fmla="*/ 101748 w 138458"/>
                  <a:gd name="connsiteY2" fmla="*/ 399 h 138458"/>
                  <a:gd name="connsiteX3" fmla="*/ 240 w 138458"/>
                  <a:gd name="connsiteY3" fmla="*/ 37342 h 138458"/>
                  <a:gd name="connsiteX4" fmla="*/ 37190 w 138458"/>
                  <a:gd name="connsiteY4" fmla="*/ 138858 h 138458"/>
                  <a:gd name="connsiteX5" fmla="*/ 128953 w 138458"/>
                  <a:gd name="connsiteY5" fmla="*/ 97370 h 138458"/>
                  <a:gd name="connsiteX6" fmla="*/ 41735 w 138458"/>
                  <a:gd name="connsiteY6" fmla="*/ 129113 h 138458"/>
                  <a:gd name="connsiteX7" fmla="*/ 9984 w 138458"/>
                  <a:gd name="connsiteY7" fmla="*/ 41887 h 138458"/>
                  <a:gd name="connsiteX8" fmla="*/ 97203 w 138458"/>
                  <a:gd name="connsiteY8" fmla="*/ 10144 h 138458"/>
                  <a:gd name="connsiteX9" fmla="*/ 128953 w 138458"/>
                  <a:gd name="connsiteY9" fmla="*/ 97370 h 138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458" h="138458">
                    <a:moveTo>
                      <a:pt x="37190" y="138858"/>
                    </a:moveTo>
                    <a:lnTo>
                      <a:pt x="138698" y="101915"/>
                    </a:lnTo>
                    <a:lnTo>
                      <a:pt x="101748" y="399"/>
                    </a:lnTo>
                    <a:lnTo>
                      <a:pt x="240" y="37342"/>
                    </a:lnTo>
                    <a:lnTo>
                      <a:pt x="37190" y="138858"/>
                    </a:lnTo>
                    <a:close/>
                    <a:moveTo>
                      <a:pt x="128953" y="97370"/>
                    </a:moveTo>
                    <a:lnTo>
                      <a:pt x="41735" y="129113"/>
                    </a:lnTo>
                    <a:cubicBezTo>
                      <a:pt x="41735" y="129113"/>
                      <a:pt x="9984" y="41887"/>
                      <a:pt x="9984" y="41887"/>
                    </a:cubicBezTo>
                    <a:cubicBezTo>
                      <a:pt x="9984" y="41887"/>
                      <a:pt x="97203" y="10144"/>
                      <a:pt x="97203" y="10144"/>
                    </a:cubicBezTo>
                    <a:lnTo>
                      <a:pt x="128953" y="97370"/>
                    </a:lnTo>
                    <a:close/>
                  </a:path>
                </a:pathLst>
              </a:custGeom>
              <a:solidFill>
                <a:srgbClr val="231F20"/>
              </a:solidFill>
              <a:ln w="7575" cap="flat">
                <a:noFill/>
                <a:prstDash val="solid"/>
                <a:round/>
              </a:ln>
            </p:spPr>
            <p:txBody>
              <a:bodyPr rtlCol="0" anchor="ctr"/>
              <a:lstStyle/>
              <a:p>
                <a:endParaRPr lang="en-GB"/>
              </a:p>
            </p:txBody>
          </p:sp>
          <p:sp>
            <p:nvSpPr>
              <p:cNvPr id="614" name="Freeform: Shape 613">
                <a:extLst>
                  <a:ext uri="{FF2B5EF4-FFF2-40B4-BE49-F238E27FC236}">
                    <a16:creationId xmlns:a16="http://schemas.microsoft.com/office/drawing/2014/main" id="{BECC7640-153A-439E-8EEA-7804FFC1B83C}"/>
                  </a:ext>
                </a:extLst>
              </p:cNvPr>
              <p:cNvSpPr/>
              <p:nvPr/>
            </p:nvSpPr>
            <p:spPr>
              <a:xfrm>
                <a:off x="4579774" y="4304909"/>
                <a:ext cx="47336" cy="85394"/>
              </a:xfrm>
              <a:custGeom>
                <a:avLst/>
                <a:gdLst>
                  <a:gd name="connsiteX0" fmla="*/ 47574 w 47336"/>
                  <a:gd name="connsiteY0" fmla="*/ 1759 h 85394"/>
                  <a:gd name="connsiteX1" fmla="*/ 35427 w 47336"/>
                  <a:gd name="connsiteY1" fmla="*/ 36885 h 85394"/>
                  <a:gd name="connsiteX2" fmla="*/ 27005 w 47336"/>
                  <a:gd name="connsiteY2" fmla="*/ 72505 h 85394"/>
                  <a:gd name="connsiteX3" fmla="*/ 26526 w 47336"/>
                  <a:gd name="connsiteY3" fmla="*/ 76123 h 85394"/>
                  <a:gd name="connsiteX4" fmla="*/ 20285 w 47336"/>
                  <a:gd name="connsiteY4" fmla="*/ 85062 h 85394"/>
                  <a:gd name="connsiteX5" fmla="*/ 16226 w 47336"/>
                  <a:gd name="connsiteY5" fmla="*/ 85777 h 85394"/>
                  <a:gd name="connsiteX6" fmla="*/ 12608 w 47336"/>
                  <a:gd name="connsiteY6" fmla="*/ 84432 h 85394"/>
                  <a:gd name="connsiteX7" fmla="*/ 9271 w 47336"/>
                  <a:gd name="connsiteY7" fmla="*/ 81345 h 85394"/>
                  <a:gd name="connsiteX8" fmla="*/ 4642 w 47336"/>
                  <a:gd name="connsiteY8" fmla="*/ 75257 h 85394"/>
                  <a:gd name="connsiteX9" fmla="*/ 4208 w 47336"/>
                  <a:gd name="connsiteY9" fmla="*/ 74649 h 85394"/>
                  <a:gd name="connsiteX10" fmla="*/ 514 w 47336"/>
                  <a:gd name="connsiteY10" fmla="*/ 68841 h 85394"/>
                  <a:gd name="connsiteX11" fmla="*/ 1806 w 47336"/>
                  <a:gd name="connsiteY11" fmla="*/ 63019 h 85394"/>
                  <a:gd name="connsiteX12" fmla="*/ 6990 w 47336"/>
                  <a:gd name="connsiteY12" fmla="*/ 58686 h 85394"/>
                  <a:gd name="connsiteX13" fmla="*/ 8731 w 47336"/>
                  <a:gd name="connsiteY13" fmla="*/ 58693 h 85394"/>
                  <a:gd name="connsiteX14" fmla="*/ 10974 w 47336"/>
                  <a:gd name="connsiteY14" fmla="*/ 60616 h 85394"/>
                  <a:gd name="connsiteX15" fmla="*/ 13231 w 47336"/>
                  <a:gd name="connsiteY15" fmla="*/ 63292 h 85394"/>
                  <a:gd name="connsiteX16" fmla="*/ 17404 w 47336"/>
                  <a:gd name="connsiteY16" fmla="*/ 66705 h 85394"/>
                  <a:gd name="connsiteX17" fmla="*/ 20947 w 47336"/>
                  <a:gd name="connsiteY17" fmla="*/ 54171 h 85394"/>
                  <a:gd name="connsiteX18" fmla="*/ 25454 w 47336"/>
                  <a:gd name="connsiteY18" fmla="*/ 34506 h 85394"/>
                  <a:gd name="connsiteX19" fmla="*/ 29886 w 47336"/>
                  <a:gd name="connsiteY19" fmla="*/ 18125 h 85394"/>
                  <a:gd name="connsiteX20" fmla="*/ 33360 w 47336"/>
                  <a:gd name="connsiteY20" fmla="*/ 9953 h 85394"/>
                  <a:gd name="connsiteX21" fmla="*/ 38034 w 47336"/>
                  <a:gd name="connsiteY21" fmla="*/ 5028 h 85394"/>
                  <a:gd name="connsiteX22" fmla="*/ 46358 w 47336"/>
                  <a:gd name="connsiteY22" fmla="*/ 399 h 85394"/>
                  <a:gd name="connsiteX23" fmla="*/ 47574 w 47336"/>
                  <a:gd name="connsiteY23" fmla="*/ 1759 h 8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336" h="85394">
                    <a:moveTo>
                      <a:pt x="47574" y="1759"/>
                    </a:moveTo>
                    <a:cubicBezTo>
                      <a:pt x="42922" y="13344"/>
                      <a:pt x="38878" y="25050"/>
                      <a:pt x="35427" y="36885"/>
                    </a:cubicBezTo>
                    <a:cubicBezTo>
                      <a:pt x="31984" y="48720"/>
                      <a:pt x="29171" y="60586"/>
                      <a:pt x="27005" y="72505"/>
                    </a:cubicBezTo>
                    <a:cubicBezTo>
                      <a:pt x="26845" y="73387"/>
                      <a:pt x="26686" y="74588"/>
                      <a:pt x="26526" y="76123"/>
                    </a:cubicBezTo>
                    <a:cubicBezTo>
                      <a:pt x="25994" y="80775"/>
                      <a:pt x="23911" y="83740"/>
                      <a:pt x="20285" y="85062"/>
                    </a:cubicBezTo>
                    <a:cubicBezTo>
                      <a:pt x="18735" y="85625"/>
                      <a:pt x="17389" y="85861"/>
                      <a:pt x="16226" y="85777"/>
                    </a:cubicBezTo>
                    <a:cubicBezTo>
                      <a:pt x="15063" y="85686"/>
                      <a:pt x="13854" y="85230"/>
                      <a:pt x="12608" y="84432"/>
                    </a:cubicBezTo>
                    <a:cubicBezTo>
                      <a:pt x="11559" y="83709"/>
                      <a:pt x="10449" y="82676"/>
                      <a:pt x="9271" y="81345"/>
                    </a:cubicBezTo>
                    <a:cubicBezTo>
                      <a:pt x="8100" y="80008"/>
                      <a:pt x="6565" y="77978"/>
                      <a:pt x="4642" y="75257"/>
                    </a:cubicBezTo>
                    <a:cubicBezTo>
                      <a:pt x="4512" y="75090"/>
                      <a:pt x="4376" y="74884"/>
                      <a:pt x="4208" y="74649"/>
                    </a:cubicBezTo>
                    <a:cubicBezTo>
                      <a:pt x="2057" y="71623"/>
                      <a:pt x="826" y="69693"/>
                      <a:pt x="514" y="68841"/>
                    </a:cubicBezTo>
                    <a:cubicBezTo>
                      <a:pt x="-109" y="67131"/>
                      <a:pt x="324" y="65177"/>
                      <a:pt x="1806" y="63019"/>
                    </a:cubicBezTo>
                    <a:cubicBezTo>
                      <a:pt x="3289" y="60845"/>
                      <a:pt x="5022" y="59400"/>
                      <a:pt x="6990" y="58686"/>
                    </a:cubicBezTo>
                    <a:cubicBezTo>
                      <a:pt x="7621" y="58450"/>
                      <a:pt x="8207" y="58458"/>
                      <a:pt x="8731" y="58693"/>
                    </a:cubicBezTo>
                    <a:cubicBezTo>
                      <a:pt x="9256" y="58929"/>
                      <a:pt x="10008" y="59575"/>
                      <a:pt x="10974" y="60616"/>
                    </a:cubicBezTo>
                    <a:cubicBezTo>
                      <a:pt x="11551" y="61270"/>
                      <a:pt x="12311" y="62167"/>
                      <a:pt x="13231" y="63292"/>
                    </a:cubicBezTo>
                    <a:cubicBezTo>
                      <a:pt x="15314" y="65824"/>
                      <a:pt x="16705" y="66956"/>
                      <a:pt x="17404" y="66705"/>
                    </a:cubicBezTo>
                    <a:cubicBezTo>
                      <a:pt x="18005" y="66492"/>
                      <a:pt x="19191" y="62312"/>
                      <a:pt x="20947" y="54171"/>
                    </a:cubicBezTo>
                    <a:cubicBezTo>
                      <a:pt x="22642" y="46394"/>
                      <a:pt x="24139" y="39850"/>
                      <a:pt x="25454" y="34506"/>
                    </a:cubicBezTo>
                    <a:cubicBezTo>
                      <a:pt x="27286" y="27034"/>
                      <a:pt x="28761" y="21568"/>
                      <a:pt x="29886" y="18125"/>
                    </a:cubicBezTo>
                    <a:cubicBezTo>
                      <a:pt x="31018" y="14689"/>
                      <a:pt x="32174" y="11975"/>
                      <a:pt x="33360" y="9953"/>
                    </a:cubicBezTo>
                    <a:cubicBezTo>
                      <a:pt x="34401" y="8213"/>
                      <a:pt x="35959" y="6563"/>
                      <a:pt x="38034" y="5028"/>
                    </a:cubicBezTo>
                    <a:cubicBezTo>
                      <a:pt x="40102" y="3485"/>
                      <a:pt x="42884" y="1942"/>
                      <a:pt x="46358" y="399"/>
                    </a:cubicBezTo>
                    <a:lnTo>
                      <a:pt x="47574" y="1759"/>
                    </a:lnTo>
                    <a:close/>
                  </a:path>
                </a:pathLst>
              </a:custGeom>
              <a:solidFill>
                <a:srgbClr val="231F20"/>
              </a:solidFill>
              <a:ln w="7575" cap="flat">
                <a:noFill/>
                <a:prstDash val="solid"/>
                <a:round/>
              </a:ln>
            </p:spPr>
            <p:txBody>
              <a:bodyPr rtlCol="0" anchor="ctr"/>
              <a:lstStyle/>
              <a:p>
                <a:endParaRPr lang="en-GB"/>
              </a:p>
            </p:txBody>
          </p:sp>
          <p:sp>
            <p:nvSpPr>
              <p:cNvPr id="615" name="Freeform: Shape 614">
                <a:extLst>
                  <a:ext uri="{FF2B5EF4-FFF2-40B4-BE49-F238E27FC236}">
                    <a16:creationId xmlns:a16="http://schemas.microsoft.com/office/drawing/2014/main" id="{C604FF43-5F38-428C-869B-50ADD4670812}"/>
                  </a:ext>
                </a:extLst>
              </p:cNvPr>
              <p:cNvSpPr/>
              <p:nvPr/>
            </p:nvSpPr>
            <p:spPr>
              <a:xfrm>
                <a:off x="4611258" y="3831458"/>
                <a:ext cx="275088" cy="187382"/>
              </a:xfrm>
              <a:custGeom>
                <a:avLst/>
                <a:gdLst>
                  <a:gd name="connsiteX0" fmla="*/ 47012 w 275088"/>
                  <a:gd name="connsiteY0" fmla="*/ 187255 h 187382"/>
                  <a:gd name="connsiteX1" fmla="*/ 61386 w 275088"/>
                  <a:gd name="connsiteY1" fmla="*/ 163744 h 187382"/>
                  <a:gd name="connsiteX2" fmla="*/ 73290 w 275088"/>
                  <a:gd name="connsiteY2" fmla="*/ 116851 h 187382"/>
                  <a:gd name="connsiteX3" fmla="*/ 78953 w 275088"/>
                  <a:gd name="connsiteY3" fmla="*/ 62076 h 187382"/>
                  <a:gd name="connsiteX4" fmla="*/ 71033 w 275088"/>
                  <a:gd name="connsiteY4" fmla="*/ 17113 h 187382"/>
                  <a:gd name="connsiteX5" fmla="*/ 41562 w 275088"/>
                  <a:gd name="connsiteY5" fmla="*/ 413 h 187382"/>
                  <a:gd name="connsiteX6" fmla="*/ 9249 w 275088"/>
                  <a:gd name="connsiteY6" fmla="*/ 22328 h 187382"/>
                  <a:gd name="connsiteX7" fmla="*/ 12958 w 275088"/>
                  <a:gd name="connsiteY7" fmla="*/ 113103 h 187382"/>
                  <a:gd name="connsiteX8" fmla="*/ 45849 w 275088"/>
                  <a:gd name="connsiteY8" fmla="*/ 140750 h 187382"/>
                  <a:gd name="connsiteX9" fmla="*/ 97941 w 275088"/>
                  <a:gd name="connsiteY9" fmla="*/ 127766 h 187382"/>
                  <a:gd name="connsiteX10" fmla="*/ 113623 w 275088"/>
                  <a:gd name="connsiteY10" fmla="*/ 115832 h 187382"/>
                  <a:gd name="connsiteX11" fmla="*/ 106006 w 275088"/>
                  <a:gd name="connsiteY11" fmla="*/ 108216 h 187382"/>
                  <a:gd name="connsiteX12" fmla="*/ 104935 w 275088"/>
                  <a:gd name="connsiteY12" fmla="*/ 124118 h 187382"/>
                  <a:gd name="connsiteX13" fmla="*/ 111183 w 275088"/>
                  <a:gd name="connsiteY13" fmla="*/ 145660 h 187382"/>
                  <a:gd name="connsiteX14" fmla="*/ 120905 w 275088"/>
                  <a:gd name="connsiteY14" fmla="*/ 162885 h 187382"/>
                  <a:gd name="connsiteX15" fmla="*/ 136077 w 275088"/>
                  <a:gd name="connsiteY15" fmla="*/ 160300 h 187382"/>
                  <a:gd name="connsiteX16" fmla="*/ 140000 w 275088"/>
                  <a:gd name="connsiteY16" fmla="*/ 146618 h 187382"/>
                  <a:gd name="connsiteX17" fmla="*/ 142158 w 275088"/>
                  <a:gd name="connsiteY17" fmla="*/ 119131 h 187382"/>
                  <a:gd name="connsiteX18" fmla="*/ 131380 w 275088"/>
                  <a:gd name="connsiteY18" fmla="*/ 119131 h 187382"/>
                  <a:gd name="connsiteX19" fmla="*/ 137316 w 275088"/>
                  <a:gd name="connsiteY19" fmla="*/ 141061 h 187382"/>
                  <a:gd name="connsiteX20" fmla="*/ 146621 w 275088"/>
                  <a:gd name="connsiteY20" fmla="*/ 141061 h 187382"/>
                  <a:gd name="connsiteX21" fmla="*/ 149045 w 275088"/>
                  <a:gd name="connsiteY21" fmla="*/ 135277 h 187382"/>
                  <a:gd name="connsiteX22" fmla="*/ 156327 w 275088"/>
                  <a:gd name="connsiteY22" fmla="*/ 116858 h 187382"/>
                  <a:gd name="connsiteX23" fmla="*/ 147875 w 275088"/>
                  <a:gd name="connsiteY23" fmla="*/ 117945 h 187382"/>
                  <a:gd name="connsiteX24" fmla="*/ 163412 w 275088"/>
                  <a:gd name="connsiteY24" fmla="*/ 131141 h 187382"/>
                  <a:gd name="connsiteX25" fmla="*/ 169941 w 275088"/>
                  <a:gd name="connsiteY25" fmla="*/ 130298 h 187382"/>
                  <a:gd name="connsiteX26" fmla="*/ 182955 w 275088"/>
                  <a:gd name="connsiteY26" fmla="*/ 111826 h 187382"/>
                  <a:gd name="connsiteX27" fmla="*/ 186892 w 275088"/>
                  <a:gd name="connsiteY27" fmla="*/ 105213 h 187382"/>
                  <a:gd name="connsiteX28" fmla="*/ 181587 w 275088"/>
                  <a:gd name="connsiteY28" fmla="*/ 105327 h 187382"/>
                  <a:gd name="connsiteX29" fmla="*/ 181610 w 275088"/>
                  <a:gd name="connsiteY29" fmla="*/ 105479 h 187382"/>
                  <a:gd name="connsiteX30" fmla="*/ 181845 w 275088"/>
                  <a:gd name="connsiteY30" fmla="*/ 105844 h 187382"/>
                  <a:gd name="connsiteX31" fmla="*/ 186976 w 275088"/>
                  <a:gd name="connsiteY31" fmla="*/ 111674 h 187382"/>
                  <a:gd name="connsiteX32" fmla="*/ 204779 w 275088"/>
                  <a:gd name="connsiteY32" fmla="*/ 104864 h 187382"/>
                  <a:gd name="connsiteX33" fmla="*/ 195482 w 275088"/>
                  <a:gd name="connsiteY33" fmla="*/ 104864 h 187382"/>
                  <a:gd name="connsiteX34" fmla="*/ 207561 w 275088"/>
                  <a:gd name="connsiteY34" fmla="*/ 119838 h 187382"/>
                  <a:gd name="connsiteX35" fmla="*/ 222026 w 275088"/>
                  <a:gd name="connsiteY35" fmla="*/ 116228 h 187382"/>
                  <a:gd name="connsiteX36" fmla="*/ 228860 w 275088"/>
                  <a:gd name="connsiteY36" fmla="*/ 96722 h 187382"/>
                  <a:gd name="connsiteX37" fmla="*/ 227240 w 275088"/>
                  <a:gd name="connsiteY37" fmla="*/ 65534 h 187382"/>
                  <a:gd name="connsiteX38" fmla="*/ 211901 w 275088"/>
                  <a:gd name="connsiteY38" fmla="*/ 19956 h 187382"/>
                  <a:gd name="connsiteX39" fmla="*/ 202589 w 275088"/>
                  <a:gd name="connsiteY39" fmla="*/ 19956 h 187382"/>
                  <a:gd name="connsiteX40" fmla="*/ 195277 w 275088"/>
                  <a:gd name="connsiteY40" fmla="*/ 72170 h 187382"/>
                  <a:gd name="connsiteX41" fmla="*/ 229757 w 275088"/>
                  <a:gd name="connsiteY41" fmla="*/ 114426 h 187382"/>
                  <a:gd name="connsiteX42" fmla="*/ 272643 w 275088"/>
                  <a:gd name="connsiteY42" fmla="*/ 106034 h 187382"/>
                  <a:gd name="connsiteX43" fmla="*/ 267201 w 275088"/>
                  <a:gd name="connsiteY43" fmla="*/ 96738 h 187382"/>
                  <a:gd name="connsiteX44" fmla="*/ 215337 w 275088"/>
                  <a:gd name="connsiteY44" fmla="*/ 93302 h 187382"/>
                  <a:gd name="connsiteX45" fmla="*/ 205090 w 275088"/>
                  <a:gd name="connsiteY45" fmla="*/ 46249 h 187382"/>
                  <a:gd name="connsiteX46" fmla="*/ 211901 w 275088"/>
                  <a:gd name="connsiteY46" fmla="*/ 25391 h 187382"/>
                  <a:gd name="connsiteX47" fmla="*/ 202589 w 275088"/>
                  <a:gd name="connsiteY47" fmla="*/ 25391 h 187382"/>
                  <a:gd name="connsiteX48" fmla="*/ 217731 w 275088"/>
                  <a:gd name="connsiteY48" fmla="*/ 98858 h 187382"/>
                  <a:gd name="connsiteX49" fmla="*/ 214949 w 275088"/>
                  <a:gd name="connsiteY49" fmla="*/ 107592 h 187382"/>
                  <a:gd name="connsiteX50" fmla="*/ 213406 w 275088"/>
                  <a:gd name="connsiteY50" fmla="*/ 109736 h 187382"/>
                  <a:gd name="connsiteX51" fmla="*/ 212479 w 275088"/>
                  <a:gd name="connsiteY51" fmla="*/ 110299 h 187382"/>
                  <a:gd name="connsiteX52" fmla="*/ 212730 w 275088"/>
                  <a:gd name="connsiteY52" fmla="*/ 110260 h 187382"/>
                  <a:gd name="connsiteX53" fmla="*/ 212950 w 275088"/>
                  <a:gd name="connsiteY53" fmla="*/ 110352 h 187382"/>
                  <a:gd name="connsiteX54" fmla="*/ 212577 w 275088"/>
                  <a:gd name="connsiteY54" fmla="*/ 110352 h 187382"/>
                  <a:gd name="connsiteX55" fmla="*/ 210274 w 275088"/>
                  <a:gd name="connsiteY55" fmla="*/ 108657 h 187382"/>
                  <a:gd name="connsiteX56" fmla="*/ 204779 w 275088"/>
                  <a:gd name="connsiteY56" fmla="*/ 99421 h 187382"/>
                  <a:gd name="connsiteX57" fmla="*/ 195482 w 275088"/>
                  <a:gd name="connsiteY57" fmla="*/ 99421 h 187382"/>
                  <a:gd name="connsiteX58" fmla="*/ 191932 w 275088"/>
                  <a:gd name="connsiteY58" fmla="*/ 102956 h 187382"/>
                  <a:gd name="connsiteX59" fmla="*/ 192860 w 275088"/>
                  <a:gd name="connsiteY59" fmla="*/ 102621 h 187382"/>
                  <a:gd name="connsiteX60" fmla="*/ 189226 w 275088"/>
                  <a:gd name="connsiteY60" fmla="*/ 97863 h 187382"/>
                  <a:gd name="connsiteX61" fmla="*/ 182301 w 275088"/>
                  <a:gd name="connsiteY61" fmla="*/ 95445 h 187382"/>
                  <a:gd name="connsiteX62" fmla="*/ 173993 w 275088"/>
                  <a:gd name="connsiteY62" fmla="*/ 105806 h 187382"/>
                  <a:gd name="connsiteX63" fmla="*/ 166544 w 275088"/>
                  <a:gd name="connsiteY63" fmla="*/ 118637 h 187382"/>
                  <a:gd name="connsiteX64" fmla="*/ 166483 w 275088"/>
                  <a:gd name="connsiteY64" fmla="*/ 118789 h 187382"/>
                  <a:gd name="connsiteX65" fmla="*/ 165632 w 275088"/>
                  <a:gd name="connsiteY65" fmla="*/ 119663 h 187382"/>
                  <a:gd name="connsiteX66" fmla="*/ 162325 w 275088"/>
                  <a:gd name="connsiteY66" fmla="*/ 122681 h 187382"/>
                  <a:gd name="connsiteX67" fmla="*/ 168847 w 275088"/>
                  <a:gd name="connsiteY67" fmla="*/ 121837 h 187382"/>
                  <a:gd name="connsiteX68" fmla="*/ 155491 w 275088"/>
                  <a:gd name="connsiteY68" fmla="*/ 110329 h 187382"/>
                  <a:gd name="connsiteX69" fmla="*/ 147023 w 275088"/>
                  <a:gd name="connsiteY69" fmla="*/ 111423 h 187382"/>
                  <a:gd name="connsiteX70" fmla="*/ 138806 w 275088"/>
                  <a:gd name="connsiteY70" fmla="*/ 131818 h 187382"/>
                  <a:gd name="connsiteX71" fmla="*/ 138289 w 275088"/>
                  <a:gd name="connsiteY71" fmla="*/ 134091 h 187382"/>
                  <a:gd name="connsiteX72" fmla="*/ 138388 w 275088"/>
                  <a:gd name="connsiteY72" fmla="*/ 133848 h 187382"/>
                  <a:gd name="connsiteX73" fmla="*/ 137316 w 275088"/>
                  <a:gd name="connsiteY73" fmla="*/ 135619 h 187382"/>
                  <a:gd name="connsiteX74" fmla="*/ 146621 w 275088"/>
                  <a:gd name="connsiteY74" fmla="*/ 135619 h 187382"/>
                  <a:gd name="connsiteX75" fmla="*/ 142158 w 275088"/>
                  <a:gd name="connsiteY75" fmla="*/ 119131 h 187382"/>
                  <a:gd name="connsiteX76" fmla="*/ 131380 w 275088"/>
                  <a:gd name="connsiteY76" fmla="*/ 119131 h 187382"/>
                  <a:gd name="connsiteX77" fmla="*/ 127792 w 275088"/>
                  <a:gd name="connsiteY77" fmla="*/ 152273 h 187382"/>
                  <a:gd name="connsiteX78" fmla="*/ 126667 w 275088"/>
                  <a:gd name="connsiteY78" fmla="*/ 155055 h 187382"/>
                  <a:gd name="connsiteX79" fmla="*/ 126294 w 275088"/>
                  <a:gd name="connsiteY79" fmla="*/ 155679 h 187382"/>
                  <a:gd name="connsiteX80" fmla="*/ 126500 w 275088"/>
                  <a:gd name="connsiteY80" fmla="*/ 155481 h 187382"/>
                  <a:gd name="connsiteX81" fmla="*/ 128636 w 275088"/>
                  <a:gd name="connsiteY81" fmla="*/ 155359 h 187382"/>
                  <a:gd name="connsiteX82" fmla="*/ 128233 w 275088"/>
                  <a:gd name="connsiteY82" fmla="*/ 155063 h 187382"/>
                  <a:gd name="connsiteX83" fmla="*/ 127990 w 275088"/>
                  <a:gd name="connsiteY83" fmla="*/ 154751 h 187382"/>
                  <a:gd name="connsiteX84" fmla="*/ 126819 w 275088"/>
                  <a:gd name="connsiteY84" fmla="*/ 153299 h 187382"/>
                  <a:gd name="connsiteX85" fmla="*/ 124820 w 275088"/>
                  <a:gd name="connsiteY85" fmla="*/ 149947 h 187382"/>
                  <a:gd name="connsiteX86" fmla="*/ 121582 w 275088"/>
                  <a:gd name="connsiteY86" fmla="*/ 142794 h 187382"/>
                  <a:gd name="connsiteX87" fmla="*/ 116048 w 275088"/>
                  <a:gd name="connsiteY87" fmla="*/ 124703 h 187382"/>
                  <a:gd name="connsiteX88" fmla="*/ 115120 w 275088"/>
                  <a:gd name="connsiteY88" fmla="*/ 120173 h 187382"/>
                  <a:gd name="connsiteX89" fmla="*/ 114687 w 275088"/>
                  <a:gd name="connsiteY89" fmla="*/ 117269 h 187382"/>
                  <a:gd name="connsiteX90" fmla="*/ 114573 w 275088"/>
                  <a:gd name="connsiteY90" fmla="*/ 114327 h 187382"/>
                  <a:gd name="connsiteX91" fmla="*/ 114528 w 275088"/>
                  <a:gd name="connsiteY91" fmla="*/ 114449 h 187382"/>
                  <a:gd name="connsiteX92" fmla="*/ 113623 w 275088"/>
                  <a:gd name="connsiteY92" fmla="*/ 115832 h 187382"/>
                  <a:gd name="connsiteX93" fmla="*/ 106006 w 275088"/>
                  <a:gd name="connsiteY93" fmla="*/ 108216 h 187382"/>
                  <a:gd name="connsiteX94" fmla="*/ 56696 w 275088"/>
                  <a:gd name="connsiteY94" fmla="*/ 131354 h 187382"/>
                  <a:gd name="connsiteX95" fmla="*/ 26686 w 275088"/>
                  <a:gd name="connsiteY95" fmla="*/ 114707 h 187382"/>
                  <a:gd name="connsiteX96" fmla="*/ 15497 w 275088"/>
                  <a:gd name="connsiteY96" fmla="*/ 35129 h 187382"/>
                  <a:gd name="connsiteX97" fmla="*/ 22954 w 275088"/>
                  <a:gd name="connsiteY97" fmla="*/ 20937 h 187382"/>
                  <a:gd name="connsiteX98" fmla="*/ 35344 w 275088"/>
                  <a:gd name="connsiteY98" fmla="*/ 12743 h 187382"/>
                  <a:gd name="connsiteX99" fmla="*/ 43812 w 275088"/>
                  <a:gd name="connsiteY99" fmla="*/ 10987 h 187382"/>
                  <a:gd name="connsiteX100" fmla="*/ 50418 w 275088"/>
                  <a:gd name="connsiteY100" fmla="*/ 11686 h 187382"/>
                  <a:gd name="connsiteX101" fmla="*/ 59509 w 275088"/>
                  <a:gd name="connsiteY101" fmla="*/ 18717 h 187382"/>
                  <a:gd name="connsiteX102" fmla="*/ 68060 w 275088"/>
                  <a:gd name="connsiteY102" fmla="*/ 54375 h 187382"/>
                  <a:gd name="connsiteX103" fmla="*/ 64632 w 275088"/>
                  <a:gd name="connsiteY103" fmla="*/ 103731 h 187382"/>
                  <a:gd name="connsiteX104" fmla="*/ 54454 w 275088"/>
                  <a:gd name="connsiteY104" fmla="*/ 150038 h 187382"/>
                  <a:gd name="connsiteX105" fmla="*/ 48624 w 275088"/>
                  <a:gd name="connsiteY105" fmla="*/ 167263 h 187382"/>
                  <a:gd name="connsiteX106" fmla="*/ 46237 w 275088"/>
                  <a:gd name="connsiteY106" fmla="*/ 172538 h 187382"/>
                  <a:gd name="connsiteX107" fmla="*/ 43607 w 275088"/>
                  <a:gd name="connsiteY107" fmla="*/ 176955 h 187382"/>
                  <a:gd name="connsiteX108" fmla="*/ 43204 w 275088"/>
                  <a:gd name="connsiteY108" fmla="*/ 177312 h 187382"/>
                  <a:gd name="connsiteX109" fmla="*/ 43561 w 275088"/>
                  <a:gd name="connsiteY109" fmla="*/ 177069 h 187382"/>
                  <a:gd name="connsiteX110" fmla="*/ 44147 w 275088"/>
                  <a:gd name="connsiteY110" fmla="*/ 176871 h 187382"/>
                  <a:gd name="connsiteX111" fmla="*/ 47012 w 275088"/>
                  <a:gd name="connsiteY111" fmla="*/ 187255 h 187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275088" h="187382">
                    <a:moveTo>
                      <a:pt x="47012" y="187255"/>
                    </a:moveTo>
                    <a:cubicBezTo>
                      <a:pt x="55397" y="184214"/>
                      <a:pt x="58810" y="171140"/>
                      <a:pt x="61386" y="163744"/>
                    </a:cubicBezTo>
                    <a:cubicBezTo>
                      <a:pt x="66685" y="148518"/>
                      <a:pt x="70387" y="132692"/>
                      <a:pt x="73290" y="116851"/>
                    </a:cubicBezTo>
                    <a:cubicBezTo>
                      <a:pt x="76589" y="98813"/>
                      <a:pt x="78885" y="80433"/>
                      <a:pt x="78953" y="62076"/>
                    </a:cubicBezTo>
                    <a:cubicBezTo>
                      <a:pt x="79014" y="47048"/>
                      <a:pt x="77935" y="30750"/>
                      <a:pt x="71033" y="17113"/>
                    </a:cubicBezTo>
                    <a:cubicBezTo>
                      <a:pt x="65294" y="5765"/>
                      <a:pt x="54401" y="-1023"/>
                      <a:pt x="41562" y="413"/>
                    </a:cubicBezTo>
                    <a:cubicBezTo>
                      <a:pt x="27355" y="1994"/>
                      <a:pt x="15847" y="9634"/>
                      <a:pt x="9249" y="22328"/>
                    </a:cubicBezTo>
                    <a:cubicBezTo>
                      <a:pt x="-4768" y="49275"/>
                      <a:pt x="-1401" y="87000"/>
                      <a:pt x="12958" y="113103"/>
                    </a:cubicBezTo>
                    <a:cubicBezTo>
                      <a:pt x="20028" y="125980"/>
                      <a:pt x="31262" y="137116"/>
                      <a:pt x="45849" y="140750"/>
                    </a:cubicBezTo>
                    <a:cubicBezTo>
                      <a:pt x="64138" y="145303"/>
                      <a:pt x="82845" y="137777"/>
                      <a:pt x="97941" y="127766"/>
                    </a:cubicBezTo>
                    <a:cubicBezTo>
                      <a:pt x="103422" y="124141"/>
                      <a:pt x="108614" y="120081"/>
                      <a:pt x="113623" y="115832"/>
                    </a:cubicBezTo>
                    <a:cubicBezTo>
                      <a:pt x="111084" y="113293"/>
                      <a:pt x="108545" y="110755"/>
                      <a:pt x="106006" y="108216"/>
                    </a:cubicBezTo>
                    <a:cubicBezTo>
                      <a:pt x="102153" y="112077"/>
                      <a:pt x="104045" y="119489"/>
                      <a:pt x="104935" y="124118"/>
                    </a:cubicBezTo>
                    <a:cubicBezTo>
                      <a:pt x="106341" y="131453"/>
                      <a:pt x="108492" y="138697"/>
                      <a:pt x="111183" y="145660"/>
                    </a:cubicBezTo>
                    <a:cubicBezTo>
                      <a:pt x="113479" y="151582"/>
                      <a:pt x="116116" y="158461"/>
                      <a:pt x="120905" y="162885"/>
                    </a:cubicBezTo>
                    <a:cubicBezTo>
                      <a:pt x="126028" y="167613"/>
                      <a:pt x="132702" y="166267"/>
                      <a:pt x="136077" y="160300"/>
                    </a:cubicBezTo>
                    <a:cubicBezTo>
                      <a:pt x="138403" y="156188"/>
                      <a:pt x="139300" y="151224"/>
                      <a:pt x="140000" y="146618"/>
                    </a:cubicBezTo>
                    <a:cubicBezTo>
                      <a:pt x="141391" y="137519"/>
                      <a:pt x="141877" y="128321"/>
                      <a:pt x="142158" y="119131"/>
                    </a:cubicBezTo>
                    <a:lnTo>
                      <a:pt x="131380" y="119131"/>
                    </a:lnTo>
                    <a:cubicBezTo>
                      <a:pt x="132109" y="126687"/>
                      <a:pt x="133250" y="134494"/>
                      <a:pt x="137316" y="141061"/>
                    </a:cubicBezTo>
                    <a:cubicBezTo>
                      <a:pt x="139490" y="144565"/>
                      <a:pt x="144431" y="144512"/>
                      <a:pt x="146621" y="141061"/>
                    </a:cubicBezTo>
                    <a:cubicBezTo>
                      <a:pt x="147799" y="139199"/>
                      <a:pt x="148498" y="137375"/>
                      <a:pt x="149045" y="135277"/>
                    </a:cubicBezTo>
                    <a:cubicBezTo>
                      <a:pt x="150710" y="128899"/>
                      <a:pt x="153644" y="122841"/>
                      <a:pt x="156327" y="116858"/>
                    </a:cubicBezTo>
                    <a:cubicBezTo>
                      <a:pt x="153515" y="117223"/>
                      <a:pt x="150695" y="117588"/>
                      <a:pt x="147875" y="117945"/>
                    </a:cubicBezTo>
                    <a:cubicBezTo>
                      <a:pt x="152580" y="122924"/>
                      <a:pt x="157323" y="127850"/>
                      <a:pt x="163412" y="131141"/>
                    </a:cubicBezTo>
                    <a:cubicBezTo>
                      <a:pt x="165601" y="132320"/>
                      <a:pt x="168140" y="131970"/>
                      <a:pt x="169941" y="130298"/>
                    </a:cubicBezTo>
                    <a:cubicBezTo>
                      <a:pt x="175764" y="124886"/>
                      <a:pt x="178911" y="118706"/>
                      <a:pt x="182955" y="111826"/>
                    </a:cubicBezTo>
                    <a:cubicBezTo>
                      <a:pt x="183586" y="110747"/>
                      <a:pt x="187151" y="106255"/>
                      <a:pt x="186892" y="105213"/>
                    </a:cubicBezTo>
                    <a:cubicBezTo>
                      <a:pt x="184817" y="106353"/>
                      <a:pt x="183054" y="106391"/>
                      <a:pt x="181587" y="105327"/>
                    </a:cubicBezTo>
                    <a:cubicBezTo>
                      <a:pt x="181222" y="105046"/>
                      <a:pt x="181230" y="105099"/>
                      <a:pt x="181610" y="105479"/>
                    </a:cubicBezTo>
                    <a:cubicBezTo>
                      <a:pt x="181511" y="104856"/>
                      <a:pt x="181564" y="105411"/>
                      <a:pt x="181845" y="105844"/>
                    </a:cubicBezTo>
                    <a:cubicBezTo>
                      <a:pt x="183236" y="107995"/>
                      <a:pt x="184825" y="110215"/>
                      <a:pt x="186976" y="111674"/>
                    </a:cubicBezTo>
                    <a:cubicBezTo>
                      <a:pt x="194152" y="116547"/>
                      <a:pt x="200605" y="110549"/>
                      <a:pt x="204779" y="104864"/>
                    </a:cubicBezTo>
                    <a:lnTo>
                      <a:pt x="195482" y="104864"/>
                    </a:lnTo>
                    <a:cubicBezTo>
                      <a:pt x="198029" y="110603"/>
                      <a:pt x="201593" y="117056"/>
                      <a:pt x="207561" y="119838"/>
                    </a:cubicBezTo>
                    <a:cubicBezTo>
                      <a:pt x="212806" y="122286"/>
                      <a:pt x="218377" y="120545"/>
                      <a:pt x="222026" y="116228"/>
                    </a:cubicBezTo>
                    <a:cubicBezTo>
                      <a:pt x="226556" y="110876"/>
                      <a:pt x="228054" y="103495"/>
                      <a:pt x="228860" y="96722"/>
                    </a:cubicBezTo>
                    <a:cubicBezTo>
                      <a:pt x="230099" y="86347"/>
                      <a:pt x="229103" y="75773"/>
                      <a:pt x="227240" y="65534"/>
                    </a:cubicBezTo>
                    <a:cubicBezTo>
                      <a:pt x="224375" y="49685"/>
                      <a:pt x="218795" y="34467"/>
                      <a:pt x="211901" y="19956"/>
                    </a:cubicBezTo>
                    <a:cubicBezTo>
                      <a:pt x="210016" y="16004"/>
                      <a:pt x="204702" y="16939"/>
                      <a:pt x="202589" y="19956"/>
                    </a:cubicBezTo>
                    <a:cubicBezTo>
                      <a:pt x="192594" y="34300"/>
                      <a:pt x="192373" y="55652"/>
                      <a:pt x="195277" y="72170"/>
                    </a:cubicBezTo>
                    <a:cubicBezTo>
                      <a:pt x="198599" y="90999"/>
                      <a:pt x="209636" y="110337"/>
                      <a:pt x="229757" y="114426"/>
                    </a:cubicBezTo>
                    <a:cubicBezTo>
                      <a:pt x="244572" y="117436"/>
                      <a:pt x="259447" y="112526"/>
                      <a:pt x="272643" y="106034"/>
                    </a:cubicBezTo>
                    <a:cubicBezTo>
                      <a:pt x="278861" y="102978"/>
                      <a:pt x="273411" y="93682"/>
                      <a:pt x="267201" y="96738"/>
                    </a:cubicBezTo>
                    <a:cubicBezTo>
                      <a:pt x="250561" y="104917"/>
                      <a:pt x="228502" y="110032"/>
                      <a:pt x="215337" y="93302"/>
                    </a:cubicBezTo>
                    <a:cubicBezTo>
                      <a:pt x="205295" y="80532"/>
                      <a:pt x="203327" y="61885"/>
                      <a:pt x="205090" y="46249"/>
                    </a:cubicBezTo>
                    <a:cubicBezTo>
                      <a:pt x="205949" y="38724"/>
                      <a:pt x="207758" y="31336"/>
                      <a:pt x="211901" y="25391"/>
                    </a:cubicBezTo>
                    <a:lnTo>
                      <a:pt x="202589" y="25391"/>
                    </a:lnTo>
                    <a:cubicBezTo>
                      <a:pt x="212912" y="47078"/>
                      <a:pt x="222330" y="74443"/>
                      <a:pt x="217731" y="98858"/>
                    </a:cubicBezTo>
                    <a:cubicBezTo>
                      <a:pt x="217161" y="101891"/>
                      <a:pt x="216378" y="105069"/>
                      <a:pt x="214949" y="107592"/>
                    </a:cubicBezTo>
                    <a:cubicBezTo>
                      <a:pt x="214189" y="108953"/>
                      <a:pt x="214197" y="108999"/>
                      <a:pt x="213406" y="109736"/>
                    </a:cubicBezTo>
                    <a:cubicBezTo>
                      <a:pt x="213292" y="109842"/>
                      <a:pt x="212365" y="110451"/>
                      <a:pt x="212479" y="110299"/>
                    </a:cubicBezTo>
                    <a:cubicBezTo>
                      <a:pt x="213269" y="110230"/>
                      <a:pt x="213345" y="110223"/>
                      <a:pt x="212730" y="110260"/>
                    </a:cubicBezTo>
                    <a:cubicBezTo>
                      <a:pt x="212121" y="110238"/>
                      <a:pt x="212197" y="110260"/>
                      <a:pt x="212950" y="110352"/>
                    </a:cubicBezTo>
                    <a:cubicBezTo>
                      <a:pt x="212699" y="110215"/>
                      <a:pt x="211627" y="109721"/>
                      <a:pt x="212577" y="110352"/>
                    </a:cubicBezTo>
                    <a:cubicBezTo>
                      <a:pt x="211270" y="109478"/>
                      <a:pt x="211483" y="109926"/>
                      <a:pt x="210274" y="108657"/>
                    </a:cubicBezTo>
                    <a:cubicBezTo>
                      <a:pt x="207827" y="106080"/>
                      <a:pt x="206223" y="102667"/>
                      <a:pt x="204779" y="99421"/>
                    </a:cubicBezTo>
                    <a:cubicBezTo>
                      <a:pt x="202977" y="95331"/>
                      <a:pt x="197588" y="96555"/>
                      <a:pt x="195482" y="99421"/>
                    </a:cubicBezTo>
                    <a:cubicBezTo>
                      <a:pt x="194539" y="100706"/>
                      <a:pt x="192738" y="101755"/>
                      <a:pt x="191932" y="102956"/>
                    </a:cubicBezTo>
                    <a:cubicBezTo>
                      <a:pt x="192928" y="101473"/>
                      <a:pt x="193293" y="104065"/>
                      <a:pt x="192860" y="102621"/>
                    </a:cubicBezTo>
                    <a:cubicBezTo>
                      <a:pt x="192571" y="101671"/>
                      <a:pt x="190230" y="98912"/>
                      <a:pt x="189226" y="97863"/>
                    </a:cubicBezTo>
                    <a:cubicBezTo>
                      <a:pt x="187425" y="95955"/>
                      <a:pt x="184977" y="94754"/>
                      <a:pt x="182301" y="95445"/>
                    </a:cubicBezTo>
                    <a:cubicBezTo>
                      <a:pt x="178029" y="96548"/>
                      <a:pt x="176023" y="102370"/>
                      <a:pt x="173993" y="105806"/>
                    </a:cubicBezTo>
                    <a:cubicBezTo>
                      <a:pt x="171485" y="110063"/>
                      <a:pt x="169037" y="114365"/>
                      <a:pt x="166544" y="118637"/>
                    </a:cubicBezTo>
                    <a:cubicBezTo>
                      <a:pt x="165806" y="119907"/>
                      <a:pt x="166680" y="118576"/>
                      <a:pt x="166483" y="118789"/>
                    </a:cubicBezTo>
                    <a:cubicBezTo>
                      <a:pt x="166202" y="119078"/>
                      <a:pt x="165943" y="119390"/>
                      <a:pt x="165632" y="119663"/>
                    </a:cubicBezTo>
                    <a:cubicBezTo>
                      <a:pt x="164522" y="120652"/>
                      <a:pt x="163412" y="121663"/>
                      <a:pt x="162325" y="122681"/>
                    </a:cubicBezTo>
                    <a:cubicBezTo>
                      <a:pt x="164499" y="122400"/>
                      <a:pt x="166673" y="122119"/>
                      <a:pt x="168847" y="121837"/>
                    </a:cubicBezTo>
                    <a:cubicBezTo>
                      <a:pt x="163549" y="118979"/>
                      <a:pt x="159588" y="114662"/>
                      <a:pt x="155491" y="110329"/>
                    </a:cubicBezTo>
                    <a:cubicBezTo>
                      <a:pt x="153294" y="108018"/>
                      <a:pt x="148452" y="108261"/>
                      <a:pt x="147023" y="111423"/>
                    </a:cubicBezTo>
                    <a:cubicBezTo>
                      <a:pt x="144066" y="118014"/>
                      <a:pt x="140638" y="124787"/>
                      <a:pt x="138806" y="131818"/>
                    </a:cubicBezTo>
                    <a:cubicBezTo>
                      <a:pt x="138609" y="132571"/>
                      <a:pt x="138464" y="133338"/>
                      <a:pt x="138289" y="134091"/>
                    </a:cubicBezTo>
                    <a:cubicBezTo>
                      <a:pt x="138069" y="135011"/>
                      <a:pt x="139012" y="132806"/>
                      <a:pt x="138388" y="133848"/>
                    </a:cubicBezTo>
                    <a:cubicBezTo>
                      <a:pt x="138031" y="134440"/>
                      <a:pt x="137689" y="135033"/>
                      <a:pt x="137316" y="135619"/>
                    </a:cubicBezTo>
                    <a:lnTo>
                      <a:pt x="146621" y="135619"/>
                    </a:lnTo>
                    <a:cubicBezTo>
                      <a:pt x="143572" y="130716"/>
                      <a:pt x="142706" y="124787"/>
                      <a:pt x="142158" y="119131"/>
                    </a:cubicBezTo>
                    <a:cubicBezTo>
                      <a:pt x="141497" y="112343"/>
                      <a:pt x="131593" y="112077"/>
                      <a:pt x="131380" y="119131"/>
                    </a:cubicBezTo>
                    <a:cubicBezTo>
                      <a:pt x="131060" y="130024"/>
                      <a:pt x="131060" y="141761"/>
                      <a:pt x="127792" y="152273"/>
                    </a:cubicBezTo>
                    <a:cubicBezTo>
                      <a:pt x="127275" y="153930"/>
                      <a:pt x="127290" y="153915"/>
                      <a:pt x="126667" y="155055"/>
                    </a:cubicBezTo>
                    <a:cubicBezTo>
                      <a:pt x="126553" y="155253"/>
                      <a:pt x="125990" y="156363"/>
                      <a:pt x="126294" y="155679"/>
                    </a:cubicBezTo>
                    <a:cubicBezTo>
                      <a:pt x="126272" y="155732"/>
                      <a:pt x="125952" y="155679"/>
                      <a:pt x="126500" y="155481"/>
                    </a:cubicBezTo>
                    <a:cubicBezTo>
                      <a:pt x="127283" y="155200"/>
                      <a:pt x="127830" y="155169"/>
                      <a:pt x="128636" y="155359"/>
                    </a:cubicBezTo>
                    <a:cubicBezTo>
                      <a:pt x="129479" y="155557"/>
                      <a:pt x="128522" y="155352"/>
                      <a:pt x="128233" y="155063"/>
                    </a:cubicBezTo>
                    <a:cubicBezTo>
                      <a:pt x="129107" y="155937"/>
                      <a:pt x="128400" y="155192"/>
                      <a:pt x="127990" y="154751"/>
                    </a:cubicBezTo>
                    <a:cubicBezTo>
                      <a:pt x="126948" y="153619"/>
                      <a:pt x="127670" y="154592"/>
                      <a:pt x="126819" y="153299"/>
                    </a:cubicBezTo>
                    <a:cubicBezTo>
                      <a:pt x="126097" y="152212"/>
                      <a:pt x="125436" y="151095"/>
                      <a:pt x="124820" y="149947"/>
                    </a:cubicBezTo>
                    <a:cubicBezTo>
                      <a:pt x="123482" y="147431"/>
                      <a:pt x="122532" y="145257"/>
                      <a:pt x="121582" y="142794"/>
                    </a:cubicBezTo>
                    <a:cubicBezTo>
                      <a:pt x="119301" y="136918"/>
                      <a:pt x="117462" y="130845"/>
                      <a:pt x="116048" y="124703"/>
                    </a:cubicBezTo>
                    <a:cubicBezTo>
                      <a:pt x="115706" y="123206"/>
                      <a:pt x="115387" y="121693"/>
                      <a:pt x="115120" y="120173"/>
                    </a:cubicBezTo>
                    <a:cubicBezTo>
                      <a:pt x="114756" y="118136"/>
                      <a:pt x="114801" y="118592"/>
                      <a:pt x="114687" y="117269"/>
                    </a:cubicBezTo>
                    <a:cubicBezTo>
                      <a:pt x="114611" y="116281"/>
                      <a:pt x="114588" y="115315"/>
                      <a:pt x="114573" y="114327"/>
                    </a:cubicBezTo>
                    <a:cubicBezTo>
                      <a:pt x="114558" y="113164"/>
                      <a:pt x="114680" y="114251"/>
                      <a:pt x="114528" y="114449"/>
                    </a:cubicBezTo>
                    <a:cubicBezTo>
                      <a:pt x="115166" y="113651"/>
                      <a:pt x="113600" y="115863"/>
                      <a:pt x="113623" y="115832"/>
                    </a:cubicBezTo>
                    <a:cubicBezTo>
                      <a:pt x="118594" y="110853"/>
                      <a:pt x="111229" y="103784"/>
                      <a:pt x="106006" y="108216"/>
                    </a:cubicBezTo>
                    <a:cubicBezTo>
                      <a:pt x="92446" y="119717"/>
                      <a:pt x="75282" y="131575"/>
                      <a:pt x="56696" y="131354"/>
                    </a:cubicBezTo>
                    <a:cubicBezTo>
                      <a:pt x="44481" y="131217"/>
                      <a:pt x="33862" y="124589"/>
                      <a:pt x="26686" y="114707"/>
                    </a:cubicBezTo>
                    <a:cubicBezTo>
                      <a:pt x="10921" y="92990"/>
                      <a:pt x="7204" y="60175"/>
                      <a:pt x="15497" y="35129"/>
                    </a:cubicBezTo>
                    <a:cubicBezTo>
                      <a:pt x="17093" y="30264"/>
                      <a:pt x="19944" y="24449"/>
                      <a:pt x="22954" y="20937"/>
                    </a:cubicBezTo>
                    <a:cubicBezTo>
                      <a:pt x="26816" y="16445"/>
                      <a:pt x="30206" y="14415"/>
                      <a:pt x="35344" y="12743"/>
                    </a:cubicBezTo>
                    <a:cubicBezTo>
                      <a:pt x="38468" y="11732"/>
                      <a:pt x="41114" y="11124"/>
                      <a:pt x="43812" y="10987"/>
                    </a:cubicBezTo>
                    <a:cubicBezTo>
                      <a:pt x="46997" y="10835"/>
                      <a:pt x="47727" y="10949"/>
                      <a:pt x="50418" y="11686"/>
                    </a:cubicBezTo>
                    <a:cubicBezTo>
                      <a:pt x="53854" y="12636"/>
                      <a:pt x="57426" y="15563"/>
                      <a:pt x="59509" y="18717"/>
                    </a:cubicBezTo>
                    <a:cubicBezTo>
                      <a:pt x="66046" y="28683"/>
                      <a:pt x="67589" y="42076"/>
                      <a:pt x="68060" y="54375"/>
                    </a:cubicBezTo>
                    <a:cubicBezTo>
                      <a:pt x="68684" y="70855"/>
                      <a:pt x="67156" y="87449"/>
                      <a:pt x="64632" y="103731"/>
                    </a:cubicBezTo>
                    <a:cubicBezTo>
                      <a:pt x="62207" y="119344"/>
                      <a:pt x="58893" y="134874"/>
                      <a:pt x="54454" y="150038"/>
                    </a:cubicBezTo>
                    <a:cubicBezTo>
                      <a:pt x="52744" y="155861"/>
                      <a:pt x="50866" y="161630"/>
                      <a:pt x="48624" y="167263"/>
                    </a:cubicBezTo>
                    <a:cubicBezTo>
                      <a:pt x="47955" y="168935"/>
                      <a:pt x="47446" y="170174"/>
                      <a:pt x="46237" y="172538"/>
                    </a:cubicBezTo>
                    <a:cubicBezTo>
                      <a:pt x="45462" y="174074"/>
                      <a:pt x="44618" y="175564"/>
                      <a:pt x="43607" y="176955"/>
                    </a:cubicBezTo>
                    <a:cubicBezTo>
                      <a:pt x="44549" y="175663"/>
                      <a:pt x="43706" y="176871"/>
                      <a:pt x="43204" y="177312"/>
                    </a:cubicBezTo>
                    <a:cubicBezTo>
                      <a:pt x="42345" y="178065"/>
                      <a:pt x="44002" y="176696"/>
                      <a:pt x="43561" y="177069"/>
                    </a:cubicBezTo>
                    <a:cubicBezTo>
                      <a:pt x="43181" y="177373"/>
                      <a:pt x="42140" y="177593"/>
                      <a:pt x="44147" y="176871"/>
                    </a:cubicBezTo>
                    <a:cubicBezTo>
                      <a:pt x="37678" y="179220"/>
                      <a:pt x="40475" y="189634"/>
                      <a:pt x="47012" y="187255"/>
                    </a:cubicBezTo>
                    <a:close/>
                  </a:path>
                </a:pathLst>
              </a:custGeom>
              <a:solidFill>
                <a:srgbClr val="231F20"/>
              </a:solidFill>
              <a:ln w="7575" cap="flat">
                <a:noFill/>
                <a:prstDash val="solid"/>
                <a:round/>
              </a:ln>
            </p:spPr>
            <p:txBody>
              <a:bodyPr rtlCol="0" anchor="ctr"/>
              <a:lstStyle/>
              <a:p>
                <a:endParaRPr lang="en-GB"/>
              </a:p>
            </p:txBody>
          </p:sp>
          <p:sp>
            <p:nvSpPr>
              <p:cNvPr id="616" name="Freeform: Shape 615">
                <a:extLst>
                  <a:ext uri="{FF2B5EF4-FFF2-40B4-BE49-F238E27FC236}">
                    <a16:creationId xmlns:a16="http://schemas.microsoft.com/office/drawing/2014/main" id="{379BE3D4-B4B9-47E1-AFA9-E88DE3371E9B}"/>
                  </a:ext>
                </a:extLst>
              </p:cNvPr>
              <p:cNvSpPr/>
              <p:nvPr/>
            </p:nvSpPr>
            <p:spPr>
              <a:xfrm>
                <a:off x="4720466" y="4131493"/>
                <a:ext cx="115110" cy="187381"/>
              </a:xfrm>
              <a:custGeom>
                <a:avLst/>
                <a:gdLst>
                  <a:gd name="connsiteX0" fmla="*/ 47018 w 115110"/>
                  <a:gd name="connsiteY0" fmla="*/ 187378 h 187381"/>
                  <a:gd name="connsiteX1" fmla="*/ 61392 w 115110"/>
                  <a:gd name="connsiteY1" fmla="*/ 163859 h 187381"/>
                  <a:gd name="connsiteX2" fmla="*/ 73303 w 115110"/>
                  <a:gd name="connsiteY2" fmla="*/ 116967 h 187381"/>
                  <a:gd name="connsiteX3" fmla="*/ 78966 w 115110"/>
                  <a:gd name="connsiteY3" fmla="*/ 62191 h 187381"/>
                  <a:gd name="connsiteX4" fmla="*/ 71038 w 115110"/>
                  <a:gd name="connsiteY4" fmla="*/ 17237 h 187381"/>
                  <a:gd name="connsiteX5" fmla="*/ 41567 w 115110"/>
                  <a:gd name="connsiteY5" fmla="*/ 537 h 187381"/>
                  <a:gd name="connsiteX6" fmla="*/ 9262 w 115110"/>
                  <a:gd name="connsiteY6" fmla="*/ 22444 h 187381"/>
                  <a:gd name="connsiteX7" fmla="*/ 12963 w 115110"/>
                  <a:gd name="connsiteY7" fmla="*/ 113227 h 187381"/>
                  <a:gd name="connsiteX8" fmla="*/ 45855 w 115110"/>
                  <a:gd name="connsiteY8" fmla="*/ 140873 h 187381"/>
                  <a:gd name="connsiteX9" fmla="*/ 97954 w 115110"/>
                  <a:gd name="connsiteY9" fmla="*/ 127890 h 187381"/>
                  <a:gd name="connsiteX10" fmla="*/ 113628 w 115110"/>
                  <a:gd name="connsiteY10" fmla="*/ 115956 h 187381"/>
                  <a:gd name="connsiteX11" fmla="*/ 106012 w 115110"/>
                  <a:gd name="connsiteY11" fmla="*/ 108339 h 187381"/>
                  <a:gd name="connsiteX12" fmla="*/ 56709 w 115110"/>
                  <a:gd name="connsiteY12" fmla="*/ 131478 h 187381"/>
                  <a:gd name="connsiteX13" fmla="*/ 26692 w 115110"/>
                  <a:gd name="connsiteY13" fmla="*/ 114831 h 187381"/>
                  <a:gd name="connsiteX14" fmla="*/ 15502 w 115110"/>
                  <a:gd name="connsiteY14" fmla="*/ 35244 h 187381"/>
                  <a:gd name="connsiteX15" fmla="*/ 22959 w 115110"/>
                  <a:gd name="connsiteY15" fmla="*/ 21068 h 187381"/>
                  <a:gd name="connsiteX16" fmla="*/ 35349 w 115110"/>
                  <a:gd name="connsiteY16" fmla="*/ 12874 h 187381"/>
                  <a:gd name="connsiteX17" fmla="*/ 43817 w 115110"/>
                  <a:gd name="connsiteY17" fmla="*/ 11118 h 187381"/>
                  <a:gd name="connsiteX18" fmla="*/ 50423 w 115110"/>
                  <a:gd name="connsiteY18" fmla="*/ 11809 h 187381"/>
                  <a:gd name="connsiteX19" fmla="*/ 59514 w 115110"/>
                  <a:gd name="connsiteY19" fmla="*/ 18841 h 187381"/>
                  <a:gd name="connsiteX20" fmla="*/ 68066 w 115110"/>
                  <a:gd name="connsiteY20" fmla="*/ 54499 h 187381"/>
                  <a:gd name="connsiteX21" fmla="*/ 64645 w 115110"/>
                  <a:gd name="connsiteY21" fmla="*/ 103847 h 187381"/>
                  <a:gd name="connsiteX22" fmla="*/ 54459 w 115110"/>
                  <a:gd name="connsiteY22" fmla="*/ 150162 h 187381"/>
                  <a:gd name="connsiteX23" fmla="*/ 48629 w 115110"/>
                  <a:gd name="connsiteY23" fmla="*/ 167379 h 187381"/>
                  <a:gd name="connsiteX24" fmla="*/ 46250 w 115110"/>
                  <a:gd name="connsiteY24" fmla="*/ 172662 h 187381"/>
                  <a:gd name="connsiteX25" fmla="*/ 43612 w 115110"/>
                  <a:gd name="connsiteY25" fmla="*/ 177078 h 187381"/>
                  <a:gd name="connsiteX26" fmla="*/ 43209 w 115110"/>
                  <a:gd name="connsiteY26" fmla="*/ 177435 h 187381"/>
                  <a:gd name="connsiteX27" fmla="*/ 43567 w 115110"/>
                  <a:gd name="connsiteY27" fmla="*/ 177185 h 187381"/>
                  <a:gd name="connsiteX28" fmla="*/ 44152 w 115110"/>
                  <a:gd name="connsiteY28" fmla="*/ 176987 h 187381"/>
                  <a:gd name="connsiteX29" fmla="*/ 47018 w 115110"/>
                  <a:gd name="connsiteY29" fmla="*/ 187378 h 18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5110" h="187381">
                    <a:moveTo>
                      <a:pt x="47018" y="187378"/>
                    </a:moveTo>
                    <a:cubicBezTo>
                      <a:pt x="55402" y="184330"/>
                      <a:pt x="58815" y="171263"/>
                      <a:pt x="61392" y="163859"/>
                    </a:cubicBezTo>
                    <a:cubicBezTo>
                      <a:pt x="66690" y="148634"/>
                      <a:pt x="70392" y="132808"/>
                      <a:pt x="73303" y="116967"/>
                    </a:cubicBezTo>
                    <a:cubicBezTo>
                      <a:pt x="76602" y="98929"/>
                      <a:pt x="78898" y="80549"/>
                      <a:pt x="78966" y="62191"/>
                    </a:cubicBezTo>
                    <a:cubicBezTo>
                      <a:pt x="79027" y="47171"/>
                      <a:pt x="77947" y="30874"/>
                      <a:pt x="71038" y="17237"/>
                    </a:cubicBezTo>
                    <a:cubicBezTo>
                      <a:pt x="65299" y="5888"/>
                      <a:pt x="54406" y="-892"/>
                      <a:pt x="41567" y="537"/>
                    </a:cubicBezTo>
                    <a:cubicBezTo>
                      <a:pt x="27360" y="2118"/>
                      <a:pt x="15860" y="9757"/>
                      <a:pt x="9262" y="22444"/>
                    </a:cubicBezTo>
                    <a:cubicBezTo>
                      <a:pt x="-4755" y="49390"/>
                      <a:pt x="-1388" y="87124"/>
                      <a:pt x="12963" y="113227"/>
                    </a:cubicBezTo>
                    <a:cubicBezTo>
                      <a:pt x="20033" y="126103"/>
                      <a:pt x="31268" y="137239"/>
                      <a:pt x="45855" y="140873"/>
                    </a:cubicBezTo>
                    <a:cubicBezTo>
                      <a:pt x="64143" y="145426"/>
                      <a:pt x="82858" y="137893"/>
                      <a:pt x="97954" y="127890"/>
                    </a:cubicBezTo>
                    <a:cubicBezTo>
                      <a:pt x="103435" y="124256"/>
                      <a:pt x="108627" y="120205"/>
                      <a:pt x="113628" y="115956"/>
                    </a:cubicBezTo>
                    <a:cubicBezTo>
                      <a:pt x="118934" y="111463"/>
                      <a:pt x="111279" y="103877"/>
                      <a:pt x="106012" y="108339"/>
                    </a:cubicBezTo>
                    <a:cubicBezTo>
                      <a:pt x="92451" y="119832"/>
                      <a:pt x="75287" y="131690"/>
                      <a:pt x="56709" y="131478"/>
                    </a:cubicBezTo>
                    <a:cubicBezTo>
                      <a:pt x="44486" y="131341"/>
                      <a:pt x="33875" y="124712"/>
                      <a:pt x="26692" y="114831"/>
                    </a:cubicBezTo>
                    <a:cubicBezTo>
                      <a:pt x="10926" y="93114"/>
                      <a:pt x="7209" y="60291"/>
                      <a:pt x="15502" y="35244"/>
                    </a:cubicBezTo>
                    <a:cubicBezTo>
                      <a:pt x="17106" y="30387"/>
                      <a:pt x="19957" y="24564"/>
                      <a:pt x="22959" y="21068"/>
                    </a:cubicBezTo>
                    <a:cubicBezTo>
                      <a:pt x="26821" y="16568"/>
                      <a:pt x="30211" y="14531"/>
                      <a:pt x="35349" y="12874"/>
                    </a:cubicBezTo>
                    <a:cubicBezTo>
                      <a:pt x="38481" y="11855"/>
                      <a:pt x="41119" y="11247"/>
                      <a:pt x="43817" y="11118"/>
                    </a:cubicBezTo>
                    <a:cubicBezTo>
                      <a:pt x="47002" y="10966"/>
                      <a:pt x="47732" y="11072"/>
                      <a:pt x="50423" y="11809"/>
                    </a:cubicBezTo>
                    <a:cubicBezTo>
                      <a:pt x="53866" y="12752"/>
                      <a:pt x="57431" y="15686"/>
                      <a:pt x="59514" y="18841"/>
                    </a:cubicBezTo>
                    <a:cubicBezTo>
                      <a:pt x="66051" y="28798"/>
                      <a:pt x="67594" y="42200"/>
                      <a:pt x="68066" y="54499"/>
                    </a:cubicBezTo>
                    <a:cubicBezTo>
                      <a:pt x="68689" y="70978"/>
                      <a:pt x="67169" y="87572"/>
                      <a:pt x="64645" y="103847"/>
                    </a:cubicBezTo>
                    <a:cubicBezTo>
                      <a:pt x="62213" y="119467"/>
                      <a:pt x="58906" y="134997"/>
                      <a:pt x="54459" y="150162"/>
                    </a:cubicBezTo>
                    <a:cubicBezTo>
                      <a:pt x="52749" y="155977"/>
                      <a:pt x="50871" y="161754"/>
                      <a:pt x="48629" y="167379"/>
                    </a:cubicBezTo>
                    <a:cubicBezTo>
                      <a:pt x="47960" y="169051"/>
                      <a:pt x="47451" y="170298"/>
                      <a:pt x="46250" y="172662"/>
                    </a:cubicBezTo>
                    <a:cubicBezTo>
                      <a:pt x="45467" y="174190"/>
                      <a:pt x="44623" y="175687"/>
                      <a:pt x="43612" y="177078"/>
                    </a:cubicBezTo>
                    <a:cubicBezTo>
                      <a:pt x="44555" y="175786"/>
                      <a:pt x="43719" y="176995"/>
                      <a:pt x="43209" y="177435"/>
                    </a:cubicBezTo>
                    <a:cubicBezTo>
                      <a:pt x="42350" y="178188"/>
                      <a:pt x="44015" y="176820"/>
                      <a:pt x="43567" y="177185"/>
                    </a:cubicBezTo>
                    <a:cubicBezTo>
                      <a:pt x="43186" y="177489"/>
                      <a:pt x="42153" y="177717"/>
                      <a:pt x="44152" y="176987"/>
                    </a:cubicBezTo>
                    <a:cubicBezTo>
                      <a:pt x="37691" y="179336"/>
                      <a:pt x="40480" y="189757"/>
                      <a:pt x="47018" y="187378"/>
                    </a:cubicBezTo>
                    <a:close/>
                  </a:path>
                </a:pathLst>
              </a:custGeom>
              <a:solidFill>
                <a:srgbClr val="231F20"/>
              </a:solidFill>
              <a:ln w="7575" cap="flat">
                <a:noFill/>
                <a:prstDash val="solid"/>
                <a:round/>
              </a:ln>
            </p:spPr>
            <p:txBody>
              <a:bodyPr rtlCol="0" anchor="ctr"/>
              <a:lstStyle/>
              <a:p>
                <a:endParaRPr lang="en-GB"/>
              </a:p>
            </p:txBody>
          </p:sp>
          <p:sp>
            <p:nvSpPr>
              <p:cNvPr id="617" name="Freeform: Shape 616">
                <a:extLst>
                  <a:ext uri="{FF2B5EF4-FFF2-40B4-BE49-F238E27FC236}">
                    <a16:creationId xmlns:a16="http://schemas.microsoft.com/office/drawing/2014/main" id="{7D257046-D9A6-4BD4-8C79-895C7F1DE633}"/>
                  </a:ext>
                </a:extLst>
              </p:cNvPr>
              <p:cNvSpPr/>
              <p:nvPr/>
            </p:nvSpPr>
            <p:spPr>
              <a:xfrm>
                <a:off x="4526589" y="3796409"/>
                <a:ext cx="261349" cy="673883"/>
              </a:xfrm>
              <a:custGeom>
                <a:avLst/>
                <a:gdLst>
                  <a:gd name="connsiteX0" fmla="*/ 261610 w 261349"/>
                  <a:gd name="connsiteY0" fmla="*/ 674192 h 673883"/>
                  <a:gd name="connsiteX1" fmla="*/ 16330 w 261349"/>
                  <a:gd name="connsiteY1" fmla="*/ 309 h 673883"/>
                  <a:gd name="connsiteX2" fmla="*/ 260 w 261349"/>
                  <a:gd name="connsiteY2" fmla="*/ 6155 h 673883"/>
                  <a:gd name="connsiteX3" fmla="*/ 243413 w 261349"/>
                  <a:gd name="connsiteY3" fmla="*/ 674192 h 673883"/>
                  <a:gd name="connsiteX4" fmla="*/ 261610 w 261349"/>
                  <a:gd name="connsiteY4" fmla="*/ 674192 h 673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49" h="673883">
                    <a:moveTo>
                      <a:pt x="261610" y="674192"/>
                    </a:moveTo>
                    <a:lnTo>
                      <a:pt x="16330" y="309"/>
                    </a:lnTo>
                    <a:lnTo>
                      <a:pt x="260" y="6155"/>
                    </a:lnTo>
                    <a:lnTo>
                      <a:pt x="243413" y="674192"/>
                    </a:lnTo>
                    <a:lnTo>
                      <a:pt x="261610" y="674192"/>
                    </a:lnTo>
                    <a:close/>
                  </a:path>
                </a:pathLst>
              </a:custGeom>
              <a:solidFill>
                <a:srgbClr val="FFFFFF"/>
              </a:solidFill>
              <a:ln w="7575" cap="flat">
                <a:noFill/>
                <a:prstDash val="solid"/>
                <a:round/>
              </a:ln>
            </p:spPr>
            <p:txBody>
              <a:bodyPr rtlCol="0" anchor="ctr"/>
              <a:lstStyle/>
              <a:p>
                <a:endParaRPr lang="en-GB"/>
              </a:p>
            </p:txBody>
          </p:sp>
          <p:sp>
            <p:nvSpPr>
              <p:cNvPr id="618" name="Freeform: Shape 617">
                <a:extLst>
                  <a:ext uri="{FF2B5EF4-FFF2-40B4-BE49-F238E27FC236}">
                    <a16:creationId xmlns:a16="http://schemas.microsoft.com/office/drawing/2014/main" id="{AF27CAE6-7848-488E-8908-EF36544D0D6A}"/>
                  </a:ext>
                </a:extLst>
              </p:cNvPr>
              <p:cNvSpPr/>
              <p:nvPr/>
            </p:nvSpPr>
            <p:spPr>
              <a:xfrm>
                <a:off x="4118936" y="3484511"/>
                <a:ext cx="990419" cy="985781"/>
              </a:xfrm>
              <a:custGeom>
                <a:avLst/>
                <a:gdLst>
                  <a:gd name="connsiteX0" fmla="*/ 990662 w 990419"/>
                  <a:gd name="connsiteY0" fmla="*/ 777824 h 985781"/>
                  <a:gd name="connsiteX1" fmla="*/ 721186 w 990419"/>
                  <a:gd name="connsiteY1" fmla="*/ 37460 h 985781"/>
                  <a:gd name="connsiteX2" fmla="*/ 648692 w 990419"/>
                  <a:gd name="connsiteY2" fmla="*/ 3656 h 985781"/>
                  <a:gd name="connsiteX3" fmla="*/ 37459 w 990419"/>
                  <a:gd name="connsiteY3" fmla="*/ 226125 h 985781"/>
                  <a:gd name="connsiteX4" fmla="*/ 3656 w 990419"/>
                  <a:gd name="connsiteY4" fmla="*/ 298619 h 985781"/>
                  <a:gd name="connsiteX5" fmla="*/ 253855 w 990419"/>
                  <a:gd name="connsiteY5" fmla="*/ 986025 h 985781"/>
                  <a:gd name="connsiteX6" fmla="*/ 282519 w 990419"/>
                  <a:gd name="connsiteY6" fmla="*/ 986025 h 985781"/>
                  <a:gd name="connsiteX7" fmla="*/ 28968 w 990419"/>
                  <a:gd name="connsiteY7" fmla="*/ 289407 h 985781"/>
                  <a:gd name="connsiteX8" fmla="*/ 46672 w 990419"/>
                  <a:gd name="connsiteY8" fmla="*/ 251438 h 985781"/>
                  <a:gd name="connsiteX9" fmla="*/ 657890 w 990419"/>
                  <a:gd name="connsiteY9" fmla="*/ 28969 h 985781"/>
                  <a:gd name="connsiteX10" fmla="*/ 667999 w 990419"/>
                  <a:gd name="connsiteY10" fmla="*/ 27175 h 985781"/>
                  <a:gd name="connsiteX11" fmla="*/ 695873 w 990419"/>
                  <a:gd name="connsiteY11" fmla="*/ 46672 h 985781"/>
                  <a:gd name="connsiteX12" fmla="*/ 990662 w 990419"/>
                  <a:gd name="connsiteY12" fmla="*/ 856582 h 985781"/>
                  <a:gd name="connsiteX13" fmla="*/ 990662 w 990419"/>
                  <a:gd name="connsiteY13" fmla="*/ 777824 h 985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0419" h="985781">
                    <a:moveTo>
                      <a:pt x="990662" y="777824"/>
                    </a:moveTo>
                    <a:lnTo>
                      <a:pt x="721186" y="37460"/>
                    </a:lnTo>
                    <a:cubicBezTo>
                      <a:pt x="710521" y="8141"/>
                      <a:pt x="677965" y="-7001"/>
                      <a:pt x="648692" y="3656"/>
                    </a:cubicBezTo>
                    <a:lnTo>
                      <a:pt x="37459" y="226125"/>
                    </a:lnTo>
                    <a:cubicBezTo>
                      <a:pt x="8156" y="236790"/>
                      <a:pt x="-7009" y="269309"/>
                      <a:pt x="3656" y="298619"/>
                    </a:cubicBezTo>
                    <a:lnTo>
                      <a:pt x="253855" y="986025"/>
                    </a:lnTo>
                    <a:lnTo>
                      <a:pt x="282519" y="986025"/>
                    </a:lnTo>
                    <a:lnTo>
                      <a:pt x="28968" y="289407"/>
                    </a:lnTo>
                    <a:cubicBezTo>
                      <a:pt x="23381" y="274052"/>
                      <a:pt x="31325" y="257025"/>
                      <a:pt x="46672" y="251438"/>
                    </a:cubicBezTo>
                    <a:lnTo>
                      <a:pt x="657890" y="28969"/>
                    </a:lnTo>
                    <a:cubicBezTo>
                      <a:pt x="661227" y="27753"/>
                      <a:pt x="664640" y="27175"/>
                      <a:pt x="667999" y="27175"/>
                    </a:cubicBezTo>
                    <a:cubicBezTo>
                      <a:pt x="680108" y="27175"/>
                      <a:pt x="691503" y="34655"/>
                      <a:pt x="695873" y="46672"/>
                    </a:cubicBezTo>
                    <a:lnTo>
                      <a:pt x="990662" y="856582"/>
                    </a:lnTo>
                    <a:lnTo>
                      <a:pt x="990662" y="777824"/>
                    </a:lnTo>
                    <a:close/>
                  </a:path>
                </a:pathLst>
              </a:custGeom>
              <a:solidFill>
                <a:srgbClr val="231F20"/>
              </a:solidFill>
              <a:ln w="7575" cap="flat">
                <a:noFill/>
                <a:prstDash val="solid"/>
                <a:round/>
              </a:ln>
            </p:spPr>
            <p:txBody>
              <a:bodyPr rtlCol="0" anchor="ctr"/>
              <a:lstStyle/>
              <a:p>
                <a:endParaRPr lang="en-GB"/>
              </a:p>
            </p:txBody>
          </p:sp>
        </p:grpSp>
        <p:grpSp>
          <p:nvGrpSpPr>
            <p:cNvPr id="412" name="Group 411">
              <a:extLst>
                <a:ext uri="{FF2B5EF4-FFF2-40B4-BE49-F238E27FC236}">
                  <a16:creationId xmlns:a16="http://schemas.microsoft.com/office/drawing/2014/main" id="{7AB45D1A-0F64-49B6-80CA-439B5D19880B}"/>
                </a:ext>
              </a:extLst>
            </p:cNvPr>
            <p:cNvGrpSpPr/>
            <p:nvPr/>
          </p:nvGrpSpPr>
          <p:grpSpPr>
            <a:xfrm>
              <a:off x="2303574" y="3609448"/>
              <a:ext cx="794279" cy="244726"/>
              <a:chOff x="4182321" y="3453620"/>
              <a:chExt cx="794279" cy="244726"/>
            </a:xfrm>
          </p:grpSpPr>
          <p:sp>
            <p:nvSpPr>
              <p:cNvPr id="413" name="Freeform: Shape 412">
                <a:extLst>
                  <a:ext uri="{FF2B5EF4-FFF2-40B4-BE49-F238E27FC236}">
                    <a16:creationId xmlns:a16="http://schemas.microsoft.com/office/drawing/2014/main" id="{86562B8E-E50E-4D13-92C8-49FAA0B8B9E8}"/>
                  </a:ext>
                </a:extLst>
              </p:cNvPr>
              <p:cNvSpPr/>
              <p:nvPr/>
            </p:nvSpPr>
            <p:spPr>
              <a:xfrm>
                <a:off x="4276704" y="3453620"/>
                <a:ext cx="112509" cy="91554"/>
              </a:xfrm>
              <a:custGeom>
                <a:avLst/>
                <a:gdLst>
                  <a:gd name="connsiteX0" fmla="*/ 112509 w 112509"/>
                  <a:gd name="connsiteY0" fmla="*/ 0 h 91554"/>
                  <a:gd name="connsiteX1" fmla="*/ 87954 w 112509"/>
                  <a:gd name="connsiteY1" fmla="*/ 91554 h 91554"/>
                  <a:gd name="connsiteX2" fmla="*/ 73038 w 112509"/>
                  <a:gd name="connsiteY2" fmla="*/ 91554 h 91554"/>
                  <a:gd name="connsiteX3" fmla="*/ 56188 w 112509"/>
                  <a:gd name="connsiteY3" fmla="*/ 36004 h 91554"/>
                  <a:gd name="connsiteX4" fmla="*/ 39348 w 112509"/>
                  <a:gd name="connsiteY4" fmla="*/ 91554 h 91554"/>
                  <a:gd name="connsiteX5" fmla="*/ 24432 w 112509"/>
                  <a:gd name="connsiteY5" fmla="*/ 91554 h 91554"/>
                  <a:gd name="connsiteX6" fmla="*/ 0 w 112509"/>
                  <a:gd name="connsiteY6" fmla="*/ 0 h 91554"/>
                  <a:gd name="connsiteX7" fmla="*/ 18640 w 112509"/>
                  <a:gd name="connsiteY7" fmla="*/ 0 h 91554"/>
                  <a:gd name="connsiteX8" fmla="*/ 32785 w 112509"/>
                  <a:gd name="connsiteY8" fmla="*/ 57741 h 91554"/>
                  <a:gd name="connsiteX9" fmla="*/ 49501 w 112509"/>
                  <a:gd name="connsiteY9" fmla="*/ 0 h 91554"/>
                  <a:gd name="connsiteX10" fmla="*/ 62875 w 112509"/>
                  <a:gd name="connsiteY10" fmla="*/ 0 h 91554"/>
                  <a:gd name="connsiteX11" fmla="*/ 79591 w 112509"/>
                  <a:gd name="connsiteY11" fmla="*/ 57741 h 91554"/>
                  <a:gd name="connsiteX12" fmla="*/ 93869 w 112509"/>
                  <a:gd name="connsiteY12" fmla="*/ 0 h 91554"/>
                  <a:gd name="connsiteX13" fmla="*/ 112509 w 112509"/>
                  <a:gd name="connsiteY13" fmla="*/ 0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509" h="91554">
                    <a:moveTo>
                      <a:pt x="112509" y="0"/>
                    </a:moveTo>
                    <a:lnTo>
                      <a:pt x="87954" y="91554"/>
                    </a:lnTo>
                    <a:lnTo>
                      <a:pt x="73038" y="91554"/>
                    </a:lnTo>
                    <a:lnTo>
                      <a:pt x="56188" y="36004"/>
                    </a:lnTo>
                    <a:lnTo>
                      <a:pt x="39348" y="91554"/>
                    </a:lnTo>
                    <a:lnTo>
                      <a:pt x="24432" y="91554"/>
                    </a:lnTo>
                    <a:lnTo>
                      <a:pt x="0" y="0"/>
                    </a:lnTo>
                    <a:lnTo>
                      <a:pt x="18640" y="0"/>
                    </a:lnTo>
                    <a:lnTo>
                      <a:pt x="32785" y="57741"/>
                    </a:lnTo>
                    <a:lnTo>
                      <a:pt x="49501" y="0"/>
                    </a:lnTo>
                    <a:lnTo>
                      <a:pt x="62875" y="0"/>
                    </a:lnTo>
                    <a:lnTo>
                      <a:pt x="79591" y="57741"/>
                    </a:lnTo>
                    <a:lnTo>
                      <a:pt x="93869" y="0"/>
                    </a:lnTo>
                    <a:lnTo>
                      <a:pt x="112509" y="0"/>
                    </a:lnTo>
                    <a:close/>
                  </a:path>
                </a:pathLst>
              </a:custGeom>
              <a:solidFill>
                <a:srgbClr val="000000"/>
              </a:solidFill>
              <a:ln w="9525" cap="flat">
                <a:noFill/>
                <a:prstDash val="solid"/>
                <a:round/>
              </a:ln>
            </p:spPr>
            <p:txBody>
              <a:bodyPr rtlCol="0" anchor="ctr"/>
              <a:lstStyle/>
              <a:p>
                <a:endParaRPr lang="en-GB"/>
              </a:p>
            </p:txBody>
          </p:sp>
          <p:sp>
            <p:nvSpPr>
              <p:cNvPr id="414" name="Freeform: Shape 413">
                <a:extLst>
                  <a:ext uri="{FF2B5EF4-FFF2-40B4-BE49-F238E27FC236}">
                    <a16:creationId xmlns:a16="http://schemas.microsoft.com/office/drawing/2014/main" id="{FF48DFF6-C9A3-4C80-9E99-91C3890E3B0C}"/>
                  </a:ext>
                </a:extLst>
              </p:cNvPr>
              <p:cNvSpPr/>
              <p:nvPr/>
            </p:nvSpPr>
            <p:spPr>
              <a:xfrm>
                <a:off x="4398948" y="3453620"/>
                <a:ext cx="60302" cy="91554"/>
              </a:xfrm>
              <a:custGeom>
                <a:avLst/>
                <a:gdLst>
                  <a:gd name="connsiteX0" fmla="*/ 60303 w 60302"/>
                  <a:gd name="connsiteY0" fmla="*/ 91554 h 91554"/>
                  <a:gd name="connsiteX1" fmla="*/ 0 w 60302"/>
                  <a:gd name="connsiteY1" fmla="*/ 91554 h 91554"/>
                  <a:gd name="connsiteX2" fmla="*/ 0 w 60302"/>
                  <a:gd name="connsiteY2" fmla="*/ 0 h 91554"/>
                  <a:gd name="connsiteX3" fmla="*/ 60303 w 60302"/>
                  <a:gd name="connsiteY3" fmla="*/ 0 h 91554"/>
                  <a:gd name="connsiteX4" fmla="*/ 60303 w 60302"/>
                  <a:gd name="connsiteY4" fmla="*/ 15945 h 91554"/>
                  <a:gd name="connsiteX5" fmla="*/ 17869 w 60302"/>
                  <a:gd name="connsiteY5" fmla="*/ 15945 h 91554"/>
                  <a:gd name="connsiteX6" fmla="*/ 17869 w 60302"/>
                  <a:gd name="connsiteY6" fmla="*/ 37424 h 91554"/>
                  <a:gd name="connsiteX7" fmla="*/ 54007 w 60302"/>
                  <a:gd name="connsiteY7" fmla="*/ 37424 h 91554"/>
                  <a:gd name="connsiteX8" fmla="*/ 54007 w 60302"/>
                  <a:gd name="connsiteY8" fmla="*/ 53369 h 91554"/>
                  <a:gd name="connsiteX9" fmla="*/ 17869 w 60302"/>
                  <a:gd name="connsiteY9" fmla="*/ 53369 h 91554"/>
                  <a:gd name="connsiteX10" fmla="*/ 17869 w 60302"/>
                  <a:gd name="connsiteY10" fmla="*/ 75610 h 91554"/>
                  <a:gd name="connsiteX11" fmla="*/ 60303 w 60302"/>
                  <a:gd name="connsiteY11" fmla="*/ 75610 h 91554"/>
                  <a:gd name="connsiteX12" fmla="*/ 60303 w 60302"/>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302" h="91554">
                    <a:moveTo>
                      <a:pt x="60303" y="91554"/>
                    </a:moveTo>
                    <a:lnTo>
                      <a:pt x="0" y="91554"/>
                    </a:lnTo>
                    <a:lnTo>
                      <a:pt x="0" y="0"/>
                    </a:lnTo>
                    <a:lnTo>
                      <a:pt x="60303" y="0"/>
                    </a:lnTo>
                    <a:lnTo>
                      <a:pt x="60303" y="15945"/>
                    </a:lnTo>
                    <a:lnTo>
                      <a:pt x="17869" y="15945"/>
                    </a:lnTo>
                    <a:lnTo>
                      <a:pt x="17869" y="37424"/>
                    </a:lnTo>
                    <a:lnTo>
                      <a:pt x="54007" y="37424"/>
                    </a:lnTo>
                    <a:lnTo>
                      <a:pt x="54007" y="53369"/>
                    </a:lnTo>
                    <a:lnTo>
                      <a:pt x="17869" y="53369"/>
                    </a:lnTo>
                    <a:lnTo>
                      <a:pt x="17869" y="75610"/>
                    </a:lnTo>
                    <a:lnTo>
                      <a:pt x="60303" y="75610"/>
                    </a:lnTo>
                    <a:lnTo>
                      <a:pt x="60303" y="91554"/>
                    </a:lnTo>
                    <a:close/>
                  </a:path>
                </a:pathLst>
              </a:custGeom>
              <a:solidFill>
                <a:srgbClr val="000000"/>
              </a:solidFill>
              <a:ln w="9525" cap="flat">
                <a:noFill/>
                <a:prstDash val="solid"/>
                <a:round/>
              </a:ln>
            </p:spPr>
            <p:txBody>
              <a:bodyPr rtlCol="0" anchor="ctr"/>
              <a:lstStyle/>
              <a:p>
                <a:endParaRPr lang="en-GB"/>
              </a:p>
            </p:txBody>
          </p:sp>
          <p:sp>
            <p:nvSpPr>
              <p:cNvPr id="415" name="Freeform: Shape 414">
                <a:extLst>
                  <a:ext uri="{FF2B5EF4-FFF2-40B4-BE49-F238E27FC236}">
                    <a16:creationId xmlns:a16="http://schemas.microsoft.com/office/drawing/2014/main" id="{43C0E122-7D2B-46DC-ABA0-8716A57BFEEC}"/>
                  </a:ext>
                </a:extLst>
              </p:cNvPr>
              <p:cNvSpPr/>
              <p:nvPr/>
            </p:nvSpPr>
            <p:spPr>
              <a:xfrm>
                <a:off x="4494645" y="3453620"/>
                <a:ext cx="80753" cy="91554"/>
              </a:xfrm>
              <a:custGeom>
                <a:avLst/>
                <a:gdLst>
                  <a:gd name="connsiteX0" fmla="*/ 80753 w 80753"/>
                  <a:gd name="connsiteY0" fmla="*/ 91554 h 91554"/>
                  <a:gd name="connsiteX1" fmla="*/ 62103 w 80753"/>
                  <a:gd name="connsiteY1" fmla="*/ 91554 h 91554"/>
                  <a:gd name="connsiteX2" fmla="*/ 56702 w 80753"/>
                  <a:gd name="connsiteY2" fmla="*/ 75352 h 91554"/>
                  <a:gd name="connsiteX3" fmla="*/ 24175 w 80753"/>
                  <a:gd name="connsiteY3" fmla="*/ 75352 h 91554"/>
                  <a:gd name="connsiteX4" fmla="*/ 18640 w 80753"/>
                  <a:gd name="connsiteY4" fmla="*/ 91554 h 91554"/>
                  <a:gd name="connsiteX5" fmla="*/ 0 w 80753"/>
                  <a:gd name="connsiteY5" fmla="*/ 91554 h 91554"/>
                  <a:gd name="connsiteX6" fmla="*/ 33299 w 80753"/>
                  <a:gd name="connsiteY6" fmla="*/ 0 h 91554"/>
                  <a:gd name="connsiteX7" fmla="*/ 47320 w 80753"/>
                  <a:gd name="connsiteY7" fmla="*/ 0 h 91554"/>
                  <a:gd name="connsiteX8" fmla="*/ 80753 w 80753"/>
                  <a:gd name="connsiteY8" fmla="*/ 91554 h 91554"/>
                  <a:gd name="connsiteX9" fmla="*/ 51949 w 80753"/>
                  <a:gd name="connsiteY9" fmla="*/ 60312 h 91554"/>
                  <a:gd name="connsiteX10" fmla="*/ 40758 w 80753"/>
                  <a:gd name="connsiteY10" fmla="*/ 27004 h 91554"/>
                  <a:gd name="connsiteX11" fmla="*/ 29185 w 80753"/>
                  <a:gd name="connsiteY11" fmla="*/ 60312 h 91554"/>
                  <a:gd name="connsiteX12" fmla="*/ 51949 w 80753"/>
                  <a:gd name="connsiteY12" fmla="*/ 60312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53" h="91554">
                    <a:moveTo>
                      <a:pt x="80753" y="91554"/>
                    </a:moveTo>
                    <a:lnTo>
                      <a:pt x="62103" y="91554"/>
                    </a:lnTo>
                    <a:lnTo>
                      <a:pt x="56702" y="75352"/>
                    </a:lnTo>
                    <a:lnTo>
                      <a:pt x="24175" y="75352"/>
                    </a:lnTo>
                    <a:lnTo>
                      <a:pt x="18640" y="91554"/>
                    </a:lnTo>
                    <a:lnTo>
                      <a:pt x="0" y="91554"/>
                    </a:lnTo>
                    <a:lnTo>
                      <a:pt x="33299" y="0"/>
                    </a:lnTo>
                    <a:lnTo>
                      <a:pt x="47320" y="0"/>
                    </a:lnTo>
                    <a:lnTo>
                      <a:pt x="80753" y="91554"/>
                    </a:lnTo>
                    <a:close/>
                    <a:moveTo>
                      <a:pt x="51949" y="60312"/>
                    </a:moveTo>
                    <a:lnTo>
                      <a:pt x="40758" y="27004"/>
                    </a:lnTo>
                    <a:lnTo>
                      <a:pt x="29185" y="60312"/>
                    </a:lnTo>
                    <a:lnTo>
                      <a:pt x="51949" y="60312"/>
                    </a:lnTo>
                    <a:close/>
                  </a:path>
                </a:pathLst>
              </a:custGeom>
              <a:solidFill>
                <a:srgbClr val="000000"/>
              </a:solidFill>
              <a:ln w="9525" cap="flat">
                <a:noFill/>
                <a:prstDash val="solid"/>
                <a:round/>
              </a:ln>
            </p:spPr>
            <p:txBody>
              <a:bodyPr rtlCol="0" anchor="ctr"/>
              <a:lstStyle/>
              <a:p>
                <a:endParaRPr lang="en-GB"/>
              </a:p>
            </p:txBody>
          </p:sp>
          <p:sp>
            <p:nvSpPr>
              <p:cNvPr id="416" name="Freeform: Shape 415">
                <a:extLst>
                  <a:ext uri="{FF2B5EF4-FFF2-40B4-BE49-F238E27FC236}">
                    <a16:creationId xmlns:a16="http://schemas.microsoft.com/office/drawing/2014/main" id="{69155CF9-0C6A-40E9-8812-ACAFEBF39436}"/>
                  </a:ext>
                </a:extLst>
              </p:cNvPr>
              <p:cNvSpPr/>
              <p:nvPr/>
            </p:nvSpPr>
            <p:spPr>
              <a:xfrm>
                <a:off x="4585000" y="3453620"/>
                <a:ext cx="65703" cy="91554"/>
              </a:xfrm>
              <a:custGeom>
                <a:avLst/>
                <a:gdLst>
                  <a:gd name="connsiteX0" fmla="*/ 57540 w 65703"/>
                  <a:gd name="connsiteY0" fmla="*/ 8230 h 91554"/>
                  <a:gd name="connsiteX1" fmla="*/ 65704 w 65703"/>
                  <a:gd name="connsiteY1" fmla="*/ 28547 h 91554"/>
                  <a:gd name="connsiteX2" fmla="*/ 57540 w 65703"/>
                  <a:gd name="connsiteY2" fmla="*/ 48863 h 91554"/>
                  <a:gd name="connsiteX3" fmla="*/ 35490 w 65703"/>
                  <a:gd name="connsiteY3" fmla="*/ 57093 h 91554"/>
                  <a:gd name="connsiteX4" fmla="*/ 17869 w 65703"/>
                  <a:gd name="connsiteY4" fmla="*/ 57093 h 91554"/>
                  <a:gd name="connsiteX5" fmla="*/ 17869 w 65703"/>
                  <a:gd name="connsiteY5" fmla="*/ 91554 h 91554"/>
                  <a:gd name="connsiteX6" fmla="*/ 0 w 65703"/>
                  <a:gd name="connsiteY6" fmla="*/ 91554 h 91554"/>
                  <a:gd name="connsiteX7" fmla="*/ 0 w 65703"/>
                  <a:gd name="connsiteY7" fmla="*/ 0 h 91554"/>
                  <a:gd name="connsiteX8" fmla="*/ 35490 w 65703"/>
                  <a:gd name="connsiteY8" fmla="*/ 0 h 91554"/>
                  <a:gd name="connsiteX9" fmla="*/ 57540 w 65703"/>
                  <a:gd name="connsiteY9" fmla="*/ 8230 h 91554"/>
                  <a:gd name="connsiteX10" fmla="*/ 44234 w 65703"/>
                  <a:gd name="connsiteY10" fmla="*/ 37614 h 91554"/>
                  <a:gd name="connsiteX11" fmla="*/ 47835 w 65703"/>
                  <a:gd name="connsiteY11" fmla="*/ 28547 h 91554"/>
                  <a:gd name="connsiteX12" fmla="*/ 44234 w 65703"/>
                  <a:gd name="connsiteY12" fmla="*/ 19421 h 91554"/>
                  <a:gd name="connsiteX13" fmla="*/ 34585 w 65703"/>
                  <a:gd name="connsiteY13" fmla="*/ 15945 h 91554"/>
                  <a:gd name="connsiteX14" fmla="*/ 17869 w 65703"/>
                  <a:gd name="connsiteY14" fmla="*/ 15945 h 91554"/>
                  <a:gd name="connsiteX15" fmla="*/ 17869 w 65703"/>
                  <a:gd name="connsiteY15" fmla="*/ 41024 h 91554"/>
                  <a:gd name="connsiteX16" fmla="*/ 34585 w 65703"/>
                  <a:gd name="connsiteY16" fmla="*/ 41024 h 91554"/>
                  <a:gd name="connsiteX17" fmla="*/ 44234 w 65703"/>
                  <a:gd name="connsiteY17" fmla="*/ 3761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03" h="91554">
                    <a:moveTo>
                      <a:pt x="57540" y="8230"/>
                    </a:moveTo>
                    <a:cubicBezTo>
                      <a:pt x="62979" y="13716"/>
                      <a:pt x="65704" y="20488"/>
                      <a:pt x="65704" y="28547"/>
                    </a:cubicBezTo>
                    <a:cubicBezTo>
                      <a:pt x="65704" y="36605"/>
                      <a:pt x="62979" y="43377"/>
                      <a:pt x="57540" y="48863"/>
                    </a:cubicBezTo>
                    <a:cubicBezTo>
                      <a:pt x="52092" y="54350"/>
                      <a:pt x="44748" y="57093"/>
                      <a:pt x="35490" y="57093"/>
                    </a:cubicBezTo>
                    <a:lnTo>
                      <a:pt x="17869" y="57093"/>
                    </a:lnTo>
                    <a:lnTo>
                      <a:pt x="17869" y="91554"/>
                    </a:lnTo>
                    <a:lnTo>
                      <a:pt x="0" y="91554"/>
                    </a:lnTo>
                    <a:lnTo>
                      <a:pt x="0" y="0"/>
                    </a:lnTo>
                    <a:lnTo>
                      <a:pt x="35490" y="0"/>
                    </a:lnTo>
                    <a:cubicBezTo>
                      <a:pt x="44748" y="0"/>
                      <a:pt x="52092" y="2743"/>
                      <a:pt x="57540" y="8230"/>
                    </a:cubicBezTo>
                    <a:close/>
                    <a:moveTo>
                      <a:pt x="44234" y="37614"/>
                    </a:moveTo>
                    <a:cubicBezTo>
                      <a:pt x="46634" y="35347"/>
                      <a:pt x="47835" y="32318"/>
                      <a:pt x="47835" y="28547"/>
                    </a:cubicBezTo>
                    <a:cubicBezTo>
                      <a:pt x="47835" y="24775"/>
                      <a:pt x="46634" y="21736"/>
                      <a:pt x="44234" y="19421"/>
                    </a:cubicBezTo>
                    <a:cubicBezTo>
                      <a:pt x="41834" y="17107"/>
                      <a:pt x="38614" y="15945"/>
                      <a:pt x="34585" y="15945"/>
                    </a:cubicBezTo>
                    <a:lnTo>
                      <a:pt x="17869" y="15945"/>
                    </a:lnTo>
                    <a:lnTo>
                      <a:pt x="17869" y="41024"/>
                    </a:lnTo>
                    <a:lnTo>
                      <a:pt x="34585" y="41024"/>
                    </a:lnTo>
                    <a:cubicBezTo>
                      <a:pt x="38614" y="41024"/>
                      <a:pt x="41834" y="39891"/>
                      <a:pt x="44234" y="37614"/>
                    </a:cubicBezTo>
                    <a:close/>
                  </a:path>
                </a:pathLst>
              </a:custGeom>
              <a:solidFill>
                <a:srgbClr val="000000"/>
              </a:solidFill>
              <a:ln w="9525" cap="flat">
                <a:noFill/>
                <a:prstDash val="solid"/>
                <a:round/>
              </a:ln>
            </p:spPr>
            <p:txBody>
              <a:bodyPr rtlCol="0" anchor="ctr"/>
              <a:lstStyle/>
              <a:p>
                <a:endParaRPr lang="en-GB"/>
              </a:p>
            </p:txBody>
          </p:sp>
          <p:sp>
            <p:nvSpPr>
              <p:cNvPr id="417" name="Freeform: Shape 416">
                <a:extLst>
                  <a:ext uri="{FF2B5EF4-FFF2-40B4-BE49-F238E27FC236}">
                    <a16:creationId xmlns:a16="http://schemas.microsoft.com/office/drawing/2014/main" id="{C92D7237-D35E-48FB-BAB2-CF16F86D7307}"/>
                  </a:ext>
                </a:extLst>
              </p:cNvPr>
              <p:cNvSpPr/>
              <p:nvPr/>
            </p:nvSpPr>
            <p:spPr>
              <a:xfrm>
                <a:off x="4664038" y="3453620"/>
                <a:ext cx="65703" cy="91554"/>
              </a:xfrm>
              <a:custGeom>
                <a:avLst/>
                <a:gdLst>
                  <a:gd name="connsiteX0" fmla="*/ 57540 w 65703"/>
                  <a:gd name="connsiteY0" fmla="*/ 8230 h 91554"/>
                  <a:gd name="connsiteX1" fmla="*/ 65703 w 65703"/>
                  <a:gd name="connsiteY1" fmla="*/ 28547 h 91554"/>
                  <a:gd name="connsiteX2" fmla="*/ 57540 w 65703"/>
                  <a:gd name="connsiteY2" fmla="*/ 48863 h 91554"/>
                  <a:gd name="connsiteX3" fmla="*/ 35490 w 65703"/>
                  <a:gd name="connsiteY3" fmla="*/ 57093 h 91554"/>
                  <a:gd name="connsiteX4" fmla="*/ 17869 w 65703"/>
                  <a:gd name="connsiteY4" fmla="*/ 57093 h 91554"/>
                  <a:gd name="connsiteX5" fmla="*/ 17869 w 65703"/>
                  <a:gd name="connsiteY5" fmla="*/ 91554 h 91554"/>
                  <a:gd name="connsiteX6" fmla="*/ 0 w 65703"/>
                  <a:gd name="connsiteY6" fmla="*/ 91554 h 91554"/>
                  <a:gd name="connsiteX7" fmla="*/ 0 w 65703"/>
                  <a:gd name="connsiteY7" fmla="*/ 0 h 91554"/>
                  <a:gd name="connsiteX8" fmla="*/ 35490 w 65703"/>
                  <a:gd name="connsiteY8" fmla="*/ 0 h 91554"/>
                  <a:gd name="connsiteX9" fmla="*/ 57540 w 65703"/>
                  <a:gd name="connsiteY9" fmla="*/ 8230 h 91554"/>
                  <a:gd name="connsiteX10" fmla="*/ 44234 w 65703"/>
                  <a:gd name="connsiteY10" fmla="*/ 37614 h 91554"/>
                  <a:gd name="connsiteX11" fmla="*/ 47835 w 65703"/>
                  <a:gd name="connsiteY11" fmla="*/ 28547 h 91554"/>
                  <a:gd name="connsiteX12" fmla="*/ 44234 w 65703"/>
                  <a:gd name="connsiteY12" fmla="*/ 19421 h 91554"/>
                  <a:gd name="connsiteX13" fmla="*/ 34585 w 65703"/>
                  <a:gd name="connsiteY13" fmla="*/ 15945 h 91554"/>
                  <a:gd name="connsiteX14" fmla="*/ 17869 w 65703"/>
                  <a:gd name="connsiteY14" fmla="*/ 15945 h 91554"/>
                  <a:gd name="connsiteX15" fmla="*/ 17869 w 65703"/>
                  <a:gd name="connsiteY15" fmla="*/ 41024 h 91554"/>
                  <a:gd name="connsiteX16" fmla="*/ 34585 w 65703"/>
                  <a:gd name="connsiteY16" fmla="*/ 41024 h 91554"/>
                  <a:gd name="connsiteX17" fmla="*/ 44234 w 65703"/>
                  <a:gd name="connsiteY17" fmla="*/ 3761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03" h="91554">
                    <a:moveTo>
                      <a:pt x="57540" y="8230"/>
                    </a:moveTo>
                    <a:cubicBezTo>
                      <a:pt x="62979" y="13716"/>
                      <a:pt x="65703" y="20488"/>
                      <a:pt x="65703" y="28547"/>
                    </a:cubicBezTo>
                    <a:cubicBezTo>
                      <a:pt x="65703" y="36605"/>
                      <a:pt x="62979" y="43377"/>
                      <a:pt x="57540" y="48863"/>
                    </a:cubicBezTo>
                    <a:cubicBezTo>
                      <a:pt x="52092" y="54350"/>
                      <a:pt x="44748" y="57093"/>
                      <a:pt x="35490" y="57093"/>
                    </a:cubicBezTo>
                    <a:lnTo>
                      <a:pt x="17869" y="57093"/>
                    </a:lnTo>
                    <a:lnTo>
                      <a:pt x="17869" y="91554"/>
                    </a:lnTo>
                    <a:lnTo>
                      <a:pt x="0" y="91554"/>
                    </a:lnTo>
                    <a:lnTo>
                      <a:pt x="0" y="0"/>
                    </a:lnTo>
                    <a:lnTo>
                      <a:pt x="35490" y="0"/>
                    </a:lnTo>
                    <a:cubicBezTo>
                      <a:pt x="44748" y="0"/>
                      <a:pt x="52092" y="2743"/>
                      <a:pt x="57540" y="8230"/>
                    </a:cubicBezTo>
                    <a:close/>
                    <a:moveTo>
                      <a:pt x="44234" y="37614"/>
                    </a:moveTo>
                    <a:cubicBezTo>
                      <a:pt x="46634" y="35347"/>
                      <a:pt x="47835" y="32318"/>
                      <a:pt x="47835" y="28547"/>
                    </a:cubicBezTo>
                    <a:cubicBezTo>
                      <a:pt x="47835" y="24775"/>
                      <a:pt x="46634" y="21736"/>
                      <a:pt x="44234" y="19421"/>
                    </a:cubicBezTo>
                    <a:cubicBezTo>
                      <a:pt x="41834" y="17107"/>
                      <a:pt x="38614" y="15945"/>
                      <a:pt x="34585" y="15945"/>
                    </a:cubicBezTo>
                    <a:lnTo>
                      <a:pt x="17869" y="15945"/>
                    </a:lnTo>
                    <a:lnTo>
                      <a:pt x="17869" y="41024"/>
                    </a:lnTo>
                    <a:lnTo>
                      <a:pt x="34585" y="41024"/>
                    </a:lnTo>
                    <a:cubicBezTo>
                      <a:pt x="38614" y="41024"/>
                      <a:pt x="41834" y="39891"/>
                      <a:pt x="44234" y="37614"/>
                    </a:cubicBezTo>
                    <a:close/>
                  </a:path>
                </a:pathLst>
              </a:custGeom>
              <a:solidFill>
                <a:srgbClr val="000000"/>
              </a:solidFill>
              <a:ln w="9525" cap="flat">
                <a:noFill/>
                <a:prstDash val="solid"/>
                <a:round/>
              </a:ln>
            </p:spPr>
            <p:txBody>
              <a:bodyPr rtlCol="0" anchor="ctr"/>
              <a:lstStyle/>
              <a:p>
                <a:endParaRPr lang="en-GB"/>
              </a:p>
            </p:txBody>
          </p:sp>
          <p:sp>
            <p:nvSpPr>
              <p:cNvPr id="418" name="Freeform: Shape 417">
                <a:extLst>
                  <a:ext uri="{FF2B5EF4-FFF2-40B4-BE49-F238E27FC236}">
                    <a16:creationId xmlns:a16="http://schemas.microsoft.com/office/drawing/2014/main" id="{E7F9855E-45A4-4E54-900B-04B78E99CDEE}"/>
                  </a:ext>
                </a:extLst>
              </p:cNvPr>
              <p:cNvSpPr/>
              <p:nvPr/>
            </p:nvSpPr>
            <p:spPr>
              <a:xfrm>
                <a:off x="4743077" y="3453620"/>
                <a:ext cx="59407" cy="91554"/>
              </a:xfrm>
              <a:custGeom>
                <a:avLst/>
                <a:gdLst>
                  <a:gd name="connsiteX0" fmla="*/ 59407 w 59407"/>
                  <a:gd name="connsiteY0" fmla="*/ 91554 h 91554"/>
                  <a:gd name="connsiteX1" fmla="*/ 0 w 59407"/>
                  <a:gd name="connsiteY1" fmla="*/ 91554 h 91554"/>
                  <a:gd name="connsiteX2" fmla="*/ 0 w 59407"/>
                  <a:gd name="connsiteY2" fmla="*/ 0 h 91554"/>
                  <a:gd name="connsiteX3" fmla="*/ 17869 w 59407"/>
                  <a:gd name="connsiteY3" fmla="*/ 0 h 91554"/>
                  <a:gd name="connsiteX4" fmla="*/ 17869 w 59407"/>
                  <a:gd name="connsiteY4" fmla="*/ 75610 h 91554"/>
                  <a:gd name="connsiteX5" fmla="*/ 59407 w 59407"/>
                  <a:gd name="connsiteY5" fmla="*/ 75610 h 91554"/>
                  <a:gd name="connsiteX6" fmla="*/ 59407 w 59407"/>
                  <a:gd name="connsiteY6"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407" h="91554">
                    <a:moveTo>
                      <a:pt x="59407" y="91554"/>
                    </a:moveTo>
                    <a:lnTo>
                      <a:pt x="0" y="91554"/>
                    </a:lnTo>
                    <a:lnTo>
                      <a:pt x="0" y="0"/>
                    </a:lnTo>
                    <a:lnTo>
                      <a:pt x="17869" y="0"/>
                    </a:lnTo>
                    <a:lnTo>
                      <a:pt x="17869" y="75610"/>
                    </a:lnTo>
                    <a:lnTo>
                      <a:pt x="59407" y="75610"/>
                    </a:lnTo>
                    <a:lnTo>
                      <a:pt x="59407" y="91554"/>
                    </a:lnTo>
                    <a:close/>
                  </a:path>
                </a:pathLst>
              </a:custGeom>
              <a:solidFill>
                <a:srgbClr val="000000"/>
              </a:solidFill>
              <a:ln w="9525" cap="flat">
                <a:noFill/>
                <a:prstDash val="solid"/>
                <a:round/>
              </a:ln>
            </p:spPr>
            <p:txBody>
              <a:bodyPr rtlCol="0" anchor="ctr"/>
              <a:lstStyle/>
              <a:p>
                <a:endParaRPr lang="en-GB"/>
              </a:p>
            </p:txBody>
          </p:sp>
          <p:sp>
            <p:nvSpPr>
              <p:cNvPr id="419" name="Freeform: Shape 418">
                <a:extLst>
                  <a:ext uri="{FF2B5EF4-FFF2-40B4-BE49-F238E27FC236}">
                    <a16:creationId xmlns:a16="http://schemas.microsoft.com/office/drawing/2014/main" id="{BC293538-0870-428A-9921-395942A44B8A}"/>
                  </a:ext>
                </a:extLst>
              </p:cNvPr>
              <p:cNvSpPr/>
              <p:nvPr/>
            </p:nvSpPr>
            <p:spPr>
              <a:xfrm>
                <a:off x="4805008" y="3453620"/>
                <a:ext cx="72780" cy="91554"/>
              </a:xfrm>
              <a:custGeom>
                <a:avLst/>
                <a:gdLst>
                  <a:gd name="connsiteX0" fmla="*/ 72780 w 72780"/>
                  <a:gd name="connsiteY0" fmla="*/ 0 h 91554"/>
                  <a:gd name="connsiteX1" fmla="*/ 45263 w 72780"/>
                  <a:gd name="connsiteY1" fmla="*/ 54007 h 91554"/>
                  <a:gd name="connsiteX2" fmla="*/ 45263 w 72780"/>
                  <a:gd name="connsiteY2" fmla="*/ 91554 h 91554"/>
                  <a:gd name="connsiteX3" fmla="*/ 27518 w 72780"/>
                  <a:gd name="connsiteY3" fmla="*/ 91554 h 91554"/>
                  <a:gd name="connsiteX4" fmla="*/ 27518 w 72780"/>
                  <a:gd name="connsiteY4" fmla="*/ 54007 h 91554"/>
                  <a:gd name="connsiteX5" fmla="*/ 0 w 72780"/>
                  <a:gd name="connsiteY5" fmla="*/ 0 h 91554"/>
                  <a:gd name="connsiteX6" fmla="*/ 19421 w 72780"/>
                  <a:gd name="connsiteY6" fmla="*/ 0 h 91554"/>
                  <a:gd name="connsiteX7" fmla="*/ 36519 w 72780"/>
                  <a:gd name="connsiteY7" fmla="*/ 36909 h 91554"/>
                  <a:gd name="connsiteX8" fmla="*/ 53369 w 72780"/>
                  <a:gd name="connsiteY8" fmla="*/ 0 h 91554"/>
                  <a:gd name="connsiteX9" fmla="*/ 72780 w 72780"/>
                  <a:gd name="connsiteY9" fmla="*/ 0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780" h="91554">
                    <a:moveTo>
                      <a:pt x="72780" y="0"/>
                    </a:moveTo>
                    <a:lnTo>
                      <a:pt x="45263" y="54007"/>
                    </a:lnTo>
                    <a:lnTo>
                      <a:pt x="45263" y="91554"/>
                    </a:lnTo>
                    <a:lnTo>
                      <a:pt x="27518" y="91554"/>
                    </a:lnTo>
                    <a:lnTo>
                      <a:pt x="27518" y="54007"/>
                    </a:lnTo>
                    <a:lnTo>
                      <a:pt x="0" y="0"/>
                    </a:lnTo>
                    <a:lnTo>
                      <a:pt x="19421" y="0"/>
                    </a:lnTo>
                    <a:lnTo>
                      <a:pt x="36519" y="36909"/>
                    </a:lnTo>
                    <a:lnTo>
                      <a:pt x="53369" y="0"/>
                    </a:lnTo>
                    <a:lnTo>
                      <a:pt x="72780" y="0"/>
                    </a:lnTo>
                    <a:close/>
                  </a:path>
                </a:pathLst>
              </a:custGeom>
              <a:solidFill>
                <a:srgbClr val="000000"/>
              </a:solidFill>
              <a:ln w="9525" cap="flat">
                <a:noFill/>
                <a:prstDash val="solid"/>
                <a:round/>
              </a:ln>
            </p:spPr>
            <p:txBody>
              <a:bodyPr rtlCol="0" anchor="ctr"/>
              <a:lstStyle/>
              <a:p>
                <a:endParaRPr lang="en-GB"/>
              </a:p>
            </p:txBody>
          </p:sp>
          <p:sp>
            <p:nvSpPr>
              <p:cNvPr id="420" name="Freeform: Shape 419">
                <a:extLst>
                  <a:ext uri="{FF2B5EF4-FFF2-40B4-BE49-F238E27FC236}">
                    <a16:creationId xmlns:a16="http://schemas.microsoft.com/office/drawing/2014/main" id="{FFA056E6-0F76-4E58-ACDC-0E1395CCA4FE}"/>
                  </a:ext>
                </a:extLst>
              </p:cNvPr>
              <p:cNvSpPr/>
              <p:nvPr/>
            </p:nvSpPr>
            <p:spPr>
              <a:xfrm>
                <a:off x="4182321" y="3606020"/>
                <a:ext cx="65703" cy="91554"/>
              </a:xfrm>
              <a:custGeom>
                <a:avLst/>
                <a:gdLst>
                  <a:gd name="connsiteX0" fmla="*/ 57541 w 65703"/>
                  <a:gd name="connsiteY0" fmla="*/ 8230 h 91554"/>
                  <a:gd name="connsiteX1" fmla="*/ 65703 w 65703"/>
                  <a:gd name="connsiteY1" fmla="*/ 28547 h 91554"/>
                  <a:gd name="connsiteX2" fmla="*/ 57541 w 65703"/>
                  <a:gd name="connsiteY2" fmla="*/ 48863 h 91554"/>
                  <a:gd name="connsiteX3" fmla="*/ 35490 w 65703"/>
                  <a:gd name="connsiteY3" fmla="*/ 57093 h 91554"/>
                  <a:gd name="connsiteX4" fmla="*/ 17869 w 65703"/>
                  <a:gd name="connsiteY4" fmla="*/ 57093 h 91554"/>
                  <a:gd name="connsiteX5" fmla="*/ 17869 w 65703"/>
                  <a:gd name="connsiteY5" fmla="*/ 91554 h 91554"/>
                  <a:gd name="connsiteX6" fmla="*/ 0 w 65703"/>
                  <a:gd name="connsiteY6" fmla="*/ 91554 h 91554"/>
                  <a:gd name="connsiteX7" fmla="*/ 0 w 65703"/>
                  <a:gd name="connsiteY7" fmla="*/ 0 h 91554"/>
                  <a:gd name="connsiteX8" fmla="*/ 35490 w 65703"/>
                  <a:gd name="connsiteY8" fmla="*/ 0 h 91554"/>
                  <a:gd name="connsiteX9" fmla="*/ 57541 w 65703"/>
                  <a:gd name="connsiteY9" fmla="*/ 8230 h 91554"/>
                  <a:gd name="connsiteX10" fmla="*/ 44234 w 65703"/>
                  <a:gd name="connsiteY10" fmla="*/ 37614 h 91554"/>
                  <a:gd name="connsiteX11" fmla="*/ 47835 w 65703"/>
                  <a:gd name="connsiteY11" fmla="*/ 28547 h 91554"/>
                  <a:gd name="connsiteX12" fmla="*/ 44234 w 65703"/>
                  <a:gd name="connsiteY12" fmla="*/ 19421 h 91554"/>
                  <a:gd name="connsiteX13" fmla="*/ 34585 w 65703"/>
                  <a:gd name="connsiteY13" fmla="*/ 15945 h 91554"/>
                  <a:gd name="connsiteX14" fmla="*/ 17869 w 65703"/>
                  <a:gd name="connsiteY14" fmla="*/ 15945 h 91554"/>
                  <a:gd name="connsiteX15" fmla="*/ 17869 w 65703"/>
                  <a:gd name="connsiteY15" fmla="*/ 41024 h 91554"/>
                  <a:gd name="connsiteX16" fmla="*/ 34585 w 65703"/>
                  <a:gd name="connsiteY16" fmla="*/ 41024 h 91554"/>
                  <a:gd name="connsiteX17" fmla="*/ 44234 w 65703"/>
                  <a:gd name="connsiteY17" fmla="*/ 3761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03" h="91554">
                    <a:moveTo>
                      <a:pt x="57541" y="8230"/>
                    </a:moveTo>
                    <a:cubicBezTo>
                      <a:pt x="62989" y="13716"/>
                      <a:pt x="65703" y="20488"/>
                      <a:pt x="65703" y="28547"/>
                    </a:cubicBezTo>
                    <a:cubicBezTo>
                      <a:pt x="65703" y="36605"/>
                      <a:pt x="62989" y="43377"/>
                      <a:pt x="57541" y="48863"/>
                    </a:cubicBezTo>
                    <a:cubicBezTo>
                      <a:pt x="52102" y="54350"/>
                      <a:pt x="44748" y="57093"/>
                      <a:pt x="35490" y="57093"/>
                    </a:cubicBezTo>
                    <a:lnTo>
                      <a:pt x="17869" y="57093"/>
                    </a:lnTo>
                    <a:lnTo>
                      <a:pt x="17869" y="91554"/>
                    </a:lnTo>
                    <a:lnTo>
                      <a:pt x="0" y="91554"/>
                    </a:lnTo>
                    <a:lnTo>
                      <a:pt x="0" y="0"/>
                    </a:lnTo>
                    <a:lnTo>
                      <a:pt x="35490" y="0"/>
                    </a:lnTo>
                    <a:cubicBezTo>
                      <a:pt x="44748" y="0"/>
                      <a:pt x="52102" y="2743"/>
                      <a:pt x="57541" y="8230"/>
                    </a:cubicBezTo>
                    <a:close/>
                    <a:moveTo>
                      <a:pt x="44234" y="37614"/>
                    </a:moveTo>
                    <a:cubicBezTo>
                      <a:pt x="46634" y="35347"/>
                      <a:pt x="47835" y="32318"/>
                      <a:pt x="47835" y="28547"/>
                    </a:cubicBezTo>
                    <a:cubicBezTo>
                      <a:pt x="47835" y="24775"/>
                      <a:pt x="46634" y="21736"/>
                      <a:pt x="44234" y="19421"/>
                    </a:cubicBezTo>
                    <a:cubicBezTo>
                      <a:pt x="41834" y="17107"/>
                      <a:pt x="38614" y="15945"/>
                      <a:pt x="34585" y="15945"/>
                    </a:cubicBezTo>
                    <a:lnTo>
                      <a:pt x="17869" y="15945"/>
                    </a:lnTo>
                    <a:lnTo>
                      <a:pt x="17869" y="41024"/>
                    </a:lnTo>
                    <a:lnTo>
                      <a:pt x="34585" y="41024"/>
                    </a:lnTo>
                    <a:cubicBezTo>
                      <a:pt x="38614" y="41024"/>
                      <a:pt x="41834" y="39891"/>
                      <a:pt x="44234" y="37614"/>
                    </a:cubicBezTo>
                    <a:close/>
                  </a:path>
                </a:pathLst>
              </a:custGeom>
              <a:solidFill>
                <a:srgbClr val="000000"/>
              </a:solidFill>
              <a:ln w="9525" cap="flat">
                <a:noFill/>
                <a:prstDash val="solid"/>
                <a:round/>
              </a:ln>
            </p:spPr>
            <p:txBody>
              <a:bodyPr rtlCol="0" anchor="ctr"/>
              <a:lstStyle/>
              <a:p>
                <a:endParaRPr lang="en-GB"/>
              </a:p>
            </p:txBody>
          </p:sp>
          <p:sp>
            <p:nvSpPr>
              <p:cNvPr id="421" name="Freeform: Shape 420">
                <a:extLst>
                  <a:ext uri="{FF2B5EF4-FFF2-40B4-BE49-F238E27FC236}">
                    <a16:creationId xmlns:a16="http://schemas.microsoft.com/office/drawing/2014/main" id="{14FEE9FB-75C3-4AAB-BABF-048450474F96}"/>
                  </a:ext>
                </a:extLst>
              </p:cNvPr>
              <p:cNvSpPr/>
              <p:nvPr/>
            </p:nvSpPr>
            <p:spPr>
              <a:xfrm>
                <a:off x="4262788" y="3606020"/>
                <a:ext cx="69303" cy="91554"/>
              </a:xfrm>
              <a:custGeom>
                <a:avLst/>
                <a:gdLst>
                  <a:gd name="connsiteX0" fmla="*/ 69304 w 69303"/>
                  <a:gd name="connsiteY0" fmla="*/ 91554 h 91554"/>
                  <a:gd name="connsiteX1" fmla="*/ 48606 w 69303"/>
                  <a:gd name="connsiteY1" fmla="*/ 91554 h 91554"/>
                  <a:gd name="connsiteX2" fmla="*/ 30728 w 69303"/>
                  <a:gd name="connsiteY2" fmla="*/ 55036 h 91554"/>
                  <a:gd name="connsiteX3" fmla="*/ 17869 w 69303"/>
                  <a:gd name="connsiteY3" fmla="*/ 55036 h 91554"/>
                  <a:gd name="connsiteX4" fmla="*/ 17869 w 69303"/>
                  <a:gd name="connsiteY4" fmla="*/ 91554 h 91554"/>
                  <a:gd name="connsiteX5" fmla="*/ 0 w 69303"/>
                  <a:gd name="connsiteY5" fmla="*/ 91554 h 91554"/>
                  <a:gd name="connsiteX6" fmla="*/ 0 w 69303"/>
                  <a:gd name="connsiteY6" fmla="*/ 0 h 91554"/>
                  <a:gd name="connsiteX7" fmla="*/ 35871 w 69303"/>
                  <a:gd name="connsiteY7" fmla="*/ 0 h 91554"/>
                  <a:gd name="connsiteX8" fmla="*/ 57541 w 69303"/>
                  <a:gd name="connsiteY8" fmla="*/ 8106 h 91554"/>
                  <a:gd name="connsiteX9" fmla="*/ 65580 w 69303"/>
                  <a:gd name="connsiteY9" fmla="*/ 28032 h 91554"/>
                  <a:gd name="connsiteX10" fmla="*/ 60817 w 69303"/>
                  <a:gd name="connsiteY10" fmla="*/ 43339 h 91554"/>
                  <a:gd name="connsiteX11" fmla="*/ 48863 w 69303"/>
                  <a:gd name="connsiteY11" fmla="*/ 52083 h 91554"/>
                  <a:gd name="connsiteX12" fmla="*/ 69304 w 69303"/>
                  <a:gd name="connsiteY12" fmla="*/ 91554 h 91554"/>
                  <a:gd name="connsiteX13" fmla="*/ 44101 w 69303"/>
                  <a:gd name="connsiteY13" fmla="*/ 36776 h 91554"/>
                  <a:gd name="connsiteX14" fmla="*/ 47701 w 69303"/>
                  <a:gd name="connsiteY14" fmla="*/ 28032 h 91554"/>
                  <a:gd name="connsiteX15" fmla="*/ 44101 w 69303"/>
                  <a:gd name="connsiteY15" fmla="*/ 19288 h 91554"/>
                  <a:gd name="connsiteX16" fmla="*/ 34719 w 69303"/>
                  <a:gd name="connsiteY16" fmla="*/ 15945 h 91554"/>
                  <a:gd name="connsiteX17" fmla="*/ 17869 w 69303"/>
                  <a:gd name="connsiteY17" fmla="*/ 15945 h 91554"/>
                  <a:gd name="connsiteX18" fmla="*/ 17869 w 69303"/>
                  <a:gd name="connsiteY18" fmla="*/ 40119 h 91554"/>
                  <a:gd name="connsiteX19" fmla="*/ 34719 w 69303"/>
                  <a:gd name="connsiteY19" fmla="*/ 40119 h 91554"/>
                  <a:gd name="connsiteX20" fmla="*/ 44101 w 69303"/>
                  <a:gd name="connsiteY20" fmla="*/ 36776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303" h="91554">
                    <a:moveTo>
                      <a:pt x="69304" y="91554"/>
                    </a:moveTo>
                    <a:lnTo>
                      <a:pt x="48606" y="91554"/>
                    </a:lnTo>
                    <a:lnTo>
                      <a:pt x="30728" y="55036"/>
                    </a:lnTo>
                    <a:lnTo>
                      <a:pt x="17869" y="55036"/>
                    </a:lnTo>
                    <a:lnTo>
                      <a:pt x="17869" y="91554"/>
                    </a:lnTo>
                    <a:lnTo>
                      <a:pt x="0" y="91554"/>
                    </a:lnTo>
                    <a:lnTo>
                      <a:pt x="0" y="0"/>
                    </a:lnTo>
                    <a:lnTo>
                      <a:pt x="35871" y="0"/>
                    </a:lnTo>
                    <a:cubicBezTo>
                      <a:pt x="44958" y="0"/>
                      <a:pt x="52188" y="2705"/>
                      <a:pt x="57541" y="8106"/>
                    </a:cubicBezTo>
                    <a:cubicBezTo>
                      <a:pt x="62903" y="13506"/>
                      <a:pt x="65580" y="20146"/>
                      <a:pt x="65580" y="28032"/>
                    </a:cubicBezTo>
                    <a:cubicBezTo>
                      <a:pt x="65580" y="34119"/>
                      <a:pt x="63989" y="39224"/>
                      <a:pt x="60817" y="43339"/>
                    </a:cubicBezTo>
                    <a:cubicBezTo>
                      <a:pt x="57645" y="47454"/>
                      <a:pt x="53664" y="50368"/>
                      <a:pt x="48863" y="52083"/>
                    </a:cubicBezTo>
                    <a:lnTo>
                      <a:pt x="69304" y="91554"/>
                    </a:lnTo>
                    <a:close/>
                    <a:moveTo>
                      <a:pt x="44101" y="36776"/>
                    </a:moveTo>
                    <a:cubicBezTo>
                      <a:pt x="46501" y="34547"/>
                      <a:pt x="47701" y="31633"/>
                      <a:pt x="47701" y="28032"/>
                    </a:cubicBezTo>
                    <a:cubicBezTo>
                      <a:pt x="47701" y="24432"/>
                      <a:pt x="46501" y="21517"/>
                      <a:pt x="44101" y="19288"/>
                    </a:cubicBezTo>
                    <a:cubicBezTo>
                      <a:pt x="41700" y="17059"/>
                      <a:pt x="38576" y="15945"/>
                      <a:pt x="34719" y="15945"/>
                    </a:cubicBezTo>
                    <a:lnTo>
                      <a:pt x="17869" y="15945"/>
                    </a:lnTo>
                    <a:lnTo>
                      <a:pt x="17869" y="40119"/>
                    </a:lnTo>
                    <a:lnTo>
                      <a:pt x="34719" y="40119"/>
                    </a:lnTo>
                    <a:cubicBezTo>
                      <a:pt x="38576" y="40119"/>
                      <a:pt x="41700" y="39005"/>
                      <a:pt x="44101" y="36776"/>
                    </a:cubicBezTo>
                    <a:close/>
                  </a:path>
                </a:pathLst>
              </a:custGeom>
              <a:solidFill>
                <a:srgbClr val="000000"/>
              </a:solidFill>
              <a:ln w="9525" cap="flat">
                <a:noFill/>
                <a:prstDash val="solid"/>
                <a:round/>
              </a:ln>
            </p:spPr>
            <p:txBody>
              <a:bodyPr rtlCol="0" anchor="ctr"/>
              <a:lstStyle/>
              <a:p>
                <a:endParaRPr lang="en-GB"/>
              </a:p>
            </p:txBody>
          </p:sp>
          <p:sp>
            <p:nvSpPr>
              <p:cNvPr id="422" name="Freeform: Shape 421">
                <a:extLst>
                  <a:ext uri="{FF2B5EF4-FFF2-40B4-BE49-F238E27FC236}">
                    <a16:creationId xmlns:a16="http://schemas.microsoft.com/office/drawing/2014/main" id="{5CED056D-9766-4711-AAE1-D1BE02FF192B}"/>
                  </a:ext>
                </a:extLst>
              </p:cNvPr>
              <p:cNvSpPr/>
              <p:nvPr/>
            </p:nvSpPr>
            <p:spPr>
              <a:xfrm>
                <a:off x="4343512" y="3605249"/>
                <a:ext cx="67637" cy="93097"/>
              </a:xfrm>
              <a:custGeom>
                <a:avLst/>
                <a:gdLst>
                  <a:gd name="connsiteX0" fmla="*/ 66094 w 67637"/>
                  <a:gd name="connsiteY0" fmla="*/ 23536 h 93097"/>
                  <a:gd name="connsiteX1" fmla="*/ 67637 w 67637"/>
                  <a:gd name="connsiteY1" fmla="*/ 46549 h 93097"/>
                  <a:gd name="connsiteX2" fmla="*/ 66094 w 67637"/>
                  <a:gd name="connsiteY2" fmla="*/ 69571 h 93097"/>
                  <a:gd name="connsiteX3" fmla="*/ 58245 w 67637"/>
                  <a:gd name="connsiteY3" fmla="*/ 83458 h 93097"/>
                  <a:gd name="connsiteX4" fmla="*/ 33814 w 67637"/>
                  <a:gd name="connsiteY4" fmla="*/ 93098 h 93097"/>
                  <a:gd name="connsiteX5" fmla="*/ 9258 w 67637"/>
                  <a:gd name="connsiteY5" fmla="*/ 83458 h 93097"/>
                  <a:gd name="connsiteX6" fmla="*/ 1477 w 67637"/>
                  <a:gd name="connsiteY6" fmla="*/ 69637 h 93097"/>
                  <a:gd name="connsiteX7" fmla="*/ 0 w 67637"/>
                  <a:gd name="connsiteY7" fmla="*/ 46549 h 93097"/>
                  <a:gd name="connsiteX8" fmla="*/ 1477 w 67637"/>
                  <a:gd name="connsiteY8" fmla="*/ 23469 h 93097"/>
                  <a:gd name="connsiteX9" fmla="*/ 9258 w 67637"/>
                  <a:gd name="connsiteY9" fmla="*/ 9649 h 93097"/>
                  <a:gd name="connsiteX10" fmla="*/ 33814 w 67637"/>
                  <a:gd name="connsiteY10" fmla="*/ 0 h 93097"/>
                  <a:gd name="connsiteX11" fmla="*/ 58245 w 67637"/>
                  <a:gd name="connsiteY11" fmla="*/ 9649 h 93097"/>
                  <a:gd name="connsiteX12" fmla="*/ 66094 w 67637"/>
                  <a:gd name="connsiteY12" fmla="*/ 23536 h 93097"/>
                  <a:gd name="connsiteX13" fmla="*/ 49759 w 67637"/>
                  <a:gd name="connsiteY13" fmla="*/ 46549 h 93097"/>
                  <a:gd name="connsiteX14" fmla="*/ 48797 w 67637"/>
                  <a:gd name="connsiteY14" fmla="*/ 28804 h 93097"/>
                  <a:gd name="connsiteX15" fmla="*/ 45263 w 67637"/>
                  <a:gd name="connsiteY15" fmla="*/ 20831 h 93097"/>
                  <a:gd name="connsiteX16" fmla="*/ 33814 w 67637"/>
                  <a:gd name="connsiteY16" fmla="*/ 15945 h 93097"/>
                  <a:gd name="connsiteX17" fmla="*/ 22241 w 67637"/>
                  <a:gd name="connsiteY17" fmla="*/ 20831 h 93097"/>
                  <a:gd name="connsiteX18" fmla="*/ 18774 w 67637"/>
                  <a:gd name="connsiteY18" fmla="*/ 28804 h 93097"/>
                  <a:gd name="connsiteX19" fmla="*/ 17869 w 67637"/>
                  <a:gd name="connsiteY19" fmla="*/ 46549 h 93097"/>
                  <a:gd name="connsiteX20" fmla="*/ 18774 w 67637"/>
                  <a:gd name="connsiteY20" fmla="*/ 64236 h 93097"/>
                  <a:gd name="connsiteX21" fmla="*/ 22241 w 67637"/>
                  <a:gd name="connsiteY21" fmla="*/ 72142 h 93097"/>
                  <a:gd name="connsiteX22" fmla="*/ 33814 w 67637"/>
                  <a:gd name="connsiteY22" fmla="*/ 77153 h 93097"/>
                  <a:gd name="connsiteX23" fmla="*/ 45263 w 67637"/>
                  <a:gd name="connsiteY23" fmla="*/ 72142 h 93097"/>
                  <a:gd name="connsiteX24" fmla="*/ 48797 w 67637"/>
                  <a:gd name="connsiteY24" fmla="*/ 64103 h 93097"/>
                  <a:gd name="connsiteX25" fmla="*/ 49759 w 67637"/>
                  <a:gd name="connsiteY25" fmla="*/ 46549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637" h="93097">
                    <a:moveTo>
                      <a:pt x="66094" y="23536"/>
                    </a:moveTo>
                    <a:cubicBezTo>
                      <a:pt x="67123" y="28594"/>
                      <a:pt x="67637" y="36262"/>
                      <a:pt x="67637" y="46549"/>
                    </a:cubicBezTo>
                    <a:cubicBezTo>
                      <a:pt x="67637" y="56836"/>
                      <a:pt x="67123" y="64513"/>
                      <a:pt x="66094" y="69571"/>
                    </a:cubicBezTo>
                    <a:cubicBezTo>
                      <a:pt x="65065" y="74628"/>
                      <a:pt x="62446" y="79258"/>
                      <a:pt x="58245" y="83458"/>
                    </a:cubicBezTo>
                    <a:cubicBezTo>
                      <a:pt x="51816" y="89888"/>
                      <a:pt x="43672" y="93098"/>
                      <a:pt x="33814" y="93098"/>
                    </a:cubicBezTo>
                    <a:cubicBezTo>
                      <a:pt x="23870" y="93098"/>
                      <a:pt x="15688" y="89888"/>
                      <a:pt x="9258" y="83458"/>
                    </a:cubicBezTo>
                    <a:cubicBezTo>
                      <a:pt x="5058" y="79258"/>
                      <a:pt x="2467" y="74647"/>
                      <a:pt x="1477" y="69637"/>
                    </a:cubicBezTo>
                    <a:cubicBezTo>
                      <a:pt x="495" y="64618"/>
                      <a:pt x="0" y="56922"/>
                      <a:pt x="0" y="46549"/>
                    </a:cubicBezTo>
                    <a:cubicBezTo>
                      <a:pt x="0" y="36176"/>
                      <a:pt x="495" y="28489"/>
                      <a:pt x="1477" y="23469"/>
                    </a:cubicBezTo>
                    <a:cubicBezTo>
                      <a:pt x="2467" y="18459"/>
                      <a:pt x="5058" y="13849"/>
                      <a:pt x="9258" y="9649"/>
                    </a:cubicBezTo>
                    <a:cubicBezTo>
                      <a:pt x="15688" y="3220"/>
                      <a:pt x="23870" y="0"/>
                      <a:pt x="33814" y="0"/>
                    </a:cubicBezTo>
                    <a:cubicBezTo>
                      <a:pt x="43672" y="0"/>
                      <a:pt x="51816" y="3220"/>
                      <a:pt x="58245" y="9649"/>
                    </a:cubicBezTo>
                    <a:cubicBezTo>
                      <a:pt x="62446" y="13849"/>
                      <a:pt x="65065" y="18479"/>
                      <a:pt x="66094" y="23536"/>
                    </a:cubicBezTo>
                    <a:close/>
                    <a:moveTo>
                      <a:pt x="49759" y="46549"/>
                    </a:moveTo>
                    <a:cubicBezTo>
                      <a:pt x="49759" y="38062"/>
                      <a:pt x="49444" y="32147"/>
                      <a:pt x="48797" y="28804"/>
                    </a:cubicBezTo>
                    <a:cubicBezTo>
                      <a:pt x="48159" y="25460"/>
                      <a:pt x="46977" y="22803"/>
                      <a:pt x="45263" y="20831"/>
                    </a:cubicBezTo>
                    <a:cubicBezTo>
                      <a:pt x="42434" y="17574"/>
                      <a:pt x="38614" y="15945"/>
                      <a:pt x="33814" y="15945"/>
                    </a:cubicBezTo>
                    <a:cubicBezTo>
                      <a:pt x="29099" y="15945"/>
                      <a:pt x="25241" y="17574"/>
                      <a:pt x="22241" y="20831"/>
                    </a:cubicBezTo>
                    <a:cubicBezTo>
                      <a:pt x="20527" y="22803"/>
                      <a:pt x="19374" y="25460"/>
                      <a:pt x="18774" y="28804"/>
                    </a:cubicBezTo>
                    <a:cubicBezTo>
                      <a:pt x="18174" y="32147"/>
                      <a:pt x="17869" y="38062"/>
                      <a:pt x="17869" y="46549"/>
                    </a:cubicBezTo>
                    <a:cubicBezTo>
                      <a:pt x="17869" y="55036"/>
                      <a:pt x="18174" y="60931"/>
                      <a:pt x="18774" y="64236"/>
                    </a:cubicBezTo>
                    <a:cubicBezTo>
                      <a:pt x="19374" y="67532"/>
                      <a:pt x="20527" y="70171"/>
                      <a:pt x="22241" y="72142"/>
                    </a:cubicBezTo>
                    <a:cubicBezTo>
                      <a:pt x="25327" y="75486"/>
                      <a:pt x="29185" y="77153"/>
                      <a:pt x="33814" y="77153"/>
                    </a:cubicBezTo>
                    <a:cubicBezTo>
                      <a:pt x="38529" y="77153"/>
                      <a:pt x="42348" y="75486"/>
                      <a:pt x="45263" y="72142"/>
                    </a:cubicBezTo>
                    <a:cubicBezTo>
                      <a:pt x="46977" y="70085"/>
                      <a:pt x="48159" y="67408"/>
                      <a:pt x="48797" y="64103"/>
                    </a:cubicBezTo>
                    <a:cubicBezTo>
                      <a:pt x="49444" y="60808"/>
                      <a:pt x="49759" y="54950"/>
                      <a:pt x="49759" y="46549"/>
                    </a:cubicBezTo>
                    <a:close/>
                  </a:path>
                </a:pathLst>
              </a:custGeom>
              <a:solidFill>
                <a:srgbClr val="000000"/>
              </a:solidFill>
              <a:ln w="9525" cap="flat">
                <a:noFill/>
                <a:prstDash val="solid"/>
                <a:round/>
              </a:ln>
            </p:spPr>
            <p:txBody>
              <a:bodyPr rtlCol="0" anchor="ctr"/>
              <a:lstStyle/>
              <a:p>
                <a:endParaRPr lang="en-GB"/>
              </a:p>
            </p:txBody>
          </p:sp>
          <p:sp>
            <p:nvSpPr>
              <p:cNvPr id="423" name="Freeform: Shape 422">
                <a:extLst>
                  <a:ext uri="{FF2B5EF4-FFF2-40B4-BE49-F238E27FC236}">
                    <a16:creationId xmlns:a16="http://schemas.microsoft.com/office/drawing/2014/main" id="{8DF34A53-211C-4BFD-8EF1-096809A5AA72}"/>
                  </a:ext>
                </a:extLst>
              </p:cNvPr>
              <p:cNvSpPr/>
              <p:nvPr/>
            </p:nvSpPr>
            <p:spPr>
              <a:xfrm>
                <a:off x="4426037" y="3605249"/>
                <a:ext cx="67379" cy="93097"/>
              </a:xfrm>
              <a:custGeom>
                <a:avLst/>
                <a:gdLst>
                  <a:gd name="connsiteX0" fmla="*/ 67380 w 67379"/>
                  <a:gd name="connsiteY0" fmla="*/ 64170 h 93097"/>
                  <a:gd name="connsiteX1" fmla="*/ 55931 w 67379"/>
                  <a:gd name="connsiteY1" fmla="*/ 85639 h 93097"/>
                  <a:gd name="connsiteX2" fmla="*/ 33814 w 67379"/>
                  <a:gd name="connsiteY2" fmla="*/ 93098 h 93097"/>
                  <a:gd name="connsiteX3" fmla="*/ 9258 w 67379"/>
                  <a:gd name="connsiteY3" fmla="*/ 83458 h 93097"/>
                  <a:gd name="connsiteX4" fmla="*/ 1476 w 67379"/>
                  <a:gd name="connsiteY4" fmla="*/ 69637 h 93097"/>
                  <a:gd name="connsiteX5" fmla="*/ 0 w 67379"/>
                  <a:gd name="connsiteY5" fmla="*/ 46549 h 93097"/>
                  <a:gd name="connsiteX6" fmla="*/ 1476 w 67379"/>
                  <a:gd name="connsiteY6" fmla="*/ 23469 h 93097"/>
                  <a:gd name="connsiteX7" fmla="*/ 9258 w 67379"/>
                  <a:gd name="connsiteY7" fmla="*/ 9649 h 93097"/>
                  <a:gd name="connsiteX8" fmla="*/ 33814 w 67379"/>
                  <a:gd name="connsiteY8" fmla="*/ 0 h 93097"/>
                  <a:gd name="connsiteX9" fmla="*/ 55931 w 67379"/>
                  <a:gd name="connsiteY9" fmla="*/ 7458 h 93097"/>
                  <a:gd name="connsiteX10" fmla="*/ 67380 w 67379"/>
                  <a:gd name="connsiteY10" fmla="*/ 28937 h 93097"/>
                  <a:gd name="connsiteX11" fmla="*/ 49121 w 67379"/>
                  <a:gd name="connsiteY11" fmla="*/ 28937 h 93097"/>
                  <a:gd name="connsiteX12" fmla="*/ 33814 w 67379"/>
                  <a:gd name="connsiteY12" fmla="*/ 15945 h 93097"/>
                  <a:gd name="connsiteX13" fmla="*/ 22374 w 67379"/>
                  <a:gd name="connsiteY13" fmla="*/ 20707 h 93097"/>
                  <a:gd name="connsiteX14" fmla="*/ 18841 w 67379"/>
                  <a:gd name="connsiteY14" fmla="*/ 28747 h 93097"/>
                  <a:gd name="connsiteX15" fmla="*/ 17869 w 67379"/>
                  <a:gd name="connsiteY15" fmla="*/ 46549 h 93097"/>
                  <a:gd name="connsiteX16" fmla="*/ 18841 w 67379"/>
                  <a:gd name="connsiteY16" fmla="*/ 64360 h 93097"/>
                  <a:gd name="connsiteX17" fmla="*/ 22374 w 67379"/>
                  <a:gd name="connsiteY17" fmla="*/ 72400 h 93097"/>
                  <a:gd name="connsiteX18" fmla="*/ 33814 w 67379"/>
                  <a:gd name="connsiteY18" fmla="*/ 77153 h 93097"/>
                  <a:gd name="connsiteX19" fmla="*/ 49244 w 67379"/>
                  <a:gd name="connsiteY19" fmla="*/ 64170 h 93097"/>
                  <a:gd name="connsiteX20" fmla="*/ 67380 w 67379"/>
                  <a:gd name="connsiteY20" fmla="*/ 64170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79" h="93097">
                    <a:moveTo>
                      <a:pt x="67380" y="64170"/>
                    </a:moveTo>
                    <a:cubicBezTo>
                      <a:pt x="65751" y="73514"/>
                      <a:pt x="61932" y="80667"/>
                      <a:pt x="55931" y="85639"/>
                    </a:cubicBezTo>
                    <a:cubicBezTo>
                      <a:pt x="49930" y="90611"/>
                      <a:pt x="42558" y="93098"/>
                      <a:pt x="33814" y="93098"/>
                    </a:cubicBezTo>
                    <a:cubicBezTo>
                      <a:pt x="24041" y="93098"/>
                      <a:pt x="15859" y="89888"/>
                      <a:pt x="9258" y="83458"/>
                    </a:cubicBezTo>
                    <a:cubicBezTo>
                      <a:pt x="5058" y="79258"/>
                      <a:pt x="2467" y="74647"/>
                      <a:pt x="1476" y="69637"/>
                    </a:cubicBezTo>
                    <a:cubicBezTo>
                      <a:pt x="495" y="64618"/>
                      <a:pt x="0" y="56922"/>
                      <a:pt x="0" y="46549"/>
                    </a:cubicBezTo>
                    <a:cubicBezTo>
                      <a:pt x="0" y="36176"/>
                      <a:pt x="495" y="28489"/>
                      <a:pt x="1476" y="23469"/>
                    </a:cubicBezTo>
                    <a:cubicBezTo>
                      <a:pt x="2467" y="18459"/>
                      <a:pt x="5058" y="13849"/>
                      <a:pt x="9258" y="9649"/>
                    </a:cubicBezTo>
                    <a:cubicBezTo>
                      <a:pt x="15859" y="3220"/>
                      <a:pt x="24041" y="0"/>
                      <a:pt x="33814" y="0"/>
                    </a:cubicBezTo>
                    <a:cubicBezTo>
                      <a:pt x="42558" y="0"/>
                      <a:pt x="49930" y="2486"/>
                      <a:pt x="55931" y="7458"/>
                    </a:cubicBezTo>
                    <a:cubicBezTo>
                      <a:pt x="61932" y="12430"/>
                      <a:pt x="65751" y="19593"/>
                      <a:pt x="67380" y="28937"/>
                    </a:cubicBezTo>
                    <a:lnTo>
                      <a:pt x="49121" y="28937"/>
                    </a:lnTo>
                    <a:cubicBezTo>
                      <a:pt x="47063" y="20279"/>
                      <a:pt x="41958" y="15945"/>
                      <a:pt x="33814" y="15945"/>
                    </a:cubicBezTo>
                    <a:cubicBezTo>
                      <a:pt x="28927" y="15945"/>
                      <a:pt x="25118" y="17536"/>
                      <a:pt x="22374" y="20707"/>
                    </a:cubicBezTo>
                    <a:cubicBezTo>
                      <a:pt x="20660" y="22679"/>
                      <a:pt x="19479" y="25356"/>
                      <a:pt x="18841" y="28747"/>
                    </a:cubicBezTo>
                    <a:cubicBezTo>
                      <a:pt x="18193" y="32128"/>
                      <a:pt x="17869" y="38062"/>
                      <a:pt x="17869" y="46549"/>
                    </a:cubicBezTo>
                    <a:cubicBezTo>
                      <a:pt x="17869" y="55036"/>
                      <a:pt x="18193" y="60979"/>
                      <a:pt x="18841" y="64360"/>
                    </a:cubicBezTo>
                    <a:cubicBezTo>
                      <a:pt x="19479" y="67751"/>
                      <a:pt x="20660" y="70428"/>
                      <a:pt x="22374" y="72400"/>
                    </a:cubicBezTo>
                    <a:cubicBezTo>
                      <a:pt x="25118" y="75571"/>
                      <a:pt x="28927" y="77153"/>
                      <a:pt x="33814" y="77153"/>
                    </a:cubicBezTo>
                    <a:cubicBezTo>
                      <a:pt x="42043" y="77153"/>
                      <a:pt x="47187" y="72828"/>
                      <a:pt x="49244" y="64170"/>
                    </a:cubicBezTo>
                    <a:lnTo>
                      <a:pt x="67380" y="64170"/>
                    </a:lnTo>
                    <a:close/>
                  </a:path>
                </a:pathLst>
              </a:custGeom>
              <a:solidFill>
                <a:srgbClr val="000000"/>
              </a:solidFill>
              <a:ln w="9525" cap="flat">
                <a:noFill/>
                <a:prstDash val="solid"/>
                <a:round/>
              </a:ln>
            </p:spPr>
            <p:txBody>
              <a:bodyPr rtlCol="0" anchor="ctr"/>
              <a:lstStyle/>
              <a:p>
                <a:endParaRPr lang="en-GB"/>
              </a:p>
            </p:txBody>
          </p:sp>
          <p:sp>
            <p:nvSpPr>
              <p:cNvPr id="424" name="Freeform: Shape 423">
                <a:extLst>
                  <a:ext uri="{FF2B5EF4-FFF2-40B4-BE49-F238E27FC236}">
                    <a16:creationId xmlns:a16="http://schemas.microsoft.com/office/drawing/2014/main" id="{4F707ADA-26C7-404C-A28C-7FEBDA81A2FD}"/>
                  </a:ext>
                </a:extLst>
              </p:cNvPr>
              <p:cNvSpPr/>
              <p:nvPr/>
            </p:nvSpPr>
            <p:spPr>
              <a:xfrm>
                <a:off x="4508561" y="3606020"/>
                <a:ext cx="60302" cy="91554"/>
              </a:xfrm>
              <a:custGeom>
                <a:avLst/>
                <a:gdLst>
                  <a:gd name="connsiteX0" fmla="*/ 60303 w 60302"/>
                  <a:gd name="connsiteY0" fmla="*/ 91554 h 91554"/>
                  <a:gd name="connsiteX1" fmla="*/ 0 w 60302"/>
                  <a:gd name="connsiteY1" fmla="*/ 91554 h 91554"/>
                  <a:gd name="connsiteX2" fmla="*/ 0 w 60302"/>
                  <a:gd name="connsiteY2" fmla="*/ 0 h 91554"/>
                  <a:gd name="connsiteX3" fmla="*/ 60303 w 60302"/>
                  <a:gd name="connsiteY3" fmla="*/ 0 h 91554"/>
                  <a:gd name="connsiteX4" fmla="*/ 60303 w 60302"/>
                  <a:gd name="connsiteY4" fmla="*/ 15945 h 91554"/>
                  <a:gd name="connsiteX5" fmla="*/ 17869 w 60302"/>
                  <a:gd name="connsiteY5" fmla="*/ 15945 h 91554"/>
                  <a:gd name="connsiteX6" fmla="*/ 17869 w 60302"/>
                  <a:gd name="connsiteY6" fmla="*/ 37424 h 91554"/>
                  <a:gd name="connsiteX7" fmla="*/ 54007 w 60302"/>
                  <a:gd name="connsiteY7" fmla="*/ 37424 h 91554"/>
                  <a:gd name="connsiteX8" fmla="*/ 54007 w 60302"/>
                  <a:gd name="connsiteY8" fmla="*/ 53369 h 91554"/>
                  <a:gd name="connsiteX9" fmla="*/ 17869 w 60302"/>
                  <a:gd name="connsiteY9" fmla="*/ 53369 h 91554"/>
                  <a:gd name="connsiteX10" fmla="*/ 17869 w 60302"/>
                  <a:gd name="connsiteY10" fmla="*/ 75610 h 91554"/>
                  <a:gd name="connsiteX11" fmla="*/ 60303 w 60302"/>
                  <a:gd name="connsiteY11" fmla="*/ 75610 h 91554"/>
                  <a:gd name="connsiteX12" fmla="*/ 60303 w 60302"/>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302" h="91554">
                    <a:moveTo>
                      <a:pt x="60303" y="91554"/>
                    </a:moveTo>
                    <a:lnTo>
                      <a:pt x="0" y="91554"/>
                    </a:lnTo>
                    <a:lnTo>
                      <a:pt x="0" y="0"/>
                    </a:lnTo>
                    <a:lnTo>
                      <a:pt x="60303" y="0"/>
                    </a:lnTo>
                    <a:lnTo>
                      <a:pt x="60303" y="15945"/>
                    </a:lnTo>
                    <a:lnTo>
                      <a:pt x="17869" y="15945"/>
                    </a:lnTo>
                    <a:lnTo>
                      <a:pt x="17869" y="37424"/>
                    </a:lnTo>
                    <a:lnTo>
                      <a:pt x="54007" y="37424"/>
                    </a:lnTo>
                    <a:lnTo>
                      <a:pt x="54007" y="53369"/>
                    </a:lnTo>
                    <a:lnTo>
                      <a:pt x="17869" y="53369"/>
                    </a:lnTo>
                    <a:lnTo>
                      <a:pt x="17869" y="75610"/>
                    </a:lnTo>
                    <a:lnTo>
                      <a:pt x="60303" y="75610"/>
                    </a:lnTo>
                    <a:lnTo>
                      <a:pt x="60303" y="91554"/>
                    </a:lnTo>
                    <a:close/>
                  </a:path>
                </a:pathLst>
              </a:custGeom>
              <a:solidFill>
                <a:srgbClr val="000000"/>
              </a:solidFill>
              <a:ln w="9525" cap="flat">
                <a:noFill/>
                <a:prstDash val="solid"/>
                <a:round/>
              </a:ln>
            </p:spPr>
            <p:txBody>
              <a:bodyPr rtlCol="0" anchor="ctr"/>
              <a:lstStyle/>
              <a:p>
                <a:endParaRPr lang="en-GB"/>
              </a:p>
            </p:txBody>
          </p:sp>
          <p:sp>
            <p:nvSpPr>
              <p:cNvPr id="425" name="Freeform: Shape 424">
                <a:extLst>
                  <a:ext uri="{FF2B5EF4-FFF2-40B4-BE49-F238E27FC236}">
                    <a16:creationId xmlns:a16="http://schemas.microsoft.com/office/drawing/2014/main" id="{D8C5DC1E-4573-42B1-903C-0455C6EA8397}"/>
                  </a:ext>
                </a:extLst>
              </p:cNvPr>
              <p:cNvSpPr/>
              <p:nvPr/>
            </p:nvSpPr>
            <p:spPr>
              <a:xfrm>
                <a:off x="4586066" y="3606020"/>
                <a:ext cx="66484" cy="91554"/>
              </a:xfrm>
              <a:custGeom>
                <a:avLst/>
                <a:gdLst>
                  <a:gd name="connsiteX0" fmla="*/ 65522 w 66484"/>
                  <a:gd name="connsiteY0" fmla="*/ 25527 h 91554"/>
                  <a:gd name="connsiteX1" fmla="*/ 66485 w 66484"/>
                  <a:gd name="connsiteY1" fmla="*/ 45777 h 91554"/>
                  <a:gd name="connsiteX2" fmla="*/ 65522 w 66484"/>
                  <a:gd name="connsiteY2" fmla="*/ 66037 h 91554"/>
                  <a:gd name="connsiteX3" fmla="*/ 60693 w 66484"/>
                  <a:gd name="connsiteY3" fmla="*/ 78181 h 91554"/>
                  <a:gd name="connsiteX4" fmla="*/ 33052 w 66484"/>
                  <a:gd name="connsiteY4" fmla="*/ 91554 h 91554"/>
                  <a:gd name="connsiteX5" fmla="*/ 0 w 66484"/>
                  <a:gd name="connsiteY5" fmla="*/ 91554 h 91554"/>
                  <a:gd name="connsiteX6" fmla="*/ 0 w 66484"/>
                  <a:gd name="connsiteY6" fmla="*/ 0 h 91554"/>
                  <a:gd name="connsiteX7" fmla="*/ 33052 w 66484"/>
                  <a:gd name="connsiteY7" fmla="*/ 0 h 91554"/>
                  <a:gd name="connsiteX8" fmla="*/ 60693 w 66484"/>
                  <a:gd name="connsiteY8" fmla="*/ 13373 h 91554"/>
                  <a:gd name="connsiteX9" fmla="*/ 65522 w 66484"/>
                  <a:gd name="connsiteY9" fmla="*/ 25527 h 91554"/>
                  <a:gd name="connsiteX10" fmla="*/ 47968 w 66484"/>
                  <a:gd name="connsiteY10" fmla="*/ 62236 h 91554"/>
                  <a:gd name="connsiteX11" fmla="*/ 48606 w 66484"/>
                  <a:gd name="connsiteY11" fmla="*/ 45777 h 91554"/>
                  <a:gd name="connsiteX12" fmla="*/ 47968 w 66484"/>
                  <a:gd name="connsiteY12" fmla="*/ 29318 h 91554"/>
                  <a:gd name="connsiteX13" fmla="*/ 44882 w 66484"/>
                  <a:gd name="connsiteY13" fmla="*/ 21603 h 91554"/>
                  <a:gd name="connsiteX14" fmla="*/ 31509 w 66484"/>
                  <a:gd name="connsiteY14" fmla="*/ 15945 h 91554"/>
                  <a:gd name="connsiteX15" fmla="*/ 17878 w 66484"/>
                  <a:gd name="connsiteY15" fmla="*/ 15945 h 91554"/>
                  <a:gd name="connsiteX16" fmla="*/ 17878 w 66484"/>
                  <a:gd name="connsiteY16" fmla="*/ 75610 h 91554"/>
                  <a:gd name="connsiteX17" fmla="*/ 31509 w 66484"/>
                  <a:gd name="connsiteY17" fmla="*/ 75610 h 91554"/>
                  <a:gd name="connsiteX18" fmla="*/ 44882 w 66484"/>
                  <a:gd name="connsiteY18" fmla="*/ 69952 h 91554"/>
                  <a:gd name="connsiteX19" fmla="*/ 47968 w 66484"/>
                  <a:gd name="connsiteY19" fmla="*/ 62236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6484" h="91554">
                    <a:moveTo>
                      <a:pt x="65522" y="25527"/>
                    </a:moveTo>
                    <a:cubicBezTo>
                      <a:pt x="66161" y="30032"/>
                      <a:pt x="66485" y="36776"/>
                      <a:pt x="66485" y="45777"/>
                    </a:cubicBezTo>
                    <a:cubicBezTo>
                      <a:pt x="66485" y="54778"/>
                      <a:pt x="66161" y="61532"/>
                      <a:pt x="65522" y="66037"/>
                    </a:cubicBezTo>
                    <a:cubicBezTo>
                      <a:pt x="64875" y="70533"/>
                      <a:pt x="63265" y="74581"/>
                      <a:pt x="60693" y="78181"/>
                    </a:cubicBezTo>
                    <a:cubicBezTo>
                      <a:pt x="54264" y="87097"/>
                      <a:pt x="45053" y="91554"/>
                      <a:pt x="33052" y="91554"/>
                    </a:cubicBezTo>
                    <a:lnTo>
                      <a:pt x="0" y="91554"/>
                    </a:lnTo>
                    <a:lnTo>
                      <a:pt x="0" y="0"/>
                    </a:lnTo>
                    <a:lnTo>
                      <a:pt x="33052" y="0"/>
                    </a:lnTo>
                    <a:cubicBezTo>
                      <a:pt x="45053" y="0"/>
                      <a:pt x="54264" y="4458"/>
                      <a:pt x="60693" y="13373"/>
                    </a:cubicBezTo>
                    <a:cubicBezTo>
                      <a:pt x="63265" y="16974"/>
                      <a:pt x="64875" y="21031"/>
                      <a:pt x="65522" y="25527"/>
                    </a:cubicBezTo>
                    <a:close/>
                    <a:moveTo>
                      <a:pt x="47968" y="62236"/>
                    </a:moveTo>
                    <a:cubicBezTo>
                      <a:pt x="48396" y="58979"/>
                      <a:pt x="48606" y="53492"/>
                      <a:pt x="48606" y="45777"/>
                    </a:cubicBezTo>
                    <a:cubicBezTo>
                      <a:pt x="48606" y="38062"/>
                      <a:pt x="48396" y="32576"/>
                      <a:pt x="47968" y="29318"/>
                    </a:cubicBezTo>
                    <a:cubicBezTo>
                      <a:pt x="47539" y="26061"/>
                      <a:pt x="46511" y="23489"/>
                      <a:pt x="44882" y="21603"/>
                    </a:cubicBezTo>
                    <a:cubicBezTo>
                      <a:pt x="41881" y="17831"/>
                      <a:pt x="37424" y="15945"/>
                      <a:pt x="31509" y="15945"/>
                    </a:cubicBezTo>
                    <a:lnTo>
                      <a:pt x="17878" y="15945"/>
                    </a:lnTo>
                    <a:lnTo>
                      <a:pt x="17878" y="75610"/>
                    </a:lnTo>
                    <a:lnTo>
                      <a:pt x="31509" y="75610"/>
                    </a:lnTo>
                    <a:cubicBezTo>
                      <a:pt x="37424" y="75610"/>
                      <a:pt x="41881" y="73724"/>
                      <a:pt x="44882" y="69952"/>
                    </a:cubicBezTo>
                    <a:cubicBezTo>
                      <a:pt x="46511" y="68066"/>
                      <a:pt x="47539" y="65494"/>
                      <a:pt x="47968" y="62236"/>
                    </a:cubicBezTo>
                    <a:close/>
                  </a:path>
                </a:pathLst>
              </a:custGeom>
              <a:solidFill>
                <a:srgbClr val="000000"/>
              </a:solidFill>
              <a:ln w="9525" cap="flat">
                <a:noFill/>
                <a:prstDash val="solid"/>
                <a:round/>
              </a:ln>
            </p:spPr>
            <p:txBody>
              <a:bodyPr rtlCol="0" anchor="ctr"/>
              <a:lstStyle/>
              <a:p>
                <a:endParaRPr lang="en-GB"/>
              </a:p>
            </p:txBody>
          </p:sp>
          <p:sp>
            <p:nvSpPr>
              <p:cNvPr id="426" name="Freeform: Shape 425">
                <a:extLst>
                  <a:ext uri="{FF2B5EF4-FFF2-40B4-BE49-F238E27FC236}">
                    <a16:creationId xmlns:a16="http://schemas.microsoft.com/office/drawing/2014/main" id="{0A3B6E56-27E6-469E-995D-A07F26EAD6DB}"/>
                  </a:ext>
                </a:extLst>
              </p:cNvPr>
              <p:cNvSpPr/>
              <p:nvPr/>
            </p:nvSpPr>
            <p:spPr>
              <a:xfrm>
                <a:off x="4669105" y="3606020"/>
                <a:ext cx="67379" cy="92326"/>
              </a:xfrm>
              <a:custGeom>
                <a:avLst/>
                <a:gdLst>
                  <a:gd name="connsiteX0" fmla="*/ 67380 w 67379"/>
                  <a:gd name="connsiteY0" fmla="*/ 60179 h 92326"/>
                  <a:gd name="connsiteX1" fmla="*/ 57741 w 67379"/>
                  <a:gd name="connsiteY1" fmla="*/ 83391 h 92326"/>
                  <a:gd name="connsiteX2" fmla="*/ 33690 w 67379"/>
                  <a:gd name="connsiteY2" fmla="*/ 92326 h 92326"/>
                  <a:gd name="connsiteX3" fmla="*/ 9649 w 67379"/>
                  <a:gd name="connsiteY3" fmla="*/ 83391 h 92326"/>
                  <a:gd name="connsiteX4" fmla="*/ 0 w 67379"/>
                  <a:gd name="connsiteY4" fmla="*/ 60179 h 92326"/>
                  <a:gd name="connsiteX5" fmla="*/ 0 w 67379"/>
                  <a:gd name="connsiteY5" fmla="*/ 0 h 92326"/>
                  <a:gd name="connsiteX6" fmla="*/ 17879 w 67379"/>
                  <a:gd name="connsiteY6" fmla="*/ 0 h 92326"/>
                  <a:gd name="connsiteX7" fmla="*/ 17879 w 67379"/>
                  <a:gd name="connsiteY7" fmla="*/ 59541 h 92326"/>
                  <a:gd name="connsiteX8" fmla="*/ 22117 w 67379"/>
                  <a:gd name="connsiteY8" fmla="*/ 71885 h 92326"/>
                  <a:gd name="connsiteX9" fmla="*/ 33690 w 67379"/>
                  <a:gd name="connsiteY9" fmla="*/ 76381 h 92326"/>
                  <a:gd name="connsiteX10" fmla="*/ 45330 w 67379"/>
                  <a:gd name="connsiteY10" fmla="*/ 71885 h 92326"/>
                  <a:gd name="connsiteX11" fmla="*/ 49635 w 67379"/>
                  <a:gd name="connsiteY11" fmla="*/ 59541 h 92326"/>
                  <a:gd name="connsiteX12" fmla="*/ 49635 w 67379"/>
                  <a:gd name="connsiteY12" fmla="*/ 0 h 92326"/>
                  <a:gd name="connsiteX13" fmla="*/ 67380 w 67379"/>
                  <a:gd name="connsiteY13" fmla="*/ 0 h 92326"/>
                  <a:gd name="connsiteX14" fmla="*/ 67380 w 67379"/>
                  <a:gd name="connsiteY14" fmla="*/ 60179 h 92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379" h="92326">
                    <a:moveTo>
                      <a:pt x="67380" y="60179"/>
                    </a:moveTo>
                    <a:cubicBezTo>
                      <a:pt x="67380" y="69695"/>
                      <a:pt x="64170" y="77438"/>
                      <a:pt x="57741" y="83391"/>
                    </a:cubicBezTo>
                    <a:cubicBezTo>
                      <a:pt x="51311" y="89354"/>
                      <a:pt x="43291" y="92326"/>
                      <a:pt x="33690" y="92326"/>
                    </a:cubicBezTo>
                    <a:cubicBezTo>
                      <a:pt x="24089" y="92326"/>
                      <a:pt x="16078" y="89354"/>
                      <a:pt x="9649" y="83391"/>
                    </a:cubicBezTo>
                    <a:cubicBezTo>
                      <a:pt x="3220" y="77438"/>
                      <a:pt x="0" y="69695"/>
                      <a:pt x="0" y="60179"/>
                    </a:cubicBezTo>
                    <a:lnTo>
                      <a:pt x="0" y="0"/>
                    </a:lnTo>
                    <a:lnTo>
                      <a:pt x="17879" y="0"/>
                    </a:lnTo>
                    <a:lnTo>
                      <a:pt x="17879" y="59541"/>
                    </a:lnTo>
                    <a:cubicBezTo>
                      <a:pt x="17879" y="64770"/>
                      <a:pt x="19288" y="68885"/>
                      <a:pt x="22117" y="71885"/>
                    </a:cubicBezTo>
                    <a:cubicBezTo>
                      <a:pt x="24946" y="74886"/>
                      <a:pt x="28804" y="76381"/>
                      <a:pt x="33690" y="76381"/>
                    </a:cubicBezTo>
                    <a:cubicBezTo>
                      <a:pt x="38576" y="76381"/>
                      <a:pt x="42463" y="74886"/>
                      <a:pt x="45330" y="71885"/>
                    </a:cubicBezTo>
                    <a:cubicBezTo>
                      <a:pt x="48206" y="68885"/>
                      <a:pt x="49635" y="64770"/>
                      <a:pt x="49635" y="59541"/>
                    </a:cubicBezTo>
                    <a:lnTo>
                      <a:pt x="49635" y="0"/>
                    </a:lnTo>
                    <a:lnTo>
                      <a:pt x="67380" y="0"/>
                    </a:lnTo>
                    <a:lnTo>
                      <a:pt x="67380" y="60179"/>
                    </a:lnTo>
                    <a:close/>
                  </a:path>
                </a:pathLst>
              </a:custGeom>
              <a:solidFill>
                <a:srgbClr val="000000"/>
              </a:solidFill>
              <a:ln w="9525" cap="flat">
                <a:noFill/>
                <a:prstDash val="solid"/>
                <a:round/>
              </a:ln>
            </p:spPr>
            <p:txBody>
              <a:bodyPr rtlCol="0" anchor="ctr"/>
              <a:lstStyle/>
              <a:p>
                <a:endParaRPr lang="en-GB"/>
              </a:p>
            </p:txBody>
          </p:sp>
          <p:sp>
            <p:nvSpPr>
              <p:cNvPr id="427" name="Freeform: Shape 426">
                <a:extLst>
                  <a:ext uri="{FF2B5EF4-FFF2-40B4-BE49-F238E27FC236}">
                    <a16:creationId xmlns:a16="http://schemas.microsoft.com/office/drawing/2014/main" id="{61D97C92-E13D-4985-9E9A-47A3683F55B0}"/>
                  </a:ext>
                </a:extLst>
              </p:cNvPr>
              <p:cNvSpPr/>
              <p:nvPr/>
            </p:nvSpPr>
            <p:spPr>
              <a:xfrm>
                <a:off x="4756135" y="3606020"/>
                <a:ext cx="69303" cy="91554"/>
              </a:xfrm>
              <a:custGeom>
                <a:avLst/>
                <a:gdLst>
                  <a:gd name="connsiteX0" fmla="*/ 69304 w 69303"/>
                  <a:gd name="connsiteY0" fmla="*/ 91554 h 91554"/>
                  <a:gd name="connsiteX1" fmla="*/ 48606 w 69303"/>
                  <a:gd name="connsiteY1" fmla="*/ 91554 h 91554"/>
                  <a:gd name="connsiteX2" fmla="*/ 30727 w 69303"/>
                  <a:gd name="connsiteY2" fmla="*/ 55036 h 91554"/>
                  <a:gd name="connsiteX3" fmla="*/ 17869 w 69303"/>
                  <a:gd name="connsiteY3" fmla="*/ 55036 h 91554"/>
                  <a:gd name="connsiteX4" fmla="*/ 17869 w 69303"/>
                  <a:gd name="connsiteY4" fmla="*/ 91554 h 91554"/>
                  <a:gd name="connsiteX5" fmla="*/ 0 w 69303"/>
                  <a:gd name="connsiteY5" fmla="*/ 91554 h 91554"/>
                  <a:gd name="connsiteX6" fmla="*/ 0 w 69303"/>
                  <a:gd name="connsiteY6" fmla="*/ 0 h 91554"/>
                  <a:gd name="connsiteX7" fmla="*/ 35871 w 69303"/>
                  <a:gd name="connsiteY7" fmla="*/ 0 h 91554"/>
                  <a:gd name="connsiteX8" fmla="*/ 57540 w 69303"/>
                  <a:gd name="connsiteY8" fmla="*/ 8106 h 91554"/>
                  <a:gd name="connsiteX9" fmla="*/ 65579 w 69303"/>
                  <a:gd name="connsiteY9" fmla="*/ 28032 h 91554"/>
                  <a:gd name="connsiteX10" fmla="*/ 60817 w 69303"/>
                  <a:gd name="connsiteY10" fmla="*/ 43339 h 91554"/>
                  <a:gd name="connsiteX11" fmla="*/ 48863 w 69303"/>
                  <a:gd name="connsiteY11" fmla="*/ 52083 h 91554"/>
                  <a:gd name="connsiteX12" fmla="*/ 69304 w 69303"/>
                  <a:gd name="connsiteY12" fmla="*/ 91554 h 91554"/>
                  <a:gd name="connsiteX13" fmla="*/ 44101 w 69303"/>
                  <a:gd name="connsiteY13" fmla="*/ 36776 h 91554"/>
                  <a:gd name="connsiteX14" fmla="*/ 47701 w 69303"/>
                  <a:gd name="connsiteY14" fmla="*/ 28032 h 91554"/>
                  <a:gd name="connsiteX15" fmla="*/ 44101 w 69303"/>
                  <a:gd name="connsiteY15" fmla="*/ 19288 h 91554"/>
                  <a:gd name="connsiteX16" fmla="*/ 34719 w 69303"/>
                  <a:gd name="connsiteY16" fmla="*/ 15945 h 91554"/>
                  <a:gd name="connsiteX17" fmla="*/ 17869 w 69303"/>
                  <a:gd name="connsiteY17" fmla="*/ 15945 h 91554"/>
                  <a:gd name="connsiteX18" fmla="*/ 17869 w 69303"/>
                  <a:gd name="connsiteY18" fmla="*/ 40119 h 91554"/>
                  <a:gd name="connsiteX19" fmla="*/ 34719 w 69303"/>
                  <a:gd name="connsiteY19" fmla="*/ 40119 h 91554"/>
                  <a:gd name="connsiteX20" fmla="*/ 44101 w 69303"/>
                  <a:gd name="connsiteY20" fmla="*/ 36776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303" h="91554">
                    <a:moveTo>
                      <a:pt x="69304" y="91554"/>
                    </a:moveTo>
                    <a:lnTo>
                      <a:pt x="48606" y="91554"/>
                    </a:lnTo>
                    <a:lnTo>
                      <a:pt x="30727" y="55036"/>
                    </a:lnTo>
                    <a:lnTo>
                      <a:pt x="17869" y="55036"/>
                    </a:lnTo>
                    <a:lnTo>
                      <a:pt x="17869" y="91554"/>
                    </a:lnTo>
                    <a:lnTo>
                      <a:pt x="0" y="91554"/>
                    </a:lnTo>
                    <a:lnTo>
                      <a:pt x="0" y="0"/>
                    </a:lnTo>
                    <a:lnTo>
                      <a:pt x="35871" y="0"/>
                    </a:lnTo>
                    <a:cubicBezTo>
                      <a:pt x="44958" y="0"/>
                      <a:pt x="52187" y="2705"/>
                      <a:pt x="57540" y="8106"/>
                    </a:cubicBezTo>
                    <a:cubicBezTo>
                      <a:pt x="62903" y="13506"/>
                      <a:pt x="65579" y="20146"/>
                      <a:pt x="65579" y="28032"/>
                    </a:cubicBezTo>
                    <a:cubicBezTo>
                      <a:pt x="65579" y="34119"/>
                      <a:pt x="63989" y="39224"/>
                      <a:pt x="60817" y="43339"/>
                    </a:cubicBezTo>
                    <a:cubicBezTo>
                      <a:pt x="57645" y="47454"/>
                      <a:pt x="53664" y="50368"/>
                      <a:pt x="48863" y="52083"/>
                    </a:cubicBezTo>
                    <a:lnTo>
                      <a:pt x="69304" y="91554"/>
                    </a:lnTo>
                    <a:close/>
                    <a:moveTo>
                      <a:pt x="44101" y="36776"/>
                    </a:moveTo>
                    <a:cubicBezTo>
                      <a:pt x="46501" y="34547"/>
                      <a:pt x="47701" y="31633"/>
                      <a:pt x="47701" y="28032"/>
                    </a:cubicBezTo>
                    <a:cubicBezTo>
                      <a:pt x="47701" y="24432"/>
                      <a:pt x="46501" y="21517"/>
                      <a:pt x="44101" y="19288"/>
                    </a:cubicBezTo>
                    <a:cubicBezTo>
                      <a:pt x="41700" y="17059"/>
                      <a:pt x="38576" y="15945"/>
                      <a:pt x="34719" y="15945"/>
                    </a:cubicBezTo>
                    <a:lnTo>
                      <a:pt x="17869" y="15945"/>
                    </a:lnTo>
                    <a:lnTo>
                      <a:pt x="17869" y="40119"/>
                    </a:lnTo>
                    <a:lnTo>
                      <a:pt x="34719" y="40119"/>
                    </a:lnTo>
                    <a:cubicBezTo>
                      <a:pt x="38576" y="40119"/>
                      <a:pt x="41700" y="39005"/>
                      <a:pt x="44101" y="36776"/>
                    </a:cubicBezTo>
                    <a:close/>
                  </a:path>
                </a:pathLst>
              </a:custGeom>
              <a:solidFill>
                <a:srgbClr val="000000"/>
              </a:solidFill>
              <a:ln w="9525" cap="flat">
                <a:noFill/>
                <a:prstDash val="solid"/>
                <a:round/>
              </a:ln>
            </p:spPr>
            <p:txBody>
              <a:bodyPr rtlCol="0" anchor="ctr"/>
              <a:lstStyle/>
              <a:p>
                <a:endParaRPr lang="en-GB"/>
              </a:p>
            </p:txBody>
          </p:sp>
          <p:sp>
            <p:nvSpPr>
              <p:cNvPr id="428" name="Freeform: Shape 427">
                <a:extLst>
                  <a:ext uri="{FF2B5EF4-FFF2-40B4-BE49-F238E27FC236}">
                    <a16:creationId xmlns:a16="http://schemas.microsoft.com/office/drawing/2014/main" id="{405925E4-C7B9-4970-80D2-E5BF0F11990C}"/>
                  </a:ext>
                </a:extLst>
              </p:cNvPr>
              <p:cNvSpPr/>
              <p:nvPr/>
            </p:nvSpPr>
            <p:spPr>
              <a:xfrm>
                <a:off x="4839946" y="3606020"/>
                <a:ext cx="60302" cy="91554"/>
              </a:xfrm>
              <a:custGeom>
                <a:avLst/>
                <a:gdLst>
                  <a:gd name="connsiteX0" fmla="*/ 60303 w 60302"/>
                  <a:gd name="connsiteY0" fmla="*/ 91554 h 91554"/>
                  <a:gd name="connsiteX1" fmla="*/ 0 w 60302"/>
                  <a:gd name="connsiteY1" fmla="*/ 91554 h 91554"/>
                  <a:gd name="connsiteX2" fmla="*/ 0 w 60302"/>
                  <a:gd name="connsiteY2" fmla="*/ 0 h 91554"/>
                  <a:gd name="connsiteX3" fmla="*/ 60303 w 60302"/>
                  <a:gd name="connsiteY3" fmla="*/ 0 h 91554"/>
                  <a:gd name="connsiteX4" fmla="*/ 60303 w 60302"/>
                  <a:gd name="connsiteY4" fmla="*/ 15945 h 91554"/>
                  <a:gd name="connsiteX5" fmla="*/ 17869 w 60302"/>
                  <a:gd name="connsiteY5" fmla="*/ 15945 h 91554"/>
                  <a:gd name="connsiteX6" fmla="*/ 17869 w 60302"/>
                  <a:gd name="connsiteY6" fmla="*/ 37424 h 91554"/>
                  <a:gd name="connsiteX7" fmla="*/ 54007 w 60302"/>
                  <a:gd name="connsiteY7" fmla="*/ 37424 h 91554"/>
                  <a:gd name="connsiteX8" fmla="*/ 54007 w 60302"/>
                  <a:gd name="connsiteY8" fmla="*/ 53369 h 91554"/>
                  <a:gd name="connsiteX9" fmla="*/ 17869 w 60302"/>
                  <a:gd name="connsiteY9" fmla="*/ 53369 h 91554"/>
                  <a:gd name="connsiteX10" fmla="*/ 17869 w 60302"/>
                  <a:gd name="connsiteY10" fmla="*/ 75610 h 91554"/>
                  <a:gd name="connsiteX11" fmla="*/ 60303 w 60302"/>
                  <a:gd name="connsiteY11" fmla="*/ 75610 h 91554"/>
                  <a:gd name="connsiteX12" fmla="*/ 60303 w 60302"/>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302" h="91554">
                    <a:moveTo>
                      <a:pt x="60303" y="91554"/>
                    </a:moveTo>
                    <a:lnTo>
                      <a:pt x="0" y="91554"/>
                    </a:lnTo>
                    <a:lnTo>
                      <a:pt x="0" y="0"/>
                    </a:lnTo>
                    <a:lnTo>
                      <a:pt x="60303" y="0"/>
                    </a:lnTo>
                    <a:lnTo>
                      <a:pt x="60303" y="15945"/>
                    </a:lnTo>
                    <a:lnTo>
                      <a:pt x="17869" y="15945"/>
                    </a:lnTo>
                    <a:lnTo>
                      <a:pt x="17869" y="37424"/>
                    </a:lnTo>
                    <a:lnTo>
                      <a:pt x="54007" y="37424"/>
                    </a:lnTo>
                    <a:lnTo>
                      <a:pt x="54007" y="53369"/>
                    </a:lnTo>
                    <a:lnTo>
                      <a:pt x="17869" y="53369"/>
                    </a:lnTo>
                    <a:lnTo>
                      <a:pt x="17869" y="75610"/>
                    </a:lnTo>
                    <a:lnTo>
                      <a:pt x="60303" y="75610"/>
                    </a:lnTo>
                    <a:lnTo>
                      <a:pt x="60303" y="91554"/>
                    </a:lnTo>
                    <a:close/>
                  </a:path>
                </a:pathLst>
              </a:custGeom>
              <a:solidFill>
                <a:srgbClr val="000000"/>
              </a:solidFill>
              <a:ln w="9525" cap="flat">
                <a:noFill/>
                <a:prstDash val="solid"/>
                <a:round/>
              </a:ln>
            </p:spPr>
            <p:txBody>
              <a:bodyPr rtlCol="0" anchor="ctr"/>
              <a:lstStyle/>
              <a:p>
                <a:endParaRPr lang="en-GB"/>
              </a:p>
            </p:txBody>
          </p:sp>
          <p:sp>
            <p:nvSpPr>
              <p:cNvPr id="429" name="Freeform: Shape 428">
                <a:extLst>
                  <a:ext uri="{FF2B5EF4-FFF2-40B4-BE49-F238E27FC236}">
                    <a16:creationId xmlns:a16="http://schemas.microsoft.com/office/drawing/2014/main" id="{35155C38-592D-412F-B8D0-8584E67BCC83}"/>
                  </a:ext>
                </a:extLst>
              </p:cNvPr>
              <p:cNvSpPr/>
              <p:nvPr/>
            </p:nvSpPr>
            <p:spPr>
              <a:xfrm>
                <a:off x="4909221" y="3605249"/>
                <a:ext cx="67379" cy="93097"/>
              </a:xfrm>
              <a:custGeom>
                <a:avLst/>
                <a:gdLst>
                  <a:gd name="connsiteX0" fmla="*/ 67380 w 67379"/>
                  <a:gd name="connsiteY0" fmla="*/ 65322 h 93097"/>
                  <a:gd name="connsiteX1" fmla="*/ 57864 w 67379"/>
                  <a:gd name="connsiteY1" fmla="*/ 85706 h 93097"/>
                  <a:gd name="connsiteX2" fmla="*/ 33433 w 67379"/>
                  <a:gd name="connsiteY2" fmla="*/ 93098 h 93097"/>
                  <a:gd name="connsiteX3" fmla="*/ 14535 w 67379"/>
                  <a:gd name="connsiteY3" fmla="*/ 90335 h 93097"/>
                  <a:gd name="connsiteX4" fmla="*/ 0 w 67379"/>
                  <a:gd name="connsiteY4" fmla="*/ 81010 h 93097"/>
                  <a:gd name="connsiteX5" fmla="*/ 11573 w 67379"/>
                  <a:gd name="connsiteY5" fmla="*/ 69437 h 93097"/>
                  <a:gd name="connsiteX6" fmla="*/ 33566 w 67379"/>
                  <a:gd name="connsiteY6" fmla="*/ 77153 h 93097"/>
                  <a:gd name="connsiteX7" fmla="*/ 45720 w 67379"/>
                  <a:gd name="connsiteY7" fmla="*/ 74200 h 93097"/>
                  <a:gd name="connsiteX8" fmla="*/ 49892 w 67379"/>
                  <a:gd name="connsiteY8" fmla="*/ 65713 h 93097"/>
                  <a:gd name="connsiteX9" fmla="*/ 47063 w 67379"/>
                  <a:gd name="connsiteY9" fmla="*/ 58121 h 93097"/>
                  <a:gd name="connsiteX10" fmla="*/ 38833 w 67379"/>
                  <a:gd name="connsiteY10" fmla="*/ 55036 h 93097"/>
                  <a:gd name="connsiteX11" fmla="*/ 27908 w 67379"/>
                  <a:gd name="connsiteY11" fmla="*/ 53369 h 93097"/>
                  <a:gd name="connsiteX12" fmla="*/ 10163 w 67379"/>
                  <a:gd name="connsiteY12" fmla="*/ 45777 h 93097"/>
                  <a:gd name="connsiteX13" fmla="*/ 3600 w 67379"/>
                  <a:gd name="connsiteY13" fmla="*/ 27775 h 93097"/>
                  <a:gd name="connsiteX14" fmla="*/ 12220 w 67379"/>
                  <a:gd name="connsiteY14" fmla="*/ 7658 h 93097"/>
                  <a:gd name="connsiteX15" fmla="*/ 35490 w 67379"/>
                  <a:gd name="connsiteY15" fmla="*/ 0 h 93097"/>
                  <a:gd name="connsiteX16" fmla="*/ 65065 w 67379"/>
                  <a:gd name="connsiteY16" fmla="*/ 10678 h 93097"/>
                  <a:gd name="connsiteX17" fmla="*/ 53750 w 67379"/>
                  <a:gd name="connsiteY17" fmla="*/ 21860 h 93097"/>
                  <a:gd name="connsiteX18" fmla="*/ 34976 w 67379"/>
                  <a:gd name="connsiteY18" fmla="*/ 15564 h 93097"/>
                  <a:gd name="connsiteX19" fmla="*/ 24565 w 67379"/>
                  <a:gd name="connsiteY19" fmla="*/ 18840 h 93097"/>
                  <a:gd name="connsiteX20" fmla="*/ 20964 w 67379"/>
                  <a:gd name="connsiteY20" fmla="*/ 27137 h 93097"/>
                  <a:gd name="connsiteX21" fmla="*/ 23536 w 67379"/>
                  <a:gd name="connsiteY21" fmla="*/ 33690 h 93097"/>
                  <a:gd name="connsiteX22" fmla="*/ 31890 w 67379"/>
                  <a:gd name="connsiteY22" fmla="*/ 37167 h 93097"/>
                  <a:gd name="connsiteX23" fmla="*/ 42824 w 67379"/>
                  <a:gd name="connsiteY23" fmla="*/ 38833 h 93097"/>
                  <a:gd name="connsiteX24" fmla="*/ 60312 w 67379"/>
                  <a:gd name="connsiteY24" fmla="*/ 46034 h 93097"/>
                  <a:gd name="connsiteX25" fmla="*/ 67380 w 67379"/>
                  <a:gd name="connsiteY25" fmla="*/ 65322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379" h="93097">
                    <a:moveTo>
                      <a:pt x="67380" y="65322"/>
                    </a:moveTo>
                    <a:cubicBezTo>
                      <a:pt x="67380" y="73981"/>
                      <a:pt x="64208" y="80781"/>
                      <a:pt x="57864" y="85706"/>
                    </a:cubicBezTo>
                    <a:cubicBezTo>
                      <a:pt x="51521" y="90640"/>
                      <a:pt x="43377" y="93098"/>
                      <a:pt x="33433" y="93098"/>
                    </a:cubicBezTo>
                    <a:cubicBezTo>
                      <a:pt x="26146" y="93098"/>
                      <a:pt x="19850" y="92183"/>
                      <a:pt x="14535" y="90335"/>
                    </a:cubicBezTo>
                    <a:cubicBezTo>
                      <a:pt x="9220" y="88497"/>
                      <a:pt x="4372" y="85382"/>
                      <a:pt x="0" y="81010"/>
                    </a:cubicBezTo>
                    <a:lnTo>
                      <a:pt x="11573" y="69437"/>
                    </a:lnTo>
                    <a:cubicBezTo>
                      <a:pt x="16716" y="74581"/>
                      <a:pt x="24051" y="77153"/>
                      <a:pt x="33566" y="77153"/>
                    </a:cubicBezTo>
                    <a:cubicBezTo>
                      <a:pt x="38881" y="77153"/>
                      <a:pt x="42929" y="76172"/>
                      <a:pt x="45720" y="74200"/>
                    </a:cubicBezTo>
                    <a:cubicBezTo>
                      <a:pt x="48501" y="72228"/>
                      <a:pt x="49892" y="69399"/>
                      <a:pt x="49892" y="65713"/>
                    </a:cubicBezTo>
                    <a:cubicBezTo>
                      <a:pt x="49892" y="62541"/>
                      <a:pt x="48949" y="60007"/>
                      <a:pt x="47063" y="58121"/>
                    </a:cubicBezTo>
                    <a:cubicBezTo>
                      <a:pt x="45434" y="56579"/>
                      <a:pt x="42691" y="55550"/>
                      <a:pt x="38833" y="55036"/>
                    </a:cubicBezTo>
                    <a:lnTo>
                      <a:pt x="27908" y="53369"/>
                    </a:lnTo>
                    <a:cubicBezTo>
                      <a:pt x="20193" y="52254"/>
                      <a:pt x="14278" y="49721"/>
                      <a:pt x="10163" y="45777"/>
                    </a:cubicBezTo>
                    <a:cubicBezTo>
                      <a:pt x="5791" y="41491"/>
                      <a:pt x="3600" y="35490"/>
                      <a:pt x="3600" y="27775"/>
                    </a:cubicBezTo>
                    <a:cubicBezTo>
                      <a:pt x="3600" y="19460"/>
                      <a:pt x="6477" y="12754"/>
                      <a:pt x="12220" y="7658"/>
                    </a:cubicBezTo>
                    <a:cubicBezTo>
                      <a:pt x="17964" y="2553"/>
                      <a:pt x="25717" y="0"/>
                      <a:pt x="35490" y="0"/>
                    </a:cubicBezTo>
                    <a:cubicBezTo>
                      <a:pt x="47835" y="0"/>
                      <a:pt x="57693" y="3562"/>
                      <a:pt x="65065" y="10678"/>
                    </a:cubicBezTo>
                    <a:lnTo>
                      <a:pt x="53750" y="21860"/>
                    </a:lnTo>
                    <a:cubicBezTo>
                      <a:pt x="49463" y="17659"/>
                      <a:pt x="43205" y="15564"/>
                      <a:pt x="34976" y="15564"/>
                    </a:cubicBezTo>
                    <a:cubicBezTo>
                      <a:pt x="30432" y="15564"/>
                      <a:pt x="26965" y="16659"/>
                      <a:pt x="24565" y="18840"/>
                    </a:cubicBezTo>
                    <a:cubicBezTo>
                      <a:pt x="22165" y="21031"/>
                      <a:pt x="20964" y="23794"/>
                      <a:pt x="20964" y="27137"/>
                    </a:cubicBezTo>
                    <a:cubicBezTo>
                      <a:pt x="20964" y="29880"/>
                      <a:pt x="21822" y="32061"/>
                      <a:pt x="23536" y="33690"/>
                    </a:cubicBezTo>
                    <a:cubicBezTo>
                      <a:pt x="25508" y="35490"/>
                      <a:pt x="28289" y="36652"/>
                      <a:pt x="31890" y="37167"/>
                    </a:cubicBezTo>
                    <a:lnTo>
                      <a:pt x="42824" y="38833"/>
                    </a:lnTo>
                    <a:cubicBezTo>
                      <a:pt x="50625" y="39948"/>
                      <a:pt x="56455" y="42348"/>
                      <a:pt x="60312" y="46034"/>
                    </a:cubicBezTo>
                    <a:cubicBezTo>
                      <a:pt x="65027" y="50406"/>
                      <a:pt x="67380" y="56836"/>
                      <a:pt x="67380" y="65322"/>
                    </a:cubicBezTo>
                    <a:close/>
                  </a:path>
                </a:pathLst>
              </a:custGeom>
              <a:solidFill>
                <a:srgbClr val="000000"/>
              </a:solidFill>
              <a:ln w="9525" cap="flat">
                <a:noFill/>
                <a:prstDash val="solid"/>
                <a:round/>
              </a:ln>
            </p:spPr>
            <p:txBody>
              <a:bodyPr rtlCol="0" anchor="ctr"/>
              <a:lstStyle/>
              <a:p>
                <a:endParaRPr lang="en-GB"/>
              </a:p>
            </p:txBody>
          </p:sp>
        </p:grpSp>
      </p:grpSp>
      <p:grpSp>
        <p:nvGrpSpPr>
          <p:cNvPr id="9" name="Group 8">
            <a:extLst>
              <a:ext uri="{FF2B5EF4-FFF2-40B4-BE49-F238E27FC236}">
                <a16:creationId xmlns:a16="http://schemas.microsoft.com/office/drawing/2014/main" id="{7CD33F59-3D46-4E20-AFBC-A23B9FA1E6B0}"/>
              </a:ext>
            </a:extLst>
          </p:cNvPr>
          <p:cNvGrpSpPr/>
          <p:nvPr/>
        </p:nvGrpSpPr>
        <p:grpSpPr>
          <a:xfrm>
            <a:off x="3630411" y="2121285"/>
            <a:ext cx="1344849" cy="1732889"/>
            <a:chOff x="3642425" y="2121285"/>
            <a:chExt cx="1344849" cy="1732889"/>
          </a:xfrm>
        </p:grpSpPr>
        <p:grpSp>
          <p:nvGrpSpPr>
            <p:cNvPr id="561" name="Group 560">
              <a:extLst>
                <a:ext uri="{FF2B5EF4-FFF2-40B4-BE49-F238E27FC236}">
                  <a16:creationId xmlns:a16="http://schemas.microsoft.com/office/drawing/2014/main" id="{6824AF6C-5ECC-4CBE-9532-0B3EA76DDAEC}"/>
                </a:ext>
              </a:extLst>
            </p:cNvPr>
            <p:cNvGrpSpPr>
              <a:grpSpLocks noChangeAspect="1"/>
            </p:cNvGrpSpPr>
            <p:nvPr/>
          </p:nvGrpSpPr>
          <p:grpSpPr>
            <a:xfrm>
              <a:off x="3642425" y="2121285"/>
              <a:ext cx="1344849" cy="1344838"/>
              <a:chOff x="6851400" y="916437"/>
              <a:chExt cx="1077363" cy="1077355"/>
            </a:xfrm>
          </p:grpSpPr>
          <p:sp>
            <p:nvSpPr>
              <p:cNvPr id="793" name="Freeform: Shape 792">
                <a:extLst>
                  <a:ext uri="{FF2B5EF4-FFF2-40B4-BE49-F238E27FC236}">
                    <a16:creationId xmlns:a16="http://schemas.microsoft.com/office/drawing/2014/main" id="{060DD6D1-B909-45CF-AB7C-5AF7FDB2EB5F}"/>
                  </a:ext>
                </a:extLst>
              </p:cNvPr>
              <p:cNvSpPr/>
              <p:nvPr/>
            </p:nvSpPr>
            <p:spPr>
              <a:xfrm>
                <a:off x="6851400" y="916437"/>
                <a:ext cx="1077363" cy="1077355"/>
              </a:xfrm>
              <a:custGeom>
                <a:avLst/>
                <a:gdLst>
                  <a:gd name="connsiteX0" fmla="*/ 224 w 1077363"/>
                  <a:gd name="connsiteY0" fmla="*/ 225 h 1077355"/>
                  <a:gd name="connsiteX1" fmla="*/ 1077588 w 1077363"/>
                  <a:gd name="connsiteY1" fmla="*/ 225 h 1077355"/>
                  <a:gd name="connsiteX2" fmla="*/ 1077588 w 1077363"/>
                  <a:gd name="connsiteY2" fmla="*/ 1077581 h 1077355"/>
                  <a:gd name="connsiteX3" fmla="*/ 224 w 1077363"/>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63" h="1077355">
                    <a:moveTo>
                      <a:pt x="224" y="225"/>
                    </a:moveTo>
                    <a:lnTo>
                      <a:pt x="1077588" y="225"/>
                    </a:lnTo>
                    <a:lnTo>
                      <a:pt x="1077588" y="1077581"/>
                    </a:lnTo>
                    <a:lnTo>
                      <a:pt x="224" y="1077581"/>
                    </a:lnTo>
                    <a:close/>
                  </a:path>
                </a:pathLst>
              </a:custGeom>
              <a:solidFill>
                <a:srgbClr val="FCB414"/>
              </a:solidFill>
              <a:ln w="7575" cap="flat">
                <a:noFill/>
                <a:prstDash val="solid"/>
                <a:round/>
              </a:ln>
            </p:spPr>
            <p:txBody>
              <a:bodyPr rtlCol="0" anchor="ctr"/>
              <a:lstStyle/>
              <a:p>
                <a:endParaRPr lang="en-GB"/>
              </a:p>
            </p:txBody>
          </p:sp>
          <p:sp>
            <p:nvSpPr>
              <p:cNvPr id="794" name="Freeform: Shape 793">
                <a:extLst>
                  <a:ext uri="{FF2B5EF4-FFF2-40B4-BE49-F238E27FC236}">
                    <a16:creationId xmlns:a16="http://schemas.microsoft.com/office/drawing/2014/main" id="{05241469-AB61-4DAA-A721-D9EEA0410B56}"/>
                  </a:ext>
                </a:extLst>
              </p:cNvPr>
              <p:cNvSpPr/>
              <p:nvPr/>
            </p:nvSpPr>
            <p:spPr>
              <a:xfrm>
                <a:off x="7047803" y="1566961"/>
                <a:ext cx="63494" cy="264968"/>
              </a:xfrm>
              <a:custGeom>
                <a:avLst/>
                <a:gdLst>
                  <a:gd name="connsiteX0" fmla="*/ 95 w 63494"/>
                  <a:gd name="connsiteY0" fmla="*/ 327 h 264968"/>
                  <a:gd name="connsiteX1" fmla="*/ 63589 w 63494"/>
                  <a:gd name="connsiteY1" fmla="*/ 327 h 264968"/>
                  <a:gd name="connsiteX2" fmla="*/ 63589 w 63494"/>
                  <a:gd name="connsiteY2" fmla="*/ 265295 h 264968"/>
                  <a:gd name="connsiteX3" fmla="*/ 95 w 63494"/>
                  <a:gd name="connsiteY3" fmla="*/ 265295 h 264968"/>
                </a:gdLst>
                <a:ahLst/>
                <a:cxnLst>
                  <a:cxn ang="0">
                    <a:pos x="connsiteX0" y="connsiteY0"/>
                  </a:cxn>
                  <a:cxn ang="0">
                    <a:pos x="connsiteX1" y="connsiteY1"/>
                  </a:cxn>
                  <a:cxn ang="0">
                    <a:pos x="connsiteX2" y="connsiteY2"/>
                  </a:cxn>
                  <a:cxn ang="0">
                    <a:pos x="connsiteX3" y="connsiteY3"/>
                  </a:cxn>
                </a:cxnLst>
                <a:rect l="l" t="t" r="r" b="b"/>
                <a:pathLst>
                  <a:path w="63494" h="264968">
                    <a:moveTo>
                      <a:pt x="95" y="327"/>
                    </a:moveTo>
                    <a:lnTo>
                      <a:pt x="63589" y="327"/>
                    </a:lnTo>
                    <a:lnTo>
                      <a:pt x="63589" y="265295"/>
                    </a:lnTo>
                    <a:lnTo>
                      <a:pt x="95" y="265295"/>
                    </a:lnTo>
                    <a:close/>
                  </a:path>
                </a:pathLst>
              </a:custGeom>
              <a:solidFill>
                <a:srgbClr val="FFFFFF"/>
              </a:solidFill>
              <a:ln w="7575" cap="flat">
                <a:noFill/>
                <a:prstDash val="solid"/>
                <a:round/>
              </a:ln>
            </p:spPr>
            <p:txBody>
              <a:bodyPr rtlCol="0" anchor="ctr"/>
              <a:lstStyle/>
              <a:p>
                <a:endParaRPr lang="en-GB"/>
              </a:p>
            </p:txBody>
          </p:sp>
          <p:sp>
            <p:nvSpPr>
              <p:cNvPr id="795" name="Freeform: Shape 794">
                <a:extLst>
                  <a:ext uri="{FF2B5EF4-FFF2-40B4-BE49-F238E27FC236}">
                    <a16:creationId xmlns:a16="http://schemas.microsoft.com/office/drawing/2014/main" id="{7A706ED2-FF1F-489A-9315-6A4AE8EA0EE7}"/>
                  </a:ext>
                </a:extLst>
              </p:cNvPr>
              <p:cNvSpPr/>
              <p:nvPr/>
            </p:nvSpPr>
            <p:spPr>
              <a:xfrm>
                <a:off x="7358326" y="1661757"/>
                <a:ext cx="63501" cy="170171"/>
              </a:xfrm>
              <a:custGeom>
                <a:avLst/>
                <a:gdLst>
                  <a:gd name="connsiteX0" fmla="*/ 224 w 63501"/>
                  <a:gd name="connsiteY0" fmla="*/ 347 h 170171"/>
                  <a:gd name="connsiteX1" fmla="*/ 63726 w 63501"/>
                  <a:gd name="connsiteY1" fmla="*/ 347 h 170171"/>
                  <a:gd name="connsiteX2" fmla="*/ 63726 w 63501"/>
                  <a:gd name="connsiteY2" fmla="*/ 170518 h 170171"/>
                  <a:gd name="connsiteX3" fmla="*/ 224 w 63501"/>
                  <a:gd name="connsiteY3" fmla="*/ 170518 h 170171"/>
                </a:gdLst>
                <a:ahLst/>
                <a:cxnLst>
                  <a:cxn ang="0">
                    <a:pos x="connsiteX0" y="connsiteY0"/>
                  </a:cxn>
                  <a:cxn ang="0">
                    <a:pos x="connsiteX1" y="connsiteY1"/>
                  </a:cxn>
                  <a:cxn ang="0">
                    <a:pos x="connsiteX2" y="connsiteY2"/>
                  </a:cxn>
                  <a:cxn ang="0">
                    <a:pos x="connsiteX3" y="connsiteY3"/>
                  </a:cxn>
                </a:cxnLst>
                <a:rect l="l" t="t" r="r" b="b"/>
                <a:pathLst>
                  <a:path w="63501" h="170171">
                    <a:moveTo>
                      <a:pt x="224" y="347"/>
                    </a:moveTo>
                    <a:lnTo>
                      <a:pt x="63726" y="347"/>
                    </a:lnTo>
                    <a:lnTo>
                      <a:pt x="63726" y="170518"/>
                    </a:lnTo>
                    <a:lnTo>
                      <a:pt x="224" y="170518"/>
                    </a:lnTo>
                    <a:close/>
                  </a:path>
                </a:pathLst>
              </a:custGeom>
              <a:solidFill>
                <a:srgbClr val="FFFFFF"/>
              </a:solidFill>
              <a:ln w="7575" cap="flat">
                <a:noFill/>
                <a:prstDash val="solid"/>
                <a:round/>
              </a:ln>
            </p:spPr>
            <p:txBody>
              <a:bodyPr rtlCol="0" anchor="ctr"/>
              <a:lstStyle/>
              <a:p>
                <a:endParaRPr lang="en-GB"/>
              </a:p>
            </p:txBody>
          </p:sp>
          <p:sp>
            <p:nvSpPr>
              <p:cNvPr id="796" name="Freeform: Shape 795">
                <a:extLst>
                  <a:ext uri="{FF2B5EF4-FFF2-40B4-BE49-F238E27FC236}">
                    <a16:creationId xmlns:a16="http://schemas.microsoft.com/office/drawing/2014/main" id="{58E18C91-2BF1-497F-8788-D8B94430C42F}"/>
                  </a:ext>
                </a:extLst>
              </p:cNvPr>
              <p:cNvSpPr/>
              <p:nvPr/>
            </p:nvSpPr>
            <p:spPr>
              <a:xfrm>
                <a:off x="7668857" y="1566961"/>
                <a:ext cx="63494" cy="264968"/>
              </a:xfrm>
              <a:custGeom>
                <a:avLst/>
                <a:gdLst>
                  <a:gd name="connsiteX0" fmla="*/ 354 w 63494"/>
                  <a:gd name="connsiteY0" fmla="*/ 327 h 264968"/>
                  <a:gd name="connsiteX1" fmla="*/ 63848 w 63494"/>
                  <a:gd name="connsiteY1" fmla="*/ 327 h 264968"/>
                  <a:gd name="connsiteX2" fmla="*/ 63848 w 63494"/>
                  <a:gd name="connsiteY2" fmla="*/ 265295 h 264968"/>
                  <a:gd name="connsiteX3" fmla="*/ 354 w 63494"/>
                  <a:gd name="connsiteY3" fmla="*/ 265295 h 264968"/>
                </a:gdLst>
                <a:ahLst/>
                <a:cxnLst>
                  <a:cxn ang="0">
                    <a:pos x="connsiteX0" y="connsiteY0"/>
                  </a:cxn>
                  <a:cxn ang="0">
                    <a:pos x="connsiteX1" y="connsiteY1"/>
                  </a:cxn>
                  <a:cxn ang="0">
                    <a:pos x="connsiteX2" y="connsiteY2"/>
                  </a:cxn>
                  <a:cxn ang="0">
                    <a:pos x="connsiteX3" y="connsiteY3"/>
                  </a:cxn>
                </a:cxnLst>
                <a:rect l="l" t="t" r="r" b="b"/>
                <a:pathLst>
                  <a:path w="63494" h="264968">
                    <a:moveTo>
                      <a:pt x="354" y="327"/>
                    </a:moveTo>
                    <a:lnTo>
                      <a:pt x="63848" y="327"/>
                    </a:lnTo>
                    <a:lnTo>
                      <a:pt x="63848" y="265295"/>
                    </a:lnTo>
                    <a:lnTo>
                      <a:pt x="354" y="265295"/>
                    </a:lnTo>
                    <a:close/>
                  </a:path>
                </a:pathLst>
              </a:custGeom>
              <a:solidFill>
                <a:srgbClr val="FFFFFF"/>
              </a:solidFill>
              <a:ln w="7575" cap="flat">
                <a:noFill/>
                <a:prstDash val="solid"/>
                <a:round/>
              </a:ln>
            </p:spPr>
            <p:txBody>
              <a:bodyPr rtlCol="0" anchor="ctr"/>
              <a:lstStyle/>
              <a:p>
                <a:endParaRPr lang="en-GB"/>
              </a:p>
            </p:txBody>
          </p:sp>
          <p:sp>
            <p:nvSpPr>
              <p:cNvPr id="797" name="Freeform: Shape 796">
                <a:extLst>
                  <a:ext uri="{FF2B5EF4-FFF2-40B4-BE49-F238E27FC236}">
                    <a16:creationId xmlns:a16="http://schemas.microsoft.com/office/drawing/2014/main" id="{8B60E8E0-0B18-4E5E-BD18-7CF5959FC5A4}"/>
                  </a:ext>
                </a:extLst>
              </p:cNvPr>
              <p:cNvSpPr/>
              <p:nvPr/>
            </p:nvSpPr>
            <p:spPr>
              <a:xfrm>
                <a:off x="6944113" y="1187744"/>
                <a:ext cx="270866" cy="379216"/>
              </a:xfrm>
              <a:custGeom>
                <a:avLst/>
                <a:gdLst>
                  <a:gd name="connsiteX0" fmla="*/ 252270 w 270866"/>
                  <a:gd name="connsiteY0" fmla="*/ 379409 h 379216"/>
                  <a:gd name="connsiteX1" fmla="*/ 18787 w 270866"/>
                  <a:gd name="connsiteY1" fmla="*/ 379409 h 379216"/>
                  <a:gd name="connsiteX2" fmla="*/ 95 w 270866"/>
                  <a:gd name="connsiteY2" fmla="*/ 360718 h 379216"/>
                  <a:gd name="connsiteX3" fmla="*/ 95 w 270866"/>
                  <a:gd name="connsiteY3" fmla="*/ 18885 h 379216"/>
                  <a:gd name="connsiteX4" fmla="*/ 18787 w 270866"/>
                  <a:gd name="connsiteY4" fmla="*/ 193 h 379216"/>
                  <a:gd name="connsiteX5" fmla="*/ 252270 w 270866"/>
                  <a:gd name="connsiteY5" fmla="*/ 193 h 379216"/>
                  <a:gd name="connsiteX6" fmla="*/ 270962 w 270866"/>
                  <a:gd name="connsiteY6" fmla="*/ 18885 h 379216"/>
                  <a:gd name="connsiteX7" fmla="*/ 270962 w 270866"/>
                  <a:gd name="connsiteY7" fmla="*/ 360718 h 379216"/>
                  <a:gd name="connsiteX8" fmla="*/ 252270 w 270866"/>
                  <a:gd name="connsiteY8" fmla="*/ 379409 h 379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866" h="379216">
                    <a:moveTo>
                      <a:pt x="252270" y="379409"/>
                    </a:moveTo>
                    <a:lnTo>
                      <a:pt x="18787" y="379409"/>
                    </a:lnTo>
                    <a:cubicBezTo>
                      <a:pt x="8472" y="379409"/>
                      <a:pt x="95" y="371033"/>
                      <a:pt x="95" y="360718"/>
                    </a:cubicBezTo>
                    <a:lnTo>
                      <a:pt x="95" y="18885"/>
                    </a:lnTo>
                    <a:cubicBezTo>
                      <a:pt x="95" y="8562"/>
                      <a:pt x="8472" y="193"/>
                      <a:pt x="18787" y="193"/>
                    </a:cubicBezTo>
                    <a:lnTo>
                      <a:pt x="252270" y="193"/>
                    </a:lnTo>
                    <a:cubicBezTo>
                      <a:pt x="262593" y="193"/>
                      <a:pt x="270962" y="8562"/>
                      <a:pt x="270962" y="18885"/>
                    </a:cubicBezTo>
                    <a:lnTo>
                      <a:pt x="270962" y="360718"/>
                    </a:lnTo>
                    <a:cubicBezTo>
                      <a:pt x="270962" y="371033"/>
                      <a:pt x="262593" y="379409"/>
                      <a:pt x="252270" y="379409"/>
                    </a:cubicBezTo>
                    <a:close/>
                  </a:path>
                </a:pathLst>
              </a:custGeom>
              <a:solidFill>
                <a:srgbClr val="FCB414"/>
              </a:solidFill>
              <a:ln w="7575" cap="flat">
                <a:noFill/>
                <a:prstDash val="solid"/>
                <a:round/>
              </a:ln>
            </p:spPr>
            <p:txBody>
              <a:bodyPr rtlCol="0" anchor="ctr"/>
              <a:lstStyle/>
              <a:p>
                <a:endParaRPr lang="en-GB"/>
              </a:p>
            </p:txBody>
          </p:sp>
          <p:sp>
            <p:nvSpPr>
              <p:cNvPr id="798" name="Freeform: Shape 797">
                <a:extLst>
                  <a:ext uri="{FF2B5EF4-FFF2-40B4-BE49-F238E27FC236}">
                    <a16:creationId xmlns:a16="http://schemas.microsoft.com/office/drawing/2014/main" id="{B3D6E226-6A5B-4E5A-91E9-DB97C0F2FA45}"/>
                  </a:ext>
                </a:extLst>
              </p:cNvPr>
              <p:cNvSpPr/>
              <p:nvPr/>
            </p:nvSpPr>
            <p:spPr>
              <a:xfrm>
                <a:off x="6933342" y="1176973"/>
                <a:ext cx="292409" cy="400758"/>
              </a:xfrm>
              <a:custGeom>
                <a:avLst/>
                <a:gdLst>
                  <a:gd name="connsiteX0" fmla="*/ 263041 w 292409"/>
                  <a:gd name="connsiteY0" fmla="*/ 400952 h 400758"/>
                  <a:gd name="connsiteX1" fmla="*/ 292504 w 292409"/>
                  <a:gd name="connsiteY1" fmla="*/ 371489 h 400758"/>
                  <a:gd name="connsiteX2" fmla="*/ 292504 w 292409"/>
                  <a:gd name="connsiteY2" fmla="*/ 29656 h 400758"/>
                  <a:gd name="connsiteX3" fmla="*/ 263041 w 292409"/>
                  <a:gd name="connsiteY3" fmla="*/ 193 h 400758"/>
                  <a:gd name="connsiteX4" fmla="*/ 29558 w 292409"/>
                  <a:gd name="connsiteY4" fmla="*/ 193 h 400758"/>
                  <a:gd name="connsiteX5" fmla="*/ 95 w 292409"/>
                  <a:gd name="connsiteY5" fmla="*/ 29656 h 400758"/>
                  <a:gd name="connsiteX6" fmla="*/ 95 w 292409"/>
                  <a:gd name="connsiteY6" fmla="*/ 371489 h 400758"/>
                  <a:gd name="connsiteX7" fmla="*/ 29558 w 292409"/>
                  <a:gd name="connsiteY7" fmla="*/ 400952 h 400758"/>
                  <a:gd name="connsiteX8" fmla="*/ 263041 w 292409"/>
                  <a:gd name="connsiteY8" fmla="*/ 400952 h 400758"/>
                  <a:gd name="connsiteX9" fmla="*/ 263041 w 292409"/>
                  <a:gd name="connsiteY9" fmla="*/ 379409 h 400758"/>
                  <a:gd name="connsiteX10" fmla="*/ 29558 w 292409"/>
                  <a:gd name="connsiteY10" fmla="*/ 379409 h 400758"/>
                  <a:gd name="connsiteX11" fmla="*/ 21637 w 292409"/>
                  <a:gd name="connsiteY11" fmla="*/ 371489 h 400758"/>
                  <a:gd name="connsiteX12" fmla="*/ 21637 w 292409"/>
                  <a:gd name="connsiteY12" fmla="*/ 29656 h 400758"/>
                  <a:gd name="connsiteX13" fmla="*/ 29558 w 292409"/>
                  <a:gd name="connsiteY13" fmla="*/ 21735 h 400758"/>
                  <a:gd name="connsiteX14" fmla="*/ 263041 w 292409"/>
                  <a:gd name="connsiteY14" fmla="*/ 21735 h 400758"/>
                  <a:gd name="connsiteX15" fmla="*/ 270962 w 292409"/>
                  <a:gd name="connsiteY15" fmla="*/ 29656 h 400758"/>
                  <a:gd name="connsiteX16" fmla="*/ 270962 w 292409"/>
                  <a:gd name="connsiteY16" fmla="*/ 371489 h 400758"/>
                  <a:gd name="connsiteX17" fmla="*/ 263041 w 292409"/>
                  <a:gd name="connsiteY17" fmla="*/ 379409 h 400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2409" h="400758">
                    <a:moveTo>
                      <a:pt x="263041" y="400952"/>
                    </a:moveTo>
                    <a:cubicBezTo>
                      <a:pt x="279316" y="400952"/>
                      <a:pt x="292504" y="387748"/>
                      <a:pt x="292504" y="371489"/>
                    </a:cubicBezTo>
                    <a:cubicBezTo>
                      <a:pt x="292504" y="371489"/>
                      <a:pt x="292504" y="29656"/>
                      <a:pt x="292504" y="29656"/>
                    </a:cubicBezTo>
                    <a:cubicBezTo>
                      <a:pt x="292504" y="13381"/>
                      <a:pt x="279316" y="193"/>
                      <a:pt x="263041" y="193"/>
                    </a:cubicBezTo>
                    <a:lnTo>
                      <a:pt x="29558" y="193"/>
                    </a:lnTo>
                    <a:cubicBezTo>
                      <a:pt x="13299" y="193"/>
                      <a:pt x="95" y="13381"/>
                      <a:pt x="95" y="29656"/>
                    </a:cubicBezTo>
                    <a:lnTo>
                      <a:pt x="95" y="371489"/>
                    </a:lnTo>
                    <a:cubicBezTo>
                      <a:pt x="95" y="387748"/>
                      <a:pt x="13299" y="400952"/>
                      <a:pt x="29558" y="400952"/>
                    </a:cubicBezTo>
                    <a:cubicBezTo>
                      <a:pt x="29558" y="400952"/>
                      <a:pt x="263041" y="400952"/>
                      <a:pt x="263041" y="400952"/>
                    </a:cubicBezTo>
                    <a:close/>
                    <a:moveTo>
                      <a:pt x="263041" y="379409"/>
                    </a:moveTo>
                    <a:lnTo>
                      <a:pt x="29558" y="379409"/>
                    </a:lnTo>
                    <a:cubicBezTo>
                      <a:pt x="25187" y="379409"/>
                      <a:pt x="21637" y="375860"/>
                      <a:pt x="21637" y="371489"/>
                    </a:cubicBezTo>
                    <a:cubicBezTo>
                      <a:pt x="21637" y="371489"/>
                      <a:pt x="21637" y="29656"/>
                      <a:pt x="21637" y="29656"/>
                    </a:cubicBezTo>
                    <a:cubicBezTo>
                      <a:pt x="21637" y="25285"/>
                      <a:pt x="25187" y="21735"/>
                      <a:pt x="29558" y="21735"/>
                    </a:cubicBezTo>
                    <a:cubicBezTo>
                      <a:pt x="29558" y="21735"/>
                      <a:pt x="263041" y="21735"/>
                      <a:pt x="263041" y="21735"/>
                    </a:cubicBezTo>
                    <a:cubicBezTo>
                      <a:pt x="267412" y="21735"/>
                      <a:pt x="270962" y="25285"/>
                      <a:pt x="270962" y="29656"/>
                    </a:cubicBezTo>
                    <a:lnTo>
                      <a:pt x="270962" y="371489"/>
                    </a:lnTo>
                    <a:cubicBezTo>
                      <a:pt x="270962" y="375860"/>
                      <a:pt x="267412" y="379409"/>
                      <a:pt x="263041" y="379409"/>
                    </a:cubicBezTo>
                    <a:close/>
                  </a:path>
                </a:pathLst>
              </a:custGeom>
              <a:solidFill>
                <a:srgbClr val="231F20"/>
              </a:solidFill>
              <a:ln w="7575" cap="flat">
                <a:noFill/>
                <a:prstDash val="solid"/>
                <a:round/>
              </a:ln>
            </p:spPr>
            <p:txBody>
              <a:bodyPr rtlCol="0" anchor="ctr"/>
              <a:lstStyle/>
              <a:p>
                <a:endParaRPr lang="en-GB"/>
              </a:p>
            </p:txBody>
          </p:sp>
          <p:sp>
            <p:nvSpPr>
              <p:cNvPr id="799" name="Freeform: Shape 798">
                <a:extLst>
                  <a:ext uri="{FF2B5EF4-FFF2-40B4-BE49-F238E27FC236}">
                    <a16:creationId xmlns:a16="http://schemas.microsoft.com/office/drawing/2014/main" id="{6594F2FC-15E1-4D40-9786-E0EF03349B94}"/>
                  </a:ext>
                </a:extLst>
              </p:cNvPr>
              <p:cNvSpPr/>
              <p:nvPr/>
            </p:nvSpPr>
            <p:spPr>
              <a:xfrm>
                <a:off x="7135621" y="1336728"/>
                <a:ext cx="14436" cy="54131"/>
              </a:xfrm>
              <a:custGeom>
                <a:avLst/>
                <a:gdLst>
                  <a:gd name="connsiteX0" fmla="*/ 4166 w 14436"/>
                  <a:gd name="connsiteY0" fmla="*/ 54319 h 54131"/>
                  <a:gd name="connsiteX1" fmla="*/ 2190 w 14436"/>
                  <a:gd name="connsiteY1" fmla="*/ 53794 h 54131"/>
                  <a:gd name="connsiteX2" fmla="*/ 639 w 14436"/>
                  <a:gd name="connsiteY2" fmla="*/ 48291 h 54131"/>
                  <a:gd name="connsiteX3" fmla="*/ 814 w 14436"/>
                  <a:gd name="connsiteY3" fmla="*/ 6491 h 54131"/>
                  <a:gd name="connsiteX4" fmla="*/ 1908 w 14436"/>
                  <a:gd name="connsiteY4" fmla="*/ 881 h 54131"/>
                  <a:gd name="connsiteX5" fmla="*/ 7511 w 14436"/>
                  <a:gd name="connsiteY5" fmla="*/ 1946 h 54131"/>
                  <a:gd name="connsiteX6" fmla="*/ 7701 w 14436"/>
                  <a:gd name="connsiteY6" fmla="*/ 52251 h 54131"/>
                  <a:gd name="connsiteX7" fmla="*/ 4166 w 14436"/>
                  <a:gd name="connsiteY7" fmla="*/ 54319 h 5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6" h="54131">
                    <a:moveTo>
                      <a:pt x="4166" y="54319"/>
                    </a:moveTo>
                    <a:cubicBezTo>
                      <a:pt x="3497" y="54319"/>
                      <a:pt x="2813" y="54152"/>
                      <a:pt x="2190" y="53794"/>
                    </a:cubicBezTo>
                    <a:cubicBezTo>
                      <a:pt x="244" y="52700"/>
                      <a:pt x="-456" y="50237"/>
                      <a:pt x="639" y="48291"/>
                    </a:cubicBezTo>
                    <a:cubicBezTo>
                      <a:pt x="13349" y="25662"/>
                      <a:pt x="1338" y="7267"/>
                      <a:pt x="814" y="6491"/>
                    </a:cubicBezTo>
                    <a:cubicBezTo>
                      <a:pt x="-425" y="4636"/>
                      <a:pt x="61" y="2128"/>
                      <a:pt x="1908" y="881"/>
                    </a:cubicBezTo>
                    <a:cubicBezTo>
                      <a:pt x="3756" y="-365"/>
                      <a:pt x="6256" y="114"/>
                      <a:pt x="7511" y="1946"/>
                    </a:cubicBezTo>
                    <a:cubicBezTo>
                      <a:pt x="8149" y="2881"/>
                      <a:pt x="22919" y="25137"/>
                      <a:pt x="7701" y="52251"/>
                    </a:cubicBezTo>
                    <a:cubicBezTo>
                      <a:pt x="6956" y="53574"/>
                      <a:pt x="5580" y="54319"/>
                      <a:pt x="4166" y="54319"/>
                    </a:cubicBezTo>
                    <a:close/>
                  </a:path>
                </a:pathLst>
              </a:custGeom>
              <a:solidFill>
                <a:srgbClr val="231F20"/>
              </a:solidFill>
              <a:ln w="7575" cap="flat">
                <a:noFill/>
                <a:prstDash val="solid"/>
                <a:round/>
              </a:ln>
            </p:spPr>
            <p:txBody>
              <a:bodyPr rtlCol="0" anchor="ctr"/>
              <a:lstStyle/>
              <a:p>
                <a:endParaRPr lang="en-GB"/>
              </a:p>
            </p:txBody>
          </p:sp>
          <p:sp>
            <p:nvSpPr>
              <p:cNvPr id="800" name="Freeform: Shape 799">
                <a:extLst>
                  <a:ext uri="{FF2B5EF4-FFF2-40B4-BE49-F238E27FC236}">
                    <a16:creationId xmlns:a16="http://schemas.microsoft.com/office/drawing/2014/main" id="{3FC81C4C-662A-4F9B-BFD3-D8B6A63D6F53}"/>
                  </a:ext>
                </a:extLst>
              </p:cNvPr>
              <p:cNvSpPr/>
              <p:nvPr/>
            </p:nvSpPr>
            <p:spPr>
              <a:xfrm>
                <a:off x="7149896" y="1326284"/>
                <a:ext cx="17816" cy="75013"/>
              </a:xfrm>
              <a:custGeom>
                <a:avLst/>
                <a:gdLst>
                  <a:gd name="connsiteX0" fmla="*/ 4173 w 17816"/>
                  <a:gd name="connsiteY0" fmla="*/ 75200 h 75013"/>
                  <a:gd name="connsiteX1" fmla="*/ 2090 w 17816"/>
                  <a:gd name="connsiteY1" fmla="*/ 74623 h 75013"/>
                  <a:gd name="connsiteX2" fmla="*/ 714 w 17816"/>
                  <a:gd name="connsiteY2" fmla="*/ 69066 h 75013"/>
                  <a:gd name="connsiteX3" fmla="*/ 912 w 17816"/>
                  <a:gd name="connsiteY3" fmla="*/ 6621 h 75013"/>
                  <a:gd name="connsiteX4" fmla="*/ 1794 w 17816"/>
                  <a:gd name="connsiteY4" fmla="*/ 958 h 75013"/>
                  <a:gd name="connsiteX5" fmla="*/ 7441 w 17816"/>
                  <a:gd name="connsiteY5" fmla="*/ 1847 h 75013"/>
                  <a:gd name="connsiteX6" fmla="*/ 7647 w 17816"/>
                  <a:gd name="connsiteY6" fmla="*/ 73239 h 75013"/>
                  <a:gd name="connsiteX7" fmla="*/ 4173 w 17816"/>
                  <a:gd name="connsiteY7" fmla="*/ 75200 h 75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16" h="75013">
                    <a:moveTo>
                      <a:pt x="4173" y="75200"/>
                    </a:moveTo>
                    <a:cubicBezTo>
                      <a:pt x="3466" y="75200"/>
                      <a:pt x="2744" y="75010"/>
                      <a:pt x="2090" y="74623"/>
                    </a:cubicBezTo>
                    <a:cubicBezTo>
                      <a:pt x="175" y="73467"/>
                      <a:pt x="-449" y="70982"/>
                      <a:pt x="714" y="69066"/>
                    </a:cubicBezTo>
                    <a:cubicBezTo>
                      <a:pt x="21154" y="35080"/>
                      <a:pt x="1110" y="6894"/>
                      <a:pt x="912" y="6621"/>
                    </a:cubicBezTo>
                    <a:cubicBezTo>
                      <a:pt x="-411" y="4812"/>
                      <a:pt x="-15" y="2280"/>
                      <a:pt x="1794" y="958"/>
                    </a:cubicBezTo>
                    <a:cubicBezTo>
                      <a:pt x="3603" y="-350"/>
                      <a:pt x="6126" y="46"/>
                      <a:pt x="7441" y="1847"/>
                    </a:cubicBezTo>
                    <a:cubicBezTo>
                      <a:pt x="7685" y="2174"/>
                      <a:pt x="30816" y="34708"/>
                      <a:pt x="7647" y="73239"/>
                    </a:cubicBezTo>
                    <a:cubicBezTo>
                      <a:pt x="6887" y="74501"/>
                      <a:pt x="5549" y="75200"/>
                      <a:pt x="4173" y="75200"/>
                    </a:cubicBezTo>
                    <a:close/>
                  </a:path>
                </a:pathLst>
              </a:custGeom>
              <a:solidFill>
                <a:srgbClr val="231F20"/>
              </a:solidFill>
              <a:ln w="7575" cap="flat">
                <a:noFill/>
                <a:prstDash val="solid"/>
                <a:round/>
              </a:ln>
            </p:spPr>
            <p:txBody>
              <a:bodyPr rtlCol="0" anchor="ctr"/>
              <a:lstStyle/>
              <a:p>
                <a:endParaRPr lang="en-GB"/>
              </a:p>
            </p:txBody>
          </p:sp>
          <p:sp>
            <p:nvSpPr>
              <p:cNvPr id="801" name="Freeform: Shape 800">
                <a:extLst>
                  <a:ext uri="{FF2B5EF4-FFF2-40B4-BE49-F238E27FC236}">
                    <a16:creationId xmlns:a16="http://schemas.microsoft.com/office/drawing/2014/main" id="{F41A20A8-5D36-40D8-95A3-CE962832834B}"/>
                  </a:ext>
                </a:extLst>
              </p:cNvPr>
              <p:cNvSpPr/>
              <p:nvPr/>
            </p:nvSpPr>
            <p:spPr>
              <a:xfrm>
                <a:off x="7163387" y="1312815"/>
                <a:ext cx="22274" cy="101951"/>
              </a:xfrm>
              <a:custGeom>
                <a:avLst/>
                <a:gdLst>
                  <a:gd name="connsiteX0" fmla="*/ 4174 w 22274"/>
                  <a:gd name="connsiteY0" fmla="*/ 102138 h 101951"/>
                  <a:gd name="connsiteX1" fmla="*/ 2038 w 22274"/>
                  <a:gd name="connsiteY1" fmla="*/ 101523 h 101951"/>
                  <a:gd name="connsiteX2" fmla="*/ 753 w 22274"/>
                  <a:gd name="connsiteY2" fmla="*/ 95943 h 101951"/>
                  <a:gd name="connsiteX3" fmla="*/ 959 w 22274"/>
                  <a:gd name="connsiteY3" fmla="*/ 6673 h 101951"/>
                  <a:gd name="connsiteX4" fmla="*/ 1741 w 22274"/>
                  <a:gd name="connsiteY4" fmla="*/ 1002 h 101951"/>
                  <a:gd name="connsiteX5" fmla="*/ 7404 w 22274"/>
                  <a:gd name="connsiteY5" fmla="*/ 1785 h 101951"/>
                  <a:gd name="connsiteX6" fmla="*/ 7610 w 22274"/>
                  <a:gd name="connsiteY6" fmla="*/ 100238 h 101951"/>
                  <a:gd name="connsiteX7" fmla="*/ 4174 w 22274"/>
                  <a:gd name="connsiteY7" fmla="*/ 102138 h 101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74" h="101951">
                    <a:moveTo>
                      <a:pt x="4174" y="102138"/>
                    </a:moveTo>
                    <a:cubicBezTo>
                      <a:pt x="3444" y="102138"/>
                      <a:pt x="2707" y="101941"/>
                      <a:pt x="2038" y="101523"/>
                    </a:cubicBezTo>
                    <a:cubicBezTo>
                      <a:pt x="145" y="100337"/>
                      <a:pt x="-425" y="97844"/>
                      <a:pt x="753" y="95943"/>
                    </a:cubicBezTo>
                    <a:cubicBezTo>
                      <a:pt x="31075" y="47431"/>
                      <a:pt x="1263" y="7076"/>
                      <a:pt x="959" y="6673"/>
                    </a:cubicBezTo>
                    <a:cubicBezTo>
                      <a:pt x="-395" y="4894"/>
                      <a:pt x="-45" y="2355"/>
                      <a:pt x="1741" y="1002"/>
                    </a:cubicBezTo>
                    <a:cubicBezTo>
                      <a:pt x="3513" y="-335"/>
                      <a:pt x="6059" y="7"/>
                      <a:pt x="7404" y="1785"/>
                    </a:cubicBezTo>
                    <a:cubicBezTo>
                      <a:pt x="7747" y="2234"/>
                      <a:pt x="40858" y="47044"/>
                      <a:pt x="7610" y="100238"/>
                    </a:cubicBezTo>
                    <a:cubicBezTo>
                      <a:pt x="6850" y="101469"/>
                      <a:pt x="5535" y="102138"/>
                      <a:pt x="4174" y="102138"/>
                    </a:cubicBezTo>
                    <a:close/>
                  </a:path>
                </a:pathLst>
              </a:custGeom>
              <a:solidFill>
                <a:srgbClr val="231F20"/>
              </a:solidFill>
              <a:ln w="7575" cap="flat">
                <a:noFill/>
                <a:prstDash val="solid"/>
                <a:round/>
              </a:ln>
            </p:spPr>
            <p:txBody>
              <a:bodyPr rtlCol="0" anchor="ctr"/>
              <a:lstStyle/>
              <a:p>
                <a:endParaRPr lang="en-GB"/>
              </a:p>
            </p:txBody>
          </p:sp>
          <p:sp>
            <p:nvSpPr>
              <p:cNvPr id="802" name="Freeform: Shape 801">
                <a:extLst>
                  <a:ext uri="{FF2B5EF4-FFF2-40B4-BE49-F238E27FC236}">
                    <a16:creationId xmlns:a16="http://schemas.microsoft.com/office/drawing/2014/main" id="{A0A2B802-48E9-4DB2-8AB1-6054D4E255B1}"/>
                  </a:ext>
                </a:extLst>
              </p:cNvPr>
              <p:cNvSpPr/>
              <p:nvPr/>
            </p:nvSpPr>
            <p:spPr>
              <a:xfrm>
                <a:off x="7009041" y="1336728"/>
                <a:ext cx="14435" cy="54131"/>
              </a:xfrm>
              <a:custGeom>
                <a:avLst/>
                <a:gdLst>
                  <a:gd name="connsiteX0" fmla="*/ 10462 w 14435"/>
                  <a:gd name="connsiteY0" fmla="*/ 54319 h 54131"/>
                  <a:gd name="connsiteX1" fmla="*/ 12439 w 14435"/>
                  <a:gd name="connsiteY1" fmla="*/ 53794 h 54131"/>
                  <a:gd name="connsiteX2" fmla="*/ 13990 w 14435"/>
                  <a:gd name="connsiteY2" fmla="*/ 48291 h 54131"/>
                  <a:gd name="connsiteX3" fmla="*/ 13815 w 14435"/>
                  <a:gd name="connsiteY3" fmla="*/ 6491 h 54131"/>
                  <a:gd name="connsiteX4" fmla="*/ 12712 w 14435"/>
                  <a:gd name="connsiteY4" fmla="*/ 881 h 54131"/>
                  <a:gd name="connsiteX5" fmla="*/ 7118 w 14435"/>
                  <a:gd name="connsiteY5" fmla="*/ 1946 h 54131"/>
                  <a:gd name="connsiteX6" fmla="*/ 6920 w 14435"/>
                  <a:gd name="connsiteY6" fmla="*/ 52251 h 54131"/>
                  <a:gd name="connsiteX7" fmla="*/ 10462 w 14435"/>
                  <a:gd name="connsiteY7" fmla="*/ 54319 h 5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5" h="54131">
                    <a:moveTo>
                      <a:pt x="10462" y="54319"/>
                    </a:moveTo>
                    <a:cubicBezTo>
                      <a:pt x="11131" y="54319"/>
                      <a:pt x="11808" y="54152"/>
                      <a:pt x="12439" y="53794"/>
                    </a:cubicBezTo>
                    <a:cubicBezTo>
                      <a:pt x="14385" y="52700"/>
                      <a:pt x="15076" y="50237"/>
                      <a:pt x="13990" y="48291"/>
                    </a:cubicBezTo>
                    <a:cubicBezTo>
                      <a:pt x="1272" y="25662"/>
                      <a:pt x="13283" y="7267"/>
                      <a:pt x="13815" y="6491"/>
                    </a:cubicBezTo>
                    <a:cubicBezTo>
                      <a:pt x="15054" y="4636"/>
                      <a:pt x="14567" y="2128"/>
                      <a:pt x="12712" y="881"/>
                    </a:cubicBezTo>
                    <a:cubicBezTo>
                      <a:pt x="10873" y="-365"/>
                      <a:pt x="8365" y="114"/>
                      <a:pt x="7118" y="1946"/>
                    </a:cubicBezTo>
                    <a:cubicBezTo>
                      <a:pt x="6479" y="2881"/>
                      <a:pt x="-8290" y="25137"/>
                      <a:pt x="6920" y="52251"/>
                    </a:cubicBezTo>
                    <a:cubicBezTo>
                      <a:pt x="7665" y="53574"/>
                      <a:pt x="9049" y="54319"/>
                      <a:pt x="10462" y="54319"/>
                    </a:cubicBezTo>
                    <a:close/>
                  </a:path>
                </a:pathLst>
              </a:custGeom>
              <a:solidFill>
                <a:srgbClr val="231F20"/>
              </a:solidFill>
              <a:ln w="7575" cap="flat">
                <a:noFill/>
                <a:prstDash val="solid"/>
                <a:round/>
              </a:ln>
            </p:spPr>
            <p:txBody>
              <a:bodyPr rtlCol="0" anchor="ctr"/>
              <a:lstStyle/>
              <a:p>
                <a:endParaRPr lang="en-GB"/>
              </a:p>
            </p:txBody>
          </p:sp>
          <p:sp>
            <p:nvSpPr>
              <p:cNvPr id="803" name="Freeform: Shape 802">
                <a:extLst>
                  <a:ext uri="{FF2B5EF4-FFF2-40B4-BE49-F238E27FC236}">
                    <a16:creationId xmlns:a16="http://schemas.microsoft.com/office/drawing/2014/main" id="{558AD94A-8A82-40CB-9164-EA0610A6BDF6}"/>
                  </a:ext>
                </a:extLst>
              </p:cNvPr>
              <p:cNvSpPr/>
              <p:nvPr/>
            </p:nvSpPr>
            <p:spPr>
              <a:xfrm>
                <a:off x="6991380" y="1326284"/>
                <a:ext cx="17820" cy="75013"/>
              </a:xfrm>
              <a:custGeom>
                <a:avLst/>
                <a:gdLst>
                  <a:gd name="connsiteX0" fmla="*/ 13834 w 17820"/>
                  <a:gd name="connsiteY0" fmla="*/ 75200 h 75013"/>
                  <a:gd name="connsiteX1" fmla="*/ 15917 w 17820"/>
                  <a:gd name="connsiteY1" fmla="*/ 74623 h 75013"/>
                  <a:gd name="connsiteX2" fmla="*/ 17300 w 17820"/>
                  <a:gd name="connsiteY2" fmla="*/ 69066 h 75013"/>
                  <a:gd name="connsiteX3" fmla="*/ 17103 w 17820"/>
                  <a:gd name="connsiteY3" fmla="*/ 6621 h 75013"/>
                  <a:gd name="connsiteX4" fmla="*/ 16221 w 17820"/>
                  <a:gd name="connsiteY4" fmla="*/ 958 h 75013"/>
                  <a:gd name="connsiteX5" fmla="*/ 10565 w 17820"/>
                  <a:gd name="connsiteY5" fmla="*/ 1847 h 75013"/>
                  <a:gd name="connsiteX6" fmla="*/ 10360 w 17820"/>
                  <a:gd name="connsiteY6" fmla="*/ 73239 h 75013"/>
                  <a:gd name="connsiteX7" fmla="*/ 13834 w 17820"/>
                  <a:gd name="connsiteY7" fmla="*/ 75200 h 75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20" h="75013">
                    <a:moveTo>
                      <a:pt x="13834" y="75200"/>
                    </a:moveTo>
                    <a:cubicBezTo>
                      <a:pt x="14541" y="75200"/>
                      <a:pt x="15271" y="75010"/>
                      <a:pt x="15917" y="74623"/>
                    </a:cubicBezTo>
                    <a:cubicBezTo>
                      <a:pt x="17840" y="73467"/>
                      <a:pt x="18456" y="70982"/>
                      <a:pt x="17300" y="69066"/>
                    </a:cubicBezTo>
                    <a:cubicBezTo>
                      <a:pt x="-3140" y="35080"/>
                      <a:pt x="16905" y="6894"/>
                      <a:pt x="17103" y="6621"/>
                    </a:cubicBezTo>
                    <a:cubicBezTo>
                      <a:pt x="18425" y="4812"/>
                      <a:pt x="18022" y="2280"/>
                      <a:pt x="16221" y="958"/>
                    </a:cubicBezTo>
                    <a:cubicBezTo>
                      <a:pt x="14412" y="-350"/>
                      <a:pt x="11888" y="46"/>
                      <a:pt x="10565" y="1847"/>
                    </a:cubicBezTo>
                    <a:cubicBezTo>
                      <a:pt x="10322" y="2174"/>
                      <a:pt x="-12809" y="34708"/>
                      <a:pt x="10360" y="73239"/>
                    </a:cubicBezTo>
                    <a:cubicBezTo>
                      <a:pt x="11128" y="74501"/>
                      <a:pt x="12466" y="75200"/>
                      <a:pt x="13834" y="75200"/>
                    </a:cubicBezTo>
                    <a:close/>
                  </a:path>
                </a:pathLst>
              </a:custGeom>
              <a:solidFill>
                <a:srgbClr val="231F20"/>
              </a:solidFill>
              <a:ln w="7575" cap="flat">
                <a:noFill/>
                <a:prstDash val="solid"/>
                <a:round/>
              </a:ln>
            </p:spPr>
            <p:txBody>
              <a:bodyPr rtlCol="0" anchor="ctr"/>
              <a:lstStyle/>
              <a:p>
                <a:endParaRPr lang="en-GB"/>
              </a:p>
            </p:txBody>
          </p:sp>
          <p:sp>
            <p:nvSpPr>
              <p:cNvPr id="804" name="Freeform: Shape 803">
                <a:extLst>
                  <a:ext uri="{FF2B5EF4-FFF2-40B4-BE49-F238E27FC236}">
                    <a16:creationId xmlns:a16="http://schemas.microsoft.com/office/drawing/2014/main" id="{28CFE87B-6B78-482C-8D33-FE43A44B3521}"/>
                  </a:ext>
                </a:extLst>
              </p:cNvPr>
              <p:cNvSpPr/>
              <p:nvPr/>
            </p:nvSpPr>
            <p:spPr>
              <a:xfrm>
                <a:off x="6973432" y="1312815"/>
                <a:ext cx="22279" cy="101951"/>
              </a:xfrm>
              <a:custGeom>
                <a:avLst/>
                <a:gdLst>
                  <a:gd name="connsiteX0" fmla="*/ 18291 w 22279"/>
                  <a:gd name="connsiteY0" fmla="*/ 102138 h 101951"/>
                  <a:gd name="connsiteX1" fmla="*/ 20427 w 22279"/>
                  <a:gd name="connsiteY1" fmla="*/ 101523 h 101951"/>
                  <a:gd name="connsiteX2" fmla="*/ 21712 w 22279"/>
                  <a:gd name="connsiteY2" fmla="*/ 95943 h 101951"/>
                  <a:gd name="connsiteX3" fmla="*/ 21514 w 22279"/>
                  <a:gd name="connsiteY3" fmla="*/ 6673 h 101951"/>
                  <a:gd name="connsiteX4" fmla="*/ 20724 w 22279"/>
                  <a:gd name="connsiteY4" fmla="*/ 1002 h 101951"/>
                  <a:gd name="connsiteX5" fmla="*/ 15061 w 22279"/>
                  <a:gd name="connsiteY5" fmla="*/ 1785 h 101951"/>
                  <a:gd name="connsiteX6" fmla="*/ 14855 w 22279"/>
                  <a:gd name="connsiteY6" fmla="*/ 100238 h 101951"/>
                  <a:gd name="connsiteX7" fmla="*/ 18291 w 22279"/>
                  <a:gd name="connsiteY7" fmla="*/ 102138 h 101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79" h="101951">
                    <a:moveTo>
                      <a:pt x="18291" y="102138"/>
                    </a:moveTo>
                    <a:cubicBezTo>
                      <a:pt x="19028" y="102138"/>
                      <a:pt x="19766" y="101941"/>
                      <a:pt x="20427" y="101523"/>
                    </a:cubicBezTo>
                    <a:cubicBezTo>
                      <a:pt x="22327" y="100337"/>
                      <a:pt x="22898" y="97844"/>
                      <a:pt x="21712" y="95943"/>
                    </a:cubicBezTo>
                    <a:cubicBezTo>
                      <a:pt x="-8602" y="47431"/>
                      <a:pt x="21210" y="7076"/>
                      <a:pt x="21514" y="6673"/>
                    </a:cubicBezTo>
                    <a:cubicBezTo>
                      <a:pt x="22867" y="4894"/>
                      <a:pt x="22510" y="2355"/>
                      <a:pt x="20724" y="1002"/>
                    </a:cubicBezTo>
                    <a:cubicBezTo>
                      <a:pt x="18952" y="-335"/>
                      <a:pt x="16414" y="7"/>
                      <a:pt x="15061" y="1785"/>
                    </a:cubicBezTo>
                    <a:cubicBezTo>
                      <a:pt x="14719" y="2234"/>
                      <a:pt x="-18393" y="47044"/>
                      <a:pt x="14855" y="100238"/>
                    </a:cubicBezTo>
                    <a:cubicBezTo>
                      <a:pt x="15623" y="101469"/>
                      <a:pt x="16938" y="102138"/>
                      <a:pt x="18291" y="102138"/>
                    </a:cubicBezTo>
                    <a:close/>
                  </a:path>
                </a:pathLst>
              </a:custGeom>
              <a:solidFill>
                <a:srgbClr val="231F20"/>
              </a:solidFill>
              <a:ln w="7575" cap="flat">
                <a:noFill/>
                <a:prstDash val="solid"/>
                <a:round/>
              </a:ln>
            </p:spPr>
            <p:txBody>
              <a:bodyPr rtlCol="0" anchor="ctr"/>
              <a:lstStyle/>
              <a:p>
                <a:endParaRPr lang="en-GB"/>
              </a:p>
            </p:txBody>
          </p:sp>
          <p:sp>
            <p:nvSpPr>
              <p:cNvPr id="805" name="Freeform: Shape 804">
                <a:extLst>
                  <a:ext uri="{FF2B5EF4-FFF2-40B4-BE49-F238E27FC236}">
                    <a16:creationId xmlns:a16="http://schemas.microsoft.com/office/drawing/2014/main" id="{9B33876E-474D-40ED-A56B-BE0C6CE792A6}"/>
                  </a:ext>
                </a:extLst>
              </p:cNvPr>
              <p:cNvSpPr/>
              <p:nvPr/>
            </p:nvSpPr>
            <p:spPr>
              <a:xfrm>
                <a:off x="7061531" y="1441698"/>
                <a:ext cx="36038" cy="18129"/>
              </a:xfrm>
              <a:custGeom>
                <a:avLst/>
                <a:gdLst>
                  <a:gd name="connsiteX0" fmla="*/ 95 w 36038"/>
                  <a:gd name="connsiteY0" fmla="*/ 223 h 18129"/>
                  <a:gd name="connsiteX1" fmla="*/ 95 w 36038"/>
                  <a:gd name="connsiteY1" fmla="*/ 337 h 18129"/>
                  <a:gd name="connsiteX2" fmla="*/ 18110 w 36038"/>
                  <a:gd name="connsiteY2" fmla="*/ 18353 h 18129"/>
                  <a:gd name="connsiteX3" fmla="*/ 36133 w 36038"/>
                  <a:gd name="connsiteY3" fmla="*/ 337 h 18129"/>
                  <a:gd name="connsiteX4" fmla="*/ 36133 w 36038"/>
                  <a:gd name="connsiteY4" fmla="*/ 223 h 18129"/>
                  <a:gd name="connsiteX5" fmla="*/ 95 w 36038"/>
                  <a:gd name="connsiteY5" fmla="*/ 223 h 18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038" h="18129">
                    <a:moveTo>
                      <a:pt x="95" y="223"/>
                    </a:moveTo>
                    <a:lnTo>
                      <a:pt x="95" y="337"/>
                    </a:lnTo>
                    <a:cubicBezTo>
                      <a:pt x="95" y="10288"/>
                      <a:pt x="8160" y="18353"/>
                      <a:pt x="18110" y="18353"/>
                    </a:cubicBezTo>
                    <a:cubicBezTo>
                      <a:pt x="28060" y="18353"/>
                      <a:pt x="36133" y="10288"/>
                      <a:pt x="36133" y="337"/>
                    </a:cubicBezTo>
                    <a:lnTo>
                      <a:pt x="36133" y="223"/>
                    </a:lnTo>
                    <a:lnTo>
                      <a:pt x="95" y="223"/>
                    </a:lnTo>
                    <a:close/>
                  </a:path>
                </a:pathLst>
              </a:custGeom>
              <a:solidFill>
                <a:srgbClr val="231F20"/>
              </a:solidFill>
              <a:ln w="7575" cap="flat">
                <a:noFill/>
                <a:prstDash val="solid"/>
                <a:round/>
              </a:ln>
            </p:spPr>
            <p:txBody>
              <a:bodyPr rtlCol="0" anchor="ctr"/>
              <a:lstStyle/>
              <a:p>
                <a:endParaRPr lang="en-GB"/>
              </a:p>
            </p:txBody>
          </p:sp>
          <p:sp>
            <p:nvSpPr>
              <p:cNvPr id="806" name="Freeform: Shape 805">
                <a:extLst>
                  <a:ext uri="{FF2B5EF4-FFF2-40B4-BE49-F238E27FC236}">
                    <a16:creationId xmlns:a16="http://schemas.microsoft.com/office/drawing/2014/main" id="{41A713E8-48F0-4EE2-912A-D3295F3B0B6B}"/>
                  </a:ext>
                </a:extLst>
              </p:cNvPr>
              <p:cNvSpPr/>
              <p:nvPr/>
            </p:nvSpPr>
            <p:spPr>
              <a:xfrm>
                <a:off x="7020604" y="1307869"/>
                <a:ext cx="117890" cy="124107"/>
              </a:xfrm>
              <a:custGeom>
                <a:avLst/>
                <a:gdLst>
                  <a:gd name="connsiteX0" fmla="*/ 116565 w 117890"/>
                  <a:gd name="connsiteY0" fmla="*/ 111489 h 124107"/>
                  <a:gd name="connsiteX1" fmla="*/ 100351 w 117890"/>
                  <a:gd name="connsiteY1" fmla="*/ 87666 h 124107"/>
                  <a:gd name="connsiteX2" fmla="*/ 100351 w 117890"/>
                  <a:gd name="connsiteY2" fmla="*/ 57952 h 124107"/>
                  <a:gd name="connsiteX3" fmla="*/ 67141 w 117890"/>
                  <a:gd name="connsiteY3" fmla="*/ 17437 h 124107"/>
                  <a:gd name="connsiteX4" fmla="*/ 67141 w 117890"/>
                  <a:gd name="connsiteY4" fmla="*/ 8285 h 124107"/>
                  <a:gd name="connsiteX5" fmla="*/ 59038 w 117890"/>
                  <a:gd name="connsiteY5" fmla="*/ 190 h 124107"/>
                  <a:gd name="connsiteX6" fmla="*/ 50935 w 117890"/>
                  <a:gd name="connsiteY6" fmla="*/ 8285 h 124107"/>
                  <a:gd name="connsiteX7" fmla="*/ 50935 w 117890"/>
                  <a:gd name="connsiteY7" fmla="*/ 17437 h 124107"/>
                  <a:gd name="connsiteX8" fmla="*/ 17732 w 117890"/>
                  <a:gd name="connsiteY8" fmla="*/ 57952 h 124107"/>
                  <a:gd name="connsiteX9" fmla="*/ 17732 w 117890"/>
                  <a:gd name="connsiteY9" fmla="*/ 87674 h 124107"/>
                  <a:gd name="connsiteX10" fmla="*/ 1511 w 117890"/>
                  <a:gd name="connsiteY10" fmla="*/ 111496 h 124107"/>
                  <a:gd name="connsiteX11" fmla="*/ 1047 w 117890"/>
                  <a:gd name="connsiteY11" fmla="*/ 119934 h 124107"/>
                  <a:gd name="connsiteX12" fmla="*/ 8284 w 117890"/>
                  <a:gd name="connsiteY12" fmla="*/ 124297 h 124107"/>
                  <a:gd name="connsiteX13" fmla="*/ 109792 w 117890"/>
                  <a:gd name="connsiteY13" fmla="*/ 124297 h 124107"/>
                  <a:gd name="connsiteX14" fmla="*/ 117036 w 117890"/>
                  <a:gd name="connsiteY14" fmla="*/ 119934 h 124107"/>
                  <a:gd name="connsiteX15" fmla="*/ 116565 w 117890"/>
                  <a:gd name="connsiteY15" fmla="*/ 111489 h 124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7890" h="124107">
                    <a:moveTo>
                      <a:pt x="116565" y="111489"/>
                    </a:moveTo>
                    <a:lnTo>
                      <a:pt x="100351" y="87666"/>
                    </a:lnTo>
                    <a:lnTo>
                      <a:pt x="100351" y="57952"/>
                    </a:lnTo>
                    <a:cubicBezTo>
                      <a:pt x="100351" y="37908"/>
                      <a:pt x="86076" y="21200"/>
                      <a:pt x="67141" y="17437"/>
                    </a:cubicBezTo>
                    <a:lnTo>
                      <a:pt x="67141" y="8285"/>
                    </a:lnTo>
                    <a:cubicBezTo>
                      <a:pt x="67141" y="3816"/>
                      <a:pt x="63508" y="190"/>
                      <a:pt x="59038" y="190"/>
                    </a:cubicBezTo>
                    <a:cubicBezTo>
                      <a:pt x="54568" y="190"/>
                      <a:pt x="50935" y="3816"/>
                      <a:pt x="50935" y="8285"/>
                    </a:cubicBezTo>
                    <a:lnTo>
                      <a:pt x="50935" y="17437"/>
                    </a:lnTo>
                    <a:cubicBezTo>
                      <a:pt x="32008" y="21200"/>
                      <a:pt x="17732" y="37908"/>
                      <a:pt x="17732" y="57952"/>
                    </a:cubicBezTo>
                    <a:lnTo>
                      <a:pt x="17732" y="87674"/>
                    </a:lnTo>
                    <a:lnTo>
                      <a:pt x="1511" y="111496"/>
                    </a:lnTo>
                    <a:cubicBezTo>
                      <a:pt x="-192" y="114005"/>
                      <a:pt x="-374" y="117251"/>
                      <a:pt x="1047" y="119934"/>
                    </a:cubicBezTo>
                    <a:cubicBezTo>
                      <a:pt x="2461" y="122617"/>
                      <a:pt x="5243" y="124297"/>
                      <a:pt x="8284" y="124297"/>
                    </a:cubicBezTo>
                    <a:lnTo>
                      <a:pt x="109792" y="124297"/>
                    </a:lnTo>
                    <a:cubicBezTo>
                      <a:pt x="112833" y="124297"/>
                      <a:pt x="115615" y="122617"/>
                      <a:pt x="117036" y="119934"/>
                    </a:cubicBezTo>
                    <a:cubicBezTo>
                      <a:pt x="118458" y="117251"/>
                      <a:pt x="118268" y="113997"/>
                      <a:pt x="116565" y="111489"/>
                    </a:cubicBezTo>
                    <a:close/>
                  </a:path>
                </a:pathLst>
              </a:custGeom>
              <a:solidFill>
                <a:srgbClr val="231F20"/>
              </a:solidFill>
              <a:ln w="7575" cap="flat">
                <a:noFill/>
                <a:prstDash val="solid"/>
                <a:round/>
              </a:ln>
            </p:spPr>
            <p:txBody>
              <a:bodyPr rtlCol="0" anchor="ctr"/>
              <a:lstStyle/>
              <a:p>
                <a:endParaRPr lang="en-GB"/>
              </a:p>
            </p:txBody>
          </p:sp>
          <p:sp>
            <p:nvSpPr>
              <p:cNvPr id="807" name="Freeform: Shape 806">
                <a:extLst>
                  <a:ext uri="{FF2B5EF4-FFF2-40B4-BE49-F238E27FC236}">
                    <a16:creationId xmlns:a16="http://schemas.microsoft.com/office/drawing/2014/main" id="{6C104179-CFCC-4194-93D8-24C21851E3D5}"/>
                  </a:ext>
                </a:extLst>
              </p:cNvPr>
              <p:cNvSpPr/>
              <p:nvPr/>
            </p:nvSpPr>
            <p:spPr>
              <a:xfrm>
                <a:off x="7565167" y="1187744"/>
                <a:ext cx="270866" cy="379216"/>
              </a:xfrm>
              <a:custGeom>
                <a:avLst/>
                <a:gdLst>
                  <a:gd name="connsiteX0" fmla="*/ 252529 w 270866"/>
                  <a:gd name="connsiteY0" fmla="*/ 379409 h 379216"/>
                  <a:gd name="connsiteX1" fmla="*/ 19046 w 270866"/>
                  <a:gd name="connsiteY1" fmla="*/ 379409 h 379216"/>
                  <a:gd name="connsiteX2" fmla="*/ 354 w 270866"/>
                  <a:gd name="connsiteY2" fmla="*/ 360718 h 379216"/>
                  <a:gd name="connsiteX3" fmla="*/ 354 w 270866"/>
                  <a:gd name="connsiteY3" fmla="*/ 18885 h 379216"/>
                  <a:gd name="connsiteX4" fmla="*/ 19046 w 270866"/>
                  <a:gd name="connsiteY4" fmla="*/ 193 h 379216"/>
                  <a:gd name="connsiteX5" fmla="*/ 252529 w 270866"/>
                  <a:gd name="connsiteY5" fmla="*/ 193 h 379216"/>
                  <a:gd name="connsiteX6" fmla="*/ 271221 w 270866"/>
                  <a:gd name="connsiteY6" fmla="*/ 18885 h 379216"/>
                  <a:gd name="connsiteX7" fmla="*/ 271221 w 270866"/>
                  <a:gd name="connsiteY7" fmla="*/ 360718 h 379216"/>
                  <a:gd name="connsiteX8" fmla="*/ 252529 w 270866"/>
                  <a:gd name="connsiteY8" fmla="*/ 379409 h 379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866" h="379216">
                    <a:moveTo>
                      <a:pt x="252529" y="379409"/>
                    </a:moveTo>
                    <a:lnTo>
                      <a:pt x="19046" y="379409"/>
                    </a:lnTo>
                    <a:cubicBezTo>
                      <a:pt x="8723" y="379409"/>
                      <a:pt x="354" y="371033"/>
                      <a:pt x="354" y="360718"/>
                    </a:cubicBezTo>
                    <a:lnTo>
                      <a:pt x="354" y="18885"/>
                    </a:lnTo>
                    <a:cubicBezTo>
                      <a:pt x="354" y="8562"/>
                      <a:pt x="8723" y="193"/>
                      <a:pt x="19046" y="193"/>
                    </a:cubicBezTo>
                    <a:lnTo>
                      <a:pt x="252529" y="193"/>
                    </a:lnTo>
                    <a:cubicBezTo>
                      <a:pt x="262859" y="193"/>
                      <a:pt x="271221" y="8562"/>
                      <a:pt x="271221" y="18885"/>
                    </a:cubicBezTo>
                    <a:lnTo>
                      <a:pt x="271221" y="360718"/>
                    </a:lnTo>
                    <a:cubicBezTo>
                      <a:pt x="271221" y="371033"/>
                      <a:pt x="262859" y="379409"/>
                      <a:pt x="252529" y="379409"/>
                    </a:cubicBezTo>
                    <a:close/>
                  </a:path>
                </a:pathLst>
              </a:custGeom>
              <a:solidFill>
                <a:srgbClr val="FCB414"/>
              </a:solidFill>
              <a:ln w="7575" cap="flat">
                <a:noFill/>
                <a:prstDash val="solid"/>
                <a:round/>
              </a:ln>
            </p:spPr>
            <p:txBody>
              <a:bodyPr rtlCol="0" anchor="ctr"/>
              <a:lstStyle/>
              <a:p>
                <a:endParaRPr lang="en-GB"/>
              </a:p>
            </p:txBody>
          </p:sp>
          <p:sp>
            <p:nvSpPr>
              <p:cNvPr id="808" name="Freeform: Shape 807">
                <a:extLst>
                  <a:ext uri="{FF2B5EF4-FFF2-40B4-BE49-F238E27FC236}">
                    <a16:creationId xmlns:a16="http://schemas.microsoft.com/office/drawing/2014/main" id="{368214F2-B627-4422-B6DA-CC352DCD313C}"/>
                  </a:ext>
                </a:extLst>
              </p:cNvPr>
              <p:cNvSpPr/>
              <p:nvPr/>
            </p:nvSpPr>
            <p:spPr>
              <a:xfrm>
                <a:off x="7554396" y="1176973"/>
                <a:ext cx="292409" cy="400758"/>
              </a:xfrm>
              <a:custGeom>
                <a:avLst/>
                <a:gdLst>
                  <a:gd name="connsiteX0" fmla="*/ 263300 w 292409"/>
                  <a:gd name="connsiteY0" fmla="*/ 400952 h 400758"/>
                  <a:gd name="connsiteX1" fmla="*/ 292763 w 292409"/>
                  <a:gd name="connsiteY1" fmla="*/ 371489 h 400758"/>
                  <a:gd name="connsiteX2" fmla="*/ 292763 w 292409"/>
                  <a:gd name="connsiteY2" fmla="*/ 29656 h 400758"/>
                  <a:gd name="connsiteX3" fmla="*/ 263300 w 292409"/>
                  <a:gd name="connsiteY3" fmla="*/ 193 h 400758"/>
                  <a:gd name="connsiteX4" fmla="*/ 29817 w 292409"/>
                  <a:gd name="connsiteY4" fmla="*/ 193 h 400758"/>
                  <a:gd name="connsiteX5" fmla="*/ 354 w 292409"/>
                  <a:gd name="connsiteY5" fmla="*/ 29656 h 400758"/>
                  <a:gd name="connsiteX6" fmla="*/ 354 w 292409"/>
                  <a:gd name="connsiteY6" fmla="*/ 371489 h 400758"/>
                  <a:gd name="connsiteX7" fmla="*/ 29817 w 292409"/>
                  <a:gd name="connsiteY7" fmla="*/ 400952 h 400758"/>
                  <a:gd name="connsiteX8" fmla="*/ 263300 w 292409"/>
                  <a:gd name="connsiteY8" fmla="*/ 400952 h 400758"/>
                  <a:gd name="connsiteX9" fmla="*/ 263300 w 292409"/>
                  <a:gd name="connsiteY9" fmla="*/ 379409 h 400758"/>
                  <a:gd name="connsiteX10" fmla="*/ 29817 w 292409"/>
                  <a:gd name="connsiteY10" fmla="*/ 379409 h 400758"/>
                  <a:gd name="connsiteX11" fmla="*/ 21896 w 292409"/>
                  <a:gd name="connsiteY11" fmla="*/ 371489 h 400758"/>
                  <a:gd name="connsiteX12" fmla="*/ 21896 w 292409"/>
                  <a:gd name="connsiteY12" fmla="*/ 29656 h 400758"/>
                  <a:gd name="connsiteX13" fmla="*/ 29817 w 292409"/>
                  <a:gd name="connsiteY13" fmla="*/ 21735 h 400758"/>
                  <a:gd name="connsiteX14" fmla="*/ 263300 w 292409"/>
                  <a:gd name="connsiteY14" fmla="*/ 21735 h 400758"/>
                  <a:gd name="connsiteX15" fmla="*/ 271221 w 292409"/>
                  <a:gd name="connsiteY15" fmla="*/ 29656 h 400758"/>
                  <a:gd name="connsiteX16" fmla="*/ 271221 w 292409"/>
                  <a:gd name="connsiteY16" fmla="*/ 371489 h 400758"/>
                  <a:gd name="connsiteX17" fmla="*/ 263300 w 292409"/>
                  <a:gd name="connsiteY17" fmla="*/ 379409 h 400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2409" h="400758">
                    <a:moveTo>
                      <a:pt x="263300" y="400952"/>
                    </a:moveTo>
                    <a:cubicBezTo>
                      <a:pt x="279582" y="400952"/>
                      <a:pt x="292763" y="387748"/>
                      <a:pt x="292763" y="371489"/>
                    </a:cubicBezTo>
                    <a:cubicBezTo>
                      <a:pt x="292763" y="371489"/>
                      <a:pt x="292763" y="29656"/>
                      <a:pt x="292763" y="29656"/>
                    </a:cubicBezTo>
                    <a:cubicBezTo>
                      <a:pt x="292763" y="13381"/>
                      <a:pt x="279582" y="193"/>
                      <a:pt x="263300" y="193"/>
                    </a:cubicBezTo>
                    <a:lnTo>
                      <a:pt x="29817" y="193"/>
                    </a:lnTo>
                    <a:cubicBezTo>
                      <a:pt x="13542" y="193"/>
                      <a:pt x="354" y="13381"/>
                      <a:pt x="354" y="29656"/>
                    </a:cubicBezTo>
                    <a:cubicBezTo>
                      <a:pt x="354" y="29656"/>
                      <a:pt x="354" y="371489"/>
                      <a:pt x="354" y="371489"/>
                    </a:cubicBezTo>
                    <a:cubicBezTo>
                      <a:pt x="354" y="387748"/>
                      <a:pt x="13542" y="400952"/>
                      <a:pt x="29817" y="400952"/>
                    </a:cubicBezTo>
                    <a:cubicBezTo>
                      <a:pt x="29817" y="400952"/>
                      <a:pt x="263300" y="400952"/>
                      <a:pt x="263300" y="400952"/>
                    </a:cubicBezTo>
                    <a:close/>
                    <a:moveTo>
                      <a:pt x="263300" y="379409"/>
                    </a:moveTo>
                    <a:lnTo>
                      <a:pt x="29817" y="379409"/>
                    </a:lnTo>
                    <a:cubicBezTo>
                      <a:pt x="25446" y="379409"/>
                      <a:pt x="21896" y="375860"/>
                      <a:pt x="21896" y="371489"/>
                    </a:cubicBezTo>
                    <a:lnTo>
                      <a:pt x="21896" y="29656"/>
                    </a:lnTo>
                    <a:cubicBezTo>
                      <a:pt x="21896" y="25285"/>
                      <a:pt x="25446" y="21735"/>
                      <a:pt x="29817" y="21735"/>
                    </a:cubicBezTo>
                    <a:cubicBezTo>
                      <a:pt x="29817" y="21735"/>
                      <a:pt x="263300" y="21735"/>
                      <a:pt x="263300" y="21735"/>
                    </a:cubicBezTo>
                    <a:cubicBezTo>
                      <a:pt x="267678" y="21735"/>
                      <a:pt x="271221" y="25285"/>
                      <a:pt x="271221" y="29656"/>
                    </a:cubicBezTo>
                    <a:lnTo>
                      <a:pt x="271221" y="371489"/>
                    </a:lnTo>
                    <a:cubicBezTo>
                      <a:pt x="271221" y="375860"/>
                      <a:pt x="267678" y="379409"/>
                      <a:pt x="263300" y="379409"/>
                    </a:cubicBezTo>
                    <a:close/>
                  </a:path>
                </a:pathLst>
              </a:custGeom>
              <a:solidFill>
                <a:srgbClr val="231F20"/>
              </a:solidFill>
              <a:ln w="7575" cap="flat">
                <a:noFill/>
                <a:prstDash val="solid"/>
                <a:round/>
              </a:ln>
            </p:spPr>
            <p:txBody>
              <a:bodyPr rtlCol="0" anchor="ctr"/>
              <a:lstStyle/>
              <a:p>
                <a:endParaRPr lang="en-GB"/>
              </a:p>
            </p:txBody>
          </p:sp>
          <p:sp>
            <p:nvSpPr>
              <p:cNvPr id="809" name="Freeform: Shape 808">
                <a:extLst>
                  <a:ext uri="{FF2B5EF4-FFF2-40B4-BE49-F238E27FC236}">
                    <a16:creationId xmlns:a16="http://schemas.microsoft.com/office/drawing/2014/main" id="{70B89999-355E-4F3D-8772-311FF4335F02}"/>
                  </a:ext>
                </a:extLst>
              </p:cNvPr>
              <p:cNvSpPr/>
              <p:nvPr/>
            </p:nvSpPr>
            <p:spPr>
              <a:xfrm>
                <a:off x="7186923" y="1092948"/>
                <a:ext cx="406300" cy="568809"/>
              </a:xfrm>
              <a:custGeom>
                <a:avLst/>
                <a:gdLst>
                  <a:gd name="connsiteX0" fmla="*/ 378483 w 406300"/>
                  <a:gd name="connsiteY0" fmla="*/ 569002 h 568809"/>
                  <a:gd name="connsiteX1" fmla="*/ 28266 w 406300"/>
                  <a:gd name="connsiteY1" fmla="*/ 569002 h 568809"/>
                  <a:gd name="connsiteX2" fmla="*/ 224 w 406300"/>
                  <a:gd name="connsiteY2" fmla="*/ 540969 h 568809"/>
                  <a:gd name="connsiteX3" fmla="*/ 224 w 406300"/>
                  <a:gd name="connsiteY3" fmla="*/ 28227 h 568809"/>
                  <a:gd name="connsiteX4" fmla="*/ 28266 w 406300"/>
                  <a:gd name="connsiteY4" fmla="*/ 193 h 568809"/>
                  <a:gd name="connsiteX5" fmla="*/ 378483 w 406300"/>
                  <a:gd name="connsiteY5" fmla="*/ 193 h 568809"/>
                  <a:gd name="connsiteX6" fmla="*/ 406525 w 406300"/>
                  <a:gd name="connsiteY6" fmla="*/ 28227 h 568809"/>
                  <a:gd name="connsiteX7" fmla="*/ 406525 w 406300"/>
                  <a:gd name="connsiteY7" fmla="*/ 540969 h 568809"/>
                  <a:gd name="connsiteX8" fmla="*/ 378483 w 406300"/>
                  <a:gd name="connsiteY8" fmla="*/ 569002 h 568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300" h="568809">
                    <a:moveTo>
                      <a:pt x="378483" y="569002"/>
                    </a:moveTo>
                    <a:lnTo>
                      <a:pt x="28266" y="569002"/>
                    </a:lnTo>
                    <a:cubicBezTo>
                      <a:pt x="12782" y="569002"/>
                      <a:pt x="224" y="556453"/>
                      <a:pt x="224" y="540969"/>
                    </a:cubicBezTo>
                    <a:lnTo>
                      <a:pt x="224" y="28227"/>
                    </a:lnTo>
                    <a:cubicBezTo>
                      <a:pt x="224" y="12743"/>
                      <a:pt x="12782" y="193"/>
                      <a:pt x="28266" y="193"/>
                    </a:cubicBezTo>
                    <a:lnTo>
                      <a:pt x="378483" y="193"/>
                    </a:lnTo>
                    <a:cubicBezTo>
                      <a:pt x="393967" y="193"/>
                      <a:pt x="406525" y="12743"/>
                      <a:pt x="406525" y="28227"/>
                    </a:cubicBezTo>
                    <a:lnTo>
                      <a:pt x="406525" y="540969"/>
                    </a:lnTo>
                    <a:cubicBezTo>
                      <a:pt x="406525" y="556453"/>
                      <a:pt x="393967" y="569002"/>
                      <a:pt x="378483" y="569002"/>
                    </a:cubicBezTo>
                    <a:close/>
                  </a:path>
                </a:pathLst>
              </a:custGeom>
              <a:solidFill>
                <a:srgbClr val="FCB414"/>
              </a:solidFill>
              <a:ln w="7575" cap="flat">
                <a:noFill/>
                <a:prstDash val="solid"/>
                <a:round/>
              </a:ln>
            </p:spPr>
            <p:txBody>
              <a:bodyPr rtlCol="0" anchor="ctr"/>
              <a:lstStyle/>
              <a:p>
                <a:endParaRPr lang="en-GB"/>
              </a:p>
            </p:txBody>
          </p:sp>
          <p:sp>
            <p:nvSpPr>
              <p:cNvPr id="810" name="Freeform: Shape 809">
                <a:extLst>
                  <a:ext uri="{FF2B5EF4-FFF2-40B4-BE49-F238E27FC236}">
                    <a16:creationId xmlns:a16="http://schemas.microsoft.com/office/drawing/2014/main" id="{AD2BC453-0A84-4B31-91E3-2693D80620C2}"/>
                  </a:ext>
                </a:extLst>
              </p:cNvPr>
              <p:cNvSpPr/>
              <p:nvPr/>
            </p:nvSpPr>
            <p:spPr>
              <a:xfrm>
                <a:off x="7170763" y="1076787"/>
                <a:ext cx="438621" cy="601130"/>
              </a:xfrm>
              <a:custGeom>
                <a:avLst/>
                <a:gdLst>
                  <a:gd name="connsiteX0" fmla="*/ 394644 w 438621"/>
                  <a:gd name="connsiteY0" fmla="*/ 601323 h 601130"/>
                  <a:gd name="connsiteX1" fmla="*/ 438846 w 438621"/>
                  <a:gd name="connsiteY1" fmla="*/ 557129 h 601130"/>
                  <a:gd name="connsiteX2" fmla="*/ 438846 w 438621"/>
                  <a:gd name="connsiteY2" fmla="*/ 44387 h 601130"/>
                  <a:gd name="connsiteX3" fmla="*/ 394644 w 438621"/>
                  <a:gd name="connsiteY3" fmla="*/ 193 h 601130"/>
                  <a:gd name="connsiteX4" fmla="*/ 44426 w 438621"/>
                  <a:gd name="connsiteY4" fmla="*/ 193 h 601130"/>
                  <a:gd name="connsiteX5" fmla="*/ 224 w 438621"/>
                  <a:gd name="connsiteY5" fmla="*/ 44387 h 601130"/>
                  <a:gd name="connsiteX6" fmla="*/ 224 w 438621"/>
                  <a:gd name="connsiteY6" fmla="*/ 557129 h 601130"/>
                  <a:gd name="connsiteX7" fmla="*/ 44426 w 438621"/>
                  <a:gd name="connsiteY7" fmla="*/ 601323 h 601130"/>
                  <a:gd name="connsiteX8" fmla="*/ 394644 w 438621"/>
                  <a:gd name="connsiteY8" fmla="*/ 601323 h 601130"/>
                  <a:gd name="connsiteX9" fmla="*/ 394644 w 438621"/>
                  <a:gd name="connsiteY9" fmla="*/ 569002 h 601130"/>
                  <a:gd name="connsiteX10" fmla="*/ 44426 w 438621"/>
                  <a:gd name="connsiteY10" fmla="*/ 569002 h 601130"/>
                  <a:gd name="connsiteX11" fmla="*/ 32545 w 438621"/>
                  <a:gd name="connsiteY11" fmla="*/ 557129 h 601130"/>
                  <a:gd name="connsiteX12" fmla="*/ 32545 w 438621"/>
                  <a:gd name="connsiteY12" fmla="*/ 44387 h 601130"/>
                  <a:gd name="connsiteX13" fmla="*/ 44426 w 438621"/>
                  <a:gd name="connsiteY13" fmla="*/ 32514 h 601130"/>
                  <a:gd name="connsiteX14" fmla="*/ 394644 w 438621"/>
                  <a:gd name="connsiteY14" fmla="*/ 32514 h 601130"/>
                  <a:gd name="connsiteX15" fmla="*/ 406525 w 438621"/>
                  <a:gd name="connsiteY15" fmla="*/ 44387 h 601130"/>
                  <a:gd name="connsiteX16" fmla="*/ 406525 w 438621"/>
                  <a:gd name="connsiteY16" fmla="*/ 557129 h 601130"/>
                  <a:gd name="connsiteX17" fmla="*/ 394644 w 438621"/>
                  <a:gd name="connsiteY17" fmla="*/ 569002 h 601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8621" h="601130">
                    <a:moveTo>
                      <a:pt x="394644" y="601323"/>
                    </a:moveTo>
                    <a:cubicBezTo>
                      <a:pt x="419052" y="601323"/>
                      <a:pt x="438846" y="581537"/>
                      <a:pt x="438846" y="557129"/>
                    </a:cubicBezTo>
                    <a:lnTo>
                      <a:pt x="438846" y="44387"/>
                    </a:lnTo>
                    <a:cubicBezTo>
                      <a:pt x="438846" y="19979"/>
                      <a:pt x="419052" y="193"/>
                      <a:pt x="394644" y="193"/>
                    </a:cubicBezTo>
                    <a:lnTo>
                      <a:pt x="44426" y="193"/>
                    </a:lnTo>
                    <a:cubicBezTo>
                      <a:pt x="20018" y="193"/>
                      <a:pt x="224" y="19979"/>
                      <a:pt x="224" y="44387"/>
                    </a:cubicBezTo>
                    <a:cubicBezTo>
                      <a:pt x="224" y="44387"/>
                      <a:pt x="224" y="557129"/>
                      <a:pt x="224" y="557129"/>
                    </a:cubicBezTo>
                    <a:cubicBezTo>
                      <a:pt x="224" y="581537"/>
                      <a:pt x="20018" y="601323"/>
                      <a:pt x="44426" y="601323"/>
                    </a:cubicBezTo>
                    <a:lnTo>
                      <a:pt x="394644" y="601323"/>
                    </a:lnTo>
                    <a:close/>
                    <a:moveTo>
                      <a:pt x="394644" y="569002"/>
                    </a:moveTo>
                    <a:lnTo>
                      <a:pt x="44426" y="569002"/>
                    </a:lnTo>
                    <a:cubicBezTo>
                      <a:pt x="37866" y="569002"/>
                      <a:pt x="32545" y="563689"/>
                      <a:pt x="32545" y="557129"/>
                    </a:cubicBezTo>
                    <a:lnTo>
                      <a:pt x="32545" y="44387"/>
                    </a:lnTo>
                    <a:cubicBezTo>
                      <a:pt x="32545" y="37827"/>
                      <a:pt x="37866" y="32514"/>
                      <a:pt x="44426" y="32514"/>
                    </a:cubicBezTo>
                    <a:cubicBezTo>
                      <a:pt x="44426" y="32514"/>
                      <a:pt x="394644" y="32514"/>
                      <a:pt x="394644" y="32514"/>
                    </a:cubicBezTo>
                    <a:cubicBezTo>
                      <a:pt x="401204" y="32514"/>
                      <a:pt x="406525" y="37827"/>
                      <a:pt x="406525" y="44387"/>
                    </a:cubicBezTo>
                    <a:cubicBezTo>
                      <a:pt x="406525" y="44387"/>
                      <a:pt x="406525" y="557129"/>
                      <a:pt x="406525" y="557129"/>
                    </a:cubicBezTo>
                    <a:cubicBezTo>
                      <a:pt x="406525" y="563689"/>
                      <a:pt x="401204" y="569002"/>
                      <a:pt x="394644" y="569002"/>
                    </a:cubicBezTo>
                    <a:close/>
                  </a:path>
                </a:pathLst>
              </a:custGeom>
              <a:solidFill>
                <a:srgbClr val="231F20"/>
              </a:solidFill>
              <a:ln w="7575" cap="flat">
                <a:noFill/>
                <a:prstDash val="solid"/>
                <a:round/>
              </a:ln>
            </p:spPr>
            <p:txBody>
              <a:bodyPr rtlCol="0" anchor="ctr"/>
              <a:lstStyle/>
              <a:p>
                <a:endParaRPr lang="en-GB"/>
              </a:p>
            </p:txBody>
          </p:sp>
          <p:sp>
            <p:nvSpPr>
              <p:cNvPr id="811" name="Freeform: Shape 810">
                <a:extLst>
                  <a:ext uri="{FF2B5EF4-FFF2-40B4-BE49-F238E27FC236}">
                    <a16:creationId xmlns:a16="http://schemas.microsoft.com/office/drawing/2014/main" id="{A763337D-9CF2-4E1C-A325-0B4CA4257129}"/>
                  </a:ext>
                </a:extLst>
              </p:cNvPr>
              <p:cNvSpPr/>
              <p:nvPr/>
            </p:nvSpPr>
            <p:spPr>
              <a:xfrm>
                <a:off x="7237845" y="1294847"/>
                <a:ext cx="306258" cy="257435"/>
              </a:xfrm>
              <a:custGeom>
                <a:avLst/>
                <a:gdLst>
                  <a:gd name="connsiteX0" fmla="*/ 89966 w 306258"/>
                  <a:gd name="connsiteY0" fmla="*/ 45607 h 257435"/>
                  <a:gd name="connsiteX1" fmla="*/ 153354 w 306258"/>
                  <a:gd name="connsiteY1" fmla="*/ 19466 h 257435"/>
                  <a:gd name="connsiteX2" fmla="*/ 216727 w 306258"/>
                  <a:gd name="connsiteY2" fmla="*/ 45607 h 257435"/>
                  <a:gd name="connsiteX3" fmla="*/ 153354 w 306258"/>
                  <a:gd name="connsiteY3" fmla="*/ 108995 h 257435"/>
                  <a:gd name="connsiteX4" fmla="*/ 89966 w 306258"/>
                  <a:gd name="connsiteY4" fmla="*/ 45607 h 257435"/>
                  <a:gd name="connsiteX5" fmla="*/ 161237 w 306258"/>
                  <a:gd name="connsiteY5" fmla="*/ 193553 h 257435"/>
                  <a:gd name="connsiteX6" fmla="*/ 161237 w 306258"/>
                  <a:gd name="connsiteY6" fmla="*/ 238104 h 257435"/>
                  <a:gd name="connsiteX7" fmla="*/ 145456 w 306258"/>
                  <a:gd name="connsiteY7" fmla="*/ 238104 h 257435"/>
                  <a:gd name="connsiteX8" fmla="*/ 145456 w 306258"/>
                  <a:gd name="connsiteY8" fmla="*/ 192732 h 257435"/>
                  <a:gd name="connsiteX9" fmla="*/ 104850 w 306258"/>
                  <a:gd name="connsiteY9" fmla="*/ 142738 h 257435"/>
                  <a:gd name="connsiteX10" fmla="*/ 112413 w 306258"/>
                  <a:gd name="connsiteY10" fmla="*/ 115319 h 257435"/>
                  <a:gd name="connsiteX11" fmla="*/ 153354 w 306258"/>
                  <a:gd name="connsiteY11" fmla="*/ 126547 h 257435"/>
                  <a:gd name="connsiteX12" fmla="*/ 194356 w 306258"/>
                  <a:gd name="connsiteY12" fmla="*/ 115289 h 257435"/>
                  <a:gd name="connsiteX13" fmla="*/ 203972 w 306258"/>
                  <a:gd name="connsiteY13" fmla="*/ 143695 h 257435"/>
                  <a:gd name="connsiteX14" fmla="*/ 161237 w 306258"/>
                  <a:gd name="connsiteY14" fmla="*/ 193553 h 257435"/>
                  <a:gd name="connsiteX15" fmla="*/ 52819 w 306258"/>
                  <a:gd name="connsiteY15" fmla="*/ 171790 h 257435"/>
                  <a:gd name="connsiteX16" fmla="*/ 62723 w 306258"/>
                  <a:gd name="connsiteY16" fmla="*/ 165048 h 257435"/>
                  <a:gd name="connsiteX17" fmla="*/ 74764 w 306258"/>
                  <a:gd name="connsiteY17" fmla="*/ 159331 h 257435"/>
                  <a:gd name="connsiteX18" fmla="*/ 78458 w 306258"/>
                  <a:gd name="connsiteY18" fmla="*/ 257647 h 257435"/>
                  <a:gd name="connsiteX19" fmla="*/ 228250 w 306258"/>
                  <a:gd name="connsiteY19" fmla="*/ 257647 h 257435"/>
                  <a:gd name="connsiteX20" fmla="*/ 231937 w 306258"/>
                  <a:gd name="connsiteY20" fmla="*/ 159331 h 257435"/>
                  <a:gd name="connsiteX21" fmla="*/ 243978 w 306258"/>
                  <a:gd name="connsiteY21" fmla="*/ 165048 h 257435"/>
                  <a:gd name="connsiteX22" fmla="*/ 253890 w 306258"/>
                  <a:gd name="connsiteY22" fmla="*/ 171790 h 257435"/>
                  <a:gd name="connsiteX23" fmla="*/ 250378 w 306258"/>
                  <a:gd name="connsiteY23" fmla="*/ 257647 h 257435"/>
                  <a:gd name="connsiteX24" fmla="*/ 306483 w 306258"/>
                  <a:gd name="connsiteY24" fmla="*/ 257647 h 257435"/>
                  <a:gd name="connsiteX25" fmla="*/ 306483 w 306258"/>
                  <a:gd name="connsiteY25" fmla="*/ 238104 h 257435"/>
                  <a:gd name="connsiteX26" fmla="*/ 216909 w 306258"/>
                  <a:gd name="connsiteY26" fmla="*/ 132058 h 257435"/>
                  <a:gd name="connsiteX27" fmla="*/ 211862 w 306258"/>
                  <a:gd name="connsiteY27" fmla="*/ 101386 h 257435"/>
                  <a:gd name="connsiteX28" fmla="*/ 233700 w 306258"/>
                  <a:gd name="connsiteY28" fmla="*/ 38112 h 257435"/>
                  <a:gd name="connsiteX29" fmla="*/ 253122 w 306258"/>
                  <a:gd name="connsiteY29" fmla="*/ 19406 h 257435"/>
                  <a:gd name="connsiteX30" fmla="*/ 153347 w 306258"/>
                  <a:gd name="connsiteY30" fmla="*/ 212 h 257435"/>
                  <a:gd name="connsiteX31" fmla="*/ 53579 w 306258"/>
                  <a:gd name="connsiteY31" fmla="*/ 19406 h 257435"/>
                  <a:gd name="connsiteX32" fmla="*/ 73137 w 306258"/>
                  <a:gd name="connsiteY32" fmla="*/ 37542 h 257435"/>
                  <a:gd name="connsiteX33" fmla="*/ 94922 w 306258"/>
                  <a:gd name="connsiteY33" fmla="*/ 101477 h 257435"/>
                  <a:gd name="connsiteX34" fmla="*/ 89860 w 306258"/>
                  <a:gd name="connsiteY34" fmla="*/ 132065 h 257435"/>
                  <a:gd name="connsiteX35" fmla="*/ 225 w 306258"/>
                  <a:gd name="connsiteY35" fmla="*/ 238104 h 257435"/>
                  <a:gd name="connsiteX36" fmla="*/ 225 w 306258"/>
                  <a:gd name="connsiteY36" fmla="*/ 257647 h 257435"/>
                  <a:gd name="connsiteX37" fmla="*/ 56330 w 306258"/>
                  <a:gd name="connsiteY37" fmla="*/ 257647 h 257435"/>
                  <a:gd name="connsiteX38" fmla="*/ 52819 w 306258"/>
                  <a:gd name="connsiteY38" fmla="*/ 171790 h 257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06258" h="257435">
                    <a:moveTo>
                      <a:pt x="89966" y="45607"/>
                    </a:moveTo>
                    <a:cubicBezTo>
                      <a:pt x="89966" y="27037"/>
                      <a:pt x="108339" y="19466"/>
                      <a:pt x="153354" y="19466"/>
                    </a:cubicBezTo>
                    <a:cubicBezTo>
                      <a:pt x="198962" y="19466"/>
                      <a:pt x="216727" y="26794"/>
                      <a:pt x="216727" y="45607"/>
                    </a:cubicBezTo>
                    <a:cubicBezTo>
                      <a:pt x="216727" y="80558"/>
                      <a:pt x="188298" y="108995"/>
                      <a:pt x="153354" y="108995"/>
                    </a:cubicBezTo>
                    <a:cubicBezTo>
                      <a:pt x="118403" y="108995"/>
                      <a:pt x="89966" y="80558"/>
                      <a:pt x="89966" y="45607"/>
                    </a:cubicBezTo>
                    <a:close/>
                    <a:moveTo>
                      <a:pt x="161237" y="193553"/>
                    </a:moveTo>
                    <a:lnTo>
                      <a:pt x="161237" y="238104"/>
                    </a:lnTo>
                    <a:lnTo>
                      <a:pt x="145456" y="238104"/>
                    </a:lnTo>
                    <a:lnTo>
                      <a:pt x="145456" y="192732"/>
                    </a:lnTo>
                    <a:lnTo>
                      <a:pt x="104850" y="142738"/>
                    </a:lnTo>
                    <a:cubicBezTo>
                      <a:pt x="107366" y="137105"/>
                      <a:pt x="111486" y="124616"/>
                      <a:pt x="112413" y="115319"/>
                    </a:cubicBezTo>
                    <a:cubicBezTo>
                      <a:pt x="124446" y="122412"/>
                      <a:pt x="138410" y="126547"/>
                      <a:pt x="153354" y="126547"/>
                    </a:cubicBezTo>
                    <a:cubicBezTo>
                      <a:pt x="168321" y="126547"/>
                      <a:pt x="182300" y="122404"/>
                      <a:pt x="194356" y="115289"/>
                    </a:cubicBezTo>
                    <a:cubicBezTo>
                      <a:pt x="195329" y="125406"/>
                      <a:pt x="201182" y="137857"/>
                      <a:pt x="203972" y="143695"/>
                    </a:cubicBezTo>
                    <a:lnTo>
                      <a:pt x="161237" y="193553"/>
                    </a:lnTo>
                    <a:close/>
                    <a:moveTo>
                      <a:pt x="52819" y="171790"/>
                    </a:moveTo>
                    <a:cubicBezTo>
                      <a:pt x="52819" y="171790"/>
                      <a:pt x="56026" y="168711"/>
                      <a:pt x="62723" y="165048"/>
                    </a:cubicBezTo>
                    <a:cubicBezTo>
                      <a:pt x="68120" y="162091"/>
                      <a:pt x="74764" y="159331"/>
                      <a:pt x="74764" y="159331"/>
                    </a:cubicBezTo>
                    <a:lnTo>
                      <a:pt x="78458" y="257647"/>
                    </a:lnTo>
                    <a:lnTo>
                      <a:pt x="228250" y="257647"/>
                    </a:lnTo>
                    <a:lnTo>
                      <a:pt x="231937" y="159331"/>
                    </a:lnTo>
                    <a:cubicBezTo>
                      <a:pt x="231937" y="159331"/>
                      <a:pt x="238581" y="162091"/>
                      <a:pt x="243978" y="165048"/>
                    </a:cubicBezTo>
                    <a:cubicBezTo>
                      <a:pt x="250690" y="168711"/>
                      <a:pt x="253890" y="171790"/>
                      <a:pt x="253890" y="171790"/>
                    </a:cubicBezTo>
                    <a:lnTo>
                      <a:pt x="250378" y="257647"/>
                    </a:lnTo>
                    <a:lnTo>
                      <a:pt x="306483" y="257647"/>
                    </a:lnTo>
                    <a:lnTo>
                      <a:pt x="306483" y="238104"/>
                    </a:lnTo>
                    <a:cubicBezTo>
                      <a:pt x="306483" y="188445"/>
                      <a:pt x="273007" y="148978"/>
                      <a:pt x="216909" y="132058"/>
                    </a:cubicBezTo>
                    <a:cubicBezTo>
                      <a:pt x="213869" y="125893"/>
                      <a:pt x="210516" y="115532"/>
                      <a:pt x="211862" y="101386"/>
                    </a:cubicBezTo>
                    <a:cubicBezTo>
                      <a:pt x="223971" y="88677"/>
                      <a:pt x="236460" y="67507"/>
                      <a:pt x="233700" y="38112"/>
                    </a:cubicBezTo>
                    <a:cubicBezTo>
                      <a:pt x="249154" y="33574"/>
                      <a:pt x="253122" y="27053"/>
                      <a:pt x="253122" y="19406"/>
                    </a:cubicBezTo>
                    <a:cubicBezTo>
                      <a:pt x="253122" y="4575"/>
                      <a:pt x="225711" y="212"/>
                      <a:pt x="153347" y="212"/>
                    </a:cubicBezTo>
                    <a:cubicBezTo>
                      <a:pt x="79697" y="212"/>
                      <a:pt x="53579" y="4575"/>
                      <a:pt x="53579" y="19406"/>
                    </a:cubicBezTo>
                    <a:cubicBezTo>
                      <a:pt x="53579" y="26733"/>
                      <a:pt x="58535" y="33035"/>
                      <a:pt x="73137" y="37542"/>
                    </a:cubicBezTo>
                    <a:cubicBezTo>
                      <a:pt x="69830" y="66017"/>
                      <a:pt x="82601" y="88585"/>
                      <a:pt x="94922" y="101477"/>
                    </a:cubicBezTo>
                    <a:cubicBezTo>
                      <a:pt x="96230" y="115471"/>
                      <a:pt x="92923" y="125847"/>
                      <a:pt x="89860" y="132065"/>
                    </a:cubicBezTo>
                    <a:cubicBezTo>
                      <a:pt x="33663" y="148994"/>
                      <a:pt x="225" y="188285"/>
                      <a:pt x="225" y="238104"/>
                    </a:cubicBezTo>
                    <a:lnTo>
                      <a:pt x="225" y="257647"/>
                    </a:lnTo>
                    <a:lnTo>
                      <a:pt x="56330" y="257647"/>
                    </a:lnTo>
                    <a:lnTo>
                      <a:pt x="52819" y="171790"/>
                    </a:lnTo>
                    <a:close/>
                  </a:path>
                </a:pathLst>
              </a:custGeom>
              <a:solidFill>
                <a:srgbClr val="231F20"/>
              </a:solidFill>
              <a:ln w="7575" cap="flat">
                <a:noFill/>
                <a:prstDash val="solid"/>
                <a:round/>
              </a:ln>
            </p:spPr>
            <p:txBody>
              <a:bodyPr rtlCol="0" anchor="ctr"/>
              <a:lstStyle/>
              <a:p>
                <a:endParaRPr lang="en-GB"/>
              </a:p>
            </p:txBody>
          </p:sp>
          <p:sp>
            <p:nvSpPr>
              <p:cNvPr id="812" name="Freeform: Shape 811">
                <a:extLst>
                  <a:ext uri="{FF2B5EF4-FFF2-40B4-BE49-F238E27FC236}">
                    <a16:creationId xmlns:a16="http://schemas.microsoft.com/office/drawing/2014/main" id="{C12FFEA6-987A-4ADC-A596-BC3D2374D62D}"/>
                  </a:ext>
                </a:extLst>
              </p:cNvPr>
              <p:cNvSpPr/>
              <p:nvPr/>
            </p:nvSpPr>
            <p:spPr>
              <a:xfrm>
                <a:off x="7295114" y="1212053"/>
                <a:ext cx="54008" cy="76386"/>
              </a:xfrm>
              <a:custGeom>
                <a:avLst/>
                <a:gdLst>
                  <a:gd name="connsiteX0" fmla="*/ 46785 w 54008"/>
                  <a:gd name="connsiteY0" fmla="*/ 69989 h 76386"/>
                  <a:gd name="connsiteX1" fmla="*/ 53489 w 54008"/>
                  <a:gd name="connsiteY1" fmla="*/ 140 h 76386"/>
                  <a:gd name="connsiteX2" fmla="*/ 9736 w 54008"/>
                  <a:gd name="connsiteY2" fmla="*/ 58655 h 76386"/>
                  <a:gd name="connsiteX3" fmla="*/ 3487 w 54008"/>
                  <a:gd name="connsiteY3" fmla="*/ 58655 h 76386"/>
                  <a:gd name="connsiteX4" fmla="*/ 196 w 54008"/>
                  <a:gd name="connsiteY4" fmla="*/ 61962 h 76386"/>
                  <a:gd name="connsiteX5" fmla="*/ 196 w 54008"/>
                  <a:gd name="connsiteY5" fmla="*/ 76526 h 76386"/>
                  <a:gd name="connsiteX6" fmla="*/ 12411 w 54008"/>
                  <a:gd name="connsiteY6" fmla="*/ 73478 h 76386"/>
                  <a:gd name="connsiteX7" fmla="*/ 46785 w 54008"/>
                  <a:gd name="connsiteY7" fmla="*/ 69989 h 76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08" h="76386">
                    <a:moveTo>
                      <a:pt x="46785" y="69989"/>
                    </a:moveTo>
                    <a:cubicBezTo>
                      <a:pt x="55511" y="43452"/>
                      <a:pt x="54645" y="14210"/>
                      <a:pt x="53489" y="140"/>
                    </a:cubicBezTo>
                    <a:cubicBezTo>
                      <a:pt x="29773" y="11937"/>
                      <a:pt x="14107" y="34483"/>
                      <a:pt x="9736" y="58655"/>
                    </a:cubicBezTo>
                    <a:lnTo>
                      <a:pt x="3487" y="58655"/>
                    </a:lnTo>
                    <a:cubicBezTo>
                      <a:pt x="1694" y="58655"/>
                      <a:pt x="196" y="60153"/>
                      <a:pt x="196" y="61962"/>
                    </a:cubicBezTo>
                    <a:lnTo>
                      <a:pt x="196" y="76526"/>
                    </a:lnTo>
                    <a:cubicBezTo>
                      <a:pt x="5099" y="74861"/>
                      <a:pt x="9667" y="73980"/>
                      <a:pt x="12411" y="73478"/>
                    </a:cubicBezTo>
                    <a:cubicBezTo>
                      <a:pt x="21130" y="71851"/>
                      <a:pt x="32259" y="70703"/>
                      <a:pt x="46785" y="69989"/>
                    </a:cubicBezTo>
                    <a:close/>
                  </a:path>
                </a:pathLst>
              </a:custGeom>
              <a:solidFill>
                <a:srgbClr val="231F20"/>
              </a:solidFill>
              <a:ln w="7575" cap="flat">
                <a:noFill/>
                <a:prstDash val="solid"/>
                <a:round/>
              </a:ln>
            </p:spPr>
            <p:txBody>
              <a:bodyPr rtlCol="0" anchor="ctr"/>
              <a:lstStyle/>
              <a:p>
                <a:endParaRPr lang="en-GB"/>
              </a:p>
            </p:txBody>
          </p:sp>
          <p:sp>
            <p:nvSpPr>
              <p:cNvPr id="813" name="Freeform: Shape 812">
                <a:extLst>
                  <a:ext uri="{FF2B5EF4-FFF2-40B4-BE49-F238E27FC236}">
                    <a16:creationId xmlns:a16="http://schemas.microsoft.com/office/drawing/2014/main" id="{79797C22-7FD1-45DD-8071-38CA999C90A9}"/>
                  </a:ext>
                </a:extLst>
              </p:cNvPr>
              <p:cNvSpPr/>
              <p:nvPr/>
            </p:nvSpPr>
            <p:spPr>
              <a:xfrm>
                <a:off x="7432819" y="1211977"/>
                <a:ext cx="54008" cy="76598"/>
              </a:xfrm>
              <a:custGeom>
                <a:avLst/>
                <a:gdLst>
                  <a:gd name="connsiteX0" fmla="*/ 41522 w 54008"/>
                  <a:gd name="connsiteY0" fmla="*/ 73531 h 76598"/>
                  <a:gd name="connsiteX1" fmla="*/ 54262 w 54008"/>
                  <a:gd name="connsiteY1" fmla="*/ 76739 h 76598"/>
                  <a:gd name="connsiteX2" fmla="*/ 54262 w 54008"/>
                  <a:gd name="connsiteY2" fmla="*/ 62038 h 76598"/>
                  <a:gd name="connsiteX3" fmla="*/ 50970 w 54008"/>
                  <a:gd name="connsiteY3" fmla="*/ 58731 h 76598"/>
                  <a:gd name="connsiteX4" fmla="*/ 44737 w 54008"/>
                  <a:gd name="connsiteY4" fmla="*/ 58731 h 76598"/>
                  <a:gd name="connsiteX5" fmla="*/ 984 w 54008"/>
                  <a:gd name="connsiteY5" fmla="*/ 140 h 76598"/>
                  <a:gd name="connsiteX6" fmla="*/ 7688 w 54008"/>
                  <a:gd name="connsiteY6" fmla="*/ 70110 h 76598"/>
                  <a:gd name="connsiteX7" fmla="*/ 41522 w 54008"/>
                  <a:gd name="connsiteY7" fmla="*/ 73531 h 76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08" h="76598">
                    <a:moveTo>
                      <a:pt x="41522" y="73531"/>
                    </a:moveTo>
                    <a:cubicBezTo>
                      <a:pt x="44365" y="74071"/>
                      <a:pt x="49154" y="74975"/>
                      <a:pt x="54262" y="76739"/>
                    </a:cubicBezTo>
                    <a:lnTo>
                      <a:pt x="54262" y="62038"/>
                    </a:lnTo>
                    <a:cubicBezTo>
                      <a:pt x="54262" y="60229"/>
                      <a:pt x="52787" y="58731"/>
                      <a:pt x="50970" y="58731"/>
                    </a:cubicBezTo>
                    <a:lnTo>
                      <a:pt x="44737" y="58731"/>
                    </a:lnTo>
                    <a:cubicBezTo>
                      <a:pt x="41051" y="34924"/>
                      <a:pt x="23476" y="11800"/>
                      <a:pt x="984" y="140"/>
                    </a:cubicBezTo>
                    <a:cubicBezTo>
                      <a:pt x="-187" y="14195"/>
                      <a:pt x="-1076" y="43521"/>
                      <a:pt x="7688" y="70110"/>
                    </a:cubicBezTo>
                    <a:cubicBezTo>
                      <a:pt x="21895" y="70840"/>
                      <a:pt x="32955" y="71958"/>
                      <a:pt x="41522" y="73531"/>
                    </a:cubicBezTo>
                    <a:close/>
                  </a:path>
                </a:pathLst>
              </a:custGeom>
              <a:solidFill>
                <a:srgbClr val="231F20"/>
              </a:solidFill>
              <a:ln w="7575" cap="flat">
                <a:noFill/>
                <a:prstDash val="solid"/>
                <a:round/>
              </a:ln>
            </p:spPr>
            <p:txBody>
              <a:bodyPr rtlCol="0" anchor="ctr"/>
              <a:lstStyle/>
              <a:p>
                <a:endParaRPr lang="en-GB"/>
              </a:p>
            </p:txBody>
          </p:sp>
          <p:sp>
            <p:nvSpPr>
              <p:cNvPr id="814" name="Freeform: Shape 813">
                <a:extLst>
                  <a:ext uri="{FF2B5EF4-FFF2-40B4-BE49-F238E27FC236}">
                    <a16:creationId xmlns:a16="http://schemas.microsoft.com/office/drawing/2014/main" id="{475CF7F4-683F-4326-99BD-FEBBCCF37627}"/>
                  </a:ext>
                </a:extLst>
              </p:cNvPr>
              <p:cNvSpPr/>
              <p:nvPr/>
            </p:nvSpPr>
            <p:spPr>
              <a:xfrm>
                <a:off x="7359619" y="1197216"/>
                <a:ext cx="62703" cy="83820"/>
              </a:xfrm>
              <a:custGeom>
                <a:avLst/>
                <a:gdLst>
                  <a:gd name="connsiteX0" fmla="*/ 31489 w 62703"/>
                  <a:gd name="connsiteY0" fmla="*/ 83340 h 83820"/>
                  <a:gd name="connsiteX1" fmla="*/ 62928 w 62703"/>
                  <a:gd name="connsiteY1" fmla="*/ 83955 h 83820"/>
                  <a:gd name="connsiteX2" fmla="*/ 57843 w 62703"/>
                  <a:gd name="connsiteY2" fmla="*/ 7957 h 83820"/>
                  <a:gd name="connsiteX3" fmla="*/ 49930 w 62703"/>
                  <a:gd name="connsiteY3" fmla="*/ 135 h 83820"/>
                  <a:gd name="connsiteX4" fmla="*/ 13223 w 62703"/>
                  <a:gd name="connsiteY4" fmla="*/ 135 h 83820"/>
                  <a:gd name="connsiteX5" fmla="*/ 5310 w 62703"/>
                  <a:gd name="connsiteY5" fmla="*/ 7980 h 83820"/>
                  <a:gd name="connsiteX6" fmla="*/ 225 w 62703"/>
                  <a:gd name="connsiteY6" fmla="*/ 83955 h 83820"/>
                  <a:gd name="connsiteX7" fmla="*/ 31489 w 62703"/>
                  <a:gd name="connsiteY7" fmla="*/ 83340 h 8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703" h="83820">
                    <a:moveTo>
                      <a:pt x="31489" y="83340"/>
                    </a:moveTo>
                    <a:cubicBezTo>
                      <a:pt x="38589" y="83340"/>
                      <a:pt x="50341" y="83598"/>
                      <a:pt x="62928" y="83955"/>
                    </a:cubicBezTo>
                    <a:cubicBezTo>
                      <a:pt x="53997" y="51946"/>
                      <a:pt x="57288" y="19230"/>
                      <a:pt x="57843" y="7957"/>
                    </a:cubicBezTo>
                    <a:cubicBezTo>
                      <a:pt x="58064" y="3639"/>
                      <a:pt x="54255" y="135"/>
                      <a:pt x="49930" y="135"/>
                    </a:cubicBezTo>
                    <a:lnTo>
                      <a:pt x="13223" y="135"/>
                    </a:lnTo>
                    <a:cubicBezTo>
                      <a:pt x="8898" y="135"/>
                      <a:pt x="5097" y="3655"/>
                      <a:pt x="5310" y="7980"/>
                    </a:cubicBezTo>
                    <a:cubicBezTo>
                      <a:pt x="5888" y="19283"/>
                      <a:pt x="9149" y="51969"/>
                      <a:pt x="225" y="83955"/>
                    </a:cubicBezTo>
                    <a:cubicBezTo>
                      <a:pt x="12737" y="83598"/>
                      <a:pt x="24435" y="83340"/>
                      <a:pt x="31489" y="83340"/>
                    </a:cubicBezTo>
                    <a:close/>
                  </a:path>
                </a:pathLst>
              </a:custGeom>
              <a:solidFill>
                <a:srgbClr val="231F20"/>
              </a:solidFill>
              <a:ln w="7575" cap="flat">
                <a:noFill/>
                <a:prstDash val="solid"/>
                <a:round/>
              </a:ln>
            </p:spPr>
            <p:txBody>
              <a:bodyPr rtlCol="0" anchor="ctr"/>
              <a:lstStyle/>
              <a:p>
                <a:endParaRPr lang="en-GB"/>
              </a:p>
            </p:txBody>
          </p:sp>
          <p:sp>
            <p:nvSpPr>
              <p:cNvPr id="815" name="Freeform: Shape 814">
                <a:extLst>
                  <a:ext uri="{FF2B5EF4-FFF2-40B4-BE49-F238E27FC236}">
                    <a16:creationId xmlns:a16="http://schemas.microsoft.com/office/drawing/2014/main" id="{8A00615A-65DE-46AD-99DC-A12C9D458BAA}"/>
                  </a:ext>
                </a:extLst>
              </p:cNvPr>
              <p:cNvSpPr/>
              <p:nvPr/>
            </p:nvSpPr>
            <p:spPr>
              <a:xfrm>
                <a:off x="6851400" y="1810379"/>
                <a:ext cx="1077363" cy="43099"/>
              </a:xfrm>
              <a:custGeom>
                <a:avLst/>
                <a:gdLst>
                  <a:gd name="connsiteX0" fmla="*/ 224 w 1077363"/>
                  <a:gd name="connsiteY0" fmla="*/ 43482 h 43099"/>
                  <a:gd name="connsiteX1" fmla="*/ 1077588 w 1077363"/>
                  <a:gd name="connsiteY1" fmla="*/ 43482 h 43099"/>
                  <a:gd name="connsiteX2" fmla="*/ 1077588 w 1077363"/>
                  <a:gd name="connsiteY2" fmla="*/ 382 h 43099"/>
                  <a:gd name="connsiteX3" fmla="*/ 224 w 1077363"/>
                  <a:gd name="connsiteY3" fmla="*/ 382 h 43099"/>
                  <a:gd name="connsiteX4" fmla="*/ 224 w 1077363"/>
                  <a:gd name="connsiteY4" fmla="*/ 43482 h 43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7363" h="43099">
                    <a:moveTo>
                      <a:pt x="224" y="43482"/>
                    </a:moveTo>
                    <a:lnTo>
                      <a:pt x="1077588" y="43482"/>
                    </a:lnTo>
                    <a:lnTo>
                      <a:pt x="1077588" y="382"/>
                    </a:lnTo>
                    <a:lnTo>
                      <a:pt x="224" y="382"/>
                    </a:lnTo>
                    <a:lnTo>
                      <a:pt x="224" y="43482"/>
                    </a:lnTo>
                    <a:close/>
                  </a:path>
                </a:pathLst>
              </a:custGeom>
              <a:solidFill>
                <a:srgbClr val="231F20"/>
              </a:solidFill>
              <a:ln w="7575" cap="flat">
                <a:noFill/>
                <a:prstDash val="solid"/>
                <a:round/>
              </a:ln>
            </p:spPr>
            <p:txBody>
              <a:bodyPr rtlCol="0" anchor="ctr"/>
              <a:lstStyle/>
              <a:p>
                <a:endParaRPr lang="en-GB"/>
              </a:p>
            </p:txBody>
          </p:sp>
          <p:sp>
            <p:nvSpPr>
              <p:cNvPr id="816" name="Freeform: Shape 815">
                <a:extLst>
                  <a:ext uri="{FF2B5EF4-FFF2-40B4-BE49-F238E27FC236}">
                    <a16:creationId xmlns:a16="http://schemas.microsoft.com/office/drawing/2014/main" id="{31B6E200-FE3F-4413-B662-AD2E191F2AB1}"/>
                  </a:ext>
                </a:extLst>
              </p:cNvPr>
              <p:cNvSpPr/>
              <p:nvPr/>
            </p:nvSpPr>
            <p:spPr>
              <a:xfrm>
                <a:off x="7635860" y="1259532"/>
                <a:ext cx="120071" cy="79434"/>
              </a:xfrm>
              <a:custGeom>
                <a:avLst/>
                <a:gdLst>
                  <a:gd name="connsiteX0" fmla="*/ 352 w 120071"/>
                  <a:gd name="connsiteY0" fmla="*/ 160 h 79434"/>
                  <a:gd name="connsiteX1" fmla="*/ 120423 w 120071"/>
                  <a:gd name="connsiteY1" fmla="*/ 160 h 79434"/>
                  <a:gd name="connsiteX2" fmla="*/ 120423 w 120071"/>
                  <a:gd name="connsiteY2" fmla="*/ 29616 h 79434"/>
                  <a:gd name="connsiteX3" fmla="*/ 78334 w 120071"/>
                  <a:gd name="connsiteY3" fmla="*/ 29616 h 79434"/>
                  <a:gd name="connsiteX4" fmla="*/ 78334 w 120071"/>
                  <a:gd name="connsiteY4" fmla="*/ 53438 h 79434"/>
                  <a:gd name="connsiteX5" fmla="*/ 106307 w 120071"/>
                  <a:gd name="connsiteY5" fmla="*/ 53438 h 79434"/>
                  <a:gd name="connsiteX6" fmla="*/ 106307 w 120071"/>
                  <a:gd name="connsiteY6" fmla="*/ 79595 h 79434"/>
                  <a:gd name="connsiteX7" fmla="*/ 14422 w 120071"/>
                  <a:gd name="connsiteY7" fmla="*/ 79595 h 79434"/>
                  <a:gd name="connsiteX8" fmla="*/ 14422 w 120071"/>
                  <a:gd name="connsiteY8" fmla="*/ 53438 h 79434"/>
                  <a:gd name="connsiteX9" fmla="*/ 42448 w 120071"/>
                  <a:gd name="connsiteY9" fmla="*/ 53438 h 79434"/>
                  <a:gd name="connsiteX10" fmla="*/ 42448 w 120071"/>
                  <a:gd name="connsiteY10" fmla="*/ 29616 h 79434"/>
                  <a:gd name="connsiteX11" fmla="*/ 352 w 120071"/>
                  <a:gd name="connsiteY11" fmla="*/ 29616 h 79434"/>
                  <a:gd name="connsiteX12" fmla="*/ 352 w 120071"/>
                  <a:gd name="connsiteY12" fmla="*/ 160 h 7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0071" h="79434">
                    <a:moveTo>
                      <a:pt x="352" y="160"/>
                    </a:moveTo>
                    <a:lnTo>
                      <a:pt x="120423" y="160"/>
                    </a:lnTo>
                    <a:lnTo>
                      <a:pt x="120423" y="29616"/>
                    </a:lnTo>
                    <a:lnTo>
                      <a:pt x="78334" y="29616"/>
                    </a:lnTo>
                    <a:lnTo>
                      <a:pt x="78334" y="53438"/>
                    </a:lnTo>
                    <a:lnTo>
                      <a:pt x="106307" y="53438"/>
                    </a:lnTo>
                    <a:lnTo>
                      <a:pt x="106307" y="79595"/>
                    </a:lnTo>
                    <a:lnTo>
                      <a:pt x="14422" y="79595"/>
                    </a:lnTo>
                    <a:lnTo>
                      <a:pt x="14422" y="53438"/>
                    </a:lnTo>
                    <a:lnTo>
                      <a:pt x="42448" y="53438"/>
                    </a:lnTo>
                    <a:lnTo>
                      <a:pt x="42448" y="29616"/>
                    </a:lnTo>
                    <a:lnTo>
                      <a:pt x="352" y="29616"/>
                    </a:lnTo>
                    <a:lnTo>
                      <a:pt x="352" y="160"/>
                    </a:lnTo>
                    <a:close/>
                  </a:path>
                </a:pathLst>
              </a:custGeom>
              <a:solidFill>
                <a:srgbClr val="231F20"/>
              </a:solidFill>
              <a:ln w="7575" cap="flat">
                <a:noFill/>
                <a:prstDash val="solid"/>
                <a:round/>
              </a:ln>
            </p:spPr>
            <p:txBody>
              <a:bodyPr rtlCol="0" anchor="ctr"/>
              <a:lstStyle/>
              <a:p>
                <a:endParaRPr lang="en-GB"/>
              </a:p>
            </p:txBody>
          </p:sp>
          <p:sp>
            <p:nvSpPr>
              <p:cNvPr id="817" name="Freeform: Shape 816">
                <a:extLst>
                  <a:ext uri="{FF2B5EF4-FFF2-40B4-BE49-F238E27FC236}">
                    <a16:creationId xmlns:a16="http://schemas.microsoft.com/office/drawing/2014/main" id="{6CD656F0-E729-4304-A4B9-BE7DF55E58A4}"/>
                  </a:ext>
                </a:extLst>
              </p:cNvPr>
              <p:cNvSpPr/>
              <p:nvPr/>
            </p:nvSpPr>
            <p:spPr>
              <a:xfrm>
                <a:off x="7599844" y="1349228"/>
                <a:ext cx="191181" cy="134734"/>
              </a:xfrm>
              <a:custGeom>
                <a:avLst/>
                <a:gdLst>
                  <a:gd name="connsiteX0" fmla="*/ 158832 w 191181"/>
                  <a:gd name="connsiteY0" fmla="*/ 41766 h 134734"/>
                  <a:gd name="connsiteX1" fmla="*/ 158832 w 191181"/>
                  <a:gd name="connsiteY1" fmla="*/ 60534 h 134734"/>
                  <a:gd name="connsiteX2" fmla="*/ 135739 w 191181"/>
                  <a:gd name="connsiteY2" fmla="*/ 60534 h 134734"/>
                  <a:gd name="connsiteX3" fmla="*/ 123554 w 191181"/>
                  <a:gd name="connsiteY3" fmla="*/ 48250 h 134734"/>
                  <a:gd name="connsiteX4" fmla="*/ 123554 w 191181"/>
                  <a:gd name="connsiteY4" fmla="*/ 32918 h 134734"/>
                  <a:gd name="connsiteX5" fmla="*/ 142322 w 191181"/>
                  <a:gd name="connsiteY5" fmla="*/ 32918 h 134734"/>
                  <a:gd name="connsiteX6" fmla="*/ 142322 w 191181"/>
                  <a:gd name="connsiteY6" fmla="*/ 209 h 134734"/>
                  <a:gd name="connsiteX7" fmla="*/ 50437 w 191181"/>
                  <a:gd name="connsiteY7" fmla="*/ 209 h 134734"/>
                  <a:gd name="connsiteX8" fmla="*/ 50437 w 191181"/>
                  <a:gd name="connsiteY8" fmla="*/ 32918 h 134734"/>
                  <a:gd name="connsiteX9" fmla="*/ 69205 w 191181"/>
                  <a:gd name="connsiteY9" fmla="*/ 32918 h 134734"/>
                  <a:gd name="connsiteX10" fmla="*/ 69205 w 191181"/>
                  <a:gd name="connsiteY10" fmla="*/ 48250 h 134734"/>
                  <a:gd name="connsiteX11" fmla="*/ 57020 w 191181"/>
                  <a:gd name="connsiteY11" fmla="*/ 60534 h 134734"/>
                  <a:gd name="connsiteX12" fmla="*/ 33053 w 191181"/>
                  <a:gd name="connsiteY12" fmla="*/ 60534 h 134734"/>
                  <a:gd name="connsiteX13" fmla="*/ 33053 w 191181"/>
                  <a:gd name="connsiteY13" fmla="*/ 41766 h 134734"/>
                  <a:gd name="connsiteX14" fmla="*/ 352 w 191181"/>
                  <a:gd name="connsiteY14" fmla="*/ 41766 h 134734"/>
                  <a:gd name="connsiteX15" fmla="*/ 352 w 191181"/>
                  <a:gd name="connsiteY15" fmla="*/ 133651 h 134734"/>
                  <a:gd name="connsiteX16" fmla="*/ 33053 w 191181"/>
                  <a:gd name="connsiteY16" fmla="*/ 133651 h 134734"/>
                  <a:gd name="connsiteX17" fmla="*/ 33053 w 191181"/>
                  <a:gd name="connsiteY17" fmla="*/ 114883 h 134734"/>
                  <a:gd name="connsiteX18" fmla="*/ 57597 w 191181"/>
                  <a:gd name="connsiteY18" fmla="*/ 114883 h 134734"/>
                  <a:gd name="connsiteX19" fmla="*/ 96380 w 191181"/>
                  <a:gd name="connsiteY19" fmla="*/ 134943 h 134734"/>
                  <a:gd name="connsiteX20" fmla="*/ 135162 w 191181"/>
                  <a:gd name="connsiteY20" fmla="*/ 114883 h 134734"/>
                  <a:gd name="connsiteX21" fmla="*/ 158832 w 191181"/>
                  <a:gd name="connsiteY21" fmla="*/ 114883 h 134734"/>
                  <a:gd name="connsiteX22" fmla="*/ 158832 w 191181"/>
                  <a:gd name="connsiteY22" fmla="*/ 133651 h 134734"/>
                  <a:gd name="connsiteX23" fmla="*/ 191533 w 191181"/>
                  <a:gd name="connsiteY23" fmla="*/ 133651 h 134734"/>
                  <a:gd name="connsiteX24" fmla="*/ 191533 w 191181"/>
                  <a:gd name="connsiteY24" fmla="*/ 41766 h 134734"/>
                  <a:gd name="connsiteX25" fmla="*/ 158832 w 191181"/>
                  <a:gd name="connsiteY25" fmla="*/ 41766 h 134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1181" h="134734">
                    <a:moveTo>
                      <a:pt x="158832" y="41766"/>
                    </a:moveTo>
                    <a:lnTo>
                      <a:pt x="158832" y="60534"/>
                    </a:lnTo>
                    <a:lnTo>
                      <a:pt x="135739" y="60534"/>
                    </a:lnTo>
                    <a:cubicBezTo>
                      <a:pt x="132463" y="55730"/>
                      <a:pt x="128320" y="51572"/>
                      <a:pt x="123554" y="48250"/>
                    </a:cubicBezTo>
                    <a:lnTo>
                      <a:pt x="123554" y="32918"/>
                    </a:lnTo>
                    <a:lnTo>
                      <a:pt x="142322" y="32918"/>
                    </a:lnTo>
                    <a:lnTo>
                      <a:pt x="142322" y="209"/>
                    </a:lnTo>
                    <a:lnTo>
                      <a:pt x="50437" y="209"/>
                    </a:lnTo>
                    <a:lnTo>
                      <a:pt x="50437" y="32918"/>
                    </a:lnTo>
                    <a:lnTo>
                      <a:pt x="69205" y="32918"/>
                    </a:lnTo>
                    <a:lnTo>
                      <a:pt x="69205" y="48250"/>
                    </a:lnTo>
                    <a:cubicBezTo>
                      <a:pt x="64439" y="51572"/>
                      <a:pt x="60296" y="55730"/>
                      <a:pt x="57020" y="60534"/>
                    </a:cubicBezTo>
                    <a:lnTo>
                      <a:pt x="33053" y="60534"/>
                    </a:lnTo>
                    <a:lnTo>
                      <a:pt x="33053" y="41766"/>
                    </a:lnTo>
                    <a:lnTo>
                      <a:pt x="352" y="41766"/>
                    </a:lnTo>
                    <a:lnTo>
                      <a:pt x="352" y="133651"/>
                    </a:lnTo>
                    <a:lnTo>
                      <a:pt x="33053" y="133651"/>
                    </a:lnTo>
                    <a:lnTo>
                      <a:pt x="33053" y="114883"/>
                    </a:lnTo>
                    <a:lnTo>
                      <a:pt x="57597" y="114883"/>
                    </a:lnTo>
                    <a:cubicBezTo>
                      <a:pt x="66233" y="127007"/>
                      <a:pt x="80371" y="134943"/>
                      <a:pt x="96380" y="134943"/>
                    </a:cubicBezTo>
                    <a:cubicBezTo>
                      <a:pt x="112388" y="134943"/>
                      <a:pt x="126527" y="127007"/>
                      <a:pt x="135162" y="114883"/>
                    </a:cubicBezTo>
                    <a:lnTo>
                      <a:pt x="158832" y="114883"/>
                    </a:lnTo>
                    <a:lnTo>
                      <a:pt x="158832" y="133651"/>
                    </a:lnTo>
                    <a:lnTo>
                      <a:pt x="191533" y="133651"/>
                    </a:lnTo>
                    <a:lnTo>
                      <a:pt x="191533" y="41766"/>
                    </a:lnTo>
                    <a:lnTo>
                      <a:pt x="158832" y="41766"/>
                    </a:lnTo>
                    <a:close/>
                  </a:path>
                </a:pathLst>
              </a:custGeom>
              <a:solidFill>
                <a:srgbClr val="231F20"/>
              </a:solidFill>
              <a:ln w="7575" cap="flat">
                <a:noFill/>
                <a:prstDash val="solid"/>
                <a:round/>
              </a:ln>
            </p:spPr>
            <p:txBody>
              <a:bodyPr rtlCol="0" anchor="ctr"/>
              <a:lstStyle/>
              <a:p>
                <a:endParaRPr lang="en-GB"/>
              </a:p>
            </p:txBody>
          </p:sp>
        </p:grpSp>
        <p:grpSp>
          <p:nvGrpSpPr>
            <p:cNvPr id="430" name="Group 429">
              <a:extLst>
                <a:ext uri="{FF2B5EF4-FFF2-40B4-BE49-F238E27FC236}">
                  <a16:creationId xmlns:a16="http://schemas.microsoft.com/office/drawing/2014/main" id="{B2568B6F-3353-4251-89E9-CD2853A8B9C7}"/>
                </a:ext>
              </a:extLst>
            </p:cNvPr>
            <p:cNvGrpSpPr/>
            <p:nvPr/>
          </p:nvGrpSpPr>
          <p:grpSpPr>
            <a:xfrm>
              <a:off x="3952276" y="3608677"/>
              <a:ext cx="725147" cy="245497"/>
              <a:chOff x="5759384" y="3452849"/>
              <a:chExt cx="725147" cy="245497"/>
            </a:xfrm>
          </p:grpSpPr>
          <p:sp>
            <p:nvSpPr>
              <p:cNvPr id="431" name="Freeform: Shape 430">
                <a:extLst>
                  <a:ext uri="{FF2B5EF4-FFF2-40B4-BE49-F238E27FC236}">
                    <a16:creationId xmlns:a16="http://schemas.microsoft.com/office/drawing/2014/main" id="{F09D865F-D558-4532-B62A-B8E347A33754}"/>
                  </a:ext>
                </a:extLst>
              </p:cNvPr>
              <p:cNvSpPr/>
              <p:nvPr/>
            </p:nvSpPr>
            <p:spPr>
              <a:xfrm>
                <a:off x="5759384" y="3453620"/>
                <a:ext cx="112509" cy="91554"/>
              </a:xfrm>
              <a:custGeom>
                <a:avLst/>
                <a:gdLst>
                  <a:gd name="connsiteX0" fmla="*/ 112509 w 112509"/>
                  <a:gd name="connsiteY0" fmla="*/ 0 h 91554"/>
                  <a:gd name="connsiteX1" fmla="*/ 87954 w 112509"/>
                  <a:gd name="connsiteY1" fmla="*/ 91554 h 91554"/>
                  <a:gd name="connsiteX2" fmla="*/ 73038 w 112509"/>
                  <a:gd name="connsiteY2" fmla="*/ 91554 h 91554"/>
                  <a:gd name="connsiteX3" fmla="*/ 56188 w 112509"/>
                  <a:gd name="connsiteY3" fmla="*/ 36004 h 91554"/>
                  <a:gd name="connsiteX4" fmla="*/ 39338 w 112509"/>
                  <a:gd name="connsiteY4" fmla="*/ 91554 h 91554"/>
                  <a:gd name="connsiteX5" fmla="*/ 24432 w 112509"/>
                  <a:gd name="connsiteY5" fmla="*/ 91554 h 91554"/>
                  <a:gd name="connsiteX6" fmla="*/ 0 w 112509"/>
                  <a:gd name="connsiteY6" fmla="*/ 0 h 91554"/>
                  <a:gd name="connsiteX7" fmla="*/ 18640 w 112509"/>
                  <a:gd name="connsiteY7" fmla="*/ 0 h 91554"/>
                  <a:gd name="connsiteX8" fmla="*/ 32785 w 112509"/>
                  <a:gd name="connsiteY8" fmla="*/ 57741 h 91554"/>
                  <a:gd name="connsiteX9" fmla="*/ 49502 w 112509"/>
                  <a:gd name="connsiteY9" fmla="*/ 0 h 91554"/>
                  <a:gd name="connsiteX10" fmla="*/ 62875 w 112509"/>
                  <a:gd name="connsiteY10" fmla="*/ 0 h 91554"/>
                  <a:gd name="connsiteX11" fmla="*/ 79591 w 112509"/>
                  <a:gd name="connsiteY11" fmla="*/ 57741 h 91554"/>
                  <a:gd name="connsiteX12" fmla="*/ 93859 w 112509"/>
                  <a:gd name="connsiteY12" fmla="*/ 0 h 91554"/>
                  <a:gd name="connsiteX13" fmla="*/ 112509 w 112509"/>
                  <a:gd name="connsiteY13" fmla="*/ 0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509" h="91554">
                    <a:moveTo>
                      <a:pt x="112509" y="0"/>
                    </a:moveTo>
                    <a:lnTo>
                      <a:pt x="87954" y="91554"/>
                    </a:lnTo>
                    <a:lnTo>
                      <a:pt x="73038" y="91554"/>
                    </a:lnTo>
                    <a:lnTo>
                      <a:pt x="56188" y="36004"/>
                    </a:lnTo>
                    <a:lnTo>
                      <a:pt x="39338" y="91554"/>
                    </a:lnTo>
                    <a:lnTo>
                      <a:pt x="24432" y="91554"/>
                    </a:lnTo>
                    <a:lnTo>
                      <a:pt x="0" y="0"/>
                    </a:lnTo>
                    <a:lnTo>
                      <a:pt x="18640" y="0"/>
                    </a:lnTo>
                    <a:lnTo>
                      <a:pt x="32785" y="57741"/>
                    </a:lnTo>
                    <a:lnTo>
                      <a:pt x="49502" y="0"/>
                    </a:lnTo>
                    <a:lnTo>
                      <a:pt x="62875" y="0"/>
                    </a:lnTo>
                    <a:lnTo>
                      <a:pt x="79591" y="57741"/>
                    </a:lnTo>
                    <a:lnTo>
                      <a:pt x="93859" y="0"/>
                    </a:lnTo>
                    <a:lnTo>
                      <a:pt x="112509" y="0"/>
                    </a:lnTo>
                    <a:close/>
                  </a:path>
                </a:pathLst>
              </a:custGeom>
              <a:solidFill>
                <a:srgbClr val="000000"/>
              </a:solidFill>
              <a:ln w="9525" cap="flat">
                <a:noFill/>
                <a:prstDash val="solid"/>
                <a:round/>
              </a:ln>
            </p:spPr>
            <p:txBody>
              <a:bodyPr rtlCol="0" anchor="ctr"/>
              <a:lstStyle/>
              <a:p>
                <a:endParaRPr lang="en-GB"/>
              </a:p>
            </p:txBody>
          </p:sp>
          <p:sp>
            <p:nvSpPr>
              <p:cNvPr id="432" name="Freeform: Shape 431">
                <a:extLst>
                  <a:ext uri="{FF2B5EF4-FFF2-40B4-BE49-F238E27FC236}">
                    <a16:creationId xmlns:a16="http://schemas.microsoft.com/office/drawing/2014/main" id="{B271D932-D43C-4DE8-B8C5-ECCAE3B5DF8D}"/>
                  </a:ext>
                </a:extLst>
              </p:cNvPr>
              <p:cNvSpPr/>
              <p:nvPr/>
            </p:nvSpPr>
            <p:spPr>
              <a:xfrm>
                <a:off x="5882209" y="3453620"/>
                <a:ext cx="60312" cy="91554"/>
              </a:xfrm>
              <a:custGeom>
                <a:avLst/>
                <a:gdLst>
                  <a:gd name="connsiteX0" fmla="*/ 60312 w 60312"/>
                  <a:gd name="connsiteY0" fmla="*/ 91554 h 91554"/>
                  <a:gd name="connsiteX1" fmla="*/ 0 w 60312"/>
                  <a:gd name="connsiteY1" fmla="*/ 91554 h 91554"/>
                  <a:gd name="connsiteX2" fmla="*/ 0 w 60312"/>
                  <a:gd name="connsiteY2" fmla="*/ 0 h 91554"/>
                  <a:gd name="connsiteX3" fmla="*/ 60312 w 60312"/>
                  <a:gd name="connsiteY3" fmla="*/ 0 h 91554"/>
                  <a:gd name="connsiteX4" fmla="*/ 60312 w 60312"/>
                  <a:gd name="connsiteY4" fmla="*/ 15945 h 91554"/>
                  <a:gd name="connsiteX5" fmla="*/ 17878 w 60312"/>
                  <a:gd name="connsiteY5" fmla="*/ 15945 h 91554"/>
                  <a:gd name="connsiteX6" fmla="*/ 17878 w 60312"/>
                  <a:gd name="connsiteY6" fmla="*/ 37424 h 91554"/>
                  <a:gd name="connsiteX7" fmla="*/ 54007 w 60312"/>
                  <a:gd name="connsiteY7" fmla="*/ 37424 h 91554"/>
                  <a:gd name="connsiteX8" fmla="*/ 54007 w 60312"/>
                  <a:gd name="connsiteY8" fmla="*/ 53369 h 91554"/>
                  <a:gd name="connsiteX9" fmla="*/ 17878 w 60312"/>
                  <a:gd name="connsiteY9" fmla="*/ 53369 h 91554"/>
                  <a:gd name="connsiteX10" fmla="*/ 17878 w 60312"/>
                  <a:gd name="connsiteY10" fmla="*/ 75610 h 91554"/>
                  <a:gd name="connsiteX11" fmla="*/ 60312 w 60312"/>
                  <a:gd name="connsiteY11" fmla="*/ 75610 h 91554"/>
                  <a:gd name="connsiteX12" fmla="*/ 60312 w 60312"/>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312" h="91554">
                    <a:moveTo>
                      <a:pt x="60312" y="91554"/>
                    </a:moveTo>
                    <a:lnTo>
                      <a:pt x="0" y="91554"/>
                    </a:lnTo>
                    <a:lnTo>
                      <a:pt x="0" y="0"/>
                    </a:lnTo>
                    <a:lnTo>
                      <a:pt x="60312" y="0"/>
                    </a:lnTo>
                    <a:lnTo>
                      <a:pt x="60312" y="15945"/>
                    </a:lnTo>
                    <a:lnTo>
                      <a:pt x="17878" y="15945"/>
                    </a:lnTo>
                    <a:lnTo>
                      <a:pt x="17878" y="37424"/>
                    </a:lnTo>
                    <a:lnTo>
                      <a:pt x="54007" y="37424"/>
                    </a:lnTo>
                    <a:lnTo>
                      <a:pt x="54007" y="53369"/>
                    </a:lnTo>
                    <a:lnTo>
                      <a:pt x="17878" y="53369"/>
                    </a:lnTo>
                    <a:lnTo>
                      <a:pt x="17878" y="75610"/>
                    </a:lnTo>
                    <a:lnTo>
                      <a:pt x="60312" y="75610"/>
                    </a:lnTo>
                    <a:lnTo>
                      <a:pt x="60312" y="91554"/>
                    </a:lnTo>
                    <a:close/>
                  </a:path>
                </a:pathLst>
              </a:custGeom>
              <a:solidFill>
                <a:srgbClr val="000000"/>
              </a:solidFill>
              <a:ln w="9525" cap="flat">
                <a:noFill/>
                <a:prstDash val="solid"/>
                <a:round/>
              </a:ln>
            </p:spPr>
            <p:txBody>
              <a:bodyPr rtlCol="0" anchor="ctr"/>
              <a:lstStyle/>
              <a:p>
                <a:endParaRPr lang="en-GB"/>
              </a:p>
            </p:txBody>
          </p:sp>
          <p:sp>
            <p:nvSpPr>
              <p:cNvPr id="433" name="Freeform: Shape 432">
                <a:extLst>
                  <a:ext uri="{FF2B5EF4-FFF2-40B4-BE49-F238E27FC236}">
                    <a16:creationId xmlns:a16="http://schemas.microsoft.com/office/drawing/2014/main" id="{5CC0BCAD-A537-4132-A503-7728770D3AD4}"/>
                  </a:ext>
                </a:extLst>
              </p:cNvPr>
              <p:cNvSpPr/>
              <p:nvPr/>
            </p:nvSpPr>
            <p:spPr>
              <a:xfrm>
                <a:off x="5980402" y="3452849"/>
                <a:ext cx="67379" cy="93097"/>
              </a:xfrm>
              <a:custGeom>
                <a:avLst/>
                <a:gdLst>
                  <a:gd name="connsiteX0" fmla="*/ 67380 w 67379"/>
                  <a:gd name="connsiteY0" fmla="*/ 65322 h 93097"/>
                  <a:gd name="connsiteX1" fmla="*/ 57864 w 67379"/>
                  <a:gd name="connsiteY1" fmla="*/ 85706 h 93097"/>
                  <a:gd name="connsiteX2" fmla="*/ 33433 w 67379"/>
                  <a:gd name="connsiteY2" fmla="*/ 93098 h 93097"/>
                  <a:gd name="connsiteX3" fmla="*/ 14535 w 67379"/>
                  <a:gd name="connsiteY3" fmla="*/ 90335 h 93097"/>
                  <a:gd name="connsiteX4" fmla="*/ 0 w 67379"/>
                  <a:gd name="connsiteY4" fmla="*/ 81010 h 93097"/>
                  <a:gd name="connsiteX5" fmla="*/ 11573 w 67379"/>
                  <a:gd name="connsiteY5" fmla="*/ 69437 h 93097"/>
                  <a:gd name="connsiteX6" fmla="*/ 33566 w 67379"/>
                  <a:gd name="connsiteY6" fmla="*/ 77153 h 93097"/>
                  <a:gd name="connsiteX7" fmla="*/ 45711 w 67379"/>
                  <a:gd name="connsiteY7" fmla="*/ 74200 h 93097"/>
                  <a:gd name="connsiteX8" fmla="*/ 49892 w 67379"/>
                  <a:gd name="connsiteY8" fmla="*/ 65713 h 93097"/>
                  <a:gd name="connsiteX9" fmla="*/ 47063 w 67379"/>
                  <a:gd name="connsiteY9" fmla="*/ 58121 h 93097"/>
                  <a:gd name="connsiteX10" fmla="*/ 38833 w 67379"/>
                  <a:gd name="connsiteY10" fmla="*/ 55036 h 93097"/>
                  <a:gd name="connsiteX11" fmla="*/ 27908 w 67379"/>
                  <a:gd name="connsiteY11" fmla="*/ 53369 h 93097"/>
                  <a:gd name="connsiteX12" fmla="*/ 10163 w 67379"/>
                  <a:gd name="connsiteY12" fmla="*/ 45777 h 93097"/>
                  <a:gd name="connsiteX13" fmla="*/ 3600 w 67379"/>
                  <a:gd name="connsiteY13" fmla="*/ 27775 h 93097"/>
                  <a:gd name="connsiteX14" fmla="*/ 12220 w 67379"/>
                  <a:gd name="connsiteY14" fmla="*/ 7658 h 93097"/>
                  <a:gd name="connsiteX15" fmla="*/ 35490 w 67379"/>
                  <a:gd name="connsiteY15" fmla="*/ 0 h 93097"/>
                  <a:gd name="connsiteX16" fmla="*/ 65065 w 67379"/>
                  <a:gd name="connsiteY16" fmla="*/ 10678 h 93097"/>
                  <a:gd name="connsiteX17" fmla="*/ 53750 w 67379"/>
                  <a:gd name="connsiteY17" fmla="*/ 21860 h 93097"/>
                  <a:gd name="connsiteX18" fmla="*/ 34976 w 67379"/>
                  <a:gd name="connsiteY18" fmla="*/ 15564 h 93097"/>
                  <a:gd name="connsiteX19" fmla="*/ 24565 w 67379"/>
                  <a:gd name="connsiteY19" fmla="*/ 18840 h 93097"/>
                  <a:gd name="connsiteX20" fmla="*/ 20964 w 67379"/>
                  <a:gd name="connsiteY20" fmla="*/ 27137 h 93097"/>
                  <a:gd name="connsiteX21" fmla="*/ 23536 w 67379"/>
                  <a:gd name="connsiteY21" fmla="*/ 33690 h 93097"/>
                  <a:gd name="connsiteX22" fmla="*/ 31890 w 67379"/>
                  <a:gd name="connsiteY22" fmla="*/ 37167 h 93097"/>
                  <a:gd name="connsiteX23" fmla="*/ 42824 w 67379"/>
                  <a:gd name="connsiteY23" fmla="*/ 38833 h 93097"/>
                  <a:gd name="connsiteX24" fmla="*/ 60312 w 67379"/>
                  <a:gd name="connsiteY24" fmla="*/ 46034 h 93097"/>
                  <a:gd name="connsiteX25" fmla="*/ 67380 w 67379"/>
                  <a:gd name="connsiteY25" fmla="*/ 65322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379" h="93097">
                    <a:moveTo>
                      <a:pt x="67380" y="65322"/>
                    </a:moveTo>
                    <a:cubicBezTo>
                      <a:pt x="67380" y="73981"/>
                      <a:pt x="64208" y="80781"/>
                      <a:pt x="57864" y="85706"/>
                    </a:cubicBezTo>
                    <a:cubicBezTo>
                      <a:pt x="51521" y="90640"/>
                      <a:pt x="43377" y="93098"/>
                      <a:pt x="33433" y="93098"/>
                    </a:cubicBezTo>
                    <a:cubicBezTo>
                      <a:pt x="26146" y="93098"/>
                      <a:pt x="19850" y="92183"/>
                      <a:pt x="14535" y="90335"/>
                    </a:cubicBezTo>
                    <a:cubicBezTo>
                      <a:pt x="9220" y="88497"/>
                      <a:pt x="4372" y="85382"/>
                      <a:pt x="0" y="81010"/>
                    </a:cubicBezTo>
                    <a:lnTo>
                      <a:pt x="11573" y="69437"/>
                    </a:lnTo>
                    <a:cubicBezTo>
                      <a:pt x="16716" y="74581"/>
                      <a:pt x="24051" y="77153"/>
                      <a:pt x="33566" y="77153"/>
                    </a:cubicBezTo>
                    <a:cubicBezTo>
                      <a:pt x="38881" y="77153"/>
                      <a:pt x="42929" y="76172"/>
                      <a:pt x="45711" y="74200"/>
                    </a:cubicBezTo>
                    <a:cubicBezTo>
                      <a:pt x="48501" y="72228"/>
                      <a:pt x="49892" y="69399"/>
                      <a:pt x="49892" y="65713"/>
                    </a:cubicBezTo>
                    <a:cubicBezTo>
                      <a:pt x="49892" y="62541"/>
                      <a:pt x="48949" y="60007"/>
                      <a:pt x="47063" y="58121"/>
                    </a:cubicBezTo>
                    <a:cubicBezTo>
                      <a:pt x="45434" y="56579"/>
                      <a:pt x="42691" y="55550"/>
                      <a:pt x="38833" y="55036"/>
                    </a:cubicBezTo>
                    <a:lnTo>
                      <a:pt x="27908" y="53369"/>
                    </a:lnTo>
                    <a:cubicBezTo>
                      <a:pt x="20193" y="52254"/>
                      <a:pt x="14278" y="49721"/>
                      <a:pt x="10163" y="45777"/>
                    </a:cubicBezTo>
                    <a:cubicBezTo>
                      <a:pt x="5791" y="41491"/>
                      <a:pt x="3600" y="35490"/>
                      <a:pt x="3600" y="27775"/>
                    </a:cubicBezTo>
                    <a:cubicBezTo>
                      <a:pt x="3600" y="19460"/>
                      <a:pt x="6477" y="12754"/>
                      <a:pt x="12220" y="7658"/>
                    </a:cubicBezTo>
                    <a:cubicBezTo>
                      <a:pt x="17964" y="2553"/>
                      <a:pt x="25718" y="0"/>
                      <a:pt x="35490" y="0"/>
                    </a:cubicBezTo>
                    <a:cubicBezTo>
                      <a:pt x="47835" y="0"/>
                      <a:pt x="57693" y="3562"/>
                      <a:pt x="65065" y="10678"/>
                    </a:cubicBezTo>
                    <a:lnTo>
                      <a:pt x="53750" y="21860"/>
                    </a:lnTo>
                    <a:cubicBezTo>
                      <a:pt x="49463" y="17659"/>
                      <a:pt x="43206" y="15564"/>
                      <a:pt x="34976" y="15564"/>
                    </a:cubicBezTo>
                    <a:cubicBezTo>
                      <a:pt x="30432" y="15564"/>
                      <a:pt x="26965" y="16659"/>
                      <a:pt x="24565" y="18840"/>
                    </a:cubicBezTo>
                    <a:cubicBezTo>
                      <a:pt x="22165" y="21031"/>
                      <a:pt x="20964" y="23794"/>
                      <a:pt x="20964" y="27137"/>
                    </a:cubicBezTo>
                    <a:cubicBezTo>
                      <a:pt x="20964" y="29880"/>
                      <a:pt x="21822" y="32061"/>
                      <a:pt x="23536" y="33690"/>
                    </a:cubicBezTo>
                    <a:cubicBezTo>
                      <a:pt x="25508" y="35490"/>
                      <a:pt x="28289" y="36652"/>
                      <a:pt x="31890" y="37167"/>
                    </a:cubicBezTo>
                    <a:lnTo>
                      <a:pt x="42824" y="38833"/>
                    </a:lnTo>
                    <a:cubicBezTo>
                      <a:pt x="50625" y="39948"/>
                      <a:pt x="56455" y="42348"/>
                      <a:pt x="60312" y="46034"/>
                    </a:cubicBezTo>
                    <a:cubicBezTo>
                      <a:pt x="65027" y="50406"/>
                      <a:pt x="67380" y="56836"/>
                      <a:pt x="67380" y="65322"/>
                    </a:cubicBezTo>
                    <a:close/>
                  </a:path>
                </a:pathLst>
              </a:custGeom>
              <a:solidFill>
                <a:srgbClr val="000000"/>
              </a:solidFill>
              <a:ln w="9525" cap="flat">
                <a:noFill/>
                <a:prstDash val="solid"/>
                <a:round/>
              </a:ln>
            </p:spPr>
            <p:txBody>
              <a:bodyPr rtlCol="0" anchor="ctr"/>
              <a:lstStyle/>
              <a:p>
                <a:endParaRPr lang="en-GB"/>
              </a:p>
            </p:txBody>
          </p:sp>
          <p:sp>
            <p:nvSpPr>
              <p:cNvPr id="434" name="Freeform: Shape 433">
                <a:extLst>
                  <a:ext uri="{FF2B5EF4-FFF2-40B4-BE49-F238E27FC236}">
                    <a16:creationId xmlns:a16="http://schemas.microsoft.com/office/drawing/2014/main" id="{9F8A1202-6CE1-4F0F-A4B3-7FF29D7392A0}"/>
                  </a:ext>
                </a:extLst>
              </p:cNvPr>
              <p:cNvSpPr/>
              <p:nvPr/>
            </p:nvSpPr>
            <p:spPr>
              <a:xfrm>
                <a:off x="6062089" y="3453620"/>
                <a:ext cx="67379" cy="92326"/>
              </a:xfrm>
              <a:custGeom>
                <a:avLst/>
                <a:gdLst>
                  <a:gd name="connsiteX0" fmla="*/ 67380 w 67379"/>
                  <a:gd name="connsiteY0" fmla="*/ 60179 h 92326"/>
                  <a:gd name="connsiteX1" fmla="*/ 57741 w 67379"/>
                  <a:gd name="connsiteY1" fmla="*/ 83391 h 92326"/>
                  <a:gd name="connsiteX2" fmla="*/ 33690 w 67379"/>
                  <a:gd name="connsiteY2" fmla="*/ 92326 h 92326"/>
                  <a:gd name="connsiteX3" fmla="*/ 9649 w 67379"/>
                  <a:gd name="connsiteY3" fmla="*/ 83391 h 92326"/>
                  <a:gd name="connsiteX4" fmla="*/ 0 w 67379"/>
                  <a:gd name="connsiteY4" fmla="*/ 60179 h 92326"/>
                  <a:gd name="connsiteX5" fmla="*/ 0 w 67379"/>
                  <a:gd name="connsiteY5" fmla="*/ 0 h 92326"/>
                  <a:gd name="connsiteX6" fmla="*/ 17879 w 67379"/>
                  <a:gd name="connsiteY6" fmla="*/ 0 h 92326"/>
                  <a:gd name="connsiteX7" fmla="*/ 17879 w 67379"/>
                  <a:gd name="connsiteY7" fmla="*/ 59541 h 92326"/>
                  <a:gd name="connsiteX8" fmla="*/ 22117 w 67379"/>
                  <a:gd name="connsiteY8" fmla="*/ 71885 h 92326"/>
                  <a:gd name="connsiteX9" fmla="*/ 33690 w 67379"/>
                  <a:gd name="connsiteY9" fmla="*/ 76381 h 92326"/>
                  <a:gd name="connsiteX10" fmla="*/ 45330 w 67379"/>
                  <a:gd name="connsiteY10" fmla="*/ 71885 h 92326"/>
                  <a:gd name="connsiteX11" fmla="*/ 49635 w 67379"/>
                  <a:gd name="connsiteY11" fmla="*/ 59541 h 92326"/>
                  <a:gd name="connsiteX12" fmla="*/ 49635 w 67379"/>
                  <a:gd name="connsiteY12" fmla="*/ 0 h 92326"/>
                  <a:gd name="connsiteX13" fmla="*/ 67380 w 67379"/>
                  <a:gd name="connsiteY13" fmla="*/ 0 h 92326"/>
                  <a:gd name="connsiteX14" fmla="*/ 67380 w 67379"/>
                  <a:gd name="connsiteY14" fmla="*/ 60179 h 92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379" h="92326">
                    <a:moveTo>
                      <a:pt x="67380" y="60179"/>
                    </a:moveTo>
                    <a:cubicBezTo>
                      <a:pt x="67380" y="69695"/>
                      <a:pt x="64170" y="77438"/>
                      <a:pt x="57741" y="83391"/>
                    </a:cubicBezTo>
                    <a:cubicBezTo>
                      <a:pt x="51311" y="89354"/>
                      <a:pt x="43291" y="92326"/>
                      <a:pt x="33690" y="92326"/>
                    </a:cubicBezTo>
                    <a:cubicBezTo>
                      <a:pt x="24089" y="92326"/>
                      <a:pt x="16078" y="89354"/>
                      <a:pt x="9649" y="83391"/>
                    </a:cubicBezTo>
                    <a:cubicBezTo>
                      <a:pt x="3220" y="77438"/>
                      <a:pt x="0" y="69695"/>
                      <a:pt x="0" y="60179"/>
                    </a:cubicBezTo>
                    <a:lnTo>
                      <a:pt x="0" y="0"/>
                    </a:lnTo>
                    <a:lnTo>
                      <a:pt x="17879" y="0"/>
                    </a:lnTo>
                    <a:lnTo>
                      <a:pt x="17879" y="59541"/>
                    </a:lnTo>
                    <a:cubicBezTo>
                      <a:pt x="17879" y="64770"/>
                      <a:pt x="19288" y="68885"/>
                      <a:pt x="22117" y="71885"/>
                    </a:cubicBezTo>
                    <a:cubicBezTo>
                      <a:pt x="24946" y="74886"/>
                      <a:pt x="28804" y="76381"/>
                      <a:pt x="33690" y="76381"/>
                    </a:cubicBezTo>
                    <a:cubicBezTo>
                      <a:pt x="38576" y="76381"/>
                      <a:pt x="42453" y="74886"/>
                      <a:pt x="45330" y="71885"/>
                    </a:cubicBezTo>
                    <a:cubicBezTo>
                      <a:pt x="48197" y="68885"/>
                      <a:pt x="49635" y="64770"/>
                      <a:pt x="49635" y="59541"/>
                    </a:cubicBezTo>
                    <a:lnTo>
                      <a:pt x="49635" y="0"/>
                    </a:lnTo>
                    <a:lnTo>
                      <a:pt x="67380" y="0"/>
                    </a:lnTo>
                    <a:lnTo>
                      <a:pt x="67380" y="60179"/>
                    </a:lnTo>
                    <a:close/>
                  </a:path>
                </a:pathLst>
              </a:custGeom>
              <a:solidFill>
                <a:srgbClr val="000000"/>
              </a:solidFill>
              <a:ln w="9525" cap="flat">
                <a:noFill/>
                <a:prstDash val="solid"/>
                <a:round/>
              </a:ln>
            </p:spPr>
            <p:txBody>
              <a:bodyPr rtlCol="0" anchor="ctr"/>
              <a:lstStyle/>
              <a:p>
                <a:endParaRPr lang="en-GB"/>
              </a:p>
            </p:txBody>
          </p:sp>
          <p:sp>
            <p:nvSpPr>
              <p:cNvPr id="435" name="Freeform: Shape 434">
                <a:extLst>
                  <a:ext uri="{FF2B5EF4-FFF2-40B4-BE49-F238E27FC236}">
                    <a16:creationId xmlns:a16="http://schemas.microsoft.com/office/drawing/2014/main" id="{66E8CB25-035D-498F-9344-6EAC811A6891}"/>
                  </a:ext>
                </a:extLst>
              </p:cNvPr>
              <p:cNvSpPr/>
              <p:nvPr/>
            </p:nvSpPr>
            <p:spPr>
              <a:xfrm>
                <a:off x="6140042" y="3452849"/>
                <a:ext cx="67379" cy="93097"/>
              </a:xfrm>
              <a:custGeom>
                <a:avLst/>
                <a:gdLst>
                  <a:gd name="connsiteX0" fmla="*/ 67380 w 67379"/>
                  <a:gd name="connsiteY0" fmla="*/ 65322 h 93097"/>
                  <a:gd name="connsiteX1" fmla="*/ 57864 w 67379"/>
                  <a:gd name="connsiteY1" fmla="*/ 85706 h 93097"/>
                  <a:gd name="connsiteX2" fmla="*/ 33433 w 67379"/>
                  <a:gd name="connsiteY2" fmla="*/ 93098 h 93097"/>
                  <a:gd name="connsiteX3" fmla="*/ 14535 w 67379"/>
                  <a:gd name="connsiteY3" fmla="*/ 90335 h 93097"/>
                  <a:gd name="connsiteX4" fmla="*/ 0 w 67379"/>
                  <a:gd name="connsiteY4" fmla="*/ 81010 h 93097"/>
                  <a:gd name="connsiteX5" fmla="*/ 11573 w 67379"/>
                  <a:gd name="connsiteY5" fmla="*/ 69437 h 93097"/>
                  <a:gd name="connsiteX6" fmla="*/ 33566 w 67379"/>
                  <a:gd name="connsiteY6" fmla="*/ 77153 h 93097"/>
                  <a:gd name="connsiteX7" fmla="*/ 45720 w 67379"/>
                  <a:gd name="connsiteY7" fmla="*/ 74200 h 93097"/>
                  <a:gd name="connsiteX8" fmla="*/ 49892 w 67379"/>
                  <a:gd name="connsiteY8" fmla="*/ 65713 h 93097"/>
                  <a:gd name="connsiteX9" fmla="*/ 47063 w 67379"/>
                  <a:gd name="connsiteY9" fmla="*/ 58121 h 93097"/>
                  <a:gd name="connsiteX10" fmla="*/ 38833 w 67379"/>
                  <a:gd name="connsiteY10" fmla="*/ 55036 h 93097"/>
                  <a:gd name="connsiteX11" fmla="*/ 27908 w 67379"/>
                  <a:gd name="connsiteY11" fmla="*/ 53369 h 93097"/>
                  <a:gd name="connsiteX12" fmla="*/ 10163 w 67379"/>
                  <a:gd name="connsiteY12" fmla="*/ 45777 h 93097"/>
                  <a:gd name="connsiteX13" fmla="*/ 3600 w 67379"/>
                  <a:gd name="connsiteY13" fmla="*/ 27775 h 93097"/>
                  <a:gd name="connsiteX14" fmla="*/ 12220 w 67379"/>
                  <a:gd name="connsiteY14" fmla="*/ 7658 h 93097"/>
                  <a:gd name="connsiteX15" fmla="*/ 35490 w 67379"/>
                  <a:gd name="connsiteY15" fmla="*/ 0 h 93097"/>
                  <a:gd name="connsiteX16" fmla="*/ 65065 w 67379"/>
                  <a:gd name="connsiteY16" fmla="*/ 10678 h 93097"/>
                  <a:gd name="connsiteX17" fmla="*/ 53750 w 67379"/>
                  <a:gd name="connsiteY17" fmla="*/ 21860 h 93097"/>
                  <a:gd name="connsiteX18" fmla="*/ 34976 w 67379"/>
                  <a:gd name="connsiteY18" fmla="*/ 15564 h 93097"/>
                  <a:gd name="connsiteX19" fmla="*/ 24565 w 67379"/>
                  <a:gd name="connsiteY19" fmla="*/ 18840 h 93097"/>
                  <a:gd name="connsiteX20" fmla="*/ 20964 w 67379"/>
                  <a:gd name="connsiteY20" fmla="*/ 27137 h 93097"/>
                  <a:gd name="connsiteX21" fmla="*/ 23536 w 67379"/>
                  <a:gd name="connsiteY21" fmla="*/ 33690 h 93097"/>
                  <a:gd name="connsiteX22" fmla="*/ 31890 w 67379"/>
                  <a:gd name="connsiteY22" fmla="*/ 37167 h 93097"/>
                  <a:gd name="connsiteX23" fmla="*/ 42824 w 67379"/>
                  <a:gd name="connsiteY23" fmla="*/ 38833 h 93097"/>
                  <a:gd name="connsiteX24" fmla="*/ 60312 w 67379"/>
                  <a:gd name="connsiteY24" fmla="*/ 46034 h 93097"/>
                  <a:gd name="connsiteX25" fmla="*/ 67380 w 67379"/>
                  <a:gd name="connsiteY25" fmla="*/ 65322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379" h="93097">
                    <a:moveTo>
                      <a:pt x="67380" y="65322"/>
                    </a:moveTo>
                    <a:cubicBezTo>
                      <a:pt x="67380" y="73981"/>
                      <a:pt x="64208" y="80781"/>
                      <a:pt x="57864" y="85706"/>
                    </a:cubicBezTo>
                    <a:cubicBezTo>
                      <a:pt x="51521" y="90640"/>
                      <a:pt x="43377" y="93098"/>
                      <a:pt x="33433" y="93098"/>
                    </a:cubicBezTo>
                    <a:cubicBezTo>
                      <a:pt x="26146" y="93098"/>
                      <a:pt x="19850" y="92183"/>
                      <a:pt x="14535" y="90335"/>
                    </a:cubicBezTo>
                    <a:cubicBezTo>
                      <a:pt x="9220" y="88497"/>
                      <a:pt x="4372" y="85382"/>
                      <a:pt x="0" y="81010"/>
                    </a:cubicBezTo>
                    <a:lnTo>
                      <a:pt x="11573" y="69437"/>
                    </a:lnTo>
                    <a:cubicBezTo>
                      <a:pt x="16716" y="74581"/>
                      <a:pt x="24051" y="77153"/>
                      <a:pt x="33566" y="77153"/>
                    </a:cubicBezTo>
                    <a:cubicBezTo>
                      <a:pt x="38881" y="77153"/>
                      <a:pt x="42929" y="76172"/>
                      <a:pt x="45720" y="74200"/>
                    </a:cubicBezTo>
                    <a:cubicBezTo>
                      <a:pt x="48501" y="72228"/>
                      <a:pt x="49892" y="69399"/>
                      <a:pt x="49892" y="65713"/>
                    </a:cubicBezTo>
                    <a:cubicBezTo>
                      <a:pt x="49892" y="62541"/>
                      <a:pt x="48949" y="60007"/>
                      <a:pt x="47063" y="58121"/>
                    </a:cubicBezTo>
                    <a:cubicBezTo>
                      <a:pt x="45434" y="56579"/>
                      <a:pt x="42691" y="55550"/>
                      <a:pt x="38833" y="55036"/>
                    </a:cubicBezTo>
                    <a:lnTo>
                      <a:pt x="27908" y="53369"/>
                    </a:lnTo>
                    <a:cubicBezTo>
                      <a:pt x="20193" y="52254"/>
                      <a:pt x="14278" y="49721"/>
                      <a:pt x="10163" y="45777"/>
                    </a:cubicBezTo>
                    <a:cubicBezTo>
                      <a:pt x="5791" y="41491"/>
                      <a:pt x="3600" y="35490"/>
                      <a:pt x="3600" y="27775"/>
                    </a:cubicBezTo>
                    <a:cubicBezTo>
                      <a:pt x="3600" y="19460"/>
                      <a:pt x="6477" y="12754"/>
                      <a:pt x="12220" y="7658"/>
                    </a:cubicBezTo>
                    <a:cubicBezTo>
                      <a:pt x="17964" y="2553"/>
                      <a:pt x="25717" y="0"/>
                      <a:pt x="35490" y="0"/>
                    </a:cubicBezTo>
                    <a:cubicBezTo>
                      <a:pt x="47835" y="0"/>
                      <a:pt x="57693" y="3562"/>
                      <a:pt x="65065" y="10678"/>
                    </a:cubicBezTo>
                    <a:lnTo>
                      <a:pt x="53750" y="21860"/>
                    </a:lnTo>
                    <a:cubicBezTo>
                      <a:pt x="49463" y="17659"/>
                      <a:pt x="43205" y="15564"/>
                      <a:pt x="34976" y="15564"/>
                    </a:cubicBezTo>
                    <a:cubicBezTo>
                      <a:pt x="30432" y="15564"/>
                      <a:pt x="26965" y="16659"/>
                      <a:pt x="24565" y="18840"/>
                    </a:cubicBezTo>
                    <a:cubicBezTo>
                      <a:pt x="22165" y="21031"/>
                      <a:pt x="20964" y="23794"/>
                      <a:pt x="20964" y="27137"/>
                    </a:cubicBezTo>
                    <a:cubicBezTo>
                      <a:pt x="20964" y="29880"/>
                      <a:pt x="21822" y="32061"/>
                      <a:pt x="23536" y="33690"/>
                    </a:cubicBezTo>
                    <a:cubicBezTo>
                      <a:pt x="25508" y="35490"/>
                      <a:pt x="28289" y="36652"/>
                      <a:pt x="31890" y="37167"/>
                    </a:cubicBezTo>
                    <a:lnTo>
                      <a:pt x="42824" y="38833"/>
                    </a:lnTo>
                    <a:cubicBezTo>
                      <a:pt x="50625" y="39948"/>
                      <a:pt x="56455" y="42348"/>
                      <a:pt x="60312" y="46034"/>
                    </a:cubicBezTo>
                    <a:cubicBezTo>
                      <a:pt x="65027" y="50406"/>
                      <a:pt x="67380" y="56836"/>
                      <a:pt x="67380" y="65322"/>
                    </a:cubicBezTo>
                    <a:close/>
                  </a:path>
                </a:pathLst>
              </a:custGeom>
              <a:solidFill>
                <a:srgbClr val="000000"/>
              </a:solidFill>
              <a:ln w="9525" cap="flat">
                <a:noFill/>
                <a:prstDash val="solid"/>
                <a:round/>
              </a:ln>
            </p:spPr>
            <p:txBody>
              <a:bodyPr rtlCol="0" anchor="ctr"/>
              <a:lstStyle/>
              <a:p>
                <a:endParaRPr lang="en-GB"/>
              </a:p>
            </p:txBody>
          </p:sp>
          <p:sp>
            <p:nvSpPr>
              <p:cNvPr id="436" name="Freeform: Shape 435">
                <a:extLst>
                  <a:ext uri="{FF2B5EF4-FFF2-40B4-BE49-F238E27FC236}">
                    <a16:creationId xmlns:a16="http://schemas.microsoft.com/office/drawing/2014/main" id="{6DEC87FF-FEF4-4DDE-9C84-6EDB441CB869}"/>
                  </a:ext>
                </a:extLst>
              </p:cNvPr>
              <p:cNvSpPr/>
              <p:nvPr/>
            </p:nvSpPr>
            <p:spPr>
              <a:xfrm>
                <a:off x="6216327" y="3453620"/>
                <a:ext cx="65712" cy="91554"/>
              </a:xfrm>
              <a:custGeom>
                <a:avLst/>
                <a:gdLst>
                  <a:gd name="connsiteX0" fmla="*/ 65713 w 65712"/>
                  <a:gd name="connsiteY0" fmla="*/ 15945 h 91554"/>
                  <a:gd name="connsiteX1" fmla="*/ 41796 w 65712"/>
                  <a:gd name="connsiteY1" fmla="*/ 15945 h 91554"/>
                  <a:gd name="connsiteX2" fmla="*/ 41796 w 65712"/>
                  <a:gd name="connsiteY2" fmla="*/ 91554 h 91554"/>
                  <a:gd name="connsiteX3" fmla="*/ 23917 w 65712"/>
                  <a:gd name="connsiteY3" fmla="*/ 91554 h 91554"/>
                  <a:gd name="connsiteX4" fmla="*/ 23917 w 65712"/>
                  <a:gd name="connsiteY4" fmla="*/ 15945 h 91554"/>
                  <a:gd name="connsiteX5" fmla="*/ 0 w 65712"/>
                  <a:gd name="connsiteY5" fmla="*/ 15945 h 91554"/>
                  <a:gd name="connsiteX6" fmla="*/ 0 w 65712"/>
                  <a:gd name="connsiteY6" fmla="*/ 0 h 91554"/>
                  <a:gd name="connsiteX7" fmla="*/ 65713 w 65712"/>
                  <a:gd name="connsiteY7" fmla="*/ 0 h 91554"/>
                  <a:gd name="connsiteX8" fmla="*/ 65713 w 65712"/>
                  <a:gd name="connsiteY8" fmla="*/ 15945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712" h="91554">
                    <a:moveTo>
                      <a:pt x="65713" y="15945"/>
                    </a:moveTo>
                    <a:lnTo>
                      <a:pt x="41796" y="15945"/>
                    </a:lnTo>
                    <a:lnTo>
                      <a:pt x="41796" y="91554"/>
                    </a:lnTo>
                    <a:lnTo>
                      <a:pt x="23917" y="91554"/>
                    </a:lnTo>
                    <a:lnTo>
                      <a:pt x="23917" y="15945"/>
                    </a:lnTo>
                    <a:lnTo>
                      <a:pt x="0" y="15945"/>
                    </a:lnTo>
                    <a:lnTo>
                      <a:pt x="0" y="0"/>
                    </a:lnTo>
                    <a:lnTo>
                      <a:pt x="65713" y="0"/>
                    </a:lnTo>
                    <a:lnTo>
                      <a:pt x="65713" y="15945"/>
                    </a:lnTo>
                    <a:close/>
                  </a:path>
                </a:pathLst>
              </a:custGeom>
              <a:solidFill>
                <a:srgbClr val="000000"/>
              </a:solidFill>
              <a:ln w="9525" cap="flat">
                <a:noFill/>
                <a:prstDash val="solid"/>
                <a:round/>
              </a:ln>
            </p:spPr>
            <p:txBody>
              <a:bodyPr rtlCol="0" anchor="ctr"/>
              <a:lstStyle/>
              <a:p>
                <a:endParaRPr lang="en-GB"/>
              </a:p>
            </p:txBody>
          </p:sp>
          <p:sp>
            <p:nvSpPr>
              <p:cNvPr id="437" name="Freeform: Shape 436">
                <a:extLst>
                  <a:ext uri="{FF2B5EF4-FFF2-40B4-BE49-F238E27FC236}">
                    <a16:creationId xmlns:a16="http://schemas.microsoft.com/office/drawing/2014/main" id="{B21E41A4-3054-4F2E-981C-6A8B7134B906}"/>
                  </a:ext>
                </a:extLst>
              </p:cNvPr>
              <p:cNvSpPr/>
              <p:nvPr/>
            </p:nvSpPr>
            <p:spPr>
              <a:xfrm>
                <a:off x="6285412" y="3453620"/>
                <a:ext cx="80752" cy="91554"/>
              </a:xfrm>
              <a:custGeom>
                <a:avLst/>
                <a:gdLst>
                  <a:gd name="connsiteX0" fmla="*/ 80753 w 80752"/>
                  <a:gd name="connsiteY0" fmla="*/ 91554 h 91554"/>
                  <a:gd name="connsiteX1" fmla="*/ 62112 w 80752"/>
                  <a:gd name="connsiteY1" fmla="*/ 91554 h 91554"/>
                  <a:gd name="connsiteX2" fmla="*/ 56712 w 80752"/>
                  <a:gd name="connsiteY2" fmla="*/ 75352 h 91554"/>
                  <a:gd name="connsiteX3" fmla="*/ 24174 w 80752"/>
                  <a:gd name="connsiteY3" fmla="*/ 75352 h 91554"/>
                  <a:gd name="connsiteX4" fmla="*/ 18650 w 80752"/>
                  <a:gd name="connsiteY4" fmla="*/ 91554 h 91554"/>
                  <a:gd name="connsiteX5" fmla="*/ 0 w 80752"/>
                  <a:gd name="connsiteY5" fmla="*/ 91554 h 91554"/>
                  <a:gd name="connsiteX6" fmla="*/ 33309 w 80752"/>
                  <a:gd name="connsiteY6" fmla="*/ 0 h 91554"/>
                  <a:gd name="connsiteX7" fmla="*/ 47320 w 80752"/>
                  <a:gd name="connsiteY7" fmla="*/ 0 h 91554"/>
                  <a:gd name="connsiteX8" fmla="*/ 80753 w 80752"/>
                  <a:gd name="connsiteY8" fmla="*/ 91554 h 91554"/>
                  <a:gd name="connsiteX9" fmla="*/ 51949 w 80752"/>
                  <a:gd name="connsiteY9" fmla="*/ 60312 h 91554"/>
                  <a:gd name="connsiteX10" fmla="*/ 40767 w 80752"/>
                  <a:gd name="connsiteY10" fmla="*/ 27004 h 91554"/>
                  <a:gd name="connsiteX11" fmla="*/ 29194 w 80752"/>
                  <a:gd name="connsiteY11" fmla="*/ 60312 h 91554"/>
                  <a:gd name="connsiteX12" fmla="*/ 51949 w 80752"/>
                  <a:gd name="connsiteY12" fmla="*/ 60312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52" h="91554">
                    <a:moveTo>
                      <a:pt x="80753" y="91554"/>
                    </a:moveTo>
                    <a:lnTo>
                      <a:pt x="62112" y="91554"/>
                    </a:lnTo>
                    <a:lnTo>
                      <a:pt x="56712" y="75352"/>
                    </a:lnTo>
                    <a:lnTo>
                      <a:pt x="24174" y="75352"/>
                    </a:lnTo>
                    <a:lnTo>
                      <a:pt x="18650" y="91554"/>
                    </a:lnTo>
                    <a:lnTo>
                      <a:pt x="0" y="91554"/>
                    </a:lnTo>
                    <a:lnTo>
                      <a:pt x="33309" y="0"/>
                    </a:lnTo>
                    <a:lnTo>
                      <a:pt x="47320" y="0"/>
                    </a:lnTo>
                    <a:lnTo>
                      <a:pt x="80753" y="91554"/>
                    </a:lnTo>
                    <a:close/>
                    <a:moveTo>
                      <a:pt x="51949" y="60312"/>
                    </a:moveTo>
                    <a:lnTo>
                      <a:pt x="40767" y="27004"/>
                    </a:lnTo>
                    <a:lnTo>
                      <a:pt x="29194" y="60312"/>
                    </a:lnTo>
                    <a:lnTo>
                      <a:pt x="51949" y="60312"/>
                    </a:lnTo>
                    <a:close/>
                  </a:path>
                </a:pathLst>
              </a:custGeom>
              <a:solidFill>
                <a:srgbClr val="000000"/>
              </a:solidFill>
              <a:ln w="9525" cap="flat">
                <a:noFill/>
                <a:prstDash val="solid"/>
                <a:round/>
              </a:ln>
            </p:spPr>
            <p:txBody>
              <a:bodyPr rtlCol="0" anchor="ctr"/>
              <a:lstStyle/>
              <a:p>
                <a:endParaRPr lang="en-GB"/>
              </a:p>
            </p:txBody>
          </p:sp>
          <p:sp>
            <p:nvSpPr>
              <p:cNvPr id="438" name="Freeform: Shape 437">
                <a:extLst>
                  <a:ext uri="{FF2B5EF4-FFF2-40B4-BE49-F238E27FC236}">
                    <a16:creationId xmlns:a16="http://schemas.microsoft.com/office/drawing/2014/main" id="{7FA45E0A-63E8-469E-8D07-17579A75D265}"/>
                  </a:ext>
                </a:extLst>
              </p:cNvPr>
              <p:cNvSpPr/>
              <p:nvPr/>
            </p:nvSpPr>
            <p:spPr>
              <a:xfrm>
                <a:off x="6376357" y="3453620"/>
                <a:ext cx="17878" cy="91554"/>
              </a:xfrm>
              <a:custGeom>
                <a:avLst/>
                <a:gdLst>
                  <a:gd name="connsiteX0" fmla="*/ 0 w 17878"/>
                  <a:gd name="connsiteY0" fmla="*/ 0 h 91554"/>
                  <a:gd name="connsiteX1" fmla="*/ 17879 w 17878"/>
                  <a:gd name="connsiteY1" fmla="*/ 0 h 91554"/>
                  <a:gd name="connsiteX2" fmla="*/ 17879 w 17878"/>
                  <a:gd name="connsiteY2" fmla="*/ 91554 h 91554"/>
                  <a:gd name="connsiteX3" fmla="*/ 0 w 17878"/>
                  <a:gd name="connsiteY3" fmla="*/ 91554 h 91554"/>
                </a:gdLst>
                <a:ahLst/>
                <a:cxnLst>
                  <a:cxn ang="0">
                    <a:pos x="connsiteX0" y="connsiteY0"/>
                  </a:cxn>
                  <a:cxn ang="0">
                    <a:pos x="connsiteX1" y="connsiteY1"/>
                  </a:cxn>
                  <a:cxn ang="0">
                    <a:pos x="connsiteX2" y="connsiteY2"/>
                  </a:cxn>
                  <a:cxn ang="0">
                    <a:pos x="connsiteX3" y="connsiteY3"/>
                  </a:cxn>
                </a:cxnLst>
                <a:rect l="l" t="t" r="r" b="b"/>
                <a:pathLst>
                  <a:path w="17878" h="91554">
                    <a:moveTo>
                      <a:pt x="0" y="0"/>
                    </a:moveTo>
                    <a:lnTo>
                      <a:pt x="17879" y="0"/>
                    </a:lnTo>
                    <a:lnTo>
                      <a:pt x="17879" y="91554"/>
                    </a:lnTo>
                    <a:lnTo>
                      <a:pt x="0" y="91554"/>
                    </a:lnTo>
                    <a:close/>
                  </a:path>
                </a:pathLst>
              </a:custGeom>
              <a:solidFill>
                <a:srgbClr val="000000"/>
              </a:solidFill>
              <a:ln w="9525" cap="flat">
                <a:noFill/>
                <a:prstDash val="solid"/>
                <a:round/>
              </a:ln>
            </p:spPr>
            <p:txBody>
              <a:bodyPr rtlCol="0" anchor="ctr"/>
              <a:lstStyle/>
              <a:p>
                <a:endParaRPr lang="en-GB"/>
              </a:p>
            </p:txBody>
          </p:sp>
          <p:sp>
            <p:nvSpPr>
              <p:cNvPr id="439" name="Freeform: Shape 438">
                <a:extLst>
                  <a:ext uri="{FF2B5EF4-FFF2-40B4-BE49-F238E27FC236}">
                    <a16:creationId xmlns:a16="http://schemas.microsoft.com/office/drawing/2014/main" id="{8A086EC4-DE7D-49BD-8F88-26636A9ED9B5}"/>
                  </a:ext>
                </a:extLst>
              </p:cNvPr>
              <p:cNvSpPr/>
              <p:nvPr/>
            </p:nvSpPr>
            <p:spPr>
              <a:xfrm>
                <a:off x="6414447" y="3453620"/>
                <a:ext cx="70084" cy="91554"/>
              </a:xfrm>
              <a:custGeom>
                <a:avLst/>
                <a:gdLst>
                  <a:gd name="connsiteX0" fmla="*/ 70085 w 70084"/>
                  <a:gd name="connsiteY0" fmla="*/ 91554 h 91554"/>
                  <a:gd name="connsiteX1" fmla="*/ 54140 w 70084"/>
                  <a:gd name="connsiteY1" fmla="*/ 91554 h 91554"/>
                  <a:gd name="connsiteX2" fmla="*/ 17879 w 70084"/>
                  <a:gd name="connsiteY2" fmla="*/ 35366 h 91554"/>
                  <a:gd name="connsiteX3" fmla="*/ 17879 w 70084"/>
                  <a:gd name="connsiteY3" fmla="*/ 91554 h 91554"/>
                  <a:gd name="connsiteX4" fmla="*/ 0 w 70084"/>
                  <a:gd name="connsiteY4" fmla="*/ 91554 h 91554"/>
                  <a:gd name="connsiteX5" fmla="*/ 0 w 70084"/>
                  <a:gd name="connsiteY5" fmla="*/ 0 h 91554"/>
                  <a:gd name="connsiteX6" fmla="*/ 15945 w 70084"/>
                  <a:gd name="connsiteY6" fmla="*/ 0 h 91554"/>
                  <a:gd name="connsiteX7" fmla="*/ 52206 w 70084"/>
                  <a:gd name="connsiteY7" fmla="*/ 56064 h 91554"/>
                  <a:gd name="connsiteX8" fmla="*/ 52206 w 70084"/>
                  <a:gd name="connsiteY8" fmla="*/ 0 h 91554"/>
                  <a:gd name="connsiteX9" fmla="*/ 70085 w 70084"/>
                  <a:gd name="connsiteY9" fmla="*/ 0 h 91554"/>
                  <a:gd name="connsiteX10" fmla="*/ 70085 w 70084"/>
                  <a:gd name="connsiteY10"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084" h="91554">
                    <a:moveTo>
                      <a:pt x="70085" y="91554"/>
                    </a:moveTo>
                    <a:lnTo>
                      <a:pt x="54140" y="91554"/>
                    </a:lnTo>
                    <a:lnTo>
                      <a:pt x="17879" y="35366"/>
                    </a:lnTo>
                    <a:lnTo>
                      <a:pt x="17879" y="91554"/>
                    </a:lnTo>
                    <a:lnTo>
                      <a:pt x="0" y="91554"/>
                    </a:lnTo>
                    <a:lnTo>
                      <a:pt x="0" y="0"/>
                    </a:lnTo>
                    <a:lnTo>
                      <a:pt x="15945" y="0"/>
                    </a:lnTo>
                    <a:lnTo>
                      <a:pt x="52206" y="56064"/>
                    </a:lnTo>
                    <a:lnTo>
                      <a:pt x="52206" y="0"/>
                    </a:lnTo>
                    <a:lnTo>
                      <a:pt x="70085" y="0"/>
                    </a:lnTo>
                    <a:lnTo>
                      <a:pt x="70085" y="91554"/>
                    </a:lnTo>
                    <a:close/>
                  </a:path>
                </a:pathLst>
              </a:custGeom>
              <a:solidFill>
                <a:srgbClr val="000000"/>
              </a:solidFill>
              <a:ln w="9525" cap="flat">
                <a:noFill/>
                <a:prstDash val="solid"/>
                <a:round/>
              </a:ln>
            </p:spPr>
            <p:txBody>
              <a:bodyPr rtlCol="0" anchor="ctr"/>
              <a:lstStyle/>
              <a:p>
                <a:endParaRPr lang="en-GB"/>
              </a:p>
            </p:txBody>
          </p:sp>
          <p:sp>
            <p:nvSpPr>
              <p:cNvPr id="440" name="Freeform: Shape 439">
                <a:extLst>
                  <a:ext uri="{FF2B5EF4-FFF2-40B4-BE49-F238E27FC236}">
                    <a16:creationId xmlns:a16="http://schemas.microsoft.com/office/drawing/2014/main" id="{FD8DEA29-F83D-4DAD-8718-9B75B781DFE3}"/>
                  </a:ext>
                </a:extLst>
              </p:cNvPr>
              <p:cNvSpPr/>
              <p:nvPr/>
            </p:nvSpPr>
            <p:spPr>
              <a:xfrm>
                <a:off x="5832289" y="3606020"/>
                <a:ext cx="66351" cy="91554"/>
              </a:xfrm>
              <a:custGeom>
                <a:avLst/>
                <a:gdLst>
                  <a:gd name="connsiteX0" fmla="*/ 66351 w 66351"/>
                  <a:gd name="connsiteY0" fmla="*/ 65199 h 91554"/>
                  <a:gd name="connsiteX1" fmla="*/ 58636 w 66351"/>
                  <a:gd name="connsiteY1" fmla="*/ 84611 h 91554"/>
                  <a:gd name="connsiteX2" fmla="*/ 38319 w 66351"/>
                  <a:gd name="connsiteY2" fmla="*/ 91554 h 91554"/>
                  <a:gd name="connsiteX3" fmla="*/ 0 w 66351"/>
                  <a:gd name="connsiteY3" fmla="*/ 91554 h 91554"/>
                  <a:gd name="connsiteX4" fmla="*/ 0 w 66351"/>
                  <a:gd name="connsiteY4" fmla="*/ 0 h 91554"/>
                  <a:gd name="connsiteX5" fmla="*/ 36776 w 66351"/>
                  <a:gd name="connsiteY5" fmla="*/ 0 h 91554"/>
                  <a:gd name="connsiteX6" fmla="*/ 57540 w 66351"/>
                  <a:gd name="connsiteY6" fmla="*/ 6944 h 91554"/>
                  <a:gd name="connsiteX7" fmla="*/ 65065 w 66351"/>
                  <a:gd name="connsiteY7" fmla="*/ 25718 h 91554"/>
                  <a:gd name="connsiteX8" fmla="*/ 61531 w 66351"/>
                  <a:gd name="connsiteY8" fmla="*/ 37614 h 91554"/>
                  <a:gd name="connsiteX9" fmla="*/ 53750 w 66351"/>
                  <a:gd name="connsiteY9" fmla="*/ 44625 h 91554"/>
                  <a:gd name="connsiteX10" fmla="*/ 66351 w 66351"/>
                  <a:gd name="connsiteY10" fmla="*/ 65199 h 91554"/>
                  <a:gd name="connsiteX11" fmla="*/ 45396 w 66351"/>
                  <a:gd name="connsiteY11" fmla="*/ 72400 h 91554"/>
                  <a:gd name="connsiteX12" fmla="*/ 48473 w 66351"/>
                  <a:gd name="connsiteY12" fmla="*/ 64294 h 91554"/>
                  <a:gd name="connsiteX13" fmla="*/ 45396 w 66351"/>
                  <a:gd name="connsiteY13" fmla="*/ 56264 h 91554"/>
                  <a:gd name="connsiteX14" fmla="*/ 36519 w 66351"/>
                  <a:gd name="connsiteY14" fmla="*/ 53112 h 91554"/>
                  <a:gd name="connsiteX15" fmla="*/ 17878 w 66351"/>
                  <a:gd name="connsiteY15" fmla="*/ 53112 h 91554"/>
                  <a:gd name="connsiteX16" fmla="*/ 17878 w 66351"/>
                  <a:gd name="connsiteY16" fmla="*/ 75610 h 91554"/>
                  <a:gd name="connsiteX17" fmla="*/ 36519 w 66351"/>
                  <a:gd name="connsiteY17" fmla="*/ 75610 h 91554"/>
                  <a:gd name="connsiteX18" fmla="*/ 45396 w 66351"/>
                  <a:gd name="connsiteY18" fmla="*/ 72400 h 91554"/>
                  <a:gd name="connsiteX19" fmla="*/ 44101 w 66351"/>
                  <a:gd name="connsiteY19" fmla="*/ 34147 h 91554"/>
                  <a:gd name="connsiteX20" fmla="*/ 47196 w 66351"/>
                  <a:gd name="connsiteY20" fmla="*/ 26489 h 91554"/>
                  <a:gd name="connsiteX21" fmla="*/ 44101 w 66351"/>
                  <a:gd name="connsiteY21" fmla="*/ 18840 h 91554"/>
                  <a:gd name="connsiteX22" fmla="*/ 35366 w 66351"/>
                  <a:gd name="connsiteY22" fmla="*/ 15945 h 91554"/>
                  <a:gd name="connsiteX23" fmla="*/ 17878 w 66351"/>
                  <a:gd name="connsiteY23" fmla="*/ 15945 h 91554"/>
                  <a:gd name="connsiteX24" fmla="*/ 17878 w 66351"/>
                  <a:gd name="connsiteY24" fmla="*/ 37033 h 91554"/>
                  <a:gd name="connsiteX25" fmla="*/ 35366 w 66351"/>
                  <a:gd name="connsiteY25" fmla="*/ 37033 h 91554"/>
                  <a:gd name="connsiteX26" fmla="*/ 44101 w 66351"/>
                  <a:gd name="connsiteY26" fmla="*/ 34147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6351" h="91554">
                    <a:moveTo>
                      <a:pt x="66351" y="65199"/>
                    </a:moveTo>
                    <a:cubicBezTo>
                      <a:pt x="66351" y="73514"/>
                      <a:pt x="63779" y="79981"/>
                      <a:pt x="58636" y="84611"/>
                    </a:cubicBezTo>
                    <a:cubicBezTo>
                      <a:pt x="53492" y="89240"/>
                      <a:pt x="46720" y="91554"/>
                      <a:pt x="38319" y="91554"/>
                    </a:cubicBezTo>
                    <a:lnTo>
                      <a:pt x="0" y="91554"/>
                    </a:lnTo>
                    <a:lnTo>
                      <a:pt x="0" y="0"/>
                    </a:lnTo>
                    <a:lnTo>
                      <a:pt x="36776" y="0"/>
                    </a:lnTo>
                    <a:cubicBezTo>
                      <a:pt x="45606" y="0"/>
                      <a:pt x="52530" y="2315"/>
                      <a:pt x="57540" y="6944"/>
                    </a:cubicBezTo>
                    <a:cubicBezTo>
                      <a:pt x="62560" y="11573"/>
                      <a:pt x="65065" y="17831"/>
                      <a:pt x="65065" y="25718"/>
                    </a:cubicBezTo>
                    <a:cubicBezTo>
                      <a:pt x="65065" y="30347"/>
                      <a:pt x="63884" y="34319"/>
                      <a:pt x="61531" y="37614"/>
                    </a:cubicBezTo>
                    <a:cubicBezTo>
                      <a:pt x="59169" y="40920"/>
                      <a:pt x="56579" y="43253"/>
                      <a:pt x="53750" y="44625"/>
                    </a:cubicBezTo>
                    <a:cubicBezTo>
                      <a:pt x="62151" y="48568"/>
                      <a:pt x="66351" y="55426"/>
                      <a:pt x="66351" y="65199"/>
                    </a:cubicBezTo>
                    <a:close/>
                    <a:moveTo>
                      <a:pt x="45396" y="72400"/>
                    </a:moveTo>
                    <a:cubicBezTo>
                      <a:pt x="47444" y="70256"/>
                      <a:pt x="48473" y="67551"/>
                      <a:pt x="48473" y="64294"/>
                    </a:cubicBezTo>
                    <a:cubicBezTo>
                      <a:pt x="48473" y="61036"/>
                      <a:pt x="47444" y="58360"/>
                      <a:pt x="45396" y="56264"/>
                    </a:cubicBezTo>
                    <a:cubicBezTo>
                      <a:pt x="43339" y="54159"/>
                      <a:pt x="40376" y="53112"/>
                      <a:pt x="36519" y="53112"/>
                    </a:cubicBezTo>
                    <a:lnTo>
                      <a:pt x="17878" y="53112"/>
                    </a:lnTo>
                    <a:lnTo>
                      <a:pt x="17878" y="75610"/>
                    </a:lnTo>
                    <a:lnTo>
                      <a:pt x="36519" y="75610"/>
                    </a:lnTo>
                    <a:cubicBezTo>
                      <a:pt x="40376" y="75610"/>
                      <a:pt x="43339" y="74543"/>
                      <a:pt x="45396" y="72400"/>
                    </a:cubicBezTo>
                    <a:close/>
                    <a:moveTo>
                      <a:pt x="44101" y="34147"/>
                    </a:moveTo>
                    <a:cubicBezTo>
                      <a:pt x="46168" y="32214"/>
                      <a:pt x="47196" y="29661"/>
                      <a:pt x="47196" y="26489"/>
                    </a:cubicBezTo>
                    <a:cubicBezTo>
                      <a:pt x="47196" y="23317"/>
                      <a:pt x="46168" y="20774"/>
                      <a:pt x="44101" y="18840"/>
                    </a:cubicBezTo>
                    <a:cubicBezTo>
                      <a:pt x="42053" y="16916"/>
                      <a:pt x="39138" y="15945"/>
                      <a:pt x="35366" y="15945"/>
                    </a:cubicBezTo>
                    <a:lnTo>
                      <a:pt x="17878" y="15945"/>
                    </a:lnTo>
                    <a:lnTo>
                      <a:pt x="17878" y="37033"/>
                    </a:lnTo>
                    <a:lnTo>
                      <a:pt x="35366" y="37033"/>
                    </a:lnTo>
                    <a:cubicBezTo>
                      <a:pt x="39138" y="37033"/>
                      <a:pt x="42053" y="36071"/>
                      <a:pt x="44101" y="34147"/>
                    </a:cubicBezTo>
                    <a:close/>
                  </a:path>
                </a:pathLst>
              </a:custGeom>
              <a:solidFill>
                <a:srgbClr val="000000"/>
              </a:solidFill>
              <a:ln w="9525" cap="flat">
                <a:noFill/>
                <a:prstDash val="solid"/>
                <a:round/>
              </a:ln>
            </p:spPr>
            <p:txBody>
              <a:bodyPr rtlCol="0" anchor="ctr"/>
              <a:lstStyle/>
              <a:p>
                <a:endParaRPr lang="en-GB"/>
              </a:p>
            </p:txBody>
          </p:sp>
          <p:sp>
            <p:nvSpPr>
              <p:cNvPr id="441" name="Freeform: Shape 440">
                <a:extLst>
                  <a:ext uri="{FF2B5EF4-FFF2-40B4-BE49-F238E27FC236}">
                    <a16:creationId xmlns:a16="http://schemas.microsoft.com/office/drawing/2014/main" id="{37EA74EE-C60B-4D11-9ED6-53BC1EB72DA8}"/>
                  </a:ext>
                </a:extLst>
              </p:cNvPr>
              <p:cNvSpPr/>
              <p:nvPr/>
            </p:nvSpPr>
            <p:spPr>
              <a:xfrm>
                <a:off x="5906689" y="3606020"/>
                <a:ext cx="80752" cy="91554"/>
              </a:xfrm>
              <a:custGeom>
                <a:avLst/>
                <a:gdLst>
                  <a:gd name="connsiteX0" fmla="*/ 80753 w 80752"/>
                  <a:gd name="connsiteY0" fmla="*/ 91554 h 91554"/>
                  <a:gd name="connsiteX1" fmla="*/ 62103 w 80752"/>
                  <a:gd name="connsiteY1" fmla="*/ 91554 h 91554"/>
                  <a:gd name="connsiteX2" fmla="*/ 56702 w 80752"/>
                  <a:gd name="connsiteY2" fmla="*/ 75352 h 91554"/>
                  <a:gd name="connsiteX3" fmla="*/ 24174 w 80752"/>
                  <a:gd name="connsiteY3" fmla="*/ 75352 h 91554"/>
                  <a:gd name="connsiteX4" fmla="*/ 18640 w 80752"/>
                  <a:gd name="connsiteY4" fmla="*/ 91554 h 91554"/>
                  <a:gd name="connsiteX5" fmla="*/ 0 w 80752"/>
                  <a:gd name="connsiteY5" fmla="*/ 91554 h 91554"/>
                  <a:gd name="connsiteX6" fmla="*/ 33299 w 80752"/>
                  <a:gd name="connsiteY6" fmla="*/ 0 h 91554"/>
                  <a:gd name="connsiteX7" fmla="*/ 47320 w 80752"/>
                  <a:gd name="connsiteY7" fmla="*/ 0 h 91554"/>
                  <a:gd name="connsiteX8" fmla="*/ 80753 w 80752"/>
                  <a:gd name="connsiteY8" fmla="*/ 91554 h 91554"/>
                  <a:gd name="connsiteX9" fmla="*/ 51949 w 80752"/>
                  <a:gd name="connsiteY9" fmla="*/ 60312 h 91554"/>
                  <a:gd name="connsiteX10" fmla="*/ 40757 w 80752"/>
                  <a:gd name="connsiteY10" fmla="*/ 27004 h 91554"/>
                  <a:gd name="connsiteX11" fmla="*/ 29185 w 80752"/>
                  <a:gd name="connsiteY11" fmla="*/ 60312 h 91554"/>
                  <a:gd name="connsiteX12" fmla="*/ 51949 w 80752"/>
                  <a:gd name="connsiteY12" fmla="*/ 60312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52" h="91554">
                    <a:moveTo>
                      <a:pt x="80753" y="91554"/>
                    </a:moveTo>
                    <a:lnTo>
                      <a:pt x="62103" y="91554"/>
                    </a:lnTo>
                    <a:lnTo>
                      <a:pt x="56702" y="75352"/>
                    </a:lnTo>
                    <a:lnTo>
                      <a:pt x="24174" y="75352"/>
                    </a:lnTo>
                    <a:lnTo>
                      <a:pt x="18640" y="91554"/>
                    </a:lnTo>
                    <a:lnTo>
                      <a:pt x="0" y="91554"/>
                    </a:lnTo>
                    <a:lnTo>
                      <a:pt x="33299" y="0"/>
                    </a:lnTo>
                    <a:lnTo>
                      <a:pt x="47320" y="0"/>
                    </a:lnTo>
                    <a:lnTo>
                      <a:pt x="80753" y="91554"/>
                    </a:lnTo>
                    <a:close/>
                    <a:moveTo>
                      <a:pt x="51949" y="60312"/>
                    </a:moveTo>
                    <a:lnTo>
                      <a:pt x="40757" y="27004"/>
                    </a:lnTo>
                    <a:lnTo>
                      <a:pt x="29185" y="60312"/>
                    </a:lnTo>
                    <a:lnTo>
                      <a:pt x="51949" y="60312"/>
                    </a:lnTo>
                    <a:close/>
                  </a:path>
                </a:pathLst>
              </a:custGeom>
              <a:solidFill>
                <a:srgbClr val="000000"/>
              </a:solidFill>
              <a:ln w="9525" cap="flat">
                <a:noFill/>
                <a:prstDash val="solid"/>
                <a:round/>
              </a:ln>
            </p:spPr>
            <p:txBody>
              <a:bodyPr rtlCol="0" anchor="ctr"/>
              <a:lstStyle/>
              <a:p>
                <a:endParaRPr lang="en-GB"/>
              </a:p>
            </p:txBody>
          </p:sp>
          <p:sp>
            <p:nvSpPr>
              <p:cNvPr id="442" name="Freeform: Shape 441">
                <a:extLst>
                  <a:ext uri="{FF2B5EF4-FFF2-40B4-BE49-F238E27FC236}">
                    <a16:creationId xmlns:a16="http://schemas.microsoft.com/office/drawing/2014/main" id="{8C94F823-6E07-4824-8DD8-6DDA4566B8CE}"/>
                  </a:ext>
                </a:extLst>
              </p:cNvPr>
              <p:cNvSpPr/>
              <p:nvPr/>
            </p:nvSpPr>
            <p:spPr>
              <a:xfrm>
                <a:off x="5998567" y="3606020"/>
                <a:ext cx="69313" cy="91554"/>
              </a:xfrm>
              <a:custGeom>
                <a:avLst/>
                <a:gdLst>
                  <a:gd name="connsiteX0" fmla="*/ 69313 w 69313"/>
                  <a:gd name="connsiteY0" fmla="*/ 91554 h 91554"/>
                  <a:gd name="connsiteX1" fmla="*/ 48606 w 69313"/>
                  <a:gd name="connsiteY1" fmla="*/ 91554 h 91554"/>
                  <a:gd name="connsiteX2" fmla="*/ 30737 w 69313"/>
                  <a:gd name="connsiteY2" fmla="*/ 55036 h 91554"/>
                  <a:gd name="connsiteX3" fmla="*/ 17878 w 69313"/>
                  <a:gd name="connsiteY3" fmla="*/ 55036 h 91554"/>
                  <a:gd name="connsiteX4" fmla="*/ 17878 w 69313"/>
                  <a:gd name="connsiteY4" fmla="*/ 91554 h 91554"/>
                  <a:gd name="connsiteX5" fmla="*/ 0 w 69313"/>
                  <a:gd name="connsiteY5" fmla="*/ 91554 h 91554"/>
                  <a:gd name="connsiteX6" fmla="*/ 0 w 69313"/>
                  <a:gd name="connsiteY6" fmla="*/ 0 h 91554"/>
                  <a:gd name="connsiteX7" fmla="*/ 35881 w 69313"/>
                  <a:gd name="connsiteY7" fmla="*/ 0 h 91554"/>
                  <a:gd name="connsiteX8" fmla="*/ 57550 w 69313"/>
                  <a:gd name="connsiteY8" fmla="*/ 8106 h 91554"/>
                  <a:gd name="connsiteX9" fmla="*/ 65579 w 69313"/>
                  <a:gd name="connsiteY9" fmla="*/ 28032 h 91554"/>
                  <a:gd name="connsiteX10" fmla="*/ 60827 w 69313"/>
                  <a:gd name="connsiteY10" fmla="*/ 43339 h 91554"/>
                  <a:gd name="connsiteX11" fmla="*/ 48863 w 69313"/>
                  <a:gd name="connsiteY11" fmla="*/ 52083 h 91554"/>
                  <a:gd name="connsiteX12" fmla="*/ 69313 w 69313"/>
                  <a:gd name="connsiteY12" fmla="*/ 91554 h 91554"/>
                  <a:gd name="connsiteX13" fmla="*/ 44110 w 69313"/>
                  <a:gd name="connsiteY13" fmla="*/ 36776 h 91554"/>
                  <a:gd name="connsiteX14" fmla="*/ 47711 w 69313"/>
                  <a:gd name="connsiteY14" fmla="*/ 28032 h 91554"/>
                  <a:gd name="connsiteX15" fmla="*/ 44110 w 69313"/>
                  <a:gd name="connsiteY15" fmla="*/ 19288 h 91554"/>
                  <a:gd name="connsiteX16" fmla="*/ 34719 w 69313"/>
                  <a:gd name="connsiteY16" fmla="*/ 15945 h 91554"/>
                  <a:gd name="connsiteX17" fmla="*/ 17878 w 69313"/>
                  <a:gd name="connsiteY17" fmla="*/ 15945 h 91554"/>
                  <a:gd name="connsiteX18" fmla="*/ 17878 w 69313"/>
                  <a:gd name="connsiteY18" fmla="*/ 40119 h 91554"/>
                  <a:gd name="connsiteX19" fmla="*/ 34719 w 69313"/>
                  <a:gd name="connsiteY19" fmla="*/ 40119 h 91554"/>
                  <a:gd name="connsiteX20" fmla="*/ 44110 w 69313"/>
                  <a:gd name="connsiteY20" fmla="*/ 36776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313" h="91554">
                    <a:moveTo>
                      <a:pt x="69313" y="91554"/>
                    </a:moveTo>
                    <a:lnTo>
                      <a:pt x="48606" y="91554"/>
                    </a:lnTo>
                    <a:lnTo>
                      <a:pt x="30737" y="55036"/>
                    </a:lnTo>
                    <a:lnTo>
                      <a:pt x="17878" y="55036"/>
                    </a:lnTo>
                    <a:lnTo>
                      <a:pt x="17878" y="91554"/>
                    </a:lnTo>
                    <a:lnTo>
                      <a:pt x="0" y="91554"/>
                    </a:lnTo>
                    <a:lnTo>
                      <a:pt x="0" y="0"/>
                    </a:lnTo>
                    <a:lnTo>
                      <a:pt x="35881" y="0"/>
                    </a:lnTo>
                    <a:cubicBezTo>
                      <a:pt x="44967" y="0"/>
                      <a:pt x="52188" y="2705"/>
                      <a:pt x="57550" y="8106"/>
                    </a:cubicBezTo>
                    <a:cubicBezTo>
                      <a:pt x="62903" y="13506"/>
                      <a:pt x="65579" y="20146"/>
                      <a:pt x="65579" y="28032"/>
                    </a:cubicBezTo>
                    <a:cubicBezTo>
                      <a:pt x="65579" y="34119"/>
                      <a:pt x="63998" y="39224"/>
                      <a:pt x="60827" y="43339"/>
                    </a:cubicBezTo>
                    <a:cubicBezTo>
                      <a:pt x="57655" y="47454"/>
                      <a:pt x="53664" y="50368"/>
                      <a:pt x="48863" y="52083"/>
                    </a:cubicBezTo>
                    <a:lnTo>
                      <a:pt x="69313" y="91554"/>
                    </a:lnTo>
                    <a:close/>
                    <a:moveTo>
                      <a:pt x="44110" y="36776"/>
                    </a:moveTo>
                    <a:cubicBezTo>
                      <a:pt x="46511" y="34547"/>
                      <a:pt x="47711" y="31633"/>
                      <a:pt x="47711" y="28032"/>
                    </a:cubicBezTo>
                    <a:cubicBezTo>
                      <a:pt x="47711" y="24432"/>
                      <a:pt x="46511" y="21517"/>
                      <a:pt x="44110" y="19288"/>
                    </a:cubicBezTo>
                    <a:cubicBezTo>
                      <a:pt x="41710" y="17059"/>
                      <a:pt x="38576" y="15945"/>
                      <a:pt x="34719" y="15945"/>
                    </a:cubicBezTo>
                    <a:lnTo>
                      <a:pt x="17878" y="15945"/>
                    </a:lnTo>
                    <a:lnTo>
                      <a:pt x="17878" y="40119"/>
                    </a:lnTo>
                    <a:lnTo>
                      <a:pt x="34719" y="40119"/>
                    </a:lnTo>
                    <a:cubicBezTo>
                      <a:pt x="38576" y="40119"/>
                      <a:pt x="41710" y="39005"/>
                      <a:pt x="44110" y="36776"/>
                    </a:cubicBezTo>
                    <a:close/>
                  </a:path>
                </a:pathLst>
              </a:custGeom>
              <a:solidFill>
                <a:srgbClr val="000000"/>
              </a:solidFill>
              <a:ln w="9525" cap="flat">
                <a:noFill/>
                <a:prstDash val="solid"/>
                <a:round/>
              </a:ln>
            </p:spPr>
            <p:txBody>
              <a:bodyPr rtlCol="0" anchor="ctr"/>
              <a:lstStyle/>
              <a:p>
                <a:endParaRPr lang="en-GB"/>
              </a:p>
            </p:txBody>
          </p:sp>
          <p:sp>
            <p:nvSpPr>
              <p:cNvPr id="443" name="Freeform: Shape 442">
                <a:extLst>
                  <a:ext uri="{FF2B5EF4-FFF2-40B4-BE49-F238E27FC236}">
                    <a16:creationId xmlns:a16="http://schemas.microsoft.com/office/drawing/2014/main" id="{3CABBEBD-69C1-4B96-8410-E243FFDDCDA5}"/>
                  </a:ext>
                </a:extLst>
              </p:cNvPr>
              <p:cNvSpPr/>
              <p:nvPr/>
            </p:nvSpPr>
            <p:spPr>
              <a:xfrm>
                <a:off x="6082482" y="3606020"/>
                <a:ext cx="69313" cy="91554"/>
              </a:xfrm>
              <a:custGeom>
                <a:avLst/>
                <a:gdLst>
                  <a:gd name="connsiteX0" fmla="*/ 69313 w 69313"/>
                  <a:gd name="connsiteY0" fmla="*/ 91554 h 91554"/>
                  <a:gd name="connsiteX1" fmla="*/ 48606 w 69313"/>
                  <a:gd name="connsiteY1" fmla="*/ 91554 h 91554"/>
                  <a:gd name="connsiteX2" fmla="*/ 30737 w 69313"/>
                  <a:gd name="connsiteY2" fmla="*/ 55036 h 91554"/>
                  <a:gd name="connsiteX3" fmla="*/ 17878 w 69313"/>
                  <a:gd name="connsiteY3" fmla="*/ 55036 h 91554"/>
                  <a:gd name="connsiteX4" fmla="*/ 17878 w 69313"/>
                  <a:gd name="connsiteY4" fmla="*/ 91554 h 91554"/>
                  <a:gd name="connsiteX5" fmla="*/ 0 w 69313"/>
                  <a:gd name="connsiteY5" fmla="*/ 91554 h 91554"/>
                  <a:gd name="connsiteX6" fmla="*/ 0 w 69313"/>
                  <a:gd name="connsiteY6" fmla="*/ 0 h 91554"/>
                  <a:gd name="connsiteX7" fmla="*/ 35881 w 69313"/>
                  <a:gd name="connsiteY7" fmla="*/ 0 h 91554"/>
                  <a:gd name="connsiteX8" fmla="*/ 57540 w 69313"/>
                  <a:gd name="connsiteY8" fmla="*/ 8106 h 91554"/>
                  <a:gd name="connsiteX9" fmla="*/ 65579 w 69313"/>
                  <a:gd name="connsiteY9" fmla="*/ 28032 h 91554"/>
                  <a:gd name="connsiteX10" fmla="*/ 60827 w 69313"/>
                  <a:gd name="connsiteY10" fmla="*/ 43339 h 91554"/>
                  <a:gd name="connsiteX11" fmla="*/ 48863 w 69313"/>
                  <a:gd name="connsiteY11" fmla="*/ 52083 h 91554"/>
                  <a:gd name="connsiteX12" fmla="*/ 69313 w 69313"/>
                  <a:gd name="connsiteY12" fmla="*/ 91554 h 91554"/>
                  <a:gd name="connsiteX13" fmla="*/ 44110 w 69313"/>
                  <a:gd name="connsiteY13" fmla="*/ 36776 h 91554"/>
                  <a:gd name="connsiteX14" fmla="*/ 47711 w 69313"/>
                  <a:gd name="connsiteY14" fmla="*/ 28032 h 91554"/>
                  <a:gd name="connsiteX15" fmla="*/ 44110 w 69313"/>
                  <a:gd name="connsiteY15" fmla="*/ 19288 h 91554"/>
                  <a:gd name="connsiteX16" fmla="*/ 34719 w 69313"/>
                  <a:gd name="connsiteY16" fmla="*/ 15945 h 91554"/>
                  <a:gd name="connsiteX17" fmla="*/ 17878 w 69313"/>
                  <a:gd name="connsiteY17" fmla="*/ 15945 h 91554"/>
                  <a:gd name="connsiteX18" fmla="*/ 17878 w 69313"/>
                  <a:gd name="connsiteY18" fmla="*/ 40119 h 91554"/>
                  <a:gd name="connsiteX19" fmla="*/ 34719 w 69313"/>
                  <a:gd name="connsiteY19" fmla="*/ 40119 h 91554"/>
                  <a:gd name="connsiteX20" fmla="*/ 44110 w 69313"/>
                  <a:gd name="connsiteY20" fmla="*/ 36776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313" h="91554">
                    <a:moveTo>
                      <a:pt x="69313" y="91554"/>
                    </a:moveTo>
                    <a:lnTo>
                      <a:pt x="48606" y="91554"/>
                    </a:lnTo>
                    <a:lnTo>
                      <a:pt x="30737" y="55036"/>
                    </a:lnTo>
                    <a:lnTo>
                      <a:pt x="17878" y="55036"/>
                    </a:lnTo>
                    <a:lnTo>
                      <a:pt x="17878" y="91554"/>
                    </a:lnTo>
                    <a:lnTo>
                      <a:pt x="0" y="91554"/>
                    </a:lnTo>
                    <a:lnTo>
                      <a:pt x="0" y="0"/>
                    </a:lnTo>
                    <a:lnTo>
                      <a:pt x="35881" y="0"/>
                    </a:lnTo>
                    <a:cubicBezTo>
                      <a:pt x="44967" y="0"/>
                      <a:pt x="52188" y="2705"/>
                      <a:pt x="57540" y="8106"/>
                    </a:cubicBezTo>
                    <a:cubicBezTo>
                      <a:pt x="62903" y="13506"/>
                      <a:pt x="65579" y="20146"/>
                      <a:pt x="65579" y="28032"/>
                    </a:cubicBezTo>
                    <a:cubicBezTo>
                      <a:pt x="65579" y="34119"/>
                      <a:pt x="63998" y="39224"/>
                      <a:pt x="60827" y="43339"/>
                    </a:cubicBezTo>
                    <a:cubicBezTo>
                      <a:pt x="57655" y="47454"/>
                      <a:pt x="53664" y="50368"/>
                      <a:pt x="48863" y="52083"/>
                    </a:cubicBezTo>
                    <a:lnTo>
                      <a:pt x="69313" y="91554"/>
                    </a:lnTo>
                    <a:close/>
                    <a:moveTo>
                      <a:pt x="44110" y="36776"/>
                    </a:moveTo>
                    <a:cubicBezTo>
                      <a:pt x="46511" y="34547"/>
                      <a:pt x="47711" y="31633"/>
                      <a:pt x="47711" y="28032"/>
                    </a:cubicBezTo>
                    <a:cubicBezTo>
                      <a:pt x="47711" y="24432"/>
                      <a:pt x="46511" y="21517"/>
                      <a:pt x="44110" y="19288"/>
                    </a:cubicBezTo>
                    <a:cubicBezTo>
                      <a:pt x="41710" y="17059"/>
                      <a:pt x="38576" y="15945"/>
                      <a:pt x="34719" y="15945"/>
                    </a:cubicBezTo>
                    <a:lnTo>
                      <a:pt x="17878" y="15945"/>
                    </a:lnTo>
                    <a:lnTo>
                      <a:pt x="17878" y="40119"/>
                    </a:lnTo>
                    <a:lnTo>
                      <a:pt x="34719" y="40119"/>
                    </a:lnTo>
                    <a:cubicBezTo>
                      <a:pt x="38576" y="40119"/>
                      <a:pt x="41710" y="39005"/>
                      <a:pt x="44110" y="36776"/>
                    </a:cubicBezTo>
                    <a:close/>
                  </a:path>
                </a:pathLst>
              </a:custGeom>
              <a:solidFill>
                <a:srgbClr val="000000"/>
              </a:solidFill>
              <a:ln w="9525" cap="flat">
                <a:noFill/>
                <a:prstDash val="solid"/>
                <a:round/>
              </a:ln>
            </p:spPr>
            <p:txBody>
              <a:bodyPr rtlCol="0" anchor="ctr"/>
              <a:lstStyle/>
              <a:p>
                <a:endParaRPr lang="en-GB"/>
              </a:p>
            </p:txBody>
          </p:sp>
          <p:sp>
            <p:nvSpPr>
              <p:cNvPr id="444" name="Freeform: Shape 443">
                <a:extLst>
                  <a:ext uri="{FF2B5EF4-FFF2-40B4-BE49-F238E27FC236}">
                    <a16:creationId xmlns:a16="http://schemas.microsoft.com/office/drawing/2014/main" id="{1E4AA24E-C610-42AB-81E1-CF9196387865}"/>
                  </a:ext>
                </a:extLst>
              </p:cNvPr>
              <p:cNvSpPr/>
              <p:nvPr/>
            </p:nvSpPr>
            <p:spPr>
              <a:xfrm>
                <a:off x="6166397" y="3606020"/>
                <a:ext cx="17878" cy="91554"/>
              </a:xfrm>
              <a:custGeom>
                <a:avLst/>
                <a:gdLst>
                  <a:gd name="connsiteX0" fmla="*/ 0 w 17878"/>
                  <a:gd name="connsiteY0" fmla="*/ 0 h 91554"/>
                  <a:gd name="connsiteX1" fmla="*/ 17879 w 17878"/>
                  <a:gd name="connsiteY1" fmla="*/ 0 h 91554"/>
                  <a:gd name="connsiteX2" fmla="*/ 17879 w 17878"/>
                  <a:gd name="connsiteY2" fmla="*/ 91554 h 91554"/>
                  <a:gd name="connsiteX3" fmla="*/ 0 w 17878"/>
                  <a:gd name="connsiteY3" fmla="*/ 91554 h 91554"/>
                </a:gdLst>
                <a:ahLst/>
                <a:cxnLst>
                  <a:cxn ang="0">
                    <a:pos x="connsiteX0" y="connsiteY0"/>
                  </a:cxn>
                  <a:cxn ang="0">
                    <a:pos x="connsiteX1" y="connsiteY1"/>
                  </a:cxn>
                  <a:cxn ang="0">
                    <a:pos x="connsiteX2" y="connsiteY2"/>
                  </a:cxn>
                  <a:cxn ang="0">
                    <a:pos x="connsiteX3" y="connsiteY3"/>
                  </a:cxn>
                </a:cxnLst>
                <a:rect l="l" t="t" r="r" b="b"/>
                <a:pathLst>
                  <a:path w="17878" h="91554">
                    <a:moveTo>
                      <a:pt x="0" y="0"/>
                    </a:moveTo>
                    <a:lnTo>
                      <a:pt x="17879" y="0"/>
                    </a:lnTo>
                    <a:lnTo>
                      <a:pt x="17879" y="91554"/>
                    </a:lnTo>
                    <a:lnTo>
                      <a:pt x="0" y="91554"/>
                    </a:lnTo>
                    <a:close/>
                  </a:path>
                </a:pathLst>
              </a:custGeom>
              <a:solidFill>
                <a:srgbClr val="000000"/>
              </a:solidFill>
              <a:ln w="9525" cap="flat">
                <a:noFill/>
                <a:prstDash val="solid"/>
                <a:round/>
              </a:ln>
            </p:spPr>
            <p:txBody>
              <a:bodyPr rtlCol="0" anchor="ctr"/>
              <a:lstStyle/>
              <a:p>
                <a:endParaRPr lang="en-GB"/>
              </a:p>
            </p:txBody>
          </p:sp>
          <p:sp>
            <p:nvSpPr>
              <p:cNvPr id="445" name="Freeform: Shape 444">
                <a:extLst>
                  <a:ext uri="{FF2B5EF4-FFF2-40B4-BE49-F238E27FC236}">
                    <a16:creationId xmlns:a16="http://schemas.microsoft.com/office/drawing/2014/main" id="{8417078C-C40B-41ED-A284-EAA8250BE055}"/>
                  </a:ext>
                </a:extLst>
              </p:cNvPr>
              <p:cNvSpPr/>
              <p:nvPr/>
            </p:nvSpPr>
            <p:spPr>
              <a:xfrm>
                <a:off x="6205431" y="3606020"/>
                <a:ext cx="60312" cy="91554"/>
              </a:xfrm>
              <a:custGeom>
                <a:avLst/>
                <a:gdLst>
                  <a:gd name="connsiteX0" fmla="*/ 60312 w 60312"/>
                  <a:gd name="connsiteY0" fmla="*/ 91554 h 91554"/>
                  <a:gd name="connsiteX1" fmla="*/ 0 w 60312"/>
                  <a:gd name="connsiteY1" fmla="*/ 91554 h 91554"/>
                  <a:gd name="connsiteX2" fmla="*/ 0 w 60312"/>
                  <a:gd name="connsiteY2" fmla="*/ 0 h 91554"/>
                  <a:gd name="connsiteX3" fmla="*/ 60312 w 60312"/>
                  <a:gd name="connsiteY3" fmla="*/ 0 h 91554"/>
                  <a:gd name="connsiteX4" fmla="*/ 60312 w 60312"/>
                  <a:gd name="connsiteY4" fmla="*/ 15945 h 91554"/>
                  <a:gd name="connsiteX5" fmla="*/ 17879 w 60312"/>
                  <a:gd name="connsiteY5" fmla="*/ 15945 h 91554"/>
                  <a:gd name="connsiteX6" fmla="*/ 17879 w 60312"/>
                  <a:gd name="connsiteY6" fmla="*/ 37424 h 91554"/>
                  <a:gd name="connsiteX7" fmla="*/ 54007 w 60312"/>
                  <a:gd name="connsiteY7" fmla="*/ 37424 h 91554"/>
                  <a:gd name="connsiteX8" fmla="*/ 54007 w 60312"/>
                  <a:gd name="connsiteY8" fmla="*/ 53369 h 91554"/>
                  <a:gd name="connsiteX9" fmla="*/ 17879 w 60312"/>
                  <a:gd name="connsiteY9" fmla="*/ 53369 h 91554"/>
                  <a:gd name="connsiteX10" fmla="*/ 17879 w 60312"/>
                  <a:gd name="connsiteY10" fmla="*/ 75610 h 91554"/>
                  <a:gd name="connsiteX11" fmla="*/ 60312 w 60312"/>
                  <a:gd name="connsiteY11" fmla="*/ 75610 h 91554"/>
                  <a:gd name="connsiteX12" fmla="*/ 60312 w 60312"/>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312" h="91554">
                    <a:moveTo>
                      <a:pt x="60312" y="91554"/>
                    </a:moveTo>
                    <a:lnTo>
                      <a:pt x="0" y="91554"/>
                    </a:lnTo>
                    <a:lnTo>
                      <a:pt x="0" y="0"/>
                    </a:lnTo>
                    <a:lnTo>
                      <a:pt x="60312" y="0"/>
                    </a:lnTo>
                    <a:lnTo>
                      <a:pt x="60312" y="15945"/>
                    </a:lnTo>
                    <a:lnTo>
                      <a:pt x="17879" y="15945"/>
                    </a:lnTo>
                    <a:lnTo>
                      <a:pt x="17879" y="37424"/>
                    </a:lnTo>
                    <a:lnTo>
                      <a:pt x="54007" y="37424"/>
                    </a:lnTo>
                    <a:lnTo>
                      <a:pt x="54007" y="53369"/>
                    </a:lnTo>
                    <a:lnTo>
                      <a:pt x="17879" y="53369"/>
                    </a:lnTo>
                    <a:lnTo>
                      <a:pt x="17879" y="75610"/>
                    </a:lnTo>
                    <a:lnTo>
                      <a:pt x="60312" y="75610"/>
                    </a:lnTo>
                    <a:lnTo>
                      <a:pt x="60312" y="91554"/>
                    </a:lnTo>
                    <a:close/>
                  </a:path>
                </a:pathLst>
              </a:custGeom>
              <a:solidFill>
                <a:srgbClr val="000000"/>
              </a:solidFill>
              <a:ln w="9525" cap="flat">
                <a:noFill/>
                <a:prstDash val="solid"/>
                <a:round/>
              </a:ln>
            </p:spPr>
            <p:txBody>
              <a:bodyPr rtlCol="0" anchor="ctr"/>
              <a:lstStyle/>
              <a:p>
                <a:endParaRPr lang="en-GB"/>
              </a:p>
            </p:txBody>
          </p:sp>
          <p:sp>
            <p:nvSpPr>
              <p:cNvPr id="446" name="Freeform: Shape 445">
                <a:extLst>
                  <a:ext uri="{FF2B5EF4-FFF2-40B4-BE49-F238E27FC236}">
                    <a16:creationId xmlns:a16="http://schemas.microsoft.com/office/drawing/2014/main" id="{9B61591B-4B8B-456A-BDC5-1C64B7BA420D}"/>
                  </a:ext>
                </a:extLst>
              </p:cNvPr>
              <p:cNvSpPr/>
              <p:nvPr/>
            </p:nvSpPr>
            <p:spPr>
              <a:xfrm>
                <a:off x="6283040" y="3606020"/>
                <a:ext cx="69313" cy="91554"/>
              </a:xfrm>
              <a:custGeom>
                <a:avLst/>
                <a:gdLst>
                  <a:gd name="connsiteX0" fmla="*/ 69313 w 69313"/>
                  <a:gd name="connsiteY0" fmla="*/ 91554 h 91554"/>
                  <a:gd name="connsiteX1" fmla="*/ 48606 w 69313"/>
                  <a:gd name="connsiteY1" fmla="*/ 91554 h 91554"/>
                  <a:gd name="connsiteX2" fmla="*/ 30737 w 69313"/>
                  <a:gd name="connsiteY2" fmla="*/ 55036 h 91554"/>
                  <a:gd name="connsiteX3" fmla="*/ 17878 w 69313"/>
                  <a:gd name="connsiteY3" fmla="*/ 55036 h 91554"/>
                  <a:gd name="connsiteX4" fmla="*/ 17878 w 69313"/>
                  <a:gd name="connsiteY4" fmla="*/ 91554 h 91554"/>
                  <a:gd name="connsiteX5" fmla="*/ 0 w 69313"/>
                  <a:gd name="connsiteY5" fmla="*/ 91554 h 91554"/>
                  <a:gd name="connsiteX6" fmla="*/ 0 w 69313"/>
                  <a:gd name="connsiteY6" fmla="*/ 0 h 91554"/>
                  <a:gd name="connsiteX7" fmla="*/ 35881 w 69313"/>
                  <a:gd name="connsiteY7" fmla="*/ 0 h 91554"/>
                  <a:gd name="connsiteX8" fmla="*/ 57550 w 69313"/>
                  <a:gd name="connsiteY8" fmla="*/ 8106 h 91554"/>
                  <a:gd name="connsiteX9" fmla="*/ 65579 w 69313"/>
                  <a:gd name="connsiteY9" fmla="*/ 28032 h 91554"/>
                  <a:gd name="connsiteX10" fmla="*/ 60827 w 69313"/>
                  <a:gd name="connsiteY10" fmla="*/ 43339 h 91554"/>
                  <a:gd name="connsiteX11" fmla="*/ 48863 w 69313"/>
                  <a:gd name="connsiteY11" fmla="*/ 52083 h 91554"/>
                  <a:gd name="connsiteX12" fmla="*/ 69313 w 69313"/>
                  <a:gd name="connsiteY12" fmla="*/ 91554 h 91554"/>
                  <a:gd name="connsiteX13" fmla="*/ 44110 w 69313"/>
                  <a:gd name="connsiteY13" fmla="*/ 36776 h 91554"/>
                  <a:gd name="connsiteX14" fmla="*/ 47711 w 69313"/>
                  <a:gd name="connsiteY14" fmla="*/ 28032 h 91554"/>
                  <a:gd name="connsiteX15" fmla="*/ 44110 w 69313"/>
                  <a:gd name="connsiteY15" fmla="*/ 19288 h 91554"/>
                  <a:gd name="connsiteX16" fmla="*/ 34719 w 69313"/>
                  <a:gd name="connsiteY16" fmla="*/ 15945 h 91554"/>
                  <a:gd name="connsiteX17" fmla="*/ 17878 w 69313"/>
                  <a:gd name="connsiteY17" fmla="*/ 15945 h 91554"/>
                  <a:gd name="connsiteX18" fmla="*/ 17878 w 69313"/>
                  <a:gd name="connsiteY18" fmla="*/ 40119 h 91554"/>
                  <a:gd name="connsiteX19" fmla="*/ 34719 w 69313"/>
                  <a:gd name="connsiteY19" fmla="*/ 40119 h 91554"/>
                  <a:gd name="connsiteX20" fmla="*/ 44110 w 69313"/>
                  <a:gd name="connsiteY20" fmla="*/ 36776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313" h="91554">
                    <a:moveTo>
                      <a:pt x="69313" y="91554"/>
                    </a:moveTo>
                    <a:lnTo>
                      <a:pt x="48606" y="91554"/>
                    </a:lnTo>
                    <a:lnTo>
                      <a:pt x="30737" y="55036"/>
                    </a:lnTo>
                    <a:lnTo>
                      <a:pt x="17878" y="55036"/>
                    </a:lnTo>
                    <a:lnTo>
                      <a:pt x="17878" y="91554"/>
                    </a:lnTo>
                    <a:lnTo>
                      <a:pt x="0" y="91554"/>
                    </a:lnTo>
                    <a:lnTo>
                      <a:pt x="0" y="0"/>
                    </a:lnTo>
                    <a:lnTo>
                      <a:pt x="35881" y="0"/>
                    </a:lnTo>
                    <a:cubicBezTo>
                      <a:pt x="44967" y="0"/>
                      <a:pt x="52188" y="2705"/>
                      <a:pt x="57550" y="8106"/>
                    </a:cubicBezTo>
                    <a:cubicBezTo>
                      <a:pt x="62903" y="13506"/>
                      <a:pt x="65579" y="20146"/>
                      <a:pt x="65579" y="28032"/>
                    </a:cubicBezTo>
                    <a:cubicBezTo>
                      <a:pt x="65579" y="34119"/>
                      <a:pt x="63998" y="39224"/>
                      <a:pt x="60827" y="43339"/>
                    </a:cubicBezTo>
                    <a:cubicBezTo>
                      <a:pt x="57655" y="47454"/>
                      <a:pt x="53664" y="50368"/>
                      <a:pt x="48863" y="52083"/>
                    </a:cubicBezTo>
                    <a:lnTo>
                      <a:pt x="69313" y="91554"/>
                    </a:lnTo>
                    <a:close/>
                    <a:moveTo>
                      <a:pt x="44110" y="36776"/>
                    </a:moveTo>
                    <a:cubicBezTo>
                      <a:pt x="46511" y="34547"/>
                      <a:pt x="47711" y="31633"/>
                      <a:pt x="47711" y="28032"/>
                    </a:cubicBezTo>
                    <a:cubicBezTo>
                      <a:pt x="47711" y="24432"/>
                      <a:pt x="46511" y="21517"/>
                      <a:pt x="44110" y="19288"/>
                    </a:cubicBezTo>
                    <a:cubicBezTo>
                      <a:pt x="41710" y="17059"/>
                      <a:pt x="38576" y="15945"/>
                      <a:pt x="34719" y="15945"/>
                    </a:cubicBezTo>
                    <a:lnTo>
                      <a:pt x="17878" y="15945"/>
                    </a:lnTo>
                    <a:lnTo>
                      <a:pt x="17878" y="40119"/>
                    </a:lnTo>
                    <a:lnTo>
                      <a:pt x="34719" y="40119"/>
                    </a:lnTo>
                    <a:cubicBezTo>
                      <a:pt x="38576" y="40119"/>
                      <a:pt x="41710" y="39005"/>
                      <a:pt x="44110" y="36776"/>
                    </a:cubicBezTo>
                    <a:close/>
                  </a:path>
                </a:pathLst>
              </a:custGeom>
              <a:solidFill>
                <a:srgbClr val="000000"/>
              </a:solidFill>
              <a:ln w="9525" cap="flat">
                <a:noFill/>
                <a:prstDash val="solid"/>
                <a:round/>
              </a:ln>
            </p:spPr>
            <p:txBody>
              <a:bodyPr rtlCol="0" anchor="ctr"/>
              <a:lstStyle/>
              <a:p>
                <a:endParaRPr lang="en-GB"/>
              </a:p>
            </p:txBody>
          </p:sp>
          <p:sp>
            <p:nvSpPr>
              <p:cNvPr id="447" name="Freeform: Shape 446">
                <a:extLst>
                  <a:ext uri="{FF2B5EF4-FFF2-40B4-BE49-F238E27FC236}">
                    <a16:creationId xmlns:a16="http://schemas.microsoft.com/office/drawing/2014/main" id="{D718E584-2E63-46F1-827E-C8D4FF2DCD28}"/>
                  </a:ext>
                </a:extLst>
              </p:cNvPr>
              <p:cNvSpPr/>
              <p:nvPr/>
            </p:nvSpPr>
            <p:spPr>
              <a:xfrm>
                <a:off x="6358726" y="3605249"/>
                <a:ext cx="67379" cy="93097"/>
              </a:xfrm>
              <a:custGeom>
                <a:avLst/>
                <a:gdLst>
                  <a:gd name="connsiteX0" fmla="*/ 67380 w 67379"/>
                  <a:gd name="connsiteY0" fmla="*/ 65322 h 93097"/>
                  <a:gd name="connsiteX1" fmla="*/ 57864 w 67379"/>
                  <a:gd name="connsiteY1" fmla="*/ 85706 h 93097"/>
                  <a:gd name="connsiteX2" fmla="*/ 33433 w 67379"/>
                  <a:gd name="connsiteY2" fmla="*/ 93098 h 93097"/>
                  <a:gd name="connsiteX3" fmla="*/ 14526 w 67379"/>
                  <a:gd name="connsiteY3" fmla="*/ 90335 h 93097"/>
                  <a:gd name="connsiteX4" fmla="*/ 0 w 67379"/>
                  <a:gd name="connsiteY4" fmla="*/ 81010 h 93097"/>
                  <a:gd name="connsiteX5" fmla="*/ 11573 w 67379"/>
                  <a:gd name="connsiteY5" fmla="*/ 69437 h 93097"/>
                  <a:gd name="connsiteX6" fmla="*/ 33557 w 67379"/>
                  <a:gd name="connsiteY6" fmla="*/ 77153 h 93097"/>
                  <a:gd name="connsiteX7" fmla="*/ 45711 w 67379"/>
                  <a:gd name="connsiteY7" fmla="*/ 74200 h 93097"/>
                  <a:gd name="connsiteX8" fmla="*/ 49892 w 67379"/>
                  <a:gd name="connsiteY8" fmla="*/ 65713 h 93097"/>
                  <a:gd name="connsiteX9" fmla="*/ 47063 w 67379"/>
                  <a:gd name="connsiteY9" fmla="*/ 58121 h 93097"/>
                  <a:gd name="connsiteX10" fmla="*/ 38833 w 67379"/>
                  <a:gd name="connsiteY10" fmla="*/ 55036 h 93097"/>
                  <a:gd name="connsiteX11" fmla="*/ 27899 w 67379"/>
                  <a:gd name="connsiteY11" fmla="*/ 53369 h 93097"/>
                  <a:gd name="connsiteX12" fmla="*/ 10154 w 67379"/>
                  <a:gd name="connsiteY12" fmla="*/ 45777 h 93097"/>
                  <a:gd name="connsiteX13" fmla="*/ 3601 w 67379"/>
                  <a:gd name="connsiteY13" fmla="*/ 27775 h 93097"/>
                  <a:gd name="connsiteX14" fmla="*/ 12211 w 67379"/>
                  <a:gd name="connsiteY14" fmla="*/ 7658 h 93097"/>
                  <a:gd name="connsiteX15" fmla="*/ 35490 w 67379"/>
                  <a:gd name="connsiteY15" fmla="*/ 0 h 93097"/>
                  <a:gd name="connsiteX16" fmla="*/ 65065 w 67379"/>
                  <a:gd name="connsiteY16" fmla="*/ 10678 h 93097"/>
                  <a:gd name="connsiteX17" fmla="*/ 53750 w 67379"/>
                  <a:gd name="connsiteY17" fmla="*/ 21860 h 93097"/>
                  <a:gd name="connsiteX18" fmla="*/ 34976 w 67379"/>
                  <a:gd name="connsiteY18" fmla="*/ 15564 h 93097"/>
                  <a:gd name="connsiteX19" fmla="*/ 24555 w 67379"/>
                  <a:gd name="connsiteY19" fmla="*/ 18840 h 93097"/>
                  <a:gd name="connsiteX20" fmla="*/ 20955 w 67379"/>
                  <a:gd name="connsiteY20" fmla="*/ 27137 h 93097"/>
                  <a:gd name="connsiteX21" fmla="*/ 23527 w 67379"/>
                  <a:gd name="connsiteY21" fmla="*/ 33690 h 93097"/>
                  <a:gd name="connsiteX22" fmla="*/ 31890 w 67379"/>
                  <a:gd name="connsiteY22" fmla="*/ 37167 h 93097"/>
                  <a:gd name="connsiteX23" fmla="*/ 42824 w 67379"/>
                  <a:gd name="connsiteY23" fmla="*/ 38833 h 93097"/>
                  <a:gd name="connsiteX24" fmla="*/ 60312 w 67379"/>
                  <a:gd name="connsiteY24" fmla="*/ 46034 h 93097"/>
                  <a:gd name="connsiteX25" fmla="*/ 67380 w 67379"/>
                  <a:gd name="connsiteY25" fmla="*/ 65322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379" h="93097">
                    <a:moveTo>
                      <a:pt x="67380" y="65322"/>
                    </a:moveTo>
                    <a:cubicBezTo>
                      <a:pt x="67380" y="73981"/>
                      <a:pt x="64208" y="80781"/>
                      <a:pt x="57864" y="85706"/>
                    </a:cubicBezTo>
                    <a:cubicBezTo>
                      <a:pt x="51521" y="90640"/>
                      <a:pt x="43377" y="93098"/>
                      <a:pt x="33433" y="93098"/>
                    </a:cubicBezTo>
                    <a:cubicBezTo>
                      <a:pt x="26146" y="93098"/>
                      <a:pt x="19850" y="92183"/>
                      <a:pt x="14526" y="90335"/>
                    </a:cubicBezTo>
                    <a:cubicBezTo>
                      <a:pt x="9220" y="88497"/>
                      <a:pt x="4372" y="85382"/>
                      <a:pt x="0" y="81010"/>
                    </a:cubicBezTo>
                    <a:lnTo>
                      <a:pt x="11573" y="69437"/>
                    </a:lnTo>
                    <a:cubicBezTo>
                      <a:pt x="16716" y="74581"/>
                      <a:pt x="24051" y="77153"/>
                      <a:pt x="33557" y="77153"/>
                    </a:cubicBezTo>
                    <a:cubicBezTo>
                      <a:pt x="38881" y="77153"/>
                      <a:pt x="42929" y="76172"/>
                      <a:pt x="45711" y="74200"/>
                    </a:cubicBezTo>
                    <a:cubicBezTo>
                      <a:pt x="48501" y="72228"/>
                      <a:pt x="49892" y="69399"/>
                      <a:pt x="49892" y="65713"/>
                    </a:cubicBezTo>
                    <a:cubicBezTo>
                      <a:pt x="49892" y="62541"/>
                      <a:pt x="48949" y="60007"/>
                      <a:pt x="47063" y="58121"/>
                    </a:cubicBezTo>
                    <a:cubicBezTo>
                      <a:pt x="45434" y="56579"/>
                      <a:pt x="42691" y="55550"/>
                      <a:pt x="38833" y="55036"/>
                    </a:cubicBezTo>
                    <a:lnTo>
                      <a:pt x="27899" y="53369"/>
                    </a:lnTo>
                    <a:cubicBezTo>
                      <a:pt x="20184" y="52254"/>
                      <a:pt x="14269" y="49721"/>
                      <a:pt x="10154" y="45777"/>
                    </a:cubicBezTo>
                    <a:cubicBezTo>
                      <a:pt x="5782" y="41491"/>
                      <a:pt x="3601" y="35490"/>
                      <a:pt x="3601" y="27775"/>
                    </a:cubicBezTo>
                    <a:cubicBezTo>
                      <a:pt x="3601" y="19460"/>
                      <a:pt x="6477" y="12754"/>
                      <a:pt x="12211" y="7658"/>
                    </a:cubicBezTo>
                    <a:cubicBezTo>
                      <a:pt x="17964" y="2553"/>
                      <a:pt x="25718" y="0"/>
                      <a:pt x="35490" y="0"/>
                    </a:cubicBezTo>
                    <a:cubicBezTo>
                      <a:pt x="47835" y="0"/>
                      <a:pt x="57693" y="3562"/>
                      <a:pt x="65065" y="10678"/>
                    </a:cubicBezTo>
                    <a:lnTo>
                      <a:pt x="53750" y="21860"/>
                    </a:lnTo>
                    <a:cubicBezTo>
                      <a:pt x="49463" y="17659"/>
                      <a:pt x="43206" y="15564"/>
                      <a:pt x="34976" y="15564"/>
                    </a:cubicBezTo>
                    <a:cubicBezTo>
                      <a:pt x="30432" y="15564"/>
                      <a:pt x="26965" y="16659"/>
                      <a:pt x="24555" y="18840"/>
                    </a:cubicBezTo>
                    <a:cubicBezTo>
                      <a:pt x="22165" y="21031"/>
                      <a:pt x="20955" y="23794"/>
                      <a:pt x="20955" y="27137"/>
                    </a:cubicBezTo>
                    <a:cubicBezTo>
                      <a:pt x="20955" y="29880"/>
                      <a:pt x="21822" y="32061"/>
                      <a:pt x="23527" y="33690"/>
                    </a:cubicBezTo>
                    <a:cubicBezTo>
                      <a:pt x="25508" y="35490"/>
                      <a:pt x="28289" y="36652"/>
                      <a:pt x="31890" y="37167"/>
                    </a:cubicBezTo>
                    <a:lnTo>
                      <a:pt x="42824" y="38833"/>
                    </a:lnTo>
                    <a:cubicBezTo>
                      <a:pt x="50625" y="39948"/>
                      <a:pt x="56445" y="42348"/>
                      <a:pt x="60312" y="46034"/>
                    </a:cubicBezTo>
                    <a:cubicBezTo>
                      <a:pt x="65027" y="50406"/>
                      <a:pt x="67380" y="56836"/>
                      <a:pt x="67380" y="65322"/>
                    </a:cubicBezTo>
                    <a:close/>
                  </a:path>
                </a:pathLst>
              </a:custGeom>
              <a:solidFill>
                <a:srgbClr val="000000"/>
              </a:solidFill>
              <a:ln w="9525" cap="flat">
                <a:noFill/>
                <a:prstDash val="solid"/>
                <a:round/>
              </a:ln>
            </p:spPr>
            <p:txBody>
              <a:bodyPr rtlCol="0" anchor="ctr"/>
              <a:lstStyle/>
              <a:p>
                <a:endParaRPr lang="en-GB"/>
              </a:p>
            </p:txBody>
          </p:sp>
        </p:grpSp>
      </p:grpSp>
      <p:grpSp>
        <p:nvGrpSpPr>
          <p:cNvPr id="8" name="Group 7">
            <a:extLst>
              <a:ext uri="{FF2B5EF4-FFF2-40B4-BE49-F238E27FC236}">
                <a16:creationId xmlns:a16="http://schemas.microsoft.com/office/drawing/2014/main" id="{8D128DC6-B3E7-4DB3-BD24-9748793F3A57}"/>
              </a:ext>
            </a:extLst>
          </p:cNvPr>
          <p:cNvGrpSpPr/>
          <p:nvPr/>
        </p:nvGrpSpPr>
        <p:grpSpPr>
          <a:xfrm>
            <a:off x="5238547" y="2121285"/>
            <a:ext cx="1344838" cy="1732889"/>
            <a:chOff x="5216710" y="2121285"/>
            <a:chExt cx="1344838" cy="1732889"/>
          </a:xfrm>
        </p:grpSpPr>
        <p:grpSp>
          <p:nvGrpSpPr>
            <p:cNvPr id="559" name="Group 558">
              <a:extLst>
                <a:ext uri="{FF2B5EF4-FFF2-40B4-BE49-F238E27FC236}">
                  <a16:creationId xmlns:a16="http://schemas.microsoft.com/office/drawing/2014/main" id="{81C34008-424F-478C-AEA2-79AE3028E981}"/>
                </a:ext>
              </a:extLst>
            </p:cNvPr>
            <p:cNvGrpSpPr>
              <a:grpSpLocks noChangeAspect="1"/>
            </p:cNvGrpSpPr>
            <p:nvPr/>
          </p:nvGrpSpPr>
          <p:grpSpPr>
            <a:xfrm>
              <a:off x="5216710" y="2121285"/>
              <a:ext cx="1344838" cy="1344838"/>
              <a:chOff x="4032000" y="764037"/>
              <a:chExt cx="1077355" cy="1077355"/>
            </a:xfrm>
          </p:grpSpPr>
          <p:sp>
            <p:nvSpPr>
              <p:cNvPr id="821" name="Freeform: Shape 820">
                <a:extLst>
                  <a:ext uri="{FF2B5EF4-FFF2-40B4-BE49-F238E27FC236}">
                    <a16:creationId xmlns:a16="http://schemas.microsoft.com/office/drawing/2014/main" id="{8D989A67-B895-4256-8751-FA7A3CAB6C36}"/>
                  </a:ext>
                </a:extLst>
              </p:cNvPr>
              <p:cNvSpPr/>
              <p:nvPr/>
            </p:nvSpPr>
            <p:spPr>
              <a:xfrm>
                <a:off x="4032000" y="76403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rgbClr val="FCB414"/>
              </a:solidFill>
              <a:ln w="7575" cap="flat">
                <a:noFill/>
                <a:prstDash val="solid"/>
                <a:round/>
              </a:ln>
            </p:spPr>
            <p:txBody>
              <a:bodyPr rtlCol="0" anchor="ctr"/>
              <a:lstStyle/>
              <a:p>
                <a:endParaRPr lang="en-GB"/>
              </a:p>
            </p:txBody>
          </p:sp>
          <p:sp>
            <p:nvSpPr>
              <p:cNvPr id="822" name="Freeform: Shape 821">
                <a:extLst>
                  <a:ext uri="{FF2B5EF4-FFF2-40B4-BE49-F238E27FC236}">
                    <a16:creationId xmlns:a16="http://schemas.microsoft.com/office/drawing/2014/main" id="{844158C1-82ED-4C56-9DBF-C9D1BF8B9CB4}"/>
                  </a:ext>
                </a:extLst>
              </p:cNvPr>
              <p:cNvSpPr/>
              <p:nvPr/>
            </p:nvSpPr>
            <p:spPr>
              <a:xfrm>
                <a:off x="4295371" y="958692"/>
                <a:ext cx="550604" cy="275305"/>
              </a:xfrm>
              <a:custGeom>
                <a:avLst/>
                <a:gdLst>
                  <a:gd name="connsiteX0" fmla="*/ 129508 w 550604"/>
                  <a:gd name="connsiteY0" fmla="*/ 275445 h 275305"/>
                  <a:gd name="connsiteX1" fmla="*/ 275530 w 550604"/>
                  <a:gd name="connsiteY1" fmla="*/ 129423 h 275305"/>
                  <a:gd name="connsiteX2" fmla="*/ 421545 w 550604"/>
                  <a:gd name="connsiteY2" fmla="*/ 275445 h 275305"/>
                  <a:gd name="connsiteX3" fmla="*/ 550829 w 550604"/>
                  <a:gd name="connsiteY3" fmla="*/ 275445 h 275305"/>
                  <a:gd name="connsiteX4" fmla="*/ 275530 w 550604"/>
                  <a:gd name="connsiteY4" fmla="*/ 139 h 275305"/>
                  <a:gd name="connsiteX5" fmla="*/ 224 w 550604"/>
                  <a:gd name="connsiteY5" fmla="*/ 275445 h 275305"/>
                  <a:gd name="connsiteX6" fmla="*/ 129508 w 550604"/>
                  <a:gd name="connsiteY6" fmla="*/ 275445 h 275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604" h="275305">
                    <a:moveTo>
                      <a:pt x="129508" y="275445"/>
                    </a:moveTo>
                    <a:cubicBezTo>
                      <a:pt x="129508" y="194795"/>
                      <a:pt x="194888" y="129423"/>
                      <a:pt x="275530" y="129423"/>
                    </a:cubicBezTo>
                    <a:cubicBezTo>
                      <a:pt x="356173" y="129423"/>
                      <a:pt x="421545" y="194795"/>
                      <a:pt x="421545" y="275445"/>
                    </a:cubicBezTo>
                    <a:lnTo>
                      <a:pt x="550829" y="275445"/>
                    </a:lnTo>
                    <a:cubicBezTo>
                      <a:pt x="550829" y="123388"/>
                      <a:pt x="427565" y="139"/>
                      <a:pt x="275530" y="139"/>
                    </a:cubicBezTo>
                    <a:cubicBezTo>
                      <a:pt x="123480" y="139"/>
                      <a:pt x="224" y="123388"/>
                      <a:pt x="224" y="275445"/>
                    </a:cubicBezTo>
                    <a:lnTo>
                      <a:pt x="129508" y="275445"/>
                    </a:lnTo>
                    <a:close/>
                  </a:path>
                </a:pathLst>
              </a:custGeom>
              <a:solidFill>
                <a:srgbClr val="FFFFFF"/>
              </a:solidFill>
              <a:ln w="7575" cap="flat">
                <a:noFill/>
                <a:prstDash val="solid"/>
                <a:round/>
              </a:ln>
            </p:spPr>
            <p:txBody>
              <a:bodyPr rtlCol="0" anchor="ctr"/>
              <a:lstStyle/>
              <a:p>
                <a:endParaRPr lang="en-GB"/>
              </a:p>
            </p:txBody>
          </p:sp>
          <p:sp>
            <p:nvSpPr>
              <p:cNvPr id="823" name="Freeform: Shape 822">
                <a:extLst>
                  <a:ext uri="{FF2B5EF4-FFF2-40B4-BE49-F238E27FC236}">
                    <a16:creationId xmlns:a16="http://schemas.microsoft.com/office/drawing/2014/main" id="{C9EDE3C4-C688-4C16-9333-A36155649077}"/>
                  </a:ext>
                </a:extLst>
              </p:cNvPr>
              <p:cNvSpPr/>
              <p:nvPr/>
            </p:nvSpPr>
            <p:spPr>
              <a:xfrm>
                <a:off x="4570677" y="958692"/>
                <a:ext cx="275298" cy="275305"/>
              </a:xfrm>
              <a:custGeom>
                <a:avLst/>
                <a:gdLst>
                  <a:gd name="connsiteX0" fmla="*/ 282 w 275298"/>
                  <a:gd name="connsiteY0" fmla="*/ 129423 h 275305"/>
                  <a:gd name="connsiteX1" fmla="*/ 146296 w 275298"/>
                  <a:gd name="connsiteY1" fmla="*/ 275445 h 275305"/>
                  <a:gd name="connsiteX2" fmla="*/ 275580 w 275298"/>
                  <a:gd name="connsiteY2" fmla="*/ 275445 h 275305"/>
                  <a:gd name="connsiteX3" fmla="*/ 282 w 275298"/>
                  <a:gd name="connsiteY3" fmla="*/ 139 h 275305"/>
                  <a:gd name="connsiteX4" fmla="*/ 282 w 275298"/>
                  <a:gd name="connsiteY4" fmla="*/ 129423 h 2753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5298" h="275305">
                    <a:moveTo>
                      <a:pt x="282" y="129423"/>
                    </a:moveTo>
                    <a:cubicBezTo>
                      <a:pt x="80925" y="129423"/>
                      <a:pt x="146296" y="194795"/>
                      <a:pt x="146296" y="275445"/>
                    </a:cubicBezTo>
                    <a:lnTo>
                      <a:pt x="275580" y="275445"/>
                    </a:lnTo>
                    <a:cubicBezTo>
                      <a:pt x="275580" y="123388"/>
                      <a:pt x="152317" y="139"/>
                      <a:pt x="282" y="139"/>
                    </a:cubicBezTo>
                    <a:lnTo>
                      <a:pt x="282" y="129423"/>
                    </a:lnTo>
                    <a:close/>
                  </a:path>
                </a:pathLst>
              </a:custGeom>
              <a:solidFill>
                <a:srgbClr val="5F636A"/>
              </a:solidFill>
              <a:ln w="7575" cap="flat">
                <a:noFill/>
                <a:prstDash val="solid"/>
                <a:round/>
              </a:ln>
            </p:spPr>
            <p:txBody>
              <a:bodyPr rtlCol="0" anchor="ctr"/>
              <a:lstStyle/>
              <a:p>
                <a:endParaRPr lang="en-GB"/>
              </a:p>
            </p:txBody>
          </p:sp>
          <p:sp>
            <p:nvSpPr>
              <p:cNvPr id="824" name="Freeform: Shape 823">
                <a:extLst>
                  <a:ext uri="{FF2B5EF4-FFF2-40B4-BE49-F238E27FC236}">
                    <a16:creationId xmlns:a16="http://schemas.microsoft.com/office/drawing/2014/main" id="{5F35D671-0EA5-4608-B939-A8C322C832DD}"/>
                  </a:ext>
                </a:extLst>
              </p:cNvPr>
              <p:cNvSpPr/>
              <p:nvPr/>
            </p:nvSpPr>
            <p:spPr>
              <a:xfrm>
                <a:off x="4295371" y="1090241"/>
                <a:ext cx="150696" cy="143756"/>
              </a:xfrm>
              <a:custGeom>
                <a:avLst/>
                <a:gdLst>
                  <a:gd name="connsiteX0" fmla="*/ 129425 w 150696"/>
                  <a:gd name="connsiteY0" fmla="*/ 143924 h 143756"/>
                  <a:gd name="connsiteX1" fmla="*/ 150838 w 150696"/>
                  <a:gd name="connsiteY1" fmla="*/ 67743 h 143756"/>
                  <a:gd name="connsiteX2" fmla="*/ 40618 w 150696"/>
                  <a:gd name="connsiteY2" fmla="*/ 167 h 143756"/>
                  <a:gd name="connsiteX3" fmla="*/ 141 w 150696"/>
                  <a:gd name="connsiteY3" fmla="*/ 143924 h 143756"/>
                  <a:gd name="connsiteX4" fmla="*/ 129425 w 150696"/>
                  <a:gd name="connsiteY4" fmla="*/ 143924 h 143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696" h="143756">
                    <a:moveTo>
                      <a:pt x="129425" y="143924"/>
                    </a:moveTo>
                    <a:cubicBezTo>
                      <a:pt x="129425" y="116004"/>
                      <a:pt x="137239" y="89916"/>
                      <a:pt x="150838" y="67743"/>
                    </a:cubicBezTo>
                    <a:lnTo>
                      <a:pt x="40618" y="167"/>
                    </a:lnTo>
                    <a:cubicBezTo>
                      <a:pt x="14964" y="42012"/>
                      <a:pt x="141" y="91239"/>
                      <a:pt x="141" y="143924"/>
                    </a:cubicBezTo>
                    <a:lnTo>
                      <a:pt x="129425" y="143924"/>
                    </a:lnTo>
                    <a:close/>
                  </a:path>
                </a:pathLst>
              </a:custGeom>
              <a:solidFill>
                <a:srgbClr val="5F636A"/>
              </a:solidFill>
              <a:ln w="7575" cap="flat">
                <a:noFill/>
                <a:prstDash val="solid"/>
                <a:round/>
              </a:ln>
            </p:spPr>
            <p:txBody>
              <a:bodyPr rtlCol="0" anchor="ctr"/>
              <a:lstStyle/>
              <a:p>
                <a:endParaRPr lang="en-GB"/>
              </a:p>
            </p:txBody>
          </p:sp>
          <p:sp>
            <p:nvSpPr>
              <p:cNvPr id="825" name="Freeform: Shape 824">
                <a:extLst>
                  <a:ext uri="{FF2B5EF4-FFF2-40B4-BE49-F238E27FC236}">
                    <a16:creationId xmlns:a16="http://schemas.microsoft.com/office/drawing/2014/main" id="{E56934DC-0645-46F8-85CB-1B5B0E6758EC}"/>
                  </a:ext>
                </a:extLst>
              </p:cNvPr>
              <p:cNvSpPr/>
              <p:nvPr/>
            </p:nvSpPr>
            <p:spPr>
              <a:xfrm>
                <a:off x="4238969" y="902283"/>
                <a:ext cx="663416" cy="663408"/>
              </a:xfrm>
              <a:custGeom>
                <a:avLst/>
                <a:gdLst>
                  <a:gd name="connsiteX0" fmla="*/ 663640 w 663416"/>
                  <a:gd name="connsiteY0" fmla="*/ 331912 h 663408"/>
                  <a:gd name="connsiteX1" fmla="*/ 331932 w 663416"/>
                  <a:gd name="connsiteY1" fmla="*/ 197 h 663408"/>
                  <a:gd name="connsiteX2" fmla="*/ 224 w 663416"/>
                  <a:gd name="connsiteY2" fmla="*/ 331912 h 663408"/>
                  <a:gd name="connsiteX3" fmla="*/ 331932 w 663416"/>
                  <a:gd name="connsiteY3" fmla="*/ 663605 h 663408"/>
                  <a:gd name="connsiteX4" fmla="*/ 663640 w 663416"/>
                  <a:gd name="connsiteY4" fmla="*/ 331912 h 663408"/>
                  <a:gd name="connsiteX5" fmla="*/ 636701 w 663416"/>
                  <a:gd name="connsiteY5" fmla="*/ 331912 h 663408"/>
                  <a:gd name="connsiteX6" fmla="*/ 331932 w 663416"/>
                  <a:gd name="connsiteY6" fmla="*/ 636666 h 663408"/>
                  <a:gd name="connsiteX7" fmla="*/ 27164 w 663416"/>
                  <a:gd name="connsiteY7" fmla="*/ 331912 h 663408"/>
                  <a:gd name="connsiteX8" fmla="*/ 331932 w 663416"/>
                  <a:gd name="connsiteY8" fmla="*/ 27136 h 663408"/>
                  <a:gd name="connsiteX9" fmla="*/ 636701 w 663416"/>
                  <a:gd name="connsiteY9" fmla="*/ 331912 h 663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3416" h="663408">
                    <a:moveTo>
                      <a:pt x="663640" y="331912"/>
                    </a:moveTo>
                    <a:cubicBezTo>
                      <a:pt x="663640" y="148712"/>
                      <a:pt x="515125" y="197"/>
                      <a:pt x="331932" y="197"/>
                    </a:cubicBezTo>
                    <a:cubicBezTo>
                      <a:pt x="148740" y="197"/>
                      <a:pt x="224" y="148712"/>
                      <a:pt x="224" y="331912"/>
                    </a:cubicBezTo>
                    <a:cubicBezTo>
                      <a:pt x="224" y="515097"/>
                      <a:pt x="148740" y="663605"/>
                      <a:pt x="331932" y="663605"/>
                    </a:cubicBezTo>
                    <a:cubicBezTo>
                      <a:pt x="515125" y="663605"/>
                      <a:pt x="663640" y="515097"/>
                      <a:pt x="663640" y="331912"/>
                    </a:cubicBezTo>
                    <a:close/>
                    <a:moveTo>
                      <a:pt x="636701" y="331912"/>
                    </a:moveTo>
                    <a:cubicBezTo>
                      <a:pt x="636701" y="500229"/>
                      <a:pt x="500257" y="636666"/>
                      <a:pt x="331932" y="636666"/>
                    </a:cubicBezTo>
                    <a:cubicBezTo>
                      <a:pt x="163608" y="636666"/>
                      <a:pt x="27164" y="500229"/>
                      <a:pt x="27164" y="331912"/>
                    </a:cubicBezTo>
                    <a:cubicBezTo>
                      <a:pt x="27164" y="163580"/>
                      <a:pt x="163608" y="27136"/>
                      <a:pt x="331932" y="27136"/>
                    </a:cubicBezTo>
                    <a:cubicBezTo>
                      <a:pt x="500257" y="27136"/>
                      <a:pt x="636701" y="163580"/>
                      <a:pt x="636701" y="331912"/>
                    </a:cubicBezTo>
                    <a:close/>
                  </a:path>
                </a:pathLst>
              </a:custGeom>
              <a:solidFill>
                <a:srgbClr val="231F20"/>
              </a:solidFill>
              <a:ln w="7575" cap="flat">
                <a:noFill/>
                <a:prstDash val="solid"/>
                <a:round/>
              </a:ln>
            </p:spPr>
            <p:txBody>
              <a:bodyPr rtlCol="0" anchor="ctr"/>
              <a:lstStyle/>
              <a:p>
                <a:endParaRPr lang="en-GB"/>
              </a:p>
            </p:txBody>
          </p:sp>
          <p:sp>
            <p:nvSpPr>
              <p:cNvPr id="826" name="Freeform: Shape 825">
                <a:extLst>
                  <a:ext uri="{FF2B5EF4-FFF2-40B4-BE49-F238E27FC236}">
                    <a16:creationId xmlns:a16="http://schemas.microsoft.com/office/drawing/2014/main" id="{7EDFAA7D-D2E3-41BA-AEA4-CB3E893FEA0D}"/>
                  </a:ext>
                </a:extLst>
              </p:cNvPr>
              <p:cNvSpPr/>
              <p:nvPr/>
            </p:nvSpPr>
            <p:spPr>
              <a:xfrm>
                <a:off x="4535734" y="1344073"/>
                <a:ext cx="71103" cy="71103"/>
              </a:xfrm>
              <a:custGeom>
                <a:avLst/>
                <a:gdLst>
                  <a:gd name="connsiteX0" fmla="*/ 71328 w 71103"/>
                  <a:gd name="connsiteY0" fmla="*/ 35816 h 71103"/>
                  <a:gd name="connsiteX1" fmla="*/ 35776 w 71103"/>
                  <a:gd name="connsiteY1" fmla="*/ 71360 h 71103"/>
                  <a:gd name="connsiteX2" fmla="*/ 225 w 71103"/>
                  <a:gd name="connsiteY2" fmla="*/ 35816 h 71103"/>
                  <a:gd name="connsiteX3" fmla="*/ 35776 w 71103"/>
                  <a:gd name="connsiteY3" fmla="*/ 257 h 71103"/>
                  <a:gd name="connsiteX4" fmla="*/ 71328 w 71103"/>
                  <a:gd name="connsiteY4" fmla="*/ 35816 h 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03" h="71103">
                    <a:moveTo>
                      <a:pt x="71328" y="35816"/>
                    </a:moveTo>
                    <a:cubicBezTo>
                      <a:pt x="71328" y="55451"/>
                      <a:pt x="55411" y="71360"/>
                      <a:pt x="35776" y="71360"/>
                    </a:cubicBezTo>
                    <a:cubicBezTo>
                      <a:pt x="16142" y="71360"/>
                      <a:pt x="225" y="55451"/>
                      <a:pt x="225" y="35816"/>
                    </a:cubicBezTo>
                    <a:cubicBezTo>
                      <a:pt x="225" y="16182"/>
                      <a:pt x="16142" y="257"/>
                      <a:pt x="35776" y="257"/>
                    </a:cubicBezTo>
                    <a:cubicBezTo>
                      <a:pt x="55411" y="257"/>
                      <a:pt x="71328" y="16182"/>
                      <a:pt x="71328" y="35816"/>
                    </a:cubicBezTo>
                    <a:close/>
                  </a:path>
                </a:pathLst>
              </a:custGeom>
              <a:solidFill>
                <a:srgbClr val="231F20"/>
              </a:solidFill>
              <a:ln w="7575" cap="flat">
                <a:noFill/>
                <a:prstDash val="solid"/>
                <a:round/>
              </a:ln>
            </p:spPr>
            <p:txBody>
              <a:bodyPr rtlCol="0" anchor="ctr"/>
              <a:lstStyle/>
              <a:p>
                <a:endParaRPr lang="en-GB"/>
              </a:p>
            </p:txBody>
          </p:sp>
          <p:sp>
            <p:nvSpPr>
              <p:cNvPr id="827" name="Freeform: Shape 826">
                <a:extLst>
                  <a:ext uri="{FF2B5EF4-FFF2-40B4-BE49-F238E27FC236}">
                    <a16:creationId xmlns:a16="http://schemas.microsoft.com/office/drawing/2014/main" id="{D7E2E07E-B00C-4006-87D9-08BD22AF49AE}"/>
                  </a:ext>
                </a:extLst>
              </p:cNvPr>
              <p:cNvSpPr/>
              <p:nvPr/>
            </p:nvSpPr>
            <p:spPr>
              <a:xfrm>
                <a:off x="4660191" y="1344073"/>
                <a:ext cx="71103" cy="71103"/>
              </a:xfrm>
              <a:custGeom>
                <a:avLst/>
                <a:gdLst>
                  <a:gd name="connsiteX0" fmla="*/ 71380 w 71103"/>
                  <a:gd name="connsiteY0" fmla="*/ 35816 h 71103"/>
                  <a:gd name="connsiteX1" fmla="*/ 35836 w 71103"/>
                  <a:gd name="connsiteY1" fmla="*/ 71360 h 71103"/>
                  <a:gd name="connsiteX2" fmla="*/ 277 w 71103"/>
                  <a:gd name="connsiteY2" fmla="*/ 35816 h 71103"/>
                  <a:gd name="connsiteX3" fmla="*/ 35836 w 71103"/>
                  <a:gd name="connsiteY3" fmla="*/ 257 h 71103"/>
                  <a:gd name="connsiteX4" fmla="*/ 71380 w 71103"/>
                  <a:gd name="connsiteY4" fmla="*/ 35816 h 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03" h="71103">
                    <a:moveTo>
                      <a:pt x="71380" y="35816"/>
                    </a:moveTo>
                    <a:cubicBezTo>
                      <a:pt x="71380" y="55451"/>
                      <a:pt x="55470" y="71360"/>
                      <a:pt x="35836" y="71360"/>
                    </a:cubicBezTo>
                    <a:cubicBezTo>
                      <a:pt x="16201" y="71360"/>
                      <a:pt x="277" y="55451"/>
                      <a:pt x="277" y="35816"/>
                    </a:cubicBezTo>
                    <a:cubicBezTo>
                      <a:pt x="277" y="16182"/>
                      <a:pt x="16201" y="257"/>
                      <a:pt x="35836" y="257"/>
                    </a:cubicBezTo>
                    <a:cubicBezTo>
                      <a:pt x="55470" y="257"/>
                      <a:pt x="71380" y="16182"/>
                      <a:pt x="71380" y="35816"/>
                    </a:cubicBezTo>
                    <a:close/>
                  </a:path>
                </a:pathLst>
              </a:custGeom>
              <a:solidFill>
                <a:srgbClr val="231F20"/>
              </a:solidFill>
              <a:ln w="7575" cap="flat">
                <a:noFill/>
                <a:prstDash val="solid"/>
                <a:round/>
              </a:ln>
            </p:spPr>
            <p:txBody>
              <a:bodyPr rtlCol="0" anchor="ctr"/>
              <a:lstStyle/>
              <a:p>
                <a:endParaRPr lang="en-GB"/>
              </a:p>
            </p:txBody>
          </p:sp>
          <p:sp>
            <p:nvSpPr>
              <p:cNvPr id="828" name="Freeform: Shape 827">
                <a:extLst>
                  <a:ext uri="{FF2B5EF4-FFF2-40B4-BE49-F238E27FC236}">
                    <a16:creationId xmlns:a16="http://schemas.microsoft.com/office/drawing/2014/main" id="{207E5F6E-D76D-4A03-AAAB-F1FC386481E1}"/>
                  </a:ext>
                </a:extLst>
              </p:cNvPr>
              <p:cNvSpPr/>
              <p:nvPr/>
            </p:nvSpPr>
            <p:spPr>
              <a:xfrm>
                <a:off x="4411269" y="1344073"/>
                <a:ext cx="71103" cy="71103"/>
              </a:xfrm>
              <a:custGeom>
                <a:avLst/>
                <a:gdLst>
                  <a:gd name="connsiteX0" fmla="*/ 71276 w 71103"/>
                  <a:gd name="connsiteY0" fmla="*/ 35816 h 71103"/>
                  <a:gd name="connsiteX1" fmla="*/ 35724 w 71103"/>
                  <a:gd name="connsiteY1" fmla="*/ 71360 h 71103"/>
                  <a:gd name="connsiteX2" fmla="*/ 173 w 71103"/>
                  <a:gd name="connsiteY2" fmla="*/ 35816 h 71103"/>
                  <a:gd name="connsiteX3" fmla="*/ 35724 w 71103"/>
                  <a:gd name="connsiteY3" fmla="*/ 257 h 71103"/>
                  <a:gd name="connsiteX4" fmla="*/ 71276 w 71103"/>
                  <a:gd name="connsiteY4" fmla="*/ 35816 h 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03" h="71103">
                    <a:moveTo>
                      <a:pt x="71276" y="35816"/>
                    </a:moveTo>
                    <a:cubicBezTo>
                      <a:pt x="71276" y="55451"/>
                      <a:pt x="55366" y="71360"/>
                      <a:pt x="35724" y="71360"/>
                    </a:cubicBezTo>
                    <a:cubicBezTo>
                      <a:pt x="16090" y="71360"/>
                      <a:pt x="173" y="55451"/>
                      <a:pt x="173" y="35816"/>
                    </a:cubicBezTo>
                    <a:cubicBezTo>
                      <a:pt x="173" y="16182"/>
                      <a:pt x="16090" y="257"/>
                      <a:pt x="35724" y="257"/>
                    </a:cubicBezTo>
                    <a:cubicBezTo>
                      <a:pt x="55366" y="257"/>
                      <a:pt x="71276" y="16182"/>
                      <a:pt x="71276" y="35816"/>
                    </a:cubicBezTo>
                    <a:close/>
                  </a:path>
                </a:pathLst>
              </a:custGeom>
              <a:solidFill>
                <a:srgbClr val="231F20"/>
              </a:solidFill>
              <a:ln w="7575" cap="flat">
                <a:noFill/>
                <a:prstDash val="solid"/>
                <a:round/>
              </a:ln>
            </p:spPr>
            <p:txBody>
              <a:bodyPr rtlCol="0" anchor="ctr"/>
              <a:lstStyle/>
              <a:p>
                <a:endParaRPr lang="en-GB"/>
              </a:p>
            </p:txBody>
          </p:sp>
          <p:sp>
            <p:nvSpPr>
              <p:cNvPr id="829" name="Freeform: Shape 828">
                <a:extLst>
                  <a:ext uri="{FF2B5EF4-FFF2-40B4-BE49-F238E27FC236}">
                    <a16:creationId xmlns:a16="http://schemas.microsoft.com/office/drawing/2014/main" id="{1BB774CD-5C9C-40C3-988E-06F5459B4EC8}"/>
                  </a:ext>
                </a:extLst>
              </p:cNvPr>
              <p:cNvSpPr/>
              <p:nvPr/>
            </p:nvSpPr>
            <p:spPr>
              <a:xfrm>
                <a:off x="4483551" y="1545578"/>
                <a:ext cx="174253" cy="145398"/>
              </a:xfrm>
              <a:custGeom>
                <a:avLst/>
                <a:gdLst>
                  <a:gd name="connsiteX0" fmla="*/ 164224 w 174253"/>
                  <a:gd name="connsiteY0" fmla="*/ 357 h 145398"/>
                  <a:gd name="connsiteX1" fmla="*/ 10471 w 174253"/>
                  <a:gd name="connsiteY1" fmla="*/ 357 h 145398"/>
                  <a:gd name="connsiteX2" fmla="*/ 224 w 174253"/>
                  <a:gd name="connsiteY2" fmla="*/ 10611 h 145398"/>
                  <a:gd name="connsiteX3" fmla="*/ 224 w 174253"/>
                  <a:gd name="connsiteY3" fmla="*/ 77868 h 145398"/>
                  <a:gd name="connsiteX4" fmla="*/ 10471 w 174253"/>
                  <a:gd name="connsiteY4" fmla="*/ 88114 h 145398"/>
                  <a:gd name="connsiteX5" fmla="*/ 30204 w 174253"/>
                  <a:gd name="connsiteY5" fmla="*/ 88114 h 145398"/>
                  <a:gd name="connsiteX6" fmla="*/ 30204 w 174253"/>
                  <a:gd name="connsiteY6" fmla="*/ 138245 h 145398"/>
                  <a:gd name="connsiteX7" fmla="*/ 37714 w 174253"/>
                  <a:gd name="connsiteY7" fmla="*/ 145755 h 145398"/>
                  <a:gd name="connsiteX8" fmla="*/ 136980 w 174253"/>
                  <a:gd name="connsiteY8" fmla="*/ 145755 h 145398"/>
                  <a:gd name="connsiteX9" fmla="*/ 144491 w 174253"/>
                  <a:gd name="connsiteY9" fmla="*/ 138245 h 145398"/>
                  <a:gd name="connsiteX10" fmla="*/ 144491 w 174253"/>
                  <a:gd name="connsiteY10" fmla="*/ 88114 h 145398"/>
                  <a:gd name="connsiteX11" fmla="*/ 164224 w 174253"/>
                  <a:gd name="connsiteY11" fmla="*/ 88114 h 145398"/>
                  <a:gd name="connsiteX12" fmla="*/ 174478 w 174253"/>
                  <a:gd name="connsiteY12" fmla="*/ 77868 h 145398"/>
                  <a:gd name="connsiteX13" fmla="*/ 174478 w 174253"/>
                  <a:gd name="connsiteY13" fmla="*/ 10611 h 145398"/>
                  <a:gd name="connsiteX14" fmla="*/ 164224 w 174253"/>
                  <a:gd name="connsiteY14" fmla="*/ 357 h 14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4253" h="145398">
                    <a:moveTo>
                      <a:pt x="164224" y="357"/>
                    </a:moveTo>
                    <a:lnTo>
                      <a:pt x="10471" y="357"/>
                    </a:lnTo>
                    <a:cubicBezTo>
                      <a:pt x="4838" y="357"/>
                      <a:pt x="224" y="4978"/>
                      <a:pt x="224" y="10611"/>
                    </a:cubicBezTo>
                    <a:lnTo>
                      <a:pt x="224" y="77868"/>
                    </a:lnTo>
                    <a:cubicBezTo>
                      <a:pt x="224" y="83500"/>
                      <a:pt x="4838" y="88114"/>
                      <a:pt x="10471" y="88114"/>
                    </a:cubicBezTo>
                    <a:lnTo>
                      <a:pt x="30204" y="88114"/>
                    </a:lnTo>
                    <a:lnTo>
                      <a:pt x="30204" y="138245"/>
                    </a:lnTo>
                    <a:cubicBezTo>
                      <a:pt x="30204" y="142373"/>
                      <a:pt x="33587" y="145755"/>
                      <a:pt x="37714" y="145755"/>
                    </a:cubicBezTo>
                    <a:lnTo>
                      <a:pt x="136980" y="145755"/>
                    </a:lnTo>
                    <a:cubicBezTo>
                      <a:pt x="141116" y="145755"/>
                      <a:pt x="144491" y="142373"/>
                      <a:pt x="144491" y="138245"/>
                    </a:cubicBezTo>
                    <a:lnTo>
                      <a:pt x="144491" y="88114"/>
                    </a:lnTo>
                    <a:lnTo>
                      <a:pt x="164224" y="88114"/>
                    </a:lnTo>
                    <a:cubicBezTo>
                      <a:pt x="169864" y="88114"/>
                      <a:pt x="174478" y="83500"/>
                      <a:pt x="174478" y="77868"/>
                    </a:cubicBezTo>
                    <a:lnTo>
                      <a:pt x="174478" y="10611"/>
                    </a:lnTo>
                    <a:cubicBezTo>
                      <a:pt x="174478" y="4978"/>
                      <a:pt x="169864" y="357"/>
                      <a:pt x="164224" y="357"/>
                    </a:cubicBezTo>
                    <a:close/>
                  </a:path>
                </a:pathLst>
              </a:custGeom>
              <a:solidFill>
                <a:srgbClr val="231F20"/>
              </a:solidFill>
              <a:ln w="7575" cap="flat">
                <a:noFill/>
                <a:prstDash val="solid"/>
                <a:round/>
              </a:ln>
            </p:spPr>
            <p:txBody>
              <a:bodyPr rtlCol="0" anchor="ctr"/>
              <a:lstStyle/>
              <a:p>
                <a:endParaRPr lang="en-GB"/>
              </a:p>
            </p:txBody>
          </p:sp>
          <p:sp>
            <p:nvSpPr>
              <p:cNvPr id="830" name="Freeform: Shape 829">
                <a:extLst>
                  <a:ext uri="{FF2B5EF4-FFF2-40B4-BE49-F238E27FC236}">
                    <a16:creationId xmlns:a16="http://schemas.microsoft.com/office/drawing/2014/main" id="{E3B18A0A-102C-4159-8AB6-372E1BDA18FB}"/>
                  </a:ext>
                </a:extLst>
              </p:cNvPr>
              <p:cNvSpPr/>
              <p:nvPr/>
            </p:nvSpPr>
            <p:spPr>
              <a:xfrm>
                <a:off x="4032000" y="1686682"/>
                <a:ext cx="1077355" cy="1824"/>
              </a:xfrm>
              <a:custGeom>
                <a:avLst/>
                <a:gdLst>
                  <a:gd name="connsiteX0" fmla="*/ 224 w 1077355"/>
                  <a:gd name="connsiteY0" fmla="*/ 385 h 1824"/>
                  <a:gd name="connsiteX1" fmla="*/ 1077580 w 1077355"/>
                  <a:gd name="connsiteY1" fmla="*/ 385 h 1824"/>
                </a:gdLst>
                <a:ahLst/>
                <a:cxnLst>
                  <a:cxn ang="0">
                    <a:pos x="connsiteX0" y="connsiteY0"/>
                  </a:cxn>
                  <a:cxn ang="0">
                    <a:pos x="connsiteX1" y="connsiteY1"/>
                  </a:cxn>
                </a:cxnLst>
                <a:rect l="l" t="t" r="r" b="b"/>
                <a:pathLst>
                  <a:path w="1077355" h="1824">
                    <a:moveTo>
                      <a:pt x="224" y="385"/>
                    </a:moveTo>
                    <a:lnTo>
                      <a:pt x="1077580" y="385"/>
                    </a:lnTo>
                  </a:path>
                </a:pathLst>
              </a:custGeom>
              <a:noFill/>
              <a:ln w="7575" cap="flat">
                <a:noFill/>
                <a:prstDash val="solid"/>
                <a:round/>
              </a:ln>
            </p:spPr>
            <p:txBody>
              <a:bodyPr rtlCol="0" anchor="ctr"/>
              <a:lstStyle/>
              <a:p>
                <a:endParaRPr lang="en-GB"/>
              </a:p>
            </p:txBody>
          </p:sp>
          <p:sp>
            <p:nvSpPr>
              <p:cNvPr id="831" name="Freeform: Shape 830">
                <a:extLst>
                  <a:ext uri="{FF2B5EF4-FFF2-40B4-BE49-F238E27FC236}">
                    <a16:creationId xmlns:a16="http://schemas.microsoft.com/office/drawing/2014/main" id="{96695D32-2CB9-4D72-BE21-1B92D0E9F7E8}"/>
                  </a:ext>
                </a:extLst>
              </p:cNvPr>
              <p:cNvSpPr/>
              <p:nvPr/>
            </p:nvSpPr>
            <p:spPr>
              <a:xfrm>
                <a:off x="4032000" y="1665132"/>
                <a:ext cx="1077355" cy="43099"/>
              </a:xfrm>
              <a:custGeom>
                <a:avLst/>
                <a:gdLst>
                  <a:gd name="connsiteX0" fmla="*/ 224 w 1077355"/>
                  <a:gd name="connsiteY0" fmla="*/ 43485 h 43099"/>
                  <a:gd name="connsiteX1" fmla="*/ 1077580 w 1077355"/>
                  <a:gd name="connsiteY1" fmla="*/ 43485 h 43099"/>
                  <a:gd name="connsiteX2" fmla="*/ 1077580 w 1077355"/>
                  <a:gd name="connsiteY2" fmla="*/ 385 h 43099"/>
                  <a:gd name="connsiteX3" fmla="*/ 224 w 1077355"/>
                  <a:gd name="connsiteY3" fmla="*/ 385 h 43099"/>
                  <a:gd name="connsiteX4" fmla="*/ 224 w 1077355"/>
                  <a:gd name="connsiteY4" fmla="*/ 43485 h 43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7355" h="43099">
                    <a:moveTo>
                      <a:pt x="224" y="43485"/>
                    </a:moveTo>
                    <a:lnTo>
                      <a:pt x="1077580" y="43485"/>
                    </a:lnTo>
                    <a:lnTo>
                      <a:pt x="1077580" y="385"/>
                    </a:lnTo>
                    <a:lnTo>
                      <a:pt x="224" y="385"/>
                    </a:lnTo>
                    <a:lnTo>
                      <a:pt x="224" y="43485"/>
                    </a:lnTo>
                    <a:close/>
                  </a:path>
                </a:pathLst>
              </a:custGeom>
              <a:solidFill>
                <a:srgbClr val="231F20"/>
              </a:solidFill>
              <a:ln w="7575" cap="flat">
                <a:noFill/>
                <a:prstDash val="solid"/>
                <a:round/>
              </a:ln>
            </p:spPr>
            <p:txBody>
              <a:bodyPr rtlCol="0" anchor="ctr"/>
              <a:lstStyle/>
              <a:p>
                <a:endParaRPr lang="en-GB"/>
              </a:p>
            </p:txBody>
          </p:sp>
          <p:sp>
            <p:nvSpPr>
              <p:cNvPr id="832" name="Freeform: Shape 831">
                <a:extLst>
                  <a:ext uri="{FF2B5EF4-FFF2-40B4-BE49-F238E27FC236}">
                    <a16:creationId xmlns:a16="http://schemas.microsoft.com/office/drawing/2014/main" id="{C52E1E60-96DD-423E-BFD5-B15651ED6377}"/>
                  </a:ext>
                </a:extLst>
              </p:cNvPr>
              <p:cNvSpPr/>
              <p:nvPr/>
            </p:nvSpPr>
            <p:spPr>
              <a:xfrm>
                <a:off x="4430448" y="1070890"/>
                <a:ext cx="182157" cy="203731"/>
              </a:xfrm>
              <a:custGeom>
                <a:avLst/>
                <a:gdLst>
                  <a:gd name="connsiteX0" fmla="*/ 180903 w 182157"/>
                  <a:gd name="connsiteY0" fmla="*/ 172933 h 203731"/>
                  <a:gd name="connsiteX1" fmla="*/ 172146 w 182157"/>
                  <a:gd name="connsiteY1" fmla="*/ 134531 h 203731"/>
                  <a:gd name="connsiteX2" fmla="*/ 136473 w 182157"/>
                  <a:gd name="connsiteY2" fmla="*/ 120248 h 203731"/>
                  <a:gd name="connsiteX3" fmla="*/ 4422 w 182157"/>
                  <a:gd name="connsiteY3" fmla="*/ 884 h 203731"/>
                  <a:gd name="connsiteX4" fmla="*/ 690 w 182157"/>
                  <a:gd name="connsiteY4" fmla="*/ 4114 h 203731"/>
                  <a:gd name="connsiteX5" fmla="*/ 99675 w 182157"/>
                  <a:gd name="connsiteY5" fmla="*/ 151976 h 203731"/>
                  <a:gd name="connsiteX6" fmla="*/ 98771 w 182157"/>
                  <a:gd name="connsiteY6" fmla="*/ 166966 h 203731"/>
                  <a:gd name="connsiteX7" fmla="*/ 108690 w 182157"/>
                  <a:gd name="connsiteY7" fmla="*/ 189390 h 203731"/>
                  <a:gd name="connsiteX8" fmla="*/ 129442 w 182157"/>
                  <a:gd name="connsiteY8" fmla="*/ 202449 h 203731"/>
                  <a:gd name="connsiteX9" fmla="*/ 167844 w 182157"/>
                  <a:gd name="connsiteY9" fmla="*/ 193684 h 203731"/>
                  <a:gd name="connsiteX10" fmla="*/ 180903 w 182157"/>
                  <a:gd name="connsiteY10" fmla="*/ 172933 h 20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157" h="203731">
                    <a:moveTo>
                      <a:pt x="180903" y="172933"/>
                    </a:moveTo>
                    <a:cubicBezTo>
                      <a:pt x="184415" y="159934"/>
                      <a:pt x="181618" y="145484"/>
                      <a:pt x="172146" y="134531"/>
                    </a:cubicBezTo>
                    <a:cubicBezTo>
                      <a:pt x="162926" y="123866"/>
                      <a:pt x="149517" y="119031"/>
                      <a:pt x="136473" y="120248"/>
                    </a:cubicBezTo>
                    <a:lnTo>
                      <a:pt x="4422" y="884"/>
                    </a:lnTo>
                    <a:cubicBezTo>
                      <a:pt x="2248" y="-1184"/>
                      <a:pt x="-1043" y="1666"/>
                      <a:pt x="690" y="4114"/>
                    </a:cubicBezTo>
                    <a:lnTo>
                      <a:pt x="99675" y="151976"/>
                    </a:lnTo>
                    <a:cubicBezTo>
                      <a:pt x="98482" y="156871"/>
                      <a:pt x="98178" y="161956"/>
                      <a:pt x="98771" y="166966"/>
                    </a:cubicBezTo>
                    <a:cubicBezTo>
                      <a:pt x="99728" y="174993"/>
                      <a:pt x="103004" y="182822"/>
                      <a:pt x="108690" y="189390"/>
                    </a:cubicBezTo>
                    <a:cubicBezTo>
                      <a:pt x="114368" y="195957"/>
                      <a:pt x="121643" y="200336"/>
                      <a:pt x="129442" y="202449"/>
                    </a:cubicBezTo>
                    <a:cubicBezTo>
                      <a:pt x="142440" y="205953"/>
                      <a:pt x="156898" y="203156"/>
                      <a:pt x="167844" y="193684"/>
                    </a:cubicBezTo>
                    <a:cubicBezTo>
                      <a:pt x="174412" y="188006"/>
                      <a:pt x="178798" y="180724"/>
                      <a:pt x="180903" y="172933"/>
                    </a:cubicBezTo>
                    <a:close/>
                  </a:path>
                </a:pathLst>
              </a:custGeom>
              <a:solidFill>
                <a:srgbClr val="231F20"/>
              </a:solidFill>
              <a:ln w="7575" cap="flat">
                <a:noFill/>
                <a:prstDash val="solid"/>
                <a:round/>
              </a:ln>
            </p:spPr>
            <p:txBody>
              <a:bodyPr rtlCol="0" anchor="ctr"/>
              <a:lstStyle/>
              <a:p>
                <a:endParaRPr lang="en-GB"/>
              </a:p>
            </p:txBody>
          </p:sp>
          <p:sp>
            <p:nvSpPr>
              <p:cNvPr id="833" name="Freeform: Shape 832">
                <a:extLst>
                  <a:ext uri="{FF2B5EF4-FFF2-40B4-BE49-F238E27FC236}">
                    <a16:creationId xmlns:a16="http://schemas.microsoft.com/office/drawing/2014/main" id="{780DB183-4F59-442C-BE7A-B5315CE47E89}"/>
                  </a:ext>
                </a:extLst>
              </p:cNvPr>
              <p:cNvSpPr/>
              <p:nvPr/>
            </p:nvSpPr>
            <p:spPr>
              <a:xfrm>
                <a:off x="4550104" y="1212125"/>
                <a:ext cx="41139" cy="41138"/>
              </a:xfrm>
              <a:custGeom>
                <a:avLst/>
                <a:gdLst>
                  <a:gd name="connsiteX0" fmla="*/ 34244 w 41139"/>
                  <a:gd name="connsiteY0" fmla="*/ 36322 h 41138"/>
                  <a:gd name="connsiteX1" fmla="*/ 5238 w 41139"/>
                  <a:gd name="connsiteY1" fmla="*/ 34216 h 41138"/>
                  <a:gd name="connsiteX2" fmla="*/ 7343 w 41139"/>
                  <a:gd name="connsiteY2" fmla="*/ 5209 h 41138"/>
                  <a:gd name="connsiteX3" fmla="*/ 36358 w 41139"/>
                  <a:gd name="connsiteY3" fmla="*/ 7315 h 41138"/>
                  <a:gd name="connsiteX4" fmla="*/ 34244 w 41139"/>
                  <a:gd name="connsiteY4" fmla="*/ 36322 h 41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39" h="41138">
                    <a:moveTo>
                      <a:pt x="34244" y="36322"/>
                    </a:moveTo>
                    <a:cubicBezTo>
                      <a:pt x="25655" y="43756"/>
                      <a:pt x="12664" y="42813"/>
                      <a:pt x="5238" y="34216"/>
                    </a:cubicBezTo>
                    <a:cubicBezTo>
                      <a:pt x="-2197" y="25627"/>
                      <a:pt x="-1254" y="12636"/>
                      <a:pt x="7343" y="5209"/>
                    </a:cubicBezTo>
                    <a:cubicBezTo>
                      <a:pt x="15933" y="-2225"/>
                      <a:pt x="28923" y="-1282"/>
                      <a:pt x="36358" y="7315"/>
                    </a:cubicBezTo>
                    <a:cubicBezTo>
                      <a:pt x="43784" y="15912"/>
                      <a:pt x="42842" y="28903"/>
                      <a:pt x="34244" y="36322"/>
                    </a:cubicBezTo>
                    <a:close/>
                  </a:path>
                </a:pathLst>
              </a:custGeom>
              <a:solidFill>
                <a:srgbClr val="FCB414"/>
              </a:solidFill>
              <a:ln w="7575" cap="flat">
                <a:noFill/>
                <a:prstDash val="solid"/>
                <a:round/>
              </a:ln>
            </p:spPr>
            <p:txBody>
              <a:bodyPr rtlCol="0" anchor="ctr"/>
              <a:lstStyle/>
              <a:p>
                <a:endParaRPr lang="en-GB"/>
              </a:p>
            </p:txBody>
          </p:sp>
        </p:grpSp>
        <p:grpSp>
          <p:nvGrpSpPr>
            <p:cNvPr id="448" name="Group 447">
              <a:extLst>
                <a:ext uri="{FF2B5EF4-FFF2-40B4-BE49-F238E27FC236}">
                  <a16:creationId xmlns:a16="http://schemas.microsoft.com/office/drawing/2014/main" id="{0585F0E8-B6FB-4E1C-BCBE-5F21DB2951DF}"/>
                </a:ext>
              </a:extLst>
            </p:cNvPr>
            <p:cNvGrpSpPr/>
            <p:nvPr/>
          </p:nvGrpSpPr>
          <p:grpSpPr>
            <a:xfrm>
              <a:off x="5335061" y="3608677"/>
              <a:ext cx="1108137" cy="245497"/>
              <a:chOff x="7123441" y="3452849"/>
              <a:chExt cx="1108137" cy="245497"/>
            </a:xfrm>
          </p:grpSpPr>
          <p:sp>
            <p:nvSpPr>
              <p:cNvPr id="449" name="Freeform: Shape 448">
                <a:extLst>
                  <a:ext uri="{FF2B5EF4-FFF2-40B4-BE49-F238E27FC236}">
                    <a16:creationId xmlns:a16="http://schemas.microsoft.com/office/drawing/2014/main" id="{3015B58F-A383-4BE6-A053-56E2B0133121}"/>
                  </a:ext>
                </a:extLst>
              </p:cNvPr>
              <p:cNvSpPr/>
              <p:nvPr/>
            </p:nvSpPr>
            <p:spPr>
              <a:xfrm>
                <a:off x="7183620" y="3453620"/>
                <a:ext cx="112508" cy="91554"/>
              </a:xfrm>
              <a:custGeom>
                <a:avLst/>
                <a:gdLst>
                  <a:gd name="connsiteX0" fmla="*/ 112509 w 112508"/>
                  <a:gd name="connsiteY0" fmla="*/ 0 h 91554"/>
                  <a:gd name="connsiteX1" fmla="*/ 87954 w 112508"/>
                  <a:gd name="connsiteY1" fmla="*/ 91554 h 91554"/>
                  <a:gd name="connsiteX2" fmla="*/ 73037 w 112508"/>
                  <a:gd name="connsiteY2" fmla="*/ 91554 h 91554"/>
                  <a:gd name="connsiteX3" fmla="*/ 56188 w 112508"/>
                  <a:gd name="connsiteY3" fmla="*/ 36004 h 91554"/>
                  <a:gd name="connsiteX4" fmla="*/ 39338 w 112508"/>
                  <a:gd name="connsiteY4" fmla="*/ 91554 h 91554"/>
                  <a:gd name="connsiteX5" fmla="*/ 24422 w 112508"/>
                  <a:gd name="connsiteY5" fmla="*/ 91554 h 91554"/>
                  <a:gd name="connsiteX6" fmla="*/ 0 w 112508"/>
                  <a:gd name="connsiteY6" fmla="*/ 0 h 91554"/>
                  <a:gd name="connsiteX7" fmla="*/ 18640 w 112508"/>
                  <a:gd name="connsiteY7" fmla="*/ 0 h 91554"/>
                  <a:gd name="connsiteX8" fmla="*/ 32785 w 112508"/>
                  <a:gd name="connsiteY8" fmla="*/ 57741 h 91554"/>
                  <a:gd name="connsiteX9" fmla="*/ 49501 w 112508"/>
                  <a:gd name="connsiteY9" fmla="*/ 0 h 91554"/>
                  <a:gd name="connsiteX10" fmla="*/ 62874 w 112508"/>
                  <a:gd name="connsiteY10" fmla="*/ 0 h 91554"/>
                  <a:gd name="connsiteX11" fmla="*/ 79590 w 112508"/>
                  <a:gd name="connsiteY11" fmla="*/ 57741 h 91554"/>
                  <a:gd name="connsiteX12" fmla="*/ 93869 w 112508"/>
                  <a:gd name="connsiteY12" fmla="*/ 0 h 91554"/>
                  <a:gd name="connsiteX13" fmla="*/ 112509 w 112508"/>
                  <a:gd name="connsiteY13" fmla="*/ 0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508" h="91554">
                    <a:moveTo>
                      <a:pt x="112509" y="0"/>
                    </a:moveTo>
                    <a:lnTo>
                      <a:pt x="87954" y="91554"/>
                    </a:lnTo>
                    <a:lnTo>
                      <a:pt x="73037" y="91554"/>
                    </a:lnTo>
                    <a:lnTo>
                      <a:pt x="56188" y="36004"/>
                    </a:lnTo>
                    <a:lnTo>
                      <a:pt x="39338" y="91554"/>
                    </a:lnTo>
                    <a:lnTo>
                      <a:pt x="24422" y="91554"/>
                    </a:lnTo>
                    <a:lnTo>
                      <a:pt x="0" y="0"/>
                    </a:lnTo>
                    <a:lnTo>
                      <a:pt x="18640" y="0"/>
                    </a:lnTo>
                    <a:lnTo>
                      <a:pt x="32785" y="57741"/>
                    </a:lnTo>
                    <a:lnTo>
                      <a:pt x="49501" y="0"/>
                    </a:lnTo>
                    <a:lnTo>
                      <a:pt x="62874" y="0"/>
                    </a:lnTo>
                    <a:lnTo>
                      <a:pt x="79590" y="57741"/>
                    </a:lnTo>
                    <a:lnTo>
                      <a:pt x="93869" y="0"/>
                    </a:lnTo>
                    <a:lnTo>
                      <a:pt x="112509" y="0"/>
                    </a:lnTo>
                    <a:close/>
                  </a:path>
                </a:pathLst>
              </a:custGeom>
              <a:solidFill>
                <a:srgbClr val="000000"/>
              </a:solidFill>
              <a:ln w="9525" cap="flat">
                <a:noFill/>
                <a:prstDash val="solid"/>
                <a:round/>
              </a:ln>
            </p:spPr>
            <p:txBody>
              <a:bodyPr rtlCol="0" anchor="ctr"/>
              <a:lstStyle/>
              <a:p>
                <a:endParaRPr lang="en-GB"/>
              </a:p>
            </p:txBody>
          </p:sp>
          <p:sp>
            <p:nvSpPr>
              <p:cNvPr id="450" name="Freeform: Shape 449">
                <a:extLst>
                  <a:ext uri="{FF2B5EF4-FFF2-40B4-BE49-F238E27FC236}">
                    <a16:creationId xmlns:a16="http://schemas.microsoft.com/office/drawing/2014/main" id="{15544AFB-D5E0-4B76-8EDC-D4D218BF9225}"/>
                  </a:ext>
                </a:extLst>
              </p:cNvPr>
              <p:cNvSpPr/>
              <p:nvPr/>
            </p:nvSpPr>
            <p:spPr>
              <a:xfrm>
                <a:off x="7306292" y="3453620"/>
                <a:ext cx="60302" cy="91554"/>
              </a:xfrm>
              <a:custGeom>
                <a:avLst/>
                <a:gdLst>
                  <a:gd name="connsiteX0" fmla="*/ 60303 w 60302"/>
                  <a:gd name="connsiteY0" fmla="*/ 91554 h 91554"/>
                  <a:gd name="connsiteX1" fmla="*/ 0 w 60302"/>
                  <a:gd name="connsiteY1" fmla="*/ 91554 h 91554"/>
                  <a:gd name="connsiteX2" fmla="*/ 0 w 60302"/>
                  <a:gd name="connsiteY2" fmla="*/ 0 h 91554"/>
                  <a:gd name="connsiteX3" fmla="*/ 60303 w 60302"/>
                  <a:gd name="connsiteY3" fmla="*/ 0 h 91554"/>
                  <a:gd name="connsiteX4" fmla="*/ 60303 w 60302"/>
                  <a:gd name="connsiteY4" fmla="*/ 15945 h 91554"/>
                  <a:gd name="connsiteX5" fmla="*/ 17869 w 60302"/>
                  <a:gd name="connsiteY5" fmla="*/ 15945 h 91554"/>
                  <a:gd name="connsiteX6" fmla="*/ 17869 w 60302"/>
                  <a:gd name="connsiteY6" fmla="*/ 37424 h 91554"/>
                  <a:gd name="connsiteX7" fmla="*/ 53997 w 60302"/>
                  <a:gd name="connsiteY7" fmla="*/ 37424 h 91554"/>
                  <a:gd name="connsiteX8" fmla="*/ 53997 w 60302"/>
                  <a:gd name="connsiteY8" fmla="*/ 53369 h 91554"/>
                  <a:gd name="connsiteX9" fmla="*/ 17869 w 60302"/>
                  <a:gd name="connsiteY9" fmla="*/ 53369 h 91554"/>
                  <a:gd name="connsiteX10" fmla="*/ 17869 w 60302"/>
                  <a:gd name="connsiteY10" fmla="*/ 75610 h 91554"/>
                  <a:gd name="connsiteX11" fmla="*/ 60303 w 60302"/>
                  <a:gd name="connsiteY11" fmla="*/ 75610 h 91554"/>
                  <a:gd name="connsiteX12" fmla="*/ 60303 w 60302"/>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302" h="91554">
                    <a:moveTo>
                      <a:pt x="60303" y="91554"/>
                    </a:moveTo>
                    <a:lnTo>
                      <a:pt x="0" y="91554"/>
                    </a:lnTo>
                    <a:lnTo>
                      <a:pt x="0" y="0"/>
                    </a:lnTo>
                    <a:lnTo>
                      <a:pt x="60303" y="0"/>
                    </a:lnTo>
                    <a:lnTo>
                      <a:pt x="60303" y="15945"/>
                    </a:lnTo>
                    <a:lnTo>
                      <a:pt x="17869" y="15945"/>
                    </a:lnTo>
                    <a:lnTo>
                      <a:pt x="17869" y="37424"/>
                    </a:lnTo>
                    <a:lnTo>
                      <a:pt x="53997" y="37424"/>
                    </a:lnTo>
                    <a:lnTo>
                      <a:pt x="53997" y="53369"/>
                    </a:lnTo>
                    <a:lnTo>
                      <a:pt x="17869" y="53369"/>
                    </a:lnTo>
                    <a:lnTo>
                      <a:pt x="17869" y="75610"/>
                    </a:lnTo>
                    <a:lnTo>
                      <a:pt x="60303" y="75610"/>
                    </a:lnTo>
                    <a:lnTo>
                      <a:pt x="60303" y="91554"/>
                    </a:lnTo>
                    <a:close/>
                  </a:path>
                </a:pathLst>
              </a:custGeom>
              <a:solidFill>
                <a:srgbClr val="000000"/>
              </a:solidFill>
              <a:ln w="9525" cap="flat">
                <a:noFill/>
                <a:prstDash val="solid"/>
                <a:round/>
              </a:ln>
            </p:spPr>
            <p:txBody>
              <a:bodyPr rtlCol="0" anchor="ctr"/>
              <a:lstStyle/>
              <a:p>
                <a:endParaRPr lang="en-GB"/>
              </a:p>
            </p:txBody>
          </p:sp>
          <p:sp>
            <p:nvSpPr>
              <p:cNvPr id="451" name="Freeform: Shape 450">
                <a:extLst>
                  <a:ext uri="{FF2B5EF4-FFF2-40B4-BE49-F238E27FC236}">
                    <a16:creationId xmlns:a16="http://schemas.microsoft.com/office/drawing/2014/main" id="{C883DBAE-59FE-4910-A8CB-04A89B96C4A0}"/>
                  </a:ext>
                </a:extLst>
              </p:cNvPr>
              <p:cNvSpPr/>
              <p:nvPr/>
            </p:nvSpPr>
            <p:spPr>
              <a:xfrm>
                <a:off x="7404295" y="3452849"/>
                <a:ext cx="67380" cy="93097"/>
              </a:xfrm>
              <a:custGeom>
                <a:avLst/>
                <a:gdLst>
                  <a:gd name="connsiteX0" fmla="*/ 67380 w 67380"/>
                  <a:gd name="connsiteY0" fmla="*/ 65322 h 93097"/>
                  <a:gd name="connsiteX1" fmla="*/ 57864 w 67380"/>
                  <a:gd name="connsiteY1" fmla="*/ 85706 h 93097"/>
                  <a:gd name="connsiteX2" fmla="*/ 33433 w 67380"/>
                  <a:gd name="connsiteY2" fmla="*/ 93098 h 93097"/>
                  <a:gd name="connsiteX3" fmla="*/ 14526 w 67380"/>
                  <a:gd name="connsiteY3" fmla="*/ 90335 h 93097"/>
                  <a:gd name="connsiteX4" fmla="*/ 0 w 67380"/>
                  <a:gd name="connsiteY4" fmla="*/ 81010 h 93097"/>
                  <a:gd name="connsiteX5" fmla="*/ 11573 w 67380"/>
                  <a:gd name="connsiteY5" fmla="*/ 69437 h 93097"/>
                  <a:gd name="connsiteX6" fmla="*/ 33557 w 67380"/>
                  <a:gd name="connsiteY6" fmla="*/ 77153 h 93097"/>
                  <a:gd name="connsiteX7" fmla="*/ 45711 w 67380"/>
                  <a:gd name="connsiteY7" fmla="*/ 74200 h 93097"/>
                  <a:gd name="connsiteX8" fmla="*/ 49892 w 67380"/>
                  <a:gd name="connsiteY8" fmla="*/ 65713 h 93097"/>
                  <a:gd name="connsiteX9" fmla="*/ 47063 w 67380"/>
                  <a:gd name="connsiteY9" fmla="*/ 58121 h 93097"/>
                  <a:gd name="connsiteX10" fmla="*/ 38834 w 67380"/>
                  <a:gd name="connsiteY10" fmla="*/ 55036 h 93097"/>
                  <a:gd name="connsiteX11" fmla="*/ 27899 w 67380"/>
                  <a:gd name="connsiteY11" fmla="*/ 53369 h 93097"/>
                  <a:gd name="connsiteX12" fmla="*/ 10154 w 67380"/>
                  <a:gd name="connsiteY12" fmla="*/ 45777 h 93097"/>
                  <a:gd name="connsiteX13" fmla="*/ 3600 w 67380"/>
                  <a:gd name="connsiteY13" fmla="*/ 27775 h 93097"/>
                  <a:gd name="connsiteX14" fmla="*/ 12211 w 67380"/>
                  <a:gd name="connsiteY14" fmla="*/ 7658 h 93097"/>
                  <a:gd name="connsiteX15" fmla="*/ 35490 w 67380"/>
                  <a:gd name="connsiteY15" fmla="*/ 0 h 93097"/>
                  <a:gd name="connsiteX16" fmla="*/ 65065 w 67380"/>
                  <a:gd name="connsiteY16" fmla="*/ 10678 h 93097"/>
                  <a:gd name="connsiteX17" fmla="*/ 53750 w 67380"/>
                  <a:gd name="connsiteY17" fmla="*/ 21860 h 93097"/>
                  <a:gd name="connsiteX18" fmla="*/ 34976 w 67380"/>
                  <a:gd name="connsiteY18" fmla="*/ 15564 h 93097"/>
                  <a:gd name="connsiteX19" fmla="*/ 24555 w 67380"/>
                  <a:gd name="connsiteY19" fmla="*/ 18840 h 93097"/>
                  <a:gd name="connsiteX20" fmla="*/ 20955 w 67380"/>
                  <a:gd name="connsiteY20" fmla="*/ 27137 h 93097"/>
                  <a:gd name="connsiteX21" fmla="*/ 23527 w 67380"/>
                  <a:gd name="connsiteY21" fmla="*/ 33690 h 93097"/>
                  <a:gd name="connsiteX22" fmla="*/ 31890 w 67380"/>
                  <a:gd name="connsiteY22" fmla="*/ 37167 h 93097"/>
                  <a:gd name="connsiteX23" fmla="*/ 42815 w 67380"/>
                  <a:gd name="connsiteY23" fmla="*/ 38833 h 93097"/>
                  <a:gd name="connsiteX24" fmla="*/ 60303 w 67380"/>
                  <a:gd name="connsiteY24" fmla="*/ 46034 h 93097"/>
                  <a:gd name="connsiteX25" fmla="*/ 67380 w 67380"/>
                  <a:gd name="connsiteY25" fmla="*/ 65322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380" h="93097">
                    <a:moveTo>
                      <a:pt x="67380" y="65322"/>
                    </a:moveTo>
                    <a:cubicBezTo>
                      <a:pt x="67380" y="73981"/>
                      <a:pt x="64208" y="80781"/>
                      <a:pt x="57864" y="85706"/>
                    </a:cubicBezTo>
                    <a:cubicBezTo>
                      <a:pt x="51521" y="90640"/>
                      <a:pt x="43377" y="93098"/>
                      <a:pt x="33433" y="93098"/>
                    </a:cubicBezTo>
                    <a:cubicBezTo>
                      <a:pt x="26146" y="93098"/>
                      <a:pt x="19841" y="92183"/>
                      <a:pt x="14526" y="90335"/>
                    </a:cubicBezTo>
                    <a:cubicBezTo>
                      <a:pt x="9211" y="88497"/>
                      <a:pt x="4372" y="85382"/>
                      <a:pt x="0" y="81010"/>
                    </a:cubicBezTo>
                    <a:lnTo>
                      <a:pt x="11573" y="69437"/>
                    </a:lnTo>
                    <a:cubicBezTo>
                      <a:pt x="16716" y="74581"/>
                      <a:pt x="24041" y="77153"/>
                      <a:pt x="33557" y="77153"/>
                    </a:cubicBezTo>
                    <a:cubicBezTo>
                      <a:pt x="38871" y="77153"/>
                      <a:pt x="42929" y="76172"/>
                      <a:pt x="45711" y="74200"/>
                    </a:cubicBezTo>
                    <a:cubicBezTo>
                      <a:pt x="48502" y="72228"/>
                      <a:pt x="49892" y="69399"/>
                      <a:pt x="49892" y="65713"/>
                    </a:cubicBezTo>
                    <a:cubicBezTo>
                      <a:pt x="49892" y="62541"/>
                      <a:pt x="48949" y="60007"/>
                      <a:pt x="47063" y="58121"/>
                    </a:cubicBezTo>
                    <a:cubicBezTo>
                      <a:pt x="45434" y="56579"/>
                      <a:pt x="42691" y="55550"/>
                      <a:pt x="38834" y="55036"/>
                    </a:cubicBezTo>
                    <a:lnTo>
                      <a:pt x="27899" y="53369"/>
                    </a:lnTo>
                    <a:cubicBezTo>
                      <a:pt x="20184" y="52254"/>
                      <a:pt x="14268" y="49721"/>
                      <a:pt x="10154" y="45777"/>
                    </a:cubicBezTo>
                    <a:cubicBezTo>
                      <a:pt x="5782" y="41491"/>
                      <a:pt x="3600" y="35490"/>
                      <a:pt x="3600" y="27775"/>
                    </a:cubicBezTo>
                    <a:cubicBezTo>
                      <a:pt x="3600" y="19460"/>
                      <a:pt x="6468" y="12754"/>
                      <a:pt x="12211" y="7658"/>
                    </a:cubicBezTo>
                    <a:cubicBezTo>
                      <a:pt x="17955" y="2553"/>
                      <a:pt x="25718" y="0"/>
                      <a:pt x="35490" y="0"/>
                    </a:cubicBezTo>
                    <a:cubicBezTo>
                      <a:pt x="47835" y="0"/>
                      <a:pt x="57693" y="3562"/>
                      <a:pt x="65065" y="10678"/>
                    </a:cubicBezTo>
                    <a:lnTo>
                      <a:pt x="53750" y="21860"/>
                    </a:lnTo>
                    <a:cubicBezTo>
                      <a:pt x="49463" y="17659"/>
                      <a:pt x="43206" y="15564"/>
                      <a:pt x="34976" y="15564"/>
                    </a:cubicBezTo>
                    <a:cubicBezTo>
                      <a:pt x="30432" y="15564"/>
                      <a:pt x="26956" y="16659"/>
                      <a:pt x="24555" y="18840"/>
                    </a:cubicBezTo>
                    <a:cubicBezTo>
                      <a:pt x="22155" y="21031"/>
                      <a:pt x="20955" y="23794"/>
                      <a:pt x="20955" y="27137"/>
                    </a:cubicBezTo>
                    <a:cubicBezTo>
                      <a:pt x="20955" y="29880"/>
                      <a:pt x="21813" y="32061"/>
                      <a:pt x="23527" y="33690"/>
                    </a:cubicBezTo>
                    <a:cubicBezTo>
                      <a:pt x="25498" y="35490"/>
                      <a:pt x="28290" y="36652"/>
                      <a:pt x="31890" y="37167"/>
                    </a:cubicBezTo>
                    <a:lnTo>
                      <a:pt x="42815" y="38833"/>
                    </a:lnTo>
                    <a:cubicBezTo>
                      <a:pt x="50616" y="39948"/>
                      <a:pt x="56445" y="42348"/>
                      <a:pt x="60303" y="46034"/>
                    </a:cubicBezTo>
                    <a:cubicBezTo>
                      <a:pt x="65018" y="50406"/>
                      <a:pt x="67380" y="56836"/>
                      <a:pt x="67380" y="65322"/>
                    </a:cubicBezTo>
                    <a:close/>
                  </a:path>
                </a:pathLst>
              </a:custGeom>
              <a:solidFill>
                <a:srgbClr val="000000"/>
              </a:solidFill>
              <a:ln w="9525" cap="flat">
                <a:noFill/>
                <a:prstDash val="solid"/>
                <a:round/>
              </a:ln>
            </p:spPr>
            <p:txBody>
              <a:bodyPr rtlCol="0" anchor="ctr"/>
              <a:lstStyle/>
              <a:p>
                <a:endParaRPr lang="en-GB"/>
              </a:p>
            </p:txBody>
          </p:sp>
          <p:sp>
            <p:nvSpPr>
              <p:cNvPr id="452" name="Freeform: Shape 451">
                <a:extLst>
                  <a:ext uri="{FF2B5EF4-FFF2-40B4-BE49-F238E27FC236}">
                    <a16:creationId xmlns:a16="http://schemas.microsoft.com/office/drawing/2014/main" id="{C8D40F5E-9BC8-43AC-A830-B36661B0A4D9}"/>
                  </a:ext>
                </a:extLst>
              </p:cNvPr>
              <p:cNvSpPr/>
              <p:nvPr/>
            </p:nvSpPr>
            <p:spPr>
              <a:xfrm>
                <a:off x="7480418" y="3453620"/>
                <a:ext cx="65703" cy="91554"/>
              </a:xfrm>
              <a:custGeom>
                <a:avLst/>
                <a:gdLst>
                  <a:gd name="connsiteX0" fmla="*/ 65704 w 65703"/>
                  <a:gd name="connsiteY0" fmla="*/ 15945 h 91554"/>
                  <a:gd name="connsiteX1" fmla="*/ 41786 w 65703"/>
                  <a:gd name="connsiteY1" fmla="*/ 15945 h 91554"/>
                  <a:gd name="connsiteX2" fmla="*/ 41786 w 65703"/>
                  <a:gd name="connsiteY2" fmla="*/ 91554 h 91554"/>
                  <a:gd name="connsiteX3" fmla="*/ 23917 w 65703"/>
                  <a:gd name="connsiteY3" fmla="*/ 91554 h 91554"/>
                  <a:gd name="connsiteX4" fmla="*/ 23917 w 65703"/>
                  <a:gd name="connsiteY4" fmla="*/ 15945 h 91554"/>
                  <a:gd name="connsiteX5" fmla="*/ 0 w 65703"/>
                  <a:gd name="connsiteY5" fmla="*/ 15945 h 91554"/>
                  <a:gd name="connsiteX6" fmla="*/ 0 w 65703"/>
                  <a:gd name="connsiteY6" fmla="*/ 0 h 91554"/>
                  <a:gd name="connsiteX7" fmla="*/ 65704 w 65703"/>
                  <a:gd name="connsiteY7" fmla="*/ 0 h 91554"/>
                  <a:gd name="connsiteX8" fmla="*/ 65704 w 65703"/>
                  <a:gd name="connsiteY8" fmla="*/ 15945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703" h="91554">
                    <a:moveTo>
                      <a:pt x="65704" y="15945"/>
                    </a:moveTo>
                    <a:lnTo>
                      <a:pt x="41786" y="15945"/>
                    </a:lnTo>
                    <a:lnTo>
                      <a:pt x="41786" y="91554"/>
                    </a:lnTo>
                    <a:lnTo>
                      <a:pt x="23917" y="91554"/>
                    </a:lnTo>
                    <a:lnTo>
                      <a:pt x="23917" y="15945"/>
                    </a:lnTo>
                    <a:lnTo>
                      <a:pt x="0" y="15945"/>
                    </a:lnTo>
                    <a:lnTo>
                      <a:pt x="0" y="0"/>
                    </a:lnTo>
                    <a:lnTo>
                      <a:pt x="65704" y="0"/>
                    </a:lnTo>
                    <a:lnTo>
                      <a:pt x="65704" y="15945"/>
                    </a:lnTo>
                    <a:close/>
                  </a:path>
                </a:pathLst>
              </a:custGeom>
              <a:solidFill>
                <a:srgbClr val="000000"/>
              </a:solidFill>
              <a:ln w="9525" cap="flat">
                <a:noFill/>
                <a:prstDash val="solid"/>
                <a:round/>
              </a:ln>
            </p:spPr>
            <p:txBody>
              <a:bodyPr rtlCol="0" anchor="ctr"/>
              <a:lstStyle/>
              <a:p>
                <a:endParaRPr lang="en-GB"/>
              </a:p>
            </p:txBody>
          </p:sp>
          <p:sp>
            <p:nvSpPr>
              <p:cNvPr id="453" name="Freeform: Shape 452">
                <a:extLst>
                  <a:ext uri="{FF2B5EF4-FFF2-40B4-BE49-F238E27FC236}">
                    <a16:creationId xmlns:a16="http://schemas.microsoft.com/office/drawing/2014/main" id="{958DF7B5-7DF9-4E04-A718-80C442BD87EA}"/>
                  </a:ext>
                </a:extLst>
              </p:cNvPr>
              <p:cNvSpPr/>
              <p:nvPr/>
            </p:nvSpPr>
            <p:spPr>
              <a:xfrm>
                <a:off x="7549342" y="3453620"/>
                <a:ext cx="80752" cy="91554"/>
              </a:xfrm>
              <a:custGeom>
                <a:avLst/>
                <a:gdLst>
                  <a:gd name="connsiteX0" fmla="*/ 80753 w 80752"/>
                  <a:gd name="connsiteY0" fmla="*/ 91554 h 91554"/>
                  <a:gd name="connsiteX1" fmla="*/ 62103 w 80752"/>
                  <a:gd name="connsiteY1" fmla="*/ 91554 h 91554"/>
                  <a:gd name="connsiteX2" fmla="*/ 56702 w 80752"/>
                  <a:gd name="connsiteY2" fmla="*/ 75352 h 91554"/>
                  <a:gd name="connsiteX3" fmla="*/ 24174 w 80752"/>
                  <a:gd name="connsiteY3" fmla="*/ 75352 h 91554"/>
                  <a:gd name="connsiteX4" fmla="*/ 18640 w 80752"/>
                  <a:gd name="connsiteY4" fmla="*/ 91554 h 91554"/>
                  <a:gd name="connsiteX5" fmla="*/ 0 w 80752"/>
                  <a:gd name="connsiteY5" fmla="*/ 91554 h 91554"/>
                  <a:gd name="connsiteX6" fmla="*/ 33299 w 80752"/>
                  <a:gd name="connsiteY6" fmla="*/ 0 h 91554"/>
                  <a:gd name="connsiteX7" fmla="*/ 47320 w 80752"/>
                  <a:gd name="connsiteY7" fmla="*/ 0 h 91554"/>
                  <a:gd name="connsiteX8" fmla="*/ 80753 w 80752"/>
                  <a:gd name="connsiteY8" fmla="*/ 91554 h 91554"/>
                  <a:gd name="connsiteX9" fmla="*/ 51949 w 80752"/>
                  <a:gd name="connsiteY9" fmla="*/ 60312 h 91554"/>
                  <a:gd name="connsiteX10" fmla="*/ 40757 w 80752"/>
                  <a:gd name="connsiteY10" fmla="*/ 27004 h 91554"/>
                  <a:gd name="connsiteX11" fmla="*/ 29184 w 80752"/>
                  <a:gd name="connsiteY11" fmla="*/ 60312 h 91554"/>
                  <a:gd name="connsiteX12" fmla="*/ 51949 w 80752"/>
                  <a:gd name="connsiteY12" fmla="*/ 60312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52" h="91554">
                    <a:moveTo>
                      <a:pt x="80753" y="91554"/>
                    </a:moveTo>
                    <a:lnTo>
                      <a:pt x="62103" y="91554"/>
                    </a:lnTo>
                    <a:lnTo>
                      <a:pt x="56702" y="75352"/>
                    </a:lnTo>
                    <a:lnTo>
                      <a:pt x="24174" y="75352"/>
                    </a:lnTo>
                    <a:lnTo>
                      <a:pt x="18640" y="91554"/>
                    </a:lnTo>
                    <a:lnTo>
                      <a:pt x="0" y="91554"/>
                    </a:lnTo>
                    <a:lnTo>
                      <a:pt x="33299" y="0"/>
                    </a:lnTo>
                    <a:lnTo>
                      <a:pt x="47320" y="0"/>
                    </a:lnTo>
                    <a:lnTo>
                      <a:pt x="80753" y="91554"/>
                    </a:lnTo>
                    <a:close/>
                    <a:moveTo>
                      <a:pt x="51949" y="60312"/>
                    </a:moveTo>
                    <a:lnTo>
                      <a:pt x="40757" y="27004"/>
                    </a:lnTo>
                    <a:lnTo>
                      <a:pt x="29184" y="60312"/>
                    </a:lnTo>
                    <a:lnTo>
                      <a:pt x="51949" y="60312"/>
                    </a:lnTo>
                    <a:close/>
                  </a:path>
                </a:pathLst>
              </a:custGeom>
              <a:solidFill>
                <a:srgbClr val="000000"/>
              </a:solidFill>
              <a:ln w="9525" cap="flat">
                <a:noFill/>
                <a:prstDash val="solid"/>
                <a:round/>
              </a:ln>
            </p:spPr>
            <p:txBody>
              <a:bodyPr rtlCol="0" anchor="ctr"/>
              <a:lstStyle/>
              <a:p>
                <a:endParaRPr lang="en-GB"/>
              </a:p>
            </p:txBody>
          </p:sp>
          <p:sp>
            <p:nvSpPr>
              <p:cNvPr id="454" name="Freeform: Shape 453">
                <a:extLst>
                  <a:ext uri="{FF2B5EF4-FFF2-40B4-BE49-F238E27FC236}">
                    <a16:creationId xmlns:a16="http://schemas.microsoft.com/office/drawing/2014/main" id="{6F77FC39-22E7-4A4E-A214-9C993F0023E3}"/>
                  </a:ext>
                </a:extLst>
              </p:cNvPr>
              <p:cNvSpPr/>
              <p:nvPr/>
            </p:nvSpPr>
            <p:spPr>
              <a:xfrm>
                <a:off x="7629837" y="3453620"/>
                <a:ext cx="72780" cy="91554"/>
              </a:xfrm>
              <a:custGeom>
                <a:avLst/>
                <a:gdLst>
                  <a:gd name="connsiteX0" fmla="*/ 72780 w 72780"/>
                  <a:gd name="connsiteY0" fmla="*/ 0 h 91554"/>
                  <a:gd name="connsiteX1" fmla="*/ 45263 w 72780"/>
                  <a:gd name="connsiteY1" fmla="*/ 54007 h 91554"/>
                  <a:gd name="connsiteX2" fmla="*/ 45263 w 72780"/>
                  <a:gd name="connsiteY2" fmla="*/ 91554 h 91554"/>
                  <a:gd name="connsiteX3" fmla="*/ 27518 w 72780"/>
                  <a:gd name="connsiteY3" fmla="*/ 91554 h 91554"/>
                  <a:gd name="connsiteX4" fmla="*/ 27518 w 72780"/>
                  <a:gd name="connsiteY4" fmla="*/ 54007 h 91554"/>
                  <a:gd name="connsiteX5" fmla="*/ 0 w 72780"/>
                  <a:gd name="connsiteY5" fmla="*/ 0 h 91554"/>
                  <a:gd name="connsiteX6" fmla="*/ 19412 w 72780"/>
                  <a:gd name="connsiteY6" fmla="*/ 0 h 91554"/>
                  <a:gd name="connsiteX7" fmla="*/ 36519 w 72780"/>
                  <a:gd name="connsiteY7" fmla="*/ 36909 h 91554"/>
                  <a:gd name="connsiteX8" fmla="*/ 53359 w 72780"/>
                  <a:gd name="connsiteY8" fmla="*/ 0 h 91554"/>
                  <a:gd name="connsiteX9" fmla="*/ 72780 w 72780"/>
                  <a:gd name="connsiteY9" fmla="*/ 0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780" h="91554">
                    <a:moveTo>
                      <a:pt x="72780" y="0"/>
                    </a:moveTo>
                    <a:lnTo>
                      <a:pt x="45263" y="54007"/>
                    </a:lnTo>
                    <a:lnTo>
                      <a:pt x="45263" y="91554"/>
                    </a:lnTo>
                    <a:lnTo>
                      <a:pt x="27518" y="91554"/>
                    </a:lnTo>
                    <a:lnTo>
                      <a:pt x="27518" y="54007"/>
                    </a:lnTo>
                    <a:lnTo>
                      <a:pt x="0" y="0"/>
                    </a:lnTo>
                    <a:lnTo>
                      <a:pt x="19412" y="0"/>
                    </a:lnTo>
                    <a:lnTo>
                      <a:pt x="36519" y="36909"/>
                    </a:lnTo>
                    <a:lnTo>
                      <a:pt x="53359" y="0"/>
                    </a:lnTo>
                    <a:lnTo>
                      <a:pt x="72780" y="0"/>
                    </a:lnTo>
                    <a:close/>
                  </a:path>
                </a:pathLst>
              </a:custGeom>
              <a:solidFill>
                <a:srgbClr val="000000"/>
              </a:solidFill>
              <a:ln w="9525" cap="flat">
                <a:noFill/>
                <a:prstDash val="solid"/>
                <a:round/>
              </a:ln>
            </p:spPr>
            <p:txBody>
              <a:bodyPr rtlCol="0" anchor="ctr"/>
              <a:lstStyle/>
              <a:p>
                <a:endParaRPr lang="en-GB"/>
              </a:p>
            </p:txBody>
          </p:sp>
          <p:sp>
            <p:nvSpPr>
              <p:cNvPr id="455" name="Freeform: Shape 454">
                <a:extLst>
                  <a:ext uri="{FF2B5EF4-FFF2-40B4-BE49-F238E27FC236}">
                    <a16:creationId xmlns:a16="http://schemas.microsoft.com/office/drawing/2014/main" id="{4799C428-A1C3-4850-9069-31EA166B5BC7}"/>
                  </a:ext>
                </a:extLst>
              </p:cNvPr>
              <p:cNvSpPr/>
              <p:nvPr/>
            </p:nvSpPr>
            <p:spPr>
              <a:xfrm>
                <a:off x="7725992" y="3453620"/>
                <a:ext cx="112519" cy="91554"/>
              </a:xfrm>
              <a:custGeom>
                <a:avLst/>
                <a:gdLst>
                  <a:gd name="connsiteX0" fmla="*/ 112519 w 112519"/>
                  <a:gd name="connsiteY0" fmla="*/ 0 h 91554"/>
                  <a:gd name="connsiteX1" fmla="*/ 87964 w 112519"/>
                  <a:gd name="connsiteY1" fmla="*/ 91554 h 91554"/>
                  <a:gd name="connsiteX2" fmla="*/ 73038 w 112519"/>
                  <a:gd name="connsiteY2" fmla="*/ 91554 h 91554"/>
                  <a:gd name="connsiteX3" fmla="*/ 56198 w 112519"/>
                  <a:gd name="connsiteY3" fmla="*/ 36004 h 91554"/>
                  <a:gd name="connsiteX4" fmla="*/ 39348 w 112519"/>
                  <a:gd name="connsiteY4" fmla="*/ 91554 h 91554"/>
                  <a:gd name="connsiteX5" fmla="*/ 24432 w 112519"/>
                  <a:gd name="connsiteY5" fmla="*/ 91554 h 91554"/>
                  <a:gd name="connsiteX6" fmla="*/ 0 w 112519"/>
                  <a:gd name="connsiteY6" fmla="*/ 0 h 91554"/>
                  <a:gd name="connsiteX7" fmla="*/ 18650 w 112519"/>
                  <a:gd name="connsiteY7" fmla="*/ 0 h 91554"/>
                  <a:gd name="connsiteX8" fmla="*/ 32795 w 112519"/>
                  <a:gd name="connsiteY8" fmla="*/ 57741 h 91554"/>
                  <a:gd name="connsiteX9" fmla="*/ 49511 w 112519"/>
                  <a:gd name="connsiteY9" fmla="*/ 0 h 91554"/>
                  <a:gd name="connsiteX10" fmla="*/ 62885 w 112519"/>
                  <a:gd name="connsiteY10" fmla="*/ 0 h 91554"/>
                  <a:gd name="connsiteX11" fmla="*/ 79601 w 112519"/>
                  <a:gd name="connsiteY11" fmla="*/ 57741 h 91554"/>
                  <a:gd name="connsiteX12" fmla="*/ 93879 w 112519"/>
                  <a:gd name="connsiteY12" fmla="*/ 0 h 91554"/>
                  <a:gd name="connsiteX13" fmla="*/ 112519 w 112519"/>
                  <a:gd name="connsiteY13" fmla="*/ 0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519" h="91554">
                    <a:moveTo>
                      <a:pt x="112519" y="0"/>
                    </a:moveTo>
                    <a:lnTo>
                      <a:pt x="87964" y="91554"/>
                    </a:lnTo>
                    <a:lnTo>
                      <a:pt x="73038" y="91554"/>
                    </a:lnTo>
                    <a:lnTo>
                      <a:pt x="56198" y="36004"/>
                    </a:lnTo>
                    <a:lnTo>
                      <a:pt x="39348" y="91554"/>
                    </a:lnTo>
                    <a:lnTo>
                      <a:pt x="24432" y="91554"/>
                    </a:lnTo>
                    <a:lnTo>
                      <a:pt x="0" y="0"/>
                    </a:lnTo>
                    <a:lnTo>
                      <a:pt x="18650" y="0"/>
                    </a:lnTo>
                    <a:lnTo>
                      <a:pt x="32795" y="57741"/>
                    </a:lnTo>
                    <a:lnTo>
                      <a:pt x="49511" y="0"/>
                    </a:lnTo>
                    <a:lnTo>
                      <a:pt x="62885" y="0"/>
                    </a:lnTo>
                    <a:lnTo>
                      <a:pt x="79601" y="57741"/>
                    </a:lnTo>
                    <a:lnTo>
                      <a:pt x="93879" y="0"/>
                    </a:lnTo>
                    <a:lnTo>
                      <a:pt x="112519" y="0"/>
                    </a:lnTo>
                    <a:close/>
                  </a:path>
                </a:pathLst>
              </a:custGeom>
              <a:solidFill>
                <a:srgbClr val="000000"/>
              </a:solidFill>
              <a:ln w="9525" cap="flat">
                <a:noFill/>
                <a:prstDash val="solid"/>
                <a:round/>
              </a:ln>
            </p:spPr>
            <p:txBody>
              <a:bodyPr rtlCol="0" anchor="ctr"/>
              <a:lstStyle/>
              <a:p>
                <a:endParaRPr lang="en-GB"/>
              </a:p>
            </p:txBody>
          </p:sp>
          <p:sp>
            <p:nvSpPr>
              <p:cNvPr id="456" name="Freeform: Shape 455">
                <a:extLst>
                  <a:ext uri="{FF2B5EF4-FFF2-40B4-BE49-F238E27FC236}">
                    <a16:creationId xmlns:a16="http://schemas.microsoft.com/office/drawing/2014/main" id="{E929F626-B19E-48E1-91D7-5CC041671A32}"/>
                  </a:ext>
                </a:extLst>
              </p:cNvPr>
              <p:cNvSpPr/>
              <p:nvPr/>
            </p:nvSpPr>
            <p:spPr>
              <a:xfrm>
                <a:off x="7848674" y="3453620"/>
                <a:ext cx="17868" cy="91554"/>
              </a:xfrm>
              <a:custGeom>
                <a:avLst/>
                <a:gdLst>
                  <a:gd name="connsiteX0" fmla="*/ 0 w 17868"/>
                  <a:gd name="connsiteY0" fmla="*/ 0 h 91554"/>
                  <a:gd name="connsiteX1" fmla="*/ 17868 w 17868"/>
                  <a:gd name="connsiteY1" fmla="*/ 0 h 91554"/>
                  <a:gd name="connsiteX2" fmla="*/ 17868 w 17868"/>
                  <a:gd name="connsiteY2" fmla="*/ 91554 h 91554"/>
                  <a:gd name="connsiteX3" fmla="*/ 0 w 17868"/>
                  <a:gd name="connsiteY3" fmla="*/ 91554 h 91554"/>
                </a:gdLst>
                <a:ahLst/>
                <a:cxnLst>
                  <a:cxn ang="0">
                    <a:pos x="connsiteX0" y="connsiteY0"/>
                  </a:cxn>
                  <a:cxn ang="0">
                    <a:pos x="connsiteX1" y="connsiteY1"/>
                  </a:cxn>
                  <a:cxn ang="0">
                    <a:pos x="connsiteX2" y="connsiteY2"/>
                  </a:cxn>
                  <a:cxn ang="0">
                    <a:pos x="connsiteX3" y="connsiteY3"/>
                  </a:cxn>
                </a:cxnLst>
                <a:rect l="l" t="t" r="r" b="b"/>
                <a:pathLst>
                  <a:path w="17868" h="91554">
                    <a:moveTo>
                      <a:pt x="0" y="0"/>
                    </a:moveTo>
                    <a:lnTo>
                      <a:pt x="17868" y="0"/>
                    </a:lnTo>
                    <a:lnTo>
                      <a:pt x="17868" y="91554"/>
                    </a:lnTo>
                    <a:lnTo>
                      <a:pt x="0" y="91554"/>
                    </a:lnTo>
                    <a:close/>
                  </a:path>
                </a:pathLst>
              </a:custGeom>
              <a:solidFill>
                <a:srgbClr val="000000"/>
              </a:solidFill>
              <a:ln w="9525" cap="flat">
                <a:noFill/>
                <a:prstDash val="solid"/>
                <a:round/>
              </a:ln>
            </p:spPr>
            <p:txBody>
              <a:bodyPr rtlCol="0" anchor="ctr"/>
              <a:lstStyle/>
              <a:p>
                <a:endParaRPr lang="en-GB"/>
              </a:p>
            </p:txBody>
          </p:sp>
          <p:sp>
            <p:nvSpPr>
              <p:cNvPr id="457" name="Freeform: Shape 456">
                <a:extLst>
                  <a:ext uri="{FF2B5EF4-FFF2-40B4-BE49-F238E27FC236}">
                    <a16:creationId xmlns:a16="http://schemas.microsoft.com/office/drawing/2014/main" id="{527CDCC3-66F6-462C-94E5-3FC6689115A6}"/>
                  </a:ext>
                </a:extLst>
              </p:cNvPr>
              <p:cNvSpPr/>
              <p:nvPr/>
            </p:nvSpPr>
            <p:spPr>
              <a:xfrm>
                <a:off x="7879782" y="3453620"/>
                <a:ext cx="65713" cy="91554"/>
              </a:xfrm>
              <a:custGeom>
                <a:avLst/>
                <a:gdLst>
                  <a:gd name="connsiteX0" fmla="*/ 65713 w 65713"/>
                  <a:gd name="connsiteY0" fmla="*/ 15945 h 91554"/>
                  <a:gd name="connsiteX1" fmla="*/ 41796 w 65713"/>
                  <a:gd name="connsiteY1" fmla="*/ 15945 h 91554"/>
                  <a:gd name="connsiteX2" fmla="*/ 41796 w 65713"/>
                  <a:gd name="connsiteY2" fmla="*/ 91554 h 91554"/>
                  <a:gd name="connsiteX3" fmla="*/ 23927 w 65713"/>
                  <a:gd name="connsiteY3" fmla="*/ 91554 h 91554"/>
                  <a:gd name="connsiteX4" fmla="*/ 23927 w 65713"/>
                  <a:gd name="connsiteY4" fmla="*/ 15945 h 91554"/>
                  <a:gd name="connsiteX5" fmla="*/ 0 w 65713"/>
                  <a:gd name="connsiteY5" fmla="*/ 15945 h 91554"/>
                  <a:gd name="connsiteX6" fmla="*/ 0 w 65713"/>
                  <a:gd name="connsiteY6" fmla="*/ 0 h 91554"/>
                  <a:gd name="connsiteX7" fmla="*/ 65713 w 65713"/>
                  <a:gd name="connsiteY7" fmla="*/ 0 h 91554"/>
                  <a:gd name="connsiteX8" fmla="*/ 65713 w 65713"/>
                  <a:gd name="connsiteY8" fmla="*/ 15945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713" h="91554">
                    <a:moveTo>
                      <a:pt x="65713" y="15945"/>
                    </a:moveTo>
                    <a:lnTo>
                      <a:pt x="41796" y="15945"/>
                    </a:lnTo>
                    <a:lnTo>
                      <a:pt x="41796" y="91554"/>
                    </a:lnTo>
                    <a:lnTo>
                      <a:pt x="23927" y="91554"/>
                    </a:lnTo>
                    <a:lnTo>
                      <a:pt x="23927" y="15945"/>
                    </a:lnTo>
                    <a:lnTo>
                      <a:pt x="0" y="15945"/>
                    </a:lnTo>
                    <a:lnTo>
                      <a:pt x="0" y="0"/>
                    </a:lnTo>
                    <a:lnTo>
                      <a:pt x="65713" y="0"/>
                    </a:lnTo>
                    <a:lnTo>
                      <a:pt x="65713" y="15945"/>
                    </a:lnTo>
                    <a:close/>
                  </a:path>
                </a:pathLst>
              </a:custGeom>
              <a:solidFill>
                <a:srgbClr val="000000"/>
              </a:solidFill>
              <a:ln w="9525" cap="flat">
                <a:noFill/>
                <a:prstDash val="solid"/>
                <a:round/>
              </a:ln>
            </p:spPr>
            <p:txBody>
              <a:bodyPr rtlCol="0" anchor="ctr"/>
              <a:lstStyle/>
              <a:p>
                <a:endParaRPr lang="en-GB"/>
              </a:p>
            </p:txBody>
          </p:sp>
          <p:sp>
            <p:nvSpPr>
              <p:cNvPr id="458" name="Freeform: Shape 457">
                <a:extLst>
                  <a:ext uri="{FF2B5EF4-FFF2-40B4-BE49-F238E27FC236}">
                    <a16:creationId xmlns:a16="http://schemas.microsoft.com/office/drawing/2014/main" id="{85C9F1FA-1ED0-4CC0-B4AE-192A44ABCF32}"/>
                  </a:ext>
                </a:extLst>
              </p:cNvPr>
              <p:cNvSpPr/>
              <p:nvPr/>
            </p:nvSpPr>
            <p:spPr>
              <a:xfrm>
                <a:off x="7958735" y="3453620"/>
                <a:ext cx="66741" cy="91554"/>
              </a:xfrm>
              <a:custGeom>
                <a:avLst/>
                <a:gdLst>
                  <a:gd name="connsiteX0" fmla="*/ 66742 w 66741"/>
                  <a:gd name="connsiteY0" fmla="*/ 91554 h 91554"/>
                  <a:gd name="connsiteX1" fmla="*/ 48863 w 66741"/>
                  <a:gd name="connsiteY1" fmla="*/ 91554 h 91554"/>
                  <a:gd name="connsiteX2" fmla="*/ 48863 w 66741"/>
                  <a:gd name="connsiteY2" fmla="*/ 53235 h 91554"/>
                  <a:gd name="connsiteX3" fmla="*/ 17879 w 66741"/>
                  <a:gd name="connsiteY3" fmla="*/ 53235 h 91554"/>
                  <a:gd name="connsiteX4" fmla="*/ 17879 w 66741"/>
                  <a:gd name="connsiteY4" fmla="*/ 91554 h 91554"/>
                  <a:gd name="connsiteX5" fmla="*/ 0 w 66741"/>
                  <a:gd name="connsiteY5" fmla="*/ 91554 h 91554"/>
                  <a:gd name="connsiteX6" fmla="*/ 0 w 66741"/>
                  <a:gd name="connsiteY6" fmla="*/ 0 h 91554"/>
                  <a:gd name="connsiteX7" fmla="*/ 17879 w 66741"/>
                  <a:gd name="connsiteY7" fmla="*/ 0 h 91554"/>
                  <a:gd name="connsiteX8" fmla="*/ 17879 w 66741"/>
                  <a:gd name="connsiteY8" fmla="*/ 37424 h 91554"/>
                  <a:gd name="connsiteX9" fmla="*/ 48863 w 66741"/>
                  <a:gd name="connsiteY9" fmla="*/ 37424 h 91554"/>
                  <a:gd name="connsiteX10" fmla="*/ 48863 w 66741"/>
                  <a:gd name="connsiteY10" fmla="*/ 0 h 91554"/>
                  <a:gd name="connsiteX11" fmla="*/ 66742 w 66741"/>
                  <a:gd name="connsiteY11" fmla="*/ 0 h 91554"/>
                  <a:gd name="connsiteX12" fmla="*/ 66742 w 66741"/>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741" h="91554">
                    <a:moveTo>
                      <a:pt x="66742" y="91554"/>
                    </a:moveTo>
                    <a:lnTo>
                      <a:pt x="48863" y="91554"/>
                    </a:lnTo>
                    <a:lnTo>
                      <a:pt x="48863" y="53235"/>
                    </a:lnTo>
                    <a:lnTo>
                      <a:pt x="17879" y="53235"/>
                    </a:lnTo>
                    <a:lnTo>
                      <a:pt x="17879" y="91554"/>
                    </a:lnTo>
                    <a:lnTo>
                      <a:pt x="0" y="91554"/>
                    </a:lnTo>
                    <a:lnTo>
                      <a:pt x="0" y="0"/>
                    </a:lnTo>
                    <a:lnTo>
                      <a:pt x="17879" y="0"/>
                    </a:lnTo>
                    <a:lnTo>
                      <a:pt x="17879" y="37424"/>
                    </a:lnTo>
                    <a:lnTo>
                      <a:pt x="48863" y="37424"/>
                    </a:lnTo>
                    <a:lnTo>
                      <a:pt x="48863" y="0"/>
                    </a:lnTo>
                    <a:lnTo>
                      <a:pt x="66742" y="0"/>
                    </a:lnTo>
                    <a:lnTo>
                      <a:pt x="66742" y="91554"/>
                    </a:lnTo>
                    <a:close/>
                  </a:path>
                </a:pathLst>
              </a:custGeom>
              <a:solidFill>
                <a:srgbClr val="000000"/>
              </a:solidFill>
              <a:ln w="9525" cap="flat">
                <a:noFill/>
                <a:prstDash val="solid"/>
                <a:round/>
              </a:ln>
            </p:spPr>
            <p:txBody>
              <a:bodyPr rtlCol="0" anchor="ctr"/>
              <a:lstStyle/>
              <a:p>
                <a:endParaRPr lang="en-GB"/>
              </a:p>
            </p:txBody>
          </p:sp>
          <p:sp>
            <p:nvSpPr>
              <p:cNvPr id="459" name="Freeform: Shape 458">
                <a:extLst>
                  <a:ext uri="{FF2B5EF4-FFF2-40B4-BE49-F238E27FC236}">
                    <a16:creationId xmlns:a16="http://schemas.microsoft.com/office/drawing/2014/main" id="{80ABD1EA-8402-4C70-88ED-8ADDF8B40D6A}"/>
                  </a:ext>
                </a:extLst>
              </p:cNvPr>
              <p:cNvSpPr/>
              <p:nvPr/>
            </p:nvSpPr>
            <p:spPr>
              <a:xfrm>
                <a:off x="8045537" y="3453620"/>
                <a:ext cx="17868" cy="91554"/>
              </a:xfrm>
              <a:custGeom>
                <a:avLst/>
                <a:gdLst>
                  <a:gd name="connsiteX0" fmla="*/ 0 w 17868"/>
                  <a:gd name="connsiteY0" fmla="*/ 0 h 91554"/>
                  <a:gd name="connsiteX1" fmla="*/ 17869 w 17868"/>
                  <a:gd name="connsiteY1" fmla="*/ 0 h 91554"/>
                  <a:gd name="connsiteX2" fmla="*/ 17869 w 17868"/>
                  <a:gd name="connsiteY2" fmla="*/ 91554 h 91554"/>
                  <a:gd name="connsiteX3" fmla="*/ 0 w 17868"/>
                  <a:gd name="connsiteY3" fmla="*/ 91554 h 91554"/>
                </a:gdLst>
                <a:ahLst/>
                <a:cxnLst>
                  <a:cxn ang="0">
                    <a:pos x="connsiteX0" y="connsiteY0"/>
                  </a:cxn>
                  <a:cxn ang="0">
                    <a:pos x="connsiteX1" y="connsiteY1"/>
                  </a:cxn>
                  <a:cxn ang="0">
                    <a:pos x="connsiteX2" y="connsiteY2"/>
                  </a:cxn>
                  <a:cxn ang="0">
                    <a:pos x="connsiteX3" y="connsiteY3"/>
                  </a:cxn>
                </a:cxnLst>
                <a:rect l="l" t="t" r="r" b="b"/>
                <a:pathLst>
                  <a:path w="17868" h="91554">
                    <a:moveTo>
                      <a:pt x="0" y="0"/>
                    </a:moveTo>
                    <a:lnTo>
                      <a:pt x="17869" y="0"/>
                    </a:lnTo>
                    <a:lnTo>
                      <a:pt x="17869" y="91554"/>
                    </a:lnTo>
                    <a:lnTo>
                      <a:pt x="0" y="91554"/>
                    </a:lnTo>
                    <a:close/>
                  </a:path>
                </a:pathLst>
              </a:custGeom>
              <a:solidFill>
                <a:srgbClr val="000000"/>
              </a:solidFill>
              <a:ln w="9525" cap="flat">
                <a:noFill/>
                <a:prstDash val="solid"/>
                <a:round/>
              </a:ln>
            </p:spPr>
            <p:txBody>
              <a:bodyPr rtlCol="0" anchor="ctr"/>
              <a:lstStyle/>
              <a:p>
                <a:endParaRPr lang="en-GB"/>
              </a:p>
            </p:txBody>
          </p:sp>
          <p:sp>
            <p:nvSpPr>
              <p:cNvPr id="460" name="Freeform: Shape 459">
                <a:extLst>
                  <a:ext uri="{FF2B5EF4-FFF2-40B4-BE49-F238E27FC236}">
                    <a16:creationId xmlns:a16="http://schemas.microsoft.com/office/drawing/2014/main" id="{822308A1-004C-4A7D-BF1F-2D5E78CE4384}"/>
                  </a:ext>
                </a:extLst>
              </p:cNvPr>
              <p:cNvSpPr/>
              <p:nvPr/>
            </p:nvSpPr>
            <p:spPr>
              <a:xfrm>
                <a:off x="8083465" y="3453620"/>
                <a:ext cx="70084" cy="91554"/>
              </a:xfrm>
              <a:custGeom>
                <a:avLst/>
                <a:gdLst>
                  <a:gd name="connsiteX0" fmla="*/ 70085 w 70084"/>
                  <a:gd name="connsiteY0" fmla="*/ 91554 h 91554"/>
                  <a:gd name="connsiteX1" fmla="*/ 54140 w 70084"/>
                  <a:gd name="connsiteY1" fmla="*/ 91554 h 91554"/>
                  <a:gd name="connsiteX2" fmla="*/ 17879 w 70084"/>
                  <a:gd name="connsiteY2" fmla="*/ 35366 h 91554"/>
                  <a:gd name="connsiteX3" fmla="*/ 17879 w 70084"/>
                  <a:gd name="connsiteY3" fmla="*/ 91554 h 91554"/>
                  <a:gd name="connsiteX4" fmla="*/ 0 w 70084"/>
                  <a:gd name="connsiteY4" fmla="*/ 91554 h 91554"/>
                  <a:gd name="connsiteX5" fmla="*/ 0 w 70084"/>
                  <a:gd name="connsiteY5" fmla="*/ 0 h 91554"/>
                  <a:gd name="connsiteX6" fmla="*/ 15945 w 70084"/>
                  <a:gd name="connsiteY6" fmla="*/ 0 h 91554"/>
                  <a:gd name="connsiteX7" fmla="*/ 52207 w 70084"/>
                  <a:gd name="connsiteY7" fmla="*/ 56064 h 91554"/>
                  <a:gd name="connsiteX8" fmla="*/ 52207 w 70084"/>
                  <a:gd name="connsiteY8" fmla="*/ 0 h 91554"/>
                  <a:gd name="connsiteX9" fmla="*/ 70085 w 70084"/>
                  <a:gd name="connsiteY9" fmla="*/ 0 h 91554"/>
                  <a:gd name="connsiteX10" fmla="*/ 70085 w 70084"/>
                  <a:gd name="connsiteY10"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084" h="91554">
                    <a:moveTo>
                      <a:pt x="70085" y="91554"/>
                    </a:moveTo>
                    <a:lnTo>
                      <a:pt x="54140" y="91554"/>
                    </a:lnTo>
                    <a:lnTo>
                      <a:pt x="17879" y="35366"/>
                    </a:lnTo>
                    <a:lnTo>
                      <a:pt x="17879" y="91554"/>
                    </a:lnTo>
                    <a:lnTo>
                      <a:pt x="0" y="91554"/>
                    </a:lnTo>
                    <a:lnTo>
                      <a:pt x="0" y="0"/>
                    </a:lnTo>
                    <a:lnTo>
                      <a:pt x="15945" y="0"/>
                    </a:lnTo>
                    <a:lnTo>
                      <a:pt x="52207" y="56064"/>
                    </a:lnTo>
                    <a:lnTo>
                      <a:pt x="52207" y="0"/>
                    </a:lnTo>
                    <a:lnTo>
                      <a:pt x="70085" y="0"/>
                    </a:lnTo>
                    <a:lnTo>
                      <a:pt x="70085" y="91554"/>
                    </a:lnTo>
                    <a:close/>
                  </a:path>
                </a:pathLst>
              </a:custGeom>
              <a:solidFill>
                <a:srgbClr val="000000"/>
              </a:solidFill>
              <a:ln w="9525" cap="flat">
                <a:noFill/>
                <a:prstDash val="solid"/>
                <a:round/>
              </a:ln>
            </p:spPr>
            <p:txBody>
              <a:bodyPr rtlCol="0" anchor="ctr"/>
              <a:lstStyle/>
              <a:p>
                <a:endParaRPr lang="en-GB"/>
              </a:p>
            </p:txBody>
          </p:sp>
          <p:sp>
            <p:nvSpPr>
              <p:cNvPr id="461" name="Freeform: Shape 460">
                <a:extLst>
                  <a:ext uri="{FF2B5EF4-FFF2-40B4-BE49-F238E27FC236}">
                    <a16:creationId xmlns:a16="http://schemas.microsoft.com/office/drawing/2014/main" id="{BDFC9221-B644-447E-A0E4-8DA36616124A}"/>
                  </a:ext>
                </a:extLst>
              </p:cNvPr>
              <p:cNvSpPr/>
              <p:nvPr/>
            </p:nvSpPr>
            <p:spPr>
              <a:xfrm>
                <a:off x="7123441" y="3605249"/>
                <a:ext cx="67636" cy="93097"/>
              </a:xfrm>
              <a:custGeom>
                <a:avLst/>
                <a:gdLst>
                  <a:gd name="connsiteX0" fmla="*/ 66084 w 67636"/>
                  <a:gd name="connsiteY0" fmla="*/ 23536 h 93097"/>
                  <a:gd name="connsiteX1" fmla="*/ 67637 w 67636"/>
                  <a:gd name="connsiteY1" fmla="*/ 46549 h 93097"/>
                  <a:gd name="connsiteX2" fmla="*/ 66084 w 67636"/>
                  <a:gd name="connsiteY2" fmla="*/ 69571 h 93097"/>
                  <a:gd name="connsiteX3" fmla="*/ 58245 w 67636"/>
                  <a:gd name="connsiteY3" fmla="*/ 83458 h 93097"/>
                  <a:gd name="connsiteX4" fmla="*/ 33814 w 67636"/>
                  <a:gd name="connsiteY4" fmla="*/ 93098 h 93097"/>
                  <a:gd name="connsiteX5" fmla="*/ 9258 w 67636"/>
                  <a:gd name="connsiteY5" fmla="*/ 83458 h 93097"/>
                  <a:gd name="connsiteX6" fmla="*/ 1476 w 67636"/>
                  <a:gd name="connsiteY6" fmla="*/ 69637 h 93097"/>
                  <a:gd name="connsiteX7" fmla="*/ 0 w 67636"/>
                  <a:gd name="connsiteY7" fmla="*/ 46549 h 93097"/>
                  <a:gd name="connsiteX8" fmla="*/ 1476 w 67636"/>
                  <a:gd name="connsiteY8" fmla="*/ 23469 h 93097"/>
                  <a:gd name="connsiteX9" fmla="*/ 9258 w 67636"/>
                  <a:gd name="connsiteY9" fmla="*/ 9649 h 93097"/>
                  <a:gd name="connsiteX10" fmla="*/ 33814 w 67636"/>
                  <a:gd name="connsiteY10" fmla="*/ 0 h 93097"/>
                  <a:gd name="connsiteX11" fmla="*/ 58245 w 67636"/>
                  <a:gd name="connsiteY11" fmla="*/ 9649 h 93097"/>
                  <a:gd name="connsiteX12" fmla="*/ 66084 w 67636"/>
                  <a:gd name="connsiteY12" fmla="*/ 23536 h 93097"/>
                  <a:gd name="connsiteX13" fmla="*/ 49759 w 67636"/>
                  <a:gd name="connsiteY13" fmla="*/ 46549 h 93097"/>
                  <a:gd name="connsiteX14" fmla="*/ 48796 w 67636"/>
                  <a:gd name="connsiteY14" fmla="*/ 28804 h 93097"/>
                  <a:gd name="connsiteX15" fmla="*/ 45253 w 67636"/>
                  <a:gd name="connsiteY15" fmla="*/ 20831 h 93097"/>
                  <a:gd name="connsiteX16" fmla="*/ 33814 w 67636"/>
                  <a:gd name="connsiteY16" fmla="*/ 15945 h 93097"/>
                  <a:gd name="connsiteX17" fmla="*/ 22241 w 67636"/>
                  <a:gd name="connsiteY17" fmla="*/ 20831 h 93097"/>
                  <a:gd name="connsiteX18" fmla="*/ 18773 w 67636"/>
                  <a:gd name="connsiteY18" fmla="*/ 28804 h 93097"/>
                  <a:gd name="connsiteX19" fmla="*/ 17869 w 67636"/>
                  <a:gd name="connsiteY19" fmla="*/ 46549 h 93097"/>
                  <a:gd name="connsiteX20" fmla="*/ 18773 w 67636"/>
                  <a:gd name="connsiteY20" fmla="*/ 64236 h 93097"/>
                  <a:gd name="connsiteX21" fmla="*/ 22241 w 67636"/>
                  <a:gd name="connsiteY21" fmla="*/ 72142 h 93097"/>
                  <a:gd name="connsiteX22" fmla="*/ 33814 w 67636"/>
                  <a:gd name="connsiteY22" fmla="*/ 77153 h 93097"/>
                  <a:gd name="connsiteX23" fmla="*/ 45253 w 67636"/>
                  <a:gd name="connsiteY23" fmla="*/ 72142 h 93097"/>
                  <a:gd name="connsiteX24" fmla="*/ 48796 w 67636"/>
                  <a:gd name="connsiteY24" fmla="*/ 64103 h 93097"/>
                  <a:gd name="connsiteX25" fmla="*/ 49759 w 67636"/>
                  <a:gd name="connsiteY25" fmla="*/ 46549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636" h="93097">
                    <a:moveTo>
                      <a:pt x="66084" y="23536"/>
                    </a:moveTo>
                    <a:cubicBezTo>
                      <a:pt x="67113" y="28594"/>
                      <a:pt x="67637" y="36262"/>
                      <a:pt x="67637" y="46549"/>
                    </a:cubicBezTo>
                    <a:cubicBezTo>
                      <a:pt x="67637" y="56836"/>
                      <a:pt x="67113" y="64513"/>
                      <a:pt x="66084" y="69571"/>
                    </a:cubicBezTo>
                    <a:cubicBezTo>
                      <a:pt x="65065" y="74628"/>
                      <a:pt x="62446" y="79258"/>
                      <a:pt x="58245" y="83458"/>
                    </a:cubicBezTo>
                    <a:cubicBezTo>
                      <a:pt x="51816" y="89888"/>
                      <a:pt x="43672" y="93098"/>
                      <a:pt x="33814" y="93098"/>
                    </a:cubicBezTo>
                    <a:cubicBezTo>
                      <a:pt x="23869" y="93098"/>
                      <a:pt x="15678" y="89888"/>
                      <a:pt x="9258" y="83458"/>
                    </a:cubicBezTo>
                    <a:cubicBezTo>
                      <a:pt x="5057" y="79258"/>
                      <a:pt x="2457" y="74647"/>
                      <a:pt x="1476" y="69637"/>
                    </a:cubicBezTo>
                    <a:cubicBezTo>
                      <a:pt x="485" y="64618"/>
                      <a:pt x="0" y="56922"/>
                      <a:pt x="0" y="46549"/>
                    </a:cubicBezTo>
                    <a:cubicBezTo>
                      <a:pt x="0" y="36176"/>
                      <a:pt x="485" y="28489"/>
                      <a:pt x="1476" y="23469"/>
                    </a:cubicBezTo>
                    <a:cubicBezTo>
                      <a:pt x="2457" y="18459"/>
                      <a:pt x="5057" y="13849"/>
                      <a:pt x="9258" y="9649"/>
                    </a:cubicBezTo>
                    <a:cubicBezTo>
                      <a:pt x="15678" y="3220"/>
                      <a:pt x="23869" y="0"/>
                      <a:pt x="33814" y="0"/>
                    </a:cubicBezTo>
                    <a:cubicBezTo>
                      <a:pt x="43672" y="0"/>
                      <a:pt x="51816" y="3220"/>
                      <a:pt x="58245" y="9649"/>
                    </a:cubicBezTo>
                    <a:cubicBezTo>
                      <a:pt x="62446" y="13849"/>
                      <a:pt x="65065" y="18479"/>
                      <a:pt x="66084" y="23536"/>
                    </a:cubicBezTo>
                    <a:close/>
                    <a:moveTo>
                      <a:pt x="49759" y="46549"/>
                    </a:moveTo>
                    <a:cubicBezTo>
                      <a:pt x="49759" y="38062"/>
                      <a:pt x="49435" y="32147"/>
                      <a:pt x="48796" y="28804"/>
                    </a:cubicBezTo>
                    <a:cubicBezTo>
                      <a:pt x="48149" y="25460"/>
                      <a:pt x="46977" y="22803"/>
                      <a:pt x="45253" y="20831"/>
                    </a:cubicBezTo>
                    <a:cubicBezTo>
                      <a:pt x="42424" y="17574"/>
                      <a:pt x="38614" y="15945"/>
                      <a:pt x="33814" y="15945"/>
                    </a:cubicBezTo>
                    <a:cubicBezTo>
                      <a:pt x="29099" y="15945"/>
                      <a:pt x="25241" y="17574"/>
                      <a:pt x="22241" y="20831"/>
                    </a:cubicBezTo>
                    <a:cubicBezTo>
                      <a:pt x="20526" y="22803"/>
                      <a:pt x="19374" y="25460"/>
                      <a:pt x="18773" y="28804"/>
                    </a:cubicBezTo>
                    <a:cubicBezTo>
                      <a:pt x="18173" y="32147"/>
                      <a:pt x="17869" y="38062"/>
                      <a:pt x="17869" y="46549"/>
                    </a:cubicBezTo>
                    <a:cubicBezTo>
                      <a:pt x="17869" y="55036"/>
                      <a:pt x="18173" y="60931"/>
                      <a:pt x="18773" y="64236"/>
                    </a:cubicBezTo>
                    <a:cubicBezTo>
                      <a:pt x="19374" y="67532"/>
                      <a:pt x="20526" y="70171"/>
                      <a:pt x="22241" y="72142"/>
                    </a:cubicBezTo>
                    <a:cubicBezTo>
                      <a:pt x="25327" y="75486"/>
                      <a:pt x="29184" y="77153"/>
                      <a:pt x="33814" y="77153"/>
                    </a:cubicBezTo>
                    <a:cubicBezTo>
                      <a:pt x="38528" y="77153"/>
                      <a:pt x="42348" y="75486"/>
                      <a:pt x="45253" y="72142"/>
                    </a:cubicBezTo>
                    <a:cubicBezTo>
                      <a:pt x="46977" y="70085"/>
                      <a:pt x="48149" y="67408"/>
                      <a:pt x="48796" y="64103"/>
                    </a:cubicBezTo>
                    <a:cubicBezTo>
                      <a:pt x="49435" y="60808"/>
                      <a:pt x="49759" y="54950"/>
                      <a:pt x="49759" y="46549"/>
                    </a:cubicBezTo>
                    <a:close/>
                  </a:path>
                </a:pathLst>
              </a:custGeom>
              <a:solidFill>
                <a:srgbClr val="000000"/>
              </a:solidFill>
              <a:ln w="9525" cap="flat">
                <a:noFill/>
                <a:prstDash val="solid"/>
                <a:round/>
              </a:ln>
            </p:spPr>
            <p:txBody>
              <a:bodyPr rtlCol="0" anchor="ctr"/>
              <a:lstStyle/>
              <a:p>
                <a:endParaRPr lang="en-GB"/>
              </a:p>
            </p:txBody>
          </p:sp>
          <p:sp>
            <p:nvSpPr>
              <p:cNvPr id="462" name="Freeform: Shape 461">
                <a:extLst>
                  <a:ext uri="{FF2B5EF4-FFF2-40B4-BE49-F238E27FC236}">
                    <a16:creationId xmlns:a16="http://schemas.microsoft.com/office/drawing/2014/main" id="{6C3332F8-6EBF-407D-85EC-E3CB8E96844C}"/>
                  </a:ext>
                </a:extLst>
              </p:cNvPr>
              <p:cNvSpPr/>
              <p:nvPr/>
            </p:nvSpPr>
            <p:spPr>
              <a:xfrm>
                <a:off x="7208689" y="3606020"/>
                <a:ext cx="65703" cy="91554"/>
              </a:xfrm>
              <a:custGeom>
                <a:avLst/>
                <a:gdLst>
                  <a:gd name="connsiteX0" fmla="*/ 57541 w 65703"/>
                  <a:gd name="connsiteY0" fmla="*/ 8230 h 91554"/>
                  <a:gd name="connsiteX1" fmla="*/ 65704 w 65703"/>
                  <a:gd name="connsiteY1" fmla="*/ 28547 h 91554"/>
                  <a:gd name="connsiteX2" fmla="*/ 57541 w 65703"/>
                  <a:gd name="connsiteY2" fmla="*/ 48863 h 91554"/>
                  <a:gd name="connsiteX3" fmla="*/ 35490 w 65703"/>
                  <a:gd name="connsiteY3" fmla="*/ 57093 h 91554"/>
                  <a:gd name="connsiteX4" fmla="*/ 17869 w 65703"/>
                  <a:gd name="connsiteY4" fmla="*/ 57093 h 91554"/>
                  <a:gd name="connsiteX5" fmla="*/ 17869 w 65703"/>
                  <a:gd name="connsiteY5" fmla="*/ 91554 h 91554"/>
                  <a:gd name="connsiteX6" fmla="*/ 0 w 65703"/>
                  <a:gd name="connsiteY6" fmla="*/ 91554 h 91554"/>
                  <a:gd name="connsiteX7" fmla="*/ 0 w 65703"/>
                  <a:gd name="connsiteY7" fmla="*/ 0 h 91554"/>
                  <a:gd name="connsiteX8" fmla="*/ 35490 w 65703"/>
                  <a:gd name="connsiteY8" fmla="*/ 0 h 91554"/>
                  <a:gd name="connsiteX9" fmla="*/ 57541 w 65703"/>
                  <a:gd name="connsiteY9" fmla="*/ 8230 h 91554"/>
                  <a:gd name="connsiteX10" fmla="*/ 44235 w 65703"/>
                  <a:gd name="connsiteY10" fmla="*/ 37614 h 91554"/>
                  <a:gd name="connsiteX11" fmla="*/ 47835 w 65703"/>
                  <a:gd name="connsiteY11" fmla="*/ 28547 h 91554"/>
                  <a:gd name="connsiteX12" fmla="*/ 44235 w 65703"/>
                  <a:gd name="connsiteY12" fmla="*/ 19421 h 91554"/>
                  <a:gd name="connsiteX13" fmla="*/ 34586 w 65703"/>
                  <a:gd name="connsiteY13" fmla="*/ 15945 h 91554"/>
                  <a:gd name="connsiteX14" fmla="*/ 17869 w 65703"/>
                  <a:gd name="connsiteY14" fmla="*/ 15945 h 91554"/>
                  <a:gd name="connsiteX15" fmla="*/ 17869 w 65703"/>
                  <a:gd name="connsiteY15" fmla="*/ 41024 h 91554"/>
                  <a:gd name="connsiteX16" fmla="*/ 34586 w 65703"/>
                  <a:gd name="connsiteY16" fmla="*/ 41024 h 91554"/>
                  <a:gd name="connsiteX17" fmla="*/ 44235 w 65703"/>
                  <a:gd name="connsiteY17" fmla="*/ 3761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03" h="91554">
                    <a:moveTo>
                      <a:pt x="57541" y="8230"/>
                    </a:moveTo>
                    <a:cubicBezTo>
                      <a:pt x="62989" y="13716"/>
                      <a:pt x="65704" y="20488"/>
                      <a:pt x="65704" y="28547"/>
                    </a:cubicBezTo>
                    <a:cubicBezTo>
                      <a:pt x="65704" y="36605"/>
                      <a:pt x="62989" y="43377"/>
                      <a:pt x="57541" y="48863"/>
                    </a:cubicBezTo>
                    <a:cubicBezTo>
                      <a:pt x="52102" y="54350"/>
                      <a:pt x="44748" y="57093"/>
                      <a:pt x="35490" y="57093"/>
                    </a:cubicBezTo>
                    <a:lnTo>
                      <a:pt x="17869" y="57093"/>
                    </a:lnTo>
                    <a:lnTo>
                      <a:pt x="17869" y="91554"/>
                    </a:lnTo>
                    <a:lnTo>
                      <a:pt x="0" y="91554"/>
                    </a:lnTo>
                    <a:lnTo>
                      <a:pt x="0" y="0"/>
                    </a:lnTo>
                    <a:lnTo>
                      <a:pt x="35490" y="0"/>
                    </a:lnTo>
                    <a:cubicBezTo>
                      <a:pt x="44748" y="0"/>
                      <a:pt x="52102" y="2743"/>
                      <a:pt x="57541" y="8230"/>
                    </a:cubicBezTo>
                    <a:close/>
                    <a:moveTo>
                      <a:pt x="44235" y="37614"/>
                    </a:moveTo>
                    <a:cubicBezTo>
                      <a:pt x="46634" y="35347"/>
                      <a:pt x="47835" y="32318"/>
                      <a:pt x="47835" y="28547"/>
                    </a:cubicBezTo>
                    <a:cubicBezTo>
                      <a:pt x="47835" y="24775"/>
                      <a:pt x="46634" y="21736"/>
                      <a:pt x="44235" y="19421"/>
                    </a:cubicBezTo>
                    <a:cubicBezTo>
                      <a:pt x="41834" y="17107"/>
                      <a:pt x="38624" y="15945"/>
                      <a:pt x="34586" y="15945"/>
                    </a:cubicBezTo>
                    <a:lnTo>
                      <a:pt x="17869" y="15945"/>
                    </a:lnTo>
                    <a:lnTo>
                      <a:pt x="17869" y="41024"/>
                    </a:lnTo>
                    <a:lnTo>
                      <a:pt x="34586" y="41024"/>
                    </a:lnTo>
                    <a:cubicBezTo>
                      <a:pt x="38624" y="41024"/>
                      <a:pt x="41834" y="39891"/>
                      <a:pt x="44235" y="37614"/>
                    </a:cubicBezTo>
                    <a:close/>
                  </a:path>
                </a:pathLst>
              </a:custGeom>
              <a:solidFill>
                <a:srgbClr val="000000"/>
              </a:solidFill>
              <a:ln w="9525" cap="flat">
                <a:noFill/>
                <a:prstDash val="solid"/>
                <a:round/>
              </a:ln>
            </p:spPr>
            <p:txBody>
              <a:bodyPr rtlCol="0" anchor="ctr"/>
              <a:lstStyle/>
              <a:p>
                <a:endParaRPr lang="en-GB"/>
              </a:p>
            </p:txBody>
          </p:sp>
          <p:sp>
            <p:nvSpPr>
              <p:cNvPr id="463" name="Freeform: Shape 462">
                <a:extLst>
                  <a:ext uri="{FF2B5EF4-FFF2-40B4-BE49-F238E27FC236}">
                    <a16:creationId xmlns:a16="http://schemas.microsoft.com/office/drawing/2014/main" id="{CAF9F8F7-388E-4FD0-BB50-6A93A44ECE4F}"/>
                  </a:ext>
                </a:extLst>
              </p:cNvPr>
              <p:cNvSpPr/>
              <p:nvPr/>
            </p:nvSpPr>
            <p:spPr>
              <a:xfrm>
                <a:off x="7288795" y="3606020"/>
                <a:ext cx="60312" cy="91554"/>
              </a:xfrm>
              <a:custGeom>
                <a:avLst/>
                <a:gdLst>
                  <a:gd name="connsiteX0" fmla="*/ 60312 w 60312"/>
                  <a:gd name="connsiteY0" fmla="*/ 91554 h 91554"/>
                  <a:gd name="connsiteX1" fmla="*/ 0 w 60312"/>
                  <a:gd name="connsiteY1" fmla="*/ 91554 h 91554"/>
                  <a:gd name="connsiteX2" fmla="*/ 0 w 60312"/>
                  <a:gd name="connsiteY2" fmla="*/ 0 h 91554"/>
                  <a:gd name="connsiteX3" fmla="*/ 60312 w 60312"/>
                  <a:gd name="connsiteY3" fmla="*/ 0 h 91554"/>
                  <a:gd name="connsiteX4" fmla="*/ 60312 w 60312"/>
                  <a:gd name="connsiteY4" fmla="*/ 15945 h 91554"/>
                  <a:gd name="connsiteX5" fmla="*/ 17879 w 60312"/>
                  <a:gd name="connsiteY5" fmla="*/ 15945 h 91554"/>
                  <a:gd name="connsiteX6" fmla="*/ 17879 w 60312"/>
                  <a:gd name="connsiteY6" fmla="*/ 37424 h 91554"/>
                  <a:gd name="connsiteX7" fmla="*/ 54007 w 60312"/>
                  <a:gd name="connsiteY7" fmla="*/ 37424 h 91554"/>
                  <a:gd name="connsiteX8" fmla="*/ 54007 w 60312"/>
                  <a:gd name="connsiteY8" fmla="*/ 53369 h 91554"/>
                  <a:gd name="connsiteX9" fmla="*/ 17879 w 60312"/>
                  <a:gd name="connsiteY9" fmla="*/ 53369 h 91554"/>
                  <a:gd name="connsiteX10" fmla="*/ 17879 w 60312"/>
                  <a:gd name="connsiteY10" fmla="*/ 75610 h 91554"/>
                  <a:gd name="connsiteX11" fmla="*/ 60312 w 60312"/>
                  <a:gd name="connsiteY11" fmla="*/ 75610 h 91554"/>
                  <a:gd name="connsiteX12" fmla="*/ 60312 w 60312"/>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312" h="91554">
                    <a:moveTo>
                      <a:pt x="60312" y="91554"/>
                    </a:moveTo>
                    <a:lnTo>
                      <a:pt x="0" y="91554"/>
                    </a:lnTo>
                    <a:lnTo>
                      <a:pt x="0" y="0"/>
                    </a:lnTo>
                    <a:lnTo>
                      <a:pt x="60312" y="0"/>
                    </a:lnTo>
                    <a:lnTo>
                      <a:pt x="60312" y="15945"/>
                    </a:lnTo>
                    <a:lnTo>
                      <a:pt x="17879" y="15945"/>
                    </a:lnTo>
                    <a:lnTo>
                      <a:pt x="17879" y="37424"/>
                    </a:lnTo>
                    <a:lnTo>
                      <a:pt x="54007" y="37424"/>
                    </a:lnTo>
                    <a:lnTo>
                      <a:pt x="54007" y="53369"/>
                    </a:lnTo>
                    <a:lnTo>
                      <a:pt x="17879" y="53369"/>
                    </a:lnTo>
                    <a:lnTo>
                      <a:pt x="17879" y="75610"/>
                    </a:lnTo>
                    <a:lnTo>
                      <a:pt x="60312" y="75610"/>
                    </a:lnTo>
                    <a:lnTo>
                      <a:pt x="60312" y="91554"/>
                    </a:lnTo>
                    <a:close/>
                  </a:path>
                </a:pathLst>
              </a:custGeom>
              <a:solidFill>
                <a:srgbClr val="000000"/>
              </a:solidFill>
              <a:ln w="9525" cap="flat">
                <a:noFill/>
                <a:prstDash val="solid"/>
                <a:round/>
              </a:ln>
            </p:spPr>
            <p:txBody>
              <a:bodyPr rtlCol="0" anchor="ctr"/>
              <a:lstStyle/>
              <a:p>
                <a:endParaRPr lang="en-GB"/>
              </a:p>
            </p:txBody>
          </p:sp>
          <p:sp>
            <p:nvSpPr>
              <p:cNvPr id="464" name="Freeform: Shape 463">
                <a:extLst>
                  <a:ext uri="{FF2B5EF4-FFF2-40B4-BE49-F238E27FC236}">
                    <a16:creationId xmlns:a16="http://schemas.microsoft.com/office/drawing/2014/main" id="{D4ABEEFF-6B51-454A-AFEB-0F19E4417502}"/>
                  </a:ext>
                </a:extLst>
              </p:cNvPr>
              <p:cNvSpPr/>
              <p:nvPr/>
            </p:nvSpPr>
            <p:spPr>
              <a:xfrm>
                <a:off x="7365947" y="3606020"/>
                <a:ext cx="69313" cy="91554"/>
              </a:xfrm>
              <a:custGeom>
                <a:avLst/>
                <a:gdLst>
                  <a:gd name="connsiteX0" fmla="*/ 69314 w 69313"/>
                  <a:gd name="connsiteY0" fmla="*/ 91554 h 91554"/>
                  <a:gd name="connsiteX1" fmla="*/ 48606 w 69313"/>
                  <a:gd name="connsiteY1" fmla="*/ 91554 h 91554"/>
                  <a:gd name="connsiteX2" fmla="*/ 30737 w 69313"/>
                  <a:gd name="connsiteY2" fmla="*/ 55036 h 91554"/>
                  <a:gd name="connsiteX3" fmla="*/ 17879 w 69313"/>
                  <a:gd name="connsiteY3" fmla="*/ 55036 h 91554"/>
                  <a:gd name="connsiteX4" fmla="*/ 17879 w 69313"/>
                  <a:gd name="connsiteY4" fmla="*/ 91554 h 91554"/>
                  <a:gd name="connsiteX5" fmla="*/ 0 w 69313"/>
                  <a:gd name="connsiteY5" fmla="*/ 91554 h 91554"/>
                  <a:gd name="connsiteX6" fmla="*/ 0 w 69313"/>
                  <a:gd name="connsiteY6" fmla="*/ 0 h 91554"/>
                  <a:gd name="connsiteX7" fmla="*/ 35881 w 69313"/>
                  <a:gd name="connsiteY7" fmla="*/ 0 h 91554"/>
                  <a:gd name="connsiteX8" fmla="*/ 57550 w 69313"/>
                  <a:gd name="connsiteY8" fmla="*/ 8106 h 91554"/>
                  <a:gd name="connsiteX9" fmla="*/ 65580 w 69313"/>
                  <a:gd name="connsiteY9" fmla="*/ 28032 h 91554"/>
                  <a:gd name="connsiteX10" fmla="*/ 60827 w 69313"/>
                  <a:gd name="connsiteY10" fmla="*/ 43339 h 91554"/>
                  <a:gd name="connsiteX11" fmla="*/ 48863 w 69313"/>
                  <a:gd name="connsiteY11" fmla="*/ 52083 h 91554"/>
                  <a:gd name="connsiteX12" fmla="*/ 69314 w 69313"/>
                  <a:gd name="connsiteY12" fmla="*/ 91554 h 91554"/>
                  <a:gd name="connsiteX13" fmla="*/ 44111 w 69313"/>
                  <a:gd name="connsiteY13" fmla="*/ 36776 h 91554"/>
                  <a:gd name="connsiteX14" fmla="*/ 47711 w 69313"/>
                  <a:gd name="connsiteY14" fmla="*/ 28032 h 91554"/>
                  <a:gd name="connsiteX15" fmla="*/ 44111 w 69313"/>
                  <a:gd name="connsiteY15" fmla="*/ 19288 h 91554"/>
                  <a:gd name="connsiteX16" fmla="*/ 34719 w 69313"/>
                  <a:gd name="connsiteY16" fmla="*/ 15945 h 91554"/>
                  <a:gd name="connsiteX17" fmla="*/ 17879 w 69313"/>
                  <a:gd name="connsiteY17" fmla="*/ 15945 h 91554"/>
                  <a:gd name="connsiteX18" fmla="*/ 17879 w 69313"/>
                  <a:gd name="connsiteY18" fmla="*/ 40119 h 91554"/>
                  <a:gd name="connsiteX19" fmla="*/ 34719 w 69313"/>
                  <a:gd name="connsiteY19" fmla="*/ 40119 h 91554"/>
                  <a:gd name="connsiteX20" fmla="*/ 44111 w 69313"/>
                  <a:gd name="connsiteY20" fmla="*/ 36776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313" h="91554">
                    <a:moveTo>
                      <a:pt x="69314" y="91554"/>
                    </a:moveTo>
                    <a:lnTo>
                      <a:pt x="48606" y="91554"/>
                    </a:lnTo>
                    <a:lnTo>
                      <a:pt x="30737" y="55036"/>
                    </a:lnTo>
                    <a:lnTo>
                      <a:pt x="17879" y="55036"/>
                    </a:lnTo>
                    <a:lnTo>
                      <a:pt x="17879" y="91554"/>
                    </a:lnTo>
                    <a:lnTo>
                      <a:pt x="0" y="91554"/>
                    </a:lnTo>
                    <a:lnTo>
                      <a:pt x="0" y="0"/>
                    </a:lnTo>
                    <a:lnTo>
                      <a:pt x="35881" y="0"/>
                    </a:lnTo>
                    <a:cubicBezTo>
                      <a:pt x="44968" y="0"/>
                      <a:pt x="52188" y="2705"/>
                      <a:pt x="57550" y="8106"/>
                    </a:cubicBezTo>
                    <a:cubicBezTo>
                      <a:pt x="62903" y="13506"/>
                      <a:pt x="65580" y="20146"/>
                      <a:pt x="65580" y="28032"/>
                    </a:cubicBezTo>
                    <a:cubicBezTo>
                      <a:pt x="65580" y="34119"/>
                      <a:pt x="63998" y="39224"/>
                      <a:pt x="60827" y="43339"/>
                    </a:cubicBezTo>
                    <a:cubicBezTo>
                      <a:pt x="57655" y="47454"/>
                      <a:pt x="53673" y="50368"/>
                      <a:pt x="48863" y="52083"/>
                    </a:cubicBezTo>
                    <a:lnTo>
                      <a:pt x="69314" y="91554"/>
                    </a:lnTo>
                    <a:close/>
                    <a:moveTo>
                      <a:pt x="44111" y="36776"/>
                    </a:moveTo>
                    <a:cubicBezTo>
                      <a:pt x="46511" y="34547"/>
                      <a:pt x="47711" y="31633"/>
                      <a:pt x="47711" y="28032"/>
                    </a:cubicBezTo>
                    <a:cubicBezTo>
                      <a:pt x="47711" y="24432"/>
                      <a:pt x="46511" y="21517"/>
                      <a:pt x="44111" y="19288"/>
                    </a:cubicBezTo>
                    <a:cubicBezTo>
                      <a:pt x="41710" y="17059"/>
                      <a:pt x="38576" y="15945"/>
                      <a:pt x="34719" y="15945"/>
                    </a:cubicBezTo>
                    <a:lnTo>
                      <a:pt x="17879" y="15945"/>
                    </a:lnTo>
                    <a:lnTo>
                      <a:pt x="17879" y="40119"/>
                    </a:lnTo>
                    <a:lnTo>
                      <a:pt x="34719" y="40119"/>
                    </a:lnTo>
                    <a:cubicBezTo>
                      <a:pt x="38576" y="40119"/>
                      <a:pt x="41710" y="39005"/>
                      <a:pt x="44111" y="36776"/>
                    </a:cubicBezTo>
                    <a:close/>
                  </a:path>
                </a:pathLst>
              </a:custGeom>
              <a:solidFill>
                <a:srgbClr val="000000"/>
              </a:solidFill>
              <a:ln w="9525" cap="flat">
                <a:noFill/>
                <a:prstDash val="solid"/>
                <a:round/>
              </a:ln>
            </p:spPr>
            <p:txBody>
              <a:bodyPr rtlCol="0" anchor="ctr"/>
              <a:lstStyle/>
              <a:p>
                <a:endParaRPr lang="en-GB"/>
              </a:p>
            </p:txBody>
          </p:sp>
          <p:sp>
            <p:nvSpPr>
              <p:cNvPr id="465" name="Freeform: Shape 464">
                <a:extLst>
                  <a:ext uri="{FF2B5EF4-FFF2-40B4-BE49-F238E27FC236}">
                    <a16:creationId xmlns:a16="http://schemas.microsoft.com/office/drawing/2014/main" id="{48E2ADFF-408D-4C45-AE9D-BD2C43A1E15A}"/>
                  </a:ext>
                </a:extLst>
              </p:cNvPr>
              <p:cNvSpPr/>
              <p:nvPr/>
            </p:nvSpPr>
            <p:spPr>
              <a:xfrm>
                <a:off x="7439375" y="3606020"/>
                <a:ext cx="80753" cy="91554"/>
              </a:xfrm>
              <a:custGeom>
                <a:avLst/>
                <a:gdLst>
                  <a:gd name="connsiteX0" fmla="*/ 80753 w 80753"/>
                  <a:gd name="connsiteY0" fmla="*/ 91554 h 91554"/>
                  <a:gd name="connsiteX1" fmla="*/ 62103 w 80753"/>
                  <a:gd name="connsiteY1" fmla="*/ 91554 h 91554"/>
                  <a:gd name="connsiteX2" fmla="*/ 56702 w 80753"/>
                  <a:gd name="connsiteY2" fmla="*/ 75352 h 91554"/>
                  <a:gd name="connsiteX3" fmla="*/ 24175 w 80753"/>
                  <a:gd name="connsiteY3" fmla="*/ 75352 h 91554"/>
                  <a:gd name="connsiteX4" fmla="*/ 18641 w 80753"/>
                  <a:gd name="connsiteY4" fmla="*/ 91554 h 91554"/>
                  <a:gd name="connsiteX5" fmla="*/ 0 w 80753"/>
                  <a:gd name="connsiteY5" fmla="*/ 91554 h 91554"/>
                  <a:gd name="connsiteX6" fmla="*/ 33300 w 80753"/>
                  <a:gd name="connsiteY6" fmla="*/ 0 h 91554"/>
                  <a:gd name="connsiteX7" fmla="*/ 47320 w 80753"/>
                  <a:gd name="connsiteY7" fmla="*/ 0 h 91554"/>
                  <a:gd name="connsiteX8" fmla="*/ 80753 w 80753"/>
                  <a:gd name="connsiteY8" fmla="*/ 91554 h 91554"/>
                  <a:gd name="connsiteX9" fmla="*/ 51950 w 80753"/>
                  <a:gd name="connsiteY9" fmla="*/ 60312 h 91554"/>
                  <a:gd name="connsiteX10" fmla="*/ 40758 w 80753"/>
                  <a:gd name="connsiteY10" fmla="*/ 27004 h 91554"/>
                  <a:gd name="connsiteX11" fmla="*/ 29185 w 80753"/>
                  <a:gd name="connsiteY11" fmla="*/ 60312 h 91554"/>
                  <a:gd name="connsiteX12" fmla="*/ 51950 w 80753"/>
                  <a:gd name="connsiteY12" fmla="*/ 60312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53" h="91554">
                    <a:moveTo>
                      <a:pt x="80753" y="91554"/>
                    </a:moveTo>
                    <a:lnTo>
                      <a:pt x="62103" y="91554"/>
                    </a:lnTo>
                    <a:lnTo>
                      <a:pt x="56702" y="75352"/>
                    </a:lnTo>
                    <a:lnTo>
                      <a:pt x="24175" y="75352"/>
                    </a:lnTo>
                    <a:lnTo>
                      <a:pt x="18641" y="91554"/>
                    </a:lnTo>
                    <a:lnTo>
                      <a:pt x="0" y="91554"/>
                    </a:lnTo>
                    <a:lnTo>
                      <a:pt x="33300" y="0"/>
                    </a:lnTo>
                    <a:lnTo>
                      <a:pt x="47320" y="0"/>
                    </a:lnTo>
                    <a:lnTo>
                      <a:pt x="80753" y="91554"/>
                    </a:lnTo>
                    <a:close/>
                    <a:moveTo>
                      <a:pt x="51950" y="60312"/>
                    </a:moveTo>
                    <a:lnTo>
                      <a:pt x="40758" y="27004"/>
                    </a:lnTo>
                    <a:lnTo>
                      <a:pt x="29185" y="60312"/>
                    </a:lnTo>
                    <a:lnTo>
                      <a:pt x="51950" y="60312"/>
                    </a:lnTo>
                    <a:close/>
                  </a:path>
                </a:pathLst>
              </a:custGeom>
              <a:solidFill>
                <a:srgbClr val="000000"/>
              </a:solidFill>
              <a:ln w="9525" cap="flat">
                <a:noFill/>
                <a:prstDash val="solid"/>
                <a:round/>
              </a:ln>
            </p:spPr>
            <p:txBody>
              <a:bodyPr rtlCol="0" anchor="ctr"/>
              <a:lstStyle/>
              <a:p>
                <a:endParaRPr lang="en-GB"/>
              </a:p>
            </p:txBody>
          </p:sp>
          <p:sp>
            <p:nvSpPr>
              <p:cNvPr id="466" name="Freeform: Shape 465">
                <a:extLst>
                  <a:ext uri="{FF2B5EF4-FFF2-40B4-BE49-F238E27FC236}">
                    <a16:creationId xmlns:a16="http://schemas.microsoft.com/office/drawing/2014/main" id="{53C2858A-4D9E-466E-B292-917E75DBE19A}"/>
                  </a:ext>
                </a:extLst>
              </p:cNvPr>
              <p:cNvSpPr/>
              <p:nvPr/>
            </p:nvSpPr>
            <p:spPr>
              <a:xfrm>
                <a:off x="7523986" y="3606020"/>
                <a:ext cx="65702" cy="91554"/>
              </a:xfrm>
              <a:custGeom>
                <a:avLst/>
                <a:gdLst>
                  <a:gd name="connsiteX0" fmla="*/ 65703 w 65702"/>
                  <a:gd name="connsiteY0" fmla="*/ 15945 h 91554"/>
                  <a:gd name="connsiteX1" fmla="*/ 41786 w 65702"/>
                  <a:gd name="connsiteY1" fmla="*/ 15945 h 91554"/>
                  <a:gd name="connsiteX2" fmla="*/ 41786 w 65702"/>
                  <a:gd name="connsiteY2" fmla="*/ 91554 h 91554"/>
                  <a:gd name="connsiteX3" fmla="*/ 23917 w 65702"/>
                  <a:gd name="connsiteY3" fmla="*/ 91554 h 91554"/>
                  <a:gd name="connsiteX4" fmla="*/ 23917 w 65702"/>
                  <a:gd name="connsiteY4" fmla="*/ 15945 h 91554"/>
                  <a:gd name="connsiteX5" fmla="*/ 0 w 65702"/>
                  <a:gd name="connsiteY5" fmla="*/ 15945 h 91554"/>
                  <a:gd name="connsiteX6" fmla="*/ 0 w 65702"/>
                  <a:gd name="connsiteY6" fmla="*/ 0 h 91554"/>
                  <a:gd name="connsiteX7" fmla="*/ 65703 w 65702"/>
                  <a:gd name="connsiteY7" fmla="*/ 0 h 91554"/>
                  <a:gd name="connsiteX8" fmla="*/ 65703 w 65702"/>
                  <a:gd name="connsiteY8" fmla="*/ 15945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702" h="91554">
                    <a:moveTo>
                      <a:pt x="65703" y="15945"/>
                    </a:moveTo>
                    <a:lnTo>
                      <a:pt x="41786" y="15945"/>
                    </a:lnTo>
                    <a:lnTo>
                      <a:pt x="41786" y="91554"/>
                    </a:lnTo>
                    <a:lnTo>
                      <a:pt x="23917" y="91554"/>
                    </a:lnTo>
                    <a:lnTo>
                      <a:pt x="23917" y="15945"/>
                    </a:lnTo>
                    <a:lnTo>
                      <a:pt x="0" y="15945"/>
                    </a:lnTo>
                    <a:lnTo>
                      <a:pt x="0" y="0"/>
                    </a:lnTo>
                    <a:lnTo>
                      <a:pt x="65703" y="0"/>
                    </a:lnTo>
                    <a:lnTo>
                      <a:pt x="65703" y="15945"/>
                    </a:lnTo>
                    <a:close/>
                  </a:path>
                </a:pathLst>
              </a:custGeom>
              <a:solidFill>
                <a:srgbClr val="000000"/>
              </a:solidFill>
              <a:ln w="9525" cap="flat">
                <a:noFill/>
                <a:prstDash val="solid"/>
                <a:round/>
              </a:ln>
            </p:spPr>
            <p:txBody>
              <a:bodyPr rtlCol="0" anchor="ctr"/>
              <a:lstStyle/>
              <a:p>
                <a:endParaRPr lang="en-GB"/>
              </a:p>
            </p:txBody>
          </p:sp>
          <p:sp>
            <p:nvSpPr>
              <p:cNvPr id="467" name="Freeform: Shape 466">
                <a:extLst>
                  <a:ext uri="{FF2B5EF4-FFF2-40B4-BE49-F238E27FC236}">
                    <a16:creationId xmlns:a16="http://schemas.microsoft.com/office/drawing/2014/main" id="{05712ECF-C603-49B1-BC81-FFD510E59D66}"/>
                  </a:ext>
                </a:extLst>
              </p:cNvPr>
              <p:cNvSpPr/>
              <p:nvPr/>
            </p:nvSpPr>
            <p:spPr>
              <a:xfrm>
                <a:off x="7603577" y="3606020"/>
                <a:ext cx="17868" cy="91554"/>
              </a:xfrm>
              <a:custGeom>
                <a:avLst/>
                <a:gdLst>
                  <a:gd name="connsiteX0" fmla="*/ 0 w 17868"/>
                  <a:gd name="connsiteY0" fmla="*/ 0 h 91554"/>
                  <a:gd name="connsiteX1" fmla="*/ 17869 w 17868"/>
                  <a:gd name="connsiteY1" fmla="*/ 0 h 91554"/>
                  <a:gd name="connsiteX2" fmla="*/ 17869 w 17868"/>
                  <a:gd name="connsiteY2" fmla="*/ 91554 h 91554"/>
                  <a:gd name="connsiteX3" fmla="*/ 0 w 17868"/>
                  <a:gd name="connsiteY3" fmla="*/ 91554 h 91554"/>
                </a:gdLst>
                <a:ahLst/>
                <a:cxnLst>
                  <a:cxn ang="0">
                    <a:pos x="connsiteX0" y="connsiteY0"/>
                  </a:cxn>
                  <a:cxn ang="0">
                    <a:pos x="connsiteX1" y="connsiteY1"/>
                  </a:cxn>
                  <a:cxn ang="0">
                    <a:pos x="connsiteX2" y="connsiteY2"/>
                  </a:cxn>
                  <a:cxn ang="0">
                    <a:pos x="connsiteX3" y="connsiteY3"/>
                  </a:cxn>
                </a:cxnLst>
                <a:rect l="l" t="t" r="r" b="b"/>
                <a:pathLst>
                  <a:path w="17868" h="91554">
                    <a:moveTo>
                      <a:pt x="0" y="0"/>
                    </a:moveTo>
                    <a:lnTo>
                      <a:pt x="17869" y="0"/>
                    </a:lnTo>
                    <a:lnTo>
                      <a:pt x="17869" y="91554"/>
                    </a:lnTo>
                    <a:lnTo>
                      <a:pt x="0" y="91554"/>
                    </a:lnTo>
                    <a:close/>
                  </a:path>
                </a:pathLst>
              </a:custGeom>
              <a:solidFill>
                <a:srgbClr val="000000"/>
              </a:solidFill>
              <a:ln w="9525" cap="flat">
                <a:noFill/>
                <a:prstDash val="solid"/>
                <a:round/>
              </a:ln>
            </p:spPr>
            <p:txBody>
              <a:bodyPr rtlCol="0" anchor="ctr"/>
              <a:lstStyle/>
              <a:p>
                <a:endParaRPr lang="en-GB"/>
              </a:p>
            </p:txBody>
          </p:sp>
          <p:sp>
            <p:nvSpPr>
              <p:cNvPr id="468" name="Freeform: Shape 467">
                <a:extLst>
                  <a:ext uri="{FF2B5EF4-FFF2-40B4-BE49-F238E27FC236}">
                    <a16:creationId xmlns:a16="http://schemas.microsoft.com/office/drawing/2014/main" id="{8F138CFB-A683-4A2A-8ED4-70E6F4882057}"/>
                  </a:ext>
                </a:extLst>
              </p:cNvPr>
              <p:cNvSpPr/>
              <p:nvPr/>
            </p:nvSpPr>
            <p:spPr>
              <a:xfrm>
                <a:off x="7642153" y="3606020"/>
                <a:ext cx="70085" cy="91554"/>
              </a:xfrm>
              <a:custGeom>
                <a:avLst/>
                <a:gdLst>
                  <a:gd name="connsiteX0" fmla="*/ 70085 w 70085"/>
                  <a:gd name="connsiteY0" fmla="*/ 91554 h 91554"/>
                  <a:gd name="connsiteX1" fmla="*/ 54140 w 70085"/>
                  <a:gd name="connsiteY1" fmla="*/ 91554 h 91554"/>
                  <a:gd name="connsiteX2" fmla="*/ 17879 w 70085"/>
                  <a:gd name="connsiteY2" fmla="*/ 35366 h 91554"/>
                  <a:gd name="connsiteX3" fmla="*/ 17879 w 70085"/>
                  <a:gd name="connsiteY3" fmla="*/ 91554 h 91554"/>
                  <a:gd name="connsiteX4" fmla="*/ 0 w 70085"/>
                  <a:gd name="connsiteY4" fmla="*/ 91554 h 91554"/>
                  <a:gd name="connsiteX5" fmla="*/ 0 w 70085"/>
                  <a:gd name="connsiteY5" fmla="*/ 0 h 91554"/>
                  <a:gd name="connsiteX6" fmla="*/ 15945 w 70085"/>
                  <a:gd name="connsiteY6" fmla="*/ 0 h 91554"/>
                  <a:gd name="connsiteX7" fmla="*/ 52207 w 70085"/>
                  <a:gd name="connsiteY7" fmla="*/ 56064 h 91554"/>
                  <a:gd name="connsiteX8" fmla="*/ 52207 w 70085"/>
                  <a:gd name="connsiteY8" fmla="*/ 0 h 91554"/>
                  <a:gd name="connsiteX9" fmla="*/ 70085 w 70085"/>
                  <a:gd name="connsiteY9" fmla="*/ 0 h 91554"/>
                  <a:gd name="connsiteX10" fmla="*/ 70085 w 70085"/>
                  <a:gd name="connsiteY10"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085" h="91554">
                    <a:moveTo>
                      <a:pt x="70085" y="91554"/>
                    </a:moveTo>
                    <a:lnTo>
                      <a:pt x="54140" y="91554"/>
                    </a:lnTo>
                    <a:lnTo>
                      <a:pt x="17879" y="35366"/>
                    </a:lnTo>
                    <a:lnTo>
                      <a:pt x="17879" y="91554"/>
                    </a:lnTo>
                    <a:lnTo>
                      <a:pt x="0" y="91554"/>
                    </a:lnTo>
                    <a:lnTo>
                      <a:pt x="0" y="0"/>
                    </a:lnTo>
                    <a:lnTo>
                      <a:pt x="15945" y="0"/>
                    </a:lnTo>
                    <a:lnTo>
                      <a:pt x="52207" y="56064"/>
                    </a:lnTo>
                    <a:lnTo>
                      <a:pt x="52207" y="0"/>
                    </a:lnTo>
                    <a:lnTo>
                      <a:pt x="70085" y="0"/>
                    </a:lnTo>
                    <a:lnTo>
                      <a:pt x="70085" y="91554"/>
                    </a:lnTo>
                    <a:close/>
                  </a:path>
                </a:pathLst>
              </a:custGeom>
              <a:solidFill>
                <a:srgbClr val="000000"/>
              </a:solidFill>
              <a:ln w="9525" cap="flat">
                <a:noFill/>
                <a:prstDash val="solid"/>
                <a:round/>
              </a:ln>
            </p:spPr>
            <p:txBody>
              <a:bodyPr rtlCol="0" anchor="ctr"/>
              <a:lstStyle/>
              <a:p>
                <a:endParaRPr lang="en-GB"/>
              </a:p>
            </p:txBody>
          </p:sp>
          <p:sp>
            <p:nvSpPr>
              <p:cNvPr id="469" name="Freeform: Shape 468">
                <a:extLst>
                  <a:ext uri="{FF2B5EF4-FFF2-40B4-BE49-F238E27FC236}">
                    <a16:creationId xmlns:a16="http://schemas.microsoft.com/office/drawing/2014/main" id="{213A2E66-FD56-4472-ACA3-4F7AC8FD41C4}"/>
                  </a:ext>
                </a:extLst>
              </p:cNvPr>
              <p:cNvSpPr/>
              <p:nvPr/>
            </p:nvSpPr>
            <p:spPr>
              <a:xfrm>
                <a:off x="7729850" y="3605249"/>
                <a:ext cx="68284" cy="93097"/>
              </a:xfrm>
              <a:custGeom>
                <a:avLst/>
                <a:gdLst>
                  <a:gd name="connsiteX0" fmla="*/ 68285 w 68284"/>
                  <a:gd name="connsiteY0" fmla="*/ 54778 h 93097"/>
                  <a:gd name="connsiteX1" fmla="*/ 66351 w 68284"/>
                  <a:gd name="connsiteY1" fmla="*/ 71238 h 93097"/>
                  <a:gd name="connsiteX2" fmla="*/ 59541 w 68284"/>
                  <a:gd name="connsiteY2" fmla="*/ 82687 h 93097"/>
                  <a:gd name="connsiteX3" fmla="*/ 33690 w 68284"/>
                  <a:gd name="connsiteY3" fmla="*/ 93098 h 93097"/>
                  <a:gd name="connsiteX4" fmla="*/ 9258 w 68284"/>
                  <a:gd name="connsiteY4" fmla="*/ 83458 h 93097"/>
                  <a:gd name="connsiteX5" fmla="*/ 1486 w 68284"/>
                  <a:gd name="connsiteY5" fmla="*/ 69637 h 93097"/>
                  <a:gd name="connsiteX6" fmla="*/ 0 w 68284"/>
                  <a:gd name="connsiteY6" fmla="*/ 46549 h 93097"/>
                  <a:gd name="connsiteX7" fmla="*/ 1486 w 68284"/>
                  <a:gd name="connsiteY7" fmla="*/ 23469 h 93097"/>
                  <a:gd name="connsiteX8" fmla="*/ 9258 w 68284"/>
                  <a:gd name="connsiteY8" fmla="*/ 9649 h 93097"/>
                  <a:gd name="connsiteX9" fmla="*/ 33690 w 68284"/>
                  <a:gd name="connsiteY9" fmla="*/ 0 h 93097"/>
                  <a:gd name="connsiteX10" fmla="*/ 57417 w 68284"/>
                  <a:gd name="connsiteY10" fmla="*/ 8363 h 93097"/>
                  <a:gd name="connsiteX11" fmla="*/ 68151 w 68284"/>
                  <a:gd name="connsiteY11" fmla="*/ 29318 h 93097"/>
                  <a:gd name="connsiteX12" fmla="*/ 50149 w 68284"/>
                  <a:gd name="connsiteY12" fmla="*/ 29318 h 93097"/>
                  <a:gd name="connsiteX13" fmla="*/ 33690 w 68284"/>
                  <a:gd name="connsiteY13" fmla="*/ 15945 h 93097"/>
                  <a:gd name="connsiteX14" fmla="*/ 22250 w 68284"/>
                  <a:gd name="connsiteY14" fmla="*/ 20831 h 93097"/>
                  <a:gd name="connsiteX15" fmla="*/ 18774 w 68284"/>
                  <a:gd name="connsiteY15" fmla="*/ 28804 h 93097"/>
                  <a:gd name="connsiteX16" fmla="*/ 17879 w 68284"/>
                  <a:gd name="connsiteY16" fmla="*/ 46549 h 93097"/>
                  <a:gd name="connsiteX17" fmla="*/ 18774 w 68284"/>
                  <a:gd name="connsiteY17" fmla="*/ 64427 h 93097"/>
                  <a:gd name="connsiteX18" fmla="*/ 22250 w 68284"/>
                  <a:gd name="connsiteY18" fmla="*/ 72400 h 93097"/>
                  <a:gd name="connsiteX19" fmla="*/ 33690 w 68284"/>
                  <a:gd name="connsiteY19" fmla="*/ 77153 h 93097"/>
                  <a:gd name="connsiteX20" fmla="*/ 46425 w 68284"/>
                  <a:gd name="connsiteY20" fmla="*/ 72009 h 93097"/>
                  <a:gd name="connsiteX21" fmla="*/ 50539 w 68284"/>
                  <a:gd name="connsiteY21" fmla="*/ 59798 h 93097"/>
                  <a:gd name="connsiteX22" fmla="*/ 50539 w 68284"/>
                  <a:gd name="connsiteY22" fmla="*/ 56455 h 93097"/>
                  <a:gd name="connsiteX23" fmla="*/ 33690 w 68284"/>
                  <a:gd name="connsiteY23" fmla="*/ 56455 h 93097"/>
                  <a:gd name="connsiteX24" fmla="*/ 33690 w 68284"/>
                  <a:gd name="connsiteY24" fmla="*/ 41405 h 93097"/>
                  <a:gd name="connsiteX25" fmla="*/ 68285 w 68284"/>
                  <a:gd name="connsiteY25" fmla="*/ 41405 h 93097"/>
                  <a:gd name="connsiteX26" fmla="*/ 68285 w 68284"/>
                  <a:gd name="connsiteY26" fmla="*/ 54778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8284" h="93097">
                    <a:moveTo>
                      <a:pt x="68285" y="54778"/>
                    </a:moveTo>
                    <a:cubicBezTo>
                      <a:pt x="68285" y="61551"/>
                      <a:pt x="67637" y="67037"/>
                      <a:pt x="66351" y="71238"/>
                    </a:cubicBezTo>
                    <a:cubicBezTo>
                      <a:pt x="65065" y="75438"/>
                      <a:pt x="62798" y="79258"/>
                      <a:pt x="59541" y="82687"/>
                    </a:cubicBezTo>
                    <a:cubicBezTo>
                      <a:pt x="52940" y="89630"/>
                      <a:pt x="44329" y="93098"/>
                      <a:pt x="33690" y="93098"/>
                    </a:cubicBezTo>
                    <a:cubicBezTo>
                      <a:pt x="24012" y="93098"/>
                      <a:pt x="15869" y="89888"/>
                      <a:pt x="9258" y="83458"/>
                    </a:cubicBezTo>
                    <a:cubicBezTo>
                      <a:pt x="5067" y="79258"/>
                      <a:pt x="2467" y="74647"/>
                      <a:pt x="1486" y="69637"/>
                    </a:cubicBezTo>
                    <a:cubicBezTo>
                      <a:pt x="495" y="64618"/>
                      <a:pt x="0" y="56922"/>
                      <a:pt x="0" y="46549"/>
                    </a:cubicBezTo>
                    <a:cubicBezTo>
                      <a:pt x="0" y="36176"/>
                      <a:pt x="495" y="28489"/>
                      <a:pt x="1486" y="23469"/>
                    </a:cubicBezTo>
                    <a:cubicBezTo>
                      <a:pt x="2467" y="18459"/>
                      <a:pt x="5067" y="13849"/>
                      <a:pt x="9258" y="9649"/>
                    </a:cubicBezTo>
                    <a:cubicBezTo>
                      <a:pt x="15869" y="3220"/>
                      <a:pt x="24012" y="0"/>
                      <a:pt x="33690" y="0"/>
                    </a:cubicBezTo>
                    <a:cubicBezTo>
                      <a:pt x="43719" y="0"/>
                      <a:pt x="51635" y="2791"/>
                      <a:pt x="57417" y="8363"/>
                    </a:cubicBezTo>
                    <a:cubicBezTo>
                      <a:pt x="63208" y="13935"/>
                      <a:pt x="66790" y="20917"/>
                      <a:pt x="68151" y="29318"/>
                    </a:cubicBezTo>
                    <a:lnTo>
                      <a:pt x="50149" y="29318"/>
                    </a:lnTo>
                    <a:cubicBezTo>
                      <a:pt x="48092" y="20403"/>
                      <a:pt x="42615" y="15945"/>
                      <a:pt x="33690" y="15945"/>
                    </a:cubicBezTo>
                    <a:cubicBezTo>
                      <a:pt x="29061" y="15945"/>
                      <a:pt x="25251" y="17574"/>
                      <a:pt x="22250" y="20831"/>
                    </a:cubicBezTo>
                    <a:cubicBezTo>
                      <a:pt x="20536" y="22803"/>
                      <a:pt x="19383" y="25460"/>
                      <a:pt x="18774" y="28804"/>
                    </a:cubicBezTo>
                    <a:cubicBezTo>
                      <a:pt x="18183" y="32147"/>
                      <a:pt x="17879" y="38062"/>
                      <a:pt x="17879" y="46549"/>
                    </a:cubicBezTo>
                    <a:cubicBezTo>
                      <a:pt x="17879" y="55121"/>
                      <a:pt x="18183" y="61084"/>
                      <a:pt x="18774" y="64427"/>
                    </a:cubicBezTo>
                    <a:cubicBezTo>
                      <a:pt x="19383" y="67770"/>
                      <a:pt x="20536" y="70428"/>
                      <a:pt x="22250" y="72400"/>
                    </a:cubicBezTo>
                    <a:cubicBezTo>
                      <a:pt x="25165" y="75571"/>
                      <a:pt x="28984" y="77153"/>
                      <a:pt x="33690" y="77153"/>
                    </a:cubicBezTo>
                    <a:cubicBezTo>
                      <a:pt x="39186" y="77153"/>
                      <a:pt x="43425" y="75438"/>
                      <a:pt x="46425" y="72009"/>
                    </a:cubicBezTo>
                    <a:cubicBezTo>
                      <a:pt x="49168" y="68923"/>
                      <a:pt x="50539" y="64856"/>
                      <a:pt x="50539" y="59798"/>
                    </a:cubicBezTo>
                    <a:lnTo>
                      <a:pt x="50539" y="56455"/>
                    </a:lnTo>
                    <a:lnTo>
                      <a:pt x="33690" y="56455"/>
                    </a:lnTo>
                    <a:lnTo>
                      <a:pt x="33690" y="41405"/>
                    </a:lnTo>
                    <a:lnTo>
                      <a:pt x="68285" y="41405"/>
                    </a:lnTo>
                    <a:lnTo>
                      <a:pt x="68285" y="54778"/>
                    </a:lnTo>
                    <a:close/>
                  </a:path>
                </a:pathLst>
              </a:custGeom>
              <a:solidFill>
                <a:srgbClr val="000000"/>
              </a:solidFill>
              <a:ln w="9525" cap="flat">
                <a:noFill/>
                <a:prstDash val="solid"/>
                <a:round/>
              </a:ln>
            </p:spPr>
            <p:txBody>
              <a:bodyPr rtlCol="0" anchor="ctr"/>
              <a:lstStyle/>
              <a:p>
                <a:endParaRPr lang="en-GB"/>
              </a:p>
            </p:txBody>
          </p:sp>
          <p:sp>
            <p:nvSpPr>
              <p:cNvPr id="470" name="Freeform: Shape 469">
                <a:extLst>
                  <a:ext uri="{FF2B5EF4-FFF2-40B4-BE49-F238E27FC236}">
                    <a16:creationId xmlns:a16="http://schemas.microsoft.com/office/drawing/2014/main" id="{453F4786-DF2F-488B-B6BF-6818F47CCC89}"/>
                  </a:ext>
                </a:extLst>
              </p:cNvPr>
              <p:cNvSpPr/>
              <p:nvPr/>
            </p:nvSpPr>
            <p:spPr>
              <a:xfrm>
                <a:off x="7845560" y="3606020"/>
                <a:ext cx="59407" cy="91554"/>
              </a:xfrm>
              <a:custGeom>
                <a:avLst/>
                <a:gdLst>
                  <a:gd name="connsiteX0" fmla="*/ 59407 w 59407"/>
                  <a:gd name="connsiteY0" fmla="*/ 91554 h 91554"/>
                  <a:gd name="connsiteX1" fmla="*/ 0 w 59407"/>
                  <a:gd name="connsiteY1" fmla="*/ 91554 h 91554"/>
                  <a:gd name="connsiteX2" fmla="*/ 0 w 59407"/>
                  <a:gd name="connsiteY2" fmla="*/ 0 h 91554"/>
                  <a:gd name="connsiteX3" fmla="*/ 17869 w 59407"/>
                  <a:gd name="connsiteY3" fmla="*/ 0 h 91554"/>
                  <a:gd name="connsiteX4" fmla="*/ 17869 w 59407"/>
                  <a:gd name="connsiteY4" fmla="*/ 75610 h 91554"/>
                  <a:gd name="connsiteX5" fmla="*/ 59407 w 59407"/>
                  <a:gd name="connsiteY5" fmla="*/ 75610 h 91554"/>
                  <a:gd name="connsiteX6" fmla="*/ 59407 w 59407"/>
                  <a:gd name="connsiteY6"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407" h="91554">
                    <a:moveTo>
                      <a:pt x="59407" y="91554"/>
                    </a:moveTo>
                    <a:lnTo>
                      <a:pt x="0" y="91554"/>
                    </a:lnTo>
                    <a:lnTo>
                      <a:pt x="0" y="0"/>
                    </a:lnTo>
                    <a:lnTo>
                      <a:pt x="17869" y="0"/>
                    </a:lnTo>
                    <a:lnTo>
                      <a:pt x="17869" y="75610"/>
                    </a:lnTo>
                    <a:lnTo>
                      <a:pt x="59407" y="75610"/>
                    </a:lnTo>
                    <a:lnTo>
                      <a:pt x="59407" y="91554"/>
                    </a:lnTo>
                    <a:close/>
                  </a:path>
                </a:pathLst>
              </a:custGeom>
              <a:solidFill>
                <a:srgbClr val="000000"/>
              </a:solidFill>
              <a:ln w="9525" cap="flat">
                <a:noFill/>
                <a:prstDash val="solid"/>
                <a:round/>
              </a:ln>
            </p:spPr>
            <p:txBody>
              <a:bodyPr rtlCol="0" anchor="ctr"/>
              <a:lstStyle/>
              <a:p>
                <a:endParaRPr lang="en-GB"/>
              </a:p>
            </p:txBody>
          </p:sp>
          <p:sp>
            <p:nvSpPr>
              <p:cNvPr id="471" name="Freeform: Shape 470">
                <a:extLst>
                  <a:ext uri="{FF2B5EF4-FFF2-40B4-BE49-F238E27FC236}">
                    <a16:creationId xmlns:a16="http://schemas.microsoft.com/office/drawing/2014/main" id="{0A609009-01A7-44E1-AB96-67BE2D89316A}"/>
                  </a:ext>
                </a:extLst>
              </p:cNvPr>
              <p:cNvSpPr/>
              <p:nvPr/>
            </p:nvSpPr>
            <p:spPr>
              <a:xfrm>
                <a:off x="7918854" y="3606020"/>
                <a:ext cx="17868" cy="91554"/>
              </a:xfrm>
              <a:custGeom>
                <a:avLst/>
                <a:gdLst>
                  <a:gd name="connsiteX0" fmla="*/ 0 w 17868"/>
                  <a:gd name="connsiteY0" fmla="*/ 0 h 91554"/>
                  <a:gd name="connsiteX1" fmla="*/ 17869 w 17868"/>
                  <a:gd name="connsiteY1" fmla="*/ 0 h 91554"/>
                  <a:gd name="connsiteX2" fmla="*/ 17869 w 17868"/>
                  <a:gd name="connsiteY2" fmla="*/ 91554 h 91554"/>
                  <a:gd name="connsiteX3" fmla="*/ 0 w 17868"/>
                  <a:gd name="connsiteY3" fmla="*/ 91554 h 91554"/>
                </a:gdLst>
                <a:ahLst/>
                <a:cxnLst>
                  <a:cxn ang="0">
                    <a:pos x="connsiteX0" y="connsiteY0"/>
                  </a:cxn>
                  <a:cxn ang="0">
                    <a:pos x="connsiteX1" y="connsiteY1"/>
                  </a:cxn>
                  <a:cxn ang="0">
                    <a:pos x="connsiteX2" y="connsiteY2"/>
                  </a:cxn>
                  <a:cxn ang="0">
                    <a:pos x="connsiteX3" y="connsiteY3"/>
                  </a:cxn>
                </a:cxnLst>
                <a:rect l="l" t="t" r="r" b="b"/>
                <a:pathLst>
                  <a:path w="17868" h="91554">
                    <a:moveTo>
                      <a:pt x="0" y="0"/>
                    </a:moveTo>
                    <a:lnTo>
                      <a:pt x="17869" y="0"/>
                    </a:lnTo>
                    <a:lnTo>
                      <a:pt x="17869" y="91554"/>
                    </a:lnTo>
                    <a:lnTo>
                      <a:pt x="0" y="91554"/>
                    </a:lnTo>
                    <a:close/>
                  </a:path>
                </a:pathLst>
              </a:custGeom>
              <a:solidFill>
                <a:srgbClr val="000000"/>
              </a:solidFill>
              <a:ln w="9525" cap="flat">
                <a:noFill/>
                <a:prstDash val="solid"/>
                <a:round/>
              </a:ln>
            </p:spPr>
            <p:txBody>
              <a:bodyPr rtlCol="0" anchor="ctr"/>
              <a:lstStyle/>
              <a:p>
                <a:endParaRPr lang="en-GB"/>
              </a:p>
            </p:txBody>
          </p:sp>
          <p:sp>
            <p:nvSpPr>
              <p:cNvPr id="472" name="Freeform: Shape 471">
                <a:extLst>
                  <a:ext uri="{FF2B5EF4-FFF2-40B4-BE49-F238E27FC236}">
                    <a16:creationId xmlns:a16="http://schemas.microsoft.com/office/drawing/2014/main" id="{CD5B21ED-4925-464F-BD6D-B42C04B65B13}"/>
                  </a:ext>
                </a:extLst>
              </p:cNvPr>
              <p:cNvSpPr/>
              <p:nvPr/>
            </p:nvSpPr>
            <p:spPr>
              <a:xfrm>
                <a:off x="7957431" y="3606020"/>
                <a:ext cx="82933" cy="91554"/>
              </a:xfrm>
              <a:custGeom>
                <a:avLst/>
                <a:gdLst>
                  <a:gd name="connsiteX0" fmla="*/ 82934 w 82933"/>
                  <a:gd name="connsiteY0" fmla="*/ 91554 h 91554"/>
                  <a:gd name="connsiteX1" fmla="*/ 65065 w 82933"/>
                  <a:gd name="connsiteY1" fmla="*/ 91554 h 91554"/>
                  <a:gd name="connsiteX2" fmla="*/ 65065 w 82933"/>
                  <a:gd name="connsiteY2" fmla="*/ 38195 h 91554"/>
                  <a:gd name="connsiteX3" fmla="*/ 47577 w 82933"/>
                  <a:gd name="connsiteY3" fmla="*/ 72914 h 91554"/>
                  <a:gd name="connsiteX4" fmla="*/ 35490 w 82933"/>
                  <a:gd name="connsiteY4" fmla="*/ 72914 h 91554"/>
                  <a:gd name="connsiteX5" fmla="*/ 17869 w 82933"/>
                  <a:gd name="connsiteY5" fmla="*/ 38195 h 91554"/>
                  <a:gd name="connsiteX6" fmla="*/ 17869 w 82933"/>
                  <a:gd name="connsiteY6" fmla="*/ 91554 h 91554"/>
                  <a:gd name="connsiteX7" fmla="*/ 0 w 82933"/>
                  <a:gd name="connsiteY7" fmla="*/ 91554 h 91554"/>
                  <a:gd name="connsiteX8" fmla="*/ 0 w 82933"/>
                  <a:gd name="connsiteY8" fmla="*/ 0 h 91554"/>
                  <a:gd name="connsiteX9" fmla="*/ 17612 w 82933"/>
                  <a:gd name="connsiteY9" fmla="*/ 0 h 91554"/>
                  <a:gd name="connsiteX10" fmla="*/ 41529 w 82933"/>
                  <a:gd name="connsiteY10" fmla="*/ 49511 h 91554"/>
                  <a:gd name="connsiteX11" fmla="*/ 65322 w 82933"/>
                  <a:gd name="connsiteY11" fmla="*/ 0 h 91554"/>
                  <a:gd name="connsiteX12" fmla="*/ 82934 w 82933"/>
                  <a:gd name="connsiteY12" fmla="*/ 0 h 91554"/>
                  <a:gd name="connsiteX13" fmla="*/ 82934 w 82933"/>
                  <a:gd name="connsiteY13"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933" h="91554">
                    <a:moveTo>
                      <a:pt x="82934" y="91554"/>
                    </a:moveTo>
                    <a:lnTo>
                      <a:pt x="65065" y="91554"/>
                    </a:lnTo>
                    <a:lnTo>
                      <a:pt x="65065" y="38195"/>
                    </a:lnTo>
                    <a:lnTo>
                      <a:pt x="47577" y="72914"/>
                    </a:lnTo>
                    <a:lnTo>
                      <a:pt x="35490" y="72914"/>
                    </a:lnTo>
                    <a:lnTo>
                      <a:pt x="17869" y="38195"/>
                    </a:lnTo>
                    <a:lnTo>
                      <a:pt x="17869" y="91554"/>
                    </a:lnTo>
                    <a:lnTo>
                      <a:pt x="0" y="91554"/>
                    </a:lnTo>
                    <a:lnTo>
                      <a:pt x="0" y="0"/>
                    </a:lnTo>
                    <a:lnTo>
                      <a:pt x="17612" y="0"/>
                    </a:lnTo>
                    <a:lnTo>
                      <a:pt x="41529" y="49511"/>
                    </a:lnTo>
                    <a:lnTo>
                      <a:pt x="65322" y="0"/>
                    </a:lnTo>
                    <a:lnTo>
                      <a:pt x="82934" y="0"/>
                    </a:lnTo>
                    <a:lnTo>
                      <a:pt x="82934" y="91554"/>
                    </a:lnTo>
                    <a:close/>
                  </a:path>
                </a:pathLst>
              </a:custGeom>
              <a:solidFill>
                <a:srgbClr val="000000"/>
              </a:solidFill>
              <a:ln w="9525" cap="flat">
                <a:noFill/>
                <a:prstDash val="solid"/>
                <a:round/>
              </a:ln>
            </p:spPr>
            <p:txBody>
              <a:bodyPr rtlCol="0" anchor="ctr"/>
              <a:lstStyle/>
              <a:p>
                <a:endParaRPr lang="en-GB"/>
              </a:p>
            </p:txBody>
          </p:sp>
          <p:sp>
            <p:nvSpPr>
              <p:cNvPr id="473" name="Freeform: Shape 472">
                <a:extLst>
                  <a:ext uri="{FF2B5EF4-FFF2-40B4-BE49-F238E27FC236}">
                    <a16:creationId xmlns:a16="http://schemas.microsoft.com/office/drawing/2014/main" id="{CF108D20-E677-488E-8FA0-E5D03A22B49D}"/>
                  </a:ext>
                </a:extLst>
              </p:cNvPr>
              <p:cNvSpPr/>
              <p:nvPr/>
            </p:nvSpPr>
            <p:spPr>
              <a:xfrm>
                <a:off x="8061072" y="3606020"/>
                <a:ext cx="17868" cy="91554"/>
              </a:xfrm>
              <a:custGeom>
                <a:avLst/>
                <a:gdLst>
                  <a:gd name="connsiteX0" fmla="*/ 0 w 17868"/>
                  <a:gd name="connsiteY0" fmla="*/ 0 h 91554"/>
                  <a:gd name="connsiteX1" fmla="*/ 17869 w 17868"/>
                  <a:gd name="connsiteY1" fmla="*/ 0 h 91554"/>
                  <a:gd name="connsiteX2" fmla="*/ 17869 w 17868"/>
                  <a:gd name="connsiteY2" fmla="*/ 91554 h 91554"/>
                  <a:gd name="connsiteX3" fmla="*/ 0 w 17868"/>
                  <a:gd name="connsiteY3" fmla="*/ 91554 h 91554"/>
                </a:gdLst>
                <a:ahLst/>
                <a:cxnLst>
                  <a:cxn ang="0">
                    <a:pos x="connsiteX0" y="connsiteY0"/>
                  </a:cxn>
                  <a:cxn ang="0">
                    <a:pos x="connsiteX1" y="connsiteY1"/>
                  </a:cxn>
                  <a:cxn ang="0">
                    <a:pos x="connsiteX2" y="connsiteY2"/>
                  </a:cxn>
                  <a:cxn ang="0">
                    <a:pos x="connsiteX3" y="connsiteY3"/>
                  </a:cxn>
                </a:cxnLst>
                <a:rect l="l" t="t" r="r" b="b"/>
                <a:pathLst>
                  <a:path w="17868" h="91554">
                    <a:moveTo>
                      <a:pt x="0" y="0"/>
                    </a:moveTo>
                    <a:lnTo>
                      <a:pt x="17869" y="0"/>
                    </a:lnTo>
                    <a:lnTo>
                      <a:pt x="17869" y="91554"/>
                    </a:lnTo>
                    <a:lnTo>
                      <a:pt x="0" y="91554"/>
                    </a:lnTo>
                    <a:close/>
                  </a:path>
                </a:pathLst>
              </a:custGeom>
              <a:solidFill>
                <a:srgbClr val="000000"/>
              </a:solidFill>
              <a:ln w="9525" cap="flat">
                <a:noFill/>
                <a:prstDash val="solid"/>
                <a:round/>
              </a:ln>
            </p:spPr>
            <p:txBody>
              <a:bodyPr rtlCol="0" anchor="ctr"/>
              <a:lstStyle/>
              <a:p>
                <a:endParaRPr lang="en-GB"/>
              </a:p>
            </p:txBody>
          </p:sp>
          <p:sp>
            <p:nvSpPr>
              <p:cNvPr id="474" name="Freeform: Shape 473">
                <a:extLst>
                  <a:ext uri="{FF2B5EF4-FFF2-40B4-BE49-F238E27FC236}">
                    <a16:creationId xmlns:a16="http://schemas.microsoft.com/office/drawing/2014/main" id="{334FBE36-8804-4A63-85D6-EAF6C0BB5D98}"/>
                  </a:ext>
                </a:extLst>
              </p:cNvPr>
              <p:cNvSpPr/>
              <p:nvPr/>
            </p:nvSpPr>
            <p:spPr>
              <a:xfrm>
                <a:off x="8092828" y="3606020"/>
                <a:ext cx="65713" cy="91554"/>
              </a:xfrm>
              <a:custGeom>
                <a:avLst/>
                <a:gdLst>
                  <a:gd name="connsiteX0" fmla="*/ 65713 w 65713"/>
                  <a:gd name="connsiteY0" fmla="*/ 15945 h 91554"/>
                  <a:gd name="connsiteX1" fmla="*/ 41796 w 65713"/>
                  <a:gd name="connsiteY1" fmla="*/ 15945 h 91554"/>
                  <a:gd name="connsiteX2" fmla="*/ 41796 w 65713"/>
                  <a:gd name="connsiteY2" fmla="*/ 91554 h 91554"/>
                  <a:gd name="connsiteX3" fmla="*/ 23918 w 65713"/>
                  <a:gd name="connsiteY3" fmla="*/ 91554 h 91554"/>
                  <a:gd name="connsiteX4" fmla="*/ 23918 w 65713"/>
                  <a:gd name="connsiteY4" fmla="*/ 15945 h 91554"/>
                  <a:gd name="connsiteX5" fmla="*/ 0 w 65713"/>
                  <a:gd name="connsiteY5" fmla="*/ 15945 h 91554"/>
                  <a:gd name="connsiteX6" fmla="*/ 0 w 65713"/>
                  <a:gd name="connsiteY6" fmla="*/ 0 h 91554"/>
                  <a:gd name="connsiteX7" fmla="*/ 65713 w 65713"/>
                  <a:gd name="connsiteY7" fmla="*/ 0 h 91554"/>
                  <a:gd name="connsiteX8" fmla="*/ 65713 w 65713"/>
                  <a:gd name="connsiteY8" fmla="*/ 15945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713" h="91554">
                    <a:moveTo>
                      <a:pt x="65713" y="15945"/>
                    </a:moveTo>
                    <a:lnTo>
                      <a:pt x="41796" y="15945"/>
                    </a:lnTo>
                    <a:lnTo>
                      <a:pt x="41796" y="91554"/>
                    </a:lnTo>
                    <a:lnTo>
                      <a:pt x="23918" y="91554"/>
                    </a:lnTo>
                    <a:lnTo>
                      <a:pt x="23918" y="15945"/>
                    </a:lnTo>
                    <a:lnTo>
                      <a:pt x="0" y="15945"/>
                    </a:lnTo>
                    <a:lnTo>
                      <a:pt x="0" y="0"/>
                    </a:lnTo>
                    <a:lnTo>
                      <a:pt x="65713" y="0"/>
                    </a:lnTo>
                    <a:lnTo>
                      <a:pt x="65713" y="15945"/>
                    </a:lnTo>
                    <a:close/>
                  </a:path>
                </a:pathLst>
              </a:custGeom>
              <a:solidFill>
                <a:srgbClr val="000000"/>
              </a:solidFill>
              <a:ln w="9525" cap="flat">
                <a:noFill/>
                <a:prstDash val="solid"/>
                <a:round/>
              </a:ln>
            </p:spPr>
            <p:txBody>
              <a:bodyPr rtlCol="0" anchor="ctr"/>
              <a:lstStyle/>
              <a:p>
                <a:endParaRPr lang="en-GB"/>
              </a:p>
            </p:txBody>
          </p:sp>
          <p:sp>
            <p:nvSpPr>
              <p:cNvPr id="475" name="Freeform: Shape 474">
                <a:extLst>
                  <a:ext uri="{FF2B5EF4-FFF2-40B4-BE49-F238E27FC236}">
                    <a16:creationId xmlns:a16="http://schemas.microsoft.com/office/drawing/2014/main" id="{15E289F4-6347-49B7-987B-5DEA1F75F511}"/>
                  </a:ext>
                </a:extLst>
              </p:cNvPr>
              <p:cNvSpPr/>
              <p:nvPr/>
            </p:nvSpPr>
            <p:spPr>
              <a:xfrm>
                <a:off x="8164199" y="3605249"/>
                <a:ext cx="67379" cy="93097"/>
              </a:xfrm>
              <a:custGeom>
                <a:avLst/>
                <a:gdLst>
                  <a:gd name="connsiteX0" fmla="*/ 67380 w 67379"/>
                  <a:gd name="connsiteY0" fmla="*/ 65322 h 93097"/>
                  <a:gd name="connsiteX1" fmla="*/ 57864 w 67379"/>
                  <a:gd name="connsiteY1" fmla="*/ 85706 h 93097"/>
                  <a:gd name="connsiteX2" fmla="*/ 33433 w 67379"/>
                  <a:gd name="connsiteY2" fmla="*/ 93098 h 93097"/>
                  <a:gd name="connsiteX3" fmla="*/ 14525 w 67379"/>
                  <a:gd name="connsiteY3" fmla="*/ 90335 h 93097"/>
                  <a:gd name="connsiteX4" fmla="*/ 0 w 67379"/>
                  <a:gd name="connsiteY4" fmla="*/ 81010 h 93097"/>
                  <a:gd name="connsiteX5" fmla="*/ 11573 w 67379"/>
                  <a:gd name="connsiteY5" fmla="*/ 69437 h 93097"/>
                  <a:gd name="connsiteX6" fmla="*/ 33557 w 67379"/>
                  <a:gd name="connsiteY6" fmla="*/ 77153 h 93097"/>
                  <a:gd name="connsiteX7" fmla="*/ 45711 w 67379"/>
                  <a:gd name="connsiteY7" fmla="*/ 74200 h 93097"/>
                  <a:gd name="connsiteX8" fmla="*/ 49892 w 67379"/>
                  <a:gd name="connsiteY8" fmla="*/ 65713 h 93097"/>
                  <a:gd name="connsiteX9" fmla="*/ 47063 w 67379"/>
                  <a:gd name="connsiteY9" fmla="*/ 58121 h 93097"/>
                  <a:gd name="connsiteX10" fmla="*/ 38833 w 67379"/>
                  <a:gd name="connsiteY10" fmla="*/ 55036 h 93097"/>
                  <a:gd name="connsiteX11" fmla="*/ 27898 w 67379"/>
                  <a:gd name="connsiteY11" fmla="*/ 53369 h 93097"/>
                  <a:gd name="connsiteX12" fmla="*/ 10153 w 67379"/>
                  <a:gd name="connsiteY12" fmla="*/ 45777 h 93097"/>
                  <a:gd name="connsiteX13" fmla="*/ 3600 w 67379"/>
                  <a:gd name="connsiteY13" fmla="*/ 27775 h 93097"/>
                  <a:gd name="connsiteX14" fmla="*/ 12211 w 67379"/>
                  <a:gd name="connsiteY14" fmla="*/ 7658 h 93097"/>
                  <a:gd name="connsiteX15" fmla="*/ 35490 w 67379"/>
                  <a:gd name="connsiteY15" fmla="*/ 0 h 93097"/>
                  <a:gd name="connsiteX16" fmla="*/ 65065 w 67379"/>
                  <a:gd name="connsiteY16" fmla="*/ 10678 h 93097"/>
                  <a:gd name="connsiteX17" fmla="*/ 53750 w 67379"/>
                  <a:gd name="connsiteY17" fmla="*/ 21860 h 93097"/>
                  <a:gd name="connsiteX18" fmla="*/ 34976 w 67379"/>
                  <a:gd name="connsiteY18" fmla="*/ 15564 h 93097"/>
                  <a:gd name="connsiteX19" fmla="*/ 24555 w 67379"/>
                  <a:gd name="connsiteY19" fmla="*/ 18840 h 93097"/>
                  <a:gd name="connsiteX20" fmla="*/ 20955 w 67379"/>
                  <a:gd name="connsiteY20" fmla="*/ 27137 h 93097"/>
                  <a:gd name="connsiteX21" fmla="*/ 23526 w 67379"/>
                  <a:gd name="connsiteY21" fmla="*/ 33690 h 93097"/>
                  <a:gd name="connsiteX22" fmla="*/ 31889 w 67379"/>
                  <a:gd name="connsiteY22" fmla="*/ 37167 h 93097"/>
                  <a:gd name="connsiteX23" fmla="*/ 42815 w 67379"/>
                  <a:gd name="connsiteY23" fmla="*/ 38833 h 93097"/>
                  <a:gd name="connsiteX24" fmla="*/ 60303 w 67379"/>
                  <a:gd name="connsiteY24" fmla="*/ 46034 h 93097"/>
                  <a:gd name="connsiteX25" fmla="*/ 67380 w 67379"/>
                  <a:gd name="connsiteY25" fmla="*/ 65322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379" h="93097">
                    <a:moveTo>
                      <a:pt x="67380" y="65322"/>
                    </a:moveTo>
                    <a:cubicBezTo>
                      <a:pt x="67380" y="73981"/>
                      <a:pt x="64208" y="80781"/>
                      <a:pt x="57864" y="85706"/>
                    </a:cubicBezTo>
                    <a:cubicBezTo>
                      <a:pt x="51521" y="90640"/>
                      <a:pt x="43376" y="93098"/>
                      <a:pt x="33433" y="93098"/>
                    </a:cubicBezTo>
                    <a:cubicBezTo>
                      <a:pt x="26146" y="93098"/>
                      <a:pt x="19841" y="92183"/>
                      <a:pt x="14525" y="90335"/>
                    </a:cubicBezTo>
                    <a:cubicBezTo>
                      <a:pt x="9210" y="88497"/>
                      <a:pt x="4372" y="85382"/>
                      <a:pt x="0" y="81010"/>
                    </a:cubicBezTo>
                    <a:lnTo>
                      <a:pt x="11573" y="69437"/>
                    </a:lnTo>
                    <a:cubicBezTo>
                      <a:pt x="16716" y="74581"/>
                      <a:pt x="24041" y="77153"/>
                      <a:pt x="33557" y="77153"/>
                    </a:cubicBezTo>
                    <a:cubicBezTo>
                      <a:pt x="38871" y="77153"/>
                      <a:pt x="42919" y="76172"/>
                      <a:pt x="45711" y="74200"/>
                    </a:cubicBezTo>
                    <a:cubicBezTo>
                      <a:pt x="48492" y="72228"/>
                      <a:pt x="49892" y="69399"/>
                      <a:pt x="49892" y="65713"/>
                    </a:cubicBezTo>
                    <a:cubicBezTo>
                      <a:pt x="49892" y="62541"/>
                      <a:pt x="48949" y="60007"/>
                      <a:pt x="47063" y="58121"/>
                    </a:cubicBezTo>
                    <a:cubicBezTo>
                      <a:pt x="45434" y="56579"/>
                      <a:pt x="42691" y="55550"/>
                      <a:pt x="38833" y="55036"/>
                    </a:cubicBezTo>
                    <a:lnTo>
                      <a:pt x="27898" y="53369"/>
                    </a:lnTo>
                    <a:cubicBezTo>
                      <a:pt x="20183" y="52254"/>
                      <a:pt x="14268" y="49721"/>
                      <a:pt x="10153" y="45777"/>
                    </a:cubicBezTo>
                    <a:cubicBezTo>
                      <a:pt x="5782" y="41491"/>
                      <a:pt x="3600" y="35490"/>
                      <a:pt x="3600" y="27775"/>
                    </a:cubicBezTo>
                    <a:cubicBezTo>
                      <a:pt x="3600" y="19460"/>
                      <a:pt x="6467" y="12754"/>
                      <a:pt x="12211" y="7658"/>
                    </a:cubicBezTo>
                    <a:cubicBezTo>
                      <a:pt x="17955" y="2553"/>
                      <a:pt x="25718" y="0"/>
                      <a:pt x="35490" y="0"/>
                    </a:cubicBezTo>
                    <a:cubicBezTo>
                      <a:pt x="47834" y="0"/>
                      <a:pt x="57693" y="3562"/>
                      <a:pt x="65065" y="10678"/>
                    </a:cubicBezTo>
                    <a:lnTo>
                      <a:pt x="53750" y="21860"/>
                    </a:lnTo>
                    <a:cubicBezTo>
                      <a:pt x="49463" y="17659"/>
                      <a:pt x="43206" y="15564"/>
                      <a:pt x="34976" y="15564"/>
                    </a:cubicBezTo>
                    <a:cubicBezTo>
                      <a:pt x="30432" y="15564"/>
                      <a:pt x="26955" y="16659"/>
                      <a:pt x="24555" y="18840"/>
                    </a:cubicBezTo>
                    <a:cubicBezTo>
                      <a:pt x="22155" y="21031"/>
                      <a:pt x="20955" y="23794"/>
                      <a:pt x="20955" y="27137"/>
                    </a:cubicBezTo>
                    <a:cubicBezTo>
                      <a:pt x="20955" y="29880"/>
                      <a:pt x="21812" y="32061"/>
                      <a:pt x="23526" y="33690"/>
                    </a:cubicBezTo>
                    <a:cubicBezTo>
                      <a:pt x="25498" y="35490"/>
                      <a:pt x="28289" y="36652"/>
                      <a:pt x="31889" y="37167"/>
                    </a:cubicBezTo>
                    <a:lnTo>
                      <a:pt x="42815" y="38833"/>
                    </a:lnTo>
                    <a:cubicBezTo>
                      <a:pt x="50616" y="39948"/>
                      <a:pt x="56445" y="42348"/>
                      <a:pt x="60303" y="46034"/>
                    </a:cubicBezTo>
                    <a:cubicBezTo>
                      <a:pt x="65018" y="50406"/>
                      <a:pt x="67380" y="56836"/>
                      <a:pt x="67380" y="65322"/>
                    </a:cubicBezTo>
                    <a:close/>
                  </a:path>
                </a:pathLst>
              </a:custGeom>
              <a:solidFill>
                <a:srgbClr val="000000"/>
              </a:solidFill>
              <a:ln w="9525" cap="flat">
                <a:noFill/>
                <a:prstDash val="solid"/>
                <a:round/>
              </a:ln>
            </p:spPr>
            <p:txBody>
              <a:bodyPr rtlCol="0" anchor="ctr"/>
              <a:lstStyle/>
              <a:p>
                <a:endParaRPr lang="en-GB"/>
              </a:p>
            </p:txBody>
          </p:sp>
        </p:grpSp>
      </p:grpSp>
      <p:grpSp>
        <p:nvGrpSpPr>
          <p:cNvPr id="7" name="Group 6">
            <a:extLst>
              <a:ext uri="{FF2B5EF4-FFF2-40B4-BE49-F238E27FC236}">
                <a16:creationId xmlns:a16="http://schemas.microsoft.com/office/drawing/2014/main" id="{AA58997F-AA0E-46A5-A0DB-403E6993A5C2}"/>
              </a:ext>
            </a:extLst>
          </p:cNvPr>
          <p:cNvGrpSpPr/>
          <p:nvPr/>
        </p:nvGrpSpPr>
        <p:grpSpPr>
          <a:xfrm>
            <a:off x="6846672" y="2121285"/>
            <a:ext cx="1344838" cy="1732889"/>
            <a:chOff x="6833203" y="2121285"/>
            <a:chExt cx="1344838" cy="1732889"/>
          </a:xfrm>
        </p:grpSpPr>
        <p:grpSp>
          <p:nvGrpSpPr>
            <p:cNvPr id="566" name="Group 565">
              <a:extLst>
                <a:ext uri="{FF2B5EF4-FFF2-40B4-BE49-F238E27FC236}">
                  <a16:creationId xmlns:a16="http://schemas.microsoft.com/office/drawing/2014/main" id="{754779EC-43B2-4135-8360-8E44EE65B67E}"/>
                </a:ext>
              </a:extLst>
            </p:cNvPr>
            <p:cNvGrpSpPr>
              <a:grpSpLocks noChangeAspect="1"/>
            </p:cNvGrpSpPr>
            <p:nvPr/>
          </p:nvGrpSpPr>
          <p:grpSpPr>
            <a:xfrm>
              <a:off x="6833203" y="2121285"/>
              <a:ext cx="1344838" cy="1344838"/>
              <a:chOff x="672600" y="3392937"/>
              <a:chExt cx="1077355" cy="1077355"/>
            </a:xfrm>
          </p:grpSpPr>
          <p:sp>
            <p:nvSpPr>
              <p:cNvPr id="567" name="Freeform: Shape 566">
                <a:extLst>
                  <a:ext uri="{FF2B5EF4-FFF2-40B4-BE49-F238E27FC236}">
                    <a16:creationId xmlns:a16="http://schemas.microsoft.com/office/drawing/2014/main" id="{513C2630-D821-4B95-864F-2578B2B847FB}"/>
                  </a:ext>
                </a:extLst>
              </p:cNvPr>
              <p:cNvSpPr/>
              <p:nvPr/>
            </p:nvSpPr>
            <p:spPr>
              <a:xfrm>
                <a:off x="672600" y="339293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rgbClr val="FCB414"/>
              </a:solidFill>
              <a:ln w="7575" cap="flat">
                <a:noFill/>
                <a:prstDash val="solid"/>
                <a:round/>
              </a:ln>
            </p:spPr>
            <p:txBody>
              <a:bodyPr rtlCol="0" anchor="ctr"/>
              <a:lstStyle/>
              <a:p>
                <a:endParaRPr lang="en-GB"/>
              </a:p>
            </p:txBody>
          </p:sp>
          <p:sp>
            <p:nvSpPr>
              <p:cNvPr id="568" name="Freeform: Shape 567">
                <a:extLst>
                  <a:ext uri="{FF2B5EF4-FFF2-40B4-BE49-F238E27FC236}">
                    <a16:creationId xmlns:a16="http://schemas.microsoft.com/office/drawing/2014/main" id="{21011278-1F98-434D-BDC4-A9A7644EB7FD}"/>
                  </a:ext>
                </a:extLst>
              </p:cNvPr>
              <p:cNvSpPr/>
              <p:nvPr/>
            </p:nvSpPr>
            <p:spPr>
              <a:xfrm>
                <a:off x="775902" y="3474324"/>
                <a:ext cx="356610" cy="356617"/>
              </a:xfrm>
              <a:custGeom>
                <a:avLst/>
                <a:gdLst>
                  <a:gd name="connsiteX0" fmla="*/ 356727 w 356610"/>
                  <a:gd name="connsiteY0" fmla="*/ 178422 h 356617"/>
                  <a:gd name="connsiteX1" fmla="*/ 178422 w 356610"/>
                  <a:gd name="connsiteY1" fmla="*/ 109 h 356617"/>
                  <a:gd name="connsiteX2" fmla="*/ 117 w 356610"/>
                  <a:gd name="connsiteY2" fmla="*/ 178422 h 356617"/>
                  <a:gd name="connsiteX3" fmla="*/ 178422 w 356610"/>
                  <a:gd name="connsiteY3" fmla="*/ 356727 h 356617"/>
                  <a:gd name="connsiteX4" fmla="*/ 356727 w 356610"/>
                  <a:gd name="connsiteY4" fmla="*/ 178422 h 356617"/>
                  <a:gd name="connsiteX5" fmla="*/ 329788 w 356610"/>
                  <a:gd name="connsiteY5" fmla="*/ 178422 h 356617"/>
                  <a:gd name="connsiteX6" fmla="*/ 178422 w 356610"/>
                  <a:gd name="connsiteY6" fmla="*/ 329788 h 356617"/>
                  <a:gd name="connsiteX7" fmla="*/ 27057 w 356610"/>
                  <a:gd name="connsiteY7" fmla="*/ 178422 h 356617"/>
                  <a:gd name="connsiteX8" fmla="*/ 178422 w 356610"/>
                  <a:gd name="connsiteY8" fmla="*/ 27048 h 356617"/>
                  <a:gd name="connsiteX9" fmla="*/ 329788 w 356610"/>
                  <a:gd name="connsiteY9" fmla="*/ 178422 h 35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610" h="356617">
                    <a:moveTo>
                      <a:pt x="356727" y="178422"/>
                    </a:moveTo>
                    <a:cubicBezTo>
                      <a:pt x="356727" y="79946"/>
                      <a:pt x="276890" y="109"/>
                      <a:pt x="178422" y="109"/>
                    </a:cubicBezTo>
                    <a:cubicBezTo>
                      <a:pt x="79947" y="109"/>
                      <a:pt x="117" y="79946"/>
                      <a:pt x="117" y="178422"/>
                    </a:cubicBezTo>
                    <a:cubicBezTo>
                      <a:pt x="117" y="276890"/>
                      <a:pt x="79939" y="356727"/>
                      <a:pt x="178422" y="356727"/>
                    </a:cubicBezTo>
                    <a:cubicBezTo>
                      <a:pt x="276890" y="356727"/>
                      <a:pt x="356727" y="276890"/>
                      <a:pt x="356727" y="178422"/>
                    </a:cubicBezTo>
                    <a:close/>
                    <a:moveTo>
                      <a:pt x="329788" y="178422"/>
                    </a:moveTo>
                    <a:cubicBezTo>
                      <a:pt x="329788" y="262021"/>
                      <a:pt x="262022" y="329788"/>
                      <a:pt x="178422" y="329788"/>
                    </a:cubicBezTo>
                    <a:cubicBezTo>
                      <a:pt x="94823" y="329788"/>
                      <a:pt x="27057" y="262021"/>
                      <a:pt x="27057" y="178422"/>
                    </a:cubicBezTo>
                    <a:cubicBezTo>
                      <a:pt x="27057" y="94814"/>
                      <a:pt x="94815" y="27048"/>
                      <a:pt x="178422" y="27048"/>
                    </a:cubicBezTo>
                    <a:cubicBezTo>
                      <a:pt x="262022" y="27048"/>
                      <a:pt x="329788" y="94814"/>
                      <a:pt x="329788" y="178422"/>
                    </a:cubicBezTo>
                    <a:close/>
                  </a:path>
                </a:pathLst>
              </a:custGeom>
              <a:solidFill>
                <a:srgbClr val="231F20"/>
              </a:solidFill>
              <a:ln w="7575" cap="flat">
                <a:noFill/>
                <a:prstDash val="solid"/>
                <a:round/>
              </a:ln>
            </p:spPr>
            <p:txBody>
              <a:bodyPr rtlCol="0" anchor="ctr"/>
              <a:lstStyle/>
              <a:p>
                <a:endParaRPr lang="en-GB"/>
              </a:p>
            </p:txBody>
          </p:sp>
          <p:sp>
            <p:nvSpPr>
              <p:cNvPr id="569" name="Freeform: Shape 568">
                <a:extLst>
                  <a:ext uri="{FF2B5EF4-FFF2-40B4-BE49-F238E27FC236}">
                    <a16:creationId xmlns:a16="http://schemas.microsoft.com/office/drawing/2014/main" id="{340B5CD0-C460-40F0-A544-AB54A6CAB7F0}"/>
                  </a:ext>
                </a:extLst>
              </p:cNvPr>
              <p:cNvSpPr/>
              <p:nvPr/>
            </p:nvSpPr>
            <p:spPr>
              <a:xfrm>
                <a:off x="954207" y="3527329"/>
                <a:ext cx="89308" cy="125946"/>
              </a:xfrm>
              <a:custGeom>
                <a:avLst/>
                <a:gdLst>
                  <a:gd name="connsiteX0" fmla="*/ 89444 w 89308"/>
                  <a:gd name="connsiteY0" fmla="*/ 37284 h 125946"/>
                  <a:gd name="connsiteX1" fmla="*/ 136 w 89308"/>
                  <a:gd name="connsiteY1" fmla="*/ 83 h 125946"/>
                  <a:gd name="connsiteX2" fmla="*/ 136 w 89308"/>
                  <a:gd name="connsiteY2" fmla="*/ 126030 h 125946"/>
                  <a:gd name="connsiteX3" fmla="*/ 89444 w 89308"/>
                  <a:gd name="connsiteY3" fmla="*/ 37284 h 125946"/>
                </a:gdLst>
                <a:ahLst/>
                <a:cxnLst>
                  <a:cxn ang="0">
                    <a:pos x="connsiteX0" y="connsiteY0"/>
                  </a:cxn>
                  <a:cxn ang="0">
                    <a:pos x="connsiteX1" y="connsiteY1"/>
                  </a:cxn>
                  <a:cxn ang="0">
                    <a:pos x="connsiteX2" y="connsiteY2"/>
                  </a:cxn>
                  <a:cxn ang="0">
                    <a:pos x="connsiteX3" y="connsiteY3"/>
                  </a:cxn>
                </a:cxnLst>
                <a:rect l="l" t="t" r="r" b="b"/>
                <a:pathLst>
                  <a:path w="89308" h="125946">
                    <a:moveTo>
                      <a:pt x="89444" y="37284"/>
                    </a:moveTo>
                    <a:cubicBezTo>
                      <a:pt x="66716" y="14336"/>
                      <a:pt x="35102" y="83"/>
                      <a:pt x="136" y="83"/>
                    </a:cubicBezTo>
                    <a:lnTo>
                      <a:pt x="136" y="126030"/>
                    </a:lnTo>
                    <a:lnTo>
                      <a:pt x="89444" y="37284"/>
                    </a:lnTo>
                    <a:close/>
                  </a:path>
                </a:pathLst>
              </a:custGeom>
              <a:solidFill>
                <a:srgbClr val="787C82"/>
              </a:solidFill>
              <a:ln w="7575" cap="flat">
                <a:noFill/>
                <a:prstDash val="solid"/>
                <a:round/>
              </a:ln>
            </p:spPr>
            <p:txBody>
              <a:bodyPr rtlCol="0" anchor="ctr"/>
              <a:lstStyle/>
              <a:p>
                <a:endParaRPr lang="en-GB"/>
              </a:p>
            </p:txBody>
          </p:sp>
          <p:sp>
            <p:nvSpPr>
              <p:cNvPr id="570" name="Freeform: Shape 569">
                <a:extLst>
                  <a:ext uri="{FF2B5EF4-FFF2-40B4-BE49-F238E27FC236}">
                    <a16:creationId xmlns:a16="http://schemas.microsoft.com/office/drawing/2014/main" id="{F31D5B6F-AC70-4436-9606-BDFBBA922E31}"/>
                  </a:ext>
                </a:extLst>
              </p:cNvPr>
              <p:cNvSpPr/>
              <p:nvPr/>
            </p:nvSpPr>
            <p:spPr>
              <a:xfrm>
                <a:off x="828906" y="3564530"/>
                <a:ext cx="125300" cy="88745"/>
              </a:xfrm>
              <a:custGeom>
                <a:avLst/>
                <a:gdLst>
                  <a:gd name="connsiteX0" fmla="*/ 125392 w 125300"/>
                  <a:gd name="connsiteY0" fmla="*/ 88837 h 88745"/>
                  <a:gd name="connsiteX1" fmla="*/ 36084 w 125300"/>
                  <a:gd name="connsiteY1" fmla="*/ 91 h 88745"/>
                  <a:gd name="connsiteX2" fmla="*/ 91 w 125300"/>
                  <a:gd name="connsiteY2" fmla="*/ 87408 h 88745"/>
                  <a:gd name="connsiteX3" fmla="*/ 122 w 125300"/>
                  <a:gd name="connsiteY3" fmla="*/ 88837 h 88745"/>
                  <a:gd name="connsiteX4" fmla="*/ 125392 w 125300"/>
                  <a:gd name="connsiteY4" fmla="*/ 88837 h 88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00" h="88745">
                    <a:moveTo>
                      <a:pt x="125392" y="88837"/>
                    </a:moveTo>
                    <a:lnTo>
                      <a:pt x="36084" y="91"/>
                    </a:lnTo>
                    <a:cubicBezTo>
                      <a:pt x="13834" y="22568"/>
                      <a:pt x="91" y="53384"/>
                      <a:pt x="91" y="87408"/>
                    </a:cubicBezTo>
                    <a:cubicBezTo>
                      <a:pt x="91" y="87879"/>
                      <a:pt x="114" y="88358"/>
                      <a:pt x="122" y="88837"/>
                    </a:cubicBezTo>
                    <a:lnTo>
                      <a:pt x="125392" y="88837"/>
                    </a:lnTo>
                    <a:close/>
                  </a:path>
                </a:pathLst>
              </a:custGeom>
              <a:solidFill>
                <a:srgbClr val="B2B5B9"/>
              </a:solidFill>
              <a:ln w="7575" cap="flat">
                <a:noFill/>
                <a:prstDash val="solid"/>
                <a:round/>
              </a:ln>
            </p:spPr>
            <p:txBody>
              <a:bodyPr rtlCol="0" anchor="ctr"/>
              <a:lstStyle/>
              <a:p>
                <a:endParaRPr lang="en-GB"/>
              </a:p>
            </p:txBody>
          </p:sp>
          <p:sp>
            <p:nvSpPr>
              <p:cNvPr id="571" name="Freeform: Shape 570">
                <a:extLst>
                  <a:ext uri="{FF2B5EF4-FFF2-40B4-BE49-F238E27FC236}">
                    <a16:creationId xmlns:a16="http://schemas.microsoft.com/office/drawing/2014/main" id="{45193735-322D-4C95-BA08-E8890D7E9F1D}"/>
                  </a:ext>
                </a:extLst>
              </p:cNvPr>
              <p:cNvSpPr/>
              <p:nvPr/>
            </p:nvSpPr>
            <p:spPr>
              <a:xfrm>
                <a:off x="864899" y="3527329"/>
                <a:ext cx="89308" cy="125946"/>
              </a:xfrm>
              <a:custGeom>
                <a:avLst/>
                <a:gdLst>
                  <a:gd name="connsiteX0" fmla="*/ 89407 w 89308"/>
                  <a:gd name="connsiteY0" fmla="*/ 83 h 125946"/>
                  <a:gd name="connsiteX1" fmla="*/ 99 w 89308"/>
                  <a:gd name="connsiteY1" fmla="*/ 37284 h 125946"/>
                  <a:gd name="connsiteX2" fmla="*/ 89407 w 89308"/>
                  <a:gd name="connsiteY2" fmla="*/ 126030 h 125946"/>
                  <a:gd name="connsiteX3" fmla="*/ 89407 w 89308"/>
                  <a:gd name="connsiteY3" fmla="*/ 83 h 125946"/>
                </a:gdLst>
                <a:ahLst/>
                <a:cxnLst>
                  <a:cxn ang="0">
                    <a:pos x="connsiteX0" y="connsiteY0"/>
                  </a:cxn>
                  <a:cxn ang="0">
                    <a:pos x="connsiteX1" y="connsiteY1"/>
                  </a:cxn>
                  <a:cxn ang="0">
                    <a:pos x="connsiteX2" y="connsiteY2"/>
                  </a:cxn>
                  <a:cxn ang="0">
                    <a:pos x="connsiteX3" y="connsiteY3"/>
                  </a:cxn>
                </a:cxnLst>
                <a:rect l="l" t="t" r="r" b="b"/>
                <a:pathLst>
                  <a:path w="89308" h="125946">
                    <a:moveTo>
                      <a:pt x="89407" y="83"/>
                    </a:moveTo>
                    <a:cubicBezTo>
                      <a:pt x="54433" y="83"/>
                      <a:pt x="22827" y="14336"/>
                      <a:pt x="99" y="37284"/>
                    </a:cubicBezTo>
                    <a:lnTo>
                      <a:pt x="89407" y="126030"/>
                    </a:lnTo>
                    <a:lnTo>
                      <a:pt x="89407" y="83"/>
                    </a:lnTo>
                    <a:close/>
                  </a:path>
                </a:pathLst>
              </a:custGeom>
              <a:solidFill>
                <a:srgbClr val="93969C"/>
              </a:solidFill>
              <a:ln w="7575" cap="flat">
                <a:noFill/>
                <a:prstDash val="solid"/>
                <a:round/>
              </a:ln>
            </p:spPr>
            <p:txBody>
              <a:bodyPr rtlCol="0" anchor="ctr"/>
              <a:lstStyle/>
              <a:p>
                <a:endParaRPr lang="en-GB"/>
              </a:p>
            </p:txBody>
          </p:sp>
          <p:sp>
            <p:nvSpPr>
              <p:cNvPr id="572" name="Freeform: Shape 571">
                <a:extLst>
                  <a:ext uri="{FF2B5EF4-FFF2-40B4-BE49-F238E27FC236}">
                    <a16:creationId xmlns:a16="http://schemas.microsoft.com/office/drawing/2014/main" id="{705AB82C-CBCF-4758-B0C7-E65E121951D9}"/>
                  </a:ext>
                </a:extLst>
              </p:cNvPr>
              <p:cNvSpPr/>
              <p:nvPr/>
            </p:nvSpPr>
            <p:spPr>
              <a:xfrm>
                <a:off x="954207" y="3564530"/>
                <a:ext cx="125300" cy="88745"/>
              </a:xfrm>
              <a:custGeom>
                <a:avLst/>
                <a:gdLst>
                  <a:gd name="connsiteX0" fmla="*/ 143 w 125300"/>
                  <a:gd name="connsiteY0" fmla="*/ 88837 h 88745"/>
                  <a:gd name="connsiteX1" fmla="*/ 89452 w 125300"/>
                  <a:gd name="connsiteY1" fmla="*/ 91 h 88745"/>
                  <a:gd name="connsiteX2" fmla="*/ 125444 w 125300"/>
                  <a:gd name="connsiteY2" fmla="*/ 87408 h 88745"/>
                  <a:gd name="connsiteX3" fmla="*/ 125406 w 125300"/>
                  <a:gd name="connsiteY3" fmla="*/ 88837 h 88745"/>
                  <a:gd name="connsiteX4" fmla="*/ 143 w 125300"/>
                  <a:gd name="connsiteY4" fmla="*/ 88837 h 88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00" h="88745">
                    <a:moveTo>
                      <a:pt x="143" y="88837"/>
                    </a:moveTo>
                    <a:lnTo>
                      <a:pt x="89452" y="91"/>
                    </a:lnTo>
                    <a:cubicBezTo>
                      <a:pt x="111701" y="22568"/>
                      <a:pt x="125444" y="53384"/>
                      <a:pt x="125444" y="87408"/>
                    </a:cubicBezTo>
                    <a:cubicBezTo>
                      <a:pt x="125444" y="87879"/>
                      <a:pt x="125414" y="88358"/>
                      <a:pt x="125406" y="88837"/>
                    </a:cubicBezTo>
                    <a:lnTo>
                      <a:pt x="143" y="88837"/>
                    </a:lnTo>
                    <a:close/>
                  </a:path>
                </a:pathLst>
              </a:custGeom>
              <a:solidFill>
                <a:srgbClr val="5F636A"/>
              </a:solidFill>
              <a:ln w="7575" cap="flat">
                <a:noFill/>
                <a:prstDash val="solid"/>
                <a:round/>
              </a:ln>
            </p:spPr>
            <p:txBody>
              <a:bodyPr rtlCol="0" anchor="ctr"/>
              <a:lstStyle/>
              <a:p>
                <a:endParaRPr lang="en-GB"/>
              </a:p>
            </p:txBody>
          </p:sp>
          <p:sp>
            <p:nvSpPr>
              <p:cNvPr id="573" name="Freeform: Shape 572">
                <a:extLst>
                  <a:ext uri="{FF2B5EF4-FFF2-40B4-BE49-F238E27FC236}">
                    <a16:creationId xmlns:a16="http://schemas.microsoft.com/office/drawing/2014/main" id="{6546AFB5-4A68-43F6-B165-832881376CBE}"/>
                  </a:ext>
                </a:extLst>
              </p:cNvPr>
              <p:cNvSpPr/>
              <p:nvPr/>
            </p:nvSpPr>
            <p:spPr>
              <a:xfrm>
                <a:off x="819207" y="3517629"/>
                <a:ext cx="270000" cy="270007"/>
              </a:xfrm>
              <a:custGeom>
                <a:avLst/>
                <a:gdLst>
                  <a:gd name="connsiteX0" fmla="*/ 270118 w 270000"/>
                  <a:gd name="connsiteY0" fmla="*/ 135117 h 270007"/>
                  <a:gd name="connsiteX1" fmla="*/ 135117 w 270000"/>
                  <a:gd name="connsiteY1" fmla="*/ 109 h 270007"/>
                  <a:gd name="connsiteX2" fmla="*/ 117 w 270000"/>
                  <a:gd name="connsiteY2" fmla="*/ 135117 h 270007"/>
                  <a:gd name="connsiteX3" fmla="*/ 135117 w 270000"/>
                  <a:gd name="connsiteY3" fmla="*/ 270117 h 270007"/>
                  <a:gd name="connsiteX4" fmla="*/ 270118 w 270000"/>
                  <a:gd name="connsiteY4" fmla="*/ 135117 h 270007"/>
                  <a:gd name="connsiteX5" fmla="*/ 250719 w 270000"/>
                  <a:gd name="connsiteY5" fmla="*/ 135117 h 270007"/>
                  <a:gd name="connsiteX6" fmla="*/ 135117 w 270000"/>
                  <a:gd name="connsiteY6" fmla="*/ 250718 h 270007"/>
                  <a:gd name="connsiteX7" fmla="*/ 19516 w 270000"/>
                  <a:gd name="connsiteY7" fmla="*/ 135117 h 270007"/>
                  <a:gd name="connsiteX8" fmla="*/ 135117 w 270000"/>
                  <a:gd name="connsiteY8" fmla="*/ 19508 h 270007"/>
                  <a:gd name="connsiteX9" fmla="*/ 250719 w 270000"/>
                  <a:gd name="connsiteY9" fmla="*/ 135117 h 27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0000" h="270007">
                    <a:moveTo>
                      <a:pt x="270118" y="135117"/>
                    </a:moveTo>
                    <a:cubicBezTo>
                      <a:pt x="270118" y="60563"/>
                      <a:pt x="209672" y="109"/>
                      <a:pt x="135117" y="109"/>
                    </a:cubicBezTo>
                    <a:cubicBezTo>
                      <a:pt x="60563" y="109"/>
                      <a:pt x="117" y="60563"/>
                      <a:pt x="117" y="135117"/>
                    </a:cubicBezTo>
                    <a:cubicBezTo>
                      <a:pt x="117" y="209678"/>
                      <a:pt x="60563" y="270117"/>
                      <a:pt x="135117" y="270117"/>
                    </a:cubicBezTo>
                    <a:cubicBezTo>
                      <a:pt x="209679" y="270117"/>
                      <a:pt x="270118" y="209678"/>
                      <a:pt x="270118" y="135117"/>
                    </a:cubicBezTo>
                    <a:close/>
                    <a:moveTo>
                      <a:pt x="250719" y="135117"/>
                    </a:moveTo>
                    <a:cubicBezTo>
                      <a:pt x="250719" y="198968"/>
                      <a:pt x="198969" y="250718"/>
                      <a:pt x="135117" y="250718"/>
                    </a:cubicBezTo>
                    <a:cubicBezTo>
                      <a:pt x="71274" y="250718"/>
                      <a:pt x="19516" y="198968"/>
                      <a:pt x="19516" y="135117"/>
                    </a:cubicBezTo>
                    <a:cubicBezTo>
                      <a:pt x="19516" y="71265"/>
                      <a:pt x="71266" y="19508"/>
                      <a:pt x="135117" y="19508"/>
                    </a:cubicBezTo>
                    <a:cubicBezTo>
                      <a:pt x="198969" y="19508"/>
                      <a:pt x="250719" y="71265"/>
                      <a:pt x="250719" y="135117"/>
                    </a:cubicBezTo>
                    <a:close/>
                  </a:path>
                </a:pathLst>
              </a:custGeom>
              <a:solidFill>
                <a:srgbClr val="FFFFFF"/>
              </a:solidFill>
              <a:ln w="7575" cap="flat">
                <a:noFill/>
                <a:prstDash val="solid"/>
                <a:round/>
              </a:ln>
            </p:spPr>
            <p:txBody>
              <a:bodyPr rtlCol="0" anchor="ctr"/>
              <a:lstStyle/>
              <a:p>
                <a:endParaRPr lang="en-GB"/>
              </a:p>
            </p:txBody>
          </p:sp>
          <p:sp>
            <p:nvSpPr>
              <p:cNvPr id="574" name="Freeform: Shape 573">
                <a:extLst>
                  <a:ext uri="{FF2B5EF4-FFF2-40B4-BE49-F238E27FC236}">
                    <a16:creationId xmlns:a16="http://schemas.microsoft.com/office/drawing/2014/main" id="{10654159-71C5-4E25-B8C1-BD0B62FD612E}"/>
                  </a:ext>
                </a:extLst>
              </p:cNvPr>
              <p:cNvSpPr/>
              <p:nvPr/>
            </p:nvSpPr>
            <p:spPr>
              <a:xfrm>
                <a:off x="856256" y="3667627"/>
                <a:ext cx="22180" cy="34882"/>
              </a:xfrm>
              <a:custGeom>
                <a:avLst/>
                <a:gdLst>
                  <a:gd name="connsiteX0" fmla="*/ 11172 w 22180"/>
                  <a:gd name="connsiteY0" fmla="*/ 5550 h 34882"/>
                  <a:gd name="connsiteX1" fmla="*/ 9051 w 22180"/>
                  <a:gd name="connsiteY1" fmla="*/ 6310 h 34882"/>
                  <a:gd name="connsiteX2" fmla="*/ 7606 w 22180"/>
                  <a:gd name="connsiteY2" fmla="*/ 9024 h 34882"/>
                  <a:gd name="connsiteX3" fmla="*/ 6930 w 22180"/>
                  <a:gd name="connsiteY3" fmla="*/ 17575 h 34882"/>
                  <a:gd name="connsiteX4" fmla="*/ 7538 w 22180"/>
                  <a:gd name="connsiteY4" fmla="*/ 25830 h 34882"/>
                  <a:gd name="connsiteX5" fmla="*/ 9058 w 22180"/>
                  <a:gd name="connsiteY5" fmla="*/ 28833 h 34882"/>
                  <a:gd name="connsiteX6" fmla="*/ 11172 w 22180"/>
                  <a:gd name="connsiteY6" fmla="*/ 29578 h 34882"/>
                  <a:gd name="connsiteX7" fmla="*/ 13292 w 22180"/>
                  <a:gd name="connsiteY7" fmla="*/ 28818 h 34882"/>
                  <a:gd name="connsiteX8" fmla="*/ 14737 w 22180"/>
                  <a:gd name="connsiteY8" fmla="*/ 26104 h 34882"/>
                  <a:gd name="connsiteX9" fmla="*/ 15413 w 22180"/>
                  <a:gd name="connsiteY9" fmla="*/ 17575 h 34882"/>
                  <a:gd name="connsiteX10" fmla="*/ 14805 w 22180"/>
                  <a:gd name="connsiteY10" fmla="*/ 9313 h 34882"/>
                  <a:gd name="connsiteX11" fmla="*/ 13277 w 22180"/>
                  <a:gd name="connsiteY11" fmla="*/ 6310 h 34882"/>
                  <a:gd name="connsiteX12" fmla="*/ 11172 w 22180"/>
                  <a:gd name="connsiteY12" fmla="*/ 5550 h 34882"/>
                  <a:gd name="connsiteX13" fmla="*/ 11172 w 22180"/>
                  <a:gd name="connsiteY13" fmla="*/ 123 h 34882"/>
                  <a:gd name="connsiteX14" fmla="*/ 18933 w 22180"/>
                  <a:gd name="connsiteY14" fmla="*/ 3665 h 34882"/>
                  <a:gd name="connsiteX15" fmla="*/ 22262 w 22180"/>
                  <a:gd name="connsiteY15" fmla="*/ 17575 h 34882"/>
                  <a:gd name="connsiteX16" fmla="*/ 18910 w 22180"/>
                  <a:gd name="connsiteY16" fmla="*/ 31509 h 34882"/>
                  <a:gd name="connsiteX17" fmla="*/ 11172 w 22180"/>
                  <a:gd name="connsiteY17" fmla="*/ 35005 h 34882"/>
                  <a:gd name="connsiteX18" fmla="*/ 3137 w 22180"/>
                  <a:gd name="connsiteY18" fmla="*/ 31174 h 34882"/>
                  <a:gd name="connsiteX19" fmla="*/ 81 w 22180"/>
                  <a:gd name="connsiteY19" fmla="*/ 17507 h 34882"/>
                  <a:gd name="connsiteX20" fmla="*/ 3441 w 22180"/>
                  <a:gd name="connsiteY20" fmla="*/ 3612 h 34882"/>
                  <a:gd name="connsiteX21" fmla="*/ 11172 w 22180"/>
                  <a:gd name="connsiteY21" fmla="*/ 123 h 3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180" h="34882">
                    <a:moveTo>
                      <a:pt x="11172" y="5550"/>
                    </a:moveTo>
                    <a:cubicBezTo>
                      <a:pt x="10381" y="5550"/>
                      <a:pt x="9674" y="5801"/>
                      <a:pt x="9051" y="6310"/>
                    </a:cubicBezTo>
                    <a:cubicBezTo>
                      <a:pt x="8427" y="6812"/>
                      <a:pt x="7949" y="7716"/>
                      <a:pt x="7606" y="9024"/>
                    </a:cubicBezTo>
                    <a:cubicBezTo>
                      <a:pt x="7158" y="10719"/>
                      <a:pt x="6930" y="13569"/>
                      <a:pt x="6930" y="17575"/>
                    </a:cubicBezTo>
                    <a:cubicBezTo>
                      <a:pt x="6930" y="21581"/>
                      <a:pt x="7128" y="24333"/>
                      <a:pt x="7538" y="25830"/>
                    </a:cubicBezTo>
                    <a:cubicBezTo>
                      <a:pt x="7941" y="27335"/>
                      <a:pt x="8450" y="28331"/>
                      <a:pt x="9058" y="28833"/>
                    </a:cubicBezTo>
                    <a:cubicBezTo>
                      <a:pt x="9674" y="29327"/>
                      <a:pt x="10381" y="29578"/>
                      <a:pt x="11172" y="29578"/>
                    </a:cubicBezTo>
                    <a:cubicBezTo>
                      <a:pt x="11970" y="29578"/>
                      <a:pt x="12669" y="29319"/>
                      <a:pt x="13292" y="28818"/>
                    </a:cubicBezTo>
                    <a:cubicBezTo>
                      <a:pt x="13908" y="28316"/>
                      <a:pt x="14394" y="27411"/>
                      <a:pt x="14737" y="26104"/>
                    </a:cubicBezTo>
                    <a:cubicBezTo>
                      <a:pt x="15185" y="24424"/>
                      <a:pt x="15413" y="21581"/>
                      <a:pt x="15413" y="17575"/>
                    </a:cubicBezTo>
                    <a:cubicBezTo>
                      <a:pt x="15413" y="13569"/>
                      <a:pt x="15208" y="10810"/>
                      <a:pt x="14805" y="9313"/>
                    </a:cubicBezTo>
                    <a:cubicBezTo>
                      <a:pt x="14402" y="7815"/>
                      <a:pt x="13900" y="6812"/>
                      <a:pt x="13277" y="6310"/>
                    </a:cubicBezTo>
                    <a:cubicBezTo>
                      <a:pt x="12669" y="5801"/>
                      <a:pt x="11970" y="5550"/>
                      <a:pt x="11172" y="5550"/>
                    </a:cubicBezTo>
                    <a:close/>
                    <a:moveTo>
                      <a:pt x="11172" y="123"/>
                    </a:moveTo>
                    <a:cubicBezTo>
                      <a:pt x="14478" y="123"/>
                      <a:pt x="17070" y="1301"/>
                      <a:pt x="18933" y="3665"/>
                    </a:cubicBezTo>
                    <a:cubicBezTo>
                      <a:pt x="21152" y="6454"/>
                      <a:pt x="22262" y="11099"/>
                      <a:pt x="22262" y="17575"/>
                    </a:cubicBezTo>
                    <a:cubicBezTo>
                      <a:pt x="22262" y="24036"/>
                      <a:pt x="21152" y="28681"/>
                      <a:pt x="18910" y="31509"/>
                    </a:cubicBezTo>
                    <a:cubicBezTo>
                      <a:pt x="17063" y="33842"/>
                      <a:pt x="14478" y="35005"/>
                      <a:pt x="11172" y="35005"/>
                    </a:cubicBezTo>
                    <a:cubicBezTo>
                      <a:pt x="7850" y="35005"/>
                      <a:pt x="5166" y="33728"/>
                      <a:pt x="3137" y="31174"/>
                    </a:cubicBezTo>
                    <a:cubicBezTo>
                      <a:pt x="1100" y="28620"/>
                      <a:pt x="81" y="24059"/>
                      <a:pt x="81" y="17507"/>
                    </a:cubicBezTo>
                    <a:cubicBezTo>
                      <a:pt x="81" y="11076"/>
                      <a:pt x="1199" y="6447"/>
                      <a:pt x="3441" y="3612"/>
                    </a:cubicBezTo>
                    <a:cubicBezTo>
                      <a:pt x="5288" y="1286"/>
                      <a:pt x="7865" y="123"/>
                      <a:pt x="11172" y="123"/>
                    </a:cubicBezTo>
                    <a:close/>
                  </a:path>
                </a:pathLst>
              </a:custGeom>
              <a:solidFill>
                <a:srgbClr val="231F20"/>
              </a:solidFill>
              <a:ln w="7575" cap="flat">
                <a:noFill/>
                <a:prstDash val="solid"/>
                <a:round/>
              </a:ln>
            </p:spPr>
            <p:txBody>
              <a:bodyPr rtlCol="0" anchor="ctr"/>
              <a:lstStyle/>
              <a:p>
                <a:endParaRPr lang="en-GB"/>
              </a:p>
            </p:txBody>
          </p:sp>
          <p:sp>
            <p:nvSpPr>
              <p:cNvPr id="575" name="Freeform: Shape 574">
                <a:extLst>
                  <a:ext uri="{FF2B5EF4-FFF2-40B4-BE49-F238E27FC236}">
                    <a16:creationId xmlns:a16="http://schemas.microsoft.com/office/drawing/2014/main" id="{2B07F4FF-0482-45A5-ACD2-A72BD0466F93}"/>
                  </a:ext>
                </a:extLst>
              </p:cNvPr>
              <p:cNvSpPr/>
              <p:nvPr/>
            </p:nvSpPr>
            <p:spPr>
              <a:xfrm>
                <a:off x="831979" y="3629210"/>
                <a:ext cx="146271" cy="48124"/>
              </a:xfrm>
              <a:custGeom>
                <a:avLst/>
                <a:gdLst>
                  <a:gd name="connsiteX0" fmla="*/ 142263 w 146271"/>
                  <a:gd name="connsiteY0" fmla="*/ 10721 h 48124"/>
                  <a:gd name="connsiteX1" fmla="*/ 122310 w 146271"/>
                  <a:gd name="connsiteY1" fmla="*/ 109 h 48124"/>
                  <a:gd name="connsiteX2" fmla="*/ 102729 w 146271"/>
                  <a:gd name="connsiteY2" fmla="*/ 10234 h 48124"/>
                  <a:gd name="connsiteX3" fmla="*/ 1380 w 146271"/>
                  <a:gd name="connsiteY3" fmla="*/ 22761 h 48124"/>
                  <a:gd name="connsiteX4" fmla="*/ 1380 w 146271"/>
                  <a:gd name="connsiteY4" fmla="*/ 25589 h 48124"/>
                  <a:gd name="connsiteX5" fmla="*/ 102690 w 146271"/>
                  <a:gd name="connsiteY5" fmla="*/ 38108 h 48124"/>
                  <a:gd name="connsiteX6" fmla="*/ 108855 w 146271"/>
                  <a:gd name="connsiteY6" fmla="*/ 44121 h 48124"/>
                  <a:gd name="connsiteX7" fmla="*/ 122310 w 146271"/>
                  <a:gd name="connsiteY7" fmla="*/ 48233 h 48124"/>
                  <a:gd name="connsiteX8" fmla="*/ 135764 w 146271"/>
                  <a:gd name="connsiteY8" fmla="*/ 44121 h 48124"/>
                  <a:gd name="connsiteX9" fmla="*/ 146368 w 146271"/>
                  <a:gd name="connsiteY9" fmla="*/ 24175 h 48124"/>
                  <a:gd name="connsiteX10" fmla="*/ 142263 w 146271"/>
                  <a:gd name="connsiteY10" fmla="*/ 10721 h 48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271" h="48124">
                    <a:moveTo>
                      <a:pt x="142263" y="10721"/>
                    </a:moveTo>
                    <a:cubicBezTo>
                      <a:pt x="137938" y="4320"/>
                      <a:pt x="130618" y="109"/>
                      <a:pt x="122310" y="109"/>
                    </a:cubicBezTo>
                    <a:cubicBezTo>
                      <a:pt x="114222" y="109"/>
                      <a:pt x="107092" y="4115"/>
                      <a:pt x="102729" y="10234"/>
                    </a:cubicBezTo>
                    <a:lnTo>
                      <a:pt x="1380" y="22761"/>
                    </a:lnTo>
                    <a:cubicBezTo>
                      <a:pt x="-331" y="22921"/>
                      <a:pt x="-331" y="25422"/>
                      <a:pt x="1380" y="25589"/>
                    </a:cubicBezTo>
                    <a:lnTo>
                      <a:pt x="102690" y="38108"/>
                    </a:lnTo>
                    <a:cubicBezTo>
                      <a:pt x="104370" y="40465"/>
                      <a:pt x="106461" y="42510"/>
                      <a:pt x="108855" y="44121"/>
                    </a:cubicBezTo>
                    <a:cubicBezTo>
                      <a:pt x="112694" y="46721"/>
                      <a:pt x="117323" y="48233"/>
                      <a:pt x="122310" y="48233"/>
                    </a:cubicBezTo>
                    <a:cubicBezTo>
                      <a:pt x="127296" y="48233"/>
                      <a:pt x="131925" y="46721"/>
                      <a:pt x="135764" y="44121"/>
                    </a:cubicBezTo>
                    <a:cubicBezTo>
                      <a:pt x="142164" y="39804"/>
                      <a:pt x="146368" y="32476"/>
                      <a:pt x="146368" y="24175"/>
                    </a:cubicBezTo>
                    <a:cubicBezTo>
                      <a:pt x="146368" y="19189"/>
                      <a:pt x="144855" y="14559"/>
                      <a:pt x="142263" y="10721"/>
                    </a:cubicBezTo>
                    <a:close/>
                  </a:path>
                </a:pathLst>
              </a:custGeom>
              <a:solidFill>
                <a:srgbClr val="231F20"/>
              </a:solidFill>
              <a:ln w="7575" cap="flat">
                <a:noFill/>
                <a:prstDash val="solid"/>
                <a:round/>
              </a:ln>
            </p:spPr>
            <p:txBody>
              <a:bodyPr rtlCol="0" anchor="ctr"/>
              <a:lstStyle/>
              <a:p>
                <a:endParaRPr lang="en-GB"/>
              </a:p>
            </p:txBody>
          </p:sp>
          <p:sp>
            <p:nvSpPr>
              <p:cNvPr id="576" name="Freeform: Shape 575">
                <a:extLst>
                  <a:ext uri="{FF2B5EF4-FFF2-40B4-BE49-F238E27FC236}">
                    <a16:creationId xmlns:a16="http://schemas.microsoft.com/office/drawing/2014/main" id="{CC38EDD1-FB3E-48EC-A578-AD2C06364400}"/>
                  </a:ext>
                </a:extLst>
              </p:cNvPr>
              <p:cNvSpPr/>
              <p:nvPr/>
            </p:nvSpPr>
            <p:spPr>
              <a:xfrm>
                <a:off x="942402" y="3641471"/>
                <a:ext cx="23602" cy="23602"/>
              </a:xfrm>
              <a:custGeom>
                <a:avLst/>
                <a:gdLst>
                  <a:gd name="connsiteX0" fmla="*/ 23720 w 23602"/>
                  <a:gd name="connsiteY0" fmla="*/ 11914 h 23602"/>
                  <a:gd name="connsiteX1" fmla="*/ 11922 w 23602"/>
                  <a:gd name="connsiteY1" fmla="*/ 23712 h 23602"/>
                  <a:gd name="connsiteX2" fmla="*/ 117 w 23602"/>
                  <a:gd name="connsiteY2" fmla="*/ 11914 h 23602"/>
                  <a:gd name="connsiteX3" fmla="*/ 11922 w 23602"/>
                  <a:gd name="connsiteY3" fmla="*/ 109 h 23602"/>
                  <a:gd name="connsiteX4" fmla="*/ 23720 w 23602"/>
                  <a:gd name="connsiteY4" fmla="*/ 11914 h 23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02" h="23602">
                    <a:moveTo>
                      <a:pt x="23720" y="11914"/>
                    </a:moveTo>
                    <a:cubicBezTo>
                      <a:pt x="23720" y="18429"/>
                      <a:pt x="18437" y="23712"/>
                      <a:pt x="11922" y="23712"/>
                    </a:cubicBezTo>
                    <a:cubicBezTo>
                      <a:pt x="5400" y="23712"/>
                      <a:pt x="117" y="18429"/>
                      <a:pt x="117" y="11914"/>
                    </a:cubicBezTo>
                    <a:cubicBezTo>
                      <a:pt x="117" y="5400"/>
                      <a:pt x="5400" y="109"/>
                      <a:pt x="11922" y="109"/>
                    </a:cubicBezTo>
                    <a:cubicBezTo>
                      <a:pt x="18437" y="109"/>
                      <a:pt x="23720" y="5400"/>
                      <a:pt x="23720" y="11914"/>
                    </a:cubicBezTo>
                    <a:close/>
                  </a:path>
                </a:pathLst>
              </a:custGeom>
              <a:solidFill>
                <a:srgbClr val="FCB414"/>
              </a:solidFill>
              <a:ln w="7575" cap="flat">
                <a:noFill/>
                <a:prstDash val="solid"/>
                <a:round/>
              </a:ln>
            </p:spPr>
            <p:txBody>
              <a:bodyPr rtlCol="0" anchor="ctr"/>
              <a:lstStyle/>
              <a:p>
                <a:endParaRPr lang="en-GB"/>
              </a:p>
            </p:txBody>
          </p:sp>
          <p:sp>
            <p:nvSpPr>
              <p:cNvPr id="577" name="Freeform: Shape 576">
                <a:extLst>
                  <a:ext uri="{FF2B5EF4-FFF2-40B4-BE49-F238E27FC236}">
                    <a16:creationId xmlns:a16="http://schemas.microsoft.com/office/drawing/2014/main" id="{65421DBA-8107-4435-9E8A-3AA725AE41F2}"/>
                  </a:ext>
                </a:extLst>
              </p:cNvPr>
              <p:cNvSpPr/>
              <p:nvPr/>
            </p:nvSpPr>
            <p:spPr>
              <a:xfrm>
                <a:off x="1165100" y="4233744"/>
                <a:ext cx="92349" cy="135789"/>
              </a:xfrm>
              <a:custGeom>
                <a:avLst/>
                <a:gdLst>
                  <a:gd name="connsiteX0" fmla="*/ 21599 w 92349"/>
                  <a:gd name="connsiteY0" fmla="*/ 70952 h 135789"/>
                  <a:gd name="connsiteX1" fmla="*/ 26539 w 92349"/>
                  <a:gd name="connsiteY1" fmla="*/ 70618 h 135789"/>
                  <a:gd name="connsiteX2" fmla="*/ 26866 w 92349"/>
                  <a:gd name="connsiteY2" fmla="*/ 75566 h 135789"/>
                  <a:gd name="connsiteX3" fmla="*/ 23126 w 92349"/>
                  <a:gd name="connsiteY3" fmla="*/ 102011 h 135789"/>
                  <a:gd name="connsiteX4" fmla="*/ 39355 w 92349"/>
                  <a:gd name="connsiteY4" fmla="*/ 114653 h 135789"/>
                  <a:gd name="connsiteX5" fmla="*/ 41674 w 92349"/>
                  <a:gd name="connsiteY5" fmla="*/ 119023 h 135789"/>
                  <a:gd name="connsiteX6" fmla="*/ 38329 w 92349"/>
                  <a:gd name="connsiteY6" fmla="*/ 121494 h 135789"/>
                  <a:gd name="connsiteX7" fmla="*/ 37295 w 92349"/>
                  <a:gd name="connsiteY7" fmla="*/ 121334 h 135789"/>
                  <a:gd name="connsiteX8" fmla="*/ 16954 w 92349"/>
                  <a:gd name="connsiteY8" fmla="*/ 105318 h 135789"/>
                  <a:gd name="connsiteX9" fmla="*/ 21599 w 92349"/>
                  <a:gd name="connsiteY9" fmla="*/ 70952 h 135789"/>
                  <a:gd name="connsiteX10" fmla="*/ 23438 w 92349"/>
                  <a:gd name="connsiteY10" fmla="*/ 130038 h 135789"/>
                  <a:gd name="connsiteX11" fmla="*/ 86469 w 92349"/>
                  <a:gd name="connsiteY11" fmla="*/ 112950 h 135789"/>
                  <a:gd name="connsiteX12" fmla="*/ 86469 w 92349"/>
                  <a:gd name="connsiteY12" fmla="*/ 67007 h 135789"/>
                  <a:gd name="connsiteX13" fmla="*/ 49192 w 92349"/>
                  <a:gd name="connsiteY13" fmla="*/ 1993 h 135789"/>
                  <a:gd name="connsiteX14" fmla="*/ 43627 w 92349"/>
                  <a:gd name="connsiteY14" fmla="*/ 1993 h 135789"/>
                  <a:gd name="connsiteX15" fmla="*/ 6350 w 92349"/>
                  <a:gd name="connsiteY15" fmla="*/ 67007 h 135789"/>
                  <a:gd name="connsiteX16" fmla="*/ 23438 w 92349"/>
                  <a:gd name="connsiteY16" fmla="*/ 130038 h 13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49" h="135789">
                    <a:moveTo>
                      <a:pt x="21599" y="70952"/>
                    </a:moveTo>
                    <a:cubicBezTo>
                      <a:pt x="22883" y="69485"/>
                      <a:pt x="25095" y="69364"/>
                      <a:pt x="26539" y="70618"/>
                    </a:cubicBezTo>
                    <a:cubicBezTo>
                      <a:pt x="27991" y="71895"/>
                      <a:pt x="28143" y="74107"/>
                      <a:pt x="26866" y="75566"/>
                    </a:cubicBezTo>
                    <a:cubicBezTo>
                      <a:pt x="20132" y="83282"/>
                      <a:pt x="18657" y="93658"/>
                      <a:pt x="23126" y="102011"/>
                    </a:cubicBezTo>
                    <a:cubicBezTo>
                      <a:pt x="27657" y="110495"/>
                      <a:pt x="36702" y="113839"/>
                      <a:pt x="39355" y="114653"/>
                    </a:cubicBezTo>
                    <a:cubicBezTo>
                      <a:pt x="41210" y="115223"/>
                      <a:pt x="42244" y="117176"/>
                      <a:pt x="41674" y="119023"/>
                    </a:cubicBezTo>
                    <a:cubicBezTo>
                      <a:pt x="41210" y="120528"/>
                      <a:pt x="39827" y="121494"/>
                      <a:pt x="38329" y="121494"/>
                    </a:cubicBezTo>
                    <a:cubicBezTo>
                      <a:pt x="37995" y="121494"/>
                      <a:pt x="37637" y="121448"/>
                      <a:pt x="37295" y="121334"/>
                    </a:cubicBezTo>
                    <a:cubicBezTo>
                      <a:pt x="33061" y="120034"/>
                      <a:pt x="22587" y="115861"/>
                      <a:pt x="16954" y="105318"/>
                    </a:cubicBezTo>
                    <a:cubicBezTo>
                      <a:pt x="11094" y="94372"/>
                      <a:pt x="12918" y="80887"/>
                      <a:pt x="21599" y="70952"/>
                    </a:cubicBezTo>
                    <a:close/>
                    <a:moveTo>
                      <a:pt x="23438" y="130038"/>
                    </a:moveTo>
                    <a:cubicBezTo>
                      <a:pt x="45566" y="142732"/>
                      <a:pt x="73782" y="135077"/>
                      <a:pt x="86469" y="112950"/>
                    </a:cubicBezTo>
                    <a:cubicBezTo>
                      <a:pt x="94906" y="98234"/>
                      <a:pt x="94306" y="80758"/>
                      <a:pt x="86469" y="67007"/>
                    </a:cubicBezTo>
                    <a:lnTo>
                      <a:pt x="49192" y="1993"/>
                    </a:lnTo>
                    <a:cubicBezTo>
                      <a:pt x="47960" y="-158"/>
                      <a:pt x="44866" y="-158"/>
                      <a:pt x="43627" y="1993"/>
                    </a:cubicBezTo>
                    <a:lnTo>
                      <a:pt x="6350" y="67007"/>
                    </a:lnTo>
                    <a:cubicBezTo>
                      <a:pt x="-6336" y="89135"/>
                      <a:pt x="1318" y="117351"/>
                      <a:pt x="23438" y="130038"/>
                    </a:cubicBezTo>
                    <a:close/>
                  </a:path>
                </a:pathLst>
              </a:custGeom>
              <a:solidFill>
                <a:srgbClr val="231F20"/>
              </a:solidFill>
              <a:ln w="7575" cap="flat">
                <a:noFill/>
                <a:prstDash val="solid"/>
                <a:round/>
              </a:ln>
            </p:spPr>
            <p:txBody>
              <a:bodyPr rtlCol="0" anchor="ctr"/>
              <a:lstStyle/>
              <a:p>
                <a:endParaRPr lang="en-GB"/>
              </a:p>
            </p:txBody>
          </p:sp>
          <p:sp>
            <p:nvSpPr>
              <p:cNvPr id="578" name="Freeform: Shape 577">
                <a:extLst>
                  <a:ext uri="{FF2B5EF4-FFF2-40B4-BE49-F238E27FC236}">
                    <a16:creationId xmlns:a16="http://schemas.microsoft.com/office/drawing/2014/main" id="{2FEAB2D3-9F27-4650-87F3-FD0B31CCFE32}"/>
                  </a:ext>
                </a:extLst>
              </p:cNvPr>
              <p:cNvSpPr/>
              <p:nvPr/>
            </p:nvSpPr>
            <p:spPr>
              <a:xfrm>
                <a:off x="1211171" y="3469733"/>
                <a:ext cx="413559" cy="691959"/>
              </a:xfrm>
              <a:custGeom>
                <a:avLst/>
                <a:gdLst>
                  <a:gd name="connsiteX0" fmla="*/ 64914 w 413559"/>
                  <a:gd name="connsiteY0" fmla="*/ 620296 h 691959"/>
                  <a:gd name="connsiteX1" fmla="*/ 78734 w 413559"/>
                  <a:gd name="connsiteY1" fmla="*/ 620296 h 691959"/>
                  <a:gd name="connsiteX2" fmla="*/ 78734 w 413559"/>
                  <a:gd name="connsiteY2" fmla="*/ 588340 h 691959"/>
                  <a:gd name="connsiteX3" fmla="*/ 64914 w 413559"/>
                  <a:gd name="connsiteY3" fmla="*/ 588340 h 691959"/>
                  <a:gd name="connsiteX4" fmla="*/ 64914 w 413559"/>
                  <a:gd name="connsiteY4" fmla="*/ 565520 h 691959"/>
                  <a:gd name="connsiteX5" fmla="*/ 78734 w 413559"/>
                  <a:gd name="connsiteY5" fmla="*/ 565520 h 691959"/>
                  <a:gd name="connsiteX6" fmla="*/ 78734 w 413559"/>
                  <a:gd name="connsiteY6" fmla="*/ 533564 h 691959"/>
                  <a:gd name="connsiteX7" fmla="*/ 64914 w 413559"/>
                  <a:gd name="connsiteY7" fmla="*/ 533564 h 691959"/>
                  <a:gd name="connsiteX8" fmla="*/ 64914 w 413559"/>
                  <a:gd name="connsiteY8" fmla="*/ 510745 h 691959"/>
                  <a:gd name="connsiteX9" fmla="*/ 78734 w 413559"/>
                  <a:gd name="connsiteY9" fmla="*/ 510745 h 691959"/>
                  <a:gd name="connsiteX10" fmla="*/ 78734 w 413559"/>
                  <a:gd name="connsiteY10" fmla="*/ 478796 h 691959"/>
                  <a:gd name="connsiteX11" fmla="*/ 64914 w 413559"/>
                  <a:gd name="connsiteY11" fmla="*/ 478796 h 691959"/>
                  <a:gd name="connsiteX12" fmla="*/ 64914 w 413559"/>
                  <a:gd name="connsiteY12" fmla="*/ 463168 h 691959"/>
                  <a:gd name="connsiteX13" fmla="*/ 268251 w 413559"/>
                  <a:gd name="connsiteY13" fmla="*/ 463168 h 691959"/>
                  <a:gd name="connsiteX14" fmla="*/ 268251 w 413559"/>
                  <a:gd name="connsiteY14" fmla="*/ 495208 h 691959"/>
                  <a:gd name="connsiteX15" fmla="*/ 283476 w 413559"/>
                  <a:gd name="connsiteY15" fmla="*/ 510395 h 691959"/>
                  <a:gd name="connsiteX16" fmla="*/ 331099 w 413559"/>
                  <a:gd name="connsiteY16" fmla="*/ 510395 h 691959"/>
                  <a:gd name="connsiteX17" fmla="*/ 346286 w 413559"/>
                  <a:gd name="connsiteY17" fmla="*/ 495208 h 691959"/>
                  <a:gd name="connsiteX18" fmla="*/ 346286 w 413559"/>
                  <a:gd name="connsiteY18" fmla="*/ 463168 h 691959"/>
                  <a:gd name="connsiteX19" fmla="*/ 391932 w 413559"/>
                  <a:gd name="connsiteY19" fmla="*/ 463168 h 691959"/>
                  <a:gd name="connsiteX20" fmla="*/ 391932 w 413559"/>
                  <a:gd name="connsiteY20" fmla="*/ 635917 h 691959"/>
                  <a:gd name="connsiteX21" fmla="*/ 64914 w 413559"/>
                  <a:gd name="connsiteY21" fmla="*/ 635917 h 691959"/>
                  <a:gd name="connsiteX22" fmla="*/ 64914 w 413559"/>
                  <a:gd name="connsiteY22" fmla="*/ 620296 h 691959"/>
                  <a:gd name="connsiteX23" fmla="*/ 81326 w 413559"/>
                  <a:gd name="connsiteY23" fmla="*/ 395144 h 691959"/>
                  <a:gd name="connsiteX24" fmla="*/ 106866 w 413559"/>
                  <a:gd name="connsiteY24" fmla="*/ 395144 h 691959"/>
                  <a:gd name="connsiteX25" fmla="*/ 106866 w 413559"/>
                  <a:gd name="connsiteY25" fmla="*/ 441223 h 691959"/>
                  <a:gd name="connsiteX26" fmla="*/ 81326 w 413559"/>
                  <a:gd name="connsiteY26" fmla="*/ 441223 h 691959"/>
                  <a:gd name="connsiteX27" fmla="*/ 81326 w 413559"/>
                  <a:gd name="connsiteY27" fmla="*/ 395144 h 691959"/>
                  <a:gd name="connsiteX28" fmla="*/ 143687 w 413559"/>
                  <a:gd name="connsiteY28" fmla="*/ 115961 h 691959"/>
                  <a:gd name="connsiteX29" fmla="*/ 143687 w 413559"/>
                  <a:gd name="connsiteY29" fmla="*/ 99025 h 691959"/>
                  <a:gd name="connsiteX30" fmla="*/ 266366 w 413559"/>
                  <a:gd name="connsiteY30" fmla="*/ 99025 h 691959"/>
                  <a:gd name="connsiteX31" fmla="*/ 266366 w 413559"/>
                  <a:gd name="connsiteY31" fmla="*/ 115961 h 691959"/>
                  <a:gd name="connsiteX32" fmla="*/ 205046 w 413559"/>
                  <a:gd name="connsiteY32" fmla="*/ 177281 h 691959"/>
                  <a:gd name="connsiteX33" fmla="*/ 143687 w 413559"/>
                  <a:gd name="connsiteY33" fmla="*/ 115961 h 691959"/>
                  <a:gd name="connsiteX34" fmla="*/ 175948 w 413559"/>
                  <a:gd name="connsiteY34" fmla="*/ 64705 h 691959"/>
                  <a:gd name="connsiteX35" fmla="*/ 178144 w 413559"/>
                  <a:gd name="connsiteY35" fmla="*/ 66894 h 691959"/>
                  <a:gd name="connsiteX36" fmla="*/ 231909 w 413559"/>
                  <a:gd name="connsiteY36" fmla="*/ 66894 h 691959"/>
                  <a:gd name="connsiteX37" fmla="*/ 234105 w 413559"/>
                  <a:gd name="connsiteY37" fmla="*/ 64705 h 691959"/>
                  <a:gd name="connsiteX38" fmla="*/ 234105 w 413559"/>
                  <a:gd name="connsiteY38" fmla="*/ 29465 h 691959"/>
                  <a:gd name="connsiteX39" fmla="*/ 266366 w 413559"/>
                  <a:gd name="connsiteY39" fmla="*/ 83442 h 691959"/>
                  <a:gd name="connsiteX40" fmla="*/ 266366 w 413559"/>
                  <a:gd name="connsiteY40" fmla="*/ 85859 h 691959"/>
                  <a:gd name="connsiteX41" fmla="*/ 143687 w 413559"/>
                  <a:gd name="connsiteY41" fmla="*/ 85859 h 691959"/>
                  <a:gd name="connsiteX42" fmla="*/ 143687 w 413559"/>
                  <a:gd name="connsiteY42" fmla="*/ 83442 h 691959"/>
                  <a:gd name="connsiteX43" fmla="*/ 175948 w 413559"/>
                  <a:gd name="connsiteY43" fmla="*/ 29465 h 691959"/>
                  <a:gd name="connsiteX44" fmla="*/ 175948 w 413559"/>
                  <a:gd name="connsiteY44" fmla="*/ 64705 h 691959"/>
                  <a:gd name="connsiteX45" fmla="*/ 180729 w 413559"/>
                  <a:gd name="connsiteY45" fmla="*/ 27093 h 691959"/>
                  <a:gd name="connsiteX46" fmla="*/ 205046 w 413559"/>
                  <a:gd name="connsiteY46" fmla="*/ 22084 h 691959"/>
                  <a:gd name="connsiteX47" fmla="*/ 229317 w 413559"/>
                  <a:gd name="connsiteY47" fmla="*/ 27093 h 691959"/>
                  <a:gd name="connsiteX48" fmla="*/ 229719 w 413559"/>
                  <a:gd name="connsiteY48" fmla="*/ 27268 h 691959"/>
                  <a:gd name="connsiteX49" fmla="*/ 229719 w 413559"/>
                  <a:gd name="connsiteY49" fmla="*/ 62508 h 691959"/>
                  <a:gd name="connsiteX50" fmla="*/ 180341 w 413559"/>
                  <a:gd name="connsiteY50" fmla="*/ 62508 h 691959"/>
                  <a:gd name="connsiteX51" fmla="*/ 180341 w 413559"/>
                  <a:gd name="connsiteY51" fmla="*/ 27268 h 691959"/>
                  <a:gd name="connsiteX52" fmla="*/ 180729 w 413559"/>
                  <a:gd name="connsiteY52" fmla="*/ 27093 h 691959"/>
                  <a:gd name="connsiteX53" fmla="*/ 76940 w 413559"/>
                  <a:gd name="connsiteY53" fmla="*/ 295862 h 691959"/>
                  <a:gd name="connsiteX54" fmla="*/ 76940 w 413559"/>
                  <a:gd name="connsiteY54" fmla="*/ 220943 h 691959"/>
                  <a:gd name="connsiteX55" fmla="*/ 99980 w 413559"/>
                  <a:gd name="connsiteY55" fmla="*/ 197865 h 691959"/>
                  <a:gd name="connsiteX56" fmla="*/ 172572 w 413559"/>
                  <a:gd name="connsiteY56" fmla="*/ 197865 h 691959"/>
                  <a:gd name="connsiteX57" fmla="*/ 172572 w 413559"/>
                  <a:gd name="connsiteY57" fmla="*/ 182982 h 691959"/>
                  <a:gd name="connsiteX58" fmla="*/ 205046 w 413559"/>
                  <a:gd name="connsiteY58" fmla="*/ 190447 h 691959"/>
                  <a:gd name="connsiteX59" fmla="*/ 237488 w 413559"/>
                  <a:gd name="connsiteY59" fmla="*/ 182982 h 691959"/>
                  <a:gd name="connsiteX60" fmla="*/ 237488 w 413559"/>
                  <a:gd name="connsiteY60" fmla="*/ 197865 h 691959"/>
                  <a:gd name="connsiteX61" fmla="*/ 310081 w 413559"/>
                  <a:gd name="connsiteY61" fmla="*/ 197865 h 691959"/>
                  <a:gd name="connsiteX62" fmla="*/ 333121 w 413559"/>
                  <a:gd name="connsiteY62" fmla="*/ 220943 h 691959"/>
                  <a:gd name="connsiteX63" fmla="*/ 333121 w 413559"/>
                  <a:gd name="connsiteY63" fmla="*/ 495208 h 691959"/>
                  <a:gd name="connsiteX64" fmla="*/ 331099 w 413559"/>
                  <a:gd name="connsiteY64" fmla="*/ 497230 h 691959"/>
                  <a:gd name="connsiteX65" fmla="*/ 283476 w 413559"/>
                  <a:gd name="connsiteY65" fmla="*/ 497230 h 691959"/>
                  <a:gd name="connsiteX66" fmla="*/ 281416 w 413559"/>
                  <a:gd name="connsiteY66" fmla="*/ 495208 h 691959"/>
                  <a:gd name="connsiteX67" fmla="*/ 281416 w 413559"/>
                  <a:gd name="connsiteY67" fmla="*/ 449128 h 691959"/>
                  <a:gd name="connsiteX68" fmla="*/ 261356 w 413559"/>
                  <a:gd name="connsiteY68" fmla="*/ 449128 h 691959"/>
                  <a:gd name="connsiteX69" fmla="*/ 256271 w 413559"/>
                  <a:gd name="connsiteY69" fmla="*/ 445176 h 691959"/>
                  <a:gd name="connsiteX70" fmla="*/ 260703 w 413559"/>
                  <a:gd name="connsiteY70" fmla="*/ 440220 h 691959"/>
                  <a:gd name="connsiteX71" fmla="*/ 294407 w 413559"/>
                  <a:gd name="connsiteY71" fmla="*/ 440220 h 691959"/>
                  <a:gd name="connsiteX72" fmla="*/ 294407 w 413559"/>
                  <a:gd name="connsiteY72" fmla="*/ 252983 h 691959"/>
                  <a:gd name="connsiteX73" fmla="*/ 281241 w 413559"/>
                  <a:gd name="connsiteY73" fmla="*/ 252983 h 691959"/>
                  <a:gd name="connsiteX74" fmla="*/ 281241 w 413559"/>
                  <a:gd name="connsiteY74" fmla="*/ 427046 h 691959"/>
                  <a:gd name="connsiteX75" fmla="*/ 260703 w 413559"/>
                  <a:gd name="connsiteY75" fmla="*/ 427046 h 691959"/>
                  <a:gd name="connsiteX76" fmla="*/ 243501 w 413559"/>
                  <a:gd name="connsiteY76" fmla="*/ 441094 h 691959"/>
                  <a:gd name="connsiteX77" fmla="*/ 238758 w 413559"/>
                  <a:gd name="connsiteY77" fmla="*/ 441094 h 691959"/>
                  <a:gd name="connsiteX78" fmla="*/ 238758 w 413559"/>
                  <a:gd name="connsiteY78" fmla="*/ 441223 h 691959"/>
                  <a:gd name="connsiteX79" fmla="*/ 128812 w 413559"/>
                  <a:gd name="connsiteY79" fmla="*/ 441223 h 691959"/>
                  <a:gd name="connsiteX80" fmla="*/ 128812 w 413559"/>
                  <a:gd name="connsiteY80" fmla="*/ 252983 h 691959"/>
                  <a:gd name="connsiteX81" fmla="*/ 115646 w 413559"/>
                  <a:gd name="connsiteY81" fmla="*/ 252983 h 691959"/>
                  <a:gd name="connsiteX82" fmla="*/ 115646 w 413559"/>
                  <a:gd name="connsiteY82" fmla="*/ 373198 h 691959"/>
                  <a:gd name="connsiteX83" fmla="*/ 104890 w 413559"/>
                  <a:gd name="connsiteY83" fmla="*/ 373198 h 691959"/>
                  <a:gd name="connsiteX84" fmla="*/ 104981 w 413559"/>
                  <a:gd name="connsiteY84" fmla="*/ 372013 h 691959"/>
                  <a:gd name="connsiteX85" fmla="*/ 104981 w 413559"/>
                  <a:gd name="connsiteY85" fmla="*/ 310221 h 691959"/>
                  <a:gd name="connsiteX86" fmla="*/ 90630 w 413559"/>
                  <a:gd name="connsiteY86" fmla="*/ 295862 h 691959"/>
                  <a:gd name="connsiteX87" fmla="*/ 76940 w 413559"/>
                  <a:gd name="connsiteY87" fmla="*/ 295862 h 691959"/>
                  <a:gd name="connsiteX88" fmla="*/ 45333 w 413559"/>
                  <a:gd name="connsiteY88" fmla="*/ 310221 h 691959"/>
                  <a:gd name="connsiteX89" fmla="*/ 46519 w 413559"/>
                  <a:gd name="connsiteY89" fmla="*/ 309035 h 691959"/>
                  <a:gd name="connsiteX90" fmla="*/ 90630 w 413559"/>
                  <a:gd name="connsiteY90" fmla="*/ 309035 h 691959"/>
                  <a:gd name="connsiteX91" fmla="*/ 91816 w 413559"/>
                  <a:gd name="connsiteY91" fmla="*/ 310221 h 691959"/>
                  <a:gd name="connsiteX92" fmla="*/ 91816 w 413559"/>
                  <a:gd name="connsiteY92" fmla="*/ 372013 h 691959"/>
                  <a:gd name="connsiteX93" fmla="*/ 90630 w 413559"/>
                  <a:gd name="connsiteY93" fmla="*/ 373198 h 691959"/>
                  <a:gd name="connsiteX94" fmla="*/ 46519 w 413559"/>
                  <a:gd name="connsiteY94" fmla="*/ 373198 h 691959"/>
                  <a:gd name="connsiteX95" fmla="*/ 45333 w 413559"/>
                  <a:gd name="connsiteY95" fmla="*/ 372013 h 691959"/>
                  <a:gd name="connsiteX96" fmla="*/ 45333 w 413559"/>
                  <a:gd name="connsiteY96" fmla="*/ 310221 h 691959"/>
                  <a:gd name="connsiteX97" fmla="*/ 13476 w 413559"/>
                  <a:gd name="connsiteY97" fmla="*/ 428894 h 691959"/>
                  <a:gd name="connsiteX98" fmla="*/ 30412 w 413559"/>
                  <a:gd name="connsiteY98" fmla="*/ 428894 h 691959"/>
                  <a:gd name="connsiteX99" fmla="*/ 30412 w 413559"/>
                  <a:gd name="connsiteY99" fmla="*/ 670199 h 691959"/>
                  <a:gd name="connsiteX100" fmla="*/ 13476 w 413559"/>
                  <a:gd name="connsiteY100" fmla="*/ 670199 h 691959"/>
                  <a:gd name="connsiteX101" fmla="*/ 13476 w 413559"/>
                  <a:gd name="connsiteY101" fmla="*/ 428894 h 691959"/>
                  <a:gd name="connsiteX102" fmla="*/ 51741 w 413559"/>
                  <a:gd name="connsiteY102" fmla="*/ 670199 h 691959"/>
                  <a:gd name="connsiteX103" fmla="*/ 34805 w 413559"/>
                  <a:gd name="connsiteY103" fmla="*/ 670199 h 691959"/>
                  <a:gd name="connsiteX104" fmla="*/ 34805 w 413559"/>
                  <a:gd name="connsiteY104" fmla="*/ 428894 h 691959"/>
                  <a:gd name="connsiteX105" fmla="*/ 51741 w 413559"/>
                  <a:gd name="connsiteY105" fmla="*/ 428894 h 691959"/>
                  <a:gd name="connsiteX106" fmla="*/ 51741 w 413559"/>
                  <a:gd name="connsiteY106" fmla="*/ 670199 h 691959"/>
                  <a:gd name="connsiteX107" fmla="*/ 311 w 413559"/>
                  <a:gd name="connsiteY107" fmla="*/ 657862 h 691959"/>
                  <a:gd name="connsiteX108" fmla="*/ 311 w 413559"/>
                  <a:gd name="connsiteY108" fmla="*/ 692136 h 691959"/>
                  <a:gd name="connsiteX109" fmla="*/ 73686 w 413559"/>
                  <a:gd name="connsiteY109" fmla="*/ 692136 h 691959"/>
                  <a:gd name="connsiteX110" fmla="*/ 73686 w 413559"/>
                  <a:gd name="connsiteY110" fmla="*/ 657862 h 691959"/>
                  <a:gd name="connsiteX111" fmla="*/ 413870 w 413559"/>
                  <a:gd name="connsiteY111" fmla="*/ 657862 h 691959"/>
                  <a:gd name="connsiteX112" fmla="*/ 413870 w 413559"/>
                  <a:gd name="connsiteY112" fmla="*/ 441223 h 691959"/>
                  <a:gd name="connsiteX113" fmla="*/ 355058 w 413559"/>
                  <a:gd name="connsiteY113" fmla="*/ 441223 h 691959"/>
                  <a:gd name="connsiteX114" fmla="*/ 355058 w 413559"/>
                  <a:gd name="connsiteY114" fmla="*/ 220943 h 691959"/>
                  <a:gd name="connsiteX115" fmla="*/ 310081 w 413559"/>
                  <a:gd name="connsiteY115" fmla="*/ 175920 h 691959"/>
                  <a:gd name="connsiteX116" fmla="*/ 262763 w 413559"/>
                  <a:gd name="connsiteY116" fmla="*/ 175920 h 691959"/>
                  <a:gd name="connsiteX117" fmla="*/ 288311 w 413559"/>
                  <a:gd name="connsiteY117" fmla="*/ 115961 h 691959"/>
                  <a:gd name="connsiteX118" fmla="*/ 288311 w 413559"/>
                  <a:gd name="connsiteY118" fmla="*/ 83442 h 691959"/>
                  <a:gd name="connsiteX119" fmla="*/ 205030 w 413559"/>
                  <a:gd name="connsiteY119" fmla="*/ 177 h 691959"/>
                  <a:gd name="connsiteX120" fmla="*/ 121750 w 413559"/>
                  <a:gd name="connsiteY120" fmla="*/ 83442 h 691959"/>
                  <a:gd name="connsiteX121" fmla="*/ 121750 w 413559"/>
                  <a:gd name="connsiteY121" fmla="*/ 115961 h 691959"/>
                  <a:gd name="connsiteX122" fmla="*/ 147290 w 413559"/>
                  <a:gd name="connsiteY122" fmla="*/ 175920 h 691959"/>
                  <a:gd name="connsiteX123" fmla="*/ 99980 w 413559"/>
                  <a:gd name="connsiteY123" fmla="*/ 175920 h 691959"/>
                  <a:gd name="connsiteX124" fmla="*/ 54987 w 413559"/>
                  <a:gd name="connsiteY124" fmla="*/ 220943 h 691959"/>
                  <a:gd name="connsiteX125" fmla="*/ 54987 w 413559"/>
                  <a:gd name="connsiteY125" fmla="*/ 287090 h 691959"/>
                  <a:gd name="connsiteX126" fmla="*/ 46519 w 413559"/>
                  <a:gd name="connsiteY126" fmla="*/ 287090 h 691959"/>
                  <a:gd name="connsiteX127" fmla="*/ 23388 w 413559"/>
                  <a:gd name="connsiteY127" fmla="*/ 310221 h 691959"/>
                  <a:gd name="connsiteX128" fmla="*/ 23388 w 413559"/>
                  <a:gd name="connsiteY128" fmla="*/ 372013 h 691959"/>
                  <a:gd name="connsiteX129" fmla="*/ 46519 w 413559"/>
                  <a:gd name="connsiteY129" fmla="*/ 395144 h 691959"/>
                  <a:gd name="connsiteX130" fmla="*/ 55778 w 413559"/>
                  <a:gd name="connsiteY130" fmla="*/ 395144 h 691959"/>
                  <a:gd name="connsiteX131" fmla="*/ 55778 w 413559"/>
                  <a:gd name="connsiteY131" fmla="*/ 406948 h 691959"/>
                  <a:gd name="connsiteX132" fmla="*/ 311 w 413559"/>
                  <a:gd name="connsiteY132" fmla="*/ 406948 h 691959"/>
                  <a:gd name="connsiteX133" fmla="*/ 311 w 413559"/>
                  <a:gd name="connsiteY133" fmla="*/ 441223 h 691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413559" h="691959">
                    <a:moveTo>
                      <a:pt x="64914" y="620296"/>
                    </a:moveTo>
                    <a:lnTo>
                      <a:pt x="78734" y="620296"/>
                    </a:lnTo>
                    <a:lnTo>
                      <a:pt x="78734" y="588340"/>
                    </a:lnTo>
                    <a:lnTo>
                      <a:pt x="64914" y="588340"/>
                    </a:lnTo>
                    <a:lnTo>
                      <a:pt x="64914" y="565520"/>
                    </a:lnTo>
                    <a:lnTo>
                      <a:pt x="78734" y="565520"/>
                    </a:lnTo>
                    <a:lnTo>
                      <a:pt x="78734" y="533564"/>
                    </a:lnTo>
                    <a:lnTo>
                      <a:pt x="64914" y="533564"/>
                    </a:lnTo>
                    <a:lnTo>
                      <a:pt x="64914" y="510745"/>
                    </a:lnTo>
                    <a:lnTo>
                      <a:pt x="78734" y="510745"/>
                    </a:lnTo>
                    <a:lnTo>
                      <a:pt x="78734" y="478796"/>
                    </a:lnTo>
                    <a:lnTo>
                      <a:pt x="64914" y="478796"/>
                    </a:lnTo>
                    <a:lnTo>
                      <a:pt x="64914" y="463168"/>
                    </a:lnTo>
                    <a:lnTo>
                      <a:pt x="268251" y="463168"/>
                    </a:lnTo>
                    <a:lnTo>
                      <a:pt x="268251" y="495208"/>
                    </a:lnTo>
                    <a:cubicBezTo>
                      <a:pt x="268251" y="503592"/>
                      <a:pt x="275092" y="510395"/>
                      <a:pt x="283476" y="510395"/>
                    </a:cubicBezTo>
                    <a:lnTo>
                      <a:pt x="331099" y="510395"/>
                    </a:lnTo>
                    <a:cubicBezTo>
                      <a:pt x="339483" y="510395"/>
                      <a:pt x="346286" y="503592"/>
                      <a:pt x="346286" y="495208"/>
                    </a:cubicBezTo>
                    <a:lnTo>
                      <a:pt x="346286" y="463168"/>
                    </a:lnTo>
                    <a:cubicBezTo>
                      <a:pt x="364621" y="463168"/>
                      <a:pt x="339453" y="463168"/>
                      <a:pt x="391932" y="463168"/>
                    </a:cubicBezTo>
                    <a:lnTo>
                      <a:pt x="391932" y="635917"/>
                    </a:lnTo>
                    <a:lnTo>
                      <a:pt x="64914" y="635917"/>
                    </a:lnTo>
                    <a:lnTo>
                      <a:pt x="64914" y="620296"/>
                    </a:lnTo>
                    <a:close/>
                    <a:moveTo>
                      <a:pt x="81326" y="395144"/>
                    </a:moveTo>
                    <a:lnTo>
                      <a:pt x="106866" y="395144"/>
                    </a:lnTo>
                    <a:lnTo>
                      <a:pt x="106866" y="441223"/>
                    </a:lnTo>
                    <a:lnTo>
                      <a:pt x="81326" y="441223"/>
                    </a:lnTo>
                    <a:lnTo>
                      <a:pt x="81326" y="395144"/>
                    </a:lnTo>
                    <a:close/>
                    <a:moveTo>
                      <a:pt x="143687" y="115961"/>
                    </a:moveTo>
                    <a:lnTo>
                      <a:pt x="143687" y="99025"/>
                    </a:lnTo>
                    <a:lnTo>
                      <a:pt x="266366" y="99025"/>
                    </a:lnTo>
                    <a:lnTo>
                      <a:pt x="266366" y="115961"/>
                    </a:lnTo>
                    <a:cubicBezTo>
                      <a:pt x="266366" y="149703"/>
                      <a:pt x="238818" y="177281"/>
                      <a:pt x="205046" y="177281"/>
                    </a:cubicBezTo>
                    <a:cubicBezTo>
                      <a:pt x="171083" y="177281"/>
                      <a:pt x="143687" y="149566"/>
                      <a:pt x="143687" y="115961"/>
                    </a:cubicBezTo>
                    <a:close/>
                    <a:moveTo>
                      <a:pt x="175948" y="64705"/>
                    </a:moveTo>
                    <a:cubicBezTo>
                      <a:pt x="175948" y="65929"/>
                      <a:pt x="176913" y="66894"/>
                      <a:pt x="178144" y="66894"/>
                    </a:cubicBezTo>
                    <a:lnTo>
                      <a:pt x="231909" y="66894"/>
                    </a:lnTo>
                    <a:cubicBezTo>
                      <a:pt x="233140" y="66894"/>
                      <a:pt x="234105" y="65929"/>
                      <a:pt x="234105" y="64705"/>
                    </a:cubicBezTo>
                    <a:lnTo>
                      <a:pt x="234105" y="29465"/>
                    </a:lnTo>
                    <a:cubicBezTo>
                      <a:pt x="253899" y="40038"/>
                      <a:pt x="266366" y="60707"/>
                      <a:pt x="266366" y="83442"/>
                    </a:cubicBezTo>
                    <a:lnTo>
                      <a:pt x="266366" y="85859"/>
                    </a:lnTo>
                    <a:lnTo>
                      <a:pt x="143687" y="85859"/>
                    </a:lnTo>
                    <a:lnTo>
                      <a:pt x="143687" y="83442"/>
                    </a:lnTo>
                    <a:cubicBezTo>
                      <a:pt x="143687" y="60707"/>
                      <a:pt x="156154" y="40038"/>
                      <a:pt x="175948" y="29465"/>
                    </a:cubicBezTo>
                    <a:lnTo>
                      <a:pt x="175948" y="64705"/>
                    </a:lnTo>
                    <a:close/>
                    <a:moveTo>
                      <a:pt x="180729" y="27093"/>
                    </a:moveTo>
                    <a:cubicBezTo>
                      <a:pt x="188414" y="23756"/>
                      <a:pt x="196578" y="22084"/>
                      <a:pt x="205046" y="22084"/>
                    </a:cubicBezTo>
                    <a:cubicBezTo>
                      <a:pt x="213475" y="22084"/>
                      <a:pt x="221639" y="23756"/>
                      <a:pt x="229317" y="27093"/>
                    </a:cubicBezTo>
                    <a:cubicBezTo>
                      <a:pt x="229453" y="27131"/>
                      <a:pt x="229583" y="27223"/>
                      <a:pt x="229719" y="27268"/>
                    </a:cubicBezTo>
                    <a:lnTo>
                      <a:pt x="229719" y="62508"/>
                    </a:lnTo>
                    <a:lnTo>
                      <a:pt x="180341" y="62508"/>
                    </a:lnTo>
                    <a:lnTo>
                      <a:pt x="180341" y="27268"/>
                    </a:lnTo>
                    <a:cubicBezTo>
                      <a:pt x="180470" y="27223"/>
                      <a:pt x="180600" y="27131"/>
                      <a:pt x="180729" y="27093"/>
                    </a:cubicBezTo>
                    <a:close/>
                    <a:moveTo>
                      <a:pt x="76940" y="295862"/>
                    </a:moveTo>
                    <a:lnTo>
                      <a:pt x="76940" y="220943"/>
                    </a:lnTo>
                    <a:cubicBezTo>
                      <a:pt x="76940" y="208219"/>
                      <a:pt x="87247" y="197865"/>
                      <a:pt x="99980" y="197865"/>
                    </a:cubicBezTo>
                    <a:lnTo>
                      <a:pt x="172572" y="197865"/>
                    </a:lnTo>
                    <a:lnTo>
                      <a:pt x="172572" y="182982"/>
                    </a:lnTo>
                    <a:cubicBezTo>
                      <a:pt x="182173" y="187710"/>
                      <a:pt x="193362" y="190447"/>
                      <a:pt x="205046" y="190447"/>
                    </a:cubicBezTo>
                    <a:cubicBezTo>
                      <a:pt x="217018" y="190447"/>
                      <a:pt x="228404" y="187520"/>
                      <a:pt x="237488" y="182982"/>
                    </a:cubicBezTo>
                    <a:lnTo>
                      <a:pt x="237488" y="197865"/>
                    </a:lnTo>
                    <a:lnTo>
                      <a:pt x="310081" y="197865"/>
                    </a:lnTo>
                    <a:cubicBezTo>
                      <a:pt x="322806" y="197865"/>
                      <a:pt x="333121" y="208219"/>
                      <a:pt x="333121" y="220943"/>
                    </a:cubicBezTo>
                    <a:lnTo>
                      <a:pt x="333121" y="495208"/>
                    </a:lnTo>
                    <a:cubicBezTo>
                      <a:pt x="333121" y="496310"/>
                      <a:pt x="332239" y="497230"/>
                      <a:pt x="331099" y="497230"/>
                    </a:cubicBezTo>
                    <a:lnTo>
                      <a:pt x="283476" y="497230"/>
                    </a:lnTo>
                    <a:cubicBezTo>
                      <a:pt x="282336" y="497230"/>
                      <a:pt x="281416" y="496310"/>
                      <a:pt x="281416" y="495208"/>
                    </a:cubicBezTo>
                    <a:lnTo>
                      <a:pt x="281416" y="449128"/>
                    </a:lnTo>
                    <a:lnTo>
                      <a:pt x="261356" y="449128"/>
                    </a:lnTo>
                    <a:cubicBezTo>
                      <a:pt x="258772" y="449128"/>
                      <a:pt x="256491" y="447327"/>
                      <a:pt x="256271" y="445176"/>
                    </a:cubicBezTo>
                    <a:cubicBezTo>
                      <a:pt x="256058" y="442371"/>
                      <a:pt x="258164" y="440220"/>
                      <a:pt x="260703" y="440220"/>
                    </a:cubicBezTo>
                    <a:lnTo>
                      <a:pt x="294407" y="440220"/>
                    </a:lnTo>
                    <a:cubicBezTo>
                      <a:pt x="294407" y="219218"/>
                      <a:pt x="294407" y="295520"/>
                      <a:pt x="294407" y="252983"/>
                    </a:cubicBezTo>
                    <a:lnTo>
                      <a:pt x="281241" y="252983"/>
                    </a:lnTo>
                    <a:cubicBezTo>
                      <a:pt x="281241" y="477679"/>
                      <a:pt x="281241" y="187307"/>
                      <a:pt x="281241" y="427046"/>
                    </a:cubicBezTo>
                    <a:lnTo>
                      <a:pt x="260703" y="427046"/>
                    </a:lnTo>
                    <a:cubicBezTo>
                      <a:pt x="252334" y="427046"/>
                      <a:pt x="245120" y="432991"/>
                      <a:pt x="243501" y="441094"/>
                    </a:cubicBezTo>
                    <a:lnTo>
                      <a:pt x="238758" y="441094"/>
                    </a:lnTo>
                    <a:cubicBezTo>
                      <a:pt x="238758" y="441139"/>
                      <a:pt x="238712" y="441185"/>
                      <a:pt x="238758" y="441223"/>
                    </a:cubicBezTo>
                    <a:lnTo>
                      <a:pt x="128812" y="441223"/>
                    </a:lnTo>
                    <a:lnTo>
                      <a:pt x="128812" y="252983"/>
                    </a:lnTo>
                    <a:lnTo>
                      <a:pt x="115646" y="252983"/>
                    </a:lnTo>
                    <a:lnTo>
                      <a:pt x="115646" y="373198"/>
                    </a:lnTo>
                    <a:lnTo>
                      <a:pt x="104890" y="373198"/>
                    </a:lnTo>
                    <a:cubicBezTo>
                      <a:pt x="104981" y="372803"/>
                      <a:pt x="104981" y="372408"/>
                      <a:pt x="104981" y="372013"/>
                    </a:cubicBezTo>
                    <a:lnTo>
                      <a:pt x="104981" y="310221"/>
                    </a:lnTo>
                    <a:cubicBezTo>
                      <a:pt x="104981" y="302316"/>
                      <a:pt x="98528" y="295862"/>
                      <a:pt x="90630" y="295862"/>
                    </a:cubicBezTo>
                    <a:lnTo>
                      <a:pt x="76940" y="295862"/>
                    </a:lnTo>
                    <a:close/>
                    <a:moveTo>
                      <a:pt x="45333" y="310221"/>
                    </a:moveTo>
                    <a:cubicBezTo>
                      <a:pt x="45333" y="309560"/>
                      <a:pt x="45865" y="309035"/>
                      <a:pt x="46519" y="309035"/>
                    </a:cubicBezTo>
                    <a:lnTo>
                      <a:pt x="90630" y="309035"/>
                    </a:lnTo>
                    <a:cubicBezTo>
                      <a:pt x="91284" y="309035"/>
                      <a:pt x="91816" y="309560"/>
                      <a:pt x="91816" y="310221"/>
                    </a:cubicBezTo>
                    <a:lnTo>
                      <a:pt x="91816" y="372013"/>
                    </a:lnTo>
                    <a:cubicBezTo>
                      <a:pt x="91816" y="372674"/>
                      <a:pt x="91284" y="373198"/>
                      <a:pt x="90630" y="373198"/>
                    </a:cubicBezTo>
                    <a:lnTo>
                      <a:pt x="46519" y="373198"/>
                    </a:lnTo>
                    <a:cubicBezTo>
                      <a:pt x="45865" y="373198"/>
                      <a:pt x="45333" y="372674"/>
                      <a:pt x="45333" y="372013"/>
                    </a:cubicBezTo>
                    <a:lnTo>
                      <a:pt x="45333" y="310221"/>
                    </a:lnTo>
                    <a:close/>
                    <a:moveTo>
                      <a:pt x="13476" y="428894"/>
                    </a:moveTo>
                    <a:lnTo>
                      <a:pt x="30412" y="428894"/>
                    </a:lnTo>
                    <a:lnTo>
                      <a:pt x="30412" y="670199"/>
                    </a:lnTo>
                    <a:lnTo>
                      <a:pt x="13476" y="670199"/>
                    </a:lnTo>
                    <a:lnTo>
                      <a:pt x="13476" y="428894"/>
                    </a:lnTo>
                    <a:close/>
                    <a:moveTo>
                      <a:pt x="51741" y="670199"/>
                    </a:moveTo>
                    <a:lnTo>
                      <a:pt x="34805" y="670199"/>
                    </a:lnTo>
                    <a:lnTo>
                      <a:pt x="34805" y="428894"/>
                    </a:lnTo>
                    <a:lnTo>
                      <a:pt x="51741" y="428894"/>
                    </a:lnTo>
                    <a:cubicBezTo>
                      <a:pt x="51741" y="843722"/>
                      <a:pt x="51741" y="253454"/>
                      <a:pt x="51741" y="670199"/>
                    </a:cubicBezTo>
                    <a:close/>
                    <a:moveTo>
                      <a:pt x="311" y="657862"/>
                    </a:moveTo>
                    <a:lnTo>
                      <a:pt x="311" y="692136"/>
                    </a:lnTo>
                    <a:lnTo>
                      <a:pt x="73686" y="692136"/>
                    </a:lnTo>
                    <a:lnTo>
                      <a:pt x="73686" y="657862"/>
                    </a:lnTo>
                    <a:lnTo>
                      <a:pt x="413870" y="657862"/>
                    </a:lnTo>
                    <a:lnTo>
                      <a:pt x="413870" y="441223"/>
                    </a:lnTo>
                    <a:lnTo>
                      <a:pt x="355058" y="441223"/>
                    </a:lnTo>
                    <a:lnTo>
                      <a:pt x="355058" y="220943"/>
                    </a:lnTo>
                    <a:cubicBezTo>
                      <a:pt x="355058" y="196110"/>
                      <a:pt x="334922" y="175920"/>
                      <a:pt x="310081" y="175920"/>
                    </a:cubicBezTo>
                    <a:lnTo>
                      <a:pt x="262763" y="175920"/>
                    </a:lnTo>
                    <a:cubicBezTo>
                      <a:pt x="278520" y="160778"/>
                      <a:pt x="288311" y="139495"/>
                      <a:pt x="288311" y="115961"/>
                    </a:cubicBezTo>
                    <a:lnTo>
                      <a:pt x="288311" y="83442"/>
                    </a:lnTo>
                    <a:cubicBezTo>
                      <a:pt x="288311" y="37507"/>
                      <a:pt x="251171" y="162"/>
                      <a:pt x="205030" y="177"/>
                    </a:cubicBezTo>
                    <a:cubicBezTo>
                      <a:pt x="158654" y="200"/>
                      <a:pt x="121750" y="37690"/>
                      <a:pt x="121750" y="83442"/>
                    </a:cubicBezTo>
                    <a:lnTo>
                      <a:pt x="121750" y="115961"/>
                    </a:lnTo>
                    <a:cubicBezTo>
                      <a:pt x="121750" y="139495"/>
                      <a:pt x="131533" y="160778"/>
                      <a:pt x="147290" y="175920"/>
                    </a:cubicBezTo>
                    <a:lnTo>
                      <a:pt x="99980" y="175920"/>
                    </a:lnTo>
                    <a:cubicBezTo>
                      <a:pt x="75184" y="175920"/>
                      <a:pt x="54987" y="196110"/>
                      <a:pt x="54987" y="220943"/>
                    </a:cubicBezTo>
                    <a:lnTo>
                      <a:pt x="54987" y="287090"/>
                    </a:lnTo>
                    <a:lnTo>
                      <a:pt x="46519" y="287090"/>
                    </a:lnTo>
                    <a:cubicBezTo>
                      <a:pt x="33749" y="287090"/>
                      <a:pt x="23388" y="297443"/>
                      <a:pt x="23388" y="310221"/>
                    </a:cubicBezTo>
                    <a:lnTo>
                      <a:pt x="23388" y="372013"/>
                    </a:lnTo>
                    <a:cubicBezTo>
                      <a:pt x="23388" y="384737"/>
                      <a:pt x="33749" y="395144"/>
                      <a:pt x="46519" y="395144"/>
                    </a:cubicBezTo>
                    <a:lnTo>
                      <a:pt x="55778" y="395144"/>
                    </a:lnTo>
                    <a:lnTo>
                      <a:pt x="55778" y="406948"/>
                    </a:lnTo>
                    <a:lnTo>
                      <a:pt x="311" y="406948"/>
                    </a:lnTo>
                    <a:lnTo>
                      <a:pt x="311" y="441223"/>
                    </a:lnTo>
                  </a:path>
                </a:pathLst>
              </a:custGeom>
              <a:solidFill>
                <a:srgbClr val="231F20"/>
              </a:solidFill>
              <a:ln w="7575" cap="flat">
                <a:noFill/>
                <a:prstDash val="solid"/>
                <a:round/>
              </a:ln>
            </p:spPr>
            <p:txBody>
              <a:bodyPr rtlCol="0" anchor="ctr"/>
              <a:lstStyle/>
              <a:p>
                <a:endParaRPr lang="en-GB"/>
              </a:p>
            </p:txBody>
          </p:sp>
          <p:sp>
            <p:nvSpPr>
              <p:cNvPr id="579" name="Freeform: Shape 578">
                <a:extLst>
                  <a:ext uri="{FF2B5EF4-FFF2-40B4-BE49-F238E27FC236}">
                    <a16:creationId xmlns:a16="http://schemas.microsoft.com/office/drawing/2014/main" id="{35D648DA-2CE0-4FB7-90EE-EE243EBAD0A0}"/>
                  </a:ext>
                </a:extLst>
              </p:cNvPr>
              <p:cNvSpPr/>
              <p:nvPr/>
            </p:nvSpPr>
            <p:spPr>
              <a:xfrm>
                <a:off x="794670" y="3910886"/>
                <a:ext cx="365245" cy="218485"/>
              </a:xfrm>
              <a:custGeom>
                <a:avLst/>
                <a:gdLst>
                  <a:gd name="connsiteX0" fmla="*/ 25006 w 365245"/>
                  <a:gd name="connsiteY0" fmla="*/ 193861 h 218485"/>
                  <a:gd name="connsiteX1" fmla="*/ 352024 w 365245"/>
                  <a:gd name="connsiteY1" fmla="*/ 193861 h 218485"/>
                  <a:gd name="connsiteX2" fmla="*/ 352024 w 365245"/>
                  <a:gd name="connsiteY2" fmla="*/ 25141 h 218485"/>
                  <a:gd name="connsiteX3" fmla="*/ 25006 w 365245"/>
                  <a:gd name="connsiteY3" fmla="*/ 25141 h 218485"/>
                  <a:gd name="connsiteX4" fmla="*/ 25006 w 365245"/>
                  <a:gd name="connsiteY4" fmla="*/ 193861 h 218485"/>
                  <a:gd name="connsiteX5" fmla="*/ 365372 w 365245"/>
                  <a:gd name="connsiteY5" fmla="*/ 218748 h 218485"/>
                  <a:gd name="connsiteX6" fmla="*/ 127 w 365245"/>
                  <a:gd name="connsiteY6" fmla="*/ 218748 h 218485"/>
                  <a:gd name="connsiteX7" fmla="*/ 127 w 365245"/>
                  <a:gd name="connsiteY7" fmla="*/ 262 h 218485"/>
                  <a:gd name="connsiteX8" fmla="*/ 365372 w 365245"/>
                  <a:gd name="connsiteY8" fmla="*/ 262 h 218485"/>
                  <a:gd name="connsiteX9" fmla="*/ 365372 w 365245"/>
                  <a:gd name="connsiteY9" fmla="*/ 218748 h 218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245" h="218485">
                    <a:moveTo>
                      <a:pt x="25006" y="193861"/>
                    </a:moveTo>
                    <a:lnTo>
                      <a:pt x="352024" y="193861"/>
                    </a:lnTo>
                    <a:lnTo>
                      <a:pt x="352024" y="25141"/>
                    </a:lnTo>
                    <a:lnTo>
                      <a:pt x="25006" y="25141"/>
                    </a:lnTo>
                    <a:lnTo>
                      <a:pt x="25006" y="193861"/>
                    </a:lnTo>
                    <a:close/>
                    <a:moveTo>
                      <a:pt x="365372" y="218748"/>
                    </a:moveTo>
                    <a:lnTo>
                      <a:pt x="127" y="218748"/>
                    </a:lnTo>
                    <a:lnTo>
                      <a:pt x="127" y="262"/>
                    </a:lnTo>
                    <a:lnTo>
                      <a:pt x="365372" y="262"/>
                    </a:lnTo>
                    <a:lnTo>
                      <a:pt x="365372" y="218748"/>
                    </a:lnTo>
                    <a:close/>
                  </a:path>
                </a:pathLst>
              </a:custGeom>
              <a:solidFill>
                <a:srgbClr val="231F20"/>
              </a:solidFill>
              <a:ln w="7575" cap="flat">
                <a:noFill/>
                <a:prstDash val="solid"/>
                <a:round/>
              </a:ln>
            </p:spPr>
            <p:txBody>
              <a:bodyPr rtlCol="0" anchor="ctr"/>
              <a:lstStyle/>
              <a:p>
                <a:endParaRPr lang="en-GB"/>
              </a:p>
            </p:txBody>
          </p:sp>
          <p:sp>
            <p:nvSpPr>
              <p:cNvPr id="580" name="Freeform: Shape 579">
                <a:extLst>
                  <a:ext uri="{FF2B5EF4-FFF2-40B4-BE49-F238E27FC236}">
                    <a16:creationId xmlns:a16="http://schemas.microsoft.com/office/drawing/2014/main" id="{1CE46822-3170-4D26-9D46-02C678D801DD}"/>
                  </a:ext>
                </a:extLst>
              </p:cNvPr>
              <p:cNvSpPr/>
              <p:nvPr/>
            </p:nvSpPr>
            <p:spPr>
              <a:xfrm>
                <a:off x="1132740" y="3948353"/>
                <a:ext cx="13826" cy="31948"/>
              </a:xfrm>
              <a:custGeom>
                <a:avLst/>
                <a:gdLst>
                  <a:gd name="connsiteX0" fmla="*/ 195 w 13826"/>
                  <a:gd name="connsiteY0" fmla="*/ 239 h 31948"/>
                  <a:gd name="connsiteX1" fmla="*/ 14021 w 13826"/>
                  <a:gd name="connsiteY1" fmla="*/ 239 h 31948"/>
                  <a:gd name="connsiteX2" fmla="*/ 14021 w 13826"/>
                  <a:gd name="connsiteY2" fmla="*/ 32187 h 31948"/>
                  <a:gd name="connsiteX3" fmla="*/ 195 w 13826"/>
                  <a:gd name="connsiteY3" fmla="*/ 32187 h 31948"/>
                </a:gdLst>
                <a:ahLst/>
                <a:cxnLst>
                  <a:cxn ang="0">
                    <a:pos x="connsiteX0" y="connsiteY0"/>
                  </a:cxn>
                  <a:cxn ang="0">
                    <a:pos x="connsiteX1" y="connsiteY1"/>
                  </a:cxn>
                  <a:cxn ang="0">
                    <a:pos x="connsiteX2" y="connsiteY2"/>
                  </a:cxn>
                  <a:cxn ang="0">
                    <a:pos x="connsiteX3" y="connsiteY3"/>
                  </a:cxn>
                </a:cxnLst>
                <a:rect l="l" t="t" r="r" b="b"/>
                <a:pathLst>
                  <a:path w="13826" h="31948">
                    <a:moveTo>
                      <a:pt x="195" y="239"/>
                    </a:moveTo>
                    <a:lnTo>
                      <a:pt x="14021" y="239"/>
                    </a:lnTo>
                    <a:lnTo>
                      <a:pt x="14021" y="32187"/>
                    </a:lnTo>
                    <a:lnTo>
                      <a:pt x="195" y="32187"/>
                    </a:lnTo>
                    <a:close/>
                  </a:path>
                </a:pathLst>
              </a:custGeom>
              <a:solidFill>
                <a:srgbClr val="231F20"/>
              </a:solidFill>
              <a:ln w="7575" cap="flat">
                <a:noFill/>
                <a:prstDash val="solid"/>
                <a:round/>
              </a:ln>
            </p:spPr>
            <p:txBody>
              <a:bodyPr rtlCol="0" anchor="ctr"/>
              <a:lstStyle/>
              <a:p>
                <a:endParaRPr lang="en-GB"/>
              </a:p>
            </p:txBody>
          </p:sp>
          <p:sp>
            <p:nvSpPr>
              <p:cNvPr id="581" name="Freeform: Shape 580">
                <a:extLst>
                  <a:ext uri="{FF2B5EF4-FFF2-40B4-BE49-F238E27FC236}">
                    <a16:creationId xmlns:a16="http://schemas.microsoft.com/office/drawing/2014/main" id="{CB4D2DB4-AC53-4BAF-BA48-B2DD696E934B}"/>
                  </a:ext>
                </a:extLst>
              </p:cNvPr>
              <p:cNvSpPr/>
              <p:nvPr/>
            </p:nvSpPr>
            <p:spPr>
              <a:xfrm>
                <a:off x="1132740" y="4003120"/>
                <a:ext cx="13826" cy="31956"/>
              </a:xfrm>
              <a:custGeom>
                <a:avLst/>
                <a:gdLst>
                  <a:gd name="connsiteX0" fmla="*/ 195 w 13826"/>
                  <a:gd name="connsiteY0" fmla="*/ 262 h 31956"/>
                  <a:gd name="connsiteX1" fmla="*/ 14021 w 13826"/>
                  <a:gd name="connsiteY1" fmla="*/ 262 h 31956"/>
                  <a:gd name="connsiteX2" fmla="*/ 14021 w 13826"/>
                  <a:gd name="connsiteY2" fmla="*/ 32218 h 31956"/>
                  <a:gd name="connsiteX3" fmla="*/ 195 w 13826"/>
                  <a:gd name="connsiteY3" fmla="*/ 32218 h 31956"/>
                </a:gdLst>
                <a:ahLst/>
                <a:cxnLst>
                  <a:cxn ang="0">
                    <a:pos x="connsiteX0" y="connsiteY0"/>
                  </a:cxn>
                  <a:cxn ang="0">
                    <a:pos x="connsiteX1" y="connsiteY1"/>
                  </a:cxn>
                  <a:cxn ang="0">
                    <a:pos x="connsiteX2" y="connsiteY2"/>
                  </a:cxn>
                  <a:cxn ang="0">
                    <a:pos x="connsiteX3" y="connsiteY3"/>
                  </a:cxn>
                </a:cxnLst>
                <a:rect l="l" t="t" r="r" b="b"/>
                <a:pathLst>
                  <a:path w="13826" h="31956">
                    <a:moveTo>
                      <a:pt x="195" y="262"/>
                    </a:moveTo>
                    <a:lnTo>
                      <a:pt x="14021" y="262"/>
                    </a:lnTo>
                    <a:lnTo>
                      <a:pt x="14021" y="32218"/>
                    </a:lnTo>
                    <a:lnTo>
                      <a:pt x="195" y="32218"/>
                    </a:lnTo>
                    <a:close/>
                  </a:path>
                </a:pathLst>
              </a:custGeom>
              <a:solidFill>
                <a:srgbClr val="231F20"/>
              </a:solidFill>
              <a:ln w="7575" cap="flat">
                <a:noFill/>
                <a:prstDash val="solid"/>
                <a:round/>
              </a:ln>
            </p:spPr>
            <p:txBody>
              <a:bodyPr rtlCol="0" anchor="ctr"/>
              <a:lstStyle/>
              <a:p>
                <a:endParaRPr lang="en-GB"/>
              </a:p>
            </p:txBody>
          </p:sp>
          <p:sp>
            <p:nvSpPr>
              <p:cNvPr id="582" name="Freeform: Shape 581">
                <a:extLst>
                  <a:ext uri="{FF2B5EF4-FFF2-40B4-BE49-F238E27FC236}">
                    <a16:creationId xmlns:a16="http://schemas.microsoft.com/office/drawing/2014/main" id="{5FACF827-F9D9-4DCD-BB86-663EF23B83A7}"/>
                  </a:ext>
                </a:extLst>
              </p:cNvPr>
              <p:cNvSpPr/>
              <p:nvPr/>
            </p:nvSpPr>
            <p:spPr>
              <a:xfrm>
                <a:off x="1132740" y="4057896"/>
                <a:ext cx="13826" cy="31956"/>
              </a:xfrm>
              <a:custGeom>
                <a:avLst/>
                <a:gdLst>
                  <a:gd name="connsiteX0" fmla="*/ 195 w 13826"/>
                  <a:gd name="connsiteY0" fmla="*/ 285 h 31956"/>
                  <a:gd name="connsiteX1" fmla="*/ 14021 w 13826"/>
                  <a:gd name="connsiteY1" fmla="*/ 285 h 31956"/>
                  <a:gd name="connsiteX2" fmla="*/ 14021 w 13826"/>
                  <a:gd name="connsiteY2" fmla="*/ 32241 h 31956"/>
                  <a:gd name="connsiteX3" fmla="*/ 195 w 13826"/>
                  <a:gd name="connsiteY3" fmla="*/ 32241 h 31956"/>
                </a:gdLst>
                <a:ahLst/>
                <a:cxnLst>
                  <a:cxn ang="0">
                    <a:pos x="connsiteX0" y="connsiteY0"/>
                  </a:cxn>
                  <a:cxn ang="0">
                    <a:pos x="connsiteX1" y="connsiteY1"/>
                  </a:cxn>
                  <a:cxn ang="0">
                    <a:pos x="connsiteX2" y="connsiteY2"/>
                  </a:cxn>
                  <a:cxn ang="0">
                    <a:pos x="connsiteX3" y="connsiteY3"/>
                  </a:cxn>
                </a:cxnLst>
                <a:rect l="l" t="t" r="r" b="b"/>
                <a:pathLst>
                  <a:path w="13826" h="31956">
                    <a:moveTo>
                      <a:pt x="195" y="285"/>
                    </a:moveTo>
                    <a:lnTo>
                      <a:pt x="14021" y="285"/>
                    </a:lnTo>
                    <a:lnTo>
                      <a:pt x="14021" y="32241"/>
                    </a:lnTo>
                    <a:lnTo>
                      <a:pt x="195" y="32241"/>
                    </a:lnTo>
                    <a:close/>
                  </a:path>
                </a:pathLst>
              </a:custGeom>
              <a:solidFill>
                <a:srgbClr val="231F20"/>
              </a:solidFill>
              <a:ln w="7575" cap="flat">
                <a:noFill/>
                <a:prstDash val="solid"/>
                <a:round/>
              </a:ln>
            </p:spPr>
            <p:txBody>
              <a:bodyPr rtlCol="0" anchor="ctr"/>
              <a:lstStyle/>
              <a:p>
                <a:endParaRPr lang="en-GB"/>
              </a:p>
            </p:txBody>
          </p:sp>
          <p:sp>
            <p:nvSpPr>
              <p:cNvPr id="583" name="Freeform: Shape 582">
                <a:extLst>
                  <a:ext uri="{FF2B5EF4-FFF2-40B4-BE49-F238E27FC236}">
                    <a16:creationId xmlns:a16="http://schemas.microsoft.com/office/drawing/2014/main" id="{A7DADE52-1127-4D24-9911-E54C6B1356E6}"/>
                  </a:ext>
                </a:extLst>
              </p:cNvPr>
              <p:cNvSpPr/>
              <p:nvPr/>
            </p:nvSpPr>
            <p:spPr>
              <a:xfrm>
                <a:off x="1146567" y="3876505"/>
                <a:ext cx="64603" cy="285187"/>
              </a:xfrm>
              <a:custGeom>
                <a:avLst/>
                <a:gdLst>
                  <a:gd name="connsiteX0" fmla="*/ 51832 w 64603"/>
                  <a:gd name="connsiteY0" fmla="*/ 263512 h 285187"/>
                  <a:gd name="connsiteX1" fmla="*/ 34896 w 64603"/>
                  <a:gd name="connsiteY1" fmla="*/ 263512 h 285187"/>
                  <a:gd name="connsiteX2" fmla="*/ 34896 w 64603"/>
                  <a:gd name="connsiteY2" fmla="*/ 22207 h 285187"/>
                  <a:gd name="connsiteX3" fmla="*/ 51832 w 64603"/>
                  <a:gd name="connsiteY3" fmla="*/ 22207 h 285187"/>
                  <a:gd name="connsiteX4" fmla="*/ 51832 w 64603"/>
                  <a:gd name="connsiteY4" fmla="*/ 263512 h 285187"/>
                  <a:gd name="connsiteX5" fmla="*/ 30502 w 64603"/>
                  <a:gd name="connsiteY5" fmla="*/ 263512 h 285187"/>
                  <a:gd name="connsiteX6" fmla="*/ 13559 w 64603"/>
                  <a:gd name="connsiteY6" fmla="*/ 263512 h 285187"/>
                  <a:gd name="connsiteX7" fmla="*/ 13559 w 64603"/>
                  <a:gd name="connsiteY7" fmla="*/ 22207 h 285187"/>
                  <a:gd name="connsiteX8" fmla="*/ 30502 w 64603"/>
                  <a:gd name="connsiteY8" fmla="*/ 22207 h 285187"/>
                  <a:gd name="connsiteX9" fmla="*/ 30502 w 64603"/>
                  <a:gd name="connsiteY9" fmla="*/ 263512 h 285187"/>
                  <a:gd name="connsiteX10" fmla="*/ 211 w 64603"/>
                  <a:gd name="connsiteY10" fmla="*/ 262 h 285187"/>
                  <a:gd name="connsiteX11" fmla="*/ 211 w 64603"/>
                  <a:gd name="connsiteY11" fmla="*/ 285449 h 285187"/>
                  <a:gd name="connsiteX12" fmla="*/ 64815 w 64603"/>
                  <a:gd name="connsiteY12" fmla="*/ 285449 h 285187"/>
                  <a:gd name="connsiteX13" fmla="*/ 64815 w 64603"/>
                  <a:gd name="connsiteY13" fmla="*/ 262 h 285187"/>
                  <a:gd name="connsiteX14" fmla="*/ 211 w 64603"/>
                  <a:gd name="connsiteY14" fmla="*/ 262 h 285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603" h="285187">
                    <a:moveTo>
                      <a:pt x="51832" y="263512"/>
                    </a:moveTo>
                    <a:lnTo>
                      <a:pt x="34896" y="263512"/>
                    </a:lnTo>
                    <a:lnTo>
                      <a:pt x="34896" y="22207"/>
                    </a:lnTo>
                    <a:lnTo>
                      <a:pt x="51832" y="22207"/>
                    </a:lnTo>
                    <a:lnTo>
                      <a:pt x="51832" y="263512"/>
                    </a:lnTo>
                    <a:close/>
                    <a:moveTo>
                      <a:pt x="30502" y="263512"/>
                    </a:moveTo>
                    <a:lnTo>
                      <a:pt x="13559" y="263512"/>
                    </a:lnTo>
                    <a:lnTo>
                      <a:pt x="13559" y="22207"/>
                    </a:lnTo>
                    <a:lnTo>
                      <a:pt x="30502" y="22207"/>
                    </a:lnTo>
                    <a:lnTo>
                      <a:pt x="30502" y="263512"/>
                    </a:lnTo>
                    <a:close/>
                    <a:moveTo>
                      <a:pt x="211" y="262"/>
                    </a:moveTo>
                    <a:lnTo>
                      <a:pt x="211" y="285449"/>
                    </a:lnTo>
                    <a:lnTo>
                      <a:pt x="64815" y="285449"/>
                    </a:lnTo>
                    <a:lnTo>
                      <a:pt x="64815" y="262"/>
                    </a:lnTo>
                    <a:lnTo>
                      <a:pt x="211" y="262"/>
                    </a:lnTo>
                    <a:close/>
                  </a:path>
                </a:pathLst>
              </a:custGeom>
              <a:solidFill>
                <a:srgbClr val="231F20"/>
              </a:solidFill>
              <a:ln w="7575" cap="flat">
                <a:noFill/>
                <a:prstDash val="solid"/>
                <a:round/>
              </a:ln>
            </p:spPr>
            <p:txBody>
              <a:bodyPr rtlCol="0" anchor="ctr"/>
              <a:lstStyle/>
              <a:p>
                <a:endParaRPr lang="en-GB"/>
              </a:p>
            </p:txBody>
          </p:sp>
          <p:sp>
            <p:nvSpPr>
              <p:cNvPr id="584" name="Freeform: Shape 583">
                <a:extLst>
                  <a:ext uri="{FF2B5EF4-FFF2-40B4-BE49-F238E27FC236}">
                    <a16:creationId xmlns:a16="http://schemas.microsoft.com/office/drawing/2014/main" id="{38017D8F-3BAD-414D-85B4-2242CBE3FBC7}"/>
                  </a:ext>
                </a:extLst>
              </p:cNvPr>
              <p:cNvSpPr/>
              <p:nvPr/>
            </p:nvSpPr>
            <p:spPr>
              <a:xfrm>
                <a:off x="1104448" y="4194819"/>
                <a:ext cx="213651" cy="213643"/>
              </a:xfrm>
              <a:custGeom>
                <a:avLst/>
                <a:gdLst>
                  <a:gd name="connsiteX0" fmla="*/ 213876 w 213651"/>
                  <a:gd name="connsiteY0" fmla="*/ 107194 h 213643"/>
                  <a:gd name="connsiteX1" fmla="*/ 107054 w 213651"/>
                  <a:gd name="connsiteY1" fmla="*/ 379 h 213643"/>
                  <a:gd name="connsiteX2" fmla="*/ 224 w 213651"/>
                  <a:gd name="connsiteY2" fmla="*/ 107194 h 213643"/>
                  <a:gd name="connsiteX3" fmla="*/ 107054 w 213651"/>
                  <a:gd name="connsiteY3" fmla="*/ 214023 h 213643"/>
                  <a:gd name="connsiteX4" fmla="*/ 213876 w 213651"/>
                  <a:gd name="connsiteY4" fmla="*/ 107194 h 213643"/>
                  <a:gd name="connsiteX5" fmla="*/ 196393 w 213651"/>
                  <a:gd name="connsiteY5" fmla="*/ 107194 h 213643"/>
                  <a:gd name="connsiteX6" fmla="*/ 107054 w 213651"/>
                  <a:gd name="connsiteY6" fmla="*/ 196540 h 213643"/>
                  <a:gd name="connsiteX7" fmla="*/ 17708 w 213651"/>
                  <a:gd name="connsiteY7" fmla="*/ 107194 h 213643"/>
                  <a:gd name="connsiteX8" fmla="*/ 107054 w 213651"/>
                  <a:gd name="connsiteY8" fmla="*/ 17862 h 213643"/>
                  <a:gd name="connsiteX9" fmla="*/ 196393 w 213651"/>
                  <a:gd name="connsiteY9" fmla="*/ 107194 h 213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651" h="213643">
                    <a:moveTo>
                      <a:pt x="213876" y="107194"/>
                    </a:moveTo>
                    <a:cubicBezTo>
                      <a:pt x="213876" y="48200"/>
                      <a:pt x="166048" y="379"/>
                      <a:pt x="107054" y="379"/>
                    </a:cubicBezTo>
                    <a:cubicBezTo>
                      <a:pt x="48052" y="379"/>
                      <a:pt x="224" y="48200"/>
                      <a:pt x="224" y="107194"/>
                    </a:cubicBezTo>
                    <a:cubicBezTo>
                      <a:pt x="224" y="166195"/>
                      <a:pt x="48052" y="214023"/>
                      <a:pt x="107054" y="214023"/>
                    </a:cubicBezTo>
                    <a:cubicBezTo>
                      <a:pt x="166048" y="214023"/>
                      <a:pt x="213876" y="166195"/>
                      <a:pt x="213876" y="107194"/>
                    </a:cubicBezTo>
                    <a:close/>
                    <a:moveTo>
                      <a:pt x="196393" y="107194"/>
                    </a:moveTo>
                    <a:cubicBezTo>
                      <a:pt x="196393" y="156542"/>
                      <a:pt x="156394" y="196540"/>
                      <a:pt x="107054" y="196540"/>
                    </a:cubicBezTo>
                    <a:cubicBezTo>
                      <a:pt x="57706" y="196540"/>
                      <a:pt x="17708" y="156542"/>
                      <a:pt x="17708" y="107194"/>
                    </a:cubicBezTo>
                    <a:cubicBezTo>
                      <a:pt x="17708" y="57853"/>
                      <a:pt x="57706" y="17862"/>
                      <a:pt x="107054" y="17862"/>
                    </a:cubicBezTo>
                    <a:cubicBezTo>
                      <a:pt x="156394" y="17862"/>
                      <a:pt x="196393" y="57853"/>
                      <a:pt x="196393" y="107194"/>
                    </a:cubicBezTo>
                    <a:close/>
                  </a:path>
                </a:pathLst>
              </a:custGeom>
              <a:solidFill>
                <a:srgbClr val="231F20"/>
              </a:solidFill>
              <a:ln w="7575" cap="flat">
                <a:noFill/>
                <a:prstDash val="solid"/>
                <a:round/>
              </a:ln>
            </p:spPr>
            <p:txBody>
              <a:bodyPr rtlCol="0" anchor="ctr"/>
              <a:lstStyle/>
              <a:p>
                <a:endParaRPr lang="en-GB"/>
              </a:p>
            </p:txBody>
          </p:sp>
          <p:sp>
            <p:nvSpPr>
              <p:cNvPr id="585" name="Freeform: Shape 584">
                <a:extLst>
                  <a:ext uri="{FF2B5EF4-FFF2-40B4-BE49-F238E27FC236}">
                    <a16:creationId xmlns:a16="http://schemas.microsoft.com/office/drawing/2014/main" id="{C7345112-7C9A-4C54-9DF8-C188A9A9AF25}"/>
                  </a:ext>
                </a:extLst>
              </p:cNvPr>
              <p:cNvSpPr/>
              <p:nvPr/>
            </p:nvSpPr>
            <p:spPr>
              <a:xfrm>
                <a:off x="1137225" y="4227566"/>
                <a:ext cx="148142" cy="148142"/>
              </a:xfrm>
              <a:custGeom>
                <a:avLst/>
                <a:gdLst>
                  <a:gd name="connsiteX0" fmla="*/ 224 w 148142"/>
                  <a:gd name="connsiteY0" fmla="*/ 12739 h 148142"/>
                  <a:gd name="connsiteX1" fmla="*/ 136007 w 148142"/>
                  <a:gd name="connsiteY1" fmla="*/ 148522 h 148142"/>
                  <a:gd name="connsiteX2" fmla="*/ 148367 w 148142"/>
                  <a:gd name="connsiteY2" fmla="*/ 136162 h 148142"/>
                  <a:gd name="connsiteX3" fmla="*/ 12584 w 148142"/>
                  <a:gd name="connsiteY3" fmla="*/ 379 h 148142"/>
                  <a:gd name="connsiteX4" fmla="*/ 224 w 148142"/>
                  <a:gd name="connsiteY4" fmla="*/ 12739 h 148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142" h="148142">
                    <a:moveTo>
                      <a:pt x="224" y="12739"/>
                    </a:moveTo>
                    <a:lnTo>
                      <a:pt x="136007" y="148522"/>
                    </a:lnTo>
                    <a:lnTo>
                      <a:pt x="148367" y="136162"/>
                    </a:lnTo>
                    <a:lnTo>
                      <a:pt x="12584" y="379"/>
                    </a:lnTo>
                    <a:lnTo>
                      <a:pt x="224" y="12739"/>
                    </a:lnTo>
                    <a:close/>
                  </a:path>
                </a:pathLst>
              </a:custGeom>
              <a:solidFill>
                <a:srgbClr val="231F20"/>
              </a:solidFill>
              <a:ln w="7575" cap="flat">
                <a:noFill/>
                <a:prstDash val="solid"/>
                <a:round/>
              </a:ln>
            </p:spPr>
            <p:txBody>
              <a:bodyPr rtlCol="0" anchor="ctr"/>
              <a:lstStyle/>
              <a:p>
                <a:endParaRPr lang="en-GB"/>
              </a:p>
            </p:txBody>
          </p:sp>
        </p:grpSp>
        <p:grpSp>
          <p:nvGrpSpPr>
            <p:cNvPr id="476" name="Group 475">
              <a:extLst>
                <a:ext uri="{FF2B5EF4-FFF2-40B4-BE49-F238E27FC236}">
                  <a16:creationId xmlns:a16="http://schemas.microsoft.com/office/drawing/2014/main" id="{5E5078B9-87BE-4D9E-91B8-C62988131CC8}"/>
                </a:ext>
              </a:extLst>
            </p:cNvPr>
            <p:cNvGrpSpPr/>
            <p:nvPr/>
          </p:nvGrpSpPr>
          <p:grpSpPr>
            <a:xfrm>
              <a:off x="7025496" y="3609448"/>
              <a:ext cx="960253" cy="244726"/>
              <a:chOff x="8742290" y="3453620"/>
              <a:chExt cx="960253" cy="244726"/>
            </a:xfrm>
          </p:grpSpPr>
          <p:sp>
            <p:nvSpPr>
              <p:cNvPr id="477" name="Freeform: Shape 476">
                <a:extLst>
                  <a:ext uri="{FF2B5EF4-FFF2-40B4-BE49-F238E27FC236}">
                    <a16:creationId xmlns:a16="http://schemas.microsoft.com/office/drawing/2014/main" id="{4A46C53B-8A19-497A-AE38-DF9A392FCDE2}"/>
                  </a:ext>
                </a:extLst>
              </p:cNvPr>
              <p:cNvSpPr/>
              <p:nvPr/>
            </p:nvSpPr>
            <p:spPr>
              <a:xfrm>
                <a:off x="8819443" y="3453620"/>
                <a:ext cx="112509" cy="91554"/>
              </a:xfrm>
              <a:custGeom>
                <a:avLst/>
                <a:gdLst>
                  <a:gd name="connsiteX0" fmla="*/ 112509 w 112509"/>
                  <a:gd name="connsiteY0" fmla="*/ 0 h 91554"/>
                  <a:gd name="connsiteX1" fmla="*/ 87954 w 112509"/>
                  <a:gd name="connsiteY1" fmla="*/ 91554 h 91554"/>
                  <a:gd name="connsiteX2" fmla="*/ 73037 w 112509"/>
                  <a:gd name="connsiteY2" fmla="*/ 91554 h 91554"/>
                  <a:gd name="connsiteX3" fmla="*/ 56188 w 112509"/>
                  <a:gd name="connsiteY3" fmla="*/ 36004 h 91554"/>
                  <a:gd name="connsiteX4" fmla="*/ 39348 w 112509"/>
                  <a:gd name="connsiteY4" fmla="*/ 91554 h 91554"/>
                  <a:gd name="connsiteX5" fmla="*/ 24432 w 112509"/>
                  <a:gd name="connsiteY5" fmla="*/ 91554 h 91554"/>
                  <a:gd name="connsiteX6" fmla="*/ 0 w 112509"/>
                  <a:gd name="connsiteY6" fmla="*/ 0 h 91554"/>
                  <a:gd name="connsiteX7" fmla="*/ 18640 w 112509"/>
                  <a:gd name="connsiteY7" fmla="*/ 0 h 91554"/>
                  <a:gd name="connsiteX8" fmla="*/ 32785 w 112509"/>
                  <a:gd name="connsiteY8" fmla="*/ 57741 h 91554"/>
                  <a:gd name="connsiteX9" fmla="*/ 49501 w 112509"/>
                  <a:gd name="connsiteY9" fmla="*/ 0 h 91554"/>
                  <a:gd name="connsiteX10" fmla="*/ 62875 w 112509"/>
                  <a:gd name="connsiteY10" fmla="*/ 0 h 91554"/>
                  <a:gd name="connsiteX11" fmla="*/ 79591 w 112509"/>
                  <a:gd name="connsiteY11" fmla="*/ 57741 h 91554"/>
                  <a:gd name="connsiteX12" fmla="*/ 93869 w 112509"/>
                  <a:gd name="connsiteY12" fmla="*/ 0 h 91554"/>
                  <a:gd name="connsiteX13" fmla="*/ 112509 w 112509"/>
                  <a:gd name="connsiteY13" fmla="*/ 0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509" h="91554">
                    <a:moveTo>
                      <a:pt x="112509" y="0"/>
                    </a:moveTo>
                    <a:lnTo>
                      <a:pt x="87954" y="91554"/>
                    </a:lnTo>
                    <a:lnTo>
                      <a:pt x="73037" y="91554"/>
                    </a:lnTo>
                    <a:lnTo>
                      <a:pt x="56188" y="36004"/>
                    </a:lnTo>
                    <a:lnTo>
                      <a:pt x="39348" y="91554"/>
                    </a:lnTo>
                    <a:lnTo>
                      <a:pt x="24432" y="91554"/>
                    </a:lnTo>
                    <a:lnTo>
                      <a:pt x="0" y="0"/>
                    </a:lnTo>
                    <a:lnTo>
                      <a:pt x="18640" y="0"/>
                    </a:lnTo>
                    <a:lnTo>
                      <a:pt x="32785" y="57741"/>
                    </a:lnTo>
                    <a:lnTo>
                      <a:pt x="49501" y="0"/>
                    </a:lnTo>
                    <a:lnTo>
                      <a:pt x="62875" y="0"/>
                    </a:lnTo>
                    <a:lnTo>
                      <a:pt x="79591" y="57741"/>
                    </a:lnTo>
                    <a:lnTo>
                      <a:pt x="93869" y="0"/>
                    </a:lnTo>
                    <a:lnTo>
                      <a:pt x="112509" y="0"/>
                    </a:lnTo>
                    <a:close/>
                  </a:path>
                </a:pathLst>
              </a:custGeom>
              <a:solidFill>
                <a:srgbClr val="000000"/>
              </a:solidFill>
              <a:ln w="9525" cap="flat">
                <a:noFill/>
                <a:prstDash val="solid"/>
                <a:round/>
              </a:ln>
            </p:spPr>
            <p:txBody>
              <a:bodyPr rtlCol="0" anchor="ctr"/>
              <a:lstStyle/>
              <a:p>
                <a:endParaRPr lang="en-GB"/>
              </a:p>
            </p:txBody>
          </p:sp>
          <p:sp>
            <p:nvSpPr>
              <p:cNvPr id="478" name="Freeform: Shape 477">
                <a:extLst>
                  <a:ext uri="{FF2B5EF4-FFF2-40B4-BE49-F238E27FC236}">
                    <a16:creationId xmlns:a16="http://schemas.microsoft.com/office/drawing/2014/main" id="{B2E9FB92-2231-4D1A-ADCF-585E77924B23}"/>
                  </a:ext>
                </a:extLst>
              </p:cNvPr>
              <p:cNvSpPr/>
              <p:nvPr/>
            </p:nvSpPr>
            <p:spPr>
              <a:xfrm>
                <a:off x="8942392" y="3453620"/>
                <a:ext cx="60312" cy="91554"/>
              </a:xfrm>
              <a:custGeom>
                <a:avLst/>
                <a:gdLst>
                  <a:gd name="connsiteX0" fmla="*/ 60312 w 60312"/>
                  <a:gd name="connsiteY0" fmla="*/ 91554 h 91554"/>
                  <a:gd name="connsiteX1" fmla="*/ 0 w 60312"/>
                  <a:gd name="connsiteY1" fmla="*/ 91554 h 91554"/>
                  <a:gd name="connsiteX2" fmla="*/ 0 w 60312"/>
                  <a:gd name="connsiteY2" fmla="*/ 0 h 91554"/>
                  <a:gd name="connsiteX3" fmla="*/ 60312 w 60312"/>
                  <a:gd name="connsiteY3" fmla="*/ 0 h 91554"/>
                  <a:gd name="connsiteX4" fmla="*/ 60312 w 60312"/>
                  <a:gd name="connsiteY4" fmla="*/ 15945 h 91554"/>
                  <a:gd name="connsiteX5" fmla="*/ 17878 w 60312"/>
                  <a:gd name="connsiteY5" fmla="*/ 15945 h 91554"/>
                  <a:gd name="connsiteX6" fmla="*/ 17878 w 60312"/>
                  <a:gd name="connsiteY6" fmla="*/ 37424 h 91554"/>
                  <a:gd name="connsiteX7" fmla="*/ 54007 w 60312"/>
                  <a:gd name="connsiteY7" fmla="*/ 37424 h 91554"/>
                  <a:gd name="connsiteX8" fmla="*/ 54007 w 60312"/>
                  <a:gd name="connsiteY8" fmla="*/ 53369 h 91554"/>
                  <a:gd name="connsiteX9" fmla="*/ 17878 w 60312"/>
                  <a:gd name="connsiteY9" fmla="*/ 53369 h 91554"/>
                  <a:gd name="connsiteX10" fmla="*/ 17878 w 60312"/>
                  <a:gd name="connsiteY10" fmla="*/ 75610 h 91554"/>
                  <a:gd name="connsiteX11" fmla="*/ 60312 w 60312"/>
                  <a:gd name="connsiteY11" fmla="*/ 75610 h 91554"/>
                  <a:gd name="connsiteX12" fmla="*/ 60312 w 60312"/>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312" h="91554">
                    <a:moveTo>
                      <a:pt x="60312" y="91554"/>
                    </a:moveTo>
                    <a:lnTo>
                      <a:pt x="0" y="91554"/>
                    </a:lnTo>
                    <a:lnTo>
                      <a:pt x="0" y="0"/>
                    </a:lnTo>
                    <a:lnTo>
                      <a:pt x="60312" y="0"/>
                    </a:lnTo>
                    <a:lnTo>
                      <a:pt x="60312" y="15945"/>
                    </a:lnTo>
                    <a:lnTo>
                      <a:pt x="17878" y="15945"/>
                    </a:lnTo>
                    <a:lnTo>
                      <a:pt x="17878" y="37424"/>
                    </a:lnTo>
                    <a:lnTo>
                      <a:pt x="54007" y="37424"/>
                    </a:lnTo>
                    <a:lnTo>
                      <a:pt x="54007" y="53369"/>
                    </a:lnTo>
                    <a:lnTo>
                      <a:pt x="17878" y="53369"/>
                    </a:lnTo>
                    <a:lnTo>
                      <a:pt x="17878" y="75610"/>
                    </a:lnTo>
                    <a:lnTo>
                      <a:pt x="60312" y="75610"/>
                    </a:lnTo>
                    <a:lnTo>
                      <a:pt x="60312" y="91554"/>
                    </a:lnTo>
                    <a:close/>
                  </a:path>
                </a:pathLst>
              </a:custGeom>
              <a:solidFill>
                <a:srgbClr val="000000"/>
              </a:solidFill>
              <a:ln w="9525" cap="flat">
                <a:noFill/>
                <a:prstDash val="solid"/>
                <a:round/>
              </a:ln>
            </p:spPr>
            <p:txBody>
              <a:bodyPr rtlCol="0" anchor="ctr"/>
              <a:lstStyle/>
              <a:p>
                <a:endParaRPr lang="en-GB"/>
              </a:p>
            </p:txBody>
          </p:sp>
          <p:sp>
            <p:nvSpPr>
              <p:cNvPr id="479" name="Freeform: Shape 478">
                <a:extLst>
                  <a:ext uri="{FF2B5EF4-FFF2-40B4-BE49-F238E27FC236}">
                    <a16:creationId xmlns:a16="http://schemas.microsoft.com/office/drawing/2014/main" id="{630E43D6-3C85-4E98-8DFA-091D59933B2B}"/>
                  </a:ext>
                </a:extLst>
              </p:cNvPr>
              <p:cNvSpPr/>
              <p:nvPr/>
            </p:nvSpPr>
            <p:spPr>
              <a:xfrm>
                <a:off x="9048958" y="3453620"/>
                <a:ext cx="82933" cy="91554"/>
              </a:xfrm>
              <a:custGeom>
                <a:avLst/>
                <a:gdLst>
                  <a:gd name="connsiteX0" fmla="*/ 82934 w 82933"/>
                  <a:gd name="connsiteY0" fmla="*/ 91554 h 91554"/>
                  <a:gd name="connsiteX1" fmla="*/ 65065 w 82933"/>
                  <a:gd name="connsiteY1" fmla="*/ 91554 h 91554"/>
                  <a:gd name="connsiteX2" fmla="*/ 65065 w 82933"/>
                  <a:gd name="connsiteY2" fmla="*/ 38195 h 91554"/>
                  <a:gd name="connsiteX3" fmla="*/ 47577 w 82933"/>
                  <a:gd name="connsiteY3" fmla="*/ 72914 h 91554"/>
                  <a:gd name="connsiteX4" fmla="*/ 35490 w 82933"/>
                  <a:gd name="connsiteY4" fmla="*/ 72914 h 91554"/>
                  <a:gd name="connsiteX5" fmla="*/ 17869 w 82933"/>
                  <a:gd name="connsiteY5" fmla="*/ 38195 h 91554"/>
                  <a:gd name="connsiteX6" fmla="*/ 17869 w 82933"/>
                  <a:gd name="connsiteY6" fmla="*/ 91554 h 91554"/>
                  <a:gd name="connsiteX7" fmla="*/ 0 w 82933"/>
                  <a:gd name="connsiteY7" fmla="*/ 91554 h 91554"/>
                  <a:gd name="connsiteX8" fmla="*/ 0 w 82933"/>
                  <a:gd name="connsiteY8" fmla="*/ 0 h 91554"/>
                  <a:gd name="connsiteX9" fmla="*/ 17612 w 82933"/>
                  <a:gd name="connsiteY9" fmla="*/ 0 h 91554"/>
                  <a:gd name="connsiteX10" fmla="*/ 41529 w 82933"/>
                  <a:gd name="connsiteY10" fmla="*/ 49511 h 91554"/>
                  <a:gd name="connsiteX11" fmla="*/ 65322 w 82933"/>
                  <a:gd name="connsiteY11" fmla="*/ 0 h 91554"/>
                  <a:gd name="connsiteX12" fmla="*/ 82934 w 82933"/>
                  <a:gd name="connsiteY12" fmla="*/ 0 h 91554"/>
                  <a:gd name="connsiteX13" fmla="*/ 82934 w 82933"/>
                  <a:gd name="connsiteY13"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933" h="91554">
                    <a:moveTo>
                      <a:pt x="82934" y="91554"/>
                    </a:moveTo>
                    <a:lnTo>
                      <a:pt x="65065" y="91554"/>
                    </a:lnTo>
                    <a:lnTo>
                      <a:pt x="65065" y="38195"/>
                    </a:lnTo>
                    <a:lnTo>
                      <a:pt x="47577" y="72914"/>
                    </a:lnTo>
                    <a:lnTo>
                      <a:pt x="35490" y="72914"/>
                    </a:lnTo>
                    <a:lnTo>
                      <a:pt x="17869" y="38195"/>
                    </a:lnTo>
                    <a:lnTo>
                      <a:pt x="17869" y="91554"/>
                    </a:lnTo>
                    <a:lnTo>
                      <a:pt x="0" y="91554"/>
                    </a:lnTo>
                    <a:lnTo>
                      <a:pt x="0" y="0"/>
                    </a:lnTo>
                    <a:lnTo>
                      <a:pt x="17612" y="0"/>
                    </a:lnTo>
                    <a:lnTo>
                      <a:pt x="41529" y="49511"/>
                    </a:lnTo>
                    <a:lnTo>
                      <a:pt x="65322" y="0"/>
                    </a:lnTo>
                    <a:lnTo>
                      <a:pt x="82934" y="0"/>
                    </a:lnTo>
                    <a:lnTo>
                      <a:pt x="82934" y="91554"/>
                    </a:lnTo>
                    <a:close/>
                  </a:path>
                </a:pathLst>
              </a:custGeom>
              <a:solidFill>
                <a:srgbClr val="000000"/>
              </a:solidFill>
              <a:ln w="9525" cap="flat">
                <a:noFill/>
                <a:prstDash val="solid"/>
                <a:round/>
              </a:ln>
            </p:spPr>
            <p:txBody>
              <a:bodyPr rtlCol="0" anchor="ctr"/>
              <a:lstStyle/>
              <a:p>
                <a:endParaRPr lang="en-GB"/>
              </a:p>
            </p:txBody>
          </p:sp>
          <p:sp>
            <p:nvSpPr>
              <p:cNvPr id="480" name="Freeform: Shape 479">
                <a:extLst>
                  <a:ext uri="{FF2B5EF4-FFF2-40B4-BE49-F238E27FC236}">
                    <a16:creationId xmlns:a16="http://schemas.microsoft.com/office/drawing/2014/main" id="{A88CA6A9-D927-445A-A586-417F27F72C1D}"/>
                  </a:ext>
                </a:extLst>
              </p:cNvPr>
              <p:cNvSpPr/>
              <p:nvPr/>
            </p:nvSpPr>
            <p:spPr>
              <a:xfrm>
                <a:off x="9142207" y="3453620"/>
                <a:ext cx="80753" cy="91554"/>
              </a:xfrm>
              <a:custGeom>
                <a:avLst/>
                <a:gdLst>
                  <a:gd name="connsiteX0" fmla="*/ 80753 w 80753"/>
                  <a:gd name="connsiteY0" fmla="*/ 91554 h 91554"/>
                  <a:gd name="connsiteX1" fmla="*/ 62112 w 80753"/>
                  <a:gd name="connsiteY1" fmla="*/ 91554 h 91554"/>
                  <a:gd name="connsiteX2" fmla="*/ 56712 w 80753"/>
                  <a:gd name="connsiteY2" fmla="*/ 75352 h 91554"/>
                  <a:gd name="connsiteX3" fmla="*/ 24175 w 80753"/>
                  <a:gd name="connsiteY3" fmla="*/ 75352 h 91554"/>
                  <a:gd name="connsiteX4" fmla="*/ 18650 w 80753"/>
                  <a:gd name="connsiteY4" fmla="*/ 91554 h 91554"/>
                  <a:gd name="connsiteX5" fmla="*/ 0 w 80753"/>
                  <a:gd name="connsiteY5" fmla="*/ 91554 h 91554"/>
                  <a:gd name="connsiteX6" fmla="*/ 33309 w 80753"/>
                  <a:gd name="connsiteY6" fmla="*/ 0 h 91554"/>
                  <a:gd name="connsiteX7" fmla="*/ 47320 w 80753"/>
                  <a:gd name="connsiteY7" fmla="*/ 0 h 91554"/>
                  <a:gd name="connsiteX8" fmla="*/ 80753 w 80753"/>
                  <a:gd name="connsiteY8" fmla="*/ 91554 h 91554"/>
                  <a:gd name="connsiteX9" fmla="*/ 51949 w 80753"/>
                  <a:gd name="connsiteY9" fmla="*/ 60312 h 91554"/>
                  <a:gd name="connsiteX10" fmla="*/ 40767 w 80753"/>
                  <a:gd name="connsiteY10" fmla="*/ 27004 h 91554"/>
                  <a:gd name="connsiteX11" fmla="*/ 29194 w 80753"/>
                  <a:gd name="connsiteY11" fmla="*/ 60312 h 91554"/>
                  <a:gd name="connsiteX12" fmla="*/ 51949 w 80753"/>
                  <a:gd name="connsiteY12" fmla="*/ 60312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53" h="91554">
                    <a:moveTo>
                      <a:pt x="80753" y="91554"/>
                    </a:moveTo>
                    <a:lnTo>
                      <a:pt x="62112" y="91554"/>
                    </a:lnTo>
                    <a:lnTo>
                      <a:pt x="56712" y="75352"/>
                    </a:lnTo>
                    <a:lnTo>
                      <a:pt x="24175" y="75352"/>
                    </a:lnTo>
                    <a:lnTo>
                      <a:pt x="18650" y="91554"/>
                    </a:lnTo>
                    <a:lnTo>
                      <a:pt x="0" y="91554"/>
                    </a:lnTo>
                    <a:lnTo>
                      <a:pt x="33309" y="0"/>
                    </a:lnTo>
                    <a:lnTo>
                      <a:pt x="47320" y="0"/>
                    </a:lnTo>
                    <a:lnTo>
                      <a:pt x="80753" y="91554"/>
                    </a:lnTo>
                    <a:close/>
                    <a:moveTo>
                      <a:pt x="51949" y="60312"/>
                    </a:moveTo>
                    <a:lnTo>
                      <a:pt x="40767" y="27004"/>
                    </a:lnTo>
                    <a:lnTo>
                      <a:pt x="29194" y="60312"/>
                    </a:lnTo>
                    <a:lnTo>
                      <a:pt x="51949" y="60312"/>
                    </a:lnTo>
                    <a:close/>
                  </a:path>
                </a:pathLst>
              </a:custGeom>
              <a:solidFill>
                <a:srgbClr val="000000"/>
              </a:solidFill>
              <a:ln w="9525" cap="flat">
                <a:noFill/>
                <a:prstDash val="solid"/>
                <a:round/>
              </a:ln>
            </p:spPr>
            <p:txBody>
              <a:bodyPr rtlCol="0" anchor="ctr"/>
              <a:lstStyle/>
              <a:p>
                <a:endParaRPr lang="en-GB"/>
              </a:p>
            </p:txBody>
          </p:sp>
          <p:sp>
            <p:nvSpPr>
              <p:cNvPr id="481" name="Freeform: Shape 480">
                <a:extLst>
                  <a:ext uri="{FF2B5EF4-FFF2-40B4-BE49-F238E27FC236}">
                    <a16:creationId xmlns:a16="http://schemas.microsoft.com/office/drawing/2014/main" id="{DB4E46FA-953D-434D-B815-ACC461312A0C}"/>
                  </a:ext>
                </a:extLst>
              </p:cNvPr>
              <p:cNvSpPr/>
              <p:nvPr/>
            </p:nvSpPr>
            <p:spPr>
              <a:xfrm>
                <a:off x="9233276" y="3453620"/>
                <a:ext cx="17868" cy="91554"/>
              </a:xfrm>
              <a:custGeom>
                <a:avLst/>
                <a:gdLst>
                  <a:gd name="connsiteX0" fmla="*/ 0 w 17868"/>
                  <a:gd name="connsiteY0" fmla="*/ 0 h 91554"/>
                  <a:gd name="connsiteX1" fmla="*/ 17868 w 17868"/>
                  <a:gd name="connsiteY1" fmla="*/ 0 h 91554"/>
                  <a:gd name="connsiteX2" fmla="*/ 17868 w 17868"/>
                  <a:gd name="connsiteY2" fmla="*/ 91554 h 91554"/>
                  <a:gd name="connsiteX3" fmla="*/ 0 w 17868"/>
                  <a:gd name="connsiteY3" fmla="*/ 91554 h 91554"/>
                </a:gdLst>
                <a:ahLst/>
                <a:cxnLst>
                  <a:cxn ang="0">
                    <a:pos x="connsiteX0" y="connsiteY0"/>
                  </a:cxn>
                  <a:cxn ang="0">
                    <a:pos x="connsiteX1" y="connsiteY1"/>
                  </a:cxn>
                  <a:cxn ang="0">
                    <a:pos x="connsiteX2" y="connsiteY2"/>
                  </a:cxn>
                  <a:cxn ang="0">
                    <a:pos x="connsiteX3" y="connsiteY3"/>
                  </a:cxn>
                </a:cxnLst>
                <a:rect l="l" t="t" r="r" b="b"/>
                <a:pathLst>
                  <a:path w="17868" h="91554">
                    <a:moveTo>
                      <a:pt x="0" y="0"/>
                    </a:moveTo>
                    <a:lnTo>
                      <a:pt x="17868" y="0"/>
                    </a:lnTo>
                    <a:lnTo>
                      <a:pt x="17868" y="91554"/>
                    </a:lnTo>
                    <a:lnTo>
                      <a:pt x="0" y="91554"/>
                    </a:lnTo>
                    <a:close/>
                  </a:path>
                </a:pathLst>
              </a:custGeom>
              <a:solidFill>
                <a:srgbClr val="000000"/>
              </a:solidFill>
              <a:ln w="9525" cap="flat">
                <a:noFill/>
                <a:prstDash val="solid"/>
                <a:round/>
              </a:ln>
            </p:spPr>
            <p:txBody>
              <a:bodyPr rtlCol="0" anchor="ctr"/>
              <a:lstStyle/>
              <a:p>
                <a:endParaRPr lang="en-GB"/>
              </a:p>
            </p:txBody>
          </p:sp>
          <p:sp>
            <p:nvSpPr>
              <p:cNvPr id="482" name="Freeform: Shape 481">
                <a:extLst>
                  <a:ext uri="{FF2B5EF4-FFF2-40B4-BE49-F238E27FC236}">
                    <a16:creationId xmlns:a16="http://schemas.microsoft.com/office/drawing/2014/main" id="{D0A4B267-2786-42D9-8D2D-95F0C54D0F0F}"/>
                  </a:ext>
                </a:extLst>
              </p:cNvPr>
              <p:cNvSpPr/>
              <p:nvPr/>
            </p:nvSpPr>
            <p:spPr>
              <a:xfrm>
                <a:off x="9271499" y="3453620"/>
                <a:ext cx="70075" cy="91554"/>
              </a:xfrm>
              <a:custGeom>
                <a:avLst/>
                <a:gdLst>
                  <a:gd name="connsiteX0" fmla="*/ 70076 w 70075"/>
                  <a:gd name="connsiteY0" fmla="*/ 91554 h 91554"/>
                  <a:gd name="connsiteX1" fmla="*/ 54131 w 70075"/>
                  <a:gd name="connsiteY1" fmla="*/ 91554 h 91554"/>
                  <a:gd name="connsiteX2" fmla="*/ 17869 w 70075"/>
                  <a:gd name="connsiteY2" fmla="*/ 35366 h 91554"/>
                  <a:gd name="connsiteX3" fmla="*/ 17869 w 70075"/>
                  <a:gd name="connsiteY3" fmla="*/ 91554 h 91554"/>
                  <a:gd name="connsiteX4" fmla="*/ 0 w 70075"/>
                  <a:gd name="connsiteY4" fmla="*/ 91554 h 91554"/>
                  <a:gd name="connsiteX5" fmla="*/ 0 w 70075"/>
                  <a:gd name="connsiteY5" fmla="*/ 0 h 91554"/>
                  <a:gd name="connsiteX6" fmla="*/ 15945 w 70075"/>
                  <a:gd name="connsiteY6" fmla="*/ 0 h 91554"/>
                  <a:gd name="connsiteX7" fmla="*/ 52207 w 70075"/>
                  <a:gd name="connsiteY7" fmla="*/ 56064 h 91554"/>
                  <a:gd name="connsiteX8" fmla="*/ 52207 w 70075"/>
                  <a:gd name="connsiteY8" fmla="*/ 0 h 91554"/>
                  <a:gd name="connsiteX9" fmla="*/ 70076 w 70075"/>
                  <a:gd name="connsiteY9" fmla="*/ 0 h 91554"/>
                  <a:gd name="connsiteX10" fmla="*/ 70076 w 70075"/>
                  <a:gd name="connsiteY10"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075" h="91554">
                    <a:moveTo>
                      <a:pt x="70076" y="91554"/>
                    </a:moveTo>
                    <a:lnTo>
                      <a:pt x="54131" y="91554"/>
                    </a:lnTo>
                    <a:lnTo>
                      <a:pt x="17869" y="35366"/>
                    </a:lnTo>
                    <a:lnTo>
                      <a:pt x="17869" y="91554"/>
                    </a:lnTo>
                    <a:lnTo>
                      <a:pt x="0" y="91554"/>
                    </a:lnTo>
                    <a:lnTo>
                      <a:pt x="0" y="0"/>
                    </a:lnTo>
                    <a:lnTo>
                      <a:pt x="15945" y="0"/>
                    </a:lnTo>
                    <a:lnTo>
                      <a:pt x="52207" y="56064"/>
                    </a:lnTo>
                    <a:lnTo>
                      <a:pt x="52207" y="0"/>
                    </a:lnTo>
                    <a:lnTo>
                      <a:pt x="70076" y="0"/>
                    </a:lnTo>
                    <a:lnTo>
                      <a:pt x="70076" y="91554"/>
                    </a:lnTo>
                    <a:close/>
                  </a:path>
                </a:pathLst>
              </a:custGeom>
              <a:solidFill>
                <a:srgbClr val="000000"/>
              </a:solidFill>
              <a:ln w="9525" cap="flat">
                <a:noFill/>
                <a:prstDash val="solid"/>
                <a:round/>
              </a:ln>
            </p:spPr>
            <p:txBody>
              <a:bodyPr rtlCol="0" anchor="ctr"/>
              <a:lstStyle/>
              <a:p>
                <a:endParaRPr lang="en-GB"/>
              </a:p>
            </p:txBody>
          </p:sp>
          <p:sp>
            <p:nvSpPr>
              <p:cNvPr id="483" name="Freeform: Shape 482">
                <a:extLst>
                  <a:ext uri="{FF2B5EF4-FFF2-40B4-BE49-F238E27FC236}">
                    <a16:creationId xmlns:a16="http://schemas.microsoft.com/office/drawing/2014/main" id="{B10615DD-10B4-4108-9F7D-412F9A462FB0}"/>
                  </a:ext>
                </a:extLst>
              </p:cNvPr>
              <p:cNvSpPr/>
              <p:nvPr/>
            </p:nvSpPr>
            <p:spPr>
              <a:xfrm>
                <a:off x="9355101" y="3453620"/>
                <a:ext cx="65712" cy="91554"/>
              </a:xfrm>
              <a:custGeom>
                <a:avLst/>
                <a:gdLst>
                  <a:gd name="connsiteX0" fmla="*/ 65713 w 65712"/>
                  <a:gd name="connsiteY0" fmla="*/ 15945 h 91554"/>
                  <a:gd name="connsiteX1" fmla="*/ 41796 w 65712"/>
                  <a:gd name="connsiteY1" fmla="*/ 15945 h 91554"/>
                  <a:gd name="connsiteX2" fmla="*/ 41796 w 65712"/>
                  <a:gd name="connsiteY2" fmla="*/ 91554 h 91554"/>
                  <a:gd name="connsiteX3" fmla="*/ 23917 w 65712"/>
                  <a:gd name="connsiteY3" fmla="*/ 91554 h 91554"/>
                  <a:gd name="connsiteX4" fmla="*/ 23917 w 65712"/>
                  <a:gd name="connsiteY4" fmla="*/ 15945 h 91554"/>
                  <a:gd name="connsiteX5" fmla="*/ 0 w 65712"/>
                  <a:gd name="connsiteY5" fmla="*/ 15945 h 91554"/>
                  <a:gd name="connsiteX6" fmla="*/ 0 w 65712"/>
                  <a:gd name="connsiteY6" fmla="*/ 0 h 91554"/>
                  <a:gd name="connsiteX7" fmla="*/ 65713 w 65712"/>
                  <a:gd name="connsiteY7" fmla="*/ 0 h 91554"/>
                  <a:gd name="connsiteX8" fmla="*/ 65713 w 65712"/>
                  <a:gd name="connsiteY8" fmla="*/ 15945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712" h="91554">
                    <a:moveTo>
                      <a:pt x="65713" y="15945"/>
                    </a:moveTo>
                    <a:lnTo>
                      <a:pt x="41796" y="15945"/>
                    </a:lnTo>
                    <a:lnTo>
                      <a:pt x="41796" y="91554"/>
                    </a:lnTo>
                    <a:lnTo>
                      <a:pt x="23917" y="91554"/>
                    </a:lnTo>
                    <a:lnTo>
                      <a:pt x="23917" y="15945"/>
                    </a:lnTo>
                    <a:lnTo>
                      <a:pt x="0" y="15945"/>
                    </a:lnTo>
                    <a:lnTo>
                      <a:pt x="0" y="0"/>
                    </a:lnTo>
                    <a:lnTo>
                      <a:pt x="65713" y="0"/>
                    </a:lnTo>
                    <a:lnTo>
                      <a:pt x="65713" y="15945"/>
                    </a:lnTo>
                    <a:close/>
                  </a:path>
                </a:pathLst>
              </a:custGeom>
              <a:solidFill>
                <a:srgbClr val="000000"/>
              </a:solidFill>
              <a:ln w="9525" cap="flat">
                <a:noFill/>
                <a:prstDash val="solid"/>
                <a:round/>
              </a:ln>
            </p:spPr>
            <p:txBody>
              <a:bodyPr rtlCol="0" anchor="ctr"/>
              <a:lstStyle/>
              <a:p>
                <a:endParaRPr lang="en-GB"/>
              </a:p>
            </p:txBody>
          </p:sp>
          <p:sp>
            <p:nvSpPr>
              <p:cNvPr id="484" name="Freeform: Shape 483">
                <a:extLst>
                  <a:ext uri="{FF2B5EF4-FFF2-40B4-BE49-F238E27FC236}">
                    <a16:creationId xmlns:a16="http://schemas.microsoft.com/office/drawing/2014/main" id="{67064823-1FC6-40FC-A4FB-2EB4D3753835}"/>
                  </a:ext>
                </a:extLst>
              </p:cNvPr>
              <p:cNvSpPr/>
              <p:nvPr/>
            </p:nvSpPr>
            <p:spPr>
              <a:xfrm>
                <a:off x="9424309" y="3453620"/>
                <a:ext cx="80753" cy="91554"/>
              </a:xfrm>
              <a:custGeom>
                <a:avLst/>
                <a:gdLst>
                  <a:gd name="connsiteX0" fmla="*/ 80753 w 80753"/>
                  <a:gd name="connsiteY0" fmla="*/ 91554 h 91554"/>
                  <a:gd name="connsiteX1" fmla="*/ 62112 w 80753"/>
                  <a:gd name="connsiteY1" fmla="*/ 91554 h 91554"/>
                  <a:gd name="connsiteX2" fmla="*/ 56712 w 80753"/>
                  <a:gd name="connsiteY2" fmla="*/ 75352 h 91554"/>
                  <a:gd name="connsiteX3" fmla="*/ 24175 w 80753"/>
                  <a:gd name="connsiteY3" fmla="*/ 75352 h 91554"/>
                  <a:gd name="connsiteX4" fmla="*/ 18650 w 80753"/>
                  <a:gd name="connsiteY4" fmla="*/ 91554 h 91554"/>
                  <a:gd name="connsiteX5" fmla="*/ 0 w 80753"/>
                  <a:gd name="connsiteY5" fmla="*/ 91554 h 91554"/>
                  <a:gd name="connsiteX6" fmla="*/ 33309 w 80753"/>
                  <a:gd name="connsiteY6" fmla="*/ 0 h 91554"/>
                  <a:gd name="connsiteX7" fmla="*/ 47320 w 80753"/>
                  <a:gd name="connsiteY7" fmla="*/ 0 h 91554"/>
                  <a:gd name="connsiteX8" fmla="*/ 80753 w 80753"/>
                  <a:gd name="connsiteY8" fmla="*/ 91554 h 91554"/>
                  <a:gd name="connsiteX9" fmla="*/ 51949 w 80753"/>
                  <a:gd name="connsiteY9" fmla="*/ 60312 h 91554"/>
                  <a:gd name="connsiteX10" fmla="*/ 40767 w 80753"/>
                  <a:gd name="connsiteY10" fmla="*/ 27004 h 91554"/>
                  <a:gd name="connsiteX11" fmla="*/ 29194 w 80753"/>
                  <a:gd name="connsiteY11" fmla="*/ 60312 h 91554"/>
                  <a:gd name="connsiteX12" fmla="*/ 51949 w 80753"/>
                  <a:gd name="connsiteY12" fmla="*/ 60312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53" h="91554">
                    <a:moveTo>
                      <a:pt x="80753" y="91554"/>
                    </a:moveTo>
                    <a:lnTo>
                      <a:pt x="62112" y="91554"/>
                    </a:lnTo>
                    <a:lnTo>
                      <a:pt x="56712" y="75352"/>
                    </a:lnTo>
                    <a:lnTo>
                      <a:pt x="24175" y="75352"/>
                    </a:lnTo>
                    <a:lnTo>
                      <a:pt x="18650" y="91554"/>
                    </a:lnTo>
                    <a:lnTo>
                      <a:pt x="0" y="91554"/>
                    </a:lnTo>
                    <a:lnTo>
                      <a:pt x="33309" y="0"/>
                    </a:lnTo>
                    <a:lnTo>
                      <a:pt x="47320" y="0"/>
                    </a:lnTo>
                    <a:lnTo>
                      <a:pt x="80753" y="91554"/>
                    </a:lnTo>
                    <a:close/>
                    <a:moveTo>
                      <a:pt x="51949" y="60312"/>
                    </a:moveTo>
                    <a:lnTo>
                      <a:pt x="40767" y="27004"/>
                    </a:lnTo>
                    <a:lnTo>
                      <a:pt x="29194" y="60312"/>
                    </a:lnTo>
                    <a:lnTo>
                      <a:pt x="51949" y="60312"/>
                    </a:lnTo>
                    <a:close/>
                  </a:path>
                </a:pathLst>
              </a:custGeom>
              <a:solidFill>
                <a:srgbClr val="000000"/>
              </a:solidFill>
              <a:ln w="9525" cap="flat">
                <a:noFill/>
                <a:prstDash val="solid"/>
                <a:round/>
              </a:ln>
            </p:spPr>
            <p:txBody>
              <a:bodyPr rtlCol="0" anchor="ctr"/>
              <a:lstStyle/>
              <a:p>
                <a:endParaRPr lang="en-GB"/>
              </a:p>
            </p:txBody>
          </p:sp>
          <p:sp>
            <p:nvSpPr>
              <p:cNvPr id="485" name="Freeform: Shape 484">
                <a:extLst>
                  <a:ext uri="{FF2B5EF4-FFF2-40B4-BE49-F238E27FC236}">
                    <a16:creationId xmlns:a16="http://schemas.microsoft.com/office/drawing/2014/main" id="{BF0E92A2-02B1-470D-A8E0-5F8D3F983D23}"/>
                  </a:ext>
                </a:extLst>
              </p:cNvPr>
              <p:cNvSpPr/>
              <p:nvPr/>
            </p:nvSpPr>
            <p:spPr>
              <a:xfrm>
                <a:off x="9515378" y="3453620"/>
                <a:ext cx="17868" cy="91554"/>
              </a:xfrm>
              <a:custGeom>
                <a:avLst/>
                <a:gdLst>
                  <a:gd name="connsiteX0" fmla="*/ 0 w 17868"/>
                  <a:gd name="connsiteY0" fmla="*/ 0 h 91554"/>
                  <a:gd name="connsiteX1" fmla="*/ 17868 w 17868"/>
                  <a:gd name="connsiteY1" fmla="*/ 0 h 91554"/>
                  <a:gd name="connsiteX2" fmla="*/ 17868 w 17868"/>
                  <a:gd name="connsiteY2" fmla="*/ 91554 h 91554"/>
                  <a:gd name="connsiteX3" fmla="*/ 0 w 17868"/>
                  <a:gd name="connsiteY3" fmla="*/ 91554 h 91554"/>
                </a:gdLst>
                <a:ahLst/>
                <a:cxnLst>
                  <a:cxn ang="0">
                    <a:pos x="connsiteX0" y="connsiteY0"/>
                  </a:cxn>
                  <a:cxn ang="0">
                    <a:pos x="connsiteX1" y="connsiteY1"/>
                  </a:cxn>
                  <a:cxn ang="0">
                    <a:pos x="connsiteX2" y="connsiteY2"/>
                  </a:cxn>
                  <a:cxn ang="0">
                    <a:pos x="connsiteX3" y="connsiteY3"/>
                  </a:cxn>
                </a:cxnLst>
                <a:rect l="l" t="t" r="r" b="b"/>
                <a:pathLst>
                  <a:path w="17868" h="91554">
                    <a:moveTo>
                      <a:pt x="0" y="0"/>
                    </a:moveTo>
                    <a:lnTo>
                      <a:pt x="17868" y="0"/>
                    </a:lnTo>
                    <a:lnTo>
                      <a:pt x="17868" y="91554"/>
                    </a:lnTo>
                    <a:lnTo>
                      <a:pt x="0" y="91554"/>
                    </a:lnTo>
                    <a:close/>
                  </a:path>
                </a:pathLst>
              </a:custGeom>
              <a:solidFill>
                <a:srgbClr val="000000"/>
              </a:solidFill>
              <a:ln w="9525" cap="flat">
                <a:noFill/>
                <a:prstDash val="solid"/>
                <a:round/>
              </a:ln>
            </p:spPr>
            <p:txBody>
              <a:bodyPr rtlCol="0" anchor="ctr"/>
              <a:lstStyle/>
              <a:p>
                <a:endParaRPr lang="en-GB"/>
              </a:p>
            </p:txBody>
          </p:sp>
          <p:sp>
            <p:nvSpPr>
              <p:cNvPr id="486" name="Freeform: Shape 485">
                <a:extLst>
                  <a:ext uri="{FF2B5EF4-FFF2-40B4-BE49-F238E27FC236}">
                    <a16:creationId xmlns:a16="http://schemas.microsoft.com/office/drawing/2014/main" id="{5500B6A9-8560-4D69-9346-61A4937ADE19}"/>
                  </a:ext>
                </a:extLst>
              </p:cNvPr>
              <p:cNvSpPr/>
              <p:nvPr/>
            </p:nvSpPr>
            <p:spPr>
              <a:xfrm>
                <a:off x="9553592" y="3453620"/>
                <a:ext cx="70085" cy="91554"/>
              </a:xfrm>
              <a:custGeom>
                <a:avLst/>
                <a:gdLst>
                  <a:gd name="connsiteX0" fmla="*/ 70085 w 70085"/>
                  <a:gd name="connsiteY0" fmla="*/ 91554 h 91554"/>
                  <a:gd name="connsiteX1" fmla="*/ 54140 w 70085"/>
                  <a:gd name="connsiteY1" fmla="*/ 91554 h 91554"/>
                  <a:gd name="connsiteX2" fmla="*/ 17879 w 70085"/>
                  <a:gd name="connsiteY2" fmla="*/ 35366 h 91554"/>
                  <a:gd name="connsiteX3" fmla="*/ 17879 w 70085"/>
                  <a:gd name="connsiteY3" fmla="*/ 91554 h 91554"/>
                  <a:gd name="connsiteX4" fmla="*/ 0 w 70085"/>
                  <a:gd name="connsiteY4" fmla="*/ 91554 h 91554"/>
                  <a:gd name="connsiteX5" fmla="*/ 0 w 70085"/>
                  <a:gd name="connsiteY5" fmla="*/ 0 h 91554"/>
                  <a:gd name="connsiteX6" fmla="*/ 15945 w 70085"/>
                  <a:gd name="connsiteY6" fmla="*/ 0 h 91554"/>
                  <a:gd name="connsiteX7" fmla="*/ 52207 w 70085"/>
                  <a:gd name="connsiteY7" fmla="*/ 56064 h 91554"/>
                  <a:gd name="connsiteX8" fmla="*/ 52207 w 70085"/>
                  <a:gd name="connsiteY8" fmla="*/ 0 h 91554"/>
                  <a:gd name="connsiteX9" fmla="*/ 70085 w 70085"/>
                  <a:gd name="connsiteY9" fmla="*/ 0 h 91554"/>
                  <a:gd name="connsiteX10" fmla="*/ 70085 w 70085"/>
                  <a:gd name="connsiteY10"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085" h="91554">
                    <a:moveTo>
                      <a:pt x="70085" y="91554"/>
                    </a:moveTo>
                    <a:lnTo>
                      <a:pt x="54140" y="91554"/>
                    </a:lnTo>
                    <a:lnTo>
                      <a:pt x="17879" y="35366"/>
                    </a:lnTo>
                    <a:lnTo>
                      <a:pt x="17879" y="91554"/>
                    </a:lnTo>
                    <a:lnTo>
                      <a:pt x="0" y="91554"/>
                    </a:lnTo>
                    <a:lnTo>
                      <a:pt x="0" y="0"/>
                    </a:lnTo>
                    <a:lnTo>
                      <a:pt x="15945" y="0"/>
                    </a:lnTo>
                    <a:lnTo>
                      <a:pt x="52207" y="56064"/>
                    </a:lnTo>
                    <a:lnTo>
                      <a:pt x="52207" y="0"/>
                    </a:lnTo>
                    <a:lnTo>
                      <a:pt x="70085" y="0"/>
                    </a:lnTo>
                    <a:lnTo>
                      <a:pt x="70085" y="91554"/>
                    </a:lnTo>
                    <a:close/>
                  </a:path>
                </a:pathLst>
              </a:custGeom>
              <a:solidFill>
                <a:srgbClr val="000000"/>
              </a:solidFill>
              <a:ln w="9525" cap="flat">
                <a:noFill/>
                <a:prstDash val="solid"/>
                <a:round/>
              </a:ln>
            </p:spPr>
            <p:txBody>
              <a:bodyPr rtlCol="0" anchor="ctr"/>
              <a:lstStyle/>
              <a:p>
                <a:endParaRPr lang="en-GB"/>
              </a:p>
            </p:txBody>
          </p:sp>
          <p:sp>
            <p:nvSpPr>
              <p:cNvPr id="487" name="Freeform: Shape 486">
                <a:extLst>
                  <a:ext uri="{FF2B5EF4-FFF2-40B4-BE49-F238E27FC236}">
                    <a16:creationId xmlns:a16="http://schemas.microsoft.com/office/drawing/2014/main" id="{165BC6D0-A42E-4A6A-B441-9F1752E247F6}"/>
                  </a:ext>
                </a:extLst>
              </p:cNvPr>
              <p:cNvSpPr/>
              <p:nvPr/>
            </p:nvSpPr>
            <p:spPr>
              <a:xfrm>
                <a:off x="8742290" y="3605249"/>
                <a:ext cx="67380" cy="93097"/>
              </a:xfrm>
              <a:custGeom>
                <a:avLst/>
                <a:gdLst>
                  <a:gd name="connsiteX0" fmla="*/ 67380 w 67380"/>
                  <a:gd name="connsiteY0" fmla="*/ 65322 h 93097"/>
                  <a:gd name="connsiteX1" fmla="*/ 57864 w 67380"/>
                  <a:gd name="connsiteY1" fmla="*/ 85706 h 93097"/>
                  <a:gd name="connsiteX2" fmla="*/ 33433 w 67380"/>
                  <a:gd name="connsiteY2" fmla="*/ 93098 h 93097"/>
                  <a:gd name="connsiteX3" fmla="*/ 14526 w 67380"/>
                  <a:gd name="connsiteY3" fmla="*/ 90335 h 93097"/>
                  <a:gd name="connsiteX4" fmla="*/ 0 w 67380"/>
                  <a:gd name="connsiteY4" fmla="*/ 81010 h 93097"/>
                  <a:gd name="connsiteX5" fmla="*/ 11573 w 67380"/>
                  <a:gd name="connsiteY5" fmla="*/ 69437 h 93097"/>
                  <a:gd name="connsiteX6" fmla="*/ 33557 w 67380"/>
                  <a:gd name="connsiteY6" fmla="*/ 77153 h 93097"/>
                  <a:gd name="connsiteX7" fmla="*/ 45711 w 67380"/>
                  <a:gd name="connsiteY7" fmla="*/ 74200 h 93097"/>
                  <a:gd name="connsiteX8" fmla="*/ 49892 w 67380"/>
                  <a:gd name="connsiteY8" fmla="*/ 65713 h 93097"/>
                  <a:gd name="connsiteX9" fmla="*/ 47063 w 67380"/>
                  <a:gd name="connsiteY9" fmla="*/ 58121 h 93097"/>
                  <a:gd name="connsiteX10" fmla="*/ 38834 w 67380"/>
                  <a:gd name="connsiteY10" fmla="*/ 55036 h 93097"/>
                  <a:gd name="connsiteX11" fmla="*/ 27899 w 67380"/>
                  <a:gd name="connsiteY11" fmla="*/ 53369 h 93097"/>
                  <a:gd name="connsiteX12" fmla="*/ 10154 w 67380"/>
                  <a:gd name="connsiteY12" fmla="*/ 45777 h 93097"/>
                  <a:gd name="connsiteX13" fmla="*/ 3601 w 67380"/>
                  <a:gd name="connsiteY13" fmla="*/ 27775 h 93097"/>
                  <a:gd name="connsiteX14" fmla="*/ 12211 w 67380"/>
                  <a:gd name="connsiteY14" fmla="*/ 7658 h 93097"/>
                  <a:gd name="connsiteX15" fmla="*/ 35490 w 67380"/>
                  <a:gd name="connsiteY15" fmla="*/ 0 h 93097"/>
                  <a:gd name="connsiteX16" fmla="*/ 65066 w 67380"/>
                  <a:gd name="connsiteY16" fmla="*/ 10678 h 93097"/>
                  <a:gd name="connsiteX17" fmla="*/ 53750 w 67380"/>
                  <a:gd name="connsiteY17" fmla="*/ 21860 h 93097"/>
                  <a:gd name="connsiteX18" fmla="*/ 34976 w 67380"/>
                  <a:gd name="connsiteY18" fmla="*/ 15564 h 93097"/>
                  <a:gd name="connsiteX19" fmla="*/ 24555 w 67380"/>
                  <a:gd name="connsiteY19" fmla="*/ 18840 h 93097"/>
                  <a:gd name="connsiteX20" fmla="*/ 20955 w 67380"/>
                  <a:gd name="connsiteY20" fmla="*/ 27137 h 93097"/>
                  <a:gd name="connsiteX21" fmla="*/ 23527 w 67380"/>
                  <a:gd name="connsiteY21" fmla="*/ 33690 h 93097"/>
                  <a:gd name="connsiteX22" fmla="*/ 31890 w 67380"/>
                  <a:gd name="connsiteY22" fmla="*/ 37167 h 93097"/>
                  <a:gd name="connsiteX23" fmla="*/ 42815 w 67380"/>
                  <a:gd name="connsiteY23" fmla="*/ 38833 h 93097"/>
                  <a:gd name="connsiteX24" fmla="*/ 60303 w 67380"/>
                  <a:gd name="connsiteY24" fmla="*/ 46034 h 93097"/>
                  <a:gd name="connsiteX25" fmla="*/ 67380 w 67380"/>
                  <a:gd name="connsiteY25" fmla="*/ 65322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380" h="93097">
                    <a:moveTo>
                      <a:pt x="67380" y="65322"/>
                    </a:moveTo>
                    <a:cubicBezTo>
                      <a:pt x="67380" y="73981"/>
                      <a:pt x="64208" y="80781"/>
                      <a:pt x="57864" y="85706"/>
                    </a:cubicBezTo>
                    <a:cubicBezTo>
                      <a:pt x="51521" y="90640"/>
                      <a:pt x="43377" y="93098"/>
                      <a:pt x="33433" y="93098"/>
                    </a:cubicBezTo>
                    <a:cubicBezTo>
                      <a:pt x="26147" y="93098"/>
                      <a:pt x="19841" y="92183"/>
                      <a:pt x="14526" y="90335"/>
                    </a:cubicBezTo>
                    <a:cubicBezTo>
                      <a:pt x="9211" y="88497"/>
                      <a:pt x="4372" y="85382"/>
                      <a:pt x="0" y="81010"/>
                    </a:cubicBezTo>
                    <a:lnTo>
                      <a:pt x="11573" y="69437"/>
                    </a:lnTo>
                    <a:cubicBezTo>
                      <a:pt x="16716" y="74581"/>
                      <a:pt x="24042" y="77153"/>
                      <a:pt x="33557" y="77153"/>
                    </a:cubicBezTo>
                    <a:cubicBezTo>
                      <a:pt x="38872" y="77153"/>
                      <a:pt x="42920" y="76172"/>
                      <a:pt x="45711" y="74200"/>
                    </a:cubicBezTo>
                    <a:cubicBezTo>
                      <a:pt x="48492" y="72228"/>
                      <a:pt x="49892" y="69399"/>
                      <a:pt x="49892" y="65713"/>
                    </a:cubicBezTo>
                    <a:cubicBezTo>
                      <a:pt x="49892" y="62541"/>
                      <a:pt x="48949" y="60007"/>
                      <a:pt x="47063" y="58121"/>
                    </a:cubicBezTo>
                    <a:cubicBezTo>
                      <a:pt x="45434" y="56579"/>
                      <a:pt x="42692" y="55550"/>
                      <a:pt x="38834" y="55036"/>
                    </a:cubicBezTo>
                    <a:lnTo>
                      <a:pt x="27899" y="53369"/>
                    </a:lnTo>
                    <a:cubicBezTo>
                      <a:pt x="20184" y="52254"/>
                      <a:pt x="14269" y="49721"/>
                      <a:pt x="10154" y="45777"/>
                    </a:cubicBezTo>
                    <a:cubicBezTo>
                      <a:pt x="5782" y="41491"/>
                      <a:pt x="3601" y="35490"/>
                      <a:pt x="3601" y="27775"/>
                    </a:cubicBezTo>
                    <a:cubicBezTo>
                      <a:pt x="3601" y="19460"/>
                      <a:pt x="6468" y="12754"/>
                      <a:pt x="12211" y="7658"/>
                    </a:cubicBezTo>
                    <a:cubicBezTo>
                      <a:pt x="17955" y="2553"/>
                      <a:pt x="25718" y="0"/>
                      <a:pt x="35490" y="0"/>
                    </a:cubicBezTo>
                    <a:cubicBezTo>
                      <a:pt x="47835" y="0"/>
                      <a:pt x="57693" y="3562"/>
                      <a:pt x="65066" y="10678"/>
                    </a:cubicBezTo>
                    <a:lnTo>
                      <a:pt x="53750" y="21860"/>
                    </a:lnTo>
                    <a:cubicBezTo>
                      <a:pt x="49464" y="17659"/>
                      <a:pt x="43206" y="15564"/>
                      <a:pt x="34976" y="15564"/>
                    </a:cubicBezTo>
                    <a:cubicBezTo>
                      <a:pt x="30432" y="15564"/>
                      <a:pt x="26956" y="16659"/>
                      <a:pt x="24555" y="18840"/>
                    </a:cubicBezTo>
                    <a:cubicBezTo>
                      <a:pt x="22156" y="21031"/>
                      <a:pt x="20955" y="23794"/>
                      <a:pt x="20955" y="27137"/>
                    </a:cubicBezTo>
                    <a:cubicBezTo>
                      <a:pt x="20955" y="29880"/>
                      <a:pt x="21813" y="32061"/>
                      <a:pt x="23527" y="33690"/>
                    </a:cubicBezTo>
                    <a:cubicBezTo>
                      <a:pt x="25498" y="35490"/>
                      <a:pt x="28290" y="36652"/>
                      <a:pt x="31890" y="37167"/>
                    </a:cubicBezTo>
                    <a:lnTo>
                      <a:pt x="42815" y="38833"/>
                    </a:lnTo>
                    <a:cubicBezTo>
                      <a:pt x="50616" y="39948"/>
                      <a:pt x="56445" y="42348"/>
                      <a:pt x="60303" y="46034"/>
                    </a:cubicBezTo>
                    <a:cubicBezTo>
                      <a:pt x="65018" y="50406"/>
                      <a:pt x="67380" y="56836"/>
                      <a:pt x="67380" y="65322"/>
                    </a:cubicBezTo>
                    <a:close/>
                  </a:path>
                </a:pathLst>
              </a:custGeom>
              <a:solidFill>
                <a:srgbClr val="000000"/>
              </a:solidFill>
              <a:ln w="9525" cap="flat">
                <a:noFill/>
                <a:prstDash val="solid"/>
                <a:round/>
              </a:ln>
            </p:spPr>
            <p:txBody>
              <a:bodyPr rtlCol="0" anchor="ctr"/>
              <a:lstStyle/>
              <a:p>
                <a:endParaRPr lang="en-GB"/>
              </a:p>
            </p:txBody>
          </p:sp>
          <p:sp>
            <p:nvSpPr>
              <p:cNvPr id="488" name="Freeform: Shape 487">
                <a:extLst>
                  <a:ext uri="{FF2B5EF4-FFF2-40B4-BE49-F238E27FC236}">
                    <a16:creationId xmlns:a16="http://schemas.microsoft.com/office/drawing/2014/main" id="{C327BA64-B1EC-4F09-9455-4752A95127FA}"/>
                  </a:ext>
                </a:extLst>
              </p:cNvPr>
              <p:cNvSpPr/>
              <p:nvPr/>
            </p:nvSpPr>
            <p:spPr>
              <a:xfrm>
                <a:off x="8815728" y="3606020"/>
                <a:ext cx="80753" cy="91554"/>
              </a:xfrm>
              <a:custGeom>
                <a:avLst/>
                <a:gdLst>
                  <a:gd name="connsiteX0" fmla="*/ 80753 w 80753"/>
                  <a:gd name="connsiteY0" fmla="*/ 91554 h 91554"/>
                  <a:gd name="connsiteX1" fmla="*/ 62112 w 80753"/>
                  <a:gd name="connsiteY1" fmla="*/ 91554 h 91554"/>
                  <a:gd name="connsiteX2" fmla="*/ 56712 w 80753"/>
                  <a:gd name="connsiteY2" fmla="*/ 75352 h 91554"/>
                  <a:gd name="connsiteX3" fmla="*/ 24175 w 80753"/>
                  <a:gd name="connsiteY3" fmla="*/ 75352 h 91554"/>
                  <a:gd name="connsiteX4" fmla="*/ 18650 w 80753"/>
                  <a:gd name="connsiteY4" fmla="*/ 91554 h 91554"/>
                  <a:gd name="connsiteX5" fmla="*/ 0 w 80753"/>
                  <a:gd name="connsiteY5" fmla="*/ 91554 h 91554"/>
                  <a:gd name="connsiteX6" fmla="*/ 33309 w 80753"/>
                  <a:gd name="connsiteY6" fmla="*/ 0 h 91554"/>
                  <a:gd name="connsiteX7" fmla="*/ 47320 w 80753"/>
                  <a:gd name="connsiteY7" fmla="*/ 0 h 91554"/>
                  <a:gd name="connsiteX8" fmla="*/ 80753 w 80753"/>
                  <a:gd name="connsiteY8" fmla="*/ 91554 h 91554"/>
                  <a:gd name="connsiteX9" fmla="*/ 51949 w 80753"/>
                  <a:gd name="connsiteY9" fmla="*/ 60312 h 91554"/>
                  <a:gd name="connsiteX10" fmla="*/ 40767 w 80753"/>
                  <a:gd name="connsiteY10" fmla="*/ 27004 h 91554"/>
                  <a:gd name="connsiteX11" fmla="*/ 29194 w 80753"/>
                  <a:gd name="connsiteY11" fmla="*/ 60312 h 91554"/>
                  <a:gd name="connsiteX12" fmla="*/ 51949 w 80753"/>
                  <a:gd name="connsiteY12" fmla="*/ 60312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53" h="91554">
                    <a:moveTo>
                      <a:pt x="80753" y="91554"/>
                    </a:moveTo>
                    <a:lnTo>
                      <a:pt x="62112" y="91554"/>
                    </a:lnTo>
                    <a:lnTo>
                      <a:pt x="56712" y="75352"/>
                    </a:lnTo>
                    <a:lnTo>
                      <a:pt x="24175" y="75352"/>
                    </a:lnTo>
                    <a:lnTo>
                      <a:pt x="18650" y="91554"/>
                    </a:lnTo>
                    <a:lnTo>
                      <a:pt x="0" y="91554"/>
                    </a:lnTo>
                    <a:lnTo>
                      <a:pt x="33309" y="0"/>
                    </a:lnTo>
                    <a:lnTo>
                      <a:pt x="47320" y="0"/>
                    </a:lnTo>
                    <a:lnTo>
                      <a:pt x="80753" y="91554"/>
                    </a:lnTo>
                    <a:close/>
                    <a:moveTo>
                      <a:pt x="51949" y="60312"/>
                    </a:moveTo>
                    <a:lnTo>
                      <a:pt x="40767" y="27004"/>
                    </a:lnTo>
                    <a:lnTo>
                      <a:pt x="29194" y="60312"/>
                    </a:lnTo>
                    <a:lnTo>
                      <a:pt x="51949" y="60312"/>
                    </a:lnTo>
                    <a:close/>
                  </a:path>
                </a:pathLst>
              </a:custGeom>
              <a:solidFill>
                <a:srgbClr val="000000"/>
              </a:solidFill>
              <a:ln w="9525" cap="flat">
                <a:noFill/>
                <a:prstDash val="solid"/>
                <a:round/>
              </a:ln>
            </p:spPr>
            <p:txBody>
              <a:bodyPr rtlCol="0" anchor="ctr"/>
              <a:lstStyle/>
              <a:p>
                <a:endParaRPr lang="en-GB"/>
              </a:p>
            </p:txBody>
          </p:sp>
          <p:sp>
            <p:nvSpPr>
              <p:cNvPr id="489" name="Freeform: Shape 488">
                <a:extLst>
                  <a:ext uri="{FF2B5EF4-FFF2-40B4-BE49-F238E27FC236}">
                    <a16:creationId xmlns:a16="http://schemas.microsoft.com/office/drawing/2014/main" id="{4BD7AD64-7694-4DBD-91EF-D65BFC639E15}"/>
                  </a:ext>
                </a:extLst>
              </p:cNvPr>
              <p:cNvSpPr/>
              <p:nvPr/>
            </p:nvSpPr>
            <p:spPr>
              <a:xfrm>
                <a:off x="8907054" y="3606020"/>
                <a:ext cx="60302" cy="91554"/>
              </a:xfrm>
              <a:custGeom>
                <a:avLst/>
                <a:gdLst>
                  <a:gd name="connsiteX0" fmla="*/ 60303 w 60302"/>
                  <a:gd name="connsiteY0" fmla="*/ 15945 h 91554"/>
                  <a:gd name="connsiteX1" fmla="*/ 17869 w 60302"/>
                  <a:gd name="connsiteY1" fmla="*/ 15945 h 91554"/>
                  <a:gd name="connsiteX2" fmla="*/ 17869 w 60302"/>
                  <a:gd name="connsiteY2" fmla="*/ 38453 h 91554"/>
                  <a:gd name="connsiteX3" fmla="*/ 54007 w 60302"/>
                  <a:gd name="connsiteY3" fmla="*/ 38453 h 91554"/>
                  <a:gd name="connsiteX4" fmla="*/ 54007 w 60302"/>
                  <a:gd name="connsiteY4" fmla="*/ 54397 h 91554"/>
                  <a:gd name="connsiteX5" fmla="*/ 17869 w 60302"/>
                  <a:gd name="connsiteY5" fmla="*/ 54397 h 91554"/>
                  <a:gd name="connsiteX6" fmla="*/ 17869 w 60302"/>
                  <a:gd name="connsiteY6" fmla="*/ 91554 h 91554"/>
                  <a:gd name="connsiteX7" fmla="*/ 0 w 60302"/>
                  <a:gd name="connsiteY7" fmla="*/ 91554 h 91554"/>
                  <a:gd name="connsiteX8" fmla="*/ 0 w 60302"/>
                  <a:gd name="connsiteY8" fmla="*/ 0 h 91554"/>
                  <a:gd name="connsiteX9" fmla="*/ 60303 w 60302"/>
                  <a:gd name="connsiteY9" fmla="*/ 0 h 91554"/>
                  <a:gd name="connsiteX10" fmla="*/ 60303 w 60302"/>
                  <a:gd name="connsiteY10" fmla="*/ 15945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302" h="91554">
                    <a:moveTo>
                      <a:pt x="60303" y="15945"/>
                    </a:moveTo>
                    <a:lnTo>
                      <a:pt x="17869" y="15945"/>
                    </a:lnTo>
                    <a:lnTo>
                      <a:pt x="17869" y="38453"/>
                    </a:lnTo>
                    <a:lnTo>
                      <a:pt x="54007" y="38453"/>
                    </a:lnTo>
                    <a:lnTo>
                      <a:pt x="54007" y="54397"/>
                    </a:lnTo>
                    <a:lnTo>
                      <a:pt x="17869" y="54397"/>
                    </a:lnTo>
                    <a:lnTo>
                      <a:pt x="17869" y="91554"/>
                    </a:lnTo>
                    <a:lnTo>
                      <a:pt x="0" y="91554"/>
                    </a:lnTo>
                    <a:lnTo>
                      <a:pt x="0" y="0"/>
                    </a:lnTo>
                    <a:lnTo>
                      <a:pt x="60303" y="0"/>
                    </a:lnTo>
                    <a:lnTo>
                      <a:pt x="60303" y="15945"/>
                    </a:lnTo>
                    <a:close/>
                  </a:path>
                </a:pathLst>
              </a:custGeom>
              <a:solidFill>
                <a:srgbClr val="000000"/>
              </a:solidFill>
              <a:ln w="9525" cap="flat">
                <a:noFill/>
                <a:prstDash val="solid"/>
                <a:round/>
              </a:ln>
            </p:spPr>
            <p:txBody>
              <a:bodyPr rtlCol="0" anchor="ctr"/>
              <a:lstStyle/>
              <a:p>
                <a:endParaRPr lang="en-GB"/>
              </a:p>
            </p:txBody>
          </p:sp>
          <p:sp>
            <p:nvSpPr>
              <p:cNvPr id="490" name="Freeform: Shape 489">
                <a:extLst>
                  <a:ext uri="{FF2B5EF4-FFF2-40B4-BE49-F238E27FC236}">
                    <a16:creationId xmlns:a16="http://schemas.microsoft.com/office/drawing/2014/main" id="{64FD52DF-085D-4E62-9FF5-C48C4C28EB3C}"/>
                  </a:ext>
                </a:extLst>
              </p:cNvPr>
              <p:cNvSpPr/>
              <p:nvPr/>
            </p:nvSpPr>
            <p:spPr>
              <a:xfrm>
                <a:off x="8982168" y="3606020"/>
                <a:ext cx="60302" cy="91554"/>
              </a:xfrm>
              <a:custGeom>
                <a:avLst/>
                <a:gdLst>
                  <a:gd name="connsiteX0" fmla="*/ 60303 w 60302"/>
                  <a:gd name="connsiteY0" fmla="*/ 91554 h 91554"/>
                  <a:gd name="connsiteX1" fmla="*/ 0 w 60302"/>
                  <a:gd name="connsiteY1" fmla="*/ 91554 h 91554"/>
                  <a:gd name="connsiteX2" fmla="*/ 0 w 60302"/>
                  <a:gd name="connsiteY2" fmla="*/ 0 h 91554"/>
                  <a:gd name="connsiteX3" fmla="*/ 60303 w 60302"/>
                  <a:gd name="connsiteY3" fmla="*/ 0 h 91554"/>
                  <a:gd name="connsiteX4" fmla="*/ 60303 w 60302"/>
                  <a:gd name="connsiteY4" fmla="*/ 15945 h 91554"/>
                  <a:gd name="connsiteX5" fmla="*/ 17869 w 60302"/>
                  <a:gd name="connsiteY5" fmla="*/ 15945 h 91554"/>
                  <a:gd name="connsiteX6" fmla="*/ 17869 w 60302"/>
                  <a:gd name="connsiteY6" fmla="*/ 37424 h 91554"/>
                  <a:gd name="connsiteX7" fmla="*/ 54007 w 60302"/>
                  <a:gd name="connsiteY7" fmla="*/ 37424 h 91554"/>
                  <a:gd name="connsiteX8" fmla="*/ 54007 w 60302"/>
                  <a:gd name="connsiteY8" fmla="*/ 53369 h 91554"/>
                  <a:gd name="connsiteX9" fmla="*/ 17869 w 60302"/>
                  <a:gd name="connsiteY9" fmla="*/ 53369 h 91554"/>
                  <a:gd name="connsiteX10" fmla="*/ 17869 w 60302"/>
                  <a:gd name="connsiteY10" fmla="*/ 75610 h 91554"/>
                  <a:gd name="connsiteX11" fmla="*/ 60303 w 60302"/>
                  <a:gd name="connsiteY11" fmla="*/ 75610 h 91554"/>
                  <a:gd name="connsiteX12" fmla="*/ 60303 w 60302"/>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302" h="91554">
                    <a:moveTo>
                      <a:pt x="60303" y="91554"/>
                    </a:moveTo>
                    <a:lnTo>
                      <a:pt x="0" y="91554"/>
                    </a:lnTo>
                    <a:lnTo>
                      <a:pt x="0" y="0"/>
                    </a:lnTo>
                    <a:lnTo>
                      <a:pt x="60303" y="0"/>
                    </a:lnTo>
                    <a:lnTo>
                      <a:pt x="60303" y="15945"/>
                    </a:lnTo>
                    <a:lnTo>
                      <a:pt x="17869" y="15945"/>
                    </a:lnTo>
                    <a:lnTo>
                      <a:pt x="17869" y="37424"/>
                    </a:lnTo>
                    <a:lnTo>
                      <a:pt x="54007" y="37424"/>
                    </a:lnTo>
                    <a:lnTo>
                      <a:pt x="54007" y="53369"/>
                    </a:lnTo>
                    <a:lnTo>
                      <a:pt x="17869" y="53369"/>
                    </a:lnTo>
                    <a:lnTo>
                      <a:pt x="17869" y="75610"/>
                    </a:lnTo>
                    <a:lnTo>
                      <a:pt x="60303" y="75610"/>
                    </a:lnTo>
                    <a:lnTo>
                      <a:pt x="60303" y="91554"/>
                    </a:lnTo>
                    <a:close/>
                  </a:path>
                </a:pathLst>
              </a:custGeom>
              <a:solidFill>
                <a:srgbClr val="000000"/>
              </a:solidFill>
              <a:ln w="9525" cap="flat">
                <a:noFill/>
                <a:prstDash val="solid"/>
                <a:round/>
              </a:ln>
            </p:spPr>
            <p:txBody>
              <a:bodyPr rtlCol="0" anchor="ctr"/>
              <a:lstStyle/>
              <a:p>
                <a:endParaRPr lang="en-GB"/>
              </a:p>
            </p:txBody>
          </p:sp>
          <p:sp>
            <p:nvSpPr>
              <p:cNvPr id="491" name="Freeform: Shape 490">
                <a:extLst>
                  <a:ext uri="{FF2B5EF4-FFF2-40B4-BE49-F238E27FC236}">
                    <a16:creationId xmlns:a16="http://schemas.microsoft.com/office/drawing/2014/main" id="{73C18A51-00B5-4D36-8120-3B837EE4FB32}"/>
                  </a:ext>
                </a:extLst>
              </p:cNvPr>
              <p:cNvSpPr/>
              <p:nvPr/>
            </p:nvSpPr>
            <p:spPr>
              <a:xfrm>
                <a:off x="9089010" y="3606020"/>
                <a:ext cx="17868" cy="91554"/>
              </a:xfrm>
              <a:custGeom>
                <a:avLst/>
                <a:gdLst>
                  <a:gd name="connsiteX0" fmla="*/ 0 w 17868"/>
                  <a:gd name="connsiteY0" fmla="*/ 0 h 91554"/>
                  <a:gd name="connsiteX1" fmla="*/ 17868 w 17868"/>
                  <a:gd name="connsiteY1" fmla="*/ 0 h 91554"/>
                  <a:gd name="connsiteX2" fmla="*/ 17868 w 17868"/>
                  <a:gd name="connsiteY2" fmla="*/ 91554 h 91554"/>
                  <a:gd name="connsiteX3" fmla="*/ 0 w 17868"/>
                  <a:gd name="connsiteY3" fmla="*/ 91554 h 91554"/>
                </a:gdLst>
                <a:ahLst/>
                <a:cxnLst>
                  <a:cxn ang="0">
                    <a:pos x="connsiteX0" y="connsiteY0"/>
                  </a:cxn>
                  <a:cxn ang="0">
                    <a:pos x="connsiteX1" y="connsiteY1"/>
                  </a:cxn>
                  <a:cxn ang="0">
                    <a:pos x="connsiteX2" y="connsiteY2"/>
                  </a:cxn>
                  <a:cxn ang="0">
                    <a:pos x="connsiteX3" y="connsiteY3"/>
                  </a:cxn>
                </a:cxnLst>
                <a:rect l="l" t="t" r="r" b="b"/>
                <a:pathLst>
                  <a:path w="17868" h="91554">
                    <a:moveTo>
                      <a:pt x="0" y="0"/>
                    </a:moveTo>
                    <a:lnTo>
                      <a:pt x="17868" y="0"/>
                    </a:lnTo>
                    <a:lnTo>
                      <a:pt x="17868" y="91554"/>
                    </a:lnTo>
                    <a:lnTo>
                      <a:pt x="0" y="91554"/>
                    </a:lnTo>
                    <a:close/>
                  </a:path>
                </a:pathLst>
              </a:custGeom>
              <a:solidFill>
                <a:srgbClr val="000000"/>
              </a:solidFill>
              <a:ln w="9525" cap="flat">
                <a:noFill/>
                <a:prstDash val="solid"/>
                <a:round/>
              </a:ln>
            </p:spPr>
            <p:txBody>
              <a:bodyPr rtlCol="0" anchor="ctr"/>
              <a:lstStyle/>
              <a:p>
                <a:endParaRPr lang="en-GB"/>
              </a:p>
            </p:txBody>
          </p:sp>
          <p:sp>
            <p:nvSpPr>
              <p:cNvPr id="492" name="Freeform: Shape 491">
                <a:extLst>
                  <a:ext uri="{FF2B5EF4-FFF2-40B4-BE49-F238E27FC236}">
                    <a16:creationId xmlns:a16="http://schemas.microsoft.com/office/drawing/2014/main" id="{4DC3F1C1-A9BE-4CC3-B900-4BEC2E382755}"/>
                  </a:ext>
                </a:extLst>
              </p:cNvPr>
              <p:cNvSpPr/>
              <p:nvPr/>
            </p:nvSpPr>
            <p:spPr>
              <a:xfrm>
                <a:off x="9119242" y="3605249"/>
                <a:ext cx="67380" cy="93097"/>
              </a:xfrm>
              <a:custGeom>
                <a:avLst/>
                <a:gdLst>
                  <a:gd name="connsiteX0" fmla="*/ 67380 w 67380"/>
                  <a:gd name="connsiteY0" fmla="*/ 65322 h 93097"/>
                  <a:gd name="connsiteX1" fmla="*/ 57864 w 67380"/>
                  <a:gd name="connsiteY1" fmla="*/ 85706 h 93097"/>
                  <a:gd name="connsiteX2" fmla="*/ 33433 w 67380"/>
                  <a:gd name="connsiteY2" fmla="*/ 93098 h 93097"/>
                  <a:gd name="connsiteX3" fmla="*/ 14535 w 67380"/>
                  <a:gd name="connsiteY3" fmla="*/ 90335 h 93097"/>
                  <a:gd name="connsiteX4" fmla="*/ 0 w 67380"/>
                  <a:gd name="connsiteY4" fmla="*/ 81010 h 93097"/>
                  <a:gd name="connsiteX5" fmla="*/ 11573 w 67380"/>
                  <a:gd name="connsiteY5" fmla="*/ 69437 h 93097"/>
                  <a:gd name="connsiteX6" fmla="*/ 33566 w 67380"/>
                  <a:gd name="connsiteY6" fmla="*/ 77153 h 93097"/>
                  <a:gd name="connsiteX7" fmla="*/ 45720 w 67380"/>
                  <a:gd name="connsiteY7" fmla="*/ 74200 h 93097"/>
                  <a:gd name="connsiteX8" fmla="*/ 49892 w 67380"/>
                  <a:gd name="connsiteY8" fmla="*/ 65713 h 93097"/>
                  <a:gd name="connsiteX9" fmla="*/ 47063 w 67380"/>
                  <a:gd name="connsiteY9" fmla="*/ 58121 h 93097"/>
                  <a:gd name="connsiteX10" fmla="*/ 38834 w 67380"/>
                  <a:gd name="connsiteY10" fmla="*/ 55036 h 93097"/>
                  <a:gd name="connsiteX11" fmla="*/ 27908 w 67380"/>
                  <a:gd name="connsiteY11" fmla="*/ 53369 h 93097"/>
                  <a:gd name="connsiteX12" fmla="*/ 10163 w 67380"/>
                  <a:gd name="connsiteY12" fmla="*/ 45777 h 93097"/>
                  <a:gd name="connsiteX13" fmla="*/ 3600 w 67380"/>
                  <a:gd name="connsiteY13" fmla="*/ 27775 h 93097"/>
                  <a:gd name="connsiteX14" fmla="*/ 12221 w 67380"/>
                  <a:gd name="connsiteY14" fmla="*/ 7658 h 93097"/>
                  <a:gd name="connsiteX15" fmla="*/ 35490 w 67380"/>
                  <a:gd name="connsiteY15" fmla="*/ 0 h 93097"/>
                  <a:gd name="connsiteX16" fmla="*/ 65065 w 67380"/>
                  <a:gd name="connsiteY16" fmla="*/ 10678 h 93097"/>
                  <a:gd name="connsiteX17" fmla="*/ 53750 w 67380"/>
                  <a:gd name="connsiteY17" fmla="*/ 21860 h 93097"/>
                  <a:gd name="connsiteX18" fmla="*/ 34976 w 67380"/>
                  <a:gd name="connsiteY18" fmla="*/ 15564 h 93097"/>
                  <a:gd name="connsiteX19" fmla="*/ 24565 w 67380"/>
                  <a:gd name="connsiteY19" fmla="*/ 18840 h 93097"/>
                  <a:gd name="connsiteX20" fmla="*/ 20964 w 67380"/>
                  <a:gd name="connsiteY20" fmla="*/ 27137 h 93097"/>
                  <a:gd name="connsiteX21" fmla="*/ 23536 w 67380"/>
                  <a:gd name="connsiteY21" fmla="*/ 33690 h 93097"/>
                  <a:gd name="connsiteX22" fmla="*/ 31890 w 67380"/>
                  <a:gd name="connsiteY22" fmla="*/ 37167 h 93097"/>
                  <a:gd name="connsiteX23" fmla="*/ 42825 w 67380"/>
                  <a:gd name="connsiteY23" fmla="*/ 38833 h 93097"/>
                  <a:gd name="connsiteX24" fmla="*/ 60313 w 67380"/>
                  <a:gd name="connsiteY24" fmla="*/ 46034 h 93097"/>
                  <a:gd name="connsiteX25" fmla="*/ 67380 w 67380"/>
                  <a:gd name="connsiteY25" fmla="*/ 65322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380" h="93097">
                    <a:moveTo>
                      <a:pt x="67380" y="65322"/>
                    </a:moveTo>
                    <a:cubicBezTo>
                      <a:pt x="67380" y="73981"/>
                      <a:pt x="64208" y="80781"/>
                      <a:pt x="57864" y="85706"/>
                    </a:cubicBezTo>
                    <a:cubicBezTo>
                      <a:pt x="51521" y="90640"/>
                      <a:pt x="43377" y="93098"/>
                      <a:pt x="33433" y="93098"/>
                    </a:cubicBezTo>
                    <a:cubicBezTo>
                      <a:pt x="26146" y="93098"/>
                      <a:pt x="19851" y="92183"/>
                      <a:pt x="14535" y="90335"/>
                    </a:cubicBezTo>
                    <a:cubicBezTo>
                      <a:pt x="9220" y="88497"/>
                      <a:pt x="4372" y="85382"/>
                      <a:pt x="0" y="81010"/>
                    </a:cubicBezTo>
                    <a:lnTo>
                      <a:pt x="11573" y="69437"/>
                    </a:lnTo>
                    <a:cubicBezTo>
                      <a:pt x="16716" y="74581"/>
                      <a:pt x="24051" y="77153"/>
                      <a:pt x="33566" y="77153"/>
                    </a:cubicBezTo>
                    <a:cubicBezTo>
                      <a:pt x="38881" y="77153"/>
                      <a:pt x="42929" y="76172"/>
                      <a:pt x="45720" y="74200"/>
                    </a:cubicBezTo>
                    <a:cubicBezTo>
                      <a:pt x="48502" y="72228"/>
                      <a:pt x="49892" y="69399"/>
                      <a:pt x="49892" y="65713"/>
                    </a:cubicBezTo>
                    <a:cubicBezTo>
                      <a:pt x="49892" y="62541"/>
                      <a:pt x="48949" y="60007"/>
                      <a:pt x="47063" y="58121"/>
                    </a:cubicBezTo>
                    <a:cubicBezTo>
                      <a:pt x="45434" y="56579"/>
                      <a:pt x="42691" y="55550"/>
                      <a:pt x="38834" y="55036"/>
                    </a:cubicBezTo>
                    <a:lnTo>
                      <a:pt x="27908" y="53369"/>
                    </a:lnTo>
                    <a:cubicBezTo>
                      <a:pt x="20193" y="52254"/>
                      <a:pt x="14278" y="49721"/>
                      <a:pt x="10163" y="45777"/>
                    </a:cubicBezTo>
                    <a:cubicBezTo>
                      <a:pt x="5792" y="41491"/>
                      <a:pt x="3600" y="35490"/>
                      <a:pt x="3600" y="27775"/>
                    </a:cubicBezTo>
                    <a:cubicBezTo>
                      <a:pt x="3600" y="19460"/>
                      <a:pt x="6477" y="12754"/>
                      <a:pt x="12221" y="7658"/>
                    </a:cubicBezTo>
                    <a:cubicBezTo>
                      <a:pt x="17964" y="2553"/>
                      <a:pt x="25718" y="0"/>
                      <a:pt x="35490" y="0"/>
                    </a:cubicBezTo>
                    <a:cubicBezTo>
                      <a:pt x="47835" y="0"/>
                      <a:pt x="57693" y="3562"/>
                      <a:pt x="65065" y="10678"/>
                    </a:cubicBezTo>
                    <a:lnTo>
                      <a:pt x="53750" y="21860"/>
                    </a:lnTo>
                    <a:cubicBezTo>
                      <a:pt x="49463" y="17659"/>
                      <a:pt x="43206" y="15564"/>
                      <a:pt x="34976" y="15564"/>
                    </a:cubicBezTo>
                    <a:cubicBezTo>
                      <a:pt x="30432" y="15564"/>
                      <a:pt x="26965" y="16659"/>
                      <a:pt x="24565" y="18840"/>
                    </a:cubicBezTo>
                    <a:cubicBezTo>
                      <a:pt x="22165" y="21031"/>
                      <a:pt x="20964" y="23794"/>
                      <a:pt x="20964" y="27137"/>
                    </a:cubicBezTo>
                    <a:cubicBezTo>
                      <a:pt x="20964" y="29880"/>
                      <a:pt x="21822" y="32061"/>
                      <a:pt x="23536" y="33690"/>
                    </a:cubicBezTo>
                    <a:cubicBezTo>
                      <a:pt x="25508" y="35490"/>
                      <a:pt x="28290" y="36652"/>
                      <a:pt x="31890" y="37167"/>
                    </a:cubicBezTo>
                    <a:lnTo>
                      <a:pt x="42825" y="38833"/>
                    </a:lnTo>
                    <a:cubicBezTo>
                      <a:pt x="50625" y="39948"/>
                      <a:pt x="56455" y="42348"/>
                      <a:pt x="60313" y="46034"/>
                    </a:cubicBezTo>
                    <a:cubicBezTo>
                      <a:pt x="65027" y="50406"/>
                      <a:pt x="67380" y="56836"/>
                      <a:pt x="67380" y="65322"/>
                    </a:cubicBezTo>
                    <a:close/>
                  </a:path>
                </a:pathLst>
              </a:custGeom>
              <a:solidFill>
                <a:srgbClr val="000000"/>
              </a:solidFill>
              <a:ln w="9525" cap="flat">
                <a:noFill/>
                <a:prstDash val="solid"/>
                <a:round/>
              </a:ln>
            </p:spPr>
            <p:txBody>
              <a:bodyPr rtlCol="0" anchor="ctr"/>
              <a:lstStyle/>
              <a:p>
                <a:endParaRPr lang="en-GB"/>
              </a:p>
            </p:txBody>
          </p:sp>
          <p:sp>
            <p:nvSpPr>
              <p:cNvPr id="493" name="Freeform: Shape 492">
                <a:extLst>
                  <a:ext uri="{FF2B5EF4-FFF2-40B4-BE49-F238E27FC236}">
                    <a16:creationId xmlns:a16="http://schemas.microsoft.com/office/drawing/2014/main" id="{C4613D01-0962-4F77-8A6E-8DBBD3DEAAB4}"/>
                  </a:ext>
                </a:extLst>
              </p:cNvPr>
              <p:cNvSpPr/>
              <p:nvPr/>
            </p:nvSpPr>
            <p:spPr>
              <a:xfrm>
                <a:off x="9199633" y="3605249"/>
                <a:ext cx="67637" cy="93097"/>
              </a:xfrm>
              <a:custGeom>
                <a:avLst/>
                <a:gdLst>
                  <a:gd name="connsiteX0" fmla="*/ 66094 w 67637"/>
                  <a:gd name="connsiteY0" fmla="*/ 23536 h 93097"/>
                  <a:gd name="connsiteX1" fmla="*/ 67637 w 67637"/>
                  <a:gd name="connsiteY1" fmla="*/ 46549 h 93097"/>
                  <a:gd name="connsiteX2" fmla="*/ 66094 w 67637"/>
                  <a:gd name="connsiteY2" fmla="*/ 69571 h 93097"/>
                  <a:gd name="connsiteX3" fmla="*/ 58255 w 67637"/>
                  <a:gd name="connsiteY3" fmla="*/ 83458 h 93097"/>
                  <a:gd name="connsiteX4" fmla="*/ 33824 w 67637"/>
                  <a:gd name="connsiteY4" fmla="*/ 93098 h 93097"/>
                  <a:gd name="connsiteX5" fmla="*/ 9258 w 67637"/>
                  <a:gd name="connsiteY5" fmla="*/ 83458 h 93097"/>
                  <a:gd name="connsiteX6" fmla="*/ 1477 w 67637"/>
                  <a:gd name="connsiteY6" fmla="*/ 69637 h 93097"/>
                  <a:gd name="connsiteX7" fmla="*/ 0 w 67637"/>
                  <a:gd name="connsiteY7" fmla="*/ 46549 h 93097"/>
                  <a:gd name="connsiteX8" fmla="*/ 1477 w 67637"/>
                  <a:gd name="connsiteY8" fmla="*/ 23469 h 93097"/>
                  <a:gd name="connsiteX9" fmla="*/ 9258 w 67637"/>
                  <a:gd name="connsiteY9" fmla="*/ 9649 h 93097"/>
                  <a:gd name="connsiteX10" fmla="*/ 33824 w 67637"/>
                  <a:gd name="connsiteY10" fmla="*/ 0 h 93097"/>
                  <a:gd name="connsiteX11" fmla="*/ 58255 w 67637"/>
                  <a:gd name="connsiteY11" fmla="*/ 9649 h 93097"/>
                  <a:gd name="connsiteX12" fmla="*/ 66094 w 67637"/>
                  <a:gd name="connsiteY12" fmla="*/ 23536 h 93097"/>
                  <a:gd name="connsiteX13" fmla="*/ 49768 w 67637"/>
                  <a:gd name="connsiteY13" fmla="*/ 46549 h 93097"/>
                  <a:gd name="connsiteX14" fmla="*/ 48796 w 67637"/>
                  <a:gd name="connsiteY14" fmla="*/ 28804 h 93097"/>
                  <a:gd name="connsiteX15" fmla="*/ 45263 w 67637"/>
                  <a:gd name="connsiteY15" fmla="*/ 20831 h 93097"/>
                  <a:gd name="connsiteX16" fmla="*/ 33824 w 67637"/>
                  <a:gd name="connsiteY16" fmla="*/ 15945 h 93097"/>
                  <a:gd name="connsiteX17" fmla="*/ 22250 w 67637"/>
                  <a:gd name="connsiteY17" fmla="*/ 20831 h 93097"/>
                  <a:gd name="connsiteX18" fmla="*/ 18774 w 67637"/>
                  <a:gd name="connsiteY18" fmla="*/ 28804 h 93097"/>
                  <a:gd name="connsiteX19" fmla="*/ 17879 w 67637"/>
                  <a:gd name="connsiteY19" fmla="*/ 46549 h 93097"/>
                  <a:gd name="connsiteX20" fmla="*/ 18774 w 67637"/>
                  <a:gd name="connsiteY20" fmla="*/ 64236 h 93097"/>
                  <a:gd name="connsiteX21" fmla="*/ 22250 w 67637"/>
                  <a:gd name="connsiteY21" fmla="*/ 72142 h 93097"/>
                  <a:gd name="connsiteX22" fmla="*/ 33824 w 67637"/>
                  <a:gd name="connsiteY22" fmla="*/ 77153 h 93097"/>
                  <a:gd name="connsiteX23" fmla="*/ 45263 w 67637"/>
                  <a:gd name="connsiteY23" fmla="*/ 72142 h 93097"/>
                  <a:gd name="connsiteX24" fmla="*/ 48796 w 67637"/>
                  <a:gd name="connsiteY24" fmla="*/ 64103 h 93097"/>
                  <a:gd name="connsiteX25" fmla="*/ 49768 w 67637"/>
                  <a:gd name="connsiteY25" fmla="*/ 46549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637" h="93097">
                    <a:moveTo>
                      <a:pt x="66094" y="23536"/>
                    </a:moveTo>
                    <a:cubicBezTo>
                      <a:pt x="67123" y="28594"/>
                      <a:pt x="67637" y="36262"/>
                      <a:pt x="67637" y="46549"/>
                    </a:cubicBezTo>
                    <a:cubicBezTo>
                      <a:pt x="67637" y="56836"/>
                      <a:pt x="67123" y="64513"/>
                      <a:pt x="66094" y="69571"/>
                    </a:cubicBezTo>
                    <a:cubicBezTo>
                      <a:pt x="65065" y="74628"/>
                      <a:pt x="62455" y="79258"/>
                      <a:pt x="58255" y="83458"/>
                    </a:cubicBezTo>
                    <a:cubicBezTo>
                      <a:pt x="51826" y="89888"/>
                      <a:pt x="43682" y="93098"/>
                      <a:pt x="33824" y="93098"/>
                    </a:cubicBezTo>
                    <a:cubicBezTo>
                      <a:pt x="23879" y="93098"/>
                      <a:pt x="15688" y="89888"/>
                      <a:pt x="9258" y="83458"/>
                    </a:cubicBezTo>
                    <a:cubicBezTo>
                      <a:pt x="5058" y="79258"/>
                      <a:pt x="2467" y="74647"/>
                      <a:pt x="1477" y="69637"/>
                    </a:cubicBezTo>
                    <a:cubicBezTo>
                      <a:pt x="495" y="64618"/>
                      <a:pt x="0" y="56922"/>
                      <a:pt x="0" y="46549"/>
                    </a:cubicBezTo>
                    <a:cubicBezTo>
                      <a:pt x="0" y="36176"/>
                      <a:pt x="495" y="28489"/>
                      <a:pt x="1477" y="23469"/>
                    </a:cubicBezTo>
                    <a:cubicBezTo>
                      <a:pt x="2467" y="18459"/>
                      <a:pt x="5058" y="13849"/>
                      <a:pt x="9258" y="9649"/>
                    </a:cubicBezTo>
                    <a:cubicBezTo>
                      <a:pt x="15688" y="3220"/>
                      <a:pt x="23879" y="0"/>
                      <a:pt x="33824" y="0"/>
                    </a:cubicBezTo>
                    <a:cubicBezTo>
                      <a:pt x="43682" y="0"/>
                      <a:pt x="51826" y="3220"/>
                      <a:pt x="58255" y="9649"/>
                    </a:cubicBezTo>
                    <a:cubicBezTo>
                      <a:pt x="62455" y="13849"/>
                      <a:pt x="65065" y="18479"/>
                      <a:pt x="66094" y="23536"/>
                    </a:cubicBezTo>
                    <a:close/>
                    <a:moveTo>
                      <a:pt x="49768" y="46549"/>
                    </a:moveTo>
                    <a:cubicBezTo>
                      <a:pt x="49768" y="38062"/>
                      <a:pt x="49445" y="32147"/>
                      <a:pt x="48796" y="28804"/>
                    </a:cubicBezTo>
                    <a:cubicBezTo>
                      <a:pt x="48159" y="25460"/>
                      <a:pt x="46977" y="22803"/>
                      <a:pt x="45263" y="20831"/>
                    </a:cubicBezTo>
                    <a:cubicBezTo>
                      <a:pt x="42434" y="17574"/>
                      <a:pt x="38624" y="15945"/>
                      <a:pt x="33824" y="15945"/>
                    </a:cubicBezTo>
                    <a:cubicBezTo>
                      <a:pt x="29109" y="15945"/>
                      <a:pt x="25251" y="17574"/>
                      <a:pt x="22250" y="20831"/>
                    </a:cubicBezTo>
                    <a:cubicBezTo>
                      <a:pt x="20536" y="22803"/>
                      <a:pt x="19374" y="25460"/>
                      <a:pt x="18774" y="28804"/>
                    </a:cubicBezTo>
                    <a:cubicBezTo>
                      <a:pt x="18174" y="32147"/>
                      <a:pt x="17879" y="38062"/>
                      <a:pt x="17879" y="46549"/>
                    </a:cubicBezTo>
                    <a:cubicBezTo>
                      <a:pt x="17879" y="55036"/>
                      <a:pt x="18174" y="60931"/>
                      <a:pt x="18774" y="64236"/>
                    </a:cubicBezTo>
                    <a:cubicBezTo>
                      <a:pt x="19374" y="67532"/>
                      <a:pt x="20536" y="70171"/>
                      <a:pt x="22250" y="72142"/>
                    </a:cubicBezTo>
                    <a:cubicBezTo>
                      <a:pt x="25337" y="75486"/>
                      <a:pt x="29194" y="77153"/>
                      <a:pt x="33824" y="77153"/>
                    </a:cubicBezTo>
                    <a:cubicBezTo>
                      <a:pt x="38538" y="77153"/>
                      <a:pt x="42348" y="75486"/>
                      <a:pt x="45263" y="72142"/>
                    </a:cubicBezTo>
                    <a:cubicBezTo>
                      <a:pt x="46977" y="70085"/>
                      <a:pt x="48159" y="67408"/>
                      <a:pt x="48796" y="64103"/>
                    </a:cubicBezTo>
                    <a:cubicBezTo>
                      <a:pt x="49445" y="60808"/>
                      <a:pt x="49768" y="54950"/>
                      <a:pt x="49768" y="46549"/>
                    </a:cubicBezTo>
                    <a:close/>
                  </a:path>
                </a:pathLst>
              </a:custGeom>
              <a:solidFill>
                <a:srgbClr val="000000"/>
              </a:solidFill>
              <a:ln w="9525" cap="flat">
                <a:noFill/>
                <a:prstDash val="solid"/>
                <a:round/>
              </a:ln>
            </p:spPr>
            <p:txBody>
              <a:bodyPr rtlCol="0" anchor="ctr"/>
              <a:lstStyle/>
              <a:p>
                <a:endParaRPr lang="en-GB"/>
              </a:p>
            </p:txBody>
          </p:sp>
          <p:sp>
            <p:nvSpPr>
              <p:cNvPr id="494" name="Freeform: Shape 493">
                <a:extLst>
                  <a:ext uri="{FF2B5EF4-FFF2-40B4-BE49-F238E27FC236}">
                    <a16:creationId xmlns:a16="http://schemas.microsoft.com/office/drawing/2014/main" id="{380ED19F-8430-42C2-9312-EC915193824B}"/>
                  </a:ext>
                </a:extLst>
              </p:cNvPr>
              <p:cNvSpPr/>
              <p:nvPr/>
            </p:nvSpPr>
            <p:spPr>
              <a:xfrm>
                <a:off x="9284778" y="3606020"/>
                <a:ext cx="59407" cy="91554"/>
              </a:xfrm>
              <a:custGeom>
                <a:avLst/>
                <a:gdLst>
                  <a:gd name="connsiteX0" fmla="*/ 59407 w 59407"/>
                  <a:gd name="connsiteY0" fmla="*/ 91554 h 91554"/>
                  <a:gd name="connsiteX1" fmla="*/ 0 w 59407"/>
                  <a:gd name="connsiteY1" fmla="*/ 91554 h 91554"/>
                  <a:gd name="connsiteX2" fmla="*/ 0 w 59407"/>
                  <a:gd name="connsiteY2" fmla="*/ 0 h 91554"/>
                  <a:gd name="connsiteX3" fmla="*/ 17879 w 59407"/>
                  <a:gd name="connsiteY3" fmla="*/ 0 h 91554"/>
                  <a:gd name="connsiteX4" fmla="*/ 17879 w 59407"/>
                  <a:gd name="connsiteY4" fmla="*/ 75610 h 91554"/>
                  <a:gd name="connsiteX5" fmla="*/ 59407 w 59407"/>
                  <a:gd name="connsiteY5" fmla="*/ 75610 h 91554"/>
                  <a:gd name="connsiteX6" fmla="*/ 59407 w 59407"/>
                  <a:gd name="connsiteY6"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407" h="91554">
                    <a:moveTo>
                      <a:pt x="59407" y="91554"/>
                    </a:moveTo>
                    <a:lnTo>
                      <a:pt x="0" y="91554"/>
                    </a:lnTo>
                    <a:lnTo>
                      <a:pt x="0" y="0"/>
                    </a:lnTo>
                    <a:lnTo>
                      <a:pt x="17879" y="0"/>
                    </a:lnTo>
                    <a:lnTo>
                      <a:pt x="17879" y="75610"/>
                    </a:lnTo>
                    <a:lnTo>
                      <a:pt x="59407" y="75610"/>
                    </a:lnTo>
                    <a:lnTo>
                      <a:pt x="59407" y="91554"/>
                    </a:lnTo>
                    <a:close/>
                  </a:path>
                </a:pathLst>
              </a:custGeom>
              <a:solidFill>
                <a:srgbClr val="000000"/>
              </a:solidFill>
              <a:ln w="9525" cap="flat">
                <a:noFill/>
                <a:prstDash val="solid"/>
                <a:round/>
              </a:ln>
            </p:spPr>
            <p:txBody>
              <a:bodyPr rtlCol="0" anchor="ctr"/>
              <a:lstStyle/>
              <a:p>
                <a:endParaRPr lang="en-GB"/>
              </a:p>
            </p:txBody>
          </p:sp>
          <p:sp>
            <p:nvSpPr>
              <p:cNvPr id="495" name="Freeform: Shape 494">
                <a:extLst>
                  <a:ext uri="{FF2B5EF4-FFF2-40B4-BE49-F238E27FC236}">
                    <a16:creationId xmlns:a16="http://schemas.microsoft.com/office/drawing/2014/main" id="{13BBECDF-7232-49BD-8C60-59DDB2079374}"/>
                  </a:ext>
                </a:extLst>
              </p:cNvPr>
              <p:cNvSpPr/>
              <p:nvPr/>
            </p:nvSpPr>
            <p:spPr>
              <a:xfrm>
                <a:off x="9347938" y="3606020"/>
                <a:ext cx="80753" cy="91554"/>
              </a:xfrm>
              <a:custGeom>
                <a:avLst/>
                <a:gdLst>
                  <a:gd name="connsiteX0" fmla="*/ 80753 w 80753"/>
                  <a:gd name="connsiteY0" fmla="*/ 91554 h 91554"/>
                  <a:gd name="connsiteX1" fmla="*/ 62112 w 80753"/>
                  <a:gd name="connsiteY1" fmla="*/ 91554 h 91554"/>
                  <a:gd name="connsiteX2" fmla="*/ 56712 w 80753"/>
                  <a:gd name="connsiteY2" fmla="*/ 75352 h 91554"/>
                  <a:gd name="connsiteX3" fmla="*/ 24175 w 80753"/>
                  <a:gd name="connsiteY3" fmla="*/ 75352 h 91554"/>
                  <a:gd name="connsiteX4" fmla="*/ 18650 w 80753"/>
                  <a:gd name="connsiteY4" fmla="*/ 91554 h 91554"/>
                  <a:gd name="connsiteX5" fmla="*/ 0 w 80753"/>
                  <a:gd name="connsiteY5" fmla="*/ 91554 h 91554"/>
                  <a:gd name="connsiteX6" fmla="*/ 33309 w 80753"/>
                  <a:gd name="connsiteY6" fmla="*/ 0 h 91554"/>
                  <a:gd name="connsiteX7" fmla="*/ 47320 w 80753"/>
                  <a:gd name="connsiteY7" fmla="*/ 0 h 91554"/>
                  <a:gd name="connsiteX8" fmla="*/ 80753 w 80753"/>
                  <a:gd name="connsiteY8" fmla="*/ 91554 h 91554"/>
                  <a:gd name="connsiteX9" fmla="*/ 51949 w 80753"/>
                  <a:gd name="connsiteY9" fmla="*/ 60312 h 91554"/>
                  <a:gd name="connsiteX10" fmla="*/ 40767 w 80753"/>
                  <a:gd name="connsiteY10" fmla="*/ 27004 h 91554"/>
                  <a:gd name="connsiteX11" fmla="*/ 29194 w 80753"/>
                  <a:gd name="connsiteY11" fmla="*/ 60312 h 91554"/>
                  <a:gd name="connsiteX12" fmla="*/ 51949 w 80753"/>
                  <a:gd name="connsiteY12" fmla="*/ 60312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53" h="91554">
                    <a:moveTo>
                      <a:pt x="80753" y="91554"/>
                    </a:moveTo>
                    <a:lnTo>
                      <a:pt x="62112" y="91554"/>
                    </a:lnTo>
                    <a:lnTo>
                      <a:pt x="56712" y="75352"/>
                    </a:lnTo>
                    <a:lnTo>
                      <a:pt x="24175" y="75352"/>
                    </a:lnTo>
                    <a:lnTo>
                      <a:pt x="18650" y="91554"/>
                    </a:lnTo>
                    <a:lnTo>
                      <a:pt x="0" y="91554"/>
                    </a:lnTo>
                    <a:lnTo>
                      <a:pt x="33309" y="0"/>
                    </a:lnTo>
                    <a:lnTo>
                      <a:pt x="47320" y="0"/>
                    </a:lnTo>
                    <a:lnTo>
                      <a:pt x="80753" y="91554"/>
                    </a:lnTo>
                    <a:close/>
                    <a:moveTo>
                      <a:pt x="51949" y="60312"/>
                    </a:moveTo>
                    <a:lnTo>
                      <a:pt x="40767" y="27004"/>
                    </a:lnTo>
                    <a:lnTo>
                      <a:pt x="29194" y="60312"/>
                    </a:lnTo>
                    <a:lnTo>
                      <a:pt x="51949" y="60312"/>
                    </a:lnTo>
                    <a:close/>
                  </a:path>
                </a:pathLst>
              </a:custGeom>
              <a:solidFill>
                <a:srgbClr val="000000"/>
              </a:solidFill>
              <a:ln w="9525" cap="flat">
                <a:noFill/>
                <a:prstDash val="solid"/>
                <a:round/>
              </a:ln>
            </p:spPr>
            <p:txBody>
              <a:bodyPr rtlCol="0" anchor="ctr"/>
              <a:lstStyle/>
              <a:p>
                <a:endParaRPr lang="en-GB"/>
              </a:p>
            </p:txBody>
          </p:sp>
          <p:sp>
            <p:nvSpPr>
              <p:cNvPr id="496" name="Freeform: Shape 495">
                <a:extLst>
                  <a:ext uri="{FF2B5EF4-FFF2-40B4-BE49-F238E27FC236}">
                    <a16:creationId xmlns:a16="http://schemas.microsoft.com/office/drawing/2014/main" id="{628D9331-72B4-430F-89C5-0CD3BD40BDA2}"/>
                  </a:ext>
                </a:extLst>
              </p:cNvPr>
              <p:cNvSpPr/>
              <p:nvPr/>
            </p:nvSpPr>
            <p:spPr>
              <a:xfrm>
                <a:off x="9432444" y="3606020"/>
                <a:ext cx="65703" cy="91554"/>
              </a:xfrm>
              <a:custGeom>
                <a:avLst/>
                <a:gdLst>
                  <a:gd name="connsiteX0" fmla="*/ 65704 w 65703"/>
                  <a:gd name="connsiteY0" fmla="*/ 15945 h 91554"/>
                  <a:gd name="connsiteX1" fmla="*/ 41786 w 65703"/>
                  <a:gd name="connsiteY1" fmla="*/ 15945 h 91554"/>
                  <a:gd name="connsiteX2" fmla="*/ 41786 w 65703"/>
                  <a:gd name="connsiteY2" fmla="*/ 91554 h 91554"/>
                  <a:gd name="connsiteX3" fmla="*/ 23917 w 65703"/>
                  <a:gd name="connsiteY3" fmla="*/ 91554 h 91554"/>
                  <a:gd name="connsiteX4" fmla="*/ 23917 w 65703"/>
                  <a:gd name="connsiteY4" fmla="*/ 15945 h 91554"/>
                  <a:gd name="connsiteX5" fmla="*/ 0 w 65703"/>
                  <a:gd name="connsiteY5" fmla="*/ 15945 h 91554"/>
                  <a:gd name="connsiteX6" fmla="*/ 0 w 65703"/>
                  <a:gd name="connsiteY6" fmla="*/ 0 h 91554"/>
                  <a:gd name="connsiteX7" fmla="*/ 65704 w 65703"/>
                  <a:gd name="connsiteY7" fmla="*/ 0 h 91554"/>
                  <a:gd name="connsiteX8" fmla="*/ 65704 w 65703"/>
                  <a:gd name="connsiteY8" fmla="*/ 15945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703" h="91554">
                    <a:moveTo>
                      <a:pt x="65704" y="15945"/>
                    </a:moveTo>
                    <a:lnTo>
                      <a:pt x="41786" y="15945"/>
                    </a:lnTo>
                    <a:lnTo>
                      <a:pt x="41786" y="91554"/>
                    </a:lnTo>
                    <a:lnTo>
                      <a:pt x="23917" y="91554"/>
                    </a:lnTo>
                    <a:lnTo>
                      <a:pt x="23917" y="15945"/>
                    </a:lnTo>
                    <a:lnTo>
                      <a:pt x="0" y="15945"/>
                    </a:lnTo>
                    <a:lnTo>
                      <a:pt x="0" y="0"/>
                    </a:lnTo>
                    <a:lnTo>
                      <a:pt x="65704" y="0"/>
                    </a:lnTo>
                    <a:lnTo>
                      <a:pt x="65704" y="15945"/>
                    </a:lnTo>
                    <a:close/>
                  </a:path>
                </a:pathLst>
              </a:custGeom>
              <a:solidFill>
                <a:srgbClr val="000000"/>
              </a:solidFill>
              <a:ln w="9525" cap="flat">
                <a:noFill/>
                <a:prstDash val="solid"/>
                <a:round/>
              </a:ln>
            </p:spPr>
            <p:txBody>
              <a:bodyPr rtlCol="0" anchor="ctr"/>
              <a:lstStyle/>
              <a:p>
                <a:endParaRPr lang="en-GB"/>
              </a:p>
            </p:txBody>
          </p:sp>
          <p:sp>
            <p:nvSpPr>
              <p:cNvPr id="497" name="Freeform: Shape 496">
                <a:extLst>
                  <a:ext uri="{FF2B5EF4-FFF2-40B4-BE49-F238E27FC236}">
                    <a16:creationId xmlns:a16="http://schemas.microsoft.com/office/drawing/2014/main" id="{24412B1E-A5C0-4C8D-AB35-F83422D6DB37}"/>
                  </a:ext>
                </a:extLst>
              </p:cNvPr>
              <p:cNvSpPr/>
              <p:nvPr/>
            </p:nvSpPr>
            <p:spPr>
              <a:xfrm>
                <a:off x="9511930" y="3606020"/>
                <a:ext cx="17868" cy="91554"/>
              </a:xfrm>
              <a:custGeom>
                <a:avLst/>
                <a:gdLst>
                  <a:gd name="connsiteX0" fmla="*/ 0 w 17868"/>
                  <a:gd name="connsiteY0" fmla="*/ 0 h 91554"/>
                  <a:gd name="connsiteX1" fmla="*/ 17868 w 17868"/>
                  <a:gd name="connsiteY1" fmla="*/ 0 h 91554"/>
                  <a:gd name="connsiteX2" fmla="*/ 17868 w 17868"/>
                  <a:gd name="connsiteY2" fmla="*/ 91554 h 91554"/>
                  <a:gd name="connsiteX3" fmla="*/ 0 w 17868"/>
                  <a:gd name="connsiteY3" fmla="*/ 91554 h 91554"/>
                </a:gdLst>
                <a:ahLst/>
                <a:cxnLst>
                  <a:cxn ang="0">
                    <a:pos x="connsiteX0" y="connsiteY0"/>
                  </a:cxn>
                  <a:cxn ang="0">
                    <a:pos x="connsiteX1" y="connsiteY1"/>
                  </a:cxn>
                  <a:cxn ang="0">
                    <a:pos x="connsiteX2" y="connsiteY2"/>
                  </a:cxn>
                  <a:cxn ang="0">
                    <a:pos x="connsiteX3" y="connsiteY3"/>
                  </a:cxn>
                </a:cxnLst>
                <a:rect l="l" t="t" r="r" b="b"/>
                <a:pathLst>
                  <a:path w="17868" h="91554">
                    <a:moveTo>
                      <a:pt x="0" y="0"/>
                    </a:moveTo>
                    <a:lnTo>
                      <a:pt x="17868" y="0"/>
                    </a:lnTo>
                    <a:lnTo>
                      <a:pt x="17868" y="91554"/>
                    </a:lnTo>
                    <a:lnTo>
                      <a:pt x="0" y="91554"/>
                    </a:lnTo>
                    <a:close/>
                  </a:path>
                </a:pathLst>
              </a:custGeom>
              <a:solidFill>
                <a:srgbClr val="000000"/>
              </a:solidFill>
              <a:ln w="9525" cap="flat">
                <a:noFill/>
                <a:prstDash val="solid"/>
                <a:round/>
              </a:ln>
            </p:spPr>
            <p:txBody>
              <a:bodyPr rtlCol="0" anchor="ctr"/>
              <a:lstStyle/>
              <a:p>
                <a:endParaRPr lang="en-GB"/>
              </a:p>
            </p:txBody>
          </p:sp>
          <p:sp>
            <p:nvSpPr>
              <p:cNvPr id="498" name="Freeform: Shape 497">
                <a:extLst>
                  <a:ext uri="{FF2B5EF4-FFF2-40B4-BE49-F238E27FC236}">
                    <a16:creationId xmlns:a16="http://schemas.microsoft.com/office/drawing/2014/main" id="{F9031830-0B09-4EE2-8D6A-1A866D6D0836}"/>
                  </a:ext>
                </a:extLst>
              </p:cNvPr>
              <p:cNvSpPr/>
              <p:nvPr/>
            </p:nvSpPr>
            <p:spPr>
              <a:xfrm>
                <a:off x="9547315" y="3605249"/>
                <a:ext cx="67637" cy="93097"/>
              </a:xfrm>
              <a:custGeom>
                <a:avLst/>
                <a:gdLst>
                  <a:gd name="connsiteX0" fmla="*/ 66094 w 67637"/>
                  <a:gd name="connsiteY0" fmla="*/ 23536 h 93097"/>
                  <a:gd name="connsiteX1" fmla="*/ 67637 w 67637"/>
                  <a:gd name="connsiteY1" fmla="*/ 46549 h 93097"/>
                  <a:gd name="connsiteX2" fmla="*/ 66094 w 67637"/>
                  <a:gd name="connsiteY2" fmla="*/ 69571 h 93097"/>
                  <a:gd name="connsiteX3" fmla="*/ 58245 w 67637"/>
                  <a:gd name="connsiteY3" fmla="*/ 83458 h 93097"/>
                  <a:gd name="connsiteX4" fmla="*/ 33814 w 67637"/>
                  <a:gd name="connsiteY4" fmla="*/ 93098 h 93097"/>
                  <a:gd name="connsiteX5" fmla="*/ 9258 w 67637"/>
                  <a:gd name="connsiteY5" fmla="*/ 83458 h 93097"/>
                  <a:gd name="connsiteX6" fmla="*/ 1476 w 67637"/>
                  <a:gd name="connsiteY6" fmla="*/ 69637 h 93097"/>
                  <a:gd name="connsiteX7" fmla="*/ 0 w 67637"/>
                  <a:gd name="connsiteY7" fmla="*/ 46549 h 93097"/>
                  <a:gd name="connsiteX8" fmla="*/ 1476 w 67637"/>
                  <a:gd name="connsiteY8" fmla="*/ 23469 h 93097"/>
                  <a:gd name="connsiteX9" fmla="*/ 9258 w 67637"/>
                  <a:gd name="connsiteY9" fmla="*/ 9649 h 93097"/>
                  <a:gd name="connsiteX10" fmla="*/ 33814 w 67637"/>
                  <a:gd name="connsiteY10" fmla="*/ 0 h 93097"/>
                  <a:gd name="connsiteX11" fmla="*/ 58245 w 67637"/>
                  <a:gd name="connsiteY11" fmla="*/ 9649 h 93097"/>
                  <a:gd name="connsiteX12" fmla="*/ 66094 w 67637"/>
                  <a:gd name="connsiteY12" fmla="*/ 23536 h 93097"/>
                  <a:gd name="connsiteX13" fmla="*/ 49759 w 67637"/>
                  <a:gd name="connsiteY13" fmla="*/ 46549 h 93097"/>
                  <a:gd name="connsiteX14" fmla="*/ 48796 w 67637"/>
                  <a:gd name="connsiteY14" fmla="*/ 28804 h 93097"/>
                  <a:gd name="connsiteX15" fmla="*/ 45263 w 67637"/>
                  <a:gd name="connsiteY15" fmla="*/ 20831 h 93097"/>
                  <a:gd name="connsiteX16" fmla="*/ 33814 w 67637"/>
                  <a:gd name="connsiteY16" fmla="*/ 15945 h 93097"/>
                  <a:gd name="connsiteX17" fmla="*/ 22241 w 67637"/>
                  <a:gd name="connsiteY17" fmla="*/ 20831 h 93097"/>
                  <a:gd name="connsiteX18" fmla="*/ 18774 w 67637"/>
                  <a:gd name="connsiteY18" fmla="*/ 28804 h 93097"/>
                  <a:gd name="connsiteX19" fmla="*/ 17869 w 67637"/>
                  <a:gd name="connsiteY19" fmla="*/ 46549 h 93097"/>
                  <a:gd name="connsiteX20" fmla="*/ 18774 w 67637"/>
                  <a:gd name="connsiteY20" fmla="*/ 64236 h 93097"/>
                  <a:gd name="connsiteX21" fmla="*/ 22241 w 67637"/>
                  <a:gd name="connsiteY21" fmla="*/ 72142 h 93097"/>
                  <a:gd name="connsiteX22" fmla="*/ 33814 w 67637"/>
                  <a:gd name="connsiteY22" fmla="*/ 77153 h 93097"/>
                  <a:gd name="connsiteX23" fmla="*/ 45263 w 67637"/>
                  <a:gd name="connsiteY23" fmla="*/ 72142 h 93097"/>
                  <a:gd name="connsiteX24" fmla="*/ 48796 w 67637"/>
                  <a:gd name="connsiteY24" fmla="*/ 64103 h 93097"/>
                  <a:gd name="connsiteX25" fmla="*/ 49759 w 67637"/>
                  <a:gd name="connsiteY25" fmla="*/ 46549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637" h="93097">
                    <a:moveTo>
                      <a:pt x="66094" y="23536"/>
                    </a:moveTo>
                    <a:cubicBezTo>
                      <a:pt x="67123" y="28594"/>
                      <a:pt x="67637" y="36262"/>
                      <a:pt x="67637" y="46549"/>
                    </a:cubicBezTo>
                    <a:cubicBezTo>
                      <a:pt x="67637" y="56836"/>
                      <a:pt x="67123" y="64513"/>
                      <a:pt x="66094" y="69571"/>
                    </a:cubicBezTo>
                    <a:cubicBezTo>
                      <a:pt x="65065" y="74628"/>
                      <a:pt x="62446" y="79258"/>
                      <a:pt x="58245" y="83458"/>
                    </a:cubicBezTo>
                    <a:cubicBezTo>
                      <a:pt x="51816" y="89888"/>
                      <a:pt x="43672" y="93098"/>
                      <a:pt x="33814" y="93098"/>
                    </a:cubicBezTo>
                    <a:cubicBezTo>
                      <a:pt x="23869" y="93098"/>
                      <a:pt x="15687" y="89888"/>
                      <a:pt x="9258" y="83458"/>
                    </a:cubicBezTo>
                    <a:cubicBezTo>
                      <a:pt x="5058" y="79258"/>
                      <a:pt x="2467" y="74647"/>
                      <a:pt x="1476" y="69637"/>
                    </a:cubicBezTo>
                    <a:cubicBezTo>
                      <a:pt x="495" y="64618"/>
                      <a:pt x="0" y="56922"/>
                      <a:pt x="0" y="46549"/>
                    </a:cubicBezTo>
                    <a:cubicBezTo>
                      <a:pt x="0" y="36176"/>
                      <a:pt x="495" y="28489"/>
                      <a:pt x="1476" y="23469"/>
                    </a:cubicBezTo>
                    <a:cubicBezTo>
                      <a:pt x="2467" y="18459"/>
                      <a:pt x="5058" y="13849"/>
                      <a:pt x="9258" y="9649"/>
                    </a:cubicBezTo>
                    <a:cubicBezTo>
                      <a:pt x="15687" y="3220"/>
                      <a:pt x="23869" y="0"/>
                      <a:pt x="33814" y="0"/>
                    </a:cubicBezTo>
                    <a:cubicBezTo>
                      <a:pt x="43672" y="0"/>
                      <a:pt x="51816" y="3220"/>
                      <a:pt x="58245" y="9649"/>
                    </a:cubicBezTo>
                    <a:cubicBezTo>
                      <a:pt x="62446" y="13849"/>
                      <a:pt x="65065" y="18479"/>
                      <a:pt x="66094" y="23536"/>
                    </a:cubicBezTo>
                    <a:close/>
                    <a:moveTo>
                      <a:pt x="49759" y="46549"/>
                    </a:moveTo>
                    <a:cubicBezTo>
                      <a:pt x="49759" y="38062"/>
                      <a:pt x="49444" y="32147"/>
                      <a:pt x="48796" y="28804"/>
                    </a:cubicBezTo>
                    <a:cubicBezTo>
                      <a:pt x="48158" y="25460"/>
                      <a:pt x="46977" y="22803"/>
                      <a:pt x="45263" y="20831"/>
                    </a:cubicBezTo>
                    <a:cubicBezTo>
                      <a:pt x="42434" y="17574"/>
                      <a:pt x="38615" y="15945"/>
                      <a:pt x="33814" y="15945"/>
                    </a:cubicBezTo>
                    <a:cubicBezTo>
                      <a:pt x="29099" y="15945"/>
                      <a:pt x="25241" y="17574"/>
                      <a:pt x="22241" y="20831"/>
                    </a:cubicBezTo>
                    <a:cubicBezTo>
                      <a:pt x="20526" y="22803"/>
                      <a:pt x="19374" y="25460"/>
                      <a:pt x="18774" y="28804"/>
                    </a:cubicBezTo>
                    <a:cubicBezTo>
                      <a:pt x="18174" y="32147"/>
                      <a:pt x="17869" y="38062"/>
                      <a:pt x="17869" y="46549"/>
                    </a:cubicBezTo>
                    <a:cubicBezTo>
                      <a:pt x="17869" y="55036"/>
                      <a:pt x="18174" y="60931"/>
                      <a:pt x="18774" y="64236"/>
                    </a:cubicBezTo>
                    <a:cubicBezTo>
                      <a:pt x="19374" y="67532"/>
                      <a:pt x="20526" y="70171"/>
                      <a:pt x="22241" y="72142"/>
                    </a:cubicBezTo>
                    <a:cubicBezTo>
                      <a:pt x="25327" y="75486"/>
                      <a:pt x="29185" y="77153"/>
                      <a:pt x="33814" y="77153"/>
                    </a:cubicBezTo>
                    <a:cubicBezTo>
                      <a:pt x="38528" y="77153"/>
                      <a:pt x="42348" y="75486"/>
                      <a:pt x="45263" y="72142"/>
                    </a:cubicBezTo>
                    <a:cubicBezTo>
                      <a:pt x="46977" y="70085"/>
                      <a:pt x="48158" y="67408"/>
                      <a:pt x="48796" y="64103"/>
                    </a:cubicBezTo>
                    <a:cubicBezTo>
                      <a:pt x="49444" y="60808"/>
                      <a:pt x="49759" y="54950"/>
                      <a:pt x="49759" y="46549"/>
                    </a:cubicBezTo>
                    <a:close/>
                  </a:path>
                </a:pathLst>
              </a:custGeom>
              <a:solidFill>
                <a:srgbClr val="000000"/>
              </a:solidFill>
              <a:ln w="9525" cap="flat">
                <a:noFill/>
                <a:prstDash val="solid"/>
                <a:round/>
              </a:ln>
            </p:spPr>
            <p:txBody>
              <a:bodyPr rtlCol="0" anchor="ctr"/>
              <a:lstStyle/>
              <a:p>
                <a:endParaRPr lang="en-GB"/>
              </a:p>
            </p:txBody>
          </p:sp>
          <p:sp>
            <p:nvSpPr>
              <p:cNvPr id="499" name="Freeform: Shape 498">
                <a:extLst>
                  <a:ext uri="{FF2B5EF4-FFF2-40B4-BE49-F238E27FC236}">
                    <a16:creationId xmlns:a16="http://schemas.microsoft.com/office/drawing/2014/main" id="{66CCB35C-1F0C-4669-AEA2-EFB040C11513}"/>
                  </a:ext>
                </a:extLst>
              </p:cNvPr>
              <p:cNvSpPr/>
              <p:nvPr/>
            </p:nvSpPr>
            <p:spPr>
              <a:xfrm>
                <a:off x="9632459" y="3606020"/>
                <a:ext cx="70084" cy="91554"/>
              </a:xfrm>
              <a:custGeom>
                <a:avLst/>
                <a:gdLst>
                  <a:gd name="connsiteX0" fmla="*/ 70085 w 70084"/>
                  <a:gd name="connsiteY0" fmla="*/ 91554 h 91554"/>
                  <a:gd name="connsiteX1" fmla="*/ 54140 w 70084"/>
                  <a:gd name="connsiteY1" fmla="*/ 91554 h 91554"/>
                  <a:gd name="connsiteX2" fmla="*/ 17878 w 70084"/>
                  <a:gd name="connsiteY2" fmla="*/ 35366 h 91554"/>
                  <a:gd name="connsiteX3" fmla="*/ 17878 w 70084"/>
                  <a:gd name="connsiteY3" fmla="*/ 91554 h 91554"/>
                  <a:gd name="connsiteX4" fmla="*/ 0 w 70084"/>
                  <a:gd name="connsiteY4" fmla="*/ 91554 h 91554"/>
                  <a:gd name="connsiteX5" fmla="*/ 0 w 70084"/>
                  <a:gd name="connsiteY5" fmla="*/ 0 h 91554"/>
                  <a:gd name="connsiteX6" fmla="*/ 15944 w 70084"/>
                  <a:gd name="connsiteY6" fmla="*/ 0 h 91554"/>
                  <a:gd name="connsiteX7" fmla="*/ 52206 w 70084"/>
                  <a:gd name="connsiteY7" fmla="*/ 56064 h 91554"/>
                  <a:gd name="connsiteX8" fmla="*/ 52206 w 70084"/>
                  <a:gd name="connsiteY8" fmla="*/ 0 h 91554"/>
                  <a:gd name="connsiteX9" fmla="*/ 70085 w 70084"/>
                  <a:gd name="connsiteY9" fmla="*/ 0 h 91554"/>
                  <a:gd name="connsiteX10" fmla="*/ 70085 w 70084"/>
                  <a:gd name="connsiteY10"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084" h="91554">
                    <a:moveTo>
                      <a:pt x="70085" y="91554"/>
                    </a:moveTo>
                    <a:lnTo>
                      <a:pt x="54140" y="91554"/>
                    </a:lnTo>
                    <a:lnTo>
                      <a:pt x="17878" y="35366"/>
                    </a:lnTo>
                    <a:lnTo>
                      <a:pt x="17878" y="91554"/>
                    </a:lnTo>
                    <a:lnTo>
                      <a:pt x="0" y="91554"/>
                    </a:lnTo>
                    <a:lnTo>
                      <a:pt x="0" y="0"/>
                    </a:lnTo>
                    <a:lnTo>
                      <a:pt x="15944" y="0"/>
                    </a:lnTo>
                    <a:lnTo>
                      <a:pt x="52206" y="56064"/>
                    </a:lnTo>
                    <a:lnTo>
                      <a:pt x="52206" y="0"/>
                    </a:lnTo>
                    <a:lnTo>
                      <a:pt x="70085" y="0"/>
                    </a:lnTo>
                    <a:lnTo>
                      <a:pt x="70085" y="91554"/>
                    </a:lnTo>
                    <a:close/>
                  </a:path>
                </a:pathLst>
              </a:custGeom>
              <a:solidFill>
                <a:srgbClr val="000000"/>
              </a:solidFill>
              <a:ln w="9525" cap="flat">
                <a:noFill/>
                <a:prstDash val="solid"/>
                <a:round/>
              </a:ln>
            </p:spPr>
            <p:txBody>
              <a:bodyPr rtlCol="0" anchor="ctr"/>
              <a:lstStyle/>
              <a:p>
                <a:endParaRPr lang="en-GB"/>
              </a:p>
            </p:txBody>
          </p:sp>
        </p:grpSp>
      </p:grpSp>
      <p:grpSp>
        <p:nvGrpSpPr>
          <p:cNvPr id="19" name="Group 18">
            <a:extLst>
              <a:ext uri="{FF2B5EF4-FFF2-40B4-BE49-F238E27FC236}">
                <a16:creationId xmlns:a16="http://schemas.microsoft.com/office/drawing/2014/main" id="{B636D068-E68E-40AA-A5F3-049B21CA4315}"/>
              </a:ext>
            </a:extLst>
          </p:cNvPr>
          <p:cNvGrpSpPr/>
          <p:nvPr/>
        </p:nvGrpSpPr>
        <p:grpSpPr>
          <a:xfrm>
            <a:off x="414163" y="4061126"/>
            <a:ext cx="1344838" cy="1713590"/>
            <a:chOff x="414163" y="4061126"/>
            <a:chExt cx="1344838" cy="1713590"/>
          </a:xfrm>
        </p:grpSpPr>
        <p:grpSp>
          <p:nvGrpSpPr>
            <p:cNvPr id="562" name="Group 561">
              <a:extLst>
                <a:ext uri="{FF2B5EF4-FFF2-40B4-BE49-F238E27FC236}">
                  <a16:creationId xmlns:a16="http://schemas.microsoft.com/office/drawing/2014/main" id="{4D33C262-EF06-4362-82F2-27F5376C5430}"/>
                </a:ext>
              </a:extLst>
            </p:cNvPr>
            <p:cNvGrpSpPr>
              <a:grpSpLocks noChangeAspect="1"/>
            </p:cNvGrpSpPr>
            <p:nvPr/>
          </p:nvGrpSpPr>
          <p:grpSpPr>
            <a:xfrm>
              <a:off x="414163" y="4061126"/>
              <a:ext cx="1344838" cy="1344838"/>
              <a:chOff x="6851400" y="3342387"/>
              <a:chExt cx="1077355" cy="1077355"/>
            </a:xfrm>
          </p:grpSpPr>
          <p:sp>
            <p:nvSpPr>
              <p:cNvPr id="644" name="Freeform: Shape 643">
                <a:extLst>
                  <a:ext uri="{FF2B5EF4-FFF2-40B4-BE49-F238E27FC236}">
                    <a16:creationId xmlns:a16="http://schemas.microsoft.com/office/drawing/2014/main" id="{EC2E730C-AD3B-4398-8674-0404ADA6DF3A}"/>
                  </a:ext>
                </a:extLst>
              </p:cNvPr>
              <p:cNvSpPr/>
              <p:nvPr/>
            </p:nvSpPr>
            <p:spPr>
              <a:xfrm>
                <a:off x="6851400" y="334238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rgbClr val="FCB414"/>
              </a:solidFill>
              <a:ln w="7575" cap="flat">
                <a:noFill/>
                <a:prstDash val="solid"/>
                <a:round/>
              </a:ln>
            </p:spPr>
            <p:txBody>
              <a:bodyPr rtlCol="0" anchor="ctr"/>
              <a:lstStyle/>
              <a:p>
                <a:endParaRPr lang="en-GB"/>
              </a:p>
            </p:txBody>
          </p:sp>
          <p:sp>
            <p:nvSpPr>
              <p:cNvPr id="645" name="Freeform: Shape 644">
                <a:extLst>
                  <a:ext uri="{FF2B5EF4-FFF2-40B4-BE49-F238E27FC236}">
                    <a16:creationId xmlns:a16="http://schemas.microsoft.com/office/drawing/2014/main" id="{9C7C1932-B08B-448F-8D0F-7AF02671285E}"/>
                  </a:ext>
                </a:extLst>
              </p:cNvPr>
              <p:cNvSpPr/>
              <p:nvPr/>
            </p:nvSpPr>
            <p:spPr>
              <a:xfrm>
                <a:off x="7657691" y="3549402"/>
                <a:ext cx="271064" cy="247226"/>
              </a:xfrm>
              <a:custGeom>
                <a:avLst/>
                <a:gdLst>
                  <a:gd name="connsiteX0" fmla="*/ 22079 w 271064"/>
                  <a:gd name="connsiteY0" fmla="*/ 174202 h 247226"/>
                  <a:gd name="connsiteX1" fmla="*/ 392 w 271064"/>
                  <a:gd name="connsiteY1" fmla="*/ 198374 h 247226"/>
                  <a:gd name="connsiteX2" fmla="*/ 392 w 271064"/>
                  <a:gd name="connsiteY2" fmla="*/ 247365 h 247226"/>
                  <a:gd name="connsiteX3" fmla="*/ 146635 w 271064"/>
                  <a:gd name="connsiteY3" fmla="*/ 247365 h 247226"/>
                  <a:gd name="connsiteX4" fmla="*/ 146635 w 271064"/>
                  <a:gd name="connsiteY4" fmla="*/ 198306 h 247226"/>
                  <a:gd name="connsiteX5" fmla="*/ 124948 w 271064"/>
                  <a:gd name="connsiteY5" fmla="*/ 174194 h 247226"/>
                  <a:gd name="connsiteX6" fmla="*/ 124948 w 271064"/>
                  <a:gd name="connsiteY6" fmla="*/ 111088 h 247226"/>
                  <a:gd name="connsiteX7" fmla="*/ 133021 w 271064"/>
                  <a:gd name="connsiteY7" fmla="*/ 103015 h 247226"/>
                  <a:gd name="connsiteX8" fmla="*/ 271457 w 271064"/>
                  <a:gd name="connsiteY8" fmla="*/ 103015 h 247226"/>
                  <a:gd name="connsiteX9" fmla="*/ 271457 w 271064"/>
                  <a:gd name="connsiteY9" fmla="*/ 76076 h 247226"/>
                  <a:gd name="connsiteX10" fmla="*/ 133021 w 271064"/>
                  <a:gd name="connsiteY10" fmla="*/ 76076 h 247226"/>
                  <a:gd name="connsiteX11" fmla="*/ 98009 w 271064"/>
                  <a:gd name="connsiteY11" fmla="*/ 111088 h 247226"/>
                  <a:gd name="connsiteX12" fmla="*/ 98009 w 271064"/>
                  <a:gd name="connsiteY12" fmla="*/ 200997 h 247226"/>
                  <a:gd name="connsiteX13" fmla="*/ 119696 w 271064"/>
                  <a:gd name="connsiteY13" fmla="*/ 200997 h 247226"/>
                  <a:gd name="connsiteX14" fmla="*/ 119696 w 271064"/>
                  <a:gd name="connsiteY14" fmla="*/ 220426 h 247226"/>
                  <a:gd name="connsiteX15" fmla="*/ 27332 w 271064"/>
                  <a:gd name="connsiteY15" fmla="*/ 220426 h 247226"/>
                  <a:gd name="connsiteX16" fmla="*/ 27332 w 271064"/>
                  <a:gd name="connsiteY16" fmla="*/ 200997 h 247226"/>
                  <a:gd name="connsiteX17" fmla="*/ 49018 w 271064"/>
                  <a:gd name="connsiteY17" fmla="*/ 200997 h 247226"/>
                  <a:gd name="connsiteX18" fmla="*/ 49018 w 271064"/>
                  <a:gd name="connsiteY18" fmla="*/ 74343 h 247226"/>
                  <a:gd name="connsiteX19" fmla="*/ 96276 w 271064"/>
                  <a:gd name="connsiteY19" fmla="*/ 27078 h 247226"/>
                  <a:gd name="connsiteX20" fmla="*/ 271457 w 271064"/>
                  <a:gd name="connsiteY20" fmla="*/ 27078 h 247226"/>
                  <a:gd name="connsiteX21" fmla="*/ 271457 w 271064"/>
                  <a:gd name="connsiteY21" fmla="*/ 139 h 247226"/>
                  <a:gd name="connsiteX22" fmla="*/ 96276 w 271064"/>
                  <a:gd name="connsiteY22" fmla="*/ 139 h 247226"/>
                  <a:gd name="connsiteX23" fmla="*/ 22079 w 271064"/>
                  <a:gd name="connsiteY23" fmla="*/ 74343 h 247226"/>
                  <a:gd name="connsiteX24" fmla="*/ 22079 w 271064"/>
                  <a:gd name="connsiteY24" fmla="*/ 174202 h 247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1064" h="247226">
                    <a:moveTo>
                      <a:pt x="22079" y="174202"/>
                    </a:moveTo>
                    <a:cubicBezTo>
                      <a:pt x="9879" y="175510"/>
                      <a:pt x="392" y="185832"/>
                      <a:pt x="392" y="198374"/>
                    </a:cubicBezTo>
                    <a:cubicBezTo>
                      <a:pt x="392" y="198374"/>
                      <a:pt x="392" y="247365"/>
                      <a:pt x="392" y="247365"/>
                    </a:cubicBezTo>
                    <a:lnTo>
                      <a:pt x="146635" y="247365"/>
                    </a:lnTo>
                    <a:lnTo>
                      <a:pt x="146635" y="198306"/>
                    </a:lnTo>
                    <a:cubicBezTo>
                      <a:pt x="146635" y="185764"/>
                      <a:pt x="137141" y="175464"/>
                      <a:pt x="124948" y="174194"/>
                    </a:cubicBezTo>
                    <a:lnTo>
                      <a:pt x="124948" y="111088"/>
                    </a:lnTo>
                    <a:cubicBezTo>
                      <a:pt x="124948" y="106626"/>
                      <a:pt x="128559" y="103015"/>
                      <a:pt x="133021" y="103015"/>
                    </a:cubicBezTo>
                    <a:cubicBezTo>
                      <a:pt x="133021" y="103015"/>
                      <a:pt x="271457" y="103015"/>
                      <a:pt x="271457" y="103015"/>
                    </a:cubicBezTo>
                    <a:lnTo>
                      <a:pt x="271457" y="76076"/>
                    </a:lnTo>
                    <a:lnTo>
                      <a:pt x="133021" y="76076"/>
                    </a:lnTo>
                    <a:cubicBezTo>
                      <a:pt x="113691" y="76076"/>
                      <a:pt x="98009" y="91758"/>
                      <a:pt x="98009" y="111088"/>
                    </a:cubicBezTo>
                    <a:cubicBezTo>
                      <a:pt x="98009" y="111088"/>
                      <a:pt x="98009" y="200997"/>
                      <a:pt x="98009" y="200997"/>
                    </a:cubicBezTo>
                    <a:lnTo>
                      <a:pt x="119696" y="200997"/>
                    </a:lnTo>
                    <a:lnTo>
                      <a:pt x="119696" y="220426"/>
                    </a:lnTo>
                    <a:cubicBezTo>
                      <a:pt x="119696" y="220426"/>
                      <a:pt x="27332" y="220426"/>
                      <a:pt x="27332" y="220426"/>
                    </a:cubicBezTo>
                    <a:lnTo>
                      <a:pt x="27332" y="200997"/>
                    </a:lnTo>
                    <a:lnTo>
                      <a:pt x="49018" y="200997"/>
                    </a:lnTo>
                    <a:lnTo>
                      <a:pt x="49018" y="74343"/>
                    </a:lnTo>
                    <a:cubicBezTo>
                      <a:pt x="49018" y="48240"/>
                      <a:pt x="70173" y="27078"/>
                      <a:pt x="96276" y="27078"/>
                    </a:cubicBezTo>
                    <a:lnTo>
                      <a:pt x="271457" y="27078"/>
                    </a:lnTo>
                    <a:lnTo>
                      <a:pt x="271457" y="139"/>
                    </a:lnTo>
                    <a:lnTo>
                      <a:pt x="96276" y="139"/>
                    </a:lnTo>
                    <a:cubicBezTo>
                      <a:pt x="55305" y="139"/>
                      <a:pt x="22079" y="33357"/>
                      <a:pt x="22079" y="74343"/>
                    </a:cubicBezTo>
                    <a:lnTo>
                      <a:pt x="22079" y="174202"/>
                    </a:lnTo>
                    <a:close/>
                  </a:path>
                </a:pathLst>
              </a:custGeom>
              <a:solidFill>
                <a:srgbClr val="231F20"/>
              </a:solidFill>
              <a:ln w="7575" cap="flat">
                <a:noFill/>
                <a:prstDash val="solid"/>
                <a:round/>
              </a:ln>
            </p:spPr>
            <p:txBody>
              <a:bodyPr rtlCol="0" anchor="ctr"/>
              <a:lstStyle/>
              <a:p>
                <a:endParaRPr lang="en-GB"/>
              </a:p>
            </p:txBody>
          </p:sp>
          <p:sp>
            <p:nvSpPr>
              <p:cNvPr id="646" name="Freeform: Shape 645">
                <a:extLst>
                  <a:ext uri="{FF2B5EF4-FFF2-40B4-BE49-F238E27FC236}">
                    <a16:creationId xmlns:a16="http://schemas.microsoft.com/office/drawing/2014/main" id="{C9D4D82E-7CA0-4416-873F-A81027918A4A}"/>
                  </a:ext>
                </a:extLst>
              </p:cNvPr>
              <p:cNvSpPr/>
              <p:nvPr/>
            </p:nvSpPr>
            <p:spPr>
              <a:xfrm>
                <a:off x="7657691" y="3966565"/>
                <a:ext cx="271064" cy="247218"/>
              </a:xfrm>
              <a:custGeom>
                <a:avLst/>
                <a:gdLst>
                  <a:gd name="connsiteX0" fmla="*/ 22079 w 271064"/>
                  <a:gd name="connsiteY0" fmla="*/ 73475 h 247218"/>
                  <a:gd name="connsiteX1" fmla="*/ 22079 w 271064"/>
                  <a:gd name="connsiteY1" fmla="*/ 173334 h 247218"/>
                  <a:gd name="connsiteX2" fmla="*/ 96276 w 271064"/>
                  <a:gd name="connsiteY2" fmla="*/ 247531 h 247218"/>
                  <a:gd name="connsiteX3" fmla="*/ 271457 w 271064"/>
                  <a:gd name="connsiteY3" fmla="*/ 247531 h 247218"/>
                  <a:gd name="connsiteX4" fmla="*/ 271457 w 271064"/>
                  <a:gd name="connsiteY4" fmla="*/ 220592 h 247218"/>
                  <a:gd name="connsiteX5" fmla="*/ 96276 w 271064"/>
                  <a:gd name="connsiteY5" fmla="*/ 220592 h 247218"/>
                  <a:gd name="connsiteX6" fmla="*/ 49018 w 271064"/>
                  <a:gd name="connsiteY6" fmla="*/ 173334 h 247218"/>
                  <a:gd name="connsiteX7" fmla="*/ 49018 w 271064"/>
                  <a:gd name="connsiteY7" fmla="*/ 46681 h 247218"/>
                  <a:gd name="connsiteX8" fmla="*/ 27332 w 271064"/>
                  <a:gd name="connsiteY8" fmla="*/ 46681 h 247218"/>
                  <a:gd name="connsiteX9" fmla="*/ 27332 w 271064"/>
                  <a:gd name="connsiteY9" fmla="*/ 27252 h 247218"/>
                  <a:gd name="connsiteX10" fmla="*/ 119696 w 271064"/>
                  <a:gd name="connsiteY10" fmla="*/ 27252 h 247218"/>
                  <a:gd name="connsiteX11" fmla="*/ 119696 w 271064"/>
                  <a:gd name="connsiteY11" fmla="*/ 46681 h 247218"/>
                  <a:gd name="connsiteX12" fmla="*/ 98009 w 271064"/>
                  <a:gd name="connsiteY12" fmla="*/ 46681 h 247218"/>
                  <a:gd name="connsiteX13" fmla="*/ 98009 w 271064"/>
                  <a:gd name="connsiteY13" fmla="*/ 136582 h 247218"/>
                  <a:gd name="connsiteX14" fmla="*/ 133021 w 271064"/>
                  <a:gd name="connsiteY14" fmla="*/ 171601 h 247218"/>
                  <a:gd name="connsiteX15" fmla="*/ 271457 w 271064"/>
                  <a:gd name="connsiteY15" fmla="*/ 171601 h 247218"/>
                  <a:gd name="connsiteX16" fmla="*/ 271457 w 271064"/>
                  <a:gd name="connsiteY16" fmla="*/ 144662 h 247218"/>
                  <a:gd name="connsiteX17" fmla="*/ 133021 w 271064"/>
                  <a:gd name="connsiteY17" fmla="*/ 144662 h 247218"/>
                  <a:gd name="connsiteX18" fmla="*/ 124948 w 271064"/>
                  <a:gd name="connsiteY18" fmla="*/ 136582 h 247218"/>
                  <a:gd name="connsiteX19" fmla="*/ 124948 w 271064"/>
                  <a:gd name="connsiteY19" fmla="*/ 73483 h 247218"/>
                  <a:gd name="connsiteX20" fmla="*/ 146635 w 271064"/>
                  <a:gd name="connsiteY20" fmla="*/ 49371 h 247218"/>
                  <a:gd name="connsiteX21" fmla="*/ 146635 w 271064"/>
                  <a:gd name="connsiteY21" fmla="*/ 312 h 247218"/>
                  <a:gd name="connsiteX22" fmla="*/ 392 w 271064"/>
                  <a:gd name="connsiteY22" fmla="*/ 312 h 247218"/>
                  <a:gd name="connsiteX23" fmla="*/ 392 w 271064"/>
                  <a:gd name="connsiteY23" fmla="*/ 49303 h 247218"/>
                  <a:gd name="connsiteX24" fmla="*/ 22079 w 271064"/>
                  <a:gd name="connsiteY24" fmla="*/ 73475 h 247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1064" h="247218">
                    <a:moveTo>
                      <a:pt x="22079" y="73475"/>
                    </a:moveTo>
                    <a:lnTo>
                      <a:pt x="22079" y="173334"/>
                    </a:lnTo>
                    <a:cubicBezTo>
                      <a:pt x="22079" y="214306"/>
                      <a:pt x="55305" y="247531"/>
                      <a:pt x="96276" y="247531"/>
                    </a:cubicBezTo>
                    <a:lnTo>
                      <a:pt x="271457" y="247531"/>
                    </a:lnTo>
                    <a:lnTo>
                      <a:pt x="271457" y="220592"/>
                    </a:lnTo>
                    <a:lnTo>
                      <a:pt x="96276" y="220592"/>
                    </a:lnTo>
                    <a:cubicBezTo>
                      <a:pt x="70173" y="220592"/>
                      <a:pt x="49018" y="199438"/>
                      <a:pt x="49018" y="173334"/>
                    </a:cubicBezTo>
                    <a:cubicBezTo>
                      <a:pt x="49018" y="173334"/>
                      <a:pt x="49018" y="46681"/>
                      <a:pt x="49018" y="46681"/>
                    </a:cubicBezTo>
                    <a:lnTo>
                      <a:pt x="27332" y="46681"/>
                    </a:lnTo>
                    <a:lnTo>
                      <a:pt x="27332" y="27252"/>
                    </a:lnTo>
                    <a:cubicBezTo>
                      <a:pt x="27332" y="27252"/>
                      <a:pt x="119696" y="27252"/>
                      <a:pt x="119696" y="27252"/>
                    </a:cubicBezTo>
                    <a:lnTo>
                      <a:pt x="119696" y="46681"/>
                    </a:lnTo>
                    <a:lnTo>
                      <a:pt x="98009" y="46681"/>
                    </a:lnTo>
                    <a:lnTo>
                      <a:pt x="98009" y="136582"/>
                    </a:lnTo>
                    <a:cubicBezTo>
                      <a:pt x="98009" y="155927"/>
                      <a:pt x="113691" y="171601"/>
                      <a:pt x="133021" y="171601"/>
                    </a:cubicBezTo>
                    <a:lnTo>
                      <a:pt x="271457" y="171601"/>
                    </a:lnTo>
                    <a:lnTo>
                      <a:pt x="271457" y="144662"/>
                    </a:lnTo>
                    <a:lnTo>
                      <a:pt x="133021" y="144662"/>
                    </a:lnTo>
                    <a:cubicBezTo>
                      <a:pt x="128559" y="144662"/>
                      <a:pt x="124948" y="141044"/>
                      <a:pt x="124948" y="136582"/>
                    </a:cubicBezTo>
                    <a:lnTo>
                      <a:pt x="124948" y="73483"/>
                    </a:lnTo>
                    <a:cubicBezTo>
                      <a:pt x="137141" y="72214"/>
                      <a:pt x="146635" y="61914"/>
                      <a:pt x="146635" y="49371"/>
                    </a:cubicBezTo>
                    <a:cubicBezTo>
                      <a:pt x="146635" y="49371"/>
                      <a:pt x="146635" y="312"/>
                      <a:pt x="146635" y="312"/>
                    </a:cubicBezTo>
                    <a:lnTo>
                      <a:pt x="392" y="312"/>
                    </a:lnTo>
                    <a:lnTo>
                      <a:pt x="392" y="49303"/>
                    </a:lnTo>
                    <a:cubicBezTo>
                      <a:pt x="392" y="61845"/>
                      <a:pt x="9879" y="72168"/>
                      <a:pt x="22079" y="73475"/>
                    </a:cubicBezTo>
                    <a:close/>
                  </a:path>
                </a:pathLst>
              </a:custGeom>
              <a:solidFill>
                <a:srgbClr val="231F20"/>
              </a:solidFill>
              <a:ln w="7575" cap="flat">
                <a:noFill/>
                <a:prstDash val="solid"/>
                <a:round/>
              </a:ln>
            </p:spPr>
            <p:txBody>
              <a:bodyPr rtlCol="0" anchor="ctr"/>
              <a:lstStyle/>
              <a:p>
                <a:endParaRPr lang="en-GB"/>
              </a:p>
            </p:txBody>
          </p:sp>
          <p:sp>
            <p:nvSpPr>
              <p:cNvPr id="647" name="Freeform: Shape 646">
                <a:extLst>
                  <a:ext uri="{FF2B5EF4-FFF2-40B4-BE49-F238E27FC236}">
                    <a16:creationId xmlns:a16="http://schemas.microsoft.com/office/drawing/2014/main" id="{75EB6ACC-B068-4EC4-BCBC-87526BE801B5}"/>
                  </a:ext>
                </a:extLst>
              </p:cNvPr>
              <p:cNvSpPr/>
              <p:nvPr/>
            </p:nvSpPr>
            <p:spPr>
              <a:xfrm>
                <a:off x="7316975" y="3473480"/>
                <a:ext cx="611780" cy="323148"/>
              </a:xfrm>
              <a:custGeom>
                <a:avLst/>
                <a:gdLst>
                  <a:gd name="connsiteX0" fmla="*/ 22008 w 611780"/>
                  <a:gd name="connsiteY0" fmla="*/ 250109 h 323148"/>
                  <a:gd name="connsiteX1" fmla="*/ 321 w 611780"/>
                  <a:gd name="connsiteY1" fmla="*/ 274281 h 323148"/>
                  <a:gd name="connsiteX2" fmla="*/ 321 w 611780"/>
                  <a:gd name="connsiteY2" fmla="*/ 323272 h 323148"/>
                  <a:gd name="connsiteX3" fmla="*/ 146571 w 611780"/>
                  <a:gd name="connsiteY3" fmla="*/ 323272 h 323148"/>
                  <a:gd name="connsiteX4" fmla="*/ 146571 w 611780"/>
                  <a:gd name="connsiteY4" fmla="*/ 274213 h 323148"/>
                  <a:gd name="connsiteX5" fmla="*/ 124877 w 611780"/>
                  <a:gd name="connsiteY5" fmla="*/ 250101 h 323148"/>
                  <a:gd name="connsiteX6" fmla="*/ 124877 w 611780"/>
                  <a:gd name="connsiteY6" fmla="*/ 111065 h 323148"/>
                  <a:gd name="connsiteX7" fmla="*/ 132950 w 611780"/>
                  <a:gd name="connsiteY7" fmla="*/ 102984 h 323148"/>
                  <a:gd name="connsiteX8" fmla="*/ 612101 w 611780"/>
                  <a:gd name="connsiteY8" fmla="*/ 102984 h 323148"/>
                  <a:gd name="connsiteX9" fmla="*/ 612101 w 611780"/>
                  <a:gd name="connsiteY9" fmla="*/ 76045 h 323148"/>
                  <a:gd name="connsiteX10" fmla="*/ 132950 w 611780"/>
                  <a:gd name="connsiteY10" fmla="*/ 76045 h 323148"/>
                  <a:gd name="connsiteX11" fmla="*/ 97938 w 611780"/>
                  <a:gd name="connsiteY11" fmla="*/ 111065 h 323148"/>
                  <a:gd name="connsiteX12" fmla="*/ 97938 w 611780"/>
                  <a:gd name="connsiteY12" fmla="*/ 276903 h 323148"/>
                  <a:gd name="connsiteX13" fmla="*/ 119632 w 611780"/>
                  <a:gd name="connsiteY13" fmla="*/ 276903 h 323148"/>
                  <a:gd name="connsiteX14" fmla="*/ 119632 w 611780"/>
                  <a:gd name="connsiteY14" fmla="*/ 296332 h 323148"/>
                  <a:gd name="connsiteX15" fmla="*/ 27261 w 611780"/>
                  <a:gd name="connsiteY15" fmla="*/ 296332 h 323148"/>
                  <a:gd name="connsiteX16" fmla="*/ 27261 w 611780"/>
                  <a:gd name="connsiteY16" fmla="*/ 276903 h 323148"/>
                  <a:gd name="connsiteX17" fmla="*/ 48947 w 611780"/>
                  <a:gd name="connsiteY17" fmla="*/ 276903 h 323148"/>
                  <a:gd name="connsiteX18" fmla="*/ 48947 w 611780"/>
                  <a:gd name="connsiteY18" fmla="*/ 74312 h 323148"/>
                  <a:gd name="connsiteX19" fmla="*/ 96205 w 611780"/>
                  <a:gd name="connsiteY19" fmla="*/ 27062 h 323148"/>
                  <a:gd name="connsiteX20" fmla="*/ 612101 w 611780"/>
                  <a:gd name="connsiteY20" fmla="*/ 27062 h 323148"/>
                  <a:gd name="connsiteX21" fmla="*/ 612101 w 611780"/>
                  <a:gd name="connsiteY21" fmla="*/ 123 h 323148"/>
                  <a:gd name="connsiteX22" fmla="*/ 96205 w 611780"/>
                  <a:gd name="connsiteY22" fmla="*/ 123 h 323148"/>
                  <a:gd name="connsiteX23" fmla="*/ 22008 w 611780"/>
                  <a:gd name="connsiteY23" fmla="*/ 74312 h 323148"/>
                  <a:gd name="connsiteX24" fmla="*/ 22008 w 611780"/>
                  <a:gd name="connsiteY24" fmla="*/ 250109 h 323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1780" h="323148">
                    <a:moveTo>
                      <a:pt x="22008" y="250109"/>
                    </a:moveTo>
                    <a:cubicBezTo>
                      <a:pt x="9823" y="251416"/>
                      <a:pt x="321" y="261739"/>
                      <a:pt x="321" y="274281"/>
                    </a:cubicBezTo>
                    <a:cubicBezTo>
                      <a:pt x="321" y="274281"/>
                      <a:pt x="321" y="323272"/>
                      <a:pt x="321" y="323272"/>
                    </a:cubicBezTo>
                    <a:lnTo>
                      <a:pt x="146571" y="323272"/>
                    </a:lnTo>
                    <a:lnTo>
                      <a:pt x="146571" y="274213"/>
                    </a:lnTo>
                    <a:cubicBezTo>
                      <a:pt x="146571" y="261670"/>
                      <a:pt x="137062" y="251370"/>
                      <a:pt x="124877" y="250101"/>
                    </a:cubicBezTo>
                    <a:lnTo>
                      <a:pt x="124877" y="111065"/>
                    </a:lnTo>
                    <a:cubicBezTo>
                      <a:pt x="124877" y="106603"/>
                      <a:pt x="128488" y="102984"/>
                      <a:pt x="132950" y="102984"/>
                    </a:cubicBezTo>
                    <a:cubicBezTo>
                      <a:pt x="132950" y="102984"/>
                      <a:pt x="612101" y="102984"/>
                      <a:pt x="612101" y="102984"/>
                    </a:cubicBezTo>
                    <a:lnTo>
                      <a:pt x="612101" y="76045"/>
                    </a:lnTo>
                    <a:lnTo>
                      <a:pt x="132950" y="76045"/>
                    </a:lnTo>
                    <a:cubicBezTo>
                      <a:pt x="113620" y="76045"/>
                      <a:pt x="97938" y="91719"/>
                      <a:pt x="97938" y="111065"/>
                    </a:cubicBezTo>
                    <a:cubicBezTo>
                      <a:pt x="97938" y="111065"/>
                      <a:pt x="97938" y="276903"/>
                      <a:pt x="97938" y="276903"/>
                    </a:cubicBezTo>
                    <a:lnTo>
                      <a:pt x="119632" y="276903"/>
                    </a:lnTo>
                    <a:lnTo>
                      <a:pt x="119632" y="296332"/>
                    </a:lnTo>
                    <a:cubicBezTo>
                      <a:pt x="119632" y="296332"/>
                      <a:pt x="27261" y="296332"/>
                      <a:pt x="27261" y="296332"/>
                    </a:cubicBezTo>
                    <a:lnTo>
                      <a:pt x="27261" y="276903"/>
                    </a:lnTo>
                    <a:lnTo>
                      <a:pt x="48947" y="276903"/>
                    </a:lnTo>
                    <a:lnTo>
                      <a:pt x="48947" y="74312"/>
                    </a:lnTo>
                    <a:cubicBezTo>
                      <a:pt x="48947" y="48209"/>
                      <a:pt x="70102" y="27062"/>
                      <a:pt x="96205" y="27062"/>
                    </a:cubicBezTo>
                    <a:lnTo>
                      <a:pt x="612101" y="27062"/>
                    </a:lnTo>
                    <a:lnTo>
                      <a:pt x="612101" y="123"/>
                    </a:lnTo>
                    <a:lnTo>
                      <a:pt x="96205" y="123"/>
                    </a:lnTo>
                    <a:cubicBezTo>
                      <a:pt x="55234" y="123"/>
                      <a:pt x="22008" y="33341"/>
                      <a:pt x="22008" y="74312"/>
                    </a:cubicBezTo>
                    <a:lnTo>
                      <a:pt x="22008" y="250109"/>
                    </a:lnTo>
                    <a:close/>
                  </a:path>
                </a:pathLst>
              </a:custGeom>
              <a:solidFill>
                <a:srgbClr val="231F20"/>
              </a:solidFill>
              <a:ln w="7575" cap="flat">
                <a:noFill/>
                <a:prstDash val="solid"/>
                <a:round/>
              </a:ln>
            </p:spPr>
            <p:txBody>
              <a:bodyPr rtlCol="0" anchor="ctr"/>
              <a:lstStyle/>
              <a:p>
                <a:endParaRPr lang="en-GB"/>
              </a:p>
            </p:txBody>
          </p:sp>
          <p:sp>
            <p:nvSpPr>
              <p:cNvPr id="648" name="Freeform: Shape 647">
                <a:extLst>
                  <a:ext uri="{FF2B5EF4-FFF2-40B4-BE49-F238E27FC236}">
                    <a16:creationId xmlns:a16="http://schemas.microsoft.com/office/drawing/2014/main" id="{08BFFA07-2E31-4B43-91A8-A2424D0BA143}"/>
                  </a:ext>
                </a:extLst>
              </p:cNvPr>
              <p:cNvSpPr/>
              <p:nvPr/>
            </p:nvSpPr>
            <p:spPr>
              <a:xfrm>
                <a:off x="7316975" y="3966565"/>
                <a:ext cx="611780" cy="323148"/>
              </a:xfrm>
              <a:custGeom>
                <a:avLst/>
                <a:gdLst>
                  <a:gd name="connsiteX0" fmla="*/ 22008 w 611780"/>
                  <a:gd name="connsiteY0" fmla="*/ 73491 h 323148"/>
                  <a:gd name="connsiteX1" fmla="*/ 22008 w 611780"/>
                  <a:gd name="connsiteY1" fmla="*/ 249280 h 323148"/>
                  <a:gd name="connsiteX2" fmla="*/ 96205 w 611780"/>
                  <a:gd name="connsiteY2" fmla="*/ 323477 h 323148"/>
                  <a:gd name="connsiteX3" fmla="*/ 612101 w 611780"/>
                  <a:gd name="connsiteY3" fmla="*/ 323477 h 323148"/>
                  <a:gd name="connsiteX4" fmla="*/ 612101 w 611780"/>
                  <a:gd name="connsiteY4" fmla="*/ 296538 h 323148"/>
                  <a:gd name="connsiteX5" fmla="*/ 96205 w 611780"/>
                  <a:gd name="connsiteY5" fmla="*/ 296538 h 323148"/>
                  <a:gd name="connsiteX6" fmla="*/ 48947 w 611780"/>
                  <a:gd name="connsiteY6" fmla="*/ 249280 h 323148"/>
                  <a:gd name="connsiteX7" fmla="*/ 48947 w 611780"/>
                  <a:gd name="connsiteY7" fmla="*/ 46696 h 323148"/>
                  <a:gd name="connsiteX8" fmla="*/ 27261 w 611780"/>
                  <a:gd name="connsiteY8" fmla="*/ 46696 h 323148"/>
                  <a:gd name="connsiteX9" fmla="*/ 27261 w 611780"/>
                  <a:gd name="connsiteY9" fmla="*/ 27267 h 323148"/>
                  <a:gd name="connsiteX10" fmla="*/ 119632 w 611780"/>
                  <a:gd name="connsiteY10" fmla="*/ 27267 h 323148"/>
                  <a:gd name="connsiteX11" fmla="*/ 119632 w 611780"/>
                  <a:gd name="connsiteY11" fmla="*/ 46696 h 323148"/>
                  <a:gd name="connsiteX12" fmla="*/ 97938 w 611780"/>
                  <a:gd name="connsiteY12" fmla="*/ 46696 h 323148"/>
                  <a:gd name="connsiteX13" fmla="*/ 97938 w 611780"/>
                  <a:gd name="connsiteY13" fmla="*/ 212535 h 323148"/>
                  <a:gd name="connsiteX14" fmla="*/ 132950 w 611780"/>
                  <a:gd name="connsiteY14" fmla="*/ 247547 h 323148"/>
                  <a:gd name="connsiteX15" fmla="*/ 612101 w 611780"/>
                  <a:gd name="connsiteY15" fmla="*/ 247547 h 323148"/>
                  <a:gd name="connsiteX16" fmla="*/ 612101 w 611780"/>
                  <a:gd name="connsiteY16" fmla="*/ 220608 h 323148"/>
                  <a:gd name="connsiteX17" fmla="*/ 132950 w 611780"/>
                  <a:gd name="connsiteY17" fmla="*/ 220608 h 323148"/>
                  <a:gd name="connsiteX18" fmla="*/ 124877 w 611780"/>
                  <a:gd name="connsiteY18" fmla="*/ 212535 h 323148"/>
                  <a:gd name="connsiteX19" fmla="*/ 124877 w 611780"/>
                  <a:gd name="connsiteY19" fmla="*/ 73499 h 323148"/>
                  <a:gd name="connsiteX20" fmla="*/ 146571 w 611780"/>
                  <a:gd name="connsiteY20" fmla="*/ 49387 h 323148"/>
                  <a:gd name="connsiteX21" fmla="*/ 146571 w 611780"/>
                  <a:gd name="connsiteY21" fmla="*/ 328 h 323148"/>
                  <a:gd name="connsiteX22" fmla="*/ 321 w 611780"/>
                  <a:gd name="connsiteY22" fmla="*/ 328 h 323148"/>
                  <a:gd name="connsiteX23" fmla="*/ 321 w 611780"/>
                  <a:gd name="connsiteY23" fmla="*/ 49319 h 323148"/>
                  <a:gd name="connsiteX24" fmla="*/ 22008 w 611780"/>
                  <a:gd name="connsiteY24" fmla="*/ 73491 h 323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1780" h="323148">
                    <a:moveTo>
                      <a:pt x="22008" y="73491"/>
                    </a:moveTo>
                    <a:lnTo>
                      <a:pt x="22008" y="249280"/>
                    </a:lnTo>
                    <a:cubicBezTo>
                      <a:pt x="22008" y="290252"/>
                      <a:pt x="55234" y="323477"/>
                      <a:pt x="96205" y="323477"/>
                    </a:cubicBezTo>
                    <a:lnTo>
                      <a:pt x="612101" y="323477"/>
                    </a:lnTo>
                    <a:lnTo>
                      <a:pt x="612101" y="296538"/>
                    </a:lnTo>
                    <a:lnTo>
                      <a:pt x="96205" y="296538"/>
                    </a:lnTo>
                    <a:cubicBezTo>
                      <a:pt x="70102" y="296538"/>
                      <a:pt x="48947" y="275383"/>
                      <a:pt x="48947" y="249280"/>
                    </a:cubicBezTo>
                    <a:lnTo>
                      <a:pt x="48947" y="46696"/>
                    </a:lnTo>
                    <a:lnTo>
                      <a:pt x="27261" y="46696"/>
                    </a:lnTo>
                    <a:lnTo>
                      <a:pt x="27261" y="27267"/>
                    </a:lnTo>
                    <a:cubicBezTo>
                      <a:pt x="27261" y="27267"/>
                      <a:pt x="119632" y="27267"/>
                      <a:pt x="119632" y="27267"/>
                    </a:cubicBezTo>
                    <a:lnTo>
                      <a:pt x="119632" y="46696"/>
                    </a:lnTo>
                    <a:lnTo>
                      <a:pt x="97938" y="46696"/>
                    </a:lnTo>
                    <a:lnTo>
                      <a:pt x="97938" y="212535"/>
                    </a:lnTo>
                    <a:cubicBezTo>
                      <a:pt x="97938" y="231866"/>
                      <a:pt x="113620" y="247547"/>
                      <a:pt x="132950" y="247547"/>
                    </a:cubicBezTo>
                    <a:cubicBezTo>
                      <a:pt x="132950" y="247547"/>
                      <a:pt x="612101" y="247547"/>
                      <a:pt x="612101" y="247547"/>
                    </a:cubicBezTo>
                    <a:lnTo>
                      <a:pt x="612101" y="220608"/>
                    </a:lnTo>
                    <a:lnTo>
                      <a:pt x="132950" y="220608"/>
                    </a:lnTo>
                    <a:cubicBezTo>
                      <a:pt x="128488" y="220608"/>
                      <a:pt x="124877" y="216997"/>
                      <a:pt x="124877" y="212535"/>
                    </a:cubicBezTo>
                    <a:lnTo>
                      <a:pt x="124877" y="73499"/>
                    </a:lnTo>
                    <a:cubicBezTo>
                      <a:pt x="137062" y="72229"/>
                      <a:pt x="146571" y="61930"/>
                      <a:pt x="146571" y="49387"/>
                    </a:cubicBezTo>
                    <a:lnTo>
                      <a:pt x="146571" y="328"/>
                    </a:lnTo>
                    <a:lnTo>
                      <a:pt x="321" y="328"/>
                    </a:lnTo>
                    <a:lnTo>
                      <a:pt x="321" y="49319"/>
                    </a:lnTo>
                    <a:cubicBezTo>
                      <a:pt x="321" y="61861"/>
                      <a:pt x="9823" y="72184"/>
                      <a:pt x="22008" y="73491"/>
                    </a:cubicBezTo>
                    <a:close/>
                  </a:path>
                </a:pathLst>
              </a:custGeom>
              <a:solidFill>
                <a:srgbClr val="231F20"/>
              </a:solidFill>
              <a:ln w="7575" cap="flat">
                <a:noFill/>
                <a:prstDash val="solid"/>
                <a:round/>
              </a:ln>
            </p:spPr>
            <p:txBody>
              <a:bodyPr rtlCol="0" anchor="ctr"/>
              <a:lstStyle/>
              <a:p>
                <a:endParaRPr lang="en-GB"/>
              </a:p>
            </p:txBody>
          </p:sp>
          <p:sp>
            <p:nvSpPr>
              <p:cNvPr id="649" name="Freeform: Shape 648">
                <a:extLst>
                  <a:ext uri="{FF2B5EF4-FFF2-40B4-BE49-F238E27FC236}">
                    <a16:creationId xmlns:a16="http://schemas.microsoft.com/office/drawing/2014/main" id="{A6C5A53B-953E-4CDA-A918-DFF2B41B189D}"/>
                  </a:ext>
                </a:extLst>
              </p:cNvPr>
              <p:cNvSpPr/>
              <p:nvPr/>
            </p:nvSpPr>
            <p:spPr>
              <a:xfrm>
                <a:off x="7624822" y="3776500"/>
                <a:ext cx="210823" cy="210831"/>
              </a:xfrm>
              <a:custGeom>
                <a:avLst/>
                <a:gdLst>
                  <a:gd name="connsiteX0" fmla="*/ 105782 w 210823"/>
                  <a:gd name="connsiteY0" fmla="*/ 226 h 210831"/>
                  <a:gd name="connsiteX1" fmla="*/ 211190 w 210823"/>
                  <a:gd name="connsiteY1" fmla="*/ 105634 h 210831"/>
                  <a:gd name="connsiteX2" fmla="*/ 105782 w 210823"/>
                  <a:gd name="connsiteY2" fmla="*/ 211057 h 210831"/>
                  <a:gd name="connsiteX3" fmla="*/ 366 w 210823"/>
                  <a:gd name="connsiteY3" fmla="*/ 105634 h 210831"/>
                  <a:gd name="connsiteX4" fmla="*/ 105782 w 210823"/>
                  <a:gd name="connsiteY4" fmla="*/ 226 h 210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823" h="210831">
                    <a:moveTo>
                      <a:pt x="105782" y="226"/>
                    </a:moveTo>
                    <a:cubicBezTo>
                      <a:pt x="164001" y="226"/>
                      <a:pt x="211190" y="47422"/>
                      <a:pt x="211190" y="105634"/>
                    </a:cubicBezTo>
                    <a:cubicBezTo>
                      <a:pt x="211190" y="163860"/>
                      <a:pt x="164001" y="211057"/>
                      <a:pt x="105782" y="211057"/>
                    </a:cubicBezTo>
                    <a:cubicBezTo>
                      <a:pt x="47563" y="211057"/>
                      <a:pt x="366" y="163860"/>
                      <a:pt x="366" y="105634"/>
                    </a:cubicBezTo>
                    <a:cubicBezTo>
                      <a:pt x="366" y="47422"/>
                      <a:pt x="47563" y="226"/>
                      <a:pt x="105782" y="226"/>
                    </a:cubicBezTo>
                    <a:close/>
                  </a:path>
                </a:pathLst>
              </a:custGeom>
              <a:solidFill>
                <a:srgbClr val="5F636A"/>
              </a:solidFill>
              <a:ln w="7575" cap="flat">
                <a:noFill/>
                <a:prstDash val="solid"/>
                <a:round/>
              </a:ln>
            </p:spPr>
            <p:txBody>
              <a:bodyPr rtlCol="0" anchor="ctr"/>
              <a:lstStyle/>
              <a:p>
                <a:endParaRPr lang="en-GB"/>
              </a:p>
            </p:txBody>
          </p:sp>
          <p:sp>
            <p:nvSpPr>
              <p:cNvPr id="650" name="Freeform: Shape 649">
                <a:extLst>
                  <a:ext uri="{FF2B5EF4-FFF2-40B4-BE49-F238E27FC236}">
                    <a16:creationId xmlns:a16="http://schemas.microsoft.com/office/drawing/2014/main" id="{398C80D3-5131-42BF-B216-6852A9DAFB1F}"/>
                  </a:ext>
                </a:extLst>
              </p:cNvPr>
              <p:cNvSpPr/>
              <p:nvPr/>
            </p:nvSpPr>
            <p:spPr>
              <a:xfrm>
                <a:off x="7611892" y="3763570"/>
                <a:ext cx="236683" cy="236691"/>
              </a:xfrm>
              <a:custGeom>
                <a:avLst/>
                <a:gdLst>
                  <a:gd name="connsiteX0" fmla="*/ 118712 w 236683"/>
                  <a:gd name="connsiteY0" fmla="*/ 226 h 236691"/>
                  <a:gd name="connsiteX1" fmla="*/ 366 w 236683"/>
                  <a:gd name="connsiteY1" fmla="*/ 118564 h 236691"/>
                  <a:gd name="connsiteX2" fmla="*/ 118712 w 236683"/>
                  <a:gd name="connsiteY2" fmla="*/ 236917 h 236691"/>
                  <a:gd name="connsiteX3" fmla="*/ 237050 w 236683"/>
                  <a:gd name="connsiteY3" fmla="*/ 118564 h 236691"/>
                  <a:gd name="connsiteX4" fmla="*/ 118712 w 236683"/>
                  <a:gd name="connsiteY4" fmla="*/ 226 h 236691"/>
                  <a:gd name="connsiteX5" fmla="*/ 118712 w 236683"/>
                  <a:gd name="connsiteY5" fmla="*/ 26085 h 236691"/>
                  <a:gd name="connsiteX6" fmla="*/ 211190 w 236683"/>
                  <a:gd name="connsiteY6" fmla="*/ 118564 h 236691"/>
                  <a:gd name="connsiteX7" fmla="*/ 118712 w 236683"/>
                  <a:gd name="connsiteY7" fmla="*/ 211057 h 236691"/>
                  <a:gd name="connsiteX8" fmla="*/ 26226 w 236683"/>
                  <a:gd name="connsiteY8" fmla="*/ 118564 h 236691"/>
                  <a:gd name="connsiteX9" fmla="*/ 118712 w 236683"/>
                  <a:gd name="connsiteY9" fmla="*/ 26085 h 23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683" h="236691">
                    <a:moveTo>
                      <a:pt x="118712" y="226"/>
                    </a:moveTo>
                    <a:cubicBezTo>
                      <a:pt x="53355" y="226"/>
                      <a:pt x="366" y="53215"/>
                      <a:pt x="366" y="118564"/>
                    </a:cubicBezTo>
                    <a:cubicBezTo>
                      <a:pt x="366" y="183928"/>
                      <a:pt x="53355" y="236917"/>
                      <a:pt x="118712" y="236917"/>
                    </a:cubicBezTo>
                    <a:cubicBezTo>
                      <a:pt x="184068" y="236917"/>
                      <a:pt x="237050" y="183928"/>
                      <a:pt x="237050" y="118564"/>
                    </a:cubicBezTo>
                    <a:cubicBezTo>
                      <a:pt x="237050" y="53215"/>
                      <a:pt x="184068" y="226"/>
                      <a:pt x="118712" y="226"/>
                    </a:cubicBezTo>
                    <a:close/>
                    <a:moveTo>
                      <a:pt x="118712" y="26085"/>
                    </a:moveTo>
                    <a:cubicBezTo>
                      <a:pt x="169793" y="26085"/>
                      <a:pt x="211190" y="67490"/>
                      <a:pt x="211190" y="118564"/>
                    </a:cubicBezTo>
                    <a:cubicBezTo>
                      <a:pt x="211190" y="169652"/>
                      <a:pt x="169793" y="211057"/>
                      <a:pt x="118712" y="211057"/>
                    </a:cubicBezTo>
                    <a:cubicBezTo>
                      <a:pt x="67631" y="211057"/>
                      <a:pt x="26226" y="169652"/>
                      <a:pt x="26226" y="118564"/>
                    </a:cubicBezTo>
                    <a:cubicBezTo>
                      <a:pt x="26226" y="67490"/>
                      <a:pt x="67631" y="26085"/>
                      <a:pt x="118712" y="26085"/>
                    </a:cubicBezTo>
                    <a:close/>
                  </a:path>
                </a:pathLst>
              </a:custGeom>
              <a:solidFill>
                <a:srgbClr val="231F20"/>
              </a:solidFill>
              <a:ln w="7575" cap="flat">
                <a:noFill/>
                <a:prstDash val="solid"/>
                <a:round/>
              </a:ln>
            </p:spPr>
            <p:txBody>
              <a:bodyPr rtlCol="0" anchor="ctr"/>
              <a:lstStyle/>
              <a:p>
                <a:endParaRPr lang="en-GB"/>
              </a:p>
            </p:txBody>
          </p:sp>
          <p:sp>
            <p:nvSpPr>
              <p:cNvPr id="651" name="Freeform: Shape 650">
                <a:extLst>
                  <a:ext uri="{FF2B5EF4-FFF2-40B4-BE49-F238E27FC236}">
                    <a16:creationId xmlns:a16="http://schemas.microsoft.com/office/drawing/2014/main" id="{C2BFCF87-98AA-4784-85D8-4B8BE2653320}"/>
                  </a:ext>
                </a:extLst>
              </p:cNvPr>
              <p:cNvSpPr/>
              <p:nvPr/>
            </p:nvSpPr>
            <p:spPr>
              <a:xfrm>
                <a:off x="7664555" y="3816232"/>
                <a:ext cx="131366" cy="131366"/>
              </a:xfrm>
              <a:custGeom>
                <a:avLst/>
                <a:gdLst>
                  <a:gd name="connsiteX0" fmla="*/ 66049 w 131366"/>
                  <a:gd name="connsiteY0" fmla="*/ 226 h 131366"/>
                  <a:gd name="connsiteX1" fmla="*/ 131733 w 131366"/>
                  <a:gd name="connsiteY1" fmla="*/ 65901 h 131366"/>
                  <a:gd name="connsiteX2" fmla="*/ 66049 w 131366"/>
                  <a:gd name="connsiteY2" fmla="*/ 131592 h 131366"/>
                  <a:gd name="connsiteX3" fmla="*/ 366 w 131366"/>
                  <a:gd name="connsiteY3" fmla="*/ 65901 h 131366"/>
                  <a:gd name="connsiteX4" fmla="*/ 66049 w 131366"/>
                  <a:gd name="connsiteY4" fmla="*/ 226 h 131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66" h="131366">
                    <a:moveTo>
                      <a:pt x="66049" y="226"/>
                    </a:moveTo>
                    <a:cubicBezTo>
                      <a:pt x="102323" y="226"/>
                      <a:pt x="131733" y="29635"/>
                      <a:pt x="131733" y="65901"/>
                    </a:cubicBezTo>
                    <a:cubicBezTo>
                      <a:pt x="131733" y="102183"/>
                      <a:pt x="102323" y="131592"/>
                      <a:pt x="66049" y="131592"/>
                    </a:cubicBezTo>
                    <a:cubicBezTo>
                      <a:pt x="29776" y="131592"/>
                      <a:pt x="366" y="102183"/>
                      <a:pt x="366" y="65901"/>
                    </a:cubicBezTo>
                    <a:cubicBezTo>
                      <a:pt x="366" y="29635"/>
                      <a:pt x="29776" y="226"/>
                      <a:pt x="66049" y="226"/>
                    </a:cubicBezTo>
                    <a:close/>
                  </a:path>
                </a:pathLst>
              </a:custGeom>
              <a:solidFill>
                <a:srgbClr val="FFFFFF"/>
              </a:solidFill>
              <a:ln w="7575" cap="flat">
                <a:noFill/>
                <a:prstDash val="solid"/>
                <a:round/>
              </a:ln>
            </p:spPr>
            <p:txBody>
              <a:bodyPr rtlCol="0" anchor="ctr"/>
              <a:lstStyle/>
              <a:p>
                <a:endParaRPr lang="en-GB"/>
              </a:p>
            </p:txBody>
          </p:sp>
          <p:sp>
            <p:nvSpPr>
              <p:cNvPr id="652" name="Freeform: Shape 651">
                <a:extLst>
                  <a:ext uri="{FF2B5EF4-FFF2-40B4-BE49-F238E27FC236}">
                    <a16:creationId xmlns:a16="http://schemas.microsoft.com/office/drawing/2014/main" id="{AF9B18BC-BB3A-41EF-8CAF-70A21184F26C}"/>
                  </a:ext>
                </a:extLst>
              </p:cNvPr>
              <p:cNvSpPr/>
              <p:nvPr/>
            </p:nvSpPr>
            <p:spPr>
              <a:xfrm>
                <a:off x="7660708" y="3812394"/>
                <a:ext cx="139051" cy="139051"/>
              </a:xfrm>
              <a:custGeom>
                <a:avLst/>
                <a:gdLst>
                  <a:gd name="connsiteX0" fmla="*/ 101099 w 139051"/>
                  <a:gd name="connsiteY0" fmla="*/ 69740 h 139051"/>
                  <a:gd name="connsiteX1" fmla="*/ 96181 w 139051"/>
                  <a:gd name="connsiteY1" fmla="*/ 53063 h 139051"/>
                  <a:gd name="connsiteX2" fmla="*/ 139418 w 139051"/>
                  <a:gd name="connsiteY2" fmla="*/ 9826 h 139051"/>
                  <a:gd name="connsiteX3" fmla="*/ 129810 w 139051"/>
                  <a:gd name="connsiteY3" fmla="*/ 226 h 139051"/>
                  <a:gd name="connsiteX4" fmla="*/ 86581 w 139051"/>
                  <a:gd name="connsiteY4" fmla="*/ 43462 h 139051"/>
                  <a:gd name="connsiteX5" fmla="*/ 69896 w 139051"/>
                  <a:gd name="connsiteY5" fmla="*/ 38544 h 139051"/>
                  <a:gd name="connsiteX6" fmla="*/ 53211 w 139051"/>
                  <a:gd name="connsiteY6" fmla="*/ 43462 h 139051"/>
                  <a:gd name="connsiteX7" fmla="*/ 11320 w 139051"/>
                  <a:gd name="connsiteY7" fmla="*/ 1571 h 139051"/>
                  <a:gd name="connsiteX8" fmla="*/ 1712 w 139051"/>
                  <a:gd name="connsiteY8" fmla="*/ 11172 h 139051"/>
                  <a:gd name="connsiteX9" fmla="*/ 43610 w 139051"/>
                  <a:gd name="connsiteY9" fmla="*/ 53063 h 139051"/>
                  <a:gd name="connsiteX10" fmla="*/ 38692 w 139051"/>
                  <a:gd name="connsiteY10" fmla="*/ 69740 h 139051"/>
                  <a:gd name="connsiteX11" fmla="*/ 43610 w 139051"/>
                  <a:gd name="connsiteY11" fmla="*/ 86433 h 139051"/>
                  <a:gd name="connsiteX12" fmla="*/ 366 w 139051"/>
                  <a:gd name="connsiteY12" fmla="*/ 129677 h 139051"/>
                  <a:gd name="connsiteX13" fmla="*/ 9967 w 139051"/>
                  <a:gd name="connsiteY13" fmla="*/ 139277 h 139051"/>
                  <a:gd name="connsiteX14" fmla="*/ 53211 w 139051"/>
                  <a:gd name="connsiteY14" fmla="*/ 96033 h 139051"/>
                  <a:gd name="connsiteX15" fmla="*/ 69896 w 139051"/>
                  <a:gd name="connsiteY15" fmla="*/ 100944 h 139051"/>
                  <a:gd name="connsiteX16" fmla="*/ 86573 w 139051"/>
                  <a:gd name="connsiteY16" fmla="*/ 96033 h 139051"/>
                  <a:gd name="connsiteX17" fmla="*/ 129810 w 139051"/>
                  <a:gd name="connsiteY17" fmla="*/ 139270 h 139051"/>
                  <a:gd name="connsiteX18" fmla="*/ 139418 w 139051"/>
                  <a:gd name="connsiteY18" fmla="*/ 129662 h 139051"/>
                  <a:gd name="connsiteX19" fmla="*/ 96181 w 139051"/>
                  <a:gd name="connsiteY19" fmla="*/ 86433 h 139051"/>
                  <a:gd name="connsiteX20" fmla="*/ 101099 w 139051"/>
                  <a:gd name="connsiteY20" fmla="*/ 69740 h 139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9051" h="139051">
                    <a:moveTo>
                      <a:pt x="101099" y="69740"/>
                    </a:moveTo>
                    <a:cubicBezTo>
                      <a:pt x="101099" y="63591"/>
                      <a:pt x="99252" y="57890"/>
                      <a:pt x="96181" y="53063"/>
                    </a:cubicBezTo>
                    <a:lnTo>
                      <a:pt x="139418" y="9826"/>
                    </a:lnTo>
                    <a:lnTo>
                      <a:pt x="129810" y="226"/>
                    </a:lnTo>
                    <a:lnTo>
                      <a:pt x="86581" y="43462"/>
                    </a:lnTo>
                    <a:cubicBezTo>
                      <a:pt x="81746" y="40384"/>
                      <a:pt x="76053" y="38544"/>
                      <a:pt x="69896" y="38544"/>
                    </a:cubicBezTo>
                    <a:cubicBezTo>
                      <a:pt x="63746" y="38544"/>
                      <a:pt x="58045" y="40384"/>
                      <a:pt x="53211" y="43462"/>
                    </a:cubicBezTo>
                    <a:lnTo>
                      <a:pt x="11320" y="1571"/>
                    </a:lnTo>
                    <a:lnTo>
                      <a:pt x="1712" y="11172"/>
                    </a:lnTo>
                    <a:lnTo>
                      <a:pt x="43610" y="53063"/>
                    </a:lnTo>
                    <a:cubicBezTo>
                      <a:pt x="40532" y="57897"/>
                      <a:pt x="38692" y="63591"/>
                      <a:pt x="38692" y="69740"/>
                    </a:cubicBezTo>
                    <a:cubicBezTo>
                      <a:pt x="38692" y="75897"/>
                      <a:pt x="40532" y="81598"/>
                      <a:pt x="43610" y="86433"/>
                    </a:cubicBezTo>
                    <a:lnTo>
                      <a:pt x="366" y="129677"/>
                    </a:lnTo>
                    <a:lnTo>
                      <a:pt x="9967" y="139277"/>
                    </a:lnTo>
                    <a:lnTo>
                      <a:pt x="53211" y="96033"/>
                    </a:lnTo>
                    <a:cubicBezTo>
                      <a:pt x="58045" y="99104"/>
                      <a:pt x="63746" y="100944"/>
                      <a:pt x="69896" y="100944"/>
                    </a:cubicBezTo>
                    <a:cubicBezTo>
                      <a:pt x="76045" y="100944"/>
                      <a:pt x="81746" y="99104"/>
                      <a:pt x="86573" y="96033"/>
                    </a:cubicBezTo>
                    <a:lnTo>
                      <a:pt x="129810" y="139270"/>
                    </a:lnTo>
                    <a:lnTo>
                      <a:pt x="139418" y="129662"/>
                    </a:lnTo>
                    <a:lnTo>
                      <a:pt x="96181" y="86433"/>
                    </a:lnTo>
                    <a:cubicBezTo>
                      <a:pt x="99252" y="81598"/>
                      <a:pt x="101099" y="75897"/>
                      <a:pt x="101099" y="69740"/>
                    </a:cubicBezTo>
                    <a:close/>
                  </a:path>
                </a:pathLst>
              </a:custGeom>
              <a:solidFill>
                <a:srgbClr val="5F636A"/>
              </a:solidFill>
              <a:ln w="7575" cap="flat">
                <a:noFill/>
                <a:prstDash val="solid"/>
                <a:round/>
              </a:ln>
            </p:spPr>
            <p:txBody>
              <a:bodyPr rtlCol="0" anchor="ctr"/>
              <a:lstStyle/>
              <a:p>
                <a:endParaRPr lang="en-GB"/>
              </a:p>
            </p:txBody>
          </p:sp>
          <p:sp>
            <p:nvSpPr>
              <p:cNvPr id="653" name="Freeform: Shape 652">
                <a:extLst>
                  <a:ext uri="{FF2B5EF4-FFF2-40B4-BE49-F238E27FC236}">
                    <a16:creationId xmlns:a16="http://schemas.microsoft.com/office/drawing/2014/main" id="{6B765878-CB30-460C-9388-063434040815}"/>
                  </a:ext>
                </a:extLst>
              </p:cNvPr>
              <p:cNvSpPr/>
              <p:nvPr/>
            </p:nvSpPr>
            <p:spPr>
              <a:xfrm>
                <a:off x="7284107" y="3776500"/>
                <a:ext cx="210831" cy="210831"/>
              </a:xfrm>
              <a:custGeom>
                <a:avLst/>
                <a:gdLst>
                  <a:gd name="connsiteX0" fmla="*/ 105640 w 210831"/>
                  <a:gd name="connsiteY0" fmla="*/ 226 h 210831"/>
                  <a:gd name="connsiteX1" fmla="*/ 211055 w 210831"/>
                  <a:gd name="connsiteY1" fmla="*/ 105634 h 210831"/>
                  <a:gd name="connsiteX2" fmla="*/ 105640 w 210831"/>
                  <a:gd name="connsiteY2" fmla="*/ 211057 h 210831"/>
                  <a:gd name="connsiteX3" fmla="*/ 224 w 210831"/>
                  <a:gd name="connsiteY3" fmla="*/ 105634 h 210831"/>
                  <a:gd name="connsiteX4" fmla="*/ 105640 w 210831"/>
                  <a:gd name="connsiteY4" fmla="*/ 226 h 210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831" h="210831">
                    <a:moveTo>
                      <a:pt x="105640" y="226"/>
                    </a:moveTo>
                    <a:cubicBezTo>
                      <a:pt x="163866" y="226"/>
                      <a:pt x="211055" y="47422"/>
                      <a:pt x="211055" y="105634"/>
                    </a:cubicBezTo>
                    <a:cubicBezTo>
                      <a:pt x="211055" y="163860"/>
                      <a:pt x="163866" y="211057"/>
                      <a:pt x="105640" y="211057"/>
                    </a:cubicBezTo>
                    <a:cubicBezTo>
                      <a:pt x="47421" y="211057"/>
                      <a:pt x="224" y="163860"/>
                      <a:pt x="224" y="105634"/>
                    </a:cubicBezTo>
                    <a:cubicBezTo>
                      <a:pt x="224" y="47422"/>
                      <a:pt x="47421" y="226"/>
                      <a:pt x="105640" y="226"/>
                    </a:cubicBezTo>
                    <a:close/>
                  </a:path>
                </a:pathLst>
              </a:custGeom>
              <a:solidFill>
                <a:srgbClr val="5F636A"/>
              </a:solidFill>
              <a:ln w="7575" cap="flat">
                <a:noFill/>
                <a:prstDash val="solid"/>
                <a:round/>
              </a:ln>
            </p:spPr>
            <p:txBody>
              <a:bodyPr rtlCol="0" anchor="ctr"/>
              <a:lstStyle/>
              <a:p>
                <a:endParaRPr lang="en-GB"/>
              </a:p>
            </p:txBody>
          </p:sp>
          <p:sp>
            <p:nvSpPr>
              <p:cNvPr id="654" name="Freeform: Shape 653">
                <a:extLst>
                  <a:ext uri="{FF2B5EF4-FFF2-40B4-BE49-F238E27FC236}">
                    <a16:creationId xmlns:a16="http://schemas.microsoft.com/office/drawing/2014/main" id="{9FE7D68B-0076-45C0-8C22-687C8F82B9C0}"/>
                  </a:ext>
                </a:extLst>
              </p:cNvPr>
              <p:cNvSpPr/>
              <p:nvPr/>
            </p:nvSpPr>
            <p:spPr>
              <a:xfrm>
                <a:off x="7271177" y="3763570"/>
                <a:ext cx="236691" cy="236691"/>
              </a:xfrm>
              <a:custGeom>
                <a:avLst/>
                <a:gdLst>
                  <a:gd name="connsiteX0" fmla="*/ 118570 w 236691"/>
                  <a:gd name="connsiteY0" fmla="*/ 226 h 236691"/>
                  <a:gd name="connsiteX1" fmla="*/ 224 w 236691"/>
                  <a:gd name="connsiteY1" fmla="*/ 118564 h 236691"/>
                  <a:gd name="connsiteX2" fmla="*/ 118570 w 236691"/>
                  <a:gd name="connsiteY2" fmla="*/ 236917 h 236691"/>
                  <a:gd name="connsiteX3" fmla="*/ 236915 w 236691"/>
                  <a:gd name="connsiteY3" fmla="*/ 118564 h 236691"/>
                  <a:gd name="connsiteX4" fmla="*/ 118570 w 236691"/>
                  <a:gd name="connsiteY4" fmla="*/ 226 h 236691"/>
                  <a:gd name="connsiteX5" fmla="*/ 118570 w 236691"/>
                  <a:gd name="connsiteY5" fmla="*/ 26085 h 236691"/>
                  <a:gd name="connsiteX6" fmla="*/ 211055 w 236691"/>
                  <a:gd name="connsiteY6" fmla="*/ 118564 h 236691"/>
                  <a:gd name="connsiteX7" fmla="*/ 118570 w 236691"/>
                  <a:gd name="connsiteY7" fmla="*/ 211057 h 236691"/>
                  <a:gd name="connsiteX8" fmla="*/ 26084 w 236691"/>
                  <a:gd name="connsiteY8" fmla="*/ 118564 h 236691"/>
                  <a:gd name="connsiteX9" fmla="*/ 118570 w 236691"/>
                  <a:gd name="connsiteY9" fmla="*/ 26085 h 23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691" h="236691">
                    <a:moveTo>
                      <a:pt x="118570" y="226"/>
                    </a:moveTo>
                    <a:cubicBezTo>
                      <a:pt x="53213" y="226"/>
                      <a:pt x="224" y="53215"/>
                      <a:pt x="224" y="118564"/>
                    </a:cubicBezTo>
                    <a:cubicBezTo>
                      <a:pt x="224" y="183928"/>
                      <a:pt x="53213" y="236917"/>
                      <a:pt x="118570" y="236917"/>
                    </a:cubicBezTo>
                    <a:cubicBezTo>
                      <a:pt x="183934" y="236917"/>
                      <a:pt x="236915" y="183928"/>
                      <a:pt x="236915" y="118564"/>
                    </a:cubicBezTo>
                    <a:cubicBezTo>
                      <a:pt x="236915" y="53215"/>
                      <a:pt x="183934" y="226"/>
                      <a:pt x="118570" y="226"/>
                    </a:cubicBezTo>
                    <a:close/>
                    <a:moveTo>
                      <a:pt x="118570" y="26085"/>
                    </a:moveTo>
                    <a:cubicBezTo>
                      <a:pt x="169658" y="26085"/>
                      <a:pt x="211055" y="67490"/>
                      <a:pt x="211055" y="118564"/>
                    </a:cubicBezTo>
                    <a:cubicBezTo>
                      <a:pt x="211055" y="169652"/>
                      <a:pt x="169658" y="211057"/>
                      <a:pt x="118570" y="211057"/>
                    </a:cubicBezTo>
                    <a:cubicBezTo>
                      <a:pt x="67489" y="211057"/>
                      <a:pt x="26084" y="169652"/>
                      <a:pt x="26084" y="118564"/>
                    </a:cubicBezTo>
                    <a:cubicBezTo>
                      <a:pt x="26084" y="67490"/>
                      <a:pt x="67489" y="26085"/>
                      <a:pt x="118570" y="26085"/>
                    </a:cubicBezTo>
                    <a:close/>
                  </a:path>
                </a:pathLst>
              </a:custGeom>
              <a:solidFill>
                <a:srgbClr val="231F20"/>
              </a:solidFill>
              <a:ln w="7575" cap="flat">
                <a:noFill/>
                <a:prstDash val="solid"/>
                <a:round/>
              </a:ln>
            </p:spPr>
            <p:txBody>
              <a:bodyPr rtlCol="0" anchor="ctr"/>
              <a:lstStyle/>
              <a:p>
                <a:endParaRPr lang="en-GB"/>
              </a:p>
            </p:txBody>
          </p:sp>
          <p:sp>
            <p:nvSpPr>
              <p:cNvPr id="655" name="Freeform: Shape 654">
                <a:extLst>
                  <a:ext uri="{FF2B5EF4-FFF2-40B4-BE49-F238E27FC236}">
                    <a16:creationId xmlns:a16="http://schemas.microsoft.com/office/drawing/2014/main" id="{6ABAB3D0-ADE0-4E7B-A9F3-A10C3E3D9B8F}"/>
                  </a:ext>
                </a:extLst>
              </p:cNvPr>
              <p:cNvSpPr/>
              <p:nvPr/>
            </p:nvSpPr>
            <p:spPr>
              <a:xfrm>
                <a:off x="7323839" y="3816232"/>
                <a:ext cx="131366" cy="131366"/>
              </a:xfrm>
              <a:custGeom>
                <a:avLst/>
                <a:gdLst>
                  <a:gd name="connsiteX0" fmla="*/ 65908 w 131366"/>
                  <a:gd name="connsiteY0" fmla="*/ 226 h 131366"/>
                  <a:gd name="connsiteX1" fmla="*/ 131591 w 131366"/>
                  <a:gd name="connsiteY1" fmla="*/ 65901 h 131366"/>
                  <a:gd name="connsiteX2" fmla="*/ 65908 w 131366"/>
                  <a:gd name="connsiteY2" fmla="*/ 131592 h 131366"/>
                  <a:gd name="connsiteX3" fmla="*/ 224 w 131366"/>
                  <a:gd name="connsiteY3" fmla="*/ 65901 h 131366"/>
                  <a:gd name="connsiteX4" fmla="*/ 65908 w 131366"/>
                  <a:gd name="connsiteY4" fmla="*/ 226 h 131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66" h="131366">
                    <a:moveTo>
                      <a:pt x="65908" y="226"/>
                    </a:moveTo>
                    <a:cubicBezTo>
                      <a:pt x="102181" y="226"/>
                      <a:pt x="131591" y="29635"/>
                      <a:pt x="131591" y="65901"/>
                    </a:cubicBezTo>
                    <a:cubicBezTo>
                      <a:pt x="131591" y="102183"/>
                      <a:pt x="102181" y="131592"/>
                      <a:pt x="65908" y="131592"/>
                    </a:cubicBezTo>
                    <a:cubicBezTo>
                      <a:pt x="29634" y="131592"/>
                      <a:pt x="224" y="102183"/>
                      <a:pt x="224" y="65901"/>
                    </a:cubicBezTo>
                    <a:cubicBezTo>
                      <a:pt x="224" y="29635"/>
                      <a:pt x="29634" y="226"/>
                      <a:pt x="65908" y="226"/>
                    </a:cubicBezTo>
                    <a:close/>
                  </a:path>
                </a:pathLst>
              </a:custGeom>
              <a:solidFill>
                <a:srgbClr val="FFFFFF"/>
              </a:solidFill>
              <a:ln w="7575" cap="flat">
                <a:noFill/>
                <a:prstDash val="solid"/>
                <a:round/>
              </a:ln>
            </p:spPr>
            <p:txBody>
              <a:bodyPr rtlCol="0" anchor="ctr"/>
              <a:lstStyle/>
              <a:p>
                <a:endParaRPr lang="en-GB"/>
              </a:p>
            </p:txBody>
          </p:sp>
          <p:sp>
            <p:nvSpPr>
              <p:cNvPr id="656" name="Freeform: Shape 655">
                <a:extLst>
                  <a:ext uri="{FF2B5EF4-FFF2-40B4-BE49-F238E27FC236}">
                    <a16:creationId xmlns:a16="http://schemas.microsoft.com/office/drawing/2014/main" id="{E31985CC-1D2A-4503-908B-9DA4D7F61F72}"/>
                  </a:ext>
                </a:extLst>
              </p:cNvPr>
              <p:cNvSpPr/>
              <p:nvPr/>
            </p:nvSpPr>
            <p:spPr>
              <a:xfrm>
                <a:off x="7319993" y="3812394"/>
                <a:ext cx="139051" cy="139051"/>
              </a:xfrm>
              <a:custGeom>
                <a:avLst/>
                <a:gdLst>
                  <a:gd name="connsiteX0" fmla="*/ 100957 w 139051"/>
                  <a:gd name="connsiteY0" fmla="*/ 69740 h 139051"/>
                  <a:gd name="connsiteX1" fmla="*/ 96039 w 139051"/>
                  <a:gd name="connsiteY1" fmla="*/ 53063 h 139051"/>
                  <a:gd name="connsiteX2" fmla="*/ 139276 w 139051"/>
                  <a:gd name="connsiteY2" fmla="*/ 9826 h 139051"/>
                  <a:gd name="connsiteX3" fmla="*/ 129675 w 139051"/>
                  <a:gd name="connsiteY3" fmla="*/ 226 h 139051"/>
                  <a:gd name="connsiteX4" fmla="*/ 86439 w 139051"/>
                  <a:gd name="connsiteY4" fmla="*/ 43462 h 139051"/>
                  <a:gd name="connsiteX5" fmla="*/ 69754 w 139051"/>
                  <a:gd name="connsiteY5" fmla="*/ 38544 h 139051"/>
                  <a:gd name="connsiteX6" fmla="*/ 53069 w 139051"/>
                  <a:gd name="connsiteY6" fmla="*/ 43462 h 139051"/>
                  <a:gd name="connsiteX7" fmla="*/ 11178 w 139051"/>
                  <a:gd name="connsiteY7" fmla="*/ 1571 h 139051"/>
                  <a:gd name="connsiteX8" fmla="*/ 1577 w 139051"/>
                  <a:gd name="connsiteY8" fmla="*/ 11172 h 139051"/>
                  <a:gd name="connsiteX9" fmla="*/ 43468 w 139051"/>
                  <a:gd name="connsiteY9" fmla="*/ 53063 h 139051"/>
                  <a:gd name="connsiteX10" fmla="*/ 38550 w 139051"/>
                  <a:gd name="connsiteY10" fmla="*/ 69740 h 139051"/>
                  <a:gd name="connsiteX11" fmla="*/ 43468 w 139051"/>
                  <a:gd name="connsiteY11" fmla="*/ 86433 h 139051"/>
                  <a:gd name="connsiteX12" fmla="*/ 224 w 139051"/>
                  <a:gd name="connsiteY12" fmla="*/ 129677 h 139051"/>
                  <a:gd name="connsiteX13" fmla="*/ 9832 w 139051"/>
                  <a:gd name="connsiteY13" fmla="*/ 139277 h 139051"/>
                  <a:gd name="connsiteX14" fmla="*/ 53076 w 139051"/>
                  <a:gd name="connsiteY14" fmla="*/ 96033 h 139051"/>
                  <a:gd name="connsiteX15" fmla="*/ 69754 w 139051"/>
                  <a:gd name="connsiteY15" fmla="*/ 100944 h 139051"/>
                  <a:gd name="connsiteX16" fmla="*/ 86439 w 139051"/>
                  <a:gd name="connsiteY16" fmla="*/ 96033 h 139051"/>
                  <a:gd name="connsiteX17" fmla="*/ 129675 w 139051"/>
                  <a:gd name="connsiteY17" fmla="*/ 139270 h 139051"/>
                  <a:gd name="connsiteX18" fmla="*/ 139276 w 139051"/>
                  <a:gd name="connsiteY18" fmla="*/ 129662 h 139051"/>
                  <a:gd name="connsiteX19" fmla="*/ 96039 w 139051"/>
                  <a:gd name="connsiteY19" fmla="*/ 86433 h 139051"/>
                  <a:gd name="connsiteX20" fmla="*/ 100957 w 139051"/>
                  <a:gd name="connsiteY20" fmla="*/ 69740 h 139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9051" h="139051">
                    <a:moveTo>
                      <a:pt x="100957" y="69740"/>
                    </a:moveTo>
                    <a:cubicBezTo>
                      <a:pt x="100957" y="63591"/>
                      <a:pt x="99118" y="57890"/>
                      <a:pt x="96039" y="53063"/>
                    </a:cubicBezTo>
                    <a:lnTo>
                      <a:pt x="139276" y="9826"/>
                    </a:lnTo>
                    <a:lnTo>
                      <a:pt x="129675" y="226"/>
                    </a:lnTo>
                    <a:lnTo>
                      <a:pt x="86439" y="43462"/>
                    </a:lnTo>
                    <a:cubicBezTo>
                      <a:pt x="81612" y="40384"/>
                      <a:pt x="75911" y="38544"/>
                      <a:pt x="69754" y="38544"/>
                    </a:cubicBezTo>
                    <a:cubicBezTo>
                      <a:pt x="63604" y="38544"/>
                      <a:pt x="57903" y="40384"/>
                      <a:pt x="53069" y="43462"/>
                    </a:cubicBezTo>
                    <a:lnTo>
                      <a:pt x="11178" y="1571"/>
                    </a:lnTo>
                    <a:lnTo>
                      <a:pt x="1577" y="11172"/>
                    </a:lnTo>
                    <a:lnTo>
                      <a:pt x="43468" y="53063"/>
                    </a:lnTo>
                    <a:cubicBezTo>
                      <a:pt x="40397" y="57897"/>
                      <a:pt x="38550" y="63591"/>
                      <a:pt x="38550" y="69740"/>
                    </a:cubicBezTo>
                    <a:cubicBezTo>
                      <a:pt x="38550" y="75897"/>
                      <a:pt x="40397" y="81598"/>
                      <a:pt x="43468" y="86433"/>
                    </a:cubicBezTo>
                    <a:lnTo>
                      <a:pt x="224" y="129677"/>
                    </a:lnTo>
                    <a:lnTo>
                      <a:pt x="9832" y="139277"/>
                    </a:lnTo>
                    <a:lnTo>
                      <a:pt x="53076" y="96033"/>
                    </a:lnTo>
                    <a:cubicBezTo>
                      <a:pt x="57903" y="99104"/>
                      <a:pt x="63604" y="100944"/>
                      <a:pt x="69754" y="100944"/>
                    </a:cubicBezTo>
                    <a:cubicBezTo>
                      <a:pt x="75911" y="100944"/>
                      <a:pt x="81604" y="99104"/>
                      <a:pt x="86439" y="96033"/>
                    </a:cubicBezTo>
                    <a:lnTo>
                      <a:pt x="129675" y="139270"/>
                    </a:lnTo>
                    <a:lnTo>
                      <a:pt x="139276" y="129662"/>
                    </a:lnTo>
                    <a:lnTo>
                      <a:pt x="96039" y="86433"/>
                    </a:lnTo>
                    <a:cubicBezTo>
                      <a:pt x="99118" y="81598"/>
                      <a:pt x="100957" y="75897"/>
                      <a:pt x="100957" y="69740"/>
                    </a:cubicBezTo>
                    <a:close/>
                  </a:path>
                </a:pathLst>
              </a:custGeom>
              <a:solidFill>
                <a:srgbClr val="5F636A"/>
              </a:solidFill>
              <a:ln w="7575" cap="flat">
                <a:noFill/>
                <a:prstDash val="solid"/>
                <a:round/>
              </a:ln>
            </p:spPr>
            <p:txBody>
              <a:bodyPr rtlCol="0" anchor="ctr"/>
              <a:lstStyle/>
              <a:p>
                <a:endParaRPr lang="en-GB"/>
              </a:p>
            </p:txBody>
          </p:sp>
          <p:sp>
            <p:nvSpPr>
              <p:cNvPr id="657" name="Freeform: Shape 656">
                <a:extLst>
                  <a:ext uri="{FF2B5EF4-FFF2-40B4-BE49-F238E27FC236}">
                    <a16:creationId xmlns:a16="http://schemas.microsoft.com/office/drawing/2014/main" id="{AFBA495B-8C9B-4C30-8A93-B259C18F9035}"/>
                  </a:ext>
                </a:extLst>
              </p:cNvPr>
              <p:cNvSpPr/>
              <p:nvPr/>
            </p:nvSpPr>
            <p:spPr>
              <a:xfrm>
                <a:off x="7121058" y="3630607"/>
                <a:ext cx="77267" cy="42026"/>
              </a:xfrm>
              <a:custGeom>
                <a:avLst/>
                <a:gdLst>
                  <a:gd name="connsiteX0" fmla="*/ 128 w 77267"/>
                  <a:gd name="connsiteY0" fmla="*/ 29022 h 42026"/>
                  <a:gd name="connsiteX1" fmla="*/ 15597 w 77267"/>
                  <a:gd name="connsiteY1" fmla="*/ 9000 h 42026"/>
                  <a:gd name="connsiteX2" fmla="*/ 34251 w 77267"/>
                  <a:gd name="connsiteY2" fmla="*/ 130 h 42026"/>
                  <a:gd name="connsiteX3" fmla="*/ 57237 w 77267"/>
                  <a:gd name="connsiteY3" fmla="*/ 7640 h 42026"/>
                  <a:gd name="connsiteX4" fmla="*/ 73162 w 77267"/>
                  <a:gd name="connsiteY4" fmla="*/ 22432 h 42026"/>
                  <a:gd name="connsiteX5" fmla="*/ 77373 w 77267"/>
                  <a:gd name="connsiteY5" fmla="*/ 30961 h 42026"/>
                  <a:gd name="connsiteX6" fmla="*/ 59624 w 77267"/>
                  <a:gd name="connsiteY6" fmla="*/ 41762 h 42026"/>
                  <a:gd name="connsiteX7" fmla="*/ 57237 w 77267"/>
                  <a:gd name="connsiteY7" fmla="*/ 41884 h 42026"/>
                  <a:gd name="connsiteX8" fmla="*/ 50518 w 77267"/>
                  <a:gd name="connsiteY8" fmla="*/ 33576 h 42026"/>
                  <a:gd name="connsiteX9" fmla="*/ 38918 w 77267"/>
                  <a:gd name="connsiteY9" fmla="*/ 29479 h 42026"/>
                  <a:gd name="connsiteX10" fmla="*/ 27767 w 77267"/>
                  <a:gd name="connsiteY10" fmla="*/ 33234 h 42026"/>
                  <a:gd name="connsiteX11" fmla="*/ 23221 w 77267"/>
                  <a:gd name="connsiteY11" fmla="*/ 37901 h 42026"/>
                  <a:gd name="connsiteX12" fmla="*/ 21397 w 77267"/>
                  <a:gd name="connsiteY12" fmla="*/ 39041 h 42026"/>
                  <a:gd name="connsiteX13" fmla="*/ 699 w 77267"/>
                  <a:gd name="connsiteY13" fmla="*/ 30163 h 42026"/>
                  <a:gd name="connsiteX14" fmla="*/ 128 w 77267"/>
                  <a:gd name="connsiteY14" fmla="*/ 29022 h 42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267" h="42026">
                    <a:moveTo>
                      <a:pt x="128" y="29022"/>
                    </a:moveTo>
                    <a:cubicBezTo>
                      <a:pt x="128" y="29022"/>
                      <a:pt x="6156" y="15028"/>
                      <a:pt x="15597" y="9000"/>
                    </a:cubicBezTo>
                    <a:cubicBezTo>
                      <a:pt x="25038" y="2973"/>
                      <a:pt x="29363" y="130"/>
                      <a:pt x="34251" y="130"/>
                    </a:cubicBezTo>
                    <a:cubicBezTo>
                      <a:pt x="39146" y="130"/>
                      <a:pt x="48139" y="1156"/>
                      <a:pt x="57237" y="7640"/>
                    </a:cubicBezTo>
                    <a:cubicBezTo>
                      <a:pt x="66336" y="14124"/>
                      <a:pt x="70205" y="17537"/>
                      <a:pt x="73162" y="22432"/>
                    </a:cubicBezTo>
                    <a:cubicBezTo>
                      <a:pt x="76119" y="27320"/>
                      <a:pt x="77601" y="30391"/>
                      <a:pt x="77373" y="30961"/>
                    </a:cubicBezTo>
                    <a:cubicBezTo>
                      <a:pt x="77145" y="31531"/>
                      <a:pt x="59624" y="41762"/>
                      <a:pt x="59624" y="41762"/>
                    </a:cubicBezTo>
                    <a:cubicBezTo>
                      <a:pt x="59624" y="41762"/>
                      <a:pt x="57694" y="42560"/>
                      <a:pt x="57237" y="41884"/>
                    </a:cubicBezTo>
                    <a:cubicBezTo>
                      <a:pt x="56781" y="41200"/>
                      <a:pt x="53596" y="35848"/>
                      <a:pt x="50518" y="33576"/>
                    </a:cubicBezTo>
                    <a:cubicBezTo>
                      <a:pt x="47454" y="31303"/>
                      <a:pt x="42901" y="29250"/>
                      <a:pt x="38918" y="29479"/>
                    </a:cubicBezTo>
                    <a:cubicBezTo>
                      <a:pt x="34935" y="29707"/>
                      <a:pt x="31408" y="29593"/>
                      <a:pt x="27767" y="33234"/>
                    </a:cubicBezTo>
                    <a:cubicBezTo>
                      <a:pt x="24126" y="36875"/>
                      <a:pt x="23221" y="37901"/>
                      <a:pt x="23221" y="37901"/>
                    </a:cubicBezTo>
                    <a:cubicBezTo>
                      <a:pt x="23221" y="37901"/>
                      <a:pt x="22423" y="39489"/>
                      <a:pt x="21397" y="39041"/>
                    </a:cubicBezTo>
                    <a:cubicBezTo>
                      <a:pt x="20386" y="38585"/>
                      <a:pt x="699" y="30163"/>
                      <a:pt x="699" y="30163"/>
                    </a:cubicBezTo>
                    <a:lnTo>
                      <a:pt x="128" y="29022"/>
                    </a:lnTo>
                    <a:close/>
                  </a:path>
                </a:pathLst>
              </a:custGeom>
              <a:solidFill>
                <a:srgbClr val="231F20"/>
              </a:solidFill>
              <a:ln w="7575" cap="flat">
                <a:noFill/>
                <a:prstDash val="solid"/>
                <a:round/>
              </a:ln>
            </p:spPr>
            <p:txBody>
              <a:bodyPr rtlCol="0" anchor="ctr"/>
              <a:lstStyle/>
              <a:p>
                <a:endParaRPr lang="en-GB"/>
              </a:p>
            </p:txBody>
          </p:sp>
          <p:sp>
            <p:nvSpPr>
              <p:cNvPr id="658" name="Freeform: Shape 657">
                <a:extLst>
                  <a:ext uri="{FF2B5EF4-FFF2-40B4-BE49-F238E27FC236}">
                    <a16:creationId xmlns:a16="http://schemas.microsoft.com/office/drawing/2014/main" id="{1486DD2E-4C3B-428C-A075-FEBD0952067F}"/>
                  </a:ext>
                </a:extLst>
              </p:cNvPr>
              <p:cNvSpPr/>
              <p:nvPr/>
            </p:nvSpPr>
            <p:spPr>
              <a:xfrm>
                <a:off x="7114266" y="3668893"/>
                <a:ext cx="25549" cy="19790"/>
              </a:xfrm>
              <a:custGeom>
                <a:avLst/>
                <a:gdLst>
                  <a:gd name="connsiteX0" fmla="*/ 7545 w 25549"/>
                  <a:gd name="connsiteY0" fmla="*/ 546 h 19790"/>
                  <a:gd name="connsiteX1" fmla="*/ 23956 w 25549"/>
                  <a:gd name="connsiteY1" fmla="*/ 7304 h 19790"/>
                  <a:gd name="connsiteX2" fmla="*/ 25644 w 25549"/>
                  <a:gd name="connsiteY2" fmla="*/ 8839 h 19790"/>
                  <a:gd name="connsiteX3" fmla="*/ 24116 w 25549"/>
                  <a:gd name="connsiteY3" fmla="*/ 12617 h 19790"/>
                  <a:gd name="connsiteX4" fmla="*/ 23150 w 25549"/>
                  <a:gd name="connsiteY4" fmla="*/ 17763 h 19790"/>
                  <a:gd name="connsiteX5" fmla="*/ 20900 w 25549"/>
                  <a:gd name="connsiteY5" fmla="*/ 19854 h 19790"/>
                  <a:gd name="connsiteX6" fmla="*/ 14059 w 25549"/>
                  <a:gd name="connsiteY6" fmla="*/ 18006 h 19790"/>
                  <a:gd name="connsiteX7" fmla="*/ 7948 w 25549"/>
                  <a:gd name="connsiteY7" fmla="*/ 16957 h 19790"/>
                  <a:gd name="connsiteX8" fmla="*/ 6176 w 25549"/>
                  <a:gd name="connsiteY8" fmla="*/ 16159 h 19790"/>
                  <a:gd name="connsiteX9" fmla="*/ 2482 w 25549"/>
                  <a:gd name="connsiteY9" fmla="*/ 15513 h 19790"/>
                  <a:gd name="connsiteX10" fmla="*/ 141 w 25549"/>
                  <a:gd name="connsiteY10" fmla="*/ 15027 h 19790"/>
                  <a:gd name="connsiteX11" fmla="*/ 551 w 25549"/>
                  <a:gd name="connsiteY11" fmla="*/ 11811 h 19790"/>
                  <a:gd name="connsiteX12" fmla="*/ 3288 w 25549"/>
                  <a:gd name="connsiteY12" fmla="*/ 1755 h 19790"/>
                  <a:gd name="connsiteX13" fmla="*/ 4405 w 25549"/>
                  <a:gd name="connsiteY13" fmla="*/ 151 h 19790"/>
                  <a:gd name="connsiteX14" fmla="*/ 7545 w 25549"/>
                  <a:gd name="connsiteY14" fmla="*/ 546 h 19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49" h="19790">
                    <a:moveTo>
                      <a:pt x="7545" y="546"/>
                    </a:moveTo>
                    <a:lnTo>
                      <a:pt x="23956" y="7304"/>
                    </a:lnTo>
                    <a:cubicBezTo>
                      <a:pt x="23956" y="7304"/>
                      <a:pt x="25887" y="8109"/>
                      <a:pt x="25644" y="8839"/>
                    </a:cubicBezTo>
                    <a:cubicBezTo>
                      <a:pt x="25408" y="9561"/>
                      <a:pt x="24602" y="10443"/>
                      <a:pt x="24116" y="12617"/>
                    </a:cubicBezTo>
                    <a:cubicBezTo>
                      <a:pt x="23637" y="14783"/>
                      <a:pt x="22991" y="17117"/>
                      <a:pt x="23150" y="17763"/>
                    </a:cubicBezTo>
                    <a:cubicBezTo>
                      <a:pt x="23310" y="18409"/>
                      <a:pt x="22671" y="20340"/>
                      <a:pt x="20900" y="19854"/>
                    </a:cubicBezTo>
                    <a:cubicBezTo>
                      <a:pt x="19129" y="19375"/>
                      <a:pt x="15024" y="18006"/>
                      <a:pt x="14059" y="18006"/>
                    </a:cubicBezTo>
                    <a:cubicBezTo>
                      <a:pt x="13101" y="18006"/>
                      <a:pt x="8510" y="16957"/>
                      <a:pt x="7948" y="16957"/>
                    </a:cubicBezTo>
                    <a:cubicBezTo>
                      <a:pt x="7385" y="16957"/>
                      <a:pt x="7545" y="16881"/>
                      <a:pt x="6176" y="16159"/>
                    </a:cubicBezTo>
                    <a:cubicBezTo>
                      <a:pt x="4808" y="15430"/>
                      <a:pt x="3926" y="15673"/>
                      <a:pt x="2482" y="15513"/>
                    </a:cubicBezTo>
                    <a:cubicBezTo>
                      <a:pt x="1030" y="15354"/>
                      <a:pt x="225" y="15589"/>
                      <a:pt x="141" y="15027"/>
                    </a:cubicBezTo>
                    <a:cubicBezTo>
                      <a:pt x="65" y="14464"/>
                      <a:pt x="141" y="13096"/>
                      <a:pt x="551" y="11811"/>
                    </a:cubicBezTo>
                    <a:cubicBezTo>
                      <a:pt x="947" y="10527"/>
                      <a:pt x="3288" y="1755"/>
                      <a:pt x="3288" y="1755"/>
                    </a:cubicBezTo>
                    <a:cubicBezTo>
                      <a:pt x="3288" y="1755"/>
                      <a:pt x="3204" y="227"/>
                      <a:pt x="4405" y="151"/>
                    </a:cubicBezTo>
                    <a:cubicBezTo>
                      <a:pt x="5614" y="67"/>
                      <a:pt x="7545" y="546"/>
                      <a:pt x="7545" y="546"/>
                    </a:cubicBezTo>
                    <a:close/>
                  </a:path>
                </a:pathLst>
              </a:custGeom>
              <a:solidFill>
                <a:srgbClr val="231F20"/>
              </a:solidFill>
              <a:ln w="7575" cap="flat">
                <a:noFill/>
                <a:prstDash val="solid"/>
                <a:round/>
              </a:ln>
            </p:spPr>
            <p:txBody>
              <a:bodyPr rtlCol="0" anchor="ctr"/>
              <a:lstStyle/>
              <a:p>
                <a:endParaRPr lang="en-GB"/>
              </a:p>
            </p:txBody>
          </p:sp>
          <p:sp>
            <p:nvSpPr>
              <p:cNvPr id="659" name="Freeform: Shape 658">
                <a:extLst>
                  <a:ext uri="{FF2B5EF4-FFF2-40B4-BE49-F238E27FC236}">
                    <a16:creationId xmlns:a16="http://schemas.microsoft.com/office/drawing/2014/main" id="{E194FD25-77AC-488E-A2A3-6EC518F9ECCB}"/>
                  </a:ext>
                </a:extLst>
              </p:cNvPr>
              <p:cNvSpPr/>
              <p:nvPr/>
            </p:nvSpPr>
            <p:spPr>
              <a:xfrm>
                <a:off x="7109762" y="3693357"/>
                <a:ext cx="25059" cy="17695"/>
              </a:xfrm>
              <a:custGeom>
                <a:avLst/>
                <a:gdLst>
                  <a:gd name="connsiteX0" fmla="*/ 7867 w 25059"/>
                  <a:gd name="connsiteY0" fmla="*/ 1116 h 17695"/>
                  <a:gd name="connsiteX1" fmla="*/ 20652 w 25059"/>
                  <a:gd name="connsiteY1" fmla="*/ 4172 h 17695"/>
                  <a:gd name="connsiteX2" fmla="*/ 23951 w 25059"/>
                  <a:gd name="connsiteY2" fmla="*/ 4734 h 17695"/>
                  <a:gd name="connsiteX3" fmla="*/ 25160 w 25059"/>
                  <a:gd name="connsiteY3" fmla="*/ 5464 h 17695"/>
                  <a:gd name="connsiteX4" fmla="*/ 24514 w 25059"/>
                  <a:gd name="connsiteY4" fmla="*/ 14388 h 17695"/>
                  <a:gd name="connsiteX5" fmla="*/ 23389 w 25059"/>
                  <a:gd name="connsiteY5" fmla="*/ 17368 h 17695"/>
                  <a:gd name="connsiteX6" fmla="*/ 18805 w 25059"/>
                  <a:gd name="connsiteY6" fmla="*/ 17847 h 17695"/>
                  <a:gd name="connsiteX7" fmla="*/ 12693 w 25059"/>
                  <a:gd name="connsiteY7" fmla="*/ 17771 h 17695"/>
                  <a:gd name="connsiteX8" fmla="*/ 8505 w 25059"/>
                  <a:gd name="connsiteY8" fmla="*/ 16881 h 17695"/>
                  <a:gd name="connsiteX9" fmla="*/ 5046 w 25059"/>
                  <a:gd name="connsiteY9" fmla="*/ 16159 h 17695"/>
                  <a:gd name="connsiteX10" fmla="*/ 1185 w 25059"/>
                  <a:gd name="connsiteY10" fmla="*/ 15673 h 17695"/>
                  <a:gd name="connsiteX11" fmla="*/ 144 w 25059"/>
                  <a:gd name="connsiteY11" fmla="*/ 13423 h 17695"/>
                  <a:gd name="connsiteX12" fmla="*/ 463 w 25059"/>
                  <a:gd name="connsiteY12" fmla="*/ 9318 h 17695"/>
                  <a:gd name="connsiteX13" fmla="*/ 1588 w 25059"/>
                  <a:gd name="connsiteY13" fmla="*/ 4255 h 17695"/>
                  <a:gd name="connsiteX14" fmla="*/ 2637 w 25059"/>
                  <a:gd name="connsiteY14" fmla="*/ 1200 h 17695"/>
                  <a:gd name="connsiteX15" fmla="*/ 4241 w 25059"/>
                  <a:gd name="connsiteY15" fmla="*/ 151 h 17695"/>
                  <a:gd name="connsiteX16" fmla="*/ 7061 w 25059"/>
                  <a:gd name="connsiteY16" fmla="*/ 630 h 17695"/>
                  <a:gd name="connsiteX17" fmla="*/ 7867 w 25059"/>
                  <a:gd name="connsiteY17" fmla="*/ 1116 h 17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059" h="17695">
                    <a:moveTo>
                      <a:pt x="7867" y="1116"/>
                    </a:moveTo>
                    <a:cubicBezTo>
                      <a:pt x="7867" y="1116"/>
                      <a:pt x="18805" y="4088"/>
                      <a:pt x="20652" y="4172"/>
                    </a:cubicBezTo>
                    <a:cubicBezTo>
                      <a:pt x="22507" y="4255"/>
                      <a:pt x="23951" y="4734"/>
                      <a:pt x="23951" y="4734"/>
                    </a:cubicBezTo>
                    <a:cubicBezTo>
                      <a:pt x="23951" y="4734"/>
                      <a:pt x="25319" y="4575"/>
                      <a:pt x="25160" y="5464"/>
                    </a:cubicBezTo>
                    <a:cubicBezTo>
                      <a:pt x="25000" y="6346"/>
                      <a:pt x="24430" y="12936"/>
                      <a:pt x="24514" y="14388"/>
                    </a:cubicBezTo>
                    <a:cubicBezTo>
                      <a:pt x="24597" y="15840"/>
                      <a:pt x="24270" y="17041"/>
                      <a:pt x="23389" y="17368"/>
                    </a:cubicBezTo>
                    <a:cubicBezTo>
                      <a:pt x="22507" y="17687"/>
                      <a:pt x="20812" y="17847"/>
                      <a:pt x="18805" y="17847"/>
                    </a:cubicBezTo>
                    <a:cubicBezTo>
                      <a:pt x="16791" y="17847"/>
                      <a:pt x="14221" y="17847"/>
                      <a:pt x="12693" y="17771"/>
                    </a:cubicBezTo>
                    <a:cubicBezTo>
                      <a:pt x="11158" y="17687"/>
                      <a:pt x="9957" y="17125"/>
                      <a:pt x="8505" y="16881"/>
                    </a:cubicBezTo>
                    <a:cubicBezTo>
                      <a:pt x="7061" y="16638"/>
                      <a:pt x="7380" y="16402"/>
                      <a:pt x="5046" y="16159"/>
                    </a:cubicBezTo>
                    <a:cubicBezTo>
                      <a:pt x="2713" y="15916"/>
                      <a:pt x="1915" y="16319"/>
                      <a:pt x="1185" y="15673"/>
                    </a:cubicBezTo>
                    <a:cubicBezTo>
                      <a:pt x="463" y="15034"/>
                      <a:pt x="-16" y="15194"/>
                      <a:pt x="144" y="13423"/>
                    </a:cubicBezTo>
                    <a:cubicBezTo>
                      <a:pt x="303" y="11659"/>
                      <a:pt x="144" y="11089"/>
                      <a:pt x="463" y="9318"/>
                    </a:cubicBezTo>
                    <a:cubicBezTo>
                      <a:pt x="782" y="7547"/>
                      <a:pt x="1025" y="6103"/>
                      <a:pt x="1588" y="4255"/>
                    </a:cubicBezTo>
                    <a:cubicBezTo>
                      <a:pt x="2150" y="2401"/>
                      <a:pt x="1831" y="1922"/>
                      <a:pt x="2637" y="1200"/>
                    </a:cubicBezTo>
                    <a:cubicBezTo>
                      <a:pt x="3443" y="470"/>
                      <a:pt x="2796" y="151"/>
                      <a:pt x="4241" y="151"/>
                    </a:cubicBezTo>
                    <a:cubicBezTo>
                      <a:pt x="5693" y="151"/>
                      <a:pt x="6498" y="394"/>
                      <a:pt x="7061" y="630"/>
                    </a:cubicBezTo>
                    <a:cubicBezTo>
                      <a:pt x="7623" y="873"/>
                      <a:pt x="7867" y="1116"/>
                      <a:pt x="7867" y="1116"/>
                    </a:cubicBezTo>
                    <a:close/>
                  </a:path>
                </a:pathLst>
              </a:custGeom>
              <a:solidFill>
                <a:srgbClr val="231F20"/>
              </a:solidFill>
              <a:ln w="7575" cap="flat">
                <a:noFill/>
                <a:prstDash val="solid"/>
                <a:round/>
              </a:ln>
            </p:spPr>
            <p:txBody>
              <a:bodyPr rtlCol="0" anchor="ctr"/>
              <a:lstStyle/>
              <a:p>
                <a:endParaRPr lang="en-GB"/>
              </a:p>
            </p:txBody>
          </p:sp>
          <p:sp>
            <p:nvSpPr>
              <p:cNvPr id="660" name="Freeform: Shape 659">
                <a:extLst>
                  <a:ext uri="{FF2B5EF4-FFF2-40B4-BE49-F238E27FC236}">
                    <a16:creationId xmlns:a16="http://schemas.microsoft.com/office/drawing/2014/main" id="{6C9806EB-1CBA-4FAA-ADFA-3FB4593C6DB1}"/>
                  </a:ext>
                </a:extLst>
              </p:cNvPr>
              <p:cNvSpPr/>
              <p:nvPr/>
            </p:nvSpPr>
            <p:spPr>
              <a:xfrm>
                <a:off x="7110271" y="3718532"/>
                <a:ext cx="25243" cy="16926"/>
              </a:xfrm>
              <a:custGeom>
                <a:avLst/>
                <a:gdLst>
                  <a:gd name="connsiteX0" fmla="*/ 113 w 25243"/>
                  <a:gd name="connsiteY0" fmla="*/ 161 h 16926"/>
                  <a:gd name="connsiteX1" fmla="*/ 23685 w 25243"/>
                  <a:gd name="connsiteY1" fmla="*/ 1050 h 16926"/>
                  <a:gd name="connsiteX2" fmla="*/ 24491 w 25243"/>
                  <a:gd name="connsiteY2" fmla="*/ 10864 h 16926"/>
                  <a:gd name="connsiteX3" fmla="*/ 25053 w 25243"/>
                  <a:gd name="connsiteY3" fmla="*/ 14322 h 16926"/>
                  <a:gd name="connsiteX4" fmla="*/ 11698 w 25243"/>
                  <a:gd name="connsiteY4" fmla="*/ 16816 h 16926"/>
                  <a:gd name="connsiteX5" fmla="*/ 3731 w 25243"/>
                  <a:gd name="connsiteY5" fmla="*/ 17059 h 16926"/>
                  <a:gd name="connsiteX6" fmla="*/ 919 w 25243"/>
                  <a:gd name="connsiteY6" fmla="*/ 17059 h 16926"/>
                  <a:gd name="connsiteX7" fmla="*/ 113 w 25243"/>
                  <a:gd name="connsiteY7" fmla="*/ 161 h 1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43" h="16926">
                    <a:moveTo>
                      <a:pt x="113" y="161"/>
                    </a:moveTo>
                    <a:lnTo>
                      <a:pt x="23685" y="1050"/>
                    </a:lnTo>
                    <a:cubicBezTo>
                      <a:pt x="23685" y="1050"/>
                      <a:pt x="23921" y="8523"/>
                      <a:pt x="24491" y="10864"/>
                    </a:cubicBezTo>
                    <a:cubicBezTo>
                      <a:pt x="25053" y="13190"/>
                      <a:pt x="25775" y="13912"/>
                      <a:pt x="25053" y="14322"/>
                    </a:cubicBezTo>
                    <a:cubicBezTo>
                      <a:pt x="24331" y="14718"/>
                      <a:pt x="15316" y="16413"/>
                      <a:pt x="11698" y="16816"/>
                    </a:cubicBezTo>
                    <a:cubicBezTo>
                      <a:pt x="8079" y="17211"/>
                      <a:pt x="5343" y="17059"/>
                      <a:pt x="3731" y="17059"/>
                    </a:cubicBezTo>
                    <a:lnTo>
                      <a:pt x="919" y="17059"/>
                    </a:lnTo>
                    <a:lnTo>
                      <a:pt x="113" y="161"/>
                    </a:lnTo>
                    <a:close/>
                  </a:path>
                </a:pathLst>
              </a:custGeom>
              <a:solidFill>
                <a:srgbClr val="231F20"/>
              </a:solidFill>
              <a:ln w="7575" cap="flat">
                <a:noFill/>
                <a:prstDash val="solid"/>
                <a:round/>
              </a:ln>
            </p:spPr>
            <p:txBody>
              <a:bodyPr rtlCol="0" anchor="ctr"/>
              <a:lstStyle/>
              <a:p>
                <a:endParaRPr lang="en-GB"/>
              </a:p>
            </p:txBody>
          </p:sp>
          <p:sp>
            <p:nvSpPr>
              <p:cNvPr id="661" name="Freeform: Shape 660">
                <a:extLst>
                  <a:ext uri="{FF2B5EF4-FFF2-40B4-BE49-F238E27FC236}">
                    <a16:creationId xmlns:a16="http://schemas.microsoft.com/office/drawing/2014/main" id="{0038574C-7B74-4366-9C87-DF28CDA34D99}"/>
                  </a:ext>
                </a:extLst>
              </p:cNvPr>
              <p:cNvSpPr/>
              <p:nvPr/>
            </p:nvSpPr>
            <p:spPr>
              <a:xfrm>
                <a:off x="7113570" y="3740573"/>
                <a:ext cx="28582" cy="20440"/>
              </a:xfrm>
              <a:custGeom>
                <a:avLst/>
                <a:gdLst>
                  <a:gd name="connsiteX0" fmla="*/ 115 w 28582"/>
                  <a:gd name="connsiteY0" fmla="*/ 4036 h 20440"/>
                  <a:gd name="connsiteX1" fmla="*/ 23527 w 28582"/>
                  <a:gd name="connsiteY1" fmla="*/ 175 h 20440"/>
                  <a:gd name="connsiteX2" fmla="*/ 24409 w 28582"/>
                  <a:gd name="connsiteY2" fmla="*/ 729 h 20440"/>
                  <a:gd name="connsiteX3" fmla="*/ 28590 w 28582"/>
                  <a:gd name="connsiteY3" fmla="*/ 11516 h 20440"/>
                  <a:gd name="connsiteX4" fmla="*/ 28430 w 28582"/>
                  <a:gd name="connsiteY4" fmla="*/ 12398 h 20440"/>
                  <a:gd name="connsiteX5" fmla="*/ 5102 w 28582"/>
                  <a:gd name="connsiteY5" fmla="*/ 20607 h 20440"/>
                  <a:gd name="connsiteX6" fmla="*/ 4380 w 28582"/>
                  <a:gd name="connsiteY6" fmla="*/ 19155 h 20440"/>
                  <a:gd name="connsiteX7" fmla="*/ 191 w 28582"/>
                  <a:gd name="connsiteY7" fmla="*/ 5321 h 20440"/>
                  <a:gd name="connsiteX8" fmla="*/ 115 w 28582"/>
                  <a:gd name="connsiteY8" fmla="*/ 4036 h 2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2" h="20440">
                    <a:moveTo>
                      <a:pt x="115" y="4036"/>
                    </a:moveTo>
                    <a:lnTo>
                      <a:pt x="23527" y="175"/>
                    </a:lnTo>
                    <a:cubicBezTo>
                      <a:pt x="23527" y="175"/>
                      <a:pt x="24006" y="91"/>
                      <a:pt x="24409" y="729"/>
                    </a:cubicBezTo>
                    <a:cubicBezTo>
                      <a:pt x="24812" y="1376"/>
                      <a:pt x="28590" y="11516"/>
                      <a:pt x="28590" y="11516"/>
                    </a:cubicBezTo>
                    <a:cubicBezTo>
                      <a:pt x="28590" y="11516"/>
                      <a:pt x="28917" y="12238"/>
                      <a:pt x="28430" y="12398"/>
                    </a:cubicBezTo>
                    <a:cubicBezTo>
                      <a:pt x="27951" y="12557"/>
                      <a:pt x="5102" y="20607"/>
                      <a:pt x="5102" y="20607"/>
                    </a:cubicBezTo>
                    <a:cubicBezTo>
                      <a:pt x="5102" y="20607"/>
                      <a:pt x="4942" y="20767"/>
                      <a:pt x="4380" y="19155"/>
                    </a:cubicBezTo>
                    <a:cubicBezTo>
                      <a:pt x="3817" y="17544"/>
                      <a:pt x="191" y="5321"/>
                      <a:pt x="191" y="5321"/>
                    </a:cubicBezTo>
                    <a:lnTo>
                      <a:pt x="115" y="4036"/>
                    </a:lnTo>
                    <a:close/>
                  </a:path>
                </a:pathLst>
              </a:custGeom>
              <a:solidFill>
                <a:srgbClr val="231F20"/>
              </a:solidFill>
              <a:ln w="7575" cap="flat">
                <a:noFill/>
                <a:prstDash val="solid"/>
                <a:round/>
              </a:ln>
            </p:spPr>
            <p:txBody>
              <a:bodyPr rtlCol="0" anchor="ctr"/>
              <a:lstStyle/>
              <a:p>
                <a:endParaRPr lang="en-GB"/>
              </a:p>
            </p:txBody>
          </p:sp>
          <p:sp>
            <p:nvSpPr>
              <p:cNvPr id="662" name="Freeform: Shape 661">
                <a:extLst>
                  <a:ext uri="{FF2B5EF4-FFF2-40B4-BE49-F238E27FC236}">
                    <a16:creationId xmlns:a16="http://schemas.microsoft.com/office/drawing/2014/main" id="{7FBCD574-FB62-4011-BF41-83740B762473}"/>
                  </a:ext>
                </a:extLst>
              </p:cNvPr>
              <p:cNvSpPr/>
              <p:nvPr/>
            </p:nvSpPr>
            <p:spPr>
              <a:xfrm>
                <a:off x="7122259" y="3760043"/>
                <a:ext cx="28510" cy="25175"/>
              </a:xfrm>
              <a:custGeom>
                <a:avLst/>
                <a:gdLst>
                  <a:gd name="connsiteX0" fmla="*/ 119 w 28510"/>
                  <a:gd name="connsiteY0" fmla="*/ 10632 h 25175"/>
                  <a:gd name="connsiteX1" fmla="*/ 22968 w 28510"/>
                  <a:gd name="connsiteY1" fmla="*/ 180 h 25175"/>
                  <a:gd name="connsiteX2" fmla="*/ 28517 w 28510"/>
                  <a:gd name="connsiteY2" fmla="*/ 11681 h 25175"/>
                  <a:gd name="connsiteX3" fmla="*/ 28198 w 28510"/>
                  <a:gd name="connsiteY3" fmla="*/ 12806 h 25175"/>
                  <a:gd name="connsiteX4" fmla="*/ 6800 w 28510"/>
                  <a:gd name="connsiteY4" fmla="*/ 25356 h 25175"/>
                  <a:gd name="connsiteX5" fmla="*/ 119 w 28510"/>
                  <a:gd name="connsiteY5" fmla="*/ 10632 h 25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0" h="25175">
                    <a:moveTo>
                      <a:pt x="119" y="10632"/>
                    </a:moveTo>
                    <a:lnTo>
                      <a:pt x="22968" y="180"/>
                    </a:lnTo>
                    <a:lnTo>
                      <a:pt x="28517" y="11681"/>
                    </a:lnTo>
                    <a:cubicBezTo>
                      <a:pt x="28517" y="11681"/>
                      <a:pt x="28920" y="12570"/>
                      <a:pt x="28198" y="12806"/>
                    </a:cubicBezTo>
                    <a:cubicBezTo>
                      <a:pt x="27468" y="13049"/>
                      <a:pt x="6800" y="25356"/>
                      <a:pt x="6800" y="25356"/>
                    </a:cubicBezTo>
                    <a:lnTo>
                      <a:pt x="119" y="10632"/>
                    </a:lnTo>
                    <a:close/>
                  </a:path>
                </a:pathLst>
              </a:custGeom>
              <a:solidFill>
                <a:srgbClr val="231F20"/>
              </a:solidFill>
              <a:ln w="7575" cap="flat">
                <a:noFill/>
                <a:prstDash val="solid"/>
                <a:round/>
              </a:ln>
            </p:spPr>
            <p:txBody>
              <a:bodyPr rtlCol="0" anchor="ctr"/>
              <a:lstStyle/>
              <a:p>
                <a:endParaRPr lang="en-GB"/>
              </a:p>
            </p:txBody>
          </p:sp>
          <p:sp>
            <p:nvSpPr>
              <p:cNvPr id="663" name="Freeform: Shape 662">
                <a:extLst>
                  <a:ext uri="{FF2B5EF4-FFF2-40B4-BE49-F238E27FC236}">
                    <a16:creationId xmlns:a16="http://schemas.microsoft.com/office/drawing/2014/main" id="{C624532C-4577-471B-A11E-6C5195FF4D50}"/>
                  </a:ext>
                </a:extLst>
              </p:cNvPr>
              <p:cNvSpPr/>
              <p:nvPr/>
            </p:nvSpPr>
            <p:spPr>
              <a:xfrm>
                <a:off x="7144849" y="3668438"/>
                <a:ext cx="12285" cy="16868"/>
              </a:xfrm>
              <a:custGeom>
                <a:avLst/>
                <a:gdLst>
                  <a:gd name="connsiteX0" fmla="*/ 9309 w 12285"/>
                  <a:gd name="connsiteY0" fmla="*/ 278 h 16868"/>
                  <a:gd name="connsiteX1" fmla="*/ 5607 w 12285"/>
                  <a:gd name="connsiteY1" fmla="*/ 3098 h 16868"/>
                  <a:gd name="connsiteX2" fmla="*/ 2475 w 12285"/>
                  <a:gd name="connsiteY2" fmla="*/ 8404 h 16868"/>
                  <a:gd name="connsiteX3" fmla="*/ 939 w 12285"/>
                  <a:gd name="connsiteY3" fmla="*/ 12585 h 16868"/>
                  <a:gd name="connsiteX4" fmla="*/ 141 w 12285"/>
                  <a:gd name="connsiteY4" fmla="*/ 15648 h 16868"/>
                  <a:gd name="connsiteX5" fmla="*/ 704 w 12285"/>
                  <a:gd name="connsiteY5" fmla="*/ 17009 h 16868"/>
                  <a:gd name="connsiteX6" fmla="*/ 2391 w 12285"/>
                  <a:gd name="connsiteY6" fmla="*/ 16043 h 16868"/>
                  <a:gd name="connsiteX7" fmla="*/ 5363 w 12285"/>
                  <a:gd name="connsiteY7" fmla="*/ 12265 h 16868"/>
                  <a:gd name="connsiteX8" fmla="*/ 8184 w 12285"/>
                  <a:gd name="connsiteY8" fmla="*/ 9529 h 16868"/>
                  <a:gd name="connsiteX9" fmla="*/ 11080 w 12285"/>
                  <a:gd name="connsiteY9" fmla="*/ 7522 h 16868"/>
                  <a:gd name="connsiteX10" fmla="*/ 11969 w 12285"/>
                  <a:gd name="connsiteY10" fmla="*/ 6716 h 16868"/>
                  <a:gd name="connsiteX11" fmla="*/ 12288 w 12285"/>
                  <a:gd name="connsiteY11" fmla="*/ 3896 h 16868"/>
                  <a:gd name="connsiteX12" fmla="*/ 11399 w 12285"/>
                  <a:gd name="connsiteY12" fmla="*/ 1084 h 16868"/>
                  <a:gd name="connsiteX13" fmla="*/ 10760 w 12285"/>
                  <a:gd name="connsiteY13" fmla="*/ 194 h 16868"/>
                  <a:gd name="connsiteX14" fmla="*/ 9309 w 12285"/>
                  <a:gd name="connsiteY14" fmla="*/ 278 h 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85" h="16868">
                    <a:moveTo>
                      <a:pt x="9309" y="278"/>
                    </a:moveTo>
                    <a:cubicBezTo>
                      <a:pt x="9309" y="278"/>
                      <a:pt x="6739" y="1806"/>
                      <a:pt x="5607" y="3098"/>
                    </a:cubicBezTo>
                    <a:cubicBezTo>
                      <a:pt x="4482" y="4383"/>
                      <a:pt x="3037" y="7036"/>
                      <a:pt x="2475" y="8404"/>
                    </a:cubicBezTo>
                    <a:cubicBezTo>
                      <a:pt x="1905" y="9772"/>
                      <a:pt x="1183" y="11300"/>
                      <a:pt x="939" y="12585"/>
                    </a:cubicBezTo>
                    <a:cubicBezTo>
                      <a:pt x="704" y="13877"/>
                      <a:pt x="141" y="15238"/>
                      <a:pt x="141" y="15648"/>
                    </a:cubicBezTo>
                    <a:cubicBezTo>
                      <a:pt x="141" y="16043"/>
                      <a:pt x="-26" y="17009"/>
                      <a:pt x="704" y="17009"/>
                    </a:cubicBezTo>
                    <a:cubicBezTo>
                      <a:pt x="1426" y="17009"/>
                      <a:pt x="1905" y="16530"/>
                      <a:pt x="2391" y="16043"/>
                    </a:cubicBezTo>
                    <a:cubicBezTo>
                      <a:pt x="2870" y="15564"/>
                      <a:pt x="4565" y="13231"/>
                      <a:pt x="5363" y="12265"/>
                    </a:cubicBezTo>
                    <a:cubicBezTo>
                      <a:pt x="6169" y="11300"/>
                      <a:pt x="6329" y="10738"/>
                      <a:pt x="8184" y="9529"/>
                    </a:cubicBezTo>
                    <a:cubicBezTo>
                      <a:pt x="10031" y="8320"/>
                      <a:pt x="10677" y="7841"/>
                      <a:pt x="11080" y="7522"/>
                    </a:cubicBezTo>
                    <a:cubicBezTo>
                      <a:pt x="11483" y="7195"/>
                      <a:pt x="11969" y="6716"/>
                      <a:pt x="11969" y="6716"/>
                    </a:cubicBezTo>
                    <a:cubicBezTo>
                      <a:pt x="11969" y="6716"/>
                      <a:pt x="12691" y="4862"/>
                      <a:pt x="12288" y="3896"/>
                    </a:cubicBezTo>
                    <a:cubicBezTo>
                      <a:pt x="11885" y="2931"/>
                      <a:pt x="11642" y="1646"/>
                      <a:pt x="11399" y="1084"/>
                    </a:cubicBezTo>
                    <a:cubicBezTo>
                      <a:pt x="11163" y="521"/>
                      <a:pt x="11483" y="362"/>
                      <a:pt x="10760" y="194"/>
                    </a:cubicBezTo>
                    <a:cubicBezTo>
                      <a:pt x="10031" y="35"/>
                      <a:pt x="9309" y="278"/>
                      <a:pt x="9309" y="278"/>
                    </a:cubicBezTo>
                    <a:close/>
                  </a:path>
                </a:pathLst>
              </a:custGeom>
              <a:solidFill>
                <a:srgbClr val="231F20"/>
              </a:solidFill>
              <a:ln w="7575" cap="flat">
                <a:noFill/>
                <a:prstDash val="solid"/>
                <a:round/>
              </a:ln>
            </p:spPr>
            <p:txBody>
              <a:bodyPr rtlCol="0" anchor="ctr"/>
              <a:lstStyle/>
              <a:p>
                <a:endParaRPr lang="en-GB"/>
              </a:p>
            </p:txBody>
          </p:sp>
          <p:sp>
            <p:nvSpPr>
              <p:cNvPr id="664" name="Freeform: Shape 663">
                <a:extLst>
                  <a:ext uri="{FF2B5EF4-FFF2-40B4-BE49-F238E27FC236}">
                    <a16:creationId xmlns:a16="http://schemas.microsoft.com/office/drawing/2014/main" id="{4BC2154F-8176-4848-8C32-316BE10F976C}"/>
                  </a:ext>
                </a:extLst>
              </p:cNvPr>
              <p:cNvSpPr/>
              <p:nvPr/>
            </p:nvSpPr>
            <p:spPr>
              <a:xfrm>
                <a:off x="7141160" y="3685869"/>
                <a:ext cx="17107" cy="26260"/>
              </a:xfrm>
              <a:custGeom>
                <a:avLst/>
                <a:gdLst>
                  <a:gd name="connsiteX0" fmla="*/ 15254 w 17107"/>
                  <a:gd name="connsiteY0" fmla="*/ 149 h 26260"/>
                  <a:gd name="connsiteX1" fmla="*/ 530 w 17107"/>
                  <a:gd name="connsiteY1" fmla="*/ 13345 h 26260"/>
                  <a:gd name="connsiteX2" fmla="*/ 127 w 17107"/>
                  <a:gd name="connsiteY2" fmla="*/ 25971 h 26260"/>
                  <a:gd name="connsiteX3" fmla="*/ 690 w 17107"/>
                  <a:gd name="connsiteY3" fmla="*/ 26382 h 26260"/>
                  <a:gd name="connsiteX4" fmla="*/ 16698 w 17107"/>
                  <a:gd name="connsiteY4" fmla="*/ 12699 h 26260"/>
                  <a:gd name="connsiteX5" fmla="*/ 17185 w 17107"/>
                  <a:gd name="connsiteY5" fmla="*/ 9324 h 26260"/>
                  <a:gd name="connsiteX6" fmla="*/ 16303 w 17107"/>
                  <a:gd name="connsiteY6" fmla="*/ 393 h 26260"/>
                  <a:gd name="connsiteX7" fmla="*/ 15254 w 17107"/>
                  <a:gd name="connsiteY7" fmla="*/ 149 h 2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7" h="26260">
                    <a:moveTo>
                      <a:pt x="15254" y="149"/>
                    </a:moveTo>
                    <a:lnTo>
                      <a:pt x="530" y="13345"/>
                    </a:lnTo>
                    <a:lnTo>
                      <a:pt x="127" y="25971"/>
                    </a:lnTo>
                    <a:cubicBezTo>
                      <a:pt x="127" y="25971"/>
                      <a:pt x="51" y="26541"/>
                      <a:pt x="690" y="26382"/>
                    </a:cubicBezTo>
                    <a:cubicBezTo>
                      <a:pt x="1336" y="26214"/>
                      <a:pt x="16698" y="12699"/>
                      <a:pt x="16698" y="12699"/>
                    </a:cubicBezTo>
                    <a:cubicBezTo>
                      <a:pt x="16698" y="12699"/>
                      <a:pt x="17420" y="12061"/>
                      <a:pt x="17185" y="9324"/>
                    </a:cubicBezTo>
                    <a:cubicBezTo>
                      <a:pt x="16941" y="6588"/>
                      <a:pt x="16303" y="393"/>
                      <a:pt x="16303" y="393"/>
                    </a:cubicBezTo>
                    <a:lnTo>
                      <a:pt x="15254" y="149"/>
                    </a:lnTo>
                    <a:close/>
                  </a:path>
                </a:pathLst>
              </a:custGeom>
              <a:solidFill>
                <a:srgbClr val="231F20"/>
              </a:solidFill>
              <a:ln w="7575" cap="flat">
                <a:noFill/>
                <a:prstDash val="solid"/>
                <a:round/>
              </a:ln>
            </p:spPr>
            <p:txBody>
              <a:bodyPr rtlCol="0" anchor="ctr"/>
              <a:lstStyle/>
              <a:p>
                <a:endParaRPr lang="en-GB"/>
              </a:p>
            </p:txBody>
          </p:sp>
          <p:sp>
            <p:nvSpPr>
              <p:cNvPr id="665" name="Freeform: Shape 664">
                <a:extLst>
                  <a:ext uri="{FF2B5EF4-FFF2-40B4-BE49-F238E27FC236}">
                    <a16:creationId xmlns:a16="http://schemas.microsoft.com/office/drawing/2014/main" id="{E7168FF9-D728-4D2B-A41B-53A3E8FF8DAB}"/>
                  </a:ext>
                </a:extLst>
              </p:cNvPr>
              <p:cNvSpPr/>
              <p:nvPr/>
            </p:nvSpPr>
            <p:spPr>
              <a:xfrm>
                <a:off x="7141163" y="3708759"/>
                <a:ext cx="18820" cy="24384"/>
              </a:xfrm>
              <a:custGeom>
                <a:avLst/>
                <a:gdLst>
                  <a:gd name="connsiteX0" fmla="*/ 125 w 18820"/>
                  <a:gd name="connsiteY0" fmla="*/ 15002 h 24384"/>
                  <a:gd name="connsiteX1" fmla="*/ 16855 w 18820"/>
                  <a:gd name="connsiteY1" fmla="*/ 438 h 24384"/>
                  <a:gd name="connsiteX2" fmla="*/ 18307 w 18820"/>
                  <a:gd name="connsiteY2" fmla="*/ 925 h 24384"/>
                  <a:gd name="connsiteX3" fmla="*/ 18946 w 18820"/>
                  <a:gd name="connsiteY3" fmla="*/ 10814 h 24384"/>
                  <a:gd name="connsiteX4" fmla="*/ 17980 w 18820"/>
                  <a:gd name="connsiteY4" fmla="*/ 12669 h 24384"/>
                  <a:gd name="connsiteX5" fmla="*/ 3340 w 18820"/>
                  <a:gd name="connsiteY5" fmla="*/ 24170 h 24384"/>
                  <a:gd name="connsiteX6" fmla="*/ 1653 w 18820"/>
                  <a:gd name="connsiteY6" fmla="*/ 24094 h 24384"/>
                  <a:gd name="connsiteX7" fmla="*/ 125 w 18820"/>
                  <a:gd name="connsiteY7" fmla="*/ 14995 h 24384"/>
                  <a:gd name="connsiteX8" fmla="*/ 125 w 18820"/>
                  <a:gd name="connsiteY8" fmla="*/ 15002 h 24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20" h="24384">
                    <a:moveTo>
                      <a:pt x="125" y="15002"/>
                    </a:moveTo>
                    <a:lnTo>
                      <a:pt x="16855" y="438"/>
                    </a:lnTo>
                    <a:cubicBezTo>
                      <a:pt x="16855" y="438"/>
                      <a:pt x="18147" y="-444"/>
                      <a:pt x="18307" y="925"/>
                    </a:cubicBezTo>
                    <a:cubicBezTo>
                      <a:pt x="18467" y="2285"/>
                      <a:pt x="18946" y="10814"/>
                      <a:pt x="18946" y="10814"/>
                    </a:cubicBezTo>
                    <a:cubicBezTo>
                      <a:pt x="18946" y="10814"/>
                      <a:pt x="18702" y="12182"/>
                      <a:pt x="17980" y="12669"/>
                    </a:cubicBezTo>
                    <a:cubicBezTo>
                      <a:pt x="17258" y="13148"/>
                      <a:pt x="3340" y="24170"/>
                      <a:pt x="3340" y="24170"/>
                    </a:cubicBezTo>
                    <a:cubicBezTo>
                      <a:pt x="3340" y="24170"/>
                      <a:pt x="1896" y="25059"/>
                      <a:pt x="1653" y="24094"/>
                    </a:cubicBezTo>
                    <a:cubicBezTo>
                      <a:pt x="1417" y="23128"/>
                      <a:pt x="125" y="14995"/>
                      <a:pt x="125" y="14995"/>
                    </a:cubicBezTo>
                    <a:lnTo>
                      <a:pt x="125" y="15002"/>
                    </a:lnTo>
                    <a:close/>
                  </a:path>
                </a:pathLst>
              </a:custGeom>
              <a:solidFill>
                <a:srgbClr val="231F20"/>
              </a:solidFill>
              <a:ln w="7575" cap="flat">
                <a:noFill/>
                <a:prstDash val="solid"/>
                <a:round/>
              </a:ln>
            </p:spPr>
            <p:txBody>
              <a:bodyPr rtlCol="0" anchor="ctr"/>
              <a:lstStyle/>
              <a:p>
                <a:endParaRPr lang="en-GB"/>
              </a:p>
            </p:txBody>
          </p:sp>
          <p:sp>
            <p:nvSpPr>
              <p:cNvPr id="666" name="Freeform: Shape 665">
                <a:extLst>
                  <a:ext uri="{FF2B5EF4-FFF2-40B4-BE49-F238E27FC236}">
                    <a16:creationId xmlns:a16="http://schemas.microsoft.com/office/drawing/2014/main" id="{0187ADB8-5C4F-48CE-90D2-FA7F72A04AEE}"/>
                  </a:ext>
                </a:extLst>
              </p:cNvPr>
              <p:cNvSpPr/>
              <p:nvPr/>
            </p:nvSpPr>
            <p:spPr>
              <a:xfrm>
                <a:off x="7145914" y="3729824"/>
                <a:ext cx="15924" cy="21832"/>
              </a:xfrm>
              <a:custGeom>
                <a:avLst/>
                <a:gdLst>
                  <a:gd name="connsiteX0" fmla="*/ 202 w 15924"/>
                  <a:gd name="connsiteY0" fmla="*/ 12203 h 21832"/>
                  <a:gd name="connsiteX1" fmla="*/ 13717 w 15924"/>
                  <a:gd name="connsiteY1" fmla="*/ 383 h 21832"/>
                  <a:gd name="connsiteX2" fmla="*/ 15732 w 15924"/>
                  <a:gd name="connsiteY2" fmla="*/ 3196 h 21832"/>
                  <a:gd name="connsiteX3" fmla="*/ 16051 w 15924"/>
                  <a:gd name="connsiteY3" fmla="*/ 10037 h 21832"/>
                  <a:gd name="connsiteX4" fmla="*/ 14842 w 15924"/>
                  <a:gd name="connsiteY4" fmla="*/ 11800 h 21832"/>
                  <a:gd name="connsiteX5" fmla="*/ 4147 w 15924"/>
                  <a:gd name="connsiteY5" fmla="*/ 21294 h 21832"/>
                  <a:gd name="connsiteX6" fmla="*/ 1973 w 15924"/>
                  <a:gd name="connsiteY6" fmla="*/ 21135 h 21832"/>
                  <a:gd name="connsiteX7" fmla="*/ 126 w 15924"/>
                  <a:gd name="connsiteY7" fmla="*/ 14134 h 21832"/>
                  <a:gd name="connsiteX8" fmla="*/ 202 w 15924"/>
                  <a:gd name="connsiteY8" fmla="*/ 12203 h 2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24" h="21832">
                    <a:moveTo>
                      <a:pt x="202" y="12203"/>
                    </a:moveTo>
                    <a:lnTo>
                      <a:pt x="13717" y="383"/>
                    </a:lnTo>
                    <a:cubicBezTo>
                      <a:pt x="13717" y="383"/>
                      <a:pt x="15648" y="-993"/>
                      <a:pt x="15732" y="3196"/>
                    </a:cubicBezTo>
                    <a:cubicBezTo>
                      <a:pt x="15808" y="7376"/>
                      <a:pt x="16051" y="10037"/>
                      <a:pt x="16051" y="10037"/>
                    </a:cubicBezTo>
                    <a:cubicBezTo>
                      <a:pt x="16051" y="10037"/>
                      <a:pt x="16051" y="10835"/>
                      <a:pt x="14842" y="11800"/>
                    </a:cubicBezTo>
                    <a:cubicBezTo>
                      <a:pt x="13634" y="12766"/>
                      <a:pt x="4147" y="21294"/>
                      <a:pt x="4147" y="21294"/>
                    </a:cubicBezTo>
                    <a:cubicBezTo>
                      <a:pt x="4147" y="21294"/>
                      <a:pt x="2452" y="22982"/>
                      <a:pt x="1973" y="21135"/>
                    </a:cubicBezTo>
                    <a:cubicBezTo>
                      <a:pt x="1487" y="19280"/>
                      <a:pt x="126" y="14134"/>
                      <a:pt x="126" y="14134"/>
                    </a:cubicBezTo>
                    <a:lnTo>
                      <a:pt x="202" y="12203"/>
                    </a:lnTo>
                    <a:close/>
                  </a:path>
                </a:pathLst>
              </a:custGeom>
              <a:solidFill>
                <a:srgbClr val="231F20"/>
              </a:solidFill>
              <a:ln w="7575" cap="flat">
                <a:noFill/>
                <a:prstDash val="solid"/>
                <a:round/>
              </a:ln>
            </p:spPr>
            <p:txBody>
              <a:bodyPr rtlCol="0" anchor="ctr"/>
              <a:lstStyle/>
              <a:p>
                <a:endParaRPr lang="en-GB"/>
              </a:p>
            </p:txBody>
          </p:sp>
          <p:sp>
            <p:nvSpPr>
              <p:cNvPr id="667" name="Freeform: Shape 666">
                <a:extLst>
                  <a:ext uri="{FF2B5EF4-FFF2-40B4-BE49-F238E27FC236}">
                    <a16:creationId xmlns:a16="http://schemas.microsoft.com/office/drawing/2014/main" id="{04153334-5175-4580-A759-9E89A2225934}"/>
                  </a:ext>
                </a:extLst>
              </p:cNvPr>
              <p:cNvSpPr/>
              <p:nvPr/>
            </p:nvSpPr>
            <p:spPr>
              <a:xfrm>
                <a:off x="7151490" y="3752161"/>
                <a:ext cx="11633" cy="15924"/>
              </a:xfrm>
              <a:custGeom>
                <a:avLst/>
                <a:gdLst>
                  <a:gd name="connsiteX0" fmla="*/ 10955 w 11633"/>
                  <a:gd name="connsiteY0" fmla="*/ 411 h 15924"/>
                  <a:gd name="connsiteX1" fmla="*/ 11761 w 11633"/>
                  <a:gd name="connsiteY1" fmla="*/ 9745 h 15924"/>
                  <a:gd name="connsiteX2" fmla="*/ 4525 w 11633"/>
                  <a:gd name="connsiteY2" fmla="*/ 16100 h 15924"/>
                  <a:gd name="connsiteX3" fmla="*/ 260 w 11633"/>
                  <a:gd name="connsiteY3" fmla="*/ 7814 h 15924"/>
                  <a:gd name="connsiteX4" fmla="*/ 663 w 11633"/>
                  <a:gd name="connsiteY4" fmla="*/ 6203 h 15924"/>
                  <a:gd name="connsiteX5" fmla="*/ 9990 w 11633"/>
                  <a:gd name="connsiteY5" fmla="*/ 175 h 15924"/>
                  <a:gd name="connsiteX6" fmla="*/ 10955 w 11633"/>
                  <a:gd name="connsiteY6" fmla="*/ 411 h 15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33" h="15924">
                    <a:moveTo>
                      <a:pt x="10955" y="411"/>
                    </a:moveTo>
                    <a:lnTo>
                      <a:pt x="11761" y="9745"/>
                    </a:lnTo>
                    <a:lnTo>
                      <a:pt x="4525" y="16100"/>
                    </a:lnTo>
                    <a:lnTo>
                      <a:pt x="260" y="7814"/>
                    </a:lnTo>
                    <a:cubicBezTo>
                      <a:pt x="260" y="7814"/>
                      <a:pt x="-226" y="6530"/>
                      <a:pt x="663" y="6203"/>
                    </a:cubicBezTo>
                    <a:cubicBezTo>
                      <a:pt x="1545" y="5883"/>
                      <a:pt x="9990" y="175"/>
                      <a:pt x="9990" y="175"/>
                    </a:cubicBezTo>
                    <a:lnTo>
                      <a:pt x="10955" y="411"/>
                    </a:lnTo>
                    <a:close/>
                  </a:path>
                </a:pathLst>
              </a:custGeom>
              <a:solidFill>
                <a:srgbClr val="231F20"/>
              </a:solidFill>
              <a:ln w="7575" cap="flat">
                <a:noFill/>
                <a:prstDash val="solid"/>
                <a:round/>
              </a:ln>
            </p:spPr>
            <p:txBody>
              <a:bodyPr rtlCol="0" anchor="ctr"/>
              <a:lstStyle/>
              <a:p>
                <a:endParaRPr lang="en-GB"/>
              </a:p>
            </p:txBody>
          </p:sp>
          <p:sp>
            <p:nvSpPr>
              <p:cNvPr id="668" name="Freeform: Shape 667">
                <a:extLst>
                  <a:ext uri="{FF2B5EF4-FFF2-40B4-BE49-F238E27FC236}">
                    <a16:creationId xmlns:a16="http://schemas.microsoft.com/office/drawing/2014/main" id="{DA53160B-0F3E-4D3E-8905-683A7FCCBC46}"/>
                  </a:ext>
                </a:extLst>
              </p:cNvPr>
              <p:cNvSpPr/>
              <p:nvPr/>
            </p:nvSpPr>
            <p:spPr>
              <a:xfrm>
                <a:off x="7162880" y="3666972"/>
                <a:ext cx="12967" cy="14875"/>
              </a:xfrm>
              <a:custGeom>
                <a:avLst/>
                <a:gdLst>
                  <a:gd name="connsiteX0" fmla="*/ 1820 w 12967"/>
                  <a:gd name="connsiteY0" fmla="*/ 139 h 14875"/>
                  <a:gd name="connsiteX1" fmla="*/ 10029 w 12967"/>
                  <a:gd name="connsiteY1" fmla="*/ 8417 h 14875"/>
                  <a:gd name="connsiteX2" fmla="*/ 13085 w 12967"/>
                  <a:gd name="connsiteY2" fmla="*/ 14293 h 14875"/>
                  <a:gd name="connsiteX3" fmla="*/ 12523 w 12967"/>
                  <a:gd name="connsiteY3" fmla="*/ 15015 h 14875"/>
                  <a:gd name="connsiteX4" fmla="*/ 9870 w 12967"/>
                  <a:gd name="connsiteY4" fmla="*/ 13084 h 14875"/>
                  <a:gd name="connsiteX5" fmla="*/ 3994 w 12967"/>
                  <a:gd name="connsiteY5" fmla="*/ 8904 h 14875"/>
                  <a:gd name="connsiteX6" fmla="*/ 619 w 12967"/>
                  <a:gd name="connsiteY6" fmla="*/ 7619 h 14875"/>
                  <a:gd name="connsiteX7" fmla="*/ 216 w 12967"/>
                  <a:gd name="connsiteY7" fmla="*/ 7535 h 14875"/>
                  <a:gd name="connsiteX8" fmla="*/ 132 w 12967"/>
                  <a:gd name="connsiteY8" fmla="*/ 618 h 14875"/>
                  <a:gd name="connsiteX9" fmla="*/ 938 w 12967"/>
                  <a:gd name="connsiteY9" fmla="*/ 215 h 14875"/>
                  <a:gd name="connsiteX10" fmla="*/ 1820 w 12967"/>
                  <a:gd name="connsiteY10" fmla="*/ 139 h 1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7" h="14875">
                    <a:moveTo>
                      <a:pt x="1820" y="139"/>
                    </a:moveTo>
                    <a:cubicBezTo>
                      <a:pt x="1820" y="139"/>
                      <a:pt x="7377" y="3833"/>
                      <a:pt x="10029" y="8417"/>
                    </a:cubicBezTo>
                    <a:cubicBezTo>
                      <a:pt x="12682" y="13008"/>
                      <a:pt x="13085" y="14293"/>
                      <a:pt x="13085" y="14293"/>
                    </a:cubicBezTo>
                    <a:cubicBezTo>
                      <a:pt x="13085" y="14293"/>
                      <a:pt x="13245" y="15015"/>
                      <a:pt x="12523" y="15015"/>
                    </a:cubicBezTo>
                    <a:cubicBezTo>
                      <a:pt x="11801" y="15015"/>
                      <a:pt x="10835" y="13487"/>
                      <a:pt x="9870" y="13084"/>
                    </a:cubicBezTo>
                    <a:cubicBezTo>
                      <a:pt x="8904" y="12689"/>
                      <a:pt x="5446" y="9466"/>
                      <a:pt x="3994" y="8904"/>
                    </a:cubicBezTo>
                    <a:cubicBezTo>
                      <a:pt x="2542" y="8341"/>
                      <a:pt x="619" y="7619"/>
                      <a:pt x="619" y="7619"/>
                    </a:cubicBezTo>
                    <a:lnTo>
                      <a:pt x="216" y="7535"/>
                    </a:lnTo>
                    <a:lnTo>
                      <a:pt x="132" y="618"/>
                    </a:lnTo>
                    <a:cubicBezTo>
                      <a:pt x="132" y="618"/>
                      <a:pt x="459" y="215"/>
                      <a:pt x="938" y="215"/>
                    </a:cubicBezTo>
                    <a:cubicBezTo>
                      <a:pt x="1417" y="215"/>
                      <a:pt x="1820" y="139"/>
                      <a:pt x="1820" y="139"/>
                    </a:cubicBezTo>
                    <a:close/>
                  </a:path>
                </a:pathLst>
              </a:custGeom>
              <a:solidFill>
                <a:srgbClr val="231F20"/>
              </a:solidFill>
              <a:ln w="7575" cap="flat">
                <a:noFill/>
                <a:prstDash val="solid"/>
                <a:round/>
              </a:ln>
            </p:spPr>
            <p:txBody>
              <a:bodyPr rtlCol="0" anchor="ctr"/>
              <a:lstStyle/>
              <a:p>
                <a:endParaRPr lang="en-GB"/>
              </a:p>
            </p:txBody>
          </p:sp>
          <p:sp>
            <p:nvSpPr>
              <p:cNvPr id="669" name="Freeform: Shape 668">
                <a:extLst>
                  <a:ext uri="{FF2B5EF4-FFF2-40B4-BE49-F238E27FC236}">
                    <a16:creationId xmlns:a16="http://schemas.microsoft.com/office/drawing/2014/main" id="{7298B53A-C52D-4D3C-96D6-5AF78A5C61DC}"/>
                  </a:ext>
                </a:extLst>
              </p:cNvPr>
              <p:cNvSpPr/>
              <p:nvPr/>
            </p:nvSpPr>
            <p:spPr>
              <a:xfrm>
                <a:off x="7164087" y="3685147"/>
                <a:ext cx="19659" cy="20995"/>
              </a:xfrm>
              <a:custGeom>
                <a:avLst/>
                <a:gdLst>
                  <a:gd name="connsiteX0" fmla="*/ 1504 w 19659"/>
                  <a:gd name="connsiteY0" fmla="*/ 148 h 20995"/>
                  <a:gd name="connsiteX1" fmla="*/ 11561 w 19659"/>
                  <a:gd name="connsiteY1" fmla="*/ 5454 h 20995"/>
                  <a:gd name="connsiteX2" fmla="*/ 13332 w 19659"/>
                  <a:gd name="connsiteY2" fmla="*/ 5781 h 20995"/>
                  <a:gd name="connsiteX3" fmla="*/ 15255 w 19659"/>
                  <a:gd name="connsiteY3" fmla="*/ 6906 h 20995"/>
                  <a:gd name="connsiteX4" fmla="*/ 16867 w 19659"/>
                  <a:gd name="connsiteY4" fmla="*/ 9802 h 20995"/>
                  <a:gd name="connsiteX5" fmla="*/ 18721 w 19659"/>
                  <a:gd name="connsiteY5" fmla="*/ 15275 h 20995"/>
                  <a:gd name="connsiteX6" fmla="*/ 18881 w 19659"/>
                  <a:gd name="connsiteY6" fmla="*/ 18574 h 20995"/>
                  <a:gd name="connsiteX7" fmla="*/ 19679 w 19659"/>
                  <a:gd name="connsiteY7" fmla="*/ 20102 h 20995"/>
                  <a:gd name="connsiteX8" fmla="*/ 18881 w 19659"/>
                  <a:gd name="connsiteY8" fmla="*/ 21143 h 20995"/>
                  <a:gd name="connsiteX9" fmla="*/ 1261 w 19659"/>
                  <a:gd name="connsiteY9" fmla="*/ 12059 h 20995"/>
                  <a:gd name="connsiteX10" fmla="*/ 782 w 19659"/>
                  <a:gd name="connsiteY10" fmla="*/ 9961 h 20995"/>
                  <a:gd name="connsiteX11" fmla="*/ 372 w 19659"/>
                  <a:gd name="connsiteY11" fmla="*/ 1995 h 20995"/>
                  <a:gd name="connsiteX12" fmla="*/ 296 w 19659"/>
                  <a:gd name="connsiteY12" fmla="*/ 148 h 20995"/>
                  <a:gd name="connsiteX13" fmla="*/ 1504 w 19659"/>
                  <a:gd name="connsiteY13" fmla="*/ 148 h 2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59" h="20995">
                    <a:moveTo>
                      <a:pt x="1504" y="148"/>
                    </a:moveTo>
                    <a:lnTo>
                      <a:pt x="11561" y="5454"/>
                    </a:lnTo>
                    <a:cubicBezTo>
                      <a:pt x="11561" y="5454"/>
                      <a:pt x="12207" y="5454"/>
                      <a:pt x="13332" y="5781"/>
                    </a:cubicBezTo>
                    <a:cubicBezTo>
                      <a:pt x="14457" y="6100"/>
                      <a:pt x="14138" y="4899"/>
                      <a:pt x="15255" y="6906"/>
                    </a:cubicBezTo>
                    <a:cubicBezTo>
                      <a:pt x="16388" y="8920"/>
                      <a:pt x="15901" y="7392"/>
                      <a:pt x="16867" y="9802"/>
                    </a:cubicBezTo>
                    <a:cubicBezTo>
                      <a:pt x="17832" y="12219"/>
                      <a:pt x="18721" y="13260"/>
                      <a:pt x="18721" y="15275"/>
                    </a:cubicBezTo>
                    <a:cubicBezTo>
                      <a:pt x="18721" y="17289"/>
                      <a:pt x="18151" y="18011"/>
                      <a:pt x="18881" y="18574"/>
                    </a:cubicBezTo>
                    <a:cubicBezTo>
                      <a:pt x="19603" y="19136"/>
                      <a:pt x="20006" y="19455"/>
                      <a:pt x="19679" y="20102"/>
                    </a:cubicBezTo>
                    <a:cubicBezTo>
                      <a:pt x="19360" y="20748"/>
                      <a:pt x="19603" y="21067"/>
                      <a:pt x="18881" y="21143"/>
                    </a:cubicBezTo>
                    <a:cubicBezTo>
                      <a:pt x="18151" y="21227"/>
                      <a:pt x="1261" y="12059"/>
                      <a:pt x="1261" y="12059"/>
                    </a:cubicBezTo>
                    <a:cubicBezTo>
                      <a:pt x="1261" y="12059"/>
                      <a:pt x="782" y="12698"/>
                      <a:pt x="782" y="9961"/>
                    </a:cubicBezTo>
                    <a:cubicBezTo>
                      <a:pt x="782" y="7225"/>
                      <a:pt x="372" y="1995"/>
                      <a:pt x="372" y="1995"/>
                    </a:cubicBezTo>
                    <a:cubicBezTo>
                      <a:pt x="372" y="1995"/>
                      <a:pt x="-107" y="148"/>
                      <a:pt x="296" y="148"/>
                    </a:cubicBezTo>
                    <a:lnTo>
                      <a:pt x="1504" y="148"/>
                    </a:lnTo>
                    <a:close/>
                  </a:path>
                </a:pathLst>
              </a:custGeom>
              <a:solidFill>
                <a:srgbClr val="231F20"/>
              </a:solidFill>
              <a:ln w="7575" cap="flat">
                <a:noFill/>
                <a:prstDash val="solid"/>
                <a:round/>
              </a:ln>
            </p:spPr>
            <p:txBody>
              <a:bodyPr rtlCol="0" anchor="ctr"/>
              <a:lstStyle/>
              <a:p>
                <a:endParaRPr lang="en-GB"/>
              </a:p>
            </p:txBody>
          </p:sp>
          <p:sp>
            <p:nvSpPr>
              <p:cNvPr id="670" name="Freeform: Shape 669">
                <a:extLst>
                  <a:ext uri="{FF2B5EF4-FFF2-40B4-BE49-F238E27FC236}">
                    <a16:creationId xmlns:a16="http://schemas.microsoft.com/office/drawing/2014/main" id="{BB91C7B5-B7F4-4D83-9EEB-F1E45502FB46}"/>
                  </a:ext>
                </a:extLst>
              </p:cNvPr>
              <p:cNvSpPr/>
              <p:nvPr/>
            </p:nvSpPr>
            <p:spPr>
              <a:xfrm>
                <a:off x="7165367" y="3706872"/>
                <a:ext cx="20522" cy="22309"/>
              </a:xfrm>
              <a:custGeom>
                <a:avLst/>
                <a:gdLst>
                  <a:gd name="connsiteX0" fmla="*/ 2643 w 20522"/>
                  <a:gd name="connsiteY0" fmla="*/ 720 h 22309"/>
                  <a:gd name="connsiteX1" fmla="*/ 18651 w 20522"/>
                  <a:gd name="connsiteY1" fmla="*/ 9005 h 22309"/>
                  <a:gd name="connsiteX2" fmla="*/ 20095 w 20522"/>
                  <a:gd name="connsiteY2" fmla="*/ 9727 h 22309"/>
                  <a:gd name="connsiteX3" fmla="*/ 20658 w 20522"/>
                  <a:gd name="connsiteY3" fmla="*/ 21312 h 22309"/>
                  <a:gd name="connsiteX4" fmla="*/ 18248 w 20522"/>
                  <a:gd name="connsiteY4" fmla="*/ 22034 h 22309"/>
                  <a:gd name="connsiteX5" fmla="*/ 1996 w 20522"/>
                  <a:gd name="connsiteY5" fmla="*/ 11096 h 22309"/>
                  <a:gd name="connsiteX6" fmla="*/ 955 w 20522"/>
                  <a:gd name="connsiteY6" fmla="*/ 9165 h 22309"/>
                  <a:gd name="connsiteX7" fmla="*/ 225 w 20522"/>
                  <a:gd name="connsiteY7" fmla="*/ 1518 h 22309"/>
                  <a:gd name="connsiteX8" fmla="*/ 469 w 20522"/>
                  <a:gd name="connsiteY8" fmla="*/ 477 h 22309"/>
                  <a:gd name="connsiteX9" fmla="*/ 2240 w 20522"/>
                  <a:gd name="connsiteY9" fmla="*/ 157 h 22309"/>
                  <a:gd name="connsiteX10" fmla="*/ 2643 w 20522"/>
                  <a:gd name="connsiteY10" fmla="*/ 720 h 2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22" h="22309">
                    <a:moveTo>
                      <a:pt x="2643" y="720"/>
                    </a:moveTo>
                    <a:lnTo>
                      <a:pt x="18651" y="9005"/>
                    </a:lnTo>
                    <a:cubicBezTo>
                      <a:pt x="18651" y="9005"/>
                      <a:pt x="20019" y="8678"/>
                      <a:pt x="20095" y="9727"/>
                    </a:cubicBezTo>
                    <a:cubicBezTo>
                      <a:pt x="20179" y="10776"/>
                      <a:pt x="20658" y="21312"/>
                      <a:pt x="20658" y="21312"/>
                    </a:cubicBezTo>
                    <a:cubicBezTo>
                      <a:pt x="20658" y="21312"/>
                      <a:pt x="20095" y="23326"/>
                      <a:pt x="18248" y="22034"/>
                    </a:cubicBezTo>
                    <a:cubicBezTo>
                      <a:pt x="16393" y="20749"/>
                      <a:pt x="1996" y="11096"/>
                      <a:pt x="1996" y="11096"/>
                    </a:cubicBezTo>
                    <a:cubicBezTo>
                      <a:pt x="1996" y="11096"/>
                      <a:pt x="871" y="10374"/>
                      <a:pt x="955" y="9165"/>
                    </a:cubicBezTo>
                    <a:cubicBezTo>
                      <a:pt x="1031" y="7956"/>
                      <a:pt x="225" y="1518"/>
                      <a:pt x="225" y="1518"/>
                    </a:cubicBezTo>
                    <a:cubicBezTo>
                      <a:pt x="225" y="1518"/>
                      <a:pt x="-94" y="796"/>
                      <a:pt x="469" y="477"/>
                    </a:cubicBezTo>
                    <a:cubicBezTo>
                      <a:pt x="1031" y="157"/>
                      <a:pt x="2240" y="157"/>
                      <a:pt x="2240" y="157"/>
                    </a:cubicBezTo>
                    <a:lnTo>
                      <a:pt x="2643" y="720"/>
                    </a:lnTo>
                    <a:close/>
                  </a:path>
                </a:pathLst>
              </a:custGeom>
              <a:solidFill>
                <a:srgbClr val="231F20"/>
              </a:solidFill>
              <a:ln w="7575" cap="flat">
                <a:noFill/>
                <a:prstDash val="solid"/>
                <a:round/>
              </a:ln>
            </p:spPr>
            <p:txBody>
              <a:bodyPr rtlCol="0" anchor="ctr"/>
              <a:lstStyle/>
              <a:p>
                <a:endParaRPr lang="en-GB"/>
              </a:p>
            </p:txBody>
          </p:sp>
          <p:sp>
            <p:nvSpPr>
              <p:cNvPr id="671" name="Freeform: Shape 670">
                <a:extLst>
                  <a:ext uri="{FF2B5EF4-FFF2-40B4-BE49-F238E27FC236}">
                    <a16:creationId xmlns:a16="http://schemas.microsoft.com/office/drawing/2014/main" id="{24D9174C-16F4-42A2-B326-A523FFDC28BA}"/>
                  </a:ext>
                </a:extLst>
              </p:cNvPr>
              <p:cNvSpPr/>
              <p:nvPr/>
            </p:nvSpPr>
            <p:spPr>
              <a:xfrm>
                <a:off x="7167359" y="3728916"/>
                <a:ext cx="18719" cy="20355"/>
              </a:xfrm>
              <a:custGeom>
                <a:avLst/>
                <a:gdLst>
                  <a:gd name="connsiteX0" fmla="*/ 894 w 18719"/>
                  <a:gd name="connsiteY0" fmla="*/ 166 h 20355"/>
                  <a:gd name="connsiteX1" fmla="*/ 16500 w 18719"/>
                  <a:gd name="connsiteY1" fmla="*/ 7965 h 20355"/>
                  <a:gd name="connsiteX2" fmla="*/ 18826 w 18719"/>
                  <a:gd name="connsiteY2" fmla="*/ 10945 h 20355"/>
                  <a:gd name="connsiteX3" fmla="*/ 18431 w 18719"/>
                  <a:gd name="connsiteY3" fmla="*/ 17702 h 20355"/>
                  <a:gd name="connsiteX4" fmla="*/ 17138 w 18719"/>
                  <a:gd name="connsiteY4" fmla="*/ 20515 h 20355"/>
                  <a:gd name="connsiteX5" fmla="*/ 12790 w 18719"/>
                  <a:gd name="connsiteY5" fmla="*/ 19230 h 20355"/>
                  <a:gd name="connsiteX6" fmla="*/ 1206 w 18719"/>
                  <a:gd name="connsiteY6" fmla="*/ 11743 h 20355"/>
                  <a:gd name="connsiteX7" fmla="*/ 165 w 18719"/>
                  <a:gd name="connsiteY7" fmla="*/ 10139 h 20355"/>
                  <a:gd name="connsiteX8" fmla="*/ 165 w 18719"/>
                  <a:gd name="connsiteY8" fmla="*/ 1048 h 20355"/>
                  <a:gd name="connsiteX9" fmla="*/ 894 w 18719"/>
                  <a:gd name="connsiteY9" fmla="*/ 166 h 2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19" h="20355">
                    <a:moveTo>
                      <a:pt x="894" y="166"/>
                    </a:moveTo>
                    <a:cubicBezTo>
                      <a:pt x="894" y="166"/>
                      <a:pt x="14888" y="6597"/>
                      <a:pt x="16500" y="7965"/>
                    </a:cubicBezTo>
                    <a:cubicBezTo>
                      <a:pt x="18104" y="9333"/>
                      <a:pt x="18750" y="9090"/>
                      <a:pt x="18826" y="10945"/>
                    </a:cubicBezTo>
                    <a:cubicBezTo>
                      <a:pt x="18909" y="12792"/>
                      <a:pt x="18826" y="15528"/>
                      <a:pt x="18431" y="17702"/>
                    </a:cubicBezTo>
                    <a:cubicBezTo>
                      <a:pt x="18020" y="19869"/>
                      <a:pt x="18590" y="20599"/>
                      <a:pt x="17138" y="20515"/>
                    </a:cubicBezTo>
                    <a:cubicBezTo>
                      <a:pt x="15694" y="20439"/>
                      <a:pt x="14485" y="20279"/>
                      <a:pt x="12790" y="19230"/>
                    </a:cubicBezTo>
                    <a:cubicBezTo>
                      <a:pt x="11103" y="18181"/>
                      <a:pt x="1206" y="11743"/>
                      <a:pt x="1206" y="11743"/>
                    </a:cubicBezTo>
                    <a:cubicBezTo>
                      <a:pt x="1206" y="11743"/>
                      <a:pt x="-71" y="10542"/>
                      <a:pt x="165" y="10139"/>
                    </a:cubicBezTo>
                    <a:cubicBezTo>
                      <a:pt x="408" y="9736"/>
                      <a:pt x="165" y="1048"/>
                      <a:pt x="165" y="1048"/>
                    </a:cubicBezTo>
                    <a:lnTo>
                      <a:pt x="894" y="166"/>
                    </a:lnTo>
                    <a:close/>
                  </a:path>
                </a:pathLst>
              </a:custGeom>
              <a:solidFill>
                <a:srgbClr val="231F20"/>
              </a:solidFill>
              <a:ln w="7575" cap="flat">
                <a:noFill/>
                <a:prstDash val="solid"/>
                <a:round/>
              </a:ln>
            </p:spPr>
            <p:txBody>
              <a:bodyPr rtlCol="0" anchor="ctr"/>
              <a:lstStyle/>
              <a:p>
                <a:endParaRPr lang="en-GB"/>
              </a:p>
            </p:txBody>
          </p:sp>
          <p:sp>
            <p:nvSpPr>
              <p:cNvPr id="672" name="Freeform: Shape 671">
                <a:extLst>
                  <a:ext uri="{FF2B5EF4-FFF2-40B4-BE49-F238E27FC236}">
                    <a16:creationId xmlns:a16="http://schemas.microsoft.com/office/drawing/2014/main" id="{2454C955-F626-4ADB-9F05-04C14DF45AA2}"/>
                  </a:ext>
                </a:extLst>
              </p:cNvPr>
              <p:cNvSpPr/>
              <p:nvPr/>
            </p:nvSpPr>
            <p:spPr>
              <a:xfrm>
                <a:off x="7168415" y="3751010"/>
                <a:ext cx="14298" cy="19196"/>
              </a:xfrm>
              <a:custGeom>
                <a:avLst/>
                <a:gdLst>
                  <a:gd name="connsiteX0" fmla="*/ 5865 w 14298"/>
                  <a:gd name="connsiteY0" fmla="*/ 3173 h 19196"/>
                  <a:gd name="connsiteX1" fmla="*/ 12859 w 14298"/>
                  <a:gd name="connsiteY1" fmla="*/ 8646 h 19196"/>
                  <a:gd name="connsiteX2" fmla="*/ 14310 w 14298"/>
                  <a:gd name="connsiteY2" fmla="*/ 11945 h 19196"/>
                  <a:gd name="connsiteX3" fmla="*/ 13102 w 14298"/>
                  <a:gd name="connsiteY3" fmla="*/ 18535 h 19196"/>
                  <a:gd name="connsiteX4" fmla="*/ 10289 w 14298"/>
                  <a:gd name="connsiteY4" fmla="*/ 18459 h 19196"/>
                  <a:gd name="connsiteX5" fmla="*/ 1685 w 14298"/>
                  <a:gd name="connsiteY5" fmla="*/ 11778 h 19196"/>
                  <a:gd name="connsiteX6" fmla="*/ 233 w 14298"/>
                  <a:gd name="connsiteY6" fmla="*/ 9611 h 19196"/>
                  <a:gd name="connsiteX7" fmla="*/ 149 w 14298"/>
                  <a:gd name="connsiteY7" fmla="*/ 2367 h 19196"/>
                  <a:gd name="connsiteX8" fmla="*/ 2239 w 14298"/>
                  <a:gd name="connsiteY8" fmla="*/ 680 h 19196"/>
                  <a:gd name="connsiteX9" fmla="*/ 5865 w 14298"/>
                  <a:gd name="connsiteY9" fmla="*/ 3173 h 1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98" h="19196">
                    <a:moveTo>
                      <a:pt x="5865" y="3173"/>
                    </a:moveTo>
                    <a:lnTo>
                      <a:pt x="12859" y="8646"/>
                    </a:lnTo>
                    <a:cubicBezTo>
                      <a:pt x="12859" y="8646"/>
                      <a:pt x="14956" y="8722"/>
                      <a:pt x="14310" y="11945"/>
                    </a:cubicBezTo>
                    <a:cubicBezTo>
                      <a:pt x="13664" y="15160"/>
                      <a:pt x="13102" y="18535"/>
                      <a:pt x="13102" y="18535"/>
                    </a:cubicBezTo>
                    <a:cubicBezTo>
                      <a:pt x="13102" y="18535"/>
                      <a:pt x="12942" y="20466"/>
                      <a:pt x="10289" y="18459"/>
                    </a:cubicBezTo>
                    <a:cubicBezTo>
                      <a:pt x="7636" y="16445"/>
                      <a:pt x="1685" y="11778"/>
                      <a:pt x="1685" y="11778"/>
                    </a:cubicBezTo>
                    <a:cubicBezTo>
                      <a:pt x="1685" y="11778"/>
                      <a:pt x="73" y="11139"/>
                      <a:pt x="233" y="9611"/>
                    </a:cubicBezTo>
                    <a:cubicBezTo>
                      <a:pt x="392" y="8076"/>
                      <a:pt x="149" y="2367"/>
                      <a:pt x="149" y="2367"/>
                    </a:cubicBezTo>
                    <a:cubicBezTo>
                      <a:pt x="149" y="2367"/>
                      <a:pt x="-170" y="-1091"/>
                      <a:pt x="2239" y="680"/>
                    </a:cubicBezTo>
                    <a:cubicBezTo>
                      <a:pt x="4657" y="2451"/>
                      <a:pt x="5865" y="3173"/>
                      <a:pt x="5865" y="3173"/>
                    </a:cubicBezTo>
                    <a:close/>
                  </a:path>
                </a:pathLst>
              </a:custGeom>
              <a:solidFill>
                <a:srgbClr val="231F20"/>
              </a:solidFill>
              <a:ln w="7575" cap="flat">
                <a:noFill/>
                <a:prstDash val="solid"/>
                <a:round/>
              </a:ln>
            </p:spPr>
            <p:txBody>
              <a:bodyPr rtlCol="0" anchor="ctr"/>
              <a:lstStyle/>
              <a:p>
                <a:endParaRPr lang="en-GB"/>
              </a:p>
            </p:txBody>
          </p:sp>
          <p:sp>
            <p:nvSpPr>
              <p:cNvPr id="673" name="Freeform: Shape 672">
                <a:extLst>
                  <a:ext uri="{FF2B5EF4-FFF2-40B4-BE49-F238E27FC236}">
                    <a16:creationId xmlns:a16="http://schemas.microsoft.com/office/drawing/2014/main" id="{4C741195-1689-434C-8909-A9B3C2DFD99F}"/>
                  </a:ext>
                </a:extLst>
              </p:cNvPr>
              <p:cNvSpPr/>
              <p:nvPr/>
            </p:nvSpPr>
            <p:spPr>
              <a:xfrm>
                <a:off x="7182763" y="3670517"/>
                <a:ext cx="24326" cy="22639"/>
              </a:xfrm>
              <a:custGeom>
                <a:avLst/>
                <a:gdLst>
                  <a:gd name="connsiteX0" fmla="*/ 2624 w 24326"/>
                  <a:gd name="connsiteY0" fmla="*/ 8661 h 22639"/>
                  <a:gd name="connsiteX1" fmla="*/ 17424 w 24326"/>
                  <a:gd name="connsiteY1" fmla="*/ 854 h 22639"/>
                  <a:gd name="connsiteX2" fmla="*/ 19521 w 24326"/>
                  <a:gd name="connsiteY2" fmla="*/ 535 h 22639"/>
                  <a:gd name="connsiteX3" fmla="*/ 23862 w 24326"/>
                  <a:gd name="connsiteY3" fmla="*/ 11154 h 22639"/>
                  <a:gd name="connsiteX4" fmla="*/ 23299 w 24326"/>
                  <a:gd name="connsiteY4" fmla="*/ 14772 h 22639"/>
                  <a:gd name="connsiteX5" fmla="*/ 10506 w 24326"/>
                  <a:gd name="connsiteY5" fmla="*/ 20245 h 22639"/>
                  <a:gd name="connsiteX6" fmla="*/ 8256 w 24326"/>
                  <a:gd name="connsiteY6" fmla="*/ 20967 h 22639"/>
                  <a:gd name="connsiteX7" fmla="*/ 4554 w 24326"/>
                  <a:gd name="connsiteY7" fmla="*/ 21530 h 22639"/>
                  <a:gd name="connsiteX8" fmla="*/ 1012 w 24326"/>
                  <a:gd name="connsiteY8" fmla="*/ 12195 h 22639"/>
                  <a:gd name="connsiteX9" fmla="*/ 290 w 24326"/>
                  <a:gd name="connsiteY9" fmla="*/ 9702 h 22639"/>
                  <a:gd name="connsiteX10" fmla="*/ 2624 w 24326"/>
                  <a:gd name="connsiteY10" fmla="*/ 8661 h 2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26" h="22639">
                    <a:moveTo>
                      <a:pt x="2624" y="8661"/>
                    </a:moveTo>
                    <a:lnTo>
                      <a:pt x="17424" y="854"/>
                    </a:lnTo>
                    <a:cubicBezTo>
                      <a:pt x="17424" y="854"/>
                      <a:pt x="18556" y="-507"/>
                      <a:pt x="19521" y="535"/>
                    </a:cubicBezTo>
                    <a:cubicBezTo>
                      <a:pt x="20487" y="1576"/>
                      <a:pt x="23862" y="11154"/>
                      <a:pt x="23862" y="11154"/>
                    </a:cubicBezTo>
                    <a:cubicBezTo>
                      <a:pt x="23862" y="11154"/>
                      <a:pt x="25549" y="14126"/>
                      <a:pt x="23299" y="14772"/>
                    </a:cubicBezTo>
                    <a:cubicBezTo>
                      <a:pt x="21049" y="15418"/>
                      <a:pt x="10506" y="20245"/>
                      <a:pt x="10506" y="20245"/>
                    </a:cubicBezTo>
                    <a:cubicBezTo>
                      <a:pt x="10506" y="20245"/>
                      <a:pt x="9222" y="20002"/>
                      <a:pt x="8256" y="20967"/>
                    </a:cubicBezTo>
                    <a:cubicBezTo>
                      <a:pt x="7291" y="21933"/>
                      <a:pt x="5277" y="24190"/>
                      <a:pt x="4554" y="21530"/>
                    </a:cubicBezTo>
                    <a:cubicBezTo>
                      <a:pt x="3832" y="18877"/>
                      <a:pt x="1658" y="12362"/>
                      <a:pt x="1012" y="12195"/>
                    </a:cubicBezTo>
                    <a:cubicBezTo>
                      <a:pt x="374" y="12036"/>
                      <a:pt x="-113" y="9869"/>
                      <a:pt x="290" y="9702"/>
                    </a:cubicBezTo>
                    <a:cubicBezTo>
                      <a:pt x="693" y="9542"/>
                      <a:pt x="2624" y="8661"/>
                      <a:pt x="2624" y="8661"/>
                    </a:cubicBezTo>
                    <a:close/>
                  </a:path>
                </a:pathLst>
              </a:custGeom>
              <a:solidFill>
                <a:srgbClr val="231F20"/>
              </a:solidFill>
              <a:ln w="7575" cap="flat">
                <a:noFill/>
                <a:prstDash val="solid"/>
                <a:round/>
              </a:ln>
            </p:spPr>
            <p:txBody>
              <a:bodyPr rtlCol="0" anchor="ctr"/>
              <a:lstStyle/>
              <a:p>
                <a:endParaRPr lang="en-GB"/>
              </a:p>
            </p:txBody>
          </p:sp>
          <p:sp>
            <p:nvSpPr>
              <p:cNvPr id="674" name="Freeform: Shape 673">
                <a:extLst>
                  <a:ext uri="{FF2B5EF4-FFF2-40B4-BE49-F238E27FC236}">
                    <a16:creationId xmlns:a16="http://schemas.microsoft.com/office/drawing/2014/main" id="{4068786D-3D51-4B53-AA73-799EE3616440}"/>
                  </a:ext>
                </a:extLst>
              </p:cNvPr>
              <p:cNvSpPr/>
              <p:nvPr/>
            </p:nvSpPr>
            <p:spPr>
              <a:xfrm>
                <a:off x="7189838" y="3694884"/>
                <a:ext cx="24031" cy="19230"/>
              </a:xfrm>
              <a:custGeom>
                <a:avLst/>
                <a:gdLst>
                  <a:gd name="connsiteX0" fmla="*/ 2553 w 24031"/>
                  <a:gd name="connsiteY0" fmla="*/ 5785 h 19230"/>
                  <a:gd name="connsiteX1" fmla="*/ 8505 w 24031"/>
                  <a:gd name="connsiteY1" fmla="*/ 3049 h 19230"/>
                  <a:gd name="connsiteX2" fmla="*/ 13096 w 24031"/>
                  <a:gd name="connsiteY2" fmla="*/ 2083 h 19230"/>
                  <a:gd name="connsiteX3" fmla="*/ 15346 w 24031"/>
                  <a:gd name="connsiteY3" fmla="*/ 2000 h 19230"/>
                  <a:gd name="connsiteX4" fmla="*/ 16714 w 24031"/>
                  <a:gd name="connsiteY4" fmla="*/ 631 h 19230"/>
                  <a:gd name="connsiteX5" fmla="*/ 19846 w 24031"/>
                  <a:gd name="connsiteY5" fmla="*/ 153 h 19230"/>
                  <a:gd name="connsiteX6" fmla="*/ 22263 w 24031"/>
                  <a:gd name="connsiteY6" fmla="*/ 1597 h 19230"/>
                  <a:gd name="connsiteX7" fmla="*/ 23715 w 24031"/>
                  <a:gd name="connsiteY7" fmla="*/ 9563 h 19230"/>
                  <a:gd name="connsiteX8" fmla="*/ 24110 w 24031"/>
                  <a:gd name="connsiteY8" fmla="*/ 13265 h 19230"/>
                  <a:gd name="connsiteX9" fmla="*/ 21374 w 24031"/>
                  <a:gd name="connsiteY9" fmla="*/ 15112 h 19230"/>
                  <a:gd name="connsiteX10" fmla="*/ 15019 w 24031"/>
                  <a:gd name="connsiteY10" fmla="*/ 16161 h 19230"/>
                  <a:gd name="connsiteX11" fmla="*/ 9949 w 24031"/>
                  <a:gd name="connsiteY11" fmla="*/ 17210 h 19230"/>
                  <a:gd name="connsiteX12" fmla="*/ 7060 w 24031"/>
                  <a:gd name="connsiteY12" fmla="*/ 17446 h 19230"/>
                  <a:gd name="connsiteX13" fmla="*/ 4970 w 24031"/>
                  <a:gd name="connsiteY13" fmla="*/ 18008 h 19230"/>
                  <a:gd name="connsiteX14" fmla="*/ 3199 w 24031"/>
                  <a:gd name="connsiteY14" fmla="*/ 19376 h 19230"/>
                  <a:gd name="connsiteX15" fmla="*/ 1511 w 24031"/>
                  <a:gd name="connsiteY15" fmla="*/ 18495 h 19230"/>
                  <a:gd name="connsiteX16" fmla="*/ 1025 w 24031"/>
                  <a:gd name="connsiteY16" fmla="*/ 14390 h 19230"/>
                  <a:gd name="connsiteX17" fmla="*/ 941 w 24031"/>
                  <a:gd name="connsiteY17" fmla="*/ 10688 h 19230"/>
                  <a:gd name="connsiteX18" fmla="*/ 219 w 24031"/>
                  <a:gd name="connsiteY18" fmla="*/ 8278 h 19230"/>
                  <a:gd name="connsiteX19" fmla="*/ 706 w 24031"/>
                  <a:gd name="connsiteY19" fmla="*/ 6667 h 19230"/>
                  <a:gd name="connsiteX20" fmla="*/ 2553 w 24031"/>
                  <a:gd name="connsiteY20" fmla="*/ 5785 h 1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31" h="19230">
                    <a:moveTo>
                      <a:pt x="2553" y="5785"/>
                    </a:moveTo>
                    <a:cubicBezTo>
                      <a:pt x="2553" y="5785"/>
                      <a:pt x="5449" y="3687"/>
                      <a:pt x="8505" y="3049"/>
                    </a:cubicBezTo>
                    <a:cubicBezTo>
                      <a:pt x="11560" y="2403"/>
                      <a:pt x="11484" y="1924"/>
                      <a:pt x="13096" y="2083"/>
                    </a:cubicBezTo>
                    <a:cubicBezTo>
                      <a:pt x="14700" y="2243"/>
                      <a:pt x="14456" y="2562"/>
                      <a:pt x="15346" y="2000"/>
                    </a:cubicBezTo>
                    <a:cubicBezTo>
                      <a:pt x="16228" y="1437"/>
                      <a:pt x="15346" y="958"/>
                      <a:pt x="16714" y="631"/>
                    </a:cubicBezTo>
                    <a:cubicBezTo>
                      <a:pt x="18082" y="312"/>
                      <a:pt x="18804" y="153"/>
                      <a:pt x="19846" y="153"/>
                    </a:cubicBezTo>
                    <a:cubicBezTo>
                      <a:pt x="20895" y="153"/>
                      <a:pt x="22020" y="69"/>
                      <a:pt x="22263" y="1597"/>
                    </a:cubicBezTo>
                    <a:cubicBezTo>
                      <a:pt x="22506" y="3132"/>
                      <a:pt x="23548" y="7473"/>
                      <a:pt x="23715" y="9563"/>
                    </a:cubicBezTo>
                    <a:cubicBezTo>
                      <a:pt x="23875" y="11653"/>
                      <a:pt x="24353" y="12376"/>
                      <a:pt x="24110" y="13265"/>
                    </a:cubicBezTo>
                    <a:cubicBezTo>
                      <a:pt x="23875" y="14147"/>
                      <a:pt x="22423" y="15112"/>
                      <a:pt x="21374" y="15112"/>
                    </a:cubicBezTo>
                    <a:cubicBezTo>
                      <a:pt x="20332" y="15112"/>
                      <a:pt x="16311" y="15918"/>
                      <a:pt x="15019" y="16161"/>
                    </a:cubicBezTo>
                    <a:cubicBezTo>
                      <a:pt x="13734" y="16404"/>
                      <a:pt x="10998" y="17126"/>
                      <a:pt x="9949" y="17210"/>
                    </a:cubicBezTo>
                    <a:cubicBezTo>
                      <a:pt x="8907" y="17286"/>
                      <a:pt x="8345" y="17126"/>
                      <a:pt x="7060" y="17446"/>
                    </a:cubicBezTo>
                    <a:cubicBezTo>
                      <a:pt x="5768" y="17765"/>
                      <a:pt x="5365" y="17370"/>
                      <a:pt x="4970" y="18008"/>
                    </a:cubicBezTo>
                    <a:cubicBezTo>
                      <a:pt x="4559" y="18654"/>
                      <a:pt x="4240" y="19460"/>
                      <a:pt x="3199" y="19376"/>
                    </a:cubicBezTo>
                    <a:cubicBezTo>
                      <a:pt x="2150" y="19300"/>
                      <a:pt x="1671" y="19141"/>
                      <a:pt x="1511" y="18495"/>
                    </a:cubicBezTo>
                    <a:cubicBezTo>
                      <a:pt x="1344" y="17848"/>
                      <a:pt x="1184" y="16404"/>
                      <a:pt x="1025" y="14390"/>
                    </a:cubicBezTo>
                    <a:cubicBezTo>
                      <a:pt x="865" y="12376"/>
                      <a:pt x="1025" y="11980"/>
                      <a:pt x="941" y="10688"/>
                    </a:cubicBezTo>
                    <a:cubicBezTo>
                      <a:pt x="865" y="9403"/>
                      <a:pt x="379" y="8522"/>
                      <a:pt x="219" y="8278"/>
                    </a:cubicBezTo>
                    <a:cubicBezTo>
                      <a:pt x="59" y="8035"/>
                      <a:pt x="135" y="7146"/>
                      <a:pt x="706" y="6667"/>
                    </a:cubicBezTo>
                    <a:cubicBezTo>
                      <a:pt x="1268" y="6180"/>
                      <a:pt x="2553" y="5785"/>
                      <a:pt x="2553" y="5785"/>
                    </a:cubicBezTo>
                    <a:close/>
                  </a:path>
                </a:pathLst>
              </a:custGeom>
              <a:solidFill>
                <a:srgbClr val="231F20"/>
              </a:solidFill>
              <a:ln w="7575" cap="flat">
                <a:noFill/>
                <a:prstDash val="solid"/>
                <a:round/>
              </a:ln>
            </p:spPr>
            <p:txBody>
              <a:bodyPr rtlCol="0" anchor="ctr"/>
              <a:lstStyle/>
              <a:p>
                <a:endParaRPr lang="en-GB"/>
              </a:p>
            </p:txBody>
          </p:sp>
          <p:sp>
            <p:nvSpPr>
              <p:cNvPr id="675" name="Freeform: Shape 674">
                <a:extLst>
                  <a:ext uri="{FF2B5EF4-FFF2-40B4-BE49-F238E27FC236}">
                    <a16:creationId xmlns:a16="http://schemas.microsoft.com/office/drawing/2014/main" id="{6A4756D1-ADBB-4791-BA52-5F5592E41610}"/>
                  </a:ext>
                </a:extLst>
              </p:cNvPr>
              <p:cNvSpPr/>
              <p:nvPr/>
            </p:nvSpPr>
            <p:spPr>
              <a:xfrm>
                <a:off x="7192140" y="3717550"/>
                <a:ext cx="23836" cy="15538"/>
              </a:xfrm>
              <a:custGeom>
                <a:avLst/>
                <a:gdLst>
                  <a:gd name="connsiteX0" fmla="*/ 2661 w 23836"/>
                  <a:gd name="connsiteY0" fmla="*/ 3879 h 15538"/>
                  <a:gd name="connsiteX1" fmla="*/ 7891 w 23836"/>
                  <a:gd name="connsiteY1" fmla="*/ 2670 h 15538"/>
                  <a:gd name="connsiteX2" fmla="*/ 11350 w 23836"/>
                  <a:gd name="connsiteY2" fmla="*/ 1781 h 15538"/>
                  <a:gd name="connsiteX3" fmla="*/ 14413 w 23836"/>
                  <a:gd name="connsiteY3" fmla="*/ 1621 h 15538"/>
                  <a:gd name="connsiteX4" fmla="*/ 16176 w 23836"/>
                  <a:gd name="connsiteY4" fmla="*/ 1705 h 15538"/>
                  <a:gd name="connsiteX5" fmla="*/ 19559 w 23836"/>
                  <a:gd name="connsiteY5" fmla="*/ 420 h 15538"/>
                  <a:gd name="connsiteX6" fmla="*/ 21969 w 23836"/>
                  <a:gd name="connsiteY6" fmla="*/ 580 h 15538"/>
                  <a:gd name="connsiteX7" fmla="*/ 23261 w 23836"/>
                  <a:gd name="connsiteY7" fmla="*/ 2511 h 15538"/>
                  <a:gd name="connsiteX8" fmla="*/ 23983 w 23836"/>
                  <a:gd name="connsiteY8" fmla="*/ 12484 h 15538"/>
                  <a:gd name="connsiteX9" fmla="*/ 22371 w 23836"/>
                  <a:gd name="connsiteY9" fmla="*/ 15060 h 15538"/>
                  <a:gd name="connsiteX10" fmla="*/ 7009 w 23836"/>
                  <a:gd name="connsiteY10" fmla="*/ 15623 h 15538"/>
                  <a:gd name="connsiteX11" fmla="*/ 4919 w 23836"/>
                  <a:gd name="connsiteY11" fmla="*/ 15220 h 15538"/>
                  <a:gd name="connsiteX12" fmla="*/ 2828 w 23836"/>
                  <a:gd name="connsiteY12" fmla="*/ 15699 h 15538"/>
                  <a:gd name="connsiteX13" fmla="*/ 2099 w 23836"/>
                  <a:gd name="connsiteY13" fmla="*/ 15623 h 15538"/>
                  <a:gd name="connsiteX14" fmla="*/ 1377 w 23836"/>
                  <a:gd name="connsiteY14" fmla="*/ 15463 h 15538"/>
                  <a:gd name="connsiteX15" fmla="*/ 252 w 23836"/>
                  <a:gd name="connsiteY15" fmla="*/ 13928 h 15538"/>
                  <a:gd name="connsiteX16" fmla="*/ 252 w 23836"/>
                  <a:gd name="connsiteY16" fmla="*/ 5726 h 15538"/>
                  <a:gd name="connsiteX17" fmla="*/ 890 w 23836"/>
                  <a:gd name="connsiteY17" fmla="*/ 4441 h 15538"/>
                  <a:gd name="connsiteX18" fmla="*/ 2661 w 23836"/>
                  <a:gd name="connsiteY18" fmla="*/ 3879 h 15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36" h="15538">
                    <a:moveTo>
                      <a:pt x="2661" y="3879"/>
                    </a:moveTo>
                    <a:cubicBezTo>
                      <a:pt x="2661" y="3879"/>
                      <a:pt x="6363" y="2746"/>
                      <a:pt x="7891" y="2670"/>
                    </a:cubicBezTo>
                    <a:cubicBezTo>
                      <a:pt x="9419" y="2587"/>
                      <a:pt x="9822" y="1948"/>
                      <a:pt x="11350" y="1781"/>
                    </a:cubicBezTo>
                    <a:cubicBezTo>
                      <a:pt x="12877" y="1621"/>
                      <a:pt x="13280" y="1462"/>
                      <a:pt x="14413" y="1621"/>
                    </a:cubicBezTo>
                    <a:cubicBezTo>
                      <a:pt x="15538" y="1781"/>
                      <a:pt x="15135" y="1865"/>
                      <a:pt x="16176" y="1705"/>
                    </a:cubicBezTo>
                    <a:cubicBezTo>
                      <a:pt x="17225" y="1545"/>
                      <a:pt x="18594" y="580"/>
                      <a:pt x="19559" y="420"/>
                    </a:cubicBezTo>
                    <a:cubicBezTo>
                      <a:pt x="20524" y="261"/>
                      <a:pt x="20844" y="-150"/>
                      <a:pt x="21969" y="580"/>
                    </a:cubicBezTo>
                    <a:cubicBezTo>
                      <a:pt x="23094" y="1302"/>
                      <a:pt x="23177" y="2024"/>
                      <a:pt x="23261" y="2511"/>
                    </a:cubicBezTo>
                    <a:cubicBezTo>
                      <a:pt x="23337" y="2990"/>
                      <a:pt x="23983" y="12484"/>
                      <a:pt x="23983" y="12484"/>
                    </a:cubicBezTo>
                    <a:cubicBezTo>
                      <a:pt x="23983" y="12484"/>
                      <a:pt x="23496" y="14893"/>
                      <a:pt x="22371" y="15060"/>
                    </a:cubicBezTo>
                    <a:cubicBezTo>
                      <a:pt x="21247" y="15220"/>
                      <a:pt x="7009" y="15623"/>
                      <a:pt x="7009" y="15623"/>
                    </a:cubicBezTo>
                    <a:cubicBezTo>
                      <a:pt x="7009" y="15623"/>
                      <a:pt x="5801" y="14734"/>
                      <a:pt x="4919" y="15220"/>
                    </a:cubicBezTo>
                    <a:cubicBezTo>
                      <a:pt x="4029" y="15699"/>
                      <a:pt x="3383" y="15699"/>
                      <a:pt x="2828" y="15699"/>
                    </a:cubicBezTo>
                    <a:cubicBezTo>
                      <a:pt x="2258" y="15699"/>
                      <a:pt x="2099" y="15623"/>
                      <a:pt x="2099" y="15623"/>
                    </a:cubicBezTo>
                    <a:cubicBezTo>
                      <a:pt x="2099" y="15623"/>
                      <a:pt x="1696" y="15699"/>
                      <a:pt x="1377" y="15463"/>
                    </a:cubicBezTo>
                    <a:cubicBezTo>
                      <a:pt x="1057" y="15220"/>
                      <a:pt x="252" y="15859"/>
                      <a:pt x="252" y="13928"/>
                    </a:cubicBezTo>
                    <a:lnTo>
                      <a:pt x="252" y="5726"/>
                    </a:lnTo>
                    <a:cubicBezTo>
                      <a:pt x="252" y="5726"/>
                      <a:pt x="-235" y="4761"/>
                      <a:pt x="890" y="4441"/>
                    </a:cubicBezTo>
                    <a:cubicBezTo>
                      <a:pt x="2023" y="4115"/>
                      <a:pt x="2661" y="3879"/>
                      <a:pt x="2661" y="3879"/>
                    </a:cubicBezTo>
                    <a:close/>
                  </a:path>
                </a:pathLst>
              </a:custGeom>
              <a:solidFill>
                <a:srgbClr val="231F20"/>
              </a:solidFill>
              <a:ln w="7575" cap="flat">
                <a:noFill/>
                <a:prstDash val="solid"/>
                <a:round/>
              </a:ln>
            </p:spPr>
            <p:txBody>
              <a:bodyPr rtlCol="0" anchor="ctr"/>
              <a:lstStyle/>
              <a:p>
                <a:endParaRPr lang="en-GB"/>
              </a:p>
            </p:txBody>
          </p:sp>
          <p:sp>
            <p:nvSpPr>
              <p:cNvPr id="676" name="Freeform: Shape 675">
                <a:extLst>
                  <a:ext uri="{FF2B5EF4-FFF2-40B4-BE49-F238E27FC236}">
                    <a16:creationId xmlns:a16="http://schemas.microsoft.com/office/drawing/2014/main" id="{F8A1C0B3-086A-4EA6-8239-2C374D069BB7}"/>
                  </a:ext>
                </a:extLst>
              </p:cNvPr>
              <p:cNvSpPr/>
              <p:nvPr/>
            </p:nvSpPr>
            <p:spPr>
              <a:xfrm>
                <a:off x="7191034" y="3740590"/>
                <a:ext cx="25267" cy="15678"/>
              </a:xfrm>
              <a:custGeom>
                <a:avLst/>
                <a:gdLst>
                  <a:gd name="connsiteX0" fmla="*/ 2407 w 25267"/>
                  <a:gd name="connsiteY0" fmla="*/ 475 h 15678"/>
                  <a:gd name="connsiteX1" fmla="*/ 14956 w 25267"/>
                  <a:gd name="connsiteY1" fmla="*/ 232 h 15678"/>
                  <a:gd name="connsiteX2" fmla="*/ 18172 w 25267"/>
                  <a:gd name="connsiteY2" fmla="*/ 399 h 15678"/>
                  <a:gd name="connsiteX3" fmla="*/ 19456 w 25267"/>
                  <a:gd name="connsiteY3" fmla="*/ 962 h 15678"/>
                  <a:gd name="connsiteX4" fmla="*/ 21068 w 25267"/>
                  <a:gd name="connsiteY4" fmla="*/ 559 h 15678"/>
                  <a:gd name="connsiteX5" fmla="*/ 23964 w 25267"/>
                  <a:gd name="connsiteY5" fmla="*/ 399 h 15678"/>
                  <a:gd name="connsiteX6" fmla="*/ 25408 w 25267"/>
                  <a:gd name="connsiteY6" fmla="*/ 2489 h 15678"/>
                  <a:gd name="connsiteX7" fmla="*/ 24283 w 25267"/>
                  <a:gd name="connsiteY7" fmla="*/ 9323 h 15678"/>
                  <a:gd name="connsiteX8" fmla="*/ 22755 w 25267"/>
                  <a:gd name="connsiteY8" fmla="*/ 14234 h 15678"/>
                  <a:gd name="connsiteX9" fmla="*/ 22915 w 25267"/>
                  <a:gd name="connsiteY9" fmla="*/ 15518 h 15678"/>
                  <a:gd name="connsiteX10" fmla="*/ 20749 w 25267"/>
                  <a:gd name="connsiteY10" fmla="*/ 15845 h 15678"/>
                  <a:gd name="connsiteX11" fmla="*/ 15678 w 25267"/>
                  <a:gd name="connsiteY11" fmla="*/ 14796 h 15678"/>
                  <a:gd name="connsiteX12" fmla="*/ 12136 w 25267"/>
                  <a:gd name="connsiteY12" fmla="*/ 14157 h 15678"/>
                  <a:gd name="connsiteX13" fmla="*/ 9240 w 25267"/>
                  <a:gd name="connsiteY13" fmla="*/ 13755 h 15678"/>
                  <a:gd name="connsiteX14" fmla="*/ 5143 w 25267"/>
                  <a:gd name="connsiteY14" fmla="*/ 13511 h 15678"/>
                  <a:gd name="connsiteX15" fmla="*/ 2163 w 25267"/>
                  <a:gd name="connsiteY15" fmla="*/ 13192 h 15678"/>
                  <a:gd name="connsiteX16" fmla="*/ 795 w 25267"/>
                  <a:gd name="connsiteY16" fmla="*/ 12227 h 15678"/>
                  <a:gd name="connsiteX17" fmla="*/ 316 w 25267"/>
                  <a:gd name="connsiteY17" fmla="*/ 10691 h 15678"/>
                  <a:gd name="connsiteX18" fmla="*/ 233 w 25267"/>
                  <a:gd name="connsiteY18" fmla="*/ 6670 h 15678"/>
                  <a:gd name="connsiteX19" fmla="*/ 476 w 25267"/>
                  <a:gd name="connsiteY19" fmla="*/ 1927 h 15678"/>
                  <a:gd name="connsiteX20" fmla="*/ 1122 w 25267"/>
                  <a:gd name="connsiteY20" fmla="*/ 642 h 15678"/>
                  <a:gd name="connsiteX21" fmla="*/ 2407 w 25267"/>
                  <a:gd name="connsiteY21" fmla="*/ 475 h 15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267" h="15678">
                    <a:moveTo>
                      <a:pt x="2407" y="475"/>
                    </a:moveTo>
                    <a:cubicBezTo>
                      <a:pt x="2407" y="475"/>
                      <a:pt x="13345" y="72"/>
                      <a:pt x="14956" y="232"/>
                    </a:cubicBezTo>
                    <a:cubicBezTo>
                      <a:pt x="16560" y="399"/>
                      <a:pt x="17693" y="399"/>
                      <a:pt x="18172" y="399"/>
                    </a:cubicBezTo>
                    <a:cubicBezTo>
                      <a:pt x="18658" y="399"/>
                      <a:pt x="18575" y="878"/>
                      <a:pt x="19456" y="962"/>
                    </a:cubicBezTo>
                    <a:cubicBezTo>
                      <a:pt x="20346" y="1038"/>
                      <a:pt x="20665" y="802"/>
                      <a:pt x="21068" y="559"/>
                    </a:cubicBezTo>
                    <a:cubicBezTo>
                      <a:pt x="21471" y="315"/>
                      <a:pt x="23318" y="-87"/>
                      <a:pt x="23964" y="399"/>
                    </a:cubicBezTo>
                    <a:cubicBezTo>
                      <a:pt x="24610" y="878"/>
                      <a:pt x="25492" y="642"/>
                      <a:pt x="25408" y="2489"/>
                    </a:cubicBezTo>
                    <a:cubicBezTo>
                      <a:pt x="25332" y="4344"/>
                      <a:pt x="24610" y="6837"/>
                      <a:pt x="24283" y="9323"/>
                    </a:cubicBezTo>
                    <a:cubicBezTo>
                      <a:pt x="23964" y="11816"/>
                      <a:pt x="22755" y="13587"/>
                      <a:pt x="22755" y="14234"/>
                    </a:cubicBezTo>
                    <a:cubicBezTo>
                      <a:pt x="22755" y="14880"/>
                      <a:pt x="22915" y="15518"/>
                      <a:pt x="22915" y="15518"/>
                    </a:cubicBezTo>
                    <a:cubicBezTo>
                      <a:pt x="22915" y="15518"/>
                      <a:pt x="21714" y="15761"/>
                      <a:pt x="20749" y="15845"/>
                    </a:cubicBezTo>
                    <a:cubicBezTo>
                      <a:pt x="19783" y="15921"/>
                      <a:pt x="16241" y="14880"/>
                      <a:pt x="15678" y="14796"/>
                    </a:cubicBezTo>
                    <a:cubicBezTo>
                      <a:pt x="15116" y="14720"/>
                      <a:pt x="13748" y="14393"/>
                      <a:pt x="12136" y="14157"/>
                    </a:cubicBezTo>
                    <a:cubicBezTo>
                      <a:pt x="10532" y="13914"/>
                      <a:pt x="11414" y="13914"/>
                      <a:pt x="9240" y="13755"/>
                    </a:cubicBezTo>
                    <a:cubicBezTo>
                      <a:pt x="7074" y="13587"/>
                      <a:pt x="6352" y="13511"/>
                      <a:pt x="5143" y="13511"/>
                    </a:cubicBezTo>
                    <a:cubicBezTo>
                      <a:pt x="3934" y="13511"/>
                      <a:pt x="3129" y="13914"/>
                      <a:pt x="2163" y="13192"/>
                    </a:cubicBezTo>
                    <a:cubicBezTo>
                      <a:pt x="1198" y="12462"/>
                      <a:pt x="1198" y="12865"/>
                      <a:pt x="795" y="12227"/>
                    </a:cubicBezTo>
                    <a:cubicBezTo>
                      <a:pt x="392" y="11581"/>
                      <a:pt x="476" y="12060"/>
                      <a:pt x="316" y="10691"/>
                    </a:cubicBezTo>
                    <a:cubicBezTo>
                      <a:pt x="157" y="9323"/>
                      <a:pt x="73" y="7233"/>
                      <a:pt x="233" y="6670"/>
                    </a:cubicBezTo>
                    <a:cubicBezTo>
                      <a:pt x="392" y="6108"/>
                      <a:pt x="233" y="2330"/>
                      <a:pt x="476" y="1927"/>
                    </a:cubicBezTo>
                    <a:cubicBezTo>
                      <a:pt x="711" y="1524"/>
                      <a:pt x="552" y="802"/>
                      <a:pt x="1122" y="642"/>
                    </a:cubicBezTo>
                    <a:cubicBezTo>
                      <a:pt x="1684" y="475"/>
                      <a:pt x="2407" y="475"/>
                      <a:pt x="2407" y="475"/>
                    </a:cubicBezTo>
                    <a:close/>
                  </a:path>
                </a:pathLst>
              </a:custGeom>
              <a:solidFill>
                <a:srgbClr val="231F20"/>
              </a:solidFill>
              <a:ln w="7575" cap="flat">
                <a:noFill/>
                <a:prstDash val="solid"/>
                <a:round/>
              </a:ln>
            </p:spPr>
            <p:txBody>
              <a:bodyPr rtlCol="0" anchor="ctr"/>
              <a:lstStyle/>
              <a:p>
                <a:endParaRPr lang="en-GB"/>
              </a:p>
            </p:txBody>
          </p:sp>
          <p:sp>
            <p:nvSpPr>
              <p:cNvPr id="677" name="Freeform: Shape 676">
                <a:extLst>
                  <a:ext uri="{FF2B5EF4-FFF2-40B4-BE49-F238E27FC236}">
                    <a16:creationId xmlns:a16="http://schemas.microsoft.com/office/drawing/2014/main" id="{F3ECA566-3193-4CFF-84B7-8C87E08AA9E5}"/>
                  </a:ext>
                </a:extLst>
              </p:cNvPr>
              <p:cNvSpPr/>
              <p:nvPr/>
            </p:nvSpPr>
            <p:spPr>
              <a:xfrm>
                <a:off x="7185779" y="3762217"/>
                <a:ext cx="26191" cy="23820"/>
              </a:xfrm>
              <a:custGeom>
                <a:avLst/>
                <a:gdLst>
                  <a:gd name="connsiteX0" fmla="*/ 5082 w 26191"/>
                  <a:gd name="connsiteY0" fmla="*/ 584 h 23820"/>
                  <a:gd name="connsiteX1" fmla="*/ 19806 w 26191"/>
                  <a:gd name="connsiteY1" fmla="*/ 4118 h 23820"/>
                  <a:gd name="connsiteX2" fmla="*/ 23911 w 26191"/>
                  <a:gd name="connsiteY2" fmla="*/ 5570 h 23820"/>
                  <a:gd name="connsiteX3" fmla="*/ 26320 w 26191"/>
                  <a:gd name="connsiteY3" fmla="*/ 7820 h 23820"/>
                  <a:gd name="connsiteX4" fmla="*/ 24792 w 26191"/>
                  <a:gd name="connsiteY4" fmla="*/ 17238 h 23820"/>
                  <a:gd name="connsiteX5" fmla="*/ 23751 w 26191"/>
                  <a:gd name="connsiteY5" fmla="*/ 22225 h 23820"/>
                  <a:gd name="connsiteX6" fmla="*/ 20612 w 26191"/>
                  <a:gd name="connsiteY6" fmla="*/ 23753 h 23820"/>
                  <a:gd name="connsiteX7" fmla="*/ 1867 w 26191"/>
                  <a:gd name="connsiteY7" fmla="*/ 13536 h 23820"/>
                  <a:gd name="connsiteX8" fmla="*/ 179 w 26191"/>
                  <a:gd name="connsiteY8" fmla="*/ 12084 h 23820"/>
                  <a:gd name="connsiteX9" fmla="*/ 1304 w 26191"/>
                  <a:gd name="connsiteY9" fmla="*/ 7182 h 23820"/>
                  <a:gd name="connsiteX10" fmla="*/ 2672 w 26191"/>
                  <a:gd name="connsiteY10" fmla="*/ 2917 h 23820"/>
                  <a:gd name="connsiteX11" fmla="*/ 2992 w 26191"/>
                  <a:gd name="connsiteY11" fmla="*/ 181 h 23820"/>
                  <a:gd name="connsiteX12" fmla="*/ 5082 w 26191"/>
                  <a:gd name="connsiteY12" fmla="*/ 584 h 2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1" h="23820">
                    <a:moveTo>
                      <a:pt x="5082" y="584"/>
                    </a:moveTo>
                    <a:cubicBezTo>
                      <a:pt x="5082" y="584"/>
                      <a:pt x="17396" y="2834"/>
                      <a:pt x="19806" y="4118"/>
                    </a:cubicBezTo>
                    <a:cubicBezTo>
                      <a:pt x="22223" y="5410"/>
                      <a:pt x="22459" y="5084"/>
                      <a:pt x="23911" y="5570"/>
                    </a:cubicBezTo>
                    <a:cubicBezTo>
                      <a:pt x="25355" y="6049"/>
                      <a:pt x="26487" y="5410"/>
                      <a:pt x="26320" y="7820"/>
                    </a:cubicBezTo>
                    <a:cubicBezTo>
                      <a:pt x="26161" y="10237"/>
                      <a:pt x="24792" y="17238"/>
                      <a:pt x="24792" y="17238"/>
                    </a:cubicBezTo>
                    <a:lnTo>
                      <a:pt x="23751" y="22225"/>
                    </a:lnTo>
                    <a:cubicBezTo>
                      <a:pt x="23751" y="22225"/>
                      <a:pt x="22786" y="24794"/>
                      <a:pt x="20612" y="23753"/>
                    </a:cubicBezTo>
                    <a:cubicBezTo>
                      <a:pt x="18438" y="22704"/>
                      <a:pt x="1867" y="13536"/>
                      <a:pt x="1867" y="13536"/>
                    </a:cubicBezTo>
                    <a:cubicBezTo>
                      <a:pt x="1867" y="13536"/>
                      <a:pt x="-140" y="13696"/>
                      <a:pt x="179" y="12084"/>
                    </a:cubicBezTo>
                    <a:cubicBezTo>
                      <a:pt x="498" y="10473"/>
                      <a:pt x="1145" y="7584"/>
                      <a:pt x="1304" y="7182"/>
                    </a:cubicBezTo>
                    <a:cubicBezTo>
                      <a:pt x="1464" y="6779"/>
                      <a:pt x="2513" y="3480"/>
                      <a:pt x="2672" y="2917"/>
                    </a:cubicBezTo>
                    <a:cubicBezTo>
                      <a:pt x="2832" y="2355"/>
                      <a:pt x="2110" y="181"/>
                      <a:pt x="2992" y="181"/>
                    </a:cubicBezTo>
                    <a:cubicBezTo>
                      <a:pt x="3873" y="181"/>
                      <a:pt x="5082" y="584"/>
                      <a:pt x="5082" y="584"/>
                    </a:cubicBezTo>
                    <a:close/>
                  </a:path>
                </a:pathLst>
              </a:custGeom>
              <a:solidFill>
                <a:srgbClr val="231F20"/>
              </a:solidFill>
              <a:ln w="7575" cap="flat">
                <a:noFill/>
                <a:prstDash val="solid"/>
                <a:round/>
              </a:ln>
            </p:spPr>
            <p:txBody>
              <a:bodyPr rtlCol="0" anchor="ctr"/>
              <a:lstStyle/>
              <a:p>
                <a:endParaRPr lang="en-GB"/>
              </a:p>
            </p:txBody>
          </p:sp>
          <p:sp>
            <p:nvSpPr>
              <p:cNvPr id="678" name="Freeform: Shape 677">
                <a:extLst>
                  <a:ext uri="{FF2B5EF4-FFF2-40B4-BE49-F238E27FC236}">
                    <a16:creationId xmlns:a16="http://schemas.microsoft.com/office/drawing/2014/main" id="{2C9A7362-7934-4243-9ECD-06159D7679D0}"/>
                  </a:ext>
                </a:extLst>
              </p:cNvPr>
              <p:cNvSpPr/>
              <p:nvPr/>
            </p:nvSpPr>
            <p:spPr>
              <a:xfrm>
                <a:off x="7123077" y="3867836"/>
                <a:ext cx="67864" cy="28982"/>
              </a:xfrm>
              <a:custGeom>
                <a:avLst/>
                <a:gdLst>
                  <a:gd name="connsiteX0" fmla="*/ 50869 w 67864"/>
                  <a:gd name="connsiteY0" fmla="*/ 4416 h 28982"/>
                  <a:gd name="connsiteX1" fmla="*/ 67037 w 67864"/>
                  <a:gd name="connsiteY1" fmla="*/ 13826 h 28982"/>
                  <a:gd name="connsiteX2" fmla="*/ 67684 w 67864"/>
                  <a:gd name="connsiteY2" fmla="*/ 15590 h 28982"/>
                  <a:gd name="connsiteX3" fmla="*/ 63579 w 67864"/>
                  <a:gd name="connsiteY3" fmla="*/ 20341 h 28982"/>
                  <a:gd name="connsiteX4" fmla="*/ 48703 w 67864"/>
                  <a:gd name="connsiteY4" fmla="*/ 28786 h 28982"/>
                  <a:gd name="connsiteX5" fmla="*/ 30361 w 67864"/>
                  <a:gd name="connsiteY5" fmla="*/ 28869 h 28982"/>
                  <a:gd name="connsiteX6" fmla="*/ 13303 w 67864"/>
                  <a:gd name="connsiteY6" fmla="*/ 22515 h 28982"/>
                  <a:gd name="connsiteX7" fmla="*/ 1879 w 67864"/>
                  <a:gd name="connsiteY7" fmla="*/ 12374 h 28982"/>
                  <a:gd name="connsiteX8" fmla="*/ 351 w 67864"/>
                  <a:gd name="connsiteY8" fmla="*/ 8513 h 28982"/>
                  <a:gd name="connsiteX9" fmla="*/ 594 w 67864"/>
                  <a:gd name="connsiteY9" fmla="*/ 6901 h 28982"/>
                  <a:gd name="connsiteX10" fmla="*/ 3977 w 67864"/>
                  <a:gd name="connsiteY10" fmla="*/ 5776 h 28982"/>
                  <a:gd name="connsiteX11" fmla="*/ 19818 w 67864"/>
                  <a:gd name="connsiteY11" fmla="*/ 547 h 28982"/>
                  <a:gd name="connsiteX12" fmla="*/ 23033 w 67864"/>
                  <a:gd name="connsiteY12" fmla="*/ 547 h 28982"/>
                  <a:gd name="connsiteX13" fmla="*/ 25215 w 67864"/>
                  <a:gd name="connsiteY13" fmla="*/ 2645 h 28982"/>
                  <a:gd name="connsiteX14" fmla="*/ 28590 w 67864"/>
                  <a:gd name="connsiteY14" fmla="*/ 5700 h 28982"/>
                  <a:gd name="connsiteX15" fmla="*/ 34382 w 67864"/>
                  <a:gd name="connsiteY15" fmla="*/ 7069 h 28982"/>
                  <a:gd name="connsiteX16" fmla="*/ 40494 w 67864"/>
                  <a:gd name="connsiteY16" fmla="*/ 6901 h 28982"/>
                  <a:gd name="connsiteX17" fmla="*/ 44918 w 67864"/>
                  <a:gd name="connsiteY17" fmla="*/ 5138 h 28982"/>
                  <a:gd name="connsiteX18" fmla="*/ 47730 w 67864"/>
                  <a:gd name="connsiteY18" fmla="*/ 2888 h 28982"/>
                  <a:gd name="connsiteX19" fmla="*/ 49828 w 67864"/>
                  <a:gd name="connsiteY19" fmla="*/ 3207 h 28982"/>
                  <a:gd name="connsiteX20" fmla="*/ 51272 w 67864"/>
                  <a:gd name="connsiteY20" fmla="*/ 4492 h 28982"/>
                  <a:gd name="connsiteX21" fmla="*/ 50869 w 67864"/>
                  <a:gd name="connsiteY21" fmla="*/ 4416 h 28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7864" h="28982">
                    <a:moveTo>
                      <a:pt x="50869" y="4416"/>
                    </a:moveTo>
                    <a:lnTo>
                      <a:pt x="67037" y="13826"/>
                    </a:lnTo>
                    <a:cubicBezTo>
                      <a:pt x="67037" y="13826"/>
                      <a:pt x="68649" y="14708"/>
                      <a:pt x="67684" y="15590"/>
                    </a:cubicBezTo>
                    <a:cubicBezTo>
                      <a:pt x="66718" y="16479"/>
                      <a:pt x="64468" y="19695"/>
                      <a:pt x="63579" y="20341"/>
                    </a:cubicBezTo>
                    <a:cubicBezTo>
                      <a:pt x="62697" y="20979"/>
                      <a:pt x="52724" y="28467"/>
                      <a:pt x="48703" y="28786"/>
                    </a:cubicBezTo>
                    <a:cubicBezTo>
                      <a:pt x="44682" y="29105"/>
                      <a:pt x="34298" y="29508"/>
                      <a:pt x="30361" y="28869"/>
                    </a:cubicBezTo>
                    <a:cubicBezTo>
                      <a:pt x="26416" y="28223"/>
                      <a:pt x="16602" y="25570"/>
                      <a:pt x="13303" y="22515"/>
                    </a:cubicBezTo>
                    <a:cubicBezTo>
                      <a:pt x="10004" y="19459"/>
                      <a:pt x="2601" y="14062"/>
                      <a:pt x="1879" y="12374"/>
                    </a:cubicBezTo>
                    <a:cubicBezTo>
                      <a:pt x="1156" y="10687"/>
                      <a:pt x="351" y="8513"/>
                      <a:pt x="351" y="8513"/>
                    </a:cubicBezTo>
                    <a:cubicBezTo>
                      <a:pt x="351" y="8513"/>
                      <a:pt x="-288" y="7312"/>
                      <a:pt x="594" y="6901"/>
                    </a:cubicBezTo>
                    <a:cubicBezTo>
                      <a:pt x="1476" y="6506"/>
                      <a:pt x="2205" y="6179"/>
                      <a:pt x="3977" y="5776"/>
                    </a:cubicBezTo>
                    <a:cubicBezTo>
                      <a:pt x="5740" y="5381"/>
                      <a:pt x="19818" y="547"/>
                      <a:pt x="19818" y="547"/>
                    </a:cubicBezTo>
                    <a:cubicBezTo>
                      <a:pt x="19818" y="547"/>
                      <a:pt x="21270" y="-175"/>
                      <a:pt x="23033" y="547"/>
                    </a:cubicBezTo>
                    <a:cubicBezTo>
                      <a:pt x="24804" y="1276"/>
                      <a:pt x="24409" y="1436"/>
                      <a:pt x="25215" y="2645"/>
                    </a:cubicBezTo>
                    <a:cubicBezTo>
                      <a:pt x="26013" y="3846"/>
                      <a:pt x="26173" y="5054"/>
                      <a:pt x="28590" y="5700"/>
                    </a:cubicBezTo>
                    <a:cubicBezTo>
                      <a:pt x="30999" y="6347"/>
                      <a:pt x="31646" y="6985"/>
                      <a:pt x="34382" y="7069"/>
                    </a:cubicBezTo>
                    <a:cubicBezTo>
                      <a:pt x="37111" y="7145"/>
                      <a:pt x="38563" y="7388"/>
                      <a:pt x="40494" y="6901"/>
                    </a:cubicBezTo>
                    <a:cubicBezTo>
                      <a:pt x="42424" y="6423"/>
                      <a:pt x="43716" y="6179"/>
                      <a:pt x="44918" y="5138"/>
                    </a:cubicBezTo>
                    <a:cubicBezTo>
                      <a:pt x="46126" y="4089"/>
                      <a:pt x="47008" y="2964"/>
                      <a:pt x="47730" y="2888"/>
                    </a:cubicBezTo>
                    <a:cubicBezTo>
                      <a:pt x="48460" y="2804"/>
                      <a:pt x="49022" y="2804"/>
                      <a:pt x="49828" y="3207"/>
                    </a:cubicBezTo>
                    <a:cubicBezTo>
                      <a:pt x="50634" y="3610"/>
                      <a:pt x="51272" y="4492"/>
                      <a:pt x="51272" y="4492"/>
                    </a:cubicBezTo>
                    <a:cubicBezTo>
                      <a:pt x="51272" y="4492"/>
                      <a:pt x="50390" y="4332"/>
                      <a:pt x="50869" y="4416"/>
                    </a:cubicBezTo>
                    <a:close/>
                  </a:path>
                </a:pathLst>
              </a:custGeom>
              <a:solidFill>
                <a:srgbClr val="231F20"/>
              </a:solidFill>
              <a:ln w="7575" cap="flat">
                <a:noFill/>
                <a:prstDash val="solid"/>
                <a:round/>
              </a:ln>
            </p:spPr>
            <p:txBody>
              <a:bodyPr rtlCol="0" anchor="ctr"/>
              <a:lstStyle/>
              <a:p>
                <a:endParaRPr lang="en-GB"/>
              </a:p>
            </p:txBody>
          </p:sp>
          <p:sp>
            <p:nvSpPr>
              <p:cNvPr id="679" name="Freeform: Shape 678">
                <a:extLst>
                  <a:ext uri="{FF2B5EF4-FFF2-40B4-BE49-F238E27FC236}">
                    <a16:creationId xmlns:a16="http://schemas.microsoft.com/office/drawing/2014/main" id="{53685F25-039D-4AB8-A8F8-0B38673F1473}"/>
                  </a:ext>
                </a:extLst>
              </p:cNvPr>
              <p:cNvSpPr/>
              <p:nvPr/>
            </p:nvSpPr>
            <p:spPr>
              <a:xfrm>
                <a:off x="7178653" y="3822306"/>
                <a:ext cx="24537" cy="18253"/>
              </a:xfrm>
              <a:custGeom>
                <a:avLst/>
                <a:gdLst>
                  <a:gd name="connsiteX0" fmla="*/ 2954 w 24537"/>
                  <a:gd name="connsiteY0" fmla="*/ 524 h 18253"/>
                  <a:gd name="connsiteX1" fmla="*/ 23067 w 24537"/>
                  <a:gd name="connsiteY1" fmla="*/ 2781 h 18253"/>
                  <a:gd name="connsiteX2" fmla="*/ 24679 w 24537"/>
                  <a:gd name="connsiteY2" fmla="*/ 3982 h 18253"/>
                  <a:gd name="connsiteX3" fmla="*/ 23310 w 24537"/>
                  <a:gd name="connsiteY3" fmla="*/ 17338 h 18253"/>
                  <a:gd name="connsiteX4" fmla="*/ 21456 w 24537"/>
                  <a:gd name="connsiteY4" fmla="*/ 18387 h 18253"/>
                  <a:gd name="connsiteX5" fmla="*/ 1753 w 24537"/>
                  <a:gd name="connsiteY5" fmla="*/ 14928 h 18253"/>
                  <a:gd name="connsiteX6" fmla="*/ 141 w 24537"/>
                  <a:gd name="connsiteY6" fmla="*/ 13560 h 18253"/>
                  <a:gd name="connsiteX7" fmla="*/ 1183 w 24537"/>
                  <a:gd name="connsiteY7" fmla="*/ 1573 h 18253"/>
                  <a:gd name="connsiteX8" fmla="*/ 1829 w 24537"/>
                  <a:gd name="connsiteY8" fmla="*/ 205 h 18253"/>
                  <a:gd name="connsiteX9" fmla="*/ 2954 w 24537"/>
                  <a:gd name="connsiteY9" fmla="*/ 524 h 1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37" h="18253">
                    <a:moveTo>
                      <a:pt x="2954" y="524"/>
                    </a:moveTo>
                    <a:lnTo>
                      <a:pt x="23067" y="2781"/>
                    </a:lnTo>
                    <a:cubicBezTo>
                      <a:pt x="23067" y="2781"/>
                      <a:pt x="24679" y="2698"/>
                      <a:pt x="24679" y="3982"/>
                    </a:cubicBezTo>
                    <a:cubicBezTo>
                      <a:pt x="24679" y="5275"/>
                      <a:pt x="23310" y="17338"/>
                      <a:pt x="23310" y="17338"/>
                    </a:cubicBezTo>
                    <a:cubicBezTo>
                      <a:pt x="23310" y="17338"/>
                      <a:pt x="23067" y="18790"/>
                      <a:pt x="21456" y="18387"/>
                    </a:cubicBezTo>
                    <a:cubicBezTo>
                      <a:pt x="19852" y="17984"/>
                      <a:pt x="1753" y="14928"/>
                      <a:pt x="1753" y="14928"/>
                    </a:cubicBezTo>
                    <a:cubicBezTo>
                      <a:pt x="1753" y="14928"/>
                      <a:pt x="141" y="14769"/>
                      <a:pt x="141" y="13560"/>
                    </a:cubicBezTo>
                    <a:cubicBezTo>
                      <a:pt x="141" y="12352"/>
                      <a:pt x="1183" y="1573"/>
                      <a:pt x="1183" y="1573"/>
                    </a:cubicBezTo>
                    <a:cubicBezTo>
                      <a:pt x="1183" y="1573"/>
                      <a:pt x="1023" y="205"/>
                      <a:pt x="1829" y="205"/>
                    </a:cubicBezTo>
                    <a:cubicBezTo>
                      <a:pt x="2635" y="205"/>
                      <a:pt x="2954" y="524"/>
                      <a:pt x="2954" y="524"/>
                    </a:cubicBezTo>
                    <a:close/>
                  </a:path>
                </a:pathLst>
              </a:custGeom>
              <a:solidFill>
                <a:srgbClr val="231F20"/>
              </a:solidFill>
              <a:ln w="7575" cap="flat">
                <a:noFill/>
                <a:prstDash val="solid"/>
                <a:round/>
              </a:ln>
            </p:spPr>
            <p:txBody>
              <a:bodyPr rtlCol="0" anchor="ctr"/>
              <a:lstStyle/>
              <a:p>
                <a:endParaRPr lang="en-GB"/>
              </a:p>
            </p:txBody>
          </p:sp>
          <p:sp>
            <p:nvSpPr>
              <p:cNvPr id="680" name="Freeform: Shape 679">
                <a:extLst>
                  <a:ext uri="{FF2B5EF4-FFF2-40B4-BE49-F238E27FC236}">
                    <a16:creationId xmlns:a16="http://schemas.microsoft.com/office/drawing/2014/main" id="{34C016DB-E465-458B-A3AE-D1D977656FBE}"/>
                  </a:ext>
                </a:extLst>
              </p:cNvPr>
              <p:cNvSpPr/>
              <p:nvPr/>
            </p:nvSpPr>
            <p:spPr>
              <a:xfrm>
                <a:off x="7176552" y="3842804"/>
                <a:ext cx="24888" cy="14534"/>
              </a:xfrm>
              <a:custGeom>
                <a:avLst/>
                <a:gdLst>
                  <a:gd name="connsiteX0" fmla="*/ 4013 w 24888"/>
                  <a:gd name="connsiteY0" fmla="*/ 1028 h 14534"/>
                  <a:gd name="connsiteX1" fmla="*/ 20987 w 24888"/>
                  <a:gd name="connsiteY1" fmla="*/ 4571 h 14534"/>
                  <a:gd name="connsiteX2" fmla="*/ 23959 w 24888"/>
                  <a:gd name="connsiteY2" fmla="*/ 4973 h 14534"/>
                  <a:gd name="connsiteX3" fmla="*/ 25008 w 24888"/>
                  <a:gd name="connsiteY3" fmla="*/ 6425 h 14534"/>
                  <a:gd name="connsiteX4" fmla="*/ 23959 w 24888"/>
                  <a:gd name="connsiteY4" fmla="*/ 12134 h 14534"/>
                  <a:gd name="connsiteX5" fmla="*/ 22591 w 24888"/>
                  <a:gd name="connsiteY5" fmla="*/ 14384 h 14534"/>
                  <a:gd name="connsiteX6" fmla="*/ 18813 w 24888"/>
                  <a:gd name="connsiteY6" fmla="*/ 14551 h 14534"/>
                  <a:gd name="connsiteX7" fmla="*/ 5701 w 24888"/>
                  <a:gd name="connsiteY7" fmla="*/ 11009 h 14534"/>
                  <a:gd name="connsiteX8" fmla="*/ 471 w 24888"/>
                  <a:gd name="connsiteY8" fmla="*/ 9397 h 14534"/>
                  <a:gd name="connsiteX9" fmla="*/ 228 w 24888"/>
                  <a:gd name="connsiteY9" fmla="*/ 5620 h 14534"/>
                  <a:gd name="connsiteX10" fmla="*/ 631 w 24888"/>
                  <a:gd name="connsiteY10" fmla="*/ 1758 h 14534"/>
                  <a:gd name="connsiteX11" fmla="*/ 2082 w 24888"/>
                  <a:gd name="connsiteY11" fmla="*/ 230 h 14534"/>
                  <a:gd name="connsiteX12" fmla="*/ 4013 w 24888"/>
                  <a:gd name="connsiteY12" fmla="*/ 1028 h 1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88" h="14534">
                    <a:moveTo>
                      <a:pt x="4013" y="1028"/>
                    </a:moveTo>
                    <a:cubicBezTo>
                      <a:pt x="4013" y="1028"/>
                      <a:pt x="19695" y="4487"/>
                      <a:pt x="20987" y="4571"/>
                    </a:cubicBezTo>
                    <a:cubicBezTo>
                      <a:pt x="22272" y="4654"/>
                      <a:pt x="23556" y="4730"/>
                      <a:pt x="23959" y="4973"/>
                    </a:cubicBezTo>
                    <a:cubicBezTo>
                      <a:pt x="24362" y="5217"/>
                      <a:pt x="25168" y="4814"/>
                      <a:pt x="25008" y="6425"/>
                    </a:cubicBezTo>
                    <a:cubicBezTo>
                      <a:pt x="24841" y="8029"/>
                      <a:pt x="24202" y="11169"/>
                      <a:pt x="23959" y="12134"/>
                    </a:cubicBezTo>
                    <a:cubicBezTo>
                      <a:pt x="23716" y="13099"/>
                      <a:pt x="23153" y="13981"/>
                      <a:pt x="22591" y="14384"/>
                    </a:cubicBezTo>
                    <a:cubicBezTo>
                      <a:pt x="22028" y="14787"/>
                      <a:pt x="20341" y="14870"/>
                      <a:pt x="18813" y="14551"/>
                    </a:cubicBezTo>
                    <a:cubicBezTo>
                      <a:pt x="17285" y="14224"/>
                      <a:pt x="8110" y="11571"/>
                      <a:pt x="5701" y="11009"/>
                    </a:cubicBezTo>
                    <a:cubicBezTo>
                      <a:pt x="3283" y="10446"/>
                      <a:pt x="631" y="10203"/>
                      <a:pt x="471" y="9397"/>
                    </a:cubicBezTo>
                    <a:cubicBezTo>
                      <a:pt x="311" y="8599"/>
                      <a:pt x="-16" y="7391"/>
                      <a:pt x="228" y="5620"/>
                    </a:cubicBezTo>
                    <a:cubicBezTo>
                      <a:pt x="471" y="3848"/>
                      <a:pt x="395" y="2404"/>
                      <a:pt x="631" y="1758"/>
                    </a:cubicBezTo>
                    <a:cubicBezTo>
                      <a:pt x="874" y="1112"/>
                      <a:pt x="1117" y="63"/>
                      <a:pt x="2082" y="230"/>
                    </a:cubicBezTo>
                    <a:cubicBezTo>
                      <a:pt x="3048" y="390"/>
                      <a:pt x="4013" y="1028"/>
                      <a:pt x="4013" y="1028"/>
                    </a:cubicBezTo>
                    <a:close/>
                  </a:path>
                </a:pathLst>
              </a:custGeom>
              <a:solidFill>
                <a:srgbClr val="231F20"/>
              </a:solidFill>
              <a:ln w="7575" cap="flat">
                <a:noFill/>
                <a:prstDash val="solid"/>
                <a:round/>
              </a:ln>
            </p:spPr>
            <p:txBody>
              <a:bodyPr rtlCol="0" anchor="ctr"/>
              <a:lstStyle/>
              <a:p>
                <a:endParaRPr lang="en-GB"/>
              </a:p>
            </p:txBody>
          </p:sp>
          <p:sp>
            <p:nvSpPr>
              <p:cNvPr id="681" name="Freeform: Shape 680">
                <a:extLst>
                  <a:ext uri="{FF2B5EF4-FFF2-40B4-BE49-F238E27FC236}">
                    <a16:creationId xmlns:a16="http://schemas.microsoft.com/office/drawing/2014/main" id="{BD229FB7-65F7-4FA2-9E06-1A9ED86BEA48}"/>
                  </a:ext>
                </a:extLst>
              </p:cNvPr>
              <p:cNvSpPr/>
              <p:nvPr/>
            </p:nvSpPr>
            <p:spPr>
              <a:xfrm>
                <a:off x="7174316" y="3859150"/>
                <a:ext cx="23977" cy="17459"/>
              </a:xfrm>
              <a:custGeom>
                <a:avLst/>
                <a:gdLst>
                  <a:gd name="connsiteX0" fmla="*/ 3025 w 23977"/>
                  <a:gd name="connsiteY0" fmla="*/ 220 h 17459"/>
                  <a:gd name="connsiteX1" fmla="*/ 23054 w 23977"/>
                  <a:gd name="connsiteY1" fmla="*/ 6012 h 17459"/>
                  <a:gd name="connsiteX2" fmla="*/ 24020 w 23977"/>
                  <a:gd name="connsiteY2" fmla="*/ 8346 h 17459"/>
                  <a:gd name="connsiteX3" fmla="*/ 20805 w 23977"/>
                  <a:gd name="connsiteY3" fmla="*/ 16152 h 17459"/>
                  <a:gd name="connsiteX4" fmla="*/ 19033 w 23977"/>
                  <a:gd name="connsiteY4" fmla="*/ 17520 h 17459"/>
                  <a:gd name="connsiteX5" fmla="*/ 12435 w 23977"/>
                  <a:gd name="connsiteY5" fmla="*/ 13332 h 17459"/>
                  <a:gd name="connsiteX6" fmla="*/ 3671 w 23977"/>
                  <a:gd name="connsiteY6" fmla="*/ 8026 h 17459"/>
                  <a:gd name="connsiteX7" fmla="*/ 448 w 23977"/>
                  <a:gd name="connsiteY7" fmla="*/ 6415 h 17459"/>
                  <a:gd name="connsiteX8" fmla="*/ 372 w 23977"/>
                  <a:gd name="connsiteY8" fmla="*/ 3762 h 17459"/>
                  <a:gd name="connsiteX9" fmla="*/ 1178 w 23977"/>
                  <a:gd name="connsiteY9" fmla="*/ 623 h 17459"/>
                  <a:gd name="connsiteX10" fmla="*/ 3025 w 23977"/>
                  <a:gd name="connsiteY10" fmla="*/ 220 h 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77" h="17459">
                    <a:moveTo>
                      <a:pt x="3025" y="220"/>
                    </a:moveTo>
                    <a:lnTo>
                      <a:pt x="23054" y="6012"/>
                    </a:lnTo>
                    <a:cubicBezTo>
                      <a:pt x="23054" y="6012"/>
                      <a:pt x="24499" y="6818"/>
                      <a:pt x="24020" y="8346"/>
                    </a:cubicBezTo>
                    <a:cubicBezTo>
                      <a:pt x="23541" y="9874"/>
                      <a:pt x="22089" y="14944"/>
                      <a:pt x="20805" y="16152"/>
                    </a:cubicBezTo>
                    <a:cubicBezTo>
                      <a:pt x="19520" y="17353"/>
                      <a:pt x="19756" y="17999"/>
                      <a:pt x="19033" y="17520"/>
                    </a:cubicBezTo>
                    <a:cubicBezTo>
                      <a:pt x="18311" y="17034"/>
                      <a:pt x="14929" y="15103"/>
                      <a:pt x="12435" y="13332"/>
                    </a:cubicBezTo>
                    <a:cubicBezTo>
                      <a:pt x="9942" y="11569"/>
                      <a:pt x="5115" y="8186"/>
                      <a:pt x="3671" y="8026"/>
                    </a:cubicBezTo>
                    <a:cubicBezTo>
                      <a:pt x="2219" y="7867"/>
                      <a:pt x="608" y="6977"/>
                      <a:pt x="448" y="6415"/>
                    </a:cubicBezTo>
                    <a:cubicBezTo>
                      <a:pt x="288" y="5852"/>
                      <a:pt x="-114" y="5609"/>
                      <a:pt x="372" y="3762"/>
                    </a:cubicBezTo>
                    <a:cubicBezTo>
                      <a:pt x="851" y="1915"/>
                      <a:pt x="212" y="1026"/>
                      <a:pt x="1178" y="623"/>
                    </a:cubicBezTo>
                    <a:cubicBezTo>
                      <a:pt x="2143" y="220"/>
                      <a:pt x="3025" y="220"/>
                      <a:pt x="3025" y="220"/>
                    </a:cubicBezTo>
                    <a:close/>
                  </a:path>
                </a:pathLst>
              </a:custGeom>
              <a:solidFill>
                <a:srgbClr val="231F20"/>
              </a:solidFill>
              <a:ln w="7575" cap="flat">
                <a:noFill/>
                <a:prstDash val="solid"/>
                <a:round/>
              </a:ln>
            </p:spPr>
            <p:txBody>
              <a:bodyPr rtlCol="0" anchor="ctr"/>
              <a:lstStyle/>
              <a:p>
                <a:endParaRPr lang="en-GB"/>
              </a:p>
            </p:txBody>
          </p:sp>
          <p:sp>
            <p:nvSpPr>
              <p:cNvPr id="682" name="Freeform: Shape 681">
                <a:extLst>
                  <a:ext uri="{FF2B5EF4-FFF2-40B4-BE49-F238E27FC236}">
                    <a16:creationId xmlns:a16="http://schemas.microsoft.com/office/drawing/2014/main" id="{6949AC04-67F6-46D3-BE3A-73B11F4013CE}"/>
                  </a:ext>
                </a:extLst>
              </p:cNvPr>
              <p:cNvSpPr/>
              <p:nvPr/>
            </p:nvSpPr>
            <p:spPr>
              <a:xfrm>
                <a:off x="7120476" y="3854516"/>
                <a:ext cx="23612" cy="12746"/>
              </a:xfrm>
              <a:custGeom>
                <a:avLst/>
                <a:gdLst>
                  <a:gd name="connsiteX0" fmla="*/ 1018 w 23612"/>
                  <a:gd name="connsiteY0" fmla="*/ 510 h 12746"/>
                  <a:gd name="connsiteX1" fmla="*/ 21207 w 23612"/>
                  <a:gd name="connsiteY1" fmla="*/ 586 h 12746"/>
                  <a:gd name="connsiteX2" fmla="*/ 22492 w 23612"/>
                  <a:gd name="connsiteY2" fmla="*/ 350 h 12746"/>
                  <a:gd name="connsiteX3" fmla="*/ 23381 w 23612"/>
                  <a:gd name="connsiteY3" fmla="*/ 1718 h 12746"/>
                  <a:gd name="connsiteX4" fmla="*/ 23625 w 23612"/>
                  <a:gd name="connsiteY4" fmla="*/ 5740 h 12746"/>
                  <a:gd name="connsiteX5" fmla="*/ 22735 w 23612"/>
                  <a:gd name="connsiteY5" fmla="*/ 7343 h 12746"/>
                  <a:gd name="connsiteX6" fmla="*/ 775 w 23612"/>
                  <a:gd name="connsiteY6" fmla="*/ 12892 h 12746"/>
                  <a:gd name="connsiteX7" fmla="*/ 288 w 23612"/>
                  <a:gd name="connsiteY7" fmla="*/ 11365 h 12746"/>
                  <a:gd name="connsiteX8" fmla="*/ 129 w 23612"/>
                  <a:gd name="connsiteY8" fmla="*/ 6621 h 12746"/>
                  <a:gd name="connsiteX9" fmla="*/ 288 w 23612"/>
                  <a:gd name="connsiteY9" fmla="*/ 2357 h 12746"/>
                  <a:gd name="connsiteX10" fmla="*/ 1018 w 23612"/>
                  <a:gd name="connsiteY10" fmla="*/ 510 h 12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2" h="12746">
                    <a:moveTo>
                      <a:pt x="1018" y="510"/>
                    </a:moveTo>
                    <a:lnTo>
                      <a:pt x="21207" y="586"/>
                    </a:lnTo>
                    <a:cubicBezTo>
                      <a:pt x="21207" y="586"/>
                      <a:pt x="21937" y="-53"/>
                      <a:pt x="22492" y="350"/>
                    </a:cubicBezTo>
                    <a:cubicBezTo>
                      <a:pt x="23054" y="745"/>
                      <a:pt x="23214" y="829"/>
                      <a:pt x="23381" y="1718"/>
                    </a:cubicBezTo>
                    <a:cubicBezTo>
                      <a:pt x="23541" y="2600"/>
                      <a:pt x="23625" y="5253"/>
                      <a:pt x="23625" y="5740"/>
                    </a:cubicBezTo>
                    <a:cubicBezTo>
                      <a:pt x="23625" y="6218"/>
                      <a:pt x="24179" y="7108"/>
                      <a:pt x="22735" y="7343"/>
                    </a:cubicBezTo>
                    <a:cubicBezTo>
                      <a:pt x="21291" y="7587"/>
                      <a:pt x="775" y="12892"/>
                      <a:pt x="775" y="12892"/>
                    </a:cubicBezTo>
                    <a:cubicBezTo>
                      <a:pt x="775" y="12892"/>
                      <a:pt x="288" y="13463"/>
                      <a:pt x="288" y="11365"/>
                    </a:cubicBezTo>
                    <a:cubicBezTo>
                      <a:pt x="288" y="9274"/>
                      <a:pt x="129" y="8233"/>
                      <a:pt x="129" y="6621"/>
                    </a:cubicBezTo>
                    <a:cubicBezTo>
                      <a:pt x="129" y="5010"/>
                      <a:pt x="53" y="3003"/>
                      <a:pt x="288" y="2357"/>
                    </a:cubicBezTo>
                    <a:cubicBezTo>
                      <a:pt x="532" y="1718"/>
                      <a:pt x="615" y="669"/>
                      <a:pt x="1018" y="510"/>
                    </a:cubicBezTo>
                    <a:close/>
                  </a:path>
                </a:pathLst>
              </a:custGeom>
              <a:solidFill>
                <a:srgbClr val="231F20"/>
              </a:solidFill>
              <a:ln w="7575" cap="flat">
                <a:noFill/>
                <a:prstDash val="solid"/>
                <a:round/>
              </a:ln>
            </p:spPr>
            <p:txBody>
              <a:bodyPr rtlCol="0" anchor="ctr"/>
              <a:lstStyle/>
              <a:p>
                <a:endParaRPr lang="en-GB"/>
              </a:p>
            </p:txBody>
          </p:sp>
          <p:sp>
            <p:nvSpPr>
              <p:cNvPr id="683" name="Freeform: Shape 682">
                <a:extLst>
                  <a:ext uri="{FF2B5EF4-FFF2-40B4-BE49-F238E27FC236}">
                    <a16:creationId xmlns:a16="http://schemas.microsoft.com/office/drawing/2014/main" id="{70C79DCA-D350-438B-B35B-4672D5781058}"/>
                  </a:ext>
                </a:extLst>
              </p:cNvPr>
              <p:cNvSpPr/>
              <p:nvPr/>
            </p:nvSpPr>
            <p:spPr>
              <a:xfrm>
                <a:off x="7120690" y="3837106"/>
                <a:ext cx="24682" cy="11039"/>
              </a:xfrm>
              <a:custGeom>
                <a:avLst/>
                <a:gdLst>
                  <a:gd name="connsiteX0" fmla="*/ 4020 w 24682"/>
                  <a:gd name="connsiteY0" fmla="*/ 209 h 11039"/>
                  <a:gd name="connsiteX1" fmla="*/ 13514 w 24682"/>
                  <a:gd name="connsiteY1" fmla="*/ 772 h 11039"/>
                  <a:gd name="connsiteX2" fmla="*/ 19063 w 24682"/>
                  <a:gd name="connsiteY2" fmla="*/ 1904 h 11039"/>
                  <a:gd name="connsiteX3" fmla="*/ 23167 w 24682"/>
                  <a:gd name="connsiteY3" fmla="*/ 2224 h 11039"/>
                  <a:gd name="connsiteX4" fmla="*/ 24779 w 24682"/>
                  <a:gd name="connsiteY4" fmla="*/ 3508 h 11039"/>
                  <a:gd name="connsiteX5" fmla="*/ 24695 w 24682"/>
                  <a:gd name="connsiteY5" fmla="*/ 7529 h 11039"/>
                  <a:gd name="connsiteX6" fmla="*/ 23570 w 24682"/>
                  <a:gd name="connsiteY6" fmla="*/ 10425 h 11039"/>
                  <a:gd name="connsiteX7" fmla="*/ 19466 w 24682"/>
                  <a:gd name="connsiteY7" fmla="*/ 11231 h 11039"/>
                  <a:gd name="connsiteX8" fmla="*/ 13597 w 24682"/>
                  <a:gd name="connsiteY8" fmla="*/ 10912 h 11039"/>
                  <a:gd name="connsiteX9" fmla="*/ 6840 w 24682"/>
                  <a:gd name="connsiteY9" fmla="*/ 10752 h 11039"/>
                  <a:gd name="connsiteX10" fmla="*/ 1207 w 24682"/>
                  <a:gd name="connsiteY10" fmla="*/ 10752 h 11039"/>
                  <a:gd name="connsiteX11" fmla="*/ 242 w 24682"/>
                  <a:gd name="connsiteY11" fmla="*/ 8578 h 11039"/>
                  <a:gd name="connsiteX12" fmla="*/ 1047 w 24682"/>
                  <a:gd name="connsiteY12" fmla="*/ 3675 h 11039"/>
                  <a:gd name="connsiteX13" fmla="*/ 1770 w 24682"/>
                  <a:gd name="connsiteY13" fmla="*/ 1099 h 11039"/>
                  <a:gd name="connsiteX14" fmla="*/ 4020 w 24682"/>
                  <a:gd name="connsiteY14" fmla="*/ 209 h 1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682" h="11039">
                    <a:moveTo>
                      <a:pt x="4020" y="209"/>
                    </a:moveTo>
                    <a:cubicBezTo>
                      <a:pt x="4020" y="209"/>
                      <a:pt x="10458" y="293"/>
                      <a:pt x="13514" y="772"/>
                    </a:cubicBezTo>
                    <a:cubicBezTo>
                      <a:pt x="16569" y="1258"/>
                      <a:pt x="17694" y="1821"/>
                      <a:pt x="19063" y="1904"/>
                    </a:cubicBezTo>
                    <a:cubicBezTo>
                      <a:pt x="20431" y="1980"/>
                      <a:pt x="23167" y="2224"/>
                      <a:pt x="23167" y="2224"/>
                    </a:cubicBezTo>
                    <a:cubicBezTo>
                      <a:pt x="23167" y="2224"/>
                      <a:pt x="24695" y="2383"/>
                      <a:pt x="24779" y="3508"/>
                    </a:cubicBezTo>
                    <a:cubicBezTo>
                      <a:pt x="24855" y="4633"/>
                      <a:pt x="24695" y="6001"/>
                      <a:pt x="24695" y="7529"/>
                    </a:cubicBezTo>
                    <a:cubicBezTo>
                      <a:pt x="24695" y="9065"/>
                      <a:pt x="23570" y="10425"/>
                      <a:pt x="23570" y="10425"/>
                    </a:cubicBezTo>
                    <a:cubicBezTo>
                      <a:pt x="23570" y="10425"/>
                      <a:pt x="22118" y="11391"/>
                      <a:pt x="19466" y="11231"/>
                    </a:cubicBezTo>
                    <a:cubicBezTo>
                      <a:pt x="16813" y="11072"/>
                      <a:pt x="16493" y="11072"/>
                      <a:pt x="13597" y="10912"/>
                    </a:cubicBezTo>
                    <a:cubicBezTo>
                      <a:pt x="10701" y="10752"/>
                      <a:pt x="7638" y="10752"/>
                      <a:pt x="6840" y="10752"/>
                    </a:cubicBezTo>
                    <a:lnTo>
                      <a:pt x="1207" y="10752"/>
                    </a:lnTo>
                    <a:cubicBezTo>
                      <a:pt x="1207" y="10752"/>
                      <a:pt x="-321" y="11072"/>
                      <a:pt x="242" y="8578"/>
                    </a:cubicBezTo>
                    <a:cubicBezTo>
                      <a:pt x="804" y="6085"/>
                      <a:pt x="721" y="4793"/>
                      <a:pt x="1047" y="3675"/>
                    </a:cubicBezTo>
                    <a:cubicBezTo>
                      <a:pt x="1367" y="2543"/>
                      <a:pt x="1123" y="1661"/>
                      <a:pt x="1770" y="1099"/>
                    </a:cubicBezTo>
                    <a:cubicBezTo>
                      <a:pt x="2408" y="529"/>
                      <a:pt x="4020" y="209"/>
                      <a:pt x="4020" y="209"/>
                    </a:cubicBezTo>
                    <a:close/>
                  </a:path>
                </a:pathLst>
              </a:custGeom>
              <a:solidFill>
                <a:srgbClr val="231F20"/>
              </a:solidFill>
              <a:ln w="7575" cap="flat">
                <a:noFill/>
                <a:prstDash val="solid"/>
                <a:round/>
              </a:ln>
            </p:spPr>
            <p:txBody>
              <a:bodyPr rtlCol="0" anchor="ctr"/>
              <a:lstStyle/>
              <a:p>
                <a:endParaRPr lang="en-GB"/>
              </a:p>
            </p:txBody>
          </p:sp>
          <p:sp>
            <p:nvSpPr>
              <p:cNvPr id="684" name="Freeform: Shape 683">
                <a:extLst>
                  <a:ext uri="{FF2B5EF4-FFF2-40B4-BE49-F238E27FC236}">
                    <a16:creationId xmlns:a16="http://schemas.microsoft.com/office/drawing/2014/main" id="{1AD3DAF0-BF18-42FD-845F-36A185A5FAB9}"/>
                  </a:ext>
                </a:extLst>
              </p:cNvPr>
              <p:cNvSpPr/>
              <p:nvPr/>
            </p:nvSpPr>
            <p:spPr>
              <a:xfrm>
                <a:off x="7123704" y="3814423"/>
                <a:ext cx="24065" cy="16890"/>
              </a:xfrm>
              <a:custGeom>
                <a:avLst/>
                <a:gdLst>
                  <a:gd name="connsiteX0" fmla="*/ 6077 w 24065"/>
                  <a:gd name="connsiteY0" fmla="*/ 277 h 16890"/>
                  <a:gd name="connsiteX1" fmla="*/ 14043 w 24065"/>
                  <a:gd name="connsiteY1" fmla="*/ 1653 h 16890"/>
                  <a:gd name="connsiteX2" fmla="*/ 16696 w 24065"/>
                  <a:gd name="connsiteY2" fmla="*/ 1486 h 16890"/>
                  <a:gd name="connsiteX3" fmla="*/ 20155 w 24065"/>
                  <a:gd name="connsiteY3" fmla="*/ 2291 h 16890"/>
                  <a:gd name="connsiteX4" fmla="*/ 22732 w 24065"/>
                  <a:gd name="connsiteY4" fmla="*/ 3097 h 16890"/>
                  <a:gd name="connsiteX5" fmla="*/ 24176 w 24065"/>
                  <a:gd name="connsiteY5" fmla="*/ 5750 h 16890"/>
                  <a:gd name="connsiteX6" fmla="*/ 23530 w 24065"/>
                  <a:gd name="connsiteY6" fmla="*/ 11056 h 16890"/>
                  <a:gd name="connsiteX7" fmla="*/ 22732 w 24065"/>
                  <a:gd name="connsiteY7" fmla="*/ 17091 h 16890"/>
                  <a:gd name="connsiteX8" fmla="*/ 361 w 24065"/>
                  <a:gd name="connsiteY8" fmla="*/ 15966 h 16890"/>
                  <a:gd name="connsiteX9" fmla="*/ 688 w 24065"/>
                  <a:gd name="connsiteY9" fmla="*/ 12910 h 16890"/>
                  <a:gd name="connsiteX10" fmla="*/ 2132 w 24065"/>
                  <a:gd name="connsiteY10" fmla="*/ 8160 h 16890"/>
                  <a:gd name="connsiteX11" fmla="*/ 3264 w 24065"/>
                  <a:gd name="connsiteY11" fmla="*/ 5111 h 16890"/>
                  <a:gd name="connsiteX12" fmla="*/ 4466 w 24065"/>
                  <a:gd name="connsiteY12" fmla="*/ 2611 h 16890"/>
                  <a:gd name="connsiteX13" fmla="*/ 4868 w 24065"/>
                  <a:gd name="connsiteY13" fmla="*/ 201 h 16890"/>
                  <a:gd name="connsiteX14" fmla="*/ 6077 w 24065"/>
                  <a:gd name="connsiteY14" fmla="*/ 277 h 1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65" h="16890">
                    <a:moveTo>
                      <a:pt x="6077" y="277"/>
                    </a:moveTo>
                    <a:cubicBezTo>
                      <a:pt x="6077" y="277"/>
                      <a:pt x="12356" y="1653"/>
                      <a:pt x="14043" y="1653"/>
                    </a:cubicBezTo>
                    <a:cubicBezTo>
                      <a:pt x="15731" y="1653"/>
                      <a:pt x="15244" y="1007"/>
                      <a:pt x="16696" y="1486"/>
                    </a:cubicBezTo>
                    <a:cubicBezTo>
                      <a:pt x="18140" y="1972"/>
                      <a:pt x="19106" y="1889"/>
                      <a:pt x="20155" y="2291"/>
                    </a:cubicBezTo>
                    <a:cubicBezTo>
                      <a:pt x="21204" y="2694"/>
                      <a:pt x="21766" y="3097"/>
                      <a:pt x="22732" y="3097"/>
                    </a:cubicBezTo>
                    <a:cubicBezTo>
                      <a:pt x="23697" y="3097"/>
                      <a:pt x="24259" y="3500"/>
                      <a:pt x="24176" y="5750"/>
                    </a:cubicBezTo>
                    <a:cubicBezTo>
                      <a:pt x="24100" y="8000"/>
                      <a:pt x="23530" y="8965"/>
                      <a:pt x="23530" y="11056"/>
                    </a:cubicBezTo>
                    <a:cubicBezTo>
                      <a:pt x="23530" y="13154"/>
                      <a:pt x="22732" y="17091"/>
                      <a:pt x="22732" y="17091"/>
                    </a:cubicBezTo>
                    <a:lnTo>
                      <a:pt x="361" y="15966"/>
                    </a:lnTo>
                    <a:cubicBezTo>
                      <a:pt x="361" y="15966"/>
                      <a:pt x="-361" y="14841"/>
                      <a:pt x="688" y="12910"/>
                    </a:cubicBezTo>
                    <a:cubicBezTo>
                      <a:pt x="1737" y="10980"/>
                      <a:pt x="1896" y="9535"/>
                      <a:pt x="2132" y="8160"/>
                    </a:cubicBezTo>
                    <a:cubicBezTo>
                      <a:pt x="2375" y="6799"/>
                      <a:pt x="2702" y="5834"/>
                      <a:pt x="3264" y="5111"/>
                    </a:cubicBezTo>
                    <a:cubicBezTo>
                      <a:pt x="3827" y="4382"/>
                      <a:pt x="4306" y="3173"/>
                      <a:pt x="4466" y="2611"/>
                    </a:cubicBezTo>
                    <a:cubicBezTo>
                      <a:pt x="4625" y="2048"/>
                      <a:pt x="4868" y="201"/>
                      <a:pt x="4868" y="201"/>
                    </a:cubicBezTo>
                    <a:lnTo>
                      <a:pt x="6077" y="277"/>
                    </a:lnTo>
                    <a:close/>
                  </a:path>
                </a:pathLst>
              </a:custGeom>
              <a:solidFill>
                <a:srgbClr val="231F20"/>
              </a:solidFill>
              <a:ln w="7575" cap="flat">
                <a:noFill/>
                <a:prstDash val="solid"/>
                <a:round/>
              </a:ln>
            </p:spPr>
            <p:txBody>
              <a:bodyPr rtlCol="0" anchor="ctr"/>
              <a:lstStyle/>
              <a:p>
                <a:endParaRPr lang="en-GB"/>
              </a:p>
            </p:txBody>
          </p:sp>
          <p:sp>
            <p:nvSpPr>
              <p:cNvPr id="685" name="Freeform: Shape 684">
                <a:extLst>
                  <a:ext uri="{FF2B5EF4-FFF2-40B4-BE49-F238E27FC236}">
                    <a16:creationId xmlns:a16="http://schemas.microsoft.com/office/drawing/2014/main" id="{3D18F5CA-54B4-4373-AA9B-E20CAD5274E1}"/>
                  </a:ext>
                </a:extLst>
              </p:cNvPr>
              <p:cNvSpPr/>
              <p:nvPr/>
            </p:nvSpPr>
            <p:spPr>
              <a:xfrm>
                <a:off x="7151482" y="3825278"/>
                <a:ext cx="7741" cy="12637"/>
              </a:xfrm>
              <a:custGeom>
                <a:avLst/>
                <a:gdLst>
                  <a:gd name="connsiteX0" fmla="*/ 3164 w 7741"/>
                  <a:gd name="connsiteY0" fmla="*/ 288 h 12637"/>
                  <a:gd name="connsiteX1" fmla="*/ 7588 w 7741"/>
                  <a:gd name="connsiteY1" fmla="*/ 4796 h 12637"/>
                  <a:gd name="connsiteX2" fmla="*/ 7831 w 7741"/>
                  <a:gd name="connsiteY2" fmla="*/ 6886 h 12637"/>
                  <a:gd name="connsiteX3" fmla="*/ 7025 w 7741"/>
                  <a:gd name="connsiteY3" fmla="*/ 11797 h 12637"/>
                  <a:gd name="connsiteX4" fmla="*/ 6706 w 7741"/>
                  <a:gd name="connsiteY4" fmla="*/ 12838 h 12637"/>
                  <a:gd name="connsiteX5" fmla="*/ 3323 w 7741"/>
                  <a:gd name="connsiteY5" fmla="*/ 11470 h 12637"/>
                  <a:gd name="connsiteX6" fmla="*/ 1309 w 7741"/>
                  <a:gd name="connsiteY6" fmla="*/ 9782 h 12637"/>
                  <a:gd name="connsiteX7" fmla="*/ 587 w 7741"/>
                  <a:gd name="connsiteY7" fmla="*/ 8338 h 12637"/>
                  <a:gd name="connsiteX8" fmla="*/ 184 w 7741"/>
                  <a:gd name="connsiteY8" fmla="*/ 4796 h 12637"/>
                  <a:gd name="connsiteX9" fmla="*/ 1073 w 7741"/>
                  <a:gd name="connsiteY9" fmla="*/ 1254 h 12637"/>
                  <a:gd name="connsiteX10" fmla="*/ 2518 w 7741"/>
                  <a:gd name="connsiteY10" fmla="*/ 205 h 12637"/>
                  <a:gd name="connsiteX11" fmla="*/ 3164 w 7741"/>
                  <a:gd name="connsiteY11" fmla="*/ 288 h 1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41" h="12637">
                    <a:moveTo>
                      <a:pt x="3164" y="288"/>
                    </a:moveTo>
                    <a:lnTo>
                      <a:pt x="7588" y="4796"/>
                    </a:lnTo>
                    <a:cubicBezTo>
                      <a:pt x="7588" y="4796"/>
                      <a:pt x="7991" y="5039"/>
                      <a:pt x="7831" y="6886"/>
                    </a:cubicBezTo>
                    <a:cubicBezTo>
                      <a:pt x="7671" y="8733"/>
                      <a:pt x="7025" y="11797"/>
                      <a:pt x="7025" y="11797"/>
                    </a:cubicBezTo>
                    <a:cubicBezTo>
                      <a:pt x="7025" y="11797"/>
                      <a:pt x="7588" y="12922"/>
                      <a:pt x="6706" y="12838"/>
                    </a:cubicBezTo>
                    <a:cubicBezTo>
                      <a:pt x="5817" y="12762"/>
                      <a:pt x="3726" y="12032"/>
                      <a:pt x="3323" y="11470"/>
                    </a:cubicBezTo>
                    <a:cubicBezTo>
                      <a:pt x="2920" y="10907"/>
                      <a:pt x="1476" y="10102"/>
                      <a:pt x="1309" y="9782"/>
                    </a:cubicBezTo>
                    <a:cubicBezTo>
                      <a:pt x="1149" y="9463"/>
                      <a:pt x="670" y="8657"/>
                      <a:pt x="587" y="8338"/>
                    </a:cubicBezTo>
                    <a:cubicBezTo>
                      <a:pt x="511" y="8011"/>
                      <a:pt x="-52" y="6004"/>
                      <a:pt x="184" y="4796"/>
                    </a:cubicBezTo>
                    <a:cubicBezTo>
                      <a:pt x="427" y="3587"/>
                      <a:pt x="427" y="1976"/>
                      <a:pt x="1073" y="1254"/>
                    </a:cubicBezTo>
                    <a:cubicBezTo>
                      <a:pt x="1712" y="532"/>
                      <a:pt x="2518" y="205"/>
                      <a:pt x="2518" y="205"/>
                    </a:cubicBezTo>
                    <a:lnTo>
                      <a:pt x="3164" y="288"/>
                    </a:lnTo>
                    <a:close/>
                  </a:path>
                </a:pathLst>
              </a:custGeom>
              <a:solidFill>
                <a:srgbClr val="231F20"/>
              </a:solidFill>
              <a:ln w="7575" cap="flat">
                <a:noFill/>
                <a:prstDash val="solid"/>
                <a:round/>
              </a:ln>
            </p:spPr>
            <p:txBody>
              <a:bodyPr rtlCol="0" anchor="ctr"/>
              <a:lstStyle/>
              <a:p>
                <a:endParaRPr lang="en-GB"/>
              </a:p>
            </p:txBody>
          </p:sp>
          <p:sp>
            <p:nvSpPr>
              <p:cNvPr id="686" name="Freeform: Shape 685">
                <a:extLst>
                  <a:ext uri="{FF2B5EF4-FFF2-40B4-BE49-F238E27FC236}">
                    <a16:creationId xmlns:a16="http://schemas.microsoft.com/office/drawing/2014/main" id="{30912F0C-A205-42AA-9BE2-572DC12A2719}"/>
                  </a:ext>
                </a:extLst>
              </p:cNvPr>
              <p:cNvSpPr/>
              <p:nvPr/>
            </p:nvSpPr>
            <p:spPr>
              <a:xfrm>
                <a:off x="7149757" y="3842810"/>
                <a:ext cx="7014" cy="9102"/>
              </a:xfrm>
              <a:custGeom>
                <a:avLst/>
                <a:gdLst>
                  <a:gd name="connsiteX0" fmla="*/ 3276 w 7014"/>
                  <a:gd name="connsiteY0" fmla="*/ 223 h 9102"/>
                  <a:gd name="connsiteX1" fmla="*/ 6658 w 7014"/>
                  <a:gd name="connsiteY1" fmla="*/ 4001 h 9102"/>
                  <a:gd name="connsiteX2" fmla="*/ 7137 w 7014"/>
                  <a:gd name="connsiteY2" fmla="*/ 6099 h 9102"/>
                  <a:gd name="connsiteX3" fmla="*/ 6491 w 7014"/>
                  <a:gd name="connsiteY3" fmla="*/ 9314 h 9102"/>
                  <a:gd name="connsiteX4" fmla="*/ 3359 w 7014"/>
                  <a:gd name="connsiteY4" fmla="*/ 8106 h 9102"/>
                  <a:gd name="connsiteX5" fmla="*/ 866 w 7014"/>
                  <a:gd name="connsiteY5" fmla="*/ 6175 h 9102"/>
                  <a:gd name="connsiteX6" fmla="*/ 220 w 7014"/>
                  <a:gd name="connsiteY6" fmla="*/ 3203 h 9102"/>
                  <a:gd name="connsiteX7" fmla="*/ 1588 w 7014"/>
                  <a:gd name="connsiteY7" fmla="*/ 383 h 9102"/>
                  <a:gd name="connsiteX8" fmla="*/ 3276 w 7014"/>
                  <a:gd name="connsiteY8" fmla="*/ 223 h 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4" h="9102">
                    <a:moveTo>
                      <a:pt x="3276" y="223"/>
                    </a:moveTo>
                    <a:lnTo>
                      <a:pt x="6658" y="4001"/>
                    </a:lnTo>
                    <a:cubicBezTo>
                      <a:pt x="6658" y="4001"/>
                      <a:pt x="7137" y="4160"/>
                      <a:pt x="7137" y="6099"/>
                    </a:cubicBezTo>
                    <a:cubicBezTo>
                      <a:pt x="7137" y="8029"/>
                      <a:pt x="7221" y="9314"/>
                      <a:pt x="6491" y="9314"/>
                    </a:cubicBezTo>
                    <a:cubicBezTo>
                      <a:pt x="5769" y="9314"/>
                      <a:pt x="3998" y="8752"/>
                      <a:pt x="3359" y="8106"/>
                    </a:cubicBezTo>
                    <a:cubicBezTo>
                      <a:pt x="2713" y="7467"/>
                      <a:pt x="1261" y="6981"/>
                      <a:pt x="866" y="6175"/>
                    </a:cubicBezTo>
                    <a:cubicBezTo>
                      <a:pt x="463" y="5377"/>
                      <a:pt x="-99" y="4571"/>
                      <a:pt x="220" y="3203"/>
                    </a:cubicBezTo>
                    <a:cubicBezTo>
                      <a:pt x="539" y="1834"/>
                      <a:pt x="1102" y="626"/>
                      <a:pt x="1588" y="383"/>
                    </a:cubicBezTo>
                    <a:cubicBezTo>
                      <a:pt x="2067" y="147"/>
                      <a:pt x="3276" y="223"/>
                      <a:pt x="3276" y="223"/>
                    </a:cubicBezTo>
                    <a:close/>
                  </a:path>
                </a:pathLst>
              </a:custGeom>
              <a:solidFill>
                <a:srgbClr val="231F20"/>
              </a:solidFill>
              <a:ln w="7575" cap="flat">
                <a:noFill/>
                <a:prstDash val="solid"/>
                <a:round/>
              </a:ln>
            </p:spPr>
            <p:txBody>
              <a:bodyPr rtlCol="0" anchor="ctr"/>
              <a:lstStyle/>
              <a:p>
                <a:endParaRPr lang="en-GB"/>
              </a:p>
            </p:txBody>
          </p:sp>
          <p:sp>
            <p:nvSpPr>
              <p:cNvPr id="687" name="Freeform: Shape 686">
                <a:extLst>
                  <a:ext uri="{FF2B5EF4-FFF2-40B4-BE49-F238E27FC236}">
                    <a16:creationId xmlns:a16="http://schemas.microsoft.com/office/drawing/2014/main" id="{23CC0678-EE49-489E-931F-8F369A470F58}"/>
                  </a:ext>
                </a:extLst>
              </p:cNvPr>
              <p:cNvSpPr/>
              <p:nvPr/>
            </p:nvSpPr>
            <p:spPr>
              <a:xfrm>
                <a:off x="7149122" y="3857705"/>
                <a:ext cx="5638" cy="9973"/>
              </a:xfrm>
              <a:custGeom>
                <a:avLst/>
                <a:gdLst>
                  <a:gd name="connsiteX0" fmla="*/ 1980 w 5638"/>
                  <a:gd name="connsiteY0" fmla="*/ 377 h 9973"/>
                  <a:gd name="connsiteX1" fmla="*/ 4314 w 5638"/>
                  <a:gd name="connsiteY1" fmla="*/ 2148 h 9973"/>
                  <a:gd name="connsiteX2" fmla="*/ 5598 w 5638"/>
                  <a:gd name="connsiteY2" fmla="*/ 4725 h 9973"/>
                  <a:gd name="connsiteX3" fmla="*/ 5598 w 5638"/>
                  <a:gd name="connsiteY3" fmla="*/ 9066 h 9973"/>
                  <a:gd name="connsiteX4" fmla="*/ 4709 w 5638"/>
                  <a:gd name="connsiteY4" fmla="*/ 10191 h 9973"/>
                  <a:gd name="connsiteX5" fmla="*/ 3348 w 5638"/>
                  <a:gd name="connsiteY5" fmla="*/ 9225 h 9973"/>
                  <a:gd name="connsiteX6" fmla="*/ 2140 w 5638"/>
                  <a:gd name="connsiteY6" fmla="*/ 7621 h 9973"/>
                  <a:gd name="connsiteX7" fmla="*/ 771 w 5638"/>
                  <a:gd name="connsiteY7" fmla="*/ 5044 h 9973"/>
                  <a:gd name="connsiteX8" fmla="*/ 125 w 5638"/>
                  <a:gd name="connsiteY8" fmla="*/ 2711 h 9973"/>
                  <a:gd name="connsiteX9" fmla="*/ 452 w 5638"/>
                  <a:gd name="connsiteY9" fmla="*/ 1099 h 9973"/>
                  <a:gd name="connsiteX10" fmla="*/ 1501 w 5638"/>
                  <a:gd name="connsiteY10" fmla="*/ 218 h 9973"/>
                  <a:gd name="connsiteX11" fmla="*/ 1980 w 5638"/>
                  <a:gd name="connsiteY11" fmla="*/ 377 h 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38" h="9973">
                    <a:moveTo>
                      <a:pt x="1980" y="377"/>
                    </a:moveTo>
                    <a:cubicBezTo>
                      <a:pt x="1980" y="377"/>
                      <a:pt x="3508" y="1426"/>
                      <a:pt x="4314" y="2148"/>
                    </a:cubicBezTo>
                    <a:cubicBezTo>
                      <a:pt x="5119" y="2871"/>
                      <a:pt x="5515" y="2954"/>
                      <a:pt x="5598" y="4725"/>
                    </a:cubicBezTo>
                    <a:cubicBezTo>
                      <a:pt x="5682" y="6489"/>
                      <a:pt x="5925" y="8260"/>
                      <a:pt x="5598" y="9066"/>
                    </a:cubicBezTo>
                    <a:cubicBezTo>
                      <a:pt x="5279" y="9871"/>
                      <a:pt x="5439" y="10191"/>
                      <a:pt x="4709" y="10191"/>
                    </a:cubicBezTo>
                    <a:cubicBezTo>
                      <a:pt x="3987" y="10191"/>
                      <a:pt x="3667" y="9704"/>
                      <a:pt x="3348" y="9225"/>
                    </a:cubicBezTo>
                    <a:cubicBezTo>
                      <a:pt x="3021" y="8746"/>
                      <a:pt x="2466" y="8260"/>
                      <a:pt x="2140" y="7621"/>
                    </a:cubicBezTo>
                    <a:cubicBezTo>
                      <a:pt x="1820" y="6975"/>
                      <a:pt x="931" y="5850"/>
                      <a:pt x="771" y="5044"/>
                    </a:cubicBezTo>
                    <a:cubicBezTo>
                      <a:pt x="612" y="4239"/>
                      <a:pt x="125" y="3197"/>
                      <a:pt x="125" y="2711"/>
                    </a:cubicBezTo>
                    <a:cubicBezTo>
                      <a:pt x="125" y="2232"/>
                      <a:pt x="125" y="1586"/>
                      <a:pt x="452" y="1099"/>
                    </a:cubicBezTo>
                    <a:cubicBezTo>
                      <a:pt x="771" y="620"/>
                      <a:pt x="1501" y="218"/>
                      <a:pt x="1501" y="218"/>
                    </a:cubicBezTo>
                    <a:lnTo>
                      <a:pt x="1980" y="377"/>
                    </a:lnTo>
                    <a:close/>
                  </a:path>
                </a:pathLst>
              </a:custGeom>
              <a:solidFill>
                <a:srgbClr val="231F20"/>
              </a:solidFill>
              <a:ln w="7575" cap="flat">
                <a:noFill/>
                <a:prstDash val="solid"/>
                <a:round/>
              </a:ln>
            </p:spPr>
            <p:txBody>
              <a:bodyPr rtlCol="0" anchor="ctr"/>
              <a:lstStyle/>
              <a:p>
                <a:endParaRPr lang="en-GB"/>
              </a:p>
            </p:txBody>
          </p:sp>
          <p:sp>
            <p:nvSpPr>
              <p:cNvPr id="688" name="Freeform: Shape 687">
                <a:extLst>
                  <a:ext uri="{FF2B5EF4-FFF2-40B4-BE49-F238E27FC236}">
                    <a16:creationId xmlns:a16="http://schemas.microsoft.com/office/drawing/2014/main" id="{15A6269E-4D86-41B9-BE03-ACB36B734067}"/>
                  </a:ext>
                </a:extLst>
              </p:cNvPr>
              <p:cNvSpPr/>
              <p:nvPr/>
            </p:nvSpPr>
            <p:spPr>
              <a:xfrm>
                <a:off x="7165586" y="3828015"/>
                <a:ext cx="7555" cy="10862"/>
              </a:xfrm>
              <a:custGeom>
                <a:avLst/>
                <a:gdLst>
                  <a:gd name="connsiteX0" fmla="*/ 491 w 7555"/>
                  <a:gd name="connsiteY0" fmla="*/ 3345 h 10862"/>
                  <a:gd name="connsiteX1" fmla="*/ 2581 w 7555"/>
                  <a:gd name="connsiteY1" fmla="*/ 2303 h 10862"/>
                  <a:gd name="connsiteX2" fmla="*/ 4991 w 7555"/>
                  <a:gd name="connsiteY2" fmla="*/ 1574 h 10862"/>
                  <a:gd name="connsiteX3" fmla="*/ 7165 w 7555"/>
                  <a:gd name="connsiteY3" fmla="*/ 205 h 10862"/>
                  <a:gd name="connsiteX4" fmla="*/ 7643 w 7555"/>
                  <a:gd name="connsiteY4" fmla="*/ 1338 h 10862"/>
                  <a:gd name="connsiteX5" fmla="*/ 7408 w 7555"/>
                  <a:gd name="connsiteY5" fmla="*/ 4797 h 10862"/>
                  <a:gd name="connsiteX6" fmla="*/ 7165 w 7555"/>
                  <a:gd name="connsiteY6" fmla="*/ 7769 h 10862"/>
                  <a:gd name="connsiteX7" fmla="*/ 6845 w 7555"/>
                  <a:gd name="connsiteY7" fmla="*/ 8894 h 10862"/>
                  <a:gd name="connsiteX8" fmla="*/ 2581 w 7555"/>
                  <a:gd name="connsiteY8" fmla="*/ 11068 h 10862"/>
                  <a:gd name="connsiteX9" fmla="*/ 1129 w 7555"/>
                  <a:gd name="connsiteY9" fmla="*/ 10992 h 10862"/>
                  <a:gd name="connsiteX10" fmla="*/ 247 w 7555"/>
                  <a:gd name="connsiteY10" fmla="*/ 9943 h 10862"/>
                  <a:gd name="connsiteX11" fmla="*/ 164 w 7555"/>
                  <a:gd name="connsiteY11" fmla="*/ 7533 h 10862"/>
                  <a:gd name="connsiteX12" fmla="*/ 491 w 7555"/>
                  <a:gd name="connsiteY12" fmla="*/ 5192 h 10862"/>
                  <a:gd name="connsiteX13" fmla="*/ 491 w 7555"/>
                  <a:gd name="connsiteY13" fmla="*/ 3345 h 1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5" h="10862">
                    <a:moveTo>
                      <a:pt x="491" y="3345"/>
                    </a:moveTo>
                    <a:cubicBezTo>
                      <a:pt x="491" y="3345"/>
                      <a:pt x="1775" y="2303"/>
                      <a:pt x="2581" y="2303"/>
                    </a:cubicBezTo>
                    <a:cubicBezTo>
                      <a:pt x="3387" y="2303"/>
                      <a:pt x="4512" y="2220"/>
                      <a:pt x="4991" y="1574"/>
                    </a:cubicBezTo>
                    <a:cubicBezTo>
                      <a:pt x="5477" y="928"/>
                      <a:pt x="6921" y="205"/>
                      <a:pt x="7165" y="205"/>
                    </a:cubicBezTo>
                    <a:cubicBezTo>
                      <a:pt x="7408" y="205"/>
                      <a:pt x="7643" y="289"/>
                      <a:pt x="7643" y="1338"/>
                    </a:cubicBezTo>
                    <a:cubicBezTo>
                      <a:pt x="7643" y="2379"/>
                      <a:pt x="7567" y="3748"/>
                      <a:pt x="7408" y="4797"/>
                    </a:cubicBezTo>
                    <a:cubicBezTo>
                      <a:pt x="7248" y="5838"/>
                      <a:pt x="7165" y="7123"/>
                      <a:pt x="7165" y="7769"/>
                    </a:cubicBezTo>
                    <a:cubicBezTo>
                      <a:pt x="7165" y="8415"/>
                      <a:pt x="8533" y="8012"/>
                      <a:pt x="6845" y="8894"/>
                    </a:cubicBezTo>
                    <a:cubicBezTo>
                      <a:pt x="5158" y="9783"/>
                      <a:pt x="2581" y="11068"/>
                      <a:pt x="2581" y="11068"/>
                    </a:cubicBezTo>
                    <a:lnTo>
                      <a:pt x="1129" y="10992"/>
                    </a:lnTo>
                    <a:cubicBezTo>
                      <a:pt x="1129" y="10992"/>
                      <a:pt x="323" y="10581"/>
                      <a:pt x="247" y="9943"/>
                    </a:cubicBezTo>
                    <a:cubicBezTo>
                      <a:pt x="164" y="9297"/>
                      <a:pt x="88" y="8491"/>
                      <a:pt x="164" y="7533"/>
                    </a:cubicBezTo>
                    <a:cubicBezTo>
                      <a:pt x="247" y="6568"/>
                      <a:pt x="491" y="5519"/>
                      <a:pt x="491" y="5192"/>
                    </a:cubicBezTo>
                    <a:lnTo>
                      <a:pt x="491" y="3345"/>
                    </a:lnTo>
                    <a:close/>
                  </a:path>
                </a:pathLst>
              </a:custGeom>
              <a:solidFill>
                <a:srgbClr val="231F20"/>
              </a:solidFill>
              <a:ln w="7575" cap="flat">
                <a:noFill/>
                <a:prstDash val="solid"/>
                <a:round/>
              </a:ln>
            </p:spPr>
            <p:txBody>
              <a:bodyPr rtlCol="0" anchor="ctr"/>
              <a:lstStyle/>
              <a:p>
                <a:endParaRPr lang="en-GB"/>
              </a:p>
            </p:txBody>
          </p:sp>
          <p:sp>
            <p:nvSpPr>
              <p:cNvPr id="689" name="Freeform: Shape 688">
                <a:extLst>
                  <a:ext uri="{FF2B5EF4-FFF2-40B4-BE49-F238E27FC236}">
                    <a16:creationId xmlns:a16="http://schemas.microsoft.com/office/drawing/2014/main" id="{A2ED0903-6D43-41AD-9B99-9C35F3F4E4B5}"/>
                  </a:ext>
                </a:extLst>
              </p:cNvPr>
              <p:cNvSpPr/>
              <p:nvPr/>
            </p:nvSpPr>
            <p:spPr>
              <a:xfrm>
                <a:off x="7163678" y="3846105"/>
                <a:ext cx="6861" cy="6841"/>
              </a:xfrm>
              <a:custGeom>
                <a:avLst/>
                <a:gdLst>
                  <a:gd name="connsiteX0" fmla="*/ 786 w 6861"/>
                  <a:gd name="connsiteY0" fmla="*/ 2235 h 6841"/>
                  <a:gd name="connsiteX1" fmla="*/ 5453 w 6861"/>
                  <a:gd name="connsiteY1" fmla="*/ 305 h 6841"/>
                  <a:gd name="connsiteX2" fmla="*/ 6981 w 6861"/>
                  <a:gd name="connsiteY2" fmla="*/ 1437 h 6841"/>
                  <a:gd name="connsiteX3" fmla="*/ 6897 w 6861"/>
                  <a:gd name="connsiteY3" fmla="*/ 3763 h 6841"/>
                  <a:gd name="connsiteX4" fmla="*/ 6494 w 6861"/>
                  <a:gd name="connsiteY4" fmla="*/ 5055 h 6841"/>
                  <a:gd name="connsiteX5" fmla="*/ 3765 w 6861"/>
                  <a:gd name="connsiteY5" fmla="*/ 6416 h 6841"/>
                  <a:gd name="connsiteX6" fmla="*/ 626 w 6861"/>
                  <a:gd name="connsiteY6" fmla="*/ 6903 h 6841"/>
                  <a:gd name="connsiteX7" fmla="*/ 223 w 6861"/>
                  <a:gd name="connsiteY7" fmla="*/ 4493 h 6841"/>
                  <a:gd name="connsiteX8" fmla="*/ 786 w 6861"/>
                  <a:gd name="connsiteY8" fmla="*/ 2235 h 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1" h="6841">
                    <a:moveTo>
                      <a:pt x="786" y="2235"/>
                    </a:moveTo>
                    <a:cubicBezTo>
                      <a:pt x="786" y="2235"/>
                      <a:pt x="4085" y="548"/>
                      <a:pt x="5453" y="305"/>
                    </a:cubicBezTo>
                    <a:cubicBezTo>
                      <a:pt x="6814" y="69"/>
                      <a:pt x="7057" y="229"/>
                      <a:pt x="6981" y="1437"/>
                    </a:cubicBezTo>
                    <a:cubicBezTo>
                      <a:pt x="6897" y="2638"/>
                      <a:pt x="6897" y="3763"/>
                      <a:pt x="6897" y="3763"/>
                    </a:cubicBezTo>
                    <a:cubicBezTo>
                      <a:pt x="6897" y="3763"/>
                      <a:pt x="7140" y="4729"/>
                      <a:pt x="6494" y="5055"/>
                    </a:cubicBezTo>
                    <a:cubicBezTo>
                      <a:pt x="5848" y="5375"/>
                      <a:pt x="4647" y="6256"/>
                      <a:pt x="3765" y="6416"/>
                    </a:cubicBezTo>
                    <a:cubicBezTo>
                      <a:pt x="2876" y="6583"/>
                      <a:pt x="1189" y="7381"/>
                      <a:pt x="626" y="6903"/>
                    </a:cubicBezTo>
                    <a:cubicBezTo>
                      <a:pt x="64" y="6416"/>
                      <a:pt x="64" y="5055"/>
                      <a:pt x="223" y="4493"/>
                    </a:cubicBezTo>
                    <a:cubicBezTo>
                      <a:pt x="383" y="3923"/>
                      <a:pt x="786" y="2235"/>
                      <a:pt x="786" y="2235"/>
                    </a:cubicBezTo>
                    <a:close/>
                  </a:path>
                </a:pathLst>
              </a:custGeom>
              <a:solidFill>
                <a:srgbClr val="231F20"/>
              </a:solidFill>
              <a:ln w="7575" cap="flat">
                <a:noFill/>
                <a:prstDash val="solid"/>
                <a:round/>
              </a:ln>
            </p:spPr>
            <p:txBody>
              <a:bodyPr rtlCol="0" anchor="ctr"/>
              <a:lstStyle/>
              <a:p>
                <a:endParaRPr lang="en-GB"/>
              </a:p>
            </p:txBody>
          </p:sp>
          <p:sp>
            <p:nvSpPr>
              <p:cNvPr id="690" name="Freeform: Shape 689">
                <a:extLst>
                  <a:ext uri="{FF2B5EF4-FFF2-40B4-BE49-F238E27FC236}">
                    <a16:creationId xmlns:a16="http://schemas.microsoft.com/office/drawing/2014/main" id="{34A3A490-88A0-45A8-A830-0A188C9AB21A}"/>
                  </a:ext>
                </a:extLst>
              </p:cNvPr>
              <p:cNvSpPr/>
              <p:nvPr/>
            </p:nvSpPr>
            <p:spPr>
              <a:xfrm>
                <a:off x="7162401" y="3859151"/>
                <a:ext cx="6128" cy="10114"/>
              </a:xfrm>
              <a:custGeom>
                <a:avLst/>
                <a:gdLst>
                  <a:gd name="connsiteX0" fmla="*/ 1339 w 6128"/>
                  <a:gd name="connsiteY0" fmla="*/ 3113 h 10114"/>
                  <a:gd name="connsiteX1" fmla="*/ 4714 w 6128"/>
                  <a:gd name="connsiteY1" fmla="*/ 460 h 10114"/>
                  <a:gd name="connsiteX2" fmla="*/ 6242 w 6128"/>
                  <a:gd name="connsiteY2" fmla="*/ 620 h 10114"/>
                  <a:gd name="connsiteX3" fmla="*/ 5361 w 6128"/>
                  <a:gd name="connsiteY3" fmla="*/ 3356 h 10114"/>
                  <a:gd name="connsiteX4" fmla="*/ 3833 w 6128"/>
                  <a:gd name="connsiteY4" fmla="*/ 8426 h 10114"/>
                  <a:gd name="connsiteX5" fmla="*/ 1415 w 6128"/>
                  <a:gd name="connsiteY5" fmla="*/ 10190 h 10114"/>
                  <a:gd name="connsiteX6" fmla="*/ 131 w 6128"/>
                  <a:gd name="connsiteY6" fmla="*/ 9065 h 10114"/>
                  <a:gd name="connsiteX7" fmla="*/ 534 w 6128"/>
                  <a:gd name="connsiteY7" fmla="*/ 4405 h 10114"/>
                  <a:gd name="connsiteX8" fmla="*/ 1339 w 6128"/>
                  <a:gd name="connsiteY8" fmla="*/ 3113 h 10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28" h="10114">
                    <a:moveTo>
                      <a:pt x="1339" y="3113"/>
                    </a:moveTo>
                    <a:lnTo>
                      <a:pt x="4714" y="460"/>
                    </a:lnTo>
                    <a:cubicBezTo>
                      <a:pt x="4714" y="460"/>
                      <a:pt x="6083" y="-178"/>
                      <a:pt x="6242" y="620"/>
                    </a:cubicBezTo>
                    <a:cubicBezTo>
                      <a:pt x="6402" y="1425"/>
                      <a:pt x="5361" y="3356"/>
                      <a:pt x="5361" y="3356"/>
                    </a:cubicBezTo>
                    <a:cubicBezTo>
                      <a:pt x="5361" y="3356"/>
                      <a:pt x="4555" y="7704"/>
                      <a:pt x="3833" y="8426"/>
                    </a:cubicBezTo>
                    <a:cubicBezTo>
                      <a:pt x="3111" y="9148"/>
                      <a:pt x="2145" y="10030"/>
                      <a:pt x="1415" y="10190"/>
                    </a:cubicBezTo>
                    <a:cubicBezTo>
                      <a:pt x="693" y="10357"/>
                      <a:pt x="131" y="10676"/>
                      <a:pt x="131" y="9065"/>
                    </a:cubicBezTo>
                    <a:cubicBezTo>
                      <a:pt x="131" y="7461"/>
                      <a:pt x="534" y="4405"/>
                      <a:pt x="534" y="4405"/>
                    </a:cubicBezTo>
                    <a:lnTo>
                      <a:pt x="1339" y="3113"/>
                    </a:lnTo>
                    <a:close/>
                  </a:path>
                </a:pathLst>
              </a:custGeom>
              <a:solidFill>
                <a:srgbClr val="231F20"/>
              </a:solidFill>
              <a:ln w="7575" cap="flat">
                <a:noFill/>
                <a:prstDash val="solid"/>
                <a:round/>
              </a:ln>
            </p:spPr>
            <p:txBody>
              <a:bodyPr rtlCol="0" anchor="ctr"/>
              <a:lstStyle/>
              <a:p>
                <a:endParaRPr lang="en-GB"/>
              </a:p>
            </p:txBody>
          </p:sp>
          <p:sp>
            <p:nvSpPr>
              <p:cNvPr id="691" name="Freeform: Shape 690">
                <a:extLst>
                  <a:ext uri="{FF2B5EF4-FFF2-40B4-BE49-F238E27FC236}">
                    <a16:creationId xmlns:a16="http://schemas.microsoft.com/office/drawing/2014/main" id="{4722A805-552E-458F-8EF1-7A9142FF2CBB}"/>
                  </a:ext>
                </a:extLst>
              </p:cNvPr>
              <p:cNvSpPr/>
              <p:nvPr/>
            </p:nvSpPr>
            <p:spPr>
              <a:xfrm>
                <a:off x="7121058" y="4053684"/>
                <a:ext cx="77267" cy="42023"/>
              </a:xfrm>
              <a:custGeom>
                <a:avLst/>
                <a:gdLst>
                  <a:gd name="connsiteX0" fmla="*/ 128 w 77267"/>
                  <a:gd name="connsiteY0" fmla="*/ 29199 h 42023"/>
                  <a:gd name="connsiteX1" fmla="*/ 15597 w 77267"/>
                  <a:gd name="connsiteY1" fmla="*/ 9177 h 42023"/>
                  <a:gd name="connsiteX2" fmla="*/ 34251 w 77267"/>
                  <a:gd name="connsiteY2" fmla="*/ 306 h 42023"/>
                  <a:gd name="connsiteX3" fmla="*/ 57237 w 77267"/>
                  <a:gd name="connsiteY3" fmla="*/ 7808 h 42023"/>
                  <a:gd name="connsiteX4" fmla="*/ 73162 w 77267"/>
                  <a:gd name="connsiteY4" fmla="*/ 22601 h 42023"/>
                  <a:gd name="connsiteX5" fmla="*/ 77373 w 77267"/>
                  <a:gd name="connsiteY5" fmla="*/ 31129 h 42023"/>
                  <a:gd name="connsiteX6" fmla="*/ 59624 w 77267"/>
                  <a:gd name="connsiteY6" fmla="*/ 41939 h 42023"/>
                  <a:gd name="connsiteX7" fmla="*/ 57237 w 77267"/>
                  <a:gd name="connsiteY7" fmla="*/ 42053 h 42023"/>
                  <a:gd name="connsiteX8" fmla="*/ 50518 w 77267"/>
                  <a:gd name="connsiteY8" fmla="*/ 33752 h 42023"/>
                  <a:gd name="connsiteX9" fmla="*/ 38918 w 77267"/>
                  <a:gd name="connsiteY9" fmla="*/ 29655 h 42023"/>
                  <a:gd name="connsiteX10" fmla="*/ 27767 w 77267"/>
                  <a:gd name="connsiteY10" fmla="*/ 33410 h 42023"/>
                  <a:gd name="connsiteX11" fmla="*/ 23221 w 77267"/>
                  <a:gd name="connsiteY11" fmla="*/ 38069 h 42023"/>
                  <a:gd name="connsiteX12" fmla="*/ 21397 w 77267"/>
                  <a:gd name="connsiteY12" fmla="*/ 39210 h 42023"/>
                  <a:gd name="connsiteX13" fmla="*/ 699 w 77267"/>
                  <a:gd name="connsiteY13" fmla="*/ 30339 h 42023"/>
                  <a:gd name="connsiteX14" fmla="*/ 128 w 77267"/>
                  <a:gd name="connsiteY14" fmla="*/ 29199 h 4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267" h="42023">
                    <a:moveTo>
                      <a:pt x="128" y="29199"/>
                    </a:moveTo>
                    <a:cubicBezTo>
                      <a:pt x="128" y="29199"/>
                      <a:pt x="6156" y="15205"/>
                      <a:pt x="15597" y="9177"/>
                    </a:cubicBezTo>
                    <a:cubicBezTo>
                      <a:pt x="25038" y="3149"/>
                      <a:pt x="29363" y="306"/>
                      <a:pt x="34251" y="306"/>
                    </a:cubicBezTo>
                    <a:cubicBezTo>
                      <a:pt x="39146" y="306"/>
                      <a:pt x="48139" y="1324"/>
                      <a:pt x="57237" y="7808"/>
                    </a:cubicBezTo>
                    <a:cubicBezTo>
                      <a:pt x="66336" y="14292"/>
                      <a:pt x="70205" y="17705"/>
                      <a:pt x="73162" y="22601"/>
                    </a:cubicBezTo>
                    <a:cubicBezTo>
                      <a:pt x="76119" y="27496"/>
                      <a:pt x="77601" y="30567"/>
                      <a:pt x="77373" y="31129"/>
                    </a:cubicBezTo>
                    <a:cubicBezTo>
                      <a:pt x="77145" y="31707"/>
                      <a:pt x="59624" y="41939"/>
                      <a:pt x="59624" y="41939"/>
                    </a:cubicBezTo>
                    <a:cubicBezTo>
                      <a:pt x="59624" y="41939"/>
                      <a:pt x="57694" y="42737"/>
                      <a:pt x="57237" y="42053"/>
                    </a:cubicBezTo>
                    <a:cubicBezTo>
                      <a:pt x="56781" y="41368"/>
                      <a:pt x="53596" y="36025"/>
                      <a:pt x="50518" y="33752"/>
                    </a:cubicBezTo>
                    <a:cubicBezTo>
                      <a:pt x="47454" y="31471"/>
                      <a:pt x="42901" y="29427"/>
                      <a:pt x="38918" y="29655"/>
                    </a:cubicBezTo>
                    <a:cubicBezTo>
                      <a:pt x="34935" y="29883"/>
                      <a:pt x="31408" y="29769"/>
                      <a:pt x="27767" y="33410"/>
                    </a:cubicBezTo>
                    <a:cubicBezTo>
                      <a:pt x="24126" y="37051"/>
                      <a:pt x="23221" y="38069"/>
                      <a:pt x="23221" y="38069"/>
                    </a:cubicBezTo>
                    <a:cubicBezTo>
                      <a:pt x="23221" y="38069"/>
                      <a:pt x="22423" y="39666"/>
                      <a:pt x="21397" y="39210"/>
                    </a:cubicBezTo>
                    <a:cubicBezTo>
                      <a:pt x="20386" y="38754"/>
                      <a:pt x="699" y="30339"/>
                      <a:pt x="699" y="30339"/>
                    </a:cubicBezTo>
                    <a:lnTo>
                      <a:pt x="128" y="29199"/>
                    </a:lnTo>
                    <a:close/>
                  </a:path>
                </a:pathLst>
              </a:custGeom>
              <a:solidFill>
                <a:srgbClr val="231F20"/>
              </a:solidFill>
              <a:ln w="7575" cap="flat">
                <a:noFill/>
                <a:prstDash val="solid"/>
                <a:round/>
              </a:ln>
            </p:spPr>
            <p:txBody>
              <a:bodyPr rtlCol="0" anchor="ctr"/>
              <a:lstStyle/>
              <a:p>
                <a:endParaRPr lang="en-GB"/>
              </a:p>
            </p:txBody>
          </p:sp>
          <p:sp>
            <p:nvSpPr>
              <p:cNvPr id="692" name="Freeform: Shape 691">
                <a:extLst>
                  <a:ext uri="{FF2B5EF4-FFF2-40B4-BE49-F238E27FC236}">
                    <a16:creationId xmlns:a16="http://schemas.microsoft.com/office/drawing/2014/main" id="{41CCA60C-5EB7-4FAA-BC6E-CE78FDEFE256}"/>
                  </a:ext>
                </a:extLst>
              </p:cNvPr>
              <p:cNvSpPr/>
              <p:nvPr/>
            </p:nvSpPr>
            <p:spPr>
              <a:xfrm>
                <a:off x="7114266" y="4091964"/>
                <a:ext cx="25549" cy="19794"/>
              </a:xfrm>
              <a:custGeom>
                <a:avLst/>
                <a:gdLst>
                  <a:gd name="connsiteX0" fmla="*/ 7545 w 25549"/>
                  <a:gd name="connsiteY0" fmla="*/ 728 h 19794"/>
                  <a:gd name="connsiteX1" fmla="*/ 23956 w 25549"/>
                  <a:gd name="connsiteY1" fmla="*/ 7486 h 19794"/>
                  <a:gd name="connsiteX2" fmla="*/ 25644 w 25549"/>
                  <a:gd name="connsiteY2" fmla="*/ 9014 h 19794"/>
                  <a:gd name="connsiteX3" fmla="*/ 24116 w 25549"/>
                  <a:gd name="connsiteY3" fmla="*/ 12792 h 19794"/>
                  <a:gd name="connsiteX4" fmla="*/ 23150 w 25549"/>
                  <a:gd name="connsiteY4" fmla="*/ 17938 h 19794"/>
                  <a:gd name="connsiteX5" fmla="*/ 20900 w 25549"/>
                  <a:gd name="connsiteY5" fmla="*/ 20036 h 19794"/>
                  <a:gd name="connsiteX6" fmla="*/ 14059 w 25549"/>
                  <a:gd name="connsiteY6" fmla="*/ 18181 h 19794"/>
                  <a:gd name="connsiteX7" fmla="*/ 7948 w 25549"/>
                  <a:gd name="connsiteY7" fmla="*/ 17140 h 19794"/>
                  <a:gd name="connsiteX8" fmla="*/ 6176 w 25549"/>
                  <a:gd name="connsiteY8" fmla="*/ 16334 h 19794"/>
                  <a:gd name="connsiteX9" fmla="*/ 2482 w 25549"/>
                  <a:gd name="connsiteY9" fmla="*/ 15688 h 19794"/>
                  <a:gd name="connsiteX10" fmla="*/ 141 w 25549"/>
                  <a:gd name="connsiteY10" fmla="*/ 15201 h 19794"/>
                  <a:gd name="connsiteX11" fmla="*/ 551 w 25549"/>
                  <a:gd name="connsiteY11" fmla="*/ 11986 h 19794"/>
                  <a:gd name="connsiteX12" fmla="*/ 3288 w 25549"/>
                  <a:gd name="connsiteY12" fmla="*/ 1937 h 19794"/>
                  <a:gd name="connsiteX13" fmla="*/ 4405 w 25549"/>
                  <a:gd name="connsiteY13" fmla="*/ 325 h 19794"/>
                  <a:gd name="connsiteX14" fmla="*/ 7545 w 25549"/>
                  <a:gd name="connsiteY14" fmla="*/ 728 h 1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49" h="19794">
                    <a:moveTo>
                      <a:pt x="7545" y="728"/>
                    </a:moveTo>
                    <a:lnTo>
                      <a:pt x="23956" y="7486"/>
                    </a:lnTo>
                    <a:cubicBezTo>
                      <a:pt x="23956" y="7486"/>
                      <a:pt x="25887" y="8292"/>
                      <a:pt x="25644" y="9014"/>
                    </a:cubicBezTo>
                    <a:cubicBezTo>
                      <a:pt x="25408" y="9744"/>
                      <a:pt x="24602" y="10625"/>
                      <a:pt x="24116" y="12792"/>
                    </a:cubicBezTo>
                    <a:cubicBezTo>
                      <a:pt x="23637" y="14966"/>
                      <a:pt x="22991" y="17299"/>
                      <a:pt x="23150" y="17938"/>
                    </a:cubicBezTo>
                    <a:cubicBezTo>
                      <a:pt x="23310" y="18584"/>
                      <a:pt x="22671" y="20515"/>
                      <a:pt x="20900" y="20036"/>
                    </a:cubicBezTo>
                    <a:cubicBezTo>
                      <a:pt x="19129" y="19549"/>
                      <a:pt x="15024" y="18181"/>
                      <a:pt x="14059" y="18181"/>
                    </a:cubicBezTo>
                    <a:cubicBezTo>
                      <a:pt x="13101" y="18181"/>
                      <a:pt x="8510" y="17140"/>
                      <a:pt x="7948" y="17140"/>
                    </a:cubicBezTo>
                    <a:cubicBezTo>
                      <a:pt x="7385" y="17140"/>
                      <a:pt x="7545" y="17056"/>
                      <a:pt x="6176" y="16334"/>
                    </a:cubicBezTo>
                    <a:cubicBezTo>
                      <a:pt x="4808" y="15612"/>
                      <a:pt x="3926" y="15847"/>
                      <a:pt x="2482" y="15688"/>
                    </a:cubicBezTo>
                    <a:cubicBezTo>
                      <a:pt x="1030" y="15528"/>
                      <a:pt x="225" y="15771"/>
                      <a:pt x="141" y="15201"/>
                    </a:cubicBezTo>
                    <a:cubicBezTo>
                      <a:pt x="65" y="14646"/>
                      <a:pt x="141" y="13271"/>
                      <a:pt x="551" y="11986"/>
                    </a:cubicBezTo>
                    <a:cubicBezTo>
                      <a:pt x="947" y="10701"/>
                      <a:pt x="3288" y="1937"/>
                      <a:pt x="3288" y="1937"/>
                    </a:cubicBezTo>
                    <a:cubicBezTo>
                      <a:pt x="3288" y="1937"/>
                      <a:pt x="3204" y="409"/>
                      <a:pt x="4405" y="325"/>
                    </a:cubicBezTo>
                    <a:cubicBezTo>
                      <a:pt x="5614" y="249"/>
                      <a:pt x="7545" y="728"/>
                      <a:pt x="7545" y="728"/>
                    </a:cubicBezTo>
                    <a:close/>
                  </a:path>
                </a:pathLst>
              </a:custGeom>
              <a:solidFill>
                <a:srgbClr val="231F20"/>
              </a:solidFill>
              <a:ln w="7575" cap="flat">
                <a:noFill/>
                <a:prstDash val="solid"/>
                <a:round/>
              </a:ln>
            </p:spPr>
            <p:txBody>
              <a:bodyPr rtlCol="0" anchor="ctr"/>
              <a:lstStyle/>
              <a:p>
                <a:endParaRPr lang="en-GB"/>
              </a:p>
            </p:txBody>
          </p:sp>
          <p:sp>
            <p:nvSpPr>
              <p:cNvPr id="693" name="Freeform: Shape 692">
                <a:extLst>
                  <a:ext uri="{FF2B5EF4-FFF2-40B4-BE49-F238E27FC236}">
                    <a16:creationId xmlns:a16="http://schemas.microsoft.com/office/drawing/2014/main" id="{A72AEF93-F423-4333-919B-2FE25A809CA9}"/>
                  </a:ext>
                </a:extLst>
              </p:cNvPr>
              <p:cNvSpPr/>
              <p:nvPr/>
            </p:nvSpPr>
            <p:spPr>
              <a:xfrm>
                <a:off x="7109762" y="4116425"/>
                <a:ext cx="25059" cy="17703"/>
              </a:xfrm>
              <a:custGeom>
                <a:avLst/>
                <a:gdLst>
                  <a:gd name="connsiteX0" fmla="*/ 7867 w 25059"/>
                  <a:gd name="connsiteY0" fmla="*/ 1292 h 17703"/>
                  <a:gd name="connsiteX1" fmla="*/ 20652 w 25059"/>
                  <a:gd name="connsiteY1" fmla="*/ 4348 h 17703"/>
                  <a:gd name="connsiteX2" fmla="*/ 23951 w 25059"/>
                  <a:gd name="connsiteY2" fmla="*/ 4918 h 17703"/>
                  <a:gd name="connsiteX3" fmla="*/ 25160 w 25059"/>
                  <a:gd name="connsiteY3" fmla="*/ 5640 h 17703"/>
                  <a:gd name="connsiteX4" fmla="*/ 24514 w 25059"/>
                  <a:gd name="connsiteY4" fmla="*/ 14572 h 17703"/>
                  <a:gd name="connsiteX5" fmla="*/ 23389 w 25059"/>
                  <a:gd name="connsiteY5" fmla="*/ 17544 h 17703"/>
                  <a:gd name="connsiteX6" fmla="*/ 18805 w 25059"/>
                  <a:gd name="connsiteY6" fmla="*/ 18031 h 17703"/>
                  <a:gd name="connsiteX7" fmla="*/ 12693 w 25059"/>
                  <a:gd name="connsiteY7" fmla="*/ 17947 h 17703"/>
                  <a:gd name="connsiteX8" fmla="*/ 8505 w 25059"/>
                  <a:gd name="connsiteY8" fmla="*/ 17058 h 17703"/>
                  <a:gd name="connsiteX9" fmla="*/ 5046 w 25059"/>
                  <a:gd name="connsiteY9" fmla="*/ 16335 h 17703"/>
                  <a:gd name="connsiteX10" fmla="*/ 1185 w 25059"/>
                  <a:gd name="connsiteY10" fmla="*/ 15857 h 17703"/>
                  <a:gd name="connsiteX11" fmla="*/ 144 w 25059"/>
                  <a:gd name="connsiteY11" fmla="*/ 13607 h 17703"/>
                  <a:gd name="connsiteX12" fmla="*/ 463 w 25059"/>
                  <a:gd name="connsiteY12" fmla="*/ 9502 h 17703"/>
                  <a:gd name="connsiteX13" fmla="*/ 1588 w 25059"/>
                  <a:gd name="connsiteY13" fmla="*/ 4432 h 17703"/>
                  <a:gd name="connsiteX14" fmla="*/ 2637 w 25059"/>
                  <a:gd name="connsiteY14" fmla="*/ 1376 h 17703"/>
                  <a:gd name="connsiteX15" fmla="*/ 4241 w 25059"/>
                  <a:gd name="connsiteY15" fmla="*/ 327 h 17703"/>
                  <a:gd name="connsiteX16" fmla="*/ 7061 w 25059"/>
                  <a:gd name="connsiteY16" fmla="*/ 814 h 17703"/>
                  <a:gd name="connsiteX17" fmla="*/ 7867 w 25059"/>
                  <a:gd name="connsiteY17" fmla="*/ 1292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059" h="17703">
                    <a:moveTo>
                      <a:pt x="7867" y="1292"/>
                    </a:moveTo>
                    <a:cubicBezTo>
                      <a:pt x="7867" y="1292"/>
                      <a:pt x="18805" y="4272"/>
                      <a:pt x="20652" y="4348"/>
                    </a:cubicBezTo>
                    <a:cubicBezTo>
                      <a:pt x="22507" y="4432"/>
                      <a:pt x="23951" y="4918"/>
                      <a:pt x="23951" y="4918"/>
                    </a:cubicBezTo>
                    <a:cubicBezTo>
                      <a:pt x="23951" y="4918"/>
                      <a:pt x="25319" y="4751"/>
                      <a:pt x="25160" y="5640"/>
                    </a:cubicBezTo>
                    <a:cubicBezTo>
                      <a:pt x="25000" y="6522"/>
                      <a:pt x="24430" y="13120"/>
                      <a:pt x="24514" y="14572"/>
                    </a:cubicBezTo>
                    <a:cubicBezTo>
                      <a:pt x="24597" y="16016"/>
                      <a:pt x="24270" y="17225"/>
                      <a:pt x="23389" y="17544"/>
                    </a:cubicBezTo>
                    <a:cubicBezTo>
                      <a:pt x="22507" y="17863"/>
                      <a:pt x="20812" y="18031"/>
                      <a:pt x="18805" y="18031"/>
                    </a:cubicBezTo>
                    <a:cubicBezTo>
                      <a:pt x="16791" y="18031"/>
                      <a:pt x="14221" y="18031"/>
                      <a:pt x="12693" y="17947"/>
                    </a:cubicBezTo>
                    <a:cubicBezTo>
                      <a:pt x="11158" y="17863"/>
                      <a:pt x="9957" y="17301"/>
                      <a:pt x="8505" y="17058"/>
                    </a:cubicBezTo>
                    <a:cubicBezTo>
                      <a:pt x="7061" y="16822"/>
                      <a:pt x="7380" y="16579"/>
                      <a:pt x="5046" y="16335"/>
                    </a:cubicBezTo>
                    <a:cubicBezTo>
                      <a:pt x="2713" y="16092"/>
                      <a:pt x="1915" y="16503"/>
                      <a:pt x="1185" y="15857"/>
                    </a:cubicBezTo>
                    <a:cubicBezTo>
                      <a:pt x="463" y="15210"/>
                      <a:pt x="-16" y="15370"/>
                      <a:pt x="144" y="13607"/>
                    </a:cubicBezTo>
                    <a:cubicBezTo>
                      <a:pt x="303" y="11835"/>
                      <a:pt x="144" y="11273"/>
                      <a:pt x="463" y="9502"/>
                    </a:cubicBezTo>
                    <a:cubicBezTo>
                      <a:pt x="782" y="7731"/>
                      <a:pt x="1025" y="6279"/>
                      <a:pt x="1588" y="4432"/>
                    </a:cubicBezTo>
                    <a:cubicBezTo>
                      <a:pt x="2150" y="2577"/>
                      <a:pt x="1831" y="2098"/>
                      <a:pt x="2637" y="1376"/>
                    </a:cubicBezTo>
                    <a:cubicBezTo>
                      <a:pt x="3443" y="654"/>
                      <a:pt x="2796" y="327"/>
                      <a:pt x="4241" y="327"/>
                    </a:cubicBezTo>
                    <a:cubicBezTo>
                      <a:pt x="5693" y="327"/>
                      <a:pt x="6498" y="570"/>
                      <a:pt x="7061" y="814"/>
                    </a:cubicBezTo>
                    <a:cubicBezTo>
                      <a:pt x="7623" y="1049"/>
                      <a:pt x="7867" y="1292"/>
                      <a:pt x="7867" y="1292"/>
                    </a:cubicBezTo>
                    <a:close/>
                  </a:path>
                </a:pathLst>
              </a:custGeom>
              <a:solidFill>
                <a:srgbClr val="231F20"/>
              </a:solidFill>
              <a:ln w="7575" cap="flat">
                <a:noFill/>
                <a:prstDash val="solid"/>
                <a:round/>
              </a:ln>
            </p:spPr>
            <p:txBody>
              <a:bodyPr rtlCol="0" anchor="ctr"/>
              <a:lstStyle/>
              <a:p>
                <a:endParaRPr lang="en-GB"/>
              </a:p>
            </p:txBody>
          </p:sp>
          <p:sp>
            <p:nvSpPr>
              <p:cNvPr id="694" name="Freeform: Shape 693">
                <a:extLst>
                  <a:ext uri="{FF2B5EF4-FFF2-40B4-BE49-F238E27FC236}">
                    <a16:creationId xmlns:a16="http://schemas.microsoft.com/office/drawing/2014/main" id="{6FAC7FC1-6498-42DB-A4C5-9BC3861744D8}"/>
                  </a:ext>
                </a:extLst>
              </p:cNvPr>
              <p:cNvSpPr/>
              <p:nvPr/>
            </p:nvSpPr>
            <p:spPr>
              <a:xfrm>
                <a:off x="7110271" y="4141601"/>
                <a:ext cx="25243" cy="16929"/>
              </a:xfrm>
              <a:custGeom>
                <a:avLst/>
                <a:gdLst>
                  <a:gd name="connsiteX0" fmla="*/ 113 w 25243"/>
                  <a:gd name="connsiteY0" fmla="*/ 337 h 16929"/>
                  <a:gd name="connsiteX1" fmla="*/ 23685 w 25243"/>
                  <a:gd name="connsiteY1" fmla="*/ 1227 h 16929"/>
                  <a:gd name="connsiteX2" fmla="*/ 24491 w 25243"/>
                  <a:gd name="connsiteY2" fmla="*/ 11040 h 16929"/>
                  <a:gd name="connsiteX3" fmla="*/ 25053 w 25243"/>
                  <a:gd name="connsiteY3" fmla="*/ 14499 h 16929"/>
                  <a:gd name="connsiteX4" fmla="*/ 11698 w 25243"/>
                  <a:gd name="connsiteY4" fmla="*/ 16992 h 16929"/>
                  <a:gd name="connsiteX5" fmla="*/ 3731 w 25243"/>
                  <a:gd name="connsiteY5" fmla="*/ 17235 h 16929"/>
                  <a:gd name="connsiteX6" fmla="*/ 919 w 25243"/>
                  <a:gd name="connsiteY6" fmla="*/ 17235 h 16929"/>
                  <a:gd name="connsiteX7" fmla="*/ 113 w 25243"/>
                  <a:gd name="connsiteY7" fmla="*/ 337 h 16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43" h="16929">
                    <a:moveTo>
                      <a:pt x="113" y="337"/>
                    </a:moveTo>
                    <a:lnTo>
                      <a:pt x="23685" y="1227"/>
                    </a:lnTo>
                    <a:cubicBezTo>
                      <a:pt x="23685" y="1227"/>
                      <a:pt x="23921" y="8706"/>
                      <a:pt x="24491" y="11040"/>
                    </a:cubicBezTo>
                    <a:cubicBezTo>
                      <a:pt x="25053" y="13366"/>
                      <a:pt x="25775" y="14096"/>
                      <a:pt x="25053" y="14499"/>
                    </a:cubicBezTo>
                    <a:cubicBezTo>
                      <a:pt x="24331" y="14902"/>
                      <a:pt x="15316" y="16589"/>
                      <a:pt x="11698" y="16992"/>
                    </a:cubicBezTo>
                    <a:cubicBezTo>
                      <a:pt x="8079" y="17395"/>
                      <a:pt x="5343" y="17235"/>
                      <a:pt x="3731" y="17235"/>
                    </a:cubicBezTo>
                    <a:lnTo>
                      <a:pt x="919" y="17235"/>
                    </a:lnTo>
                    <a:lnTo>
                      <a:pt x="113" y="337"/>
                    </a:lnTo>
                    <a:close/>
                  </a:path>
                </a:pathLst>
              </a:custGeom>
              <a:solidFill>
                <a:srgbClr val="231F20"/>
              </a:solidFill>
              <a:ln w="7575" cap="flat">
                <a:noFill/>
                <a:prstDash val="solid"/>
                <a:round/>
              </a:ln>
            </p:spPr>
            <p:txBody>
              <a:bodyPr rtlCol="0" anchor="ctr"/>
              <a:lstStyle/>
              <a:p>
                <a:endParaRPr lang="en-GB"/>
              </a:p>
            </p:txBody>
          </p:sp>
          <p:sp>
            <p:nvSpPr>
              <p:cNvPr id="695" name="Freeform: Shape 694">
                <a:extLst>
                  <a:ext uri="{FF2B5EF4-FFF2-40B4-BE49-F238E27FC236}">
                    <a16:creationId xmlns:a16="http://schemas.microsoft.com/office/drawing/2014/main" id="{49AC8EE2-BD41-43C6-8F09-376AD44FEEF1}"/>
                  </a:ext>
                </a:extLst>
              </p:cNvPr>
              <p:cNvSpPr/>
              <p:nvPr/>
            </p:nvSpPr>
            <p:spPr>
              <a:xfrm>
                <a:off x="7113570" y="4163641"/>
                <a:ext cx="28582" cy="20440"/>
              </a:xfrm>
              <a:custGeom>
                <a:avLst/>
                <a:gdLst>
                  <a:gd name="connsiteX0" fmla="*/ 115 w 28582"/>
                  <a:gd name="connsiteY0" fmla="*/ 4212 h 20440"/>
                  <a:gd name="connsiteX1" fmla="*/ 23527 w 28582"/>
                  <a:gd name="connsiteY1" fmla="*/ 351 h 20440"/>
                  <a:gd name="connsiteX2" fmla="*/ 24409 w 28582"/>
                  <a:gd name="connsiteY2" fmla="*/ 913 h 20440"/>
                  <a:gd name="connsiteX3" fmla="*/ 28590 w 28582"/>
                  <a:gd name="connsiteY3" fmla="*/ 11692 h 20440"/>
                  <a:gd name="connsiteX4" fmla="*/ 28430 w 28582"/>
                  <a:gd name="connsiteY4" fmla="*/ 12574 h 20440"/>
                  <a:gd name="connsiteX5" fmla="*/ 5102 w 28582"/>
                  <a:gd name="connsiteY5" fmla="*/ 20783 h 20440"/>
                  <a:gd name="connsiteX6" fmla="*/ 4380 w 28582"/>
                  <a:gd name="connsiteY6" fmla="*/ 19339 h 20440"/>
                  <a:gd name="connsiteX7" fmla="*/ 191 w 28582"/>
                  <a:gd name="connsiteY7" fmla="*/ 5497 h 20440"/>
                  <a:gd name="connsiteX8" fmla="*/ 115 w 28582"/>
                  <a:gd name="connsiteY8" fmla="*/ 4212 h 2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2" h="20440">
                    <a:moveTo>
                      <a:pt x="115" y="4212"/>
                    </a:moveTo>
                    <a:lnTo>
                      <a:pt x="23527" y="351"/>
                    </a:lnTo>
                    <a:cubicBezTo>
                      <a:pt x="23527" y="351"/>
                      <a:pt x="24006" y="267"/>
                      <a:pt x="24409" y="913"/>
                    </a:cubicBezTo>
                    <a:cubicBezTo>
                      <a:pt x="24812" y="1559"/>
                      <a:pt x="28590" y="11692"/>
                      <a:pt x="28590" y="11692"/>
                    </a:cubicBezTo>
                    <a:cubicBezTo>
                      <a:pt x="28590" y="11692"/>
                      <a:pt x="28917" y="12414"/>
                      <a:pt x="28430" y="12574"/>
                    </a:cubicBezTo>
                    <a:cubicBezTo>
                      <a:pt x="27951" y="12733"/>
                      <a:pt x="5102" y="20783"/>
                      <a:pt x="5102" y="20783"/>
                    </a:cubicBezTo>
                    <a:cubicBezTo>
                      <a:pt x="5102" y="20783"/>
                      <a:pt x="4942" y="20943"/>
                      <a:pt x="4380" y="19339"/>
                    </a:cubicBezTo>
                    <a:cubicBezTo>
                      <a:pt x="3817" y="17727"/>
                      <a:pt x="191" y="5497"/>
                      <a:pt x="191" y="5497"/>
                    </a:cubicBezTo>
                    <a:lnTo>
                      <a:pt x="115" y="4212"/>
                    </a:lnTo>
                    <a:close/>
                  </a:path>
                </a:pathLst>
              </a:custGeom>
              <a:solidFill>
                <a:srgbClr val="231F20"/>
              </a:solidFill>
              <a:ln w="7575" cap="flat">
                <a:noFill/>
                <a:prstDash val="solid"/>
                <a:round/>
              </a:ln>
            </p:spPr>
            <p:txBody>
              <a:bodyPr rtlCol="0" anchor="ctr"/>
              <a:lstStyle/>
              <a:p>
                <a:endParaRPr lang="en-GB"/>
              </a:p>
            </p:txBody>
          </p:sp>
          <p:sp>
            <p:nvSpPr>
              <p:cNvPr id="696" name="Freeform: Shape 695">
                <a:extLst>
                  <a:ext uri="{FF2B5EF4-FFF2-40B4-BE49-F238E27FC236}">
                    <a16:creationId xmlns:a16="http://schemas.microsoft.com/office/drawing/2014/main" id="{AF872846-0D32-428F-B745-98BC63D24AB5}"/>
                  </a:ext>
                </a:extLst>
              </p:cNvPr>
              <p:cNvSpPr/>
              <p:nvPr/>
            </p:nvSpPr>
            <p:spPr>
              <a:xfrm>
                <a:off x="7122259" y="4183112"/>
                <a:ext cx="28510" cy="25183"/>
              </a:xfrm>
              <a:custGeom>
                <a:avLst/>
                <a:gdLst>
                  <a:gd name="connsiteX0" fmla="*/ 119 w 28510"/>
                  <a:gd name="connsiteY0" fmla="*/ 10816 h 25183"/>
                  <a:gd name="connsiteX1" fmla="*/ 22968 w 28510"/>
                  <a:gd name="connsiteY1" fmla="*/ 356 h 25183"/>
                  <a:gd name="connsiteX2" fmla="*/ 28517 w 28510"/>
                  <a:gd name="connsiteY2" fmla="*/ 11857 h 25183"/>
                  <a:gd name="connsiteX3" fmla="*/ 28198 w 28510"/>
                  <a:gd name="connsiteY3" fmla="*/ 12990 h 25183"/>
                  <a:gd name="connsiteX4" fmla="*/ 6800 w 28510"/>
                  <a:gd name="connsiteY4" fmla="*/ 25540 h 25183"/>
                  <a:gd name="connsiteX5" fmla="*/ 119 w 28510"/>
                  <a:gd name="connsiteY5" fmla="*/ 10816 h 25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0" h="25183">
                    <a:moveTo>
                      <a:pt x="119" y="10816"/>
                    </a:moveTo>
                    <a:lnTo>
                      <a:pt x="22968" y="356"/>
                    </a:lnTo>
                    <a:lnTo>
                      <a:pt x="28517" y="11857"/>
                    </a:lnTo>
                    <a:cubicBezTo>
                      <a:pt x="28517" y="11857"/>
                      <a:pt x="28920" y="12747"/>
                      <a:pt x="28198" y="12990"/>
                    </a:cubicBezTo>
                    <a:cubicBezTo>
                      <a:pt x="27468" y="13225"/>
                      <a:pt x="6800" y="25540"/>
                      <a:pt x="6800" y="25540"/>
                    </a:cubicBezTo>
                    <a:lnTo>
                      <a:pt x="119" y="10816"/>
                    </a:lnTo>
                    <a:close/>
                  </a:path>
                </a:pathLst>
              </a:custGeom>
              <a:solidFill>
                <a:srgbClr val="231F20"/>
              </a:solidFill>
              <a:ln w="7575" cap="flat">
                <a:noFill/>
                <a:prstDash val="solid"/>
                <a:round/>
              </a:ln>
            </p:spPr>
            <p:txBody>
              <a:bodyPr rtlCol="0" anchor="ctr"/>
              <a:lstStyle/>
              <a:p>
                <a:endParaRPr lang="en-GB"/>
              </a:p>
            </p:txBody>
          </p:sp>
          <p:sp>
            <p:nvSpPr>
              <p:cNvPr id="697" name="Freeform: Shape 696">
                <a:extLst>
                  <a:ext uri="{FF2B5EF4-FFF2-40B4-BE49-F238E27FC236}">
                    <a16:creationId xmlns:a16="http://schemas.microsoft.com/office/drawing/2014/main" id="{2439C2FC-384B-44E0-AAC1-0BF091D0FD88}"/>
                  </a:ext>
                </a:extLst>
              </p:cNvPr>
              <p:cNvSpPr/>
              <p:nvPr/>
            </p:nvSpPr>
            <p:spPr>
              <a:xfrm>
                <a:off x="7144849" y="4091515"/>
                <a:ext cx="12285" cy="16868"/>
              </a:xfrm>
              <a:custGeom>
                <a:avLst/>
                <a:gdLst>
                  <a:gd name="connsiteX0" fmla="*/ 9309 w 12285"/>
                  <a:gd name="connsiteY0" fmla="*/ 454 h 16868"/>
                  <a:gd name="connsiteX1" fmla="*/ 5607 w 12285"/>
                  <a:gd name="connsiteY1" fmla="*/ 3267 h 16868"/>
                  <a:gd name="connsiteX2" fmla="*/ 2475 w 12285"/>
                  <a:gd name="connsiteY2" fmla="*/ 8580 h 16868"/>
                  <a:gd name="connsiteX3" fmla="*/ 939 w 12285"/>
                  <a:gd name="connsiteY3" fmla="*/ 12753 h 16868"/>
                  <a:gd name="connsiteX4" fmla="*/ 141 w 12285"/>
                  <a:gd name="connsiteY4" fmla="*/ 15817 h 16868"/>
                  <a:gd name="connsiteX5" fmla="*/ 704 w 12285"/>
                  <a:gd name="connsiteY5" fmla="*/ 17185 h 16868"/>
                  <a:gd name="connsiteX6" fmla="*/ 2391 w 12285"/>
                  <a:gd name="connsiteY6" fmla="*/ 16220 h 16868"/>
                  <a:gd name="connsiteX7" fmla="*/ 5363 w 12285"/>
                  <a:gd name="connsiteY7" fmla="*/ 12434 h 16868"/>
                  <a:gd name="connsiteX8" fmla="*/ 8184 w 12285"/>
                  <a:gd name="connsiteY8" fmla="*/ 9705 h 16868"/>
                  <a:gd name="connsiteX9" fmla="*/ 11080 w 12285"/>
                  <a:gd name="connsiteY9" fmla="*/ 7691 h 16868"/>
                  <a:gd name="connsiteX10" fmla="*/ 11969 w 12285"/>
                  <a:gd name="connsiteY10" fmla="*/ 6885 h 16868"/>
                  <a:gd name="connsiteX11" fmla="*/ 12288 w 12285"/>
                  <a:gd name="connsiteY11" fmla="*/ 4073 h 16868"/>
                  <a:gd name="connsiteX12" fmla="*/ 11399 w 12285"/>
                  <a:gd name="connsiteY12" fmla="*/ 1260 h 16868"/>
                  <a:gd name="connsiteX13" fmla="*/ 10760 w 12285"/>
                  <a:gd name="connsiteY13" fmla="*/ 371 h 16868"/>
                  <a:gd name="connsiteX14" fmla="*/ 9309 w 12285"/>
                  <a:gd name="connsiteY14" fmla="*/ 454 h 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85" h="16868">
                    <a:moveTo>
                      <a:pt x="9309" y="454"/>
                    </a:moveTo>
                    <a:cubicBezTo>
                      <a:pt x="9309" y="454"/>
                      <a:pt x="6739" y="1982"/>
                      <a:pt x="5607" y="3267"/>
                    </a:cubicBezTo>
                    <a:cubicBezTo>
                      <a:pt x="4482" y="4551"/>
                      <a:pt x="3037" y="7212"/>
                      <a:pt x="2475" y="8580"/>
                    </a:cubicBezTo>
                    <a:cubicBezTo>
                      <a:pt x="1905" y="9948"/>
                      <a:pt x="1183" y="11469"/>
                      <a:pt x="939" y="12753"/>
                    </a:cubicBezTo>
                    <a:cubicBezTo>
                      <a:pt x="704" y="14046"/>
                      <a:pt x="141" y="15414"/>
                      <a:pt x="141" y="15817"/>
                    </a:cubicBezTo>
                    <a:cubicBezTo>
                      <a:pt x="141" y="16220"/>
                      <a:pt x="-26" y="17185"/>
                      <a:pt x="704" y="17185"/>
                    </a:cubicBezTo>
                    <a:cubicBezTo>
                      <a:pt x="1426" y="17185"/>
                      <a:pt x="1905" y="16698"/>
                      <a:pt x="2391" y="16220"/>
                    </a:cubicBezTo>
                    <a:cubicBezTo>
                      <a:pt x="2870" y="15733"/>
                      <a:pt x="4565" y="13399"/>
                      <a:pt x="5363" y="12434"/>
                    </a:cubicBezTo>
                    <a:cubicBezTo>
                      <a:pt x="6169" y="11469"/>
                      <a:pt x="6329" y="10914"/>
                      <a:pt x="8184" y="9705"/>
                    </a:cubicBezTo>
                    <a:cubicBezTo>
                      <a:pt x="10031" y="8497"/>
                      <a:pt x="10677" y="8010"/>
                      <a:pt x="11080" y="7691"/>
                    </a:cubicBezTo>
                    <a:cubicBezTo>
                      <a:pt x="11483" y="7372"/>
                      <a:pt x="11969" y="6885"/>
                      <a:pt x="11969" y="6885"/>
                    </a:cubicBezTo>
                    <a:cubicBezTo>
                      <a:pt x="11969" y="6885"/>
                      <a:pt x="12691" y="5038"/>
                      <a:pt x="12288" y="4073"/>
                    </a:cubicBezTo>
                    <a:cubicBezTo>
                      <a:pt x="11885" y="3107"/>
                      <a:pt x="11642" y="1823"/>
                      <a:pt x="11399" y="1260"/>
                    </a:cubicBezTo>
                    <a:cubicBezTo>
                      <a:pt x="11163" y="698"/>
                      <a:pt x="11483" y="538"/>
                      <a:pt x="10760" y="371"/>
                    </a:cubicBezTo>
                    <a:cubicBezTo>
                      <a:pt x="10031" y="211"/>
                      <a:pt x="9309" y="454"/>
                      <a:pt x="9309" y="454"/>
                    </a:cubicBezTo>
                    <a:close/>
                  </a:path>
                </a:pathLst>
              </a:custGeom>
              <a:solidFill>
                <a:srgbClr val="231F20"/>
              </a:solidFill>
              <a:ln w="7575" cap="flat">
                <a:noFill/>
                <a:prstDash val="solid"/>
                <a:round/>
              </a:ln>
            </p:spPr>
            <p:txBody>
              <a:bodyPr rtlCol="0" anchor="ctr"/>
              <a:lstStyle/>
              <a:p>
                <a:endParaRPr lang="en-GB"/>
              </a:p>
            </p:txBody>
          </p:sp>
          <p:sp>
            <p:nvSpPr>
              <p:cNvPr id="698" name="Freeform: Shape 697">
                <a:extLst>
                  <a:ext uri="{FF2B5EF4-FFF2-40B4-BE49-F238E27FC236}">
                    <a16:creationId xmlns:a16="http://schemas.microsoft.com/office/drawing/2014/main" id="{36AC90A2-3F57-4954-81B9-A61FD0B0B461}"/>
                  </a:ext>
                </a:extLst>
              </p:cNvPr>
              <p:cNvSpPr/>
              <p:nvPr/>
            </p:nvSpPr>
            <p:spPr>
              <a:xfrm>
                <a:off x="7141160" y="4108946"/>
                <a:ext cx="17107" cy="26253"/>
              </a:xfrm>
              <a:custGeom>
                <a:avLst/>
                <a:gdLst>
                  <a:gd name="connsiteX0" fmla="*/ 15254 w 17107"/>
                  <a:gd name="connsiteY0" fmla="*/ 326 h 26253"/>
                  <a:gd name="connsiteX1" fmla="*/ 530 w 17107"/>
                  <a:gd name="connsiteY1" fmla="*/ 13522 h 26253"/>
                  <a:gd name="connsiteX2" fmla="*/ 127 w 17107"/>
                  <a:gd name="connsiteY2" fmla="*/ 26147 h 26253"/>
                  <a:gd name="connsiteX3" fmla="*/ 690 w 17107"/>
                  <a:gd name="connsiteY3" fmla="*/ 26550 h 26253"/>
                  <a:gd name="connsiteX4" fmla="*/ 16698 w 17107"/>
                  <a:gd name="connsiteY4" fmla="*/ 12876 h 26253"/>
                  <a:gd name="connsiteX5" fmla="*/ 17185 w 17107"/>
                  <a:gd name="connsiteY5" fmla="*/ 9493 h 26253"/>
                  <a:gd name="connsiteX6" fmla="*/ 16303 w 17107"/>
                  <a:gd name="connsiteY6" fmla="*/ 561 h 26253"/>
                  <a:gd name="connsiteX7" fmla="*/ 15254 w 17107"/>
                  <a:gd name="connsiteY7" fmla="*/ 326 h 2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7" h="26253">
                    <a:moveTo>
                      <a:pt x="15254" y="326"/>
                    </a:moveTo>
                    <a:lnTo>
                      <a:pt x="530" y="13522"/>
                    </a:lnTo>
                    <a:lnTo>
                      <a:pt x="127" y="26147"/>
                    </a:lnTo>
                    <a:cubicBezTo>
                      <a:pt x="127" y="26147"/>
                      <a:pt x="51" y="26710"/>
                      <a:pt x="690" y="26550"/>
                    </a:cubicBezTo>
                    <a:cubicBezTo>
                      <a:pt x="1336" y="26383"/>
                      <a:pt x="16698" y="12876"/>
                      <a:pt x="16698" y="12876"/>
                    </a:cubicBezTo>
                    <a:cubicBezTo>
                      <a:pt x="16698" y="12876"/>
                      <a:pt x="17420" y="12229"/>
                      <a:pt x="17185" y="9493"/>
                    </a:cubicBezTo>
                    <a:cubicBezTo>
                      <a:pt x="16941" y="6756"/>
                      <a:pt x="16303" y="561"/>
                      <a:pt x="16303" y="561"/>
                    </a:cubicBezTo>
                    <a:lnTo>
                      <a:pt x="15254" y="326"/>
                    </a:lnTo>
                    <a:close/>
                  </a:path>
                </a:pathLst>
              </a:custGeom>
              <a:solidFill>
                <a:srgbClr val="231F20"/>
              </a:solidFill>
              <a:ln w="7575" cap="flat">
                <a:noFill/>
                <a:prstDash val="solid"/>
                <a:round/>
              </a:ln>
            </p:spPr>
            <p:txBody>
              <a:bodyPr rtlCol="0" anchor="ctr"/>
              <a:lstStyle/>
              <a:p>
                <a:endParaRPr lang="en-GB"/>
              </a:p>
            </p:txBody>
          </p:sp>
          <p:sp>
            <p:nvSpPr>
              <p:cNvPr id="699" name="Freeform: Shape 698">
                <a:extLst>
                  <a:ext uri="{FF2B5EF4-FFF2-40B4-BE49-F238E27FC236}">
                    <a16:creationId xmlns:a16="http://schemas.microsoft.com/office/drawing/2014/main" id="{A3DCB252-0C55-4503-9645-6C53AB4F4D04}"/>
                  </a:ext>
                </a:extLst>
              </p:cNvPr>
              <p:cNvSpPr/>
              <p:nvPr/>
            </p:nvSpPr>
            <p:spPr>
              <a:xfrm>
                <a:off x="7141163" y="4131830"/>
                <a:ext cx="18820" cy="24381"/>
              </a:xfrm>
              <a:custGeom>
                <a:avLst/>
                <a:gdLst>
                  <a:gd name="connsiteX0" fmla="*/ 125 w 18820"/>
                  <a:gd name="connsiteY0" fmla="*/ 15175 h 24381"/>
                  <a:gd name="connsiteX1" fmla="*/ 16855 w 18820"/>
                  <a:gd name="connsiteY1" fmla="*/ 619 h 24381"/>
                  <a:gd name="connsiteX2" fmla="*/ 18307 w 18820"/>
                  <a:gd name="connsiteY2" fmla="*/ 1098 h 24381"/>
                  <a:gd name="connsiteX3" fmla="*/ 18946 w 18820"/>
                  <a:gd name="connsiteY3" fmla="*/ 10987 h 24381"/>
                  <a:gd name="connsiteX4" fmla="*/ 17980 w 18820"/>
                  <a:gd name="connsiteY4" fmla="*/ 12842 h 24381"/>
                  <a:gd name="connsiteX5" fmla="*/ 3340 w 18820"/>
                  <a:gd name="connsiteY5" fmla="*/ 24343 h 24381"/>
                  <a:gd name="connsiteX6" fmla="*/ 1653 w 18820"/>
                  <a:gd name="connsiteY6" fmla="*/ 24267 h 24381"/>
                  <a:gd name="connsiteX7" fmla="*/ 125 w 18820"/>
                  <a:gd name="connsiteY7" fmla="*/ 15175 h 24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0" h="24381">
                    <a:moveTo>
                      <a:pt x="125" y="15175"/>
                    </a:moveTo>
                    <a:lnTo>
                      <a:pt x="16855" y="619"/>
                    </a:lnTo>
                    <a:cubicBezTo>
                      <a:pt x="16855" y="619"/>
                      <a:pt x="18147" y="-270"/>
                      <a:pt x="18307" y="1098"/>
                    </a:cubicBezTo>
                    <a:cubicBezTo>
                      <a:pt x="18467" y="2466"/>
                      <a:pt x="18946" y="10987"/>
                      <a:pt x="18946" y="10987"/>
                    </a:cubicBezTo>
                    <a:cubicBezTo>
                      <a:pt x="18946" y="10987"/>
                      <a:pt x="18702" y="12355"/>
                      <a:pt x="17980" y="12842"/>
                    </a:cubicBezTo>
                    <a:cubicBezTo>
                      <a:pt x="17258" y="13321"/>
                      <a:pt x="3340" y="24343"/>
                      <a:pt x="3340" y="24343"/>
                    </a:cubicBezTo>
                    <a:cubicBezTo>
                      <a:pt x="3340" y="24343"/>
                      <a:pt x="1896" y="25232"/>
                      <a:pt x="1653" y="24267"/>
                    </a:cubicBezTo>
                    <a:cubicBezTo>
                      <a:pt x="1417" y="23301"/>
                      <a:pt x="125" y="15175"/>
                      <a:pt x="125" y="15175"/>
                    </a:cubicBezTo>
                    <a:close/>
                  </a:path>
                </a:pathLst>
              </a:custGeom>
              <a:solidFill>
                <a:srgbClr val="231F20"/>
              </a:solidFill>
              <a:ln w="7575" cap="flat">
                <a:noFill/>
                <a:prstDash val="solid"/>
                <a:round/>
              </a:ln>
            </p:spPr>
            <p:txBody>
              <a:bodyPr rtlCol="0" anchor="ctr"/>
              <a:lstStyle/>
              <a:p>
                <a:endParaRPr lang="en-GB"/>
              </a:p>
            </p:txBody>
          </p:sp>
          <p:sp>
            <p:nvSpPr>
              <p:cNvPr id="700" name="Freeform: Shape 699">
                <a:extLst>
                  <a:ext uri="{FF2B5EF4-FFF2-40B4-BE49-F238E27FC236}">
                    <a16:creationId xmlns:a16="http://schemas.microsoft.com/office/drawing/2014/main" id="{BB9DC067-5B00-476A-98F6-7D42DDBC5400}"/>
                  </a:ext>
                </a:extLst>
              </p:cNvPr>
              <p:cNvSpPr/>
              <p:nvPr/>
            </p:nvSpPr>
            <p:spPr>
              <a:xfrm>
                <a:off x="7145914" y="4152895"/>
                <a:ext cx="15924" cy="21830"/>
              </a:xfrm>
              <a:custGeom>
                <a:avLst/>
                <a:gdLst>
                  <a:gd name="connsiteX0" fmla="*/ 202 w 15924"/>
                  <a:gd name="connsiteY0" fmla="*/ 12377 h 21830"/>
                  <a:gd name="connsiteX1" fmla="*/ 13717 w 15924"/>
                  <a:gd name="connsiteY1" fmla="*/ 557 h 21830"/>
                  <a:gd name="connsiteX2" fmla="*/ 15732 w 15924"/>
                  <a:gd name="connsiteY2" fmla="*/ 3370 h 21830"/>
                  <a:gd name="connsiteX3" fmla="*/ 16051 w 15924"/>
                  <a:gd name="connsiteY3" fmla="*/ 10211 h 21830"/>
                  <a:gd name="connsiteX4" fmla="*/ 14842 w 15924"/>
                  <a:gd name="connsiteY4" fmla="*/ 11982 h 21830"/>
                  <a:gd name="connsiteX5" fmla="*/ 4147 w 15924"/>
                  <a:gd name="connsiteY5" fmla="*/ 21469 h 21830"/>
                  <a:gd name="connsiteX6" fmla="*/ 1973 w 15924"/>
                  <a:gd name="connsiteY6" fmla="*/ 21309 h 21830"/>
                  <a:gd name="connsiteX7" fmla="*/ 126 w 15924"/>
                  <a:gd name="connsiteY7" fmla="*/ 14308 h 21830"/>
                  <a:gd name="connsiteX8" fmla="*/ 202 w 15924"/>
                  <a:gd name="connsiteY8" fmla="*/ 12377 h 21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24" h="21830">
                    <a:moveTo>
                      <a:pt x="202" y="12377"/>
                    </a:moveTo>
                    <a:lnTo>
                      <a:pt x="13717" y="557"/>
                    </a:lnTo>
                    <a:cubicBezTo>
                      <a:pt x="13717" y="557"/>
                      <a:pt x="15648" y="-811"/>
                      <a:pt x="15732" y="3370"/>
                    </a:cubicBezTo>
                    <a:cubicBezTo>
                      <a:pt x="15808" y="7550"/>
                      <a:pt x="16051" y="10211"/>
                      <a:pt x="16051" y="10211"/>
                    </a:cubicBezTo>
                    <a:cubicBezTo>
                      <a:pt x="16051" y="10211"/>
                      <a:pt x="16051" y="11009"/>
                      <a:pt x="14842" y="11982"/>
                    </a:cubicBezTo>
                    <a:cubicBezTo>
                      <a:pt x="13634" y="12947"/>
                      <a:pt x="4147" y="21469"/>
                      <a:pt x="4147" y="21469"/>
                    </a:cubicBezTo>
                    <a:cubicBezTo>
                      <a:pt x="4147" y="21469"/>
                      <a:pt x="2452" y="23156"/>
                      <a:pt x="1973" y="21309"/>
                    </a:cubicBezTo>
                    <a:cubicBezTo>
                      <a:pt x="1487" y="19462"/>
                      <a:pt x="126" y="14308"/>
                      <a:pt x="126" y="14308"/>
                    </a:cubicBezTo>
                    <a:lnTo>
                      <a:pt x="202" y="12377"/>
                    </a:lnTo>
                    <a:close/>
                  </a:path>
                </a:pathLst>
              </a:custGeom>
              <a:solidFill>
                <a:srgbClr val="231F20"/>
              </a:solidFill>
              <a:ln w="7575" cap="flat">
                <a:noFill/>
                <a:prstDash val="solid"/>
                <a:round/>
              </a:ln>
            </p:spPr>
            <p:txBody>
              <a:bodyPr rtlCol="0" anchor="ctr"/>
              <a:lstStyle/>
              <a:p>
                <a:endParaRPr lang="en-GB"/>
              </a:p>
            </p:txBody>
          </p:sp>
          <p:sp>
            <p:nvSpPr>
              <p:cNvPr id="701" name="Freeform: Shape 700">
                <a:extLst>
                  <a:ext uri="{FF2B5EF4-FFF2-40B4-BE49-F238E27FC236}">
                    <a16:creationId xmlns:a16="http://schemas.microsoft.com/office/drawing/2014/main" id="{DBA87F90-8424-4F49-9415-A6A7DE56419F}"/>
                  </a:ext>
                </a:extLst>
              </p:cNvPr>
              <p:cNvSpPr/>
              <p:nvPr/>
            </p:nvSpPr>
            <p:spPr>
              <a:xfrm>
                <a:off x="7151490" y="4175229"/>
                <a:ext cx="11633" cy="15924"/>
              </a:xfrm>
              <a:custGeom>
                <a:avLst/>
                <a:gdLst>
                  <a:gd name="connsiteX0" fmla="*/ 10955 w 11633"/>
                  <a:gd name="connsiteY0" fmla="*/ 594 h 15924"/>
                  <a:gd name="connsiteX1" fmla="*/ 11761 w 11633"/>
                  <a:gd name="connsiteY1" fmla="*/ 9921 h 15924"/>
                  <a:gd name="connsiteX2" fmla="*/ 4525 w 11633"/>
                  <a:gd name="connsiteY2" fmla="*/ 16276 h 15924"/>
                  <a:gd name="connsiteX3" fmla="*/ 260 w 11633"/>
                  <a:gd name="connsiteY3" fmla="*/ 7990 h 15924"/>
                  <a:gd name="connsiteX4" fmla="*/ 663 w 11633"/>
                  <a:gd name="connsiteY4" fmla="*/ 6379 h 15924"/>
                  <a:gd name="connsiteX5" fmla="*/ 9990 w 11633"/>
                  <a:gd name="connsiteY5" fmla="*/ 351 h 15924"/>
                  <a:gd name="connsiteX6" fmla="*/ 10955 w 11633"/>
                  <a:gd name="connsiteY6" fmla="*/ 594 h 15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33" h="15924">
                    <a:moveTo>
                      <a:pt x="10955" y="594"/>
                    </a:moveTo>
                    <a:lnTo>
                      <a:pt x="11761" y="9921"/>
                    </a:lnTo>
                    <a:lnTo>
                      <a:pt x="4525" y="16276"/>
                    </a:lnTo>
                    <a:lnTo>
                      <a:pt x="260" y="7990"/>
                    </a:lnTo>
                    <a:cubicBezTo>
                      <a:pt x="260" y="7990"/>
                      <a:pt x="-226" y="6706"/>
                      <a:pt x="663" y="6379"/>
                    </a:cubicBezTo>
                    <a:cubicBezTo>
                      <a:pt x="1545" y="6060"/>
                      <a:pt x="9990" y="351"/>
                      <a:pt x="9990" y="351"/>
                    </a:cubicBezTo>
                    <a:lnTo>
                      <a:pt x="10955" y="594"/>
                    </a:lnTo>
                    <a:close/>
                  </a:path>
                </a:pathLst>
              </a:custGeom>
              <a:solidFill>
                <a:srgbClr val="231F20"/>
              </a:solidFill>
              <a:ln w="7575" cap="flat">
                <a:noFill/>
                <a:prstDash val="solid"/>
                <a:round/>
              </a:ln>
            </p:spPr>
            <p:txBody>
              <a:bodyPr rtlCol="0" anchor="ctr"/>
              <a:lstStyle/>
              <a:p>
                <a:endParaRPr lang="en-GB"/>
              </a:p>
            </p:txBody>
          </p:sp>
          <p:sp>
            <p:nvSpPr>
              <p:cNvPr id="702" name="Freeform: Shape 701">
                <a:extLst>
                  <a:ext uri="{FF2B5EF4-FFF2-40B4-BE49-F238E27FC236}">
                    <a16:creationId xmlns:a16="http://schemas.microsoft.com/office/drawing/2014/main" id="{F75E57A4-68C6-4FCC-BFB8-278CBBC7A902}"/>
                  </a:ext>
                </a:extLst>
              </p:cNvPr>
              <p:cNvSpPr/>
              <p:nvPr/>
            </p:nvSpPr>
            <p:spPr>
              <a:xfrm>
                <a:off x="7162880" y="4090041"/>
                <a:ext cx="12967" cy="14875"/>
              </a:xfrm>
              <a:custGeom>
                <a:avLst/>
                <a:gdLst>
                  <a:gd name="connsiteX0" fmla="*/ 1820 w 12967"/>
                  <a:gd name="connsiteY0" fmla="*/ 315 h 14875"/>
                  <a:gd name="connsiteX1" fmla="*/ 10029 w 12967"/>
                  <a:gd name="connsiteY1" fmla="*/ 8601 h 14875"/>
                  <a:gd name="connsiteX2" fmla="*/ 13085 w 12967"/>
                  <a:gd name="connsiteY2" fmla="*/ 14469 h 14875"/>
                  <a:gd name="connsiteX3" fmla="*/ 12523 w 12967"/>
                  <a:gd name="connsiteY3" fmla="*/ 15191 h 14875"/>
                  <a:gd name="connsiteX4" fmla="*/ 9870 w 12967"/>
                  <a:gd name="connsiteY4" fmla="*/ 13268 h 14875"/>
                  <a:gd name="connsiteX5" fmla="*/ 3994 w 12967"/>
                  <a:gd name="connsiteY5" fmla="*/ 9087 h 14875"/>
                  <a:gd name="connsiteX6" fmla="*/ 619 w 12967"/>
                  <a:gd name="connsiteY6" fmla="*/ 7795 h 14875"/>
                  <a:gd name="connsiteX7" fmla="*/ 216 w 12967"/>
                  <a:gd name="connsiteY7" fmla="*/ 7719 h 14875"/>
                  <a:gd name="connsiteX8" fmla="*/ 132 w 12967"/>
                  <a:gd name="connsiteY8" fmla="*/ 802 h 14875"/>
                  <a:gd name="connsiteX9" fmla="*/ 938 w 12967"/>
                  <a:gd name="connsiteY9" fmla="*/ 399 h 14875"/>
                  <a:gd name="connsiteX10" fmla="*/ 1820 w 12967"/>
                  <a:gd name="connsiteY10" fmla="*/ 315 h 1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7" h="14875">
                    <a:moveTo>
                      <a:pt x="1820" y="315"/>
                    </a:moveTo>
                    <a:cubicBezTo>
                      <a:pt x="1820" y="315"/>
                      <a:pt x="7377" y="4017"/>
                      <a:pt x="10029" y="8601"/>
                    </a:cubicBezTo>
                    <a:cubicBezTo>
                      <a:pt x="12682" y="13185"/>
                      <a:pt x="13085" y="14469"/>
                      <a:pt x="13085" y="14469"/>
                    </a:cubicBezTo>
                    <a:cubicBezTo>
                      <a:pt x="13085" y="14469"/>
                      <a:pt x="13245" y="15191"/>
                      <a:pt x="12523" y="15191"/>
                    </a:cubicBezTo>
                    <a:cubicBezTo>
                      <a:pt x="11801" y="15191"/>
                      <a:pt x="10835" y="13663"/>
                      <a:pt x="9870" y="13268"/>
                    </a:cubicBezTo>
                    <a:cubicBezTo>
                      <a:pt x="8904" y="12865"/>
                      <a:pt x="5446" y="9650"/>
                      <a:pt x="3994" y="9087"/>
                    </a:cubicBezTo>
                    <a:cubicBezTo>
                      <a:pt x="2542" y="8517"/>
                      <a:pt x="619" y="7795"/>
                      <a:pt x="619" y="7795"/>
                    </a:cubicBezTo>
                    <a:lnTo>
                      <a:pt x="216" y="7719"/>
                    </a:lnTo>
                    <a:lnTo>
                      <a:pt x="132" y="802"/>
                    </a:lnTo>
                    <a:cubicBezTo>
                      <a:pt x="132" y="802"/>
                      <a:pt x="459" y="399"/>
                      <a:pt x="938" y="399"/>
                    </a:cubicBezTo>
                    <a:cubicBezTo>
                      <a:pt x="1417" y="399"/>
                      <a:pt x="1820" y="315"/>
                      <a:pt x="1820" y="315"/>
                    </a:cubicBezTo>
                    <a:close/>
                  </a:path>
                </a:pathLst>
              </a:custGeom>
              <a:solidFill>
                <a:srgbClr val="231F20"/>
              </a:solidFill>
              <a:ln w="7575" cap="flat">
                <a:noFill/>
                <a:prstDash val="solid"/>
                <a:round/>
              </a:ln>
            </p:spPr>
            <p:txBody>
              <a:bodyPr rtlCol="0" anchor="ctr"/>
              <a:lstStyle/>
              <a:p>
                <a:endParaRPr lang="en-GB"/>
              </a:p>
            </p:txBody>
          </p:sp>
          <p:sp>
            <p:nvSpPr>
              <p:cNvPr id="703" name="Freeform: Shape 702">
                <a:extLst>
                  <a:ext uri="{FF2B5EF4-FFF2-40B4-BE49-F238E27FC236}">
                    <a16:creationId xmlns:a16="http://schemas.microsoft.com/office/drawing/2014/main" id="{677B061B-B9F2-4C6A-9828-DC597E96F146}"/>
                  </a:ext>
                </a:extLst>
              </p:cNvPr>
              <p:cNvSpPr/>
              <p:nvPr/>
            </p:nvSpPr>
            <p:spPr>
              <a:xfrm>
                <a:off x="7164087" y="4108223"/>
                <a:ext cx="19659" cy="20995"/>
              </a:xfrm>
              <a:custGeom>
                <a:avLst/>
                <a:gdLst>
                  <a:gd name="connsiteX0" fmla="*/ 1504 w 19659"/>
                  <a:gd name="connsiteY0" fmla="*/ 324 h 20995"/>
                  <a:gd name="connsiteX1" fmla="*/ 11561 w 19659"/>
                  <a:gd name="connsiteY1" fmla="*/ 5630 h 20995"/>
                  <a:gd name="connsiteX2" fmla="*/ 13332 w 19659"/>
                  <a:gd name="connsiteY2" fmla="*/ 5949 h 20995"/>
                  <a:gd name="connsiteX3" fmla="*/ 15255 w 19659"/>
                  <a:gd name="connsiteY3" fmla="*/ 7082 h 20995"/>
                  <a:gd name="connsiteX4" fmla="*/ 16867 w 19659"/>
                  <a:gd name="connsiteY4" fmla="*/ 9978 h 20995"/>
                  <a:gd name="connsiteX5" fmla="*/ 18721 w 19659"/>
                  <a:gd name="connsiteY5" fmla="*/ 15443 h 20995"/>
                  <a:gd name="connsiteX6" fmla="*/ 18881 w 19659"/>
                  <a:gd name="connsiteY6" fmla="*/ 18742 h 20995"/>
                  <a:gd name="connsiteX7" fmla="*/ 19679 w 19659"/>
                  <a:gd name="connsiteY7" fmla="*/ 20270 h 20995"/>
                  <a:gd name="connsiteX8" fmla="*/ 18881 w 19659"/>
                  <a:gd name="connsiteY8" fmla="*/ 21319 h 20995"/>
                  <a:gd name="connsiteX9" fmla="*/ 1261 w 19659"/>
                  <a:gd name="connsiteY9" fmla="*/ 12228 h 20995"/>
                  <a:gd name="connsiteX10" fmla="*/ 782 w 19659"/>
                  <a:gd name="connsiteY10" fmla="*/ 10138 h 20995"/>
                  <a:gd name="connsiteX11" fmla="*/ 372 w 19659"/>
                  <a:gd name="connsiteY11" fmla="*/ 2171 h 20995"/>
                  <a:gd name="connsiteX12" fmla="*/ 296 w 19659"/>
                  <a:gd name="connsiteY12" fmla="*/ 324 h 20995"/>
                  <a:gd name="connsiteX13" fmla="*/ 1504 w 19659"/>
                  <a:gd name="connsiteY13" fmla="*/ 324 h 2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59" h="20995">
                    <a:moveTo>
                      <a:pt x="1504" y="324"/>
                    </a:moveTo>
                    <a:lnTo>
                      <a:pt x="11561" y="5630"/>
                    </a:lnTo>
                    <a:cubicBezTo>
                      <a:pt x="11561" y="5630"/>
                      <a:pt x="12207" y="5630"/>
                      <a:pt x="13332" y="5949"/>
                    </a:cubicBezTo>
                    <a:cubicBezTo>
                      <a:pt x="14457" y="6276"/>
                      <a:pt x="14138" y="5068"/>
                      <a:pt x="15255" y="7082"/>
                    </a:cubicBezTo>
                    <a:cubicBezTo>
                      <a:pt x="16388" y="9089"/>
                      <a:pt x="15901" y="7561"/>
                      <a:pt x="16867" y="9978"/>
                    </a:cubicBezTo>
                    <a:cubicBezTo>
                      <a:pt x="17832" y="12388"/>
                      <a:pt x="18721" y="13437"/>
                      <a:pt x="18721" y="15443"/>
                    </a:cubicBezTo>
                    <a:cubicBezTo>
                      <a:pt x="18721" y="17458"/>
                      <a:pt x="18151" y="18180"/>
                      <a:pt x="18881" y="18742"/>
                    </a:cubicBezTo>
                    <a:cubicBezTo>
                      <a:pt x="19603" y="19305"/>
                      <a:pt x="20006" y="19632"/>
                      <a:pt x="19679" y="20270"/>
                    </a:cubicBezTo>
                    <a:cubicBezTo>
                      <a:pt x="19360" y="20916"/>
                      <a:pt x="19603" y="21236"/>
                      <a:pt x="18881" y="21319"/>
                    </a:cubicBezTo>
                    <a:cubicBezTo>
                      <a:pt x="18151" y="21395"/>
                      <a:pt x="1261" y="12228"/>
                      <a:pt x="1261" y="12228"/>
                    </a:cubicBezTo>
                    <a:cubicBezTo>
                      <a:pt x="1261" y="12228"/>
                      <a:pt x="782" y="12867"/>
                      <a:pt x="782" y="10138"/>
                    </a:cubicBezTo>
                    <a:cubicBezTo>
                      <a:pt x="782" y="7401"/>
                      <a:pt x="372" y="2171"/>
                      <a:pt x="372" y="2171"/>
                    </a:cubicBezTo>
                    <a:cubicBezTo>
                      <a:pt x="372" y="2171"/>
                      <a:pt x="-107" y="324"/>
                      <a:pt x="296" y="324"/>
                    </a:cubicBezTo>
                    <a:lnTo>
                      <a:pt x="1504" y="324"/>
                    </a:lnTo>
                    <a:close/>
                  </a:path>
                </a:pathLst>
              </a:custGeom>
              <a:solidFill>
                <a:srgbClr val="231F20"/>
              </a:solidFill>
              <a:ln w="7575" cap="flat">
                <a:noFill/>
                <a:prstDash val="solid"/>
                <a:round/>
              </a:ln>
            </p:spPr>
            <p:txBody>
              <a:bodyPr rtlCol="0" anchor="ctr"/>
              <a:lstStyle/>
              <a:p>
                <a:endParaRPr lang="en-GB"/>
              </a:p>
            </p:txBody>
          </p:sp>
          <p:sp>
            <p:nvSpPr>
              <p:cNvPr id="704" name="Freeform: Shape 703">
                <a:extLst>
                  <a:ext uri="{FF2B5EF4-FFF2-40B4-BE49-F238E27FC236}">
                    <a16:creationId xmlns:a16="http://schemas.microsoft.com/office/drawing/2014/main" id="{A52336ED-8251-4E37-8A94-59454D6708E5}"/>
                  </a:ext>
                </a:extLst>
              </p:cNvPr>
              <p:cNvSpPr/>
              <p:nvPr/>
            </p:nvSpPr>
            <p:spPr>
              <a:xfrm>
                <a:off x="7165367" y="4129941"/>
                <a:ext cx="20522" cy="22309"/>
              </a:xfrm>
              <a:custGeom>
                <a:avLst/>
                <a:gdLst>
                  <a:gd name="connsiteX0" fmla="*/ 2643 w 20522"/>
                  <a:gd name="connsiteY0" fmla="*/ 896 h 22309"/>
                  <a:gd name="connsiteX1" fmla="*/ 18651 w 20522"/>
                  <a:gd name="connsiteY1" fmla="*/ 9182 h 22309"/>
                  <a:gd name="connsiteX2" fmla="*/ 20095 w 20522"/>
                  <a:gd name="connsiteY2" fmla="*/ 9904 h 22309"/>
                  <a:gd name="connsiteX3" fmla="*/ 20658 w 20522"/>
                  <a:gd name="connsiteY3" fmla="*/ 21488 h 22309"/>
                  <a:gd name="connsiteX4" fmla="*/ 18248 w 20522"/>
                  <a:gd name="connsiteY4" fmla="*/ 22210 h 22309"/>
                  <a:gd name="connsiteX5" fmla="*/ 1996 w 20522"/>
                  <a:gd name="connsiteY5" fmla="*/ 11272 h 22309"/>
                  <a:gd name="connsiteX6" fmla="*/ 955 w 20522"/>
                  <a:gd name="connsiteY6" fmla="*/ 9341 h 22309"/>
                  <a:gd name="connsiteX7" fmla="*/ 225 w 20522"/>
                  <a:gd name="connsiteY7" fmla="*/ 1702 h 22309"/>
                  <a:gd name="connsiteX8" fmla="*/ 469 w 20522"/>
                  <a:gd name="connsiteY8" fmla="*/ 653 h 22309"/>
                  <a:gd name="connsiteX9" fmla="*/ 2240 w 20522"/>
                  <a:gd name="connsiteY9" fmla="*/ 334 h 22309"/>
                  <a:gd name="connsiteX10" fmla="*/ 2643 w 20522"/>
                  <a:gd name="connsiteY10" fmla="*/ 896 h 2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22" h="22309">
                    <a:moveTo>
                      <a:pt x="2643" y="896"/>
                    </a:moveTo>
                    <a:lnTo>
                      <a:pt x="18651" y="9182"/>
                    </a:lnTo>
                    <a:cubicBezTo>
                      <a:pt x="18651" y="9182"/>
                      <a:pt x="20019" y="8862"/>
                      <a:pt x="20095" y="9904"/>
                    </a:cubicBezTo>
                    <a:cubicBezTo>
                      <a:pt x="20179" y="10953"/>
                      <a:pt x="20658" y="21488"/>
                      <a:pt x="20658" y="21488"/>
                    </a:cubicBezTo>
                    <a:cubicBezTo>
                      <a:pt x="20658" y="21488"/>
                      <a:pt x="20095" y="23502"/>
                      <a:pt x="18248" y="22210"/>
                    </a:cubicBezTo>
                    <a:cubicBezTo>
                      <a:pt x="16393" y="20926"/>
                      <a:pt x="1996" y="11272"/>
                      <a:pt x="1996" y="11272"/>
                    </a:cubicBezTo>
                    <a:cubicBezTo>
                      <a:pt x="1996" y="11272"/>
                      <a:pt x="871" y="10550"/>
                      <a:pt x="955" y="9341"/>
                    </a:cubicBezTo>
                    <a:cubicBezTo>
                      <a:pt x="1031" y="8133"/>
                      <a:pt x="225" y="1702"/>
                      <a:pt x="225" y="1702"/>
                    </a:cubicBezTo>
                    <a:cubicBezTo>
                      <a:pt x="225" y="1702"/>
                      <a:pt x="-94" y="972"/>
                      <a:pt x="469" y="653"/>
                    </a:cubicBezTo>
                    <a:cubicBezTo>
                      <a:pt x="1031" y="334"/>
                      <a:pt x="2240" y="334"/>
                      <a:pt x="2240" y="334"/>
                    </a:cubicBezTo>
                    <a:lnTo>
                      <a:pt x="2643" y="896"/>
                    </a:lnTo>
                    <a:close/>
                  </a:path>
                </a:pathLst>
              </a:custGeom>
              <a:solidFill>
                <a:srgbClr val="231F20"/>
              </a:solidFill>
              <a:ln w="7575" cap="flat">
                <a:noFill/>
                <a:prstDash val="solid"/>
                <a:round/>
              </a:ln>
            </p:spPr>
            <p:txBody>
              <a:bodyPr rtlCol="0" anchor="ctr"/>
              <a:lstStyle/>
              <a:p>
                <a:endParaRPr lang="en-GB"/>
              </a:p>
            </p:txBody>
          </p:sp>
          <p:sp>
            <p:nvSpPr>
              <p:cNvPr id="705" name="Freeform: Shape 704">
                <a:extLst>
                  <a:ext uri="{FF2B5EF4-FFF2-40B4-BE49-F238E27FC236}">
                    <a16:creationId xmlns:a16="http://schemas.microsoft.com/office/drawing/2014/main" id="{C52BC44A-9E5A-4C8B-915C-E2FB5A012978}"/>
                  </a:ext>
                </a:extLst>
              </p:cNvPr>
              <p:cNvSpPr/>
              <p:nvPr/>
            </p:nvSpPr>
            <p:spPr>
              <a:xfrm>
                <a:off x="7167359" y="4151984"/>
                <a:ext cx="18719" cy="20361"/>
              </a:xfrm>
              <a:custGeom>
                <a:avLst/>
                <a:gdLst>
                  <a:gd name="connsiteX0" fmla="*/ 894 w 18719"/>
                  <a:gd name="connsiteY0" fmla="*/ 342 h 20361"/>
                  <a:gd name="connsiteX1" fmla="*/ 16500 w 18719"/>
                  <a:gd name="connsiteY1" fmla="*/ 8149 h 20361"/>
                  <a:gd name="connsiteX2" fmla="*/ 18826 w 18719"/>
                  <a:gd name="connsiteY2" fmla="*/ 11121 h 20361"/>
                  <a:gd name="connsiteX3" fmla="*/ 18431 w 18719"/>
                  <a:gd name="connsiteY3" fmla="*/ 17879 h 20361"/>
                  <a:gd name="connsiteX4" fmla="*/ 17138 w 18719"/>
                  <a:gd name="connsiteY4" fmla="*/ 20699 h 20361"/>
                  <a:gd name="connsiteX5" fmla="*/ 12790 w 18719"/>
                  <a:gd name="connsiteY5" fmla="*/ 19407 h 20361"/>
                  <a:gd name="connsiteX6" fmla="*/ 1206 w 18719"/>
                  <a:gd name="connsiteY6" fmla="*/ 11927 h 20361"/>
                  <a:gd name="connsiteX7" fmla="*/ 165 w 18719"/>
                  <a:gd name="connsiteY7" fmla="*/ 10315 h 20361"/>
                  <a:gd name="connsiteX8" fmla="*/ 165 w 18719"/>
                  <a:gd name="connsiteY8" fmla="*/ 1232 h 20361"/>
                  <a:gd name="connsiteX9" fmla="*/ 894 w 18719"/>
                  <a:gd name="connsiteY9" fmla="*/ 342 h 20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19" h="20361">
                    <a:moveTo>
                      <a:pt x="894" y="342"/>
                    </a:moveTo>
                    <a:cubicBezTo>
                      <a:pt x="894" y="342"/>
                      <a:pt x="14888" y="6781"/>
                      <a:pt x="16500" y="8149"/>
                    </a:cubicBezTo>
                    <a:cubicBezTo>
                      <a:pt x="18104" y="9510"/>
                      <a:pt x="18750" y="9274"/>
                      <a:pt x="18826" y="11121"/>
                    </a:cubicBezTo>
                    <a:cubicBezTo>
                      <a:pt x="18909" y="12968"/>
                      <a:pt x="18826" y="15705"/>
                      <a:pt x="18431" y="17879"/>
                    </a:cubicBezTo>
                    <a:cubicBezTo>
                      <a:pt x="18020" y="20053"/>
                      <a:pt x="18590" y="20775"/>
                      <a:pt x="17138" y="20699"/>
                    </a:cubicBezTo>
                    <a:cubicBezTo>
                      <a:pt x="15694" y="20615"/>
                      <a:pt x="14485" y="20456"/>
                      <a:pt x="12790" y="19407"/>
                    </a:cubicBezTo>
                    <a:cubicBezTo>
                      <a:pt x="11103" y="18358"/>
                      <a:pt x="1206" y="11927"/>
                      <a:pt x="1206" y="11927"/>
                    </a:cubicBezTo>
                    <a:cubicBezTo>
                      <a:pt x="1206" y="11927"/>
                      <a:pt x="-71" y="10718"/>
                      <a:pt x="165" y="10315"/>
                    </a:cubicBezTo>
                    <a:cubicBezTo>
                      <a:pt x="408" y="9912"/>
                      <a:pt x="165" y="1232"/>
                      <a:pt x="165" y="1232"/>
                    </a:cubicBezTo>
                    <a:lnTo>
                      <a:pt x="894" y="342"/>
                    </a:lnTo>
                    <a:close/>
                  </a:path>
                </a:pathLst>
              </a:custGeom>
              <a:solidFill>
                <a:srgbClr val="231F20"/>
              </a:solidFill>
              <a:ln w="7575" cap="flat">
                <a:noFill/>
                <a:prstDash val="solid"/>
                <a:round/>
              </a:ln>
            </p:spPr>
            <p:txBody>
              <a:bodyPr rtlCol="0" anchor="ctr"/>
              <a:lstStyle/>
              <a:p>
                <a:endParaRPr lang="en-GB"/>
              </a:p>
            </p:txBody>
          </p:sp>
          <p:sp>
            <p:nvSpPr>
              <p:cNvPr id="706" name="Freeform: Shape 705">
                <a:extLst>
                  <a:ext uri="{FF2B5EF4-FFF2-40B4-BE49-F238E27FC236}">
                    <a16:creationId xmlns:a16="http://schemas.microsoft.com/office/drawing/2014/main" id="{6C6C7282-C3B0-4B5F-AA40-2FD6BA853C79}"/>
                  </a:ext>
                </a:extLst>
              </p:cNvPr>
              <p:cNvSpPr/>
              <p:nvPr/>
            </p:nvSpPr>
            <p:spPr>
              <a:xfrm>
                <a:off x="7168415" y="4174082"/>
                <a:ext cx="14298" cy="19194"/>
              </a:xfrm>
              <a:custGeom>
                <a:avLst/>
                <a:gdLst>
                  <a:gd name="connsiteX0" fmla="*/ 5865 w 14298"/>
                  <a:gd name="connsiteY0" fmla="*/ 3346 h 19194"/>
                  <a:gd name="connsiteX1" fmla="*/ 12859 w 14298"/>
                  <a:gd name="connsiteY1" fmla="*/ 8819 h 19194"/>
                  <a:gd name="connsiteX2" fmla="*/ 14310 w 14298"/>
                  <a:gd name="connsiteY2" fmla="*/ 12118 h 19194"/>
                  <a:gd name="connsiteX3" fmla="*/ 13102 w 14298"/>
                  <a:gd name="connsiteY3" fmla="*/ 18716 h 19194"/>
                  <a:gd name="connsiteX4" fmla="*/ 10289 w 14298"/>
                  <a:gd name="connsiteY4" fmla="*/ 18632 h 19194"/>
                  <a:gd name="connsiteX5" fmla="*/ 1685 w 14298"/>
                  <a:gd name="connsiteY5" fmla="*/ 11950 h 19194"/>
                  <a:gd name="connsiteX6" fmla="*/ 233 w 14298"/>
                  <a:gd name="connsiteY6" fmla="*/ 9784 h 19194"/>
                  <a:gd name="connsiteX7" fmla="*/ 149 w 14298"/>
                  <a:gd name="connsiteY7" fmla="*/ 2547 h 19194"/>
                  <a:gd name="connsiteX8" fmla="*/ 2239 w 14298"/>
                  <a:gd name="connsiteY8" fmla="*/ 852 h 19194"/>
                  <a:gd name="connsiteX9" fmla="*/ 5865 w 14298"/>
                  <a:gd name="connsiteY9" fmla="*/ 3346 h 19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98" h="19194">
                    <a:moveTo>
                      <a:pt x="5865" y="3346"/>
                    </a:moveTo>
                    <a:lnTo>
                      <a:pt x="12859" y="8819"/>
                    </a:lnTo>
                    <a:cubicBezTo>
                      <a:pt x="12859" y="8819"/>
                      <a:pt x="14956" y="8902"/>
                      <a:pt x="14310" y="12118"/>
                    </a:cubicBezTo>
                    <a:cubicBezTo>
                      <a:pt x="13664" y="15333"/>
                      <a:pt x="13102" y="18716"/>
                      <a:pt x="13102" y="18716"/>
                    </a:cubicBezTo>
                    <a:cubicBezTo>
                      <a:pt x="13102" y="18716"/>
                      <a:pt x="12942" y="20639"/>
                      <a:pt x="10289" y="18632"/>
                    </a:cubicBezTo>
                    <a:cubicBezTo>
                      <a:pt x="7636" y="16625"/>
                      <a:pt x="1685" y="11950"/>
                      <a:pt x="1685" y="11950"/>
                    </a:cubicBezTo>
                    <a:cubicBezTo>
                      <a:pt x="1685" y="11950"/>
                      <a:pt x="73" y="11312"/>
                      <a:pt x="233" y="9784"/>
                    </a:cubicBezTo>
                    <a:cubicBezTo>
                      <a:pt x="392" y="8256"/>
                      <a:pt x="149" y="2547"/>
                      <a:pt x="149" y="2547"/>
                    </a:cubicBezTo>
                    <a:cubicBezTo>
                      <a:pt x="149" y="2547"/>
                      <a:pt x="-170" y="-911"/>
                      <a:pt x="2239" y="852"/>
                    </a:cubicBezTo>
                    <a:cubicBezTo>
                      <a:pt x="4657" y="2623"/>
                      <a:pt x="5865" y="3346"/>
                      <a:pt x="5865" y="3346"/>
                    </a:cubicBezTo>
                    <a:close/>
                  </a:path>
                </a:pathLst>
              </a:custGeom>
              <a:solidFill>
                <a:srgbClr val="231F20"/>
              </a:solidFill>
              <a:ln w="7575" cap="flat">
                <a:noFill/>
                <a:prstDash val="solid"/>
                <a:round/>
              </a:ln>
            </p:spPr>
            <p:txBody>
              <a:bodyPr rtlCol="0" anchor="ctr"/>
              <a:lstStyle/>
              <a:p>
                <a:endParaRPr lang="en-GB"/>
              </a:p>
            </p:txBody>
          </p:sp>
          <p:sp>
            <p:nvSpPr>
              <p:cNvPr id="707" name="Freeform: Shape 706">
                <a:extLst>
                  <a:ext uri="{FF2B5EF4-FFF2-40B4-BE49-F238E27FC236}">
                    <a16:creationId xmlns:a16="http://schemas.microsoft.com/office/drawing/2014/main" id="{FEE77CA1-E3F7-420C-BAEE-FBB5D4673439}"/>
                  </a:ext>
                </a:extLst>
              </p:cNvPr>
              <p:cNvSpPr/>
              <p:nvPr/>
            </p:nvSpPr>
            <p:spPr>
              <a:xfrm>
                <a:off x="7182763" y="4093590"/>
                <a:ext cx="24326" cy="22635"/>
              </a:xfrm>
              <a:custGeom>
                <a:avLst/>
                <a:gdLst>
                  <a:gd name="connsiteX0" fmla="*/ 2624 w 24326"/>
                  <a:gd name="connsiteY0" fmla="*/ 8840 h 22635"/>
                  <a:gd name="connsiteX1" fmla="*/ 17424 w 24326"/>
                  <a:gd name="connsiteY1" fmla="*/ 1033 h 22635"/>
                  <a:gd name="connsiteX2" fmla="*/ 19521 w 24326"/>
                  <a:gd name="connsiteY2" fmla="*/ 714 h 22635"/>
                  <a:gd name="connsiteX3" fmla="*/ 23862 w 24326"/>
                  <a:gd name="connsiteY3" fmla="*/ 11326 h 22635"/>
                  <a:gd name="connsiteX4" fmla="*/ 23299 w 24326"/>
                  <a:gd name="connsiteY4" fmla="*/ 14952 h 22635"/>
                  <a:gd name="connsiteX5" fmla="*/ 10506 w 24326"/>
                  <a:gd name="connsiteY5" fmla="*/ 20417 h 22635"/>
                  <a:gd name="connsiteX6" fmla="*/ 8256 w 24326"/>
                  <a:gd name="connsiteY6" fmla="*/ 21139 h 22635"/>
                  <a:gd name="connsiteX7" fmla="*/ 4554 w 24326"/>
                  <a:gd name="connsiteY7" fmla="*/ 21702 h 22635"/>
                  <a:gd name="connsiteX8" fmla="*/ 1012 w 24326"/>
                  <a:gd name="connsiteY8" fmla="*/ 12375 h 22635"/>
                  <a:gd name="connsiteX9" fmla="*/ 290 w 24326"/>
                  <a:gd name="connsiteY9" fmla="*/ 9881 h 22635"/>
                  <a:gd name="connsiteX10" fmla="*/ 2624 w 24326"/>
                  <a:gd name="connsiteY10" fmla="*/ 8840 h 22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26" h="22635">
                    <a:moveTo>
                      <a:pt x="2624" y="8840"/>
                    </a:moveTo>
                    <a:lnTo>
                      <a:pt x="17424" y="1033"/>
                    </a:lnTo>
                    <a:cubicBezTo>
                      <a:pt x="17424" y="1033"/>
                      <a:pt x="18556" y="-335"/>
                      <a:pt x="19521" y="714"/>
                    </a:cubicBezTo>
                    <a:cubicBezTo>
                      <a:pt x="20487" y="1756"/>
                      <a:pt x="23862" y="11326"/>
                      <a:pt x="23862" y="11326"/>
                    </a:cubicBezTo>
                    <a:cubicBezTo>
                      <a:pt x="23862" y="11326"/>
                      <a:pt x="25549" y="14305"/>
                      <a:pt x="23299" y="14952"/>
                    </a:cubicBezTo>
                    <a:cubicBezTo>
                      <a:pt x="21049" y="15590"/>
                      <a:pt x="10506" y="20417"/>
                      <a:pt x="10506" y="20417"/>
                    </a:cubicBezTo>
                    <a:cubicBezTo>
                      <a:pt x="10506" y="20417"/>
                      <a:pt x="9222" y="20174"/>
                      <a:pt x="8256" y="21139"/>
                    </a:cubicBezTo>
                    <a:cubicBezTo>
                      <a:pt x="7291" y="22104"/>
                      <a:pt x="5277" y="24362"/>
                      <a:pt x="4554" y="21702"/>
                    </a:cubicBezTo>
                    <a:cubicBezTo>
                      <a:pt x="3832" y="19049"/>
                      <a:pt x="1658" y="12534"/>
                      <a:pt x="1012" y="12375"/>
                    </a:cubicBezTo>
                    <a:cubicBezTo>
                      <a:pt x="374" y="12215"/>
                      <a:pt x="-113" y="10041"/>
                      <a:pt x="290" y="9881"/>
                    </a:cubicBezTo>
                    <a:cubicBezTo>
                      <a:pt x="693" y="9722"/>
                      <a:pt x="2624" y="8840"/>
                      <a:pt x="2624" y="8840"/>
                    </a:cubicBezTo>
                    <a:close/>
                  </a:path>
                </a:pathLst>
              </a:custGeom>
              <a:solidFill>
                <a:srgbClr val="231F20"/>
              </a:solidFill>
              <a:ln w="7575" cap="flat">
                <a:noFill/>
                <a:prstDash val="solid"/>
                <a:round/>
              </a:ln>
            </p:spPr>
            <p:txBody>
              <a:bodyPr rtlCol="0" anchor="ctr"/>
              <a:lstStyle/>
              <a:p>
                <a:endParaRPr lang="en-GB"/>
              </a:p>
            </p:txBody>
          </p:sp>
          <p:sp>
            <p:nvSpPr>
              <p:cNvPr id="708" name="Freeform: Shape 707">
                <a:extLst>
                  <a:ext uri="{FF2B5EF4-FFF2-40B4-BE49-F238E27FC236}">
                    <a16:creationId xmlns:a16="http://schemas.microsoft.com/office/drawing/2014/main" id="{3C980291-A450-4D1E-BAAE-91E2EB95C6E1}"/>
                  </a:ext>
                </a:extLst>
              </p:cNvPr>
              <p:cNvSpPr/>
              <p:nvPr/>
            </p:nvSpPr>
            <p:spPr>
              <a:xfrm>
                <a:off x="7189838" y="4117953"/>
                <a:ext cx="24031" cy="19237"/>
              </a:xfrm>
              <a:custGeom>
                <a:avLst/>
                <a:gdLst>
                  <a:gd name="connsiteX0" fmla="*/ 2553 w 24031"/>
                  <a:gd name="connsiteY0" fmla="*/ 5961 h 19237"/>
                  <a:gd name="connsiteX1" fmla="*/ 8505 w 24031"/>
                  <a:gd name="connsiteY1" fmla="*/ 3225 h 19237"/>
                  <a:gd name="connsiteX2" fmla="*/ 13096 w 24031"/>
                  <a:gd name="connsiteY2" fmla="*/ 2259 h 19237"/>
                  <a:gd name="connsiteX3" fmla="*/ 15346 w 24031"/>
                  <a:gd name="connsiteY3" fmla="*/ 2176 h 19237"/>
                  <a:gd name="connsiteX4" fmla="*/ 16714 w 24031"/>
                  <a:gd name="connsiteY4" fmla="*/ 815 h 19237"/>
                  <a:gd name="connsiteX5" fmla="*/ 19846 w 24031"/>
                  <a:gd name="connsiteY5" fmla="*/ 329 h 19237"/>
                  <a:gd name="connsiteX6" fmla="*/ 22263 w 24031"/>
                  <a:gd name="connsiteY6" fmla="*/ 1780 h 19237"/>
                  <a:gd name="connsiteX7" fmla="*/ 23715 w 24031"/>
                  <a:gd name="connsiteY7" fmla="*/ 9747 h 19237"/>
                  <a:gd name="connsiteX8" fmla="*/ 24110 w 24031"/>
                  <a:gd name="connsiteY8" fmla="*/ 13441 h 19237"/>
                  <a:gd name="connsiteX9" fmla="*/ 21374 w 24031"/>
                  <a:gd name="connsiteY9" fmla="*/ 15296 h 19237"/>
                  <a:gd name="connsiteX10" fmla="*/ 15019 w 24031"/>
                  <a:gd name="connsiteY10" fmla="*/ 16337 h 19237"/>
                  <a:gd name="connsiteX11" fmla="*/ 9949 w 24031"/>
                  <a:gd name="connsiteY11" fmla="*/ 17386 h 19237"/>
                  <a:gd name="connsiteX12" fmla="*/ 7060 w 24031"/>
                  <a:gd name="connsiteY12" fmla="*/ 17629 h 19237"/>
                  <a:gd name="connsiteX13" fmla="*/ 4970 w 24031"/>
                  <a:gd name="connsiteY13" fmla="*/ 18184 h 19237"/>
                  <a:gd name="connsiteX14" fmla="*/ 3199 w 24031"/>
                  <a:gd name="connsiteY14" fmla="*/ 19560 h 19237"/>
                  <a:gd name="connsiteX15" fmla="*/ 1511 w 24031"/>
                  <a:gd name="connsiteY15" fmla="*/ 18671 h 19237"/>
                  <a:gd name="connsiteX16" fmla="*/ 1025 w 24031"/>
                  <a:gd name="connsiteY16" fmla="*/ 14566 h 19237"/>
                  <a:gd name="connsiteX17" fmla="*/ 941 w 24031"/>
                  <a:gd name="connsiteY17" fmla="*/ 10864 h 19237"/>
                  <a:gd name="connsiteX18" fmla="*/ 219 w 24031"/>
                  <a:gd name="connsiteY18" fmla="*/ 8454 h 19237"/>
                  <a:gd name="connsiteX19" fmla="*/ 706 w 24031"/>
                  <a:gd name="connsiteY19" fmla="*/ 6843 h 19237"/>
                  <a:gd name="connsiteX20" fmla="*/ 2553 w 24031"/>
                  <a:gd name="connsiteY20" fmla="*/ 5961 h 19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31" h="19237">
                    <a:moveTo>
                      <a:pt x="2553" y="5961"/>
                    </a:moveTo>
                    <a:cubicBezTo>
                      <a:pt x="2553" y="5961"/>
                      <a:pt x="5449" y="3871"/>
                      <a:pt x="8505" y="3225"/>
                    </a:cubicBezTo>
                    <a:cubicBezTo>
                      <a:pt x="11560" y="2586"/>
                      <a:pt x="11484" y="2100"/>
                      <a:pt x="13096" y="2259"/>
                    </a:cubicBezTo>
                    <a:cubicBezTo>
                      <a:pt x="14700" y="2419"/>
                      <a:pt x="14456" y="2746"/>
                      <a:pt x="15346" y="2176"/>
                    </a:cubicBezTo>
                    <a:cubicBezTo>
                      <a:pt x="16228" y="1621"/>
                      <a:pt x="15346" y="1134"/>
                      <a:pt x="16714" y="815"/>
                    </a:cubicBezTo>
                    <a:cubicBezTo>
                      <a:pt x="18082" y="488"/>
                      <a:pt x="18804" y="329"/>
                      <a:pt x="19846" y="329"/>
                    </a:cubicBezTo>
                    <a:cubicBezTo>
                      <a:pt x="20895" y="329"/>
                      <a:pt x="22020" y="253"/>
                      <a:pt x="22263" y="1780"/>
                    </a:cubicBezTo>
                    <a:cubicBezTo>
                      <a:pt x="22506" y="3308"/>
                      <a:pt x="23548" y="7649"/>
                      <a:pt x="23715" y="9747"/>
                    </a:cubicBezTo>
                    <a:cubicBezTo>
                      <a:pt x="23875" y="11829"/>
                      <a:pt x="24353" y="12559"/>
                      <a:pt x="24110" y="13441"/>
                    </a:cubicBezTo>
                    <a:cubicBezTo>
                      <a:pt x="23875" y="14330"/>
                      <a:pt x="22423" y="15296"/>
                      <a:pt x="21374" y="15296"/>
                    </a:cubicBezTo>
                    <a:cubicBezTo>
                      <a:pt x="20332" y="15296"/>
                      <a:pt x="16311" y="16094"/>
                      <a:pt x="15019" y="16337"/>
                    </a:cubicBezTo>
                    <a:cubicBezTo>
                      <a:pt x="13734" y="16580"/>
                      <a:pt x="10998" y="17302"/>
                      <a:pt x="9949" y="17386"/>
                    </a:cubicBezTo>
                    <a:cubicBezTo>
                      <a:pt x="8907" y="17462"/>
                      <a:pt x="8345" y="17302"/>
                      <a:pt x="7060" y="17629"/>
                    </a:cubicBezTo>
                    <a:cubicBezTo>
                      <a:pt x="5768" y="17949"/>
                      <a:pt x="5365" y="17546"/>
                      <a:pt x="4970" y="18184"/>
                    </a:cubicBezTo>
                    <a:cubicBezTo>
                      <a:pt x="4559" y="18830"/>
                      <a:pt x="4240" y="19636"/>
                      <a:pt x="3199" y="19560"/>
                    </a:cubicBezTo>
                    <a:cubicBezTo>
                      <a:pt x="2150" y="19476"/>
                      <a:pt x="1671" y="19317"/>
                      <a:pt x="1511" y="18671"/>
                    </a:cubicBezTo>
                    <a:cubicBezTo>
                      <a:pt x="1344" y="18025"/>
                      <a:pt x="1184" y="16580"/>
                      <a:pt x="1025" y="14566"/>
                    </a:cubicBezTo>
                    <a:cubicBezTo>
                      <a:pt x="865" y="12559"/>
                      <a:pt x="1025" y="12156"/>
                      <a:pt x="941" y="10864"/>
                    </a:cubicBezTo>
                    <a:cubicBezTo>
                      <a:pt x="865" y="9579"/>
                      <a:pt x="379" y="8698"/>
                      <a:pt x="219" y="8454"/>
                    </a:cubicBezTo>
                    <a:cubicBezTo>
                      <a:pt x="59" y="8211"/>
                      <a:pt x="135" y="7329"/>
                      <a:pt x="706" y="6843"/>
                    </a:cubicBezTo>
                    <a:cubicBezTo>
                      <a:pt x="1268" y="6364"/>
                      <a:pt x="2553" y="5961"/>
                      <a:pt x="2553" y="5961"/>
                    </a:cubicBezTo>
                    <a:close/>
                  </a:path>
                </a:pathLst>
              </a:custGeom>
              <a:solidFill>
                <a:srgbClr val="231F20"/>
              </a:solidFill>
              <a:ln w="7575" cap="flat">
                <a:noFill/>
                <a:prstDash val="solid"/>
                <a:round/>
              </a:ln>
            </p:spPr>
            <p:txBody>
              <a:bodyPr rtlCol="0" anchor="ctr"/>
              <a:lstStyle/>
              <a:p>
                <a:endParaRPr lang="en-GB"/>
              </a:p>
            </p:txBody>
          </p:sp>
          <p:sp>
            <p:nvSpPr>
              <p:cNvPr id="709" name="Freeform: Shape 708">
                <a:extLst>
                  <a:ext uri="{FF2B5EF4-FFF2-40B4-BE49-F238E27FC236}">
                    <a16:creationId xmlns:a16="http://schemas.microsoft.com/office/drawing/2014/main" id="{A2A4F351-64D3-403A-88BC-B2FA340255EC}"/>
                  </a:ext>
                </a:extLst>
              </p:cNvPr>
              <p:cNvSpPr/>
              <p:nvPr/>
            </p:nvSpPr>
            <p:spPr>
              <a:xfrm>
                <a:off x="7192140" y="4140622"/>
                <a:ext cx="23836" cy="15543"/>
              </a:xfrm>
              <a:custGeom>
                <a:avLst/>
                <a:gdLst>
                  <a:gd name="connsiteX0" fmla="*/ 2661 w 23836"/>
                  <a:gd name="connsiteY0" fmla="*/ 4052 h 15543"/>
                  <a:gd name="connsiteX1" fmla="*/ 7891 w 23836"/>
                  <a:gd name="connsiteY1" fmla="*/ 2843 h 15543"/>
                  <a:gd name="connsiteX2" fmla="*/ 11350 w 23836"/>
                  <a:gd name="connsiteY2" fmla="*/ 1962 h 15543"/>
                  <a:gd name="connsiteX3" fmla="*/ 14413 w 23836"/>
                  <a:gd name="connsiteY3" fmla="*/ 1802 h 15543"/>
                  <a:gd name="connsiteX4" fmla="*/ 16176 w 23836"/>
                  <a:gd name="connsiteY4" fmla="*/ 1878 h 15543"/>
                  <a:gd name="connsiteX5" fmla="*/ 19559 w 23836"/>
                  <a:gd name="connsiteY5" fmla="*/ 593 h 15543"/>
                  <a:gd name="connsiteX6" fmla="*/ 21969 w 23836"/>
                  <a:gd name="connsiteY6" fmla="*/ 753 h 15543"/>
                  <a:gd name="connsiteX7" fmla="*/ 23261 w 23836"/>
                  <a:gd name="connsiteY7" fmla="*/ 2684 h 15543"/>
                  <a:gd name="connsiteX8" fmla="*/ 23983 w 23836"/>
                  <a:gd name="connsiteY8" fmla="*/ 12657 h 15543"/>
                  <a:gd name="connsiteX9" fmla="*/ 22371 w 23836"/>
                  <a:gd name="connsiteY9" fmla="*/ 15234 h 15543"/>
                  <a:gd name="connsiteX10" fmla="*/ 7009 w 23836"/>
                  <a:gd name="connsiteY10" fmla="*/ 15796 h 15543"/>
                  <a:gd name="connsiteX11" fmla="*/ 4919 w 23836"/>
                  <a:gd name="connsiteY11" fmla="*/ 15393 h 15543"/>
                  <a:gd name="connsiteX12" fmla="*/ 2828 w 23836"/>
                  <a:gd name="connsiteY12" fmla="*/ 15880 h 15543"/>
                  <a:gd name="connsiteX13" fmla="*/ 2099 w 23836"/>
                  <a:gd name="connsiteY13" fmla="*/ 15796 h 15543"/>
                  <a:gd name="connsiteX14" fmla="*/ 1377 w 23836"/>
                  <a:gd name="connsiteY14" fmla="*/ 15636 h 15543"/>
                  <a:gd name="connsiteX15" fmla="*/ 252 w 23836"/>
                  <a:gd name="connsiteY15" fmla="*/ 14109 h 15543"/>
                  <a:gd name="connsiteX16" fmla="*/ 252 w 23836"/>
                  <a:gd name="connsiteY16" fmla="*/ 5899 h 15543"/>
                  <a:gd name="connsiteX17" fmla="*/ 890 w 23836"/>
                  <a:gd name="connsiteY17" fmla="*/ 4615 h 15543"/>
                  <a:gd name="connsiteX18" fmla="*/ 2661 w 23836"/>
                  <a:gd name="connsiteY18" fmla="*/ 4052 h 15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36" h="15543">
                    <a:moveTo>
                      <a:pt x="2661" y="4052"/>
                    </a:moveTo>
                    <a:cubicBezTo>
                      <a:pt x="2661" y="4052"/>
                      <a:pt x="6363" y="2927"/>
                      <a:pt x="7891" y="2843"/>
                    </a:cubicBezTo>
                    <a:cubicBezTo>
                      <a:pt x="9419" y="2767"/>
                      <a:pt x="9822" y="2121"/>
                      <a:pt x="11350" y="1962"/>
                    </a:cubicBezTo>
                    <a:cubicBezTo>
                      <a:pt x="12877" y="1802"/>
                      <a:pt x="13280" y="1642"/>
                      <a:pt x="14413" y="1802"/>
                    </a:cubicBezTo>
                    <a:cubicBezTo>
                      <a:pt x="15538" y="1962"/>
                      <a:pt x="15135" y="2038"/>
                      <a:pt x="16176" y="1878"/>
                    </a:cubicBezTo>
                    <a:cubicBezTo>
                      <a:pt x="17225" y="1718"/>
                      <a:pt x="18594" y="753"/>
                      <a:pt x="19559" y="593"/>
                    </a:cubicBezTo>
                    <a:cubicBezTo>
                      <a:pt x="20524" y="434"/>
                      <a:pt x="20844" y="31"/>
                      <a:pt x="21969" y="753"/>
                    </a:cubicBezTo>
                    <a:cubicBezTo>
                      <a:pt x="23094" y="1475"/>
                      <a:pt x="23177" y="2197"/>
                      <a:pt x="23261" y="2684"/>
                    </a:cubicBezTo>
                    <a:cubicBezTo>
                      <a:pt x="23337" y="3163"/>
                      <a:pt x="23983" y="12657"/>
                      <a:pt x="23983" y="12657"/>
                    </a:cubicBezTo>
                    <a:cubicBezTo>
                      <a:pt x="23983" y="12657"/>
                      <a:pt x="23496" y="15074"/>
                      <a:pt x="22371" y="15234"/>
                    </a:cubicBezTo>
                    <a:cubicBezTo>
                      <a:pt x="21247" y="15393"/>
                      <a:pt x="7009" y="15796"/>
                      <a:pt x="7009" y="15796"/>
                    </a:cubicBezTo>
                    <a:cubicBezTo>
                      <a:pt x="7009" y="15796"/>
                      <a:pt x="5801" y="14914"/>
                      <a:pt x="4919" y="15393"/>
                    </a:cubicBezTo>
                    <a:cubicBezTo>
                      <a:pt x="4029" y="15880"/>
                      <a:pt x="3383" y="15880"/>
                      <a:pt x="2828" y="15880"/>
                    </a:cubicBezTo>
                    <a:cubicBezTo>
                      <a:pt x="2258" y="15880"/>
                      <a:pt x="2099" y="15796"/>
                      <a:pt x="2099" y="15796"/>
                    </a:cubicBezTo>
                    <a:cubicBezTo>
                      <a:pt x="2099" y="15796"/>
                      <a:pt x="1696" y="15880"/>
                      <a:pt x="1377" y="15636"/>
                    </a:cubicBezTo>
                    <a:cubicBezTo>
                      <a:pt x="1057" y="15393"/>
                      <a:pt x="252" y="16039"/>
                      <a:pt x="252" y="14109"/>
                    </a:cubicBezTo>
                    <a:lnTo>
                      <a:pt x="252" y="5899"/>
                    </a:lnTo>
                    <a:cubicBezTo>
                      <a:pt x="252" y="5899"/>
                      <a:pt x="-235" y="4934"/>
                      <a:pt x="890" y="4615"/>
                    </a:cubicBezTo>
                    <a:cubicBezTo>
                      <a:pt x="2023" y="4295"/>
                      <a:pt x="2661" y="4052"/>
                      <a:pt x="2661" y="4052"/>
                    </a:cubicBezTo>
                    <a:close/>
                  </a:path>
                </a:pathLst>
              </a:custGeom>
              <a:solidFill>
                <a:srgbClr val="231F20"/>
              </a:solidFill>
              <a:ln w="7575" cap="flat">
                <a:noFill/>
                <a:prstDash val="solid"/>
                <a:round/>
              </a:ln>
            </p:spPr>
            <p:txBody>
              <a:bodyPr rtlCol="0" anchor="ctr"/>
              <a:lstStyle/>
              <a:p>
                <a:endParaRPr lang="en-GB"/>
              </a:p>
            </p:txBody>
          </p:sp>
          <p:sp>
            <p:nvSpPr>
              <p:cNvPr id="710" name="Freeform: Shape 709">
                <a:extLst>
                  <a:ext uri="{FF2B5EF4-FFF2-40B4-BE49-F238E27FC236}">
                    <a16:creationId xmlns:a16="http://schemas.microsoft.com/office/drawing/2014/main" id="{1A76FDFC-6175-41B3-AF8D-66AEFCA63F32}"/>
                  </a:ext>
                </a:extLst>
              </p:cNvPr>
              <p:cNvSpPr/>
              <p:nvPr/>
            </p:nvSpPr>
            <p:spPr>
              <a:xfrm>
                <a:off x="7191034" y="4163663"/>
                <a:ext cx="25267" cy="15676"/>
              </a:xfrm>
              <a:custGeom>
                <a:avLst/>
                <a:gdLst>
                  <a:gd name="connsiteX0" fmla="*/ 2407 w 25267"/>
                  <a:gd name="connsiteY0" fmla="*/ 648 h 15676"/>
                  <a:gd name="connsiteX1" fmla="*/ 14956 w 25267"/>
                  <a:gd name="connsiteY1" fmla="*/ 412 h 15676"/>
                  <a:gd name="connsiteX2" fmla="*/ 18172 w 25267"/>
                  <a:gd name="connsiteY2" fmla="*/ 572 h 15676"/>
                  <a:gd name="connsiteX3" fmla="*/ 19456 w 25267"/>
                  <a:gd name="connsiteY3" fmla="*/ 1134 h 15676"/>
                  <a:gd name="connsiteX4" fmla="*/ 21068 w 25267"/>
                  <a:gd name="connsiteY4" fmla="*/ 732 h 15676"/>
                  <a:gd name="connsiteX5" fmla="*/ 23964 w 25267"/>
                  <a:gd name="connsiteY5" fmla="*/ 572 h 15676"/>
                  <a:gd name="connsiteX6" fmla="*/ 25408 w 25267"/>
                  <a:gd name="connsiteY6" fmla="*/ 2662 h 15676"/>
                  <a:gd name="connsiteX7" fmla="*/ 24283 w 25267"/>
                  <a:gd name="connsiteY7" fmla="*/ 9503 h 15676"/>
                  <a:gd name="connsiteX8" fmla="*/ 22755 w 25267"/>
                  <a:gd name="connsiteY8" fmla="*/ 14414 h 15676"/>
                  <a:gd name="connsiteX9" fmla="*/ 22915 w 25267"/>
                  <a:gd name="connsiteY9" fmla="*/ 15691 h 15676"/>
                  <a:gd name="connsiteX10" fmla="*/ 20749 w 25267"/>
                  <a:gd name="connsiteY10" fmla="*/ 16018 h 15676"/>
                  <a:gd name="connsiteX11" fmla="*/ 15678 w 25267"/>
                  <a:gd name="connsiteY11" fmla="*/ 14969 h 15676"/>
                  <a:gd name="connsiteX12" fmla="*/ 12136 w 25267"/>
                  <a:gd name="connsiteY12" fmla="*/ 14330 h 15676"/>
                  <a:gd name="connsiteX13" fmla="*/ 9240 w 25267"/>
                  <a:gd name="connsiteY13" fmla="*/ 13927 h 15676"/>
                  <a:gd name="connsiteX14" fmla="*/ 5143 w 25267"/>
                  <a:gd name="connsiteY14" fmla="*/ 13684 h 15676"/>
                  <a:gd name="connsiteX15" fmla="*/ 2163 w 25267"/>
                  <a:gd name="connsiteY15" fmla="*/ 13365 h 15676"/>
                  <a:gd name="connsiteX16" fmla="*/ 795 w 25267"/>
                  <a:gd name="connsiteY16" fmla="*/ 12400 h 15676"/>
                  <a:gd name="connsiteX17" fmla="*/ 316 w 25267"/>
                  <a:gd name="connsiteY17" fmla="*/ 10872 h 15676"/>
                  <a:gd name="connsiteX18" fmla="*/ 233 w 25267"/>
                  <a:gd name="connsiteY18" fmla="*/ 6843 h 15676"/>
                  <a:gd name="connsiteX19" fmla="*/ 476 w 25267"/>
                  <a:gd name="connsiteY19" fmla="*/ 2100 h 15676"/>
                  <a:gd name="connsiteX20" fmla="*/ 1122 w 25267"/>
                  <a:gd name="connsiteY20" fmla="*/ 815 h 15676"/>
                  <a:gd name="connsiteX21" fmla="*/ 2407 w 25267"/>
                  <a:gd name="connsiteY21" fmla="*/ 648 h 1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267" h="15676">
                    <a:moveTo>
                      <a:pt x="2407" y="648"/>
                    </a:moveTo>
                    <a:cubicBezTo>
                      <a:pt x="2407" y="648"/>
                      <a:pt x="13345" y="253"/>
                      <a:pt x="14956" y="412"/>
                    </a:cubicBezTo>
                    <a:cubicBezTo>
                      <a:pt x="16560" y="572"/>
                      <a:pt x="17693" y="572"/>
                      <a:pt x="18172" y="572"/>
                    </a:cubicBezTo>
                    <a:cubicBezTo>
                      <a:pt x="18658" y="572"/>
                      <a:pt x="18575" y="1058"/>
                      <a:pt x="19456" y="1134"/>
                    </a:cubicBezTo>
                    <a:cubicBezTo>
                      <a:pt x="20346" y="1218"/>
                      <a:pt x="20665" y="975"/>
                      <a:pt x="21068" y="732"/>
                    </a:cubicBezTo>
                    <a:cubicBezTo>
                      <a:pt x="21471" y="488"/>
                      <a:pt x="23318" y="93"/>
                      <a:pt x="23964" y="572"/>
                    </a:cubicBezTo>
                    <a:cubicBezTo>
                      <a:pt x="24610" y="1058"/>
                      <a:pt x="25492" y="815"/>
                      <a:pt x="25408" y="2662"/>
                    </a:cubicBezTo>
                    <a:cubicBezTo>
                      <a:pt x="25332" y="4517"/>
                      <a:pt x="24610" y="7010"/>
                      <a:pt x="24283" y="9503"/>
                    </a:cubicBezTo>
                    <a:cubicBezTo>
                      <a:pt x="23964" y="11997"/>
                      <a:pt x="22755" y="13768"/>
                      <a:pt x="22755" y="14414"/>
                    </a:cubicBezTo>
                    <a:cubicBezTo>
                      <a:pt x="22755" y="15052"/>
                      <a:pt x="22915" y="15691"/>
                      <a:pt x="22915" y="15691"/>
                    </a:cubicBezTo>
                    <a:cubicBezTo>
                      <a:pt x="22915" y="15691"/>
                      <a:pt x="21714" y="15934"/>
                      <a:pt x="20749" y="16018"/>
                    </a:cubicBezTo>
                    <a:cubicBezTo>
                      <a:pt x="19783" y="16101"/>
                      <a:pt x="16241" y="15052"/>
                      <a:pt x="15678" y="14969"/>
                    </a:cubicBezTo>
                    <a:cubicBezTo>
                      <a:pt x="15116" y="14893"/>
                      <a:pt x="13748" y="14574"/>
                      <a:pt x="12136" y="14330"/>
                    </a:cubicBezTo>
                    <a:cubicBezTo>
                      <a:pt x="10532" y="14087"/>
                      <a:pt x="11414" y="14087"/>
                      <a:pt x="9240" y="13927"/>
                    </a:cubicBezTo>
                    <a:cubicBezTo>
                      <a:pt x="7074" y="13768"/>
                      <a:pt x="6352" y="13684"/>
                      <a:pt x="5143" y="13684"/>
                    </a:cubicBezTo>
                    <a:cubicBezTo>
                      <a:pt x="3934" y="13684"/>
                      <a:pt x="3129" y="14087"/>
                      <a:pt x="2163" y="13365"/>
                    </a:cubicBezTo>
                    <a:cubicBezTo>
                      <a:pt x="1198" y="12643"/>
                      <a:pt x="1198" y="13038"/>
                      <a:pt x="795" y="12400"/>
                    </a:cubicBezTo>
                    <a:cubicBezTo>
                      <a:pt x="392" y="11753"/>
                      <a:pt x="476" y="12232"/>
                      <a:pt x="316" y="10872"/>
                    </a:cubicBezTo>
                    <a:cubicBezTo>
                      <a:pt x="157" y="9503"/>
                      <a:pt x="73" y="7413"/>
                      <a:pt x="233" y="6843"/>
                    </a:cubicBezTo>
                    <a:cubicBezTo>
                      <a:pt x="392" y="6288"/>
                      <a:pt x="233" y="2503"/>
                      <a:pt x="476" y="2100"/>
                    </a:cubicBezTo>
                    <a:cubicBezTo>
                      <a:pt x="711" y="1697"/>
                      <a:pt x="552" y="975"/>
                      <a:pt x="1122" y="815"/>
                    </a:cubicBezTo>
                    <a:cubicBezTo>
                      <a:pt x="1684" y="648"/>
                      <a:pt x="2407" y="648"/>
                      <a:pt x="2407" y="648"/>
                    </a:cubicBezTo>
                    <a:close/>
                  </a:path>
                </a:pathLst>
              </a:custGeom>
              <a:solidFill>
                <a:srgbClr val="231F20"/>
              </a:solidFill>
              <a:ln w="7575" cap="flat">
                <a:noFill/>
                <a:prstDash val="solid"/>
                <a:round/>
              </a:ln>
            </p:spPr>
            <p:txBody>
              <a:bodyPr rtlCol="0" anchor="ctr"/>
              <a:lstStyle/>
              <a:p>
                <a:endParaRPr lang="en-GB"/>
              </a:p>
            </p:txBody>
          </p:sp>
          <p:sp>
            <p:nvSpPr>
              <p:cNvPr id="711" name="Freeform: Shape 710">
                <a:extLst>
                  <a:ext uri="{FF2B5EF4-FFF2-40B4-BE49-F238E27FC236}">
                    <a16:creationId xmlns:a16="http://schemas.microsoft.com/office/drawing/2014/main" id="{94C78F01-444B-42FF-A626-8252759B843E}"/>
                  </a:ext>
                </a:extLst>
              </p:cNvPr>
              <p:cNvSpPr/>
              <p:nvPr/>
            </p:nvSpPr>
            <p:spPr>
              <a:xfrm>
                <a:off x="7185779" y="4185286"/>
                <a:ext cx="26191" cy="23820"/>
              </a:xfrm>
              <a:custGeom>
                <a:avLst/>
                <a:gdLst>
                  <a:gd name="connsiteX0" fmla="*/ 5082 w 26191"/>
                  <a:gd name="connsiteY0" fmla="*/ 760 h 23820"/>
                  <a:gd name="connsiteX1" fmla="*/ 19806 w 26191"/>
                  <a:gd name="connsiteY1" fmla="*/ 4302 h 23820"/>
                  <a:gd name="connsiteX2" fmla="*/ 23911 w 26191"/>
                  <a:gd name="connsiteY2" fmla="*/ 5746 h 23820"/>
                  <a:gd name="connsiteX3" fmla="*/ 26320 w 26191"/>
                  <a:gd name="connsiteY3" fmla="*/ 8004 h 23820"/>
                  <a:gd name="connsiteX4" fmla="*/ 24792 w 26191"/>
                  <a:gd name="connsiteY4" fmla="*/ 17414 h 23820"/>
                  <a:gd name="connsiteX5" fmla="*/ 23751 w 26191"/>
                  <a:gd name="connsiteY5" fmla="*/ 22401 h 23820"/>
                  <a:gd name="connsiteX6" fmla="*/ 20612 w 26191"/>
                  <a:gd name="connsiteY6" fmla="*/ 23929 h 23820"/>
                  <a:gd name="connsiteX7" fmla="*/ 1867 w 26191"/>
                  <a:gd name="connsiteY7" fmla="*/ 13713 h 23820"/>
                  <a:gd name="connsiteX8" fmla="*/ 179 w 26191"/>
                  <a:gd name="connsiteY8" fmla="*/ 12268 h 23820"/>
                  <a:gd name="connsiteX9" fmla="*/ 1304 w 26191"/>
                  <a:gd name="connsiteY9" fmla="*/ 7358 h 23820"/>
                  <a:gd name="connsiteX10" fmla="*/ 2672 w 26191"/>
                  <a:gd name="connsiteY10" fmla="*/ 3093 h 23820"/>
                  <a:gd name="connsiteX11" fmla="*/ 2992 w 26191"/>
                  <a:gd name="connsiteY11" fmla="*/ 357 h 23820"/>
                  <a:gd name="connsiteX12" fmla="*/ 5082 w 26191"/>
                  <a:gd name="connsiteY12" fmla="*/ 760 h 2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1" h="23820">
                    <a:moveTo>
                      <a:pt x="5082" y="760"/>
                    </a:moveTo>
                    <a:cubicBezTo>
                      <a:pt x="5082" y="760"/>
                      <a:pt x="17396" y="3010"/>
                      <a:pt x="19806" y="4302"/>
                    </a:cubicBezTo>
                    <a:cubicBezTo>
                      <a:pt x="22223" y="5587"/>
                      <a:pt x="22459" y="5267"/>
                      <a:pt x="23911" y="5746"/>
                    </a:cubicBezTo>
                    <a:cubicBezTo>
                      <a:pt x="25355" y="6233"/>
                      <a:pt x="26487" y="5587"/>
                      <a:pt x="26320" y="8004"/>
                    </a:cubicBezTo>
                    <a:cubicBezTo>
                      <a:pt x="26161" y="10414"/>
                      <a:pt x="24792" y="17414"/>
                      <a:pt x="24792" y="17414"/>
                    </a:cubicBezTo>
                    <a:lnTo>
                      <a:pt x="23751" y="22401"/>
                    </a:lnTo>
                    <a:cubicBezTo>
                      <a:pt x="23751" y="22401"/>
                      <a:pt x="22786" y="24970"/>
                      <a:pt x="20612" y="23929"/>
                    </a:cubicBezTo>
                    <a:cubicBezTo>
                      <a:pt x="18438" y="22887"/>
                      <a:pt x="1867" y="13713"/>
                      <a:pt x="1867" y="13713"/>
                    </a:cubicBezTo>
                    <a:cubicBezTo>
                      <a:pt x="1867" y="13713"/>
                      <a:pt x="-140" y="13872"/>
                      <a:pt x="179" y="12268"/>
                    </a:cubicBezTo>
                    <a:cubicBezTo>
                      <a:pt x="498" y="10657"/>
                      <a:pt x="1145" y="7761"/>
                      <a:pt x="1304" y="7358"/>
                    </a:cubicBezTo>
                    <a:cubicBezTo>
                      <a:pt x="1464" y="6955"/>
                      <a:pt x="2513" y="3656"/>
                      <a:pt x="2672" y="3093"/>
                    </a:cubicBezTo>
                    <a:cubicBezTo>
                      <a:pt x="2832" y="2531"/>
                      <a:pt x="2110" y="357"/>
                      <a:pt x="2992" y="357"/>
                    </a:cubicBezTo>
                    <a:cubicBezTo>
                      <a:pt x="3873" y="357"/>
                      <a:pt x="5082" y="760"/>
                      <a:pt x="5082" y="760"/>
                    </a:cubicBezTo>
                    <a:close/>
                  </a:path>
                </a:pathLst>
              </a:custGeom>
              <a:solidFill>
                <a:srgbClr val="231F20"/>
              </a:solidFill>
              <a:ln w="7575" cap="flat">
                <a:noFill/>
                <a:prstDash val="solid"/>
                <a:round/>
              </a:ln>
            </p:spPr>
            <p:txBody>
              <a:bodyPr rtlCol="0" anchor="ctr"/>
              <a:lstStyle/>
              <a:p>
                <a:endParaRPr lang="en-GB"/>
              </a:p>
            </p:txBody>
          </p:sp>
          <p:sp>
            <p:nvSpPr>
              <p:cNvPr id="712" name="Freeform: Shape 711">
                <a:extLst>
                  <a:ext uri="{FF2B5EF4-FFF2-40B4-BE49-F238E27FC236}">
                    <a16:creationId xmlns:a16="http://schemas.microsoft.com/office/drawing/2014/main" id="{147B058F-64BE-4FE8-AF4E-F0F34F6ECF75}"/>
                  </a:ext>
                </a:extLst>
              </p:cNvPr>
              <p:cNvSpPr/>
              <p:nvPr/>
            </p:nvSpPr>
            <p:spPr>
              <a:xfrm>
                <a:off x="7123077" y="4290909"/>
                <a:ext cx="67864" cy="28983"/>
              </a:xfrm>
              <a:custGeom>
                <a:avLst/>
                <a:gdLst>
                  <a:gd name="connsiteX0" fmla="*/ 50869 w 67864"/>
                  <a:gd name="connsiteY0" fmla="*/ 4588 h 28983"/>
                  <a:gd name="connsiteX1" fmla="*/ 67037 w 67864"/>
                  <a:gd name="connsiteY1" fmla="*/ 13998 h 28983"/>
                  <a:gd name="connsiteX2" fmla="*/ 67684 w 67864"/>
                  <a:gd name="connsiteY2" fmla="*/ 15769 h 28983"/>
                  <a:gd name="connsiteX3" fmla="*/ 63579 w 67864"/>
                  <a:gd name="connsiteY3" fmla="*/ 20513 h 28983"/>
                  <a:gd name="connsiteX4" fmla="*/ 48703 w 67864"/>
                  <a:gd name="connsiteY4" fmla="*/ 28965 h 28983"/>
                  <a:gd name="connsiteX5" fmla="*/ 30361 w 67864"/>
                  <a:gd name="connsiteY5" fmla="*/ 29041 h 28983"/>
                  <a:gd name="connsiteX6" fmla="*/ 13303 w 67864"/>
                  <a:gd name="connsiteY6" fmla="*/ 22687 h 28983"/>
                  <a:gd name="connsiteX7" fmla="*/ 1879 w 67864"/>
                  <a:gd name="connsiteY7" fmla="*/ 12546 h 28983"/>
                  <a:gd name="connsiteX8" fmla="*/ 351 w 67864"/>
                  <a:gd name="connsiteY8" fmla="*/ 8693 h 28983"/>
                  <a:gd name="connsiteX9" fmla="*/ 594 w 67864"/>
                  <a:gd name="connsiteY9" fmla="*/ 7081 h 28983"/>
                  <a:gd name="connsiteX10" fmla="*/ 3977 w 67864"/>
                  <a:gd name="connsiteY10" fmla="*/ 5956 h 28983"/>
                  <a:gd name="connsiteX11" fmla="*/ 19818 w 67864"/>
                  <a:gd name="connsiteY11" fmla="*/ 726 h 28983"/>
                  <a:gd name="connsiteX12" fmla="*/ 23033 w 67864"/>
                  <a:gd name="connsiteY12" fmla="*/ 726 h 28983"/>
                  <a:gd name="connsiteX13" fmla="*/ 25215 w 67864"/>
                  <a:gd name="connsiteY13" fmla="*/ 2817 h 28983"/>
                  <a:gd name="connsiteX14" fmla="*/ 28590 w 67864"/>
                  <a:gd name="connsiteY14" fmla="*/ 5872 h 28983"/>
                  <a:gd name="connsiteX15" fmla="*/ 34382 w 67864"/>
                  <a:gd name="connsiteY15" fmla="*/ 7241 h 28983"/>
                  <a:gd name="connsiteX16" fmla="*/ 40494 w 67864"/>
                  <a:gd name="connsiteY16" fmla="*/ 7081 h 28983"/>
                  <a:gd name="connsiteX17" fmla="*/ 44918 w 67864"/>
                  <a:gd name="connsiteY17" fmla="*/ 5310 h 28983"/>
                  <a:gd name="connsiteX18" fmla="*/ 47730 w 67864"/>
                  <a:gd name="connsiteY18" fmla="*/ 3060 h 28983"/>
                  <a:gd name="connsiteX19" fmla="*/ 49828 w 67864"/>
                  <a:gd name="connsiteY19" fmla="*/ 3379 h 28983"/>
                  <a:gd name="connsiteX20" fmla="*/ 51272 w 67864"/>
                  <a:gd name="connsiteY20" fmla="*/ 4664 h 28983"/>
                  <a:gd name="connsiteX21" fmla="*/ 50869 w 67864"/>
                  <a:gd name="connsiteY21" fmla="*/ 4588 h 28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7864" h="28983">
                    <a:moveTo>
                      <a:pt x="50869" y="4588"/>
                    </a:moveTo>
                    <a:lnTo>
                      <a:pt x="67037" y="13998"/>
                    </a:lnTo>
                    <a:cubicBezTo>
                      <a:pt x="67037" y="13998"/>
                      <a:pt x="68649" y="14880"/>
                      <a:pt x="67684" y="15769"/>
                    </a:cubicBezTo>
                    <a:cubicBezTo>
                      <a:pt x="66718" y="16651"/>
                      <a:pt x="64468" y="19874"/>
                      <a:pt x="63579" y="20513"/>
                    </a:cubicBezTo>
                    <a:cubicBezTo>
                      <a:pt x="62697" y="21159"/>
                      <a:pt x="52724" y="28639"/>
                      <a:pt x="48703" y="28965"/>
                    </a:cubicBezTo>
                    <a:cubicBezTo>
                      <a:pt x="44682" y="29285"/>
                      <a:pt x="34298" y="29688"/>
                      <a:pt x="30361" y="29041"/>
                    </a:cubicBezTo>
                    <a:cubicBezTo>
                      <a:pt x="26416" y="28395"/>
                      <a:pt x="16602" y="25750"/>
                      <a:pt x="13303" y="22687"/>
                    </a:cubicBezTo>
                    <a:cubicBezTo>
                      <a:pt x="10004" y="19631"/>
                      <a:pt x="2601" y="14242"/>
                      <a:pt x="1879" y="12546"/>
                    </a:cubicBezTo>
                    <a:cubicBezTo>
                      <a:pt x="1156" y="10859"/>
                      <a:pt x="351" y="8693"/>
                      <a:pt x="351" y="8693"/>
                    </a:cubicBezTo>
                    <a:cubicBezTo>
                      <a:pt x="351" y="8693"/>
                      <a:pt x="-288" y="7484"/>
                      <a:pt x="594" y="7081"/>
                    </a:cubicBezTo>
                    <a:cubicBezTo>
                      <a:pt x="1476" y="6678"/>
                      <a:pt x="2205" y="6351"/>
                      <a:pt x="3977" y="5956"/>
                    </a:cubicBezTo>
                    <a:cubicBezTo>
                      <a:pt x="5740" y="5553"/>
                      <a:pt x="19818" y="726"/>
                      <a:pt x="19818" y="726"/>
                    </a:cubicBezTo>
                    <a:cubicBezTo>
                      <a:pt x="19818" y="726"/>
                      <a:pt x="21270" y="-3"/>
                      <a:pt x="23033" y="726"/>
                    </a:cubicBezTo>
                    <a:cubicBezTo>
                      <a:pt x="24804" y="1448"/>
                      <a:pt x="24409" y="1608"/>
                      <a:pt x="25215" y="2817"/>
                    </a:cubicBezTo>
                    <a:cubicBezTo>
                      <a:pt x="26013" y="4025"/>
                      <a:pt x="26173" y="5226"/>
                      <a:pt x="28590" y="5872"/>
                    </a:cubicBezTo>
                    <a:cubicBezTo>
                      <a:pt x="30999" y="6519"/>
                      <a:pt x="31646" y="7157"/>
                      <a:pt x="34382" y="7241"/>
                    </a:cubicBezTo>
                    <a:cubicBezTo>
                      <a:pt x="37111" y="7317"/>
                      <a:pt x="38563" y="7560"/>
                      <a:pt x="40494" y="7081"/>
                    </a:cubicBezTo>
                    <a:cubicBezTo>
                      <a:pt x="42424" y="6595"/>
                      <a:pt x="43716" y="6351"/>
                      <a:pt x="44918" y="5310"/>
                    </a:cubicBezTo>
                    <a:cubicBezTo>
                      <a:pt x="46126" y="4261"/>
                      <a:pt x="47008" y="3136"/>
                      <a:pt x="47730" y="3060"/>
                    </a:cubicBezTo>
                    <a:cubicBezTo>
                      <a:pt x="48460" y="2976"/>
                      <a:pt x="49022" y="2976"/>
                      <a:pt x="49828" y="3379"/>
                    </a:cubicBezTo>
                    <a:cubicBezTo>
                      <a:pt x="50634" y="3782"/>
                      <a:pt x="51272" y="4664"/>
                      <a:pt x="51272" y="4664"/>
                    </a:cubicBezTo>
                    <a:cubicBezTo>
                      <a:pt x="51272" y="4664"/>
                      <a:pt x="50390" y="4504"/>
                      <a:pt x="50869" y="4588"/>
                    </a:cubicBezTo>
                    <a:close/>
                  </a:path>
                </a:pathLst>
              </a:custGeom>
              <a:solidFill>
                <a:srgbClr val="231F20"/>
              </a:solidFill>
              <a:ln w="7575" cap="flat">
                <a:noFill/>
                <a:prstDash val="solid"/>
                <a:round/>
              </a:ln>
            </p:spPr>
            <p:txBody>
              <a:bodyPr rtlCol="0" anchor="ctr"/>
              <a:lstStyle/>
              <a:p>
                <a:endParaRPr lang="en-GB"/>
              </a:p>
            </p:txBody>
          </p:sp>
          <p:sp>
            <p:nvSpPr>
              <p:cNvPr id="713" name="Freeform: Shape 712">
                <a:extLst>
                  <a:ext uri="{FF2B5EF4-FFF2-40B4-BE49-F238E27FC236}">
                    <a16:creationId xmlns:a16="http://schemas.microsoft.com/office/drawing/2014/main" id="{22FB83DD-63F4-4EAD-9851-4C18F8930C67}"/>
                  </a:ext>
                </a:extLst>
              </p:cNvPr>
              <p:cNvSpPr/>
              <p:nvPr/>
            </p:nvSpPr>
            <p:spPr>
              <a:xfrm>
                <a:off x="7178653" y="4245375"/>
                <a:ext cx="24537" cy="18253"/>
              </a:xfrm>
              <a:custGeom>
                <a:avLst/>
                <a:gdLst>
                  <a:gd name="connsiteX0" fmla="*/ 2954 w 24537"/>
                  <a:gd name="connsiteY0" fmla="*/ 700 h 18253"/>
                  <a:gd name="connsiteX1" fmla="*/ 23067 w 24537"/>
                  <a:gd name="connsiteY1" fmla="*/ 2958 h 18253"/>
                  <a:gd name="connsiteX2" fmla="*/ 24679 w 24537"/>
                  <a:gd name="connsiteY2" fmla="*/ 4166 h 18253"/>
                  <a:gd name="connsiteX3" fmla="*/ 23310 w 24537"/>
                  <a:gd name="connsiteY3" fmla="*/ 17514 h 18253"/>
                  <a:gd name="connsiteX4" fmla="*/ 21456 w 24537"/>
                  <a:gd name="connsiteY4" fmla="*/ 18563 h 18253"/>
                  <a:gd name="connsiteX5" fmla="*/ 1753 w 24537"/>
                  <a:gd name="connsiteY5" fmla="*/ 15105 h 18253"/>
                  <a:gd name="connsiteX6" fmla="*/ 141 w 24537"/>
                  <a:gd name="connsiteY6" fmla="*/ 13736 h 18253"/>
                  <a:gd name="connsiteX7" fmla="*/ 1183 w 24537"/>
                  <a:gd name="connsiteY7" fmla="*/ 1749 h 18253"/>
                  <a:gd name="connsiteX8" fmla="*/ 1829 w 24537"/>
                  <a:gd name="connsiteY8" fmla="*/ 381 h 18253"/>
                  <a:gd name="connsiteX9" fmla="*/ 2954 w 24537"/>
                  <a:gd name="connsiteY9" fmla="*/ 700 h 1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37" h="18253">
                    <a:moveTo>
                      <a:pt x="2954" y="700"/>
                    </a:moveTo>
                    <a:lnTo>
                      <a:pt x="23067" y="2958"/>
                    </a:lnTo>
                    <a:cubicBezTo>
                      <a:pt x="23067" y="2958"/>
                      <a:pt x="24679" y="2882"/>
                      <a:pt x="24679" y="4166"/>
                    </a:cubicBezTo>
                    <a:cubicBezTo>
                      <a:pt x="24679" y="5451"/>
                      <a:pt x="23310" y="17514"/>
                      <a:pt x="23310" y="17514"/>
                    </a:cubicBezTo>
                    <a:cubicBezTo>
                      <a:pt x="23310" y="17514"/>
                      <a:pt x="23067" y="18966"/>
                      <a:pt x="21456" y="18563"/>
                    </a:cubicBezTo>
                    <a:cubicBezTo>
                      <a:pt x="19852" y="18160"/>
                      <a:pt x="1753" y="15105"/>
                      <a:pt x="1753" y="15105"/>
                    </a:cubicBezTo>
                    <a:cubicBezTo>
                      <a:pt x="1753" y="15105"/>
                      <a:pt x="141" y="14945"/>
                      <a:pt x="141" y="13736"/>
                    </a:cubicBezTo>
                    <a:cubicBezTo>
                      <a:pt x="141" y="12528"/>
                      <a:pt x="1183" y="1749"/>
                      <a:pt x="1183" y="1749"/>
                    </a:cubicBezTo>
                    <a:cubicBezTo>
                      <a:pt x="1183" y="1749"/>
                      <a:pt x="1023" y="381"/>
                      <a:pt x="1829" y="381"/>
                    </a:cubicBezTo>
                    <a:cubicBezTo>
                      <a:pt x="2635" y="381"/>
                      <a:pt x="2954" y="700"/>
                      <a:pt x="2954" y="700"/>
                    </a:cubicBezTo>
                    <a:close/>
                  </a:path>
                </a:pathLst>
              </a:custGeom>
              <a:solidFill>
                <a:srgbClr val="231F20"/>
              </a:solidFill>
              <a:ln w="7575" cap="flat">
                <a:noFill/>
                <a:prstDash val="solid"/>
                <a:round/>
              </a:ln>
            </p:spPr>
            <p:txBody>
              <a:bodyPr rtlCol="0" anchor="ctr"/>
              <a:lstStyle/>
              <a:p>
                <a:endParaRPr lang="en-GB"/>
              </a:p>
            </p:txBody>
          </p:sp>
          <p:sp>
            <p:nvSpPr>
              <p:cNvPr id="714" name="Freeform: Shape 713">
                <a:extLst>
                  <a:ext uri="{FF2B5EF4-FFF2-40B4-BE49-F238E27FC236}">
                    <a16:creationId xmlns:a16="http://schemas.microsoft.com/office/drawing/2014/main" id="{57CBA0E5-5692-41D1-A90C-60BF09CA84FF}"/>
                  </a:ext>
                </a:extLst>
              </p:cNvPr>
              <p:cNvSpPr/>
              <p:nvPr/>
            </p:nvSpPr>
            <p:spPr>
              <a:xfrm>
                <a:off x="7176552" y="4265874"/>
                <a:ext cx="24888" cy="14534"/>
              </a:xfrm>
              <a:custGeom>
                <a:avLst/>
                <a:gdLst>
                  <a:gd name="connsiteX0" fmla="*/ 4013 w 24888"/>
                  <a:gd name="connsiteY0" fmla="*/ 1211 h 14534"/>
                  <a:gd name="connsiteX1" fmla="*/ 20987 w 24888"/>
                  <a:gd name="connsiteY1" fmla="*/ 4745 h 14534"/>
                  <a:gd name="connsiteX2" fmla="*/ 23959 w 24888"/>
                  <a:gd name="connsiteY2" fmla="*/ 5148 h 14534"/>
                  <a:gd name="connsiteX3" fmla="*/ 25008 w 24888"/>
                  <a:gd name="connsiteY3" fmla="*/ 6600 h 14534"/>
                  <a:gd name="connsiteX4" fmla="*/ 23959 w 24888"/>
                  <a:gd name="connsiteY4" fmla="*/ 12309 h 14534"/>
                  <a:gd name="connsiteX5" fmla="*/ 22591 w 24888"/>
                  <a:gd name="connsiteY5" fmla="*/ 14559 h 14534"/>
                  <a:gd name="connsiteX6" fmla="*/ 18813 w 24888"/>
                  <a:gd name="connsiteY6" fmla="*/ 14726 h 14534"/>
                  <a:gd name="connsiteX7" fmla="*/ 5701 w 24888"/>
                  <a:gd name="connsiteY7" fmla="*/ 11184 h 14534"/>
                  <a:gd name="connsiteX8" fmla="*/ 471 w 24888"/>
                  <a:gd name="connsiteY8" fmla="*/ 9572 h 14534"/>
                  <a:gd name="connsiteX9" fmla="*/ 228 w 24888"/>
                  <a:gd name="connsiteY9" fmla="*/ 5794 h 14534"/>
                  <a:gd name="connsiteX10" fmla="*/ 631 w 24888"/>
                  <a:gd name="connsiteY10" fmla="*/ 1933 h 14534"/>
                  <a:gd name="connsiteX11" fmla="*/ 2082 w 24888"/>
                  <a:gd name="connsiteY11" fmla="*/ 405 h 14534"/>
                  <a:gd name="connsiteX12" fmla="*/ 4013 w 24888"/>
                  <a:gd name="connsiteY12" fmla="*/ 1211 h 1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88" h="14534">
                    <a:moveTo>
                      <a:pt x="4013" y="1211"/>
                    </a:moveTo>
                    <a:cubicBezTo>
                      <a:pt x="4013" y="1211"/>
                      <a:pt x="19695" y="4669"/>
                      <a:pt x="20987" y="4745"/>
                    </a:cubicBezTo>
                    <a:cubicBezTo>
                      <a:pt x="22272" y="4829"/>
                      <a:pt x="23556" y="4905"/>
                      <a:pt x="23959" y="5148"/>
                    </a:cubicBezTo>
                    <a:cubicBezTo>
                      <a:pt x="24362" y="5391"/>
                      <a:pt x="25168" y="4989"/>
                      <a:pt x="25008" y="6600"/>
                    </a:cubicBezTo>
                    <a:cubicBezTo>
                      <a:pt x="24841" y="8212"/>
                      <a:pt x="24202" y="11343"/>
                      <a:pt x="23959" y="12309"/>
                    </a:cubicBezTo>
                    <a:cubicBezTo>
                      <a:pt x="23716" y="13274"/>
                      <a:pt x="23153" y="14163"/>
                      <a:pt x="22591" y="14559"/>
                    </a:cubicBezTo>
                    <a:cubicBezTo>
                      <a:pt x="22028" y="14969"/>
                      <a:pt x="20341" y="15045"/>
                      <a:pt x="18813" y="14726"/>
                    </a:cubicBezTo>
                    <a:cubicBezTo>
                      <a:pt x="17285" y="14399"/>
                      <a:pt x="8110" y="11746"/>
                      <a:pt x="5701" y="11184"/>
                    </a:cubicBezTo>
                    <a:cubicBezTo>
                      <a:pt x="3283" y="10621"/>
                      <a:pt x="631" y="10378"/>
                      <a:pt x="471" y="9572"/>
                    </a:cubicBezTo>
                    <a:cubicBezTo>
                      <a:pt x="311" y="8774"/>
                      <a:pt x="-16" y="7566"/>
                      <a:pt x="228" y="5794"/>
                    </a:cubicBezTo>
                    <a:cubicBezTo>
                      <a:pt x="471" y="4023"/>
                      <a:pt x="395" y="2579"/>
                      <a:pt x="631" y="1933"/>
                    </a:cubicBezTo>
                    <a:cubicBezTo>
                      <a:pt x="874" y="1287"/>
                      <a:pt x="1117" y="245"/>
                      <a:pt x="2082" y="405"/>
                    </a:cubicBezTo>
                    <a:cubicBezTo>
                      <a:pt x="3048" y="565"/>
                      <a:pt x="4013" y="1211"/>
                      <a:pt x="4013" y="1211"/>
                    </a:cubicBezTo>
                    <a:close/>
                  </a:path>
                </a:pathLst>
              </a:custGeom>
              <a:solidFill>
                <a:srgbClr val="231F20"/>
              </a:solidFill>
              <a:ln w="7575" cap="flat">
                <a:noFill/>
                <a:prstDash val="solid"/>
                <a:round/>
              </a:ln>
            </p:spPr>
            <p:txBody>
              <a:bodyPr rtlCol="0" anchor="ctr"/>
              <a:lstStyle/>
              <a:p>
                <a:endParaRPr lang="en-GB"/>
              </a:p>
            </p:txBody>
          </p:sp>
          <p:sp>
            <p:nvSpPr>
              <p:cNvPr id="715" name="Freeform: Shape 714">
                <a:extLst>
                  <a:ext uri="{FF2B5EF4-FFF2-40B4-BE49-F238E27FC236}">
                    <a16:creationId xmlns:a16="http://schemas.microsoft.com/office/drawing/2014/main" id="{B79B6E1B-A96C-4C79-92ED-0B258C3E59BE}"/>
                  </a:ext>
                </a:extLst>
              </p:cNvPr>
              <p:cNvSpPr/>
              <p:nvPr/>
            </p:nvSpPr>
            <p:spPr>
              <a:xfrm>
                <a:off x="7174316" y="4282226"/>
                <a:ext cx="23977" cy="17452"/>
              </a:xfrm>
              <a:custGeom>
                <a:avLst/>
                <a:gdLst>
                  <a:gd name="connsiteX0" fmla="*/ 3025 w 23977"/>
                  <a:gd name="connsiteY0" fmla="*/ 396 h 17452"/>
                  <a:gd name="connsiteX1" fmla="*/ 23054 w 23977"/>
                  <a:gd name="connsiteY1" fmla="*/ 6181 h 17452"/>
                  <a:gd name="connsiteX2" fmla="*/ 24020 w 23977"/>
                  <a:gd name="connsiteY2" fmla="*/ 8514 h 17452"/>
                  <a:gd name="connsiteX3" fmla="*/ 20805 w 23977"/>
                  <a:gd name="connsiteY3" fmla="*/ 16321 h 17452"/>
                  <a:gd name="connsiteX4" fmla="*/ 19033 w 23977"/>
                  <a:gd name="connsiteY4" fmla="*/ 17689 h 17452"/>
                  <a:gd name="connsiteX5" fmla="*/ 12435 w 23977"/>
                  <a:gd name="connsiteY5" fmla="*/ 13508 h 17452"/>
                  <a:gd name="connsiteX6" fmla="*/ 3671 w 23977"/>
                  <a:gd name="connsiteY6" fmla="*/ 8195 h 17452"/>
                  <a:gd name="connsiteX7" fmla="*/ 448 w 23977"/>
                  <a:gd name="connsiteY7" fmla="*/ 6591 h 17452"/>
                  <a:gd name="connsiteX8" fmla="*/ 372 w 23977"/>
                  <a:gd name="connsiteY8" fmla="*/ 3931 h 17452"/>
                  <a:gd name="connsiteX9" fmla="*/ 1178 w 23977"/>
                  <a:gd name="connsiteY9" fmla="*/ 791 h 17452"/>
                  <a:gd name="connsiteX10" fmla="*/ 3025 w 23977"/>
                  <a:gd name="connsiteY10" fmla="*/ 396 h 17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77" h="17452">
                    <a:moveTo>
                      <a:pt x="3025" y="396"/>
                    </a:moveTo>
                    <a:lnTo>
                      <a:pt x="23054" y="6181"/>
                    </a:lnTo>
                    <a:cubicBezTo>
                      <a:pt x="23054" y="6181"/>
                      <a:pt x="24499" y="6986"/>
                      <a:pt x="24020" y="8514"/>
                    </a:cubicBezTo>
                    <a:cubicBezTo>
                      <a:pt x="23541" y="10050"/>
                      <a:pt x="22089" y="15112"/>
                      <a:pt x="20805" y="16321"/>
                    </a:cubicBezTo>
                    <a:cubicBezTo>
                      <a:pt x="19520" y="17530"/>
                      <a:pt x="19756" y="18168"/>
                      <a:pt x="19033" y="17689"/>
                    </a:cubicBezTo>
                    <a:cubicBezTo>
                      <a:pt x="18311" y="17210"/>
                      <a:pt x="14929" y="15279"/>
                      <a:pt x="12435" y="13508"/>
                    </a:cubicBezTo>
                    <a:cubicBezTo>
                      <a:pt x="9942" y="11737"/>
                      <a:pt x="5115" y="8355"/>
                      <a:pt x="3671" y="8195"/>
                    </a:cubicBezTo>
                    <a:cubicBezTo>
                      <a:pt x="2219" y="8035"/>
                      <a:pt x="608" y="7154"/>
                      <a:pt x="448" y="6591"/>
                    </a:cubicBezTo>
                    <a:cubicBezTo>
                      <a:pt x="288" y="6021"/>
                      <a:pt x="-114" y="5785"/>
                      <a:pt x="372" y="3931"/>
                    </a:cubicBezTo>
                    <a:cubicBezTo>
                      <a:pt x="851" y="2084"/>
                      <a:pt x="212" y="1202"/>
                      <a:pt x="1178" y="791"/>
                    </a:cubicBezTo>
                    <a:cubicBezTo>
                      <a:pt x="2143" y="396"/>
                      <a:pt x="3025" y="396"/>
                      <a:pt x="3025" y="396"/>
                    </a:cubicBezTo>
                    <a:close/>
                  </a:path>
                </a:pathLst>
              </a:custGeom>
              <a:solidFill>
                <a:srgbClr val="231F20"/>
              </a:solidFill>
              <a:ln w="7575" cap="flat">
                <a:noFill/>
                <a:prstDash val="solid"/>
                <a:round/>
              </a:ln>
            </p:spPr>
            <p:txBody>
              <a:bodyPr rtlCol="0" anchor="ctr"/>
              <a:lstStyle/>
              <a:p>
                <a:endParaRPr lang="en-GB"/>
              </a:p>
            </p:txBody>
          </p:sp>
          <p:sp>
            <p:nvSpPr>
              <p:cNvPr id="716" name="Freeform: Shape 715">
                <a:extLst>
                  <a:ext uri="{FF2B5EF4-FFF2-40B4-BE49-F238E27FC236}">
                    <a16:creationId xmlns:a16="http://schemas.microsoft.com/office/drawing/2014/main" id="{95EC0653-36F5-456C-9E34-2C8EBD46B5CD}"/>
                  </a:ext>
                </a:extLst>
              </p:cNvPr>
              <p:cNvSpPr/>
              <p:nvPr/>
            </p:nvSpPr>
            <p:spPr>
              <a:xfrm>
                <a:off x="7120476" y="4277586"/>
                <a:ext cx="23612" cy="12750"/>
              </a:xfrm>
              <a:custGeom>
                <a:avLst/>
                <a:gdLst>
                  <a:gd name="connsiteX0" fmla="*/ 1018 w 23612"/>
                  <a:gd name="connsiteY0" fmla="*/ 685 h 12750"/>
                  <a:gd name="connsiteX1" fmla="*/ 21207 w 23612"/>
                  <a:gd name="connsiteY1" fmla="*/ 769 h 12750"/>
                  <a:gd name="connsiteX2" fmla="*/ 22492 w 23612"/>
                  <a:gd name="connsiteY2" fmla="*/ 525 h 12750"/>
                  <a:gd name="connsiteX3" fmla="*/ 23381 w 23612"/>
                  <a:gd name="connsiteY3" fmla="*/ 1894 h 12750"/>
                  <a:gd name="connsiteX4" fmla="*/ 23625 w 23612"/>
                  <a:gd name="connsiteY4" fmla="*/ 5915 h 12750"/>
                  <a:gd name="connsiteX5" fmla="*/ 22735 w 23612"/>
                  <a:gd name="connsiteY5" fmla="*/ 7526 h 12750"/>
                  <a:gd name="connsiteX6" fmla="*/ 775 w 23612"/>
                  <a:gd name="connsiteY6" fmla="*/ 13075 h 12750"/>
                  <a:gd name="connsiteX7" fmla="*/ 288 w 23612"/>
                  <a:gd name="connsiteY7" fmla="*/ 11547 h 12750"/>
                  <a:gd name="connsiteX8" fmla="*/ 129 w 23612"/>
                  <a:gd name="connsiteY8" fmla="*/ 6804 h 12750"/>
                  <a:gd name="connsiteX9" fmla="*/ 288 w 23612"/>
                  <a:gd name="connsiteY9" fmla="*/ 2532 h 12750"/>
                  <a:gd name="connsiteX10" fmla="*/ 1018 w 23612"/>
                  <a:gd name="connsiteY10" fmla="*/ 685 h 1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2" h="12750">
                    <a:moveTo>
                      <a:pt x="1018" y="685"/>
                    </a:moveTo>
                    <a:lnTo>
                      <a:pt x="21207" y="769"/>
                    </a:lnTo>
                    <a:cubicBezTo>
                      <a:pt x="21207" y="769"/>
                      <a:pt x="21937" y="122"/>
                      <a:pt x="22492" y="525"/>
                    </a:cubicBezTo>
                    <a:cubicBezTo>
                      <a:pt x="23054" y="928"/>
                      <a:pt x="23214" y="1004"/>
                      <a:pt x="23381" y="1894"/>
                    </a:cubicBezTo>
                    <a:cubicBezTo>
                      <a:pt x="23541" y="2775"/>
                      <a:pt x="23625" y="5428"/>
                      <a:pt x="23625" y="5915"/>
                    </a:cubicBezTo>
                    <a:cubicBezTo>
                      <a:pt x="23625" y="6394"/>
                      <a:pt x="24179" y="7283"/>
                      <a:pt x="22735" y="7526"/>
                    </a:cubicBezTo>
                    <a:cubicBezTo>
                      <a:pt x="21291" y="7762"/>
                      <a:pt x="775" y="13075"/>
                      <a:pt x="775" y="13075"/>
                    </a:cubicBezTo>
                    <a:cubicBezTo>
                      <a:pt x="775" y="13075"/>
                      <a:pt x="288" y="13638"/>
                      <a:pt x="288" y="11547"/>
                    </a:cubicBezTo>
                    <a:cubicBezTo>
                      <a:pt x="288" y="9457"/>
                      <a:pt x="129" y="8408"/>
                      <a:pt x="129" y="6804"/>
                    </a:cubicBezTo>
                    <a:cubicBezTo>
                      <a:pt x="129" y="5193"/>
                      <a:pt x="53" y="3178"/>
                      <a:pt x="288" y="2532"/>
                    </a:cubicBezTo>
                    <a:cubicBezTo>
                      <a:pt x="532" y="1894"/>
                      <a:pt x="615" y="845"/>
                      <a:pt x="1018" y="685"/>
                    </a:cubicBezTo>
                    <a:close/>
                  </a:path>
                </a:pathLst>
              </a:custGeom>
              <a:solidFill>
                <a:srgbClr val="231F20"/>
              </a:solidFill>
              <a:ln w="7575" cap="flat">
                <a:noFill/>
                <a:prstDash val="solid"/>
                <a:round/>
              </a:ln>
            </p:spPr>
            <p:txBody>
              <a:bodyPr rtlCol="0" anchor="ctr"/>
              <a:lstStyle/>
              <a:p>
                <a:endParaRPr lang="en-GB"/>
              </a:p>
            </p:txBody>
          </p:sp>
          <p:sp>
            <p:nvSpPr>
              <p:cNvPr id="717" name="Freeform: Shape 716">
                <a:extLst>
                  <a:ext uri="{FF2B5EF4-FFF2-40B4-BE49-F238E27FC236}">
                    <a16:creationId xmlns:a16="http://schemas.microsoft.com/office/drawing/2014/main" id="{293A78CE-EA54-4F8F-9C9C-BB95370FC479}"/>
                  </a:ext>
                </a:extLst>
              </p:cNvPr>
              <p:cNvSpPr/>
              <p:nvPr/>
            </p:nvSpPr>
            <p:spPr>
              <a:xfrm>
                <a:off x="7120690" y="4260182"/>
                <a:ext cx="24682" cy="11032"/>
              </a:xfrm>
              <a:custGeom>
                <a:avLst/>
                <a:gdLst>
                  <a:gd name="connsiteX0" fmla="*/ 4020 w 24682"/>
                  <a:gd name="connsiteY0" fmla="*/ 385 h 11032"/>
                  <a:gd name="connsiteX1" fmla="*/ 13514 w 24682"/>
                  <a:gd name="connsiteY1" fmla="*/ 940 h 11032"/>
                  <a:gd name="connsiteX2" fmla="*/ 19063 w 24682"/>
                  <a:gd name="connsiteY2" fmla="*/ 2073 h 11032"/>
                  <a:gd name="connsiteX3" fmla="*/ 23167 w 24682"/>
                  <a:gd name="connsiteY3" fmla="*/ 2392 h 11032"/>
                  <a:gd name="connsiteX4" fmla="*/ 24779 w 24682"/>
                  <a:gd name="connsiteY4" fmla="*/ 3677 h 11032"/>
                  <a:gd name="connsiteX5" fmla="*/ 24695 w 24682"/>
                  <a:gd name="connsiteY5" fmla="*/ 7706 h 11032"/>
                  <a:gd name="connsiteX6" fmla="*/ 23570 w 24682"/>
                  <a:gd name="connsiteY6" fmla="*/ 10594 h 11032"/>
                  <a:gd name="connsiteX7" fmla="*/ 19466 w 24682"/>
                  <a:gd name="connsiteY7" fmla="*/ 11400 h 11032"/>
                  <a:gd name="connsiteX8" fmla="*/ 13597 w 24682"/>
                  <a:gd name="connsiteY8" fmla="*/ 11081 h 11032"/>
                  <a:gd name="connsiteX9" fmla="*/ 6840 w 24682"/>
                  <a:gd name="connsiteY9" fmla="*/ 10921 h 11032"/>
                  <a:gd name="connsiteX10" fmla="*/ 1207 w 24682"/>
                  <a:gd name="connsiteY10" fmla="*/ 10921 h 11032"/>
                  <a:gd name="connsiteX11" fmla="*/ 242 w 24682"/>
                  <a:gd name="connsiteY11" fmla="*/ 8747 h 11032"/>
                  <a:gd name="connsiteX12" fmla="*/ 1047 w 24682"/>
                  <a:gd name="connsiteY12" fmla="*/ 3844 h 11032"/>
                  <a:gd name="connsiteX13" fmla="*/ 1770 w 24682"/>
                  <a:gd name="connsiteY13" fmla="*/ 1267 h 11032"/>
                  <a:gd name="connsiteX14" fmla="*/ 4020 w 24682"/>
                  <a:gd name="connsiteY14" fmla="*/ 385 h 11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682" h="11032">
                    <a:moveTo>
                      <a:pt x="4020" y="385"/>
                    </a:moveTo>
                    <a:cubicBezTo>
                      <a:pt x="4020" y="385"/>
                      <a:pt x="10458" y="461"/>
                      <a:pt x="13514" y="940"/>
                    </a:cubicBezTo>
                    <a:cubicBezTo>
                      <a:pt x="16569" y="1427"/>
                      <a:pt x="17694" y="1989"/>
                      <a:pt x="19063" y="2073"/>
                    </a:cubicBezTo>
                    <a:cubicBezTo>
                      <a:pt x="20431" y="2157"/>
                      <a:pt x="23167" y="2392"/>
                      <a:pt x="23167" y="2392"/>
                    </a:cubicBezTo>
                    <a:cubicBezTo>
                      <a:pt x="23167" y="2392"/>
                      <a:pt x="24695" y="2552"/>
                      <a:pt x="24779" y="3677"/>
                    </a:cubicBezTo>
                    <a:cubicBezTo>
                      <a:pt x="24855" y="4809"/>
                      <a:pt x="24695" y="6170"/>
                      <a:pt x="24695" y="7706"/>
                    </a:cubicBezTo>
                    <a:cubicBezTo>
                      <a:pt x="24695" y="9233"/>
                      <a:pt x="23570" y="10594"/>
                      <a:pt x="23570" y="10594"/>
                    </a:cubicBezTo>
                    <a:cubicBezTo>
                      <a:pt x="23570" y="10594"/>
                      <a:pt x="22118" y="11559"/>
                      <a:pt x="19466" y="11400"/>
                    </a:cubicBezTo>
                    <a:cubicBezTo>
                      <a:pt x="16813" y="11240"/>
                      <a:pt x="16493" y="11240"/>
                      <a:pt x="13597" y="11081"/>
                    </a:cubicBezTo>
                    <a:cubicBezTo>
                      <a:pt x="10701" y="10921"/>
                      <a:pt x="7638" y="10921"/>
                      <a:pt x="6840" y="10921"/>
                    </a:cubicBezTo>
                    <a:lnTo>
                      <a:pt x="1207" y="10921"/>
                    </a:lnTo>
                    <a:cubicBezTo>
                      <a:pt x="1207" y="10921"/>
                      <a:pt x="-321" y="11240"/>
                      <a:pt x="242" y="8747"/>
                    </a:cubicBezTo>
                    <a:cubicBezTo>
                      <a:pt x="804" y="6254"/>
                      <a:pt x="721" y="4969"/>
                      <a:pt x="1047" y="3844"/>
                    </a:cubicBezTo>
                    <a:cubicBezTo>
                      <a:pt x="1367" y="2712"/>
                      <a:pt x="1123" y="1830"/>
                      <a:pt x="1770" y="1267"/>
                    </a:cubicBezTo>
                    <a:cubicBezTo>
                      <a:pt x="2408" y="705"/>
                      <a:pt x="4020" y="385"/>
                      <a:pt x="4020" y="385"/>
                    </a:cubicBezTo>
                    <a:close/>
                  </a:path>
                </a:pathLst>
              </a:custGeom>
              <a:solidFill>
                <a:srgbClr val="231F20"/>
              </a:solidFill>
              <a:ln w="7575" cap="flat">
                <a:noFill/>
                <a:prstDash val="solid"/>
                <a:round/>
              </a:ln>
            </p:spPr>
            <p:txBody>
              <a:bodyPr rtlCol="0" anchor="ctr"/>
              <a:lstStyle/>
              <a:p>
                <a:endParaRPr lang="en-GB"/>
              </a:p>
            </p:txBody>
          </p:sp>
          <p:sp>
            <p:nvSpPr>
              <p:cNvPr id="718" name="Freeform: Shape 717">
                <a:extLst>
                  <a:ext uri="{FF2B5EF4-FFF2-40B4-BE49-F238E27FC236}">
                    <a16:creationId xmlns:a16="http://schemas.microsoft.com/office/drawing/2014/main" id="{71096D5F-9CC8-4F0D-ADC0-ED426A42495A}"/>
                  </a:ext>
                </a:extLst>
              </p:cNvPr>
              <p:cNvSpPr/>
              <p:nvPr/>
            </p:nvSpPr>
            <p:spPr>
              <a:xfrm>
                <a:off x="7123704" y="4237492"/>
                <a:ext cx="24065" cy="16897"/>
              </a:xfrm>
              <a:custGeom>
                <a:avLst/>
                <a:gdLst>
                  <a:gd name="connsiteX0" fmla="*/ 6077 w 24065"/>
                  <a:gd name="connsiteY0" fmla="*/ 461 h 16897"/>
                  <a:gd name="connsiteX1" fmla="*/ 14043 w 24065"/>
                  <a:gd name="connsiteY1" fmla="*/ 1829 h 16897"/>
                  <a:gd name="connsiteX2" fmla="*/ 16696 w 24065"/>
                  <a:gd name="connsiteY2" fmla="*/ 1662 h 16897"/>
                  <a:gd name="connsiteX3" fmla="*/ 20155 w 24065"/>
                  <a:gd name="connsiteY3" fmla="*/ 2468 h 16897"/>
                  <a:gd name="connsiteX4" fmla="*/ 22732 w 24065"/>
                  <a:gd name="connsiteY4" fmla="*/ 3273 h 16897"/>
                  <a:gd name="connsiteX5" fmla="*/ 24176 w 24065"/>
                  <a:gd name="connsiteY5" fmla="*/ 5926 h 16897"/>
                  <a:gd name="connsiteX6" fmla="*/ 23530 w 24065"/>
                  <a:gd name="connsiteY6" fmla="*/ 11240 h 16897"/>
                  <a:gd name="connsiteX7" fmla="*/ 22732 w 24065"/>
                  <a:gd name="connsiteY7" fmla="*/ 17275 h 16897"/>
                  <a:gd name="connsiteX8" fmla="*/ 361 w 24065"/>
                  <a:gd name="connsiteY8" fmla="*/ 16150 h 16897"/>
                  <a:gd name="connsiteX9" fmla="*/ 688 w 24065"/>
                  <a:gd name="connsiteY9" fmla="*/ 13087 h 16897"/>
                  <a:gd name="connsiteX10" fmla="*/ 2132 w 24065"/>
                  <a:gd name="connsiteY10" fmla="*/ 8343 h 16897"/>
                  <a:gd name="connsiteX11" fmla="*/ 3264 w 24065"/>
                  <a:gd name="connsiteY11" fmla="*/ 5288 h 16897"/>
                  <a:gd name="connsiteX12" fmla="*/ 4466 w 24065"/>
                  <a:gd name="connsiteY12" fmla="*/ 2795 h 16897"/>
                  <a:gd name="connsiteX13" fmla="*/ 4868 w 24065"/>
                  <a:gd name="connsiteY13" fmla="*/ 377 h 16897"/>
                  <a:gd name="connsiteX14" fmla="*/ 6077 w 24065"/>
                  <a:gd name="connsiteY14" fmla="*/ 461 h 1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65" h="16897">
                    <a:moveTo>
                      <a:pt x="6077" y="461"/>
                    </a:moveTo>
                    <a:cubicBezTo>
                      <a:pt x="6077" y="461"/>
                      <a:pt x="12356" y="1829"/>
                      <a:pt x="14043" y="1829"/>
                    </a:cubicBezTo>
                    <a:cubicBezTo>
                      <a:pt x="15731" y="1829"/>
                      <a:pt x="15244" y="1183"/>
                      <a:pt x="16696" y="1662"/>
                    </a:cubicBezTo>
                    <a:cubicBezTo>
                      <a:pt x="18140" y="2148"/>
                      <a:pt x="19106" y="2072"/>
                      <a:pt x="20155" y="2468"/>
                    </a:cubicBezTo>
                    <a:cubicBezTo>
                      <a:pt x="21204" y="2870"/>
                      <a:pt x="21766" y="3273"/>
                      <a:pt x="22732" y="3273"/>
                    </a:cubicBezTo>
                    <a:cubicBezTo>
                      <a:pt x="23697" y="3273"/>
                      <a:pt x="24259" y="3676"/>
                      <a:pt x="24176" y="5926"/>
                    </a:cubicBezTo>
                    <a:cubicBezTo>
                      <a:pt x="24100" y="8184"/>
                      <a:pt x="23530" y="9149"/>
                      <a:pt x="23530" y="11240"/>
                    </a:cubicBezTo>
                    <a:cubicBezTo>
                      <a:pt x="23530" y="13330"/>
                      <a:pt x="22732" y="17275"/>
                      <a:pt x="22732" y="17275"/>
                    </a:cubicBezTo>
                    <a:lnTo>
                      <a:pt x="361" y="16150"/>
                    </a:lnTo>
                    <a:cubicBezTo>
                      <a:pt x="361" y="16150"/>
                      <a:pt x="-361" y="15017"/>
                      <a:pt x="688" y="13087"/>
                    </a:cubicBezTo>
                    <a:cubicBezTo>
                      <a:pt x="1737" y="11156"/>
                      <a:pt x="1896" y="9712"/>
                      <a:pt x="2132" y="8343"/>
                    </a:cubicBezTo>
                    <a:cubicBezTo>
                      <a:pt x="2375" y="6975"/>
                      <a:pt x="2702" y="6010"/>
                      <a:pt x="3264" y="5288"/>
                    </a:cubicBezTo>
                    <a:cubicBezTo>
                      <a:pt x="3827" y="4558"/>
                      <a:pt x="4306" y="3349"/>
                      <a:pt x="4466" y="2795"/>
                    </a:cubicBezTo>
                    <a:cubicBezTo>
                      <a:pt x="4625" y="2232"/>
                      <a:pt x="4868" y="377"/>
                      <a:pt x="4868" y="377"/>
                    </a:cubicBezTo>
                    <a:lnTo>
                      <a:pt x="6077" y="461"/>
                    </a:lnTo>
                    <a:close/>
                  </a:path>
                </a:pathLst>
              </a:custGeom>
              <a:solidFill>
                <a:srgbClr val="231F20"/>
              </a:solidFill>
              <a:ln w="7575" cap="flat">
                <a:noFill/>
                <a:prstDash val="solid"/>
                <a:round/>
              </a:ln>
            </p:spPr>
            <p:txBody>
              <a:bodyPr rtlCol="0" anchor="ctr"/>
              <a:lstStyle/>
              <a:p>
                <a:endParaRPr lang="en-GB"/>
              </a:p>
            </p:txBody>
          </p:sp>
          <p:sp>
            <p:nvSpPr>
              <p:cNvPr id="719" name="Freeform: Shape 718">
                <a:extLst>
                  <a:ext uri="{FF2B5EF4-FFF2-40B4-BE49-F238E27FC236}">
                    <a16:creationId xmlns:a16="http://schemas.microsoft.com/office/drawing/2014/main" id="{8607DCD4-18A6-47F5-AE4D-5777A291F01F}"/>
                  </a:ext>
                </a:extLst>
              </p:cNvPr>
              <p:cNvSpPr/>
              <p:nvPr/>
            </p:nvSpPr>
            <p:spPr>
              <a:xfrm>
                <a:off x="7151482" y="4248354"/>
                <a:ext cx="7741" cy="12630"/>
              </a:xfrm>
              <a:custGeom>
                <a:avLst/>
                <a:gdLst>
                  <a:gd name="connsiteX0" fmla="*/ 3164 w 7741"/>
                  <a:gd name="connsiteY0" fmla="*/ 457 h 12630"/>
                  <a:gd name="connsiteX1" fmla="*/ 7588 w 7741"/>
                  <a:gd name="connsiteY1" fmla="*/ 4964 h 12630"/>
                  <a:gd name="connsiteX2" fmla="*/ 7831 w 7741"/>
                  <a:gd name="connsiteY2" fmla="*/ 7055 h 12630"/>
                  <a:gd name="connsiteX3" fmla="*/ 7025 w 7741"/>
                  <a:gd name="connsiteY3" fmla="*/ 11965 h 12630"/>
                  <a:gd name="connsiteX4" fmla="*/ 6706 w 7741"/>
                  <a:gd name="connsiteY4" fmla="*/ 13007 h 12630"/>
                  <a:gd name="connsiteX5" fmla="*/ 3323 w 7741"/>
                  <a:gd name="connsiteY5" fmla="*/ 11638 h 12630"/>
                  <a:gd name="connsiteX6" fmla="*/ 1309 w 7741"/>
                  <a:gd name="connsiteY6" fmla="*/ 9951 h 12630"/>
                  <a:gd name="connsiteX7" fmla="*/ 587 w 7741"/>
                  <a:gd name="connsiteY7" fmla="*/ 8507 h 12630"/>
                  <a:gd name="connsiteX8" fmla="*/ 184 w 7741"/>
                  <a:gd name="connsiteY8" fmla="*/ 4964 h 12630"/>
                  <a:gd name="connsiteX9" fmla="*/ 1073 w 7741"/>
                  <a:gd name="connsiteY9" fmla="*/ 1422 h 12630"/>
                  <a:gd name="connsiteX10" fmla="*/ 2518 w 7741"/>
                  <a:gd name="connsiteY10" fmla="*/ 381 h 12630"/>
                  <a:gd name="connsiteX11" fmla="*/ 3164 w 7741"/>
                  <a:gd name="connsiteY11" fmla="*/ 457 h 1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41" h="12630">
                    <a:moveTo>
                      <a:pt x="3164" y="457"/>
                    </a:moveTo>
                    <a:lnTo>
                      <a:pt x="7588" y="4964"/>
                    </a:lnTo>
                    <a:cubicBezTo>
                      <a:pt x="7588" y="4964"/>
                      <a:pt x="7991" y="5208"/>
                      <a:pt x="7831" y="7055"/>
                    </a:cubicBezTo>
                    <a:cubicBezTo>
                      <a:pt x="7671" y="8910"/>
                      <a:pt x="7025" y="11965"/>
                      <a:pt x="7025" y="11965"/>
                    </a:cubicBezTo>
                    <a:cubicBezTo>
                      <a:pt x="7025" y="11965"/>
                      <a:pt x="7588" y="13090"/>
                      <a:pt x="6706" y="13007"/>
                    </a:cubicBezTo>
                    <a:cubicBezTo>
                      <a:pt x="5817" y="12931"/>
                      <a:pt x="3726" y="12209"/>
                      <a:pt x="3323" y="11638"/>
                    </a:cubicBezTo>
                    <a:cubicBezTo>
                      <a:pt x="2920" y="11076"/>
                      <a:pt x="1476" y="10270"/>
                      <a:pt x="1309" y="9951"/>
                    </a:cubicBezTo>
                    <a:cubicBezTo>
                      <a:pt x="1149" y="9632"/>
                      <a:pt x="670" y="8826"/>
                      <a:pt x="587" y="8507"/>
                    </a:cubicBezTo>
                    <a:cubicBezTo>
                      <a:pt x="511" y="8180"/>
                      <a:pt x="-52" y="6173"/>
                      <a:pt x="184" y="4964"/>
                    </a:cubicBezTo>
                    <a:cubicBezTo>
                      <a:pt x="427" y="3756"/>
                      <a:pt x="427" y="2144"/>
                      <a:pt x="1073" y="1422"/>
                    </a:cubicBezTo>
                    <a:cubicBezTo>
                      <a:pt x="1712" y="700"/>
                      <a:pt x="2518" y="381"/>
                      <a:pt x="2518" y="381"/>
                    </a:cubicBezTo>
                    <a:lnTo>
                      <a:pt x="3164" y="457"/>
                    </a:lnTo>
                    <a:close/>
                  </a:path>
                </a:pathLst>
              </a:custGeom>
              <a:solidFill>
                <a:srgbClr val="231F20"/>
              </a:solidFill>
              <a:ln w="7575" cap="flat">
                <a:noFill/>
                <a:prstDash val="solid"/>
                <a:round/>
              </a:ln>
            </p:spPr>
            <p:txBody>
              <a:bodyPr rtlCol="0" anchor="ctr"/>
              <a:lstStyle/>
              <a:p>
                <a:endParaRPr lang="en-GB"/>
              </a:p>
            </p:txBody>
          </p:sp>
          <p:sp>
            <p:nvSpPr>
              <p:cNvPr id="720" name="Freeform: Shape 719">
                <a:extLst>
                  <a:ext uri="{FF2B5EF4-FFF2-40B4-BE49-F238E27FC236}">
                    <a16:creationId xmlns:a16="http://schemas.microsoft.com/office/drawing/2014/main" id="{BD22BBBE-2E60-445C-9D61-DF425080C593}"/>
                  </a:ext>
                </a:extLst>
              </p:cNvPr>
              <p:cNvSpPr/>
              <p:nvPr/>
            </p:nvSpPr>
            <p:spPr>
              <a:xfrm>
                <a:off x="7149757" y="4265880"/>
                <a:ext cx="7014" cy="9102"/>
              </a:xfrm>
              <a:custGeom>
                <a:avLst/>
                <a:gdLst>
                  <a:gd name="connsiteX0" fmla="*/ 3276 w 7014"/>
                  <a:gd name="connsiteY0" fmla="*/ 399 h 9102"/>
                  <a:gd name="connsiteX1" fmla="*/ 6658 w 7014"/>
                  <a:gd name="connsiteY1" fmla="*/ 4184 h 9102"/>
                  <a:gd name="connsiteX2" fmla="*/ 7137 w 7014"/>
                  <a:gd name="connsiteY2" fmla="*/ 6275 h 9102"/>
                  <a:gd name="connsiteX3" fmla="*/ 6491 w 7014"/>
                  <a:gd name="connsiteY3" fmla="*/ 9490 h 9102"/>
                  <a:gd name="connsiteX4" fmla="*/ 3359 w 7014"/>
                  <a:gd name="connsiteY4" fmla="*/ 8281 h 9102"/>
                  <a:gd name="connsiteX5" fmla="*/ 866 w 7014"/>
                  <a:gd name="connsiteY5" fmla="*/ 6351 h 9102"/>
                  <a:gd name="connsiteX6" fmla="*/ 220 w 7014"/>
                  <a:gd name="connsiteY6" fmla="*/ 3378 h 9102"/>
                  <a:gd name="connsiteX7" fmla="*/ 1588 w 7014"/>
                  <a:gd name="connsiteY7" fmla="*/ 566 h 9102"/>
                  <a:gd name="connsiteX8" fmla="*/ 3276 w 7014"/>
                  <a:gd name="connsiteY8" fmla="*/ 399 h 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4" h="9102">
                    <a:moveTo>
                      <a:pt x="3276" y="399"/>
                    </a:moveTo>
                    <a:lnTo>
                      <a:pt x="6658" y="4184"/>
                    </a:lnTo>
                    <a:cubicBezTo>
                      <a:pt x="6658" y="4184"/>
                      <a:pt x="7137" y="4344"/>
                      <a:pt x="7137" y="6275"/>
                    </a:cubicBezTo>
                    <a:cubicBezTo>
                      <a:pt x="7137" y="8205"/>
                      <a:pt x="7221" y="9490"/>
                      <a:pt x="6491" y="9490"/>
                    </a:cubicBezTo>
                    <a:cubicBezTo>
                      <a:pt x="5769" y="9490"/>
                      <a:pt x="3998" y="8927"/>
                      <a:pt x="3359" y="8281"/>
                    </a:cubicBezTo>
                    <a:cubicBezTo>
                      <a:pt x="2713" y="7643"/>
                      <a:pt x="1261" y="7156"/>
                      <a:pt x="866" y="6351"/>
                    </a:cubicBezTo>
                    <a:cubicBezTo>
                      <a:pt x="463" y="5552"/>
                      <a:pt x="-99" y="4747"/>
                      <a:pt x="220" y="3378"/>
                    </a:cubicBezTo>
                    <a:cubicBezTo>
                      <a:pt x="539" y="2010"/>
                      <a:pt x="1102" y="802"/>
                      <a:pt x="1588" y="566"/>
                    </a:cubicBezTo>
                    <a:cubicBezTo>
                      <a:pt x="2067" y="323"/>
                      <a:pt x="3276" y="399"/>
                      <a:pt x="3276" y="399"/>
                    </a:cubicBezTo>
                    <a:close/>
                  </a:path>
                </a:pathLst>
              </a:custGeom>
              <a:solidFill>
                <a:srgbClr val="231F20"/>
              </a:solidFill>
              <a:ln w="7575" cap="flat">
                <a:noFill/>
                <a:prstDash val="solid"/>
                <a:round/>
              </a:ln>
            </p:spPr>
            <p:txBody>
              <a:bodyPr rtlCol="0" anchor="ctr"/>
              <a:lstStyle/>
              <a:p>
                <a:endParaRPr lang="en-GB"/>
              </a:p>
            </p:txBody>
          </p:sp>
          <p:sp>
            <p:nvSpPr>
              <p:cNvPr id="721" name="Freeform: Shape 720">
                <a:extLst>
                  <a:ext uri="{FF2B5EF4-FFF2-40B4-BE49-F238E27FC236}">
                    <a16:creationId xmlns:a16="http://schemas.microsoft.com/office/drawing/2014/main" id="{A0809B96-3A7C-4C12-9AA1-F3D8CD0055E1}"/>
                  </a:ext>
                </a:extLst>
              </p:cNvPr>
              <p:cNvSpPr/>
              <p:nvPr/>
            </p:nvSpPr>
            <p:spPr>
              <a:xfrm>
                <a:off x="7149122" y="4280774"/>
                <a:ext cx="5638" cy="9972"/>
              </a:xfrm>
              <a:custGeom>
                <a:avLst/>
                <a:gdLst>
                  <a:gd name="connsiteX0" fmla="*/ 1980 w 5638"/>
                  <a:gd name="connsiteY0" fmla="*/ 553 h 9972"/>
                  <a:gd name="connsiteX1" fmla="*/ 4314 w 5638"/>
                  <a:gd name="connsiteY1" fmla="*/ 2325 h 9972"/>
                  <a:gd name="connsiteX2" fmla="*/ 5598 w 5638"/>
                  <a:gd name="connsiteY2" fmla="*/ 4901 h 9972"/>
                  <a:gd name="connsiteX3" fmla="*/ 5598 w 5638"/>
                  <a:gd name="connsiteY3" fmla="*/ 9242 h 9972"/>
                  <a:gd name="connsiteX4" fmla="*/ 4709 w 5638"/>
                  <a:gd name="connsiteY4" fmla="*/ 10367 h 9972"/>
                  <a:gd name="connsiteX5" fmla="*/ 3348 w 5638"/>
                  <a:gd name="connsiteY5" fmla="*/ 9401 h 9972"/>
                  <a:gd name="connsiteX6" fmla="*/ 2140 w 5638"/>
                  <a:gd name="connsiteY6" fmla="*/ 7798 h 9972"/>
                  <a:gd name="connsiteX7" fmla="*/ 771 w 5638"/>
                  <a:gd name="connsiteY7" fmla="*/ 5221 h 9972"/>
                  <a:gd name="connsiteX8" fmla="*/ 125 w 5638"/>
                  <a:gd name="connsiteY8" fmla="*/ 2887 h 9972"/>
                  <a:gd name="connsiteX9" fmla="*/ 452 w 5638"/>
                  <a:gd name="connsiteY9" fmla="*/ 1276 h 9972"/>
                  <a:gd name="connsiteX10" fmla="*/ 1501 w 5638"/>
                  <a:gd name="connsiteY10" fmla="*/ 394 h 9972"/>
                  <a:gd name="connsiteX11" fmla="*/ 1980 w 5638"/>
                  <a:gd name="connsiteY11" fmla="*/ 553 h 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38" h="9972">
                    <a:moveTo>
                      <a:pt x="1980" y="553"/>
                    </a:moveTo>
                    <a:cubicBezTo>
                      <a:pt x="1980" y="553"/>
                      <a:pt x="3508" y="1602"/>
                      <a:pt x="4314" y="2325"/>
                    </a:cubicBezTo>
                    <a:cubicBezTo>
                      <a:pt x="5119" y="3047"/>
                      <a:pt x="5515" y="3130"/>
                      <a:pt x="5598" y="4901"/>
                    </a:cubicBezTo>
                    <a:cubicBezTo>
                      <a:pt x="5682" y="6665"/>
                      <a:pt x="5925" y="8436"/>
                      <a:pt x="5598" y="9242"/>
                    </a:cubicBezTo>
                    <a:cubicBezTo>
                      <a:pt x="5279" y="10048"/>
                      <a:pt x="5439" y="10367"/>
                      <a:pt x="4709" y="10367"/>
                    </a:cubicBezTo>
                    <a:cubicBezTo>
                      <a:pt x="3987" y="10367"/>
                      <a:pt x="3667" y="9888"/>
                      <a:pt x="3348" y="9401"/>
                    </a:cubicBezTo>
                    <a:cubicBezTo>
                      <a:pt x="3021" y="8923"/>
                      <a:pt x="2466" y="8436"/>
                      <a:pt x="2140" y="7798"/>
                    </a:cubicBezTo>
                    <a:cubicBezTo>
                      <a:pt x="1820" y="7151"/>
                      <a:pt x="931" y="6026"/>
                      <a:pt x="771" y="5221"/>
                    </a:cubicBezTo>
                    <a:cubicBezTo>
                      <a:pt x="612" y="4415"/>
                      <a:pt x="125" y="3374"/>
                      <a:pt x="125" y="2887"/>
                    </a:cubicBezTo>
                    <a:cubicBezTo>
                      <a:pt x="125" y="2408"/>
                      <a:pt x="125" y="1762"/>
                      <a:pt x="452" y="1276"/>
                    </a:cubicBezTo>
                    <a:cubicBezTo>
                      <a:pt x="771" y="797"/>
                      <a:pt x="1501" y="394"/>
                      <a:pt x="1501" y="394"/>
                    </a:cubicBezTo>
                    <a:lnTo>
                      <a:pt x="1980" y="553"/>
                    </a:lnTo>
                    <a:close/>
                  </a:path>
                </a:pathLst>
              </a:custGeom>
              <a:solidFill>
                <a:srgbClr val="231F20"/>
              </a:solidFill>
              <a:ln w="7575" cap="flat">
                <a:noFill/>
                <a:prstDash val="solid"/>
                <a:round/>
              </a:ln>
            </p:spPr>
            <p:txBody>
              <a:bodyPr rtlCol="0" anchor="ctr"/>
              <a:lstStyle/>
              <a:p>
                <a:endParaRPr lang="en-GB"/>
              </a:p>
            </p:txBody>
          </p:sp>
          <p:sp>
            <p:nvSpPr>
              <p:cNvPr id="722" name="Freeform: Shape 721">
                <a:extLst>
                  <a:ext uri="{FF2B5EF4-FFF2-40B4-BE49-F238E27FC236}">
                    <a16:creationId xmlns:a16="http://schemas.microsoft.com/office/drawing/2014/main" id="{D78B2FB5-F72B-44D7-A93F-5C2BB0C4CD9C}"/>
                  </a:ext>
                </a:extLst>
              </p:cNvPr>
              <p:cNvSpPr/>
              <p:nvPr/>
            </p:nvSpPr>
            <p:spPr>
              <a:xfrm>
                <a:off x="7165586" y="4251083"/>
                <a:ext cx="7555" cy="10862"/>
              </a:xfrm>
              <a:custGeom>
                <a:avLst/>
                <a:gdLst>
                  <a:gd name="connsiteX0" fmla="*/ 491 w 7555"/>
                  <a:gd name="connsiteY0" fmla="*/ 3529 h 10862"/>
                  <a:gd name="connsiteX1" fmla="*/ 2581 w 7555"/>
                  <a:gd name="connsiteY1" fmla="*/ 2480 h 10862"/>
                  <a:gd name="connsiteX2" fmla="*/ 4991 w 7555"/>
                  <a:gd name="connsiteY2" fmla="*/ 1758 h 10862"/>
                  <a:gd name="connsiteX3" fmla="*/ 7165 w 7555"/>
                  <a:gd name="connsiteY3" fmla="*/ 382 h 10862"/>
                  <a:gd name="connsiteX4" fmla="*/ 7643 w 7555"/>
                  <a:gd name="connsiteY4" fmla="*/ 1514 h 10862"/>
                  <a:gd name="connsiteX5" fmla="*/ 7408 w 7555"/>
                  <a:gd name="connsiteY5" fmla="*/ 4973 h 10862"/>
                  <a:gd name="connsiteX6" fmla="*/ 7165 w 7555"/>
                  <a:gd name="connsiteY6" fmla="*/ 7953 h 10862"/>
                  <a:gd name="connsiteX7" fmla="*/ 6845 w 7555"/>
                  <a:gd name="connsiteY7" fmla="*/ 9070 h 10862"/>
                  <a:gd name="connsiteX8" fmla="*/ 2581 w 7555"/>
                  <a:gd name="connsiteY8" fmla="*/ 11244 h 10862"/>
                  <a:gd name="connsiteX9" fmla="*/ 1129 w 7555"/>
                  <a:gd name="connsiteY9" fmla="*/ 11168 h 10862"/>
                  <a:gd name="connsiteX10" fmla="*/ 247 w 7555"/>
                  <a:gd name="connsiteY10" fmla="*/ 10119 h 10862"/>
                  <a:gd name="connsiteX11" fmla="*/ 164 w 7555"/>
                  <a:gd name="connsiteY11" fmla="*/ 7709 h 10862"/>
                  <a:gd name="connsiteX12" fmla="*/ 491 w 7555"/>
                  <a:gd name="connsiteY12" fmla="*/ 5376 h 10862"/>
                  <a:gd name="connsiteX13" fmla="*/ 491 w 7555"/>
                  <a:gd name="connsiteY13" fmla="*/ 3529 h 1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5" h="10862">
                    <a:moveTo>
                      <a:pt x="491" y="3529"/>
                    </a:moveTo>
                    <a:cubicBezTo>
                      <a:pt x="491" y="3529"/>
                      <a:pt x="1775" y="2480"/>
                      <a:pt x="2581" y="2480"/>
                    </a:cubicBezTo>
                    <a:cubicBezTo>
                      <a:pt x="3387" y="2480"/>
                      <a:pt x="4512" y="2396"/>
                      <a:pt x="4991" y="1758"/>
                    </a:cubicBezTo>
                    <a:cubicBezTo>
                      <a:pt x="5477" y="1111"/>
                      <a:pt x="6921" y="382"/>
                      <a:pt x="7165" y="382"/>
                    </a:cubicBezTo>
                    <a:cubicBezTo>
                      <a:pt x="7408" y="382"/>
                      <a:pt x="7643" y="465"/>
                      <a:pt x="7643" y="1514"/>
                    </a:cubicBezTo>
                    <a:cubicBezTo>
                      <a:pt x="7643" y="2563"/>
                      <a:pt x="7567" y="3924"/>
                      <a:pt x="7408" y="4973"/>
                    </a:cubicBezTo>
                    <a:cubicBezTo>
                      <a:pt x="7248" y="6022"/>
                      <a:pt x="7165" y="7307"/>
                      <a:pt x="7165" y="7953"/>
                    </a:cubicBezTo>
                    <a:cubicBezTo>
                      <a:pt x="7165" y="8591"/>
                      <a:pt x="8533" y="8188"/>
                      <a:pt x="6845" y="9070"/>
                    </a:cubicBezTo>
                    <a:cubicBezTo>
                      <a:pt x="5158" y="9959"/>
                      <a:pt x="2581" y="11244"/>
                      <a:pt x="2581" y="11244"/>
                    </a:cubicBezTo>
                    <a:lnTo>
                      <a:pt x="1129" y="11168"/>
                    </a:lnTo>
                    <a:cubicBezTo>
                      <a:pt x="1129" y="11168"/>
                      <a:pt x="323" y="10765"/>
                      <a:pt x="247" y="10119"/>
                    </a:cubicBezTo>
                    <a:cubicBezTo>
                      <a:pt x="164" y="9481"/>
                      <a:pt x="88" y="8675"/>
                      <a:pt x="164" y="7709"/>
                    </a:cubicBezTo>
                    <a:cubicBezTo>
                      <a:pt x="247" y="6744"/>
                      <a:pt x="491" y="5695"/>
                      <a:pt x="491" y="5376"/>
                    </a:cubicBezTo>
                    <a:lnTo>
                      <a:pt x="491" y="3529"/>
                    </a:lnTo>
                    <a:close/>
                  </a:path>
                </a:pathLst>
              </a:custGeom>
              <a:solidFill>
                <a:srgbClr val="231F20"/>
              </a:solidFill>
              <a:ln w="7575" cap="flat">
                <a:noFill/>
                <a:prstDash val="solid"/>
                <a:round/>
              </a:ln>
            </p:spPr>
            <p:txBody>
              <a:bodyPr rtlCol="0" anchor="ctr"/>
              <a:lstStyle/>
              <a:p>
                <a:endParaRPr lang="en-GB"/>
              </a:p>
            </p:txBody>
          </p:sp>
          <p:sp>
            <p:nvSpPr>
              <p:cNvPr id="723" name="Freeform: Shape 722">
                <a:extLst>
                  <a:ext uri="{FF2B5EF4-FFF2-40B4-BE49-F238E27FC236}">
                    <a16:creationId xmlns:a16="http://schemas.microsoft.com/office/drawing/2014/main" id="{67163D8B-083E-494E-9A1F-D95E310B088E}"/>
                  </a:ext>
                </a:extLst>
              </p:cNvPr>
              <p:cNvSpPr/>
              <p:nvPr/>
            </p:nvSpPr>
            <p:spPr>
              <a:xfrm>
                <a:off x="7163678" y="4269177"/>
                <a:ext cx="6861" cy="6841"/>
              </a:xfrm>
              <a:custGeom>
                <a:avLst/>
                <a:gdLst>
                  <a:gd name="connsiteX0" fmla="*/ 786 w 6861"/>
                  <a:gd name="connsiteY0" fmla="*/ 2408 h 6841"/>
                  <a:gd name="connsiteX1" fmla="*/ 5453 w 6861"/>
                  <a:gd name="connsiteY1" fmla="*/ 485 h 6841"/>
                  <a:gd name="connsiteX2" fmla="*/ 6981 w 6861"/>
                  <a:gd name="connsiteY2" fmla="*/ 1610 h 6841"/>
                  <a:gd name="connsiteX3" fmla="*/ 6897 w 6861"/>
                  <a:gd name="connsiteY3" fmla="*/ 3944 h 6841"/>
                  <a:gd name="connsiteX4" fmla="*/ 6494 w 6861"/>
                  <a:gd name="connsiteY4" fmla="*/ 5228 h 6841"/>
                  <a:gd name="connsiteX5" fmla="*/ 3765 w 6861"/>
                  <a:gd name="connsiteY5" fmla="*/ 6597 h 6841"/>
                  <a:gd name="connsiteX6" fmla="*/ 626 w 6861"/>
                  <a:gd name="connsiteY6" fmla="*/ 7076 h 6841"/>
                  <a:gd name="connsiteX7" fmla="*/ 223 w 6861"/>
                  <a:gd name="connsiteY7" fmla="*/ 4666 h 6841"/>
                  <a:gd name="connsiteX8" fmla="*/ 786 w 6861"/>
                  <a:gd name="connsiteY8" fmla="*/ 2408 h 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1" h="6841">
                    <a:moveTo>
                      <a:pt x="786" y="2408"/>
                    </a:moveTo>
                    <a:cubicBezTo>
                      <a:pt x="786" y="2408"/>
                      <a:pt x="4085" y="721"/>
                      <a:pt x="5453" y="485"/>
                    </a:cubicBezTo>
                    <a:cubicBezTo>
                      <a:pt x="6814" y="242"/>
                      <a:pt x="7057" y="402"/>
                      <a:pt x="6981" y="1610"/>
                    </a:cubicBezTo>
                    <a:cubicBezTo>
                      <a:pt x="6897" y="2819"/>
                      <a:pt x="6897" y="3944"/>
                      <a:pt x="6897" y="3944"/>
                    </a:cubicBezTo>
                    <a:cubicBezTo>
                      <a:pt x="6897" y="3944"/>
                      <a:pt x="7140" y="4909"/>
                      <a:pt x="6494" y="5228"/>
                    </a:cubicBezTo>
                    <a:cubicBezTo>
                      <a:pt x="5848" y="5555"/>
                      <a:pt x="4647" y="6437"/>
                      <a:pt x="3765" y="6597"/>
                    </a:cubicBezTo>
                    <a:cubicBezTo>
                      <a:pt x="2876" y="6756"/>
                      <a:pt x="1189" y="7562"/>
                      <a:pt x="626" y="7076"/>
                    </a:cubicBezTo>
                    <a:cubicBezTo>
                      <a:pt x="64" y="6597"/>
                      <a:pt x="64" y="5228"/>
                      <a:pt x="223" y="4666"/>
                    </a:cubicBezTo>
                    <a:cubicBezTo>
                      <a:pt x="383" y="4103"/>
                      <a:pt x="786" y="2408"/>
                      <a:pt x="786" y="2408"/>
                    </a:cubicBezTo>
                    <a:close/>
                  </a:path>
                </a:pathLst>
              </a:custGeom>
              <a:solidFill>
                <a:srgbClr val="231F20"/>
              </a:solidFill>
              <a:ln w="7575" cap="flat">
                <a:noFill/>
                <a:prstDash val="solid"/>
                <a:round/>
              </a:ln>
            </p:spPr>
            <p:txBody>
              <a:bodyPr rtlCol="0" anchor="ctr"/>
              <a:lstStyle/>
              <a:p>
                <a:endParaRPr lang="en-GB"/>
              </a:p>
            </p:txBody>
          </p:sp>
          <p:sp>
            <p:nvSpPr>
              <p:cNvPr id="724" name="Freeform: Shape 723">
                <a:extLst>
                  <a:ext uri="{FF2B5EF4-FFF2-40B4-BE49-F238E27FC236}">
                    <a16:creationId xmlns:a16="http://schemas.microsoft.com/office/drawing/2014/main" id="{F2A5A0B7-6F4B-4DDB-B07B-732FBC39D6D7}"/>
                  </a:ext>
                </a:extLst>
              </p:cNvPr>
              <p:cNvSpPr/>
              <p:nvPr/>
            </p:nvSpPr>
            <p:spPr>
              <a:xfrm>
                <a:off x="7162401" y="4282220"/>
                <a:ext cx="6128" cy="10116"/>
              </a:xfrm>
              <a:custGeom>
                <a:avLst/>
                <a:gdLst>
                  <a:gd name="connsiteX0" fmla="*/ 1339 w 6128"/>
                  <a:gd name="connsiteY0" fmla="*/ 3289 h 10116"/>
                  <a:gd name="connsiteX1" fmla="*/ 4714 w 6128"/>
                  <a:gd name="connsiteY1" fmla="*/ 636 h 10116"/>
                  <a:gd name="connsiteX2" fmla="*/ 6242 w 6128"/>
                  <a:gd name="connsiteY2" fmla="*/ 796 h 10116"/>
                  <a:gd name="connsiteX3" fmla="*/ 5361 w 6128"/>
                  <a:gd name="connsiteY3" fmla="*/ 3532 h 10116"/>
                  <a:gd name="connsiteX4" fmla="*/ 3833 w 6128"/>
                  <a:gd name="connsiteY4" fmla="*/ 8602 h 10116"/>
                  <a:gd name="connsiteX5" fmla="*/ 1415 w 6128"/>
                  <a:gd name="connsiteY5" fmla="*/ 10374 h 10116"/>
                  <a:gd name="connsiteX6" fmla="*/ 131 w 6128"/>
                  <a:gd name="connsiteY6" fmla="*/ 9249 h 10116"/>
                  <a:gd name="connsiteX7" fmla="*/ 534 w 6128"/>
                  <a:gd name="connsiteY7" fmla="*/ 4581 h 10116"/>
                  <a:gd name="connsiteX8" fmla="*/ 1339 w 6128"/>
                  <a:gd name="connsiteY8" fmla="*/ 3289 h 1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28" h="10116">
                    <a:moveTo>
                      <a:pt x="1339" y="3289"/>
                    </a:moveTo>
                    <a:lnTo>
                      <a:pt x="4714" y="636"/>
                    </a:lnTo>
                    <a:cubicBezTo>
                      <a:pt x="4714" y="636"/>
                      <a:pt x="6083" y="-2"/>
                      <a:pt x="6242" y="796"/>
                    </a:cubicBezTo>
                    <a:cubicBezTo>
                      <a:pt x="6402" y="1602"/>
                      <a:pt x="5361" y="3532"/>
                      <a:pt x="5361" y="3532"/>
                    </a:cubicBezTo>
                    <a:cubicBezTo>
                      <a:pt x="5361" y="3532"/>
                      <a:pt x="4555" y="7880"/>
                      <a:pt x="3833" y="8602"/>
                    </a:cubicBezTo>
                    <a:cubicBezTo>
                      <a:pt x="3111" y="9325"/>
                      <a:pt x="2145" y="10214"/>
                      <a:pt x="1415" y="10374"/>
                    </a:cubicBezTo>
                    <a:cubicBezTo>
                      <a:pt x="693" y="10533"/>
                      <a:pt x="131" y="10852"/>
                      <a:pt x="131" y="9249"/>
                    </a:cubicBezTo>
                    <a:cubicBezTo>
                      <a:pt x="131" y="7637"/>
                      <a:pt x="534" y="4581"/>
                      <a:pt x="534" y="4581"/>
                    </a:cubicBezTo>
                    <a:lnTo>
                      <a:pt x="1339" y="3289"/>
                    </a:lnTo>
                    <a:close/>
                  </a:path>
                </a:pathLst>
              </a:custGeom>
              <a:solidFill>
                <a:srgbClr val="231F20"/>
              </a:solidFill>
              <a:ln w="7575" cap="flat">
                <a:noFill/>
                <a:prstDash val="solid"/>
                <a:round/>
              </a:ln>
            </p:spPr>
            <p:txBody>
              <a:bodyPr rtlCol="0" anchor="ctr"/>
              <a:lstStyle/>
              <a:p>
                <a:endParaRPr lang="en-GB"/>
              </a:p>
            </p:txBody>
          </p:sp>
          <p:sp>
            <p:nvSpPr>
              <p:cNvPr id="725" name="Freeform: Shape 724">
                <a:extLst>
                  <a:ext uri="{FF2B5EF4-FFF2-40B4-BE49-F238E27FC236}">
                    <a16:creationId xmlns:a16="http://schemas.microsoft.com/office/drawing/2014/main" id="{C18816E2-0B13-4C53-86E0-CEDBB0471527}"/>
                  </a:ext>
                </a:extLst>
              </p:cNvPr>
              <p:cNvSpPr/>
              <p:nvPr/>
            </p:nvSpPr>
            <p:spPr>
              <a:xfrm>
                <a:off x="6962455" y="3869214"/>
                <a:ext cx="77267" cy="42025"/>
              </a:xfrm>
              <a:custGeom>
                <a:avLst/>
                <a:gdLst>
                  <a:gd name="connsiteX0" fmla="*/ 76760 w 77267"/>
                  <a:gd name="connsiteY0" fmla="*/ 30262 h 42025"/>
                  <a:gd name="connsiteX1" fmla="*/ 56062 w 77267"/>
                  <a:gd name="connsiteY1" fmla="*/ 39133 h 42025"/>
                  <a:gd name="connsiteX2" fmla="*/ 54237 w 77267"/>
                  <a:gd name="connsiteY2" fmla="*/ 38000 h 42025"/>
                  <a:gd name="connsiteX3" fmla="*/ 49684 w 77267"/>
                  <a:gd name="connsiteY3" fmla="*/ 33333 h 42025"/>
                  <a:gd name="connsiteX4" fmla="*/ 38533 w 77267"/>
                  <a:gd name="connsiteY4" fmla="*/ 29578 h 42025"/>
                  <a:gd name="connsiteX5" fmla="*/ 26933 w 77267"/>
                  <a:gd name="connsiteY5" fmla="*/ 33675 h 42025"/>
                  <a:gd name="connsiteX6" fmla="*/ 20221 w 77267"/>
                  <a:gd name="connsiteY6" fmla="*/ 41976 h 42025"/>
                  <a:gd name="connsiteX7" fmla="*/ 17835 w 77267"/>
                  <a:gd name="connsiteY7" fmla="*/ 41869 h 42025"/>
                  <a:gd name="connsiteX8" fmla="*/ 85 w 77267"/>
                  <a:gd name="connsiteY8" fmla="*/ 31060 h 42025"/>
                  <a:gd name="connsiteX9" fmla="*/ 4289 w 77267"/>
                  <a:gd name="connsiteY9" fmla="*/ 22524 h 42025"/>
                  <a:gd name="connsiteX10" fmla="*/ 20221 w 77267"/>
                  <a:gd name="connsiteY10" fmla="*/ 7732 h 42025"/>
                  <a:gd name="connsiteX11" fmla="*/ 43200 w 77267"/>
                  <a:gd name="connsiteY11" fmla="*/ 229 h 42025"/>
                  <a:gd name="connsiteX12" fmla="*/ 61862 w 77267"/>
                  <a:gd name="connsiteY12" fmla="*/ 9100 h 42025"/>
                  <a:gd name="connsiteX13" fmla="*/ 77330 w 77267"/>
                  <a:gd name="connsiteY13" fmla="*/ 29122 h 42025"/>
                  <a:gd name="connsiteX14" fmla="*/ 76760 w 77267"/>
                  <a:gd name="connsiteY14" fmla="*/ 30262 h 4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267" h="42025">
                    <a:moveTo>
                      <a:pt x="76760" y="30262"/>
                    </a:moveTo>
                    <a:cubicBezTo>
                      <a:pt x="76760" y="30262"/>
                      <a:pt x="57073" y="38677"/>
                      <a:pt x="56062" y="39133"/>
                    </a:cubicBezTo>
                    <a:cubicBezTo>
                      <a:pt x="55036" y="39589"/>
                      <a:pt x="54237" y="38000"/>
                      <a:pt x="54237" y="38000"/>
                    </a:cubicBezTo>
                    <a:cubicBezTo>
                      <a:pt x="54237" y="38000"/>
                      <a:pt x="53325" y="36974"/>
                      <a:pt x="49684" y="33333"/>
                    </a:cubicBezTo>
                    <a:cubicBezTo>
                      <a:pt x="46043" y="29692"/>
                      <a:pt x="42516" y="29806"/>
                      <a:pt x="38533" y="29578"/>
                    </a:cubicBezTo>
                    <a:cubicBezTo>
                      <a:pt x="34557" y="29350"/>
                      <a:pt x="30004" y="31402"/>
                      <a:pt x="26933" y="33675"/>
                    </a:cubicBezTo>
                    <a:cubicBezTo>
                      <a:pt x="23862" y="35948"/>
                      <a:pt x="20677" y="41292"/>
                      <a:pt x="20221" y="41976"/>
                    </a:cubicBezTo>
                    <a:cubicBezTo>
                      <a:pt x="19765" y="42660"/>
                      <a:pt x="17835" y="41869"/>
                      <a:pt x="17835" y="41869"/>
                    </a:cubicBezTo>
                    <a:cubicBezTo>
                      <a:pt x="17835" y="41869"/>
                      <a:pt x="313" y="31623"/>
                      <a:pt x="85" y="31060"/>
                    </a:cubicBezTo>
                    <a:cubicBezTo>
                      <a:pt x="-143" y="30490"/>
                      <a:pt x="1332" y="27419"/>
                      <a:pt x="4289" y="22524"/>
                    </a:cubicBezTo>
                    <a:cubicBezTo>
                      <a:pt x="7253" y="17636"/>
                      <a:pt x="11115" y="14216"/>
                      <a:pt x="20221" y="7732"/>
                    </a:cubicBezTo>
                    <a:cubicBezTo>
                      <a:pt x="29320" y="1248"/>
                      <a:pt x="38313" y="229"/>
                      <a:pt x="43200" y="229"/>
                    </a:cubicBezTo>
                    <a:cubicBezTo>
                      <a:pt x="48096" y="229"/>
                      <a:pt x="52421" y="3072"/>
                      <a:pt x="61862" y="9100"/>
                    </a:cubicBezTo>
                    <a:cubicBezTo>
                      <a:pt x="71302" y="15128"/>
                      <a:pt x="77330" y="29122"/>
                      <a:pt x="77330" y="29122"/>
                    </a:cubicBezTo>
                    <a:lnTo>
                      <a:pt x="76760" y="30262"/>
                    </a:lnTo>
                    <a:close/>
                  </a:path>
                </a:pathLst>
              </a:custGeom>
              <a:solidFill>
                <a:srgbClr val="231F20"/>
              </a:solidFill>
              <a:ln w="7575" cap="flat">
                <a:noFill/>
                <a:prstDash val="solid"/>
                <a:round/>
              </a:ln>
            </p:spPr>
            <p:txBody>
              <a:bodyPr rtlCol="0" anchor="ctr"/>
              <a:lstStyle/>
              <a:p>
                <a:endParaRPr lang="en-GB"/>
              </a:p>
            </p:txBody>
          </p:sp>
          <p:sp>
            <p:nvSpPr>
              <p:cNvPr id="726" name="Freeform: Shape 725">
                <a:extLst>
                  <a:ext uri="{FF2B5EF4-FFF2-40B4-BE49-F238E27FC236}">
                    <a16:creationId xmlns:a16="http://schemas.microsoft.com/office/drawing/2014/main" id="{B75B8156-3713-49CF-9FF6-6F807C838324}"/>
                  </a:ext>
                </a:extLst>
              </p:cNvPr>
              <p:cNvSpPr/>
              <p:nvPr/>
            </p:nvSpPr>
            <p:spPr>
              <a:xfrm>
                <a:off x="7020957" y="3907492"/>
                <a:ext cx="25552" cy="19795"/>
              </a:xfrm>
              <a:custGeom>
                <a:avLst/>
                <a:gdLst>
                  <a:gd name="connsiteX0" fmla="*/ 18196 w 25552"/>
                  <a:gd name="connsiteY0" fmla="*/ 653 h 19795"/>
                  <a:gd name="connsiteX1" fmla="*/ 21335 w 25552"/>
                  <a:gd name="connsiteY1" fmla="*/ 250 h 19795"/>
                  <a:gd name="connsiteX2" fmla="*/ 22460 w 25552"/>
                  <a:gd name="connsiteY2" fmla="*/ 1862 h 19795"/>
                  <a:gd name="connsiteX3" fmla="*/ 25197 w 25552"/>
                  <a:gd name="connsiteY3" fmla="*/ 11918 h 19795"/>
                  <a:gd name="connsiteX4" fmla="*/ 25600 w 25552"/>
                  <a:gd name="connsiteY4" fmla="*/ 15134 h 19795"/>
                  <a:gd name="connsiteX5" fmla="*/ 23266 w 25552"/>
                  <a:gd name="connsiteY5" fmla="*/ 15620 h 19795"/>
                  <a:gd name="connsiteX6" fmla="*/ 19572 w 25552"/>
                  <a:gd name="connsiteY6" fmla="*/ 16259 h 19795"/>
                  <a:gd name="connsiteX7" fmla="*/ 17801 w 25552"/>
                  <a:gd name="connsiteY7" fmla="*/ 17064 h 19795"/>
                  <a:gd name="connsiteX8" fmla="*/ 11682 w 25552"/>
                  <a:gd name="connsiteY8" fmla="*/ 18113 h 19795"/>
                  <a:gd name="connsiteX9" fmla="*/ 4848 w 25552"/>
                  <a:gd name="connsiteY9" fmla="*/ 19960 h 19795"/>
                  <a:gd name="connsiteX10" fmla="*/ 2590 w 25552"/>
                  <a:gd name="connsiteY10" fmla="*/ 17870 h 19795"/>
                  <a:gd name="connsiteX11" fmla="*/ 1625 w 25552"/>
                  <a:gd name="connsiteY11" fmla="*/ 12724 h 19795"/>
                  <a:gd name="connsiteX12" fmla="*/ 97 w 25552"/>
                  <a:gd name="connsiteY12" fmla="*/ 8938 h 19795"/>
                  <a:gd name="connsiteX13" fmla="*/ 1792 w 25552"/>
                  <a:gd name="connsiteY13" fmla="*/ 7411 h 19795"/>
                  <a:gd name="connsiteX14" fmla="*/ 18196 w 25552"/>
                  <a:gd name="connsiteY14" fmla="*/ 653 h 19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52" h="19795">
                    <a:moveTo>
                      <a:pt x="18196" y="653"/>
                    </a:moveTo>
                    <a:cubicBezTo>
                      <a:pt x="18196" y="653"/>
                      <a:pt x="20127" y="166"/>
                      <a:pt x="21335" y="250"/>
                    </a:cubicBezTo>
                    <a:cubicBezTo>
                      <a:pt x="22544" y="334"/>
                      <a:pt x="22460" y="1862"/>
                      <a:pt x="22460" y="1862"/>
                    </a:cubicBezTo>
                    <a:cubicBezTo>
                      <a:pt x="22460" y="1862"/>
                      <a:pt x="24794" y="10626"/>
                      <a:pt x="25197" y="11918"/>
                    </a:cubicBezTo>
                    <a:cubicBezTo>
                      <a:pt x="25600" y="13203"/>
                      <a:pt x="25683" y="14571"/>
                      <a:pt x="25600" y="15134"/>
                    </a:cubicBezTo>
                    <a:cubicBezTo>
                      <a:pt x="25524" y="15696"/>
                      <a:pt x="24718" y="15453"/>
                      <a:pt x="23266" y="15620"/>
                    </a:cubicBezTo>
                    <a:cubicBezTo>
                      <a:pt x="21822" y="15780"/>
                      <a:pt x="20932" y="15536"/>
                      <a:pt x="19572" y="16259"/>
                    </a:cubicBezTo>
                    <a:cubicBezTo>
                      <a:pt x="18196" y="16981"/>
                      <a:pt x="18363" y="17064"/>
                      <a:pt x="17801" y="17064"/>
                    </a:cubicBezTo>
                    <a:cubicBezTo>
                      <a:pt x="17231" y="17064"/>
                      <a:pt x="12647" y="18113"/>
                      <a:pt x="11682" y="18113"/>
                    </a:cubicBezTo>
                    <a:cubicBezTo>
                      <a:pt x="10716" y="18113"/>
                      <a:pt x="6611" y="19474"/>
                      <a:pt x="4848" y="19960"/>
                    </a:cubicBezTo>
                    <a:cubicBezTo>
                      <a:pt x="3077" y="20439"/>
                      <a:pt x="2431" y="18516"/>
                      <a:pt x="2590" y="17870"/>
                    </a:cubicBezTo>
                    <a:cubicBezTo>
                      <a:pt x="2758" y="17224"/>
                      <a:pt x="2111" y="14890"/>
                      <a:pt x="1625" y="12724"/>
                    </a:cubicBezTo>
                    <a:cubicBezTo>
                      <a:pt x="1146" y="10550"/>
                      <a:pt x="340" y="9661"/>
                      <a:pt x="97" y="8938"/>
                    </a:cubicBezTo>
                    <a:cubicBezTo>
                      <a:pt x="-146" y="8216"/>
                      <a:pt x="1792" y="7411"/>
                      <a:pt x="1792" y="7411"/>
                    </a:cubicBezTo>
                    <a:lnTo>
                      <a:pt x="18196" y="653"/>
                    </a:lnTo>
                    <a:close/>
                  </a:path>
                </a:pathLst>
              </a:custGeom>
              <a:solidFill>
                <a:srgbClr val="231F20"/>
              </a:solidFill>
              <a:ln w="7575" cap="flat">
                <a:noFill/>
                <a:prstDash val="solid"/>
                <a:round/>
              </a:ln>
            </p:spPr>
            <p:txBody>
              <a:bodyPr rtlCol="0" anchor="ctr"/>
              <a:lstStyle/>
              <a:p>
                <a:endParaRPr lang="en-GB"/>
              </a:p>
            </p:txBody>
          </p:sp>
          <p:sp>
            <p:nvSpPr>
              <p:cNvPr id="727" name="Freeform: Shape 726">
                <a:extLst>
                  <a:ext uri="{FF2B5EF4-FFF2-40B4-BE49-F238E27FC236}">
                    <a16:creationId xmlns:a16="http://schemas.microsoft.com/office/drawing/2014/main" id="{5B767151-94AB-4216-ABED-9A5A172F63CD}"/>
                  </a:ext>
                </a:extLst>
              </p:cNvPr>
              <p:cNvSpPr/>
              <p:nvPr/>
            </p:nvSpPr>
            <p:spPr>
              <a:xfrm>
                <a:off x="7025959" y="3931963"/>
                <a:ext cx="25059" cy="17695"/>
              </a:xfrm>
              <a:custGeom>
                <a:avLst/>
                <a:gdLst>
                  <a:gd name="connsiteX0" fmla="*/ 17384 w 25059"/>
                  <a:gd name="connsiteY0" fmla="*/ 1216 h 17695"/>
                  <a:gd name="connsiteX1" fmla="*/ 18190 w 25059"/>
                  <a:gd name="connsiteY1" fmla="*/ 729 h 17695"/>
                  <a:gd name="connsiteX2" fmla="*/ 21002 w 25059"/>
                  <a:gd name="connsiteY2" fmla="*/ 250 h 17695"/>
                  <a:gd name="connsiteX3" fmla="*/ 22614 w 25059"/>
                  <a:gd name="connsiteY3" fmla="*/ 1292 h 17695"/>
                  <a:gd name="connsiteX4" fmla="*/ 23655 w 25059"/>
                  <a:gd name="connsiteY4" fmla="*/ 4355 h 17695"/>
                  <a:gd name="connsiteX5" fmla="*/ 24788 w 25059"/>
                  <a:gd name="connsiteY5" fmla="*/ 9425 h 17695"/>
                  <a:gd name="connsiteX6" fmla="*/ 25107 w 25059"/>
                  <a:gd name="connsiteY6" fmla="*/ 13522 h 17695"/>
                  <a:gd name="connsiteX7" fmla="*/ 24066 w 25059"/>
                  <a:gd name="connsiteY7" fmla="*/ 15772 h 17695"/>
                  <a:gd name="connsiteX8" fmla="*/ 20197 w 25059"/>
                  <a:gd name="connsiteY8" fmla="*/ 16259 h 17695"/>
                  <a:gd name="connsiteX9" fmla="*/ 16738 w 25059"/>
                  <a:gd name="connsiteY9" fmla="*/ 16981 h 17695"/>
                  <a:gd name="connsiteX10" fmla="*/ 12557 w 25059"/>
                  <a:gd name="connsiteY10" fmla="*/ 17863 h 17695"/>
                  <a:gd name="connsiteX11" fmla="*/ 6446 w 25059"/>
                  <a:gd name="connsiteY11" fmla="*/ 17946 h 17695"/>
                  <a:gd name="connsiteX12" fmla="*/ 1862 w 25059"/>
                  <a:gd name="connsiteY12" fmla="*/ 17467 h 17695"/>
                  <a:gd name="connsiteX13" fmla="*/ 729 w 25059"/>
                  <a:gd name="connsiteY13" fmla="*/ 14487 h 17695"/>
                  <a:gd name="connsiteX14" fmla="*/ 91 w 25059"/>
                  <a:gd name="connsiteY14" fmla="*/ 5556 h 17695"/>
                  <a:gd name="connsiteX15" fmla="*/ 1292 w 25059"/>
                  <a:gd name="connsiteY15" fmla="*/ 4834 h 17695"/>
                  <a:gd name="connsiteX16" fmla="*/ 4599 w 25059"/>
                  <a:gd name="connsiteY16" fmla="*/ 4271 h 17695"/>
                  <a:gd name="connsiteX17" fmla="*/ 17384 w 25059"/>
                  <a:gd name="connsiteY17" fmla="*/ 1216 h 17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059" h="17695">
                    <a:moveTo>
                      <a:pt x="17384" y="1216"/>
                    </a:moveTo>
                    <a:cubicBezTo>
                      <a:pt x="17384" y="1216"/>
                      <a:pt x="17627" y="972"/>
                      <a:pt x="18190" y="729"/>
                    </a:cubicBezTo>
                    <a:cubicBezTo>
                      <a:pt x="18752" y="493"/>
                      <a:pt x="19558" y="250"/>
                      <a:pt x="21002" y="250"/>
                    </a:cubicBezTo>
                    <a:cubicBezTo>
                      <a:pt x="22454" y="250"/>
                      <a:pt x="21808" y="569"/>
                      <a:pt x="22614" y="1292"/>
                    </a:cubicBezTo>
                    <a:cubicBezTo>
                      <a:pt x="23420" y="2021"/>
                      <a:pt x="23100" y="2500"/>
                      <a:pt x="23655" y="4355"/>
                    </a:cubicBezTo>
                    <a:cubicBezTo>
                      <a:pt x="24225" y="6202"/>
                      <a:pt x="24461" y="7654"/>
                      <a:pt x="24788" y="9425"/>
                    </a:cubicBezTo>
                    <a:cubicBezTo>
                      <a:pt x="25107" y="11188"/>
                      <a:pt x="24947" y="11751"/>
                      <a:pt x="25107" y="13522"/>
                    </a:cubicBezTo>
                    <a:cubicBezTo>
                      <a:pt x="25267" y="15293"/>
                      <a:pt x="24788" y="15126"/>
                      <a:pt x="24066" y="15772"/>
                    </a:cubicBezTo>
                    <a:cubicBezTo>
                      <a:pt x="23336" y="16418"/>
                      <a:pt x="22530" y="16015"/>
                      <a:pt x="20197" y="16259"/>
                    </a:cubicBezTo>
                    <a:cubicBezTo>
                      <a:pt x="17871" y="16502"/>
                      <a:pt x="18190" y="16737"/>
                      <a:pt x="16738" y="16981"/>
                    </a:cubicBezTo>
                    <a:cubicBezTo>
                      <a:pt x="15294" y="17224"/>
                      <a:pt x="14085" y="17786"/>
                      <a:pt x="12557" y="17863"/>
                    </a:cubicBezTo>
                    <a:cubicBezTo>
                      <a:pt x="11029" y="17946"/>
                      <a:pt x="8452" y="17946"/>
                      <a:pt x="6446" y="17946"/>
                    </a:cubicBezTo>
                    <a:cubicBezTo>
                      <a:pt x="4431" y="17946"/>
                      <a:pt x="2744" y="17786"/>
                      <a:pt x="1862" y="17467"/>
                    </a:cubicBezTo>
                    <a:cubicBezTo>
                      <a:pt x="973" y="17140"/>
                      <a:pt x="653" y="15932"/>
                      <a:pt x="729" y="14487"/>
                    </a:cubicBezTo>
                    <a:cubicBezTo>
                      <a:pt x="813" y="13043"/>
                      <a:pt x="251" y="6445"/>
                      <a:pt x="91" y="5556"/>
                    </a:cubicBezTo>
                    <a:cubicBezTo>
                      <a:pt x="-69" y="4674"/>
                      <a:pt x="1292" y="4834"/>
                      <a:pt x="1292" y="4834"/>
                    </a:cubicBezTo>
                    <a:cubicBezTo>
                      <a:pt x="1292" y="4834"/>
                      <a:pt x="2744" y="4355"/>
                      <a:pt x="4599" y="4271"/>
                    </a:cubicBezTo>
                    <a:cubicBezTo>
                      <a:pt x="6446" y="4195"/>
                      <a:pt x="17384" y="1216"/>
                      <a:pt x="17384" y="1216"/>
                    </a:cubicBezTo>
                    <a:close/>
                  </a:path>
                </a:pathLst>
              </a:custGeom>
              <a:solidFill>
                <a:srgbClr val="231F20"/>
              </a:solidFill>
              <a:ln w="7575" cap="flat">
                <a:noFill/>
                <a:prstDash val="solid"/>
                <a:round/>
              </a:ln>
            </p:spPr>
            <p:txBody>
              <a:bodyPr rtlCol="0" anchor="ctr"/>
              <a:lstStyle/>
              <a:p>
                <a:endParaRPr lang="en-GB"/>
              </a:p>
            </p:txBody>
          </p:sp>
          <p:sp>
            <p:nvSpPr>
              <p:cNvPr id="728" name="Freeform: Shape 727">
                <a:extLst>
                  <a:ext uri="{FF2B5EF4-FFF2-40B4-BE49-F238E27FC236}">
                    <a16:creationId xmlns:a16="http://schemas.microsoft.com/office/drawing/2014/main" id="{995333FF-03B2-4573-AD05-681073DCF5A3}"/>
                  </a:ext>
                </a:extLst>
              </p:cNvPr>
              <p:cNvSpPr/>
              <p:nvPr/>
            </p:nvSpPr>
            <p:spPr>
              <a:xfrm>
                <a:off x="7025266" y="3957131"/>
                <a:ext cx="25235" cy="16929"/>
              </a:xfrm>
              <a:custGeom>
                <a:avLst/>
                <a:gdLst>
                  <a:gd name="connsiteX0" fmla="*/ 24515 w 25235"/>
                  <a:gd name="connsiteY0" fmla="*/ 17158 h 16929"/>
                  <a:gd name="connsiteX1" fmla="*/ 21695 w 25235"/>
                  <a:gd name="connsiteY1" fmla="*/ 17158 h 16929"/>
                  <a:gd name="connsiteX2" fmla="*/ 13729 w 25235"/>
                  <a:gd name="connsiteY2" fmla="*/ 16915 h 16929"/>
                  <a:gd name="connsiteX3" fmla="*/ 381 w 25235"/>
                  <a:gd name="connsiteY3" fmla="*/ 14422 h 16929"/>
                  <a:gd name="connsiteX4" fmla="*/ 943 w 25235"/>
                  <a:gd name="connsiteY4" fmla="*/ 10963 h 16929"/>
                  <a:gd name="connsiteX5" fmla="*/ 1749 w 25235"/>
                  <a:gd name="connsiteY5" fmla="*/ 1150 h 16929"/>
                  <a:gd name="connsiteX6" fmla="*/ 25313 w 25235"/>
                  <a:gd name="connsiteY6" fmla="*/ 260 h 16929"/>
                  <a:gd name="connsiteX7" fmla="*/ 24515 w 25235"/>
                  <a:gd name="connsiteY7" fmla="*/ 17158 h 16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35" h="16929">
                    <a:moveTo>
                      <a:pt x="24515" y="17158"/>
                    </a:moveTo>
                    <a:lnTo>
                      <a:pt x="21695" y="17158"/>
                    </a:lnTo>
                    <a:cubicBezTo>
                      <a:pt x="20091" y="17158"/>
                      <a:pt x="17355" y="17318"/>
                      <a:pt x="13729" y="16915"/>
                    </a:cubicBezTo>
                    <a:cubicBezTo>
                      <a:pt x="10111" y="16520"/>
                      <a:pt x="1103" y="14825"/>
                      <a:pt x="381" y="14422"/>
                    </a:cubicBezTo>
                    <a:cubicBezTo>
                      <a:pt x="-341" y="14027"/>
                      <a:pt x="381" y="13297"/>
                      <a:pt x="943" y="10963"/>
                    </a:cubicBezTo>
                    <a:cubicBezTo>
                      <a:pt x="1506" y="8637"/>
                      <a:pt x="1749" y="1150"/>
                      <a:pt x="1749" y="1150"/>
                    </a:cubicBezTo>
                    <a:lnTo>
                      <a:pt x="25313" y="260"/>
                    </a:lnTo>
                    <a:lnTo>
                      <a:pt x="24515" y="17158"/>
                    </a:lnTo>
                    <a:close/>
                  </a:path>
                </a:pathLst>
              </a:custGeom>
              <a:solidFill>
                <a:srgbClr val="231F20"/>
              </a:solidFill>
              <a:ln w="7575" cap="flat">
                <a:noFill/>
                <a:prstDash val="solid"/>
                <a:round/>
              </a:ln>
            </p:spPr>
            <p:txBody>
              <a:bodyPr rtlCol="0" anchor="ctr"/>
              <a:lstStyle/>
              <a:p>
                <a:endParaRPr lang="en-GB"/>
              </a:p>
            </p:txBody>
          </p:sp>
          <p:sp>
            <p:nvSpPr>
              <p:cNvPr id="729" name="Freeform: Shape 728">
                <a:extLst>
                  <a:ext uri="{FF2B5EF4-FFF2-40B4-BE49-F238E27FC236}">
                    <a16:creationId xmlns:a16="http://schemas.microsoft.com/office/drawing/2014/main" id="{68C4DC0B-C7FB-42D0-B724-99C033BD93A1}"/>
                  </a:ext>
                </a:extLst>
              </p:cNvPr>
              <p:cNvSpPr/>
              <p:nvPr/>
            </p:nvSpPr>
            <p:spPr>
              <a:xfrm>
                <a:off x="7018625" y="3979172"/>
                <a:ext cx="28585" cy="20440"/>
              </a:xfrm>
              <a:custGeom>
                <a:avLst/>
                <a:gdLst>
                  <a:gd name="connsiteX0" fmla="*/ 28577 w 28585"/>
                  <a:gd name="connsiteY0" fmla="*/ 5427 h 20440"/>
                  <a:gd name="connsiteX1" fmla="*/ 24396 w 28585"/>
                  <a:gd name="connsiteY1" fmla="*/ 19261 h 20440"/>
                  <a:gd name="connsiteX2" fmla="*/ 23667 w 28585"/>
                  <a:gd name="connsiteY2" fmla="*/ 20706 h 20440"/>
                  <a:gd name="connsiteX3" fmla="*/ 346 w 28585"/>
                  <a:gd name="connsiteY3" fmla="*/ 12504 h 20440"/>
                  <a:gd name="connsiteX4" fmla="*/ 178 w 28585"/>
                  <a:gd name="connsiteY4" fmla="*/ 11622 h 20440"/>
                  <a:gd name="connsiteX5" fmla="*/ 4359 w 28585"/>
                  <a:gd name="connsiteY5" fmla="*/ 843 h 20440"/>
                  <a:gd name="connsiteX6" fmla="*/ 5249 w 28585"/>
                  <a:gd name="connsiteY6" fmla="*/ 273 h 20440"/>
                  <a:gd name="connsiteX7" fmla="*/ 28661 w 28585"/>
                  <a:gd name="connsiteY7" fmla="*/ 4135 h 20440"/>
                  <a:gd name="connsiteX8" fmla="*/ 28577 w 28585"/>
                  <a:gd name="connsiteY8" fmla="*/ 5427 h 2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5" h="20440">
                    <a:moveTo>
                      <a:pt x="28577" y="5427"/>
                    </a:moveTo>
                    <a:cubicBezTo>
                      <a:pt x="28577" y="5427"/>
                      <a:pt x="24959" y="17657"/>
                      <a:pt x="24396" y="19261"/>
                    </a:cubicBezTo>
                    <a:cubicBezTo>
                      <a:pt x="23826" y="20873"/>
                      <a:pt x="23667" y="20706"/>
                      <a:pt x="23667" y="20706"/>
                    </a:cubicBezTo>
                    <a:cubicBezTo>
                      <a:pt x="23667" y="20706"/>
                      <a:pt x="825" y="12663"/>
                      <a:pt x="346" y="12504"/>
                    </a:cubicBezTo>
                    <a:cubicBezTo>
                      <a:pt x="-141" y="12344"/>
                      <a:pt x="178" y="11622"/>
                      <a:pt x="178" y="11622"/>
                    </a:cubicBezTo>
                    <a:cubicBezTo>
                      <a:pt x="178" y="11622"/>
                      <a:pt x="3964" y="1482"/>
                      <a:pt x="4359" y="843"/>
                    </a:cubicBezTo>
                    <a:cubicBezTo>
                      <a:pt x="4770" y="197"/>
                      <a:pt x="5249" y="273"/>
                      <a:pt x="5249" y="273"/>
                    </a:cubicBezTo>
                    <a:lnTo>
                      <a:pt x="28661" y="4135"/>
                    </a:lnTo>
                    <a:lnTo>
                      <a:pt x="28577" y="5427"/>
                    </a:lnTo>
                    <a:close/>
                  </a:path>
                </a:pathLst>
              </a:custGeom>
              <a:solidFill>
                <a:srgbClr val="231F20"/>
              </a:solidFill>
              <a:ln w="7575" cap="flat">
                <a:noFill/>
                <a:prstDash val="solid"/>
                <a:round/>
              </a:ln>
            </p:spPr>
            <p:txBody>
              <a:bodyPr rtlCol="0" anchor="ctr"/>
              <a:lstStyle/>
              <a:p>
                <a:endParaRPr lang="en-GB"/>
              </a:p>
            </p:txBody>
          </p:sp>
          <p:sp>
            <p:nvSpPr>
              <p:cNvPr id="730" name="Freeform: Shape 729">
                <a:extLst>
                  <a:ext uri="{FF2B5EF4-FFF2-40B4-BE49-F238E27FC236}">
                    <a16:creationId xmlns:a16="http://schemas.microsoft.com/office/drawing/2014/main" id="{DA2F0415-9D8F-46F9-9605-1179FD80D392}"/>
                  </a:ext>
                </a:extLst>
              </p:cNvPr>
              <p:cNvSpPr/>
              <p:nvPr/>
            </p:nvSpPr>
            <p:spPr>
              <a:xfrm>
                <a:off x="7010011" y="3998642"/>
                <a:ext cx="28510" cy="25183"/>
              </a:xfrm>
              <a:custGeom>
                <a:avLst/>
                <a:gdLst>
                  <a:gd name="connsiteX0" fmla="*/ 21901 w 28510"/>
                  <a:gd name="connsiteY0" fmla="*/ 25463 h 25183"/>
                  <a:gd name="connsiteX1" fmla="*/ 503 w 28510"/>
                  <a:gd name="connsiteY1" fmla="*/ 12913 h 25183"/>
                  <a:gd name="connsiteX2" fmla="*/ 184 w 28510"/>
                  <a:gd name="connsiteY2" fmla="*/ 11788 h 25183"/>
                  <a:gd name="connsiteX3" fmla="*/ 5733 w 28510"/>
                  <a:gd name="connsiteY3" fmla="*/ 279 h 25183"/>
                  <a:gd name="connsiteX4" fmla="*/ 28583 w 28510"/>
                  <a:gd name="connsiteY4" fmla="*/ 10739 h 25183"/>
                  <a:gd name="connsiteX5" fmla="*/ 21901 w 28510"/>
                  <a:gd name="connsiteY5" fmla="*/ 25463 h 25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0" h="25183">
                    <a:moveTo>
                      <a:pt x="21901" y="25463"/>
                    </a:moveTo>
                    <a:cubicBezTo>
                      <a:pt x="21901" y="25463"/>
                      <a:pt x="1225" y="13156"/>
                      <a:pt x="503" y="12913"/>
                    </a:cubicBezTo>
                    <a:cubicBezTo>
                      <a:pt x="-219" y="12670"/>
                      <a:pt x="184" y="11788"/>
                      <a:pt x="184" y="11788"/>
                    </a:cubicBezTo>
                    <a:lnTo>
                      <a:pt x="5733" y="279"/>
                    </a:lnTo>
                    <a:lnTo>
                      <a:pt x="28583" y="10739"/>
                    </a:lnTo>
                    <a:lnTo>
                      <a:pt x="21901" y="25463"/>
                    </a:lnTo>
                    <a:close/>
                  </a:path>
                </a:pathLst>
              </a:custGeom>
              <a:solidFill>
                <a:srgbClr val="231F20"/>
              </a:solidFill>
              <a:ln w="7575" cap="flat">
                <a:noFill/>
                <a:prstDash val="solid"/>
                <a:round/>
              </a:ln>
            </p:spPr>
            <p:txBody>
              <a:bodyPr rtlCol="0" anchor="ctr"/>
              <a:lstStyle/>
              <a:p>
                <a:endParaRPr lang="en-GB"/>
              </a:p>
            </p:txBody>
          </p:sp>
          <p:sp>
            <p:nvSpPr>
              <p:cNvPr id="731" name="Freeform: Shape 730">
                <a:extLst>
                  <a:ext uri="{FF2B5EF4-FFF2-40B4-BE49-F238E27FC236}">
                    <a16:creationId xmlns:a16="http://schemas.microsoft.com/office/drawing/2014/main" id="{C0D8D4EC-EE90-444D-A5A2-7441909454FE}"/>
                  </a:ext>
                </a:extLst>
              </p:cNvPr>
              <p:cNvSpPr/>
              <p:nvPr/>
            </p:nvSpPr>
            <p:spPr>
              <a:xfrm>
                <a:off x="7003646" y="3907045"/>
                <a:ext cx="12284" cy="16868"/>
              </a:xfrm>
              <a:custGeom>
                <a:avLst/>
                <a:gdLst>
                  <a:gd name="connsiteX0" fmla="*/ 3160 w 12284"/>
                  <a:gd name="connsiteY0" fmla="*/ 377 h 16868"/>
                  <a:gd name="connsiteX1" fmla="*/ 1716 w 12284"/>
                  <a:gd name="connsiteY1" fmla="*/ 294 h 16868"/>
                  <a:gd name="connsiteX2" fmla="*/ 1078 w 12284"/>
                  <a:gd name="connsiteY2" fmla="*/ 1183 h 16868"/>
                  <a:gd name="connsiteX3" fmla="*/ 188 w 12284"/>
                  <a:gd name="connsiteY3" fmla="*/ 3996 h 16868"/>
                  <a:gd name="connsiteX4" fmla="*/ 507 w 12284"/>
                  <a:gd name="connsiteY4" fmla="*/ 6808 h 16868"/>
                  <a:gd name="connsiteX5" fmla="*/ 1397 w 12284"/>
                  <a:gd name="connsiteY5" fmla="*/ 7614 h 16868"/>
                  <a:gd name="connsiteX6" fmla="*/ 4285 w 12284"/>
                  <a:gd name="connsiteY6" fmla="*/ 9628 h 16868"/>
                  <a:gd name="connsiteX7" fmla="*/ 7105 w 12284"/>
                  <a:gd name="connsiteY7" fmla="*/ 12365 h 16868"/>
                  <a:gd name="connsiteX8" fmla="*/ 10085 w 12284"/>
                  <a:gd name="connsiteY8" fmla="*/ 16143 h 16868"/>
                  <a:gd name="connsiteX9" fmla="*/ 11773 w 12284"/>
                  <a:gd name="connsiteY9" fmla="*/ 17108 h 16868"/>
                  <a:gd name="connsiteX10" fmla="*/ 12335 w 12284"/>
                  <a:gd name="connsiteY10" fmla="*/ 15740 h 16868"/>
                  <a:gd name="connsiteX11" fmla="*/ 11529 w 12284"/>
                  <a:gd name="connsiteY11" fmla="*/ 12684 h 16868"/>
                  <a:gd name="connsiteX12" fmla="*/ 10002 w 12284"/>
                  <a:gd name="connsiteY12" fmla="*/ 8503 h 16868"/>
                  <a:gd name="connsiteX13" fmla="*/ 6862 w 12284"/>
                  <a:gd name="connsiteY13" fmla="*/ 3190 h 16868"/>
                  <a:gd name="connsiteX14" fmla="*/ 3160 w 12284"/>
                  <a:gd name="connsiteY14" fmla="*/ 377 h 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84" h="16868">
                    <a:moveTo>
                      <a:pt x="3160" y="377"/>
                    </a:moveTo>
                    <a:cubicBezTo>
                      <a:pt x="3160" y="377"/>
                      <a:pt x="2438" y="134"/>
                      <a:pt x="1716" y="294"/>
                    </a:cubicBezTo>
                    <a:cubicBezTo>
                      <a:pt x="994" y="454"/>
                      <a:pt x="1313" y="613"/>
                      <a:pt x="1078" y="1183"/>
                    </a:cubicBezTo>
                    <a:cubicBezTo>
                      <a:pt x="834" y="1746"/>
                      <a:pt x="591" y="3030"/>
                      <a:pt x="188" y="3996"/>
                    </a:cubicBezTo>
                    <a:cubicBezTo>
                      <a:pt x="-215" y="4961"/>
                      <a:pt x="507" y="6808"/>
                      <a:pt x="507" y="6808"/>
                    </a:cubicBezTo>
                    <a:cubicBezTo>
                      <a:pt x="507" y="6808"/>
                      <a:pt x="994" y="7295"/>
                      <a:pt x="1397" y="7614"/>
                    </a:cubicBezTo>
                    <a:cubicBezTo>
                      <a:pt x="1800" y="7941"/>
                      <a:pt x="2438" y="8420"/>
                      <a:pt x="4285" y="9628"/>
                    </a:cubicBezTo>
                    <a:cubicBezTo>
                      <a:pt x="6140" y="10837"/>
                      <a:pt x="6300" y="11399"/>
                      <a:pt x="7105" y="12365"/>
                    </a:cubicBezTo>
                    <a:cubicBezTo>
                      <a:pt x="7911" y="13330"/>
                      <a:pt x="9599" y="15656"/>
                      <a:pt x="10085" y="16143"/>
                    </a:cubicBezTo>
                    <a:cubicBezTo>
                      <a:pt x="10564" y="16629"/>
                      <a:pt x="11051" y="17108"/>
                      <a:pt x="11773" y="17108"/>
                    </a:cubicBezTo>
                    <a:cubicBezTo>
                      <a:pt x="12495" y="17108"/>
                      <a:pt x="12335" y="16143"/>
                      <a:pt x="12335" y="15740"/>
                    </a:cubicBezTo>
                    <a:cubicBezTo>
                      <a:pt x="12335" y="15337"/>
                      <a:pt x="11773" y="13969"/>
                      <a:pt x="11529" y="12684"/>
                    </a:cubicBezTo>
                    <a:cubicBezTo>
                      <a:pt x="11286" y="11399"/>
                      <a:pt x="10564" y="9872"/>
                      <a:pt x="10002" y="8503"/>
                    </a:cubicBezTo>
                    <a:cubicBezTo>
                      <a:pt x="9439" y="7135"/>
                      <a:pt x="7995" y="4482"/>
                      <a:pt x="6862" y="3190"/>
                    </a:cubicBezTo>
                    <a:cubicBezTo>
                      <a:pt x="5737" y="1905"/>
                      <a:pt x="3160" y="377"/>
                      <a:pt x="3160" y="377"/>
                    </a:cubicBezTo>
                    <a:close/>
                  </a:path>
                </a:pathLst>
              </a:custGeom>
              <a:solidFill>
                <a:srgbClr val="231F20"/>
              </a:solidFill>
              <a:ln w="7575" cap="flat">
                <a:noFill/>
                <a:prstDash val="solid"/>
                <a:round/>
              </a:ln>
            </p:spPr>
            <p:txBody>
              <a:bodyPr rtlCol="0" anchor="ctr"/>
              <a:lstStyle/>
              <a:p>
                <a:endParaRPr lang="en-GB"/>
              </a:p>
            </p:txBody>
          </p:sp>
          <p:sp>
            <p:nvSpPr>
              <p:cNvPr id="732" name="Freeform: Shape 731">
                <a:extLst>
                  <a:ext uri="{FF2B5EF4-FFF2-40B4-BE49-F238E27FC236}">
                    <a16:creationId xmlns:a16="http://schemas.microsoft.com/office/drawing/2014/main" id="{35754184-1A1A-4E7C-AD0B-8321D9091AF4}"/>
                  </a:ext>
                </a:extLst>
              </p:cNvPr>
              <p:cNvSpPr/>
              <p:nvPr/>
            </p:nvSpPr>
            <p:spPr>
              <a:xfrm>
                <a:off x="7002510" y="3924476"/>
                <a:ext cx="17103" cy="26253"/>
              </a:xfrm>
              <a:custGeom>
                <a:avLst/>
                <a:gdLst>
                  <a:gd name="connsiteX0" fmla="*/ 998 w 17103"/>
                  <a:gd name="connsiteY0" fmla="*/ 492 h 26253"/>
                  <a:gd name="connsiteX1" fmla="*/ 117 w 17103"/>
                  <a:gd name="connsiteY1" fmla="*/ 9424 h 26253"/>
                  <a:gd name="connsiteX2" fmla="*/ 595 w 17103"/>
                  <a:gd name="connsiteY2" fmla="*/ 12799 h 26253"/>
                  <a:gd name="connsiteX3" fmla="*/ 16604 w 17103"/>
                  <a:gd name="connsiteY3" fmla="*/ 26473 h 26253"/>
                  <a:gd name="connsiteX4" fmla="*/ 17166 w 17103"/>
                  <a:gd name="connsiteY4" fmla="*/ 26078 h 26253"/>
                  <a:gd name="connsiteX5" fmla="*/ 16771 w 17103"/>
                  <a:gd name="connsiteY5" fmla="*/ 13445 h 26253"/>
                  <a:gd name="connsiteX6" fmla="*/ 2047 w 17103"/>
                  <a:gd name="connsiteY6" fmla="*/ 249 h 26253"/>
                  <a:gd name="connsiteX7" fmla="*/ 998 w 17103"/>
                  <a:gd name="connsiteY7" fmla="*/ 492 h 2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3" h="26253">
                    <a:moveTo>
                      <a:pt x="998" y="492"/>
                    </a:moveTo>
                    <a:cubicBezTo>
                      <a:pt x="998" y="492"/>
                      <a:pt x="352" y="6687"/>
                      <a:pt x="117" y="9424"/>
                    </a:cubicBezTo>
                    <a:cubicBezTo>
                      <a:pt x="-127" y="12160"/>
                      <a:pt x="595" y="12799"/>
                      <a:pt x="595" y="12799"/>
                    </a:cubicBezTo>
                    <a:cubicBezTo>
                      <a:pt x="595" y="12799"/>
                      <a:pt x="15965" y="26314"/>
                      <a:pt x="16604" y="26473"/>
                    </a:cubicBezTo>
                    <a:cubicBezTo>
                      <a:pt x="17250" y="26633"/>
                      <a:pt x="17166" y="26078"/>
                      <a:pt x="17166" y="26078"/>
                    </a:cubicBezTo>
                    <a:lnTo>
                      <a:pt x="16771" y="13445"/>
                    </a:lnTo>
                    <a:lnTo>
                      <a:pt x="2047" y="249"/>
                    </a:lnTo>
                    <a:lnTo>
                      <a:pt x="998" y="492"/>
                    </a:lnTo>
                    <a:close/>
                  </a:path>
                </a:pathLst>
              </a:custGeom>
              <a:solidFill>
                <a:srgbClr val="231F20"/>
              </a:solidFill>
              <a:ln w="7575" cap="flat">
                <a:noFill/>
                <a:prstDash val="solid"/>
                <a:round/>
              </a:ln>
            </p:spPr>
            <p:txBody>
              <a:bodyPr rtlCol="0" anchor="ctr"/>
              <a:lstStyle/>
              <a:p>
                <a:endParaRPr lang="en-GB"/>
              </a:p>
            </p:txBody>
          </p:sp>
          <p:sp>
            <p:nvSpPr>
              <p:cNvPr id="733" name="Freeform: Shape 732">
                <a:extLst>
                  <a:ext uri="{FF2B5EF4-FFF2-40B4-BE49-F238E27FC236}">
                    <a16:creationId xmlns:a16="http://schemas.microsoft.com/office/drawing/2014/main" id="{F3F24CD2-8D65-4BA4-B417-1483F6A30490}"/>
                  </a:ext>
                </a:extLst>
              </p:cNvPr>
              <p:cNvSpPr/>
              <p:nvPr/>
            </p:nvSpPr>
            <p:spPr>
              <a:xfrm>
                <a:off x="7000789" y="3947364"/>
                <a:ext cx="18828" cy="24380"/>
              </a:xfrm>
              <a:custGeom>
                <a:avLst/>
                <a:gdLst>
                  <a:gd name="connsiteX0" fmla="*/ 18895 w 18828"/>
                  <a:gd name="connsiteY0" fmla="*/ 15096 h 24380"/>
                  <a:gd name="connsiteX1" fmla="*/ 17367 w 18828"/>
                  <a:gd name="connsiteY1" fmla="*/ 24187 h 24380"/>
                  <a:gd name="connsiteX2" fmla="*/ 15679 w 18828"/>
                  <a:gd name="connsiteY2" fmla="*/ 24270 h 24380"/>
                  <a:gd name="connsiteX3" fmla="*/ 1032 w 18828"/>
                  <a:gd name="connsiteY3" fmla="*/ 12762 h 24380"/>
                  <a:gd name="connsiteX4" fmla="*/ 66 w 18828"/>
                  <a:gd name="connsiteY4" fmla="*/ 10915 h 24380"/>
                  <a:gd name="connsiteX5" fmla="*/ 712 w 18828"/>
                  <a:gd name="connsiteY5" fmla="*/ 1018 h 24380"/>
                  <a:gd name="connsiteX6" fmla="*/ 2164 w 18828"/>
                  <a:gd name="connsiteY6" fmla="*/ 539 h 24380"/>
                  <a:gd name="connsiteX7" fmla="*/ 18895 w 18828"/>
                  <a:gd name="connsiteY7" fmla="*/ 15096 h 2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8" h="24380">
                    <a:moveTo>
                      <a:pt x="18895" y="15096"/>
                    </a:moveTo>
                    <a:cubicBezTo>
                      <a:pt x="18895" y="15096"/>
                      <a:pt x="17602" y="23221"/>
                      <a:pt x="17367" y="24187"/>
                    </a:cubicBezTo>
                    <a:cubicBezTo>
                      <a:pt x="17124" y="25152"/>
                      <a:pt x="15679" y="24270"/>
                      <a:pt x="15679" y="24270"/>
                    </a:cubicBezTo>
                    <a:cubicBezTo>
                      <a:pt x="15679" y="24270"/>
                      <a:pt x="1754" y="13248"/>
                      <a:pt x="1032" y="12762"/>
                    </a:cubicBezTo>
                    <a:cubicBezTo>
                      <a:pt x="309" y="12283"/>
                      <a:pt x="66" y="10915"/>
                      <a:pt x="66" y="10915"/>
                    </a:cubicBezTo>
                    <a:cubicBezTo>
                      <a:pt x="66" y="10915"/>
                      <a:pt x="553" y="2386"/>
                      <a:pt x="712" y="1018"/>
                    </a:cubicBezTo>
                    <a:cubicBezTo>
                      <a:pt x="872" y="-343"/>
                      <a:pt x="2164" y="539"/>
                      <a:pt x="2164" y="539"/>
                    </a:cubicBezTo>
                    <a:lnTo>
                      <a:pt x="18895" y="15096"/>
                    </a:lnTo>
                    <a:close/>
                  </a:path>
                </a:pathLst>
              </a:custGeom>
              <a:solidFill>
                <a:srgbClr val="231F20"/>
              </a:solidFill>
              <a:ln w="7575" cap="flat">
                <a:noFill/>
                <a:prstDash val="solid"/>
                <a:round/>
              </a:ln>
            </p:spPr>
            <p:txBody>
              <a:bodyPr rtlCol="0" anchor="ctr"/>
              <a:lstStyle/>
              <a:p>
                <a:endParaRPr lang="en-GB"/>
              </a:p>
            </p:txBody>
          </p:sp>
          <p:sp>
            <p:nvSpPr>
              <p:cNvPr id="734" name="Freeform: Shape 733">
                <a:extLst>
                  <a:ext uri="{FF2B5EF4-FFF2-40B4-BE49-F238E27FC236}">
                    <a16:creationId xmlns:a16="http://schemas.microsoft.com/office/drawing/2014/main" id="{A519EE38-ADA1-4CBE-901F-4B79BAF8E3EF}"/>
                  </a:ext>
                </a:extLst>
              </p:cNvPr>
              <p:cNvSpPr/>
              <p:nvPr/>
            </p:nvSpPr>
            <p:spPr>
              <a:xfrm>
                <a:off x="6998942" y="3968426"/>
                <a:ext cx="15924" cy="21837"/>
              </a:xfrm>
              <a:custGeom>
                <a:avLst/>
                <a:gdLst>
                  <a:gd name="connsiteX0" fmla="*/ 15990 w 15924"/>
                  <a:gd name="connsiteY0" fmla="*/ 14238 h 21837"/>
                  <a:gd name="connsiteX1" fmla="*/ 14142 w 15924"/>
                  <a:gd name="connsiteY1" fmla="*/ 21239 h 21837"/>
                  <a:gd name="connsiteX2" fmla="*/ 11969 w 15924"/>
                  <a:gd name="connsiteY2" fmla="*/ 21399 h 21837"/>
                  <a:gd name="connsiteX3" fmla="*/ 1266 w 15924"/>
                  <a:gd name="connsiteY3" fmla="*/ 11905 h 21837"/>
                  <a:gd name="connsiteX4" fmla="*/ 65 w 15924"/>
                  <a:gd name="connsiteY4" fmla="*/ 10134 h 21837"/>
                  <a:gd name="connsiteX5" fmla="*/ 384 w 15924"/>
                  <a:gd name="connsiteY5" fmla="*/ 3300 h 21837"/>
                  <a:gd name="connsiteX6" fmla="*/ 2398 w 15924"/>
                  <a:gd name="connsiteY6" fmla="*/ 480 h 21837"/>
                  <a:gd name="connsiteX7" fmla="*/ 15914 w 15924"/>
                  <a:gd name="connsiteY7" fmla="*/ 12308 h 21837"/>
                  <a:gd name="connsiteX8" fmla="*/ 15990 w 15924"/>
                  <a:gd name="connsiteY8" fmla="*/ 14238 h 21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24" h="21837">
                    <a:moveTo>
                      <a:pt x="15990" y="14238"/>
                    </a:moveTo>
                    <a:cubicBezTo>
                      <a:pt x="15990" y="14238"/>
                      <a:pt x="14621" y="19384"/>
                      <a:pt x="14142" y="21239"/>
                    </a:cubicBezTo>
                    <a:cubicBezTo>
                      <a:pt x="13656" y="23086"/>
                      <a:pt x="11969" y="21399"/>
                      <a:pt x="11969" y="21399"/>
                    </a:cubicBezTo>
                    <a:cubicBezTo>
                      <a:pt x="11969" y="21399"/>
                      <a:pt x="2474" y="12870"/>
                      <a:pt x="1266" y="11905"/>
                    </a:cubicBezTo>
                    <a:cubicBezTo>
                      <a:pt x="65" y="10939"/>
                      <a:pt x="65" y="10134"/>
                      <a:pt x="65" y="10134"/>
                    </a:cubicBezTo>
                    <a:cubicBezTo>
                      <a:pt x="65" y="10134"/>
                      <a:pt x="300" y="7481"/>
                      <a:pt x="384" y="3300"/>
                    </a:cubicBezTo>
                    <a:cubicBezTo>
                      <a:pt x="460" y="-888"/>
                      <a:pt x="2398" y="480"/>
                      <a:pt x="2398" y="480"/>
                    </a:cubicBezTo>
                    <a:lnTo>
                      <a:pt x="15914" y="12308"/>
                    </a:lnTo>
                    <a:lnTo>
                      <a:pt x="15990" y="14238"/>
                    </a:lnTo>
                    <a:close/>
                  </a:path>
                </a:pathLst>
              </a:custGeom>
              <a:solidFill>
                <a:srgbClr val="231F20"/>
              </a:solidFill>
              <a:ln w="7575" cap="flat">
                <a:noFill/>
                <a:prstDash val="solid"/>
                <a:round/>
              </a:ln>
            </p:spPr>
            <p:txBody>
              <a:bodyPr rtlCol="0" anchor="ctr"/>
              <a:lstStyle/>
              <a:p>
                <a:endParaRPr lang="en-GB"/>
              </a:p>
            </p:txBody>
          </p:sp>
          <p:sp>
            <p:nvSpPr>
              <p:cNvPr id="735" name="Freeform: Shape 734">
                <a:extLst>
                  <a:ext uri="{FF2B5EF4-FFF2-40B4-BE49-F238E27FC236}">
                    <a16:creationId xmlns:a16="http://schemas.microsoft.com/office/drawing/2014/main" id="{D08E0436-4990-48EB-B1CC-3698BF7A2725}"/>
                  </a:ext>
                </a:extLst>
              </p:cNvPr>
              <p:cNvSpPr/>
              <p:nvPr/>
            </p:nvSpPr>
            <p:spPr>
              <a:xfrm>
                <a:off x="6997657" y="3990760"/>
                <a:ext cx="11630" cy="15932"/>
              </a:xfrm>
              <a:custGeom>
                <a:avLst/>
                <a:gdLst>
                  <a:gd name="connsiteX0" fmla="*/ 1827 w 11630"/>
                  <a:gd name="connsiteY0" fmla="*/ 274 h 15932"/>
                  <a:gd name="connsiteX1" fmla="*/ 11161 w 11630"/>
                  <a:gd name="connsiteY1" fmla="*/ 6310 h 15932"/>
                  <a:gd name="connsiteX2" fmla="*/ 11564 w 11630"/>
                  <a:gd name="connsiteY2" fmla="*/ 7921 h 15932"/>
                  <a:gd name="connsiteX3" fmla="*/ 7300 w 11630"/>
                  <a:gd name="connsiteY3" fmla="*/ 16207 h 15932"/>
                  <a:gd name="connsiteX4" fmla="*/ 63 w 11630"/>
                  <a:gd name="connsiteY4" fmla="*/ 9852 h 15932"/>
                  <a:gd name="connsiteX5" fmla="*/ 862 w 11630"/>
                  <a:gd name="connsiteY5" fmla="*/ 518 h 15932"/>
                  <a:gd name="connsiteX6" fmla="*/ 1827 w 11630"/>
                  <a:gd name="connsiteY6" fmla="*/ 274 h 1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30" h="15932">
                    <a:moveTo>
                      <a:pt x="1827" y="274"/>
                    </a:moveTo>
                    <a:cubicBezTo>
                      <a:pt x="1827" y="274"/>
                      <a:pt x="10272" y="5990"/>
                      <a:pt x="11161" y="6310"/>
                    </a:cubicBezTo>
                    <a:cubicBezTo>
                      <a:pt x="12043" y="6629"/>
                      <a:pt x="11564" y="7921"/>
                      <a:pt x="11564" y="7921"/>
                    </a:cubicBezTo>
                    <a:lnTo>
                      <a:pt x="7300" y="16207"/>
                    </a:lnTo>
                    <a:lnTo>
                      <a:pt x="63" y="9852"/>
                    </a:lnTo>
                    <a:lnTo>
                      <a:pt x="862" y="518"/>
                    </a:lnTo>
                    <a:lnTo>
                      <a:pt x="1827" y="274"/>
                    </a:lnTo>
                    <a:close/>
                  </a:path>
                </a:pathLst>
              </a:custGeom>
              <a:solidFill>
                <a:srgbClr val="231F20"/>
              </a:solidFill>
              <a:ln w="7575" cap="flat">
                <a:noFill/>
                <a:prstDash val="solid"/>
                <a:round/>
              </a:ln>
            </p:spPr>
            <p:txBody>
              <a:bodyPr rtlCol="0" anchor="ctr"/>
              <a:lstStyle/>
              <a:p>
                <a:endParaRPr lang="en-GB"/>
              </a:p>
            </p:txBody>
          </p:sp>
          <p:sp>
            <p:nvSpPr>
              <p:cNvPr id="736" name="Freeform: Shape 735">
                <a:extLst>
                  <a:ext uri="{FF2B5EF4-FFF2-40B4-BE49-F238E27FC236}">
                    <a16:creationId xmlns:a16="http://schemas.microsoft.com/office/drawing/2014/main" id="{0CD0947B-0707-413F-AAD0-ABCB8EBCA935}"/>
                  </a:ext>
                </a:extLst>
              </p:cNvPr>
              <p:cNvSpPr/>
              <p:nvPr/>
            </p:nvSpPr>
            <p:spPr>
              <a:xfrm>
                <a:off x="6984931" y="3905571"/>
                <a:ext cx="12961" cy="14883"/>
              </a:xfrm>
              <a:custGeom>
                <a:avLst/>
                <a:gdLst>
                  <a:gd name="connsiteX0" fmla="*/ 11332 w 12961"/>
                  <a:gd name="connsiteY0" fmla="*/ 239 h 14883"/>
                  <a:gd name="connsiteX1" fmla="*/ 12222 w 12961"/>
                  <a:gd name="connsiteY1" fmla="*/ 322 h 14883"/>
                  <a:gd name="connsiteX2" fmla="*/ 13020 w 12961"/>
                  <a:gd name="connsiteY2" fmla="*/ 725 h 14883"/>
                  <a:gd name="connsiteX3" fmla="*/ 12944 w 12961"/>
                  <a:gd name="connsiteY3" fmla="*/ 7642 h 14883"/>
                  <a:gd name="connsiteX4" fmla="*/ 12541 w 12961"/>
                  <a:gd name="connsiteY4" fmla="*/ 7726 h 14883"/>
                  <a:gd name="connsiteX5" fmla="*/ 9166 w 12961"/>
                  <a:gd name="connsiteY5" fmla="*/ 9011 h 14883"/>
                  <a:gd name="connsiteX6" fmla="*/ 3290 w 12961"/>
                  <a:gd name="connsiteY6" fmla="*/ 13191 h 14883"/>
                  <a:gd name="connsiteX7" fmla="*/ 637 w 12961"/>
                  <a:gd name="connsiteY7" fmla="*/ 15122 h 14883"/>
                  <a:gd name="connsiteX8" fmla="*/ 75 w 12961"/>
                  <a:gd name="connsiteY8" fmla="*/ 14400 h 14883"/>
                  <a:gd name="connsiteX9" fmla="*/ 3131 w 12961"/>
                  <a:gd name="connsiteY9" fmla="*/ 8524 h 14883"/>
                  <a:gd name="connsiteX10" fmla="*/ 11332 w 12961"/>
                  <a:gd name="connsiteY10" fmla="*/ 239 h 14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1" h="14883">
                    <a:moveTo>
                      <a:pt x="11332" y="239"/>
                    </a:moveTo>
                    <a:cubicBezTo>
                      <a:pt x="11332" y="239"/>
                      <a:pt x="11735" y="322"/>
                      <a:pt x="12222" y="322"/>
                    </a:cubicBezTo>
                    <a:cubicBezTo>
                      <a:pt x="12701" y="322"/>
                      <a:pt x="13020" y="725"/>
                      <a:pt x="13020" y="725"/>
                    </a:cubicBezTo>
                    <a:lnTo>
                      <a:pt x="12944" y="7642"/>
                    </a:lnTo>
                    <a:lnTo>
                      <a:pt x="12541" y="7726"/>
                    </a:lnTo>
                    <a:cubicBezTo>
                      <a:pt x="12541" y="7726"/>
                      <a:pt x="10610" y="8448"/>
                      <a:pt x="9166" y="9011"/>
                    </a:cubicBezTo>
                    <a:cubicBezTo>
                      <a:pt x="7714" y="9573"/>
                      <a:pt x="4256" y="12788"/>
                      <a:pt x="3290" y="13191"/>
                    </a:cubicBezTo>
                    <a:cubicBezTo>
                      <a:pt x="2325" y="13594"/>
                      <a:pt x="1359" y="15122"/>
                      <a:pt x="637" y="15122"/>
                    </a:cubicBezTo>
                    <a:cubicBezTo>
                      <a:pt x="-92" y="15122"/>
                      <a:pt x="75" y="14400"/>
                      <a:pt x="75" y="14400"/>
                    </a:cubicBezTo>
                    <a:cubicBezTo>
                      <a:pt x="75" y="14400"/>
                      <a:pt x="478" y="13115"/>
                      <a:pt x="3131" y="8524"/>
                    </a:cubicBezTo>
                    <a:cubicBezTo>
                      <a:pt x="5783" y="3940"/>
                      <a:pt x="11332" y="239"/>
                      <a:pt x="11332" y="239"/>
                    </a:cubicBezTo>
                    <a:close/>
                  </a:path>
                </a:pathLst>
              </a:custGeom>
              <a:solidFill>
                <a:srgbClr val="231F20"/>
              </a:solidFill>
              <a:ln w="7575" cap="flat">
                <a:noFill/>
                <a:prstDash val="solid"/>
                <a:round/>
              </a:ln>
            </p:spPr>
            <p:txBody>
              <a:bodyPr rtlCol="0" anchor="ctr"/>
              <a:lstStyle/>
              <a:p>
                <a:endParaRPr lang="en-GB"/>
              </a:p>
            </p:txBody>
          </p:sp>
          <p:sp>
            <p:nvSpPr>
              <p:cNvPr id="737" name="Freeform: Shape 736">
                <a:extLst>
                  <a:ext uri="{FF2B5EF4-FFF2-40B4-BE49-F238E27FC236}">
                    <a16:creationId xmlns:a16="http://schemas.microsoft.com/office/drawing/2014/main" id="{6B5CCE75-B14A-45A4-96AE-9A02732F4C93}"/>
                  </a:ext>
                </a:extLst>
              </p:cNvPr>
              <p:cNvSpPr/>
              <p:nvPr/>
            </p:nvSpPr>
            <p:spPr>
              <a:xfrm>
                <a:off x="6977030" y="3923754"/>
                <a:ext cx="19658" cy="20995"/>
              </a:xfrm>
              <a:custGeom>
                <a:avLst/>
                <a:gdLst>
                  <a:gd name="connsiteX0" fmla="*/ 18350 w 19658"/>
                  <a:gd name="connsiteY0" fmla="*/ 247 h 20995"/>
                  <a:gd name="connsiteX1" fmla="*/ 19558 w 19658"/>
                  <a:gd name="connsiteY1" fmla="*/ 247 h 20995"/>
                  <a:gd name="connsiteX2" fmla="*/ 19475 w 19658"/>
                  <a:gd name="connsiteY2" fmla="*/ 2102 h 20995"/>
                  <a:gd name="connsiteX3" fmla="*/ 19072 w 19658"/>
                  <a:gd name="connsiteY3" fmla="*/ 10061 h 20995"/>
                  <a:gd name="connsiteX4" fmla="*/ 18593 w 19658"/>
                  <a:gd name="connsiteY4" fmla="*/ 12151 h 20995"/>
                  <a:gd name="connsiteX5" fmla="*/ 973 w 19658"/>
                  <a:gd name="connsiteY5" fmla="*/ 21242 h 20995"/>
                  <a:gd name="connsiteX6" fmla="*/ 167 w 19658"/>
                  <a:gd name="connsiteY6" fmla="*/ 20193 h 20995"/>
                  <a:gd name="connsiteX7" fmla="*/ 973 w 19658"/>
                  <a:gd name="connsiteY7" fmla="*/ 18673 h 20995"/>
                  <a:gd name="connsiteX8" fmla="*/ 1132 w 19658"/>
                  <a:gd name="connsiteY8" fmla="*/ 15374 h 20995"/>
                  <a:gd name="connsiteX9" fmla="*/ 2987 w 19658"/>
                  <a:gd name="connsiteY9" fmla="*/ 9901 h 20995"/>
                  <a:gd name="connsiteX10" fmla="*/ 4591 w 19658"/>
                  <a:gd name="connsiteY10" fmla="*/ 7005 h 20995"/>
                  <a:gd name="connsiteX11" fmla="*/ 6522 w 19658"/>
                  <a:gd name="connsiteY11" fmla="*/ 5880 h 20995"/>
                  <a:gd name="connsiteX12" fmla="*/ 8293 w 19658"/>
                  <a:gd name="connsiteY12" fmla="*/ 5561 h 20995"/>
                  <a:gd name="connsiteX13" fmla="*/ 18350 w 19658"/>
                  <a:gd name="connsiteY13" fmla="*/ 247 h 2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58" h="20995">
                    <a:moveTo>
                      <a:pt x="18350" y="247"/>
                    </a:moveTo>
                    <a:lnTo>
                      <a:pt x="19558" y="247"/>
                    </a:lnTo>
                    <a:cubicBezTo>
                      <a:pt x="19953" y="247"/>
                      <a:pt x="19475" y="2102"/>
                      <a:pt x="19475" y="2102"/>
                    </a:cubicBezTo>
                    <a:cubicBezTo>
                      <a:pt x="19475" y="2102"/>
                      <a:pt x="19072" y="7332"/>
                      <a:pt x="19072" y="10061"/>
                    </a:cubicBezTo>
                    <a:cubicBezTo>
                      <a:pt x="19072" y="12797"/>
                      <a:pt x="18593" y="12151"/>
                      <a:pt x="18593" y="12151"/>
                    </a:cubicBezTo>
                    <a:cubicBezTo>
                      <a:pt x="18593" y="12151"/>
                      <a:pt x="1695" y="21326"/>
                      <a:pt x="973" y="21242"/>
                    </a:cubicBezTo>
                    <a:cubicBezTo>
                      <a:pt x="251" y="21166"/>
                      <a:pt x="486" y="20839"/>
                      <a:pt x="167" y="20193"/>
                    </a:cubicBezTo>
                    <a:cubicBezTo>
                      <a:pt x="-152" y="19555"/>
                      <a:pt x="251" y="19228"/>
                      <a:pt x="973" y="18673"/>
                    </a:cubicBezTo>
                    <a:cubicBezTo>
                      <a:pt x="1695" y="18103"/>
                      <a:pt x="1132" y="17381"/>
                      <a:pt x="1132" y="15374"/>
                    </a:cubicBezTo>
                    <a:cubicBezTo>
                      <a:pt x="1132" y="13360"/>
                      <a:pt x="2022" y="12311"/>
                      <a:pt x="2987" y="9901"/>
                    </a:cubicBezTo>
                    <a:cubicBezTo>
                      <a:pt x="3953" y="7492"/>
                      <a:pt x="3466" y="9019"/>
                      <a:pt x="4591" y="7005"/>
                    </a:cubicBezTo>
                    <a:cubicBezTo>
                      <a:pt x="5716" y="4991"/>
                      <a:pt x="5397" y="6199"/>
                      <a:pt x="6522" y="5880"/>
                    </a:cubicBezTo>
                    <a:cubicBezTo>
                      <a:pt x="7647" y="5561"/>
                      <a:pt x="8293" y="5561"/>
                      <a:pt x="8293" y="5561"/>
                    </a:cubicBezTo>
                    <a:lnTo>
                      <a:pt x="18350" y="247"/>
                    </a:lnTo>
                    <a:close/>
                  </a:path>
                </a:pathLst>
              </a:custGeom>
              <a:solidFill>
                <a:srgbClr val="231F20"/>
              </a:solidFill>
              <a:ln w="7575" cap="flat">
                <a:noFill/>
                <a:prstDash val="solid"/>
                <a:round/>
              </a:ln>
            </p:spPr>
            <p:txBody>
              <a:bodyPr rtlCol="0" anchor="ctr"/>
              <a:lstStyle/>
              <a:p>
                <a:endParaRPr lang="en-GB"/>
              </a:p>
            </p:txBody>
          </p:sp>
          <p:sp>
            <p:nvSpPr>
              <p:cNvPr id="738" name="Freeform: Shape 737">
                <a:extLst>
                  <a:ext uri="{FF2B5EF4-FFF2-40B4-BE49-F238E27FC236}">
                    <a16:creationId xmlns:a16="http://schemas.microsoft.com/office/drawing/2014/main" id="{ABAB2D3B-05AE-44E6-867D-70F4EB83E144}"/>
                  </a:ext>
                </a:extLst>
              </p:cNvPr>
              <p:cNvSpPr/>
              <p:nvPr/>
            </p:nvSpPr>
            <p:spPr>
              <a:xfrm>
                <a:off x="6974884" y="3945471"/>
                <a:ext cx="20525" cy="22313"/>
              </a:xfrm>
              <a:custGeom>
                <a:avLst/>
                <a:gdLst>
                  <a:gd name="connsiteX0" fmla="*/ 18481 w 20525"/>
                  <a:gd name="connsiteY0" fmla="*/ 257 h 22313"/>
                  <a:gd name="connsiteX1" fmla="*/ 20245 w 20525"/>
                  <a:gd name="connsiteY1" fmla="*/ 584 h 22313"/>
                  <a:gd name="connsiteX2" fmla="*/ 20488 w 20525"/>
                  <a:gd name="connsiteY2" fmla="*/ 1625 h 22313"/>
                  <a:gd name="connsiteX3" fmla="*/ 19766 w 20525"/>
                  <a:gd name="connsiteY3" fmla="*/ 9272 h 22313"/>
                  <a:gd name="connsiteX4" fmla="*/ 18725 w 20525"/>
                  <a:gd name="connsiteY4" fmla="*/ 11203 h 22313"/>
                  <a:gd name="connsiteX5" fmla="*/ 2465 w 20525"/>
                  <a:gd name="connsiteY5" fmla="*/ 22141 h 22313"/>
                  <a:gd name="connsiteX6" fmla="*/ 56 w 20525"/>
                  <a:gd name="connsiteY6" fmla="*/ 21419 h 22313"/>
                  <a:gd name="connsiteX7" fmla="*/ 618 w 20525"/>
                  <a:gd name="connsiteY7" fmla="*/ 9834 h 22313"/>
                  <a:gd name="connsiteX8" fmla="*/ 2070 w 20525"/>
                  <a:gd name="connsiteY8" fmla="*/ 9105 h 22313"/>
                  <a:gd name="connsiteX9" fmla="*/ 18079 w 20525"/>
                  <a:gd name="connsiteY9" fmla="*/ 827 h 22313"/>
                  <a:gd name="connsiteX10" fmla="*/ 18481 w 20525"/>
                  <a:gd name="connsiteY10" fmla="*/ 257 h 2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25" h="22313">
                    <a:moveTo>
                      <a:pt x="18481" y="257"/>
                    </a:moveTo>
                    <a:cubicBezTo>
                      <a:pt x="18481" y="257"/>
                      <a:pt x="19690" y="257"/>
                      <a:pt x="20245" y="584"/>
                    </a:cubicBezTo>
                    <a:cubicBezTo>
                      <a:pt x="20815" y="903"/>
                      <a:pt x="20488" y="1625"/>
                      <a:pt x="20488" y="1625"/>
                    </a:cubicBezTo>
                    <a:cubicBezTo>
                      <a:pt x="20488" y="1625"/>
                      <a:pt x="19690" y="8063"/>
                      <a:pt x="19766" y="9272"/>
                    </a:cubicBezTo>
                    <a:cubicBezTo>
                      <a:pt x="19850" y="10481"/>
                      <a:pt x="18725" y="11203"/>
                      <a:pt x="18725" y="11203"/>
                    </a:cubicBezTo>
                    <a:cubicBezTo>
                      <a:pt x="18725" y="11203"/>
                      <a:pt x="4320" y="20856"/>
                      <a:pt x="2465" y="22141"/>
                    </a:cubicBezTo>
                    <a:cubicBezTo>
                      <a:pt x="618" y="23426"/>
                      <a:pt x="56" y="21419"/>
                      <a:pt x="56" y="21419"/>
                    </a:cubicBezTo>
                    <a:cubicBezTo>
                      <a:pt x="56" y="21419"/>
                      <a:pt x="542" y="10876"/>
                      <a:pt x="618" y="9834"/>
                    </a:cubicBezTo>
                    <a:cubicBezTo>
                      <a:pt x="702" y="8785"/>
                      <a:pt x="2070" y="9105"/>
                      <a:pt x="2070" y="9105"/>
                    </a:cubicBezTo>
                    <a:lnTo>
                      <a:pt x="18079" y="827"/>
                    </a:lnTo>
                    <a:lnTo>
                      <a:pt x="18481" y="257"/>
                    </a:lnTo>
                    <a:close/>
                  </a:path>
                </a:pathLst>
              </a:custGeom>
              <a:solidFill>
                <a:srgbClr val="231F20"/>
              </a:solidFill>
              <a:ln w="7575" cap="flat">
                <a:noFill/>
                <a:prstDash val="solid"/>
                <a:round/>
              </a:ln>
            </p:spPr>
            <p:txBody>
              <a:bodyPr rtlCol="0" anchor="ctr"/>
              <a:lstStyle/>
              <a:p>
                <a:endParaRPr lang="en-GB"/>
              </a:p>
            </p:txBody>
          </p:sp>
          <p:sp>
            <p:nvSpPr>
              <p:cNvPr id="739" name="Freeform: Shape 738">
                <a:extLst>
                  <a:ext uri="{FF2B5EF4-FFF2-40B4-BE49-F238E27FC236}">
                    <a16:creationId xmlns:a16="http://schemas.microsoft.com/office/drawing/2014/main" id="{8B47F6E0-24D5-485E-AC06-6CE36680194B}"/>
                  </a:ext>
                </a:extLst>
              </p:cNvPr>
              <p:cNvSpPr/>
              <p:nvPr/>
            </p:nvSpPr>
            <p:spPr>
              <a:xfrm>
                <a:off x="6974698" y="3967522"/>
                <a:ext cx="18724" cy="20355"/>
              </a:xfrm>
              <a:custGeom>
                <a:avLst/>
                <a:gdLst>
                  <a:gd name="connsiteX0" fmla="*/ 18750 w 18724"/>
                  <a:gd name="connsiteY0" fmla="*/ 1147 h 20355"/>
                  <a:gd name="connsiteX1" fmla="*/ 18750 w 18724"/>
                  <a:gd name="connsiteY1" fmla="*/ 10238 h 20355"/>
                  <a:gd name="connsiteX2" fmla="*/ 17701 w 18724"/>
                  <a:gd name="connsiteY2" fmla="*/ 11850 h 20355"/>
                  <a:gd name="connsiteX3" fmla="*/ 6117 w 18724"/>
                  <a:gd name="connsiteY3" fmla="*/ 19330 h 20355"/>
                  <a:gd name="connsiteX4" fmla="*/ 1777 w 18724"/>
                  <a:gd name="connsiteY4" fmla="*/ 20614 h 20355"/>
                  <a:gd name="connsiteX5" fmla="*/ 484 w 18724"/>
                  <a:gd name="connsiteY5" fmla="*/ 17794 h 20355"/>
                  <a:gd name="connsiteX6" fmla="*/ 82 w 18724"/>
                  <a:gd name="connsiteY6" fmla="*/ 11044 h 20355"/>
                  <a:gd name="connsiteX7" fmla="*/ 2415 w 18724"/>
                  <a:gd name="connsiteY7" fmla="*/ 8064 h 20355"/>
                  <a:gd name="connsiteX8" fmla="*/ 18021 w 18724"/>
                  <a:gd name="connsiteY8" fmla="*/ 266 h 20355"/>
                  <a:gd name="connsiteX9" fmla="*/ 18750 w 18724"/>
                  <a:gd name="connsiteY9" fmla="*/ 1147 h 2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24" h="20355">
                    <a:moveTo>
                      <a:pt x="18750" y="1147"/>
                    </a:moveTo>
                    <a:cubicBezTo>
                      <a:pt x="18750" y="1147"/>
                      <a:pt x="18507" y="9836"/>
                      <a:pt x="18750" y="10238"/>
                    </a:cubicBezTo>
                    <a:cubicBezTo>
                      <a:pt x="18986" y="10634"/>
                      <a:pt x="17701" y="11850"/>
                      <a:pt x="17701" y="11850"/>
                    </a:cubicBezTo>
                    <a:cubicBezTo>
                      <a:pt x="17701" y="11850"/>
                      <a:pt x="7804" y="18281"/>
                      <a:pt x="6117" y="19330"/>
                    </a:cubicBezTo>
                    <a:cubicBezTo>
                      <a:pt x="4429" y="20371"/>
                      <a:pt x="3221" y="20531"/>
                      <a:pt x="1777" y="20614"/>
                    </a:cubicBezTo>
                    <a:cubicBezTo>
                      <a:pt x="325" y="20698"/>
                      <a:pt x="887" y="19968"/>
                      <a:pt x="484" y="17794"/>
                    </a:cubicBezTo>
                    <a:cubicBezTo>
                      <a:pt x="82" y="15628"/>
                      <a:pt x="5" y="12891"/>
                      <a:pt x="82" y="11044"/>
                    </a:cubicBezTo>
                    <a:cubicBezTo>
                      <a:pt x="165" y="9189"/>
                      <a:pt x="804" y="9433"/>
                      <a:pt x="2415" y="8064"/>
                    </a:cubicBezTo>
                    <a:cubicBezTo>
                      <a:pt x="4027" y="6696"/>
                      <a:pt x="18021" y="266"/>
                      <a:pt x="18021" y="266"/>
                    </a:cubicBezTo>
                    <a:lnTo>
                      <a:pt x="18750" y="1147"/>
                    </a:lnTo>
                    <a:close/>
                  </a:path>
                </a:pathLst>
              </a:custGeom>
              <a:solidFill>
                <a:srgbClr val="231F20"/>
              </a:solidFill>
              <a:ln w="7575" cap="flat">
                <a:noFill/>
                <a:prstDash val="solid"/>
                <a:round/>
              </a:ln>
            </p:spPr>
            <p:txBody>
              <a:bodyPr rtlCol="0" anchor="ctr"/>
              <a:lstStyle/>
              <a:p>
                <a:endParaRPr lang="en-GB"/>
              </a:p>
            </p:txBody>
          </p:sp>
          <p:sp>
            <p:nvSpPr>
              <p:cNvPr id="740" name="Freeform: Shape 739">
                <a:extLst>
                  <a:ext uri="{FF2B5EF4-FFF2-40B4-BE49-F238E27FC236}">
                    <a16:creationId xmlns:a16="http://schemas.microsoft.com/office/drawing/2014/main" id="{830A8D31-6A64-4F42-AEAA-6CD73D71B6C6}"/>
                  </a:ext>
                </a:extLst>
              </p:cNvPr>
              <p:cNvSpPr/>
              <p:nvPr/>
            </p:nvSpPr>
            <p:spPr>
              <a:xfrm>
                <a:off x="6978066" y="3989616"/>
                <a:ext cx="14291" cy="19196"/>
              </a:xfrm>
              <a:custGeom>
                <a:avLst/>
                <a:gdLst>
                  <a:gd name="connsiteX0" fmla="*/ 8625 w 14291"/>
                  <a:gd name="connsiteY0" fmla="*/ 3272 h 19196"/>
                  <a:gd name="connsiteX1" fmla="*/ 12243 w 14291"/>
                  <a:gd name="connsiteY1" fmla="*/ 779 h 19196"/>
                  <a:gd name="connsiteX2" fmla="*/ 14333 w 14291"/>
                  <a:gd name="connsiteY2" fmla="*/ 2467 h 19196"/>
                  <a:gd name="connsiteX3" fmla="*/ 14257 w 14291"/>
                  <a:gd name="connsiteY3" fmla="*/ 9711 h 19196"/>
                  <a:gd name="connsiteX4" fmla="*/ 12806 w 14291"/>
                  <a:gd name="connsiteY4" fmla="*/ 11877 h 19196"/>
                  <a:gd name="connsiteX5" fmla="*/ 4201 w 14291"/>
                  <a:gd name="connsiteY5" fmla="*/ 18559 h 19196"/>
                  <a:gd name="connsiteX6" fmla="*/ 1381 w 14291"/>
                  <a:gd name="connsiteY6" fmla="*/ 18635 h 19196"/>
                  <a:gd name="connsiteX7" fmla="*/ 180 w 14291"/>
                  <a:gd name="connsiteY7" fmla="*/ 12037 h 19196"/>
                  <a:gd name="connsiteX8" fmla="*/ 1624 w 14291"/>
                  <a:gd name="connsiteY8" fmla="*/ 8745 h 19196"/>
                  <a:gd name="connsiteX9" fmla="*/ 8625 w 14291"/>
                  <a:gd name="connsiteY9" fmla="*/ 3272 h 1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91" h="19196">
                    <a:moveTo>
                      <a:pt x="8625" y="3272"/>
                    </a:moveTo>
                    <a:cubicBezTo>
                      <a:pt x="8625" y="3272"/>
                      <a:pt x="9833" y="2550"/>
                      <a:pt x="12243" y="779"/>
                    </a:cubicBezTo>
                    <a:cubicBezTo>
                      <a:pt x="14653" y="-992"/>
                      <a:pt x="14333" y="2467"/>
                      <a:pt x="14333" y="2467"/>
                    </a:cubicBezTo>
                    <a:cubicBezTo>
                      <a:pt x="14333" y="2467"/>
                      <a:pt x="14098" y="8175"/>
                      <a:pt x="14257" y="9711"/>
                    </a:cubicBezTo>
                    <a:cubicBezTo>
                      <a:pt x="14417" y="11231"/>
                      <a:pt x="12806" y="11877"/>
                      <a:pt x="12806" y="11877"/>
                    </a:cubicBezTo>
                    <a:cubicBezTo>
                      <a:pt x="12806" y="11877"/>
                      <a:pt x="6854" y="16544"/>
                      <a:pt x="4201" y="18559"/>
                    </a:cubicBezTo>
                    <a:cubicBezTo>
                      <a:pt x="1540" y="20566"/>
                      <a:pt x="1381" y="18635"/>
                      <a:pt x="1381" y="18635"/>
                    </a:cubicBezTo>
                    <a:cubicBezTo>
                      <a:pt x="1381" y="18635"/>
                      <a:pt x="818" y="15260"/>
                      <a:pt x="180" y="12037"/>
                    </a:cubicBezTo>
                    <a:cubicBezTo>
                      <a:pt x="-466" y="8821"/>
                      <a:pt x="1624" y="8745"/>
                      <a:pt x="1624" y="8745"/>
                    </a:cubicBezTo>
                    <a:lnTo>
                      <a:pt x="8625" y="3272"/>
                    </a:lnTo>
                    <a:close/>
                  </a:path>
                </a:pathLst>
              </a:custGeom>
              <a:solidFill>
                <a:srgbClr val="231F20"/>
              </a:solidFill>
              <a:ln w="7575" cap="flat">
                <a:noFill/>
                <a:prstDash val="solid"/>
                <a:round/>
              </a:ln>
            </p:spPr>
            <p:txBody>
              <a:bodyPr rtlCol="0" anchor="ctr"/>
              <a:lstStyle/>
              <a:p>
                <a:endParaRPr lang="en-GB"/>
              </a:p>
            </p:txBody>
          </p:sp>
          <p:sp>
            <p:nvSpPr>
              <p:cNvPr id="741" name="Freeform: Shape 740">
                <a:extLst>
                  <a:ext uri="{FF2B5EF4-FFF2-40B4-BE49-F238E27FC236}">
                    <a16:creationId xmlns:a16="http://schemas.microsoft.com/office/drawing/2014/main" id="{7662BD54-CFBC-4286-968D-9238C04726B9}"/>
                  </a:ext>
                </a:extLst>
              </p:cNvPr>
              <p:cNvSpPr/>
              <p:nvPr/>
            </p:nvSpPr>
            <p:spPr>
              <a:xfrm>
                <a:off x="6953688" y="3909121"/>
                <a:ext cx="24326" cy="22639"/>
              </a:xfrm>
              <a:custGeom>
                <a:avLst/>
                <a:gdLst>
                  <a:gd name="connsiteX0" fmla="*/ 21889 w 24326"/>
                  <a:gd name="connsiteY0" fmla="*/ 8763 h 22639"/>
                  <a:gd name="connsiteX1" fmla="*/ 24230 w 24326"/>
                  <a:gd name="connsiteY1" fmla="*/ 9805 h 22639"/>
                  <a:gd name="connsiteX2" fmla="*/ 23501 w 24326"/>
                  <a:gd name="connsiteY2" fmla="*/ 12306 h 22639"/>
                  <a:gd name="connsiteX3" fmla="*/ 19966 w 24326"/>
                  <a:gd name="connsiteY3" fmla="*/ 21632 h 22639"/>
                  <a:gd name="connsiteX4" fmla="*/ 16264 w 24326"/>
                  <a:gd name="connsiteY4" fmla="*/ 21070 h 22639"/>
                  <a:gd name="connsiteX5" fmla="*/ 14006 w 24326"/>
                  <a:gd name="connsiteY5" fmla="*/ 20348 h 22639"/>
                  <a:gd name="connsiteX6" fmla="*/ 1221 w 24326"/>
                  <a:gd name="connsiteY6" fmla="*/ 14875 h 22639"/>
                  <a:gd name="connsiteX7" fmla="*/ 658 w 24326"/>
                  <a:gd name="connsiteY7" fmla="*/ 11257 h 22639"/>
                  <a:gd name="connsiteX8" fmla="*/ 4999 w 24326"/>
                  <a:gd name="connsiteY8" fmla="*/ 637 h 22639"/>
                  <a:gd name="connsiteX9" fmla="*/ 7089 w 24326"/>
                  <a:gd name="connsiteY9" fmla="*/ 957 h 22639"/>
                  <a:gd name="connsiteX10" fmla="*/ 21889 w 24326"/>
                  <a:gd name="connsiteY10" fmla="*/ 8763 h 2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26" h="22639">
                    <a:moveTo>
                      <a:pt x="21889" y="8763"/>
                    </a:moveTo>
                    <a:cubicBezTo>
                      <a:pt x="21889" y="8763"/>
                      <a:pt x="23820" y="9645"/>
                      <a:pt x="24230" y="9805"/>
                    </a:cubicBezTo>
                    <a:cubicBezTo>
                      <a:pt x="24626" y="9964"/>
                      <a:pt x="24147" y="12138"/>
                      <a:pt x="23501" y="12306"/>
                    </a:cubicBezTo>
                    <a:cubicBezTo>
                      <a:pt x="22854" y="12465"/>
                      <a:pt x="20688" y="18980"/>
                      <a:pt x="19966" y="21632"/>
                    </a:cubicBezTo>
                    <a:cubicBezTo>
                      <a:pt x="19236" y="24285"/>
                      <a:pt x="17229" y="22035"/>
                      <a:pt x="16264" y="21070"/>
                    </a:cubicBezTo>
                    <a:cubicBezTo>
                      <a:pt x="15299" y="20105"/>
                      <a:pt x="14006" y="20348"/>
                      <a:pt x="14006" y="20348"/>
                    </a:cubicBezTo>
                    <a:cubicBezTo>
                      <a:pt x="14006" y="20348"/>
                      <a:pt x="3471" y="15521"/>
                      <a:pt x="1221" y="14875"/>
                    </a:cubicBezTo>
                    <a:cubicBezTo>
                      <a:pt x="-1037" y="14229"/>
                      <a:pt x="658" y="11257"/>
                      <a:pt x="658" y="11257"/>
                    </a:cubicBezTo>
                    <a:cubicBezTo>
                      <a:pt x="658" y="11257"/>
                      <a:pt x="4033" y="1686"/>
                      <a:pt x="4999" y="637"/>
                    </a:cubicBezTo>
                    <a:cubicBezTo>
                      <a:pt x="5964" y="-412"/>
                      <a:pt x="7089" y="957"/>
                      <a:pt x="7089" y="957"/>
                    </a:cubicBezTo>
                    <a:lnTo>
                      <a:pt x="21889" y="8763"/>
                    </a:lnTo>
                    <a:close/>
                  </a:path>
                </a:pathLst>
              </a:custGeom>
              <a:solidFill>
                <a:srgbClr val="231F20"/>
              </a:solidFill>
              <a:ln w="7575" cap="flat">
                <a:noFill/>
                <a:prstDash val="solid"/>
                <a:round/>
              </a:ln>
            </p:spPr>
            <p:txBody>
              <a:bodyPr rtlCol="0" anchor="ctr"/>
              <a:lstStyle/>
              <a:p>
                <a:endParaRPr lang="en-GB"/>
              </a:p>
            </p:txBody>
          </p:sp>
          <p:sp>
            <p:nvSpPr>
              <p:cNvPr id="742" name="Freeform: Shape 741">
                <a:extLst>
                  <a:ext uri="{FF2B5EF4-FFF2-40B4-BE49-F238E27FC236}">
                    <a16:creationId xmlns:a16="http://schemas.microsoft.com/office/drawing/2014/main" id="{633E3CFB-92D0-45D8-8855-0280D2996A5A}"/>
                  </a:ext>
                </a:extLst>
              </p:cNvPr>
              <p:cNvSpPr/>
              <p:nvPr/>
            </p:nvSpPr>
            <p:spPr>
              <a:xfrm>
                <a:off x="6946904" y="3933490"/>
                <a:ext cx="24037" cy="19230"/>
              </a:xfrm>
              <a:custGeom>
                <a:avLst/>
                <a:gdLst>
                  <a:gd name="connsiteX0" fmla="*/ 21677 w 24037"/>
                  <a:gd name="connsiteY0" fmla="*/ 5877 h 19230"/>
                  <a:gd name="connsiteX1" fmla="*/ 23524 w 24037"/>
                  <a:gd name="connsiteY1" fmla="*/ 6766 h 19230"/>
                  <a:gd name="connsiteX2" fmla="*/ 24010 w 24037"/>
                  <a:gd name="connsiteY2" fmla="*/ 8370 h 19230"/>
                  <a:gd name="connsiteX3" fmla="*/ 23281 w 24037"/>
                  <a:gd name="connsiteY3" fmla="*/ 10787 h 19230"/>
                  <a:gd name="connsiteX4" fmla="*/ 23205 w 24037"/>
                  <a:gd name="connsiteY4" fmla="*/ 14489 h 19230"/>
                  <a:gd name="connsiteX5" fmla="*/ 22718 w 24037"/>
                  <a:gd name="connsiteY5" fmla="*/ 18594 h 19230"/>
                  <a:gd name="connsiteX6" fmla="*/ 21031 w 24037"/>
                  <a:gd name="connsiteY6" fmla="*/ 19476 h 19230"/>
                  <a:gd name="connsiteX7" fmla="*/ 19260 w 24037"/>
                  <a:gd name="connsiteY7" fmla="*/ 18108 h 19230"/>
                  <a:gd name="connsiteX8" fmla="*/ 17169 w 24037"/>
                  <a:gd name="connsiteY8" fmla="*/ 17545 h 19230"/>
                  <a:gd name="connsiteX9" fmla="*/ 14273 w 24037"/>
                  <a:gd name="connsiteY9" fmla="*/ 17302 h 19230"/>
                  <a:gd name="connsiteX10" fmla="*/ 9211 w 24037"/>
                  <a:gd name="connsiteY10" fmla="*/ 16260 h 19230"/>
                  <a:gd name="connsiteX11" fmla="*/ 2848 w 24037"/>
                  <a:gd name="connsiteY11" fmla="*/ 15211 h 19230"/>
                  <a:gd name="connsiteX12" fmla="*/ 112 w 24037"/>
                  <a:gd name="connsiteY12" fmla="*/ 13364 h 19230"/>
                  <a:gd name="connsiteX13" fmla="*/ 515 w 24037"/>
                  <a:gd name="connsiteY13" fmla="*/ 9662 h 19230"/>
                  <a:gd name="connsiteX14" fmla="*/ 1966 w 24037"/>
                  <a:gd name="connsiteY14" fmla="*/ 1696 h 19230"/>
                  <a:gd name="connsiteX15" fmla="*/ 4376 w 24037"/>
                  <a:gd name="connsiteY15" fmla="*/ 252 h 19230"/>
                  <a:gd name="connsiteX16" fmla="*/ 7515 w 24037"/>
                  <a:gd name="connsiteY16" fmla="*/ 731 h 19230"/>
                  <a:gd name="connsiteX17" fmla="*/ 8884 w 24037"/>
                  <a:gd name="connsiteY17" fmla="*/ 2099 h 19230"/>
                  <a:gd name="connsiteX18" fmla="*/ 11134 w 24037"/>
                  <a:gd name="connsiteY18" fmla="*/ 2183 h 19230"/>
                  <a:gd name="connsiteX19" fmla="*/ 15717 w 24037"/>
                  <a:gd name="connsiteY19" fmla="*/ 3148 h 19230"/>
                  <a:gd name="connsiteX20" fmla="*/ 21677 w 24037"/>
                  <a:gd name="connsiteY20" fmla="*/ 5877 h 1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37" h="19230">
                    <a:moveTo>
                      <a:pt x="21677" y="5877"/>
                    </a:moveTo>
                    <a:cubicBezTo>
                      <a:pt x="21677" y="5877"/>
                      <a:pt x="22961" y="6287"/>
                      <a:pt x="23524" y="6766"/>
                    </a:cubicBezTo>
                    <a:cubicBezTo>
                      <a:pt x="24086" y="7253"/>
                      <a:pt x="24170" y="8135"/>
                      <a:pt x="24010" y="8370"/>
                    </a:cubicBezTo>
                    <a:cubicBezTo>
                      <a:pt x="23843" y="8613"/>
                      <a:pt x="23364" y="9503"/>
                      <a:pt x="23281" y="10787"/>
                    </a:cubicBezTo>
                    <a:cubicBezTo>
                      <a:pt x="23205" y="12072"/>
                      <a:pt x="23364" y="12483"/>
                      <a:pt x="23205" y="14489"/>
                    </a:cubicBezTo>
                    <a:cubicBezTo>
                      <a:pt x="23037" y="16496"/>
                      <a:pt x="22878" y="17948"/>
                      <a:pt x="22718" y="18594"/>
                    </a:cubicBezTo>
                    <a:cubicBezTo>
                      <a:pt x="22558" y="19233"/>
                      <a:pt x="22072" y="19400"/>
                      <a:pt x="21031" y="19476"/>
                    </a:cubicBezTo>
                    <a:cubicBezTo>
                      <a:pt x="19982" y="19559"/>
                      <a:pt x="19662" y="18754"/>
                      <a:pt x="19260" y="18108"/>
                    </a:cubicBezTo>
                    <a:cubicBezTo>
                      <a:pt x="18857" y="17461"/>
                      <a:pt x="18454" y="17872"/>
                      <a:pt x="17169" y="17545"/>
                    </a:cubicBezTo>
                    <a:cubicBezTo>
                      <a:pt x="15877" y="17226"/>
                      <a:pt x="15322" y="17385"/>
                      <a:pt x="14273" y="17302"/>
                    </a:cubicBezTo>
                    <a:cubicBezTo>
                      <a:pt x="13224" y="17226"/>
                      <a:pt x="10488" y="16496"/>
                      <a:pt x="9211" y="16260"/>
                    </a:cubicBezTo>
                    <a:cubicBezTo>
                      <a:pt x="7918" y="16017"/>
                      <a:pt x="3897" y="15211"/>
                      <a:pt x="2848" y="15211"/>
                    </a:cubicBezTo>
                    <a:cubicBezTo>
                      <a:pt x="1807" y="15211"/>
                      <a:pt x="355" y="14246"/>
                      <a:pt x="112" y="13364"/>
                    </a:cubicBezTo>
                    <a:cubicBezTo>
                      <a:pt x="-132" y="12483"/>
                      <a:pt x="355" y="11753"/>
                      <a:pt x="515" y="9662"/>
                    </a:cubicBezTo>
                    <a:cubicBezTo>
                      <a:pt x="674" y="7572"/>
                      <a:pt x="1723" y="3224"/>
                      <a:pt x="1966" y="1696"/>
                    </a:cubicBezTo>
                    <a:cubicBezTo>
                      <a:pt x="2210" y="168"/>
                      <a:pt x="3335" y="252"/>
                      <a:pt x="4376" y="252"/>
                    </a:cubicBezTo>
                    <a:cubicBezTo>
                      <a:pt x="5425" y="252"/>
                      <a:pt x="6147" y="412"/>
                      <a:pt x="7515" y="731"/>
                    </a:cubicBezTo>
                    <a:cubicBezTo>
                      <a:pt x="8884" y="1058"/>
                      <a:pt x="7994" y="1537"/>
                      <a:pt x="8884" y="2099"/>
                    </a:cubicBezTo>
                    <a:cubicBezTo>
                      <a:pt x="9765" y="2662"/>
                      <a:pt x="9522" y="2342"/>
                      <a:pt x="11134" y="2183"/>
                    </a:cubicBezTo>
                    <a:cubicBezTo>
                      <a:pt x="12745" y="2023"/>
                      <a:pt x="12669" y="2502"/>
                      <a:pt x="15717" y="3148"/>
                    </a:cubicBezTo>
                    <a:cubicBezTo>
                      <a:pt x="18781" y="3787"/>
                      <a:pt x="21677" y="5877"/>
                      <a:pt x="21677" y="5877"/>
                    </a:cubicBezTo>
                    <a:close/>
                  </a:path>
                </a:pathLst>
              </a:custGeom>
              <a:solidFill>
                <a:srgbClr val="231F20"/>
              </a:solidFill>
              <a:ln w="7575" cap="flat">
                <a:noFill/>
                <a:prstDash val="solid"/>
                <a:round/>
              </a:ln>
            </p:spPr>
            <p:txBody>
              <a:bodyPr rtlCol="0" anchor="ctr"/>
              <a:lstStyle/>
              <a:p>
                <a:endParaRPr lang="en-GB"/>
              </a:p>
            </p:txBody>
          </p:sp>
          <p:sp>
            <p:nvSpPr>
              <p:cNvPr id="743" name="Freeform: Shape 742">
                <a:extLst>
                  <a:ext uri="{FF2B5EF4-FFF2-40B4-BE49-F238E27FC236}">
                    <a16:creationId xmlns:a16="http://schemas.microsoft.com/office/drawing/2014/main" id="{54A7A9AA-EB15-41C0-99FC-8EE3FF28673E}"/>
                  </a:ext>
                </a:extLst>
              </p:cNvPr>
              <p:cNvSpPr/>
              <p:nvPr/>
            </p:nvSpPr>
            <p:spPr>
              <a:xfrm>
                <a:off x="6944805" y="3956157"/>
                <a:ext cx="23835" cy="15538"/>
              </a:xfrm>
              <a:custGeom>
                <a:avLst/>
                <a:gdLst>
                  <a:gd name="connsiteX0" fmla="*/ 21358 w 23835"/>
                  <a:gd name="connsiteY0" fmla="*/ 3971 h 15538"/>
                  <a:gd name="connsiteX1" fmla="*/ 23129 w 23835"/>
                  <a:gd name="connsiteY1" fmla="*/ 4541 h 15538"/>
                  <a:gd name="connsiteX2" fmla="*/ 23775 w 23835"/>
                  <a:gd name="connsiteY2" fmla="*/ 5825 h 15538"/>
                  <a:gd name="connsiteX3" fmla="*/ 23775 w 23835"/>
                  <a:gd name="connsiteY3" fmla="*/ 14027 h 15538"/>
                  <a:gd name="connsiteX4" fmla="*/ 22650 w 23835"/>
                  <a:gd name="connsiteY4" fmla="*/ 15555 h 15538"/>
                  <a:gd name="connsiteX5" fmla="*/ 21921 w 23835"/>
                  <a:gd name="connsiteY5" fmla="*/ 15722 h 15538"/>
                  <a:gd name="connsiteX6" fmla="*/ 21198 w 23835"/>
                  <a:gd name="connsiteY6" fmla="*/ 15798 h 15538"/>
                  <a:gd name="connsiteX7" fmla="*/ 19108 w 23835"/>
                  <a:gd name="connsiteY7" fmla="*/ 15319 h 15538"/>
                  <a:gd name="connsiteX8" fmla="*/ 17018 w 23835"/>
                  <a:gd name="connsiteY8" fmla="*/ 15722 h 15538"/>
                  <a:gd name="connsiteX9" fmla="*/ 1648 w 23835"/>
                  <a:gd name="connsiteY9" fmla="*/ 15160 h 15538"/>
                  <a:gd name="connsiteX10" fmla="*/ 44 w 23835"/>
                  <a:gd name="connsiteY10" fmla="*/ 12583 h 15538"/>
                  <a:gd name="connsiteX11" fmla="*/ 766 w 23835"/>
                  <a:gd name="connsiteY11" fmla="*/ 2610 h 15538"/>
                  <a:gd name="connsiteX12" fmla="*/ 2058 w 23835"/>
                  <a:gd name="connsiteY12" fmla="*/ 679 h 15538"/>
                  <a:gd name="connsiteX13" fmla="*/ 4468 w 23835"/>
                  <a:gd name="connsiteY13" fmla="*/ 512 h 15538"/>
                  <a:gd name="connsiteX14" fmla="*/ 7843 w 23835"/>
                  <a:gd name="connsiteY14" fmla="*/ 1804 h 15538"/>
                  <a:gd name="connsiteX15" fmla="*/ 9614 w 23835"/>
                  <a:gd name="connsiteY15" fmla="*/ 1721 h 15538"/>
                  <a:gd name="connsiteX16" fmla="*/ 12677 w 23835"/>
                  <a:gd name="connsiteY16" fmla="*/ 1880 h 15538"/>
                  <a:gd name="connsiteX17" fmla="*/ 16136 w 23835"/>
                  <a:gd name="connsiteY17" fmla="*/ 2770 h 15538"/>
                  <a:gd name="connsiteX18" fmla="*/ 21358 w 23835"/>
                  <a:gd name="connsiteY18" fmla="*/ 3971 h 15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35" h="15538">
                    <a:moveTo>
                      <a:pt x="21358" y="3971"/>
                    </a:moveTo>
                    <a:cubicBezTo>
                      <a:pt x="21358" y="3971"/>
                      <a:pt x="22004" y="4214"/>
                      <a:pt x="23129" y="4541"/>
                    </a:cubicBezTo>
                    <a:cubicBezTo>
                      <a:pt x="24262" y="4860"/>
                      <a:pt x="23775" y="5825"/>
                      <a:pt x="23775" y="5825"/>
                    </a:cubicBezTo>
                    <a:lnTo>
                      <a:pt x="23775" y="14027"/>
                    </a:lnTo>
                    <a:cubicBezTo>
                      <a:pt x="23775" y="15966"/>
                      <a:pt x="22970" y="15319"/>
                      <a:pt x="22650" y="15555"/>
                    </a:cubicBezTo>
                    <a:cubicBezTo>
                      <a:pt x="22323" y="15798"/>
                      <a:pt x="21921" y="15722"/>
                      <a:pt x="21921" y="15722"/>
                    </a:cubicBezTo>
                    <a:cubicBezTo>
                      <a:pt x="21921" y="15722"/>
                      <a:pt x="21761" y="15798"/>
                      <a:pt x="21198" y="15798"/>
                    </a:cubicBezTo>
                    <a:cubicBezTo>
                      <a:pt x="20636" y="15798"/>
                      <a:pt x="19997" y="15798"/>
                      <a:pt x="19108" y="15319"/>
                    </a:cubicBezTo>
                    <a:cubicBezTo>
                      <a:pt x="18226" y="14833"/>
                      <a:pt x="17018" y="15722"/>
                      <a:pt x="17018" y="15722"/>
                    </a:cubicBezTo>
                    <a:cubicBezTo>
                      <a:pt x="17018" y="15722"/>
                      <a:pt x="2780" y="15319"/>
                      <a:pt x="1648" y="15160"/>
                    </a:cubicBezTo>
                    <a:cubicBezTo>
                      <a:pt x="530" y="15000"/>
                      <a:pt x="44" y="12583"/>
                      <a:pt x="44" y="12583"/>
                    </a:cubicBezTo>
                    <a:cubicBezTo>
                      <a:pt x="44" y="12583"/>
                      <a:pt x="690" y="3089"/>
                      <a:pt x="766" y="2610"/>
                    </a:cubicBezTo>
                    <a:cubicBezTo>
                      <a:pt x="850" y="2124"/>
                      <a:pt x="926" y="1401"/>
                      <a:pt x="2058" y="679"/>
                    </a:cubicBezTo>
                    <a:cubicBezTo>
                      <a:pt x="3183" y="-43"/>
                      <a:pt x="3502" y="352"/>
                      <a:pt x="4468" y="512"/>
                    </a:cubicBezTo>
                    <a:cubicBezTo>
                      <a:pt x="5433" y="679"/>
                      <a:pt x="6801" y="1645"/>
                      <a:pt x="7843" y="1804"/>
                    </a:cubicBezTo>
                    <a:cubicBezTo>
                      <a:pt x="8892" y="1964"/>
                      <a:pt x="8489" y="1880"/>
                      <a:pt x="9614" y="1721"/>
                    </a:cubicBezTo>
                    <a:cubicBezTo>
                      <a:pt x="10739" y="1561"/>
                      <a:pt x="11149" y="1721"/>
                      <a:pt x="12677" y="1880"/>
                    </a:cubicBezTo>
                    <a:cubicBezTo>
                      <a:pt x="14198" y="2040"/>
                      <a:pt x="14608" y="2686"/>
                      <a:pt x="16136" y="2770"/>
                    </a:cubicBezTo>
                    <a:cubicBezTo>
                      <a:pt x="17656" y="2846"/>
                      <a:pt x="21358" y="3971"/>
                      <a:pt x="21358" y="3971"/>
                    </a:cubicBezTo>
                    <a:close/>
                  </a:path>
                </a:pathLst>
              </a:custGeom>
              <a:solidFill>
                <a:srgbClr val="231F20"/>
              </a:solidFill>
              <a:ln w="7575" cap="flat">
                <a:noFill/>
                <a:prstDash val="solid"/>
                <a:round/>
              </a:ln>
            </p:spPr>
            <p:txBody>
              <a:bodyPr rtlCol="0" anchor="ctr"/>
              <a:lstStyle/>
              <a:p>
                <a:endParaRPr lang="en-GB"/>
              </a:p>
            </p:txBody>
          </p:sp>
          <p:sp>
            <p:nvSpPr>
              <p:cNvPr id="744" name="Freeform: Shape 743">
                <a:extLst>
                  <a:ext uri="{FF2B5EF4-FFF2-40B4-BE49-F238E27FC236}">
                    <a16:creationId xmlns:a16="http://schemas.microsoft.com/office/drawing/2014/main" id="{1C5E35E2-32BA-4F03-B205-FFC6472B0F84}"/>
                  </a:ext>
                </a:extLst>
              </p:cNvPr>
              <p:cNvSpPr/>
              <p:nvPr/>
            </p:nvSpPr>
            <p:spPr>
              <a:xfrm>
                <a:off x="6944473" y="3979197"/>
                <a:ext cx="25274" cy="15672"/>
              </a:xfrm>
              <a:custGeom>
                <a:avLst/>
                <a:gdLst>
                  <a:gd name="connsiteX0" fmla="*/ 23059 w 25274"/>
                  <a:gd name="connsiteY0" fmla="*/ 574 h 15672"/>
                  <a:gd name="connsiteX1" fmla="*/ 24343 w 25274"/>
                  <a:gd name="connsiteY1" fmla="*/ 734 h 15672"/>
                  <a:gd name="connsiteX2" fmla="*/ 24990 w 25274"/>
                  <a:gd name="connsiteY2" fmla="*/ 2026 h 15672"/>
                  <a:gd name="connsiteX3" fmla="*/ 25233 w 25274"/>
                  <a:gd name="connsiteY3" fmla="*/ 6770 h 15672"/>
                  <a:gd name="connsiteX4" fmla="*/ 25149 w 25274"/>
                  <a:gd name="connsiteY4" fmla="*/ 10791 h 15672"/>
                  <a:gd name="connsiteX5" fmla="*/ 24663 w 25274"/>
                  <a:gd name="connsiteY5" fmla="*/ 12319 h 15672"/>
                  <a:gd name="connsiteX6" fmla="*/ 23302 w 25274"/>
                  <a:gd name="connsiteY6" fmla="*/ 13284 h 15672"/>
                  <a:gd name="connsiteX7" fmla="*/ 20322 w 25274"/>
                  <a:gd name="connsiteY7" fmla="*/ 13611 h 15672"/>
                  <a:gd name="connsiteX8" fmla="*/ 16225 w 25274"/>
                  <a:gd name="connsiteY8" fmla="*/ 13846 h 15672"/>
                  <a:gd name="connsiteX9" fmla="*/ 13322 w 25274"/>
                  <a:gd name="connsiteY9" fmla="*/ 14249 h 15672"/>
                  <a:gd name="connsiteX10" fmla="*/ 9787 w 25274"/>
                  <a:gd name="connsiteY10" fmla="*/ 14895 h 15672"/>
                  <a:gd name="connsiteX11" fmla="*/ 4717 w 25274"/>
                  <a:gd name="connsiteY11" fmla="*/ 15937 h 15672"/>
                  <a:gd name="connsiteX12" fmla="*/ 2543 w 25274"/>
                  <a:gd name="connsiteY12" fmla="*/ 15618 h 15672"/>
                  <a:gd name="connsiteX13" fmla="*/ 2702 w 25274"/>
                  <a:gd name="connsiteY13" fmla="*/ 14333 h 15672"/>
                  <a:gd name="connsiteX14" fmla="*/ 1182 w 25274"/>
                  <a:gd name="connsiteY14" fmla="*/ 9422 h 15672"/>
                  <a:gd name="connsiteX15" fmla="*/ 50 w 25274"/>
                  <a:gd name="connsiteY15" fmla="*/ 2589 h 15672"/>
                  <a:gd name="connsiteX16" fmla="*/ 1501 w 25274"/>
                  <a:gd name="connsiteY16" fmla="*/ 498 h 15672"/>
                  <a:gd name="connsiteX17" fmla="*/ 4398 w 25274"/>
                  <a:gd name="connsiteY17" fmla="*/ 658 h 15672"/>
                  <a:gd name="connsiteX18" fmla="*/ 6001 w 25274"/>
                  <a:gd name="connsiteY18" fmla="*/ 1061 h 15672"/>
                  <a:gd name="connsiteX19" fmla="*/ 7294 w 25274"/>
                  <a:gd name="connsiteY19" fmla="*/ 498 h 15672"/>
                  <a:gd name="connsiteX20" fmla="*/ 10509 w 25274"/>
                  <a:gd name="connsiteY20" fmla="*/ 339 h 15672"/>
                  <a:gd name="connsiteX21" fmla="*/ 23059 w 25274"/>
                  <a:gd name="connsiteY21" fmla="*/ 574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274" h="15672">
                    <a:moveTo>
                      <a:pt x="23059" y="574"/>
                    </a:moveTo>
                    <a:cubicBezTo>
                      <a:pt x="23059" y="574"/>
                      <a:pt x="23781" y="574"/>
                      <a:pt x="24343" y="734"/>
                    </a:cubicBezTo>
                    <a:cubicBezTo>
                      <a:pt x="24906" y="894"/>
                      <a:pt x="24746" y="1623"/>
                      <a:pt x="24990" y="2026"/>
                    </a:cubicBezTo>
                    <a:cubicBezTo>
                      <a:pt x="25233" y="2429"/>
                      <a:pt x="25073" y="6207"/>
                      <a:pt x="25233" y="6770"/>
                    </a:cubicBezTo>
                    <a:cubicBezTo>
                      <a:pt x="25392" y="7332"/>
                      <a:pt x="25309" y="9422"/>
                      <a:pt x="25149" y="10791"/>
                    </a:cubicBezTo>
                    <a:cubicBezTo>
                      <a:pt x="24990" y="12159"/>
                      <a:pt x="25073" y="11680"/>
                      <a:pt x="24663" y="12319"/>
                    </a:cubicBezTo>
                    <a:cubicBezTo>
                      <a:pt x="24267" y="12965"/>
                      <a:pt x="24267" y="12562"/>
                      <a:pt x="23302" y="13284"/>
                    </a:cubicBezTo>
                    <a:cubicBezTo>
                      <a:pt x="22337" y="14006"/>
                      <a:pt x="21531" y="13611"/>
                      <a:pt x="20322" y="13611"/>
                    </a:cubicBezTo>
                    <a:cubicBezTo>
                      <a:pt x="19114" y="13611"/>
                      <a:pt x="18392" y="13687"/>
                      <a:pt x="16225" y="13846"/>
                    </a:cubicBezTo>
                    <a:cubicBezTo>
                      <a:pt x="14044" y="14006"/>
                      <a:pt x="14933" y="14006"/>
                      <a:pt x="13322" y="14249"/>
                    </a:cubicBezTo>
                    <a:cubicBezTo>
                      <a:pt x="11718" y="14493"/>
                      <a:pt x="10349" y="14812"/>
                      <a:pt x="9787" y="14895"/>
                    </a:cubicBezTo>
                    <a:cubicBezTo>
                      <a:pt x="9224" y="14971"/>
                      <a:pt x="5682" y="16020"/>
                      <a:pt x="4717" y="15937"/>
                    </a:cubicBezTo>
                    <a:cubicBezTo>
                      <a:pt x="3751" y="15861"/>
                      <a:pt x="2543" y="15618"/>
                      <a:pt x="2543" y="15618"/>
                    </a:cubicBezTo>
                    <a:cubicBezTo>
                      <a:pt x="2543" y="15618"/>
                      <a:pt x="2702" y="14971"/>
                      <a:pt x="2702" y="14333"/>
                    </a:cubicBezTo>
                    <a:cubicBezTo>
                      <a:pt x="2702" y="13687"/>
                      <a:pt x="1501" y="11923"/>
                      <a:pt x="1182" y="9422"/>
                    </a:cubicBezTo>
                    <a:cubicBezTo>
                      <a:pt x="855" y="6929"/>
                      <a:pt x="133" y="4436"/>
                      <a:pt x="50" y="2589"/>
                    </a:cubicBezTo>
                    <a:cubicBezTo>
                      <a:pt x="-34" y="734"/>
                      <a:pt x="855" y="977"/>
                      <a:pt x="1501" y="498"/>
                    </a:cubicBezTo>
                    <a:cubicBezTo>
                      <a:pt x="2140" y="12"/>
                      <a:pt x="3995" y="415"/>
                      <a:pt x="4398" y="658"/>
                    </a:cubicBezTo>
                    <a:cubicBezTo>
                      <a:pt x="4800" y="894"/>
                      <a:pt x="5120" y="1137"/>
                      <a:pt x="6001" y="1061"/>
                    </a:cubicBezTo>
                    <a:cubicBezTo>
                      <a:pt x="6891" y="977"/>
                      <a:pt x="6807" y="498"/>
                      <a:pt x="7294" y="498"/>
                    </a:cubicBezTo>
                    <a:cubicBezTo>
                      <a:pt x="7773" y="498"/>
                      <a:pt x="8898" y="498"/>
                      <a:pt x="10509" y="339"/>
                    </a:cubicBezTo>
                    <a:cubicBezTo>
                      <a:pt x="12113" y="172"/>
                      <a:pt x="23059" y="574"/>
                      <a:pt x="23059" y="574"/>
                    </a:cubicBezTo>
                    <a:close/>
                  </a:path>
                </a:pathLst>
              </a:custGeom>
              <a:solidFill>
                <a:srgbClr val="231F20"/>
              </a:solidFill>
              <a:ln w="7575" cap="flat">
                <a:noFill/>
                <a:prstDash val="solid"/>
                <a:round/>
              </a:ln>
            </p:spPr>
            <p:txBody>
              <a:bodyPr rtlCol="0" anchor="ctr"/>
              <a:lstStyle/>
              <a:p>
                <a:endParaRPr lang="en-GB"/>
              </a:p>
            </p:txBody>
          </p:sp>
          <p:sp>
            <p:nvSpPr>
              <p:cNvPr id="745" name="Freeform: Shape 744">
                <a:extLst>
                  <a:ext uri="{FF2B5EF4-FFF2-40B4-BE49-F238E27FC236}">
                    <a16:creationId xmlns:a16="http://schemas.microsoft.com/office/drawing/2014/main" id="{0ACC7BC5-B49A-45BC-B029-77112C16FF15}"/>
                  </a:ext>
                </a:extLst>
              </p:cNvPr>
              <p:cNvSpPr/>
              <p:nvPr/>
            </p:nvSpPr>
            <p:spPr>
              <a:xfrm>
                <a:off x="6948803" y="4000824"/>
                <a:ext cx="26198" cy="23819"/>
              </a:xfrm>
              <a:custGeom>
                <a:avLst/>
                <a:gdLst>
                  <a:gd name="connsiteX0" fmla="*/ 21299 w 26198"/>
                  <a:gd name="connsiteY0" fmla="*/ 683 h 23819"/>
                  <a:gd name="connsiteX1" fmla="*/ 23397 w 26198"/>
                  <a:gd name="connsiteY1" fmla="*/ 280 h 23819"/>
                  <a:gd name="connsiteX2" fmla="*/ 23717 w 26198"/>
                  <a:gd name="connsiteY2" fmla="*/ 3009 h 23819"/>
                  <a:gd name="connsiteX3" fmla="*/ 25085 w 26198"/>
                  <a:gd name="connsiteY3" fmla="*/ 7273 h 23819"/>
                  <a:gd name="connsiteX4" fmla="*/ 26210 w 26198"/>
                  <a:gd name="connsiteY4" fmla="*/ 12184 h 23819"/>
                  <a:gd name="connsiteX5" fmla="*/ 24522 w 26198"/>
                  <a:gd name="connsiteY5" fmla="*/ 13628 h 23819"/>
                  <a:gd name="connsiteX6" fmla="*/ 5777 w 26198"/>
                  <a:gd name="connsiteY6" fmla="*/ 23852 h 23819"/>
                  <a:gd name="connsiteX7" fmla="*/ 2638 w 26198"/>
                  <a:gd name="connsiteY7" fmla="*/ 22316 h 23819"/>
                  <a:gd name="connsiteX8" fmla="*/ 1597 w 26198"/>
                  <a:gd name="connsiteY8" fmla="*/ 17330 h 23819"/>
                  <a:gd name="connsiteX9" fmla="*/ 61 w 26198"/>
                  <a:gd name="connsiteY9" fmla="*/ 7919 h 23819"/>
                  <a:gd name="connsiteX10" fmla="*/ 2478 w 26198"/>
                  <a:gd name="connsiteY10" fmla="*/ 5669 h 23819"/>
                  <a:gd name="connsiteX11" fmla="*/ 6583 w 26198"/>
                  <a:gd name="connsiteY11" fmla="*/ 4218 h 23819"/>
                  <a:gd name="connsiteX12" fmla="*/ 21299 w 26198"/>
                  <a:gd name="connsiteY12" fmla="*/ 683 h 23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8" h="23819">
                    <a:moveTo>
                      <a:pt x="21299" y="683"/>
                    </a:moveTo>
                    <a:cubicBezTo>
                      <a:pt x="21299" y="683"/>
                      <a:pt x="22508" y="280"/>
                      <a:pt x="23397" y="280"/>
                    </a:cubicBezTo>
                    <a:cubicBezTo>
                      <a:pt x="24279" y="280"/>
                      <a:pt x="23557" y="2454"/>
                      <a:pt x="23717" y="3009"/>
                    </a:cubicBezTo>
                    <a:cubicBezTo>
                      <a:pt x="23876" y="3579"/>
                      <a:pt x="24918" y="6878"/>
                      <a:pt x="25085" y="7273"/>
                    </a:cubicBezTo>
                    <a:cubicBezTo>
                      <a:pt x="25244" y="7676"/>
                      <a:pt x="25883" y="10580"/>
                      <a:pt x="26210" y="12184"/>
                    </a:cubicBezTo>
                    <a:cubicBezTo>
                      <a:pt x="26529" y="13795"/>
                      <a:pt x="24522" y="13628"/>
                      <a:pt x="24522" y="13628"/>
                    </a:cubicBezTo>
                    <a:cubicBezTo>
                      <a:pt x="24522" y="13628"/>
                      <a:pt x="7944" y="22803"/>
                      <a:pt x="5777" y="23852"/>
                    </a:cubicBezTo>
                    <a:cubicBezTo>
                      <a:pt x="3603" y="24893"/>
                      <a:pt x="2638" y="22316"/>
                      <a:pt x="2638" y="22316"/>
                    </a:cubicBezTo>
                    <a:lnTo>
                      <a:pt x="1597" y="17330"/>
                    </a:lnTo>
                    <a:cubicBezTo>
                      <a:pt x="1597" y="17330"/>
                      <a:pt x="228" y="10337"/>
                      <a:pt x="61" y="7919"/>
                    </a:cubicBezTo>
                    <a:cubicBezTo>
                      <a:pt x="-98" y="5510"/>
                      <a:pt x="1027" y="6156"/>
                      <a:pt x="2478" y="5669"/>
                    </a:cubicBezTo>
                    <a:cubicBezTo>
                      <a:pt x="3930" y="5183"/>
                      <a:pt x="4166" y="5510"/>
                      <a:pt x="6583" y="4218"/>
                    </a:cubicBezTo>
                    <a:cubicBezTo>
                      <a:pt x="8993" y="2933"/>
                      <a:pt x="21299" y="683"/>
                      <a:pt x="21299" y="683"/>
                    </a:cubicBezTo>
                    <a:close/>
                  </a:path>
                </a:pathLst>
              </a:custGeom>
              <a:solidFill>
                <a:srgbClr val="231F20"/>
              </a:solidFill>
              <a:ln w="7575" cap="flat">
                <a:noFill/>
                <a:prstDash val="solid"/>
                <a:round/>
              </a:ln>
            </p:spPr>
            <p:txBody>
              <a:bodyPr rtlCol="0" anchor="ctr"/>
              <a:lstStyle/>
              <a:p>
                <a:endParaRPr lang="en-GB"/>
              </a:p>
            </p:txBody>
          </p:sp>
          <p:sp>
            <p:nvSpPr>
              <p:cNvPr id="746" name="Freeform: Shape 745">
                <a:extLst>
                  <a:ext uri="{FF2B5EF4-FFF2-40B4-BE49-F238E27FC236}">
                    <a16:creationId xmlns:a16="http://schemas.microsoft.com/office/drawing/2014/main" id="{1E7B8E48-D7B6-4C02-AF4F-64DE0C4A0C16}"/>
                  </a:ext>
                </a:extLst>
              </p:cNvPr>
              <p:cNvSpPr/>
              <p:nvPr/>
            </p:nvSpPr>
            <p:spPr>
              <a:xfrm>
                <a:off x="6969839" y="4106440"/>
                <a:ext cx="67862" cy="28983"/>
              </a:xfrm>
              <a:custGeom>
                <a:avLst/>
                <a:gdLst>
                  <a:gd name="connsiteX0" fmla="*/ 17179 w 67862"/>
                  <a:gd name="connsiteY0" fmla="*/ 4511 h 28983"/>
                  <a:gd name="connsiteX1" fmla="*/ 16776 w 67862"/>
                  <a:gd name="connsiteY1" fmla="*/ 4595 h 28983"/>
                  <a:gd name="connsiteX2" fmla="*/ 18228 w 67862"/>
                  <a:gd name="connsiteY2" fmla="*/ 3302 h 28983"/>
                  <a:gd name="connsiteX3" fmla="*/ 20319 w 67862"/>
                  <a:gd name="connsiteY3" fmla="*/ 2983 h 28983"/>
                  <a:gd name="connsiteX4" fmla="*/ 23139 w 67862"/>
                  <a:gd name="connsiteY4" fmla="*/ 5233 h 28983"/>
                  <a:gd name="connsiteX5" fmla="*/ 27563 w 67862"/>
                  <a:gd name="connsiteY5" fmla="*/ 7004 h 28983"/>
                  <a:gd name="connsiteX6" fmla="*/ 33674 w 67862"/>
                  <a:gd name="connsiteY6" fmla="*/ 7164 h 28983"/>
                  <a:gd name="connsiteX7" fmla="*/ 39466 w 67862"/>
                  <a:gd name="connsiteY7" fmla="*/ 5796 h 28983"/>
                  <a:gd name="connsiteX8" fmla="*/ 42841 w 67862"/>
                  <a:gd name="connsiteY8" fmla="*/ 2740 h 28983"/>
                  <a:gd name="connsiteX9" fmla="*/ 45015 w 67862"/>
                  <a:gd name="connsiteY9" fmla="*/ 649 h 28983"/>
                  <a:gd name="connsiteX10" fmla="*/ 48231 w 67862"/>
                  <a:gd name="connsiteY10" fmla="*/ 649 h 28983"/>
                  <a:gd name="connsiteX11" fmla="*/ 64080 w 67862"/>
                  <a:gd name="connsiteY11" fmla="*/ 5879 h 28983"/>
                  <a:gd name="connsiteX12" fmla="*/ 67462 w 67862"/>
                  <a:gd name="connsiteY12" fmla="*/ 7004 h 28983"/>
                  <a:gd name="connsiteX13" fmla="*/ 67698 w 67862"/>
                  <a:gd name="connsiteY13" fmla="*/ 8608 h 28983"/>
                  <a:gd name="connsiteX14" fmla="*/ 66170 w 67862"/>
                  <a:gd name="connsiteY14" fmla="*/ 12477 h 28983"/>
                  <a:gd name="connsiteX15" fmla="*/ 54753 w 67862"/>
                  <a:gd name="connsiteY15" fmla="*/ 22610 h 28983"/>
                  <a:gd name="connsiteX16" fmla="*/ 37695 w 67862"/>
                  <a:gd name="connsiteY16" fmla="*/ 28965 h 28983"/>
                  <a:gd name="connsiteX17" fmla="*/ 19353 w 67862"/>
                  <a:gd name="connsiteY17" fmla="*/ 28881 h 28983"/>
                  <a:gd name="connsiteX18" fmla="*/ 4470 w 67862"/>
                  <a:gd name="connsiteY18" fmla="*/ 20436 h 28983"/>
                  <a:gd name="connsiteX19" fmla="*/ 373 w 67862"/>
                  <a:gd name="connsiteY19" fmla="*/ 15693 h 28983"/>
                  <a:gd name="connsiteX20" fmla="*/ 1011 w 67862"/>
                  <a:gd name="connsiteY20" fmla="*/ 13921 h 28983"/>
                  <a:gd name="connsiteX21" fmla="*/ 17179 w 67862"/>
                  <a:gd name="connsiteY21" fmla="*/ 4511 h 28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7862" h="28983">
                    <a:moveTo>
                      <a:pt x="17179" y="4511"/>
                    </a:moveTo>
                    <a:cubicBezTo>
                      <a:pt x="17666" y="4427"/>
                      <a:pt x="16776" y="4595"/>
                      <a:pt x="16776" y="4595"/>
                    </a:cubicBezTo>
                    <a:cubicBezTo>
                      <a:pt x="16776" y="4595"/>
                      <a:pt x="17422" y="3705"/>
                      <a:pt x="18228" y="3302"/>
                    </a:cubicBezTo>
                    <a:cubicBezTo>
                      <a:pt x="19034" y="2900"/>
                      <a:pt x="19596" y="2900"/>
                      <a:pt x="20319" y="2983"/>
                    </a:cubicBezTo>
                    <a:cubicBezTo>
                      <a:pt x="21041" y="3059"/>
                      <a:pt x="21930" y="4184"/>
                      <a:pt x="23139" y="5233"/>
                    </a:cubicBezTo>
                    <a:cubicBezTo>
                      <a:pt x="24340" y="6282"/>
                      <a:pt x="25632" y="6525"/>
                      <a:pt x="27563" y="7004"/>
                    </a:cubicBezTo>
                    <a:cubicBezTo>
                      <a:pt x="29493" y="7491"/>
                      <a:pt x="30938" y="7247"/>
                      <a:pt x="33674" y="7164"/>
                    </a:cubicBezTo>
                    <a:cubicBezTo>
                      <a:pt x="36411" y="7080"/>
                      <a:pt x="37049" y="6442"/>
                      <a:pt x="39466" y="5796"/>
                    </a:cubicBezTo>
                    <a:cubicBezTo>
                      <a:pt x="41876" y="5150"/>
                      <a:pt x="42036" y="3949"/>
                      <a:pt x="42841" y="2740"/>
                    </a:cubicBezTo>
                    <a:cubicBezTo>
                      <a:pt x="43647" y="1531"/>
                      <a:pt x="43244" y="1372"/>
                      <a:pt x="45015" y="649"/>
                    </a:cubicBezTo>
                    <a:cubicBezTo>
                      <a:pt x="46787" y="-80"/>
                      <a:pt x="48231" y="649"/>
                      <a:pt x="48231" y="649"/>
                    </a:cubicBezTo>
                    <a:cubicBezTo>
                      <a:pt x="48231" y="649"/>
                      <a:pt x="62308" y="5476"/>
                      <a:pt x="64080" y="5879"/>
                    </a:cubicBezTo>
                    <a:cubicBezTo>
                      <a:pt x="65851" y="6282"/>
                      <a:pt x="66580" y="6601"/>
                      <a:pt x="67462" y="7004"/>
                    </a:cubicBezTo>
                    <a:cubicBezTo>
                      <a:pt x="68344" y="7407"/>
                      <a:pt x="67698" y="8608"/>
                      <a:pt x="67698" y="8608"/>
                    </a:cubicBezTo>
                    <a:cubicBezTo>
                      <a:pt x="67698" y="8608"/>
                      <a:pt x="66900" y="10782"/>
                      <a:pt x="66170" y="12477"/>
                    </a:cubicBezTo>
                    <a:cubicBezTo>
                      <a:pt x="65448" y="14165"/>
                      <a:pt x="58044" y="19554"/>
                      <a:pt x="54753" y="22610"/>
                    </a:cubicBezTo>
                    <a:cubicBezTo>
                      <a:pt x="51454" y="25666"/>
                      <a:pt x="41640" y="28318"/>
                      <a:pt x="37695" y="28965"/>
                    </a:cubicBezTo>
                    <a:cubicBezTo>
                      <a:pt x="33758" y="29611"/>
                      <a:pt x="23374" y="29208"/>
                      <a:pt x="19353" y="28881"/>
                    </a:cubicBezTo>
                    <a:cubicBezTo>
                      <a:pt x="15332" y="28562"/>
                      <a:pt x="5359" y="21082"/>
                      <a:pt x="4470" y="20436"/>
                    </a:cubicBezTo>
                    <a:cubicBezTo>
                      <a:pt x="3588" y="19797"/>
                      <a:pt x="1338" y="16574"/>
                      <a:pt x="373" y="15693"/>
                    </a:cubicBezTo>
                    <a:cubicBezTo>
                      <a:pt x="-593" y="14803"/>
                      <a:pt x="1011" y="13921"/>
                      <a:pt x="1011" y="13921"/>
                    </a:cubicBezTo>
                    <a:lnTo>
                      <a:pt x="17179" y="4511"/>
                    </a:lnTo>
                    <a:close/>
                  </a:path>
                </a:pathLst>
              </a:custGeom>
              <a:solidFill>
                <a:srgbClr val="231F20"/>
              </a:solidFill>
              <a:ln w="7575" cap="flat">
                <a:noFill/>
                <a:prstDash val="solid"/>
                <a:round/>
              </a:ln>
            </p:spPr>
            <p:txBody>
              <a:bodyPr rtlCol="0" anchor="ctr"/>
              <a:lstStyle/>
              <a:p>
                <a:endParaRPr lang="en-GB"/>
              </a:p>
            </p:txBody>
          </p:sp>
          <p:sp>
            <p:nvSpPr>
              <p:cNvPr id="747" name="Freeform: Shape 746">
                <a:extLst>
                  <a:ext uri="{FF2B5EF4-FFF2-40B4-BE49-F238E27FC236}">
                    <a16:creationId xmlns:a16="http://schemas.microsoft.com/office/drawing/2014/main" id="{F3057B0A-93C9-4A2E-99DC-6548AD443A5F}"/>
                  </a:ext>
                </a:extLst>
              </p:cNvPr>
              <p:cNvSpPr/>
              <p:nvPr/>
            </p:nvSpPr>
            <p:spPr>
              <a:xfrm>
                <a:off x="6957590" y="4060913"/>
                <a:ext cx="24537" cy="18247"/>
              </a:xfrm>
              <a:custGeom>
                <a:avLst/>
                <a:gdLst>
                  <a:gd name="connsiteX0" fmla="*/ 21766 w 24537"/>
                  <a:gd name="connsiteY0" fmla="*/ 623 h 18247"/>
                  <a:gd name="connsiteX1" fmla="*/ 22899 w 24537"/>
                  <a:gd name="connsiteY1" fmla="*/ 304 h 18247"/>
                  <a:gd name="connsiteX2" fmla="*/ 23538 w 24537"/>
                  <a:gd name="connsiteY2" fmla="*/ 1672 h 18247"/>
                  <a:gd name="connsiteX3" fmla="*/ 24587 w 24537"/>
                  <a:gd name="connsiteY3" fmla="*/ 13660 h 18247"/>
                  <a:gd name="connsiteX4" fmla="*/ 22975 w 24537"/>
                  <a:gd name="connsiteY4" fmla="*/ 15020 h 18247"/>
                  <a:gd name="connsiteX5" fmla="*/ 3272 w 24537"/>
                  <a:gd name="connsiteY5" fmla="*/ 18479 h 18247"/>
                  <a:gd name="connsiteX6" fmla="*/ 1418 w 24537"/>
                  <a:gd name="connsiteY6" fmla="*/ 17437 h 18247"/>
                  <a:gd name="connsiteX7" fmla="*/ 49 w 24537"/>
                  <a:gd name="connsiteY7" fmla="*/ 4082 h 18247"/>
                  <a:gd name="connsiteX8" fmla="*/ 1661 w 24537"/>
                  <a:gd name="connsiteY8" fmla="*/ 2881 h 18247"/>
                  <a:gd name="connsiteX9" fmla="*/ 21766 w 24537"/>
                  <a:gd name="connsiteY9" fmla="*/ 623 h 18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37" h="18247">
                    <a:moveTo>
                      <a:pt x="21766" y="623"/>
                    </a:moveTo>
                    <a:cubicBezTo>
                      <a:pt x="21766" y="623"/>
                      <a:pt x="22093" y="304"/>
                      <a:pt x="22899" y="304"/>
                    </a:cubicBezTo>
                    <a:cubicBezTo>
                      <a:pt x="23705" y="304"/>
                      <a:pt x="23538" y="1672"/>
                      <a:pt x="23538" y="1672"/>
                    </a:cubicBezTo>
                    <a:cubicBezTo>
                      <a:pt x="23538" y="1672"/>
                      <a:pt x="24587" y="12451"/>
                      <a:pt x="24587" y="13660"/>
                    </a:cubicBezTo>
                    <a:cubicBezTo>
                      <a:pt x="24587" y="14861"/>
                      <a:pt x="22975" y="15020"/>
                      <a:pt x="22975" y="15020"/>
                    </a:cubicBezTo>
                    <a:cubicBezTo>
                      <a:pt x="22975" y="15020"/>
                      <a:pt x="4876" y="18084"/>
                      <a:pt x="3272" y="18479"/>
                    </a:cubicBezTo>
                    <a:cubicBezTo>
                      <a:pt x="1661" y="18889"/>
                      <a:pt x="1418" y="17437"/>
                      <a:pt x="1418" y="17437"/>
                    </a:cubicBezTo>
                    <a:cubicBezTo>
                      <a:pt x="1418" y="17437"/>
                      <a:pt x="49" y="5374"/>
                      <a:pt x="49" y="4082"/>
                    </a:cubicBezTo>
                    <a:cubicBezTo>
                      <a:pt x="49" y="2797"/>
                      <a:pt x="1661" y="2881"/>
                      <a:pt x="1661" y="2881"/>
                    </a:cubicBezTo>
                    <a:lnTo>
                      <a:pt x="21766" y="623"/>
                    </a:lnTo>
                    <a:close/>
                  </a:path>
                </a:pathLst>
              </a:custGeom>
              <a:solidFill>
                <a:srgbClr val="231F20"/>
              </a:solidFill>
              <a:ln w="7575" cap="flat">
                <a:noFill/>
                <a:prstDash val="solid"/>
                <a:round/>
              </a:ln>
            </p:spPr>
            <p:txBody>
              <a:bodyPr rtlCol="0" anchor="ctr"/>
              <a:lstStyle/>
              <a:p>
                <a:endParaRPr lang="en-GB"/>
              </a:p>
            </p:txBody>
          </p:sp>
          <p:sp>
            <p:nvSpPr>
              <p:cNvPr id="748" name="Freeform: Shape 747">
                <a:extLst>
                  <a:ext uri="{FF2B5EF4-FFF2-40B4-BE49-F238E27FC236}">
                    <a16:creationId xmlns:a16="http://schemas.microsoft.com/office/drawing/2014/main" id="{E1F11BBB-ADBE-4F08-968C-CF5AF7CEBD10}"/>
                  </a:ext>
                </a:extLst>
              </p:cNvPr>
              <p:cNvSpPr/>
              <p:nvPr/>
            </p:nvSpPr>
            <p:spPr>
              <a:xfrm>
                <a:off x="6959341" y="4081412"/>
                <a:ext cx="24881" cy="14531"/>
              </a:xfrm>
              <a:custGeom>
                <a:avLst/>
                <a:gdLst>
                  <a:gd name="connsiteX0" fmla="*/ 21066 w 24881"/>
                  <a:gd name="connsiteY0" fmla="*/ 1134 h 14531"/>
                  <a:gd name="connsiteX1" fmla="*/ 22996 w 24881"/>
                  <a:gd name="connsiteY1" fmla="*/ 328 h 14531"/>
                  <a:gd name="connsiteX2" fmla="*/ 24448 w 24881"/>
                  <a:gd name="connsiteY2" fmla="*/ 1856 h 14531"/>
                  <a:gd name="connsiteX3" fmla="*/ 24844 w 24881"/>
                  <a:gd name="connsiteY3" fmla="*/ 5718 h 14531"/>
                  <a:gd name="connsiteX4" fmla="*/ 24608 w 24881"/>
                  <a:gd name="connsiteY4" fmla="*/ 9495 h 14531"/>
                  <a:gd name="connsiteX5" fmla="*/ 19378 w 24881"/>
                  <a:gd name="connsiteY5" fmla="*/ 11107 h 14531"/>
                  <a:gd name="connsiteX6" fmla="*/ 6266 w 24881"/>
                  <a:gd name="connsiteY6" fmla="*/ 14642 h 14531"/>
                  <a:gd name="connsiteX7" fmla="*/ 2480 w 24881"/>
                  <a:gd name="connsiteY7" fmla="*/ 14482 h 14531"/>
                  <a:gd name="connsiteX8" fmla="*/ 1120 w 24881"/>
                  <a:gd name="connsiteY8" fmla="*/ 12232 h 14531"/>
                  <a:gd name="connsiteX9" fmla="*/ 71 w 24881"/>
                  <a:gd name="connsiteY9" fmla="*/ 6523 h 14531"/>
                  <a:gd name="connsiteX10" fmla="*/ 1120 w 24881"/>
                  <a:gd name="connsiteY10" fmla="*/ 5071 h 14531"/>
                  <a:gd name="connsiteX11" fmla="*/ 4092 w 24881"/>
                  <a:gd name="connsiteY11" fmla="*/ 4669 h 14531"/>
                  <a:gd name="connsiteX12" fmla="*/ 21066 w 24881"/>
                  <a:gd name="connsiteY12" fmla="*/ 1134 h 1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81" h="14531">
                    <a:moveTo>
                      <a:pt x="21066" y="1134"/>
                    </a:moveTo>
                    <a:cubicBezTo>
                      <a:pt x="21066" y="1134"/>
                      <a:pt x="22031" y="488"/>
                      <a:pt x="22996" y="328"/>
                    </a:cubicBezTo>
                    <a:cubicBezTo>
                      <a:pt x="23962" y="169"/>
                      <a:pt x="24205" y="1210"/>
                      <a:pt x="24448" y="1856"/>
                    </a:cubicBezTo>
                    <a:cubicBezTo>
                      <a:pt x="24684" y="2495"/>
                      <a:pt x="24608" y="3946"/>
                      <a:pt x="24844" y="5718"/>
                    </a:cubicBezTo>
                    <a:cubicBezTo>
                      <a:pt x="25087" y="7481"/>
                      <a:pt x="24768" y="8690"/>
                      <a:pt x="24608" y="9495"/>
                    </a:cubicBezTo>
                    <a:cubicBezTo>
                      <a:pt x="24448" y="10301"/>
                      <a:pt x="21795" y="10544"/>
                      <a:pt x="19378" y="11107"/>
                    </a:cubicBezTo>
                    <a:cubicBezTo>
                      <a:pt x="16961" y="11669"/>
                      <a:pt x="7794" y="14322"/>
                      <a:pt x="6266" y="14642"/>
                    </a:cubicBezTo>
                    <a:cubicBezTo>
                      <a:pt x="4738" y="14968"/>
                      <a:pt x="3051" y="14885"/>
                      <a:pt x="2480" y="14482"/>
                    </a:cubicBezTo>
                    <a:cubicBezTo>
                      <a:pt x="1918" y="14079"/>
                      <a:pt x="1363" y="13197"/>
                      <a:pt x="1120" y="12232"/>
                    </a:cubicBezTo>
                    <a:cubicBezTo>
                      <a:pt x="877" y="11267"/>
                      <a:pt x="230" y="8127"/>
                      <a:pt x="71" y="6523"/>
                    </a:cubicBezTo>
                    <a:cubicBezTo>
                      <a:pt x="-89" y="4912"/>
                      <a:pt x="717" y="5315"/>
                      <a:pt x="1120" y="5071"/>
                    </a:cubicBezTo>
                    <a:cubicBezTo>
                      <a:pt x="1523" y="4828"/>
                      <a:pt x="2807" y="4752"/>
                      <a:pt x="4092" y="4669"/>
                    </a:cubicBezTo>
                    <a:cubicBezTo>
                      <a:pt x="5377" y="4593"/>
                      <a:pt x="21066" y="1134"/>
                      <a:pt x="21066" y="1134"/>
                    </a:cubicBezTo>
                    <a:close/>
                  </a:path>
                </a:pathLst>
              </a:custGeom>
              <a:solidFill>
                <a:srgbClr val="231F20"/>
              </a:solidFill>
              <a:ln w="7575" cap="flat">
                <a:noFill/>
                <a:prstDash val="solid"/>
                <a:round/>
              </a:ln>
            </p:spPr>
            <p:txBody>
              <a:bodyPr rtlCol="0" anchor="ctr"/>
              <a:lstStyle/>
              <a:p>
                <a:endParaRPr lang="en-GB"/>
              </a:p>
            </p:txBody>
          </p:sp>
          <p:sp>
            <p:nvSpPr>
              <p:cNvPr id="749" name="Freeform: Shape 748">
                <a:extLst>
                  <a:ext uri="{FF2B5EF4-FFF2-40B4-BE49-F238E27FC236}">
                    <a16:creationId xmlns:a16="http://schemas.microsoft.com/office/drawing/2014/main" id="{426AB2A8-8E07-4A35-B37D-6D1422AA9285}"/>
                  </a:ext>
                </a:extLst>
              </p:cNvPr>
              <p:cNvSpPr/>
              <p:nvPr/>
            </p:nvSpPr>
            <p:spPr>
              <a:xfrm>
                <a:off x="6962480" y="4097756"/>
                <a:ext cx="23981" cy="17452"/>
              </a:xfrm>
              <a:custGeom>
                <a:avLst/>
                <a:gdLst>
                  <a:gd name="connsiteX0" fmla="*/ 21151 w 23981"/>
                  <a:gd name="connsiteY0" fmla="*/ 319 h 17452"/>
                  <a:gd name="connsiteX1" fmla="*/ 22998 w 23981"/>
                  <a:gd name="connsiteY1" fmla="*/ 722 h 17452"/>
                  <a:gd name="connsiteX2" fmla="*/ 23804 w 23981"/>
                  <a:gd name="connsiteY2" fmla="*/ 3861 h 17452"/>
                  <a:gd name="connsiteX3" fmla="*/ 23720 w 23981"/>
                  <a:gd name="connsiteY3" fmla="*/ 6507 h 17452"/>
                  <a:gd name="connsiteX4" fmla="*/ 20505 w 23981"/>
                  <a:gd name="connsiteY4" fmla="*/ 8118 h 17452"/>
                  <a:gd name="connsiteX5" fmla="*/ 11733 w 23981"/>
                  <a:gd name="connsiteY5" fmla="*/ 13431 h 17452"/>
                  <a:gd name="connsiteX6" fmla="*/ 5143 w 23981"/>
                  <a:gd name="connsiteY6" fmla="*/ 17612 h 17452"/>
                  <a:gd name="connsiteX7" fmla="*/ 3372 w 23981"/>
                  <a:gd name="connsiteY7" fmla="*/ 16244 h 17452"/>
                  <a:gd name="connsiteX8" fmla="*/ 149 w 23981"/>
                  <a:gd name="connsiteY8" fmla="*/ 8437 h 17452"/>
                  <a:gd name="connsiteX9" fmla="*/ 1114 w 23981"/>
                  <a:gd name="connsiteY9" fmla="*/ 6111 h 17452"/>
                  <a:gd name="connsiteX10" fmla="*/ 21151 w 23981"/>
                  <a:gd name="connsiteY10" fmla="*/ 319 h 17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81" h="17452">
                    <a:moveTo>
                      <a:pt x="21151" y="319"/>
                    </a:moveTo>
                    <a:cubicBezTo>
                      <a:pt x="21151" y="319"/>
                      <a:pt x="22033" y="319"/>
                      <a:pt x="22998" y="722"/>
                    </a:cubicBezTo>
                    <a:cubicBezTo>
                      <a:pt x="23964" y="1125"/>
                      <a:pt x="23318" y="2007"/>
                      <a:pt x="23804" y="3861"/>
                    </a:cubicBezTo>
                    <a:cubicBezTo>
                      <a:pt x="24283" y="5709"/>
                      <a:pt x="23888" y="5944"/>
                      <a:pt x="23720" y="6507"/>
                    </a:cubicBezTo>
                    <a:cubicBezTo>
                      <a:pt x="23561" y="7077"/>
                      <a:pt x="21957" y="7959"/>
                      <a:pt x="20505" y="8118"/>
                    </a:cubicBezTo>
                    <a:cubicBezTo>
                      <a:pt x="19053" y="8278"/>
                      <a:pt x="14226" y="11660"/>
                      <a:pt x="11733" y="13431"/>
                    </a:cubicBezTo>
                    <a:cubicBezTo>
                      <a:pt x="9240" y="15203"/>
                      <a:pt x="5865" y="17126"/>
                      <a:pt x="5143" y="17612"/>
                    </a:cubicBezTo>
                    <a:cubicBezTo>
                      <a:pt x="4413" y="18091"/>
                      <a:pt x="4656" y="17453"/>
                      <a:pt x="3372" y="16244"/>
                    </a:cubicBezTo>
                    <a:cubicBezTo>
                      <a:pt x="2079" y="15043"/>
                      <a:pt x="635" y="9973"/>
                      <a:pt x="149" y="8437"/>
                    </a:cubicBezTo>
                    <a:cubicBezTo>
                      <a:pt x="-330" y="6910"/>
                      <a:pt x="1114" y="6111"/>
                      <a:pt x="1114" y="6111"/>
                    </a:cubicBezTo>
                    <a:lnTo>
                      <a:pt x="21151" y="319"/>
                    </a:lnTo>
                    <a:close/>
                  </a:path>
                </a:pathLst>
              </a:custGeom>
              <a:solidFill>
                <a:srgbClr val="231F20"/>
              </a:solidFill>
              <a:ln w="7575" cap="flat">
                <a:noFill/>
                <a:prstDash val="solid"/>
                <a:round/>
              </a:ln>
            </p:spPr>
            <p:txBody>
              <a:bodyPr rtlCol="0" anchor="ctr"/>
              <a:lstStyle/>
              <a:p>
                <a:endParaRPr lang="en-GB"/>
              </a:p>
            </p:txBody>
          </p:sp>
          <p:sp>
            <p:nvSpPr>
              <p:cNvPr id="750" name="Freeform: Shape 749">
                <a:extLst>
                  <a:ext uri="{FF2B5EF4-FFF2-40B4-BE49-F238E27FC236}">
                    <a16:creationId xmlns:a16="http://schemas.microsoft.com/office/drawing/2014/main" id="{38A5AE9E-E72B-4097-B160-7B9B506B2187}"/>
                  </a:ext>
                </a:extLst>
              </p:cNvPr>
              <p:cNvSpPr/>
              <p:nvPr/>
            </p:nvSpPr>
            <p:spPr>
              <a:xfrm>
                <a:off x="7016690" y="4093117"/>
                <a:ext cx="23614" cy="12750"/>
              </a:xfrm>
              <a:custGeom>
                <a:avLst/>
                <a:gdLst>
                  <a:gd name="connsiteX0" fmla="*/ 22788 w 23614"/>
                  <a:gd name="connsiteY0" fmla="*/ 616 h 12750"/>
                  <a:gd name="connsiteX1" fmla="*/ 23510 w 23614"/>
                  <a:gd name="connsiteY1" fmla="*/ 2463 h 12750"/>
                  <a:gd name="connsiteX2" fmla="*/ 23677 w 23614"/>
                  <a:gd name="connsiteY2" fmla="*/ 6727 h 12750"/>
                  <a:gd name="connsiteX3" fmla="*/ 23510 w 23614"/>
                  <a:gd name="connsiteY3" fmla="*/ 11470 h 12750"/>
                  <a:gd name="connsiteX4" fmla="*/ 23031 w 23614"/>
                  <a:gd name="connsiteY4" fmla="*/ 12998 h 12750"/>
                  <a:gd name="connsiteX5" fmla="*/ 1063 w 23614"/>
                  <a:gd name="connsiteY5" fmla="*/ 7449 h 12750"/>
                  <a:gd name="connsiteX6" fmla="*/ 182 w 23614"/>
                  <a:gd name="connsiteY6" fmla="*/ 5845 h 12750"/>
                  <a:gd name="connsiteX7" fmla="*/ 425 w 23614"/>
                  <a:gd name="connsiteY7" fmla="*/ 1817 h 12750"/>
                  <a:gd name="connsiteX8" fmla="*/ 1307 w 23614"/>
                  <a:gd name="connsiteY8" fmla="*/ 448 h 12750"/>
                  <a:gd name="connsiteX9" fmla="*/ 2599 w 23614"/>
                  <a:gd name="connsiteY9" fmla="*/ 692 h 12750"/>
                  <a:gd name="connsiteX10" fmla="*/ 22788 w 23614"/>
                  <a:gd name="connsiteY10" fmla="*/ 616 h 1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 h="12750">
                    <a:moveTo>
                      <a:pt x="22788" y="616"/>
                    </a:moveTo>
                    <a:cubicBezTo>
                      <a:pt x="23191" y="775"/>
                      <a:pt x="23267" y="1817"/>
                      <a:pt x="23510" y="2463"/>
                    </a:cubicBezTo>
                    <a:cubicBezTo>
                      <a:pt x="23753" y="3109"/>
                      <a:pt x="23677" y="5116"/>
                      <a:pt x="23677" y="6727"/>
                    </a:cubicBezTo>
                    <a:cubicBezTo>
                      <a:pt x="23677" y="8339"/>
                      <a:pt x="23510" y="9380"/>
                      <a:pt x="23510" y="11470"/>
                    </a:cubicBezTo>
                    <a:cubicBezTo>
                      <a:pt x="23510" y="13561"/>
                      <a:pt x="23031" y="12998"/>
                      <a:pt x="23031" y="12998"/>
                    </a:cubicBezTo>
                    <a:cubicBezTo>
                      <a:pt x="23031" y="12998"/>
                      <a:pt x="2515" y="7693"/>
                      <a:pt x="1063" y="7449"/>
                    </a:cubicBezTo>
                    <a:cubicBezTo>
                      <a:pt x="-381" y="7206"/>
                      <a:pt x="182" y="6324"/>
                      <a:pt x="182" y="5845"/>
                    </a:cubicBezTo>
                    <a:cubicBezTo>
                      <a:pt x="182" y="5359"/>
                      <a:pt x="265" y="2706"/>
                      <a:pt x="425" y="1817"/>
                    </a:cubicBezTo>
                    <a:cubicBezTo>
                      <a:pt x="584" y="935"/>
                      <a:pt x="744" y="851"/>
                      <a:pt x="1307" y="448"/>
                    </a:cubicBezTo>
                    <a:cubicBezTo>
                      <a:pt x="1869" y="46"/>
                      <a:pt x="2599" y="692"/>
                      <a:pt x="2599" y="692"/>
                    </a:cubicBezTo>
                    <a:lnTo>
                      <a:pt x="22788" y="616"/>
                    </a:lnTo>
                    <a:close/>
                  </a:path>
                </a:pathLst>
              </a:custGeom>
              <a:solidFill>
                <a:srgbClr val="231F20"/>
              </a:solidFill>
              <a:ln w="7575" cap="flat">
                <a:noFill/>
                <a:prstDash val="solid"/>
                <a:round/>
              </a:ln>
            </p:spPr>
            <p:txBody>
              <a:bodyPr rtlCol="0" anchor="ctr"/>
              <a:lstStyle/>
              <a:p>
                <a:endParaRPr lang="en-GB"/>
              </a:p>
            </p:txBody>
          </p:sp>
          <p:sp>
            <p:nvSpPr>
              <p:cNvPr id="751" name="Freeform: Shape 750">
                <a:extLst>
                  <a:ext uri="{FF2B5EF4-FFF2-40B4-BE49-F238E27FC236}">
                    <a16:creationId xmlns:a16="http://schemas.microsoft.com/office/drawing/2014/main" id="{FFF20221-5D3E-49CF-BF17-E0FE50FB47C3}"/>
                  </a:ext>
                </a:extLst>
              </p:cNvPr>
              <p:cNvSpPr/>
              <p:nvPr/>
            </p:nvSpPr>
            <p:spPr>
              <a:xfrm>
                <a:off x="7015406" y="4075712"/>
                <a:ext cx="24684" cy="11039"/>
              </a:xfrm>
              <a:custGeom>
                <a:avLst/>
                <a:gdLst>
                  <a:gd name="connsiteX0" fmla="*/ 20856 w 24684"/>
                  <a:gd name="connsiteY0" fmla="*/ 309 h 11039"/>
                  <a:gd name="connsiteX1" fmla="*/ 23106 w 24684"/>
                  <a:gd name="connsiteY1" fmla="*/ 1198 h 11039"/>
                  <a:gd name="connsiteX2" fmla="*/ 23828 w 24684"/>
                  <a:gd name="connsiteY2" fmla="*/ 3767 h 11039"/>
                  <a:gd name="connsiteX3" fmla="*/ 24634 w 24684"/>
                  <a:gd name="connsiteY3" fmla="*/ 8678 h 11039"/>
                  <a:gd name="connsiteX4" fmla="*/ 23669 w 24684"/>
                  <a:gd name="connsiteY4" fmla="*/ 10844 h 11039"/>
                  <a:gd name="connsiteX5" fmla="*/ 18036 w 24684"/>
                  <a:gd name="connsiteY5" fmla="*/ 10844 h 11039"/>
                  <a:gd name="connsiteX6" fmla="*/ 11278 w 24684"/>
                  <a:gd name="connsiteY6" fmla="*/ 11011 h 11039"/>
                  <a:gd name="connsiteX7" fmla="*/ 5403 w 24684"/>
                  <a:gd name="connsiteY7" fmla="*/ 11331 h 11039"/>
                  <a:gd name="connsiteX8" fmla="*/ 1305 w 24684"/>
                  <a:gd name="connsiteY8" fmla="*/ 10525 h 11039"/>
                  <a:gd name="connsiteX9" fmla="*/ 180 w 24684"/>
                  <a:gd name="connsiteY9" fmla="*/ 7629 h 11039"/>
                  <a:gd name="connsiteX10" fmla="*/ 97 w 24684"/>
                  <a:gd name="connsiteY10" fmla="*/ 3608 h 11039"/>
                  <a:gd name="connsiteX11" fmla="*/ 1701 w 24684"/>
                  <a:gd name="connsiteY11" fmla="*/ 2323 h 11039"/>
                  <a:gd name="connsiteX12" fmla="*/ 5813 w 24684"/>
                  <a:gd name="connsiteY12" fmla="*/ 1996 h 11039"/>
                  <a:gd name="connsiteX13" fmla="*/ 11362 w 24684"/>
                  <a:gd name="connsiteY13" fmla="*/ 871 h 11039"/>
                  <a:gd name="connsiteX14" fmla="*/ 20856 w 24684"/>
                  <a:gd name="connsiteY14" fmla="*/ 309 h 1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684" h="11039">
                    <a:moveTo>
                      <a:pt x="20856" y="309"/>
                    </a:moveTo>
                    <a:cubicBezTo>
                      <a:pt x="20856" y="309"/>
                      <a:pt x="22460" y="635"/>
                      <a:pt x="23106" y="1198"/>
                    </a:cubicBezTo>
                    <a:cubicBezTo>
                      <a:pt x="23745" y="1761"/>
                      <a:pt x="23509" y="2642"/>
                      <a:pt x="23828" y="3767"/>
                    </a:cubicBezTo>
                    <a:cubicBezTo>
                      <a:pt x="24148" y="4900"/>
                      <a:pt x="24072" y="6185"/>
                      <a:pt x="24634" y="8678"/>
                    </a:cubicBezTo>
                    <a:cubicBezTo>
                      <a:pt x="25197" y="11171"/>
                      <a:pt x="23669" y="10844"/>
                      <a:pt x="23669" y="10844"/>
                    </a:cubicBezTo>
                    <a:lnTo>
                      <a:pt x="18036" y="10844"/>
                    </a:lnTo>
                    <a:cubicBezTo>
                      <a:pt x="17230" y="10844"/>
                      <a:pt x="14175" y="10844"/>
                      <a:pt x="11278" y="11011"/>
                    </a:cubicBezTo>
                    <a:cubicBezTo>
                      <a:pt x="8382" y="11171"/>
                      <a:pt x="8063" y="11171"/>
                      <a:pt x="5403" y="11331"/>
                    </a:cubicBezTo>
                    <a:cubicBezTo>
                      <a:pt x="2750" y="11490"/>
                      <a:pt x="1305" y="10525"/>
                      <a:pt x="1305" y="10525"/>
                    </a:cubicBezTo>
                    <a:cubicBezTo>
                      <a:pt x="1305" y="10525"/>
                      <a:pt x="180" y="9157"/>
                      <a:pt x="180" y="7629"/>
                    </a:cubicBezTo>
                    <a:cubicBezTo>
                      <a:pt x="180" y="6101"/>
                      <a:pt x="13" y="4733"/>
                      <a:pt x="97" y="3608"/>
                    </a:cubicBezTo>
                    <a:cubicBezTo>
                      <a:pt x="180" y="2483"/>
                      <a:pt x="1701" y="2323"/>
                      <a:pt x="1701" y="2323"/>
                    </a:cubicBezTo>
                    <a:cubicBezTo>
                      <a:pt x="1701" y="2323"/>
                      <a:pt x="4437" y="2080"/>
                      <a:pt x="5813" y="1996"/>
                    </a:cubicBezTo>
                    <a:cubicBezTo>
                      <a:pt x="7174" y="1920"/>
                      <a:pt x="8306" y="1358"/>
                      <a:pt x="11362" y="871"/>
                    </a:cubicBezTo>
                    <a:cubicBezTo>
                      <a:pt x="14418" y="392"/>
                      <a:pt x="20856" y="309"/>
                      <a:pt x="20856" y="309"/>
                    </a:cubicBezTo>
                    <a:close/>
                  </a:path>
                </a:pathLst>
              </a:custGeom>
              <a:solidFill>
                <a:srgbClr val="231F20"/>
              </a:solidFill>
              <a:ln w="7575" cap="flat">
                <a:noFill/>
                <a:prstDash val="solid"/>
                <a:round/>
              </a:ln>
            </p:spPr>
            <p:txBody>
              <a:bodyPr rtlCol="0" anchor="ctr"/>
              <a:lstStyle/>
              <a:p>
                <a:endParaRPr lang="en-GB"/>
              </a:p>
            </p:txBody>
          </p:sp>
          <p:sp>
            <p:nvSpPr>
              <p:cNvPr id="752" name="Freeform: Shape 751">
                <a:extLst>
                  <a:ext uri="{FF2B5EF4-FFF2-40B4-BE49-F238E27FC236}">
                    <a16:creationId xmlns:a16="http://schemas.microsoft.com/office/drawing/2014/main" id="{5DE90EC5-B49B-4493-8971-04F63044ABCF}"/>
                  </a:ext>
                </a:extLst>
              </p:cNvPr>
              <p:cNvSpPr/>
              <p:nvPr/>
            </p:nvSpPr>
            <p:spPr>
              <a:xfrm>
                <a:off x="7013011" y="4053030"/>
                <a:ext cx="24059" cy="16890"/>
              </a:xfrm>
              <a:custGeom>
                <a:avLst/>
                <a:gdLst>
                  <a:gd name="connsiteX0" fmla="*/ 19380 w 24059"/>
                  <a:gd name="connsiteY0" fmla="*/ 300 h 16890"/>
                  <a:gd name="connsiteX1" fmla="*/ 19783 w 24059"/>
                  <a:gd name="connsiteY1" fmla="*/ 2710 h 16890"/>
                  <a:gd name="connsiteX2" fmla="*/ 20992 w 24059"/>
                  <a:gd name="connsiteY2" fmla="*/ 5203 h 16890"/>
                  <a:gd name="connsiteX3" fmla="*/ 22117 w 24059"/>
                  <a:gd name="connsiteY3" fmla="*/ 8267 h 16890"/>
                  <a:gd name="connsiteX4" fmla="*/ 23569 w 24059"/>
                  <a:gd name="connsiteY4" fmla="*/ 13010 h 16890"/>
                  <a:gd name="connsiteX5" fmla="*/ 23888 w 24059"/>
                  <a:gd name="connsiteY5" fmla="*/ 16066 h 16890"/>
                  <a:gd name="connsiteX6" fmla="*/ 1525 w 24059"/>
                  <a:gd name="connsiteY6" fmla="*/ 17191 h 16890"/>
                  <a:gd name="connsiteX7" fmla="*/ 719 w 24059"/>
                  <a:gd name="connsiteY7" fmla="*/ 11155 h 16890"/>
                  <a:gd name="connsiteX8" fmla="*/ 81 w 24059"/>
                  <a:gd name="connsiteY8" fmla="*/ 5849 h 16890"/>
                  <a:gd name="connsiteX9" fmla="*/ 1525 w 24059"/>
                  <a:gd name="connsiteY9" fmla="*/ 3197 h 16890"/>
                  <a:gd name="connsiteX10" fmla="*/ 4094 w 24059"/>
                  <a:gd name="connsiteY10" fmla="*/ 2391 h 16890"/>
                  <a:gd name="connsiteX11" fmla="*/ 7560 w 24059"/>
                  <a:gd name="connsiteY11" fmla="*/ 1585 h 16890"/>
                  <a:gd name="connsiteX12" fmla="*/ 10213 w 24059"/>
                  <a:gd name="connsiteY12" fmla="*/ 1745 h 16890"/>
                  <a:gd name="connsiteX13" fmla="*/ 18179 w 24059"/>
                  <a:gd name="connsiteY13" fmla="*/ 376 h 16890"/>
                  <a:gd name="connsiteX14" fmla="*/ 19380 w 24059"/>
                  <a:gd name="connsiteY14" fmla="*/ 300 h 1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59" h="16890">
                    <a:moveTo>
                      <a:pt x="19380" y="300"/>
                    </a:moveTo>
                    <a:cubicBezTo>
                      <a:pt x="19380" y="300"/>
                      <a:pt x="19624" y="2148"/>
                      <a:pt x="19783" y="2710"/>
                    </a:cubicBezTo>
                    <a:cubicBezTo>
                      <a:pt x="19943" y="3273"/>
                      <a:pt x="20429" y="4481"/>
                      <a:pt x="20992" y="5203"/>
                    </a:cubicBezTo>
                    <a:cubicBezTo>
                      <a:pt x="21554" y="5925"/>
                      <a:pt x="21874" y="6891"/>
                      <a:pt x="22117" y="8267"/>
                    </a:cubicBezTo>
                    <a:cubicBezTo>
                      <a:pt x="22360" y="9627"/>
                      <a:pt x="22520" y="11079"/>
                      <a:pt x="23569" y="13010"/>
                    </a:cubicBezTo>
                    <a:cubicBezTo>
                      <a:pt x="24610" y="14941"/>
                      <a:pt x="23888" y="16066"/>
                      <a:pt x="23888" y="16066"/>
                    </a:cubicBezTo>
                    <a:lnTo>
                      <a:pt x="1525" y="17191"/>
                    </a:lnTo>
                    <a:cubicBezTo>
                      <a:pt x="1525" y="17191"/>
                      <a:pt x="719" y="13245"/>
                      <a:pt x="719" y="11155"/>
                    </a:cubicBezTo>
                    <a:cubicBezTo>
                      <a:pt x="719" y="9065"/>
                      <a:pt x="157" y="8099"/>
                      <a:pt x="81" y="5849"/>
                    </a:cubicBezTo>
                    <a:cubicBezTo>
                      <a:pt x="-3" y="3592"/>
                      <a:pt x="559" y="3197"/>
                      <a:pt x="1525" y="3197"/>
                    </a:cubicBezTo>
                    <a:cubicBezTo>
                      <a:pt x="2490" y="3197"/>
                      <a:pt x="3053" y="2794"/>
                      <a:pt x="4094" y="2391"/>
                    </a:cubicBezTo>
                    <a:cubicBezTo>
                      <a:pt x="5143" y="1988"/>
                      <a:pt x="6108" y="2071"/>
                      <a:pt x="7560" y="1585"/>
                    </a:cubicBezTo>
                    <a:cubicBezTo>
                      <a:pt x="9005" y="1106"/>
                      <a:pt x="8526" y="1745"/>
                      <a:pt x="10213" y="1745"/>
                    </a:cubicBezTo>
                    <a:cubicBezTo>
                      <a:pt x="11901" y="1745"/>
                      <a:pt x="18179" y="376"/>
                      <a:pt x="18179" y="376"/>
                    </a:cubicBezTo>
                    <a:lnTo>
                      <a:pt x="19380" y="300"/>
                    </a:lnTo>
                    <a:close/>
                  </a:path>
                </a:pathLst>
              </a:custGeom>
              <a:solidFill>
                <a:srgbClr val="231F20"/>
              </a:solidFill>
              <a:ln w="7575" cap="flat">
                <a:noFill/>
                <a:prstDash val="solid"/>
                <a:round/>
              </a:ln>
            </p:spPr>
            <p:txBody>
              <a:bodyPr rtlCol="0" anchor="ctr"/>
              <a:lstStyle/>
              <a:p>
                <a:endParaRPr lang="en-GB"/>
              </a:p>
            </p:txBody>
          </p:sp>
          <p:sp>
            <p:nvSpPr>
              <p:cNvPr id="753" name="Freeform: Shape 752">
                <a:extLst>
                  <a:ext uri="{FF2B5EF4-FFF2-40B4-BE49-F238E27FC236}">
                    <a16:creationId xmlns:a16="http://schemas.microsoft.com/office/drawing/2014/main" id="{B59B272B-3625-44B3-9124-9D0FDD60D8FB}"/>
                  </a:ext>
                </a:extLst>
              </p:cNvPr>
              <p:cNvSpPr/>
              <p:nvPr/>
            </p:nvSpPr>
            <p:spPr>
              <a:xfrm>
                <a:off x="7001557" y="4063885"/>
                <a:ext cx="7737" cy="12637"/>
              </a:xfrm>
              <a:custGeom>
                <a:avLst/>
                <a:gdLst>
                  <a:gd name="connsiteX0" fmla="*/ 5408 w 7737"/>
                  <a:gd name="connsiteY0" fmla="*/ 304 h 12637"/>
                  <a:gd name="connsiteX1" fmla="*/ 6860 w 7737"/>
                  <a:gd name="connsiteY1" fmla="*/ 1353 h 12637"/>
                  <a:gd name="connsiteX2" fmla="*/ 7741 w 7737"/>
                  <a:gd name="connsiteY2" fmla="*/ 4888 h 12637"/>
                  <a:gd name="connsiteX3" fmla="*/ 7339 w 7737"/>
                  <a:gd name="connsiteY3" fmla="*/ 8430 h 12637"/>
                  <a:gd name="connsiteX4" fmla="*/ 6616 w 7737"/>
                  <a:gd name="connsiteY4" fmla="*/ 9882 h 12637"/>
                  <a:gd name="connsiteX5" fmla="*/ 4610 w 7737"/>
                  <a:gd name="connsiteY5" fmla="*/ 11569 h 12637"/>
                  <a:gd name="connsiteX6" fmla="*/ 1227 w 7737"/>
                  <a:gd name="connsiteY6" fmla="*/ 12938 h 12637"/>
                  <a:gd name="connsiteX7" fmla="*/ 908 w 7737"/>
                  <a:gd name="connsiteY7" fmla="*/ 11889 h 12637"/>
                  <a:gd name="connsiteX8" fmla="*/ 102 w 7737"/>
                  <a:gd name="connsiteY8" fmla="*/ 6986 h 12637"/>
                  <a:gd name="connsiteX9" fmla="*/ 338 w 7737"/>
                  <a:gd name="connsiteY9" fmla="*/ 4888 h 12637"/>
                  <a:gd name="connsiteX10" fmla="*/ 4769 w 7737"/>
                  <a:gd name="connsiteY10" fmla="*/ 388 h 12637"/>
                  <a:gd name="connsiteX11" fmla="*/ 5408 w 7737"/>
                  <a:gd name="connsiteY11" fmla="*/ 304 h 1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37" h="12637">
                    <a:moveTo>
                      <a:pt x="5408" y="304"/>
                    </a:moveTo>
                    <a:cubicBezTo>
                      <a:pt x="5408" y="304"/>
                      <a:pt x="6214" y="631"/>
                      <a:pt x="6860" y="1353"/>
                    </a:cubicBezTo>
                    <a:cubicBezTo>
                      <a:pt x="7498" y="2075"/>
                      <a:pt x="7498" y="3687"/>
                      <a:pt x="7741" y="4888"/>
                    </a:cubicBezTo>
                    <a:cubicBezTo>
                      <a:pt x="7985" y="6096"/>
                      <a:pt x="7422" y="8111"/>
                      <a:pt x="7339" y="8430"/>
                    </a:cubicBezTo>
                    <a:cubicBezTo>
                      <a:pt x="7263" y="8757"/>
                      <a:pt x="6776" y="9555"/>
                      <a:pt x="6616" y="9882"/>
                    </a:cubicBezTo>
                    <a:cubicBezTo>
                      <a:pt x="6457" y="10201"/>
                      <a:pt x="5013" y="11007"/>
                      <a:pt x="4610" y="11569"/>
                    </a:cubicBezTo>
                    <a:cubicBezTo>
                      <a:pt x="4207" y="12132"/>
                      <a:pt x="2109" y="12854"/>
                      <a:pt x="1227" y="12938"/>
                    </a:cubicBezTo>
                    <a:cubicBezTo>
                      <a:pt x="338" y="13014"/>
                      <a:pt x="908" y="11889"/>
                      <a:pt x="908" y="11889"/>
                    </a:cubicBezTo>
                    <a:cubicBezTo>
                      <a:pt x="908" y="11889"/>
                      <a:pt x="262" y="8833"/>
                      <a:pt x="102" y="6986"/>
                    </a:cubicBezTo>
                    <a:cubicBezTo>
                      <a:pt x="-57" y="5131"/>
                      <a:pt x="338" y="4888"/>
                      <a:pt x="338" y="4888"/>
                    </a:cubicBezTo>
                    <a:lnTo>
                      <a:pt x="4769" y="388"/>
                    </a:lnTo>
                    <a:lnTo>
                      <a:pt x="5408" y="304"/>
                    </a:lnTo>
                    <a:close/>
                  </a:path>
                </a:pathLst>
              </a:custGeom>
              <a:solidFill>
                <a:srgbClr val="231F20"/>
              </a:solidFill>
              <a:ln w="7575" cap="flat">
                <a:noFill/>
                <a:prstDash val="solid"/>
                <a:round/>
              </a:ln>
            </p:spPr>
            <p:txBody>
              <a:bodyPr rtlCol="0" anchor="ctr"/>
              <a:lstStyle/>
              <a:p>
                <a:endParaRPr lang="en-GB"/>
              </a:p>
            </p:txBody>
          </p:sp>
          <p:sp>
            <p:nvSpPr>
              <p:cNvPr id="754" name="Freeform: Shape 753">
                <a:extLst>
                  <a:ext uri="{FF2B5EF4-FFF2-40B4-BE49-F238E27FC236}">
                    <a16:creationId xmlns:a16="http://schemas.microsoft.com/office/drawing/2014/main" id="{548C5D0C-9FC6-4405-8D2C-C721C430D684}"/>
                  </a:ext>
                </a:extLst>
              </p:cNvPr>
              <p:cNvSpPr/>
              <p:nvPr/>
            </p:nvSpPr>
            <p:spPr>
              <a:xfrm>
                <a:off x="7004009" y="4081415"/>
                <a:ext cx="7014" cy="9105"/>
              </a:xfrm>
              <a:custGeom>
                <a:avLst/>
                <a:gdLst>
                  <a:gd name="connsiteX0" fmla="*/ 3922 w 7014"/>
                  <a:gd name="connsiteY0" fmla="*/ 324 h 9105"/>
                  <a:gd name="connsiteX1" fmla="*/ 5617 w 7014"/>
                  <a:gd name="connsiteY1" fmla="*/ 484 h 9105"/>
                  <a:gd name="connsiteX2" fmla="*/ 6985 w 7014"/>
                  <a:gd name="connsiteY2" fmla="*/ 3304 h 9105"/>
                  <a:gd name="connsiteX3" fmla="*/ 6339 w 7014"/>
                  <a:gd name="connsiteY3" fmla="*/ 6276 h 9105"/>
                  <a:gd name="connsiteX4" fmla="*/ 3846 w 7014"/>
                  <a:gd name="connsiteY4" fmla="*/ 8207 h 9105"/>
                  <a:gd name="connsiteX5" fmla="*/ 707 w 7014"/>
                  <a:gd name="connsiteY5" fmla="*/ 9416 h 9105"/>
                  <a:gd name="connsiteX6" fmla="*/ 68 w 7014"/>
                  <a:gd name="connsiteY6" fmla="*/ 6200 h 9105"/>
                  <a:gd name="connsiteX7" fmla="*/ 547 w 7014"/>
                  <a:gd name="connsiteY7" fmla="*/ 4102 h 9105"/>
                  <a:gd name="connsiteX8" fmla="*/ 3922 w 7014"/>
                  <a:gd name="connsiteY8" fmla="*/ 324 h 9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4" h="9105">
                    <a:moveTo>
                      <a:pt x="3922" y="324"/>
                    </a:moveTo>
                    <a:cubicBezTo>
                      <a:pt x="3922" y="324"/>
                      <a:pt x="5131" y="241"/>
                      <a:pt x="5617" y="484"/>
                    </a:cubicBezTo>
                    <a:cubicBezTo>
                      <a:pt x="6096" y="727"/>
                      <a:pt x="6658" y="1928"/>
                      <a:pt x="6985" y="3304"/>
                    </a:cubicBezTo>
                    <a:cubicBezTo>
                      <a:pt x="7304" y="4665"/>
                      <a:pt x="6742" y="5471"/>
                      <a:pt x="6339" y="6276"/>
                    </a:cubicBezTo>
                    <a:cubicBezTo>
                      <a:pt x="5936" y="7082"/>
                      <a:pt x="4492" y="7561"/>
                      <a:pt x="3846" y="8207"/>
                    </a:cubicBezTo>
                    <a:cubicBezTo>
                      <a:pt x="3200" y="8853"/>
                      <a:pt x="1429" y="9416"/>
                      <a:pt x="707" y="9416"/>
                    </a:cubicBezTo>
                    <a:cubicBezTo>
                      <a:pt x="-16" y="9416"/>
                      <a:pt x="68" y="8123"/>
                      <a:pt x="68" y="6200"/>
                    </a:cubicBezTo>
                    <a:cubicBezTo>
                      <a:pt x="68" y="4270"/>
                      <a:pt x="547" y="4102"/>
                      <a:pt x="547" y="4102"/>
                    </a:cubicBezTo>
                    <a:lnTo>
                      <a:pt x="3922" y="324"/>
                    </a:lnTo>
                    <a:close/>
                  </a:path>
                </a:pathLst>
              </a:custGeom>
              <a:solidFill>
                <a:srgbClr val="231F20"/>
              </a:solidFill>
              <a:ln w="7575" cap="flat">
                <a:noFill/>
                <a:prstDash val="solid"/>
                <a:round/>
              </a:ln>
            </p:spPr>
            <p:txBody>
              <a:bodyPr rtlCol="0" anchor="ctr"/>
              <a:lstStyle/>
              <a:p>
                <a:endParaRPr lang="en-GB"/>
              </a:p>
            </p:txBody>
          </p:sp>
          <p:sp>
            <p:nvSpPr>
              <p:cNvPr id="755" name="Freeform: Shape 754">
                <a:extLst>
                  <a:ext uri="{FF2B5EF4-FFF2-40B4-BE49-F238E27FC236}">
                    <a16:creationId xmlns:a16="http://schemas.microsoft.com/office/drawing/2014/main" id="{283DE5E8-9951-4D88-A7D6-7F2EFB06E21B}"/>
                  </a:ext>
                </a:extLst>
              </p:cNvPr>
              <p:cNvSpPr/>
              <p:nvPr/>
            </p:nvSpPr>
            <p:spPr>
              <a:xfrm>
                <a:off x="7006020" y="4096312"/>
                <a:ext cx="5631" cy="9973"/>
              </a:xfrm>
              <a:custGeom>
                <a:avLst/>
                <a:gdLst>
                  <a:gd name="connsiteX0" fmla="*/ 4328 w 5631"/>
                  <a:gd name="connsiteY0" fmla="*/ 317 h 9973"/>
                  <a:gd name="connsiteX1" fmla="*/ 5377 w 5631"/>
                  <a:gd name="connsiteY1" fmla="*/ 1199 h 9973"/>
                  <a:gd name="connsiteX2" fmla="*/ 5697 w 5631"/>
                  <a:gd name="connsiteY2" fmla="*/ 2810 h 9973"/>
                  <a:gd name="connsiteX3" fmla="*/ 5058 w 5631"/>
                  <a:gd name="connsiteY3" fmla="*/ 5144 h 9973"/>
                  <a:gd name="connsiteX4" fmla="*/ 3690 w 5631"/>
                  <a:gd name="connsiteY4" fmla="*/ 7713 h 9973"/>
                  <a:gd name="connsiteX5" fmla="*/ 2481 w 5631"/>
                  <a:gd name="connsiteY5" fmla="*/ 9325 h 9973"/>
                  <a:gd name="connsiteX6" fmla="*/ 1113 w 5631"/>
                  <a:gd name="connsiteY6" fmla="*/ 10290 h 9973"/>
                  <a:gd name="connsiteX7" fmla="*/ 231 w 5631"/>
                  <a:gd name="connsiteY7" fmla="*/ 9157 h 9973"/>
                  <a:gd name="connsiteX8" fmla="*/ 231 w 5631"/>
                  <a:gd name="connsiteY8" fmla="*/ 4817 h 9973"/>
                  <a:gd name="connsiteX9" fmla="*/ 1516 w 5631"/>
                  <a:gd name="connsiteY9" fmla="*/ 2240 h 9973"/>
                  <a:gd name="connsiteX10" fmla="*/ 3850 w 5631"/>
                  <a:gd name="connsiteY10" fmla="*/ 477 h 9973"/>
                  <a:gd name="connsiteX11" fmla="*/ 4328 w 5631"/>
                  <a:gd name="connsiteY11" fmla="*/ 317 h 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31" h="9973">
                    <a:moveTo>
                      <a:pt x="4328" y="317"/>
                    </a:moveTo>
                    <a:cubicBezTo>
                      <a:pt x="4328" y="317"/>
                      <a:pt x="5058" y="720"/>
                      <a:pt x="5377" y="1199"/>
                    </a:cubicBezTo>
                    <a:cubicBezTo>
                      <a:pt x="5697" y="1685"/>
                      <a:pt x="5697" y="2324"/>
                      <a:pt x="5697" y="2810"/>
                    </a:cubicBezTo>
                    <a:cubicBezTo>
                      <a:pt x="5697" y="3289"/>
                      <a:pt x="5218" y="4338"/>
                      <a:pt x="5058" y="5144"/>
                    </a:cubicBezTo>
                    <a:cubicBezTo>
                      <a:pt x="4899" y="5942"/>
                      <a:pt x="4009" y="7067"/>
                      <a:pt x="3690" y="7713"/>
                    </a:cubicBezTo>
                    <a:cubicBezTo>
                      <a:pt x="3363" y="8359"/>
                      <a:pt x="2801" y="8838"/>
                      <a:pt x="2481" y="9325"/>
                    </a:cubicBezTo>
                    <a:cubicBezTo>
                      <a:pt x="2162" y="9804"/>
                      <a:pt x="1835" y="10290"/>
                      <a:pt x="1113" y="10290"/>
                    </a:cubicBezTo>
                    <a:cubicBezTo>
                      <a:pt x="391" y="10290"/>
                      <a:pt x="551" y="9963"/>
                      <a:pt x="231" y="9157"/>
                    </a:cubicBezTo>
                    <a:cubicBezTo>
                      <a:pt x="-96" y="8359"/>
                      <a:pt x="148" y="6588"/>
                      <a:pt x="231" y="4817"/>
                    </a:cubicBezTo>
                    <a:cubicBezTo>
                      <a:pt x="307" y="3046"/>
                      <a:pt x="710" y="2970"/>
                      <a:pt x="1516" y="2240"/>
                    </a:cubicBezTo>
                    <a:cubicBezTo>
                      <a:pt x="2322" y="1518"/>
                      <a:pt x="3850" y="477"/>
                      <a:pt x="3850" y="477"/>
                    </a:cubicBezTo>
                    <a:lnTo>
                      <a:pt x="4328" y="317"/>
                    </a:lnTo>
                    <a:close/>
                  </a:path>
                </a:pathLst>
              </a:custGeom>
              <a:solidFill>
                <a:srgbClr val="231F20"/>
              </a:solidFill>
              <a:ln w="7575" cap="flat">
                <a:noFill/>
                <a:prstDash val="solid"/>
                <a:round/>
              </a:ln>
            </p:spPr>
            <p:txBody>
              <a:bodyPr rtlCol="0" anchor="ctr"/>
              <a:lstStyle/>
              <a:p>
                <a:endParaRPr lang="en-GB"/>
              </a:p>
            </p:txBody>
          </p:sp>
          <p:sp>
            <p:nvSpPr>
              <p:cNvPr id="756" name="Freeform: Shape 755">
                <a:extLst>
                  <a:ext uri="{FF2B5EF4-FFF2-40B4-BE49-F238E27FC236}">
                    <a16:creationId xmlns:a16="http://schemas.microsoft.com/office/drawing/2014/main" id="{AF86AA95-281C-4D8A-BBD5-C9C7E1321312}"/>
                  </a:ext>
                </a:extLst>
              </p:cNvPr>
              <p:cNvSpPr/>
              <p:nvPr/>
            </p:nvSpPr>
            <p:spPr>
              <a:xfrm>
                <a:off x="6987640" y="4066621"/>
                <a:ext cx="7555" cy="10862"/>
              </a:xfrm>
              <a:custGeom>
                <a:avLst/>
                <a:gdLst>
                  <a:gd name="connsiteX0" fmla="*/ 7256 w 7555"/>
                  <a:gd name="connsiteY0" fmla="*/ 3444 h 10862"/>
                  <a:gd name="connsiteX1" fmla="*/ 7256 w 7555"/>
                  <a:gd name="connsiteY1" fmla="*/ 5299 h 10862"/>
                  <a:gd name="connsiteX2" fmla="*/ 7583 w 7555"/>
                  <a:gd name="connsiteY2" fmla="*/ 7625 h 10862"/>
                  <a:gd name="connsiteX3" fmla="*/ 7499 w 7555"/>
                  <a:gd name="connsiteY3" fmla="*/ 10042 h 10862"/>
                  <a:gd name="connsiteX4" fmla="*/ 6617 w 7555"/>
                  <a:gd name="connsiteY4" fmla="*/ 11084 h 10862"/>
                  <a:gd name="connsiteX5" fmla="*/ 5165 w 7555"/>
                  <a:gd name="connsiteY5" fmla="*/ 11167 h 10862"/>
                  <a:gd name="connsiteX6" fmla="*/ 901 w 7555"/>
                  <a:gd name="connsiteY6" fmla="*/ 8993 h 10862"/>
                  <a:gd name="connsiteX7" fmla="*/ 582 w 7555"/>
                  <a:gd name="connsiteY7" fmla="*/ 7868 h 10862"/>
                  <a:gd name="connsiteX8" fmla="*/ 339 w 7555"/>
                  <a:gd name="connsiteY8" fmla="*/ 4888 h 10862"/>
                  <a:gd name="connsiteX9" fmla="*/ 95 w 7555"/>
                  <a:gd name="connsiteY9" fmla="*/ 1430 h 10862"/>
                  <a:gd name="connsiteX10" fmla="*/ 582 w 7555"/>
                  <a:gd name="connsiteY10" fmla="*/ 305 h 10862"/>
                  <a:gd name="connsiteX11" fmla="*/ 2748 w 7555"/>
                  <a:gd name="connsiteY11" fmla="*/ 1673 h 10862"/>
                  <a:gd name="connsiteX12" fmla="*/ 5165 w 7555"/>
                  <a:gd name="connsiteY12" fmla="*/ 2395 h 10862"/>
                  <a:gd name="connsiteX13" fmla="*/ 7256 w 7555"/>
                  <a:gd name="connsiteY13" fmla="*/ 3444 h 1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5" h="10862">
                    <a:moveTo>
                      <a:pt x="7256" y="3444"/>
                    </a:moveTo>
                    <a:lnTo>
                      <a:pt x="7256" y="5299"/>
                    </a:lnTo>
                    <a:cubicBezTo>
                      <a:pt x="7256" y="5618"/>
                      <a:pt x="7499" y="6660"/>
                      <a:pt x="7583" y="7625"/>
                    </a:cubicBezTo>
                    <a:cubicBezTo>
                      <a:pt x="7659" y="8590"/>
                      <a:pt x="7583" y="9396"/>
                      <a:pt x="7499" y="10042"/>
                    </a:cubicBezTo>
                    <a:cubicBezTo>
                      <a:pt x="7415" y="10688"/>
                      <a:pt x="6617" y="11084"/>
                      <a:pt x="6617" y="11084"/>
                    </a:cubicBezTo>
                    <a:lnTo>
                      <a:pt x="5165" y="11167"/>
                    </a:lnTo>
                    <a:cubicBezTo>
                      <a:pt x="5165" y="11167"/>
                      <a:pt x="2589" y="9883"/>
                      <a:pt x="901" y="8993"/>
                    </a:cubicBezTo>
                    <a:cubicBezTo>
                      <a:pt x="-786" y="8111"/>
                      <a:pt x="582" y="8514"/>
                      <a:pt x="582" y="7868"/>
                    </a:cubicBezTo>
                    <a:cubicBezTo>
                      <a:pt x="582" y="7222"/>
                      <a:pt x="498" y="5937"/>
                      <a:pt x="339" y="4888"/>
                    </a:cubicBezTo>
                    <a:cubicBezTo>
                      <a:pt x="179" y="3847"/>
                      <a:pt x="95" y="2479"/>
                      <a:pt x="95" y="1430"/>
                    </a:cubicBezTo>
                    <a:cubicBezTo>
                      <a:pt x="95" y="388"/>
                      <a:pt x="339" y="305"/>
                      <a:pt x="582" y="305"/>
                    </a:cubicBezTo>
                    <a:cubicBezTo>
                      <a:pt x="817" y="305"/>
                      <a:pt x="2269" y="1035"/>
                      <a:pt x="2748" y="1673"/>
                    </a:cubicBezTo>
                    <a:cubicBezTo>
                      <a:pt x="3235" y="2319"/>
                      <a:pt x="4360" y="2395"/>
                      <a:pt x="5165" y="2395"/>
                    </a:cubicBezTo>
                    <a:cubicBezTo>
                      <a:pt x="5971" y="2395"/>
                      <a:pt x="7256" y="3444"/>
                      <a:pt x="7256" y="3444"/>
                    </a:cubicBezTo>
                    <a:close/>
                  </a:path>
                </a:pathLst>
              </a:custGeom>
              <a:solidFill>
                <a:srgbClr val="231F20"/>
              </a:solidFill>
              <a:ln w="7575" cap="flat">
                <a:noFill/>
                <a:prstDash val="solid"/>
                <a:round/>
              </a:ln>
            </p:spPr>
            <p:txBody>
              <a:bodyPr rtlCol="0" anchor="ctr"/>
              <a:lstStyle/>
              <a:p>
                <a:endParaRPr lang="en-GB"/>
              </a:p>
            </p:txBody>
          </p:sp>
          <p:sp>
            <p:nvSpPr>
              <p:cNvPr id="757" name="Freeform: Shape 756">
                <a:extLst>
                  <a:ext uri="{FF2B5EF4-FFF2-40B4-BE49-F238E27FC236}">
                    <a16:creationId xmlns:a16="http://schemas.microsoft.com/office/drawing/2014/main" id="{7ABEB65F-413A-4A18-8B13-35BFF3D8A25A}"/>
                  </a:ext>
                </a:extLst>
              </p:cNvPr>
              <p:cNvSpPr/>
              <p:nvPr/>
            </p:nvSpPr>
            <p:spPr>
              <a:xfrm>
                <a:off x="6990239" y="4084711"/>
                <a:ext cx="6863" cy="6844"/>
              </a:xfrm>
              <a:custGeom>
                <a:avLst/>
                <a:gdLst>
                  <a:gd name="connsiteX0" fmla="*/ 6269 w 6863"/>
                  <a:gd name="connsiteY0" fmla="*/ 2335 h 6844"/>
                  <a:gd name="connsiteX1" fmla="*/ 6832 w 6863"/>
                  <a:gd name="connsiteY1" fmla="*/ 4592 h 6844"/>
                  <a:gd name="connsiteX2" fmla="*/ 6429 w 6863"/>
                  <a:gd name="connsiteY2" fmla="*/ 7002 h 6844"/>
                  <a:gd name="connsiteX3" fmla="*/ 3289 w 6863"/>
                  <a:gd name="connsiteY3" fmla="*/ 6523 h 6844"/>
                  <a:gd name="connsiteX4" fmla="*/ 560 w 6863"/>
                  <a:gd name="connsiteY4" fmla="*/ 5147 h 6844"/>
                  <a:gd name="connsiteX5" fmla="*/ 150 w 6863"/>
                  <a:gd name="connsiteY5" fmla="*/ 3863 h 6844"/>
                  <a:gd name="connsiteX6" fmla="*/ 74 w 6863"/>
                  <a:gd name="connsiteY6" fmla="*/ 1529 h 6844"/>
                  <a:gd name="connsiteX7" fmla="*/ 1602 w 6863"/>
                  <a:gd name="connsiteY7" fmla="*/ 404 h 6844"/>
                  <a:gd name="connsiteX8" fmla="*/ 6269 w 6863"/>
                  <a:gd name="connsiteY8" fmla="*/ 2335 h 6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3" h="6844">
                    <a:moveTo>
                      <a:pt x="6269" y="2335"/>
                    </a:moveTo>
                    <a:cubicBezTo>
                      <a:pt x="6269" y="2335"/>
                      <a:pt x="6672" y="4022"/>
                      <a:pt x="6832" y="4592"/>
                    </a:cubicBezTo>
                    <a:cubicBezTo>
                      <a:pt x="6991" y="5147"/>
                      <a:pt x="6991" y="6523"/>
                      <a:pt x="6429" y="7002"/>
                    </a:cubicBezTo>
                    <a:cubicBezTo>
                      <a:pt x="5866" y="7489"/>
                      <a:pt x="4179" y="6683"/>
                      <a:pt x="3289" y="6523"/>
                    </a:cubicBezTo>
                    <a:cubicBezTo>
                      <a:pt x="2408" y="6356"/>
                      <a:pt x="1199" y="5474"/>
                      <a:pt x="560" y="5147"/>
                    </a:cubicBezTo>
                    <a:cubicBezTo>
                      <a:pt x="-86" y="4828"/>
                      <a:pt x="150" y="3863"/>
                      <a:pt x="150" y="3863"/>
                    </a:cubicBezTo>
                    <a:cubicBezTo>
                      <a:pt x="150" y="3863"/>
                      <a:pt x="150" y="2738"/>
                      <a:pt x="74" y="1529"/>
                    </a:cubicBezTo>
                    <a:cubicBezTo>
                      <a:pt x="-10" y="328"/>
                      <a:pt x="234" y="168"/>
                      <a:pt x="1602" y="404"/>
                    </a:cubicBezTo>
                    <a:cubicBezTo>
                      <a:pt x="2970" y="647"/>
                      <a:pt x="6269" y="2335"/>
                      <a:pt x="6269" y="2335"/>
                    </a:cubicBezTo>
                    <a:close/>
                  </a:path>
                </a:pathLst>
              </a:custGeom>
              <a:solidFill>
                <a:srgbClr val="231F20"/>
              </a:solidFill>
              <a:ln w="7575" cap="flat">
                <a:noFill/>
                <a:prstDash val="solid"/>
                <a:round/>
              </a:ln>
            </p:spPr>
            <p:txBody>
              <a:bodyPr rtlCol="0" anchor="ctr"/>
              <a:lstStyle/>
              <a:p>
                <a:endParaRPr lang="en-GB"/>
              </a:p>
            </p:txBody>
          </p:sp>
          <p:sp>
            <p:nvSpPr>
              <p:cNvPr id="758" name="Freeform: Shape 757">
                <a:extLst>
                  <a:ext uri="{FF2B5EF4-FFF2-40B4-BE49-F238E27FC236}">
                    <a16:creationId xmlns:a16="http://schemas.microsoft.com/office/drawing/2014/main" id="{3A159B5E-3F3D-4764-BB41-61CC02001194}"/>
                  </a:ext>
                </a:extLst>
              </p:cNvPr>
              <p:cNvSpPr/>
              <p:nvPr/>
            </p:nvSpPr>
            <p:spPr>
              <a:xfrm>
                <a:off x="6992250" y="4097754"/>
                <a:ext cx="6129" cy="10114"/>
              </a:xfrm>
              <a:custGeom>
                <a:avLst/>
                <a:gdLst>
                  <a:gd name="connsiteX0" fmla="*/ 5787 w 6129"/>
                  <a:gd name="connsiteY0" fmla="*/ 4500 h 10114"/>
                  <a:gd name="connsiteX1" fmla="*/ 6190 w 6129"/>
                  <a:gd name="connsiteY1" fmla="*/ 9168 h 10114"/>
                  <a:gd name="connsiteX2" fmla="*/ 4897 w 6129"/>
                  <a:gd name="connsiteY2" fmla="*/ 10293 h 10114"/>
                  <a:gd name="connsiteX3" fmla="*/ 2488 w 6129"/>
                  <a:gd name="connsiteY3" fmla="*/ 8521 h 10114"/>
                  <a:gd name="connsiteX4" fmla="*/ 960 w 6129"/>
                  <a:gd name="connsiteY4" fmla="*/ 3459 h 10114"/>
                  <a:gd name="connsiteX5" fmla="*/ 78 w 6129"/>
                  <a:gd name="connsiteY5" fmla="*/ 722 h 10114"/>
                  <a:gd name="connsiteX6" fmla="*/ 1598 w 6129"/>
                  <a:gd name="connsiteY6" fmla="*/ 563 h 10114"/>
                  <a:gd name="connsiteX7" fmla="*/ 4981 w 6129"/>
                  <a:gd name="connsiteY7" fmla="*/ 3216 h 10114"/>
                  <a:gd name="connsiteX8" fmla="*/ 5787 w 6129"/>
                  <a:gd name="connsiteY8" fmla="*/ 4500 h 10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29" h="10114">
                    <a:moveTo>
                      <a:pt x="5787" y="4500"/>
                    </a:moveTo>
                    <a:cubicBezTo>
                      <a:pt x="5787" y="4500"/>
                      <a:pt x="6190" y="7556"/>
                      <a:pt x="6190" y="9168"/>
                    </a:cubicBezTo>
                    <a:cubicBezTo>
                      <a:pt x="6190" y="10779"/>
                      <a:pt x="5627" y="10452"/>
                      <a:pt x="4897" y="10293"/>
                    </a:cubicBezTo>
                    <a:cubicBezTo>
                      <a:pt x="4175" y="10133"/>
                      <a:pt x="3210" y="9244"/>
                      <a:pt x="2488" y="8521"/>
                    </a:cubicBezTo>
                    <a:cubicBezTo>
                      <a:pt x="1766" y="7799"/>
                      <a:pt x="960" y="3459"/>
                      <a:pt x="960" y="3459"/>
                    </a:cubicBezTo>
                    <a:cubicBezTo>
                      <a:pt x="960" y="3459"/>
                      <a:pt x="-89" y="1528"/>
                      <a:pt x="78" y="722"/>
                    </a:cubicBezTo>
                    <a:cubicBezTo>
                      <a:pt x="238" y="-83"/>
                      <a:pt x="1598" y="563"/>
                      <a:pt x="1598" y="563"/>
                    </a:cubicBezTo>
                    <a:lnTo>
                      <a:pt x="4981" y="3216"/>
                    </a:lnTo>
                    <a:lnTo>
                      <a:pt x="5787" y="4500"/>
                    </a:lnTo>
                    <a:close/>
                  </a:path>
                </a:pathLst>
              </a:custGeom>
              <a:solidFill>
                <a:srgbClr val="231F20"/>
              </a:solidFill>
              <a:ln w="7575" cap="flat">
                <a:noFill/>
                <a:prstDash val="solid"/>
                <a:round/>
              </a:ln>
            </p:spPr>
            <p:txBody>
              <a:bodyPr rtlCol="0" anchor="ctr"/>
              <a:lstStyle/>
              <a:p>
                <a:endParaRPr lang="en-GB"/>
              </a:p>
            </p:txBody>
          </p:sp>
          <p:sp>
            <p:nvSpPr>
              <p:cNvPr id="759" name="Freeform: Shape 758">
                <a:extLst>
                  <a:ext uri="{FF2B5EF4-FFF2-40B4-BE49-F238E27FC236}">
                    <a16:creationId xmlns:a16="http://schemas.microsoft.com/office/drawing/2014/main" id="{9B199CA0-8913-418A-95DF-346EE33EE166}"/>
                  </a:ext>
                </a:extLst>
              </p:cNvPr>
              <p:cNvSpPr/>
              <p:nvPr/>
            </p:nvSpPr>
            <p:spPr>
              <a:xfrm>
                <a:off x="6962455" y="3442246"/>
                <a:ext cx="77267" cy="42025"/>
              </a:xfrm>
              <a:custGeom>
                <a:avLst/>
                <a:gdLst>
                  <a:gd name="connsiteX0" fmla="*/ 76760 w 77267"/>
                  <a:gd name="connsiteY0" fmla="*/ 30084 h 42025"/>
                  <a:gd name="connsiteX1" fmla="*/ 56062 w 77267"/>
                  <a:gd name="connsiteY1" fmla="*/ 38955 h 42025"/>
                  <a:gd name="connsiteX2" fmla="*/ 54237 w 77267"/>
                  <a:gd name="connsiteY2" fmla="*/ 37815 h 42025"/>
                  <a:gd name="connsiteX3" fmla="*/ 49684 w 77267"/>
                  <a:gd name="connsiteY3" fmla="*/ 33155 h 42025"/>
                  <a:gd name="connsiteX4" fmla="*/ 38533 w 77267"/>
                  <a:gd name="connsiteY4" fmla="*/ 29400 h 42025"/>
                  <a:gd name="connsiteX5" fmla="*/ 26933 w 77267"/>
                  <a:gd name="connsiteY5" fmla="*/ 33497 h 42025"/>
                  <a:gd name="connsiteX6" fmla="*/ 20221 w 77267"/>
                  <a:gd name="connsiteY6" fmla="*/ 41798 h 42025"/>
                  <a:gd name="connsiteX7" fmla="*/ 17835 w 77267"/>
                  <a:gd name="connsiteY7" fmla="*/ 41691 h 42025"/>
                  <a:gd name="connsiteX8" fmla="*/ 85 w 77267"/>
                  <a:gd name="connsiteY8" fmla="*/ 30882 h 42025"/>
                  <a:gd name="connsiteX9" fmla="*/ 4289 w 77267"/>
                  <a:gd name="connsiteY9" fmla="*/ 22346 h 42025"/>
                  <a:gd name="connsiteX10" fmla="*/ 20221 w 77267"/>
                  <a:gd name="connsiteY10" fmla="*/ 7554 h 42025"/>
                  <a:gd name="connsiteX11" fmla="*/ 43200 w 77267"/>
                  <a:gd name="connsiteY11" fmla="*/ 51 h 42025"/>
                  <a:gd name="connsiteX12" fmla="*/ 61862 w 77267"/>
                  <a:gd name="connsiteY12" fmla="*/ 8922 h 42025"/>
                  <a:gd name="connsiteX13" fmla="*/ 77330 w 77267"/>
                  <a:gd name="connsiteY13" fmla="*/ 28944 h 42025"/>
                  <a:gd name="connsiteX14" fmla="*/ 76760 w 77267"/>
                  <a:gd name="connsiteY14" fmla="*/ 30084 h 4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267" h="42025">
                    <a:moveTo>
                      <a:pt x="76760" y="30084"/>
                    </a:moveTo>
                    <a:cubicBezTo>
                      <a:pt x="76760" y="30084"/>
                      <a:pt x="57073" y="38499"/>
                      <a:pt x="56062" y="38955"/>
                    </a:cubicBezTo>
                    <a:cubicBezTo>
                      <a:pt x="55036" y="39411"/>
                      <a:pt x="54237" y="37815"/>
                      <a:pt x="54237" y="37815"/>
                    </a:cubicBezTo>
                    <a:cubicBezTo>
                      <a:pt x="54237" y="37815"/>
                      <a:pt x="53325" y="36796"/>
                      <a:pt x="49684" y="33155"/>
                    </a:cubicBezTo>
                    <a:cubicBezTo>
                      <a:pt x="46043" y="29514"/>
                      <a:pt x="42516" y="29628"/>
                      <a:pt x="38533" y="29400"/>
                    </a:cubicBezTo>
                    <a:cubicBezTo>
                      <a:pt x="34557" y="29172"/>
                      <a:pt x="30004" y="31224"/>
                      <a:pt x="26933" y="33497"/>
                    </a:cubicBezTo>
                    <a:cubicBezTo>
                      <a:pt x="23862" y="35770"/>
                      <a:pt x="20677" y="41121"/>
                      <a:pt x="20221" y="41798"/>
                    </a:cubicBezTo>
                    <a:cubicBezTo>
                      <a:pt x="19765" y="42482"/>
                      <a:pt x="17835" y="41691"/>
                      <a:pt x="17835" y="41691"/>
                    </a:cubicBezTo>
                    <a:cubicBezTo>
                      <a:pt x="17835" y="41691"/>
                      <a:pt x="313" y="31452"/>
                      <a:pt x="85" y="30882"/>
                    </a:cubicBezTo>
                    <a:cubicBezTo>
                      <a:pt x="-143" y="30312"/>
                      <a:pt x="1332" y="27241"/>
                      <a:pt x="4289" y="22346"/>
                    </a:cubicBezTo>
                    <a:cubicBezTo>
                      <a:pt x="7253" y="17458"/>
                      <a:pt x="11115" y="14038"/>
                      <a:pt x="20221" y="7554"/>
                    </a:cubicBezTo>
                    <a:cubicBezTo>
                      <a:pt x="29320" y="1070"/>
                      <a:pt x="38313" y="51"/>
                      <a:pt x="43200" y="51"/>
                    </a:cubicBezTo>
                    <a:cubicBezTo>
                      <a:pt x="48096" y="51"/>
                      <a:pt x="52421" y="2894"/>
                      <a:pt x="61862" y="8922"/>
                    </a:cubicBezTo>
                    <a:cubicBezTo>
                      <a:pt x="71302" y="14950"/>
                      <a:pt x="77330" y="28944"/>
                      <a:pt x="77330" y="28944"/>
                    </a:cubicBezTo>
                    <a:lnTo>
                      <a:pt x="76760" y="30084"/>
                    </a:lnTo>
                    <a:close/>
                  </a:path>
                </a:pathLst>
              </a:custGeom>
              <a:solidFill>
                <a:srgbClr val="231F20"/>
              </a:solidFill>
              <a:ln w="7575" cap="flat">
                <a:noFill/>
                <a:prstDash val="solid"/>
                <a:round/>
              </a:ln>
            </p:spPr>
            <p:txBody>
              <a:bodyPr rtlCol="0" anchor="ctr"/>
              <a:lstStyle/>
              <a:p>
                <a:endParaRPr lang="en-GB"/>
              </a:p>
            </p:txBody>
          </p:sp>
          <p:sp>
            <p:nvSpPr>
              <p:cNvPr id="760" name="Freeform: Shape 759">
                <a:extLst>
                  <a:ext uri="{FF2B5EF4-FFF2-40B4-BE49-F238E27FC236}">
                    <a16:creationId xmlns:a16="http://schemas.microsoft.com/office/drawing/2014/main" id="{C5CFF626-1000-46E8-A0FD-EE9DDC1D4934}"/>
                  </a:ext>
                </a:extLst>
              </p:cNvPr>
              <p:cNvSpPr/>
              <p:nvPr/>
            </p:nvSpPr>
            <p:spPr>
              <a:xfrm>
                <a:off x="7020957" y="3480526"/>
                <a:ext cx="25552" cy="19796"/>
              </a:xfrm>
              <a:custGeom>
                <a:avLst/>
                <a:gdLst>
                  <a:gd name="connsiteX0" fmla="*/ 18196 w 25552"/>
                  <a:gd name="connsiteY0" fmla="*/ 474 h 19796"/>
                  <a:gd name="connsiteX1" fmla="*/ 21335 w 25552"/>
                  <a:gd name="connsiteY1" fmla="*/ 71 h 19796"/>
                  <a:gd name="connsiteX2" fmla="*/ 22460 w 25552"/>
                  <a:gd name="connsiteY2" fmla="*/ 1682 h 19796"/>
                  <a:gd name="connsiteX3" fmla="*/ 25197 w 25552"/>
                  <a:gd name="connsiteY3" fmla="*/ 11739 h 19796"/>
                  <a:gd name="connsiteX4" fmla="*/ 25600 w 25552"/>
                  <a:gd name="connsiteY4" fmla="*/ 14954 h 19796"/>
                  <a:gd name="connsiteX5" fmla="*/ 23266 w 25552"/>
                  <a:gd name="connsiteY5" fmla="*/ 15441 h 19796"/>
                  <a:gd name="connsiteX6" fmla="*/ 19572 w 25552"/>
                  <a:gd name="connsiteY6" fmla="*/ 16079 h 19796"/>
                  <a:gd name="connsiteX7" fmla="*/ 17801 w 25552"/>
                  <a:gd name="connsiteY7" fmla="*/ 16885 h 19796"/>
                  <a:gd name="connsiteX8" fmla="*/ 11682 w 25552"/>
                  <a:gd name="connsiteY8" fmla="*/ 17934 h 19796"/>
                  <a:gd name="connsiteX9" fmla="*/ 4848 w 25552"/>
                  <a:gd name="connsiteY9" fmla="*/ 19781 h 19796"/>
                  <a:gd name="connsiteX10" fmla="*/ 2590 w 25552"/>
                  <a:gd name="connsiteY10" fmla="*/ 17691 h 19796"/>
                  <a:gd name="connsiteX11" fmla="*/ 1625 w 25552"/>
                  <a:gd name="connsiteY11" fmla="*/ 12537 h 19796"/>
                  <a:gd name="connsiteX12" fmla="*/ 97 w 25552"/>
                  <a:gd name="connsiteY12" fmla="*/ 8759 h 19796"/>
                  <a:gd name="connsiteX13" fmla="*/ 1792 w 25552"/>
                  <a:gd name="connsiteY13" fmla="*/ 7231 h 19796"/>
                  <a:gd name="connsiteX14" fmla="*/ 18196 w 25552"/>
                  <a:gd name="connsiteY14" fmla="*/ 474 h 19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52" h="19796">
                    <a:moveTo>
                      <a:pt x="18196" y="474"/>
                    </a:moveTo>
                    <a:cubicBezTo>
                      <a:pt x="18196" y="474"/>
                      <a:pt x="20127" y="-5"/>
                      <a:pt x="21335" y="71"/>
                    </a:cubicBezTo>
                    <a:cubicBezTo>
                      <a:pt x="22544" y="154"/>
                      <a:pt x="22460" y="1682"/>
                      <a:pt x="22460" y="1682"/>
                    </a:cubicBezTo>
                    <a:cubicBezTo>
                      <a:pt x="22460" y="1682"/>
                      <a:pt x="24794" y="10454"/>
                      <a:pt x="25197" y="11739"/>
                    </a:cubicBezTo>
                    <a:cubicBezTo>
                      <a:pt x="25600" y="13023"/>
                      <a:pt x="25683" y="14392"/>
                      <a:pt x="25600" y="14954"/>
                    </a:cubicBezTo>
                    <a:cubicBezTo>
                      <a:pt x="25524" y="15517"/>
                      <a:pt x="24718" y="15273"/>
                      <a:pt x="23266" y="15441"/>
                    </a:cubicBezTo>
                    <a:cubicBezTo>
                      <a:pt x="21822" y="15600"/>
                      <a:pt x="20932" y="15357"/>
                      <a:pt x="19572" y="16079"/>
                    </a:cubicBezTo>
                    <a:cubicBezTo>
                      <a:pt x="18196" y="16801"/>
                      <a:pt x="18363" y="16885"/>
                      <a:pt x="17801" y="16885"/>
                    </a:cubicBezTo>
                    <a:cubicBezTo>
                      <a:pt x="17231" y="16885"/>
                      <a:pt x="12647" y="17934"/>
                      <a:pt x="11682" y="17934"/>
                    </a:cubicBezTo>
                    <a:cubicBezTo>
                      <a:pt x="10716" y="17934"/>
                      <a:pt x="6611" y="19302"/>
                      <a:pt x="4848" y="19781"/>
                    </a:cubicBezTo>
                    <a:cubicBezTo>
                      <a:pt x="3077" y="20268"/>
                      <a:pt x="2431" y="18337"/>
                      <a:pt x="2590" y="17691"/>
                    </a:cubicBezTo>
                    <a:cubicBezTo>
                      <a:pt x="2758" y="17045"/>
                      <a:pt x="2111" y="14719"/>
                      <a:pt x="1625" y="12537"/>
                    </a:cubicBezTo>
                    <a:cubicBezTo>
                      <a:pt x="1146" y="10371"/>
                      <a:pt x="340" y="9489"/>
                      <a:pt x="97" y="8759"/>
                    </a:cubicBezTo>
                    <a:cubicBezTo>
                      <a:pt x="-146" y="8037"/>
                      <a:pt x="1792" y="7231"/>
                      <a:pt x="1792" y="7231"/>
                    </a:cubicBezTo>
                    <a:lnTo>
                      <a:pt x="18196" y="474"/>
                    </a:lnTo>
                    <a:close/>
                  </a:path>
                </a:pathLst>
              </a:custGeom>
              <a:solidFill>
                <a:srgbClr val="231F20"/>
              </a:solidFill>
              <a:ln w="7575" cap="flat">
                <a:noFill/>
                <a:prstDash val="solid"/>
                <a:round/>
              </a:ln>
            </p:spPr>
            <p:txBody>
              <a:bodyPr rtlCol="0" anchor="ctr"/>
              <a:lstStyle/>
              <a:p>
                <a:endParaRPr lang="en-GB"/>
              </a:p>
            </p:txBody>
          </p:sp>
          <p:sp>
            <p:nvSpPr>
              <p:cNvPr id="761" name="Freeform: Shape 760">
                <a:extLst>
                  <a:ext uri="{FF2B5EF4-FFF2-40B4-BE49-F238E27FC236}">
                    <a16:creationId xmlns:a16="http://schemas.microsoft.com/office/drawing/2014/main" id="{0B018D18-A72B-490D-A049-11EEFA2C5440}"/>
                  </a:ext>
                </a:extLst>
              </p:cNvPr>
              <p:cNvSpPr/>
              <p:nvPr/>
            </p:nvSpPr>
            <p:spPr>
              <a:xfrm>
                <a:off x="7025959" y="3504995"/>
                <a:ext cx="25059" cy="17695"/>
              </a:xfrm>
              <a:custGeom>
                <a:avLst/>
                <a:gdLst>
                  <a:gd name="connsiteX0" fmla="*/ 17384 w 25059"/>
                  <a:gd name="connsiteY0" fmla="*/ 1038 h 17695"/>
                  <a:gd name="connsiteX1" fmla="*/ 18190 w 25059"/>
                  <a:gd name="connsiteY1" fmla="*/ 559 h 17695"/>
                  <a:gd name="connsiteX2" fmla="*/ 21002 w 25059"/>
                  <a:gd name="connsiteY2" fmla="*/ 72 h 17695"/>
                  <a:gd name="connsiteX3" fmla="*/ 22614 w 25059"/>
                  <a:gd name="connsiteY3" fmla="*/ 1114 h 17695"/>
                  <a:gd name="connsiteX4" fmla="*/ 23655 w 25059"/>
                  <a:gd name="connsiteY4" fmla="*/ 4177 h 17695"/>
                  <a:gd name="connsiteX5" fmla="*/ 24788 w 25059"/>
                  <a:gd name="connsiteY5" fmla="*/ 9240 h 17695"/>
                  <a:gd name="connsiteX6" fmla="*/ 25107 w 25059"/>
                  <a:gd name="connsiteY6" fmla="*/ 13344 h 17695"/>
                  <a:gd name="connsiteX7" fmla="*/ 24066 w 25059"/>
                  <a:gd name="connsiteY7" fmla="*/ 15602 h 17695"/>
                  <a:gd name="connsiteX8" fmla="*/ 20197 w 25059"/>
                  <a:gd name="connsiteY8" fmla="*/ 16081 h 17695"/>
                  <a:gd name="connsiteX9" fmla="*/ 16738 w 25059"/>
                  <a:gd name="connsiteY9" fmla="*/ 16803 h 17695"/>
                  <a:gd name="connsiteX10" fmla="*/ 12557 w 25059"/>
                  <a:gd name="connsiteY10" fmla="*/ 17685 h 17695"/>
                  <a:gd name="connsiteX11" fmla="*/ 6446 w 25059"/>
                  <a:gd name="connsiteY11" fmla="*/ 17768 h 17695"/>
                  <a:gd name="connsiteX12" fmla="*/ 1862 w 25059"/>
                  <a:gd name="connsiteY12" fmla="*/ 17289 h 17695"/>
                  <a:gd name="connsiteX13" fmla="*/ 729 w 25059"/>
                  <a:gd name="connsiteY13" fmla="*/ 14310 h 17695"/>
                  <a:gd name="connsiteX14" fmla="*/ 91 w 25059"/>
                  <a:gd name="connsiteY14" fmla="*/ 5378 h 17695"/>
                  <a:gd name="connsiteX15" fmla="*/ 1292 w 25059"/>
                  <a:gd name="connsiteY15" fmla="*/ 4656 h 17695"/>
                  <a:gd name="connsiteX16" fmla="*/ 4599 w 25059"/>
                  <a:gd name="connsiteY16" fmla="*/ 4093 h 17695"/>
                  <a:gd name="connsiteX17" fmla="*/ 17384 w 25059"/>
                  <a:gd name="connsiteY17" fmla="*/ 1038 h 17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059" h="17695">
                    <a:moveTo>
                      <a:pt x="17384" y="1038"/>
                    </a:moveTo>
                    <a:cubicBezTo>
                      <a:pt x="17384" y="1038"/>
                      <a:pt x="17627" y="794"/>
                      <a:pt x="18190" y="559"/>
                    </a:cubicBezTo>
                    <a:cubicBezTo>
                      <a:pt x="18752" y="316"/>
                      <a:pt x="19558" y="72"/>
                      <a:pt x="21002" y="72"/>
                    </a:cubicBezTo>
                    <a:cubicBezTo>
                      <a:pt x="22454" y="72"/>
                      <a:pt x="21808" y="392"/>
                      <a:pt x="22614" y="1114"/>
                    </a:cubicBezTo>
                    <a:cubicBezTo>
                      <a:pt x="23420" y="1836"/>
                      <a:pt x="23100" y="2322"/>
                      <a:pt x="23655" y="4177"/>
                    </a:cubicBezTo>
                    <a:cubicBezTo>
                      <a:pt x="24225" y="6024"/>
                      <a:pt x="24461" y="7476"/>
                      <a:pt x="24788" y="9240"/>
                    </a:cubicBezTo>
                    <a:cubicBezTo>
                      <a:pt x="25107" y="11011"/>
                      <a:pt x="24947" y="11573"/>
                      <a:pt x="25107" y="13344"/>
                    </a:cubicBezTo>
                    <a:cubicBezTo>
                      <a:pt x="25267" y="15115"/>
                      <a:pt x="24788" y="14956"/>
                      <a:pt x="24066" y="15602"/>
                    </a:cubicBezTo>
                    <a:cubicBezTo>
                      <a:pt x="23336" y="16240"/>
                      <a:pt x="22530" y="15837"/>
                      <a:pt x="20197" y="16081"/>
                    </a:cubicBezTo>
                    <a:cubicBezTo>
                      <a:pt x="17871" y="16324"/>
                      <a:pt x="18190" y="16560"/>
                      <a:pt x="16738" y="16803"/>
                    </a:cubicBezTo>
                    <a:cubicBezTo>
                      <a:pt x="15294" y="17046"/>
                      <a:pt x="14085" y="17609"/>
                      <a:pt x="12557" y="17685"/>
                    </a:cubicBezTo>
                    <a:cubicBezTo>
                      <a:pt x="11029" y="17768"/>
                      <a:pt x="8452" y="17768"/>
                      <a:pt x="6446" y="17768"/>
                    </a:cubicBezTo>
                    <a:cubicBezTo>
                      <a:pt x="4431" y="17768"/>
                      <a:pt x="2744" y="17609"/>
                      <a:pt x="1862" y="17289"/>
                    </a:cubicBezTo>
                    <a:cubicBezTo>
                      <a:pt x="973" y="16962"/>
                      <a:pt x="653" y="15761"/>
                      <a:pt x="729" y="14310"/>
                    </a:cubicBezTo>
                    <a:cubicBezTo>
                      <a:pt x="813" y="12865"/>
                      <a:pt x="251" y="6267"/>
                      <a:pt x="91" y="5378"/>
                    </a:cubicBezTo>
                    <a:cubicBezTo>
                      <a:pt x="-69" y="4496"/>
                      <a:pt x="1292" y="4656"/>
                      <a:pt x="1292" y="4656"/>
                    </a:cubicBezTo>
                    <a:cubicBezTo>
                      <a:pt x="1292" y="4656"/>
                      <a:pt x="2744" y="4177"/>
                      <a:pt x="4599" y="4093"/>
                    </a:cubicBezTo>
                    <a:cubicBezTo>
                      <a:pt x="6446" y="4017"/>
                      <a:pt x="17384" y="1038"/>
                      <a:pt x="17384" y="1038"/>
                    </a:cubicBezTo>
                    <a:close/>
                  </a:path>
                </a:pathLst>
              </a:custGeom>
              <a:solidFill>
                <a:srgbClr val="231F20"/>
              </a:solidFill>
              <a:ln w="7575" cap="flat">
                <a:noFill/>
                <a:prstDash val="solid"/>
                <a:round/>
              </a:ln>
            </p:spPr>
            <p:txBody>
              <a:bodyPr rtlCol="0" anchor="ctr"/>
              <a:lstStyle/>
              <a:p>
                <a:endParaRPr lang="en-GB"/>
              </a:p>
            </p:txBody>
          </p:sp>
          <p:sp>
            <p:nvSpPr>
              <p:cNvPr id="762" name="Freeform: Shape 761">
                <a:extLst>
                  <a:ext uri="{FF2B5EF4-FFF2-40B4-BE49-F238E27FC236}">
                    <a16:creationId xmlns:a16="http://schemas.microsoft.com/office/drawing/2014/main" id="{50F12D32-8764-43D5-825A-6CF971C317DA}"/>
                  </a:ext>
                </a:extLst>
              </p:cNvPr>
              <p:cNvSpPr/>
              <p:nvPr/>
            </p:nvSpPr>
            <p:spPr>
              <a:xfrm>
                <a:off x="7025266" y="3530171"/>
                <a:ext cx="25235" cy="16921"/>
              </a:xfrm>
              <a:custGeom>
                <a:avLst/>
                <a:gdLst>
                  <a:gd name="connsiteX0" fmla="*/ 24515 w 25235"/>
                  <a:gd name="connsiteY0" fmla="*/ 16973 h 16921"/>
                  <a:gd name="connsiteX1" fmla="*/ 21695 w 25235"/>
                  <a:gd name="connsiteY1" fmla="*/ 16973 h 16921"/>
                  <a:gd name="connsiteX2" fmla="*/ 13729 w 25235"/>
                  <a:gd name="connsiteY2" fmla="*/ 16730 h 16921"/>
                  <a:gd name="connsiteX3" fmla="*/ 381 w 25235"/>
                  <a:gd name="connsiteY3" fmla="*/ 14236 h 16921"/>
                  <a:gd name="connsiteX4" fmla="*/ 943 w 25235"/>
                  <a:gd name="connsiteY4" fmla="*/ 10778 h 16921"/>
                  <a:gd name="connsiteX5" fmla="*/ 1749 w 25235"/>
                  <a:gd name="connsiteY5" fmla="*/ 964 h 16921"/>
                  <a:gd name="connsiteX6" fmla="*/ 25313 w 25235"/>
                  <a:gd name="connsiteY6" fmla="*/ 83 h 16921"/>
                  <a:gd name="connsiteX7" fmla="*/ 24515 w 25235"/>
                  <a:gd name="connsiteY7" fmla="*/ 16973 h 16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35" h="16921">
                    <a:moveTo>
                      <a:pt x="24515" y="16973"/>
                    </a:moveTo>
                    <a:lnTo>
                      <a:pt x="21695" y="16973"/>
                    </a:lnTo>
                    <a:cubicBezTo>
                      <a:pt x="20091" y="16973"/>
                      <a:pt x="17355" y="17132"/>
                      <a:pt x="13729" y="16730"/>
                    </a:cubicBezTo>
                    <a:cubicBezTo>
                      <a:pt x="10111" y="16327"/>
                      <a:pt x="1103" y="14639"/>
                      <a:pt x="381" y="14236"/>
                    </a:cubicBezTo>
                    <a:cubicBezTo>
                      <a:pt x="-341" y="13841"/>
                      <a:pt x="381" y="13111"/>
                      <a:pt x="943" y="10778"/>
                    </a:cubicBezTo>
                    <a:cubicBezTo>
                      <a:pt x="1506" y="8444"/>
                      <a:pt x="1749" y="964"/>
                      <a:pt x="1749" y="964"/>
                    </a:cubicBezTo>
                    <a:lnTo>
                      <a:pt x="25313" y="83"/>
                    </a:lnTo>
                    <a:lnTo>
                      <a:pt x="24515" y="16973"/>
                    </a:lnTo>
                    <a:close/>
                  </a:path>
                </a:pathLst>
              </a:custGeom>
              <a:solidFill>
                <a:srgbClr val="231F20"/>
              </a:solidFill>
              <a:ln w="7575" cap="flat">
                <a:noFill/>
                <a:prstDash val="solid"/>
                <a:round/>
              </a:ln>
            </p:spPr>
            <p:txBody>
              <a:bodyPr rtlCol="0" anchor="ctr"/>
              <a:lstStyle/>
              <a:p>
                <a:endParaRPr lang="en-GB"/>
              </a:p>
            </p:txBody>
          </p:sp>
          <p:sp>
            <p:nvSpPr>
              <p:cNvPr id="763" name="Freeform: Shape 762">
                <a:extLst>
                  <a:ext uri="{FF2B5EF4-FFF2-40B4-BE49-F238E27FC236}">
                    <a16:creationId xmlns:a16="http://schemas.microsoft.com/office/drawing/2014/main" id="{6CA3EE56-E4D6-4910-B6CB-4937DD1F4CE5}"/>
                  </a:ext>
                </a:extLst>
              </p:cNvPr>
              <p:cNvSpPr/>
              <p:nvPr/>
            </p:nvSpPr>
            <p:spPr>
              <a:xfrm>
                <a:off x="7018625" y="3552204"/>
                <a:ext cx="28585" cy="20439"/>
              </a:xfrm>
              <a:custGeom>
                <a:avLst/>
                <a:gdLst>
                  <a:gd name="connsiteX0" fmla="*/ 28577 w 28585"/>
                  <a:gd name="connsiteY0" fmla="*/ 5249 h 20439"/>
                  <a:gd name="connsiteX1" fmla="*/ 24396 w 28585"/>
                  <a:gd name="connsiteY1" fmla="*/ 19083 h 20439"/>
                  <a:gd name="connsiteX2" fmla="*/ 23667 w 28585"/>
                  <a:gd name="connsiteY2" fmla="*/ 20528 h 20439"/>
                  <a:gd name="connsiteX3" fmla="*/ 346 w 28585"/>
                  <a:gd name="connsiteY3" fmla="*/ 12326 h 20439"/>
                  <a:gd name="connsiteX4" fmla="*/ 178 w 28585"/>
                  <a:gd name="connsiteY4" fmla="*/ 11444 h 20439"/>
                  <a:gd name="connsiteX5" fmla="*/ 4359 w 28585"/>
                  <a:gd name="connsiteY5" fmla="*/ 665 h 20439"/>
                  <a:gd name="connsiteX6" fmla="*/ 5249 w 28585"/>
                  <a:gd name="connsiteY6" fmla="*/ 95 h 20439"/>
                  <a:gd name="connsiteX7" fmla="*/ 28661 w 28585"/>
                  <a:gd name="connsiteY7" fmla="*/ 3957 h 20439"/>
                  <a:gd name="connsiteX8" fmla="*/ 28577 w 28585"/>
                  <a:gd name="connsiteY8" fmla="*/ 5249 h 20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5" h="20439">
                    <a:moveTo>
                      <a:pt x="28577" y="5249"/>
                    </a:moveTo>
                    <a:cubicBezTo>
                      <a:pt x="28577" y="5249"/>
                      <a:pt x="24959" y="17472"/>
                      <a:pt x="24396" y="19083"/>
                    </a:cubicBezTo>
                    <a:cubicBezTo>
                      <a:pt x="23826" y="20687"/>
                      <a:pt x="23667" y="20528"/>
                      <a:pt x="23667" y="20528"/>
                    </a:cubicBezTo>
                    <a:cubicBezTo>
                      <a:pt x="23667" y="20528"/>
                      <a:pt x="825" y="12485"/>
                      <a:pt x="346" y="12326"/>
                    </a:cubicBezTo>
                    <a:cubicBezTo>
                      <a:pt x="-141" y="12166"/>
                      <a:pt x="178" y="11444"/>
                      <a:pt x="178" y="11444"/>
                    </a:cubicBezTo>
                    <a:cubicBezTo>
                      <a:pt x="178" y="11444"/>
                      <a:pt x="3964" y="1304"/>
                      <a:pt x="4359" y="665"/>
                    </a:cubicBezTo>
                    <a:cubicBezTo>
                      <a:pt x="4770" y="19"/>
                      <a:pt x="5249" y="95"/>
                      <a:pt x="5249" y="95"/>
                    </a:cubicBezTo>
                    <a:lnTo>
                      <a:pt x="28661" y="3957"/>
                    </a:lnTo>
                    <a:lnTo>
                      <a:pt x="28577" y="5249"/>
                    </a:lnTo>
                    <a:close/>
                  </a:path>
                </a:pathLst>
              </a:custGeom>
              <a:solidFill>
                <a:srgbClr val="231F20"/>
              </a:solidFill>
              <a:ln w="7575" cap="flat">
                <a:noFill/>
                <a:prstDash val="solid"/>
                <a:round/>
              </a:ln>
            </p:spPr>
            <p:txBody>
              <a:bodyPr rtlCol="0" anchor="ctr"/>
              <a:lstStyle/>
              <a:p>
                <a:endParaRPr lang="en-GB"/>
              </a:p>
            </p:txBody>
          </p:sp>
          <p:sp>
            <p:nvSpPr>
              <p:cNvPr id="764" name="Freeform: Shape 763">
                <a:extLst>
                  <a:ext uri="{FF2B5EF4-FFF2-40B4-BE49-F238E27FC236}">
                    <a16:creationId xmlns:a16="http://schemas.microsoft.com/office/drawing/2014/main" id="{2C38A803-8F83-41E4-AD4F-F26AAEBEC17E}"/>
                  </a:ext>
                </a:extLst>
              </p:cNvPr>
              <p:cNvSpPr/>
              <p:nvPr/>
            </p:nvSpPr>
            <p:spPr>
              <a:xfrm>
                <a:off x="7010011" y="3571682"/>
                <a:ext cx="28510" cy="25175"/>
              </a:xfrm>
              <a:custGeom>
                <a:avLst/>
                <a:gdLst>
                  <a:gd name="connsiteX0" fmla="*/ 21901 w 28510"/>
                  <a:gd name="connsiteY0" fmla="*/ 25277 h 25175"/>
                  <a:gd name="connsiteX1" fmla="*/ 503 w 28510"/>
                  <a:gd name="connsiteY1" fmla="*/ 12727 h 25175"/>
                  <a:gd name="connsiteX2" fmla="*/ 184 w 28510"/>
                  <a:gd name="connsiteY2" fmla="*/ 11602 h 25175"/>
                  <a:gd name="connsiteX3" fmla="*/ 5733 w 28510"/>
                  <a:gd name="connsiteY3" fmla="*/ 102 h 25175"/>
                  <a:gd name="connsiteX4" fmla="*/ 28583 w 28510"/>
                  <a:gd name="connsiteY4" fmla="*/ 10553 h 25175"/>
                  <a:gd name="connsiteX5" fmla="*/ 21901 w 28510"/>
                  <a:gd name="connsiteY5" fmla="*/ 25277 h 25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0" h="25175">
                    <a:moveTo>
                      <a:pt x="21901" y="25277"/>
                    </a:moveTo>
                    <a:cubicBezTo>
                      <a:pt x="21901" y="25277"/>
                      <a:pt x="1225" y="12971"/>
                      <a:pt x="503" y="12727"/>
                    </a:cubicBezTo>
                    <a:cubicBezTo>
                      <a:pt x="-219" y="12484"/>
                      <a:pt x="184" y="11602"/>
                      <a:pt x="184" y="11602"/>
                    </a:cubicBezTo>
                    <a:lnTo>
                      <a:pt x="5733" y="102"/>
                    </a:lnTo>
                    <a:lnTo>
                      <a:pt x="28583" y="10553"/>
                    </a:lnTo>
                    <a:lnTo>
                      <a:pt x="21901" y="25277"/>
                    </a:lnTo>
                    <a:close/>
                  </a:path>
                </a:pathLst>
              </a:custGeom>
              <a:solidFill>
                <a:srgbClr val="231F20"/>
              </a:solidFill>
              <a:ln w="7575" cap="flat">
                <a:noFill/>
                <a:prstDash val="solid"/>
                <a:round/>
              </a:ln>
            </p:spPr>
            <p:txBody>
              <a:bodyPr rtlCol="0" anchor="ctr"/>
              <a:lstStyle/>
              <a:p>
                <a:endParaRPr lang="en-GB"/>
              </a:p>
            </p:txBody>
          </p:sp>
          <p:sp>
            <p:nvSpPr>
              <p:cNvPr id="765" name="Freeform: Shape 764">
                <a:extLst>
                  <a:ext uri="{FF2B5EF4-FFF2-40B4-BE49-F238E27FC236}">
                    <a16:creationId xmlns:a16="http://schemas.microsoft.com/office/drawing/2014/main" id="{7DCDBA67-512A-49CE-A42A-BADD6266A116}"/>
                  </a:ext>
                </a:extLst>
              </p:cNvPr>
              <p:cNvSpPr/>
              <p:nvPr/>
            </p:nvSpPr>
            <p:spPr>
              <a:xfrm>
                <a:off x="7003646" y="3480080"/>
                <a:ext cx="12284" cy="16865"/>
              </a:xfrm>
              <a:custGeom>
                <a:avLst/>
                <a:gdLst>
                  <a:gd name="connsiteX0" fmla="*/ 3160 w 12284"/>
                  <a:gd name="connsiteY0" fmla="*/ 196 h 16865"/>
                  <a:gd name="connsiteX1" fmla="*/ 1716 w 12284"/>
                  <a:gd name="connsiteY1" fmla="*/ 120 h 16865"/>
                  <a:gd name="connsiteX2" fmla="*/ 1078 w 12284"/>
                  <a:gd name="connsiteY2" fmla="*/ 1002 h 16865"/>
                  <a:gd name="connsiteX3" fmla="*/ 188 w 12284"/>
                  <a:gd name="connsiteY3" fmla="*/ 3815 h 16865"/>
                  <a:gd name="connsiteX4" fmla="*/ 507 w 12284"/>
                  <a:gd name="connsiteY4" fmla="*/ 6627 h 16865"/>
                  <a:gd name="connsiteX5" fmla="*/ 1397 w 12284"/>
                  <a:gd name="connsiteY5" fmla="*/ 7433 h 16865"/>
                  <a:gd name="connsiteX6" fmla="*/ 4285 w 12284"/>
                  <a:gd name="connsiteY6" fmla="*/ 9447 h 16865"/>
                  <a:gd name="connsiteX7" fmla="*/ 7105 w 12284"/>
                  <a:gd name="connsiteY7" fmla="*/ 12184 h 16865"/>
                  <a:gd name="connsiteX8" fmla="*/ 10085 w 12284"/>
                  <a:gd name="connsiteY8" fmla="*/ 15962 h 16865"/>
                  <a:gd name="connsiteX9" fmla="*/ 11773 w 12284"/>
                  <a:gd name="connsiteY9" fmla="*/ 16927 h 16865"/>
                  <a:gd name="connsiteX10" fmla="*/ 12335 w 12284"/>
                  <a:gd name="connsiteY10" fmla="*/ 15559 h 16865"/>
                  <a:gd name="connsiteX11" fmla="*/ 11529 w 12284"/>
                  <a:gd name="connsiteY11" fmla="*/ 12503 h 16865"/>
                  <a:gd name="connsiteX12" fmla="*/ 10002 w 12284"/>
                  <a:gd name="connsiteY12" fmla="*/ 8322 h 16865"/>
                  <a:gd name="connsiteX13" fmla="*/ 6862 w 12284"/>
                  <a:gd name="connsiteY13" fmla="*/ 3009 h 16865"/>
                  <a:gd name="connsiteX14" fmla="*/ 3160 w 12284"/>
                  <a:gd name="connsiteY14" fmla="*/ 196 h 16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84" h="16865">
                    <a:moveTo>
                      <a:pt x="3160" y="196"/>
                    </a:moveTo>
                    <a:cubicBezTo>
                      <a:pt x="3160" y="196"/>
                      <a:pt x="2438" y="-47"/>
                      <a:pt x="1716" y="120"/>
                    </a:cubicBezTo>
                    <a:cubicBezTo>
                      <a:pt x="994" y="280"/>
                      <a:pt x="1313" y="440"/>
                      <a:pt x="1078" y="1002"/>
                    </a:cubicBezTo>
                    <a:cubicBezTo>
                      <a:pt x="834" y="1565"/>
                      <a:pt x="591" y="2849"/>
                      <a:pt x="188" y="3815"/>
                    </a:cubicBezTo>
                    <a:cubicBezTo>
                      <a:pt x="-215" y="4780"/>
                      <a:pt x="507" y="6627"/>
                      <a:pt x="507" y="6627"/>
                    </a:cubicBezTo>
                    <a:cubicBezTo>
                      <a:pt x="507" y="6627"/>
                      <a:pt x="994" y="7114"/>
                      <a:pt x="1397" y="7433"/>
                    </a:cubicBezTo>
                    <a:cubicBezTo>
                      <a:pt x="1800" y="7760"/>
                      <a:pt x="2438" y="8239"/>
                      <a:pt x="4285" y="9447"/>
                    </a:cubicBezTo>
                    <a:cubicBezTo>
                      <a:pt x="6140" y="10656"/>
                      <a:pt x="6300" y="11218"/>
                      <a:pt x="7105" y="12184"/>
                    </a:cubicBezTo>
                    <a:cubicBezTo>
                      <a:pt x="7911" y="13149"/>
                      <a:pt x="9599" y="15483"/>
                      <a:pt x="10085" y="15962"/>
                    </a:cubicBezTo>
                    <a:cubicBezTo>
                      <a:pt x="10564" y="16441"/>
                      <a:pt x="11051" y="16927"/>
                      <a:pt x="11773" y="16927"/>
                    </a:cubicBezTo>
                    <a:cubicBezTo>
                      <a:pt x="12495" y="16927"/>
                      <a:pt x="12335" y="15962"/>
                      <a:pt x="12335" y="15559"/>
                    </a:cubicBezTo>
                    <a:cubicBezTo>
                      <a:pt x="12335" y="15164"/>
                      <a:pt x="11773" y="13788"/>
                      <a:pt x="11529" y="12503"/>
                    </a:cubicBezTo>
                    <a:cubicBezTo>
                      <a:pt x="11286" y="11218"/>
                      <a:pt x="10564" y="9691"/>
                      <a:pt x="10002" y="8322"/>
                    </a:cubicBezTo>
                    <a:cubicBezTo>
                      <a:pt x="9439" y="6954"/>
                      <a:pt x="7995" y="4301"/>
                      <a:pt x="6862" y="3009"/>
                    </a:cubicBezTo>
                    <a:cubicBezTo>
                      <a:pt x="5737" y="1724"/>
                      <a:pt x="3160" y="196"/>
                      <a:pt x="3160" y="196"/>
                    </a:cubicBezTo>
                    <a:close/>
                  </a:path>
                </a:pathLst>
              </a:custGeom>
              <a:solidFill>
                <a:srgbClr val="231F20"/>
              </a:solidFill>
              <a:ln w="7575" cap="flat">
                <a:noFill/>
                <a:prstDash val="solid"/>
                <a:round/>
              </a:ln>
            </p:spPr>
            <p:txBody>
              <a:bodyPr rtlCol="0" anchor="ctr"/>
              <a:lstStyle/>
              <a:p>
                <a:endParaRPr lang="en-GB"/>
              </a:p>
            </p:txBody>
          </p:sp>
          <p:sp>
            <p:nvSpPr>
              <p:cNvPr id="766" name="Freeform: Shape 765">
                <a:extLst>
                  <a:ext uri="{FF2B5EF4-FFF2-40B4-BE49-F238E27FC236}">
                    <a16:creationId xmlns:a16="http://schemas.microsoft.com/office/drawing/2014/main" id="{A09ABC81-7DA2-46FA-BE24-72FF7D214148}"/>
                  </a:ext>
                </a:extLst>
              </p:cNvPr>
              <p:cNvSpPr/>
              <p:nvPr/>
            </p:nvSpPr>
            <p:spPr>
              <a:xfrm>
                <a:off x="7002510" y="3497508"/>
                <a:ext cx="17103" cy="26253"/>
              </a:xfrm>
              <a:custGeom>
                <a:avLst/>
                <a:gdLst>
                  <a:gd name="connsiteX0" fmla="*/ 998 w 17103"/>
                  <a:gd name="connsiteY0" fmla="*/ 314 h 26253"/>
                  <a:gd name="connsiteX1" fmla="*/ 117 w 17103"/>
                  <a:gd name="connsiteY1" fmla="*/ 9246 h 26253"/>
                  <a:gd name="connsiteX2" fmla="*/ 595 w 17103"/>
                  <a:gd name="connsiteY2" fmla="*/ 12621 h 26253"/>
                  <a:gd name="connsiteX3" fmla="*/ 16604 w 17103"/>
                  <a:gd name="connsiteY3" fmla="*/ 26296 h 26253"/>
                  <a:gd name="connsiteX4" fmla="*/ 17166 w 17103"/>
                  <a:gd name="connsiteY4" fmla="*/ 25893 h 26253"/>
                  <a:gd name="connsiteX5" fmla="*/ 16771 w 17103"/>
                  <a:gd name="connsiteY5" fmla="*/ 13267 h 26253"/>
                  <a:gd name="connsiteX6" fmla="*/ 2047 w 17103"/>
                  <a:gd name="connsiteY6" fmla="*/ 71 h 26253"/>
                  <a:gd name="connsiteX7" fmla="*/ 998 w 17103"/>
                  <a:gd name="connsiteY7" fmla="*/ 314 h 2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3" h="26253">
                    <a:moveTo>
                      <a:pt x="998" y="314"/>
                    </a:moveTo>
                    <a:cubicBezTo>
                      <a:pt x="998" y="314"/>
                      <a:pt x="352" y="6509"/>
                      <a:pt x="117" y="9246"/>
                    </a:cubicBezTo>
                    <a:cubicBezTo>
                      <a:pt x="-127" y="11982"/>
                      <a:pt x="595" y="12621"/>
                      <a:pt x="595" y="12621"/>
                    </a:cubicBezTo>
                    <a:cubicBezTo>
                      <a:pt x="595" y="12621"/>
                      <a:pt x="15965" y="26136"/>
                      <a:pt x="16604" y="26296"/>
                    </a:cubicBezTo>
                    <a:cubicBezTo>
                      <a:pt x="17250" y="26455"/>
                      <a:pt x="17166" y="25893"/>
                      <a:pt x="17166" y="25893"/>
                    </a:cubicBezTo>
                    <a:lnTo>
                      <a:pt x="16771" y="13267"/>
                    </a:lnTo>
                    <a:lnTo>
                      <a:pt x="2047" y="71"/>
                    </a:lnTo>
                    <a:lnTo>
                      <a:pt x="998" y="314"/>
                    </a:lnTo>
                    <a:close/>
                  </a:path>
                </a:pathLst>
              </a:custGeom>
              <a:solidFill>
                <a:srgbClr val="231F20"/>
              </a:solidFill>
              <a:ln w="7575" cap="flat">
                <a:noFill/>
                <a:prstDash val="solid"/>
                <a:round/>
              </a:ln>
            </p:spPr>
            <p:txBody>
              <a:bodyPr rtlCol="0" anchor="ctr"/>
              <a:lstStyle/>
              <a:p>
                <a:endParaRPr lang="en-GB"/>
              </a:p>
            </p:txBody>
          </p:sp>
          <p:sp>
            <p:nvSpPr>
              <p:cNvPr id="767" name="Freeform: Shape 766">
                <a:extLst>
                  <a:ext uri="{FF2B5EF4-FFF2-40B4-BE49-F238E27FC236}">
                    <a16:creationId xmlns:a16="http://schemas.microsoft.com/office/drawing/2014/main" id="{D5E5A93A-50A1-4122-B3D8-EA380116E406}"/>
                  </a:ext>
                </a:extLst>
              </p:cNvPr>
              <p:cNvSpPr/>
              <p:nvPr/>
            </p:nvSpPr>
            <p:spPr>
              <a:xfrm>
                <a:off x="7000789" y="3520394"/>
                <a:ext cx="18828" cy="24382"/>
              </a:xfrm>
              <a:custGeom>
                <a:avLst/>
                <a:gdLst>
                  <a:gd name="connsiteX0" fmla="*/ 18895 w 18828"/>
                  <a:gd name="connsiteY0" fmla="*/ 14927 h 24382"/>
                  <a:gd name="connsiteX1" fmla="*/ 17367 w 18828"/>
                  <a:gd name="connsiteY1" fmla="*/ 24011 h 24382"/>
                  <a:gd name="connsiteX2" fmla="*/ 15679 w 18828"/>
                  <a:gd name="connsiteY2" fmla="*/ 24094 h 24382"/>
                  <a:gd name="connsiteX3" fmla="*/ 1032 w 18828"/>
                  <a:gd name="connsiteY3" fmla="*/ 12586 h 24382"/>
                  <a:gd name="connsiteX4" fmla="*/ 66 w 18828"/>
                  <a:gd name="connsiteY4" fmla="*/ 10739 h 24382"/>
                  <a:gd name="connsiteX5" fmla="*/ 712 w 18828"/>
                  <a:gd name="connsiteY5" fmla="*/ 849 h 24382"/>
                  <a:gd name="connsiteX6" fmla="*/ 2164 w 18828"/>
                  <a:gd name="connsiteY6" fmla="*/ 363 h 24382"/>
                  <a:gd name="connsiteX7" fmla="*/ 18895 w 18828"/>
                  <a:gd name="connsiteY7" fmla="*/ 14927 h 2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8" h="24382">
                    <a:moveTo>
                      <a:pt x="18895" y="14927"/>
                    </a:moveTo>
                    <a:cubicBezTo>
                      <a:pt x="18895" y="14927"/>
                      <a:pt x="17602" y="23045"/>
                      <a:pt x="17367" y="24011"/>
                    </a:cubicBezTo>
                    <a:cubicBezTo>
                      <a:pt x="17124" y="24976"/>
                      <a:pt x="15679" y="24094"/>
                      <a:pt x="15679" y="24094"/>
                    </a:cubicBezTo>
                    <a:cubicBezTo>
                      <a:pt x="15679" y="24094"/>
                      <a:pt x="1754" y="13072"/>
                      <a:pt x="1032" y="12586"/>
                    </a:cubicBezTo>
                    <a:cubicBezTo>
                      <a:pt x="309" y="12107"/>
                      <a:pt x="66" y="10739"/>
                      <a:pt x="66" y="10739"/>
                    </a:cubicBezTo>
                    <a:cubicBezTo>
                      <a:pt x="66" y="10739"/>
                      <a:pt x="553" y="2210"/>
                      <a:pt x="712" y="849"/>
                    </a:cubicBezTo>
                    <a:cubicBezTo>
                      <a:pt x="872" y="-527"/>
                      <a:pt x="2164" y="363"/>
                      <a:pt x="2164" y="363"/>
                    </a:cubicBezTo>
                    <a:lnTo>
                      <a:pt x="18895" y="14927"/>
                    </a:lnTo>
                    <a:close/>
                  </a:path>
                </a:pathLst>
              </a:custGeom>
              <a:solidFill>
                <a:srgbClr val="231F20"/>
              </a:solidFill>
              <a:ln w="7575" cap="flat">
                <a:noFill/>
                <a:prstDash val="solid"/>
                <a:round/>
              </a:ln>
            </p:spPr>
            <p:txBody>
              <a:bodyPr rtlCol="0" anchor="ctr"/>
              <a:lstStyle/>
              <a:p>
                <a:endParaRPr lang="en-GB"/>
              </a:p>
            </p:txBody>
          </p:sp>
          <p:sp>
            <p:nvSpPr>
              <p:cNvPr id="768" name="Freeform: Shape 767">
                <a:extLst>
                  <a:ext uri="{FF2B5EF4-FFF2-40B4-BE49-F238E27FC236}">
                    <a16:creationId xmlns:a16="http://schemas.microsoft.com/office/drawing/2014/main" id="{CDE8E865-1565-40FF-BE96-BE303670B9FF}"/>
                  </a:ext>
                </a:extLst>
              </p:cNvPr>
              <p:cNvSpPr/>
              <p:nvPr/>
            </p:nvSpPr>
            <p:spPr>
              <a:xfrm>
                <a:off x="6998942" y="3541460"/>
                <a:ext cx="15924" cy="21835"/>
              </a:xfrm>
              <a:custGeom>
                <a:avLst/>
                <a:gdLst>
                  <a:gd name="connsiteX0" fmla="*/ 15990 w 15924"/>
                  <a:gd name="connsiteY0" fmla="*/ 14058 h 21835"/>
                  <a:gd name="connsiteX1" fmla="*/ 14142 w 15924"/>
                  <a:gd name="connsiteY1" fmla="*/ 21059 h 21835"/>
                  <a:gd name="connsiteX2" fmla="*/ 11969 w 15924"/>
                  <a:gd name="connsiteY2" fmla="*/ 21219 h 21835"/>
                  <a:gd name="connsiteX3" fmla="*/ 1266 w 15924"/>
                  <a:gd name="connsiteY3" fmla="*/ 11725 h 21835"/>
                  <a:gd name="connsiteX4" fmla="*/ 65 w 15924"/>
                  <a:gd name="connsiteY4" fmla="*/ 9954 h 21835"/>
                  <a:gd name="connsiteX5" fmla="*/ 384 w 15924"/>
                  <a:gd name="connsiteY5" fmla="*/ 3120 h 21835"/>
                  <a:gd name="connsiteX6" fmla="*/ 2398 w 15924"/>
                  <a:gd name="connsiteY6" fmla="*/ 300 h 21835"/>
                  <a:gd name="connsiteX7" fmla="*/ 15914 w 15924"/>
                  <a:gd name="connsiteY7" fmla="*/ 12128 h 21835"/>
                  <a:gd name="connsiteX8" fmla="*/ 15990 w 15924"/>
                  <a:gd name="connsiteY8" fmla="*/ 14058 h 2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24" h="21835">
                    <a:moveTo>
                      <a:pt x="15990" y="14058"/>
                    </a:moveTo>
                    <a:cubicBezTo>
                      <a:pt x="15990" y="14058"/>
                      <a:pt x="14621" y="19204"/>
                      <a:pt x="14142" y="21059"/>
                    </a:cubicBezTo>
                    <a:cubicBezTo>
                      <a:pt x="13656" y="22906"/>
                      <a:pt x="11969" y="21219"/>
                      <a:pt x="11969" y="21219"/>
                    </a:cubicBezTo>
                    <a:cubicBezTo>
                      <a:pt x="11969" y="21219"/>
                      <a:pt x="2474" y="12690"/>
                      <a:pt x="1266" y="11725"/>
                    </a:cubicBezTo>
                    <a:cubicBezTo>
                      <a:pt x="65" y="10759"/>
                      <a:pt x="65" y="9954"/>
                      <a:pt x="65" y="9954"/>
                    </a:cubicBezTo>
                    <a:cubicBezTo>
                      <a:pt x="65" y="9954"/>
                      <a:pt x="300" y="7301"/>
                      <a:pt x="384" y="3120"/>
                    </a:cubicBezTo>
                    <a:cubicBezTo>
                      <a:pt x="460" y="-1061"/>
                      <a:pt x="2398" y="300"/>
                      <a:pt x="2398" y="300"/>
                    </a:cubicBezTo>
                    <a:lnTo>
                      <a:pt x="15914" y="12128"/>
                    </a:lnTo>
                    <a:lnTo>
                      <a:pt x="15990" y="14058"/>
                    </a:lnTo>
                    <a:close/>
                  </a:path>
                </a:pathLst>
              </a:custGeom>
              <a:solidFill>
                <a:srgbClr val="231F20"/>
              </a:solidFill>
              <a:ln w="7575" cap="flat">
                <a:noFill/>
                <a:prstDash val="solid"/>
                <a:round/>
              </a:ln>
            </p:spPr>
            <p:txBody>
              <a:bodyPr rtlCol="0" anchor="ctr"/>
              <a:lstStyle/>
              <a:p>
                <a:endParaRPr lang="en-GB"/>
              </a:p>
            </p:txBody>
          </p:sp>
          <p:sp>
            <p:nvSpPr>
              <p:cNvPr id="769" name="Freeform: Shape 768">
                <a:extLst>
                  <a:ext uri="{FF2B5EF4-FFF2-40B4-BE49-F238E27FC236}">
                    <a16:creationId xmlns:a16="http://schemas.microsoft.com/office/drawing/2014/main" id="{169387BD-B99F-48BC-B521-B6964AFBBC4D}"/>
                  </a:ext>
                </a:extLst>
              </p:cNvPr>
              <p:cNvSpPr/>
              <p:nvPr/>
            </p:nvSpPr>
            <p:spPr>
              <a:xfrm>
                <a:off x="6997657" y="3563791"/>
                <a:ext cx="11630" cy="15932"/>
              </a:xfrm>
              <a:custGeom>
                <a:avLst/>
                <a:gdLst>
                  <a:gd name="connsiteX0" fmla="*/ 1827 w 11630"/>
                  <a:gd name="connsiteY0" fmla="*/ 96 h 15932"/>
                  <a:gd name="connsiteX1" fmla="*/ 11161 w 11630"/>
                  <a:gd name="connsiteY1" fmla="*/ 6132 h 15932"/>
                  <a:gd name="connsiteX2" fmla="*/ 11564 w 11630"/>
                  <a:gd name="connsiteY2" fmla="*/ 7743 h 15932"/>
                  <a:gd name="connsiteX3" fmla="*/ 7300 w 11630"/>
                  <a:gd name="connsiteY3" fmla="*/ 16029 h 15932"/>
                  <a:gd name="connsiteX4" fmla="*/ 63 w 11630"/>
                  <a:gd name="connsiteY4" fmla="*/ 9674 h 15932"/>
                  <a:gd name="connsiteX5" fmla="*/ 862 w 11630"/>
                  <a:gd name="connsiteY5" fmla="*/ 340 h 15932"/>
                  <a:gd name="connsiteX6" fmla="*/ 1827 w 11630"/>
                  <a:gd name="connsiteY6" fmla="*/ 96 h 1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30" h="15932">
                    <a:moveTo>
                      <a:pt x="1827" y="96"/>
                    </a:moveTo>
                    <a:cubicBezTo>
                      <a:pt x="1827" y="96"/>
                      <a:pt x="10272" y="5813"/>
                      <a:pt x="11161" y="6132"/>
                    </a:cubicBezTo>
                    <a:cubicBezTo>
                      <a:pt x="12043" y="6451"/>
                      <a:pt x="11564" y="7743"/>
                      <a:pt x="11564" y="7743"/>
                    </a:cubicBezTo>
                    <a:lnTo>
                      <a:pt x="7300" y="16029"/>
                    </a:lnTo>
                    <a:lnTo>
                      <a:pt x="63" y="9674"/>
                    </a:lnTo>
                    <a:lnTo>
                      <a:pt x="862" y="340"/>
                    </a:lnTo>
                    <a:lnTo>
                      <a:pt x="1827" y="96"/>
                    </a:lnTo>
                    <a:close/>
                  </a:path>
                </a:pathLst>
              </a:custGeom>
              <a:solidFill>
                <a:srgbClr val="231F20"/>
              </a:solidFill>
              <a:ln w="7575" cap="flat">
                <a:noFill/>
                <a:prstDash val="solid"/>
                <a:round/>
              </a:ln>
            </p:spPr>
            <p:txBody>
              <a:bodyPr rtlCol="0" anchor="ctr"/>
              <a:lstStyle/>
              <a:p>
                <a:endParaRPr lang="en-GB"/>
              </a:p>
            </p:txBody>
          </p:sp>
          <p:sp>
            <p:nvSpPr>
              <p:cNvPr id="770" name="Freeform: Shape 769">
                <a:extLst>
                  <a:ext uri="{FF2B5EF4-FFF2-40B4-BE49-F238E27FC236}">
                    <a16:creationId xmlns:a16="http://schemas.microsoft.com/office/drawing/2014/main" id="{F8462502-A722-4435-B80A-1BFB84CF2518}"/>
                  </a:ext>
                </a:extLst>
              </p:cNvPr>
              <p:cNvSpPr/>
              <p:nvPr/>
            </p:nvSpPr>
            <p:spPr>
              <a:xfrm>
                <a:off x="6984931" y="3478603"/>
                <a:ext cx="12961" cy="14883"/>
              </a:xfrm>
              <a:custGeom>
                <a:avLst/>
                <a:gdLst>
                  <a:gd name="connsiteX0" fmla="*/ 11332 w 12961"/>
                  <a:gd name="connsiteY0" fmla="*/ 61 h 14883"/>
                  <a:gd name="connsiteX1" fmla="*/ 12222 w 12961"/>
                  <a:gd name="connsiteY1" fmla="*/ 144 h 14883"/>
                  <a:gd name="connsiteX2" fmla="*/ 13020 w 12961"/>
                  <a:gd name="connsiteY2" fmla="*/ 547 h 14883"/>
                  <a:gd name="connsiteX3" fmla="*/ 12944 w 12961"/>
                  <a:gd name="connsiteY3" fmla="*/ 7464 h 14883"/>
                  <a:gd name="connsiteX4" fmla="*/ 12541 w 12961"/>
                  <a:gd name="connsiteY4" fmla="*/ 7548 h 14883"/>
                  <a:gd name="connsiteX5" fmla="*/ 9166 w 12961"/>
                  <a:gd name="connsiteY5" fmla="*/ 8833 h 14883"/>
                  <a:gd name="connsiteX6" fmla="*/ 3290 w 12961"/>
                  <a:gd name="connsiteY6" fmla="*/ 13013 h 14883"/>
                  <a:gd name="connsiteX7" fmla="*/ 637 w 12961"/>
                  <a:gd name="connsiteY7" fmla="*/ 14944 h 14883"/>
                  <a:gd name="connsiteX8" fmla="*/ 75 w 12961"/>
                  <a:gd name="connsiteY8" fmla="*/ 14222 h 14883"/>
                  <a:gd name="connsiteX9" fmla="*/ 3131 w 12961"/>
                  <a:gd name="connsiteY9" fmla="*/ 8346 h 14883"/>
                  <a:gd name="connsiteX10" fmla="*/ 11332 w 12961"/>
                  <a:gd name="connsiteY10" fmla="*/ 61 h 14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1" h="14883">
                    <a:moveTo>
                      <a:pt x="11332" y="61"/>
                    </a:moveTo>
                    <a:cubicBezTo>
                      <a:pt x="11332" y="61"/>
                      <a:pt x="11735" y="144"/>
                      <a:pt x="12222" y="144"/>
                    </a:cubicBezTo>
                    <a:cubicBezTo>
                      <a:pt x="12701" y="144"/>
                      <a:pt x="13020" y="547"/>
                      <a:pt x="13020" y="547"/>
                    </a:cubicBezTo>
                    <a:lnTo>
                      <a:pt x="12944" y="7464"/>
                    </a:lnTo>
                    <a:lnTo>
                      <a:pt x="12541" y="7548"/>
                    </a:lnTo>
                    <a:cubicBezTo>
                      <a:pt x="12541" y="7548"/>
                      <a:pt x="10610" y="8270"/>
                      <a:pt x="9166" y="8833"/>
                    </a:cubicBezTo>
                    <a:cubicBezTo>
                      <a:pt x="7714" y="9395"/>
                      <a:pt x="4256" y="12611"/>
                      <a:pt x="3290" y="13013"/>
                    </a:cubicBezTo>
                    <a:cubicBezTo>
                      <a:pt x="2325" y="13416"/>
                      <a:pt x="1359" y="14944"/>
                      <a:pt x="637" y="14944"/>
                    </a:cubicBezTo>
                    <a:cubicBezTo>
                      <a:pt x="-92" y="14944"/>
                      <a:pt x="75" y="14222"/>
                      <a:pt x="75" y="14222"/>
                    </a:cubicBezTo>
                    <a:cubicBezTo>
                      <a:pt x="75" y="14222"/>
                      <a:pt x="478" y="12937"/>
                      <a:pt x="3131" y="8346"/>
                    </a:cubicBezTo>
                    <a:cubicBezTo>
                      <a:pt x="5783" y="3763"/>
                      <a:pt x="11332" y="61"/>
                      <a:pt x="11332" y="61"/>
                    </a:cubicBezTo>
                    <a:close/>
                  </a:path>
                </a:pathLst>
              </a:custGeom>
              <a:solidFill>
                <a:srgbClr val="231F20"/>
              </a:solidFill>
              <a:ln w="7575" cap="flat">
                <a:noFill/>
                <a:prstDash val="solid"/>
                <a:round/>
              </a:ln>
            </p:spPr>
            <p:txBody>
              <a:bodyPr rtlCol="0" anchor="ctr"/>
              <a:lstStyle/>
              <a:p>
                <a:endParaRPr lang="en-GB"/>
              </a:p>
            </p:txBody>
          </p:sp>
          <p:sp>
            <p:nvSpPr>
              <p:cNvPr id="771" name="Freeform: Shape 770">
                <a:extLst>
                  <a:ext uri="{FF2B5EF4-FFF2-40B4-BE49-F238E27FC236}">
                    <a16:creationId xmlns:a16="http://schemas.microsoft.com/office/drawing/2014/main" id="{CD9B318A-1783-46C9-99CD-EBA7D3D524F9}"/>
                  </a:ext>
                </a:extLst>
              </p:cNvPr>
              <p:cNvSpPr/>
              <p:nvPr/>
            </p:nvSpPr>
            <p:spPr>
              <a:xfrm>
                <a:off x="6977030" y="3496785"/>
                <a:ext cx="19658" cy="20995"/>
              </a:xfrm>
              <a:custGeom>
                <a:avLst/>
                <a:gdLst>
                  <a:gd name="connsiteX0" fmla="*/ 18350 w 19658"/>
                  <a:gd name="connsiteY0" fmla="*/ 70 h 20995"/>
                  <a:gd name="connsiteX1" fmla="*/ 19558 w 19658"/>
                  <a:gd name="connsiteY1" fmla="*/ 70 h 20995"/>
                  <a:gd name="connsiteX2" fmla="*/ 19475 w 19658"/>
                  <a:gd name="connsiteY2" fmla="*/ 1924 h 20995"/>
                  <a:gd name="connsiteX3" fmla="*/ 19072 w 19658"/>
                  <a:gd name="connsiteY3" fmla="*/ 9883 h 20995"/>
                  <a:gd name="connsiteX4" fmla="*/ 18593 w 19658"/>
                  <a:gd name="connsiteY4" fmla="*/ 11973 h 20995"/>
                  <a:gd name="connsiteX5" fmla="*/ 973 w 19658"/>
                  <a:gd name="connsiteY5" fmla="*/ 21064 h 20995"/>
                  <a:gd name="connsiteX6" fmla="*/ 167 w 19658"/>
                  <a:gd name="connsiteY6" fmla="*/ 20016 h 20995"/>
                  <a:gd name="connsiteX7" fmla="*/ 973 w 19658"/>
                  <a:gd name="connsiteY7" fmla="*/ 18495 h 20995"/>
                  <a:gd name="connsiteX8" fmla="*/ 1132 w 19658"/>
                  <a:gd name="connsiteY8" fmla="*/ 15196 h 20995"/>
                  <a:gd name="connsiteX9" fmla="*/ 2987 w 19658"/>
                  <a:gd name="connsiteY9" fmla="*/ 9723 h 20995"/>
                  <a:gd name="connsiteX10" fmla="*/ 4591 w 19658"/>
                  <a:gd name="connsiteY10" fmla="*/ 6827 h 20995"/>
                  <a:gd name="connsiteX11" fmla="*/ 6522 w 19658"/>
                  <a:gd name="connsiteY11" fmla="*/ 5702 h 20995"/>
                  <a:gd name="connsiteX12" fmla="*/ 8293 w 19658"/>
                  <a:gd name="connsiteY12" fmla="*/ 5383 h 20995"/>
                  <a:gd name="connsiteX13" fmla="*/ 18350 w 19658"/>
                  <a:gd name="connsiteY13" fmla="*/ 70 h 2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58" h="20995">
                    <a:moveTo>
                      <a:pt x="18350" y="70"/>
                    </a:moveTo>
                    <a:lnTo>
                      <a:pt x="19558" y="70"/>
                    </a:lnTo>
                    <a:cubicBezTo>
                      <a:pt x="19953" y="70"/>
                      <a:pt x="19475" y="1924"/>
                      <a:pt x="19475" y="1924"/>
                    </a:cubicBezTo>
                    <a:cubicBezTo>
                      <a:pt x="19475" y="1924"/>
                      <a:pt x="19072" y="7154"/>
                      <a:pt x="19072" y="9883"/>
                    </a:cubicBezTo>
                    <a:cubicBezTo>
                      <a:pt x="19072" y="12619"/>
                      <a:pt x="18593" y="11973"/>
                      <a:pt x="18593" y="11973"/>
                    </a:cubicBezTo>
                    <a:cubicBezTo>
                      <a:pt x="18593" y="11973"/>
                      <a:pt x="1695" y="21148"/>
                      <a:pt x="973" y="21064"/>
                    </a:cubicBezTo>
                    <a:cubicBezTo>
                      <a:pt x="251" y="20981"/>
                      <a:pt x="486" y="20662"/>
                      <a:pt x="167" y="20016"/>
                    </a:cubicBezTo>
                    <a:cubicBezTo>
                      <a:pt x="-152" y="19377"/>
                      <a:pt x="251" y="19058"/>
                      <a:pt x="973" y="18495"/>
                    </a:cubicBezTo>
                    <a:cubicBezTo>
                      <a:pt x="1695" y="17933"/>
                      <a:pt x="1132" y="17203"/>
                      <a:pt x="1132" y="15196"/>
                    </a:cubicBezTo>
                    <a:cubicBezTo>
                      <a:pt x="1132" y="13182"/>
                      <a:pt x="2022" y="12133"/>
                      <a:pt x="2987" y="9723"/>
                    </a:cubicBezTo>
                    <a:cubicBezTo>
                      <a:pt x="3953" y="7314"/>
                      <a:pt x="3466" y="8842"/>
                      <a:pt x="4591" y="6827"/>
                    </a:cubicBezTo>
                    <a:cubicBezTo>
                      <a:pt x="5716" y="4813"/>
                      <a:pt x="5397" y="6021"/>
                      <a:pt x="6522" y="5702"/>
                    </a:cubicBezTo>
                    <a:cubicBezTo>
                      <a:pt x="7647" y="5383"/>
                      <a:pt x="8293" y="5383"/>
                      <a:pt x="8293" y="5383"/>
                    </a:cubicBezTo>
                    <a:lnTo>
                      <a:pt x="18350" y="70"/>
                    </a:lnTo>
                    <a:close/>
                  </a:path>
                </a:pathLst>
              </a:custGeom>
              <a:solidFill>
                <a:srgbClr val="231F20"/>
              </a:solidFill>
              <a:ln w="7575" cap="flat">
                <a:noFill/>
                <a:prstDash val="solid"/>
                <a:round/>
              </a:ln>
            </p:spPr>
            <p:txBody>
              <a:bodyPr rtlCol="0" anchor="ctr"/>
              <a:lstStyle/>
              <a:p>
                <a:endParaRPr lang="en-GB"/>
              </a:p>
            </p:txBody>
          </p:sp>
          <p:sp>
            <p:nvSpPr>
              <p:cNvPr id="772" name="Freeform: Shape 771">
                <a:extLst>
                  <a:ext uri="{FF2B5EF4-FFF2-40B4-BE49-F238E27FC236}">
                    <a16:creationId xmlns:a16="http://schemas.microsoft.com/office/drawing/2014/main" id="{1123C930-8AEF-4150-BDD5-261ED5CCB911}"/>
                  </a:ext>
                </a:extLst>
              </p:cNvPr>
              <p:cNvSpPr/>
              <p:nvPr/>
            </p:nvSpPr>
            <p:spPr>
              <a:xfrm>
                <a:off x="6974884" y="3518503"/>
                <a:ext cx="20525" cy="22313"/>
              </a:xfrm>
              <a:custGeom>
                <a:avLst/>
                <a:gdLst>
                  <a:gd name="connsiteX0" fmla="*/ 18481 w 20525"/>
                  <a:gd name="connsiteY0" fmla="*/ 79 h 22313"/>
                  <a:gd name="connsiteX1" fmla="*/ 20245 w 20525"/>
                  <a:gd name="connsiteY1" fmla="*/ 406 h 22313"/>
                  <a:gd name="connsiteX2" fmla="*/ 20488 w 20525"/>
                  <a:gd name="connsiteY2" fmla="*/ 1455 h 22313"/>
                  <a:gd name="connsiteX3" fmla="*/ 19766 w 20525"/>
                  <a:gd name="connsiteY3" fmla="*/ 9094 h 22313"/>
                  <a:gd name="connsiteX4" fmla="*/ 18725 w 20525"/>
                  <a:gd name="connsiteY4" fmla="*/ 11025 h 22313"/>
                  <a:gd name="connsiteX5" fmla="*/ 2465 w 20525"/>
                  <a:gd name="connsiteY5" fmla="*/ 21963 h 22313"/>
                  <a:gd name="connsiteX6" fmla="*/ 56 w 20525"/>
                  <a:gd name="connsiteY6" fmla="*/ 21241 h 22313"/>
                  <a:gd name="connsiteX7" fmla="*/ 618 w 20525"/>
                  <a:gd name="connsiteY7" fmla="*/ 9657 h 22313"/>
                  <a:gd name="connsiteX8" fmla="*/ 2070 w 20525"/>
                  <a:gd name="connsiteY8" fmla="*/ 8927 h 22313"/>
                  <a:gd name="connsiteX9" fmla="*/ 18079 w 20525"/>
                  <a:gd name="connsiteY9" fmla="*/ 649 h 22313"/>
                  <a:gd name="connsiteX10" fmla="*/ 18481 w 20525"/>
                  <a:gd name="connsiteY10" fmla="*/ 79 h 2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25" h="22313">
                    <a:moveTo>
                      <a:pt x="18481" y="79"/>
                    </a:moveTo>
                    <a:cubicBezTo>
                      <a:pt x="18481" y="79"/>
                      <a:pt x="19690" y="79"/>
                      <a:pt x="20245" y="406"/>
                    </a:cubicBezTo>
                    <a:cubicBezTo>
                      <a:pt x="20815" y="725"/>
                      <a:pt x="20488" y="1455"/>
                      <a:pt x="20488" y="1455"/>
                    </a:cubicBezTo>
                    <a:cubicBezTo>
                      <a:pt x="20488" y="1455"/>
                      <a:pt x="19690" y="7885"/>
                      <a:pt x="19766" y="9094"/>
                    </a:cubicBezTo>
                    <a:cubicBezTo>
                      <a:pt x="19850" y="10303"/>
                      <a:pt x="18725" y="11025"/>
                      <a:pt x="18725" y="11025"/>
                    </a:cubicBezTo>
                    <a:cubicBezTo>
                      <a:pt x="18725" y="11025"/>
                      <a:pt x="4320" y="20679"/>
                      <a:pt x="2465" y="21963"/>
                    </a:cubicBezTo>
                    <a:cubicBezTo>
                      <a:pt x="618" y="23248"/>
                      <a:pt x="56" y="21241"/>
                      <a:pt x="56" y="21241"/>
                    </a:cubicBezTo>
                    <a:cubicBezTo>
                      <a:pt x="56" y="21241"/>
                      <a:pt x="542" y="10698"/>
                      <a:pt x="618" y="9657"/>
                    </a:cubicBezTo>
                    <a:cubicBezTo>
                      <a:pt x="702" y="8608"/>
                      <a:pt x="2070" y="8927"/>
                      <a:pt x="2070" y="8927"/>
                    </a:cubicBezTo>
                    <a:lnTo>
                      <a:pt x="18079" y="649"/>
                    </a:lnTo>
                    <a:lnTo>
                      <a:pt x="18481" y="79"/>
                    </a:lnTo>
                    <a:close/>
                  </a:path>
                </a:pathLst>
              </a:custGeom>
              <a:solidFill>
                <a:srgbClr val="231F20"/>
              </a:solidFill>
              <a:ln w="7575" cap="flat">
                <a:noFill/>
                <a:prstDash val="solid"/>
                <a:round/>
              </a:ln>
            </p:spPr>
            <p:txBody>
              <a:bodyPr rtlCol="0" anchor="ctr"/>
              <a:lstStyle/>
              <a:p>
                <a:endParaRPr lang="en-GB"/>
              </a:p>
            </p:txBody>
          </p:sp>
          <p:sp>
            <p:nvSpPr>
              <p:cNvPr id="773" name="Freeform: Shape 772">
                <a:extLst>
                  <a:ext uri="{FF2B5EF4-FFF2-40B4-BE49-F238E27FC236}">
                    <a16:creationId xmlns:a16="http://schemas.microsoft.com/office/drawing/2014/main" id="{2D1E45D8-B645-44F5-ABFA-11742308E6E1}"/>
                  </a:ext>
                </a:extLst>
              </p:cNvPr>
              <p:cNvSpPr/>
              <p:nvPr/>
            </p:nvSpPr>
            <p:spPr>
              <a:xfrm>
                <a:off x="6974698" y="3540546"/>
                <a:ext cx="18724" cy="20362"/>
              </a:xfrm>
              <a:custGeom>
                <a:avLst/>
                <a:gdLst>
                  <a:gd name="connsiteX0" fmla="*/ 18750 w 18724"/>
                  <a:gd name="connsiteY0" fmla="*/ 977 h 20362"/>
                  <a:gd name="connsiteX1" fmla="*/ 18750 w 18724"/>
                  <a:gd name="connsiteY1" fmla="*/ 10068 h 20362"/>
                  <a:gd name="connsiteX2" fmla="*/ 17701 w 18724"/>
                  <a:gd name="connsiteY2" fmla="*/ 11672 h 20362"/>
                  <a:gd name="connsiteX3" fmla="*/ 6117 w 18724"/>
                  <a:gd name="connsiteY3" fmla="*/ 19159 h 20362"/>
                  <a:gd name="connsiteX4" fmla="*/ 1777 w 18724"/>
                  <a:gd name="connsiteY4" fmla="*/ 20444 h 20362"/>
                  <a:gd name="connsiteX5" fmla="*/ 484 w 18724"/>
                  <a:gd name="connsiteY5" fmla="*/ 17624 h 20362"/>
                  <a:gd name="connsiteX6" fmla="*/ 82 w 18724"/>
                  <a:gd name="connsiteY6" fmla="*/ 10874 h 20362"/>
                  <a:gd name="connsiteX7" fmla="*/ 2415 w 18724"/>
                  <a:gd name="connsiteY7" fmla="*/ 7894 h 20362"/>
                  <a:gd name="connsiteX8" fmla="*/ 18021 w 18724"/>
                  <a:gd name="connsiteY8" fmla="*/ 88 h 20362"/>
                  <a:gd name="connsiteX9" fmla="*/ 18750 w 18724"/>
                  <a:gd name="connsiteY9" fmla="*/ 977 h 20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24" h="20362">
                    <a:moveTo>
                      <a:pt x="18750" y="977"/>
                    </a:moveTo>
                    <a:cubicBezTo>
                      <a:pt x="18750" y="977"/>
                      <a:pt x="18507" y="9665"/>
                      <a:pt x="18750" y="10068"/>
                    </a:cubicBezTo>
                    <a:cubicBezTo>
                      <a:pt x="18986" y="10471"/>
                      <a:pt x="17701" y="11672"/>
                      <a:pt x="17701" y="11672"/>
                    </a:cubicBezTo>
                    <a:cubicBezTo>
                      <a:pt x="17701" y="11672"/>
                      <a:pt x="7804" y="18110"/>
                      <a:pt x="6117" y="19159"/>
                    </a:cubicBezTo>
                    <a:cubicBezTo>
                      <a:pt x="4429" y="20201"/>
                      <a:pt x="3221" y="20360"/>
                      <a:pt x="1777" y="20444"/>
                    </a:cubicBezTo>
                    <a:cubicBezTo>
                      <a:pt x="325" y="20528"/>
                      <a:pt x="887" y="19798"/>
                      <a:pt x="484" y="17624"/>
                    </a:cubicBezTo>
                    <a:cubicBezTo>
                      <a:pt x="82" y="15458"/>
                      <a:pt x="5" y="12721"/>
                      <a:pt x="82" y="10874"/>
                    </a:cubicBezTo>
                    <a:cubicBezTo>
                      <a:pt x="165" y="9019"/>
                      <a:pt x="804" y="9262"/>
                      <a:pt x="2415" y="7894"/>
                    </a:cubicBezTo>
                    <a:cubicBezTo>
                      <a:pt x="4027" y="6526"/>
                      <a:pt x="18021" y="88"/>
                      <a:pt x="18021" y="88"/>
                    </a:cubicBezTo>
                    <a:lnTo>
                      <a:pt x="18750" y="977"/>
                    </a:lnTo>
                    <a:close/>
                  </a:path>
                </a:pathLst>
              </a:custGeom>
              <a:solidFill>
                <a:srgbClr val="231F20"/>
              </a:solidFill>
              <a:ln w="7575" cap="flat">
                <a:noFill/>
                <a:prstDash val="solid"/>
                <a:round/>
              </a:ln>
            </p:spPr>
            <p:txBody>
              <a:bodyPr rtlCol="0" anchor="ctr"/>
              <a:lstStyle/>
              <a:p>
                <a:endParaRPr lang="en-GB"/>
              </a:p>
            </p:txBody>
          </p:sp>
          <p:sp>
            <p:nvSpPr>
              <p:cNvPr id="774" name="Freeform: Shape 773">
                <a:extLst>
                  <a:ext uri="{FF2B5EF4-FFF2-40B4-BE49-F238E27FC236}">
                    <a16:creationId xmlns:a16="http://schemas.microsoft.com/office/drawing/2014/main" id="{788E8E97-E9BB-44F5-B1D0-37C93D1C5EEA}"/>
                  </a:ext>
                </a:extLst>
              </p:cNvPr>
              <p:cNvSpPr/>
              <p:nvPr/>
            </p:nvSpPr>
            <p:spPr>
              <a:xfrm>
                <a:off x="6978066" y="3562648"/>
                <a:ext cx="14291" cy="19196"/>
              </a:xfrm>
              <a:custGeom>
                <a:avLst/>
                <a:gdLst>
                  <a:gd name="connsiteX0" fmla="*/ 8625 w 14291"/>
                  <a:gd name="connsiteY0" fmla="*/ 3095 h 19196"/>
                  <a:gd name="connsiteX1" fmla="*/ 12243 w 14291"/>
                  <a:gd name="connsiteY1" fmla="*/ 601 h 19196"/>
                  <a:gd name="connsiteX2" fmla="*/ 14333 w 14291"/>
                  <a:gd name="connsiteY2" fmla="*/ 2289 h 19196"/>
                  <a:gd name="connsiteX3" fmla="*/ 14257 w 14291"/>
                  <a:gd name="connsiteY3" fmla="*/ 9525 h 19196"/>
                  <a:gd name="connsiteX4" fmla="*/ 12806 w 14291"/>
                  <a:gd name="connsiteY4" fmla="*/ 11699 h 19196"/>
                  <a:gd name="connsiteX5" fmla="*/ 4201 w 14291"/>
                  <a:gd name="connsiteY5" fmla="*/ 18381 h 19196"/>
                  <a:gd name="connsiteX6" fmla="*/ 1381 w 14291"/>
                  <a:gd name="connsiteY6" fmla="*/ 18457 h 19196"/>
                  <a:gd name="connsiteX7" fmla="*/ 180 w 14291"/>
                  <a:gd name="connsiteY7" fmla="*/ 11859 h 19196"/>
                  <a:gd name="connsiteX8" fmla="*/ 1624 w 14291"/>
                  <a:gd name="connsiteY8" fmla="*/ 8560 h 19196"/>
                  <a:gd name="connsiteX9" fmla="*/ 8625 w 14291"/>
                  <a:gd name="connsiteY9" fmla="*/ 3095 h 1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91" h="19196">
                    <a:moveTo>
                      <a:pt x="8625" y="3095"/>
                    </a:moveTo>
                    <a:cubicBezTo>
                      <a:pt x="8625" y="3095"/>
                      <a:pt x="9833" y="2365"/>
                      <a:pt x="12243" y="601"/>
                    </a:cubicBezTo>
                    <a:cubicBezTo>
                      <a:pt x="14653" y="-1170"/>
                      <a:pt x="14333" y="2289"/>
                      <a:pt x="14333" y="2289"/>
                    </a:cubicBezTo>
                    <a:cubicBezTo>
                      <a:pt x="14333" y="2289"/>
                      <a:pt x="14098" y="8005"/>
                      <a:pt x="14257" y="9525"/>
                    </a:cubicBezTo>
                    <a:cubicBezTo>
                      <a:pt x="14417" y="11053"/>
                      <a:pt x="12806" y="11699"/>
                      <a:pt x="12806" y="11699"/>
                    </a:cubicBezTo>
                    <a:cubicBezTo>
                      <a:pt x="12806" y="11699"/>
                      <a:pt x="6854" y="16367"/>
                      <a:pt x="4201" y="18381"/>
                    </a:cubicBezTo>
                    <a:cubicBezTo>
                      <a:pt x="1540" y="20388"/>
                      <a:pt x="1381" y="18457"/>
                      <a:pt x="1381" y="18457"/>
                    </a:cubicBezTo>
                    <a:cubicBezTo>
                      <a:pt x="1381" y="18457"/>
                      <a:pt x="818" y="15082"/>
                      <a:pt x="180" y="11859"/>
                    </a:cubicBezTo>
                    <a:cubicBezTo>
                      <a:pt x="-466" y="8644"/>
                      <a:pt x="1624" y="8560"/>
                      <a:pt x="1624" y="8560"/>
                    </a:cubicBezTo>
                    <a:lnTo>
                      <a:pt x="8625" y="3095"/>
                    </a:lnTo>
                    <a:close/>
                  </a:path>
                </a:pathLst>
              </a:custGeom>
              <a:solidFill>
                <a:srgbClr val="231F20"/>
              </a:solidFill>
              <a:ln w="7575" cap="flat">
                <a:noFill/>
                <a:prstDash val="solid"/>
                <a:round/>
              </a:ln>
            </p:spPr>
            <p:txBody>
              <a:bodyPr rtlCol="0" anchor="ctr"/>
              <a:lstStyle/>
              <a:p>
                <a:endParaRPr lang="en-GB"/>
              </a:p>
            </p:txBody>
          </p:sp>
          <p:sp>
            <p:nvSpPr>
              <p:cNvPr id="775" name="Freeform: Shape 774">
                <a:extLst>
                  <a:ext uri="{FF2B5EF4-FFF2-40B4-BE49-F238E27FC236}">
                    <a16:creationId xmlns:a16="http://schemas.microsoft.com/office/drawing/2014/main" id="{D0A62A02-BD18-411D-B1F8-FF7765F304CA}"/>
                  </a:ext>
                </a:extLst>
              </p:cNvPr>
              <p:cNvSpPr/>
              <p:nvPr/>
            </p:nvSpPr>
            <p:spPr>
              <a:xfrm>
                <a:off x="6953688" y="3482152"/>
                <a:ext cx="24326" cy="22639"/>
              </a:xfrm>
              <a:custGeom>
                <a:avLst/>
                <a:gdLst>
                  <a:gd name="connsiteX0" fmla="*/ 21889 w 24326"/>
                  <a:gd name="connsiteY0" fmla="*/ 8585 h 22639"/>
                  <a:gd name="connsiteX1" fmla="*/ 24230 w 24326"/>
                  <a:gd name="connsiteY1" fmla="*/ 9627 h 22639"/>
                  <a:gd name="connsiteX2" fmla="*/ 23501 w 24326"/>
                  <a:gd name="connsiteY2" fmla="*/ 12128 h 22639"/>
                  <a:gd name="connsiteX3" fmla="*/ 19966 w 24326"/>
                  <a:gd name="connsiteY3" fmla="*/ 21454 h 22639"/>
                  <a:gd name="connsiteX4" fmla="*/ 16264 w 24326"/>
                  <a:gd name="connsiteY4" fmla="*/ 20892 h 22639"/>
                  <a:gd name="connsiteX5" fmla="*/ 14006 w 24326"/>
                  <a:gd name="connsiteY5" fmla="*/ 20170 h 22639"/>
                  <a:gd name="connsiteX6" fmla="*/ 1221 w 24326"/>
                  <a:gd name="connsiteY6" fmla="*/ 14697 h 22639"/>
                  <a:gd name="connsiteX7" fmla="*/ 658 w 24326"/>
                  <a:gd name="connsiteY7" fmla="*/ 11079 h 22639"/>
                  <a:gd name="connsiteX8" fmla="*/ 4999 w 24326"/>
                  <a:gd name="connsiteY8" fmla="*/ 460 h 22639"/>
                  <a:gd name="connsiteX9" fmla="*/ 7089 w 24326"/>
                  <a:gd name="connsiteY9" fmla="*/ 779 h 22639"/>
                  <a:gd name="connsiteX10" fmla="*/ 21889 w 24326"/>
                  <a:gd name="connsiteY10" fmla="*/ 8585 h 2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26" h="22639">
                    <a:moveTo>
                      <a:pt x="21889" y="8585"/>
                    </a:moveTo>
                    <a:cubicBezTo>
                      <a:pt x="21889" y="8585"/>
                      <a:pt x="23820" y="9467"/>
                      <a:pt x="24230" y="9627"/>
                    </a:cubicBezTo>
                    <a:cubicBezTo>
                      <a:pt x="24626" y="9786"/>
                      <a:pt x="24147" y="11960"/>
                      <a:pt x="23501" y="12128"/>
                    </a:cubicBezTo>
                    <a:cubicBezTo>
                      <a:pt x="22854" y="12287"/>
                      <a:pt x="20688" y="18802"/>
                      <a:pt x="19966" y="21454"/>
                    </a:cubicBezTo>
                    <a:cubicBezTo>
                      <a:pt x="19236" y="24107"/>
                      <a:pt x="17229" y="21857"/>
                      <a:pt x="16264" y="20892"/>
                    </a:cubicBezTo>
                    <a:cubicBezTo>
                      <a:pt x="15299" y="19927"/>
                      <a:pt x="14006" y="20170"/>
                      <a:pt x="14006" y="20170"/>
                    </a:cubicBezTo>
                    <a:cubicBezTo>
                      <a:pt x="14006" y="20170"/>
                      <a:pt x="3471" y="15335"/>
                      <a:pt x="1221" y="14697"/>
                    </a:cubicBezTo>
                    <a:cubicBezTo>
                      <a:pt x="-1037" y="14058"/>
                      <a:pt x="658" y="11079"/>
                      <a:pt x="658" y="11079"/>
                    </a:cubicBezTo>
                    <a:cubicBezTo>
                      <a:pt x="658" y="11079"/>
                      <a:pt x="4033" y="1509"/>
                      <a:pt x="4999" y="460"/>
                    </a:cubicBezTo>
                    <a:cubicBezTo>
                      <a:pt x="5964" y="-589"/>
                      <a:pt x="7089" y="779"/>
                      <a:pt x="7089" y="779"/>
                    </a:cubicBezTo>
                    <a:lnTo>
                      <a:pt x="21889" y="8585"/>
                    </a:lnTo>
                    <a:close/>
                  </a:path>
                </a:pathLst>
              </a:custGeom>
              <a:solidFill>
                <a:srgbClr val="231F20"/>
              </a:solidFill>
              <a:ln w="7575" cap="flat">
                <a:noFill/>
                <a:prstDash val="solid"/>
                <a:round/>
              </a:ln>
            </p:spPr>
            <p:txBody>
              <a:bodyPr rtlCol="0" anchor="ctr"/>
              <a:lstStyle/>
              <a:p>
                <a:endParaRPr lang="en-GB"/>
              </a:p>
            </p:txBody>
          </p:sp>
          <p:sp>
            <p:nvSpPr>
              <p:cNvPr id="776" name="Freeform: Shape 775">
                <a:extLst>
                  <a:ext uri="{FF2B5EF4-FFF2-40B4-BE49-F238E27FC236}">
                    <a16:creationId xmlns:a16="http://schemas.microsoft.com/office/drawing/2014/main" id="{2111B6ED-7884-4E95-9DD6-C9BDF613252F}"/>
                  </a:ext>
                </a:extLst>
              </p:cNvPr>
              <p:cNvSpPr/>
              <p:nvPr/>
            </p:nvSpPr>
            <p:spPr>
              <a:xfrm>
                <a:off x="6946904" y="3506522"/>
                <a:ext cx="24037" cy="19230"/>
              </a:xfrm>
              <a:custGeom>
                <a:avLst/>
                <a:gdLst>
                  <a:gd name="connsiteX0" fmla="*/ 21677 w 24037"/>
                  <a:gd name="connsiteY0" fmla="*/ 5699 h 19230"/>
                  <a:gd name="connsiteX1" fmla="*/ 23524 w 24037"/>
                  <a:gd name="connsiteY1" fmla="*/ 6588 h 19230"/>
                  <a:gd name="connsiteX2" fmla="*/ 24010 w 24037"/>
                  <a:gd name="connsiteY2" fmla="*/ 8200 h 19230"/>
                  <a:gd name="connsiteX3" fmla="*/ 23281 w 24037"/>
                  <a:gd name="connsiteY3" fmla="*/ 10610 h 19230"/>
                  <a:gd name="connsiteX4" fmla="*/ 23205 w 24037"/>
                  <a:gd name="connsiteY4" fmla="*/ 14311 h 19230"/>
                  <a:gd name="connsiteX5" fmla="*/ 22718 w 24037"/>
                  <a:gd name="connsiteY5" fmla="*/ 18416 h 19230"/>
                  <a:gd name="connsiteX6" fmla="*/ 21031 w 24037"/>
                  <a:gd name="connsiteY6" fmla="*/ 19298 h 19230"/>
                  <a:gd name="connsiteX7" fmla="*/ 19260 w 24037"/>
                  <a:gd name="connsiteY7" fmla="*/ 17930 h 19230"/>
                  <a:gd name="connsiteX8" fmla="*/ 17169 w 24037"/>
                  <a:gd name="connsiteY8" fmla="*/ 17367 h 19230"/>
                  <a:gd name="connsiteX9" fmla="*/ 14273 w 24037"/>
                  <a:gd name="connsiteY9" fmla="*/ 17124 h 19230"/>
                  <a:gd name="connsiteX10" fmla="*/ 9211 w 24037"/>
                  <a:gd name="connsiteY10" fmla="*/ 16082 h 19230"/>
                  <a:gd name="connsiteX11" fmla="*/ 2848 w 24037"/>
                  <a:gd name="connsiteY11" fmla="*/ 15034 h 19230"/>
                  <a:gd name="connsiteX12" fmla="*/ 112 w 24037"/>
                  <a:gd name="connsiteY12" fmla="*/ 13186 h 19230"/>
                  <a:gd name="connsiteX13" fmla="*/ 515 w 24037"/>
                  <a:gd name="connsiteY13" fmla="*/ 9485 h 19230"/>
                  <a:gd name="connsiteX14" fmla="*/ 1966 w 24037"/>
                  <a:gd name="connsiteY14" fmla="*/ 1518 h 19230"/>
                  <a:gd name="connsiteX15" fmla="*/ 4376 w 24037"/>
                  <a:gd name="connsiteY15" fmla="*/ 74 h 19230"/>
                  <a:gd name="connsiteX16" fmla="*/ 7515 w 24037"/>
                  <a:gd name="connsiteY16" fmla="*/ 553 h 19230"/>
                  <a:gd name="connsiteX17" fmla="*/ 8884 w 24037"/>
                  <a:gd name="connsiteY17" fmla="*/ 1921 h 19230"/>
                  <a:gd name="connsiteX18" fmla="*/ 11134 w 24037"/>
                  <a:gd name="connsiteY18" fmla="*/ 2005 h 19230"/>
                  <a:gd name="connsiteX19" fmla="*/ 15717 w 24037"/>
                  <a:gd name="connsiteY19" fmla="*/ 2970 h 19230"/>
                  <a:gd name="connsiteX20" fmla="*/ 21677 w 24037"/>
                  <a:gd name="connsiteY20" fmla="*/ 5699 h 1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37" h="19230">
                    <a:moveTo>
                      <a:pt x="21677" y="5699"/>
                    </a:moveTo>
                    <a:cubicBezTo>
                      <a:pt x="21677" y="5699"/>
                      <a:pt x="22961" y="6110"/>
                      <a:pt x="23524" y="6588"/>
                    </a:cubicBezTo>
                    <a:cubicBezTo>
                      <a:pt x="24086" y="7075"/>
                      <a:pt x="24170" y="7957"/>
                      <a:pt x="24010" y="8200"/>
                    </a:cubicBezTo>
                    <a:cubicBezTo>
                      <a:pt x="23843" y="8436"/>
                      <a:pt x="23364" y="9325"/>
                      <a:pt x="23281" y="10610"/>
                    </a:cubicBezTo>
                    <a:cubicBezTo>
                      <a:pt x="23205" y="11894"/>
                      <a:pt x="23364" y="12305"/>
                      <a:pt x="23205" y="14311"/>
                    </a:cubicBezTo>
                    <a:cubicBezTo>
                      <a:pt x="23037" y="16318"/>
                      <a:pt x="22878" y="17770"/>
                      <a:pt x="22718" y="18416"/>
                    </a:cubicBezTo>
                    <a:cubicBezTo>
                      <a:pt x="22558" y="19055"/>
                      <a:pt x="22072" y="19214"/>
                      <a:pt x="21031" y="19298"/>
                    </a:cubicBezTo>
                    <a:cubicBezTo>
                      <a:pt x="19982" y="19381"/>
                      <a:pt x="19662" y="18576"/>
                      <a:pt x="19260" y="17930"/>
                    </a:cubicBezTo>
                    <a:cubicBezTo>
                      <a:pt x="18857" y="17284"/>
                      <a:pt x="18454" y="17694"/>
                      <a:pt x="17169" y="17367"/>
                    </a:cubicBezTo>
                    <a:cubicBezTo>
                      <a:pt x="15877" y="17048"/>
                      <a:pt x="15322" y="17208"/>
                      <a:pt x="14273" y="17124"/>
                    </a:cubicBezTo>
                    <a:cubicBezTo>
                      <a:pt x="13224" y="17048"/>
                      <a:pt x="10488" y="16318"/>
                      <a:pt x="9211" y="16082"/>
                    </a:cubicBezTo>
                    <a:cubicBezTo>
                      <a:pt x="7918" y="15839"/>
                      <a:pt x="3897" y="15034"/>
                      <a:pt x="2848" y="15034"/>
                    </a:cubicBezTo>
                    <a:cubicBezTo>
                      <a:pt x="1807" y="15034"/>
                      <a:pt x="355" y="14068"/>
                      <a:pt x="112" y="13186"/>
                    </a:cubicBezTo>
                    <a:cubicBezTo>
                      <a:pt x="-132" y="12305"/>
                      <a:pt x="355" y="11575"/>
                      <a:pt x="515" y="9485"/>
                    </a:cubicBezTo>
                    <a:cubicBezTo>
                      <a:pt x="674" y="7394"/>
                      <a:pt x="1723" y="3046"/>
                      <a:pt x="1966" y="1518"/>
                    </a:cubicBezTo>
                    <a:cubicBezTo>
                      <a:pt x="2210" y="-10"/>
                      <a:pt x="3335" y="74"/>
                      <a:pt x="4376" y="74"/>
                    </a:cubicBezTo>
                    <a:cubicBezTo>
                      <a:pt x="5425" y="74"/>
                      <a:pt x="6147" y="234"/>
                      <a:pt x="7515" y="553"/>
                    </a:cubicBezTo>
                    <a:cubicBezTo>
                      <a:pt x="8884" y="880"/>
                      <a:pt x="7994" y="1359"/>
                      <a:pt x="8884" y="1921"/>
                    </a:cubicBezTo>
                    <a:cubicBezTo>
                      <a:pt x="9765" y="2484"/>
                      <a:pt x="9522" y="2164"/>
                      <a:pt x="11134" y="2005"/>
                    </a:cubicBezTo>
                    <a:cubicBezTo>
                      <a:pt x="12745" y="1845"/>
                      <a:pt x="12669" y="2324"/>
                      <a:pt x="15717" y="2970"/>
                    </a:cubicBezTo>
                    <a:cubicBezTo>
                      <a:pt x="18781" y="3616"/>
                      <a:pt x="21677" y="5699"/>
                      <a:pt x="21677" y="5699"/>
                    </a:cubicBezTo>
                    <a:close/>
                  </a:path>
                </a:pathLst>
              </a:custGeom>
              <a:solidFill>
                <a:srgbClr val="231F20"/>
              </a:solidFill>
              <a:ln w="7575" cap="flat">
                <a:noFill/>
                <a:prstDash val="solid"/>
                <a:round/>
              </a:ln>
            </p:spPr>
            <p:txBody>
              <a:bodyPr rtlCol="0" anchor="ctr"/>
              <a:lstStyle/>
              <a:p>
                <a:endParaRPr lang="en-GB"/>
              </a:p>
            </p:txBody>
          </p:sp>
          <p:sp>
            <p:nvSpPr>
              <p:cNvPr id="777" name="Freeform: Shape 776">
                <a:extLst>
                  <a:ext uri="{FF2B5EF4-FFF2-40B4-BE49-F238E27FC236}">
                    <a16:creationId xmlns:a16="http://schemas.microsoft.com/office/drawing/2014/main" id="{99E61020-20F0-4620-A17A-1D685B35DBCC}"/>
                  </a:ext>
                </a:extLst>
              </p:cNvPr>
              <p:cNvSpPr/>
              <p:nvPr/>
            </p:nvSpPr>
            <p:spPr>
              <a:xfrm>
                <a:off x="6944805" y="3529184"/>
                <a:ext cx="23835" cy="15543"/>
              </a:xfrm>
              <a:custGeom>
                <a:avLst/>
                <a:gdLst>
                  <a:gd name="connsiteX0" fmla="*/ 21358 w 23835"/>
                  <a:gd name="connsiteY0" fmla="*/ 3797 h 15543"/>
                  <a:gd name="connsiteX1" fmla="*/ 23129 w 23835"/>
                  <a:gd name="connsiteY1" fmla="*/ 4367 h 15543"/>
                  <a:gd name="connsiteX2" fmla="*/ 23775 w 23835"/>
                  <a:gd name="connsiteY2" fmla="*/ 5652 h 15543"/>
                  <a:gd name="connsiteX3" fmla="*/ 23775 w 23835"/>
                  <a:gd name="connsiteY3" fmla="*/ 13854 h 15543"/>
                  <a:gd name="connsiteX4" fmla="*/ 22650 w 23835"/>
                  <a:gd name="connsiteY4" fmla="*/ 15382 h 15543"/>
                  <a:gd name="connsiteX5" fmla="*/ 21921 w 23835"/>
                  <a:gd name="connsiteY5" fmla="*/ 15541 h 15543"/>
                  <a:gd name="connsiteX6" fmla="*/ 21198 w 23835"/>
                  <a:gd name="connsiteY6" fmla="*/ 15625 h 15543"/>
                  <a:gd name="connsiteX7" fmla="*/ 19108 w 23835"/>
                  <a:gd name="connsiteY7" fmla="*/ 15146 h 15543"/>
                  <a:gd name="connsiteX8" fmla="*/ 17018 w 23835"/>
                  <a:gd name="connsiteY8" fmla="*/ 15541 h 15543"/>
                  <a:gd name="connsiteX9" fmla="*/ 1648 w 23835"/>
                  <a:gd name="connsiteY9" fmla="*/ 14986 h 15543"/>
                  <a:gd name="connsiteX10" fmla="*/ 44 w 23835"/>
                  <a:gd name="connsiteY10" fmla="*/ 12410 h 15543"/>
                  <a:gd name="connsiteX11" fmla="*/ 766 w 23835"/>
                  <a:gd name="connsiteY11" fmla="*/ 2437 h 15543"/>
                  <a:gd name="connsiteX12" fmla="*/ 2058 w 23835"/>
                  <a:gd name="connsiteY12" fmla="*/ 498 h 15543"/>
                  <a:gd name="connsiteX13" fmla="*/ 4468 w 23835"/>
                  <a:gd name="connsiteY13" fmla="*/ 339 h 15543"/>
                  <a:gd name="connsiteX14" fmla="*/ 7843 w 23835"/>
                  <a:gd name="connsiteY14" fmla="*/ 1631 h 15543"/>
                  <a:gd name="connsiteX15" fmla="*/ 9614 w 23835"/>
                  <a:gd name="connsiteY15" fmla="*/ 1547 h 15543"/>
                  <a:gd name="connsiteX16" fmla="*/ 12677 w 23835"/>
                  <a:gd name="connsiteY16" fmla="*/ 1714 h 15543"/>
                  <a:gd name="connsiteX17" fmla="*/ 16136 w 23835"/>
                  <a:gd name="connsiteY17" fmla="*/ 2596 h 15543"/>
                  <a:gd name="connsiteX18" fmla="*/ 21358 w 23835"/>
                  <a:gd name="connsiteY18" fmla="*/ 3797 h 15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35" h="15543">
                    <a:moveTo>
                      <a:pt x="21358" y="3797"/>
                    </a:moveTo>
                    <a:cubicBezTo>
                      <a:pt x="21358" y="3797"/>
                      <a:pt x="22004" y="4041"/>
                      <a:pt x="23129" y="4367"/>
                    </a:cubicBezTo>
                    <a:cubicBezTo>
                      <a:pt x="24262" y="4687"/>
                      <a:pt x="23775" y="5652"/>
                      <a:pt x="23775" y="5652"/>
                    </a:cubicBezTo>
                    <a:lnTo>
                      <a:pt x="23775" y="13854"/>
                    </a:lnTo>
                    <a:cubicBezTo>
                      <a:pt x="23775" y="15792"/>
                      <a:pt x="22970" y="15146"/>
                      <a:pt x="22650" y="15382"/>
                    </a:cubicBezTo>
                    <a:cubicBezTo>
                      <a:pt x="22323" y="15625"/>
                      <a:pt x="21921" y="15541"/>
                      <a:pt x="21921" y="15541"/>
                    </a:cubicBezTo>
                    <a:cubicBezTo>
                      <a:pt x="21921" y="15541"/>
                      <a:pt x="21761" y="15625"/>
                      <a:pt x="21198" y="15625"/>
                    </a:cubicBezTo>
                    <a:cubicBezTo>
                      <a:pt x="20636" y="15625"/>
                      <a:pt x="19997" y="15625"/>
                      <a:pt x="19108" y="15146"/>
                    </a:cubicBezTo>
                    <a:cubicBezTo>
                      <a:pt x="18226" y="14660"/>
                      <a:pt x="17018" y="15541"/>
                      <a:pt x="17018" y="15541"/>
                    </a:cubicBezTo>
                    <a:cubicBezTo>
                      <a:pt x="17018" y="15541"/>
                      <a:pt x="2780" y="15146"/>
                      <a:pt x="1648" y="14986"/>
                    </a:cubicBezTo>
                    <a:cubicBezTo>
                      <a:pt x="530" y="14819"/>
                      <a:pt x="44" y="12410"/>
                      <a:pt x="44" y="12410"/>
                    </a:cubicBezTo>
                    <a:cubicBezTo>
                      <a:pt x="44" y="12410"/>
                      <a:pt x="690" y="2916"/>
                      <a:pt x="766" y="2437"/>
                    </a:cubicBezTo>
                    <a:cubicBezTo>
                      <a:pt x="850" y="1950"/>
                      <a:pt x="926" y="1228"/>
                      <a:pt x="2058" y="498"/>
                    </a:cubicBezTo>
                    <a:cubicBezTo>
                      <a:pt x="3183" y="-224"/>
                      <a:pt x="3502" y="179"/>
                      <a:pt x="4468" y="339"/>
                    </a:cubicBezTo>
                    <a:cubicBezTo>
                      <a:pt x="5433" y="498"/>
                      <a:pt x="6801" y="1471"/>
                      <a:pt x="7843" y="1631"/>
                    </a:cubicBezTo>
                    <a:cubicBezTo>
                      <a:pt x="8892" y="1791"/>
                      <a:pt x="8489" y="1714"/>
                      <a:pt x="9614" y="1547"/>
                    </a:cubicBezTo>
                    <a:cubicBezTo>
                      <a:pt x="10739" y="1388"/>
                      <a:pt x="11149" y="1547"/>
                      <a:pt x="12677" y="1714"/>
                    </a:cubicBezTo>
                    <a:cubicBezTo>
                      <a:pt x="14198" y="1874"/>
                      <a:pt x="14608" y="2513"/>
                      <a:pt x="16136" y="2596"/>
                    </a:cubicBezTo>
                    <a:cubicBezTo>
                      <a:pt x="17656" y="2672"/>
                      <a:pt x="21358" y="3797"/>
                      <a:pt x="21358" y="3797"/>
                    </a:cubicBezTo>
                    <a:close/>
                  </a:path>
                </a:pathLst>
              </a:custGeom>
              <a:solidFill>
                <a:srgbClr val="231F20"/>
              </a:solidFill>
              <a:ln w="7575" cap="flat">
                <a:noFill/>
                <a:prstDash val="solid"/>
                <a:round/>
              </a:ln>
            </p:spPr>
            <p:txBody>
              <a:bodyPr rtlCol="0" anchor="ctr"/>
              <a:lstStyle/>
              <a:p>
                <a:endParaRPr lang="en-GB"/>
              </a:p>
            </p:txBody>
          </p:sp>
          <p:sp>
            <p:nvSpPr>
              <p:cNvPr id="778" name="Freeform: Shape 777">
                <a:extLst>
                  <a:ext uri="{FF2B5EF4-FFF2-40B4-BE49-F238E27FC236}">
                    <a16:creationId xmlns:a16="http://schemas.microsoft.com/office/drawing/2014/main" id="{F3273506-E972-48A1-B639-714245359FAD}"/>
                  </a:ext>
                </a:extLst>
              </p:cNvPr>
              <p:cNvSpPr/>
              <p:nvPr/>
            </p:nvSpPr>
            <p:spPr>
              <a:xfrm>
                <a:off x="6944473" y="3552229"/>
                <a:ext cx="25274" cy="15672"/>
              </a:xfrm>
              <a:custGeom>
                <a:avLst/>
                <a:gdLst>
                  <a:gd name="connsiteX0" fmla="*/ 23059 w 25274"/>
                  <a:gd name="connsiteY0" fmla="*/ 397 h 15672"/>
                  <a:gd name="connsiteX1" fmla="*/ 24343 w 25274"/>
                  <a:gd name="connsiteY1" fmla="*/ 556 h 15672"/>
                  <a:gd name="connsiteX2" fmla="*/ 24990 w 25274"/>
                  <a:gd name="connsiteY2" fmla="*/ 1848 h 15672"/>
                  <a:gd name="connsiteX3" fmla="*/ 25233 w 25274"/>
                  <a:gd name="connsiteY3" fmla="*/ 6592 h 15672"/>
                  <a:gd name="connsiteX4" fmla="*/ 25149 w 25274"/>
                  <a:gd name="connsiteY4" fmla="*/ 10613 h 15672"/>
                  <a:gd name="connsiteX5" fmla="*/ 24663 w 25274"/>
                  <a:gd name="connsiteY5" fmla="*/ 12141 h 15672"/>
                  <a:gd name="connsiteX6" fmla="*/ 23302 w 25274"/>
                  <a:gd name="connsiteY6" fmla="*/ 13106 h 15672"/>
                  <a:gd name="connsiteX7" fmla="*/ 20322 w 25274"/>
                  <a:gd name="connsiteY7" fmla="*/ 13433 h 15672"/>
                  <a:gd name="connsiteX8" fmla="*/ 16225 w 25274"/>
                  <a:gd name="connsiteY8" fmla="*/ 13676 h 15672"/>
                  <a:gd name="connsiteX9" fmla="*/ 13322 w 25274"/>
                  <a:gd name="connsiteY9" fmla="*/ 14071 h 15672"/>
                  <a:gd name="connsiteX10" fmla="*/ 9787 w 25274"/>
                  <a:gd name="connsiteY10" fmla="*/ 14718 h 15672"/>
                  <a:gd name="connsiteX11" fmla="*/ 4717 w 25274"/>
                  <a:gd name="connsiteY11" fmla="*/ 15759 h 15672"/>
                  <a:gd name="connsiteX12" fmla="*/ 2543 w 25274"/>
                  <a:gd name="connsiteY12" fmla="*/ 15440 h 15672"/>
                  <a:gd name="connsiteX13" fmla="*/ 2702 w 25274"/>
                  <a:gd name="connsiteY13" fmla="*/ 14155 h 15672"/>
                  <a:gd name="connsiteX14" fmla="*/ 1182 w 25274"/>
                  <a:gd name="connsiteY14" fmla="*/ 9252 h 15672"/>
                  <a:gd name="connsiteX15" fmla="*/ 50 w 25274"/>
                  <a:gd name="connsiteY15" fmla="*/ 2411 h 15672"/>
                  <a:gd name="connsiteX16" fmla="*/ 1501 w 25274"/>
                  <a:gd name="connsiteY16" fmla="*/ 321 h 15672"/>
                  <a:gd name="connsiteX17" fmla="*/ 4398 w 25274"/>
                  <a:gd name="connsiteY17" fmla="*/ 480 h 15672"/>
                  <a:gd name="connsiteX18" fmla="*/ 6001 w 25274"/>
                  <a:gd name="connsiteY18" fmla="*/ 883 h 15672"/>
                  <a:gd name="connsiteX19" fmla="*/ 7294 w 25274"/>
                  <a:gd name="connsiteY19" fmla="*/ 321 h 15672"/>
                  <a:gd name="connsiteX20" fmla="*/ 10509 w 25274"/>
                  <a:gd name="connsiteY20" fmla="*/ 153 h 15672"/>
                  <a:gd name="connsiteX21" fmla="*/ 23059 w 25274"/>
                  <a:gd name="connsiteY21" fmla="*/ 397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274" h="15672">
                    <a:moveTo>
                      <a:pt x="23059" y="397"/>
                    </a:moveTo>
                    <a:cubicBezTo>
                      <a:pt x="23059" y="397"/>
                      <a:pt x="23781" y="397"/>
                      <a:pt x="24343" y="556"/>
                    </a:cubicBezTo>
                    <a:cubicBezTo>
                      <a:pt x="24906" y="716"/>
                      <a:pt x="24746" y="1446"/>
                      <a:pt x="24990" y="1848"/>
                    </a:cubicBezTo>
                    <a:cubicBezTo>
                      <a:pt x="25233" y="2251"/>
                      <a:pt x="25073" y="6029"/>
                      <a:pt x="25233" y="6592"/>
                    </a:cubicBezTo>
                    <a:cubicBezTo>
                      <a:pt x="25392" y="7154"/>
                      <a:pt x="25309" y="9252"/>
                      <a:pt x="25149" y="10613"/>
                    </a:cubicBezTo>
                    <a:cubicBezTo>
                      <a:pt x="24990" y="11981"/>
                      <a:pt x="25073" y="11502"/>
                      <a:pt x="24663" y="12141"/>
                    </a:cubicBezTo>
                    <a:cubicBezTo>
                      <a:pt x="24267" y="12787"/>
                      <a:pt x="24267" y="12384"/>
                      <a:pt x="23302" y="13106"/>
                    </a:cubicBezTo>
                    <a:cubicBezTo>
                      <a:pt x="22337" y="13836"/>
                      <a:pt x="21531" y="13433"/>
                      <a:pt x="20322" y="13433"/>
                    </a:cubicBezTo>
                    <a:cubicBezTo>
                      <a:pt x="19114" y="13433"/>
                      <a:pt x="18392" y="13509"/>
                      <a:pt x="16225" y="13676"/>
                    </a:cubicBezTo>
                    <a:cubicBezTo>
                      <a:pt x="14044" y="13836"/>
                      <a:pt x="14933" y="13836"/>
                      <a:pt x="13322" y="14071"/>
                    </a:cubicBezTo>
                    <a:cubicBezTo>
                      <a:pt x="11718" y="14315"/>
                      <a:pt x="10349" y="14634"/>
                      <a:pt x="9787" y="14718"/>
                    </a:cubicBezTo>
                    <a:cubicBezTo>
                      <a:pt x="9224" y="14794"/>
                      <a:pt x="5682" y="15843"/>
                      <a:pt x="4717" y="15759"/>
                    </a:cubicBezTo>
                    <a:cubicBezTo>
                      <a:pt x="3751" y="15683"/>
                      <a:pt x="2543" y="15440"/>
                      <a:pt x="2543" y="15440"/>
                    </a:cubicBezTo>
                    <a:cubicBezTo>
                      <a:pt x="2543" y="15440"/>
                      <a:pt x="2702" y="14794"/>
                      <a:pt x="2702" y="14155"/>
                    </a:cubicBezTo>
                    <a:cubicBezTo>
                      <a:pt x="2702" y="13509"/>
                      <a:pt x="1501" y="11745"/>
                      <a:pt x="1182" y="9252"/>
                    </a:cubicBezTo>
                    <a:cubicBezTo>
                      <a:pt x="855" y="6751"/>
                      <a:pt x="133" y="4258"/>
                      <a:pt x="50" y="2411"/>
                    </a:cubicBezTo>
                    <a:cubicBezTo>
                      <a:pt x="-34" y="556"/>
                      <a:pt x="855" y="799"/>
                      <a:pt x="1501" y="321"/>
                    </a:cubicBezTo>
                    <a:cubicBezTo>
                      <a:pt x="2140" y="-166"/>
                      <a:pt x="3995" y="237"/>
                      <a:pt x="4398" y="480"/>
                    </a:cubicBezTo>
                    <a:cubicBezTo>
                      <a:pt x="4800" y="716"/>
                      <a:pt x="5120" y="959"/>
                      <a:pt x="6001" y="883"/>
                    </a:cubicBezTo>
                    <a:cubicBezTo>
                      <a:pt x="6891" y="799"/>
                      <a:pt x="6807" y="321"/>
                      <a:pt x="7294" y="321"/>
                    </a:cubicBezTo>
                    <a:cubicBezTo>
                      <a:pt x="7773" y="321"/>
                      <a:pt x="8898" y="321"/>
                      <a:pt x="10509" y="153"/>
                    </a:cubicBezTo>
                    <a:cubicBezTo>
                      <a:pt x="12113" y="-6"/>
                      <a:pt x="23059" y="397"/>
                      <a:pt x="23059" y="397"/>
                    </a:cubicBezTo>
                    <a:close/>
                  </a:path>
                </a:pathLst>
              </a:custGeom>
              <a:solidFill>
                <a:srgbClr val="231F20"/>
              </a:solidFill>
              <a:ln w="7575" cap="flat">
                <a:noFill/>
                <a:prstDash val="solid"/>
                <a:round/>
              </a:ln>
            </p:spPr>
            <p:txBody>
              <a:bodyPr rtlCol="0" anchor="ctr"/>
              <a:lstStyle/>
              <a:p>
                <a:endParaRPr lang="en-GB"/>
              </a:p>
            </p:txBody>
          </p:sp>
          <p:sp>
            <p:nvSpPr>
              <p:cNvPr id="779" name="Freeform: Shape 778">
                <a:extLst>
                  <a:ext uri="{FF2B5EF4-FFF2-40B4-BE49-F238E27FC236}">
                    <a16:creationId xmlns:a16="http://schemas.microsoft.com/office/drawing/2014/main" id="{77351D2A-90FF-4BDF-8C80-7C6E4F760F78}"/>
                  </a:ext>
                </a:extLst>
              </p:cNvPr>
              <p:cNvSpPr/>
              <p:nvPr/>
            </p:nvSpPr>
            <p:spPr>
              <a:xfrm>
                <a:off x="6948803" y="3573856"/>
                <a:ext cx="26198" cy="23820"/>
              </a:xfrm>
              <a:custGeom>
                <a:avLst/>
                <a:gdLst>
                  <a:gd name="connsiteX0" fmla="*/ 21299 w 26198"/>
                  <a:gd name="connsiteY0" fmla="*/ 505 h 23820"/>
                  <a:gd name="connsiteX1" fmla="*/ 23397 w 26198"/>
                  <a:gd name="connsiteY1" fmla="*/ 102 h 23820"/>
                  <a:gd name="connsiteX2" fmla="*/ 23717 w 26198"/>
                  <a:gd name="connsiteY2" fmla="*/ 2839 h 23820"/>
                  <a:gd name="connsiteX3" fmla="*/ 25085 w 26198"/>
                  <a:gd name="connsiteY3" fmla="*/ 7103 h 23820"/>
                  <a:gd name="connsiteX4" fmla="*/ 26210 w 26198"/>
                  <a:gd name="connsiteY4" fmla="*/ 12006 h 23820"/>
                  <a:gd name="connsiteX5" fmla="*/ 24522 w 26198"/>
                  <a:gd name="connsiteY5" fmla="*/ 13450 h 23820"/>
                  <a:gd name="connsiteX6" fmla="*/ 5777 w 26198"/>
                  <a:gd name="connsiteY6" fmla="*/ 23674 h 23820"/>
                  <a:gd name="connsiteX7" fmla="*/ 2638 w 26198"/>
                  <a:gd name="connsiteY7" fmla="*/ 22146 h 23820"/>
                  <a:gd name="connsiteX8" fmla="*/ 1597 w 26198"/>
                  <a:gd name="connsiteY8" fmla="*/ 17152 h 23820"/>
                  <a:gd name="connsiteX9" fmla="*/ 61 w 26198"/>
                  <a:gd name="connsiteY9" fmla="*/ 7742 h 23820"/>
                  <a:gd name="connsiteX10" fmla="*/ 2478 w 26198"/>
                  <a:gd name="connsiteY10" fmla="*/ 5492 h 23820"/>
                  <a:gd name="connsiteX11" fmla="*/ 6583 w 26198"/>
                  <a:gd name="connsiteY11" fmla="*/ 4040 h 23820"/>
                  <a:gd name="connsiteX12" fmla="*/ 21299 w 26198"/>
                  <a:gd name="connsiteY12" fmla="*/ 505 h 2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8" h="23820">
                    <a:moveTo>
                      <a:pt x="21299" y="505"/>
                    </a:moveTo>
                    <a:cubicBezTo>
                      <a:pt x="21299" y="505"/>
                      <a:pt x="22508" y="102"/>
                      <a:pt x="23397" y="102"/>
                    </a:cubicBezTo>
                    <a:cubicBezTo>
                      <a:pt x="24279" y="102"/>
                      <a:pt x="23557" y="2269"/>
                      <a:pt x="23717" y="2839"/>
                    </a:cubicBezTo>
                    <a:cubicBezTo>
                      <a:pt x="23876" y="3401"/>
                      <a:pt x="24918" y="6693"/>
                      <a:pt x="25085" y="7103"/>
                    </a:cubicBezTo>
                    <a:cubicBezTo>
                      <a:pt x="25244" y="7498"/>
                      <a:pt x="25883" y="10402"/>
                      <a:pt x="26210" y="12006"/>
                    </a:cubicBezTo>
                    <a:cubicBezTo>
                      <a:pt x="26529" y="13610"/>
                      <a:pt x="24522" y="13450"/>
                      <a:pt x="24522" y="13450"/>
                    </a:cubicBezTo>
                    <a:cubicBezTo>
                      <a:pt x="24522" y="13450"/>
                      <a:pt x="7944" y="22625"/>
                      <a:pt x="5777" y="23674"/>
                    </a:cubicBezTo>
                    <a:cubicBezTo>
                      <a:pt x="3603" y="24715"/>
                      <a:pt x="2638" y="22146"/>
                      <a:pt x="2638" y="22146"/>
                    </a:cubicBezTo>
                    <a:lnTo>
                      <a:pt x="1597" y="17152"/>
                    </a:lnTo>
                    <a:cubicBezTo>
                      <a:pt x="1597" y="17152"/>
                      <a:pt x="228" y="10151"/>
                      <a:pt x="61" y="7742"/>
                    </a:cubicBezTo>
                    <a:cubicBezTo>
                      <a:pt x="-98" y="5332"/>
                      <a:pt x="1027" y="5970"/>
                      <a:pt x="2478" y="5492"/>
                    </a:cubicBezTo>
                    <a:cubicBezTo>
                      <a:pt x="3930" y="5005"/>
                      <a:pt x="4166" y="5332"/>
                      <a:pt x="6583" y="4040"/>
                    </a:cubicBezTo>
                    <a:cubicBezTo>
                      <a:pt x="8993" y="2755"/>
                      <a:pt x="21299" y="505"/>
                      <a:pt x="21299" y="505"/>
                    </a:cubicBezTo>
                    <a:close/>
                  </a:path>
                </a:pathLst>
              </a:custGeom>
              <a:solidFill>
                <a:srgbClr val="231F20"/>
              </a:solidFill>
              <a:ln w="7575" cap="flat">
                <a:noFill/>
                <a:prstDash val="solid"/>
                <a:round/>
              </a:ln>
            </p:spPr>
            <p:txBody>
              <a:bodyPr rtlCol="0" anchor="ctr"/>
              <a:lstStyle/>
              <a:p>
                <a:endParaRPr lang="en-GB"/>
              </a:p>
            </p:txBody>
          </p:sp>
          <p:sp>
            <p:nvSpPr>
              <p:cNvPr id="780" name="Freeform: Shape 779">
                <a:extLst>
                  <a:ext uri="{FF2B5EF4-FFF2-40B4-BE49-F238E27FC236}">
                    <a16:creationId xmlns:a16="http://schemas.microsoft.com/office/drawing/2014/main" id="{5A6AA597-C2E6-47DF-A524-CFE3C72A0458}"/>
                  </a:ext>
                </a:extLst>
              </p:cNvPr>
              <p:cNvSpPr/>
              <p:nvPr/>
            </p:nvSpPr>
            <p:spPr>
              <a:xfrm>
                <a:off x="6969839" y="3679475"/>
                <a:ext cx="67862" cy="28982"/>
              </a:xfrm>
              <a:custGeom>
                <a:avLst/>
                <a:gdLst>
                  <a:gd name="connsiteX0" fmla="*/ 17179 w 67862"/>
                  <a:gd name="connsiteY0" fmla="*/ 4330 h 28982"/>
                  <a:gd name="connsiteX1" fmla="*/ 16776 w 67862"/>
                  <a:gd name="connsiteY1" fmla="*/ 4413 h 28982"/>
                  <a:gd name="connsiteX2" fmla="*/ 18228 w 67862"/>
                  <a:gd name="connsiteY2" fmla="*/ 3129 h 28982"/>
                  <a:gd name="connsiteX3" fmla="*/ 20319 w 67862"/>
                  <a:gd name="connsiteY3" fmla="*/ 2802 h 28982"/>
                  <a:gd name="connsiteX4" fmla="*/ 23139 w 67862"/>
                  <a:gd name="connsiteY4" fmla="*/ 5059 h 28982"/>
                  <a:gd name="connsiteX5" fmla="*/ 27563 w 67862"/>
                  <a:gd name="connsiteY5" fmla="*/ 6831 h 28982"/>
                  <a:gd name="connsiteX6" fmla="*/ 33674 w 67862"/>
                  <a:gd name="connsiteY6" fmla="*/ 6990 h 28982"/>
                  <a:gd name="connsiteX7" fmla="*/ 39466 w 67862"/>
                  <a:gd name="connsiteY7" fmla="*/ 5622 h 28982"/>
                  <a:gd name="connsiteX8" fmla="*/ 42841 w 67862"/>
                  <a:gd name="connsiteY8" fmla="*/ 2566 h 28982"/>
                  <a:gd name="connsiteX9" fmla="*/ 45015 w 67862"/>
                  <a:gd name="connsiteY9" fmla="*/ 468 h 28982"/>
                  <a:gd name="connsiteX10" fmla="*/ 48231 w 67862"/>
                  <a:gd name="connsiteY10" fmla="*/ 468 h 28982"/>
                  <a:gd name="connsiteX11" fmla="*/ 64080 w 67862"/>
                  <a:gd name="connsiteY11" fmla="*/ 5698 h 28982"/>
                  <a:gd name="connsiteX12" fmla="*/ 67462 w 67862"/>
                  <a:gd name="connsiteY12" fmla="*/ 6831 h 28982"/>
                  <a:gd name="connsiteX13" fmla="*/ 67698 w 67862"/>
                  <a:gd name="connsiteY13" fmla="*/ 8434 h 28982"/>
                  <a:gd name="connsiteX14" fmla="*/ 66170 w 67862"/>
                  <a:gd name="connsiteY14" fmla="*/ 12296 h 28982"/>
                  <a:gd name="connsiteX15" fmla="*/ 54753 w 67862"/>
                  <a:gd name="connsiteY15" fmla="*/ 22429 h 28982"/>
                  <a:gd name="connsiteX16" fmla="*/ 37695 w 67862"/>
                  <a:gd name="connsiteY16" fmla="*/ 28791 h 28982"/>
                  <a:gd name="connsiteX17" fmla="*/ 19353 w 67862"/>
                  <a:gd name="connsiteY17" fmla="*/ 28707 h 28982"/>
                  <a:gd name="connsiteX18" fmla="*/ 4470 w 67862"/>
                  <a:gd name="connsiteY18" fmla="*/ 20262 h 28982"/>
                  <a:gd name="connsiteX19" fmla="*/ 373 w 67862"/>
                  <a:gd name="connsiteY19" fmla="*/ 15519 h 28982"/>
                  <a:gd name="connsiteX20" fmla="*/ 1011 w 67862"/>
                  <a:gd name="connsiteY20" fmla="*/ 13748 h 28982"/>
                  <a:gd name="connsiteX21" fmla="*/ 17179 w 67862"/>
                  <a:gd name="connsiteY21" fmla="*/ 4330 h 28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7862" h="28982">
                    <a:moveTo>
                      <a:pt x="17179" y="4330"/>
                    </a:moveTo>
                    <a:cubicBezTo>
                      <a:pt x="17666" y="4254"/>
                      <a:pt x="16776" y="4413"/>
                      <a:pt x="16776" y="4413"/>
                    </a:cubicBezTo>
                    <a:cubicBezTo>
                      <a:pt x="16776" y="4413"/>
                      <a:pt x="17422" y="3524"/>
                      <a:pt x="18228" y="3129"/>
                    </a:cubicBezTo>
                    <a:cubicBezTo>
                      <a:pt x="19034" y="2726"/>
                      <a:pt x="19596" y="2726"/>
                      <a:pt x="20319" y="2802"/>
                    </a:cubicBezTo>
                    <a:cubicBezTo>
                      <a:pt x="21041" y="2885"/>
                      <a:pt x="21930" y="4011"/>
                      <a:pt x="23139" y="5059"/>
                    </a:cubicBezTo>
                    <a:cubicBezTo>
                      <a:pt x="24340" y="6101"/>
                      <a:pt x="25632" y="6344"/>
                      <a:pt x="27563" y="6831"/>
                    </a:cubicBezTo>
                    <a:cubicBezTo>
                      <a:pt x="29493" y="7309"/>
                      <a:pt x="30938" y="7066"/>
                      <a:pt x="33674" y="6990"/>
                    </a:cubicBezTo>
                    <a:cubicBezTo>
                      <a:pt x="36411" y="6907"/>
                      <a:pt x="37049" y="6260"/>
                      <a:pt x="39466" y="5622"/>
                    </a:cubicBezTo>
                    <a:cubicBezTo>
                      <a:pt x="41876" y="4976"/>
                      <a:pt x="42036" y="3767"/>
                      <a:pt x="42841" y="2566"/>
                    </a:cubicBezTo>
                    <a:cubicBezTo>
                      <a:pt x="43647" y="1358"/>
                      <a:pt x="43244" y="1190"/>
                      <a:pt x="45015" y="468"/>
                    </a:cubicBezTo>
                    <a:cubicBezTo>
                      <a:pt x="46787" y="-254"/>
                      <a:pt x="48231" y="468"/>
                      <a:pt x="48231" y="468"/>
                    </a:cubicBezTo>
                    <a:cubicBezTo>
                      <a:pt x="48231" y="468"/>
                      <a:pt x="62308" y="5295"/>
                      <a:pt x="64080" y="5698"/>
                    </a:cubicBezTo>
                    <a:cubicBezTo>
                      <a:pt x="65851" y="6101"/>
                      <a:pt x="66580" y="6420"/>
                      <a:pt x="67462" y="6831"/>
                    </a:cubicBezTo>
                    <a:cubicBezTo>
                      <a:pt x="68344" y="7226"/>
                      <a:pt x="67698" y="8434"/>
                      <a:pt x="67698" y="8434"/>
                    </a:cubicBezTo>
                    <a:cubicBezTo>
                      <a:pt x="67698" y="8434"/>
                      <a:pt x="66900" y="10608"/>
                      <a:pt x="66170" y="12296"/>
                    </a:cubicBezTo>
                    <a:cubicBezTo>
                      <a:pt x="65448" y="13983"/>
                      <a:pt x="58044" y="19373"/>
                      <a:pt x="54753" y="22429"/>
                    </a:cubicBezTo>
                    <a:cubicBezTo>
                      <a:pt x="51454" y="25492"/>
                      <a:pt x="41640" y="28145"/>
                      <a:pt x="37695" y="28791"/>
                    </a:cubicBezTo>
                    <a:cubicBezTo>
                      <a:pt x="33758" y="29429"/>
                      <a:pt x="23374" y="29027"/>
                      <a:pt x="19353" y="28707"/>
                    </a:cubicBezTo>
                    <a:cubicBezTo>
                      <a:pt x="15332" y="28388"/>
                      <a:pt x="5359" y="20908"/>
                      <a:pt x="4470" y="20262"/>
                    </a:cubicBezTo>
                    <a:cubicBezTo>
                      <a:pt x="3588" y="19616"/>
                      <a:pt x="1338" y="16401"/>
                      <a:pt x="373" y="15519"/>
                    </a:cubicBezTo>
                    <a:cubicBezTo>
                      <a:pt x="-593" y="14630"/>
                      <a:pt x="1011" y="13748"/>
                      <a:pt x="1011" y="13748"/>
                    </a:cubicBezTo>
                    <a:lnTo>
                      <a:pt x="17179" y="4330"/>
                    </a:lnTo>
                    <a:close/>
                  </a:path>
                </a:pathLst>
              </a:custGeom>
              <a:solidFill>
                <a:srgbClr val="231F20"/>
              </a:solidFill>
              <a:ln w="7575" cap="flat">
                <a:noFill/>
                <a:prstDash val="solid"/>
                <a:round/>
              </a:ln>
            </p:spPr>
            <p:txBody>
              <a:bodyPr rtlCol="0" anchor="ctr"/>
              <a:lstStyle/>
              <a:p>
                <a:endParaRPr lang="en-GB"/>
              </a:p>
            </p:txBody>
          </p:sp>
          <p:sp>
            <p:nvSpPr>
              <p:cNvPr id="781" name="Freeform: Shape 780">
                <a:extLst>
                  <a:ext uri="{FF2B5EF4-FFF2-40B4-BE49-F238E27FC236}">
                    <a16:creationId xmlns:a16="http://schemas.microsoft.com/office/drawing/2014/main" id="{F4FCC1B9-AE33-4222-8FAD-6CB12F56C234}"/>
                  </a:ext>
                </a:extLst>
              </p:cNvPr>
              <p:cNvSpPr/>
              <p:nvPr/>
            </p:nvSpPr>
            <p:spPr>
              <a:xfrm>
                <a:off x="6957590" y="3633944"/>
                <a:ext cx="24537" cy="18253"/>
              </a:xfrm>
              <a:custGeom>
                <a:avLst/>
                <a:gdLst>
                  <a:gd name="connsiteX0" fmla="*/ 21766 w 24537"/>
                  <a:gd name="connsiteY0" fmla="*/ 445 h 18253"/>
                  <a:gd name="connsiteX1" fmla="*/ 22899 w 24537"/>
                  <a:gd name="connsiteY1" fmla="*/ 126 h 18253"/>
                  <a:gd name="connsiteX2" fmla="*/ 23538 w 24537"/>
                  <a:gd name="connsiteY2" fmla="*/ 1494 h 18253"/>
                  <a:gd name="connsiteX3" fmla="*/ 24587 w 24537"/>
                  <a:gd name="connsiteY3" fmla="*/ 13482 h 18253"/>
                  <a:gd name="connsiteX4" fmla="*/ 22975 w 24537"/>
                  <a:gd name="connsiteY4" fmla="*/ 14842 h 18253"/>
                  <a:gd name="connsiteX5" fmla="*/ 3272 w 24537"/>
                  <a:gd name="connsiteY5" fmla="*/ 18309 h 18253"/>
                  <a:gd name="connsiteX6" fmla="*/ 1418 w 24537"/>
                  <a:gd name="connsiteY6" fmla="*/ 17260 h 18253"/>
                  <a:gd name="connsiteX7" fmla="*/ 49 w 24537"/>
                  <a:gd name="connsiteY7" fmla="*/ 3904 h 18253"/>
                  <a:gd name="connsiteX8" fmla="*/ 1661 w 24537"/>
                  <a:gd name="connsiteY8" fmla="*/ 2703 h 18253"/>
                  <a:gd name="connsiteX9" fmla="*/ 21766 w 24537"/>
                  <a:gd name="connsiteY9" fmla="*/ 445 h 1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37" h="18253">
                    <a:moveTo>
                      <a:pt x="21766" y="445"/>
                    </a:moveTo>
                    <a:cubicBezTo>
                      <a:pt x="21766" y="445"/>
                      <a:pt x="22093" y="126"/>
                      <a:pt x="22899" y="126"/>
                    </a:cubicBezTo>
                    <a:cubicBezTo>
                      <a:pt x="23705" y="126"/>
                      <a:pt x="23538" y="1494"/>
                      <a:pt x="23538" y="1494"/>
                    </a:cubicBezTo>
                    <a:cubicBezTo>
                      <a:pt x="23538" y="1494"/>
                      <a:pt x="24587" y="12273"/>
                      <a:pt x="24587" y="13482"/>
                    </a:cubicBezTo>
                    <a:cubicBezTo>
                      <a:pt x="24587" y="14683"/>
                      <a:pt x="22975" y="14842"/>
                      <a:pt x="22975" y="14842"/>
                    </a:cubicBezTo>
                    <a:cubicBezTo>
                      <a:pt x="22975" y="14842"/>
                      <a:pt x="4876" y="17906"/>
                      <a:pt x="3272" y="18309"/>
                    </a:cubicBezTo>
                    <a:cubicBezTo>
                      <a:pt x="1661" y="18711"/>
                      <a:pt x="1418" y="17260"/>
                      <a:pt x="1418" y="17260"/>
                    </a:cubicBezTo>
                    <a:cubicBezTo>
                      <a:pt x="1418" y="17260"/>
                      <a:pt x="49" y="5189"/>
                      <a:pt x="49" y="3904"/>
                    </a:cubicBezTo>
                    <a:cubicBezTo>
                      <a:pt x="49" y="2619"/>
                      <a:pt x="1661" y="2703"/>
                      <a:pt x="1661" y="2703"/>
                    </a:cubicBezTo>
                    <a:lnTo>
                      <a:pt x="21766" y="445"/>
                    </a:lnTo>
                    <a:close/>
                  </a:path>
                </a:pathLst>
              </a:custGeom>
              <a:solidFill>
                <a:srgbClr val="231F20"/>
              </a:solidFill>
              <a:ln w="7575" cap="flat">
                <a:noFill/>
                <a:prstDash val="solid"/>
                <a:round/>
              </a:ln>
            </p:spPr>
            <p:txBody>
              <a:bodyPr rtlCol="0" anchor="ctr"/>
              <a:lstStyle/>
              <a:p>
                <a:endParaRPr lang="en-GB"/>
              </a:p>
            </p:txBody>
          </p:sp>
          <p:sp>
            <p:nvSpPr>
              <p:cNvPr id="782" name="Freeform: Shape 781">
                <a:extLst>
                  <a:ext uri="{FF2B5EF4-FFF2-40B4-BE49-F238E27FC236}">
                    <a16:creationId xmlns:a16="http://schemas.microsoft.com/office/drawing/2014/main" id="{1CDC5C76-0FE4-44EF-9BA7-2C665CD9E1FF}"/>
                  </a:ext>
                </a:extLst>
              </p:cNvPr>
              <p:cNvSpPr/>
              <p:nvPr/>
            </p:nvSpPr>
            <p:spPr>
              <a:xfrm>
                <a:off x="6959341" y="3654444"/>
                <a:ext cx="24881" cy="14531"/>
              </a:xfrm>
              <a:custGeom>
                <a:avLst/>
                <a:gdLst>
                  <a:gd name="connsiteX0" fmla="*/ 21066 w 24881"/>
                  <a:gd name="connsiteY0" fmla="*/ 956 h 14531"/>
                  <a:gd name="connsiteX1" fmla="*/ 22996 w 24881"/>
                  <a:gd name="connsiteY1" fmla="*/ 150 h 14531"/>
                  <a:gd name="connsiteX2" fmla="*/ 24448 w 24881"/>
                  <a:gd name="connsiteY2" fmla="*/ 1678 h 14531"/>
                  <a:gd name="connsiteX3" fmla="*/ 24844 w 24881"/>
                  <a:gd name="connsiteY3" fmla="*/ 5540 h 14531"/>
                  <a:gd name="connsiteX4" fmla="*/ 24608 w 24881"/>
                  <a:gd name="connsiteY4" fmla="*/ 9318 h 14531"/>
                  <a:gd name="connsiteX5" fmla="*/ 19378 w 24881"/>
                  <a:gd name="connsiteY5" fmla="*/ 10929 h 14531"/>
                  <a:gd name="connsiteX6" fmla="*/ 6266 w 24881"/>
                  <a:gd name="connsiteY6" fmla="*/ 14464 h 14531"/>
                  <a:gd name="connsiteX7" fmla="*/ 2480 w 24881"/>
                  <a:gd name="connsiteY7" fmla="*/ 14304 h 14531"/>
                  <a:gd name="connsiteX8" fmla="*/ 1120 w 24881"/>
                  <a:gd name="connsiteY8" fmla="*/ 12054 h 14531"/>
                  <a:gd name="connsiteX9" fmla="*/ 71 w 24881"/>
                  <a:gd name="connsiteY9" fmla="*/ 6345 h 14531"/>
                  <a:gd name="connsiteX10" fmla="*/ 1120 w 24881"/>
                  <a:gd name="connsiteY10" fmla="*/ 4894 h 14531"/>
                  <a:gd name="connsiteX11" fmla="*/ 4092 w 24881"/>
                  <a:gd name="connsiteY11" fmla="*/ 4491 h 14531"/>
                  <a:gd name="connsiteX12" fmla="*/ 21066 w 24881"/>
                  <a:gd name="connsiteY12" fmla="*/ 956 h 1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81" h="14531">
                    <a:moveTo>
                      <a:pt x="21066" y="956"/>
                    </a:moveTo>
                    <a:cubicBezTo>
                      <a:pt x="21066" y="956"/>
                      <a:pt x="22031" y="310"/>
                      <a:pt x="22996" y="150"/>
                    </a:cubicBezTo>
                    <a:cubicBezTo>
                      <a:pt x="23962" y="-9"/>
                      <a:pt x="24205" y="1032"/>
                      <a:pt x="24448" y="1678"/>
                    </a:cubicBezTo>
                    <a:cubicBezTo>
                      <a:pt x="24684" y="2317"/>
                      <a:pt x="24608" y="3769"/>
                      <a:pt x="24844" y="5540"/>
                    </a:cubicBezTo>
                    <a:cubicBezTo>
                      <a:pt x="25087" y="7311"/>
                      <a:pt x="24768" y="8512"/>
                      <a:pt x="24608" y="9318"/>
                    </a:cubicBezTo>
                    <a:cubicBezTo>
                      <a:pt x="24448" y="10123"/>
                      <a:pt x="21795" y="10359"/>
                      <a:pt x="19378" y="10929"/>
                    </a:cubicBezTo>
                    <a:cubicBezTo>
                      <a:pt x="16961" y="11491"/>
                      <a:pt x="7794" y="14144"/>
                      <a:pt x="6266" y="14464"/>
                    </a:cubicBezTo>
                    <a:cubicBezTo>
                      <a:pt x="4738" y="14791"/>
                      <a:pt x="3051" y="14707"/>
                      <a:pt x="2480" y="14304"/>
                    </a:cubicBezTo>
                    <a:cubicBezTo>
                      <a:pt x="1918" y="13901"/>
                      <a:pt x="1363" y="13019"/>
                      <a:pt x="1120" y="12054"/>
                    </a:cubicBezTo>
                    <a:cubicBezTo>
                      <a:pt x="877" y="11089"/>
                      <a:pt x="230" y="7949"/>
                      <a:pt x="71" y="6345"/>
                    </a:cubicBezTo>
                    <a:cubicBezTo>
                      <a:pt x="-89" y="4734"/>
                      <a:pt x="717" y="5137"/>
                      <a:pt x="1120" y="4894"/>
                    </a:cubicBezTo>
                    <a:cubicBezTo>
                      <a:pt x="1523" y="4650"/>
                      <a:pt x="2807" y="4574"/>
                      <a:pt x="4092" y="4491"/>
                    </a:cubicBezTo>
                    <a:cubicBezTo>
                      <a:pt x="5377" y="4415"/>
                      <a:pt x="21066" y="956"/>
                      <a:pt x="21066" y="956"/>
                    </a:cubicBezTo>
                    <a:close/>
                  </a:path>
                </a:pathLst>
              </a:custGeom>
              <a:solidFill>
                <a:srgbClr val="231F20"/>
              </a:solidFill>
              <a:ln w="7575" cap="flat">
                <a:noFill/>
                <a:prstDash val="solid"/>
                <a:round/>
              </a:ln>
            </p:spPr>
            <p:txBody>
              <a:bodyPr rtlCol="0" anchor="ctr"/>
              <a:lstStyle/>
              <a:p>
                <a:endParaRPr lang="en-GB"/>
              </a:p>
            </p:txBody>
          </p:sp>
          <p:sp>
            <p:nvSpPr>
              <p:cNvPr id="783" name="Freeform: Shape 782">
                <a:extLst>
                  <a:ext uri="{FF2B5EF4-FFF2-40B4-BE49-F238E27FC236}">
                    <a16:creationId xmlns:a16="http://schemas.microsoft.com/office/drawing/2014/main" id="{3949D626-7DE1-40FB-B4AA-AF74642BE0CE}"/>
                  </a:ext>
                </a:extLst>
              </p:cNvPr>
              <p:cNvSpPr/>
              <p:nvPr/>
            </p:nvSpPr>
            <p:spPr>
              <a:xfrm>
                <a:off x="6962480" y="3670788"/>
                <a:ext cx="23981" cy="17456"/>
              </a:xfrm>
              <a:custGeom>
                <a:avLst/>
                <a:gdLst>
                  <a:gd name="connsiteX0" fmla="*/ 21151 w 23981"/>
                  <a:gd name="connsiteY0" fmla="*/ 141 h 17456"/>
                  <a:gd name="connsiteX1" fmla="*/ 22998 w 23981"/>
                  <a:gd name="connsiteY1" fmla="*/ 544 h 17456"/>
                  <a:gd name="connsiteX2" fmla="*/ 23804 w 23981"/>
                  <a:gd name="connsiteY2" fmla="*/ 3684 h 17456"/>
                  <a:gd name="connsiteX3" fmla="*/ 23720 w 23981"/>
                  <a:gd name="connsiteY3" fmla="*/ 6336 h 17456"/>
                  <a:gd name="connsiteX4" fmla="*/ 20505 w 23981"/>
                  <a:gd name="connsiteY4" fmla="*/ 7940 h 17456"/>
                  <a:gd name="connsiteX5" fmla="*/ 11733 w 23981"/>
                  <a:gd name="connsiteY5" fmla="*/ 13254 h 17456"/>
                  <a:gd name="connsiteX6" fmla="*/ 5143 w 23981"/>
                  <a:gd name="connsiteY6" fmla="*/ 17434 h 17456"/>
                  <a:gd name="connsiteX7" fmla="*/ 3372 w 23981"/>
                  <a:gd name="connsiteY7" fmla="*/ 16074 h 17456"/>
                  <a:gd name="connsiteX8" fmla="*/ 149 w 23981"/>
                  <a:gd name="connsiteY8" fmla="*/ 8267 h 17456"/>
                  <a:gd name="connsiteX9" fmla="*/ 1114 w 23981"/>
                  <a:gd name="connsiteY9" fmla="*/ 5934 h 17456"/>
                  <a:gd name="connsiteX10" fmla="*/ 21151 w 23981"/>
                  <a:gd name="connsiteY10" fmla="*/ 141 h 17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81" h="17456">
                    <a:moveTo>
                      <a:pt x="21151" y="141"/>
                    </a:moveTo>
                    <a:cubicBezTo>
                      <a:pt x="21151" y="141"/>
                      <a:pt x="22033" y="141"/>
                      <a:pt x="22998" y="544"/>
                    </a:cubicBezTo>
                    <a:cubicBezTo>
                      <a:pt x="23964" y="947"/>
                      <a:pt x="23318" y="1829"/>
                      <a:pt x="23804" y="3684"/>
                    </a:cubicBezTo>
                    <a:cubicBezTo>
                      <a:pt x="24283" y="5531"/>
                      <a:pt x="23888" y="5774"/>
                      <a:pt x="23720" y="6336"/>
                    </a:cubicBezTo>
                    <a:cubicBezTo>
                      <a:pt x="23561" y="6899"/>
                      <a:pt x="21957" y="7781"/>
                      <a:pt x="20505" y="7940"/>
                    </a:cubicBezTo>
                    <a:cubicBezTo>
                      <a:pt x="19053" y="8108"/>
                      <a:pt x="14226" y="11483"/>
                      <a:pt x="11733" y="13254"/>
                    </a:cubicBezTo>
                    <a:cubicBezTo>
                      <a:pt x="9240" y="15025"/>
                      <a:pt x="5865" y="16955"/>
                      <a:pt x="5143" y="17434"/>
                    </a:cubicBezTo>
                    <a:cubicBezTo>
                      <a:pt x="4413" y="17921"/>
                      <a:pt x="4656" y="17275"/>
                      <a:pt x="3372" y="16074"/>
                    </a:cubicBezTo>
                    <a:cubicBezTo>
                      <a:pt x="2079" y="14865"/>
                      <a:pt x="635" y="9795"/>
                      <a:pt x="149" y="8267"/>
                    </a:cubicBezTo>
                    <a:cubicBezTo>
                      <a:pt x="-330" y="6739"/>
                      <a:pt x="1114" y="5934"/>
                      <a:pt x="1114" y="5934"/>
                    </a:cubicBezTo>
                    <a:lnTo>
                      <a:pt x="21151" y="141"/>
                    </a:lnTo>
                    <a:close/>
                  </a:path>
                </a:pathLst>
              </a:custGeom>
              <a:solidFill>
                <a:srgbClr val="231F20"/>
              </a:solidFill>
              <a:ln w="7575" cap="flat">
                <a:noFill/>
                <a:prstDash val="solid"/>
                <a:round/>
              </a:ln>
            </p:spPr>
            <p:txBody>
              <a:bodyPr rtlCol="0" anchor="ctr"/>
              <a:lstStyle/>
              <a:p>
                <a:endParaRPr lang="en-GB"/>
              </a:p>
            </p:txBody>
          </p:sp>
          <p:sp>
            <p:nvSpPr>
              <p:cNvPr id="784" name="Freeform: Shape 783">
                <a:extLst>
                  <a:ext uri="{FF2B5EF4-FFF2-40B4-BE49-F238E27FC236}">
                    <a16:creationId xmlns:a16="http://schemas.microsoft.com/office/drawing/2014/main" id="{F8E3C48F-E00B-4DB5-B26B-62852B36F9B1}"/>
                  </a:ext>
                </a:extLst>
              </p:cNvPr>
              <p:cNvSpPr/>
              <p:nvPr/>
            </p:nvSpPr>
            <p:spPr>
              <a:xfrm>
                <a:off x="7016690" y="3666151"/>
                <a:ext cx="23614" cy="12748"/>
              </a:xfrm>
              <a:custGeom>
                <a:avLst/>
                <a:gdLst>
                  <a:gd name="connsiteX0" fmla="*/ 22788 w 23614"/>
                  <a:gd name="connsiteY0" fmla="*/ 435 h 12748"/>
                  <a:gd name="connsiteX1" fmla="*/ 23510 w 23614"/>
                  <a:gd name="connsiteY1" fmla="*/ 2282 h 12748"/>
                  <a:gd name="connsiteX2" fmla="*/ 23677 w 23614"/>
                  <a:gd name="connsiteY2" fmla="*/ 6546 h 12748"/>
                  <a:gd name="connsiteX3" fmla="*/ 23510 w 23614"/>
                  <a:gd name="connsiteY3" fmla="*/ 11297 h 12748"/>
                  <a:gd name="connsiteX4" fmla="*/ 23031 w 23614"/>
                  <a:gd name="connsiteY4" fmla="*/ 12817 h 12748"/>
                  <a:gd name="connsiteX5" fmla="*/ 1063 w 23614"/>
                  <a:gd name="connsiteY5" fmla="*/ 7268 h 12748"/>
                  <a:gd name="connsiteX6" fmla="*/ 182 w 23614"/>
                  <a:gd name="connsiteY6" fmla="*/ 5657 h 12748"/>
                  <a:gd name="connsiteX7" fmla="*/ 425 w 23614"/>
                  <a:gd name="connsiteY7" fmla="*/ 1636 h 12748"/>
                  <a:gd name="connsiteX8" fmla="*/ 1307 w 23614"/>
                  <a:gd name="connsiteY8" fmla="*/ 267 h 12748"/>
                  <a:gd name="connsiteX9" fmla="*/ 2599 w 23614"/>
                  <a:gd name="connsiteY9" fmla="*/ 511 h 12748"/>
                  <a:gd name="connsiteX10" fmla="*/ 22788 w 23614"/>
                  <a:gd name="connsiteY10" fmla="*/ 435 h 12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 h="12748">
                    <a:moveTo>
                      <a:pt x="22788" y="435"/>
                    </a:moveTo>
                    <a:cubicBezTo>
                      <a:pt x="23191" y="594"/>
                      <a:pt x="23267" y="1636"/>
                      <a:pt x="23510" y="2282"/>
                    </a:cubicBezTo>
                    <a:cubicBezTo>
                      <a:pt x="23753" y="2928"/>
                      <a:pt x="23677" y="4935"/>
                      <a:pt x="23677" y="6546"/>
                    </a:cubicBezTo>
                    <a:cubicBezTo>
                      <a:pt x="23677" y="8150"/>
                      <a:pt x="23510" y="9199"/>
                      <a:pt x="23510" y="11297"/>
                    </a:cubicBezTo>
                    <a:cubicBezTo>
                      <a:pt x="23510" y="13380"/>
                      <a:pt x="23031" y="12817"/>
                      <a:pt x="23031" y="12817"/>
                    </a:cubicBezTo>
                    <a:cubicBezTo>
                      <a:pt x="23031" y="12817"/>
                      <a:pt x="2515" y="7512"/>
                      <a:pt x="1063" y="7268"/>
                    </a:cubicBezTo>
                    <a:cubicBezTo>
                      <a:pt x="-381" y="7025"/>
                      <a:pt x="182" y="6143"/>
                      <a:pt x="182" y="5657"/>
                    </a:cubicBezTo>
                    <a:cubicBezTo>
                      <a:pt x="182" y="5178"/>
                      <a:pt x="265" y="2525"/>
                      <a:pt x="425" y="1636"/>
                    </a:cubicBezTo>
                    <a:cubicBezTo>
                      <a:pt x="584" y="754"/>
                      <a:pt x="744" y="678"/>
                      <a:pt x="1307" y="267"/>
                    </a:cubicBezTo>
                    <a:cubicBezTo>
                      <a:pt x="1869" y="-128"/>
                      <a:pt x="2599" y="511"/>
                      <a:pt x="2599" y="511"/>
                    </a:cubicBezTo>
                    <a:lnTo>
                      <a:pt x="22788" y="435"/>
                    </a:lnTo>
                    <a:close/>
                  </a:path>
                </a:pathLst>
              </a:custGeom>
              <a:solidFill>
                <a:srgbClr val="231F20"/>
              </a:solidFill>
              <a:ln w="7575" cap="flat">
                <a:noFill/>
                <a:prstDash val="solid"/>
                <a:round/>
              </a:ln>
            </p:spPr>
            <p:txBody>
              <a:bodyPr rtlCol="0" anchor="ctr"/>
              <a:lstStyle/>
              <a:p>
                <a:endParaRPr lang="en-GB"/>
              </a:p>
            </p:txBody>
          </p:sp>
          <p:sp>
            <p:nvSpPr>
              <p:cNvPr id="785" name="Freeform: Shape 784">
                <a:extLst>
                  <a:ext uri="{FF2B5EF4-FFF2-40B4-BE49-F238E27FC236}">
                    <a16:creationId xmlns:a16="http://schemas.microsoft.com/office/drawing/2014/main" id="{DDAC5B77-F474-48D6-B301-F070BBCA8028}"/>
                  </a:ext>
                </a:extLst>
              </p:cNvPr>
              <p:cNvSpPr/>
              <p:nvPr/>
            </p:nvSpPr>
            <p:spPr>
              <a:xfrm>
                <a:off x="7015406" y="3648744"/>
                <a:ext cx="24684" cy="11039"/>
              </a:xfrm>
              <a:custGeom>
                <a:avLst/>
                <a:gdLst>
                  <a:gd name="connsiteX0" fmla="*/ 20856 w 24684"/>
                  <a:gd name="connsiteY0" fmla="*/ 131 h 11039"/>
                  <a:gd name="connsiteX1" fmla="*/ 23106 w 24684"/>
                  <a:gd name="connsiteY1" fmla="*/ 1013 h 11039"/>
                  <a:gd name="connsiteX2" fmla="*/ 23828 w 24684"/>
                  <a:gd name="connsiteY2" fmla="*/ 3589 h 11039"/>
                  <a:gd name="connsiteX3" fmla="*/ 24634 w 24684"/>
                  <a:gd name="connsiteY3" fmla="*/ 8500 h 11039"/>
                  <a:gd name="connsiteX4" fmla="*/ 23669 w 24684"/>
                  <a:gd name="connsiteY4" fmla="*/ 10666 h 11039"/>
                  <a:gd name="connsiteX5" fmla="*/ 18036 w 24684"/>
                  <a:gd name="connsiteY5" fmla="*/ 10666 h 11039"/>
                  <a:gd name="connsiteX6" fmla="*/ 11278 w 24684"/>
                  <a:gd name="connsiteY6" fmla="*/ 10833 h 11039"/>
                  <a:gd name="connsiteX7" fmla="*/ 5403 w 24684"/>
                  <a:gd name="connsiteY7" fmla="*/ 11153 h 11039"/>
                  <a:gd name="connsiteX8" fmla="*/ 1305 w 24684"/>
                  <a:gd name="connsiteY8" fmla="*/ 10347 h 11039"/>
                  <a:gd name="connsiteX9" fmla="*/ 180 w 24684"/>
                  <a:gd name="connsiteY9" fmla="*/ 7451 h 11039"/>
                  <a:gd name="connsiteX10" fmla="*/ 97 w 24684"/>
                  <a:gd name="connsiteY10" fmla="*/ 3430 h 11039"/>
                  <a:gd name="connsiteX11" fmla="*/ 1701 w 24684"/>
                  <a:gd name="connsiteY11" fmla="*/ 2145 h 11039"/>
                  <a:gd name="connsiteX12" fmla="*/ 5813 w 24684"/>
                  <a:gd name="connsiteY12" fmla="*/ 1818 h 11039"/>
                  <a:gd name="connsiteX13" fmla="*/ 11362 w 24684"/>
                  <a:gd name="connsiteY13" fmla="*/ 693 h 11039"/>
                  <a:gd name="connsiteX14" fmla="*/ 20856 w 24684"/>
                  <a:gd name="connsiteY14" fmla="*/ 131 h 1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684" h="11039">
                    <a:moveTo>
                      <a:pt x="20856" y="131"/>
                    </a:moveTo>
                    <a:cubicBezTo>
                      <a:pt x="20856" y="131"/>
                      <a:pt x="22460" y="458"/>
                      <a:pt x="23106" y="1013"/>
                    </a:cubicBezTo>
                    <a:cubicBezTo>
                      <a:pt x="23745" y="1583"/>
                      <a:pt x="23509" y="2464"/>
                      <a:pt x="23828" y="3589"/>
                    </a:cubicBezTo>
                    <a:cubicBezTo>
                      <a:pt x="24148" y="4714"/>
                      <a:pt x="24072" y="6007"/>
                      <a:pt x="24634" y="8500"/>
                    </a:cubicBezTo>
                    <a:cubicBezTo>
                      <a:pt x="25197" y="10993"/>
                      <a:pt x="23669" y="10666"/>
                      <a:pt x="23669" y="10666"/>
                    </a:cubicBezTo>
                    <a:lnTo>
                      <a:pt x="18036" y="10666"/>
                    </a:lnTo>
                    <a:cubicBezTo>
                      <a:pt x="17230" y="10666"/>
                      <a:pt x="14175" y="10666"/>
                      <a:pt x="11278" y="10833"/>
                    </a:cubicBezTo>
                    <a:cubicBezTo>
                      <a:pt x="8382" y="10993"/>
                      <a:pt x="8063" y="10993"/>
                      <a:pt x="5403" y="11153"/>
                    </a:cubicBezTo>
                    <a:cubicBezTo>
                      <a:pt x="2750" y="11312"/>
                      <a:pt x="1305" y="10347"/>
                      <a:pt x="1305" y="10347"/>
                    </a:cubicBezTo>
                    <a:cubicBezTo>
                      <a:pt x="1305" y="10347"/>
                      <a:pt x="180" y="8979"/>
                      <a:pt x="180" y="7451"/>
                    </a:cubicBezTo>
                    <a:cubicBezTo>
                      <a:pt x="180" y="5923"/>
                      <a:pt x="13" y="4555"/>
                      <a:pt x="97" y="3430"/>
                    </a:cubicBezTo>
                    <a:cubicBezTo>
                      <a:pt x="180" y="2305"/>
                      <a:pt x="1701" y="2145"/>
                      <a:pt x="1701" y="2145"/>
                    </a:cubicBezTo>
                    <a:cubicBezTo>
                      <a:pt x="1701" y="2145"/>
                      <a:pt x="4437" y="1902"/>
                      <a:pt x="5813" y="1818"/>
                    </a:cubicBezTo>
                    <a:cubicBezTo>
                      <a:pt x="7174" y="1742"/>
                      <a:pt x="8306" y="1180"/>
                      <a:pt x="11362" y="693"/>
                    </a:cubicBezTo>
                    <a:cubicBezTo>
                      <a:pt x="14418" y="214"/>
                      <a:pt x="20856" y="131"/>
                      <a:pt x="20856" y="131"/>
                    </a:cubicBezTo>
                    <a:close/>
                  </a:path>
                </a:pathLst>
              </a:custGeom>
              <a:solidFill>
                <a:srgbClr val="231F20"/>
              </a:solidFill>
              <a:ln w="7575" cap="flat">
                <a:noFill/>
                <a:prstDash val="solid"/>
                <a:round/>
              </a:ln>
            </p:spPr>
            <p:txBody>
              <a:bodyPr rtlCol="0" anchor="ctr"/>
              <a:lstStyle/>
              <a:p>
                <a:endParaRPr lang="en-GB"/>
              </a:p>
            </p:txBody>
          </p:sp>
          <p:sp>
            <p:nvSpPr>
              <p:cNvPr id="786" name="Freeform: Shape 785">
                <a:extLst>
                  <a:ext uri="{FF2B5EF4-FFF2-40B4-BE49-F238E27FC236}">
                    <a16:creationId xmlns:a16="http://schemas.microsoft.com/office/drawing/2014/main" id="{73831F21-33B3-42E0-8D6C-6CA7466D7A00}"/>
                  </a:ext>
                </a:extLst>
              </p:cNvPr>
              <p:cNvSpPr/>
              <p:nvPr/>
            </p:nvSpPr>
            <p:spPr>
              <a:xfrm>
                <a:off x="7013011" y="3626062"/>
                <a:ext cx="24059" cy="16890"/>
              </a:xfrm>
              <a:custGeom>
                <a:avLst/>
                <a:gdLst>
                  <a:gd name="connsiteX0" fmla="*/ 19380 w 24059"/>
                  <a:gd name="connsiteY0" fmla="*/ 123 h 16890"/>
                  <a:gd name="connsiteX1" fmla="*/ 19783 w 24059"/>
                  <a:gd name="connsiteY1" fmla="*/ 2532 h 16890"/>
                  <a:gd name="connsiteX2" fmla="*/ 20992 w 24059"/>
                  <a:gd name="connsiteY2" fmla="*/ 5025 h 16890"/>
                  <a:gd name="connsiteX3" fmla="*/ 22117 w 24059"/>
                  <a:gd name="connsiteY3" fmla="*/ 8081 h 16890"/>
                  <a:gd name="connsiteX4" fmla="*/ 23569 w 24059"/>
                  <a:gd name="connsiteY4" fmla="*/ 12832 h 16890"/>
                  <a:gd name="connsiteX5" fmla="*/ 23888 w 24059"/>
                  <a:gd name="connsiteY5" fmla="*/ 15888 h 16890"/>
                  <a:gd name="connsiteX6" fmla="*/ 1525 w 24059"/>
                  <a:gd name="connsiteY6" fmla="*/ 17013 h 16890"/>
                  <a:gd name="connsiteX7" fmla="*/ 719 w 24059"/>
                  <a:gd name="connsiteY7" fmla="*/ 10985 h 16890"/>
                  <a:gd name="connsiteX8" fmla="*/ 81 w 24059"/>
                  <a:gd name="connsiteY8" fmla="*/ 5672 h 16890"/>
                  <a:gd name="connsiteX9" fmla="*/ 1525 w 24059"/>
                  <a:gd name="connsiteY9" fmla="*/ 3019 h 16890"/>
                  <a:gd name="connsiteX10" fmla="*/ 4094 w 24059"/>
                  <a:gd name="connsiteY10" fmla="*/ 2213 h 16890"/>
                  <a:gd name="connsiteX11" fmla="*/ 7560 w 24059"/>
                  <a:gd name="connsiteY11" fmla="*/ 1407 h 16890"/>
                  <a:gd name="connsiteX12" fmla="*/ 10213 w 24059"/>
                  <a:gd name="connsiteY12" fmla="*/ 1567 h 16890"/>
                  <a:gd name="connsiteX13" fmla="*/ 18179 w 24059"/>
                  <a:gd name="connsiteY13" fmla="*/ 199 h 16890"/>
                  <a:gd name="connsiteX14" fmla="*/ 19380 w 24059"/>
                  <a:gd name="connsiteY14" fmla="*/ 123 h 1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59" h="16890">
                    <a:moveTo>
                      <a:pt x="19380" y="123"/>
                    </a:moveTo>
                    <a:cubicBezTo>
                      <a:pt x="19380" y="123"/>
                      <a:pt x="19624" y="1970"/>
                      <a:pt x="19783" y="2532"/>
                    </a:cubicBezTo>
                    <a:cubicBezTo>
                      <a:pt x="19943" y="3095"/>
                      <a:pt x="20429" y="4303"/>
                      <a:pt x="20992" y="5025"/>
                    </a:cubicBezTo>
                    <a:cubicBezTo>
                      <a:pt x="21554" y="5755"/>
                      <a:pt x="21874" y="6713"/>
                      <a:pt x="22117" y="8081"/>
                    </a:cubicBezTo>
                    <a:cubicBezTo>
                      <a:pt x="22360" y="9449"/>
                      <a:pt x="22520" y="10901"/>
                      <a:pt x="23569" y="12832"/>
                    </a:cubicBezTo>
                    <a:cubicBezTo>
                      <a:pt x="24610" y="14763"/>
                      <a:pt x="23888" y="15888"/>
                      <a:pt x="23888" y="15888"/>
                    </a:cubicBezTo>
                    <a:lnTo>
                      <a:pt x="1525" y="17013"/>
                    </a:lnTo>
                    <a:cubicBezTo>
                      <a:pt x="1525" y="17013"/>
                      <a:pt x="719" y="13068"/>
                      <a:pt x="719" y="10985"/>
                    </a:cubicBezTo>
                    <a:cubicBezTo>
                      <a:pt x="719" y="8887"/>
                      <a:pt x="157" y="7922"/>
                      <a:pt x="81" y="5672"/>
                    </a:cubicBezTo>
                    <a:cubicBezTo>
                      <a:pt x="-3" y="3414"/>
                      <a:pt x="559" y="3019"/>
                      <a:pt x="1525" y="3019"/>
                    </a:cubicBezTo>
                    <a:cubicBezTo>
                      <a:pt x="2490" y="3019"/>
                      <a:pt x="3053" y="2616"/>
                      <a:pt x="4094" y="2213"/>
                    </a:cubicBezTo>
                    <a:cubicBezTo>
                      <a:pt x="5143" y="1810"/>
                      <a:pt x="6108" y="1894"/>
                      <a:pt x="7560" y="1407"/>
                    </a:cubicBezTo>
                    <a:cubicBezTo>
                      <a:pt x="9005" y="921"/>
                      <a:pt x="8526" y="1567"/>
                      <a:pt x="10213" y="1567"/>
                    </a:cubicBezTo>
                    <a:cubicBezTo>
                      <a:pt x="11901" y="1567"/>
                      <a:pt x="18179" y="199"/>
                      <a:pt x="18179" y="199"/>
                    </a:cubicBezTo>
                    <a:lnTo>
                      <a:pt x="19380" y="123"/>
                    </a:lnTo>
                    <a:close/>
                  </a:path>
                </a:pathLst>
              </a:custGeom>
              <a:solidFill>
                <a:srgbClr val="231F20"/>
              </a:solidFill>
              <a:ln w="7575" cap="flat">
                <a:noFill/>
                <a:prstDash val="solid"/>
                <a:round/>
              </a:ln>
            </p:spPr>
            <p:txBody>
              <a:bodyPr rtlCol="0" anchor="ctr"/>
              <a:lstStyle/>
              <a:p>
                <a:endParaRPr lang="en-GB"/>
              </a:p>
            </p:txBody>
          </p:sp>
          <p:sp>
            <p:nvSpPr>
              <p:cNvPr id="787" name="Freeform: Shape 786">
                <a:extLst>
                  <a:ext uri="{FF2B5EF4-FFF2-40B4-BE49-F238E27FC236}">
                    <a16:creationId xmlns:a16="http://schemas.microsoft.com/office/drawing/2014/main" id="{E3C7C6BF-97F8-42BC-BC83-51C274B3CFED}"/>
                  </a:ext>
                </a:extLst>
              </p:cNvPr>
              <p:cNvSpPr/>
              <p:nvPr/>
            </p:nvSpPr>
            <p:spPr>
              <a:xfrm>
                <a:off x="7001557" y="3636924"/>
                <a:ext cx="7737" cy="12629"/>
              </a:xfrm>
              <a:custGeom>
                <a:avLst/>
                <a:gdLst>
                  <a:gd name="connsiteX0" fmla="*/ 5408 w 7737"/>
                  <a:gd name="connsiteY0" fmla="*/ 126 h 12629"/>
                  <a:gd name="connsiteX1" fmla="*/ 6860 w 7737"/>
                  <a:gd name="connsiteY1" fmla="*/ 1168 h 12629"/>
                  <a:gd name="connsiteX2" fmla="*/ 7741 w 7737"/>
                  <a:gd name="connsiteY2" fmla="*/ 4710 h 12629"/>
                  <a:gd name="connsiteX3" fmla="*/ 7339 w 7737"/>
                  <a:gd name="connsiteY3" fmla="*/ 8244 h 12629"/>
                  <a:gd name="connsiteX4" fmla="*/ 6616 w 7737"/>
                  <a:gd name="connsiteY4" fmla="*/ 9696 h 12629"/>
                  <a:gd name="connsiteX5" fmla="*/ 4610 w 7737"/>
                  <a:gd name="connsiteY5" fmla="*/ 11384 h 12629"/>
                  <a:gd name="connsiteX6" fmla="*/ 1227 w 7737"/>
                  <a:gd name="connsiteY6" fmla="*/ 12752 h 12629"/>
                  <a:gd name="connsiteX7" fmla="*/ 908 w 7737"/>
                  <a:gd name="connsiteY7" fmla="*/ 11703 h 12629"/>
                  <a:gd name="connsiteX8" fmla="*/ 102 w 7737"/>
                  <a:gd name="connsiteY8" fmla="*/ 6800 h 12629"/>
                  <a:gd name="connsiteX9" fmla="*/ 338 w 7737"/>
                  <a:gd name="connsiteY9" fmla="*/ 4710 h 12629"/>
                  <a:gd name="connsiteX10" fmla="*/ 4769 w 7737"/>
                  <a:gd name="connsiteY10" fmla="*/ 202 h 12629"/>
                  <a:gd name="connsiteX11" fmla="*/ 5408 w 7737"/>
                  <a:gd name="connsiteY11" fmla="*/ 126 h 1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37" h="12629">
                    <a:moveTo>
                      <a:pt x="5408" y="126"/>
                    </a:moveTo>
                    <a:cubicBezTo>
                      <a:pt x="5408" y="126"/>
                      <a:pt x="6214" y="445"/>
                      <a:pt x="6860" y="1168"/>
                    </a:cubicBezTo>
                    <a:cubicBezTo>
                      <a:pt x="7498" y="1890"/>
                      <a:pt x="7498" y="3501"/>
                      <a:pt x="7741" y="4710"/>
                    </a:cubicBezTo>
                    <a:cubicBezTo>
                      <a:pt x="7985" y="5911"/>
                      <a:pt x="7422" y="7925"/>
                      <a:pt x="7339" y="8244"/>
                    </a:cubicBezTo>
                    <a:cubicBezTo>
                      <a:pt x="7263" y="8564"/>
                      <a:pt x="6776" y="9369"/>
                      <a:pt x="6616" y="9696"/>
                    </a:cubicBezTo>
                    <a:cubicBezTo>
                      <a:pt x="6457" y="10016"/>
                      <a:pt x="5013" y="10821"/>
                      <a:pt x="4610" y="11384"/>
                    </a:cubicBezTo>
                    <a:cubicBezTo>
                      <a:pt x="4207" y="11946"/>
                      <a:pt x="2109" y="12668"/>
                      <a:pt x="1227" y="12752"/>
                    </a:cubicBezTo>
                    <a:cubicBezTo>
                      <a:pt x="338" y="12828"/>
                      <a:pt x="908" y="11703"/>
                      <a:pt x="908" y="11703"/>
                    </a:cubicBezTo>
                    <a:cubicBezTo>
                      <a:pt x="908" y="11703"/>
                      <a:pt x="262" y="8647"/>
                      <a:pt x="102" y="6800"/>
                    </a:cubicBezTo>
                    <a:cubicBezTo>
                      <a:pt x="-57" y="4945"/>
                      <a:pt x="338" y="4710"/>
                      <a:pt x="338" y="4710"/>
                    </a:cubicBezTo>
                    <a:lnTo>
                      <a:pt x="4769" y="202"/>
                    </a:lnTo>
                    <a:lnTo>
                      <a:pt x="5408" y="126"/>
                    </a:lnTo>
                    <a:close/>
                  </a:path>
                </a:pathLst>
              </a:custGeom>
              <a:solidFill>
                <a:srgbClr val="231F20"/>
              </a:solidFill>
              <a:ln w="7575" cap="flat">
                <a:noFill/>
                <a:prstDash val="solid"/>
                <a:round/>
              </a:ln>
            </p:spPr>
            <p:txBody>
              <a:bodyPr rtlCol="0" anchor="ctr"/>
              <a:lstStyle/>
              <a:p>
                <a:endParaRPr lang="en-GB"/>
              </a:p>
            </p:txBody>
          </p:sp>
          <p:sp>
            <p:nvSpPr>
              <p:cNvPr id="788" name="Freeform: Shape 787">
                <a:extLst>
                  <a:ext uri="{FF2B5EF4-FFF2-40B4-BE49-F238E27FC236}">
                    <a16:creationId xmlns:a16="http://schemas.microsoft.com/office/drawing/2014/main" id="{223F8FD3-5655-4717-8BA6-F654673913C0}"/>
                  </a:ext>
                </a:extLst>
              </p:cNvPr>
              <p:cNvSpPr/>
              <p:nvPr/>
            </p:nvSpPr>
            <p:spPr>
              <a:xfrm>
                <a:off x="7004009" y="3654447"/>
                <a:ext cx="7014" cy="9105"/>
              </a:xfrm>
              <a:custGeom>
                <a:avLst/>
                <a:gdLst>
                  <a:gd name="connsiteX0" fmla="*/ 3922 w 7014"/>
                  <a:gd name="connsiteY0" fmla="*/ 147 h 9105"/>
                  <a:gd name="connsiteX1" fmla="*/ 5617 w 7014"/>
                  <a:gd name="connsiteY1" fmla="*/ 306 h 9105"/>
                  <a:gd name="connsiteX2" fmla="*/ 6985 w 7014"/>
                  <a:gd name="connsiteY2" fmla="*/ 3126 h 9105"/>
                  <a:gd name="connsiteX3" fmla="*/ 6339 w 7014"/>
                  <a:gd name="connsiteY3" fmla="*/ 6098 h 9105"/>
                  <a:gd name="connsiteX4" fmla="*/ 3846 w 7014"/>
                  <a:gd name="connsiteY4" fmla="*/ 8029 h 9105"/>
                  <a:gd name="connsiteX5" fmla="*/ 707 w 7014"/>
                  <a:gd name="connsiteY5" fmla="*/ 9238 h 9105"/>
                  <a:gd name="connsiteX6" fmla="*/ 68 w 7014"/>
                  <a:gd name="connsiteY6" fmla="*/ 6022 h 9105"/>
                  <a:gd name="connsiteX7" fmla="*/ 547 w 7014"/>
                  <a:gd name="connsiteY7" fmla="*/ 3924 h 9105"/>
                  <a:gd name="connsiteX8" fmla="*/ 3922 w 7014"/>
                  <a:gd name="connsiteY8" fmla="*/ 147 h 9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4" h="9105">
                    <a:moveTo>
                      <a:pt x="3922" y="147"/>
                    </a:moveTo>
                    <a:cubicBezTo>
                      <a:pt x="3922" y="147"/>
                      <a:pt x="5131" y="63"/>
                      <a:pt x="5617" y="306"/>
                    </a:cubicBezTo>
                    <a:cubicBezTo>
                      <a:pt x="6096" y="549"/>
                      <a:pt x="6658" y="1758"/>
                      <a:pt x="6985" y="3126"/>
                    </a:cubicBezTo>
                    <a:cubicBezTo>
                      <a:pt x="7304" y="4487"/>
                      <a:pt x="6742" y="5293"/>
                      <a:pt x="6339" y="6098"/>
                    </a:cubicBezTo>
                    <a:cubicBezTo>
                      <a:pt x="5936" y="6904"/>
                      <a:pt x="4492" y="7383"/>
                      <a:pt x="3846" y="8029"/>
                    </a:cubicBezTo>
                    <a:cubicBezTo>
                      <a:pt x="3200" y="8675"/>
                      <a:pt x="1429" y="9238"/>
                      <a:pt x="707" y="9238"/>
                    </a:cubicBezTo>
                    <a:cubicBezTo>
                      <a:pt x="-16" y="9238"/>
                      <a:pt x="68" y="7953"/>
                      <a:pt x="68" y="6022"/>
                    </a:cubicBezTo>
                    <a:cubicBezTo>
                      <a:pt x="68" y="4092"/>
                      <a:pt x="547" y="3924"/>
                      <a:pt x="547" y="3924"/>
                    </a:cubicBezTo>
                    <a:lnTo>
                      <a:pt x="3922" y="147"/>
                    </a:lnTo>
                    <a:close/>
                  </a:path>
                </a:pathLst>
              </a:custGeom>
              <a:solidFill>
                <a:srgbClr val="231F20"/>
              </a:solidFill>
              <a:ln w="7575" cap="flat">
                <a:noFill/>
                <a:prstDash val="solid"/>
                <a:round/>
              </a:ln>
            </p:spPr>
            <p:txBody>
              <a:bodyPr rtlCol="0" anchor="ctr"/>
              <a:lstStyle/>
              <a:p>
                <a:endParaRPr lang="en-GB"/>
              </a:p>
            </p:txBody>
          </p:sp>
          <p:sp>
            <p:nvSpPr>
              <p:cNvPr id="789" name="Freeform: Shape 788">
                <a:extLst>
                  <a:ext uri="{FF2B5EF4-FFF2-40B4-BE49-F238E27FC236}">
                    <a16:creationId xmlns:a16="http://schemas.microsoft.com/office/drawing/2014/main" id="{9ECD552B-6A2D-4C06-A63F-4E078A9EA1EE}"/>
                  </a:ext>
                </a:extLst>
              </p:cNvPr>
              <p:cNvSpPr/>
              <p:nvPr/>
            </p:nvSpPr>
            <p:spPr>
              <a:xfrm>
                <a:off x="7006020" y="3669344"/>
                <a:ext cx="5631" cy="9972"/>
              </a:xfrm>
              <a:custGeom>
                <a:avLst/>
                <a:gdLst>
                  <a:gd name="connsiteX0" fmla="*/ 4328 w 5631"/>
                  <a:gd name="connsiteY0" fmla="*/ 139 h 9972"/>
                  <a:gd name="connsiteX1" fmla="*/ 5377 w 5631"/>
                  <a:gd name="connsiteY1" fmla="*/ 1021 h 9972"/>
                  <a:gd name="connsiteX2" fmla="*/ 5697 w 5631"/>
                  <a:gd name="connsiteY2" fmla="*/ 2632 h 9972"/>
                  <a:gd name="connsiteX3" fmla="*/ 5058 w 5631"/>
                  <a:gd name="connsiteY3" fmla="*/ 4966 h 9972"/>
                  <a:gd name="connsiteX4" fmla="*/ 3690 w 5631"/>
                  <a:gd name="connsiteY4" fmla="*/ 7535 h 9972"/>
                  <a:gd name="connsiteX5" fmla="*/ 2481 w 5631"/>
                  <a:gd name="connsiteY5" fmla="*/ 9147 h 9972"/>
                  <a:gd name="connsiteX6" fmla="*/ 1113 w 5631"/>
                  <a:gd name="connsiteY6" fmla="*/ 10112 h 9972"/>
                  <a:gd name="connsiteX7" fmla="*/ 231 w 5631"/>
                  <a:gd name="connsiteY7" fmla="*/ 8987 h 9972"/>
                  <a:gd name="connsiteX8" fmla="*/ 231 w 5631"/>
                  <a:gd name="connsiteY8" fmla="*/ 4639 h 9972"/>
                  <a:gd name="connsiteX9" fmla="*/ 1516 w 5631"/>
                  <a:gd name="connsiteY9" fmla="*/ 2070 h 9972"/>
                  <a:gd name="connsiteX10" fmla="*/ 3850 w 5631"/>
                  <a:gd name="connsiteY10" fmla="*/ 299 h 9972"/>
                  <a:gd name="connsiteX11" fmla="*/ 4328 w 5631"/>
                  <a:gd name="connsiteY11" fmla="*/ 139 h 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31" h="9972">
                    <a:moveTo>
                      <a:pt x="4328" y="139"/>
                    </a:moveTo>
                    <a:cubicBezTo>
                      <a:pt x="4328" y="139"/>
                      <a:pt x="5058" y="542"/>
                      <a:pt x="5377" y="1021"/>
                    </a:cubicBezTo>
                    <a:cubicBezTo>
                      <a:pt x="5697" y="1507"/>
                      <a:pt x="5697" y="2146"/>
                      <a:pt x="5697" y="2632"/>
                    </a:cubicBezTo>
                    <a:cubicBezTo>
                      <a:pt x="5697" y="3111"/>
                      <a:pt x="5218" y="4160"/>
                      <a:pt x="5058" y="4966"/>
                    </a:cubicBezTo>
                    <a:cubicBezTo>
                      <a:pt x="4899" y="5764"/>
                      <a:pt x="4009" y="6897"/>
                      <a:pt x="3690" y="7535"/>
                    </a:cubicBezTo>
                    <a:cubicBezTo>
                      <a:pt x="3363" y="8181"/>
                      <a:pt x="2801" y="8668"/>
                      <a:pt x="2481" y="9147"/>
                    </a:cubicBezTo>
                    <a:cubicBezTo>
                      <a:pt x="2162" y="9633"/>
                      <a:pt x="1835" y="10112"/>
                      <a:pt x="1113" y="10112"/>
                    </a:cubicBezTo>
                    <a:cubicBezTo>
                      <a:pt x="391" y="10112"/>
                      <a:pt x="551" y="9793"/>
                      <a:pt x="231" y="8987"/>
                    </a:cubicBezTo>
                    <a:cubicBezTo>
                      <a:pt x="-96" y="8181"/>
                      <a:pt x="148" y="6410"/>
                      <a:pt x="231" y="4639"/>
                    </a:cubicBezTo>
                    <a:cubicBezTo>
                      <a:pt x="307" y="2876"/>
                      <a:pt x="710" y="2792"/>
                      <a:pt x="1516" y="2070"/>
                    </a:cubicBezTo>
                    <a:cubicBezTo>
                      <a:pt x="2322" y="1340"/>
                      <a:pt x="3850" y="299"/>
                      <a:pt x="3850" y="299"/>
                    </a:cubicBezTo>
                    <a:lnTo>
                      <a:pt x="4328" y="139"/>
                    </a:lnTo>
                    <a:close/>
                  </a:path>
                </a:pathLst>
              </a:custGeom>
              <a:solidFill>
                <a:srgbClr val="231F20"/>
              </a:solidFill>
              <a:ln w="7575" cap="flat">
                <a:noFill/>
                <a:prstDash val="solid"/>
                <a:round/>
              </a:ln>
            </p:spPr>
            <p:txBody>
              <a:bodyPr rtlCol="0" anchor="ctr"/>
              <a:lstStyle/>
              <a:p>
                <a:endParaRPr lang="en-GB"/>
              </a:p>
            </p:txBody>
          </p:sp>
          <p:sp>
            <p:nvSpPr>
              <p:cNvPr id="790" name="Freeform: Shape 789">
                <a:extLst>
                  <a:ext uri="{FF2B5EF4-FFF2-40B4-BE49-F238E27FC236}">
                    <a16:creationId xmlns:a16="http://schemas.microsoft.com/office/drawing/2014/main" id="{8919106D-7840-42B6-B18E-E89C5076214D}"/>
                  </a:ext>
                </a:extLst>
              </p:cNvPr>
              <p:cNvSpPr/>
              <p:nvPr/>
            </p:nvSpPr>
            <p:spPr>
              <a:xfrm>
                <a:off x="6987640" y="3639653"/>
                <a:ext cx="7555" cy="10862"/>
              </a:xfrm>
              <a:custGeom>
                <a:avLst/>
                <a:gdLst>
                  <a:gd name="connsiteX0" fmla="*/ 7256 w 7555"/>
                  <a:gd name="connsiteY0" fmla="*/ 3266 h 10862"/>
                  <a:gd name="connsiteX1" fmla="*/ 7256 w 7555"/>
                  <a:gd name="connsiteY1" fmla="*/ 5113 h 10862"/>
                  <a:gd name="connsiteX2" fmla="*/ 7583 w 7555"/>
                  <a:gd name="connsiteY2" fmla="*/ 7447 h 10862"/>
                  <a:gd name="connsiteX3" fmla="*/ 7499 w 7555"/>
                  <a:gd name="connsiteY3" fmla="*/ 9864 h 10862"/>
                  <a:gd name="connsiteX4" fmla="*/ 6617 w 7555"/>
                  <a:gd name="connsiteY4" fmla="*/ 10906 h 10862"/>
                  <a:gd name="connsiteX5" fmla="*/ 5165 w 7555"/>
                  <a:gd name="connsiteY5" fmla="*/ 10989 h 10862"/>
                  <a:gd name="connsiteX6" fmla="*/ 901 w 7555"/>
                  <a:gd name="connsiteY6" fmla="*/ 8815 h 10862"/>
                  <a:gd name="connsiteX7" fmla="*/ 582 w 7555"/>
                  <a:gd name="connsiteY7" fmla="*/ 7690 h 10862"/>
                  <a:gd name="connsiteX8" fmla="*/ 339 w 7555"/>
                  <a:gd name="connsiteY8" fmla="*/ 4711 h 10862"/>
                  <a:gd name="connsiteX9" fmla="*/ 95 w 7555"/>
                  <a:gd name="connsiteY9" fmla="*/ 1252 h 10862"/>
                  <a:gd name="connsiteX10" fmla="*/ 582 w 7555"/>
                  <a:gd name="connsiteY10" fmla="*/ 127 h 10862"/>
                  <a:gd name="connsiteX11" fmla="*/ 2748 w 7555"/>
                  <a:gd name="connsiteY11" fmla="*/ 1495 h 10862"/>
                  <a:gd name="connsiteX12" fmla="*/ 5165 w 7555"/>
                  <a:gd name="connsiteY12" fmla="*/ 2217 h 10862"/>
                  <a:gd name="connsiteX13" fmla="*/ 7256 w 7555"/>
                  <a:gd name="connsiteY13" fmla="*/ 3266 h 1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5" h="10862">
                    <a:moveTo>
                      <a:pt x="7256" y="3266"/>
                    </a:moveTo>
                    <a:lnTo>
                      <a:pt x="7256" y="5113"/>
                    </a:lnTo>
                    <a:cubicBezTo>
                      <a:pt x="7256" y="5440"/>
                      <a:pt x="7499" y="6482"/>
                      <a:pt x="7583" y="7447"/>
                    </a:cubicBezTo>
                    <a:cubicBezTo>
                      <a:pt x="7659" y="8412"/>
                      <a:pt x="7583" y="9218"/>
                      <a:pt x="7499" y="9864"/>
                    </a:cubicBezTo>
                    <a:cubicBezTo>
                      <a:pt x="7415" y="10510"/>
                      <a:pt x="6617" y="10906"/>
                      <a:pt x="6617" y="10906"/>
                    </a:cubicBezTo>
                    <a:lnTo>
                      <a:pt x="5165" y="10989"/>
                    </a:lnTo>
                    <a:cubicBezTo>
                      <a:pt x="5165" y="10989"/>
                      <a:pt x="2589" y="9705"/>
                      <a:pt x="901" y="8815"/>
                    </a:cubicBezTo>
                    <a:cubicBezTo>
                      <a:pt x="-786" y="7934"/>
                      <a:pt x="582" y="8329"/>
                      <a:pt x="582" y="7690"/>
                    </a:cubicBezTo>
                    <a:cubicBezTo>
                      <a:pt x="582" y="7052"/>
                      <a:pt x="498" y="5760"/>
                      <a:pt x="339" y="4711"/>
                    </a:cubicBezTo>
                    <a:cubicBezTo>
                      <a:pt x="179" y="3669"/>
                      <a:pt x="95" y="2301"/>
                      <a:pt x="95" y="1252"/>
                    </a:cubicBezTo>
                    <a:cubicBezTo>
                      <a:pt x="95" y="211"/>
                      <a:pt x="339" y="127"/>
                      <a:pt x="582" y="127"/>
                    </a:cubicBezTo>
                    <a:cubicBezTo>
                      <a:pt x="817" y="127"/>
                      <a:pt x="2269" y="857"/>
                      <a:pt x="2748" y="1495"/>
                    </a:cubicBezTo>
                    <a:cubicBezTo>
                      <a:pt x="3235" y="2141"/>
                      <a:pt x="4360" y="2217"/>
                      <a:pt x="5165" y="2217"/>
                    </a:cubicBezTo>
                    <a:cubicBezTo>
                      <a:pt x="5971" y="2217"/>
                      <a:pt x="7256" y="3266"/>
                      <a:pt x="7256" y="3266"/>
                    </a:cubicBezTo>
                    <a:close/>
                  </a:path>
                </a:pathLst>
              </a:custGeom>
              <a:solidFill>
                <a:srgbClr val="231F20"/>
              </a:solidFill>
              <a:ln w="7575" cap="flat">
                <a:noFill/>
                <a:prstDash val="solid"/>
                <a:round/>
              </a:ln>
            </p:spPr>
            <p:txBody>
              <a:bodyPr rtlCol="0" anchor="ctr"/>
              <a:lstStyle/>
              <a:p>
                <a:endParaRPr lang="en-GB"/>
              </a:p>
            </p:txBody>
          </p:sp>
          <p:sp>
            <p:nvSpPr>
              <p:cNvPr id="791" name="Freeform: Shape 790">
                <a:extLst>
                  <a:ext uri="{FF2B5EF4-FFF2-40B4-BE49-F238E27FC236}">
                    <a16:creationId xmlns:a16="http://schemas.microsoft.com/office/drawing/2014/main" id="{8AF63F04-C7A6-4263-BC48-A6F846E32FA4}"/>
                  </a:ext>
                </a:extLst>
              </p:cNvPr>
              <p:cNvSpPr/>
              <p:nvPr/>
            </p:nvSpPr>
            <p:spPr>
              <a:xfrm>
                <a:off x="6990239" y="3657740"/>
                <a:ext cx="6863" cy="6847"/>
              </a:xfrm>
              <a:custGeom>
                <a:avLst/>
                <a:gdLst>
                  <a:gd name="connsiteX0" fmla="*/ 6269 w 6863"/>
                  <a:gd name="connsiteY0" fmla="*/ 2160 h 6847"/>
                  <a:gd name="connsiteX1" fmla="*/ 6832 w 6863"/>
                  <a:gd name="connsiteY1" fmla="*/ 4410 h 6847"/>
                  <a:gd name="connsiteX2" fmla="*/ 6429 w 6863"/>
                  <a:gd name="connsiteY2" fmla="*/ 6827 h 6847"/>
                  <a:gd name="connsiteX3" fmla="*/ 3289 w 6863"/>
                  <a:gd name="connsiteY3" fmla="*/ 6348 h 6847"/>
                  <a:gd name="connsiteX4" fmla="*/ 560 w 6863"/>
                  <a:gd name="connsiteY4" fmla="*/ 4973 h 6847"/>
                  <a:gd name="connsiteX5" fmla="*/ 150 w 6863"/>
                  <a:gd name="connsiteY5" fmla="*/ 3688 h 6847"/>
                  <a:gd name="connsiteX6" fmla="*/ 74 w 6863"/>
                  <a:gd name="connsiteY6" fmla="*/ 1354 h 6847"/>
                  <a:gd name="connsiteX7" fmla="*/ 1602 w 6863"/>
                  <a:gd name="connsiteY7" fmla="*/ 229 h 6847"/>
                  <a:gd name="connsiteX8" fmla="*/ 6269 w 6863"/>
                  <a:gd name="connsiteY8" fmla="*/ 2160 h 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3" h="6847">
                    <a:moveTo>
                      <a:pt x="6269" y="2160"/>
                    </a:moveTo>
                    <a:cubicBezTo>
                      <a:pt x="6269" y="2160"/>
                      <a:pt x="6672" y="3855"/>
                      <a:pt x="6832" y="4410"/>
                    </a:cubicBezTo>
                    <a:cubicBezTo>
                      <a:pt x="6991" y="4973"/>
                      <a:pt x="6991" y="6348"/>
                      <a:pt x="6429" y="6827"/>
                    </a:cubicBezTo>
                    <a:cubicBezTo>
                      <a:pt x="5866" y="7314"/>
                      <a:pt x="4179" y="6508"/>
                      <a:pt x="3289" y="6348"/>
                    </a:cubicBezTo>
                    <a:cubicBezTo>
                      <a:pt x="2408" y="6181"/>
                      <a:pt x="1199" y="5299"/>
                      <a:pt x="560" y="4973"/>
                    </a:cubicBezTo>
                    <a:cubicBezTo>
                      <a:pt x="-86" y="4653"/>
                      <a:pt x="150" y="3688"/>
                      <a:pt x="150" y="3688"/>
                    </a:cubicBezTo>
                    <a:cubicBezTo>
                      <a:pt x="150" y="3688"/>
                      <a:pt x="150" y="2563"/>
                      <a:pt x="74" y="1354"/>
                    </a:cubicBezTo>
                    <a:cubicBezTo>
                      <a:pt x="-10" y="153"/>
                      <a:pt x="234" y="-14"/>
                      <a:pt x="1602" y="229"/>
                    </a:cubicBezTo>
                    <a:cubicBezTo>
                      <a:pt x="2970" y="473"/>
                      <a:pt x="6269" y="2160"/>
                      <a:pt x="6269" y="2160"/>
                    </a:cubicBezTo>
                    <a:close/>
                  </a:path>
                </a:pathLst>
              </a:custGeom>
              <a:solidFill>
                <a:srgbClr val="231F20"/>
              </a:solidFill>
              <a:ln w="7575" cap="flat">
                <a:noFill/>
                <a:prstDash val="solid"/>
                <a:round/>
              </a:ln>
            </p:spPr>
            <p:txBody>
              <a:bodyPr rtlCol="0" anchor="ctr"/>
              <a:lstStyle/>
              <a:p>
                <a:endParaRPr lang="en-GB"/>
              </a:p>
            </p:txBody>
          </p:sp>
          <p:sp>
            <p:nvSpPr>
              <p:cNvPr id="792" name="Freeform: Shape 791">
                <a:extLst>
                  <a:ext uri="{FF2B5EF4-FFF2-40B4-BE49-F238E27FC236}">
                    <a16:creationId xmlns:a16="http://schemas.microsoft.com/office/drawing/2014/main" id="{8226E520-E3EF-4096-AA35-70068299841C}"/>
                  </a:ext>
                </a:extLst>
              </p:cNvPr>
              <p:cNvSpPr/>
              <p:nvPr/>
            </p:nvSpPr>
            <p:spPr>
              <a:xfrm>
                <a:off x="6992250" y="3670786"/>
                <a:ext cx="6129" cy="10119"/>
              </a:xfrm>
              <a:custGeom>
                <a:avLst/>
                <a:gdLst>
                  <a:gd name="connsiteX0" fmla="*/ 5787 w 6129"/>
                  <a:gd name="connsiteY0" fmla="*/ 4322 h 10119"/>
                  <a:gd name="connsiteX1" fmla="*/ 6190 w 6129"/>
                  <a:gd name="connsiteY1" fmla="*/ 8990 h 10119"/>
                  <a:gd name="connsiteX2" fmla="*/ 4897 w 6129"/>
                  <a:gd name="connsiteY2" fmla="*/ 10122 h 10119"/>
                  <a:gd name="connsiteX3" fmla="*/ 2488 w 6129"/>
                  <a:gd name="connsiteY3" fmla="*/ 8351 h 10119"/>
                  <a:gd name="connsiteX4" fmla="*/ 960 w 6129"/>
                  <a:gd name="connsiteY4" fmla="*/ 3281 h 10119"/>
                  <a:gd name="connsiteX5" fmla="*/ 78 w 6129"/>
                  <a:gd name="connsiteY5" fmla="*/ 545 h 10119"/>
                  <a:gd name="connsiteX6" fmla="*/ 1598 w 6129"/>
                  <a:gd name="connsiteY6" fmla="*/ 385 h 10119"/>
                  <a:gd name="connsiteX7" fmla="*/ 4981 w 6129"/>
                  <a:gd name="connsiteY7" fmla="*/ 3038 h 10119"/>
                  <a:gd name="connsiteX8" fmla="*/ 5787 w 6129"/>
                  <a:gd name="connsiteY8" fmla="*/ 4322 h 10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29" h="10119">
                    <a:moveTo>
                      <a:pt x="5787" y="4322"/>
                    </a:moveTo>
                    <a:cubicBezTo>
                      <a:pt x="5787" y="4322"/>
                      <a:pt x="6190" y="7386"/>
                      <a:pt x="6190" y="8990"/>
                    </a:cubicBezTo>
                    <a:cubicBezTo>
                      <a:pt x="6190" y="10601"/>
                      <a:pt x="5627" y="10282"/>
                      <a:pt x="4897" y="10122"/>
                    </a:cubicBezTo>
                    <a:cubicBezTo>
                      <a:pt x="4175" y="9955"/>
                      <a:pt x="3210" y="9073"/>
                      <a:pt x="2488" y="8351"/>
                    </a:cubicBezTo>
                    <a:cubicBezTo>
                      <a:pt x="1766" y="7621"/>
                      <a:pt x="960" y="3281"/>
                      <a:pt x="960" y="3281"/>
                    </a:cubicBezTo>
                    <a:cubicBezTo>
                      <a:pt x="960" y="3281"/>
                      <a:pt x="-89" y="1350"/>
                      <a:pt x="78" y="545"/>
                    </a:cubicBezTo>
                    <a:cubicBezTo>
                      <a:pt x="238" y="-261"/>
                      <a:pt x="1598" y="385"/>
                      <a:pt x="1598" y="385"/>
                    </a:cubicBezTo>
                    <a:lnTo>
                      <a:pt x="4981" y="3038"/>
                    </a:lnTo>
                    <a:lnTo>
                      <a:pt x="5787" y="4322"/>
                    </a:lnTo>
                    <a:close/>
                  </a:path>
                </a:pathLst>
              </a:custGeom>
              <a:solidFill>
                <a:srgbClr val="231F20"/>
              </a:solidFill>
              <a:ln w="7575" cap="flat">
                <a:noFill/>
                <a:prstDash val="solid"/>
                <a:round/>
              </a:ln>
            </p:spPr>
            <p:txBody>
              <a:bodyPr rtlCol="0" anchor="ctr"/>
              <a:lstStyle/>
              <a:p>
                <a:endParaRPr lang="en-GB"/>
              </a:p>
            </p:txBody>
          </p:sp>
        </p:grpSp>
        <p:grpSp>
          <p:nvGrpSpPr>
            <p:cNvPr id="500" name="Group 499">
              <a:extLst>
                <a:ext uri="{FF2B5EF4-FFF2-40B4-BE49-F238E27FC236}">
                  <a16:creationId xmlns:a16="http://schemas.microsoft.com/office/drawing/2014/main" id="{EF3FCC33-0BC2-4AD2-A298-7A7BEEEDEA25}"/>
                </a:ext>
              </a:extLst>
            </p:cNvPr>
            <p:cNvGrpSpPr/>
            <p:nvPr/>
          </p:nvGrpSpPr>
          <p:grpSpPr>
            <a:xfrm>
              <a:off x="800032" y="5530762"/>
              <a:ext cx="573100" cy="243954"/>
              <a:chOff x="2740788" y="5217622"/>
              <a:chExt cx="573100" cy="243954"/>
            </a:xfrm>
          </p:grpSpPr>
          <p:sp>
            <p:nvSpPr>
              <p:cNvPr id="501" name="Freeform: Shape 500">
                <a:extLst>
                  <a:ext uri="{FF2B5EF4-FFF2-40B4-BE49-F238E27FC236}">
                    <a16:creationId xmlns:a16="http://schemas.microsoft.com/office/drawing/2014/main" id="{5A109693-9A1F-47FE-A90E-E92F5D1BD700}"/>
                  </a:ext>
                </a:extLst>
              </p:cNvPr>
              <p:cNvSpPr/>
              <p:nvPr/>
            </p:nvSpPr>
            <p:spPr>
              <a:xfrm>
                <a:off x="2740788" y="5217622"/>
                <a:ext cx="112518" cy="91554"/>
              </a:xfrm>
              <a:custGeom>
                <a:avLst/>
                <a:gdLst>
                  <a:gd name="connsiteX0" fmla="*/ 112519 w 112518"/>
                  <a:gd name="connsiteY0" fmla="*/ 0 h 91554"/>
                  <a:gd name="connsiteX1" fmla="*/ 87954 w 112518"/>
                  <a:gd name="connsiteY1" fmla="*/ 91554 h 91554"/>
                  <a:gd name="connsiteX2" fmla="*/ 73038 w 112518"/>
                  <a:gd name="connsiteY2" fmla="*/ 91554 h 91554"/>
                  <a:gd name="connsiteX3" fmla="*/ 56198 w 112518"/>
                  <a:gd name="connsiteY3" fmla="*/ 36005 h 91554"/>
                  <a:gd name="connsiteX4" fmla="*/ 39348 w 112518"/>
                  <a:gd name="connsiteY4" fmla="*/ 91554 h 91554"/>
                  <a:gd name="connsiteX5" fmla="*/ 24432 w 112518"/>
                  <a:gd name="connsiteY5" fmla="*/ 91554 h 91554"/>
                  <a:gd name="connsiteX6" fmla="*/ 0 w 112518"/>
                  <a:gd name="connsiteY6" fmla="*/ 0 h 91554"/>
                  <a:gd name="connsiteX7" fmla="*/ 18650 w 112518"/>
                  <a:gd name="connsiteY7" fmla="*/ 0 h 91554"/>
                  <a:gd name="connsiteX8" fmla="*/ 32795 w 112518"/>
                  <a:gd name="connsiteY8" fmla="*/ 57741 h 91554"/>
                  <a:gd name="connsiteX9" fmla="*/ 49511 w 112518"/>
                  <a:gd name="connsiteY9" fmla="*/ 0 h 91554"/>
                  <a:gd name="connsiteX10" fmla="*/ 62884 w 112518"/>
                  <a:gd name="connsiteY10" fmla="*/ 0 h 91554"/>
                  <a:gd name="connsiteX11" fmla="*/ 79600 w 112518"/>
                  <a:gd name="connsiteY11" fmla="*/ 57741 h 91554"/>
                  <a:gd name="connsiteX12" fmla="*/ 93869 w 112518"/>
                  <a:gd name="connsiteY12" fmla="*/ 0 h 91554"/>
                  <a:gd name="connsiteX13" fmla="*/ 112519 w 112518"/>
                  <a:gd name="connsiteY13" fmla="*/ 0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518" h="91554">
                    <a:moveTo>
                      <a:pt x="112519" y="0"/>
                    </a:moveTo>
                    <a:lnTo>
                      <a:pt x="87954" y="91554"/>
                    </a:lnTo>
                    <a:lnTo>
                      <a:pt x="73038" y="91554"/>
                    </a:lnTo>
                    <a:lnTo>
                      <a:pt x="56198" y="36005"/>
                    </a:lnTo>
                    <a:lnTo>
                      <a:pt x="39348" y="91554"/>
                    </a:lnTo>
                    <a:lnTo>
                      <a:pt x="24432" y="91554"/>
                    </a:lnTo>
                    <a:lnTo>
                      <a:pt x="0" y="0"/>
                    </a:lnTo>
                    <a:lnTo>
                      <a:pt x="18650" y="0"/>
                    </a:lnTo>
                    <a:lnTo>
                      <a:pt x="32795" y="57741"/>
                    </a:lnTo>
                    <a:lnTo>
                      <a:pt x="49511" y="0"/>
                    </a:lnTo>
                    <a:lnTo>
                      <a:pt x="62884" y="0"/>
                    </a:lnTo>
                    <a:lnTo>
                      <a:pt x="79600" y="57741"/>
                    </a:lnTo>
                    <a:lnTo>
                      <a:pt x="93869" y="0"/>
                    </a:lnTo>
                    <a:lnTo>
                      <a:pt x="112519" y="0"/>
                    </a:lnTo>
                    <a:close/>
                  </a:path>
                </a:pathLst>
              </a:custGeom>
              <a:solidFill>
                <a:srgbClr val="000000"/>
              </a:solidFill>
              <a:ln w="9525" cap="flat">
                <a:noFill/>
                <a:prstDash val="solid"/>
                <a:round/>
              </a:ln>
            </p:spPr>
            <p:txBody>
              <a:bodyPr rtlCol="0" anchor="ctr"/>
              <a:lstStyle/>
              <a:p>
                <a:endParaRPr lang="en-GB"/>
              </a:p>
            </p:txBody>
          </p:sp>
          <p:sp>
            <p:nvSpPr>
              <p:cNvPr id="502" name="Freeform: Shape 501">
                <a:extLst>
                  <a:ext uri="{FF2B5EF4-FFF2-40B4-BE49-F238E27FC236}">
                    <a16:creationId xmlns:a16="http://schemas.microsoft.com/office/drawing/2014/main" id="{95E37C9C-A8A4-4192-9F73-9F1451ED7D62}"/>
                  </a:ext>
                </a:extLst>
              </p:cNvPr>
              <p:cNvSpPr/>
              <p:nvPr/>
            </p:nvSpPr>
            <p:spPr>
              <a:xfrm>
                <a:off x="2864232" y="5217622"/>
                <a:ext cx="60312" cy="91554"/>
              </a:xfrm>
              <a:custGeom>
                <a:avLst/>
                <a:gdLst>
                  <a:gd name="connsiteX0" fmla="*/ 60312 w 60312"/>
                  <a:gd name="connsiteY0" fmla="*/ 91554 h 91554"/>
                  <a:gd name="connsiteX1" fmla="*/ 0 w 60312"/>
                  <a:gd name="connsiteY1" fmla="*/ 91554 h 91554"/>
                  <a:gd name="connsiteX2" fmla="*/ 0 w 60312"/>
                  <a:gd name="connsiteY2" fmla="*/ 0 h 91554"/>
                  <a:gd name="connsiteX3" fmla="*/ 60312 w 60312"/>
                  <a:gd name="connsiteY3" fmla="*/ 0 h 91554"/>
                  <a:gd name="connsiteX4" fmla="*/ 60312 w 60312"/>
                  <a:gd name="connsiteY4" fmla="*/ 15945 h 91554"/>
                  <a:gd name="connsiteX5" fmla="*/ 17878 w 60312"/>
                  <a:gd name="connsiteY5" fmla="*/ 15945 h 91554"/>
                  <a:gd name="connsiteX6" fmla="*/ 17878 w 60312"/>
                  <a:gd name="connsiteY6" fmla="*/ 37424 h 91554"/>
                  <a:gd name="connsiteX7" fmla="*/ 54007 w 60312"/>
                  <a:gd name="connsiteY7" fmla="*/ 37424 h 91554"/>
                  <a:gd name="connsiteX8" fmla="*/ 54007 w 60312"/>
                  <a:gd name="connsiteY8" fmla="*/ 53369 h 91554"/>
                  <a:gd name="connsiteX9" fmla="*/ 17878 w 60312"/>
                  <a:gd name="connsiteY9" fmla="*/ 53369 h 91554"/>
                  <a:gd name="connsiteX10" fmla="*/ 17878 w 60312"/>
                  <a:gd name="connsiteY10" fmla="*/ 75609 h 91554"/>
                  <a:gd name="connsiteX11" fmla="*/ 60312 w 60312"/>
                  <a:gd name="connsiteY11" fmla="*/ 75609 h 91554"/>
                  <a:gd name="connsiteX12" fmla="*/ 60312 w 60312"/>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312" h="91554">
                    <a:moveTo>
                      <a:pt x="60312" y="91554"/>
                    </a:moveTo>
                    <a:lnTo>
                      <a:pt x="0" y="91554"/>
                    </a:lnTo>
                    <a:lnTo>
                      <a:pt x="0" y="0"/>
                    </a:lnTo>
                    <a:lnTo>
                      <a:pt x="60312" y="0"/>
                    </a:lnTo>
                    <a:lnTo>
                      <a:pt x="60312" y="15945"/>
                    </a:lnTo>
                    <a:lnTo>
                      <a:pt x="17878" y="15945"/>
                    </a:lnTo>
                    <a:lnTo>
                      <a:pt x="17878" y="37424"/>
                    </a:lnTo>
                    <a:lnTo>
                      <a:pt x="54007" y="37424"/>
                    </a:lnTo>
                    <a:lnTo>
                      <a:pt x="54007" y="53369"/>
                    </a:lnTo>
                    <a:lnTo>
                      <a:pt x="17878" y="53369"/>
                    </a:lnTo>
                    <a:lnTo>
                      <a:pt x="17878" y="75609"/>
                    </a:lnTo>
                    <a:lnTo>
                      <a:pt x="60312" y="75609"/>
                    </a:lnTo>
                    <a:lnTo>
                      <a:pt x="60312" y="91554"/>
                    </a:lnTo>
                    <a:close/>
                  </a:path>
                </a:pathLst>
              </a:custGeom>
              <a:solidFill>
                <a:srgbClr val="000000"/>
              </a:solidFill>
              <a:ln w="9525" cap="flat">
                <a:noFill/>
                <a:prstDash val="solid"/>
                <a:round/>
              </a:ln>
            </p:spPr>
            <p:txBody>
              <a:bodyPr rtlCol="0" anchor="ctr"/>
              <a:lstStyle/>
              <a:p>
                <a:endParaRPr lang="en-GB"/>
              </a:p>
            </p:txBody>
          </p:sp>
          <p:sp>
            <p:nvSpPr>
              <p:cNvPr id="503" name="Freeform: Shape 502">
                <a:extLst>
                  <a:ext uri="{FF2B5EF4-FFF2-40B4-BE49-F238E27FC236}">
                    <a16:creationId xmlns:a16="http://schemas.microsoft.com/office/drawing/2014/main" id="{6E3DCAE1-D8EA-4C12-A6BA-05CB0E3196CD}"/>
                  </a:ext>
                </a:extLst>
              </p:cNvPr>
              <p:cNvSpPr/>
              <p:nvPr/>
            </p:nvSpPr>
            <p:spPr>
              <a:xfrm>
                <a:off x="2961425" y="5217622"/>
                <a:ext cx="112518" cy="91554"/>
              </a:xfrm>
              <a:custGeom>
                <a:avLst/>
                <a:gdLst>
                  <a:gd name="connsiteX0" fmla="*/ 112519 w 112518"/>
                  <a:gd name="connsiteY0" fmla="*/ 0 h 91554"/>
                  <a:gd name="connsiteX1" fmla="*/ 87954 w 112518"/>
                  <a:gd name="connsiteY1" fmla="*/ 91554 h 91554"/>
                  <a:gd name="connsiteX2" fmla="*/ 73038 w 112518"/>
                  <a:gd name="connsiteY2" fmla="*/ 91554 h 91554"/>
                  <a:gd name="connsiteX3" fmla="*/ 56198 w 112518"/>
                  <a:gd name="connsiteY3" fmla="*/ 36005 h 91554"/>
                  <a:gd name="connsiteX4" fmla="*/ 39348 w 112518"/>
                  <a:gd name="connsiteY4" fmla="*/ 91554 h 91554"/>
                  <a:gd name="connsiteX5" fmla="*/ 24432 w 112518"/>
                  <a:gd name="connsiteY5" fmla="*/ 91554 h 91554"/>
                  <a:gd name="connsiteX6" fmla="*/ 0 w 112518"/>
                  <a:gd name="connsiteY6" fmla="*/ 0 h 91554"/>
                  <a:gd name="connsiteX7" fmla="*/ 18650 w 112518"/>
                  <a:gd name="connsiteY7" fmla="*/ 0 h 91554"/>
                  <a:gd name="connsiteX8" fmla="*/ 32795 w 112518"/>
                  <a:gd name="connsiteY8" fmla="*/ 57741 h 91554"/>
                  <a:gd name="connsiteX9" fmla="*/ 49511 w 112518"/>
                  <a:gd name="connsiteY9" fmla="*/ 0 h 91554"/>
                  <a:gd name="connsiteX10" fmla="*/ 62884 w 112518"/>
                  <a:gd name="connsiteY10" fmla="*/ 0 h 91554"/>
                  <a:gd name="connsiteX11" fmla="*/ 79600 w 112518"/>
                  <a:gd name="connsiteY11" fmla="*/ 57741 h 91554"/>
                  <a:gd name="connsiteX12" fmla="*/ 93869 w 112518"/>
                  <a:gd name="connsiteY12" fmla="*/ 0 h 91554"/>
                  <a:gd name="connsiteX13" fmla="*/ 112519 w 112518"/>
                  <a:gd name="connsiteY13" fmla="*/ 0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518" h="91554">
                    <a:moveTo>
                      <a:pt x="112519" y="0"/>
                    </a:moveTo>
                    <a:lnTo>
                      <a:pt x="87954" y="91554"/>
                    </a:lnTo>
                    <a:lnTo>
                      <a:pt x="73038" y="91554"/>
                    </a:lnTo>
                    <a:lnTo>
                      <a:pt x="56198" y="36005"/>
                    </a:lnTo>
                    <a:lnTo>
                      <a:pt x="39348" y="91554"/>
                    </a:lnTo>
                    <a:lnTo>
                      <a:pt x="24432" y="91554"/>
                    </a:lnTo>
                    <a:lnTo>
                      <a:pt x="0" y="0"/>
                    </a:lnTo>
                    <a:lnTo>
                      <a:pt x="18650" y="0"/>
                    </a:lnTo>
                    <a:lnTo>
                      <a:pt x="32795" y="57741"/>
                    </a:lnTo>
                    <a:lnTo>
                      <a:pt x="49511" y="0"/>
                    </a:lnTo>
                    <a:lnTo>
                      <a:pt x="62884" y="0"/>
                    </a:lnTo>
                    <a:lnTo>
                      <a:pt x="79600" y="57741"/>
                    </a:lnTo>
                    <a:lnTo>
                      <a:pt x="93869" y="0"/>
                    </a:lnTo>
                    <a:lnTo>
                      <a:pt x="112519" y="0"/>
                    </a:lnTo>
                    <a:close/>
                  </a:path>
                </a:pathLst>
              </a:custGeom>
              <a:solidFill>
                <a:srgbClr val="000000"/>
              </a:solidFill>
              <a:ln w="9525" cap="flat">
                <a:noFill/>
                <a:prstDash val="solid"/>
                <a:round/>
              </a:ln>
            </p:spPr>
            <p:txBody>
              <a:bodyPr rtlCol="0" anchor="ctr"/>
              <a:lstStyle/>
              <a:p>
                <a:endParaRPr lang="en-GB"/>
              </a:p>
            </p:txBody>
          </p:sp>
          <p:sp>
            <p:nvSpPr>
              <p:cNvPr id="504" name="Freeform: Shape 503">
                <a:extLst>
                  <a:ext uri="{FF2B5EF4-FFF2-40B4-BE49-F238E27FC236}">
                    <a16:creationId xmlns:a16="http://schemas.microsoft.com/office/drawing/2014/main" id="{6DEDC39F-0DD8-4823-88BC-56CF3EB7B2E6}"/>
                  </a:ext>
                </a:extLst>
              </p:cNvPr>
              <p:cNvSpPr/>
              <p:nvPr/>
            </p:nvSpPr>
            <p:spPr>
              <a:xfrm>
                <a:off x="3074839" y="5217622"/>
                <a:ext cx="80752" cy="91554"/>
              </a:xfrm>
              <a:custGeom>
                <a:avLst/>
                <a:gdLst>
                  <a:gd name="connsiteX0" fmla="*/ 80753 w 80752"/>
                  <a:gd name="connsiteY0" fmla="*/ 91554 h 91554"/>
                  <a:gd name="connsiteX1" fmla="*/ 62113 w 80752"/>
                  <a:gd name="connsiteY1" fmla="*/ 91554 h 91554"/>
                  <a:gd name="connsiteX2" fmla="*/ 56712 w 80752"/>
                  <a:gd name="connsiteY2" fmla="*/ 75352 h 91554"/>
                  <a:gd name="connsiteX3" fmla="*/ 24174 w 80752"/>
                  <a:gd name="connsiteY3" fmla="*/ 75352 h 91554"/>
                  <a:gd name="connsiteX4" fmla="*/ 18650 w 80752"/>
                  <a:gd name="connsiteY4" fmla="*/ 91554 h 91554"/>
                  <a:gd name="connsiteX5" fmla="*/ 0 w 80752"/>
                  <a:gd name="connsiteY5" fmla="*/ 91554 h 91554"/>
                  <a:gd name="connsiteX6" fmla="*/ 33309 w 80752"/>
                  <a:gd name="connsiteY6" fmla="*/ 0 h 91554"/>
                  <a:gd name="connsiteX7" fmla="*/ 47320 w 80752"/>
                  <a:gd name="connsiteY7" fmla="*/ 0 h 91554"/>
                  <a:gd name="connsiteX8" fmla="*/ 80753 w 80752"/>
                  <a:gd name="connsiteY8" fmla="*/ 91554 h 91554"/>
                  <a:gd name="connsiteX9" fmla="*/ 51949 w 80752"/>
                  <a:gd name="connsiteY9" fmla="*/ 60313 h 91554"/>
                  <a:gd name="connsiteX10" fmla="*/ 40767 w 80752"/>
                  <a:gd name="connsiteY10" fmla="*/ 27004 h 91554"/>
                  <a:gd name="connsiteX11" fmla="*/ 29194 w 80752"/>
                  <a:gd name="connsiteY11" fmla="*/ 60313 h 91554"/>
                  <a:gd name="connsiteX12" fmla="*/ 51949 w 80752"/>
                  <a:gd name="connsiteY12" fmla="*/ 60313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52" h="91554">
                    <a:moveTo>
                      <a:pt x="80753" y="91554"/>
                    </a:moveTo>
                    <a:lnTo>
                      <a:pt x="62113" y="91554"/>
                    </a:lnTo>
                    <a:lnTo>
                      <a:pt x="56712" y="75352"/>
                    </a:lnTo>
                    <a:lnTo>
                      <a:pt x="24174" y="75352"/>
                    </a:lnTo>
                    <a:lnTo>
                      <a:pt x="18650" y="91554"/>
                    </a:lnTo>
                    <a:lnTo>
                      <a:pt x="0" y="91554"/>
                    </a:lnTo>
                    <a:lnTo>
                      <a:pt x="33309" y="0"/>
                    </a:lnTo>
                    <a:lnTo>
                      <a:pt x="47320" y="0"/>
                    </a:lnTo>
                    <a:lnTo>
                      <a:pt x="80753" y="91554"/>
                    </a:lnTo>
                    <a:close/>
                    <a:moveTo>
                      <a:pt x="51949" y="60313"/>
                    </a:moveTo>
                    <a:lnTo>
                      <a:pt x="40767" y="27004"/>
                    </a:lnTo>
                    <a:lnTo>
                      <a:pt x="29194" y="60313"/>
                    </a:lnTo>
                    <a:lnTo>
                      <a:pt x="51949" y="60313"/>
                    </a:lnTo>
                    <a:close/>
                  </a:path>
                </a:pathLst>
              </a:custGeom>
              <a:solidFill>
                <a:srgbClr val="000000"/>
              </a:solidFill>
              <a:ln w="9525" cap="flat">
                <a:noFill/>
                <a:prstDash val="solid"/>
                <a:round/>
              </a:ln>
            </p:spPr>
            <p:txBody>
              <a:bodyPr rtlCol="0" anchor="ctr"/>
              <a:lstStyle/>
              <a:p>
                <a:endParaRPr lang="en-GB"/>
              </a:p>
            </p:txBody>
          </p:sp>
          <p:sp>
            <p:nvSpPr>
              <p:cNvPr id="505" name="Freeform: Shape 504">
                <a:extLst>
                  <a:ext uri="{FF2B5EF4-FFF2-40B4-BE49-F238E27FC236}">
                    <a16:creationId xmlns:a16="http://schemas.microsoft.com/office/drawing/2014/main" id="{A8367FA0-B8C3-48F0-9E80-010A4795A96A}"/>
                  </a:ext>
                </a:extLst>
              </p:cNvPr>
              <p:cNvSpPr/>
              <p:nvPr/>
            </p:nvSpPr>
            <p:spPr>
              <a:xfrm>
                <a:off x="3166394" y="5217622"/>
                <a:ext cx="59407" cy="91554"/>
              </a:xfrm>
              <a:custGeom>
                <a:avLst/>
                <a:gdLst>
                  <a:gd name="connsiteX0" fmla="*/ 59407 w 59407"/>
                  <a:gd name="connsiteY0" fmla="*/ 91554 h 91554"/>
                  <a:gd name="connsiteX1" fmla="*/ 0 w 59407"/>
                  <a:gd name="connsiteY1" fmla="*/ 91554 h 91554"/>
                  <a:gd name="connsiteX2" fmla="*/ 0 w 59407"/>
                  <a:gd name="connsiteY2" fmla="*/ 0 h 91554"/>
                  <a:gd name="connsiteX3" fmla="*/ 17878 w 59407"/>
                  <a:gd name="connsiteY3" fmla="*/ 0 h 91554"/>
                  <a:gd name="connsiteX4" fmla="*/ 17878 w 59407"/>
                  <a:gd name="connsiteY4" fmla="*/ 75609 h 91554"/>
                  <a:gd name="connsiteX5" fmla="*/ 59407 w 59407"/>
                  <a:gd name="connsiteY5" fmla="*/ 75609 h 91554"/>
                  <a:gd name="connsiteX6" fmla="*/ 59407 w 59407"/>
                  <a:gd name="connsiteY6"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407" h="91554">
                    <a:moveTo>
                      <a:pt x="59407" y="91554"/>
                    </a:moveTo>
                    <a:lnTo>
                      <a:pt x="0" y="91554"/>
                    </a:lnTo>
                    <a:lnTo>
                      <a:pt x="0" y="0"/>
                    </a:lnTo>
                    <a:lnTo>
                      <a:pt x="17878" y="0"/>
                    </a:lnTo>
                    <a:lnTo>
                      <a:pt x="17878" y="75609"/>
                    </a:lnTo>
                    <a:lnTo>
                      <a:pt x="59407" y="75609"/>
                    </a:lnTo>
                    <a:lnTo>
                      <a:pt x="59407" y="91554"/>
                    </a:lnTo>
                    <a:close/>
                  </a:path>
                </a:pathLst>
              </a:custGeom>
              <a:solidFill>
                <a:srgbClr val="000000"/>
              </a:solidFill>
              <a:ln w="9525" cap="flat">
                <a:noFill/>
                <a:prstDash val="solid"/>
                <a:round/>
              </a:ln>
            </p:spPr>
            <p:txBody>
              <a:bodyPr rtlCol="0" anchor="ctr"/>
              <a:lstStyle/>
              <a:p>
                <a:endParaRPr lang="en-GB"/>
              </a:p>
            </p:txBody>
          </p:sp>
          <p:sp>
            <p:nvSpPr>
              <p:cNvPr id="506" name="Freeform: Shape 505">
                <a:extLst>
                  <a:ext uri="{FF2B5EF4-FFF2-40B4-BE49-F238E27FC236}">
                    <a16:creationId xmlns:a16="http://schemas.microsoft.com/office/drawing/2014/main" id="{C99D6ECA-C546-4F98-A5A8-6F98A5B5D0A9}"/>
                  </a:ext>
                </a:extLst>
              </p:cNvPr>
              <p:cNvSpPr/>
              <p:nvPr/>
            </p:nvSpPr>
            <p:spPr>
              <a:xfrm>
                <a:off x="3239822" y="5217622"/>
                <a:ext cx="74066" cy="91554"/>
              </a:xfrm>
              <a:custGeom>
                <a:avLst/>
                <a:gdLst>
                  <a:gd name="connsiteX0" fmla="*/ 74066 w 74066"/>
                  <a:gd name="connsiteY0" fmla="*/ 91554 h 91554"/>
                  <a:gd name="connsiteX1" fmla="*/ 53235 w 74066"/>
                  <a:gd name="connsiteY1" fmla="*/ 91554 h 91554"/>
                  <a:gd name="connsiteX2" fmla="*/ 29699 w 74066"/>
                  <a:gd name="connsiteY2" fmla="*/ 49892 h 91554"/>
                  <a:gd name="connsiteX3" fmla="*/ 17869 w 74066"/>
                  <a:gd name="connsiteY3" fmla="*/ 64037 h 91554"/>
                  <a:gd name="connsiteX4" fmla="*/ 17869 w 74066"/>
                  <a:gd name="connsiteY4" fmla="*/ 91554 h 91554"/>
                  <a:gd name="connsiteX5" fmla="*/ 0 w 74066"/>
                  <a:gd name="connsiteY5" fmla="*/ 91554 h 91554"/>
                  <a:gd name="connsiteX6" fmla="*/ 0 w 74066"/>
                  <a:gd name="connsiteY6" fmla="*/ 0 h 91554"/>
                  <a:gd name="connsiteX7" fmla="*/ 17869 w 74066"/>
                  <a:gd name="connsiteY7" fmla="*/ 0 h 91554"/>
                  <a:gd name="connsiteX8" fmla="*/ 17869 w 74066"/>
                  <a:gd name="connsiteY8" fmla="*/ 39862 h 91554"/>
                  <a:gd name="connsiteX9" fmla="*/ 50149 w 74066"/>
                  <a:gd name="connsiteY9" fmla="*/ 0 h 91554"/>
                  <a:gd name="connsiteX10" fmla="*/ 71876 w 74066"/>
                  <a:gd name="connsiteY10" fmla="*/ 0 h 91554"/>
                  <a:gd name="connsiteX11" fmla="*/ 41529 w 74066"/>
                  <a:gd name="connsiteY11" fmla="*/ 36395 h 91554"/>
                  <a:gd name="connsiteX12" fmla="*/ 74066 w 74066"/>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066" h="91554">
                    <a:moveTo>
                      <a:pt x="74066" y="91554"/>
                    </a:moveTo>
                    <a:lnTo>
                      <a:pt x="53235" y="91554"/>
                    </a:lnTo>
                    <a:lnTo>
                      <a:pt x="29699" y="49892"/>
                    </a:lnTo>
                    <a:lnTo>
                      <a:pt x="17869" y="64037"/>
                    </a:lnTo>
                    <a:lnTo>
                      <a:pt x="17869" y="91554"/>
                    </a:lnTo>
                    <a:lnTo>
                      <a:pt x="0" y="91554"/>
                    </a:lnTo>
                    <a:lnTo>
                      <a:pt x="0" y="0"/>
                    </a:lnTo>
                    <a:lnTo>
                      <a:pt x="17869" y="0"/>
                    </a:lnTo>
                    <a:lnTo>
                      <a:pt x="17869" y="39862"/>
                    </a:lnTo>
                    <a:lnTo>
                      <a:pt x="50149" y="0"/>
                    </a:lnTo>
                    <a:lnTo>
                      <a:pt x="71876" y="0"/>
                    </a:lnTo>
                    <a:lnTo>
                      <a:pt x="41529" y="36395"/>
                    </a:lnTo>
                    <a:lnTo>
                      <a:pt x="74066" y="91554"/>
                    </a:lnTo>
                    <a:close/>
                  </a:path>
                </a:pathLst>
              </a:custGeom>
              <a:solidFill>
                <a:srgbClr val="000000"/>
              </a:solidFill>
              <a:ln w="9525" cap="flat">
                <a:noFill/>
                <a:prstDash val="solid"/>
                <a:round/>
              </a:ln>
            </p:spPr>
            <p:txBody>
              <a:bodyPr rtlCol="0" anchor="ctr"/>
              <a:lstStyle/>
              <a:p>
                <a:endParaRPr lang="en-GB"/>
              </a:p>
            </p:txBody>
          </p:sp>
          <p:sp>
            <p:nvSpPr>
              <p:cNvPr id="507" name="Freeform: Shape 506">
                <a:extLst>
                  <a:ext uri="{FF2B5EF4-FFF2-40B4-BE49-F238E27FC236}">
                    <a16:creationId xmlns:a16="http://schemas.microsoft.com/office/drawing/2014/main" id="{5481F0EF-CC80-499C-A923-EA6EF1C2FA15}"/>
                  </a:ext>
                </a:extLst>
              </p:cNvPr>
              <p:cNvSpPr/>
              <p:nvPr/>
            </p:nvSpPr>
            <p:spPr>
              <a:xfrm>
                <a:off x="2755447" y="5370022"/>
                <a:ext cx="65712" cy="91554"/>
              </a:xfrm>
              <a:custGeom>
                <a:avLst/>
                <a:gdLst>
                  <a:gd name="connsiteX0" fmla="*/ 65713 w 65712"/>
                  <a:gd name="connsiteY0" fmla="*/ 15945 h 91554"/>
                  <a:gd name="connsiteX1" fmla="*/ 41796 w 65712"/>
                  <a:gd name="connsiteY1" fmla="*/ 15945 h 91554"/>
                  <a:gd name="connsiteX2" fmla="*/ 41796 w 65712"/>
                  <a:gd name="connsiteY2" fmla="*/ 91554 h 91554"/>
                  <a:gd name="connsiteX3" fmla="*/ 23917 w 65712"/>
                  <a:gd name="connsiteY3" fmla="*/ 91554 h 91554"/>
                  <a:gd name="connsiteX4" fmla="*/ 23917 w 65712"/>
                  <a:gd name="connsiteY4" fmla="*/ 15945 h 91554"/>
                  <a:gd name="connsiteX5" fmla="*/ 0 w 65712"/>
                  <a:gd name="connsiteY5" fmla="*/ 15945 h 91554"/>
                  <a:gd name="connsiteX6" fmla="*/ 0 w 65712"/>
                  <a:gd name="connsiteY6" fmla="*/ 0 h 91554"/>
                  <a:gd name="connsiteX7" fmla="*/ 65713 w 65712"/>
                  <a:gd name="connsiteY7" fmla="*/ 0 h 91554"/>
                  <a:gd name="connsiteX8" fmla="*/ 65713 w 65712"/>
                  <a:gd name="connsiteY8" fmla="*/ 15945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712" h="91554">
                    <a:moveTo>
                      <a:pt x="65713" y="15945"/>
                    </a:moveTo>
                    <a:lnTo>
                      <a:pt x="41796" y="15945"/>
                    </a:lnTo>
                    <a:lnTo>
                      <a:pt x="41796" y="91554"/>
                    </a:lnTo>
                    <a:lnTo>
                      <a:pt x="23917" y="91554"/>
                    </a:lnTo>
                    <a:lnTo>
                      <a:pt x="23917" y="15945"/>
                    </a:lnTo>
                    <a:lnTo>
                      <a:pt x="0" y="15945"/>
                    </a:lnTo>
                    <a:lnTo>
                      <a:pt x="0" y="0"/>
                    </a:lnTo>
                    <a:lnTo>
                      <a:pt x="65713" y="0"/>
                    </a:lnTo>
                    <a:lnTo>
                      <a:pt x="65713" y="15945"/>
                    </a:lnTo>
                    <a:close/>
                  </a:path>
                </a:pathLst>
              </a:custGeom>
              <a:solidFill>
                <a:srgbClr val="000000"/>
              </a:solidFill>
              <a:ln w="9525" cap="flat">
                <a:noFill/>
                <a:prstDash val="solid"/>
                <a:round/>
              </a:ln>
            </p:spPr>
            <p:txBody>
              <a:bodyPr rtlCol="0" anchor="ctr"/>
              <a:lstStyle/>
              <a:p>
                <a:endParaRPr lang="en-GB"/>
              </a:p>
            </p:txBody>
          </p:sp>
          <p:sp>
            <p:nvSpPr>
              <p:cNvPr id="508" name="Freeform: Shape 507">
                <a:extLst>
                  <a:ext uri="{FF2B5EF4-FFF2-40B4-BE49-F238E27FC236}">
                    <a16:creationId xmlns:a16="http://schemas.microsoft.com/office/drawing/2014/main" id="{F06B68D9-4CCE-4EC5-A7AE-1FB7A84907D0}"/>
                  </a:ext>
                </a:extLst>
              </p:cNvPr>
              <p:cNvSpPr/>
              <p:nvPr/>
            </p:nvSpPr>
            <p:spPr>
              <a:xfrm>
                <a:off x="2835686" y="5370022"/>
                <a:ext cx="66741" cy="91554"/>
              </a:xfrm>
              <a:custGeom>
                <a:avLst/>
                <a:gdLst>
                  <a:gd name="connsiteX0" fmla="*/ 66742 w 66741"/>
                  <a:gd name="connsiteY0" fmla="*/ 91554 h 91554"/>
                  <a:gd name="connsiteX1" fmla="*/ 48863 w 66741"/>
                  <a:gd name="connsiteY1" fmla="*/ 91554 h 91554"/>
                  <a:gd name="connsiteX2" fmla="*/ 48863 w 66741"/>
                  <a:gd name="connsiteY2" fmla="*/ 53235 h 91554"/>
                  <a:gd name="connsiteX3" fmla="*/ 17878 w 66741"/>
                  <a:gd name="connsiteY3" fmla="*/ 53235 h 91554"/>
                  <a:gd name="connsiteX4" fmla="*/ 17878 w 66741"/>
                  <a:gd name="connsiteY4" fmla="*/ 91554 h 91554"/>
                  <a:gd name="connsiteX5" fmla="*/ 0 w 66741"/>
                  <a:gd name="connsiteY5" fmla="*/ 91554 h 91554"/>
                  <a:gd name="connsiteX6" fmla="*/ 0 w 66741"/>
                  <a:gd name="connsiteY6" fmla="*/ 0 h 91554"/>
                  <a:gd name="connsiteX7" fmla="*/ 17878 w 66741"/>
                  <a:gd name="connsiteY7" fmla="*/ 0 h 91554"/>
                  <a:gd name="connsiteX8" fmla="*/ 17878 w 66741"/>
                  <a:gd name="connsiteY8" fmla="*/ 37424 h 91554"/>
                  <a:gd name="connsiteX9" fmla="*/ 48863 w 66741"/>
                  <a:gd name="connsiteY9" fmla="*/ 37424 h 91554"/>
                  <a:gd name="connsiteX10" fmla="*/ 48863 w 66741"/>
                  <a:gd name="connsiteY10" fmla="*/ 0 h 91554"/>
                  <a:gd name="connsiteX11" fmla="*/ 66742 w 66741"/>
                  <a:gd name="connsiteY11" fmla="*/ 0 h 91554"/>
                  <a:gd name="connsiteX12" fmla="*/ 66742 w 66741"/>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741" h="91554">
                    <a:moveTo>
                      <a:pt x="66742" y="91554"/>
                    </a:moveTo>
                    <a:lnTo>
                      <a:pt x="48863" y="91554"/>
                    </a:lnTo>
                    <a:lnTo>
                      <a:pt x="48863" y="53235"/>
                    </a:lnTo>
                    <a:lnTo>
                      <a:pt x="17878" y="53235"/>
                    </a:lnTo>
                    <a:lnTo>
                      <a:pt x="17878" y="91554"/>
                    </a:lnTo>
                    <a:lnTo>
                      <a:pt x="0" y="91554"/>
                    </a:lnTo>
                    <a:lnTo>
                      <a:pt x="0" y="0"/>
                    </a:lnTo>
                    <a:lnTo>
                      <a:pt x="17878" y="0"/>
                    </a:lnTo>
                    <a:lnTo>
                      <a:pt x="17878" y="37424"/>
                    </a:lnTo>
                    <a:lnTo>
                      <a:pt x="48863" y="37424"/>
                    </a:lnTo>
                    <a:lnTo>
                      <a:pt x="48863" y="0"/>
                    </a:lnTo>
                    <a:lnTo>
                      <a:pt x="66742" y="0"/>
                    </a:lnTo>
                    <a:lnTo>
                      <a:pt x="66742" y="91554"/>
                    </a:lnTo>
                    <a:close/>
                  </a:path>
                </a:pathLst>
              </a:custGeom>
              <a:solidFill>
                <a:srgbClr val="000000"/>
              </a:solidFill>
              <a:ln w="9525" cap="flat">
                <a:noFill/>
                <a:prstDash val="solid"/>
                <a:round/>
              </a:ln>
            </p:spPr>
            <p:txBody>
              <a:bodyPr rtlCol="0" anchor="ctr"/>
              <a:lstStyle/>
              <a:p>
                <a:endParaRPr lang="en-GB"/>
              </a:p>
            </p:txBody>
          </p:sp>
          <p:sp>
            <p:nvSpPr>
              <p:cNvPr id="509" name="Freeform: Shape 508">
                <a:extLst>
                  <a:ext uri="{FF2B5EF4-FFF2-40B4-BE49-F238E27FC236}">
                    <a16:creationId xmlns:a16="http://schemas.microsoft.com/office/drawing/2014/main" id="{EB17B5B5-A963-418C-B75D-09C02D526694}"/>
                  </a:ext>
                </a:extLst>
              </p:cNvPr>
              <p:cNvSpPr/>
              <p:nvPr/>
            </p:nvSpPr>
            <p:spPr>
              <a:xfrm>
                <a:off x="2923773" y="5370022"/>
                <a:ext cx="60302" cy="91554"/>
              </a:xfrm>
              <a:custGeom>
                <a:avLst/>
                <a:gdLst>
                  <a:gd name="connsiteX0" fmla="*/ 60303 w 60302"/>
                  <a:gd name="connsiteY0" fmla="*/ 91554 h 91554"/>
                  <a:gd name="connsiteX1" fmla="*/ 0 w 60302"/>
                  <a:gd name="connsiteY1" fmla="*/ 91554 h 91554"/>
                  <a:gd name="connsiteX2" fmla="*/ 0 w 60302"/>
                  <a:gd name="connsiteY2" fmla="*/ 0 h 91554"/>
                  <a:gd name="connsiteX3" fmla="*/ 60303 w 60302"/>
                  <a:gd name="connsiteY3" fmla="*/ 0 h 91554"/>
                  <a:gd name="connsiteX4" fmla="*/ 60303 w 60302"/>
                  <a:gd name="connsiteY4" fmla="*/ 15945 h 91554"/>
                  <a:gd name="connsiteX5" fmla="*/ 17869 w 60302"/>
                  <a:gd name="connsiteY5" fmla="*/ 15945 h 91554"/>
                  <a:gd name="connsiteX6" fmla="*/ 17869 w 60302"/>
                  <a:gd name="connsiteY6" fmla="*/ 37424 h 91554"/>
                  <a:gd name="connsiteX7" fmla="*/ 54007 w 60302"/>
                  <a:gd name="connsiteY7" fmla="*/ 37424 h 91554"/>
                  <a:gd name="connsiteX8" fmla="*/ 54007 w 60302"/>
                  <a:gd name="connsiteY8" fmla="*/ 53369 h 91554"/>
                  <a:gd name="connsiteX9" fmla="*/ 17869 w 60302"/>
                  <a:gd name="connsiteY9" fmla="*/ 53369 h 91554"/>
                  <a:gd name="connsiteX10" fmla="*/ 17869 w 60302"/>
                  <a:gd name="connsiteY10" fmla="*/ 75609 h 91554"/>
                  <a:gd name="connsiteX11" fmla="*/ 60303 w 60302"/>
                  <a:gd name="connsiteY11" fmla="*/ 75609 h 91554"/>
                  <a:gd name="connsiteX12" fmla="*/ 60303 w 60302"/>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302" h="91554">
                    <a:moveTo>
                      <a:pt x="60303" y="91554"/>
                    </a:moveTo>
                    <a:lnTo>
                      <a:pt x="0" y="91554"/>
                    </a:lnTo>
                    <a:lnTo>
                      <a:pt x="0" y="0"/>
                    </a:lnTo>
                    <a:lnTo>
                      <a:pt x="60303" y="0"/>
                    </a:lnTo>
                    <a:lnTo>
                      <a:pt x="60303" y="15945"/>
                    </a:lnTo>
                    <a:lnTo>
                      <a:pt x="17869" y="15945"/>
                    </a:lnTo>
                    <a:lnTo>
                      <a:pt x="17869" y="37424"/>
                    </a:lnTo>
                    <a:lnTo>
                      <a:pt x="54007" y="37424"/>
                    </a:lnTo>
                    <a:lnTo>
                      <a:pt x="54007" y="53369"/>
                    </a:lnTo>
                    <a:lnTo>
                      <a:pt x="17869" y="53369"/>
                    </a:lnTo>
                    <a:lnTo>
                      <a:pt x="17869" y="75609"/>
                    </a:lnTo>
                    <a:lnTo>
                      <a:pt x="60303" y="75609"/>
                    </a:lnTo>
                    <a:lnTo>
                      <a:pt x="60303" y="91554"/>
                    </a:lnTo>
                    <a:close/>
                  </a:path>
                </a:pathLst>
              </a:custGeom>
              <a:solidFill>
                <a:srgbClr val="000000"/>
              </a:solidFill>
              <a:ln w="9525" cap="flat">
                <a:noFill/>
                <a:prstDash val="solid"/>
                <a:round/>
              </a:ln>
            </p:spPr>
            <p:txBody>
              <a:bodyPr rtlCol="0" anchor="ctr"/>
              <a:lstStyle/>
              <a:p>
                <a:endParaRPr lang="en-GB"/>
              </a:p>
            </p:txBody>
          </p:sp>
          <p:sp>
            <p:nvSpPr>
              <p:cNvPr id="510" name="Freeform: Shape 509">
                <a:extLst>
                  <a:ext uri="{FF2B5EF4-FFF2-40B4-BE49-F238E27FC236}">
                    <a16:creationId xmlns:a16="http://schemas.microsoft.com/office/drawing/2014/main" id="{0F39A8CB-C7ED-48E2-982E-DAFFE996BC90}"/>
                  </a:ext>
                </a:extLst>
              </p:cNvPr>
              <p:cNvSpPr/>
              <p:nvPr/>
            </p:nvSpPr>
            <p:spPr>
              <a:xfrm>
                <a:off x="3031396" y="5370022"/>
                <a:ext cx="59407" cy="91554"/>
              </a:xfrm>
              <a:custGeom>
                <a:avLst/>
                <a:gdLst>
                  <a:gd name="connsiteX0" fmla="*/ 59407 w 59407"/>
                  <a:gd name="connsiteY0" fmla="*/ 91554 h 91554"/>
                  <a:gd name="connsiteX1" fmla="*/ 0 w 59407"/>
                  <a:gd name="connsiteY1" fmla="*/ 91554 h 91554"/>
                  <a:gd name="connsiteX2" fmla="*/ 0 w 59407"/>
                  <a:gd name="connsiteY2" fmla="*/ 0 h 91554"/>
                  <a:gd name="connsiteX3" fmla="*/ 17878 w 59407"/>
                  <a:gd name="connsiteY3" fmla="*/ 0 h 91554"/>
                  <a:gd name="connsiteX4" fmla="*/ 17878 w 59407"/>
                  <a:gd name="connsiteY4" fmla="*/ 75609 h 91554"/>
                  <a:gd name="connsiteX5" fmla="*/ 59407 w 59407"/>
                  <a:gd name="connsiteY5" fmla="*/ 75609 h 91554"/>
                  <a:gd name="connsiteX6" fmla="*/ 59407 w 59407"/>
                  <a:gd name="connsiteY6"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407" h="91554">
                    <a:moveTo>
                      <a:pt x="59407" y="91554"/>
                    </a:moveTo>
                    <a:lnTo>
                      <a:pt x="0" y="91554"/>
                    </a:lnTo>
                    <a:lnTo>
                      <a:pt x="0" y="0"/>
                    </a:lnTo>
                    <a:lnTo>
                      <a:pt x="17878" y="0"/>
                    </a:lnTo>
                    <a:lnTo>
                      <a:pt x="17878" y="75609"/>
                    </a:lnTo>
                    <a:lnTo>
                      <a:pt x="59407" y="75609"/>
                    </a:lnTo>
                    <a:lnTo>
                      <a:pt x="59407" y="91554"/>
                    </a:lnTo>
                    <a:close/>
                  </a:path>
                </a:pathLst>
              </a:custGeom>
              <a:solidFill>
                <a:srgbClr val="000000"/>
              </a:solidFill>
              <a:ln w="9525" cap="flat">
                <a:noFill/>
                <a:prstDash val="solid"/>
                <a:round/>
              </a:ln>
            </p:spPr>
            <p:txBody>
              <a:bodyPr rtlCol="0" anchor="ctr"/>
              <a:lstStyle/>
              <a:p>
                <a:endParaRPr lang="en-GB"/>
              </a:p>
            </p:txBody>
          </p:sp>
          <p:sp>
            <p:nvSpPr>
              <p:cNvPr id="511" name="Freeform: Shape 510">
                <a:extLst>
                  <a:ext uri="{FF2B5EF4-FFF2-40B4-BE49-F238E27FC236}">
                    <a16:creationId xmlns:a16="http://schemas.microsoft.com/office/drawing/2014/main" id="{9F8B2620-395D-4B95-8F65-A7A40A03F555}"/>
                  </a:ext>
                </a:extLst>
              </p:cNvPr>
              <p:cNvSpPr/>
              <p:nvPr/>
            </p:nvSpPr>
            <p:spPr>
              <a:xfrm>
                <a:off x="3105338" y="5370022"/>
                <a:ext cx="17868" cy="91554"/>
              </a:xfrm>
              <a:custGeom>
                <a:avLst/>
                <a:gdLst>
                  <a:gd name="connsiteX0" fmla="*/ 0 w 17868"/>
                  <a:gd name="connsiteY0" fmla="*/ 0 h 91554"/>
                  <a:gd name="connsiteX1" fmla="*/ 17869 w 17868"/>
                  <a:gd name="connsiteY1" fmla="*/ 0 h 91554"/>
                  <a:gd name="connsiteX2" fmla="*/ 17869 w 17868"/>
                  <a:gd name="connsiteY2" fmla="*/ 91554 h 91554"/>
                  <a:gd name="connsiteX3" fmla="*/ 0 w 17868"/>
                  <a:gd name="connsiteY3" fmla="*/ 91554 h 91554"/>
                </a:gdLst>
                <a:ahLst/>
                <a:cxnLst>
                  <a:cxn ang="0">
                    <a:pos x="connsiteX0" y="connsiteY0"/>
                  </a:cxn>
                  <a:cxn ang="0">
                    <a:pos x="connsiteX1" y="connsiteY1"/>
                  </a:cxn>
                  <a:cxn ang="0">
                    <a:pos x="connsiteX2" y="connsiteY2"/>
                  </a:cxn>
                  <a:cxn ang="0">
                    <a:pos x="connsiteX3" y="connsiteY3"/>
                  </a:cxn>
                </a:cxnLst>
                <a:rect l="l" t="t" r="r" b="b"/>
                <a:pathLst>
                  <a:path w="17868" h="91554">
                    <a:moveTo>
                      <a:pt x="0" y="0"/>
                    </a:moveTo>
                    <a:lnTo>
                      <a:pt x="17869" y="0"/>
                    </a:lnTo>
                    <a:lnTo>
                      <a:pt x="17869" y="91554"/>
                    </a:lnTo>
                    <a:lnTo>
                      <a:pt x="0" y="91554"/>
                    </a:lnTo>
                    <a:close/>
                  </a:path>
                </a:pathLst>
              </a:custGeom>
              <a:solidFill>
                <a:srgbClr val="000000"/>
              </a:solidFill>
              <a:ln w="9525" cap="flat">
                <a:noFill/>
                <a:prstDash val="solid"/>
                <a:round/>
              </a:ln>
            </p:spPr>
            <p:txBody>
              <a:bodyPr rtlCol="0" anchor="ctr"/>
              <a:lstStyle/>
              <a:p>
                <a:endParaRPr lang="en-GB"/>
              </a:p>
            </p:txBody>
          </p:sp>
          <p:sp>
            <p:nvSpPr>
              <p:cNvPr id="512" name="Freeform: Shape 511">
                <a:extLst>
                  <a:ext uri="{FF2B5EF4-FFF2-40B4-BE49-F238E27FC236}">
                    <a16:creationId xmlns:a16="http://schemas.microsoft.com/office/drawing/2014/main" id="{80918290-8ED4-44C8-A350-809F10A1EDDB}"/>
                  </a:ext>
                </a:extLst>
              </p:cNvPr>
              <p:cNvSpPr/>
              <p:nvPr/>
            </p:nvSpPr>
            <p:spPr>
              <a:xfrm>
                <a:off x="3144553" y="5370022"/>
                <a:ext cx="70084" cy="91554"/>
              </a:xfrm>
              <a:custGeom>
                <a:avLst/>
                <a:gdLst>
                  <a:gd name="connsiteX0" fmla="*/ 70085 w 70084"/>
                  <a:gd name="connsiteY0" fmla="*/ 91554 h 91554"/>
                  <a:gd name="connsiteX1" fmla="*/ 54140 w 70084"/>
                  <a:gd name="connsiteY1" fmla="*/ 91554 h 91554"/>
                  <a:gd name="connsiteX2" fmla="*/ 17878 w 70084"/>
                  <a:gd name="connsiteY2" fmla="*/ 35366 h 91554"/>
                  <a:gd name="connsiteX3" fmla="*/ 17878 w 70084"/>
                  <a:gd name="connsiteY3" fmla="*/ 91554 h 91554"/>
                  <a:gd name="connsiteX4" fmla="*/ 0 w 70084"/>
                  <a:gd name="connsiteY4" fmla="*/ 91554 h 91554"/>
                  <a:gd name="connsiteX5" fmla="*/ 0 w 70084"/>
                  <a:gd name="connsiteY5" fmla="*/ 0 h 91554"/>
                  <a:gd name="connsiteX6" fmla="*/ 15945 w 70084"/>
                  <a:gd name="connsiteY6" fmla="*/ 0 h 91554"/>
                  <a:gd name="connsiteX7" fmla="*/ 52207 w 70084"/>
                  <a:gd name="connsiteY7" fmla="*/ 56065 h 91554"/>
                  <a:gd name="connsiteX8" fmla="*/ 52207 w 70084"/>
                  <a:gd name="connsiteY8" fmla="*/ 0 h 91554"/>
                  <a:gd name="connsiteX9" fmla="*/ 70085 w 70084"/>
                  <a:gd name="connsiteY9" fmla="*/ 0 h 91554"/>
                  <a:gd name="connsiteX10" fmla="*/ 70085 w 70084"/>
                  <a:gd name="connsiteY10"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084" h="91554">
                    <a:moveTo>
                      <a:pt x="70085" y="91554"/>
                    </a:moveTo>
                    <a:lnTo>
                      <a:pt x="54140" y="91554"/>
                    </a:lnTo>
                    <a:lnTo>
                      <a:pt x="17878" y="35366"/>
                    </a:lnTo>
                    <a:lnTo>
                      <a:pt x="17878" y="91554"/>
                    </a:lnTo>
                    <a:lnTo>
                      <a:pt x="0" y="91554"/>
                    </a:lnTo>
                    <a:lnTo>
                      <a:pt x="0" y="0"/>
                    </a:lnTo>
                    <a:lnTo>
                      <a:pt x="15945" y="0"/>
                    </a:lnTo>
                    <a:lnTo>
                      <a:pt x="52207" y="56065"/>
                    </a:lnTo>
                    <a:lnTo>
                      <a:pt x="52207" y="0"/>
                    </a:lnTo>
                    <a:lnTo>
                      <a:pt x="70085" y="0"/>
                    </a:lnTo>
                    <a:lnTo>
                      <a:pt x="70085" y="91554"/>
                    </a:lnTo>
                    <a:close/>
                  </a:path>
                </a:pathLst>
              </a:custGeom>
              <a:solidFill>
                <a:srgbClr val="000000"/>
              </a:solidFill>
              <a:ln w="9525" cap="flat">
                <a:noFill/>
                <a:prstDash val="solid"/>
                <a:round/>
              </a:ln>
            </p:spPr>
            <p:txBody>
              <a:bodyPr rtlCol="0" anchor="ctr"/>
              <a:lstStyle/>
              <a:p>
                <a:endParaRPr lang="en-GB"/>
              </a:p>
            </p:txBody>
          </p:sp>
          <p:sp>
            <p:nvSpPr>
              <p:cNvPr id="513" name="Freeform: Shape 512">
                <a:extLst>
                  <a:ext uri="{FF2B5EF4-FFF2-40B4-BE49-F238E27FC236}">
                    <a16:creationId xmlns:a16="http://schemas.microsoft.com/office/drawing/2014/main" id="{046D730C-B076-435C-8BAB-942D7D1D6638}"/>
                  </a:ext>
                </a:extLst>
              </p:cNvPr>
              <p:cNvSpPr/>
              <p:nvPr/>
            </p:nvSpPr>
            <p:spPr>
              <a:xfrm>
                <a:off x="3235983" y="5370022"/>
                <a:ext cx="60302" cy="91554"/>
              </a:xfrm>
              <a:custGeom>
                <a:avLst/>
                <a:gdLst>
                  <a:gd name="connsiteX0" fmla="*/ 60303 w 60302"/>
                  <a:gd name="connsiteY0" fmla="*/ 91554 h 91554"/>
                  <a:gd name="connsiteX1" fmla="*/ 0 w 60302"/>
                  <a:gd name="connsiteY1" fmla="*/ 91554 h 91554"/>
                  <a:gd name="connsiteX2" fmla="*/ 0 w 60302"/>
                  <a:gd name="connsiteY2" fmla="*/ 0 h 91554"/>
                  <a:gd name="connsiteX3" fmla="*/ 60303 w 60302"/>
                  <a:gd name="connsiteY3" fmla="*/ 0 h 91554"/>
                  <a:gd name="connsiteX4" fmla="*/ 60303 w 60302"/>
                  <a:gd name="connsiteY4" fmla="*/ 15945 h 91554"/>
                  <a:gd name="connsiteX5" fmla="*/ 17869 w 60302"/>
                  <a:gd name="connsiteY5" fmla="*/ 15945 h 91554"/>
                  <a:gd name="connsiteX6" fmla="*/ 17869 w 60302"/>
                  <a:gd name="connsiteY6" fmla="*/ 37424 h 91554"/>
                  <a:gd name="connsiteX7" fmla="*/ 54007 w 60302"/>
                  <a:gd name="connsiteY7" fmla="*/ 37424 h 91554"/>
                  <a:gd name="connsiteX8" fmla="*/ 54007 w 60302"/>
                  <a:gd name="connsiteY8" fmla="*/ 53369 h 91554"/>
                  <a:gd name="connsiteX9" fmla="*/ 17869 w 60302"/>
                  <a:gd name="connsiteY9" fmla="*/ 53369 h 91554"/>
                  <a:gd name="connsiteX10" fmla="*/ 17869 w 60302"/>
                  <a:gd name="connsiteY10" fmla="*/ 75609 h 91554"/>
                  <a:gd name="connsiteX11" fmla="*/ 60303 w 60302"/>
                  <a:gd name="connsiteY11" fmla="*/ 75609 h 91554"/>
                  <a:gd name="connsiteX12" fmla="*/ 60303 w 60302"/>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302" h="91554">
                    <a:moveTo>
                      <a:pt x="60303" y="91554"/>
                    </a:moveTo>
                    <a:lnTo>
                      <a:pt x="0" y="91554"/>
                    </a:lnTo>
                    <a:lnTo>
                      <a:pt x="0" y="0"/>
                    </a:lnTo>
                    <a:lnTo>
                      <a:pt x="60303" y="0"/>
                    </a:lnTo>
                    <a:lnTo>
                      <a:pt x="60303" y="15945"/>
                    </a:lnTo>
                    <a:lnTo>
                      <a:pt x="17869" y="15945"/>
                    </a:lnTo>
                    <a:lnTo>
                      <a:pt x="17869" y="37424"/>
                    </a:lnTo>
                    <a:lnTo>
                      <a:pt x="54007" y="37424"/>
                    </a:lnTo>
                    <a:lnTo>
                      <a:pt x="54007" y="53369"/>
                    </a:lnTo>
                    <a:lnTo>
                      <a:pt x="17869" y="53369"/>
                    </a:lnTo>
                    <a:lnTo>
                      <a:pt x="17869" y="75609"/>
                    </a:lnTo>
                    <a:lnTo>
                      <a:pt x="60303" y="75609"/>
                    </a:lnTo>
                    <a:lnTo>
                      <a:pt x="60303" y="91554"/>
                    </a:lnTo>
                    <a:close/>
                  </a:path>
                </a:pathLst>
              </a:custGeom>
              <a:solidFill>
                <a:srgbClr val="000000"/>
              </a:solidFill>
              <a:ln w="9525" cap="flat">
                <a:noFill/>
                <a:prstDash val="solid"/>
                <a:round/>
              </a:ln>
            </p:spPr>
            <p:txBody>
              <a:bodyPr rtlCol="0" anchor="ctr"/>
              <a:lstStyle/>
              <a:p>
                <a:endParaRPr lang="en-GB"/>
              </a:p>
            </p:txBody>
          </p:sp>
        </p:grpSp>
      </p:grpSp>
      <p:grpSp>
        <p:nvGrpSpPr>
          <p:cNvPr id="18" name="Group 17">
            <a:extLst>
              <a:ext uri="{FF2B5EF4-FFF2-40B4-BE49-F238E27FC236}">
                <a16:creationId xmlns:a16="http://schemas.microsoft.com/office/drawing/2014/main" id="{B786C369-91FD-4DC5-A9A2-91D66B792756}"/>
              </a:ext>
            </a:extLst>
          </p:cNvPr>
          <p:cNvGrpSpPr/>
          <p:nvPr/>
        </p:nvGrpSpPr>
        <p:grpSpPr>
          <a:xfrm>
            <a:off x="2022287" y="4061126"/>
            <a:ext cx="1344838" cy="1714361"/>
            <a:chOff x="2028294" y="4061126"/>
            <a:chExt cx="1344838" cy="1714361"/>
          </a:xfrm>
        </p:grpSpPr>
        <p:grpSp>
          <p:nvGrpSpPr>
            <p:cNvPr id="565" name="Group 564">
              <a:extLst>
                <a:ext uri="{FF2B5EF4-FFF2-40B4-BE49-F238E27FC236}">
                  <a16:creationId xmlns:a16="http://schemas.microsoft.com/office/drawing/2014/main" id="{7EFFCD00-4E36-41C0-B9FF-2F898BD1B68C}"/>
                </a:ext>
              </a:extLst>
            </p:cNvPr>
            <p:cNvGrpSpPr>
              <a:grpSpLocks noChangeAspect="1"/>
            </p:cNvGrpSpPr>
            <p:nvPr/>
          </p:nvGrpSpPr>
          <p:grpSpPr>
            <a:xfrm>
              <a:off x="2028294" y="4061126"/>
              <a:ext cx="1344838" cy="1344838"/>
              <a:chOff x="2457450" y="3431037"/>
              <a:chExt cx="1077355" cy="1077355"/>
            </a:xfrm>
          </p:grpSpPr>
          <p:sp>
            <p:nvSpPr>
              <p:cNvPr id="586" name="Freeform: Shape 585">
                <a:extLst>
                  <a:ext uri="{FF2B5EF4-FFF2-40B4-BE49-F238E27FC236}">
                    <a16:creationId xmlns:a16="http://schemas.microsoft.com/office/drawing/2014/main" id="{71DB90F7-D70A-443E-9250-24627DCDC784}"/>
                  </a:ext>
                </a:extLst>
              </p:cNvPr>
              <p:cNvSpPr/>
              <p:nvPr/>
            </p:nvSpPr>
            <p:spPr>
              <a:xfrm>
                <a:off x="2457450" y="343103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rgbClr val="FCB414"/>
              </a:solidFill>
              <a:ln w="7575" cap="flat">
                <a:noFill/>
                <a:prstDash val="solid"/>
                <a:round/>
              </a:ln>
            </p:spPr>
            <p:txBody>
              <a:bodyPr rtlCol="0" anchor="ctr"/>
              <a:lstStyle/>
              <a:p>
                <a:endParaRPr lang="en-GB"/>
              </a:p>
            </p:txBody>
          </p:sp>
          <p:sp>
            <p:nvSpPr>
              <p:cNvPr id="587" name="Freeform: Shape 586">
                <a:extLst>
                  <a:ext uri="{FF2B5EF4-FFF2-40B4-BE49-F238E27FC236}">
                    <a16:creationId xmlns:a16="http://schemas.microsoft.com/office/drawing/2014/main" id="{943F47D9-51AB-40D9-AB71-F49F5561F08C}"/>
                  </a:ext>
                </a:extLst>
              </p:cNvPr>
              <p:cNvSpPr/>
              <p:nvPr/>
            </p:nvSpPr>
            <p:spPr>
              <a:xfrm>
                <a:off x="2751735" y="3680840"/>
                <a:ext cx="488945" cy="577186"/>
              </a:xfrm>
              <a:custGeom>
                <a:avLst/>
                <a:gdLst>
                  <a:gd name="connsiteX0" fmla="*/ 344992 w 488945"/>
                  <a:gd name="connsiteY0" fmla="*/ 102828 h 577186"/>
                  <a:gd name="connsiteX1" fmla="*/ 331105 w 488945"/>
                  <a:gd name="connsiteY1" fmla="*/ 185235 h 577186"/>
                  <a:gd name="connsiteX2" fmla="*/ 252530 w 488945"/>
                  <a:gd name="connsiteY2" fmla="*/ 225 h 577186"/>
                  <a:gd name="connsiteX3" fmla="*/ 110810 w 488945"/>
                  <a:gd name="connsiteY3" fmla="*/ 278937 h 577186"/>
                  <a:gd name="connsiteX4" fmla="*/ 64715 w 488945"/>
                  <a:gd name="connsiteY4" fmla="*/ 198225 h 577186"/>
                  <a:gd name="connsiteX5" fmla="*/ 29346 w 488945"/>
                  <a:gd name="connsiteY5" fmla="*/ 463908 h 577186"/>
                  <a:gd name="connsiteX6" fmla="*/ 50326 w 488945"/>
                  <a:gd name="connsiteY6" fmla="*/ 492193 h 577186"/>
                  <a:gd name="connsiteX7" fmla="*/ 226624 w 488945"/>
                  <a:gd name="connsiteY7" fmla="*/ 577411 h 577186"/>
                  <a:gd name="connsiteX8" fmla="*/ 174479 w 488945"/>
                  <a:gd name="connsiteY8" fmla="*/ 472695 h 577186"/>
                  <a:gd name="connsiteX9" fmla="*/ 246213 w 488945"/>
                  <a:gd name="connsiteY9" fmla="*/ 303451 h 577186"/>
                  <a:gd name="connsiteX10" fmla="*/ 317947 w 488945"/>
                  <a:gd name="connsiteY10" fmla="*/ 472695 h 577186"/>
                  <a:gd name="connsiteX11" fmla="*/ 273684 w 488945"/>
                  <a:gd name="connsiteY11" fmla="*/ 576591 h 577186"/>
                  <a:gd name="connsiteX12" fmla="*/ 414218 w 488945"/>
                  <a:gd name="connsiteY12" fmla="*/ 517771 h 577186"/>
                  <a:gd name="connsiteX13" fmla="*/ 480677 w 488945"/>
                  <a:gd name="connsiteY13" fmla="*/ 412515 h 577186"/>
                  <a:gd name="connsiteX14" fmla="*/ 344992 w 488945"/>
                  <a:gd name="connsiteY14" fmla="*/ 102828 h 577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88945" h="577186">
                    <a:moveTo>
                      <a:pt x="344992" y="102828"/>
                    </a:moveTo>
                    <a:cubicBezTo>
                      <a:pt x="344992" y="134929"/>
                      <a:pt x="339641" y="161815"/>
                      <a:pt x="331105" y="185235"/>
                    </a:cubicBezTo>
                    <a:cubicBezTo>
                      <a:pt x="294003" y="138722"/>
                      <a:pt x="252530" y="89807"/>
                      <a:pt x="252530" y="225"/>
                    </a:cubicBezTo>
                    <a:cubicBezTo>
                      <a:pt x="165524" y="60245"/>
                      <a:pt x="94034" y="156555"/>
                      <a:pt x="110810" y="278937"/>
                    </a:cubicBezTo>
                    <a:cubicBezTo>
                      <a:pt x="91753" y="259219"/>
                      <a:pt x="75121" y="234172"/>
                      <a:pt x="64715" y="198225"/>
                    </a:cubicBezTo>
                    <a:cubicBezTo>
                      <a:pt x="6884" y="267626"/>
                      <a:pt x="-27581" y="365904"/>
                      <a:pt x="29346" y="463908"/>
                    </a:cubicBezTo>
                    <a:cubicBezTo>
                      <a:pt x="34933" y="473508"/>
                      <a:pt x="42048" y="483155"/>
                      <a:pt x="50326" y="492193"/>
                    </a:cubicBezTo>
                    <a:cubicBezTo>
                      <a:pt x="73540" y="520667"/>
                      <a:pt x="128498" y="571741"/>
                      <a:pt x="226624" y="577411"/>
                    </a:cubicBezTo>
                    <a:cubicBezTo>
                      <a:pt x="200270" y="555398"/>
                      <a:pt x="180841" y="498768"/>
                      <a:pt x="174479" y="472695"/>
                    </a:cubicBezTo>
                    <a:cubicBezTo>
                      <a:pt x="156205" y="397753"/>
                      <a:pt x="196409" y="338964"/>
                      <a:pt x="246213" y="303451"/>
                    </a:cubicBezTo>
                    <a:cubicBezTo>
                      <a:pt x="246213" y="391079"/>
                      <a:pt x="316465" y="407506"/>
                      <a:pt x="317947" y="472695"/>
                    </a:cubicBezTo>
                    <a:cubicBezTo>
                      <a:pt x="318669" y="504674"/>
                      <a:pt x="300730" y="555398"/>
                      <a:pt x="273684" y="576591"/>
                    </a:cubicBezTo>
                    <a:cubicBezTo>
                      <a:pt x="340272" y="570251"/>
                      <a:pt x="385812" y="542802"/>
                      <a:pt x="414218" y="517771"/>
                    </a:cubicBezTo>
                    <a:cubicBezTo>
                      <a:pt x="447664" y="491623"/>
                      <a:pt x="471243" y="449944"/>
                      <a:pt x="480677" y="412515"/>
                    </a:cubicBezTo>
                    <a:cubicBezTo>
                      <a:pt x="515240" y="275372"/>
                      <a:pt x="439196" y="167827"/>
                      <a:pt x="344992" y="102828"/>
                    </a:cubicBezTo>
                    <a:close/>
                  </a:path>
                </a:pathLst>
              </a:custGeom>
              <a:solidFill>
                <a:srgbClr val="231F20"/>
              </a:solidFill>
              <a:ln w="7575" cap="flat">
                <a:noFill/>
                <a:prstDash val="solid"/>
                <a:round/>
              </a:ln>
            </p:spPr>
            <p:txBody>
              <a:bodyPr rtlCol="0" anchor="ctr"/>
              <a:lstStyle/>
              <a:p>
                <a:endParaRPr lang="en-GB"/>
              </a:p>
            </p:txBody>
          </p:sp>
          <p:sp>
            <p:nvSpPr>
              <p:cNvPr id="588" name="Freeform: Shape 587">
                <a:extLst>
                  <a:ext uri="{FF2B5EF4-FFF2-40B4-BE49-F238E27FC236}">
                    <a16:creationId xmlns:a16="http://schemas.microsoft.com/office/drawing/2014/main" id="{9592BDD3-8D07-46F5-8558-78C4E356D798}"/>
                  </a:ext>
                </a:extLst>
              </p:cNvPr>
              <p:cNvSpPr/>
              <p:nvPr/>
            </p:nvSpPr>
            <p:spPr>
              <a:xfrm>
                <a:off x="3107974" y="3908242"/>
                <a:ext cx="77384" cy="200303"/>
              </a:xfrm>
              <a:custGeom>
                <a:avLst/>
                <a:gdLst>
                  <a:gd name="connsiteX0" fmla="*/ 287 w 77384"/>
                  <a:gd name="connsiteY0" fmla="*/ 241 h 200303"/>
                  <a:gd name="connsiteX1" fmla="*/ 49187 w 77384"/>
                  <a:gd name="connsiteY1" fmla="*/ 200545 h 200303"/>
                  <a:gd name="connsiteX2" fmla="*/ 287 w 77384"/>
                  <a:gd name="connsiteY2" fmla="*/ 241 h 200303"/>
                </a:gdLst>
                <a:ahLst/>
                <a:cxnLst>
                  <a:cxn ang="0">
                    <a:pos x="connsiteX0" y="connsiteY0"/>
                  </a:cxn>
                  <a:cxn ang="0">
                    <a:pos x="connsiteX1" y="connsiteY1"/>
                  </a:cxn>
                  <a:cxn ang="0">
                    <a:pos x="connsiteX2" y="connsiteY2"/>
                  </a:cxn>
                </a:cxnLst>
                <a:rect l="l" t="t" r="r" b="b"/>
                <a:pathLst>
                  <a:path w="77384" h="200303">
                    <a:moveTo>
                      <a:pt x="287" y="241"/>
                    </a:moveTo>
                    <a:cubicBezTo>
                      <a:pt x="287" y="241"/>
                      <a:pt x="134748" y="81021"/>
                      <a:pt x="49187" y="200545"/>
                    </a:cubicBezTo>
                    <a:cubicBezTo>
                      <a:pt x="49187" y="200545"/>
                      <a:pt x="92431" y="90872"/>
                      <a:pt x="287" y="241"/>
                    </a:cubicBezTo>
                    <a:close/>
                  </a:path>
                </a:pathLst>
              </a:custGeom>
              <a:solidFill>
                <a:srgbClr val="FCB414"/>
              </a:solidFill>
              <a:ln w="7575" cap="flat">
                <a:noFill/>
                <a:prstDash val="solid"/>
                <a:round/>
              </a:ln>
            </p:spPr>
            <p:txBody>
              <a:bodyPr rtlCol="0" anchor="ctr"/>
              <a:lstStyle/>
              <a:p>
                <a:endParaRPr lang="en-GB"/>
              </a:p>
            </p:txBody>
          </p:sp>
          <p:sp>
            <p:nvSpPr>
              <p:cNvPr id="589" name="Freeform: Shape 588">
                <a:extLst>
                  <a:ext uri="{FF2B5EF4-FFF2-40B4-BE49-F238E27FC236}">
                    <a16:creationId xmlns:a16="http://schemas.microsoft.com/office/drawing/2014/main" id="{52849781-A723-4DAB-9AB3-44D3A6311837}"/>
                  </a:ext>
                </a:extLst>
              </p:cNvPr>
              <p:cNvSpPr/>
              <p:nvPr/>
            </p:nvSpPr>
            <p:spPr>
              <a:xfrm>
                <a:off x="2800518" y="3988307"/>
                <a:ext cx="78229" cy="198463"/>
              </a:xfrm>
              <a:custGeom>
                <a:avLst/>
                <a:gdLst>
                  <a:gd name="connsiteX0" fmla="*/ 22496 w 78229"/>
                  <a:gd name="connsiteY0" fmla="*/ 274 h 198463"/>
                  <a:gd name="connsiteX1" fmla="*/ 78389 w 78229"/>
                  <a:gd name="connsiteY1" fmla="*/ 198738 h 198463"/>
                  <a:gd name="connsiteX2" fmla="*/ 22496 w 78229"/>
                  <a:gd name="connsiteY2" fmla="*/ 274 h 198463"/>
                </a:gdLst>
                <a:ahLst/>
                <a:cxnLst>
                  <a:cxn ang="0">
                    <a:pos x="connsiteX0" y="connsiteY0"/>
                  </a:cxn>
                  <a:cxn ang="0">
                    <a:pos x="connsiteX1" y="connsiteY1"/>
                  </a:cxn>
                  <a:cxn ang="0">
                    <a:pos x="connsiteX2" y="connsiteY2"/>
                  </a:cxn>
                </a:cxnLst>
                <a:rect l="l" t="t" r="r" b="b"/>
                <a:pathLst>
                  <a:path w="78229" h="198463">
                    <a:moveTo>
                      <a:pt x="22496" y="274"/>
                    </a:moveTo>
                    <a:cubicBezTo>
                      <a:pt x="22496" y="274"/>
                      <a:pt x="-54878" y="136719"/>
                      <a:pt x="78389" y="198738"/>
                    </a:cubicBezTo>
                    <a:cubicBezTo>
                      <a:pt x="78389" y="198738"/>
                      <a:pt x="-13193" y="124496"/>
                      <a:pt x="22496" y="274"/>
                    </a:cubicBezTo>
                    <a:close/>
                  </a:path>
                </a:pathLst>
              </a:custGeom>
              <a:solidFill>
                <a:srgbClr val="FCB414"/>
              </a:solidFill>
              <a:ln w="7575" cap="flat">
                <a:noFill/>
                <a:prstDash val="solid"/>
                <a:round/>
              </a:ln>
            </p:spPr>
            <p:txBody>
              <a:bodyPr rtlCol="0" anchor="ctr"/>
              <a:lstStyle/>
              <a:p>
                <a:endParaRPr lang="en-GB"/>
              </a:p>
            </p:txBody>
          </p:sp>
          <p:sp>
            <p:nvSpPr>
              <p:cNvPr id="590" name="Freeform: Shape 589">
                <a:extLst>
                  <a:ext uri="{FF2B5EF4-FFF2-40B4-BE49-F238E27FC236}">
                    <a16:creationId xmlns:a16="http://schemas.microsoft.com/office/drawing/2014/main" id="{17612D31-338E-43CB-9FED-0256B16125B7}"/>
                  </a:ext>
                </a:extLst>
              </p:cNvPr>
              <p:cNvSpPr/>
              <p:nvPr/>
            </p:nvSpPr>
            <p:spPr>
              <a:xfrm>
                <a:off x="2602164" y="3575759"/>
                <a:ext cx="787918" cy="787911"/>
              </a:xfrm>
              <a:custGeom>
                <a:avLst/>
                <a:gdLst>
                  <a:gd name="connsiteX0" fmla="*/ 788143 w 787918"/>
                  <a:gd name="connsiteY0" fmla="*/ 394188 h 787911"/>
                  <a:gd name="connsiteX1" fmla="*/ 394180 w 787918"/>
                  <a:gd name="connsiteY1" fmla="*/ 225 h 787911"/>
                  <a:gd name="connsiteX2" fmla="*/ 224 w 787918"/>
                  <a:gd name="connsiteY2" fmla="*/ 394188 h 787911"/>
                  <a:gd name="connsiteX3" fmla="*/ 394180 w 787918"/>
                  <a:gd name="connsiteY3" fmla="*/ 788136 h 787911"/>
                  <a:gd name="connsiteX4" fmla="*/ 788143 w 787918"/>
                  <a:gd name="connsiteY4" fmla="*/ 394188 h 787911"/>
                  <a:gd name="connsiteX5" fmla="*/ 755822 w 787918"/>
                  <a:gd name="connsiteY5" fmla="*/ 394188 h 787911"/>
                  <a:gd name="connsiteX6" fmla="*/ 394180 w 787918"/>
                  <a:gd name="connsiteY6" fmla="*/ 755815 h 787911"/>
                  <a:gd name="connsiteX7" fmla="*/ 32545 w 787918"/>
                  <a:gd name="connsiteY7" fmla="*/ 394188 h 787911"/>
                  <a:gd name="connsiteX8" fmla="*/ 394180 w 787918"/>
                  <a:gd name="connsiteY8" fmla="*/ 32546 h 787911"/>
                  <a:gd name="connsiteX9" fmla="*/ 755822 w 787918"/>
                  <a:gd name="connsiteY9" fmla="*/ 394188 h 78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7918" h="787911">
                    <a:moveTo>
                      <a:pt x="788143" y="394188"/>
                    </a:moveTo>
                    <a:cubicBezTo>
                      <a:pt x="788143" y="176607"/>
                      <a:pt x="611761" y="225"/>
                      <a:pt x="394180" y="225"/>
                    </a:cubicBezTo>
                    <a:cubicBezTo>
                      <a:pt x="176606" y="225"/>
                      <a:pt x="224" y="176607"/>
                      <a:pt x="224" y="394188"/>
                    </a:cubicBezTo>
                    <a:cubicBezTo>
                      <a:pt x="224" y="611762"/>
                      <a:pt x="176606" y="788136"/>
                      <a:pt x="394180" y="788136"/>
                    </a:cubicBezTo>
                    <a:cubicBezTo>
                      <a:pt x="611761" y="788136"/>
                      <a:pt x="788143" y="611762"/>
                      <a:pt x="788143" y="394188"/>
                    </a:cubicBezTo>
                    <a:close/>
                    <a:moveTo>
                      <a:pt x="755822" y="394188"/>
                    </a:moveTo>
                    <a:cubicBezTo>
                      <a:pt x="755822" y="593914"/>
                      <a:pt x="593913" y="755815"/>
                      <a:pt x="394180" y="755815"/>
                    </a:cubicBezTo>
                    <a:cubicBezTo>
                      <a:pt x="194454" y="755815"/>
                      <a:pt x="32545" y="593914"/>
                      <a:pt x="32545" y="394188"/>
                    </a:cubicBezTo>
                    <a:cubicBezTo>
                      <a:pt x="32545" y="194455"/>
                      <a:pt x="194454" y="32546"/>
                      <a:pt x="394180" y="32546"/>
                    </a:cubicBezTo>
                    <a:cubicBezTo>
                      <a:pt x="593913" y="32546"/>
                      <a:pt x="755822" y="194455"/>
                      <a:pt x="755822" y="394188"/>
                    </a:cubicBezTo>
                    <a:close/>
                  </a:path>
                </a:pathLst>
              </a:custGeom>
              <a:solidFill>
                <a:srgbClr val="FFFFFF"/>
              </a:solidFill>
              <a:ln w="7575" cap="flat">
                <a:noFill/>
                <a:prstDash val="solid"/>
                <a:round/>
              </a:ln>
            </p:spPr>
            <p:txBody>
              <a:bodyPr rtlCol="0" anchor="ctr"/>
              <a:lstStyle/>
              <a:p>
                <a:endParaRPr lang="en-GB"/>
              </a:p>
            </p:txBody>
          </p:sp>
          <p:sp>
            <p:nvSpPr>
              <p:cNvPr id="591" name="Freeform: Shape 590">
                <a:extLst>
                  <a:ext uri="{FF2B5EF4-FFF2-40B4-BE49-F238E27FC236}">
                    <a16:creationId xmlns:a16="http://schemas.microsoft.com/office/drawing/2014/main" id="{14CDA346-CA54-41C0-B9D4-1445A29550DD}"/>
                  </a:ext>
                </a:extLst>
              </p:cNvPr>
              <p:cNvSpPr/>
              <p:nvPr/>
            </p:nvSpPr>
            <p:spPr>
              <a:xfrm>
                <a:off x="2723277" y="3696788"/>
                <a:ext cx="545861" cy="545861"/>
              </a:xfrm>
              <a:custGeom>
                <a:avLst/>
                <a:gdLst>
                  <a:gd name="connsiteX0" fmla="*/ 224 w 545861"/>
                  <a:gd name="connsiteY0" fmla="*/ 23075 h 545861"/>
                  <a:gd name="connsiteX1" fmla="*/ 523236 w 545861"/>
                  <a:gd name="connsiteY1" fmla="*/ 546086 h 545861"/>
                  <a:gd name="connsiteX2" fmla="*/ 546086 w 545861"/>
                  <a:gd name="connsiteY2" fmla="*/ 523237 h 545861"/>
                  <a:gd name="connsiteX3" fmla="*/ 23074 w 545861"/>
                  <a:gd name="connsiteY3" fmla="*/ 225 h 545861"/>
                  <a:gd name="connsiteX4" fmla="*/ 224 w 545861"/>
                  <a:gd name="connsiteY4" fmla="*/ 23075 h 545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861" h="545861">
                    <a:moveTo>
                      <a:pt x="224" y="23075"/>
                    </a:moveTo>
                    <a:lnTo>
                      <a:pt x="523236" y="546086"/>
                    </a:lnTo>
                    <a:lnTo>
                      <a:pt x="546086" y="523237"/>
                    </a:lnTo>
                    <a:lnTo>
                      <a:pt x="23074" y="225"/>
                    </a:lnTo>
                    <a:lnTo>
                      <a:pt x="224" y="23075"/>
                    </a:lnTo>
                    <a:close/>
                  </a:path>
                </a:pathLst>
              </a:custGeom>
              <a:solidFill>
                <a:srgbClr val="FFFFFF"/>
              </a:solidFill>
              <a:ln w="7575" cap="flat">
                <a:noFill/>
                <a:prstDash val="solid"/>
                <a:round/>
              </a:ln>
            </p:spPr>
            <p:txBody>
              <a:bodyPr rtlCol="0" anchor="ctr"/>
              <a:lstStyle/>
              <a:p>
                <a:endParaRPr lang="en-GB"/>
              </a:p>
            </p:txBody>
          </p:sp>
        </p:grpSp>
        <p:grpSp>
          <p:nvGrpSpPr>
            <p:cNvPr id="514" name="Group 513">
              <a:extLst>
                <a:ext uri="{FF2B5EF4-FFF2-40B4-BE49-F238E27FC236}">
                  <a16:creationId xmlns:a16="http://schemas.microsoft.com/office/drawing/2014/main" id="{F17A0C91-5FAA-4ED9-ACAA-732EA38D9D46}"/>
                </a:ext>
              </a:extLst>
            </p:cNvPr>
            <p:cNvGrpSpPr/>
            <p:nvPr/>
          </p:nvGrpSpPr>
          <p:grpSpPr>
            <a:xfrm>
              <a:off x="2142963" y="5529990"/>
              <a:ext cx="1115501" cy="245497"/>
              <a:chOff x="4021710" y="5216850"/>
              <a:chExt cx="1115501" cy="245497"/>
            </a:xfrm>
          </p:grpSpPr>
          <p:sp>
            <p:nvSpPr>
              <p:cNvPr id="515" name="Freeform: Shape 514">
                <a:extLst>
                  <a:ext uri="{FF2B5EF4-FFF2-40B4-BE49-F238E27FC236}">
                    <a16:creationId xmlns:a16="http://schemas.microsoft.com/office/drawing/2014/main" id="{F8BCD151-92FC-42FE-96DF-1BB71C748F3F}"/>
                  </a:ext>
                </a:extLst>
              </p:cNvPr>
              <p:cNvSpPr/>
              <p:nvPr/>
            </p:nvSpPr>
            <p:spPr>
              <a:xfrm>
                <a:off x="4184245" y="5217622"/>
                <a:ext cx="112518" cy="91554"/>
              </a:xfrm>
              <a:custGeom>
                <a:avLst/>
                <a:gdLst>
                  <a:gd name="connsiteX0" fmla="*/ 112519 w 112518"/>
                  <a:gd name="connsiteY0" fmla="*/ 0 h 91554"/>
                  <a:gd name="connsiteX1" fmla="*/ 87954 w 112518"/>
                  <a:gd name="connsiteY1" fmla="*/ 91554 h 91554"/>
                  <a:gd name="connsiteX2" fmla="*/ 73038 w 112518"/>
                  <a:gd name="connsiteY2" fmla="*/ 91554 h 91554"/>
                  <a:gd name="connsiteX3" fmla="*/ 56197 w 112518"/>
                  <a:gd name="connsiteY3" fmla="*/ 36005 h 91554"/>
                  <a:gd name="connsiteX4" fmla="*/ 39348 w 112518"/>
                  <a:gd name="connsiteY4" fmla="*/ 91554 h 91554"/>
                  <a:gd name="connsiteX5" fmla="*/ 24432 w 112518"/>
                  <a:gd name="connsiteY5" fmla="*/ 91554 h 91554"/>
                  <a:gd name="connsiteX6" fmla="*/ 0 w 112518"/>
                  <a:gd name="connsiteY6" fmla="*/ 0 h 91554"/>
                  <a:gd name="connsiteX7" fmla="*/ 18650 w 112518"/>
                  <a:gd name="connsiteY7" fmla="*/ 0 h 91554"/>
                  <a:gd name="connsiteX8" fmla="*/ 32795 w 112518"/>
                  <a:gd name="connsiteY8" fmla="*/ 57741 h 91554"/>
                  <a:gd name="connsiteX9" fmla="*/ 49511 w 112518"/>
                  <a:gd name="connsiteY9" fmla="*/ 0 h 91554"/>
                  <a:gd name="connsiteX10" fmla="*/ 62884 w 112518"/>
                  <a:gd name="connsiteY10" fmla="*/ 0 h 91554"/>
                  <a:gd name="connsiteX11" fmla="*/ 79600 w 112518"/>
                  <a:gd name="connsiteY11" fmla="*/ 57741 h 91554"/>
                  <a:gd name="connsiteX12" fmla="*/ 93869 w 112518"/>
                  <a:gd name="connsiteY12" fmla="*/ 0 h 91554"/>
                  <a:gd name="connsiteX13" fmla="*/ 112519 w 112518"/>
                  <a:gd name="connsiteY13" fmla="*/ 0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518" h="91554">
                    <a:moveTo>
                      <a:pt x="112519" y="0"/>
                    </a:moveTo>
                    <a:lnTo>
                      <a:pt x="87954" y="91554"/>
                    </a:lnTo>
                    <a:lnTo>
                      <a:pt x="73038" y="91554"/>
                    </a:lnTo>
                    <a:lnTo>
                      <a:pt x="56197" y="36005"/>
                    </a:lnTo>
                    <a:lnTo>
                      <a:pt x="39348" y="91554"/>
                    </a:lnTo>
                    <a:lnTo>
                      <a:pt x="24432" y="91554"/>
                    </a:lnTo>
                    <a:lnTo>
                      <a:pt x="0" y="0"/>
                    </a:lnTo>
                    <a:lnTo>
                      <a:pt x="18650" y="0"/>
                    </a:lnTo>
                    <a:lnTo>
                      <a:pt x="32795" y="57741"/>
                    </a:lnTo>
                    <a:lnTo>
                      <a:pt x="49511" y="0"/>
                    </a:lnTo>
                    <a:lnTo>
                      <a:pt x="62884" y="0"/>
                    </a:lnTo>
                    <a:lnTo>
                      <a:pt x="79600" y="57741"/>
                    </a:lnTo>
                    <a:lnTo>
                      <a:pt x="93869" y="0"/>
                    </a:lnTo>
                    <a:lnTo>
                      <a:pt x="112519" y="0"/>
                    </a:lnTo>
                    <a:close/>
                  </a:path>
                </a:pathLst>
              </a:custGeom>
              <a:solidFill>
                <a:srgbClr val="000000"/>
              </a:solidFill>
              <a:ln w="9525" cap="flat">
                <a:noFill/>
                <a:prstDash val="solid"/>
                <a:round/>
              </a:ln>
            </p:spPr>
            <p:txBody>
              <a:bodyPr rtlCol="0" anchor="ctr"/>
              <a:lstStyle/>
              <a:p>
                <a:endParaRPr lang="en-GB"/>
              </a:p>
            </p:txBody>
          </p:sp>
          <p:sp>
            <p:nvSpPr>
              <p:cNvPr id="516" name="Freeform: Shape 515">
                <a:extLst>
                  <a:ext uri="{FF2B5EF4-FFF2-40B4-BE49-F238E27FC236}">
                    <a16:creationId xmlns:a16="http://schemas.microsoft.com/office/drawing/2014/main" id="{E7B8EB07-4DFD-4066-A2A1-D548C345A212}"/>
                  </a:ext>
                </a:extLst>
              </p:cNvPr>
              <p:cNvSpPr/>
              <p:nvPr/>
            </p:nvSpPr>
            <p:spPr>
              <a:xfrm>
                <a:off x="4307879" y="5217622"/>
                <a:ext cx="60312" cy="91554"/>
              </a:xfrm>
              <a:custGeom>
                <a:avLst/>
                <a:gdLst>
                  <a:gd name="connsiteX0" fmla="*/ 60312 w 60312"/>
                  <a:gd name="connsiteY0" fmla="*/ 91554 h 91554"/>
                  <a:gd name="connsiteX1" fmla="*/ 0 w 60312"/>
                  <a:gd name="connsiteY1" fmla="*/ 91554 h 91554"/>
                  <a:gd name="connsiteX2" fmla="*/ 0 w 60312"/>
                  <a:gd name="connsiteY2" fmla="*/ 0 h 91554"/>
                  <a:gd name="connsiteX3" fmla="*/ 60312 w 60312"/>
                  <a:gd name="connsiteY3" fmla="*/ 0 h 91554"/>
                  <a:gd name="connsiteX4" fmla="*/ 60312 w 60312"/>
                  <a:gd name="connsiteY4" fmla="*/ 15945 h 91554"/>
                  <a:gd name="connsiteX5" fmla="*/ 17878 w 60312"/>
                  <a:gd name="connsiteY5" fmla="*/ 15945 h 91554"/>
                  <a:gd name="connsiteX6" fmla="*/ 17878 w 60312"/>
                  <a:gd name="connsiteY6" fmla="*/ 37424 h 91554"/>
                  <a:gd name="connsiteX7" fmla="*/ 54007 w 60312"/>
                  <a:gd name="connsiteY7" fmla="*/ 37424 h 91554"/>
                  <a:gd name="connsiteX8" fmla="*/ 54007 w 60312"/>
                  <a:gd name="connsiteY8" fmla="*/ 53369 h 91554"/>
                  <a:gd name="connsiteX9" fmla="*/ 17878 w 60312"/>
                  <a:gd name="connsiteY9" fmla="*/ 53369 h 91554"/>
                  <a:gd name="connsiteX10" fmla="*/ 17878 w 60312"/>
                  <a:gd name="connsiteY10" fmla="*/ 75609 h 91554"/>
                  <a:gd name="connsiteX11" fmla="*/ 60312 w 60312"/>
                  <a:gd name="connsiteY11" fmla="*/ 75609 h 91554"/>
                  <a:gd name="connsiteX12" fmla="*/ 60312 w 60312"/>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312" h="91554">
                    <a:moveTo>
                      <a:pt x="60312" y="91554"/>
                    </a:moveTo>
                    <a:lnTo>
                      <a:pt x="0" y="91554"/>
                    </a:lnTo>
                    <a:lnTo>
                      <a:pt x="0" y="0"/>
                    </a:lnTo>
                    <a:lnTo>
                      <a:pt x="60312" y="0"/>
                    </a:lnTo>
                    <a:lnTo>
                      <a:pt x="60312" y="15945"/>
                    </a:lnTo>
                    <a:lnTo>
                      <a:pt x="17878" y="15945"/>
                    </a:lnTo>
                    <a:lnTo>
                      <a:pt x="17878" y="37424"/>
                    </a:lnTo>
                    <a:lnTo>
                      <a:pt x="54007" y="37424"/>
                    </a:lnTo>
                    <a:lnTo>
                      <a:pt x="54007" y="53369"/>
                    </a:lnTo>
                    <a:lnTo>
                      <a:pt x="17878" y="53369"/>
                    </a:lnTo>
                    <a:lnTo>
                      <a:pt x="17878" y="75609"/>
                    </a:lnTo>
                    <a:lnTo>
                      <a:pt x="60312" y="75609"/>
                    </a:lnTo>
                    <a:lnTo>
                      <a:pt x="60312" y="91554"/>
                    </a:lnTo>
                    <a:close/>
                  </a:path>
                </a:pathLst>
              </a:custGeom>
              <a:solidFill>
                <a:srgbClr val="000000"/>
              </a:solidFill>
              <a:ln w="9525" cap="flat">
                <a:noFill/>
                <a:prstDash val="solid"/>
                <a:round/>
              </a:ln>
            </p:spPr>
            <p:txBody>
              <a:bodyPr rtlCol="0" anchor="ctr"/>
              <a:lstStyle/>
              <a:p>
                <a:endParaRPr lang="en-GB"/>
              </a:p>
            </p:txBody>
          </p:sp>
          <p:sp>
            <p:nvSpPr>
              <p:cNvPr id="517" name="Freeform: Shape 516">
                <a:extLst>
                  <a:ext uri="{FF2B5EF4-FFF2-40B4-BE49-F238E27FC236}">
                    <a16:creationId xmlns:a16="http://schemas.microsoft.com/office/drawing/2014/main" id="{B11A9CC1-85F0-4154-A128-343A8107E223}"/>
                  </a:ext>
                </a:extLst>
              </p:cNvPr>
              <p:cNvSpPr/>
              <p:nvPr/>
            </p:nvSpPr>
            <p:spPr>
              <a:xfrm>
                <a:off x="4412092" y="5216850"/>
                <a:ext cx="67379" cy="93097"/>
              </a:xfrm>
              <a:custGeom>
                <a:avLst/>
                <a:gdLst>
                  <a:gd name="connsiteX0" fmla="*/ 67380 w 67379"/>
                  <a:gd name="connsiteY0" fmla="*/ 64170 h 93097"/>
                  <a:gd name="connsiteX1" fmla="*/ 55940 w 67379"/>
                  <a:gd name="connsiteY1" fmla="*/ 85640 h 93097"/>
                  <a:gd name="connsiteX2" fmla="*/ 33823 w 67379"/>
                  <a:gd name="connsiteY2" fmla="*/ 93097 h 93097"/>
                  <a:gd name="connsiteX3" fmla="*/ 9258 w 67379"/>
                  <a:gd name="connsiteY3" fmla="*/ 83458 h 93097"/>
                  <a:gd name="connsiteX4" fmla="*/ 1486 w 67379"/>
                  <a:gd name="connsiteY4" fmla="*/ 69628 h 93097"/>
                  <a:gd name="connsiteX5" fmla="*/ 0 w 67379"/>
                  <a:gd name="connsiteY5" fmla="*/ 46549 h 93097"/>
                  <a:gd name="connsiteX6" fmla="*/ 1486 w 67379"/>
                  <a:gd name="connsiteY6" fmla="*/ 23469 h 93097"/>
                  <a:gd name="connsiteX7" fmla="*/ 9258 w 67379"/>
                  <a:gd name="connsiteY7" fmla="*/ 9649 h 93097"/>
                  <a:gd name="connsiteX8" fmla="*/ 33823 w 67379"/>
                  <a:gd name="connsiteY8" fmla="*/ 0 h 93097"/>
                  <a:gd name="connsiteX9" fmla="*/ 55940 w 67379"/>
                  <a:gd name="connsiteY9" fmla="*/ 7458 h 93097"/>
                  <a:gd name="connsiteX10" fmla="*/ 67380 w 67379"/>
                  <a:gd name="connsiteY10" fmla="*/ 28937 h 93097"/>
                  <a:gd name="connsiteX11" fmla="*/ 49120 w 67379"/>
                  <a:gd name="connsiteY11" fmla="*/ 28937 h 93097"/>
                  <a:gd name="connsiteX12" fmla="*/ 33823 w 67379"/>
                  <a:gd name="connsiteY12" fmla="*/ 15945 h 93097"/>
                  <a:gd name="connsiteX13" fmla="*/ 22374 w 67379"/>
                  <a:gd name="connsiteY13" fmla="*/ 20707 h 93097"/>
                  <a:gd name="connsiteX14" fmla="*/ 18840 w 67379"/>
                  <a:gd name="connsiteY14" fmla="*/ 28737 h 93097"/>
                  <a:gd name="connsiteX15" fmla="*/ 17878 w 67379"/>
                  <a:gd name="connsiteY15" fmla="*/ 46549 h 93097"/>
                  <a:gd name="connsiteX16" fmla="*/ 18840 w 67379"/>
                  <a:gd name="connsiteY16" fmla="*/ 64361 h 93097"/>
                  <a:gd name="connsiteX17" fmla="*/ 22374 w 67379"/>
                  <a:gd name="connsiteY17" fmla="*/ 72400 h 93097"/>
                  <a:gd name="connsiteX18" fmla="*/ 33823 w 67379"/>
                  <a:gd name="connsiteY18" fmla="*/ 77153 h 93097"/>
                  <a:gd name="connsiteX19" fmla="*/ 49254 w 67379"/>
                  <a:gd name="connsiteY19" fmla="*/ 64170 h 93097"/>
                  <a:gd name="connsiteX20" fmla="*/ 67380 w 67379"/>
                  <a:gd name="connsiteY20" fmla="*/ 64170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79" h="93097">
                    <a:moveTo>
                      <a:pt x="67380" y="64170"/>
                    </a:moveTo>
                    <a:cubicBezTo>
                      <a:pt x="65751" y="73514"/>
                      <a:pt x="61941" y="80667"/>
                      <a:pt x="55940" y="85640"/>
                    </a:cubicBezTo>
                    <a:cubicBezTo>
                      <a:pt x="49940" y="90611"/>
                      <a:pt x="42567" y="93097"/>
                      <a:pt x="33823" y="93097"/>
                    </a:cubicBezTo>
                    <a:cubicBezTo>
                      <a:pt x="24051" y="93097"/>
                      <a:pt x="15859" y="89888"/>
                      <a:pt x="9258" y="83458"/>
                    </a:cubicBezTo>
                    <a:cubicBezTo>
                      <a:pt x="5058" y="79257"/>
                      <a:pt x="2467" y="74648"/>
                      <a:pt x="1486" y="69628"/>
                    </a:cubicBezTo>
                    <a:cubicBezTo>
                      <a:pt x="495" y="64618"/>
                      <a:pt x="0" y="56922"/>
                      <a:pt x="0" y="46549"/>
                    </a:cubicBezTo>
                    <a:cubicBezTo>
                      <a:pt x="0" y="36176"/>
                      <a:pt x="495" y="28480"/>
                      <a:pt x="1486" y="23469"/>
                    </a:cubicBezTo>
                    <a:cubicBezTo>
                      <a:pt x="2467" y="18450"/>
                      <a:pt x="5058" y="13850"/>
                      <a:pt x="9258" y="9649"/>
                    </a:cubicBezTo>
                    <a:cubicBezTo>
                      <a:pt x="15859" y="3220"/>
                      <a:pt x="24051" y="0"/>
                      <a:pt x="33823" y="0"/>
                    </a:cubicBezTo>
                    <a:cubicBezTo>
                      <a:pt x="42567" y="0"/>
                      <a:pt x="49940" y="2486"/>
                      <a:pt x="55940" y="7458"/>
                    </a:cubicBezTo>
                    <a:cubicBezTo>
                      <a:pt x="61941" y="12430"/>
                      <a:pt x="65751" y="19593"/>
                      <a:pt x="67380" y="28937"/>
                    </a:cubicBezTo>
                    <a:lnTo>
                      <a:pt x="49120" y="28937"/>
                    </a:lnTo>
                    <a:cubicBezTo>
                      <a:pt x="47063" y="20279"/>
                      <a:pt x="41967" y="15945"/>
                      <a:pt x="33823" y="15945"/>
                    </a:cubicBezTo>
                    <a:cubicBezTo>
                      <a:pt x="28937" y="15945"/>
                      <a:pt x="25117" y="17536"/>
                      <a:pt x="22374" y="20707"/>
                    </a:cubicBezTo>
                    <a:cubicBezTo>
                      <a:pt x="20660" y="22679"/>
                      <a:pt x="19488" y="25355"/>
                      <a:pt x="18840" y="28737"/>
                    </a:cubicBezTo>
                    <a:cubicBezTo>
                      <a:pt x="18202" y="32128"/>
                      <a:pt x="17878" y="38062"/>
                      <a:pt x="17878" y="46549"/>
                    </a:cubicBezTo>
                    <a:cubicBezTo>
                      <a:pt x="17878" y="55036"/>
                      <a:pt x="18202" y="60970"/>
                      <a:pt x="18840" y="64361"/>
                    </a:cubicBezTo>
                    <a:cubicBezTo>
                      <a:pt x="19488" y="67742"/>
                      <a:pt x="20660" y="70428"/>
                      <a:pt x="22374" y="72400"/>
                    </a:cubicBezTo>
                    <a:cubicBezTo>
                      <a:pt x="25117" y="75572"/>
                      <a:pt x="28937" y="77153"/>
                      <a:pt x="33823" y="77153"/>
                    </a:cubicBezTo>
                    <a:cubicBezTo>
                      <a:pt x="42053" y="77153"/>
                      <a:pt x="47196" y="72828"/>
                      <a:pt x="49254" y="64170"/>
                    </a:cubicBezTo>
                    <a:lnTo>
                      <a:pt x="67380" y="64170"/>
                    </a:lnTo>
                    <a:close/>
                  </a:path>
                </a:pathLst>
              </a:custGeom>
              <a:solidFill>
                <a:srgbClr val="000000"/>
              </a:solidFill>
              <a:ln w="9525" cap="flat">
                <a:noFill/>
                <a:prstDash val="solid"/>
                <a:round/>
              </a:ln>
            </p:spPr>
            <p:txBody>
              <a:bodyPr rtlCol="0" anchor="ctr"/>
              <a:lstStyle/>
              <a:p>
                <a:endParaRPr lang="en-GB"/>
              </a:p>
            </p:txBody>
          </p:sp>
          <p:sp>
            <p:nvSpPr>
              <p:cNvPr id="518" name="Freeform: Shape 517">
                <a:extLst>
                  <a:ext uri="{FF2B5EF4-FFF2-40B4-BE49-F238E27FC236}">
                    <a16:creationId xmlns:a16="http://schemas.microsoft.com/office/drawing/2014/main" id="{CF7FD18A-7174-4B22-86E1-2B60656D43F1}"/>
                  </a:ext>
                </a:extLst>
              </p:cNvPr>
              <p:cNvSpPr/>
              <p:nvPr/>
            </p:nvSpPr>
            <p:spPr>
              <a:xfrm>
                <a:off x="4491502" y="5216850"/>
                <a:ext cx="67637" cy="93097"/>
              </a:xfrm>
              <a:custGeom>
                <a:avLst/>
                <a:gdLst>
                  <a:gd name="connsiteX0" fmla="*/ 66094 w 67637"/>
                  <a:gd name="connsiteY0" fmla="*/ 23536 h 93097"/>
                  <a:gd name="connsiteX1" fmla="*/ 67637 w 67637"/>
                  <a:gd name="connsiteY1" fmla="*/ 46549 h 93097"/>
                  <a:gd name="connsiteX2" fmla="*/ 66094 w 67637"/>
                  <a:gd name="connsiteY2" fmla="*/ 69571 h 93097"/>
                  <a:gd name="connsiteX3" fmla="*/ 58245 w 67637"/>
                  <a:gd name="connsiteY3" fmla="*/ 83458 h 93097"/>
                  <a:gd name="connsiteX4" fmla="*/ 33814 w 67637"/>
                  <a:gd name="connsiteY4" fmla="*/ 93097 h 93097"/>
                  <a:gd name="connsiteX5" fmla="*/ 9258 w 67637"/>
                  <a:gd name="connsiteY5" fmla="*/ 83458 h 93097"/>
                  <a:gd name="connsiteX6" fmla="*/ 1476 w 67637"/>
                  <a:gd name="connsiteY6" fmla="*/ 69628 h 93097"/>
                  <a:gd name="connsiteX7" fmla="*/ 0 w 67637"/>
                  <a:gd name="connsiteY7" fmla="*/ 46549 h 93097"/>
                  <a:gd name="connsiteX8" fmla="*/ 1476 w 67637"/>
                  <a:gd name="connsiteY8" fmla="*/ 23469 h 93097"/>
                  <a:gd name="connsiteX9" fmla="*/ 9258 w 67637"/>
                  <a:gd name="connsiteY9" fmla="*/ 9649 h 93097"/>
                  <a:gd name="connsiteX10" fmla="*/ 33814 w 67637"/>
                  <a:gd name="connsiteY10" fmla="*/ 0 h 93097"/>
                  <a:gd name="connsiteX11" fmla="*/ 58245 w 67637"/>
                  <a:gd name="connsiteY11" fmla="*/ 9649 h 93097"/>
                  <a:gd name="connsiteX12" fmla="*/ 66094 w 67637"/>
                  <a:gd name="connsiteY12" fmla="*/ 23536 h 93097"/>
                  <a:gd name="connsiteX13" fmla="*/ 49759 w 67637"/>
                  <a:gd name="connsiteY13" fmla="*/ 46549 h 93097"/>
                  <a:gd name="connsiteX14" fmla="*/ 48797 w 67637"/>
                  <a:gd name="connsiteY14" fmla="*/ 28803 h 93097"/>
                  <a:gd name="connsiteX15" fmla="*/ 45263 w 67637"/>
                  <a:gd name="connsiteY15" fmla="*/ 20831 h 93097"/>
                  <a:gd name="connsiteX16" fmla="*/ 33814 w 67637"/>
                  <a:gd name="connsiteY16" fmla="*/ 15945 h 93097"/>
                  <a:gd name="connsiteX17" fmla="*/ 22241 w 67637"/>
                  <a:gd name="connsiteY17" fmla="*/ 20831 h 93097"/>
                  <a:gd name="connsiteX18" fmla="*/ 18774 w 67637"/>
                  <a:gd name="connsiteY18" fmla="*/ 28803 h 93097"/>
                  <a:gd name="connsiteX19" fmla="*/ 17869 w 67637"/>
                  <a:gd name="connsiteY19" fmla="*/ 46549 h 93097"/>
                  <a:gd name="connsiteX20" fmla="*/ 18774 w 67637"/>
                  <a:gd name="connsiteY20" fmla="*/ 64227 h 93097"/>
                  <a:gd name="connsiteX21" fmla="*/ 22241 w 67637"/>
                  <a:gd name="connsiteY21" fmla="*/ 72143 h 93097"/>
                  <a:gd name="connsiteX22" fmla="*/ 33814 w 67637"/>
                  <a:gd name="connsiteY22" fmla="*/ 77153 h 93097"/>
                  <a:gd name="connsiteX23" fmla="*/ 45263 w 67637"/>
                  <a:gd name="connsiteY23" fmla="*/ 72143 h 93097"/>
                  <a:gd name="connsiteX24" fmla="*/ 48797 w 67637"/>
                  <a:gd name="connsiteY24" fmla="*/ 64104 h 93097"/>
                  <a:gd name="connsiteX25" fmla="*/ 49759 w 67637"/>
                  <a:gd name="connsiteY25" fmla="*/ 46549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637" h="93097">
                    <a:moveTo>
                      <a:pt x="66094" y="23536"/>
                    </a:moveTo>
                    <a:cubicBezTo>
                      <a:pt x="67123" y="28594"/>
                      <a:pt x="67637" y="36262"/>
                      <a:pt x="67637" y="46549"/>
                    </a:cubicBezTo>
                    <a:cubicBezTo>
                      <a:pt x="67637" y="56836"/>
                      <a:pt x="67123" y="64513"/>
                      <a:pt x="66094" y="69571"/>
                    </a:cubicBezTo>
                    <a:cubicBezTo>
                      <a:pt x="65065" y="74629"/>
                      <a:pt x="62446" y="79257"/>
                      <a:pt x="58245" y="83458"/>
                    </a:cubicBezTo>
                    <a:cubicBezTo>
                      <a:pt x="51816" y="89888"/>
                      <a:pt x="43672" y="93097"/>
                      <a:pt x="33814" y="93097"/>
                    </a:cubicBezTo>
                    <a:cubicBezTo>
                      <a:pt x="23870" y="93097"/>
                      <a:pt x="15688" y="89888"/>
                      <a:pt x="9258" y="83458"/>
                    </a:cubicBezTo>
                    <a:cubicBezTo>
                      <a:pt x="5058" y="79257"/>
                      <a:pt x="2458" y="74648"/>
                      <a:pt x="1476" y="69628"/>
                    </a:cubicBezTo>
                    <a:cubicBezTo>
                      <a:pt x="486" y="64618"/>
                      <a:pt x="0" y="56922"/>
                      <a:pt x="0" y="46549"/>
                    </a:cubicBezTo>
                    <a:cubicBezTo>
                      <a:pt x="0" y="36176"/>
                      <a:pt x="486" y="28480"/>
                      <a:pt x="1476" y="23469"/>
                    </a:cubicBezTo>
                    <a:cubicBezTo>
                      <a:pt x="2458" y="18450"/>
                      <a:pt x="5058" y="13850"/>
                      <a:pt x="9258" y="9649"/>
                    </a:cubicBezTo>
                    <a:cubicBezTo>
                      <a:pt x="15688" y="3220"/>
                      <a:pt x="23870" y="0"/>
                      <a:pt x="33814" y="0"/>
                    </a:cubicBezTo>
                    <a:cubicBezTo>
                      <a:pt x="43672" y="0"/>
                      <a:pt x="51816" y="3220"/>
                      <a:pt x="58245" y="9649"/>
                    </a:cubicBezTo>
                    <a:cubicBezTo>
                      <a:pt x="62446" y="13850"/>
                      <a:pt x="65065" y="18479"/>
                      <a:pt x="66094" y="23536"/>
                    </a:cubicBezTo>
                    <a:close/>
                    <a:moveTo>
                      <a:pt x="49759" y="46549"/>
                    </a:moveTo>
                    <a:cubicBezTo>
                      <a:pt x="49759" y="38062"/>
                      <a:pt x="49435" y="32147"/>
                      <a:pt x="48797" y="28803"/>
                    </a:cubicBezTo>
                    <a:cubicBezTo>
                      <a:pt x="48149" y="25461"/>
                      <a:pt x="46977" y="22803"/>
                      <a:pt x="45263" y="20831"/>
                    </a:cubicBezTo>
                    <a:cubicBezTo>
                      <a:pt x="42434" y="17574"/>
                      <a:pt x="38614" y="15945"/>
                      <a:pt x="33814" y="15945"/>
                    </a:cubicBezTo>
                    <a:cubicBezTo>
                      <a:pt x="29099" y="15945"/>
                      <a:pt x="25241" y="17574"/>
                      <a:pt x="22241" y="20831"/>
                    </a:cubicBezTo>
                    <a:cubicBezTo>
                      <a:pt x="20526" y="22803"/>
                      <a:pt x="19374" y="25461"/>
                      <a:pt x="18774" y="28803"/>
                    </a:cubicBezTo>
                    <a:cubicBezTo>
                      <a:pt x="18174" y="32147"/>
                      <a:pt x="17869" y="38062"/>
                      <a:pt x="17869" y="46549"/>
                    </a:cubicBezTo>
                    <a:cubicBezTo>
                      <a:pt x="17869" y="55036"/>
                      <a:pt x="18174" y="60932"/>
                      <a:pt x="18774" y="64227"/>
                    </a:cubicBezTo>
                    <a:cubicBezTo>
                      <a:pt x="19374" y="67533"/>
                      <a:pt x="20526" y="70171"/>
                      <a:pt x="22241" y="72143"/>
                    </a:cubicBezTo>
                    <a:cubicBezTo>
                      <a:pt x="25327" y="75486"/>
                      <a:pt x="29185" y="77153"/>
                      <a:pt x="33814" y="77153"/>
                    </a:cubicBezTo>
                    <a:cubicBezTo>
                      <a:pt x="38529" y="77153"/>
                      <a:pt x="42348" y="75486"/>
                      <a:pt x="45263" y="72143"/>
                    </a:cubicBezTo>
                    <a:cubicBezTo>
                      <a:pt x="46977" y="70085"/>
                      <a:pt x="48149" y="67399"/>
                      <a:pt x="48797" y="64104"/>
                    </a:cubicBezTo>
                    <a:cubicBezTo>
                      <a:pt x="49435" y="60798"/>
                      <a:pt x="49759" y="54950"/>
                      <a:pt x="49759" y="46549"/>
                    </a:cubicBezTo>
                    <a:close/>
                  </a:path>
                </a:pathLst>
              </a:custGeom>
              <a:solidFill>
                <a:srgbClr val="000000"/>
              </a:solidFill>
              <a:ln w="9525" cap="flat">
                <a:noFill/>
                <a:prstDash val="solid"/>
                <a:round/>
              </a:ln>
            </p:spPr>
            <p:txBody>
              <a:bodyPr rtlCol="0" anchor="ctr"/>
              <a:lstStyle/>
              <a:p>
                <a:endParaRPr lang="en-GB"/>
              </a:p>
            </p:txBody>
          </p:sp>
          <p:sp>
            <p:nvSpPr>
              <p:cNvPr id="556" name="Freeform: Shape 555">
                <a:extLst>
                  <a:ext uri="{FF2B5EF4-FFF2-40B4-BE49-F238E27FC236}">
                    <a16:creationId xmlns:a16="http://schemas.microsoft.com/office/drawing/2014/main" id="{5E5CADDC-F70D-4301-A5FB-37CCC8744B4B}"/>
                  </a:ext>
                </a:extLst>
              </p:cNvPr>
              <p:cNvSpPr/>
              <p:nvPr/>
            </p:nvSpPr>
            <p:spPr>
              <a:xfrm>
                <a:off x="4577075" y="5217622"/>
                <a:ext cx="70075" cy="91554"/>
              </a:xfrm>
              <a:custGeom>
                <a:avLst/>
                <a:gdLst>
                  <a:gd name="connsiteX0" fmla="*/ 70075 w 70075"/>
                  <a:gd name="connsiteY0" fmla="*/ 91554 h 91554"/>
                  <a:gd name="connsiteX1" fmla="*/ 54130 w 70075"/>
                  <a:gd name="connsiteY1" fmla="*/ 91554 h 91554"/>
                  <a:gd name="connsiteX2" fmla="*/ 17869 w 70075"/>
                  <a:gd name="connsiteY2" fmla="*/ 35366 h 91554"/>
                  <a:gd name="connsiteX3" fmla="*/ 17869 w 70075"/>
                  <a:gd name="connsiteY3" fmla="*/ 91554 h 91554"/>
                  <a:gd name="connsiteX4" fmla="*/ 0 w 70075"/>
                  <a:gd name="connsiteY4" fmla="*/ 91554 h 91554"/>
                  <a:gd name="connsiteX5" fmla="*/ 0 w 70075"/>
                  <a:gd name="connsiteY5" fmla="*/ 0 h 91554"/>
                  <a:gd name="connsiteX6" fmla="*/ 15945 w 70075"/>
                  <a:gd name="connsiteY6" fmla="*/ 0 h 91554"/>
                  <a:gd name="connsiteX7" fmla="*/ 52206 w 70075"/>
                  <a:gd name="connsiteY7" fmla="*/ 56065 h 91554"/>
                  <a:gd name="connsiteX8" fmla="*/ 52206 w 70075"/>
                  <a:gd name="connsiteY8" fmla="*/ 0 h 91554"/>
                  <a:gd name="connsiteX9" fmla="*/ 70075 w 70075"/>
                  <a:gd name="connsiteY9" fmla="*/ 0 h 91554"/>
                  <a:gd name="connsiteX10" fmla="*/ 70075 w 70075"/>
                  <a:gd name="connsiteY10"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075" h="91554">
                    <a:moveTo>
                      <a:pt x="70075" y="91554"/>
                    </a:moveTo>
                    <a:lnTo>
                      <a:pt x="54130" y="91554"/>
                    </a:lnTo>
                    <a:lnTo>
                      <a:pt x="17869" y="35366"/>
                    </a:lnTo>
                    <a:lnTo>
                      <a:pt x="17869" y="91554"/>
                    </a:lnTo>
                    <a:lnTo>
                      <a:pt x="0" y="91554"/>
                    </a:lnTo>
                    <a:lnTo>
                      <a:pt x="0" y="0"/>
                    </a:lnTo>
                    <a:lnTo>
                      <a:pt x="15945" y="0"/>
                    </a:lnTo>
                    <a:lnTo>
                      <a:pt x="52206" y="56065"/>
                    </a:lnTo>
                    <a:lnTo>
                      <a:pt x="52206" y="0"/>
                    </a:lnTo>
                    <a:lnTo>
                      <a:pt x="70075" y="0"/>
                    </a:lnTo>
                    <a:lnTo>
                      <a:pt x="70075" y="91554"/>
                    </a:lnTo>
                    <a:close/>
                  </a:path>
                </a:pathLst>
              </a:custGeom>
              <a:solidFill>
                <a:srgbClr val="000000"/>
              </a:solidFill>
              <a:ln w="9525" cap="flat">
                <a:noFill/>
                <a:prstDash val="solid"/>
                <a:round/>
              </a:ln>
            </p:spPr>
            <p:txBody>
              <a:bodyPr rtlCol="0" anchor="ctr"/>
              <a:lstStyle/>
              <a:p>
                <a:endParaRPr lang="en-GB"/>
              </a:p>
            </p:txBody>
          </p:sp>
          <p:sp>
            <p:nvSpPr>
              <p:cNvPr id="868" name="Freeform: Shape 867">
                <a:extLst>
                  <a:ext uri="{FF2B5EF4-FFF2-40B4-BE49-F238E27FC236}">
                    <a16:creationId xmlns:a16="http://schemas.microsoft.com/office/drawing/2014/main" id="{95A52570-D9C3-44B7-B449-11845F9DF5DF}"/>
                  </a:ext>
                </a:extLst>
              </p:cNvPr>
              <p:cNvSpPr/>
              <p:nvPr/>
            </p:nvSpPr>
            <p:spPr>
              <a:xfrm>
                <a:off x="4661361" y="5217622"/>
                <a:ext cx="65712" cy="91554"/>
              </a:xfrm>
              <a:custGeom>
                <a:avLst/>
                <a:gdLst>
                  <a:gd name="connsiteX0" fmla="*/ 65713 w 65712"/>
                  <a:gd name="connsiteY0" fmla="*/ 15945 h 91554"/>
                  <a:gd name="connsiteX1" fmla="*/ 41796 w 65712"/>
                  <a:gd name="connsiteY1" fmla="*/ 15945 h 91554"/>
                  <a:gd name="connsiteX2" fmla="*/ 41796 w 65712"/>
                  <a:gd name="connsiteY2" fmla="*/ 91554 h 91554"/>
                  <a:gd name="connsiteX3" fmla="*/ 23917 w 65712"/>
                  <a:gd name="connsiteY3" fmla="*/ 91554 h 91554"/>
                  <a:gd name="connsiteX4" fmla="*/ 23917 w 65712"/>
                  <a:gd name="connsiteY4" fmla="*/ 15945 h 91554"/>
                  <a:gd name="connsiteX5" fmla="*/ 0 w 65712"/>
                  <a:gd name="connsiteY5" fmla="*/ 15945 h 91554"/>
                  <a:gd name="connsiteX6" fmla="*/ 0 w 65712"/>
                  <a:gd name="connsiteY6" fmla="*/ 0 h 91554"/>
                  <a:gd name="connsiteX7" fmla="*/ 65713 w 65712"/>
                  <a:gd name="connsiteY7" fmla="*/ 0 h 91554"/>
                  <a:gd name="connsiteX8" fmla="*/ 65713 w 65712"/>
                  <a:gd name="connsiteY8" fmla="*/ 15945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712" h="91554">
                    <a:moveTo>
                      <a:pt x="65713" y="15945"/>
                    </a:moveTo>
                    <a:lnTo>
                      <a:pt x="41796" y="15945"/>
                    </a:lnTo>
                    <a:lnTo>
                      <a:pt x="41796" y="91554"/>
                    </a:lnTo>
                    <a:lnTo>
                      <a:pt x="23917" y="91554"/>
                    </a:lnTo>
                    <a:lnTo>
                      <a:pt x="23917" y="15945"/>
                    </a:lnTo>
                    <a:lnTo>
                      <a:pt x="0" y="15945"/>
                    </a:lnTo>
                    <a:lnTo>
                      <a:pt x="0" y="0"/>
                    </a:lnTo>
                    <a:lnTo>
                      <a:pt x="65713" y="0"/>
                    </a:lnTo>
                    <a:lnTo>
                      <a:pt x="65713" y="15945"/>
                    </a:lnTo>
                    <a:close/>
                  </a:path>
                </a:pathLst>
              </a:custGeom>
              <a:solidFill>
                <a:srgbClr val="000000"/>
              </a:solidFill>
              <a:ln w="9525" cap="flat">
                <a:noFill/>
                <a:prstDash val="solid"/>
                <a:round/>
              </a:ln>
            </p:spPr>
            <p:txBody>
              <a:bodyPr rtlCol="0" anchor="ctr"/>
              <a:lstStyle/>
              <a:p>
                <a:endParaRPr lang="en-GB"/>
              </a:p>
            </p:txBody>
          </p:sp>
          <p:sp>
            <p:nvSpPr>
              <p:cNvPr id="869" name="Freeform: Shape 868">
                <a:extLst>
                  <a:ext uri="{FF2B5EF4-FFF2-40B4-BE49-F238E27FC236}">
                    <a16:creationId xmlns:a16="http://schemas.microsoft.com/office/drawing/2014/main" id="{C35AA565-3F12-48C1-A969-842AB07CA488}"/>
                  </a:ext>
                </a:extLst>
              </p:cNvPr>
              <p:cNvSpPr/>
              <p:nvPr/>
            </p:nvSpPr>
            <p:spPr>
              <a:xfrm>
                <a:off x="4741276" y="5217622"/>
                <a:ext cx="69313" cy="91554"/>
              </a:xfrm>
              <a:custGeom>
                <a:avLst/>
                <a:gdLst>
                  <a:gd name="connsiteX0" fmla="*/ 69314 w 69313"/>
                  <a:gd name="connsiteY0" fmla="*/ 91554 h 91554"/>
                  <a:gd name="connsiteX1" fmla="*/ 48606 w 69313"/>
                  <a:gd name="connsiteY1" fmla="*/ 91554 h 91554"/>
                  <a:gd name="connsiteX2" fmla="*/ 30737 w 69313"/>
                  <a:gd name="connsiteY2" fmla="*/ 55036 h 91554"/>
                  <a:gd name="connsiteX3" fmla="*/ 17879 w 69313"/>
                  <a:gd name="connsiteY3" fmla="*/ 55036 h 91554"/>
                  <a:gd name="connsiteX4" fmla="*/ 17879 w 69313"/>
                  <a:gd name="connsiteY4" fmla="*/ 91554 h 91554"/>
                  <a:gd name="connsiteX5" fmla="*/ 0 w 69313"/>
                  <a:gd name="connsiteY5" fmla="*/ 91554 h 91554"/>
                  <a:gd name="connsiteX6" fmla="*/ 0 w 69313"/>
                  <a:gd name="connsiteY6" fmla="*/ 0 h 91554"/>
                  <a:gd name="connsiteX7" fmla="*/ 35881 w 69313"/>
                  <a:gd name="connsiteY7" fmla="*/ 0 h 91554"/>
                  <a:gd name="connsiteX8" fmla="*/ 57550 w 69313"/>
                  <a:gd name="connsiteY8" fmla="*/ 8106 h 91554"/>
                  <a:gd name="connsiteX9" fmla="*/ 65580 w 69313"/>
                  <a:gd name="connsiteY9" fmla="*/ 28032 h 91554"/>
                  <a:gd name="connsiteX10" fmla="*/ 60827 w 69313"/>
                  <a:gd name="connsiteY10" fmla="*/ 43339 h 91554"/>
                  <a:gd name="connsiteX11" fmla="*/ 48863 w 69313"/>
                  <a:gd name="connsiteY11" fmla="*/ 52083 h 91554"/>
                  <a:gd name="connsiteX12" fmla="*/ 69314 w 69313"/>
                  <a:gd name="connsiteY12" fmla="*/ 91554 h 91554"/>
                  <a:gd name="connsiteX13" fmla="*/ 44110 w 69313"/>
                  <a:gd name="connsiteY13" fmla="*/ 36776 h 91554"/>
                  <a:gd name="connsiteX14" fmla="*/ 47711 w 69313"/>
                  <a:gd name="connsiteY14" fmla="*/ 28032 h 91554"/>
                  <a:gd name="connsiteX15" fmla="*/ 44110 w 69313"/>
                  <a:gd name="connsiteY15" fmla="*/ 19288 h 91554"/>
                  <a:gd name="connsiteX16" fmla="*/ 34719 w 69313"/>
                  <a:gd name="connsiteY16" fmla="*/ 15945 h 91554"/>
                  <a:gd name="connsiteX17" fmla="*/ 17879 w 69313"/>
                  <a:gd name="connsiteY17" fmla="*/ 15945 h 91554"/>
                  <a:gd name="connsiteX18" fmla="*/ 17879 w 69313"/>
                  <a:gd name="connsiteY18" fmla="*/ 40120 h 91554"/>
                  <a:gd name="connsiteX19" fmla="*/ 34719 w 69313"/>
                  <a:gd name="connsiteY19" fmla="*/ 40120 h 91554"/>
                  <a:gd name="connsiteX20" fmla="*/ 44110 w 69313"/>
                  <a:gd name="connsiteY20" fmla="*/ 36776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313" h="91554">
                    <a:moveTo>
                      <a:pt x="69314" y="91554"/>
                    </a:moveTo>
                    <a:lnTo>
                      <a:pt x="48606" y="91554"/>
                    </a:lnTo>
                    <a:lnTo>
                      <a:pt x="30737" y="55036"/>
                    </a:lnTo>
                    <a:lnTo>
                      <a:pt x="17879" y="55036"/>
                    </a:lnTo>
                    <a:lnTo>
                      <a:pt x="17879" y="91554"/>
                    </a:lnTo>
                    <a:lnTo>
                      <a:pt x="0" y="91554"/>
                    </a:lnTo>
                    <a:lnTo>
                      <a:pt x="0" y="0"/>
                    </a:lnTo>
                    <a:lnTo>
                      <a:pt x="35881" y="0"/>
                    </a:lnTo>
                    <a:cubicBezTo>
                      <a:pt x="44968" y="0"/>
                      <a:pt x="52188" y="2705"/>
                      <a:pt x="57550" y="8106"/>
                    </a:cubicBezTo>
                    <a:cubicBezTo>
                      <a:pt x="62903" y="13507"/>
                      <a:pt x="65580" y="20145"/>
                      <a:pt x="65580" y="28032"/>
                    </a:cubicBezTo>
                    <a:cubicBezTo>
                      <a:pt x="65580" y="34119"/>
                      <a:pt x="63999" y="39224"/>
                      <a:pt x="60827" y="43339"/>
                    </a:cubicBezTo>
                    <a:cubicBezTo>
                      <a:pt x="57655" y="47454"/>
                      <a:pt x="53664" y="50368"/>
                      <a:pt x="48863" y="52083"/>
                    </a:cubicBezTo>
                    <a:lnTo>
                      <a:pt x="69314" y="91554"/>
                    </a:lnTo>
                    <a:close/>
                    <a:moveTo>
                      <a:pt x="44110" y="36776"/>
                    </a:moveTo>
                    <a:cubicBezTo>
                      <a:pt x="46511" y="34547"/>
                      <a:pt x="47711" y="31633"/>
                      <a:pt x="47711" y="28032"/>
                    </a:cubicBezTo>
                    <a:cubicBezTo>
                      <a:pt x="47711" y="24432"/>
                      <a:pt x="46511" y="21517"/>
                      <a:pt x="44110" y="19288"/>
                    </a:cubicBezTo>
                    <a:cubicBezTo>
                      <a:pt x="41710" y="17059"/>
                      <a:pt x="38576" y="15945"/>
                      <a:pt x="34719" y="15945"/>
                    </a:cubicBezTo>
                    <a:lnTo>
                      <a:pt x="17879" y="15945"/>
                    </a:lnTo>
                    <a:lnTo>
                      <a:pt x="17879" y="40120"/>
                    </a:lnTo>
                    <a:lnTo>
                      <a:pt x="34719" y="40120"/>
                    </a:lnTo>
                    <a:cubicBezTo>
                      <a:pt x="38576" y="40120"/>
                      <a:pt x="41710" y="39005"/>
                      <a:pt x="44110" y="36776"/>
                    </a:cubicBezTo>
                    <a:close/>
                  </a:path>
                </a:pathLst>
              </a:custGeom>
              <a:solidFill>
                <a:srgbClr val="000000"/>
              </a:solidFill>
              <a:ln w="9525" cap="flat">
                <a:noFill/>
                <a:prstDash val="solid"/>
                <a:round/>
              </a:ln>
            </p:spPr>
            <p:txBody>
              <a:bodyPr rtlCol="0" anchor="ctr"/>
              <a:lstStyle/>
              <a:p>
                <a:endParaRPr lang="en-GB"/>
              </a:p>
            </p:txBody>
          </p:sp>
          <p:sp>
            <p:nvSpPr>
              <p:cNvPr id="870" name="Freeform: Shape 869">
                <a:extLst>
                  <a:ext uri="{FF2B5EF4-FFF2-40B4-BE49-F238E27FC236}">
                    <a16:creationId xmlns:a16="http://schemas.microsoft.com/office/drawing/2014/main" id="{AB34994F-E7BC-43E9-A936-AEC93F61217D}"/>
                  </a:ext>
                </a:extLst>
              </p:cNvPr>
              <p:cNvSpPr/>
              <p:nvPr/>
            </p:nvSpPr>
            <p:spPr>
              <a:xfrm>
                <a:off x="4821972" y="5216850"/>
                <a:ext cx="67636" cy="93097"/>
              </a:xfrm>
              <a:custGeom>
                <a:avLst/>
                <a:gdLst>
                  <a:gd name="connsiteX0" fmla="*/ 66094 w 67636"/>
                  <a:gd name="connsiteY0" fmla="*/ 23536 h 93097"/>
                  <a:gd name="connsiteX1" fmla="*/ 67637 w 67636"/>
                  <a:gd name="connsiteY1" fmla="*/ 46549 h 93097"/>
                  <a:gd name="connsiteX2" fmla="*/ 66094 w 67636"/>
                  <a:gd name="connsiteY2" fmla="*/ 69571 h 93097"/>
                  <a:gd name="connsiteX3" fmla="*/ 58245 w 67636"/>
                  <a:gd name="connsiteY3" fmla="*/ 83458 h 93097"/>
                  <a:gd name="connsiteX4" fmla="*/ 33814 w 67636"/>
                  <a:gd name="connsiteY4" fmla="*/ 93097 h 93097"/>
                  <a:gd name="connsiteX5" fmla="*/ 9258 w 67636"/>
                  <a:gd name="connsiteY5" fmla="*/ 83458 h 93097"/>
                  <a:gd name="connsiteX6" fmla="*/ 1476 w 67636"/>
                  <a:gd name="connsiteY6" fmla="*/ 69628 h 93097"/>
                  <a:gd name="connsiteX7" fmla="*/ 0 w 67636"/>
                  <a:gd name="connsiteY7" fmla="*/ 46549 h 93097"/>
                  <a:gd name="connsiteX8" fmla="*/ 1476 w 67636"/>
                  <a:gd name="connsiteY8" fmla="*/ 23469 h 93097"/>
                  <a:gd name="connsiteX9" fmla="*/ 9258 w 67636"/>
                  <a:gd name="connsiteY9" fmla="*/ 9649 h 93097"/>
                  <a:gd name="connsiteX10" fmla="*/ 33814 w 67636"/>
                  <a:gd name="connsiteY10" fmla="*/ 0 h 93097"/>
                  <a:gd name="connsiteX11" fmla="*/ 58245 w 67636"/>
                  <a:gd name="connsiteY11" fmla="*/ 9649 h 93097"/>
                  <a:gd name="connsiteX12" fmla="*/ 66094 w 67636"/>
                  <a:gd name="connsiteY12" fmla="*/ 23536 h 93097"/>
                  <a:gd name="connsiteX13" fmla="*/ 49759 w 67636"/>
                  <a:gd name="connsiteY13" fmla="*/ 46549 h 93097"/>
                  <a:gd name="connsiteX14" fmla="*/ 48796 w 67636"/>
                  <a:gd name="connsiteY14" fmla="*/ 28803 h 93097"/>
                  <a:gd name="connsiteX15" fmla="*/ 45263 w 67636"/>
                  <a:gd name="connsiteY15" fmla="*/ 20831 h 93097"/>
                  <a:gd name="connsiteX16" fmla="*/ 33814 w 67636"/>
                  <a:gd name="connsiteY16" fmla="*/ 15945 h 93097"/>
                  <a:gd name="connsiteX17" fmla="*/ 22241 w 67636"/>
                  <a:gd name="connsiteY17" fmla="*/ 20831 h 93097"/>
                  <a:gd name="connsiteX18" fmla="*/ 18774 w 67636"/>
                  <a:gd name="connsiteY18" fmla="*/ 28803 h 93097"/>
                  <a:gd name="connsiteX19" fmla="*/ 17869 w 67636"/>
                  <a:gd name="connsiteY19" fmla="*/ 46549 h 93097"/>
                  <a:gd name="connsiteX20" fmla="*/ 18774 w 67636"/>
                  <a:gd name="connsiteY20" fmla="*/ 64227 h 93097"/>
                  <a:gd name="connsiteX21" fmla="*/ 22241 w 67636"/>
                  <a:gd name="connsiteY21" fmla="*/ 72143 h 93097"/>
                  <a:gd name="connsiteX22" fmla="*/ 33814 w 67636"/>
                  <a:gd name="connsiteY22" fmla="*/ 77153 h 93097"/>
                  <a:gd name="connsiteX23" fmla="*/ 45263 w 67636"/>
                  <a:gd name="connsiteY23" fmla="*/ 72143 h 93097"/>
                  <a:gd name="connsiteX24" fmla="*/ 48796 w 67636"/>
                  <a:gd name="connsiteY24" fmla="*/ 64104 h 93097"/>
                  <a:gd name="connsiteX25" fmla="*/ 49759 w 67636"/>
                  <a:gd name="connsiteY25" fmla="*/ 46549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636" h="93097">
                    <a:moveTo>
                      <a:pt x="66094" y="23536"/>
                    </a:moveTo>
                    <a:cubicBezTo>
                      <a:pt x="67123" y="28594"/>
                      <a:pt x="67637" y="36262"/>
                      <a:pt x="67637" y="46549"/>
                    </a:cubicBezTo>
                    <a:cubicBezTo>
                      <a:pt x="67637" y="56836"/>
                      <a:pt x="67123" y="64513"/>
                      <a:pt x="66094" y="69571"/>
                    </a:cubicBezTo>
                    <a:cubicBezTo>
                      <a:pt x="65065" y="74629"/>
                      <a:pt x="62446" y="79257"/>
                      <a:pt x="58245" y="83458"/>
                    </a:cubicBezTo>
                    <a:cubicBezTo>
                      <a:pt x="51816" y="89888"/>
                      <a:pt x="43672" y="93097"/>
                      <a:pt x="33814" y="93097"/>
                    </a:cubicBezTo>
                    <a:cubicBezTo>
                      <a:pt x="23870" y="93097"/>
                      <a:pt x="15688" y="89888"/>
                      <a:pt x="9258" y="83458"/>
                    </a:cubicBezTo>
                    <a:cubicBezTo>
                      <a:pt x="5058" y="79257"/>
                      <a:pt x="2457" y="74648"/>
                      <a:pt x="1476" y="69628"/>
                    </a:cubicBezTo>
                    <a:cubicBezTo>
                      <a:pt x="486" y="64618"/>
                      <a:pt x="0" y="56922"/>
                      <a:pt x="0" y="46549"/>
                    </a:cubicBezTo>
                    <a:cubicBezTo>
                      <a:pt x="0" y="36176"/>
                      <a:pt x="486" y="28480"/>
                      <a:pt x="1476" y="23469"/>
                    </a:cubicBezTo>
                    <a:cubicBezTo>
                      <a:pt x="2457" y="18450"/>
                      <a:pt x="5058" y="13850"/>
                      <a:pt x="9258" y="9649"/>
                    </a:cubicBezTo>
                    <a:cubicBezTo>
                      <a:pt x="15688" y="3220"/>
                      <a:pt x="23870" y="0"/>
                      <a:pt x="33814" y="0"/>
                    </a:cubicBezTo>
                    <a:cubicBezTo>
                      <a:pt x="43672" y="0"/>
                      <a:pt x="51816" y="3220"/>
                      <a:pt x="58245" y="9649"/>
                    </a:cubicBezTo>
                    <a:cubicBezTo>
                      <a:pt x="62446" y="13850"/>
                      <a:pt x="65065" y="18479"/>
                      <a:pt x="66094" y="23536"/>
                    </a:cubicBezTo>
                    <a:close/>
                    <a:moveTo>
                      <a:pt x="49759" y="46549"/>
                    </a:moveTo>
                    <a:cubicBezTo>
                      <a:pt x="49759" y="38062"/>
                      <a:pt x="49435" y="32147"/>
                      <a:pt x="48796" y="28803"/>
                    </a:cubicBezTo>
                    <a:cubicBezTo>
                      <a:pt x="48149" y="25461"/>
                      <a:pt x="46977" y="22803"/>
                      <a:pt x="45263" y="20831"/>
                    </a:cubicBezTo>
                    <a:cubicBezTo>
                      <a:pt x="42434" y="17574"/>
                      <a:pt x="38614" y="15945"/>
                      <a:pt x="33814" y="15945"/>
                    </a:cubicBezTo>
                    <a:cubicBezTo>
                      <a:pt x="29099" y="15945"/>
                      <a:pt x="25241" y="17574"/>
                      <a:pt x="22241" y="20831"/>
                    </a:cubicBezTo>
                    <a:cubicBezTo>
                      <a:pt x="20526" y="22803"/>
                      <a:pt x="19374" y="25461"/>
                      <a:pt x="18774" y="28803"/>
                    </a:cubicBezTo>
                    <a:cubicBezTo>
                      <a:pt x="18174" y="32147"/>
                      <a:pt x="17869" y="38062"/>
                      <a:pt x="17869" y="46549"/>
                    </a:cubicBezTo>
                    <a:cubicBezTo>
                      <a:pt x="17869" y="55036"/>
                      <a:pt x="18174" y="60932"/>
                      <a:pt x="18774" y="64227"/>
                    </a:cubicBezTo>
                    <a:cubicBezTo>
                      <a:pt x="19374" y="67533"/>
                      <a:pt x="20526" y="70171"/>
                      <a:pt x="22241" y="72143"/>
                    </a:cubicBezTo>
                    <a:cubicBezTo>
                      <a:pt x="25327" y="75486"/>
                      <a:pt x="29185" y="77153"/>
                      <a:pt x="33814" y="77153"/>
                    </a:cubicBezTo>
                    <a:cubicBezTo>
                      <a:pt x="38528" y="77153"/>
                      <a:pt x="42348" y="75486"/>
                      <a:pt x="45263" y="72143"/>
                    </a:cubicBezTo>
                    <a:cubicBezTo>
                      <a:pt x="46977" y="70085"/>
                      <a:pt x="48149" y="67399"/>
                      <a:pt x="48796" y="64104"/>
                    </a:cubicBezTo>
                    <a:cubicBezTo>
                      <a:pt x="49435" y="60798"/>
                      <a:pt x="49759" y="54950"/>
                      <a:pt x="49759" y="46549"/>
                    </a:cubicBezTo>
                    <a:close/>
                  </a:path>
                </a:pathLst>
              </a:custGeom>
              <a:solidFill>
                <a:srgbClr val="000000"/>
              </a:solidFill>
              <a:ln w="9525" cap="flat">
                <a:noFill/>
                <a:prstDash val="solid"/>
                <a:round/>
              </a:ln>
            </p:spPr>
            <p:txBody>
              <a:bodyPr rtlCol="0" anchor="ctr"/>
              <a:lstStyle/>
              <a:p>
                <a:endParaRPr lang="en-GB"/>
              </a:p>
            </p:txBody>
          </p:sp>
          <p:sp>
            <p:nvSpPr>
              <p:cNvPr id="871" name="Freeform: Shape 870">
                <a:extLst>
                  <a:ext uri="{FF2B5EF4-FFF2-40B4-BE49-F238E27FC236}">
                    <a16:creationId xmlns:a16="http://schemas.microsoft.com/office/drawing/2014/main" id="{766D1B49-3F4A-4C12-9269-A84EBA1DF097}"/>
                  </a:ext>
                </a:extLst>
              </p:cNvPr>
              <p:cNvSpPr/>
              <p:nvPr/>
            </p:nvSpPr>
            <p:spPr>
              <a:xfrm>
                <a:off x="4907545" y="5217622"/>
                <a:ext cx="59407" cy="91554"/>
              </a:xfrm>
              <a:custGeom>
                <a:avLst/>
                <a:gdLst>
                  <a:gd name="connsiteX0" fmla="*/ 59407 w 59407"/>
                  <a:gd name="connsiteY0" fmla="*/ 91554 h 91554"/>
                  <a:gd name="connsiteX1" fmla="*/ 0 w 59407"/>
                  <a:gd name="connsiteY1" fmla="*/ 91554 h 91554"/>
                  <a:gd name="connsiteX2" fmla="*/ 0 w 59407"/>
                  <a:gd name="connsiteY2" fmla="*/ 0 h 91554"/>
                  <a:gd name="connsiteX3" fmla="*/ 17869 w 59407"/>
                  <a:gd name="connsiteY3" fmla="*/ 0 h 91554"/>
                  <a:gd name="connsiteX4" fmla="*/ 17869 w 59407"/>
                  <a:gd name="connsiteY4" fmla="*/ 75609 h 91554"/>
                  <a:gd name="connsiteX5" fmla="*/ 59407 w 59407"/>
                  <a:gd name="connsiteY5" fmla="*/ 75609 h 91554"/>
                  <a:gd name="connsiteX6" fmla="*/ 59407 w 59407"/>
                  <a:gd name="connsiteY6"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407" h="91554">
                    <a:moveTo>
                      <a:pt x="59407" y="91554"/>
                    </a:moveTo>
                    <a:lnTo>
                      <a:pt x="0" y="91554"/>
                    </a:lnTo>
                    <a:lnTo>
                      <a:pt x="0" y="0"/>
                    </a:lnTo>
                    <a:lnTo>
                      <a:pt x="17869" y="0"/>
                    </a:lnTo>
                    <a:lnTo>
                      <a:pt x="17869" y="75609"/>
                    </a:lnTo>
                    <a:lnTo>
                      <a:pt x="59407" y="75609"/>
                    </a:lnTo>
                    <a:lnTo>
                      <a:pt x="59407" y="91554"/>
                    </a:lnTo>
                    <a:close/>
                  </a:path>
                </a:pathLst>
              </a:custGeom>
              <a:solidFill>
                <a:srgbClr val="000000"/>
              </a:solidFill>
              <a:ln w="9525" cap="flat">
                <a:noFill/>
                <a:prstDash val="solid"/>
                <a:round/>
              </a:ln>
            </p:spPr>
            <p:txBody>
              <a:bodyPr rtlCol="0" anchor="ctr"/>
              <a:lstStyle/>
              <a:p>
                <a:endParaRPr lang="en-GB"/>
              </a:p>
            </p:txBody>
          </p:sp>
          <p:sp>
            <p:nvSpPr>
              <p:cNvPr id="872" name="Freeform: Shape 871">
                <a:extLst>
                  <a:ext uri="{FF2B5EF4-FFF2-40B4-BE49-F238E27FC236}">
                    <a16:creationId xmlns:a16="http://schemas.microsoft.com/office/drawing/2014/main" id="{356779E0-AF3D-489F-960F-10230FDE6083}"/>
                  </a:ext>
                </a:extLst>
              </p:cNvPr>
              <p:cNvSpPr/>
              <p:nvPr/>
            </p:nvSpPr>
            <p:spPr>
              <a:xfrm>
                <a:off x="4021710" y="5370022"/>
                <a:ext cx="17878" cy="91554"/>
              </a:xfrm>
              <a:custGeom>
                <a:avLst/>
                <a:gdLst>
                  <a:gd name="connsiteX0" fmla="*/ 0 w 17878"/>
                  <a:gd name="connsiteY0" fmla="*/ 0 h 91554"/>
                  <a:gd name="connsiteX1" fmla="*/ 17878 w 17878"/>
                  <a:gd name="connsiteY1" fmla="*/ 0 h 91554"/>
                  <a:gd name="connsiteX2" fmla="*/ 17878 w 17878"/>
                  <a:gd name="connsiteY2" fmla="*/ 91554 h 91554"/>
                  <a:gd name="connsiteX3" fmla="*/ 0 w 17878"/>
                  <a:gd name="connsiteY3" fmla="*/ 91554 h 91554"/>
                </a:gdLst>
                <a:ahLst/>
                <a:cxnLst>
                  <a:cxn ang="0">
                    <a:pos x="connsiteX0" y="connsiteY0"/>
                  </a:cxn>
                  <a:cxn ang="0">
                    <a:pos x="connsiteX1" y="connsiteY1"/>
                  </a:cxn>
                  <a:cxn ang="0">
                    <a:pos x="connsiteX2" y="connsiteY2"/>
                  </a:cxn>
                  <a:cxn ang="0">
                    <a:pos x="connsiteX3" y="connsiteY3"/>
                  </a:cxn>
                </a:cxnLst>
                <a:rect l="l" t="t" r="r" b="b"/>
                <a:pathLst>
                  <a:path w="17878" h="91554">
                    <a:moveTo>
                      <a:pt x="0" y="0"/>
                    </a:moveTo>
                    <a:lnTo>
                      <a:pt x="17878" y="0"/>
                    </a:lnTo>
                    <a:lnTo>
                      <a:pt x="17878" y="91554"/>
                    </a:lnTo>
                    <a:lnTo>
                      <a:pt x="0" y="91554"/>
                    </a:lnTo>
                    <a:close/>
                  </a:path>
                </a:pathLst>
              </a:custGeom>
              <a:solidFill>
                <a:srgbClr val="000000"/>
              </a:solidFill>
              <a:ln w="9525" cap="flat">
                <a:noFill/>
                <a:prstDash val="solid"/>
                <a:round/>
              </a:ln>
            </p:spPr>
            <p:txBody>
              <a:bodyPr rtlCol="0" anchor="ctr"/>
              <a:lstStyle/>
              <a:p>
                <a:endParaRPr lang="en-GB"/>
              </a:p>
            </p:txBody>
          </p:sp>
          <p:sp>
            <p:nvSpPr>
              <p:cNvPr id="873" name="Freeform: Shape 872">
                <a:extLst>
                  <a:ext uri="{FF2B5EF4-FFF2-40B4-BE49-F238E27FC236}">
                    <a16:creationId xmlns:a16="http://schemas.microsoft.com/office/drawing/2014/main" id="{A08A3705-2343-4CA7-8EAC-0EB96B678D02}"/>
                  </a:ext>
                </a:extLst>
              </p:cNvPr>
              <p:cNvSpPr/>
              <p:nvPr/>
            </p:nvSpPr>
            <p:spPr>
              <a:xfrm>
                <a:off x="4057848" y="5369250"/>
                <a:ext cx="68275" cy="93097"/>
              </a:xfrm>
              <a:custGeom>
                <a:avLst/>
                <a:gdLst>
                  <a:gd name="connsiteX0" fmla="*/ 68275 w 68275"/>
                  <a:gd name="connsiteY0" fmla="*/ 54779 h 93097"/>
                  <a:gd name="connsiteX1" fmla="*/ 66351 w 68275"/>
                  <a:gd name="connsiteY1" fmla="*/ 71238 h 93097"/>
                  <a:gd name="connsiteX2" fmla="*/ 59531 w 68275"/>
                  <a:gd name="connsiteY2" fmla="*/ 82687 h 93097"/>
                  <a:gd name="connsiteX3" fmla="*/ 33690 w 68275"/>
                  <a:gd name="connsiteY3" fmla="*/ 93097 h 93097"/>
                  <a:gd name="connsiteX4" fmla="*/ 9258 w 68275"/>
                  <a:gd name="connsiteY4" fmla="*/ 83458 h 93097"/>
                  <a:gd name="connsiteX5" fmla="*/ 1476 w 68275"/>
                  <a:gd name="connsiteY5" fmla="*/ 69628 h 93097"/>
                  <a:gd name="connsiteX6" fmla="*/ 0 w 68275"/>
                  <a:gd name="connsiteY6" fmla="*/ 46549 h 93097"/>
                  <a:gd name="connsiteX7" fmla="*/ 1476 w 68275"/>
                  <a:gd name="connsiteY7" fmla="*/ 23469 h 93097"/>
                  <a:gd name="connsiteX8" fmla="*/ 9258 w 68275"/>
                  <a:gd name="connsiteY8" fmla="*/ 9649 h 93097"/>
                  <a:gd name="connsiteX9" fmla="*/ 33690 w 68275"/>
                  <a:gd name="connsiteY9" fmla="*/ 0 h 93097"/>
                  <a:gd name="connsiteX10" fmla="*/ 57407 w 68275"/>
                  <a:gd name="connsiteY10" fmla="*/ 8363 h 93097"/>
                  <a:gd name="connsiteX11" fmla="*/ 68151 w 68275"/>
                  <a:gd name="connsiteY11" fmla="*/ 29318 h 93097"/>
                  <a:gd name="connsiteX12" fmla="*/ 50149 w 68275"/>
                  <a:gd name="connsiteY12" fmla="*/ 29318 h 93097"/>
                  <a:gd name="connsiteX13" fmla="*/ 33690 w 68275"/>
                  <a:gd name="connsiteY13" fmla="*/ 15945 h 93097"/>
                  <a:gd name="connsiteX14" fmla="*/ 22241 w 68275"/>
                  <a:gd name="connsiteY14" fmla="*/ 20831 h 93097"/>
                  <a:gd name="connsiteX15" fmla="*/ 18774 w 68275"/>
                  <a:gd name="connsiteY15" fmla="*/ 28803 h 93097"/>
                  <a:gd name="connsiteX16" fmla="*/ 17869 w 68275"/>
                  <a:gd name="connsiteY16" fmla="*/ 46549 h 93097"/>
                  <a:gd name="connsiteX17" fmla="*/ 18774 w 68275"/>
                  <a:gd name="connsiteY17" fmla="*/ 64427 h 93097"/>
                  <a:gd name="connsiteX18" fmla="*/ 22241 w 68275"/>
                  <a:gd name="connsiteY18" fmla="*/ 72400 h 93097"/>
                  <a:gd name="connsiteX19" fmla="*/ 33690 w 68275"/>
                  <a:gd name="connsiteY19" fmla="*/ 77153 h 93097"/>
                  <a:gd name="connsiteX20" fmla="*/ 46415 w 68275"/>
                  <a:gd name="connsiteY20" fmla="*/ 72009 h 93097"/>
                  <a:gd name="connsiteX21" fmla="*/ 50530 w 68275"/>
                  <a:gd name="connsiteY21" fmla="*/ 59798 h 93097"/>
                  <a:gd name="connsiteX22" fmla="*/ 50530 w 68275"/>
                  <a:gd name="connsiteY22" fmla="*/ 56455 h 93097"/>
                  <a:gd name="connsiteX23" fmla="*/ 33690 w 68275"/>
                  <a:gd name="connsiteY23" fmla="*/ 56455 h 93097"/>
                  <a:gd name="connsiteX24" fmla="*/ 33690 w 68275"/>
                  <a:gd name="connsiteY24" fmla="*/ 41405 h 93097"/>
                  <a:gd name="connsiteX25" fmla="*/ 68275 w 68275"/>
                  <a:gd name="connsiteY25" fmla="*/ 41405 h 93097"/>
                  <a:gd name="connsiteX26" fmla="*/ 68275 w 68275"/>
                  <a:gd name="connsiteY26" fmla="*/ 54779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8275" h="93097">
                    <a:moveTo>
                      <a:pt x="68275" y="54779"/>
                    </a:moveTo>
                    <a:cubicBezTo>
                      <a:pt x="68275" y="61551"/>
                      <a:pt x="67637" y="67037"/>
                      <a:pt x="66351" y="71238"/>
                    </a:cubicBezTo>
                    <a:cubicBezTo>
                      <a:pt x="65065" y="75438"/>
                      <a:pt x="62789" y="79257"/>
                      <a:pt x="59531" y="82687"/>
                    </a:cubicBezTo>
                    <a:cubicBezTo>
                      <a:pt x="52930" y="89631"/>
                      <a:pt x="44320" y="93097"/>
                      <a:pt x="33690" y="93097"/>
                    </a:cubicBezTo>
                    <a:cubicBezTo>
                      <a:pt x="24003" y="93097"/>
                      <a:pt x="15859" y="89888"/>
                      <a:pt x="9258" y="83458"/>
                    </a:cubicBezTo>
                    <a:cubicBezTo>
                      <a:pt x="5058" y="79257"/>
                      <a:pt x="2458" y="74648"/>
                      <a:pt x="1476" y="69628"/>
                    </a:cubicBezTo>
                    <a:cubicBezTo>
                      <a:pt x="486" y="64618"/>
                      <a:pt x="0" y="56922"/>
                      <a:pt x="0" y="46549"/>
                    </a:cubicBezTo>
                    <a:cubicBezTo>
                      <a:pt x="0" y="36176"/>
                      <a:pt x="486" y="28480"/>
                      <a:pt x="1476" y="23469"/>
                    </a:cubicBezTo>
                    <a:cubicBezTo>
                      <a:pt x="2458" y="18450"/>
                      <a:pt x="5058" y="13850"/>
                      <a:pt x="9258" y="9649"/>
                    </a:cubicBezTo>
                    <a:cubicBezTo>
                      <a:pt x="15859" y="3220"/>
                      <a:pt x="24003" y="0"/>
                      <a:pt x="33690" y="0"/>
                    </a:cubicBezTo>
                    <a:cubicBezTo>
                      <a:pt x="43720" y="0"/>
                      <a:pt x="51625" y="2791"/>
                      <a:pt x="57407" y="8363"/>
                    </a:cubicBezTo>
                    <a:cubicBezTo>
                      <a:pt x="63198" y="13935"/>
                      <a:pt x="66780" y="20917"/>
                      <a:pt x="68151" y="29318"/>
                    </a:cubicBezTo>
                    <a:lnTo>
                      <a:pt x="50149" y="29318"/>
                    </a:lnTo>
                    <a:cubicBezTo>
                      <a:pt x="48092" y="20403"/>
                      <a:pt x="42605" y="15945"/>
                      <a:pt x="33690" y="15945"/>
                    </a:cubicBezTo>
                    <a:cubicBezTo>
                      <a:pt x="29061" y="15945"/>
                      <a:pt x="25241" y="17574"/>
                      <a:pt x="22241" y="20831"/>
                    </a:cubicBezTo>
                    <a:cubicBezTo>
                      <a:pt x="20526" y="22803"/>
                      <a:pt x="19374" y="25461"/>
                      <a:pt x="18774" y="28803"/>
                    </a:cubicBezTo>
                    <a:cubicBezTo>
                      <a:pt x="18174" y="32147"/>
                      <a:pt x="17869" y="38062"/>
                      <a:pt x="17869" y="46549"/>
                    </a:cubicBezTo>
                    <a:cubicBezTo>
                      <a:pt x="17869" y="55121"/>
                      <a:pt x="18174" y="61084"/>
                      <a:pt x="18774" y="64427"/>
                    </a:cubicBezTo>
                    <a:cubicBezTo>
                      <a:pt x="19374" y="67770"/>
                      <a:pt x="20526" y="70428"/>
                      <a:pt x="22241" y="72400"/>
                    </a:cubicBezTo>
                    <a:cubicBezTo>
                      <a:pt x="25156" y="75572"/>
                      <a:pt x="28975" y="77153"/>
                      <a:pt x="33690" y="77153"/>
                    </a:cubicBezTo>
                    <a:cubicBezTo>
                      <a:pt x="39176" y="77153"/>
                      <a:pt x="43415" y="75438"/>
                      <a:pt x="46415" y="72009"/>
                    </a:cubicBezTo>
                    <a:cubicBezTo>
                      <a:pt x="49159" y="68923"/>
                      <a:pt x="50530" y="64856"/>
                      <a:pt x="50530" y="59798"/>
                    </a:cubicBezTo>
                    <a:lnTo>
                      <a:pt x="50530" y="56455"/>
                    </a:lnTo>
                    <a:lnTo>
                      <a:pt x="33690" y="56455"/>
                    </a:lnTo>
                    <a:lnTo>
                      <a:pt x="33690" y="41405"/>
                    </a:lnTo>
                    <a:lnTo>
                      <a:pt x="68275" y="41405"/>
                    </a:lnTo>
                    <a:lnTo>
                      <a:pt x="68275" y="54779"/>
                    </a:lnTo>
                    <a:close/>
                  </a:path>
                </a:pathLst>
              </a:custGeom>
              <a:solidFill>
                <a:srgbClr val="000000"/>
              </a:solidFill>
              <a:ln w="9525" cap="flat">
                <a:noFill/>
                <a:prstDash val="solid"/>
                <a:round/>
              </a:ln>
            </p:spPr>
            <p:txBody>
              <a:bodyPr rtlCol="0" anchor="ctr"/>
              <a:lstStyle/>
              <a:p>
                <a:endParaRPr lang="en-GB"/>
              </a:p>
            </p:txBody>
          </p:sp>
          <p:sp>
            <p:nvSpPr>
              <p:cNvPr id="874" name="Freeform: Shape 873">
                <a:extLst>
                  <a:ext uri="{FF2B5EF4-FFF2-40B4-BE49-F238E27FC236}">
                    <a16:creationId xmlns:a16="http://schemas.microsoft.com/office/drawing/2014/main" id="{00ACA234-C88A-4DAB-9EF5-93020F688927}"/>
                  </a:ext>
                </a:extLst>
              </p:cNvPr>
              <p:cNvSpPr/>
              <p:nvPr/>
            </p:nvSpPr>
            <p:spPr>
              <a:xfrm>
                <a:off x="4144383" y="5370022"/>
                <a:ext cx="70084" cy="91554"/>
              </a:xfrm>
              <a:custGeom>
                <a:avLst/>
                <a:gdLst>
                  <a:gd name="connsiteX0" fmla="*/ 70085 w 70084"/>
                  <a:gd name="connsiteY0" fmla="*/ 91554 h 91554"/>
                  <a:gd name="connsiteX1" fmla="*/ 54140 w 70084"/>
                  <a:gd name="connsiteY1" fmla="*/ 91554 h 91554"/>
                  <a:gd name="connsiteX2" fmla="*/ 17878 w 70084"/>
                  <a:gd name="connsiteY2" fmla="*/ 35366 h 91554"/>
                  <a:gd name="connsiteX3" fmla="*/ 17878 w 70084"/>
                  <a:gd name="connsiteY3" fmla="*/ 91554 h 91554"/>
                  <a:gd name="connsiteX4" fmla="*/ 0 w 70084"/>
                  <a:gd name="connsiteY4" fmla="*/ 91554 h 91554"/>
                  <a:gd name="connsiteX5" fmla="*/ 0 w 70084"/>
                  <a:gd name="connsiteY5" fmla="*/ 0 h 91554"/>
                  <a:gd name="connsiteX6" fmla="*/ 15945 w 70084"/>
                  <a:gd name="connsiteY6" fmla="*/ 0 h 91554"/>
                  <a:gd name="connsiteX7" fmla="*/ 52207 w 70084"/>
                  <a:gd name="connsiteY7" fmla="*/ 56065 h 91554"/>
                  <a:gd name="connsiteX8" fmla="*/ 52207 w 70084"/>
                  <a:gd name="connsiteY8" fmla="*/ 0 h 91554"/>
                  <a:gd name="connsiteX9" fmla="*/ 70085 w 70084"/>
                  <a:gd name="connsiteY9" fmla="*/ 0 h 91554"/>
                  <a:gd name="connsiteX10" fmla="*/ 70085 w 70084"/>
                  <a:gd name="connsiteY10"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084" h="91554">
                    <a:moveTo>
                      <a:pt x="70085" y="91554"/>
                    </a:moveTo>
                    <a:lnTo>
                      <a:pt x="54140" y="91554"/>
                    </a:lnTo>
                    <a:lnTo>
                      <a:pt x="17878" y="35366"/>
                    </a:lnTo>
                    <a:lnTo>
                      <a:pt x="17878" y="91554"/>
                    </a:lnTo>
                    <a:lnTo>
                      <a:pt x="0" y="91554"/>
                    </a:lnTo>
                    <a:lnTo>
                      <a:pt x="0" y="0"/>
                    </a:lnTo>
                    <a:lnTo>
                      <a:pt x="15945" y="0"/>
                    </a:lnTo>
                    <a:lnTo>
                      <a:pt x="52207" y="56065"/>
                    </a:lnTo>
                    <a:lnTo>
                      <a:pt x="52207" y="0"/>
                    </a:lnTo>
                    <a:lnTo>
                      <a:pt x="70085" y="0"/>
                    </a:lnTo>
                    <a:lnTo>
                      <a:pt x="70085" y="91554"/>
                    </a:lnTo>
                    <a:close/>
                  </a:path>
                </a:pathLst>
              </a:custGeom>
              <a:solidFill>
                <a:srgbClr val="000000"/>
              </a:solidFill>
              <a:ln w="9525" cap="flat">
                <a:noFill/>
                <a:prstDash val="solid"/>
                <a:round/>
              </a:ln>
            </p:spPr>
            <p:txBody>
              <a:bodyPr rtlCol="0" anchor="ctr"/>
              <a:lstStyle/>
              <a:p>
                <a:endParaRPr lang="en-GB"/>
              </a:p>
            </p:txBody>
          </p:sp>
          <p:sp>
            <p:nvSpPr>
              <p:cNvPr id="875" name="Freeform: Shape 874">
                <a:extLst>
                  <a:ext uri="{FF2B5EF4-FFF2-40B4-BE49-F238E27FC236}">
                    <a16:creationId xmlns:a16="http://schemas.microsoft.com/office/drawing/2014/main" id="{8E9E260E-64A6-41B5-913F-BAB3558283BA}"/>
                  </a:ext>
                </a:extLst>
              </p:cNvPr>
              <p:cNvSpPr/>
              <p:nvPr/>
            </p:nvSpPr>
            <p:spPr>
              <a:xfrm>
                <a:off x="4235813" y="5370022"/>
                <a:ext cx="17878" cy="91554"/>
              </a:xfrm>
              <a:custGeom>
                <a:avLst/>
                <a:gdLst>
                  <a:gd name="connsiteX0" fmla="*/ 0 w 17878"/>
                  <a:gd name="connsiteY0" fmla="*/ 0 h 91554"/>
                  <a:gd name="connsiteX1" fmla="*/ 17878 w 17878"/>
                  <a:gd name="connsiteY1" fmla="*/ 0 h 91554"/>
                  <a:gd name="connsiteX2" fmla="*/ 17878 w 17878"/>
                  <a:gd name="connsiteY2" fmla="*/ 91554 h 91554"/>
                  <a:gd name="connsiteX3" fmla="*/ 0 w 17878"/>
                  <a:gd name="connsiteY3" fmla="*/ 91554 h 91554"/>
                </a:gdLst>
                <a:ahLst/>
                <a:cxnLst>
                  <a:cxn ang="0">
                    <a:pos x="connsiteX0" y="connsiteY0"/>
                  </a:cxn>
                  <a:cxn ang="0">
                    <a:pos x="connsiteX1" y="connsiteY1"/>
                  </a:cxn>
                  <a:cxn ang="0">
                    <a:pos x="connsiteX2" y="connsiteY2"/>
                  </a:cxn>
                  <a:cxn ang="0">
                    <a:pos x="connsiteX3" y="connsiteY3"/>
                  </a:cxn>
                </a:cxnLst>
                <a:rect l="l" t="t" r="r" b="b"/>
                <a:pathLst>
                  <a:path w="17878" h="91554">
                    <a:moveTo>
                      <a:pt x="0" y="0"/>
                    </a:moveTo>
                    <a:lnTo>
                      <a:pt x="17878" y="0"/>
                    </a:lnTo>
                    <a:lnTo>
                      <a:pt x="17878" y="91554"/>
                    </a:lnTo>
                    <a:lnTo>
                      <a:pt x="0" y="91554"/>
                    </a:lnTo>
                    <a:close/>
                  </a:path>
                </a:pathLst>
              </a:custGeom>
              <a:solidFill>
                <a:srgbClr val="000000"/>
              </a:solidFill>
              <a:ln w="9525" cap="flat">
                <a:noFill/>
                <a:prstDash val="solid"/>
                <a:round/>
              </a:ln>
            </p:spPr>
            <p:txBody>
              <a:bodyPr rtlCol="0" anchor="ctr"/>
              <a:lstStyle/>
              <a:p>
                <a:endParaRPr lang="en-GB"/>
              </a:p>
            </p:txBody>
          </p:sp>
          <p:sp>
            <p:nvSpPr>
              <p:cNvPr id="876" name="Freeform: Shape 875">
                <a:extLst>
                  <a:ext uri="{FF2B5EF4-FFF2-40B4-BE49-F238E27FC236}">
                    <a16:creationId xmlns:a16="http://schemas.microsoft.com/office/drawing/2014/main" id="{2CB57DE5-A317-4AEB-B6D8-9C4FDEAFC3AB}"/>
                  </a:ext>
                </a:extLst>
              </p:cNvPr>
              <p:cNvSpPr/>
              <p:nvPr/>
            </p:nvSpPr>
            <p:spPr>
              <a:xfrm>
                <a:off x="4268217" y="5370022"/>
                <a:ext cx="65703" cy="91554"/>
              </a:xfrm>
              <a:custGeom>
                <a:avLst/>
                <a:gdLst>
                  <a:gd name="connsiteX0" fmla="*/ 65704 w 65703"/>
                  <a:gd name="connsiteY0" fmla="*/ 15945 h 91554"/>
                  <a:gd name="connsiteX1" fmla="*/ 41786 w 65703"/>
                  <a:gd name="connsiteY1" fmla="*/ 15945 h 91554"/>
                  <a:gd name="connsiteX2" fmla="*/ 41786 w 65703"/>
                  <a:gd name="connsiteY2" fmla="*/ 91554 h 91554"/>
                  <a:gd name="connsiteX3" fmla="*/ 23917 w 65703"/>
                  <a:gd name="connsiteY3" fmla="*/ 91554 h 91554"/>
                  <a:gd name="connsiteX4" fmla="*/ 23917 w 65703"/>
                  <a:gd name="connsiteY4" fmla="*/ 15945 h 91554"/>
                  <a:gd name="connsiteX5" fmla="*/ 0 w 65703"/>
                  <a:gd name="connsiteY5" fmla="*/ 15945 h 91554"/>
                  <a:gd name="connsiteX6" fmla="*/ 0 w 65703"/>
                  <a:gd name="connsiteY6" fmla="*/ 0 h 91554"/>
                  <a:gd name="connsiteX7" fmla="*/ 65704 w 65703"/>
                  <a:gd name="connsiteY7" fmla="*/ 0 h 91554"/>
                  <a:gd name="connsiteX8" fmla="*/ 65704 w 65703"/>
                  <a:gd name="connsiteY8" fmla="*/ 15945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703" h="91554">
                    <a:moveTo>
                      <a:pt x="65704" y="15945"/>
                    </a:moveTo>
                    <a:lnTo>
                      <a:pt x="41786" y="15945"/>
                    </a:lnTo>
                    <a:lnTo>
                      <a:pt x="41786" y="91554"/>
                    </a:lnTo>
                    <a:lnTo>
                      <a:pt x="23917" y="91554"/>
                    </a:lnTo>
                    <a:lnTo>
                      <a:pt x="23917" y="15945"/>
                    </a:lnTo>
                    <a:lnTo>
                      <a:pt x="0" y="15945"/>
                    </a:lnTo>
                    <a:lnTo>
                      <a:pt x="0" y="0"/>
                    </a:lnTo>
                    <a:lnTo>
                      <a:pt x="65704" y="0"/>
                    </a:lnTo>
                    <a:lnTo>
                      <a:pt x="65704" y="15945"/>
                    </a:lnTo>
                    <a:close/>
                  </a:path>
                </a:pathLst>
              </a:custGeom>
              <a:solidFill>
                <a:srgbClr val="000000"/>
              </a:solidFill>
              <a:ln w="9525" cap="flat">
                <a:noFill/>
                <a:prstDash val="solid"/>
                <a:round/>
              </a:ln>
            </p:spPr>
            <p:txBody>
              <a:bodyPr rtlCol="0" anchor="ctr"/>
              <a:lstStyle/>
              <a:p>
                <a:endParaRPr lang="en-GB"/>
              </a:p>
            </p:txBody>
          </p:sp>
          <p:sp>
            <p:nvSpPr>
              <p:cNvPr id="877" name="Freeform: Shape 876">
                <a:extLst>
                  <a:ext uri="{FF2B5EF4-FFF2-40B4-BE49-F238E27FC236}">
                    <a16:creationId xmlns:a16="http://schemas.microsoft.com/office/drawing/2014/main" id="{36BD0CA9-EFEC-405A-B815-3C24A100E1A5}"/>
                  </a:ext>
                </a:extLst>
              </p:cNvPr>
              <p:cNvSpPr/>
              <p:nvPr/>
            </p:nvSpPr>
            <p:spPr>
              <a:xfrm>
                <a:off x="4348456" y="5370022"/>
                <a:ext cx="17878" cy="91554"/>
              </a:xfrm>
              <a:custGeom>
                <a:avLst/>
                <a:gdLst>
                  <a:gd name="connsiteX0" fmla="*/ 0 w 17878"/>
                  <a:gd name="connsiteY0" fmla="*/ 0 h 91554"/>
                  <a:gd name="connsiteX1" fmla="*/ 17878 w 17878"/>
                  <a:gd name="connsiteY1" fmla="*/ 0 h 91554"/>
                  <a:gd name="connsiteX2" fmla="*/ 17878 w 17878"/>
                  <a:gd name="connsiteY2" fmla="*/ 91554 h 91554"/>
                  <a:gd name="connsiteX3" fmla="*/ 0 w 17878"/>
                  <a:gd name="connsiteY3" fmla="*/ 91554 h 91554"/>
                </a:gdLst>
                <a:ahLst/>
                <a:cxnLst>
                  <a:cxn ang="0">
                    <a:pos x="connsiteX0" y="connsiteY0"/>
                  </a:cxn>
                  <a:cxn ang="0">
                    <a:pos x="connsiteX1" y="connsiteY1"/>
                  </a:cxn>
                  <a:cxn ang="0">
                    <a:pos x="connsiteX2" y="connsiteY2"/>
                  </a:cxn>
                  <a:cxn ang="0">
                    <a:pos x="connsiteX3" y="connsiteY3"/>
                  </a:cxn>
                </a:cxnLst>
                <a:rect l="l" t="t" r="r" b="b"/>
                <a:pathLst>
                  <a:path w="17878" h="91554">
                    <a:moveTo>
                      <a:pt x="0" y="0"/>
                    </a:moveTo>
                    <a:lnTo>
                      <a:pt x="17878" y="0"/>
                    </a:lnTo>
                    <a:lnTo>
                      <a:pt x="17878" y="91554"/>
                    </a:lnTo>
                    <a:lnTo>
                      <a:pt x="0" y="91554"/>
                    </a:lnTo>
                    <a:close/>
                  </a:path>
                </a:pathLst>
              </a:custGeom>
              <a:solidFill>
                <a:srgbClr val="000000"/>
              </a:solidFill>
              <a:ln w="9525" cap="flat">
                <a:noFill/>
                <a:prstDash val="solid"/>
                <a:round/>
              </a:ln>
            </p:spPr>
            <p:txBody>
              <a:bodyPr rtlCol="0" anchor="ctr"/>
              <a:lstStyle/>
              <a:p>
                <a:endParaRPr lang="en-GB"/>
              </a:p>
            </p:txBody>
          </p:sp>
          <p:sp>
            <p:nvSpPr>
              <p:cNvPr id="878" name="Freeform: Shape 877">
                <a:extLst>
                  <a:ext uri="{FF2B5EF4-FFF2-40B4-BE49-F238E27FC236}">
                    <a16:creationId xmlns:a16="http://schemas.microsoft.com/office/drawing/2014/main" id="{58430322-FF08-498D-933B-5039147CB5FE}"/>
                  </a:ext>
                </a:extLst>
              </p:cNvPr>
              <p:cNvSpPr/>
              <p:nvPr/>
            </p:nvSpPr>
            <p:spPr>
              <a:xfrm>
                <a:off x="4384584" y="5369250"/>
                <a:ext cx="67637" cy="93097"/>
              </a:xfrm>
              <a:custGeom>
                <a:avLst/>
                <a:gdLst>
                  <a:gd name="connsiteX0" fmla="*/ 66094 w 67637"/>
                  <a:gd name="connsiteY0" fmla="*/ 23536 h 93097"/>
                  <a:gd name="connsiteX1" fmla="*/ 67637 w 67637"/>
                  <a:gd name="connsiteY1" fmla="*/ 46549 h 93097"/>
                  <a:gd name="connsiteX2" fmla="*/ 66094 w 67637"/>
                  <a:gd name="connsiteY2" fmla="*/ 69571 h 93097"/>
                  <a:gd name="connsiteX3" fmla="*/ 58255 w 67637"/>
                  <a:gd name="connsiteY3" fmla="*/ 83458 h 93097"/>
                  <a:gd name="connsiteX4" fmla="*/ 33823 w 67637"/>
                  <a:gd name="connsiteY4" fmla="*/ 93097 h 93097"/>
                  <a:gd name="connsiteX5" fmla="*/ 9258 w 67637"/>
                  <a:gd name="connsiteY5" fmla="*/ 83458 h 93097"/>
                  <a:gd name="connsiteX6" fmla="*/ 1476 w 67637"/>
                  <a:gd name="connsiteY6" fmla="*/ 69628 h 93097"/>
                  <a:gd name="connsiteX7" fmla="*/ 0 w 67637"/>
                  <a:gd name="connsiteY7" fmla="*/ 46549 h 93097"/>
                  <a:gd name="connsiteX8" fmla="*/ 1476 w 67637"/>
                  <a:gd name="connsiteY8" fmla="*/ 23469 h 93097"/>
                  <a:gd name="connsiteX9" fmla="*/ 9258 w 67637"/>
                  <a:gd name="connsiteY9" fmla="*/ 9649 h 93097"/>
                  <a:gd name="connsiteX10" fmla="*/ 33823 w 67637"/>
                  <a:gd name="connsiteY10" fmla="*/ 0 h 93097"/>
                  <a:gd name="connsiteX11" fmla="*/ 58255 w 67637"/>
                  <a:gd name="connsiteY11" fmla="*/ 9649 h 93097"/>
                  <a:gd name="connsiteX12" fmla="*/ 66094 w 67637"/>
                  <a:gd name="connsiteY12" fmla="*/ 23536 h 93097"/>
                  <a:gd name="connsiteX13" fmla="*/ 49768 w 67637"/>
                  <a:gd name="connsiteY13" fmla="*/ 46549 h 93097"/>
                  <a:gd name="connsiteX14" fmla="*/ 48797 w 67637"/>
                  <a:gd name="connsiteY14" fmla="*/ 28803 h 93097"/>
                  <a:gd name="connsiteX15" fmla="*/ 45263 w 67637"/>
                  <a:gd name="connsiteY15" fmla="*/ 20831 h 93097"/>
                  <a:gd name="connsiteX16" fmla="*/ 33823 w 67637"/>
                  <a:gd name="connsiteY16" fmla="*/ 15945 h 93097"/>
                  <a:gd name="connsiteX17" fmla="*/ 22250 w 67637"/>
                  <a:gd name="connsiteY17" fmla="*/ 20831 h 93097"/>
                  <a:gd name="connsiteX18" fmla="*/ 18774 w 67637"/>
                  <a:gd name="connsiteY18" fmla="*/ 28803 h 93097"/>
                  <a:gd name="connsiteX19" fmla="*/ 17878 w 67637"/>
                  <a:gd name="connsiteY19" fmla="*/ 46549 h 93097"/>
                  <a:gd name="connsiteX20" fmla="*/ 18774 w 67637"/>
                  <a:gd name="connsiteY20" fmla="*/ 64227 h 93097"/>
                  <a:gd name="connsiteX21" fmla="*/ 22250 w 67637"/>
                  <a:gd name="connsiteY21" fmla="*/ 72143 h 93097"/>
                  <a:gd name="connsiteX22" fmla="*/ 33823 w 67637"/>
                  <a:gd name="connsiteY22" fmla="*/ 77153 h 93097"/>
                  <a:gd name="connsiteX23" fmla="*/ 45263 w 67637"/>
                  <a:gd name="connsiteY23" fmla="*/ 72143 h 93097"/>
                  <a:gd name="connsiteX24" fmla="*/ 48797 w 67637"/>
                  <a:gd name="connsiteY24" fmla="*/ 64104 h 93097"/>
                  <a:gd name="connsiteX25" fmla="*/ 49768 w 67637"/>
                  <a:gd name="connsiteY25" fmla="*/ 46549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637" h="93097">
                    <a:moveTo>
                      <a:pt x="66094" y="23536"/>
                    </a:moveTo>
                    <a:cubicBezTo>
                      <a:pt x="67123" y="28594"/>
                      <a:pt x="67637" y="36262"/>
                      <a:pt x="67637" y="46549"/>
                    </a:cubicBezTo>
                    <a:cubicBezTo>
                      <a:pt x="67637" y="56836"/>
                      <a:pt x="67123" y="64513"/>
                      <a:pt x="66094" y="69571"/>
                    </a:cubicBezTo>
                    <a:cubicBezTo>
                      <a:pt x="65065" y="74629"/>
                      <a:pt x="62455" y="79257"/>
                      <a:pt x="58255" y="83458"/>
                    </a:cubicBezTo>
                    <a:cubicBezTo>
                      <a:pt x="51825" y="89888"/>
                      <a:pt x="43682" y="93097"/>
                      <a:pt x="33823" y="93097"/>
                    </a:cubicBezTo>
                    <a:cubicBezTo>
                      <a:pt x="23879" y="93097"/>
                      <a:pt x="15688" y="89888"/>
                      <a:pt x="9258" y="83458"/>
                    </a:cubicBezTo>
                    <a:cubicBezTo>
                      <a:pt x="5058" y="79257"/>
                      <a:pt x="2467" y="74648"/>
                      <a:pt x="1476" y="69628"/>
                    </a:cubicBezTo>
                    <a:cubicBezTo>
                      <a:pt x="495" y="64618"/>
                      <a:pt x="0" y="56922"/>
                      <a:pt x="0" y="46549"/>
                    </a:cubicBezTo>
                    <a:cubicBezTo>
                      <a:pt x="0" y="36176"/>
                      <a:pt x="495" y="28480"/>
                      <a:pt x="1476" y="23469"/>
                    </a:cubicBezTo>
                    <a:cubicBezTo>
                      <a:pt x="2467" y="18450"/>
                      <a:pt x="5058" y="13850"/>
                      <a:pt x="9258" y="9649"/>
                    </a:cubicBezTo>
                    <a:cubicBezTo>
                      <a:pt x="15688" y="3220"/>
                      <a:pt x="23879" y="0"/>
                      <a:pt x="33823" y="0"/>
                    </a:cubicBezTo>
                    <a:cubicBezTo>
                      <a:pt x="43682" y="0"/>
                      <a:pt x="51825" y="3220"/>
                      <a:pt x="58255" y="9649"/>
                    </a:cubicBezTo>
                    <a:cubicBezTo>
                      <a:pt x="62455" y="13850"/>
                      <a:pt x="65065" y="18479"/>
                      <a:pt x="66094" y="23536"/>
                    </a:cubicBezTo>
                    <a:close/>
                    <a:moveTo>
                      <a:pt x="49768" y="46549"/>
                    </a:moveTo>
                    <a:cubicBezTo>
                      <a:pt x="49768" y="38062"/>
                      <a:pt x="49444" y="32147"/>
                      <a:pt x="48797" y="28803"/>
                    </a:cubicBezTo>
                    <a:cubicBezTo>
                      <a:pt x="48158" y="25461"/>
                      <a:pt x="46977" y="22803"/>
                      <a:pt x="45263" y="20831"/>
                    </a:cubicBezTo>
                    <a:cubicBezTo>
                      <a:pt x="42434" y="17574"/>
                      <a:pt x="38624" y="15945"/>
                      <a:pt x="33823" y="15945"/>
                    </a:cubicBezTo>
                    <a:cubicBezTo>
                      <a:pt x="29108" y="15945"/>
                      <a:pt x="25251" y="17574"/>
                      <a:pt x="22250" y="20831"/>
                    </a:cubicBezTo>
                    <a:cubicBezTo>
                      <a:pt x="20536" y="22803"/>
                      <a:pt x="19374" y="25461"/>
                      <a:pt x="18774" y="28803"/>
                    </a:cubicBezTo>
                    <a:cubicBezTo>
                      <a:pt x="18174" y="32147"/>
                      <a:pt x="17878" y="38062"/>
                      <a:pt x="17878" y="46549"/>
                    </a:cubicBezTo>
                    <a:cubicBezTo>
                      <a:pt x="17878" y="55036"/>
                      <a:pt x="18174" y="60932"/>
                      <a:pt x="18774" y="64227"/>
                    </a:cubicBezTo>
                    <a:cubicBezTo>
                      <a:pt x="19374" y="67533"/>
                      <a:pt x="20536" y="70171"/>
                      <a:pt x="22250" y="72143"/>
                    </a:cubicBezTo>
                    <a:cubicBezTo>
                      <a:pt x="25336" y="75486"/>
                      <a:pt x="29194" y="77153"/>
                      <a:pt x="33823" y="77153"/>
                    </a:cubicBezTo>
                    <a:cubicBezTo>
                      <a:pt x="38538" y="77153"/>
                      <a:pt x="42348" y="75486"/>
                      <a:pt x="45263" y="72143"/>
                    </a:cubicBezTo>
                    <a:cubicBezTo>
                      <a:pt x="46977" y="70085"/>
                      <a:pt x="48158" y="67399"/>
                      <a:pt x="48797" y="64104"/>
                    </a:cubicBezTo>
                    <a:cubicBezTo>
                      <a:pt x="49444" y="60798"/>
                      <a:pt x="49768" y="54950"/>
                      <a:pt x="49768" y="46549"/>
                    </a:cubicBezTo>
                    <a:close/>
                  </a:path>
                </a:pathLst>
              </a:custGeom>
              <a:solidFill>
                <a:srgbClr val="000000"/>
              </a:solidFill>
              <a:ln w="9525" cap="flat">
                <a:noFill/>
                <a:prstDash val="solid"/>
                <a:round/>
              </a:ln>
            </p:spPr>
            <p:txBody>
              <a:bodyPr rtlCol="0" anchor="ctr"/>
              <a:lstStyle/>
              <a:p>
                <a:endParaRPr lang="en-GB"/>
              </a:p>
            </p:txBody>
          </p:sp>
          <p:sp>
            <p:nvSpPr>
              <p:cNvPr id="879" name="Freeform: Shape 878">
                <a:extLst>
                  <a:ext uri="{FF2B5EF4-FFF2-40B4-BE49-F238E27FC236}">
                    <a16:creationId xmlns:a16="http://schemas.microsoft.com/office/drawing/2014/main" id="{03E4AF9D-3024-4FA6-B188-63AB2298556A}"/>
                  </a:ext>
                </a:extLst>
              </p:cNvPr>
              <p:cNvSpPr/>
              <p:nvPr/>
            </p:nvSpPr>
            <p:spPr>
              <a:xfrm>
                <a:off x="4470480" y="5370022"/>
                <a:ext cx="70084" cy="91554"/>
              </a:xfrm>
              <a:custGeom>
                <a:avLst/>
                <a:gdLst>
                  <a:gd name="connsiteX0" fmla="*/ 70085 w 70084"/>
                  <a:gd name="connsiteY0" fmla="*/ 91554 h 91554"/>
                  <a:gd name="connsiteX1" fmla="*/ 54140 w 70084"/>
                  <a:gd name="connsiteY1" fmla="*/ 91554 h 91554"/>
                  <a:gd name="connsiteX2" fmla="*/ 17878 w 70084"/>
                  <a:gd name="connsiteY2" fmla="*/ 35366 h 91554"/>
                  <a:gd name="connsiteX3" fmla="*/ 17878 w 70084"/>
                  <a:gd name="connsiteY3" fmla="*/ 91554 h 91554"/>
                  <a:gd name="connsiteX4" fmla="*/ 0 w 70084"/>
                  <a:gd name="connsiteY4" fmla="*/ 91554 h 91554"/>
                  <a:gd name="connsiteX5" fmla="*/ 0 w 70084"/>
                  <a:gd name="connsiteY5" fmla="*/ 0 h 91554"/>
                  <a:gd name="connsiteX6" fmla="*/ 15945 w 70084"/>
                  <a:gd name="connsiteY6" fmla="*/ 0 h 91554"/>
                  <a:gd name="connsiteX7" fmla="*/ 52207 w 70084"/>
                  <a:gd name="connsiteY7" fmla="*/ 56065 h 91554"/>
                  <a:gd name="connsiteX8" fmla="*/ 52207 w 70084"/>
                  <a:gd name="connsiteY8" fmla="*/ 0 h 91554"/>
                  <a:gd name="connsiteX9" fmla="*/ 70085 w 70084"/>
                  <a:gd name="connsiteY9" fmla="*/ 0 h 91554"/>
                  <a:gd name="connsiteX10" fmla="*/ 70085 w 70084"/>
                  <a:gd name="connsiteY10"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084" h="91554">
                    <a:moveTo>
                      <a:pt x="70085" y="91554"/>
                    </a:moveTo>
                    <a:lnTo>
                      <a:pt x="54140" y="91554"/>
                    </a:lnTo>
                    <a:lnTo>
                      <a:pt x="17878" y="35366"/>
                    </a:lnTo>
                    <a:lnTo>
                      <a:pt x="17878" y="91554"/>
                    </a:lnTo>
                    <a:lnTo>
                      <a:pt x="0" y="91554"/>
                    </a:lnTo>
                    <a:lnTo>
                      <a:pt x="0" y="0"/>
                    </a:lnTo>
                    <a:lnTo>
                      <a:pt x="15945" y="0"/>
                    </a:lnTo>
                    <a:lnTo>
                      <a:pt x="52207" y="56065"/>
                    </a:lnTo>
                    <a:lnTo>
                      <a:pt x="52207" y="0"/>
                    </a:lnTo>
                    <a:lnTo>
                      <a:pt x="70085" y="0"/>
                    </a:lnTo>
                    <a:lnTo>
                      <a:pt x="70085" y="91554"/>
                    </a:lnTo>
                    <a:close/>
                  </a:path>
                </a:pathLst>
              </a:custGeom>
              <a:solidFill>
                <a:srgbClr val="000000"/>
              </a:solidFill>
              <a:ln w="9525" cap="flat">
                <a:noFill/>
                <a:prstDash val="solid"/>
                <a:round/>
              </a:ln>
            </p:spPr>
            <p:txBody>
              <a:bodyPr rtlCol="0" anchor="ctr"/>
              <a:lstStyle/>
              <a:p>
                <a:endParaRPr lang="en-GB"/>
              </a:p>
            </p:txBody>
          </p:sp>
          <p:sp>
            <p:nvSpPr>
              <p:cNvPr id="880" name="Freeform: Shape 879">
                <a:extLst>
                  <a:ext uri="{FF2B5EF4-FFF2-40B4-BE49-F238E27FC236}">
                    <a16:creationId xmlns:a16="http://schemas.microsoft.com/office/drawing/2014/main" id="{2BA2D90B-984A-477A-A357-BF8C6ABC124D}"/>
                  </a:ext>
                </a:extLst>
              </p:cNvPr>
              <p:cNvSpPr/>
              <p:nvPr/>
            </p:nvSpPr>
            <p:spPr>
              <a:xfrm>
                <a:off x="4583514" y="5369250"/>
                <a:ext cx="67379" cy="93097"/>
              </a:xfrm>
              <a:custGeom>
                <a:avLst/>
                <a:gdLst>
                  <a:gd name="connsiteX0" fmla="*/ 67380 w 67379"/>
                  <a:gd name="connsiteY0" fmla="*/ 65323 h 93097"/>
                  <a:gd name="connsiteX1" fmla="*/ 57864 w 67379"/>
                  <a:gd name="connsiteY1" fmla="*/ 85706 h 93097"/>
                  <a:gd name="connsiteX2" fmla="*/ 33433 w 67379"/>
                  <a:gd name="connsiteY2" fmla="*/ 93097 h 93097"/>
                  <a:gd name="connsiteX3" fmla="*/ 14526 w 67379"/>
                  <a:gd name="connsiteY3" fmla="*/ 90335 h 93097"/>
                  <a:gd name="connsiteX4" fmla="*/ 0 w 67379"/>
                  <a:gd name="connsiteY4" fmla="*/ 81010 h 93097"/>
                  <a:gd name="connsiteX5" fmla="*/ 11573 w 67379"/>
                  <a:gd name="connsiteY5" fmla="*/ 69438 h 93097"/>
                  <a:gd name="connsiteX6" fmla="*/ 33557 w 67379"/>
                  <a:gd name="connsiteY6" fmla="*/ 77153 h 93097"/>
                  <a:gd name="connsiteX7" fmla="*/ 45711 w 67379"/>
                  <a:gd name="connsiteY7" fmla="*/ 74200 h 93097"/>
                  <a:gd name="connsiteX8" fmla="*/ 49892 w 67379"/>
                  <a:gd name="connsiteY8" fmla="*/ 65713 h 93097"/>
                  <a:gd name="connsiteX9" fmla="*/ 47063 w 67379"/>
                  <a:gd name="connsiteY9" fmla="*/ 58121 h 93097"/>
                  <a:gd name="connsiteX10" fmla="*/ 38833 w 67379"/>
                  <a:gd name="connsiteY10" fmla="*/ 55036 h 93097"/>
                  <a:gd name="connsiteX11" fmla="*/ 27899 w 67379"/>
                  <a:gd name="connsiteY11" fmla="*/ 53369 h 93097"/>
                  <a:gd name="connsiteX12" fmla="*/ 10154 w 67379"/>
                  <a:gd name="connsiteY12" fmla="*/ 45777 h 93097"/>
                  <a:gd name="connsiteX13" fmla="*/ 3600 w 67379"/>
                  <a:gd name="connsiteY13" fmla="*/ 27775 h 93097"/>
                  <a:gd name="connsiteX14" fmla="*/ 12211 w 67379"/>
                  <a:gd name="connsiteY14" fmla="*/ 7649 h 93097"/>
                  <a:gd name="connsiteX15" fmla="*/ 35490 w 67379"/>
                  <a:gd name="connsiteY15" fmla="*/ 0 h 93097"/>
                  <a:gd name="connsiteX16" fmla="*/ 65065 w 67379"/>
                  <a:gd name="connsiteY16" fmla="*/ 10678 h 93097"/>
                  <a:gd name="connsiteX17" fmla="*/ 53750 w 67379"/>
                  <a:gd name="connsiteY17" fmla="*/ 21860 h 93097"/>
                  <a:gd name="connsiteX18" fmla="*/ 34976 w 67379"/>
                  <a:gd name="connsiteY18" fmla="*/ 15564 h 93097"/>
                  <a:gd name="connsiteX19" fmla="*/ 24555 w 67379"/>
                  <a:gd name="connsiteY19" fmla="*/ 18841 h 93097"/>
                  <a:gd name="connsiteX20" fmla="*/ 20955 w 67379"/>
                  <a:gd name="connsiteY20" fmla="*/ 27137 h 93097"/>
                  <a:gd name="connsiteX21" fmla="*/ 23527 w 67379"/>
                  <a:gd name="connsiteY21" fmla="*/ 33690 h 93097"/>
                  <a:gd name="connsiteX22" fmla="*/ 31890 w 67379"/>
                  <a:gd name="connsiteY22" fmla="*/ 37167 h 93097"/>
                  <a:gd name="connsiteX23" fmla="*/ 42815 w 67379"/>
                  <a:gd name="connsiteY23" fmla="*/ 38834 h 93097"/>
                  <a:gd name="connsiteX24" fmla="*/ 60303 w 67379"/>
                  <a:gd name="connsiteY24" fmla="*/ 46034 h 93097"/>
                  <a:gd name="connsiteX25" fmla="*/ 67380 w 67379"/>
                  <a:gd name="connsiteY25" fmla="*/ 65323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379" h="93097">
                    <a:moveTo>
                      <a:pt x="67380" y="65323"/>
                    </a:moveTo>
                    <a:cubicBezTo>
                      <a:pt x="67380" y="73981"/>
                      <a:pt x="64208" y="80772"/>
                      <a:pt x="57864" y="85706"/>
                    </a:cubicBezTo>
                    <a:cubicBezTo>
                      <a:pt x="51521" y="90631"/>
                      <a:pt x="43377" y="93097"/>
                      <a:pt x="33433" y="93097"/>
                    </a:cubicBezTo>
                    <a:cubicBezTo>
                      <a:pt x="26146" y="93097"/>
                      <a:pt x="19841" y="92173"/>
                      <a:pt x="14526" y="90335"/>
                    </a:cubicBezTo>
                    <a:cubicBezTo>
                      <a:pt x="9211" y="88488"/>
                      <a:pt x="4372" y="85382"/>
                      <a:pt x="0" y="81010"/>
                    </a:cubicBezTo>
                    <a:lnTo>
                      <a:pt x="11573" y="69438"/>
                    </a:lnTo>
                    <a:cubicBezTo>
                      <a:pt x="16716" y="74581"/>
                      <a:pt x="24041" y="77153"/>
                      <a:pt x="33557" y="77153"/>
                    </a:cubicBezTo>
                    <a:cubicBezTo>
                      <a:pt x="38871" y="77153"/>
                      <a:pt x="42920" y="76172"/>
                      <a:pt x="45711" y="74200"/>
                    </a:cubicBezTo>
                    <a:cubicBezTo>
                      <a:pt x="48492" y="72228"/>
                      <a:pt x="49892" y="69399"/>
                      <a:pt x="49892" y="65713"/>
                    </a:cubicBezTo>
                    <a:cubicBezTo>
                      <a:pt x="49892" y="62542"/>
                      <a:pt x="48949" y="60007"/>
                      <a:pt x="47063" y="58121"/>
                    </a:cubicBezTo>
                    <a:cubicBezTo>
                      <a:pt x="45434" y="56579"/>
                      <a:pt x="42691" y="55550"/>
                      <a:pt x="38833" y="55036"/>
                    </a:cubicBezTo>
                    <a:lnTo>
                      <a:pt x="27899" y="53369"/>
                    </a:lnTo>
                    <a:cubicBezTo>
                      <a:pt x="20183" y="52254"/>
                      <a:pt x="14269" y="49721"/>
                      <a:pt x="10154" y="45777"/>
                    </a:cubicBezTo>
                    <a:cubicBezTo>
                      <a:pt x="5782" y="41491"/>
                      <a:pt x="3600" y="35490"/>
                      <a:pt x="3600" y="27775"/>
                    </a:cubicBezTo>
                    <a:cubicBezTo>
                      <a:pt x="3600" y="19460"/>
                      <a:pt x="6468" y="12754"/>
                      <a:pt x="12211" y="7649"/>
                    </a:cubicBezTo>
                    <a:cubicBezTo>
                      <a:pt x="17955" y="2553"/>
                      <a:pt x="25718" y="0"/>
                      <a:pt x="35490" y="0"/>
                    </a:cubicBezTo>
                    <a:cubicBezTo>
                      <a:pt x="47835" y="0"/>
                      <a:pt x="57693" y="3563"/>
                      <a:pt x="65065" y="10678"/>
                    </a:cubicBezTo>
                    <a:lnTo>
                      <a:pt x="53750" y="21860"/>
                    </a:lnTo>
                    <a:cubicBezTo>
                      <a:pt x="49463" y="17659"/>
                      <a:pt x="43206" y="15564"/>
                      <a:pt x="34976" y="15564"/>
                    </a:cubicBezTo>
                    <a:cubicBezTo>
                      <a:pt x="30432" y="15564"/>
                      <a:pt x="26956" y="16650"/>
                      <a:pt x="24555" y="18841"/>
                    </a:cubicBezTo>
                    <a:cubicBezTo>
                      <a:pt x="22155" y="21022"/>
                      <a:pt x="20955" y="23793"/>
                      <a:pt x="20955" y="27137"/>
                    </a:cubicBezTo>
                    <a:cubicBezTo>
                      <a:pt x="20955" y="29880"/>
                      <a:pt x="21812" y="32061"/>
                      <a:pt x="23527" y="33690"/>
                    </a:cubicBezTo>
                    <a:cubicBezTo>
                      <a:pt x="25498" y="35490"/>
                      <a:pt x="28289" y="36652"/>
                      <a:pt x="31890" y="37167"/>
                    </a:cubicBezTo>
                    <a:lnTo>
                      <a:pt x="42815" y="38834"/>
                    </a:lnTo>
                    <a:cubicBezTo>
                      <a:pt x="50616" y="39948"/>
                      <a:pt x="56445" y="42348"/>
                      <a:pt x="60303" y="46034"/>
                    </a:cubicBezTo>
                    <a:cubicBezTo>
                      <a:pt x="65018" y="50406"/>
                      <a:pt x="67380" y="56836"/>
                      <a:pt x="67380" y="65323"/>
                    </a:cubicBezTo>
                    <a:close/>
                  </a:path>
                </a:pathLst>
              </a:custGeom>
              <a:solidFill>
                <a:srgbClr val="000000"/>
              </a:solidFill>
              <a:ln w="9525" cap="flat">
                <a:noFill/>
                <a:prstDash val="solid"/>
                <a:round/>
              </a:ln>
            </p:spPr>
            <p:txBody>
              <a:bodyPr rtlCol="0" anchor="ctr"/>
              <a:lstStyle/>
              <a:p>
                <a:endParaRPr lang="en-GB"/>
              </a:p>
            </p:txBody>
          </p:sp>
          <p:sp>
            <p:nvSpPr>
              <p:cNvPr id="881" name="Freeform: Shape 880">
                <a:extLst>
                  <a:ext uri="{FF2B5EF4-FFF2-40B4-BE49-F238E27FC236}">
                    <a16:creationId xmlns:a16="http://schemas.microsoft.com/office/drawing/2014/main" id="{120D7FFE-A2FA-46B8-A60E-B4EDB06D72FF}"/>
                  </a:ext>
                </a:extLst>
              </p:cNvPr>
              <p:cNvSpPr/>
              <p:nvPr/>
            </p:nvSpPr>
            <p:spPr>
              <a:xfrm>
                <a:off x="4664648" y="5369250"/>
                <a:ext cx="67636" cy="93097"/>
              </a:xfrm>
              <a:custGeom>
                <a:avLst/>
                <a:gdLst>
                  <a:gd name="connsiteX0" fmla="*/ 66094 w 67636"/>
                  <a:gd name="connsiteY0" fmla="*/ 23536 h 93097"/>
                  <a:gd name="connsiteX1" fmla="*/ 67637 w 67636"/>
                  <a:gd name="connsiteY1" fmla="*/ 46549 h 93097"/>
                  <a:gd name="connsiteX2" fmla="*/ 66094 w 67636"/>
                  <a:gd name="connsiteY2" fmla="*/ 69571 h 93097"/>
                  <a:gd name="connsiteX3" fmla="*/ 58255 w 67636"/>
                  <a:gd name="connsiteY3" fmla="*/ 83458 h 93097"/>
                  <a:gd name="connsiteX4" fmla="*/ 33823 w 67636"/>
                  <a:gd name="connsiteY4" fmla="*/ 93097 h 93097"/>
                  <a:gd name="connsiteX5" fmla="*/ 9258 w 67636"/>
                  <a:gd name="connsiteY5" fmla="*/ 83458 h 93097"/>
                  <a:gd name="connsiteX6" fmla="*/ 1476 w 67636"/>
                  <a:gd name="connsiteY6" fmla="*/ 69628 h 93097"/>
                  <a:gd name="connsiteX7" fmla="*/ 0 w 67636"/>
                  <a:gd name="connsiteY7" fmla="*/ 46549 h 93097"/>
                  <a:gd name="connsiteX8" fmla="*/ 1476 w 67636"/>
                  <a:gd name="connsiteY8" fmla="*/ 23469 h 93097"/>
                  <a:gd name="connsiteX9" fmla="*/ 9258 w 67636"/>
                  <a:gd name="connsiteY9" fmla="*/ 9649 h 93097"/>
                  <a:gd name="connsiteX10" fmla="*/ 33823 w 67636"/>
                  <a:gd name="connsiteY10" fmla="*/ 0 h 93097"/>
                  <a:gd name="connsiteX11" fmla="*/ 58255 w 67636"/>
                  <a:gd name="connsiteY11" fmla="*/ 9649 h 93097"/>
                  <a:gd name="connsiteX12" fmla="*/ 66094 w 67636"/>
                  <a:gd name="connsiteY12" fmla="*/ 23536 h 93097"/>
                  <a:gd name="connsiteX13" fmla="*/ 49768 w 67636"/>
                  <a:gd name="connsiteY13" fmla="*/ 46549 h 93097"/>
                  <a:gd name="connsiteX14" fmla="*/ 48796 w 67636"/>
                  <a:gd name="connsiteY14" fmla="*/ 28803 h 93097"/>
                  <a:gd name="connsiteX15" fmla="*/ 45263 w 67636"/>
                  <a:gd name="connsiteY15" fmla="*/ 20831 h 93097"/>
                  <a:gd name="connsiteX16" fmla="*/ 33823 w 67636"/>
                  <a:gd name="connsiteY16" fmla="*/ 15945 h 93097"/>
                  <a:gd name="connsiteX17" fmla="*/ 22250 w 67636"/>
                  <a:gd name="connsiteY17" fmla="*/ 20831 h 93097"/>
                  <a:gd name="connsiteX18" fmla="*/ 18774 w 67636"/>
                  <a:gd name="connsiteY18" fmla="*/ 28803 h 93097"/>
                  <a:gd name="connsiteX19" fmla="*/ 17878 w 67636"/>
                  <a:gd name="connsiteY19" fmla="*/ 46549 h 93097"/>
                  <a:gd name="connsiteX20" fmla="*/ 18774 w 67636"/>
                  <a:gd name="connsiteY20" fmla="*/ 64227 h 93097"/>
                  <a:gd name="connsiteX21" fmla="*/ 22250 w 67636"/>
                  <a:gd name="connsiteY21" fmla="*/ 72143 h 93097"/>
                  <a:gd name="connsiteX22" fmla="*/ 33823 w 67636"/>
                  <a:gd name="connsiteY22" fmla="*/ 77153 h 93097"/>
                  <a:gd name="connsiteX23" fmla="*/ 45263 w 67636"/>
                  <a:gd name="connsiteY23" fmla="*/ 72143 h 93097"/>
                  <a:gd name="connsiteX24" fmla="*/ 48796 w 67636"/>
                  <a:gd name="connsiteY24" fmla="*/ 64104 h 93097"/>
                  <a:gd name="connsiteX25" fmla="*/ 49768 w 67636"/>
                  <a:gd name="connsiteY25" fmla="*/ 46549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636" h="93097">
                    <a:moveTo>
                      <a:pt x="66094" y="23536"/>
                    </a:moveTo>
                    <a:cubicBezTo>
                      <a:pt x="67123" y="28594"/>
                      <a:pt x="67637" y="36262"/>
                      <a:pt x="67637" y="46549"/>
                    </a:cubicBezTo>
                    <a:cubicBezTo>
                      <a:pt x="67637" y="56836"/>
                      <a:pt x="67123" y="64513"/>
                      <a:pt x="66094" y="69571"/>
                    </a:cubicBezTo>
                    <a:cubicBezTo>
                      <a:pt x="65065" y="74629"/>
                      <a:pt x="62455" y="79257"/>
                      <a:pt x="58255" y="83458"/>
                    </a:cubicBezTo>
                    <a:cubicBezTo>
                      <a:pt x="51826" y="89888"/>
                      <a:pt x="43682" y="93097"/>
                      <a:pt x="33823" y="93097"/>
                    </a:cubicBezTo>
                    <a:cubicBezTo>
                      <a:pt x="23879" y="93097"/>
                      <a:pt x="15688" y="89888"/>
                      <a:pt x="9258" y="83458"/>
                    </a:cubicBezTo>
                    <a:cubicBezTo>
                      <a:pt x="5058" y="79257"/>
                      <a:pt x="2467" y="74648"/>
                      <a:pt x="1476" y="69628"/>
                    </a:cubicBezTo>
                    <a:cubicBezTo>
                      <a:pt x="495" y="64618"/>
                      <a:pt x="0" y="56922"/>
                      <a:pt x="0" y="46549"/>
                    </a:cubicBezTo>
                    <a:cubicBezTo>
                      <a:pt x="0" y="36176"/>
                      <a:pt x="495" y="28480"/>
                      <a:pt x="1476" y="23469"/>
                    </a:cubicBezTo>
                    <a:cubicBezTo>
                      <a:pt x="2467" y="18450"/>
                      <a:pt x="5058" y="13850"/>
                      <a:pt x="9258" y="9649"/>
                    </a:cubicBezTo>
                    <a:cubicBezTo>
                      <a:pt x="15688" y="3220"/>
                      <a:pt x="23879" y="0"/>
                      <a:pt x="33823" y="0"/>
                    </a:cubicBezTo>
                    <a:cubicBezTo>
                      <a:pt x="43682" y="0"/>
                      <a:pt x="51826" y="3220"/>
                      <a:pt x="58255" y="9649"/>
                    </a:cubicBezTo>
                    <a:cubicBezTo>
                      <a:pt x="62455" y="13850"/>
                      <a:pt x="65065" y="18479"/>
                      <a:pt x="66094" y="23536"/>
                    </a:cubicBezTo>
                    <a:close/>
                    <a:moveTo>
                      <a:pt x="49768" y="46549"/>
                    </a:moveTo>
                    <a:cubicBezTo>
                      <a:pt x="49768" y="38062"/>
                      <a:pt x="49444" y="32147"/>
                      <a:pt x="48796" y="28803"/>
                    </a:cubicBezTo>
                    <a:cubicBezTo>
                      <a:pt x="48158" y="25461"/>
                      <a:pt x="46977" y="22803"/>
                      <a:pt x="45263" y="20831"/>
                    </a:cubicBezTo>
                    <a:cubicBezTo>
                      <a:pt x="42434" y="17574"/>
                      <a:pt x="38624" y="15945"/>
                      <a:pt x="33823" y="15945"/>
                    </a:cubicBezTo>
                    <a:cubicBezTo>
                      <a:pt x="29108" y="15945"/>
                      <a:pt x="25251" y="17574"/>
                      <a:pt x="22250" y="20831"/>
                    </a:cubicBezTo>
                    <a:cubicBezTo>
                      <a:pt x="20536" y="22803"/>
                      <a:pt x="19374" y="25461"/>
                      <a:pt x="18774" y="28803"/>
                    </a:cubicBezTo>
                    <a:cubicBezTo>
                      <a:pt x="18174" y="32147"/>
                      <a:pt x="17878" y="38062"/>
                      <a:pt x="17878" y="46549"/>
                    </a:cubicBezTo>
                    <a:cubicBezTo>
                      <a:pt x="17878" y="55036"/>
                      <a:pt x="18174" y="60932"/>
                      <a:pt x="18774" y="64227"/>
                    </a:cubicBezTo>
                    <a:cubicBezTo>
                      <a:pt x="19374" y="67533"/>
                      <a:pt x="20536" y="70171"/>
                      <a:pt x="22250" y="72143"/>
                    </a:cubicBezTo>
                    <a:cubicBezTo>
                      <a:pt x="25337" y="75486"/>
                      <a:pt x="29194" y="77153"/>
                      <a:pt x="33823" y="77153"/>
                    </a:cubicBezTo>
                    <a:cubicBezTo>
                      <a:pt x="38538" y="77153"/>
                      <a:pt x="42348" y="75486"/>
                      <a:pt x="45263" y="72143"/>
                    </a:cubicBezTo>
                    <a:cubicBezTo>
                      <a:pt x="46977" y="70085"/>
                      <a:pt x="48158" y="67399"/>
                      <a:pt x="48796" y="64104"/>
                    </a:cubicBezTo>
                    <a:cubicBezTo>
                      <a:pt x="49444" y="60798"/>
                      <a:pt x="49768" y="54950"/>
                      <a:pt x="49768" y="46549"/>
                    </a:cubicBezTo>
                    <a:close/>
                  </a:path>
                </a:pathLst>
              </a:custGeom>
              <a:solidFill>
                <a:srgbClr val="000000"/>
              </a:solidFill>
              <a:ln w="9525" cap="flat">
                <a:noFill/>
                <a:prstDash val="solid"/>
                <a:round/>
              </a:ln>
            </p:spPr>
            <p:txBody>
              <a:bodyPr rtlCol="0" anchor="ctr"/>
              <a:lstStyle/>
              <a:p>
                <a:endParaRPr lang="en-GB"/>
              </a:p>
            </p:txBody>
          </p:sp>
          <p:sp>
            <p:nvSpPr>
              <p:cNvPr id="882" name="Freeform: Shape 881">
                <a:extLst>
                  <a:ext uri="{FF2B5EF4-FFF2-40B4-BE49-F238E27FC236}">
                    <a16:creationId xmlns:a16="http://schemas.microsoft.com/office/drawing/2014/main" id="{191E8815-75F1-48D7-97E7-E623100B6467}"/>
                  </a:ext>
                </a:extLst>
              </p:cNvPr>
              <p:cNvSpPr/>
              <p:nvPr/>
            </p:nvSpPr>
            <p:spPr>
              <a:xfrm>
                <a:off x="4749134" y="5370022"/>
                <a:ext cx="67379" cy="92325"/>
              </a:xfrm>
              <a:custGeom>
                <a:avLst/>
                <a:gdLst>
                  <a:gd name="connsiteX0" fmla="*/ 67380 w 67379"/>
                  <a:gd name="connsiteY0" fmla="*/ 60179 h 92325"/>
                  <a:gd name="connsiteX1" fmla="*/ 57731 w 67379"/>
                  <a:gd name="connsiteY1" fmla="*/ 83391 h 92325"/>
                  <a:gd name="connsiteX2" fmla="*/ 33690 w 67379"/>
                  <a:gd name="connsiteY2" fmla="*/ 92326 h 92325"/>
                  <a:gd name="connsiteX3" fmla="*/ 9639 w 67379"/>
                  <a:gd name="connsiteY3" fmla="*/ 83391 h 92325"/>
                  <a:gd name="connsiteX4" fmla="*/ 0 w 67379"/>
                  <a:gd name="connsiteY4" fmla="*/ 60179 h 92325"/>
                  <a:gd name="connsiteX5" fmla="*/ 0 w 67379"/>
                  <a:gd name="connsiteY5" fmla="*/ 0 h 92325"/>
                  <a:gd name="connsiteX6" fmla="*/ 17869 w 67379"/>
                  <a:gd name="connsiteY6" fmla="*/ 0 h 92325"/>
                  <a:gd name="connsiteX7" fmla="*/ 17869 w 67379"/>
                  <a:gd name="connsiteY7" fmla="*/ 59541 h 92325"/>
                  <a:gd name="connsiteX8" fmla="*/ 22117 w 67379"/>
                  <a:gd name="connsiteY8" fmla="*/ 71885 h 92325"/>
                  <a:gd name="connsiteX9" fmla="*/ 33690 w 67379"/>
                  <a:gd name="connsiteY9" fmla="*/ 76381 h 92325"/>
                  <a:gd name="connsiteX10" fmla="*/ 45320 w 67379"/>
                  <a:gd name="connsiteY10" fmla="*/ 71885 h 92325"/>
                  <a:gd name="connsiteX11" fmla="*/ 49635 w 67379"/>
                  <a:gd name="connsiteY11" fmla="*/ 59541 h 92325"/>
                  <a:gd name="connsiteX12" fmla="*/ 49635 w 67379"/>
                  <a:gd name="connsiteY12" fmla="*/ 0 h 92325"/>
                  <a:gd name="connsiteX13" fmla="*/ 67380 w 67379"/>
                  <a:gd name="connsiteY13" fmla="*/ 0 h 92325"/>
                  <a:gd name="connsiteX14" fmla="*/ 67380 w 67379"/>
                  <a:gd name="connsiteY14" fmla="*/ 60179 h 9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379" h="92325">
                    <a:moveTo>
                      <a:pt x="67380" y="60179"/>
                    </a:moveTo>
                    <a:cubicBezTo>
                      <a:pt x="67380" y="69695"/>
                      <a:pt x="64160" y="77429"/>
                      <a:pt x="57731" y="83391"/>
                    </a:cubicBezTo>
                    <a:cubicBezTo>
                      <a:pt x="51302" y="89345"/>
                      <a:pt x="43291" y="92326"/>
                      <a:pt x="33690" y="92326"/>
                    </a:cubicBezTo>
                    <a:cubicBezTo>
                      <a:pt x="24089" y="92326"/>
                      <a:pt x="16069" y="89345"/>
                      <a:pt x="9639" y="83391"/>
                    </a:cubicBezTo>
                    <a:cubicBezTo>
                      <a:pt x="3210" y="77429"/>
                      <a:pt x="0" y="69695"/>
                      <a:pt x="0" y="60179"/>
                    </a:cubicBezTo>
                    <a:lnTo>
                      <a:pt x="0" y="0"/>
                    </a:lnTo>
                    <a:lnTo>
                      <a:pt x="17869" y="0"/>
                    </a:lnTo>
                    <a:lnTo>
                      <a:pt x="17869" y="59541"/>
                    </a:lnTo>
                    <a:cubicBezTo>
                      <a:pt x="17869" y="64770"/>
                      <a:pt x="19288" y="68885"/>
                      <a:pt x="22117" y="71885"/>
                    </a:cubicBezTo>
                    <a:cubicBezTo>
                      <a:pt x="24946" y="74886"/>
                      <a:pt x="28803" y="76381"/>
                      <a:pt x="33690" y="76381"/>
                    </a:cubicBezTo>
                    <a:cubicBezTo>
                      <a:pt x="38576" y="76381"/>
                      <a:pt x="42453" y="74886"/>
                      <a:pt x="45320" y="71885"/>
                    </a:cubicBezTo>
                    <a:cubicBezTo>
                      <a:pt x="48196" y="68885"/>
                      <a:pt x="49635" y="64770"/>
                      <a:pt x="49635" y="59541"/>
                    </a:cubicBezTo>
                    <a:lnTo>
                      <a:pt x="49635" y="0"/>
                    </a:lnTo>
                    <a:lnTo>
                      <a:pt x="67380" y="0"/>
                    </a:lnTo>
                    <a:lnTo>
                      <a:pt x="67380" y="60179"/>
                    </a:lnTo>
                    <a:close/>
                  </a:path>
                </a:pathLst>
              </a:custGeom>
              <a:solidFill>
                <a:srgbClr val="000000"/>
              </a:solidFill>
              <a:ln w="9525" cap="flat">
                <a:noFill/>
                <a:prstDash val="solid"/>
                <a:round/>
              </a:ln>
            </p:spPr>
            <p:txBody>
              <a:bodyPr rtlCol="0" anchor="ctr"/>
              <a:lstStyle/>
              <a:p>
                <a:endParaRPr lang="en-GB"/>
              </a:p>
            </p:txBody>
          </p:sp>
          <p:sp>
            <p:nvSpPr>
              <p:cNvPr id="883" name="Freeform: Shape 882">
                <a:extLst>
                  <a:ext uri="{FF2B5EF4-FFF2-40B4-BE49-F238E27FC236}">
                    <a16:creationId xmlns:a16="http://schemas.microsoft.com/office/drawing/2014/main" id="{B8C81B97-97E5-4DBE-B320-D5B4A15A23DC}"/>
                  </a:ext>
                </a:extLst>
              </p:cNvPr>
              <p:cNvSpPr/>
              <p:nvPr/>
            </p:nvSpPr>
            <p:spPr>
              <a:xfrm>
                <a:off x="4836441" y="5370022"/>
                <a:ext cx="69313" cy="91554"/>
              </a:xfrm>
              <a:custGeom>
                <a:avLst/>
                <a:gdLst>
                  <a:gd name="connsiteX0" fmla="*/ 69313 w 69313"/>
                  <a:gd name="connsiteY0" fmla="*/ 91554 h 91554"/>
                  <a:gd name="connsiteX1" fmla="*/ 48606 w 69313"/>
                  <a:gd name="connsiteY1" fmla="*/ 91554 h 91554"/>
                  <a:gd name="connsiteX2" fmla="*/ 30737 w 69313"/>
                  <a:gd name="connsiteY2" fmla="*/ 55036 h 91554"/>
                  <a:gd name="connsiteX3" fmla="*/ 17878 w 69313"/>
                  <a:gd name="connsiteY3" fmla="*/ 55036 h 91554"/>
                  <a:gd name="connsiteX4" fmla="*/ 17878 w 69313"/>
                  <a:gd name="connsiteY4" fmla="*/ 91554 h 91554"/>
                  <a:gd name="connsiteX5" fmla="*/ 0 w 69313"/>
                  <a:gd name="connsiteY5" fmla="*/ 91554 h 91554"/>
                  <a:gd name="connsiteX6" fmla="*/ 0 w 69313"/>
                  <a:gd name="connsiteY6" fmla="*/ 0 h 91554"/>
                  <a:gd name="connsiteX7" fmla="*/ 35881 w 69313"/>
                  <a:gd name="connsiteY7" fmla="*/ 0 h 91554"/>
                  <a:gd name="connsiteX8" fmla="*/ 57540 w 69313"/>
                  <a:gd name="connsiteY8" fmla="*/ 8106 h 91554"/>
                  <a:gd name="connsiteX9" fmla="*/ 65579 w 69313"/>
                  <a:gd name="connsiteY9" fmla="*/ 28032 h 91554"/>
                  <a:gd name="connsiteX10" fmla="*/ 60827 w 69313"/>
                  <a:gd name="connsiteY10" fmla="*/ 43339 h 91554"/>
                  <a:gd name="connsiteX11" fmla="*/ 48863 w 69313"/>
                  <a:gd name="connsiteY11" fmla="*/ 52083 h 91554"/>
                  <a:gd name="connsiteX12" fmla="*/ 69313 w 69313"/>
                  <a:gd name="connsiteY12" fmla="*/ 91554 h 91554"/>
                  <a:gd name="connsiteX13" fmla="*/ 44110 w 69313"/>
                  <a:gd name="connsiteY13" fmla="*/ 36776 h 91554"/>
                  <a:gd name="connsiteX14" fmla="*/ 47710 w 69313"/>
                  <a:gd name="connsiteY14" fmla="*/ 28032 h 91554"/>
                  <a:gd name="connsiteX15" fmla="*/ 44110 w 69313"/>
                  <a:gd name="connsiteY15" fmla="*/ 19288 h 91554"/>
                  <a:gd name="connsiteX16" fmla="*/ 34719 w 69313"/>
                  <a:gd name="connsiteY16" fmla="*/ 15945 h 91554"/>
                  <a:gd name="connsiteX17" fmla="*/ 17878 w 69313"/>
                  <a:gd name="connsiteY17" fmla="*/ 15945 h 91554"/>
                  <a:gd name="connsiteX18" fmla="*/ 17878 w 69313"/>
                  <a:gd name="connsiteY18" fmla="*/ 40120 h 91554"/>
                  <a:gd name="connsiteX19" fmla="*/ 34719 w 69313"/>
                  <a:gd name="connsiteY19" fmla="*/ 40120 h 91554"/>
                  <a:gd name="connsiteX20" fmla="*/ 44110 w 69313"/>
                  <a:gd name="connsiteY20" fmla="*/ 36776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313" h="91554">
                    <a:moveTo>
                      <a:pt x="69313" y="91554"/>
                    </a:moveTo>
                    <a:lnTo>
                      <a:pt x="48606" y="91554"/>
                    </a:lnTo>
                    <a:lnTo>
                      <a:pt x="30737" y="55036"/>
                    </a:lnTo>
                    <a:lnTo>
                      <a:pt x="17878" y="55036"/>
                    </a:lnTo>
                    <a:lnTo>
                      <a:pt x="17878" y="91554"/>
                    </a:lnTo>
                    <a:lnTo>
                      <a:pt x="0" y="91554"/>
                    </a:lnTo>
                    <a:lnTo>
                      <a:pt x="0" y="0"/>
                    </a:lnTo>
                    <a:lnTo>
                      <a:pt x="35881" y="0"/>
                    </a:lnTo>
                    <a:cubicBezTo>
                      <a:pt x="44967" y="0"/>
                      <a:pt x="52187" y="2705"/>
                      <a:pt x="57540" y="8106"/>
                    </a:cubicBezTo>
                    <a:cubicBezTo>
                      <a:pt x="62903" y="13507"/>
                      <a:pt x="65579" y="20145"/>
                      <a:pt x="65579" y="28032"/>
                    </a:cubicBezTo>
                    <a:cubicBezTo>
                      <a:pt x="65579" y="34119"/>
                      <a:pt x="63998" y="39224"/>
                      <a:pt x="60827" y="43339"/>
                    </a:cubicBezTo>
                    <a:cubicBezTo>
                      <a:pt x="57655" y="47454"/>
                      <a:pt x="53664" y="50368"/>
                      <a:pt x="48863" y="52083"/>
                    </a:cubicBezTo>
                    <a:lnTo>
                      <a:pt x="69313" y="91554"/>
                    </a:lnTo>
                    <a:close/>
                    <a:moveTo>
                      <a:pt x="44110" y="36776"/>
                    </a:moveTo>
                    <a:cubicBezTo>
                      <a:pt x="46511" y="34547"/>
                      <a:pt x="47710" y="31633"/>
                      <a:pt x="47710" y="28032"/>
                    </a:cubicBezTo>
                    <a:cubicBezTo>
                      <a:pt x="47710" y="24432"/>
                      <a:pt x="46511" y="21517"/>
                      <a:pt x="44110" y="19288"/>
                    </a:cubicBezTo>
                    <a:cubicBezTo>
                      <a:pt x="41710" y="17059"/>
                      <a:pt x="38576" y="15945"/>
                      <a:pt x="34719" y="15945"/>
                    </a:cubicBezTo>
                    <a:lnTo>
                      <a:pt x="17878" y="15945"/>
                    </a:lnTo>
                    <a:lnTo>
                      <a:pt x="17878" y="40120"/>
                    </a:lnTo>
                    <a:lnTo>
                      <a:pt x="34719" y="40120"/>
                    </a:lnTo>
                    <a:cubicBezTo>
                      <a:pt x="38576" y="40120"/>
                      <a:pt x="41710" y="39005"/>
                      <a:pt x="44110" y="36776"/>
                    </a:cubicBezTo>
                    <a:close/>
                  </a:path>
                </a:pathLst>
              </a:custGeom>
              <a:solidFill>
                <a:srgbClr val="000000"/>
              </a:solidFill>
              <a:ln w="9525" cap="flat">
                <a:noFill/>
                <a:prstDash val="solid"/>
                <a:round/>
              </a:ln>
            </p:spPr>
            <p:txBody>
              <a:bodyPr rtlCol="0" anchor="ctr"/>
              <a:lstStyle/>
              <a:p>
                <a:endParaRPr lang="en-GB"/>
              </a:p>
            </p:txBody>
          </p:sp>
          <p:sp>
            <p:nvSpPr>
              <p:cNvPr id="884" name="Freeform: Shape 883">
                <a:extLst>
                  <a:ext uri="{FF2B5EF4-FFF2-40B4-BE49-F238E27FC236}">
                    <a16:creationId xmlns:a16="http://schemas.microsoft.com/office/drawing/2014/main" id="{631C7FBC-849D-4555-BEFD-BF71E1ADF19E}"/>
                  </a:ext>
                </a:extLst>
              </p:cNvPr>
              <p:cNvSpPr/>
              <p:nvPr/>
            </p:nvSpPr>
            <p:spPr>
              <a:xfrm>
                <a:off x="4917450" y="5369250"/>
                <a:ext cx="67379" cy="93097"/>
              </a:xfrm>
              <a:custGeom>
                <a:avLst/>
                <a:gdLst>
                  <a:gd name="connsiteX0" fmla="*/ 67380 w 67379"/>
                  <a:gd name="connsiteY0" fmla="*/ 64170 h 93097"/>
                  <a:gd name="connsiteX1" fmla="*/ 55940 w 67379"/>
                  <a:gd name="connsiteY1" fmla="*/ 85640 h 93097"/>
                  <a:gd name="connsiteX2" fmla="*/ 33824 w 67379"/>
                  <a:gd name="connsiteY2" fmla="*/ 93097 h 93097"/>
                  <a:gd name="connsiteX3" fmla="*/ 9258 w 67379"/>
                  <a:gd name="connsiteY3" fmla="*/ 83458 h 93097"/>
                  <a:gd name="connsiteX4" fmla="*/ 1476 w 67379"/>
                  <a:gd name="connsiteY4" fmla="*/ 69628 h 93097"/>
                  <a:gd name="connsiteX5" fmla="*/ 0 w 67379"/>
                  <a:gd name="connsiteY5" fmla="*/ 46549 h 93097"/>
                  <a:gd name="connsiteX6" fmla="*/ 1476 w 67379"/>
                  <a:gd name="connsiteY6" fmla="*/ 23469 h 93097"/>
                  <a:gd name="connsiteX7" fmla="*/ 9258 w 67379"/>
                  <a:gd name="connsiteY7" fmla="*/ 9649 h 93097"/>
                  <a:gd name="connsiteX8" fmla="*/ 33824 w 67379"/>
                  <a:gd name="connsiteY8" fmla="*/ 0 h 93097"/>
                  <a:gd name="connsiteX9" fmla="*/ 55940 w 67379"/>
                  <a:gd name="connsiteY9" fmla="*/ 7458 h 93097"/>
                  <a:gd name="connsiteX10" fmla="*/ 67380 w 67379"/>
                  <a:gd name="connsiteY10" fmla="*/ 28937 h 93097"/>
                  <a:gd name="connsiteX11" fmla="*/ 49121 w 67379"/>
                  <a:gd name="connsiteY11" fmla="*/ 28937 h 93097"/>
                  <a:gd name="connsiteX12" fmla="*/ 33824 w 67379"/>
                  <a:gd name="connsiteY12" fmla="*/ 15945 h 93097"/>
                  <a:gd name="connsiteX13" fmla="*/ 22374 w 67379"/>
                  <a:gd name="connsiteY13" fmla="*/ 20707 h 93097"/>
                  <a:gd name="connsiteX14" fmla="*/ 18840 w 67379"/>
                  <a:gd name="connsiteY14" fmla="*/ 28737 h 93097"/>
                  <a:gd name="connsiteX15" fmla="*/ 17879 w 67379"/>
                  <a:gd name="connsiteY15" fmla="*/ 46549 h 93097"/>
                  <a:gd name="connsiteX16" fmla="*/ 18840 w 67379"/>
                  <a:gd name="connsiteY16" fmla="*/ 64361 h 93097"/>
                  <a:gd name="connsiteX17" fmla="*/ 22374 w 67379"/>
                  <a:gd name="connsiteY17" fmla="*/ 72400 h 93097"/>
                  <a:gd name="connsiteX18" fmla="*/ 33824 w 67379"/>
                  <a:gd name="connsiteY18" fmla="*/ 77153 h 93097"/>
                  <a:gd name="connsiteX19" fmla="*/ 49254 w 67379"/>
                  <a:gd name="connsiteY19" fmla="*/ 64170 h 93097"/>
                  <a:gd name="connsiteX20" fmla="*/ 67380 w 67379"/>
                  <a:gd name="connsiteY20" fmla="*/ 64170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79" h="93097">
                    <a:moveTo>
                      <a:pt x="67380" y="64170"/>
                    </a:moveTo>
                    <a:cubicBezTo>
                      <a:pt x="65751" y="73514"/>
                      <a:pt x="61941" y="80667"/>
                      <a:pt x="55940" y="85640"/>
                    </a:cubicBezTo>
                    <a:cubicBezTo>
                      <a:pt x="49940" y="90611"/>
                      <a:pt x="42567" y="93097"/>
                      <a:pt x="33824" y="93097"/>
                    </a:cubicBezTo>
                    <a:cubicBezTo>
                      <a:pt x="24051" y="93097"/>
                      <a:pt x="15859" y="89888"/>
                      <a:pt x="9258" y="83458"/>
                    </a:cubicBezTo>
                    <a:cubicBezTo>
                      <a:pt x="5058" y="79257"/>
                      <a:pt x="2467" y="74648"/>
                      <a:pt x="1476" y="69628"/>
                    </a:cubicBezTo>
                    <a:cubicBezTo>
                      <a:pt x="495" y="64618"/>
                      <a:pt x="0" y="56922"/>
                      <a:pt x="0" y="46549"/>
                    </a:cubicBezTo>
                    <a:cubicBezTo>
                      <a:pt x="0" y="36176"/>
                      <a:pt x="495" y="28480"/>
                      <a:pt x="1476" y="23469"/>
                    </a:cubicBezTo>
                    <a:cubicBezTo>
                      <a:pt x="2467" y="18450"/>
                      <a:pt x="5058" y="13850"/>
                      <a:pt x="9258" y="9649"/>
                    </a:cubicBezTo>
                    <a:cubicBezTo>
                      <a:pt x="15859" y="3220"/>
                      <a:pt x="24051" y="0"/>
                      <a:pt x="33824" y="0"/>
                    </a:cubicBezTo>
                    <a:cubicBezTo>
                      <a:pt x="42567" y="0"/>
                      <a:pt x="49940" y="2486"/>
                      <a:pt x="55940" y="7458"/>
                    </a:cubicBezTo>
                    <a:cubicBezTo>
                      <a:pt x="61941" y="12430"/>
                      <a:pt x="65751" y="19593"/>
                      <a:pt x="67380" y="28937"/>
                    </a:cubicBezTo>
                    <a:lnTo>
                      <a:pt x="49121" y="28937"/>
                    </a:lnTo>
                    <a:cubicBezTo>
                      <a:pt x="47063" y="20279"/>
                      <a:pt x="41967" y="15945"/>
                      <a:pt x="33824" y="15945"/>
                    </a:cubicBezTo>
                    <a:cubicBezTo>
                      <a:pt x="28937" y="15945"/>
                      <a:pt x="25118" y="17536"/>
                      <a:pt x="22374" y="20707"/>
                    </a:cubicBezTo>
                    <a:cubicBezTo>
                      <a:pt x="20660" y="22679"/>
                      <a:pt x="19479" y="25355"/>
                      <a:pt x="18840" y="28737"/>
                    </a:cubicBezTo>
                    <a:cubicBezTo>
                      <a:pt x="18193" y="32128"/>
                      <a:pt x="17879" y="38062"/>
                      <a:pt x="17879" y="46549"/>
                    </a:cubicBezTo>
                    <a:cubicBezTo>
                      <a:pt x="17879" y="55036"/>
                      <a:pt x="18193" y="60970"/>
                      <a:pt x="18840" y="64361"/>
                    </a:cubicBezTo>
                    <a:cubicBezTo>
                      <a:pt x="19479" y="67742"/>
                      <a:pt x="20660" y="70428"/>
                      <a:pt x="22374" y="72400"/>
                    </a:cubicBezTo>
                    <a:cubicBezTo>
                      <a:pt x="25118" y="75572"/>
                      <a:pt x="28937" y="77153"/>
                      <a:pt x="33824" y="77153"/>
                    </a:cubicBezTo>
                    <a:cubicBezTo>
                      <a:pt x="42053" y="77153"/>
                      <a:pt x="47197" y="72828"/>
                      <a:pt x="49254" y="64170"/>
                    </a:cubicBezTo>
                    <a:lnTo>
                      <a:pt x="67380" y="64170"/>
                    </a:lnTo>
                    <a:close/>
                  </a:path>
                </a:pathLst>
              </a:custGeom>
              <a:solidFill>
                <a:srgbClr val="000000"/>
              </a:solidFill>
              <a:ln w="9525" cap="flat">
                <a:noFill/>
                <a:prstDash val="solid"/>
                <a:round/>
              </a:ln>
            </p:spPr>
            <p:txBody>
              <a:bodyPr rtlCol="0" anchor="ctr"/>
              <a:lstStyle/>
              <a:p>
                <a:endParaRPr lang="en-GB"/>
              </a:p>
            </p:txBody>
          </p:sp>
          <p:sp>
            <p:nvSpPr>
              <p:cNvPr id="885" name="Freeform: Shape 884">
                <a:extLst>
                  <a:ext uri="{FF2B5EF4-FFF2-40B4-BE49-F238E27FC236}">
                    <a16:creationId xmlns:a16="http://schemas.microsoft.com/office/drawing/2014/main" id="{4D188056-78B3-47B9-B752-237863459D62}"/>
                  </a:ext>
                </a:extLst>
              </p:cNvPr>
              <p:cNvSpPr/>
              <p:nvPr/>
            </p:nvSpPr>
            <p:spPr>
              <a:xfrm>
                <a:off x="5000261" y="5370022"/>
                <a:ext cx="60312" cy="91554"/>
              </a:xfrm>
              <a:custGeom>
                <a:avLst/>
                <a:gdLst>
                  <a:gd name="connsiteX0" fmla="*/ 60312 w 60312"/>
                  <a:gd name="connsiteY0" fmla="*/ 91554 h 91554"/>
                  <a:gd name="connsiteX1" fmla="*/ 0 w 60312"/>
                  <a:gd name="connsiteY1" fmla="*/ 91554 h 91554"/>
                  <a:gd name="connsiteX2" fmla="*/ 0 w 60312"/>
                  <a:gd name="connsiteY2" fmla="*/ 0 h 91554"/>
                  <a:gd name="connsiteX3" fmla="*/ 60312 w 60312"/>
                  <a:gd name="connsiteY3" fmla="*/ 0 h 91554"/>
                  <a:gd name="connsiteX4" fmla="*/ 60312 w 60312"/>
                  <a:gd name="connsiteY4" fmla="*/ 15945 h 91554"/>
                  <a:gd name="connsiteX5" fmla="*/ 17879 w 60312"/>
                  <a:gd name="connsiteY5" fmla="*/ 15945 h 91554"/>
                  <a:gd name="connsiteX6" fmla="*/ 17879 w 60312"/>
                  <a:gd name="connsiteY6" fmla="*/ 37424 h 91554"/>
                  <a:gd name="connsiteX7" fmla="*/ 54007 w 60312"/>
                  <a:gd name="connsiteY7" fmla="*/ 37424 h 91554"/>
                  <a:gd name="connsiteX8" fmla="*/ 54007 w 60312"/>
                  <a:gd name="connsiteY8" fmla="*/ 53369 h 91554"/>
                  <a:gd name="connsiteX9" fmla="*/ 17879 w 60312"/>
                  <a:gd name="connsiteY9" fmla="*/ 53369 h 91554"/>
                  <a:gd name="connsiteX10" fmla="*/ 17879 w 60312"/>
                  <a:gd name="connsiteY10" fmla="*/ 75609 h 91554"/>
                  <a:gd name="connsiteX11" fmla="*/ 60312 w 60312"/>
                  <a:gd name="connsiteY11" fmla="*/ 75609 h 91554"/>
                  <a:gd name="connsiteX12" fmla="*/ 60312 w 60312"/>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312" h="91554">
                    <a:moveTo>
                      <a:pt x="60312" y="91554"/>
                    </a:moveTo>
                    <a:lnTo>
                      <a:pt x="0" y="91554"/>
                    </a:lnTo>
                    <a:lnTo>
                      <a:pt x="0" y="0"/>
                    </a:lnTo>
                    <a:lnTo>
                      <a:pt x="60312" y="0"/>
                    </a:lnTo>
                    <a:lnTo>
                      <a:pt x="60312" y="15945"/>
                    </a:lnTo>
                    <a:lnTo>
                      <a:pt x="17879" y="15945"/>
                    </a:lnTo>
                    <a:lnTo>
                      <a:pt x="17879" y="37424"/>
                    </a:lnTo>
                    <a:lnTo>
                      <a:pt x="54007" y="37424"/>
                    </a:lnTo>
                    <a:lnTo>
                      <a:pt x="54007" y="53369"/>
                    </a:lnTo>
                    <a:lnTo>
                      <a:pt x="17879" y="53369"/>
                    </a:lnTo>
                    <a:lnTo>
                      <a:pt x="17879" y="75609"/>
                    </a:lnTo>
                    <a:lnTo>
                      <a:pt x="60312" y="75609"/>
                    </a:lnTo>
                    <a:lnTo>
                      <a:pt x="60312" y="91554"/>
                    </a:lnTo>
                    <a:close/>
                  </a:path>
                </a:pathLst>
              </a:custGeom>
              <a:solidFill>
                <a:srgbClr val="000000"/>
              </a:solidFill>
              <a:ln w="9525" cap="flat">
                <a:noFill/>
                <a:prstDash val="solid"/>
                <a:round/>
              </a:ln>
            </p:spPr>
            <p:txBody>
              <a:bodyPr rtlCol="0" anchor="ctr"/>
              <a:lstStyle/>
              <a:p>
                <a:endParaRPr lang="en-GB"/>
              </a:p>
            </p:txBody>
          </p:sp>
          <p:sp>
            <p:nvSpPr>
              <p:cNvPr id="886" name="Freeform: Shape 885">
                <a:extLst>
                  <a:ext uri="{FF2B5EF4-FFF2-40B4-BE49-F238E27FC236}">
                    <a16:creationId xmlns:a16="http://schemas.microsoft.com/office/drawing/2014/main" id="{9228FEBB-8B87-4FCE-BF9A-CC313871729B}"/>
                  </a:ext>
                </a:extLst>
              </p:cNvPr>
              <p:cNvSpPr/>
              <p:nvPr/>
            </p:nvSpPr>
            <p:spPr>
              <a:xfrm>
                <a:off x="5069832" y="5369250"/>
                <a:ext cx="67379" cy="93097"/>
              </a:xfrm>
              <a:custGeom>
                <a:avLst/>
                <a:gdLst>
                  <a:gd name="connsiteX0" fmla="*/ 67380 w 67379"/>
                  <a:gd name="connsiteY0" fmla="*/ 65323 h 93097"/>
                  <a:gd name="connsiteX1" fmla="*/ 57864 w 67379"/>
                  <a:gd name="connsiteY1" fmla="*/ 85706 h 93097"/>
                  <a:gd name="connsiteX2" fmla="*/ 33433 w 67379"/>
                  <a:gd name="connsiteY2" fmla="*/ 93097 h 93097"/>
                  <a:gd name="connsiteX3" fmla="*/ 14526 w 67379"/>
                  <a:gd name="connsiteY3" fmla="*/ 90335 h 93097"/>
                  <a:gd name="connsiteX4" fmla="*/ 0 w 67379"/>
                  <a:gd name="connsiteY4" fmla="*/ 81010 h 93097"/>
                  <a:gd name="connsiteX5" fmla="*/ 11573 w 67379"/>
                  <a:gd name="connsiteY5" fmla="*/ 69438 h 93097"/>
                  <a:gd name="connsiteX6" fmla="*/ 33556 w 67379"/>
                  <a:gd name="connsiteY6" fmla="*/ 77153 h 93097"/>
                  <a:gd name="connsiteX7" fmla="*/ 45710 w 67379"/>
                  <a:gd name="connsiteY7" fmla="*/ 74200 h 93097"/>
                  <a:gd name="connsiteX8" fmla="*/ 49892 w 67379"/>
                  <a:gd name="connsiteY8" fmla="*/ 65713 h 93097"/>
                  <a:gd name="connsiteX9" fmla="*/ 47063 w 67379"/>
                  <a:gd name="connsiteY9" fmla="*/ 58121 h 93097"/>
                  <a:gd name="connsiteX10" fmla="*/ 38833 w 67379"/>
                  <a:gd name="connsiteY10" fmla="*/ 55036 h 93097"/>
                  <a:gd name="connsiteX11" fmla="*/ 27899 w 67379"/>
                  <a:gd name="connsiteY11" fmla="*/ 53369 h 93097"/>
                  <a:gd name="connsiteX12" fmla="*/ 10154 w 67379"/>
                  <a:gd name="connsiteY12" fmla="*/ 45777 h 93097"/>
                  <a:gd name="connsiteX13" fmla="*/ 3600 w 67379"/>
                  <a:gd name="connsiteY13" fmla="*/ 27775 h 93097"/>
                  <a:gd name="connsiteX14" fmla="*/ 12211 w 67379"/>
                  <a:gd name="connsiteY14" fmla="*/ 7649 h 93097"/>
                  <a:gd name="connsiteX15" fmla="*/ 35490 w 67379"/>
                  <a:gd name="connsiteY15" fmla="*/ 0 h 93097"/>
                  <a:gd name="connsiteX16" fmla="*/ 65065 w 67379"/>
                  <a:gd name="connsiteY16" fmla="*/ 10678 h 93097"/>
                  <a:gd name="connsiteX17" fmla="*/ 53750 w 67379"/>
                  <a:gd name="connsiteY17" fmla="*/ 21860 h 93097"/>
                  <a:gd name="connsiteX18" fmla="*/ 34976 w 67379"/>
                  <a:gd name="connsiteY18" fmla="*/ 15564 h 93097"/>
                  <a:gd name="connsiteX19" fmla="*/ 24555 w 67379"/>
                  <a:gd name="connsiteY19" fmla="*/ 18841 h 93097"/>
                  <a:gd name="connsiteX20" fmla="*/ 20955 w 67379"/>
                  <a:gd name="connsiteY20" fmla="*/ 27137 h 93097"/>
                  <a:gd name="connsiteX21" fmla="*/ 23527 w 67379"/>
                  <a:gd name="connsiteY21" fmla="*/ 33690 h 93097"/>
                  <a:gd name="connsiteX22" fmla="*/ 31890 w 67379"/>
                  <a:gd name="connsiteY22" fmla="*/ 37167 h 93097"/>
                  <a:gd name="connsiteX23" fmla="*/ 42815 w 67379"/>
                  <a:gd name="connsiteY23" fmla="*/ 38834 h 93097"/>
                  <a:gd name="connsiteX24" fmla="*/ 60303 w 67379"/>
                  <a:gd name="connsiteY24" fmla="*/ 46034 h 93097"/>
                  <a:gd name="connsiteX25" fmla="*/ 67380 w 67379"/>
                  <a:gd name="connsiteY25" fmla="*/ 65323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379" h="93097">
                    <a:moveTo>
                      <a:pt x="67380" y="65323"/>
                    </a:moveTo>
                    <a:cubicBezTo>
                      <a:pt x="67380" y="73981"/>
                      <a:pt x="64208" y="80772"/>
                      <a:pt x="57864" y="85706"/>
                    </a:cubicBezTo>
                    <a:cubicBezTo>
                      <a:pt x="51521" y="90631"/>
                      <a:pt x="43377" y="93097"/>
                      <a:pt x="33433" y="93097"/>
                    </a:cubicBezTo>
                    <a:cubicBezTo>
                      <a:pt x="26146" y="93097"/>
                      <a:pt x="19841" y="92173"/>
                      <a:pt x="14526" y="90335"/>
                    </a:cubicBezTo>
                    <a:cubicBezTo>
                      <a:pt x="9210" y="88488"/>
                      <a:pt x="4372" y="85382"/>
                      <a:pt x="0" y="81010"/>
                    </a:cubicBezTo>
                    <a:lnTo>
                      <a:pt x="11573" y="69438"/>
                    </a:lnTo>
                    <a:cubicBezTo>
                      <a:pt x="16716" y="74581"/>
                      <a:pt x="24041" y="77153"/>
                      <a:pt x="33556" y="77153"/>
                    </a:cubicBezTo>
                    <a:cubicBezTo>
                      <a:pt x="38871" y="77153"/>
                      <a:pt x="42919" y="76172"/>
                      <a:pt x="45710" y="74200"/>
                    </a:cubicBezTo>
                    <a:cubicBezTo>
                      <a:pt x="48492" y="72228"/>
                      <a:pt x="49892" y="69399"/>
                      <a:pt x="49892" y="65713"/>
                    </a:cubicBezTo>
                    <a:cubicBezTo>
                      <a:pt x="49892" y="62542"/>
                      <a:pt x="48949" y="60007"/>
                      <a:pt x="47063" y="58121"/>
                    </a:cubicBezTo>
                    <a:cubicBezTo>
                      <a:pt x="45434" y="56579"/>
                      <a:pt x="42691" y="55550"/>
                      <a:pt x="38833" y="55036"/>
                    </a:cubicBezTo>
                    <a:lnTo>
                      <a:pt x="27899" y="53369"/>
                    </a:lnTo>
                    <a:cubicBezTo>
                      <a:pt x="20183" y="52254"/>
                      <a:pt x="14268" y="49721"/>
                      <a:pt x="10154" y="45777"/>
                    </a:cubicBezTo>
                    <a:cubicBezTo>
                      <a:pt x="5782" y="41491"/>
                      <a:pt x="3600" y="35490"/>
                      <a:pt x="3600" y="27775"/>
                    </a:cubicBezTo>
                    <a:cubicBezTo>
                      <a:pt x="3600" y="19460"/>
                      <a:pt x="6467" y="12754"/>
                      <a:pt x="12211" y="7649"/>
                    </a:cubicBezTo>
                    <a:cubicBezTo>
                      <a:pt x="17954" y="2553"/>
                      <a:pt x="25717" y="0"/>
                      <a:pt x="35490" y="0"/>
                    </a:cubicBezTo>
                    <a:cubicBezTo>
                      <a:pt x="47835" y="0"/>
                      <a:pt x="57693" y="3563"/>
                      <a:pt x="65065" y="10678"/>
                    </a:cubicBezTo>
                    <a:lnTo>
                      <a:pt x="53750" y="21860"/>
                    </a:lnTo>
                    <a:cubicBezTo>
                      <a:pt x="49463" y="17659"/>
                      <a:pt x="43205" y="15564"/>
                      <a:pt x="34976" y="15564"/>
                    </a:cubicBezTo>
                    <a:cubicBezTo>
                      <a:pt x="30432" y="15564"/>
                      <a:pt x="26956" y="16650"/>
                      <a:pt x="24555" y="18841"/>
                    </a:cubicBezTo>
                    <a:cubicBezTo>
                      <a:pt x="22155" y="21022"/>
                      <a:pt x="20955" y="23793"/>
                      <a:pt x="20955" y="27137"/>
                    </a:cubicBezTo>
                    <a:cubicBezTo>
                      <a:pt x="20955" y="29880"/>
                      <a:pt x="21812" y="32061"/>
                      <a:pt x="23527" y="33690"/>
                    </a:cubicBezTo>
                    <a:cubicBezTo>
                      <a:pt x="25498" y="35490"/>
                      <a:pt x="28289" y="36652"/>
                      <a:pt x="31890" y="37167"/>
                    </a:cubicBezTo>
                    <a:lnTo>
                      <a:pt x="42815" y="38834"/>
                    </a:lnTo>
                    <a:cubicBezTo>
                      <a:pt x="50616" y="39948"/>
                      <a:pt x="56445" y="42348"/>
                      <a:pt x="60303" y="46034"/>
                    </a:cubicBezTo>
                    <a:cubicBezTo>
                      <a:pt x="65018" y="50406"/>
                      <a:pt x="67380" y="56836"/>
                      <a:pt x="67380" y="65323"/>
                    </a:cubicBezTo>
                    <a:close/>
                  </a:path>
                </a:pathLst>
              </a:custGeom>
              <a:solidFill>
                <a:srgbClr val="000000"/>
              </a:solidFill>
              <a:ln w="9525" cap="flat">
                <a:noFill/>
                <a:prstDash val="solid"/>
                <a:round/>
              </a:ln>
            </p:spPr>
            <p:txBody>
              <a:bodyPr rtlCol="0" anchor="ctr"/>
              <a:lstStyle/>
              <a:p>
                <a:endParaRPr lang="en-GB"/>
              </a:p>
            </p:txBody>
          </p:sp>
        </p:grpSp>
      </p:grpSp>
      <p:grpSp>
        <p:nvGrpSpPr>
          <p:cNvPr id="17" name="Group 16">
            <a:extLst>
              <a:ext uri="{FF2B5EF4-FFF2-40B4-BE49-F238E27FC236}">
                <a16:creationId xmlns:a16="http://schemas.microsoft.com/office/drawing/2014/main" id="{96618B69-43BC-4B72-BCA0-F3552C0DA650}"/>
              </a:ext>
            </a:extLst>
          </p:cNvPr>
          <p:cNvGrpSpPr/>
          <p:nvPr/>
        </p:nvGrpSpPr>
        <p:grpSpPr>
          <a:xfrm>
            <a:off x="3630411" y="4061126"/>
            <a:ext cx="1344838" cy="1714361"/>
            <a:chOff x="3642425" y="4061126"/>
            <a:chExt cx="1344838" cy="1714361"/>
          </a:xfrm>
        </p:grpSpPr>
        <p:grpSp>
          <p:nvGrpSpPr>
            <p:cNvPr id="557" name="Group 556">
              <a:extLst>
                <a:ext uri="{FF2B5EF4-FFF2-40B4-BE49-F238E27FC236}">
                  <a16:creationId xmlns:a16="http://schemas.microsoft.com/office/drawing/2014/main" id="{7448F923-7682-4880-B389-B487768F1D4F}"/>
                </a:ext>
              </a:extLst>
            </p:cNvPr>
            <p:cNvGrpSpPr>
              <a:grpSpLocks noChangeAspect="1"/>
            </p:cNvGrpSpPr>
            <p:nvPr/>
          </p:nvGrpSpPr>
          <p:grpSpPr>
            <a:xfrm>
              <a:off x="3642425" y="4061126"/>
              <a:ext cx="1344838" cy="1344838"/>
              <a:chOff x="698250" y="783087"/>
              <a:chExt cx="1077355" cy="1077355"/>
            </a:xfrm>
          </p:grpSpPr>
          <p:sp>
            <p:nvSpPr>
              <p:cNvPr id="855" name="Freeform: Shape 854">
                <a:extLst>
                  <a:ext uri="{FF2B5EF4-FFF2-40B4-BE49-F238E27FC236}">
                    <a16:creationId xmlns:a16="http://schemas.microsoft.com/office/drawing/2014/main" id="{E9D425C2-5D45-4BE4-8B2A-A1487CE44D09}"/>
                  </a:ext>
                </a:extLst>
              </p:cNvPr>
              <p:cNvSpPr/>
              <p:nvPr/>
            </p:nvSpPr>
            <p:spPr>
              <a:xfrm>
                <a:off x="698250" y="78308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rgbClr val="FCB414"/>
              </a:solidFill>
              <a:ln w="7575" cap="flat">
                <a:noFill/>
                <a:prstDash val="solid"/>
                <a:round/>
              </a:ln>
            </p:spPr>
            <p:txBody>
              <a:bodyPr rtlCol="0" anchor="ctr"/>
              <a:lstStyle/>
              <a:p>
                <a:endParaRPr lang="en-GB"/>
              </a:p>
            </p:txBody>
          </p:sp>
          <p:sp>
            <p:nvSpPr>
              <p:cNvPr id="856" name="Freeform: Shape 855">
                <a:extLst>
                  <a:ext uri="{FF2B5EF4-FFF2-40B4-BE49-F238E27FC236}">
                    <a16:creationId xmlns:a16="http://schemas.microsoft.com/office/drawing/2014/main" id="{7B2FBD55-5F30-4C1A-AF86-FCB7DFA7A882}"/>
                  </a:ext>
                </a:extLst>
              </p:cNvPr>
              <p:cNvSpPr/>
              <p:nvPr/>
            </p:nvSpPr>
            <p:spPr>
              <a:xfrm>
                <a:off x="1431849" y="984333"/>
                <a:ext cx="222985" cy="265690"/>
              </a:xfrm>
              <a:custGeom>
                <a:avLst/>
                <a:gdLst>
                  <a:gd name="connsiteX0" fmla="*/ 46758 w 222985"/>
                  <a:gd name="connsiteY0" fmla="*/ 140 h 265690"/>
                  <a:gd name="connsiteX1" fmla="*/ 223338 w 222985"/>
                  <a:gd name="connsiteY1" fmla="*/ 265830 h 265690"/>
                  <a:gd name="connsiteX2" fmla="*/ 352 w 222985"/>
                  <a:gd name="connsiteY2" fmla="*/ 218436 h 265690"/>
                  <a:gd name="connsiteX3" fmla="*/ 46758 w 222985"/>
                  <a:gd name="connsiteY3" fmla="*/ 140 h 265690"/>
                </a:gdLst>
                <a:ahLst/>
                <a:cxnLst>
                  <a:cxn ang="0">
                    <a:pos x="connsiteX0" y="connsiteY0"/>
                  </a:cxn>
                  <a:cxn ang="0">
                    <a:pos x="connsiteX1" y="connsiteY1"/>
                  </a:cxn>
                  <a:cxn ang="0">
                    <a:pos x="connsiteX2" y="connsiteY2"/>
                  </a:cxn>
                  <a:cxn ang="0">
                    <a:pos x="connsiteX3" y="connsiteY3"/>
                  </a:cxn>
                </a:cxnLst>
                <a:rect l="l" t="t" r="r" b="b"/>
                <a:pathLst>
                  <a:path w="222985" h="265690">
                    <a:moveTo>
                      <a:pt x="46758" y="140"/>
                    </a:moveTo>
                    <a:lnTo>
                      <a:pt x="223338" y="265830"/>
                    </a:lnTo>
                    <a:lnTo>
                      <a:pt x="352" y="218436"/>
                    </a:lnTo>
                    <a:lnTo>
                      <a:pt x="46758" y="140"/>
                    </a:lnTo>
                    <a:close/>
                  </a:path>
                </a:pathLst>
              </a:custGeom>
              <a:solidFill>
                <a:srgbClr val="FFFFFF"/>
              </a:solidFill>
              <a:ln w="7575" cap="flat">
                <a:noFill/>
                <a:prstDash val="solid"/>
                <a:round/>
              </a:ln>
            </p:spPr>
            <p:txBody>
              <a:bodyPr rtlCol="0" anchor="ctr"/>
              <a:lstStyle/>
              <a:p>
                <a:endParaRPr lang="en-GB"/>
              </a:p>
            </p:txBody>
          </p:sp>
          <p:sp>
            <p:nvSpPr>
              <p:cNvPr id="857" name="Freeform: Shape 856">
                <a:extLst>
                  <a:ext uri="{FF2B5EF4-FFF2-40B4-BE49-F238E27FC236}">
                    <a16:creationId xmlns:a16="http://schemas.microsoft.com/office/drawing/2014/main" id="{174AD87A-D9C4-457D-A49C-3EBD06B6A05D}"/>
                  </a:ext>
                </a:extLst>
              </p:cNvPr>
              <p:cNvSpPr/>
              <p:nvPr/>
            </p:nvSpPr>
            <p:spPr>
              <a:xfrm>
                <a:off x="1418380" y="970866"/>
                <a:ext cx="249921" cy="292625"/>
              </a:xfrm>
              <a:custGeom>
                <a:avLst/>
                <a:gdLst>
                  <a:gd name="connsiteX0" fmla="*/ 71447 w 249921"/>
                  <a:gd name="connsiteY0" fmla="*/ 6150 h 292625"/>
                  <a:gd name="connsiteX1" fmla="*/ 57703 w 249921"/>
                  <a:gd name="connsiteY1" fmla="*/ 380 h 292625"/>
                  <a:gd name="connsiteX2" fmla="*/ 47054 w 249921"/>
                  <a:gd name="connsiteY2" fmla="*/ 10810 h 292625"/>
                  <a:gd name="connsiteX3" fmla="*/ 648 w 249921"/>
                  <a:gd name="connsiteY3" fmla="*/ 229105 h 292625"/>
                  <a:gd name="connsiteX4" fmla="*/ 2525 w 249921"/>
                  <a:gd name="connsiteY4" fmla="*/ 239238 h 292625"/>
                  <a:gd name="connsiteX5" fmla="*/ 11023 w 249921"/>
                  <a:gd name="connsiteY5" fmla="*/ 245076 h 292625"/>
                  <a:gd name="connsiteX6" fmla="*/ 234009 w 249921"/>
                  <a:gd name="connsiteY6" fmla="*/ 292470 h 292625"/>
                  <a:gd name="connsiteX7" fmla="*/ 247943 w 249921"/>
                  <a:gd name="connsiteY7" fmla="*/ 286868 h 292625"/>
                  <a:gd name="connsiteX8" fmla="*/ 248026 w 249921"/>
                  <a:gd name="connsiteY8" fmla="*/ 271840 h 292625"/>
                  <a:gd name="connsiteX9" fmla="*/ 71447 w 249921"/>
                  <a:gd name="connsiteY9" fmla="*/ 6150 h 292625"/>
                  <a:gd name="connsiteX10" fmla="*/ 66741 w 249921"/>
                  <a:gd name="connsiteY10" fmla="*/ 47737 h 292625"/>
                  <a:gd name="connsiteX11" fmla="*/ 207321 w 249921"/>
                  <a:gd name="connsiteY11" fmla="*/ 259260 h 292625"/>
                  <a:gd name="connsiteX12" fmla="*/ 29791 w 249921"/>
                  <a:gd name="connsiteY12" fmla="*/ 221527 h 292625"/>
                  <a:gd name="connsiteX13" fmla="*/ 66741 w 249921"/>
                  <a:gd name="connsiteY13" fmla="*/ 47737 h 29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9921" h="292625">
                    <a:moveTo>
                      <a:pt x="71447" y="6150"/>
                    </a:moveTo>
                    <a:cubicBezTo>
                      <a:pt x="68444" y="1635"/>
                      <a:pt x="63024" y="-638"/>
                      <a:pt x="57703" y="380"/>
                    </a:cubicBezTo>
                    <a:cubicBezTo>
                      <a:pt x="52375" y="1391"/>
                      <a:pt x="48179" y="5504"/>
                      <a:pt x="47054" y="10810"/>
                    </a:cubicBezTo>
                    <a:lnTo>
                      <a:pt x="648" y="229105"/>
                    </a:lnTo>
                    <a:cubicBezTo>
                      <a:pt x="-97" y="232594"/>
                      <a:pt x="579" y="236243"/>
                      <a:pt x="2525" y="239238"/>
                    </a:cubicBezTo>
                    <a:cubicBezTo>
                      <a:pt x="4471" y="242233"/>
                      <a:pt x="7527" y="244331"/>
                      <a:pt x="11023" y="245076"/>
                    </a:cubicBezTo>
                    <a:lnTo>
                      <a:pt x="234009" y="292470"/>
                    </a:lnTo>
                    <a:cubicBezTo>
                      <a:pt x="239361" y="293610"/>
                      <a:pt x="244872" y="291391"/>
                      <a:pt x="247943" y="286868"/>
                    </a:cubicBezTo>
                    <a:cubicBezTo>
                      <a:pt x="251021" y="282338"/>
                      <a:pt x="251052" y="276401"/>
                      <a:pt x="248026" y="271840"/>
                    </a:cubicBezTo>
                    <a:lnTo>
                      <a:pt x="71447" y="6150"/>
                    </a:lnTo>
                    <a:close/>
                    <a:moveTo>
                      <a:pt x="66741" y="47737"/>
                    </a:moveTo>
                    <a:lnTo>
                      <a:pt x="207321" y="259260"/>
                    </a:lnTo>
                    <a:cubicBezTo>
                      <a:pt x="207321" y="259260"/>
                      <a:pt x="29791" y="221527"/>
                      <a:pt x="29791" y="221527"/>
                    </a:cubicBezTo>
                    <a:lnTo>
                      <a:pt x="66741" y="47737"/>
                    </a:lnTo>
                    <a:close/>
                  </a:path>
                </a:pathLst>
              </a:custGeom>
              <a:solidFill>
                <a:srgbClr val="231F20"/>
              </a:solidFill>
              <a:ln w="7575" cap="flat">
                <a:noFill/>
                <a:prstDash val="solid"/>
                <a:round/>
              </a:ln>
            </p:spPr>
            <p:txBody>
              <a:bodyPr rtlCol="0" anchor="ctr"/>
              <a:lstStyle/>
              <a:p>
                <a:endParaRPr lang="en-GB"/>
              </a:p>
            </p:txBody>
          </p:sp>
          <p:sp>
            <p:nvSpPr>
              <p:cNvPr id="858" name="Freeform: Shape 857">
                <a:extLst>
                  <a:ext uri="{FF2B5EF4-FFF2-40B4-BE49-F238E27FC236}">
                    <a16:creationId xmlns:a16="http://schemas.microsoft.com/office/drawing/2014/main" id="{2AAB6624-8C41-4DC3-A7C9-806BCFA957FE}"/>
                  </a:ext>
                </a:extLst>
              </p:cNvPr>
              <p:cNvSpPr/>
              <p:nvPr/>
            </p:nvSpPr>
            <p:spPr>
              <a:xfrm>
                <a:off x="1010969" y="1192777"/>
                <a:ext cx="548384" cy="147405"/>
              </a:xfrm>
              <a:custGeom>
                <a:avLst/>
                <a:gdLst>
                  <a:gd name="connsiteX0" fmla="*/ 541758 w 548384"/>
                  <a:gd name="connsiteY0" fmla="*/ 147608 h 147405"/>
                  <a:gd name="connsiteX1" fmla="*/ 245 w 548384"/>
                  <a:gd name="connsiteY1" fmla="*/ 32508 h 147405"/>
                  <a:gd name="connsiteX2" fmla="*/ 7109 w 548384"/>
                  <a:gd name="connsiteY2" fmla="*/ 202 h 147405"/>
                  <a:gd name="connsiteX3" fmla="*/ 548629 w 548384"/>
                  <a:gd name="connsiteY3" fmla="*/ 115302 h 147405"/>
                  <a:gd name="connsiteX4" fmla="*/ 541758 w 548384"/>
                  <a:gd name="connsiteY4" fmla="*/ 147608 h 147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05">
                    <a:moveTo>
                      <a:pt x="541758" y="147608"/>
                    </a:moveTo>
                    <a:lnTo>
                      <a:pt x="245" y="32508"/>
                    </a:lnTo>
                    <a:lnTo>
                      <a:pt x="7109" y="202"/>
                    </a:lnTo>
                    <a:lnTo>
                      <a:pt x="548629" y="115302"/>
                    </a:lnTo>
                    <a:lnTo>
                      <a:pt x="541758" y="147608"/>
                    </a:lnTo>
                    <a:close/>
                  </a:path>
                </a:pathLst>
              </a:custGeom>
              <a:solidFill>
                <a:srgbClr val="FFFFFF"/>
              </a:solidFill>
              <a:ln w="7575" cap="flat">
                <a:noFill/>
                <a:prstDash val="solid"/>
                <a:round/>
              </a:ln>
            </p:spPr>
            <p:txBody>
              <a:bodyPr rtlCol="0" anchor="ctr"/>
              <a:lstStyle/>
              <a:p>
                <a:endParaRPr lang="en-GB"/>
              </a:p>
            </p:txBody>
          </p:sp>
          <p:sp>
            <p:nvSpPr>
              <p:cNvPr id="859" name="Freeform: Shape 858">
                <a:extLst>
                  <a:ext uri="{FF2B5EF4-FFF2-40B4-BE49-F238E27FC236}">
                    <a16:creationId xmlns:a16="http://schemas.microsoft.com/office/drawing/2014/main" id="{27044A92-00D4-4669-99B8-471861EDF59F}"/>
                  </a:ext>
                </a:extLst>
              </p:cNvPr>
              <p:cNvSpPr/>
              <p:nvPr/>
            </p:nvSpPr>
            <p:spPr>
              <a:xfrm>
                <a:off x="996337" y="1261615"/>
                <a:ext cx="548384" cy="147413"/>
              </a:xfrm>
              <a:custGeom>
                <a:avLst/>
                <a:gdLst>
                  <a:gd name="connsiteX0" fmla="*/ 541759 w 548384"/>
                  <a:gd name="connsiteY0" fmla="*/ 147644 h 147413"/>
                  <a:gd name="connsiteX1" fmla="*/ 238 w 548384"/>
                  <a:gd name="connsiteY1" fmla="*/ 32537 h 147413"/>
                  <a:gd name="connsiteX2" fmla="*/ 7102 w 548384"/>
                  <a:gd name="connsiteY2" fmla="*/ 231 h 147413"/>
                  <a:gd name="connsiteX3" fmla="*/ 548623 w 548384"/>
                  <a:gd name="connsiteY3" fmla="*/ 115338 h 147413"/>
                  <a:gd name="connsiteX4" fmla="*/ 541759 w 548384"/>
                  <a:gd name="connsiteY4" fmla="*/ 147644 h 147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13">
                    <a:moveTo>
                      <a:pt x="541759" y="147644"/>
                    </a:moveTo>
                    <a:lnTo>
                      <a:pt x="238" y="32537"/>
                    </a:lnTo>
                    <a:lnTo>
                      <a:pt x="7102" y="231"/>
                    </a:lnTo>
                    <a:lnTo>
                      <a:pt x="548623" y="115338"/>
                    </a:lnTo>
                    <a:lnTo>
                      <a:pt x="541759" y="147644"/>
                    </a:lnTo>
                    <a:close/>
                  </a:path>
                </a:pathLst>
              </a:custGeom>
              <a:solidFill>
                <a:srgbClr val="FFFFFF"/>
              </a:solidFill>
              <a:ln w="7575" cap="flat">
                <a:noFill/>
                <a:prstDash val="solid"/>
                <a:round/>
              </a:ln>
            </p:spPr>
            <p:txBody>
              <a:bodyPr rtlCol="0" anchor="ctr"/>
              <a:lstStyle/>
              <a:p>
                <a:endParaRPr lang="en-GB"/>
              </a:p>
            </p:txBody>
          </p:sp>
          <p:sp>
            <p:nvSpPr>
              <p:cNvPr id="860" name="Freeform: Shape 859">
                <a:extLst>
                  <a:ext uri="{FF2B5EF4-FFF2-40B4-BE49-F238E27FC236}">
                    <a16:creationId xmlns:a16="http://schemas.microsoft.com/office/drawing/2014/main" id="{671056C8-27F4-42AC-A0DF-F806694D150F}"/>
                  </a:ext>
                </a:extLst>
              </p:cNvPr>
              <p:cNvSpPr/>
              <p:nvPr/>
            </p:nvSpPr>
            <p:spPr>
              <a:xfrm>
                <a:off x="981704" y="1330460"/>
                <a:ext cx="548384" cy="147413"/>
              </a:xfrm>
              <a:custGeom>
                <a:avLst/>
                <a:gdLst>
                  <a:gd name="connsiteX0" fmla="*/ 541745 w 548384"/>
                  <a:gd name="connsiteY0" fmla="*/ 147673 h 147413"/>
                  <a:gd name="connsiteX1" fmla="*/ 232 w 548384"/>
                  <a:gd name="connsiteY1" fmla="*/ 32565 h 147413"/>
                  <a:gd name="connsiteX2" fmla="*/ 7096 w 548384"/>
                  <a:gd name="connsiteY2" fmla="*/ 260 h 147413"/>
                  <a:gd name="connsiteX3" fmla="*/ 548617 w 548384"/>
                  <a:gd name="connsiteY3" fmla="*/ 115367 h 147413"/>
                  <a:gd name="connsiteX4" fmla="*/ 541745 w 548384"/>
                  <a:gd name="connsiteY4" fmla="*/ 147673 h 147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13">
                    <a:moveTo>
                      <a:pt x="541745" y="147673"/>
                    </a:moveTo>
                    <a:lnTo>
                      <a:pt x="232" y="32565"/>
                    </a:lnTo>
                    <a:lnTo>
                      <a:pt x="7096" y="260"/>
                    </a:lnTo>
                    <a:lnTo>
                      <a:pt x="548617" y="115367"/>
                    </a:lnTo>
                    <a:lnTo>
                      <a:pt x="541745" y="147673"/>
                    </a:lnTo>
                    <a:close/>
                  </a:path>
                </a:pathLst>
              </a:custGeom>
              <a:solidFill>
                <a:srgbClr val="FFFFFF"/>
              </a:solidFill>
              <a:ln w="7575" cap="flat">
                <a:noFill/>
                <a:prstDash val="solid"/>
                <a:round/>
              </a:ln>
            </p:spPr>
            <p:txBody>
              <a:bodyPr rtlCol="0" anchor="ctr"/>
              <a:lstStyle/>
              <a:p>
                <a:endParaRPr lang="en-GB"/>
              </a:p>
            </p:txBody>
          </p:sp>
          <p:sp>
            <p:nvSpPr>
              <p:cNvPr id="861" name="Freeform: Shape 860">
                <a:extLst>
                  <a:ext uri="{FF2B5EF4-FFF2-40B4-BE49-F238E27FC236}">
                    <a16:creationId xmlns:a16="http://schemas.microsoft.com/office/drawing/2014/main" id="{92E169E2-DC6E-458B-9648-9CBCF74026DB}"/>
                  </a:ext>
                </a:extLst>
              </p:cNvPr>
              <p:cNvSpPr/>
              <p:nvPr/>
            </p:nvSpPr>
            <p:spPr>
              <a:xfrm>
                <a:off x="960025" y="1432440"/>
                <a:ext cx="548384" cy="147405"/>
              </a:xfrm>
              <a:custGeom>
                <a:avLst/>
                <a:gdLst>
                  <a:gd name="connsiteX0" fmla="*/ 541744 w 548384"/>
                  <a:gd name="connsiteY0" fmla="*/ 147708 h 147405"/>
                  <a:gd name="connsiteX1" fmla="*/ 223 w 548384"/>
                  <a:gd name="connsiteY1" fmla="*/ 32608 h 147405"/>
                  <a:gd name="connsiteX2" fmla="*/ 7087 w 548384"/>
                  <a:gd name="connsiteY2" fmla="*/ 302 h 147405"/>
                  <a:gd name="connsiteX3" fmla="*/ 548608 w 548384"/>
                  <a:gd name="connsiteY3" fmla="*/ 115402 h 147405"/>
                  <a:gd name="connsiteX4" fmla="*/ 541744 w 548384"/>
                  <a:gd name="connsiteY4" fmla="*/ 147708 h 147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05">
                    <a:moveTo>
                      <a:pt x="541744" y="147708"/>
                    </a:moveTo>
                    <a:lnTo>
                      <a:pt x="223" y="32608"/>
                    </a:lnTo>
                    <a:lnTo>
                      <a:pt x="7087" y="302"/>
                    </a:lnTo>
                    <a:lnTo>
                      <a:pt x="548608" y="115402"/>
                    </a:lnTo>
                    <a:lnTo>
                      <a:pt x="541744" y="147708"/>
                    </a:lnTo>
                    <a:close/>
                  </a:path>
                </a:pathLst>
              </a:custGeom>
              <a:solidFill>
                <a:srgbClr val="FFFFFF"/>
              </a:solidFill>
              <a:ln w="7575" cap="flat">
                <a:noFill/>
                <a:prstDash val="solid"/>
                <a:round/>
              </a:ln>
            </p:spPr>
            <p:txBody>
              <a:bodyPr rtlCol="0" anchor="ctr"/>
              <a:lstStyle/>
              <a:p>
                <a:endParaRPr lang="en-GB"/>
              </a:p>
            </p:txBody>
          </p:sp>
          <p:sp>
            <p:nvSpPr>
              <p:cNvPr id="862" name="Freeform: Shape 861">
                <a:extLst>
                  <a:ext uri="{FF2B5EF4-FFF2-40B4-BE49-F238E27FC236}">
                    <a16:creationId xmlns:a16="http://schemas.microsoft.com/office/drawing/2014/main" id="{C04FE75B-1133-4BB8-8015-7DBA67F97996}"/>
                  </a:ext>
                </a:extLst>
              </p:cNvPr>
              <p:cNvSpPr/>
              <p:nvPr/>
            </p:nvSpPr>
            <p:spPr>
              <a:xfrm>
                <a:off x="945392" y="1501286"/>
                <a:ext cx="548384" cy="147405"/>
              </a:xfrm>
              <a:custGeom>
                <a:avLst/>
                <a:gdLst>
                  <a:gd name="connsiteX0" fmla="*/ 541730 w 548384"/>
                  <a:gd name="connsiteY0" fmla="*/ 147736 h 147405"/>
                  <a:gd name="connsiteX1" fmla="*/ 217 w 548384"/>
                  <a:gd name="connsiteY1" fmla="*/ 32637 h 147405"/>
                  <a:gd name="connsiteX2" fmla="*/ 7089 w 548384"/>
                  <a:gd name="connsiteY2" fmla="*/ 331 h 147405"/>
                  <a:gd name="connsiteX3" fmla="*/ 548602 w 548384"/>
                  <a:gd name="connsiteY3" fmla="*/ 115430 h 147405"/>
                  <a:gd name="connsiteX4" fmla="*/ 541730 w 548384"/>
                  <a:gd name="connsiteY4" fmla="*/ 147736 h 147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05">
                    <a:moveTo>
                      <a:pt x="541730" y="147736"/>
                    </a:moveTo>
                    <a:lnTo>
                      <a:pt x="217" y="32637"/>
                    </a:lnTo>
                    <a:lnTo>
                      <a:pt x="7089" y="331"/>
                    </a:lnTo>
                    <a:lnTo>
                      <a:pt x="548602" y="115430"/>
                    </a:lnTo>
                    <a:lnTo>
                      <a:pt x="541730" y="147736"/>
                    </a:lnTo>
                    <a:close/>
                  </a:path>
                </a:pathLst>
              </a:custGeom>
              <a:solidFill>
                <a:srgbClr val="FFFFFF"/>
              </a:solidFill>
              <a:ln w="7575" cap="flat">
                <a:noFill/>
                <a:prstDash val="solid"/>
                <a:round/>
              </a:ln>
            </p:spPr>
            <p:txBody>
              <a:bodyPr rtlCol="0" anchor="ctr"/>
              <a:lstStyle/>
              <a:p>
                <a:endParaRPr lang="en-GB"/>
              </a:p>
            </p:txBody>
          </p:sp>
          <p:sp>
            <p:nvSpPr>
              <p:cNvPr id="863" name="Freeform: Shape 862">
                <a:extLst>
                  <a:ext uri="{FF2B5EF4-FFF2-40B4-BE49-F238E27FC236}">
                    <a16:creationId xmlns:a16="http://schemas.microsoft.com/office/drawing/2014/main" id="{CEFD7DBA-A999-4C75-9F29-BC129E4DA483}"/>
                  </a:ext>
                </a:extLst>
              </p:cNvPr>
              <p:cNvSpPr/>
              <p:nvPr/>
            </p:nvSpPr>
            <p:spPr>
              <a:xfrm>
                <a:off x="1034214" y="1009326"/>
                <a:ext cx="130256" cy="138892"/>
              </a:xfrm>
              <a:custGeom>
                <a:avLst/>
                <a:gdLst>
                  <a:gd name="connsiteX0" fmla="*/ 105674 w 130256"/>
                  <a:gd name="connsiteY0" fmla="*/ 139016 h 138892"/>
                  <a:gd name="connsiteX1" fmla="*/ 130424 w 130256"/>
                  <a:gd name="connsiteY1" fmla="*/ 22548 h 138892"/>
                  <a:gd name="connsiteX2" fmla="*/ 108015 w 130256"/>
                  <a:gd name="connsiteY2" fmla="*/ 17790 h 138892"/>
                  <a:gd name="connsiteX3" fmla="*/ 64368 w 130256"/>
                  <a:gd name="connsiteY3" fmla="*/ 74328 h 138892"/>
                  <a:gd name="connsiteX4" fmla="*/ 47334 w 130256"/>
                  <a:gd name="connsiteY4" fmla="*/ 4890 h 138892"/>
                  <a:gd name="connsiteX5" fmla="*/ 24917 w 130256"/>
                  <a:gd name="connsiteY5" fmla="*/ 124 h 138892"/>
                  <a:gd name="connsiteX6" fmla="*/ 167 w 130256"/>
                  <a:gd name="connsiteY6" fmla="*/ 116592 h 138892"/>
                  <a:gd name="connsiteX7" fmla="*/ 22903 w 130256"/>
                  <a:gd name="connsiteY7" fmla="*/ 121426 h 138892"/>
                  <a:gd name="connsiteX8" fmla="*/ 37330 w 130256"/>
                  <a:gd name="connsiteY8" fmla="*/ 53539 h 138892"/>
                  <a:gd name="connsiteX9" fmla="*/ 50351 w 130256"/>
                  <a:gd name="connsiteY9" fmla="*/ 102469 h 138892"/>
                  <a:gd name="connsiteX10" fmla="*/ 65729 w 130256"/>
                  <a:gd name="connsiteY10" fmla="*/ 105737 h 138892"/>
                  <a:gd name="connsiteX11" fmla="*/ 97366 w 130256"/>
                  <a:gd name="connsiteY11" fmla="*/ 66301 h 138892"/>
                  <a:gd name="connsiteX12" fmla="*/ 82931 w 130256"/>
                  <a:gd name="connsiteY12" fmla="*/ 134182 h 138892"/>
                  <a:gd name="connsiteX13" fmla="*/ 105674 w 130256"/>
                  <a:gd name="connsiteY13" fmla="*/ 139016 h 13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256" h="138892">
                    <a:moveTo>
                      <a:pt x="105674" y="139016"/>
                    </a:moveTo>
                    <a:lnTo>
                      <a:pt x="130424" y="22548"/>
                    </a:lnTo>
                    <a:lnTo>
                      <a:pt x="108015" y="17790"/>
                    </a:lnTo>
                    <a:lnTo>
                      <a:pt x="64368" y="74328"/>
                    </a:lnTo>
                    <a:lnTo>
                      <a:pt x="47334" y="4890"/>
                    </a:lnTo>
                    <a:lnTo>
                      <a:pt x="24917" y="124"/>
                    </a:lnTo>
                    <a:lnTo>
                      <a:pt x="167" y="116592"/>
                    </a:lnTo>
                    <a:lnTo>
                      <a:pt x="22903" y="121426"/>
                    </a:lnTo>
                    <a:lnTo>
                      <a:pt x="37330" y="53539"/>
                    </a:lnTo>
                    <a:lnTo>
                      <a:pt x="50351" y="102469"/>
                    </a:lnTo>
                    <a:lnTo>
                      <a:pt x="65729" y="105737"/>
                    </a:lnTo>
                    <a:lnTo>
                      <a:pt x="97366" y="66301"/>
                    </a:lnTo>
                    <a:lnTo>
                      <a:pt x="82931" y="134182"/>
                    </a:lnTo>
                    <a:lnTo>
                      <a:pt x="105674" y="139016"/>
                    </a:lnTo>
                    <a:close/>
                  </a:path>
                </a:pathLst>
              </a:custGeom>
              <a:solidFill>
                <a:srgbClr val="231F20"/>
              </a:solidFill>
              <a:ln w="7575" cap="flat">
                <a:noFill/>
                <a:prstDash val="solid"/>
                <a:round/>
              </a:ln>
            </p:spPr>
            <p:txBody>
              <a:bodyPr rtlCol="0" anchor="ctr"/>
              <a:lstStyle/>
              <a:p>
                <a:endParaRPr lang="en-GB"/>
              </a:p>
            </p:txBody>
          </p:sp>
          <p:sp>
            <p:nvSpPr>
              <p:cNvPr id="864" name="Freeform: Shape 863">
                <a:extLst>
                  <a:ext uri="{FF2B5EF4-FFF2-40B4-BE49-F238E27FC236}">
                    <a16:creationId xmlns:a16="http://schemas.microsoft.com/office/drawing/2014/main" id="{9089067C-D334-4B47-A3B9-671367109729}"/>
                  </a:ext>
                </a:extLst>
              </p:cNvPr>
              <p:cNvSpPr/>
              <p:nvPr/>
            </p:nvSpPr>
            <p:spPr>
              <a:xfrm>
                <a:off x="1171016" y="1043637"/>
                <a:ext cx="94572" cy="120851"/>
              </a:xfrm>
              <a:custGeom>
                <a:avLst/>
                <a:gdLst>
                  <a:gd name="connsiteX0" fmla="*/ 90566 w 94572"/>
                  <a:gd name="connsiteY0" fmla="*/ 69711 h 120851"/>
                  <a:gd name="connsiteX1" fmla="*/ 88605 w 94572"/>
                  <a:gd name="connsiteY1" fmla="*/ 20226 h 120851"/>
                  <a:gd name="connsiteX2" fmla="*/ 60130 w 94572"/>
                  <a:gd name="connsiteY2" fmla="*/ 1352 h 120851"/>
                  <a:gd name="connsiteX3" fmla="*/ 26282 w 94572"/>
                  <a:gd name="connsiteY3" fmla="*/ 6977 h 120851"/>
                  <a:gd name="connsiteX4" fmla="*/ 4526 w 94572"/>
                  <a:gd name="connsiteY4" fmla="*/ 51422 h 120851"/>
                  <a:gd name="connsiteX5" fmla="*/ 6320 w 94572"/>
                  <a:gd name="connsiteY5" fmla="*/ 100869 h 120851"/>
                  <a:gd name="connsiteX6" fmla="*/ 34955 w 94572"/>
                  <a:gd name="connsiteY6" fmla="*/ 119781 h 120851"/>
                  <a:gd name="connsiteX7" fmla="*/ 68644 w 94572"/>
                  <a:gd name="connsiteY7" fmla="*/ 114118 h 120851"/>
                  <a:gd name="connsiteX8" fmla="*/ 90566 w 94572"/>
                  <a:gd name="connsiteY8" fmla="*/ 69711 h 120851"/>
                  <a:gd name="connsiteX9" fmla="*/ 67831 w 94572"/>
                  <a:gd name="connsiteY9" fmla="*/ 64876 h 120851"/>
                  <a:gd name="connsiteX10" fmla="*/ 55182 w 94572"/>
                  <a:gd name="connsiteY10" fmla="*/ 96209 h 120851"/>
                  <a:gd name="connsiteX11" fmla="*/ 39272 w 94572"/>
                  <a:gd name="connsiteY11" fmla="*/ 99493 h 120851"/>
                  <a:gd name="connsiteX12" fmla="*/ 25901 w 94572"/>
                  <a:gd name="connsiteY12" fmla="*/ 89984 h 120851"/>
                  <a:gd name="connsiteX13" fmla="*/ 27262 w 94572"/>
                  <a:gd name="connsiteY13" fmla="*/ 56249 h 120851"/>
                  <a:gd name="connsiteX14" fmla="*/ 39774 w 94572"/>
                  <a:gd name="connsiteY14" fmla="*/ 24718 h 120851"/>
                  <a:gd name="connsiteX15" fmla="*/ 55820 w 94572"/>
                  <a:gd name="connsiteY15" fmla="*/ 21632 h 120851"/>
                  <a:gd name="connsiteX16" fmla="*/ 69054 w 94572"/>
                  <a:gd name="connsiteY16" fmla="*/ 30944 h 120851"/>
                  <a:gd name="connsiteX17" fmla="*/ 67831 w 94572"/>
                  <a:gd name="connsiteY17" fmla="*/ 64876 h 120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4572" h="120851">
                    <a:moveTo>
                      <a:pt x="90566" y="69711"/>
                    </a:moveTo>
                    <a:cubicBezTo>
                      <a:pt x="95294" y="47462"/>
                      <a:pt x="97750" y="34304"/>
                      <a:pt x="88605" y="20226"/>
                    </a:cubicBezTo>
                    <a:cubicBezTo>
                      <a:pt x="82418" y="10701"/>
                      <a:pt x="73547" y="4202"/>
                      <a:pt x="60130" y="1352"/>
                    </a:cubicBezTo>
                    <a:cubicBezTo>
                      <a:pt x="46714" y="-1506"/>
                      <a:pt x="35798" y="789"/>
                      <a:pt x="26282" y="6977"/>
                    </a:cubicBezTo>
                    <a:cubicBezTo>
                      <a:pt x="12196" y="16121"/>
                      <a:pt x="9255" y="29173"/>
                      <a:pt x="4526" y="51422"/>
                    </a:cubicBezTo>
                    <a:cubicBezTo>
                      <a:pt x="-202" y="73663"/>
                      <a:pt x="-2824" y="86783"/>
                      <a:pt x="6320" y="100869"/>
                    </a:cubicBezTo>
                    <a:cubicBezTo>
                      <a:pt x="12508" y="110386"/>
                      <a:pt x="21546" y="116923"/>
                      <a:pt x="34955" y="119781"/>
                    </a:cubicBezTo>
                    <a:cubicBezTo>
                      <a:pt x="48371" y="122631"/>
                      <a:pt x="59127" y="120298"/>
                      <a:pt x="68644" y="114118"/>
                    </a:cubicBezTo>
                    <a:cubicBezTo>
                      <a:pt x="82729" y="104973"/>
                      <a:pt x="85838" y="91952"/>
                      <a:pt x="90566" y="69711"/>
                    </a:cubicBezTo>
                    <a:close/>
                    <a:moveTo>
                      <a:pt x="67831" y="64876"/>
                    </a:moveTo>
                    <a:cubicBezTo>
                      <a:pt x="63103" y="87118"/>
                      <a:pt x="60480" y="92203"/>
                      <a:pt x="55182" y="96209"/>
                    </a:cubicBezTo>
                    <a:cubicBezTo>
                      <a:pt x="51115" y="99272"/>
                      <a:pt x="45483" y="100815"/>
                      <a:pt x="39272" y="99493"/>
                    </a:cubicBezTo>
                    <a:cubicBezTo>
                      <a:pt x="33054" y="98170"/>
                      <a:pt x="28539" y="94476"/>
                      <a:pt x="25901" y="89984"/>
                    </a:cubicBezTo>
                    <a:cubicBezTo>
                      <a:pt x="22694" y="84176"/>
                      <a:pt x="22534" y="78498"/>
                      <a:pt x="27262" y="56249"/>
                    </a:cubicBezTo>
                    <a:cubicBezTo>
                      <a:pt x="31990" y="34007"/>
                      <a:pt x="34483" y="28724"/>
                      <a:pt x="39774" y="24718"/>
                    </a:cubicBezTo>
                    <a:cubicBezTo>
                      <a:pt x="44008" y="21685"/>
                      <a:pt x="49603" y="20310"/>
                      <a:pt x="55820" y="21632"/>
                    </a:cubicBezTo>
                    <a:cubicBezTo>
                      <a:pt x="62038" y="22955"/>
                      <a:pt x="66584" y="26482"/>
                      <a:pt x="69054" y="30944"/>
                    </a:cubicBezTo>
                    <a:cubicBezTo>
                      <a:pt x="72270" y="36751"/>
                      <a:pt x="72559" y="42627"/>
                      <a:pt x="67831" y="64876"/>
                    </a:cubicBezTo>
                    <a:close/>
                  </a:path>
                </a:pathLst>
              </a:custGeom>
              <a:solidFill>
                <a:srgbClr val="231F20"/>
              </a:solidFill>
              <a:ln w="7575" cap="flat">
                <a:noFill/>
                <a:prstDash val="solid"/>
                <a:round/>
              </a:ln>
            </p:spPr>
            <p:txBody>
              <a:bodyPr rtlCol="0" anchor="ctr"/>
              <a:lstStyle/>
              <a:p>
                <a:endParaRPr lang="en-GB"/>
              </a:p>
            </p:txBody>
          </p:sp>
          <p:sp>
            <p:nvSpPr>
              <p:cNvPr id="865" name="Freeform: Shape 864">
                <a:extLst>
                  <a:ext uri="{FF2B5EF4-FFF2-40B4-BE49-F238E27FC236}">
                    <a16:creationId xmlns:a16="http://schemas.microsoft.com/office/drawing/2014/main" id="{93CA72A4-A38D-4EA6-8A52-919A1C78A113}"/>
                  </a:ext>
                </a:extLst>
              </p:cNvPr>
              <p:cNvSpPr/>
              <p:nvPr/>
            </p:nvSpPr>
            <p:spPr>
              <a:xfrm>
                <a:off x="1274725" y="1065685"/>
                <a:ext cx="94828" cy="120805"/>
              </a:xfrm>
              <a:custGeom>
                <a:avLst/>
                <a:gdLst>
                  <a:gd name="connsiteX0" fmla="*/ 85520 w 94828"/>
                  <a:gd name="connsiteY0" fmla="*/ 92049 h 120805"/>
                  <a:gd name="connsiteX1" fmla="*/ 62458 w 94828"/>
                  <a:gd name="connsiteY1" fmla="*/ 87146 h 120805"/>
                  <a:gd name="connsiteX2" fmla="*/ 39312 w 94828"/>
                  <a:gd name="connsiteY2" fmla="*/ 99498 h 120805"/>
                  <a:gd name="connsiteX3" fmla="*/ 26040 w 94828"/>
                  <a:gd name="connsiteY3" fmla="*/ 90354 h 120805"/>
                  <a:gd name="connsiteX4" fmla="*/ 27301 w 94828"/>
                  <a:gd name="connsiteY4" fmla="*/ 56254 h 120805"/>
                  <a:gd name="connsiteX5" fmla="*/ 40019 w 94828"/>
                  <a:gd name="connsiteY5" fmla="*/ 24594 h 120805"/>
                  <a:gd name="connsiteX6" fmla="*/ 55860 w 94828"/>
                  <a:gd name="connsiteY6" fmla="*/ 21637 h 120805"/>
                  <a:gd name="connsiteX7" fmla="*/ 71815 w 94828"/>
                  <a:gd name="connsiteY7" fmla="*/ 42298 h 120805"/>
                  <a:gd name="connsiteX8" fmla="*/ 95045 w 94828"/>
                  <a:gd name="connsiteY8" fmla="*/ 47231 h 120805"/>
                  <a:gd name="connsiteX9" fmla="*/ 60177 w 94828"/>
                  <a:gd name="connsiteY9" fmla="*/ 1349 h 120805"/>
                  <a:gd name="connsiteX10" fmla="*/ 26321 w 94828"/>
                  <a:gd name="connsiteY10" fmla="*/ 6982 h 120805"/>
                  <a:gd name="connsiteX11" fmla="*/ 4566 w 94828"/>
                  <a:gd name="connsiteY11" fmla="*/ 51420 h 120805"/>
                  <a:gd name="connsiteX12" fmla="*/ 6367 w 94828"/>
                  <a:gd name="connsiteY12" fmla="*/ 100874 h 120805"/>
                  <a:gd name="connsiteX13" fmla="*/ 35002 w 94828"/>
                  <a:gd name="connsiteY13" fmla="*/ 119779 h 120805"/>
                  <a:gd name="connsiteX14" fmla="*/ 85520 w 94828"/>
                  <a:gd name="connsiteY14" fmla="*/ 92049 h 120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828" h="120805">
                    <a:moveTo>
                      <a:pt x="85520" y="92049"/>
                    </a:moveTo>
                    <a:lnTo>
                      <a:pt x="62458" y="87146"/>
                    </a:lnTo>
                    <a:cubicBezTo>
                      <a:pt x="58148" y="96154"/>
                      <a:pt x="50600" y="101900"/>
                      <a:pt x="39312" y="99498"/>
                    </a:cubicBezTo>
                    <a:cubicBezTo>
                      <a:pt x="33101" y="98175"/>
                      <a:pt x="28510" y="94808"/>
                      <a:pt x="26040" y="90354"/>
                    </a:cubicBezTo>
                    <a:cubicBezTo>
                      <a:pt x="22832" y="84539"/>
                      <a:pt x="22573" y="78503"/>
                      <a:pt x="27301" y="56254"/>
                    </a:cubicBezTo>
                    <a:cubicBezTo>
                      <a:pt x="32037" y="34012"/>
                      <a:pt x="34720" y="28600"/>
                      <a:pt x="40019" y="24594"/>
                    </a:cubicBezTo>
                    <a:cubicBezTo>
                      <a:pt x="44093" y="21531"/>
                      <a:pt x="49649" y="20315"/>
                      <a:pt x="55860" y="21637"/>
                    </a:cubicBezTo>
                    <a:cubicBezTo>
                      <a:pt x="67148" y="24032"/>
                      <a:pt x="71541" y="32317"/>
                      <a:pt x="71815" y="42298"/>
                    </a:cubicBezTo>
                    <a:lnTo>
                      <a:pt x="95045" y="47231"/>
                    </a:lnTo>
                    <a:cubicBezTo>
                      <a:pt x="95972" y="21957"/>
                      <a:pt x="81932" y="5979"/>
                      <a:pt x="60177" y="1349"/>
                    </a:cubicBezTo>
                    <a:cubicBezTo>
                      <a:pt x="46761" y="-1501"/>
                      <a:pt x="36005" y="832"/>
                      <a:pt x="26321" y="6982"/>
                    </a:cubicBezTo>
                    <a:cubicBezTo>
                      <a:pt x="12243" y="16126"/>
                      <a:pt x="9294" y="29178"/>
                      <a:pt x="4566" y="51420"/>
                    </a:cubicBezTo>
                    <a:cubicBezTo>
                      <a:pt x="-162" y="73669"/>
                      <a:pt x="-2777" y="86789"/>
                      <a:pt x="6367" y="100874"/>
                    </a:cubicBezTo>
                    <a:cubicBezTo>
                      <a:pt x="12714" y="110429"/>
                      <a:pt x="21585" y="116928"/>
                      <a:pt x="35002" y="119779"/>
                    </a:cubicBezTo>
                    <a:cubicBezTo>
                      <a:pt x="56597" y="124370"/>
                      <a:pt x="76087" y="115522"/>
                      <a:pt x="85520" y="92049"/>
                    </a:cubicBezTo>
                    <a:close/>
                  </a:path>
                </a:pathLst>
              </a:custGeom>
              <a:solidFill>
                <a:srgbClr val="231F20"/>
              </a:solidFill>
              <a:ln w="7575" cap="flat">
                <a:noFill/>
                <a:prstDash val="solid"/>
                <a:round/>
              </a:ln>
            </p:spPr>
            <p:txBody>
              <a:bodyPr rtlCol="0" anchor="ctr"/>
              <a:lstStyle/>
              <a:p>
                <a:endParaRPr lang="en-GB"/>
              </a:p>
            </p:txBody>
          </p:sp>
          <p:sp>
            <p:nvSpPr>
              <p:cNvPr id="866" name="Freeform: Shape 865">
                <a:extLst>
                  <a:ext uri="{FF2B5EF4-FFF2-40B4-BE49-F238E27FC236}">
                    <a16:creationId xmlns:a16="http://schemas.microsoft.com/office/drawing/2014/main" id="{7ECB12BD-2AC1-425B-8A38-7258EF3F159E}"/>
                  </a:ext>
                </a:extLst>
              </p:cNvPr>
              <p:cNvSpPr/>
              <p:nvPr/>
            </p:nvSpPr>
            <p:spPr>
              <a:xfrm>
                <a:off x="779181" y="876916"/>
                <a:ext cx="889997" cy="982522"/>
              </a:xfrm>
              <a:custGeom>
                <a:avLst/>
                <a:gdLst>
                  <a:gd name="connsiteX0" fmla="*/ 27751 w 889997"/>
                  <a:gd name="connsiteY0" fmla="*/ 982767 h 982522"/>
                  <a:gd name="connsiteX1" fmla="*/ 225485 w 889997"/>
                  <a:gd name="connsiteY1" fmla="*/ 52521 h 982522"/>
                  <a:gd name="connsiteX2" fmla="*/ 238332 w 889997"/>
                  <a:gd name="connsiteY2" fmla="*/ 32286 h 982522"/>
                  <a:gd name="connsiteX3" fmla="*/ 253466 w 889997"/>
                  <a:gd name="connsiteY3" fmla="*/ 27201 h 982522"/>
                  <a:gd name="connsiteX4" fmla="*/ 258392 w 889997"/>
                  <a:gd name="connsiteY4" fmla="*/ 27717 h 982522"/>
                  <a:gd name="connsiteX5" fmla="*/ 691122 w 889997"/>
                  <a:gd name="connsiteY5" fmla="*/ 119694 h 982522"/>
                  <a:gd name="connsiteX6" fmla="*/ 861521 w 889997"/>
                  <a:gd name="connsiteY6" fmla="*/ 376088 h 982522"/>
                  <a:gd name="connsiteX7" fmla="*/ 732572 w 889997"/>
                  <a:gd name="connsiteY7" fmla="*/ 982767 h 982522"/>
                  <a:gd name="connsiteX8" fmla="*/ 760104 w 889997"/>
                  <a:gd name="connsiteY8" fmla="*/ 982767 h 982522"/>
                  <a:gd name="connsiteX9" fmla="*/ 890216 w 889997"/>
                  <a:gd name="connsiteY9" fmla="*/ 370615 h 982522"/>
                  <a:gd name="connsiteX10" fmla="*/ 707465 w 889997"/>
                  <a:gd name="connsiteY10" fmla="*/ 95628 h 982522"/>
                  <a:gd name="connsiteX11" fmla="*/ 263994 w 889997"/>
                  <a:gd name="connsiteY11" fmla="*/ 1379 h 982522"/>
                  <a:gd name="connsiteX12" fmla="*/ 222597 w 889997"/>
                  <a:gd name="connsiteY12" fmla="*/ 10424 h 982522"/>
                  <a:gd name="connsiteX13" fmla="*/ 199139 w 889997"/>
                  <a:gd name="connsiteY13" fmla="*/ 46926 h 982522"/>
                  <a:gd name="connsiteX14" fmla="*/ 219 w 889997"/>
                  <a:gd name="connsiteY14" fmla="*/ 982767 h 982522"/>
                  <a:gd name="connsiteX15" fmla="*/ 27751 w 889997"/>
                  <a:gd name="connsiteY15" fmla="*/ 982767 h 982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9997" h="982522">
                    <a:moveTo>
                      <a:pt x="27751" y="982767"/>
                    </a:moveTo>
                    <a:lnTo>
                      <a:pt x="225485" y="52521"/>
                    </a:lnTo>
                    <a:cubicBezTo>
                      <a:pt x="227264" y="44152"/>
                      <a:pt x="231825" y="36968"/>
                      <a:pt x="238332" y="32286"/>
                    </a:cubicBezTo>
                    <a:cubicBezTo>
                      <a:pt x="242984" y="28934"/>
                      <a:pt x="248221" y="27201"/>
                      <a:pt x="253466" y="27201"/>
                    </a:cubicBezTo>
                    <a:cubicBezTo>
                      <a:pt x="255115" y="27201"/>
                      <a:pt x="256765" y="27368"/>
                      <a:pt x="258392" y="27717"/>
                    </a:cubicBezTo>
                    <a:lnTo>
                      <a:pt x="691122" y="119694"/>
                    </a:lnTo>
                    <a:lnTo>
                      <a:pt x="861521" y="376088"/>
                    </a:lnTo>
                    <a:lnTo>
                      <a:pt x="732572" y="982767"/>
                    </a:lnTo>
                    <a:lnTo>
                      <a:pt x="760104" y="982767"/>
                    </a:lnTo>
                    <a:lnTo>
                      <a:pt x="890216" y="370615"/>
                    </a:lnTo>
                    <a:lnTo>
                      <a:pt x="707465" y="95628"/>
                    </a:lnTo>
                    <a:lnTo>
                      <a:pt x="263994" y="1379"/>
                    </a:lnTo>
                    <a:cubicBezTo>
                      <a:pt x="249642" y="-1700"/>
                      <a:pt x="234949" y="1546"/>
                      <a:pt x="222597" y="10424"/>
                    </a:cubicBezTo>
                    <a:cubicBezTo>
                      <a:pt x="210647" y="19037"/>
                      <a:pt x="202309" y="31997"/>
                      <a:pt x="199139" y="46926"/>
                    </a:cubicBezTo>
                    <a:lnTo>
                      <a:pt x="219" y="982767"/>
                    </a:lnTo>
                    <a:lnTo>
                      <a:pt x="27751" y="982767"/>
                    </a:lnTo>
                    <a:close/>
                  </a:path>
                </a:pathLst>
              </a:custGeom>
              <a:solidFill>
                <a:srgbClr val="231F20"/>
              </a:solidFill>
              <a:ln w="7575" cap="flat">
                <a:noFill/>
                <a:prstDash val="solid"/>
                <a:round/>
              </a:ln>
            </p:spPr>
            <p:txBody>
              <a:bodyPr rtlCol="0" anchor="ctr"/>
              <a:lstStyle/>
              <a:p>
                <a:endParaRPr lang="en-GB"/>
              </a:p>
            </p:txBody>
          </p:sp>
          <p:sp>
            <p:nvSpPr>
              <p:cNvPr id="867" name="Freeform: Shape 866">
                <a:extLst>
                  <a:ext uri="{FF2B5EF4-FFF2-40B4-BE49-F238E27FC236}">
                    <a16:creationId xmlns:a16="http://schemas.microsoft.com/office/drawing/2014/main" id="{FE9D9C03-DDA7-4041-8C26-59411472660B}"/>
                  </a:ext>
                </a:extLst>
              </p:cNvPr>
              <p:cNvSpPr/>
              <p:nvPr/>
            </p:nvSpPr>
            <p:spPr>
              <a:xfrm>
                <a:off x="916331" y="1589178"/>
                <a:ext cx="277718" cy="210027"/>
              </a:xfrm>
              <a:custGeom>
                <a:avLst/>
                <a:gdLst>
                  <a:gd name="connsiteX0" fmla="*/ 5342 w 277718"/>
                  <a:gd name="connsiteY0" fmla="*/ 197311 h 210027"/>
                  <a:gd name="connsiteX1" fmla="*/ 17094 w 277718"/>
                  <a:gd name="connsiteY1" fmla="*/ 191374 h 210027"/>
                  <a:gd name="connsiteX2" fmla="*/ 30792 w 277718"/>
                  <a:gd name="connsiteY2" fmla="*/ 177365 h 210027"/>
                  <a:gd name="connsiteX3" fmla="*/ 65074 w 277718"/>
                  <a:gd name="connsiteY3" fmla="*/ 130388 h 210027"/>
                  <a:gd name="connsiteX4" fmla="*/ 94164 w 277718"/>
                  <a:gd name="connsiteY4" fmla="*/ 73401 h 210027"/>
                  <a:gd name="connsiteX5" fmla="*/ 100732 w 277718"/>
                  <a:gd name="connsiteY5" fmla="*/ 24228 h 210027"/>
                  <a:gd name="connsiteX6" fmla="*/ 66526 w 277718"/>
                  <a:gd name="connsiteY6" fmla="*/ 428 h 210027"/>
                  <a:gd name="connsiteX7" fmla="*/ 29857 w 277718"/>
                  <a:gd name="connsiteY7" fmla="*/ 17812 h 210027"/>
                  <a:gd name="connsiteX8" fmla="*/ 2613 w 277718"/>
                  <a:gd name="connsiteY8" fmla="*/ 111719 h 210027"/>
                  <a:gd name="connsiteX9" fmla="*/ 26109 w 277718"/>
                  <a:gd name="connsiteY9" fmla="*/ 150289 h 210027"/>
                  <a:gd name="connsiteX10" fmla="*/ 84070 w 277718"/>
                  <a:gd name="connsiteY10" fmla="*/ 157244 h 210027"/>
                  <a:gd name="connsiteX11" fmla="*/ 103506 w 277718"/>
                  <a:gd name="connsiteY11" fmla="*/ 152105 h 210027"/>
                  <a:gd name="connsiteX12" fmla="*/ 100641 w 277718"/>
                  <a:gd name="connsiteY12" fmla="*/ 141722 h 210027"/>
                  <a:gd name="connsiteX13" fmla="*/ 92576 w 277718"/>
                  <a:gd name="connsiteY13" fmla="*/ 156902 h 210027"/>
                  <a:gd name="connsiteX14" fmla="*/ 89687 w 277718"/>
                  <a:gd name="connsiteY14" fmla="*/ 181941 h 210027"/>
                  <a:gd name="connsiteX15" fmla="*/ 92461 w 277718"/>
                  <a:gd name="connsiteY15" fmla="*/ 204433 h 210027"/>
                  <a:gd name="connsiteX16" fmla="*/ 108493 w 277718"/>
                  <a:gd name="connsiteY16" fmla="*/ 207428 h 210027"/>
                  <a:gd name="connsiteX17" fmla="*/ 118283 w 277718"/>
                  <a:gd name="connsiteY17" fmla="*/ 194947 h 210027"/>
                  <a:gd name="connsiteX18" fmla="*/ 131616 w 277718"/>
                  <a:gd name="connsiteY18" fmla="*/ 168593 h 210027"/>
                  <a:gd name="connsiteX19" fmla="*/ 121772 w 277718"/>
                  <a:gd name="connsiteY19" fmla="*/ 164443 h 210027"/>
                  <a:gd name="connsiteX20" fmla="*/ 118907 w 277718"/>
                  <a:gd name="connsiteY20" fmla="*/ 189474 h 210027"/>
                  <a:gd name="connsiteX21" fmla="*/ 126820 w 277718"/>
                  <a:gd name="connsiteY21" fmla="*/ 192682 h 210027"/>
                  <a:gd name="connsiteX22" fmla="*/ 132589 w 277718"/>
                  <a:gd name="connsiteY22" fmla="*/ 186973 h 210027"/>
                  <a:gd name="connsiteX23" fmla="*/ 132825 w 277718"/>
                  <a:gd name="connsiteY23" fmla="*/ 186638 h 210027"/>
                  <a:gd name="connsiteX24" fmla="*/ 133501 w 277718"/>
                  <a:gd name="connsiteY24" fmla="*/ 185840 h 210027"/>
                  <a:gd name="connsiteX25" fmla="*/ 136192 w 277718"/>
                  <a:gd name="connsiteY25" fmla="*/ 182876 h 210027"/>
                  <a:gd name="connsiteX26" fmla="*/ 148385 w 277718"/>
                  <a:gd name="connsiteY26" fmla="*/ 170919 h 210027"/>
                  <a:gd name="connsiteX27" fmla="*/ 139385 w 277718"/>
                  <a:gd name="connsiteY27" fmla="*/ 168540 h 210027"/>
                  <a:gd name="connsiteX28" fmla="*/ 150452 w 277718"/>
                  <a:gd name="connsiteY28" fmla="*/ 189937 h 210027"/>
                  <a:gd name="connsiteX29" fmla="*/ 155690 w 277718"/>
                  <a:gd name="connsiteY29" fmla="*/ 191329 h 210027"/>
                  <a:gd name="connsiteX30" fmla="*/ 164363 w 277718"/>
                  <a:gd name="connsiteY30" fmla="*/ 187687 h 210027"/>
                  <a:gd name="connsiteX31" fmla="*/ 179505 w 277718"/>
                  <a:gd name="connsiteY31" fmla="*/ 176171 h 210027"/>
                  <a:gd name="connsiteX32" fmla="*/ 183435 w 277718"/>
                  <a:gd name="connsiteY32" fmla="*/ 173237 h 210027"/>
                  <a:gd name="connsiteX33" fmla="*/ 180364 w 277718"/>
                  <a:gd name="connsiteY33" fmla="*/ 171010 h 210027"/>
                  <a:gd name="connsiteX34" fmla="*/ 179740 w 277718"/>
                  <a:gd name="connsiteY34" fmla="*/ 170060 h 210027"/>
                  <a:gd name="connsiteX35" fmla="*/ 180295 w 277718"/>
                  <a:gd name="connsiteY35" fmla="*/ 172401 h 210027"/>
                  <a:gd name="connsiteX36" fmla="*/ 182674 w 277718"/>
                  <a:gd name="connsiteY36" fmla="*/ 179235 h 210027"/>
                  <a:gd name="connsiteX37" fmla="*/ 202704 w 277718"/>
                  <a:gd name="connsiteY37" fmla="*/ 180155 h 210027"/>
                  <a:gd name="connsiteX38" fmla="*/ 194601 w 277718"/>
                  <a:gd name="connsiteY38" fmla="*/ 175502 h 210027"/>
                  <a:gd name="connsiteX39" fmla="*/ 200864 w 277718"/>
                  <a:gd name="connsiteY39" fmla="*/ 196969 h 210027"/>
                  <a:gd name="connsiteX40" fmla="*/ 217124 w 277718"/>
                  <a:gd name="connsiteY40" fmla="*/ 198542 h 210027"/>
                  <a:gd name="connsiteX41" fmla="*/ 231658 w 277718"/>
                  <a:gd name="connsiteY41" fmla="*/ 181781 h 210027"/>
                  <a:gd name="connsiteX42" fmla="*/ 243166 w 277718"/>
                  <a:gd name="connsiteY42" fmla="*/ 149308 h 210027"/>
                  <a:gd name="connsiteX43" fmla="*/ 246921 w 277718"/>
                  <a:gd name="connsiteY43" fmla="*/ 96144 h 210027"/>
                  <a:gd name="connsiteX44" fmla="*/ 238818 w 277718"/>
                  <a:gd name="connsiteY44" fmla="*/ 91500 h 210027"/>
                  <a:gd name="connsiteX45" fmla="*/ 208595 w 277718"/>
                  <a:gd name="connsiteY45" fmla="*/ 141904 h 210027"/>
                  <a:gd name="connsiteX46" fmla="*/ 225713 w 277718"/>
                  <a:gd name="connsiteY46" fmla="*/ 200359 h 210027"/>
                  <a:gd name="connsiteX47" fmla="*/ 272682 w 277718"/>
                  <a:gd name="connsiteY47" fmla="*/ 210119 h 210027"/>
                  <a:gd name="connsiteX48" fmla="*/ 272682 w 277718"/>
                  <a:gd name="connsiteY48" fmla="*/ 199348 h 210027"/>
                  <a:gd name="connsiteX49" fmla="*/ 219093 w 277718"/>
                  <a:gd name="connsiteY49" fmla="*/ 173519 h 210027"/>
                  <a:gd name="connsiteX50" fmla="*/ 228199 w 277718"/>
                  <a:gd name="connsiteY50" fmla="*/ 120134 h 210027"/>
                  <a:gd name="connsiteX51" fmla="*/ 244253 w 277718"/>
                  <a:gd name="connsiteY51" fmla="*/ 100804 h 210027"/>
                  <a:gd name="connsiteX52" fmla="*/ 236150 w 277718"/>
                  <a:gd name="connsiteY52" fmla="*/ 96144 h 210027"/>
                  <a:gd name="connsiteX53" fmla="*/ 226040 w 277718"/>
                  <a:gd name="connsiteY53" fmla="*/ 168707 h 210027"/>
                  <a:gd name="connsiteX54" fmla="*/ 215185 w 277718"/>
                  <a:gd name="connsiteY54" fmla="*/ 186448 h 210027"/>
                  <a:gd name="connsiteX55" fmla="*/ 213125 w 277718"/>
                  <a:gd name="connsiteY55" fmla="*/ 188326 h 210027"/>
                  <a:gd name="connsiteX56" fmla="*/ 211689 w 277718"/>
                  <a:gd name="connsiteY56" fmla="*/ 189246 h 210027"/>
                  <a:gd name="connsiteX57" fmla="*/ 210967 w 277718"/>
                  <a:gd name="connsiteY57" fmla="*/ 189626 h 210027"/>
                  <a:gd name="connsiteX58" fmla="*/ 209811 w 277718"/>
                  <a:gd name="connsiteY58" fmla="*/ 189968 h 210027"/>
                  <a:gd name="connsiteX59" fmla="*/ 209560 w 277718"/>
                  <a:gd name="connsiteY59" fmla="*/ 189960 h 210027"/>
                  <a:gd name="connsiteX60" fmla="*/ 209196 w 277718"/>
                  <a:gd name="connsiteY60" fmla="*/ 189907 h 210027"/>
                  <a:gd name="connsiteX61" fmla="*/ 208770 w 277718"/>
                  <a:gd name="connsiteY61" fmla="*/ 189633 h 210027"/>
                  <a:gd name="connsiteX62" fmla="*/ 208253 w 277718"/>
                  <a:gd name="connsiteY62" fmla="*/ 189109 h 210027"/>
                  <a:gd name="connsiteX63" fmla="*/ 206938 w 277718"/>
                  <a:gd name="connsiteY63" fmla="*/ 186471 h 210027"/>
                  <a:gd name="connsiteX64" fmla="*/ 205380 w 277718"/>
                  <a:gd name="connsiteY64" fmla="*/ 175502 h 210027"/>
                  <a:gd name="connsiteX65" fmla="*/ 197269 w 277718"/>
                  <a:gd name="connsiteY65" fmla="*/ 170850 h 210027"/>
                  <a:gd name="connsiteX66" fmla="*/ 191766 w 277718"/>
                  <a:gd name="connsiteY66" fmla="*/ 173435 h 210027"/>
                  <a:gd name="connsiteX67" fmla="*/ 191735 w 277718"/>
                  <a:gd name="connsiteY67" fmla="*/ 173503 h 210027"/>
                  <a:gd name="connsiteX68" fmla="*/ 191294 w 277718"/>
                  <a:gd name="connsiteY68" fmla="*/ 172158 h 210027"/>
                  <a:gd name="connsiteX69" fmla="*/ 190572 w 277718"/>
                  <a:gd name="connsiteY69" fmla="*/ 169034 h 210027"/>
                  <a:gd name="connsiteX70" fmla="*/ 187783 w 277718"/>
                  <a:gd name="connsiteY70" fmla="*/ 163226 h 210027"/>
                  <a:gd name="connsiteX71" fmla="*/ 175309 w 277718"/>
                  <a:gd name="connsiteY71" fmla="*/ 165932 h 210027"/>
                  <a:gd name="connsiteX72" fmla="*/ 159308 w 277718"/>
                  <a:gd name="connsiteY72" fmla="*/ 178117 h 210027"/>
                  <a:gd name="connsiteX73" fmla="*/ 157651 w 277718"/>
                  <a:gd name="connsiteY73" fmla="*/ 179204 h 210027"/>
                  <a:gd name="connsiteX74" fmla="*/ 152831 w 277718"/>
                  <a:gd name="connsiteY74" fmla="*/ 180937 h 210027"/>
                  <a:gd name="connsiteX75" fmla="*/ 158069 w 277718"/>
                  <a:gd name="connsiteY75" fmla="*/ 182321 h 210027"/>
                  <a:gd name="connsiteX76" fmla="*/ 149776 w 277718"/>
                  <a:gd name="connsiteY76" fmla="*/ 165681 h 210027"/>
                  <a:gd name="connsiteX77" fmla="*/ 140768 w 277718"/>
                  <a:gd name="connsiteY77" fmla="*/ 163295 h 210027"/>
                  <a:gd name="connsiteX78" fmla="*/ 123825 w 277718"/>
                  <a:gd name="connsiteY78" fmla="*/ 180808 h 210027"/>
                  <a:gd name="connsiteX79" fmla="*/ 122684 w 277718"/>
                  <a:gd name="connsiteY79" fmla="*/ 182450 h 210027"/>
                  <a:gd name="connsiteX80" fmla="*/ 122282 w 277718"/>
                  <a:gd name="connsiteY80" fmla="*/ 182739 h 210027"/>
                  <a:gd name="connsiteX81" fmla="*/ 122502 w 277718"/>
                  <a:gd name="connsiteY81" fmla="*/ 182579 h 210027"/>
                  <a:gd name="connsiteX82" fmla="*/ 121385 w 277718"/>
                  <a:gd name="connsiteY82" fmla="*/ 183377 h 210027"/>
                  <a:gd name="connsiteX83" fmla="*/ 129298 w 277718"/>
                  <a:gd name="connsiteY83" fmla="*/ 186608 h 210027"/>
                  <a:gd name="connsiteX84" fmla="*/ 132163 w 277718"/>
                  <a:gd name="connsiteY84" fmla="*/ 167308 h 210027"/>
                  <a:gd name="connsiteX85" fmla="*/ 122320 w 277718"/>
                  <a:gd name="connsiteY85" fmla="*/ 163158 h 210027"/>
                  <a:gd name="connsiteX86" fmla="*/ 104114 w 277718"/>
                  <a:gd name="connsiteY86" fmla="*/ 196596 h 210027"/>
                  <a:gd name="connsiteX87" fmla="*/ 101203 w 277718"/>
                  <a:gd name="connsiteY87" fmla="*/ 199546 h 210027"/>
                  <a:gd name="connsiteX88" fmla="*/ 100701 w 277718"/>
                  <a:gd name="connsiteY88" fmla="*/ 199819 h 210027"/>
                  <a:gd name="connsiteX89" fmla="*/ 100276 w 277718"/>
                  <a:gd name="connsiteY89" fmla="*/ 199926 h 210027"/>
                  <a:gd name="connsiteX90" fmla="*/ 102655 w 277718"/>
                  <a:gd name="connsiteY90" fmla="*/ 200511 h 210027"/>
                  <a:gd name="connsiteX91" fmla="*/ 102039 w 277718"/>
                  <a:gd name="connsiteY91" fmla="*/ 199637 h 210027"/>
                  <a:gd name="connsiteX92" fmla="*/ 100732 w 277718"/>
                  <a:gd name="connsiteY92" fmla="*/ 193563 h 210027"/>
                  <a:gd name="connsiteX93" fmla="*/ 100413 w 277718"/>
                  <a:gd name="connsiteY93" fmla="*/ 183803 h 210027"/>
                  <a:gd name="connsiteX94" fmla="*/ 102351 w 277718"/>
                  <a:gd name="connsiteY94" fmla="*/ 162998 h 210027"/>
                  <a:gd name="connsiteX95" fmla="*/ 104411 w 277718"/>
                  <a:gd name="connsiteY95" fmla="*/ 153801 h 210027"/>
                  <a:gd name="connsiteX96" fmla="*/ 105004 w 277718"/>
                  <a:gd name="connsiteY96" fmla="*/ 151999 h 210027"/>
                  <a:gd name="connsiteX97" fmla="*/ 105179 w 277718"/>
                  <a:gd name="connsiteY97" fmla="*/ 151543 h 210027"/>
                  <a:gd name="connsiteX98" fmla="*/ 105718 w 277718"/>
                  <a:gd name="connsiteY98" fmla="*/ 150578 h 210027"/>
                  <a:gd name="connsiteX99" fmla="*/ 103506 w 277718"/>
                  <a:gd name="connsiteY99" fmla="*/ 152105 h 210027"/>
                  <a:gd name="connsiteX100" fmla="*/ 100641 w 277718"/>
                  <a:gd name="connsiteY100" fmla="*/ 141722 h 210027"/>
                  <a:gd name="connsiteX101" fmla="*/ 40354 w 277718"/>
                  <a:gd name="connsiteY101" fmla="*/ 145523 h 210027"/>
                  <a:gd name="connsiteX102" fmla="*/ 15331 w 277718"/>
                  <a:gd name="connsiteY102" fmla="*/ 118431 h 210027"/>
                  <a:gd name="connsiteX103" fmla="*/ 31423 w 277718"/>
                  <a:gd name="connsiteY103" fmla="*/ 33137 h 210027"/>
                  <a:gd name="connsiteX104" fmla="*/ 58658 w 277718"/>
                  <a:gd name="connsiteY104" fmla="*/ 11640 h 210027"/>
                  <a:gd name="connsiteX105" fmla="*/ 77578 w 277718"/>
                  <a:gd name="connsiteY105" fmla="*/ 13229 h 210027"/>
                  <a:gd name="connsiteX106" fmla="*/ 88653 w 277718"/>
                  <a:gd name="connsiteY106" fmla="*/ 22571 h 210027"/>
                  <a:gd name="connsiteX107" fmla="*/ 91017 w 277718"/>
                  <a:gd name="connsiteY107" fmla="*/ 30172 h 210027"/>
                  <a:gd name="connsiteX108" fmla="*/ 91367 w 277718"/>
                  <a:gd name="connsiteY108" fmla="*/ 38944 h 210027"/>
                  <a:gd name="connsiteX109" fmla="*/ 86897 w 277718"/>
                  <a:gd name="connsiteY109" fmla="*/ 61444 h 210027"/>
                  <a:gd name="connsiteX110" fmla="*/ 62565 w 277718"/>
                  <a:gd name="connsiteY110" fmla="*/ 113757 h 210027"/>
                  <a:gd name="connsiteX111" fmla="*/ 30982 w 277718"/>
                  <a:gd name="connsiteY111" fmla="*/ 160292 h 210027"/>
                  <a:gd name="connsiteX112" fmla="*/ 16456 w 277718"/>
                  <a:gd name="connsiteY112" fmla="*/ 177152 h 210027"/>
                  <a:gd name="connsiteX113" fmla="*/ 10412 w 277718"/>
                  <a:gd name="connsiteY113" fmla="*/ 182959 h 210027"/>
                  <a:gd name="connsiteX114" fmla="*/ 8672 w 277718"/>
                  <a:gd name="connsiteY114" fmla="*/ 184426 h 210027"/>
                  <a:gd name="connsiteX115" fmla="*/ 6331 w 277718"/>
                  <a:gd name="connsiteY115" fmla="*/ 186007 h 210027"/>
                  <a:gd name="connsiteX116" fmla="*/ 5411 w 277718"/>
                  <a:gd name="connsiteY116" fmla="*/ 186509 h 210027"/>
                  <a:gd name="connsiteX117" fmla="*/ 5646 w 277718"/>
                  <a:gd name="connsiteY117" fmla="*/ 186426 h 210027"/>
                  <a:gd name="connsiteX118" fmla="*/ 4894 w 277718"/>
                  <a:gd name="connsiteY118" fmla="*/ 186646 h 210027"/>
                  <a:gd name="connsiteX119" fmla="*/ 5342 w 277718"/>
                  <a:gd name="connsiteY119" fmla="*/ 186540 h 210027"/>
                  <a:gd name="connsiteX120" fmla="*/ 5342 w 277718"/>
                  <a:gd name="connsiteY120" fmla="*/ 197311 h 210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277718" h="210027">
                    <a:moveTo>
                      <a:pt x="5342" y="197311"/>
                    </a:moveTo>
                    <a:cubicBezTo>
                      <a:pt x="9774" y="197516"/>
                      <a:pt x="13932" y="194012"/>
                      <a:pt x="17094" y="191374"/>
                    </a:cubicBezTo>
                    <a:cubicBezTo>
                      <a:pt x="22103" y="187186"/>
                      <a:pt x="26535" y="182298"/>
                      <a:pt x="30792" y="177365"/>
                    </a:cubicBezTo>
                    <a:cubicBezTo>
                      <a:pt x="43471" y="162709"/>
                      <a:pt x="54774" y="146785"/>
                      <a:pt x="65074" y="130388"/>
                    </a:cubicBezTo>
                    <a:cubicBezTo>
                      <a:pt x="76415" y="112335"/>
                      <a:pt x="86684" y="93400"/>
                      <a:pt x="94164" y="73401"/>
                    </a:cubicBezTo>
                    <a:cubicBezTo>
                      <a:pt x="99804" y="58320"/>
                      <a:pt x="105049" y="40335"/>
                      <a:pt x="100732" y="24228"/>
                    </a:cubicBezTo>
                    <a:cubicBezTo>
                      <a:pt x="96460" y="8288"/>
                      <a:pt x="82063" y="1203"/>
                      <a:pt x="66526" y="428"/>
                    </a:cubicBezTo>
                    <a:cubicBezTo>
                      <a:pt x="51977" y="-294"/>
                      <a:pt x="39374" y="7284"/>
                      <a:pt x="29857" y="17812"/>
                    </a:cubicBezTo>
                    <a:cubicBezTo>
                      <a:pt x="7972" y="42015"/>
                      <a:pt x="-2890" y="79596"/>
                      <a:pt x="2613" y="111719"/>
                    </a:cubicBezTo>
                    <a:cubicBezTo>
                      <a:pt x="5251" y="127105"/>
                      <a:pt x="12944" y="141486"/>
                      <a:pt x="26109" y="150289"/>
                    </a:cubicBezTo>
                    <a:cubicBezTo>
                      <a:pt x="42992" y="161592"/>
                      <a:pt x="64937" y="161045"/>
                      <a:pt x="84070" y="157244"/>
                    </a:cubicBezTo>
                    <a:cubicBezTo>
                      <a:pt x="90652" y="155944"/>
                      <a:pt x="97121" y="154158"/>
                      <a:pt x="103506" y="152105"/>
                    </a:cubicBezTo>
                    <a:cubicBezTo>
                      <a:pt x="102556" y="148647"/>
                      <a:pt x="101598" y="145181"/>
                      <a:pt x="100641" y="141722"/>
                    </a:cubicBezTo>
                    <a:cubicBezTo>
                      <a:pt x="94894" y="144018"/>
                      <a:pt x="93678" y="151482"/>
                      <a:pt x="92576" y="156902"/>
                    </a:cubicBezTo>
                    <a:cubicBezTo>
                      <a:pt x="90896" y="165111"/>
                      <a:pt x="89961" y="173556"/>
                      <a:pt x="89687" y="181941"/>
                    </a:cubicBezTo>
                    <a:cubicBezTo>
                      <a:pt x="89451" y="189200"/>
                      <a:pt x="89231" y="197729"/>
                      <a:pt x="92461" y="204433"/>
                    </a:cubicBezTo>
                    <a:cubicBezTo>
                      <a:pt x="95745" y="211252"/>
                      <a:pt x="102883" y="212035"/>
                      <a:pt x="108493" y="207428"/>
                    </a:cubicBezTo>
                    <a:cubicBezTo>
                      <a:pt x="112567" y="204099"/>
                      <a:pt x="115570" y="199401"/>
                      <a:pt x="118283" y="194947"/>
                    </a:cubicBezTo>
                    <a:cubicBezTo>
                      <a:pt x="123399" y="186540"/>
                      <a:pt x="127587" y="177562"/>
                      <a:pt x="131616" y="168593"/>
                    </a:cubicBezTo>
                    <a:cubicBezTo>
                      <a:pt x="128340" y="167209"/>
                      <a:pt x="125056" y="165818"/>
                      <a:pt x="121772" y="164443"/>
                    </a:cubicBezTo>
                    <a:cubicBezTo>
                      <a:pt x="119287" y="172599"/>
                      <a:pt x="117516" y="180953"/>
                      <a:pt x="118907" y="189474"/>
                    </a:cubicBezTo>
                    <a:cubicBezTo>
                      <a:pt x="119446" y="192742"/>
                      <a:pt x="124167" y="194551"/>
                      <a:pt x="126820" y="192682"/>
                    </a:cubicBezTo>
                    <a:cubicBezTo>
                      <a:pt x="129275" y="190956"/>
                      <a:pt x="130826" y="189329"/>
                      <a:pt x="132589" y="186973"/>
                    </a:cubicBezTo>
                    <a:cubicBezTo>
                      <a:pt x="132688" y="186836"/>
                      <a:pt x="133334" y="185985"/>
                      <a:pt x="132825" y="186638"/>
                    </a:cubicBezTo>
                    <a:cubicBezTo>
                      <a:pt x="132277" y="187361"/>
                      <a:pt x="133402" y="185970"/>
                      <a:pt x="133501" y="185840"/>
                    </a:cubicBezTo>
                    <a:cubicBezTo>
                      <a:pt x="134391" y="184844"/>
                      <a:pt x="135280" y="183856"/>
                      <a:pt x="136192" y="182876"/>
                    </a:cubicBezTo>
                    <a:cubicBezTo>
                      <a:pt x="140107" y="178733"/>
                      <a:pt x="144250" y="174818"/>
                      <a:pt x="148385" y="170919"/>
                    </a:cubicBezTo>
                    <a:cubicBezTo>
                      <a:pt x="145390" y="170128"/>
                      <a:pt x="142387" y="169330"/>
                      <a:pt x="139385" y="168540"/>
                    </a:cubicBezTo>
                    <a:cubicBezTo>
                      <a:pt x="142304" y="176187"/>
                      <a:pt x="145207" y="183560"/>
                      <a:pt x="150452" y="189937"/>
                    </a:cubicBezTo>
                    <a:cubicBezTo>
                      <a:pt x="151562" y="191290"/>
                      <a:pt x="154063" y="191929"/>
                      <a:pt x="155690" y="191329"/>
                    </a:cubicBezTo>
                    <a:cubicBezTo>
                      <a:pt x="158624" y="190234"/>
                      <a:pt x="161725" y="189405"/>
                      <a:pt x="164363" y="187687"/>
                    </a:cubicBezTo>
                    <a:cubicBezTo>
                      <a:pt x="169638" y="184259"/>
                      <a:pt x="174473" y="179926"/>
                      <a:pt x="179505" y="176171"/>
                    </a:cubicBezTo>
                    <a:cubicBezTo>
                      <a:pt x="180607" y="175335"/>
                      <a:pt x="182697" y="174385"/>
                      <a:pt x="183435" y="173237"/>
                    </a:cubicBezTo>
                    <a:cubicBezTo>
                      <a:pt x="185289" y="172181"/>
                      <a:pt x="184263" y="171443"/>
                      <a:pt x="180364" y="171010"/>
                    </a:cubicBezTo>
                    <a:cubicBezTo>
                      <a:pt x="180060" y="170752"/>
                      <a:pt x="179854" y="170440"/>
                      <a:pt x="179740" y="170060"/>
                    </a:cubicBezTo>
                    <a:cubicBezTo>
                      <a:pt x="179854" y="169870"/>
                      <a:pt x="180098" y="171557"/>
                      <a:pt x="180295" y="172401"/>
                    </a:cubicBezTo>
                    <a:cubicBezTo>
                      <a:pt x="180835" y="174758"/>
                      <a:pt x="181382" y="177152"/>
                      <a:pt x="182674" y="179235"/>
                    </a:cubicBezTo>
                    <a:cubicBezTo>
                      <a:pt x="187433" y="186920"/>
                      <a:pt x="196425" y="183986"/>
                      <a:pt x="202704" y="180155"/>
                    </a:cubicBezTo>
                    <a:cubicBezTo>
                      <a:pt x="200005" y="178596"/>
                      <a:pt x="197307" y="177053"/>
                      <a:pt x="194601" y="175502"/>
                    </a:cubicBezTo>
                    <a:cubicBezTo>
                      <a:pt x="194761" y="182709"/>
                      <a:pt x="195528" y="191503"/>
                      <a:pt x="200864" y="196969"/>
                    </a:cubicBezTo>
                    <a:cubicBezTo>
                      <a:pt x="205311" y="201530"/>
                      <a:pt x="211803" y="201583"/>
                      <a:pt x="217124" y="198542"/>
                    </a:cubicBezTo>
                    <a:cubicBezTo>
                      <a:pt x="223555" y="194871"/>
                      <a:pt x="228176" y="188128"/>
                      <a:pt x="231658" y="181781"/>
                    </a:cubicBezTo>
                    <a:cubicBezTo>
                      <a:pt x="237191" y="171702"/>
                      <a:pt x="240772" y="160513"/>
                      <a:pt x="243166" y="149308"/>
                    </a:cubicBezTo>
                    <a:cubicBezTo>
                      <a:pt x="246891" y="131871"/>
                      <a:pt x="247841" y="113924"/>
                      <a:pt x="246921" y="96144"/>
                    </a:cubicBezTo>
                    <a:cubicBezTo>
                      <a:pt x="246716" y="92260"/>
                      <a:pt x="242436" y="89181"/>
                      <a:pt x="238818" y="91500"/>
                    </a:cubicBezTo>
                    <a:cubicBezTo>
                      <a:pt x="222376" y="101975"/>
                      <a:pt x="212624" y="123540"/>
                      <a:pt x="208595" y="141904"/>
                    </a:cubicBezTo>
                    <a:cubicBezTo>
                      <a:pt x="203943" y="163089"/>
                      <a:pt x="206794" y="187019"/>
                      <a:pt x="225713" y="200359"/>
                    </a:cubicBezTo>
                    <a:cubicBezTo>
                      <a:pt x="239107" y="209823"/>
                      <a:pt x="256841" y="211138"/>
                      <a:pt x="272682" y="210119"/>
                    </a:cubicBezTo>
                    <a:cubicBezTo>
                      <a:pt x="279569" y="209671"/>
                      <a:pt x="279622" y="198892"/>
                      <a:pt x="272682" y="199348"/>
                    </a:cubicBezTo>
                    <a:cubicBezTo>
                      <a:pt x="251573" y="200709"/>
                      <a:pt x="225865" y="196839"/>
                      <a:pt x="219093" y="173519"/>
                    </a:cubicBezTo>
                    <a:cubicBezTo>
                      <a:pt x="214007" y="155990"/>
                      <a:pt x="219632" y="135747"/>
                      <a:pt x="228199" y="120134"/>
                    </a:cubicBezTo>
                    <a:cubicBezTo>
                      <a:pt x="232288" y="112685"/>
                      <a:pt x="237875" y="104871"/>
                      <a:pt x="244253" y="100804"/>
                    </a:cubicBezTo>
                    <a:cubicBezTo>
                      <a:pt x="241555" y="99253"/>
                      <a:pt x="238848" y="97703"/>
                      <a:pt x="236150" y="96144"/>
                    </a:cubicBezTo>
                    <a:cubicBezTo>
                      <a:pt x="237404" y="120446"/>
                      <a:pt x="235534" y="146032"/>
                      <a:pt x="226040" y="168707"/>
                    </a:cubicBezTo>
                    <a:cubicBezTo>
                      <a:pt x="223402" y="175024"/>
                      <a:pt x="220058" y="181561"/>
                      <a:pt x="215185" y="186448"/>
                    </a:cubicBezTo>
                    <a:cubicBezTo>
                      <a:pt x="214516" y="187117"/>
                      <a:pt x="213072" y="188356"/>
                      <a:pt x="213125" y="188326"/>
                    </a:cubicBezTo>
                    <a:cubicBezTo>
                      <a:pt x="212662" y="188645"/>
                      <a:pt x="212175" y="188949"/>
                      <a:pt x="211689" y="189246"/>
                    </a:cubicBezTo>
                    <a:cubicBezTo>
                      <a:pt x="211377" y="189428"/>
                      <a:pt x="209804" y="190097"/>
                      <a:pt x="210967" y="189626"/>
                    </a:cubicBezTo>
                    <a:cubicBezTo>
                      <a:pt x="210609" y="189770"/>
                      <a:pt x="210191" y="189915"/>
                      <a:pt x="209811" y="189968"/>
                    </a:cubicBezTo>
                    <a:cubicBezTo>
                      <a:pt x="208793" y="190097"/>
                      <a:pt x="210929" y="189983"/>
                      <a:pt x="209560" y="189960"/>
                    </a:cubicBezTo>
                    <a:cubicBezTo>
                      <a:pt x="209431" y="189960"/>
                      <a:pt x="208884" y="189770"/>
                      <a:pt x="209196" y="189907"/>
                    </a:cubicBezTo>
                    <a:cubicBezTo>
                      <a:pt x="208139" y="189413"/>
                      <a:pt x="209682" y="190447"/>
                      <a:pt x="208770" y="189633"/>
                    </a:cubicBezTo>
                    <a:cubicBezTo>
                      <a:pt x="208101" y="189048"/>
                      <a:pt x="208131" y="188919"/>
                      <a:pt x="208253" y="189109"/>
                    </a:cubicBezTo>
                    <a:cubicBezTo>
                      <a:pt x="207341" y="187771"/>
                      <a:pt x="207295" y="187558"/>
                      <a:pt x="206938" y="186471"/>
                    </a:cubicBezTo>
                    <a:cubicBezTo>
                      <a:pt x="205745" y="182921"/>
                      <a:pt x="205456" y="179235"/>
                      <a:pt x="205380" y="175502"/>
                    </a:cubicBezTo>
                    <a:cubicBezTo>
                      <a:pt x="205288" y="171504"/>
                      <a:pt x="200834" y="168669"/>
                      <a:pt x="197269" y="170850"/>
                    </a:cubicBezTo>
                    <a:cubicBezTo>
                      <a:pt x="195483" y="171945"/>
                      <a:pt x="193537" y="172470"/>
                      <a:pt x="191766" y="173435"/>
                    </a:cubicBezTo>
                    <a:cubicBezTo>
                      <a:pt x="191127" y="173777"/>
                      <a:pt x="191819" y="173693"/>
                      <a:pt x="191735" y="173503"/>
                    </a:cubicBezTo>
                    <a:cubicBezTo>
                      <a:pt x="191758" y="173556"/>
                      <a:pt x="191530" y="172964"/>
                      <a:pt x="191294" y="172158"/>
                    </a:cubicBezTo>
                    <a:cubicBezTo>
                      <a:pt x="190998" y="171132"/>
                      <a:pt x="190823" y="170075"/>
                      <a:pt x="190572" y="169034"/>
                    </a:cubicBezTo>
                    <a:cubicBezTo>
                      <a:pt x="190063" y="166913"/>
                      <a:pt x="189470" y="164747"/>
                      <a:pt x="187783" y="163226"/>
                    </a:cubicBezTo>
                    <a:cubicBezTo>
                      <a:pt x="183374" y="159266"/>
                      <a:pt x="179041" y="163150"/>
                      <a:pt x="175309" y="165932"/>
                    </a:cubicBezTo>
                    <a:cubicBezTo>
                      <a:pt x="169973" y="169915"/>
                      <a:pt x="163975" y="174925"/>
                      <a:pt x="159308" y="178117"/>
                    </a:cubicBezTo>
                    <a:cubicBezTo>
                      <a:pt x="158540" y="178642"/>
                      <a:pt x="156100" y="179797"/>
                      <a:pt x="157651" y="179204"/>
                    </a:cubicBezTo>
                    <a:cubicBezTo>
                      <a:pt x="156054" y="179812"/>
                      <a:pt x="154428" y="180345"/>
                      <a:pt x="152831" y="180937"/>
                    </a:cubicBezTo>
                    <a:cubicBezTo>
                      <a:pt x="154572" y="181393"/>
                      <a:pt x="156321" y="181872"/>
                      <a:pt x="158069" y="182321"/>
                    </a:cubicBezTo>
                    <a:cubicBezTo>
                      <a:pt x="154093" y="177486"/>
                      <a:pt x="151980" y="171451"/>
                      <a:pt x="149776" y="165681"/>
                    </a:cubicBezTo>
                    <a:cubicBezTo>
                      <a:pt x="148339" y="161904"/>
                      <a:pt x="143923" y="160338"/>
                      <a:pt x="140768" y="163295"/>
                    </a:cubicBezTo>
                    <a:cubicBezTo>
                      <a:pt x="134915" y="168813"/>
                      <a:pt x="128652" y="174317"/>
                      <a:pt x="123825" y="180808"/>
                    </a:cubicBezTo>
                    <a:cubicBezTo>
                      <a:pt x="123505" y="181249"/>
                      <a:pt x="121932" y="183256"/>
                      <a:pt x="122684" y="182450"/>
                    </a:cubicBezTo>
                    <a:cubicBezTo>
                      <a:pt x="123619" y="181447"/>
                      <a:pt x="122441" y="182693"/>
                      <a:pt x="122282" y="182739"/>
                    </a:cubicBezTo>
                    <a:cubicBezTo>
                      <a:pt x="121445" y="182990"/>
                      <a:pt x="122700" y="182268"/>
                      <a:pt x="122502" y="182579"/>
                    </a:cubicBezTo>
                    <a:cubicBezTo>
                      <a:pt x="122304" y="182891"/>
                      <a:pt x="121681" y="183172"/>
                      <a:pt x="121385" y="183377"/>
                    </a:cubicBezTo>
                    <a:cubicBezTo>
                      <a:pt x="124022" y="184457"/>
                      <a:pt x="126660" y="185521"/>
                      <a:pt x="129298" y="186608"/>
                    </a:cubicBezTo>
                    <a:cubicBezTo>
                      <a:pt x="128249" y="180185"/>
                      <a:pt x="130309" y="173389"/>
                      <a:pt x="132163" y="167308"/>
                    </a:cubicBezTo>
                    <a:cubicBezTo>
                      <a:pt x="133904" y="161600"/>
                      <a:pt x="124858" y="157502"/>
                      <a:pt x="122320" y="163158"/>
                    </a:cubicBezTo>
                    <a:cubicBezTo>
                      <a:pt x="117272" y="174385"/>
                      <a:pt x="112096" y="187117"/>
                      <a:pt x="104114" y="196596"/>
                    </a:cubicBezTo>
                    <a:cubicBezTo>
                      <a:pt x="103233" y="197645"/>
                      <a:pt x="102290" y="198702"/>
                      <a:pt x="101203" y="199546"/>
                    </a:cubicBezTo>
                    <a:cubicBezTo>
                      <a:pt x="102176" y="198778"/>
                      <a:pt x="101005" y="199660"/>
                      <a:pt x="100701" y="199819"/>
                    </a:cubicBezTo>
                    <a:cubicBezTo>
                      <a:pt x="100701" y="199812"/>
                      <a:pt x="101378" y="200032"/>
                      <a:pt x="100276" y="199926"/>
                    </a:cubicBezTo>
                    <a:cubicBezTo>
                      <a:pt x="102047" y="200100"/>
                      <a:pt x="101385" y="200032"/>
                      <a:pt x="102655" y="200511"/>
                    </a:cubicBezTo>
                    <a:cubicBezTo>
                      <a:pt x="102419" y="200420"/>
                      <a:pt x="102260" y="200100"/>
                      <a:pt x="102039" y="199637"/>
                    </a:cubicBezTo>
                    <a:cubicBezTo>
                      <a:pt x="101576" y="198633"/>
                      <a:pt x="100831" y="194612"/>
                      <a:pt x="100732" y="193563"/>
                    </a:cubicBezTo>
                    <a:cubicBezTo>
                      <a:pt x="100435" y="190325"/>
                      <a:pt x="100352" y="187056"/>
                      <a:pt x="100413" y="183803"/>
                    </a:cubicBezTo>
                    <a:cubicBezTo>
                      <a:pt x="100542" y="176597"/>
                      <a:pt x="101211" y="169581"/>
                      <a:pt x="102351" y="162998"/>
                    </a:cubicBezTo>
                    <a:cubicBezTo>
                      <a:pt x="102891" y="159912"/>
                      <a:pt x="103506" y="156811"/>
                      <a:pt x="104411" y="153801"/>
                    </a:cubicBezTo>
                    <a:cubicBezTo>
                      <a:pt x="104593" y="153192"/>
                      <a:pt x="104799" y="152600"/>
                      <a:pt x="105004" y="151999"/>
                    </a:cubicBezTo>
                    <a:cubicBezTo>
                      <a:pt x="105467" y="150600"/>
                      <a:pt x="104821" y="152828"/>
                      <a:pt x="105179" y="151543"/>
                    </a:cubicBezTo>
                    <a:cubicBezTo>
                      <a:pt x="105224" y="151368"/>
                      <a:pt x="105551" y="150646"/>
                      <a:pt x="105718" y="150578"/>
                    </a:cubicBezTo>
                    <a:cubicBezTo>
                      <a:pt x="105232" y="150790"/>
                      <a:pt x="105011" y="151505"/>
                      <a:pt x="103506" y="152105"/>
                    </a:cubicBezTo>
                    <a:cubicBezTo>
                      <a:pt x="109777" y="149605"/>
                      <a:pt x="107391" y="139548"/>
                      <a:pt x="100641" y="141722"/>
                    </a:cubicBezTo>
                    <a:cubicBezTo>
                      <a:pt x="81668" y="147811"/>
                      <a:pt x="59753" y="152600"/>
                      <a:pt x="40354" y="145523"/>
                    </a:cubicBezTo>
                    <a:cubicBezTo>
                      <a:pt x="27949" y="141008"/>
                      <a:pt x="19306" y="130692"/>
                      <a:pt x="15331" y="118431"/>
                    </a:cubicBezTo>
                    <a:cubicBezTo>
                      <a:pt x="6414" y="90892"/>
                      <a:pt x="15178" y="56860"/>
                      <a:pt x="31423" y="33137"/>
                    </a:cubicBezTo>
                    <a:cubicBezTo>
                      <a:pt x="38165" y="23293"/>
                      <a:pt x="47515" y="14103"/>
                      <a:pt x="58658" y="11640"/>
                    </a:cubicBezTo>
                    <a:cubicBezTo>
                      <a:pt x="63531" y="10568"/>
                      <a:pt x="71497" y="11199"/>
                      <a:pt x="77578" y="13229"/>
                    </a:cubicBezTo>
                    <a:cubicBezTo>
                      <a:pt x="82534" y="14886"/>
                      <a:pt x="86152" y="18010"/>
                      <a:pt x="88653" y="22571"/>
                    </a:cubicBezTo>
                    <a:cubicBezTo>
                      <a:pt x="89611" y="24311"/>
                      <a:pt x="90493" y="27177"/>
                      <a:pt x="91017" y="30172"/>
                    </a:cubicBezTo>
                    <a:cubicBezTo>
                      <a:pt x="91336" y="32004"/>
                      <a:pt x="91504" y="35995"/>
                      <a:pt x="91367" y="38944"/>
                    </a:cubicBezTo>
                    <a:cubicBezTo>
                      <a:pt x="91032" y="46439"/>
                      <a:pt x="89216" y="53964"/>
                      <a:pt x="86897" y="61444"/>
                    </a:cubicBezTo>
                    <a:cubicBezTo>
                      <a:pt x="81189" y="79832"/>
                      <a:pt x="72265" y="97186"/>
                      <a:pt x="62565" y="113757"/>
                    </a:cubicBezTo>
                    <a:cubicBezTo>
                      <a:pt x="53102" y="129925"/>
                      <a:pt x="42612" y="145599"/>
                      <a:pt x="30982" y="160292"/>
                    </a:cubicBezTo>
                    <a:cubicBezTo>
                      <a:pt x="26383" y="166107"/>
                      <a:pt x="21602" y="171816"/>
                      <a:pt x="16456" y="177152"/>
                    </a:cubicBezTo>
                    <a:cubicBezTo>
                      <a:pt x="14510" y="179151"/>
                      <a:pt x="12518" y="181120"/>
                      <a:pt x="10412" y="182959"/>
                    </a:cubicBezTo>
                    <a:cubicBezTo>
                      <a:pt x="9515" y="183742"/>
                      <a:pt x="8238" y="184746"/>
                      <a:pt x="8672" y="184426"/>
                    </a:cubicBezTo>
                    <a:cubicBezTo>
                      <a:pt x="7912" y="184981"/>
                      <a:pt x="7121" y="185483"/>
                      <a:pt x="6331" y="186007"/>
                    </a:cubicBezTo>
                    <a:cubicBezTo>
                      <a:pt x="6042" y="186198"/>
                      <a:pt x="5715" y="186342"/>
                      <a:pt x="5411" y="186509"/>
                    </a:cubicBezTo>
                    <a:cubicBezTo>
                      <a:pt x="4514" y="187019"/>
                      <a:pt x="5616" y="186243"/>
                      <a:pt x="5646" y="186426"/>
                    </a:cubicBezTo>
                    <a:cubicBezTo>
                      <a:pt x="5646" y="186448"/>
                      <a:pt x="4894" y="186669"/>
                      <a:pt x="4894" y="186646"/>
                    </a:cubicBezTo>
                    <a:cubicBezTo>
                      <a:pt x="4803" y="186441"/>
                      <a:pt x="6452" y="186593"/>
                      <a:pt x="5342" y="186540"/>
                    </a:cubicBezTo>
                    <a:cubicBezTo>
                      <a:pt x="-1590" y="186213"/>
                      <a:pt x="-1575" y="196991"/>
                      <a:pt x="5342" y="197311"/>
                    </a:cubicBezTo>
                  </a:path>
                </a:pathLst>
              </a:custGeom>
              <a:solidFill>
                <a:srgbClr val="231F20"/>
              </a:solidFill>
              <a:ln w="7575" cap="flat">
                <a:noFill/>
                <a:prstDash val="solid"/>
                <a:round/>
              </a:ln>
            </p:spPr>
            <p:txBody>
              <a:bodyPr rtlCol="0" anchor="ctr"/>
              <a:lstStyle/>
              <a:p>
                <a:endParaRPr lang="en-GB"/>
              </a:p>
            </p:txBody>
          </p:sp>
        </p:grpSp>
        <p:grpSp>
          <p:nvGrpSpPr>
            <p:cNvPr id="887" name="Group 886">
              <a:extLst>
                <a:ext uri="{FF2B5EF4-FFF2-40B4-BE49-F238E27FC236}">
                  <a16:creationId xmlns:a16="http://schemas.microsoft.com/office/drawing/2014/main" id="{66BA2CEA-0375-403C-BFF2-B902389A85B7}"/>
                </a:ext>
              </a:extLst>
            </p:cNvPr>
            <p:cNvGrpSpPr/>
            <p:nvPr/>
          </p:nvGrpSpPr>
          <p:grpSpPr>
            <a:xfrm>
              <a:off x="3862926" y="5529990"/>
              <a:ext cx="903836" cy="245497"/>
              <a:chOff x="5672002" y="5216850"/>
              <a:chExt cx="903836" cy="245497"/>
            </a:xfrm>
          </p:grpSpPr>
          <p:sp>
            <p:nvSpPr>
              <p:cNvPr id="888" name="Freeform: Shape 887">
                <a:extLst>
                  <a:ext uri="{FF2B5EF4-FFF2-40B4-BE49-F238E27FC236}">
                    <a16:creationId xmlns:a16="http://schemas.microsoft.com/office/drawing/2014/main" id="{E8790D7F-CEB1-4B18-A34E-BCFF2C18CB3A}"/>
                  </a:ext>
                </a:extLst>
              </p:cNvPr>
              <p:cNvSpPr/>
              <p:nvPr/>
            </p:nvSpPr>
            <p:spPr>
              <a:xfrm>
                <a:off x="5672002" y="5217622"/>
                <a:ext cx="112518" cy="91554"/>
              </a:xfrm>
              <a:custGeom>
                <a:avLst/>
                <a:gdLst>
                  <a:gd name="connsiteX0" fmla="*/ 112519 w 112518"/>
                  <a:gd name="connsiteY0" fmla="*/ 0 h 91554"/>
                  <a:gd name="connsiteX1" fmla="*/ 87954 w 112518"/>
                  <a:gd name="connsiteY1" fmla="*/ 91554 h 91554"/>
                  <a:gd name="connsiteX2" fmla="*/ 73038 w 112518"/>
                  <a:gd name="connsiteY2" fmla="*/ 91554 h 91554"/>
                  <a:gd name="connsiteX3" fmla="*/ 56197 w 112518"/>
                  <a:gd name="connsiteY3" fmla="*/ 36005 h 91554"/>
                  <a:gd name="connsiteX4" fmla="*/ 39348 w 112518"/>
                  <a:gd name="connsiteY4" fmla="*/ 91554 h 91554"/>
                  <a:gd name="connsiteX5" fmla="*/ 24432 w 112518"/>
                  <a:gd name="connsiteY5" fmla="*/ 91554 h 91554"/>
                  <a:gd name="connsiteX6" fmla="*/ 0 w 112518"/>
                  <a:gd name="connsiteY6" fmla="*/ 0 h 91554"/>
                  <a:gd name="connsiteX7" fmla="*/ 18650 w 112518"/>
                  <a:gd name="connsiteY7" fmla="*/ 0 h 91554"/>
                  <a:gd name="connsiteX8" fmla="*/ 32795 w 112518"/>
                  <a:gd name="connsiteY8" fmla="*/ 57741 h 91554"/>
                  <a:gd name="connsiteX9" fmla="*/ 49511 w 112518"/>
                  <a:gd name="connsiteY9" fmla="*/ 0 h 91554"/>
                  <a:gd name="connsiteX10" fmla="*/ 62884 w 112518"/>
                  <a:gd name="connsiteY10" fmla="*/ 0 h 91554"/>
                  <a:gd name="connsiteX11" fmla="*/ 79600 w 112518"/>
                  <a:gd name="connsiteY11" fmla="*/ 57741 h 91554"/>
                  <a:gd name="connsiteX12" fmla="*/ 93869 w 112518"/>
                  <a:gd name="connsiteY12" fmla="*/ 0 h 91554"/>
                  <a:gd name="connsiteX13" fmla="*/ 112519 w 112518"/>
                  <a:gd name="connsiteY13" fmla="*/ 0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518" h="91554">
                    <a:moveTo>
                      <a:pt x="112519" y="0"/>
                    </a:moveTo>
                    <a:lnTo>
                      <a:pt x="87954" y="91554"/>
                    </a:lnTo>
                    <a:lnTo>
                      <a:pt x="73038" y="91554"/>
                    </a:lnTo>
                    <a:lnTo>
                      <a:pt x="56197" y="36005"/>
                    </a:lnTo>
                    <a:lnTo>
                      <a:pt x="39348" y="91554"/>
                    </a:lnTo>
                    <a:lnTo>
                      <a:pt x="24432" y="91554"/>
                    </a:lnTo>
                    <a:lnTo>
                      <a:pt x="0" y="0"/>
                    </a:lnTo>
                    <a:lnTo>
                      <a:pt x="18650" y="0"/>
                    </a:lnTo>
                    <a:lnTo>
                      <a:pt x="32795" y="57741"/>
                    </a:lnTo>
                    <a:lnTo>
                      <a:pt x="49511" y="0"/>
                    </a:lnTo>
                    <a:lnTo>
                      <a:pt x="62884" y="0"/>
                    </a:lnTo>
                    <a:lnTo>
                      <a:pt x="79600" y="57741"/>
                    </a:lnTo>
                    <a:lnTo>
                      <a:pt x="93869" y="0"/>
                    </a:lnTo>
                    <a:lnTo>
                      <a:pt x="112519" y="0"/>
                    </a:lnTo>
                    <a:close/>
                  </a:path>
                </a:pathLst>
              </a:custGeom>
              <a:solidFill>
                <a:srgbClr val="000000"/>
              </a:solidFill>
              <a:ln w="9525" cap="flat">
                <a:noFill/>
                <a:prstDash val="solid"/>
                <a:round/>
              </a:ln>
            </p:spPr>
            <p:txBody>
              <a:bodyPr rtlCol="0" anchor="ctr"/>
              <a:lstStyle/>
              <a:p>
                <a:endParaRPr lang="en-GB"/>
              </a:p>
            </p:txBody>
          </p:sp>
          <p:sp>
            <p:nvSpPr>
              <p:cNvPr id="889" name="Freeform: Shape 888">
                <a:extLst>
                  <a:ext uri="{FF2B5EF4-FFF2-40B4-BE49-F238E27FC236}">
                    <a16:creationId xmlns:a16="http://schemas.microsoft.com/office/drawing/2014/main" id="{AE46ED9C-99E6-4392-AB03-ED22B6FE3844}"/>
                  </a:ext>
                </a:extLst>
              </p:cNvPr>
              <p:cNvSpPr/>
              <p:nvPr/>
            </p:nvSpPr>
            <p:spPr>
              <a:xfrm>
                <a:off x="5795703" y="5217622"/>
                <a:ext cx="60312" cy="91554"/>
              </a:xfrm>
              <a:custGeom>
                <a:avLst/>
                <a:gdLst>
                  <a:gd name="connsiteX0" fmla="*/ 60312 w 60312"/>
                  <a:gd name="connsiteY0" fmla="*/ 91554 h 91554"/>
                  <a:gd name="connsiteX1" fmla="*/ 0 w 60312"/>
                  <a:gd name="connsiteY1" fmla="*/ 91554 h 91554"/>
                  <a:gd name="connsiteX2" fmla="*/ 0 w 60312"/>
                  <a:gd name="connsiteY2" fmla="*/ 0 h 91554"/>
                  <a:gd name="connsiteX3" fmla="*/ 60312 w 60312"/>
                  <a:gd name="connsiteY3" fmla="*/ 0 h 91554"/>
                  <a:gd name="connsiteX4" fmla="*/ 60312 w 60312"/>
                  <a:gd name="connsiteY4" fmla="*/ 15945 h 91554"/>
                  <a:gd name="connsiteX5" fmla="*/ 17878 w 60312"/>
                  <a:gd name="connsiteY5" fmla="*/ 15945 h 91554"/>
                  <a:gd name="connsiteX6" fmla="*/ 17878 w 60312"/>
                  <a:gd name="connsiteY6" fmla="*/ 37424 h 91554"/>
                  <a:gd name="connsiteX7" fmla="*/ 54007 w 60312"/>
                  <a:gd name="connsiteY7" fmla="*/ 37424 h 91554"/>
                  <a:gd name="connsiteX8" fmla="*/ 54007 w 60312"/>
                  <a:gd name="connsiteY8" fmla="*/ 53369 h 91554"/>
                  <a:gd name="connsiteX9" fmla="*/ 17878 w 60312"/>
                  <a:gd name="connsiteY9" fmla="*/ 53369 h 91554"/>
                  <a:gd name="connsiteX10" fmla="*/ 17878 w 60312"/>
                  <a:gd name="connsiteY10" fmla="*/ 75609 h 91554"/>
                  <a:gd name="connsiteX11" fmla="*/ 60312 w 60312"/>
                  <a:gd name="connsiteY11" fmla="*/ 75609 h 91554"/>
                  <a:gd name="connsiteX12" fmla="*/ 60312 w 60312"/>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312" h="91554">
                    <a:moveTo>
                      <a:pt x="60312" y="91554"/>
                    </a:moveTo>
                    <a:lnTo>
                      <a:pt x="0" y="91554"/>
                    </a:lnTo>
                    <a:lnTo>
                      <a:pt x="0" y="0"/>
                    </a:lnTo>
                    <a:lnTo>
                      <a:pt x="60312" y="0"/>
                    </a:lnTo>
                    <a:lnTo>
                      <a:pt x="60312" y="15945"/>
                    </a:lnTo>
                    <a:lnTo>
                      <a:pt x="17878" y="15945"/>
                    </a:lnTo>
                    <a:lnTo>
                      <a:pt x="17878" y="37424"/>
                    </a:lnTo>
                    <a:lnTo>
                      <a:pt x="54007" y="37424"/>
                    </a:lnTo>
                    <a:lnTo>
                      <a:pt x="54007" y="53369"/>
                    </a:lnTo>
                    <a:lnTo>
                      <a:pt x="17878" y="53369"/>
                    </a:lnTo>
                    <a:lnTo>
                      <a:pt x="17878" y="75609"/>
                    </a:lnTo>
                    <a:lnTo>
                      <a:pt x="60312" y="75609"/>
                    </a:lnTo>
                    <a:lnTo>
                      <a:pt x="60312" y="91554"/>
                    </a:lnTo>
                    <a:close/>
                  </a:path>
                </a:pathLst>
              </a:custGeom>
              <a:solidFill>
                <a:srgbClr val="000000"/>
              </a:solidFill>
              <a:ln w="9525" cap="flat">
                <a:noFill/>
                <a:prstDash val="solid"/>
                <a:round/>
              </a:ln>
            </p:spPr>
            <p:txBody>
              <a:bodyPr rtlCol="0" anchor="ctr"/>
              <a:lstStyle/>
              <a:p>
                <a:endParaRPr lang="en-GB"/>
              </a:p>
            </p:txBody>
          </p:sp>
          <p:sp>
            <p:nvSpPr>
              <p:cNvPr id="890" name="Freeform: Shape 889">
                <a:extLst>
                  <a:ext uri="{FF2B5EF4-FFF2-40B4-BE49-F238E27FC236}">
                    <a16:creationId xmlns:a16="http://schemas.microsoft.com/office/drawing/2014/main" id="{81BE5D00-89C5-4C7E-86E4-A50B36FE87E0}"/>
                  </a:ext>
                </a:extLst>
              </p:cNvPr>
              <p:cNvSpPr/>
              <p:nvPr/>
            </p:nvSpPr>
            <p:spPr>
              <a:xfrm>
                <a:off x="5903069" y="5217622"/>
                <a:ext cx="69313" cy="91554"/>
              </a:xfrm>
              <a:custGeom>
                <a:avLst/>
                <a:gdLst>
                  <a:gd name="connsiteX0" fmla="*/ 69313 w 69313"/>
                  <a:gd name="connsiteY0" fmla="*/ 91554 h 91554"/>
                  <a:gd name="connsiteX1" fmla="*/ 48606 w 69313"/>
                  <a:gd name="connsiteY1" fmla="*/ 91554 h 91554"/>
                  <a:gd name="connsiteX2" fmla="*/ 30737 w 69313"/>
                  <a:gd name="connsiteY2" fmla="*/ 55036 h 91554"/>
                  <a:gd name="connsiteX3" fmla="*/ 17878 w 69313"/>
                  <a:gd name="connsiteY3" fmla="*/ 55036 h 91554"/>
                  <a:gd name="connsiteX4" fmla="*/ 17878 w 69313"/>
                  <a:gd name="connsiteY4" fmla="*/ 91554 h 91554"/>
                  <a:gd name="connsiteX5" fmla="*/ 0 w 69313"/>
                  <a:gd name="connsiteY5" fmla="*/ 91554 h 91554"/>
                  <a:gd name="connsiteX6" fmla="*/ 0 w 69313"/>
                  <a:gd name="connsiteY6" fmla="*/ 0 h 91554"/>
                  <a:gd name="connsiteX7" fmla="*/ 35881 w 69313"/>
                  <a:gd name="connsiteY7" fmla="*/ 0 h 91554"/>
                  <a:gd name="connsiteX8" fmla="*/ 57550 w 69313"/>
                  <a:gd name="connsiteY8" fmla="*/ 8106 h 91554"/>
                  <a:gd name="connsiteX9" fmla="*/ 65579 w 69313"/>
                  <a:gd name="connsiteY9" fmla="*/ 28032 h 91554"/>
                  <a:gd name="connsiteX10" fmla="*/ 60827 w 69313"/>
                  <a:gd name="connsiteY10" fmla="*/ 43339 h 91554"/>
                  <a:gd name="connsiteX11" fmla="*/ 48863 w 69313"/>
                  <a:gd name="connsiteY11" fmla="*/ 52083 h 91554"/>
                  <a:gd name="connsiteX12" fmla="*/ 69313 w 69313"/>
                  <a:gd name="connsiteY12" fmla="*/ 91554 h 91554"/>
                  <a:gd name="connsiteX13" fmla="*/ 44110 w 69313"/>
                  <a:gd name="connsiteY13" fmla="*/ 36776 h 91554"/>
                  <a:gd name="connsiteX14" fmla="*/ 47711 w 69313"/>
                  <a:gd name="connsiteY14" fmla="*/ 28032 h 91554"/>
                  <a:gd name="connsiteX15" fmla="*/ 44110 w 69313"/>
                  <a:gd name="connsiteY15" fmla="*/ 19288 h 91554"/>
                  <a:gd name="connsiteX16" fmla="*/ 34719 w 69313"/>
                  <a:gd name="connsiteY16" fmla="*/ 15945 h 91554"/>
                  <a:gd name="connsiteX17" fmla="*/ 17878 w 69313"/>
                  <a:gd name="connsiteY17" fmla="*/ 15945 h 91554"/>
                  <a:gd name="connsiteX18" fmla="*/ 17878 w 69313"/>
                  <a:gd name="connsiteY18" fmla="*/ 40120 h 91554"/>
                  <a:gd name="connsiteX19" fmla="*/ 34719 w 69313"/>
                  <a:gd name="connsiteY19" fmla="*/ 40120 h 91554"/>
                  <a:gd name="connsiteX20" fmla="*/ 44110 w 69313"/>
                  <a:gd name="connsiteY20" fmla="*/ 36776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313" h="91554">
                    <a:moveTo>
                      <a:pt x="69313" y="91554"/>
                    </a:moveTo>
                    <a:lnTo>
                      <a:pt x="48606" y="91554"/>
                    </a:lnTo>
                    <a:lnTo>
                      <a:pt x="30737" y="55036"/>
                    </a:lnTo>
                    <a:lnTo>
                      <a:pt x="17878" y="55036"/>
                    </a:lnTo>
                    <a:lnTo>
                      <a:pt x="17878" y="91554"/>
                    </a:lnTo>
                    <a:lnTo>
                      <a:pt x="0" y="91554"/>
                    </a:lnTo>
                    <a:lnTo>
                      <a:pt x="0" y="0"/>
                    </a:lnTo>
                    <a:lnTo>
                      <a:pt x="35881" y="0"/>
                    </a:lnTo>
                    <a:cubicBezTo>
                      <a:pt x="44967" y="0"/>
                      <a:pt x="52188" y="2705"/>
                      <a:pt x="57550" y="8106"/>
                    </a:cubicBezTo>
                    <a:cubicBezTo>
                      <a:pt x="62903" y="13507"/>
                      <a:pt x="65579" y="20145"/>
                      <a:pt x="65579" y="28032"/>
                    </a:cubicBezTo>
                    <a:cubicBezTo>
                      <a:pt x="65579" y="34119"/>
                      <a:pt x="63998" y="39224"/>
                      <a:pt x="60827" y="43339"/>
                    </a:cubicBezTo>
                    <a:cubicBezTo>
                      <a:pt x="57655" y="47454"/>
                      <a:pt x="53664" y="50368"/>
                      <a:pt x="48863" y="52083"/>
                    </a:cubicBezTo>
                    <a:lnTo>
                      <a:pt x="69313" y="91554"/>
                    </a:lnTo>
                    <a:close/>
                    <a:moveTo>
                      <a:pt x="44110" y="36776"/>
                    </a:moveTo>
                    <a:cubicBezTo>
                      <a:pt x="46511" y="34547"/>
                      <a:pt x="47711" y="31633"/>
                      <a:pt x="47711" y="28032"/>
                    </a:cubicBezTo>
                    <a:cubicBezTo>
                      <a:pt x="47711" y="24432"/>
                      <a:pt x="46511" y="21517"/>
                      <a:pt x="44110" y="19288"/>
                    </a:cubicBezTo>
                    <a:cubicBezTo>
                      <a:pt x="41710" y="17059"/>
                      <a:pt x="38576" y="15945"/>
                      <a:pt x="34719" y="15945"/>
                    </a:cubicBezTo>
                    <a:lnTo>
                      <a:pt x="17878" y="15945"/>
                    </a:lnTo>
                    <a:lnTo>
                      <a:pt x="17878" y="40120"/>
                    </a:lnTo>
                    <a:lnTo>
                      <a:pt x="34719" y="40120"/>
                    </a:lnTo>
                    <a:cubicBezTo>
                      <a:pt x="38576" y="40120"/>
                      <a:pt x="41710" y="39005"/>
                      <a:pt x="44110" y="36776"/>
                    </a:cubicBezTo>
                    <a:close/>
                  </a:path>
                </a:pathLst>
              </a:custGeom>
              <a:solidFill>
                <a:srgbClr val="000000"/>
              </a:solidFill>
              <a:ln w="9525" cap="flat">
                <a:noFill/>
                <a:prstDash val="solid"/>
                <a:round/>
              </a:ln>
            </p:spPr>
            <p:txBody>
              <a:bodyPr rtlCol="0" anchor="ctr"/>
              <a:lstStyle/>
              <a:p>
                <a:endParaRPr lang="en-GB"/>
              </a:p>
            </p:txBody>
          </p:sp>
          <p:sp>
            <p:nvSpPr>
              <p:cNvPr id="891" name="Freeform: Shape 890">
                <a:extLst>
                  <a:ext uri="{FF2B5EF4-FFF2-40B4-BE49-F238E27FC236}">
                    <a16:creationId xmlns:a16="http://schemas.microsoft.com/office/drawing/2014/main" id="{F74D351F-E08C-412B-98B7-BC9116185ACC}"/>
                  </a:ext>
                </a:extLst>
              </p:cNvPr>
              <p:cNvSpPr/>
              <p:nvPr/>
            </p:nvSpPr>
            <p:spPr>
              <a:xfrm>
                <a:off x="5986908" y="5217622"/>
                <a:ext cx="60312" cy="91554"/>
              </a:xfrm>
              <a:custGeom>
                <a:avLst/>
                <a:gdLst>
                  <a:gd name="connsiteX0" fmla="*/ 60312 w 60312"/>
                  <a:gd name="connsiteY0" fmla="*/ 91554 h 91554"/>
                  <a:gd name="connsiteX1" fmla="*/ 0 w 60312"/>
                  <a:gd name="connsiteY1" fmla="*/ 91554 h 91554"/>
                  <a:gd name="connsiteX2" fmla="*/ 0 w 60312"/>
                  <a:gd name="connsiteY2" fmla="*/ 0 h 91554"/>
                  <a:gd name="connsiteX3" fmla="*/ 60312 w 60312"/>
                  <a:gd name="connsiteY3" fmla="*/ 0 h 91554"/>
                  <a:gd name="connsiteX4" fmla="*/ 60312 w 60312"/>
                  <a:gd name="connsiteY4" fmla="*/ 15945 h 91554"/>
                  <a:gd name="connsiteX5" fmla="*/ 17878 w 60312"/>
                  <a:gd name="connsiteY5" fmla="*/ 15945 h 91554"/>
                  <a:gd name="connsiteX6" fmla="*/ 17878 w 60312"/>
                  <a:gd name="connsiteY6" fmla="*/ 37424 h 91554"/>
                  <a:gd name="connsiteX7" fmla="*/ 54007 w 60312"/>
                  <a:gd name="connsiteY7" fmla="*/ 37424 h 91554"/>
                  <a:gd name="connsiteX8" fmla="*/ 54007 w 60312"/>
                  <a:gd name="connsiteY8" fmla="*/ 53369 h 91554"/>
                  <a:gd name="connsiteX9" fmla="*/ 17878 w 60312"/>
                  <a:gd name="connsiteY9" fmla="*/ 53369 h 91554"/>
                  <a:gd name="connsiteX10" fmla="*/ 17878 w 60312"/>
                  <a:gd name="connsiteY10" fmla="*/ 75609 h 91554"/>
                  <a:gd name="connsiteX11" fmla="*/ 60312 w 60312"/>
                  <a:gd name="connsiteY11" fmla="*/ 75609 h 91554"/>
                  <a:gd name="connsiteX12" fmla="*/ 60312 w 60312"/>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312" h="91554">
                    <a:moveTo>
                      <a:pt x="60312" y="91554"/>
                    </a:moveTo>
                    <a:lnTo>
                      <a:pt x="0" y="91554"/>
                    </a:lnTo>
                    <a:lnTo>
                      <a:pt x="0" y="0"/>
                    </a:lnTo>
                    <a:lnTo>
                      <a:pt x="60312" y="0"/>
                    </a:lnTo>
                    <a:lnTo>
                      <a:pt x="60312" y="15945"/>
                    </a:lnTo>
                    <a:lnTo>
                      <a:pt x="17878" y="15945"/>
                    </a:lnTo>
                    <a:lnTo>
                      <a:pt x="17878" y="37424"/>
                    </a:lnTo>
                    <a:lnTo>
                      <a:pt x="54007" y="37424"/>
                    </a:lnTo>
                    <a:lnTo>
                      <a:pt x="54007" y="53369"/>
                    </a:lnTo>
                    <a:lnTo>
                      <a:pt x="17878" y="53369"/>
                    </a:lnTo>
                    <a:lnTo>
                      <a:pt x="17878" y="75609"/>
                    </a:lnTo>
                    <a:lnTo>
                      <a:pt x="60312" y="75609"/>
                    </a:lnTo>
                    <a:lnTo>
                      <a:pt x="60312" y="91554"/>
                    </a:lnTo>
                    <a:close/>
                  </a:path>
                </a:pathLst>
              </a:custGeom>
              <a:solidFill>
                <a:srgbClr val="000000"/>
              </a:solidFill>
              <a:ln w="9525" cap="flat">
                <a:noFill/>
                <a:prstDash val="solid"/>
                <a:round/>
              </a:ln>
            </p:spPr>
            <p:txBody>
              <a:bodyPr rtlCol="0" anchor="ctr"/>
              <a:lstStyle/>
              <a:p>
                <a:endParaRPr lang="en-GB"/>
              </a:p>
            </p:txBody>
          </p:sp>
          <p:sp>
            <p:nvSpPr>
              <p:cNvPr id="892" name="Freeform: Shape 891">
                <a:extLst>
                  <a:ext uri="{FF2B5EF4-FFF2-40B4-BE49-F238E27FC236}">
                    <a16:creationId xmlns:a16="http://schemas.microsoft.com/office/drawing/2014/main" id="{806B293A-8CE2-41B2-920E-4B55A3469E6E}"/>
                  </a:ext>
                </a:extLst>
              </p:cNvPr>
              <p:cNvSpPr/>
              <p:nvPr/>
            </p:nvSpPr>
            <p:spPr>
              <a:xfrm>
                <a:off x="6061365" y="5216850"/>
                <a:ext cx="67379" cy="93097"/>
              </a:xfrm>
              <a:custGeom>
                <a:avLst/>
                <a:gdLst>
                  <a:gd name="connsiteX0" fmla="*/ 67380 w 67379"/>
                  <a:gd name="connsiteY0" fmla="*/ 64170 h 93097"/>
                  <a:gd name="connsiteX1" fmla="*/ 55931 w 67379"/>
                  <a:gd name="connsiteY1" fmla="*/ 85640 h 93097"/>
                  <a:gd name="connsiteX2" fmla="*/ 33814 w 67379"/>
                  <a:gd name="connsiteY2" fmla="*/ 93097 h 93097"/>
                  <a:gd name="connsiteX3" fmla="*/ 9258 w 67379"/>
                  <a:gd name="connsiteY3" fmla="*/ 83458 h 93097"/>
                  <a:gd name="connsiteX4" fmla="*/ 1476 w 67379"/>
                  <a:gd name="connsiteY4" fmla="*/ 69628 h 93097"/>
                  <a:gd name="connsiteX5" fmla="*/ 0 w 67379"/>
                  <a:gd name="connsiteY5" fmla="*/ 46549 h 93097"/>
                  <a:gd name="connsiteX6" fmla="*/ 1476 w 67379"/>
                  <a:gd name="connsiteY6" fmla="*/ 23469 h 93097"/>
                  <a:gd name="connsiteX7" fmla="*/ 9258 w 67379"/>
                  <a:gd name="connsiteY7" fmla="*/ 9649 h 93097"/>
                  <a:gd name="connsiteX8" fmla="*/ 33814 w 67379"/>
                  <a:gd name="connsiteY8" fmla="*/ 0 h 93097"/>
                  <a:gd name="connsiteX9" fmla="*/ 55931 w 67379"/>
                  <a:gd name="connsiteY9" fmla="*/ 7458 h 93097"/>
                  <a:gd name="connsiteX10" fmla="*/ 67380 w 67379"/>
                  <a:gd name="connsiteY10" fmla="*/ 28937 h 93097"/>
                  <a:gd name="connsiteX11" fmla="*/ 49121 w 67379"/>
                  <a:gd name="connsiteY11" fmla="*/ 28937 h 93097"/>
                  <a:gd name="connsiteX12" fmla="*/ 33814 w 67379"/>
                  <a:gd name="connsiteY12" fmla="*/ 15945 h 93097"/>
                  <a:gd name="connsiteX13" fmla="*/ 22374 w 67379"/>
                  <a:gd name="connsiteY13" fmla="*/ 20707 h 93097"/>
                  <a:gd name="connsiteX14" fmla="*/ 18840 w 67379"/>
                  <a:gd name="connsiteY14" fmla="*/ 28737 h 93097"/>
                  <a:gd name="connsiteX15" fmla="*/ 17869 w 67379"/>
                  <a:gd name="connsiteY15" fmla="*/ 46549 h 93097"/>
                  <a:gd name="connsiteX16" fmla="*/ 18840 w 67379"/>
                  <a:gd name="connsiteY16" fmla="*/ 64361 h 93097"/>
                  <a:gd name="connsiteX17" fmla="*/ 22374 w 67379"/>
                  <a:gd name="connsiteY17" fmla="*/ 72400 h 93097"/>
                  <a:gd name="connsiteX18" fmla="*/ 33814 w 67379"/>
                  <a:gd name="connsiteY18" fmla="*/ 77153 h 93097"/>
                  <a:gd name="connsiteX19" fmla="*/ 49244 w 67379"/>
                  <a:gd name="connsiteY19" fmla="*/ 64170 h 93097"/>
                  <a:gd name="connsiteX20" fmla="*/ 67380 w 67379"/>
                  <a:gd name="connsiteY20" fmla="*/ 64170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79" h="93097">
                    <a:moveTo>
                      <a:pt x="67380" y="64170"/>
                    </a:moveTo>
                    <a:cubicBezTo>
                      <a:pt x="65751" y="73514"/>
                      <a:pt x="61932" y="80667"/>
                      <a:pt x="55931" y="85640"/>
                    </a:cubicBezTo>
                    <a:cubicBezTo>
                      <a:pt x="49930" y="90611"/>
                      <a:pt x="42558" y="93097"/>
                      <a:pt x="33814" y="93097"/>
                    </a:cubicBezTo>
                    <a:cubicBezTo>
                      <a:pt x="24041" y="93097"/>
                      <a:pt x="15859" y="89888"/>
                      <a:pt x="9258" y="83458"/>
                    </a:cubicBezTo>
                    <a:cubicBezTo>
                      <a:pt x="5058" y="79257"/>
                      <a:pt x="2467" y="74648"/>
                      <a:pt x="1476" y="69628"/>
                    </a:cubicBezTo>
                    <a:cubicBezTo>
                      <a:pt x="495" y="64618"/>
                      <a:pt x="0" y="56922"/>
                      <a:pt x="0" y="46549"/>
                    </a:cubicBezTo>
                    <a:cubicBezTo>
                      <a:pt x="0" y="36176"/>
                      <a:pt x="495" y="28480"/>
                      <a:pt x="1476" y="23469"/>
                    </a:cubicBezTo>
                    <a:cubicBezTo>
                      <a:pt x="2467" y="18450"/>
                      <a:pt x="5058" y="13850"/>
                      <a:pt x="9258" y="9649"/>
                    </a:cubicBezTo>
                    <a:cubicBezTo>
                      <a:pt x="15859" y="3220"/>
                      <a:pt x="24041" y="0"/>
                      <a:pt x="33814" y="0"/>
                    </a:cubicBezTo>
                    <a:cubicBezTo>
                      <a:pt x="42558" y="0"/>
                      <a:pt x="49930" y="2486"/>
                      <a:pt x="55931" y="7458"/>
                    </a:cubicBezTo>
                    <a:cubicBezTo>
                      <a:pt x="61932" y="12430"/>
                      <a:pt x="65751" y="19593"/>
                      <a:pt x="67380" y="28937"/>
                    </a:cubicBezTo>
                    <a:lnTo>
                      <a:pt x="49121" y="28937"/>
                    </a:lnTo>
                    <a:cubicBezTo>
                      <a:pt x="47063" y="20279"/>
                      <a:pt x="41958" y="15945"/>
                      <a:pt x="33814" y="15945"/>
                    </a:cubicBezTo>
                    <a:cubicBezTo>
                      <a:pt x="28927" y="15945"/>
                      <a:pt x="25117" y="17536"/>
                      <a:pt x="22374" y="20707"/>
                    </a:cubicBezTo>
                    <a:cubicBezTo>
                      <a:pt x="20660" y="22679"/>
                      <a:pt x="19479" y="25355"/>
                      <a:pt x="18840" y="28737"/>
                    </a:cubicBezTo>
                    <a:cubicBezTo>
                      <a:pt x="18193" y="32128"/>
                      <a:pt x="17869" y="38062"/>
                      <a:pt x="17869" y="46549"/>
                    </a:cubicBezTo>
                    <a:cubicBezTo>
                      <a:pt x="17869" y="55036"/>
                      <a:pt x="18193" y="60970"/>
                      <a:pt x="18840" y="64361"/>
                    </a:cubicBezTo>
                    <a:cubicBezTo>
                      <a:pt x="19479" y="67742"/>
                      <a:pt x="20660" y="70428"/>
                      <a:pt x="22374" y="72400"/>
                    </a:cubicBezTo>
                    <a:cubicBezTo>
                      <a:pt x="25117" y="75572"/>
                      <a:pt x="28927" y="77153"/>
                      <a:pt x="33814" y="77153"/>
                    </a:cubicBezTo>
                    <a:cubicBezTo>
                      <a:pt x="42043" y="77153"/>
                      <a:pt x="47187" y="72828"/>
                      <a:pt x="49244" y="64170"/>
                    </a:cubicBezTo>
                    <a:lnTo>
                      <a:pt x="67380" y="64170"/>
                    </a:lnTo>
                    <a:close/>
                  </a:path>
                </a:pathLst>
              </a:custGeom>
              <a:solidFill>
                <a:srgbClr val="000000"/>
              </a:solidFill>
              <a:ln w="9525" cap="flat">
                <a:noFill/>
                <a:prstDash val="solid"/>
                <a:round/>
              </a:ln>
            </p:spPr>
            <p:txBody>
              <a:bodyPr rtlCol="0" anchor="ctr"/>
              <a:lstStyle/>
              <a:p>
                <a:endParaRPr lang="en-GB"/>
              </a:p>
            </p:txBody>
          </p:sp>
          <p:sp>
            <p:nvSpPr>
              <p:cNvPr id="893" name="Freeform: Shape 892">
                <a:extLst>
                  <a:ext uri="{FF2B5EF4-FFF2-40B4-BE49-F238E27FC236}">
                    <a16:creationId xmlns:a16="http://schemas.microsoft.com/office/drawing/2014/main" id="{07F8DE9B-03FA-4800-8875-5DE92CF4A1F4}"/>
                  </a:ext>
                </a:extLst>
              </p:cNvPr>
              <p:cNvSpPr/>
              <p:nvPr/>
            </p:nvSpPr>
            <p:spPr>
              <a:xfrm>
                <a:off x="6140832" y="5216850"/>
                <a:ext cx="67636" cy="93097"/>
              </a:xfrm>
              <a:custGeom>
                <a:avLst/>
                <a:gdLst>
                  <a:gd name="connsiteX0" fmla="*/ 66094 w 67636"/>
                  <a:gd name="connsiteY0" fmla="*/ 23536 h 93097"/>
                  <a:gd name="connsiteX1" fmla="*/ 67637 w 67636"/>
                  <a:gd name="connsiteY1" fmla="*/ 46549 h 93097"/>
                  <a:gd name="connsiteX2" fmla="*/ 66094 w 67636"/>
                  <a:gd name="connsiteY2" fmla="*/ 69571 h 93097"/>
                  <a:gd name="connsiteX3" fmla="*/ 58245 w 67636"/>
                  <a:gd name="connsiteY3" fmla="*/ 83458 h 93097"/>
                  <a:gd name="connsiteX4" fmla="*/ 33814 w 67636"/>
                  <a:gd name="connsiteY4" fmla="*/ 93097 h 93097"/>
                  <a:gd name="connsiteX5" fmla="*/ 9258 w 67636"/>
                  <a:gd name="connsiteY5" fmla="*/ 83458 h 93097"/>
                  <a:gd name="connsiteX6" fmla="*/ 1476 w 67636"/>
                  <a:gd name="connsiteY6" fmla="*/ 69628 h 93097"/>
                  <a:gd name="connsiteX7" fmla="*/ 0 w 67636"/>
                  <a:gd name="connsiteY7" fmla="*/ 46549 h 93097"/>
                  <a:gd name="connsiteX8" fmla="*/ 1476 w 67636"/>
                  <a:gd name="connsiteY8" fmla="*/ 23469 h 93097"/>
                  <a:gd name="connsiteX9" fmla="*/ 9258 w 67636"/>
                  <a:gd name="connsiteY9" fmla="*/ 9649 h 93097"/>
                  <a:gd name="connsiteX10" fmla="*/ 33814 w 67636"/>
                  <a:gd name="connsiteY10" fmla="*/ 0 h 93097"/>
                  <a:gd name="connsiteX11" fmla="*/ 58245 w 67636"/>
                  <a:gd name="connsiteY11" fmla="*/ 9649 h 93097"/>
                  <a:gd name="connsiteX12" fmla="*/ 66094 w 67636"/>
                  <a:gd name="connsiteY12" fmla="*/ 23536 h 93097"/>
                  <a:gd name="connsiteX13" fmla="*/ 49759 w 67636"/>
                  <a:gd name="connsiteY13" fmla="*/ 46549 h 93097"/>
                  <a:gd name="connsiteX14" fmla="*/ 48796 w 67636"/>
                  <a:gd name="connsiteY14" fmla="*/ 28803 h 93097"/>
                  <a:gd name="connsiteX15" fmla="*/ 45263 w 67636"/>
                  <a:gd name="connsiteY15" fmla="*/ 20831 h 93097"/>
                  <a:gd name="connsiteX16" fmla="*/ 33814 w 67636"/>
                  <a:gd name="connsiteY16" fmla="*/ 15945 h 93097"/>
                  <a:gd name="connsiteX17" fmla="*/ 22241 w 67636"/>
                  <a:gd name="connsiteY17" fmla="*/ 20831 h 93097"/>
                  <a:gd name="connsiteX18" fmla="*/ 18774 w 67636"/>
                  <a:gd name="connsiteY18" fmla="*/ 28803 h 93097"/>
                  <a:gd name="connsiteX19" fmla="*/ 17869 w 67636"/>
                  <a:gd name="connsiteY19" fmla="*/ 46549 h 93097"/>
                  <a:gd name="connsiteX20" fmla="*/ 18774 w 67636"/>
                  <a:gd name="connsiteY20" fmla="*/ 64227 h 93097"/>
                  <a:gd name="connsiteX21" fmla="*/ 22241 w 67636"/>
                  <a:gd name="connsiteY21" fmla="*/ 72143 h 93097"/>
                  <a:gd name="connsiteX22" fmla="*/ 33814 w 67636"/>
                  <a:gd name="connsiteY22" fmla="*/ 77153 h 93097"/>
                  <a:gd name="connsiteX23" fmla="*/ 45263 w 67636"/>
                  <a:gd name="connsiteY23" fmla="*/ 72143 h 93097"/>
                  <a:gd name="connsiteX24" fmla="*/ 48796 w 67636"/>
                  <a:gd name="connsiteY24" fmla="*/ 64104 h 93097"/>
                  <a:gd name="connsiteX25" fmla="*/ 49759 w 67636"/>
                  <a:gd name="connsiteY25" fmla="*/ 46549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636" h="93097">
                    <a:moveTo>
                      <a:pt x="66094" y="23536"/>
                    </a:moveTo>
                    <a:cubicBezTo>
                      <a:pt x="67123" y="28594"/>
                      <a:pt x="67637" y="36262"/>
                      <a:pt x="67637" y="46549"/>
                    </a:cubicBezTo>
                    <a:cubicBezTo>
                      <a:pt x="67637" y="56836"/>
                      <a:pt x="67123" y="64513"/>
                      <a:pt x="66094" y="69571"/>
                    </a:cubicBezTo>
                    <a:cubicBezTo>
                      <a:pt x="65065" y="74629"/>
                      <a:pt x="62446" y="79257"/>
                      <a:pt x="58245" y="83458"/>
                    </a:cubicBezTo>
                    <a:cubicBezTo>
                      <a:pt x="51816" y="89888"/>
                      <a:pt x="43672" y="93097"/>
                      <a:pt x="33814" y="93097"/>
                    </a:cubicBezTo>
                    <a:cubicBezTo>
                      <a:pt x="23869" y="93097"/>
                      <a:pt x="15687" y="89888"/>
                      <a:pt x="9258" y="83458"/>
                    </a:cubicBezTo>
                    <a:cubicBezTo>
                      <a:pt x="5058" y="79257"/>
                      <a:pt x="2467" y="74648"/>
                      <a:pt x="1476" y="69628"/>
                    </a:cubicBezTo>
                    <a:cubicBezTo>
                      <a:pt x="495" y="64618"/>
                      <a:pt x="0" y="56922"/>
                      <a:pt x="0" y="46549"/>
                    </a:cubicBezTo>
                    <a:cubicBezTo>
                      <a:pt x="0" y="36176"/>
                      <a:pt x="495" y="28480"/>
                      <a:pt x="1476" y="23469"/>
                    </a:cubicBezTo>
                    <a:cubicBezTo>
                      <a:pt x="2467" y="18450"/>
                      <a:pt x="5058" y="13850"/>
                      <a:pt x="9258" y="9649"/>
                    </a:cubicBezTo>
                    <a:cubicBezTo>
                      <a:pt x="15687" y="3220"/>
                      <a:pt x="23869" y="0"/>
                      <a:pt x="33814" y="0"/>
                    </a:cubicBezTo>
                    <a:cubicBezTo>
                      <a:pt x="43672" y="0"/>
                      <a:pt x="51816" y="3220"/>
                      <a:pt x="58245" y="9649"/>
                    </a:cubicBezTo>
                    <a:cubicBezTo>
                      <a:pt x="62446" y="13850"/>
                      <a:pt x="65065" y="18479"/>
                      <a:pt x="66094" y="23536"/>
                    </a:cubicBezTo>
                    <a:close/>
                    <a:moveTo>
                      <a:pt x="49759" y="46549"/>
                    </a:moveTo>
                    <a:cubicBezTo>
                      <a:pt x="49759" y="38062"/>
                      <a:pt x="49444" y="32147"/>
                      <a:pt x="48796" y="28803"/>
                    </a:cubicBezTo>
                    <a:cubicBezTo>
                      <a:pt x="48158" y="25461"/>
                      <a:pt x="46977" y="22803"/>
                      <a:pt x="45263" y="20831"/>
                    </a:cubicBezTo>
                    <a:cubicBezTo>
                      <a:pt x="42434" y="17574"/>
                      <a:pt x="38614" y="15945"/>
                      <a:pt x="33814" y="15945"/>
                    </a:cubicBezTo>
                    <a:cubicBezTo>
                      <a:pt x="29099" y="15945"/>
                      <a:pt x="25241" y="17574"/>
                      <a:pt x="22241" y="20831"/>
                    </a:cubicBezTo>
                    <a:cubicBezTo>
                      <a:pt x="20526" y="22803"/>
                      <a:pt x="19374" y="25461"/>
                      <a:pt x="18774" y="28803"/>
                    </a:cubicBezTo>
                    <a:cubicBezTo>
                      <a:pt x="18174" y="32147"/>
                      <a:pt x="17869" y="38062"/>
                      <a:pt x="17869" y="46549"/>
                    </a:cubicBezTo>
                    <a:cubicBezTo>
                      <a:pt x="17869" y="55036"/>
                      <a:pt x="18174" y="60932"/>
                      <a:pt x="18774" y="64227"/>
                    </a:cubicBezTo>
                    <a:cubicBezTo>
                      <a:pt x="19374" y="67533"/>
                      <a:pt x="20526" y="70171"/>
                      <a:pt x="22241" y="72143"/>
                    </a:cubicBezTo>
                    <a:cubicBezTo>
                      <a:pt x="25327" y="75486"/>
                      <a:pt x="29185" y="77153"/>
                      <a:pt x="33814" y="77153"/>
                    </a:cubicBezTo>
                    <a:cubicBezTo>
                      <a:pt x="38528" y="77153"/>
                      <a:pt x="42348" y="75486"/>
                      <a:pt x="45263" y="72143"/>
                    </a:cubicBezTo>
                    <a:cubicBezTo>
                      <a:pt x="46977" y="70085"/>
                      <a:pt x="48158" y="67399"/>
                      <a:pt x="48796" y="64104"/>
                    </a:cubicBezTo>
                    <a:cubicBezTo>
                      <a:pt x="49444" y="60798"/>
                      <a:pt x="49759" y="54950"/>
                      <a:pt x="49759" y="46549"/>
                    </a:cubicBezTo>
                    <a:close/>
                  </a:path>
                </a:pathLst>
              </a:custGeom>
              <a:solidFill>
                <a:srgbClr val="000000"/>
              </a:solidFill>
              <a:ln w="9525" cap="flat">
                <a:noFill/>
                <a:prstDash val="solid"/>
                <a:round/>
              </a:ln>
            </p:spPr>
            <p:txBody>
              <a:bodyPr rtlCol="0" anchor="ctr"/>
              <a:lstStyle/>
              <a:p>
                <a:endParaRPr lang="en-GB"/>
              </a:p>
            </p:txBody>
          </p:sp>
          <p:sp>
            <p:nvSpPr>
              <p:cNvPr id="894" name="Freeform: Shape 893">
                <a:extLst>
                  <a:ext uri="{FF2B5EF4-FFF2-40B4-BE49-F238E27FC236}">
                    <a16:creationId xmlns:a16="http://schemas.microsoft.com/office/drawing/2014/main" id="{269370A0-763F-45BA-ADB7-BAD1CEF50041}"/>
                  </a:ext>
                </a:extLst>
              </p:cNvPr>
              <p:cNvSpPr/>
              <p:nvPr/>
            </p:nvSpPr>
            <p:spPr>
              <a:xfrm>
                <a:off x="6223385" y="5216850"/>
                <a:ext cx="68275" cy="93097"/>
              </a:xfrm>
              <a:custGeom>
                <a:avLst/>
                <a:gdLst>
                  <a:gd name="connsiteX0" fmla="*/ 68275 w 68275"/>
                  <a:gd name="connsiteY0" fmla="*/ 54779 h 93097"/>
                  <a:gd name="connsiteX1" fmla="*/ 66351 w 68275"/>
                  <a:gd name="connsiteY1" fmla="*/ 71238 h 93097"/>
                  <a:gd name="connsiteX2" fmla="*/ 59531 w 68275"/>
                  <a:gd name="connsiteY2" fmla="*/ 82687 h 93097"/>
                  <a:gd name="connsiteX3" fmla="*/ 33690 w 68275"/>
                  <a:gd name="connsiteY3" fmla="*/ 93097 h 93097"/>
                  <a:gd name="connsiteX4" fmla="*/ 9258 w 68275"/>
                  <a:gd name="connsiteY4" fmla="*/ 83458 h 93097"/>
                  <a:gd name="connsiteX5" fmla="*/ 1476 w 68275"/>
                  <a:gd name="connsiteY5" fmla="*/ 69628 h 93097"/>
                  <a:gd name="connsiteX6" fmla="*/ 0 w 68275"/>
                  <a:gd name="connsiteY6" fmla="*/ 46549 h 93097"/>
                  <a:gd name="connsiteX7" fmla="*/ 1476 w 68275"/>
                  <a:gd name="connsiteY7" fmla="*/ 23469 h 93097"/>
                  <a:gd name="connsiteX8" fmla="*/ 9258 w 68275"/>
                  <a:gd name="connsiteY8" fmla="*/ 9649 h 93097"/>
                  <a:gd name="connsiteX9" fmla="*/ 33690 w 68275"/>
                  <a:gd name="connsiteY9" fmla="*/ 0 h 93097"/>
                  <a:gd name="connsiteX10" fmla="*/ 57417 w 68275"/>
                  <a:gd name="connsiteY10" fmla="*/ 8363 h 93097"/>
                  <a:gd name="connsiteX11" fmla="*/ 68151 w 68275"/>
                  <a:gd name="connsiteY11" fmla="*/ 29318 h 93097"/>
                  <a:gd name="connsiteX12" fmla="*/ 50149 w 68275"/>
                  <a:gd name="connsiteY12" fmla="*/ 29318 h 93097"/>
                  <a:gd name="connsiteX13" fmla="*/ 33690 w 68275"/>
                  <a:gd name="connsiteY13" fmla="*/ 15945 h 93097"/>
                  <a:gd name="connsiteX14" fmla="*/ 22241 w 68275"/>
                  <a:gd name="connsiteY14" fmla="*/ 20831 h 93097"/>
                  <a:gd name="connsiteX15" fmla="*/ 18774 w 68275"/>
                  <a:gd name="connsiteY15" fmla="*/ 28803 h 93097"/>
                  <a:gd name="connsiteX16" fmla="*/ 17869 w 68275"/>
                  <a:gd name="connsiteY16" fmla="*/ 46549 h 93097"/>
                  <a:gd name="connsiteX17" fmla="*/ 18774 w 68275"/>
                  <a:gd name="connsiteY17" fmla="*/ 64427 h 93097"/>
                  <a:gd name="connsiteX18" fmla="*/ 22241 w 68275"/>
                  <a:gd name="connsiteY18" fmla="*/ 72400 h 93097"/>
                  <a:gd name="connsiteX19" fmla="*/ 33690 w 68275"/>
                  <a:gd name="connsiteY19" fmla="*/ 77153 h 93097"/>
                  <a:gd name="connsiteX20" fmla="*/ 46415 w 68275"/>
                  <a:gd name="connsiteY20" fmla="*/ 72009 h 93097"/>
                  <a:gd name="connsiteX21" fmla="*/ 50530 w 68275"/>
                  <a:gd name="connsiteY21" fmla="*/ 59798 h 93097"/>
                  <a:gd name="connsiteX22" fmla="*/ 50530 w 68275"/>
                  <a:gd name="connsiteY22" fmla="*/ 56455 h 93097"/>
                  <a:gd name="connsiteX23" fmla="*/ 33690 w 68275"/>
                  <a:gd name="connsiteY23" fmla="*/ 56455 h 93097"/>
                  <a:gd name="connsiteX24" fmla="*/ 33690 w 68275"/>
                  <a:gd name="connsiteY24" fmla="*/ 41405 h 93097"/>
                  <a:gd name="connsiteX25" fmla="*/ 68275 w 68275"/>
                  <a:gd name="connsiteY25" fmla="*/ 41405 h 93097"/>
                  <a:gd name="connsiteX26" fmla="*/ 68275 w 68275"/>
                  <a:gd name="connsiteY26" fmla="*/ 54779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8275" h="93097">
                    <a:moveTo>
                      <a:pt x="68275" y="54779"/>
                    </a:moveTo>
                    <a:cubicBezTo>
                      <a:pt x="68275" y="61551"/>
                      <a:pt x="67637" y="67037"/>
                      <a:pt x="66351" y="71238"/>
                    </a:cubicBezTo>
                    <a:cubicBezTo>
                      <a:pt x="65065" y="75438"/>
                      <a:pt x="62789" y="79257"/>
                      <a:pt x="59531" y="82687"/>
                    </a:cubicBezTo>
                    <a:cubicBezTo>
                      <a:pt x="52930" y="89631"/>
                      <a:pt x="44320" y="93097"/>
                      <a:pt x="33690" y="93097"/>
                    </a:cubicBezTo>
                    <a:cubicBezTo>
                      <a:pt x="24003" y="93097"/>
                      <a:pt x="15859" y="89888"/>
                      <a:pt x="9258" y="83458"/>
                    </a:cubicBezTo>
                    <a:cubicBezTo>
                      <a:pt x="5058" y="79257"/>
                      <a:pt x="2467" y="74648"/>
                      <a:pt x="1476" y="69628"/>
                    </a:cubicBezTo>
                    <a:cubicBezTo>
                      <a:pt x="495" y="64618"/>
                      <a:pt x="0" y="56922"/>
                      <a:pt x="0" y="46549"/>
                    </a:cubicBezTo>
                    <a:cubicBezTo>
                      <a:pt x="0" y="36176"/>
                      <a:pt x="495" y="28480"/>
                      <a:pt x="1476" y="23469"/>
                    </a:cubicBezTo>
                    <a:cubicBezTo>
                      <a:pt x="2467" y="18450"/>
                      <a:pt x="5058" y="13850"/>
                      <a:pt x="9258" y="9649"/>
                    </a:cubicBezTo>
                    <a:cubicBezTo>
                      <a:pt x="15859" y="3220"/>
                      <a:pt x="24003" y="0"/>
                      <a:pt x="33690" y="0"/>
                    </a:cubicBezTo>
                    <a:cubicBezTo>
                      <a:pt x="43720" y="0"/>
                      <a:pt x="51625" y="2791"/>
                      <a:pt x="57417" y="8363"/>
                    </a:cubicBezTo>
                    <a:cubicBezTo>
                      <a:pt x="63198" y="13935"/>
                      <a:pt x="66780" y="20917"/>
                      <a:pt x="68151" y="29318"/>
                    </a:cubicBezTo>
                    <a:lnTo>
                      <a:pt x="50149" y="29318"/>
                    </a:lnTo>
                    <a:cubicBezTo>
                      <a:pt x="48092" y="20403"/>
                      <a:pt x="42605" y="15945"/>
                      <a:pt x="33690" y="15945"/>
                    </a:cubicBezTo>
                    <a:cubicBezTo>
                      <a:pt x="29061" y="15945"/>
                      <a:pt x="25241" y="17574"/>
                      <a:pt x="22241" y="20831"/>
                    </a:cubicBezTo>
                    <a:cubicBezTo>
                      <a:pt x="20526" y="22803"/>
                      <a:pt x="19374" y="25461"/>
                      <a:pt x="18774" y="28803"/>
                    </a:cubicBezTo>
                    <a:cubicBezTo>
                      <a:pt x="18174" y="32147"/>
                      <a:pt x="17869" y="38062"/>
                      <a:pt x="17869" y="46549"/>
                    </a:cubicBezTo>
                    <a:cubicBezTo>
                      <a:pt x="17869" y="55121"/>
                      <a:pt x="18174" y="61084"/>
                      <a:pt x="18774" y="64427"/>
                    </a:cubicBezTo>
                    <a:cubicBezTo>
                      <a:pt x="19374" y="67770"/>
                      <a:pt x="20526" y="70428"/>
                      <a:pt x="22241" y="72400"/>
                    </a:cubicBezTo>
                    <a:cubicBezTo>
                      <a:pt x="25155" y="75572"/>
                      <a:pt x="28975" y="77153"/>
                      <a:pt x="33690" y="77153"/>
                    </a:cubicBezTo>
                    <a:cubicBezTo>
                      <a:pt x="39176" y="77153"/>
                      <a:pt x="43415" y="75438"/>
                      <a:pt x="46415" y="72009"/>
                    </a:cubicBezTo>
                    <a:cubicBezTo>
                      <a:pt x="49158" y="68923"/>
                      <a:pt x="50530" y="64856"/>
                      <a:pt x="50530" y="59798"/>
                    </a:cubicBezTo>
                    <a:lnTo>
                      <a:pt x="50530" y="56455"/>
                    </a:lnTo>
                    <a:lnTo>
                      <a:pt x="33690" y="56455"/>
                    </a:lnTo>
                    <a:lnTo>
                      <a:pt x="33690" y="41405"/>
                    </a:lnTo>
                    <a:lnTo>
                      <a:pt x="68275" y="41405"/>
                    </a:lnTo>
                    <a:lnTo>
                      <a:pt x="68275" y="54779"/>
                    </a:lnTo>
                    <a:close/>
                  </a:path>
                </a:pathLst>
              </a:custGeom>
              <a:solidFill>
                <a:srgbClr val="000000"/>
              </a:solidFill>
              <a:ln w="9525" cap="flat">
                <a:noFill/>
                <a:prstDash val="solid"/>
                <a:round/>
              </a:ln>
            </p:spPr>
            <p:txBody>
              <a:bodyPr rtlCol="0" anchor="ctr"/>
              <a:lstStyle/>
              <a:p>
                <a:endParaRPr lang="en-GB"/>
              </a:p>
            </p:txBody>
          </p:sp>
          <p:sp>
            <p:nvSpPr>
              <p:cNvPr id="895" name="Freeform: Shape 894">
                <a:extLst>
                  <a:ext uri="{FF2B5EF4-FFF2-40B4-BE49-F238E27FC236}">
                    <a16:creationId xmlns:a16="http://schemas.microsoft.com/office/drawing/2014/main" id="{EA65F170-07C5-4EE6-B5BD-E844A51B10F6}"/>
                  </a:ext>
                </a:extLst>
              </p:cNvPr>
              <p:cNvSpPr/>
              <p:nvPr/>
            </p:nvSpPr>
            <p:spPr>
              <a:xfrm>
                <a:off x="6309663" y="5217622"/>
                <a:ext cx="70084" cy="91554"/>
              </a:xfrm>
              <a:custGeom>
                <a:avLst/>
                <a:gdLst>
                  <a:gd name="connsiteX0" fmla="*/ 70085 w 70084"/>
                  <a:gd name="connsiteY0" fmla="*/ 91554 h 91554"/>
                  <a:gd name="connsiteX1" fmla="*/ 54140 w 70084"/>
                  <a:gd name="connsiteY1" fmla="*/ 91554 h 91554"/>
                  <a:gd name="connsiteX2" fmla="*/ 17879 w 70084"/>
                  <a:gd name="connsiteY2" fmla="*/ 35366 h 91554"/>
                  <a:gd name="connsiteX3" fmla="*/ 17879 w 70084"/>
                  <a:gd name="connsiteY3" fmla="*/ 91554 h 91554"/>
                  <a:gd name="connsiteX4" fmla="*/ 0 w 70084"/>
                  <a:gd name="connsiteY4" fmla="*/ 91554 h 91554"/>
                  <a:gd name="connsiteX5" fmla="*/ 0 w 70084"/>
                  <a:gd name="connsiteY5" fmla="*/ 0 h 91554"/>
                  <a:gd name="connsiteX6" fmla="*/ 15945 w 70084"/>
                  <a:gd name="connsiteY6" fmla="*/ 0 h 91554"/>
                  <a:gd name="connsiteX7" fmla="*/ 52207 w 70084"/>
                  <a:gd name="connsiteY7" fmla="*/ 56065 h 91554"/>
                  <a:gd name="connsiteX8" fmla="*/ 52207 w 70084"/>
                  <a:gd name="connsiteY8" fmla="*/ 0 h 91554"/>
                  <a:gd name="connsiteX9" fmla="*/ 70085 w 70084"/>
                  <a:gd name="connsiteY9" fmla="*/ 0 h 91554"/>
                  <a:gd name="connsiteX10" fmla="*/ 70085 w 70084"/>
                  <a:gd name="connsiteY10"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084" h="91554">
                    <a:moveTo>
                      <a:pt x="70085" y="91554"/>
                    </a:moveTo>
                    <a:lnTo>
                      <a:pt x="54140" y="91554"/>
                    </a:lnTo>
                    <a:lnTo>
                      <a:pt x="17879" y="35366"/>
                    </a:lnTo>
                    <a:lnTo>
                      <a:pt x="17879" y="91554"/>
                    </a:lnTo>
                    <a:lnTo>
                      <a:pt x="0" y="91554"/>
                    </a:lnTo>
                    <a:lnTo>
                      <a:pt x="0" y="0"/>
                    </a:lnTo>
                    <a:lnTo>
                      <a:pt x="15945" y="0"/>
                    </a:lnTo>
                    <a:lnTo>
                      <a:pt x="52207" y="56065"/>
                    </a:lnTo>
                    <a:lnTo>
                      <a:pt x="52207" y="0"/>
                    </a:lnTo>
                    <a:lnTo>
                      <a:pt x="70085" y="0"/>
                    </a:lnTo>
                    <a:lnTo>
                      <a:pt x="70085" y="91554"/>
                    </a:lnTo>
                    <a:close/>
                  </a:path>
                </a:pathLst>
              </a:custGeom>
              <a:solidFill>
                <a:srgbClr val="000000"/>
              </a:solidFill>
              <a:ln w="9525" cap="flat">
                <a:noFill/>
                <a:prstDash val="solid"/>
                <a:round/>
              </a:ln>
            </p:spPr>
            <p:txBody>
              <a:bodyPr rtlCol="0" anchor="ctr"/>
              <a:lstStyle/>
              <a:p>
                <a:endParaRPr lang="en-GB"/>
              </a:p>
            </p:txBody>
          </p:sp>
          <p:sp>
            <p:nvSpPr>
              <p:cNvPr id="896" name="Freeform: Shape 895">
                <a:extLst>
                  <a:ext uri="{FF2B5EF4-FFF2-40B4-BE49-F238E27FC236}">
                    <a16:creationId xmlns:a16="http://schemas.microsoft.com/office/drawing/2014/main" id="{90D9F3BA-BBC9-4D29-AC17-03204D2E7205}"/>
                  </a:ext>
                </a:extLst>
              </p:cNvPr>
              <p:cNvSpPr/>
              <p:nvPr/>
            </p:nvSpPr>
            <p:spPr>
              <a:xfrm>
                <a:off x="6400836" y="5217622"/>
                <a:ext cx="17878" cy="91554"/>
              </a:xfrm>
              <a:custGeom>
                <a:avLst/>
                <a:gdLst>
                  <a:gd name="connsiteX0" fmla="*/ 0 w 17878"/>
                  <a:gd name="connsiteY0" fmla="*/ 0 h 91554"/>
                  <a:gd name="connsiteX1" fmla="*/ 17879 w 17878"/>
                  <a:gd name="connsiteY1" fmla="*/ 0 h 91554"/>
                  <a:gd name="connsiteX2" fmla="*/ 17879 w 17878"/>
                  <a:gd name="connsiteY2" fmla="*/ 91554 h 91554"/>
                  <a:gd name="connsiteX3" fmla="*/ 0 w 17878"/>
                  <a:gd name="connsiteY3" fmla="*/ 91554 h 91554"/>
                </a:gdLst>
                <a:ahLst/>
                <a:cxnLst>
                  <a:cxn ang="0">
                    <a:pos x="connsiteX0" y="connsiteY0"/>
                  </a:cxn>
                  <a:cxn ang="0">
                    <a:pos x="connsiteX1" y="connsiteY1"/>
                  </a:cxn>
                  <a:cxn ang="0">
                    <a:pos x="connsiteX2" y="connsiteY2"/>
                  </a:cxn>
                  <a:cxn ang="0">
                    <a:pos x="connsiteX3" y="connsiteY3"/>
                  </a:cxn>
                </a:cxnLst>
                <a:rect l="l" t="t" r="r" b="b"/>
                <a:pathLst>
                  <a:path w="17878" h="91554">
                    <a:moveTo>
                      <a:pt x="0" y="0"/>
                    </a:moveTo>
                    <a:lnTo>
                      <a:pt x="17879" y="0"/>
                    </a:lnTo>
                    <a:lnTo>
                      <a:pt x="17879" y="91554"/>
                    </a:lnTo>
                    <a:lnTo>
                      <a:pt x="0" y="91554"/>
                    </a:lnTo>
                    <a:close/>
                  </a:path>
                </a:pathLst>
              </a:custGeom>
              <a:solidFill>
                <a:srgbClr val="000000"/>
              </a:solidFill>
              <a:ln w="9525" cap="flat">
                <a:noFill/>
                <a:prstDash val="solid"/>
                <a:round/>
              </a:ln>
            </p:spPr>
            <p:txBody>
              <a:bodyPr rtlCol="0" anchor="ctr"/>
              <a:lstStyle/>
              <a:p>
                <a:endParaRPr lang="en-GB"/>
              </a:p>
            </p:txBody>
          </p:sp>
          <p:sp>
            <p:nvSpPr>
              <p:cNvPr id="897" name="Freeform: Shape 896">
                <a:extLst>
                  <a:ext uri="{FF2B5EF4-FFF2-40B4-BE49-F238E27FC236}">
                    <a16:creationId xmlns:a16="http://schemas.microsoft.com/office/drawing/2014/main" id="{0CEE9A1F-B476-4922-8B00-18D407441BF7}"/>
                  </a:ext>
                </a:extLst>
              </p:cNvPr>
              <p:cNvSpPr/>
              <p:nvPr/>
            </p:nvSpPr>
            <p:spPr>
              <a:xfrm>
                <a:off x="6431564" y="5216850"/>
                <a:ext cx="67379" cy="93097"/>
              </a:xfrm>
              <a:custGeom>
                <a:avLst/>
                <a:gdLst>
                  <a:gd name="connsiteX0" fmla="*/ 67380 w 67379"/>
                  <a:gd name="connsiteY0" fmla="*/ 65323 h 93097"/>
                  <a:gd name="connsiteX1" fmla="*/ 57864 w 67379"/>
                  <a:gd name="connsiteY1" fmla="*/ 85706 h 93097"/>
                  <a:gd name="connsiteX2" fmla="*/ 33433 w 67379"/>
                  <a:gd name="connsiteY2" fmla="*/ 93097 h 93097"/>
                  <a:gd name="connsiteX3" fmla="*/ 14535 w 67379"/>
                  <a:gd name="connsiteY3" fmla="*/ 90335 h 93097"/>
                  <a:gd name="connsiteX4" fmla="*/ 0 w 67379"/>
                  <a:gd name="connsiteY4" fmla="*/ 81010 h 93097"/>
                  <a:gd name="connsiteX5" fmla="*/ 11573 w 67379"/>
                  <a:gd name="connsiteY5" fmla="*/ 69438 h 93097"/>
                  <a:gd name="connsiteX6" fmla="*/ 33566 w 67379"/>
                  <a:gd name="connsiteY6" fmla="*/ 77153 h 93097"/>
                  <a:gd name="connsiteX7" fmla="*/ 45720 w 67379"/>
                  <a:gd name="connsiteY7" fmla="*/ 74200 h 93097"/>
                  <a:gd name="connsiteX8" fmla="*/ 49892 w 67379"/>
                  <a:gd name="connsiteY8" fmla="*/ 65713 h 93097"/>
                  <a:gd name="connsiteX9" fmla="*/ 47063 w 67379"/>
                  <a:gd name="connsiteY9" fmla="*/ 58121 h 93097"/>
                  <a:gd name="connsiteX10" fmla="*/ 38833 w 67379"/>
                  <a:gd name="connsiteY10" fmla="*/ 55036 h 93097"/>
                  <a:gd name="connsiteX11" fmla="*/ 27908 w 67379"/>
                  <a:gd name="connsiteY11" fmla="*/ 53369 h 93097"/>
                  <a:gd name="connsiteX12" fmla="*/ 10163 w 67379"/>
                  <a:gd name="connsiteY12" fmla="*/ 45777 h 93097"/>
                  <a:gd name="connsiteX13" fmla="*/ 3600 w 67379"/>
                  <a:gd name="connsiteY13" fmla="*/ 27775 h 93097"/>
                  <a:gd name="connsiteX14" fmla="*/ 12221 w 67379"/>
                  <a:gd name="connsiteY14" fmla="*/ 7649 h 93097"/>
                  <a:gd name="connsiteX15" fmla="*/ 35490 w 67379"/>
                  <a:gd name="connsiteY15" fmla="*/ 0 h 93097"/>
                  <a:gd name="connsiteX16" fmla="*/ 65065 w 67379"/>
                  <a:gd name="connsiteY16" fmla="*/ 10678 h 93097"/>
                  <a:gd name="connsiteX17" fmla="*/ 53750 w 67379"/>
                  <a:gd name="connsiteY17" fmla="*/ 21860 h 93097"/>
                  <a:gd name="connsiteX18" fmla="*/ 34976 w 67379"/>
                  <a:gd name="connsiteY18" fmla="*/ 15564 h 93097"/>
                  <a:gd name="connsiteX19" fmla="*/ 24565 w 67379"/>
                  <a:gd name="connsiteY19" fmla="*/ 18841 h 93097"/>
                  <a:gd name="connsiteX20" fmla="*/ 20965 w 67379"/>
                  <a:gd name="connsiteY20" fmla="*/ 27137 h 93097"/>
                  <a:gd name="connsiteX21" fmla="*/ 23536 w 67379"/>
                  <a:gd name="connsiteY21" fmla="*/ 33690 h 93097"/>
                  <a:gd name="connsiteX22" fmla="*/ 31890 w 67379"/>
                  <a:gd name="connsiteY22" fmla="*/ 37167 h 93097"/>
                  <a:gd name="connsiteX23" fmla="*/ 42824 w 67379"/>
                  <a:gd name="connsiteY23" fmla="*/ 38834 h 93097"/>
                  <a:gd name="connsiteX24" fmla="*/ 60312 w 67379"/>
                  <a:gd name="connsiteY24" fmla="*/ 46034 h 93097"/>
                  <a:gd name="connsiteX25" fmla="*/ 67380 w 67379"/>
                  <a:gd name="connsiteY25" fmla="*/ 65323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379" h="93097">
                    <a:moveTo>
                      <a:pt x="67380" y="65323"/>
                    </a:moveTo>
                    <a:cubicBezTo>
                      <a:pt x="67380" y="73981"/>
                      <a:pt x="64208" y="80772"/>
                      <a:pt x="57864" y="85706"/>
                    </a:cubicBezTo>
                    <a:cubicBezTo>
                      <a:pt x="51521" y="90631"/>
                      <a:pt x="43377" y="93097"/>
                      <a:pt x="33433" y="93097"/>
                    </a:cubicBezTo>
                    <a:cubicBezTo>
                      <a:pt x="26146" y="93097"/>
                      <a:pt x="19850" y="92173"/>
                      <a:pt x="14535" y="90335"/>
                    </a:cubicBezTo>
                    <a:cubicBezTo>
                      <a:pt x="9220" y="88488"/>
                      <a:pt x="4372" y="85382"/>
                      <a:pt x="0" y="81010"/>
                    </a:cubicBezTo>
                    <a:lnTo>
                      <a:pt x="11573" y="69438"/>
                    </a:lnTo>
                    <a:cubicBezTo>
                      <a:pt x="16716" y="74581"/>
                      <a:pt x="24051" y="77153"/>
                      <a:pt x="33566" y="77153"/>
                    </a:cubicBezTo>
                    <a:cubicBezTo>
                      <a:pt x="38881" y="77153"/>
                      <a:pt x="42929" y="76172"/>
                      <a:pt x="45720" y="74200"/>
                    </a:cubicBezTo>
                    <a:cubicBezTo>
                      <a:pt x="48501" y="72228"/>
                      <a:pt x="49892" y="69399"/>
                      <a:pt x="49892" y="65713"/>
                    </a:cubicBezTo>
                    <a:cubicBezTo>
                      <a:pt x="49892" y="62542"/>
                      <a:pt x="48949" y="60007"/>
                      <a:pt x="47063" y="58121"/>
                    </a:cubicBezTo>
                    <a:cubicBezTo>
                      <a:pt x="45434" y="56579"/>
                      <a:pt x="42691" y="55550"/>
                      <a:pt x="38833" y="55036"/>
                    </a:cubicBezTo>
                    <a:lnTo>
                      <a:pt x="27908" y="53369"/>
                    </a:lnTo>
                    <a:cubicBezTo>
                      <a:pt x="20193" y="52254"/>
                      <a:pt x="14278" y="49721"/>
                      <a:pt x="10163" y="45777"/>
                    </a:cubicBezTo>
                    <a:cubicBezTo>
                      <a:pt x="5791" y="41491"/>
                      <a:pt x="3600" y="35490"/>
                      <a:pt x="3600" y="27775"/>
                    </a:cubicBezTo>
                    <a:cubicBezTo>
                      <a:pt x="3600" y="19460"/>
                      <a:pt x="6477" y="12754"/>
                      <a:pt x="12221" y="7649"/>
                    </a:cubicBezTo>
                    <a:cubicBezTo>
                      <a:pt x="17964" y="2553"/>
                      <a:pt x="25718" y="0"/>
                      <a:pt x="35490" y="0"/>
                    </a:cubicBezTo>
                    <a:cubicBezTo>
                      <a:pt x="47835" y="0"/>
                      <a:pt x="57693" y="3563"/>
                      <a:pt x="65065" y="10678"/>
                    </a:cubicBezTo>
                    <a:lnTo>
                      <a:pt x="53750" y="21860"/>
                    </a:lnTo>
                    <a:cubicBezTo>
                      <a:pt x="49463" y="17659"/>
                      <a:pt x="43206" y="15564"/>
                      <a:pt x="34976" y="15564"/>
                    </a:cubicBezTo>
                    <a:cubicBezTo>
                      <a:pt x="30432" y="15564"/>
                      <a:pt x="26965" y="16650"/>
                      <a:pt x="24565" y="18841"/>
                    </a:cubicBezTo>
                    <a:cubicBezTo>
                      <a:pt x="22165" y="21022"/>
                      <a:pt x="20965" y="23793"/>
                      <a:pt x="20965" y="27137"/>
                    </a:cubicBezTo>
                    <a:cubicBezTo>
                      <a:pt x="20965" y="29880"/>
                      <a:pt x="21822" y="32061"/>
                      <a:pt x="23536" y="33690"/>
                    </a:cubicBezTo>
                    <a:cubicBezTo>
                      <a:pt x="25508" y="35490"/>
                      <a:pt x="28289" y="36652"/>
                      <a:pt x="31890" y="37167"/>
                    </a:cubicBezTo>
                    <a:lnTo>
                      <a:pt x="42824" y="38834"/>
                    </a:lnTo>
                    <a:cubicBezTo>
                      <a:pt x="50625" y="39948"/>
                      <a:pt x="56455" y="42348"/>
                      <a:pt x="60312" y="46034"/>
                    </a:cubicBezTo>
                    <a:cubicBezTo>
                      <a:pt x="65027" y="50406"/>
                      <a:pt x="67380" y="56836"/>
                      <a:pt x="67380" y="65323"/>
                    </a:cubicBezTo>
                    <a:close/>
                  </a:path>
                </a:pathLst>
              </a:custGeom>
              <a:solidFill>
                <a:srgbClr val="000000"/>
              </a:solidFill>
              <a:ln w="9525" cap="flat">
                <a:noFill/>
                <a:prstDash val="solid"/>
                <a:round/>
              </a:ln>
            </p:spPr>
            <p:txBody>
              <a:bodyPr rtlCol="0" anchor="ctr"/>
              <a:lstStyle/>
              <a:p>
                <a:endParaRPr lang="en-GB"/>
              </a:p>
            </p:txBody>
          </p:sp>
          <p:sp>
            <p:nvSpPr>
              <p:cNvPr id="898" name="Freeform: Shape 897">
                <a:extLst>
                  <a:ext uri="{FF2B5EF4-FFF2-40B4-BE49-F238E27FC236}">
                    <a16:creationId xmlns:a16="http://schemas.microsoft.com/office/drawing/2014/main" id="{6C3405DD-0C65-4047-AE32-08EC06BCAE31}"/>
                  </a:ext>
                </a:extLst>
              </p:cNvPr>
              <p:cNvSpPr/>
              <p:nvPr/>
            </p:nvSpPr>
            <p:spPr>
              <a:xfrm>
                <a:off x="6515536" y="5217622"/>
                <a:ext cx="60302" cy="91554"/>
              </a:xfrm>
              <a:custGeom>
                <a:avLst/>
                <a:gdLst>
                  <a:gd name="connsiteX0" fmla="*/ 60303 w 60302"/>
                  <a:gd name="connsiteY0" fmla="*/ 91554 h 91554"/>
                  <a:gd name="connsiteX1" fmla="*/ 0 w 60302"/>
                  <a:gd name="connsiteY1" fmla="*/ 91554 h 91554"/>
                  <a:gd name="connsiteX2" fmla="*/ 0 w 60302"/>
                  <a:gd name="connsiteY2" fmla="*/ 0 h 91554"/>
                  <a:gd name="connsiteX3" fmla="*/ 60303 w 60302"/>
                  <a:gd name="connsiteY3" fmla="*/ 0 h 91554"/>
                  <a:gd name="connsiteX4" fmla="*/ 60303 w 60302"/>
                  <a:gd name="connsiteY4" fmla="*/ 15945 h 91554"/>
                  <a:gd name="connsiteX5" fmla="*/ 17869 w 60302"/>
                  <a:gd name="connsiteY5" fmla="*/ 15945 h 91554"/>
                  <a:gd name="connsiteX6" fmla="*/ 17869 w 60302"/>
                  <a:gd name="connsiteY6" fmla="*/ 37424 h 91554"/>
                  <a:gd name="connsiteX7" fmla="*/ 54007 w 60302"/>
                  <a:gd name="connsiteY7" fmla="*/ 37424 h 91554"/>
                  <a:gd name="connsiteX8" fmla="*/ 54007 w 60302"/>
                  <a:gd name="connsiteY8" fmla="*/ 53369 h 91554"/>
                  <a:gd name="connsiteX9" fmla="*/ 17869 w 60302"/>
                  <a:gd name="connsiteY9" fmla="*/ 53369 h 91554"/>
                  <a:gd name="connsiteX10" fmla="*/ 17869 w 60302"/>
                  <a:gd name="connsiteY10" fmla="*/ 75609 h 91554"/>
                  <a:gd name="connsiteX11" fmla="*/ 60303 w 60302"/>
                  <a:gd name="connsiteY11" fmla="*/ 75609 h 91554"/>
                  <a:gd name="connsiteX12" fmla="*/ 60303 w 60302"/>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302" h="91554">
                    <a:moveTo>
                      <a:pt x="60303" y="91554"/>
                    </a:moveTo>
                    <a:lnTo>
                      <a:pt x="0" y="91554"/>
                    </a:lnTo>
                    <a:lnTo>
                      <a:pt x="0" y="0"/>
                    </a:lnTo>
                    <a:lnTo>
                      <a:pt x="60303" y="0"/>
                    </a:lnTo>
                    <a:lnTo>
                      <a:pt x="60303" y="15945"/>
                    </a:lnTo>
                    <a:lnTo>
                      <a:pt x="17869" y="15945"/>
                    </a:lnTo>
                    <a:lnTo>
                      <a:pt x="17869" y="37424"/>
                    </a:lnTo>
                    <a:lnTo>
                      <a:pt x="54007" y="37424"/>
                    </a:lnTo>
                    <a:lnTo>
                      <a:pt x="54007" y="53369"/>
                    </a:lnTo>
                    <a:lnTo>
                      <a:pt x="17869" y="53369"/>
                    </a:lnTo>
                    <a:lnTo>
                      <a:pt x="17869" y="75609"/>
                    </a:lnTo>
                    <a:lnTo>
                      <a:pt x="60303" y="75609"/>
                    </a:lnTo>
                    <a:lnTo>
                      <a:pt x="60303" y="91554"/>
                    </a:lnTo>
                    <a:close/>
                  </a:path>
                </a:pathLst>
              </a:custGeom>
              <a:solidFill>
                <a:srgbClr val="000000"/>
              </a:solidFill>
              <a:ln w="9525" cap="flat">
                <a:noFill/>
                <a:prstDash val="solid"/>
                <a:round/>
              </a:ln>
            </p:spPr>
            <p:txBody>
              <a:bodyPr rtlCol="0" anchor="ctr"/>
              <a:lstStyle/>
              <a:p>
                <a:endParaRPr lang="en-GB"/>
              </a:p>
            </p:txBody>
          </p:sp>
          <p:sp>
            <p:nvSpPr>
              <p:cNvPr id="899" name="Freeform: Shape 898">
                <a:extLst>
                  <a:ext uri="{FF2B5EF4-FFF2-40B4-BE49-F238E27FC236}">
                    <a16:creationId xmlns:a16="http://schemas.microsoft.com/office/drawing/2014/main" id="{341C0D40-2175-401E-93D9-0412DEC2AE71}"/>
                  </a:ext>
                </a:extLst>
              </p:cNvPr>
              <p:cNvSpPr/>
              <p:nvPr/>
            </p:nvSpPr>
            <p:spPr>
              <a:xfrm>
                <a:off x="5883276" y="5369250"/>
                <a:ext cx="67379" cy="93097"/>
              </a:xfrm>
              <a:custGeom>
                <a:avLst/>
                <a:gdLst>
                  <a:gd name="connsiteX0" fmla="*/ 67380 w 67379"/>
                  <a:gd name="connsiteY0" fmla="*/ 64170 h 93097"/>
                  <a:gd name="connsiteX1" fmla="*/ 55931 w 67379"/>
                  <a:gd name="connsiteY1" fmla="*/ 85640 h 93097"/>
                  <a:gd name="connsiteX2" fmla="*/ 33814 w 67379"/>
                  <a:gd name="connsiteY2" fmla="*/ 93097 h 93097"/>
                  <a:gd name="connsiteX3" fmla="*/ 9258 w 67379"/>
                  <a:gd name="connsiteY3" fmla="*/ 83458 h 93097"/>
                  <a:gd name="connsiteX4" fmla="*/ 1476 w 67379"/>
                  <a:gd name="connsiteY4" fmla="*/ 69628 h 93097"/>
                  <a:gd name="connsiteX5" fmla="*/ 0 w 67379"/>
                  <a:gd name="connsiteY5" fmla="*/ 46549 h 93097"/>
                  <a:gd name="connsiteX6" fmla="*/ 1476 w 67379"/>
                  <a:gd name="connsiteY6" fmla="*/ 23469 h 93097"/>
                  <a:gd name="connsiteX7" fmla="*/ 9258 w 67379"/>
                  <a:gd name="connsiteY7" fmla="*/ 9649 h 93097"/>
                  <a:gd name="connsiteX8" fmla="*/ 33814 w 67379"/>
                  <a:gd name="connsiteY8" fmla="*/ 0 h 93097"/>
                  <a:gd name="connsiteX9" fmla="*/ 55931 w 67379"/>
                  <a:gd name="connsiteY9" fmla="*/ 7458 h 93097"/>
                  <a:gd name="connsiteX10" fmla="*/ 67380 w 67379"/>
                  <a:gd name="connsiteY10" fmla="*/ 28937 h 93097"/>
                  <a:gd name="connsiteX11" fmla="*/ 49120 w 67379"/>
                  <a:gd name="connsiteY11" fmla="*/ 28937 h 93097"/>
                  <a:gd name="connsiteX12" fmla="*/ 33814 w 67379"/>
                  <a:gd name="connsiteY12" fmla="*/ 15945 h 93097"/>
                  <a:gd name="connsiteX13" fmla="*/ 22374 w 67379"/>
                  <a:gd name="connsiteY13" fmla="*/ 20707 h 93097"/>
                  <a:gd name="connsiteX14" fmla="*/ 18840 w 67379"/>
                  <a:gd name="connsiteY14" fmla="*/ 28737 h 93097"/>
                  <a:gd name="connsiteX15" fmla="*/ 17869 w 67379"/>
                  <a:gd name="connsiteY15" fmla="*/ 46549 h 93097"/>
                  <a:gd name="connsiteX16" fmla="*/ 18840 w 67379"/>
                  <a:gd name="connsiteY16" fmla="*/ 64361 h 93097"/>
                  <a:gd name="connsiteX17" fmla="*/ 22374 w 67379"/>
                  <a:gd name="connsiteY17" fmla="*/ 72400 h 93097"/>
                  <a:gd name="connsiteX18" fmla="*/ 33814 w 67379"/>
                  <a:gd name="connsiteY18" fmla="*/ 77153 h 93097"/>
                  <a:gd name="connsiteX19" fmla="*/ 49244 w 67379"/>
                  <a:gd name="connsiteY19" fmla="*/ 64170 h 93097"/>
                  <a:gd name="connsiteX20" fmla="*/ 67380 w 67379"/>
                  <a:gd name="connsiteY20" fmla="*/ 64170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79" h="93097">
                    <a:moveTo>
                      <a:pt x="67380" y="64170"/>
                    </a:moveTo>
                    <a:cubicBezTo>
                      <a:pt x="65751" y="73514"/>
                      <a:pt x="61931" y="80667"/>
                      <a:pt x="55931" y="85640"/>
                    </a:cubicBezTo>
                    <a:cubicBezTo>
                      <a:pt x="49930" y="90611"/>
                      <a:pt x="42558" y="93097"/>
                      <a:pt x="33814" y="93097"/>
                    </a:cubicBezTo>
                    <a:cubicBezTo>
                      <a:pt x="24041" y="93097"/>
                      <a:pt x="15859" y="89888"/>
                      <a:pt x="9258" y="83458"/>
                    </a:cubicBezTo>
                    <a:cubicBezTo>
                      <a:pt x="5058" y="79257"/>
                      <a:pt x="2467" y="74648"/>
                      <a:pt x="1476" y="69628"/>
                    </a:cubicBezTo>
                    <a:cubicBezTo>
                      <a:pt x="495" y="64618"/>
                      <a:pt x="0" y="56922"/>
                      <a:pt x="0" y="46549"/>
                    </a:cubicBezTo>
                    <a:cubicBezTo>
                      <a:pt x="0" y="36176"/>
                      <a:pt x="495" y="28480"/>
                      <a:pt x="1476" y="23469"/>
                    </a:cubicBezTo>
                    <a:cubicBezTo>
                      <a:pt x="2467" y="18450"/>
                      <a:pt x="5058" y="13850"/>
                      <a:pt x="9258" y="9649"/>
                    </a:cubicBezTo>
                    <a:cubicBezTo>
                      <a:pt x="15859" y="3220"/>
                      <a:pt x="24041" y="0"/>
                      <a:pt x="33814" y="0"/>
                    </a:cubicBezTo>
                    <a:cubicBezTo>
                      <a:pt x="42558" y="0"/>
                      <a:pt x="49930" y="2486"/>
                      <a:pt x="55931" y="7458"/>
                    </a:cubicBezTo>
                    <a:cubicBezTo>
                      <a:pt x="61931" y="12430"/>
                      <a:pt x="65751" y="19593"/>
                      <a:pt x="67380" y="28937"/>
                    </a:cubicBezTo>
                    <a:lnTo>
                      <a:pt x="49120" y="28937"/>
                    </a:lnTo>
                    <a:cubicBezTo>
                      <a:pt x="47063" y="20279"/>
                      <a:pt x="41958" y="15945"/>
                      <a:pt x="33814" y="15945"/>
                    </a:cubicBezTo>
                    <a:cubicBezTo>
                      <a:pt x="28927" y="15945"/>
                      <a:pt x="25117" y="17536"/>
                      <a:pt x="22374" y="20707"/>
                    </a:cubicBezTo>
                    <a:cubicBezTo>
                      <a:pt x="20660" y="22679"/>
                      <a:pt x="19478" y="25355"/>
                      <a:pt x="18840" y="28737"/>
                    </a:cubicBezTo>
                    <a:cubicBezTo>
                      <a:pt x="18193" y="32128"/>
                      <a:pt x="17869" y="38062"/>
                      <a:pt x="17869" y="46549"/>
                    </a:cubicBezTo>
                    <a:cubicBezTo>
                      <a:pt x="17869" y="55036"/>
                      <a:pt x="18193" y="60970"/>
                      <a:pt x="18840" y="64361"/>
                    </a:cubicBezTo>
                    <a:cubicBezTo>
                      <a:pt x="19478" y="67742"/>
                      <a:pt x="20660" y="70428"/>
                      <a:pt x="22374" y="72400"/>
                    </a:cubicBezTo>
                    <a:cubicBezTo>
                      <a:pt x="25117" y="75572"/>
                      <a:pt x="28927" y="77153"/>
                      <a:pt x="33814" y="77153"/>
                    </a:cubicBezTo>
                    <a:cubicBezTo>
                      <a:pt x="42043" y="77153"/>
                      <a:pt x="47187" y="72828"/>
                      <a:pt x="49244" y="64170"/>
                    </a:cubicBezTo>
                    <a:lnTo>
                      <a:pt x="67380" y="64170"/>
                    </a:lnTo>
                    <a:close/>
                  </a:path>
                </a:pathLst>
              </a:custGeom>
              <a:solidFill>
                <a:srgbClr val="000000"/>
              </a:solidFill>
              <a:ln w="9525" cap="flat">
                <a:noFill/>
                <a:prstDash val="solid"/>
                <a:round/>
              </a:ln>
            </p:spPr>
            <p:txBody>
              <a:bodyPr rtlCol="0" anchor="ctr"/>
              <a:lstStyle/>
              <a:p>
                <a:endParaRPr lang="en-GB"/>
              </a:p>
            </p:txBody>
          </p:sp>
          <p:sp>
            <p:nvSpPr>
              <p:cNvPr id="900" name="Freeform: Shape 899">
                <a:extLst>
                  <a:ext uri="{FF2B5EF4-FFF2-40B4-BE49-F238E27FC236}">
                    <a16:creationId xmlns:a16="http://schemas.microsoft.com/office/drawing/2014/main" id="{932E9353-D0BF-4FCE-AE92-666DC73B84B4}"/>
                  </a:ext>
                </a:extLst>
              </p:cNvPr>
              <p:cNvSpPr/>
              <p:nvPr/>
            </p:nvSpPr>
            <p:spPr>
              <a:xfrm>
                <a:off x="5966086" y="5370022"/>
                <a:ext cx="66731" cy="91554"/>
              </a:xfrm>
              <a:custGeom>
                <a:avLst/>
                <a:gdLst>
                  <a:gd name="connsiteX0" fmla="*/ 66732 w 66731"/>
                  <a:gd name="connsiteY0" fmla="*/ 91554 h 91554"/>
                  <a:gd name="connsiteX1" fmla="*/ 48863 w 66731"/>
                  <a:gd name="connsiteY1" fmla="*/ 91554 h 91554"/>
                  <a:gd name="connsiteX2" fmla="*/ 48863 w 66731"/>
                  <a:gd name="connsiteY2" fmla="*/ 53235 h 91554"/>
                  <a:gd name="connsiteX3" fmla="*/ 17869 w 66731"/>
                  <a:gd name="connsiteY3" fmla="*/ 53235 h 91554"/>
                  <a:gd name="connsiteX4" fmla="*/ 17869 w 66731"/>
                  <a:gd name="connsiteY4" fmla="*/ 91554 h 91554"/>
                  <a:gd name="connsiteX5" fmla="*/ 0 w 66731"/>
                  <a:gd name="connsiteY5" fmla="*/ 91554 h 91554"/>
                  <a:gd name="connsiteX6" fmla="*/ 0 w 66731"/>
                  <a:gd name="connsiteY6" fmla="*/ 0 h 91554"/>
                  <a:gd name="connsiteX7" fmla="*/ 17869 w 66731"/>
                  <a:gd name="connsiteY7" fmla="*/ 0 h 91554"/>
                  <a:gd name="connsiteX8" fmla="*/ 17869 w 66731"/>
                  <a:gd name="connsiteY8" fmla="*/ 37424 h 91554"/>
                  <a:gd name="connsiteX9" fmla="*/ 48863 w 66731"/>
                  <a:gd name="connsiteY9" fmla="*/ 37424 h 91554"/>
                  <a:gd name="connsiteX10" fmla="*/ 48863 w 66731"/>
                  <a:gd name="connsiteY10" fmla="*/ 0 h 91554"/>
                  <a:gd name="connsiteX11" fmla="*/ 66732 w 66731"/>
                  <a:gd name="connsiteY11" fmla="*/ 0 h 91554"/>
                  <a:gd name="connsiteX12" fmla="*/ 66732 w 66731"/>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731" h="91554">
                    <a:moveTo>
                      <a:pt x="66732" y="91554"/>
                    </a:moveTo>
                    <a:lnTo>
                      <a:pt x="48863" y="91554"/>
                    </a:lnTo>
                    <a:lnTo>
                      <a:pt x="48863" y="53235"/>
                    </a:lnTo>
                    <a:lnTo>
                      <a:pt x="17869" y="53235"/>
                    </a:lnTo>
                    <a:lnTo>
                      <a:pt x="17869" y="91554"/>
                    </a:lnTo>
                    <a:lnTo>
                      <a:pt x="0" y="91554"/>
                    </a:lnTo>
                    <a:lnTo>
                      <a:pt x="0" y="0"/>
                    </a:lnTo>
                    <a:lnTo>
                      <a:pt x="17869" y="0"/>
                    </a:lnTo>
                    <a:lnTo>
                      <a:pt x="17869" y="37424"/>
                    </a:lnTo>
                    <a:lnTo>
                      <a:pt x="48863" y="37424"/>
                    </a:lnTo>
                    <a:lnTo>
                      <a:pt x="48863" y="0"/>
                    </a:lnTo>
                    <a:lnTo>
                      <a:pt x="66732" y="0"/>
                    </a:lnTo>
                    <a:lnTo>
                      <a:pt x="66732" y="91554"/>
                    </a:lnTo>
                    <a:close/>
                  </a:path>
                </a:pathLst>
              </a:custGeom>
              <a:solidFill>
                <a:srgbClr val="000000"/>
              </a:solidFill>
              <a:ln w="9525" cap="flat">
                <a:noFill/>
                <a:prstDash val="solid"/>
                <a:round/>
              </a:ln>
            </p:spPr>
            <p:txBody>
              <a:bodyPr rtlCol="0" anchor="ctr"/>
              <a:lstStyle/>
              <a:p>
                <a:endParaRPr lang="en-GB"/>
              </a:p>
            </p:txBody>
          </p:sp>
          <p:sp>
            <p:nvSpPr>
              <p:cNvPr id="901" name="Freeform: Shape 900">
                <a:extLst>
                  <a:ext uri="{FF2B5EF4-FFF2-40B4-BE49-F238E27FC236}">
                    <a16:creationId xmlns:a16="http://schemas.microsoft.com/office/drawing/2014/main" id="{F601810A-1860-4814-A412-7FA128875538}"/>
                  </a:ext>
                </a:extLst>
              </p:cNvPr>
              <p:cNvSpPr/>
              <p:nvPr/>
            </p:nvSpPr>
            <p:spPr>
              <a:xfrm>
                <a:off x="6044134" y="5370022"/>
                <a:ext cx="80752" cy="91554"/>
              </a:xfrm>
              <a:custGeom>
                <a:avLst/>
                <a:gdLst>
                  <a:gd name="connsiteX0" fmla="*/ 80753 w 80752"/>
                  <a:gd name="connsiteY0" fmla="*/ 91554 h 91554"/>
                  <a:gd name="connsiteX1" fmla="*/ 62112 w 80752"/>
                  <a:gd name="connsiteY1" fmla="*/ 91554 h 91554"/>
                  <a:gd name="connsiteX2" fmla="*/ 56712 w 80752"/>
                  <a:gd name="connsiteY2" fmla="*/ 75352 h 91554"/>
                  <a:gd name="connsiteX3" fmla="*/ 24174 w 80752"/>
                  <a:gd name="connsiteY3" fmla="*/ 75352 h 91554"/>
                  <a:gd name="connsiteX4" fmla="*/ 18650 w 80752"/>
                  <a:gd name="connsiteY4" fmla="*/ 91554 h 91554"/>
                  <a:gd name="connsiteX5" fmla="*/ 0 w 80752"/>
                  <a:gd name="connsiteY5" fmla="*/ 91554 h 91554"/>
                  <a:gd name="connsiteX6" fmla="*/ 33309 w 80752"/>
                  <a:gd name="connsiteY6" fmla="*/ 0 h 91554"/>
                  <a:gd name="connsiteX7" fmla="*/ 47320 w 80752"/>
                  <a:gd name="connsiteY7" fmla="*/ 0 h 91554"/>
                  <a:gd name="connsiteX8" fmla="*/ 80753 w 80752"/>
                  <a:gd name="connsiteY8" fmla="*/ 91554 h 91554"/>
                  <a:gd name="connsiteX9" fmla="*/ 51949 w 80752"/>
                  <a:gd name="connsiteY9" fmla="*/ 60313 h 91554"/>
                  <a:gd name="connsiteX10" fmla="*/ 40767 w 80752"/>
                  <a:gd name="connsiteY10" fmla="*/ 27004 h 91554"/>
                  <a:gd name="connsiteX11" fmla="*/ 29194 w 80752"/>
                  <a:gd name="connsiteY11" fmla="*/ 60313 h 91554"/>
                  <a:gd name="connsiteX12" fmla="*/ 51949 w 80752"/>
                  <a:gd name="connsiteY12" fmla="*/ 60313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52" h="91554">
                    <a:moveTo>
                      <a:pt x="80753" y="91554"/>
                    </a:moveTo>
                    <a:lnTo>
                      <a:pt x="62112" y="91554"/>
                    </a:lnTo>
                    <a:lnTo>
                      <a:pt x="56712" y="75352"/>
                    </a:lnTo>
                    <a:lnTo>
                      <a:pt x="24174" y="75352"/>
                    </a:lnTo>
                    <a:lnTo>
                      <a:pt x="18650" y="91554"/>
                    </a:lnTo>
                    <a:lnTo>
                      <a:pt x="0" y="91554"/>
                    </a:lnTo>
                    <a:lnTo>
                      <a:pt x="33309" y="0"/>
                    </a:lnTo>
                    <a:lnTo>
                      <a:pt x="47320" y="0"/>
                    </a:lnTo>
                    <a:lnTo>
                      <a:pt x="80753" y="91554"/>
                    </a:lnTo>
                    <a:close/>
                    <a:moveTo>
                      <a:pt x="51949" y="60313"/>
                    </a:moveTo>
                    <a:lnTo>
                      <a:pt x="40767" y="27004"/>
                    </a:lnTo>
                    <a:lnTo>
                      <a:pt x="29194" y="60313"/>
                    </a:lnTo>
                    <a:lnTo>
                      <a:pt x="51949" y="60313"/>
                    </a:lnTo>
                    <a:close/>
                  </a:path>
                </a:pathLst>
              </a:custGeom>
              <a:solidFill>
                <a:srgbClr val="000000"/>
              </a:solidFill>
              <a:ln w="9525" cap="flat">
                <a:noFill/>
                <a:prstDash val="solid"/>
                <a:round/>
              </a:ln>
            </p:spPr>
            <p:txBody>
              <a:bodyPr rtlCol="0" anchor="ctr"/>
              <a:lstStyle/>
              <a:p>
                <a:endParaRPr lang="en-GB"/>
              </a:p>
            </p:txBody>
          </p:sp>
          <p:sp>
            <p:nvSpPr>
              <p:cNvPr id="902" name="Freeform: Shape 901">
                <a:extLst>
                  <a:ext uri="{FF2B5EF4-FFF2-40B4-BE49-F238E27FC236}">
                    <a16:creationId xmlns:a16="http://schemas.microsoft.com/office/drawing/2014/main" id="{567A7098-0900-4E45-AA9A-8DDFCEDF7585}"/>
                  </a:ext>
                </a:extLst>
              </p:cNvPr>
              <p:cNvSpPr/>
              <p:nvPr/>
            </p:nvSpPr>
            <p:spPr>
              <a:xfrm>
                <a:off x="6136203" y="5370022"/>
                <a:ext cx="70084" cy="91554"/>
              </a:xfrm>
              <a:custGeom>
                <a:avLst/>
                <a:gdLst>
                  <a:gd name="connsiteX0" fmla="*/ 70085 w 70084"/>
                  <a:gd name="connsiteY0" fmla="*/ 91554 h 91554"/>
                  <a:gd name="connsiteX1" fmla="*/ 54140 w 70084"/>
                  <a:gd name="connsiteY1" fmla="*/ 91554 h 91554"/>
                  <a:gd name="connsiteX2" fmla="*/ 17879 w 70084"/>
                  <a:gd name="connsiteY2" fmla="*/ 35366 h 91554"/>
                  <a:gd name="connsiteX3" fmla="*/ 17879 w 70084"/>
                  <a:gd name="connsiteY3" fmla="*/ 91554 h 91554"/>
                  <a:gd name="connsiteX4" fmla="*/ 0 w 70084"/>
                  <a:gd name="connsiteY4" fmla="*/ 91554 h 91554"/>
                  <a:gd name="connsiteX5" fmla="*/ 0 w 70084"/>
                  <a:gd name="connsiteY5" fmla="*/ 0 h 91554"/>
                  <a:gd name="connsiteX6" fmla="*/ 15945 w 70084"/>
                  <a:gd name="connsiteY6" fmla="*/ 0 h 91554"/>
                  <a:gd name="connsiteX7" fmla="*/ 52207 w 70084"/>
                  <a:gd name="connsiteY7" fmla="*/ 56065 h 91554"/>
                  <a:gd name="connsiteX8" fmla="*/ 52207 w 70084"/>
                  <a:gd name="connsiteY8" fmla="*/ 0 h 91554"/>
                  <a:gd name="connsiteX9" fmla="*/ 70085 w 70084"/>
                  <a:gd name="connsiteY9" fmla="*/ 0 h 91554"/>
                  <a:gd name="connsiteX10" fmla="*/ 70085 w 70084"/>
                  <a:gd name="connsiteY10"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084" h="91554">
                    <a:moveTo>
                      <a:pt x="70085" y="91554"/>
                    </a:moveTo>
                    <a:lnTo>
                      <a:pt x="54140" y="91554"/>
                    </a:lnTo>
                    <a:lnTo>
                      <a:pt x="17879" y="35366"/>
                    </a:lnTo>
                    <a:lnTo>
                      <a:pt x="17879" y="91554"/>
                    </a:lnTo>
                    <a:lnTo>
                      <a:pt x="0" y="91554"/>
                    </a:lnTo>
                    <a:lnTo>
                      <a:pt x="0" y="0"/>
                    </a:lnTo>
                    <a:lnTo>
                      <a:pt x="15945" y="0"/>
                    </a:lnTo>
                    <a:lnTo>
                      <a:pt x="52207" y="56065"/>
                    </a:lnTo>
                    <a:lnTo>
                      <a:pt x="52207" y="0"/>
                    </a:lnTo>
                    <a:lnTo>
                      <a:pt x="70085" y="0"/>
                    </a:lnTo>
                    <a:lnTo>
                      <a:pt x="70085" y="91554"/>
                    </a:lnTo>
                    <a:close/>
                  </a:path>
                </a:pathLst>
              </a:custGeom>
              <a:solidFill>
                <a:srgbClr val="000000"/>
              </a:solidFill>
              <a:ln w="9525" cap="flat">
                <a:noFill/>
                <a:prstDash val="solid"/>
                <a:round/>
              </a:ln>
            </p:spPr>
            <p:txBody>
              <a:bodyPr rtlCol="0" anchor="ctr"/>
              <a:lstStyle/>
              <a:p>
                <a:endParaRPr lang="en-GB"/>
              </a:p>
            </p:txBody>
          </p:sp>
          <p:sp>
            <p:nvSpPr>
              <p:cNvPr id="903" name="Freeform: Shape 902">
                <a:extLst>
                  <a:ext uri="{FF2B5EF4-FFF2-40B4-BE49-F238E27FC236}">
                    <a16:creationId xmlns:a16="http://schemas.microsoft.com/office/drawing/2014/main" id="{22B7A8D3-6277-4234-8DC3-48361D03C327}"/>
                  </a:ext>
                </a:extLst>
              </p:cNvPr>
              <p:cNvSpPr/>
              <p:nvPr/>
            </p:nvSpPr>
            <p:spPr>
              <a:xfrm>
                <a:off x="6224547" y="5369250"/>
                <a:ext cx="68275" cy="93097"/>
              </a:xfrm>
              <a:custGeom>
                <a:avLst/>
                <a:gdLst>
                  <a:gd name="connsiteX0" fmla="*/ 68275 w 68275"/>
                  <a:gd name="connsiteY0" fmla="*/ 54779 h 93097"/>
                  <a:gd name="connsiteX1" fmla="*/ 66351 w 68275"/>
                  <a:gd name="connsiteY1" fmla="*/ 71238 h 93097"/>
                  <a:gd name="connsiteX2" fmla="*/ 59531 w 68275"/>
                  <a:gd name="connsiteY2" fmla="*/ 82687 h 93097"/>
                  <a:gd name="connsiteX3" fmla="*/ 33690 w 68275"/>
                  <a:gd name="connsiteY3" fmla="*/ 93097 h 93097"/>
                  <a:gd name="connsiteX4" fmla="*/ 9258 w 68275"/>
                  <a:gd name="connsiteY4" fmla="*/ 83458 h 93097"/>
                  <a:gd name="connsiteX5" fmla="*/ 1476 w 68275"/>
                  <a:gd name="connsiteY5" fmla="*/ 69628 h 93097"/>
                  <a:gd name="connsiteX6" fmla="*/ 0 w 68275"/>
                  <a:gd name="connsiteY6" fmla="*/ 46549 h 93097"/>
                  <a:gd name="connsiteX7" fmla="*/ 1476 w 68275"/>
                  <a:gd name="connsiteY7" fmla="*/ 23469 h 93097"/>
                  <a:gd name="connsiteX8" fmla="*/ 9258 w 68275"/>
                  <a:gd name="connsiteY8" fmla="*/ 9649 h 93097"/>
                  <a:gd name="connsiteX9" fmla="*/ 33690 w 68275"/>
                  <a:gd name="connsiteY9" fmla="*/ 0 h 93097"/>
                  <a:gd name="connsiteX10" fmla="*/ 57417 w 68275"/>
                  <a:gd name="connsiteY10" fmla="*/ 8363 h 93097"/>
                  <a:gd name="connsiteX11" fmla="*/ 68151 w 68275"/>
                  <a:gd name="connsiteY11" fmla="*/ 29318 h 93097"/>
                  <a:gd name="connsiteX12" fmla="*/ 50149 w 68275"/>
                  <a:gd name="connsiteY12" fmla="*/ 29318 h 93097"/>
                  <a:gd name="connsiteX13" fmla="*/ 33690 w 68275"/>
                  <a:gd name="connsiteY13" fmla="*/ 15945 h 93097"/>
                  <a:gd name="connsiteX14" fmla="*/ 22241 w 68275"/>
                  <a:gd name="connsiteY14" fmla="*/ 20831 h 93097"/>
                  <a:gd name="connsiteX15" fmla="*/ 18774 w 68275"/>
                  <a:gd name="connsiteY15" fmla="*/ 28803 h 93097"/>
                  <a:gd name="connsiteX16" fmla="*/ 17869 w 68275"/>
                  <a:gd name="connsiteY16" fmla="*/ 46549 h 93097"/>
                  <a:gd name="connsiteX17" fmla="*/ 18774 w 68275"/>
                  <a:gd name="connsiteY17" fmla="*/ 64427 h 93097"/>
                  <a:gd name="connsiteX18" fmla="*/ 22241 w 68275"/>
                  <a:gd name="connsiteY18" fmla="*/ 72400 h 93097"/>
                  <a:gd name="connsiteX19" fmla="*/ 33690 w 68275"/>
                  <a:gd name="connsiteY19" fmla="*/ 77153 h 93097"/>
                  <a:gd name="connsiteX20" fmla="*/ 46415 w 68275"/>
                  <a:gd name="connsiteY20" fmla="*/ 72009 h 93097"/>
                  <a:gd name="connsiteX21" fmla="*/ 50530 w 68275"/>
                  <a:gd name="connsiteY21" fmla="*/ 59798 h 93097"/>
                  <a:gd name="connsiteX22" fmla="*/ 50530 w 68275"/>
                  <a:gd name="connsiteY22" fmla="*/ 56455 h 93097"/>
                  <a:gd name="connsiteX23" fmla="*/ 33690 w 68275"/>
                  <a:gd name="connsiteY23" fmla="*/ 56455 h 93097"/>
                  <a:gd name="connsiteX24" fmla="*/ 33690 w 68275"/>
                  <a:gd name="connsiteY24" fmla="*/ 41405 h 93097"/>
                  <a:gd name="connsiteX25" fmla="*/ 68275 w 68275"/>
                  <a:gd name="connsiteY25" fmla="*/ 41405 h 93097"/>
                  <a:gd name="connsiteX26" fmla="*/ 68275 w 68275"/>
                  <a:gd name="connsiteY26" fmla="*/ 54779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8275" h="93097">
                    <a:moveTo>
                      <a:pt x="68275" y="54779"/>
                    </a:moveTo>
                    <a:cubicBezTo>
                      <a:pt x="68275" y="61551"/>
                      <a:pt x="67637" y="67037"/>
                      <a:pt x="66351" y="71238"/>
                    </a:cubicBezTo>
                    <a:cubicBezTo>
                      <a:pt x="65066" y="75438"/>
                      <a:pt x="62789" y="79257"/>
                      <a:pt x="59531" y="82687"/>
                    </a:cubicBezTo>
                    <a:cubicBezTo>
                      <a:pt x="52930" y="89631"/>
                      <a:pt x="44320" y="93097"/>
                      <a:pt x="33690" y="93097"/>
                    </a:cubicBezTo>
                    <a:cubicBezTo>
                      <a:pt x="24003" y="93097"/>
                      <a:pt x="15859" y="89888"/>
                      <a:pt x="9258" y="83458"/>
                    </a:cubicBezTo>
                    <a:cubicBezTo>
                      <a:pt x="5058" y="79257"/>
                      <a:pt x="2467" y="74648"/>
                      <a:pt x="1476" y="69628"/>
                    </a:cubicBezTo>
                    <a:cubicBezTo>
                      <a:pt x="495" y="64618"/>
                      <a:pt x="0" y="56922"/>
                      <a:pt x="0" y="46549"/>
                    </a:cubicBezTo>
                    <a:cubicBezTo>
                      <a:pt x="0" y="36176"/>
                      <a:pt x="495" y="28480"/>
                      <a:pt x="1476" y="23469"/>
                    </a:cubicBezTo>
                    <a:cubicBezTo>
                      <a:pt x="2467" y="18450"/>
                      <a:pt x="5058" y="13850"/>
                      <a:pt x="9258" y="9649"/>
                    </a:cubicBezTo>
                    <a:cubicBezTo>
                      <a:pt x="15859" y="3220"/>
                      <a:pt x="24003" y="0"/>
                      <a:pt x="33690" y="0"/>
                    </a:cubicBezTo>
                    <a:cubicBezTo>
                      <a:pt x="43720" y="0"/>
                      <a:pt x="51626" y="2791"/>
                      <a:pt x="57417" y="8363"/>
                    </a:cubicBezTo>
                    <a:cubicBezTo>
                      <a:pt x="63198" y="13935"/>
                      <a:pt x="66780" y="20917"/>
                      <a:pt x="68151" y="29318"/>
                    </a:cubicBezTo>
                    <a:lnTo>
                      <a:pt x="50149" y="29318"/>
                    </a:lnTo>
                    <a:cubicBezTo>
                      <a:pt x="48092" y="20403"/>
                      <a:pt x="42606" y="15945"/>
                      <a:pt x="33690" y="15945"/>
                    </a:cubicBezTo>
                    <a:cubicBezTo>
                      <a:pt x="29061" y="15945"/>
                      <a:pt x="25241" y="17574"/>
                      <a:pt x="22241" y="20831"/>
                    </a:cubicBezTo>
                    <a:cubicBezTo>
                      <a:pt x="20526" y="22803"/>
                      <a:pt x="19374" y="25461"/>
                      <a:pt x="18774" y="28803"/>
                    </a:cubicBezTo>
                    <a:cubicBezTo>
                      <a:pt x="18174" y="32147"/>
                      <a:pt x="17869" y="38062"/>
                      <a:pt x="17869" y="46549"/>
                    </a:cubicBezTo>
                    <a:cubicBezTo>
                      <a:pt x="17869" y="55121"/>
                      <a:pt x="18174" y="61084"/>
                      <a:pt x="18774" y="64427"/>
                    </a:cubicBezTo>
                    <a:cubicBezTo>
                      <a:pt x="19374" y="67770"/>
                      <a:pt x="20526" y="70428"/>
                      <a:pt x="22241" y="72400"/>
                    </a:cubicBezTo>
                    <a:cubicBezTo>
                      <a:pt x="25156" y="75572"/>
                      <a:pt x="28975" y="77153"/>
                      <a:pt x="33690" y="77153"/>
                    </a:cubicBezTo>
                    <a:cubicBezTo>
                      <a:pt x="39176" y="77153"/>
                      <a:pt x="43415" y="75438"/>
                      <a:pt x="46415" y="72009"/>
                    </a:cubicBezTo>
                    <a:cubicBezTo>
                      <a:pt x="49159" y="68923"/>
                      <a:pt x="50530" y="64856"/>
                      <a:pt x="50530" y="59798"/>
                    </a:cubicBezTo>
                    <a:lnTo>
                      <a:pt x="50530" y="56455"/>
                    </a:lnTo>
                    <a:lnTo>
                      <a:pt x="33690" y="56455"/>
                    </a:lnTo>
                    <a:lnTo>
                      <a:pt x="33690" y="41405"/>
                    </a:lnTo>
                    <a:lnTo>
                      <a:pt x="68275" y="41405"/>
                    </a:lnTo>
                    <a:lnTo>
                      <a:pt x="68275" y="54779"/>
                    </a:lnTo>
                    <a:close/>
                  </a:path>
                </a:pathLst>
              </a:custGeom>
              <a:solidFill>
                <a:srgbClr val="000000"/>
              </a:solidFill>
              <a:ln w="9525" cap="flat">
                <a:noFill/>
                <a:prstDash val="solid"/>
                <a:round/>
              </a:ln>
            </p:spPr>
            <p:txBody>
              <a:bodyPr rtlCol="0" anchor="ctr"/>
              <a:lstStyle/>
              <a:p>
                <a:endParaRPr lang="en-GB"/>
              </a:p>
            </p:txBody>
          </p:sp>
          <p:sp>
            <p:nvSpPr>
              <p:cNvPr id="904" name="Freeform: Shape 903">
                <a:extLst>
                  <a:ext uri="{FF2B5EF4-FFF2-40B4-BE49-F238E27FC236}">
                    <a16:creationId xmlns:a16="http://schemas.microsoft.com/office/drawing/2014/main" id="{37F4FD37-6694-4201-8584-8583F3309087}"/>
                  </a:ext>
                </a:extLst>
              </p:cNvPr>
              <p:cNvSpPr/>
              <p:nvPr/>
            </p:nvSpPr>
            <p:spPr>
              <a:xfrm>
                <a:off x="6311082" y="5370022"/>
                <a:ext cx="60312" cy="91554"/>
              </a:xfrm>
              <a:custGeom>
                <a:avLst/>
                <a:gdLst>
                  <a:gd name="connsiteX0" fmla="*/ 60312 w 60312"/>
                  <a:gd name="connsiteY0" fmla="*/ 91554 h 91554"/>
                  <a:gd name="connsiteX1" fmla="*/ 0 w 60312"/>
                  <a:gd name="connsiteY1" fmla="*/ 91554 h 91554"/>
                  <a:gd name="connsiteX2" fmla="*/ 0 w 60312"/>
                  <a:gd name="connsiteY2" fmla="*/ 0 h 91554"/>
                  <a:gd name="connsiteX3" fmla="*/ 60312 w 60312"/>
                  <a:gd name="connsiteY3" fmla="*/ 0 h 91554"/>
                  <a:gd name="connsiteX4" fmla="*/ 60312 w 60312"/>
                  <a:gd name="connsiteY4" fmla="*/ 15945 h 91554"/>
                  <a:gd name="connsiteX5" fmla="*/ 17878 w 60312"/>
                  <a:gd name="connsiteY5" fmla="*/ 15945 h 91554"/>
                  <a:gd name="connsiteX6" fmla="*/ 17878 w 60312"/>
                  <a:gd name="connsiteY6" fmla="*/ 37424 h 91554"/>
                  <a:gd name="connsiteX7" fmla="*/ 54007 w 60312"/>
                  <a:gd name="connsiteY7" fmla="*/ 37424 h 91554"/>
                  <a:gd name="connsiteX8" fmla="*/ 54007 w 60312"/>
                  <a:gd name="connsiteY8" fmla="*/ 53369 h 91554"/>
                  <a:gd name="connsiteX9" fmla="*/ 17878 w 60312"/>
                  <a:gd name="connsiteY9" fmla="*/ 53369 h 91554"/>
                  <a:gd name="connsiteX10" fmla="*/ 17878 w 60312"/>
                  <a:gd name="connsiteY10" fmla="*/ 75609 h 91554"/>
                  <a:gd name="connsiteX11" fmla="*/ 60312 w 60312"/>
                  <a:gd name="connsiteY11" fmla="*/ 75609 h 91554"/>
                  <a:gd name="connsiteX12" fmla="*/ 60312 w 60312"/>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312" h="91554">
                    <a:moveTo>
                      <a:pt x="60312" y="91554"/>
                    </a:moveTo>
                    <a:lnTo>
                      <a:pt x="0" y="91554"/>
                    </a:lnTo>
                    <a:lnTo>
                      <a:pt x="0" y="0"/>
                    </a:lnTo>
                    <a:lnTo>
                      <a:pt x="60312" y="0"/>
                    </a:lnTo>
                    <a:lnTo>
                      <a:pt x="60312" y="15945"/>
                    </a:lnTo>
                    <a:lnTo>
                      <a:pt x="17878" y="15945"/>
                    </a:lnTo>
                    <a:lnTo>
                      <a:pt x="17878" y="37424"/>
                    </a:lnTo>
                    <a:lnTo>
                      <a:pt x="54007" y="37424"/>
                    </a:lnTo>
                    <a:lnTo>
                      <a:pt x="54007" y="53369"/>
                    </a:lnTo>
                    <a:lnTo>
                      <a:pt x="17878" y="53369"/>
                    </a:lnTo>
                    <a:lnTo>
                      <a:pt x="17878" y="75609"/>
                    </a:lnTo>
                    <a:lnTo>
                      <a:pt x="60312" y="75609"/>
                    </a:lnTo>
                    <a:lnTo>
                      <a:pt x="60312" y="91554"/>
                    </a:lnTo>
                    <a:close/>
                  </a:path>
                </a:pathLst>
              </a:custGeom>
              <a:solidFill>
                <a:srgbClr val="000000"/>
              </a:solidFill>
              <a:ln w="9525" cap="flat">
                <a:noFill/>
                <a:prstDash val="solid"/>
                <a:round/>
              </a:ln>
            </p:spPr>
            <p:txBody>
              <a:bodyPr rtlCol="0" anchor="ctr"/>
              <a:lstStyle/>
              <a:p>
                <a:endParaRPr lang="en-GB"/>
              </a:p>
            </p:txBody>
          </p:sp>
        </p:grpSp>
      </p:grpSp>
      <p:grpSp>
        <p:nvGrpSpPr>
          <p:cNvPr id="14" name="Group 13">
            <a:extLst>
              <a:ext uri="{FF2B5EF4-FFF2-40B4-BE49-F238E27FC236}">
                <a16:creationId xmlns:a16="http://schemas.microsoft.com/office/drawing/2014/main" id="{6231CF98-A4B5-4D5A-B9A0-DFB6D19C23D3}"/>
              </a:ext>
            </a:extLst>
          </p:cNvPr>
          <p:cNvGrpSpPr/>
          <p:nvPr/>
        </p:nvGrpSpPr>
        <p:grpSpPr>
          <a:xfrm>
            <a:off x="5238536" y="4061126"/>
            <a:ext cx="1344849" cy="1733411"/>
            <a:chOff x="5178063" y="4061126"/>
            <a:chExt cx="1344849" cy="1733411"/>
          </a:xfrm>
        </p:grpSpPr>
        <p:grpSp>
          <p:nvGrpSpPr>
            <p:cNvPr id="560" name="Group 559">
              <a:extLst>
                <a:ext uri="{FF2B5EF4-FFF2-40B4-BE49-F238E27FC236}">
                  <a16:creationId xmlns:a16="http://schemas.microsoft.com/office/drawing/2014/main" id="{6E2F2029-3021-4707-BFED-28A62A100F3D}"/>
                </a:ext>
              </a:extLst>
            </p:cNvPr>
            <p:cNvGrpSpPr>
              <a:grpSpLocks noChangeAspect="1"/>
            </p:cNvGrpSpPr>
            <p:nvPr/>
          </p:nvGrpSpPr>
          <p:grpSpPr>
            <a:xfrm>
              <a:off x="5178063" y="4061126"/>
              <a:ext cx="1344849" cy="1344838"/>
              <a:chOff x="5429250" y="783087"/>
              <a:chExt cx="1077363" cy="1077355"/>
            </a:xfrm>
          </p:grpSpPr>
          <p:sp>
            <p:nvSpPr>
              <p:cNvPr id="818" name="Freeform: Shape 817">
                <a:extLst>
                  <a:ext uri="{FF2B5EF4-FFF2-40B4-BE49-F238E27FC236}">
                    <a16:creationId xmlns:a16="http://schemas.microsoft.com/office/drawing/2014/main" id="{C9362C5C-751A-46CA-BC4D-FA26EA781011}"/>
                  </a:ext>
                </a:extLst>
              </p:cNvPr>
              <p:cNvSpPr/>
              <p:nvPr/>
            </p:nvSpPr>
            <p:spPr>
              <a:xfrm>
                <a:off x="5429250" y="783087"/>
                <a:ext cx="1077363" cy="1077355"/>
              </a:xfrm>
              <a:custGeom>
                <a:avLst/>
                <a:gdLst>
                  <a:gd name="connsiteX0" fmla="*/ 224 w 1077363"/>
                  <a:gd name="connsiteY0" fmla="*/ 225 h 1077355"/>
                  <a:gd name="connsiteX1" fmla="*/ 1077588 w 1077363"/>
                  <a:gd name="connsiteY1" fmla="*/ 225 h 1077355"/>
                  <a:gd name="connsiteX2" fmla="*/ 1077588 w 1077363"/>
                  <a:gd name="connsiteY2" fmla="*/ 1077581 h 1077355"/>
                  <a:gd name="connsiteX3" fmla="*/ 224 w 1077363"/>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63" h="1077355">
                    <a:moveTo>
                      <a:pt x="224" y="225"/>
                    </a:moveTo>
                    <a:lnTo>
                      <a:pt x="1077588" y="225"/>
                    </a:lnTo>
                    <a:lnTo>
                      <a:pt x="1077588" y="1077581"/>
                    </a:lnTo>
                    <a:lnTo>
                      <a:pt x="224" y="1077581"/>
                    </a:lnTo>
                    <a:close/>
                  </a:path>
                </a:pathLst>
              </a:custGeom>
              <a:solidFill>
                <a:srgbClr val="FCB414"/>
              </a:solidFill>
              <a:ln w="7575" cap="flat">
                <a:noFill/>
                <a:prstDash val="solid"/>
                <a:round/>
              </a:ln>
            </p:spPr>
            <p:txBody>
              <a:bodyPr rtlCol="0" anchor="ctr"/>
              <a:lstStyle/>
              <a:p>
                <a:endParaRPr lang="en-GB"/>
              </a:p>
            </p:txBody>
          </p:sp>
          <p:sp>
            <p:nvSpPr>
              <p:cNvPr id="819" name="Freeform: Shape 818">
                <a:extLst>
                  <a:ext uri="{FF2B5EF4-FFF2-40B4-BE49-F238E27FC236}">
                    <a16:creationId xmlns:a16="http://schemas.microsoft.com/office/drawing/2014/main" id="{ED7DC299-2B0B-43E6-B0A4-D7CE1E59DD57}"/>
                  </a:ext>
                </a:extLst>
              </p:cNvPr>
              <p:cNvSpPr/>
              <p:nvPr/>
            </p:nvSpPr>
            <p:spPr>
              <a:xfrm>
                <a:off x="5581391" y="935235"/>
                <a:ext cx="773065" cy="773065"/>
              </a:xfrm>
              <a:custGeom>
                <a:avLst/>
                <a:gdLst>
                  <a:gd name="connsiteX0" fmla="*/ 773290 w 773065"/>
                  <a:gd name="connsiteY0" fmla="*/ 226647 h 773065"/>
                  <a:gd name="connsiteX1" fmla="*/ 546868 w 773065"/>
                  <a:gd name="connsiteY1" fmla="*/ 225 h 773065"/>
                  <a:gd name="connsiteX2" fmla="*/ 226646 w 773065"/>
                  <a:gd name="connsiteY2" fmla="*/ 225 h 773065"/>
                  <a:gd name="connsiteX3" fmla="*/ 224 w 773065"/>
                  <a:gd name="connsiteY3" fmla="*/ 226647 h 773065"/>
                  <a:gd name="connsiteX4" fmla="*/ 224 w 773065"/>
                  <a:gd name="connsiteY4" fmla="*/ 546869 h 773065"/>
                  <a:gd name="connsiteX5" fmla="*/ 226646 w 773065"/>
                  <a:gd name="connsiteY5" fmla="*/ 773291 h 773065"/>
                  <a:gd name="connsiteX6" fmla="*/ 546868 w 773065"/>
                  <a:gd name="connsiteY6" fmla="*/ 773291 h 773065"/>
                  <a:gd name="connsiteX7" fmla="*/ 773290 w 773065"/>
                  <a:gd name="connsiteY7" fmla="*/ 546869 h 773065"/>
                  <a:gd name="connsiteX8" fmla="*/ 773290 w 773065"/>
                  <a:gd name="connsiteY8" fmla="*/ 226647 h 773065"/>
                  <a:gd name="connsiteX9" fmla="*/ 533475 w 773065"/>
                  <a:gd name="connsiteY9" fmla="*/ 32546 h 773065"/>
                  <a:gd name="connsiteX10" fmla="*/ 740969 w 773065"/>
                  <a:gd name="connsiteY10" fmla="*/ 240040 h 773065"/>
                  <a:gd name="connsiteX11" fmla="*/ 740969 w 773065"/>
                  <a:gd name="connsiteY11" fmla="*/ 533476 h 773065"/>
                  <a:gd name="connsiteX12" fmla="*/ 533475 w 773065"/>
                  <a:gd name="connsiteY12" fmla="*/ 740970 h 773065"/>
                  <a:gd name="connsiteX13" fmla="*/ 240040 w 773065"/>
                  <a:gd name="connsiteY13" fmla="*/ 740970 h 773065"/>
                  <a:gd name="connsiteX14" fmla="*/ 32545 w 773065"/>
                  <a:gd name="connsiteY14" fmla="*/ 533476 h 773065"/>
                  <a:gd name="connsiteX15" fmla="*/ 32545 w 773065"/>
                  <a:gd name="connsiteY15" fmla="*/ 240040 h 773065"/>
                  <a:gd name="connsiteX16" fmla="*/ 240040 w 773065"/>
                  <a:gd name="connsiteY16" fmla="*/ 32546 h 773065"/>
                  <a:gd name="connsiteX17" fmla="*/ 533475 w 773065"/>
                  <a:gd name="connsiteY17" fmla="*/ 32546 h 773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73065" h="773065">
                    <a:moveTo>
                      <a:pt x="773290" y="226647"/>
                    </a:moveTo>
                    <a:lnTo>
                      <a:pt x="546868" y="225"/>
                    </a:lnTo>
                    <a:lnTo>
                      <a:pt x="226646" y="225"/>
                    </a:lnTo>
                    <a:lnTo>
                      <a:pt x="224" y="226647"/>
                    </a:lnTo>
                    <a:lnTo>
                      <a:pt x="224" y="546869"/>
                    </a:lnTo>
                    <a:lnTo>
                      <a:pt x="226646" y="773291"/>
                    </a:lnTo>
                    <a:lnTo>
                      <a:pt x="546868" y="773291"/>
                    </a:lnTo>
                    <a:lnTo>
                      <a:pt x="773290" y="546869"/>
                    </a:lnTo>
                    <a:lnTo>
                      <a:pt x="773290" y="226647"/>
                    </a:lnTo>
                    <a:close/>
                    <a:moveTo>
                      <a:pt x="533475" y="32546"/>
                    </a:moveTo>
                    <a:lnTo>
                      <a:pt x="740969" y="240040"/>
                    </a:lnTo>
                    <a:cubicBezTo>
                      <a:pt x="740969" y="280586"/>
                      <a:pt x="740969" y="492930"/>
                      <a:pt x="740969" y="533476"/>
                    </a:cubicBezTo>
                    <a:cubicBezTo>
                      <a:pt x="740969" y="533476"/>
                      <a:pt x="533475" y="740970"/>
                      <a:pt x="533475" y="740970"/>
                    </a:cubicBezTo>
                    <a:cubicBezTo>
                      <a:pt x="533475" y="740970"/>
                      <a:pt x="240040" y="740970"/>
                      <a:pt x="240040" y="740970"/>
                    </a:cubicBezTo>
                    <a:cubicBezTo>
                      <a:pt x="240040" y="740970"/>
                      <a:pt x="32545" y="533476"/>
                      <a:pt x="32545" y="533476"/>
                    </a:cubicBezTo>
                    <a:cubicBezTo>
                      <a:pt x="32545" y="533476"/>
                      <a:pt x="32545" y="240040"/>
                      <a:pt x="32545" y="240040"/>
                    </a:cubicBezTo>
                    <a:cubicBezTo>
                      <a:pt x="32545" y="240040"/>
                      <a:pt x="208714" y="63871"/>
                      <a:pt x="240040" y="32546"/>
                    </a:cubicBezTo>
                    <a:cubicBezTo>
                      <a:pt x="240040" y="32546"/>
                      <a:pt x="533475" y="32546"/>
                      <a:pt x="533475" y="32546"/>
                    </a:cubicBezTo>
                    <a:close/>
                  </a:path>
                </a:pathLst>
              </a:custGeom>
              <a:solidFill>
                <a:srgbClr val="FFFFFF"/>
              </a:solidFill>
              <a:ln w="7575" cap="flat">
                <a:noFill/>
                <a:prstDash val="solid"/>
                <a:round/>
              </a:ln>
            </p:spPr>
            <p:txBody>
              <a:bodyPr rtlCol="0" anchor="ctr"/>
              <a:lstStyle/>
              <a:p>
                <a:endParaRPr lang="en-GB"/>
              </a:p>
            </p:txBody>
          </p:sp>
          <p:sp>
            <p:nvSpPr>
              <p:cNvPr id="820" name="Freeform: Shape 819">
                <a:extLst>
                  <a:ext uri="{FF2B5EF4-FFF2-40B4-BE49-F238E27FC236}">
                    <a16:creationId xmlns:a16="http://schemas.microsoft.com/office/drawing/2014/main" id="{8EF7A3CF-76B1-4733-BFAC-D80A8BA6CFC3}"/>
                  </a:ext>
                </a:extLst>
              </p:cNvPr>
              <p:cNvSpPr/>
              <p:nvPr/>
            </p:nvSpPr>
            <p:spPr>
              <a:xfrm>
                <a:off x="5786308" y="1054372"/>
                <a:ext cx="435945" cy="515478"/>
              </a:xfrm>
              <a:custGeom>
                <a:avLst/>
                <a:gdLst>
                  <a:gd name="connsiteX0" fmla="*/ 378742 w 435945"/>
                  <a:gd name="connsiteY0" fmla="*/ 202007 h 515478"/>
                  <a:gd name="connsiteX1" fmla="*/ 309432 w 435945"/>
                  <a:gd name="connsiteY1" fmla="*/ 282171 h 515478"/>
                  <a:gd name="connsiteX2" fmla="*/ 309524 w 435945"/>
                  <a:gd name="connsiteY2" fmla="*/ 71408 h 515478"/>
                  <a:gd name="connsiteX3" fmla="*/ 279582 w 435945"/>
                  <a:gd name="connsiteY3" fmla="*/ 41466 h 515478"/>
                  <a:gd name="connsiteX4" fmla="*/ 279088 w 435945"/>
                  <a:gd name="connsiteY4" fmla="*/ 41466 h 515478"/>
                  <a:gd name="connsiteX5" fmla="*/ 249146 w 435945"/>
                  <a:gd name="connsiteY5" fmla="*/ 71408 h 515478"/>
                  <a:gd name="connsiteX6" fmla="*/ 249146 w 435945"/>
                  <a:gd name="connsiteY6" fmla="*/ 231257 h 515478"/>
                  <a:gd name="connsiteX7" fmla="*/ 224107 w 435945"/>
                  <a:gd name="connsiteY7" fmla="*/ 223268 h 515478"/>
                  <a:gd name="connsiteX8" fmla="*/ 224107 w 435945"/>
                  <a:gd name="connsiteY8" fmla="*/ 30171 h 515478"/>
                  <a:gd name="connsiteX9" fmla="*/ 194150 w 435945"/>
                  <a:gd name="connsiteY9" fmla="*/ 221 h 515478"/>
                  <a:gd name="connsiteX10" fmla="*/ 193671 w 435945"/>
                  <a:gd name="connsiteY10" fmla="*/ 221 h 515478"/>
                  <a:gd name="connsiteX11" fmla="*/ 163714 w 435945"/>
                  <a:gd name="connsiteY11" fmla="*/ 30171 h 515478"/>
                  <a:gd name="connsiteX12" fmla="*/ 163714 w 435945"/>
                  <a:gd name="connsiteY12" fmla="*/ 216031 h 515478"/>
                  <a:gd name="connsiteX13" fmla="*/ 140887 w 435945"/>
                  <a:gd name="connsiteY13" fmla="*/ 217354 h 515478"/>
                  <a:gd name="connsiteX14" fmla="*/ 140887 w 435945"/>
                  <a:gd name="connsiteY14" fmla="*/ 53735 h 515478"/>
                  <a:gd name="connsiteX15" fmla="*/ 110946 w 435945"/>
                  <a:gd name="connsiteY15" fmla="*/ 23785 h 515478"/>
                  <a:gd name="connsiteX16" fmla="*/ 110452 w 435945"/>
                  <a:gd name="connsiteY16" fmla="*/ 23785 h 515478"/>
                  <a:gd name="connsiteX17" fmla="*/ 80510 w 435945"/>
                  <a:gd name="connsiteY17" fmla="*/ 53735 h 515478"/>
                  <a:gd name="connsiteX18" fmla="*/ 80510 w 435945"/>
                  <a:gd name="connsiteY18" fmla="*/ 231599 h 515478"/>
                  <a:gd name="connsiteX19" fmla="*/ 60625 w 435945"/>
                  <a:gd name="connsiteY19" fmla="*/ 239740 h 515478"/>
                  <a:gd name="connsiteX20" fmla="*/ 60625 w 435945"/>
                  <a:gd name="connsiteY20" fmla="*/ 108883 h 515478"/>
                  <a:gd name="connsiteX21" fmla="*/ 31504 w 435945"/>
                  <a:gd name="connsiteY21" fmla="*/ 79754 h 515478"/>
                  <a:gd name="connsiteX22" fmla="*/ 29376 w 435945"/>
                  <a:gd name="connsiteY22" fmla="*/ 79754 h 515478"/>
                  <a:gd name="connsiteX23" fmla="*/ 240 w 435945"/>
                  <a:gd name="connsiteY23" fmla="*/ 108883 h 515478"/>
                  <a:gd name="connsiteX24" fmla="*/ 240 w 435945"/>
                  <a:gd name="connsiteY24" fmla="*/ 305568 h 515478"/>
                  <a:gd name="connsiteX25" fmla="*/ 718 w 435945"/>
                  <a:gd name="connsiteY25" fmla="*/ 310220 h 515478"/>
                  <a:gd name="connsiteX26" fmla="*/ 163714 w 435945"/>
                  <a:gd name="connsiteY26" fmla="*/ 515700 h 515478"/>
                  <a:gd name="connsiteX27" fmla="*/ 340446 w 435945"/>
                  <a:gd name="connsiteY27" fmla="*/ 375789 h 515478"/>
                  <a:gd name="connsiteX28" fmla="*/ 400702 w 435945"/>
                  <a:gd name="connsiteY28" fmla="*/ 269750 h 515478"/>
                  <a:gd name="connsiteX29" fmla="*/ 436185 w 435945"/>
                  <a:gd name="connsiteY29" fmla="*/ 231462 h 515478"/>
                  <a:gd name="connsiteX30" fmla="*/ 378742 w 435945"/>
                  <a:gd name="connsiteY30" fmla="*/ 202007 h 515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35945" h="515478">
                    <a:moveTo>
                      <a:pt x="378742" y="202007"/>
                    </a:moveTo>
                    <a:cubicBezTo>
                      <a:pt x="343829" y="213302"/>
                      <a:pt x="320424" y="256934"/>
                      <a:pt x="309432" y="282171"/>
                    </a:cubicBezTo>
                    <a:lnTo>
                      <a:pt x="309524" y="71408"/>
                    </a:lnTo>
                    <a:cubicBezTo>
                      <a:pt x="309524" y="54936"/>
                      <a:pt x="296054" y="41466"/>
                      <a:pt x="279582" y="41466"/>
                    </a:cubicBezTo>
                    <a:lnTo>
                      <a:pt x="279088" y="41466"/>
                    </a:lnTo>
                    <a:cubicBezTo>
                      <a:pt x="262616" y="41466"/>
                      <a:pt x="249146" y="54936"/>
                      <a:pt x="249146" y="71408"/>
                    </a:cubicBezTo>
                    <a:lnTo>
                      <a:pt x="249146" y="231257"/>
                    </a:lnTo>
                    <a:cubicBezTo>
                      <a:pt x="240678" y="228034"/>
                      <a:pt x="232339" y="225419"/>
                      <a:pt x="224107" y="223268"/>
                    </a:cubicBezTo>
                    <a:lnTo>
                      <a:pt x="224107" y="30171"/>
                    </a:lnTo>
                    <a:cubicBezTo>
                      <a:pt x="224107" y="13698"/>
                      <a:pt x="210622" y="221"/>
                      <a:pt x="194150" y="221"/>
                    </a:cubicBezTo>
                    <a:lnTo>
                      <a:pt x="193671" y="221"/>
                    </a:lnTo>
                    <a:cubicBezTo>
                      <a:pt x="177199" y="221"/>
                      <a:pt x="163714" y="13698"/>
                      <a:pt x="163714" y="30171"/>
                    </a:cubicBezTo>
                    <a:lnTo>
                      <a:pt x="163714" y="216031"/>
                    </a:lnTo>
                    <a:cubicBezTo>
                      <a:pt x="155908" y="216115"/>
                      <a:pt x="148306" y="216556"/>
                      <a:pt x="140887" y="217354"/>
                    </a:cubicBezTo>
                    <a:lnTo>
                      <a:pt x="140887" y="53735"/>
                    </a:lnTo>
                    <a:cubicBezTo>
                      <a:pt x="140887" y="37263"/>
                      <a:pt x="127418" y="23785"/>
                      <a:pt x="110946" y="23785"/>
                    </a:cubicBezTo>
                    <a:lnTo>
                      <a:pt x="110452" y="23785"/>
                    </a:lnTo>
                    <a:cubicBezTo>
                      <a:pt x="93987" y="23785"/>
                      <a:pt x="80510" y="37263"/>
                      <a:pt x="80510" y="53735"/>
                    </a:cubicBezTo>
                    <a:lnTo>
                      <a:pt x="80510" y="231599"/>
                    </a:lnTo>
                    <a:cubicBezTo>
                      <a:pt x="73509" y="234183"/>
                      <a:pt x="66843" y="236890"/>
                      <a:pt x="60625" y="239740"/>
                    </a:cubicBezTo>
                    <a:lnTo>
                      <a:pt x="60625" y="108883"/>
                    </a:lnTo>
                    <a:cubicBezTo>
                      <a:pt x="60625" y="92859"/>
                      <a:pt x="47520" y="79754"/>
                      <a:pt x="31504" y="79754"/>
                    </a:cubicBezTo>
                    <a:lnTo>
                      <a:pt x="29376" y="79754"/>
                    </a:lnTo>
                    <a:cubicBezTo>
                      <a:pt x="13352" y="79754"/>
                      <a:pt x="240" y="92859"/>
                      <a:pt x="240" y="108883"/>
                    </a:cubicBezTo>
                    <a:lnTo>
                      <a:pt x="240" y="305568"/>
                    </a:lnTo>
                    <a:cubicBezTo>
                      <a:pt x="240" y="307164"/>
                      <a:pt x="468" y="308700"/>
                      <a:pt x="718" y="310220"/>
                    </a:cubicBezTo>
                    <a:cubicBezTo>
                      <a:pt x="4390" y="444779"/>
                      <a:pt x="34096" y="515700"/>
                      <a:pt x="163714" y="515700"/>
                    </a:cubicBezTo>
                    <a:cubicBezTo>
                      <a:pt x="303633" y="515700"/>
                      <a:pt x="337854" y="384736"/>
                      <a:pt x="340446" y="375789"/>
                    </a:cubicBezTo>
                    <a:cubicBezTo>
                      <a:pt x="356036" y="322298"/>
                      <a:pt x="391436" y="279168"/>
                      <a:pt x="400702" y="269750"/>
                    </a:cubicBezTo>
                    <a:cubicBezTo>
                      <a:pt x="412370" y="257877"/>
                      <a:pt x="436185" y="231462"/>
                      <a:pt x="436185" y="231462"/>
                    </a:cubicBezTo>
                    <a:cubicBezTo>
                      <a:pt x="436185" y="231462"/>
                      <a:pt x="428819" y="185801"/>
                      <a:pt x="378742" y="202007"/>
                    </a:cubicBezTo>
                    <a:close/>
                  </a:path>
                </a:pathLst>
              </a:custGeom>
              <a:solidFill>
                <a:srgbClr val="231F20"/>
              </a:solidFill>
              <a:ln w="7575" cap="flat">
                <a:noFill/>
                <a:prstDash val="solid"/>
                <a:round/>
              </a:ln>
            </p:spPr>
            <p:txBody>
              <a:bodyPr rtlCol="0" anchor="ctr"/>
              <a:lstStyle/>
              <a:p>
                <a:endParaRPr lang="en-GB"/>
              </a:p>
            </p:txBody>
          </p:sp>
        </p:grpSp>
        <p:grpSp>
          <p:nvGrpSpPr>
            <p:cNvPr id="905" name="Group 904">
              <a:extLst>
                <a:ext uri="{FF2B5EF4-FFF2-40B4-BE49-F238E27FC236}">
                  <a16:creationId xmlns:a16="http://schemas.microsoft.com/office/drawing/2014/main" id="{D899E045-FDD4-4C3D-B571-0EA05895B84D}"/>
                </a:ext>
              </a:extLst>
            </p:cNvPr>
            <p:cNvGrpSpPr/>
            <p:nvPr/>
          </p:nvGrpSpPr>
          <p:grpSpPr>
            <a:xfrm>
              <a:off x="5218351" y="5529990"/>
              <a:ext cx="1264272" cy="264547"/>
              <a:chOff x="7046155" y="5216850"/>
              <a:chExt cx="1264272" cy="264547"/>
            </a:xfrm>
          </p:grpSpPr>
          <p:sp>
            <p:nvSpPr>
              <p:cNvPr id="906" name="Freeform: Shape 905">
                <a:extLst>
                  <a:ext uri="{FF2B5EF4-FFF2-40B4-BE49-F238E27FC236}">
                    <a16:creationId xmlns:a16="http://schemas.microsoft.com/office/drawing/2014/main" id="{7B78C27E-2879-4F1A-A38E-8CE11E9486D4}"/>
                  </a:ext>
                </a:extLst>
              </p:cNvPr>
              <p:cNvSpPr/>
              <p:nvPr/>
            </p:nvSpPr>
            <p:spPr>
              <a:xfrm>
                <a:off x="7221158" y="5217622"/>
                <a:ext cx="112518" cy="91554"/>
              </a:xfrm>
              <a:custGeom>
                <a:avLst/>
                <a:gdLst>
                  <a:gd name="connsiteX0" fmla="*/ 112519 w 112518"/>
                  <a:gd name="connsiteY0" fmla="*/ 0 h 91554"/>
                  <a:gd name="connsiteX1" fmla="*/ 87954 w 112518"/>
                  <a:gd name="connsiteY1" fmla="*/ 91554 h 91554"/>
                  <a:gd name="connsiteX2" fmla="*/ 73038 w 112518"/>
                  <a:gd name="connsiteY2" fmla="*/ 91554 h 91554"/>
                  <a:gd name="connsiteX3" fmla="*/ 56198 w 112518"/>
                  <a:gd name="connsiteY3" fmla="*/ 36005 h 91554"/>
                  <a:gd name="connsiteX4" fmla="*/ 39348 w 112518"/>
                  <a:gd name="connsiteY4" fmla="*/ 91554 h 91554"/>
                  <a:gd name="connsiteX5" fmla="*/ 24432 w 112518"/>
                  <a:gd name="connsiteY5" fmla="*/ 91554 h 91554"/>
                  <a:gd name="connsiteX6" fmla="*/ 0 w 112518"/>
                  <a:gd name="connsiteY6" fmla="*/ 0 h 91554"/>
                  <a:gd name="connsiteX7" fmla="*/ 18650 w 112518"/>
                  <a:gd name="connsiteY7" fmla="*/ 0 h 91554"/>
                  <a:gd name="connsiteX8" fmla="*/ 32795 w 112518"/>
                  <a:gd name="connsiteY8" fmla="*/ 57741 h 91554"/>
                  <a:gd name="connsiteX9" fmla="*/ 49511 w 112518"/>
                  <a:gd name="connsiteY9" fmla="*/ 0 h 91554"/>
                  <a:gd name="connsiteX10" fmla="*/ 62884 w 112518"/>
                  <a:gd name="connsiteY10" fmla="*/ 0 h 91554"/>
                  <a:gd name="connsiteX11" fmla="*/ 79600 w 112518"/>
                  <a:gd name="connsiteY11" fmla="*/ 57741 h 91554"/>
                  <a:gd name="connsiteX12" fmla="*/ 93869 w 112518"/>
                  <a:gd name="connsiteY12" fmla="*/ 0 h 91554"/>
                  <a:gd name="connsiteX13" fmla="*/ 112519 w 112518"/>
                  <a:gd name="connsiteY13" fmla="*/ 0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518" h="91554">
                    <a:moveTo>
                      <a:pt x="112519" y="0"/>
                    </a:moveTo>
                    <a:lnTo>
                      <a:pt x="87954" y="91554"/>
                    </a:lnTo>
                    <a:lnTo>
                      <a:pt x="73038" y="91554"/>
                    </a:lnTo>
                    <a:lnTo>
                      <a:pt x="56198" y="36005"/>
                    </a:lnTo>
                    <a:lnTo>
                      <a:pt x="39348" y="91554"/>
                    </a:lnTo>
                    <a:lnTo>
                      <a:pt x="24432" y="91554"/>
                    </a:lnTo>
                    <a:lnTo>
                      <a:pt x="0" y="0"/>
                    </a:lnTo>
                    <a:lnTo>
                      <a:pt x="18650" y="0"/>
                    </a:lnTo>
                    <a:lnTo>
                      <a:pt x="32795" y="57741"/>
                    </a:lnTo>
                    <a:lnTo>
                      <a:pt x="49511" y="0"/>
                    </a:lnTo>
                    <a:lnTo>
                      <a:pt x="62884" y="0"/>
                    </a:lnTo>
                    <a:lnTo>
                      <a:pt x="79600" y="57741"/>
                    </a:lnTo>
                    <a:lnTo>
                      <a:pt x="93869" y="0"/>
                    </a:lnTo>
                    <a:lnTo>
                      <a:pt x="112519" y="0"/>
                    </a:lnTo>
                    <a:close/>
                  </a:path>
                </a:pathLst>
              </a:custGeom>
              <a:solidFill>
                <a:srgbClr val="000000"/>
              </a:solidFill>
              <a:ln w="9525" cap="flat">
                <a:noFill/>
                <a:prstDash val="solid"/>
                <a:round/>
              </a:ln>
            </p:spPr>
            <p:txBody>
              <a:bodyPr rtlCol="0" anchor="ctr"/>
              <a:lstStyle/>
              <a:p>
                <a:endParaRPr lang="en-GB"/>
              </a:p>
            </p:txBody>
          </p:sp>
          <p:sp>
            <p:nvSpPr>
              <p:cNvPr id="907" name="Freeform: Shape 906">
                <a:extLst>
                  <a:ext uri="{FF2B5EF4-FFF2-40B4-BE49-F238E27FC236}">
                    <a16:creationId xmlns:a16="http://schemas.microsoft.com/office/drawing/2014/main" id="{1479533E-41B2-48E8-8A1A-DDBA1C14561E}"/>
                  </a:ext>
                </a:extLst>
              </p:cNvPr>
              <p:cNvSpPr/>
              <p:nvPr/>
            </p:nvSpPr>
            <p:spPr>
              <a:xfrm>
                <a:off x="7342287" y="5217622"/>
                <a:ext cx="60312" cy="91554"/>
              </a:xfrm>
              <a:custGeom>
                <a:avLst/>
                <a:gdLst>
                  <a:gd name="connsiteX0" fmla="*/ 60313 w 60312"/>
                  <a:gd name="connsiteY0" fmla="*/ 91554 h 91554"/>
                  <a:gd name="connsiteX1" fmla="*/ 0 w 60312"/>
                  <a:gd name="connsiteY1" fmla="*/ 91554 h 91554"/>
                  <a:gd name="connsiteX2" fmla="*/ 0 w 60312"/>
                  <a:gd name="connsiteY2" fmla="*/ 0 h 91554"/>
                  <a:gd name="connsiteX3" fmla="*/ 60313 w 60312"/>
                  <a:gd name="connsiteY3" fmla="*/ 0 h 91554"/>
                  <a:gd name="connsiteX4" fmla="*/ 60313 w 60312"/>
                  <a:gd name="connsiteY4" fmla="*/ 15945 h 91554"/>
                  <a:gd name="connsiteX5" fmla="*/ 17879 w 60312"/>
                  <a:gd name="connsiteY5" fmla="*/ 15945 h 91554"/>
                  <a:gd name="connsiteX6" fmla="*/ 17879 w 60312"/>
                  <a:gd name="connsiteY6" fmla="*/ 37424 h 91554"/>
                  <a:gd name="connsiteX7" fmla="*/ 54007 w 60312"/>
                  <a:gd name="connsiteY7" fmla="*/ 37424 h 91554"/>
                  <a:gd name="connsiteX8" fmla="*/ 54007 w 60312"/>
                  <a:gd name="connsiteY8" fmla="*/ 53369 h 91554"/>
                  <a:gd name="connsiteX9" fmla="*/ 17879 w 60312"/>
                  <a:gd name="connsiteY9" fmla="*/ 53369 h 91554"/>
                  <a:gd name="connsiteX10" fmla="*/ 17879 w 60312"/>
                  <a:gd name="connsiteY10" fmla="*/ 75609 h 91554"/>
                  <a:gd name="connsiteX11" fmla="*/ 60313 w 60312"/>
                  <a:gd name="connsiteY11" fmla="*/ 75609 h 91554"/>
                  <a:gd name="connsiteX12" fmla="*/ 60313 w 60312"/>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312" h="91554">
                    <a:moveTo>
                      <a:pt x="60313" y="91554"/>
                    </a:moveTo>
                    <a:lnTo>
                      <a:pt x="0" y="91554"/>
                    </a:lnTo>
                    <a:lnTo>
                      <a:pt x="0" y="0"/>
                    </a:lnTo>
                    <a:lnTo>
                      <a:pt x="60313" y="0"/>
                    </a:lnTo>
                    <a:lnTo>
                      <a:pt x="60313" y="15945"/>
                    </a:lnTo>
                    <a:lnTo>
                      <a:pt x="17879" y="15945"/>
                    </a:lnTo>
                    <a:lnTo>
                      <a:pt x="17879" y="37424"/>
                    </a:lnTo>
                    <a:lnTo>
                      <a:pt x="54007" y="37424"/>
                    </a:lnTo>
                    <a:lnTo>
                      <a:pt x="54007" y="53369"/>
                    </a:lnTo>
                    <a:lnTo>
                      <a:pt x="17879" y="53369"/>
                    </a:lnTo>
                    <a:lnTo>
                      <a:pt x="17879" y="75609"/>
                    </a:lnTo>
                    <a:lnTo>
                      <a:pt x="60313" y="75609"/>
                    </a:lnTo>
                    <a:lnTo>
                      <a:pt x="60313" y="91554"/>
                    </a:lnTo>
                    <a:close/>
                  </a:path>
                </a:pathLst>
              </a:custGeom>
              <a:solidFill>
                <a:srgbClr val="000000"/>
              </a:solidFill>
              <a:ln w="9525" cap="flat">
                <a:noFill/>
                <a:prstDash val="solid"/>
                <a:round/>
              </a:ln>
            </p:spPr>
            <p:txBody>
              <a:bodyPr rtlCol="0" anchor="ctr"/>
              <a:lstStyle/>
              <a:p>
                <a:endParaRPr lang="en-GB"/>
              </a:p>
            </p:txBody>
          </p:sp>
          <p:sp>
            <p:nvSpPr>
              <p:cNvPr id="908" name="Freeform: Shape 907">
                <a:extLst>
                  <a:ext uri="{FF2B5EF4-FFF2-40B4-BE49-F238E27FC236}">
                    <a16:creationId xmlns:a16="http://schemas.microsoft.com/office/drawing/2014/main" id="{C1897C1F-C5BA-4993-BD23-E02CDBEAF8F0}"/>
                  </a:ext>
                </a:extLst>
              </p:cNvPr>
              <p:cNvSpPr/>
              <p:nvPr/>
            </p:nvSpPr>
            <p:spPr>
              <a:xfrm>
                <a:off x="7436032" y="5216850"/>
                <a:ext cx="67379" cy="93097"/>
              </a:xfrm>
              <a:custGeom>
                <a:avLst/>
                <a:gdLst>
                  <a:gd name="connsiteX0" fmla="*/ 67380 w 67379"/>
                  <a:gd name="connsiteY0" fmla="*/ 65323 h 93097"/>
                  <a:gd name="connsiteX1" fmla="*/ 57864 w 67379"/>
                  <a:gd name="connsiteY1" fmla="*/ 85706 h 93097"/>
                  <a:gd name="connsiteX2" fmla="*/ 33433 w 67379"/>
                  <a:gd name="connsiteY2" fmla="*/ 93097 h 93097"/>
                  <a:gd name="connsiteX3" fmla="*/ 14525 w 67379"/>
                  <a:gd name="connsiteY3" fmla="*/ 90335 h 93097"/>
                  <a:gd name="connsiteX4" fmla="*/ 0 w 67379"/>
                  <a:gd name="connsiteY4" fmla="*/ 81010 h 93097"/>
                  <a:gd name="connsiteX5" fmla="*/ 11573 w 67379"/>
                  <a:gd name="connsiteY5" fmla="*/ 69438 h 93097"/>
                  <a:gd name="connsiteX6" fmla="*/ 33557 w 67379"/>
                  <a:gd name="connsiteY6" fmla="*/ 77153 h 93097"/>
                  <a:gd name="connsiteX7" fmla="*/ 45711 w 67379"/>
                  <a:gd name="connsiteY7" fmla="*/ 74200 h 93097"/>
                  <a:gd name="connsiteX8" fmla="*/ 49892 w 67379"/>
                  <a:gd name="connsiteY8" fmla="*/ 65713 h 93097"/>
                  <a:gd name="connsiteX9" fmla="*/ 47063 w 67379"/>
                  <a:gd name="connsiteY9" fmla="*/ 58121 h 93097"/>
                  <a:gd name="connsiteX10" fmla="*/ 38833 w 67379"/>
                  <a:gd name="connsiteY10" fmla="*/ 55036 h 93097"/>
                  <a:gd name="connsiteX11" fmla="*/ 27898 w 67379"/>
                  <a:gd name="connsiteY11" fmla="*/ 53369 h 93097"/>
                  <a:gd name="connsiteX12" fmla="*/ 10153 w 67379"/>
                  <a:gd name="connsiteY12" fmla="*/ 45777 h 93097"/>
                  <a:gd name="connsiteX13" fmla="*/ 3600 w 67379"/>
                  <a:gd name="connsiteY13" fmla="*/ 27775 h 93097"/>
                  <a:gd name="connsiteX14" fmla="*/ 12211 w 67379"/>
                  <a:gd name="connsiteY14" fmla="*/ 7649 h 93097"/>
                  <a:gd name="connsiteX15" fmla="*/ 35490 w 67379"/>
                  <a:gd name="connsiteY15" fmla="*/ 0 h 93097"/>
                  <a:gd name="connsiteX16" fmla="*/ 65065 w 67379"/>
                  <a:gd name="connsiteY16" fmla="*/ 10678 h 93097"/>
                  <a:gd name="connsiteX17" fmla="*/ 53750 w 67379"/>
                  <a:gd name="connsiteY17" fmla="*/ 21860 h 93097"/>
                  <a:gd name="connsiteX18" fmla="*/ 34976 w 67379"/>
                  <a:gd name="connsiteY18" fmla="*/ 15564 h 93097"/>
                  <a:gd name="connsiteX19" fmla="*/ 24555 w 67379"/>
                  <a:gd name="connsiteY19" fmla="*/ 18841 h 93097"/>
                  <a:gd name="connsiteX20" fmla="*/ 20955 w 67379"/>
                  <a:gd name="connsiteY20" fmla="*/ 27137 h 93097"/>
                  <a:gd name="connsiteX21" fmla="*/ 23526 w 67379"/>
                  <a:gd name="connsiteY21" fmla="*/ 33690 h 93097"/>
                  <a:gd name="connsiteX22" fmla="*/ 31889 w 67379"/>
                  <a:gd name="connsiteY22" fmla="*/ 37167 h 93097"/>
                  <a:gd name="connsiteX23" fmla="*/ 42815 w 67379"/>
                  <a:gd name="connsiteY23" fmla="*/ 38834 h 93097"/>
                  <a:gd name="connsiteX24" fmla="*/ 60303 w 67379"/>
                  <a:gd name="connsiteY24" fmla="*/ 46034 h 93097"/>
                  <a:gd name="connsiteX25" fmla="*/ 67380 w 67379"/>
                  <a:gd name="connsiteY25" fmla="*/ 65323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379" h="93097">
                    <a:moveTo>
                      <a:pt x="67380" y="65323"/>
                    </a:moveTo>
                    <a:cubicBezTo>
                      <a:pt x="67380" y="73981"/>
                      <a:pt x="64208" y="80772"/>
                      <a:pt x="57864" y="85706"/>
                    </a:cubicBezTo>
                    <a:cubicBezTo>
                      <a:pt x="51521" y="90631"/>
                      <a:pt x="43376" y="93097"/>
                      <a:pt x="33433" y="93097"/>
                    </a:cubicBezTo>
                    <a:cubicBezTo>
                      <a:pt x="26146" y="93097"/>
                      <a:pt x="19841" y="92173"/>
                      <a:pt x="14525" y="90335"/>
                    </a:cubicBezTo>
                    <a:cubicBezTo>
                      <a:pt x="9210" y="88488"/>
                      <a:pt x="4372" y="85382"/>
                      <a:pt x="0" y="81010"/>
                    </a:cubicBezTo>
                    <a:lnTo>
                      <a:pt x="11573" y="69438"/>
                    </a:lnTo>
                    <a:cubicBezTo>
                      <a:pt x="16716" y="74581"/>
                      <a:pt x="24041" y="77153"/>
                      <a:pt x="33557" y="77153"/>
                    </a:cubicBezTo>
                    <a:cubicBezTo>
                      <a:pt x="38871" y="77153"/>
                      <a:pt x="42929" y="76172"/>
                      <a:pt x="45711" y="74200"/>
                    </a:cubicBezTo>
                    <a:cubicBezTo>
                      <a:pt x="48501" y="72228"/>
                      <a:pt x="49892" y="69399"/>
                      <a:pt x="49892" y="65713"/>
                    </a:cubicBezTo>
                    <a:cubicBezTo>
                      <a:pt x="49892" y="62542"/>
                      <a:pt x="48949" y="60007"/>
                      <a:pt x="47063" y="58121"/>
                    </a:cubicBezTo>
                    <a:cubicBezTo>
                      <a:pt x="45434" y="56579"/>
                      <a:pt x="42691" y="55550"/>
                      <a:pt x="38833" y="55036"/>
                    </a:cubicBezTo>
                    <a:lnTo>
                      <a:pt x="27898" y="53369"/>
                    </a:lnTo>
                    <a:cubicBezTo>
                      <a:pt x="20183" y="52254"/>
                      <a:pt x="14268" y="49721"/>
                      <a:pt x="10153" y="45777"/>
                    </a:cubicBezTo>
                    <a:cubicBezTo>
                      <a:pt x="5782" y="41491"/>
                      <a:pt x="3600" y="35490"/>
                      <a:pt x="3600" y="27775"/>
                    </a:cubicBezTo>
                    <a:cubicBezTo>
                      <a:pt x="3600" y="19460"/>
                      <a:pt x="6467" y="12754"/>
                      <a:pt x="12211" y="7649"/>
                    </a:cubicBezTo>
                    <a:cubicBezTo>
                      <a:pt x="17955" y="2553"/>
                      <a:pt x="25717" y="0"/>
                      <a:pt x="35490" y="0"/>
                    </a:cubicBezTo>
                    <a:cubicBezTo>
                      <a:pt x="47834" y="0"/>
                      <a:pt x="57693" y="3563"/>
                      <a:pt x="65065" y="10678"/>
                    </a:cubicBezTo>
                    <a:lnTo>
                      <a:pt x="53750" y="21860"/>
                    </a:lnTo>
                    <a:cubicBezTo>
                      <a:pt x="49463" y="17659"/>
                      <a:pt x="43206" y="15564"/>
                      <a:pt x="34976" y="15564"/>
                    </a:cubicBezTo>
                    <a:cubicBezTo>
                      <a:pt x="30432" y="15564"/>
                      <a:pt x="26955" y="16650"/>
                      <a:pt x="24555" y="18841"/>
                    </a:cubicBezTo>
                    <a:cubicBezTo>
                      <a:pt x="22155" y="21022"/>
                      <a:pt x="20955" y="23793"/>
                      <a:pt x="20955" y="27137"/>
                    </a:cubicBezTo>
                    <a:cubicBezTo>
                      <a:pt x="20955" y="29880"/>
                      <a:pt x="21812" y="32061"/>
                      <a:pt x="23526" y="33690"/>
                    </a:cubicBezTo>
                    <a:cubicBezTo>
                      <a:pt x="25498" y="35490"/>
                      <a:pt x="28289" y="36652"/>
                      <a:pt x="31889" y="37167"/>
                    </a:cubicBezTo>
                    <a:lnTo>
                      <a:pt x="42815" y="38834"/>
                    </a:lnTo>
                    <a:cubicBezTo>
                      <a:pt x="50616" y="39948"/>
                      <a:pt x="56445" y="42348"/>
                      <a:pt x="60303" y="46034"/>
                    </a:cubicBezTo>
                    <a:cubicBezTo>
                      <a:pt x="65018" y="50406"/>
                      <a:pt x="67380" y="56836"/>
                      <a:pt x="67380" y="65323"/>
                    </a:cubicBezTo>
                    <a:close/>
                  </a:path>
                </a:pathLst>
              </a:custGeom>
              <a:solidFill>
                <a:srgbClr val="000000"/>
              </a:solidFill>
              <a:ln w="9525" cap="flat">
                <a:noFill/>
                <a:prstDash val="solid"/>
                <a:round/>
              </a:ln>
            </p:spPr>
            <p:txBody>
              <a:bodyPr rtlCol="0" anchor="ctr"/>
              <a:lstStyle/>
              <a:p>
                <a:endParaRPr lang="en-GB"/>
              </a:p>
            </p:txBody>
          </p:sp>
          <p:sp>
            <p:nvSpPr>
              <p:cNvPr id="909" name="Freeform: Shape 908">
                <a:extLst>
                  <a:ext uri="{FF2B5EF4-FFF2-40B4-BE49-F238E27FC236}">
                    <a16:creationId xmlns:a16="http://schemas.microsoft.com/office/drawing/2014/main" id="{6F9ABE1C-5D4E-4B5B-A346-F9D9D9924F82}"/>
                  </a:ext>
                </a:extLst>
              </p:cNvPr>
              <p:cNvSpPr/>
              <p:nvPr/>
            </p:nvSpPr>
            <p:spPr>
              <a:xfrm>
                <a:off x="7510613" y="5217622"/>
                <a:ext cx="65703" cy="91554"/>
              </a:xfrm>
              <a:custGeom>
                <a:avLst/>
                <a:gdLst>
                  <a:gd name="connsiteX0" fmla="*/ 65704 w 65703"/>
                  <a:gd name="connsiteY0" fmla="*/ 15945 h 91554"/>
                  <a:gd name="connsiteX1" fmla="*/ 41786 w 65703"/>
                  <a:gd name="connsiteY1" fmla="*/ 15945 h 91554"/>
                  <a:gd name="connsiteX2" fmla="*/ 41786 w 65703"/>
                  <a:gd name="connsiteY2" fmla="*/ 91554 h 91554"/>
                  <a:gd name="connsiteX3" fmla="*/ 23918 w 65703"/>
                  <a:gd name="connsiteY3" fmla="*/ 91554 h 91554"/>
                  <a:gd name="connsiteX4" fmla="*/ 23918 w 65703"/>
                  <a:gd name="connsiteY4" fmla="*/ 15945 h 91554"/>
                  <a:gd name="connsiteX5" fmla="*/ 0 w 65703"/>
                  <a:gd name="connsiteY5" fmla="*/ 15945 h 91554"/>
                  <a:gd name="connsiteX6" fmla="*/ 0 w 65703"/>
                  <a:gd name="connsiteY6" fmla="*/ 0 h 91554"/>
                  <a:gd name="connsiteX7" fmla="*/ 65704 w 65703"/>
                  <a:gd name="connsiteY7" fmla="*/ 0 h 91554"/>
                  <a:gd name="connsiteX8" fmla="*/ 65704 w 65703"/>
                  <a:gd name="connsiteY8" fmla="*/ 15945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703" h="91554">
                    <a:moveTo>
                      <a:pt x="65704" y="15945"/>
                    </a:moveTo>
                    <a:lnTo>
                      <a:pt x="41786" y="15945"/>
                    </a:lnTo>
                    <a:lnTo>
                      <a:pt x="41786" y="91554"/>
                    </a:lnTo>
                    <a:lnTo>
                      <a:pt x="23918" y="91554"/>
                    </a:lnTo>
                    <a:lnTo>
                      <a:pt x="23918" y="15945"/>
                    </a:lnTo>
                    <a:lnTo>
                      <a:pt x="0" y="15945"/>
                    </a:lnTo>
                    <a:lnTo>
                      <a:pt x="0" y="0"/>
                    </a:lnTo>
                    <a:lnTo>
                      <a:pt x="65704" y="0"/>
                    </a:lnTo>
                    <a:lnTo>
                      <a:pt x="65704" y="15945"/>
                    </a:lnTo>
                    <a:close/>
                  </a:path>
                </a:pathLst>
              </a:custGeom>
              <a:solidFill>
                <a:srgbClr val="000000"/>
              </a:solidFill>
              <a:ln w="9525" cap="flat">
                <a:noFill/>
                <a:prstDash val="solid"/>
                <a:round/>
              </a:ln>
            </p:spPr>
            <p:txBody>
              <a:bodyPr rtlCol="0" anchor="ctr"/>
              <a:lstStyle/>
              <a:p>
                <a:endParaRPr lang="en-GB"/>
              </a:p>
            </p:txBody>
          </p:sp>
          <p:sp>
            <p:nvSpPr>
              <p:cNvPr id="910" name="Freeform: Shape 909">
                <a:extLst>
                  <a:ext uri="{FF2B5EF4-FFF2-40B4-BE49-F238E27FC236}">
                    <a16:creationId xmlns:a16="http://schemas.microsoft.com/office/drawing/2014/main" id="{D1C027C5-C202-448E-81B8-E1D1A59336AD}"/>
                  </a:ext>
                </a:extLst>
              </p:cNvPr>
              <p:cNvSpPr/>
              <p:nvPr/>
            </p:nvSpPr>
            <p:spPr>
              <a:xfrm>
                <a:off x="7584937" y="5216850"/>
                <a:ext cx="67637" cy="93097"/>
              </a:xfrm>
              <a:custGeom>
                <a:avLst/>
                <a:gdLst>
                  <a:gd name="connsiteX0" fmla="*/ 66094 w 67637"/>
                  <a:gd name="connsiteY0" fmla="*/ 23536 h 93097"/>
                  <a:gd name="connsiteX1" fmla="*/ 67637 w 67637"/>
                  <a:gd name="connsiteY1" fmla="*/ 46549 h 93097"/>
                  <a:gd name="connsiteX2" fmla="*/ 66094 w 67637"/>
                  <a:gd name="connsiteY2" fmla="*/ 69571 h 93097"/>
                  <a:gd name="connsiteX3" fmla="*/ 58245 w 67637"/>
                  <a:gd name="connsiteY3" fmla="*/ 83458 h 93097"/>
                  <a:gd name="connsiteX4" fmla="*/ 33814 w 67637"/>
                  <a:gd name="connsiteY4" fmla="*/ 93097 h 93097"/>
                  <a:gd name="connsiteX5" fmla="*/ 9258 w 67637"/>
                  <a:gd name="connsiteY5" fmla="*/ 83458 h 93097"/>
                  <a:gd name="connsiteX6" fmla="*/ 1476 w 67637"/>
                  <a:gd name="connsiteY6" fmla="*/ 69628 h 93097"/>
                  <a:gd name="connsiteX7" fmla="*/ 0 w 67637"/>
                  <a:gd name="connsiteY7" fmla="*/ 46549 h 93097"/>
                  <a:gd name="connsiteX8" fmla="*/ 1476 w 67637"/>
                  <a:gd name="connsiteY8" fmla="*/ 23469 h 93097"/>
                  <a:gd name="connsiteX9" fmla="*/ 9258 w 67637"/>
                  <a:gd name="connsiteY9" fmla="*/ 9649 h 93097"/>
                  <a:gd name="connsiteX10" fmla="*/ 33814 w 67637"/>
                  <a:gd name="connsiteY10" fmla="*/ 0 h 93097"/>
                  <a:gd name="connsiteX11" fmla="*/ 58245 w 67637"/>
                  <a:gd name="connsiteY11" fmla="*/ 9649 h 93097"/>
                  <a:gd name="connsiteX12" fmla="*/ 66094 w 67637"/>
                  <a:gd name="connsiteY12" fmla="*/ 23536 h 93097"/>
                  <a:gd name="connsiteX13" fmla="*/ 49759 w 67637"/>
                  <a:gd name="connsiteY13" fmla="*/ 46549 h 93097"/>
                  <a:gd name="connsiteX14" fmla="*/ 48796 w 67637"/>
                  <a:gd name="connsiteY14" fmla="*/ 28803 h 93097"/>
                  <a:gd name="connsiteX15" fmla="*/ 45263 w 67637"/>
                  <a:gd name="connsiteY15" fmla="*/ 20831 h 93097"/>
                  <a:gd name="connsiteX16" fmla="*/ 33814 w 67637"/>
                  <a:gd name="connsiteY16" fmla="*/ 15945 h 93097"/>
                  <a:gd name="connsiteX17" fmla="*/ 22241 w 67637"/>
                  <a:gd name="connsiteY17" fmla="*/ 20831 h 93097"/>
                  <a:gd name="connsiteX18" fmla="*/ 18774 w 67637"/>
                  <a:gd name="connsiteY18" fmla="*/ 28803 h 93097"/>
                  <a:gd name="connsiteX19" fmla="*/ 17869 w 67637"/>
                  <a:gd name="connsiteY19" fmla="*/ 46549 h 93097"/>
                  <a:gd name="connsiteX20" fmla="*/ 18774 w 67637"/>
                  <a:gd name="connsiteY20" fmla="*/ 64227 h 93097"/>
                  <a:gd name="connsiteX21" fmla="*/ 22241 w 67637"/>
                  <a:gd name="connsiteY21" fmla="*/ 72143 h 93097"/>
                  <a:gd name="connsiteX22" fmla="*/ 33814 w 67637"/>
                  <a:gd name="connsiteY22" fmla="*/ 77153 h 93097"/>
                  <a:gd name="connsiteX23" fmla="*/ 45263 w 67637"/>
                  <a:gd name="connsiteY23" fmla="*/ 72143 h 93097"/>
                  <a:gd name="connsiteX24" fmla="*/ 48796 w 67637"/>
                  <a:gd name="connsiteY24" fmla="*/ 64104 h 93097"/>
                  <a:gd name="connsiteX25" fmla="*/ 49759 w 67637"/>
                  <a:gd name="connsiteY25" fmla="*/ 46549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637" h="93097">
                    <a:moveTo>
                      <a:pt x="66094" y="23536"/>
                    </a:moveTo>
                    <a:cubicBezTo>
                      <a:pt x="67123" y="28594"/>
                      <a:pt x="67637" y="36262"/>
                      <a:pt x="67637" y="46549"/>
                    </a:cubicBezTo>
                    <a:cubicBezTo>
                      <a:pt x="67637" y="56836"/>
                      <a:pt x="67123" y="64513"/>
                      <a:pt x="66094" y="69571"/>
                    </a:cubicBezTo>
                    <a:cubicBezTo>
                      <a:pt x="65065" y="74629"/>
                      <a:pt x="62446" y="79257"/>
                      <a:pt x="58245" y="83458"/>
                    </a:cubicBezTo>
                    <a:cubicBezTo>
                      <a:pt x="51816" y="89888"/>
                      <a:pt x="43672" y="93097"/>
                      <a:pt x="33814" y="93097"/>
                    </a:cubicBezTo>
                    <a:cubicBezTo>
                      <a:pt x="23869" y="93097"/>
                      <a:pt x="15687" y="89888"/>
                      <a:pt x="9258" y="83458"/>
                    </a:cubicBezTo>
                    <a:cubicBezTo>
                      <a:pt x="5058" y="79257"/>
                      <a:pt x="2467" y="74648"/>
                      <a:pt x="1476" y="69628"/>
                    </a:cubicBezTo>
                    <a:cubicBezTo>
                      <a:pt x="495" y="64618"/>
                      <a:pt x="0" y="56922"/>
                      <a:pt x="0" y="46549"/>
                    </a:cubicBezTo>
                    <a:cubicBezTo>
                      <a:pt x="0" y="36176"/>
                      <a:pt x="495" y="28480"/>
                      <a:pt x="1476" y="23469"/>
                    </a:cubicBezTo>
                    <a:cubicBezTo>
                      <a:pt x="2467" y="18450"/>
                      <a:pt x="5058" y="13850"/>
                      <a:pt x="9258" y="9649"/>
                    </a:cubicBezTo>
                    <a:cubicBezTo>
                      <a:pt x="15687" y="3220"/>
                      <a:pt x="23869" y="0"/>
                      <a:pt x="33814" y="0"/>
                    </a:cubicBezTo>
                    <a:cubicBezTo>
                      <a:pt x="43672" y="0"/>
                      <a:pt x="51816" y="3220"/>
                      <a:pt x="58245" y="9649"/>
                    </a:cubicBezTo>
                    <a:cubicBezTo>
                      <a:pt x="62446" y="13850"/>
                      <a:pt x="65065" y="18479"/>
                      <a:pt x="66094" y="23536"/>
                    </a:cubicBezTo>
                    <a:close/>
                    <a:moveTo>
                      <a:pt x="49759" y="46549"/>
                    </a:moveTo>
                    <a:cubicBezTo>
                      <a:pt x="49759" y="38062"/>
                      <a:pt x="49444" y="32147"/>
                      <a:pt x="48796" y="28803"/>
                    </a:cubicBezTo>
                    <a:cubicBezTo>
                      <a:pt x="48158" y="25461"/>
                      <a:pt x="46977" y="22803"/>
                      <a:pt x="45263" y="20831"/>
                    </a:cubicBezTo>
                    <a:cubicBezTo>
                      <a:pt x="42433" y="17574"/>
                      <a:pt x="38614" y="15945"/>
                      <a:pt x="33814" y="15945"/>
                    </a:cubicBezTo>
                    <a:cubicBezTo>
                      <a:pt x="29099" y="15945"/>
                      <a:pt x="25241" y="17574"/>
                      <a:pt x="22241" y="20831"/>
                    </a:cubicBezTo>
                    <a:cubicBezTo>
                      <a:pt x="20526" y="22803"/>
                      <a:pt x="19374" y="25461"/>
                      <a:pt x="18774" y="28803"/>
                    </a:cubicBezTo>
                    <a:cubicBezTo>
                      <a:pt x="18173" y="32147"/>
                      <a:pt x="17869" y="38062"/>
                      <a:pt x="17869" y="46549"/>
                    </a:cubicBezTo>
                    <a:cubicBezTo>
                      <a:pt x="17869" y="55036"/>
                      <a:pt x="18173" y="60932"/>
                      <a:pt x="18774" y="64227"/>
                    </a:cubicBezTo>
                    <a:cubicBezTo>
                      <a:pt x="19374" y="67533"/>
                      <a:pt x="20526" y="70171"/>
                      <a:pt x="22241" y="72143"/>
                    </a:cubicBezTo>
                    <a:cubicBezTo>
                      <a:pt x="25327" y="75486"/>
                      <a:pt x="29184" y="77153"/>
                      <a:pt x="33814" y="77153"/>
                    </a:cubicBezTo>
                    <a:cubicBezTo>
                      <a:pt x="38528" y="77153"/>
                      <a:pt x="42348" y="75486"/>
                      <a:pt x="45263" y="72143"/>
                    </a:cubicBezTo>
                    <a:cubicBezTo>
                      <a:pt x="46977" y="70085"/>
                      <a:pt x="48158" y="67399"/>
                      <a:pt x="48796" y="64104"/>
                    </a:cubicBezTo>
                    <a:cubicBezTo>
                      <a:pt x="49444" y="60798"/>
                      <a:pt x="49759" y="54950"/>
                      <a:pt x="49759" y="46549"/>
                    </a:cubicBezTo>
                    <a:close/>
                  </a:path>
                </a:pathLst>
              </a:custGeom>
              <a:solidFill>
                <a:srgbClr val="000000"/>
              </a:solidFill>
              <a:ln w="9525" cap="flat">
                <a:noFill/>
                <a:prstDash val="solid"/>
                <a:round/>
              </a:ln>
            </p:spPr>
            <p:txBody>
              <a:bodyPr rtlCol="0" anchor="ctr"/>
              <a:lstStyle/>
              <a:p>
                <a:endParaRPr lang="en-GB"/>
              </a:p>
            </p:txBody>
          </p:sp>
          <p:sp>
            <p:nvSpPr>
              <p:cNvPr id="911" name="Freeform: Shape 910">
                <a:extLst>
                  <a:ext uri="{FF2B5EF4-FFF2-40B4-BE49-F238E27FC236}">
                    <a16:creationId xmlns:a16="http://schemas.microsoft.com/office/drawing/2014/main" id="{327F8CB6-942B-4D09-9057-11BC84302B97}"/>
                  </a:ext>
                </a:extLst>
              </p:cNvPr>
              <p:cNvSpPr/>
              <p:nvPr/>
            </p:nvSpPr>
            <p:spPr>
              <a:xfrm>
                <a:off x="7668004" y="5217622"/>
                <a:ext cx="65702" cy="91554"/>
              </a:xfrm>
              <a:custGeom>
                <a:avLst/>
                <a:gdLst>
                  <a:gd name="connsiteX0" fmla="*/ 57540 w 65702"/>
                  <a:gd name="connsiteY0" fmla="*/ 8230 h 91554"/>
                  <a:gd name="connsiteX1" fmla="*/ 65703 w 65702"/>
                  <a:gd name="connsiteY1" fmla="*/ 28547 h 91554"/>
                  <a:gd name="connsiteX2" fmla="*/ 57540 w 65702"/>
                  <a:gd name="connsiteY2" fmla="*/ 48863 h 91554"/>
                  <a:gd name="connsiteX3" fmla="*/ 35490 w 65702"/>
                  <a:gd name="connsiteY3" fmla="*/ 57093 h 91554"/>
                  <a:gd name="connsiteX4" fmla="*/ 17869 w 65702"/>
                  <a:gd name="connsiteY4" fmla="*/ 57093 h 91554"/>
                  <a:gd name="connsiteX5" fmla="*/ 17869 w 65702"/>
                  <a:gd name="connsiteY5" fmla="*/ 91554 h 91554"/>
                  <a:gd name="connsiteX6" fmla="*/ 0 w 65702"/>
                  <a:gd name="connsiteY6" fmla="*/ 91554 h 91554"/>
                  <a:gd name="connsiteX7" fmla="*/ 0 w 65702"/>
                  <a:gd name="connsiteY7" fmla="*/ 0 h 91554"/>
                  <a:gd name="connsiteX8" fmla="*/ 35490 w 65702"/>
                  <a:gd name="connsiteY8" fmla="*/ 0 h 91554"/>
                  <a:gd name="connsiteX9" fmla="*/ 57540 w 65702"/>
                  <a:gd name="connsiteY9" fmla="*/ 8230 h 91554"/>
                  <a:gd name="connsiteX10" fmla="*/ 44234 w 65702"/>
                  <a:gd name="connsiteY10" fmla="*/ 37615 h 91554"/>
                  <a:gd name="connsiteX11" fmla="*/ 47834 w 65702"/>
                  <a:gd name="connsiteY11" fmla="*/ 28547 h 91554"/>
                  <a:gd name="connsiteX12" fmla="*/ 44234 w 65702"/>
                  <a:gd name="connsiteY12" fmla="*/ 19421 h 91554"/>
                  <a:gd name="connsiteX13" fmla="*/ 34585 w 65702"/>
                  <a:gd name="connsiteY13" fmla="*/ 15945 h 91554"/>
                  <a:gd name="connsiteX14" fmla="*/ 17869 w 65702"/>
                  <a:gd name="connsiteY14" fmla="*/ 15945 h 91554"/>
                  <a:gd name="connsiteX15" fmla="*/ 17869 w 65702"/>
                  <a:gd name="connsiteY15" fmla="*/ 41024 h 91554"/>
                  <a:gd name="connsiteX16" fmla="*/ 34585 w 65702"/>
                  <a:gd name="connsiteY16" fmla="*/ 41024 h 91554"/>
                  <a:gd name="connsiteX17" fmla="*/ 44234 w 65702"/>
                  <a:gd name="connsiteY17" fmla="*/ 37615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02" h="91554">
                    <a:moveTo>
                      <a:pt x="57540" y="8230"/>
                    </a:moveTo>
                    <a:cubicBezTo>
                      <a:pt x="62989" y="13716"/>
                      <a:pt x="65703" y="20488"/>
                      <a:pt x="65703" y="28547"/>
                    </a:cubicBezTo>
                    <a:cubicBezTo>
                      <a:pt x="65703" y="36605"/>
                      <a:pt x="62989" y="43377"/>
                      <a:pt x="57540" y="48863"/>
                    </a:cubicBezTo>
                    <a:cubicBezTo>
                      <a:pt x="52101" y="54350"/>
                      <a:pt x="44748" y="57093"/>
                      <a:pt x="35490" y="57093"/>
                    </a:cubicBezTo>
                    <a:lnTo>
                      <a:pt x="17869" y="57093"/>
                    </a:lnTo>
                    <a:lnTo>
                      <a:pt x="17869" y="91554"/>
                    </a:lnTo>
                    <a:lnTo>
                      <a:pt x="0" y="91554"/>
                    </a:lnTo>
                    <a:lnTo>
                      <a:pt x="0" y="0"/>
                    </a:lnTo>
                    <a:lnTo>
                      <a:pt x="35490" y="0"/>
                    </a:lnTo>
                    <a:cubicBezTo>
                      <a:pt x="44748" y="0"/>
                      <a:pt x="52101" y="2743"/>
                      <a:pt x="57540" y="8230"/>
                    </a:cubicBezTo>
                    <a:close/>
                    <a:moveTo>
                      <a:pt x="44234" y="37615"/>
                    </a:moveTo>
                    <a:cubicBezTo>
                      <a:pt x="46634" y="35338"/>
                      <a:pt x="47834" y="32318"/>
                      <a:pt x="47834" y="28547"/>
                    </a:cubicBezTo>
                    <a:cubicBezTo>
                      <a:pt x="47834" y="24775"/>
                      <a:pt x="46634" y="21736"/>
                      <a:pt x="44234" y="19421"/>
                    </a:cubicBezTo>
                    <a:cubicBezTo>
                      <a:pt x="41833" y="17107"/>
                      <a:pt x="38614" y="15945"/>
                      <a:pt x="34585" y="15945"/>
                    </a:cubicBezTo>
                    <a:lnTo>
                      <a:pt x="17869" y="15945"/>
                    </a:lnTo>
                    <a:lnTo>
                      <a:pt x="17869" y="41024"/>
                    </a:lnTo>
                    <a:lnTo>
                      <a:pt x="34585" y="41024"/>
                    </a:lnTo>
                    <a:cubicBezTo>
                      <a:pt x="38614" y="41024"/>
                      <a:pt x="41833" y="39881"/>
                      <a:pt x="44234" y="37615"/>
                    </a:cubicBezTo>
                    <a:close/>
                  </a:path>
                </a:pathLst>
              </a:custGeom>
              <a:solidFill>
                <a:srgbClr val="000000"/>
              </a:solidFill>
              <a:ln w="9525" cap="flat">
                <a:noFill/>
                <a:prstDash val="solid"/>
                <a:round/>
              </a:ln>
            </p:spPr>
            <p:txBody>
              <a:bodyPr rtlCol="0" anchor="ctr"/>
              <a:lstStyle/>
              <a:p>
                <a:endParaRPr lang="en-GB"/>
              </a:p>
            </p:txBody>
          </p:sp>
          <p:sp>
            <p:nvSpPr>
              <p:cNvPr id="912" name="Freeform: Shape 911">
                <a:extLst>
                  <a:ext uri="{FF2B5EF4-FFF2-40B4-BE49-F238E27FC236}">
                    <a16:creationId xmlns:a16="http://schemas.microsoft.com/office/drawing/2014/main" id="{8585CB2A-363B-43F9-8594-8CD8D66B3CE9}"/>
                  </a:ext>
                </a:extLst>
              </p:cNvPr>
              <p:cNvSpPr/>
              <p:nvPr/>
            </p:nvSpPr>
            <p:spPr>
              <a:xfrm>
                <a:off x="7772931" y="5217622"/>
                <a:ext cx="17868" cy="91554"/>
              </a:xfrm>
              <a:custGeom>
                <a:avLst/>
                <a:gdLst>
                  <a:gd name="connsiteX0" fmla="*/ 0 w 17868"/>
                  <a:gd name="connsiteY0" fmla="*/ 0 h 91554"/>
                  <a:gd name="connsiteX1" fmla="*/ 17869 w 17868"/>
                  <a:gd name="connsiteY1" fmla="*/ 0 h 91554"/>
                  <a:gd name="connsiteX2" fmla="*/ 17869 w 17868"/>
                  <a:gd name="connsiteY2" fmla="*/ 91554 h 91554"/>
                  <a:gd name="connsiteX3" fmla="*/ 0 w 17868"/>
                  <a:gd name="connsiteY3" fmla="*/ 91554 h 91554"/>
                </a:gdLst>
                <a:ahLst/>
                <a:cxnLst>
                  <a:cxn ang="0">
                    <a:pos x="connsiteX0" y="connsiteY0"/>
                  </a:cxn>
                  <a:cxn ang="0">
                    <a:pos x="connsiteX1" y="connsiteY1"/>
                  </a:cxn>
                  <a:cxn ang="0">
                    <a:pos x="connsiteX2" y="connsiteY2"/>
                  </a:cxn>
                  <a:cxn ang="0">
                    <a:pos x="connsiteX3" y="connsiteY3"/>
                  </a:cxn>
                </a:cxnLst>
                <a:rect l="l" t="t" r="r" b="b"/>
                <a:pathLst>
                  <a:path w="17868" h="91554">
                    <a:moveTo>
                      <a:pt x="0" y="0"/>
                    </a:moveTo>
                    <a:lnTo>
                      <a:pt x="17869" y="0"/>
                    </a:lnTo>
                    <a:lnTo>
                      <a:pt x="17869" y="91554"/>
                    </a:lnTo>
                    <a:lnTo>
                      <a:pt x="0" y="91554"/>
                    </a:lnTo>
                    <a:close/>
                  </a:path>
                </a:pathLst>
              </a:custGeom>
              <a:solidFill>
                <a:srgbClr val="000000"/>
              </a:solidFill>
              <a:ln w="9525" cap="flat">
                <a:noFill/>
                <a:prstDash val="solid"/>
                <a:round/>
              </a:ln>
            </p:spPr>
            <p:txBody>
              <a:bodyPr rtlCol="0" anchor="ctr"/>
              <a:lstStyle/>
              <a:p>
                <a:endParaRPr lang="en-GB"/>
              </a:p>
            </p:txBody>
          </p:sp>
          <p:sp>
            <p:nvSpPr>
              <p:cNvPr id="913" name="Freeform: Shape 912">
                <a:extLst>
                  <a:ext uri="{FF2B5EF4-FFF2-40B4-BE49-F238E27FC236}">
                    <a16:creationId xmlns:a16="http://schemas.microsoft.com/office/drawing/2014/main" id="{78604A42-A6E6-45FE-A398-59B0522D4E03}"/>
                  </a:ext>
                </a:extLst>
              </p:cNvPr>
              <p:cNvSpPr/>
              <p:nvPr/>
            </p:nvSpPr>
            <p:spPr>
              <a:xfrm>
                <a:off x="7809317" y="5217622"/>
                <a:ext cx="60312" cy="91554"/>
              </a:xfrm>
              <a:custGeom>
                <a:avLst/>
                <a:gdLst>
                  <a:gd name="connsiteX0" fmla="*/ 60312 w 60312"/>
                  <a:gd name="connsiteY0" fmla="*/ 15945 h 91554"/>
                  <a:gd name="connsiteX1" fmla="*/ 17878 w 60312"/>
                  <a:gd name="connsiteY1" fmla="*/ 15945 h 91554"/>
                  <a:gd name="connsiteX2" fmla="*/ 17878 w 60312"/>
                  <a:gd name="connsiteY2" fmla="*/ 38453 h 91554"/>
                  <a:gd name="connsiteX3" fmla="*/ 54007 w 60312"/>
                  <a:gd name="connsiteY3" fmla="*/ 38453 h 91554"/>
                  <a:gd name="connsiteX4" fmla="*/ 54007 w 60312"/>
                  <a:gd name="connsiteY4" fmla="*/ 54397 h 91554"/>
                  <a:gd name="connsiteX5" fmla="*/ 17878 w 60312"/>
                  <a:gd name="connsiteY5" fmla="*/ 54397 h 91554"/>
                  <a:gd name="connsiteX6" fmla="*/ 17878 w 60312"/>
                  <a:gd name="connsiteY6" fmla="*/ 91554 h 91554"/>
                  <a:gd name="connsiteX7" fmla="*/ 0 w 60312"/>
                  <a:gd name="connsiteY7" fmla="*/ 91554 h 91554"/>
                  <a:gd name="connsiteX8" fmla="*/ 0 w 60312"/>
                  <a:gd name="connsiteY8" fmla="*/ 0 h 91554"/>
                  <a:gd name="connsiteX9" fmla="*/ 60312 w 60312"/>
                  <a:gd name="connsiteY9" fmla="*/ 0 h 91554"/>
                  <a:gd name="connsiteX10" fmla="*/ 60312 w 60312"/>
                  <a:gd name="connsiteY10" fmla="*/ 15945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312" h="91554">
                    <a:moveTo>
                      <a:pt x="60312" y="15945"/>
                    </a:moveTo>
                    <a:lnTo>
                      <a:pt x="17878" y="15945"/>
                    </a:lnTo>
                    <a:lnTo>
                      <a:pt x="17878" y="38453"/>
                    </a:lnTo>
                    <a:lnTo>
                      <a:pt x="54007" y="38453"/>
                    </a:lnTo>
                    <a:lnTo>
                      <a:pt x="54007" y="54397"/>
                    </a:lnTo>
                    <a:lnTo>
                      <a:pt x="17878" y="54397"/>
                    </a:lnTo>
                    <a:lnTo>
                      <a:pt x="17878" y="91554"/>
                    </a:lnTo>
                    <a:lnTo>
                      <a:pt x="0" y="91554"/>
                    </a:lnTo>
                    <a:lnTo>
                      <a:pt x="0" y="0"/>
                    </a:lnTo>
                    <a:lnTo>
                      <a:pt x="60312" y="0"/>
                    </a:lnTo>
                    <a:lnTo>
                      <a:pt x="60312" y="15945"/>
                    </a:lnTo>
                    <a:close/>
                  </a:path>
                </a:pathLst>
              </a:custGeom>
              <a:solidFill>
                <a:srgbClr val="000000"/>
              </a:solidFill>
              <a:ln w="9525" cap="flat">
                <a:noFill/>
                <a:prstDash val="solid"/>
                <a:round/>
              </a:ln>
            </p:spPr>
            <p:txBody>
              <a:bodyPr rtlCol="0" anchor="ctr"/>
              <a:lstStyle/>
              <a:p>
                <a:endParaRPr lang="en-GB"/>
              </a:p>
            </p:txBody>
          </p:sp>
          <p:sp>
            <p:nvSpPr>
              <p:cNvPr id="914" name="Freeform: Shape 913">
                <a:extLst>
                  <a:ext uri="{FF2B5EF4-FFF2-40B4-BE49-F238E27FC236}">
                    <a16:creationId xmlns:a16="http://schemas.microsoft.com/office/drawing/2014/main" id="{F5758504-4C86-4C75-A421-AE29AD8A24C9}"/>
                  </a:ext>
                </a:extLst>
              </p:cNvPr>
              <p:cNvSpPr/>
              <p:nvPr/>
            </p:nvSpPr>
            <p:spPr>
              <a:xfrm>
                <a:off x="7902547" y="5217622"/>
                <a:ext cx="65703" cy="91554"/>
              </a:xfrm>
              <a:custGeom>
                <a:avLst/>
                <a:gdLst>
                  <a:gd name="connsiteX0" fmla="*/ 65704 w 65703"/>
                  <a:gd name="connsiteY0" fmla="*/ 15945 h 91554"/>
                  <a:gd name="connsiteX1" fmla="*/ 41786 w 65703"/>
                  <a:gd name="connsiteY1" fmla="*/ 15945 h 91554"/>
                  <a:gd name="connsiteX2" fmla="*/ 41786 w 65703"/>
                  <a:gd name="connsiteY2" fmla="*/ 91554 h 91554"/>
                  <a:gd name="connsiteX3" fmla="*/ 23917 w 65703"/>
                  <a:gd name="connsiteY3" fmla="*/ 91554 h 91554"/>
                  <a:gd name="connsiteX4" fmla="*/ 23917 w 65703"/>
                  <a:gd name="connsiteY4" fmla="*/ 15945 h 91554"/>
                  <a:gd name="connsiteX5" fmla="*/ 0 w 65703"/>
                  <a:gd name="connsiteY5" fmla="*/ 15945 h 91554"/>
                  <a:gd name="connsiteX6" fmla="*/ 0 w 65703"/>
                  <a:gd name="connsiteY6" fmla="*/ 0 h 91554"/>
                  <a:gd name="connsiteX7" fmla="*/ 65704 w 65703"/>
                  <a:gd name="connsiteY7" fmla="*/ 0 h 91554"/>
                  <a:gd name="connsiteX8" fmla="*/ 65704 w 65703"/>
                  <a:gd name="connsiteY8" fmla="*/ 15945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703" h="91554">
                    <a:moveTo>
                      <a:pt x="65704" y="15945"/>
                    </a:moveTo>
                    <a:lnTo>
                      <a:pt x="41786" y="15945"/>
                    </a:lnTo>
                    <a:lnTo>
                      <a:pt x="41786" y="91554"/>
                    </a:lnTo>
                    <a:lnTo>
                      <a:pt x="23917" y="91554"/>
                    </a:lnTo>
                    <a:lnTo>
                      <a:pt x="23917" y="15945"/>
                    </a:lnTo>
                    <a:lnTo>
                      <a:pt x="0" y="15945"/>
                    </a:lnTo>
                    <a:lnTo>
                      <a:pt x="0" y="0"/>
                    </a:lnTo>
                    <a:lnTo>
                      <a:pt x="65704" y="0"/>
                    </a:lnTo>
                    <a:lnTo>
                      <a:pt x="65704" y="15945"/>
                    </a:lnTo>
                    <a:close/>
                  </a:path>
                </a:pathLst>
              </a:custGeom>
              <a:solidFill>
                <a:srgbClr val="000000"/>
              </a:solidFill>
              <a:ln w="9525" cap="flat">
                <a:noFill/>
                <a:prstDash val="solid"/>
                <a:round/>
              </a:ln>
            </p:spPr>
            <p:txBody>
              <a:bodyPr rtlCol="0" anchor="ctr"/>
              <a:lstStyle/>
              <a:p>
                <a:endParaRPr lang="en-GB"/>
              </a:p>
            </p:txBody>
          </p:sp>
          <p:sp>
            <p:nvSpPr>
              <p:cNvPr id="915" name="Freeform: Shape 914">
                <a:extLst>
                  <a:ext uri="{FF2B5EF4-FFF2-40B4-BE49-F238E27FC236}">
                    <a16:creationId xmlns:a16="http://schemas.microsoft.com/office/drawing/2014/main" id="{9EC47489-41BB-4F1D-B5CB-6089B3A5A5A2}"/>
                  </a:ext>
                </a:extLst>
              </p:cNvPr>
              <p:cNvSpPr/>
              <p:nvPr/>
            </p:nvSpPr>
            <p:spPr>
              <a:xfrm>
                <a:off x="7979957" y="5217622"/>
                <a:ext cx="66731" cy="91554"/>
              </a:xfrm>
              <a:custGeom>
                <a:avLst/>
                <a:gdLst>
                  <a:gd name="connsiteX0" fmla="*/ 66732 w 66731"/>
                  <a:gd name="connsiteY0" fmla="*/ 91554 h 91554"/>
                  <a:gd name="connsiteX1" fmla="*/ 48863 w 66731"/>
                  <a:gd name="connsiteY1" fmla="*/ 91554 h 91554"/>
                  <a:gd name="connsiteX2" fmla="*/ 48863 w 66731"/>
                  <a:gd name="connsiteY2" fmla="*/ 53235 h 91554"/>
                  <a:gd name="connsiteX3" fmla="*/ 17869 w 66731"/>
                  <a:gd name="connsiteY3" fmla="*/ 53235 h 91554"/>
                  <a:gd name="connsiteX4" fmla="*/ 17869 w 66731"/>
                  <a:gd name="connsiteY4" fmla="*/ 91554 h 91554"/>
                  <a:gd name="connsiteX5" fmla="*/ 0 w 66731"/>
                  <a:gd name="connsiteY5" fmla="*/ 91554 h 91554"/>
                  <a:gd name="connsiteX6" fmla="*/ 0 w 66731"/>
                  <a:gd name="connsiteY6" fmla="*/ 0 h 91554"/>
                  <a:gd name="connsiteX7" fmla="*/ 17869 w 66731"/>
                  <a:gd name="connsiteY7" fmla="*/ 0 h 91554"/>
                  <a:gd name="connsiteX8" fmla="*/ 17869 w 66731"/>
                  <a:gd name="connsiteY8" fmla="*/ 37424 h 91554"/>
                  <a:gd name="connsiteX9" fmla="*/ 48863 w 66731"/>
                  <a:gd name="connsiteY9" fmla="*/ 37424 h 91554"/>
                  <a:gd name="connsiteX10" fmla="*/ 48863 w 66731"/>
                  <a:gd name="connsiteY10" fmla="*/ 0 h 91554"/>
                  <a:gd name="connsiteX11" fmla="*/ 66732 w 66731"/>
                  <a:gd name="connsiteY11" fmla="*/ 0 h 91554"/>
                  <a:gd name="connsiteX12" fmla="*/ 66732 w 66731"/>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731" h="91554">
                    <a:moveTo>
                      <a:pt x="66732" y="91554"/>
                    </a:moveTo>
                    <a:lnTo>
                      <a:pt x="48863" y="91554"/>
                    </a:lnTo>
                    <a:lnTo>
                      <a:pt x="48863" y="53235"/>
                    </a:lnTo>
                    <a:lnTo>
                      <a:pt x="17869" y="53235"/>
                    </a:lnTo>
                    <a:lnTo>
                      <a:pt x="17869" y="91554"/>
                    </a:lnTo>
                    <a:lnTo>
                      <a:pt x="0" y="91554"/>
                    </a:lnTo>
                    <a:lnTo>
                      <a:pt x="0" y="0"/>
                    </a:lnTo>
                    <a:lnTo>
                      <a:pt x="17869" y="0"/>
                    </a:lnTo>
                    <a:lnTo>
                      <a:pt x="17869" y="37424"/>
                    </a:lnTo>
                    <a:lnTo>
                      <a:pt x="48863" y="37424"/>
                    </a:lnTo>
                    <a:lnTo>
                      <a:pt x="48863" y="0"/>
                    </a:lnTo>
                    <a:lnTo>
                      <a:pt x="66732" y="0"/>
                    </a:lnTo>
                    <a:lnTo>
                      <a:pt x="66732" y="91554"/>
                    </a:lnTo>
                    <a:close/>
                  </a:path>
                </a:pathLst>
              </a:custGeom>
              <a:solidFill>
                <a:srgbClr val="000000"/>
              </a:solidFill>
              <a:ln w="9525" cap="flat">
                <a:noFill/>
                <a:prstDash val="solid"/>
                <a:round/>
              </a:ln>
            </p:spPr>
            <p:txBody>
              <a:bodyPr rtlCol="0" anchor="ctr"/>
              <a:lstStyle/>
              <a:p>
                <a:endParaRPr lang="en-GB"/>
              </a:p>
            </p:txBody>
          </p:sp>
          <p:sp>
            <p:nvSpPr>
              <p:cNvPr id="916" name="Freeform: Shape 915">
                <a:extLst>
                  <a:ext uri="{FF2B5EF4-FFF2-40B4-BE49-F238E27FC236}">
                    <a16:creationId xmlns:a16="http://schemas.microsoft.com/office/drawing/2014/main" id="{2A842C56-DD59-4CD4-A2F6-1CCE9F9428E8}"/>
                  </a:ext>
                </a:extLst>
              </p:cNvPr>
              <p:cNvSpPr/>
              <p:nvPr/>
            </p:nvSpPr>
            <p:spPr>
              <a:xfrm>
                <a:off x="8065206" y="5217622"/>
                <a:ext cx="60312" cy="91554"/>
              </a:xfrm>
              <a:custGeom>
                <a:avLst/>
                <a:gdLst>
                  <a:gd name="connsiteX0" fmla="*/ 60312 w 60312"/>
                  <a:gd name="connsiteY0" fmla="*/ 91554 h 91554"/>
                  <a:gd name="connsiteX1" fmla="*/ 0 w 60312"/>
                  <a:gd name="connsiteY1" fmla="*/ 91554 h 91554"/>
                  <a:gd name="connsiteX2" fmla="*/ 0 w 60312"/>
                  <a:gd name="connsiteY2" fmla="*/ 0 h 91554"/>
                  <a:gd name="connsiteX3" fmla="*/ 60312 w 60312"/>
                  <a:gd name="connsiteY3" fmla="*/ 0 h 91554"/>
                  <a:gd name="connsiteX4" fmla="*/ 60312 w 60312"/>
                  <a:gd name="connsiteY4" fmla="*/ 15945 h 91554"/>
                  <a:gd name="connsiteX5" fmla="*/ 17879 w 60312"/>
                  <a:gd name="connsiteY5" fmla="*/ 15945 h 91554"/>
                  <a:gd name="connsiteX6" fmla="*/ 17879 w 60312"/>
                  <a:gd name="connsiteY6" fmla="*/ 37424 h 91554"/>
                  <a:gd name="connsiteX7" fmla="*/ 54007 w 60312"/>
                  <a:gd name="connsiteY7" fmla="*/ 37424 h 91554"/>
                  <a:gd name="connsiteX8" fmla="*/ 54007 w 60312"/>
                  <a:gd name="connsiteY8" fmla="*/ 53369 h 91554"/>
                  <a:gd name="connsiteX9" fmla="*/ 17879 w 60312"/>
                  <a:gd name="connsiteY9" fmla="*/ 53369 h 91554"/>
                  <a:gd name="connsiteX10" fmla="*/ 17879 w 60312"/>
                  <a:gd name="connsiteY10" fmla="*/ 75609 h 91554"/>
                  <a:gd name="connsiteX11" fmla="*/ 60312 w 60312"/>
                  <a:gd name="connsiteY11" fmla="*/ 75609 h 91554"/>
                  <a:gd name="connsiteX12" fmla="*/ 60312 w 60312"/>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312" h="91554">
                    <a:moveTo>
                      <a:pt x="60312" y="91554"/>
                    </a:moveTo>
                    <a:lnTo>
                      <a:pt x="0" y="91554"/>
                    </a:lnTo>
                    <a:lnTo>
                      <a:pt x="0" y="0"/>
                    </a:lnTo>
                    <a:lnTo>
                      <a:pt x="60312" y="0"/>
                    </a:lnTo>
                    <a:lnTo>
                      <a:pt x="60312" y="15945"/>
                    </a:lnTo>
                    <a:lnTo>
                      <a:pt x="17879" y="15945"/>
                    </a:lnTo>
                    <a:lnTo>
                      <a:pt x="17879" y="37424"/>
                    </a:lnTo>
                    <a:lnTo>
                      <a:pt x="54007" y="37424"/>
                    </a:lnTo>
                    <a:lnTo>
                      <a:pt x="54007" y="53369"/>
                    </a:lnTo>
                    <a:lnTo>
                      <a:pt x="17879" y="53369"/>
                    </a:lnTo>
                    <a:lnTo>
                      <a:pt x="17879" y="75609"/>
                    </a:lnTo>
                    <a:lnTo>
                      <a:pt x="60312" y="75609"/>
                    </a:lnTo>
                    <a:lnTo>
                      <a:pt x="60312" y="91554"/>
                    </a:lnTo>
                    <a:close/>
                  </a:path>
                </a:pathLst>
              </a:custGeom>
              <a:solidFill>
                <a:srgbClr val="000000"/>
              </a:solidFill>
              <a:ln w="9525" cap="flat">
                <a:noFill/>
                <a:prstDash val="solid"/>
                <a:round/>
              </a:ln>
            </p:spPr>
            <p:txBody>
              <a:bodyPr rtlCol="0" anchor="ctr"/>
              <a:lstStyle/>
              <a:p>
                <a:endParaRPr lang="en-GB"/>
              </a:p>
            </p:txBody>
          </p:sp>
          <p:sp>
            <p:nvSpPr>
              <p:cNvPr id="917" name="Freeform: Shape 916">
                <a:extLst>
                  <a:ext uri="{FF2B5EF4-FFF2-40B4-BE49-F238E27FC236}">
                    <a16:creationId xmlns:a16="http://schemas.microsoft.com/office/drawing/2014/main" id="{1F90B4AE-3CFF-4E6F-B48F-92A246C0F75C}"/>
                  </a:ext>
                </a:extLst>
              </p:cNvPr>
              <p:cNvSpPr/>
              <p:nvPr/>
            </p:nvSpPr>
            <p:spPr>
              <a:xfrm>
                <a:off x="7046155" y="5389072"/>
                <a:ext cx="67379" cy="92325"/>
              </a:xfrm>
              <a:custGeom>
                <a:avLst/>
                <a:gdLst>
                  <a:gd name="connsiteX0" fmla="*/ 67380 w 67379"/>
                  <a:gd name="connsiteY0" fmla="*/ 60179 h 92325"/>
                  <a:gd name="connsiteX1" fmla="*/ 57731 w 67379"/>
                  <a:gd name="connsiteY1" fmla="*/ 83391 h 92325"/>
                  <a:gd name="connsiteX2" fmla="*/ 33690 w 67379"/>
                  <a:gd name="connsiteY2" fmla="*/ 92326 h 92325"/>
                  <a:gd name="connsiteX3" fmla="*/ 9639 w 67379"/>
                  <a:gd name="connsiteY3" fmla="*/ 83391 h 92325"/>
                  <a:gd name="connsiteX4" fmla="*/ 0 w 67379"/>
                  <a:gd name="connsiteY4" fmla="*/ 60179 h 92325"/>
                  <a:gd name="connsiteX5" fmla="*/ 0 w 67379"/>
                  <a:gd name="connsiteY5" fmla="*/ 0 h 92325"/>
                  <a:gd name="connsiteX6" fmla="*/ 17869 w 67379"/>
                  <a:gd name="connsiteY6" fmla="*/ 0 h 92325"/>
                  <a:gd name="connsiteX7" fmla="*/ 17869 w 67379"/>
                  <a:gd name="connsiteY7" fmla="*/ 59541 h 92325"/>
                  <a:gd name="connsiteX8" fmla="*/ 22117 w 67379"/>
                  <a:gd name="connsiteY8" fmla="*/ 71885 h 92325"/>
                  <a:gd name="connsiteX9" fmla="*/ 33690 w 67379"/>
                  <a:gd name="connsiteY9" fmla="*/ 76381 h 92325"/>
                  <a:gd name="connsiteX10" fmla="*/ 45329 w 67379"/>
                  <a:gd name="connsiteY10" fmla="*/ 71885 h 92325"/>
                  <a:gd name="connsiteX11" fmla="*/ 49635 w 67379"/>
                  <a:gd name="connsiteY11" fmla="*/ 59541 h 92325"/>
                  <a:gd name="connsiteX12" fmla="*/ 49635 w 67379"/>
                  <a:gd name="connsiteY12" fmla="*/ 0 h 92325"/>
                  <a:gd name="connsiteX13" fmla="*/ 67380 w 67379"/>
                  <a:gd name="connsiteY13" fmla="*/ 0 h 92325"/>
                  <a:gd name="connsiteX14" fmla="*/ 67380 w 67379"/>
                  <a:gd name="connsiteY14" fmla="*/ 60179 h 9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379" h="92325">
                    <a:moveTo>
                      <a:pt x="67380" y="60179"/>
                    </a:moveTo>
                    <a:cubicBezTo>
                      <a:pt x="67380" y="69695"/>
                      <a:pt x="64160" y="77429"/>
                      <a:pt x="57731" y="83391"/>
                    </a:cubicBezTo>
                    <a:cubicBezTo>
                      <a:pt x="51302" y="89345"/>
                      <a:pt x="43291" y="92326"/>
                      <a:pt x="33690" y="92326"/>
                    </a:cubicBezTo>
                    <a:cubicBezTo>
                      <a:pt x="24089" y="92326"/>
                      <a:pt x="16069" y="89345"/>
                      <a:pt x="9639" y="83391"/>
                    </a:cubicBezTo>
                    <a:cubicBezTo>
                      <a:pt x="3210" y="77429"/>
                      <a:pt x="0" y="69695"/>
                      <a:pt x="0" y="60179"/>
                    </a:cubicBezTo>
                    <a:lnTo>
                      <a:pt x="0" y="0"/>
                    </a:lnTo>
                    <a:lnTo>
                      <a:pt x="17869" y="0"/>
                    </a:lnTo>
                    <a:lnTo>
                      <a:pt x="17869" y="59541"/>
                    </a:lnTo>
                    <a:cubicBezTo>
                      <a:pt x="17869" y="64770"/>
                      <a:pt x="19288" y="68885"/>
                      <a:pt x="22117" y="71885"/>
                    </a:cubicBezTo>
                    <a:cubicBezTo>
                      <a:pt x="24946" y="74886"/>
                      <a:pt x="28803" y="76381"/>
                      <a:pt x="33690" y="76381"/>
                    </a:cubicBezTo>
                    <a:cubicBezTo>
                      <a:pt x="38576" y="76381"/>
                      <a:pt x="42453" y="74886"/>
                      <a:pt x="45329" y="71885"/>
                    </a:cubicBezTo>
                    <a:cubicBezTo>
                      <a:pt x="48196" y="68885"/>
                      <a:pt x="49635" y="64770"/>
                      <a:pt x="49635" y="59541"/>
                    </a:cubicBezTo>
                    <a:lnTo>
                      <a:pt x="49635" y="0"/>
                    </a:lnTo>
                    <a:lnTo>
                      <a:pt x="67380" y="0"/>
                    </a:lnTo>
                    <a:lnTo>
                      <a:pt x="67380" y="60179"/>
                    </a:lnTo>
                    <a:close/>
                  </a:path>
                </a:pathLst>
              </a:custGeom>
              <a:solidFill>
                <a:srgbClr val="000000"/>
              </a:solidFill>
              <a:ln w="9525" cap="flat">
                <a:noFill/>
                <a:prstDash val="solid"/>
                <a:round/>
              </a:ln>
            </p:spPr>
            <p:txBody>
              <a:bodyPr rtlCol="0" anchor="ctr"/>
              <a:lstStyle/>
              <a:p>
                <a:endParaRPr lang="en-GB"/>
              </a:p>
            </p:txBody>
          </p:sp>
          <p:sp>
            <p:nvSpPr>
              <p:cNvPr id="918" name="Freeform: Shape 917">
                <a:extLst>
                  <a:ext uri="{FF2B5EF4-FFF2-40B4-BE49-F238E27FC236}">
                    <a16:creationId xmlns:a16="http://schemas.microsoft.com/office/drawing/2014/main" id="{BB6C14FA-7617-40D7-8BA1-C07406232843}"/>
                  </a:ext>
                </a:extLst>
              </p:cNvPr>
              <p:cNvSpPr/>
              <p:nvPr/>
            </p:nvSpPr>
            <p:spPr>
              <a:xfrm>
                <a:off x="7130632" y="5389072"/>
                <a:ext cx="70085" cy="91554"/>
              </a:xfrm>
              <a:custGeom>
                <a:avLst/>
                <a:gdLst>
                  <a:gd name="connsiteX0" fmla="*/ 70085 w 70085"/>
                  <a:gd name="connsiteY0" fmla="*/ 91554 h 91554"/>
                  <a:gd name="connsiteX1" fmla="*/ 54140 w 70085"/>
                  <a:gd name="connsiteY1" fmla="*/ 91554 h 91554"/>
                  <a:gd name="connsiteX2" fmla="*/ 17879 w 70085"/>
                  <a:gd name="connsiteY2" fmla="*/ 35366 h 91554"/>
                  <a:gd name="connsiteX3" fmla="*/ 17879 w 70085"/>
                  <a:gd name="connsiteY3" fmla="*/ 91554 h 91554"/>
                  <a:gd name="connsiteX4" fmla="*/ 0 w 70085"/>
                  <a:gd name="connsiteY4" fmla="*/ 91554 h 91554"/>
                  <a:gd name="connsiteX5" fmla="*/ 0 w 70085"/>
                  <a:gd name="connsiteY5" fmla="*/ 0 h 91554"/>
                  <a:gd name="connsiteX6" fmla="*/ 15945 w 70085"/>
                  <a:gd name="connsiteY6" fmla="*/ 0 h 91554"/>
                  <a:gd name="connsiteX7" fmla="*/ 52207 w 70085"/>
                  <a:gd name="connsiteY7" fmla="*/ 56065 h 91554"/>
                  <a:gd name="connsiteX8" fmla="*/ 52207 w 70085"/>
                  <a:gd name="connsiteY8" fmla="*/ 0 h 91554"/>
                  <a:gd name="connsiteX9" fmla="*/ 70085 w 70085"/>
                  <a:gd name="connsiteY9" fmla="*/ 0 h 91554"/>
                  <a:gd name="connsiteX10" fmla="*/ 70085 w 70085"/>
                  <a:gd name="connsiteY10"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085" h="91554">
                    <a:moveTo>
                      <a:pt x="70085" y="91554"/>
                    </a:moveTo>
                    <a:lnTo>
                      <a:pt x="54140" y="91554"/>
                    </a:lnTo>
                    <a:lnTo>
                      <a:pt x="17879" y="35366"/>
                    </a:lnTo>
                    <a:lnTo>
                      <a:pt x="17879" y="91554"/>
                    </a:lnTo>
                    <a:lnTo>
                      <a:pt x="0" y="91554"/>
                    </a:lnTo>
                    <a:lnTo>
                      <a:pt x="0" y="0"/>
                    </a:lnTo>
                    <a:lnTo>
                      <a:pt x="15945" y="0"/>
                    </a:lnTo>
                    <a:lnTo>
                      <a:pt x="52207" y="56065"/>
                    </a:lnTo>
                    <a:lnTo>
                      <a:pt x="52207" y="0"/>
                    </a:lnTo>
                    <a:lnTo>
                      <a:pt x="70085" y="0"/>
                    </a:lnTo>
                    <a:lnTo>
                      <a:pt x="70085" y="91554"/>
                    </a:lnTo>
                    <a:close/>
                  </a:path>
                </a:pathLst>
              </a:custGeom>
              <a:solidFill>
                <a:srgbClr val="000000"/>
              </a:solidFill>
              <a:ln w="9525" cap="flat">
                <a:noFill/>
                <a:prstDash val="solid"/>
                <a:round/>
              </a:ln>
            </p:spPr>
            <p:txBody>
              <a:bodyPr rtlCol="0" anchor="ctr"/>
              <a:lstStyle/>
              <a:p>
                <a:endParaRPr lang="en-GB"/>
              </a:p>
            </p:txBody>
          </p:sp>
          <p:sp>
            <p:nvSpPr>
              <p:cNvPr id="919" name="Freeform: Shape 918">
                <a:extLst>
                  <a:ext uri="{FF2B5EF4-FFF2-40B4-BE49-F238E27FC236}">
                    <a16:creationId xmlns:a16="http://schemas.microsoft.com/office/drawing/2014/main" id="{E1B8E29F-B29B-4185-BBD6-3B2381560A0E}"/>
                  </a:ext>
                </a:extLst>
              </p:cNvPr>
              <p:cNvSpPr/>
              <p:nvPr/>
            </p:nvSpPr>
            <p:spPr>
              <a:xfrm>
                <a:off x="7219233" y="5389072"/>
                <a:ext cx="60303" cy="91554"/>
              </a:xfrm>
              <a:custGeom>
                <a:avLst/>
                <a:gdLst>
                  <a:gd name="connsiteX0" fmla="*/ 60303 w 60303"/>
                  <a:gd name="connsiteY0" fmla="*/ 91554 h 91554"/>
                  <a:gd name="connsiteX1" fmla="*/ 0 w 60303"/>
                  <a:gd name="connsiteY1" fmla="*/ 91554 h 91554"/>
                  <a:gd name="connsiteX2" fmla="*/ 0 w 60303"/>
                  <a:gd name="connsiteY2" fmla="*/ 0 h 91554"/>
                  <a:gd name="connsiteX3" fmla="*/ 60303 w 60303"/>
                  <a:gd name="connsiteY3" fmla="*/ 0 h 91554"/>
                  <a:gd name="connsiteX4" fmla="*/ 60303 w 60303"/>
                  <a:gd name="connsiteY4" fmla="*/ 15945 h 91554"/>
                  <a:gd name="connsiteX5" fmla="*/ 17869 w 60303"/>
                  <a:gd name="connsiteY5" fmla="*/ 15945 h 91554"/>
                  <a:gd name="connsiteX6" fmla="*/ 17869 w 60303"/>
                  <a:gd name="connsiteY6" fmla="*/ 37424 h 91554"/>
                  <a:gd name="connsiteX7" fmla="*/ 54007 w 60303"/>
                  <a:gd name="connsiteY7" fmla="*/ 37424 h 91554"/>
                  <a:gd name="connsiteX8" fmla="*/ 54007 w 60303"/>
                  <a:gd name="connsiteY8" fmla="*/ 53369 h 91554"/>
                  <a:gd name="connsiteX9" fmla="*/ 17869 w 60303"/>
                  <a:gd name="connsiteY9" fmla="*/ 53369 h 91554"/>
                  <a:gd name="connsiteX10" fmla="*/ 17869 w 60303"/>
                  <a:gd name="connsiteY10" fmla="*/ 75609 h 91554"/>
                  <a:gd name="connsiteX11" fmla="*/ 60303 w 60303"/>
                  <a:gd name="connsiteY11" fmla="*/ 75609 h 91554"/>
                  <a:gd name="connsiteX12" fmla="*/ 60303 w 60303"/>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303" h="91554">
                    <a:moveTo>
                      <a:pt x="60303" y="91554"/>
                    </a:moveTo>
                    <a:lnTo>
                      <a:pt x="0" y="91554"/>
                    </a:lnTo>
                    <a:lnTo>
                      <a:pt x="0" y="0"/>
                    </a:lnTo>
                    <a:lnTo>
                      <a:pt x="60303" y="0"/>
                    </a:lnTo>
                    <a:lnTo>
                      <a:pt x="60303" y="15945"/>
                    </a:lnTo>
                    <a:lnTo>
                      <a:pt x="17869" y="15945"/>
                    </a:lnTo>
                    <a:lnTo>
                      <a:pt x="17869" y="37424"/>
                    </a:lnTo>
                    <a:lnTo>
                      <a:pt x="54007" y="37424"/>
                    </a:lnTo>
                    <a:lnTo>
                      <a:pt x="54007" y="53369"/>
                    </a:lnTo>
                    <a:lnTo>
                      <a:pt x="17869" y="53369"/>
                    </a:lnTo>
                    <a:lnTo>
                      <a:pt x="17869" y="75609"/>
                    </a:lnTo>
                    <a:lnTo>
                      <a:pt x="60303" y="75609"/>
                    </a:lnTo>
                    <a:lnTo>
                      <a:pt x="60303" y="91554"/>
                    </a:lnTo>
                    <a:close/>
                  </a:path>
                </a:pathLst>
              </a:custGeom>
              <a:solidFill>
                <a:srgbClr val="000000"/>
              </a:solidFill>
              <a:ln w="9525" cap="flat">
                <a:noFill/>
                <a:prstDash val="solid"/>
                <a:round/>
              </a:ln>
            </p:spPr>
            <p:txBody>
              <a:bodyPr rtlCol="0" anchor="ctr"/>
              <a:lstStyle/>
              <a:p>
                <a:endParaRPr lang="en-GB"/>
              </a:p>
            </p:txBody>
          </p:sp>
          <p:sp>
            <p:nvSpPr>
              <p:cNvPr id="920" name="Freeform: Shape 919">
                <a:extLst>
                  <a:ext uri="{FF2B5EF4-FFF2-40B4-BE49-F238E27FC236}">
                    <a16:creationId xmlns:a16="http://schemas.microsoft.com/office/drawing/2014/main" id="{0DE4CCFE-7728-4A2A-B9FB-AF3EAF0CD9E4}"/>
                  </a:ext>
                </a:extLst>
              </p:cNvPr>
              <p:cNvSpPr/>
              <p:nvPr/>
            </p:nvSpPr>
            <p:spPr>
              <a:xfrm>
                <a:off x="7284165" y="5389072"/>
                <a:ext cx="76256" cy="91554"/>
              </a:xfrm>
              <a:custGeom>
                <a:avLst/>
                <a:gdLst>
                  <a:gd name="connsiteX0" fmla="*/ 76257 w 76256"/>
                  <a:gd name="connsiteY0" fmla="*/ 91554 h 91554"/>
                  <a:gd name="connsiteX1" fmla="*/ 55807 w 76256"/>
                  <a:gd name="connsiteY1" fmla="*/ 91554 h 91554"/>
                  <a:gd name="connsiteX2" fmla="*/ 38062 w 76256"/>
                  <a:gd name="connsiteY2" fmla="*/ 59665 h 91554"/>
                  <a:gd name="connsiteX3" fmla="*/ 20450 w 76256"/>
                  <a:gd name="connsiteY3" fmla="*/ 91554 h 91554"/>
                  <a:gd name="connsiteX4" fmla="*/ 0 w 76256"/>
                  <a:gd name="connsiteY4" fmla="*/ 91554 h 91554"/>
                  <a:gd name="connsiteX5" fmla="*/ 28423 w 76256"/>
                  <a:gd name="connsiteY5" fmla="*/ 44625 h 91554"/>
                  <a:gd name="connsiteX6" fmla="*/ 1800 w 76256"/>
                  <a:gd name="connsiteY6" fmla="*/ 0 h 91554"/>
                  <a:gd name="connsiteX7" fmla="*/ 22117 w 76256"/>
                  <a:gd name="connsiteY7" fmla="*/ 0 h 91554"/>
                  <a:gd name="connsiteX8" fmla="*/ 38062 w 76256"/>
                  <a:gd name="connsiteY8" fmla="*/ 29576 h 91554"/>
                  <a:gd name="connsiteX9" fmla="*/ 54140 w 76256"/>
                  <a:gd name="connsiteY9" fmla="*/ 0 h 91554"/>
                  <a:gd name="connsiteX10" fmla="*/ 74324 w 76256"/>
                  <a:gd name="connsiteY10" fmla="*/ 0 h 91554"/>
                  <a:gd name="connsiteX11" fmla="*/ 47711 w 76256"/>
                  <a:gd name="connsiteY11" fmla="*/ 44625 h 91554"/>
                  <a:gd name="connsiteX12" fmla="*/ 76257 w 76256"/>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256" h="91554">
                    <a:moveTo>
                      <a:pt x="76257" y="91554"/>
                    </a:moveTo>
                    <a:lnTo>
                      <a:pt x="55807" y="91554"/>
                    </a:lnTo>
                    <a:lnTo>
                      <a:pt x="38062" y="59665"/>
                    </a:lnTo>
                    <a:lnTo>
                      <a:pt x="20450" y="91554"/>
                    </a:lnTo>
                    <a:lnTo>
                      <a:pt x="0" y="91554"/>
                    </a:lnTo>
                    <a:lnTo>
                      <a:pt x="28423" y="44625"/>
                    </a:lnTo>
                    <a:lnTo>
                      <a:pt x="1800" y="0"/>
                    </a:lnTo>
                    <a:lnTo>
                      <a:pt x="22117" y="0"/>
                    </a:lnTo>
                    <a:lnTo>
                      <a:pt x="38062" y="29576"/>
                    </a:lnTo>
                    <a:lnTo>
                      <a:pt x="54140" y="0"/>
                    </a:lnTo>
                    <a:lnTo>
                      <a:pt x="74324" y="0"/>
                    </a:lnTo>
                    <a:lnTo>
                      <a:pt x="47711" y="44625"/>
                    </a:lnTo>
                    <a:lnTo>
                      <a:pt x="76257" y="91554"/>
                    </a:lnTo>
                    <a:close/>
                  </a:path>
                </a:pathLst>
              </a:custGeom>
              <a:solidFill>
                <a:srgbClr val="000000"/>
              </a:solidFill>
              <a:ln w="9525" cap="flat">
                <a:noFill/>
                <a:prstDash val="solid"/>
                <a:round/>
              </a:ln>
            </p:spPr>
            <p:txBody>
              <a:bodyPr rtlCol="0" anchor="ctr"/>
              <a:lstStyle/>
              <a:p>
                <a:endParaRPr lang="en-GB"/>
              </a:p>
            </p:txBody>
          </p:sp>
          <p:sp>
            <p:nvSpPr>
              <p:cNvPr id="921" name="Freeform: Shape 920">
                <a:extLst>
                  <a:ext uri="{FF2B5EF4-FFF2-40B4-BE49-F238E27FC236}">
                    <a16:creationId xmlns:a16="http://schemas.microsoft.com/office/drawing/2014/main" id="{497D5B9D-BAC1-48E0-9382-421F2807F648}"/>
                  </a:ext>
                </a:extLst>
              </p:cNvPr>
              <p:cNvSpPr/>
              <p:nvPr/>
            </p:nvSpPr>
            <p:spPr>
              <a:xfrm>
                <a:off x="7368910" y="5389072"/>
                <a:ext cx="65702" cy="91554"/>
              </a:xfrm>
              <a:custGeom>
                <a:avLst/>
                <a:gdLst>
                  <a:gd name="connsiteX0" fmla="*/ 57540 w 65702"/>
                  <a:gd name="connsiteY0" fmla="*/ 8230 h 91554"/>
                  <a:gd name="connsiteX1" fmla="*/ 65703 w 65702"/>
                  <a:gd name="connsiteY1" fmla="*/ 28547 h 91554"/>
                  <a:gd name="connsiteX2" fmla="*/ 57540 w 65702"/>
                  <a:gd name="connsiteY2" fmla="*/ 48863 h 91554"/>
                  <a:gd name="connsiteX3" fmla="*/ 35490 w 65702"/>
                  <a:gd name="connsiteY3" fmla="*/ 57093 h 91554"/>
                  <a:gd name="connsiteX4" fmla="*/ 17869 w 65702"/>
                  <a:gd name="connsiteY4" fmla="*/ 57093 h 91554"/>
                  <a:gd name="connsiteX5" fmla="*/ 17869 w 65702"/>
                  <a:gd name="connsiteY5" fmla="*/ 91554 h 91554"/>
                  <a:gd name="connsiteX6" fmla="*/ 0 w 65702"/>
                  <a:gd name="connsiteY6" fmla="*/ 91554 h 91554"/>
                  <a:gd name="connsiteX7" fmla="*/ 0 w 65702"/>
                  <a:gd name="connsiteY7" fmla="*/ 0 h 91554"/>
                  <a:gd name="connsiteX8" fmla="*/ 35490 w 65702"/>
                  <a:gd name="connsiteY8" fmla="*/ 0 h 91554"/>
                  <a:gd name="connsiteX9" fmla="*/ 57540 w 65702"/>
                  <a:gd name="connsiteY9" fmla="*/ 8230 h 91554"/>
                  <a:gd name="connsiteX10" fmla="*/ 44234 w 65702"/>
                  <a:gd name="connsiteY10" fmla="*/ 37615 h 91554"/>
                  <a:gd name="connsiteX11" fmla="*/ 47834 w 65702"/>
                  <a:gd name="connsiteY11" fmla="*/ 28547 h 91554"/>
                  <a:gd name="connsiteX12" fmla="*/ 44234 w 65702"/>
                  <a:gd name="connsiteY12" fmla="*/ 19421 h 91554"/>
                  <a:gd name="connsiteX13" fmla="*/ 34585 w 65702"/>
                  <a:gd name="connsiteY13" fmla="*/ 15945 h 91554"/>
                  <a:gd name="connsiteX14" fmla="*/ 17869 w 65702"/>
                  <a:gd name="connsiteY14" fmla="*/ 15945 h 91554"/>
                  <a:gd name="connsiteX15" fmla="*/ 17869 w 65702"/>
                  <a:gd name="connsiteY15" fmla="*/ 41024 h 91554"/>
                  <a:gd name="connsiteX16" fmla="*/ 34585 w 65702"/>
                  <a:gd name="connsiteY16" fmla="*/ 41024 h 91554"/>
                  <a:gd name="connsiteX17" fmla="*/ 44234 w 65702"/>
                  <a:gd name="connsiteY17" fmla="*/ 37615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02" h="91554">
                    <a:moveTo>
                      <a:pt x="57540" y="8230"/>
                    </a:moveTo>
                    <a:cubicBezTo>
                      <a:pt x="62989" y="13716"/>
                      <a:pt x="65703" y="20488"/>
                      <a:pt x="65703" y="28547"/>
                    </a:cubicBezTo>
                    <a:cubicBezTo>
                      <a:pt x="65703" y="36605"/>
                      <a:pt x="62989" y="43377"/>
                      <a:pt x="57540" y="48863"/>
                    </a:cubicBezTo>
                    <a:cubicBezTo>
                      <a:pt x="52101" y="54350"/>
                      <a:pt x="44748" y="57093"/>
                      <a:pt x="35490" y="57093"/>
                    </a:cubicBezTo>
                    <a:lnTo>
                      <a:pt x="17869" y="57093"/>
                    </a:lnTo>
                    <a:lnTo>
                      <a:pt x="17869" y="91554"/>
                    </a:lnTo>
                    <a:lnTo>
                      <a:pt x="0" y="91554"/>
                    </a:lnTo>
                    <a:lnTo>
                      <a:pt x="0" y="0"/>
                    </a:lnTo>
                    <a:lnTo>
                      <a:pt x="35490" y="0"/>
                    </a:lnTo>
                    <a:cubicBezTo>
                      <a:pt x="44748" y="0"/>
                      <a:pt x="52101" y="2743"/>
                      <a:pt x="57540" y="8230"/>
                    </a:cubicBezTo>
                    <a:close/>
                    <a:moveTo>
                      <a:pt x="44234" y="37615"/>
                    </a:moveTo>
                    <a:cubicBezTo>
                      <a:pt x="46634" y="35338"/>
                      <a:pt x="47834" y="32318"/>
                      <a:pt x="47834" y="28547"/>
                    </a:cubicBezTo>
                    <a:cubicBezTo>
                      <a:pt x="47834" y="24775"/>
                      <a:pt x="46634" y="21736"/>
                      <a:pt x="44234" y="19421"/>
                    </a:cubicBezTo>
                    <a:cubicBezTo>
                      <a:pt x="41833" y="17107"/>
                      <a:pt x="38614" y="15945"/>
                      <a:pt x="34585" y="15945"/>
                    </a:cubicBezTo>
                    <a:lnTo>
                      <a:pt x="17869" y="15945"/>
                    </a:lnTo>
                    <a:lnTo>
                      <a:pt x="17869" y="41024"/>
                    </a:lnTo>
                    <a:lnTo>
                      <a:pt x="34585" y="41024"/>
                    </a:lnTo>
                    <a:cubicBezTo>
                      <a:pt x="38614" y="41024"/>
                      <a:pt x="41833" y="39881"/>
                      <a:pt x="44234" y="37615"/>
                    </a:cubicBezTo>
                    <a:close/>
                  </a:path>
                </a:pathLst>
              </a:custGeom>
              <a:solidFill>
                <a:srgbClr val="000000"/>
              </a:solidFill>
              <a:ln w="9525" cap="flat">
                <a:noFill/>
                <a:prstDash val="solid"/>
                <a:round/>
              </a:ln>
            </p:spPr>
            <p:txBody>
              <a:bodyPr rtlCol="0" anchor="ctr"/>
              <a:lstStyle/>
              <a:p>
                <a:endParaRPr lang="en-GB"/>
              </a:p>
            </p:txBody>
          </p:sp>
          <p:sp>
            <p:nvSpPr>
              <p:cNvPr id="922" name="Freeform: Shape 921">
                <a:extLst>
                  <a:ext uri="{FF2B5EF4-FFF2-40B4-BE49-F238E27FC236}">
                    <a16:creationId xmlns:a16="http://schemas.microsoft.com/office/drawing/2014/main" id="{45D3C524-A1A0-49BA-B00C-EE7BAAEB5E96}"/>
                  </a:ext>
                </a:extLst>
              </p:cNvPr>
              <p:cNvSpPr/>
              <p:nvPr/>
            </p:nvSpPr>
            <p:spPr>
              <a:xfrm>
                <a:off x="7446833" y="5389072"/>
                <a:ext cx="60302" cy="91554"/>
              </a:xfrm>
              <a:custGeom>
                <a:avLst/>
                <a:gdLst>
                  <a:gd name="connsiteX0" fmla="*/ 60303 w 60302"/>
                  <a:gd name="connsiteY0" fmla="*/ 91554 h 91554"/>
                  <a:gd name="connsiteX1" fmla="*/ 0 w 60302"/>
                  <a:gd name="connsiteY1" fmla="*/ 91554 h 91554"/>
                  <a:gd name="connsiteX2" fmla="*/ 0 w 60302"/>
                  <a:gd name="connsiteY2" fmla="*/ 0 h 91554"/>
                  <a:gd name="connsiteX3" fmla="*/ 60303 w 60302"/>
                  <a:gd name="connsiteY3" fmla="*/ 0 h 91554"/>
                  <a:gd name="connsiteX4" fmla="*/ 60303 w 60302"/>
                  <a:gd name="connsiteY4" fmla="*/ 15945 h 91554"/>
                  <a:gd name="connsiteX5" fmla="*/ 17869 w 60302"/>
                  <a:gd name="connsiteY5" fmla="*/ 15945 h 91554"/>
                  <a:gd name="connsiteX6" fmla="*/ 17869 w 60302"/>
                  <a:gd name="connsiteY6" fmla="*/ 37424 h 91554"/>
                  <a:gd name="connsiteX7" fmla="*/ 54007 w 60302"/>
                  <a:gd name="connsiteY7" fmla="*/ 37424 h 91554"/>
                  <a:gd name="connsiteX8" fmla="*/ 54007 w 60302"/>
                  <a:gd name="connsiteY8" fmla="*/ 53369 h 91554"/>
                  <a:gd name="connsiteX9" fmla="*/ 17869 w 60302"/>
                  <a:gd name="connsiteY9" fmla="*/ 53369 h 91554"/>
                  <a:gd name="connsiteX10" fmla="*/ 17869 w 60302"/>
                  <a:gd name="connsiteY10" fmla="*/ 75609 h 91554"/>
                  <a:gd name="connsiteX11" fmla="*/ 60303 w 60302"/>
                  <a:gd name="connsiteY11" fmla="*/ 75609 h 91554"/>
                  <a:gd name="connsiteX12" fmla="*/ 60303 w 60302"/>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302" h="91554">
                    <a:moveTo>
                      <a:pt x="60303" y="91554"/>
                    </a:moveTo>
                    <a:lnTo>
                      <a:pt x="0" y="91554"/>
                    </a:lnTo>
                    <a:lnTo>
                      <a:pt x="0" y="0"/>
                    </a:lnTo>
                    <a:lnTo>
                      <a:pt x="60303" y="0"/>
                    </a:lnTo>
                    <a:lnTo>
                      <a:pt x="60303" y="15945"/>
                    </a:lnTo>
                    <a:lnTo>
                      <a:pt x="17869" y="15945"/>
                    </a:lnTo>
                    <a:lnTo>
                      <a:pt x="17869" y="37424"/>
                    </a:lnTo>
                    <a:lnTo>
                      <a:pt x="54007" y="37424"/>
                    </a:lnTo>
                    <a:lnTo>
                      <a:pt x="54007" y="53369"/>
                    </a:lnTo>
                    <a:lnTo>
                      <a:pt x="17869" y="53369"/>
                    </a:lnTo>
                    <a:lnTo>
                      <a:pt x="17869" y="75609"/>
                    </a:lnTo>
                    <a:lnTo>
                      <a:pt x="60303" y="75609"/>
                    </a:lnTo>
                    <a:lnTo>
                      <a:pt x="60303" y="91554"/>
                    </a:lnTo>
                    <a:close/>
                  </a:path>
                </a:pathLst>
              </a:custGeom>
              <a:solidFill>
                <a:srgbClr val="000000"/>
              </a:solidFill>
              <a:ln w="9525" cap="flat">
                <a:noFill/>
                <a:prstDash val="solid"/>
                <a:round/>
              </a:ln>
            </p:spPr>
            <p:txBody>
              <a:bodyPr rtlCol="0" anchor="ctr"/>
              <a:lstStyle/>
              <a:p>
                <a:endParaRPr lang="en-GB"/>
              </a:p>
            </p:txBody>
          </p:sp>
          <p:sp>
            <p:nvSpPr>
              <p:cNvPr id="923" name="Freeform: Shape 922">
                <a:extLst>
                  <a:ext uri="{FF2B5EF4-FFF2-40B4-BE49-F238E27FC236}">
                    <a16:creationId xmlns:a16="http://schemas.microsoft.com/office/drawing/2014/main" id="{2B2A7B86-2A33-4F09-9A22-4E7362C1D686}"/>
                  </a:ext>
                </a:extLst>
              </p:cNvPr>
              <p:cNvSpPr/>
              <p:nvPr/>
            </p:nvSpPr>
            <p:spPr>
              <a:xfrm>
                <a:off x="7518709" y="5388300"/>
                <a:ext cx="67379" cy="93097"/>
              </a:xfrm>
              <a:custGeom>
                <a:avLst/>
                <a:gdLst>
                  <a:gd name="connsiteX0" fmla="*/ 67380 w 67379"/>
                  <a:gd name="connsiteY0" fmla="*/ 64170 h 93097"/>
                  <a:gd name="connsiteX1" fmla="*/ 55940 w 67379"/>
                  <a:gd name="connsiteY1" fmla="*/ 85640 h 93097"/>
                  <a:gd name="connsiteX2" fmla="*/ 33823 w 67379"/>
                  <a:gd name="connsiteY2" fmla="*/ 93097 h 93097"/>
                  <a:gd name="connsiteX3" fmla="*/ 9258 w 67379"/>
                  <a:gd name="connsiteY3" fmla="*/ 83458 h 93097"/>
                  <a:gd name="connsiteX4" fmla="*/ 1486 w 67379"/>
                  <a:gd name="connsiteY4" fmla="*/ 69628 h 93097"/>
                  <a:gd name="connsiteX5" fmla="*/ 0 w 67379"/>
                  <a:gd name="connsiteY5" fmla="*/ 46549 h 93097"/>
                  <a:gd name="connsiteX6" fmla="*/ 1486 w 67379"/>
                  <a:gd name="connsiteY6" fmla="*/ 23469 h 93097"/>
                  <a:gd name="connsiteX7" fmla="*/ 9258 w 67379"/>
                  <a:gd name="connsiteY7" fmla="*/ 9649 h 93097"/>
                  <a:gd name="connsiteX8" fmla="*/ 33823 w 67379"/>
                  <a:gd name="connsiteY8" fmla="*/ 0 h 93097"/>
                  <a:gd name="connsiteX9" fmla="*/ 55940 w 67379"/>
                  <a:gd name="connsiteY9" fmla="*/ 7458 h 93097"/>
                  <a:gd name="connsiteX10" fmla="*/ 67380 w 67379"/>
                  <a:gd name="connsiteY10" fmla="*/ 28937 h 93097"/>
                  <a:gd name="connsiteX11" fmla="*/ 49120 w 67379"/>
                  <a:gd name="connsiteY11" fmla="*/ 28937 h 93097"/>
                  <a:gd name="connsiteX12" fmla="*/ 33823 w 67379"/>
                  <a:gd name="connsiteY12" fmla="*/ 15945 h 93097"/>
                  <a:gd name="connsiteX13" fmla="*/ 22374 w 67379"/>
                  <a:gd name="connsiteY13" fmla="*/ 20707 h 93097"/>
                  <a:gd name="connsiteX14" fmla="*/ 18840 w 67379"/>
                  <a:gd name="connsiteY14" fmla="*/ 28737 h 93097"/>
                  <a:gd name="connsiteX15" fmla="*/ 17879 w 67379"/>
                  <a:gd name="connsiteY15" fmla="*/ 46549 h 93097"/>
                  <a:gd name="connsiteX16" fmla="*/ 18840 w 67379"/>
                  <a:gd name="connsiteY16" fmla="*/ 64361 h 93097"/>
                  <a:gd name="connsiteX17" fmla="*/ 22374 w 67379"/>
                  <a:gd name="connsiteY17" fmla="*/ 72400 h 93097"/>
                  <a:gd name="connsiteX18" fmla="*/ 33823 w 67379"/>
                  <a:gd name="connsiteY18" fmla="*/ 77153 h 93097"/>
                  <a:gd name="connsiteX19" fmla="*/ 49253 w 67379"/>
                  <a:gd name="connsiteY19" fmla="*/ 64170 h 93097"/>
                  <a:gd name="connsiteX20" fmla="*/ 67380 w 67379"/>
                  <a:gd name="connsiteY20" fmla="*/ 64170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79" h="93097">
                    <a:moveTo>
                      <a:pt x="67380" y="64170"/>
                    </a:moveTo>
                    <a:cubicBezTo>
                      <a:pt x="65751" y="73514"/>
                      <a:pt x="61941" y="80667"/>
                      <a:pt x="55940" y="85640"/>
                    </a:cubicBezTo>
                    <a:cubicBezTo>
                      <a:pt x="49939" y="90611"/>
                      <a:pt x="42567" y="93097"/>
                      <a:pt x="33823" y="93097"/>
                    </a:cubicBezTo>
                    <a:cubicBezTo>
                      <a:pt x="24050" y="93097"/>
                      <a:pt x="15859" y="89888"/>
                      <a:pt x="9258" y="83458"/>
                    </a:cubicBezTo>
                    <a:cubicBezTo>
                      <a:pt x="5058" y="79257"/>
                      <a:pt x="2467" y="74648"/>
                      <a:pt x="1486" y="69628"/>
                    </a:cubicBezTo>
                    <a:cubicBezTo>
                      <a:pt x="495" y="64618"/>
                      <a:pt x="0" y="56922"/>
                      <a:pt x="0" y="46549"/>
                    </a:cubicBezTo>
                    <a:cubicBezTo>
                      <a:pt x="0" y="36176"/>
                      <a:pt x="495" y="28480"/>
                      <a:pt x="1486" y="23469"/>
                    </a:cubicBezTo>
                    <a:cubicBezTo>
                      <a:pt x="2467" y="18450"/>
                      <a:pt x="5058" y="13850"/>
                      <a:pt x="9258" y="9649"/>
                    </a:cubicBezTo>
                    <a:cubicBezTo>
                      <a:pt x="15859" y="3220"/>
                      <a:pt x="24050" y="0"/>
                      <a:pt x="33823" y="0"/>
                    </a:cubicBezTo>
                    <a:cubicBezTo>
                      <a:pt x="42567" y="0"/>
                      <a:pt x="49939" y="2486"/>
                      <a:pt x="55940" y="7458"/>
                    </a:cubicBezTo>
                    <a:cubicBezTo>
                      <a:pt x="61941" y="12430"/>
                      <a:pt x="65751" y="19593"/>
                      <a:pt x="67380" y="28937"/>
                    </a:cubicBezTo>
                    <a:lnTo>
                      <a:pt x="49120" y="28937"/>
                    </a:lnTo>
                    <a:cubicBezTo>
                      <a:pt x="47063" y="20279"/>
                      <a:pt x="41967" y="15945"/>
                      <a:pt x="33823" y="15945"/>
                    </a:cubicBezTo>
                    <a:cubicBezTo>
                      <a:pt x="28937" y="15945"/>
                      <a:pt x="25117" y="17536"/>
                      <a:pt x="22374" y="20707"/>
                    </a:cubicBezTo>
                    <a:cubicBezTo>
                      <a:pt x="20660" y="22679"/>
                      <a:pt x="19488" y="25355"/>
                      <a:pt x="18840" y="28737"/>
                    </a:cubicBezTo>
                    <a:cubicBezTo>
                      <a:pt x="18202" y="32128"/>
                      <a:pt x="17879" y="38062"/>
                      <a:pt x="17879" y="46549"/>
                    </a:cubicBezTo>
                    <a:cubicBezTo>
                      <a:pt x="17879" y="55036"/>
                      <a:pt x="18202" y="60970"/>
                      <a:pt x="18840" y="64361"/>
                    </a:cubicBezTo>
                    <a:cubicBezTo>
                      <a:pt x="19488" y="67742"/>
                      <a:pt x="20660" y="70428"/>
                      <a:pt x="22374" y="72400"/>
                    </a:cubicBezTo>
                    <a:cubicBezTo>
                      <a:pt x="25117" y="75572"/>
                      <a:pt x="28937" y="77153"/>
                      <a:pt x="33823" y="77153"/>
                    </a:cubicBezTo>
                    <a:cubicBezTo>
                      <a:pt x="42053" y="77153"/>
                      <a:pt x="47197" y="72828"/>
                      <a:pt x="49253" y="64170"/>
                    </a:cubicBezTo>
                    <a:lnTo>
                      <a:pt x="67380" y="64170"/>
                    </a:lnTo>
                    <a:close/>
                  </a:path>
                </a:pathLst>
              </a:custGeom>
              <a:solidFill>
                <a:srgbClr val="000000"/>
              </a:solidFill>
              <a:ln w="9525" cap="flat">
                <a:noFill/>
                <a:prstDash val="solid"/>
                <a:round/>
              </a:ln>
            </p:spPr>
            <p:txBody>
              <a:bodyPr rtlCol="0" anchor="ctr"/>
              <a:lstStyle/>
              <a:p>
                <a:endParaRPr lang="en-GB"/>
              </a:p>
            </p:txBody>
          </p:sp>
          <p:sp>
            <p:nvSpPr>
              <p:cNvPr id="924" name="Freeform: Shape 923">
                <a:extLst>
                  <a:ext uri="{FF2B5EF4-FFF2-40B4-BE49-F238E27FC236}">
                    <a16:creationId xmlns:a16="http://schemas.microsoft.com/office/drawing/2014/main" id="{F33C17D7-D295-4684-808C-ABFDDE89C0C1}"/>
                  </a:ext>
                </a:extLst>
              </p:cNvPr>
              <p:cNvSpPr/>
              <p:nvPr/>
            </p:nvSpPr>
            <p:spPr>
              <a:xfrm>
                <a:off x="7591880" y="5389072"/>
                <a:ext cx="65703" cy="91554"/>
              </a:xfrm>
              <a:custGeom>
                <a:avLst/>
                <a:gdLst>
                  <a:gd name="connsiteX0" fmla="*/ 65704 w 65703"/>
                  <a:gd name="connsiteY0" fmla="*/ 15945 h 91554"/>
                  <a:gd name="connsiteX1" fmla="*/ 41786 w 65703"/>
                  <a:gd name="connsiteY1" fmla="*/ 15945 h 91554"/>
                  <a:gd name="connsiteX2" fmla="*/ 41786 w 65703"/>
                  <a:gd name="connsiteY2" fmla="*/ 91554 h 91554"/>
                  <a:gd name="connsiteX3" fmla="*/ 23917 w 65703"/>
                  <a:gd name="connsiteY3" fmla="*/ 91554 h 91554"/>
                  <a:gd name="connsiteX4" fmla="*/ 23917 w 65703"/>
                  <a:gd name="connsiteY4" fmla="*/ 15945 h 91554"/>
                  <a:gd name="connsiteX5" fmla="*/ 0 w 65703"/>
                  <a:gd name="connsiteY5" fmla="*/ 15945 h 91554"/>
                  <a:gd name="connsiteX6" fmla="*/ 0 w 65703"/>
                  <a:gd name="connsiteY6" fmla="*/ 0 h 91554"/>
                  <a:gd name="connsiteX7" fmla="*/ 65704 w 65703"/>
                  <a:gd name="connsiteY7" fmla="*/ 0 h 91554"/>
                  <a:gd name="connsiteX8" fmla="*/ 65704 w 65703"/>
                  <a:gd name="connsiteY8" fmla="*/ 15945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703" h="91554">
                    <a:moveTo>
                      <a:pt x="65704" y="15945"/>
                    </a:moveTo>
                    <a:lnTo>
                      <a:pt x="41786" y="15945"/>
                    </a:lnTo>
                    <a:lnTo>
                      <a:pt x="41786" y="91554"/>
                    </a:lnTo>
                    <a:lnTo>
                      <a:pt x="23917" y="91554"/>
                    </a:lnTo>
                    <a:lnTo>
                      <a:pt x="23917" y="15945"/>
                    </a:lnTo>
                    <a:lnTo>
                      <a:pt x="0" y="15945"/>
                    </a:lnTo>
                    <a:lnTo>
                      <a:pt x="0" y="0"/>
                    </a:lnTo>
                    <a:lnTo>
                      <a:pt x="65704" y="0"/>
                    </a:lnTo>
                    <a:lnTo>
                      <a:pt x="65704" y="15945"/>
                    </a:lnTo>
                    <a:close/>
                  </a:path>
                </a:pathLst>
              </a:custGeom>
              <a:solidFill>
                <a:srgbClr val="000000"/>
              </a:solidFill>
              <a:ln w="9525" cap="flat">
                <a:noFill/>
                <a:prstDash val="solid"/>
                <a:round/>
              </a:ln>
            </p:spPr>
            <p:txBody>
              <a:bodyPr rtlCol="0" anchor="ctr"/>
              <a:lstStyle/>
              <a:p>
                <a:endParaRPr lang="en-GB"/>
              </a:p>
            </p:txBody>
          </p:sp>
          <p:sp>
            <p:nvSpPr>
              <p:cNvPr id="925" name="Freeform: Shape 924">
                <a:extLst>
                  <a:ext uri="{FF2B5EF4-FFF2-40B4-BE49-F238E27FC236}">
                    <a16:creationId xmlns:a16="http://schemas.microsoft.com/office/drawing/2014/main" id="{5EA4D686-8E51-427D-8195-EB0CA8812805}"/>
                  </a:ext>
                </a:extLst>
              </p:cNvPr>
              <p:cNvSpPr/>
              <p:nvPr/>
            </p:nvSpPr>
            <p:spPr>
              <a:xfrm>
                <a:off x="7669290" y="5389072"/>
                <a:ext cx="60303" cy="91554"/>
              </a:xfrm>
              <a:custGeom>
                <a:avLst/>
                <a:gdLst>
                  <a:gd name="connsiteX0" fmla="*/ 60303 w 60303"/>
                  <a:gd name="connsiteY0" fmla="*/ 91554 h 91554"/>
                  <a:gd name="connsiteX1" fmla="*/ 0 w 60303"/>
                  <a:gd name="connsiteY1" fmla="*/ 91554 h 91554"/>
                  <a:gd name="connsiteX2" fmla="*/ 0 w 60303"/>
                  <a:gd name="connsiteY2" fmla="*/ 0 h 91554"/>
                  <a:gd name="connsiteX3" fmla="*/ 60303 w 60303"/>
                  <a:gd name="connsiteY3" fmla="*/ 0 h 91554"/>
                  <a:gd name="connsiteX4" fmla="*/ 60303 w 60303"/>
                  <a:gd name="connsiteY4" fmla="*/ 15945 h 91554"/>
                  <a:gd name="connsiteX5" fmla="*/ 17869 w 60303"/>
                  <a:gd name="connsiteY5" fmla="*/ 15945 h 91554"/>
                  <a:gd name="connsiteX6" fmla="*/ 17869 w 60303"/>
                  <a:gd name="connsiteY6" fmla="*/ 37424 h 91554"/>
                  <a:gd name="connsiteX7" fmla="*/ 54007 w 60303"/>
                  <a:gd name="connsiteY7" fmla="*/ 37424 h 91554"/>
                  <a:gd name="connsiteX8" fmla="*/ 54007 w 60303"/>
                  <a:gd name="connsiteY8" fmla="*/ 53369 h 91554"/>
                  <a:gd name="connsiteX9" fmla="*/ 17869 w 60303"/>
                  <a:gd name="connsiteY9" fmla="*/ 53369 h 91554"/>
                  <a:gd name="connsiteX10" fmla="*/ 17869 w 60303"/>
                  <a:gd name="connsiteY10" fmla="*/ 75609 h 91554"/>
                  <a:gd name="connsiteX11" fmla="*/ 60303 w 60303"/>
                  <a:gd name="connsiteY11" fmla="*/ 75609 h 91554"/>
                  <a:gd name="connsiteX12" fmla="*/ 60303 w 60303"/>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303" h="91554">
                    <a:moveTo>
                      <a:pt x="60303" y="91554"/>
                    </a:moveTo>
                    <a:lnTo>
                      <a:pt x="0" y="91554"/>
                    </a:lnTo>
                    <a:lnTo>
                      <a:pt x="0" y="0"/>
                    </a:lnTo>
                    <a:lnTo>
                      <a:pt x="60303" y="0"/>
                    </a:lnTo>
                    <a:lnTo>
                      <a:pt x="60303" y="15945"/>
                    </a:lnTo>
                    <a:lnTo>
                      <a:pt x="17869" y="15945"/>
                    </a:lnTo>
                    <a:lnTo>
                      <a:pt x="17869" y="37424"/>
                    </a:lnTo>
                    <a:lnTo>
                      <a:pt x="54007" y="37424"/>
                    </a:lnTo>
                    <a:lnTo>
                      <a:pt x="54007" y="53369"/>
                    </a:lnTo>
                    <a:lnTo>
                      <a:pt x="17869" y="53369"/>
                    </a:lnTo>
                    <a:lnTo>
                      <a:pt x="17869" y="75609"/>
                    </a:lnTo>
                    <a:lnTo>
                      <a:pt x="60303" y="75609"/>
                    </a:lnTo>
                    <a:lnTo>
                      <a:pt x="60303" y="91554"/>
                    </a:lnTo>
                    <a:close/>
                  </a:path>
                </a:pathLst>
              </a:custGeom>
              <a:solidFill>
                <a:srgbClr val="000000"/>
              </a:solidFill>
              <a:ln w="9525" cap="flat">
                <a:noFill/>
                <a:prstDash val="solid"/>
                <a:round/>
              </a:ln>
            </p:spPr>
            <p:txBody>
              <a:bodyPr rtlCol="0" anchor="ctr"/>
              <a:lstStyle/>
              <a:p>
                <a:endParaRPr lang="en-GB"/>
              </a:p>
            </p:txBody>
          </p:sp>
          <p:sp>
            <p:nvSpPr>
              <p:cNvPr id="926" name="Freeform: Shape 925">
                <a:extLst>
                  <a:ext uri="{FF2B5EF4-FFF2-40B4-BE49-F238E27FC236}">
                    <a16:creationId xmlns:a16="http://schemas.microsoft.com/office/drawing/2014/main" id="{F5A36176-097C-45C7-B7E7-27D0AA18D742}"/>
                  </a:ext>
                </a:extLst>
              </p:cNvPr>
              <p:cNvSpPr/>
              <p:nvPr/>
            </p:nvSpPr>
            <p:spPr>
              <a:xfrm>
                <a:off x="7744252" y="5389072"/>
                <a:ext cx="66484" cy="91554"/>
              </a:xfrm>
              <a:custGeom>
                <a:avLst/>
                <a:gdLst>
                  <a:gd name="connsiteX0" fmla="*/ 65522 w 66484"/>
                  <a:gd name="connsiteY0" fmla="*/ 25527 h 91554"/>
                  <a:gd name="connsiteX1" fmla="*/ 66484 w 66484"/>
                  <a:gd name="connsiteY1" fmla="*/ 45777 h 91554"/>
                  <a:gd name="connsiteX2" fmla="*/ 65522 w 66484"/>
                  <a:gd name="connsiteY2" fmla="*/ 66027 h 91554"/>
                  <a:gd name="connsiteX3" fmla="*/ 60693 w 66484"/>
                  <a:gd name="connsiteY3" fmla="*/ 78181 h 91554"/>
                  <a:gd name="connsiteX4" fmla="*/ 33051 w 66484"/>
                  <a:gd name="connsiteY4" fmla="*/ 91554 h 91554"/>
                  <a:gd name="connsiteX5" fmla="*/ 0 w 66484"/>
                  <a:gd name="connsiteY5" fmla="*/ 91554 h 91554"/>
                  <a:gd name="connsiteX6" fmla="*/ 0 w 66484"/>
                  <a:gd name="connsiteY6" fmla="*/ 0 h 91554"/>
                  <a:gd name="connsiteX7" fmla="*/ 33051 w 66484"/>
                  <a:gd name="connsiteY7" fmla="*/ 0 h 91554"/>
                  <a:gd name="connsiteX8" fmla="*/ 60693 w 66484"/>
                  <a:gd name="connsiteY8" fmla="*/ 13373 h 91554"/>
                  <a:gd name="connsiteX9" fmla="*/ 65522 w 66484"/>
                  <a:gd name="connsiteY9" fmla="*/ 25527 h 91554"/>
                  <a:gd name="connsiteX10" fmla="*/ 47967 w 66484"/>
                  <a:gd name="connsiteY10" fmla="*/ 62236 h 91554"/>
                  <a:gd name="connsiteX11" fmla="*/ 48606 w 66484"/>
                  <a:gd name="connsiteY11" fmla="*/ 45777 h 91554"/>
                  <a:gd name="connsiteX12" fmla="*/ 47967 w 66484"/>
                  <a:gd name="connsiteY12" fmla="*/ 29318 h 91554"/>
                  <a:gd name="connsiteX13" fmla="*/ 44882 w 66484"/>
                  <a:gd name="connsiteY13" fmla="*/ 21603 h 91554"/>
                  <a:gd name="connsiteX14" fmla="*/ 31509 w 66484"/>
                  <a:gd name="connsiteY14" fmla="*/ 15945 h 91554"/>
                  <a:gd name="connsiteX15" fmla="*/ 17878 w 66484"/>
                  <a:gd name="connsiteY15" fmla="*/ 15945 h 91554"/>
                  <a:gd name="connsiteX16" fmla="*/ 17878 w 66484"/>
                  <a:gd name="connsiteY16" fmla="*/ 75609 h 91554"/>
                  <a:gd name="connsiteX17" fmla="*/ 31509 w 66484"/>
                  <a:gd name="connsiteY17" fmla="*/ 75609 h 91554"/>
                  <a:gd name="connsiteX18" fmla="*/ 44882 w 66484"/>
                  <a:gd name="connsiteY18" fmla="*/ 69952 h 91554"/>
                  <a:gd name="connsiteX19" fmla="*/ 47967 w 66484"/>
                  <a:gd name="connsiteY19" fmla="*/ 62236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6484" h="91554">
                    <a:moveTo>
                      <a:pt x="65522" y="25527"/>
                    </a:moveTo>
                    <a:cubicBezTo>
                      <a:pt x="66161" y="30023"/>
                      <a:pt x="66484" y="36776"/>
                      <a:pt x="66484" y="45777"/>
                    </a:cubicBezTo>
                    <a:cubicBezTo>
                      <a:pt x="66484" y="54779"/>
                      <a:pt x="66161" y="61532"/>
                      <a:pt x="65522" y="66027"/>
                    </a:cubicBezTo>
                    <a:cubicBezTo>
                      <a:pt x="64875" y="70533"/>
                      <a:pt x="63265" y="74581"/>
                      <a:pt x="60693" y="78181"/>
                    </a:cubicBezTo>
                    <a:cubicBezTo>
                      <a:pt x="54264" y="87097"/>
                      <a:pt x="45053" y="91554"/>
                      <a:pt x="33051" y="91554"/>
                    </a:cubicBezTo>
                    <a:lnTo>
                      <a:pt x="0" y="91554"/>
                    </a:lnTo>
                    <a:lnTo>
                      <a:pt x="0" y="0"/>
                    </a:lnTo>
                    <a:lnTo>
                      <a:pt x="33051" y="0"/>
                    </a:lnTo>
                    <a:cubicBezTo>
                      <a:pt x="45053" y="0"/>
                      <a:pt x="54264" y="4458"/>
                      <a:pt x="60693" y="13373"/>
                    </a:cubicBezTo>
                    <a:cubicBezTo>
                      <a:pt x="63265" y="16974"/>
                      <a:pt x="64875" y="21022"/>
                      <a:pt x="65522" y="25527"/>
                    </a:cubicBezTo>
                    <a:close/>
                    <a:moveTo>
                      <a:pt x="47967" y="62236"/>
                    </a:moveTo>
                    <a:cubicBezTo>
                      <a:pt x="48396" y="58979"/>
                      <a:pt x="48606" y="53493"/>
                      <a:pt x="48606" y="45777"/>
                    </a:cubicBezTo>
                    <a:cubicBezTo>
                      <a:pt x="48606" y="38062"/>
                      <a:pt x="48396" y="32576"/>
                      <a:pt x="47967" y="29318"/>
                    </a:cubicBezTo>
                    <a:cubicBezTo>
                      <a:pt x="47539" y="26061"/>
                      <a:pt x="46511" y="23489"/>
                      <a:pt x="44882" y="21603"/>
                    </a:cubicBezTo>
                    <a:cubicBezTo>
                      <a:pt x="41881" y="17831"/>
                      <a:pt x="37423" y="15945"/>
                      <a:pt x="31509" y="15945"/>
                    </a:cubicBezTo>
                    <a:lnTo>
                      <a:pt x="17878" y="15945"/>
                    </a:lnTo>
                    <a:lnTo>
                      <a:pt x="17878" y="75609"/>
                    </a:lnTo>
                    <a:lnTo>
                      <a:pt x="31509" y="75609"/>
                    </a:lnTo>
                    <a:cubicBezTo>
                      <a:pt x="37423" y="75609"/>
                      <a:pt x="41881" y="73723"/>
                      <a:pt x="44882" y="69952"/>
                    </a:cubicBezTo>
                    <a:cubicBezTo>
                      <a:pt x="46511" y="68066"/>
                      <a:pt x="47539" y="65494"/>
                      <a:pt x="47967" y="62236"/>
                    </a:cubicBezTo>
                    <a:close/>
                  </a:path>
                </a:pathLst>
              </a:custGeom>
              <a:solidFill>
                <a:srgbClr val="000000"/>
              </a:solidFill>
              <a:ln w="9525" cap="flat">
                <a:noFill/>
                <a:prstDash val="solid"/>
                <a:round/>
              </a:ln>
            </p:spPr>
            <p:txBody>
              <a:bodyPr rtlCol="0" anchor="ctr"/>
              <a:lstStyle/>
              <a:p>
                <a:endParaRPr lang="en-GB"/>
              </a:p>
            </p:txBody>
          </p:sp>
          <p:sp>
            <p:nvSpPr>
              <p:cNvPr id="927" name="Freeform: Shape 926">
                <a:extLst>
                  <a:ext uri="{FF2B5EF4-FFF2-40B4-BE49-F238E27FC236}">
                    <a16:creationId xmlns:a16="http://schemas.microsoft.com/office/drawing/2014/main" id="{C15077D3-8D14-4E7E-8F45-BF77D45CF481}"/>
                  </a:ext>
                </a:extLst>
              </p:cNvPr>
              <p:cNvSpPr/>
              <p:nvPr/>
            </p:nvSpPr>
            <p:spPr>
              <a:xfrm>
                <a:off x="7850084" y="5388300"/>
                <a:ext cx="67637" cy="93097"/>
              </a:xfrm>
              <a:custGeom>
                <a:avLst/>
                <a:gdLst>
                  <a:gd name="connsiteX0" fmla="*/ 66094 w 67637"/>
                  <a:gd name="connsiteY0" fmla="*/ 23536 h 93097"/>
                  <a:gd name="connsiteX1" fmla="*/ 67637 w 67637"/>
                  <a:gd name="connsiteY1" fmla="*/ 46549 h 93097"/>
                  <a:gd name="connsiteX2" fmla="*/ 66094 w 67637"/>
                  <a:gd name="connsiteY2" fmla="*/ 69571 h 93097"/>
                  <a:gd name="connsiteX3" fmla="*/ 58245 w 67637"/>
                  <a:gd name="connsiteY3" fmla="*/ 83458 h 93097"/>
                  <a:gd name="connsiteX4" fmla="*/ 33814 w 67637"/>
                  <a:gd name="connsiteY4" fmla="*/ 93097 h 93097"/>
                  <a:gd name="connsiteX5" fmla="*/ 9258 w 67637"/>
                  <a:gd name="connsiteY5" fmla="*/ 83458 h 93097"/>
                  <a:gd name="connsiteX6" fmla="*/ 1477 w 67637"/>
                  <a:gd name="connsiteY6" fmla="*/ 69628 h 93097"/>
                  <a:gd name="connsiteX7" fmla="*/ 0 w 67637"/>
                  <a:gd name="connsiteY7" fmla="*/ 46549 h 93097"/>
                  <a:gd name="connsiteX8" fmla="*/ 1477 w 67637"/>
                  <a:gd name="connsiteY8" fmla="*/ 23469 h 93097"/>
                  <a:gd name="connsiteX9" fmla="*/ 9258 w 67637"/>
                  <a:gd name="connsiteY9" fmla="*/ 9649 h 93097"/>
                  <a:gd name="connsiteX10" fmla="*/ 33814 w 67637"/>
                  <a:gd name="connsiteY10" fmla="*/ 0 h 93097"/>
                  <a:gd name="connsiteX11" fmla="*/ 58245 w 67637"/>
                  <a:gd name="connsiteY11" fmla="*/ 9649 h 93097"/>
                  <a:gd name="connsiteX12" fmla="*/ 66094 w 67637"/>
                  <a:gd name="connsiteY12" fmla="*/ 23536 h 93097"/>
                  <a:gd name="connsiteX13" fmla="*/ 49759 w 67637"/>
                  <a:gd name="connsiteY13" fmla="*/ 46549 h 93097"/>
                  <a:gd name="connsiteX14" fmla="*/ 48796 w 67637"/>
                  <a:gd name="connsiteY14" fmla="*/ 28803 h 93097"/>
                  <a:gd name="connsiteX15" fmla="*/ 45263 w 67637"/>
                  <a:gd name="connsiteY15" fmla="*/ 20831 h 93097"/>
                  <a:gd name="connsiteX16" fmla="*/ 33814 w 67637"/>
                  <a:gd name="connsiteY16" fmla="*/ 15945 h 93097"/>
                  <a:gd name="connsiteX17" fmla="*/ 22241 w 67637"/>
                  <a:gd name="connsiteY17" fmla="*/ 20831 h 93097"/>
                  <a:gd name="connsiteX18" fmla="*/ 18774 w 67637"/>
                  <a:gd name="connsiteY18" fmla="*/ 28803 h 93097"/>
                  <a:gd name="connsiteX19" fmla="*/ 17869 w 67637"/>
                  <a:gd name="connsiteY19" fmla="*/ 46549 h 93097"/>
                  <a:gd name="connsiteX20" fmla="*/ 18774 w 67637"/>
                  <a:gd name="connsiteY20" fmla="*/ 64227 h 93097"/>
                  <a:gd name="connsiteX21" fmla="*/ 22241 w 67637"/>
                  <a:gd name="connsiteY21" fmla="*/ 72143 h 93097"/>
                  <a:gd name="connsiteX22" fmla="*/ 33814 w 67637"/>
                  <a:gd name="connsiteY22" fmla="*/ 77153 h 93097"/>
                  <a:gd name="connsiteX23" fmla="*/ 45263 w 67637"/>
                  <a:gd name="connsiteY23" fmla="*/ 72143 h 93097"/>
                  <a:gd name="connsiteX24" fmla="*/ 48796 w 67637"/>
                  <a:gd name="connsiteY24" fmla="*/ 64104 h 93097"/>
                  <a:gd name="connsiteX25" fmla="*/ 49759 w 67637"/>
                  <a:gd name="connsiteY25" fmla="*/ 46549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637" h="93097">
                    <a:moveTo>
                      <a:pt x="66094" y="23536"/>
                    </a:moveTo>
                    <a:cubicBezTo>
                      <a:pt x="67123" y="28594"/>
                      <a:pt x="67637" y="36262"/>
                      <a:pt x="67637" y="46549"/>
                    </a:cubicBezTo>
                    <a:cubicBezTo>
                      <a:pt x="67637" y="56836"/>
                      <a:pt x="67123" y="64513"/>
                      <a:pt x="66094" y="69571"/>
                    </a:cubicBezTo>
                    <a:cubicBezTo>
                      <a:pt x="65065" y="74629"/>
                      <a:pt x="62446" y="79257"/>
                      <a:pt x="58245" y="83458"/>
                    </a:cubicBezTo>
                    <a:cubicBezTo>
                      <a:pt x="51816" y="89888"/>
                      <a:pt x="43672" y="93097"/>
                      <a:pt x="33814" y="93097"/>
                    </a:cubicBezTo>
                    <a:cubicBezTo>
                      <a:pt x="23869" y="93097"/>
                      <a:pt x="15688" y="89888"/>
                      <a:pt x="9258" y="83458"/>
                    </a:cubicBezTo>
                    <a:cubicBezTo>
                      <a:pt x="5058" y="79257"/>
                      <a:pt x="2467" y="74648"/>
                      <a:pt x="1477" y="69628"/>
                    </a:cubicBezTo>
                    <a:cubicBezTo>
                      <a:pt x="495" y="64618"/>
                      <a:pt x="0" y="56922"/>
                      <a:pt x="0" y="46549"/>
                    </a:cubicBezTo>
                    <a:cubicBezTo>
                      <a:pt x="0" y="36176"/>
                      <a:pt x="495" y="28480"/>
                      <a:pt x="1477" y="23469"/>
                    </a:cubicBezTo>
                    <a:cubicBezTo>
                      <a:pt x="2467" y="18450"/>
                      <a:pt x="5058" y="13850"/>
                      <a:pt x="9258" y="9649"/>
                    </a:cubicBezTo>
                    <a:cubicBezTo>
                      <a:pt x="15688" y="3220"/>
                      <a:pt x="23869" y="0"/>
                      <a:pt x="33814" y="0"/>
                    </a:cubicBezTo>
                    <a:cubicBezTo>
                      <a:pt x="43672" y="0"/>
                      <a:pt x="51816" y="3220"/>
                      <a:pt x="58245" y="9649"/>
                    </a:cubicBezTo>
                    <a:cubicBezTo>
                      <a:pt x="62446" y="13850"/>
                      <a:pt x="65065" y="18479"/>
                      <a:pt x="66094" y="23536"/>
                    </a:cubicBezTo>
                    <a:close/>
                    <a:moveTo>
                      <a:pt x="49759" y="46549"/>
                    </a:moveTo>
                    <a:cubicBezTo>
                      <a:pt x="49759" y="38062"/>
                      <a:pt x="49445" y="32147"/>
                      <a:pt x="48796" y="28803"/>
                    </a:cubicBezTo>
                    <a:cubicBezTo>
                      <a:pt x="48159" y="25461"/>
                      <a:pt x="46977" y="22803"/>
                      <a:pt x="45263" y="20831"/>
                    </a:cubicBezTo>
                    <a:cubicBezTo>
                      <a:pt x="42434" y="17574"/>
                      <a:pt x="38615" y="15945"/>
                      <a:pt x="33814" y="15945"/>
                    </a:cubicBezTo>
                    <a:cubicBezTo>
                      <a:pt x="29099" y="15945"/>
                      <a:pt x="25241" y="17574"/>
                      <a:pt x="22241" y="20831"/>
                    </a:cubicBezTo>
                    <a:cubicBezTo>
                      <a:pt x="20527" y="22803"/>
                      <a:pt x="19374" y="25461"/>
                      <a:pt x="18774" y="28803"/>
                    </a:cubicBezTo>
                    <a:cubicBezTo>
                      <a:pt x="18174" y="32147"/>
                      <a:pt x="17869" y="38062"/>
                      <a:pt x="17869" y="46549"/>
                    </a:cubicBezTo>
                    <a:cubicBezTo>
                      <a:pt x="17869" y="55036"/>
                      <a:pt x="18174" y="60932"/>
                      <a:pt x="18774" y="64227"/>
                    </a:cubicBezTo>
                    <a:cubicBezTo>
                      <a:pt x="19374" y="67533"/>
                      <a:pt x="20527" y="70171"/>
                      <a:pt x="22241" y="72143"/>
                    </a:cubicBezTo>
                    <a:cubicBezTo>
                      <a:pt x="25327" y="75486"/>
                      <a:pt x="29185" y="77153"/>
                      <a:pt x="33814" y="77153"/>
                    </a:cubicBezTo>
                    <a:cubicBezTo>
                      <a:pt x="38528" y="77153"/>
                      <a:pt x="42348" y="75486"/>
                      <a:pt x="45263" y="72143"/>
                    </a:cubicBezTo>
                    <a:cubicBezTo>
                      <a:pt x="46977" y="70085"/>
                      <a:pt x="48159" y="67399"/>
                      <a:pt x="48796" y="64104"/>
                    </a:cubicBezTo>
                    <a:cubicBezTo>
                      <a:pt x="49445" y="60798"/>
                      <a:pt x="49759" y="54950"/>
                      <a:pt x="49759" y="46549"/>
                    </a:cubicBezTo>
                    <a:close/>
                  </a:path>
                </a:pathLst>
              </a:custGeom>
              <a:solidFill>
                <a:srgbClr val="000000"/>
              </a:solidFill>
              <a:ln w="9525" cap="flat">
                <a:noFill/>
                <a:prstDash val="solid"/>
                <a:round/>
              </a:ln>
            </p:spPr>
            <p:txBody>
              <a:bodyPr rtlCol="0" anchor="ctr"/>
              <a:lstStyle/>
              <a:p>
                <a:endParaRPr lang="en-GB"/>
              </a:p>
            </p:txBody>
          </p:sp>
          <p:sp>
            <p:nvSpPr>
              <p:cNvPr id="928" name="Freeform: Shape 927">
                <a:extLst>
                  <a:ext uri="{FF2B5EF4-FFF2-40B4-BE49-F238E27FC236}">
                    <a16:creationId xmlns:a16="http://schemas.microsoft.com/office/drawing/2014/main" id="{2EB235BC-0EE1-4A43-B7D7-67FB30213662}"/>
                  </a:ext>
                </a:extLst>
              </p:cNvPr>
              <p:cNvSpPr/>
              <p:nvPr/>
            </p:nvSpPr>
            <p:spPr>
              <a:xfrm>
                <a:off x="7930065" y="5388300"/>
                <a:ext cx="67379" cy="93097"/>
              </a:xfrm>
              <a:custGeom>
                <a:avLst/>
                <a:gdLst>
                  <a:gd name="connsiteX0" fmla="*/ 67380 w 67379"/>
                  <a:gd name="connsiteY0" fmla="*/ 64170 h 93097"/>
                  <a:gd name="connsiteX1" fmla="*/ 55930 w 67379"/>
                  <a:gd name="connsiteY1" fmla="*/ 85640 h 93097"/>
                  <a:gd name="connsiteX2" fmla="*/ 33814 w 67379"/>
                  <a:gd name="connsiteY2" fmla="*/ 93097 h 93097"/>
                  <a:gd name="connsiteX3" fmla="*/ 9258 w 67379"/>
                  <a:gd name="connsiteY3" fmla="*/ 83458 h 93097"/>
                  <a:gd name="connsiteX4" fmla="*/ 1476 w 67379"/>
                  <a:gd name="connsiteY4" fmla="*/ 69628 h 93097"/>
                  <a:gd name="connsiteX5" fmla="*/ 0 w 67379"/>
                  <a:gd name="connsiteY5" fmla="*/ 46549 h 93097"/>
                  <a:gd name="connsiteX6" fmla="*/ 1476 w 67379"/>
                  <a:gd name="connsiteY6" fmla="*/ 23469 h 93097"/>
                  <a:gd name="connsiteX7" fmla="*/ 9258 w 67379"/>
                  <a:gd name="connsiteY7" fmla="*/ 9649 h 93097"/>
                  <a:gd name="connsiteX8" fmla="*/ 33814 w 67379"/>
                  <a:gd name="connsiteY8" fmla="*/ 0 h 93097"/>
                  <a:gd name="connsiteX9" fmla="*/ 55930 w 67379"/>
                  <a:gd name="connsiteY9" fmla="*/ 7458 h 93097"/>
                  <a:gd name="connsiteX10" fmla="*/ 67380 w 67379"/>
                  <a:gd name="connsiteY10" fmla="*/ 28937 h 93097"/>
                  <a:gd name="connsiteX11" fmla="*/ 49120 w 67379"/>
                  <a:gd name="connsiteY11" fmla="*/ 28937 h 93097"/>
                  <a:gd name="connsiteX12" fmla="*/ 33814 w 67379"/>
                  <a:gd name="connsiteY12" fmla="*/ 15945 h 93097"/>
                  <a:gd name="connsiteX13" fmla="*/ 22374 w 67379"/>
                  <a:gd name="connsiteY13" fmla="*/ 20707 h 93097"/>
                  <a:gd name="connsiteX14" fmla="*/ 18840 w 67379"/>
                  <a:gd name="connsiteY14" fmla="*/ 28737 h 93097"/>
                  <a:gd name="connsiteX15" fmla="*/ 17869 w 67379"/>
                  <a:gd name="connsiteY15" fmla="*/ 46549 h 93097"/>
                  <a:gd name="connsiteX16" fmla="*/ 18840 w 67379"/>
                  <a:gd name="connsiteY16" fmla="*/ 64361 h 93097"/>
                  <a:gd name="connsiteX17" fmla="*/ 22374 w 67379"/>
                  <a:gd name="connsiteY17" fmla="*/ 72400 h 93097"/>
                  <a:gd name="connsiteX18" fmla="*/ 33814 w 67379"/>
                  <a:gd name="connsiteY18" fmla="*/ 77153 h 93097"/>
                  <a:gd name="connsiteX19" fmla="*/ 49244 w 67379"/>
                  <a:gd name="connsiteY19" fmla="*/ 64170 h 93097"/>
                  <a:gd name="connsiteX20" fmla="*/ 67380 w 67379"/>
                  <a:gd name="connsiteY20" fmla="*/ 64170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79" h="93097">
                    <a:moveTo>
                      <a:pt x="67380" y="64170"/>
                    </a:moveTo>
                    <a:cubicBezTo>
                      <a:pt x="65751" y="73514"/>
                      <a:pt x="61931" y="80667"/>
                      <a:pt x="55930" y="85640"/>
                    </a:cubicBezTo>
                    <a:cubicBezTo>
                      <a:pt x="49930" y="90611"/>
                      <a:pt x="42557" y="93097"/>
                      <a:pt x="33814" y="93097"/>
                    </a:cubicBezTo>
                    <a:cubicBezTo>
                      <a:pt x="24041" y="93097"/>
                      <a:pt x="15859" y="89888"/>
                      <a:pt x="9258" y="83458"/>
                    </a:cubicBezTo>
                    <a:cubicBezTo>
                      <a:pt x="5058" y="79257"/>
                      <a:pt x="2467" y="74648"/>
                      <a:pt x="1476" y="69628"/>
                    </a:cubicBezTo>
                    <a:cubicBezTo>
                      <a:pt x="495" y="64618"/>
                      <a:pt x="0" y="56922"/>
                      <a:pt x="0" y="46549"/>
                    </a:cubicBezTo>
                    <a:cubicBezTo>
                      <a:pt x="0" y="36176"/>
                      <a:pt x="495" y="28480"/>
                      <a:pt x="1476" y="23469"/>
                    </a:cubicBezTo>
                    <a:cubicBezTo>
                      <a:pt x="2467" y="18450"/>
                      <a:pt x="5058" y="13850"/>
                      <a:pt x="9258" y="9649"/>
                    </a:cubicBezTo>
                    <a:cubicBezTo>
                      <a:pt x="15859" y="3220"/>
                      <a:pt x="24041" y="0"/>
                      <a:pt x="33814" y="0"/>
                    </a:cubicBezTo>
                    <a:cubicBezTo>
                      <a:pt x="42557" y="0"/>
                      <a:pt x="49930" y="2486"/>
                      <a:pt x="55930" y="7458"/>
                    </a:cubicBezTo>
                    <a:cubicBezTo>
                      <a:pt x="61931" y="12430"/>
                      <a:pt x="65751" y="19593"/>
                      <a:pt x="67380" y="28937"/>
                    </a:cubicBezTo>
                    <a:lnTo>
                      <a:pt x="49120" y="28937"/>
                    </a:lnTo>
                    <a:cubicBezTo>
                      <a:pt x="47063" y="20279"/>
                      <a:pt x="41957" y="15945"/>
                      <a:pt x="33814" y="15945"/>
                    </a:cubicBezTo>
                    <a:cubicBezTo>
                      <a:pt x="28927" y="15945"/>
                      <a:pt x="25117" y="17536"/>
                      <a:pt x="22374" y="20707"/>
                    </a:cubicBezTo>
                    <a:cubicBezTo>
                      <a:pt x="20660" y="22679"/>
                      <a:pt x="19478" y="25355"/>
                      <a:pt x="18840" y="28737"/>
                    </a:cubicBezTo>
                    <a:cubicBezTo>
                      <a:pt x="18192" y="32128"/>
                      <a:pt x="17869" y="38062"/>
                      <a:pt x="17869" y="46549"/>
                    </a:cubicBezTo>
                    <a:cubicBezTo>
                      <a:pt x="17869" y="55036"/>
                      <a:pt x="18192" y="60970"/>
                      <a:pt x="18840" y="64361"/>
                    </a:cubicBezTo>
                    <a:cubicBezTo>
                      <a:pt x="19478" y="67742"/>
                      <a:pt x="20660" y="70428"/>
                      <a:pt x="22374" y="72400"/>
                    </a:cubicBezTo>
                    <a:cubicBezTo>
                      <a:pt x="25117" y="75572"/>
                      <a:pt x="28927" y="77153"/>
                      <a:pt x="33814" y="77153"/>
                    </a:cubicBezTo>
                    <a:cubicBezTo>
                      <a:pt x="42043" y="77153"/>
                      <a:pt x="47187" y="72828"/>
                      <a:pt x="49244" y="64170"/>
                    </a:cubicBezTo>
                    <a:lnTo>
                      <a:pt x="67380" y="64170"/>
                    </a:lnTo>
                    <a:close/>
                  </a:path>
                </a:pathLst>
              </a:custGeom>
              <a:solidFill>
                <a:srgbClr val="000000"/>
              </a:solidFill>
              <a:ln w="9525" cap="flat">
                <a:noFill/>
                <a:prstDash val="solid"/>
                <a:round/>
              </a:ln>
            </p:spPr>
            <p:txBody>
              <a:bodyPr rtlCol="0" anchor="ctr"/>
              <a:lstStyle/>
              <a:p>
                <a:endParaRPr lang="en-GB"/>
              </a:p>
            </p:txBody>
          </p:sp>
          <p:sp>
            <p:nvSpPr>
              <p:cNvPr id="929" name="Freeform: Shape 928">
                <a:extLst>
                  <a:ext uri="{FF2B5EF4-FFF2-40B4-BE49-F238E27FC236}">
                    <a16:creationId xmlns:a16="http://schemas.microsoft.com/office/drawing/2014/main" id="{79FBE589-9E58-4B0B-B629-C4A4195704A6}"/>
                  </a:ext>
                </a:extLst>
              </p:cNvPr>
              <p:cNvSpPr/>
              <p:nvPr/>
            </p:nvSpPr>
            <p:spPr>
              <a:xfrm>
                <a:off x="8006961" y="5388300"/>
                <a:ext cx="67379" cy="93097"/>
              </a:xfrm>
              <a:custGeom>
                <a:avLst/>
                <a:gdLst>
                  <a:gd name="connsiteX0" fmla="*/ 67380 w 67379"/>
                  <a:gd name="connsiteY0" fmla="*/ 64170 h 93097"/>
                  <a:gd name="connsiteX1" fmla="*/ 55930 w 67379"/>
                  <a:gd name="connsiteY1" fmla="*/ 85640 h 93097"/>
                  <a:gd name="connsiteX2" fmla="*/ 33814 w 67379"/>
                  <a:gd name="connsiteY2" fmla="*/ 93097 h 93097"/>
                  <a:gd name="connsiteX3" fmla="*/ 9258 w 67379"/>
                  <a:gd name="connsiteY3" fmla="*/ 83458 h 93097"/>
                  <a:gd name="connsiteX4" fmla="*/ 1476 w 67379"/>
                  <a:gd name="connsiteY4" fmla="*/ 69628 h 93097"/>
                  <a:gd name="connsiteX5" fmla="*/ 0 w 67379"/>
                  <a:gd name="connsiteY5" fmla="*/ 46549 h 93097"/>
                  <a:gd name="connsiteX6" fmla="*/ 1476 w 67379"/>
                  <a:gd name="connsiteY6" fmla="*/ 23469 h 93097"/>
                  <a:gd name="connsiteX7" fmla="*/ 9258 w 67379"/>
                  <a:gd name="connsiteY7" fmla="*/ 9649 h 93097"/>
                  <a:gd name="connsiteX8" fmla="*/ 33814 w 67379"/>
                  <a:gd name="connsiteY8" fmla="*/ 0 h 93097"/>
                  <a:gd name="connsiteX9" fmla="*/ 55930 w 67379"/>
                  <a:gd name="connsiteY9" fmla="*/ 7458 h 93097"/>
                  <a:gd name="connsiteX10" fmla="*/ 67380 w 67379"/>
                  <a:gd name="connsiteY10" fmla="*/ 28937 h 93097"/>
                  <a:gd name="connsiteX11" fmla="*/ 49120 w 67379"/>
                  <a:gd name="connsiteY11" fmla="*/ 28937 h 93097"/>
                  <a:gd name="connsiteX12" fmla="*/ 33814 w 67379"/>
                  <a:gd name="connsiteY12" fmla="*/ 15945 h 93097"/>
                  <a:gd name="connsiteX13" fmla="*/ 22374 w 67379"/>
                  <a:gd name="connsiteY13" fmla="*/ 20707 h 93097"/>
                  <a:gd name="connsiteX14" fmla="*/ 18840 w 67379"/>
                  <a:gd name="connsiteY14" fmla="*/ 28737 h 93097"/>
                  <a:gd name="connsiteX15" fmla="*/ 17869 w 67379"/>
                  <a:gd name="connsiteY15" fmla="*/ 46549 h 93097"/>
                  <a:gd name="connsiteX16" fmla="*/ 18840 w 67379"/>
                  <a:gd name="connsiteY16" fmla="*/ 64361 h 93097"/>
                  <a:gd name="connsiteX17" fmla="*/ 22374 w 67379"/>
                  <a:gd name="connsiteY17" fmla="*/ 72400 h 93097"/>
                  <a:gd name="connsiteX18" fmla="*/ 33814 w 67379"/>
                  <a:gd name="connsiteY18" fmla="*/ 77153 h 93097"/>
                  <a:gd name="connsiteX19" fmla="*/ 49244 w 67379"/>
                  <a:gd name="connsiteY19" fmla="*/ 64170 h 93097"/>
                  <a:gd name="connsiteX20" fmla="*/ 67380 w 67379"/>
                  <a:gd name="connsiteY20" fmla="*/ 64170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79" h="93097">
                    <a:moveTo>
                      <a:pt x="67380" y="64170"/>
                    </a:moveTo>
                    <a:cubicBezTo>
                      <a:pt x="65751" y="73514"/>
                      <a:pt x="61931" y="80667"/>
                      <a:pt x="55930" y="85640"/>
                    </a:cubicBezTo>
                    <a:cubicBezTo>
                      <a:pt x="49930" y="90611"/>
                      <a:pt x="42557" y="93097"/>
                      <a:pt x="33814" y="93097"/>
                    </a:cubicBezTo>
                    <a:cubicBezTo>
                      <a:pt x="24041" y="93097"/>
                      <a:pt x="15859" y="89888"/>
                      <a:pt x="9258" y="83458"/>
                    </a:cubicBezTo>
                    <a:cubicBezTo>
                      <a:pt x="5058" y="79257"/>
                      <a:pt x="2467" y="74648"/>
                      <a:pt x="1476" y="69628"/>
                    </a:cubicBezTo>
                    <a:cubicBezTo>
                      <a:pt x="495" y="64618"/>
                      <a:pt x="0" y="56922"/>
                      <a:pt x="0" y="46549"/>
                    </a:cubicBezTo>
                    <a:cubicBezTo>
                      <a:pt x="0" y="36176"/>
                      <a:pt x="495" y="28480"/>
                      <a:pt x="1476" y="23469"/>
                    </a:cubicBezTo>
                    <a:cubicBezTo>
                      <a:pt x="2467" y="18450"/>
                      <a:pt x="5058" y="13850"/>
                      <a:pt x="9258" y="9649"/>
                    </a:cubicBezTo>
                    <a:cubicBezTo>
                      <a:pt x="15859" y="3220"/>
                      <a:pt x="24041" y="0"/>
                      <a:pt x="33814" y="0"/>
                    </a:cubicBezTo>
                    <a:cubicBezTo>
                      <a:pt x="42557" y="0"/>
                      <a:pt x="49930" y="2486"/>
                      <a:pt x="55930" y="7458"/>
                    </a:cubicBezTo>
                    <a:cubicBezTo>
                      <a:pt x="61931" y="12430"/>
                      <a:pt x="65751" y="19593"/>
                      <a:pt x="67380" y="28937"/>
                    </a:cubicBezTo>
                    <a:lnTo>
                      <a:pt x="49120" y="28937"/>
                    </a:lnTo>
                    <a:cubicBezTo>
                      <a:pt x="47063" y="20279"/>
                      <a:pt x="41957" y="15945"/>
                      <a:pt x="33814" y="15945"/>
                    </a:cubicBezTo>
                    <a:cubicBezTo>
                      <a:pt x="28927" y="15945"/>
                      <a:pt x="25117" y="17536"/>
                      <a:pt x="22374" y="20707"/>
                    </a:cubicBezTo>
                    <a:cubicBezTo>
                      <a:pt x="20660" y="22679"/>
                      <a:pt x="19478" y="25355"/>
                      <a:pt x="18840" y="28737"/>
                    </a:cubicBezTo>
                    <a:cubicBezTo>
                      <a:pt x="18192" y="32128"/>
                      <a:pt x="17869" y="38062"/>
                      <a:pt x="17869" y="46549"/>
                    </a:cubicBezTo>
                    <a:cubicBezTo>
                      <a:pt x="17869" y="55036"/>
                      <a:pt x="18192" y="60970"/>
                      <a:pt x="18840" y="64361"/>
                    </a:cubicBezTo>
                    <a:cubicBezTo>
                      <a:pt x="19478" y="67742"/>
                      <a:pt x="20660" y="70428"/>
                      <a:pt x="22374" y="72400"/>
                    </a:cubicBezTo>
                    <a:cubicBezTo>
                      <a:pt x="25117" y="75572"/>
                      <a:pt x="28927" y="77153"/>
                      <a:pt x="33814" y="77153"/>
                    </a:cubicBezTo>
                    <a:cubicBezTo>
                      <a:pt x="42043" y="77153"/>
                      <a:pt x="47187" y="72828"/>
                      <a:pt x="49244" y="64170"/>
                    </a:cubicBezTo>
                    <a:lnTo>
                      <a:pt x="67380" y="64170"/>
                    </a:lnTo>
                    <a:close/>
                  </a:path>
                </a:pathLst>
              </a:custGeom>
              <a:solidFill>
                <a:srgbClr val="000000"/>
              </a:solidFill>
              <a:ln w="9525" cap="flat">
                <a:noFill/>
                <a:prstDash val="solid"/>
                <a:round/>
              </a:ln>
            </p:spPr>
            <p:txBody>
              <a:bodyPr rtlCol="0" anchor="ctr"/>
              <a:lstStyle/>
              <a:p>
                <a:endParaRPr lang="en-GB"/>
              </a:p>
            </p:txBody>
          </p:sp>
          <p:sp>
            <p:nvSpPr>
              <p:cNvPr id="930" name="Freeform: Shape 929">
                <a:extLst>
                  <a:ext uri="{FF2B5EF4-FFF2-40B4-BE49-F238E27FC236}">
                    <a16:creationId xmlns:a16="http://schemas.microsoft.com/office/drawing/2014/main" id="{3AF14288-49AC-4A0F-A5CF-781B2D6352BB}"/>
                  </a:ext>
                </a:extLst>
              </p:cNvPr>
              <p:cNvSpPr/>
              <p:nvPr/>
            </p:nvSpPr>
            <p:spPr>
              <a:xfrm>
                <a:off x="8085523" y="5389072"/>
                <a:ext cx="67379" cy="92325"/>
              </a:xfrm>
              <a:custGeom>
                <a:avLst/>
                <a:gdLst>
                  <a:gd name="connsiteX0" fmla="*/ 67380 w 67379"/>
                  <a:gd name="connsiteY0" fmla="*/ 60179 h 92325"/>
                  <a:gd name="connsiteX1" fmla="*/ 57741 w 67379"/>
                  <a:gd name="connsiteY1" fmla="*/ 83391 h 92325"/>
                  <a:gd name="connsiteX2" fmla="*/ 33690 w 67379"/>
                  <a:gd name="connsiteY2" fmla="*/ 92326 h 92325"/>
                  <a:gd name="connsiteX3" fmla="*/ 9649 w 67379"/>
                  <a:gd name="connsiteY3" fmla="*/ 83391 h 92325"/>
                  <a:gd name="connsiteX4" fmla="*/ 0 w 67379"/>
                  <a:gd name="connsiteY4" fmla="*/ 60179 h 92325"/>
                  <a:gd name="connsiteX5" fmla="*/ 0 w 67379"/>
                  <a:gd name="connsiteY5" fmla="*/ 0 h 92325"/>
                  <a:gd name="connsiteX6" fmla="*/ 17879 w 67379"/>
                  <a:gd name="connsiteY6" fmla="*/ 0 h 92325"/>
                  <a:gd name="connsiteX7" fmla="*/ 17879 w 67379"/>
                  <a:gd name="connsiteY7" fmla="*/ 59541 h 92325"/>
                  <a:gd name="connsiteX8" fmla="*/ 22117 w 67379"/>
                  <a:gd name="connsiteY8" fmla="*/ 71885 h 92325"/>
                  <a:gd name="connsiteX9" fmla="*/ 33690 w 67379"/>
                  <a:gd name="connsiteY9" fmla="*/ 76381 h 92325"/>
                  <a:gd name="connsiteX10" fmla="*/ 45329 w 67379"/>
                  <a:gd name="connsiteY10" fmla="*/ 71885 h 92325"/>
                  <a:gd name="connsiteX11" fmla="*/ 49635 w 67379"/>
                  <a:gd name="connsiteY11" fmla="*/ 59541 h 92325"/>
                  <a:gd name="connsiteX12" fmla="*/ 49635 w 67379"/>
                  <a:gd name="connsiteY12" fmla="*/ 0 h 92325"/>
                  <a:gd name="connsiteX13" fmla="*/ 67380 w 67379"/>
                  <a:gd name="connsiteY13" fmla="*/ 0 h 92325"/>
                  <a:gd name="connsiteX14" fmla="*/ 67380 w 67379"/>
                  <a:gd name="connsiteY14" fmla="*/ 60179 h 9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379" h="92325">
                    <a:moveTo>
                      <a:pt x="67380" y="60179"/>
                    </a:moveTo>
                    <a:cubicBezTo>
                      <a:pt x="67380" y="69695"/>
                      <a:pt x="64170" y="77429"/>
                      <a:pt x="57741" y="83391"/>
                    </a:cubicBezTo>
                    <a:cubicBezTo>
                      <a:pt x="51311" y="89345"/>
                      <a:pt x="43291" y="92326"/>
                      <a:pt x="33690" y="92326"/>
                    </a:cubicBezTo>
                    <a:cubicBezTo>
                      <a:pt x="24089" y="92326"/>
                      <a:pt x="16078" y="89345"/>
                      <a:pt x="9649" y="83391"/>
                    </a:cubicBezTo>
                    <a:cubicBezTo>
                      <a:pt x="3220" y="77429"/>
                      <a:pt x="0" y="69695"/>
                      <a:pt x="0" y="60179"/>
                    </a:cubicBezTo>
                    <a:lnTo>
                      <a:pt x="0" y="0"/>
                    </a:lnTo>
                    <a:lnTo>
                      <a:pt x="17879" y="0"/>
                    </a:lnTo>
                    <a:lnTo>
                      <a:pt x="17879" y="59541"/>
                    </a:lnTo>
                    <a:cubicBezTo>
                      <a:pt x="17879" y="64770"/>
                      <a:pt x="19288" y="68885"/>
                      <a:pt x="22117" y="71885"/>
                    </a:cubicBezTo>
                    <a:cubicBezTo>
                      <a:pt x="24946" y="74886"/>
                      <a:pt x="28803" y="76381"/>
                      <a:pt x="33690" y="76381"/>
                    </a:cubicBezTo>
                    <a:cubicBezTo>
                      <a:pt x="38576" y="76381"/>
                      <a:pt x="42463" y="74886"/>
                      <a:pt x="45329" y="71885"/>
                    </a:cubicBezTo>
                    <a:cubicBezTo>
                      <a:pt x="48206" y="68885"/>
                      <a:pt x="49635" y="64770"/>
                      <a:pt x="49635" y="59541"/>
                    </a:cubicBezTo>
                    <a:lnTo>
                      <a:pt x="49635" y="0"/>
                    </a:lnTo>
                    <a:lnTo>
                      <a:pt x="67380" y="0"/>
                    </a:lnTo>
                    <a:lnTo>
                      <a:pt x="67380" y="60179"/>
                    </a:lnTo>
                    <a:close/>
                  </a:path>
                </a:pathLst>
              </a:custGeom>
              <a:solidFill>
                <a:srgbClr val="000000"/>
              </a:solidFill>
              <a:ln w="9525" cap="flat">
                <a:noFill/>
                <a:prstDash val="solid"/>
                <a:round/>
              </a:ln>
            </p:spPr>
            <p:txBody>
              <a:bodyPr rtlCol="0" anchor="ctr"/>
              <a:lstStyle/>
              <a:p>
                <a:endParaRPr lang="en-GB"/>
              </a:p>
            </p:txBody>
          </p:sp>
          <p:sp>
            <p:nvSpPr>
              <p:cNvPr id="931" name="Freeform: Shape 930">
                <a:extLst>
                  <a:ext uri="{FF2B5EF4-FFF2-40B4-BE49-F238E27FC236}">
                    <a16:creationId xmlns:a16="http://schemas.microsoft.com/office/drawing/2014/main" id="{AD308B50-DB73-485C-8FB5-FD4EFD4C7C1B}"/>
                  </a:ext>
                </a:extLst>
              </p:cNvPr>
              <p:cNvSpPr/>
              <p:nvPr/>
            </p:nvSpPr>
            <p:spPr>
              <a:xfrm>
                <a:off x="8170010" y="5389072"/>
                <a:ext cx="69303" cy="91554"/>
              </a:xfrm>
              <a:custGeom>
                <a:avLst/>
                <a:gdLst>
                  <a:gd name="connsiteX0" fmla="*/ 69304 w 69303"/>
                  <a:gd name="connsiteY0" fmla="*/ 91554 h 91554"/>
                  <a:gd name="connsiteX1" fmla="*/ 48606 w 69303"/>
                  <a:gd name="connsiteY1" fmla="*/ 91554 h 91554"/>
                  <a:gd name="connsiteX2" fmla="*/ 30728 w 69303"/>
                  <a:gd name="connsiteY2" fmla="*/ 55036 h 91554"/>
                  <a:gd name="connsiteX3" fmla="*/ 17869 w 69303"/>
                  <a:gd name="connsiteY3" fmla="*/ 55036 h 91554"/>
                  <a:gd name="connsiteX4" fmla="*/ 17869 w 69303"/>
                  <a:gd name="connsiteY4" fmla="*/ 91554 h 91554"/>
                  <a:gd name="connsiteX5" fmla="*/ 0 w 69303"/>
                  <a:gd name="connsiteY5" fmla="*/ 91554 h 91554"/>
                  <a:gd name="connsiteX6" fmla="*/ 0 w 69303"/>
                  <a:gd name="connsiteY6" fmla="*/ 0 h 91554"/>
                  <a:gd name="connsiteX7" fmla="*/ 35871 w 69303"/>
                  <a:gd name="connsiteY7" fmla="*/ 0 h 91554"/>
                  <a:gd name="connsiteX8" fmla="*/ 57541 w 69303"/>
                  <a:gd name="connsiteY8" fmla="*/ 8106 h 91554"/>
                  <a:gd name="connsiteX9" fmla="*/ 65580 w 69303"/>
                  <a:gd name="connsiteY9" fmla="*/ 28032 h 91554"/>
                  <a:gd name="connsiteX10" fmla="*/ 60817 w 69303"/>
                  <a:gd name="connsiteY10" fmla="*/ 43339 h 91554"/>
                  <a:gd name="connsiteX11" fmla="*/ 48863 w 69303"/>
                  <a:gd name="connsiteY11" fmla="*/ 52083 h 91554"/>
                  <a:gd name="connsiteX12" fmla="*/ 69304 w 69303"/>
                  <a:gd name="connsiteY12" fmla="*/ 91554 h 91554"/>
                  <a:gd name="connsiteX13" fmla="*/ 44101 w 69303"/>
                  <a:gd name="connsiteY13" fmla="*/ 36776 h 91554"/>
                  <a:gd name="connsiteX14" fmla="*/ 47701 w 69303"/>
                  <a:gd name="connsiteY14" fmla="*/ 28032 h 91554"/>
                  <a:gd name="connsiteX15" fmla="*/ 44101 w 69303"/>
                  <a:gd name="connsiteY15" fmla="*/ 19288 h 91554"/>
                  <a:gd name="connsiteX16" fmla="*/ 34719 w 69303"/>
                  <a:gd name="connsiteY16" fmla="*/ 15945 h 91554"/>
                  <a:gd name="connsiteX17" fmla="*/ 17869 w 69303"/>
                  <a:gd name="connsiteY17" fmla="*/ 15945 h 91554"/>
                  <a:gd name="connsiteX18" fmla="*/ 17869 w 69303"/>
                  <a:gd name="connsiteY18" fmla="*/ 40120 h 91554"/>
                  <a:gd name="connsiteX19" fmla="*/ 34719 w 69303"/>
                  <a:gd name="connsiteY19" fmla="*/ 40120 h 91554"/>
                  <a:gd name="connsiteX20" fmla="*/ 44101 w 69303"/>
                  <a:gd name="connsiteY20" fmla="*/ 36776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303" h="91554">
                    <a:moveTo>
                      <a:pt x="69304" y="91554"/>
                    </a:moveTo>
                    <a:lnTo>
                      <a:pt x="48606" y="91554"/>
                    </a:lnTo>
                    <a:lnTo>
                      <a:pt x="30728" y="55036"/>
                    </a:lnTo>
                    <a:lnTo>
                      <a:pt x="17869" y="55036"/>
                    </a:lnTo>
                    <a:lnTo>
                      <a:pt x="17869" y="91554"/>
                    </a:lnTo>
                    <a:lnTo>
                      <a:pt x="0" y="91554"/>
                    </a:lnTo>
                    <a:lnTo>
                      <a:pt x="0" y="0"/>
                    </a:lnTo>
                    <a:lnTo>
                      <a:pt x="35871" y="0"/>
                    </a:lnTo>
                    <a:cubicBezTo>
                      <a:pt x="44958" y="0"/>
                      <a:pt x="52188" y="2705"/>
                      <a:pt x="57541" y="8106"/>
                    </a:cubicBezTo>
                    <a:cubicBezTo>
                      <a:pt x="62903" y="13507"/>
                      <a:pt x="65580" y="20145"/>
                      <a:pt x="65580" y="28032"/>
                    </a:cubicBezTo>
                    <a:cubicBezTo>
                      <a:pt x="65580" y="34119"/>
                      <a:pt x="63989" y="39224"/>
                      <a:pt x="60817" y="43339"/>
                    </a:cubicBezTo>
                    <a:cubicBezTo>
                      <a:pt x="57645" y="47454"/>
                      <a:pt x="53664" y="50368"/>
                      <a:pt x="48863" y="52083"/>
                    </a:cubicBezTo>
                    <a:lnTo>
                      <a:pt x="69304" y="91554"/>
                    </a:lnTo>
                    <a:close/>
                    <a:moveTo>
                      <a:pt x="44101" y="36776"/>
                    </a:moveTo>
                    <a:cubicBezTo>
                      <a:pt x="46501" y="34547"/>
                      <a:pt x="47701" y="31633"/>
                      <a:pt x="47701" y="28032"/>
                    </a:cubicBezTo>
                    <a:cubicBezTo>
                      <a:pt x="47701" y="24432"/>
                      <a:pt x="46501" y="21517"/>
                      <a:pt x="44101" y="19288"/>
                    </a:cubicBezTo>
                    <a:cubicBezTo>
                      <a:pt x="41700" y="17059"/>
                      <a:pt x="38576" y="15945"/>
                      <a:pt x="34719" y="15945"/>
                    </a:cubicBezTo>
                    <a:lnTo>
                      <a:pt x="17869" y="15945"/>
                    </a:lnTo>
                    <a:lnTo>
                      <a:pt x="17869" y="40120"/>
                    </a:lnTo>
                    <a:lnTo>
                      <a:pt x="34719" y="40120"/>
                    </a:lnTo>
                    <a:cubicBezTo>
                      <a:pt x="38576" y="40120"/>
                      <a:pt x="41700" y="39005"/>
                      <a:pt x="44101" y="36776"/>
                    </a:cubicBezTo>
                    <a:close/>
                  </a:path>
                </a:pathLst>
              </a:custGeom>
              <a:solidFill>
                <a:srgbClr val="000000"/>
              </a:solidFill>
              <a:ln w="9525" cap="flat">
                <a:noFill/>
                <a:prstDash val="solid"/>
                <a:round/>
              </a:ln>
            </p:spPr>
            <p:txBody>
              <a:bodyPr rtlCol="0" anchor="ctr"/>
              <a:lstStyle/>
              <a:p>
                <a:endParaRPr lang="en-GB"/>
              </a:p>
            </p:txBody>
          </p:sp>
          <p:sp>
            <p:nvSpPr>
              <p:cNvPr id="932" name="Freeform: Shape 931">
                <a:extLst>
                  <a:ext uri="{FF2B5EF4-FFF2-40B4-BE49-F238E27FC236}">
                    <a16:creationId xmlns:a16="http://schemas.microsoft.com/office/drawing/2014/main" id="{990A1FAB-12EF-486E-AED3-884F08EA53D1}"/>
                  </a:ext>
                </a:extLst>
              </p:cNvPr>
              <p:cNvSpPr/>
              <p:nvPr/>
            </p:nvSpPr>
            <p:spPr>
              <a:xfrm>
                <a:off x="8243047" y="5388300"/>
                <a:ext cx="67380" cy="93097"/>
              </a:xfrm>
              <a:custGeom>
                <a:avLst/>
                <a:gdLst>
                  <a:gd name="connsiteX0" fmla="*/ 67380 w 67380"/>
                  <a:gd name="connsiteY0" fmla="*/ 65323 h 93097"/>
                  <a:gd name="connsiteX1" fmla="*/ 57864 w 67380"/>
                  <a:gd name="connsiteY1" fmla="*/ 85706 h 93097"/>
                  <a:gd name="connsiteX2" fmla="*/ 33433 w 67380"/>
                  <a:gd name="connsiteY2" fmla="*/ 93097 h 93097"/>
                  <a:gd name="connsiteX3" fmla="*/ 14526 w 67380"/>
                  <a:gd name="connsiteY3" fmla="*/ 90335 h 93097"/>
                  <a:gd name="connsiteX4" fmla="*/ 0 w 67380"/>
                  <a:gd name="connsiteY4" fmla="*/ 81010 h 93097"/>
                  <a:gd name="connsiteX5" fmla="*/ 11573 w 67380"/>
                  <a:gd name="connsiteY5" fmla="*/ 69438 h 93097"/>
                  <a:gd name="connsiteX6" fmla="*/ 33557 w 67380"/>
                  <a:gd name="connsiteY6" fmla="*/ 77153 h 93097"/>
                  <a:gd name="connsiteX7" fmla="*/ 45711 w 67380"/>
                  <a:gd name="connsiteY7" fmla="*/ 74200 h 93097"/>
                  <a:gd name="connsiteX8" fmla="*/ 49892 w 67380"/>
                  <a:gd name="connsiteY8" fmla="*/ 65713 h 93097"/>
                  <a:gd name="connsiteX9" fmla="*/ 47063 w 67380"/>
                  <a:gd name="connsiteY9" fmla="*/ 58121 h 93097"/>
                  <a:gd name="connsiteX10" fmla="*/ 38834 w 67380"/>
                  <a:gd name="connsiteY10" fmla="*/ 55036 h 93097"/>
                  <a:gd name="connsiteX11" fmla="*/ 27899 w 67380"/>
                  <a:gd name="connsiteY11" fmla="*/ 53369 h 93097"/>
                  <a:gd name="connsiteX12" fmla="*/ 10154 w 67380"/>
                  <a:gd name="connsiteY12" fmla="*/ 45777 h 93097"/>
                  <a:gd name="connsiteX13" fmla="*/ 3601 w 67380"/>
                  <a:gd name="connsiteY13" fmla="*/ 27775 h 93097"/>
                  <a:gd name="connsiteX14" fmla="*/ 12211 w 67380"/>
                  <a:gd name="connsiteY14" fmla="*/ 7649 h 93097"/>
                  <a:gd name="connsiteX15" fmla="*/ 35490 w 67380"/>
                  <a:gd name="connsiteY15" fmla="*/ 0 h 93097"/>
                  <a:gd name="connsiteX16" fmla="*/ 65066 w 67380"/>
                  <a:gd name="connsiteY16" fmla="*/ 10678 h 93097"/>
                  <a:gd name="connsiteX17" fmla="*/ 53750 w 67380"/>
                  <a:gd name="connsiteY17" fmla="*/ 21860 h 93097"/>
                  <a:gd name="connsiteX18" fmla="*/ 34976 w 67380"/>
                  <a:gd name="connsiteY18" fmla="*/ 15564 h 93097"/>
                  <a:gd name="connsiteX19" fmla="*/ 24555 w 67380"/>
                  <a:gd name="connsiteY19" fmla="*/ 18841 h 93097"/>
                  <a:gd name="connsiteX20" fmla="*/ 20955 w 67380"/>
                  <a:gd name="connsiteY20" fmla="*/ 27137 h 93097"/>
                  <a:gd name="connsiteX21" fmla="*/ 23527 w 67380"/>
                  <a:gd name="connsiteY21" fmla="*/ 33690 h 93097"/>
                  <a:gd name="connsiteX22" fmla="*/ 31890 w 67380"/>
                  <a:gd name="connsiteY22" fmla="*/ 37167 h 93097"/>
                  <a:gd name="connsiteX23" fmla="*/ 42815 w 67380"/>
                  <a:gd name="connsiteY23" fmla="*/ 38834 h 93097"/>
                  <a:gd name="connsiteX24" fmla="*/ 60303 w 67380"/>
                  <a:gd name="connsiteY24" fmla="*/ 46034 h 93097"/>
                  <a:gd name="connsiteX25" fmla="*/ 67380 w 67380"/>
                  <a:gd name="connsiteY25" fmla="*/ 65323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380" h="93097">
                    <a:moveTo>
                      <a:pt x="67380" y="65323"/>
                    </a:moveTo>
                    <a:cubicBezTo>
                      <a:pt x="67380" y="73981"/>
                      <a:pt x="64208" y="80772"/>
                      <a:pt x="57864" y="85706"/>
                    </a:cubicBezTo>
                    <a:cubicBezTo>
                      <a:pt x="51521" y="90631"/>
                      <a:pt x="43377" y="93097"/>
                      <a:pt x="33433" y="93097"/>
                    </a:cubicBezTo>
                    <a:cubicBezTo>
                      <a:pt x="26147" y="93097"/>
                      <a:pt x="19841" y="92173"/>
                      <a:pt x="14526" y="90335"/>
                    </a:cubicBezTo>
                    <a:cubicBezTo>
                      <a:pt x="9211" y="88488"/>
                      <a:pt x="4372" y="85382"/>
                      <a:pt x="0" y="81010"/>
                    </a:cubicBezTo>
                    <a:lnTo>
                      <a:pt x="11573" y="69438"/>
                    </a:lnTo>
                    <a:cubicBezTo>
                      <a:pt x="16716" y="74581"/>
                      <a:pt x="24042" y="77153"/>
                      <a:pt x="33557" y="77153"/>
                    </a:cubicBezTo>
                    <a:cubicBezTo>
                      <a:pt x="38872" y="77153"/>
                      <a:pt x="42929" y="76172"/>
                      <a:pt x="45711" y="74200"/>
                    </a:cubicBezTo>
                    <a:cubicBezTo>
                      <a:pt x="48502" y="72228"/>
                      <a:pt x="49892" y="69399"/>
                      <a:pt x="49892" y="65713"/>
                    </a:cubicBezTo>
                    <a:cubicBezTo>
                      <a:pt x="49892" y="62542"/>
                      <a:pt x="48949" y="60007"/>
                      <a:pt x="47063" y="58121"/>
                    </a:cubicBezTo>
                    <a:cubicBezTo>
                      <a:pt x="45434" y="56579"/>
                      <a:pt x="42692" y="55550"/>
                      <a:pt x="38834" y="55036"/>
                    </a:cubicBezTo>
                    <a:lnTo>
                      <a:pt x="27899" y="53369"/>
                    </a:lnTo>
                    <a:cubicBezTo>
                      <a:pt x="20184" y="52254"/>
                      <a:pt x="14269" y="49721"/>
                      <a:pt x="10154" y="45777"/>
                    </a:cubicBezTo>
                    <a:cubicBezTo>
                      <a:pt x="5782" y="41491"/>
                      <a:pt x="3601" y="35490"/>
                      <a:pt x="3601" y="27775"/>
                    </a:cubicBezTo>
                    <a:cubicBezTo>
                      <a:pt x="3601" y="19460"/>
                      <a:pt x="6468" y="12754"/>
                      <a:pt x="12211" y="7649"/>
                    </a:cubicBezTo>
                    <a:cubicBezTo>
                      <a:pt x="17955" y="2553"/>
                      <a:pt x="25718" y="0"/>
                      <a:pt x="35490" y="0"/>
                    </a:cubicBezTo>
                    <a:cubicBezTo>
                      <a:pt x="47835" y="0"/>
                      <a:pt x="57693" y="3563"/>
                      <a:pt x="65066" y="10678"/>
                    </a:cubicBezTo>
                    <a:lnTo>
                      <a:pt x="53750" y="21860"/>
                    </a:lnTo>
                    <a:cubicBezTo>
                      <a:pt x="49464" y="17659"/>
                      <a:pt x="43206" y="15564"/>
                      <a:pt x="34976" y="15564"/>
                    </a:cubicBezTo>
                    <a:cubicBezTo>
                      <a:pt x="30432" y="15564"/>
                      <a:pt x="26956" y="16650"/>
                      <a:pt x="24555" y="18841"/>
                    </a:cubicBezTo>
                    <a:cubicBezTo>
                      <a:pt x="22156" y="21022"/>
                      <a:pt x="20955" y="23793"/>
                      <a:pt x="20955" y="27137"/>
                    </a:cubicBezTo>
                    <a:cubicBezTo>
                      <a:pt x="20955" y="29880"/>
                      <a:pt x="21813" y="32061"/>
                      <a:pt x="23527" y="33690"/>
                    </a:cubicBezTo>
                    <a:cubicBezTo>
                      <a:pt x="25498" y="35490"/>
                      <a:pt x="28290" y="36652"/>
                      <a:pt x="31890" y="37167"/>
                    </a:cubicBezTo>
                    <a:lnTo>
                      <a:pt x="42815" y="38834"/>
                    </a:lnTo>
                    <a:cubicBezTo>
                      <a:pt x="50616" y="39948"/>
                      <a:pt x="56445" y="42348"/>
                      <a:pt x="60303" y="46034"/>
                    </a:cubicBezTo>
                    <a:cubicBezTo>
                      <a:pt x="65018" y="50406"/>
                      <a:pt x="67380" y="56836"/>
                      <a:pt x="67380" y="65323"/>
                    </a:cubicBezTo>
                    <a:close/>
                  </a:path>
                </a:pathLst>
              </a:custGeom>
              <a:solidFill>
                <a:srgbClr val="000000"/>
              </a:solidFill>
              <a:ln w="9525" cap="flat">
                <a:noFill/>
                <a:prstDash val="solid"/>
                <a:round/>
              </a:ln>
            </p:spPr>
            <p:txBody>
              <a:bodyPr rtlCol="0" anchor="ctr"/>
              <a:lstStyle/>
              <a:p>
                <a:endParaRPr lang="en-GB"/>
              </a:p>
            </p:txBody>
          </p:sp>
        </p:grpSp>
      </p:grpSp>
      <p:grpSp>
        <p:nvGrpSpPr>
          <p:cNvPr id="12" name="Group 11">
            <a:extLst>
              <a:ext uri="{FF2B5EF4-FFF2-40B4-BE49-F238E27FC236}">
                <a16:creationId xmlns:a16="http://schemas.microsoft.com/office/drawing/2014/main" id="{218FEE88-D17C-48B6-AA3A-933625D88553}"/>
              </a:ext>
            </a:extLst>
          </p:cNvPr>
          <p:cNvGrpSpPr/>
          <p:nvPr/>
        </p:nvGrpSpPr>
        <p:grpSpPr>
          <a:xfrm>
            <a:off x="6846672" y="4061126"/>
            <a:ext cx="1344838" cy="1714361"/>
            <a:chOff x="6846672" y="4061126"/>
            <a:chExt cx="1344838" cy="1714361"/>
          </a:xfrm>
        </p:grpSpPr>
        <p:grpSp>
          <p:nvGrpSpPr>
            <p:cNvPr id="563" name="Group 562">
              <a:extLst>
                <a:ext uri="{FF2B5EF4-FFF2-40B4-BE49-F238E27FC236}">
                  <a16:creationId xmlns:a16="http://schemas.microsoft.com/office/drawing/2014/main" id="{5283827B-C44B-4328-B2CA-95F99D30A52B}"/>
                </a:ext>
              </a:extLst>
            </p:cNvPr>
            <p:cNvGrpSpPr>
              <a:grpSpLocks noChangeAspect="1"/>
            </p:cNvGrpSpPr>
            <p:nvPr/>
          </p:nvGrpSpPr>
          <p:grpSpPr>
            <a:xfrm>
              <a:off x="6846672" y="4061126"/>
              <a:ext cx="1344838" cy="1344838"/>
              <a:chOff x="5429250" y="3342387"/>
              <a:chExt cx="1077355" cy="1077355"/>
            </a:xfrm>
          </p:grpSpPr>
          <p:sp>
            <p:nvSpPr>
              <p:cNvPr id="619" name="Freeform: Shape 618">
                <a:extLst>
                  <a:ext uri="{FF2B5EF4-FFF2-40B4-BE49-F238E27FC236}">
                    <a16:creationId xmlns:a16="http://schemas.microsoft.com/office/drawing/2014/main" id="{42128489-A78A-4370-AF75-A0FA9B9805B3}"/>
                  </a:ext>
                </a:extLst>
              </p:cNvPr>
              <p:cNvSpPr/>
              <p:nvPr/>
            </p:nvSpPr>
            <p:spPr>
              <a:xfrm>
                <a:off x="5429250" y="334238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rgbClr val="FCB414"/>
              </a:solidFill>
              <a:ln w="7575" cap="flat">
                <a:noFill/>
                <a:prstDash val="solid"/>
                <a:round/>
              </a:ln>
            </p:spPr>
            <p:txBody>
              <a:bodyPr rtlCol="0" anchor="ctr"/>
              <a:lstStyle/>
              <a:p>
                <a:endParaRPr lang="en-GB"/>
              </a:p>
            </p:txBody>
          </p:sp>
          <p:sp>
            <p:nvSpPr>
              <p:cNvPr id="620" name="Freeform: Shape 619">
                <a:extLst>
                  <a:ext uri="{FF2B5EF4-FFF2-40B4-BE49-F238E27FC236}">
                    <a16:creationId xmlns:a16="http://schemas.microsoft.com/office/drawing/2014/main" id="{8CBB7305-DC5A-492B-AE6E-7429A87254E0}"/>
                  </a:ext>
                </a:extLst>
              </p:cNvPr>
              <p:cNvSpPr/>
              <p:nvPr/>
            </p:nvSpPr>
            <p:spPr>
              <a:xfrm>
                <a:off x="5774830" y="3430289"/>
                <a:ext cx="386186" cy="338860"/>
              </a:xfrm>
              <a:custGeom>
                <a:avLst/>
                <a:gdLst>
                  <a:gd name="connsiteX0" fmla="*/ 364269 w 386186"/>
                  <a:gd name="connsiteY0" fmla="*/ 108 h 338860"/>
                  <a:gd name="connsiteX1" fmla="*/ 22367 w 386186"/>
                  <a:gd name="connsiteY1" fmla="*/ 108 h 338860"/>
                  <a:gd name="connsiteX2" fmla="*/ 224 w 386186"/>
                  <a:gd name="connsiteY2" fmla="*/ 21673 h 338860"/>
                  <a:gd name="connsiteX3" fmla="*/ 224 w 386186"/>
                  <a:gd name="connsiteY3" fmla="*/ 230482 h 338860"/>
                  <a:gd name="connsiteX4" fmla="*/ 22367 w 386186"/>
                  <a:gd name="connsiteY4" fmla="*/ 252047 h 338860"/>
                  <a:gd name="connsiteX5" fmla="*/ 196674 w 386186"/>
                  <a:gd name="connsiteY5" fmla="*/ 252047 h 338860"/>
                  <a:gd name="connsiteX6" fmla="*/ 348123 w 386186"/>
                  <a:gd name="connsiteY6" fmla="*/ 338969 h 338860"/>
                  <a:gd name="connsiteX7" fmla="*/ 362855 w 386186"/>
                  <a:gd name="connsiteY7" fmla="*/ 323249 h 338860"/>
                  <a:gd name="connsiteX8" fmla="*/ 315605 w 386186"/>
                  <a:gd name="connsiteY8" fmla="*/ 252047 h 338860"/>
                  <a:gd name="connsiteX9" fmla="*/ 364269 w 386186"/>
                  <a:gd name="connsiteY9" fmla="*/ 252047 h 338860"/>
                  <a:gd name="connsiteX10" fmla="*/ 386411 w 386186"/>
                  <a:gd name="connsiteY10" fmla="*/ 230482 h 338860"/>
                  <a:gd name="connsiteX11" fmla="*/ 386411 w 386186"/>
                  <a:gd name="connsiteY11" fmla="*/ 21673 h 338860"/>
                  <a:gd name="connsiteX12" fmla="*/ 364269 w 386186"/>
                  <a:gd name="connsiteY12" fmla="*/ 108 h 338860"/>
                  <a:gd name="connsiteX13" fmla="*/ 364276 w 386186"/>
                  <a:gd name="connsiteY13" fmla="*/ 229920 h 338860"/>
                  <a:gd name="connsiteX14" fmla="*/ 364269 w 386186"/>
                  <a:gd name="connsiteY14" fmla="*/ 229912 h 338860"/>
                  <a:gd name="connsiteX15" fmla="*/ 294982 w 386186"/>
                  <a:gd name="connsiteY15" fmla="*/ 229912 h 338860"/>
                  <a:gd name="connsiteX16" fmla="*/ 285762 w 386186"/>
                  <a:gd name="connsiteY16" fmla="*/ 247099 h 338860"/>
                  <a:gd name="connsiteX17" fmla="*/ 318516 w 386186"/>
                  <a:gd name="connsiteY17" fmla="*/ 296455 h 338860"/>
                  <a:gd name="connsiteX18" fmla="*/ 202573 w 386186"/>
                  <a:gd name="connsiteY18" fmla="*/ 229912 h 338860"/>
                  <a:gd name="connsiteX19" fmla="*/ 22367 w 386186"/>
                  <a:gd name="connsiteY19" fmla="*/ 229912 h 338860"/>
                  <a:gd name="connsiteX20" fmla="*/ 22360 w 386186"/>
                  <a:gd name="connsiteY20" fmla="*/ 230482 h 338860"/>
                  <a:gd name="connsiteX21" fmla="*/ 22360 w 386186"/>
                  <a:gd name="connsiteY21" fmla="*/ 22236 h 338860"/>
                  <a:gd name="connsiteX22" fmla="*/ 22367 w 386186"/>
                  <a:gd name="connsiteY22" fmla="*/ 22243 h 338860"/>
                  <a:gd name="connsiteX23" fmla="*/ 364269 w 386186"/>
                  <a:gd name="connsiteY23" fmla="*/ 22243 h 338860"/>
                  <a:gd name="connsiteX24" fmla="*/ 364261 w 386186"/>
                  <a:gd name="connsiteY24" fmla="*/ 22243 h 338860"/>
                  <a:gd name="connsiteX25" fmla="*/ 364276 w 386186"/>
                  <a:gd name="connsiteY25" fmla="*/ 21673 h 338860"/>
                  <a:gd name="connsiteX26" fmla="*/ 364276 w 386186"/>
                  <a:gd name="connsiteY26" fmla="*/ 229920 h 33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6186" h="338860">
                    <a:moveTo>
                      <a:pt x="364269" y="108"/>
                    </a:moveTo>
                    <a:lnTo>
                      <a:pt x="22367" y="108"/>
                    </a:lnTo>
                    <a:cubicBezTo>
                      <a:pt x="10038" y="108"/>
                      <a:pt x="224" y="9975"/>
                      <a:pt x="224" y="21673"/>
                    </a:cubicBezTo>
                    <a:lnTo>
                      <a:pt x="224" y="230482"/>
                    </a:lnTo>
                    <a:cubicBezTo>
                      <a:pt x="224" y="242181"/>
                      <a:pt x="10038" y="252047"/>
                      <a:pt x="22367" y="252047"/>
                    </a:cubicBezTo>
                    <a:lnTo>
                      <a:pt x="196674" y="252047"/>
                    </a:lnTo>
                    <a:cubicBezTo>
                      <a:pt x="196674" y="252047"/>
                      <a:pt x="348123" y="338969"/>
                      <a:pt x="348123" y="338969"/>
                    </a:cubicBezTo>
                    <a:lnTo>
                      <a:pt x="362855" y="323249"/>
                    </a:lnTo>
                    <a:lnTo>
                      <a:pt x="315605" y="252047"/>
                    </a:lnTo>
                    <a:cubicBezTo>
                      <a:pt x="315605" y="252047"/>
                      <a:pt x="364269" y="252047"/>
                      <a:pt x="364269" y="252047"/>
                    </a:cubicBezTo>
                    <a:cubicBezTo>
                      <a:pt x="376613" y="252047"/>
                      <a:pt x="386411" y="242181"/>
                      <a:pt x="386411" y="230482"/>
                    </a:cubicBezTo>
                    <a:lnTo>
                      <a:pt x="386411" y="21673"/>
                    </a:lnTo>
                    <a:cubicBezTo>
                      <a:pt x="386411" y="9975"/>
                      <a:pt x="376613" y="108"/>
                      <a:pt x="364269" y="108"/>
                    </a:cubicBezTo>
                    <a:close/>
                    <a:moveTo>
                      <a:pt x="364276" y="229920"/>
                    </a:moveTo>
                    <a:lnTo>
                      <a:pt x="364269" y="229912"/>
                    </a:lnTo>
                    <a:cubicBezTo>
                      <a:pt x="364269" y="229912"/>
                      <a:pt x="294982" y="229912"/>
                      <a:pt x="294982" y="229912"/>
                    </a:cubicBezTo>
                    <a:lnTo>
                      <a:pt x="285762" y="247099"/>
                    </a:lnTo>
                    <a:lnTo>
                      <a:pt x="318516" y="296455"/>
                    </a:lnTo>
                    <a:cubicBezTo>
                      <a:pt x="318516" y="296455"/>
                      <a:pt x="202573" y="229912"/>
                      <a:pt x="202573" y="229912"/>
                    </a:cubicBezTo>
                    <a:lnTo>
                      <a:pt x="22367" y="229912"/>
                    </a:lnTo>
                    <a:cubicBezTo>
                      <a:pt x="22595" y="229912"/>
                      <a:pt x="22360" y="230270"/>
                      <a:pt x="22360" y="230482"/>
                    </a:cubicBezTo>
                    <a:lnTo>
                      <a:pt x="22360" y="22236"/>
                    </a:lnTo>
                    <a:lnTo>
                      <a:pt x="22367" y="22243"/>
                    </a:lnTo>
                    <a:lnTo>
                      <a:pt x="364269" y="22243"/>
                    </a:lnTo>
                    <a:lnTo>
                      <a:pt x="364261" y="22243"/>
                    </a:lnTo>
                    <a:cubicBezTo>
                      <a:pt x="364048" y="22236"/>
                      <a:pt x="364276" y="21886"/>
                      <a:pt x="364276" y="21673"/>
                    </a:cubicBezTo>
                    <a:lnTo>
                      <a:pt x="364276" y="229920"/>
                    </a:lnTo>
                    <a:close/>
                  </a:path>
                </a:pathLst>
              </a:custGeom>
              <a:solidFill>
                <a:srgbClr val="231F20"/>
              </a:solidFill>
              <a:ln w="7575" cap="flat">
                <a:noFill/>
                <a:prstDash val="solid"/>
                <a:round/>
              </a:ln>
            </p:spPr>
            <p:txBody>
              <a:bodyPr rtlCol="0" anchor="ctr"/>
              <a:lstStyle/>
              <a:p>
                <a:endParaRPr lang="en-GB"/>
              </a:p>
            </p:txBody>
          </p:sp>
          <p:sp>
            <p:nvSpPr>
              <p:cNvPr id="621" name="Freeform: Shape 620">
                <a:extLst>
                  <a:ext uri="{FF2B5EF4-FFF2-40B4-BE49-F238E27FC236}">
                    <a16:creationId xmlns:a16="http://schemas.microsoft.com/office/drawing/2014/main" id="{4D1FA34D-79FE-4088-B4FD-63F846E2382E}"/>
                  </a:ext>
                </a:extLst>
              </p:cNvPr>
              <p:cNvSpPr/>
              <p:nvPr/>
            </p:nvSpPr>
            <p:spPr>
              <a:xfrm>
                <a:off x="5569806" y="3692596"/>
                <a:ext cx="165086" cy="113457"/>
              </a:xfrm>
              <a:custGeom>
                <a:avLst/>
                <a:gdLst>
                  <a:gd name="connsiteX0" fmla="*/ 165179 w 165086"/>
                  <a:gd name="connsiteY0" fmla="*/ 38215 h 113457"/>
                  <a:gd name="connsiteX1" fmla="*/ 165179 w 165086"/>
                  <a:gd name="connsiteY1" fmla="*/ 170 h 113457"/>
                  <a:gd name="connsiteX2" fmla="*/ 93 w 165086"/>
                  <a:gd name="connsiteY2" fmla="*/ 170 h 113457"/>
                  <a:gd name="connsiteX3" fmla="*/ 93 w 165086"/>
                  <a:gd name="connsiteY3" fmla="*/ 38215 h 113457"/>
                  <a:gd name="connsiteX4" fmla="*/ 75506 w 165086"/>
                  <a:gd name="connsiteY4" fmla="*/ 113628 h 113457"/>
                  <a:gd name="connsiteX5" fmla="*/ 89766 w 165086"/>
                  <a:gd name="connsiteY5" fmla="*/ 113628 h 113457"/>
                  <a:gd name="connsiteX6" fmla="*/ 165179 w 165086"/>
                  <a:gd name="connsiteY6" fmla="*/ 38215 h 113457"/>
                  <a:gd name="connsiteX7" fmla="*/ 143637 w 165086"/>
                  <a:gd name="connsiteY7" fmla="*/ 38215 h 113457"/>
                  <a:gd name="connsiteX8" fmla="*/ 89766 w 165086"/>
                  <a:gd name="connsiteY8" fmla="*/ 92086 h 113457"/>
                  <a:gd name="connsiteX9" fmla="*/ 75506 w 165086"/>
                  <a:gd name="connsiteY9" fmla="*/ 92086 h 113457"/>
                  <a:gd name="connsiteX10" fmla="*/ 21635 w 165086"/>
                  <a:gd name="connsiteY10" fmla="*/ 38215 h 113457"/>
                  <a:gd name="connsiteX11" fmla="*/ 21635 w 165086"/>
                  <a:gd name="connsiteY11" fmla="*/ 21713 h 113457"/>
                  <a:gd name="connsiteX12" fmla="*/ 143637 w 165086"/>
                  <a:gd name="connsiteY12" fmla="*/ 21713 h 113457"/>
                  <a:gd name="connsiteX13" fmla="*/ 143637 w 165086"/>
                  <a:gd name="connsiteY13" fmla="*/ 38215 h 11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086" h="113457">
                    <a:moveTo>
                      <a:pt x="165179" y="38215"/>
                    </a:moveTo>
                    <a:lnTo>
                      <a:pt x="165179" y="170"/>
                    </a:lnTo>
                    <a:lnTo>
                      <a:pt x="93" y="170"/>
                    </a:lnTo>
                    <a:lnTo>
                      <a:pt x="93" y="38215"/>
                    </a:lnTo>
                    <a:cubicBezTo>
                      <a:pt x="93" y="79688"/>
                      <a:pt x="34041" y="113628"/>
                      <a:pt x="75506" y="113628"/>
                    </a:cubicBezTo>
                    <a:cubicBezTo>
                      <a:pt x="75506" y="113628"/>
                      <a:pt x="89766" y="113628"/>
                      <a:pt x="89766" y="113628"/>
                    </a:cubicBezTo>
                    <a:cubicBezTo>
                      <a:pt x="131254" y="113628"/>
                      <a:pt x="165179" y="79688"/>
                      <a:pt x="165179" y="38215"/>
                    </a:cubicBezTo>
                    <a:close/>
                    <a:moveTo>
                      <a:pt x="143637" y="38215"/>
                    </a:moveTo>
                    <a:cubicBezTo>
                      <a:pt x="143637" y="67845"/>
                      <a:pt x="119396" y="92086"/>
                      <a:pt x="89766" y="92086"/>
                    </a:cubicBezTo>
                    <a:lnTo>
                      <a:pt x="75506" y="92086"/>
                    </a:lnTo>
                    <a:cubicBezTo>
                      <a:pt x="45884" y="92086"/>
                      <a:pt x="21635" y="67845"/>
                      <a:pt x="21635" y="38215"/>
                    </a:cubicBezTo>
                    <a:lnTo>
                      <a:pt x="21635" y="21713"/>
                    </a:lnTo>
                    <a:cubicBezTo>
                      <a:pt x="21635" y="21713"/>
                      <a:pt x="143637" y="21713"/>
                      <a:pt x="143637" y="21713"/>
                    </a:cubicBezTo>
                    <a:cubicBezTo>
                      <a:pt x="143637" y="21713"/>
                      <a:pt x="143637" y="38215"/>
                      <a:pt x="143637" y="38215"/>
                    </a:cubicBezTo>
                    <a:close/>
                  </a:path>
                </a:pathLst>
              </a:custGeom>
              <a:solidFill>
                <a:srgbClr val="231F20"/>
              </a:solidFill>
              <a:ln w="7575" cap="flat">
                <a:noFill/>
                <a:prstDash val="solid"/>
                <a:round/>
              </a:ln>
            </p:spPr>
            <p:txBody>
              <a:bodyPr rtlCol="0" anchor="ctr"/>
              <a:lstStyle/>
              <a:p>
                <a:endParaRPr lang="en-GB"/>
              </a:p>
            </p:txBody>
          </p:sp>
          <p:sp>
            <p:nvSpPr>
              <p:cNvPr id="622" name="Freeform: Shape 621">
                <a:extLst>
                  <a:ext uri="{FF2B5EF4-FFF2-40B4-BE49-F238E27FC236}">
                    <a16:creationId xmlns:a16="http://schemas.microsoft.com/office/drawing/2014/main" id="{185704BD-D2C0-4738-85F7-187171E57A6A}"/>
                  </a:ext>
                </a:extLst>
              </p:cNvPr>
              <p:cNvSpPr/>
              <p:nvPr/>
            </p:nvSpPr>
            <p:spPr>
              <a:xfrm>
                <a:off x="5580577" y="3635206"/>
                <a:ext cx="143544" cy="68161"/>
              </a:xfrm>
              <a:custGeom>
                <a:avLst/>
                <a:gdLst>
                  <a:gd name="connsiteX0" fmla="*/ 64735 w 143544"/>
                  <a:gd name="connsiteY0" fmla="*/ 137 h 68161"/>
                  <a:gd name="connsiteX1" fmla="*/ 78995 w 143544"/>
                  <a:gd name="connsiteY1" fmla="*/ 137 h 68161"/>
                  <a:gd name="connsiteX2" fmla="*/ 143637 w 143544"/>
                  <a:gd name="connsiteY2" fmla="*/ 64779 h 68161"/>
                  <a:gd name="connsiteX3" fmla="*/ 143637 w 143544"/>
                  <a:gd name="connsiteY3" fmla="*/ 68298 h 68161"/>
                  <a:gd name="connsiteX4" fmla="*/ 93 w 143544"/>
                  <a:gd name="connsiteY4" fmla="*/ 68298 h 68161"/>
                  <a:gd name="connsiteX5" fmla="*/ 93 w 143544"/>
                  <a:gd name="connsiteY5" fmla="*/ 64779 h 68161"/>
                  <a:gd name="connsiteX6" fmla="*/ 64735 w 143544"/>
                  <a:gd name="connsiteY6" fmla="*/ 137 h 6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544" h="68161">
                    <a:moveTo>
                      <a:pt x="64735" y="137"/>
                    </a:moveTo>
                    <a:lnTo>
                      <a:pt x="78995" y="137"/>
                    </a:lnTo>
                    <a:cubicBezTo>
                      <a:pt x="114554" y="137"/>
                      <a:pt x="143637" y="29227"/>
                      <a:pt x="143637" y="64779"/>
                    </a:cubicBezTo>
                    <a:lnTo>
                      <a:pt x="143637" y="68298"/>
                    </a:lnTo>
                    <a:lnTo>
                      <a:pt x="93" y="68298"/>
                    </a:lnTo>
                    <a:lnTo>
                      <a:pt x="93" y="64779"/>
                    </a:lnTo>
                    <a:cubicBezTo>
                      <a:pt x="93" y="29227"/>
                      <a:pt x="29191" y="137"/>
                      <a:pt x="64735" y="137"/>
                    </a:cubicBezTo>
                    <a:close/>
                  </a:path>
                </a:pathLst>
              </a:custGeom>
              <a:solidFill>
                <a:srgbClr val="FFFFFF"/>
              </a:solidFill>
              <a:ln w="7575" cap="flat">
                <a:noFill/>
                <a:prstDash val="solid"/>
                <a:round/>
              </a:ln>
            </p:spPr>
            <p:txBody>
              <a:bodyPr rtlCol="0" anchor="ctr"/>
              <a:lstStyle/>
              <a:p>
                <a:endParaRPr lang="en-GB"/>
              </a:p>
            </p:txBody>
          </p:sp>
          <p:sp>
            <p:nvSpPr>
              <p:cNvPr id="623" name="Freeform: Shape 622">
                <a:extLst>
                  <a:ext uri="{FF2B5EF4-FFF2-40B4-BE49-F238E27FC236}">
                    <a16:creationId xmlns:a16="http://schemas.microsoft.com/office/drawing/2014/main" id="{1032AE87-B8F9-4627-A840-83B176347224}"/>
                  </a:ext>
                </a:extLst>
              </p:cNvPr>
              <p:cNvSpPr/>
              <p:nvPr/>
            </p:nvSpPr>
            <p:spPr>
              <a:xfrm>
                <a:off x="5569806" y="3624435"/>
                <a:ext cx="165086" cy="89703"/>
              </a:xfrm>
              <a:custGeom>
                <a:avLst/>
                <a:gdLst>
                  <a:gd name="connsiteX0" fmla="*/ 75506 w 165086"/>
                  <a:gd name="connsiteY0" fmla="*/ 137 h 89703"/>
                  <a:gd name="connsiteX1" fmla="*/ 93 w 165086"/>
                  <a:gd name="connsiteY1" fmla="*/ 75550 h 89703"/>
                  <a:gd name="connsiteX2" fmla="*/ 93 w 165086"/>
                  <a:gd name="connsiteY2" fmla="*/ 89841 h 89703"/>
                  <a:gd name="connsiteX3" fmla="*/ 165179 w 165086"/>
                  <a:gd name="connsiteY3" fmla="*/ 89841 h 89703"/>
                  <a:gd name="connsiteX4" fmla="*/ 165179 w 165086"/>
                  <a:gd name="connsiteY4" fmla="*/ 75550 h 89703"/>
                  <a:gd name="connsiteX5" fmla="*/ 89766 w 165086"/>
                  <a:gd name="connsiteY5" fmla="*/ 137 h 89703"/>
                  <a:gd name="connsiteX6" fmla="*/ 75506 w 165086"/>
                  <a:gd name="connsiteY6" fmla="*/ 137 h 89703"/>
                  <a:gd name="connsiteX7" fmla="*/ 143143 w 165086"/>
                  <a:gd name="connsiteY7" fmla="*/ 68298 h 89703"/>
                  <a:gd name="connsiteX8" fmla="*/ 22129 w 165086"/>
                  <a:gd name="connsiteY8" fmla="*/ 68298 h 89703"/>
                  <a:gd name="connsiteX9" fmla="*/ 75506 w 165086"/>
                  <a:gd name="connsiteY9" fmla="*/ 21679 h 89703"/>
                  <a:gd name="connsiteX10" fmla="*/ 89766 w 165086"/>
                  <a:gd name="connsiteY10" fmla="*/ 21679 h 89703"/>
                  <a:gd name="connsiteX11" fmla="*/ 143143 w 165086"/>
                  <a:gd name="connsiteY11" fmla="*/ 68298 h 89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086" h="89703">
                    <a:moveTo>
                      <a:pt x="75506" y="137"/>
                    </a:moveTo>
                    <a:cubicBezTo>
                      <a:pt x="34041" y="137"/>
                      <a:pt x="93" y="34077"/>
                      <a:pt x="93" y="75550"/>
                    </a:cubicBezTo>
                    <a:cubicBezTo>
                      <a:pt x="93" y="75550"/>
                      <a:pt x="93" y="89841"/>
                      <a:pt x="93" y="89841"/>
                    </a:cubicBezTo>
                    <a:lnTo>
                      <a:pt x="165179" y="89841"/>
                    </a:lnTo>
                    <a:lnTo>
                      <a:pt x="165179" y="75550"/>
                    </a:lnTo>
                    <a:cubicBezTo>
                      <a:pt x="165179" y="34077"/>
                      <a:pt x="131254" y="137"/>
                      <a:pt x="89766" y="137"/>
                    </a:cubicBezTo>
                    <a:cubicBezTo>
                      <a:pt x="89766" y="137"/>
                      <a:pt x="75506" y="137"/>
                      <a:pt x="75506" y="137"/>
                    </a:cubicBezTo>
                    <a:close/>
                    <a:moveTo>
                      <a:pt x="143143" y="68298"/>
                    </a:moveTo>
                    <a:lnTo>
                      <a:pt x="22129" y="68298"/>
                    </a:lnTo>
                    <a:cubicBezTo>
                      <a:pt x="25702" y="42066"/>
                      <a:pt x="48346" y="21679"/>
                      <a:pt x="75506" y="21679"/>
                    </a:cubicBezTo>
                    <a:lnTo>
                      <a:pt x="89766" y="21679"/>
                    </a:lnTo>
                    <a:cubicBezTo>
                      <a:pt x="116941" y="21679"/>
                      <a:pt x="139578" y="42066"/>
                      <a:pt x="143143" y="68298"/>
                    </a:cubicBezTo>
                    <a:close/>
                  </a:path>
                </a:pathLst>
              </a:custGeom>
              <a:solidFill>
                <a:srgbClr val="231F20"/>
              </a:solidFill>
              <a:ln w="7575" cap="flat">
                <a:noFill/>
                <a:prstDash val="solid"/>
                <a:round/>
              </a:ln>
            </p:spPr>
            <p:txBody>
              <a:bodyPr rtlCol="0" anchor="ctr"/>
              <a:lstStyle/>
              <a:p>
                <a:endParaRPr lang="en-GB"/>
              </a:p>
            </p:txBody>
          </p:sp>
          <p:sp>
            <p:nvSpPr>
              <p:cNvPr id="624" name="Freeform: Shape 623">
                <a:extLst>
                  <a:ext uri="{FF2B5EF4-FFF2-40B4-BE49-F238E27FC236}">
                    <a16:creationId xmlns:a16="http://schemas.microsoft.com/office/drawing/2014/main" id="{24A669C4-82D5-4245-9404-B13B663CC528}"/>
                  </a:ext>
                </a:extLst>
              </p:cNvPr>
              <p:cNvSpPr/>
              <p:nvPr/>
            </p:nvSpPr>
            <p:spPr>
              <a:xfrm>
                <a:off x="5714095" y="3685687"/>
                <a:ext cx="54410" cy="32320"/>
              </a:xfrm>
              <a:custGeom>
                <a:avLst/>
                <a:gdLst>
                  <a:gd name="connsiteX0" fmla="*/ 38380 w 54410"/>
                  <a:gd name="connsiteY0" fmla="*/ 151 h 32320"/>
                  <a:gd name="connsiteX1" fmla="*/ 16290 w 54410"/>
                  <a:gd name="connsiteY1" fmla="*/ 151 h 32320"/>
                  <a:gd name="connsiteX2" fmla="*/ 130 w 54410"/>
                  <a:gd name="connsiteY2" fmla="*/ 16311 h 32320"/>
                  <a:gd name="connsiteX3" fmla="*/ 16290 w 54410"/>
                  <a:gd name="connsiteY3" fmla="*/ 32472 h 32320"/>
                  <a:gd name="connsiteX4" fmla="*/ 38380 w 54410"/>
                  <a:gd name="connsiteY4" fmla="*/ 32472 h 32320"/>
                  <a:gd name="connsiteX5" fmla="*/ 54541 w 54410"/>
                  <a:gd name="connsiteY5" fmla="*/ 16311 h 32320"/>
                  <a:gd name="connsiteX6" fmla="*/ 38380 w 54410"/>
                  <a:gd name="connsiteY6" fmla="*/ 151 h 32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410" h="32320">
                    <a:moveTo>
                      <a:pt x="38380" y="151"/>
                    </a:moveTo>
                    <a:lnTo>
                      <a:pt x="16290" y="151"/>
                    </a:lnTo>
                    <a:cubicBezTo>
                      <a:pt x="7374" y="151"/>
                      <a:pt x="130" y="7395"/>
                      <a:pt x="130" y="16311"/>
                    </a:cubicBezTo>
                    <a:cubicBezTo>
                      <a:pt x="130" y="25227"/>
                      <a:pt x="7374" y="32472"/>
                      <a:pt x="16290" y="32472"/>
                    </a:cubicBezTo>
                    <a:lnTo>
                      <a:pt x="38380" y="32472"/>
                    </a:lnTo>
                    <a:cubicBezTo>
                      <a:pt x="47296" y="32472"/>
                      <a:pt x="54541" y="25227"/>
                      <a:pt x="54541" y="16311"/>
                    </a:cubicBezTo>
                    <a:cubicBezTo>
                      <a:pt x="54541" y="7395"/>
                      <a:pt x="47296" y="151"/>
                      <a:pt x="38380" y="151"/>
                    </a:cubicBezTo>
                    <a:close/>
                  </a:path>
                </a:pathLst>
              </a:custGeom>
              <a:solidFill>
                <a:srgbClr val="231F20"/>
              </a:solidFill>
              <a:ln w="7575" cap="flat">
                <a:noFill/>
                <a:prstDash val="solid"/>
                <a:round/>
              </a:ln>
            </p:spPr>
            <p:txBody>
              <a:bodyPr rtlCol="0" anchor="ctr"/>
              <a:lstStyle/>
              <a:p>
                <a:endParaRPr lang="en-GB"/>
              </a:p>
            </p:txBody>
          </p:sp>
          <p:sp>
            <p:nvSpPr>
              <p:cNvPr id="625" name="Freeform: Shape 624">
                <a:extLst>
                  <a:ext uri="{FF2B5EF4-FFF2-40B4-BE49-F238E27FC236}">
                    <a16:creationId xmlns:a16="http://schemas.microsoft.com/office/drawing/2014/main" id="{1F298496-2006-4020-8322-BA53FB173422}"/>
                  </a:ext>
                </a:extLst>
              </p:cNvPr>
              <p:cNvSpPr/>
              <p:nvPr/>
            </p:nvSpPr>
            <p:spPr>
              <a:xfrm>
                <a:off x="5574010" y="3784512"/>
                <a:ext cx="218356" cy="529335"/>
              </a:xfrm>
              <a:custGeom>
                <a:avLst/>
                <a:gdLst>
                  <a:gd name="connsiteX0" fmla="*/ 49667 w 218356"/>
                  <a:gd name="connsiteY0" fmla="*/ 295 h 529335"/>
                  <a:gd name="connsiteX1" fmla="*/ 106 w 218356"/>
                  <a:gd name="connsiteY1" fmla="*/ 49856 h 529335"/>
                  <a:gd name="connsiteX2" fmla="*/ 106 w 218356"/>
                  <a:gd name="connsiteY2" fmla="*/ 512391 h 529335"/>
                  <a:gd name="connsiteX3" fmla="*/ 17346 w 218356"/>
                  <a:gd name="connsiteY3" fmla="*/ 529631 h 529335"/>
                  <a:gd name="connsiteX4" fmla="*/ 201230 w 218356"/>
                  <a:gd name="connsiteY4" fmla="*/ 529631 h 529335"/>
                  <a:gd name="connsiteX5" fmla="*/ 218462 w 218356"/>
                  <a:gd name="connsiteY5" fmla="*/ 512384 h 529335"/>
                  <a:gd name="connsiteX6" fmla="*/ 156793 w 218356"/>
                  <a:gd name="connsiteY6" fmla="*/ 440361 h 529335"/>
                  <a:gd name="connsiteX7" fmla="*/ 156793 w 218356"/>
                  <a:gd name="connsiteY7" fmla="*/ 49894 h 529335"/>
                  <a:gd name="connsiteX8" fmla="*/ 107194 w 218356"/>
                  <a:gd name="connsiteY8" fmla="*/ 295 h 529335"/>
                  <a:gd name="connsiteX9" fmla="*/ 49667 w 218356"/>
                  <a:gd name="connsiteY9" fmla="*/ 295 h 529335"/>
                  <a:gd name="connsiteX10" fmla="*/ 196738 w 218356"/>
                  <a:gd name="connsiteY10" fmla="*/ 508089 h 529335"/>
                  <a:gd name="connsiteX11" fmla="*/ 21648 w 218356"/>
                  <a:gd name="connsiteY11" fmla="*/ 508089 h 529335"/>
                  <a:gd name="connsiteX12" fmla="*/ 21648 w 218356"/>
                  <a:gd name="connsiteY12" fmla="*/ 49856 h 529335"/>
                  <a:gd name="connsiteX13" fmla="*/ 49667 w 218356"/>
                  <a:gd name="connsiteY13" fmla="*/ 21838 h 529335"/>
                  <a:gd name="connsiteX14" fmla="*/ 107194 w 218356"/>
                  <a:gd name="connsiteY14" fmla="*/ 21838 h 529335"/>
                  <a:gd name="connsiteX15" fmla="*/ 135250 w 218356"/>
                  <a:gd name="connsiteY15" fmla="*/ 49894 h 529335"/>
                  <a:gd name="connsiteX16" fmla="*/ 135250 w 218356"/>
                  <a:gd name="connsiteY16" fmla="*/ 460960 h 529335"/>
                  <a:gd name="connsiteX17" fmla="*/ 145938 w 218356"/>
                  <a:gd name="connsiteY17" fmla="*/ 461036 h 529335"/>
                  <a:gd name="connsiteX18" fmla="*/ 196738 w 218356"/>
                  <a:gd name="connsiteY18" fmla="*/ 508089 h 52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356" h="529335">
                    <a:moveTo>
                      <a:pt x="49667" y="295"/>
                    </a:moveTo>
                    <a:cubicBezTo>
                      <a:pt x="22401" y="295"/>
                      <a:pt x="106" y="22590"/>
                      <a:pt x="106" y="49856"/>
                    </a:cubicBezTo>
                    <a:lnTo>
                      <a:pt x="106" y="512391"/>
                    </a:lnTo>
                    <a:cubicBezTo>
                      <a:pt x="106" y="521870"/>
                      <a:pt x="7867" y="529631"/>
                      <a:pt x="17346" y="529631"/>
                    </a:cubicBezTo>
                    <a:cubicBezTo>
                      <a:pt x="17346" y="529631"/>
                      <a:pt x="201230" y="529631"/>
                      <a:pt x="201230" y="529631"/>
                    </a:cubicBezTo>
                    <a:cubicBezTo>
                      <a:pt x="210694" y="529631"/>
                      <a:pt x="218462" y="521862"/>
                      <a:pt x="218462" y="512384"/>
                    </a:cubicBezTo>
                    <a:cubicBezTo>
                      <a:pt x="218462" y="476110"/>
                      <a:pt x="191607" y="445811"/>
                      <a:pt x="156793" y="440361"/>
                    </a:cubicBezTo>
                    <a:cubicBezTo>
                      <a:pt x="156793" y="440361"/>
                      <a:pt x="156793" y="49894"/>
                      <a:pt x="156793" y="49894"/>
                    </a:cubicBezTo>
                    <a:cubicBezTo>
                      <a:pt x="156793" y="22605"/>
                      <a:pt x="134483" y="295"/>
                      <a:pt x="107194" y="295"/>
                    </a:cubicBezTo>
                    <a:lnTo>
                      <a:pt x="49667" y="295"/>
                    </a:lnTo>
                    <a:close/>
                    <a:moveTo>
                      <a:pt x="196738" y="508089"/>
                    </a:moveTo>
                    <a:lnTo>
                      <a:pt x="21648" y="508089"/>
                    </a:lnTo>
                    <a:lnTo>
                      <a:pt x="21648" y="49856"/>
                    </a:lnTo>
                    <a:cubicBezTo>
                      <a:pt x="21648" y="34448"/>
                      <a:pt x="34259" y="21838"/>
                      <a:pt x="49667" y="21838"/>
                    </a:cubicBezTo>
                    <a:lnTo>
                      <a:pt x="107194" y="21838"/>
                    </a:lnTo>
                    <a:cubicBezTo>
                      <a:pt x="122624" y="21838"/>
                      <a:pt x="135250" y="34463"/>
                      <a:pt x="135250" y="49894"/>
                    </a:cubicBezTo>
                    <a:lnTo>
                      <a:pt x="135250" y="460960"/>
                    </a:lnTo>
                    <a:lnTo>
                      <a:pt x="145938" y="461036"/>
                    </a:lnTo>
                    <a:cubicBezTo>
                      <a:pt x="172558" y="461242"/>
                      <a:pt x="194541" y="481955"/>
                      <a:pt x="196738" y="508089"/>
                    </a:cubicBezTo>
                    <a:close/>
                  </a:path>
                </a:pathLst>
              </a:custGeom>
              <a:solidFill>
                <a:srgbClr val="231F20"/>
              </a:solidFill>
              <a:ln w="7575" cap="flat">
                <a:noFill/>
                <a:prstDash val="solid"/>
                <a:round/>
              </a:ln>
            </p:spPr>
            <p:txBody>
              <a:bodyPr rtlCol="0" anchor="ctr"/>
              <a:lstStyle/>
              <a:p>
                <a:endParaRPr lang="en-GB"/>
              </a:p>
            </p:txBody>
          </p:sp>
          <p:sp>
            <p:nvSpPr>
              <p:cNvPr id="626" name="Freeform: Shape 625">
                <a:extLst>
                  <a:ext uri="{FF2B5EF4-FFF2-40B4-BE49-F238E27FC236}">
                    <a16:creationId xmlns:a16="http://schemas.microsoft.com/office/drawing/2014/main" id="{4C677C6B-582B-4923-A436-F0E7015BC560}"/>
                  </a:ext>
                </a:extLst>
              </p:cNvPr>
              <p:cNvSpPr/>
              <p:nvPr/>
            </p:nvSpPr>
            <p:spPr>
              <a:xfrm>
                <a:off x="5639351" y="3855372"/>
                <a:ext cx="192314" cy="135843"/>
              </a:xfrm>
              <a:custGeom>
                <a:avLst/>
                <a:gdLst>
                  <a:gd name="connsiteX0" fmla="*/ 128 w 192314"/>
                  <a:gd name="connsiteY0" fmla="*/ 243 h 135843"/>
                  <a:gd name="connsiteX1" fmla="*/ 128 w 192314"/>
                  <a:gd name="connsiteY1" fmla="*/ 129618 h 135843"/>
                  <a:gd name="connsiteX2" fmla="*/ 6589 w 192314"/>
                  <a:gd name="connsiteY2" fmla="*/ 136087 h 135843"/>
                  <a:gd name="connsiteX3" fmla="*/ 185973 w 192314"/>
                  <a:gd name="connsiteY3" fmla="*/ 136087 h 135843"/>
                  <a:gd name="connsiteX4" fmla="*/ 192442 w 192314"/>
                  <a:gd name="connsiteY4" fmla="*/ 129618 h 135843"/>
                  <a:gd name="connsiteX5" fmla="*/ 192442 w 192314"/>
                  <a:gd name="connsiteY5" fmla="*/ 66086 h 135843"/>
                  <a:gd name="connsiteX6" fmla="*/ 185973 w 192314"/>
                  <a:gd name="connsiteY6" fmla="*/ 59617 h 135843"/>
                  <a:gd name="connsiteX7" fmla="*/ 65704 w 192314"/>
                  <a:gd name="connsiteY7" fmla="*/ 59617 h 135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314" h="135843">
                    <a:moveTo>
                      <a:pt x="128" y="243"/>
                    </a:moveTo>
                    <a:lnTo>
                      <a:pt x="128" y="129618"/>
                    </a:lnTo>
                    <a:cubicBezTo>
                      <a:pt x="128" y="133175"/>
                      <a:pt x="3039" y="136087"/>
                      <a:pt x="6589" y="136087"/>
                    </a:cubicBezTo>
                    <a:lnTo>
                      <a:pt x="185973" y="136087"/>
                    </a:lnTo>
                    <a:cubicBezTo>
                      <a:pt x="189531" y="136087"/>
                      <a:pt x="192442" y="133175"/>
                      <a:pt x="192442" y="129618"/>
                    </a:cubicBezTo>
                    <a:lnTo>
                      <a:pt x="192442" y="66086"/>
                    </a:lnTo>
                    <a:cubicBezTo>
                      <a:pt x="192442" y="62528"/>
                      <a:pt x="189531" y="59617"/>
                      <a:pt x="185973" y="59617"/>
                    </a:cubicBezTo>
                    <a:lnTo>
                      <a:pt x="65704" y="59617"/>
                    </a:lnTo>
                  </a:path>
                </a:pathLst>
              </a:custGeom>
              <a:solidFill>
                <a:srgbClr val="FCB414"/>
              </a:solidFill>
              <a:ln w="7575" cap="flat">
                <a:noFill/>
                <a:prstDash val="solid"/>
                <a:round/>
              </a:ln>
            </p:spPr>
            <p:txBody>
              <a:bodyPr rtlCol="0" anchor="ctr"/>
              <a:lstStyle/>
              <a:p>
                <a:endParaRPr lang="en-GB"/>
              </a:p>
            </p:txBody>
          </p:sp>
          <p:sp>
            <p:nvSpPr>
              <p:cNvPr id="627" name="Freeform: Shape 626">
                <a:extLst>
                  <a:ext uri="{FF2B5EF4-FFF2-40B4-BE49-F238E27FC236}">
                    <a16:creationId xmlns:a16="http://schemas.microsoft.com/office/drawing/2014/main" id="{F5F7CCF4-C8C5-4442-B87A-01D779A65B41}"/>
                  </a:ext>
                </a:extLst>
              </p:cNvPr>
              <p:cNvSpPr/>
              <p:nvPr/>
            </p:nvSpPr>
            <p:spPr>
              <a:xfrm>
                <a:off x="5631271" y="3847292"/>
                <a:ext cx="208474" cy="152004"/>
              </a:xfrm>
              <a:custGeom>
                <a:avLst/>
                <a:gdLst>
                  <a:gd name="connsiteX0" fmla="*/ 192442 w 208474"/>
                  <a:gd name="connsiteY0" fmla="*/ 75778 h 152004"/>
                  <a:gd name="connsiteX1" fmla="*/ 192442 w 208474"/>
                  <a:gd name="connsiteY1" fmla="*/ 136087 h 152004"/>
                  <a:gd name="connsiteX2" fmla="*/ 16288 w 208474"/>
                  <a:gd name="connsiteY2" fmla="*/ 136087 h 152004"/>
                  <a:gd name="connsiteX3" fmla="*/ 16288 w 208474"/>
                  <a:gd name="connsiteY3" fmla="*/ 8323 h 152004"/>
                  <a:gd name="connsiteX4" fmla="*/ 8208 w 208474"/>
                  <a:gd name="connsiteY4" fmla="*/ 243 h 152004"/>
                  <a:gd name="connsiteX5" fmla="*/ 128 w 208474"/>
                  <a:gd name="connsiteY5" fmla="*/ 8323 h 152004"/>
                  <a:gd name="connsiteX6" fmla="*/ 128 w 208474"/>
                  <a:gd name="connsiteY6" fmla="*/ 137698 h 152004"/>
                  <a:gd name="connsiteX7" fmla="*/ 14669 w 208474"/>
                  <a:gd name="connsiteY7" fmla="*/ 152247 h 152004"/>
                  <a:gd name="connsiteX8" fmla="*/ 194053 w 208474"/>
                  <a:gd name="connsiteY8" fmla="*/ 152247 h 152004"/>
                  <a:gd name="connsiteX9" fmla="*/ 208602 w 208474"/>
                  <a:gd name="connsiteY9" fmla="*/ 137698 h 152004"/>
                  <a:gd name="connsiteX10" fmla="*/ 208602 w 208474"/>
                  <a:gd name="connsiteY10" fmla="*/ 74166 h 152004"/>
                  <a:gd name="connsiteX11" fmla="*/ 194053 w 208474"/>
                  <a:gd name="connsiteY11" fmla="*/ 59617 h 152004"/>
                  <a:gd name="connsiteX12" fmla="*/ 73785 w 208474"/>
                  <a:gd name="connsiteY12" fmla="*/ 59617 h 152004"/>
                  <a:gd name="connsiteX13" fmla="*/ 65704 w 208474"/>
                  <a:gd name="connsiteY13" fmla="*/ 67697 h 152004"/>
                  <a:gd name="connsiteX14" fmla="*/ 73785 w 208474"/>
                  <a:gd name="connsiteY14" fmla="*/ 75778 h 152004"/>
                  <a:gd name="connsiteX15" fmla="*/ 192442 w 208474"/>
                  <a:gd name="connsiteY15" fmla="*/ 75778 h 15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474" h="152004">
                    <a:moveTo>
                      <a:pt x="192442" y="75778"/>
                    </a:moveTo>
                    <a:lnTo>
                      <a:pt x="192442" y="136087"/>
                    </a:lnTo>
                    <a:lnTo>
                      <a:pt x="16288" y="136087"/>
                    </a:lnTo>
                    <a:lnTo>
                      <a:pt x="16288" y="8323"/>
                    </a:lnTo>
                    <a:cubicBezTo>
                      <a:pt x="16288" y="3861"/>
                      <a:pt x="12670" y="243"/>
                      <a:pt x="8208" y="243"/>
                    </a:cubicBezTo>
                    <a:cubicBezTo>
                      <a:pt x="3746" y="243"/>
                      <a:pt x="128" y="3861"/>
                      <a:pt x="128" y="8323"/>
                    </a:cubicBezTo>
                    <a:lnTo>
                      <a:pt x="128" y="137698"/>
                    </a:lnTo>
                    <a:cubicBezTo>
                      <a:pt x="128" y="145702"/>
                      <a:pt x="6680" y="152247"/>
                      <a:pt x="14669" y="152247"/>
                    </a:cubicBezTo>
                    <a:cubicBezTo>
                      <a:pt x="14669" y="152247"/>
                      <a:pt x="194053" y="152247"/>
                      <a:pt x="194053" y="152247"/>
                    </a:cubicBezTo>
                    <a:cubicBezTo>
                      <a:pt x="202058" y="152247"/>
                      <a:pt x="208602" y="145702"/>
                      <a:pt x="208602" y="137698"/>
                    </a:cubicBezTo>
                    <a:cubicBezTo>
                      <a:pt x="208602" y="137698"/>
                      <a:pt x="208602" y="74166"/>
                      <a:pt x="208602" y="74166"/>
                    </a:cubicBezTo>
                    <a:cubicBezTo>
                      <a:pt x="208602" y="66162"/>
                      <a:pt x="202058" y="59617"/>
                      <a:pt x="194053" y="59617"/>
                    </a:cubicBezTo>
                    <a:cubicBezTo>
                      <a:pt x="194053" y="59617"/>
                      <a:pt x="73785" y="59617"/>
                      <a:pt x="73785" y="59617"/>
                    </a:cubicBezTo>
                    <a:cubicBezTo>
                      <a:pt x="69323" y="59617"/>
                      <a:pt x="65704" y="63235"/>
                      <a:pt x="65704" y="67697"/>
                    </a:cubicBezTo>
                    <a:cubicBezTo>
                      <a:pt x="65704" y="72159"/>
                      <a:pt x="69323" y="75778"/>
                      <a:pt x="73785" y="75778"/>
                    </a:cubicBezTo>
                    <a:lnTo>
                      <a:pt x="192442" y="75778"/>
                    </a:lnTo>
                    <a:close/>
                  </a:path>
                </a:pathLst>
              </a:custGeom>
              <a:solidFill>
                <a:srgbClr val="231F20"/>
              </a:solidFill>
              <a:ln w="7575" cap="flat">
                <a:noFill/>
                <a:prstDash val="solid"/>
                <a:round/>
              </a:ln>
            </p:spPr>
            <p:txBody>
              <a:bodyPr rtlCol="0" anchor="ctr"/>
              <a:lstStyle/>
              <a:p>
                <a:endParaRPr lang="en-GB"/>
              </a:p>
            </p:txBody>
          </p:sp>
          <p:sp>
            <p:nvSpPr>
              <p:cNvPr id="628" name="Freeform: Shape 627">
                <a:extLst>
                  <a:ext uri="{FF2B5EF4-FFF2-40B4-BE49-F238E27FC236}">
                    <a16:creationId xmlns:a16="http://schemas.microsoft.com/office/drawing/2014/main" id="{BDEFBCB1-32A1-4AC1-B3E9-F252BE00A758}"/>
                  </a:ext>
                </a:extLst>
              </p:cNvPr>
              <p:cNvSpPr/>
              <p:nvPr/>
            </p:nvSpPr>
            <p:spPr>
              <a:xfrm>
                <a:off x="5579394" y="3956374"/>
                <a:ext cx="78348" cy="352088"/>
              </a:xfrm>
              <a:custGeom>
                <a:avLst/>
                <a:gdLst>
                  <a:gd name="connsiteX0" fmla="*/ 182 w 78348"/>
                  <a:gd name="connsiteY0" fmla="*/ 6765 h 352088"/>
                  <a:gd name="connsiteX1" fmla="*/ 67758 w 78348"/>
                  <a:gd name="connsiteY1" fmla="*/ 348082 h 352088"/>
                  <a:gd name="connsiteX2" fmla="*/ 74090 w 78348"/>
                  <a:gd name="connsiteY2" fmla="*/ 352315 h 352088"/>
                  <a:gd name="connsiteX3" fmla="*/ 78324 w 78348"/>
                  <a:gd name="connsiteY3" fmla="*/ 345984 h 352088"/>
                  <a:gd name="connsiteX4" fmla="*/ 10748 w 78348"/>
                  <a:gd name="connsiteY4" fmla="*/ 4667 h 352088"/>
                  <a:gd name="connsiteX5" fmla="*/ 4416 w 78348"/>
                  <a:gd name="connsiteY5" fmla="*/ 433 h 352088"/>
                  <a:gd name="connsiteX6" fmla="*/ 182 w 78348"/>
                  <a:gd name="connsiteY6" fmla="*/ 6765 h 35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48" h="352088">
                    <a:moveTo>
                      <a:pt x="182" y="6765"/>
                    </a:moveTo>
                    <a:lnTo>
                      <a:pt x="67758" y="348082"/>
                    </a:lnTo>
                    <a:cubicBezTo>
                      <a:pt x="68336" y="350993"/>
                      <a:pt x="71171" y="352893"/>
                      <a:pt x="74090" y="352315"/>
                    </a:cubicBezTo>
                    <a:cubicBezTo>
                      <a:pt x="77002" y="351738"/>
                      <a:pt x="78902" y="348903"/>
                      <a:pt x="78324" y="345984"/>
                    </a:cubicBezTo>
                    <a:lnTo>
                      <a:pt x="10748" y="4667"/>
                    </a:lnTo>
                    <a:cubicBezTo>
                      <a:pt x="10171" y="1756"/>
                      <a:pt x="7335" y="-144"/>
                      <a:pt x="4416" y="433"/>
                    </a:cubicBezTo>
                    <a:cubicBezTo>
                      <a:pt x="1505" y="1011"/>
                      <a:pt x="-395" y="3846"/>
                      <a:pt x="182" y="6765"/>
                    </a:cubicBezTo>
                    <a:close/>
                  </a:path>
                </a:pathLst>
              </a:custGeom>
              <a:solidFill>
                <a:srgbClr val="231F20"/>
              </a:solidFill>
              <a:ln w="7575" cap="flat">
                <a:noFill/>
                <a:prstDash val="solid"/>
                <a:round/>
              </a:ln>
            </p:spPr>
            <p:txBody>
              <a:bodyPr rtlCol="0" anchor="ctr"/>
              <a:lstStyle/>
              <a:p>
                <a:endParaRPr lang="en-GB"/>
              </a:p>
            </p:txBody>
          </p:sp>
          <p:sp>
            <p:nvSpPr>
              <p:cNvPr id="629" name="Freeform: Shape 628">
                <a:extLst>
                  <a:ext uri="{FF2B5EF4-FFF2-40B4-BE49-F238E27FC236}">
                    <a16:creationId xmlns:a16="http://schemas.microsoft.com/office/drawing/2014/main" id="{2AA2A88E-F91D-42F2-9ED5-010EAD1685FB}"/>
                  </a:ext>
                </a:extLst>
              </p:cNvPr>
              <p:cNvSpPr/>
              <p:nvPr/>
            </p:nvSpPr>
            <p:spPr>
              <a:xfrm>
                <a:off x="5917221" y="3782080"/>
                <a:ext cx="243902" cy="320484"/>
              </a:xfrm>
              <a:custGeom>
                <a:avLst/>
                <a:gdLst>
                  <a:gd name="connsiteX0" fmla="*/ 244157 w 243902"/>
                  <a:gd name="connsiteY0" fmla="*/ 102458 h 320484"/>
                  <a:gd name="connsiteX1" fmla="*/ 199529 w 243902"/>
                  <a:gd name="connsiteY1" fmla="*/ 312408 h 320484"/>
                  <a:gd name="connsiteX2" fmla="*/ 186060 w 243902"/>
                  <a:gd name="connsiteY2" fmla="*/ 320465 h 320484"/>
                  <a:gd name="connsiteX3" fmla="*/ 9503 w 243902"/>
                  <a:gd name="connsiteY3" fmla="*/ 282937 h 320484"/>
                  <a:gd name="connsiteX4" fmla="*/ 472 w 243902"/>
                  <a:gd name="connsiteY4" fmla="*/ 270098 h 320484"/>
                  <a:gd name="connsiteX5" fmla="*/ 56061 w 243902"/>
                  <a:gd name="connsiteY5" fmla="*/ 8581 h 320484"/>
                  <a:gd name="connsiteX6" fmla="*/ 69538 w 243902"/>
                  <a:gd name="connsiteY6" fmla="*/ 524 h 320484"/>
                  <a:gd name="connsiteX7" fmla="*/ 193995 w 243902"/>
                  <a:gd name="connsiteY7" fmla="*/ 26984 h 320484"/>
                  <a:gd name="connsiteX8" fmla="*/ 244157 w 243902"/>
                  <a:gd name="connsiteY8" fmla="*/ 102458 h 32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902" h="320484">
                    <a:moveTo>
                      <a:pt x="244157" y="102458"/>
                    </a:moveTo>
                    <a:lnTo>
                      <a:pt x="199529" y="312408"/>
                    </a:lnTo>
                    <a:cubicBezTo>
                      <a:pt x="198305" y="318177"/>
                      <a:pt x="192278" y="321780"/>
                      <a:pt x="186060" y="320465"/>
                    </a:cubicBezTo>
                    <a:lnTo>
                      <a:pt x="9503" y="282937"/>
                    </a:lnTo>
                    <a:cubicBezTo>
                      <a:pt x="3293" y="281614"/>
                      <a:pt x="-751" y="275868"/>
                      <a:pt x="472" y="270098"/>
                    </a:cubicBezTo>
                    <a:lnTo>
                      <a:pt x="56061" y="8581"/>
                    </a:lnTo>
                    <a:cubicBezTo>
                      <a:pt x="57293" y="2812"/>
                      <a:pt x="63313" y="-799"/>
                      <a:pt x="69538" y="524"/>
                    </a:cubicBezTo>
                    <a:lnTo>
                      <a:pt x="193995" y="26984"/>
                    </a:lnTo>
                    <a:lnTo>
                      <a:pt x="244157" y="102458"/>
                    </a:lnTo>
                    <a:close/>
                  </a:path>
                </a:pathLst>
              </a:custGeom>
              <a:solidFill>
                <a:srgbClr val="FCB414"/>
              </a:solidFill>
              <a:ln w="7575" cap="flat">
                <a:noFill/>
                <a:prstDash val="solid"/>
                <a:round/>
              </a:ln>
            </p:spPr>
            <p:txBody>
              <a:bodyPr rtlCol="0" anchor="ctr"/>
              <a:lstStyle/>
              <a:p>
                <a:endParaRPr lang="en-GB"/>
              </a:p>
            </p:txBody>
          </p:sp>
          <p:sp>
            <p:nvSpPr>
              <p:cNvPr id="630" name="Freeform: Shape 629">
                <a:extLst>
                  <a:ext uri="{FF2B5EF4-FFF2-40B4-BE49-F238E27FC236}">
                    <a16:creationId xmlns:a16="http://schemas.microsoft.com/office/drawing/2014/main" id="{0279A4F6-FF88-4265-AFF3-55A05419E9E9}"/>
                  </a:ext>
                </a:extLst>
              </p:cNvPr>
              <p:cNvSpPr/>
              <p:nvPr/>
            </p:nvSpPr>
            <p:spPr>
              <a:xfrm>
                <a:off x="5909142" y="3773996"/>
                <a:ext cx="260593" cy="336653"/>
              </a:xfrm>
              <a:custGeom>
                <a:avLst/>
                <a:gdLst>
                  <a:gd name="connsiteX0" fmla="*/ 260141 w 260593"/>
                  <a:gd name="connsiteY0" fmla="*/ 112222 h 336653"/>
                  <a:gd name="connsiteX1" fmla="*/ 260848 w 260593"/>
                  <a:gd name="connsiteY1" fmla="*/ 108901 h 336653"/>
                  <a:gd name="connsiteX2" fmla="*/ 206977 w 260593"/>
                  <a:gd name="connsiteY2" fmla="*/ 27847 h 336653"/>
                  <a:gd name="connsiteX3" fmla="*/ 79297 w 260593"/>
                  <a:gd name="connsiteY3" fmla="*/ 703 h 336653"/>
                  <a:gd name="connsiteX4" fmla="*/ 56234 w 260593"/>
                  <a:gd name="connsiteY4" fmla="*/ 14978 h 336653"/>
                  <a:gd name="connsiteX5" fmla="*/ 646 w 260593"/>
                  <a:gd name="connsiteY5" fmla="*/ 276503 h 336653"/>
                  <a:gd name="connsiteX6" fmla="*/ 15902 w 260593"/>
                  <a:gd name="connsiteY6" fmla="*/ 298927 h 336653"/>
                  <a:gd name="connsiteX7" fmla="*/ 192466 w 260593"/>
                  <a:gd name="connsiteY7" fmla="*/ 336455 h 336653"/>
                  <a:gd name="connsiteX8" fmla="*/ 215513 w 260593"/>
                  <a:gd name="connsiteY8" fmla="*/ 322172 h 336653"/>
                  <a:gd name="connsiteX9" fmla="*/ 260141 w 260593"/>
                  <a:gd name="connsiteY9" fmla="*/ 112222 h 336653"/>
                  <a:gd name="connsiteX10" fmla="*/ 243623 w 260593"/>
                  <a:gd name="connsiteY10" fmla="*/ 112184 h 336653"/>
                  <a:gd name="connsiteX11" fmla="*/ 199702 w 260593"/>
                  <a:gd name="connsiteY11" fmla="*/ 318812 h 336653"/>
                  <a:gd name="connsiteX12" fmla="*/ 195810 w 260593"/>
                  <a:gd name="connsiteY12" fmla="*/ 320644 h 336653"/>
                  <a:gd name="connsiteX13" fmla="*/ 19261 w 260593"/>
                  <a:gd name="connsiteY13" fmla="*/ 283116 h 336653"/>
                  <a:gd name="connsiteX14" fmla="*/ 16456 w 260593"/>
                  <a:gd name="connsiteY14" fmla="*/ 279863 h 336653"/>
                  <a:gd name="connsiteX15" fmla="*/ 72045 w 260593"/>
                  <a:gd name="connsiteY15" fmla="*/ 18353 h 336653"/>
                  <a:gd name="connsiteX16" fmla="*/ 75937 w 260593"/>
                  <a:gd name="connsiteY16" fmla="*/ 16514 h 336653"/>
                  <a:gd name="connsiteX17" fmla="*/ 197171 w 260593"/>
                  <a:gd name="connsiteY17" fmla="*/ 42290 h 336653"/>
                  <a:gd name="connsiteX18" fmla="*/ 243623 w 260593"/>
                  <a:gd name="connsiteY18" fmla="*/ 112184 h 33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0593" h="336653">
                    <a:moveTo>
                      <a:pt x="260141" y="112222"/>
                    </a:moveTo>
                    <a:lnTo>
                      <a:pt x="260848" y="108901"/>
                    </a:lnTo>
                    <a:lnTo>
                      <a:pt x="206977" y="27847"/>
                    </a:lnTo>
                    <a:lnTo>
                      <a:pt x="79297" y="703"/>
                    </a:lnTo>
                    <a:cubicBezTo>
                      <a:pt x="68541" y="-1578"/>
                      <a:pt x="58363" y="5013"/>
                      <a:pt x="56234" y="14978"/>
                    </a:cubicBezTo>
                    <a:lnTo>
                      <a:pt x="646" y="276503"/>
                    </a:lnTo>
                    <a:cubicBezTo>
                      <a:pt x="-1468" y="286476"/>
                      <a:pt x="5168" y="296639"/>
                      <a:pt x="15902" y="298927"/>
                    </a:cubicBezTo>
                    <a:lnTo>
                      <a:pt x="192466" y="336455"/>
                    </a:lnTo>
                    <a:cubicBezTo>
                      <a:pt x="203207" y="338728"/>
                      <a:pt x="213400" y="332137"/>
                      <a:pt x="215513" y="322172"/>
                    </a:cubicBezTo>
                    <a:cubicBezTo>
                      <a:pt x="215513" y="322172"/>
                      <a:pt x="260141" y="112222"/>
                      <a:pt x="260141" y="112222"/>
                    </a:cubicBezTo>
                    <a:close/>
                    <a:moveTo>
                      <a:pt x="243623" y="112184"/>
                    </a:moveTo>
                    <a:lnTo>
                      <a:pt x="199702" y="318812"/>
                    </a:lnTo>
                    <a:cubicBezTo>
                      <a:pt x="199368" y="320393"/>
                      <a:pt x="197513" y="321001"/>
                      <a:pt x="195810" y="320644"/>
                    </a:cubicBezTo>
                    <a:cubicBezTo>
                      <a:pt x="195810" y="320644"/>
                      <a:pt x="19261" y="283116"/>
                      <a:pt x="19261" y="283116"/>
                    </a:cubicBezTo>
                    <a:cubicBezTo>
                      <a:pt x="17559" y="282759"/>
                      <a:pt x="16122" y="281444"/>
                      <a:pt x="16456" y="279863"/>
                    </a:cubicBezTo>
                    <a:cubicBezTo>
                      <a:pt x="16456" y="279863"/>
                      <a:pt x="71726" y="19820"/>
                      <a:pt x="72045" y="18353"/>
                    </a:cubicBezTo>
                    <a:cubicBezTo>
                      <a:pt x="72380" y="16772"/>
                      <a:pt x="74227" y="16149"/>
                      <a:pt x="75937" y="16514"/>
                    </a:cubicBezTo>
                    <a:cubicBezTo>
                      <a:pt x="75937" y="16514"/>
                      <a:pt x="197171" y="42290"/>
                      <a:pt x="197171" y="42290"/>
                    </a:cubicBezTo>
                    <a:lnTo>
                      <a:pt x="243623" y="112184"/>
                    </a:lnTo>
                    <a:close/>
                  </a:path>
                </a:pathLst>
              </a:custGeom>
              <a:solidFill>
                <a:srgbClr val="231F20"/>
              </a:solidFill>
              <a:ln w="7575" cap="flat">
                <a:noFill/>
                <a:prstDash val="solid"/>
                <a:round/>
              </a:ln>
            </p:spPr>
            <p:txBody>
              <a:bodyPr rtlCol="0" anchor="ctr"/>
              <a:lstStyle/>
              <a:p>
                <a:endParaRPr lang="en-GB"/>
              </a:p>
            </p:txBody>
          </p:sp>
          <p:sp>
            <p:nvSpPr>
              <p:cNvPr id="631" name="Freeform: Shape 630">
                <a:extLst>
                  <a:ext uri="{FF2B5EF4-FFF2-40B4-BE49-F238E27FC236}">
                    <a16:creationId xmlns:a16="http://schemas.microsoft.com/office/drawing/2014/main" id="{67EBAA30-6056-4191-AE8A-4FA2F6B11814}"/>
                  </a:ext>
                </a:extLst>
              </p:cNvPr>
              <p:cNvSpPr/>
              <p:nvPr/>
            </p:nvSpPr>
            <p:spPr>
              <a:xfrm>
                <a:off x="6097781" y="3808814"/>
                <a:ext cx="63342" cy="75473"/>
              </a:xfrm>
              <a:custGeom>
                <a:avLst/>
                <a:gdLst>
                  <a:gd name="connsiteX0" fmla="*/ 13472 w 63342"/>
                  <a:gd name="connsiteY0" fmla="*/ 211 h 75473"/>
                  <a:gd name="connsiteX1" fmla="*/ 63634 w 63342"/>
                  <a:gd name="connsiteY1" fmla="*/ 75685 h 75473"/>
                  <a:gd name="connsiteX2" fmla="*/ 292 w 63342"/>
                  <a:gd name="connsiteY2" fmla="*/ 62223 h 75473"/>
                  <a:gd name="connsiteX3" fmla="*/ 13472 w 63342"/>
                  <a:gd name="connsiteY3" fmla="*/ 211 h 75473"/>
                </a:gdLst>
                <a:ahLst/>
                <a:cxnLst>
                  <a:cxn ang="0">
                    <a:pos x="connsiteX0" y="connsiteY0"/>
                  </a:cxn>
                  <a:cxn ang="0">
                    <a:pos x="connsiteX1" y="connsiteY1"/>
                  </a:cxn>
                  <a:cxn ang="0">
                    <a:pos x="connsiteX2" y="connsiteY2"/>
                  </a:cxn>
                  <a:cxn ang="0">
                    <a:pos x="connsiteX3" y="connsiteY3"/>
                  </a:cxn>
                </a:cxnLst>
                <a:rect l="l" t="t" r="r" b="b"/>
                <a:pathLst>
                  <a:path w="63342" h="75473">
                    <a:moveTo>
                      <a:pt x="13472" y="211"/>
                    </a:moveTo>
                    <a:lnTo>
                      <a:pt x="63634" y="75685"/>
                    </a:lnTo>
                    <a:lnTo>
                      <a:pt x="292" y="62223"/>
                    </a:lnTo>
                    <a:lnTo>
                      <a:pt x="13472" y="211"/>
                    </a:lnTo>
                    <a:close/>
                  </a:path>
                </a:pathLst>
              </a:custGeom>
              <a:solidFill>
                <a:srgbClr val="FFFFFF"/>
              </a:solidFill>
              <a:ln w="7575" cap="flat">
                <a:noFill/>
                <a:prstDash val="solid"/>
                <a:round/>
              </a:ln>
            </p:spPr>
            <p:txBody>
              <a:bodyPr rtlCol="0" anchor="ctr"/>
              <a:lstStyle/>
              <a:p>
                <a:endParaRPr lang="en-GB"/>
              </a:p>
            </p:txBody>
          </p:sp>
          <p:sp>
            <p:nvSpPr>
              <p:cNvPr id="632" name="Freeform: Shape 631">
                <a:extLst>
                  <a:ext uri="{FF2B5EF4-FFF2-40B4-BE49-F238E27FC236}">
                    <a16:creationId xmlns:a16="http://schemas.microsoft.com/office/drawing/2014/main" id="{99A52389-AB32-49CF-B7FE-864FAC424A40}"/>
                  </a:ext>
                </a:extLst>
              </p:cNvPr>
              <p:cNvSpPr/>
              <p:nvPr/>
            </p:nvSpPr>
            <p:spPr>
              <a:xfrm>
                <a:off x="6092396" y="3803426"/>
                <a:ext cx="74115" cy="86247"/>
              </a:xfrm>
              <a:custGeom>
                <a:avLst/>
                <a:gdLst>
                  <a:gd name="connsiteX0" fmla="*/ 23343 w 74115"/>
                  <a:gd name="connsiteY0" fmla="*/ 2619 h 86247"/>
                  <a:gd name="connsiteX1" fmla="*/ 17847 w 74115"/>
                  <a:gd name="connsiteY1" fmla="*/ 308 h 86247"/>
                  <a:gd name="connsiteX2" fmla="*/ 13590 w 74115"/>
                  <a:gd name="connsiteY2" fmla="*/ 4481 h 86247"/>
                  <a:gd name="connsiteX3" fmla="*/ 410 w 74115"/>
                  <a:gd name="connsiteY3" fmla="*/ 66493 h 86247"/>
                  <a:gd name="connsiteX4" fmla="*/ 1162 w 74115"/>
                  <a:gd name="connsiteY4" fmla="*/ 70545 h 86247"/>
                  <a:gd name="connsiteX5" fmla="*/ 4560 w 74115"/>
                  <a:gd name="connsiteY5" fmla="*/ 72878 h 86247"/>
                  <a:gd name="connsiteX6" fmla="*/ 67902 w 74115"/>
                  <a:gd name="connsiteY6" fmla="*/ 86340 h 86247"/>
                  <a:gd name="connsiteX7" fmla="*/ 73474 w 74115"/>
                  <a:gd name="connsiteY7" fmla="*/ 84098 h 86247"/>
                  <a:gd name="connsiteX8" fmla="*/ 73504 w 74115"/>
                  <a:gd name="connsiteY8" fmla="*/ 78093 h 86247"/>
                  <a:gd name="connsiteX9" fmla="*/ 23343 w 74115"/>
                  <a:gd name="connsiteY9" fmla="*/ 2619 h 86247"/>
                  <a:gd name="connsiteX10" fmla="*/ 21465 w 74115"/>
                  <a:gd name="connsiteY10" fmla="*/ 19251 h 86247"/>
                  <a:gd name="connsiteX11" fmla="*/ 57222 w 74115"/>
                  <a:gd name="connsiteY11" fmla="*/ 73061 h 86247"/>
                  <a:gd name="connsiteX12" fmla="*/ 12070 w 74115"/>
                  <a:gd name="connsiteY12" fmla="*/ 63460 h 86247"/>
                  <a:gd name="connsiteX13" fmla="*/ 21465 w 74115"/>
                  <a:gd name="connsiteY13" fmla="*/ 19251 h 86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115" h="86247">
                    <a:moveTo>
                      <a:pt x="23343" y="2619"/>
                    </a:moveTo>
                    <a:cubicBezTo>
                      <a:pt x="22142" y="810"/>
                      <a:pt x="19976" y="-102"/>
                      <a:pt x="17847" y="308"/>
                    </a:cubicBezTo>
                    <a:cubicBezTo>
                      <a:pt x="15719" y="711"/>
                      <a:pt x="14039" y="2360"/>
                      <a:pt x="13590" y="4481"/>
                    </a:cubicBezTo>
                    <a:lnTo>
                      <a:pt x="410" y="66493"/>
                    </a:lnTo>
                    <a:cubicBezTo>
                      <a:pt x="113" y="67892"/>
                      <a:pt x="379" y="69344"/>
                      <a:pt x="1162" y="70545"/>
                    </a:cubicBezTo>
                    <a:cubicBezTo>
                      <a:pt x="1938" y="71746"/>
                      <a:pt x="3161" y="72582"/>
                      <a:pt x="4560" y="72878"/>
                    </a:cubicBezTo>
                    <a:lnTo>
                      <a:pt x="67902" y="86340"/>
                    </a:lnTo>
                    <a:cubicBezTo>
                      <a:pt x="70038" y="86796"/>
                      <a:pt x="72243" y="85907"/>
                      <a:pt x="73474" y="84098"/>
                    </a:cubicBezTo>
                    <a:cubicBezTo>
                      <a:pt x="74705" y="82289"/>
                      <a:pt x="74721" y="79917"/>
                      <a:pt x="73504" y="78093"/>
                    </a:cubicBezTo>
                    <a:lnTo>
                      <a:pt x="23343" y="2619"/>
                    </a:lnTo>
                    <a:close/>
                    <a:moveTo>
                      <a:pt x="21465" y="19251"/>
                    </a:moveTo>
                    <a:lnTo>
                      <a:pt x="57222" y="73061"/>
                    </a:lnTo>
                    <a:cubicBezTo>
                      <a:pt x="57222" y="73061"/>
                      <a:pt x="12070" y="63460"/>
                      <a:pt x="12070" y="63460"/>
                    </a:cubicBezTo>
                    <a:lnTo>
                      <a:pt x="21465" y="19251"/>
                    </a:lnTo>
                    <a:close/>
                  </a:path>
                </a:pathLst>
              </a:custGeom>
              <a:solidFill>
                <a:srgbClr val="231F20"/>
              </a:solidFill>
              <a:ln w="7575" cap="flat">
                <a:noFill/>
                <a:prstDash val="solid"/>
                <a:round/>
              </a:ln>
            </p:spPr>
            <p:txBody>
              <a:bodyPr rtlCol="0" anchor="ctr"/>
              <a:lstStyle/>
              <a:p>
                <a:endParaRPr lang="en-GB"/>
              </a:p>
            </p:txBody>
          </p:sp>
          <p:sp>
            <p:nvSpPr>
              <p:cNvPr id="633" name="Freeform: Shape 632">
                <a:extLst>
                  <a:ext uri="{FF2B5EF4-FFF2-40B4-BE49-F238E27FC236}">
                    <a16:creationId xmlns:a16="http://schemas.microsoft.com/office/drawing/2014/main" id="{5CDB4352-F538-49B3-9019-363D8326E72E}"/>
                  </a:ext>
                </a:extLst>
              </p:cNvPr>
              <p:cNvSpPr/>
              <p:nvPr/>
            </p:nvSpPr>
            <p:spPr>
              <a:xfrm>
                <a:off x="6205493" y="3692596"/>
                <a:ext cx="165086" cy="113457"/>
              </a:xfrm>
              <a:custGeom>
                <a:avLst/>
                <a:gdLst>
                  <a:gd name="connsiteX0" fmla="*/ 358 w 165086"/>
                  <a:gd name="connsiteY0" fmla="*/ 38215 h 113457"/>
                  <a:gd name="connsiteX1" fmla="*/ 75771 w 165086"/>
                  <a:gd name="connsiteY1" fmla="*/ 113628 h 113457"/>
                  <a:gd name="connsiteX2" fmla="*/ 90031 w 165086"/>
                  <a:gd name="connsiteY2" fmla="*/ 113628 h 113457"/>
                  <a:gd name="connsiteX3" fmla="*/ 165444 w 165086"/>
                  <a:gd name="connsiteY3" fmla="*/ 38215 h 113457"/>
                  <a:gd name="connsiteX4" fmla="*/ 165444 w 165086"/>
                  <a:gd name="connsiteY4" fmla="*/ 170 h 113457"/>
                  <a:gd name="connsiteX5" fmla="*/ 358 w 165086"/>
                  <a:gd name="connsiteY5" fmla="*/ 170 h 113457"/>
                  <a:gd name="connsiteX6" fmla="*/ 358 w 165086"/>
                  <a:gd name="connsiteY6" fmla="*/ 38215 h 113457"/>
                  <a:gd name="connsiteX7" fmla="*/ 21900 w 165086"/>
                  <a:gd name="connsiteY7" fmla="*/ 38215 h 113457"/>
                  <a:gd name="connsiteX8" fmla="*/ 21900 w 165086"/>
                  <a:gd name="connsiteY8" fmla="*/ 21713 h 113457"/>
                  <a:gd name="connsiteX9" fmla="*/ 143902 w 165086"/>
                  <a:gd name="connsiteY9" fmla="*/ 21713 h 113457"/>
                  <a:gd name="connsiteX10" fmla="*/ 143902 w 165086"/>
                  <a:gd name="connsiteY10" fmla="*/ 38215 h 113457"/>
                  <a:gd name="connsiteX11" fmla="*/ 90031 w 165086"/>
                  <a:gd name="connsiteY11" fmla="*/ 92086 h 113457"/>
                  <a:gd name="connsiteX12" fmla="*/ 75771 w 165086"/>
                  <a:gd name="connsiteY12" fmla="*/ 92086 h 113457"/>
                  <a:gd name="connsiteX13" fmla="*/ 21900 w 165086"/>
                  <a:gd name="connsiteY13" fmla="*/ 38215 h 11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086" h="113457">
                    <a:moveTo>
                      <a:pt x="358" y="38215"/>
                    </a:moveTo>
                    <a:cubicBezTo>
                      <a:pt x="358" y="79688"/>
                      <a:pt x="34283" y="113628"/>
                      <a:pt x="75771" y="113628"/>
                    </a:cubicBezTo>
                    <a:cubicBezTo>
                      <a:pt x="75771" y="113628"/>
                      <a:pt x="90031" y="113628"/>
                      <a:pt x="90031" y="113628"/>
                    </a:cubicBezTo>
                    <a:cubicBezTo>
                      <a:pt x="131504" y="113628"/>
                      <a:pt x="165444" y="79688"/>
                      <a:pt x="165444" y="38215"/>
                    </a:cubicBezTo>
                    <a:cubicBezTo>
                      <a:pt x="165444" y="38215"/>
                      <a:pt x="165444" y="170"/>
                      <a:pt x="165444" y="170"/>
                    </a:cubicBezTo>
                    <a:lnTo>
                      <a:pt x="358" y="170"/>
                    </a:lnTo>
                    <a:lnTo>
                      <a:pt x="358" y="38215"/>
                    </a:lnTo>
                    <a:close/>
                    <a:moveTo>
                      <a:pt x="21900" y="38215"/>
                    </a:moveTo>
                    <a:lnTo>
                      <a:pt x="21900" y="21713"/>
                    </a:lnTo>
                    <a:cubicBezTo>
                      <a:pt x="21900" y="21713"/>
                      <a:pt x="143902" y="21713"/>
                      <a:pt x="143902" y="21713"/>
                    </a:cubicBezTo>
                    <a:cubicBezTo>
                      <a:pt x="143902" y="21713"/>
                      <a:pt x="143902" y="38215"/>
                      <a:pt x="143902" y="38215"/>
                    </a:cubicBezTo>
                    <a:cubicBezTo>
                      <a:pt x="143902" y="67845"/>
                      <a:pt x="119661" y="92086"/>
                      <a:pt x="90031" y="92086"/>
                    </a:cubicBezTo>
                    <a:lnTo>
                      <a:pt x="75771" y="92086"/>
                    </a:lnTo>
                    <a:cubicBezTo>
                      <a:pt x="46141" y="92086"/>
                      <a:pt x="21900" y="67845"/>
                      <a:pt x="21900" y="38215"/>
                    </a:cubicBezTo>
                    <a:close/>
                  </a:path>
                </a:pathLst>
              </a:custGeom>
              <a:solidFill>
                <a:srgbClr val="231F20"/>
              </a:solidFill>
              <a:ln w="7575" cap="flat">
                <a:noFill/>
                <a:prstDash val="solid"/>
                <a:round/>
              </a:ln>
            </p:spPr>
            <p:txBody>
              <a:bodyPr rtlCol="0" anchor="ctr"/>
              <a:lstStyle/>
              <a:p>
                <a:endParaRPr lang="en-GB"/>
              </a:p>
            </p:txBody>
          </p:sp>
          <p:sp>
            <p:nvSpPr>
              <p:cNvPr id="634" name="Freeform: Shape 633">
                <a:extLst>
                  <a:ext uri="{FF2B5EF4-FFF2-40B4-BE49-F238E27FC236}">
                    <a16:creationId xmlns:a16="http://schemas.microsoft.com/office/drawing/2014/main" id="{7057A637-0FCE-4578-939E-45016C4219A7}"/>
                  </a:ext>
                </a:extLst>
              </p:cNvPr>
              <p:cNvSpPr/>
              <p:nvPr/>
            </p:nvSpPr>
            <p:spPr>
              <a:xfrm>
                <a:off x="6216264" y="3635206"/>
                <a:ext cx="143543" cy="68161"/>
              </a:xfrm>
              <a:custGeom>
                <a:avLst/>
                <a:gdLst>
                  <a:gd name="connsiteX0" fmla="*/ 79260 w 143543"/>
                  <a:gd name="connsiteY0" fmla="*/ 137 h 68161"/>
                  <a:gd name="connsiteX1" fmla="*/ 65000 w 143543"/>
                  <a:gd name="connsiteY1" fmla="*/ 137 h 68161"/>
                  <a:gd name="connsiteX2" fmla="*/ 358 w 143543"/>
                  <a:gd name="connsiteY2" fmla="*/ 64779 h 68161"/>
                  <a:gd name="connsiteX3" fmla="*/ 358 w 143543"/>
                  <a:gd name="connsiteY3" fmla="*/ 68298 h 68161"/>
                  <a:gd name="connsiteX4" fmla="*/ 143902 w 143543"/>
                  <a:gd name="connsiteY4" fmla="*/ 68298 h 68161"/>
                  <a:gd name="connsiteX5" fmla="*/ 143902 w 143543"/>
                  <a:gd name="connsiteY5" fmla="*/ 64779 h 68161"/>
                  <a:gd name="connsiteX6" fmla="*/ 79260 w 143543"/>
                  <a:gd name="connsiteY6" fmla="*/ 137 h 6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543" h="68161">
                    <a:moveTo>
                      <a:pt x="79260" y="137"/>
                    </a:moveTo>
                    <a:lnTo>
                      <a:pt x="65000" y="137"/>
                    </a:lnTo>
                    <a:cubicBezTo>
                      <a:pt x="29441" y="137"/>
                      <a:pt x="358" y="29227"/>
                      <a:pt x="358" y="64779"/>
                    </a:cubicBezTo>
                    <a:lnTo>
                      <a:pt x="358" y="68298"/>
                    </a:lnTo>
                    <a:lnTo>
                      <a:pt x="143902" y="68298"/>
                    </a:lnTo>
                    <a:lnTo>
                      <a:pt x="143902" y="64779"/>
                    </a:lnTo>
                    <a:cubicBezTo>
                      <a:pt x="143902" y="29227"/>
                      <a:pt x="114811" y="137"/>
                      <a:pt x="79260" y="137"/>
                    </a:cubicBezTo>
                    <a:close/>
                  </a:path>
                </a:pathLst>
              </a:custGeom>
              <a:solidFill>
                <a:srgbClr val="FFFFFF"/>
              </a:solidFill>
              <a:ln w="7575" cap="flat">
                <a:noFill/>
                <a:prstDash val="solid"/>
                <a:round/>
              </a:ln>
            </p:spPr>
            <p:txBody>
              <a:bodyPr rtlCol="0" anchor="ctr"/>
              <a:lstStyle/>
              <a:p>
                <a:endParaRPr lang="en-GB"/>
              </a:p>
            </p:txBody>
          </p:sp>
          <p:sp>
            <p:nvSpPr>
              <p:cNvPr id="635" name="Freeform: Shape 634">
                <a:extLst>
                  <a:ext uri="{FF2B5EF4-FFF2-40B4-BE49-F238E27FC236}">
                    <a16:creationId xmlns:a16="http://schemas.microsoft.com/office/drawing/2014/main" id="{EFCAD751-D01A-4FC6-8121-7ECCFD54332B}"/>
                  </a:ext>
                </a:extLst>
              </p:cNvPr>
              <p:cNvSpPr/>
              <p:nvPr/>
            </p:nvSpPr>
            <p:spPr>
              <a:xfrm>
                <a:off x="6205493" y="3624435"/>
                <a:ext cx="165086" cy="89703"/>
              </a:xfrm>
              <a:custGeom>
                <a:avLst/>
                <a:gdLst>
                  <a:gd name="connsiteX0" fmla="*/ 90031 w 165086"/>
                  <a:gd name="connsiteY0" fmla="*/ 137 h 89703"/>
                  <a:gd name="connsiteX1" fmla="*/ 75771 w 165086"/>
                  <a:gd name="connsiteY1" fmla="*/ 137 h 89703"/>
                  <a:gd name="connsiteX2" fmla="*/ 358 w 165086"/>
                  <a:gd name="connsiteY2" fmla="*/ 75550 h 89703"/>
                  <a:gd name="connsiteX3" fmla="*/ 358 w 165086"/>
                  <a:gd name="connsiteY3" fmla="*/ 89841 h 89703"/>
                  <a:gd name="connsiteX4" fmla="*/ 165444 w 165086"/>
                  <a:gd name="connsiteY4" fmla="*/ 89841 h 89703"/>
                  <a:gd name="connsiteX5" fmla="*/ 165444 w 165086"/>
                  <a:gd name="connsiteY5" fmla="*/ 75550 h 89703"/>
                  <a:gd name="connsiteX6" fmla="*/ 90031 w 165086"/>
                  <a:gd name="connsiteY6" fmla="*/ 137 h 89703"/>
                  <a:gd name="connsiteX7" fmla="*/ 143408 w 165086"/>
                  <a:gd name="connsiteY7" fmla="*/ 68298 h 89703"/>
                  <a:gd name="connsiteX8" fmla="*/ 22394 w 165086"/>
                  <a:gd name="connsiteY8" fmla="*/ 68298 h 89703"/>
                  <a:gd name="connsiteX9" fmla="*/ 75771 w 165086"/>
                  <a:gd name="connsiteY9" fmla="*/ 21679 h 89703"/>
                  <a:gd name="connsiteX10" fmla="*/ 90031 w 165086"/>
                  <a:gd name="connsiteY10" fmla="*/ 21679 h 89703"/>
                  <a:gd name="connsiteX11" fmla="*/ 143408 w 165086"/>
                  <a:gd name="connsiteY11" fmla="*/ 68298 h 89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086" h="89703">
                    <a:moveTo>
                      <a:pt x="90031" y="137"/>
                    </a:moveTo>
                    <a:lnTo>
                      <a:pt x="75771" y="137"/>
                    </a:lnTo>
                    <a:cubicBezTo>
                      <a:pt x="34283" y="137"/>
                      <a:pt x="358" y="34077"/>
                      <a:pt x="358" y="75550"/>
                    </a:cubicBezTo>
                    <a:cubicBezTo>
                      <a:pt x="358" y="75550"/>
                      <a:pt x="358" y="89841"/>
                      <a:pt x="358" y="89841"/>
                    </a:cubicBezTo>
                    <a:lnTo>
                      <a:pt x="165444" y="89841"/>
                    </a:lnTo>
                    <a:lnTo>
                      <a:pt x="165444" y="75550"/>
                    </a:lnTo>
                    <a:cubicBezTo>
                      <a:pt x="165444" y="34077"/>
                      <a:pt x="131504" y="137"/>
                      <a:pt x="90031" y="137"/>
                    </a:cubicBezTo>
                    <a:close/>
                    <a:moveTo>
                      <a:pt x="143408" y="68298"/>
                    </a:moveTo>
                    <a:lnTo>
                      <a:pt x="22394" y="68298"/>
                    </a:lnTo>
                    <a:cubicBezTo>
                      <a:pt x="25959" y="42066"/>
                      <a:pt x="48596" y="21679"/>
                      <a:pt x="75771" y="21679"/>
                    </a:cubicBezTo>
                    <a:lnTo>
                      <a:pt x="90031" y="21679"/>
                    </a:lnTo>
                    <a:cubicBezTo>
                      <a:pt x="117198" y="21679"/>
                      <a:pt x="139835" y="42066"/>
                      <a:pt x="143408" y="68298"/>
                    </a:cubicBezTo>
                    <a:close/>
                  </a:path>
                </a:pathLst>
              </a:custGeom>
              <a:solidFill>
                <a:srgbClr val="231F20"/>
              </a:solidFill>
              <a:ln w="7575" cap="flat">
                <a:noFill/>
                <a:prstDash val="solid"/>
                <a:round/>
              </a:ln>
            </p:spPr>
            <p:txBody>
              <a:bodyPr rtlCol="0" anchor="ctr"/>
              <a:lstStyle/>
              <a:p>
                <a:endParaRPr lang="en-GB"/>
              </a:p>
            </p:txBody>
          </p:sp>
          <p:sp>
            <p:nvSpPr>
              <p:cNvPr id="636" name="Freeform: Shape 635">
                <a:extLst>
                  <a:ext uri="{FF2B5EF4-FFF2-40B4-BE49-F238E27FC236}">
                    <a16:creationId xmlns:a16="http://schemas.microsoft.com/office/drawing/2014/main" id="{53E00774-5AE1-40F8-A1B9-4B8110B07AB1}"/>
                  </a:ext>
                </a:extLst>
              </p:cNvPr>
              <p:cNvSpPr/>
              <p:nvPr/>
            </p:nvSpPr>
            <p:spPr>
              <a:xfrm>
                <a:off x="6171879" y="3685687"/>
                <a:ext cx="54410" cy="32320"/>
              </a:xfrm>
              <a:custGeom>
                <a:avLst/>
                <a:gdLst>
                  <a:gd name="connsiteX0" fmla="*/ 16481 w 54410"/>
                  <a:gd name="connsiteY0" fmla="*/ 32472 h 32320"/>
                  <a:gd name="connsiteX1" fmla="*/ 38571 w 54410"/>
                  <a:gd name="connsiteY1" fmla="*/ 32472 h 32320"/>
                  <a:gd name="connsiteX2" fmla="*/ 54731 w 54410"/>
                  <a:gd name="connsiteY2" fmla="*/ 16311 h 32320"/>
                  <a:gd name="connsiteX3" fmla="*/ 38571 w 54410"/>
                  <a:gd name="connsiteY3" fmla="*/ 151 h 32320"/>
                  <a:gd name="connsiteX4" fmla="*/ 16481 w 54410"/>
                  <a:gd name="connsiteY4" fmla="*/ 151 h 32320"/>
                  <a:gd name="connsiteX5" fmla="*/ 321 w 54410"/>
                  <a:gd name="connsiteY5" fmla="*/ 16311 h 32320"/>
                  <a:gd name="connsiteX6" fmla="*/ 16481 w 54410"/>
                  <a:gd name="connsiteY6" fmla="*/ 32472 h 32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410" h="32320">
                    <a:moveTo>
                      <a:pt x="16481" y="32472"/>
                    </a:moveTo>
                    <a:lnTo>
                      <a:pt x="38571" y="32472"/>
                    </a:lnTo>
                    <a:cubicBezTo>
                      <a:pt x="47487" y="32472"/>
                      <a:pt x="54731" y="25227"/>
                      <a:pt x="54731" y="16311"/>
                    </a:cubicBezTo>
                    <a:cubicBezTo>
                      <a:pt x="54731" y="7395"/>
                      <a:pt x="47487" y="151"/>
                      <a:pt x="38571" y="151"/>
                    </a:cubicBezTo>
                    <a:lnTo>
                      <a:pt x="16481" y="151"/>
                    </a:lnTo>
                    <a:cubicBezTo>
                      <a:pt x="7565" y="151"/>
                      <a:pt x="321" y="7395"/>
                      <a:pt x="321" y="16311"/>
                    </a:cubicBezTo>
                    <a:cubicBezTo>
                      <a:pt x="321" y="25227"/>
                      <a:pt x="7565" y="32472"/>
                      <a:pt x="16481" y="32472"/>
                    </a:cubicBezTo>
                    <a:close/>
                  </a:path>
                </a:pathLst>
              </a:custGeom>
              <a:solidFill>
                <a:srgbClr val="231F20"/>
              </a:solidFill>
              <a:ln w="7575" cap="flat">
                <a:noFill/>
                <a:prstDash val="solid"/>
                <a:round/>
              </a:ln>
            </p:spPr>
            <p:txBody>
              <a:bodyPr rtlCol="0" anchor="ctr"/>
              <a:lstStyle/>
              <a:p>
                <a:endParaRPr lang="en-GB"/>
              </a:p>
            </p:txBody>
          </p:sp>
          <p:sp>
            <p:nvSpPr>
              <p:cNvPr id="637" name="Freeform: Shape 636">
                <a:extLst>
                  <a:ext uri="{FF2B5EF4-FFF2-40B4-BE49-F238E27FC236}">
                    <a16:creationId xmlns:a16="http://schemas.microsoft.com/office/drawing/2014/main" id="{2B8064E5-BD18-41C2-8F8C-CB414F70A5BA}"/>
                  </a:ext>
                </a:extLst>
              </p:cNvPr>
              <p:cNvSpPr/>
              <p:nvPr/>
            </p:nvSpPr>
            <p:spPr>
              <a:xfrm>
                <a:off x="6148019" y="3784512"/>
                <a:ext cx="218356" cy="529335"/>
              </a:xfrm>
              <a:custGeom>
                <a:avLst/>
                <a:gdLst>
                  <a:gd name="connsiteX0" fmla="*/ 169141 w 218356"/>
                  <a:gd name="connsiteY0" fmla="*/ 295 h 529335"/>
                  <a:gd name="connsiteX1" fmla="*/ 111614 w 218356"/>
                  <a:gd name="connsiteY1" fmla="*/ 295 h 529335"/>
                  <a:gd name="connsiteX2" fmla="*/ 62022 w 218356"/>
                  <a:gd name="connsiteY2" fmla="*/ 49894 h 529335"/>
                  <a:gd name="connsiteX3" fmla="*/ 62022 w 218356"/>
                  <a:gd name="connsiteY3" fmla="*/ 440361 h 529335"/>
                  <a:gd name="connsiteX4" fmla="*/ 345 w 218356"/>
                  <a:gd name="connsiteY4" fmla="*/ 512384 h 529335"/>
                  <a:gd name="connsiteX5" fmla="*/ 17577 w 218356"/>
                  <a:gd name="connsiteY5" fmla="*/ 529631 h 529335"/>
                  <a:gd name="connsiteX6" fmla="*/ 201462 w 218356"/>
                  <a:gd name="connsiteY6" fmla="*/ 529631 h 529335"/>
                  <a:gd name="connsiteX7" fmla="*/ 218702 w 218356"/>
                  <a:gd name="connsiteY7" fmla="*/ 512391 h 529335"/>
                  <a:gd name="connsiteX8" fmla="*/ 218702 w 218356"/>
                  <a:gd name="connsiteY8" fmla="*/ 49856 h 529335"/>
                  <a:gd name="connsiteX9" fmla="*/ 169141 w 218356"/>
                  <a:gd name="connsiteY9" fmla="*/ 295 h 529335"/>
                  <a:gd name="connsiteX10" fmla="*/ 197159 w 218356"/>
                  <a:gd name="connsiteY10" fmla="*/ 508089 h 529335"/>
                  <a:gd name="connsiteX11" fmla="*/ 22070 w 218356"/>
                  <a:gd name="connsiteY11" fmla="*/ 508089 h 529335"/>
                  <a:gd name="connsiteX12" fmla="*/ 72877 w 218356"/>
                  <a:gd name="connsiteY12" fmla="*/ 461036 h 529335"/>
                  <a:gd name="connsiteX13" fmla="*/ 83565 w 218356"/>
                  <a:gd name="connsiteY13" fmla="*/ 460960 h 529335"/>
                  <a:gd name="connsiteX14" fmla="*/ 83565 w 218356"/>
                  <a:gd name="connsiteY14" fmla="*/ 49894 h 529335"/>
                  <a:gd name="connsiteX15" fmla="*/ 111614 w 218356"/>
                  <a:gd name="connsiteY15" fmla="*/ 21838 h 529335"/>
                  <a:gd name="connsiteX16" fmla="*/ 169141 w 218356"/>
                  <a:gd name="connsiteY16" fmla="*/ 21838 h 529335"/>
                  <a:gd name="connsiteX17" fmla="*/ 197159 w 218356"/>
                  <a:gd name="connsiteY17" fmla="*/ 49856 h 529335"/>
                  <a:gd name="connsiteX18" fmla="*/ 197159 w 218356"/>
                  <a:gd name="connsiteY18" fmla="*/ 508089 h 52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356" h="529335">
                    <a:moveTo>
                      <a:pt x="169141" y="295"/>
                    </a:moveTo>
                    <a:lnTo>
                      <a:pt x="111614" y="295"/>
                    </a:lnTo>
                    <a:cubicBezTo>
                      <a:pt x="84325" y="295"/>
                      <a:pt x="62022" y="22605"/>
                      <a:pt x="62022" y="49894"/>
                    </a:cubicBezTo>
                    <a:lnTo>
                      <a:pt x="62022" y="440361"/>
                    </a:lnTo>
                    <a:cubicBezTo>
                      <a:pt x="27201" y="445811"/>
                      <a:pt x="345" y="476102"/>
                      <a:pt x="345" y="512384"/>
                    </a:cubicBezTo>
                    <a:cubicBezTo>
                      <a:pt x="345" y="521862"/>
                      <a:pt x="8114" y="529631"/>
                      <a:pt x="17577" y="529631"/>
                    </a:cubicBezTo>
                    <a:cubicBezTo>
                      <a:pt x="17577" y="529631"/>
                      <a:pt x="201462" y="529631"/>
                      <a:pt x="201462" y="529631"/>
                    </a:cubicBezTo>
                    <a:cubicBezTo>
                      <a:pt x="210941" y="529631"/>
                      <a:pt x="218702" y="521870"/>
                      <a:pt x="218702" y="512391"/>
                    </a:cubicBezTo>
                    <a:lnTo>
                      <a:pt x="218702" y="49856"/>
                    </a:lnTo>
                    <a:cubicBezTo>
                      <a:pt x="218702" y="22590"/>
                      <a:pt x="196407" y="295"/>
                      <a:pt x="169141" y="295"/>
                    </a:cubicBezTo>
                    <a:close/>
                    <a:moveTo>
                      <a:pt x="197159" y="508089"/>
                    </a:moveTo>
                    <a:lnTo>
                      <a:pt x="22070" y="508089"/>
                    </a:lnTo>
                    <a:cubicBezTo>
                      <a:pt x="24266" y="481955"/>
                      <a:pt x="46242" y="461242"/>
                      <a:pt x="72877" y="461036"/>
                    </a:cubicBezTo>
                    <a:lnTo>
                      <a:pt x="83565" y="460960"/>
                    </a:lnTo>
                    <a:lnTo>
                      <a:pt x="83565" y="49894"/>
                    </a:lnTo>
                    <a:cubicBezTo>
                      <a:pt x="83565" y="34463"/>
                      <a:pt x="96183" y="21838"/>
                      <a:pt x="111614" y="21838"/>
                    </a:cubicBezTo>
                    <a:cubicBezTo>
                      <a:pt x="111614" y="21838"/>
                      <a:pt x="169141" y="21838"/>
                      <a:pt x="169141" y="21838"/>
                    </a:cubicBezTo>
                    <a:cubicBezTo>
                      <a:pt x="184549" y="21838"/>
                      <a:pt x="197159" y="34448"/>
                      <a:pt x="197159" y="49856"/>
                    </a:cubicBezTo>
                    <a:lnTo>
                      <a:pt x="197159" y="508089"/>
                    </a:lnTo>
                    <a:close/>
                  </a:path>
                </a:pathLst>
              </a:custGeom>
              <a:solidFill>
                <a:srgbClr val="231F20"/>
              </a:solidFill>
              <a:ln w="7575" cap="flat">
                <a:noFill/>
                <a:prstDash val="solid"/>
                <a:round/>
              </a:ln>
            </p:spPr>
            <p:txBody>
              <a:bodyPr rtlCol="0" anchor="ctr"/>
              <a:lstStyle/>
              <a:p>
                <a:endParaRPr lang="en-GB"/>
              </a:p>
            </p:txBody>
          </p:sp>
          <p:sp>
            <p:nvSpPr>
              <p:cNvPr id="638" name="Freeform: Shape 637">
                <a:extLst>
                  <a:ext uri="{FF2B5EF4-FFF2-40B4-BE49-F238E27FC236}">
                    <a16:creationId xmlns:a16="http://schemas.microsoft.com/office/drawing/2014/main" id="{4D7A75B5-C3BA-470C-B663-C1FCECA68C39}"/>
                  </a:ext>
                </a:extLst>
              </p:cNvPr>
              <p:cNvSpPr/>
              <p:nvPr/>
            </p:nvSpPr>
            <p:spPr>
              <a:xfrm>
                <a:off x="6108720" y="3855372"/>
                <a:ext cx="192314" cy="135843"/>
              </a:xfrm>
              <a:custGeom>
                <a:avLst/>
                <a:gdLst>
                  <a:gd name="connsiteX0" fmla="*/ 192637 w 192314"/>
                  <a:gd name="connsiteY0" fmla="*/ 243 h 135843"/>
                  <a:gd name="connsiteX1" fmla="*/ 192637 w 192314"/>
                  <a:gd name="connsiteY1" fmla="*/ 129618 h 135843"/>
                  <a:gd name="connsiteX2" fmla="*/ 186176 w 192314"/>
                  <a:gd name="connsiteY2" fmla="*/ 136087 h 135843"/>
                  <a:gd name="connsiteX3" fmla="*/ 6792 w 192314"/>
                  <a:gd name="connsiteY3" fmla="*/ 136087 h 135843"/>
                  <a:gd name="connsiteX4" fmla="*/ 323 w 192314"/>
                  <a:gd name="connsiteY4" fmla="*/ 129618 h 135843"/>
                  <a:gd name="connsiteX5" fmla="*/ 323 w 192314"/>
                  <a:gd name="connsiteY5" fmla="*/ 66086 h 135843"/>
                  <a:gd name="connsiteX6" fmla="*/ 6792 w 192314"/>
                  <a:gd name="connsiteY6" fmla="*/ 59617 h 135843"/>
                  <a:gd name="connsiteX7" fmla="*/ 127061 w 192314"/>
                  <a:gd name="connsiteY7" fmla="*/ 59617 h 135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314" h="135843">
                    <a:moveTo>
                      <a:pt x="192637" y="243"/>
                    </a:moveTo>
                    <a:lnTo>
                      <a:pt x="192637" y="129618"/>
                    </a:lnTo>
                    <a:cubicBezTo>
                      <a:pt x="192637" y="133175"/>
                      <a:pt x="189726" y="136087"/>
                      <a:pt x="186176" y="136087"/>
                    </a:cubicBezTo>
                    <a:lnTo>
                      <a:pt x="6792" y="136087"/>
                    </a:lnTo>
                    <a:cubicBezTo>
                      <a:pt x="3234" y="136087"/>
                      <a:pt x="323" y="133175"/>
                      <a:pt x="323" y="129618"/>
                    </a:cubicBezTo>
                    <a:lnTo>
                      <a:pt x="323" y="66086"/>
                    </a:lnTo>
                    <a:cubicBezTo>
                      <a:pt x="323" y="62528"/>
                      <a:pt x="3234" y="59617"/>
                      <a:pt x="6792" y="59617"/>
                    </a:cubicBezTo>
                    <a:lnTo>
                      <a:pt x="127061" y="59617"/>
                    </a:lnTo>
                  </a:path>
                </a:pathLst>
              </a:custGeom>
              <a:solidFill>
                <a:srgbClr val="FCB414"/>
              </a:solidFill>
              <a:ln w="7575" cap="flat">
                <a:noFill/>
                <a:prstDash val="solid"/>
                <a:round/>
              </a:ln>
            </p:spPr>
            <p:txBody>
              <a:bodyPr rtlCol="0" anchor="ctr"/>
              <a:lstStyle/>
              <a:p>
                <a:endParaRPr lang="en-GB"/>
              </a:p>
            </p:txBody>
          </p:sp>
          <p:sp>
            <p:nvSpPr>
              <p:cNvPr id="639" name="Freeform: Shape 638">
                <a:extLst>
                  <a:ext uri="{FF2B5EF4-FFF2-40B4-BE49-F238E27FC236}">
                    <a16:creationId xmlns:a16="http://schemas.microsoft.com/office/drawing/2014/main" id="{C68B8A03-30A3-4205-9B1F-25AF76576614}"/>
                  </a:ext>
                </a:extLst>
              </p:cNvPr>
              <p:cNvSpPr/>
              <p:nvPr/>
            </p:nvSpPr>
            <p:spPr>
              <a:xfrm>
                <a:off x="6100639" y="3847292"/>
                <a:ext cx="208474" cy="152004"/>
              </a:xfrm>
              <a:custGeom>
                <a:avLst/>
                <a:gdLst>
                  <a:gd name="connsiteX0" fmla="*/ 192637 w 208474"/>
                  <a:gd name="connsiteY0" fmla="*/ 136087 h 152004"/>
                  <a:gd name="connsiteX1" fmla="*/ 16484 w 208474"/>
                  <a:gd name="connsiteY1" fmla="*/ 136087 h 152004"/>
                  <a:gd name="connsiteX2" fmla="*/ 16484 w 208474"/>
                  <a:gd name="connsiteY2" fmla="*/ 75778 h 152004"/>
                  <a:gd name="connsiteX3" fmla="*/ 135141 w 208474"/>
                  <a:gd name="connsiteY3" fmla="*/ 75778 h 152004"/>
                  <a:gd name="connsiteX4" fmla="*/ 143221 w 208474"/>
                  <a:gd name="connsiteY4" fmla="*/ 67697 h 152004"/>
                  <a:gd name="connsiteX5" fmla="*/ 135141 w 208474"/>
                  <a:gd name="connsiteY5" fmla="*/ 59617 h 152004"/>
                  <a:gd name="connsiteX6" fmla="*/ 14872 w 208474"/>
                  <a:gd name="connsiteY6" fmla="*/ 59617 h 152004"/>
                  <a:gd name="connsiteX7" fmla="*/ 323 w 208474"/>
                  <a:gd name="connsiteY7" fmla="*/ 74166 h 152004"/>
                  <a:gd name="connsiteX8" fmla="*/ 323 w 208474"/>
                  <a:gd name="connsiteY8" fmla="*/ 137698 h 152004"/>
                  <a:gd name="connsiteX9" fmla="*/ 14872 w 208474"/>
                  <a:gd name="connsiteY9" fmla="*/ 152247 h 152004"/>
                  <a:gd name="connsiteX10" fmla="*/ 194257 w 208474"/>
                  <a:gd name="connsiteY10" fmla="*/ 152247 h 152004"/>
                  <a:gd name="connsiteX11" fmla="*/ 208798 w 208474"/>
                  <a:gd name="connsiteY11" fmla="*/ 137698 h 152004"/>
                  <a:gd name="connsiteX12" fmla="*/ 208798 w 208474"/>
                  <a:gd name="connsiteY12" fmla="*/ 8323 h 152004"/>
                  <a:gd name="connsiteX13" fmla="*/ 200718 w 208474"/>
                  <a:gd name="connsiteY13" fmla="*/ 243 h 152004"/>
                  <a:gd name="connsiteX14" fmla="*/ 192637 w 208474"/>
                  <a:gd name="connsiteY14" fmla="*/ 8323 h 152004"/>
                  <a:gd name="connsiteX15" fmla="*/ 192637 w 208474"/>
                  <a:gd name="connsiteY15" fmla="*/ 136087 h 15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474" h="152004">
                    <a:moveTo>
                      <a:pt x="192637" y="136087"/>
                    </a:moveTo>
                    <a:lnTo>
                      <a:pt x="16484" y="136087"/>
                    </a:lnTo>
                    <a:lnTo>
                      <a:pt x="16484" y="75778"/>
                    </a:lnTo>
                    <a:lnTo>
                      <a:pt x="135141" y="75778"/>
                    </a:lnTo>
                    <a:cubicBezTo>
                      <a:pt x="139603" y="75778"/>
                      <a:pt x="143221" y="72159"/>
                      <a:pt x="143221" y="67697"/>
                    </a:cubicBezTo>
                    <a:cubicBezTo>
                      <a:pt x="143221" y="63235"/>
                      <a:pt x="139603" y="59617"/>
                      <a:pt x="135141" y="59617"/>
                    </a:cubicBezTo>
                    <a:lnTo>
                      <a:pt x="14872" y="59617"/>
                    </a:lnTo>
                    <a:cubicBezTo>
                      <a:pt x="6868" y="59617"/>
                      <a:pt x="323" y="66162"/>
                      <a:pt x="323" y="74166"/>
                    </a:cubicBezTo>
                    <a:cubicBezTo>
                      <a:pt x="323" y="74166"/>
                      <a:pt x="323" y="137698"/>
                      <a:pt x="323" y="137698"/>
                    </a:cubicBezTo>
                    <a:cubicBezTo>
                      <a:pt x="323" y="145702"/>
                      <a:pt x="6868" y="152247"/>
                      <a:pt x="14872" y="152247"/>
                    </a:cubicBezTo>
                    <a:cubicBezTo>
                      <a:pt x="14872" y="152247"/>
                      <a:pt x="194257" y="152247"/>
                      <a:pt x="194257" y="152247"/>
                    </a:cubicBezTo>
                    <a:cubicBezTo>
                      <a:pt x="202246" y="152247"/>
                      <a:pt x="208798" y="145702"/>
                      <a:pt x="208798" y="137698"/>
                    </a:cubicBezTo>
                    <a:cubicBezTo>
                      <a:pt x="208798" y="137698"/>
                      <a:pt x="208798" y="8323"/>
                      <a:pt x="208798" y="8323"/>
                    </a:cubicBezTo>
                    <a:cubicBezTo>
                      <a:pt x="208798" y="3861"/>
                      <a:pt x="205180" y="243"/>
                      <a:pt x="200718" y="243"/>
                    </a:cubicBezTo>
                    <a:cubicBezTo>
                      <a:pt x="196256" y="243"/>
                      <a:pt x="192637" y="3861"/>
                      <a:pt x="192637" y="8323"/>
                    </a:cubicBezTo>
                    <a:lnTo>
                      <a:pt x="192637" y="136087"/>
                    </a:lnTo>
                    <a:close/>
                  </a:path>
                </a:pathLst>
              </a:custGeom>
              <a:solidFill>
                <a:srgbClr val="231F20"/>
              </a:solidFill>
              <a:ln w="7575" cap="flat">
                <a:noFill/>
                <a:prstDash val="solid"/>
                <a:round/>
              </a:ln>
            </p:spPr>
            <p:txBody>
              <a:bodyPr rtlCol="0" anchor="ctr"/>
              <a:lstStyle/>
              <a:p>
                <a:endParaRPr lang="en-GB"/>
              </a:p>
            </p:txBody>
          </p:sp>
          <p:sp>
            <p:nvSpPr>
              <p:cNvPr id="640" name="Freeform: Shape 639">
                <a:extLst>
                  <a:ext uri="{FF2B5EF4-FFF2-40B4-BE49-F238E27FC236}">
                    <a16:creationId xmlns:a16="http://schemas.microsoft.com/office/drawing/2014/main" id="{4F6895ED-F079-4387-B412-164BFE9E3E32}"/>
                  </a:ext>
                </a:extLst>
              </p:cNvPr>
              <p:cNvSpPr/>
              <p:nvPr/>
            </p:nvSpPr>
            <p:spPr>
              <a:xfrm>
                <a:off x="6282642" y="3956374"/>
                <a:ext cx="78348" cy="352088"/>
              </a:xfrm>
              <a:custGeom>
                <a:avLst/>
                <a:gdLst>
                  <a:gd name="connsiteX0" fmla="*/ 68051 w 78348"/>
                  <a:gd name="connsiteY0" fmla="*/ 4667 h 352088"/>
                  <a:gd name="connsiteX1" fmla="*/ 475 w 78348"/>
                  <a:gd name="connsiteY1" fmla="*/ 345984 h 352088"/>
                  <a:gd name="connsiteX2" fmla="*/ 4709 w 78348"/>
                  <a:gd name="connsiteY2" fmla="*/ 352315 h 352088"/>
                  <a:gd name="connsiteX3" fmla="*/ 11041 w 78348"/>
                  <a:gd name="connsiteY3" fmla="*/ 348082 h 352088"/>
                  <a:gd name="connsiteX4" fmla="*/ 78617 w 78348"/>
                  <a:gd name="connsiteY4" fmla="*/ 6765 h 352088"/>
                  <a:gd name="connsiteX5" fmla="*/ 74383 w 78348"/>
                  <a:gd name="connsiteY5" fmla="*/ 433 h 352088"/>
                  <a:gd name="connsiteX6" fmla="*/ 68051 w 78348"/>
                  <a:gd name="connsiteY6" fmla="*/ 4667 h 35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48" h="352088">
                    <a:moveTo>
                      <a:pt x="68051" y="4667"/>
                    </a:moveTo>
                    <a:lnTo>
                      <a:pt x="475" y="345984"/>
                    </a:lnTo>
                    <a:cubicBezTo>
                      <a:pt x="-102" y="348903"/>
                      <a:pt x="1798" y="351738"/>
                      <a:pt x="4709" y="352315"/>
                    </a:cubicBezTo>
                    <a:cubicBezTo>
                      <a:pt x="7628" y="352893"/>
                      <a:pt x="10463" y="350993"/>
                      <a:pt x="11041" y="348082"/>
                    </a:cubicBezTo>
                    <a:lnTo>
                      <a:pt x="78617" y="6765"/>
                    </a:lnTo>
                    <a:cubicBezTo>
                      <a:pt x="79195" y="3846"/>
                      <a:pt x="77295" y="1011"/>
                      <a:pt x="74383" y="433"/>
                    </a:cubicBezTo>
                    <a:cubicBezTo>
                      <a:pt x="71464" y="-144"/>
                      <a:pt x="68629" y="1756"/>
                      <a:pt x="68051" y="4667"/>
                    </a:cubicBezTo>
                    <a:close/>
                  </a:path>
                </a:pathLst>
              </a:custGeom>
              <a:solidFill>
                <a:srgbClr val="231F20"/>
              </a:solidFill>
              <a:ln w="7575" cap="flat">
                <a:noFill/>
                <a:prstDash val="solid"/>
                <a:round/>
              </a:ln>
            </p:spPr>
            <p:txBody>
              <a:bodyPr rtlCol="0" anchor="ctr"/>
              <a:lstStyle/>
              <a:p>
                <a:endParaRPr lang="en-GB"/>
              </a:p>
            </p:txBody>
          </p:sp>
          <p:sp>
            <p:nvSpPr>
              <p:cNvPr id="641" name="Freeform: Shape 640">
                <a:extLst>
                  <a:ext uri="{FF2B5EF4-FFF2-40B4-BE49-F238E27FC236}">
                    <a16:creationId xmlns:a16="http://schemas.microsoft.com/office/drawing/2014/main" id="{088FA6A2-B085-4C97-84AF-29704EABDBE7}"/>
                  </a:ext>
                </a:extLst>
              </p:cNvPr>
              <p:cNvSpPr/>
              <p:nvPr/>
            </p:nvSpPr>
            <p:spPr>
              <a:xfrm>
                <a:off x="6005116" y="4007195"/>
                <a:ext cx="34471" cy="34476"/>
              </a:xfrm>
              <a:custGeom>
                <a:avLst/>
                <a:gdLst>
                  <a:gd name="connsiteX0" fmla="*/ 20768 w 34471"/>
                  <a:gd name="connsiteY0" fmla="*/ 725 h 34476"/>
                  <a:gd name="connsiteX1" fmla="*/ 548 w 34471"/>
                  <a:gd name="connsiteY1" fmla="*/ 13723 h 34476"/>
                  <a:gd name="connsiteX2" fmla="*/ 14231 w 34471"/>
                  <a:gd name="connsiteY2" fmla="*/ 34307 h 34476"/>
                  <a:gd name="connsiteX3" fmla="*/ 34413 w 34471"/>
                  <a:gd name="connsiteY3" fmla="*/ 21575 h 34476"/>
                  <a:gd name="connsiteX4" fmla="*/ 20768 w 34471"/>
                  <a:gd name="connsiteY4" fmla="*/ 725 h 34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71" h="34476">
                    <a:moveTo>
                      <a:pt x="20768" y="725"/>
                    </a:moveTo>
                    <a:cubicBezTo>
                      <a:pt x="11365" y="-1457"/>
                      <a:pt x="2297" y="4731"/>
                      <a:pt x="548" y="13723"/>
                    </a:cubicBezTo>
                    <a:cubicBezTo>
                      <a:pt x="-1200" y="22708"/>
                      <a:pt x="4828" y="32126"/>
                      <a:pt x="14231" y="34307"/>
                    </a:cubicBezTo>
                    <a:cubicBezTo>
                      <a:pt x="23649" y="36489"/>
                      <a:pt x="32664" y="30575"/>
                      <a:pt x="34413" y="21575"/>
                    </a:cubicBezTo>
                    <a:cubicBezTo>
                      <a:pt x="36168" y="12590"/>
                      <a:pt x="30194" y="2906"/>
                      <a:pt x="20768" y="725"/>
                    </a:cubicBezTo>
                    <a:close/>
                  </a:path>
                </a:pathLst>
              </a:custGeom>
              <a:solidFill>
                <a:srgbClr val="231F20"/>
              </a:solidFill>
              <a:ln w="7575" cap="flat">
                <a:noFill/>
                <a:prstDash val="solid"/>
                <a:round/>
              </a:ln>
            </p:spPr>
            <p:txBody>
              <a:bodyPr rtlCol="0" anchor="ctr"/>
              <a:lstStyle/>
              <a:p>
                <a:endParaRPr lang="en-GB"/>
              </a:p>
            </p:txBody>
          </p:sp>
          <p:sp>
            <p:nvSpPr>
              <p:cNvPr id="642" name="Freeform: Shape 641">
                <a:extLst>
                  <a:ext uri="{FF2B5EF4-FFF2-40B4-BE49-F238E27FC236}">
                    <a16:creationId xmlns:a16="http://schemas.microsoft.com/office/drawing/2014/main" id="{DFF8B2AC-2EC2-4398-8277-144039BBDEEF}"/>
                  </a:ext>
                </a:extLst>
              </p:cNvPr>
              <p:cNvSpPr/>
              <p:nvPr/>
            </p:nvSpPr>
            <p:spPr>
              <a:xfrm>
                <a:off x="6027910" y="3855365"/>
                <a:ext cx="45326" cy="127101"/>
              </a:xfrm>
              <a:custGeom>
                <a:avLst/>
                <a:gdLst>
                  <a:gd name="connsiteX0" fmla="*/ 32215 w 45326"/>
                  <a:gd name="connsiteY0" fmla="*/ 833 h 127101"/>
                  <a:gd name="connsiteX1" fmla="*/ 12558 w 45326"/>
                  <a:gd name="connsiteY1" fmla="*/ 13588 h 127101"/>
                  <a:gd name="connsiteX2" fmla="*/ 4265 w 45326"/>
                  <a:gd name="connsiteY2" fmla="*/ 87352 h 127101"/>
                  <a:gd name="connsiteX3" fmla="*/ 259 w 45326"/>
                  <a:gd name="connsiteY3" fmla="*/ 125085 h 127101"/>
                  <a:gd name="connsiteX4" fmla="*/ 10878 w 45326"/>
                  <a:gd name="connsiteY4" fmla="*/ 127342 h 127101"/>
                  <a:gd name="connsiteX5" fmla="*/ 22554 w 45326"/>
                  <a:gd name="connsiteY5" fmla="*/ 91228 h 127101"/>
                  <a:gd name="connsiteX6" fmla="*/ 44993 w 45326"/>
                  <a:gd name="connsiteY6" fmla="*/ 20482 h 127101"/>
                  <a:gd name="connsiteX7" fmla="*/ 32215 w 45326"/>
                  <a:gd name="connsiteY7" fmla="*/ 833 h 12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26" h="127101">
                    <a:moveTo>
                      <a:pt x="32215" y="833"/>
                    </a:moveTo>
                    <a:cubicBezTo>
                      <a:pt x="22189" y="-1295"/>
                      <a:pt x="14983" y="2171"/>
                      <a:pt x="12558" y="13588"/>
                    </a:cubicBezTo>
                    <a:cubicBezTo>
                      <a:pt x="10467" y="23417"/>
                      <a:pt x="8347" y="49345"/>
                      <a:pt x="4265" y="87352"/>
                    </a:cubicBezTo>
                    <a:lnTo>
                      <a:pt x="259" y="125085"/>
                    </a:lnTo>
                    <a:lnTo>
                      <a:pt x="10878" y="127342"/>
                    </a:lnTo>
                    <a:lnTo>
                      <a:pt x="22554" y="91228"/>
                    </a:lnTo>
                    <a:cubicBezTo>
                      <a:pt x="34298" y="54856"/>
                      <a:pt x="42902" y="30311"/>
                      <a:pt x="44993" y="20482"/>
                    </a:cubicBezTo>
                    <a:cubicBezTo>
                      <a:pt x="47418" y="9065"/>
                      <a:pt x="42249" y="2969"/>
                      <a:pt x="32215" y="833"/>
                    </a:cubicBezTo>
                    <a:close/>
                  </a:path>
                </a:pathLst>
              </a:custGeom>
              <a:solidFill>
                <a:srgbClr val="231F20"/>
              </a:solidFill>
              <a:ln w="7575" cap="flat">
                <a:noFill/>
                <a:prstDash val="solid"/>
                <a:round/>
              </a:ln>
            </p:spPr>
            <p:txBody>
              <a:bodyPr rtlCol="0" anchor="ctr"/>
              <a:lstStyle/>
              <a:p>
                <a:endParaRPr lang="en-GB"/>
              </a:p>
            </p:txBody>
          </p:sp>
          <p:sp>
            <p:nvSpPr>
              <p:cNvPr id="643" name="Freeform: Shape 642">
                <a:extLst>
                  <a:ext uri="{FF2B5EF4-FFF2-40B4-BE49-F238E27FC236}">
                    <a16:creationId xmlns:a16="http://schemas.microsoft.com/office/drawing/2014/main" id="{6E706BC5-2E4A-4BBD-9666-D5821D060C5E}"/>
                  </a:ext>
                </a:extLst>
              </p:cNvPr>
              <p:cNvSpPr/>
              <p:nvPr/>
            </p:nvSpPr>
            <p:spPr>
              <a:xfrm>
                <a:off x="5535182" y="3692919"/>
                <a:ext cx="53876" cy="130892"/>
              </a:xfrm>
              <a:custGeom>
                <a:avLst/>
                <a:gdLst>
                  <a:gd name="connsiteX0" fmla="*/ 42973 w 53876"/>
                  <a:gd name="connsiteY0" fmla="*/ 71669 h 130892"/>
                  <a:gd name="connsiteX1" fmla="*/ 2534 w 53876"/>
                  <a:gd name="connsiteY1" fmla="*/ 130769 h 130892"/>
                  <a:gd name="connsiteX2" fmla="*/ 10576 w 53876"/>
                  <a:gd name="connsiteY2" fmla="*/ 66241 h 130892"/>
                  <a:gd name="connsiteX3" fmla="*/ 47230 w 53876"/>
                  <a:gd name="connsiteY3" fmla="*/ 178 h 130892"/>
                  <a:gd name="connsiteX4" fmla="*/ 42973 w 53876"/>
                  <a:gd name="connsiteY4" fmla="*/ 71669 h 130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876" h="130892">
                    <a:moveTo>
                      <a:pt x="42973" y="71669"/>
                    </a:moveTo>
                    <a:cubicBezTo>
                      <a:pt x="30628" y="107730"/>
                      <a:pt x="12522" y="134190"/>
                      <a:pt x="2534" y="130769"/>
                    </a:cubicBezTo>
                    <a:cubicBezTo>
                      <a:pt x="-7455" y="127349"/>
                      <a:pt x="16360" y="102758"/>
                      <a:pt x="10576" y="66241"/>
                    </a:cubicBezTo>
                    <a:cubicBezTo>
                      <a:pt x="4966" y="30872"/>
                      <a:pt x="-15687" y="2732"/>
                      <a:pt x="47230" y="178"/>
                    </a:cubicBezTo>
                    <a:cubicBezTo>
                      <a:pt x="57932" y="-255"/>
                      <a:pt x="55310" y="35608"/>
                      <a:pt x="42973" y="71669"/>
                    </a:cubicBezTo>
                    <a:close/>
                  </a:path>
                </a:pathLst>
              </a:custGeom>
              <a:solidFill>
                <a:srgbClr val="231F20"/>
              </a:solidFill>
              <a:ln w="7575" cap="flat">
                <a:noFill/>
                <a:prstDash val="solid"/>
                <a:round/>
              </a:ln>
            </p:spPr>
            <p:txBody>
              <a:bodyPr rtlCol="0" anchor="ctr"/>
              <a:lstStyle/>
              <a:p>
                <a:endParaRPr lang="en-GB"/>
              </a:p>
            </p:txBody>
          </p:sp>
        </p:grpSp>
        <p:grpSp>
          <p:nvGrpSpPr>
            <p:cNvPr id="933" name="Group 932">
              <a:extLst>
                <a:ext uri="{FF2B5EF4-FFF2-40B4-BE49-F238E27FC236}">
                  <a16:creationId xmlns:a16="http://schemas.microsoft.com/office/drawing/2014/main" id="{D7FF0A41-65F2-490B-871A-02B77E4D5F3E}"/>
                </a:ext>
              </a:extLst>
            </p:cNvPr>
            <p:cNvGrpSpPr/>
            <p:nvPr/>
          </p:nvGrpSpPr>
          <p:grpSpPr>
            <a:xfrm>
              <a:off x="7063630" y="5529990"/>
              <a:ext cx="910923" cy="245497"/>
              <a:chOff x="8769227" y="5216850"/>
              <a:chExt cx="910923" cy="245497"/>
            </a:xfrm>
          </p:grpSpPr>
          <p:sp>
            <p:nvSpPr>
              <p:cNvPr id="934" name="Freeform: Shape 933">
                <a:extLst>
                  <a:ext uri="{FF2B5EF4-FFF2-40B4-BE49-F238E27FC236}">
                    <a16:creationId xmlns:a16="http://schemas.microsoft.com/office/drawing/2014/main" id="{6D61D230-3EBF-4148-B640-E7A938E2EF9C}"/>
                  </a:ext>
                </a:extLst>
              </p:cNvPr>
              <p:cNvSpPr/>
              <p:nvPr/>
            </p:nvSpPr>
            <p:spPr>
              <a:xfrm>
                <a:off x="8769227" y="5217622"/>
                <a:ext cx="112509" cy="91554"/>
              </a:xfrm>
              <a:custGeom>
                <a:avLst/>
                <a:gdLst>
                  <a:gd name="connsiteX0" fmla="*/ 112509 w 112509"/>
                  <a:gd name="connsiteY0" fmla="*/ 0 h 91554"/>
                  <a:gd name="connsiteX1" fmla="*/ 87954 w 112509"/>
                  <a:gd name="connsiteY1" fmla="*/ 91554 h 91554"/>
                  <a:gd name="connsiteX2" fmla="*/ 73038 w 112509"/>
                  <a:gd name="connsiteY2" fmla="*/ 91554 h 91554"/>
                  <a:gd name="connsiteX3" fmla="*/ 56188 w 112509"/>
                  <a:gd name="connsiteY3" fmla="*/ 36005 h 91554"/>
                  <a:gd name="connsiteX4" fmla="*/ 39348 w 112509"/>
                  <a:gd name="connsiteY4" fmla="*/ 91554 h 91554"/>
                  <a:gd name="connsiteX5" fmla="*/ 24432 w 112509"/>
                  <a:gd name="connsiteY5" fmla="*/ 91554 h 91554"/>
                  <a:gd name="connsiteX6" fmla="*/ 0 w 112509"/>
                  <a:gd name="connsiteY6" fmla="*/ 0 h 91554"/>
                  <a:gd name="connsiteX7" fmla="*/ 18641 w 112509"/>
                  <a:gd name="connsiteY7" fmla="*/ 0 h 91554"/>
                  <a:gd name="connsiteX8" fmla="*/ 32785 w 112509"/>
                  <a:gd name="connsiteY8" fmla="*/ 57741 h 91554"/>
                  <a:gd name="connsiteX9" fmla="*/ 49502 w 112509"/>
                  <a:gd name="connsiteY9" fmla="*/ 0 h 91554"/>
                  <a:gd name="connsiteX10" fmla="*/ 62875 w 112509"/>
                  <a:gd name="connsiteY10" fmla="*/ 0 h 91554"/>
                  <a:gd name="connsiteX11" fmla="*/ 79591 w 112509"/>
                  <a:gd name="connsiteY11" fmla="*/ 57741 h 91554"/>
                  <a:gd name="connsiteX12" fmla="*/ 93869 w 112509"/>
                  <a:gd name="connsiteY12" fmla="*/ 0 h 91554"/>
                  <a:gd name="connsiteX13" fmla="*/ 112509 w 112509"/>
                  <a:gd name="connsiteY13" fmla="*/ 0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509" h="91554">
                    <a:moveTo>
                      <a:pt x="112509" y="0"/>
                    </a:moveTo>
                    <a:lnTo>
                      <a:pt x="87954" y="91554"/>
                    </a:lnTo>
                    <a:lnTo>
                      <a:pt x="73038" y="91554"/>
                    </a:lnTo>
                    <a:lnTo>
                      <a:pt x="56188" y="36005"/>
                    </a:lnTo>
                    <a:lnTo>
                      <a:pt x="39348" y="91554"/>
                    </a:lnTo>
                    <a:lnTo>
                      <a:pt x="24432" y="91554"/>
                    </a:lnTo>
                    <a:lnTo>
                      <a:pt x="0" y="0"/>
                    </a:lnTo>
                    <a:lnTo>
                      <a:pt x="18641" y="0"/>
                    </a:lnTo>
                    <a:lnTo>
                      <a:pt x="32785" y="57741"/>
                    </a:lnTo>
                    <a:lnTo>
                      <a:pt x="49502" y="0"/>
                    </a:lnTo>
                    <a:lnTo>
                      <a:pt x="62875" y="0"/>
                    </a:lnTo>
                    <a:lnTo>
                      <a:pt x="79591" y="57741"/>
                    </a:lnTo>
                    <a:lnTo>
                      <a:pt x="93869" y="0"/>
                    </a:lnTo>
                    <a:lnTo>
                      <a:pt x="112509" y="0"/>
                    </a:lnTo>
                    <a:close/>
                  </a:path>
                </a:pathLst>
              </a:custGeom>
              <a:solidFill>
                <a:srgbClr val="000000"/>
              </a:solidFill>
              <a:ln w="9525" cap="flat">
                <a:noFill/>
                <a:prstDash val="solid"/>
                <a:round/>
              </a:ln>
            </p:spPr>
            <p:txBody>
              <a:bodyPr rtlCol="0" anchor="ctr"/>
              <a:lstStyle/>
              <a:p>
                <a:endParaRPr lang="en-GB"/>
              </a:p>
            </p:txBody>
          </p:sp>
          <p:sp>
            <p:nvSpPr>
              <p:cNvPr id="935" name="Freeform: Shape 934">
                <a:extLst>
                  <a:ext uri="{FF2B5EF4-FFF2-40B4-BE49-F238E27FC236}">
                    <a16:creationId xmlns:a16="http://schemas.microsoft.com/office/drawing/2014/main" id="{364AC0B6-6565-47F6-BD4D-2136E0529C3C}"/>
                  </a:ext>
                </a:extLst>
              </p:cNvPr>
              <p:cNvSpPr/>
              <p:nvPr/>
            </p:nvSpPr>
            <p:spPr>
              <a:xfrm>
                <a:off x="8891471" y="5217622"/>
                <a:ext cx="60302" cy="91554"/>
              </a:xfrm>
              <a:custGeom>
                <a:avLst/>
                <a:gdLst>
                  <a:gd name="connsiteX0" fmla="*/ 60303 w 60302"/>
                  <a:gd name="connsiteY0" fmla="*/ 91554 h 91554"/>
                  <a:gd name="connsiteX1" fmla="*/ 0 w 60302"/>
                  <a:gd name="connsiteY1" fmla="*/ 91554 h 91554"/>
                  <a:gd name="connsiteX2" fmla="*/ 0 w 60302"/>
                  <a:gd name="connsiteY2" fmla="*/ 0 h 91554"/>
                  <a:gd name="connsiteX3" fmla="*/ 60303 w 60302"/>
                  <a:gd name="connsiteY3" fmla="*/ 0 h 91554"/>
                  <a:gd name="connsiteX4" fmla="*/ 60303 w 60302"/>
                  <a:gd name="connsiteY4" fmla="*/ 15945 h 91554"/>
                  <a:gd name="connsiteX5" fmla="*/ 17869 w 60302"/>
                  <a:gd name="connsiteY5" fmla="*/ 15945 h 91554"/>
                  <a:gd name="connsiteX6" fmla="*/ 17869 w 60302"/>
                  <a:gd name="connsiteY6" fmla="*/ 37424 h 91554"/>
                  <a:gd name="connsiteX7" fmla="*/ 54007 w 60302"/>
                  <a:gd name="connsiteY7" fmla="*/ 37424 h 91554"/>
                  <a:gd name="connsiteX8" fmla="*/ 54007 w 60302"/>
                  <a:gd name="connsiteY8" fmla="*/ 53369 h 91554"/>
                  <a:gd name="connsiteX9" fmla="*/ 17869 w 60302"/>
                  <a:gd name="connsiteY9" fmla="*/ 53369 h 91554"/>
                  <a:gd name="connsiteX10" fmla="*/ 17869 w 60302"/>
                  <a:gd name="connsiteY10" fmla="*/ 75609 h 91554"/>
                  <a:gd name="connsiteX11" fmla="*/ 60303 w 60302"/>
                  <a:gd name="connsiteY11" fmla="*/ 75609 h 91554"/>
                  <a:gd name="connsiteX12" fmla="*/ 60303 w 60302"/>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302" h="91554">
                    <a:moveTo>
                      <a:pt x="60303" y="91554"/>
                    </a:moveTo>
                    <a:lnTo>
                      <a:pt x="0" y="91554"/>
                    </a:lnTo>
                    <a:lnTo>
                      <a:pt x="0" y="0"/>
                    </a:lnTo>
                    <a:lnTo>
                      <a:pt x="60303" y="0"/>
                    </a:lnTo>
                    <a:lnTo>
                      <a:pt x="60303" y="15945"/>
                    </a:lnTo>
                    <a:lnTo>
                      <a:pt x="17869" y="15945"/>
                    </a:lnTo>
                    <a:lnTo>
                      <a:pt x="17869" y="37424"/>
                    </a:lnTo>
                    <a:lnTo>
                      <a:pt x="54007" y="37424"/>
                    </a:lnTo>
                    <a:lnTo>
                      <a:pt x="54007" y="53369"/>
                    </a:lnTo>
                    <a:lnTo>
                      <a:pt x="17869" y="53369"/>
                    </a:lnTo>
                    <a:lnTo>
                      <a:pt x="17869" y="75609"/>
                    </a:lnTo>
                    <a:lnTo>
                      <a:pt x="60303" y="75609"/>
                    </a:lnTo>
                    <a:lnTo>
                      <a:pt x="60303" y="91554"/>
                    </a:lnTo>
                    <a:close/>
                  </a:path>
                </a:pathLst>
              </a:custGeom>
              <a:solidFill>
                <a:srgbClr val="000000"/>
              </a:solidFill>
              <a:ln w="9525" cap="flat">
                <a:noFill/>
                <a:prstDash val="solid"/>
                <a:round/>
              </a:ln>
            </p:spPr>
            <p:txBody>
              <a:bodyPr rtlCol="0" anchor="ctr"/>
              <a:lstStyle/>
              <a:p>
                <a:endParaRPr lang="en-GB"/>
              </a:p>
            </p:txBody>
          </p:sp>
          <p:sp>
            <p:nvSpPr>
              <p:cNvPr id="936" name="Freeform: Shape 935">
                <a:extLst>
                  <a:ext uri="{FF2B5EF4-FFF2-40B4-BE49-F238E27FC236}">
                    <a16:creationId xmlns:a16="http://schemas.microsoft.com/office/drawing/2014/main" id="{8B861D15-0EDF-4FC8-989D-DCD031274A6C}"/>
                  </a:ext>
                </a:extLst>
              </p:cNvPr>
              <p:cNvSpPr/>
              <p:nvPr/>
            </p:nvSpPr>
            <p:spPr>
              <a:xfrm>
                <a:off x="8987293" y="5217622"/>
                <a:ext cx="112518" cy="91554"/>
              </a:xfrm>
              <a:custGeom>
                <a:avLst/>
                <a:gdLst>
                  <a:gd name="connsiteX0" fmla="*/ 112519 w 112518"/>
                  <a:gd name="connsiteY0" fmla="*/ 0 h 91554"/>
                  <a:gd name="connsiteX1" fmla="*/ 87954 w 112518"/>
                  <a:gd name="connsiteY1" fmla="*/ 91554 h 91554"/>
                  <a:gd name="connsiteX2" fmla="*/ 73037 w 112518"/>
                  <a:gd name="connsiteY2" fmla="*/ 91554 h 91554"/>
                  <a:gd name="connsiteX3" fmla="*/ 56197 w 112518"/>
                  <a:gd name="connsiteY3" fmla="*/ 36005 h 91554"/>
                  <a:gd name="connsiteX4" fmla="*/ 39348 w 112518"/>
                  <a:gd name="connsiteY4" fmla="*/ 91554 h 91554"/>
                  <a:gd name="connsiteX5" fmla="*/ 24432 w 112518"/>
                  <a:gd name="connsiteY5" fmla="*/ 91554 h 91554"/>
                  <a:gd name="connsiteX6" fmla="*/ 0 w 112518"/>
                  <a:gd name="connsiteY6" fmla="*/ 0 h 91554"/>
                  <a:gd name="connsiteX7" fmla="*/ 18650 w 112518"/>
                  <a:gd name="connsiteY7" fmla="*/ 0 h 91554"/>
                  <a:gd name="connsiteX8" fmla="*/ 32795 w 112518"/>
                  <a:gd name="connsiteY8" fmla="*/ 57741 h 91554"/>
                  <a:gd name="connsiteX9" fmla="*/ 49511 w 112518"/>
                  <a:gd name="connsiteY9" fmla="*/ 0 h 91554"/>
                  <a:gd name="connsiteX10" fmla="*/ 62884 w 112518"/>
                  <a:gd name="connsiteY10" fmla="*/ 0 h 91554"/>
                  <a:gd name="connsiteX11" fmla="*/ 79600 w 112518"/>
                  <a:gd name="connsiteY11" fmla="*/ 57741 h 91554"/>
                  <a:gd name="connsiteX12" fmla="*/ 93869 w 112518"/>
                  <a:gd name="connsiteY12" fmla="*/ 0 h 91554"/>
                  <a:gd name="connsiteX13" fmla="*/ 112519 w 112518"/>
                  <a:gd name="connsiteY13" fmla="*/ 0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518" h="91554">
                    <a:moveTo>
                      <a:pt x="112519" y="0"/>
                    </a:moveTo>
                    <a:lnTo>
                      <a:pt x="87954" y="91554"/>
                    </a:lnTo>
                    <a:lnTo>
                      <a:pt x="73037" y="91554"/>
                    </a:lnTo>
                    <a:lnTo>
                      <a:pt x="56197" y="36005"/>
                    </a:lnTo>
                    <a:lnTo>
                      <a:pt x="39348" y="91554"/>
                    </a:lnTo>
                    <a:lnTo>
                      <a:pt x="24432" y="91554"/>
                    </a:lnTo>
                    <a:lnTo>
                      <a:pt x="0" y="0"/>
                    </a:lnTo>
                    <a:lnTo>
                      <a:pt x="18650" y="0"/>
                    </a:lnTo>
                    <a:lnTo>
                      <a:pt x="32795" y="57741"/>
                    </a:lnTo>
                    <a:lnTo>
                      <a:pt x="49511" y="0"/>
                    </a:lnTo>
                    <a:lnTo>
                      <a:pt x="62884" y="0"/>
                    </a:lnTo>
                    <a:lnTo>
                      <a:pt x="79600" y="57741"/>
                    </a:lnTo>
                    <a:lnTo>
                      <a:pt x="93869" y="0"/>
                    </a:lnTo>
                    <a:lnTo>
                      <a:pt x="112519" y="0"/>
                    </a:lnTo>
                    <a:close/>
                  </a:path>
                </a:pathLst>
              </a:custGeom>
              <a:solidFill>
                <a:srgbClr val="000000"/>
              </a:solidFill>
              <a:ln w="9525" cap="flat">
                <a:noFill/>
                <a:prstDash val="solid"/>
                <a:round/>
              </a:ln>
            </p:spPr>
            <p:txBody>
              <a:bodyPr rtlCol="0" anchor="ctr"/>
              <a:lstStyle/>
              <a:p>
                <a:endParaRPr lang="en-GB"/>
              </a:p>
            </p:txBody>
          </p:sp>
          <p:sp>
            <p:nvSpPr>
              <p:cNvPr id="937" name="Freeform: Shape 936">
                <a:extLst>
                  <a:ext uri="{FF2B5EF4-FFF2-40B4-BE49-F238E27FC236}">
                    <a16:creationId xmlns:a16="http://schemas.microsoft.com/office/drawing/2014/main" id="{4CD5C417-8DC7-4030-9318-F4806B6B1B50}"/>
                  </a:ext>
                </a:extLst>
              </p:cNvPr>
              <p:cNvSpPr/>
              <p:nvPr/>
            </p:nvSpPr>
            <p:spPr>
              <a:xfrm>
                <a:off x="9099507" y="5217622"/>
                <a:ext cx="80752" cy="91554"/>
              </a:xfrm>
              <a:custGeom>
                <a:avLst/>
                <a:gdLst>
                  <a:gd name="connsiteX0" fmla="*/ 80753 w 80752"/>
                  <a:gd name="connsiteY0" fmla="*/ 91554 h 91554"/>
                  <a:gd name="connsiteX1" fmla="*/ 62112 w 80752"/>
                  <a:gd name="connsiteY1" fmla="*/ 91554 h 91554"/>
                  <a:gd name="connsiteX2" fmla="*/ 56712 w 80752"/>
                  <a:gd name="connsiteY2" fmla="*/ 75352 h 91554"/>
                  <a:gd name="connsiteX3" fmla="*/ 24174 w 80752"/>
                  <a:gd name="connsiteY3" fmla="*/ 75352 h 91554"/>
                  <a:gd name="connsiteX4" fmla="*/ 18649 w 80752"/>
                  <a:gd name="connsiteY4" fmla="*/ 91554 h 91554"/>
                  <a:gd name="connsiteX5" fmla="*/ 0 w 80752"/>
                  <a:gd name="connsiteY5" fmla="*/ 91554 h 91554"/>
                  <a:gd name="connsiteX6" fmla="*/ 33308 w 80752"/>
                  <a:gd name="connsiteY6" fmla="*/ 0 h 91554"/>
                  <a:gd name="connsiteX7" fmla="*/ 47320 w 80752"/>
                  <a:gd name="connsiteY7" fmla="*/ 0 h 91554"/>
                  <a:gd name="connsiteX8" fmla="*/ 80753 w 80752"/>
                  <a:gd name="connsiteY8" fmla="*/ 91554 h 91554"/>
                  <a:gd name="connsiteX9" fmla="*/ 51949 w 80752"/>
                  <a:gd name="connsiteY9" fmla="*/ 60313 h 91554"/>
                  <a:gd name="connsiteX10" fmla="*/ 40767 w 80752"/>
                  <a:gd name="connsiteY10" fmla="*/ 27004 h 91554"/>
                  <a:gd name="connsiteX11" fmla="*/ 29194 w 80752"/>
                  <a:gd name="connsiteY11" fmla="*/ 60313 h 91554"/>
                  <a:gd name="connsiteX12" fmla="*/ 51949 w 80752"/>
                  <a:gd name="connsiteY12" fmla="*/ 60313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52" h="91554">
                    <a:moveTo>
                      <a:pt x="80753" y="91554"/>
                    </a:moveTo>
                    <a:lnTo>
                      <a:pt x="62112" y="91554"/>
                    </a:lnTo>
                    <a:lnTo>
                      <a:pt x="56712" y="75352"/>
                    </a:lnTo>
                    <a:lnTo>
                      <a:pt x="24174" y="75352"/>
                    </a:lnTo>
                    <a:lnTo>
                      <a:pt x="18649" y="91554"/>
                    </a:lnTo>
                    <a:lnTo>
                      <a:pt x="0" y="91554"/>
                    </a:lnTo>
                    <a:lnTo>
                      <a:pt x="33308" y="0"/>
                    </a:lnTo>
                    <a:lnTo>
                      <a:pt x="47320" y="0"/>
                    </a:lnTo>
                    <a:lnTo>
                      <a:pt x="80753" y="91554"/>
                    </a:lnTo>
                    <a:close/>
                    <a:moveTo>
                      <a:pt x="51949" y="60313"/>
                    </a:moveTo>
                    <a:lnTo>
                      <a:pt x="40767" y="27004"/>
                    </a:lnTo>
                    <a:lnTo>
                      <a:pt x="29194" y="60313"/>
                    </a:lnTo>
                    <a:lnTo>
                      <a:pt x="51949" y="60313"/>
                    </a:lnTo>
                    <a:close/>
                  </a:path>
                </a:pathLst>
              </a:custGeom>
              <a:solidFill>
                <a:srgbClr val="000000"/>
              </a:solidFill>
              <a:ln w="9525" cap="flat">
                <a:noFill/>
                <a:prstDash val="solid"/>
                <a:round/>
              </a:ln>
            </p:spPr>
            <p:txBody>
              <a:bodyPr rtlCol="0" anchor="ctr"/>
              <a:lstStyle/>
              <a:p>
                <a:endParaRPr lang="en-GB"/>
              </a:p>
            </p:txBody>
          </p:sp>
          <p:sp>
            <p:nvSpPr>
              <p:cNvPr id="938" name="Freeform: Shape 937">
                <a:extLst>
                  <a:ext uri="{FF2B5EF4-FFF2-40B4-BE49-F238E27FC236}">
                    <a16:creationId xmlns:a16="http://schemas.microsoft.com/office/drawing/2014/main" id="{BD7380B1-F2E5-46CF-A07B-AE261FDFD803}"/>
                  </a:ext>
                </a:extLst>
              </p:cNvPr>
              <p:cNvSpPr/>
              <p:nvPr/>
            </p:nvSpPr>
            <p:spPr>
              <a:xfrm>
                <a:off x="9183051" y="5217622"/>
                <a:ext cx="65702" cy="91554"/>
              </a:xfrm>
              <a:custGeom>
                <a:avLst/>
                <a:gdLst>
                  <a:gd name="connsiteX0" fmla="*/ 65703 w 65702"/>
                  <a:gd name="connsiteY0" fmla="*/ 15945 h 91554"/>
                  <a:gd name="connsiteX1" fmla="*/ 41786 w 65702"/>
                  <a:gd name="connsiteY1" fmla="*/ 15945 h 91554"/>
                  <a:gd name="connsiteX2" fmla="*/ 41786 w 65702"/>
                  <a:gd name="connsiteY2" fmla="*/ 91554 h 91554"/>
                  <a:gd name="connsiteX3" fmla="*/ 23917 w 65702"/>
                  <a:gd name="connsiteY3" fmla="*/ 91554 h 91554"/>
                  <a:gd name="connsiteX4" fmla="*/ 23917 w 65702"/>
                  <a:gd name="connsiteY4" fmla="*/ 15945 h 91554"/>
                  <a:gd name="connsiteX5" fmla="*/ 0 w 65702"/>
                  <a:gd name="connsiteY5" fmla="*/ 15945 h 91554"/>
                  <a:gd name="connsiteX6" fmla="*/ 0 w 65702"/>
                  <a:gd name="connsiteY6" fmla="*/ 0 h 91554"/>
                  <a:gd name="connsiteX7" fmla="*/ 65703 w 65702"/>
                  <a:gd name="connsiteY7" fmla="*/ 0 h 91554"/>
                  <a:gd name="connsiteX8" fmla="*/ 65703 w 65702"/>
                  <a:gd name="connsiteY8" fmla="*/ 15945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702" h="91554">
                    <a:moveTo>
                      <a:pt x="65703" y="15945"/>
                    </a:moveTo>
                    <a:lnTo>
                      <a:pt x="41786" y="15945"/>
                    </a:lnTo>
                    <a:lnTo>
                      <a:pt x="41786" y="91554"/>
                    </a:lnTo>
                    <a:lnTo>
                      <a:pt x="23917" y="91554"/>
                    </a:lnTo>
                    <a:lnTo>
                      <a:pt x="23917" y="15945"/>
                    </a:lnTo>
                    <a:lnTo>
                      <a:pt x="0" y="15945"/>
                    </a:lnTo>
                    <a:lnTo>
                      <a:pt x="0" y="0"/>
                    </a:lnTo>
                    <a:lnTo>
                      <a:pt x="65703" y="0"/>
                    </a:lnTo>
                    <a:lnTo>
                      <a:pt x="65703" y="15945"/>
                    </a:lnTo>
                    <a:close/>
                  </a:path>
                </a:pathLst>
              </a:custGeom>
              <a:solidFill>
                <a:srgbClr val="000000"/>
              </a:solidFill>
              <a:ln w="9525" cap="flat">
                <a:noFill/>
                <a:prstDash val="solid"/>
                <a:round/>
              </a:ln>
            </p:spPr>
            <p:txBody>
              <a:bodyPr rtlCol="0" anchor="ctr"/>
              <a:lstStyle/>
              <a:p>
                <a:endParaRPr lang="en-GB"/>
              </a:p>
            </p:txBody>
          </p:sp>
          <p:sp>
            <p:nvSpPr>
              <p:cNvPr id="939" name="Freeform: Shape 938">
                <a:extLst>
                  <a:ext uri="{FF2B5EF4-FFF2-40B4-BE49-F238E27FC236}">
                    <a16:creationId xmlns:a16="http://schemas.microsoft.com/office/drawing/2014/main" id="{12197938-6107-41F4-B90B-26C2F41AC874}"/>
                  </a:ext>
                </a:extLst>
              </p:cNvPr>
              <p:cNvSpPr/>
              <p:nvPr/>
            </p:nvSpPr>
            <p:spPr>
              <a:xfrm>
                <a:off x="9258488" y="5216850"/>
                <a:ext cx="67379" cy="93097"/>
              </a:xfrm>
              <a:custGeom>
                <a:avLst/>
                <a:gdLst>
                  <a:gd name="connsiteX0" fmla="*/ 67380 w 67379"/>
                  <a:gd name="connsiteY0" fmla="*/ 64170 h 93097"/>
                  <a:gd name="connsiteX1" fmla="*/ 55931 w 67379"/>
                  <a:gd name="connsiteY1" fmla="*/ 85640 h 93097"/>
                  <a:gd name="connsiteX2" fmla="*/ 33814 w 67379"/>
                  <a:gd name="connsiteY2" fmla="*/ 93097 h 93097"/>
                  <a:gd name="connsiteX3" fmla="*/ 9258 w 67379"/>
                  <a:gd name="connsiteY3" fmla="*/ 83458 h 93097"/>
                  <a:gd name="connsiteX4" fmla="*/ 1476 w 67379"/>
                  <a:gd name="connsiteY4" fmla="*/ 69628 h 93097"/>
                  <a:gd name="connsiteX5" fmla="*/ 0 w 67379"/>
                  <a:gd name="connsiteY5" fmla="*/ 46549 h 93097"/>
                  <a:gd name="connsiteX6" fmla="*/ 1476 w 67379"/>
                  <a:gd name="connsiteY6" fmla="*/ 23469 h 93097"/>
                  <a:gd name="connsiteX7" fmla="*/ 9258 w 67379"/>
                  <a:gd name="connsiteY7" fmla="*/ 9649 h 93097"/>
                  <a:gd name="connsiteX8" fmla="*/ 33814 w 67379"/>
                  <a:gd name="connsiteY8" fmla="*/ 0 h 93097"/>
                  <a:gd name="connsiteX9" fmla="*/ 55931 w 67379"/>
                  <a:gd name="connsiteY9" fmla="*/ 7458 h 93097"/>
                  <a:gd name="connsiteX10" fmla="*/ 67380 w 67379"/>
                  <a:gd name="connsiteY10" fmla="*/ 28937 h 93097"/>
                  <a:gd name="connsiteX11" fmla="*/ 49120 w 67379"/>
                  <a:gd name="connsiteY11" fmla="*/ 28937 h 93097"/>
                  <a:gd name="connsiteX12" fmla="*/ 33814 w 67379"/>
                  <a:gd name="connsiteY12" fmla="*/ 15945 h 93097"/>
                  <a:gd name="connsiteX13" fmla="*/ 22374 w 67379"/>
                  <a:gd name="connsiteY13" fmla="*/ 20707 h 93097"/>
                  <a:gd name="connsiteX14" fmla="*/ 18831 w 67379"/>
                  <a:gd name="connsiteY14" fmla="*/ 28737 h 93097"/>
                  <a:gd name="connsiteX15" fmla="*/ 17869 w 67379"/>
                  <a:gd name="connsiteY15" fmla="*/ 46549 h 93097"/>
                  <a:gd name="connsiteX16" fmla="*/ 18831 w 67379"/>
                  <a:gd name="connsiteY16" fmla="*/ 64361 h 93097"/>
                  <a:gd name="connsiteX17" fmla="*/ 22374 w 67379"/>
                  <a:gd name="connsiteY17" fmla="*/ 72400 h 93097"/>
                  <a:gd name="connsiteX18" fmla="*/ 33814 w 67379"/>
                  <a:gd name="connsiteY18" fmla="*/ 77153 h 93097"/>
                  <a:gd name="connsiteX19" fmla="*/ 49244 w 67379"/>
                  <a:gd name="connsiteY19" fmla="*/ 64170 h 93097"/>
                  <a:gd name="connsiteX20" fmla="*/ 67380 w 67379"/>
                  <a:gd name="connsiteY20" fmla="*/ 64170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79" h="93097">
                    <a:moveTo>
                      <a:pt x="67380" y="64170"/>
                    </a:moveTo>
                    <a:cubicBezTo>
                      <a:pt x="65751" y="73514"/>
                      <a:pt x="61932" y="80667"/>
                      <a:pt x="55931" y="85640"/>
                    </a:cubicBezTo>
                    <a:cubicBezTo>
                      <a:pt x="49930" y="90611"/>
                      <a:pt x="42558" y="93097"/>
                      <a:pt x="33814" y="93097"/>
                    </a:cubicBezTo>
                    <a:cubicBezTo>
                      <a:pt x="24041" y="93097"/>
                      <a:pt x="15859" y="89888"/>
                      <a:pt x="9258" y="83458"/>
                    </a:cubicBezTo>
                    <a:cubicBezTo>
                      <a:pt x="5058" y="79257"/>
                      <a:pt x="2457" y="74648"/>
                      <a:pt x="1476" y="69628"/>
                    </a:cubicBezTo>
                    <a:cubicBezTo>
                      <a:pt x="486" y="64618"/>
                      <a:pt x="0" y="56922"/>
                      <a:pt x="0" y="46549"/>
                    </a:cubicBezTo>
                    <a:cubicBezTo>
                      <a:pt x="0" y="36176"/>
                      <a:pt x="486" y="28480"/>
                      <a:pt x="1476" y="23469"/>
                    </a:cubicBezTo>
                    <a:cubicBezTo>
                      <a:pt x="2457" y="18450"/>
                      <a:pt x="5058" y="13850"/>
                      <a:pt x="9258" y="9649"/>
                    </a:cubicBezTo>
                    <a:cubicBezTo>
                      <a:pt x="15859" y="3220"/>
                      <a:pt x="24041" y="0"/>
                      <a:pt x="33814" y="0"/>
                    </a:cubicBezTo>
                    <a:cubicBezTo>
                      <a:pt x="42558" y="0"/>
                      <a:pt x="49930" y="2486"/>
                      <a:pt x="55931" y="7458"/>
                    </a:cubicBezTo>
                    <a:cubicBezTo>
                      <a:pt x="61932" y="12430"/>
                      <a:pt x="65751" y="19593"/>
                      <a:pt x="67380" y="28937"/>
                    </a:cubicBezTo>
                    <a:lnTo>
                      <a:pt x="49120" y="28937"/>
                    </a:lnTo>
                    <a:cubicBezTo>
                      <a:pt x="47063" y="20279"/>
                      <a:pt x="41957" y="15945"/>
                      <a:pt x="33814" y="15945"/>
                    </a:cubicBezTo>
                    <a:cubicBezTo>
                      <a:pt x="28927" y="15945"/>
                      <a:pt x="25118" y="17536"/>
                      <a:pt x="22374" y="20707"/>
                    </a:cubicBezTo>
                    <a:cubicBezTo>
                      <a:pt x="20660" y="22679"/>
                      <a:pt x="19478" y="25355"/>
                      <a:pt x="18831" y="28737"/>
                    </a:cubicBezTo>
                    <a:cubicBezTo>
                      <a:pt x="18192" y="32128"/>
                      <a:pt x="17869" y="38062"/>
                      <a:pt x="17869" y="46549"/>
                    </a:cubicBezTo>
                    <a:cubicBezTo>
                      <a:pt x="17869" y="55036"/>
                      <a:pt x="18192" y="60970"/>
                      <a:pt x="18831" y="64361"/>
                    </a:cubicBezTo>
                    <a:cubicBezTo>
                      <a:pt x="19478" y="67742"/>
                      <a:pt x="20660" y="70428"/>
                      <a:pt x="22374" y="72400"/>
                    </a:cubicBezTo>
                    <a:cubicBezTo>
                      <a:pt x="25118" y="75572"/>
                      <a:pt x="28927" y="77153"/>
                      <a:pt x="33814" y="77153"/>
                    </a:cubicBezTo>
                    <a:cubicBezTo>
                      <a:pt x="42043" y="77153"/>
                      <a:pt x="47187" y="72828"/>
                      <a:pt x="49244" y="64170"/>
                    </a:cubicBezTo>
                    <a:lnTo>
                      <a:pt x="67380" y="64170"/>
                    </a:lnTo>
                    <a:close/>
                  </a:path>
                </a:pathLst>
              </a:custGeom>
              <a:solidFill>
                <a:srgbClr val="000000"/>
              </a:solidFill>
              <a:ln w="9525" cap="flat">
                <a:noFill/>
                <a:prstDash val="solid"/>
                <a:round/>
              </a:ln>
            </p:spPr>
            <p:txBody>
              <a:bodyPr rtlCol="0" anchor="ctr"/>
              <a:lstStyle/>
              <a:p>
                <a:endParaRPr lang="en-GB"/>
              </a:p>
            </p:txBody>
          </p:sp>
          <p:sp>
            <p:nvSpPr>
              <p:cNvPr id="940" name="Freeform: Shape 939">
                <a:extLst>
                  <a:ext uri="{FF2B5EF4-FFF2-40B4-BE49-F238E27FC236}">
                    <a16:creationId xmlns:a16="http://schemas.microsoft.com/office/drawing/2014/main" id="{637CCF42-54AA-4FAF-AE78-F2D4D79BFEF2}"/>
                  </a:ext>
                </a:extLst>
              </p:cNvPr>
              <p:cNvSpPr/>
              <p:nvPr/>
            </p:nvSpPr>
            <p:spPr>
              <a:xfrm>
                <a:off x="9339584" y="5217622"/>
                <a:ext cx="66732" cy="91554"/>
              </a:xfrm>
              <a:custGeom>
                <a:avLst/>
                <a:gdLst>
                  <a:gd name="connsiteX0" fmla="*/ 66733 w 66732"/>
                  <a:gd name="connsiteY0" fmla="*/ 91554 h 91554"/>
                  <a:gd name="connsiteX1" fmla="*/ 48863 w 66732"/>
                  <a:gd name="connsiteY1" fmla="*/ 91554 h 91554"/>
                  <a:gd name="connsiteX2" fmla="*/ 48863 w 66732"/>
                  <a:gd name="connsiteY2" fmla="*/ 53235 h 91554"/>
                  <a:gd name="connsiteX3" fmla="*/ 17869 w 66732"/>
                  <a:gd name="connsiteY3" fmla="*/ 53235 h 91554"/>
                  <a:gd name="connsiteX4" fmla="*/ 17869 w 66732"/>
                  <a:gd name="connsiteY4" fmla="*/ 91554 h 91554"/>
                  <a:gd name="connsiteX5" fmla="*/ 0 w 66732"/>
                  <a:gd name="connsiteY5" fmla="*/ 91554 h 91554"/>
                  <a:gd name="connsiteX6" fmla="*/ 0 w 66732"/>
                  <a:gd name="connsiteY6" fmla="*/ 0 h 91554"/>
                  <a:gd name="connsiteX7" fmla="*/ 17869 w 66732"/>
                  <a:gd name="connsiteY7" fmla="*/ 0 h 91554"/>
                  <a:gd name="connsiteX8" fmla="*/ 17869 w 66732"/>
                  <a:gd name="connsiteY8" fmla="*/ 37424 h 91554"/>
                  <a:gd name="connsiteX9" fmla="*/ 48863 w 66732"/>
                  <a:gd name="connsiteY9" fmla="*/ 37424 h 91554"/>
                  <a:gd name="connsiteX10" fmla="*/ 48863 w 66732"/>
                  <a:gd name="connsiteY10" fmla="*/ 0 h 91554"/>
                  <a:gd name="connsiteX11" fmla="*/ 66733 w 66732"/>
                  <a:gd name="connsiteY11" fmla="*/ 0 h 91554"/>
                  <a:gd name="connsiteX12" fmla="*/ 66733 w 66732"/>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732" h="91554">
                    <a:moveTo>
                      <a:pt x="66733" y="91554"/>
                    </a:moveTo>
                    <a:lnTo>
                      <a:pt x="48863" y="91554"/>
                    </a:lnTo>
                    <a:lnTo>
                      <a:pt x="48863" y="53235"/>
                    </a:lnTo>
                    <a:lnTo>
                      <a:pt x="17869" y="53235"/>
                    </a:lnTo>
                    <a:lnTo>
                      <a:pt x="17869" y="91554"/>
                    </a:lnTo>
                    <a:lnTo>
                      <a:pt x="0" y="91554"/>
                    </a:lnTo>
                    <a:lnTo>
                      <a:pt x="0" y="0"/>
                    </a:lnTo>
                    <a:lnTo>
                      <a:pt x="17869" y="0"/>
                    </a:lnTo>
                    <a:lnTo>
                      <a:pt x="17869" y="37424"/>
                    </a:lnTo>
                    <a:lnTo>
                      <a:pt x="48863" y="37424"/>
                    </a:lnTo>
                    <a:lnTo>
                      <a:pt x="48863" y="0"/>
                    </a:lnTo>
                    <a:lnTo>
                      <a:pt x="66733" y="0"/>
                    </a:lnTo>
                    <a:lnTo>
                      <a:pt x="66733" y="91554"/>
                    </a:lnTo>
                    <a:close/>
                  </a:path>
                </a:pathLst>
              </a:custGeom>
              <a:solidFill>
                <a:srgbClr val="000000"/>
              </a:solidFill>
              <a:ln w="9525" cap="flat">
                <a:noFill/>
                <a:prstDash val="solid"/>
                <a:round/>
              </a:ln>
            </p:spPr>
            <p:txBody>
              <a:bodyPr rtlCol="0" anchor="ctr"/>
              <a:lstStyle/>
              <a:p>
                <a:endParaRPr lang="en-GB"/>
              </a:p>
            </p:txBody>
          </p:sp>
          <p:sp>
            <p:nvSpPr>
              <p:cNvPr id="941" name="Freeform: Shape 940">
                <a:extLst>
                  <a:ext uri="{FF2B5EF4-FFF2-40B4-BE49-F238E27FC236}">
                    <a16:creationId xmlns:a16="http://schemas.microsoft.com/office/drawing/2014/main" id="{C347575A-7939-4583-8DFD-A2B73C20014C}"/>
                  </a:ext>
                </a:extLst>
              </p:cNvPr>
              <p:cNvSpPr/>
              <p:nvPr/>
            </p:nvSpPr>
            <p:spPr>
              <a:xfrm>
                <a:off x="9455598" y="5217622"/>
                <a:ext cx="60303" cy="91554"/>
              </a:xfrm>
              <a:custGeom>
                <a:avLst/>
                <a:gdLst>
                  <a:gd name="connsiteX0" fmla="*/ 60303 w 60303"/>
                  <a:gd name="connsiteY0" fmla="*/ 15945 h 91554"/>
                  <a:gd name="connsiteX1" fmla="*/ 17869 w 60303"/>
                  <a:gd name="connsiteY1" fmla="*/ 15945 h 91554"/>
                  <a:gd name="connsiteX2" fmla="*/ 17869 w 60303"/>
                  <a:gd name="connsiteY2" fmla="*/ 38453 h 91554"/>
                  <a:gd name="connsiteX3" fmla="*/ 54007 w 60303"/>
                  <a:gd name="connsiteY3" fmla="*/ 38453 h 91554"/>
                  <a:gd name="connsiteX4" fmla="*/ 54007 w 60303"/>
                  <a:gd name="connsiteY4" fmla="*/ 54397 h 91554"/>
                  <a:gd name="connsiteX5" fmla="*/ 17869 w 60303"/>
                  <a:gd name="connsiteY5" fmla="*/ 54397 h 91554"/>
                  <a:gd name="connsiteX6" fmla="*/ 17869 w 60303"/>
                  <a:gd name="connsiteY6" fmla="*/ 91554 h 91554"/>
                  <a:gd name="connsiteX7" fmla="*/ 0 w 60303"/>
                  <a:gd name="connsiteY7" fmla="*/ 91554 h 91554"/>
                  <a:gd name="connsiteX8" fmla="*/ 0 w 60303"/>
                  <a:gd name="connsiteY8" fmla="*/ 0 h 91554"/>
                  <a:gd name="connsiteX9" fmla="*/ 60303 w 60303"/>
                  <a:gd name="connsiteY9" fmla="*/ 0 h 91554"/>
                  <a:gd name="connsiteX10" fmla="*/ 60303 w 60303"/>
                  <a:gd name="connsiteY10" fmla="*/ 15945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303" h="91554">
                    <a:moveTo>
                      <a:pt x="60303" y="15945"/>
                    </a:moveTo>
                    <a:lnTo>
                      <a:pt x="17869" y="15945"/>
                    </a:lnTo>
                    <a:lnTo>
                      <a:pt x="17869" y="38453"/>
                    </a:lnTo>
                    <a:lnTo>
                      <a:pt x="54007" y="38453"/>
                    </a:lnTo>
                    <a:lnTo>
                      <a:pt x="54007" y="54397"/>
                    </a:lnTo>
                    <a:lnTo>
                      <a:pt x="17869" y="54397"/>
                    </a:lnTo>
                    <a:lnTo>
                      <a:pt x="17869" y="91554"/>
                    </a:lnTo>
                    <a:lnTo>
                      <a:pt x="0" y="91554"/>
                    </a:lnTo>
                    <a:lnTo>
                      <a:pt x="0" y="0"/>
                    </a:lnTo>
                    <a:lnTo>
                      <a:pt x="60303" y="0"/>
                    </a:lnTo>
                    <a:lnTo>
                      <a:pt x="60303" y="15945"/>
                    </a:lnTo>
                    <a:close/>
                  </a:path>
                </a:pathLst>
              </a:custGeom>
              <a:solidFill>
                <a:srgbClr val="000000"/>
              </a:solidFill>
              <a:ln w="9525" cap="flat">
                <a:noFill/>
                <a:prstDash val="solid"/>
                <a:round/>
              </a:ln>
            </p:spPr>
            <p:txBody>
              <a:bodyPr rtlCol="0" anchor="ctr"/>
              <a:lstStyle/>
              <a:p>
                <a:endParaRPr lang="en-GB"/>
              </a:p>
            </p:txBody>
          </p:sp>
          <p:sp>
            <p:nvSpPr>
              <p:cNvPr id="942" name="Freeform: Shape 941">
                <a:extLst>
                  <a:ext uri="{FF2B5EF4-FFF2-40B4-BE49-F238E27FC236}">
                    <a16:creationId xmlns:a16="http://schemas.microsoft.com/office/drawing/2014/main" id="{262A9551-8989-4247-B374-220DCB6A0D82}"/>
                  </a:ext>
                </a:extLst>
              </p:cNvPr>
              <p:cNvSpPr/>
              <p:nvPr/>
            </p:nvSpPr>
            <p:spPr>
              <a:xfrm>
                <a:off x="9526665" y="5216850"/>
                <a:ext cx="67637" cy="93097"/>
              </a:xfrm>
              <a:custGeom>
                <a:avLst/>
                <a:gdLst>
                  <a:gd name="connsiteX0" fmla="*/ 66094 w 67637"/>
                  <a:gd name="connsiteY0" fmla="*/ 23536 h 93097"/>
                  <a:gd name="connsiteX1" fmla="*/ 67637 w 67637"/>
                  <a:gd name="connsiteY1" fmla="*/ 46549 h 93097"/>
                  <a:gd name="connsiteX2" fmla="*/ 66094 w 67637"/>
                  <a:gd name="connsiteY2" fmla="*/ 69571 h 93097"/>
                  <a:gd name="connsiteX3" fmla="*/ 58246 w 67637"/>
                  <a:gd name="connsiteY3" fmla="*/ 83458 h 93097"/>
                  <a:gd name="connsiteX4" fmla="*/ 33814 w 67637"/>
                  <a:gd name="connsiteY4" fmla="*/ 93097 h 93097"/>
                  <a:gd name="connsiteX5" fmla="*/ 9259 w 67637"/>
                  <a:gd name="connsiteY5" fmla="*/ 83458 h 93097"/>
                  <a:gd name="connsiteX6" fmla="*/ 1477 w 67637"/>
                  <a:gd name="connsiteY6" fmla="*/ 69628 h 93097"/>
                  <a:gd name="connsiteX7" fmla="*/ 0 w 67637"/>
                  <a:gd name="connsiteY7" fmla="*/ 46549 h 93097"/>
                  <a:gd name="connsiteX8" fmla="*/ 1477 w 67637"/>
                  <a:gd name="connsiteY8" fmla="*/ 23469 h 93097"/>
                  <a:gd name="connsiteX9" fmla="*/ 9259 w 67637"/>
                  <a:gd name="connsiteY9" fmla="*/ 9649 h 93097"/>
                  <a:gd name="connsiteX10" fmla="*/ 33814 w 67637"/>
                  <a:gd name="connsiteY10" fmla="*/ 0 h 93097"/>
                  <a:gd name="connsiteX11" fmla="*/ 58246 w 67637"/>
                  <a:gd name="connsiteY11" fmla="*/ 9649 h 93097"/>
                  <a:gd name="connsiteX12" fmla="*/ 66094 w 67637"/>
                  <a:gd name="connsiteY12" fmla="*/ 23536 h 93097"/>
                  <a:gd name="connsiteX13" fmla="*/ 49759 w 67637"/>
                  <a:gd name="connsiteY13" fmla="*/ 46549 h 93097"/>
                  <a:gd name="connsiteX14" fmla="*/ 48797 w 67637"/>
                  <a:gd name="connsiteY14" fmla="*/ 28803 h 93097"/>
                  <a:gd name="connsiteX15" fmla="*/ 45263 w 67637"/>
                  <a:gd name="connsiteY15" fmla="*/ 20831 h 93097"/>
                  <a:gd name="connsiteX16" fmla="*/ 33814 w 67637"/>
                  <a:gd name="connsiteY16" fmla="*/ 15945 h 93097"/>
                  <a:gd name="connsiteX17" fmla="*/ 22241 w 67637"/>
                  <a:gd name="connsiteY17" fmla="*/ 20831 h 93097"/>
                  <a:gd name="connsiteX18" fmla="*/ 18774 w 67637"/>
                  <a:gd name="connsiteY18" fmla="*/ 28803 h 93097"/>
                  <a:gd name="connsiteX19" fmla="*/ 17869 w 67637"/>
                  <a:gd name="connsiteY19" fmla="*/ 46549 h 93097"/>
                  <a:gd name="connsiteX20" fmla="*/ 18774 w 67637"/>
                  <a:gd name="connsiteY20" fmla="*/ 64227 h 93097"/>
                  <a:gd name="connsiteX21" fmla="*/ 22241 w 67637"/>
                  <a:gd name="connsiteY21" fmla="*/ 72143 h 93097"/>
                  <a:gd name="connsiteX22" fmla="*/ 33814 w 67637"/>
                  <a:gd name="connsiteY22" fmla="*/ 77153 h 93097"/>
                  <a:gd name="connsiteX23" fmla="*/ 45263 w 67637"/>
                  <a:gd name="connsiteY23" fmla="*/ 72143 h 93097"/>
                  <a:gd name="connsiteX24" fmla="*/ 48797 w 67637"/>
                  <a:gd name="connsiteY24" fmla="*/ 64104 h 93097"/>
                  <a:gd name="connsiteX25" fmla="*/ 49759 w 67637"/>
                  <a:gd name="connsiteY25" fmla="*/ 46549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637" h="93097">
                    <a:moveTo>
                      <a:pt x="66094" y="23536"/>
                    </a:moveTo>
                    <a:cubicBezTo>
                      <a:pt x="67123" y="28594"/>
                      <a:pt x="67637" y="36262"/>
                      <a:pt x="67637" y="46549"/>
                    </a:cubicBezTo>
                    <a:cubicBezTo>
                      <a:pt x="67637" y="56836"/>
                      <a:pt x="67123" y="64513"/>
                      <a:pt x="66094" y="69571"/>
                    </a:cubicBezTo>
                    <a:cubicBezTo>
                      <a:pt x="65066" y="74629"/>
                      <a:pt x="62446" y="79257"/>
                      <a:pt x="58246" y="83458"/>
                    </a:cubicBezTo>
                    <a:cubicBezTo>
                      <a:pt x="51816" y="89888"/>
                      <a:pt x="43672" y="93097"/>
                      <a:pt x="33814" y="93097"/>
                    </a:cubicBezTo>
                    <a:cubicBezTo>
                      <a:pt x="23870" y="93097"/>
                      <a:pt x="15688" y="89888"/>
                      <a:pt x="9259" y="83458"/>
                    </a:cubicBezTo>
                    <a:cubicBezTo>
                      <a:pt x="5058" y="79257"/>
                      <a:pt x="2458" y="74648"/>
                      <a:pt x="1477" y="69628"/>
                    </a:cubicBezTo>
                    <a:cubicBezTo>
                      <a:pt x="486" y="64618"/>
                      <a:pt x="0" y="56922"/>
                      <a:pt x="0" y="46549"/>
                    </a:cubicBezTo>
                    <a:cubicBezTo>
                      <a:pt x="0" y="36176"/>
                      <a:pt x="486" y="28480"/>
                      <a:pt x="1477" y="23469"/>
                    </a:cubicBezTo>
                    <a:cubicBezTo>
                      <a:pt x="2458" y="18450"/>
                      <a:pt x="5058" y="13850"/>
                      <a:pt x="9259" y="9649"/>
                    </a:cubicBezTo>
                    <a:cubicBezTo>
                      <a:pt x="15688" y="3220"/>
                      <a:pt x="23870" y="0"/>
                      <a:pt x="33814" y="0"/>
                    </a:cubicBezTo>
                    <a:cubicBezTo>
                      <a:pt x="43672" y="0"/>
                      <a:pt x="51816" y="3220"/>
                      <a:pt x="58246" y="9649"/>
                    </a:cubicBezTo>
                    <a:cubicBezTo>
                      <a:pt x="62446" y="13850"/>
                      <a:pt x="65066" y="18479"/>
                      <a:pt x="66094" y="23536"/>
                    </a:cubicBezTo>
                    <a:close/>
                    <a:moveTo>
                      <a:pt x="49759" y="46549"/>
                    </a:moveTo>
                    <a:cubicBezTo>
                      <a:pt x="49759" y="38062"/>
                      <a:pt x="49435" y="32147"/>
                      <a:pt x="48797" y="28803"/>
                    </a:cubicBezTo>
                    <a:cubicBezTo>
                      <a:pt x="48149" y="25461"/>
                      <a:pt x="46977" y="22803"/>
                      <a:pt x="45263" y="20831"/>
                    </a:cubicBezTo>
                    <a:cubicBezTo>
                      <a:pt x="42434" y="17574"/>
                      <a:pt x="38615" y="15945"/>
                      <a:pt x="33814" y="15945"/>
                    </a:cubicBezTo>
                    <a:cubicBezTo>
                      <a:pt x="29099" y="15945"/>
                      <a:pt x="25241" y="17574"/>
                      <a:pt x="22241" y="20831"/>
                    </a:cubicBezTo>
                    <a:cubicBezTo>
                      <a:pt x="20527" y="22803"/>
                      <a:pt x="19374" y="25461"/>
                      <a:pt x="18774" y="28803"/>
                    </a:cubicBezTo>
                    <a:cubicBezTo>
                      <a:pt x="18174" y="32147"/>
                      <a:pt x="17869" y="38062"/>
                      <a:pt x="17869" y="46549"/>
                    </a:cubicBezTo>
                    <a:cubicBezTo>
                      <a:pt x="17869" y="55036"/>
                      <a:pt x="18174" y="60932"/>
                      <a:pt x="18774" y="64227"/>
                    </a:cubicBezTo>
                    <a:cubicBezTo>
                      <a:pt x="19374" y="67533"/>
                      <a:pt x="20527" y="70171"/>
                      <a:pt x="22241" y="72143"/>
                    </a:cubicBezTo>
                    <a:cubicBezTo>
                      <a:pt x="25328" y="75486"/>
                      <a:pt x="29185" y="77153"/>
                      <a:pt x="33814" y="77153"/>
                    </a:cubicBezTo>
                    <a:cubicBezTo>
                      <a:pt x="38529" y="77153"/>
                      <a:pt x="42349" y="75486"/>
                      <a:pt x="45263" y="72143"/>
                    </a:cubicBezTo>
                    <a:cubicBezTo>
                      <a:pt x="46977" y="70085"/>
                      <a:pt x="48149" y="67399"/>
                      <a:pt x="48797" y="64104"/>
                    </a:cubicBezTo>
                    <a:cubicBezTo>
                      <a:pt x="49435" y="60798"/>
                      <a:pt x="49759" y="54950"/>
                      <a:pt x="49759" y="46549"/>
                    </a:cubicBezTo>
                    <a:close/>
                  </a:path>
                </a:pathLst>
              </a:custGeom>
              <a:solidFill>
                <a:srgbClr val="000000"/>
              </a:solidFill>
              <a:ln w="9525" cap="flat">
                <a:noFill/>
                <a:prstDash val="solid"/>
                <a:round/>
              </a:ln>
            </p:spPr>
            <p:txBody>
              <a:bodyPr rtlCol="0" anchor="ctr"/>
              <a:lstStyle/>
              <a:p>
                <a:endParaRPr lang="en-GB"/>
              </a:p>
            </p:txBody>
          </p:sp>
          <p:sp>
            <p:nvSpPr>
              <p:cNvPr id="943" name="Freeform: Shape 942">
                <a:extLst>
                  <a:ext uri="{FF2B5EF4-FFF2-40B4-BE49-F238E27FC236}">
                    <a16:creationId xmlns:a16="http://schemas.microsoft.com/office/drawing/2014/main" id="{DEEC8087-B982-4779-909D-3E20E774DB7D}"/>
                  </a:ext>
                </a:extLst>
              </p:cNvPr>
              <p:cNvSpPr/>
              <p:nvPr/>
            </p:nvSpPr>
            <p:spPr>
              <a:xfrm>
                <a:off x="9610847" y="5217622"/>
                <a:ext cx="69303" cy="91554"/>
              </a:xfrm>
              <a:custGeom>
                <a:avLst/>
                <a:gdLst>
                  <a:gd name="connsiteX0" fmla="*/ 69304 w 69303"/>
                  <a:gd name="connsiteY0" fmla="*/ 91554 h 91554"/>
                  <a:gd name="connsiteX1" fmla="*/ 48606 w 69303"/>
                  <a:gd name="connsiteY1" fmla="*/ 91554 h 91554"/>
                  <a:gd name="connsiteX2" fmla="*/ 30728 w 69303"/>
                  <a:gd name="connsiteY2" fmla="*/ 55036 h 91554"/>
                  <a:gd name="connsiteX3" fmla="*/ 17869 w 69303"/>
                  <a:gd name="connsiteY3" fmla="*/ 55036 h 91554"/>
                  <a:gd name="connsiteX4" fmla="*/ 17869 w 69303"/>
                  <a:gd name="connsiteY4" fmla="*/ 91554 h 91554"/>
                  <a:gd name="connsiteX5" fmla="*/ 0 w 69303"/>
                  <a:gd name="connsiteY5" fmla="*/ 91554 h 91554"/>
                  <a:gd name="connsiteX6" fmla="*/ 0 w 69303"/>
                  <a:gd name="connsiteY6" fmla="*/ 0 h 91554"/>
                  <a:gd name="connsiteX7" fmla="*/ 35871 w 69303"/>
                  <a:gd name="connsiteY7" fmla="*/ 0 h 91554"/>
                  <a:gd name="connsiteX8" fmla="*/ 57541 w 69303"/>
                  <a:gd name="connsiteY8" fmla="*/ 8106 h 91554"/>
                  <a:gd name="connsiteX9" fmla="*/ 65580 w 69303"/>
                  <a:gd name="connsiteY9" fmla="*/ 28032 h 91554"/>
                  <a:gd name="connsiteX10" fmla="*/ 60817 w 69303"/>
                  <a:gd name="connsiteY10" fmla="*/ 43339 h 91554"/>
                  <a:gd name="connsiteX11" fmla="*/ 48863 w 69303"/>
                  <a:gd name="connsiteY11" fmla="*/ 52083 h 91554"/>
                  <a:gd name="connsiteX12" fmla="*/ 69304 w 69303"/>
                  <a:gd name="connsiteY12" fmla="*/ 91554 h 91554"/>
                  <a:gd name="connsiteX13" fmla="*/ 44101 w 69303"/>
                  <a:gd name="connsiteY13" fmla="*/ 36776 h 91554"/>
                  <a:gd name="connsiteX14" fmla="*/ 47701 w 69303"/>
                  <a:gd name="connsiteY14" fmla="*/ 28032 h 91554"/>
                  <a:gd name="connsiteX15" fmla="*/ 44101 w 69303"/>
                  <a:gd name="connsiteY15" fmla="*/ 19288 h 91554"/>
                  <a:gd name="connsiteX16" fmla="*/ 34719 w 69303"/>
                  <a:gd name="connsiteY16" fmla="*/ 15945 h 91554"/>
                  <a:gd name="connsiteX17" fmla="*/ 17869 w 69303"/>
                  <a:gd name="connsiteY17" fmla="*/ 15945 h 91554"/>
                  <a:gd name="connsiteX18" fmla="*/ 17869 w 69303"/>
                  <a:gd name="connsiteY18" fmla="*/ 40120 h 91554"/>
                  <a:gd name="connsiteX19" fmla="*/ 34719 w 69303"/>
                  <a:gd name="connsiteY19" fmla="*/ 40120 h 91554"/>
                  <a:gd name="connsiteX20" fmla="*/ 44101 w 69303"/>
                  <a:gd name="connsiteY20" fmla="*/ 36776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303" h="91554">
                    <a:moveTo>
                      <a:pt x="69304" y="91554"/>
                    </a:moveTo>
                    <a:lnTo>
                      <a:pt x="48606" y="91554"/>
                    </a:lnTo>
                    <a:lnTo>
                      <a:pt x="30728" y="55036"/>
                    </a:lnTo>
                    <a:lnTo>
                      <a:pt x="17869" y="55036"/>
                    </a:lnTo>
                    <a:lnTo>
                      <a:pt x="17869" y="91554"/>
                    </a:lnTo>
                    <a:lnTo>
                      <a:pt x="0" y="91554"/>
                    </a:lnTo>
                    <a:lnTo>
                      <a:pt x="0" y="0"/>
                    </a:lnTo>
                    <a:lnTo>
                      <a:pt x="35871" y="0"/>
                    </a:lnTo>
                    <a:cubicBezTo>
                      <a:pt x="44958" y="0"/>
                      <a:pt x="52178" y="2705"/>
                      <a:pt x="57541" y="8106"/>
                    </a:cubicBezTo>
                    <a:cubicBezTo>
                      <a:pt x="62894" y="13507"/>
                      <a:pt x="65580" y="20145"/>
                      <a:pt x="65580" y="28032"/>
                    </a:cubicBezTo>
                    <a:cubicBezTo>
                      <a:pt x="65580" y="34119"/>
                      <a:pt x="63989" y="39224"/>
                      <a:pt x="60817" y="43339"/>
                    </a:cubicBezTo>
                    <a:cubicBezTo>
                      <a:pt x="57645" y="47454"/>
                      <a:pt x="53664" y="50368"/>
                      <a:pt x="48863" y="52083"/>
                    </a:cubicBezTo>
                    <a:lnTo>
                      <a:pt x="69304" y="91554"/>
                    </a:lnTo>
                    <a:close/>
                    <a:moveTo>
                      <a:pt x="44101" y="36776"/>
                    </a:moveTo>
                    <a:cubicBezTo>
                      <a:pt x="46501" y="34547"/>
                      <a:pt x="47701" y="31633"/>
                      <a:pt x="47701" y="28032"/>
                    </a:cubicBezTo>
                    <a:cubicBezTo>
                      <a:pt x="47701" y="24432"/>
                      <a:pt x="46501" y="21517"/>
                      <a:pt x="44101" y="19288"/>
                    </a:cubicBezTo>
                    <a:cubicBezTo>
                      <a:pt x="41700" y="17059"/>
                      <a:pt x="38576" y="15945"/>
                      <a:pt x="34719" y="15945"/>
                    </a:cubicBezTo>
                    <a:lnTo>
                      <a:pt x="17869" y="15945"/>
                    </a:lnTo>
                    <a:lnTo>
                      <a:pt x="17869" y="40120"/>
                    </a:lnTo>
                    <a:lnTo>
                      <a:pt x="34719" y="40120"/>
                    </a:lnTo>
                    <a:cubicBezTo>
                      <a:pt x="38576" y="40120"/>
                      <a:pt x="41700" y="39005"/>
                      <a:pt x="44101" y="36776"/>
                    </a:cubicBezTo>
                    <a:close/>
                  </a:path>
                </a:pathLst>
              </a:custGeom>
              <a:solidFill>
                <a:srgbClr val="000000"/>
              </a:solidFill>
              <a:ln w="9525" cap="flat">
                <a:noFill/>
                <a:prstDash val="solid"/>
                <a:round/>
              </a:ln>
            </p:spPr>
            <p:txBody>
              <a:bodyPr rtlCol="0" anchor="ctr"/>
              <a:lstStyle/>
              <a:p>
                <a:endParaRPr lang="en-GB"/>
              </a:p>
            </p:txBody>
          </p:sp>
          <p:sp>
            <p:nvSpPr>
              <p:cNvPr id="944" name="Freeform: Shape 943">
                <a:extLst>
                  <a:ext uri="{FF2B5EF4-FFF2-40B4-BE49-F238E27FC236}">
                    <a16:creationId xmlns:a16="http://schemas.microsoft.com/office/drawing/2014/main" id="{167D54F9-E5F5-4FA0-B147-C1AF705F823C}"/>
                  </a:ext>
                </a:extLst>
              </p:cNvPr>
              <p:cNvSpPr/>
              <p:nvPr/>
            </p:nvSpPr>
            <p:spPr>
              <a:xfrm>
                <a:off x="8771666" y="5370022"/>
                <a:ext cx="112518" cy="91554"/>
              </a:xfrm>
              <a:custGeom>
                <a:avLst/>
                <a:gdLst>
                  <a:gd name="connsiteX0" fmla="*/ 112519 w 112518"/>
                  <a:gd name="connsiteY0" fmla="*/ 0 h 91554"/>
                  <a:gd name="connsiteX1" fmla="*/ 87954 w 112518"/>
                  <a:gd name="connsiteY1" fmla="*/ 91554 h 91554"/>
                  <a:gd name="connsiteX2" fmla="*/ 73037 w 112518"/>
                  <a:gd name="connsiteY2" fmla="*/ 91554 h 91554"/>
                  <a:gd name="connsiteX3" fmla="*/ 56197 w 112518"/>
                  <a:gd name="connsiteY3" fmla="*/ 36005 h 91554"/>
                  <a:gd name="connsiteX4" fmla="*/ 39348 w 112518"/>
                  <a:gd name="connsiteY4" fmla="*/ 91554 h 91554"/>
                  <a:gd name="connsiteX5" fmla="*/ 24432 w 112518"/>
                  <a:gd name="connsiteY5" fmla="*/ 91554 h 91554"/>
                  <a:gd name="connsiteX6" fmla="*/ 0 w 112518"/>
                  <a:gd name="connsiteY6" fmla="*/ 0 h 91554"/>
                  <a:gd name="connsiteX7" fmla="*/ 18650 w 112518"/>
                  <a:gd name="connsiteY7" fmla="*/ 0 h 91554"/>
                  <a:gd name="connsiteX8" fmla="*/ 32795 w 112518"/>
                  <a:gd name="connsiteY8" fmla="*/ 57741 h 91554"/>
                  <a:gd name="connsiteX9" fmla="*/ 49511 w 112518"/>
                  <a:gd name="connsiteY9" fmla="*/ 0 h 91554"/>
                  <a:gd name="connsiteX10" fmla="*/ 62884 w 112518"/>
                  <a:gd name="connsiteY10" fmla="*/ 0 h 91554"/>
                  <a:gd name="connsiteX11" fmla="*/ 79600 w 112518"/>
                  <a:gd name="connsiteY11" fmla="*/ 57741 h 91554"/>
                  <a:gd name="connsiteX12" fmla="*/ 93869 w 112518"/>
                  <a:gd name="connsiteY12" fmla="*/ 0 h 91554"/>
                  <a:gd name="connsiteX13" fmla="*/ 112519 w 112518"/>
                  <a:gd name="connsiteY13" fmla="*/ 0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518" h="91554">
                    <a:moveTo>
                      <a:pt x="112519" y="0"/>
                    </a:moveTo>
                    <a:lnTo>
                      <a:pt x="87954" y="91554"/>
                    </a:lnTo>
                    <a:lnTo>
                      <a:pt x="73037" y="91554"/>
                    </a:lnTo>
                    <a:lnTo>
                      <a:pt x="56197" y="36005"/>
                    </a:lnTo>
                    <a:lnTo>
                      <a:pt x="39348" y="91554"/>
                    </a:lnTo>
                    <a:lnTo>
                      <a:pt x="24432" y="91554"/>
                    </a:lnTo>
                    <a:lnTo>
                      <a:pt x="0" y="0"/>
                    </a:lnTo>
                    <a:lnTo>
                      <a:pt x="18650" y="0"/>
                    </a:lnTo>
                    <a:lnTo>
                      <a:pt x="32795" y="57741"/>
                    </a:lnTo>
                    <a:lnTo>
                      <a:pt x="49511" y="0"/>
                    </a:lnTo>
                    <a:lnTo>
                      <a:pt x="62884" y="0"/>
                    </a:lnTo>
                    <a:lnTo>
                      <a:pt x="79600" y="57741"/>
                    </a:lnTo>
                    <a:lnTo>
                      <a:pt x="93869" y="0"/>
                    </a:lnTo>
                    <a:lnTo>
                      <a:pt x="112519" y="0"/>
                    </a:lnTo>
                    <a:close/>
                  </a:path>
                </a:pathLst>
              </a:custGeom>
              <a:solidFill>
                <a:srgbClr val="000000"/>
              </a:solidFill>
              <a:ln w="9525" cap="flat">
                <a:noFill/>
                <a:prstDash val="solid"/>
                <a:round/>
              </a:ln>
            </p:spPr>
            <p:txBody>
              <a:bodyPr rtlCol="0" anchor="ctr"/>
              <a:lstStyle/>
              <a:p>
                <a:endParaRPr lang="en-GB"/>
              </a:p>
            </p:txBody>
          </p:sp>
          <p:sp>
            <p:nvSpPr>
              <p:cNvPr id="945" name="Freeform: Shape 944">
                <a:extLst>
                  <a:ext uri="{FF2B5EF4-FFF2-40B4-BE49-F238E27FC236}">
                    <a16:creationId xmlns:a16="http://schemas.microsoft.com/office/drawing/2014/main" id="{BCCA7ABF-AF5B-482C-9F53-E039B0C75CED}"/>
                  </a:ext>
                </a:extLst>
              </p:cNvPr>
              <p:cNvSpPr/>
              <p:nvPr/>
            </p:nvSpPr>
            <p:spPr>
              <a:xfrm>
                <a:off x="8895624" y="5370022"/>
                <a:ext cx="60312" cy="91554"/>
              </a:xfrm>
              <a:custGeom>
                <a:avLst/>
                <a:gdLst>
                  <a:gd name="connsiteX0" fmla="*/ 60313 w 60312"/>
                  <a:gd name="connsiteY0" fmla="*/ 91554 h 91554"/>
                  <a:gd name="connsiteX1" fmla="*/ 0 w 60312"/>
                  <a:gd name="connsiteY1" fmla="*/ 91554 h 91554"/>
                  <a:gd name="connsiteX2" fmla="*/ 0 w 60312"/>
                  <a:gd name="connsiteY2" fmla="*/ 0 h 91554"/>
                  <a:gd name="connsiteX3" fmla="*/ 60313 w 60312"/>
                  <a:gd name="connsiteY3" fmla="*/ 0 h 91554"/>
                  <a:gd name="connsiteX4" fmla="*/ 60313 w 60312"/>
                  <a:gd name="connsiteY4" fmla="*/ 15945 h 91554"/>
                  <a:gd name="connsiteX5" fmla="*/ 17879 w 60312"/>
                  <a:gd name="connsiteY5" fmla="*/ 15945 h 91554"/>
                  <a:gd name="connsiteX6" fmla="*/ 17879 w 60312"/>
                  <a:gd name="connsiteY6" fmla="*/ 37424 h 91554"/>
                  <a:gd name="connsiteX7" fmla="*/ 54007 w 60312"/>
                  <a:gd name="connsiteY7" fmla="*/ 37424 h 91554"/>
                  <a:gd name="connsiteX8" fmla="*/ 54007 w 60312"/>
                  <a:gd name="connsiteY8" fmla="*/ 53369 h 91554"/>
                  <a:gd name="connsiteX9" fmla="*/ 17879 w 60312"/>
                  <a:gd name="connsiteY9" fmla="*/ 53369 h 91554"/>
                  <a:gd name="connsiteX10" fmla="*/ 17879 w 60312"/>
                  <a:gd name="connsiteY10" fmla="*/ 75609 h 91554"/>
                  <a:gd name="connsiteX11" fmla="*/ 60313 w 60312"/>
                  <a:gd name="connsiteY11" fmla="*/ 75609 h 91554"/>
                  <a:gd name="connsiteX12" fmla="*/ 60313 w 60312"/>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312" h="91554">
                    <a:moveTo>
                      <a:pt x="60313" y="91554"/>
                    </a:moveTo>
                    <a:lnTo>
                      <a:pt x="0" y="91554"/>
                    </a:lnTo>
                    <a:lnTo>
                      <a:pt x="0" y="0"/>
                    </a:lnTo>
                    <a:lnTo>
                      <a:pt x="60313" y="0"/>
                    </a:lnTo>
                    <a:lnTo>
                      <a:pt x="60313" y="15945"/>
                    </a:lnTo>
                    <a:lnTo>
                      <a:pt x="17879" y="15945"/>
                    </a:lnTo>
                    <a:lnTo>
                      <a:pt x="17879" y="37424"/>
                    </a:lnTo>
                    <a:lnTo>
                      <a:pt x="54007" y="37424"/>
                    </a:lnTo>
                    <a:lnTo>
                      <a:pt x="54007" y="53369"/>
                    </a:lnTo>
                    <a:lnTo>
                      <a:pt x="17879" y="53369"/>
                    </a:lnTo>
                    <a:lnTo>
                      <a:pt x="17879" y="75609"/>
                    </a:lnTo>
                    <a:lnTo>
                      <a:pt x="60313" y="75609"/>
                    </a:lnTo>
                    <a:lnTo>
                      <a:pt x="60313" y="91554"/>
                    </a:lnTo>
                    <a:close/>
                  </a:path>
                </a:pathLst>
              </a:custGeom>
              <a:solidFill>
                <a:srgbClr val="000000"/>
              </a:solidFill>
              <a:ln w="9525" cap="flat">
                <a:noFill/>
                <a:prstDash val="solid"/>
                <a:round/>
              </a:ln>
            </p:spPr>
            <p:txBody>
              <a:bodyPr rtlCol="0" anchor="ctr"/>
              <a:lstStyle/>
              <a:p>
                <a:endParaRPr lang="en-GB"/>
              </a:p>
            </p:txBody>
          </p:sp>
          <p:sp>
            <p:nvSpPr>
              <p:cNvPr id="946" name="Freeform: Shape 945">
                <a:extLst>
                  <a:ext uri="{FF2B5EF4-FFF2-40B4-BE49-F238E27FC236}">
                    <a16:creationId xmlns:a16="http://schemas.microsoft.com/office/drawing/2014/main" id="{0D60E9E6-8DDB-4BA7-ADAD-7E8F54A5B30E}"/>
                  </a:ext>
                </a:extLst>
              </p:cNvPr>
              <p:cNvSpPr/>
              <p:nvPr/>
            </p:nvSpPr>
            <p:spPr>
              <a:xfrm>
                <a:off x="8963394" y="5370022"/>
                <a:ext cx="80753" cy="91554"/>
              </a:xfrm>
              <a:custGeom>
                <a:avLst/>
                <a:gdLst>
                  <a:gd name="connsiteX0" fmla="*/ 80753 w 80753"/>
                  <a:gd name="connsiteY0" fmla="*/ 91554 h 91554"/>
                  <a:gd name="connsiteX1" fmla="*/ 62103 w 80753"/>
                  <a:gd name="connsiteY1" fmla="*/ 91554 h 91554"/>
                  <a:gd name="connsiteX2" fmla="*/ 56702 w 80753"/>
                  <a:gd name="connsiteY2" fmla="*/ 75352 h 91554"/>
                  <a:gd name="connsiteX3" fmla="*/ 24175 w 80753"/>
                  <a:gd name="connsiteY3" fmla="*/ 75352 h 91554"/>
                  <a:gd name="connsiteX4" fmla="*/ 18641 w 80753"/>
                  <a:gd name="connsiteY4" fmla="*/ 91554 h 91554"/>
                  <a:gd name="connsiteX5" fmla="*/ 0 w 80753"/>
                  <a:gd name="connsiteY5" fmla="*/ 91554 h 91554"/>
                  <a:gd name="connsiteX6" fmla="*/ 33300 w 80753"/>
                  <a:gd name="connsiteY6" fmla="*/ 0 h 91554"/>
                  <a:gd name="connsiteX7" fmla="*/ 47320 w 80753"/>
                  <a:gd name="connsiteY7" fmla="*/ 0 h 91554"/>
                  <a:gd name="connsiteX8" fmla="*/ 80753 w 80753"/>
                  <a:gd name="connsiteY8" fmla="*/ 91554 h 91554"/>
                  <a:gd name="connsiteX9" fmla="*/ 51950 w 80753"/>
                  <a:gd name="connsiteY9" fmla="*/ 60313 h 91554"/>
                  <a:gd name="connsiteX10" fmla="*/ 40757 w 80753"/>
                  <a:gd name="connsiteY10" fmla="*/ 27004 h 91554"/>
                  <a:gd name="connsiteX11" fmla="*/ 29185 w 80753"/>
                  <a:gd name="connsiteY11" fmla="*/ 60313 h 91554"/>
                  <a:gd name="connsiteX12" fmla="*/ 51950 w 80753"/>
                  <a:gd name="connsiteY12" fmla="*/ 60313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53" h="91554">
                    <a:moveTo>
                      <a:pt x="80753" y="91554"/>
                    </a:moveTo>
                    <a:lnTo>
                      <a:pt x="62103" y="91554"/>
                    </a:lnTo>
                    <a:lnTo>
                      <a:pt x="56702" y="75352"/>
                    </a:lnTo>
                    <a:lnTo>
                      <a:pt x="24175" y="75352"/>
                    </a:lnTo>
                    <a:lnTo>
                      <a:pt x="18641" y="91554"/>
                    </a:lnTo>
                    <a:lnTo>
                      <a:pt x="0" y="91554"/>
                    </a:lnTo>
                    <a:lnTo>
                      <a:pt x="33300" y="0"/>
                    </a:lnTo>
                    <a:lnTo>
                      <a:pt x="47320" y="0"/>
                    </a:lnTo>
                    <a:lnTo>
                      <a:pt x="80753" y="91554"/>
                    </a:lnTo>
                    <a:close/>
                    <a:moveTo>
                      <a:pt x="51950" y="60313"/>
                    </a:moveTo>
                    <a:lnTo>
                      <a:pt x="40757" y="27004"/>
                    </a:lnTo>
                    <a:lnTo>
                      <a:pt x="29185" y="60313"/>
                    </a:lnTo>
                    <a:lnTo>
                      <a:pt x="51950" y="60313"/>
                    </a:lnTo>
                    <a:close/>
                  </a:path>
                </a:pathLst>
              </a:custGeom>
              <a:solidFill>
                <a:srgbClr val="000000"/>
              </a:solidFill>
              <a:ln w="9525" cap="flat">
                <a:noFill/>
                <a:prstDash val="solid"/>
                <a:round/>
              </a:ln>
            </p:spPr>
            <p:txBody>
              <a:bodyPr rtlCol="0" anchor="ctr"/>
              <a:lstStyle/>
              <a:p>
                <a:endParaRPr lang="en-GB"/>
              </a:p>
            </p:txBody>
          </p:sp>
          <p:sp>
            <p:nvSpPr>
              <p:cNvPr id="947" name="Freeform: Shape 946">
                <a:extLst>
                  <a:ext uri="{FF2B5EF4-FFF2-40B4-BE49-F238E27FC236}">
                    <a16:creationId xmlns:a16="http://schemas.microsoft.com/office/drawing/2014/main" id="{7289A5FA-902D-4E2F-BC04-E5EC54F674B8}"/>
                  </a:ext>
                </a:extLst>
              </p:cNvPr>
              <p:cNvSpPr/>
              <p:nvPr/>
            </p:nvSpPr>
            <p:spPr>
              <a:xfrm>
                <a:off x="9055463" y="5370022"/>
                <a:ext cx="74066" cy="91554"/>
              </a:xfrm>
              <a:custGeom>
                <a:avLst/>
                <a:gdLst>
                  <a:gd name="connsiteX0" fmla="*/ 74066 w 74066"/>
                  <a:gd name="connsiteY0" fmla="*/ 91554 h 91554"/>
                  <a:gd name="connsiteX1" fmla="*/ 53235 w 74066"/>
                  <a:gd name="connsiteY1" fmla="*/ 91554 h 91554"/>
                  <a:gd name="connsiteX2" fmla="*/ 29699 w 74066"/>
                  <a:gd name="connsiteY2" fmla="*/ 49892 h 91554"/>
                  <a:gd name="connsiteX3" fmla="*/ 17869 w 74066"/>
                  <a:gd name="connsiteY3" fmla="*/ 64037 h 91554"/>
                  <a:gd name="connsiteX4" fmla="*/ 17869 w 74066"/>
                  <a:gd name="connsiteY4" fmla="*/ 91554 h 91554"/>
                  <a:gd name="connsiteX5" fmla="*/ 0 w 74066"/>
                  <a:gd name="connsiteY5" fmla="*/ 91554 h 91554"/>
                  <a:gd name="connsiteX6" fmla="*/ 0 w 74066"/>
                  <a:gd name="connsiteY6" fmla="*/ 0 h 91554"/>
                  <a:gd name="connsiteX7" fmla="*/ 17869 w 74066"/>
                  <a:gd name="connsiteY7" fmla="*/ 0 h 91554"/>
                  <a:gd name="connsiteX8" fmla="*/ 17869 w 74066"/>
                  <a:gd name="connsiteY8" fmla="*/ 39862 h 91554"/>
                  <a:gd name="connsiteX9" fmla="*/ 50149 w 74066"/>
                  <a:gd name="connsiteY9" fmla="*/ 0 h 91554"/>
                  <a:gd name="connsiteX10" fmla="*/ 71876 w 74066"/>
                  <a:gd name="connsiteY10" fmla="*/ 0 h 91554"/>
                  <a:gd name="connsiteX11" fmla="*/ 41529 w 74066"/>
                  <a:gd name="connsiteY11" fmla="*/ 36395 h 91554"/>
                  <a:gd name="connsiteX12" fmla="*/ 74066 w 74066"/>
                  <a:gd name="connsiteY12"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066" h="91554">
                    <a:moveTo>
                      <a:pt x="74066" y="91554"/>
                    </a:moveTo>
                    <a:lnTo>
                      <a:pt x="53235" y="91554"/>
                    </a:lnTo>
                    <a:lnTo>
                      <a:pt x="29699" y="49892"/>
                    </a:lnTo>
                    <a:lnTo>
                      <a:pt x="17869" y="64037"/>
                    </a:lnTo>
                    <a:lnTo>
                      <a:pt x="17869" y="91554"/>
                    </a:lnTo>
                    <a:lnTo>
                      <a:pt x="0" y="91554"/>
                    </a:lnTo>
                    <a:lnTo>
                      <a:pt x="0" y="0"/>
                    </a:lnTo>
                    <a:lnTo>
                      <a:pt x="17869" y="0"/>
                    </a:lnTo>
                    <a:lnTo>
                      <a:pt x="17869" y="39862"/>
                    </a:lnTo>
                    <a:lnTo>
                      <a:pt x="50149" y="0"/>
                    </a:lnTo>
                    <a:lnTo>
                      <a:pt x="71876" y="0"/>
                    </a:lnTo>
                    <a:lnTo>
                      <a:pt x="41529" y="36395"/>
                    </a:lnTo>
                    <a:lnTo>
                      <a:pt x="74066" y="91554"/>
                    </a:lnTo>
                    <a:close/>
                  </a:path>
                </a:pathLst>
              </a:custGeom>
              <a:solidFill>
                <a:srgbClr val="000000"/>
              </a:solidFill>
              <a:ln w="9525" cap="flat">
                <a:noFill/>
                <a:prstDash val="solid"/>
                <a:round/>
              </a:ln>
            </p:spPr>
            <p:txBody>
              <a:bodyPr rtlCol="0" anchor="ctr"/>
              <a:lstStyle/>
              <a:p>
                <a:endParaRPr lang="en-GB"/>
              </a:p>
            </p:txBody>
          </p:sp>
          <p:sp>
            <p:nvSpPr>
              <p:cNvPr id="948" name="Freeform: Shape 947">
                <a:extLst>
                  <a:ext uri="{FF2B5EF4-FFF2-40B4-BE49-F238E27FC236}">
                    <a16:creationId xmlns:a16="http://schemas.microsoft.com/office/drawing/2014/main" id="{BD283EA0-C0DD-45F6-9BEC-637711E40195}"/>
                  </a:ext>
                </a:extLst>
              </p:cNvPr>
              <p:cNvSpPr/>
              <p:nvPr/>
            </p:nvSpPr>
            <p:spPr>
              <a:xfrm>
                <a:off x="9162572" y="5369250"/>
                <a:ext cx="67379" cy="93097"/>
              </a:xfrm>
              <a:custGeom>
                <a:avLst/>
                <a:gdLst>
                  <a:gd name="connsiteX0" fmla="*/ 67380 w 67379"/>
                  <a:gd name="connsiteY0" fmla="*/ 65323 h 93097"/>
                  <a:gd name="connsiteX1" fmla="*/ 57864 w 67379"/>
                  <a:gd name="connsiteY1" fmla="*/ 85706 h 93097"/>
                  <a:gd name="connsiteX2" fmla="*/ 33433 w 67379"/>
                  <a:gd name="connsiteY2" fmla="*/ 93097 h 93097"/>
                  <a:gd name="connsiteX3" fmla="*/ 14535 w 67379"/>
                  <a:gd name="connsiteY3" fmla="*/ 90335 h 93097"/>
                  <a:gd name="connsiteX4" fmla="*/ 0 w 67379"/>
                  <a:gd name="connsiteY4" fmla="*/ 81010 h 93097"/>
                  <a:gd name="connsiteX5" fmla="*/ 11573 w 67379"/>
                  <a:gd name="connsiteY5" fmla="*/ 69438 h 93097"/>
                  <a:gd name="connsiteX6" fmla="*/ 33566 w 67379"/>
                  <a:gd name="connsiteY6" fmla="*/ 77153 h 93097"/>
                  <a:gd name="connsiteX7" fmla="*/ 45711 w 67379"/>
                  <a:gd name="connsiteY7" fmla="*/ 74200 h 93097"/>
                  <a:gd name="connsiteX8" fmla="*/ 49892 w 67379"/>
                  <a:gd name="connsiteY8" fmla="*/ 65713 h 93097"/>
                  <a:gd name="connsiteX9" fmla="*/ 47063 w 67379"/>
                  <a:gd name="connsiteY9" fmla="*/ 58121 h 93097"/>
                  <a:gd name="connsiteX10" fmla="*/ 38834 w 67379"/>
                  <a:gd name="connsiteY10" fmla="*/ 55036 h 93097"/>
                  <a:gd name="connsiteX11" fmla="*/ 27908 w 67379"/>
                  <a:gd name="connsiteY11" fmla="*/ 53369 h 93097"/>
                  <a:gd name="connsiteX12" fmla="*/ 10163 w 67379"/>
                  <a:gd name="connsiteY12" fmla="*/ 45777 h 93097"/>
                  <a:gd name="connsiteX13" fmla="*/ 3600 w 67379"/>
                  <a:gd name="connsiteY13" fmla="*/ 27775 h 93097"/>
                  <a:gd name="connsiteX14" fmla="*/ 12221 w 67379"/>
                  <a:gd name="connsiteY14" fmla="*/ 7649 h 93097"/>
                  <a:gd name="connsiteX15" fmla="*/ 35490 w 67379"/>
                  <a:gd name="connsiteY15" fmla="*/ 0 h 93097"/>
                  <a:gd name="connsiteX16" fmla="*/ 65065 w 67379"/>
                  <a:gd name="connsiteY16" fmla="*/ 10678 h 93097"/>
                  <a:gd name="connsiteX17" fmla="*/ 53750 w 67379"/>
                  <a:gd name="connsiteY17" fmla="*/ 21860 h 93097"/>
                  <a:gd name="connsiteX18" fmla="*/ 34976 w 67379"/>
                  <a:gd name="connsiteY18" fmla="*/ 15564 h 93097"/>
                  <a:gd name="connsiteX19" fmla="*/ 24565 w 67379"/>
                  <a:gd name="connsiteY19" fmla="*/ 18841 h 93097"/>
                  <a:gd name="connsiteX20" fmla="*/ 20964 w 67379"/>
                  <a:gd name="connsiteY20" fmla="*/ 27137 h 93097"/>
                  <a:gd name="connsiteX21" fmla="*/ 23536 w 67379"/>
                  <a:gd name="connsiteY21" fmla="*/ 33690 h 93097"/>
                  <a:gd name="connsiteX22" fmla="*/ 31890 w 67379"/>
                  <a:gd name="connsiteY22" fmla="*/ 37167 h 93097"/>
                  <a:gd name="connsiteX23" fmla="*/ 42825 w 67379"/>
                  <a:gd name="connsiteY23" fmla="*/ 38834 h 93097"/>
                  <a:gd name="connsiteX24" fmla="*/ 60313 w 67379"/>
                  <a:gd name="connsiteY24" fmla="*/ 46034 h 93097"/>
                  <a:gd name="connsiteX25" fmla="*/ 67380 w 67379"/>
                  <a:gd name="connsiteY25" fmla="*/ 65323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379" h="93097">
                    <a:moveTo>
                      <a:pt x="67380" y="65323"/>
                    </a:moveTo>
                    <a:cubicBezTo>
                      <a:pt x="67380" y="73981"/>
                      <a:pt x="64208" y="80772"/>
                      <a:pt x="57864" y="85706"/>
                    </a:cubicBezTo>
                    <a:cubicBezTo>
                      <a:pt x="51521" y="90631"/>
                      <a:pt x="43377" y="93097"/>
                      <a:pt x="33433" y="93097"/>
                    </a:cubicBezTo>
                    <a:cubicBezTo>
                      <a:pt x="26146" y="93097"/>
                      <a:pt x="19850" y="92173"/>
                      <a:pt x="14535" y="90335"/>
                    </a:cubicBezTo>
                    <a:cubicBezTo>
                      <a:pt x="9220" y="88488"/>
                      <a:pt x="4372" y="85382"/>
                      <a:pt x="0" y="81010"/>
                    </a:cubicBezTo>
                    <a:lnTo>
                      <a:pt x="11573" y="69438"/>
                    </a:lnTo>
                    <a:cubicBezTo>
                      <a:pt x="16716" y="74581"/>
                      <a:pt x="24051" y="77153"/>
                      <a:pt x="33566" y="77153"/>
                    </a:cubicBezTo>
                    <a:cubicBezTo>
                      <a:pt x="38881" y="77153"/>
                      <a:pt x="42929" y="76172"/>
                      <a:pt x="45711" y="74200"/>
                    </a:cubicBezTo>
                    <a:cubicBezTo>
                      <a:pt x="48501" y="72228"/>
                      <a:pt x="49892" y="69399"/>
                      <a:pt x="49892" y="65713"/>
                    </a:cubicBezTo>
                    <a:cubicBezTo>
                      <a:pt x="49892" y="62542"/>
                      <a:pt x="48949" y="60007"/>
                      <a:pt x="47063" y="58121"/>
                    </a:cubicBezTo>
                    <a:cubicBezTo>
                      <a:pt x="45434" y="56579"/>
                      <a:pt x="42691" y="55550"/>
                      <a:pt x="38834" y="55036"/>
                    </a:cubicBezTo>
                    <a:lnTo>
                      <a:pt x="27908" y="53369"/>
                    </a:lnTo>
                    <a:cubicBezTo>
                      <a:pt x="20193" y="52254"/>
                      <a:pt x="14278" y="49721"/>
                      <a:pt x="10163" y="45777"/>
                    </a:cubicBezTo>
                    <a:cubicBezTo>
                      <a:pt x="5792" y="41491"/>
                      <a:pt x="3600" y="35490"/>
                      <a:pt x="3600" y="27775"/>
                    </a:cubicBezTo>
                    <a:cubicBezTo>
                      <a:pt x="3600" y="19460"/>
                      <a:pt x="6477" y="12754"/>
                      <a:pt x="12221" y="7649"/>
                    </a:cubicBezTo>
                    <a:cubicBezTo>
                      <a:pt x="17964" y="2553"/>
                      <a:pt x="25718" y="0"/>
                      <a:pt x="35490" y="0"/>
                    </a:cubicBezTo>
                    <a:cubicBezTo>
                      <a:pt x="47835" y="0"/>
                      <a:pt x="57693" y="3563"/>
                      <a:pt x="65065" y="10678"/>
                    </a:cubicBezTo>
                    <a:lnTo>
                      <a:pt x="53750" y="21860"/>
                    </a:lnTo>
                    <a:cubicBezTo>
                      <a:pt x="49463" y="17659"/>
                      <a:pt x="43206" y="15564"/>
                      <a:pt x="34976" y="15564"/>
                    </a:cubicBezTo>
                    <a:cubicBezTo>
                      <a:pt x="30432" y="15564"/>
                      <a:pt x="26965" y="16650"/>
                      <a:pt x="24565" y="18841"/>
                    </a:cubicBezTo>
                    <a:cubicBezTo>
                      <a:pt x="22165" y="21022"/>
                      <a:pt x="20964" y="23793"/>
                      <a:pt x="20964" y="27137"/>
                    </a:cubicBezTo>
                    <a:cubicBezTo>
                      <a:pt x="20964" y="29880"/>
                      <a:pt x="21822" y="32061"/>
                      <a:pt x="23536" y="33690"/>
                    </a:cubicBezTo>
                    <a:cubicBezTo>
                      <a:pt x="25508" y="35490"/>
                      <a:pt x="28290" y="36652"/>
                      <a:pt x="31890" y="37167"/>
                    </a:cubicBezTo>
                    <a:lnTo>
                      <a:pt x="42825" y="38834"/>
                    </a:lnTo>
                    <a:cubicBezTo>
                      <a:pt x="50625" y="39948"/>
                      <a:pt x="56455" y="42348"/>
                      <a:pt x="60313" y="46034"/>
                    </a:cubicBezTo>
                    <a:cubicBezTo>
                      <a:pt x="65027" y="50406"/>
                      <a:pt x="67380" y="56836"/>
                      <a:pt x="67380" y="65323"/>
                    </a:cubicBezTo>
                    <a:close/>
                  </a:path>
                </a:pathLst>
              </a:custGeom>
              <a:solidFill>
                <a:srgbClr val="000000"/>
              </a:solidFill>
              <a:ln w="9525" cap="flat">
                <a:noFill/>
                <a:prstDash val="solid"/>
                <a:round/>
              </a:ln>
            </p:spPr>
            <p:txBody>
              <a:bodyPr rtlCol="0" anchor="ctr"/>
              <a:lstStyle/>
              <a:p>
                <a:endParaRPr lang="en-GB"/>
              </a:p>
            </p:txBody>
          </p:sp>
          <p:sp>
            <p:nvSpPr>
              <p:cNvPr id="949" name="Freeform: Shape 948">
                <a:extLst>
                  <a:ext uri="{FF2B5EF4-FFF2-40B4-BE49-F238E27FC236}">
                    <a16:creationId xmlns:a16="http://schemas.microsoft.com/office/drawing/2014/main" id="{EAA66EDD-DC20-481E-92D9-9BA5FA44EBE6}"/>
                  </a:ext>
                </a:extLst>
              </p:cNvPr>
              <p:cNvSpPr/>
              <p:nvPr/>
            </p:nvSpPr>
            <p:spPr>
              <a:xfrm>
                <a:off x="9246801" y="5370022"/>
                <a:ext cx="17868" cy="91554"/>
              </a:xfrm>
              <a:custGeom>
                <a:avLst/>
                <a:gdLst>
                  <a:gd name="connsiteX0" fmla="*/ 0 w 17868"/>
                  <a:gd name="connsiteY0" fmla="*/ 0 h 91554"/>
                  <a:gd name="connsiteX1" fmla="*/ 17869 w 17868"/>
                  <a:gd name="connsiteY1" fmla="*/ 0 h 91554"/>
                  <a:gd name="connsiteX2" fmla="*/ 17869 w 17868"/>
                  <a:gd name="connsiteY2" fmla="*/ 91554 h 91554"/>
                  <a:gd name="connsiteX3" fmla="*/ 0 w 17868"/>
                  <a:gd name="connsiteY3" fmla="*/ 91554 h 91554"/>
                </a:gdLst>
                <a:ahLst/>
                <a:cxnLst>
                  <a:cxn ang="0">
                    <a:pos x="connsiteX0" y="connsiteY0"/>
                  </a:cxn>
                  <a:cxn ang="0">
                    <a:pos x="connsiteX1" y="connsiteY1"/>
                  </a:cxn>
                  <a:cxn ang="0">
                    <a:pos x="connsiteX2" y="connsiteY2"/>
                  </a:cxn>
                  <a:cxn ang="0">
                    <a:pos x="connsiteX3" y="connsiteY3"/>
                  </a:cxn>
                </a:cxnLst>
                <a:rect l="l" t="t" r="r" b="b"/>
                <a:pathLst>
                  <a:path w="17868" h="91554">
                    <a:moveTo>
                      <a:pt x="0" y="0"/>
                    </a:moveTo>
                    <a:lnTo>
                      <a:pt x="17869" y="0"/>
                    </a:lnTo>
                    <a:lnTo>
                      <a:pt x="17869" y="91554"/>
                    </a:lnTo>
                    <a:lnTo>
                      <a:pt x="0" y="91554"/>
                    </a:lnTo>
                    <a:close/>
                  </a:path>
                </a:pathLst>
              </a:custGeom>
              <a:solidFill>
                <a:srgbClr val="000000"/>
              </a:solidFill>
              <a:ln w="9525" cap="flat">
                <a:noFill/>
                <a:prstDash val="solid"/>
                <a:round/>
              </a:ln>
            </p:spPr>
            <p:txBody>
              <a:bodyPr rtlCol="0" anchor="ctr"/>
              <a:lstStyle/>
              <a:p>
                <a:endParaRPr lang="en-GB"/>
              </a:p>
            </p:txBody>
          </p:sp>
          <p:sp>
            <p:nvSpPr>
              <p:cNvPr id="950" name="Freeform: Shape 949">
                <a:extLst>
                  <a:ext uri="{FF2B5EF4-FFF2-40B4-BE49-F238E27FC236}">
                    <a16:creationId xmlns:a16="http://schemas.microsoft.com/office/drawing/2014/main" id="{075890E3-49AA-455E-840E-E4CFEE09C4D6}"/>
                  </a:ext>
                </a:extLst>
              </p:cNvPr>
              <p:cNvSpPr/>
              <p:nvPr/>
            </p:nvSpPr>
            <p:spPr>
              <a:xfrm>
                <a:off x="9282929" y="5369250"/>
                <a:ext cx="68284" cy="93097"/>
              </a:xfrm>
              <a:custGeom>
                <a:avLst/>
                <a:gdLst>
                  <a:gd name="connsiteX0" fmla="*/ 68285 w 68284"/>
                  <a:gd name="connsiteY0" fmla="*/ 54779 h 93097"/>
                  <a:gd name="connsiteX1" fmla="*/ 66351 w 68284"/>
                  <a:gd name="connsiteY1" fmla="*/ 71238 h 93097"/>
                  <a:gd name="connsiteX2" fmla="*/ 59541 w 68284"/>
                  <a:gd name="connsiteY2" fmla="*/ 82687 h 93097"/>
                  <a:gd name="connsiteX3" fmla="*/ 33690 w 68284"/>
                  <a:gd name="connsiteY3" fmla="*/ 93097 h 93097"/>
                  <a:gd name="connsiteX4" fmla="*/ 9259 w 68284"/>
                  <a:gd name="connsiteY4" fmla="*/ 83458 h 93097"/>
                  <a:gd name="connsiteX5" fmla="*/ 1477 w 68284"/>
                  <a:gd name="connsiteY5" fmla="*/ 69628 h 93097"/>
                  <a:gd name="connsiteX6" fmla="*/ 0 w 68284"/>
                  <a:gd name="connsiteY6" fmla="*/ 46549 h 93097"/>
                  <a:gd name="connsiteX7" fmla="*/ 1477 w 68284"/>
                  <a:gd name="connsiteY7" fmla="*/ 23469 h 93097"/>
                  <a:gd name="connsiteX8" fmla="*/ 9259 w 68284"/>
                  <a:gd name="connsiteY8" fmla="*/ 9649 h 93097"/>
                  <a:gd name="connsiteX9" fmla="*/ 33690 w 68284"/>
                  <a:gd name="connsiteY9" fmla="*/ 0 h 93097"/>
                  <a:gd name="connsiteX10" fmla="*/ 57417 w 68284"/>
                  <a:gd name="connsiteY10" fmla="*/ 8363 h 93097"/>
                  <a:gd name="connsiteX11" fmla="*/ 68152 w 68284"/>
                  <a:gd name="connsiteY11" fmla="*/ 29318 h 93097"/>
                  <a:gd name="connsiteX12" fmla="*/ 50149 w 68284"/>
                  <a:gd name="connsiteY12" fmla="*/ 29318 h 93097"/>
                  <a:gd name="connsiteX13" fmla="*/ 33690 w 68284"/>
                  <a:gd name="connsiteY13" fmla="*/ 15945 h 93097"/>
                  <a:gd name="connsiteX14" fmla="*/ 22250 w 68284"/>
                  <a:gd name="connsiteY14" fmla="*/ 20831 h 93097"/>
                  <a:gd name="connsiteX15" fmla="*/ 18774 w 68284"/>
                  <a:gd name="connsiteY15" fmla="*/ 28803 h 93097"/>
                  <a:gd name="connsiteX16" fmla="*/ 17879 w 68284"/>
                  <a:gd name="connsiteY16" fmla="*/ 46549 h 93097"/>
                  <a:gd name="connsiteX17" fmla="*/ 18774 w 68284"/>
                  <a:gd name="connsiteY17" fmla="*/ 64427 h 93097"/>
                  <a:gd name="connsiteX18" fmla="*/ 22250 w 68284"/>
                  <a:gd name="connsiteY18" fmla="*/ 72400 h 93097"/>
                  <a:gd name="connsiteX19" fmla="*/ 33690 w 68284"/>
                  <a:gd name="connsiteY19" fmla="*/ 77153 h 93097"/>
                  <a:gd name="connsiteX20" fmla="*/ 46425 w 68284"/>
                  <a:gd name="connsiteY20" fmla="*/ 72009 h 93097"/>
                  <a:gd name="connsiteX21" fmla="*/ 50540 w 68284"/>
                  <a:gd name="connsiteY21" fmla="*/ 59798 h 93097"/>
                  <a:gd name="connsiteX22" fmla="*/ 50540 w 68284"/>
                  <a:gd name="connsiteY22" fmla="*/ 56455 h 93097"/>
                  <a:gd name="connsiteX23" fmla="*/ 33690 w 68284"/>
                  <a:gd name="connsiteY23" fmla="*/ 56455 h 93097"/>
                  <a:gd name="connsiteX24" fmla="*/ 33690 w 68284"/>
                  <a:gd name="connsiteY24" fmla="*/ 41405 h 93097"/>
                  <a:gd name="connsiteX25" fmla="*/ 68285 w 68284"/>
                  <a:gd name="connsiteY25" fmla="*/ 41405 h 93097"/>
                  <a:gd name="connsiteX26" fmla="*/ 68285 w 68284"/>
                  <a:gd name="connsiteY26" fmla="*/ 54779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8284" h="93097">
                    <a:moveTo>
                      <a:pt x="68285" y="54779"/>
                    </a:moveTo>
                    <a:cubicBezTo>
                      <a:pt x="68285" y="61551"/>
                      <a:pt x="67637" y="67037"/>
                      <a:pt x="66351" y="71238"/>
                    </a:cubicBezTo>
                    <a:cubicBezTo>
                      <a:pt x="65065" y="75438"/>
                      <a:pt x="62798" y="79257"/>
                      <a:pt x="59541" y="82687"/>
                    </a:cubicBezTo>
                    <a:cubicBezTo>
                      <a:pt x="52940" y="89631"/>
                      <a:pt x="44320" y="93097"/>
                      <a:pt x="33690" y="93097"/>
                    </a:cubicBezTo>
                    <a:cubicBezTo>
                      <a:pt x="24003" y="93097"/>
                      <a:pt x="15859" y="89888"/>
                      <a:pt x="9259" y="83458"/>
                    </a:cubicBezTo>
                    <a:cubicBezTo>
                      <a:pt x="5058" y="79257"/>
                      <a:pt x="2467" y="74648"/>
                      <a:pt x="1477" y="69628"/>
                    </a:cubicBezTo>
                    <a:cubicBezTo>
                      <a:pt x="495" y="64618"/>
                      <a:pt x="0" y="56922"/>
                      <a:pt x="0" y="46549"/>
                    </a:cubicBezTo>
                    <a:cubicBezTo>
                      <a:pt x="0" y="36176"/>
                      <a:pt x="495" y="28480"/>
                      <a:pt x="1477" y="23469"/>
                    </a:cubicBezTo>
                    <a:cubicBezTo>
                      <a:pt x="2467" y="18450"/>
                      <a:pt x="5058" y="13850"/>
                      <a:pt x="9259" y="9649"/>
                    </a:cubicBezTo>
                    <a:cubicBezTo>
                      <a:pt x="15859" y="3220"/>
                      <a:pt x="24003" y="0"/>
                      <a:pt x="33690" y="0"/>
                    </a:cubicBezTo>
                    <a:cubicBezTo>
                      <a:pt x="43720" y="0"/>
                      <a:pt x="51626" y="2791"/>
                      <a:pt x="57417" y="8363"/>
                    </a:cubicBezTo>
                    <a:cubicBezTo>
                      <a:pt x="63198" y="13935"/>
                      <a:pt x="66780" y="20917"/>
                      <a:pt x="68152" y="29318"/>
                    </a:cubicBezTo>
                    <a:lnTo>
                      <a:pt x="50149" y="29318"/>
                    </a:lnTo>
                    <a:cubicBezTo>
                      <a:pt x="48092" y="20403"/>
                      <a:pt x="42606" y="15945"/>
                      <a:pt x="33690" y="15945"/>
                    </a:cubicBezTo>
                    <a:cubicBezTo>
                      <a:pt x="29061" y="15945"/>
                      <a:pt x="25251" y="17574"/>
                      <a:pt x="22250" y="20831"/>
                    </a:cubicBezTo>
                    <a:cubicBezTo>
                      <a:pt x="20536" y="22803"/>
                      <a:pt x="19374" y="25461"/>
                      <a:pt x="18774" y="28803"/>
                    </a:cubicBezTo>
                    <a:cubicBezTo>
                      <a:pt x="18174" y="32147"/>
                      <a:pt x="17879" y="38062"/>
                      <a:pt x="17879" y="46549"/>
                    </a:cubicBezTo>
                    <a:cubicBezTo>
                      <a:pt x="17879" y="55121"/>
                      <a:pt x="18174" y="61084"/>
                      <a:pt x="18774" y="64427"/>
                    </a:cubicBezTo>
                    <a:cubicBezTo>
                      <a:pt x="19374" y="67770"/>
                      <a:pt x="20536" y="70428"/>
                      <a:pt x="22250" y="72400"/>
                    </a:cubicBezTo>
                    <a:cubicBezTo>
                      <a:pt x="25165" y="75572"/>
                      <a:pt x="28975" y="77153"/>
                      <a:pt x="33690" y="77153"/>
                    </a:cubicBezTo>
                    <a:cubicBezTo>
                      <a:pt x="39177" y="77153"/>
                      <a:pt x="43425" y="75438"/>
                      <a:pt x="46425" y="72009"/>
                    </a:cubicBezTo>
                    <a:cubicBezTo>
                      <a:pt x="49168" y="68923"/>
                      <a:pt x="50540" y="64856"/>
                      <a:pt x="50540" y="59798"/>
                    </a:cubicBezTo>
                    <a:lnTo>
                      <a:pt x="50540" y="56455"/>
                    </a:lnTo>
                    <a:lnTo>
                      <a:pt x="33690" y="56455"/>
                    </a:lnTo>
                    <a:lnTo>
                      <a:pt x="33690" y="41405"/>
                    </a:lnTo>
                    <a:lnTo>
                      <a:pt x="68285" y="41405"/>
                    </a:lnTo>
                    <a:lnTo>
                      <a:pt x="68285" y="54779"/>
                    </a:lnTo>
                    <a:close/>
                  </a:path>
                </a:pathLst>
              </a:custGeom>
              <a:solidFill>
                <a:srgbClr val="000000"/>
              </a:solidFill>
              <a:ln w="9525" cap="flat">
                <a:noFill/>
                <a:prstDash val="solid"/>
                <a:round/>
              </a:ln>
            </p:spPr>
            <p:txBody>
              <a:bodyPr rtlCol="0" anchor="ctr"/>
              <a:lstStyle/>
              <a:p>
                <a:endParaRPr lang="en-GB"/>
              </a:p>
            </p:txBody>
          </p:sp>
          <p:sp>
            <p:nvSpPr>
              <p:cNvPr id="951" name="Freeform: Shape 950">
                <a:extLst>
                  <a:ext uri="{FF2B5EF4-FFF2-40B4-BE49-F238E27FC236}">
                    <a16:creationId xmlns:a16="http://schemas.microsoft.com/office/drawing/2014/main" id="{ADE5315E-2D05-4D26-A559-45511B5BA494}"/>
                  </a:ext>
                </a:extLst>
              </p:cNvPr>
              <p:cNvSpPr/>
              <p:nvPr/>
            </p:nvSpPr>
            <p:spPr>
              <a:xfrm>
                <a:off x="9369474" y="5370022"/>
                <a:ext cx="70075" cy="91554"/>
              </a:xfrm>
              <a:custGeom>
                <a:avLst/>
                <a:gdLst>
                  <a:gd name="connsiteX0" fmla="*/ 70075 w 70075"/>
                  <a:gd name="connsiteY0" fmla="*/ 91554 h 91554"/>
                  <a:gd name="connsiteX1" fmla="*/ 54131 w 70075"/>
                  <a:gd name="connsiteY1" fmla="*/ 91554 h 91554"/>
                  <a:gd name="connsiteX2" fmla="*/ 17869 w 70075"/>
                  <a:gd name="connsiteY2" fmla="*/ 35366 h 91554"/>
                  <a:gd name="connsiteX3" fmla="*/ 17869 w 70075"/>
                  <a:gd name="connsiteY3" fmla="*/ 91554 h 91554"/>
                  <a:gd name="connsiteX4" fmla="*/ 0 w 70075"/>
                  <a:gd name="connsiteY4" fmla="*/ 91554 h 91554"/>
                  <a:gd name="connsiteX5" fmla="*/ 0 w 70075"/>
                  <a:gd name="connsiteY5" fmla="*/ 0 h 91554"/>
                  <a:gd name="connsiteX6" fmla="*/ 15945 w 70075"/>
                  <a:gd name="connsiteY6" fmla="*/ 0 h 91554"/>
                  <a:gd name="connsiteX7" fmla="*/ 52207 w 70075"/>
                  <a:gd name="connsiteY7" fmla="*/ 56065 h 91554"/>
                  <a:gd name="connsiteX8" fmla="*/ 52207 w 70075"/>
                  <a:gd name="connsiteY8" fmla="*/ 0 h 91554"/>
                  <a:gd name="connsiteX9" fmla="*/ 70075 w 70075"/>
                  <a:gd name="connsiteY9" fmla="*/ 0 h 91554"/>
                  <a:gd name="connsiteX10" fmla="*/ 70075 w 70075"/>
                  <a:gd name="connsiteY10"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075" h="91554">
                    <a:moveTo>
                      <a:pt x="70075" y="91554"/>
                    </a:moveTo>
                    <a:lnTo>
                      <a:pt x="54131" y="91554"/>
                    </a:lnTo>
                    <a:lnTo>
                      <a:pt x="17869" y="35366"/>
                    </a:lnTo>
                    <a:lnTo>
                      <a:pt x="17869" y="91554"/>
                    </a:lnTo>
                    <a:lnTo>
                      <a:pt x="0" y="91554"/>
                    </a:lnTo>
                    <a:lnTo>
                      <a:pt x="0" y="0"/>
                    </a:lnTo>
                    <a:lnTo>
                      <a:pt x="15945" y="0"/>
                    </a:lnTo>
                    <a:lnTo>
                      <a:pt x="52207" y="56065"/>
                    </a:lnTo>
                    <a:lnTo>
                      <a:pt x="52207" y="0"/>
                    </a:lnTo>
                    <a:lnTo>
                      <a:pt x="70075" y="0"/>
                    </a:lnTo>
                    <a:lnTo>
                      <a:pt x="70075" y="91554"/>
                    </a:lnTo>
                    <a:close/>
                  </a:path>
                </a:pathLst>
              </a:custGeom>
              <a:solidFill>
                <a:srgbClr val="000000"/>
              </a:solidFill>
              <a:ln w="9525" cap="flat">
                <a:noFill/>
                <a:prstDash val="solid"/>
                <a:round/>
              </a:ln>
            </p:spPr>
            <p:txBody>
              <a:bodyPr rtlCol="0" anchor="ctr"/>
              <a:lstStyle/>
              <a:p>
                <a:endParaRPr lang="en-GB"/>
              </a:p>
            </p:txBody>
          </p:sp>
          <p:sp>
            <p:nvSpPr>
              <p:cNvPr id="952" name="Freeform: Shape 951">
                <a:extLst>
                  <a:ext uri="{FF2B5EF4-FFF2-40B4-BE49-F238E27FC236}">
                    <a16:creationId xmlns:a16="http://schemas.microsoft.com/office/drawing/2014/main" id="{F396BEEB-E602-40AB-AC75-C814D76D24A9}"/>
                  </a:ext>
                </a:extLst>
              </p:cNvPr>
              <p:cNvSpPr/>
              <p:nvPr/>
            </p:nvSpPr>
            <p:spPr>
              <a:xfrm>
                <a:off x="9450865" y="5370022"/>
                <a:ext cx="80752" cy="91554"/>
              </a:xfrm>
              <a:custGeom>
                <a:avLst/>
                <a:gdLst>
                  <a:gd name="connsiteX0" fmla="*/ 80753 w 80752"/>
                  <a:gd name="connsiteY0" fmla="*/ 91554 h 91554"/>
                  <a:gd name="connsiteX1" fmla="*/ 62112 w 80752"/>
                  <a:gd name="connsiteY1" fmla="*/ 91554 h 91554"/>
                  <a:gd name="connsiteX2" fmla="*/ 56712 w 80752"/>
                  <a:gd name="connsiteY2" fmla="*/ 75352 h 91554"/>
                  <a:gd name="connsiteX3" fmla="*/ 24174 w 80752"/>
                  <a:gd name="connsiteY3" fmla="*/ 75352 h 91554"/>
                  <a:gd name="connsiteX4" fmla="*/ 18649 w 80752"/>
                  <a:gd name="connsiteY4" fmla="*/ 91554 h 91554"/>
                  <a:gd name="connsiteX5" fmla="*/ 0 w 80752"/>
                  <a:gd name="connsiteY5" fmla="*/ 91554 h 91554"/>
                  <a:gd name="connsiteX6" fmla="*/ 33308 w 80752"/>
                  <a:gd name="connsiteY6" fmla="*/ 0 h 91554"/>
                  <a:gd name="connsiteX7" fmla="*/ 47320 w 80752"/>
                  <a:gd name="connsiteY7" fmla="*/ 0 h 91554"/>
                  <a:gd name="connsiteX8" fmla="*/ 80753 w 80752"/>
                  <a:gd name="connsiteY8" fmla="*/ 91554 h 91554"/>
                  <a:gd name="connsiteX9" fmla="*/ 51949 w 80752"/>
                  <a:gd name="connsiteY9" fmla="*/ 60313 h 91554"/>
                  <a:gd name="connsiteX10" fmla="*/ 40767 w 80752"/>
                  <a:gd name="connsiteY10" fmla="*/ 27004 h 91554"/>
                  <a:gd name="connsiteX11" fmla="*/ 29194 w 80752"/>
                  <a:gd name="connsiteY11" fmla="*/ 60313 h 91554"/>
                  <a:gd name="connsiteX12" fmla="*/ 51949 w 80752"/>
                  <a:gd name="connsiteY12" fmla="*/ 60313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52" h="91554">
                    <a:moveTo>
                      <a:pt x="80753" y="91554"/>
                    </a:moveTo>
                    <a:lnTo>
                      <a:pt x="62112" y="91554"/>
                    </a:lnTo>
                    <a:lnTo>
                      <a:pt x="56712" y="75352"/>
                    </a:lnTo>
                    <a:lnTo>
                      <a:pt x="24174" y="75352"/>
                    </a:lnTo>
                    <a:lnTo>
                      <a:pt x="18649" y="91554"/>
                    </a:lnTo>
                    <a:lnTo>
                      <a:pt x="0" y="91554"/>
                    </a:lnTo>
                    <a:lnTo>
                      <a:pt x="33308" y="0"/>
                    </a:lnTo>
                    <a:lnTo>
                      <a:pt x="47320" y="0"/>
                    </a:lnTo>
                    <a:lnTo>
                      <a:pt x="80753" y="91554"/>
                    </a:lnTo>
                    <a:close/>
                    <a:moveTo>
                      <a:pt x="51949" y="60313"/>
                    </a:moveTo>
                    <a:lnTo>
                      <a:pt x="40767" y="27004"/>
                    </a:lnTo>
                    <a:lnTo>
                      <a:pt x="29194" y="60313"/>
                    </a:lnTo>
                    <a:lnTo>
                      <a:pt x="51949" y="60313"/>
                    </a:lnTo>
                    <a:close/>
                  </a:path>
                </a:pathLst>
              </a:custGeom>
              <a:solidFill>
                <a:srgbClr val="000000"/>
              </a:solidFill>
              <a:ln w="9525" cap="flat">
                <a:noFill/>
                <a:prstDash val="solid"/>
                <a:round/>
              </a:ln>
            </p:spPr>
            <p:txBody>
              <a:bodyPr rtlCol="0" anchor="ctr"/>
              <a:lstStyle/>
              <a:p>
                <a:endParaRPr lang="en-GB"/>
              </a:p>
            </p:txBody>
          </p:sp>
          <p:sp>
            <p:nvSpPr>
              <p:cNvPr id="953" name="Freeform: Shape 952">
                <a:extLst>
                  <a:ext uri="{FF2B5EF4-FFF2-40B4-BE49-F238E27FC236}">
                    <a16:creationId xmlns:a16="http://schemas.microsoft.com/office/drawing/2014/main" id="{09977A21-F0FD-407C-8A3A-A22B729904EC}"/>
                  </a:ext>
                </a:extLst>
              </p:cNvPr>
              <p:cNvSpPr/>
              <p:nvPr/>
            </p:nvSpPr>
            <p:spPr>
              <a:xfrm>
                <a:off x="9542933" y="5370022"/>
                <a:ext cx="59407" cy="91554"/>
              </a:xfrm>
              <a:custGeom>
                <a:avLst/>
                <a:gdLst>
                  <a:gd name="connsiteX0" fmla="*/ 59407 w 59407"/>
                  <a:gd name="connsiteY0" fmla="*/ 91554 h 91554"/>
                  <a:gd name="connsiteX1" fmla="*/ 0 w 59407"/>
                  <a:gd name="connsiteY1" fmla="*/ 91554 h 91554"/>
                  <a:gd name="connsiteX2" fmla="*/ 0 w 59407"/>
                  <a:gd name="connsiteY2" fmla="*/ 0 h 91554"/>
                  <a:gd name="connsiteX3" fmla="*/ 17879 w 59407"/>
                  <a:gd name="connsiteY3" fmla="*/ 0 h 91554"/>
                  <a:gd name="connsiteX4" fmla="*/ 17879 w 59407"/>
                  <a:gd name="connsiteY4" fmla="*/ 75609 h 91554"/>
                  <a:gd name="connsiteX5" fmla="*/ 59407 w 59407"/>
                  <a:gd name="connsiteY5" fmla="*/ 75609 h 91554"/>
                  <a:gd name="connsiteX6" fmla="*/ 59407 w 59407"/>
                  <a:gd name="connsiteY6" fmla="*/ 91554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407" h="91554">
                    <a:moveTo>
                      <a:pt x="59407" y="91554"/>
                    </a:moveTo>
                    <a:lnTo>
                      <a:pt x="0" y="91554"/>
                    </a:lnTo>
                    <a:lnTo>
                      <a:pt x="0" y="0"/>
                    </a:lnTo>
                    <a:lnTo>
                      <a:pt x="17879" y="0"/>
                    </a:lnTo>
                    <a:lnTo>
                      <a:pt x="17879" y="75609"/>
                    </a:lnTo>
                    <a:lnTo>
                      <a:pt x="59407" y="75609"/>
                    </a:lnTo>
                    <a:lnTo>
                      <a:pt x="59407" y="91554"/>
                    </a:lnTo>
                    <a:close/>
                  </a:path>
                </a:pathLst>
              </a:custGeom>
              <a:solidFill>
                <a:srgbClr val="000000"/>
              </a:solidFill>
              <a:ln w="9525" cap="flat">
                <a:noFill/>
                <a:prstDash val="solid"/>
                <a:round/>
              </a:ln>
            </p:spPr>
            <p:txBody>
              <a:bodyPr rtlCol="0" anchor="ctr"/>
              <a:lstStyle/>
              <a:p>
                <a:endParaRPr lang="en-GB"/>
              </a:p>
            </p:txBody>
          </p:sp>
          <p:sp>
            <p:nvSpPr>
              <p:cNvPr id="954" name="Freeform: Shape 953">
                <a:extLst>
                  <a:ext uri="{FF2B5EF4-FFF2-40B4-BE49-F238E27FC236}">
                    <a16:creationId xmlns:a16="http://schemas.microsoft.com/office/drawing/2014/main" id="{235DA628-5273-4F06-B759-46B6C56C0DA2}"/>
                  </a:ext>
                </a:extLst>
              </p:cNvPr>
              <p:cNvSpPr/>
              <p:nvPr/>
            </p:nvSpPr>
            <p:spPr>
              <a:xfrm>
                <a:off x="9608647" y="5369250"/>
                <a:ext cx="67379" cy="93097"/>
              </a:xfrm>
              <a:custGeom>
                <a:avLst/>
                <a:gdLst>
                  <a:gd name="connsiteX0" fmla="*/ 67380 w 67379"/>
                  <a:gd name="connsiteY0" fmla="*/ 65323 h 93097"/>
                  <a:gd name="connsiteX1" fmla="*/ 57864 w 67379"/>
                  <a:gd name="connsiteY1" fmla="*/ 85706 h 93097"/>
                  <a:gd name="connsiteX2" fmla="*/ 33432 w 67379"/>
                  <a:gd name="connsiteY2" fmla="*/ 93097 h 93097"/>
                  <a:gd name="connsiteX3" fmla="*/ 14525 w 67379"/>
                  <a:gd name="connsiteY3" fmla="*/ 90335 h 93097"/>
                  <a:gd name="connsiteX4" fmla="*/ 0 w 67379"/>
                  <a:gd name="connsiteY4" fmla="*/ 81010 h 93097"/>
                  <a:gd name="connsiteX5" fmla="*/ 11573 w 67379"/>
                  <a:gd name="connsiteY5" fmla="*/ 69438 h 93097"/>
                  <a:gd name="connsiteX6" fmla="*/ 33556 w 67379"/>
                  <a:gd name="connsiteY6" fmla="*/ 77153 h 93097"/>
                  <a:gd name="connsiteX7" fmla="*/ 45710 w 67379"/>
                  <a:gd name="connsiteY7" fmla="*/ 74200 h 93097"/>
                  <a:gd name="connsiteX8" fmla="*/ 49892 w 67379"/>
                  <a:gd name="connsiteY8" fmla="*/ 65713 h 93097"/>
                  <a:gd name="connsiteX9" fmla="*/ 47063 w 67379"/>
                  <a:gd name="connsiteY9" fmla="*/ 58121 h 93097"/>
                  <a:gd name="connsiteX10" fmla="*/ 38833 w 67379"/>
                  <a:gd name="connsiteY10" fmla="*/ 55036 h 93097"/>
                  <a:gd name="connsiteX11" fmla="*/ 27898 w 67379"/>
                  <a:gd name="connsiteY11" fmla="*/ 53369 h 93097"/>
                  <a:gd name="connsiteX12" fmla="*/ 10153 w 67379"/>
                  <a:gd name="connsiteY12" fmla="*/ 45777 h 93097"/>
                  <a:gd name="connsiteX13" fmla="*/ 3600 w 67379"/>
                  <a:gd name="connsiteY13" fmla="*/ 27775 h 93097"/>
                  <a:gd name="connsiteX14" fmla="*/ 12211 w 67379"/>
                  <a:gd name="connsiteY14" fmla="*/ 7649 h 93097"/>
                  <a:gd name="connsiteX15" fmla="*/ 35490 w 67379"/>
                  <a:gd name="connsiteY15" fmla="*/ 0 h 93097"/>
                  <a:gd name="connsiteX16" fmla="*/ 65065 w 67379"/>
                  <a:gd name="connsiteY16" fmla="*/ 10678 h 93097"/>
                  <a:gd name="connsiteX17" fmla="*/ 53749 w 67379"/>
                  <a:gd name="connsiteY17" fmla="*/ 21860 h 93097"/>
                  <a:gd name="connsiteX18" fmla="*/ 34976 w 67379"/>
                  <a:gd name="connsiteY18" fmla="*/ 15564 h 93097"/>
                  <a:gd name="connsiteX19" fmla="*/ 24555 w 67379"/>
                  <a:gd name="connsiteY19" fmla="*/ 18841 h 93097"/>
                  <a:gd name="connsiteX20" fmla="*/ 20955 w 67379"/>
                  <a:gd name="connsiteY20" fmla="*/ 27137 h 93097"/>
                  <a:gd name="connsiteX21" fmla="*/ 23526 w 67379"/>
                  <a:gd name="connsiteY21" fmla="*/ 33690 h 93097"/>
                  <a:gd name="connsiteX22" fmla="*/ 31889 w 67379"/>
                  <a:gd name="connsiteY22" fmla="*/ 37167 h 93097"/>
                  <a:gd name="connsiteX23" fmla="*/ 42815 w 67379"/>
                  <a:gd name="connsiteY23" fmla="*/ 38834 h 93097"/>
                  <a:gd name="connsiteX24" fmla="*/ 60303 w 67379"/>
                  <a:gd name="connsiteY24" fmla="*/ 46034 h 93097"/>
                  <a:gd name="connsiteX25" fmla="*/ 67380 w 67379"/>
                  <a:gd name="connsiteY25" fmla="*/ 65323 h 9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379" h="93097">
                    <a:moveTo>
                      <a:pt x="67380" y="65323"/>
                    </a:moveTo>
                    <a:cubicBezTo>
                      <a:pt x="67380" y="73981"/>
                      <a:pt x="64208" y="80772"/>
                      <a:pt x="57864" y="85706"/>
                    </a:cubicBezTo>
                    <a:cubicBezTo>
                      <a:pt x="51521" y="90631"/>
                      <a:pt x="43376" y="93097"/>
                      <a:pt x="33432" y="93097"/>
                    </a:cubicBezTo>
                    <a:cubicBezTo>
                      <a:pt x="26146" y="93097"/>
                      <a:pt x="19840" y="92173"/>
                      <a:pt x="14525" y="90335"/>
                    </a:cubicBezTo>
                    <a:cubicBezTo>
                      <a:pt x="9210" y="88488"/>
                      <a:pt x="4372" y="85382"/>
                      <a:pt x="0" y="81010"/>
                    </a:cubicBezTo>
                    <a:lnTo>
                      <a:pt x="11573" y="69438"/>
                    </a:lnTo>
                    <a:cubicBezTo>
                      <a:pt x="16716" y="74581"/>
                      <a:pt x="24041" y="77153"/>
                      <a:pt x="33556" y="77153"/>
                    </a:cubicBezTo>
                    <a:cubicBezTo>
                      <a:pt x="38871" y="77153"/>
                      <a:pt x="42919" y="76172"/>
                      <a:pt x="45710" y="74200"/>
                    </a:cubicBezTo>
                    <a:cubicBezTo>
                      <a:pt x="48491" y="72228"/>
                      <a:pt x="49892" y="69399"/>
                      <a:pt x="49892" y="65713"/>
                    </a:cubicBezTo>
                    <a:cubicBezTo>
                      <a:pt x="49892" y="62542"/>
                      <a:pt x="48949" y="60007"/>
                      <a:pt x="47063" y="58121"/>
                    </a:cubicBezTo>
                    <a:cubicBezTo>
                      <a:pt x="45434" y="56579"/>
                      <a:pt x="42691" y="55550"/>
                      <a:pt x="38833" y="55036"/>
                    </a:cubicBezTo>
                    <a:lnTo>
                      <a:pt x="27898" y="53369"/>
                    </a:lnTo>
                    <a:cubicBezTo>
                      <a:pt x="20183" y="52254"/>
                      <a:pt x="14268" y="49721"/>
                      <a:pt x="10153" y="45777"/>
                    </a:cubicBezTo>
                    <a:cubicBezTo>
                      <a:pt x="5782" y="41491"/>
                      <a:pt x="3600" y="35490"/>
                      <a:pt x="3600" y="27775"/>
                    </a:cubicBezTo>
                    <a:cubicBezTo>
                      <a:pt x="3600" y="19460"/>
                      <a:pt x="6467" y="12754"/>
                      <a:pt x="12211" y="7649"/>
                    </a:cubicBezTo>
                    <a:cubicBezTo>
                      <a:pt x="17954" y="2553"/>
                      <a:pt x="25717" y="0"/>
                      <a:pt x="35490" y="0"/>
                    </a:cubicBezTo>
                    <a:cubicBezTo>
                      <a:pt x="47834" y="0"/>
                      <a:pt x="57692" y="3563"/>
                      <a:pt x="65065" y="10678"/>
                    </a:cubicBezTo>
                    <a:lnTo>
                      <a:pt x="53749" y="21860"/>
                    </a:lnTo>
                    <a:cubicBezTo>
                      <a:pt x="49463" y="17659"/>
                      <a:pt x="43205" y="15564"/>
                      <a:pt x="34976" y="15564"/>
                    </a:cubicBezTo>
                    <a:cubicBezTo>
                      <a:pt x="30432" y="15564"/>
                      <a:pt x="26955" y="16650"/>
                      <a:pt x="24555" y="18841"/>
                    </a:cubicBezTo>
                    <a:cubicBezTo>
                      <a:pt x="22155" y="21022"/>
                      <a:pt x="20955" y="23793"/>
                      <a:pt x="20955" y="27137"/>
                    </a:cubicBezTo>
                    <a:cubicBezTo>
                      <a:pt x="20955" y="29880"/>
                      <a:pt x="21812" y="32061"/>
                      <a:pt x="23526" y="33690"/>
                    </a:cubicBezTo>
                    <a:cubicBezTo>
                      <a:pt x="25498" y="35490"/>
                      <a:pt x="28289" y="36652"/>
                      <a:pt x="31889" y="37167"/>
                    </a:cubicBezTo>
                    <a:lnTo>
                      <a:pt x="42815" y="38834"/>
                    </a:lnTo>
                    <a:cubicBezTo>
                      <a:pt x="50616" y="39948"/>
                      <a:pt x="56445" y="42348"/>
                      <a:pt x="60303" y="46034"/>
                    </a:cubicBezTo>
                    <a:cubicBezTo>
                      <a:pt x="65018" y="50406"/>
                      <a:pt x="67380" y="56836"/>
                      <a:pt x="67380" y="65323"/>
                    </a:cubicBezTo>
                    <a:close/>
                  </a:path>
                </a:pathLst>
              </a:custGeom>
              <a:solidFill>
                <a:srgbClr val="000000"/>
              </a:solidFill>
              <a:ln w="9525" cap="flat">
                <a:noFill/>
                <a:prstDash val="solid"/>
                <a:round/>
              </a:ln>
            </p:spPr>
            <p:txBody>
              <a:bodyPr rtlCol="0" anchor="ctr"/>
              <a:lstStyle/>
              <a:p>
                <a:endParaRPr lang="en-GB"/>
              </a:p>
            </p:txBody>
          </p:sp>
        </p:grpSp>
      </p:grpSp>
    </p:spTree>
    <p:extLst>
      <p:ext uri="{BB962C8B-B14F-4D97-AF65-F5344CB8AC3E}">
        <p14:creationId xmlns:p14="http://schemas.microsoft.com/office/powerpoint/2010/main" val="36655732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45" name="Freeform: Shape 944">
            <a:extLst>
              <a:ext uri="{FF2B5EF4-FFF2-40B4-BE49-F238E27FC236}">
                <a16:creationId xmlns:a16="http://schemas.microsoft.com/office/drawing/2014/main" id="{B6779123-FB1A-4687-B6AD-18D8672434FA}"/>
              </a:ext>
            </a:extLst>
          </p:cNvPr>
          <p:cNvSpPr/>
          <p:nvPr/>
        </p:nvSpPr>
        <p:spPr>
          <a:xfrm rot="10800000">
            <a:off x="1" y="5926392"/>
            <a:ext cx="8779217" cy="931608"/>
          </a:xfrm>
          <a:custGeom>
            <a:avLst/>
            <a:gdLst>
              <a:gd name="connsiteX0" fmla="*/ 1091920 w 8779217"/>
              <a:gd name="connsiteY0" fmla="*/ 931608 h 931608"/>
              <a:gd name="connsiteX1" fmla="*/ 0 w 8779217"/>
              <a:gd name="connsiteY1" fmla="*/ 931608 h 931608"/>
              <a:gd name="connsiteX2" fmla="*/ 538699 w 8779217"/>
              <a:gd name="connsiteY2" fmla="*/ 1 h 931608"/>
              <a:gd name="connsiteX3" fmla="*/ 542918 w 8779217"/>
              <a:gd name="connsiteY3" fmla="*/ 7106 h 931608"/>
              <a:gd name="connsiteX4" fmla="*/ 542918 w 8779217"/>
              <a:gd name="connsiteY4" fmla="*/ 0 h 931608"/>
              <a:gd name="connsiteX5" fmla="*/ 8779217 w 8779217"/>
              <a:gd name="connsiteY5" fmla="*/ 0 h 931608"/>
              <a:gd name="connsiteX6" fmla="*/ 8779217 w 8779217"/>
              <a:gd name="connsiteY6" fmla="*/ 931607 h 931608"/>
              <a:gd name="connsiteX7" fmla="*/ 1091920 w 8779217"/>
              <a:gd name="connsiteY7" fmla="*/ 931607 h 931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79217" h="931608">
                <a:moveTo>
                  <a:pt x="1091920" y="931608"/>
                </a:moveTo>
                <a:lnTo>
                  <a:pt x="0" y="931608"/>
                </a:lnTo>
                <a:lnTo>
                  <a:pt x="538699" y="1"/>
                </a:lnTo>
                <a:lnTo>
                  <a:pt x="542918" y="7106"/>
                </a:lnTo>
                <a:lnTo>
                  <a:pt x="542918" y="0"/>
                </a:lnTo>
                <a:lnTo>
                  <a:pt x="8779217" y="0"/>
                </a:lnTo>
                <a:lnTo>
                  <a:pt x="8779217" y="931607"/>
                </a:lnTo>
                <a:lnTo>
                  <a:pt x="1091920" y="931607"/>
                </a:lnTo>
                <a:close/>
              </a:path>
            </a:pathLst>
          </a:custGeom>
          <a:solidFill>
            <a:srgbClr val="FFB6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highlight>
                <a:srgbClr val="0000FF"/>
              </a:highlight>
            </a:endParaRPr>
          </a:p>
        </p:txBody>
      </p:sp>
      <p:grpSp>
        <p:nvGrpSpPr>
          <p:cNvPr id="946" name="Group 945">
            <a:extLst>
              <a:ext uri="{FF2B5EF4-FFF2-40B4-BE49-F238E27FC236}">
                <a16:creationId xmlns:a16="http://schemas.microsoft.com/office/drawing/2014/main" id="{CF57EE62-0581-40CC-90AC-518EE983C21C}"/>
              </a:ext>
            </a:extLst>
          </p:cNvPr>
          <p:cNvGrpSpPr>
            <a:grpSpLocks noChangeAspect="1"/>
          </p:cNvGrpSpPr>
          <p:nvPr/>
        </p:nvGrpSpPr>
        <p:grpSpPr>
          <a:xfrm>
            <a:off x="5777878" y="6173393"/>
            <a:ext cx="1943100" cy="473075"/>
            <a:chOff x="10443333" y="3041684"/>
            <a:chExt cx="1943100" cy="473075"/>
          </a:xfrm>
          <a:solidFill>
            <a:srgbClr val="221F20"/>
          </a:solidFill>
        </p:grpSpPr>
        <p:sp>
          <p:nvSpPr>
            <p:cNvPr id="947" name="Freeform 6">
              <a:extLst>
                <a:ext uri="{FF2B5EF4-FFF2-40B4-BE49-F238E27FC236}">
                  <a16:creationId xmlns:a16="http://schemas.microsoft.com/office/drawing/2014/main" id="{89AEF4E4-2526-4E7B-B38B-5BC503A204E0}"/>
                </a:ext>
              </a:extLst>
            </p:cNvPr>
            <p:cNvSpPr>
              <a:spLocks noEditPoints="1"/>
            </p:cNvSpPr>
            <p:nvPr/>
          </p:nvSpPr>
          <p:spPr bwMode="auto">
            <a:xfrm>
              <a:off x="10544933" y="3135347"/>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8" name="Freeform 7">
              <a:extLst>
                <a:ext uri="{FF2B5EF4-FFF2-40B4-BE49-F238E27FC236}">
                  <a16:creationId xmlns:a16="http://schemas.microsoft.com/office/drawing/2014/main" id="{F47CCF1A-2DBE-48CC-8558-6900C0AEC9F6}"/>
                </a:ext>
              </a:extLst>
            </p:cNvPr>
            <p:cNvSpPr>
              <a:spLocks noEditPoints="1"/>
            </p:cNvSpPr>
            <p:nvPr/>
          </p:nvSpPr>
          <p:spPr bwMode="auto">
            <a:xfrm>
              <a:off x="10443333" y="3041684"/>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27" name="Group 426">
            <a:extLst>
              <a:ext uri="{FF2B5EF4-FFF2-40B4-BE49-F238E27FC236}">
                <a16:creationId xmlns:a16="http://schemas.microsoft.com/office/drawing/2014/main" id="{F11B262A-4BCF-4498-8AF4-114B95C53568}"/>
              </a:ext>
            </a:extLst>
          </p:cNvPr>
          <p:cNvGrpSpPr>
            <a:grpSpLocks noChangeAspect="1"/>
          </p:cNvGrpSpPr>
          <p:nvPr/>
        </p:nvGrpSpPr>
        <p:grpSpPr>
          <a:xfrm>
            <a:off x="69679" y="4169838"/>
            <a:ext cx="504000" cy="504000"/>
            <a:chOff x="698250" y="783087"/>
            <a:chExt cx="1077355" cy="1077355"/>
          </a:xfrm>
        </p:grpSpPr>
        <p:sp>
          <p:nvSpPr>
            <p:cNvPr id="428" name="Freeform: Shape 427">
              <a:extLst>
                <a:ext uri="{FF2B5EF4-FFF2-40B4-BE49-F238E27FC236}">
                  <a16:creationId xmlns:a16="http://schemas.microsoft.com/office/drawing/2014/main" id="{68ED701A-282C-420A-BB58-10F73283A2C9}"/>
                </a:ext>
              </a:extLst>
            </p:cNvPr>
            <p:cNvSpPr/>
            <p:nvPr/>
          </p:nvSpPr>
          <p:spPr>
            <a:xfrm>
              <a:off x="698250" y="78308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rgbClr val="FCB414"/>
            </a:solidFill>
            <a:ln w="7575" cap="flat">
              <a:noFill/>
              <a:prstDash val="solid"/>
              <a:round/>
            </a:ln>
          </p:spPr>
          <p:txBody>
            <a:bodyPr rtlCol="0" anchor="ctr"/>
            <a:lstStyle/>
            <a:p>
              <a:endParaRPr lang="en-GB"/>
            </a:p>
          </p:txBody>
        </p:sp>
        <p:sp>
          <p:nvSpPr>
            <p:cNvPr id="453" name="Freeform: Shape 452">
              <a:extLst>
                <a:ext uri="{FF2B5EF4-FFF2-40B4-BE49-F238E27FC236}">
                  <a16:creationId xmlns:a16="http://schemas.microsoft.com/office/drawing/2014/main" id="{594EF4EF-A5E9-4534-8F00-61E773953CA4}"/>
                </a:ext>
              </a:extLst>
            </p:cNvPr>
            <p:cNvSpPr/>
            <p:nvPr/>
          </p:nvSpPr>
          <p:spPr>
            <a:xfrm>
              <a:off x="1431849" y="984333"/>
              <a:ext cx="222985" cy="265690"/>
            </a:xfrm>
            <a:custGeom>
              <a:avLst/>
              <a:gdLst>
                <a:gd name="connsiteX0" fmla="*/ 46758 w 222985"/>
                <a:gd name="connsiteY0" fmla="*/ 140 h 265690"/>
                <a:gd name="connsiteX1" fmla="*/ 223338 w 222985"/>
                <a:gd name="connsiteY1" fmla="*/ 265830 h 265690"/>
                <a:gd name="connsiteX2" fmla="*/ 352 w 222985"/>
                <a:gd name="connsiteY2" fmla="*/ 218436 h 265690"/>
                <a:gd name="connsiteX3" fmla="*/ 46758 w 222985"/>
                <a:gd name="connsiteY3" fmla="*/ 140 h 265690"/>
              </a:gdLst>
              <a:ahLst/>
              <a:cxnLst>
                <a:cxn ang="0">
                  <a:pos x="connsiteX0" y="connsiteY0"/>
                </a:cxn>
                <a:cxn ang="0">
                  <a:pos x="connsiteX1" y="connsiteY1"/>
                </a:cxn>
                <a:cxn ang="0">
                  <a:pos x="connsiteX2" y="connsiteY2"/>
                </a:cxn>
                <a:cxn ang="0">
                  <a:pos x="connsiteX3" y="connsiteY3"/>
                </a:cxn>
              </a:cxnLst>
              <a:rect l="l" t="t" r="r" b="b"/>
              <a:pathLst>
                <a:path w="222985" h="265690">
                  <a:moveTo>
                    <a:pt x="46758" y="140"/>
                  </a:moveTo>
                  <a:lnTo>
                    <a:pt x="223338" y="265830"/>
                  </a:lnTo>
                  <a:lnTo>
                    <a:pt x="352" y="218436"/>
                  </a:lnTo>
                  <a:lnTo>
                    <a:pt x="46758" y="140"/>
                  </a:lnTo>
                  <a:close/>
                </a:path>
              </a:pathLst>
            </a:custGeom>
            <a:solidFill>
              <a:srgbClr val="FFFFFF"/>
            </a:solidFill>
            <a:ln w="7575" cap="flat">
              <a:noFill/>
              <a:prstDash val="solid"/>
              <a:round/>
            </a:ln>
          </p:spPr>
          <p:txBody>
            <a:bodyPr rtlCol="0" anchor="ctr"/>
            <a:lstStyle/>
            <a:p>
              <a:endParaRPr lang="en-GB"/>
            </a:p>
          </p:txBody>
        </p:sp>
        <p:sp>
          <p:nvSpPr>
            <p:cNvPr id="454" name="Freeform: Shape 453">
              <a:extLst>
                <a:ext uri="{FF2B5EF4-FFF2-40B4-BE49-F238E27FC236}">
                  <a16:creationId xmlns:a16="http://schemas.microsoft.com/office/drawing/2014/main" id="{9579C8D4-C22C-4483-9BB3-D811D2E26B49}"/>
                </a:ext>
              </a:extLst>
            </p:cNvPr>
            <p:cNvSpPr/>
            <p:nvPr/>
          </p:nvSpPr>
          <p:spPr>
            <a:xfrm>
              <a:off x="1418380" y="970866"/>
              <a:ext cx="249921" cy="292625"/>
            </a:xfrm>
            <a:custGeom>
              <a:avLst/>
              <a:gdLst>
                <a:gd name="connsiteX0" fmla="*/ 71447 w 249921"/>
                <a:gd name="connsiteY0" fmla="*/ 6150 h 292625"/>
                <a:gd name="connsiteX1" fmla="*/ 57703 w 249921"/>
                <a:gd name="connsiteY1" fmla="*/ 380 h 292625"/>
                <a:gd name="connsiteX2" fmla="*/ 47054 w 249921"/>
                <a:gd name="connsiteY2" fmla="*/ 10810 h 292625"/>
                <a:gd name="connsiteX3" fmla="*/ 648 w 249921"/>
                <a:gd name="connsiteY3" fmla="*/ 229105 h 292625"/>
                <a:gd name="connsiteX4" fmla="*/ 2525 w 249921"/>
                <a:gd name="connsiteY4" fmla="*/ 239238 h 292625"/>
                <a:gd name="connsiteX5" fmla="*/ 11023 w 249921"/>
                <a:gd name="connsiteY5" fmla="*/ 245076 h 292625"/>
                <a:gd name="connsiteX6" fmla="*/ 234009 w 249921"/>
                <a:gd name="connsiteY6" fmla="*/ 292470 h 292625"/>
                <a:gd name="connsiteX7" fmla="*/ 247943 w 249921"/>
                <a:gd name="connsiteY7" fmla="*/ 286868 h 292625"/>
                <a:gd name="connsiteX8" fmla="*/ 248026 w 249921"/>
                <a:gd name="connsiteY8" fmla="*/ 271840 h 292625"/>
                <a:gd name="connsiteX9" fmla="*/ 71447 w 249921"/>
                <a:gd name="connsiteY9" fmla="*/ 6150 h 292625"/>
                <a:gd name="connsiteX10" fmla="*/ 66741 w 249921"/>
                <a:gd name="connsiteY10" fmla="*/ 47737 h 292625"/>
                <a:gd name="connsiteX11" fmla="*/ 207321 w 249921"/>
                <a:gd name="connsiteY11" fmla="*/ 259260 h 292625"/>
                <a:gd name="connsiteX12" fmla="*/ 29791 w 249921"/>
                <a:gd name="connsiteY12" fmla="*/ 221527 h 292625"/>
                <a:gd name="connsiteX13" fmla="*/ 66741 w 249921"/>
                <a:gd name="connsiteY13" fmla="*/ 47737 h 29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9921" h="292625">
                  <a:moveTo>
                    <a:pt x="71447" y="6150"/>
                  </a:moveTo>
                  <a:cubicBezTo>
                    <a:pt x="68444" y="1635"/>
                    <a:pt x="63024" y="-638"/>
                    <a:pt x="57703" y="380"/>
                  </a:cubicBezTo>
                  <a:cubicBezTo>
                    <a:pt x="52375" y="1391"/>
                    <a:pt x="48179" y="5504"/>
                    <a:pt x="47054" y="10810"/>
                  </a:cubicBezTo>
                  <a:lnTo>
                    <a:pt x="648" y="229105"/>
                  </a:lnTo>
                  <a:cubicBezTo>
                    <a:pt x="-97" y="232594"/>
                    <a:pt x="579" y="236243"/>
                    <a:pt x="2525" y="239238"/>
                  </a:cubicBezTo>
                  <a:cubicBezTo>
                    <a:pt x="4471" y="242233"/>
                    <a:pt x="7527" y="244331"/>
                    <a:pt x="11023" y="245076"/>
                  </a:cubicBezTo>
                  <a:lnTo>
                    <a:pt x="234009" y="292470"/>
                  </a:lnTo>
                  <a:cubicBezTo>
                    <a:pt x="239361" y="293610"/>
                    <a:pt x="244872" y="291391"/>
                    <a:pt x="247943" y="286868"/>
                  </a:cubicBezTo>
                  <a:cubicBezTo>
                    <a:pt x="251021" y="282338"/>
                    <a:pt x="251052" y="276401"/>
                    <a:pt x="248026" y="271840"/>
                  </a:cubicBezTo>
                  <a:lnTo>
                    <a:pt x="71447" y="6150"/>
                  </a:lnTo>
                  <a:close/>
                  <a:moveTo>
                    <a:pt x="66741" y="47737"/>
                  </a:moveTo>
                  <a:lnTo>
                    <a:pt x="207321" y="259260"/>
                  </a:lnTo>
                  <a:cubicBezTo>
                    <a:pt x="207321" y="259260"/>
                    <a:pt x="29791" y="221527"/>
                    <a:pt x="29791" y="221527"/>
                  </a:cubicBezTo>
                  <a:lnTo>
                    <a:pt x="66741" y="47737"/>
                  </a:lnTo>
                  <a:close/>
                </a:path>
              </a:pathLst>
            </a:custGeom>
            <a:solidFill>
              <a:srgbClr val="231F20"/>
            </a:solidFill>
            <a:ln w="7575" cap="flat">
              <a:noFill/>
              <a:prstDash val="solid"/>
              <a:round/>
            </a:ln>
          </p:spPr>
          <p:txBody>
            <a:bodyPr rtlCol="0" anchor="ctr"/>
            <a:lstStyle/>
            <a:p>
              <a:endParaRPr lang="en-GB"/>
            </a:p>
          </p:txBody>
        </p:sp>
        <p:sp>
          <p:nvSpPr>
            <p:cNvPr id="457" name="Freeform: Shape 456">
              <a:extLst>
                <a:ext uri="{FF2B5EF4-FFF2-40B4-BE49-F238E27FC236}">
                  <a16:creationId xmlns:a16="http://schemas.microsoft.com/office/drawing/2014/main" id="{BE3A8E12-6187-4626-9EB5-5F4B4F8A4BE7}"/>
                </a:ext>
              </a:extLst>
            </p:cNvPr>
            <p:cNvSpPr/>
            <p:nvPr/>
          </p:nvSpPr>
          <p:spPr>
            <a:xfrm>
              <a:off x="1010969" y="1192777"/>
              <a:ext cx="548384" cy="147405"/>
            </a:xfrm>
            <a:custGeom>
              <a:avLst/>
              <a:gdLst>
                <a:gd name="connsiteX0" fmla="*/ 541758 w 548384"/>
                <a:gd name="connsiteY0" fmla="*/ 147608 h 147405"/>
                <a:gd name="connsiteX1" fmla="*/ 245 w 548384"/>
                <a:gd name="connsiteY1" fmla="*/ 32508 h 147405"/>
                <a:gd name="connsiteX2" fmla="*/ 7109 w 548384"/>
                <a:gd name="connsiteY2" fmla="*/ 202 h 147405"/>
                <a:gd name="connsiteX3" fmla="*/ 548629 w 548384"/>
                <a:gd name="connsiteY3" fmla="*/ 115302 h 147405"/>
                <a:gd name="connsiteX4" fmla="*/ 541758 w 548384"/>
                <a:gd name="connsiteY4" fmla="*/ 147608 h 147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05">
                  <a:moveTo>
                    <a:pt x="541758" y="147608"/>
                  </a:moveTo>
                  <a:lnTo>
                    <a:pt x="245" y="32508"/>
                  </a:lnTo>
                  <a:lnTo>
                    <a:pt x="7109" y="202"/>
                  </a:lnTo>
                  <a:lnTo>
                    <a:pt x="548629" y="115302"/>
                  </a:lnTo>
                  <a:lnTo>
                    <a:pt x="541758" y="147608"/>
                  </a:lnTo>
                  <a:close/>
                </a:path>
              </a:pathLst>
            </a:custGeom>
            <a:solidFill>
              <a:srgbClr val="FFFFFF"/>
            </a:solidFill>
            <a:ln w="7575" cap="flat">
              <a:noFill/>
              <a:prstDash val="solid"/>
              <a:round/>
            </a:ln>
          </p:spPr>
          <p:txBody>
            <a:bodyPr rtlCol="0" anchor="ctr"/>
            <a:lstStyle/>
            <a:p>
              <a:endParaRPr lang="en-GB"/>
            </a:p>
          </p:txBody>
        </p:sp>
        <p:sp>
          <p:nvSpPr>
            <p:cNvPr id="458" name="Freeform: Shape 457">
              <a:extLst>
                <a:ext uri="{FF2B5EF4-FFF2-40B4-BE49-F238E27FC236}">
                  <a16:creationId xmlns:a16="http://schemas.microsoft.com/office/drawing/2014/main" id="{3448FF8D-CC80-42FB-AEB0-F3DBA227C0E8}"/>
                </a:ext>
              </a:extLst>
            </p:cNvPr>
            <p:cNvSpPr/>
            <p:nvPr/>
          </p:nvSpPr>
          <p:spPr>
            <a:xfrm>
              <a:off x="996337" y="1261615"/>
              <a:ext cx="548384" cy="147413"/>
            </a:xfrm>
            <a:custGeom>
              <a:avLst/>
              <a:gdLst>
                <a:gd name="connsiteX0" fmla="*/ 541759 w 548384"/>
                <a:gd name="connsiteY0" fmla="*/ 147644 h 147413"/>
                <a:gd name="connsiteX1" fmla="*/ 238 w 548384"/>
                <a:gd name="connsiteY1" fmla="*/ 32537 h 147413"/>
                <a:gd name="connsiteX2" fmla="*/ 7102 w 548384"/>
                <a:gd name="connsiteY2" fmla="*/ 231 h 147413"/>
                <a:gd name="connsiteX3" fmla="*/ 548623 w 548384"/>
                <a:gd name="connsiteY3" fmla="*/ 115338 h 147413"/>
                <a:gd name="connsiteX4" fmla="*/ 541759 w 548384"/>
                <a:gd name="connsiteY4" fmla="*/ 147644 h 147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13">
                  <a:moveTo>
                    <a:pt x="541759" y="147644"/>
                  </a:moveTo>
                  <a:lnTo>
                    <a:pt x="238" y="32537"/>
                  </a:lnTo>
                  <a:lnTo>
                    <a:pt x="7102" y="231"/>
                  </a:lnTo>
                  <a:lnTo>
                    <a:pt x="548623" y="115338"/>
                  </a:lnTo>
                  <a:lnTo>
                    <a:pt x="541759" y="147644"/>
                  </a:lnTo>
                  <a:close/>
                </a:path>
              </a:pathLst>
            </a:custGeom>
            <a:solidFill>
              <a:srgbClr val="FFFFFF"/>
            </a:solidFill>
            <a:ln w="7575" cap="flat">
              <a:noFill/>
              <a:prstDash val="solid"/>
              <a:round/>
            </a:ln>
          </p:spPr>
          <p:txBody>
            <a:bodyPr rtlCol="0" anchor="ctr"/>
            <a:lstStyle/>
            <a:p>
              <a:endParaRPr lang="en-GB"/>
            </a:p>
          </p:txBody>
        </p:sp>
        <p:sp>
          <p:nvSpPr>
            <p:cNvPr id="471" name="Freeform: Shape 470">
              <a:extLst>
                <a:ext uri="{FF2B5EF4-FFF2-40B4-BE49-F238E27FC236}">
                  <a16:creationId xmlns:a16="http://schemas.microsoft.com/office/drawing/2014/main" id="{91697AF9-DF96-4DC3-93E7-4BA1C699CA5C}"/>
                </a:ext>
              </a:extLst>
            </p:cNvPr>
            <p:cNvSpPr/>
            <p:nvPr/>
          </p:nvSpPr>
          <p:spPr>
            <a:xfrm>
              <a:off x="981704" y="1330460"/>
              <a:ext cx="548384" cy="147413"/>
            </a:xfrm>
            <a:custGeom>
              <a:avLst/>
              <a:gdLst>
                <a:gd name="connsiteX0" fmla="*/ 541745 w 548384"/>
                <a:gd name="connsiteY0" fmla="*/ 147673 h 147413"/>
                <a:gd name="connsiteX1" fmla="*/ 232 w 548384"/>
                <a:gd name="connsiteY1" fmla="*/ 32565 h 147413"/>
                <a:gd name="connsiteX2" fmla="*/ 7096 w 548384"/>
                <a:gd name="connsiteY2" fmla="*/ 260 h 147413"/>
                <a:gd name="connsiteX3" fmla="*/ 548617 w 548384"/>
                <a:gd name="connsiteY3" fmla="*/ 115367 h 147413"/>
                <a:gd name="connsiteX4" fmla="*/ 541745 w 548384"/>
                <a:gd name="connsiteY4" fmla="*/ 147673 h 147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13">
                  <a:moveTo>
                    <a:pt x="541745" y="147673"/>
                  </a:moveTo>
                  <a:lnTo>
                    <a:pt x="232" y="32565"/>
                  </a:lnTo>
                  <a:lnTo>
                    <a:pt x="7096" y="260"/>
                  </a:lnTo>
                  <a:lnTo>
                    <a:pt x="548617" y="115367"/>
                  </a:lnTo>
                  <a:lnTo>
                    <a:pt x="541745" y="147673"/>
                  </a:lnTo>
                  <a:close/>
                </a:path>
              </a:pathLst>
            </a:custGeom>
            <a:solidFill>
              <a:srgbClr val="FFFFFF"/>
            </a:solidFill>
            <a:ln w="7575" cap="flat">
              <a:noFill/>
              <a:prstDash val="solid"/>
              <a:round/>
            </a:ln>
          </p:spPr>
          <p:txBody>
            <a:bodyPr rtlCol="0" anchor="ctr"/>
            <a:lstStyle/>
            <a:p>
              <a:endParaRPr lang="en-GB"/>
            </a:p>
          </p:txBody>
        </p:sp>
        <p:sp>
          <p:nvSpPr>
            <p:cNvPr id="472" name="Freeform: Shape 471">
              <a:extLst>
                <a:ext uri="{FF2B5EF4-FFF2-40B4-BE49-F238E27FC236}">
                  <a16:creationId xmlns:a16="http://schemas.microsoft.com/office/drawing/2014/main" id="{26A9463B-3CAE-4A69-B811-648617C583E0}"/>
                </a:ext>
              </a:extLst>
            </p:cNvPr>
            <p:cNvSpPr/>
            <p:nvPr/>
          </p:nvSpPr>
          <p:spPr>
            <a:xfrm>
              <a:off x="960025" y="1432440"/>
              <a:ext cx="548384" cy="147405"/>
            </a:xfrm>
            <a:custGeom>
              <a:avLst/>
              <a:gdLst>
                <a:gd name="connsiteX0" fmla="*/ 541744 w 548384"/>
                <a:gd name="connsiteY0" fmla="*/ 147708 h 147405"/>
                <a:gd name="connsiteX1" fmla="*/ 223 w 548384"/>
                <a:gd name="connsiteY1" fmla="*/ 32608 h 147405"/>
                <a:gd name="connsiteX2" fmla="*/ 7087 w 548384"/>
                <a:gd name="connsiteY2" fmla="*/ 302 h 147405"/>
                <a:gd name="connsiteX3" fmla="*/ 548608 w 548384"/>
                <a:gd name="connsiteY3" fmla="*/ 115402 h 147405"/>
                <a:gd name="connsiteX4" fmla="*/ 541744 w 548384"/>
                <a:gd name="connsiteY4" fmla="*/ 147708 h 147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05">
                  <a:moveTo>
                    <a:pt x="541744" y="147708"/>
                  </a:moveTo>
                  <a:lnTo>
                    <a:pt x="223" y="32608"/>
                  </a:lnTo>
                  <a:lnTo>
                    <a:pt x="7087" y="302"/>
                  </a:lnTo>
                  <a:lnTo>
                    <a:pt x="548608" y="115402"/>
                  </a:lnTo>
                  <a:lnTo>
                    <a:pt x="541744" y="147708"/>
                  </a:lnTo>
                  <a:close/>
                </a:path>
              </a:pathLst>
            </a:custGeom>
            <a:solidFill>
              <a:srgbClr val="FFFFFF"/>
            </a:solidFill>
            <a:ln w="7575" cap="flat">
              <a:noFill/>
              <a:prstDash val="solid"/>
              <a:round/>
            </a:ln>
          </p:spPr>
          <p:txBody>
            <a:bodyPr rtlCol="0" anchor="ctr"/>
            <a:lstStyle/>
            <a:p>
              <a:endParaRPr lang="en-GB"/>
            </a:p>
          </p:txBody>
        </p:sp>
        <p:sp>
          <p:nvSpPr>
            <p:cNvPr id="493" name="Freeform: Shape 492">
              <a:extLst>
                <a:ext uri="{FF2B5EF4-FFF2-40B4-BE49-F238E27FC236}">
                  <a16:creationId xmlns:a16="http://schemas.microsoft.com/office/drawing/2014/main" id="{7544EF43-5246-4E47-9989-8B73F5838682}"/>
                </a:ext>
              </a:extLst>
            </p:cNvPr>
            <p:cNvSpPr/>
            <p:nvPr/>
          </p:nvSpPr>
          <p:spPr>
            <a:xfrm>
              <a:off x="945392" y="1501286"/>
              <a:ext cx="548384" cy="147405"/>
            </a:xfrm>
            <a:custGeom>
              <a:avLst/>
              <a:gdLst>
                <a:gd name="connsiteX0" fmla="*/ 541730 w 548384"/>
                <a:gd name="connsiteY0" fmla="*/ 147736 h 147405"/>
                <a:gd name="connsiteX1" fmla="*/ 217 w 548384"/>
                <a:gd name="connsiteY1" fmla="*/ 32637 h 147405"/>
                <a:gd name="connsiteX2" fmla="*/ 7089 w 548384"/>
                <a:gd name="connsiteY2" fmla="*/ 331 h 147405"/>
                <a:gd name="connsiteX3" fmla="*/ 548602 w 548384"/>
                <a:gd name="connsiteY3" fmla="*/ 115430 h 147405"/>
                <a:gd name="connsiteX4" fmla="*/ 541730 w 548384"/>
                <a:gd name="connsiteY4" fmla="*/ 147736 h 147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05">
                  <a:moveTo>
                    <a:pt x="541730" y="147736"/>
                  </a:moveTo>
                  <a:lnTo>
                    <a:pt x="217" y="32637"/>
                  </a:lnTo>
                  <a:lnTo>
                    <a:pt x="7089" y="331"/>
                  </a:lnTo>
                  <a:lnTo>
                    <a:pt x="548602" y="115430"/>
                  </a:lnTo>
                  <a:lnTo>
                    <a:pt x="541730" y="147736"/>
                  </a:lnTo>
                  <a:close/>
                </a:path>
              </a:pathLst>
            </a:custGeom>
            <a:solidFill>
              <a:srgbClr val="FFFFFF"/>
            </a:solidFill>
            <a:ln w="7575" cap="flat">
              <a:noFill/>
              <a:prstDash val="solid"/>
              <a:round/>
            </a:ln>
          </p:spPr>
          <p:txBody>
            <a:bodyPr rtlCol="0" anchor="ctr"/>
            <a:lstStyle/>
            <a:p>
              <a:endParaRPr lang="en-GB"/>
            </a:p>
          </p:txBody>
        </p:sp>
        <p:sp>
          <p:nvSpPr>
            <p:cNvPr id="494" name="Freeform: Shape 493">
              <a:extLst>
                <a:ext uri="{FF2B5EF4-FFF2-40B4-BE49-F238E27FC236}">
                  <a16:creationId xmlns:a16="http://schemas.microsoft.com/office/drawing/2014/main" id="{3E5F3D9A-80B9-4B67-BDA7-D13038358C16}"/>
                </a:ext>
              </a:extLst>
            </p:cNvPr>
            <p:cNvSpPr/>
            <p:nvPr/>
          </p:nvSpPr>
          <p:spPr>
            <a:xfrm>
              <a:off x="1034214" y="1009326"/>
              <a:ext cx="130256" cy="138892"/>
            </a:xfrm>
            <a:custGeom>
              <a:avLst/>
              <a:gdLst>
                <a:gd name="connsiteX0" fmla="*/ 105674 w 130256"/>
                <a:gd name="connsiteY0" fmla="*/ 139016 h 138892"/>
                <a:gd name="connsiteX1" fmla="*/ 130424 w 130256"/>
                <a:gd name="connsiteY1" fmla="*/ 22548 h 138892"/>
                <a:gd name="connsiteX2" fmla="*/ 108015 w 130256"/>
                <a:gd name="connsiteY2" fmla="*/ 17790 h 138892"/>
                <a:gd name="connsiteX3" fmla="*/ 64368 w 130256"/>
                <a:gd name="connsiteY3" fmla="*/ 74328 h 138892"/>
                <a:gd name="connsiteX4" fmla="*/ 47334 w 130256"/>
                <a:gd name="connsiteY4" fmla="*/ 4890 h 138892"/>
                <a:gd name="connsiteX5" fmla="*/ 24917 w 130256"/>
                <a:gd name="connsiteY5" fmla="*/ 124 h 138892"/>
                <a:gd name="connsiteX6" fmla="*/ 167 w 130256"/>
                <a:gd name="connsiteY6" fmla="*/ 116592 h 138892"/>
                <a:gd name="connsiteX7" fmla="*/ 22903 w 130256"/>
                <a:gd name="connsiteY7" fmla="*/ 121426 h 138892"/>
                <a:gd name="connsiteX8" fmla="*/ 37330 w 130256"/>
                <a:gd name="connsiteY8" fmla="*/ 53539 h 138892"/>
                <a:gd name="connsiteX9" fmla="*/ 50351 w 130256"/>
                <a:gd name="connsiteY9" fmla="*/ 102469 h 138892"/>
                <a:gd name="connsiteX10" fmla="*/ 65729 w 130256"/>
                <a:gd name="connsiteY10" fmla="*/ 105737 h 138892"/>
                <a:gd name="connsiteX11" fmla="*/ 97366 w 130256"/>
                <a:gd name="connsiteY11" fmla="*/ 66301 h 138892"/>
                <a:gd name="connsiteX12" fmla="*/ 82931 w 130256"/>
                <a:gd name="connsiteY12" fmla="*/ 134182 h 138892"/>
                <a:gd name="connsiteX13" fmla="*/ 105674 w 130256"/>
                <a:gd name="connsiteY13" fmla="*/ 139016 h 13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256" h="138892">
                  <a:moveTo>
                    <a:pt x="105674" y="139016"/>
                  </a:moveTo>
                  <a:lnTo>
                    <a:pt x="130424" y="22548"/>
                  </a:lnTo>
                  <a:lnTo>
                    <a:pt x="108015" y="17790"/>
                  </a:lnTo>
                  <a:lnTo>
                    <a:pt x="64368" y="74328"/>
                  </a:lnTo>
                  <a:lnTo>
                    <a:pt x="47334" y="4890"/>
                  </a:lnTo>
                  <a:lnTo>
                    <a:pt x="24917" y="124"/>
                  </a:lnTo>
                  <a:lnTo>
                    <a:pt x="167" y="116592"/>
                  </a:lnTo>
                  <a:lnTo>
                    <a:pt x="22903" y="121426"/>
                  </a:lnTo>
                  <a:lnTo>
                    <a:pt x="37330" y="53539"/>
                  </a:lnTo>
                  <a:lnTo>
                    <a:pt x="50351" y="102469"/>
                  </a:lnTo>
                  <a:lnTo>
                    <a:pt x="65729" y="105737"/>
                  </a:lnTo>
                  <a:lnTo>
                    <a:pt x="97366" y="66301"/>
                  </a:lnTo>
                  <a:lnTo>
                    <a:pt x="82931" y="134182"/>
                  </a:lnTo>
                  <a:lnTo>
                    <a:pt x="105674" y="139016"/>
                  </a:lnTo>
                  <a:close/>
                </a:path>
              </a:pathLst>
            </a:custGeom>
            <a:solidFill>
              <a:srgbClr val="231F20"/>
            </a:solidFill>
            <a:ln w="7575" cap="flat">
              <a:noFill/>
              <a:prstDash val="solid"/>
              <a:round/>
            </a:ln>
          </p:spPr>
          <p:txBody>
            <a:bodyPr rtlCol="0" anchor="ctr"/>
            <a:lstStyle/>
            <a:p>
              <a:endParaRPr lang="en-GB"/>
            </a:p>
          </p:txBody>
        </p:sp>
        <p:sp>
          <p:nvSpPr>
            <p:cNvPr id="507" name="Freeform: Shape 506">
              <a:extLst>
                <a:ext uri="{FF2B5EF4-FFF2-40B4-BE49-F238E27FC236}">
                  <a16:creationId xmlns:a16="http://schemas.microsoft.com/office/drawing/2014/main" id="{4B37DE1A-5B28-4502-BEB2-0402A1556A9E}"/>
                </a:ext>
              </a:extLst>
            </p:cNvPr>
            <p:cNvSpPr/>
            <p:nvPr/>
          </p:nvSpPr>
          <p:spPr>
            <a:xfrm>
              <a:off x="1171016" y="1043637"/>
              <a:ext cx="94572" cy="120851"/>
            </a:xfrm>
            <a:custGeom>
              <a:avLst/>
              <a:gdLst>
                <a:gd name="connsiteX0" fmla="*/ 90566 w 94572"/>
                <a:gd name="connsiteY0" fmla="*/ 69711 h 120851"/>
                <a:gd name="connsiteX1" fmla="*/ 88605 w 94572"/>
                <a:gd name="connsiteY1" fmla="*/ 20226 h 120851"/>
                <a:gd name="connsiteX2" fmla="*/ 60130 w 94572"/>
                <a:gd name="connsiteY2" fmla="*/ 1352 h 120851"/>
                <a:gd name="connsiteX3" fmla="*/ 26282 w 94572"/>
                <a:gd name="connsiteY3" fmla="*/ 6977 h 120851"/>
                <a:gd name="connsiteX4" fmla="*/ 4526 w 94572"/>
                <a:gd name="connsiteY4" fmla="*/ 51422 h 120851"/>
                <a:gd name="connsiteX5" fmla="*/ 6320 w 94572"/>
                <a:gd name="connsiteY5" fmla="*/ 100869 h 120851"/>
                <a:gd name="connsiteX6" fmla="*/ 34955 w 94572"/>
                <a:gd name="connsiteY6" fmla="*/ 119781 h 120851"/>
                <a:gd name="connsiteX7" fmla="*/ 68644 w 94572"/>
                <a:gd name="connsiteY7" fmla="*/ 114118 h 120851"/>
                <a:gd name="connsiteX8" fmla="*/ 90566 w 94572"/>
                <a:gd name="connsiteY8" fmla="*/ 69711 h 120851"/>
                <a:gd name="connsiteX9" fmla="*/ 67831 w 94572"/>
                <a:gd name="connsiteY9" fmla="*/ 64876 h 120851"/>
                <a:gd name="connsiteX10" fmla="*/ 55182 w 94572"/>
                <a:gd name="connsiteY10" fmla="*/ 96209 h 120851"/>
                <a:gd name="connsiteX11" fmla="*/ 39272 w 94572"/>
                <a:gd name="connsiteY11" fmla="*/ 99493 h 120851"/>
                <a:gd name="connsiteX12" fmla="*/ 25901 w 94572"/>
                <a:gd name="connsiteY12" fmla="*/ 89984 h 120851"/>
                <a:gd name="connsiteX13" fmla="*/ 27262 w 94572"/>
                <a:gd name="connsiteY13" fmla="*/ 56249 h 120851"/>
                <a:gd name="connsiteX14" fmla="*/ 39774 w 94572"/>
                <a:gd name="connsiteY14" fmla="*/ 24718 h 120851"/>
                <a:gd name="connsiteX15" fmla="*/ 55820 w 94572"/>
                <a:gd name="connsiteY15" fmla="*/ 21632 h 120851"/>
                <a:gd name="connsiteX16" fmla="*/ 69054 w 94572"/>
                <a:gd name="connsiteY16" fmla="*/ 30944 h 120851"/>
                <a:gd name="connsiteX17" fmla="*/ 67831 w 94572"/>
                <a:gd name="connsiteY17" fmla="*/ 64876 h 120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4572" h="120851">
                  <a:moveTo>
                    <a:pt x="90566" y="69711"/>
                  </a:moveTo>
                  <a:cubicBezTo>
                    <a:pt x="95294" y="47462"/>
                    <a:pt x="97750" y="34304"/>
                    <a:pt x="88605" y="20226"/>
                  </a:cubicBezTo>
                  <a:cubicBezTo>
                    <a:pt x="82418" y="10701"/>
                    <a:pt x="73547" y="4202"/>
                    <a:pt x="60130" y="1352"/>
                  </a:cubicBezTo>
                  <a:cubicBezTo>
                    <a:pt x="46714" y="-1506"/>
                    <a:pt x="35798" y="789"/>
                    <a:pt x="26282" y="6977"/>
                  </a:cubicBezTo>
                  <a:cubicBezTo>
                    <a:pt x="12196" y="16121"/>
                    <a:pt x="9255" y="29173"/>
                    <a:pt x="4526" y="51422"/>
                  </a:cubicBezTo>
                  <a:cubicBezTo>
                    <a:pt x="-202" y="73663"/>
                    <a:pt x="-2824" y="86783"/>
                    <a:pt x="6320" y="100869"/>
                  </a:cubicBezTo>
                  <a:cubicBezTo>
                    <a:pt x="12508" y="110386"/>
                    <a:pt x="21546" y="116923"/>
                    <a:pt x="34955" y="119781"/>
                  </a:cubicBezTo>
                  <a:cubicBezTo>
                    <a:pt x="48371" y="122631"/>
                    <a:pt x="59127" y="120298"/>
                    <a:pt x="68644" y="114118"/>
                  </a:cubicBezTo>
                  <a:cubicBezTo>
                    <a:pt x="82729" y="104973"/>
                    <a:pt x="85838" y="91952"/>
                    <a:pt x="90566" y="69711"/>
                  </a:cubicBezTo>
                  <a:close/>
                  <a:moveTo>
                    <a:pt x="67831" y="64876"/>
                  </a:moveTo>
                  <a:cubicBezTo>
                    <a:pt x="63103" y="87118"/>
                    <a:pt x="60480" y="92203"/>
                    <a:pt x="55182" y="96209"/>
                  </a:cubicBezTo>
                  <a:cubicBezTo>
                    <a:pt x="51115" y="99272"/>
                    <a:pt x="45483" y="100815"/>
                    <a:pt x="39272" y="99493"/>
                  </a:cubicBezTo>
                  <a:cubicBezTo>
                    <a:pt x="33054" y="98170"/>
                    <a:pt x="28539" y="94476"/>
                    <a:pt x="25901" y="89984"/>
                  </a:cubicBezTo>
                  <a:cubicBezTo>
                    <a:pt x="22694" y="84176"/>
                    <a:pt x="22534" y="78498"/>
                    <a:pt x="27262" y="56249"/>
                  </a:cubicBezTo>
                  <a:cubicBezTo>
                    <a:pt x="31990" y="34007"/>
                    <a:pt x="34483" y="28724"/>
                    <a:pt x="39774" y="24718"/>
                  </a:cubicBezTo>
                  <a:cubicBezTo>
                    <a:pt x="44008" y="21685"/>
                    <a:pt x="49603" y="20310"/>
                    <a:pt x="55820" y="21632"/>
                  </a:cubicBezTo>
                  <a:cubicBezTo>
                    <a:pt x="62038" y="22955"/>
                    <a:pt x="66584" y="26482"/>
                    <a:pt x="69054" y="30944"/>
                  </a:cubicBezTo>
                  <a:cubicBezTo>
                    <a:pt x="72270" y="36751"/>
                    <a:pt x="72559" y="42627"/>
                    <a:pt x="67831" y="64876"/>
                  </a:cubicBezTo>
                  <a:close/>
                </a:path>
              </a:pathLst>
            </a:custGeom>
            <a:solidFill>
              <a:srgbClr val="231F20"/>
            </a:solidFill>
            <a:ln w="7575" cap="flat">
              <a:noFill/>
              <a:prstDash val="solid"/>
              <a:round/>
            </a:ln>
          </p:spPr>
          <p:txBody>
            <a:bodyPr rtlCol="0" anchor="ctr"/>
            <a:lstStyle/>
            <a:p>
              <a:endParaRPr lang="en-GB"/>
            </a:p>
          </p:txBody>
        </p:sp>
        <p:sp>
          <p:nvSpPr>
            <p:cNvPr id="514" name="Freeform: Shape 513">
              <a:extLst>
                <a:ext uri="{FF2B5EF4-FFF2-40B4-BE49-F238E27FC236}">
                  <a16:creationId xmlns:a16="http://schemas.microsoft.com/office/drawing/2014/main" id="{17A753ED-274A-496F-AB4B-708267AC192A}"/>
                </a:ext>
              </a:extLst>
            </p:cNvPr>
            <p:cNvSpPr/>
            <p:nvPr/>
          </p:nvSpPr>
          <p:spPr>
            <a:xfrm>
              <a:off x="1274725" y="1065685"/>
              <a:ext cx="94828" cy="120805"/>
            </a:xfrm>
            <a:custGeom>
              <a:avLst/>
              <a:gdLst>
                <a:gd name="connsiteX0" fmla="*/ 85520 w 94828"/>
                <a:gd name="connsiteY0" fmla="*/ 92049 h 120805"/>
                <a:gd name="connsiteX1" fmla="*/ 62458 w 94828"/>
                <a:gd name="connsiteY1" fmla="*/ 87146 h 120805"/>
                <a:gd name="connsiteX2" fmla="*/ 39312 w 94828"/>
                <a:gd name="connsiteY2" fmla="*/ 99498 h 120805"/>
                <a:gd name="connsiteX3" fmla="*/ 26040 w 94828"/>
                <a:gd name="connsiteY3" fmla="*/ 90354 h 120805"/>
                <a:gd name="connsiteX4" fmla="*/ 27301 w 94828"/>
                <a:gd name="connsiteY4" fmla="*/ 56254 h 120805"/>
                <a:gd name="connsiteX5" fmla="*/ 40019 w 94828"/>
                <a:gd name="connsiteY5" fmla="*/ 24594 h 120805"/>
                <a:gd name="connsiteX6" fmla="*/ 55860 w 94828"/>
                <a:gd name="connsiteY6" fmla="*/ 21637 h 120805"/>
                <a:gd name="connsiteX7" fmla="*/ 71815 w 94828"/>
                <a:gd name="connsiteY7" fmla="*/ 42298 h 120805"/>
                <a:gd name="connsiteX8" fmla="*/ 95045 w 94828"/>
                <a:gd name="connsiteY8" fmla="*/ 47231 h 120805"/>
                <a:gd name="connsiteX9" fmla="*/ 60177 w 94828"/>
                <a:gd name="connsiteY9" fmla="*/ 1349 h 120805"/>
                <a:gd name="connsiteX10" fmla="*/ 26321 w 94828"/>
                <a:gd name="connsiteY10" fmla="*/ 6982 h 120805"/>
                <a:gd name="connsiteX11" fmla="*/ 4566 w 94828"/>
                <a:gd name="connsiteY11" fmla="*/ 51420 h 120805"/>
                <a:gd name="connsiteX12" fmla="*/ 6367 w 94828"/>
                <a:gd name="connsiteY12" fmla="*/ 100874 h 120805"/>
                <a:gd name="connsiteX13" fmla="*/ 35002 w 94828"/>
                <a:gd name="connsiteY13" fmla="*/ 119779 h 120805"/>
                <a:gd name="connsiteX14" fmla="*/ 85520 w 94828"/>
                <a:gd name="connsiteY14" fmla="*/ 92049 h 120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828" h="120805">
                  <a:moveTo>
                    <a:pt x="85520" y="92049"/>
                  </a:moveTo>
                  <a:lnTo>
                    <a:pt x="62458" y="87146"/>
                  </a:lnTo>
                  <a:cubicBezTo>
                    <a:pt x="58148" y="96154"/>
                    <a:pt x="50600" y="101900"/>
                    <a:pt x="39312" y="99498"/>
                  </a:cubicBezTo>
                  <a:cubicBezTo>
                    <a:pt x="33101" y="98175"/>
                    <a:pt x="28510" y="94808"/>
                    <a:pt x="26040" y="90354"/>
                  </a:cubicBezTo>
                  <a:cubicBezTo>
                    <a:pt x="22832" y="84539"/>
                    <a:pt x="22573" y="78503"/>
                    <a:pt x="27301" y="56254"/>
                  </a:cubicBezTo>
                  <a:cubicBezTo>
                    <a:pt x="32037" y="34012"/>
                    <a:pt x="34720" y="28600"/>
                    <a:pt x="40019" y="24594"/>
                  </a:cubicBezTo>
                  <a:cubicBezTo>
                    <a:pt x="44093" y="21531"/>
                    <a:pt x="49649" y="20315"/>
                    <a:pt x="55860" y="21637"/>
                  </a:cubicBezTo>
                  <a:cubicBezTo>
                    <a:pt x="67148" y="24032"/>
                    <a:pt x="71541" y="32317"/>
                    <a:pt x="71815" y="42298"/>
                  </a:cubicBezTo>
                  <a:lnTo>
                    <a:pt x="95045" y="47231"/>
                  </a:lnTo>
                  <a:cubicBezTo>
                    <a:pt x="95972" y="21957"/>
                    <a:pt x="81932" y="5979"/>
                    <a:pt x="60177" y="1349"/>
                  </a:cubicBezTo>
                  <a:cubicBezTo>
                    <a:pt x="46761" y="-1501"/>
                    <a:pt x="36005" y="832"/>
                    <a:pt x="26321" y="6982"/>
                  </a:cubicBezTo>
                  <a:cubicBezTo>
                    <a:pt x="12243" y="16126"/>
                    <a:pt x="9294" y="29178"/>
                    <a:pt x="4566" y="51420"/>
                  </a:cubicBezTo>
                  <a:cubicBezTo>
                    <a:pt x="-162" y="73669"/>
                    <a:pt x="-2777" y="86789"/>
                    <a:pt x="6367" y="100874"/>
                  </a:cubicBezTo>
                  <a:cubicBezTo>
                    <a:pt x="12714" y="110429"/>
                    <a:pt x="21585" y="116928"/>
                    <a:pt x="35002" y="119779"/>
                  </a:cubicBezTo>
                  <a:cubicBezTo>
                    <a:pt x="56597" y="124370"/>
                    <a:pt x="76087" y="115522"/>
                    <a:pt x="85520" y="92049"/>
                  </a:cubicBezTo>
                  <a:close/>
                </a:path>
              </a:pathLst>
            </a:custGeom>
            <a:solidFill>
              <a:srgbClr val="231F20"/>
            </a:solidFill>
            <a:ln w="7575" cap="flat">
              <a:noFill/>
              <a:prstDash val="solid"/>
              <a:round/>
            </a:ln>
          </p:spPr>
          <p:txBody>
            <a:bodyPr rtlCol="0" anchor="ctr"/>
            <a:lstStyle/>
            <a:p>
              <a:endParaRPr lang="en-GB"/>
            </a:p>
          </p:txBody>
        </p:sp>
        <p:sp>
          <p:nvSpPr>
            <p:cNvPr id="515" name="Freeform: Shape 514">
              <a:extLst>
                <a:ext uri="{FF2B5EF4-FFF2-40B4-BE49-F238E27FC236}">
                  <a16:creationId xmlns:a16="http://schemas.microsoft.com/office/drawing/2014/main" id="{90443CAD-212F-44B9-A6D8-C5FDDCC137DE}"/>
                </a:ext>
              </a:extLst>
            </p:cNvPr>
            <p:cNvSpPr/>
            <p:nvPr/>
          </p:nvSpPr>
          <p:spPr>
            <a:xfrm>
              <a:off x="779181" y="876916"/>
              <a:ext cx="889997" cy="982522"/>
            </a:xfrm>
            <a:custGeom>
              <a:avLst/>
              <a:gdLst>
                <a:gd name="connsiteX0" fmla="*/ 27751 w 889997"/>
                <a:gd name="connsiteY0" fmla="*/ 982767 h 982522"/>
                <a:gd name="connsiteX1" fmla="*/ 225485 w 889997"/>
                <a:gd name="connsiteY1" fmla="*/ 52521 h 982522"/>
                <a:gd name="connsiteX2" fmla="*/ 238332 w 889997"/>
                <a:gd name="connsiteY2" fmla="*/ 32286 h 982522"/>
                <a:gd name="connsiteX3" fmla="*/ 253466 w 889997"/>
                <a:gd name="connsiteY3" fmla="*/ 27201 h 982522"/>
                <a:gd name="connsiteX4" fmla="*/ 258392 w 889997"/>
                <a:gd name="connsiteY4" fmla="*/ 27717 h 982522"/>
                <a:gd name="connsiteX5" fmla="*/ 691122 w 889997"/>
                <a:gd name="connsiteY5" fmla="*/ 119694 h 982522"/>
                <a:gd name="connsiteX6" fmla="*/ 861521 w 889997"/>
                <a:gd name="connsiteY6" fmla="*/ 376088 h 982522"/>
                <a:gd name="connsiteX7" fmla="*/ 732572 w 889997"/>
                <a:gd name="connsiteY7" fmla="*/ 982767 h 982522"/>
                <a:gd name="connsiteX8" fmla="*/ 760104 w 889997"/>
                <a:gd name="connsiteY8" fmla="*/ 982767 h 982522"/>
                <a:gd name="connsiteX9" fmla="*/ 890216 w 889997"/>
                <a:gd name="connsiteY9" fmla="*/ 370615 h 982522"/>
                <a:gd name="connsiteX10" fmla="*/ 707465 w 889997"/>
                <a:gd name="connsiteY10" fmla="*/ 95628 h 982522"/>
                <a:gd name="connsiteX11" fmla="*/ 263994 w 889997"/>
                <a:gd name="connsiteY11" fmla="*/ 1379 h 982522"/>
                <a:gd name="connsiteX12" fmla="*/ 222597 w 889997"/>
                <a:gd name="connsiteY12" fmla="*/ 10424 h 982522"/>
                <a:gd name="connsiteX13" fmla="*/ 199139 w 889997"/>
                <a:gd name="connsiteY13" fmla="*/ 46926 h 982522"/>
                <a:gd name="connsiteX14" fmla="*/ 219 w 889997"/>
                <a:gd name="connsiteY14" fmla="*/ 982767 h 982522"/>
                <a:gd name="connsiteX15" fmla="*/ 27751 w 889997"/>
                <a:gd name="connsiteY15" fmla="*/ 982767 h 982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9997" h="982522">
                  <a:moveTo>
                    <a:pt x="27751" y="982767"/>
                  </a:moveTo>
                  <a:lnTo>
                    <a:pt x="225485" y="52521"/>
                  </a:lnTo>
                  <a:cubicBezTo>
                    <a:pt x="227264" y="44152"/>
                    <a:pt x="231825" y="36968"/>
                    <a:pt x="238332" y="32286"/>
                  </a:cubicBezTo>
                  <a:cubicBezTo>
                    <a:pt x="242984" y="28934"/>
                    <a:pt x="248221" y="27201"/>
                    <a:pt x="253466" y="27201"/>
                  </a:cubicBezTo>
                  <a:cubicBezTo>
                    <a:pt x="255115" y="27201"/>
                    <a:pt x="256765" y="27368"/>
                    <a:pt x="258392" y="27717"/>
                  </a:cubicBezTo>
                  <a:lnTo>
                    <a:pt x="691122" y="119694"/>
                  </a:lnTo>
                  <a:lnTo>
                    <a:pt x="861521" y="376088"/>
                  </a:lnTo>
                  <a:lnTo>
                    <a:pt x="732572" y="982767"/>
                  </a:lnTo>
                  <a:lnTo>
                    <a:pt x="760104" y="982767"/>
                  </a:lnTo>
                  <a:lnTo>
                    <a:pt x="890216" y="370615"/>
                  </a:lnTo>
                  <a:lnTo>
                    <a:pt x="707465" y="95628"/>
                  </a:lnTo>
                  <a:lnTo>
                    <a:pt x="263994" y="1379"/>
                  </a:lnTo>
                  <a:cubicBezTo>
                    <a:pt x="249642" y="-1700"/>
                    <a:pt x="234949" y="1546"/>
                    <a:pt x="222597" y="10424"/>
                  </a:cubicBezTo>
                  <a:cubicBezTo>
                    <a:pt x="210647" y="19037"/>
                    <a:pt x="202309" y="31997"/>
                    <a:pt x="199139" y="46926"/>
                  </a:cubicBezTo>
                  <a:lnTo>
                    <a:pt x="219" y="982767"/>
                  </a:lnTo>
                  <a:lnTo>
                    <a:pt x="27751" y="982767"/>
                  </a:lnTo>
                  <a:close/>
                </a:path>
              </a:pathLst>
            </a:custGeom>
            <a:solidFill>
              <a:srgbClr val="231F20"/>
            </a:solidFill>
            <a:ln w="7575" cap="flat">
              <a:noFill/>
              <a:prstDash val="solid"/>
              <a:round/>
            </a:ln>
          </p:spPr>
          <p:txBody>
            <a:bodyPr rtlCol="0" anchor="ctr"/>
            <a:lstStyle/>
            <a:p>
              <a:endParaRPr lang="en-GB"/>
            </a:p>
          </p:txBody>
        </p:sp>
        <p:sp>
          <p:nvSpPr>
            <p:cNvPr id="570" name="Freeform: Shape 569">
              <a:extLst>
                <a:ext uri="{FF2B5EF4-FFF2-40B4-BE49-F238E27FC236}">
                  <a16:creationId xmlns:a16="http://schemas.microsoft.com/office/drawing/2014/main" id="{B5DEBC1F-CDA7-4521-AF69-560309ADAF2A}"/>
                </a:ext>
              </a:extLst>
            </p:cNvPr>
            <p:cNvSpPr/>
            <p:nvPr/>
          </p:nvSpPr>
          <p:spPr>
            <a:xfrm>
              <a:off x="916331" y="1589178"/>
              <a:ext cx="277718" cy="210027"/>
            </a:xfrm>
            <a:custGeom>
              <a:avLst/>
              <a:gdLst>
                <a:gd name="connsiteX0" fmla="*/ 5342 w 277718"/>
                <a:gd name="connsiteY0" fmla="*/ 197311 h 210027"/>
                <a:gd name="connsiteX1" fmla="*/ 17094 w 277718"/>
                <a:gd name="connsiteY1" fmla="*/ 191374 h 210027"/>
                <a:gd name="connsiteX2" fmla="*/ 30792 w 277718"/>
                <a:gd name="connsiteY2" fmla="*/ 177365 h 210027"/>
                <a:gd name="connsiteX3" fmla="*/ 65074 w 277718"/>
                <a:gd name="connsiteY3" fmla="*/ 130388 h 210027"/>
                <a:gd name="connsiteX4" fmla="*/ 94164 w 277718"/>
                <a:gd name="connsiteY4" fmla="*/ 73401 h 210027"/>
                <a:gd name="connsiteX5" fmla="*/ 100732 w 277718"/>
                <a:gd name="connsiteY5" fmla="*/ 24228 h 210027"/>
                <a:gd name="connsiteX6" fmla="*/ 66526 w 277718"/>
                <a:gd name="connsiteY6" fmla="*/ 428 h 210027"/>
                <a:gd name="connsiteX7" fmla="*/ 29857 w 277718"/>
                <a:gd name="connsiteY7" fmla="*/ 17812 h 210027"/>
                <a:gd name="connsiteX8" fmla="*/ 2613 w 277718"/>
                <a:gd name="connsiteY8" fmla="*/ 111719 h 210027"/>
                <a:gd name="connsiteX9" fmla="*/ 26109 w 277718"/>
                <a:gd name="connsiteY9" fmla="*/ 150289 h 210027"/>
                <a:gd name="connsiteX10" fmla="*/ 84070 w 277718"/>
                <a:gd name="connsiteY10" fmla="*/ 157244 h 210027"/>
                <a:gd name="connsiteX11" fmla="*/ 103506 w 277718"/>
                <a:gd name="connsiteY11" fmla="*/ 152105 h 210027"/>
                <a:gd name="connsiteX12" fmla="*/ 100641 w 277718"/>
                <a:gd name="connsiteY12" fmla="*/ 141722 h 210027"/>
                <a:gd name="connsiteX13" fmla="*/ 92576 w 277718"/>
                <a:gd name="connsiteY13" fmla="*/ 156902 h 210027"/>
                <a:gd name="connsiteX14" fmla="*/ 89687 w 277718"/>
                <a:gd name="connsiteY14" fmla="*/ 181941 h 210027"/>
                <a:gd name="connsiteX15" fmla="*/ 92461 w 277718"/>
                <a:gd name="connsiteY15" fmla="*/ 204433 h 210027"/>
                <a:gd name="connsiteX16" fmla="*/ 108493 w 277718"/>
                <a:gd name="connsiteY16" fmla="*/ 207428 h 210027"/>
                <a:gd name="connsiteX17" fmla="*/ 118283 w 277718"/>
                <a:gd name="connsiteY17" fmla="*/ 194947 h 210027"/>
                <a:gd name="connsiteX18" fmla="*/ 131616 w 277718"/>
                <a:gd name="connsiteY18" fmla="*/ 168593 h 210027"/>
                <a:gd name="connsiteX19" fmla="*/ 121772 w 277718"/>
                <a:gd name="connsiteY19" fmla="*/ 164443 h 210027"/>
                <a:gd name="connsiteX20" fmla="*/ 118907 w 277718"/>
                <a:gd name="connsiteY20" fmla="*/ 189474 h 210027"/>
                <a:gd name="connsiteX21" fmla="*/ 126820 w 277718"/>
                <a:gd name="connsiteY21" fmla="*/ 192682 h 210027"/>
                <a:gd name="connsiteX22" fmla="*/ 132589 w 277718"/>
                <a:gd name="connsiteY22" fmla="*/ 186973 h 210027"/>
                <a:gd name="connsiteX23" fmla="*/ 132825 w 277718"/>
                <a:gd name="connsiteY23" fmla="*/ 186638 h 210027"/>
                <a:gd name="connsiteX24" fmla="*/ 133501 w 277718"/>
                <a:gd name="connsiteY24" fmla="*/ 185840 h 210027"/>
                <a:gd name="connsiteX25" fmla="*/ 136192 w 277718"/>
                <a:gd name="connsiteY25" fmla="*/ 182876 h 210027"/>
                <a:gd name="connsiteX26" fmla="*/ 148385 w 277718"/>
                <a:gd name="connsiteY26" fmla="*/ 170919 h 210027"/>
                <a:gd name="connsiteX27" fmla="*/ 139385 w 277718"/>
                <a:gd name="connsiteY27" fmla="*/ 168540 h 210027"/>
                <a:gd name="connsiteX28" fmla="*/ 150452 w 277718"/>
                <a:gd name="connsiteY28" fmla="*/ 189937 h 210027"/>
                <a:gd name="connsiteX29" fmla="*/ 155690 w 277718"/>
                <a:gd name="connsiteY29" fmla="*/ 191329 h 210027"/>
                <a:gd name="connsiteX30" fmla="*/ 164363 w 277718"/>
                <a:gd name="connsiteY30" fmla="*/ 187687 h 210027"/>
                <a:gd name="connsiteX31" fmla="*/ 179505 w 277718"/>
                <a:gd name="connsiteY31" fmla="*/ 176171 h 210027"/>
                <a:gd name="connsiteX32" fmla="*/ 183435 w 277718"/>
                <a:gd name="connsiteY32" fmla="*/ 173237 h 210027"/>
                <a:gd name="connsiteX33" fmla="*/ 180364 w 277718"/>
                <a:gd name="connsiteY33" fmla="*/ 171010 h 210027"/>
                <a:gd name="connsiteX34" fmla="*/ 179740 w 277718"/>
                <a:gd name="connsiteY34" fmla="*/ 170060 h 210027"/>
                <a:gd name="connsiteX35" fmla="*/ 180295 w 277718"/>
                <a:gd name="connsiteY35" fmla="*/ 172401 h 210027"/>
                <a:gd name="connsiteX36" fmla="*/ 182674 w 277718"/>
                <a:gd name="connsiteY36" fmla="*/ 179235 h 210027"/>
                <a:gd name="connsiteX37" fmla="*/ 202704 w 277718"/>
                <a:gd name="connsiteY37" fmla="*/ 180155 h 210027"/>
                <a:gd name="connsiteX38" fmla="*/ 194601 w 277718"/>
                <a:gd name="connsiteY38" fmla="*/ 175502 h 210027"/>
                <a:gd name="connsiteX39" fmla="*/ 200864 w 277718"/>
                <a:gd name="connsiteY39" fmla="*/ 196969 h 210027"/>
                <a:gd name="connsiteX40" fmla="*/ 217124 w 277718"/>
                <a:gd name="connsiteY40" fmla="*/ 198542 h 210027"/>
                <a:gd name="connsiteX41" fmla="*/ 231658 w 277718"/>
                <a:gd name="connsiteY41" fmla="*/ 181781 h 210027"/>
                <a:gd name="connsiteX42" fmla="*/ 243166 w 277718"/>
                <a:gd name="connsiteY42" fmla="*/ 149308 h 210027"/>
                <a:gd name="connsiteX43" fmla="*/ 246921 w 277718"/>
                <a:gd name="connsiteY43" fmla="*/ 96144 h 210027"/>
                <a:gd name="connsiteX44" fmla="*/ 238818 w 277718"/>
                <a:gd name="connsiteY44" fmla="*/ 91500 h 210027"/>
                <a:gd name="connsiteX45" fmla="*/ 208595 w 277718"/>
                <a:gd name="connsiteY45" fmla="*/ 141904 h 210027"/>
                <a:gd name="connsiteX46" fmla="*/ 225713 w 277718"/>
                <a:gd name="connsiteY46" fmla="*/ 200359 h 210027"/>
                <a:gd name="connsiteX47" fmla="*/ 272682 w 277718"/>
                <a:gd name="connsiteY47" fmla="*/ 210119 h 210027"/>
                <a:gd name="connsiteX48" fmla="*/ 272682 w 277718"/>
                <a:gd name="connsiteY48" fmla="*/ 199348 h 210027"/>
                <a:gd name="connsiteX49" fmla="*/ 219093 w 277718"/>
                <a:gd name="connsiteY49" fmla="*/ 173519 h 210027"/>
                <a:gd name="connsiteX50" fmla="*/ 228199 w 277718"/>
                <a:gd name="connsiteY50" fmla="*/ 120134 h 210027"/>
                <a:gd name="connsiteX51" fmla="*/ 244253 w 277718"/>
                <a:gd name="connsiteY51" fmla="*/ 100804 h 210027"/>
                <a:gd name="connsiteX52" fmla="*/ 236150 w 277718"/>
                <a:gd name="connsiteY52" fmla="*/ 96144 h 210027"/>
                <a:gd name="connsiteX53" fmla="*/ 226040 w 277718"/>
                <a:gd name="connsiteY53" fmla="*/ 168707 h 210027"/>
                <a:gd name="connsiteX54" fmla="*/ 215185 w 277718"/>
                <a:gd name="connsiteY54" fmla="*/ 186448 h 210027"/>
                <a:gd name="connsiteX55" fmla="*/ 213125 w 277718"/>
                <a:gd name="connsiteY55" fmla="*/ 188326 h 210027"/>
                <a:gd name="connsiteX56" fmla="*/ 211689 w 277718"/>
                <a:gd name="connsiteY56" fmla="*/ 189246 h 210027"/>
                <a:gd name="connsiteX57" fmla="*/ 210967 w 277718"/>
                <a:gd name="connsiteY57" fmla="*/ 189626 h 210027"/>
                <a:gd name="connsiteX58" fmla="*/ 209811 w 277718"/>
                <a:gd name="connsiteY58" fmla="*/ 189968 h 210027"/>
                <a:gd name="connsiteX59" fmla="*/ 209560 w 277718"/>
                <a:gd name="connsiteY59" fmla="*/ 189960 h 210027"/>
                <a:gd name="connsiteX60" fmla="*/ 209196 w 277718"/>
                <a:gd name="connsiteY60" fmla="*/ 189907 h 210027"/>
                <a:gd name="connsiteX61" fmla="*/ 208770 w 277718"/>
                <a:gd name="connsiteY61" fmla="*/ 189633 h 210027"/>
                <a:gd name="connsiteX62" fmla="*/ 208253 w 277718"/>
                <a:gd name="connsiteY62" fmla="*/ 189109 h 210027"/>
                <a:gd name="connsiteX63" fmla="*/ 206938 w 277718"/>
                <a:gd name="connsiteY63" fmla="*/ 186471 h 210027"/>
                <a:gd name="connsiteX64" fmla="*/ 205380 w 277718"/>
                <a:gd name="connsiteY64" fmla="*/ 175502 h 210027"/>
                <a:gd name="connsiteX65" fmla="*/ 197269 w 277718"/>
                <a:gd name="connsiteY65" fmla="*/ 170850 h 210027"/>
                <a:gd name="connsiteX66" fmla="*/ 191766 w 277718"/>
                <a:gd name="connsiteY66" fmla="*/ 173435 h 210027"/>
                <a:gd name="connsiteX67" fmla="*/ 191735 w 277718"/>
                <a:gd name="connsiteY67" fmla="*/ 173503 h 210027"/>
                <a:gd name="connsiteX68" fmla="*/ 191294 w 277718"/>
                <a:gd name="connsiteY68" fmla="*/ 172158 h 210027"/>
                <a:gd name="connsiteX69" fmla="*/ 190572 w 277718"/>
                <a:gd name="connsiteY69" fmla="*/ 169034 h 210027"/>
                <a:gd name="connsiteX70" fmla="*/ 187783 w 277718"/>
                <a:gd name="connsiteY70" fmla="*/ 163226 h 210027"/>
                <a:gd name="connsiteX71" fmla="*/ 175309 w 277718"/>
                <a:gd name="connsiteY71" fmla="*/ 165932 h 210027"/>
                <a:gd name="connsiteX72" fmla="*/ 159308 w 277718"/>
                <a:gd name="connsiteY72" fmla="*/ 178117 h 210027"/>
                <a:gd name="connsiteX73" fmla="*/ 157651 w 277718"/>
                <a:gd name="connsiteY73" fmla="*/ 179204 h 210027"/>
                <a:gd name="connsiteX74" fmla="*/ 152831 w 277718"/>
                <a:gd name="connsiteY74" fmla="*/ 180937 h 210027"/>
                <a:gd name="connsiteX75" fmla="*/ 158069 w 277718"/>
                <a:gd name="connsiteY75" fmla="*/ 182321 h 210027"/>
                <a:gd name="connsiteX76" fmla="*/ 149776 w 277718"/>
                <a:gd name="connsiteY76" fmla="*/ 165681 h 210027"/>
                <a:gd name="connsiteX77" fmla="*/ 140768 w 277718"/>
                <a:gd name="connsiteY77" fmla="*/ 163295 h 210027"/>
                <a:gd name="connsiteX78" fmla="*/ 123825 w 277718"/>
                <a:gd name="connsiteY78" fmla="*/ 180808 h 210027"/>
                <a:gd name="connsiteX79" fmla="*/ 122684 w 277718"/>
                <a:gd name="connsiteY79" fmla="*/ 182450 h 210027"/>
                <a:gd name="connsiteX80" fmla="*/ 122282 w 277718"/>
                <a:gd name="connsiteY80" fmla="*/ 182739 h 210027"/>
                <a:gd name="connsiteX81" fmla="*/ 122502 w 277718"/>
                <a:gd name="connsiteY81" fmla="*/ 182579 h 210027"/>
                <a:gd name="connsiteX82" fmla="*/ 121385 w 277718"/>
                <a:gd name="connsiteY82" fmla="*/ 183377 h 210027"/>
                <a:gd name="connsiteX83" fmla="*/ 129298 w 277718"/>
                <a:gd name="connsiteY83" fmla="*/ 186608 h 210027"/>
                <a:gd name="connsiteX84" fmla="*/ 132163 w 277718"/>
                <a:gd name="connsiteY84" fmla="*/ 167308 h 210027"/>
                <a:gd name="connsiteX85" fmla="*/ 122320 w 277718"/>
                <a:gd name="connsiteY85" fmla="*/ 163158 h 210027"/>
                <a:gd name="connsiteX86" fmla="*/ 104114 w 277718"/>
                <a:gd name="connsiteY86" fmla="*/ 196596 h 210027"/>
                <a:gd name="connsiteX87" fmla="*/ 101203 w 277718"/>
                <a:gd name="connsiteY87" fmla="*/ 199546 h 210027"/>
                <a:gd name="connsiteX88" fmla="*/ 100701 w 277718"/>
                <a:gd name="connsiteY88" fmla="*/ 199819 h 210027"/>
                <a:gd name="connsiteX89" fmla="*/ 100276 w 277718"/>
                <a:gd name="connsiteY89" fmla="*/ 199926 h 210027"/>
                <a:gd name="connsiteX90" fmla="*/ 102655 w 277718"/>
                <a:gd name="connsiteY90" fmla="*/ 200511 h 210027"/>
                <a:gd name="connsiteX91" fmla="*/ 102039 w 277718"/>
                <a:gd name="connsiteY91" fmla="*/ 199637 h 210027"/>
                <a:gd name="connsiteX92" fmla="*/ 100732 w 277718"/>
                <a:gd name="connsiteY92" fmla="*/ 193563 h 210027"/>
                <a:gd name="connsiteX93" fmla="*/ 100413 w 277718"/>
                <a:gd name="connsiteY93" fmla="*/ 183803 h 210027"/>
                <a:gd name="connsiteX94" fmla="*/ 102351 w 277718"/>
                <a:gd name="connsiteY94" fmla="*/ 162998 h 210027"/>
                <a:gd name="connsiteX95" fmla="*/ 104411 w 277718"/>
                <a:gd name="connsiteY95" fmla="*/ 153801 h 210027"/>
                <a:gd name="connsiteX96" fmla="*/ 105004 w 277718"/>
                <a:gd name="connsiteY96" fmla="*/ 151999 h 210027"/>
                <a:gd name="connsiteX97" fmla="*/ 105179 w 277718"/>
                <a:gd name="connsiteY97" fmla="*/ 151543 h 210027"/>
                <a:gd name="connsiteX98" fmla="*/ 105718 w 277718"/>
                <a:gd name="connsiteY98" fmla="*/ 150578 h 210027"/>
                <a:gd name="connsiteX99" fmla="*/ 103506 w 277718"/>
                <a:gd name="connsiteY99" fmla="*/ 152105 h 210027"/>
                <a:gd name="connsiteX100" fmla="*/ 100641 w 277718"/>
                <a:gd name="connsiteY100" fmla="*/ 141722 h 210027"/>
                <a:gd name="connsiteX101" fmla="*/ 40354 w 277718"/>
                <a:gd name="connsiteY101" fmla="*/ 145523 h 210027"/>
                <a:gd name="connsiteX102" fmla="*/ 15331 w 277718"/>
                <a:gd name="connsiteY102" fmla="*/ 118431 h 210027"/>
                <a:gd name="connsiteX103" fmla="*/ 31423 w 277718"/>
                <a:gd name="connsiteY103" fmla="*/ 33137 h 210027"/>
                <a:gd name="connsiteX104" fmla="*/ 58658 w 277718"/>
                <a:gd name="connsiteY104" fmla="*/ 11640 h 210027"/>
                <a:gd name="connsiteX105" fmla="*/ 77578 w 277718"/>
                <a:gd name="connsiteY105" fmla="*/ 13229 h 210027"/>
                <a:gd name="connsiteX106" fmla="*/ 88653 w 277718"/>
                <a:gd name="connsiteY106" fmla="*/ 22571 h 210027"/>
                <a:gd name="connsiteX107" fmla="*/ 91017 w 277718"/>
                <a:gd name="connsiteY107" fmla="*/ 30172 h 210027"/>
                <a:gd name="connsiteX108" fmla="*/ 91367 w 277718"/>
                <a:gd name="connsiteY108" fmla="*/ 38944 h 210027"/>
                <a:gd name="connsiteX109" fmla="*/ 86897 w 277718"/>
                <a:gd name="connsiteY109" fmla="*/ 61444 h 210027"/>
                <a:gd name="connsiteX110" fmla="*/ 62565 w 277718"/>
                <a:gd name="connsiteY110" fmla="*/ 113757 h 210027"/>
                <a:gd name="connsiteX111" fmla="*/ 30982 w 277718"/>
                <a:gd name="connsiteY111" fmla="*/ 160292 h 210027"/>
                <a:gd name="connsiteX112" fmla="*/ 16456 w 277718"/>
                <a:gd name="connsiteY112" fmla="*/ 177152 h 210027"/>
                <a:gd name="connsiteX113" fmla="*/ 10412 w 277718"/>
                <a:gd name="connsiteY113" fmla="*/ 182959 h 210027"/>
                <a:gd name="connsiteX114" fmla="*/ 8672 w 277718"/>
                <a:gd name="connsiteY114" fmla="*/ 184426 h 210027"/>
                <a:gd name="connsiteX115" fmla="*/ 6331 w 277718"/>
                <a:gd name="connsiteY115" fmla="*/ 186007 h 210027"/>
                <a:gd name="connsiteX116" fmla="*/ 5411 w 277718"/>
                <a:gd name="connsiteY116" fmla="*/ 186509 h 210027"/>
                <a:gd name="connsiteX117" fmla="*/ 5646 w 277718"/>
                <a:gd name="connsiteY117" fmla="*/ 186426 h 210027"/>
                <a:gd name="connsiteX118" fmla="*/ 4894 w 277718"/>
                <a:gd name="connsiteY118" fmla="*/ 186646 h 210027"/>
                <a:gd name="connsiteX119" fmla="*/ 5342 w 277718"/>
                <a:gd name="connsiteY119" fmla="*/ 186540 h 210027"/>
                <a:gd name="connsiteX120" fmla="*/ 5342 w 277718"/>
                <a:gd name="connsiteY120" fmla="*/ 197311 h 210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277718" h="210027">
                  <a:moveTo>
                    <a:pt x="5342" y="197311"/>
                  </a:moveTo>
                  <a:cubicBezTo>
                    <a:pt x="9774" y="197516"/>
                    <a:pt x="13932" y="194012"/>
                    <a:pt x="17094" y="191374"/>
                  </a:cubicBezTo>
                  <a:cubicBezTo>
                    <a:pt x="22103" y="187186"/>
                    <a:pt x="26535" y="182298"/>
                    <a:pt x="30792" y="177365"/>
                  </a:cubicBezTo>
                  <a:cubicBezTo>
                    <a:pt x="43471" y="162709"/>
                    <a:pt x="54774" y="146785"/>
                    <a:pt x="65074" y="130388"/>
                  </a:cubicBezTo>
                  <a:cubicBezTo>
                    <a:pt x="76415" y="112335"/>
                    <a:pt x="86684" y="93400"/>
                    <a:pt x="94164" y="73401"/>
                  </a:cubicBezTo>
                  <a:cubicBezTo>
                    <a:pt x="99804" y="58320"/>
                    <a:pt x="105049" y="40335"/>
                    <a:pt x="100732" y="24228"/>
                  </a:cubicBezTo>
                  <a:cubicBezTo>
                    <a:pt x="96460" y="8288"/>
                    <a:pt x="82063" y="1203"/>
                    <a:pt x="66526" y="428"/>
                  </a:cubicBezTo>
                  <a:cubicBezTo>
                    <a:pt x="51977" y="-294"/>
                    <a:pt x="39374" y="7284"/>
                    <a:pt x="29857" y="17812"/>
                  </a:cubicBezTo>
                  <a:cubicBezTo>
                    <a:pt x="7972" y="42015"/>
                    <a:pt x="-2890" y="79596"/>
                    <a:pt x="2613" y="111719"/>
                  </a:cubicBezTo>
                  <a:cubicBezTo>
                    <a:pt x="5251" y="127105"/>
                    <a:pt x="12944" y="141486"/>
                    <a:pt x="26109" y="150289"/>
                  </a:cubicBezTo>
                  <a:cubicBezTo>
                    <a:pt x="42992" y="161592"/>
                    <a:pt x="64937" y="161045"/>
                    <a:pt x="84070" y="157244"/>
                  </a:cubicBezTo>
                  <a:cubicBezTo>
                    <a:pt x="90652" y="155944"/>
                    <a:pt x="97121" y="154158"/>
                    <a:pt x="103506" y="152105"/>
                  </a:cubicBezTo>
                  <a:cubicBezTo>
                    <a:pt x="102556" y="148647"/>
                    <a:pt x="101598" y="145181"/>
                    <a:pt x="100641" y="141722"/>
                  </a:cubicBezTo>
                  <a:cubicBezTo>
                    <a:pt x="94894" y="144018"/>
                    <a:pt x="93678" y="151482"/>
                    <a:pt x="92576" y="156902"/>
                  </a:cubicBezTo>
                  <a:cubicBezTo>
                    <a:pt x="90896" y="165111"/>
                    <a:pt x="89961" y="173556"/>
                    <a:pt x="89687" y="181941"/>
                  </a:cubicBezTo>
                  <a:cubicBezTo>
                    <a:pt x="89451" y="189200"/>
                    <a:pt x="89231" y="197729"/>
                    <a:pt x="92461" y="204433"/>
                  </a:cubicBezTo>
                  <a:cubicBezTo>
                    <a:pt x="95745" y="211252"/>
                    <a:pt x="102883" y="212035"/>
                    <a:pt x="108493" y="207428"/>
                  </a:cubicBezTo>
                  <a:cubicBezTo>
                    <a:pt x="112567" y="204099"/>
                    <a:pt x="115570" y="199401"/>
                    <a:pt x="118283" y="194947"/>
                  </a:cubicBezTo>
                  <a:cubicBezTo>
                    <a:pt x="123399" y="186540"/>
                    <a:pt x="127587" y="177562"/>
                    <a:pt x="131616" y="168593"/>
                  </a:cubicBezTo>
                  <a:cubicBezTo>
                    <a:pt x="128340" y="167209"/>
                    <a:pt x="125056" y="165818"/>
                    <a:pt x="121772" y="164443"/>
                  </a:cubicBezTo>
                  <a:cubicBezTo>
                    <a:pt x="119287" y="172599"/>
                    <a:pt x="117516" y="180953"/>
                    <a:pt x="118907" y="189474"/>
                  </a:cubicBezTo>
                  <a:cubicBezTo>
                    <a:pt x="119446" y="192742"/>
                    <a:pt x="124167" y="194551"/>
                    <a:pt x="126820" y="192682"/>
                  </a:cubicBezTo>
                  <a:cubicBezTo>
                    <a:pt x="129275" y="190956"/>
                    <a:pt x="130826" y="189329"/>
                    <a:pt x="132589" y="186973"/>
                  </a:cubicBezTo>
                  <a:cubicBezTo>
                    <a:pt x="132688" y="186836"/>
                    <a:pt x="133334" y="185985"/>
                    <a:pt x="132825" y="186638"/>
                  </a:cubicBezTo>
                  <a:cubicBezTo>
                    <a:pt x="132277" y="187361"/>
                    <a:pt x="133402" y="185970"/>
                    <a:pt x="133501" y="185840"/>
                  </a:cubicBezTo>
                  <a:cubicBezTo>
                    <a:pt x="134391" y="184844"/>
                    <a:pt x="135280" y="183856"/>
                    <a:pt x="136192" y="182876"/>
                  </a:cubicBezTo>
                  <a:cubicBezTo>
                    <a:pt x="140107" y="178733"/>
                    <a:pt x="144250" y="174818"/>
                    <a:pt x="148385" y="170919"/>
                  </a:cubicBezTo>
                  <a:cubicBezTo>
                    <a:pt x="145390" y="170128"/>
                    <a:pt x="142387" y="169330"/>
                    <a:pt x="139385" y="168540"/>
                  </a:cubicBezTo>
                  <a:cubicBezTo>
                    <a:pt x="142304" y="176187"/>
                    <a:pt x="145207" y="183560"/>
                    <a:pt x="150452" y="189937"/>
                  </a:cubicBezTo>
                  <a:cubicBezTo>
                    <a:pt x="151562" y="191290"/>
                    <a:pt x="154063" y="191929"/>
                    <a:pt x="155690" y="191329"/>
                  </a:cubicBezTo>
                  <a:cubicBezTo>
                    <a:pt x="158624" y="190234"/>
                    <a:pt x="161725" y="189405"/>
                    <a:pt x="164363" y="187687"/>
                  </a:cubicBezTo>
                  <a:cubicBezTo>
                    <a:pt x="169638" y="184259"/>
                    <a:pt x="174473" y="179926"/>
                    <a:pt x="179505" y="176171"/>
                  </a:cubicBezTo>
                  <a:cubicBezTo>
                    <a:pt x="180607" y="175335"/>
                    <a:pt x="182697" y="174385"/>
                    <a:pt x="183435" y="173237"/>
                  </a:cubicBezTo>
                  <a:cubicBezTo>
                    <a:pt x="185289" y="172181"/>
                    <a:pt x="184263" y="171443"/>
                    <a:pt x="180364" y="171010"/>
                  </a:cubicBezTo>
                  <a:cubicBezTo>
                    <a:pt x="180060" y="170752"/>
                    <a:pt x="179854" y="170440"/>
                    <a:pt x="179740" y="170060"/>
                  </a:cubicBezTo>
                  <a:cubicBezTo>
                    <a:pt x="179854" y="169870"/>
                    <a:pt x="180098" y="171557"/>
                    <a:pt x="180295" y="172401"/>
                  </a:cubicBezTo>
                  <a:cubicBezTo>
                    <a:pt x="180835" y="174758"/>
                    <a:pt x="181382" y="177152"/>
                    <a:pt x="182674" y="179235"/>
                  </a:cubicBezTo>
                  <a:cubicBezTo>
                    <a:pt x="187433" y="186920"/>
                    <a:pt x="196425" y="183986"/>
                    <a:pt x="202704" y="180155"/>
                  </a:cubicBezTo>
                  <a:cubicBezTo>
                    <a:pt x="200005" y="178596"/>
                    <a:pt x="197307" y="177053"/>
                    <a:pt x="194601" y="175502"/>
                  </a:cubicBezTo>
                  <a:cubicBezTo>
                    <a:pt x="194761" y="182709"/>
                    <a:pt x="195528" y="191503"/>
                    <a:pt x="200864" y="196969"/>
                  </a:cubicBezTo>
                  <a:cubicBezTo>
                    <a:pt x="205311" y="201530"/>
                    <a:pt x="211803" y="201583"/>
                    <a:pt x="217124" y="198542"/>
                  </a:cubicBezTo>
                  <a:cubicBezTo>
                    <a:pt x="223555" y="194871"/>
                    <a:pt x="228176" y="188128"/>
                    <a:pt x="231658" y="181781"/>
                  </a:cubicBezTo>
                  <a:cubicBezTo>
                    <a:pt x="237191" y="171702"/>
                    <a:pt x="240772" y="160513"/>
                    <a:pt x="243166" y="149308"/>
                  </a:cubicBezTo>
                  <a:cubicBezTo>
                    <a:pt x="246891" y="131871"/>
                    <a:pt x="247841" y="113924"/>
                    <a:pt x="246921" y="96144"/>
                  </a:cubicBezTo>
                  <a:cubicBezTo>
                    <a:pt x="246716" y="92260"/>
                    <a:pt x="242436" y="89181"/>
                    <a:pt x="238818" y="91500"/>
                  </a:cubicBezTo>
                  <a:cubicBezTo>
                    <a:pt x="222376" y="101975"/>
                    <a:pt x="212624" y="123540"/>
                    <a:pt x="208595" y="141904"/>
                  </a:cubicBezTo>
                  <a:cubicBezTo>
                    <a:pt x="203943" y="163089"/>
                    <a:pt x="206794" y="187019"/>
                    <a:pt x="225713" y="200359"/>
                  </a:cubicBezTo>
                  <a:cubicBezTo>
                    <a:pt x="239107" y="209823"/>
                    <a:pt x="256841" y="211138"/>
                    <a:pt x="272682" y="210119"/>
                  </a:cubicBezTo>
                  <a:cubicBezTo>
                    <a:pt x="279569" y="209671"/>
                    <a:pt x="279622" y="198892"/>
                    <a:pt x="272682" y="199348"/>
                  </a:cubicBezTo>
                  <a:cubicBezTo>
                    <a:pt x="251573" y="200709"/>
                    <a:pt x="225865" y="196839"/>
                    <a:pt x="219093" y="173519"/>
                  </a:cubicBezTo>
                  <a:cubicBezTo>
                    <a:pt x="214007" y="155990"/>
                    <a:pt x="219632" y="135747"/>
                    <a:pt x="228199" y="120134"/>
                  </a:cubicBezTo>
                  <a:cubicBezTo>
                    <a:pt x="232288" y="112685"/>
                    <a:pt x="237875" y="104871"/>
                    <a:pt x="244253" y="100804"/>
                  </a:cubicBezTo>
                  <a:cubicBezTo>
                    <a:pt x="241555" y="99253"/>
                    <a:pt x="238848" y="97703"/>
                    <a:pt x="236150" y="96144"/>
                  </a:cubicBezTo>
                  <a:cubicBezTo>
                    <a:pt x="237404" y="120446"/>
                    <a:pt x="235534" y="146032"/>
                    <a:pt x="226040" y="168707"/>
                  </a:cubicBezTo>
                  <a:cubicBezTo>
                    <a:pt x="223402" y="175024"/>
                    <a:pt x="220058" y="181561"/>
                    <a:pt x="215185" y="186448"/>
                  </a:cubicBezTo>
                  <a:cubicBezTo>
                    <a:pt x="214516" y="187117"/>
                    <a:pt x="213072" y="188356"/>
                    <a:pt x="213125" y="188326"/>
                  </a:cubicBezTo>
                  <a:cubicBezTo>
                    <a:pt x="212662" y="188645"/>
                    <a:pt x="212175" y="188949"/>
                    <a:pt x="211689" y="189246"/>
                  </a:cubicBezTo>
                  <a:cubicBezTo>
                    <a:pt x="211377" y="189428"/>
                    <a:pt x="209804" y="190097"/>
                    <a:pt x="210967" y="189626"/>
                  </a:cubicBezTo>
                  <a:cubicBezTo>
                    <a:pt x="210609" y="189770"/>
                    <a:pt x="210191" y="189915"/>
                    <a:pt x="209811" y="189968"/>
                  </a:cubicBezTo>
                  <a:cubicBezTo>
                    <a:pt x="208793" y="190097"/>
                    <a:pt x="210929" y="189983"/>
                    <a:pt x="209560" y="189960"/>
                  </a:cubicBezTo>
                  <a:cubicBezTo>
                    <a:pt x="209431" y="189960"/>
                    <a:pt x="208884" y="189770"/>
                    <a:pt x="209196" y="189907"/>
                  </a:cubicBezTo>
                  <a:cubicBezTo>
                    <a:pt x="208139" y="189413"/>
                    <a:pt x="209682" y="190447"/>
                    <a:pt x="208770" y="189633"/>
                  </a:cubicBezTo>
                  <a:cubicBezTo>
                    <a:pt x="208101" y="189048"/>
                    <a:pt x="208131" y="188919"/>
                    <a:pt x="208253" y="189109"/>
                  </a:cubicBezTo>
                  <a:cubicBezTo>
                    <a:pt x="207341" y="187771"/>
                    <a:pt x="207295" y="187558"/>
                    <a:pt x="206938" y="186471"/>
                  </a:cubicBezTo>
                  <a:cubicBezTo>
                    <a:pt x="205745" y="182921"/>
                    <a:pt x="205456" y="179235"/>
                    <a:pt x="205380" y="175502"/>
                  </a:cubicBezTo>
                  <a:cubicBezTo>
                    <a:pt x="205288" y="171504"/>
                    <a:pt x="200834" y="168669"/>
                    <a:pt x="197269" y="170850"/>
                  </a:cubicBezTo>
                  <a:cubicBezTo>
                    <a:pt x="195483" y="171945"/>
                    <a:pt x="193537" y="172470"/>
                    <a:pt x="191766" y="173435"/>
                  </a:cubicBezTo>
                  <a:cubicBezTo>
                    <a:pt x="191127" y="173777"/>
                    <a:pt x="191819" y="173693"/>
                    <a:pt x="191735" y="173503"/>
                  </a:cubicBezTo>
                  <a:cubicBezTo>
                    <a:pt x="191758" y="173556"/>
                    <a:pt x="191530" y="172964"/>
                    <a:pt x="191294" y="172158"/>
                  </a:cubicBezTo>
                  <a:cubicBezTo>
                    <a:pt x="190998" y="171132"/>
                    <a:pt x="190823" y="170075"/>
                    <a:pt x="190572" y="169034"/>
                  </a:cubicBezTo>
                  <a:cubicBezTo>
                    <a:pt x="190063" y="166913"/>
                    <a:pt x="189470" y="164747"/>
                    <a:pt x="187783" y="163226"/>
                  </a:cubicBezTo>
                  <a:cubicBezTo>
                    <a:pt x="183374" y="159266"/>
                    <a:pt x="179041" y="163150"/>
                    <a:pt x="175309" y="165932"/>
                  </a:cubicBezTo>
                  <a:cubicBezTo>
                    <a:pt x="169973" y="169915"/>
                    <a:pt x="163975" y="174925"/>
                    <a:pt x="159308" y="178117"/>
                  </a:cubicBezTo>
                  <a:cubicBezTo>
                    <a:pt x="158540" y="178642"/>
                    <a:pt x="156100" y="179797"/>
                    <a:pt x="157651" y="179204"/>
                  </a:cubicBezTo>
                  <a:cubicBezTo>
                    <a:pt x="156054" y="179812"/>
                    <a:pt x="154428" y="180345"/>
                    <a:pt x="152831" y="180937"/>
                  </a:cubicBezTo>
                  <a:cubicBezTo>
                    <a:pt x="154572" y="181393"/>
                    <a:pt x="156321" y="181872"/>
                    <a:pt x="158069" y="182321"/>
                  </a:cubicBezTo>
                  <a:cubicBezTo>
                    <a:pt x="154093" y="177486"/>
                    <a:pt x="151980" y="171451"/>
                    <a:pt x="149776" y="165681"/>
                  </a:cubicBezTo>
                  <a:cubicBezTo>
                    <a:pt x="148339" y="161904"/>
                    <a:pt x="143923" y="160338"/>
                    <a:pt x="140768" y="163295"/>
                  </a:cubicBezTo>
                  <a:cubicBezTo>
                    <a:pt x="134915" y="168813"/>
                    <a:pt x="128652" y="174317"/>
                    <a:pt x="123825" y="180808"/>
                  </a:cubicBezTo>
                  <a:cubicBezTo>
                    <a:pt x="123505" y="181249"/>
                    <a:pt x="121932" y="183256"/>
                    <a:pt x="122684" y="182450"/>
                  </a:cubicBezTo>
                  <a:cubicBezTo>
                    <a:pt x="123619" y="181447"/>
                    <a:pt x="122441" y="182693"/>
                    <a:pt x="122282" y="182739"/>
                  </a:cubicBezTo>
                  <a:cubicBezTo>
                    <a:pt x="121445" y="182990"/>
                    <a:pt x="122700" y="182268"/>
                    <a:pt x="122502" y="182579"/>
                  </a:cubicBezTo>
                  <a:cubicBezTo>
                    <a:pt x="122304" y="182891"/>
                    <a:pt x="121681" y="183172"/>
                    <a:pt x="121385" y="183377"/>
                  </a:cubicBezTo>
                  <a:cubicBezTo>
                    <a:pt x="124022" y="184457"/>
                    <a:pt x="126660" y="185521"/>
                    <a:pt x="129298" y="186608"/>
                  </a:cubicBezTo>
                  <a:cubicBezTo>
                    <a:pt x="128249" y="180185"/>
                    <a:pt x="130309" y="173389"/>
                    <a:pt x="132163" y="167308"/>
                  </a:cubicBezTo>
                  <a:cubicBezTo>
                    <a:pt x="133904" y="161600"/>
                    <a:pt x="124858" y="157502"/>
                    <a:pt x="122320" y="163158"/>
                  </a:cubicBezTo>
                  <a:cubicBezTo>
                    <a:pt x="117272" y="174385"/>
                    <a:pt x="112096" y="187117"/>
                    <a:pt x="104114" y="196596"/>
                  </a:cubicBezTo>
                  <a:cubicBezTo>
                    <a:pt x="103233" y="197645"/>
                    <a:pt x="102290" y="198702"/>
                    <a:pt x="101203" y="199546"/>
                  </a:cubicBezTo>
                  <a:cubicBezTo>
                    <a:pt x="102176" y="198778"/>
                    <a:pt x="101005" y="199660"/>
                    <a:pt x="100701" y="199819"/>
                  </a:cubicBezTo>
                  <a:cubicBezTo>
                    <a:pt x="100701" y="199812"/>
                    <a:pt x="101378" y="200032"/>
                    <a:pt x="100276" y="199926"/>
                  </a:cubicBezTo>
                  <a:cubicBezTo>
                    <a:pt x="102047" y="200100"/>
                    <a:pt x="101385" y="200032"/>
                    <a:pt x="102655" y="200511"/>
                  </a:cubicBezTo>
                  <a:cubicBezTo>
                    <a:pt x="102419" y="200420"/>
                    <a:pt x="102260" y="200100"/>
                    <a:pt x="102039" y="199637"/>
                  </a:cubicBezTo>
                  <a:cubicBezTo>
                    <a:pt x="101576" y="198633"/>
                    <a:pt x="100831" y="194612"/>
                    <a:pt x="100732" y="193563"/>
                  </a:cubicBezTo>
                  <a:cubicBezTo>
                    <a:pt x="100435" y="190325"/>
                    <a:pt x="100352" y="187056"/>
                    <a:pt x="100413" y="183803"/>
                  </a:cubicBezTo>
                  <a:cubicBezTo>
                    <a:pt x="100542" y="176597"/>
                    <a:pt x="101211" y="169581"/>
                    <a:pt x="102351" y="162998"/>
                  </a:cubicBezTo>
                  <a:cubicBezTo>
                    <a:pt x="102891" y="159912"/>
                    <a:pt x="103506" y="156811"/>
                    <a:pt x="104411" y="153801"/>
                  </a:cubicBezTo>
                  <a:cubicBezTo>
                    <a:pt x="104593" y="153192"/>
                    <a:pt x="104799" y="152600"/>
                    <a:pt x="105004" y="151999"/>
                  </a:cubicBezTo>
                  <a:cubicBezTo>
                    <a:pt x="105467" y="150600"/>
                    <a:pt x="104821" y="152828"/>
                    <a:pt x="105179" y="151543"/>
                  </a:cubicBezTo>
                  <a:cubicBezTo>
                    <a:pt x="105224" y="151368"/>
                    <a:pt x="105551" y="150646"/>
                    <a:pt x="105718" y="150578"/>
                  </a:cubicBezTo>
                  <a:cubicBezTo>
                    <a:pt x="105232" y="150790"/>
                    <a:pt x="105011" y="151505"/>
                    <a:pt x="103506" y="152105"/>
                  </a:cubicBezTo>
                  <a:cubicBezTo>
                    <a:pt x="109777" y="149605"/>
                    <a:pt x="107391" y="139548"/>
                    <a:pt x="100641" y="141722"/>
                  </a:cubicBezTo>
                  <a:cubicBezTo>
                    <a:pt x="81668" y="147811"/>
                    <a:pt x="59753" y="152600"/>
                    <a:pt x="40354" y="145523"/>
                  </a:cubicBezTo>
                  <a:cubicBezTo>
                    <a:pt x="27949" y="141008"/>
                    <a:pt x="19306" y="130692"/>
                    <a:pt x="15331" y="118431"/>
                  </a:cubicBezTo>
                  <a:cubicBezTo>
                    <a:pt x="6414" y="90892"/>
                    <a:pt x="15178" y="56860"/>
                    <a:pt x="31423" y="33137"/>
                  </a:cubicBezTo>
                  <a:cubicBezTo>
                    <a:pt x="38165" y="23293"/>
                    <a:pt x="47515" y="14103"/>
                    <a:pt x="58658" y="11640"/>
                  </a:cubicBezTo>
                  <a:cubicBezTo>
                    <a:pt x="63531" y="10568"/>
                    <a:pt x="71497" y="11199"/>
                    <a:pt x="77578" y="13229"/>
                  </a:cubicBezTo>
                  <a:cubicBezTo>
                    <a:pt x="82534" y="14886"/>
                    <a:pt x="86152" y="18010"/>
                    <a:pt x="88653" y="22571"/>
                  </a:cubicBezTo>
                  <a:cubicBezTo>
                    <a:pt x="89611" y="24311"/>
                    <a:pt x="90493" y="27177"/>
                    <a:pt x="91017" y="30172"/>
                  </a:cubicBezTo>
                  <a:cubicBezTo>
                    <a:pt x="91336" y="32004"/>
                    <a:pt x="91504" y="35995"/>
                    <a:pt x="91367" y="38944"/>
                  </a:cubicBezTo>
                  <a:cubicBezTo>
                    <a:pt x="91032" y="46439"/>
                    <a:pt x="89216" y="53964"/>
                    <a:pt x="86897" y="61444"/>
                  </a:cubicBezTo>
                  <a:cubicBezTo>
                    <a:pt x="81189" y="79832"/>
                    <a:pt x="72265" y="97186"/>
                    <a:pt x="62565" y="113757"/>
                  </a:cubicBezTo>
                  <a:cubicBezTo>
                    <a:pt x="53102" y="129925"/>
                    <a:pt x="42612" y="145599"/>
                    <a:pt x="30982" y="160292"/>
                  </a:cubicBezTo>
                  <a:cubicBezTo>
                    <a:pt x="26383" y="166107"/>
                    <a:pt x="21602" y="171816"/>
                    <a:pt x="16456" y="177152"/>
                  </a:cubicBezTo>
                  <a:cubicBezTo>
                    <a:pt x="14510" y="179151"/>
                    <a:pt x="12518" y="181120"/>
                    <a:pt x="10412" y="182959"/>
                  </a:cubicBezTo>
                  <a:cubicBezTo>
                    <a:pt x="9515" y="183742"/>
                    <a:pt x="8238" y="184746"/>
                    <a:pt x="8672" y="184426"/>
                  </a:cubicBezTo>
                  <a:cubicBezTo>
                    <a:pt x="7912" y="184981"/>
                    <a:pt x="7121" y="185483"/>
                    <a:pt x="6331" y="186007"/>
                  </a:cubicBezTo>
                  <a:cubicBezTo>
                    <a:pt x="6042" y="186198"/>
                    <a:pt x="5715" y="186342"/>
                    <a:pt x="5411" y="186509"/>
                  </a:cubicBezTo>
                  <a:cubicBezTo>
                    <a:pt x="4514" y="187019"/>
                    <a:pt x="5616" y="186243"/>
                    <a:pt x="5646" y="186426"/>
                  </a:cubicBezTo>
                  <a:cubicBezTo>
                    <a:pt x="5646" y="186448"/>
                    <a:pt x="4894" y="186669"/>
                    <a:pt x="4894" y="186646"/>
                  </a:cubicBezTo>
                  <a:cubicBezTo>
                    <a:pt x="4803" y="186441"/>
                    <a:pt x="6452" y="186593"/>
                    <a:pt x="5342" y="186540"/>
                  </a:cubicBezTo>
                  <a:cubicBezTo>
                    <a:pt x="-1590" y="186213"/>
                    <a:pt x="-1575" y="196991"/>
                    <a:pt x="5342" y="197311"/>
                  </a:cubicBezTo>
                </a:path>
              </a:pathLst>
            </a:custGeom>
            <a:solidFill>
              <a:srgbClr val="231F20"/>
            </a:solidFill>
            <a:ln w="7575" cap="flat">
              <a:noFill/>
              <a:prstDash val="solid"/>
              <a:round/>
            </a:ln>
          </p:spPr>
          <p:txBody>
            <a:bodyPr rtlCol="0" anchor="ctr"/>
            <a:lstStyle/>
            <a:p>
              <a:endParaRPr lang="en-GB"/>
            </a:p>
          </p:txBody>
        </p:sp>
      </p:grpSp>
      <p:grpSp>
        <p:nvGrpSpPr>
          <p:cNvPr id="571" name="Group 570">
            <a:extLst>
              <a:ext uri="{FF2B5EF4-FFF2-40B4-BE49-F238E27FC236}">
                <a16:creationId xmlns:a16="http://schemas.microsoft.com/office/drawing/2014/main" id="{7A3678EF-6BB3-4DB6-92DE-3C1AC34866AD}"/>
              </a:ext>
            </a:extLst>
          </p:cNvPr>
          <p:cNvGrpSpPr>
            <a:grpSpLocks noChangeAspect="1"/>
          </p:cNvGrpSpPr>
          <p:nvPr/>
        </p:nvGrpSpPr>
        <p:grpSpPr>
          <a:xfrm>
            <a:off x="69679" y="99506"/>
            <a:ext cx="504000" cy="504000"/>
            <a:chOff x="2368425" y="783087"/>
            <a:chExt cx="1077355" cy="1077355"/>
          </a:xfrm>
        </p:grpSpPr>
        <p:sp>
          <p:nvSpPr>
            <p:cNvPr id="572" name="Freeform: Shape 571">
              <a:extLst>
                <a:ext uri="{FF2B5EF4-FFF2-40B4-BE49-F238E27FC236}">
                  <a16:creationId xmlns:a16="http://schemas.microsoft.com/office/drawing/2014/main" id="{73192586-6D4C-44E9-BAFA-A873A9D9FCB3}"/>
                </a:ext>
              </a:extLst>
            </p:cNvPr>
            <p:cNvSpPr/>
            <p:nvPr/>
          </p:nvSpPr>
          <p:spPr>
            <a:xfrm>
              <a:off x="2368425" y="78308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rgbClr val="FCB414"/>
            </a:solidFill>
            <a:ln w="7575" cap="flat">
              <a:noFill/>
              <a:prstDash val="solid"/>
              <a:round/>
            </a:ln>
          </p:spPr>
          <p:txBody>
            <a:bodyPr rtlCol="0" anchor="ctr"/>
            <a:lstStyle/>
            <a:p>
              <a:endParaRPr lang="en-GB"/>
            </a:p>
          </p:txBody>
        </p:sp>
        <p:sp>
          <p:nvSpPr>
            <p:cNvPr id="573" name="Freeform: Shape 572">
              <a:extLst>
                <a:ext uri="{FF2B5EF4-FFF2-40B4-BE49-F238E27FC236}">
                  <a16:creationId xmlns:a16="http://schemas.microsoft.com/office/drawing/2014/main" id="{960A5212-3318-4FC0-9740-EE9B0BB1EAFA}"/>
                </a:ext>
              </a:extLst>
            </p:cNvPr>
            <p:cNvSpPr/>
            <p:nvPr/>
          </p:nvSpPr>
          <p:spPr>
            <a:xfrm>
              <a:off x="2430680" y="931146"/>
              <a:ext cx="522623" cy="436713"/>
            </a:xfrm>
            <a:custGeom>
              <a:avLst/>
              <a:gdLst>
                <a:gd name="connsiteX0" fmla="*/ 261447 w 522623"/>
                <a:gd name="connsiteY0" fmla="*/ 153 h 436713"/>
                <a:gd name="connsiteX1" fmla="*/ 135 w 522623"/>
                <a:gd name="connsiteY1" fmla="*/ 436867 h 436713"/>
                <a:gd name="connsiteX2" fmla="*/ 522759 w 522623"/>
                <a:gd name="connsiteY2" fmla="*/ 436867 h 436713"/>
                <a:gd name="connsiteX3" fmla="*/ 261447 w 522623"/>
                <a:gd name="connsiteY3" fmla="*/ 153 h 436713"/>
              </a:gdLst>
              <a:ahLst/>
              <a:cxnLst>
                <a:cxn ang="0">
                  <a:pos x="connsiteX0" y="connsiteY0"/>
                </a:cxn>
                <a:cxn ang="0">
                  <a:pos x="connsiteX1" y="connsiteY1"/>
                </a:cxn>
                <a:cxn ang="0">
                  <a:pos x="connsiteX2" y="connsiteY2"/>
                </a:cxn>
                <a:cxn ang="0">
                  <a:pos x="connsiteX3" y="connsiteY3"/>
                </a:cxn>
              </a:cxnLst>
              <a:rect l="l" t="t" r="r" b="b"/>
              <a:pathLst>
                <a:path w="522623" h="436713">
                  <a:moveTo>
                    <a:pt x="261447" y="153"/>
                  </a:moveTo>
                  <a:lnTo>
                    <a:pt x="135" y="436867"/>
                  </a:lnTo>
                  <a:lnTo>
                    <a:pt x="522759" y="436867"/>
                  </a:lnTo>
                  <a:lnTo>
                    <a:pt x="261447" y="153"/>
                  </a:lnTo>
                  <a:close/>
                </a:path>
              </a:pathLst>
            </a:custGeom>
            <a:solidFill>
              <a:srgbClr val="FCB414"/>
            </a:solidFill>
            <a:ln w="7575" cap="flat">
              <a:noFill/>
              <a:prstDash val="solid"/>
              <a:round/>
            </a:ln>
          </p:spPr>
          <p:txBody>
            <a:bodyPr rtlCol="0" anchor="ctr"/>
            <a:lstStyle/>
            <a:p>
              <a:endParaRPr lang="en-GB"/>
            </a:p>
          </p:txBody>
        </p:sp>
        <p:sp>
          <p:nvSpPr>
            <p:cNvPr id="574" name="Freeform: Shape 573">
              <a:extLst>
                <a:ext uri="{FF2B5EF4-FFF2-40B4-BE49-F238E27FC236}">
                  <a16:creationId xmlns:a16="http://schemas.microsoft.com/office/drawing/2014/main" id="{96A19EB8-7B08-4A04-A215-D77DFDC78282}"/>
                </a:ext>
              </a:extLst>
            </p:cNvPr>
            <p:cNvSpPr/>
            <p:nvPr/>
          </p:nvSpPr>
          <p:spPr>
            <a:xfrm>
              <a:off x="2417212" y="917676"/>
              <a:ext cx="549559" cy="463652"/>
            </a:xfrm>
            <a:custGeom>
              <a:avLst/>
              <a:gdLst>
                <a:gd name="connsiteX0" fmla="*/ 286468 w 549559"/>
                <a:gd name="connsiteY0" fmla="*/ 6706 h 463652"/>
                <a:gd name="connsiteX1" fmla="*/ 274914 w 549559"/>
                <a:gd name="connsiteY1" fmla="*/ 153 h 463652"/>
                <a:gd name="connsiteX2" fmla="*/ 263360 w 549559"/>
                <a:gd name="connsiteY2" fmla="*/ 6706 h 463652"/>
                <a:gd name="connsiteX3" fmla="*/ 2048 w 549559"/>
                <a:gd name="connsiteY3" fmla="*/ 443419 h 463652"/>
                <a:gd name="connsiteX4" fmla="*/ 1889 w 549559"/>
                <a:gd name="connsiteY4" fmla="*/ 456980 h 463652"/>
                <a:gd name="connsiteX5" fmla="*/ 13602 w 549559"/>
                <a:gd name="connsiteY5" fmla="*/ 463806 h 463652"/>
                <a:gd name="connsiteX6" fmla="*/ 536226 w 549559"/>
                <a:gd name="connsiteY6" fmla="*/ 463806 h 463652"/>
                <a:gd name="connsiteX7" fmla="*/ 547940 w 549559"/>
                <a:gd name="connsiteY7" fmla="*/ 456980 h 463652"/>
                <a:gd name="connsiteX8" fmla="*/ 547780 w 549559"/>
                <a:gd name="connsiteY8" fmla="*/ 443419 h 463652"/>
                <a:gd name="connsiteX9" fmla="*/ 286468 w 549559"/>
                <a:gd name="connsiteY9" fmla="*/ 6706 h 463652"/>
                <a:gd name="connsiteX10" fmla="*/ 274914 w 549559"/>
                <a:gd name="connsiteY10" fmla="*/ 39848 h 463652"/>
                <a:gd name="connsiteX11" fmla="*/ 512472 w 549559"/>
                <a:gd name="connsiteY11" fmla="*/ 436867 h 463652"/>
                <a:gd name="connsiteX12" fmla="*/ 37357 w 549559"/>
                <a:gd name="connsiteY12" fmla="*/ 436867 h 463652"/>
                <a:gd name="connsiteX13" fmla="*/ 274914 w 549559"/>
                <a:gd name="connsiteY13" fmla="*/ 39848 h 4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9559" h="463652">
                  <a:moveTo>
                    <a:pt x="286468" y="6706"/>
                  </a:moveTo>
                  <a:cubicBezTo>
                    <a:pt x="284036" y="2647"/>
                    <a:pt x="279650" y="153"/>
                    <a:pt x="274914" y="153"/>
                  </a:cubicBezTo>
                  <a:cubicBezTo>
                    <a:pt x="270179" y="153"/>
                    <a:pt x="265793" y="2647"/>
                    <a:pt x="263360" y="6706"/>
                  </a:cubicBezTo>
                  <a:lnTo>
                    <a:pt x="2048" y="443419"/>
                  </a:lnTo>
                  <a:cubicBezTo>
                    <a:pt x="-445" y="447585"/>
                    <a:pt x="-506" y="452761"/>
                    <a:pt x="1889" y="456980"/>
                  </a:cubicBezTo>
                  <a:cubicBezTo>
                    <a:pt x="4276" y="461199"/>
                    <a:pt x="8753" y="463806"/>
                    <a:pt x="13602" y="463806"/>
                  </a:cubicBezTo>
                  <a:lnTo>
                    <a:pt x="536226" y="463806"/>
                  </a:lnTo>
                  <a:cubicBezTo>
                    <a:pt x="541076" y="463806"/>
                    <a:pt x="545553" y="461199"/>
                    <a:pt x="547940" y="456980"/>
                  </a:cubicBezTo>
                  <a:cubicBezTo>
                    <a:pt x="550334" y="452761"/>
                    <a:pt x="550274" y="447585"/>
                    <a:pt x="547780" y="443419"/>
                  </a:cubicBezTo>
                  <a:lnTo>
                    <a:pt x="286468" y="6706"/>
                  </a:lnTo>
                  <a:close/>
                  <a:moveTo>
                    <a:pt x="274914" y="39848"/>
                  </a:moveTo>
                  <a:lnTo>
                    <a:pt x="512472" y="436867"/>
                  </a:lnTo>
                  <a:cubicBezTo>
                    <a:pt x="425421" y="436867"/>
                    <a:pt x="124407" y="436867"/>
                    <a:pt x="37357" y="436867"/>
                  </a:cubicBezTo>
                  <a:lnTo>
                    <a:pt x="274914" y="39848"/>
                  </a:lnTo>
                  <a:close/>
                </a:path>
              </a:pathLst>
            </a:custGeom>
            <a:solidFill>
              <a:srgbClr val="231F20"/>
            </a:solidFill>
            <a:ln w="7575" cap="flat">
              <a:noFill/>
              <a:prstDash val="solid"/>
              <a:round/>
            </a:ln>
          </p:spPr>
          <p:txBody>
            <a:bodyPr rtlCol="0" anchor="ctr"/>
            <a:lstStyle/>
            <a:p>
              <a:endParaRPr lang="en-GB"/>
            </a:p>
          </p:txBody>
        </p:sp>
        <p:sp>
          <p:nvSpPr>
            <p:cNvPr id="575" name="Freeform: Shape 574">
              <a:extLst>
                <a:ext uri="{FF2B5EF4-FFF2-40B4-BE49-F238E27FC236}">
                  <a16:creationId xmlns:a16="http://schemas.microsoft.com/office/drawing/2014/main" id="{CE2F9C5B-6AB6-4E0B-AE26-C22ECECCA662}"/>
                </a:ext>
              </a:extLst>
            </p:cNvPr>
            <p:cNvSpPr/>
            <p:nvPr/>
          </p:nvSpPr>
          <p:spPr>
            <a:xfrm>
              <a:off x="2590822" y="1059343"/>
              <a:ext cx="196166" cy="277371"/>
            </a:xfrm>
            <a:custGeom>
              <a:avLst/>
              <a:gdLst>
                <a:gd name="connsiteX0" fmla="*/ 146797 w 196166"/>
                <a:gd name="connsiteY0" fmla="*/ 68099 h 277371"/>
                <a:gd name="connsiteX1" fmla="*/ 128090 w 196166"/>
                <a:gd name="connsiteY1" fmla="*/ 49993 h 277371"/>
                <a:gd name="connsiteX2" fmla="*/ 109391 w 196166"/>
                <a:gd name="connsiteY2" fmla="*/ 68099 h 277371"/>
                <a:gd name="connsiteX3" fmla="*/ 128090 w 196166"/>
                <a:gd name="connsiteY3" fmla="*/ 86191 h 277371"/>
                <a:gd name="connsiteX4" fmla="*/ 146797 w 196166"/>
                <a:gd name="connsiteY4" fmla="*/ 68099 h 277371"/>
                <a:gd name="connsiteX5" fmla="*/ 117775 w 196166"/>
                <a:gd name="connsiteY5" fmla="*/ 121362 h 277371"/>
                <a:gd name="connsiteX6" fmla="*/ 99608 w 196166"/>
                <a:gd name="connsiteY6" fmla="*/ 90630 h 277371"/>
                <a:gd name="connsiteX7" fmla="*/ 80779 w 196166"/>
                <a:gd name="connsiteY7" fmla="*/ 121970 h 277371"/>
                <a:gd name="connsiteX8" fmla="*/ 99448 w 196166"/>
                <a:gd name="connsiteY8" fmla="*/ 112902 h 277371"/>
                <a:gd name="connsiteX9" fmla="*/ 117775 w 196166"/>
                <a:gd name="connsiteY9" fmla="*/ 121362 h 277371"/>
                <a:gd name="connsiteX10" fmla="*/ 87081 w 196166"/>
                <a:gd name="connsiteY10" fmla="*/ 68099 h 277371"/>
                <a:gd name="connsiteX11" fmla="*/ 68336 w 196166"/>
                <a:gd name="connsiteY11" fmla="*/ 49993 h 277371"/>
                <a:gd name="connsiteX12" fmla="*/ 49591 w 196166"/>
                <a:gd name="connsiteY12" fmla="*/ 68099 h 277371"/>
                <a:gd name="connsiteX13" fmla="*/ 68336 w 196166"/>
                <a:gd name="connsiteY13" fmla="*/ 86191 h 277371"/>
                <a:gd name="connsiteX14" fmla="*/ 87081 w 196166"/>
                <a:gd name="connsiteY14" fmla="*/ 68099 h 277371"/>
                <a:gd name="connsiteX15" fmla="*/ 154961 w 196166"/>
                <a:gd name="connsiteY15" fmla="*/ 97950 h 277371"/>
                <a:gd name="connsiteX16" fmla="*/ 162091 w 196166"/>
                <a:gd name="connsiteY16" fmla="*/ 113624 h 277371"/>
                <a:gd name="connsiteX17" fmla="*/ 144494 w 196166"/>
                <a:gd name="connsiteY17" fmla="*/ 134566 h 277371"/>
                <a:gd name="connsiteX18" fmla="*/ 144494 w 196166"/>
                <a:gd name="connsiteY18" fmla="*/ 142205 h 277371"/>
                <a:gd name="connsiteX19" fmla="*/ 120466 w 196166"/>
                <a:gd name="connsiteY19" fmla="*/ 166248 h 277371"/>
                <a:gd name="connsiteX20" fmla="*/ 75960 w 196166"/>
                <a:gd name="connsiteY20" fmla="*/ 166248 h 277371"/>
                <a:gd name="connsiteX21" fmla="*/ 51955 w 196166"/>
                <a:gd name="connsiteY21" fmla="*/ 142205 h 277371"/>
                <a:gd name="connsiteX22" fmla="*/ 51955 w 196166"/>
                <a:gd name="connsiteY22" fmla="*/ 134604 h 277371"/>
                <a:gd name="connsiteX23" fmla="*/ 34267 w 196166"/>
                <a:gd name="connsiteY23" fmla="*/ 113624 h 277371"/>
                <a:gd name="connsiteX24" fmla="*/ 41473 w 196166"/>
                <a:gd name="connsiteY24" fmla="*/ 97912 h 277371"/>
                <a:gd name="connsiteX25" fmla="*/ 30512 w 196166"/>
                <a:gd name="connsiteY25" fmla="*/ 63501 h 277371"/>
                <a:gd name="connsiteX26" fmla="*/ 98194 w 196166"/>
                <a:gd name="connsiteY26" fmla="*/ 174 h 277371"/>
                <a:gd name="connsiteX27" fmla="*/ 165922 w 196166"/>
                <a:gd name="connsiteY27" fmla="*/ 63501 h 277371"/>
                <a:gd name="connsiteX28" fmla="*/ 154961 w 196166"/>
                <a:gd name="connsiteY28" fmla="*/ 97950 h 277371"/>
                <a:gd name="connsiteX29" fmla="*/ 194230 w 196166"/>
                <a:gd name="connsiteY29" fmla="*/ 243949 h 277371"/>
                <a:gd name="connsiteX30" fmla="*/ 182812 w 196166"/>
                <a:gd name="connsiteY30" fmla="*/ 253071 h 277371"/>
                <a:gd name="connsiteX31" fmla="*/ 183383 w 196166"/>
                <a:gd name="connsiteY31" fmla="*/ 267666 h 277371"/>
                <a:gd name="connsiteX32" fmla="*/ 161073 w 196166"/>
                <a:gd name="connsiteY32" fmla="*/ 276019 h 277371"/>
                <a:gd name="connsiteX33" fmla="*/ 152726 w 196166"/>
                <a:gd name="connsiteY33" fmla="*/ 253709 h 277371"/>
                <a:gd name="connsiteX34" fmla="*/ 153365 w 196166"/>
                <a:gd name="connsiteY34" fmla="*/ 252759 h 277371"/>
                <a:gd name="connsiteX35" fmla="*/ 98050 w 196166"/>
                <a:gd name="connsiteY35" fmla="*/ 227910 h 277371"/>
                <a:gd name="connsiteX36" fmla="*/ 42043 w 196166"/>
                <a:gd name="connsiteY36" fmla="*/ 251201 h 277371"/>
                <a:gd name="connsiteX37" fmla="*/ 42659 w 196166"/>
                <a:gd name="connsiteY37" fmla="*/ 252113 h 277371"/>
                <a:gd name="connsiteX38" fmla="*/ 33697 w 196166"/>
                <a:gd name="connsiteY38" fmla="*/ 274271 h 277371"/>
                <a:gd name="connsiteX39" fmla="*/ 11615 w 196166"/>
                <a:gd name="connsiteY39" fmla="*/ 265233 h 277371"/>
                <a:gd name="connsiteX40" fmla="*/ 12641 w 196166"/>
                <a:gd name="connsiteY40" fmla="*/ 250631 h 277371"/>
                <a:gd name="connsiteX41" fmla="*/ 1444 w 196166"/>
                <a:gd name="connsiteY41" fmla="*/ 241228 h 277371"/>
                <a:gd name="connsiteX42" fmla="*/ 10474 w 196166"/>
                <a:gd name="connsiteY42" fmla="*/ 219138 h 277371"/>
                <a:gd name="connsiteX43" fmla="*/ 32556 w 196166"/>
                <a:gd name="connsiteY43" fmla="*/ 228085 h 277371"/>
                <a:gd name="connsiteX44" fmla="*/ 32746 w 196166"/>
                <a:gd name="connsiteY44" fmla="*/ 229157 h 277371"/>
                <a:gd name="connsiteX45" fmla="*/ 68116 w 196166"/>
                <a:gd name="connsiteY45" fmla="*/ 214471 h 277371"/>
                <a:gd name="connsiteX46" fmla="*/ 33203 w 196166"/>
                <a:gd name="connsiteY46" fmla="*/ 198767 h 277371"/>
                <a:gd name="connsiteX47" fmla="*/ 32906 w 196166"/>
                <a:gd name="connsiteY47" fmla="*/ 199869 h 277371"/>
                <a:gd name="connsiteX48" fmla="*/ 10596 w 196166"/>
                <a:gd name="connsiteY48" fmla="*/ 208208 h 277371"/>
                <a:gd name="connsiteX49" fmla="*/ 2280 w 196166"/>
                <a:gd name="connsiteY49" fmla="*/ 185867 h 277371"/>
                <a:gd name="connsiteX50" fmla="*/ 13697 w 196166"/>
                <a:gd name="connsiteY50" fmla="*/ 176723 h 277371"/>
                <a:gd name="connsiteX51" fmla="*/ 13097 w 196166"/>
                <a:gd name="connsiteY51" fmla="*/ 162151 h 277371"/>
                <a:gd name="connsiteX52" fmla="*/ 35437 w 196166"/>
                <a:gd name="connsiteY52" fmla="*/ 153767 h 277371"/>
                <a:gd name="connsiteX53" fmla="*/ 43753 w 196166"/>
                <a:gd name="connsiteY53" fmla="*/ 176122 h 277371"/>
                <a:gd name="connsiteX54" fmla="*/ 43138 w 196166"/>
                <a:gd name="connsiteY54" fmla="*/ 176997 h 277371"/>
                <a:gd name="connsiteX55" fmla="*/ 98468 w 196166"/>
                <a:gd name="connsiteY55" fmla="*/ 201914 h 277371"/>
                <a:gd name="connsiteX56" fmla="*/ 154383 w 196166"/>
                <a:gd name="connsiteY56" fmla="*/ 178623 h 277371"/>
                <a:gd name="connsiteX57" fmla="*/ 153745 w 196166"/>
                <a:gd name="connsiteY57" fmla="*/ 177673 h 277371"/>
                <a:gd name="connsiteX58" fmla="*/ 162775 w 196166"/>
                <a:gd name="connsiteY58" fmla="*/ 155583 h 277371"/>
                <a:gd name="connsiteX59" fmla="*/ 184819 w 196166"/>
                <a:gd name="connsiteY59" fmla="*/ 164538 h 277371"/>
                <a:gd name="connsiteX60" fmla="*/ 183793 w 196166"/>
                <a:gd name="connsiteY60" fmla="*/ 179148 h 277371"/>
                <a:gd name="connsiteX61" fmla="*/ 194990 w 196166"/>
                <a:gd name="connsiteY61" fmla="*/ 188634 h 277371"/>
                <a:gd name="connsiteX62" fmla="*/ 185990 w 196166"/>
                <a:gd name="connsiteY62" fmla="*/ 210671 h 277371"/>
                <a:gd name="connsiteX63" fmla="*/ 163915 w 196166"/>
                <a:gd name="connsiteY63" fmla="*/ 201724 h 277371"/>
                <a:gd name="connsiteX64" fmla="*/ 163680 w 196166"/>
                <a:gd name="connsiteY64" fmla="*/ 200622 h 277371"/>
                <a:gd name="connsiteX65" fmla="*/ 128326 w 196166"/>
                <a:gd name="connsiteY65" fmla="*/ 215307 h 277371"/>
                <a:gd name="connsiteX66" fmla="*/ 163231 w 196166"/>
                <a:gd name="connsiteY66" fmla="*/ 231012 h 277371"/>
                <a:gd name="connsiteX67" fmla="*/ 163535 w 196166"/>
                <a:gd name="connsiteY67" fmla="*/ 229917 h 277371"/>
                <a:gd name="connsiteX68" fmla="*/ 185845 w 196166"/>
                <a:gd name="connsiteY68" fmla="*/ 221601 h 277371"/>
                <a:gd name="connsiteX69" fmla="*/ 194230 w 196166"/>
                <a:gd name="connsiteY69" fmla="*/ 243949 h 277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96166" h="277371">
                  <a:moveTo>
                    <a:pt x="146797" y="68099"/>
                  </a:moveTo>
                  <a:cubicBezTo>
                    <a:pt x="146797" y="58073"/>
                    <a:pt x="138421" y="49993"/>
                    <a:pt x="128090" y="49993"/>
                  </a:cubicBezTo>
                  <a:cubicBezTo>
                    <a:pt x="117775" y="49993"/>
                    <a:pt x="109391" y="58073"/>
                    <a:pt x="109391" y="68099"/>
                  </a:cubicBezTo>
                  <a:cubicBezTo>
                    <a:pt x="109391" y="78110"/>
                    <a:pt x="117775" y="86191"/>
                    <a:pt x="128090" y="86191"/>
                  </a:cubicBezTo>
                  <a:cubicBezTo>
                    <a:pt x="138421" y="86191"/>
                    <a:pt x="146797" y="78110"/>
                    <a:pt x="146797" y="68099"/>
                  </a:cubicBezTo>
                  <a:close/>
                  <a:moveTo>
                    <a:pt x="117775" y="121362"/>
                  </a:moveTo>
                  <a:lnTo>
                    <a:pt x="99608" y="90630"/>
                  </a:lnTo>
                  <a:lnTo>
                    <a:pt x="80779" y="121970"/>
                  </a:lnTo>
                  <a:lnTo>
                    <a:pt x="99448" y="112902"/>
                  </a:lnTo>
                  <a:lnTo>
                    <a:pt x="117775" y="121362"/>
                  </a:lnTo>
                  <a:close/>
                  <a:moveTo>
                    <a:pt x="87081" y="68099"/>
                  </a:moveTo>
                  <a:cubicBezTo>
                    <a:pt x="87081" y="58073"/>
                    <a:pt x="78659" y="49993"/>
                    <a:pt x="68336" y="49993"/>
                  </a:cubicBezTo>
                  <a:cubicBezTo>
                    <a:pt x="58059" y="49993"/>
                    <a:pt x="49591" y="58073"/>
                    <a:pt x="49591" y="68099"/>
                  </a:cubicBezTo>
                  <a:cubicBezTo>
                    <a:pt x="49591" y="78110"/>
                    <a:pt x="58059" y="86191"/>
                    <a:pt x="68336" y="86191"/>
                  </a:cubicBezTo>
                  <a:cubicBezTo>
                    <a:pt x="78659" y="86191"/>
                    <a:pt x="87081" y="78110"/>
                    <a:pt x="87081" y="68099"/>
                  </a:cubicBezTo>
                  <a:close/>
                  <a:moveTo>
                    <a:pt x="154961" y="97950"/>
                  </a:moveTo>
                  <a:cubicBezTo>
                    <a:pt x="159324" y="101941"/>
                    <a:pt x="162091" y="107474"/>
                    <a:pt x="162091" y="113624"/>
                  </a:cubicBezTo>
                  <a:cubicBezTo>
                    <a:pt x="162091" y="123833"/>
                    <a:pt x="154543" y="132034"/>
                    <a:pt x="144494" y="134566"/>
                  </a:cubicBezTo>
                  <a:lnTo>
                    <a:pt x="144494" y="142205"/>
                  </a:lnTo>
                  <a:cubicBezTo>
                    <a:pt x="144494" y="155401"/>
                    <a:pt x="133715" y="166248"/>
                    <a:pt x="120466" y="166248"/>
                  </a:cubicBezTo>
                  <a:lnTo>
                    <a:pt x="75960" y="166248"/>
                  </a:lnTo>
                  <a:cubicBezTo>
                    <a:pt x="62726" y="166248"/>
                    <a:pt x="51955" y="155401"/>
                    <a:pt x="51955" y="142205"/>
                  </a:cubicBezTo>
                  <a:lnTo>
                    <a:pt x="51955" y="134604"/>
                  </a:lnTo>
                  <a:cubicBezTo>
                    <a:pt x="41860" y="132072"/>
                    <a:pt x="34267" y="123871"/>
                    <a:pt x="34267" y="113624"/>
                  </a:cubicBezTo>
                  <a:cubicBezTo>
                    <a:pt x="34267" y="107429"/>
                    <a:pt x="37034" y="101903"/>
                    <a:pt x="41473" y="97912"/>
                  </a:cubicBezTo>
                  <a:cubicBezTo>
                    <a:pt x="34578" y="87969"/>
                    <a:pt x="30512" y="76218"/>
                    <a:pt x="30512" y="63501"/>
                  </a:cubicBezTo>
                  <a:cubicBezTo>
                    <a:pt x="30512" y="28550"/>
                    <a:pt x="60833" y="174"/>
                    <a:pt x="98194" y="174"/>
                  </a:cubicBezTo>
                  <a:cubicBezTo>
                    <a:pt x="135570" y="174"/>
                    <a:pt x="165922" y="28550"/>
                    <a:pt x="165922" y="63501"/>
                  </a:cubicBezTo>
                  <a:cubicBezTo>
                    <a:pt x="165968" y="76218"/>
                    <a:pt x="161863" y="87969"/>
                    <a:pt x="154961" y="97950"/>
                  </a:cubicBezTo>
                  <a:close/>
                  <a:moveTo>
                    <a:pt x="194230" y="243949"/>
                  </a:moveTo>
                  <a:cubicBezTo>
                    <a:pt x="191957" y="248852"/>
                    <a:pt x="187662" y="251915"/>
                    <a:pt x="182812" y="253071"/>
                  </a:cubicBezTo>
                  <a:cubicBezTo>
                    <a:pt x="185047" y="257510"/>
                    <a:pt x="185572" y="262778"/>
                    <a:pt x="183383" y="267666"/>
                  </a:cubicBezTo>
                  <a:cubicBezTo>
                    <a:pt x="179506" y="276164"/>
                    <a:pt x="169495" y="279881"/>
                    <a:pt x="161073" y="276019"/>
                  </a:cubicBezTo>
                  <a:cubicBezTo>
                    <a:pt x="152529" y="272135"/>
                    <a:pt x="148812" y="262170"/>
                    <a:pt x="152726" y="253709"/>
                  </a:cubicBezTo>
                  <a:cubicBezTo>
                    <a:pt x="152833" y="253329"/>
                    <a:pt x="153175" y="253132"/>
                    <a:pt x="153365" y="252759"/>
                  </a:cubicBezTo>
                  <a:lnTo>
                    <a:pt x="98050" y="227910"/>
                  </a:lnTo>
                  <a:lnTo>
                    <a:pt x="42043" y="251201"/>
                  </a:lnTo>
                  <a:cubicBezTo>
                    <a:pt x="42241" y="251573"/>
                    <a:pt x="42537" y="251779"/>
                    <a:pt x="42659" y="252113"/>
                  </a:cubicBezTo>
                  <a:cubicBezTo>
                    <a:pt x="46322" y="260695"/>
                    <a:pt x="42309" y="270622"/>
                    <a:pt x="33697" y="274271"/>
                  </a:cubicBezTo>
                  <a:cubicBezTo>
                    <a:pt x="25122" y="277829"/>
                    <a:pt x="15256" y="273815"/>
                    <a:pt x="11615" y="265233"/>
                  </a:cubicBezTo>
                  <a:cubicBezTo>
                    <a:pt x="9524" y="260231"/>
                    <a:pt x="10254" y="255032"/>
                    <a:pt x="12641" y="250631"/>
                  </a:cubicBezTo>
                  <a:cubicBezTo>
                    <a:pt x="7829" y="249384"/>
                    <a:pt x="3565" y="246123"/>
                    <a:pt x="1444" y="241228"/>
                  </a:cubicBezTo>
                  <a:cubicBezTo>
                    <a:pt x="-2121" y="232608"/>
                    <a:pt x="1817" y="222711"/>
                    <a:pt x="10474" y="219138"/>
                  </a:cubicBezTo>
                  <a:cubicBezTo>
                    <a:pt x="19056" y="215490"/>
                    <a:pt x="28923" y="219488"/>
                    <a:pt x="32556" y="228085"/>
                  </a:cubicBezTo>
                  <a:cubicBezTo>
                    <a:pt x="32670" y="228465"/>
                    <a:pt x="32632" y="228807"/>
                    <a:pt x="32746" y="229157"/>
                  </a:cubicBezTo>
                  <a:lnTo>
                    <a:pt x="68116" y="214471"/>
                  </a:lnTo>
                  <a:lnTo>
                    <a:pt x="33203" y="198767"/>
                  </a:lnTo>
                  <a:cubicBezTo>
                    <a:pt x="33051" y="199109"/>
                    <a:pt x="33088" y="199489"/>
                    <a:pt x="32906" y="199869"/>
                  </a:cubicBezTo>
                  <a:cubicBezTo>
                    <a:pt x="29067" y="208329"/>
                    <a:pt x="19056" y="212046"/>
                    <a:pt x="10596" y="208208"/>
                  </a:cubicBezTo>
                  <a:cubicBezTo>
                    <a:pt x="2128" y="204339"/>
                    <a:pt x="-1589" y="194328"/>
                    <a:pt x="2280" y="185867"/>
                  </a:cubicBezTo>
                  <a:cubicBezTo>
                    <a:pt x="4523" y="180972"/>
                    <a:pt x="8848" y="177931"/>
                    <a:pt x="13697" y="176723"/>
                  </a:cubicBezTo>
                  <a:cubicBezTo>
                    <a:pt x="11387" y="172284"/>
                    <a:pt x="10855" y="167001"/>
                    <a:pt x="13097" y="162151"/>
                  </a:cubicBezTo>
                  <a:cubicBezTo>
                    <a:pt x="16966" y="153653"/>
                    <a:pt x="26939" y="149928"/>
                    <a:pt x="35437" y="153767"/>
                  </a:cubicBezTo>
                  <a:cubicBezTo>
                    <a:pt x="43936" y="157636"/>
                    <a:pt x="47660" y="167654"/>
                    <a:pt x="43753" y="176122"/>
                  </a:cubicBezTo>
                  <a:cubicBezTo>
                    <a:pt x="43632" y="176495"/>
                    <a:pt x="43259" y="176685"/>
                    <a:pt x="43138" y="176997"/>
                  </a:cubicBezTo>
                  <a:lnTo>
                    <a:pt x="98468" y="201914"/>
                  </a:lnTo>
                  <a:lnTo>
                    <a:pt x="154383" y="178623"/>
                  </a:lnTo>
                  <a:cubicBezTo>
                    <a:pt x="154239" y="178236"/>
                    <a:pt x="153942" y="178045"/>
                    <a:pt x="153745" y="177673"/>
                  </a:cubicBezTo>
                  <a:cubicBezTo>
                    <a:pt x="150142" y="169053"/>
                    <a:pt x="154163" y="159194"/>
                    <a:pt x="162775" y="155583"/>
                  </a:cubicBezTo>
                  <a:cubicBezTo>
                    <a:pt x="171319" y="151942"/>
                    <a:pt x="181178" y="155933"/>
                    <a:pt x="184819" y="164538"/>
                  </a:cubicBezTo>
                  <a:cubicBezTo>
                    <a:pt x="186910" y="169509"/>
                    <a:pt x="186225" y="174785"/>
                    <a:pt x="183793" y="179148"/>
                  </a:cubicBezTo>
                  <a:cubicBezTo>
                    <a:pt x="188612" y="180440"/>
                    <a:pt x="192861" y="183587"/>
                    <a:pt x="194990" y="188634"/>
                  </a:cubicBezTo>
                  <a:cubicBezTo>
                    <a:pt x="198555" y="197178"/>
                    <a:pt x="194610" y="207037"/>
                    <a:pt x="185990" y="210671"/>
                  </a:cubicBezTo>
                  <a:cubicBezTo>
                    <a:pt x="177385" y="214281"/>
                    <a:pt x="167519" y="210298"/>
                    <a:pt x="163915" y="201724"/>
                  </a:cubicBezTo>
                  <a:cubicBezTo>
                    <a:pt x="163718" y="201382"/>
                    <a:pt x="163801" y="200964"/>
                    <a:pt x="163680" y="200622"/>
                  </a:cubicBezTo>
                  <a:lnTo>
                    <a:pt x="128326" y="215307"/>
                  </a:lnTo>
                  <a:lnTo>
                    <a:pt x="163231" y="231012"/>
                  </a:lnTo>
                  <a:cubicBezTo>
                    <a:pt x="163383" y="230670"/>
                    <a:pt x="163338" y="230297"/>
                    <a:pt x="163535" y="229917"/>
                  </a:cubicBezTo>
                  <a:cubicBezTo>
                    <a:pt x="167404" y="221457"/>
                    <a:pt x="177385" y="217740"/>
                    <a:pt x="185845" y="221601"/>
                  </a:cubicBezTo>
                  <a:cubicBezTo>
                    <a:pt x="194382" y="225478"/>
                    <a:pt x="198099" y="235451"/>
                    <a:pt x="194230" y="243949"/>
                  </a:cubicBezTo>
                  <a:close/>
                </a:path>
              </a:pathLst>
            </a:custGeom>
            <a:solidFill>
              <a:srgbClr val="231F20"/>
            </a:solidFill>
            <a:ln w="7575" cap="flat">
              <a:noFill/>
              <a:prstDash val="solid"/>
              <a:round/>
            </a:ln>
          </p:spPr>
          <p:txBody>
            <a:bodyPr rtlCol="0" anchor="ctr"/>
            <a:lstStyle/>
            <a:p>
              <a:endParaRPr lang="en-GB"/>
            </a:p>
          </p:txBody>
        </p:sp>
        <p:sp>
          <p:nvSpPr>
            <p:cNvPr id="576" name="Freeform: Shape 575">
              <a:extLst>
                <a:ext uri="{FF2B5EF4-FFF2-40B4-BE49-F238E27FC236}">
                  <a16:creationId xmlns:a16="http://schemas.microsoft.com/office/drawing/2014/main" id="{2A12F58E-615F-4F07-B33C-34BA001569C2}"/>
                </a:ext>
              </a:extLst>
            </p:cNvPr>
            <p:cNvSpPr/>
            <p:nvPr/>
          </p:nvSpPr>
          <p:spPr>
            <a:xfrm>
              <a:off x="2860894" y="931146"/>
              <a:ext cx="522631" cy="436713"/>
            </a:xfrm>
            <a:custGeom>
              <a:avLst/>
              <a:gdLst>
                <a:gd name="connsiteX0" fmla="*/ 261633 w 522631"/>
                <a:gd name="connsiteY0" fmla="*/ 153 h 436713"/>
                <a:gd name="connsiteX1" fmla="*/ 314 w 522631"/>
                <a:gd name="connsiteY1" fmla="*/ 436867 h 436713"/>
                <a:gd name="connsiteX2" fmla="*/ 522945 w 522631"/>
                <a:gd name="connsiteY2" fmla="*/ 436867 h 436713"/>
                <a:gd name="connsiteX3" fmla="*/ 261633 w 522631"/>
                <a:gd name="connsiteY3" fmla="*/ 153 h 436713"/>
              </a:gdLst>
              <a:ahLst/>
              <a:cxnLst>
                <a:cxn ang="0">
                  <a:pos x="connsiteX0" y="connsiteY0"/>
                </a:cxn>
                <a:cxn ang="0">
                  <a:pos x="connsiteX1" y="connsiteY1"/>
                </a:cxn>
                <a:cxn ang="0">
                  <a:pos x="connsiteX2" y="connsiteY2"/>
                </a:cxn>
                <a:cxn ang="0">
                  <a:pos x="connsiteX3" y="connsiteY3"/>
                </a:cxn>
              </a:cxnLst>
              <a:rect l="l" t="t" r="r" b="b"/>
              <a:pathLst>
                <a:path w="522631" h="436713">
                  <a:moveTo>
                    <a:pt x="261633" y="153"/>
                  </a:moveTo>
                  <a:lnTo>
                    <a:pt x="314" y="436867"/>
                  </a:lnTo>
                  <a:lnTo>
                    <a:pt x="522945" y="436867"/>
                  </a:lnTo>
                  <a:lnTo>
                    <a:pt x="261633" y="153"/>
                  </a:lnTo>
                  <a:close/>
                </a:path>
              </a:pathLst>
            </a:custGeom>
            <a:solidFill>
              <a:srgbClr val="FCB414"/>
            </a:solidFill>
            <a:ln w="7575" cap="flat">
              <a:noFill/>
              <a:prstDash val="solid"/>
              <a:round/>
            </a:ln>
          </p:spPr>
          <p:txBody>
            <a:bodyPr rtlCol="0" anchor="ctr"/>
            <a:lstStyle/>
            <a:p>
              <a:endParaRPr lang="en-GB"/>
            </a:p>
          </p:txBody>
        </p:sp>
        <p:sp>
          <p:nvSpPr>
            <p:cNvPr id="577" name="Freeform: Shape 576">
              <a:extLst>
                <a:ext uri="{FF2B5EF4-FFF2-40B4-BE49-F238E27FC236}">
                  <a16:creationId xmlns:a16="http://schemas.microsoft.com/office/drawing/2014/main" id="{6B67E866-5630-4962-9B34-8C292B0BC550}"/>
                </a:ext>
              </a:extLst>
            </p:cNvPr>
            <p:cNvSpPr/>
            <p:nvPr/>
          </p:nvSpPr>
          <p:spPr>
            <a:xfrm>
              <a:off x="2847426" y="917676"/>
              <a:ext cx="549566" cy="463652"/>
            </a:xfrm>
            <a:custGeom>
              <a:avLst/>
              <a:gdLst>
                <a:gd name="connsiteX0" fmla="*/ 286655 w 549566"/>
                <a:gd name="connsiteY0" fmla="*/ 6706 h 463652"/>
                <a:gd name="connsiteX1" fmla="*/ 275101 w 549566"/>
                <a:gd name="connsiteY1" fmla="*/ 153 h 463652"/>
                <a:gd name="connsiteX2" fmla="*/ 263547 w 549566"/>
                <a:gd name="connsiteY2" fmla="*/ 6706 h 463652"/>
                <a:gd name="connsiteX3" fmla="*/ 2228 w 549566"/>
                <a:gd name="connsiteY3" fmla="*/ 443419 h 463652"/>
                <a:gd name="connsiteX4" fmla="*/ 2068 w 549566"/>
                <a:gd name="connsiteY4" fmla="*/ 456980 h 463652"/>
                <a:gd name="connsiteX5" fmla="*/ 13782 w 549566"/>
                <a:gd name="connsiteY5" fmla="*/ 463806 h 463652"/>
                <a:gd name="connsiteX6" fmla="*/ 536413 w 549566"/>
                <a:gd name="connsiteY6" fmla="*/ 463806 h 463652"/>
                <a:gd name="connsiteX7" fmla="*/ 548127 w 549566"/>
                <a:gd name="connsiteY7" fmla="*/ 456980 h 463652"/>
                <a:gd name="connsiteX8" fmla="*/ 547967 w 549566"/>
                <a:gd name="connsiteY8" fmla="*/ 443419 h 463652"/>
                <a:gd name="connsiteX9" fmla="*/ 286655 w 549566"/>
                <a:gd name="connsiteY9" fmla="*/ 6706 h 463652"/>
                <a:gd name="connsiteX10" fmla="*/ 275101 w 549566"/>
                <a:gd name="connsiteY10" fmla="*/ 39848 h 463652"/>
                <a:gd name="connsiteX11" fmla="*/ 512659 w 549566"/>
                <a:gd name="connsiteY11" fmla="*/ 436867 h 463652"/>
                <a:gd name="connsiteX12" fmla="*/ 37536 w 549566"/>
                <a:gd name="connsiteY12" fmla="*/ 436867 h 463652"/>
                <a:gd name="connsiteX13" fmla="*/ 275101 w 549566"/>
                <a:gd name="connsiteY13" fmla="*/ 39848 h 463652"/>
                <a:gd name="connsiteX14" fmla="*/ 275101 w 549566"/>
                <a:gd name="connsiteY14" fmla="*/ 39848 h 4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9566" h="463652">
                  <a:moveTo>
                    <a:pt x="286655" y="6706"/>
                  </a:moveTo>
                  <a:cubicBezTo>
                    <a:pt x="284223" y="2647"/>
                    <a:pt x="279837" y="153"/>
                    <a:pt x="275101" y="153"/>
                  </a:cubicBezTo>
                  <a:cubicBezTo>
                    <a:pt x="270366" y="153"/>
                    <a:pt x="265980" y="2647"/>
                    <a:pt x="263547" y="6706"/>
                  </a:cubicBezTo>
                  <a:lnTo>
                    <a:pt x="2228" y="443419"/>
                  </a:lnTo>
                  <a:cubicBezTo>
                    <a:pt x="-266" y="447585"/>
                    <a:pt x="-326" y="452761"/>
                    <a:pt x="2068" y="456980"/>
                  </a:cubicBezTo>
                  <a:cubicBezTo>
                    <a:pt x="4455" y="461199"/>
                    <a:pt x="8932" y="463806"/>
                    <a:pt x="13782" y="463806"/>
                  </a:cubicBezTo>
                  <a:lnTo>
                    <a:pt x="536413" y="463806"/>
                  </a:lnTo>
                  <a:cubicBezTo>
                    <a:pt x="541263" y="463806"/>
                    <a:pt x="545740" y="461199"/>
                    <a:pt x="548127" y="456980"/>
                  </a:cubicBezTo>
                  <a:cubicBezTo>
                    <a:pt x="550521" y="452761"/>
                    <a:pt x="550460" y="447585"/>
                    <a:pt x="547967" y="443419"/>
                  </a:cubicBezTo>
                  <a:lnTo>
                    <a:pt x="286655" y="6706"/>
                  </a:lnTo>
                  <a:close/>
                  <a:moveTo>
                    <a:pt x="275101" y="39848"/>
                  </a:moveTo>
                  <a:cubicBezTo>
                    <a:pt x="275101" y="39848"/>
                    <a:pt x="462551" y="353115"/>
                    <a:pt x="512659" y="436867"/>
                  </a:cubicBezTo>
                  <a:cubicBezTo>
                    <a:pt x="512659" y="436867"/>
                    <a:pt x="37536" y="436867"/>
                    <a:pt x="37536" y="436867"/>
                  </a:cubicBezTo>
                  <a:cubicBezTo>
                    <a:pt x="37536" y="436867"/>
                    <a:pt x="275101" y="39848"/>
                    <a:pt x="275101" y="39848"/>
                  </a:cubicBezTo>
                  <a:lnTo>
                    <a:pt x="275101" y="39848"/>
                  </a:lnTo>
                  <a:close/>
                </a:path>
              </a:pathLst>
            </a:custGeom>
            <a:solidFill>
              <a:srgbClr val="231F20"/>
            </a:solidFill>
            <a:ln w="7575" cap="flat">
              <a:noFill/>
              <a:prstDash val="solid"/>
              <a:round/>
            </a:ln>
          </p:spPr>
          <p:txBody>
            <a:bodyPr rtlCol="0" anchor="ctr"/>
            <a:lstStyle/>
            <a:p>
              <a:endParaRPr lang="en-GB"/>
            </a:p>
          </p:txBody>
        </p:sp>
        <p:sp>
          <p:nvSpPr>
            <p:cNvPr id="578" name="Freeform: Shape 577">
              <a:extLst>
                <a:ext uri="{FF2B5EF4-FFF2-40B4-BE49-F238E27FC236}">
                  <a16:creationId xmlns:a16="http://schemas.microsoft.com/office/drawing/2014/main" id="{CBB3451D-4923-489F-85CE-4480D15827FF}"/>
                </a:ext>
              </a:extLst>
            </p:cNvPr>
            <p:cNvSpPr/>
            <p:nvPr/>
          </p:nvSpPr>
          <p:spPr>
            <a:xfrm>
              <a:off x="3065249" y="1312301"/>
              <a:ext cx="122777" cy="16510"/>
            </a:xfrm>
            <a:custGeom>
              <a:avLst/>
              <a:gdLst>
                <a:gd name="connsiteX0" fmla="*/ 316 w 122777"/>
                <a:gd name="connsiteY0" fmla="*/ 225 h 16510"/>
                <a:gd name="connsiteX1" fmla="*/ 123093 w 122777"/>
                <a:gd name="connsiteY1" fmla="*/ 225 h 16510"/>
                <a:gd name="connsiteX2" fmla="*/ 123093 w 122777"/>
                <a:gd name="connsiteY2" fmla="*/ 16735 h 16510"/>
                <a:gd name="connsiteX3" fmla="*/ 316 w 122777"/>
                <a:gd name="connsiteY3" fmla="*/ 16735 h 16510"/>
              </a:gdLst>
              <a:ahLst/>
              <a:cxnLst>
                <a:cxn ang="0">
                  <a:pos x="connsiteX0" y="connsiteY0"/>
                </a:cxn>
                <a:cxn ang="0">
                  <a:pos x="connsiteX1" y="connsiteY1"/>
                </a:cxn>
                <a:cxn ang="0">
                  <a:pos x="connsiteX2" y="connsiteY2"/>
                </a:cxn>
                <a:cxn ang="0">
                  <a:pos x="connsiteX3" y="connsiteY3"/>
                </a:cxn>
              </a:cxnLst>
              <a:rect l="l" t="t" r="r" b="b"/>
              <a:pathLst>
                <a:path w="122777" h="16510">
                  <a:moveTo>
                    <a:pt x="316" y="225"/>
                  </a:moveTo>
                  <a:lnTo>
                    <a:pt x="123093" y="225"/>
                  </a:lnTo>
                  <a:lnTo>
                    <a:pt x="123093" y="16735"/>
                  </a:lnTo>
                  <a:lnTo>
                    <a:pt x="316" y="16735"/>
                  </a:lnTo>
                  <a:close/>
                </a:path>
              </a:pathLst>
            </a:custGeom>
            <a:solidFill>
              <a:srgbClr val="231F20"/>
            </a:solidFill>
            <a:ln w="7575" cap="flat">
              <a:noFill/>
              <a:prstDash val="solid"/>
              <a:round/>
            </a:ln>
          </p:spPr>
          <p:txBody>
            <a:bodyPr rtlCol="0" anchor="ctr"/>
            <a:lstStyle/>
            <a:p>
              <a:endParaRPr lang="en-GB"/>
            </a:p>
          </p:txBody>
        </p:sp>
        <p:sp>
          <p:nvSpPr>
            <p:cNvPr id="579" name="Freeform: Shape 578">
              <a:extLst>
                <a:ext uri="{FF2B5EF4-FFF2-40B4-BE49-F238E27FC236}">
                  <a16:creationId xmlns:a16="http://schemas.microsoft.com/office/drawing/2014/main" id="{AC9EF334-790A-4BFD-AC34-671BA3AFE42B}"/>
                </a:ext>
              </a:extLst>
            </p:cNvPr>
            <p:cNvSpPr/>
            <p:nvPr/>
          </p:nvSpPr>
          <p:spPr>
            <a:xfrm>
              <a:off x="3011119" y="1031780"/>
              <a:ext cx="209295" cy="271946"/>
            </a:xfrm>
            <a:custGeom>
              <a:avLst/>
              <a:gdLst>
                <a:gd name="connsiteX0" fmla="*/ 190421 w 209295"/>
                <a:gd name="connsiteY0" fmla="*/ 179698 h 271946"/>
                <a:gd name="connsiteX1" fmla="*/ 180190 w 209295"/>
                <a:gd name="connsiteY1" fmla="*/ 112372 h 271946"/>
                <a:gd name="connsiteX2" fmla="*/ 168636 w 209295"/>
                <a:gd name="connsiteY2" fmla="*/ 148676 h 271946"/>
                <a:gd name="connsiteX3" fmla="*/ 143878 w 209295"/>
                <a:gd name="connsiteY3" fmla="*/ 71454 h 271946"/>
                <a:gd name="connsiteX4" fmla="*/ 139424 w 209295"/>
                <a:gd name="connsiteY4" fmla="*/ 106770 h 271946"/>
                <a:gd name="connsiteX5" fmla="*/ 115259 w 209295"/>
                <a:gd name="connsiteY5" fmla="*/ 45458 h 271946"/>
                <a:gd name="connsiteX6" fmla="*/ 117479 w 209295"/>
                <a:gd name="connsiteY6" fmla="*/ 161 h 271946"/>
                <a:gd name="connsiteX7" fmla="*/ 104541 w 209295"/>
                <a:gd name="connsiteY7" fmla="*/ 21574 h 271946"/>
                <a:gd name="connsiteX8" fmla="*/ 98597 w 209295"/>
                <a:gd name="connsiteY8" fmla="*/ 40114 h 271946"/>
                <a:gd name="connsiteX9" fmla="*/ 95366 w 209295"/>
                <a:gd name="connsiteY9" fmla="*/ 94889 h 271946"/>
                <a:gd name="connsiteX10" fmla="*/ 54441 w 209295"/>
                <a:gd name="connsiteY10" fmla="*/ 78052 h 271946"/>
                <a:gd name="connsiteX11" fmla="*/ 70282 w 209295"/>
                <a:gd name="connsiteY11" fmla="*/ 140421 h 271946"/>
                <a:gd name="connsiteX12" fmla="*/ 33324 w 209295"/>
                <a:gd name="connsiteY12" fmla="*/ 124915 h 271946"/>
                <a:gd name="connsiteX13" fmla="*/ 51142 w 209295"/>
                <a:gd name="connsiteY13" fmla="*/ 177394 h 271946"/>
                <a:gd name="connsiteX14" fmla="*/ 311 w 209295"/>
                <a:gd name="connsiteY14" fmla="*/ 157426 h 271946"/>
                <a:gd name="connsiteX15" fmla="*/ 35186 w 209295"/>
                <a:gd name="connsiteY15" fmla="*/ 207526 h 271946"/>
                <a:gd name="connsiteX16" fmla="*/ 57458 w 209295"/>
                <a:gd name="connsiteY16" fmla="*/ 250671 h 271946"/>
                <a:gd name="connsiteX17" fmla="*/ 80513 w 209295"/>
                <a:gd name="connsiteY17" fmla="*/ 271454 h 271946"/>
                <a:gd name="connsiteX18" fmla="*/ 104883 w 209295"/>
                <a:gd name="connsiteY18" fmla="*/ 271697 h 271946"/>
                <a:gd name="connsiteX19" fmla="*/ 75899 w 209295"/>
                <a:gd name="connsiteY19" fmla="*/ 205367 h 271946"/>
                <a:gd name="connsiteX20" fmla="*/ 92067 w 209295"/>
                <a:gd name="connsiteY20" fmla="*/ 217940 h 271946"/>
                <a:gd name="connsiteX21" fmla="*/ 86784 w 209295"/>
                <a:gd name="connsiteY21" fmla="*/ 184752 h 271946"/>
                <a:gd name="connsiteX22" fmla="*/ 106586 w 209295"/>
                <a:gd name="connsiteY22" fmla="*/ 198161 h 271946"/>
                <a:gd name="connsiteX23" fmla="*/ 114674 w 209295"/>
                <a:gd name="connsiteY23" fmla="*/ 153754 h 271946"/>
                <a:gd name="connsiteX24" fmla="*/ 126387 w 209295"/>
                <a:gd name="connsiteY24" fmla="*/ 195478 h 271946"/>
                <a:gd name="connsiteX25" fmla="*/ 127056 w 209295"/>
                <a:gd name="connsiteY25" fmla="*/ 183741 h 271946"/>
                <a:gd name="connsiteX26" fmla="*/ 138276 w 209295"/>
                <a:gd name="connsiteY26" fmla="*/ 217940 h 271946"/>
                <a:gd name="connsiteX27" fmla="*/ 145201 w 209295"/>
                <a:gd name="connsiteY27" fmla="*/ 203855 h 271946"/>
                <a:gd name="connsiteX28" fmla="*/ 144296 w 209295"/>
                <a:gd name="connsiteY28" fmla="*/ 243519 h 271946"/>
                <a:gd name="connsiteX29" fmla="*/ 121355 w 209295"/>
                <a:gd name="connsiteY29" fmla="*/ 271856 h 271946"/>
                <a:gd name="connsiteX30" fmla="*/ 145528 w 209295"/>
                <a:gd name="connsiteY30" fmla="*/ 272107 h 271946"/>
                <a:gd name="connsiteX31" fmla="*/ 209562 w 209295"/>
                <a:gd name="connsiteY31" fmla="*/ 155936 h 271946"/>
                <a:gd name="connsiteX32" fmla="*/ 190421 w 209295"/>
                <a:gd name="connsiteY32" fmla="*/ 179698 h 271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09295" h="271946">
                  <a:moveTo>
                    <a:pt x="190421" y="179698"/>
                  </a:moveTo>
                  <a:cubicBezTo>
                    <a:pt x="198775" y="149216"/>
                    <a:pt x="200356" y="139266"/>
                    <a:pt x="180190" y="112372"/>
                  </a:cubicBezTo>
                  <a:cubicBezTo>
                    <a:pt x="181680" y="129263"/>
                    <a:pt x="179886" y="135184"/>
                    <a:pt x="168636" y="148676"/>
                  </a:cubicBezTo>
                  <a:cubicBezTo>
                    <a:pt x="165185" y="114181"/>
                    <a:pt x="166614" y="99002"/>
                    <a:pt x="143878" y="71454"/>
                  </a:cubicBezTo>
                  <a:cubicBezTo>
                    <a:pt x="144486" y="86915"/>
                    <a:pt x="146637" y="92069"/>
                    <a:pt x="139424" y="106770"/>
                  </a:cubicBezTo>
                  <a:cubicBezTo>
                    <a:pt x="134460" y="82795"/>
                    <a:pt x="122374" y="67342"/>
                    <a:pt x="115259" y="45458"/>
                  </a:cubicBezTo>
                  <a:cubicBezTo>
                    <a:pt x="109429" y="27541"/>
                    <a:pt x="110888" y="17424"/>
                    <a:pt x="117479" y="161"/>
                  </a:cubicBezTo>
                  <a:cubicBezTo>
                    <a:pt x="112530" y="8051"/>
                    <a:pt x="108030" y="14459"/>
                    <a:pt x="104541" y="21574"/>
                  </a:cubicBezTo>
                  <a:cubicBezTo>
                    <a:pt x="101873" y="27017"/>
                    <a:pt x="99813" y="32877"/>
                    <a:pt x="98597" y="40114"/>
                  </a:cubicBezTo>
                  <a:cubicBezTo>
                    <a:pt x="95374" y="59376"/>
                    <a:pt x="103127" y="74715"/>
                    <a:pt x="95366" y="94889"/>
                  </a:cubicBezTo>
                  <a:cubicBezTo>
                    <a:pt x="80658" y="81906"/>
                    <a:pt x="73588" y="79033"/>
                    <a:pt x="54441" y="78052"/>
                  </a:cubicBezTo>
                  <a:cubicBezTo>
                    <a:pt x="71103" y="107067"/>
                    <a:pt x="73778" y="109552"/>
                    <a:pt x="70282" y="140421"/>
                  </a:cubicBezTo>
                  <a:cubicBezTo>
                    <a:pt x="57055" y="130068"/>
                    <a:pt x="50921" y="124915"/>
                    <a:pt x="33324" y="124915"/>
                  </a:cubicBezTo>
                  <a:cubicBezTo>
                    <a:pt x="45532" y="144496"/>
                    <a:pt x="53566" y="152758"/>
                    <a:pt x="51142" y="177394"/>
                  </a:cubicBezTo>
                  <a:cubicBezTo>
                    <a:pt x="34464" y="170203"/>
                    <a:pt x="17300" y="163872"/>
                    <a:pt x="311" y="157426"/>
                  </a:cubicBezTo>
                  <a:cubicBezTo>
                    <a:pt x="20721" y="174681"/>
                    <a:pt x="26620" y="180731"/>
                    <a:pt x="35186" y="207526"/>
                  </a:cubicBezTo>
                  <a:cubicBezTo>
                    <a:pt x="39428" y="220768"/>
                    <a:pt x="43008" y="233150"/>
                    <a:pt x="57458" y="250671"/>
                  </a:cubicBezTo>
                  <a:cubicBezTo>
                    <a:pt x="63334" y="257801"/>
                    <a:pt x="70213" y="264263"/>
                    <a:pt x="80513" y="271454"/>
                  </a:cubicBezTo>
                  <a:cubicBezTo>
                    <a:pt x="88631" y="271530"/>
                    <a:pt x="96757" y="271613"/>
                    <a:pt x="104883" y="271697"/>
                  </a:cubicBezTo>
                  <a:cubicBezTo>
                    <a:pt x="87659" y="248992"/>
                    <a:pt x="80338" y="235780"/>
                    <a:pt x="75899" y="205367"/>
                  </a:cubicBezTo>
                  <a:cubicBezTo>
                    <a:pt x="82672" y="204508"/>
                    <a:pt x="88320" y="213174"/>
                    <a:pt x="92067" y="217940"/>
                  </a:cubicBezTo>
                  <a:cubicBezTo>
                    <a:pt x="95435" y="202099"/>
                    <a:pt x="94811" y="198146"/>
                    <a:pt x="86784" y="184752"/>
                  </a:cubicBezTo>
                  <a:cubicBezTo>
                    <a:pt x="98414" y="184160"/>
                    <a:pt x="99957" y="189389"/>
                    <a:pt x="106586" y="198161"/>
                  </a:cubicBezTo>
                  <a:cubicBezTo>
                    <a:pt x="106943" y="183012"/>
                    <a:pt x="108562" y="167285"/>
                    <a:pt x="114674" y="153754"/>
                  </a:cubicBezTo>
                  <a:cubicBezTo>
                    <a:pt x="114955" y="172347"/>
                    <a:pt x="121743" y="179302"/>
                    <a:pt x="126387" y="195478"/>
                  </a:cubicBezTo>
                  <a:cubicBezTo>
                    <a:pt x="126615" y="191571"/>
                    <a:pt x="126836" y="187656"/>
                    <a:pt x="127056" y="183741"/>
                  </a:cubicBezTo>
                  <a:cubicBezTo>
                    <a:pt x="138808" y="196162"/>
                    <a:pt x="137782" y="200062"/>
                    <a:pt x="138276" y="217940"/>
                  </a:cubicBezTo>
                  <a:cubicBezTo>
                    <a:pt x="140579" y="213235"/>
                    <a:pt x="142898" y="208545"/>
                    <a:pt x="145201" y="203855"/>
                  </a:cubicBezTo>
                  <a:cubicBezTo>
                    <a:pt x="147101" y="218472"/>
                    <a:pt x="148758" y="231752"/>
                    <a:pt x="144296" y="243519"/>
                  </a:cubicBezTo>
                  <a:cubicBezTo>
                    <a:pt x="140184" y="254373"/>
                    <a:pt x="129375" y="262636"/>
                    <a:pt x="121355" y="271856"/>
                  </a:cubicBezTo>
                  <a:cubicBezTo>
                    <a:pt x="129413" y="271940"/>
                    <a:pt x="137478" y="272024"/>
                    <a:pt x="145528" y="272107"/>
                  </a:cubicBezTo>
                  <a:cubicBezTo>
                    <a:pt x="194450" y="238699"/>
                    <a:pt x="207045" y="218464"/>
                    <a:pt x="209562" y="155936"/>
                  </a:cubicBezTo>
                  <a:cubicBezTo>
                    <a:pt x="210223" y="139418"/>
                    <a:pt x="203678" y="169854"/>
                    <a:pt x="190421" y="179698"/>
                  </a:cubicBezTo>
                  <a:close/>
                </a:path>
              </a:pathLst>
            </a:custGeom>
            <a:solidFill>
              <a:srgbClr val="231F20"/>
            </a:solidFill>
            <a:ln w="7575" cap="flat">
              <a:noFill/>
              <a:prstDash val="solid"/>
              <a:round/>
            </a:ln>
          </p:spPr>
          <p:txBody>
            <a:bodyPr rtlCol="0" anchor="ctr"/>
            <a:lstStyle/>
            <a:p>
              <a:endParaRPr lang="en-GB"/>
            </a:p>
          </p:txBody>
        </p:sp>
        <p:sp>
          <p:nvSpPr>
            <p:cNvPr id="580" name="Freeform: Shape 579">
              <a:extLst>
                <a:ext uri="{FF2B5EF4-FFF2-40B4-BE49-F238E27FC236}">
                  <a16:creationId xmlns:a16="http://schemas.microsoft.com/office/drawing/2014/main" id="{C688DB9F-FA2A-40CE-8CD8-0BA5A7C16F4D}"/>
                </a:ext>
              </a:extLst>
            </p:cNvPr>
            <p:cNvSpPr/>
            <p:nvPr/>
          </p:nvSpPr>
          <p:spPr>
            <a:xfrm>
              <a:off x="2583893" y="1141833"/>
              <a:ext cx="646419" cy="540152"/>
            </a:xfrm>
            <a:custGeom>
              <a:avLst/>
              <a:gdLst>
                <a:gd name="connsiteX0" fmla="*/ 323434 w 646419"/>
                <a:gd name="connsiteY0" fmla="*/ 263 h 540152"/>
                <a:gd name="connsiteX1" fmla="*/ 224 w 646419"/>
                <a:gd name="connsiteY1" fmla="*/ 540415 h 540152"/>
                <a:gd name="connsiteX2" fmla="*/ 646644 w 646419"/>
                <a:gd name="connsiteY2" fmla="*/ 540415 h 540152"/>
                <a:gd name="connsiteX3" fmla="*/ 323434 w 646419"/>
                <a:gd name="connsiteY3" fmla="*/ 263 h 540152"/>
              </a:gdLst>
              <a:ahLst/>
              <a:cxnLst>
                <a:cxn ang="0">
                  <a:pos x="connsiteX0" y="connsiteY0"/>
                </a:cxn>
                <a:cxn ang="0">
                  <a:pos x="connsiteX1" y="connsiteY1"/>
                </a:cxn>
                <a:cxn ang="0">
                  <a:pos x="connsiteX2" y="connsiteY2"/>
                </a:cxn>
                <a:cxn ang="0">
                  <a:pos x="connsiteX3" y="connsiteY3"/>
                </a:cxn>
              </a:cxnLst>
              <a:rect l="l" t="t" r="r" b="b"/>
              <a:pathLst>
                <a:path w="646419" h="540152">
                  <a:moveTo>
                    <a:pt x="323434" y="263"/>
                  </a:moveTo>
                  <a:lnTo>
                    <a:pt x="224" y="540415"/>
                  </a:lnTo>
                  <a:lnTo>
                    <a:pt x="646644" y="540415"/>
                  </a:lnTo>
                  <a:lnTo>
                    <a:pt x="323434" y="263"/>
                  </a:lnTo>
                  <a:close/>
                </a:path>
              </a:pathLst>
            </a:custGeom>
            <a:solidFill>
              <a:srgbClr val="FFFFFF"/>
            </a:solidFill>
            <a:ln w="7575" cap="flat">
              <a:noFill/>
              <a:prstDash val="solid"/>
              <a:round/>
            </a:ln>
          </p:spPr>
          <p:txBody>
            <a:bodyPr rtlCol="0" anchor="ctr"/>
            <a:lstStyle/>
            <a:p>
              <a:endParaRPr lang="en-GB"/>
            </a:p>
          </p:txBody>
        </p:sp>
        <p:sp>
          <p:nvSpPr>
            <p:cNvPr id="581" name="Freeform: Shape 580">
              <a:extLst>
                <a:ext uri="{FF2B5EF4-FFF2-40B4-BE49-F238E27FC236}">
                  <a16:creationId xmlns:a16="http://schemas.microsoft.com/office/drawing/2014/main" id="{E09268A9-0045-4821-B58C-C248375B7708}"/>
                </a:ext>
              </a:extLst>
            </p:cNvPr>
            <p:cNvSpPr/>
            <p:nvPr/>
          </p:nvSpPr>
          <p:spPr>
            <a:xfrm>
              <a:off x="2570425" y="1128363"/>
              <a:ext cx="673354" cy="567091"/>
            </a:xfrm>
            <a:custGeom>
              <a:avLst/>
              <a:gdLst>
                <a:gd name="connsiteX0" fmla="*/ 348456 w 673354"/>
                <a:gd name="connsiteY0" fmla="*/ 6815 h 567091"/>
                <a:gd name="connsiteX1" fmla="*/ 336902 w 673354"/>
                <a:gd name="connsiteY1" fmla="*/ 263 h 567091"/>
                <a:gd name="connsiteX2" fmla="*/ 325348 w 673354"/>
                <a:gd name="connsiteY2" fmla="*/ 6815 h 567091"/>
                <a:gd name="connsiteX3" fmla="*/ 2138 w 673354"/>
                <a:gd name="connsiteY3" fmla="*/ 546968 h 567091"/>
                <a:gd name="connsiteX4" fmla="*/ 1978 w 673354"/>
                <a:gd name="connsiteY4" fmla="*/ 560529 h 567091"/>
                <a:gd name="connsiteX5" fmla="*/ 13692 w 673354"/>
                <a:gd name="connsiteY5" fmla="*/ 567354 h 567091"/>
                <a:gd name="connsiteX6" fmla="*/ 660112 w 673354"/>
                <a:gd name="connsiteY6" fmla="*/ 567354 h 567091"/>
                <a:gd name="connsiteX7" fmla="*/ 671825 w 673354"/>
                <a:gd name="connsiteY7" fmla="*/ 560529 h 567091"/>
                <a:gd name="connsiteX8" fmla="*/ 671666 w 673354"/>
                <a:gd name="connsiteY8" fmla="*/ 546968 h 567091"/>
                <a:gd name="connsiteX9" fmla="*/ 348456 w 673354"/>
                <a:gd name="connsiteY9" fmla="*/ 6815 h 567091"/>
                <a:gd name="connsiteX10" fmla="*/ 336902 w 673354"/>
                <a:gd name="connsiteY10" fmla="*/ 39957 h 567091"/>
                <a:gd name="connsiteX11" fmla="*/ 636357 w 673354"/>
                <a:gd name="connsiteY11" fmla="*/ 540415 h 567091"/>
                <a:gd name="connsiteX12" fmla="*/ 37446 w 673354"/>
                <a:gd name="connsiteY12" fmla="*/ 540415 h 567091"/>
                <a:gd name="connsiteX13" fmla="*/ 336902 w 673354"/>
                <a:gd name="connsiteY13" fmla="*/ 39957 h 567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3354" h="567091">
                  <a:moveTo>
                    <a:pt x="348456" y="6815"/>
                  </a:moveTo>
                  <a:cubicBezTo>
                    <a:pt x="346023" y="2756"/>
                    <a:pt x="341637" y="263"/>
                    <a:pt x="336902" y="263"/>
                  </a:cubicBezTo>
                  <a:cubicBezTo>
                    <a:pt x="332166" y="263"/>
                    <a:pt x="327780" y="2756"/>
                    <a:pt x="325348" y="6815"/>
                  </a:cubicBezTo>
                  <a:lnTo>
                    <a:pt x="2138" y="546968"/>
                  </a:lnTo>
                  <a:cubicBezTo>
                    <a:pt x="-355" y="551133"/>
                    <a:pt x="-416" y="556310"/>
                    <a:pt x="1978" y="560529"/>
                  </a:cubicBezTo>
                  <a:cubicBezTo>
                    <a:pt x="4365" y="564747"/>
                    <a:pt x="8842" y="567354"/>
                    <a:pt x="13692" y="567354"/>
                  </a:cubicBezTo>
                  <a:lnTo>
                    <a:pt x="660112" y="567354"/>
                  </a:lnTo>
                  <a:cubicBezTo>
                    <a:pt x="664961" y="567354"/>
                    <a:pt x="669438" y="564747"/>
                    <a:pt x="671825" y="560529"/>
                  </a:cubicBezTo>
                  <a:cubicBezTo>
                    <a:pt x="674220" y="556310"/>
                    <a:pt x="674159" y="551133"/>
                    <a:pt x="671666" y="546968"/>
                  </a:cubicBezTo>
                  <a:lnTo>
                    <a:pt x="348456" y="6815"/>
                  </a:lnTo>
                  <a:close/>
                  <a:moveTo>
                    <a:pt x="336902" y="39957"/>
                  </a:moveTo>
                  <a:lnTo>
                    <a:pt x="636357" y="540415"/>
                  </a:lnTo>
                  <a:cubicBezTo>
                    <a:pt x="636357" y="540415"/>
                    <a:pt x="37446" y="540415"/>
                    <a:pt x="37446" y="540415"/>
                  </a:cubicBezTo>
                  <a:lnTo>
                    <a:pt x="336902" y="39957"/>
                  </a:lnTo>
                  <a:close/>
                </a:path>
              </a:pathLst>
            </a:custGeom>
            <a:solidFill>
              <a:srgbClr val="231F20"/>
            </a:solidFill>
            <a:ln w="7575" cap="flat">
              <a:noFill/>
              <a:prstDash val="solid"/>
              <a:round/>
            </a:ln>
          </p:spPr>
          <p:txBody>
            <a:bodyPr rtlCol="0" anchor="ctr"/>
            <a:lstStyle/>
            <a:p>
              <a:endParaRPr lang="en-GB"/>
            </a:p>
          </p:txBody>
        </p:sp>
        <p:sp>
          <p:nvSpPr>
            <p:cNvPr id="582" name="Freeform: Shape 581">
              <a:extLst>
                <a:ext uri="{FF2B5EF4-FFF2-40B4-BE49-F238E27FC236}">
                  <a16:creationId xmlns:a16="http://schemas.microsoft.com/office/drawing/2014/main" id="{1425A473-8863-49F0-AC0B-C6EB9A4D6A93}"/>
                </a:ext>
              </a:extLst>
            </p:cNvPr>
            <p:cNvSpPr/>
            <p:nvPr/>
          </p:nvSpPr>
          <p:spPr>
            <a:xfrm>
              <a:off x="2885872" y="1587455"/>
              <a:ext cx="150894" cy="35574"/>
            </a:xfrm>
            <a:custGeom>
              <a:avLst/>
              <a:gdLst>
                <a:gd name="connsiteX0" fmla="*/ 151142 w 150894"/>
                <a:gd name="connsiteY0" fmla="*/ 35918 h 35574"/>
                <a:gd name="connsiteX1" fmla="*/ 127653 w 150894"/>
                <a:gd name="connsiteY1" fmla="*/ 343 h 35574"/>
                <a:gd name="connsiteX2" fmla="*/ 247 w 150894"/>
                <a:gd name="connsiteY2" fmla="*/ 15569 h 35574"/>
                <a:gd name="connsiteX3" fmla="*/ 151142 w 150894"/>
                <a:gd name="connsiteY3" fmla="*/ 35918 h 35574"/>
              </a:gdLst>
              <a:ahLst/>
              <a:cxnLst>
                <a:cxn ang="0">
                  <a:pos x="connsiteX0" y="connsiteY0"/>
                </a:cxn>
                <a:cxn ang="0">
                  <a:pos x="connsiteX1" y="connsiteY1"/>
                </a:cxn>
                <a:cxn ang="0">
                  <a:pos x="connsiteX2" y="connsiteY2"/>
                </a:cxn>
                <a:cxn ang="0">
                  <a:pos x="connsiteX3" y="connsiteY3"/>
                </a:cxn>
              </a:cxnLst>
              <a:rect l="l" t="t" r="r" b="b"/>
              <a:pathLst>
                <a:path w="150894" h="35574">
                  <a:moveTo>
                    <a:pt x="151142" y="35918"/>
                  </a:moveTo>
                  <a:lnTo>
                    <a:pt x="127653" y="343"/>
                  </a:lnTo>
                  <a:lnTo>
                    <a:pt x="247" y="15569"/>
                  </a:lnTo>
                  <a:lnTo>
                    <a:pt x="151142" y="35918"/>
                  </a:lnTo>
                  <a:close/>
                </a:path>
              </a:pathLst>
            </a:custGeom>
            <a:solidFill>
              <a:srgbClr val="231F20"/>
            </a:solidFill>
            <a:ln w="7575" cap="flat">
              <a:noFill/>
              <a:prstDash val="solid"/>
              <a:round/>
            </a:ln>
          </p:spPr>
          <p:txBody>
            <a:bodyPr rtlCol="0" anchor="ctr"/>
            <a:lstStyle/>
            <a:p>
              <a:endParaRPr lang="en-GB"/>
            </a:p>
          </p:txBody>
        </p:sp>
        <p:sp>
          <p:nvSpPr>
            <p:cNvPr id="583" name="Freeform: Shape 582">
              <a:extLst>
                <a:ext uri="{FF2B5EF4-FFF2-40B4-BE49-F238E27FC236}">
                  <a16:creationId xmlns:a16="http://schemas.microsoft.com/office/drawing/2014/main" id="{7EBF9DFE-3150-4E58-96E7-9897F4071139}"/>
                </a:ext>
              </a:extLst>
            </p:cNvPr>
            <p:cNvSpPr/>
            <p:nvPr/>
          </p:nvSpPr>
          <p:spPr>
            <a:xfrm>
              <a:off x="2950734" y="1438985"/>
              <a:ext cx="86032" cy="53407"/>
            </a:xfrm>
            <a:custGeom>
              <a:avLst/>
              <a:gdLst>
                <a:gd name="connsiteX0" fmla="*/ 68255 w 86032"/>
                <a:gd name="connsiteY0" fmla="*/ 285 h 53407"/>
                <a:gd name="connsiteX1" fmla="*/ 261 w 86032"/>
                <a:gd name="connsiteY1" fmla="*/ 53692 h 53407"/>
                <a:gd name="connsiteX2" fmla="*/ 86293 w 86032"/>
                <a:gd name="connsiteY2" fmla="*/ 39432 h 53407"/>
                <a:gd name="connsiteX3" fmla="*/ 68255 w 86032"/>
                <a:gd name="connsiteY3" fmla="*/ 285 h 53407"/>
              </a:gdLst>
              <a:ahLst/>
              <a:cxnLst>
                <a:cxn ang="0">
                  <a:pos x="connsiteX0" y="connsiteY0"/>
                </a:cxn>
                <a:cxn ang="0">
                  <a:pos x="connsiteX1" y="connsiteY1"/>
                </a:cxn>
                <a:cxn ang="0">
                  <a:pos x="connsiteX2" y="connsiteY2"/>
                </a:cxn>
                <a:cxn ang="0">
                  <a:pos x="connsiteX3" y="connsiteY3"/>
                </a:cxn>
              </a:cxnLst>
              <a:rect l="l" t="t" r="r" b="b"/>
              <a:pathLst>
                <a:path w="86032" h="53407">
                  <a:moveTo>
                    <a:pt x="68255" y="285"/>
                  </a:moveTo>
                  <a:lnTo>
                    <a:pt x="261" y="53692"/>
                  </a:lnTo>
                  <a:lnTo>
                    <a:pt x="86293" y="39432"/>
                  </a:lnTo>
                  <a:lnTo>
                    <a:pt x="68255" y="285"/>
                  </a:lnTo>
                  <a:close/>
                </a:path>
              </a:pathLst>
            </a:custGeom>
            <a:solidFill>
              <a:srgbClr val="231F20"/>
            </a:solidFill>
            <a:ln w="7575" cap="flat">
              <a:noFill/>
              <a:prstDash val="solid"/>
              <a:round/>
            </a:ln>
          </p:spPr>
          <p:txBody>
            <a:bodyPr rtlCol="0" anchor="ctr"/>
            <a:lstStyle/>
            <a:p>
              <a:endParaRPr lang="en-GB"/>
            </a:p>
          </p:txBody>
        </p:sp>
        <p:sp>
          <p:nvSpPr>
            <p:cNvPr id="584" name="Freeform: Shape 583">
              <a:extLst>
                <a:ext uri="{FF2B5EF4-FFF2-40B4-BE49-F238E27FC236}">
                  <a16:creationId xmlns:a16="http://schemas.microsoft.com/office/drawing/2014/main" id="{A4397EB2-2086-45F5-92AD-83B6B5848D53}"/>
                </a:ext>
              </a:extLst>
            </p:cNvPr>
            <p:cNvSpPr/>
            <p:nvPr/>
          </p:nvSpPr>
          <p:spPr>
            <a:xfrm>
              <a:off x="2980098" y="1499150"/>
              <a:ext cx="168757" cy="68640"/>
            </a:xfrm>
            <a:custGeom>
              <a:avLst/>
              <a:gdLst>
                <a:gd name="connsiteX0" fmla="*/ 290 w 168757"/>
                <a:gd name="connsiteY0" fmla="*/ 68954 h 68640"/>
                <a:gd name="connsiteX1" fmla="*/ 169048 w 168757"/>
                <a:gd name="connsiteY1" fmla="*/ 36686 h 68640"/>
                <a:gd name="connsiteX2" fmla="*/ 126777 w 168757"/>
                <a:gd name="connsiteY2" fmla="*/ 313 h 68640"/>
                <a:gd name="connsiteX3" fmla="*/ 14444 w 168757"/>
                <a:gd name="connsiteY3" fmla="*/ 33106 h 68640"/>
                <a:gd name="connsiteX4" fmla="*/ 290 w 168757"/>
                <a:gd name="connsiteY4" fmla="*/ 68954 h 68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757" h="68640">
                  <a:moveTo>
                    <a:pt x="290" y="68954"/>
                  </a:moveTo>
                  <a:lnTo>
                    <a:pt x="169048" y="36686"/>
                  </a:lnTo>
                  <a:lnTo>
                    <a:pt x="126777" y="313"/>
                  </a:lnTo>
                  <a:lnTo>
                    <a:pt x="14444" y="33106"/>
                  </a:lnTo>
                  <a:lnTo>
                    <a:pt x="290" y="68954"/>
                  </a:lnTo>
                  <a:close/>
                </a:path>
              </a:pathLst>
            </a:custGeom>
            <a:solidFill>
              <a:srgbClr val="231F20"/>
            </a:solidFill>
            <a:ln w="7575" cap="flat">
              <a:noFill/>
              <a:prstDash val="solid"/>
              <a:round/>
            </a:ln>
          </p:spPr>
          <p:txBody>
            <a:bodyPr rtlCol="0" anchor="ctr"/>
            <a:lstStyle/>
            <a:p>
              <a:endParaRPr lang="en-GB"/>
            </a:p>
          </p:txBody>
        </p:sp>
        <p:sp>
          <p:nvSpPr>
            <p:cNvPr id="585" name="Freeform: Shape 584">
              <a:extLst>
                <a:ext uri="{FF2B5EF4-FFF2-40B4-BE49-F238E27FC236}">
                  <a16:creationId xmlns:a16="http://schemas.microsoft.com/office/drawing/2014/main" id="{19FCEB9B-84BC-4787-8E14-CA9889299DD7}"/>
                </a:ext>
              </a:extLst>
            </p:cNvPr>
            <p:cNvSpPr/>
            <p:nvPr/>
          </p:nvSpPr>
          <p:spPr>
            <a:xfrm>
              <a:off x="2797666" y="1315288"/>
              <a:ext cx="252000" cy="247386"/>
            </a:xfrm>
            <a:custGeom>
              <a:avLst/>
              <a:gdLst>
                <a:gd name="connsiteX0" fmla="*/ 108011 w 252000"/>
                <a:gd name="connsiteY0" fmla="*/ 122542 h 247386"/>
                <a:gd name="connsiteX1" fmla="*/ 107973 w 252000"/>
                <a:gd name="connsiteY1" fmla="*/ 129657 h 247386"/>
                <a:gd name="connsiteX2" fmla="*/ 87921 w 252000"/>
                <a:gd name="connsiteY2" fmla="*/ 139394 h 247386"/>
                <a:gd name="connsiteX3" fmla="*/ 231 w 252000"/>
                <a:gd name="connsiteY3" fmla="*/ 240371 h 247386"/>
                <a:gd name="connsiteX4" fmla="*/ 3629 w 252000"/>
                <a:gd name="connsiteY4" fmla="*/ 247660 h 247386"/>
                <a:gd name="connsiteX5" fmla="*/ 252232 w 252000"/>
                <a:gd name="connsiteY5" fmla="*/ 57832 h 247386"/>
                <a:gd name="connsiteX6" fmla="*/ 216802 w 252000"/>
                <a:gd name="connsiteY6" fmla="*/ 274 h 247386"/>
                <a:gd name="connsiteX7" fmla="*/ 105373 w 252000"/>
                <a:gd name="connsiteY7" fmla="*/ 119304 h 247386"/>
                <a:gd name="connsiteX8" fmla="*/ 108011 w 252000"/>
                <a:gd name="connsiteY8" fmla="*/ 122542 h 247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000" h="247386">
                  <a:moveTo>
                    <a:pt x="108011" y="122542"/>
                  </a:moveTo>
                  <a:cubicBezTo>
                    <a:pt x="109068" y="124800"/>
                    <a:pt x="109068" y="127407"/>
                    <a:pt x="107973" y="129657"/>
                  </a:cubicBezTo>
                  <a:cubicBezTo>
                    <a:pt x="105936" y="133883"/>
                    <a:pt x="101474" y="135875"/>
                    <a:pt x="87921" y="139394"/>
                  </a:cubicBezTo>
                  <a:lnTo>
                    <a:pt x="231" y="240371"/>
                  </a:lnTo>
                  <a:lnTo>
                    <a:pt x="3629" y="247660"/>
                  </a:lnTo>
                  <a:lnTo>
                    <a:pt x="252232" y="57832"/>
                  </a:lnTo>
                  <a:lnTo>
                    <a:pt x="216802" y="274"/>
                  </a:lnTo>
                  <a:lnTo>
                    <a:pt x="105373" y="119304"/>
                  </a:lnTo>
                  <a:cubicBezTo>
                    <a:pt x="106415" y="120125"/>
                    <a:pt x="107365" y="121151"/>
                    <a:pt x="108011" y="122542"/>
                  </a:cubicBezTo>
                  <a:close/>
                </a:path>
              </a:pathLst>
            </a:custGeom>
            <a:solidFill>
              <a:srgbClr val="231F20"/>
            </a:solidFill>
            <a:ln w="7575" cap="flat">
              <a:noFill/>
              <a:prstDash val="solid"/>
              <a:round/>
            </a:ln>
          </p:spPr>
          <p:txBody>
            <a:bodyPr rtlCol="0" anchor="ctr"/>
            <a:lstStyle/>
            <a:p>
              <a:endParaRPr lang="en-GB"/>
            </a:p>
          </p:txBody>
        </p:sp>
        <p:sp>
          <p:nvSpPr>
            <p:cNvPr id="586" name="Freeform: Shape 585">
              <a:extLst>
                <a:ext uri="{FF2B5EF4-FFF2-40B4-BE49-F238E27FC236}">
                  <a16:creationId xmlns:a16="http://schemas.microsoft.com/office/drawing/2014/main" id="{77B719BB-FABC-42C6-8320-6A5E6CACC356}"/>
                </a:ext>
              </a:extLst>
            </p:cNvPr>
            <p:cNvSpPr/>
            <p:nvPr/>
          </p:nvSpPr>
          <p:spPr>
            <a:xfrm>
              <a:off x="2945998" y="1508659"/>
              <a:ext cx="42947" cy="52494"/>
            </a:xfrm>
            <a:custGeom>
              <a:avLst/>
              <a:gdLst>
                <a:gd name="connsiteX0" fmla="*/ 29173 w 42947"/>
                <a:gd name="connsiteY0" fmla="*/ 52809 h 52494"/>
                <a:gd name="connsiteX1" fmla="*/ 43197 w 42947"/>
                <a:gd name="connsiteY1" fmla="*/ 17250 h 52494"/>
                <a:gd name="connsiteX2" fmla="*/ 250 w 42947"/>
                <a:gd name="connsiteY2" fmla="*/ 314 h 52494"/>
                <a:gd name="connsiteX3" fmla="*/ 4362 w 42947"/>
                <a:gd name="connsiteY3" fmla="*/ 43011 h 52494"/>
                <a:gd name="connsiteX4" fmla="*/ 29173 w 42947"/>
                <a:gd name="connsiteY4" fmla="*/ 52809 h 52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47" h="52494">
                  <a:moveTo>
                    <a:pt x="29173" y="52809"/>
                  </a:moveTo>
                  <a:lnTo>
                    <a:pt x="43197" y="17250"/>
                  </a:lnTo>
                  <a:cubicBezTo>
                    <a:pt x="43197" y="17250"/>
                    <a:pt x="19299" y="14741"/>
                    <a:pt x="250" y="314"/>
                  </a:cubicBezTo>
                  <a:cubicBezTo>
                    <a:pt x="9371" y="21986"/>
                    <a:pt x="4362" y="43011"/>
                    <a:pt x="4362" y="43011"/>
                  </a:cubicBezTo>
                  <a:lnTo>
                    <a:pt x="29173" y="52809"/>
                  </a:lnTo>
                  <a:close/>
                </a:path>
              </a:pathLst>
            </a:custGeom>
            <a:solidFill>
              <a:srgbClr val="231F20"/>
            </a:solidFill>
            <a:ln w="7575" cap="flat">
              <a:noFill/>
              <a:prstDash val="solid"/>
              <a:round/>
            </a:ln>
          </p:spPr>
          <p:txBody>
            <a:bodyPr rtlCol="0" anchor="ctr"/>
            <a:lstStyle/>
            <a:p>
              <a:endParaRPr lang="en-GB"/>
            </a:p>
          </p:txBody>
        </p:sp>
        <p:sp>
          <p:nvSpPr>
            <p:cNvPr id="587" name="Freeform: Shape 586">
              <a:extLst>
                <a:ext uri="{FF2B5EF4-FFF2-40B4-BE49-F238E27FC236}">
                  <a16:creationId xmlns:a16="http://schemas.microsoft.com/office/drawing/2014/main" id="{739DCF3C-759D-4965-84F4-CC5B06C078BA}"/>
                </a:ext>
              </a:extLst>
            </p:cNvPr>
            <p:cNvSpPr/>
            <p:nvPr/>
          </p:nvSpPr>
          <p:spPr>
            <a:xfrm>
              <a:off x="2792063" y="1611315"/>
              <a:ext cx="402727" cy="70669"/>
            </a:xfrm>
            <a:custGeom>
              <a:avLst/>
              <a:gdLst>
                <a:gd name="connsiteX0" fmla="*/ 15303 w 402727"/>
                <a:gd name="connsiteY0" fmla="*/ 361 h 70669"/>
                <a:gd name="connsiteX1" fmla="*/ 260 w 402727"/>
                <a:gd name="connsiteY1" fmla="*/ 11580 h 70669"/>
                <a:gd name="connsiteX2" fmla="*/ 91651 w 402727"/>
                <a:gd name="connsiteY2" fmla="*/ 38694 h 70669"/>
                <a:gd name="connsiteX3" fmla="*/ 91948 w 402727"/>
                <a:gd name="connsiteY3" fmla="*/ 38466 h 70669"/>
                <a:gd name="connsiteX4" fmla="*/ 92366 w 402727"/>
                <a:gd name="connsiteY4" fmla="*/ 38907 h 70669"/>
                <a:gd name="connsiteX5" fmla="*/ 238069 w 402727"/>
                <a:gd name="connsiteY5" fmla="*/ 71030 h 70669"/>
                <a:gd name="connsiteX6" fmla="*/ 402988 w 402727"/>
                <a:gd name="connsiteY6" fmla="*/ 62327 h 70669"/>
                <a:gd name="connsiteX7" fmla="*/ 15303 w 402727"/>
                <a:gd name="connsiteY7" fmla="*/ 361 h 7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2727" h="70669">
                  <a:moveTo>
                    <a:pt x="15303" y="361"/>
                  </a:moveTo>
                  <a:lnTo>
                    <a:pt x="260" y="11580"/>
                  </a:lnTo>
                  <a:lnTo>
                    <a:pt x="91651" y="38694"/>
                  </a:lnTo>
                  <a:lnTo>
                    <a:pt x="91948" y="38466"/>
                  </a:lnTo>
                  <a:lnTo>
                    <a:pt x="92366" y="38907"/>
                  </a:lnTo>
                  <a:lnTo>
                    <a:pt x="238069" y="71030"/>
                  </a:lnTo>
                  <a:lnTo>
                    <a:pt x="402988" y="62327"/>
                  </a:lnTo>
                  <a:lnTo>
                    <a:pt x="15303" y="361"/>
                  </a:lnTo>
                  <a:close/>
                </a:path>
              </a:pathLst>
            </a:custGeom>
            <a:solidFill>
              <a:srgbClr val="231F20"/>
            </a:solidFill>
            <a:ln w="7575" cap="flat">
              <a:noFill/>
              <a:prstDash val="solid"/>
              <a:round/>
            </a:ln>
          </p:spPr>
          <p:txBody>
            <a:bodyPr rtlCol="0" anchor="ctr"/>
            <a:lstStyle/>
            <a:p>
              <a:endParaRPr lang="en-GB"/>
            </a:p>
          </p:txBody>
        </p:sp>
        <p:sp>
          <p:nvSpPr>
            <p:cNvPr id="588" name="Freeform: Shape 587">
              <a:extLst>
                <a:ext uri="{FF2B5EF4-FFF2-40B4-BE49-F238E27FC236}">
                  <a16:creationId xmlns:a16="http://schemas.microsoft.com/office/drawing/2014/main" id="{7EC5DA3C-0151-410D-8FB0-C8A9D5917897}"/>
                </a:ext>
              </a:extLst>
            </p:cNvPr>
            <p:cNvSpPr/>
            <p:nvPr/>
          </p:nvSpPr>
          <p:spPr>
            <a:xfrm>
              <a:off x="2801725" y="1546970"/>
              <a:ext cx="172824" cy="50442"/>
            </a:xfrm>
            <a:custGeom>
              <a:avLst/>
              <a:gdLst>
                <a:gd name="connsiteX0" fmla="*/ 25902 w 172824"/>
                <a:gd name="connsiteY0" fmla="*/ 50339 h 50442"/>
                <a:gd name="connsiteX1" fmla="*/ 29543 w 172824"/>
                <a:gd name="connsiteY1" fmla="*/ 49624 h 50442"/>
                <a:gd name="connsiteX2" fmla="*/ 173041 w 172824"/>
                <a:gd name="connsiteY2" fmla="*/ 22199 h 50442"/>
                <a:gd name="connsiteX3" fmla="*/ 139390 w 172824"/>
                <a:gd name="connsiteY3" fmla="*/ 8904 h 50442"/>
                <a:gd name="connsiteX4" fmla="*/ 140910 w 172824"/>
                <a:gd name="connsiteY4" fmla="*/ 2473 h 50442"/>
                <a:gd name="connsiteX5" fmla="*/ 141305 w 172824"/>
                <a:gd name="connsiteY5" fmla="*/ 330 h 50442"/>
                <a:gd name="connsiteX6" fmla="*/ 16993 w 172824"/>
                <a:gd name="connsiteY6" fmla="*/ 36580 h 50442"/>
                <a:gd name="connsiteX7" fmla="*/ 217 w 172824"/>
                <a:gd name="connsiteY7" fmla="*/ 40814 h 50442"/>
                <a:gd name="connsiteX8" fmla="*/ 23614 w 172824"/>
                <a:gd name="connsiteY8" fmla="*/ 50772 h 50442"/>
                <a:gd name="connsiteX9" fmla="*/ 25902 w 172824"/>
                <a:gd name="connsiteY9" fmla="*/ 50339 h 50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824" h="50442">
                  <a:moveTo>
                    <a:pt x="25902" y="50339"/>
                  </a:moveTo>
                  <a:lnTo>
                    <a:pt x="29543" y="49624"/>
                  </a:lnTo>
                  <a:lnTo>
                    <a:pt x="173041" y="22199"/>
                  </a:lnTo>
                  <a:lnTo>
                    <a:pt x="139390" y="8904"/>
                  </a:lnTo>
                  <a:lnTo>
                    <a:pt x="140910" y="2473"/>
                  </a:lnTo>
                  <a:cubicBezTo>
                    <a:pt x="140940" y="2405"/>
                    <a:pt x="141108" y="1637"/>
                    <a:pt x="141305" y="330"/>
                  </a:cubicBezTo>
                  <a:lnTo>
                    <a:pt x="16993" y="36580"/>
                  </a:lnTo>
                  <a:lnTo>
                    <a:pt x="217" y="40814"/>
                  </a:lnTo>
                  <a:lnTo>
                    <a:pt x="23614" y="50772"/>
                  </a:lnTo>
                  <a:lnTo>
                    <a:pt x="25902" y="50339"/>
                  </a:lnTo>
                  <a:close/>
                </a:path>
              </a:pathLst>
            </a:custGeom>
            <a:solidFill>
              <a:srgbClr val="231F20"/>
            </a:solidFill>
            <a:ln w="7575" cap="flat">
              <a:noFill/>
              <a:prstDash val="solid"/>
              <a:round/>
            </a:ln>
          </p:spPr>
          <p:txBody>
            <a:bodyPr rtlCol="0" anchor="ctr"/>
            <a:lstStyle/>
            <a:p>
              <a:endParaRPr lang="en-GB"/>
            </a:p>
          </p:txBody>
        </p:sp>
        <p:sp>
          <p:nvSpPr>
            <p:cNvPr id="589" name="Freeform: Shape 588">
              <a:extLst>
                <a:ext uri="{FF2B5EF4-FFF2-40B4-BE49-F238E27FC236}">
                  <a16:creationId xmlns:a16="http://schemas.microsoft.com/office/drawing/2014/main" id="{09D5CA68-18A6-4E78-B701-FF8E61E09D0B}"/>
                </a:ext>
              </a:extLst>
            </p:cNvPr>
            <p:cNvSpPr/>
            <p:nvPr/>
          </p:nvSpPr>
          <p:spPr>
            <a:xfrm>
              <a:off x="2698082" y="1541786"/>
              <a:ext cx="133501" cy="98119"/>
            </a:xfrm>
            <a:custGeom>
              <a:avLst/>
              <a:gdLst>
                <a:gd name="connsiteX0" fmla="*/ 133666 w 133501"/>
                <a:gd name="connsiteY0" fmla="*/ 63011 h 98119"/>
                <a:gd name="connsiteX1" fmla="*/ 121177 w 133501"/>
                <a:gd name="connsiteY1" fmla="*/ 47990 h 98119"/>
                <a:gd name="connsiteX2" fmla="*/ 112854 w 133501"/>
                <a:gd name="connsiteY2" fmla="*/ 44509 h 98119"/>
                <a:gd name="connsiteX3" fmla="*/ 96625 w 133501"/>
                <a:gd name="connsiteY3" fmla="*/ 20603 h 98119"/>
                <a:gd name="connsiteX4" fmla="*/ 70872 w 133501"/>
                <a:gd name="connsiteY4" fmla="*/ 20534 h 98119"/>
                <a:gd name="connsiteX5" fmla="*/ 59059 w 133501"/>
                <a:gd name="connsiteY5" fmla="*/ 2390 h 98119"/>
                <a:gd name="connsiteX6" fmla="*/ 9726 w 133501"/>
                <a:gd name="connsiteY6" fmla="*/ 337 h 98119"/>
                <a:gd name="connsiteX7" fmla="*/ 6085 w 133501"/>
                <a:gd name="connsiteY7" fmla="*/ 86924 h 98119"/>
                <a:gd name="connsiteX8" fmla="*/ 110817 w 133501"/>
                <a:gd name="connsiteY8" fmla="*/ 91272 h 98119"/>
                <a:gd name="connsiteX9" fmla="*/ 133666 w 133501"/>
                <a:gd name="connsiteY9" fmla="*/ 63011 h 98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501" h="98119">
                  <a:moveTo>
                    <a:pt x="133666" y="63011"/>
                  </a:moveTo>
                  <a:lnTo>
                    <a:pt x="121177" y="47990"/>
                  </a:lnTo>
                  <a:lnTo>
                    <a:pt x="112854" y="44509"/>
                  </a:lnTo>
                  <a:lnTo>
                    <a:pt x="96625" y="20603"/>
                  </a:lnTo>
                  <a:lnTo>
                    <a:pt x="70872" y="20534"/>
                  </a:lnTo>
                  <a:lnTo>
                    <a:pt x="59059" y="2390"/>
                  </a:lnTo>
                  <a:lnTo>
                    <a:pt x="9726" y="337"/>
                  </a:lnTo>
                  <a:cubicBezTo>
                    <a:pt x="9726" y="337"/>
                    <a:pt x="-9102" y="63778"/>
                    <a:pt x="6085" y="86924"/>
                  </a:cubicBezTo>
                  <a:cubicBezTo>
                    <a:pt x="21265" y="110033"/>
                    <a:pt x="110817" y="91272"/>
                    <a:pt x="110817" y="91272"/>
                  </a:cubicBezTo>
                  <a:lnTo>
                    <a:pt x="133666" y="63011"/>
                  </a:lnTo>
                  <a:close/>
                </a:path>
              </a:pathLst>
            </a:custGeom>
            <a:solidFill>
              <a:srgbClr val="231F20"/>
            </a:solidFill>
            <a:ln w="7575" cap="flat">
              <a:noFill/>
              <a:prstDash val="solid"/>
              <a:round/>
            </a:ln>
          </p:spPr>
          <p:txBody>
            <a:bodyPr rtlCol="0" anchor="ctr"/>
            <a:lstStyle/>
            <a:p>
              <a:endParaRPr lang="en-GB"/>
            </a:p>
          </p:txBody>
        </p:sp>
        <p:sp>
          <p:nvSpPr>
            <p:cNvPr id="590" name="Freeform: Shape 589">
              <a:extLst>
                <a:ext uri="{FF2B5EF4-FFF2-40B4-BE49-F238E27FC236}">
                  <a16:creationId xmlns:a16="http://schemas.microsoft.com/office/drawing/2014/main" id="{C9DEF08C-81EE-412B-AFF6-9360CFEEDAAC}"/>
                </a:ext>
              </a:extLst>
            </p:cNvPr>
            <p:cNvSpPr/>
            <p:nvPr/>
          </p:nvSpPr>
          <p:spPr>
            <a:xfrm>
              <a:off x="2814218" y="1417131"/>
              <a:ext cx="84618" cy="48390"/>
            </a:xfrm>
            <a:custGeom>
              <a:avLst/>
              <a:gdLst>
                <a:gd name="connsiteX0" fmla="*/ 79907 w 84618"/>
                <a:gd name="connsiteY0" fmla="*/ 22653 h 48390"/>
                <a:gd name="connsiteX1" fmla="*/ 37408 w 84618"/>
                <a:gd name="connsiteY1" fmla="*/ 275 h 48390"/>
                <a:gd name="connsiteX2" fmla="*/ 1385 w 84618"/>
                <a:gd name="connsiteY2" fmla="*/ 17082 h 48390"/>
                <a:gd name="connsiteX3" fmla="*/ 15090 w 84618"/>
                <a:gd name="connsiteY3" fmla="*/ 48665 h 48390"/>
                <a:gd name="connsiteX4" fmla="*/ 79907 w 84618"/>
                <a:gd name="connsiteY4" fmla="*/ 22653 h 48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18" h="48390">
                  <a:moveTo>
                    <a:pt x="79907" y="22653"/>
                  </a:moveTo>
                  <a:cubicBezTo>
                    <a:pt x="50611" y="17720"/>
                    <a:pt x="37408" y="275"/>
                    <a:pt x="37408" y="275"/>
                  </a:cubicBezTo>
                  <a:lnTo>
                    <a:pt x="1385" y="17082"/>
                  </a:lnTo>
                  <a:cubicBezTo>
                    <a:pt x="1385" y="17082"/>
                    <a:pt x="-5760" y="21977"/>
                    <a:pt x="15090" y="48665"/>
                  </a:cubicBezTo>
                  <a:cubicBezTo>
                    <a:pt x="16816" y="38502"/>
                    <a:pt x="106466" y="27077"/>
                    <a:pt x="79907" y="22653"/>
                  </a:cubicBezTo>
                  <a:close/>
                </a:path>
              </a:pathLst>
            </a:custGeom>
            <a:solidFill>
              <a:srgbClr val="231F20"/>
            </a:solidFill>
            <a:ln w="7575" cap="flat">
              <a:noFill/>
              <a:prstDash val="solid"/>
              <a:round/>
            </a:ln>
          </p:spPr>
          <p:txBody>
            <a:bodyPr rtlCol="0" anchor="ctr"/>
            <a:lstStyle/>
            <a:p>
              <a:endParaRPr lang="en-GB"/>
            </a:p>
          </p:txBody>
        </p:sp>
        <p:sp>
          <p:nvSpPr>
            <p:cNvPr id="591" name="Freeform: Shape 590">
              <a:extLst>
                <a:ext uri="{FF2B5EF4-FFF2-40B4-BE49-F238E27FC236}">
                  <a16:creationId xmlns:a16="http://schemas.microsoft.com/office/drawing/2014/main" id="{CE041BCB-3AD6-4366-99CF-E7EF45E2A89F}"/>
                </a:ext>
              </a:extLst>
            </p:cNvPr>
            <p:cNvSpPr/>
            <p:nvPr/>
          </p:nvSpPr>
          <p:spPr>
            <a:xfrm>
              <a:off x="2864519" y="1340023"/>
              <a:ext cx="86214" cy="67902"/>
            </a:xfrm>
            <a:custGeom>
              <a:avLst/>
              <a:gdLst>
                <a:gd name="connsiteX0" fmla="*/ 225 w 86214"/>
                <a:gd name="connsiteY0" fmla="*/ 68150 h 67902"/>
                <a:gd name="connsiteX1" fmla="*/ 86439 w 86214"/>
                <a:gd name="connsiteY1" fmla="*/ 247 h 67902"/>
                <a:gd name="connsiteX2" fmla="*/ 27939 w 86214"/>
                <a:gd name="connsiteY2" fmla="*/ 3972 h 67902"/>
                <a:gd name="connsiteX3" fmla="*/ 225 w 86214"/>
                <a:gd name="connsiteY3" fmla="*/ 68150 h 67902"/>
              </a:gdLst>
              <a:ahLst/>
              <a:cxnLst>
                <a:cxn ang="0">
                  <a:pos x="connsiteX0" y="connsiteY0"/>
                </a:cxn>
                <a:cxn ang="0">
                  <a:pos x="connsiteX1" y="connsiteY1"/>
                </a:cxn>
                <a:cxn ang="0">
                  <a:pos x="connsiteX2" y="connsiteY2"/>
                </a:cxn>
                <a:cxn ang="0">
                  <a:pos x="connsiteX3" y="connsiteY3"/>
                </a:cxn>
              </a:cxnLst>
              <a:rect l="l" t="t" r="r" b="b"/>
              <a:pathLst>
                <a:path w="86214" h="67902">
                  <a:moveTo>
                    <a:pt x="225" y="68150"/>
                  </a:moveTo>
                  <a:lnTo>
                    <a:pt x="86439" y="247"/>
                  </a:lnTo>
                  <a:lnTo>
                    <a:pt x="27939" y="3972"/>
                  </a:lnTo>
                  <a:lnTo>
                    <a:pt x="225" y="68150"/>
                  </a:lnTo>
                  <a:close/>
                </a:path>
              </a:pathLst>
            </a:custGeom>
            <a:solidFill>
              <a:srgbClr val="231F20"/>
            </a:solidFill>
            <a:ln w="7575" cap="flat">
              <a:noFill/>
              <a:prstDash val="solid"/>
              <a:round/>
            </a:ln>
          </p:spPr>
          <p:txBody>
            <a:bodyPr rtlCol="0" anchor="ctr"/>
            <a:lstStyle/>
            <a:p>
              <a:endParaRPr lang="en-GB"/>
            </a:p>
          </p:txBody>
        </p:sp>
        <p:sp>
          <p:nvSpPr>
            <p:cNvPr id="592" name="Freeform: Shape 591">
              <a:extLst>
                <a:ext uri="{FF2B5EF4-FFF2-40B4-BE49-F238E27FC236}">
                  <a16:creationId xmlns:a16="http://schemas.microsoft.com/office/drawing/2014/main" id="{E47EF48D-B3C7-4617-BBA5-AD04D07B094B}"/>
                </a:ext>
              </a:extLst>
            </p:cNvPr>
            <p:cNvSpPr/>
            <p:nvPr/>
          </p:nvSpPr>
          <p:spPr>
            <a:xfrm>
              <a:off x="2749845" y="1162904"/>
              <a:ext cx="200873" cy="366666"/>
            </a:xfrm>
            <a:custGeom>
              <a:avLst/>
              <a:gdLst>
                <a:gd name="connsiteX0" fmla="*/ 201074 w 200873"/>
                <a:gd name="connsiteY0" fmla="*/ 26103 h 366666"/>
                <a:gd name="connsiteX1" fmla="*/ 146960 w 200873"/>
                <a:gd name="connsiteY1" fmla="*/ 235 h 366666"/>
                <a:gd name="connsiteX2" fmla="*/ 201 w 200873"/>
                <a:gd name="connsiteY2" fmla="*/ 360920 h 366666"/>
                <a:gd name="connsiteX3" fmla="*/ 5826 w 200873"/>
                <a:gd name="connsiteY3" fmla="*/ 366902 h 366666"/>
                <a:gd name="connsiteX4" fmla="*/ 201074 w 200873"/>
                <a:gd name="connsiteY4" fmla="*/ 26103 h 366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873" h="366666">
                  <a:moveTo>
                    <a:pt x="201074" y="26103"/>
                  </a:moveTo>
                  <a:lnTo>
                    <a:pt x="146960" y="235"/>
                  </a:lnTo>
                  <a:lnTo>
                    <a:pt x="201" y="360920"/>
                  </a:lnTo>
                  <a:lnTo>
                    <a:pt x="5826" y="366902"/>
                  </a:lnTo>
                  <a:lnTo>
                    <a:pt x="201074" y="26103"/>
                  </a:lnTo>
                  <a:close/>
                </a:path>
              </a:pathLst>
            </a:custGeom>
            <a:solidFill>
              <a:srgbClr val="231F20"/>
            </a:solidFill>
            <a:ln w="7575" cap="flat">
              <a:noFill/>
              <a:prstDash val="solid"/>
              <a:round/>
            </a:ln>
          </p:spPr>
          <p:txBody>
            <a:bodyPr rtlCol="0" anchor="ctr"/>
            <a:lstStyle/>
            <a:p>
              <a:endParaRPr lang="en-GB"/>
            </a:p>
          </p:txBody>
        </p:sp>
      </p:grpSp>
      <p:grpSp>
        <p:nvGrpSpPr>
          <p:cNvPr id="593" name="Group 592">
            <a:extLst>
              <a:ext uri="{FF2B5EF4-FFF2-40B4-BE49-F238E27FC236}">
                <a16:creationId xmlns:a16="http://schemas.microsoft.com/office/drawing/2014/main" id="{6DB7862A-B25D-49CF-92D7-B77CE2FE4232}"/>
              </a:ext>
            </a:extLst>
          </p:cNvPr>
          <p:cNvGrpSpPr>
            <a:grpSpLocks noChangeAspect="1"/>
          </p:cNvGrpSpPr>
          <p:nvPr/>
        </p:nvGrpSpPr>
        <p:grpSpPr>
          <a:xfrm>
            <a:off x="69679" y="1843934"/>
            <a:ext cx="504000" cy="504000"/>
            <a:chOff x="4032000" y="764037"/>
            <a:chExt cx="1077355" cy="1077355"/>
          </a:xfrm>
        </p:grpSpPr>
        <p:sp>
          <p:nvSpPr>
            <p:cNvPr id="594" name="Freeform: Shape 593">
              <a:extLst>
                <a:ext uri="{FF2B5EF4-FFF2-40B4-BE49-F238E27FC236}">
                  <a16:creationId xmlns:a16="http://schemas.microsoft.com/office/drawing/2014/main" id="{F7CE2A3A-BCA4-49F9-A883-0AF5FAC5F77D}"/>
                </a:ext>
              </a:extLst>
            </p:cNvPr>
            <p:cNvSpPr/>
            <p:nvPr/>
          </p:nvSpPr>
          <p:spPr>
            <a:xfrm>
              <a:off x="4032000" y="76403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rgbClr val="FCB414"/>
            </a:solidFill>
            <a:ln w="7575" cap="flat">
              <a:noFill/>
              <a:prstDash val="solid"/>
              <a:round/>
            </a:ln>
          </p:spPr>
          <p:txBody>
            <a:bodyPr rtlCol="0" anchor="ctr"/>
            <a:lstStyle/>
            <a:p>
              <a:endParaRPr lang="en-GB"/>
            </a:p>
          </p:txBody>
        </p:sp>
        <p:sp>
          <p:nvSpPr>
            <p:cNvPr id="595" name="Freeform: Shape 594">
              <a:extLst>
                <a:ext uri="{FF2B5EF4-FFF2-40B4-BE49-F238E27FC236}">
                  <a16:creationId xmlns:a16="http://schemas.microsoft.com/office/drawing/2014/main" id="{0170FCD2-A158-4B16-A91D-A332C7953556}"/>
                </a:ext>
              </a:extLst>
            </p:cNvPr>
            <p:cNvSpPr/>
            <p:nvPr/>
          </p:nvSpPr>
          <p:spPr>
            <a:xfrm>
              <a:off x="4295371" y="958692"/>
              <a:ext cx="550604" cy="275305"/>
            </a:xfrm>
            <a:custGeom>
              <a:avLst/>
              <a:gdLst>
                <a:gd name="connsiteX0" fmla="*/ 129508 w 550604"/>
                <a:gd name="connsiteY0" fmla="*/ 275445 h 275305"/>
                <a:gd name="connsiteX1" fmla="*/ 275530 w 550604"/>
                <a:gd name="connsiteY1" fmla="*/ 129423 h 275305"/>
                <a:gd name="connsiteX2" fmla="*/ 421545 w 550604"/>
                <a:gd name="connsiteY2" fmla="*/ 275445 h 275305"/>
                <a:gd name="connsiteX3" fmla="*/ 550829 w 550604"/>
                <a:gd name="connsiteY3" fmla="*/ 275445 h 275305"/>
                <a:gd name="connsiteX4" fmla="*/ 275530 w 550604"/>
                <a:gd name="connsiteY4" fmla="*/ 139 h 275305"/>
                <a:gd name="connsiteX5" fmla="*/ 224 w 550604"/>
                <a:gd name="connsiteY5" fmla="*/ 275445 h 275305"/>
                <a:gd name="connsiteX6" fmla="*/ 129508 w 550604"/>
                <a:gd name="connsiteY6" fmla="*/ 275445 h 275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604" h="275305">
                  <a:moveTo>
                    <a:pt x="129508" y="275445"/>
                  </a:moveTo>
                  <a:cubicBezTo>
                    <a:pt x="129508" y="194795"/>
                    <a:pt x="194888" y="129423"/>
                    <a:pt x="275530" y="129423"/>
                  </a:cubicBezTo>
                  <a:cubicBezTo>
                    <a:pt x="356173" y="129423"/>
                    <a:pt x="421545" y="194795"/>
                    <a:pt x="421545" y="275445"/>
                  </a:cubicBezTo>
                  <a:lnTo>
                    <a:pt x="550829" y="275445"/>
                  </a:lnTo>
                  <a:cubicBezTo>
                    <a:pt x="550829" y="123388"/>
                    <a:pt x="427565" y="139"/>
                    <a:pt x="275530" y="139"/>
                  </a:cubicBezTo>
                  <a:cubicBezTo>
                    <a:pt x="123480" y="139"/>
                    <a:pt x="224" y="123388"/>
                    <a:pt x="224" y="275445"/>
                  </a:cubicBezTo>
                  <a:lnTo>
                    <a:pt x="129508" y="275445"/>
                  </a:lnTo>
                  <a:close/>
                </a:path>
              </a:pathLst>
            </a:custGeom>
            <a:solidFill>
              <a:srgbClr val="FFFFFF"/>
            </a:solidFill>
            <a:ln w="7575" cap="flat">
              <a:noFill/>
              <a:prstDash val="solid"/>
              <a:round/>
            </a:ln>
          </p:spPr>
          <p:txBody>
            <a:bodyPr rtlCol="0" anchor="ctr"/>
            <a:lstStyle/>
            <a:p>
              <a:endParaRPr lang="en-GB"/>
            </a:p>
          </p:txBody>
        </p:sp>
        <p:sp>
          <p:nvSpPr>
            <p:cNvPr id="596" name="Freeform: Shape 595">
              <a:extLst>
                <a:ext uri="{FF2B5EF4-FFF2-40B4-BE49-F238E27FC236}">
                  <a16:creationId xmlns:a16="http://schemas.microsoft.com/office/drawing/2014/main" id="{0AD132F8-1A83-4091-8F7E-C4A3617FDF71}"/>
                </a:ext>
              </a:extLst>
            </p:cNvPr>
            <p:cNvSpPr/>
            <p:nvPr/>
          </p:nvSpPr>
          <p:spPr>
            <a:xfrm>
              <a:off x="4570677" y="958692"/>
              <a:ext cx="275298" cy="275305"/>
            </a:xfrm>
            <a:custGeom>
              <a:avLst/>
              <a:gdLst>
                <a:gd name="connsiteX0" fmla="*/ 282 w 275298"/>
                <a:gd name="connsiteY0" fmla="*/ 129423 h 275305"/>
                <a:gd name="connsiteX1" fmla="*/ 146296 w 275298"/>
                <a:gd name="connsiteY1" fmla="*/ 275445 h 275305"/>
                <a:gd name="connsiteX2" fmla="*/ 275580 w 275298"/>
                <a:gd name="connsiteY2" fmla="*/ 275445 h 275305"/>
                <a:gd name="connsiteX3" fmla="*/ 282 w 275298"/>
                <a:gd name="connsiteY3" fmla="*/ 139 h 275305"/>
                <a:gd name="connsiteX4" fmla="*/ 282 w 275298"/>
                <a:gd name="connsiteY4" fmla="*/ 129423 h 2753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5298" h="275305">
                  <a:moveTo>
                    <a:pt x="282" y="129423"/>
                  </a:moveTo>
                  <a:cubicBezTo>
                    <a:pt x="80925" y="129423"/>
                    <a:pt x="146296" y="194795"/>
                    <a:pt x="146296" y="275445"/>
                  </a:cubicBezTo>
                  <a:lnTo>
                    <a:pt x="275580" y="275445"/>
                  </a:lnTo>
                  <a:cubicBezTo>
                    <a:pt x="275580" y="123388"/>
                    <a:pt x="152317" y="139"/>
                    <a:pt x="282" y="139"/>
                  </a:cubicBezTo>
                  <a:lnTo>
                    <a:pt x="282" y="129423"/>
                  </a:lnTo>
                  <a:close/>
                </a:path>
              </a:pathLst>
            </a:custGeom>
            <a:solidFill>
              <a:srgbClr val="5F636A"/>
            </a:solidFill>
            <a:ln w="7575" cap="flat">
              <a:noFill/>
              <a:prstDash val="solid"/>
              <a:round/>
            </a:ln>
          </p:spPr>
          <p:txBody>
            <a:bodyPr rtlCol="0" anchor="ctr"/>
            <a:lstStyle/>
            <a:p>
              <a:endParaRPr lang="en-GB"/>
            </a:p>
          </p:txBody>
        </p:sp>
        <p:sp>
          <p:nvSpPr>
            <p:cNvPr id="597" name="Freeform: Shape 596">
              <a:extLst>
                <a:ext uri="{FF2B5EF4-FFF2-40B4-BE49-F238E27FC236}">
                  <a16:creationId xmlns:a16="http://schemas.microsoft.com/office/drawing/2014/main" id="{9FD8C78D-359D-472B-BC8D-B74B4768C021}"/>
                </a:ext>
              </a:extLst>
            </p:cNvPr>
            <p:cNvSpPr/>
            <p:nvPr/>
          </p:nvSpPr>
          <p:spPr>
            <a:xfrm>
              <a:off x="4295371" y="1090241"/>
              <a:ext cx="150696" cy="143756"/>
            </a:xfrm>
            <a:custGeom>
              <a:avLst/>
              <a:gdLst>
                <a:gd name="connsiteX0" fmla="*/ 129425 w 150696"/>
                <a:gd name="connsiteY0" fmla="*/ 143924 h 143756"/>
                <a:gd name="connsiteX1" fmla="*/ 150838 w 150696"/>
                <a:gd name="connsiteY1" fmla="*/ 67743 h 143756"/>
                <a:gd name="connsiteX2" fmla="*/ 40618 w 150696"/>
                <a:gd name="connsiteY2" fmla="*/ 167 h 143756"/>
                <a:gd name="connsiteX3" fmla="*/ 141 w 150696"/>
                <a:gd name="connsiteY3" fmla="*/ 143924 h 143756"/>
                <a:gd name="connsiteX4" fmla="*/ 129425 w 150696"/>
                <a:gd name="connsiteY4" fmla="*/ 143924 h 143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696" h="143756">
                  <a:moveTo>
                    <a:pt x="129425" y="143924"/>
                  </a:moveTo>
                  <a:cubicBezTo>
                    <a:pt x="129425" y="116004"/>
                    <a:pt x="137239" y="89916"/>
                    <a:pt x="150838" y="67743"/>
                  </a:cubicBezTo>
                  <a:lnTo>
                    <a:pt x="40618" y="167"/>
                  </a:lnTo>
                  <a:cubicBezTo>
                    <a:pt x="14964" y="42012"/>
                    <a:pt x="141" y="91239"/>
                    <a:pt x="141" y="143924"/>
                  </a:cubicBezTo>
                  <a:lnTo>
                    <a:pt x="129425" y="143924"/>
                  </a:lnTo>
                  <a:close/>
                </a:path>
              </a:pathLst>
            </a:custGeom>
            <a:solidFill>
              <a:srgbClr val="5F636A"/>
            </a:solidFill>
            <a:ln w="7575" cap="flat">
              <a:noFill/>
              <a:prstDash val="solid"/>
              <a:round/>
            </a:ln>
          </p:spPr>
          <p:txBody>
            <a:bodyPr rtlCol="0" anchor="ctr"/>
            <a:lstStyle/>
            <a:p>
              <a:endParaRPr lang="en-GB"/>
            </a:p>
          </p:txBody>
        </p:sp>
        <p:sp>
          <p:nvSpPr>
            <p:cNvPr id="598" name="Freeform: Shape 597">
              <a:extLst>
                <a:ext uri="{FF2B5EF4-FFF2-40B4-BE49-F238E27FC236}">
                  <a16:creationId xmlns:a16="http://schemas.microsoft.com/office/drawing/2014/main" id="{558ADDC2-4CE8-4FE7-8523-DEACE95A4201}"/>
                </a:ext>
              </a:extLst>
            </p:cNvPr>
            <p:cNvSpPr/>
            <p:nvPr/>
          </p:nvSpPr>
          <p:spPr>
            <a:xfrm>
              <a:off x="4238969" y="902283"/>
              <a:ext cx="663416" cy="663408"/>
            </a:xfrm>
            <a:custGeom>
              <a:avLst/>
              <a:gdLst>
                <a:gd name="connsiteX0" fmla="*/ 663640 w 663416"/>
                <a:gd name="connsiteY0" fmla="*/ 331912 h 663408"/>
                <a:gd name="connsiteX1" fmla="*/ 331932 w 663416"/>
                <a:gd name="connsiteY1" fmla="*/ 197 h 663408"/>
                <a:gd name="connsiteX2" fmla="*/ 224 w 663416"/>
                <a:gd name="connsiteY2" fmla="*/ 331912 h 663408"/>
                <a:gd name="connsiteX3" fmla="*/ 331932 w 663416"/>
                <a:gd name="connsiteY3" fmla="*/ 663605 h 663408"/>
                <a:gd name="connsiteX4" fmla="*/ 663640 w 663416"/>
                <a:gd name="connsiteY4" fmla="*/ 331912 h 663408"/>
                <a:gd name="connsiteX5" fmla="*/ 636701 w 663416"/>
                <a:gd name="connsiteY5" fmla="*/ 331912 h 663408"/>
                <a:gd name="connsiteX6" fmla="*/ 331932 w 663416"/>
                <a:gd name="connsiteY6" fmla="*/ 636666 h 663408"/>
                <a:gd name="connsiteX7" fmla="*/ 27164 w 663416"/>
                <a:gd name="connsiteY7" fmla="*/ 331912 h 663408"/>
                <a:gd name="connsiteX8" fmla="*/ 331932 w 663416"/>
                <a:gd name="connsiteY8" fmla="*/ 27136 h 663408"/>
                <a:gd name="connsiteX9" fmla="*/ 636701 w 663416"/>
                <a:gd name="connsiteY9" fmla="*/ 331912 h 663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3416" h="663408">
                  <a:moveTo>
                    <a:pt x="663640" y="331912"/>
                  </a:moveTo>
                  <a:cubicBezTo>
                    <a:pt x="663640" y="148712"/>
                    <a:pt x="515125" y="197"/>
                    <a:pt x="331932" y="197"/>
                  </a:cubicBezTo>
                  <a:cubicBezTo>
                    <a:pt x="148740" y="197"/>
                    <a:pt x="224" y="148712"/>
                    <a:pt x="224" y="331912"/>
                  </a:cubicBezTo>
                  <a:cubicBezTo>
                    <a:pt x="224" y="515097"/>
                    <a:pt x="148740" y="663605"/>
                    <a:pt x="331932" y="663605"/>
                  </a:cubicBezTo>
                  <a:cubicBezTo>
                    <a:pt x="515125" y="663605"/>
                    <a:pt x="663640" y="515097"/>
                    <a:pt x="663640" y="331912"/>
                  </a:cubicBezTo>
                  <a:close/>
                  <a:moveTo>
                    <a:pt x="636701" y="331912"/>
                  </a:moveTo>
                  <a:cubicBezTo>
                    <a:pt x="636701" y="500229"/>
                    <a:pt x="500257" y="636666"/>
                    <a:pt x="331932" y="636666"/>
                  </a:cubicBezTo>
                  <a:cubicBezTo>
                    <a:pt x="163608" y="636666"/>
                    <a:pt x="27164" y="500229"/>
                    <a:pt x="27164" y="331912"/>
                  </a:cubicBezTo>
                  <a:cubicBezTo>
                    <a:pt x="27164" y="163580"/>
                    <a:pt x="163608" y="27136"/>
                    <a:pt x="331932" y="27136"/>
                  </a:cubicBezTo>
                  <a:cubicBezTo>
                    <a:pt x="500257" y="27136"/>
                    <a:pt x="636701" y="163580"/>
                    <a:pt x="636701" y="331912"/>
                  </a:cubicBezTo>
                  <a:close/>
                </a:path>
              </a:pathLst>
            </a:custGeom>
            <a:solidFill>
              <a:srgbClr val="231F20"/>
            </a:solidFill>
            <a:ln w="7575" cap="flat">
              <a:noFill/>
              <a:prstDash val="solid"/>
              <a:round/>
            </a:ln>
          </p:spPr>
          <p:txBody>
            <a:bodyPr rtlCol="0" anchor="ctr"/>
            <a:lstStyle/>
            <a:p>
              <a:endParaRPr lang="en-GB"/>
            </a:p>
          </p:txBody>
        </p:sp>
        <p:sp>
          <p:nvSpPr>
            <p:cNvPr id="599" name="Freeform: Shape 598">
              <a:extLst>
                <a:ext uri="{FF2B5EF4-FFF2-40B4-BE49-F238E27FC236}">
                  <a16:creationId xmlns:a16="http://schemas.microsoft.com/office/drawing/2014/main" id="{65BF8E6F-1DB4-4716-BEBB-1D98E0ED2E1E}"/>
                </a:ext>
              </a:extLst>
            </p:cNvPr>
            <p:cNvSpPr/>
            <p:nvPr/>
          </p:nvSpPr>
          <p:spPr>
            <a:xfrm>
              <a:off x="4535734" y="1344073"/>
              <a:ext cx="71103" cy="71103"/>
            </a:xfrm>
            <a:custGeom>
              <a:avLst/>
              <a:gdLst>
                <a:gd name="connsiteX0" fmla="*/ 71328 w 71103"/>
                <a:gd name="connsiteY0" fmla="*/ 35816 h 71103"/>
                <a:gd name="connsiteX1" fmla="*/ 35776 w 71103"/>
                <a:gd name="connsiteY1" fmla="*/ 71360 h 71103"/>
                <a:gd name="connsiteX2" fmla="*/ 225 w 71103"/>
                <a:gd name="connsiteY2" fmla="*/ 35816 h 71103"/>
                <a:gd name="connsiteX3" fmla="*/ 35776 w 71103"/>
                <a:gd name="connsiteY3" fmla="*/ 257 h 71103"/>
                <a:gd name="connsiteX4" fmla="*/ 71328 w 71103"/>
                <a:gd name="connsiteY4" fmla="*/ 35816 h 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03" h="71103">
                  <a:moveTo>
                    <a:pt x="71328" y="35816"/>
                  </a:moveTo>
                  <a:cubicBezTo>
                    <a:pt x="71328" y="55451"/>
                    <a:pt x="55411" y="71360"/>
                    <a:pt x="35776" y="71360"/>
                  </a:cubicBezTo>
                  <a:cubicBezTo>
                    <a:pt x="16142" y="71360"/>
                    <a:pt x="225" y="55451"/>
                    <a:pt x="225" y="35816"/>
                  </a:cubicBezTo>
                  <a:cubicBezTo>
                    <a:pt x="225" y="16182"/>
                    <a:pt x="16142" y="257"/>
                    <a:pt x="35776" y="257"/>
                  </a:cubicBezTo>
                  <a:cubicBezTo>
                    <a:pt x="55411" y="257"/>
                    <a:pt x="71328" y="16182"/>
                    <a:pt x="71328" y="35816"/>
                  </a:cubicBezTo>
                  <a:close/>
                </a:path>
              </a:pathLst>
            </a:custGeom>
            <a:solidFill>
              <a:srgbClr val="231F20"/>
            </a:solidFill>
            <a:ln w="7575" cap="flat">
              <a:noFill/>
              <a:prstDash val="solid"/>
              <a:round/>
            </a:ln>
          </p:spPr>
          <p:txBody>
            <a:bodyPr rtlCol="0" anchor="ctr"/>
            <a:lstStyle/>
            <a:p>
              <a:endParaRPr lang="en-GB"/>
            </a:p>
          </p:txBody>
        </p:sp>
        <p:sp>
          <p:nvSpPr>
            <p:cNvPr id="600" name="Freeform: Shape 599">
              <a:extLst>
                <a:ext uri="{FF2B5EF4-FFF2-40B4-BE49-F238E27FC236}">
                  <a16:creationId xmlns:a16="http://schemas.microsoft.com/office/drawing/2014/main" id="{A273CA9A-599D-432A-8FD0-DA2E44AD4C9E}"/>
                </a:ext>
              </a:extLst>
            </p:cNvPr>
            <p:cNvSpPr/>
            <p:nvPr/>
          </p:nvSpPr>
          <p:spPr>
            <a:xfrm>
              <a:off x="4660191" y="1344073"/>
              <a:ext cx="71103" cy="71103"/>
            </a:xfrm>
            <a:custGeom>
              <a:avLst/>
              <a:gdLst>
                <a:gd name="connsiteX0" fmla="*/ 71380 w 71103"/>
                <a:gd name="connsiteY0" fmla="*/ 35816 h 71103"/>
                <a:gd name="connsiteX1" fmla="*/ 35836 w 71103"/>
                <a:gd name="connsiteY1" fmla="*/ 71360 h 71103"/>
                <a:gd name="connsiteX2" fmla="*/ 277 w 71103"/>
                <a:gd name="connsiteY2" fmla="*/ 35816 h 71103"/>
                <a:gd name="connsiteX3" fmla="*/ 35836 w 71103"/>
                <a:gd name="connsiteY3" fmla="*/ 257 h 71103"/>
                <a:gd name="connsiteX4" fmla="*/ 71380 w 71103"/>
                <a:gd name="connsiteY4" fmla="*/ 35816 h 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03" h="71103">
                  <a:moveTo>
                    <a:pt x="71380" y="35816"/>
                  </a:moveTo>
                  <a:cubicBezTo>
                    <a:pt x="71380" y="55451"/>
                    <a:pt x="55470" y="71360"/>
                    <a:pt x="35836" y="71360"/>
                  </a:cubicBezTo>
                  <a:cubicBezTo>
                    <a:pt x="16201" y="71360"/>
                    <a:pt x="277" y="55451"/>
                    <a:pt x="277" y="35816"/>
                  </a:cubicBezTo>
                  <a:cubicBezTo>
                    <a:pt x="277" y="16182"/>
                    <a:pt x="16201" y="257"/>
                    <a:pt x="35836" y="257"/>
                  </a:cubicBezTo>
                  <a:cubicBezTo>
                    <a:pt x="55470" y="257"/>
                    <a:pt x="71380" y="16182"/>
                    <a:pt x="71380" y="35816"/>
                  </a:cubicBezTo>
                  <a:close/>
                </a:path>
              </a:pathLst>
            </a:custGeom>
            <a:solidFill>
              <a:srgbClr val="231F20"/>
            </a:solidFill>
            <a:ln w="7575" cap="flat">
              <a:noFill/>
              <a:prstDash val="solid"/>
              <a:round/>
            </a:ln>
          </p:spPr>
          <p:txBody>
            <a:bodyPr rtlCol="0" anchor="ctr"/>
            <a:lstStyle/>
            <a:p>
              <a:endParaRPr lang="en-GB"/>
            </a:p>
          </p:txBody>
        </p:sp>
        <p:sp>
          <p:nvSpPr>
            <p:cNvPr id="601" name="Freeform: Shape 600">
              <a:extLst>
                <a:ext uri="{FF2B5EF4-FFF2-40B4-BE49-F238E27FC236}">
                  <a16:creationId xmlns:a16="http://schemas.microsoft.com/office/drawing/2014/main" id="{D7035E48-72AF-4A96-BA34-805FC3F39D66}"/>
                </a:ext>
              </a:extLst>
            </p:cNvPr>
            <p:cNvSpPr/>
            <p:nvPr/>
          </p:nvSpPr>
          <p:spPr>
            <a:xfrm>
              <a:off x="4411269" y="1344073"/>
              <a:ext cx="71103" cy="71103"/>
            </a:xfrm>
            <a:custGeom>
              <a:avLst/>
              <a:gdLst>
                <a:gd name="connsiteX0" fmla="*/ 71276 w 71103"/>
                <a:gd name="connsiteY0" fmla="*/ 35816 h 71103"/>
                <a:gd name="connsiteX1" fmla="*/ 35724 w 71103"/>
                <a:gd name="connsiteY1" fmla="*/ 71360 h 71103"/>
                <a:gd name="connsiteX2" fmla="*/ 173 w 71103"/>
                <a:gd name="connsiteY2" fmla="*/ 35816 h 71103"/>
                <a:gd name="connsiteX3" fmla="*/ 35724 w 71103"/>
                <a:gd name="connsiteY3" fmla="*/ 257 h 71103"/>
                <a:gd name="connsiteX4" fmla="*/ 71276 w 71103"/>
                <a:gd name="connsiteY4" fmla="*/ 35816 h 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03" h="71103">
                  <a:moveTo>
                    <a:pt x="71276" y="35816"/>
                  </a:moveTo>
                  <a:cubicBezTo>
                    <a:pt x="71276" y="55451"/>
                    <a:pt x="55366" y="71360"/>
                    <a:pt x="35724" y="71360"/>
                  </a:cubicBezTo>
                  <a:cubicBezTo>
                    <a:pt x="16090" y="71360"/>
                    <a:pt x="173" y="55451"/>
                    <a:pt x="173" y="35816"/>
                  </a:cubicBezTo>
                  <a:cubicBezTo>
                    <a:pt x="173" y="16182"/>
                    <a:pt x="16090" y="257"/>
                    <a:pt x="35724" y="257"/>
                  </a:cubicBezTo>
                  <a:cubicBezTo>
                    <a:pt x="55366" y="257"/>
                    <a:pt x="71276" y="16182"/>
                    <a:pt x="71276" y="35816"/>
                  </a:cubicBezTo>
                  <a:close/>
                </a:path>
              </a:pathLst>
            </a:custGeom>
            <a:solidFill>
              <a:srgbClr val="231F20"/>
            </a:solidFill>
            <a:ln w="7575" cap="flat">
              <a:noFill/>
              <a:prstDash val="solid"/>
              <a:round/>
            </a:ln>
          </p:spPr>
          <p:txBody>
            <a:bodyPr rtlCol="0" anchor="ctr"/>
            <a:lstStyle/>
            <a:p>
              <a:endParaRPr lang="en-GB"/>
            </a:p>
          </p:txBody>
        </p:sp>
        <p:sp>
          <p:nvSpPr>
            <p:cNvPr id="602" name="Freeform: Shape 601">
              <a:extLst>
                <a:ext uri="{FF2B5EF4-FFF2-40B4-BE49-F238E27FC236}">
                  <a16:creationId xmlns:a16="http://schemas.microsoft.com/office/drawing/2014/main" id="{55C0A3F1-700F-4253-B862-FFAE6FEBE3E6}"/>
                </a:ext>
              </a:extLst>
            </p:cNvPr>
            <p:cNvSpPr/>
            <p:nvPr/>
          </p:nvSpPr>
          <p:spPr>
            <a:xfrm>
              <a:off x="4483551" y="1545578"/>
              <a:ext cx="174253" cy="145398"/>
            </a:xfrm>
            <a:custGeom>
              <a:avLst/>
              <a:gdLst>
                <a:gd name="connsiteX0" fmla="*/ 164224 w 174253"/>
                <a:gd name="connsiteY0" fmla="*/ 357 h 145398"/>
                <a:gd name="connsiteX1" fmla="*/ 10471 w 174253"/>
                <a:gd name="connsiteY1" fmla="*/ 357 h 145398"/>
                <a:gd name="connsiteX2" fmla="*/ 224 w 174253"/>
                <a:gd name="connsiteY2" fmla="*/ 10611 h 145398"/>
                <a:gd name="connsiteX3" fmla="*/ 224 w 174253"/>
                <a:gd name="connsiteY3" fmla="*/ 77868 h 145398"/>
                <a:gd name="connsiteX4" fmla="*/ 10471 w 174253"/>
                <a:gd name="connsiteY4" fmla="*/ 88114 h 145398"/>
                <a:gd name="connsiteX5" fmla="*/ 30204 w 174253"/>
                <a:gd name="connsiteY5" fmla="*/ 88114 h 145398"/>
                <a:gd name="connsiteX6" fmla="*/ 30204 w 174253"/>
                <a:gd name="connsiteY6" fmla="*/ 138245 h 145398"/>
                <a:gd name="connsiteX7" fmla="*/ 37714 w 174253"/>
                <a:gd name="connsiteY7" fmla="*/ 145755 h 145398"/>
                <a:gd name="connsiteX8" fmla="*/ 136980 w 174253"/>
                <a:gd name="connsiteY8" fmla="*/ 145755 h 145398"/>
                <a:gd name="connsiteX9" fmla="*/ 144491 w 174253"/>
                <a:gd name="connsiteY9" fmla="*/ 138245 h 145398"/>
                <a:gd name="connsiteX10" fmla="*/ 144491 w 174253"/>
                <a:gd name="connsiteY10" fmla="*/ 88114 h 145398"/>
                <a:gd name="connsiteX11" fmla="*/ 164224 w 174253"/>
                <a:gd name="connsiteY11" fmla="*/ 88114 h 145398"/>
                <a:gd name="connsiteX12" fmla="*/ 174478 w 174253"/>
                <a:gd name="connsiteY12" fmla="*/ 77868 h 145398"/>
                <a:gd name="connsiteX13" fmla="*/ 174478 w 174253"/>
                <a:gd name="connsiteY13" fmla="*/ 10611 h 145398"/>
                <a:gd name="connsiteX14" fmla="*/ 164224 w 174253"/>
                <a:gd name="connsiteY14" fmla="*/ 357 h 14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4253" h="145398">
                  <a:moveTo>
                    <a:pt x="164224" y="357"/>
                  </a:moveTo>
                  <a:lnTo>
                    <a:pt x="10471" y="357"/>
                  </a:lnTo>
                  <a:cubicBezTo>
                    <a:pt x="4838" y="357"/>
                    <a:pt x="224" y="4978"/>
                    <a:pt x="224" y="10611"/>
                  </a:cubicBezTo>
                  <a:lnTo>
                    <a:pt x="224" y="77868"/>
                  </a:lnTo>
                  <a:cubicBezTo>
                    <a:pt x="224" y="83500"/>
                    <a:pt x="4838" y="88114"/>
                    <a:pt x="10471" y="88114"/>
                  </a:cubicBezTo>
                  <a:lnTo>
                    <a:pt x="30204" y="88114"/>
                  </a:lnTo>
                  <a:lnTo>
                    <a:pt x="30204" y="138245"/>
                  </a:lnTo>
                  <a:cubicBezTo>
                    <a:pt x="30204" y="142373"/>
                    <a:pt x="33587" y="145755"/>
                    <a:pt x="37714" y="145755"/>
                  </a:cubicBezTo>
                  <a:lnTo>
                    <a:pt x="136980" y="145755"/>
                  </a:lnTo>
                  <a:cubicBezTo>
                    <a:pt x="141116" y="145755"/>
                    <a:pt x="144491" y="142373"/>
                    <a:pt x="144491" y="138245"/>
                  </a:cubicBezTo>
                  <a:lnTo>
                    <a:pt x="144491" y="88114"/>
                  </a:lnTo>
                  <a:lnTo>
                    <a:pt x="164224" y="88114"/>
                  </a:lnTo>
                  <a:cubicBezTo>
                    <a:pt x="169864" y="88114"/>
                    <a:pt x="174478" y="83500"/>
                    <a:pt x="174478" y="77868"/>
                  </a:cubicBezTo>
                  <a:lnTo>
                    <a:pt x="174478" y="10611"/>
                  </a:lnTo>
                  <a:cubicBezTo>
                    <a:pt x="174478" y="4978"/>
                    <a:pt x="169864" y="357"/>
                    <a:pt x="164224" y="357"/>
                  </a:cubicBezTo>
                  <a:close/>
                </a:path>
              </a:pathLst>
            </a:custGeom>
            <a:solidFill>
              <a:srgbClr val="231F20"/>
            </a:solidFill>
            <a:ln w="7575" cap="flat">
              <a:noFill/>
              <a:prstDash val="solid"/>
              <a:round/>
            </a:ln>
          </p:spPr>
          <p:txBody>
            <a:bodyPr rtlCol="0" anchor="ctr"/>
            <a:lstStyle/>
            <a:p>
              <a:endParaRPr lang="en-GB"/>
            </a:p>
          </p:txBody>
        </p:sp>
        <p:sp>
          <p:nvSpPr>
            <p:cNvPr id="603" name="Freeform: Shape 602">
              <a:extLst>
                <a:ext uri="{FF2B5EF4-FFF2-40B4-BE49-F238E27FC236}">
                  <a16:creationId xmlns:a16="http://schemas.microsoft.com/office/drawing/2014/main" id="{CCB7FBD1-625C-4BE7-8C36-6D9CA56669CF}"/>
                </a:ext>
              </a:extLst>
            </p:cNvPr>
            <p:cNvSpPr/>
            <p:nvPr/>
          </p:nvSpPr>
          <p:spPr>
            <a:xfrm>
              <a:off x="4032000" y="1686682"/>
              <a:ext cx="1077355" cy="1824"/>
            </a:xfrm>
            <a:custGeom>
              <a:avLst/>
              <a:gdLst>
                <a:gd name="connsiteX0" fmla="*/ 224 w 1077355"/>
                <a:gd name="connsiteY0" fmla="*/ 385 h 1824"/>
                <a:gd name="connsiteX1" fmla="*/ 1077580 w 1077355"/>
                <a:gd name="connsiteY1" fmla="*/ 385 h 1824"/>
              </a:gdLst>
              <a:ahLst/>
              <a:cxnLst>
                <a:cxn ang="0">
                  <a:pos x="connsiteX0" y="connsiteY0"/>
                </a:cxn>
                <a:cxn ang="0">
                  <a:pos x="connsiteX1" y="connsiteY1"/>
                </a:cxn>
              </a:cxnLst>
              <a:rect l="l" t="t" r="r" b="b"/>
              <a:pathLst>
                <a:path w="1077355" h="1824">
                  <a:moveTo>
                    <a:pt x="224" y="385"/>
                  </a:moveTo>
                  <a:lnTo>
                    <a:pt x="1077580" y="385"/>
                  </a:lnTo>
                </a:path>
              </a:pathLst>
            </a:custGeom>
            <a:noFill/>
            <a:ln w="7575" cap="flat">
              <a:noFill/>
              <a:prstDash val="solid"/>
              <a:round/>
            </a:ln>
          </p:spPr>
          <p:txBody>
            <a:bodyPr rtlCol="0" anchor="ctr"/>
            <a:lstStyle/>
            <a:p>
              <a:endParaRPr lang="en-GB"/>
            </a:p>
          </p:txBody>
        </p:sp>
        <p:sp>
          <p:nvSpPr>
            <p:cNvPr id="604" name="Freeform: Shape 603">
              <a:extLst>
                <a:ext uri="{FF2B5EF4-FFF2-40B4-BE49-F238E27FC236}">
                  <a16:creationId xmlns:a16="http://schemas.microsoft.com/office/drawing/2014/main" id="{613CB666-82D7-4F32-B7CA-BA8495340BD7}"/>
                </a:ext>
              </a:extLst>
            </p:cNvPr>
            <p:cNvSpPr/>
            <p:nvPr/>
          </p:nvSpPr>
          <p:spPr>
            <a:xfrm>
              <a:off x="4032000" y="1665132"/>
              <a:ext cx="1077355" cy="43099"/>
            </a:xfrm>
            <a:custGeom>
              <a:avLst/>
              <a:gdLst>
                <a:gd name="connsiteX0" fmla="*/ 224 w 1077355"/>
                <a:gd name="connsiteY0" fmla="*/ 43485 h 43099"/>
                <a:gd name="connsiteX1" fmla="*/ 1077580 w 1077355"/>
                <a:gd name="connsiteY1" fmla="*/ 43485 h 43099"/>
                <a:gd name="connsiteX2" fmla="*/ 1077580 w 1077355"/>
                <a:gd name="connsiteY2" fmla="*/ 385 h 43099"/>
                <a:gd name="connsiteX3" fmla="*/ 224 w 1077355"/>
                <a:gd name="connsiteY3" fmla="*/ 385 h 43099"/>
                <a:gd name="connsiteX4" fmla="*/ 224 w 1077355"/>
                <a:gd name="connsiteY4" fmla="*/ 43485 h 43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7355" h="43099">
                  <a:moveTo>
                    <a:pt x="224" y="43485"/>
                  </a:moveTo>
                  <a:lnTo>
                    <a:pt x="1077580" y="43485"/>
                  </a:lnTo>
                  <a:lnTo>
                    <a:pt x="1077580" y="385"/>
                  </a:lnTo>
                  <a:lnTo>
                    <a:pt x="224" y="385"/>
                  </a:lnTo>
                  <a:lnTo>
                    <a:pt x="224" y="43485"/>
                  </a:lnTo>
                  <a:close/>
                </a:path>
              </a:pathLst>
            </a:custGeom>
            <a:solidFill>
              <a:srgbClr val="231F20"/>
            </a:solidFill>
            <a:ln w="7575" cap="flat">
              <a:noFill/>
              <a:prstDash val="solid"/>
              <a:round/>
            </a:ln>
          </p:spPr>
          <p:txBody>
            <a:bodyPr rtlCol="0" anchor="ctr"/>
            <a:lstStyle/>
            <a:p>
              <a:endParaRPr lang="en-GB"/>
            </a:p>
          </p:txBody>
        </p:sp>
        <p:sp>
          <p:nvSpPr>
            <p:cNvPr id="605" name="Freeform: Shape 604">
              <a:extLst>
                <a:ext uri="{FF2B5EF4-FFF2-40B4-BE49-F238E27FC236}">
                  <a16:creationId xmlns:a16="http://schemas.microsoft.com/office/drawing/2014/main" id="{68DEBC9E-6EF3-49D9-9449-E497123EE25F}"/>
                </a:ext>
              </a:extLst>
            </p:cNvPr>
            <p:cNvSpPr/>
            <p:nvPr/>
          </p:nvSpPr>
          <p:spPr>
            <a:xfrm>
              <a:off x="4430448" y="1070890"/>
              <a:ext cx="182157" cy="203731"/>
            </a:xfrm>
            <a:custGeom>
              <a:avLst/>
              <a:gdLst>
                <a:gd name="connsiteX0" fmla="*/ 180903 w 182157"/>
                <a:gd name="connsiteY0" fmla="*/ 172933 h 203731"/>
                <a:gd name="connsiteX1" fmla="*/ 172146 w 182157"/>
                <a:gd name="connsiteY1" fmla="*/ 134531 h 203731"/>
                <a:gd name="connsiteX2" fmla="*/ 136473 w 182157"/>
                <a:gd name="connsiteY2" fmla="*/ 120248 h 203731"/>
                <a:gd name="connsiteX3" fmla="*/ 4422 w 182157"/>
                <a:gd name="connsiteY3" fmla="*/ 884 h 203731"/>
                <a:gd name="connsiteX4" fmla="*/ 690 w 182157"/>
                <a:gd name="connsiteY4" fmla="*/ 4114 h 203731"/>
                <a:gd name="connsiteX5" fmla="*/ 99675 w 182157"/>
                <a:gd name="connsiteY5" fmla="*/ 151976 h 203731"/>
                <a:gd name="connsiteX6" fmla="*/ 98771 w 182157"/>
                <a:gd name="connsiteY6" fmla="*/ 166966 h 203731"/>
                <a:gd name="connsiteX7" fmla="*/ 108690 w 182157"/>
                <a:gd name="connsiteY7" fmla="*/ 189390 h 203731"/>
                <a:gd name="connsiteX8" fmla="*/ 129442 w 182157"/>
                <a:gd name="connsiteY8" fmla="*/ 202449 h 203731"/>
                <a:gd name="connsiteX9" fmla="*/ 167844 w 182157"/>
                <a:gd name="connsiteY9" fmla="*/ 193684 h 203731"/>
                <a:gd name="connsiteX10" fmla="*/ 180903 w 182157"/>
                <a:gd name="connsiteY10" fmla="*/ 172933 h 20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157" h="203731">
                  <a:moveTo>
                    <a:pt x="180903" y="172933"/>
                  </a:moveTo>
                  <a:cubicBezTo>
                    <a:pt x="184415" y="159934"/>
                    <a:pt x="181618" y="145484"/>
                    <a:pt x="172146" y="134531"/>
                  </a:cubicBezTo>
                  <a:cubicBezTo>
                    <a:pt x="162926" y="123866"/>
                    <a:pt x="149517" y="119031"/>
                    <a:pt x="136473" y="120248"/>
                  </a:cubicBezTo>
                  <a:lnTo>
                    <a:pt x="4422" y="884"/>
                  </a:lnTo>
                  <a:cubicBezTo>
                    <a:pt x="2248" y="-1184"/>
                    <a:pt x="-1043" y="1666"/>
                    <a:pt x="690" y="4114"/>
                  </a:cubicBezTo>
                  <a:lnTo>
                    <a:pt x="99675" y="151976"/>
                  </a:lnTo>
                  <a:cubicBezTo>
                    <a:pt x="98482" y="156871"/>
                    <a:pt x="98178" y="161956"/>
                    <a:pt x="98771" y="166966"/>
                  </a:cubicBezTo>
                  <a:cubicBezTo>
                    <a:pt x="99728" y="174993"/>
                    <a:pt x="103004" y="182822"/>
                    <a:pt x="108690" y="189390"/>
                  </a:cubicBezTo>
                  <a:cubicBezTo>
                    <a:pt x="114368" y="195957"/>
                    <a:pt x="121643" y="200336"/>
                    <a:pt x="129442" y="202449"/>
                  </a:cubicBezTo>
                  <a:cubicBezTo>
                    <a:pt x="142440" y="205953"/>
                    <a:pt x="156898" y="203156"/>
                    <a:pt x="167844" y="193684"/>
                  </a:cubicBezTo>
                  <a:cubicBezTo>
                    <a:pt x="174412" y="188006"/>
                    <a:pt x="178798" y="180724"/>
                    <a:pt x="180903" y="172933"/>
                  </a:cubicBezTo>
                  <a:close/>
                </a:path>
              </a:pathLst>
            </a:custGeom>
            <a:solidFill>
              <a:srgbClr val="231F20"/>
            </a:solidFill>
            <a:ln w="7575" cap="flat">
              <a:noFill/>
              <a:prstDash val="solid"/>
              <a:round/>
            </a:ln>
          </p:spPr>
          <p:txBody>
            <a:bodyPr rtlCol="0" anchor="ctr"/>
            <a:lstStyle/>
            <a:p>
              <a:endParaRPr lang="en-GB"/>
            </a:p>
          </p:txBody>
        </p:sp>
        <p:sp>
          <p:nvSpPr>
            <p:cNvPr id="606" name="Freeform: Shape 605">
              <a:extLst>
                <a:ext uri="{FF2B5EF4-FFF2-40B4-BE49-F238E27FC236}">
                  <a16:creationId xmlns:a16="http://schemas.microsoft.com/office/drawing/2014/main" id="{C136B62E-BEDD-4420-B549-C7A8ECF71B6C}"/>
                </a:ext>
              </a:extLst>
            </p:cNvPr>
            <p:cNvSpPr/>
            <p:nvPr/>
          </p:nvSpPr>
          <p:spPr>
            <a:xfrm>
              <a:off x="4550104" y="1212125"/>
              <a:ext cx="41139" cy="41138"/>
            </a:xfrm>
            <a:custGeom>
              <a:avLst/>
              <a:gdLst>
                <a:gd name="connsiteX0" fmla="*/ 34244 w 41139"/>
                <a:gd name="connsiteY0" fmla="*/ 36322 h 41138"/>
                <a:gd name="connsiteX1" fmla="*/ 5238 w 41139"/>
                <a:gd name="connsiteY1" fmla="*/ 34216 h 41138"/>
                <a:gd name="connsiteX2" fmla="*/ 7343 w 41139"/>
                <a:gd name="connsiteY2" fmla="*/ 5209 h 41138"/>
                <a:gd name="connsiteX3" fmla="*/ 36358 w 41139"/>
                <a:gd name="connsiteY3" fmla="*/ 7315 h 41138"/>
                <a:gd name="connsiteX4" fmla="*/ 34244 w 41139"/>
                <a:gd name="connsiteY4" fmla="*/ 36322 h 41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39" h="41138">
                  <a:moveTo>
                    <a:pt x="34244" y="36322"/>
                  </a:moveTo>
                  <a:cubicBezTo>
                    <a:pt x="25655" y="43756"/>
                    <a:pt x="12664" y="42813"/>
                    <a:pt x="5238" y="34216"/>
                  </a:cubicBezTo>
                  <a:cubicBezTo>
                    <a:pt x="-2197" y="25627"/>
                    <a:pt x="-1254" y="12636"/>
                    <a:pt x="7343" y="5209"/>
                  </a:cubicBezTo>
                  <a:cubicBezTo>
                    <a:pt x="15933" y="-2225"/>
                    <a:pt x="28923" y="-1282"/>
                    <a:pt x="36358" y="7315"/>
                  </a:cubicBezTo>
                  <a:cubicBezTo>
                    <a:pt x="43784" y="15912"/>
                    <a:pt x="42842" y="28903"/>
                    <a:pt x="34244" y="36322"/>
                  </a:cubicBezTo>
                  <a:close/>
                </a:path>
              </a:pathLst>
            </a:custGeom>
            <a:solidFill>
              <a:srgbClr val="FCB414"/>
            </a:solidFill>
            <a:ln w="7575" cap="flat">
              <a:noFill/>
              <a:prstDash val="solid"/>
              <a:round/>
            </a:ln>
          </p:spPr>
          <p:txBody>
            <a:bodyPr rtlCol="0" anchor="ctr"/>
            <a:lstStyle/>
            <a:p>
              <a:endParaRPr lang="en-GB"/>
            </a:p>
          </p:txBody>
        </p:sp>
      </p:grpSp>
      <p:grpSp>
        <p:nvGrpSpPr>
          <p:cNvPr id="607" name="Group 606">
            <a:extLst>
              <a:ext uri="{FF2B5EF4-FFF2-40B4-BE49-F238E27FC236}">
                <a16:creationId xmlns:a16="http://schemas.microsoft.com/office/drawing/2014/main" id="{2A255C4C-CFB3-4F6A-A60A-8FE2D463D021}"/>
              </a:ext>
            </a:extLst>
          </p:cNvPr>
          <p:cNvGrpSpPr>
            <a:grpSpLocks noChangeAspect="1"/>
          </p:cNvGrpSpPr>
          <p:nvPr/>
        </p:nvGrpSpPr>
        <p:grpSpPr>
          <a:xfrm>
            <a:off x="69679" y="4751314"/>
            <a:ext cx="504004" cy="504000"/>
            <a:chOff x="5429250" y="783087"/>
            <a:chExt cx="1077363" cy="1077355"/>
          </a:xfrm>
        </p:grpSpPr>
        <p:sp>
          <p:nvSpPr>
            <p:cNvPr id="608" name="Freeform: Shape 607">
              <a:extLst>
                <a:ext uri="{FF2B5EF4-FFF2-40B4-BE49-F238E27FC236}">
                  <a16:creationId xmlns:a16="http://schemas.microsoft.com/office/drawing/2014/main" id="{BDBBA085-629D-448A-B168-11C76259A719}"/>
                </a:ext>
              </a:extLst>
            </p:cNvPr>
            <p:cNvSpPr/>
            <p:nvPr/>
          </p:nvSpPr>
          <p:spPr>
            <a:xfrm>
              <a:off x="5429250" y="783087"/>
              <a:ext cx="1077363" cy="1077355"/>
            </a:xfrm>
            <a:custGeom>
              <a:avLst/>
              <a:gdLst>
                <a:gd name="connsiteX0" fmla="*/ 224 w 1077363"/>
                <a:gd name="connsiteY0" fmla="*/ 225 h 1077355"/>
                <a:gd name="connsiteX1" fmla="*/ 1077588 w 1077363"/>
                <a:gd name="connsiteY1" fmla="*/ 225 h 1077355"/>
                <a:gd name="connsiteX2" fmla="*/ 1077588 w 1077363"/>
                <a:gd name="connsiteY2" fmla="*/ 1077581 h 1077355"/>
                <a:gd name="connsiteX3" fmla="*/ 224 w 1077363"/>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63" h="1077355">
                  <a:moveTo>
                    <a:pt x="224" y="225"/>
                  </a:moveTo>
                  <a:lnTo>
                    <a:pt x="1077588" y="225"/>
                  </a:lnTo>
                  <a:lnTo>
                    <a:pt x="1077588" y="1077581"/>
                  </a:lnTo>
                  <a:lnTo>
                    <a:pt x="224" y="1077581"/>
                  </a:lnTo>
                  <a:close/>
                </a:path>
              </a:pathLst>
            </a:custGeom>
            <a:solidFill>
              <a:srgbClr val="FCB414"/>
            </a:solidFill>
            <a:ln w="7575" cap="flat">
              <a:noFill/>
              <a:prstDash val="solid"/>
              <a:round/>
            </a:ln>
          </p:spPr>
          <p:txBody>
            <a:bodyPr rtlCol="0" anchor="ctr"/>
            <a:lstStyle/>
            <a:p>
              <a:endParaRPr lang="en-GB"/>
            </a:p>
          </p:txBody>
        </p:sp>
        <p:sp>
          <p:nvSpPr>
            <p:cNvPr id="609" name="Freeform: Shape 608">
              <a:extLst>
                <a:ext uri="{FF2B5EF4-FFF2-40B4-BE49-F238E27FC236}">
                  <a16:creationId xmlns:a16="http://schemas.microsoft.com/office/drawing/2014/main" id="{0F870A8C-A469-46E7-B5CB-7F10676A2BF5}"/>
                </a:ext>
              </a:extLst>
            </p:cNvPr>
            <p:cNvSpPr/>
            <p:nvPr/>
          </p:nvSpPr>
          <p:spPr>
            <a:xfrm>
              <a:off x="5581391" y="935235"/>
              <a:ext cx="773065" cy="773065"/>
            </a:xfrm>
            <a:custGeom>
              <a:avLst/>
              <a:gdLst>
                <a:gd name="connsiteX0" fmla="*/ 773290 w 773065"/>
                <a:gd name="connsiteY0" fmla="*/ 226647 h 773065"/>
                <a:gd name="connsiteX1" fmla="*/ 546868 w 773065"/>
                <a:gd name="connsiteY1" fmla="*/ 225 h 773065"/>
                <a:gd name="connsiteX2" fmla="*/ 226646 w 773065"/>
                <a:gd name="connsiteY2" fmla="*/ 225 h 773065"/>
                <a:gd name="connsiteX3" fmla="*/ 224 w 773065"/>
                <a:gd name="connsiteY3" fmla="*/ 226647 h 773065"/>
                <a:gd name="connsiteX4" fmla="*/ 224 w 773065"/>
                <a:gd name="connsiteY4" fmla="*/ 546869 h 773065"/>
                <a:gd name="connsiteX5" fmla="*/ 226646 w 773065"/>
                <a:gd name="connsiteY5" fmla="*/ 773291 h 773065"/>
                <a:gd name="connsiteX6" fmla="*/ 546868 w 773065"/>
                <a:gd name="connsiteY6" fmla="*/ 773291 h 773065"/>
                <a:gd name="connsiteX7" fmla="*/ 773290 w 773065"/>
                <a:gd name="connsiteY7" fmla="*/ 546869 h 773065"/>
                <a:gd name="connsiteX8" fmla="*/ 773290 w 773065"/>
                <a:gd name="connsiteY8" fmla="*/ 226647 h 773065"/>
                <a:gd name="connsiteX9" fmla="*/ 533475 w 773065"/>
                <a:gd name="connsiteY9" fmla="*/ 32546 h 773065"/>
                <a:gd name="connsiteX10" fmla="*/ 740969 w 773065"/>
                <a:gd name="connsiteY10" fmla="*/ 240040 h 773065"/>
                <a:gd name="connsiteX11" fmla="*/ 740969 w 773065"/>
                <a:gd name="connsiteY11" fmla="*/ 533476 h 773065"/>
                <a:gd name="connsiteX12" fmla="*/ 533475 w 773065"/>
                <a:gd name="connsiteY12" fmla="*/ 740970 h 773065"/>
                <a:gd name="connsiteX13" fmla="*/ 240040 w 773065"/>
                <a:gd name="connsiteY13" fmla="*/ 740970 h 773065"/>
                <a:gd name="connsiteX14" fmla="*/ 32545 w 773065"/>
                <a:gd name="connsiteY14" fmla="*/ 533476 h 773065"/>
                <a:gd name="connsiteX15" fmla="*/ 32545 w 773065"/>
                <a:gd name="connsiteY15" fmla="*/ 240040 h 773065"/>
                <a:gd name="connsiteX16" fmla="*/ 240040 w 773065"/>
                <a:gd name="connsiteY16" fmla="*/ 32546 h 773065"/>
                <a:gd name="connsiteX17" fmla="*/ 533475 w 773065"/>
                <a:gd name="connsiteY17" fmla="*/ 32546 h 773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73065" h="773065">
                  <a:moveTo>
                    <a:pt x="773290" y="226647"/>
                  </a:moveTo>
                  <a:lnTo>
                    <a:pt x="546868" y="225"/>
                  </a:lnTo>
                  <a:lnTo>
                    <a:pt x="226646" y="225"/>
                  </a:lnTo>
                  <a:lnTo>
                    <a:pt x="224" y="226647"/>
                  </a:lnTo>
                  <a:lnTo>
                    <a:pt x="224" y="546869"/>
                  </a:lnTo>
                  <a:lnTo>
                    <a:pt x="226646" y="773291"/>
                  </a:lnTo>
                  <a:lnTo>
                    <a:pt x="546868" y="773291"/>
                  </a:lnTo>
                  <a:lnTo>
                    <a:pt x="773290" y="546869"/>
                  </a:lnTo>
                  <a:lnTo>
                    <a:pt x="773290" y="226647"/>
                  </a:lnTo>
                  <a:close/>
                  <a:moveTo>
                    <a:pt x="533475" y="32546"/>
                  </a:moveTo>
                  <a:lnTo>
                    <a:pt x="740969" y="240040"/>
                  </a:lnTo>
                  <a:cubicBezTo>
                    <a:pt x="740969" y="280586"/>
                    <a:pt x="740969" y="492930"/>
                    <a:pt x="740969" y="533476"/>
                  </a:cubicBezTo>
                  <a:cubicBezTo>
                    <a:pt x="740969" y="533476"/>
                    <a:pt x="533475" y="740970"/>
                    <a:pt x="533475" y="740970"/>
                  </a:cubicBezTo>
                  <a:cubicBezTo>
                    <a:pt x="533475" y="740970"/>
                    <a:pt x="240040" y="740970"/>
                    <a:pt x="240040" y="740970"/>
                  </a:cubicBezTo>
                  <a:cubicBezTo>
                    <a:pt x="240040" y="740970"/>
                    <a:pt x="32545" y="533476"/>
                    <a:pt x="32545" y="533476"/>
                  </a:cubicBezTo>
                  <a:cubicBezTo>
                    <a:pt x="32545" y="533476"/>
                    <a:pt x="32545" y="240040"/>
                    <a:pt x="32545" y="240040"/>
                  </a:cubicBezTo>
                  <a:cubicBezTo>
                    <a:pt x="32545" y="240040"/>
                    <a:pt x="208714" y="63871"/>
                    <a:pt x="240040" y="32546"/>
                  </a:cubicBezTo>
                  <a:cubicBezTo>
                    <a:pt x="240040" y="32546"/>
                    <a:pt x="533475" y="32546"/>
                    <a:pt x="533475" y="32546"/>
                  </a:cubicBezTo>
                  <a:close/>
                </a:path>
              </a:pathLst>
            </a:custGeom>
            <a:solidFill>
              <a:srgbClr val="FFFFFF"/>
            </a:solidFill>
            <a:ln w="7575" cap="flat">
              <a:noFill/>
              <a:prstDash val="solid"/>
              <a:round/>
            </a:ln>
          </p:spPr>
          <p:txBody>
            <a:bodyPr rtlCol="0" anchor="ctr"/>
            <a:lstStyle/>
            <a:p>
              <a:endParaRPr lang="en-GB"/>
            </a:p>
          </p:txBody>
        </p:sp>
        <p:sp>
          <p:nvSpPr>
            <p:cNvPr id="610" name="Freeform: Shape 609">
              <a:extLst>
                <a:ext uri="{FF2B5EF4-FFF2-40B4-BE49-F238E27FC236}">
                  <a16:creationId xmlns:a16="http://schemas.microsoft.com/office/drawing/2014/main" id="{AFBC9912-DB8B-4744-B1FB-6235E5F02ED0}"/>
                </a:ext>
              </a:extLst>
            </p:cNvPr>
            <p:cNvSpPr/>
            <p:nvPr/>
          </p:nvSpPr>
          <p:spPr>
            <a:xfrm>
              <a:off x="5786308" y="1054372"/>
              <a:ext cx="435945" cy="515478"/>
            </a:xfrm>
            <a:custGeom>
              <a:avLst/>
              <a:gdLst>
                <a:gd name="connsiteX0" fmla="*/ 378742 w 435945"/>
                <a:gd name="connsiteY0" fmla="*/ 202007 h 515478"/>
                <a:gd name="connsiteX1" fmla="*/ 309432 w 435945"/>
                <a:gd name="connsiteY1" fmla="*/ 282171 h 515478"/>
                <a:gd name="connsiteX2" fmla="*/ 309524 w 435945"/>
                <a:gd name="connsiteY2" fmla="*/ 71408 h 515478"/>
                <a:gd name="connsiteX3" fmla="*/ 279582 w 435945"/>
                <a:gd name="connsiteY3" fmla="*/ 41466 h 515478"/>
                <a:gd name="connsiteX4" fmla="*/ 279088 w 435945"/>
                <a:gd name="connsiteY4" fmla="*/ 41466 h 515478"/>
                <a:gd name="connsiteX5" fmla="*/ 249146 w 435945"/>
                <a:gd name="connsiteY5" fmla="*/ 71408 h 515478"/>
                <a:gd name="connsiteX6" fmla="*/ 249146 w 435945"/>
                <a:gd name="connsiteY6" fmla="*/ 231257 h 515478"/>
                <a:gd name="connsiteX7" fmla="*/ 224107 w 435945"/>
                <a:gd name="connsiteY7" fmla="*/ 223268 h 515478"/>
                <a:gd name="connsiteX8" fmla="*/ 224107 w 435945"/>
                <a:gd name="connsiteY8" fmla="*/ 30171 h 515478"/>
                <a:gd name="connsiteX9" fmla="*/ 194150 w 435945"/>
                <a:gd name="connsiteY9" fmla="*/ 221 h 515478"/>
                <a:gd name="connsiteX10" fmla="*/ 193671 w 435945"/>
                <a:gd name="connsiteY10" fmla="*/ 221 h 515478"/>
                <a:gd name="connsiteX11" fmla="*/ 163714 w 435945"/>
                <a:gd name="connsiteY11" fmla="*/ 30171 h 515478"/>
                <a:gd name="connsiteX12" fmla="*/ 163714 w 435945"/>
                <a:gd name="connsiteY12" fmla="*/ 216031 h 515478"/>
                <a:gd name="connsiteX13" fmla="*/ 140887 w 435945"/>
                <a:gd name="connsiteY13" fmla="*/ 217354 h 515478"/>
                <a:gd name="connsiteX14" fmla="*/ 140887 w 435945"/>
                <a:gd name="connsiteY14" fmla="*/ 53735 h 515478"/>
                <a:gd name="connsiteX15" fmla="*/ 110946 w 435945"/>
                <a:gd name="connsiteY15" fmla="*/ 23785 h 515478"/>
                <a:gd name="connsiteX16" fmla="*/ 110452 w 435945"/>
                <a:gd name="connsiteY16" fmla="*/ 23785 h 515478"/>
                <a:gd name="connsiteX17" fmla="*/ 80510 w 435945"/>
                <a:gd name="connsiteY17" fmla="*/ 53735 h 515478"/>
                <a:gd name="connsiteX18" fmla="*/ 80510 w 435945"/>
                <a:gd name="connsiteY18" fmla="*/ 231599 h 515478"/>
                <a:gd name="connsiteX19" fmla="*/ 60625 w 435945"/>
                <a:gd name="connsiteY19" fmla="*/ 239740 h 515478"/>
                <a:gd name="connsiteX20" fmla="*/ 60625 w 435945"/>
                <a:gd name="connsiteY20" fmla="*/ 108883 h 515478"/>
                <a:gd name="connsiteX21" fmla="*/ 31504 w 435945"/>
                <a:gd name="connsiteY21" fmla="*/ 79754 h 515478"/>
                <a:gd name="connsiteX22" fmla="*/ 29376 w 435945"/>
                <a:gd name="connsiteY22" fmla="*/ 79754 h 515478"/>
                <a:gd name="connsiteX23" fmla="*/ 240 w 435945"/>
                <a:gd name="connsiteY23" fmla="*/ 108883 h 515478"/>
                <a:gd name="connsiteX24" fmla="*/ 240 w 435945"/>
                <a:gd name="connsiteY24" fmla="*/ 305568 h 515478"/>
                <a:gd name="connsiteX25" fmla="*/ 718 w 435945"/>
                <a:gd name="connsiteY25" fmla="*/ 310220 h 515478"/>
                <a:gd name="connsiteX26" fmla="*/ 163714 w 435945"/>
                <a:gd name="connsiteY26" fmla="*/ 515700 h 515478"/>
                <a:gd name="connsiteX27" fmla="*/ 340446 w 435945"/>
                <a:gd name="connsiteY27" fmla="*/ 375789 h 515478"/>
                <a:gd name="connsiteX28" fmla="*/ 400702 w 435945"/>
                <a:gd name="connsiteY28" fmla="*/ 269750 h 515478"/>
                <a:gd name="connsiteX29" fmla="*/ 436185 w 435945"/>
                <a:gd name="connsiteY29" fmla="*/ 231462 h 515478"/>
                <a:gd name="connsiteX30" fmla="*/ 378742 w 435945"/>
                <a:gd name="connsiteY30" fmla="*/ 202007 h 515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35945" h="515478">
                  <a:moveTo>
                    <a:pt x="378742" y="202007"/>
                  </a:moveTo>
                  <a:cubicBezTo>
                    <a:pt x="343829" y="213302"/>
                    <a:pt x="320424" y="256934"/>
                    <a:pt x="309432" y="282171"/>
                  </a:cubicBezTo>
                  <a:lnTo>
                    <a:pt x="309524" y="71408"/>
                  </a:lnTo>
                  <a:cubicBezTo>
                    <a:pt x="309524" y="54936"/>
                    <a:pt x="296054" y="41466"/>
                    <a:pt x="279582" y="41466"/>
                  </a:cubicBezTo>
                  <a:lnTo>
                    <a:pt x="279088" y="41466"/>
                  </a:lnTo>
                  <a:cubicBezTo>
                    <a:pt x="262616" y="41466"/>
                    <a:pt x="249146" y="54936"/>
                    <a:pt x="249146" y="71408"/>
                  </a:cubicBezTo>
                  <a:lnTo>
                    <a:pt x="249146" y="231257"/>
                  </a:lnTo>
                  <a:cubicBezTo>
                    <a:pt x="240678" y="228034"/>
                    <a:pt x="232339" y="225419"/>
                    <a:pt x="224107" y="223268"/>
                  </a:cubicBezTo>
                  <a:lnTo>
                    <a:pt x="224107" y="30171"/>
                  </a:lnTo>
                  <a:cubicBezTo>
                    <a:pt x="224107" y="13698"/>
                    <a:pt x="210622" y="221"/>
                    <a:pt x="194150" y="221"/>
                  </a:cubicBezTo>
                  <a:lnTo>
                    <a:pt x="193671" y="221"/>
                  </a:lnTo>
                  <a:cubicBezTo>
                    <a:pt x="177199" y="221"/>
                    <a:pt x="163714" y="13698"/>
                    <a:pt x="163714" y="30171"/>
                  </a:cubicBezTo>
                  <a:lnTo>
                    <a:pt x="163714" y="216031"/>
                  </a:lnTo>
                  <a:cubicBezTo>
                    <a:pt x="155908" y="216115"/>
                    <a:pt x="148306" y="216556"/>
                    <a:pt x="140887" y="217354"/>
                  </a:cubicBezTo>
                  <a:lnTo>
                    <a:pt x="140887" y="53735"/>
                  </a:lnTo>
                  <a:cubicBezTo>
                    <a:pt x="140887" y="37263"/>
                    <a:pt x="127418" y="23785"/>
                    <a:pt x="110946" y="23785"/>
                  </a:cubicBezTo>
                  <a:lnTo>
                    <a:pt x="110452" y="23785"/>
                  </a:lnTo>
                  <a:cubicBezTo>
                    <a:pt x="93987" y="23785"/>
                    <a:pt x="80510" y="37263"/>
                    <a:pt x="80510" y="53735"/>
                  </a:cubicBezTo>
                  <a:lnTo>
                    <a:pt x="80510" y="231599"/>
                  </a:lnTo>
                  <a:cubicBezTo>
                    <a:pt x="73509" y="234183"/>
                    <a:pt x="66843" y="236890"/>
                    <a:pt x="60625" y="239740"/>
                  </a:cubicBezTo>
                  <a:lnTo>
                    <a:pt x="60625" y="108883"/>
                  </a:lnTo>
                  <a:cubicBezTo>
                    <a:pt x="60625" y="92859"/>
                    <a:pt x="47520" y="79754"/>
                    <a:pt x="31504" y="79754"/>
                  </a:cubicBezTo>
                  <a:lnTo>
                    <a:pt x="29376" y="79754"/>
                  </a:lnTo>
                  <a:cubicBezTo>
                    <a:pt x="13352" y="79754"/>
                    <a:pt x="240" y="92859"/>
                    <a:pt x="240" y="108883"/>
                  </a:cubicBezTo>
                  <a:lnTo>
                    <a:pt x="240" y="305568"/>
                  </a:lnTo>
                  <a:cubicBezTo>
                    <a:pt x="240" y="307164"/>
                    <a:pt x="468" y="308700"/>
                    <a:pt x="718" y="310220"/>
                  </a:cubicBezTo>
                  <a:cubicBezTo>
                    <a:pt x="4390" y="444779"/>
                    <a:pt x="34096" y="515700"/>
                    <a:pt x="163714" y="515700"/>
                  </a:cubicBezTo>
                  <a:cubicBezTo>
                    <a:pt x="303633" y="515700"/>
                    <a:pt x="337854" y="384736"/>
                    <a:pt x="340446" y="375789"/>
                  </a:cubicBezTo>
                  <a:cubicBezTo>
                    <a:pt x="356036" y="322298"/>
                    <a:pt x="391436" y="279168"/>
                    <a:pt x="400702" y="269750"/>
                  </a:cubicBezTo>
                  <a:cubicBezTo>
                    <a:pt x="412370" y="257877"/>
                    <a:pt x="436185" y="231462"/>
                    <a:pt x="436185" y="231462"/>
                  </a:cubicBezTo>
                  <a:cubicBezTo>
                    <a:pt x="436185" y="231462"/>
                    <a:pt x="428819" y="185801"/>
                    <a:pt x="378742" y="202007"/>
                  </a:cubicBezTo>
                  <a:close/>
                </a:path>
              </a:pathLst>
            </a:custGeom>
            <a:solidFill>
              <a:srgbClr val="231F20"/>
            </a:solidFill>
            <a:ln w="7575" cap="flat">
              <a:noFill/>
              <a:prstDash val="solid"/>
              <a:round/>
            </a:ln>
          </p:spPr>
          <p:txBody>
            <a:bodyPr rtlCol="0" anchor="ctr"/>
            <a:lstStyle/>
            <a:p>
              <a:endParaRPr lang="en-GB"/>
            </a:p>
          </p:txBody>
        </p:sp>
      </p:grpSp>
      <p:grpSp>
        <p:nvGrpSpPr>
          <p:cNvPr id="611" name="Group 610">
            <a:extLst>
              <a:ext uri="{FF2B5EF4-FFF2-40B4-BE49-F238E27FC236}">
                <a16:creationId xmlns:a16="http://schemas.microsoft.com/office/drawing/2014/main" id="{9790FE49-B093-4546-9820-7A316385A9A4}"/>
              </a:ext>
            </a:extLst>
          </p:cNvPr>
          <p:cNvGrpSpPr>
            <a:grpSpLocks noChangeAspect="1"/>
          </p:cNvGrpSpPr>
          <p:nvPr/>
        </p:nvGrpSpPr>
        <p:grpSpPr>
          <a:xfrm>
            <a:off x="69679" y="1262458"/>
            <a:ext cx="504004" cy="504000"/>
            <a:chOff x="6851400" y="916437"/>
            <a:chExt cx="1077363" cy="1077355"/>
          </a:xfrm>
        </p:grpSpPr>
        <p:sp>
          <p:nvSpPr>
            <p:cNvPr id="612" name="Freeform: Shape 611">
              <a:extLst>
                <a:ext uri="{FF2B5EF4-FFF2-40B4-BE49-F238E27FC236}">
                  <a16:creationId xmlns:a16="http://schemas.microsoft.com/office/drawing/2014/main" id="{92A986AE-E0A5-4A04-8C30-F357BFA75E4A}"/>
                </a:ext>
              </a:extLst>
            </p:cNvPr>
            <p:cNvSpPr/>
            <p:nvPr/>
          </p:nvSpPr>
          <p:spPr>
            <a:xfrm>
              <a:off x="6851400" y="916437"/>
              <a:ext cx="1077363" cy="1077355"/>
            </a:xfrm>
            <a:custGeom>
              <a:avLst/>
              <a:gdLst>
                <a:gd name="connsiteX0" fmla="*/ 224 w 1077363"/>
                <a:gd name="connsiteY0" fmla="*/ 225 h 1077355"/>
                <a:gd name="connsiteX1" fmla="*/ 1077588 w 1077363"/>
                <a:gd name="connsiteY1" fmla="*/ 225 h 1077355"/>
                <a:gd name="connsiteX2" fmla="*/ 1077588 w 1077363"/>
                <a:gd name="connsiteY2" fmla="*/ 1077581 h 1077355"/>
                <a:gd name="connsiteX3" fmla="*/ 224 w 1077363"/>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63" h="1077355">
                  <a:moveTo>
                    <a:pt x="224" y="225"/>
                  </a:moveTo>
                  <a:lnTo>
                    <a:pt x="1077588" y="225"/>
                  </a:lnTo>
                  <a:lnTo>
                    <a:pt x="1077588" y="1077581"/>
                  </a:lnTo>
                  <a:lnTo>
                    <a:pt x="224" y="1077581"/>
                  </a:lnTo>
                  <a:close/>
                </a:path>
              </a:pathLst>
            </a:custGeom>
            <a:solidFill>
              <a:srgbClr val="FCB414"/>
            </a:solidFill>
            <a:ln w="7575" cap="flat">
              <a:noFill/>
              <a:prstDash val="solid"/>
              <a:round/>
            </a:ln>
          </p:spPr>
          <p:txBody>
            <a:bodyPr rtlCol="0" anchor="ctr"/>
            <a:lstStyle/>
            <a:p>
              <a:endParaRPr lang="en-GB"/>
            </a:p>
          </p:txBody>
        </p:sp>
        <p:sp>
          <p:nvSpPr>
            <p:cNvPr id="613" name="Freeform: Shape 612">
              <a:extLst>
                <a:ext uri="{FF2B5EF4-FFF2-40B4-BE49-F238E27FC236}">
                  <a16:creationId xmlns:a16="http://schemas.microsoft.com/office/drawing/2014/main" id="{84FCE262-739D-4F20-9895-C75C690CBEAF}"/>
                </a:ext>
              </a:extLst>
            </p:cNvPr>
            <p:cNvSpPr/>
            <p:nvPr/>
          </p:nvSpPr>
          <p:spPr>
            <a:xfrm>
              <a:off x="7047803" y="1566961"/>
              <a:ext cx="63494" cy="264968"/>
            </a:xfrm>
            <a:custGeom>
              <a:avLst/>
              <a:gdLst>
                <a:gd name="connsiteX0" fmla="*/ 95 w 63494"/>
                <a:gd name="connsiteY0" fmla="*/ 327 h 264968"/>
                <a:gd name="connsiteX1" fmla="*/ 63589 w 63494"/>
                <a:gd name="connsiteY1" fmla="*/ 327 h 264968"/>
                <a:gd name="connsiteX2" fmla="*/ 63589 w 63494"/>
                <a:gd name="connsiteY2" fmla="*/ 265295 h 264968"/>
                <a:gd name="connsiteX3" fmla="*/ 95 w 63494"/>
                <a:gd name="connsiteY3" fmla="*/ 265295 h 264968"/>
              </a:gdLst>
              <a:ahLst/>
              <a:cxnLst>
                <a:cxn ang="0">
                  <a:pos x="connsiteX0" y="connsiteY0"/>
                </a:cxn>
                <a:cxn ang="0">
                  <a:pos x="connsiteX1" y="connsiteY1"/>
                </a:cxn>
                <a:cxn ang="0">
                  <a:pos x="connsiteX2" y="connsiteY2"/>
                </a:cxn>
                <a:cxn ang="0">
                  <a:pos x="connsiteX3" y="connsiteY3"/>
                </a:cxn>
              </a:cxnLst>
              <a:rect l="l" t="t" r="r" b="b"/>
              <a:pathLst>
                <a:path w="63494" h="264968">
                  <a:moveTo>
                    <a:pt x="95" y="327"/>
                  </a:moveTo>
                  <a:lnTo>
                    <a:pt x="63589" y="327"/>
                  </a:lnTo>
                  <a:lnTo>
                    <a:pt x="63589" y="265295"/>
                  </a:lnTo>
                  <a:lnTo>
                    <a:pt x="95" y="265295"/>
                  </a:lnTo>
                  <a:close/>
                </a:path>
              </a:pathLst>
            </a:custGeom>
            <a:solidFill>
              <a:srgbClr val="FFFFFF"/>
            </a:solidFill>
            <a:ln w="7575" cap="flat">
              <a:noFill/>
              <a:prstDash val="solid"/>
              <a:round/>
            </a:ln>
          </p:spPr>
          <p:txBody>
            <a:bodyPr rtlCol="0" anchor="ctr"/>
            <a:lstStyle/>
            <a:p>
              <a:endParaRPr lang="en-GB"/>
            </a:p>
          </p:txBody>
        </p:sp>
        <p:sp>
          <p:nvSpPr>
            <p:cNvPr id="614" name="Freeform: Shape 613">
              <a:extLst>
                <a:ext uri="{FF2B5EF4-FFF2-40B4-BE49-F238E27FC236}">
                  <a16:creationId xmlns:a16="http://schemas.microsoft.com/office/drawing/2014/main" id="{441F7DC9-C230-479D-8DB7-156BBD07E229}"/>
                </a:ext>
              </a:extLst>
            </p:cNvPr>
            <p:cNvSpPr/>
            <p:nvPr/>
          </p:nvSpPr>
          <p:spPr>
            <a:xfrm>
              <a:off x="7358326" y="1661757"/>
              <a:ext cx="63501" cy="170171"/>
            </a:xfrm>
            <a:custGeom>
              <a:avLst/>
              <a:gdLst>
                <a:gd name="connsiteX0" fmla="*/ 224 w 63501"/>
                <a:gd name="connsiteY0" fmla="*/ 347 h 170171"/>
                <a:gd name="connsiteX1" fmla="*/ 63726 w 63501"/>
                <a:gd name="connsiteY1" fmla="*/ 347 h 170171"/>
                <a:gd name="connsiteX2" fmla="*/ 63726 w 63501"/>
                <a:gd name="connsiteY2" fmla="*/ 170518 h 170171"/>
                <a:gd name="connsiteX3" fmla="*/ 224 w 63501"/>
                <a:gd name="connsiteY3" fmla="*/ 170518 h 170171"/>
              </a:gdLst>
              <a:ahLst/>
              <a:cxnLst>
                <a:cxn ang="0">
                  <a:pos x="connsiteX0" y="connsiteY0"/>
                </a:cxn>
                <a:cxn ang="0">
                  <a:pos x="connsiteX1" y="connsiteY1"/>
                </a:cxn>
                <a:cxn ang="0">
                  <a:pos x="connsiteX2" y="connsiteY2"/>
                </a:cxn>
                <a:cxn ang="0">
                  <a:pos x="connsiteX3" y="connsiteY3"/>
                </a:cxn>
              </a:cxnLst>
              <a:rect l="l" t="t" r="r" b="b"/>
              <a:pathLst>
                <a:path w="63501" h="170171">
                  <a:moveTo>
                    <a:pt x="224" y="347"/>
                  </a:moveTo>
                  <a:lnTo>
                    <a:pt x="63726" y="347"/>
                  </a:lnTo>
                  <a:lnTo>
                    <a:pt x="63726" y="170518"/>
                  </a:lnTo>
                  <a:lnTo>
                    <a:pt x="224" y="170518"/>
                  </a:lnTo>
                  <a:close/>
                </a:path>
              </a:pathLst>
            </a:custGeom>
            <a:solidFill>
              <a:srgbClr val="FFFFFF"/>
            </a:solidFill>
            <a:ln w="7575" cap="flat">
              <a:noFill/>
              <a:prstDash val="solid"/>
              <a:round/>
            </a:ln>
          </p:spPr>
          <p:txBody>
            <a:bodyPr rtlCol="0" anchor="ctr"/>
            <a:lstStyle/>
            <a:p>
              <a:endParaRPr lang="en-GB"/>
            </a:p>
          </p:txBody>
        </p:sp>
        <p:sp>
          <p:nvSpPr>
            <p:cNvPr id="615" name="Freeform: Shape 614">
              <a:extLst>
                <a:ext uri="{FF2B5EF4-FFF2-40B4-BE49-F238E27FC236}">
                  <a16:creationId xmlns:a16="http://schemas.microsoft.com/office/drawing/2014/main" id="{B9A5DE37-5738-4C7A-9CAA-86BE54CA3613}"/>
                </a:ext>
              </a:extLst>
            </p:cNvPr>
            <p:cNvSpPr/>
            <p:nvPr/>
          </p:nvSpPr>
          <p:spPr>
            <a:xfrm>
              <a:off x="7668857" y="1566961"/>
              <a:ext cx="63494" cy="264968"/>
            </a:xfrm>
            <a:custGeom>
              <a:avLst/>
              <a:gdLst>
                <a:gd name="connsiteX0" fmla="*/ 354 w 63494"/>
                <a:gd name="connsiteY0" fmla="*/ 327 h 264968"/>
                <a:gd name="connsiteX1" fmla="*/ 63848 w 63494"/>
                <a:gd name="connsiteY1" fmla="*/ 327 h 264968"/>
                <a:gd name="connsiteX2" fmla="*/ 63848 w 63494"/>
                <a:gd name="connsiteY2" fmla="*/ 265295 h 264968"/>
                <a:gd name="connsiteX3" fmla="*/ 354 w 63494"/>
                <a:gd name="connsiteY3" fmla="*/ 265295 h 264968"/>
              </a:gdLst>
              <a:ahLst/>
              <a:cxnLst>
                <a:cxn ang="0">
                  <a:pos x="connsiteX0" y="connsiteY0"/>
                </a:cxn>
                <a:cxn ang="0">
                  <a:pos x="connsiteX1" y="connsiteY1"/>
                </a:cxn>
                <a:cxn ang="0">
                  <a:pos x="connsiteX2" y="connsiteY2"/>
                </a:cxn>
                <a:cxn ang="0">
                  <a:pos x="connsiteX3" y="connsiteY3"/>
                </a:cxn>
              </a:cxnLst>
              <a:rect l="l" t="t" r="r" b="b"/>
              <a:pathLst>
                <a:path w="63494" h="264968">
                  <a:moveTo>
                    <a:pt x="354" y="327"/>
                  </a:moveTo>
                  <a:lnTo>
                    <a:pt x="63848" y="327"/>
                  </a:lnTo>
                  <a:lnTo>
                    <a:pt x="63848" y="265295"/>
                  </a:lnTo>
                  <a:lnTo>
                    <a:pt x="354" y="265295"/>
                  </a:lnTo>
                  <a:close/>
                </a:path>
              </a:pathLst>
            </a:custGeom>
            <a:solidFill>
              <a:srgbClr val="FFFFFF"/>
            </a:solidFill>
            <a:ln w="7575" cap="flat">
              <a:noFill/>
              <a:prstDash val="solid"/>
              <a:round/>
            </a:ln>
          </p:spPr>
          <p:txBody>
            <a:bodyPr rtlCol="0" anchor="ctr"/>
            <a:lstStyle/>
            <a:p>
              <a:endParaRPr lang="en-GB"/>
            </a:p>
          </p:txBody>
        </p:sp>
        <p:sp>
          <p:nvSpPr>
            <p:cNvPr id="616" name="Freeform: Shape 615">
              <a:extLst>
                <a:ext uri="{FF2B5EF4-FFF2-40B4-BE49-F238E27FC236}">
                  <a16:creationId xmlns:a16="http://schemas.microsoft.com/office/drawing/2014/main" id="{F18C69ED-9645-4E35-BC00-51552507F7FC}"/>
                </a:ext>
              </a:extLst>
            </p:cNvPr>
            <p:cNvSpPr/>
            <p:nvPr/>
          </p:nvSpPr>
          <p:spPr>
            <a:xfrm>
              <a:off x="6944113" y="1187744"/>
              <a:ext cx="270866" cy="379216"/>
            </a:xfrm>
            <a:custGeom>
              <a:avLst/>
              <a:gdLst>
                <a:gd name="connsiteX0" fmla="*/ 252270 w 270866"/>
                <a:gd name="connsiteY0" fmla="*/ 379409 h 379216"/>
                <a:gd name="connsiteX1" fmla="*/ 18787 w 270866"/>
                <a:gd name="connsiteY1" fmla="*/ 379409 h 379216"/>
                <a:gd name="connsiteX2" fmla="*/ 95 w 270866"/>
                <a:gd name="connsiteY2" fmla="*/ 360718 h 379216"/>
                <a:gd name="connsiteX3" fmla="*/ 95 w 270866"/>
                <a:gd name="connsiteY3" fmla="*/ 18885 h 379216"/>
                <a:gd name="connsiteX4" fmla="*/ 18787 w 270866"/>
                <a:gd name="connsiteY4" fmla="*/ 193 h 379216"/>
                <a:gd name="connsiteX5" fmla="*/ 252270 w 270866"/>
                <a:gd name="connsiteY5" fmla="*/ 193 h 379216"/>
                <a:gd name="connsiteX6" fmla="*/ 270962 w 270866"/>
                <a:gd name="connsiteY6" fmla="*/ 18885 h 379216"/>
                <a:gd name="connsiteX7" fmla="*/ 270962 w 270866"/>
                <a:gd name="connsiteY7" fmla="*/ 360718 h 379216"/>
                <a:gd name="connsiteX8" fmla="*/ 252270 w 270866"/>
                <a:gd name="connsiteY8" fmla="*/ 379409 h 379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866" h="379216">
                  <a:moveTo>
                    <a:pt x="252270" y="379409"/>
                  </a:moveTo>
                  <a:lnTo>
                    <a:pt x="18787" y="379409"/>
                  </a:lnTo>
                  <a:cubicBezTo>
                    <a:pt x="8472" y="379409"/>
                    <a:pt x="95" y="371033"/>
                    <a:pt x="95" y="360718"/>
                  </a:cubicBezTo>
                  <a:lnTo>
                    <a:pt x="95" y="18885"/>
                  </a:lnTo>
                  <a:cubicBezTo>
                    <a:pt x="95" y="8562"/>
                    <a:pt x="8472" y="193"/>
                    <a:pt x="18787" y="193"/>
                  </a:cubicBezTo>
                  <a:lnTo>
                    <a:pt x="252270" y="193"/>
                  </a:lnTo>
                  <a:cubicBezTo>
                    <a:pt x="262593" y="193"/>
                    <a:pt x="270962" y="8562"/>
                    <a:pt x="270962" y="18885"/>
                  </a:cubicBezTo>
                  <a:lnTo>
                    <a:pt x="270962" y="360718"/>
                  </a:lnTo>
                  <a:cubicBezTo>
                    <a:pt x="270962" y="371033"/>
                    <a:pt x="262593" y="379409"/>
                    <a:pt x="252270" y="379409"/>
                  </a:cubicBezTo>
                  <a:close/>
                </a:path>
              </a:pathLst>
            </a:custGeom>
            <a:solidFill>
              <a:srgbClr val="FCB414"/>
            </a:solidFill>
            <a:ln w="7575" cap="flat">
              <a:noFill/>
              <a:prstDash val="solid"/>
              <a:round/>
            </a:ln>
          </p:spPr>
          <p:txBody>
            <a:bodyPr rtlCol="0" anchor="ctr"/>
            <a:lstStyle/>
            <a:p>
              <a:endParaRPr lang="en-GB"/>
            </a:p>
          </p:txBody>
        </p:sp>
        <p:sp>
          <p:nvSpPr>
            <p:cNvPr id="617" name="Freeform: Shape 616">
              <a:extLst>
                <a:ext uri="{FF2B5EF4-FFF2-40B4-BE49-F238E27FC236}">
                  <a16:creationId xmlns:a16="http://schemas.microsoft.com/office/drawing/2014/main" id="{AC957677-E00D-46CA-8DB9-B21D2D9B5A53}"/>
                </a:ext>
              </a:extLst>
            </p:cNvPr>
            <p:cNvSpPr/>
            <p:nvPr/>
          </p:nvSpPr>
          <p:spPr>
            <a:xfrm>
              <a:off x="6933342" y="1176973"/>
              <a:ext cx="292409" cy="400758"/>
            </a:xfrm>
            <a:custGeom>
              <a:avLst/>
              <a:gdLst>
                <a:gd name="connsiteX0" fmla="*/ 263041 w 292409"/>
                <a:gd name="connsiteY0" fmla="*/ 400952 h 400758"/>
                <a:gd name="connsiteX1" fmla="*/ 292504 w 292409"/>
                <a:gd name="connsiteY1" fmla="*/ 371489 h 400758"/>
                <a:gd name="connsiteX2" fmla="*/ 292504 w 292409"/>
                <a:gd name="connsiteY2" fmla="*/ 29656 h 400758"/>
                <a:gd name="connsiteX3" fmla="*/ 263041 w 292409"/>
                <a:gd name="connsiteY3" fmla="*/ 193 h 400758"/>
                <a:gd name="connsiteX4" fmla="*/ 29558 w 292409"/>
                <a:gd name="connsiteY4" fmla="*/ 193 h 400758"/>
                <a:gd name="connsiteX5" fmla="*/ 95 w 292409"/>
                <a:gd name="connsiteY5" fmla="*/ 29656 h 400758"/>
                <a:gd name="connsiteX6" fmla="*/ 95 w 292409"/>
                <a:gd name="connsiteY6" fmla="*/ 371489 h 400758"/>
                <a:gd name="connsiteX7" fmla="*/ 29558 w 292409"/>
                <a:gd name="connsiteY7" fmla="*/ 400952 h 400758"/>
                <a:gd name="connsiteX8" fmla="*/ 263041 w 292409"/>
                <a:gd name="connsiteY8" fmla="*/ 400952 h 400758"/>
                <a:gd name="connsiteX9" fmla="*/ 263041 w 292409"/>
                <a:gd name="connsiteY9" fmla="*/ 379409 h 400758"/>
                <a:gd name="connsiteX10" fmla="*/ 29558 w 292409"/>
                <a:gd name="connsiteY10" fmla="*/ 379409 h 400758"/>
                <a:gd name="connsiteX11" fmla="*/ 21637 w 292409"/>
                <a:gd name="connsiteY11" fmla="*/ 371489 h 400758"/>
                <a:gd name="connsiteX12" fmla="*/ 21637 w 292409"/>
                <a:gd name="connsiteY12" fmla="*/ 29656 h 400758"/>
                <a:gd name="connsiteX13" fmla="*/ 29558 w 292409"/>
                <a:gd name="connsiteY13" fmla="*/ 21735 h 400758"/>
                <a:gd name="connsiteX14" fmla="*/ 263041 w 292409"/>
                <a:gd name="connsiteY14" fmla="*/ 21735 h 400758"/>
                <a:gd name="connsiteX15" fmla="*/ 270962 w 292409"/>
                <a:gd name="connsiteY15" fmla="*/ 29656 h 400758"/>
                <a:gd name="connsiteX16" fmla="*/ 270962 w 292409"/>
                <a:gd name="connsiteY16" fmla="*/ 371489 h 400758"/>
                <a:gd name="connsiteX17" fmla="*/ 263041 w 292409"/>
                <a:gd name="connsiteY17" fmla="*/ 379409 h 400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2409" h="400758">
                  <a:moveTo>
                    <a:pt x="263041" y="400952"/>
                  </a:moveTo>
                  <a:cubicBezTo>
                    <a:pt x="279316" y="400952"/>
                    <a:pt x="292504" y="387748"/>
                    <a:pt x="292504" y="371489"/>
                  </a:cubicBezTo>
                  <a:cubicBezTo>
                    <a:pt x="292504" y="371489"/>
                    <a:pt x="292504" y="29656"/>
                    <a:pt x="292504" y="29656"/>
                  </a:cubicBezTo>
                  <a:cubicBezTo>
                    <a:pt x="292504" y="13381"/>
                    <a:pt x="279316" y="193"/>
                    <a:pt x="263041" y="193"/>
                  </a:cubicBezTo>
                  <a:lnTo>
                    <a:pt x="29558" y="193"/>
                  </a:lnTo>
                  <a:cubicBezTo>
                    <a:pt x="13299" y="193"/>
                    <a:pt x="95" y="13381"/>
                    <a:pt x="95" y="29656"/>
                  </a:cubicBezTo>
                  <a:lnTo>
                    <a:pt x="95" y="371489"/>
                  </a:lnTo>
                  <a:cubicBezTo>
                    <a:pt x="95" y="387748"/>
                    <a:pt x="13299" y="400952"/>
                    <a:pt x="29558" y="400952"/>
                  </a:cubicBezTo>
                  <a:cubicBezTo>
                    <a:pt x="29558" y="400952"/>
                    <a:pt x="263041" y="400952"/>
                    <a:pt x="263041" y="400952"/>
                  </a:cubicBezTo>
                  <a:close/>
                  <a:moveTo>
                    <a:pt x="263041" y="379409"/>
                  </a:moveTo>
                  <a:lnTo>
                    <a:pt x="29558" y="379409"/>
                  </a:lnTo>
                  <a:cubicBezTo>
                    <a:pt x="25187" y="379409"/>
                    <a:pt x="21637" y="375860"/>
                    <a:pt x="21637" y="371489"/>
                  </a:cubicBezTo>
                  <a:cubicBezTo>
                    <a:pt x="21637" y="371489"/>
                    <a:pt x="21637" y="29656"/>
                    <a:pt x="21637" y="29656"/>
                  </a:cubicBezTo>
                  <a:cubicBezTo>
                    <a:pt x="21637" y="25285"/>
                    <a:pt x="25187" y="21735"/>
                    <a:pt x="29558" y="21735"/>
                  </a:cubicBezTo>
                  <a:cubicBezTo>
                    <a:pt x="29558" y="21735"/>
                    <a:pt x="263041" y="21735"/>
                    <a:pt x="263041" y="21735"/>
                  </a:cubicBezTo>
                  <a:cubicBezTo>
                    <a:pt x="267412" y="21735"/>
                    <a:pt x="270962" y="25285"/>
                    <a:pt x="270962" y="29656"/>
                  </a:cubicBezTo>
                  <a:lnTo>
                    <a:pt x="270962" y="371489"/>
                  </a:lnTo>
                  <a:cubicBezTo>
                    <a:pt x="270962" y="375860"/>
                    <a:pt x="267412" y="379409"/>
                    <a:pt x="263041" y="379409"/>
                  </a:cubicBezTo>
                  <a:close/>
                </a:path>
              </a:pathLst>
            </a:custGeom>
            <a:solidFill>
              <a:srgbClr val="231F20"/>
            </a:solidFill>
            <a:ln w="7575" cap="flat">
              <a:noFill/>
              <a:prstDash val="solid"/>
              <a:round/>
            </a:ln>
          </p:spPr>
          <p:txBody>
            <a:bodyPr rtlCol="0" anchor="ctr"/>
            <a:lstStyle/>
            <a:p>
              <a:endParaRPr lang="en-GB"/>
            </a:p>
          </p:txBody>
        </p:sp>
        <p:sp>
          <p:nvSpPr>
            <p:cNvPr id="618" name="Freeform: Shape 617">
              <a:extLst>
                <a:ext uri="{FF2B5EF4-FFF2-40B4-BE49-F238E27FC236}">
                  <a16:creationId xmlns:a16="http://schemas.microsoft.com/office/drawing/2014/main" id="{374A2985-40B9-451A-BD87-22AAD2665EAB}"/>
                </a:ext>
              </a:extLst>
            </p:cNvPr>
            <p:cNvSpPr/>
            <p:nvPr/>
          </p:nvSpPr>
          <p:spPr>
            <a:xfrm>
              <a:off x="7135621" y="1336728"/>
              <a:ext cx="14436" cy="54131"/>
            </a:xfrm>
            <a:custGeom>
              <a:avLst/>
              <a:gdLst>
                <a:gd name="connsiteX0" fmla="*/ 4166 w 14436"/>
                <a:gd name="connsiteY0" fmla="*/ 54319 h 54131"/>
                <a:gd name="connsiteX1" fmla="*/ 2190 w 14436"/>
                <a:gd name="connsiteY1" fmla="*/ 53794 h 54131"/>
                <a:gd name="connsiteX2" fmla="*/ 639 w 14436"/>
                <a:gd name="connsiteY2" fmla="*/ 48291 h 54131"/>
                <a:gd name="connsiteX3" fmla="*/ 814 w 14436"/>
                <a:gd name="connsiteY3" fmla="*/ 6491 h 54131"/>
                <a:gd name="connsiteX4" fmla="*/ 1908 w 14436"/>
                <a:gd name="connsiteY4" fmla="*/ 881 h 54131"/>
                <a:gd name="connsiteX5" fmla="*/ 7511 w 14436"/>
                <a:gd name="connsiteY5" fmla="*/ 1946 h 54131"/>
                <a:gd name="connsiteX6" fmla="*/ 7701 w 14436"/>
                <a:gd name="connsiteY6" fmla="*/ 52251 h 54131"/>
                <a:gd name="connsiteX7" fmla="*/ 4166 w 14436"/>
                <a:gd name="connsiteY7" fmla="*/ 54319 h 5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6" h="54131">
                  <a:moveTo>
                    <a:pt x="4166" y="54319"/>
                  </a:moveTo>
                  <a:cubicBezTo>
                    <a:pt x="3497" y="54319"/>
                    <a:pt x="2813" y="54152"/>
                    <a:pt x="2190" y="53794"/>
                  </a:cubicBezTo>
                  <a:cubicBezTo>
                    <a:pt x="244" y="52700"/>
                    <a:pt x="-456" y="50237"/>
                    <a:pt x="639" y="48291"/>
                  </a:cubicBezTo>
                  <a:cubicBezTo>
                    <a:pt x="13349" y="25662"/>
                    <a:pt x="1338" y="7267"/>
                    <a:pt x="814" y="6491"/>
                  </a:cubicBezTo>
                  <a:cubicBezTo>
                    <a:pt x="-425" y="4636"/>
                    <a:pt x="61" y="2128"/>
                    <a:pt x="1908" y="881"/>
                  </a:cubicBezTo>
                  <a:cubicBezTo>
                    <a:pt x="3756" y="-365"/>
                    <a:pt x="6256" y="114"/>
                    <a:pt x="7511" y="1946"/>
                  </a:cubicBezTo>
                  <a:cubicBezTo>
                    <a:pt x="8149" y="2881"/>
                    <a:pt x="22919" y="25137"/>
                    <a:pt x="7701" y="52251"/>
                  </a:cubicBezTo>
                  <a:cubicBezTo>
                    <a:pt x="6956" y="53574"/>
                    <a:pt x="5580" y="54319"/>
                    <a:pt x="4166" y="54319"/>
                  </a:cubicBezTo>
                  <a:close/>
                </a:path>
              </a:pathLst>
            </a:custGeom>
            <a:solidFill>
              <a:srgbClr val="231F20"/>
            </a:solidFill>
            <a:ln w="7575" cap="flat">
              <a:noFill/>
              <a:prstDash val="solid"/>
              <a:round/>
            </a:ln>
          </p:spPr>
          <p:txBody>
            <a:bodyPr rtlCol="0" anchor="ctr"/>
            <a:lstStyle/>
            <a:p>
              <a:endParaRPr lang="en-GB"/>
            </a:p>
          </p:txBody>
        </p:sp>
        <p:sp>
          <p:nvSpPr>
            <p:cNvPr id="619" name="Freeform: Shape 618">
              <a:extLst>
                <a:ext uri="{FF2B5EF4-FFF2-40B4-BE49-F238E27FC236}">
                  <a16:creationId xmlns:a16="http://schemas.microsoft.com/office/drawing/2014/main" id="{EF341CEA-39EE-4741-9471-0F80BD88BA8F}"/>
                </a:ext>
              </a:extLst>
            </p:cNvPr>
            <p:cNvSpPr/>
            <p:nvPr/>
          </p:nvSpPr>
          <p:spPr>
            <a:xfrm>
              <a:off x="7149896" y="1326284"/>
              <a:ext cx="17816" cy="75013"/>
            </a:xfrm>
            <a:custGeom>
              <a:avLst/>
              <a:gdLst>
                <a:gd name="connsiteX0" fmla="*/ 4173 w 17816"/>
                <a:gd name="connsiteY0" fmla="*/ 75200 h 75013"/>
                <a:gd name="connsiteX1" fmla="*/ 2090 w 17816"/>
                <a:gd name="connsiteY1" fmla="*/ 74623 h 75013"/>
                <a:gd name="connsiteX2" fmla="*/ 714 w 17816"/>
                <a:gd name="connsiteY2" fmla="*/ 69066 h 75013"/>
                <a:gd name="connsiteX3" fmla="*/ 912 w 17816"/>
                <a:gd name="connsiteY3" fmla="*/ 6621 h 75013"/>
                <a:gd name="connsiteX4" fmla="*/ 1794 w 17816"/>
                <a:gd name="connsiteY4" fmla="*/ 958 h 75013"/>
                <a:gd name="connsiteX5" fmla="*/ 7441 w 17816"/>
                <a:gd name="connsiteY5" fmla="*/ 1847 h 75013"/>
                <a:gd name="connsiteX6" fmla="*/ 7647 w 17816"/>
                <a:gd name="connsiteY6" fmla="*/ 73239 h 75013"/>
                <a:gd name="connsiteX7" fmla="*/ 4173 w 17816"/>
                <a:gd name="connsiteY7" fmla="*/ 75200 h 75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16" h="75013">
                  <a:moveTo>
                    <a:pt x="4173" y="75200"/>
                  </a:moveTo>
                  <a:cubicBezTo>
                    <a:pt x="3466" y="75200"/>
                    <a:pt x="2744" y="75010"/>
                    <a:pt x="2090" y="74623"/>
                  </a:cubicBezTo>
                  <a:cubicBezTo>
                    <a:pt x="175" y="73467"/>
                    <a:pt x="-449" y="70982"/>
                    <a:pt x="714" y="69066"/>
                  </a:cubicBezTo>
                  <a:cubicBezTo>
                    <a:pt x="21154" y="35080"/>
                    <a:pt x="1110" y="6894"/>
                    <a:pt x="912" y="6621"/>
                  </a:cubicBezTo>
                  <a:cubicBezTo>
                    <a:pt x="-411" y="4812"/>
                    <a:pt x="-15" y="2280"/>
                    <a:pt x="1794" y="958"/>
                  </a:cubicBezTo>
                  <a:cubicBezTo>
                    <a:pt x="3603" y="-350"/>
                    <a:pt x="6126" y="46"/>
                    <a:pt x="7441" y="1847"/>
                  </a:cubicBezTo>
                  <a:cubicBezTo>
                    <a:pt x="7685" y="2174"/>
                    <a:pt x="30816" y="34708"/>
                    <a:pt x="7647" y="73239"/>
                  </a:cubicBezTo>
                  <a:cubicBezTo>
                    <a:pt x="6887" y="74501"/>
                    <a:pt x="5549" y="75200"/>
                    <a:pt x="4173" y="75200"/>
                  </a:cubicBezTo>
                  <a:close/>
                </a:path>
              </a:pathLst>
            </a:custGeom>
            <a:solidFill>
              <a:srgbClr val="231F20"/>
            </a:solidFill>
            <a:ln w="7575" cap="flat">
              <a:noFill/>
              <a:prstDash val="solid"/>
              <a:round/>
            </a:ln>
          </p:spPr>
          <p:txBody>
            <a:bodyPr rtlCol="0" anchor="ctr"/>
            <a:lstStyle/>
            <a:p>
              <a:endParaRPr lang="en-GB"/>
            </a:p>
          </p:txBody>
        </p:sp>
        <p:sp>
          <p:nvSpPr>
            <p:cNvPr id="620" name="Freeform: Shape 619">
              <a:extLst>
                <a:ext uri="{FF2B5EF4-FFF2-40B4-BE49-F238E27FC236}">
                  <a16:creationId xmlns:a16="http://schemas.microsoft.com/office/drawing/2014/main" id="{5D03C32A-67EF-468C-97A5-9DB1EB094AC0}"/>
                </a:ext>
              </a:extLst>
            </p:cNvPr>
            <p:cNvSpPr/>
            <p:nvPr/>
          </p:nvSpPr>
          <p:spPr>
            <a:xfrm>
              <a:off x="7163387" y="1312815"/>
              <a:ext cx="22274" cy="101951"/>
            </a:xfrm>
            <a:custGeom>
              <a:avLst/>
              <a:gdLst>
                <a:gd name="connsiteX0" fmla="*/ 4174 w 22274"/>
                <a:gd name="connsiteY0" fmla="*/ 102138 h 101951"/>
                <a:gd name="connsiteX1" fmla="*/ 2038 w 22274"/>
                <a:gd name="connsiteY1" fmla="*/ 101523 h 101951"/>
                <a:gd name="connsiteX2" fmla="*/ 753 w 22274"/>
                <a:gd name="connsiteY2" fmla="*/ 95943 h 101951"/>
                <a:gd name="connsiteX3" fmla="*/ 959 w 22274"/>
                <a:gd name="connsiteY3" fmla="*/ 6673 h 101951"/>
                <a:gd name="connsiteX4" fmla="*/ 1741 w 22274"/>
                <a:gd name="connsiteY4" fmla="*/ 1002 h 101951"/>
                <a:gd name="connsiteX5" fmla="*/ 7404 w 22274"/>
                <a:gd name="connsiteY5" fmla="*/ 1785 h 101951"/>
                <a:gd name="connsiteX6" fmla="*/ 7610 w 22274"/>
                <a:gd name="connsiteY6" fmla="*/ 100238 h 101951"/>
                <a:gd name="connsiteX7" fmla="*/ 4174 w 22274"/>
                <a:gd name="connsiteY7" fmla="*/ 102138 h 101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74" h="101951">
                  <a:moveTo>
                    <a:pt x="4174" y="102138"/>
                  </a:moveTo>
                  <a:cubicBezTo>
                    <a:pt x="3444" y="102138"/>
                    <a:pt x="2707" y="101941"/>
                    <a:pt x="2038" y="101523"/>
                  </a:cubicBezTo>
                  <a:cubicBezTo>
                    <a:pt x="145" y="100337"/>
                    <a:pt x="-425" y="97844"/>
                    <a:pt x="753" y="95943"/>
                  </a:cubicBezTo>
                  <a:cubicBezTo>
                    <a:pt x="31075" y="47431"/>
                    <a:pt x="1263" y="7076"/>
                    <a:pt x="959" y="6673"/>
                  </a:cubicBezTo>
                  <a:cubicBezTo>
                    <a:pt x="-395" y="4894"/>
                    <a:pt x="-45" y="2355"/>
                    <a:pt x="1741" y="1002"/>
                  </a:cubicBezTo>
                  <a:cubicBezTo>
                    <a:pt x="3513" y="-335"/>
                    <a:pt x="6059" y="7"/>
                    <a:pt x="7404" y="1785"/>
                  </a:cubicBezTo>
                  <a:cubicBezTo>
                    <a:pt x="7747" y="2234"/>
                    <a:pt x="40858" y="47044"/>
                    <a:pt x="7610" y="100238"/>
                  </a:cubicBezTo>
                  <a:cubicBezTo>
                    <a:pt x="6850" y="101469"/>
                    <a:pt x="5535" y="102138"/>
                    <a:pt x="4174" y="102138"/>
                  </a:cubicBezTo>
                  <a:close/>
                </a:path>
              </a:pathLst>
            </a:custGeom>
            <a:solidFill>
              <a:srgbClr val="231F20"/>
            </a:solidFill>
            <a:ln w="7575" cap="flat">
              <a:noFill/>
              <a:prstDash val="solid"/>
              <a:round/>
            </a:ln>
          </p:spPr>
          <p:txBody>
            <a:bodyPr rtlCol="0" anchor="ctr"/>
            <a:lstStyle/>
            <a:p>
              <a:endParaRPr lang="en-GB"/>
            </a:p>
          </p:txBody>
        </p:sp>
        <p:sp>
          <p:nvSpPr>
            <p:cNvPr id="621" name="Freeform: Shape 620">
              <a:extLst>
                <a:ext uri="{FF2B5EF4-FFF2-40B4-BE49-F238E27FC236}">
                  <a16:creationId xmlns:a16="http://schemas.microsoft.com/office/drawing/2014/main" id="{ED734BB2-6BEF-42D7-86C2-9E0549B67951}"/>
                </a:ext>
              </a:extLst>
            </p:cNvPr>
            <p:cNvSpPr/>
            <p:nvPr/>
          </p:nvSpPr>
          <p:spPr>
            <a:xfrm>
              <a:off x="7009041" y="1336728"/>
              <a:ext cx="14435" cy="54131"/>
            </a:xfrm>
            <a:custGeom>
              <a:avLst/>
              <a:gdLst>
                <a:gd name="connsiteX0" fmla="*/ 10462 w 14435"/>
                <a:gd name="connsiteY0" fmla="*/ 54319 h 54131"/>
                <a:gd name="connsiteX1" fmla="*/ 12439 w 14435"/>
                <a:gd name="connsiteY1" fmla="*/ 53794 h 54131"/>
                <a:gd name="connsiteX2" fmla="*/ 13990 w 14435"/>
                <a:gd name="connsiteY2" fmla="*/ 48291 h 54131"/>
                <a:gd name="connsiteX3" fmla="*/ 13815 w 14435"/>
                <a:gd name="connsiteY3" fmla="*/ 6491 h 54131"/>
                <a:gd name="connsiteX4" fmla="*/ 12712 w 14435"/>
                <a:gd name="connsiteY4" fmla="*/ 881 h 54131"/>
                <a:gd name="connsiteX5" fmla="*/ 7118 w 14435"/>
                <a:gd name="connsiteY5" fmla="*/ 1946 h 54131"/>
                <a:gd name="connsiteX6" fmla="*/ 6920 w 14435"/>
                <a:gd name="connsiteY6" fmla="*/ 52251 h 54131"/>
                <a:gd name="connsiteX7" fmla="*/ 10462 w 14435"/>
                <a:gd name="connsiteY7" fmla="*/ 54319 h 5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5" h="54131">
                  <a:moveTo>
                    <a:pt x="10462" y="54319"/>
                  </a:moveTo>
                  <a:cubicBezTo>
                    <a:pt x="11131" y="54319"/>
                    <a:pt x="11808" y="54152"/>
                    <a:pt x="12439" y="53794"/>
                  </a:cubicBezTo>
                  <a:cubicBezTo>
                    <a:pt x="14385" y="52700"/>
                    <a:pt x="15076" y="50237"/>
                    <a:pt x="13990" y="48291"/>
                  </a:cubicBezTo>
                  <a:cubicBezTo>
                    <a:pt x="1272" y="25662"/>
                    <a:pt x="13283" y="7267"/>
                    <a:pt x="13815" y="6491"/>
                  </a:cubicBezTo>
                  <a:cubicBezTo>
                    <a:pt x="15054" y="4636"/>
                    <a:pt x="14567" y="2128"/>
                    <a:pt x="12712" y="881"/>
                  </a:cubicBezTo>
                  <a:cubicBezTo>
                    <a:pt x="10873" y="-365"/>
                    <a:pt x="8365" y="114"/>
                    <a:pt x="7118" y="1946"/>
                  </a:cubicBezTo>
                  <a:cubicBezTo>
                    <a:pt x="6479" y="2881"/>
                    <a:pt x="-8290" y="25137"/>
                    <a:pt x="6920" y="52251"/>
                  </a:cubicBezTo>
                  <a:cubicBezTo>
                    <a:pt x="7665" y="53574"/>
                    <a:pt x="9049" y="54319"/>
                    <a:pt x="10462" y="54319"/>
                  </a:cubicBezTo>
                  <a:close/>
                </a:path>
              </a:pathLst>
            </a:custGeom>
            <a:solidFill>
              <a:srgbClr val="231F20"/>
            </a:solidFill>
            <a:ln w="7575" cap="flat">
              <a:noFill/>
              <a:prstDash val="solid"/>
              <a:round/>
            </a:ln>
          </p:spPr>
          <p:txBody>
            <a:bodyPr rtlCol="0" anchor="ctr"/>
            <a:lstStyle/>
            <a:p>
              <a:endParaRPr lang="en-GB"/>
            </a:p>
          </p:txBody>
        </p:sp>
        <p:sp>
          <p:nvSpPr>
            <p:cNvPr id="622" name="Freeform: Shape 621">
              <a:extLst>
                <a:ext uri="{FF2B5EF4-FFF2-40B4-BE49-F238E27FC236}">
                  <a16:creationId xmlns:a16="http://schemas.microsoft.com/office/drawing/2014/main" id="{C1516837-9A66-4680-BC92-2E07E27E8050}"/>
                </a:ext>
              </a:extLst>
            </p:cNvPr>
            <p:cNvSpPr/>
            <p:nvPr/>
          </p:nvSpPr>
          <p:spPr>
            <a:xfrm>
              <a:off x="6991380" y="1326284"/>
              <a:ext cx="17820" cy="75013"/>
            </a:xfrm>
            <a:custGeom>
              <a:avLst/>
              <a:gdLst>
                <a:gd name="connsiteX0" fmla="*/ 13834 w 17820"/>
                <a:gd name="connsiteY0" fmla="*/ 75200 h 75013"/>
                <a:gd name="connsiteX1" fmla="*/ 15917 w 17820"/>
                <a:gd name="connsiteY1" fmla="*/ 74623 h 75013"/>
                <a:gd name="connsiteX2" fmla="*/ 17300 w 17820"/>
                <a:gd name="connsiteY2" fmla="*/ 69066 h 75013"/>
                <a:gd name="connsiteX3" fmla="*/ 17103 w 17820"/>
                <a:gd name="connsiteY3" fmla="*/ 6621 h 75013"/>
                <a:gd name="connsiteX4" fmla="*/ 16221 w 17820"/>
                <a:gd name="connsiteY4" fmla="*/ 958 h 75013"/>
                <a:gd name="connsiteX5" fmla="*/ 10565 w 17820"/>
                <a:gd name="connsiteY5" fmla="*/ 1847 h 75013"/>
                <a:gd name="connsiteX6" fmla="*/ 10360 w 17820"/>
                <a:gd name="connsiteY6" fmla="*/ 73239 h 75013"/>
                <a:gd name="connsiteX7" fmla="*/ 13834 w 17820"/>
                <a:gd name="connsiteY7" fmla="*/ 75200 h 75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20" h="75013">
                  <a:moveTo>
                    <a:pt x="13834" y="75200"/>
                  </a:moveTo>
                  <a:cubicBezTo>
                    <a:pt x="14541" y="75200"/>
                    <a:pt x="15271" y="75010"/>
                    <a:pt x="15917" y="74623"/>
                  </a:cubicBezTo>
                  <a:cubicBezTo>
                    <a:pt x="17840" y="73467"/>
                    <a:pt x="18456" y="70982"/>
                    <a:pt x="17300" y="69066"/>
                  </a:cubicBezTo>
                  <a:cubicBezTo>
                    <a:pt x="-3140" y="35080"/>
                    <a:pt x="16905" y="6894"/>
                    <a:pt x="17103" y="6621"/>
                  </a:cubicBezTo>
                  <a:cubicBezTo>
                    <a:pt x="18425" y="4812"/>
                    <a:pt x="18022" y="2280"/>
                    <a:pt x="16221" y="958"/>
                  </a:cubicBezTo>
                  <a:cubicBezTo>
                    <a:pt x="14412" y="-350"/>
                    <a:pt x="11888" y="46"/>
                    <a:pt x="10565" y="1847"/>
                  </a:cubicBezTo>
                  <a:cubicBezTo>
                    <a:pt x="10322" y="2174"/>
                    <a:pt x="-12809" y="34708"/>
                    <a:pt x="10360" y="73239"/>
                  </a:cubicBezTo>
                  <a:cubicBezTo>
                    <a:pt x="11128" y="74501"/>
                    <a:pt x="12466" y="75200"/>
                    <a:pt x="13834" y="75200"/>
                  </a:cubicBezTo>
                  <a:close/>
                </a:path>
              </a:pathLst>
            </a:custGeom>
            <a:solidFill>
              <a:srgbClr val="231F20"/>
            </a:solidFill>
            <a:ln w="7575" cap="flat">
              <a:noFill/>
              <a:prstDash val="solid"/>
              <a:round/>
            </a:ln>
          </p:spPr>
          <p:txBody>
            <a:bodyPr rtlCol="0" anchor="ctr"/>
            <a:lstStyle/>
            <a:p>
              <a:endParaRPr lang="en-GB"/>
            </a:p>
          </p:txBody>
        </p:sp>
        <p:sp>
          <p:nvSpPr>
            <p:cNvPr id="623" name="Freeform: Shape 622">
              <a:extLst>
                <a:ext uri="{FF2B5EF4-FFF2-40B4-BE49-F238E27FC236}">
                  <a16:creationId xmlns:a16="http://schemas.microsoft.com/office/drawing/2014/main" id="{72C2D2EB-3FBC-4BF3-8148-B288A961312F}"/>
                </a:ext>
              </a:extLst>
            </p:cNvPr>
            <p:cNvSpPr/>
            <p:nvPr/>
          </p:nvSpPr>
          <p:spPr>
            <a:xfrm>
              <a:off x="6973432" y="1312815"/>
              <a:ext cx="22279" cy="101951"/>
            </a:xfrm>
            <a:custGeom>
              <a:avLst/>
              <a:gdLst>
                <a:gd name="connsiteX0" fmla="*/ 18291 w 22279"/>
                <a:gd name="connsiteY0" fmla="*/ 102138 h 101951"/>
                <a:gd name="connsiteX1" fmla="*/ 20427 w 22279"/>
                <a:gd name="connsiteY1" fmla="*/ 101523 h 101951"/>
                <a:gd name="connsiteX2" fmla="*/ 21712 w 22279"/>
                <a:gd name="connsiteY2" fmla="*/ 95943 h 101951"/>
                <a:gd name="connsiteX3" fmla="*/ 21514 w 22279"/>
                <a:gd name="connsiteY3" fmla="*/ 6673 h 101951"/>
                <a:gd name="connsiteX4" fmla="*/ 20724 w 22279"/>
                <a:gd name="connsiteY4" fmla="*/ 1002 h 101951"/>
                <a:gd name="connsiteX5" fmla="*/ 15061 w 22279"/>
                <a:gd name="connsiteY5" fmla="*/ 1785 h 101951"/>
                <a:gd name="connsiteX6" fmla="*/ 14855 w 22279"/>
                <a:gd name="connsiteY6" fmla="*/ 100238 h 101951"/>
                <a:gd name="connsiteX7" fmla="*/ 18291 w 22279"/>
                <a:gd name="connsiteY7" fmla="*/ 102138 h 101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79" h="101951">
                  <a:moveTo>
                    <a:pt x="18291" y="102138"/>
                  </a:moveTo>
                  <a:cubicBezTo>
                    <a:pt x="19028" y="102138"/>
                    <a:pt x="19766" y="101941"/>
                    <a:pt x="20427" y="101523"/>
                  </a:cubicBezTo>
                  <a:cubicBezTo>
                    <a:pt x="22327" y="100337"/>
                    <a:pt x="22898" y="97844"/>
                    <a:pt x="21712" y="95943"/>
                  </a:cubicBezTo>
                  <a:cubicBezTo>
                    <a:pt x="-8602" y="47431"/>
                    <a:pt x="21210" y="7076"/>
                    <a:pt x="21514" y="6673"/>
                  </a:cubicBezTo>
                  <a:cubicBezTo>
                    <a:pt x="22867" y="4894"/>
                    <a:pt x="22510" y="2355"/>
                    <a:pt x="20724" y="1002"/>
                  </a:cubicBezTo>
                  <a:cubicBezTo>
                    <a:pt x="18952" y="-335"/>
                    <a:pt x="16414" y="7"/>
                    <a:pt x="15061" y="1785"/>
                  </a:cubicBezTo>
                  <a:cubicBezTo>
                    <a:pt x="14719" y="2234"/>
                    <a:pt x="-18393" y="47044"/>
                    <a:pt x="14855" y="100238"/>
                  </a:cubicBezTo>
                  <a:cubicBezTo>
                    <a:pt x="15623" y="101469"/>
                    <a:pt x="16938" y="102138"/>
                    <a:pt x="18291" y="102138"/>
                  </a:cubicBezTo>
                  <a:close/>
                </a:path>
              </a:pathLst>
            </a:custGeom>
            <a:solidFill>
              <a:srgbClr val="231F20"/>
            </a:solidFill>
            <a:ln w="7575" cap="flat">
              <a:noFill/>
              <a:prstDash val="solid"/>
              <a:round/>
            </a:ln>
          </p:spPr>
          <p:txBody>
            <a:bodyPr rtlCol="0" anchor="ctr"/>
            <a:lstStyle/>
            <a:p>
              <a:endParaRPr lang="en-GB"/>
            </a:p>
          </p:txBody>
        </p:sp>
        <p:sp>
          <p:nvSpPr>
            <p:cNvPr id="624" name="Freeform: Shape 623">
              <a:extLst>
                <a:ext uri="{FF2B5EF4-FFF2-40B4-BE49-F238E27FC236}">
                  <a16:creationId xmlns:a16="http://schemas.microsoft.com/office/drawing/2014/main" id="{A22BB9F9-D7AD-4606-90ED-659854D30B4B}"/>
                </a:ext>
              </a:extLst>
            </p:cNvPr>
            <p:cNvSpPr/>
            <p:nvPr/>
          </p:nvSpPr>
          <p:spPr>
            <a:xfrm>
              <a:off x="7061531" y="1441698"/>
              <a:ext cx="36038" cy="18129"/>
            </a:xfrm>
            <a:custGeom>
              <a:avLst/>
              <a:gdLst>
                <a:gd name="connsiteX0" fmla="*/ 95 w 36038"/>
                <a:gd name="connsiteY0" fmla="*/ 223 h 18129"/>
                <a:gd name="connsiteX1" fmla="*/ 95 w 36038"/>
                <a:gd name="connsiteY1" fmla="*/ 337 h 18129"/>
                <a:gd name="connsiteX2" fmla="*/ 18110 w 36038"/>
                <a:gd name="connsiteY2" fmla="*/ 18353 h 18129"/>
                <a:gd name="connsiteX3" fmla="*/ 36133 w 36038"/>
                <a:gd name="connsiteY3" fmla="*/ 337 h 18129"/>
                <a:gd name="connsiteX4" fmla="*/ 36133 w 36038"/>
                <a:gd name="connsiteY4" fmla="*/ 223 h 18129"/>
                <a:gd name="connsiteX5" fmla="*/ 95 w 36038"/>
                <a:gd name="connsiteY5" fmla="*/ 223 h 18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038" h="18129">
                  <a:moveTo>
                    <a:pt x="95" y="223"/>
                  </a:moveTo>
                  <a:lnTo>
                    <a:pt x="95" y="337"/>
                  </a:lnTo>
                  <a:cubicBezTo>
                    <a:pt x="95" y="10288"/>
                    <a:pt x="8160" y="18353"/>
                    <a:pt x="18110" y="18353"/>
                  </a:cubicBezTo>
                  <a:cubicBezTo>
                    <a:pt x="28060" y="18353"/>
                    <a:pt x="36133" y="10288"/>
                    <a:pt x="36133" y="337"/>
                  </a:cubicBezTo>
                  <a:lnTo>
                    <a:pt x="36133" y="223"/>
                  </a:lnTo>
                  <a:lnTo>
                    <a:pt x="95" y="223"/>
                  </a:lnTo>
                  <a:close/>
                </a:path>
              </a:pathLst>
            </a:custGeom>
            <a:solidFill>
              <a:srgbClr val="231F20"/>
            </a:solidFill>
            <a:ln w="7575" cap="flat">
              <a:noFill/>
              <a:prstDash val="solid"/>
              <a:round/>
            </a:ln>
          </p:spPr>
          <p:txBody>
            <a:bodyPr rtlCol="0" anchor="ctr"/>
            <a:lstStyle/>
            <a:p>
              <a:endParaRPr lang="en-GB"/>
            </a:p>
          </p:txBody>
        </p:sp>
        <p:sp>
          <p:nvSpPr>
            <p:cNvPr id="625" name="Freeform: Shape 624">
              <a:extLst>
                <a:ext uri="{FF2B5EF4-FFF2-40B4-BE49-F238E27FC236}">
                  <a16:creationId xmlns:a16="http://schemas.microsoft.com/office/drawing/2014/main" id="{1D7E0579-B9EE-4DD4-A6BD-8F9D9DE07733}"/>
                </a:ext>
              </a:extLst>
            </p:cNvPr>
            <p:cNvSpPr/>
            <p:nvPr/>
          </p:nvSpPr>
          <p:spPr>
            <a:xfrm>
              <a:off x="7020604" y="1307869"/>
              <a:ext cx="117890" cy="124107"/>
            </a:xfrm>
            <a:custGeom>
              <a:avLst/>
              <a:gdLst>
                <a:gd name="connsiteX0" fmla="*/ 116565 w 117890"/>
                <a:gd name="connsiteY0" fmla="*/ 111489 h 124107"/>
                <a:gd name="connsiteX1" fmla="*/ 100351 w 117890"/>
                <a:gd name="connsiteY1" fmla="*/ 87666 h 124107"/>
                <a:gd name="connsiteX2" fmla="*/ 100351 w 117890"/>
                <a:gd name="connsiteY2" fmla="*/ 57952 h 124107"/>
                <a:gd name="connsiteX3" fmla="*/ 67141 w 117890"/>
                <a:gd name="connsiteY3" fmla="*/ 17437 h 124107"/>
                <a:gd name="connsiteX4" fmla="*/ 67141 w 117890"/>
                <a:gd name="connsiteY4" fmla="*/ 8285 h 124107"/>
                <a:gd name="connsiteX5" fmla="*/ 59038 w 117890"/>
                <a:gd name="connsiteY5" fmla="*/ 190 h 124107"/>
                <a:gd name="connsiteX6" fmla="*/ 50935 w 117890"/>
                <a:gd name="connsiteY6" fmla="*/ 8285 h 124107"/>
                <a:gd name="connsiteX7" fmla="*/ 50935 w 117890"/>
                <a:gd name="connsiteY7" fmla="*/ 17437 h 124107"/>
                <a:gd name="connsiteX8" fmla="*/ 17732 w 117890"/>
                <a:gd name="connsiteY8" fmla="*/ 57952 h 124107"/>
                <a:gd name="connsiteX9" fmla="*/ 17732 w 117890"/>
                <a:gd name="connsiteY9" fmla="*/ 87674 h 124107"/>
                <a:gd name="connsiteX10" fmla="*/ 1511 w 117890"/>
                <a:gd name="connsiteY10" fmla="*/ 111496 h 124107"/>
                <a:gd name="connsiteX11" fmla="*/ 1047 w 117890"/>
                <a:gd name="connsiteY11" fmla="*/ 119934 h 124107"/>
                <a:gd name="connsiteX12" fmla="*/ 8284 w 117890"/>
                <a:gd name="connsiteY12" fmla="*/ 124297 h 124107"/>
                <a:gd name="connsiteX13" fmla="*/ 109792 w 117890"/>
                <a:gd name="connsiteY13" fmla="*/ 124297 h 124107"/>
                <a:gd name="connsiteX14" fmla="*/ 117036 w 117890"/>
                <a:gd name="connsiteY14" fmla="*/ 119934 h 124107"/>
                <a:gd name="connsiteX15" fmla="*/ 116565 w 117890"/>
                <a:gd name="connsiteY15" fmla="*/ 111489 h 124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7890" h="124107">
                  <a:moveTo>
                    <a:pt x="116565" y="111489"/>
                  </a:moveTo>
                  <a:lnTo>
                    <a:pt x="100351" y="87666"/>
                  </a:lnTo>
                  <a:lnTo>
                    <a:pt x="100351" y="57952"/>
                  </a:lnTo>
                  <a:cubicBezTo>
                    <a:pt x="100351" y="37908"/>
                    <a:pt x="86076" y="21200"/>
                    <a:pt x="67141" y="17437"/>
                  </a:cubicBezTo>
                  <a:lnTo>
                    <a:pt x="67141" y="8285"/>
                  </a:lnTo>
                  <a:cubicBezTo>
                    <a:pt x="67141" y="3816"/>
                    <a:pt x="63508" y="190"/>
                    <a:pt x="59038" y="190"/>
                  </a:cubicBezTo>
                  <a:cubicBezTo>
                    <a:pt x="54568" y="190"/>
                    <a:pt x="50935" y="3816"/>
                    <a:pt x="50935" y="8285"/>
                  </a:cubicBezTo>
                  <a:lnTo>
                    <a:pt x="50935" y="17437"/>
                  </a:lnTo>
                  <a:cubicBezTo>
                    <a:pt x="32008" y="21200"/>
                    <a:pt x="17732" y="37908"/>
                    <a:pt x="17732" y="57952"/>
                  </a:cubicBezTo>
                  <a:lnTo>
                    <a:pt x="17732" y="87674"/>
                  </a:lnTo>
                  <a:lnTo>
                    <a:pt x="1511" y="111496"/>
                  </a:lnTo>
                  <a:cubicBezTo>
                    <a:pt x="-192" y="114005"/>
                    <a:pt x="-374" y="117251"/>
                    <a:pt x="1047" y="119934"/>
                  </a:cubicBezTo>
                  <a:cubicBezTo>
                    <a:pt x="2461" y="122617"/>
                    <a:pt x="5243" y="124297"/>
                    <a:pt x="8284" y="124297"/>
                  </a:cubicBezTo>
                  <a:lnTo>
                    <a:pt x="109792" y="124297"/>
                  </a:lnTo>
                  <a:cubicBezTo>
                    <a:pt x="112833" y="124297"/>
                    <a:pt x="115615" y="122617"/>
                    <a:pt x="117036" y="119934"/>
                  </a:cubicBezTo>
                  <a:cubicBezTo>
                    <a:pt x="118458" y="117251"/>
                    <a:pt x="118268" y="113997"/>
                    <a:pt x="116565" y="111489"/>
                  </a:cubicBezTo>
                  <a:close/>
                </a:path>
              </a:pathLst>
            </a:custGeom>
            <a:solidFill>
              <a:srgbClr val="231F20"/>
            </a:solidFill>
            <a:ln w="7575" cap="flat">
              <a:noFill/>
              <a:prstDash val="solid"/>
              <a:round/>
            </a:ln>
          </p:spPr>
          <p:txBody>
            <a:bodyPr rtlCol="0" anchor="ctr"/>
            <a:lstStyle/>
            <a:p>
              <a:endParaRPr lang="en-GB"/>
            </a:p>
          </p:txBody>
        </p:sp>
        <p:sp>
          <p:nvSpPr>
            <p:cNvPr id="626" name="Freeform: Shape 625">
              <a:extLst>
                <a:ext uri="{FF2B5EF4-FFF2-40B4-BE49-F238E27FC236}">
                  <a16:creationId xmlns:a16="http://schemas.microsoft.com/office/drawing/2014/main" id="{A1CE6D73-8A89-4D56-9544-A8CE4A30FD44}"/>
                </a:ext>
              </a:extLst>
            </p:cNvPr>
            <p:cNvSpPr/>
            <p:nvPr/>
          </p:nvSpPr>
          <p:spPr>
            <a:xfrm>
              <a:off x="7565167" y="1187744"/>
              <a:ext cx="270866" cy="379216"/>
            </a:xfrm>
            <a:custGeom>
              <a:avLst/>
              <a:gdLst>
                <a:gd name="connsiteX0" fmla="*/ 252529 w 270866"/>
                <a:gd name="connsiteY0" fmla="*/ 379409 h 379216"/>
                <a:gd name="connsiteX1" fmla="*/ 19046 w 270866"/>
                <a:gd name="connsiteY1" fmla="*/ 379409 h 379216"/>
                <a:gd name="connsiteX2" fmla="*/ 354 w 270866"/>
                <a:gd name="connsiteY2" fmla="*/ 360718 h 379216"/>
                <a:gd name="connsiteX3" fmla="*/ 354 w 270866"/>
                <a:gd name="connsiteY3" fmla="*/ 18885 h 379216"/>
                <a:gd name="connsiteX4" fmla="*/ 19046 w 270866"/>
                <a:gd name="connsiteY4" fmla="*/ 193 h 379216"/>
                <a:gd name="connsiteX5" fmla="*/ 252529 w 270866"/>
                <a:gd name="connsiteY5" fmla="*/ 193 h 379216"/>
                <a:gd name="connsiteX6" fmla="*/ 271221 w 270866"/>
                <a:gd name="connsiteY6" fmla="*/ 18885 h 379216"/>
                <a:gd name="connsiteX7" fmla="*/ 271221 w 270866"/>
                <a:gd name="connsiteY7" fmla="*/ 360718 h 379216"/>
                <a:gd name="connsiteX8" fmla="*/ 252529 w 270866"/>
                <a:gd name="connsiteY8" fmla="*/ 379409 h 379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866" h="379216">
                  <a:moveTo>
                    <a:pt x="252529" y="379409"/>
                  </a:moveTo>
                  <a:lnTo>
                    <a:pt x="19046" y="379409"/>
                  </a:lnTo>
                  <a:cubicBezTo>
                    <a:pt x="8723" y="379409"/>
                    <a:pt x="354" y="371033"/>
                    <a:pt x="354" y="360718"/>
                  </a:cubicBezTo>
                  <a:lnTo>
                    <a:pt x="354" y="18885"/>
                  </a:lnTo>
                  <a:cubicBezTo>
                    <a:pt x="354" y="8562"/>
                    <a:pt x="8723" y="193"/>
                    <a:pt x="19046" y="193"/>
                  </a:cubicBezTo>
                  <a:lnTo>
                    <a:pt x="252529" y="193"/>
                  </a:lnTo>
                  <a:cubicBezTo>
                    <a:pt x="262859" y="193"/>
                    <a:pt x="271221" y="8562"/>
                    <a:pt x="271221" y="18885"/>
                  </a:cubicBezTo>
                  <a:lnTo>
                    <a:pt x="271221" y="360718"/>
                  </a:lnTo>
                  <a:cubicBezTo>
                    <a:pt x="271221" y="371033"/>
                    <a:pt x="262859" y="379409"/>
                    <a:pt x="252529" y="379409"/>
                  </a:cubicBezTo>
                  <a:close/>
                </a:path>
              </a:pathLst>
            </a:custGeom>
            <a:solidFill>
              <a:srgbClr val="FCB414"/>
            </a:solidFill>
            <a:ln w="7575" cap="flat">
              <a:noFill/>
              <a:prstDash val="solid"/>
              <a:round/>
            </a:ln>
          </p:spPr>
          <p:txBody>
            <a:bodyPr rtlCol="0" anchor="ctr"/>
            <a:lstStyle/>
            <a:p>
              <a:endParaRPr lang="en-GB"/>
            </a:p>
          </p:txBody>
        </p:sp>
        <p:sp>
          <p:nvSpPr>
            <p:cNvPr id="627" name="Freeform: Shape 626">
              <a:extLst>
                <a:ext uri="{FF2B5EF4-FFF2-40B4-BE49-F238E27FC236}">
                  <a16:creationId xmlns:a16="http://schemas.microsoft.com/office/drawing/2014/main" id="{1BD27DFB-8258-4B8F-941F-5AEFFB46A080}"/>
                </a:ext>
              </a:extLst>
            </p:cNvPr>
            <p:cNvSpPr/>
            <p:nvPr/>
          </p:nvSpPr>
          <p:spPr>
            <a:xfrm>
              <a:off x="7554396" y="1176973"/>
              <a:ext cx="292409" cy="400758"/>
            </a:xfrm>
            <a:custGeom>
              <a:avLst/>
              <a:gdLst>
                <a:gd name="connsiteX0" fmla="*/ 263300 w 292409"/>
                <a:gd name="connsiteY0" fmla="*/ 400952 h 400758"/>
                <a:gd name="connsiteX1" fmla="*/ 292763 w 292409"/>
                <a:gd name="connsiteY1" fmla="*/ 371489 h 400758"/>
                <a:gd name="connsiteX2" fmla="*/ 292763 w 292409"/>
                <a:gd name="connsiteY2" fmla="*/ 29656 h 400758"/>
                <a:gd name="connsiteX3" fmla="*/ 263300 w 292409"/>
                <a:gd name="connsiteY3" fmla="*/ 193 h 400758"/>
                <a:gd name="connsiteX4" fmla="*/ 29817 w 292409"/>
                <a:gd name="connsiteY4" fmla="*/ 193 h 400758"/>
                <a:gd name="connsiteX5" fmla="*/ 354 w 292409"/>
                <a:gd name="connsiteY5" fmla="*/ 29656 h 400758"/>
                <a:gd name="connsiteX6" fmla="*/ 354 w 292409"/>
                <a:gd name="connsiteY6" fmla="*/ 371489 h 400758"/>
                <a:gd name="connsiteX7" fmla="*/ 29817 w 292409"/>
                <a:gd name="connsiteY7" fmla="*/ 400952 h 400758"/>
                <a:gd name="connsiteX8" fmla="*/ 263300 w 292409"/>
                <a:gd name="connsiteY8" fmla="*/ 400952 h 400758"/>
                <a:gd name="connsiteX9" fmla="*/ 263300 w 292409"/>
                <a:gd name="connsiteY9" fmla="*/ 379409 h 400758"/>
                <a:gd name="connsiteX10" fmla="*/ 29817 w 292409"/>
                <a:gd name="connsiteY10" fmla="*/ 379409 h 400758"/>
                <a:gd name="connsiteX11" fmla="*/ 21896 w 292409"/>
                <a:gd name="connsiteY11" fmla="*/ 371489 h 400758"/>
                <a:gd name="connsiteX12" fmla="*/ 21896 w 292409"/>
                <a:gd name="connsiteY12" fmla="*/ 29656 h 400758"/>
                <a:gd name="connsiteX13" fmla="*/ 29817 w 292409"/>
                <a:gd name="connsiteY13" fmla="*/ 21735 h 400758"/>
                <a:gd name="connsiteX14" fmla="*/ 263300 w 292409"/>
                <a:gd name="connsiteY14" fmla="*/ 21735 h 400758"/>
                <a:gd name="connsiteX15" fmla="*/ 271221 w 292409"/>
                <a:gd name="connsiteY15" fmla="*/ 29656 h 400758"/>
                <a:gd name="connsiteX16" fmla="*/ 271221 w 292409"/>
                <a:gd name="connsiteY16" fmla="*/ 371489 h 400758"/>
                <a:gd name="connsiteX17" fmla="*/ 263300 w 292409"/>
                <a:gd name="connsiteY17" fmla="*/ 379409 h 400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2409" h="400758">
                  <a:moveTo>
                    <a:pt x="263300" y="400952"/>
                  </a:moveTo>
                  <a:cubicBezTo>
                    <a:pt x="279582" y="400952"/>
                    <a:pt x="292763" y="387748"/>
                    <a:pt x="292763" y="371489"/>
                  </a:cubicBezTo>
                  <a:cubicBezTo>
                    <a:pt x="292763" y="371489"/>
                    <a:pt x="292763" y="29656"/>
                    <a:pt x="292763" y="29656"/>
                  </a:cubicBezTo>
                  <a:cubicBezTo>
                    <a:pt x="292763" y="13381"/>
                    <a:pt x="279582" y="193"/>
                    <a:pt x="263300" y="193"/>
                  </a:cubicBezTo>
                  <a:lnTo>
                    <a:pt x="29817" y="193"/>
                  </a:lnTo>
                  <a:cubicBezTo>
                    <a:pt x="13542" y="193"/>
                    <a:pt x="354" y="13381"/>
                    <a:pt x="354" y="29656"/>
                  </a:cubicBezTo>
                  <a:cubicBezTo>
                    <a:pt x="354" y="29656"/>
                    <a:pt x="354" y="371489"/>
                    <a:pt x="354" y="371489"/>
                  </a:cubicBezTo>
                  <a:cubicBezTo>
                    <a:pt x="354" y="387748"/>
                    <a:pt x="13542" y="400952"/>
                    <a:pt x="29817" y="400952"/>
                  </a:cubicBezTo>
                  <a:cubicBezTo>
                    <a:pt x="29817" y="400952"/>
                    <a:pt x="263300" y="400952"/>
                    <a:pt x="263300" y="400952"/>
                  </a:cubicBezTo>
                  <a:close/>
                  <a:moveTo>
                    <a:pt x="263300" y="379409"/>
                  </a:moveTo>
                  <a:lnTo>
                    <a:pt x="29817" y="379409"/>
                  </a:lnTo>
                  <a:cubicBezTo>
                    <a:pt x="25446" y="379409"/>
                    <a:pt x="21896" y="375860"/>
                    <a:pt x="21896" y="371489"/>
                  </a:cubicBezTo>
                  <a:lnTo>
                    <a:pt x="21896" y="29656"/>
                  </a:lnTo>
                  <a:cubicBezTo>
                    <a:pt x="21896" y="25285"/>
                    <a:pt x="25446" y="21735"/>
                    <a:pt x="29817" y="21735"/>
                  </a:cubicBezTo>
                  <a:cubicBezTo>
                    <a:pt x="29817" y="21735"/>
                    <a:pt x="263300" y="21735"/>
                    <a:pt x="263300" y="21735"/>
                  </a:cubicBezTo>
                  <a:cubicBezTo>
                    <a:pt x="267678" y="21735"/>
                    <a:pt x="271221" y="25285"/>
                    <a:pt x="271221" y="29656"/>
                  </a:cubicBezTo>
                  <a:lnTo>
                    <a:pt x="271221" y="371489"/>
                  </a:lnTo>
                  <a:cubicBezTo>
                    <a:pt x="271221" y="375860"/>
                    <a:pt x="267678" y="379409"/>
                    <a:pt x="263300" y="379409"/>
                  </a:cubicBezTo>
                  <a:close/>
                </a:path>
              </a:pathLst>
            </a:custGeom>
            <a:solidFill>
              <a:srgbClr val="231F20"/>
            </a:solidFill>
            <a:ln w="7575" cap="flat">
              <a:noFill/>
              <a:prstDash val="solid"/>
              <a:round/>
            </a:ln>
          </p:spPr>
          <p:txBody>
            <a:bodyPr rtlCol="0" anchor="ctr"/>
            <a:lstStyle/>
            <a:p>
              <a:endParaRPr lang="en-GB"/>
            </a:p>
          </p:txBody>
        </p:sp>
        <p:sp>
          <p:nvSpPr>
            <p:cNvPr id="628" name="Freeform: Shape 627">
              <a:extLst>
                <a:ext uri="{FF2B5EF4-FFF2-40B4-BE49-F238E27FC236}">
                  <a16:creationId xmlns:a16="http://schemas.microsoft.com/office/drawing/2014/main" id="{78937AD9-6238-46E5-B6A9-CB1FD7412773}"/>
                </a:ext>
              </a:extLst>
            </p:cNvPr>
            <p:cNvSpPr/>
            <p:nvPr/>
          </p:nvSpPr>
          <p:spPr>
            <a:xfrm>
              <a:off x="7186923" y="1092948"/>
              <a:ext cx="406300" cy="568809"/>
            </a:xfrm>
            <a:custGeom>
              <a:avLst/>
              <a:gdLst>
                <a:gd name="connsiteX0" fmla="*/ 378483 w 406300"/>
                <a:gd name="connsiteY0" fmla="*/ 569002 h 568809"/>
                <a:gd name="connsiteX1" fmla="*/ 28266 w 406300"/>
                <a:gd name="connsiteY1" fmla="*/ 569002 h 568809"/>
                <a:gd name="connsiteX2" fmla="*/ 224 w 406300"/>
                <a:gd name="connsiteY2" fmla="*/ 540969 h 568809"/>
                <a:gd name="connsiteX3" fmla="*/ 224 w 406300"/>
                <a:gd name="connsiteY3" fmla="*/ 28227 h 568809"/>
                <a:gd name="connsiteX4" fmla="*/ 28266 w 406300"/>
                <a:gd name="connsiteY4" fmla="*/ 193 h 568809"/>
                <a:gd name="connsiteX5" fmla="*/ 378483 w 406300"/>
                <a:gd name="connsiteY5" fmla="*/ 193 h 568809"/>
                <a:gd name="connsiteX6" fmla="*/ 406525 w 406300"/>
                <a:gd name="connsiteY6" fmla="*/ 28227 h 568809"/>
                <a:gd name="connsiteX7" fmla="*/ 406525 w 406300"/>
                <a:gd name="connsiteY7" fmla="*/ 540969 h 568809"/>
                <a:gd name="connsiteX8" fmla="*/ 378483 w 406300"/>
                <a:gd name="connsiteY8" fmla="*/ 569002 h 568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300" h="568809">
                  <a:moveTo>
                    <a:pt x="378483" y="569002"/>
                  </a:moveTo>
                  <a:lnTo>
                    <a:pt x="28266" y="569002"/>
                  </a:lnTo>
                  <a:cubicBezTo>
                    <a:pt x="12782" y="569002"/>
                    <a:pt x="224" y="556453"/>
                    <a:pt x="224" y="540969"/>
                  </a:cubicBezTo>
                  <a:lnTo>
                    <a:pt x="224" y="28227"/>
                  </a:lnTo>
                  <a:cubicBezTo>
                    <a:pt x="224" y="12743"/>
                    <a:pt x="12782" y="193"/>
                    <a:pt x="28266" y="193"/>
                  </a:cubicBezTo>
                  <a:lnTo>
                    <a:pt x="378483" y="193"/>
                  </a:lnTo>
                  <a:cubicBezTo>
                    <a:pt x="393967" y="193"/>
                    <a:pt x="406525" y="12743"/>
                    <a:pt x="406525" y="28227"/>
                  </a:cubicBezTo>
                  <a:lnTo>
                    <a:pt x="406525" y="540969"/>
                  </a:lnTo>
                  <a:cubicBezTo>
                    <a:pt x="406525" y="556453"/>
                    <a:pt x="393967" y="569002"/>
                    <a:pt x="378483" y="569002"/>
                  </a:cubicBezTo>
                  <a:close/>
                </a:path>
              </a:pathLst>
            </a:custGeom>
            <a:solidFill>
              <a:srgbClr val="FCB414"/>
            </a:solidFill>
            <a:ln w="7575" cap="flat">
              <a:noFill/>
              <a:prstDash val="solid"/>
              <a:round/>
            </a:ln>
          </p:spPr>
          <p:txBody>
            <a:bodyPr rtlCol="0" anchor="ctr"/>
            <a:lstStyle/>
            <a:p>
              <a:endParaRPr lang="en-GB"/>
            </a:p>
          </p:txBody>
        </p:sp>
        <p:sp>
          <p:nvSpPr>
            <p:cNvPr id="629" name="Freeform: Shape 628">
              <a:extLst>
                <a:ext uri="{FF2B5EF4-FFF2-40B4-BE49-F238E27FC236}">
                  <a16:creationId xmlns:a16="http://schemas.microsoft.com/office/drawing/2014/main" id="{336DD346-B2CC-471C-9397-90AF9DA9384F}"/>
                </a:ext>
              </a:extLst>
            </p:cNvPr>
            <p:cNvSpPr/>
            <p:nvPr/>
          </p:nvSpPr>
          <p:spPr>
            <a:xfrm>
              <a:off x="7170763" y="1076787"/>
              <a:ext cx="438621" cy="601130"/>
            </a:xfrm>
            <a:custGeom>
              <a:avLst/>
              <a:gdLst>
                <a:gd name="connsiteX0" fmla="*/ 394644 w 438621"/>
                <a:gd name="connsiteY0" fmla="*/ 601323 h 601130"/>
                <a:gd name="connsiteX1" fmla="*/ 438846 w 438621"/>
                <a:gd name="connsiteY1" fmla="*/ 557129 h 601130"/>
                <a:gd name="connsiteX2" fmla="*/ 438846 w 438621"/>
                <a:gd name="connsiteY2" fmla="*/ 44387 h 601130"/>
                <a:gd name="connsiteX3" fmla="*/ 394644 w 438621"/>
                <a:gd name="connsiteY3" fmla="*/ 193 h 601130"/>
                <a:gd name="connsiteX4" fmla="*/ 44426 w 438621"/>
                <a:gd name="connsiteY4" fmla="*/ 193 h 601130"/>
                <a:gd name="connsiteX5" fmla="*/ 224 w 438621"/>
                <a:gd name="connsiteY5" fmla="*/ 44387 h 601130"/>
                <a:gd name="connsiteX6" fmla="*/ 224 w 438621"/>
                <a:gd name="connsiteY6" fmla="*/ 557129 h 601130"/>
                <a:gd name="connsiteX7" fmla="*/ 44426 w 438621"/>
                <a:gd name="connsiteY7" fmla="*/ 601323 h 601130"/>
                <a:gd name="connsiteX8" fmla="*/ 394644 w 438621"/>
                <a:gd name="connsiteY8" fmla="*/ 601323 h 601130"/>
                <a:gd name="connsiteX9" fmla="*/ 394644 w 438621"/>
                <a:gd name="connsiteY9" fmla="*/ 569002 h 601130"/>
                <a:gd name="connsiteX10" fmla="*/ 44426 w 438621"/>
                <a:gd name="connsiteY10" fmla="*/ 569002 h 601130"/>
                <a:gd name="connsiteX11" fmla="*/ 32545 w 438621"/>
                <a:gd name="connsiteY11" fmla="*/ 557129 h 601130"/>
                <a:gd name="connsiteX12" fmla="*/ 32545 w 438621"/>
                <a:gd name="connsiteY12" fmla="*/ 44387 h 601130"/>
                <a:gd name="connsiteX13" fmla="*/ 44426 w 438621"/>
                <a:gd name="connsiteY13" fmla="*/ 32514 h 601130"/>
                <a:gd name="connsiteX14" fmla="*/ 394644 w 438621"/>
                <a:gd name="connsiteY14" fmla="*/ 32514 h 601130"/>
                <a:gd name="connsiteX15" fmla="*/ 406525 w 438621"/>
                <a:gd name="connsiteY15" fmla="*/ 44387 h 601130"/>
                <a:gd name="connsiteX16" fmla="*/ 406525 w 438621"/>
                <a:gd name="connsiteY16" fmla="*/ 557129 h 601130"/>
                <a:gd name="connsiteX17" fmla="*/ 394644 w 438621"/>
                <a:gd name="connsiteY17" fmla="*/ 569002 h 601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8621" h="601130">
                  <a:moveTo>
                    <a:pt x="394644" y="601323"/>
                  </a:moveTo>
                  <a:cubicBezTo>
                    <a:pt x="419052" y="601323"/>
                    <a:pt x="438846" y="581537"/>
                    <a:pt x="438846" y="557129"/>
                  </a:cubicBezTo>
                  <a:lnTo>
                    <a:pt x="438846" y="44387"/>
                  </a:lnTo>
                  <a:cubicBezTo>
                    <a:pt x="438846" y="19979"/>
                    <a:pt x="419052" y="193"/>
                    <a:pt x="394644" y="193"/>
                  </a:cubicBezTo>
                  <a:lnTo>
                    <a:pt x="44426" y="193"/>
                  </a:lnTo>
                  <a:cubicBezTo>
                    <a:pt x="20018" y="193"/>
                    <a:pt x="224" y="19979"/>
                    <a:pt x="224" y="44387"/>
                  </a:cubicBezTo>
                  <a:cubicBezTo>
                    <a:pt x="224" y="44387"/>
                    <a:pt x="224" y="557129"/>
                    <a:pt x="224" y="557129"/>
                  </a:cubicBezTo>
                  <a:cubicBezTo>
                    <a:pt x="224" y="581537"/>
                    <a:pt x="20018" y="601323"/>
                    <a:pt x="44426" y="601323"/>
                  </a:cubicBezTo>
                  <a:lnTo>
                    <a:pt x="394644" y="601323"/>
                  </a:lnTo>
                  <a:close/>
                  <a:moveTo>
                    <a:pt x="394644" y="569002"/>
                  </a:moveTo>
                  <a:lnTo>
                    <a:pt x="44426" y="569002"/>
                  </a:lnTo>
                  <a:cubicBezTo>
                    <a:pt x="37866" y="569002"/>
                    <a:pt x="32545" y="563689"/>
                    <a:pt x="32545" y="557129"/>
                  </a:cubicBezTo>
                  <a:lnTo>
                    <a:pt x="32545" y="44387"/>
                  </a:lnTo>
                  <a:cubicBezTo>
                    <a:pt x="32545" y="37827"/>
                    <a:pt x="37866" y="32514"/>
                    <a:pt x="44426" y="32514"/>
                  </a:cubicBezTo>
                  <a:cubicBezTo>
                    <a:pt x="44426" y="32514"/>
                    <a:pt x="394644" y="32514"/>
                    <a:pt x="394644" y="32514"/>
                  </a:cubicBezTo>
                  <a:cubicBezTo>
                    <a:pt x="401204" y="32514"/>
                    <a:pt x="406525" y="37827"/>
                    <a:pt x="406525" y="44387"/>
                  </a:cubicBezTo>
                  <a:cubicBezTo>
                    <a:pt x="406525" y="44387"/>
                    <a:pt x="406525" y="557129"/>
                    <a:pt x="406525" y="557129"/>
                  </a:cubicBezTo>
                  <a:cubicBezTo>
                    <a:pt x="406525" y="563689"/>
                    <a:pt x="401204" y="569002"/>
                    <a:pt x="394644" y="569002"/>
                  </a:cubicBezTo>
                  <a:close/>
                </a:path>
              </a:pathLst>
            </a:custGeom>
            <a:solidFill>
              <a:srgbClr val="231F20"/>
            </a:solidFill>
            <a:ln w="7575" cap="flat">
              <a:noFill/>
              <a:prstDash val="solid"/>
              <a:round/>
            </a:ln>
          </p:spPr>
          <p:txBody>
            <a:bodyPr rtlCol="0" anchor="ctr"/>
            <a:lstStyle/>
            <a:p>
              <a:endParaRPr lang="en-GB"/>
            </a:p>
          </p:txBody>
        </p:sp>
        <p:sp>
          <p:nvSpPr>
            <p:cNvPr id="630" name="Freeform: Shape 629">
              <a:extLst>
                <a:ext uri="{FF2B5EF4-FFF2-40B4-BE49-F238E27FC236}">
                  <a16:creationId xmlns:a16="http://schemas.microsoft.com/office/drawing/2014/main" id="{699AF2B8-78FF-4AE7-B718-7F38287F00E3}"/>
                </a:ext>
              </a:extLst>
            </p:cNvPr>
            <p:cNvSpPr/>
            <p:nvPr/>
          </p:nvSpPr>
          <p:spPr>
            <a:xfrm>
              <a:off x="7237845" y="1294847"/>
              <a:ext cx="306258" cy="257435"/>
            </a:xfrm>
            <a:custGeom>
              <a:avLst/>
              <a:gdLst>
                <a:gd name="connsiteX0" fmla="*/ 89966 w 306258"/>
                <a:gd name="connsiteY0" fmla="*/ 45607 h 257435"/>
                <a:gd name="connsiteX1" fmla="*/ 153354 w 306258"/>
                <a:gd name="connsiteY1" fmla="*/ 19466 h 257435"/>
                <a:gd name="connsiteX2" fmla="*/ 216727 w 306258"/>
                <a:gd name="connsiteY2" fmla="*/ 45607 h 257435"/>
                <a:gd name="connsiteX3" fmla="*/ 153354 w 306258"/>
                <a:gd name="connsiteY3" fmla="*/ 108995 h 257435"/>
                <a:gd name="connsiteX4" fmla="*/ 89966 w 306258"/>
                <a:gd name="connsiteY4" fmla="*/ 45607 h 257435"/>
                <a:gd name="connsiteX5" fmla="*/ 161237 w 306258"/>
                <a:gd name="connsiteY5" fmla="*/ 193553 h 257435"/>
                <a:gd name="connsiteX6" fmla="*/ 161237 w 306258"/>
                <a:gd name="connsiteY6" fmla="*/ 238104 h 257435"/>
                <a:gd name="connsiteX7" fmla="*/ 145456 w 306258"/>
                <a:gd name="connsiteY7" fmla="*/ 238104 h 257435"/>
                <a:gd name="connsiteX8" fmla="*/ 145456 w 306258"/>
                <a:gd name="connsiteY8" fmla="*/ 192732 h 257435"/>
                <a:gd name="connsiteX9" fmla="*/ 104850 w 306258"/>
                <a:gd name="connsiteY9" fmla="*/ 142738 h 257435"/>
                <a:gd name="connsiteX10" fmla="*/ 112413 w 306258"/>
                <a:gd name="connsiteY10" fmla="*/ 115319 h 257435"/>
                <a:gd name="connsiteX11" fmla="*/ 153354 w 306258"/>
                <a:gd name="connsiteY11" fmla="*/ 126547 h 257435"/>
                <a:gd name="connsiteX12" fmla="*/ 194356 w 306258"/>
                <a:gd name="connsiteY12" fmla="*/ 115289 h 257435"/>
                <a:gd name="connsiteX13" fmla="*/ 203972 w 306258"/>
                <a:gd name="connsiteY13" fmla="*/ 143695 h 257435"/>
                <a:gd name="connsiteX14" fmla="*/ 161237 w 306258"/>
                <a:gd name="connsiteY14" fmla="*/ 193553 h 257435"/>
                <a:gd name="connsiteX15" fmla="*/ 52819 w 306258"/>
                <a:gd name="connsiteY15" fmla="*/ 171790 h 257435"/>
                <a:gd name="connsiteX16" fmla="*/ 62723 w 306258"/>
                <a:gd name="connsiteY16" fmla="*/ 165048 h 257435"/>
                <a:gd name="connsiteX17" fmla="*/ 74764 w 306258"/>
                <a:gd name="connsiteY17" fmla="*/ 159331 h 257435"/>
                <a:gd name="connsiteX18" fmla="*/ 78458 w 306258"/>
                <a:gd name="connsiteY18" fmla="*/ 257647 h 257435"/>
                <a:gd name="connsiteX19" fmla="*/ 228250 w 306258"/>
                <a:gd name="connsiteY19" fmla="*/ 257647 h 257435"/>
                <a:gd name="connsiteX20" fmla="*/ 231937 w 306258"/>
                <a:gd name="connsiteY20" fmla="*/ 159331 h 257435"/>
                <a:gd name="connsiteX21" fmla="*/ 243978 w 306258"/>
                <a:gd name="connsiteY21" fmla="*/ 165048 h 257435"/>
                <a:gd name="connsiteX22" fmla="*/ 253890 w 306258"/>
                <a:gd name="connsiteY22" fmla="*/ 171790 h 257435"/>
                <a:gd name="connsiteX23" fmla="*/ 250378 w 306258"/>
                <a:gd name="connsiteY23" fmla="*/ 257647 h 257435"/>
                <a:gd name="connsiteX24" fmla="*/ 306483 w 306258"/>
                <a:gd name="connsiteY24" fmla="*/ 257647 h 257435"/>
                <a:gd name="connsiteX25" fmla="*/ 306483 w 306258"/>
                <a:gd name="connsiteY25" fmla="*/ 238104 h 257435"/>
                <a:gd name="connsiteX26" fmla="*/ 216909 w 306258"/>
                <a:gd name="connsiteY26" fmla="*/ 132058 h 257435"/>
                <a:gd name="connsiteX27" fmla="*/ 211862 w 306258"/>
                <a:gd name="connsiteY27" fmla="*/ 101386 h 257435"/>
                <a:gd name="connsiteX28" fmla="*/ 233700 w 306258"/>
                <a:gd name="connsiteY28" fmla="*/ 38112 h 257435"/>
                <a:gd name="connsiteX29" fmla="*/ 253122 w 306258"/>
                <a:gd name="connsiteY29" fmla="*/ 19406 h 257435"/>
                <a:gd name="connsiteX30" fmla="*/ 153347 w 306258"/>
                <a:gd name="connsiteY30" fmla="*/ 212 h 257435"/>
                <a:gd name="connsiteX31" fmla="*/ 53579 w 306258"/>
                <a:gd name="connsiteY31" fmla="*/ 19406 h 257435"/>
                <a:gd name="connsiteX32" fmla="*/ 73137 w 306258"/>
                <a:gd name="connsiteY32" fmla="*/ 37542 h 257435"/>
                <a:gd name="connsiteX33" fmla="*/ 94922 w 306258"/>
                <a:gd name="connsiteY33" fmla="*/ 101477 h 257435"/>
                <a:gd name="connsiteX34" fmla="*/ 89860 w 306258"/>
                <a:gd name="connsiteY34" fmla="*/ 132065 h 257435"/>
                <a:gd name="connsiteX35" fmla="*/ 225 w 306258"/>
                <a:gd name="connsiteY35" fmla="*/ 238104 h 257435"/>
                <a:gd name="connsiteX36" fmla="*/ 225 w 306258"/>
                <a:gd name="connsiteY36" fmla="*/ 257647 h 257435"/>
                <a:gd name="connsiteX37" fmla="*/ 56330 w 306258"/>
                <a:gd name="connsiteY37" fmla="*/ 257647 h 257435"/>
                <a:gd name="connsiteX38" fmla="*/ 52819 w 306258"/>
                <a:gd name="connsiteY38" fmla="*/ 171790 h 257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06258" h="257435">
                  <a:moveTo>
                    <a:pt x="89966" y="45607"/>
                  </a:moveTo>
                  <a:cubicBezTo>
                    <a:pt x="89966" y="27037"/>
                    <a:pt x="108339" y="19466"/>
                    <a:pt x="153354" y="19466"/>
                  </a:cubicBezTo>
                  <a:cubicBezTo>
                    <a:pt x="198962" y="19466"/>
                    <a:pt x="216727" y="26794"/>
                    <a:pt x="216727" y="45607"/>
                  </a:cubicBezTo>
                  <a:cubicBezTo>
                    <a:pt x="216727" y="80558"/>
                    <a:pt x="188298" y="108995"/>
                    <a:pt x="153354" y="108995"/>
                  </a:cubicBezTo>
                  <a:cubicBezTo>
                    <a:pt x="118403" y="108995"/>
                    <a:pt x="89966" y="80558"/>
                    <a:pt x="89966" y="45607"/>
                  </a:cubicBezTo>
                  <a:close/>
                  <a:moveTo>
                    <a:pt x="161237" y="193553"/>
                  </a:moveTo>
                  <a:lnTo>
                    <a:pt x="161237" y="238104"/>
                  </a:lnTo>
                  <a:lnTo>
                    <a:pt x="145456" y="238104"/>
                  </a:lnTo>
                  <a:lnTo>
                    <a:pt x="145456" y="192732"/>
                  </a:lnTo>
                  <a:lnTo>
                    <a:pt x="104850" y="142738"/>
                  </a:lnTo>
                  <a:cubicBezTo>
                    <a:pt x="107366" y="137105"/>
                    <a:pt x="111486" y="124616"/>
                    <a:pt x="112413" y="115319"/>
                  </a:cubicBezTo>
                  <a:cubicBezTo>
                    <a:pt x="124446" y="122412"/>
                    <a:pt x="138410" y="126547"/>
                    <a:pt x="153354" y="126547"/>
                  </a:cubicBezTo>
                  <a:cubicBezTo>
                    <a:pt x="168321" y="126547"/>
                    <a:pt x="182300" y="122404"/>
                    <a:pt x="194356" y="115289"/>
                  </a:cubicBezTo>
                  <a:cubicBezTo>
                    <a:pt x="195329" y="125406"/>
                    <a:pt x="201182" y="137857"/>
                    <a:pt x="203972" y="143695"/>
                  </a:cubicBezTo>
                  <a:lnTo>
                    <a:pt x="161237" y="193553"/>
                  </a:lnTo>
                  <a:close/>
                  <a:moveTo>
                    <a:pt x="52819" y="171790"/>
                  </a:moveTo>
                  <a:cubicBezTo>
                    <a:pt x="52819" y="171790"/>
                    <a:pt x="56026" y="168711"/>
                    <a:pt x="62723" y="165048"/>
                  </a:cubicBezTo>
                  <a:cubicBezTo>
                    <a:pt x="68120" y="162091"/>
                    <a:pt x="74764" y="159331"/>
                    <a:pt x="74764" y="159331"/>
                  </a:cubicBezTo>
                  <a:lnTo>
                    <a:pt x="78458" y="257647"/>
                  </a:lnTo>
                  <a:lnTo>
                    <a:pt x="228250" y="257647"/>
                  </a:lnTo>
                  <a:lnTo>
                    <a:pt x="231937" y="159331"/>
                  </a:lnTo>
                  <a:cubicBezTo>
                    <a:pt x="231937" y="159331"/>
                    <a:pt x="238581" y="162091"/>
                    <a:pt x="243978" y="165048"/>
                  </a:cubicBezTo>
                  <a:cubicBezTo>
                    <a:pt x="250690" y="168711"/>
                    <a:pt x="253890" y="171790"/>
                    <a:pt x="253890" y="171790"/>
                  </a:cubicBezTo>
                  <a:lnTo>
                    <a:pt x="250378" y="257647"/>
                  </a:lnTo>
                  <a:lnTo>
                    <a:pt x="306483" y="257647"/>
                  </a:lnTo>
                  <a:lnTo>
                    <a:pt x="306483" y="238104"/>
                  </a:lnTo>
                  <a:cubicBezTo>
                    <a:pt x="306483" y="188445"/>
                    <a:pt x="273007" y="148978"/>
                    <a:pt x="216909" y="132058"/>
                  </a:cubicBezTo>
                  <a:cubicBezTo>
                    <a:pt x="213869" y="125893"/>
                    <a:pt x="210516" y="115532"/>
                    <a:pt x="211862" y="101386"/>
                  </a:cubicBezTo>
                  <a:cubicBezTo>
                    <a:pt x="223971" y="88677"/>
                    <a:pt x="236460" y="67507"/>
                    <a:pt x="233700" y="38112"/>
                  </a:cubicBezTo>
                  <a:cubicBezTo>
                    <a:pt x="249154" y="33574"/>
                    <a:pt x="253122" y="27053"/>
                    <a:pt x="253122" y="19406"/>
                  </a:cubicBezTo>
                  <a:cubicBezTo>
                    <a:pt x="253122" y="4575"/>
                    <a:pt x="225711" y="212"/>
                    <a:pt x="153347" y="212"/>
                  </a:cubicBezTo>
                  <a:cubicBezTo>
                    <a:pt x="79697" y="212"/>
                    <a:pt x="53579" y="4575"/>
                    <a:pt x="53579" y="19406"/>
                  </a:cubicBezTo>
                  <a:cubicBezTo>
                    <a:pt x="53579" y="26733"/>
                    <a:pt x="58535" y="33035"/>
                    <a:pt x="73137" y="37542"/>
                  </a:cubicBezTo>
                  <a:cubicBezTo>
                    <a:pt x="69830" y="66017"/>
                    <a:pt x="82601" y="88585"/>
                    <a:pt x="94922" y="101477"/>
                  </a:cubicBezTo>
                  <a:cubicBezTo>
                    <a:pt x="96230" y="115471"/>
                    <a:pt x="92923" y="125847"/>
                    <a:pt x="89860" y="132065"/>
                  </a:cubicBezTo>
                  <a:cubicBezTo>
                    <a:pt x="33663" y="148994"/>
                    <a:pt x="225" y="188285"/>
                    <a:pt x="225" y="238104"/>
                  </a:cubicBezTo>
                  <a:lnTo>
                    <a:pt x="225" y="257647"/>
                  </a:lnTo>
                  <a:lnTo>
                    <a:pt x="56330" y="257647"/>
                  </a:lnTo>
                  <a:lnTo>
                    <a:pt x="52819" y="171790"/>
                  </a:lnTo>
                  <a:close/>
                </a:path>
              </a:pathLst>
            </a:custGeom>
            <a:solidFill>
              <a:srgbClr val="231F20"/>
            </a:solidFill>
            <a:ln w="7575" cap="flat">
              <a:noFill/>
              <a:prstDash val="solid"/>
              <a:round/>
            </a:ln>
          </p:spPr>
          <p:txBody>
            <a:bodyPr rtlCol="0" anchor="ctr"/>
            <a:lstStyle/>
            <a:p>
              <a:endParaRPr lang="en-GB"/>
            </a:p>
          </p:txBody>
        </p:sp>
        <p:sp>
          <p:nvSpPr>
            <p:cNvPr id="631" name="Freeform: Shape 630">
              <a:extLst>
                <a:ext uri="{FF2B5EF4-FFF2-40B4-BE49-F238E27FC236}">
                  <a16:creationId xmlns:a16="http://schemas.microsoft.com/office/drawing/2014/main" id="{DE13B71D-13B6-4DF1-A281-7F31ED9B4082}"/>
                </a:ext>
              </a:extLst>
            </p:cNvPr>
            <p:cNvSpPr/>
            <p:nvPr/>
          </p:nvSpPr>
          <p:spPr>
            <a:xfrm>
              <a:off x="7295114" y="1212053"/>
              <a:ext cx="54008" cy="76386"/>
            </a:xfrm>
            <a:custGeom>
              <a:avLst/>
              <a:gdLst>
                <a:gd name="connsiteX0" fmla="*/ 46785 w 54008"/>
                <a:gd name="connsiteY0" fmla="*/ 69989 h 76386"/>
                <a:gd name="connsiteX1" fmla="*/ 53489 w 54008"/>
                <a:gd name="connsiteY1" fmla="*/ 140 h 76386"/>
                <a:gd name="connsiteX2" fmla="*/ 9736 w 54008"/>
                <a:gd name="connsiteY2" fmla="*/ 58655 h 76386"/>
                <a:gd name="connsiteX3" fmla="*/ 3487 w 54008"/>
                <a:gd name="connsiteY3" fmla="*/ 58655 h 76386"/>
                <a:gd name="connsiteX4" fmla="*/ 196 w 54008"/>
                <a:gd name="connsiteY4" fmla="*/ 61962 h 76386"/>
                <a:gd name="connsiteX5" fmla="*/ 196 w 54008"/>
                <a:gd name="connsiteY5" fmla="*/ 76526 h 76386"/>
                <a:gd name="connsiteX6" fmla="*/ 12411 w 54008"/>
                <a:gd name="connsiteY6" fmla="*/ 73478 h 76386"/>
                <a:gd name="connsiteX7" fmla="*/ 46785 w 54008"/>
                <a:gd name="connsiteY7" fmla="*/ 69989 h 76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08" h="76386">
                  <a:moveTo>
                    <a:pt x="46785" y="69989"/>
                  </a:moveTo>
                  <a:cubicBezTo>
                    <a:pt x="55511" y="43452"/>
                    <a:pt x="54645" y="14210"/>
                    <a:pt x="53489" y="140"/>
                  </a:cubicBezTo>
                  <a:cubicBezTo>
                    <a:pt x="29773" y="11937"/>
                    <a:pt x="14107" y="34483"/>
                    <a:pt x="9736" y="58655"/>
                  </a:cubicBezTo>
                  <a:lnTo>
                    <a:pt x="3487" y="58655"/>
                  </a:lnTo>
                  <a:cubicBezTo>
                    <a:pt x="1694" y="58655"/>
                    <a:pt x="196" y="60153"/>
                    <a:pt x="196" y="61962"/>
                  </a:cubicBezTo>
                  <a:lnTo>
                    <a:pt x="196" y="76526"/>
                  </a:lnTo>
                  <a:cubicBezTo>
                    <a:pt x="5099" y="74861"/>
                    <a:pt x="9667" y="73980"/>
                    <a:pt x="12411" y="73478"/>
                  </a:cubicBezTo>
                  <a:cubicBezTo>
                    <a:pt x="21130" y="71851"/>
                    <a:pt x="32259" y="70703"/>
                    <a:pt x="46785" y="69989"/>
                  </a:cubicBezTo>
                  <a:close/>
                </a:path>
              </a:pathLst>
            </a:custGeom>
            <a:solidFill>
              <a:srgbClr val="231F20"/>
            </a:solidFill>
            <a:ln w="7575" cap="flat">
              <a:noFill/>
              <a:prstDash val="solid"/>
              <a:round/>
            </a:ln>
          </p:spPr>
          <p:txBody>
            <a:bodyPr rtlCol="0" anchor="ctr"/>
            <a:lstStyle/>
            <a:p>
              <a:endParaRPr lang="en-GB"/>
            </a:p>
          </p:txBody>
        </p:sp>
        <p:sp>
          <p:nvSpPr>
            <p:cNvPr id="632" name="Freeform: Shape 631">
              <a:extLst>
                <a:ext uri="{FF2B5EF4-FFF2-40B4-BE49-F238E27FC236}">
                  <a16:creationId xmlns:a16="http://schemas.microsoft.com/office/drawing/2014/main" id="{F2800592-5A7B-45D0-BCF1-1E82CC24AD0E}"/>
                </a:ext>
              </a:extLst>
            </p:cNvPr>
            <p:cNvSpPr/>
            <p:nvPr/>
          </p:nvSpPr>
          <p:spPr>
            <a:xfrm>
              <a:off x="7432819" y="1211977"/>
              <a:ext cx="54008" cy="76598"/>
            </a:xfrm>
            <a:custGeom>
              <a:avLst/>
              <a:gdLst>
                <a:gd name="connsiteX0" fmla="*/ 41522 w 54008"/>
                <a:gd name="connsiteY0" fmla="*/ 73531 h 76598"/>
                <a:gd name="connsiteX1" fmla="*/ 54262 w 54008"/>
                <a:gd name="connsiteY1" fmla="*/ 76739 h 76598"/>
                <a:gd name="connsiteX2" fmla="*/ 54262 w 54008"/>
                <a:gd name="connsiteY2" fmla="*/ 62038 h 76598"/>
                <a:gd name="connsiteX3" fmla="*/ 50970 w 54008"/>
                <a:gd name="connsiteY3" fmla="*/ 58731 h 76598"/>
                <a:gd name="connsiteX4" fmla="*/ 44737 w 54008"/>
                <a:gd name="connsiteY4" fmla="*/ 58731 h 76598"/>
                <a:gd name="connsiteX5" fmla="*/ 984 w 54008"/>
                <a:gd name="connsiteY5" fmla="*/ 140 h 76598"/>
                <a:gd name="connsiteX6" fmla="*/ 7688 w 54008"/>
                <a:gd name="connsiteY6" fmla="*/ 70110 h 76598"/>
                <a:gd name="connsiteX7" fmla="*/ 41522 w 54008"/>
                <a:gd name="connsiteY7" fmla="*/ 73531 h 76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08" h="76598">
                  <a:moveTo>
                    <a:pt x="41522" y="73531"/>
                  </a:moveTo>
                  <a:cubicBezTo>
                    <a:pt x="44365" y="74071"/>
                    <a:pt x="49154" y="74975"/>
                    <a:pt x="54262" y="76739"/>
                  </a:cubicBezTo>
                  <a:lnTo>
                    <a:pt x="54262" y="62038"/>
                  </a:lnTo>
                  <a:cubicBezTo>
                    <a:pt x="54262" y="60229"/>
                    <a:pt x="52787" y="58731"/>
                    <a:pt x="50970" y="58731"/>
                  </a:cubicBezTo>
                  <a:lnTo>
                    <a:pt x="44737" y="58731"/>
                  </a:lnTo>
                  <a:cubicBezTo>
                    <a:pt x="41051" y="34924"/>
                    <a:pt x="23476" y="11800"/>
                    <a:pt x="984" y="140"/>
                  </a:cubicBezTo>
                  <a:cubicBezTo>
                    <a:pt x="-187" y="14195"/>
                    <a:pt x="-1076" y="43521"/>
                    <a:pt x="7688" y="70110"/>
                  </a:cubicBezTo>
                  <a:cubicBezTo>
                    <a:pt x="21895" y="70840"/>
                    <a:pt x="32955" y="71958"/>
                    <a:pt x="41522" y="73531"/>
                  </a:cubicBezTo>
                  <a:close/>
                </a:path>
              </a:pathLst>
            </a:custGeom>
            <a:solidFill>
              <a:srgbClr val="231F20"/>
            </a:solidFill>
            <a:ln w="7575" cap="flat">
              <a:noFill/>
              <a:prstDash val="solid"/>
              <a:round/>
            </a:ln>
          </p:spPr>
          <p:txBody>
            <a:bodyPr rtlCol="0" anchor="ctr"/>
            <a:lstStyle/>
            <a:p>
              <a:endParaRPr lang="en-GB"/>
            </a:p>
          </p:txBody>
        </p:sp>
        <p:sp>
          <p:nvSpPr>
            <p:cNvPr id="633" name="Freeform: Shape 632">
              <a:extLst>
                <a:ext uri="{FF2B5EF4-FFF2-40B4-BE49-F238E27FC236}">
                  <a16:creationId xmlns:a16="http://schemas.microsoft.com/office/drawing/2014/main" id="{98245448-B2F9-4947-BE39-561F8AE3FB14}"/>
                </a:ext>
              </a:extLst>
            </p:cNvPr>
            <p:cNvSpPr/>
            <p:nvPr/>
          </p:nvSpPr>
          <p:spPr>
            <a:xfrm>
              <a:off x="7359619" y="1197216"/>
              <a:ext cx="62703" cy="83820"/>
            </a:xfrm>
            <a:custGeom>
              <a:avLst/>
              <a:gdLst>
                <a:gd name="connsiteX0" fmla="*/ 31489 w 62703"/>
                <a:gd name="connsiteY0" fmla="*/ 83340 h 83820"/>
                <a:gd name="connsiteX1" fmla="*/ 62928 w 62703"/>
                <a:gd name="connsiteY1" fmla="*/ 83955 h 83820"/>
                <a:gd name="connsiteX2" fmla="*/ 57843 w 62703"/>
                <a:gd name="connsiteY2" fmla="*/ 7957 h 83820"/>
                <a:gd name="connsiteX3" fmla="*/ 49930 w 62703"/>
                <a:gd name="connsiteY3" fmla="*/ 135 h 83820"/>
                <a:gd name="connsiteX4" fmla="*/ 13223 w 62703"/>
                <a:gd name="connsiteY4" fmla="*/ 135 h 83820"/>
                <a:gd name="connsiteX5" fmla="*/ 5310 w 62703"/>
                <a:gd name="connsiteY5" fmla="*/ 7980 h 83820"/>
                <a:gd name="connsiteX6" fmla="*/ 225 w 62703"/>
                <a:gd name="connsiteY6" fmla="*/ 83955 h 83820"/>
                <a:gd name="connsiteX7" fmla="*/ 31489 w 62703"/>
                <a:gd name="connsiteY7" fmla="*/ 83340 h 8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703" h="83820">
                  <a:moveTo>
                    <a:pt x="31489" y="83340"/>
                  </a:moveTo>
                  <a:cubicBezTo>
                    <a:pt x="38589" y="83340"/>
                    <a:pt x="50341" y="83598"/>
                    <a:pt x="62928" y="83955"/>
                  </a:cubicBezTo>
                  <a:cubicBezTo>
                    <a:pt x="53997" y="51946"/>
                    <a:pt x="57288" y="19230"/>
                    <a:pt x="57843" y="7957"/>
                  </a:cubicBezTo>
                  <a:cubicBezTo>
                    <a:pt x="58064" y="3639"/>
                    <a:pt x="54255" y="135"/>
                    <a:pt x="49930" y="135"/>
                  </a:cubicBezTo>
                  <a:lnTo>
                    <a:pt x="13223" y="135"/>
                  </a:lnTo>
                  <a:cubicBezTo>
                    <a:pt x="8898" y="135"/>
                    <a:pt x="5097" y="3655"/>
                    <a:pt x="5310" y="7980"/>
                  </a:cubicBezTo>
                  <a:cubicBezTo>
                    <a:pt x="5888" y="19283"/>
                    <a:pt x="9149" y="51969"/>
                    <a:pt x="225" y="83955"/>
                  </a:cubicBezTo>
                  <a:cubicBezTo>
                    <a:pt x="12737" y="83598"/>
                    <a:pt x="24435" y="83340"/>
                    <a:pt x="31489" y="83340"/>
                  </a:cubicBezTo>
                  <a:close/>
                </a:path>
              </a:pathLst>
            </a:custGeom>
            <a:solidFill>
              <a:srgbClr val="231F20"/>
            </a:solidFill>
            <a:ln w="7575" cap="flat">
              <a:noFill/>
              <a:prstDash val="solid"/>
              <a:round/>
            </a:ln>
          </p:spPr>
          <p:txBody>
            <a:bodyPr rtlCol="0" anchor="ctr"/>
            <a:lstStyle/>
            <a:p>
              <a:endParaRPr lang="en-GB"/>
            </a:p>
          </p:txBody>
        </p:sp>
        <p:sp>
          <p:nvSpPr>
            <p:cNvPr id="634" name="Freeform: Shape 633">
              <a:extLst>
                <a:ext uri="{FF2B5EF4-FFF2-40B4-BE49-F238E27FC236}">
                  <a16:creationId xmlns:a16="http://schemas.microsoft.com/office/drawing/2014/main" id="{B3DE15FF-C639-4FC9-8E92-825D007C8A7F}"/>
                </a:ext>
              </a:extLst>
            </p:cNvPr>
            <p:cNvSpPr/>
            <p:nvPr/>
          </p:nvSpPr>
          <p:spPr>
            <a:xfrm>
              <a:off x="6851400" y="1810379"/>
              <a:ext cx="1077363" cy="43099"/>
            </a:xfrm>
            <a:custGeom>
              <a:avLst/>
              <a:gdLst>
                <a:gd name="connsiteX0" fmla="*/ 224 w 1077363"/>
                <a:gd name="connsiteY0" fmla="*/ 43482 h 43099"/>
                <a:gd name="connsiteX1" fmla="*/ 1077588 w 1077363"/>
                <a:gd name="connsiteY1" fmla="*/ 43482 h 43099"/>
                <a:gd name="connsiteX2" fmla="*/ 1077588 w 1077363"/>
                <a:gd name="connsiteY2" fmla="*/ 382 h 43099"/>
                <a:gd name="connsiteX3" fmla="*/ 224 w 1077363"/>
                <a:gd name="connsiteY3" fmla="*/ 382 h 43099"/>
                <a:gd name="connsiteX4" fmla="*/ 224 w 1077363"/>
                <a:gd name="connsiteY4" fmla="*/ 43482 h 43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7363" h="43099">
                  <a:moveTo>
                    <a:pt x="224" y="43482"/>
                  </a:moveTo>
                  <a:lnTo>
                    <a:pt x="1077588" y="43482"/>
                  </a:lnTo>
                  <a:lnTo>
                    <a:pt x="1077588" y="382"/>
                  </a:lnTo>
                  <a:lnTo>
                    <a:pt x="224" y="382"/>
                  </a:lnTo>
                  <a:lnTo>
                    <a:pt x="224" y="43482"/>
                  </a:lnTo>
                  <a:close/>
                </a:path>
              </a:pathLst>
            </a:custGeom>
            <a:solidFill>
              <a:srgbClr val="231F20"/>
            </a:solidFill>
            <a:ln w="7575" cap="flat">
              <a:noFill/>
              <a:prstDash val="solid"/>
              <a:round/>
            </a:ln>
          </p:spPr>
          <p:txBody>
            <a:bodyPr rtlCol="0" anchor="ctr"/>
            <a:lstStyle/>
            <a:p>
              <a:endParaRPr lang="en-GB"/>
            </a:p>
          </p:txBody>
        </p:sp>
        <p:sp>
          <p:nvSpPr>
            <p:cNvPr id="635" name="Freeform: Shape 634">
              <a:extLst>
                <a:ext uri="{FF2B5EF4-FFF2-40B4-BE49-F238E27FC236}">
                  <a16:creationId xmlns:a16="http://schemas.microsoft.com/office/drawing/2014/main" id="{B897EC79-27E2-4376-8708-78B86B886ABF}"/>
                </a:ext>
              </a:extLst>
            </p:cNvPr>
            <p:cNvSpPr/>
            <p:nvPr/>
          </p:nvSpPr>
          <p:spPr>
            <a:xfrm>
              <a:off x="7635860" y="1259532"/>
              <a:ext cx="120071" cy="79434"/>
            </a:xfrm>
            <a:custGeom>
              <a:avLst/>
              <a:gdLst>
                <a:gd name="connsiteX0" fmla="*/ 352 w 120071"/>
                <a:gd name="connsiteY0" fmla="*/ 160 h 79434"/>
                <a:gd name="connsiteX1" fmla="*/ 120423 w 120071"/>
                <a:gd name="connsiteY1" fmla="*/ 160 h 79434"/>
                <a:gd name="connsiteX2" fmla="*/ 120423 w 120071"/>
                <a:gd name="connsiteY2" fmla="*/ 29616 h 79434"/>
                <a:gd name="connsiteX3" fmla="*/ 78334 w 120071"/>
                <a:gd name="connsiteY3" fmla="*/ 29616 h 79434"/>
                <a:gd name="connsiteX4" fmla="*/ 78334 w 120071"/>
                <a:gd name="connsiteY4" fmla="*/ 53438 h 79434"/>
                <a:gd name="connsiteX5" fmla="*/ 106307 w 120071"/>
                <a:gd name="connsiteY5" fmla="*/ 53438 h 79434"/>
                <a:gd name="connsiteX6" fmla="*/ 106307 w 120071"/>
                <a:gd name="connsiteY6" fmla="*/ 79595 h 79434"/>
                <a:gd name="connsiteX7" fmla="*/ 14422 w 120071"/>
                <a:gd name="connsiteY7" fmla="*/ 79595 h 79434"/>
                <a:gd name="connsiteX8" fmla="*/ 14422 w 120071"/>
                <a:gd name="connsiteY8" fmla="*/ 53438 h 79434"/>
                <a:gd name="connsiteX9" fmla="*/ 42448 w 120071"/>
                <a:gd name="connsiteY9" fmla="*/ 53438 h 79434"/>
                <a:gd name="connsiteX10" fmla="*/ 42448 w 120071"/>
                <a:gd name="connsiteY10" fmla="*/ 29616 h 79434"/>
                <a:gd name="connsiteX11" fmla="*/ 352 w 120071"/>
                <a:gd name="connsiteY11" fmla="*/ 29616 h 79434"/>
                <a:gd name="connsiteX12" fmla="*/ 352 w 120071"/>
                <a:gd name="connsiteY12" fmla="*/ 160 h 7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0071" h="79434">
                  <a:moveTo>
                    <a:pt x="352" y="160"/>
                  </a:moveTo>
                  <a:lnTo>
                    <a:pt x="120423" y="160"/>
                  </a:lnTo>
                  <a:lnTo>
                    <a:pt x="120423" y="29616"/>
                  </a:lnTo>
                  <a:lnTo>
                    <a:pt x="78334" y="29616"/>
                  </a:lnTo>
                  <a:lnTo>
                    <a:pt x="78334" y="53438"/>
                  </a:lnTo>
                  <a:lnTo>
                    <a:pt x="106307" y="53438"/>
                  </a:lnTo>
                  <a:lnTo>
                    <a:pt x="106307" y="79595"/>
                  </a:lnTo>
                  <a:lnTo>
                    <a:pt x="14422" y="79595"/>
                  </a:lnTo>
                  <a:lnTo>
                    <a:pt x="14422" y="53438"/>
                  </a:lnTo>
                  <a:lnTo>
                    <a:pt x="42448" y="53438"/>
                  </a:lnTo>
                  <a:lnTo>
                    <a:pt x="42448" y="29616"/>
                  </a:lnTo>
                  <a:lnTo>
                    <a:pt x="352" y="29616"/>
                  </a:lnTo>
                  <a:lnTo>
                    <a:pt x="352" y="160"/>
                  </a:lnTo>
                  <a:close/>
                </a:path>
              </a:pathLst>
            </a:custGeom>
            <a:solidFill>
              <a:srgbClr val="231F20"/>
            </a:solidFill>
            <a:ln w="7575" cap="flat">
              <a:noFill/>
              <a:prstDash val="solid"/>
              <a:round/>
            </a:ln>
          </p:spPr>
          <p:txBody>
            <a:bodyPr rtlCol="0" anchor="ctr"/>
            <a:lstStyle/>
            <a:p>
              <a:endParaRPr lang="en-GB"/>
            </a:p>
          </p:txBody>
        </p:sp>
        <p:sp>
          <p:nvSpPr>
            <p:cNvPr id="636" name="Freeform: Shape 635">
              <a:extLst>
                <a:ext uri="{FF2B5EF4-FFF2-40B4-BE49-F238E27FC236}">
                  <a16:creationId xmlns:a16="http://schemas.microsoft.com/office/drawing/2014/main" id="{0669672B-D9CC-4088-BED6-5D6EE656214C}"/>
                </a:ext>
              </a:extLst>
            </p:cNvPr>
            <p:cNvSpPr/>
            <p:nvPr/>
          </p:nvSpPr>
          <p:spPr>
            <a:xfrm>
              <a:off x="7599844" y="1349228"/>
              <a:ext cx="191181" cy="134734"/>
            </a:xfrm>
            <a:custGeom>
              <a:avLst/>
              <a:gdLst>
                <a:gd name="connsiteX0" fmla="*/ 158832 w 191181"/>
                <a:gd name="connsiteY0" fmla="*/ 41766 h 134734"/>
                <a:gd name="connsiteX1" fmla="*/ 158832 w 191181"/>
                <a:gd name="connsiteY1" fmla="*/ 60534 h 134734"/>
                <a:gd name="connsiteX2" fmla="*/ 135739 w 191181"/>
                <a:gd name="connsiteY2" fmla="*/ 60534 h 134734"/>
                <a:gd name="connsiteX3" fmla="*/ 123554 w 191181"/>
                <a:gd name="connsiteY3" fmla="*/ 48250 h 134734"/>
                <a:gd name="connsiteX4" fmla="*/ 123554 w 191181"/>
                <a:gd name="connsiteY4" fmla="*/ 32918 h 134734"/>
                <a:gd name="connsiteX5" fmla="*/ 142322 w 191181"/>
                <a:gd name="connsiteY5" fmla="*/ 32918 h 134734"/>
                <a:gd name="connsiteX6" fmla="*/ 142322 w 191181"/>
                <a:gd name="connsiteY6" fmla="*/ 209 h 134734"/>
                <a:gd name="connsiteX7" fmla="*/ 50437 w 191181"/>
                <a:gd name="connsiteY7" fmla="*/ 209 h 134734"/>
                <a:gd name="connsiteX8" fmla="*/ 50437 w 191181"/>
                <a:gd name="connsiteY8" fmla="*/ 32918 h 134734"/>
                <a:gd name="connsiteX9" fmla="*/ 69205 w 191181"/>
                <a:gd name="connsiteY9" fmla="*/ 32918 h 134734"/>
                <a:gd name="connsiteX10" fmla="*/ 69205 w 191181"/>
                <a:gd name="connsiteY10" fmla="*/ 48250 h 134734"/>
                <a:gd name="connsiteX11" fmla="*/ 57020 w 191181"/>
                <a:gd name="connsiteY11" fmla="*/ 60534 h 134734"/>
                <a:gd name="connsiteX12" fmla="*/ 33053 w 191181"/>
                <a:gd name="connsiteY12" fmla="*/ 60534 h 134734"/>
                <a:gd name="connsiteX13" fmla="*/ 33053 w 191181"/>
                <a:gd name="connsiteY13" fmla="*/ 41766 h 134734"/>
                <a:gd name="connsiteX14" fmla="*/ 352 w 191181"/>
                <a:gd name="connsiteY14" fmla="*/ 41766 h 134734"/>
                <a:gd name="connsiteX15" fmla="*/ 352 w 191181"/>
                <a:gd name="connsiteY15" fmla="*/ 133651 h 134734"/>
                <a:gd name="connsiteX16" fmla="*/ 33053 w 191181"/>
                <a:gd name="connsiteY16" fmla="*/ 133651 h 134734"/>
                <a:gd name="connsiteX17" fmla="*/ 33053 w 191181"/>
                <a:gd name="connsiteY17" fmla="*/ 114883 h 134734"/>
                <a:gd name="connsiteX18" fmla="*/ 57597 w 191181"/>
                <a:gd name="connsiteY18" fmla="*/ 114883 h 134734"/>
                <a:gd name="connsiteX19" fmla="*/ 96380 w 191181"/>
                <a:gd name="connsiteY19" fmla="*/ 134943 h 134734"/>
                <a:gd name="connsiteX20" fmla="*/ 135162 w 191181"/>
                <a:gd name="connsiteY20" fmla="*/ 114883 h 134734"/>
                <a:gd name="connsiteX21" fmla="*/ 158832 w 191181"/>
                <a:gd name="connsiteY21" fmla="*/ 114883 h 134734"/>
                <a:gd name="connsiteX22" fmla="*/ 158832 w 191181"/>
                <a:gd name="connsiteY22" fmla="*/ 133651 h 134734"/>
                <a:gd name="connsiteX23" fmla="*/ 191533 w 191181"/>
                <a:gd name="connsiteY23" fmla="*/ 133651 h 134734"/>
                <a:gd name="connsiteX24" fmla="*/ 191533 w 191181"/>
                <a:gd name="connsiteY24" fmla="*/ 41766 h 134734"/>
                <a:gd name="connsiteX25" fmla="*/ 158832 w 191181"/>
                <a:gd name="connsiteY25" fmla="*/ 41766 h 134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1181" h="134734">
                  <a:moveTo>
                    <a:pt x="158832" y="41766"/>
                  </a:moveTo>
                  <a:lnTo>
                    <a:pt x="158832" y="60534"/>
                  </a:lnTo>
                  <a:lnTo>
                    <a:pt x="135739" y="60534"/>
                  </a:lnTo>
                  <a:cubicBezTo>
                    <a:pt x="132463" y="55730"/>
                    <a:pt x="128320" y="51572"/>
                    <a:pt x="123554" y="48250"/>
                  </a:cubicBezTo>
                  <a:lnTo>
                    <a:pt x="123554" y="32918"/>
                  </a:lnTo>
                  <a:lnTo>
                    <a:pt x="142322" y="32918"/>
                  </a:lnTo>
                  <a:lnTo>
                    <a:pt x="142322" y="209"/>
                  </a:lnTo>
                  <a:lnTo>
                    <a:pt x="50437" y="209"/>
                  </a:lnTo>
                  <a:lnTo>
                    <a:pt x="50437" y="32918"/>
                  </a:lnTo>
                  <a:lnTo>
                    <a:pt x="69205" y="32918"/>
                  </a:lnTo>
                  <a:lnTo>
                    <a:pt x="69205" y="48250"/>
                  </a:lnTo>
                  <a:cubicBezTo>
                    <a:pt x="64439" y="51572"/>
                    <a:pt x="60296" y="55730"/>
                    <a:pt x="57020" y="60534"/>
                  </a:cubicBezTo>
                  <a:lnTo>
                    <a:pt x="33053" y="60534"/>
                  </a:lnTo>
                  <a:lnTo>
                    <a:pt x="33053" y="41766"/>
                  </a:lnTo>
                  <a:lnTo>
                    <a:pt x="352" y="41766"/>
                  </a:lnTo>
                  <a:lnTo>
                    <a:pt x="352" y="133651"/>
                  </a:lnTo>
                  <a:lnTo>
                    <a:pt x="33053" y="133651"/>
                  </a:lnTo>
                  <a:lnTo>
                    <a:pt x="33053" y="114883"/>
                  </a:lnTo>
                  <a:lnTo>
                    <a:pt x="57597" y="114883"/>
                  </a:lnTo>
                  <a:cubicBezTo>
                    <a:pt x="66233" y="127007"/>
                    <a:pt x="80371" y="134943"/>
                    <a:pt x="96380" y="134943"/>
                  </a:cubicBezTo>
                  <a:cubicBezTo>
                    <a:pt x="112388" y="134943"/>
                    <a:pt x="126527" y="127007"/>
                    <a:pt x="135162" y="114883"/>
                  </a:cubicBezTo>
                  <a:lnTo>
                    <a:pt x="158832" y="114883"/>
                  </a:lnTo>
                  <a:lnTo>
                    <a:pt x="158832" y="133651"/>
                  </a:lnTo>
                  <a:lnTo>
                    <a:pt x="191533" y="133651"/>
                  </a:lnTo>
                  <a:lnTo>
                    <a:pt x="191533" y="41766"/>
                  </a:lnTo>
                  <a:lnTo>
                    <a:pt x="158832" y="41766"/>
                  </a:lnTo>
                  <a:close/>
                </a:path>
              </a:pathLst>
            </a:custGeom>
            <a:solidFill>
              <a:srgbClr val="231F20"/>
            </a:solidFill>
            <a:ln w="7575" cap="flat">
              <a:noFill/>
              <a:prstDash val="solid"/>
              <a:round/>
            </a:ln>
          </p:spPr>
          <p:txBody>
            <a:bodyPr rtlCol="0" anchor="ctr"/>
            <a:lstStyle/>
            <a:p>
              <a:endParaRPr lang="en-GB"/>
            </a:p>
          </p:txBody>
        </p:sp>
      </p:grpSp>
      <p:grpSp>
        <p:nvGrpSpPr>
          <p:cNvPr id="637" name="Group 636">
            <a:extLst>
              <a:ext uri="{FF2B5EF4-FFF2-40B4-BE49-F238E27FC236}">
                <a16:creationId xmlns:a16="http://schemas.microsoft.com/office/drawing/2014/main" id="{7700AE74-2752-4A4F-8EA7-9F2B45630827}"/>
              </a:ext>
            </a:extLst>
          </p:cNvPr>
          <p:cNvGrpSpPr>
            <a:grpSpLocks noChangeAspect="1"/>
          </p:cNvGrpSpPr>
          <p:nvPr/>
        </p:nvGrpSpPr>
        <p:grpSpPr>
          <a:xfrm>
            <a:off x="69679" y="3006886"/>
            <a:ext cx="504000" cy="504000"/>
            <a:chOff x="6851400" y="3342387"/>
            <a:chExt cx="1077355" cy="1077355"/>
          </a:xfrm>
        </p:grpSpPr>
        <p:sp>
          <p:nvSpPr>
            <p:cNvPr id="638" name="Freeform: Shape 637">
              <a:extLst>
                <a:ext uri="{FF2B5EF4-FFF2-40B4-BE49-F238E27FC236}">
                  <a16:creationId xmlns:a16="http://schemas.microsoft.com/office/drawing/2014/main" id="{14213673-DC7C-4579-BB52-330DDDD1A5B3}"/>
                </a:ext>
              </a:extLst>
            </p:cNvPr>
            <p:cNvSpPr/>
            <p:nvPr/>
          </p:nvSpPr>
          <p:spPr>
            <a:xfrm>
              <a:off x="6851400" y="334238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rgbClr val="FCB414"/>
            </a:solidFill>
            <a:ln w="7575" cap="flat">
              <a:noFill/>
              <a:prstDash val="solid"/>
              <a:round/>
            </a:ln>
          </p:spPr>
          <p:txBody>
            <a:bodyPr rtlCol="0" anchor="ctr"/>
            <a:lstStyle/>
            <a:p>
              <a:endParaRPr lang="en-GB"/>
            </a:p>
          </p:txBody>
        </p:sp>
        <p:sp>
          <p:nvSpPr>
            <p:cNvPr id="639" name="Freeform: Shape 638">
              <a:extLst>
                <a:ext uri="{FF2B5EF4-FFF2-40B4-BE49-F238E27FC236}">
                  <a16:creationId xmlns:a16="http://schemas.microsoft.com/office/drawing/2014/main" id="{2D1264EE-BC72-4E35-A959-822F278B4ACB}"/>
                </a:ext>
              </a:extLst>
            </p:cNvPr>
            <p:cNvSpPr/>
            <p:nvPr/>
          </p:nvSpPr>
          <p:spPr>
            <a:xfrm>
              <a:off x="7657691" y="3549402"/>
              <a:ext cx="271064" cy="247226"/>
            </a:xfrm>
            <a:custGeom>
              <a:avLst/>
              <a:gdLst>
                <a:gd name="connsiteX0" fmla="*/ 22079 w 271064"/>
                <a:gd name="connsiteY0" fmla="*/ 174202 h 247226"/>
                <a:gd name="connsiteX1" fmla="*/ 392 w 271064"/>
                <a:gd name="connsiteY1" fmla="*/ 198374 h 247226"/>
                <a:gd name="connsiteX2" fmla="*/ 392 w 271064"/>
                <a:gd name="connsiteY2" fmla="*/ 247365 h 247226"/>
                <a:gd name="connsiteX3" fmla="*/ 146635 w 271064"/>
                <a:gd name="connsiteY3" fmla="*/ 247365 h 247226"/>
                <a:gd name="connsiteX4" fmla="*/ 146635 w 271064"/>
                <a:gd name="connsiteY4" fmla="*/ 198306 h 247226"/>
                <a:gd name="connsiteX5" fmla="*/ 124948 w 271064"/>
                <a:gd name="connsiteY5" fmla="*/ 174194 h 247226"/>
                <a:gd name="connsiteX6" fmla="*/ 124948 w 271064"/>
                <a:gd name="connsiteY6" fmla="*/ 111088 h 247226"/>
                <a:gd name="connsiteX7" fmla="*/ 133021 w 271064"/>
                <a:gd name="connsiteY7" fmla="*/ 103015 h 247226"/>
                <a:gd name="connsiteX8" fmla="*/ 271457 w 271064"/>
                <a:gd name="connsiteY8" fmla="*/ 103015 h 247226"/>
                <a:gd name="connsiteX9" fmla="*/ 271457 w 271064"/>
                <a:gd name="connsiteY9" fmla="*/ 76076 h 247226"/>
                <a:gd name="connsiteX10" fmla="*/ 133021 w 271064"/>
                <a:gd name="connsiteY10" fmla="*/ 76076 h 247226"/>
                <a:gd name="connsiteX11" fmla="*/ 98009 w 271064"/>
                <a:gd name="connsiteY11" fmla="*/ 111088 h 247226"/>
                <a:gd name="connsiteX12" fmla="*/ 98009 w 271064"/>
                <a:gd name="connsiteY12" fmla="*/ 200997 h 247226"/>
                <a:gd name="connsiteX13" fmla="*/ 119696 w 271064"/>
                <a:gd name="connsiteY13" fmla="*/ 200997 h 247226"/>
                <a:gd name="connsiteX14" fmla="*/ 119696 w 271064"/>
                <a:gd name="connsiteY14" fmla="*/ 220426 h 247226"/>
                <a:gd name="connsiteX15" fmla="*/ 27332 w 271064"/>
                <a:gd name="connsiteY15" fmla="*/ 220426 h 247226"/>
                <a:gd name="connsiteX16" fmla="*/ 27332 w 271064"/>
                <a:gd name="connsiteY16" fmla="*/ 200997 h 247226"/>
                <a:gd name="connsiteX17" fmla="*/ 49018 w 271064"/>
                <a:gd name="connsiteY17" fmla="*/ 200997 h 247226"/>
                <a:gd name="connsiteX18" fmla="*/ 49018 w 271064"/>
                <a:gd name="connsiteY18" fmla="*/ 74343 h 247226"/>
                <a:gd name="connsiteX19" fmla="*/ 96276 w 271064"/>
                <a:gd name="connsiteY19" fmla="*/ 27078 h 247226"/>
                <a:gd name="connsiteX20" fmla="*/ 271457 w 271064"/>
                <a:gd name="connsiteY20" fmla="*/ 27078 h 247226"/>
                <a:gd name="connsiteX21" fmla="*/ 271457 w 271064"/>
                <a:gd name="connsiteY21" fmla="*/ 139 h 247226"/>
                <a:gd name="connsiteX22" fmla="*/ 96276 w 271064"/>
                <a:gd name="connsiteY22" fmla="*/ 139 h 247226"/>
                <a:gd name="connsiteX23" fmla="*/ 22079 w 271064"/>
                <a:gd name="connsiteY23" fmla="*/ 74343 h 247226"/>
                <a:gd name="connsiteX24" fmla="*/ 22079 w 271064"/>
                <a:gd name="connsiteY24" fmla="*/ 174202 h 247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1064" h="247226">
                  <a:moveTo>
                    <a:pt x="22079" y="174202"/>
                  </a:moveTo>
                  <a:cubicBezTo>
                    <a:pt x="9879" y="175510"/>
                    <a:pt x="392" y="185832"/>
                    <a:pt x="392" y="198374"/>
                  </a:cubicBezTo>
                  <a:cubicBezTo>
                    <a:pt x="392" y="198374"/>
                    <a:pt x="392" y="247365"/>
                    <a:pt x="392" y="247365"/>
                  </a:cubicBezTo>
                  <a:lnTo>
                    <a:pt x="146635" y="247365"/>
                  </a:lnTo>
                  <a:lnTo>
                    <a:pt x="146635" y="198306"/>
                  </a:lnTo>
                  <a:cubicBezTo>
                    <a:pt x="146635" y="185764"/>
                    <a:pt x="137141" y="175464"/>
                    <a:pt x="124948" y="174194"/>
                  </a:cubicBezTo>
                  <a:lnTo>
                    <a:pt x="124948" y="111088"/>
                  </a:lnTo>
                  <a:cubicBezTo>
                    <a:pt x="124948" y="106626"/>
                    <a:pt x="128559" y="103015"/>
                    <a:pt x="133021" y="103015"/>
                  </a:cubicBezTo>
                  <a:cubicBezTo>
                    <a:pt x="133021" y="103015"/>
                    <a:pt x="271457" y="103015"/>
                    <a:pt x="271457" y="103015"/>
                  </a:cubicBezTo>
                  <a:lnTo>
                    <a:pt x="271457" y="76076"/>
                  </a:lnTo>
                  <a:lnTo>
                    <a:pt x="133021" y="76076"/>
                  </a:lnTo>
                  <a:cubicBezTo>
                    <a:pt x="113691" y="76076"/>
                    <a:pt x="98009" y="91758"/>
                    <a:pt x="98009" y="111088"/>
                  </a:cubicBezTo>
                  <a:cubicBezTo>
                    <a:pt x="98009" y="111088"/>
                    <a:pt x="98009" y="200997"/>
                    <a:pt x="98009" y="200997"/>
                  </a:cubicBezTo>
                  <a:lnTo>
                    <a:pt x="119696" y="200997"/>
                  </a:lnTo>
                  <a:lnTo>
                    <a:pt x="119696" y="220426"/>
                  </a:lnTo>
                  <a:cubicBezTo>
                    <a:pt x="119696" y="220426"/>
                    <a:pt x="27332" y="220426"/>
                    <a:pt x="27332" y="220426"/>
                  </a:cubicBezTo>
                  <a:lnTo>
                    <a:pt x="27332" y="200997"/>
                  </a:lnTo>
                  <a:lnTo>
                    <a:pt x="49018" y="200997"/>
                  </a:lnTo>
                  <a:lnTo>
                    <a:pt x="49018" y="74343"/>
                  </a:lnTo>
                  <a:cubicBezTo>
                    <a:pt x="49018" y="48240"/>
                    <a:pt x="70173" y="27078"/>
                    <a:pt x="96276" y="27078"/>
                  </a:cubicBezTo>
                  <a:lnTo>
                    <a:pt x="271457" y="27078"/>
                  </a:lnTo>
                  <a:lnTo>
                    <a:pt x="271457" y="139"/>
                  </a:lnTo>
                  <a:lnTo>
                    <a:pt x="96276" y="139"/>
                  </a:lnTo>
                  <a:cubicBezTo>
                    <a:pt x="55305" y="139"/>
                    <a:pt x="22079" y="33357"/>
                    <a:pt x="22079" y="74343"/>
                  </a:cubicBezTo>
                  <a:lnTo>
                    <a:pt x="22079" y="174202"/>
                  </a:lnTo>
                  <a:close/>
                </a:path>
              </a:pathLst>
            </a:custGeom>
            <a:solidFill>
              <a:srgbClr val="231F20"/>
            </a:solidFill>
            <a:ln w="7575" cap="flat">
              <a:noFill/>
              <a:prstDash val="solid"/>
              <a:round/>
            </a:ln>
          </p:spPr>
          <p:txBody>
            <a:bodyPr rtlCol="0" anchor="ctr"/>
            <a:lstStyle/>
            <a:p>
              <a:endParaRPr lang="en-GB"/>
            </a:p>
          </p:txBody>
        </p:sp>
        <p:sp>
          <p:nvSpPr>
            <p:cNvPr id="640" name="Freeform: Shape 639">
              <a:extLst>
                <a:ext uri="{FF2B5EF4-FFF2-40B4-BE49-F238E27FC236}">
                  <a16:creationId xmlns:a16="http://schemas.microsoft.com/office/drawing/2014/main" id="{DBFE3C41-EA16-43FF-95E0-7F9777B62335}"/>
                </a:ext>
              </a:extLst>
            </p:cNvPr>
            <p:cNvSpPr/>
            <p:nvPr/>
          </p:nvSpPr>
          <p:spPr>
            <a:xfrm>
              <a:off x="7657691" y="3966565"/>
              <a:ext cx="271064" cy="247218"/>
            </a:xfrm>
            <a:custGeom>
              <a:avLst/>
              <a:gdLst>
                <a:gd name="connsiteX0" fmla="*/ 22079 w 271064"/>
                <a:gd name="connsiteY0" fmla="*/ 73475 h 247218"/>
                <a:gd name="connsiteX1" fmla="*/ 22079 w 271064"/>
                <a:gd name="connsiteY1" fmla="*/ 173334 h 247218"/>
                <a:gd name="connsiteX2" fmla="*/ 96276 w 271064"/>
                <a:gd name="connsiteY2" fmla="*/ 247531 h 247218"/>
                <a:gd name="connsiteX3" fmla="*/ 271457 w 271064"/>
                <a:gd name="connsiteY3" fmla="*/ 247531 h 247218"/>
                <a:gd name="connsiteX4" fmla="*/ 271457 w 271064"/>
                <a:gd name="connsiteY4" fmla="*/ 220592 h 247218"/>
                <a:gd name="connsiteX5" fmla="*/ 96276 w 271064"/>
                <a:gd name="connsiteY5" fmla="*/ 220592 h 247218"/>
                <a:gd name="connsiteX6" fmla="*/ 49018 w 271064"/>
                <a:gd name="connsiteY6" fmla="*/ 173334 h 247218"/>
                <a:gd name="connsiteX7" fmla="*/ 49018 w 271064"/>
                <a:gd name="connsiteY7" fmla="*/ 46681 h 247218"/>
                <a:gd name="connsiteX8" fmla="*/ 27332 w 271064"/>
                <a:gd name="connsiteY8" fmla="*/ 46681 h 247218"/>
                <a:gd name="connsiteX9" fmla="*/ 27332 w 271064"/>
                <a:gd name="connsiteY9" fmla="*/ 27252 h 247218"/>
                <a:gd name="connsiteX10" fmla="*/ 119696 w 271064"/>
                <a:gd name="connsiteY10" fmla="*/ 27252 h 247218"/>
                <a:gd name="connsiteX11" fmla="*/ 119696 w 271064"/>
                <a:gd name="connsiteY11" fmla="*/ 46681 h 247218"/>
                <a:gd name="connsiteX12" fmla="*/ 98009 w 271064"/>
                <a:gd name="connsiteY12" fmla="*/ 46681 h 247218"/>
                <a:gd name="connsiteX13" fmla="*/ 98009 w 271064"/>
                <a:gd name="connsiteY13" fmla="*/ 136582 h 247218"/>
                <a:gd name="connsiteX14" fmla="*/ 133021 w 271064"/>
                <a:gd name="connsiteY14" fmla="*/ 171601 h 247218"/>
                <a:gd name="connsiteX15" fmla="*/ 271457 w 271064"/>
                <a:gd name="connsiteY15" fmla="*/ 171601 h 247218"/>
                <a:gd name="connsiteX16" fmla="*/ 271457 w 271064"/>
                <a:gd name="connsiteY16" fmla="*/ 144662 h 247218"/>
                <a:gd name="connsiteX17" fmla="*/ 133021 w 271064"/>
                <a:gd name="connsiteY17" fmla="*/ 144662 h 247218"/>
                <a:gd name="connsiteX18" fmla="*/ 124948 w 271064"/>
                <a:gd name="connsiteY18" fmla="*/ 136582 h 247218"/>
                <a:gd name="connsiteX19" fmla="*/ 124948 w 271064"/>
                <a:gd name="connsiteY19" fmla="*/ 73483 h 247218"/>
                <a:gd name="connsiteX20" fmla="*/ 146635 w 271064"/>
                <a:gd name="connsiteY20" fmla="*/ 49371 h 247218"/>
                <a:gd name="connsiteX21" fmla="*/ 146635 w 271064"/>
                <a:gd name="connsiteY21" fmla="*/ 312 h 247218"/>
                <a:gd name="connsiteX22" fmla="*/ 392 w 271064"/>
                <a:gd name="connsiteY22" fmla="*/ 312 h 247218"/>
                <a:gd name="connsiteX23" fmla="*/ 392 w 271064"/>
                <a:gd name="connsiteY23" fmla="*/ 49303 h 247218"/>
                <a:gd name="connsiteX24" fmla="*/ 22079 w 271064"/>
                <a:gd name="connsiteY24" fmla="*/ 73475 h 247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1064" h="247218">
                  <a:moveTo>
                    <a:pt x="22079" y="73475"/>
                  </a:moveTo>
                  <a:lnTo>
                    <a:pt x="22079" y="173334"/>
                  </a:lnTo>
                  <a:cubicBezTo>
                    <a:pt x="22079" y="214306"/>
                    <a:pt x="55305" y="247531"/>
                    <a:pt x="96276" y="247531"/>
                  </a:cubicBezTo>
                  <a:lnTo>
                    <a:pt x="271457" y="247531"/>
                  </a:lnTo>
                  <a:lnTo>
                    <a:pt x="271457" y="220592"/>
                  </a:lnTo>
                  <a:lnTo>
                    <a:pt x="96276" y="220592"/>
                  </a:lnTo>
                  <a:cubicBezTo>
                    <a:pt x="70173" y="220592"/>
                    <a:pt x="49018" y="199438"/>
                    <a:pt x="49018" y="173334"/>
                  </a:cubicBezTo>
                  <a:cubicBezTo>
                    <a:pt x="49018" y="173334"/>
                    <a:pt x="49018" y="46681"/>
                    <a:pt x="49018" y="46681"/>
                  </a:cubicBezTo>
                  <a:lnTo>
                    <a:pt x="27332" y="46681"/>
                  </a:lnTo>
                  <a:lnTo>
                    <a:pt x="27332" y="27252"/>
                  </a:lnTo>
                  <a:cubicBezTo>
                    <a:pt x="27332" y="27252"/>
                    <a:pt x="119696" y="27252"/>
                    <a:pt x="119696" y="27252"/>
                  </a:cubicBezTo>
                  <a:lnTo>
                    <a:pt x="119696" y="46681"/>
                  </a:lnTo>
                  <a:lnTo>
                    <a:pt x="98009" y="46681"/>
                  </a:lnTo>
                  <a:lnTo>
                    <a:pt x="98009" y="136582"/>
                  </a:lnTo>
                  <a:cubicBezTo>
                    <a:pt x="98009" y="155927"/>
                    <a:pt x="113691" y="171601"/>
                    <a:pt x="133021" y="171601"/>
                  </a:cubicBezTo>
                  <a:lnTo>
                    <a:pt x="271457" y="171601"/>
                  </a:lnTo>
                  <a:lnTo>
                    <a:pt x="271457" y="144662"/>
                  </a:lnTo>
                  <a:lnTo>
                    <a:pt x="133021" y="144662"/>
                  </a:lnTo>
                  <a:cubicBezTo>
                    <a:pt x="128559" y="144662"/>
                    <a:pt x="124948" y="141044"/>
                    <a:pt x="124948" y="136582"/>
                  </a:cubicBezTo>
                  <a:lnTo>
                    <a:pt x="124948" y="73483"/>
                  </a:lnTo>
                  <a:cubicBezTo>
                    <a:pt x="137141" y="72214"/>
                    <a:pt x="146635" y="61914"/>
                    <a:pt x="146635" y="49371"/>
                  </a:cubicBezTo>
                  <a:cubicBezTo>
                    <a:pt x="146635" y="49371"/>
                    <a:pt x="146635" y="312"/>
                    <a:pt x="146635" y="312"/>
                  </a:cubicBezTo>
                  <a:lnTo>
                    <a:pt x="392" y="312"/>
                  </a:lnTo>
                  <a:lnTo>
                    <a:pt x="392" y="49303"/>
                  </a:lnTo>
                  <a:cubicBezTo>
                    <a:pt x="392" y="61845"/>
                    <a:pt x="9879" y="72168"/>
                    <a:pt x="22079" y="73475"/>
                  </a:cubicBezTo>
                  <a:close/>
                </a:path>
              </a:pathLst>
            </a:custGeom>
            <a:solidFill>
              <a:srgbClr val="231F20"/>
            </a:solidFill>
            <a:ln w="7575" cap="flat">
              <a:noFill/>
              <a:prstDash val="solid"/>
              <a:round/>
            </a:ln>
          </p:spPr>
          <p:txBody>
            <a:bodyPr rtlCol="0" anchor="ctr"/>
            <a:lstStyle/>
            <a:p>
              <a:endParaRPr lang="en-GB"/>
            </a:p>
          </p:txBody>
        </p:sp>
        <p:sp>
          <p:nvSpPr>
            <p:cNvPr id="641" name="Freeform: Shape 640">
              <a:extLst>
                <a:ext uri="{FF2B5EF4-FFF2-40B4-BE49-F238E27FC236}">
                  <a16:creationId xmlns:a16="http://schemas.microsoft.com/office/drawing/2014/main" id="{625172D0-0D70-41A2-B82D-98B91097CD53}"/>
                </a:ext>
              </a:extLst>
            </p:cNvPr>
            <p:cNvSpPr/>
            <p:nvPr/>
          </p:nvSpPr>
          <p:spPr>
            <a:xfrm>
              <a:off x="7316975" y="3473480"/>
              <a:ext cx="611780" cy="323148"/>
            </a:xfrm>
            <a:custGeom>
              <a:avLst/>
              <a:gdLst>
                <a:gd name="connsiteX0" fmla="*/ 22008 w 611780"/>
                <a:gd name="connsiteY0" fmla="*/ 250109 h 323148"/>
                <a:gd name="connsiteX1" fmla="*/ 321 w 611780"/>
                <a:gd name="connsiteY1" fmla="*/ 274281 h 323148"/>
                <a:gd name="connsiteX2" fmla="*/ 321 w 611780"/>
                <a:gd name="connsiteY2" fmla="*/ 323272 h 323148"/>
                <a:gd name="connsiteX3" fmla="*/ 146571 w 611780"/>
                <a:gd name="connsiteY3" fmla="*/ 323272 h 323148"/>
                <a:gd name="connsiteX4" fmla="*/ 146571 w 611780"/>
                <a:gd name="connsiteY4" fmla="*/ 274213 h 323148"/>
                <a:gd name="connsiteX5" fmla="*/ 124877 w 611780"/>
                <a:gd name="connsiteY5" fmla="*/ 250101 h 323148"/>
                <a:gd name="connsiteX6" fmla="*/ 124877 w 611780"/>
                <a:gd name="connsiteY6" fmla="*/ 111065 h 323148"/>
                <a:gd name="connsiteX7" fmla="*/ 132950 w 611780"/>
                <a:gd name="connsiteY7" fmla="*/ 102984 h 323148"/>
                <a:gd name="connsiteX8" fmla="*/ 612101 w 611780"/>
                <a:gd name="connsiteY8" fmla="*/ 102984 h 323148"/>
                <a:gd name="connsiteX9" fmla="*/ 612101 w 611780"/>
                <a:gd name="connsiteY9" fmla="*/ 76045 h 323148"/>
                <a:gd name="connsiteX10" fmla="*/ 132950 w 611780"/>
                <a:gd name="connsiteY10" fmla="*/ 76045 h 323148"/>
                <a:gd name="connsiteX11" fmla="*/ 97938 w 611780"/>
                <a:gd name="connsiteY11" fmla="*/ 111065 h 323148"/>
                <a:gd name="connsiteX12" fmla="*/ 97938 w 611780"/>
                <a:gd name="connsiteY12" fmla="*/ 276903 h 323148"/>
                <a:gd name="connsiteX13" fmla="*/ 119632 w 611780"/>
                <a:gd name="connsiteY13" fmla="*/ 276903 h 323148"/>
                <a:gd name="connsiteX14" fmla="*/ 119632 w 611780"/>
                <a:gd name="connsiteY14" fmla="*/ 296332 h 323148"/>
                <a:gd name="connsiteX15" fmla="*/ 27261 w 611780"/>
                <a:gd name="connsiteY15" fmla="*/ 296332 h 323148"/>
                <a:gd name="connsiteX16" fmla="*/ 27261 w 611780"/>
                <a:gd name="connsiteY16" fmla="*/ 276903 h 323148"/>
                <a:gd name="connsiteX17" fmla="*/ 48947 w 611780"/>
                <a:gd name="connsiteY17" fmla="*/ 276903 h 323148"/>
                <a:gd name="connsiteX18" fmla="*/ 48947 w 611780"/>
                <a:gd name="connsiteY18" fmla="*/ 74312 h 323148"/>
                <a:gd name="connsiteX19" fmla="*/ 96205 w 611780"/>
                <a:gd name="connsiteY19" fmla="*/ 27062 h 323148"/>
                <a:gd name="connsiteX20" fmla="*/ 612101 w 611780"/>
                <a:gd name="connsiteY20" fmla="*/ 27062 h 323148"/>
                <a:gd name="connsiteX21" fmla="*/ 612101 w 611780"/>
                <a:gd name="connsiteY21" fmla="*/ 123 h 323148"/>
                <a:gd name="connsiteX22" fmla="*/ 96205 w 611780"/>
                <a:gd name="connsiteY22" fmla="*/ 123 h 323148"/>
                <a:gd name="connsiteX23" fmla="*/ 22008 w 611780"/>
                <a:gd name="connsiteY23" fmla="*/ 74312 h 323148"/>
                <a:gd name="connsiteX24" fmla="*/ 22008 w 611780"/>
                <a:gd name="connsiteY24" fmla="*/ 250109 h 323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1780" h="323148">
                  <a:moveTo>
                    <a:pt x="22008" y="250109"/>
                  </a:moveTo>
                  <a:cubicBezTo>
                    <a:pt x="9823" y="251416"/>
                    <a:pt x="321" y="261739"/>
                    <a:pt x="321" y="274281"/>
                  </a:cubicBezTo>
                  <a:cubicBezTo>
                    <a:pt x="321" y="274281"/>
                    <a:pt x="321" y="323272"/>
                    <a:pt x="321" y="323272"/>
                  </a:cubicBezTo>
                  <a:lnTo>
                    <a:pt x="146571" y="323272"/>
                  </a:lnTo>
                  <a:lnTo>
                    <a:pt x="146571" y="274213"/>
                  </a:lnTo>
                  <a:cubicBezTo>
                    <a:pt x="146571" y="261670"/>
                    <a:pt x="137062" y="251370"/>
                    <a:pt x="124877" y="250101"/>
                  </a:cubicBezTo>
                  <a:lnTo>
                    <a:pt x="124877" y="111065"/>
                  </a:lnTo>
                  <a:cubicBezTo>
                    <a:pt x="124877" y="106603"/>
                    <a:pt x="128488" y="102984"/>
                    <a:pt x="132950" y="102984"/>
                  </a:cubicBezTo>
                  <a:cubicBezTo>
                    <a:pt x="132950" y="102984"/>
                    <a:pt x="612101" y="102984"/>
                    <a:pt x="612101" y="102984"/>
                  </a:cubicBezTo>
                  <a:lnTo>
                    <a:pt x="612101" y="76045"/>
                  </a:lnTo>
                  <a:lnTo>
                    <a:pt x="132950" y="76045"/>
                  </a:lnTo>
                  <a:cubicBezTo>
                    <a:pt x="113620" y="76045"/>
                    <a:pt x="97938" y="91719"/>
                    <a:pt x="97938" y="111065"/>
                  </a:cubicBezTo>
                  <a:cubicBezTo>
                    <a:pt x="97938" y="111065"/>
                    <a:pt x="97938" y="276903"/>
                    <a:pt x="97938" y="276903"/>
                  </a:cubicBezTo>
                  <a:lnTo>
                    <a:pt x="119632" y="276903"/>
                  </a:lnTo>
                  <a:lnTo>
                    <a:pt x="119632" y="296332"/>
                  </a:lnTo>
                  <a:cubicBezTo>
                    <a:pt x="119632" y="296332"/>
                    <a:pt x="27261" y="296332"/>
                    <a:pt x="27261" y="296332"/>
                  </a:cubicBezTo>
                  <a:lnTo>
                    <a:pt x="27261" y="276903"/>
                  </a:lnTo>
                  <a:lnTo>
                    <a:pt x="48947" y="276903"/>
                  </a:lnTo>
                  <a:lnTo>
                    <a:pt x="48947" y="74312"/>
                  </a:lnTo>
                  <a:cubicBezTo>
                    <a:pt x="48947" y="48209"/>
                    <a:pt x="70102" y="27062"/>
                    <a:pt x="96205" y="27062"/>
                  </a:cubicBezTo>
                  <a:lnTo>
                    <a:pt x="612101" y="27062"/>
                  </a:lnTo>
                  <a:lnTo>
                    <a:pt x="612101" y="123"/>
                  </a:lnTo>
                  <a:lnTo>
                    <a:pt x="96205" y="123"/>
                  </a:lnTo>
                  <a:cubicBezTo>
                    <a:pt x="55234" y="123"/>
                    <a:pt x="22008" y="33341"/>
                    <a:pt x="22008" y="74312"/>
                  </a:cubicBezTo>
                  <a:lnTo>
                    <a:pt x="22008" y="250109"/>
                  </a:lnTo>
                  <a:close/>
                </a:path>
              </a:pathLst>
            </a:custGeom>
            <a:solidFill>
              <a:srgbClr val="231F20"/>
            </a:solidFill>
            <a:ln w="7575" cap="flat">
              <a:noFill/>
              <a:prstDash val="solid"/>
              <a:round/>
            </a:ln>
          </p:spPr>
          <p:txBody>
            <a:bodyPr rtlCol="0" anchor="ctr"/>
            <a:lstStyle/>
            <a:p>
              <a:endParaRPr lang="en-GB"/>
            </a:p>
          </p:txBody>
        </p:sp>
        <p:sp>
          <p:nvSpPr>
            <p:cNvPr id="642" name="Freeform: Shape 641">
              <a:extLst>
                <a:ext uri="{FF2B5EF4-FFF2-40B4-BE49-F238E27FC236}">
                  <a16:creationId xmlns:a16="http://schemas.microsoft.com/office/drawing/2014/main" id="{6A74FE59-F291-416D-9D1F-29342A6EDB02}"/>
                </a:ext>
              </a:extLst>
            </p:cNvPr>
            <p:cNvSpPr/>
            <p:nvPr/>
          </p:nvSpPr>
          <p:spPr>
            <a:xfrm>
              <a:off x="7316975" y="3966565"/>
              <a:ext cx="611780" cy="323148"/>
            </a:xfrm>
            <a:custGeom>
              <a:avLst/>
              <a:gdLst>
                <a:gd name="connsiteX0" fmla="*/ 22008 w 611780"/>
                <a:gd name="connsiteY0" fmla="*/ 73491 h 323148"/>
                <a:gd name="connsiteX1" fmla="*/ 22008 w 611780"/>
                <a:gd name="connsiteY1" fmla="*/ 249280 h 323148"/>
                <a:gd name="connsiteX2" fmla="*/ 96205 w 611780"/>
                <a:gd name="connsiteY2" fmla="*/ 323477 h 323148"/>
                <a:gd name="connsiteX3" fmla="*/ 612101 w 611780"/>
                <a:gd name="connsiteY3" fmla="*/ 323477 h 323148"/>
                <a:gd name="connsiteX4" fmla="*/ 612101 w 611780"/>
                <a:gd name="connsiteY4" fmla="*/ 296538 h 323148"/>
                <a:gd name="connsiteX5" fmla="*/ 96205 w 611780"/>
                <a:gd name="connsiteY5" fmla="*/ 296538 h 323148"/>
                <a:gd name="connsiteX6" fmla="*/ 48947 w 611780"/>
                <a:gd name="connsiteY6" fmla="*/ 249280 h 323148"/>
                <a:gd name="connsiteX7" fmla="*/ 48947 w 611780"/>
                <a:gd name="connsiteY7" fmla="*/ 46696 h 323148"/>
                <a:gd name="connsiteX8" fmla="*/ 27261 w 611780"/>
                <a:gd name="connsiteY8" fmla="*/ 46696 h 323148"/>
                <a:gd name="connsiteX9" fmla="*/ 27261 w 611780"/>
                <a:gd name="connsiteY9" fmla="*/ 27267 h 323148"/>
                <a:gd name="connsiteX10" fmla="*/ 119632 w 611780"/>
                <a:gd name="connsiteY10" fmla="*/ 27267 h 323148"/>
                <a:gd name="connsiteX11" fmla="*/ 119632 w 611780"/>
                <a:gd name="connsiteY11" fmla="*/ 46696 h 323148"/>
                <a:gd name="connsiteX12" fmla="*/ 97938 w 611780"/>
                <a:gd name="connsiteY12" fmla="*/ 46696 h 323148"/>
                <a:gd name="connsiteX13" fmla="*/ 97938 w 611780"/>
                <a:gd name="connsiteY13" fmla="*/ 212535 h 323148"/>
                <a:gd name="connsiteX14" fmla="*/ 132950 w 611780"/>
                <a:gd name="connsiteY14" fmla="*/ 247547 h 323148"/>
                <a:gd name="connsiteX15" fmla="*/ 612101 w 611780"/>
                <a:gd name="connsiteY15" fmla="*/ 247547 h 323148"/>
                <a:gd name="connsiteX16" fmla="*/ 612101 w 611780"/>
                <a:gd name="connsiteY16" fmla="*/ 220608 h 323148"/>
                <a:gd name="connsiteX17" fmla="*/ 132950 w 611780"/>
                <a:gd name="connsiteY17" fmla="*/ 220608 h 323148"/>
                <a:gd name="connsiteX18" fmla="*/ 124877 w 611780"/>
                <a:gd name="connsiteY18" fmla="*/ 212535 h 323148"/>
                <a:gd name="connsiteX19" fmla="*/ 124877 w 611780"/>
                <a:gd name="connsiteY19" fmla="*/ 73499 h 323148"/>
                <a:gd name="connsiteX20" fmla="*/ 146571 w 611780"/>
                <a:gd name="connsiteY20" fmla="*/ 49387 h 323148"/>
                <a:gd name="connsiteX21" fmla="*/ 146571 w 611780"/>
                <a:gd name="connsiteY21" fmla="*/ 328 h 323148"/>
                <a:gd name="connsiteX22" fmla="*/ 321 w 611780"/>
                <a:gd name="connsiteY22" fmla="*/ 328 h 323148"/>
                <a:gd name="connsiteX23" fmla="*/ 321 w 611780"/>
                <a:gd name="connsiteY23" fmla="*/ 49319 h 323148"/>
                <a:gd name="connsiteX24" fmla="*/ 22008 w 611780"/>
                <a:gd name="connsiteY24" fmla="*/ 73491 h 323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1780" h="323148">
                  <a:moveTo>
                    <a:pt x="22008" y="73491"/>
                  </a:moveTo>
                  <a:lnTo>
                    <a:pt x="22008" y="249280"/>
                  </a:lnTo>
                  <a:cubicBezTo>
                    <a:pt x="22008" y="290252"/>
                    <a:pt x="55234" y="323477"/>
                    <a:pt x="96205" y="323477"/>
                  </a:cubicBezTo>
                  <a:lnTo>
                    <a:pt x="612101" y="323477"/>
                  </a:lnTo>
                  <a:lnTo>
                    <a:pt x="612101" y="296538"/>
                  </a:lnTo>
                  <a:lnTo>
                    <a:pt x="96205" y="296538"/>
                  </a:lnTo>
                  <a:cubicBezTo>
                    <a:pt x="70102" y="296538"/>
                    <a:pt x="48947" y="275383"/>
                    <a:pt x="48947" y="249280"/>
                  </a:cubicBezTo>
                  <a:lnTo>
                    <a:pt x="48947" y="46696"/>
                  </a:lnTo>
                  <a:lnTo>
                    <a:pt x="27261" y="46696"/>
                  </a:lnTo>
                  <a:lnTo>
                    <a:pt x="27261" y="27267"/>
                  </a:lnTo>
                  <a:cubicBezTo>
                    <a:pt x="27261" y="27267"/>
                    <a:pt x="119632" y="27267"/>
                    <a:pt x="119632" y="27267"/>
                  </a:cubicBezTo>
                  <a:lnTo>
                    <a:pt x="119632" y="46696"/>
                  </a:lnTo>
                  <a:lnTo>
                    <a:pt x="97938" y="46696"/>
                  </a:lnTo>
                  <a:lnTo>
                    <a:pt x="97938" y="212535"/>
                  </a:lnTo>
                  <a:cubicBezTo>
                    <a:pt x="97938" y="231866"/>
                    <a:pt x="113620" y="247547"/>
                    <a:pt x="132950" y="247547"/>
                  </a:cubicBezTo>
                  <a:cubicBezTo>
                    <a:pt x="132950" y="247547"/>
                    <a:pt x="612101" y="247547"/>
                    <a:pt x="612101" y="247547"/>
                  </a:cubicBezTo>
                  <a:lnTo>
                    <a:pt x="612101" y="220608"/>
                  </a:lnTo>
                  <a:lnTo>
                    <a:pt x="132950" y="220608"/>
                  </a:lnTo>
                  <a:cubicBezTo>
                    <a:pt x="128488" y="220608"/>
                    <a:pt x="124877" y="216997"/>
                    <a:pt x="124877" y="212535"/>
                  </a:cubicBezTo>
                  <a:lnTo>
                    <a:pt x="124877" y="73499"/>
                  </a:lnTo>
                  <a:cubicBezTo>
                    <a:pt x="137062" y="72229"/>
                    <a:pt x="146571" y="61930"/>
                    <a:pt x="146571" y="49387"/>
                  </a:cubicBezTo>
                  <a:lnTo>
                    <a:pt x="146571" y="328"/>
                  </a:lnTo>
                  <a:lnTo>
                    <a:pt x="321" y="328"/>
                  </a:lnTo>
                  <a:lnTo>
                    <a:pt x="321" y="49319"/>
                  </a:lnTo>
                  <a:cubicBezTo>
                    <a:pt x="321" y="61861"/>
                    <a:pt x="9823" y="72184"/>
                    <a:pt x="22008" y="73491"/>
                  </a:cubicBezTo>
                  <a:close/>
                </a:path>
              </a:pathLst>
            </a:custGeom>
            <a:solidFill>
              <a:srgbClr val="231F20"/>
            </a:solidFill>
            <a:ln w="7575" cap="flat">
              <a:noFill/>
              <a:prstDash val="solid"/>
              <a:round/>
            </a:ln>
          </p:spPr>
          <p:txBody>
            <a:bodyPr rtlCol="0" anchor="ctr"/>
            <a:lstStyle/>
            <a:p>
              <a:endParaRPr lang="en-GB"/>
            </a:p>
          </p:txBody>
        </p:sp>
        <p:sp>
          <p:nvSpPr>
            <p:cNvPr id="643" name="Freeform: Shape 642">
              <a:extLst>
                <a:ext uri="{FF2B5EF4-FFF2-40B4-BE49-F238E27FC236}">
                  <a16:creationId xmlns:a16="http://schemas.microsoft.com/office/drawing/2014/main" id="{96906DD7-2B3C-4812-AB37-C7FF0C7E8D6C}"/>
                </a:ext>
              </a:extLst>
            </p:cNvPr>
            <p:cNvSpPr/>
            <p:nvPr/>
          </p:nvSpPr>
          <p:spPr>
            <a:xfrm>
              <a:off x="7624822" y="3776500"/>
              <a:ext cx="210823" cy="210831"/>
            </a:xfrm>
            <a:custGeom>
              <a:avLst/>
              <a:gdLst>
                <a:gd name="connsiteX0" fmla="*/ 105782 w 210823"/>
                <a:gd name="connsiteY0" fmla="*/ 226 h 210831"/>
                <a:gd name="connsiteX1" fmla="*/ 211190 w 210823"/>
                <a:gd name="connsiteY1" fmla="*/ 105634 h 210831"/>
                <a:gd name="connsiteX2" fmla="*/ 105782 w 210823"/>
                <a:gd name="connsiteY2" fmla="*/ 211057 h 210831"/>
                <a:gd name="connsiteX3" fmla="*/ 366 w 210823"/>
                <a:gd name="connsiteY3" fmla="*/ 105634 h 210831"/>
                <a:gd name="connsiteX4" fmla="*/ 105782 w 210823"/>
                <a:gd name="connsiteY4" fmla="*/ 226 h 210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823" h="210831">
                  <a:moveTo>
                    <a:pt x="105782" y="226"/>
                  </a:moveTo>
                  <a:cubicBezTo>
                    <a:pt x="164001" y="226"/>
                    <a:pt x="211190" y="47422"/>
                    <a:pt x="211190" y="105634"/>
                  </a:cubicBezTo>
                  <a:cubicBezTo>
                    <a:pt x="211190" y="163860"/>
                    <a:pt x="164001" y="211057"/>
                    <a:pt x="105782" y="211057"/>
                  </a:cubicBezTo>
                  <a:cubicBezTo>
                    <a:pt x="47563" y="211057"/>
                    <a:pt x="366" y="163860"/>
                    <a:pt x="366" y="105634"/>
                  </a:cubicBezTo>
                  <a:cubicBezTo>
                    <a:pt x="366" y="47422"/>
                    <a:pt x="47563" y="226"/>
                    <a:pt x="105782" y="226"/>
                  </a:cubicBezTo>
                  <a:close/>
                </a:path>
              </a:pathLst>
            </a:custGeom>
            <a:solidFill>
              <a:srgbClr val="5F636A"/>
            </a:solidFill>
            <a:ln w="7575" cap="flat">
              <a:noFill/>
              <a:prstDash val="solid"/>
              <a:round/>
            </a:ln>
          </p:spPr>
          <p:txBody>
            <a:bodyPr rtlCol="0" anchor="ctr"/>
            <a:lstStyle/>
            <a:p>
              <a:endParaRPr lang="en-GB"/>
            </a:p>
          </p:txBody>
        </p:sp>
        <p:sp>
          <p:nvSpPr>
            <p:cNvPr id="644" name="Freeform: Shape 643">
              <a:extLst>
                <a:ext uri="{FF2B5EF4-FFF2-40B4-BE49-F238E27FC236}">
                  <a16:creationId xmlns:a16="http://schemas.microsoft.com/office/drawing/2014/main" id="{713F4F2B-9893-4530-A8A7-1923A3365F6C}"/>
                </a:ext>
              </a:extLst>
            </p:cNvPr>
            <p:cNvSpPr/>
            <p:nvPr/>
          </p:nvSpPr>
          <p:spPr>
            <a:xfrm>
              <a:off x="7611892" y="3763570"/>
              <a:ext cx="236683" cy="236691"/>
            </a:xfrm>
            <a:custGeom>
              <a:avLst/>
              <a:gdLst>
                <a:gd name="connsiteX0" fmla="*/ 118712 w 236683"/>
                <a:gd name="connsiteY0" fmla="*/ 226 h 236691"/>
                <a:gd name="connsiteX1" fmla="*/ 366 w 236683"/>
                <a:gd name="connsiteY1" fmla="*/ 118564 h 236691"/>
                <a:gd name="connsiteX2" fmla="*/ 118712 w 236683"/>
                <a:gd name="connsiteY2" fmla="*/ 236917 h 236691"/>
                <a:gd name="connsiteX3" fmla="*/ 237050 w 236683"/>
                <a:gd name="connsiteY3" fmla="*/ 118564 h 236691"/>
                <a:gd name="connsiteX4" fmla="*/ 118712 w 236683"/>
                <a:gd name="connsiteY4" fmla="*/ 226 h 236691"/>
                <a:gd name="connsiteX5" fmla="*/ 118712 w 236683"/>
                <a:gd name="connsiteY5" fmla="*/ 26085 h 236691"/>
                <a:gd name="connsiteX6" fmla="*/ 211190 w 236683"/>
                <a:gd name="connsiteY6" fmla="*/ 118564 h 236691"/>
                <a:gd name="connsiteX7" fmla="*/ 118712 w 236683"/>
                <a:gd name="connsiteY7" fmla="*/ 211057 h 236691"/>
                <a:gd name="connsiteX8" fmla="*/ 26226 w 236683"/>
                <a:gd name="connsiteY8" fmla="*/ 118564 h 236691"/>
                <a:gd name="connsiteX9" fmla="*/ 118712 w 236683"/>
                <a:gd name="connsiteY9" fmla="*/ 26085 h 23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683" h="236691">
                  <a:moveTo>
                    <a:pt x="118712" y="226"/>
                  </a:moveTo>
                  <a:cubicBezTo>
                    <a:pt x="53355" y="226"/>
                    <a:pt x="366" y="53215"/>
                    <a:pt x="366" y="118564"/>
                  </a:cubicBezTo>
                  <a:cubicBezTo>
                    <a:pt x="366" y="183928"/>
                    <a:pt x="53355" y="236917"/>
                    <a:pt x="118712" y="236917"/>
                  </a:cubicBezTo>
                  <a:cubicBezTo>
                    <a:pt x="184068" y="236917"/>
                    <a:pt x="237050" y="183928"/>
                    <a:pt x="237050" y="118564"/>
                  </a:cubicBezTo>
                  <a:cubicBezTo>
                    <a:pt x="237050" y="53215"/>
                    <a:pt x="184068" y="226"/>
                    <a:pt x="118712" y="226"/>
                  </a:cubicBezTo>
                  <a:close/>
                  <a:moveTo>
                    <a:pt x="118712" y="26085"/>
                  </a:moveTo>
                  <a:cubicBezTo>
                    <a:pt x="169793" y="26085"/>
                    <a:pt x="211190" y="67490"/>
                    <a:pt x="211190" y="118564"/>
                  </a:cubicBezTo>
                  <a:cubicBezTo>
                    <a:pt x="211190" y="169652"/>
                    <a:pt x="169793" y="211057"/>
                    <a:pt x="118712" y="211057"/>
                  </a:cubicBezTo>
                  <a:cubicBezTo>
                    <a:pt x="67631" y="211057"/>
                    <a:pt x="26226" y="169652"/>
                    <a:pt x="26226" y="118564"/>
                  </a:cubicBezTo>
                  <a:cubicBezTo>
                    <a:pt x="26226" y="67490"/>
                    <a:pt x="67631" y="26085"/>
                    <a:pt x="118712" y="26085"/>
                  </a:cubicBezTo>
                  <a:close/>
                </a:path>
              </a:pathLst>
            </a:custGeom>
            <a:solidFill>
              <a:srgbClr val="231F20"/>
            </a:solidFill>
            <a:ln w="7575" cap="flat">
              <a:noFill/>
              <a:prstDash val="solid"/>
              <a:round/>
            </a:ln>
          </p:spPr>
          <p:txBody>
            <a:bodyPr rtlCol="0" anchor="ctr"/>
            <a:lstStyle/>
            <a:p>
              <a:endParaRPr lang="en-GB"/>
            </a:p>
          </p:txBody>
        </p:sp>
        <p:sp>
          <p:nvSpPr>
            <p:cNvPr id="645" name="Freeform: Shape 644">
              <a:extLst>
                <a:ext uri="{FF2B5EF4-FFF2-40B4-BE49-F238E27FC236}">
                  <a16:creationId xmlns:a16="http://schemas.microsoft.com/office/drawing/2014/main" id="{C18BC0D5-5236-4093-9ABF-DD1E07D9E84E}"/>
                </a:ext>
              </a:extLst>
            </p:cNvPr>
            <p:cNvSpPr/>
            <p:nvPr/>
          </p:nvSpPr>
          <p:spPr>
            <a:xfrm>
              <a:off x="7664555" y="3816232"/>
              <a:ext cx="131366" cy="131366"/>
            </a:xfrm>
            <a:custGeom>
              <a:avLst/>
              <a:gdLst>
                <a:gd name="connsiteX0" fmla="*/ 66049 w 131366"/>
                <a:gd name="connsiteY0" fmla="*/ 226 h 131366"/>
                <a:gd name="connsiteX1" fmla="*/ 131733 w 131366"/>
                <a:gd name="connsiteY1" fmla="*/ 65901 h 131366"/>
                <a:gd name="connsiteX2" fmla="*/ 66049 w 131366"/>
                <a:gd name="connsiteY2" fmla="*/ 131592 h 131366"/>
                <a:gd name="connsiteX3" fmla="*/ 366 w 131366"/>
                <a:gd name="connsiteY3" fmla="*/ 65901 h 131366"/>
                <a:gd name="connsiteX4" fmla="*/ 66049 w 131366"/>
                <a:gd name="connsiteY4" fmla="*/ 226 h 131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66" h="131366">
                  <a:moveTo>
                    <a:pt x="66049" y="226"/>
                  </a:moveTo>
                  <a:cubicBezTo>
                    <a:pt x="102323" y="226"/>
                    <a:pt x="131733" y="29635"/>
                    <a:pt x="131733" y="65901"/>
                  </a:cubicBezTo>
                  <a:cubicBezTo>
                    <a:pt x="131733" y="102183"/>
                    <a:pt x="102323" y="131592"/>
                    <a:pt x="66049" y="131592"/>
                  </a:cubicBezTo>
                  <a:cubicBezTo>
                    <a:pt x="29776" y="131592"/>
                    <a:pt x="366" y="102183"/>
                    <a:pt x="366" y="65901"/>
                  </a:cubicBezTo>
                  <a:cubicBezTo>
                    <a:pt x="366" y="29635"/>
                    <a:pt x="29776" y="226"/>
                    <a:pt x="66049" y="226"/>
                  </a:cubicBezTo>
                  <a:close/>
                </a:path>
              </a:pathLst>
            </a:custGeom>
            <a:solidFill>
              <a:srgbClr val="FFFFFF"/>
            </a:solidFill>
            <a:ln w="7575" cap="flat">
              <a:noFill/>
              <a:prstDash val="solid"/>
              <a:round/>
            </a:ln>
          </p:spPr>
          <p:txBody>
            <a:bodyPr rtlCol="0" anchor="ctr"/>
            <a:lstStyle/>
            <a:p>
              <a:endParaRPr lang="en-GB"/>
            </a:p>
          </p:txBody>
        </p:sp>
        <p:sp>
          <p:nvSpPr>
            <p:cNvPr id="646" name="Freeform: Shape 645">
              <a:extLst>
                <a:ext uri="{FF2B5EF4-FFF2-40B4-BE49-F238E27FC236}">
                  <a16:creationId xmlns:a16="http://schemas.microsoft.com/office/drawing/2014/main" id="{190A95A1-418F-4CB9-9E19-8D468C33F0E4}"/>
                </a:ext>
              </a:extLst>
            </p:cNvPr>
            <p:cNvSpPr/>
            <p:nvPr/>
          </p:nvSpPr>
          <p:spPr>
            <a:xfrm>
              <a:off x="7660708" y="3812394"/>
              <a:ext cx="139051" cy="139051"/>
            </a:xfrm>
            <a:custGeom>
              <a:avLst/>
              <a:gdLst>
                <a:gd name="connsiteX0" fmla="*/ 101099 w 139051"/>
                <a:gd name="connsiteY0" fmla="*/ 69740 h 139051"/>
                <a:gd name="connsiteX1" fmla="*/ 96181 w 139051"/>
                <a:gd name="connsiteY1" fmla="*/ 53063 h 139051"/>
                <a:gd name="connsiteX2" fmla="*/ 139418 w 139051"/>
                <a:gd name="connsiteY2" fmla="*/ 9826 h 139051"/>
                <a:gd name="connsiteX3" fmla="*/ 129810 w 139051"/>
                <a:gd name="connsiteY3" fmla="*/ 226 h 139051"/>
                <a:gd name="connsiteX4" fmla="*/ 86581 w 139051"/>
                <a:gd name="connsiteY4" fmla="*/ 43462 h 139051"/>
                <a:gd name="connsiteX5" fmla="*/ 69896 w 139051"/>
                <a:gd name="connsiteY5" fmla="*/ 38544 h 139051"/>
                <a:gd name="connsiteX6" fmla="*/ 53211 w 139051"/>
                <a:gd name="connsiteY6" fmla="*/ 43462 h 139051"/>
                <a:gd name="connsiteX7" fmla="*/ 11320 w 139051"/>
                <a:gd name="connsiteY7" fmla="*/ 1571 h 139051"/>
                <a:gd name="connsiteX8" fmla="*/ 1712 w 139051"/>
                <a:gd name="connsiteY8" fmla="*/ 11172 h 139051"/>
                <a:gd name="connsiteX9" fmla="*/ 43610 w 139051"/>
                <a:gd name="connsiteY9" fmla="*/ 53063 h 139051"/>
                <a:gd name="connsiteX10" fmla="*/ 38692 w 139051"/>
                <a:gd name="connsiteY10" fmla="*/ 69740 h 139051"/>
                <a:gd name="connsiteX11" fmla="*/ 43610 w 139051"/>
                <a:gd name="connsiteY11" fmla="*/ 86433 h 139051"/>
                <a:gd name="connsiteX12" fmla="*/ 366 w 139051"/>
                <a:gd name="connsiteY12" fmla="*/ 129677 h 139051"/>
                <a:gd name="connsiteX13" fmla="*/ 9967 w 139051"/>
                <a:gd name="connsiteY13" fmla="*/ 139277 h 139051"/>
                <a:gd name="connsiteX14" fmla="*/ 53211 w 139051"/>
                <a:gd name="connsiteY14" fmla="*/ 96033 h 139051"/>
                <a:gd name="connsiteX15" fmla="*/ 69896 w 139051"/>
                <a:gd name="connsiteY15" fmla="*/ 100944 h 139051"/>
                <a:gd name="connsiteX16" fmla="*/ 86573 w 139051"/>
                <a:gd name="connsiteY16" fmla="*/ 96033 h 139051"/>
                <a:gd name="connsiteX17" fmla="*/ 129810 w 139051"/>
                <a:gd name="connsiteY17" fmla="*/ 139270 h 139051"/>
                <a:gd name="connsiteX18" fmla="*/ 139418 w 139051"/>
                <a:gd name="connsiteY18" fmla="*/ 129662 h 139051"/>
                <a:gd name="connsiteX19" fmla="*/ 96181 w 139051"/>
                <a:gd name="connsiteY19" fmla="*/ 86433 h 139051"/>
                <a:gd name="connsiteX20" fmla="*/ 101099 w 139051"/>
                <a:gd name="connsiteY20" fmla="*/ 69740 h 139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9051" h="139051">
                  <a:moveTo>
                    <a:pt x="101099" y="69740"/>
                  </a:moveTo>
                  <a:cubicBezTo>
                    <a:pt x="101099" y="63591"/>
                    <a:pt x="99252" y="57890"/>
                    <a:pt x="96181" y="53063"/>
                  </a:cubicBezTo>
                  <a:lnTo>
                    <a:pt x="139418" y="9826"/>
                  </a:lnTo>
                  <a:lnTo>
                    <a:pt x="129810" y="226"/>
                  </a:lnTo>
                  <a:lnTo>
                    <a:pt x="86581" y="43462"/>
                  </a:lnTo>
                  <a:cubicBezTo>
                    <a:pt x="81746" y="40384"/>
                    <a:pt x="76053" y="38544"/>
                    <a:pt x="69896" y="38544"/>
                  </a:cubicBezTo>
                  <a:cubicBezTo>
                    <a:pt x="63746" y="38544"/>
                    <a:pt x="58045" y="40384"/>
                    <a:pt x="53211" y="43462"/>
                  </a:cubicBezTo>
                  <a:lnTo>
                    <a:pt x="11320" y="1571"/>
                  </a:lnTo>
                  <a:lnTo>
                    <a:pt x="1712" y="11172"/>
                  </a:lnTo>
                  <a:lnTo>
                    <a:pt x="43610" y="53063"/>
                  </a:lnTo>
                  <a:cubicBezTo>
                    <a:pt x="40532" y="57897"/>
                    <a:pt x="38692" y="63591"/>
                    <a:pt x="38692" y="69740"/>
                  </a:cubicBezTo>
                  <a:cubicBezTo>
                    <a:pt x="38692" y="75897"/>
                    <a:pt x="40532" y="81598"/>
                    <a:pt x="43610" y="86433"/>
                  </a:cubicBezTo>
                  <a:lnTo>
                    <a:pt x="366" y="129677"/>
                  </a:lnTo>
                  <a:lnTo>
                    <a:pt x="9967" y="139277"/>
                  </a:lnTo>
                  <a:lnTo>
                    <a:pt x="53211" y="96033"/>
                  </a:lnTo>
                  <a:cubicBezTo>
                    <a:pt x="58045" y="99104"/>
                    <a:pt x="63746" y="100944"/>
                    <a:pt x="69896" y="100944"/>
                  </a:cubicBezTo>
                  <a:cubicBezTo>
                    <a:pt x="76045" y="100944"/>
                    <a:pt x="81746" y="99104"/>
                    <a:pt x="86573" y="96033"/>
                  </a:cubicBezTo>
                  <a:lnTo>
                    <a:pt x="129810" y="139270"/>
                  </a:lnTo>
                  <a:lnTo>
                    <a:pt x="139418" y="129662"/>
                  </a:lnTo>
                  <a:lnTo>
                    <a:pt x="96181" y="86433"/>
                  </a:lnTo>
                  <a:cubicBezTo>
                    <a:pt x="99252" y="81598"/>
                    <a:pt x="101099" y="75897"/>
                    <a:pt x="101099" y="69740"/>
                  </a:cubicBezTo>
                  <a:close/>
                </a:path>
              </a:pathLst>
            </a:custGeom>
            <a:solidFill>
              <a:srgbClr val="5F636A"/>
            </a:solidFill>
            <a:ln w="7575" cap="flat">
              <a:noFill/>
              <a:prstDash val="solid"/>
              <a:round/>
            </a:ln>
          </p:spPr>
          <p:txBody>
            <a:bodyPr rtlCol="0" anchor="ctr"/>
            <a:lstStyle/>
            <a:p>
              <a:endParaRPr lang="en-GB"/>
            </a:p>
          </p:txBody>
        </p:sp>
        <p:sp>
          <p:nvSpPr>
            <p:cNvPr id="647" name="Freeform: Shape 646">
              <a:extLst>
                <a:ext uri="{FF2B5EF4-FFF2-40B4-BE49-F238E27FC236}">
                  <a16:creationId xmlns:a16="http://schemas.microsoft.com/office/drawing/2014/main" id="{481A29CB-C83A-480A-86A5-8CD54CC2FC37}"/>
                </a:ext>
              </a:extLst>
            </p:cNvPr>
            <p:cNvSpPr/>
            <p:nvPr/>
          </p:nvSpPr>
          <p:spPr>
            <a:xfrm>
              <a:off x="7284107" y="3776500"/>
              <a:ext cx="210831" cy="210831"/>
            </a:xfrm>
            <a:custGeom>
              <a:avLst/>
              <a:gdLst>
                <a:gd name="connsiteX0" fmla="*/ 105640 w 210831"/>
                <a:gd name="connsiteY0" fmla="*/ 226 h 210831"/>
                <a:gd name="connsiteX1" fmla="*/ 211055 w 210831"/>
                <a:gd name="connsiteY1" fmla="*/ 105634 h 210831"/>
                <a:gd name="connsiteX2" fmla="*/ 105640 w 210831"/>
                <a:gd name="connsiteY2" fmla="*/ 211057 h 210831"/>
                <a:gd name="connsiteX3" fmla="*/ 224 w 210831"/>
                <a:gd name="connsiteY3" fmla="*/ 105634 h 210831"/>
                <a:gd name="connsiteX4" fmla="*/ 105640 w 210831"/>
                <a:gd name="connsiteY4" fmla="*/ 226 h 210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831" h="210831">
                  <a:moveTo>
                    <a:pt x="105640" y="226"/>
                  </a:moveTo>
                  <a:cubicBezTo>
                    <a:pt x="163866" y="226"/>
                    <a:pt x="211055" y="47422"/>
                    <a:pt x="211055" y="105634"/>
                  </a:cubicBezTo>
                  <a:cubicBezTo>
                    <a:pt x="211055" y="163860"/>
                    <a:pt x="163866" y="211057"/>
                    <a:pt x="105640" y="211057"/>
                  </a:cubicBezTo>
                  <a:cubicBezTo>
                    <a:pt x="47421" y="211057"/>
                    <a:pt x="224" y="163860"/>
                    <a:pt x="224" y="105634"/>
                  </a:cubicBezTo>
                  <a:cubicBezTo>
                    <a:pt x="224" y="47422"/>
                    <a:pt x="47421" y="226"/>
                    <a:pt x="105640" y="226"/>
                  </a:cubicBezTo>
                  <a:close/>
                </a:path>
              </a:pathLst>
            </a:custGeom>
            <a:solidFill>
              <a:srgbClr val="5F636A"/>
            </a:solidFill>
            <a:ln w="7575" cap="flat">
              <a:noFill/>
              <a:prstDash val="solid"/>
              <a:round/>
            </a:ln>
          </p:spPr>
          <p:txBody>
            <a:bodyPr rtlCol="0" anchor="ctr"/>
            <a:lstStyle/>
            <a:p>
              <a:endParaRPr lang="en-GB"/>
            </a:p>
          </p:txBody>
        </p:sp>
        <p:sp>
          <p:nvSpPr>
            <p:cNvPr id="648" name="Freeform: Shape 647">
              <a:extLst>
                <a:ext uri="{FF2B5EF4-FFF2-40B4-BE49-F238E27FC236}">
                  <a16:creationId xmlns:a16="http://schemas.microsoft.com/office/drawing/2014/main" id="{5B063C3E-112A-4A70-BA7C-92ABA8FEF134}"/>
                </a:ext>
              </a:extLst>
            </p:cNvPr>
            <p:cNvSpPr/>
            <p:nvPr/>
          </p:nvSpPr>
          <p:spPr>
            <a:xfrm>
              <a:off x="7271177" y="3763570"/>
              <a:ext cx="236691" cy="236691"/>
            </a:xfrm>
            <a:custGeom>
              <a:avLst/>
              <a:gdLst>
                <a:gd name="connsiteX0" fmla="*/ 118570 w 236691"/>
                <a:gd name="connsiteY0" fmla="*/ 226 h 236691"/>
                <a:gd name="connsiteX1" fmla="*/ 224 w 236691"/>
                <a:gd name="connsiteY1" fmla="*/ 118564 h 236691"/>
                <a:gd name="connsiteX2" fmla="*/ 118570 w 236691"/>
                <a:gd name="connsiteY2" fmla="*/ 236917 h 236691"/>
                <a:gd name="connsiteX3" fmla="*/ 236915 w 236691"/>
                <a:gd name="connsiteY3" fmla="*/ 118564 h 236691"/>
                <a:gd name="connsiteX4" fmla="*/ 118570 w 236691"/>
                <a:gd name="connsiteY4" fmla="*/ 226 h 236691"/>
                <a:gd name="connsiteX5" fmla="*/ 118570 w 236691"/>
                <a:gd name="connsiteY5" fmla="*/ 26085 h 236691"/>
                <a:gd name="connsiteX6" fmla="*/ 211055 w 236691"/>
                <a:gd name="connsiteY6" fmla="*/ 118564 h 236691"/>
                <a:gd name="connsiteX7" fmla="*/ 118570 w 236691"/>
                <a:gd name="connsiteY7" fmla="*/ 211057 h 236691"/>
                <a:gd name="connsiteX8" fmla="*/ 26084 w 236691"/>
                <a:gd name="connsiteY8" fmla="*/ 118564 h 236691"/>
                <a:gd name="connsiteX9" fmla="*/ 118570 w 236691"/>
                <a:gd name="connsiteY9" fmla="*/ 26085 h 23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691" h="236691">
                  <a:moveTo>
                    <a:pt x="118570" y="226"/>
                  </a:moveTo>
                  <a:cubicBezTo>
                    <a:pt x="53213" y="226"/>
                    <a:pt x="224" y="53215"/>
                    <a:pt x="224" y="118564"/>
                  </a:cubicBezTo>
                  <a:cubicBezTo>
                    <a:pt x="224" y="183928"/>
                    <a:pt x="53213" y="236917"/>
                    <a:pt x="118570" y="236917"/>
                  </a:cubicBezTo>
                  <a:cubicBezTo>
                    <a:pt x="183934" y="236917"/>
                    <a:pt x="236915" y="183928"/>
                    <a:pt x="236915" y="118564"/>
                  </a:cubicBezTo>
                  <a:cubicBezTo>
                    <a:pt x="236915" y="53215"/>
                    <a:pt x="183934" y="226"/>
                    <a:pt x="118570" y="226"/>
                  </a:cubicBezTo>
                  <a:close/>
                  <a:moveTo>
                    <a:pt x="118570" y="26085"/>
                  </a:moveTo>
                  <a:cubicBezTo>
                    <a:pt x="169658" y="26085"/>
                    <a:pt x="211055" y="67490"/>
                    <a:pt x="211055" y="118564"/>
                  </a:cubicBezTo>
                  <a:cubicBezTo>
                    <a:pt x="211055" y="169652"/>
                    <a:pt x="169658" y="211057"/>
                    <a:pt x="118570" y="211057"/>
                  </a:cubicBezTo>
                  <a:cubicBezTo>
                    <a:pt x="67489" y="211057"/>
                    <a:pt x="26084" y="169652"/>
                    <a:pt x="26084" y="118564"/>
                  </a:cubicBezTo>
                  <a:cubicBezTo>
                    <a:pt x="26084" y="67490"/>
                    <a:pt x="67489" y="26085"/>
                    <a:pt x="118570" y="26085"/>
                  </a:cubicBezTo>
                  <a:close/>
                </a:path>
              </a:pathLst>
            </a:custGeom>
            <a:solidFill>
              <a:srgbClr val="231F20"/>
            </a:solidFill>
            <a:ln w="7575" cap="flat">
              <a:noFill/>
              <a:prstDash val="solid"/>
              <a:round/>
            </a:ln>
          </p:spPr>
          <p:txBody>
            <a:bodyPr rtlCol="0" anchor="ctr"/>
            <a:lstStyle/>
            <a:p>
              <a:endParaRPr lang="en-GB"/>
            </a:p>
          </p:txBody>
        </p:sp>
        <p:sp>
          <p:nvSpPr>
            <p:cNvPr id="649" name="Freeform: Shape 648">
              <a:extLst>
                <a:ext uri="{FF2B5EF4-FFF2-40B4-BE49-F238E27FC236}">
                  <a16:creationId xmlns:a16="http://schemas.microsoft.com/office/drawing/2014/main" id="{D14E0182-3B74-4BDE-BEB5-0B8CAEE0DBE9}"/>
                </a:ext>
              </a:extLst>
            </p:cNvPr>
            <p:cNvSpPr/>
            <p:nvPr/>
          </p:nvSpPr>
          <p:spPr>
            <a:xfrm>
              <a:off x="7323839" y="3816232"/>
              <a:ext cx="131366" cy="131366"/>
            </a:xfrm>
            <a:custGeom>
              <a:avLst/>
              <a:gdLst>
                <a:gd name="connsiteX0" fmla="*/ 65908 w 131366"/>
                <a:gd name="connsiteY0" fmla="*/ 226 h 131366"/>
                <a:gd name="connsiteX1" fmla="*/ 131591 w 131366"/>
                <a:gd name="connsiteY1" fmla="*/ 65901 h 131366"/>
                <a:gd name="connsiteX2" fmla="*/ 65908 w 131366"/>
                <a:gd name="connsiteY2" fmla="*/ 131592 h 131366"/>
                <a:gd name="connsiteX3" fmla="*/ 224 w 131366"/>
                <a:gd name="connsiteY3" fmla="*/ 65901 h 131366"/>
                <a:gd name="connsiteX4" fmla="*/ 65908 w 131366"/>
                <a:gd name="connsiteY4" fmla="*/ 226 h 131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66" h="131366">
                  <a:moveTo>
                    <a:pt x="65908" y="226"/>
                  </a:moveTo>
                  <a:cubicBezTo>
                    <a:pt x="102181" y="226"/>
                    <a:pt x="131591" y="29635"/>
                    <a:pt x="131591" y="65901"/>
                  </a:cubicBezTo>
                  <a:cubicBezTo>
                    <a:pt x="131591" y="102183"/>
                    <a:pt x="102181" y="131592"/>
                    <a:pt x="65908" y="131592"/>
                  </a:cubicBezTo>
                  <a:cubicBezTo>
                    <a:pt x="29634" y="131592"/>
                    <a:pt x="224" y="102183"/>
                    <a:pt x="224" y="65901"/>
                  </a:cubicBezTo>
                  <a:cubicBezTo>
                    <a:pt x="224" y="29635"/>
                    <a:pt x="29634" y="226"/>
                    <a:pt x="65908" y="226"/>
                  </a:cubicBezTo>
                  <a:close/>
                </a:path>
              </a:pathLst>
            </a:custGeom>
            <a:solidFill>
              <a:srgbClr val="FFFFFF"/>
            </a:solidFill>
            <a:ln w="7575" cap="flat">
              <a:noFill/>
              <a:prstDash val="solid"/>
              <a:round/>
            </a:ln>
          </p:spPr>
          <p:txBody>
            <a:bodyPr rtlCol="0" anchor="ctr"/>
            <a:lstStyle/>
            <a:p>
              <a:endParaRPr lang="en-GB"/>
            </a:p>
          </p:txBody>
        </p:sp>
        <p:sp>
          <p:nvSpPr>
            <p:cNvPr id="650" name="Freeform: Shape 649">
              <a:extLst>
                <a:ext uri="{FF2B5EF4-FFF2-40B4-BE49-F238E27FC236}">
                  <a16:creationId xmlns:a16="http://schemas.microsoft.com/office/drawing/2014/main" id="{221488B3-6700-4F9A-A05D-66D3B80FFBC4}"/>
                </a:ext>
              </a:extLst>
            </p:cNvPr>
            <p:cNvSpPr/>
            <p:nvPr/>
          </p:nvSpPr>
          <p:spPr>
            <a:xfrm>
              <a:off x="7319993" y="3812394"/>
              <a:ext cx="139051" cy="139051"/>
            </a:xfrm>
            <a:custGeom>
              <a:avLst/>
              <a:gdLst>
                <a:gd name="connsiteX0" fmla="*/ 100957 w 139051"/>
                <a:gd name="connsiteY0" fmla="*/ 69740 h 139051"/>
                <a:gd name="connsiteX1" fmla="*/ 96039 w 139051"/>
                <a:gd name="connsiteY1" fmla="*/ 53063 h 139051"/>
                <a:gd name="connsiteX2" fmla="*/ 139276 w 139051"/>
                <a:gd name="connsiteY2" fmla="*/ 9826 h 139051"/>
                <a:gd name="connsiteX3" fmla="*/ 129675 w 139051"/>
                <a:gd name="connsiteY3" fmla="*/ 226 h 139051"/>
                <a:gd name="connsiteX4" fmla="*/ 86439 w 139051"/>
                <a:gd name="connsiteY4" fmla="*/ 43462 h 139051"/>
                <a:gd name="connsiteX5" fmla="*/ 69754 w 139051"/>
                <a:gd name="connsiteY5" fmla="*/ 38544 h 139051"/>
                <a:gd name="connsiteX6" fmla="*/ 53069 w 139051"/>
                <a:gd name="connsiteY6" fmla="*/ 43462 h 139051"/>
                <a:gd name="connsiteX7" fmla="*/ 11178 w 139051"/>
                <a:gd name="connsiteY7" fmla="*/ 1571 h 139051"/>
                <a:gd name="connsiteX8" fmla="*/ 1577 w 139051"/>
                <a:gd name="connsiteY8" fmla="*/ 11172 h 139051"/>
                <a:gd name="connsiteX9" fmla="*/ 43468 w 139051"/>
                <a:gd name="connsiteY9" fmla="*/ 53063 h 139051"/>
                <a:gd name="connsiteX10" fmla="*/ 38550 w 139051"/>
                <a:gd name="connsiteY10" fmla="*/ 69740 h 139051"/>
                <a:gd name="connsiteX11" fmla="*/ 43468 w 139051"/>
                <a:gd name="connsiteY11" fmla="*/ 86433 h 139051"/>
                <a:gd name="connsiteX12" fmla="*/ 224 w 139051"/>
                <a:gd name="connsiteY12" fmla="*/ 129677 h 139051"/>
                <a:gd name="connsiteX13" fmla="*/ 9832 w 139051"/>
                <a:gd name="connsiteY13" fmla="*/ 139277 h 139051"/>
                <a:gd name="connsiteX14" fmla="*/ 53076 w 139051"/>
                <a:gd name="connsiteY14" fmla="*/ 96033 h 139051"/>
                <a:gd name="connsiteX15" fmla="*/ 69754 w 139051"/>
                <a:gd name="connsiteY15" fmla="*/ 100944 h 139051"/>
                <a:gd name="connsiteX16" fmla="*/ 86439 w 139051"/>
                <a:gd name="connsiteY16" fmla="*/ 96033 h 139051"/>
                <a:gd name="connsiteX17" fmla="*/ 129675 w 139051"/>
                <a:gd name="connsiteY17" fmla="*/ 139270 h 139051"/>
                <a:gd name="connsiteX18" fmla="*/ 139276 w 139051"/>
                <a:gd name="connsiteY18" fmla="*/ 129662 h 139051"/>
                <a:gd name="connsiteX19" fmla="*/ 96039 w 139051"/>
                <a:gd name="connsiteY19" fmla="*/ 86433 h 139051"/>
                <a:gd name="connsiteX20" fmla="*/ 100957 w 139051"/>
                <a:gd name="connsiteY20" fmla="*/ 69740 h 139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9051" h="139051">
                  <a:moveTo>
                    <a:pt x="100957" y="69740"/>
                  </a:moveTo>
                  <a:cubicBezTo>
                    <a:pt x="100957" y="63591"/>
                    <a:pt x="99118" y="57890"/>
                    <a:pt x="96039" y="53063"/>
                  </a:cubicBezTo>
                  <a:lnTo>
                    <a:pt x="139276" y="9826"/>
                  </a:lnTo>
                  <a:lnTo>
                    <a:pt x="129675" y="226"/>
                  </a:lnTo>
                  <a:lnTo>
                    <a:pt x="86439" y="43462"/>
                  </a:lnTo>
                  <a:cubicBezTo>
                    <a:pt x="81612" y="40384"/>
                    <a:pt x="75911" y="38544"/>
                    <a:pt x="69754" y="38544"/>
                  </a:cubicBezTo>
                  <a:cubicBezTo>
                    <a:pt x="63604" y="38544"/>
                    <a:pt x="57903" y="40384"/>
                    <a:pt x="53069" y="43462"/>
                  </a:cubicBezTo>
                  <a:lnTo>
                    <a:pt x="11178" y="1571"/>
                  </a:lnTo>
                  <a:lnTo>
                    <a:pt x="1577" y="11172"/>
                  </a:lnTo>
                  <a:lnTo>
                    <a:pt x="43468" y="53063"/>
                  </a:lnTo>
                  <a:cubicBezTo>
                    <a:pt x="40397" y="57897"/>
                    <a:pt x="38550" y="63591"/>
                    <a:pt x="38550" y="69740"/>
                  </a:cubicBezTo>
                  <a:cubicBezTo>
                    <a:pt x="38550" y="75897"/>
                    <a:pt x="40397" y="81598"/>
                    <a:pt x="43468" y="86433"/>
                  </a:cubicBezTo>
                  <a:lnTo>
                    <a:pt x="224" y="129677"/>
                  </a:lnTo>
                  <a:lnTo>
                    <a:pt x="9832" y="139277"/>
                  </a:lnTo>
                  <a:lnTo>
                    <a:pt x="53076" y="96033"/>
                  </a:lnTo>
                  <a:cubicBezTo>
                    <a:pt x="57903" y="99104"/>
                    <a:pt x="63604" y="100944"/>
                    <a:pt x="69754" y="100944"/>
                  </a:cubicBezTo>
                  <a:cubicBezTo>
                    <a:pt x="75911" y="100944"/>
                    <a:pt x="81604" y="99104"/>
                    <a:pt x="86439" y="96033"/>
                  </a:cubicBezTo>
                  <a:lnTo>
                    <a:pt x="129675" y="139270"/>
                  </a:lnTo>
                  <a:lnTo>
                    <a:pt x="139276" y="129662"/>
                  </a:lnTo>
                  <a:lnTo>
                    <a:pt x="96039" y="86433"/>
                  </a:lnTo>
                  <a:cubicBezTo>
                    <a:pt x="99118" y="81598"/>
                    <a:pt x="100957" y="75897"/>
                    <a:pt x="100957" y="69740"/>
                  </a:cubicBezTo>
                  <a:close/>
                </a:path>
              </a:pathLst>
            </a:custGeom>
            <a:solidFill>
              <a:srgbClr val="5F636A"/>
            </a:solidFill>
            <a:ln w="7575" cap="flat">
              <a:noFill/>
              <a:prstDash val="solid"/>
              <a:round/>
            </a:ln>
          </p:spPr>
          <p:txBody>
            <a:bodyPr rtlCol="0" anchor="ctr"/>
            <a:lstStyle/>
            <a:p>
              <a:endParaRPr lang="en-GB"/>
            </a:p>
          </p:txBody>
        </p:sp>
        <p:sp>
          <p:nvSpPr>
            <p:cNvPr id="651" name="Freeform: Shape 650">
              <a:extLst>
                <a:ext uri="{FF2B5EF4-FFF2-40B4-BE49-F238E27FC236}">
                  <a16:creationId xmlns:a16="http://schemas.microsoft.com/office/drawing/2014/main" id="{53626053-05F2-4AF1-A949-A04ACDC107E0}"/>
                </a:ext>
              </a:extLst>
            </p:cNvPr>
            <p:cNvSpPr/>
            <p:nvPr/>
          </p:nvSpPr>
          <p:spPr>
            <a:xfrm>
              <a:off x="7121058" y="3630607"/>
              <a:ext cx="77267" cy="42026"/>
            </a:xfrm>
            <a:custGeom>
              <a:avLst/>
              <a:gdLst>
                <a:gd name="connsiteX0" fmla="*/ 128 w 77267"/>
                <a:gd name="connsiteY0" fmla="*/ 29022 h 42026"/>
                <a:gd name="connsiteX1" fmla="*/ 15597 w 77267"/>
                <a:gd name="connsiteY1" fmla="*/ 9000 h 42026"/>
                <a:gd name="connsiteX2" fmla="*/ 34251 w 77267"/>
                <a:gd name="connsiteY2" fmla="*/ 130 h 42026"/>
                <a:gd name="connsiteX3" fmla="*/ 57237 w 77267"/>
                <a:gd name="connsiteY3" fmla="*/ 7640 h 42026"/>
                <a:gd name="connsiteX4" fmla="*/ 73162 w 77267"/>
                <a:gd name="connsiteY4" fmla="*/ 22432 h 42026"/>
                <a:gd name="connsiteX5" fmla="*/ 77373 w 77267"/>
                <a:gd name="connsiteY5" fmla="*/ 30961 h 42026"/>
                <a:gd name="connsiteX6" fmla="*/ 59624 w 77267"/>
                <a:gd name="connsiteY6" fmla="*/ 41762 h 42026"/>
                <a:gd name="connsiteX7" fmla="*/ 57237 w 77267"/>
                <a:gd name="connsiteY7" fmla="*/ 41884 h 42026"/>
                <a:gd name="connsiteX8" fmla="*/ 50518 w 77267"/>
                <a:gd name="connsiteY8" fmla="*/ 33576 h 42026"/>
                <a:gd name="connsiteX9" fmla="*/ 38918 w 77267"/>
                <a:gd name="connsiteY9" fmla="*/ 29479 h 42026"/>
                <a:gd name="connsiteX10" fmla="*/ 27767 w 77267"/>
                <a:gd name="connsiteY10" fmla="*/ 33234 h 42026"/>
                <a:gd name="connsiteX11" fmla="*/ 23221 w 77267"/>
                <a:gd name="connsiteY11" fmla="*/ 37901 h 42026"/>
                <a:gd name="connsiteX12" fmla="*/ 21397 w 77267"/>
                <a:gd name="connsiteY12" fmla="*/ 39041 h 42026"/>
                <a:gd name="connsiteX13" fmla="*/ 699 w 77267"/>
                <a:gd name="connsiteY13" fmla="*/ 30163 h 42026"/>
                <a:gd name="connsiteX14" fmla="*/ 128 w 77267"/>
                <a:gd name="connsiteY14" fmla="*/ 29022 h 42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267" h="42026">
                  <a:moveTo>
                    <a:pt x="128" y="29022"/>
                  </a:moveTo>
                  <a:cubicBezTo>
                    <a:pt x="128" y="29022"/>
                    <a:pt x="6156" y="15028"/>
                    <a:pt x="15597" y="9000"/>
                  </a:cubicBezTo>
                  <a:cubicBezTo>
                    <a:pt x="25038" y="2973"/>
                    <a:pt x="29363" y="130"/>
                    <a:pt x="34251" y="130"/>
                  </a:cubicBezTo>
                  <a:cubicBezTo>
                    <a:pt x="39146" y="130"/>
                    <a:pt x="48139" y="1156"/>
                    <a:pt x="57237" y="7640"/>
                  </a:cubicBezTo>
                  <a:cubicBezTo>
                    <a:pt x="66336" y="14124"/>
                    <a:pt x="70205" y="17537"/>
                    <a:pt x="73162" y="22432"/>
                  </a:cubicBezTo>
                  <a:cubicBezTo>
                    <a:pt x="76119" y="27320"/>
                    <a:pt x="77601" y="30391"/>
                    <a:pt x="77373" y="30961"/>
                  </a:cubicBezTo>
                  <a:cubicBezTo>
                    <a:pt x="77145" y="31531"/>
                    <a:pt x="59624" y="41762"/>
                    <a:pt x="59624" y="41762"/>
                  </a:cubicBezTo>
                  <a:cubicBezTo>
                    <a:pt x="59624" y="41762"/>
                    <a:pt x="57694" y="42560"/>
                    <a:pt x="57237" y="41884"/>
                  </a:cubicBezTo>
                  <a:cubicBezTo>
                    <a:pt x="56781" y="41200"/>
                    <a:pt x="53596" y="35848"/>
                    <a:pt x="50518" y="33576"/>
                  </a:cubicBezTo>
                  <a:cubicBezTo>
                    <a:pt x="47454" y="31303"/>
                    <a:pt x="42901" y="29250"/>
                    <a:pt x="38918" y="29479"/>
                  </a:cubicBezTo>
                  <a:cubicBezTo>
                    <a:pt x="34935" y="29707"/>
                    <a:pt x="31408" y="29593"/>
                    <a:pt x="27767" y="33234"/>
                  </a:cubicBezTo>
                  <a:cubicBezTo>
                    <a:pt x="24126" y="36875"/>
                    <a:pt x="23221" y="37901"/>
                    <a:pt x="23221" y="37901"/>
                  </a:cubicBezTo>
                  <a:cubicBezTo>
                    <a:pt x="23221" y="37901"/>
                    <a:pt x="22423" y="39489"/>
                    <a:pt x="21397" y="39041"/>
                  </a:cubicBezTo>
                  <a:cubicBezTo>
                    <a:pt x="20386" y="38585"/>
                    <a:pt x="699" y="30163"/>
                    <a:pt x="699" y="30163"/>
                  </a:cubicBezTo>
                  <a:lnTo>
                    <a:pt x="128" y="29022"/>
                  </a:lnTo>
                  <a:close/>
                </a:path>
              </a:pathLst>
            </a:custGeom>
            <a:solidFill>
              <a:srgbClr val="231F20"/>
            </a:solidFill>
            <a:ln w="7575" cap="flat">
              <a:noFill/>
              <a:prstDash val="solid"/>
              <a:round/>
            </a:ln>
          </p:spPr>
          <p:txBody>
            <a:bodyPr rtlCol="0" anchor="ctr"/>
            <a:lstStyle/>
            <a:p>
              <a:endParaRPr lang="en-GB"/>
            </a:p>
          </p:txBody>
        </p:sp>
        <p:sp>
          <p:nvSpPr>
            <p:cNvPr id="652" name="Freeform: Shape 651">
              <a:extLst>
                <a:ext uri="{FF2B5EF4-FFF2-40B4-BE49-F238E27FC236}">
                  <a16:creationId xmlns:a16="http://schemas.microsoft.com/office/drawing/2014/main" id="{244E2EB4-FC91-44C7-A6B0-076356D261D6}"/>
                </a:ext>
              </a:extLst>
            </p:cNvPr>
            <p:cNvSpPr/>
            <p:nvPr/>
          </p:nvSpPr>
          <p:spPr>
            <a:xfrm>
              <a:off x="7114266" y="3668893"/>
              <a:ext cx="25549" cy="19790"/>
            </a:xfrm>
            <a:custGeom>
              <a:avLst/>
              <a:gdLst>
                <a:gd name="connsiteX0" fmla="*/ 7545 w 25549"/>
                <a:gd name="connsiteY0" fmla="*/ 546 h 19790"/>
                <a:gd name="connsiteX1" fmla="*/ 23956 w 25549"/>
                <a:gd name="connsiteY1" fmla="*/ 7304 h 19790"/>
                <a:gd name="connsiteX2" fmla="*/ 25644 w 25549"/>
                <a:gd name="connsiteY2" fmla="*/ 8839 h 19790"/>
                <a:gd name="connsiteX3" fmla="*/ 24116 w 25549"/>
                <a:gd name="connsiteY3" fmla="*/ 12617 h 19790"/>
                <a:gd name="connsiteX4" fmla="*/ 23150 w 25549"/>
                <a:gd name="connsiteY4" fmla="*/ 17763 h 19790"/>
                <a:gd name="connsiteX5" fmla="*/ 20900 w 25549"/>
                <a:gd name="connsiteY5" fmla="*/ 19854 h 19790"/>
                <a:gd name="connsiteX6" fmla="*/ 14059 w 25549"/>
                <a:gd name="connsiteY6" fmla="*/ 18006 h 19790"/>
                <a:gd name="connsiteX7" fmla="*/ 7948 w 25549"/>
                <a:gd name="connsiteY7" fmla="*/ 16957 h 19790"/>
                <a:gd name="connsiteX8" fmla="*/ 6176 w 25549"/>
                <a:gd name="connsiteY8" fmla="*/ 16159 h 19790"/>
                <a:gd name="connsiteX9" fmla="*/ 2482 w 25549"/>
                <a:gd name="connsiteY9" fmla="*/ 15513 h 19790"/>
                <a:gd name="connsiteX10" fmla="*/ 141 w 25549"/>
                <a:gd name="connsiteY10" fmla="*/ 15027 h 19790"/>
                <a:gd name="connsiteX11" fmla="*/ 551 w 25549"/>
                <a:gd name="connsiteY11" fmla="*/ 11811 h 19790"/>
                <a:gd name="connsiteX12" fmla="*/ 3288 w 25549"/>
                <a:gd name="connsiteY12" fmla="*/ 1755 h 19790"/>
                <a:gd name="connsiteX13" fmla="*/ 4405 w 25549"/>
                <a:gd name="connsiteY13" fmla="*/ 151 h 19790"/>
                <a:gd name="connsiteX14" fmla="*/ 7545 w 25549"/>
                <a:gd name="connsiteY14" fmla="*/ 546 h 19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49" h="19790">
                  <a:moveTo>
                    <a:pt x="7545" y="546"/>
                  </a:moveTo>
                  <a:lnTo>
                    <a:pt x="23956" y="7304"/>
                  </a:lnTo>
                  <a:cubicBezTo>
                    <a:pt x="23956" y="7304"/>
                    <a:pt x="25887" y="8109"/>
                    <a:pt x="25644" y="8839"/>
                  </a:cubicBezTo>
                  <a:cubicBezTo>
                    <a:pt x="25408" y="9561"/>
                    <a:pt x="24602" y="10443"/>
                    <a:pt x="24116" y="12617"/>
                  </a:cubicBezTo>
                  <a:cubicBezTo>
                    <a:pt x="23637" y="14783"/>
                    <a:pt x="22991" y="17117"/>
                    <a:pt x="23150" y="17763"/>
                  </a:cubicBezTo>
                  <a:cubicBezTo>
                    <a:pt x="23310" y="18409"/>
                    <a:pt x="22671" y="20340"/>
                    <a:pt x="20900" y="19854"/>
                  </a:cubicBezTo>
                  <a:cubicBezTo>
                    <a:pt x="19129" y="19375"/>
                    <a:pt x="15024" y="18006"/>
                    <a:pt x="14059" y="18006"/>
                  </a:cubicBezTo>
                  <a:cubicBezTo>
                    <a:pt x="13101" y="18006"/>
                    <a:pt x="8510" y="16957"/>
                    <a:pt x="7948" y="16957"/>
                  </a:cubicBezTo>
                  <a:cubicBezTo>
                    <a:pt x="7385" y="16957"/>
                    <a:pt x="7545" y="16881"/>
                    <a:pt x="6176" y="16159"/>
                  </a:cubicBezTo>
                  <a:cubicBezTo>
                    <a:pt x="4808" y="15430"/>
                    <a:pt x="3926" y="15673"/>
                    <a:pt x="2482" y="15513"/>
                  </a:cubicBezTo>
                  <a:cubicBezTo>
                    <a:pt x="1030" y="15354"/>
                    <a:pt x="225" y="15589"/>
                    <a:pt x="141" y="15027"/>
                  </a:cubicBezTo>
                  <a:cubicBezTo>
                    <a:pt x="65" y="14464"/>
                    <a:pt x="141" y="13096"/>
                    <a:pt x="551" y="11811"/>
                  </a:cubicBezTo>
                  <a:cubicBezTo>
                    <a:pt x="947" y="10527"/>
                    <a:pt x="3288" y="1755"/>
                    <a:pt x="3288" y="1755"/>
                  </a:cubicBezTo>
                  <a:cubicBezTo>
                    <a:pt x="3288" y="1755"/>
                    <a:pt x="3204" y="227"/>
                    <a:pt x="4405" y="151"/>
                  </a:cubicBezTo>
                  <a:cubicBezTo>
                    <a:pt x="5614" y="67"/>
                    <a:pt x="7545" y="546"/>
                    <a:pt x="7545" y="546"/>
                  </a:cubicBezTo>
                  <a:close/>
                </a:path>
              </a:pathLst>
            </a:custGeom>
            <a:solidFill>
              <a:srgbClr val="231F20"/>
            </a:solidFill>
            <a:ln w="7575" cap="flat">
              <a:noFill/>
              <a:prstDash val="solid"/>
              <a:round/>
            </a:ln>
          </p:spPr>
          <p:txBody>
            <a:bodyPr rtlCol="0" anchor="ctr"/>
            <a:lstStyle/>
            <a:p>
              <a:endParaRPr lang="en-GB"/>
            </a:p>
          </p:txBody>
        </p:sp>
        <p:sp>
          <p:nvSpPr>
            <p:cNvPr id="653" name="Freeform: Shape 652">
              <a:extLst>
                <a:ext uri="{FF2B5EF4-FFF2-40B4-BE49-F238E27FC236}">
                  <a16:creationId xmlns:a16="http://schemas.microsoft.com/office/drawing/2014/main" id="{3AD70AA8-BDE2-45F0-8356-A0DECFFB5C4F}"/>
                </a:ext>
              </a:extLst>
            </p:cNvPr>
            <p:cNvSpPr/>
            <p:nvPr/>
          </p:nvSpPr>
          <p:spPr>
            <a:xfrm>
              <a:off x="7109762" y="3693357"/>
              <a:ext cx="25059" cy="17695"/>
            </a:xfrm>
            <a:custGeom>
              <a:avLst/>
              <a:gdLst>
                <a:gd name="connsiteX0" fmla="*/ 7867 w 25059"/>
                <a:gd name="connsiteY0" fmla="*/ 1116 h 17695"/>
                <a:gd name="connsiteX1" fmla="*/ 20652 w 25059"/>
                <a:gd name="connsiteY1" fmla="*/ 4172 h 17695"/>
                <a:gd name="connsiteX2" fmla="*/ 23951 w 25059"/>
                <a:gd name="connsiteY2" fmla="*/ 4734 h 17695"/>
                <a:gd name="connsiteX3" fmla="*/ 25160 w 25059"/>
                <a:gd name="connsiteY3" fmla="*/ 5464 h 17695"/>
                <a:gd name="connsiteX4" fmla="*/ 24514 w 25059"/>
                <a:gd name="connsiteY4" fmla="*/ 14388 h 17695"/>
                <a:gd name="connsiteX5" fmla="*/ 23389 w 25059"/>
                <a:gd name="connsiteY5" fmla="*/ 17368 h 17695"/>
                <a:gd name="connsiteX6" fmla="*/ 18805 w 25059"/>
                <a:gd name="connsiteY6" fmla="*/ 17847 h 17695"/>
                <a:gd name="connsiteX7" fmla="*/ 12693 w 25059"/>
                <a:gd name="connsiteY7" fmla="*/ 17771 h 17695"/>
                <a:gd name="connsiteX8" fmla="*/ 8505 w 25059"/>
                <a:gd name="connsiteY8" fmla="*/ 16881 h 17695"/>
                <a:gd name="connsiteX9" fmla="*/ 5046 w 25059"/>
                <a:gd name="connsiteY9" fmla="*/ 16159 h 17695"/>
                <a:gd name="connsiteX10" fmla="*/ 1185 w 25059"/>
                <a:gd name="connsiteY10" fmla="*/ 15673 h 17695"/>
                <a:gd name="connsiteX11" fmla="*/ 144 w 25059"/>
                <a:gd name="connsiteY11" fmla="*/ 13423 h 17695"/>
                <a:gd name="connsiteX12" fmla="*/ 463 w 25059"/>
                <a:gd name="connsiteY12" fmla="*/ 9318 h 17695"/>
                <a:gd name="connsiteX13" fmla="*/ 1588 w 25059"/>
                <a:gd name="connsiteY13" fmla="*/ 4255 h 17695"/>
                <a:gd name="connsiteX14" fmla="*/ 2637 w 25059"/>
                <a:gd name="connsiteY14" fmla="*/ 1200 h 17695"/>
                <a:gd name="connsiteX15" fmla="*/ 4241 w 25059"/>
                <a:gd name="connsiteY15" fmla="*/ 151 h 17695"/>
                <a:gd name="connsiteX16" fmla="*/ 7061 w 25059"/>
                <a:gd name="connsiteY16" fmla="*/ 630 h 17695"/>
                <a:gd name="connsiteX17" fmla="*/ 7867 w 25059"/>
                <a:gd name="connsiteY17" fmla="*/ 1116 h 17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059" h="17695">
                  <a:moveTo>
                    <a:pt x="7867" y="1116"/>
                  </a:moveTo>
                  <a:cubicBezTo>
                    <a:pt x="7867" y="1116"/>
                    <a:pt x="18805" y="4088"/>
                    <a:pt x="20652" y="4172"/>
                  </a:cubicBezTo>
                  <a:cubicBezTo>
                    <a:pt x="22507" y="4255"/>
                    <a:pt x="23951" y="4734"/>
                    <a:pt x="23951" y="4734"/>
                  </a:cubicBezTo>
                  <a:cubicBezTo>
                    <a:pt x="23951" y="4734"/>
                    <a:pt x="25319" y="4575"/>
                    <a:pt x="25160" y="5464"/>
                  </a:cubicBezTo>
                  <a:cubicBezTo>
                    <a:pt x="25000" y="6346"/>
                    <a:pt x="24430" y="12936"/>
                    <a:pt x="24514" y="14388"/>
                  </a:cubicBezTo>
                  <a:cubicBezTo>
                    <a:pt x="24597" y="15840"/>
                    <a:pt x="24270" y="17041"/>
                    <a:pt x="23389" y="17368"/>
                  </a:cubicBezTo>
                  <a:cubicBezTo>
                    <a:pt x="22507" y="17687"/>
                    <a:pt x="20812" y="17847"/>
                    <a:pt x="18805" y="17847"/>
                  </a:cubicBezTo>
                  <a:cubicBezTo>
                    <a:pt x="16791" y="17847"/>
                    <a:pt x="14221" y="17847"/>
                    <a:pt x="12693" y="17771"/>
                  </a:cubicBezTo>
                  <a:cubicBezTo>
                    <a:pt x="11158" y="17687"/>
                    <a:pt x="9957" y="17125"/>
                    <a:pt x="8505" y="16881"/>
                  </a:cubicBezTo>
                  <a:cubicBezTo>
                    <a:pt x="7061" y="16638"/>
                    <a:pt x="7380" y="16402"/>
                    <a:pt x="5046" y="16159"/>
                  </a:cubicBezTo>
                  <a:cubicBezTo>
                    <a:pt x="2713" y="15916"/>
                    <a:pt x="1915" y="16319"/>
                    <a:pt x="1185" y="15673"/>
                  </a:cubicBezTo>
                  <a:cubicBezTo>
                    <a:pt x="463" y="15034"/>
                    <a:pt x="-16" y="15194"/>
                    <a:pt x="144" y="13423"/>
                  </a:cubicBezTo>
                  <a:cubicBezTo>
                    <a:pt x="303" y="11659"/>
                    <a:pt x="144" y="11089"/>
                    <a:pt x="463" y="9318"/>
                  </a:cubicBezTo>
                  <a:cubicBezTo>
                    <a:pt x="782" y="7547"/>
                    <a:pt x="1025" y="6103"/>
                    <a:pt x="1588" y="4255"/>
                  </a:cubicBezTo>
                  <a:cubicBezTo>
                    <a:pt x="2150" y="2401"/>
                    <a:pt x="1831" y="1922"/>
                    <a:pt x="2637" y="1200"/>
                  </a:cubicBezTo>
                  <a:cubicBezTo>
                    <a:pt x="3443" y="470"/>
                    <a:pt x="2796" y="151"/>
                    <a:pt x="4241" y="151"/>
                  </a:cubicBezTo>
                  <a:cubicBezTo>
                    <a:pt x="5693" y="151"/>
                    <a:pt x="6498" y="394"/>
                    <a:pt x="7061" y="630"/>
                  </a:cubicBezTo>
                  <a:cubicBezTo>
                    <a:pt x="7623" y="873"/>
                    <a:pt x="7867" y="1116"/>
                    <a:pt x="7867" y="1116"/>
                  </a:cubicBezTo>
                  <a:close/>
                </a:path>
              </a:pathLst>
            </a:custGeom>
            <a:solidFill>
              <a:srgbClr val="231F20"/>
            </a:solidFill>
            <a:ln w="7575" cap="flat">
              <a:noFill/>
              <a:prstDash val="solid"/>
              <a:round/>
            </a:ln>
          </p:spPr>
          <p:txBody>
            <a:bodyPr rtlCol="0" anchor="ctr"/>
            <a:lstStyle/>
            <a:p>
              <a:endParaRPr lang="en-GB"/>
            </a:p>
          </p:txBody>
        </p:sp>
        <p:sp>
          <p:nvSpPr>
            <p:cNvPr id="654" name="Freeform: Shape 653">
              <a:extLst>
                <a:ext uri="{FF2B5EF4-FFF2-40B4-BE49-F238E27FC236}">
                  <a16:creationId xmlns:a16="http://schemas.microsoft.com/office/drawing/2014/main" id="{1EF900AD-D8A9-4949-951B-E42DAC5F74BE}"/>
                </a:ext>
              </a:extLst>
            </p:cNvPr>
            <p:cNvSpPr/>
            <p:nvPr/>
          </p:nvSpPr>
          <p:spPr>
            <a:xfrm>
              <a:off x="7110271" y="3718532"/>
              <a:ext cx="25243" cy="16926"/>
            </a:xfrm>
            <a:custGeom>
              <a:avLst/>
              <a:gdLst>
                <a:gd name="connsiteX0" fmla="*/ 113 w 25243"/>
                <a:gd name="connsiteY0" fmla="*/ 161 h 16926"/>
                <a:gd name="connsiteX1" fmla="*/ 23685 w 25243"/>
                <a:gd name="connsiteY1" fmla="*/ 1050 h 16926"/>
                <a:gd name="connsiteX2" fmla="*/ 24491 w 25243"/>
                <a:gd name="connsiteY2" fmla="*/ 10864 h 16926"/>
                <a:gd name="connsiteX3" fmla="*/ 25053 w 25243"/>
                <a:gd name="connsiteY3" fmla="*/ 14322 h 16926"/>
                <a:gd name="connsiteX4" fmla="*/ 11698 w 25243"/>
                <a:gd name="connsiteY4" fmla="*/ 16816 h 16926"/>
                <a:gd name="connsiteX5" fmla="*/ 3731 w 25243"/>
                <a:gd name="connsiteY5" fmla="*/ 17059 h 16926"/>
                <a:gd name="connsiteX6" fmla="*/ 919 w 25243"/>
                <a:gd name="connsiteY6" fmla="*/ 17059 h 16926"/>
                <a:gd name="connsiteX7" fmla="*/ 113 w 25243"/>
                <a:gd name="connsiteY7" fmla="*/ 161 h 1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43" h="16926">
                  <a:moveTo>
                    <a:pt x="113" y="161"/>
                  </a:moveTo>
                  <a:lnTo>
                    <a:pt x="23685" y="1050"/>
                  </a:lnTo>
                  <a:cubicBezTo>
                    <a:pt x="23685" y="1050"/>
                    <a:pt x="23921" y="8523"/>
                    <a:pt x="24491" y="10864"/>
                  </a:cubicBezTo>
                  <a:cubicBezTo>
                    <a:pt x="25053" y="13190"/>
                    <a:pt x="25775" y="13912"/>
                    <a:pt x="25053" y="14322"/>
                  </a:cubicBezTo>
                  <a:cubicBezTo>
                    <a:pt x="24331" y="14718"/>
                    <a:pt x="15316" y="16413"/>
                    <a:pt x="11698" y="16816"/>
                  </a:cubicBezTo>
                  <a:cubicBezTo>
                    <a:pt x="8079" y="17211"/>
                    <a:pt x="5343" y="17059"/>
                    <a:pt x="3731" y="17059"/>
                  </a:cubicBezTo>
                  <a:lnTo>
                    <a:pt x="919" y="17059"/>
                  </a:lnTo>
                  <a:lnTo>
                    <a:pt x="113" y="161"/>
                  </a:lnTo>
                  <a:close/>
                </a:path>
              </a:pathLst>
            </a:custGeom>
            <a:solidFill>
              <a:srgbClr val="231F20"/>
            </a:solidFill>
            <a:ln w="7575" cap="flat">
              <a:noFill/>
              <a:prstDash val="solid"/>
              <a:round/>
            </a:ln>
          </p:spPr>
          <p:txBody>
            <a:bodyPr rtlCol="0" anchor="ctr"/>
            <a:lstStyle/>
            <a:p>
              <a:endParaRPr lang="en-GB"/>
            </a:p>
          </p:txBody>
        </p:sp>
        <p:sp>
          <p:nvSpPr>
            <p:cNvPr id="655" name="Freeform: Shape 654">
              <a:extLst>
                <a:ext uri="{FF2B5EF4-FFF2-40B4-BE49-F238E27FC236}">
                  <a16:creationId xmlns:a16="http://schemas.microsoft.com/office/drawing/2014/main" id="{3346C388-1811-4E16-86FD-274F3D12EC1D}"/>
                </a:ext>
              </a:extLst>
            </p:cNvPr>
            <p:cNvSpPr/>
            <p:nvPr/>
          </p:nvSpPr>
          <p:spPr>
            <a:xfrm>
              <a:off x="7113570" y="3740573"/>
              <a:ext cx="28582" cy="20440"/>
            </a:xfrm>
            <a:custGeom>
              <a:avLst/>
              <a:gdLst>
                <a:gd name="connsiteX0" fmla="*/ 115 w 28582"/>
                <a:gd name="connsiteY0" fmla="*/ 4036 h 20440"/>
                <a:gd name="connsiteX1" fmla="*/ 23527 w 28582"/>
                <a:gd name="connsiteY1" fmla="*/ 175 h 20440"/>
                <a:gd name="connsiteX2" fmla="*/ 24409 w 28582"/>
                <a:gd name="connsiteY2" fmla="*/ 729 h 20440"/>
                <a:gd name="connsiteX3" fmla="*/ 28590 w 28582"/>
                <a:gd name="connsiteY3" fmla="*/ 11516 h 20440"/>
                <a:gd name="connsiteX4" fmla="*/ 28430 w 28582"/>
                <a:gd name="connsiteY4" fmla="*/ 12398 h 20440"/>
                <a:gd name="connsiteX5" fmla="*/ 5102 w 28582"/>
                <a:gd name="connsiteY5" fmla="*/ 20607 h 20440"/>
                <a:gd name="connsiteX6" fmla="*/ 4380 w 28582"/>
                <a:gd name="connsiteY6" fmla="*/ 19155 h 20440"/>
                <a:gd name="connsiteX7" fmla="*/ 191 w 28582"/>
                <a:gd name="connsiteY7" fmla="*/ 5321 h 20440"/>
                <a:gd name="connsiteX8" fmla="*/ 115 w 28582"/>
                <a:gd name="connsiteY8" fmla="*/ 4036 h 2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2" h="20440">
                  <a:moveTo>
                    <a:pt x="115" y="4036"/>
                  </a:moveTo>
                  <a:lnTo>
                    <a:pt x="23527" y="175"/>
                  </a:lnTo>
                  <a:cubicBezTo>
                    <a:pt x="23527" y="175"/>
                    <a:pt x="24006" y="91"/>
                    <a:pt x="24409" y="729"/>
                  </a:cubicBezTo>
                  <a:cubicBezTo>
                    <a:pt x="24812" y="1376"/>
                    <a:pt x="28590" y="11516"/>
                    <a:pt x="28590" y="11516"/>
                  </a:cubicBezTo>
                  <a:cubicBezTo>
                    <a:pt x="28590" y="11516"/>
                    <a:pt x="28917" y="12238"/>
                    <a:pt x="28430" y="12398"/>
                  </a:cubicBezTo>
                  <a:cubicBezTo>
                    <a:pt x="27951" y="12557"/>
                    <a:pt x="5102" y="20607"/>
                    <a:pt x="5102" y="20607"/>
                  </a:cubicBezTo>
                  <a:cubicBezTo>
                    <a:pt x="5102" y="20607"/>
                    <a:pt x="4942" y="20767"/>
                    <a:pt x="4380" y="19155"/>
                  </a:cubicBezTo>
                  <a:cubicBezTo>
                    <a:pt x="3817" y="17544"/>
                    <a:pt x="191" y="5321"/>
                    <a:pt x="191" y="5321"/>
                  </a:cubicBezTo>
                  <a:lnTo>
                    <a:pt x="115" y="4036"/>
                  </a:lnTo>
                  <a:close/>
                </a:path>
              </a:pathLst>
            </a:custGeom>
            <a:solidFill>
              <a:srgbClr val="231F20"/>
            </a:solidFill>
            <a:ln w="7575" cap="flat">
              <a:noFill/>
              <a:prstDash val="solid"/>
              <a:round/>
            </a:ln>
          </p:spPr>
          <p:txBody>
            <a:bodyPr rtlCol="0" anchor="ctr"/>
            <a:lstStyle/>
            <a:p>
              <a:endParaRPr lang="en-GB"/>
            </a:p>
          </p:txBody>
        </p:sp>
        <p:sp>
          <p:nvSpPr>
            <p:cNvPr id="656" name="Freeform: Shape 655">
              <a:extLst>
                <a:ext uri="{FF2B5EF4-FFF2-40B4-BE49-F238E27FC236}">
                  <a16:creationId xmlns:a16="http://schemas.microsoft.com/office/drawing/2014/main" id="{1FEBC53F-4C1D-4D6D-A201-051521EB77F2}"/>
                </a:ext>
              </a:extLst>
            </p:cNvPr>
            <p:cNvSpPr/>
            <p:nvPr/>
          </p:nvSpPr>
          <p:spPr>
            <a:xfrm>
              <a:off x="7122259" y="3760043"/>
              <a:ext cx="28510" cy="25175"/>
            </a:xfrm>
            <a:custGeom>
              <a:avLst/>
              <a:gdLst>
                <a:gd name="connsiteX0" fmla="*/ 119 w 28510"/>
                <a:gd name="connsiteY0" fmla="*/ 10632 h 25175"/>
                <a:gd name="connsiteX1" fmla="*/ 22968 w 28510"/>
                <a:gd name="connsiteY1" fmla="*/ 180 h 25175"/>
                <a:gd name="connsiteX2" fmla="*/ 28517 w 28510"/>
                <a:gd name="connsiteY2" fmla="*/ 11681 h 25175"/>
                <a:gd name="connsiteX3" fmla="*/ 28198 w 28510"/>
                <a:gd name="connsiteY3" fmla="*/ 12806 h 25175"/>
                <a:gd name="connsiteX4" fmla="*/ 6800 w 28510"/>
                <a:gd name="connsiteY4" fmla="*/ 25356 h 25175"/>
                <a:gd name="connsiteX5" fmla="*/ 119 w 28510"/>
                <a:gd name="connsiteY5" fmla="*/ 10632 h 25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0" h="25175">
                  <a:moveTo>
                    <a:pt x="119" y="10632"/>
                  </a:moveTo>
                  <a:lnTo>
                    <a:pt x="22968" y="180"/>
                  </a:lnTo>
                  <a:lnTo>
                    <a:pt x="28517" y="11681"/>
                  </a:lnTo>
                  <a:cubicBezTo>
                    <a:pt x="28517" y="11681"/>
                    <a:pt x="28920" y="12570"/>
                    <a:pt x="28198" y="12806"/>
                  </a:cubicBezTo>
                  <a:cubicBezTo>
                    <a:pt x="27468" y="13049"/>
                    <a:pt x="6800" y="25356"/>
                    <a:pt x="6800" y="25356"/>
                  </a:cubicBezTo>
                  <a:lnTo>
                    <a:pt x="119" y="10632"/>
                  </a:lnTo>
                  <a:close/>
                </a:path>
              </a:pathLst>
            </a:custGeom>
            <a:solidFill>
              <a:srgbClr val="231F20"/>
            </a:solidFill>
            <a:ln w="7575" cap="flat">
              <a:noFill/>
              <a:prstDash val="solid"/>
              <a:round/>
            </a:ln>
          </p:spPr>
          <p:txBody>
            <a:bodyPr rtlCol="0" anchor="ctr"/>
            <a:lstStyle/>
            <a:p>
              <a:endParaRPr lang="en-GB"/>
            </a:p>
          </p:txBody>
        </p:sp>
        <p:sp>
          <p:nvSpPr>
            <p:cNvPr id="657" name="Freeform: Shape 656">
              <a:extLst>
                <a:ext uri="{FF2B5EF4-FFF2-40B4-BE49-F238E27FC236}">
                  <a16:creationId xmlns:a16="http://schemas.microsoft.com/office/drawing/2014/main" id="{CF99B923-2AA4-4F7D-8CFE-F2DF5E256F92}"/>
                </a:ext>
              </a:extLst>
            </p:cNvPr>
            <p:cNvSpPr/>
            <p:nvPr/>
          </p:nvSpPr>
          <p:spPr>
            <a:xfrm>
              <a:off x="7144849" y="3668438"/>
              <a:ext cx="12285" cy="16868"/>
            </a:xfrm>
            <a:custGeom>
              <a:avLst/>
              <a:gdLst>
                <a:gd name="connsiteX0" fmla="*/ 9309 w 12285"/>
                <a:gd name="connsiteY0" fmla="*/ 278 h 16868"/>
                <a:gd name="connsiteX1" fmla="*/ 5607 w 12285"/>
                <a:gd name="connsiteY1" fmla="*/ 3098 h 16868"/>
                <a:gd name="connsiteX2" fmla="*/ 2475 w 12285"/>
                <a:gd name="connsiteY2" fmla="*/ 8404 h 16868"/>
                <a:gd name="connsiteX3" fmla="*/ 939 w 12285"/>
                <a:gd name="connsiteY3" fmla="*/ 12585 h 16868"/>
                <a:gd name="connsiteX4" fmla="*/ 141 w 12285"/>
                <a:gd name="connsiteY4" fmla="*/ 15648 h 16868"/>
                <a:gd name="connsiteX5" fmla="*/ 704 w 12285"/>
                <a:gd name="connsiteY5" fmla="*/ 17009 h 16868"/>
                <a:gd name="connsiteX6" fmla="*/ 2391 w 12285"/>
                <a:gd name="connsiteY6" fmla="*/ 16043 h 16868"/>
                <a:gd name="connsiteX7" fmla="*/ 5363 w 12285"/>
                <a:gd name="connsiteY7" fmla="*/ 12265 h 16868"/>
                <a:gd name="connsiteX8" fmla="*/ 8184 w 12285"/>
                <a:gd name="connsiteY8" fmla="*/ 9529 h 16868"/>
                <a:gd name="connsiteX9" fmla="*/ 11080 w 12285"/>
                <a:gd name="connsiteY9" fmla="*/ 7522 h 16868"/>
                <a:gd name="connsiteX10" fmla="*/ 11969 w 12285"/>
                <a:gd name="connsiteY10" fmla="*/ 6716 h 16868"/>
                <a:gd name="connsiteX11" fmla="*/ 12288 w 12285"/>
                <a:gd name="connsiteY11" fmla="*/ 3896 h 16868"/>
                <a:gd name="connsiteX12" fmla="*/ 11399 w 12285"/>
                <a:gd name="connsiteY12" fmla="*/ 1084 h 16868"/>
                <a:gd name="connsiteX13" fmla="*/ 10760 w 12285"/>
                <a:gd name="connsiteY13" fmla="*/ 194 h 16868"/>
                <a:gd name="connsiteX14" fmla="*/ 9309 w 12285"/>
                <a:gd name="connsiteY14" fmla="*/ 278 h 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85" h="16868">
                  <a:moveTo>
                    <a:pt x="9309" y="278"/>
                  </a:moveTo>
                  <a:cubicBezTo>
                    <a:pt x="9309" y="278"/>
                    <a:pt x="6739" y="1806"/>
                    <a:pt x="5607" y="3098"/>
                  </a:cubicBezTo>
                  <a:cubicBezTo>
                    <a:pt x="4482" y="4383"/>
                    <a:pt x="3037" y="7036"/>
                    <a:pt x="2475" y="8404"/>
                  </a:cubicBezTo>
                  <a:cubicBezTo>
                    <a:pt x="1905" y="9772"/>
                    <a:pt x="1183" y="11300"/>
                    <a:pt x="939" y="12585"/>
                  </a:cubicBezTo>
                  <a:cubicBezTo>
                    <a:pt x="704" y="13877"/>
                    <a:pt x="141" y="15238"/>
                    <a:pt x="141" y="15648"/>
                  </a:cubicBezTo>
                  <a:cubicBezTo>
                    <a:pt x="141" y="16043"/>
                    <a:pt x="-26" y="17009"/>
                    <a:pt x="704" y="17009"/>
                  </a:cubicBezTo>
                  <a:cubicBezTo>
                    <a:pt x="1426" y="17009"/>
                    <a:pt x="1905" y="16530"/>
                    <a:pt x="2391" y="16043"/>
                  </a:cubicBezTo>
                  <a:cubicBezTo>
                    <a:pt x="2870" y="15564"/>
                    <a:pt x="4565" y="13231"/>
                    <a:pt x="5363" y="12265"/>
                  </a:cubicBezTo>
                  <a:cubicBezTo>
                    <a:pt x="6169" y="11300"/>
                    <a:pt x="6329" y="10738"/>
                    <a:pt x="8184" y="9529"/>
                  </a:cubicBezTo>
                  <a:cubicBezTo>
                    <a:pt x="10031" y="8320"/>
                    <a:pt x="10677" y="7841"/>
                    <a:pt x="11080" y="7522"/>
                  </a:cubicBezTo>
                  <a:cubicBezTo>
                    <a:pt x="11483" y="7195"/>
                    <a:pt x="11969" y="6716"/>
                    <a:pt x="11969" y="6716"/>
                  </a:cubicBezTo>
                  <a:cubicBezTo>
                    <a:pt x="11969" y="6716"/>
                    <a:pt x="12691" y="4862"/>
                    <a:pt x="12288" y="3896"/>
                  </a:cubicBezTo>
                  <a:cubicBezTo>
                    <a:pt x="11885" y="2931"/>
                    <a:pt x="11642" y="1646"/>
                    <a:pt x="11399" y="1084"/>
                  </a:cubicBezTo>
                  <a:cubicBezTo>
                    <a:pt x="11163" y="521"/>
                    <a:pt x="11483" y="362"/>
                    <a:pt x="10760" y="194"/>
                  </a:cubicBezTo>
                  <a:cubicBezTo>
                    <a:pt x="10031" y="35"/>
                    <a:pt x="9309" y="278"/>
                    <a:pt x="9309" y="278"/>
                  </a:cubicBezTo>
                  <a:close/>
                </a:path>
              </a:pathLst>
            </a:custGeom>
            <a:solidFill>
              <a:srgbClr val="231F20"/>
            </a:solidFill>
            <a:ln w="7575" cap="flat">
              <a:noFill/>
              <a:prstDash val="solid"/>
              <a:round/>
            </a:ln>
          </p:spPr>
          <p:txBody>
            <a:bodyPr rtlCol="0" anchor="ctr"/>
            <a:lstStyle/>
            <a:p>
              <a:endParaRPr lang="en-GB"/>
            </a:p>
          </p:txBody>
        </p:sp>
        <p:sp>
          <p:nvSpPr>
            <p:cNvPr id="658" name="Freeform: Shape 657">
              <a:extLst>
                <a:ext uri="{FF2B5EF4-FFF2-40B4-BE49-F238E27FC236}">
                  <a16:creationId xmlns:a16="http://schemas.microsoft.com/office/drawing/2014/main" id="{8AFCD7F9-EF14-4B2B-8527-5C5FEAEBDBFA}"/>
                </a:ext>
              </a:extLst>
            </p:cNvPr>
            <p:cNvSpPr/>
            <p:nvPr/>
          </p:nvSpPr>
          <p:spPr>
            <a:xfrm>
              <a:off x="7141160" y="3685869"/>
              <a:ext cx="17107" cy="26260"/>
            </a:xfrm>
            <a:custGeom>
              <a:avLst/>
              <a:gdLst>
                <a:gd name="connsiteX0" fmla="*/ 15254 w 17107"/>
                <a:gd name="connsiteY0" fmla="*/ 149 h 26260"/>
                <a:gd name="connsiteX1" fmla="*/ 530 w 17107"/>
                <a:gd name="connsiteY1" fmla="*/ 13345 h 26260"/>
                <a:gd name="connsiteX2" fmla="*/ 127 w 17107"/>
                <a:gd name="connsiteY2" fmla="*/ 25971 h 26260"/>
                <a:gd name="connsiteX3" fmla="*/ 690 w 17107"/>
                <a:gd name="connsiteY3" fmla="*/ 26382 h 26260"/>
                <a:gd name="connsiteX4" fmla="*/ 16698 w 17107"/>
                <a:gd name="connsiteY4" fmla="*/ 12699 h 26260"/>
                <a:gd name="connsiteX5" fmla="*/ 17185 w 17107"/>
                <a:gd name="connsiteY5" fmla="*/ 9324 h 26260"/>
                <a:gd name="connsiteX6" fmla="*/ 16303 w 17107"/>
                <a:gd name="connsiteY6" fmla="*/ 393 h 26260"/>
                <a:gd name="connsiteX7" fmla="*/ 15254 w 17107"/>
                <a:gd name="connsiteY7" fmla="*/ 149 h 2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7" h="26260">
                  <a:moveTo>
                    <a:pt x="15254" y="149"/>
                  </a:moveTo>
                  <a:lnTo>
                    <a:pt x="530" y="13345"/>
                  </a:lnTo>
                  <a:lnTo>
                    <a:pt x="127" y="25971"/>
                  </a:lnTo>
                  <a:cubicBezTo>
                    <a:pt x="127" y="25971"/>
                    <a:pt x="51" y="26541"/>
                    <a:pt x="690" y="26382"/>
                  </a:cubicBezTo>
                  <a:cubicBezTo>
                    <a:pt x="1336" y="26214"/>
                    <a:pt x="16698" y="12699"/>
                    <a:pt x="16698" y="12699"/>
                  </a:cubicBezTo>
                  <a:cubicBezTo>
                    <a:pt x="16698" y="12699"/>
                    <a:pt x="17420" y="12061"/>
                    <a:pt x="17185" y="9324"/>
                  </a:cubicBezTo>
                  <a:cubicBezTo>
                    <a:pt x="16941" y="6588"/>
                    <a:pt x="16303" y="393"/>
                    <a:pt x="16303" y="393"/>
                  </a:cubicBezTo>
                  <a:lnTo>
                    <a:pt x="15254" y="149"/>
                  </a:lnTo>
                  <a:close/>
                </a:path>
              </a:pathLst>
            </a:custGeom>
            <a:solidFill>
              <a:srgbClr val="231F20"/>
            </a:solidFill>
            <a:ln w="7575" cap="flat">
              <a:noFill/>
              <a:prstDash val="solid"/>
              <a:round/>
            </a:ln>
          </p:spPr>
          <p:txBody>
            <a:bodyPr rtlCol="0" anchor="ctr"/>
            <a:lstStyle/>
            <a:p>
              <a:endParaRPr lang="en-GB"/>
            </a:p>
          </p:txBody>
        </p:sp>
        <p:sp>
          <p:nvSpPr>
            <p:cNvPr id="659" name="Freeform: Shape 658">
              <a:extLst>
                <a:ext uri="{FF2B5EF4-FFF2-40B4-BE49-F238E27FC236}">
                  <a16:creationId xmlns:a16="http://schemas.microsoft.com/office/drawing/2014/main" id="{D5B72CC3-2DF0-4936-B930-D9789189E50F}"/>
                </a:ext>
              </a:extLst>
            </p:cNvPr>
            <p:cNvSpPr/>
            <p:nvPr/>
          </p:nvSpPr>
          <p:spPr>
            <a:xfrm>
              <a:off x="7141163" y="3708759"/>
              <a:ext cx="18820" cy="24384"/>
            </a:xfrm>
            <a:custGeom>
              <a:avLst/>
              <a:gdLst>
                <a:gd name="connsiteX0" fmla="*/ 125 w 18820"/>
                <a:gd name="connsiteY0" fmla="*/ 15002 h 24384"/>
                <a:gd name="connsiteX1" fmla="*/ 16855 w 18820"/>
                <a:gd name="connsiteY1" fmla="*/ 438 h 24384"/>
                <a:gd name="connsiteX2" fmla="*/ 18307 w 18820"/>
                <a:gd name="connsiteY2" fmla="*/ 925 h 24384"/>
                <a:gd name="connsiteX3" fmla="*/ 18946 w 18820"/>
                <a:gd name="connsiteY3" fmla="*/ 10814 h 24384"/>
                <a:gd name="connsiteX4" fmla="*/ 17980 w 18820"/>
                <a:gd name="connsiteY4" fmla="*/ 12669 h 24384"/>
                <a:gd name="connsiteX5" fmla="*/ 3340 w 18820"/>
                <a:gd name="connsiteY5" fmla="*/ 24170 h 24384"/>
                <a:gd name="connsiteX6" fmla="*/ 1653 w 18820"/>
                <a:gd name="connsiteY6" fmla="*/ 24094 h 24384"/>
                <a:gd name="connsiteX7" fmla="*/ 125 w 18820"/>
                <a:gd name="connsiteY7" fmla="*/ 14995 h 24384"/>
                <a:gd name="connsiteX8" fmla="*/ 125 w 18820"/>
                <a:gd name="connsiteY8" fmla="*/ 15002 h 24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20" h="24384">
                  <a:moveTo>
                    <a:pt x="125" y="15002"/>
                  </a:moveTo>
                  <a:lnTo>
                    <a:pt x="16855" y="438"/>
                  </a:lnTo>
                  <a:cubicBezTo>
                    <a:pt x="16855" y="438"/>
                    <a:pt x="18147" y="-444"/>
                    <a:pt x="18307" y="925"/>
                  </a:cubicBezTo>
                  <a:cubicBezTo>
                    <a:pt x="18467" y="2285"/>
                    <a:pt x="18946" y="10814"/>
                    <a:pt x="18946" y="10814"/>
                  </a:cubicBezTo>
                  <a:cubicBezTo>
                    <a:pt x="18946" y="10814"/>
                    <a:pt x="18702" y="12182"/>
                    <a:pt x="17980" y="12669"/>
                  </a:cubicBezTo>
                  <a:cubicBezTo>
                    <a:pt x="17258" y="13148"/>
                    <a:pt x="3340" y="24170"/>
                    <a:pt x="3340" y="24170"/>
                  </a:cubicBezTo>
                  <a:cubicBezTo>
                    <a:pt x="3340" y="24170"/>
                    <a:pt x="1896" y="25059"/>
                    <a:pt x="1653" y="24094"/>
                  </a:cubicBezTo>
                  <a:cubicBezTo>
                    <a:pt x="1417" y="23128"/>
                    <a:pt x="125" y="14995"/>
                    <a:pt x="125" y="14995"/>
                  </a:cubicBezTo>
                  <a:lnTo>
                    <a:pt x="125" y="15002"/>
                  </a:lnTo>
                  <a:close/>
                </a:path>
              </a:pathLst>
            </a:custGeom>
            <a:solidFill>
              <a:srgbClr val="231F20"/>
            </a:solidFill>
            <a:ln w="7575" cap="flat">
              <a:noFill/>
              <a:prstDash val="solid"/>
              <a:round/>
            </a:ln>
          </p:spPr>
          <p:txBody>
            <a:bodyPr rtlCol="0" anchor="ctr"/>
            <a:lstStyle/>
            <a:p>
              <a:endParaRPr lang="en-GB"/>
            </a:p>
          </p:txBody>
        </p:sp>
        <p:sp>
          <p:nvSpPr>
            <p:cNvPr id="660" name="Freeform: Shape 659">
              <a:extLst>
                <a:ext uri="{FF2B5EF4-FFF2-40B4-BE49-F238E27FC236}">
                  <a16:creationId xmlns:a16="http://schemas.microsoft.com/office/drawing/2014/main" id="{57448705-2C3E-4C4D-822C-3BCE9627531A}"/>
                </a:ext>
              </a:extLst>
            </p:cNvPr>
            <p:cNvSpPr/>
            <p:nvPr/>
          </p:nvSpPr>
          <p:spPr>
            <a:xfrm>
              <a:off x="7145914" y="3729824"/>
              <a:ext cx="15924" cy="21832"/>
            </a:xfrm>
            <a:custGeom>
              <a:avLst/>
              <a:gdLst>
                <a:gd name="connsiteX0" fmla="*/ 202 w 15924"/>
                <a:gd name="connsiteY0" fmla="*/ 12203 h 21832"/>
                <a:gd name="connsiteX1" fmla="*/ 13717 w 15924"/>
                <a:gd name="connsiteY1" fmla="*/ 383 h 21832"/>
                <a:gd name="connsiteX2" fmla="*/ 15732 w 15924"/>
                <a:gd name="connsiteY2" fmla="*/ 3196 h 21832"/>
                <a:gd name="connsiteX3" fmla="*/ 16051 w 15924"/>
                <a:gd name="connsiteY3" fmla="*/ 10037 h 21832"/>
                <a:gd name="connsiteX4" fmla="*/ 14842 w 15924"/>
                <a:gd name="connsiteY4" fmla="*/ 11800 h 21832"/>
                <a:gd name="connsiteX5" fmla="*/ 4147 w 15924"/>
                <a:gd name="connsiteY5" fmla="*/ 21294 h 21832"/>
                <a:gd name="connsiteX6" fmla="*/ 1973 w 15924"/>
                <a:gd name="connsiteY6" fmla="*/ 21135 h 21832"/>
                <a:gd name="connsiteX7" fmla="*/ 126 w 15924"/>
                <a:gd name="connsiteY7" fmla="*/ 14134 h 21832"/>
                <a:gd name="connsiteX8" fmla="*/ 202 w 15924"/>
                <a:gd name="connsiteY8" fmla="*/ 12203 h 2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24" h="21832">
                  <a:moveTo>
                    <a:pt x="202" y="12203"/>
                  </a:moveTo>
                  <a:lnTo>
                    <a:pt x="13717" y="383"/>
                  </a:lnTo>
                  <a:cubicBezTo>
                    <a:pt x="13717" y="383"/>
                    <a:pt x="15648" y="-993"/>
                    <a:pt x="15732" y="3196"/>
                  </a:cubicBezTo>
                  <a:cubicBezTo>
                    <a:pt x="15808" y="7376"/>
                    <a:pt x="16051" y="10037"/>
                    <a:pt x="16051" y="10037"/>
                  </a:cubicBezTo>
                  <a:cubicBezTo>
                    <a:pt x="16051" y="10037"/>
                    <a:pt x="16051" y="10835"/>
                    <a:pt x="14842" y="11800"/>
                  </a:cubicBezTo>
                  <a:cubicBezTo>
                    <a:pt x="13634" y="12766"/>
                    <a:pt x="4147" y="21294"/>
                    <a:pt x="4147" y="21294"/>
                  </a:cubicBezTo>
                  <a:cubicBezTo>
                    <a:pt x="4147" y="21294"/>
                    <a:pt x="2452" y="22982"/>
                    <a:pt x="1973" y="21135"/>
                  </a:cubicBezTo>
                  <a:cubicBezTo>
                    <a:pt x="1487" y="19280"/>
                    <a:pt x="126" y="14134"/>
                    <a:pt x="126" y="14134"/>
                  </a:cubicBezTo>
                  <a:lnTo>
                    <a:pt x="202" y="12203"/>
                  </a:lnTo>
                  <a:close/>
                </a:path>
              </a:pathLst>
            </a:custGeom>
            <a:solidFill>
              <a:srgbClr val="231F20"/>
            </a:solidFill>
            <a:ln w="7575" cap="flat">
              <a:noFill/>
              <a:prstDash val="solid"/>
              <a:round/>
            </a:ln>
          </p:spPr>
          <p:txBody>
            <a:bodyPr rtlCol="0" anchor="ctr"/>
            <a:lstStyle/>
            <a:p>
              <a:endParaRPr lang="en-GB"/>
            </a:p>
          </p:txBody>
        </p:sp>
        <p:sp>
          <p:nvSpPr>
            <p:cNvPr id="661" name="Freeform: Shape 660">
              <a:extLst>
                <a:ext uri="{FF2B5EF4-FFF2-40B4-BE49-F238E27FC236}">
                  <a16:creationId xmlns:a16="http://schemas.microsoft.com/office/drawing/2014/main" id="{664B56BB-5DBD-4F2E-9CFD-5EA36B38F1EC}"/>
                </a:ext>
              </a:extLst>
            </p:cNvPr>
            <p:cNvSpPr/>
            <p:nvPr/>
          </p:nvSpPr>
          <p:spPr>
            <a:xfrm>
              <a:off x="7151490" y="3752161"/>
              <a:ext cx="11633" cy="15924"/>
            </a:xfrm>
            <a:custGeom>
              <a:avLst/>
              <a:gdLst>
                <a:gd name="connsiteX0" fmla="*/ 10955 w 11633"/>
                <a:gd name="connsiteY0" fmla="*/ 411 h 15924"/>
                <a:gd name="connsiteX1" fmla="*/ 11761 w 11633"/>
                <a:gd name="connsiteY1" fmla="*/ 9745 h 15924"/>
                <a:gd name="connsiteX2" fmla="*/ 4525 w 11633"/>
                <a:gd name="connsiteY2" fmla="*/ 16100 h 15924"/>
                <a:gd name="connsiteX3" fmla="*/ 260 w 11633"/>
                <a:gd name="connsiteY3" fmla="*/ 7814 h 15924"/>
                <a:gd name="connsiteX4" fmla="*/ 663 w 11633"/>
                <a:gd name="connsiteY4" fmla="*/ 6203 h 15924"/>
                <a:gd name="connsiteX5" fmla="*/ 9990 w 11633"/>
                <a:gd name="connsiteY5" fmla="*/ 175 h 15924"/>
                <a:gd name="connsiteX6" fmla="*/ 10955 w 11633"/>
                <a:gd name="connsiteY6" fmla="*/ 411 h 15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33" h="15924">
                  <a:moveTo>
                    <a:pt x="10955" y="411"/>
                  </a:moveTo>
                  <a:lnTo>
                    <a:pt x="11761" y="9745"/>
                  </a:lnTo>
                  <a:lnTo>
                    <a:pt x="4525" y="16100"/>
                  </a:lnTo>
                  <a:lnTo>
                    <a:pt x="260" y="7814"/>
                  </a:lnTo>
                  <a:cubicBezTo>
                    <a:pt x="260" y="7814"/>
                    <a:pt x="-226" y="6530"/>
                    <a:pt x="663" y="6203"/>
                  </a:cubicBezTo>
                  <a:cubicBezTo>
                    <a:pt x="1545" y="5883"/>
                    <a:pt x="9990" y="175"/>
                    <a:pt x="9990" y="175"/>
                  </a:cubicBezTo>
                  <a:lnTo>
                    <a:pt x="10955" y="411"/>
                  </a:lnTo>
                  <a:close/>
                </a:path>
              </a:pathLst>
            </a:custGeom>
            <a:solidFill>
              <a:srgbClr val="231F20"/>
            </a:solidFill>
            <a:ln w="7575" cap="flat">
              <a:noFill/>
              <a:prstDash val="solid"/>
              <a:round/>
            </a:ln>
          </p:spPr>
          <p:txBody>
            <a:bodyPr rtlCol="0" anchor="ctr"/>
            <a:lstStyle/>
            <a:p>
              <a:endParaRPr lang="en-GB"/>
            </a:p>
          </p:txBody>
        </p:sp>
        <p:sp>
          <p:nvSpPr>
            <p:cNvPr id="662" name="Freeform: Shape 661">
              <a:extLst>
                <a:ext uri="{FF2B5EF4-FFF2-40B4-BE49-F238E27FC236}">
                  <a16:creationId xmlns:a16="http://schemas.microsoft.com/office/drawing/2014/main" id="{82396DC8-27B1-42B4-8133-D0CDE8C56F48}"/>
                </a:ext>
              </a:extLst>
            </p:cNvPr>
            <p:cNvSpPr/>
            <p:nvPr/>
          </p:nvSpPr>
          <p:spPr>
            <a:xfrm>
              <a:off x="7162880" y="3666972"/>
              <a:ext cx="12967" cy="14875"/>
            </a:xfrm>
            <a:custGeom>
              <a:avLst/>
              <a:gdLst>
                <a:gd name="connsiteX0" fmla="*/ 1820 w 12967"/>
                <a:gd name="connsiteY0" fmla="*/ 139 h 14875"/>
                <a:gd name="connsiteX1" fmla="*/ 10029 w 12967"/>
                <a:gd name="connsiteY1" fmla="*/ 8417 h 14875"/>
                <a:gd name="connsiteX2" fmla="*/ 13085 w 12967"/>
                <a:gd name="connsiteY2" fmla="*/ 14293 h 14875"/>
                <a:gd name="connsiteX3" fmla="*/ 12523 w 12967"/>
                <a:gd name="connsiteY3" fmla="*/ 15015 h 14875"/>
                <a:gd name="connsiteX4" fmla="*/ 9870 w 12967"/>
                <a:gd name="connsiteY4" fmla="*/ 13084 h 14875"/>
                <a:gd name="connsiteX5" fmla="*/ 3994 w 12967"/>
                <a:gd name="connsiteY5" fmla="*/ 8904 h 14875"/>
                <a:gd name="connsiteX6" fmla="*/ 619 w 12967"/>
                <a:gd name="connsiteY6" fmla="*/ 7619 h 14875"/>
                <a:gd name="connsiteX7" fmla="*/ 216 w 12967"/>
                <a:gd name="connsiteY7" fmla="*/ 7535 h 14875"/>
                <a:gd name="connsiteX8" fmla="*/ 132 w 12967"/>
                <a:gd name="connsiteY8" fmla="*/ 618 h 14875"/>
                <a:gd name="connsiteX9" fmla="*/ 938 w 12967"/>
                <a:gd name="connsiteY9" fmla="*/ 215 h 14875"/>
                <a:gd name="connsiteX10" fmla="*/ 1820 w 12967"/>
                <a:gd name="connsiteY10" fmla="*/ 139 h 1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7" h="14875">
                  <a:moveTo>
                    <a:pt x="1820" y="139"/>
                  </a:moveTo>
                  <a:cubicBezTo>
                    <a:pt x="1820" y="139"/>
                    <a:pt x="7377" y="3833"/>
                    <a:pt x="10029" y="8417"/>
                  </a:cubicBezTo>
                  <a:cubicBezTo>
                    <a:pt x="12682" y="13008"/>
                    <a:pt x="13085" y="14293"/>
                    <a:pt x="13085" y="14293"/>
                  </a:cubicBezTo>
                  <a:cubicBezTo>
                    <a:pt x="13085" y="14293"/>
                    <a:pt x="13245" y="15015"/>
                    <a:pt x="12523" y="15015"/>
                  </a:cubicBezTo>
                  <a:cubicBezTo>
                    <a:pt x="11801" y="15015"/>
                    <a:pt x="10835" y="13487"/>
                    <a:pt x="9870" y="13084"/>
                  </a:cubicBezTo>
                  <a:cubicBezTo>
                    <a:pt x="8904" y="12689"/>
                    <a:pt x="5446" y="9466"/>
                    <a:pt x="3994" y="8904"/>
                  </a:cubicBezTo>
                  <a:cubicBezTo>
                    <a:pt x="2542" y="8341"/>
                    <a:pt x="619" y="7619"/>
                    <a:pt x="619" y="7619"/>
                  </a:cubicBezTo>
                  <a:lnTo>
                    <a:pt x="216" y="7535"/>
                  </a:lnTo>
                  <a:lnTo>
                    <a:pt x="132" y="618"/>
                  </a:lnTo>
                  <a:cubicBezTo>
                    <a:pt x="132" y="618"/>
                    <a:pt x="459" y="215"/>
                    <a:pt x="938" y="215"/>
                  </a:cubicBezTo>
                  <a:cubicBezTo>
                    <a:pt x="1417" y="215"/>
                    <a:pt x="1820" y="139"/>
                    <a:pt x="1820" y="139"/>
                  </a:cubicBezTo>
                  <a:close/>
                </a:path>
              </a:pathLst>
            </a:custGeom>
            <a:solidFill>
              <a:srgbClr val="231F20"/>
            </a:solidFill>
            <a:ln w="7575" cap="flat">
              <a:noFill/>
              <a:prstDash val="solid"/>
              <a:round/>
            </a:ln>
          </p:spPr>
          <p:txBody>
            <a:bodyPr rtlCol="0" anchor="ctr"/>
            <a:lstStyle/>
            <a:p>
              <a:endParaRPr lang="en-GB"/>
            </a:p>
          </p:txBody>
        </p:sp>
        <p:sp>
          <p:nvSpPr>
            <p:cNvPr id="663" name="Freeform: Shape 662">
              <a:extLst>
                <a:ext uri="{FF2B5EF4-FFF2-40B4-BE49-F238E27FC236}">
                  <a16:creationId xmlns:a16="http://schemas.microsoft.com/office/drawing/2014/main" id="{0AC88E82-7248-45B6-8736-BDE142D53071}"/>
                </a:ext>
              </a:extLst>
            </p:cNvPr>
            <p:cNvSpPr/>
            <p:nvPr/>
          </p:nvSpPr>
          <p:spPr>
            <a:xfrm>
              <a:off x="7164087" y="3685147"/>
              <a:ext cx="19659" cy="20995"/>
            </a:xfrm>
            <a:custGeom>
              <a:avLst/>
              <a:gdLst>
                <a:gd name="connsiteX0" fmla="*/ 1504 w 19659"/>
                <a:gd name="connsiteY0" fmla="*/ 148 h 20995"/>
                <a:gd name="connsiteX1" fmla="*/ 11561 w 19659"/>
                <a:gd name="connsiteY1" fmla="*/ 5454 h 20995"/>
                <a:gd name="connsiteX2" fmla="*/ 13332 w 19659"/>
                <a:gd name="connsiteY2" fmla="*/ 5781 h 20995"/>
                <a:gd name="connsiteX3" fmla="*/ 15255 w 19659"/>
                <a:gd name="connsiteY3" fmla="*/ 6906 h 20995"/>
                <a:gd name="connsiteX4" fmla="*/ 16867 w 19659"/>
                <a:gd name="connsiteY4" fmla="*/ 9802 h 20995"/>
                <a:gd name="connsiteX5" fmla="*/ 18721 w 19659"/>
                <a:gd name="connsiteY5" fmla="*/ 15275 h 20995"/>
                <a:gd name="connsiteX6" fmla="*/ 18881 w 19659"/>
                <a:gd name="connsiteY6" fmla="*/ 18574 h 20995"/>
                <a:gd name="connsiteX7" fmla="*/ 19679 w 19659"/>
                <a:gd name="connsiteY7" fmla="*/ 20102 h 20995"/>
                <a:gd name="connsiteX8" fmla="*/ 18881 w 19659"/>
                <a:gd name="connsiteY8" fmla="*/ 21143 h 20995"/>
                <a:gd name="connsiteX9" fmla="*/ 1261 w 19659"/>
                <a:gd name="connsiteY9" fmla="*/ 12059 h 20995"/>
                <a:gd name="connsiteX10" fmla="*/ 782 w 19659"/>
                <a:gd name="connsiteY10" fmla="*/ 9961 h 20995"/>
                <a:gd name="connsiteX11" fmla="*/ 372 w 19659"/>
                <a:gd name="connsiteY11" fmla="*/ 1995 h 20995"/>
                <a:gd name="connsiteX12" fmla="*/ 296 w 19659"/>
                <a:gd name="connsiteY12" fmla="*/ 148 h 20995"/>
                <a:gd name="connsiteX13" fmla="*/ 1504 w 19659"/>
                <a:gd name="connsiteY13" fmla="*/ 148 h 2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59" h="20995">
                  <a:moveTo>
                    <a:pt x="1504" y="148"/>
                  </a:moveTo>
                  <a:lnTo>
                    <a:pt x="11561" y="5454"/>
                  </a:lnTo>
                  <a:cubicBezTo>
                    <a:pt x="11561" y="5454"/>
                    <a:pt x="12207" y="5454"/>
                    <a:pt x="13332" y="5781"/>
                  </a:cubicBezTo>
                  <a:cubicBezTo>
                    <a:pt x="14457" y="6100"/>
                    <a:pt x="14138" y="4899"/>
                    <a:pt x="15255" y="6906"/>
                  </a:cubicBezTo>
                  <a:cubicBezTo>
                    <a:pt x="16388" y="8920"/>
                    <a:pt x="15901" y="7392"/>
                    <a:pt x="16867" y="9802"/>
                  </a:cubicBezTo>
                  <a:cubicBezTo>
                    <a:pt x="17832" y="12219"/>
                    <a:pt x="18721" y="13260"/>
                    <a:pt x="18721" y="15275"/>
                  </a:cubicBezTo>
                  <a:cubicBezTo>
                    <a:pt x="18721" y="17289"/>
                    <a:pt x="18151" y="18011"/>
                    <a:pt x="18881" y="18574"/>
                  </a:cubicBezTo>
                  <a:cubicBezTo>
                    <a:pt x="19603" y="19136"/>
                    <a:pt x="20006" y="19455"/>
                    <a:pt x="19679" y="20102"/>
                  </a:cubicBezTo>
                  <a:cubicBezTo>
                    <a:pt x="19360" y="20748"/>
                    <a:pt x="19603" y="21067"/>
                    <a:pt x="18881" y="21143"/>
                  </a:cubicBezTo>
                  <a:cubicBezTo>
                    <a:pt x="18151" y="21227"/>
                    <a:pt x="1261" y="12059"/>
                    <a:pt x="1261" y="12059"/>
                  </a:cubicBezTo>
                  <a:cubicBezTo>
                    <a:pt x="1261" y="12059"/>
                    <a:pt x="782" y="12698"/>
                    <a:pt x="782" y="9961"/>
                  </a:cubicBezTo>
                  <a:cubicBezTo>
                    <a:pt x="782" y="7225"/>
                    <a:pt x="372" y="1995"/>
                    <a:pt x="372" y="1995"/>
                  </a:cubicBezTo>
                  <a:cubicBezTo>
                    <a:pt x="372" y="1995"/>
                    <a:pt x="-107" y="148"/>
                    <a:pt x="296" y="148"/>
                  </a:cubicBezTo>
                  <a:lnTo>
                    <a:pt x="1504" y="148"/>
                  </a:lnTo>
                  <a:close/>
                </a:path>
              </a:pathLst>
            </a:custGeom>
            <a:solidFill>
              <a:srgbClr val="231F20"/>
            </a:solidFill>
            <a:ln w="7575" cap="flat">
              <a:noFill/>
              <a:prstDash val="solid"/>
              <a:round/>
            </a:ln>
          </p:spPr>
          <p:txBody>
            <a:bodyPr rtlCol="0" anchor="ctr"/>
            <a:lstStyle/>
            <a:p>
              <a:endParaRPr lang="en-GB"/>
            </a:p>
          </p:txBody>
        </p:sp>
        <p:sp>
          <p:nvSpPr>
            <p:cNvPr id="664" name="Freeform: Shape 663">
              <a:extLst>
                <a:ext uri="{FF2B5EF4-FFF2-40B4-BE49-F238E27FC236}">
                  <a16:creationId xmlns:a16="http://schemas.microsoft.com/office/drawing/2014/main" id="{C455B155-9793-4C29-8129-06EEFF8ADDD3}"/>
                </a:ext>
              </a:extLst>
            </p:cNvPr>
            <p:cNvSpPr/>
            <p:nvPr/>
          </p:nvSpPr>
          <p:spPr>
            <a:xfrm>
              <a:off x="7165367" y="3706872"/>
              <a:ext cx="20522" cy="22309"/>
            </a:xfrm>
            <a:custGeom>
              <a:avLst/>
              <a:gdLst>
                <a:gd name="connsiteX0" fmla="*/ 2643 w 20522"/>
                <a:gd name="connsiteY0" fmla="*/ 720 h 22309"/>
                <a:gd name="connsiteX1" fmla="*/ 18651 w 20522"/>
                <a:gd name="connsiteY1" fmla="*/ 9005 h 22309"/>
                <a:gd name="connsiteX2" fmla="*/ 20095 w 20522"/>
                <a:gd name="connsiteY2" fmla="*/ 9727 h 22309"/>
                <a:gd name="connsiteX3" fmla="*/ 20658 w 20522"/>
                <a:gd name="connsiteY3" fmla="*/ 21312 h 22309"/>
                <a:gd name="connsiteX4" fmla="*/ 18248 w 20522"/>
                <a:gd name="connsiteY4" fmla="*/ 22034 h 22309"/>
                <a:gd name="connsiteX5" fmla="*/ 1996 w 20522"/>
                <a:gd name="connsiteY5" fmla="*/ 11096 h 22309"/>
                <a:gd name="connsiteX6" fmla="*/ 955 w 20522"/>
                <a:gd name="connsiteY6" fmla="*/ 9165 h 22309"/>
                <a:gd name="connsiteX7" fmla="*/ 225 w 20522"/>
                <a:gd name="connsiteY7" fmla="*/ 1518 h 22309"/>
                <a:gd name="connsiteX8" fmla="*/ 469 w 20522"/>
                <a:gd name="connsiteY8" fmla="*/ 477 h 22309"/>
                <a:gd name="connsiteX9" fmla="*/ 2240 w 20522"/>
                <a:gd name="connsiteY9" fmla="*/ 157 h 22309"/>
                <a:gd name="connsiteX10" fmla="*/ 2643 w 20522"/>
                <a:gd name="connsiteY10" fmla="*/ 720 h 2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22" h="22309">
                  <a:moveTo>
                    <a:pt x="2643" y="720"/>
                  </a:moveTo>
                  <a:lnTo>
                    <a:pt x="18651" y="9005"/>
                  </a:lnTo>
                  <a:cubicBezTo>
                    <a:pt x="18651" y="9005"/>
                    <a:pt x="20019" y="8678"/>
                    <a:pt x="20095" y="9727"/>
                  </a:cubicBezTo>
                  <a:cubicBezTo>
                    <a:pt x="20179" y="10776"/>
                    <a:pt x="20658" y="21312"/>
                    <a:pt x="20658" y="21312"/>
                  </a:cubicBezTo>
                  <a:cubicBezTo>
                    <a:pt x="20658" y="21312"/>
                    <a:pt x="20095" y="23326"/>
                    <a:pt x="18248" y="22034"/>
                  </a:cubicBezTo>
                  <a:cubicBezTo>
                    <a:pt x="16393" y="20749"/>
                    <a:pt x="1996" y="11096"/>
                    <a:pt x="1996" y="11096"/>
                  </a:cubicBezTo>
                  <a:cubicBezTo>
                    <a:pt x="1996" y="11096"/>
                    <a:pt x="871" y="10374"/>
                    <a:pt x="955" y="9165"/>
                  </a:cubicBezTo>
                  <a:cubicBezTo>
                    <a:pt x="1031" y="7956"/>
                    <a:pt x="225" y="1518"/>
                    <a:pt x="225" y="1518"/>
                  </a:cubicBezTo>
                  <a:cubicBezTo>
                    <a:pt x="225" y="1518"/>
                    <a:pt x="-94" y="796"/>
                    <a:pt x="469" y="477"/>
                  </a:cubicBezTo>
                  <a:cubicBezTo>
                    <a:pt x="1031" y="157"/>
                    <a:pt x="2240" y="157"/>
                    <a:pt x="2240" y="157"/>
                  </a:cubicBezTo>
                  <a:lnTo>
                    <a:pt x="2643" y="720"/>
                  </a:lnTo>
                  <a:close/>
                </a:path>
              </a:pathLst>
            </a:custGeom>
            <a:solidFill>
              <a:srgbClr val="231F20"/>
            </a:solidFill>
            <a:ln w="7575" cap="flat">
              <a:noFill/>
              <a:prstDash val="solid"/>
              <a:round/>
            </a:ln>
          </p:spPr>
          <p:txBody>
            <a:bodyPr rtlCol="0" anchor="ctr"/>
            <a:lstStyle/>
            <a:p>
              <a:endParaRPr lang="en-GB"/>
            </a:p>
          </p:txBody>
        </p:sp>
        <p:sp>
          <p:nvSpPr>
            <p:cNvPr id="665" name="Freeform: Shape 664">
              <a:extLst>
                <a:ext uri="{FF2B5EF4-FFF2-40B4-BE49-F238E27FC236}">
                  <a16:creationId xmlns:a16="http://schemas.microsoft.com/office/drawing/2014/main" id="{59A09DEB-A8DF-4196-AA17-8385A37C8C51}"/>
                </a:ext>
              </a:extLst>
            </p:cNvPr>
            <p:cNvSpPr/>
            <p:nvPr/>
          </p:nvSpPr>
          <p:spPr>
            <a:xfrm>
              <a:off x="7167359" y="3728916"/>
              <a:ext cx="18719" cy="20355"/>
            </a:xfrm>
            <a:custGeom>
              <a:avLst/>
              <a:gdLst>
                <a:gd name="connsiteX0" fmla="*/ 894 w 18719"/>
                <a:gd name="connsiteY0" fmla="*/ 166 h 20355"/>
                <a:gd name="connsiteX1" fmla="*/ 16500 w 18719"/>
                <a:gd name="connsiteY1" fmla="*/ 7965 h 20355"/>
                <a:gd name="connsiteX2" fmla="*/ 18826 w 18719"/>
                <a:gd name="connsiteY2" fmla="*/ 10945 h 20355"/>
                <a:gd name="connsiteX3" fmla="*/ 18431 w 18719"/>
                <a:gd name="connsiteY3" fmla="*/ 17702 h 20355"/>
                <a:gd name="connsiteX4" fmla="*/ 17138 w 18719"/>
                <a:gd name="connsiteY4" fmla="*/ 20515 h 20355"/>
                <a:gd name="connsiteX5" fmla="*/ 12790 w 18719"/>
                <a:gd name="connsiteY5" fmla="*/ 19230 h 20355"/>
                <a:gd name="connsiteX6" fmla="*/ 1206 w 18719"/>
                <a:gd name="connsiteY6" fmla="*/ 11743 h 20355"/>
                <a:gd name="connsiteX7" fmla="*/ 165 w 18719"/>
                <a:gd name="connsiteY7" fmla="*/ 10139 h 20355"/>
                <a:gd name="connsiteX8" fmla="*/ 165 w 18719"/>
                <a:gd name="connsiteY8" fmla="*/ 1048 h 20355"/>
                <a:gd name="connsiteX9" fmla="*/ 894 w 18719"/>
                <a:gd name="connsiteY9" fmla="*/ 166 h 2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19" h="20355">
                  <a:moveTo>
                    <a:pt x="894" y="166"/>
                  </a:moveTo>
                  <a:cubicBezTo>
                    <a:pt x="894" y="166"/>
                    <a:pt x="14888" y="6597"/>
                    <a:pt x="16500" y="7965"/>
                  </a:cubicBezTo>
                  <a:cubicBezTo>
                    <a:pt x="18104" y="9333"/>
                    <a:pt x="18750" y="9090"/>
                    <a:pt x="18826" y="10945"/>
                  </a:cubicBezTo>
                  <a:cubicBezTo>
                    <a:pt x="18909" y="12792"/>
                    <a:pt x="18826" y="15528"/>
                    <a:pt x="18431" y="17702"/>
                  </a:cubicBezTo>
                  <a:cubicBezTo>
                    <a:pt x="18020" y="19869"/>
                    <a:pt x="18590" y="20599"/>
                    <a:pt x="17138" y="20515"/>
                  </a:cubicBezTo>
                  <a:cubicBezTo>
                    <a:pt x="15694" y="20439"/>
                    <a:pt x="14485" y="20279"/>
                    <a:pt x="12790" y="19230"/>
                  </a:cubicBezTo>
                  <a:cubicBezTo>
                    <a:pt x="11103" y="18181"/>
                    <a:pt x="1206" y="11743"/>
                    <a:pt x="1206" y="11743"/>
                  </a:cubicBezTo>
                  <a:cubicBezTo>
                    <a:pt x="1206" y="11743"/>
                    <a:pt x="-71" y="10542"/>
                    <a:pt x="165" y="10139"/>
                  </a:cubicBezTo>
                  <a:cubicBezTo>
                    <a:pt x="408" y="9736"/>
                    <a:pt x="165" y="1048"/>
                    <a:pt x="165" y="1048"/>
                  </a:cubicBezTo>
                  <a:lnTo>
                    <a:pt x="894" y="166"/>
                  </a:lnTo>
                  <a:close/>
                </a:path>
              </a:pathLst>
            </a:custGeom>
            <a:solidFill>
              <a:srgbClr val="231F20"/>
            </a:solidFill>
            <a:ln w="7575" cap="flat">
              <a:noFill/>
              <a:prstDash val="solid"/>
              <a:round/>
            </a:ln>
          </p:spPr>
          <p:txBody>
            <a:bodyPr rtlCol="0" anchor="ctr"/>
            <a:lstStyle/>
            <a:p>
              <a:endParaRPr lang="en-GB"/>
            </a:p>
          </p:txBody>
        </p:sp>
        <p:sp>
          <p:nvSpPr>
            <p:cNvPr id="666" name="Freeform: Shape 665">
              <a:extLst>
                <a:ext uri="{FF2B5EF4-FFF2-40B4-BE49-F238E27FC236}">
                  <a16:creationId xmlns:a16="http://schemas.microsoft.com/office/drawing/2014/main" id="{D1FA7F1C-0558-499C-9058-1977A541295F}"/>
                </a:ext>
              </a:extLst>
            </p:cNvPr>
            <p:cNvSpPr/>
            <p:nvPr/>
          </p:nvSpPr>
          <p:spPr>
            <a:xfrm>
              <a:off x="7168415" y="3751010"/>
              <a:ext cx="14298" cy="19196"/>
            </a:xfrm>
            <a:custGeom>
              <a:avLst/>
              <a:gdLst>
                <a:gd name="connsiteX0" fmla="*/ 5865 w 14298"/>
                <a:gd name="connsiteY0" fmla="*/ 3173 h 19196"/>
                <a:gd name="connsiteX1" fmla="*/ 12859 w 14298"/>
                <a:gd name="connsiteY1" fmla="*/ 8646 h 19196"/>
                <a:gd name="connsiteX2" fmla="*/ 14310 w 14298"/>
                <a:gd name="connsiteY2" fmla="*/ 11945 h 19196"/>
                <a:gd name="connsiteX3" fmla="*/ 13102 w 14298"/>
                <a:gd name="connsiteY3" fmla="*/ 18535 h 19196"/>
                <a:gd name="connsiteX4" fmla="*/ 10289 w 14298"/>
                <a:gd name="connsiteY4" fmla="*/ 18459 h 19196"/>
                <a:gd name="connsiteX5" fmla="*/ 1685 w 14298"/>
                <a:gd name="connsiteY5" fmla="*/ 11778 h 19196"/>
                <a:gd name="connsiteX6" fmla="*/ 233 w 14298"/>
                <a:gd name="connsiteY6" fmla="*/ 9611 h 19196"/>
                <a:gd name="connsiteX7" fmla="*/ 149 w 14298"/>
                <a:gd name="connsiteY7" fmla="*/ 2367 h 19196"/>
                <a:gd name="connsiteX8" fmla="*/ 2239 w 14298"/>
                <a:gd name="connsiteY8" fmla="*/ 680 h 19196"/>
                <a:gd name="connsiteX9" fmla="*/ 5865 w 14298"/>
                <a:gd name="connsiteY9" fmla="*/ 3173 h 1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98" h="19196">
                  <a:moveTo>
                    <a:pt x="5865" y="3173"/>
                  </a:moveTo>
                  <a:lnTo>
                    <a:pt x="12859" y="8646"/>
                  </a:lnTo>
                  <a:cubicBezTo>
                    <a:pt x="12859" y="8646"/>
                    <a:pt x="14956" y="8722"/>
                    <a:pt x="14310" y="11945"/>
                  </a:cubicBezTo>
                  <a:cubicBezTo>
                    <a:pt x="13664" y="15160"/>
                    <a:pt x="13102" y="18535"/>
                    <a:pt x="13102" y="18535"/>
                  </a:cubicBezTo>
                  <a:cubicBezTo>
                    <a:pt x="13102" y="18535"/>
                    <a:pt x="12942" y="20466"/>
                    <a:pt x="10289" y="18459"/>
                  </a:cubicBezTo>
                  <a:cubicBezTo>
                    <a:pt x="7636" y="16445"/>
                    <a:pt x="1685" y="11778"/>
                    <a:pt x="1685" y="11778"/>
                  </a:cubicBezTo>
                  <a:cubicBezTo>
                    <a:pt x="1685" y="11778"/>
                    <a:pt x="73" y="11139"/>
                    <a:pt x="233" y="9611"/>
                  </a:cubicBezTo>
                  <a:cubicBezTo>
                    <a:pt x="392" y="8076"/>
                    <a:pt x="149" y="2367"/>
                    <a:pt x="149" y="2367"/>
                  </a:cubicBezTo>
                  <a:cubicBezTo>
                    <a:pt x="149" y="2367"/>
                    <a:pt x="-170" y="-1091"/>
                    <a:pt x="2239" y="680"/>
                  </a:cubicBezTo>
                  <a:cubicBezTo>
                    <a:pt x="4657" y="2451"/>
                    <a:pt x="5865" y="3173"/>
                    <a:pt x="5865" y="3173"/>
                  </a:cubicBezTo>
                  <a:close/>
                </a:path>
              </a:pathLst>
            </a:custGeom>
            <a:solidFill>
              <a:srgbClr val="231F20"/>
            </a:solidFill>
            <a:ln w="7575" cap="flat">
              <a:noFill/>
              <a:prstDash val="solid"/>
              <a:round/>
            </a:ln>
          </p:spPr>
          <p:txBody>
            <a:bodyPr rtlCol="0" anchor="ctr"/>
            <a:lstStyle/>
            <a:p>
              <a:endParaRPr lang="en-GB"/>
            </a:p>
          </p:txBody>
        </p:sp>
        <p:sp>
          <p:nvSpPr>
            <p:cNvPr id="667" name="Freeform: Shape 666">
              <a:extLst>
                <a:ext uri="{FF2B5EF4-FFF2-40B4-BE49-F238E27FC236}">
                  <a16:creationId xmlns:a16="http://schemas.microsoft.com/office/drawing/2014/main" id="{7A9E82A2-F2C7-487D-867D-59F599C9CDDE}"/>
                </a:ext>
              </a:extLst>
            </p:cNvPr>
            <p:cNvSpPr/>
            <p:nvPr/>
          </p:nvSpPr>
          <p:spPr>
            <a:xfrm>
              <a:off x="7182763" y="3670517"/>
              <a:ext cx="24326" cy="22639"/>
            </a:xfrm>
            <a:custGeom>
              <a:avLst/>
              <a:gdLst>
                <a:gd name="connsiteX0" fmla="*/ 2624 w 24326"/>
                <a:gd name="connsiteY0" fmla="*/ 8661 h 22639"/>
                <a:gd name="connsiteX1" fmla="*/ 17424 w 24326"/>
                <a:gd name="connsiteY1" fmla="*/ 854 h 22639"/>
                <a:gd name="connsiteX2" fmla="*/ 19521 w 24326"/>
                <a:gd name="connsiteY2" fmla="*/ 535 h 22639"/>
                <a:gd name="connsiteX3" fmla="*/ 23862 w 24326"/>
                <a:gd name="connsiteY3" fmla="*/ 11154 h 22639"/>
                <a:gd name="connsiteX4" fmla="*/ 23299 w 24326"/>
                <a:gd name="connsiteY4" fmla="*/ 14772 h 22639"/>
                <a:gd name="connsiteX5" fmla="*/ 10506 w 24326"/>
                <a:gd name="connsiteY5" fmla="*/ 20245 h 22639"/>
                <a:gd name="connsiteX6" fmla="*/ 8256 w 24326"/>
                <a:gd name="connsiteY6" fmla="*/ 20967 h 22639"/>
                <a:gd name="connsiteX7" fmla="*/ 4554 w 24326"/>
                <a:gd name="connsiteY7" fmla="*/ 21530 h 22639"/>
                <a:gd name="connsiteX8" fmla="*/ 1012 w 24326"/>
                <a:gd name="connsiteY8" fmla="*/ 12195 h 22639"/>
                <a:gd name="connsiteX9" fmla="*/ 290 w 24326"/>
                <a:gd name="connsiteY9" fmla="*/ 9702 h 22639"/>
                <a:gd name="connsiteX10" fmla="*/ 2624 w 24326"/>
                <a:gd name="connsiteY10" fmla="*/ 8661 h 2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26" h="22639">
                  <a:moveTo>
                    <a:pt x="2624" y="8661"/>
                  </a:moveTo>
                  <a:lnTo>
                    <a:pt x="17424" y="854"/>
                  </a:lnTo>
                  <a:cubicBezTo>
                    <a:pt x="17424" y="854"/>
                    <a:pt x="18556" y="-507"/>
                    <a:pt x="19521" y="535"/>
                  </a:cubicBezTo>
                  <a:cubicBezTo>
                    <a:pt x="20487" y="1576"/>
                    <a:pt x="23862" y="11154"/>
                    <a:pt x="23862" y="11154"/>
                  </a:cubicBezTo>
                  <a:cubicBezTo>
                    <a:pt x="23862" y="11154"/>
                    <a:pt x="25549" y="14126"/>
                    <a:pt x="23299" y="14772"/>
                  </a:cubicBezTo>
                  <a:cubicBezTo>
                    <a:pt x="21049" y="15418"/>
                    <a:pt x="10506" y="20245"/>
                    <a:pt x="10506" y="20245"/>
                  </a:cubicBezTo>
                  <a:cubicBezTo>
                    <a:pt x="10506" y="20245"/>
                    <a:pt x="9222" y="20002"/>
                    <a:pt x="8256" y="20967"/>
                  </a:cubicBezTo>
                  <a:cubicBezTo>
                    <a:pt x="7291" y="21933"/>
                    <a:pt x="5277" y="24190"/>
                    <a:pt x="4554" y="21530"/>
                  </a:cubicBezTo>
                  <a:cubicBezTo>
                    <a:pt x="3832" y="18877"/>
                    <a:pt x="1658" y="12362"/>
                    <a:pt x="1012" y="12195"/>
                  </a:cubicBezTo>
                  <a:cubicBezTo>
                    <a:pt x="374" y="12036"/>
                    <a:pt x="-113" y="9869"/>
                    <a:pt x="290" y="9702"/>
                  </a:cubicBezTo>
                  <a:cubicBezTo>
                    <a:pt x="693" y="9542"/>
                    <a:pt x="2624" y="8661"/>
                    <a:pt x="2624" y="8661"/>
                  </a:cubicBezTo>
                  <a:close/>
                </a:path>
              </a:pathLst>
            </a:custGeom>
            <a:solidFill>
              <a:srgbClr val="231F20"/>
            </a:solidFill>
            <a:ln w="7575" cap="flat">
              <a:noFill/>
              <a:prstDash val="solid"/>
              <a:round/>
            </a:ln>
          </p:spPr>
          <p:txBody>
            <a:bodyPr rtlCol="0" anchor="ctr"/>
            <a:lstStyle/>
            <a:p>
              <a:endParaRPr lang="en-GB"/>
            </a:p>
          </p:txBody>
        </p:sp>
        <p:sp>
          <p:nvSpPr>
            <p:cNvPr id="668" name="Freeform: Shape 667">
              <a:extLst>
                <a:ext uri="{FF2B5EF4-FFF2-40B4-BE49-F238E27FC236}">
                  <a16:creationId xmlns:a16="http://schemas.microsoft.com/office/drawing/2014/main" id="{812BB9F4-7872-4198-B50E-D00E07351E80}"/>
                </a:ext>
              </a:extLst>
            </p:cNvPr>
            <p:cNvSpPr/>
            <p:nvPr/>
          </p:nvSpPr>
          <p:spPr>
            <a:xfrm>
              <a:off x="7189838" y="3694884"/>
              <a:ext cx="24031" cy="19230"/>
            </a:xfrm>
            <a:custGeom>
              <a:avLst/>
              <a:gdLst>
                <a:gd name="connsiteX0" fmla="*/ 2553 w 24031"/>
                <a:gd name="connsiteY0" fmla="*/ 5785 h 19230"/>
                <a:gd name="connsiteX1" fmla="*/ 8505 w 24031"/>
                <a:gd name="connsiteY1" fmla="*/ 3049 h 19230"/>
                <a:gd name="connsiteX2" fmla="*/ 13096 w 24031"/>
                <a:gd name="connsiteY2" fmla="*/ 2083 h 19230"/>
                <a:gd name="connsiteX3" fmla="*/ 15346 w 24031"/>
                <a:gd name="connsiteY3" fmla="*/ 2000 h 19230"/>
                <a:gd name="connsiteX4" fmla="*/ 16714 w 24031"/>
                <a:gd name="connsiteY4" fmla="*/ 631 h 19230"/>
                <a:gd name="connsiteX5" fmla="*/ 19846 w 24031"/>
                <a:gd name="connsiteY5" fmla="*/ 153 h 19230"/>
                <a:gd name="connsiteX6" fmla="*/ 22263 w 24031"/>
                <a:gd name="connsiteY6" fmla="*/ 1597 h 19230"/>
                <a:gd name="connsiteX7" fmla="*/ 23715 w 24031"/>
                <a:gd name="connsiteY7" fmla="*/ 9563 h 19230"/>
                <a:gd name="connsiteX8" fmla="*/ 24110 w 24031"/>
                <a:gd name="connsiteY8" fmla="*/ 13265 h 19230"/>
                <a:gd name="connsiteX9" fmla="*/ 21374 w 24031"/>
                <a:gd name="connsiteY9" fmla="*/ 15112 h 19230"/>
                <a:gd name="connsiteX10" fmla="*/ 15019 w 24031"/>
                <a:gd name="connsiteY10" fmla="*/ 16161 h 19230"/>
                <a:gd name="connsiteX11" fmla="*/ 9949 w 24031"/>
                <a:gd name="connsiteY11" fmla="*/ 17210 h 19230"/>
                <a:gd name="connsiteX12" fmla="*/ 7060 w 24031"/>
                <a:gd name="connsiteY12" fmla="*/ 17446 h 19230"/>
                <a:gd name="connsiteX13" fmla="*/ 4970 w 24031"/>
                <a:gd name="connsiteY13" fmla="*/ 18008 h 19230"/>
                <a:gd name="connsiteX14" fmla="*/ 3199 w 24031"/>
                <a:gd name="connsiteY14" fmla="*/ 19376 h 19230"/>
                <a:gd name="connsiteX15" fmla="*/ 1511 w 24031"/>
                <a:gd name="connsiteY15" fmla="*/ 18495 h 19230"/>
                <a:gd name="connsiteX16" fmla="*/ 1025 w 24031"/>
                <a:gd name="connsiteY16" fmla="*/ 14390 h 19230"/>
                <a:gd name="connsiteX17" fmla="*/ 941 w 24031"/>
                <a:gd name="connsiteY17" fmla="*/ 10688 h 19230"/>
                <a:gd name="connsiteX18" fmla="*/ 219 w 24031"/>
                <a:gd name="connsiteY18" fmla="*/ 8278 h 19230"/>
                <a:gd name="connsiteX19" fmla="*/ 706 w 24031"/>
                <a:gd name="connsiteY19" fmla="*/ 6667 h 19230"/>
                <a:gd name="connsiteX20" fmla="*/ 2553 w 24031"/>
                <a:gd name="connsiteY20" fmla="*/ 5785 h 1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31" h="19230">
                  <a:moveTo>
                    <a:pt x="2553" y="5785"/>
                  </a:moveTo>
                  <a:cubicBezTo>
                    <a:pt x="2553" y="5785"/>
                    <a:pt x="5449" y="3687"/>
                    <a:pt x="8505" y="3049"/>
                  </a:cubicBezTo>
                  <a:cubicBezTo>
                    <a:pt x="11560" y="2403"/>
                    <a:pt x="11484" y="1924"/>
                    <a:pt x="13096" y="2083"/>
                  </a:cubicBezTo>
                  <a:cubicBezTo>
                    <a:pt x="14700" y="2243"/>
                    <a:pt x="14456" y="2562"/>
                    <a:pt x="15346" y="2000"/>
                  </a:cubicBezTo>
                  <a:cubicBezTo>
                    <a:pt x="16228" y="1437"/>
                    <a:pt x="15346" y="958"/>
                    <a:pt x="16714" y="631"/>
                  </a:cubicBezTo>
                  <a:cubicBezTo>
                    <a:pt x="18082" y="312"/>
                    <a:pt x="18804" y="153"/>
                    <a:pt x="19846" y="153"/>
                  </a:cubicBezTo>
                  <a:cubicBezTo>
                    <a:pt x="20895" y="153"/>
                    <a:pt x="22020" y="69"/>
                    <a:pt x="22263" y="1597"/>
                  </a:cubicBezTo>
                  <a:cubicBezTo>
                    <a:pt x="22506" y="3132"/>
                    <a:pt x="23548" y="7473"/>
                    <a:pt x="23715" y="9563"/>
                  </a:cubicBezTo>
                  <a:cubicBezTo>
                    <a:pt x="23875" y="11653"/>
                    <a:pt x="24353" y="12376"/>
                    <a:pt x="24110" y="13265"/>
                  </a:cubicBezTo>
                  <a:cubicBezTo>
                    <a:pt x="23875" y="14147"/>
                    <a:pt x="22423" y="15112"/>
                    <a:pt x="21374" y="15112"/>
                  </a:cubicBezTo>
                  <a:cubicBezTo>
                    <a:pt x="20332" y="15112"/>
                    <a:pt x="16311" y="15918"/>
                    <a:pt x="15019" y="16161"/>
                  </a:cubicBezTo>
                  <a:cubicBezTo>
                    <a:pt x="13734" y="16404"/>
                    <a:pt x="10998" y="17126"/>
                    <a:pt x="9949" y="17210"/>
                  </a:cubicBezTo>
                  <a:cubicBezTo>
                    <a:pt x="8907" y="17286"/>
                    <a:pt x="8345" y="17126"/>
                    <a:pt x="7060" y="17446"/>
                  </a:cubicBezTo>
                  <a:cubicBezTo>
                    <a:pt x="5768" y="17765"/>
                    <a:pt x="5365" y="17370"/>
                    <a:pt x="4970" y="18008"/>
                  </a:cubicBezTo>
                  <a:cubicBezTo>
                    <a:pt x="4559" y="18654"/>
                    <a:pt x="4240" y="19460"/>
                    <a:pt x="3199" y="19376"/>
                  </a:cubicBezTo>
                  <a:cubicBezTo>
                    <a:pt x="2150" y="19300"/>
                    <a:pt x="1671" y="19141"/>
                    <a:pt x="1511" y="18495"/>
                  </a:cubicBezTo>
                  <a:cubicBezTo>
                    <a:pt x="1344" y="17848"/>
                    <a:pt x="1184" y="16404"/>
                    <a:pt x="1025" y="14390"/>
                  </a:cubicBezTo>
                  <a:cubicBezTo>
                    <a:pt x="865" y="12376"/>
                    <a:pt x="1025" y="11980"/>
                    <a:pt x="941" y="10688"/>
                  </a:cubicBezTo>
                  <a:cubicBezTo>
                    <a:pt x="865" y="9403"/>
                    <a:pt x="379" y="8522"/>
                    <a:pt x="219" y="8278"/>
                  </a:cubicBezTo>
                  <a:cubicBezTo>
                    <a:pt x="59" y="8035"/>
                    <a:pt x="135" y="7146"/>
                    <a:pt x="706" y="6667"/>
                  </a:cubicBezTo>
                  <a:cubicBezTo>
                    <a:pt x="1268" y="6180"/>
                    <a:pt x="2553" y="5785"/>
                    <a:pt x="2553" y="5785"/>
                  </a:cubicBezTo>
                  <a:close/>
                </a:path>
              </a:pathLst>
            </a:custGeom>
            <a:solidFill>
              <a:srgbClr val="231F20"/>
            </a:solidFill>
            <a:ln w="7575" cap="flat">
              <a:noFill/>
              <a:prstDash val="solid"/>
              <a:round/>
            </a:ln>
          </p:spPr>
          <p:txBody>
            <a:bodyPr rtlCol="0" anchor="ctr"/>
            <a:lstStyle/>
            <a:p>
              <a:endParaRPr lang="en-GB"/>
            </a:p>
          </p:txBody>
        </p:sp>
        <p:sp>
          <p:nvSpPr>
            <p:cNvPr id="669" name="Freeform: Shape 668">
              <a:extLst>
                <a:ext uri="{FF2B5EF4-FFF2-40B4-BE49-F238E27FC236}">
                  <a16:creationId xmlns:a16="http://schemas.microsoft.com/office/drawing/2014/main" id="{618E2323-B91D-4A01-B7FC-2E5829DE6F2F}"/>
                </a:ext>
              </a:extLst>
            </p:cNvPr>
            <p:cNvSpPr/>
            <p:nvPr/>
          </p:nvSpPr>
          <p:spPr>
            <a:xfrm>
              <a:off x="7192140" y="3717550"/>
              <a:ext cx="23836" cy="15538"/>
            </a:xfrm>
            <a:custGeom>
              <a:avLst/>
              <a:gdLst>
                <a:gd name="connsiteX0" fmla="*/ 2661 w 23836"/>
                <a:gd name="connsiteY0" fmla="*/ 3879 h 15538"/>
                <a:gd name="connsiteX1" fmla="*/ 7891 w 23836"/>
                <a:gd name="connsiteY1" fmla="*/ 2670 h 15538"/>
                <a:gd name="connsiteX2" fmla="*/ 11350 w 23836"/>
                <a:gd name="connsiteY2" fmla="*/ 1781 h 15538"/>
                <a:gd name="connsiteX3" fmla="*/ 14413 w 23836"/>
                <a:gd name="connsiteY3" fmla="*/ 1621 h 15538"/>
                <a:gd name="connsiteX4" fmla="*/ 16176 w 23836"/>
                <a:gd name="connsiteY4" fmla="*/ 1705 h 15538"/>
                <a:gd name="connsiteX5" fmla="*/ 19559 w 23836"/>
                <a:gd name="connsiteY5" fmla="*/ 420 h 15538"/>
                <a:gd name="connsiteX6" fmla="*/ 21969 w 23836"/>
                <a:gd name="connsiteY6" fmla="*/ 580 h 15538"/>
                <a:gd name="connsiteX7" fmla="*/ 23261 w 23836"/>
                <a:gd name="connsiteY7" fmla="*/ 2511 h 15538"/>
                <a:gd name="connsiteX8" fmla="*/ 23983 w 23836"/>
                <a:gd name="connsiteY8" fmla="*/ 12484 h 15538"/>
                <a:gd name="connsiteX9" fmla="*/ 22371 w 23836"/>
                <a:gd name="connsiteY9" fmla="*/ 15060 h 15538"/>
                <a:gd name="connsiteX10" fmla="*/ 7009 w 23836"/>
                <a:gd name="connsiteY10" fmla="*/ 15623 h 15538"/>
                <a:gd name="connsiteX11" fmla="*/ 4919 w 23836"/>
                <a:gd name="connsiteY11" fmla="*/ 15220 h 15538"/>
                <a:gd name="connsiteX12" fmla="*/ 2828 w 23836"/>
                <a:gd name="connsiteY12" fmla="*/ 15699 h 15538"/>
                <a:gd name="connsiteX13" fmla="*/ 2099 w 23836"/>
                <a:gd name="connsiteY13" fmla="*/ 15623 h 15538"/>
                <a:gd name="connsiteX14" fmla="*/ 1377 w 23836"/>
                <a:gd name="connsiteY14" fmla="*/ 15463 h 15538"/>
                <a:gd name="connsiteX15" fmla="*/ 252 w 23836"/>
                <a:gd name="connsiteY15" fmla="*/ 13928 h 15538"/>
                <a:gd name="connsiteX16" fmla="*/ 252 w 23836"/>
                <a:gd name="connsiteY16" fmla="*/ 5726 h 15538"/>
                <a:gd name="connsiteX17" fmla="*/ 890 w 23836"/>
                <a:gd name="connsiteY17" fmla="*/ 4441 h 15538"/>
                <a:gd name="connsiteX18" fmla="*/ 2661 w 23836"/>
                <a:gd name="connsiteY18" fmla="*/ 3879 h 15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36" h="15538">
                  <a:moveTo>
                    <a:pt x="2661" y="3879"/>
                  </a:moveTo>
                  <a:cubicBezTo>
                    <a:pt x="2661" y="3879"/>
                    <a:pt x="6363" y="2746"/>
                    <a:pt x="7891" y="2670"/>
                  </a:cubicBezTo>
                  <a:cubicBezTo>
                    <a:pt x="9419" y="2587"/>
                    <a:pt x="9822" y="1948"/>
                    <a:pt x="11350" y="1781"/>
                  </a:cubicBezTo>
                  <a:cubicBezTo>
                    <a:pt x="12877" y="1621"/>
                    <a:pt x="13280" y="1462"/>
                    <a:pt x="14413" y="1621"/>
                  </a:cubicBezTo>
                  <a:cubicBezTo>
                    <a:pt x="15538" y="1781"/>
                    <a:pt x="15135" y="1865"/>
                    <a:pt x="16176" y="1705"/>
                  </a:cubicBezTo>
                  <a:cubicBezTo>
                    <a:pt x="17225" y="1545"/>
                    <a:pt x="18594" y="580"/>
                    <a:pt x="19559" y="420"/>
                  </a:cubicBezTo>
                  <a:cubicBezTo>
                    <a:pt x="20524" y="261"/>
                    <a:pt x="20844" y="-150"/>
                    <a:pt x="21969" y="580"/>
                  </a:cubicBezTo>
                  <a:cubicBezTo>
                    <a:pt x="23094" y="1302"/>
                    <a:pt x="23177" y="2024"/>
                    <a:pt x="23261" y="2511"/>
                  </a:cubicBezTo>
                  <a:cubicBezTo>
                    <a:pt x="23337" y="2990"/>
                    <a:pt x="23983" y="12484"/>
                    <a:pt x="23983" y="12484"/>
                  </a:cubicBezTo>
                  <a:cubicBezTo>
                    <a:pt x="23983" y="12484"/>
                    <a:pt x="23496" y="14893"/>
                    <a:pt x="22371" y="15060"/>
                  </a:cubicBezTo>
                  <a:cubicBezTo>
                    <a:pt x="21247" y="15220"/>
                    <a:pt x="7009" y="15623"/>
                    <a:pt x="7009" y="15623"/>
                  </a:cubicBezTo>
                  <a:cubicBezTo>
                    <a:pt x="7009" y="15623"/>
                    <a:pt x="5801" y="14734"/>
                    <a:pt x="4919" y="15220"/>
                  </a:cubicBezTo>
                  <a:cubicBezTo>
                    <a:pt x="4029" y="15699"/>
                    <a:pt x="3383" y="15699"/>
                    <a:pt x="2828" y="15699"/>
                  </a:cubicBezTo>
                  <a:cubicBezTo>
                    <a:pt x="2258" y="15699"/>
                    <a:pt x="2099" y="15623"/>
                    <a:pt x="2099" y="15623"/>
                  </a:cubicBezTo>
                  <a:cubicBezTo>
                    <a:pt x="2099" y="15623"/>
                    <a:pt x="1696" y="15699"/>
                    <a:pt x="1377" y="15463"/>
                  </a:cubicBezTo>
                  <a:cubicBezTo>
                    <a:pt x="1057" y="15220"/>
                    <a:pt x="252" y="15859"/>
                    <a:pt x="252" y="13928"/>
                  </a:cubicBezTo>
                  <a:lnTo>
                    <a:pt x="252" y="5726"/>
                  </a:lnTo>
                  <a:cubicBezTo>
                    <a:pt x="252" y="5726"/>
                    <a:pt x="-235" y="4761"/>
                    <a:pt x="890" y="4441"/>
                  </a:cubicBezTo>
                  <a:cubicBezTo>
                    <a:pt x="2023" y="4115"/>
                    <a:pt x="2661" y="3879"/>
                    <a:pt x="2661" y="3879"/>
                  </a:cubicBezTo>
                  <a:close/>
                </a:path>
              </a:pathLst>
            </a:custGeom>
            <a:solidFill>
              <a:srgbClr val="231F20"/>
            </a:solidFill>
            <a:ln w="7575" cap="flat">
              <a:noFill/>
              <a:prstDash val="solid"/>
              <a:round/>
            </a:ln>
          </p:spPr>
          <p:txBody>
            <a:bodyPr rtlCol="0" anchor="ctr"/>
            <a:lstStyle/>
            <a:p>
              <a:endParaRPr lang="en-GB"/>
            </a:p>
          </p:txBody>
        </p:sp>
        <p:sp>
          <p:nvSpPr>
            <p:cNvPr id="670" name="Freeform: Shape 669">
              <a:extLst>
                <a:ext uri="{FF2B5EF4-FFF2-40B4-BE49-F238E27FC236}">
                  <a16:creationId xmlns:a16="http://schemas.microsoft.com/office/drawing/2014/main" id="{3F75B0C8-FEA9-4482-958E-C62FA7A070B6}"/>
                </a:ext>
              </a:extLst>
            </p:cNvPr>
            <p:cNvSpPr/>
            <p:nvPr/>
          </p:nvSpPr>
          <p:spPr>
            <a:xfrm>
              <a:off x="7191034" y="3740590"/>
              <a:ext cx="25267" cy="15678"/>
            </a:xfrm>
            <a:custGeom>
              <a:avLst/>
              <a:gdLst>
                <a:gd name="connsiteX0" fmla="*/ 2407 w 25267"/>
                <a:gd name="connsiteY0" fmla="*/ 475 h 15678"/>
                <a:gd name="connsiteX1" fmla="*/ 14956 w 25267"/>
                <a:gd name="connsiteY1" fmla="*/ 232 h 15678"/>
                <a:gd name="connsiteX2" fmla="*/ 18172 w 25267"/>
                <a:gd name="connsiteY2" fmla="*/ 399 h 15678"/>
                <a:gd name="connsiteX3" fmla="*/ 19456 w 25267"/>
                <a:gd name="connsiteY3" fmla="*/ 962 h 15678"/>
                <a:gd name="connsiteX4" fmla="*/ 21068 w 25267"/>
                <a:gd name="connsiteY4" fmla="*/ 559 h 15678"/>
                <a:gd name="connsiteX5" fmla="*/ 23964 w 25267"/>
                <a:gd name="connsiteY5" fmla="*/ 399 h 15678"/>
                <a:gd name="connsiteX6" fmla="*/ 25408 w 25267"/>
                <a:gd name="connsiteY6" fmla="*/ 2489 h 15678"/>
                <a:gd name="connsiteX7" fmla="*/ 24283 w 25267"/>
                <a:gd name="connsiteY7" fmla="*/ 9323 h 15678"/>
                <a:gd name="connsiteX8" fmla="*/ 22755 w 25267"/>
                <a:gd name="connsiteY8" fmla="*/ 14234 h 15678"/>
                <a:gd name="connsiteX9" fmla="*/ 22915 w 25267"/>
                <a:gd name="connsiteY9" fmla="*/ 15518 h 15678"/>
                <a:gd name="connsiteX10" fmla="*/ 20749 w 25267"/>
                <a:gd name="connsiteY10" fmla="*/ 15845 h 15678"/>
                <a:gd name="connsiteX11" fmla="*/ 15678 w 25267"/>
                <a:gd name="connsiteY11" fmla="*/ 14796 h 15678"/>
                <a:gd name="connsiteX12" fmla="*/ 12136 w 25267"/>
                <a:gd name="connsiteY12" fmla="*/ 14157 h 15678"/>
                <a:gd name="connsiteX13" fmla="*/ 9240 w 25267"/>
                <a:gd name="connsiteY13" fmla="*/ 13755 h 15678"/>
                <a:gd name="connsiteX14" fmla="*/ 5143 w 25267"/>
                <a:gd name="connsiteY14" fmla="*/ 13511 h 15678"/>
                <a:gd name="connsiteX15" fmla="*/ 2163 w 25267"/>
                <a:gd name="connsiteY15" fmla="*/ 13192 h 15678"/>
                <a:gd name="connsiteX16" fmla="*/ 795 w 25267"/>
                <a:gd name="connsiteY16" fmla="*/ 12227 h 15678"/>
                <a:gd name="connsiteX17" fmla="*/ 316 w 25267"/>
                <a:gd name="connsiteY17" fmla="*/ 10691 h 15678"/>
                <a:gd name="connsiteX18" fmla="*/ 233 w 25267"/>
                <a:gd name="connsiteY18" fmla="*/ 6670 h 15678"/>
                <a:gd name="connsiteX19" fmla="*/ 476 w 25267"/>
                <a:gd name="connsiteY19" fmla="*/ 1927 h 15678"/>
                <a:gd name="connsiteX20" fmla="*/ 1122 w 25267"/>
                <a:gd name="connsiteY20" fmla="*/ 642 h 15678"/>
                <a:gd name="connsiteX21" fmla="*/ 2407 w 25267"/>
                <a:gd name="connsiteY21" fmla="*/ 475 h 15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267" h="15678">
                  <a:moveTo>
                    <a:pt x="2407" y="475"/>
                  </a:moveTo>
                  <a:cubicBezTo>
                    <a:pt x="2407" y="475"/>
                    <a:pt x="13345" y="72"/>
                    <a:pt x="14956" y="232"/>
                  </a:cubicBezTo>
                  <a:cubicBezTo>
                    <a:pt x="16560" y="399"/>
                    <a:pt x="17693" y="399"/>
                    <a:pt x="18172" y="399"/>
                  </a:cubicBezTo>
                  <a:cubicBezTo>
                    <a:pt x="18658" y="399"/>
                    <a:pt x="18575" y="878"/>
                    <a:pt x="19456" y="962"/>
                  </a:cubicBezTo>
                  <a:cubicBezTo>
                    <a:pt x="20346" y="1038"/>
                    <a:pt x="20665" y="802"/>
                    <a:pt x="21068" y="559"/>
                  </a:cubicBezTo>
                  <a:cubicBezTo>
                    <a:pt x="21471" y="315"/>
                    <a:pt x="23318" y="-87"/>
                    <a:pt x="23964" y="399"/>
                  </a:cubicBezTo>
                  <a:cubicBezTo>
                    <a:pt x="24610" y="878"/>
                    <a:pt x="25492" y="642"/>
                    <a:pt x="25408" y="2489"/>
                  </a:cubicBezTo>
                  <a:cubicBezTo>
                    <a:pt x="25332" y="4344"/>
                    <a:pt x="24610" y="6837"/>
                    <a:pt x="24283" y="9323"/>
                  </a:cubicBezTo>
                  <a:cubicBezTo>
                    <a:pt x="23964" y="11816"/>
                    <a:pt x="22755" y="13587"/>
                    <a:pt x="22755" y="14234"/>
                  </a:cubicBezTo>
                  <a:cubicBezTo>
                    <a:pt x="22755" y="14880"/>
                    <a:pt x="22915" y="15518"/>
                    <a:pt x="22915" y="15518"/>
                  </a:cubicBezTo>
                  <a:cubicBezTo>
                    <a:pt x="22915" y="15518"/>
                    <a:pt x="21714" y="15761"/>
                    <a:pt x="20749" y="15845"/>
                  </a:cubicBezTo>
                  <a:cubicBezTo>
                    <a:pt x="19783" y="15921"/>
                    <a:pt x="16241" y="14880"/>
                    <a:pt x="15678" y="14796"/>
                  </a:cubicBezTo>
                  <a:cubicBezTo>
                    <a:pt x="15116" y="14720"/>
                    <a:pt x="13748" y="14393"/>
                    <a:pt x="12136" y="14157"/>
                  </a:cubicBezTo>
                  <a:cubicBezTo>
                    <a:pt x="10532" y="13914"/>
                    <a:pt x="11414" y="13914"/>
                    <a:pt x="9240" y="13755"/>
                  </a:cubicBezTo>
                  <a:cubicBezTo>
                    <a:pt x="7074" y="13587"/>
                    <a:pt x="6352" y="13511"/>
                    <a:pt x="5143" y="13511"/>
                  </a:cubicBezTo>
                  <a:cubicBezTo>
                    <a:pt x="3934" y="13511"/>
                    <a:pt x="3129" y="13914"/>
                    <a:pt x="2163" y="13192"/>
                  </a:cubicBezTo>
                  <a:cubicBezTo>
                    <a:pt x="1198" y="12462"/>
                    <a:pt x="1198" y="12865"/>
                    <a:pt x="795" y="12227"/>
                  </a:cubicBezTo>
                  <a:cubicBezTo>
                    <a:pt x="392" y="11581"/>
                    <a:pt x="476" y="12060"/>
                    <a:pt x="316" y="10691"/>
                  </a:cubicBezTo>
                  <a:cubicBezTo>
                    <a:pt x="157" y="9323"/>
                    <a:pt x="73" y="7233"/>
                    <a:pt x="233" y="6670"/>
                  </a:cubicBezTo>
                  <a:cubicBezTo>
                    <a:pt x="392" y="6108"/>
                    <a:pt x="233" y="2330"/>
                    <a:pt x="476" y="1927"/>
                  </a:cubicBezTo>
                  <a:cubicBezTo>
                    <a:pt x="711" y="1524"/>
                    <a:pt x="552" y="802"/>
                    <a:pt x="1122" y="642"/>
                  </a:cubicBezTo>
                  <a:cubicBezTo>
                    <a:pt x="1684" y="475"/>
                    <a:pt x="2407" y="475"/>
                    <a:pt x="2407" y="475"/>
                  </a:cubicBezTo>
                  <a:close/>
                </a:path>
              </a:pathLst>
            </a:custGeom>
            <a:solidFill>
              <a:srgbClr val="231F20"/>
            </a:solidFill>
            <a:ln w="7575" cap="flat">
              <a:noFill/>
              <a:prstDash val="solid"/>
              <a:round/>
            </a:ln>
          </p:spPr>
          <p:txBody>
            <a:bodyPr rtlCol="0" anchor="ctr"/>
            <a:lstStyle/>
            <a:p>
              <a:endParaRPr lang="en-GB"/>
            </a:p>
          </p:txBody>
        </p:sp>
        <p:sp>
          <p:nvSpPr>
            <p:cNvPr id="671" name="Freeform: Shape 670">
              <a:extLst>
                <a:ext uri="{FF2B5EF4-FFF2-40B4-BE49-F238E27FC236}">
                  <a16:creationId xmlns:a16="http://schemas.microsoft.com/office/drawing/2014/main" id="{AAB44318-3D61-4D92-B1CA-A0FDD4938A5E}"/>
                </a:ext>
              </a:extLst>
            </p:cNvPr>
            <p:cNvSpPr/>
            <p:nvPr/>
          </p:nvSpPr>
          <p:spPr>
            <a:xfrm>
              <a:off x="7185779" y="3762217"/>
              <a:ext cx="26191" cy="23820"/>
            </a:xfrm>
            <a:custGeom>
              <a:avLst/>
              <a:gdLst>
                <a:gd name="connsiteX0" fmla="*/ 5082 w 26191"/>
                <a:gd name="connsiteY0" fmla="*/ 584 h 23820"/>
                <a:gd name="connsiteX1" fmla="*/ 19806 w 26191"/>
                <a:gd name="connsiteY1" fmla="*/ 4118 h 23820"/>
                <a:gd name="connsiteX2" fmla="*/ 23911 w 26191"/>
                <a:gd name="connsiteY2" fmla="*/ 5570 h 23820"/>
                <a:gd name="connsiteX3" fmla="*/ 26320 w 26191"/>
                <a:gd name="connsiteY3" fmla="*/ 7820 h 23820"/>
                <a:gd name="connsiteX4" fmla="*/ 24792 w 26191"/>
                <a:gd name="connsiteY4" fmla="*/ 17238 h 23820"/>
                <a:gd name="connsiteX5" fmla="*/ 23751 w 26191"/>
                <a:gd name="connsiteY5" fmla="*/ 22225 h 23820"/>
                <a:gd name="connsiteX6" fmla="*/ 20612 w 26191"/>
                <a:gd name="connsiteY6" fmla="*/ 23753 h 23820"/>
                <a:gd name="connsiteX7" fmla="*/ 1867 w 26191"/>
                <a:gd name="connsiteY7" fmla="*/ 13536 h 23820"/>
                <a:gd name="connsiteX8" fmla="*/ 179 w 26191"/>
                <a:gd name="connsiteY8" fmla="*/ 12084 h 23820"/>
                <a:gd name="connsiteX9" fmla="*/ 1304 w 26191"/>
                <a:gd name="connsiteY9" fmla="*/ 7182 h 23820"/>
                <a:gd name="connsiteX10" fmla="*/ 2672 w 26191"/>
                <a:gd name="connsiteY10" fmla="*/ 2917 h 23820"/>
                <a:gd name="connsiteX11" fmla="*/ 2992 w 26191"/>
                <a:gd name="connsiteY11" fmla="*/ 181 h 23820"/>
                <a:gd name="connsiteX12" fmla="*/ 5082 w 26191"/>
                <a:gd name="connsiteY12" fmla="*/ 584 h 2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1" h="23820">
                  <a:moveTo>
                    <a:pt x="5082" y="584"/>
                  </a:moveTo>
                  <a:cubicBezTo>
                    <a:pt x="5082" y="584"/>
                    <a:pt x="17396" y="2834"/>
                    <a:pt x="19806" y="4118"/>
                  </a:cubicBezTo>
                  <a:cubicBezTo>
                    <a:pt x="22223" y="5410"/>
                    <a:pt x="22459" y="5084"/>
                    <a:pt x="23911" y="5570"/>
                  </a:cubicBezTo>
                  <a:cubicBezTo>
                    <a:pt x="25355" y="6049"/>
                    <a:pt x="26487" y="5410"/>
                    <a:pt x="26320" y="7820"/>
                  </a:cubicBezTo>
                  <a:cubicBezTo>
                    <a:pt x="26161" y="10237"/>
                    <a:pt x="24792" y="17238"/>
                    <a:pt x="24792" y="17238"/>
                  </a:cubicBezTo>
                  <a:lnTo>
                    <a:pt x="23751" y="22225"/>
                  </a:lnTo>
                  <a:cubicBezTo>
                    <a:pt x="23751" y="22225"/>
                    <a:pt x="22786" y="24794"/>
                    <a:pt x="20612" y="23753"/>
                  </a:cubicBezTo>
                  <a:cubicBezTo>
                    <a:pt x="18438" y="22704"/>
                    <a:pt x="1867" y="13536"/>
                    <a:pt x="1867" y="13536"/>
                  </a:cubicBezTo>
                  <a:cubicBezTo>
                    <a:pt x="1867" y="13536"/>
                    <a:pt x="-140" y="13696"/>
                    <a:pt x="179" y="12084"/>
                  </a:cubicBezTo>
                  <a:cubicBezTo>
                    <a:pt x="498" y="10473"/>
                    <a:pt x="1145" y="7584"/>
                    <a:pt x="1304" y="7182"/>
                  </a:cubicBezTo>
                  <a:cubicBezTo>
                    <a:pt x="1464" y="6779"/>
                    <a:pt x="2513" y="3480"/>
                    <a:pt x="2672" y="2917"/>
                  </a:cubicBezTo>
                  <a:cubicBezTo>
                    <a:pt x="2832" y="2355"/>
                    <a:pt x="2110" y="181"/>
                    <a:pt x="2992" y="181"/>
                  </a:cubicBezTo>
                  <a:cubicBezTo>
                    <a:pt x="3873" y="181"/>
                    <a:pt x="5082" y="584"/>
                    <a:pt x="5082" y="584"/>
                  </a:cubicBezTo>
                  <a:close/>
                </a:path>
              </a:pathLst>
            </a:custGeom>
            <a:solidFill>
              <a:srgbClr val="231F20"/>
            </a:solidFill>
            <a:ln w="7575" cap="flat">
              <a:noFill/>
              <a:prstDash val="solid"/>
              <a:round/>
            </a:ln>
          </p:spPr>
          <p:txBody>
            <a:bodyPr rtlCol="0" anchor="ctr"/>
            <a:lstStyle/>
            <a:p>
              <a:endParaRPr lang="en-GB"/>
            </a:p>
          </p:txBody>
        </p:sp>
        <p:sp>
          <p:nvSpPr>
            <p:cNvPr id="672" name="Freeform: Shape 671">
              <a:extLst>
                <a:ext uri="{FF2B5EF4-FFF2-40B4-BE49-F238E27FC236}">
                  <a16:creationId xmlns:a16="http://schemas.microsoft.com/office/drawing/2014/main" id="{2F59AF1C-6ECB-418D-88BE-73F693D53056}"/>
                </a:ext>
              </a:extLst>
            </p:cNvPr>
            <p:cNvSpPr/>
            <p:nvPr/>
          </p:nvSpPr>
          <p:spPr>
            <a:xfrm>
              <a:off x="7123077" y="3867836"/>
              <a:ext cx="67864" cy="28982"/>
            </a:xfrm>
            <a:custGeom>
              <a:avLst/>
              <a:gdLst>
                <a:gd name="connsiteX0" fmla="*/ 50869 w 67864"/>
                <a:gd name="connsiteY0" fmla="*/ 4416 h 28982"/>
                <a:gd name="connsiteX1" fmla="*/ 67037 w 67864"/>
                <a:gd name="connsiteY1" fmla="*/ 13826 h 28982"/>
                <a:gd name="connsiteX2" fmla="*/ 67684 w 67864"/>
                <a:gd name="connsiteY2" fmla="*/ 15590 h 28982"/>
                <a:gd name="connsiteX3" fmla="*/ 63579 w 67864"/>
                <a:gd name="connsiteY3" fmla="*/ 20341 h 28982"/>
                <a:gd name="connsiteX4" fmla="*/ 48703 w 67864"/>
                <a:gd name="connsiteY4" fmla="*/ 28786 h 28982"/>
                <a:gd name="connsiteX5" fmla="*/ 30361 w 67864"/>
                <a:gd name="connsiteY5" fmla="*/ 28869 h 28982"/>
                <a:gd name="connsiteX6" fmla="*/ 13303 w 67864"/>
                <a:gd name="connsiteY6" fmla="*/ 22515 h 28982"/>
                <a:gd name="connsiteX7" fmla="*/ 1879 w 67864"/>
                <a:gd name="connsiteY7" fmla="*/ 12374 h 28982"/>
                <a:gd name="connsiteX8" fmla="*/ 351 w 67864"/>
                <a:gd name="connsiteY8" fmla="*/ 8513 h 28982"/>
                <a:gd name="connsiteX9" fmla="*/ 594 w 67864"/>
                <a:gd name="connsiteY9" fmla="*/ 6901 h 28982"/>
                <a:gd name="connsiteX10" fmla="*/ 3977 w 67864"/>
                <a:gd name="connsiteY10" fmla="*/ 5776 h 28982"/>
                <a:gd name="connsiteX11" fmla="*/ 19818 w 67864"/>
                <a:gd name="connsiteY11" fmla="*/ 547 h 28982"/>
                <a:gd name="connsiteX12" fmla="*/ 23033 w 67864"/>
                <a:gd name="connsiteY12" fmla="*/ 547 h 28982"/>
                <a:gd name="connsiteX13" fmla="*/ 25215 w 67864"/>
                <a:gd name="connsiteY13" fmla="*/ 2645 h 28982"/>
                <a:gd name="connsiteX14" fmla="*/ 28590 w 67864"/>
                <a:gd name="connsiteY14" fmla="*/ 5700 h 28982"/>
                <a:gd name="connsiteX15" fmla="*/ 34382 w 67864"/>
                <a:gd name="connsiteY15" fmla="*/ 7069 h 28982"/>
                <a:gd name="connsiteX16" fmla="*/ 40494 w 67864"/>
                <a:gd name="connsiteY16" fmla="*/ 6901 h 28982"/>
                <a:gd name="connsiteX17" fmla="*/ 44918 w 67864"/>
                <a:gd name="connsiteY17" fmla="*/ 5138 h 28982"/>
                <a:gd name="connsiteX18" fmla="*/ 47730 w 67864"/>
                <a:gd name="connsiteY18" fmla="*/ 2888 h 28982"/>
                <a:gd name="connsiteX19" fmla="*/ 49828 w 67864"/>
                <a:gd name="connsiteY19" fmla="*/ 3207 h 28982"/>
                <a:gd name="connsiteX20" fmla="*/ 51272 w 67864"/>
                <a:gd name="connsiteY20" fmla="*/ 4492 h 28982"/>
                <a:gd name="connsiteX21" fmla="*/ 50869 w 67864"/>
                <a:gd name="connsiteY21" fmla="*/ 4416 h 28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7864" h="28982">
                  <a:moveTo>
                    <a:pt x="50869" y="4416"/>
                  </a:moveTo>
                  <a:lnTo>
                    <a:pt x="67037" y="13826"/>
                  </a:lnTo>
                  <a:cubicBezTo>
                    <a:pt x="67037" y="13826"/>
                    <a:pt x="68649" y="14708"/>
                    <a:pt x="67684" y="15590"/>
                  </a:cubicBezTo>
                  <a:cubicBezTo>
                    <a:pt x="66718" y="16479"/>
                    <a:pt x="64468" y="19695"/>
                    <a:pt x="63579" y="20341"/>
                  </a:cubicBezTo>
                  <a:cubicBezTo>
                    <a:pt x="62697" y="20979"/>
                    <a:pt x="52724" y="28467"/>
                    <a:pt x="48703" y="28786"/>
                  </a:cubicBezTo>
                  <a:cubicBezTo>
                    <a:pt x="44682" y="29105"/>
                    <a:pt x="34298" y="29508"/>
                    <a:pt x="30361" y="28869"/>
                  </a:cubicBezTo>
                  <a:cubicBezTo>
                    <a:pt x="26416" y="28223"/>
                    <a:pt x="16602" y="25570"/>
                    <a:pt x="13303" y="22515"/>
                  </a:cubicBezTo>
                  <a:cubicBezTo>
                    <a:pt x="10004" y="19459"/>
                    <a:pt x="2601" y="14062"/>
                    <a:pt x="1879" y="12374"/>
                  </a:cubicBezTo>
                  <a:cubicBezTo>
                    <a:pt x="1156" y="10687"/>
                    <a:pt x="351" y="8513"/>
                    <a:pt x="351" y="8513"/>
                  </a:cubicBezTo>
                  <a:cubicBezTo>
                    <a:pt x="351" y="8513"/>
                    <a:pt x="-288" y="7312"/>
                    <a:pt x="594" y="6901"/>
                  </a:cubicBezTo>
                  <a:cubicBezTo>
                    <a:pt x="1476" y="6506"/>
                    <a:pt x="2205" y="6179"/>
                    <a:pt x="3977" y="5776"/>
                  </a:cubicBezTo>
                  <a:cubicBezTo>
                    <a:pt x="5740" y="5381"/>
                    <a:pt x="19818" y="547"/>
                    <a:pt x="19818" y="547"/>
                  </a:cubicBezTo>
                  <a:cubicBezTo>
                    <a:pt x="19818" y="547"/>
                    <a:pt x="21270" y="-175"/>
                    <a:pt x="23033" y="547"/>
                  </a:cubicBezTo>
                  <a:cubicBezTo>
                    <a:pt x="24804" y="1276"/>
                    <a:pt x="24409" y="1436"/>
                    <a:pt x="25215" y="2645"/>
                  </a:cubicBezTo>
                  <a:cubicBezTo>
                    <a:pt x="26013" y="3846"/>
                    <a:pt x="26173" y="5054"/>
                    <a:pt x="28590" y="5700"/>
                  </a:cubicBezTo>
                  <a:cubicBezTo>
                    <a:pt x="30999" y="6347"/>
                    <a:pt x="31646" y="6985"/>
                    <a:pt x="34382" y="7069"/>
                  </a:cubicBezTo>
                  <a:cubicBezTo>
                    <a:pt x="37111" y="7145"/>
                    <a:pt x="38563" y="7388"/>
                    <a:pt x="40494" y="6901"/>
                  </a:cubicBezTo>
                  <a:cubicBezTo>
                    <a:pt x="42424" y="6423"/>
                    <a:pt x="43716" y="6179"/>
                    <a:pt x="44918" y="5138"/>
                  </a:cubicBezTo>
                  <a:cubicBezTo>
                    <a:pt x="46126" y="4089"/>
                    <a:pt x="47008" y="2964"/>
                    <a:pt x="47730" y="2888"/>
                  </a:cubicBezTo>
                  <a:cubicBezTo>
                    <a:pt x="48460" y="2804"/>
                    <a:pt x="49022" y="2804"/>
                    <a:pt x="49828" y="3207"/>
                  </a:cubicBezTo>
                  <a:cubicBezTo>
                    <a:pt x="50634" y="3610"/>
                    <a:pt x="51272" y="4492"/>
                    <a:pt x="51272" y="4492"/>
                  </a:cubicBezTo>
                  <a:cubicBezTo>
                    <a:pt x="51272" y="4492"/>
                    <a:pt x="50390" y="4332"/>
                    <a:pt x="50869" y="4416"/>
                  </a:cubicBezTo>
                  <a:close/>
                </a:path>
              </a:pathLst>
            </a:custGeom>
            <a:solidFill>
              <a:srgbClr val="231F20"/>
            </a:solidFill>
            <a:ln w="7575" cap="flat">
              <a:noFill/>
              <a:prstDash val="solid"/>
              <a:round/>
            </a:ln>
          </p:spPr>
          <p:txBody>
            <a:bodyPr rtlCol="0" anchor="ctr"/>
            <a:lstStyle/>
            <a:p>
              <a:endParaRPr lang="en-GB"/>
            </a:p>
          </p:txBody>
        </p:sp>
        <p:sp>
          <p:nvSpPr>
            <p:cNvPr id="673" name="Freeform: Shape 672">
              <a:extLst>
                <a:ext uri="{FF2B5EF4-FFF2-40B4-BE49-F238E27FC236}">
                  <a16:creationId xmlns:a16="http://schemas.microsoft.com/office/drawing/2014/main" id="{98AF7C47-1E41-4028-8952-74ED16127685}"/>
                </a:ext>
              </a:extLst>
            </p:cNvPr>
            <p:cNvSpPr/>
            <p:nvPr/>
          </p:nvSpPr>
          <p:spPr>
            <a:xfrm>
              <a:off x="7178653" y="3822306"/>
              <a:ext cx="24537" cy="18253"/>
            </a:xfrm>
            <a:custGeom>
              <a:avLst/>
              <a:gdLst>
                <a:gd name="connsiteX0" fmla="*/ 2954 w 24537"/>
                <a:gd name="connsiteY0" fmla="*/ 524 h 18253"/>
                <a:gd name="connsiteX1" fmla="*/ 23067 w 24537"/>
                <a:gd name="connsiteY1" fmla="*/ 2781 h 18253"/>
                <a:gd name="connsiteX2" fmla="*/ 24679 w 24537"/>
                <a:gd name="connsiteY2" fmla="*/ 3982 h 18253"/>
                <a:gd name="connsiteX3" fmla="*/ 23310 w 24537"/>
                <a:gd name="connsiteY3" fmla="*/ 17338 h 18253"/>
                <a:gd name="connsiteX4" fmla="*/ 21456 w 24537"/>
                <a:gd name="connsiteY4" fmla="*/ 18387 h 18253"/>
                <a:gd name="connsiteX5" fmla="*/ 1753 w 24537"/>
                <a:gd name="connsiteY5" fmla="*/ 14928 h 18253"/>
                <a:gd name="connsiteX6" fmla="*/ 141 w 24537"/>
                <a:gd name="connsiteY6" fmla="*/ 13560 h 18253"/>
                <a:gd name="connsiteX7" fmla="*/ 1183 w 24537"/>
                <a:gd name="connsiteY7" fmla="*/ 1573 h 18253"/>
                <a:gd name="connsiteX8" fmla="*/ 1829 w 24537"/>
                <a:gd name="connsiteY8" fmla="*/ 205 h 18253"/>
                <a:gd name="connsiteX9" fmla="*/ 2954 w 24537"/>
                <a:gd name="connsiteY9" fmla="*/ 524 h 1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37" h="18253">
                  <a:moveTo>
                    <a:pt x="2954" y="524"/>
                  </a:moveTo>
                  <a:lnTo>
                    <a:pt x="23067" y="2781"/>
                  </a:lnTo>
                  <a:cubicBezTo>
                    <a:pt x="23067" y="2781"/>
                    <a:pt x="24679" y="2698"/>
                    <a:pt x="24679" y="3982"/>
                  </a:cubicBezTo>
                  <a:cubicBezTo>
                    <a:pt x="24679" y="5275"/>
                    <a:pt x="23310" y="17338"/>
                    <a:pt x="23310" y="17338"/>
                  </a:cubicBezTo>
                  <a:cubicBezTo>
                    <a:pt x="23310" y="17338"/>
                    <a:pt x="23067" y="18790"/>
                    <a:pt x="21456" y="18387"/>
                  </a:cubicBezTo>
                  <a:cubicBezTo>
                    <a:pt x="19852" y="17984"/>
                    <a:pt x="1753" y="14928"/>
                    <a:pt x="1753" y="14928"/>
                  </a:cubicBezTo>
                  <a:cubicBezTo>
                    <a:pt x="1753" y="14928"/>
                    <a:pt x="141" y="14769"/>
                    <a:pt x="141" y="13560"/>
                  </a:cubicBezTo>
                  <a:cubicBezTo>
                    <a:pt x="141" y="12352"/>
                    <a:pt x="1183" y="1573"/>
                    <a:pt x="1183" y="1573"/>
                  </a:cubicBezTo>
                  <a:cubicBezTo>
                    <a:pt x="1183" y="1573"/>
                    <a:pt x="1023" y="205"/>
                    <a:pt x="1829" y="205"/>
                  </a:cubicBezTo>
                  <a:cubicBezTo>
                    <a:pt x="2635" y="205"/>
                    <a:pt x="2954" y="524"/>
                    <a:pt x="2954" y="524"/>
                  </a:cubicBezTo>
                  <a:close/>
                </a:path>
              </a:pathLst>
            </a:custGeom>
            <a:solidFill>
              <a:srgbClr val="231F20"/>
            </a:solidFill>
            <a:ln w="7575" cap="flat">
              <a:noFill/>
              <a:prstDash val="solid"/>
              <a:round/>
            </a:ln>
          </p:spPr>
          <p:txBody>
            <a:bodyPr rtlCol="0" anchor="ctr"/>
            <a:lstStyle/>
            <a:p>
              <a:endParaRPr lang="en-GB"/>
            </a:p>
          </p:txBody>
        </p:sp>
        <p:sp>
          <p:nvSpPr>
            <p:cNvPr id="674" name="Freeform: Shape 673">
              <a:extLst>
                <a:ext uri="{FF2B5EF4-FFF2-40B4-BE49-F238E27FC236}">
                  <a16:creationId xmlns:a16="http://schemas.microsoft.com/office/drawing/2014/main" id="{B2178D48-AF44-4248-9F39-853C4536CB1C}"/>
                </a:ext>
              </a:extLst>
            </p:cNvPr>
            <p:cNvSpPr/>
            <p:nvPr/>
          </p:nvSpPr>
          <p:spPr>
            <a:xfrm>
              <a:off x="7176552" y="3842804"/>
              <a:ext cx="24888" cy="14534"/>
            </a:xfrm>
            <a:custGeom>
              <a:avLst/>
              <a:gdLst>
                <a:gd name="connsiteX0" fmla="*/ 4013 w 24888"/>
                <a:gd name="connsiteY0" fmla="*/ 1028 h 14534"/>
                <a:gd name="connsiteX1" fmla="*/ 20987 w 24888"/>
                <a:gd name="connsiteY1" fmla="*/ 4571 h 14534"/>
                <a:gd name="connsiteX2" fmla="*/ 23959 w 24888"/>
                <a:gd name="connsiteY2" fmla="*/ 4973 h 14534"/>
                <a:gd name="connsiteX3" fmla="*/ 25008 w 24888"/>
                <a:gd name="connsiteY3" fmla="*/ 6425 h 14534"/>
                <a:gd name="connsiteX4" fmla="*/ 23959 w 24888"/>
                <a:gd name="connsiteY4" fmla="*/ 12134 h 14534"/>
                <a:gd name="connsiteX5" fmla="*/ 22591 w 24888"/>
                <a:gd name="connsiteY5" fmla="*/ 14384 h 14534"/>
                <a:gd name="connsiteX6" fmla="*/ 18813 w 24888"/>
                <a:gd name="connsiteY6" fmla="*/ 14551 h 14534"/>
                <a:gd name="connsiteX7" fmla="*/ 5701 w 24888"/>
                <a:gd name="connsiteY7" fmla="*/ 11009 h 14534"/>
                <a:gd name="connsiteX8" fmla="*/ 471 w 24888"/>
                <a:gd name="connsiteY8" fmla="*/ 9397 h 14534"/>
                <a:gd name="connsiteX9" fmla="*/ 228 w 24888"/>
                <a:gd name="connsiteY9" fmla="*/ 5620 h 14534"/>
                <a:gd name="connsiteX10" fmla="*/ 631 w 24888"/>
                <a:gd name="connsiteY10" fmla="*/ 1758 h 14534"/>
                <a:gd name="connsiteX11" fmla="*/ 2082 w 24888"/>
                <a:gd name="connsiteY11" fmla="*/ 230 h 14534"/>
                <a:gd name="connsiteX12" fmla="*/ 4013 w 24888"/>
                <a:gd name="connsiteY12" fmla="*/ 1028 h 1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88" h="14534">
                  <a:moveTo>
                    <a:pt x="4013" y="1028"/>
                  </a:moveTo>
                  <a:cubicBezTo>
                    <a:pt x="4013" y="1028"/>
                    <a:pt x="19695" y="4487"/>
                    <a:pt x="20987" y="4571"/>
                  </a:cubicBezTo>
                  <a:cubicBezTo>
                    <a:pt x="22272" y="4654"/>
                    <a:pt x="23556" y="4730"/>
                    <a:pt x="23959" y="4973"/>
                  </a:cubicBezTo>
                  <a:cubicBezTo>
                    <a:pt x="24362" y="5217"/>
                    <a:pt x="25168" y="4814"/>
                    <a:pt x="25008" y="6425"/>
                  </a:cubicBezTo>
                  <a:cubicBezTo>
                    <a:pt x="24841" y="8029"/>
                    <a:pt x="24202" y="11169"/>
                    <a:pt x="23959" y="12134"/>
                  </a:cubicBezTo>
                  <a:cubicBezTo>
                    <a:pt x="23716" y="13099"/>
                    <a:pt x="23153" y="13981"/>
                    <a:pt x="22591" y="14384"/>
                  </a:cubicBezTo>
                  <a:cubicBezTo>
                    <a:pt x="22028" y="14787"/>
                    <a:pt x="20341" y="14870"/>
                    <a:pt x="18813" y="14551"/>
                  </a:cubicBezTo>
                  <a:cubicBezTo>
                    <a:pt x="17285" y="14224"/>
                    <a:pt x="8110" y="11571"/>
                    <a:pt x="5701" y="11009"/>
                  </a:cubicBezTo>
                  <a:cubicBezTo>
                    <a:pt x="3283" y="10446"/>
                    <a:pt x="631" y="10203"/>
                    <a:pt x="471" y="9397"/>
                  </a:cubicBezTo>
                  <a:cubicBezTo>
                    <a:pt x="311" y="8599"/>
                    <a:pt x="-16" y="7391"/>
                    <a:pt x="228" y="5620"/>
                  </a:cubicBezTo>
                  <a:cubicBezTo>
                    <a:pt x="471" y="3848"/>
                    <a:pt x="395" y="2404"/>
                    <a:pt x="631" y="1758"/>
                  </a:cubicBezTo>
                  <a:cubicBezTo>
                    <a:pt x="874" y="1112"/>
                    <a:pt x="1117" y="63"/>
                    <a:pt x="2082" y="230"/>
                  </a:cubicBezTo>
                  <a:cubicBezTo>
                    <a:pt x="3048" y="390"/>
                    <a:pt x="4013" y="1028"/>
                    <a:pt x="4013" y="1028"/>
                  </a:cubicBezTo>
                  <a:close/>
                </a:path>
              </a:pathLst>
            </a:custGeom>
            <a:solidFill>
              <a:srgbClr val="231F20"/>
            </a:solidFill>
            <a:ln w="7575" cap="flat">
              <a:noFill/>
              <a:prstDash val="solid"/>
              <a:round/>
            </a:ln>
          </p:spPr>
          <p:txBody>
            <a:bodyPr rtlCol="0" anchor="ctr"/>
            <a:lstStyle/>
            <a:p>
              <a:endParaRPr lang="en-GB"/>
            </a:p>
          </p:txBody>
        </p:sp>
        <p:sp>
          <p:nvSpPr>
            <p:cNvPr id="675" name="Freeform: Shape 674">
              <a:extLst>
                <a:ext uri="{FF2B5EF4-FFF2-40B4-BE49-F238E27FC236}">
                  <a16:creationId xmlns:a16="http://schemas.microsoft.com/office/drawing/2014/main" id="{CD516646-A355-485F-BF7C-83A7631C31D4}"/>
                </a:ext>
              </a:extLst>
            </p:cNvPr>
            <p:cNvSpPr/>
            <p:nvPr/>
          </p:nvSpPr>
          <p:spPr>
            <a:xfrm>
              <a:off x="7174316" y="3859150"/>
              <a:ext cx="23977" cy="17459"/>
            </a:xfrm>
            <a:custGeom>
              <a:avLst/>
              <a:gdLst>
                <a:gd name="connsiteX0" fmla="*/ 3025 w 23977"/>
                <a:gd name="connsiteY0" fmla="*/ 220 h 17459"/>
                <a:gd name="connsiteX1" fmla="*/ 23054 w 23977"/>
                <a:gd name="connsiteY1" fmla="*/ 6012 h 17459"/>
                <a:gd name="connsiteX2" fmla="*/ 24020 w 23977"/>
                <a:gd name="connsiteY2" fmla="*/ 8346 h 17459"/>
                <a:gd name="connsiteX3" fmla="*/ 20805 w 23977"/>
                <a:gd name="connsiteY3" fmla="*/ 16152 h 17459"/>
                <a:gd name="connsiteX4" fmla="*/ 19033 w 23977"/>
                <a:gd name="connsiteY4" fmla="*/ 17520 h 17459"/>
                <a:gd name="connsiteX5" fmla="*/ 12435 w 23977"/>
                <a:gd name="connsiteY5" fmla="*/ 13332 h 17459"/>
                <a:gd name="connsiteX6" fmla="*/ 3671 w 23977"/>
                <a:gd name="connsiteY6" fmla="*/ 8026 h 17459"/>
                <a:gd name="connsiteX7" fmla="*/ 448 w 23977"/>
                <a:gd name="connsiteY7" fmla="*/ 6415 h 17459"/>
                <a:gd name="connsiteX8" fmla="*/ 372 w 23977"/>
                <a:gd name="connsiteY8" fmla="*/ 3762 h 17459"/>
                <a:gd name="connsiteX9" fmla="*/ 1178 w 23977"/>
                <a:gd name="connsiteY9" fmla="*/ 623 h 17459"/>
                <a:gd name="connsiteX10" fmla="*/ 3025 w 23977"/>
                <a:gd name="connsiteY10" fmla="*/ 220 h 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77" h="17459">
                  <a:moveTo>
                    <a:pt x="3025" y="220"/>
                  </a:moveTo>
                  <a:lnTo>
                    <a:pt x="23054" y="6012"/>
                  </a:lnTo>
                  <a:cubicBezTo>
                    <a:pt x="23054" y="6012"/>
                    <a:pt x="24499" y="6818"/>
                    <a:pt x="24020" y="8346"/>
                  </a:cubicBezTo>
                  <a:cubicBezTo>
                    <a:pt x="23541" y="9874"/>
                    <a:pt x="22089" y="14944"/>
                    <a:pt x="20805" y="16152"/>
                  </a:cubicBezTo>
                  <a:cubicBezTo>
                    <a:pt x="19520" y="17353"/>
                    <a:pt x="19756" y="17999"/>
                    <a:pt x="19033" y="17520"/>
                  </a:cubicBezTo>
                  <a:cubicBezTo>
                    <a:pt x="18311" y="17034"/>
                    <a:pt x="14929" y="15103"/>
                    <a:pt x="12435" y="13332"/>
                  </a:cubicBezTo>
                  <a:cubicBezTo>
                    <a:pt x="9942" y="11569"/>
                    <a:pt x="5115" y="8186"/>
                    <a:pt x="3671" y="8026"/>
                  </a:cubicBezTo>
                  <a:cubicBezTo>
                    <a:pt x="2219" y="7867"/>
                    <a:pt x="608" y="6977"/>
                    <a:pt x="448" y="6415"/>
                  </a:cubicBezTo>
                  <a:cubicBezTo>
                    <a:pt x="288" y="5852"/>
                    <a:pt x="-114" y="5609"/>
                    <a:pt x="372" y="3762"/>
                  </a:cubicBezTo>
                  <a:cubicBezTo>
                    <a:pt x="851" y="1915"/>
                    <a:pt x="212" y="1026"/>
                    <a:pt x="1178" y="623"/>
                  </a:cubicBezTo>
                  <a:cubicBezTo>
                    <a:pt x="2143" y="220"/>
                    <a:pt x="3025" y="220"/>
                    <a:pt x="3025" y="220"/>
                  </a:cubicBezTo>
                  <a:close/>
                </a:path>
              </a:pathLst>
            </a:custGeom>
            <a:solidFill>
              <a:srgbClr val="231F20"/>
            </a:solidFill>
            <a:ln w="7575" cap="flat">
              <a:noFill/>
              <a:prstDash val="solid"/>
              <a:round/>
            </a:ln>
          </p:spPr>
          <p:txBody>
            <a:bodyPr rtlCol="0" anchor="ctr"/>
            <a:lstStyle/>
            <a:p>
              <a:endParaRPr lang="en-GB"/>
            </a:p>
          </p:txBody>
        </p:sp>
        <p:sp>
          <p:nvSpPr>
            <p:cNvPr id="676" name="Freeform: Shape 675">
              <a:extLst>
                <a:ext uri="{FF2B5EF4-FFF2-40B4-BE49-F238E27FC236}">
                  <a16:creationId xmlns:a16="http://schemas.microsoft.com/office/drawing/2014/main" id="{CAC8386A-AD5A-47B7-B4EC-00DB85EFB04D}"/>
                </a:ext>
              </a:extLst>
            </p:cNvPr>
            <p:cNvSpPr/>
            <p:nvPr/>
          </p:nvSpPr>
          <p:spPr>
            <a:xfrm>
              <a:off x="7120476" y="3854516"/>
              <a:ext cx="23612" cy="12746"/>
            </a:xfrm>
            <a:custGeom>
              <a:avLst/>
              <a:gdLst>
                <a:gd name="connsiteX0" fmla="*/ 1018 w 23612"/>
                <a:gd name="connsiteY0" fmla="*/ 510 h 12746"/>
                <a:gd name="connsiteX1" fmla="*/ 21207 w 23612"/>
                <a:gd name="connsiteY1" fmla="*/ 586 h 12746"/>
                <a:gd name="connsiteX2" fmla="*/ 22492 w 23612"/>
                <a:gd name="connsiteY2" fmla="*/ 350 h 12746"/>
                <a:gd name="connsiteX3" fmla="*/ 23381 w 23612"/>
                <a:gd name="connsiteY3" fmla="*/ 1718 h 12746"/>
                <a:gd name="connsiteX4" fmla="*/ 23625 w 23612"/>
                <a:gd name="connsiteY4" fmla="*/ 5740 h 12746"/>
                <a:gd name="connsiteX5" fmla="*/ 22735 w 23612"/>
                <a:gd name="connsiteY5" fmla="*/ 7343 h 12746"/>
                <a:gd name="connsiteX6" fmla="*/ 775 w 23612"/>
                <a:gd name="connsiteY6" fmla="*/ 12892 h 12746"/>
                <a:gd name="connsiteX7" fmla="*/ 288 w 23612"/>
                <a:gd name="connsiteY7" fmla="*/ 11365 h 12746"/>
                <a:gd name="connsiteX8" fmla="*/ 129 w 23612"/>
                <a:gd name="connsiteY8" fmla="*/ 6621 h 12746"/>
                <a:gd name="connsiteX9" fmla="*/ 288 w 23612"/>
                <a:gd name="connsiteY9" fmla="*/ 2357 h 12746"/>
                <a:gd name="connsiteX10" fmla="*/ 1018 w 23612"/>
                <a:gd name="connsiteY10" fmla="*/ 510 h 12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2" h="12746">
                  <a:moveTo>
                    <a:pt x="1018" y="510"/>
                  </a:moveTo>
                  <a:lnTo>
                    <a:pt x="21207" y="586"/>
                  </a:lnTo>
                  <a:cubicBezTo>
                    <a:pt x="21207" y="586"/>
                    <a:pt x="21937" y="-53"/>
                    <a:pt x="22492" y="350"/>
                  </a:cubicBezTo>
                  <a:cubicBezTo>
                    <a:pt x="23054" y="745"/>
                    <a:pt x="23214" y="829"/>
                    <a:pt x="23381" y="1718"/>
                  </a:cubicBezTo>
                  <a:cubicBezTo>
                    <a:pt x="23541" y="2600"/>
                    <a:pt x="23625" y="5253"/>
                    <a:pt x="23625" y="5740"/>
                  </a:cubicBezTo>
                  <a:cubicBezTo>
                    <a:pt x="23625" y="6218"/>
                    <a:pt x="24179" y="7108"/>
                    <a:pt x="22735" y="7343"/>
                  </a:cubicBezTo>
                  <a:cubicBezTo>
                    <a:pt x="21291" y="7587"/>
                    <a:pt x="775" y="12892"/>
                    <a:pt x="775" y="12892"/>
                  </a:cubicBezTo>
                  <a:cubicBezTo>
                    <a:pt x="775" y="12892"/>
                    <a:pt x="288" y="13463"/>
                    <a:pt x="288" y="11365"/>
                  </a:cubicBezTo>
                  <a:cubicBezTo>
                    <a:pt x="288" y="9274"/>
                    <a:pt x="129" y="8233"/>
                    <a:pt x="129" y="6621"/>
                  </a:cubicBezTo>
                  <a:cubicBezTo>
                    <a:pt x="129" y="5010"/>
                    <a:pt x="53" y="3003"/>
                    <a:pt x="288" y="2357"/>
                  </a:cubicBezTo>
                  <a:cubicBezTo>
                    <a:pt x="532" y="1718"/>
                    <a:pt x="615" y="669"/>
                    <a:pt x="1018" y="510"/>
                  </a:cubicBezTo>
                  <a:close/>
                </a:path>
              </a:pathLst>
            </a:custGeom>
            <a:solidFill>
              <a:srgbClr val="231F20"/>
            </a:solidFill>
            <a:ln w="7575" cap="flat">
              <a:noFill/>
              <a:prstDash val="solid"/>
              <a:round/>
            </a:ln>
          </p:spPr>
          <p:txBody>
            <a:bodyPr rtlCol="0" anchor="ctr"/>
            <a:lstStyle/>
            <a:p>
              <a:endParaRPr lang="en-GB"/>
            </a:p>
          </p:txBody>
        </p:sp>
        <p:sp>
          <p:nvSpPr>
            <p:cNvPr id="677" name="Freeform: Shape 676">
              <a:extLst>
                <a:ext uri="{FF2B5EF4-FFF2-40B4-BE49-F238E27FC236}">
                  <a16:creationId xmlns:a16="http://schemas.microsoft.com/office/drawing/2014/main" id="{87FC8838-6574-4040-B767-33C52203CC00}"/>
                </a:ext>
              </a:extLst>
            </p:cNvPr>
            <p:cNvSpPr/>
            <p:nvPr/>
          </p:nvSpPr>
          <p:spPr>
            <a:xfrm>
              <a:off x="7120690" y="3837106"/>
              <a:ext cx="24682" cy="11039"/>
            </a:xfrm>
            <a:custGeom>
              <a:avLst/>
              <a:gdLst>
                <a:gd name="connsiteX0" fmla="*/ 4020 w 24682"/>
                <a:gd name="connsiteY0" fmla="*/ 209 h 11039"/>
                <a:gd name="connsiteX1" fmla="*/ 13514 w 24682"/>
                <a:gd name="connsiteY1" fmla="*/ 772 h 11039"/>
                <a:gd name="connsiteX2" fmla="*/ 19063 w 24682"/>
                <a:gd name="connsiteY2" fmla="*/ 1904 h 11039"/>
                <a:gd name="connsiteX3" fmla="*/ 23167 w 24682"/>
                <a:gd name="connsiteY3" fmla="*/ 2224 h 11039"/>
                <a:gd name="connsiteX4" fmla="*/ 24779 w 24682"/>
                <a:gd name="connsiteY4" fmla="*/ 3508 h 11039"/>
                <a:gd name="connsiteX5" fmla="*/ 24695 w 24682"/>
                <a:gd name="connsiteY5" fmla="*/ 7529 h 11039"/>
                <a:gd name="connsiteX6" fmla="*/ 23570 w 24682"/>
                <a:gd name="connsiteY6" fmla="*/ 10425 h 11039"/>
                <a:gd name="connsiteX7" fmla="*/ 19466 w 24682"/>
                <a:gd name="connsiteY7" fmla="*/ 11231 h 11039"/>
                <a:gd name="connsiteX8" fmla="*/ 13597 w 24682"/>
                <a:gd name="connsiteY8" fmla="*/ 10912 h 11039"/>
                <a:gd name="connsiteX9" fmla="*/ 6840 w 24682"/>
                <a:gd name="connsiteY9" fmla="*/ 10752 h 11039"/>
                <a:gd name="connsiteX10" fmla="*/ 1207 w 24682"/>
                <a:gd name="connsiteY10" fmla="*/ 10752 h 11039"/>
                <a:gd name="connsiteX11" fmla="*/ 242 w 24682"/>
                <a:gd name="connsiteY11" fmla="*/ 8578 h 11039"/>
                <a:gd name="connsiteX12" fmla="*/ 1047 w 24682"/>
                <a:gd name="connsiteY12" fmla="*/ 3675 h 11039"/>
                <a:gd name="connsiteX13" fmla="*/ 1770 w 24682"/>
                <a:gd name="connsiteY13" fmla="*/ 1099 h 11039"/>
                <a:gd name="connsiteX14" fmla="*/ 4020 w 24682"/>
                <a:gd name="connsiteY14" fmla="*/ 209 h 1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682" h="11039">
                  <a:moveTo>
                    <a:pt x="4020" y="209"/>
                  </a:moveTo>
                  <a:cubicBezTo>
                    <a:pt x="4020" y="209"/>
                    <a:pt x="10458" y="293"/>
                    <a:pt x="13514" y="772"/>
                  </a:cubicBezTo>
                  <a:cubicBezTo>
                    <a:pt x="16569" y="1258"/>
                    <a:pt x="17694" y="1821"/>
                    <a:pt x="19063" y="1904"/>
                  </a:cubicBezTo>
                  <a:cubicBezTo>
                    <a:pt x="20431" y="1980"/>
                    <a:pt x="23167" y="2224"/>
                    <a:pt x="23167" y="2224"/>
                  </a:cubicBezTo>
                  <a:cubicBezTo>
                    <a:pt x="23167" y="2224"/>
                    <a:pt x="24695" y="2383"/>
                    <a:pt x="24779" y="3508"/>
                  </a:cubicBezTo>
                  <a:cubicBezTo>
                    <a:pt x="24855" y="4633"/>
                    <a:pt x="24695" y="6001"/>
                    <a:pt x="24695" y="7529"/>
                  </a:cubicBezTo>
                  <a:cubicBezTo>
                    <a:pt x="24695" y="9065"/>
                    <a:pt x="23570" y="10425"/>
                    <a:pt x="23570" y="10425"/>
                  </a:cubicBezTo>
                  <a:cubicBezTo>
                    <a:pt x="23570" y="10425"/>
                    <a:pt x="22118" y="11391"/>
                    <a:pt x="19466" y="11231"/>
                  </a:cubicBezTo>
                  <a:cubicBezTo>
                    <a:pt x="16813" y="11072"/>
                    <a:pt x="16493" y="11072"/>
                    <a:pt x="13597" y="10912"/>
                  </a:cubicBezTo>
                  <a:cubicBezTo>
                    <a:pt x="10701" y="10752"/>
                    <a:pt x="7638" y="10752"/>
                    <a:pt x="6840" y="10752"/>
                  </a:cubicBezTo>
                  <a:lnTo>
                    <a:pt x="1207" y="10752"/>
                  </a:lnTo>
                  <a:cubicBezTo>
                    <a:pt x="1207" y="10752"/>
                    <a:pt x="-321" y="11072"/>
                    <a:pt x="242" y="8578"/>
                  </a:cubicBezTo>
                  <a:cubicBezTo>
                    <a:pt x="804" y="6085"/>
                    <a:pt x="721" y="4793"/>
                    <a:pt x="1047" y="3675"/>
                  </a:cubicBezTo>
                  <a:cubicBezTo>
                    <a:pt x="1367" y="2543"/>
                    <a:pt x="1123" y="1661"/>
                    <a:pt x="1770" y="1099"/>
                  </a:cubicBezTo>
                  <a:cubicBezTo>
                    <a:pt x="2408" y="529"/>
                    <a:pt x="4020" y="209"/>
                    <a:pt x="4020" y="209"/>
                  </a:cubicBezTo>
                  <a:close/>
                </a:path>
              </a:pathLst>
            </a:custGeom>
            <a:solidFill>
              <a:srgbClr val="231F20"/>
            </a:solidFill>
            <a:ln w="7575" cap="flat">
              <a:noFill/>
              <a:prstDash val="solid"/>
              <a:round/>
            </a:ln>
          </p:spPr>
          <p:txBody>
            <a:bodyPr rtlCol="0" anchor="ctr"/>
            <a:lstStyle/>
            <a:p>
              <a:endParaRPr lang="en-GB"/>
            </a:p>
          </p:txBody>
        </p:sp>
        <p:sp>
          <p:nvSpPr>
            <p:cNvPr id="678" name="Freeform: Shape 677">
              <a:extLst>
                <a:ext uri="{FF2B5EF4-FFF2-40B4-BE49-F238E27FC236}">
                  <a16:creationId xmlns:a16="http://schemas.microsoft.com/office/drawing/2014/main" id="{BF7B2800-EEE4-4389-9E69-D87657B12FEE}"/>
                </a:ext>
              </a:extLst>
            </p:cNvPr>
            <p:cNvSpPr/>
            <p:nvPr/>
          </p:nvSpPr>
          <p:spPr>
            <a:xfrm>
              <a:off x="7123704" y="3814423"/>
              <a:ext cx="24065" cy="16890"/>
            </a:xfrm>
            <a:custGeom>
              <a:avLst/>
              <a:gdLst>
                <a:gd name="connsiteX0" fmla="*/ 6077 w 24065"/>
                <a:gd name="connsiteY0" fmla="*/ 277 h 16890"/>
                <a:gd name="connsiteX1" fmla="*/ 14043 w 24065"/>
                <a:gd name="connsiteY1" fmla="*/ 1653 h 16890"/>
                <a:gd name="connsiteX2" fmla="*/ 16696 w 24065"/>
                <a:gd name="connsiteY2" fmla="*/ 1486 h 16890"/>
                <a:gd name="connsiteX3" fmla="*/ 20155 w 24065"/>
                <a:gd name="connsiteY3" fmla="*/ 2291 h 16890"/>
                <a:gd name="connsiteX4" fmla="*/ 22732 w 24065"/>
                <a:gd name="connsiteY4" fmla="*/ 3097 h 16890"/>
                <a:gd name="connsiteX5" fmla="*/ 24176 w 24065"/>
                <a:gd name="connsiteY5" fmla="*/ 5750 h 16890"/>
                <a:gd name="connsiteX6" fmla="*/ 23530 w 24065"/>
                <a:gd name="connsiteY6" fmla="*/ 11056 h 16890"/>
                <a:gd name="connsiteX7" fmla="*/ 22732 w 24065"/>
                <a:gd name="connsiteY7" fmla="*/ 17091 h 16890"/>
                <a:gd name="connsiteX8" fmla="*/ 361 w 24065"/>
                <a:gd name="connsiteY8" fmla="*/ 15966 h 16890"/>
                <a:gd name="connsiteX9" fmla="*/ 688 w 24065"/>
                <a:gd name="connsiteY9" fmla="*/ 12910 h 16890"/>
                <a:gd name="connsiteX10" fmla="*/ 2132 w 24065"/>
                <a:gd name="connsiteY10" fmla="*/ 8160 h 16890"/>
                <a:gd name="connsiteX11" fmla="*/ 3264 w 24065"/>
                <a:gd name="connsiteY11" fmla="*/ 5111 h 16890"/>
                <a:gd name="connsiteX12" fmla="*/ 4466 w 24065"/>
                <a:gd name="connsiteY12" fmla="*/ 2611 h 16890"/>
                <a:gd name="connsiteX13" fmla="*/ 4868 w 24065"/>
                <a:gd name="connsiteY13" fmla="*/ 201 h 16890"/>
                <a:gd name="connsiteX14" fmla="*/ 6077 w 24065"/>
                <a:gd name="connsiteY14" fmla="*/ 277 h 1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65" h="16890">
                  <a:moveTo>
                    <a:pt x="6077" y="277"/>
                  </a:moveTo>
                  <a:cubicBezTo>
                    <a:pt x="6077" y="277"/>
                    <a:pt x="12356" y="1653"/>
                    <a:pt x="14043" y="1653"/>
                  </a:cubicBezTo>
                  <a:cubicBezTo>
                    <a:pt x="15731" y="1653"/>
                    <a:pt x="15244" y="1007"/>
                    <a:pt x="16696" y="1486"/>
                  </a:cubicBezTo>
                  <a:cubicBezTo>
                    <a:pt x="18140" y="1972"/>
                    <a:pt x="19106" y="1889"/>
                    <a:pt x="20155" y="2291"/>
                  </a:cubicBezTo>
                  <a:cubicBezTo>
                    <a:pt x="21204" y="2694"/>
                    <a:pt x="21766" y="3097"/>
                    <a:pt x="22732" y="3097"/>
                  </a:cubicBezTo>
                  <a:cubicBezTo>
                    <a:pt x="23697" y="3097"/>
                    <a:pt x="24259" y="3500"/>
                    <a:pt x="24176" y="5750"/>
                  </a:cubicBezTo>
                  <a:cubicBezTo>
                    <a:pt x="24100" y="8000"/>
                    <a:pt x="23530" y="8965"/>
                    <a:pt x="23530" y="11056"/>
                  </a:cubicBezTo>
                  <a:cubicBezTo>
                    <a:pt x="23530" y="13154"/>
                    <a:pt x="22732" y="17091"/>
                    <a:pt x="22732" y="17091"/>
                  </a:cubicBezTo>
                  <a:lnTo>
                    <a:pt x="361" y="15966"/>
                  </a:lnTo>
                  <a:cubicBezTo>
                    <a:pt x="361" y="15966"/>
                    <a:pt x="-361" y="14841"/>
                    <a:pt x="688" y="12910"/>
                  </a:cubicBezTo>
                  <a:cubicBezTo>
                    <a:pt x="1737" y="10980"/>
                    <a:pt x="1896" y="9535"/>
                    <a:pt x="2132" y="8160"/>
                  </a:cubicBezTo>
                  <a:cubicBezTo>
                    <a:pt x="2375" y="6799"/>
                    <a:pt x="2702" y="5834"/>
                    <a:pt x="3264" y="5111"/>
                  </a:cubicBezTo>
                  <a:cubicBezTo>
                    <a:pt x="3827" y="4382"/>
                    <a:pt x="4306" y="3173"/>
                    <a:pt x="4466" y="2611"/>
                  </a:cubicBezTo>
                  <a:cubicBezTo>
                    <a:pt x="4625" y="2048"/>
                    <a:pt x="4868" y="201"/>
                    <a:pt x="4868" y="201"/>
                  </a:cubicBezTo>
                  <a:lnTo>
                    <a:pt x="6077" y="277"/>
                  </a:lnTo>
                  <a:close/>
                </a:path>
              </a:pathLst>
            </a:custGeom>
            <a:solidFill>
              <a:srgbClr val="231F20"/>
            </a:solidFill>
            <a:ln w="7575" cap="flat">
              <a:noFill/>
              <a:prstDash val="solid"/>
              <a:round/>
            </a:ln>
          </p:spPr>
          <p:txBody>
            <a:bodyPr rtlCol="0" anchor="ctr"/>
            <a:lstStyle/>
            <a:p>
              <a:endParaRPr lang="en-GB"/>
            </a:p>
          </p:txBody>
        </p:sp>
        <p:sp>
          <p:nvSpPr>
            <p:cNvPr id="679" name="Freeform: Shape 678">
              <a:extLst>
                <a:ext uri="{FF2B5EF4-FFF2-40B4-BE49-F238E27FC236}">
                  <a16:creationId xmlns:a16="http://schemas.microsoft.com/office/drawing/2014/main" id="{7785FD43-AB15-45C8-9FCD-0B99A89EEB7F}"/>
                </a:ext>
              </a:extLst>
            </p:cNvPr>
            <p:cNvSpPr/>
            <p:nvPr/>
          </p:nvSpPr>
          <p:spPr>
            <a:xfrm>
              <a:off x="7151482" y="3825278"/>
              <a:ext cx="7741" cy="12637"/>
            </a:xfrm>
            <a:custGeom>
              <a:avLst/>
              <a:gdLst>
                <a:gd name="connsiteX0" fmla="*/ 3164 w 7741"/>
                <a:gd name="connsiteY0" fmla="*/ 288 h 12637"/>
                <a:gd name="connsiteX1" fmla="*/ 7588 w 7741"/>
                <a:gd name="connsiteY1" fmla="*/ 4796 h 12637"/>
                <a:gd name="connsiteX2" fmla="*/ 7831 w 7741"/>
                <a:gd name="connsiteY2" fmla="*/ 6886 h 12637"/>
                <a:gd name="connsiteX3" fmla="*/ 7025 w 7741"/>
                <a:gd name="connsiteY3" fmla="*/ 11797 h 12637"/>
                <a:gd name="connsiteX4" fmla="*/ 6706 w 7741"/>
                <a:gd name="connsiteY4" fmla="*/ 12838 h 12637"/>
                <a:gd name="connsiteX5" fmla="*/ 3323 w 7741"/>
                <a:gd name="connsiteY5" fmla="*/ 11470 h 12637"/>
                <a:gd name="connsiteX6" fmla="*/ 1309 w 7741"/>
                <a:gd name="connsiteY6" fmla="*/ 9782 h 12637"/>
                <a:gd name="connsiteX7" fmla="*/ 587 w 7741"/>
                <a:gd name="connsiteY7" fmla="*/ 8338 h 12637"/>
                <a:gd name="connsiteX8" fmla="*/ 184 w 7741"/>
                <a:gd name="connsiteY8" fmla="*/ 4796 h 12637"/>
                <a:gd name="connsiteX9" fmla="*/ 1073 w 7741"/>
                <a:gd name="connsiteY9" fmla="*/ 1254 h 12637"/>
                <a:gd name="connsiteX10" fmla="*/ 2518 w 7741"/>
                <a:gd name="connsiteY10" fmla="*/ 205 h 12637"/>
                <a:gd name="connsiteX11" fmla="*/ 3164 w 7741"/>
                <a:gd name="connsiteY11" fmla="*/ 288 h 1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41" h="12637">
                  <a:moveTo>
                    <a:pt x="3164" y="288"/>
                  </a:moveTo>
                  <a:lnTo>
                    <a:pt x="7588" y="4796"/>
                  </a:lnTo>
                  <a:cubicBezTo>
                    <a:pt x="7588" y="4796"/>
                    <a:pt x="7991" y="5039"/>
                    <a:pt x="7831" y="6886"/>
                  </a:cubicBezTo>
                  <a:cubicBezTo>
                    <a:pt x="7671" y="8733"/>
                    <a:pt x="7025" y="11797"/>
                    <a:pt x="7025" y="11797"/>
                  </a:cubicBezTo>
                  <a:cubicBezTo>
                    <a:pt x="7025" y="11797"/>
                    <a:pt x="7588" y="12922"/>
                    <a:pt x="6706" y="12838"/>
                  </a:cubicBezTo>
                  <a:cubicBezTo>
                    <a:pt x="5817" y="12762"/>
                    <a:pt x="3726" y="12032"/>
                    <a:pt x="3323" y="11470"/>
                  </a:cubicBezTo>
                  <a:cubicBezTo>
                    <a:pt x="2920" y="10907"/>
                    <a:pt x="1476" y="10102"/>
                    <a:pt x="1309" y="9782"/>
                  </a:cubicBezTo>
                  <a:cubicBezTo>
                    <a:pt x="1149" y="9463"/>
                    <a:pt x="670" y="8657"/>
                    <a:pt x="587" y="8338"/>
                  </a:cubicBezTo>
                  <a:cubicBezTo>
                    <a:pt x="511" y="8011"/>
                    <a:pt x="-52" y="6004"/>
                    <a:pt x="184" y="4796"/>
                  </a:cubicBezTo>
                  <a:cubicBezTo>
                    <a:pt x="427" y="3587"/>
                    <a:pt x="427" y="1976"/>
                    <a:pt x="1073" y="1254"/>
                  </a:cubicBezTo>
                  <a:cubicBezTo>
                    <a:pt x="1712" y="532"/>
                    <a:pt x="2518" y="205"/>
                    <a:pt x="2518" y="205"/>
                  </a:cubicBezTo>
                  <a:lnTo>
                    <a:pt x="3164" y="288"/>
                  </a:lnTo>
                  <a:close/>
                </a:path>
              </a:pathLst>
            </a:custGeom>
            <a:solidFill>
              <a:srgbClr val="231F20"/>
            </a:solidFill>
            <a:ln w="7575" cap="flat">
              <a:noFill/>
              <a:prstDash val="solid"/>
              <a:round/>
            </a:ln>
          </p:spPr>
          <p:txBody>
            <a:bodyPr rtlCol="0" anchor="ctr"/>
            <a:lstStyle/>
            <a:p>
              <a:endParaRPr lang="en-GB"/>
            </a:p>
          </p:txBody>
        </p:sp>
        <p:sp>
          <p:nvSpPr>
            <p:cNvPr id="680" name="Freeform: Shape 679">
              <a:extLst>
                <a:ext uri="{FF2B5EF4-FFF2-40B4-BE49-F238E27FC236}">
                  <a16:creationId xmlns:a16="http://schemas.microsoft.com/office/drawing/2014/main" id="{4FF0A470-CDDB-4711-8592-EFF2D722F06C}"/>
                </a:ext>
              </a:extLst>
            </p:cNvPr>
            <p:cNvSpPr/>
            <p:nvPr/>
          </p:nvSpPr>
          <p:spPr>
            <a:xfrm>
              <a:off x="7149757" y="3842810"/>
              <a:ext cx="7014" cy="9102"/>
            </a:xfrm>
            <a:custGeom>
              <a:avLst/>
              <a:gdLst>
                <a:gd name="connsiteX0" fmla="*/ 3276 w 7014"/>
                <a:gd name="connsiteY0" fmla="*/ 223 h 9102"/>
                <a:gd name="connsiteX1" fmla="*/ 6658 w 7014"/>
                <a:gd name="connsiteY1" fmla="*/ 4001 h 9102"/>
                <a:gd name="connsiteX2" fmla="*/ 7137 w 7014"/>
                <a:gd name="connsiteY2" fmla="*/ 6099 h 9102"/>
                <a:gd name="connsiteX3" fmla="*/ 6491 w 7014"/>
                <a:gd name="connsiteY3" fmla="*/ 9314 h 9102"/>
                <a:gd name="connsiteX4" fmla="*/ 3359 w 7014"/>
                <a:gd name="connsiteY4" fmla="*/ 8106 h 9102"/>
                <a:gd name="connsiteX5" fmla="*/ 866 w 7014"/>
                <a:gd name="connsiteY5" fmla="*/ 6175 h 9102"/>
                <a:gd name="connsiteX6" fmla="*/ 220 w 7014"/>
                <a:gd name="connsiteY6" fmla="*/ 3203 h 9102"/>
                <a:gd name="connsiteX7" fmla="*/ 1588 w 7014"/>
                <a:gd name="connsiteY7" fmla="*/ 383 h 9102"/>
                <a:gd name="connsiteX8" fmla="*/ 3276 w 7014"/>
                <a:gd name="connsiteY8" fmla="*/ 223 h 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4" h="9102">
                  <a:moveTo>
                    <a:pt x="3276" y="223"/>
                  </a:moveTo>
                  <a:lnTo>
                    <a:pt x="6658" y="4001"/>
                  </a:lnTo>
                  <a:cubicBezTo>
                    <a:pt x="6658" y="4001"/>
                    <a:pt x="7137" y="4160"/>
                    <a:pt x="7137" y="6099"/>
                  </a:cubicBezTo>
                  <a:cubicBezTo>
                    <a:pt x="7137" y="8029"/>
                    <a:pt x="7221" y="9314"/>
                    <a:pt x="6491" y="9314"/>
                  </a:cubicBezTo>
                  <a:cubicBezTo>
                    <a:pt x="5769" y="9314"/>
                    <a:pt x="3998" y="8752"/>
                    <a:pt x="3359" y="8106"/>
                  </a:cubicBezTo>
                  <a:cubicBezTo>
                    <a:pt x="2713" y="7467"/>
                    <a:pt x="1261" y="6981"/>
                    <a:pt x="866" y="6175"/>
                  </a:cubicBezTo>
                  <a:cubicBezTo>
                    <a:pt x="463" y="5377"/>
                    <a:pt x="-99" y="4571"/>
                    <a:pt x="220" y="3203"/>
                  </a:cubicBezTo>
                  <a:cubicBezTo>
                    <a:pt x="539" y="1834"/>
                    <a:pt x="1102" y="626"/>
                    <a:pt x="1588" y="383"/>
                  </a:cubicBezTo>
                  <a:cubicBezTo>
                    <a:pt x="2067" y="147"/>
                    <a:pt x="3276" y="223"/>
                    <a:pt x="3276" y="223"/>
                  </a:cubicBezTo>
                  <a:close/>
                </a:path>
              </a:pathLst>
            </a:custGeom>
            <a:solidFill>
              <a:srgbClr val="231F20"/>
            </a:solidFill>
            <a:ln w="7575" cap="flat">
              <a:noFill/>
              <a:prstDash val="solid"/>
              <a:round/>
            </a:ln>
          </p:spPr>
          <p:txBody>
            <a:bodyPr rtlCol="0" anchor="ctr"/>
            <a:lstStyle/>
            <a:p>
              <a:endParaRPr lang="en-GB"/>
            </a:p>
          </p:txBody>
        </p:sp>
        <p:sp>
          <p:nvSpPr>
            <p:cNvPr id="681" name="Freeform: Shape 680">
              <a:extLst>
                <a:ext uri="{FF2B5EF4-FFF2-40B4-BE49-F238E27FC236}">
                  <a16:creationId xmlns:a16="http://schemas.microsoft.com/office/drawing/2014/main" id="{79AEC36E-16D0-47CE-922A-AC728C54E7B1}"/>
                </a:ext>
              </a:extLst>
            </p:cNvPr>
            <p:cNvSpPr/>
            <p:nvPr/>
          </p:nvSpPr>
          <p:spPr>
            <a:xfrm>
              <a:off x="7149122" y="3857705"/>
              <a:ext cx="5638" cy="9973"/>
            </a:xfrm>
            <a:custGeom>
              <a:avLst/>
              <a:gdLst>
                <a:gd name="connsiteX0" fmla="*/ 1980 w 5638"/>
                <a:gd name="connsiteY0" fmla="*/ 377 h 9973"/>
                <a:gd name="connsiteX1" fmla="*/ 4314 w 5638"/>
                <a:gd name="connsiteY1" fmla="*/ 2148 h 9973"/>
                <a:gd name="connsiteX2" fmla="*/ 5598 w 5638"/>
                <a:gd name="connsiteY2" fmla="*/ 4725 h 9973"/>
                <a:gd name="connsiteX3" fmla="*/ 5598 w 5638"/>
                <a:gd name="connsiteY3" fmla="*/ 9066 h 9973"/>
                <a:gd name="connsiteX4" fmla="*/ 4709 w 5638"/>
                <a:gd name="connsiteY4" fmla="*/ 10191 h 9973"/>
                <a:gd name="connsiteX5" fmla="*/ 3348 w 5638"/>
                <a:gd name="connsiteY5" fmla="*/ 9225 h 9973"/>
                <a:gd name="connsiteX6" fmla="*/ 2140 w 5638"/>
                <a:gd name="connsiteY6" fmla="*/ 7621 h 9973"/>
                <a:gd name="connsiteX7" fmla="*/ 771 w 5638"/>
                <a:gd name="connsiteY7" fmla="*/ 5044 h 9973"/>
                <a:gd name="connsiteX8" fmla="*/ 125 w 5638"/>
                <a:gd name="connsiteY8" fmla="*/ 2711 h 9973"/>
                <a:gd name="connsiteX9" fmla="*/ 452 w 5638"/>
                <a:gd name="connsiteY9" fmla="*/ 1099 h 9973"/>
                <a:gd name="connsiteX10" fmla="*/ 1501 w 5638"/>
                <a:gd name="connsiteY10" fmla="*/ 218 h 9973"/>
                <a:gd name="connsiteX11" fmla="*/ 1980 w 5638"/>
                <a:gd name="connsiteY11" fmla="*/ 377 h 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38" h="9973">
                  <a:moveTo>
                    <a:pt x="1980" y="377"/>
                  </a:moveTo>
                  <a:cubicBezTo>
                    <a:pt x="1980" y="377"/>
                    <a:pt x="3508" y="1426"/>
                    <a:pt x="4314" y="2148"/>
                  </a:cubicBezTo>
                  <a:cubicBezTo>
                    <a:pt x="5119" y="2871"/>
                    <a:pt x="5515" y="2954"/>
                    <a:pt x="5598" y="4725"/>
                  </a:cubicBezTo>
                  <a:cubicBezTo>
                    <a:pt x="5682" y="6489"/>
                    <a:pt x="5925" y="8260"/>
                    <a:pt x="5598" y="9066"/>
                  </a:cubicBezTo>
                  <a:cubicBezTo>
                    <a:pt x="5279" y="9871"/>
                    <a:pt x="5439" y="10191"/>
                    <a:pt x="4709" y="10191"/>
                  </a:cubicBezTo>
                  <a:cubicBezTo>
                    <a:pt x="3987" y="10191"/>
                    <a:pt x="3667" y="9704"/>
                    <a:pt x="3348" y="9225"/>
                  </a:cubicBezTo>
                  <a:cubicBezTo>
                    <a:pt x="3021" y="8746"/>
                    <a:pt x="2466" y="8260"/>
                    <a:pt x="2140" y="7621"/>
                  </a:cubicBezTo>
                  <a:cubicBezTo>
                    <a:pt x="1820" y="6975"/>
                    <a:pt x="931" y="5850"/>
                    <a:pt x="771" y="5044"/>
                  </a:cubicBezTo>
                  <a:cubicBezTo>
                    <a:pt x="612" y="4239"/>
                    <a:pt x="125" y="3197"/>
                    <a:pt x="125" y="2711"/>
                  </a:cubicBezTo>
                  <a:cubicBezTo>
                    <a:pt x="125" y="2232"/>
                    <a:pt x="125" y="1586"/>
                    <a:pt x="452" y="1099"/>
                  </a:cubicBezTo>
                  <a:cubicBezTo>
                    <a:pt x="771" y="620"/>
                    <a:pt x="1501" y="218"/>
                    <a:pt x="1501" y="218"/>
                  </a:cubicBezTo>
                  <a:lnTo>
                    <a:pt x="1980" y="377"/>
                  </a:lnTo>
                  <a:close/>
                </a:path>
              </a:pathLst>
            </a:custGeom>
            <a:solidFill>
              <a:srgbClr val="231F20"/>
            </a:solidFill>
            <a:ln w="7575" cap="flat">
              <a:noFill/>
              <a:prstDash val="solid"/>
              <a:round/>
            </a:ln>
          </p:spPr>
          <p:txBody>
            <a:bodyPr rtlCol="0" anchor="ctr"/>
            <a:lstStyle/>
            <a:p>
              <a:endParaRPr lang="en-GB"/>
            </a:p>
          </p:txBody>
        </p:sp>
        <p:sp>
          <p:nvSpPr>
            <p:cNvPr id="682" name="Freeform: Shape 681">
              <a:extLst>
                <a:ext uri="{FF2B5EF4-FFF2-40B4-BE49-F238E27FC236}">
                  <a16:creationId xmlns:a16="http://schemas.microsoft.com/office/drawing/2014/main" id="{AD20062B-9373-4BD0-AD2B-BEE038B3AE1A}"/>
                </a:ext>
              </a:extLst>
            </p:cNvPr>
            <p:cNvSpPr/>
            <p:nvPr/>
          </p:nvSpPr>
          <p:spPr>
            <a:xfrm>
              <a:off x="7165586" y="3828015"/>
              <a:ext cx="7555" cy="10862"/>
            </a:xfrm>
            <a:custGeom>
              <a:avLst/>
              <a:gdLst>
                <a:gd name="connsiteX0" fmla="*/ 491 w 7555"/>
                <a:gd name="connsiteY0" fmla="*/ 3345 h 10862"/>
                <a:gd name="connsiteX1" fmla="*/ 2581 w 7555"/>
                <a:gd name="connsiteY1" fmla="*/ 2303 h 10862"/>
                <a:gd name="connsiteX2" fmla="*/ 4991 w 7555"/>
                <a:gd name="connsiteY2" fmla="*/ 1574 h 10862"/>
                <a:gd name="connsiteX3" fmla="*/ 7165 w 7555"/>
                <a:gd name="connsiteY3" fmla="*/ 205 h 10862"/>
                <a:gd name="connsiteX4" fmla="*/ 7643 w 7555"/>
                <a:gd name="connsiteY4" fmla="*/ 1338 h 10862"/>
                <a:gd name="connsiteX5" fmla="*/ 7408 w 7555"/>
                <a:gd name="connsiteY5" fmla="*/ 4797 h 10862"/>
                <a:gd name="connsiteX6" fmla="*/ 7165 w 7555"/>
                <a:gd name="connsiteY6" fmla="*/ 7769 h 10862"/>
                <a:gd name="connsiteX7" fmla="*/ 6845 w 7555"/>
                <a:gd name="connsiteY7" fmla="*/ 8894 h 10862"/>
                <a:gd name="connsiteX8" fmla="*/ 2581 w 7555"/>
                <a:gd name="connsiteY8" fmla="*/ 11068 h 10862"/>
                <a:gd name="connsiteX9" fmla="*/ 1129 w 7555"/>
                <a:gd name="connsiteY9" fmla="*/ 10992 h 10862"/>
                <a:gd name="connsiteX10" fmla="*/ 247 w 7555"/>
                <a:gd name="connsiteY10" fmla="*/ 9943 h 10862"/>
                <a:gd name="connsiteX11" fmla="*/ 164 w 7555"/>
                <a:gd name="connsiteY11" fmla="*/ 7533 h 10862"/>
                <a:gd name="connsiteX12" fmla="*/ 491 w 7555"/>
                <a:gd name="connsiteY12" fmla="*/ 5192 h 10862"/>
                <a:gd name="connsiteX13" fmla="*/ 491 w 7555"/>
                <a:gd name="connsiteY13" fmla="*/ 3345 h 1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5" h="10862">
                  <a:moveTo>
                    <a:pt x="491" y="3345"/>
                  </a:moveTo>
                  <a:cubicBezTo>
                    <a:pt x="491" y="3345"/>
                    <a:pt x="1775" y="2303"/>
                    <a:pt x="2581" y="2303"/>
                  </a:cubicBezTo>
                  <a:cubicBezTo>
                    <a:pt x="3387" y="2303"/>
                    <a:pt x="4512" y="2220"/>
                    <a:pt x="4991" y="1574"/>
                  </a:cubicBezTo>
                  <a:cubicBezTo>
                    <a:pt x="5477" y="928"/>
                    <a:pt x="6921" y="205"/>
                    <a:pt x="7165" y="205"/>
                  </a:cubicBezTo>
                  <a:cubicBezTo>
                    <a:pt x="7408" y="205"/>
                    <a:pt x="7643" y="289"/>
                    <a:pt x="7643" y="1338"/>
                  </a:cubicBezTo>
                  <a:cubicBezTo>
                    <a:pt x="7643" y="2379"/>
                    <a:pt x="7567" y="3748"/>
                    <a:pt x="7408" y="4797"/>
                  </a:cubicBezTo>
                  <a:cubicBezTo>
                    <a:pt x="7248" y="5838"/>
                    <a:pt x="7165" y="7123"/>
                    <a:pt x="7165" y="7769"/>
                  </a:cubicBezTo>
                  <a:cubicBezTo>
                    <a:pt x="7165" y="8415"/>
                    <a:pt x="8533" y="8012"/>
                    <a:pt x="6845" y="8894"/>
                  </a:cubicBezTo>
                  <a:cubicBezTo>
                    <a:pt x="5158" y="9783"/>
                    <a:pt x="2581" y="11068"/>
                    <a:pt x="2581" y="11068"/>
                  </a:cubicBezTo>
                  <a:lnTo>
                    <a:pt x="1129" y="10992"/>
                  </a:lnTo>
                  <a:cubicBezTo>
                    <a:pt x="1129" y="10992"/>
                    <a:pt x="323" y="10581"/>
                    <a:pt x="247" y="9943"/>
                  </a:cubicBezTo>
                  <a:cubicBezTo>
                    <a:pt x="164" y="9297"/>
                    <a:pt x="88" y="8491"/>
                    <a:pt x="164" y="7533"/>
                  </a:cubicBezTo>
                  <a:cubicBezTo>
                    <a:pt x="247" y="6568"/>
                    <a:pt x="491" y="5519"/>
                    <a:pt x="491" y="5192"/>
                  </a:cubicBezTo>
                  <a:lnTo>
                    <a:pt x="491" y="3345"/>
                  </a:lnTo>
                  <a:close/>
                </a:path>
              </a:pathLst>
            </a:custGeom>
            <a:solidFill>
              <a:srgbClr val="231F20"/>
            </a:solidFill>
            <a:ln w="7575" cap="flat">
              <a:noFill/>
              <a:prstDash val="solid"/>
              <a:round/>
            </a:ln>
          </p:spPr>
          <p:txBody>
            <a:bodyPr rtlCol="0" anchor="ctr"/>
            <a:lstStyle/>
            <a:p>
              <a:endParaRPr lang="en-GB"/>
            </a:p>
          </p:txBody>
        </p:sp>
        <p:sp>
          <p:nvSpPr>
            <p:cNvPr id="683" name="Freeform: Shape 682">
              <a:extLst>
                <a:ext uri="{FF2B5EF4-FFF2-40B4-BE49-F238E27FC236}">
                  <a16:creationId xmlns:a16="http://schemas.microsoft.com/office/drawing/2014/main" id="{780B9554-CD9E-413B-AEF6-42D0DF8B436B}"/>
                </a:ext>
              </a:extLst>
            </p:cNvPr>
            <p:cNvSpPr/>
            <p:nvPr/>
          </p:nvSpPr>
          <p:spPr>
            <a:xfrm>
              <a:off x="7163678" y="3846105"/>
              <a:ext cx="6861" cy="6841"/>
            </a:xfrm>
            <a:custGeom>
              <a:avLst/>
              <a:gdLst>
                <a:gd name="connsiteX0" fmla="*/ 786 w 6861"/>
                <a:gd name="connsiteY0" fmla="*/ 2235 h 6841"/>
                <a:gd name="connsiteX1" fmla="*/ 5453 w 6861"/>
                <a:gd name="connsiteY1" fmla="*/ 305 h 6841"/>
                <a:gd name="connsiteX2" fmla="*/ 6981 w 6861"/>
                <a:gd name="connsiteY2" fmla="*/ 1437 h 6841"/>
                <a:gd name="connsiteX3" fmla="*/ 6897 w 6861"/>
                <a:gd name="connsiteY3" fmla="*/ 3763 h 6841"/>
                <a:gd name="connsiteX4" fmla="*/ 6494 w 6861"/>
                <a:gd name="connsiteY4" fmla="*/ 5055 h 6841"/>
                <a:gd name="connsiteX5" fmla="*/ 3765 w 6861"/>
                <a:gd name="connsiteY5" fmla="*/ 6416 h 6841"/>
                <a:gd name="connsiteX6" fmla="*/ 626 w 6861"/>
                <a:gd name="connsiteY6" fmla="*/ 6903 h 6841"/>
                <a:gd name="connsiteX7" fmla="*/ 223 w 6861"/>
                <a:gd name="connsiteY7" fmla="*/ 4493 h 6841"/>
                <a:gd name="connsiteX8" fmla="*/ 786 w 6861"/>
                <a:gd name="connsiteY8" fmla="*/ 2235 h 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1" h="6841">
                  <a:moveTo>
                    <a:pt x="786" y="2235"/>
                  </a:moveTo>
                  <a:cubicBezTo>
                    <a:pt x="786" y="2235"/>
                    <a:pt x="4085" y="548"/>
                    <a:pt x="5453" y="305"/>
                  </a:cubicBezTo>
                  <a:cubicBezTo>
                    <a:pt x="6814" y="69"/>
                    <a:pt x="7057" y="229"/>
                    <a:pt x="6981" y="1437"/>
                  </a:cubicBezTo>
                  <a:cubicBezTo>
                    <a:pt x="6897" y="2638"/>
                    <a:pt x="6897" y="3763"/>
                    <a:pt x="6897" y="3763"/>
                  </a:cubicBezTo>
                  <a:cubicBezTo>
                    <a:pt x="6897" y="3763"/>
                    <a:pt x="7140" y="4729"/>
                    <a:pt x="6494" y="5055"/>
                  </a:cubicBezTo>
                  <a:cubicBezTo>
                    <a:pt x="5848" y="5375"/>
                    <a:pt x="4647" y="6256"/>
                    <a:pt x="3765" y="6416"/>
                  </a:cubicBezTo>
                  <a:cubicBezTo>
                    <a:pt x="2876" y="6583"/>
                    <a:pt x="1189" y="7381"/>
                    <a:pt x="626" y="6903"/>
                  </a:cubicBezTo>
                  <a:cubicBezTo>
                    <a:pt x="64" y="6416"/>
                    <a:pt x="64" y="5055"/>
                    <a:pt x="223" y="4493"/>
                  </a:cubicBezTo>
                  <a:cubicBezTo>
                    <a:pt x="383" y="3923"/>
                    <a:pt x="786" y="2235"/>
                    <a:pt x="786" y="2235"/>
                  </a:cubicBezTo>
                  <a:close/>
                </a:path>
              </a:pathLst>
            </a:custGeom>
            <a:solidFill>
              <a:srgbClr val="231F20"/>
            </a:solidFill>
            <a:ln w="7575" cap="flat">
              <a:noFill/>
              <a:prstDash val="solid"/>
              <a:round/>
            </a:ln>
          </p:spPr>
          <p:txBody>
            <a:bodyPr rtlCol="0" anchor="ctr"/>
            <a:lstStyle/>
            <a:p>
              <a:endParaRPr lang="en-GB"/>
            </a:p>
          </p:txBody>
        </p:sp>
        <p:sp>
          <p:nvSpPr>
            <p:cNvPr id="684" name="Freeform: Shape 683">
              <a:extLst>
                <a:ext uri="{FF2B5EF4-FFF2-40B4-BE49-F238E27FC236}">
                  <a16:creationId xmlns:a16="http://schemas.microsoft.com/office/drawing/2014/main" id="{A1E5F5A8-EA4C-4705-9F1B-B7CCC2FBD6EB}"/>
                </a:ext>
              </a:extLst>
            </p:cNvPr>
            <p:cNvSpPr/>
            <p:nvPr/>
          </p:nvSpPr>
          <p:spPr>
            <a:xfrm>
              <a:off x="7162401" y="3859151"/>
              <a:ext cx="6128" cy="10114"/>
            </a:xfrm>
            <a:custGeom>
              <a:avLst/>
              <a:gdLst>
                <a:gd name="connsiteX0" fmla="*/ 1339 w 6128"/>
                <a:gd name="connsiteY0" fmla="*/ 3113 h 10114"/>
                <a:gd name="connsiteX1" fmla="*/ 4714 w 6128"/>
                <a:gd name="connsiteY1" fmla="*/ 460 h 10114"/>
                <a:gd name="connsiteX2" fmla="*/ 6242 w 6128"/>
                <a:gd name="connsiteY2" fmla="*/ 620 h 10114"/>
                <a:gd name="connsiteX3" fmla="*/ 5361 w 6128"/>
                <a:gd name="connsiteY3" fmla="*/ 3356 h 10114"/>
                <a:gd name="connsiteX4" fmla="*/ 3833 w 6128"/>
                <a:gd name="connsiteY4" fmla="*/ 8426 h 10114"/>
                <a:gd name="connsiteX5" fmla="*/ 1415 w 6128"/>
                <a:gd name="connsiteY5" fmla="*/ 10190 h 10114"/>
                <a:gd name="connsiteX6" fmla="*/ 131 w 6128"/>
                <a:gd name="connsiteY6" fmla="*/ 9065 h 10114"/>
                <a:gd name="connsiteX7" fmla="*/ 534 w 6128"/>
                <a:gd name="connsiteY7" fmla="*/ 4405 h 10114"/>
                <a:gd name="connsiteX8" fmla="*/ 1339 w 6128"/>
                <a:gd name="connsiteY8" fmla="*/ 3113 h 10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28" h="10114">
                  <a:moveTo>
                    <a:pt x="1339" y="3113"/>
                  </a:moveTo>
                  <a:lnTo>
                    <a:pt x="4714" y="460"/>
                  </a:lnTo>
                  <a:cubicBezTo>
                    <a:pt x="4714" y="460"/>
                    <a:pt x="6083" y="-178"/>
                    <a:pt x="6242" y="620"/>
                  </a:cubicBezTo>
                  <a:cubicBezTo>
                    <a:pt x="6402" y="1425"/>
                    <a:pt x="5361" y="3356"/>
                    <a:pt x="5361" y="3356"/>
                  </a:cubicBezTo>
                  <a:cubicBezTo>
                    <a:pt x="5361" y="3356"/>
                    <a:pt x="4555" y="7704"/>
                    <a:pt x="3833" y="8426"/>
                  </a:cubicBezTo>
                  <a:cubicBezTo>
                    <a:pt x="3111" y="9148"/>
                    <a:pt x="2145" y="10030"/>
                    <a:pt x="1415" y="10190"/>
                  </a:cubicBezTo>
                  <a:cubicBezTo>
                    <a:pt x="693" y="10357"/>
                    <a:pt x="131" y="10676"/>
                    <a:pt x="131" y="9065"/>
                  </a:cubicBezTo>
                  <a:cubicBezTo>
                    <a:pt x="131" y="7461"/>
                    <a:pt x="534" y="4405"/>
                    <a:pt x="534" y="4405"/>
                  </a:cubicBezTo>
                  <a:lnTo>
                    <a:pt x="1339" y="3113"/>
                  </a:lnTo>
                  <a:close/>
                </a:path>
              </a:pathLst>
            </a:custGeom>
            <a:solidFill>
              <a:srgbClr val="231F20"/>
            </a:solidFill>
            <a:ln w="7575" cap="flat">
              <a:noFill/>
              <a:prstDash val="solid"/>
              <a:round/>
            </a:ln>
          </p:spPr>
          <p:txBody>
            <a:bodyPr rtlCol="0" anchor="ctr"/>
            <a:lstStyle/>
            <a:p>
              <a:endParaRPr lang="en-GB"/>
            </a:p>
          </p:txBody>
        </p:sp>
        <p:sp>
          <p:nvSpPr>
            <p:cNvPr id="685" name="Freeform: Shape 684">
              <a:extLst>
                <a:ext uri="{FF2B5EF4-FFF2-40B4-BE49-F238E27FC236}">
                  <a16:creationId xmlns:a16="http://schemas.microsoft.com/office/drawing/2014/main" id="{7A0A3D6F-20F0-4BAC-80CB-975308F57E3F}"/>
                </a:ext>
              </a:extLst>
            </p:cNvPr>
            <p:cNvSpPr/>
            <p:nvPr/>
          </p:nvSpPr>
          <p:spPr>
            <a:xfrm>
              <a:off x="7121058" y="4053684"/>
              <a:ext cx="77267" cy="42023"/>
            </a:xfrm>
            <a:custGeom>
              <a:avLst/>
              <a:gdLst>
                <a:gd name="connsiteX0" fmla="*/ 128 w 77267"/>
                <a:gd name="connsiteY0" fmla="*/ 29199 h 42023"/>
                <a:gd name="connsiteX1" fmla="*/ 15597 w 77267"/>
                <a:gd name="connsiteY1" fmla="*/ 9177 h 42023"/>
                <a:gd name="connsiteX2" fmla="*/ 34251 w 77267"/>
                <a:gd name="connsiteY2" fmla="*/ 306 h 42023"/>
                <a:gd name="connsiteX3" fmla="*/ 57237 w 77267"/>
                <a:gd name="connsiteY3" fmla="*/ 7808 h 42023"/>
                <a:gd name="connsiteX4" fmla="*/ 73162 w 77267"/>
                <a:gd name="connsiteY4" fmla="*/ 22601 h 42023"/>
                <a:gd name="connsiteX5" fmla="*/ 77373 w 77267"/>
                <a:gd name="connsiteY5" fmla="*/ 31129 h 42023"/>
                <a:gd name="connsiteX6" fmla="*/ 59624 w 77267"/>
                <a:gd name="connsiteY6" fmla="*/ 41939 h 42023"/>
                <a:gd name="connsiteX7" fmla="*/ 57237 w 77267"/>
                <a:gd name="connsiteY7" fmla="*/ 42053 h 42023"/>
                <a:gd name="connsiteX8" fmla="*/ 50518 w 77267"/>
                <a:gd name="connsiteY8" fmla="*/ 33752 h 42023"/>
                <a:gd name="connsiteX9" fmla="*/ 38918 w 77267"/>
                <a:gd name="connsiteY9" fmla="*/ 29655 h 42023"/>
                <a:gd name="connsiteX10" fmla="*/ 27767 w 77267"/>
                <a:gd name="connsiteY10" fmla="*/ 33410 h 42023"/>
                <a:gd name="connsiteX11" fmla="*/ 23221 w 77267"/>
                <a:gd name="connsiteY11" fmla="*/ 38069 h 42023"/>
                <a:gd name="connsiteX12" fmla="*/ 21397 w 77267"/>
                <a:gd name="connsiteY12" fmla="*/ 39210 h 42023"/>
                <a:gd name="connsiteX13" fmla="*/ 699 w 77267"/>
                <a:gd name="connsiteY13" fmla="*/ 30339 h 42023"/>
                <a:gd name="connsiteX14" fmla="*/ 128 w 77267"/>
                <a:gd name="connsiteY14" fmla="*/ 29199 h 4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267" h="42023">
                  <a:moveTo>
                    <a:pt x="128" y="29199"/>
                  </a:moveTo>
                  <a:cubicBezTo>
                    <a:pt x="128" y="29199"/>
                    <a:pt x="6156" y="15205"/>
                    <a:pt x="15597" y="9177"/>
                  </a:cubicBezTo>
                  <a:cubicBezTo>
                    <a:pt x="25038" y="3149"/>
                    <a:pt x="29363" y="306"/>
                    <a:pt x="34251" y="306"/>
                  </a:cubicBezTo>
                  <a:cubicBezTo>
                    <a:pt x="39146" y="306"/>
                    <a:pt x="48139" y="1324"/>
                    <a:pt x="57237" y="7808"/>
                  </a:cubicBezTo>
                  <a:cubicBezTo>
                    <a:pt x="66336" y="14292"/>
                    <a:pt x="70205" y="17705"/>
                    <a:pt x="73162" y="22601"/>
                  </a:cubicBezTo>
                  <a:cubicBezTo>
                    <a:pt x="76119" y="27496"/>
                    <a:pt x="77601" y="30567"/>
                    <a:pt x="77373" y="31129"/>
                  </a:cubicBezTo>
                  <a:cubicBezTo>
                    <a:pt x="77145" y="31707"/>
                    <a:pt x="59624" y="41939"/>
                    <a:pt x="59624" y="41939"/>
                  </a:cubicBezTo>
                  <a:cubicBezTo>
                    <a:pt x="59624" y="41939"/>
                    <a:pt x="57694" y="42737"/>
                    <a:pt x="57237" y="42053"/>
                  </a:cubicBezTo>
                  <a:cubicBezTo>
                    <a:pt x="56781" y="41368"/>
                    <a:pt x="53596" y="36025"/>
                    <a:pt x="50518" y="33752"/>
                  </a:cubicBezTo>
                  <a:cubicBezTo>
                    <a:pt x="47454" y="31471"/>
                    <a:pt x="42901" y="29427"/>
                    <a:pt x="38918" y="29655"/>
                  </a:cubicBezTo>
                  <a:cubicBezTo>
                    <a:pt x="34935" y="29883"/>
                    <a:pt x="31408" y="29769"/>
                    <a:pt x="27767" y="33410"/>
                  </a:cubicBezTo>
                  <a:cubicBezTo>
                    <a:pt x="24126" y="37051"/>
                    <a:pt x="23221" y="38069"/>
                    <a:pt x="23221" y="38069"/>
                  </a:cubicBezTo>
                  <a:cubicBezTo>
                    <a:pt x="23221" y="38069"/>
                    <a:pt x="22423" y="39666"/>
                    <a:pt x="21397" y="39210"/>
                  </a:cubicBezTo>
                  <a:cubicBezTo>
                    <a:pt x="20386" y="38754"/>
                    <a:pt x="699" y="30339"/>
                    <a:pt x="699" y="30339"/>
                  </a:cubicBezTo>
                  <a:lnTo>
                    <a:pt x="128" y="29199"/>
                  </a:lnTo>
                  <a:close/>
                </a:path>
              </a:pathLst>
            </a:custGeom>
            <a:solidFill>
              <a:srgbClr val="231F20"/>
            </a:solidFill>
            <a:ln w="7575" cap="flat">
              <a:noFill/>
              <a:prstDash val="solid"/>
              <a:round/>
            </a:ln>
          </p:spPr>
          <p:txBody>
            <a:bodyPr rtlCol="0" anchor="ctr"/>
            <a:lstStyle/>
            <a:p>
              <a:endParaRPr lang="en-GB"/>
            </a:p>
          </p:txBody>
        </p:sp>
        <p:sp>
          <p:nvSpPr>
            <p:cNvPr id="686" name="Freeform: Shape 685">
              <a:extLst>
                <a:ext uri="{FF2B5EF4-FFF2-40B4-BE49-F238E27FC236}">
                  <a16:creationId xmlns:a16="http://schemas.microsoft.com/office/drawing/2014/main" id="{4859107D-CC42-42FC-9F13-F1F2A06DA712}"/>
                </a:ext>
              </a:extLst>
            </p:cNvPr>
            <p:cNvSpPr/>
            <p:nvPr/>
          </p:nvSpPr>
          <p:spPr>
            <a:xfrm>
              <a:off x="7114266" y="4091964"/>
              <a:ext cx="25549" cy="19794"/>
            </a:xfrm>
            <a:custGeom>
              <a:avLst/>
              <a:gdLst>
                <a:gd name="connsiteX0" fmla="*/ 7545 w 25549"/>
                <a:gd name="connsiteY0" fmla="*/ 728 h 19794"/>
                <a:gd name="connsiteX1" fmla="*/ 23956 w 25549"/>
                <a:gd name="connsiteY1" fmla="*/ 7486 h 19794"/>
                <a:gd name="connsiteX2" fmla="*/ 25644 w 25549"/>
                <a:gd name="connsiteY2" fmla="*/ 9014 h 19794"/>
                <a:gd name="connsiteX3" fmla="*/ 24116 w 25549"/>
                <a:gd name="connsiteY3" fmla="*/ 12792 h 19794"/>
                <a:gd name="connsiteX4" fmla="*/ 23150 w 25549"/>
                <a:gd name="connsiteY4" fmla="*/ 17938 h 19794"/>
                <a:gd name="connsiteX5" fmla="*/ 20900 w 25549"/>
                <a:gd name="connsiteY5" fmla="*/ 20036 h 19794"/>
                <a:gd name="connsiteX6" fmla="*/ 14059 w 25549"/>
                <a:gd name="connsiteY6" fmla="*/ 18181 h 19794"/>
                <a:gd name="connsiteX7" fmla="*/ 7948 w 25549"/>
                <a:gd name="connsiteY7" fmla="*/ 17140 h 19794"/>
                <a:gd name="connsiteX8" fmla="*/ 6176 w 25549"/>
                <a:gd name="connsiteY8" fmla="*/ 16334 h 19794"/>
                <a:gd name="connsiteX9" fmla="*/ 2482 w 25549"/>
                <a:gd name="connsiteY9" fmla="*/ 15688 h 19794"/>
                <a:gd name="connsiteX10" fmla="*/ 141 w 25549"/>
                <a:gd name="connsiteY10" fmla="*/ 15201 h 19794"/>
                <a:gd name="connsiteX11" fmla="*/ 551 w 25549"/>
                <a:gd name="connsiteY11" fmla="*/ 11986 h 19794"/>
                <a:gd name="connsiteX12" fmla="*/ 3288 w 25549"/>
                <a:gd name="connsiteY12" fmla="*/ 1937 h 19794"/>
                <a:gd name="connsiteX13" fmla="*/ 4405 w 25549"/>
                <a:gd name="connsiteY13" fmla="*/ 325 h 19794"/>
                <a:gd name="connsiteX14" fmla="*/ 7545 w 25549"/>
                <a:gd name="connsiteY14" fmla="*/ 728 h 1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49" h="19794">
                  <a:moveTo>
                    <a:pt x="7545" y="728"/>
                  </a:moveTo>
                  <a:lnTo>
                    <a:pt x="23956" y="7486"/>
                  </a:lnTo>
                  <a:cubicBezTo>
                    <a:pt x="23956" y="7486"/>
                    <a:pt x="25887" y="8292"/>
                    <a:pt x="25644" y="9014"/>
                  </a:cubicBezTo>
                  <a:cubicBezTo>
                    <a:pt x="25408" y="9744"/>
                    <a:pt x="24602" y="10625"/>
                    <a:pt x="24116" y="12792"/>
                  </a:cubicBezTo>
                  <a:cubicBezTo>
                    <a:pt x="23637" y="14966"/>
                    <a:pt x="22991" y="17299"/>
                    <a:pt x="23150" y="17938"/>
                  </a:cubicBezTo>
                  <a:cubicBezTo>
                    <a:pt x="23310" y="18584"/>
                    <a:pt x="22671" y="20515"/>
                    <a:pt x="20900" y="20036"/>
                  </a:cubicBezTo>
                  <a:cubicBezTo>
                    <a:pt x="19129" y="19549"/>
                    <a:pt x="15024" y="18181"/>
                    <a:pt x="14059" y="18181"/>
                  </a:cubicBezTo>
                  <a:cubicBezTo>
                    <a:pt x="13101" y="18181"/>
                    <a:pt x="8510" y="17140"/>
                    <a:pt x="7948" y="17140"/>
                  </a:cubicBezTo>
                  <a:cubicBezTo>
                    <a:pt x="7385" y="17140"/>
                    <a:pt x="7545" y="17056"/>
                    <a:pt x="6176" y="16334"/>
                  </a:cubicBezTo>
                  <a:cubicBezTo>
                    <a:pt x="4808" y="15612"/>
                    <a:pt x="3926" y="15847"/>
                    <a:pt x="2482" y="15688"/>
                  </a:cubicBezTo>
                  <a:cubicBezTo>
                    <a:pt x="1030" y="15528"/>
                    <a:pt x="225" y="15771"/>
                    <a:pt x="141" y="15201"/>
                  </a:cubicBezTo>
                  <a:cubicBezTo>
                    <a:pt x="65" y="14646"/>
                    <a:pt x="141" y="13271"/>
                    <a:pt x="551" y="11986"/>
                  </a:cubicBezTo>
                  <a:cubicBezTo>
                    <a:pt x="947" y="10701"/>
                    <a:pt x="3288" y="1937"/>
                    <a:pt x="3288" y="1937"/>
                  </a:cubicBezTo>
                  <a:cubicBezTo>
                    <a:pt x="3288" y="1937"/>
                    <a:pt x="3204" y="409"/>
                    <a:pt x="4405" y="325"/>
                  </a:cubicBezTo>
                  <a:cubicBezTo>
                    <a:pt x="5614" y="249"/>
                    <a:pt x="7545" y="728"/>
                    <a:pt x="7545" y="728"/>
                  </a:cubicBezTo>
                  <a:close/>
                </a:path>
              </a:pathLst>
            </a:custGeom>
            <a:solidFill>
              <a:srgbClr val="231F20"/>
            </a:solidFill>
            <a:ln w="7575" cap="flat">
              <a:noFill/>
              <a:prstDash val="solid"/>
              <a:round/>
            </a:ln>
          </p:spPr>
          <p:txBody>
            <a:bodyPr rtlCol="0" anchor="ctr"/>
            <a:lstStyle/>
            <a:p>
              <a:endParaRPr lang="en-GB"/>
            </a:p>
          </p:txBody>
        </p:sp>
        <p:sp>
          <p:nvSpPr>
            <p:cNvPr id="687" name="Freeform: Shape 686">
              <a:extLst>
                <a:ext uri="{FF2B5EF4-FFF2-40B4-BE49-F238E27FC236}">
                  <a16:creationId xmlns:a16="http://schemas.microsoft.com/office/drawing/2014/main" id="{0B5661D0-DF1F-4DCF-8A9B-23F345F87767}"/>
                </a:ext>
              </a:extLst>
            </p:cNvPr>
            <p:cNvSpPr/>
            <p:nvPr/>
          </p:nvSpPr>
          <p:spPr>
            <a:xfrm>
              <a:off x="7109762" y="4116425"/>
              <a:ext cx="25059" cy="17703"/>
            </a:xfrm>
            <a:custGeom>
              <a:avLst/>
              <a:gdLst>
                <a:gd name="connsiteX0" fmla="*/ 7867 w 25059"/>
                <a:gd name="connsiteY0" fmla="*/ 1292 h 17703"/>
                <a:gd name="connsiteX1" fmla="*/ 20652 w 25059"/>
                <a:gd name="connsiteY1" fmla="*/ 4348 h 17703"/>
                <a:gd name="connsiteX2" fmla="*/ 23951 w 25059"/>
                <a:gd name="connsiteY2" fmla="*/ 4918 h 17703"/>
                <a:gd name="connsiteX3" fmla="*/ 25160 w 25059"/>
                <a:gd name="connsiteY3" fmla="*/ 5640 h 17703"/>
                <a:gd name="connsiteX4" fmla="*/ 24514 w 25059"/>
                <a:gd name="connsiteY4" fmla="*/ 14572 h 17703"/>
                <a:gd name="connsiteX5" fmla="*/ 23389 w 25059"/>
                <a:gd name="connsiteY5" fmla="*/ 17544 h 17703"/>
                <a:gd name="connsiteX6" fmla="*/ 18805 w 25059"/>
                <a:gd name="connsiteY6" fmla="*/ 18031 h 17703"/>
                <a:gd name="connsiteX7" fmla="*/ 12693 w 25059"/>
                <a:gd name="connsiteY7" fmla="*/ 17947 h 17703"/>
                <a:gd name="connsiteX8" fmla="*/ 8505 w 25059"/>
                <a:gd name="connsiteY8" fmla="*/ 17058 h 17703"/>
                <a:gd name="connsiteX9" fmla="*/ 5046 w 25059"/>
                <a:gd name="connsiteY9" fmla="*/ 16335 h 17703"/>
                <a:gd name="connsiteX10" fmla="*/ 1185 w 25059"/>
                <a:gd name="connsiteY10" fmla="*/ 15857 h 17703"/>
                <a:gd name="connsiteX11" fmla="*/ 144 w 25059"/>
                <a:gd name="connsiteY11" fmla="*/ 13607 h 17703"/>
                <a:gd name="connsiteX12" fmla="*/ 463 w 25059"/>
                <a:gd name="connsiteY12" fmla="*/ 9502 h 17703"/>
                <a:gd name="connsiteX13" fmla="*/ 1588 w 25059"/>
                <a:gd name="connsiteY13" fmla="*/ 4432 h 17703"/>
                <a:gd name="connsiteX14" fmla="*/ 2637 w 25059"/>
                <a:gd name="connsiteY14" fmla="*/ 1376 h 17703"/>
                <a:gd name="connsiteX15" fmla="*/ 4241 w 25059"/>
                <a:gd name="connsiteY15" fmla="*/ 327 h 17703"/>
                <a:gd name="connsiteX16" fmla="*/ 7061 w 25059"/>
                <a:gd name="connsiteY16" fmla="*/ 814 h 17703"/>
                <a:gd name="connsiteX17" fmla="*/ 7867 w 25059"/>
                <a:gd name="connsiteY17" fmla="*/ 1292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059" h="17703">
                  <a:moveTo>
                    <a:pt x="7867" y="1292"/>
                  </a:moveTo>
                  <a:cubicBezTo>
                    <a:pt x="7867" y="1292"/>
                    <a:pt x="18805" y="4272"/>
                    <a:pt x="20652" y="4348"/>
                  </a:cubicBezTo>
                  <a:cubicBezTo>
                    <a:pt x="22507" y="4432"/>
                    <a:pt x="23951" y="4918"/>
                    <a:pt x="23951" y="4918"/>
                  </a:cubicBezTo>
                  <a:cubicBezTo>
                    <a:pt x="23951" y="4918"/>
                    <a:pt x="25319" y="4751"/>
                    <a:pt x="25160" y="5640"/>
                  </a:cubicBezTo>
                  <a:cubicBezTo>
                    <a:pt x="25000" y="6522"/>
                    <a:pt x="24430" y="13120"/>
                    <a:pt x="24514" y="14572"/>
                  </a:cubicBezTo>
                  <a:cubicBezTo>
                    <a:pt x="24597" y="16016"/>
                    <a:pt x="24270" y="17225"/>
                    <a:pt x="23389" y="17544"/>
                  </a:cubicBezTo>
                  <a:cubicBezTo>
                    <a:pt x="22507" y="17863"/>
                    <a:pt x="20812" y="18031"/>
                    <a:pt x="18805" y="18031"/>
                  </a:cubicBezTo>
                  <a:cubicBezTo>
                    <a:pt x="16791" y="18031"/>
                    <a:pt x="14221" y="18031"/>
                    <a:pt x="12693" y="17947"/>
                  </a:cubicBezTo>
                  <a:cubicBezTo>
                    <a:pt x="11158" y="17863"/>
                    <a:pt x="9957" y="17301"/>
                    <a:pt x="8505" y="17058"/>
                  </a:cubicBezTo>
                  <a:cubicBezTo>
                    <a:pt x="7061" y="16822"/>
                    <a:pt x="7380" y="16579"/>
                    <a:pt x="5046" y="16335"/>
                  </a:cubicBezTo>
                  <a:cubicBezTo>
                    <a:pt x="2713" y="16092"/>
                    <a:pt x="1915" y="16503"/>
                    <a:pt x="1185" y="15857"/>
                  </a:cubicBezTo>
                  <a:cubicBezTo>
                    <a:pt x="463" y="15210"/>
                    <a:pt x="-16" y="15370"/>
                    <a:pt x="144" y="13607"/>
                  </a:cubicBezTo>
                  <a:cubicBezTo>
                    <a:pt x="303" y="11835"/>
                    <a:pt x="144" y="11273"/>
                    <a:pt x="463" y="9502"/>
                  </a:cubicBezTo>
                  <a:cubicBezTo>
                    <a:pt x="782" y="7731"/>
                    <a:pt x="1025" y="6279"/>
                    <a:pt x="1588" y="4432"/>
                  </a:cubicBezTo>
                  <a:cubicBezTo>
                    <a:pt x="2150" y="2577"/>
                    <a:pt x="1831" y="2098"/>
                    <a:pt x="2637" y="1376"/>
                  </a:cubicBezTo>
                  <a:cubicBezTo>
                    <a:pt x="3443" y="654"/>
                    <a:pt x="2796" y="327"/>
                    <a:pt x="4241" y="327"/>
                  </a:cubicBezTo>
                  <a:cubicBezTo>
                    <a:pt x="5693" y="327"/>
                    <a:pt x="6498" y="570"/>
                    <a:pt x="7061" y="814"/>
                  </a:cubicBezTo>
                  <a:cubicBezTo>
                    <a:pt x="7623" y="1049"/>
                    <a:pt x="7867" y="1292"/>
                    <a:pt x="7867" y="1292"/>
                  </a:cubicBezTo>
                  <a:close/>
                </a:path>
              </a:pathLst>
            </a:custGeom>
            <a:solidFill>
              <a:srgbClr val="231F20"/>
            </a:solidFill>
            <a:ln w="7575" cap="flat">
              <a:noFill/>
              <a:prstDash val="solid"/>
              <a:round/>
            </a:ln>
          </p:spPr>
          <p:txBody>
            <a:bodyPr rtlCol="0" anchor="ctr"/>
            <a:lstStyle/>
            <a:p>
              <a:endParaRPr lang="en-GB"/>
            </a:p>
          </p:txBody>
        </p:sp>
        <p:sp>
          <p:nvSpPr>
            <p:cNvPr id="688" name="Freeform: Shape 687">
              <a:extLst>
                <a:ext uri="{FF2B5EF4-FFF2-40B4-BE49-F238E27FC236}">
                  <a16:creationId xmlns:a16="http://schemas.microsoft.com/office/drawing/2014/main" id="{6ECF541B-4DF5-40FC-B884-2D2C2F9ABC8F}"/>
                </a:ext>
              </a:extLst>
            </p:cNvPr>
            <p:cNvSpPr/>
            <p:nvPr/>
          </p:nvSpPr>
          <p:spPr>
            <a:xfrm>
              <a:off x="7110271" y="4141601"/>
              <a:ext cx="25243" cy="16929"/>
            </a:xfrm>
            <a:custGeom>
              <a:avLst/>
              <a:gdLst>
                <a:gd name="connsiteX0" fmla="*/ 113 w 25243"/>
                <a:gd name="connsiteY0" fmla="*/ 337 h 16929"/>
                <a:gd name="connsiteX1" fmla="*/ 23685 w 25243"/>
                <a:gd name="connsiteY1" fmla="*/ 1227 h 16929"/>
                <a:gd name="connsiteX2" fmla="*/ 24491 w 25243"/>
                <a:gd name="connsiteY2" fmla="*/ 11040 h 16929"/>
                <a:gd name="connsiteX3" fmla="*/ 25053 w 25243"/>
                <a:gd name="connsiteY3" fmla="*/ 14499 h 16929"/>
                <a:gd name="connsiteX4" fmla="*/ 11698 w 25243"/>
                <a:gd name="connsiteY4" fmla="*/ 16992 h 16929"/>
                <a:gd name="connsiteX5" fmla="*/ 3731 w 25243"/>
                <a:gd name="connsiteY5" fmla="*/ 17235 h 16929"/>
                <a:gd name="connsiteX6" fmla="*/ 919 w 25243"/>
                <a:gd name="connsiteY6" fmla="*/ 17235 h 16929"/>
                <a:gd name="connsiteX7" fmla="*/ 113 w 25243"/>
                <a:gd name="connsiteY7" fmla="*/ 337 h 16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43" h="16929">
                  <a:moveTo>
                    <a:pt x="113" y="337"/>
                  </a:moveTo>
                  <a:lnTo>
                    <a:pt x="23685" y="1227"/>
                  </a:lnTo>
                  <a:cubicBezTo>
                    <a:pt x="23685" y="1227"/>
                    <a:pt x="23921" y="8706"/>
                    <a:pt x="24491" y="11040"/>
                  </a:cubicBezTo>
                  <a:cubicBezTo>
                    <a:pt x="25053" y="13366"/>
                    <a:pt x="25775" y="14096"/>
                    <a:pt x="25053" y="14499"/>
                  </a:cubicBezTo>
                  <a:cubicBezTo>
                    <a:pt x="24331" y="14902"/>
                    <a:pt x="15316" y="16589"/>
                    <a:pt x="11698" y="16992"/>
                  </a:cubicBezTo>
                  <a:cubicBezTo>
                    <a:pt x="8079" y="17395"/>
                    <a:pt x="5343" y="17235"/>
                    <a:pt x="3731" y="17235"/>
                  </a:cubicBezTo>
                  <a:lnTo>
                    <a:pt x="919" y="17235"/>
                  </a:lnTo>
                  <a:lnTo>
                    <a:pt x="113" y="337"/>
                  </a:lnTo>
                  <a:close/>
                </a:path>
              </a:pathLst>
            </a:custGeom>
            <a:solidFill>
              <a:srgbClr val="231F20"/>
            </a:solidFill>
            <a:ln w="7575" cap="flat">
              <a:noFill/>
              <a:prstDash val="solid"/>
              <a:round/>
            </a:ln>
          </p:spPr>
          <p:txBody>
            <a:bodyPr rtlCol="0" anchor="ctr"/>
            <a:lstStyle/>
            <a:p>
              <a:endParaRPr lang="en-GB"/>
            </a:p>
          </p:txBody>
        </p:sp>
        <p:sp>
          <p:nvSpPr>
            <p:cNvPr id="689" name="Freeform: Shape 688">
              <a:extLst>
                <a:ext uri="{FF2B5EF4-FFF2-40B4-BE49-F238E27FC236}">
                  <a16:creationId xmlns:a16="http://schemas.microsoft.com/office/drawing/2014/main" id="{02264414-9C17-4532-B8B7-F8CED03F1FDA}"/>
                </a:ext>
              </a:extLst>
            </p:cNvPr>
            <p:cNvSpPr/>
            <p:nvPr/>
          </p:nvSpPr>
          <p:spPr>
            <a:xfrm>
              <a:off x="7113570" y="4163641"/>
              <a:ext cx="28582" cy="20440"/>
            </a:xfrm>
            <a:custGeom>
              <a:avLst/>
              <a:gdLst>
                <a:gd name="connsiteX0" fmla="*/ 115 w 28582"/>
                <a:gd name="connsiteY0" fmla="*/ 4212 h 20440"/>
                <a:gd name="connsiteX1" fmla="*/ 23527 w 28582"/>
                <a:gd name="connsiteY1" fmla="*/ 351 h 20440"/>
                <a:gd name="connsiteX2" fmla="*/ 24409 w 28582"/>
                <a:gd name="connsiteY2" fmla="*/ 913 h 20440"/>
                <a:gd name="connsiteX3" fmla="*/ 28590 w 28582"/>
                <a:gd name="connsiteY3" fmla="*/ 11692 h 20440"/>
                <a:gd name="connsiteX4" fmla="*/ 28430 w 28582"/>
                <a:gd name="connsiteY4" fmla="*/ 12574 h 20440"/>
                <a:gd name="connsiteX5" fmla="*/ 5102 w 28582"/>
                <a:gd name="connsiteY5" fmla="*/ 20783 h 20440"/>
                <a:gd name="connsiteX6" fmla="*/ 4380 w 28582"/>
                <a:gd name="connsiteY6" fmla="*/ 19339 h 20440"/>
                <a:gd name="connsiteX7" fmla="*/ 191 w 28582"/>
                <a:gd name="connsiteY7" fmla="*/ 5497 h 20440"/>
                <a:gd name="connsiteX8" fmla="*/ 115 w 28582"/>
                <a:gd name="connsiteY8" fmla="*/ 4212 h 2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2" h="20440">
                  <a:moveTo>
                    <a:pt x="115" y="4212"/>
                  </a:moveTo>
                  <a:lnTo>
                    <a:pt x="23527" y="351"/>
                  </a:lnTo>
                  <a:cubicBezTo>
                    <a:pt x="23527" y="351"/>
                    <a:pt x="24006" y="267"/>
                    <a:pt x="24409" y="913"/>
                  </a:cubicBezTo>
                  <a:cubicBezTo>
                    <a:pt x="24812" y="1559"/>
                    <a:pt x="28590" y="11692"/>
                    <a:pt x="28590" y="11692"/>
                  </a:cubicBezTo>
                  <a:cubicBezTo>
                    <a:pt x="28590" y="11692"/>
                    <a:pt x="28917" y="12414"/>
                    <a:pt x="28430" y="12574"/>
                  </a:cubicBezTo>
                  <a:cubicBezTo>
                    <a:pt x="27951" y="12733"/>
                    <a:pt x="5102" y="20783"/>
                    <a:pt x="5102" y="20783"/>
                  </a:cubicBezTo>
                  <a:cubicBezTo>
                    <a:pt x="5102" y="20783"/>
                    <a:pt x="4942" y="20943"/>
                    <a:pt x="4380" y="19339"/>
                  </a:cubicBezTo>
                  <a:cubicBezTo>
                    <a:pt x="3817" y="17727"/>
                    <a:pt x="191" y="5497"/>
                    <a:pt x="191" y="5497"/>
                  </a:cubicBezTo>
                  <a:lnTo>
                    <a:pt x="115" y="4212"/>
                  </a:lnTo>
                  <a:close/>
                </a:path>
              </a:pathLst>
            </a:custGeom>
            <a:solidFill>
              <a:srgbClr val="231F20"/>
            </a:solidFill>
            <a:ln w="7575" cap="flat">
              <a:noFill/>
              <a:prstDash val="solid"/>
              <a:round/>
            </a:ln>
          </p:spPr>
          <p:txBody>
            <a:bodyPr rtlCol="0" anchor="ctr"/>
            <a:lstStyle/>
            <a:p>
              <a:endParaRPr lang="en-GB"/>
            </a:p>
          </p:txBody>
        </p:sp>
        <p:sp>
          <p:nvSpPr>
            <p:cNvPr id="690" name="Freeform: Shape 689">
              <a:extLst>
                <a:ext uri="{FF2B5EF4-FFF2-40B4-BE49-F238E27FC236}">
                  <a16:creationId xmlns:a16="http://schemas.microsoft.com/office/drawing/2014/main" id="{46CBE156-FFA2-4591-8F4F-761EF0564394}"/>
                </a:ext>
              </a:extLst>
            </p:cNvPr>
            <p:cNvSpPr/>
            <p:nvPr/>
          </p:nvSpPr>
          <p:spPr>
            <a:xfrm>
              <a:off x="7122259" y="4183112"/>
              <a:ext cx="28510" cy="25183"/>
            </a:xfrm>
            <a:custGeom>
              <a:avLst/>
              <a:gdLst>
                <a:gd name="connsiteX0" fmla="*/ 119 w 28510"/>
                <a:gd name="connsiteY0" fmla="*/ 10816 h 25183"/>
                <a:gd name="connsiteX1" fmla="*/ 22968 w 28510"/>
                <a:gd name="connsiteY1" fmla="*/ 356 h 25183"/>
                <a:gd name="connsiteX2" fmla="*/ 28517 w 28510"/>
                <a:gd name="connsiteY2" fmla="*/ 11857 h 25183"/>
                <a:gd name="connsiteX3" fmla="*/ 28198 w 28510"/>
                <a:gd name="connsiteY3" fmla="*/ 12990 h 25183"/>
                <a:gd name="connsiteX4" fmla="*/ 6800 w 28510"/>
                <a:gd name="connsiteY4" fmla="*/ 25540 h 25183"/>
                <a:gd name="connsiteX5" fmla="*/ 119 w 28510"/>
                <a:gd name="connsiteY5" fmla="*/ 10816 h 25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0" h="25183">
                  <a:moveTo>
                    <a:pt x="119" y="10816"/>
                  </a:moveTo>
                  <a:lnTo>
                    <a:pt x="22968" y="356"/>
                  </a:lnTo>
                  <a:lnTo>
                    <a:pt x="28517" y="11857"/>
                  </a:lnTo>
                  <a:cubicBezTo>
                    <a:pt x="28517" y="11857"/>
                    <a:pt x="28920" y="12747"/>
                    <a:pt x="28198" y="12990"/>
                  </a:cubicBezTo>
                  <a:cubicBezTo>
                    <a:pt x="27468" y="13225"/>
                    <a:pt x="6800" y="25540"/>
                    <a:pt x="6800" y="25540"/>
                  </a:cubicBezTo>
                  <a:lnTo>
                    <a:pt x="119" y="10816"/>
                  </a:lnTo>
                  <a:close/>
                </a:path>
              </a:pathLst>
            </a:custGeom>
            <a:solidFill>
              <a:srgbClr val="231F20"/>
            </a:solidFill>
            <a:ln w="7575" cap="flat">
              <a:noFill/>
              <a:prstDash val="solid"/>
              <a:round/>
            </a:ln>
          </p:spPr>
          <p:txBody>
            <a:bodyPr rtlCol="0" anchor="ctr"/>
            <a:lstStyle/>
            <a:p>
              <a:endParaRPr lang="en-GB"/>
            </a:p>
          </p:txBody>
        </p:sp>
        <p:sp>
          <p:nvSpPr>
            <p:cNvPr id="691" name="Freeform: Shape 690">
              <a:extLst>
                <a:ext uri="{FF2B5EF4-FFF2-40B4-BE49-F238E27FC236}">
                  <a16:creationId xmlns:a16="http://schemas.microsoft.com/office/drawing/2014/main" id="{373F190F-840E-45E3-89C1-7EAD048C793D}"/>
                </a:ext>
              </a:extLst>
            </p:cNvPr>
            <p:cNvSpPr/>
            <p:nvPr/>
          </p:nvSpPr>
          <p:spPr>
            <a:xfrm>
              <a:off x="7144849" y="4091515"/>
              <a:ext cx="12285" cy="16868"/>
            </a:xfrm>
            <a:custGeom>
              <a:avLst/>
              <a:gdLst>
                <a:gd name="connsiteX0" fmla="*/ 9309 w 12285"/>
                <a:gd name="connsiteY0" fmla="*/ 454 h 16868"/>
                <a:gd name="connsiteX1" fmla="*/ 5607 w 12285"/>
                <a:gd name="connsiteY1" fmla="*/ 3267 h 16868"/>
                <a:gd name="connsiteX2" fmla="*/ 2475 w 12285"/>
                <a:gd name="connsiteY2" fmla="*/ 8580 h 16868"/>
                <a:gd name="connsiteX3" fmla="*/ 939 w 12285"/>
                <a:gd name="connsiteY3" fmla="*/ 12753 h 16868"/>
                <a:gd name="connsiteX4" fmla="*/ 141 w 12285"/>
                <a:gd name="connsiteY4" fmla="*/ 15817 h 16868"/>
                <a:gd name="connsiteX5" fmla="*/ 704 w 12285"/>
                <a:gd name="connsiteY5" fmla="*/ 17185 h 16868"/>
                <a:gd name="connsiteX6" fmla="*/ 2391 w 12285"/>
                <a:gd name="connsiteY6" fmla="*/ 16220 h 16868"/>
                <a:gd name="connsiteX7" fmla="*/ 5363 w 12285"/>
                <a:gd name="connsiteY7" fmla="*/ 12434 h 16868"/>
                <a:gd name="connsiteX8" fmla="*/ 8184 w 12285"/>
                <a:gd name="connsiteY8" fmla="*/ 9705 h 16868"/>
                <a:gd name="connsiteX9" fmla="*/ 11080 w 12285"/>
                <a:gd name="connsiteY9" fmla="*/ 7691 h 16868"/>
                <a:gd name="connsiteX10" fmla="*/ 11969 w 12285"/>
                <a:gd name="connsiteY10" fmla="*/ 6885 h 16868"/>
                <a:gd name="connsiteX11" fmla="*/ 12288 w 12285"/>
                <a:gd name="connsiteY11" fmla="*/ 4073 h 16868"/>
                <a:gd name="connsiteX12" fmla="*/ 11399 w 12285"/>
                <a:gd name="connsiteY12" fmla="*/ 1260 h 16868"/>
                <a:gd name="connsiteX13" fmla="*/ 10760 w 12285"/>
                <a:gd name="connsiteY13" fmla="*/ 371 h 16868"/>
                <a:gd name="connsiteX14" fmla="*/ 9309 w 12285"/>
                <a:gd name="connsiteY14" fmla="*/ 454 h 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85" h="16868">
                  <a:moveTo>
                    <a:pt x="9309" y="454"/>
                  </a:moveTo>
                  <a:cubicBezTo>
                    <a:pt x="9309" y="454"/>
                    <a:pt x="6739" y="1982"/>
                    <a:pt x="5607" y="3267"/>
                  </a:cubicBezTo>
                  <a:cubicBezTo>
                    <a:pt x="4482" y="4551"/>
                    <a:pt x="3037" y="7212"/>
                    <a:pt x="2475" y="8580"/>
                  </a:cubicBezTo>
                  <a:cubicBezTo>
                    <a:pt x="1905" y="9948"/>
                    <a:pt x="1183" y="11469"/>
                    <a:pt x="939" y="12753"/>
                  </a:cubicBezTo>
                  <a:cubicBezTo>
                    <a:pt x="704" y="14046"/>
                    <a:pt x="141" y="15414"/>
                    <a:pt x="141" y="15817"/>
                  </a:cubicBezTo>
                  <a:cubicBezTo>
                    <a:pt x="141" y="16220"/>
                    <a:pt x="-26" y="17185"/>
                    <a:pt x="704" y="17185"/>
                  </a:cubicBezTo>
                  <a:cubicBezTo>
                    <a:pt x="1426" y="17185"/>
                    <a:pt x="1905" y="16698"/>
                    <a:pt x="2391" y="16220"/>
                  </a:cubicBezTo>
                  <a:cubicBezTo>
                    <a:pt x="2870" y="15733"/>
                    <a:pt x="4565" y="13399"/>
                    <a:pt x="5363" y="12434"/>
                  </a:cubicBezTo>
                  <a:cubicBezTo>
                    <a:pt x="6169" y="11469"/>
                    <a:pt x="6329" y="10914"/>
                    <a:pt x="8184" y="9705"/>
                  </a:cubicBezTo>
                  <a:cubicBezTo>
                    <a:pt x="10031" y="8497"/>
                    <a:pt x="10677" y="8010"/>
                    <a:pt x="11080" y="7691"/>
                  </a:cubicBezTo>
                  <a:cubicBezTo>
                    <a:pt x="11483" y="7372"/>
                    <a:pt x="11969" y="6885"/>
                    <a:pt x="11969" y="6885"/>
                  </a:cubicBezTo>
                  <a:cubicBezTo>
                    <a:pt x="11969" y="6885"/>
                    <a:pt x="12691" y="5038"/>
                    <a:pt x="12288" y="4073"/>
                  </a:cubicBezTo>
                  <a:cubicBezTo>
                    <a:pt x="11885" y="3107"/>
                    <a:pt x="11642" y="1823"/>
                    <a:pt x="11399" y="1260"/>
                  </a:cubicBezTo>
                  <a:cubicBezTo>
                    <a:pt x="11163" y="698"/>
                    <a:pt x="11483" y="538"/>
                    <a:pt x="10760" y="371"/>
                  </a:cubicBezTo>
                  <a:cubicBezTo>
                    <a:pt x="10031" y="211"/>
                    <a:pt x="9309" y="454"/>
                    <a:pt x="9309" y="454"/>
                  </a:cubicBezTo>
                  <a:close/>
                </a:path>
              </a:pathLst>
            </a:custGeom>
            <a:solidFill>
              <a:srgbClr val="231F20"/>
            </a:solidFill>
            <a:ln w="7575" cap="flat">
              <a:noFill/>
              <a:prstDash val="solid"/>
              <a:round/>
            </a:ln>
          </p:spPr>
          <p:txBody>
            <a:bodyPr rtlCol="0" anchor="ctr"/>
            <a:lstStyle/>
            <a:p>
              <a:endParaRPr lang="en-GB"/>
            </a:p>
          </p:txBody>
        </p:sp>
        <p:sp>
          <p:nvSpPr>
            <p:cNvPr id="692" name="Freeform: Shape 691">
              <a:extLst>
                <a:ext uri="{FF2B5EF4-FFF2-40B4-BE49-F238E27FC236}">
                  <a16:creationId xmlns:a16="http://schemas.microsoft.com/office/drawing/2014/main" id="{D2397CD4-E5DA-4E33-B5E4-37C16A3C45FF}"/>
                </a:ext>
              </a:extLst>
            </p:cNvPr>
            <p:cNvSpPr/>
            <p:nvPr/>
          </p:nvSpPr>
          <p:spPr>
            <a:xfrm>
              <a:off x="7141160" y="4108946"/>
              <a:ext cx="17107" cy="26253"/>
            </a:xfrm>
            <a:custGeom>
              <a:avLst/>
              <a:gdLst>
                <a:gd name="connsiteX0" fmla="*/ 15254 w 17107"/>
                <a:gd name="connsiteY0" fmla="*/ 326 h 26253"/>
                <a:gd name="connsiteX1" fmla="*/ 530 w 17107"/>
                <a:gd name="connsiteY1" fmla="*/ 13522 h 26253"/>
                <a:gd name="connsiteX2" fmla="*/ 127 w 17107"/>
                <a:gd name="connsiteY2" fmla="*/ 26147 h 26253"/>
                <a:gd name="connsiteX3" fmla="*/ 690 w 17107"/>
                <a:gd name="connsiteY3" fmla="*/ 26550 h 26253"/>
                <a:gd name="connsiteX4" fmla="*/ 16698 w 17107"/>
                <a:gd name="connsiteY4" fmla="*/ 12876 h 26253"/>
                <a:gd name="connsiteX5" fmla="*/ 17185 w 17107"/>
                <a:gd name="connsiteY5" fmla="*/ 9493 h 26253"/>
                <a:gd name="connsiteX6" fmla="*/ 16303 w 17107"/>
                <a:gd name="connsiteY6" fmla="*/ 561 h 26253"/>
                <a:gd name="connsiteX7" fmla="*/ 15254 w 17107"/>
                <a:gd name="connsiteY7" fmla="*/ 326 h 2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7" h="26253">
                  <a:moveTo>
                    <a:pt x="15254" y="326"/>
                  </a:moveTo>
                  <a:lnTo>
                    <a:pt x="530" y="13522"/>
                  </a:lnTo>
                  <a:lnTo>
                    <a:pt x="127" y="26147"/>
                  </a:lnTo>
                  <a:cubicBezTo>
                    <a:pt x="127" y="26147"/>
                    <a:pt x="51" y="26710"/>
                    <a:pt x="690" y="26550"/>
                  </a:cubicBezTo>
                  <a:cubicBezTo>
                    <a:pt x="1336" y="26383"/>
                    <a:pt x="16698" y="12876"/>
                    <a:pt x="16698" y="12876"/>
                  </a:cubicBezTo>
                  <a:cubicBezTo>
                    <a:pt x="16698" y="12876"/>
                    <a:pt x="17420" y="12229"/>
                    <a:pt x="17185" y="9493"/>
                  </a:cubicBezTo>
                  <a:cubicBezTo>
                    <a:pt x="16941" y="6756"/>
                    <a:pt x="16303" y="561"/>
                    <a:pt x="16303" y="561"/>
                  </a:cubicBezTo>
                  <a:lnTo>
                    <a:pt x="15254" y="326"/>
                  </a:lnTo>
                  <a:close/>
                </a:path>
              </a:pathLst>
            </a:custGeom>
            <a:solidFill>
              <a:srgbClr val="231F20"/>
            </a:solidFill>
            <a:ln w="7575" cap="flat">
              <a:noFill/>
              <a:prstDash val="solid"/>
              <a:round/>
            </a:ln>
          </p:spPr>
          <p:txBody>
            <a:bodyPr rtlCol="0" anchor="ctr"/>
            <a:lstStyle/>
            <a:p>
              <a:endParaRPr lang="en-GB"/>
            </a:p>
          </p:txBody>
        </p:sp>
        <p:sp>
          <p:nvSpPr>
            <p:cNvPr id="693" name="Freeform: Shape 692">
              <a:extLst>
                <a:ext uri="{FF2B5EF4-FFF2-40B4-BE49-F238E27FC236}">
                  <a16:creationId xmlns:a16="http://schemas.microsoft.com/office/drawing/2014/main" id="{89B74BCD-1FA2-4A0B-8853-FEF68CF0F839}"/>
                </a:ext>
              </a:extLst>
            </p:cNvPr>
            <p:cNvSpPr/>
            <p:nvPr/>
          </p:nvSpPr>
          <p:spPr>
            <a:xfrm>
              <a:off x="7141163" y="4131830"/>
              <a:ext cx="18820" cy="24381"/>
            </a:xfrm>
            <a:custGeom>
              <a:avLst/>
              <a:gdLst>
                <a:gd name="connsiteX0" fmla="*/ 125 w 18820"/>
                <a:gd name="connsiteY0" fmla="*/ 15175 h 24381"/>
                <a:gd name="connsiteX1" fmla="*/ 16855 w 18820"/>
                <a:gd name="connsiteY1" fmla="*/ 619 h 24381"/>
                <a:gd name="connsiteX2" fmla="*/ 18307 w 18820"/>
                <a:gd name="connsiteY2" fmla="*/ 1098 h 24381"/>
                <a:gd name="connsiteX3" fmla="*/ 18946 w 18820"/>
                <a:gd name="connsiteY3" fmla="*/ 10987 h 24381"/>
                <a:gd name="connsiteX4" fmla="*/ 17980 w 18820"/>
                <a:gd name="connsiteY4" fmla="*/ 12842 h 24381"/>
                <a:gd name="connsiteX5" fmla="*/ 3340 w 18820"/>
                <a:gd name="connsiteY5" fmla="*/ 24343 h 24381"/>
                <a:gd name="connsiteX6" fmla="*/ 1653 w 18820"/>
                <a:gd name="connsiteY6" fmla="*/ 24267 h 24381"/>
                <a:gd name="connsiteX7" fmla="*/ 125 w 18820"/>
                <a:gd name="connsiteY7" fmla="*/ 15175 h 24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0" h="24381">
                  <a:moveTo>
                    <a:pt x="125" y="15175"/>
                  </a:moveTo>
                  <a:lnTo>
                    <a:pt x="16855" y="619"/>
                  </a:lnTo>
                  <a:cubicBezTo>
                    <a:pt x="16855" y="619"/>
                    <a:pt x="18147" y="-270"/>
                    <a:pt x="18307" y="1098"/>
                  </a:cubicBezTo>
                  <a:cubicBezTo>
                    <a:pt x="18467" y="2466"/>
                    <a:pt x="18946" y="10987"/>
                    <a:pt x="18946" y="10987"/>
                  </a:cubicBezTo>
                  <a:cubicBezTo>
                    <a:pt x="18946" y="10987"/>
                    <a:pt x="18702" y="12355"/>
                    <a:pt x="17980" y="12842"/>
                  </a:cubicBezTo>
                  <a:cubicBezTo>
                    <a:pt x="17258" y="13321"/>
                    <a:pt x="3340" y="24343"/>
                    <a:pt x="3340" y="24343"/>
                  </a:cubicBezTo>
                  <a:cubicBezTo>
                    <a:pt x="3340" y="24343"/>
                    <a:pt x="1896" y="25232"/>
                    <a:pt x="1653" y="24267"/>
                  </a:cubicBezTo>
                  <a:cubicBezTo>
                    <a:pt x="1417" y="23301"/>
                    <a:pt x="125" y="15175"/>
                    <a:pt x="125" y="15175"/>
                  </a:cubicBezTo>
                  <a:close/>
                </a:path>
              </a:pathLst>
            </a:custGeom>
            <a:solidFill>
              <a:srgbClr val="231F20"/>
            </a:solidFill>
            <a:ln w="7575" cap="flat">
              <a:noFill/>
              <a:prstDash val="solid"/>
              <a:round/>
            </a:ln>
          </p:spPr>
          <p:txBody>
            <a:bodyPr rtlCol="0" anchor="ctr"/>
            <a:lstStyle/>
            <a:p>
              <a:endParaRPr lang="en-GB"/>
            </a:p>
          </p:txBody>
        </p:sp>
        <p:sp>
          <p:nvSpPr>
            <p:cNvPr id="694" name="Freeform: Shape 693">
              <a:extLst>
                <a:ext uri="{FF2B5EF4-FFF2-40B4-BE49-F238E27FC236}">
                  <a16:creationId xmlns:a16="http://schemas.microsoft.com/office/drawing/2014/main" id="{2C18A34E-64F9-480A-9E27-BD7297BCAC67}"/>
                </a:ext>
              </a:extLst>
            </p:cNvPr>
            <p:cNvSpPr/>
            <p:nvPr/>
          </p:nvSpPr>
          <p:spPr>
            <a:xfrm>
              <a:off x="7145914" y="4152895"/>
              <a:ext cx="15924" cy="21830"/>
            </a:xfrm>
            <a:custGeom>
              <a:avLst/>
              <a:gdLst>
                <a:gd name="connsiteX0" fmla="*/ 202 w 15924"/>
                <a:gd name="connsiteY0" fmla="*/ 12377 h 21830"/>
                <a:gd name="connsiteX1" fmla="*/ 13717 w 15924"/>
                <a:gd name="connsiteY1" fmla="*/ 557 h 21830"/>
                <a:gd name="connsiteX2" fmla="*/ 15732 w 15924"/>
                <a:gd name="connsiteY2" fmla="*/ 3370 h 21830"/>
                <a:gd name="connsiteX3" fmla="*/ 16051 w 15924"/>
                <a:gd name="connsiteY3" fmla="*/ 10211 h 21830"/>
                <a:gd name="connsiteX4" fmla="*/ 14842 w 15924"/>
                <a:gd name="connsiteY4" fmla="*/ 11982 h 21830"/>
                <a:gd name="connsiteX5" fmla="*/ 4147 w 15924"/>
                <a:gd name="connsiteY5" fmla="*/ 21469 h 21830"/>
                <a:gd name="connsiteX6" fmla="*/ 1973 w 15924"/>
                <a:gd name="connsiteY6" fmla="*/ 21309 h 21830"/>
                <a:gd name="connsiteX7" fmla="*/ 126 w 15924"/>
                <a:gd name="connsiteY7" fmla="*/ 14308 h 21830"/>
                <a:gd name="connsiteX8" fmla="*/ 202 w 15924"/>
                <a:gd name="connsiteY8" fmla="*/ 12377 h 21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24" h="21830">
                  <a:moveTo>
                    <a:pt x="202" y="12377"/>
                  </a:moveTo>
                  <a:lnTo>
                    <a:pt x="13717" y="557"/>
                  </a:lnTo>
                  <a:cubicBezTo>
                    <a:pt x="13717" y="557"/>
                    <a:pt x="15648" y="-811"/>
                    <a:pt x="15732" y="3370"/>
                  </a:cubicBezTo>
                  <a:cubicBezTo>
                    <a:pt x="15808" y="7550"/>
                    <a:pt x="16051" y="10211"/>
                    <a:pt x="16051" y="10211"/>
                  </a:cubicBezTo>
                  <a:cubicBezTo>
                    <a:pt x="16051" y="10211"/>
                    <a:pt x="16051" y="11009"/>
                    <a:pt x="14842" y="11982"/>
                  </a:cubicBezTo>
                  <a:cubicBezTo>
                    <a:pt x="13634" y="12947"/>
                    <a:pt x="4147" y="21469"/>
                    <a:pt x="4147" y="21469"/>
                  </a:cubicBezTo>
                  <a:cubicBezTo>
                    <a:pt x="4147" y="21469"/>
                    <a:pt x="2452" y="23156"/>
                    <a:pt x="1973" y="21309"/>
                  </a:cubicBezTo>
                  <a:cubicBezTo>
                    <a:pt x="1487" y="19462"/>
                    <a:pt x="126" y="14308"/>
                    <a:pt x="126" y="14308"/>
                  </a:cubicBezTo>
                  <a:lnTo>
                    <a:pt x="202" y="12377"/>
                  </a:lnTo>
                  <a:close/>
                </a:path>
              </a:pathLst>
            </a:custGeom>
            <a:solidFill>
              <a:srgbClr val="231F20"/>
            </a:solidFill>
            <a:ln w="7575" cap="flat">
              <a:noFill/>
              <a:prstDash val="solid"/>
              <a:round/>
            </a:ln>
          </p:spPr>
          <p:txBody>
            <a:bodyPr rtlCol="0" anchor="ctr"/>
            <a:lstStyle/>
            <a:p>
              <a:endParaRPr lang="en-GB"/>
            </a:p>
          </p:txBody>
        </p:sp>
        <p:sp>
          <p:nvSpPr>
            <p:cNvPr id="695" name="Freeform: Shape 694">
              <a:extLst>
                <a:ext uri="{FF2B5EF4-FFF2-40B4-BE49-F238E27FC236}">
                  <a16:creationId xmlns:a16="http://schemas.microsoft.com/office/drawing/2014/main" id="{427CE89C-2841-4996-8E0F-C1272C1D23E1}"/>
                </a:ext>
              </a:extLst>
            </p:cNvPr>
            <p:cNvSpPr/>
            <p:nvPr/>
          </p:nvSpPr>
          <p:spPr>
            <a:xfrm>
              <a:off x="7151490" y="4175229"/>
              <a:ext cx="11633" cy="15924"/>
            </a:xfrm>
            <a:custGeom>
              <a:avLst/>
              <a:gdLst>
                <a:gd name="connsiteX0" fmla="*/ 10955 w 11633"/>
                <a:gd name="connsiteY0" fmla="*/ 594 h 15924"/>
                <a:gd name="connsiteX1" fmla="*/ 11761 w 11633"/>
                <a:gd name="connsiteY1" fmla="*/ 9921 h 15924"/>
                <a:gd name="connsiteX2" fmla="*/ 4525 w 11633"/>
                <a:gd name="connsiteY2" fmla="*/ 16276 h 15924"/>
                <a:gd name="connsiteX3" fmla="*/ 260 w 11633"/>
                <a:gd name="connsiteY3" fmla="*/ 7990 h 15924"/>
                <a:gd name="connsiteX4" fmla="*/ 663 w 11633"/>
                <a:gd name="connsiteY4" fmla="*/ 6379 h 15924"/>
                <a:gd name="connsiteX5" fmla="*/ 9990 w 11633"/>
                <a:gd name="connsiteY5" fmla="*/ 351 h 15924"/>
                <a:gd name="connsiteX6" fmla="*/ 10955 w 11633"/>
                <a:gd name="connsiteY6" fmla="*/ 594 h 15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33" h="15924">
                  <a:moveTo>
                    <a:pt x="10955" y="594"/>
                  </a:moveTo>
                  <a:lnTo>
                    <a:pt x="11761" y="9921"/>
                  </a:lnTo>
                  <a:lnTo>
                    <a:pt x="4525" y="16276"/>
                  </a:lnTo>
                  <a:lnTo>
                    <a:pt x="260" y="7990"/>
                  </a:lnTo>
                  <a:cubicBezTo>
                    <a:pt x="260" y="7990"/>
                    <a:pt x="-226" y="6706"/>
                    <a:pt x="663" y="6379"/>
                  </a:cubicBezTo>
                  <a:cubicBezTo>
                    <a:pt x="1545" y="6060"/>
                    <a:pt x="9990" y="351"/>
                    <a:pt x="9990" y="351"/>
                  </a:cubicBezTo>
                  <a:lnTo>
                    <a:pt x="10955" y="594"/>
                  </a:lnTo>
                  <a:close/>
                </a:path>
              </a:pathLst>
            </a:custGeom>
            <a:solidFill>
              <a:srgbClr val="231F20"/>
            </a:solidFill>
            <a:ln w="7575" cap="flat">
              <a:noFill/>
              <a:prstDash val="solid"/>
              <a:round/>
            </a:ln>
          </p:spPr>
          <p:txBody>
            <a:bodyPr rtlCol="0" anchor="ctr"/>
            <a:lstStyle/>
            <a:p>
              <a:endParaRPr lang="en-GB"/>
            </a:p>
          </p:txBody>
        </p:sp>
        <p:sp>
          <p:nvSpPr>
            <p:cNvPr id="696" name="Freeform: Shape 695">
              <a:extLst>
                <a:ext uri="{FF2B5EF4-FFF2-40B4-BE49-F238E27FC236}">
                  <a16:creationId xmlns:a16="http://schemas.microsoft.com/office/drawing/2014/main" id="{0A457672-31AD-4BEE-A8F3-F4D3B0D11F86}"/>
                </a:ext>
              </a:extLst>
            </p:cNvPr>
            <p:cNvSpPr/>
            <p:nvPr/>
          </p:nvSpPr>
          <p:spPr>
            <a:xfrm>
              <a:off x="7162880" y="4090041"/>
              <a:ext cx="12967" cy="14875"/>
            </a:xfrm>
            <a:custGeom>
              <a:avLst/>
              <a:gdLst>
                <a:gd name="connsiteX0" fmla="*/ 1820 w 12967"/>
                <a:gd name="connsiteY0" fmla="*/ 315 h 14875"/>
                <a:gd name="connsiteX1" fmla="*/ 10029 w 12967"/>
                <a:gd name="connsiteY1" fmla="*/ 8601 h 14875"/>
                <a:gd name="connsiteX2" fmla="*/ 13085 w 12967"/>
                <a:gd name="connsiteY2" fmla="*/ 14469 h 14875"/>
                <a:gd name="connsiteX3" fmla="*/ 12523 w 12967"/>
                <a:gd name="connsiteY3" fmla="*/ 15191 h 14875"/>
                <a:gd name="connsiteX4" fmla="*/ 9870 w 12967"/>
                <a:gd name="connsiteY4" fmla="*/ 13268 h 14875"/>
                <a:gd name="connsiteX5" fmla="*/ 3994 w 12967"/>
                <a:gd name="connsiteY5" fmla="*/ 9087 h 14875"/>
                <a:gd name="connsiteX6" fmla="*/ 619 w 12967"/>
                <a:gd name="connsiteY6" fmla="*/ 7795 h 14875"/>
                <a:gd name="connsiteX7" fmla="*/ 216 w 12967"/>
                <a:gd name="connsiteY7" fmla="*/ 7719 h 14875"/>
                <a:gd name="connsiteX8" fmla="*/ 132 w 12967"/>
                <a:gd name="connsiteY8" fmla="*/ 802 h 14875"/>
                <a:gd name="connsiteX9" fmla="*/ 938 w 12967"/>
                <a:gd name="connsiteY9" fmla="*/ 399 h 14875"/>
                <a:gd name="connsiteX10" fmla="*/ 1820 w 12967"/>
                <a:gd name="connsiteY10" fmla="*/ 315 h 1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7" h="14875">
                  <a:moveTo>
                    <a:pt x="1820" y="315"/>
                  </a:moveTo>
                  <a:cubicBezTo>
                    <a:pt x="1820" y="315"/>
                    <a:pt x="7377" y="4017"/>
                    <a:pt x="10029" y="8601"/>
                  </a:cubicBezTo>
                  <a:cubicBezTo>
                    <a:pt x="12682" y="13185"/>
                    <a:pt x="13085" y="14469"/>
                    <a:pt x="13085" y="14469"/>
                  </a:cubicBezTo>
                  <a:cubicBezTo>
                    <a:pt x="13085" y="14469"/>
                    <a:pt x="13245" y="15191"/>
                    <a:pt x="12523" y="15191"/>
                  </a:cubicBezTo>
                  <a:cubicBezTo>
                    <a:pt x="11801" y="15191"/>
                    <a:pt x="10835" y="13663"/>
                    <a:pt x="9870" y="13268"/>
                  </a:cubicBezTo>
                  <a:cubicBezTo>
                    <a:pt x="8904" y="12865"/>
                    <a:pt x="5446" y="9650"/>
                    <a:pt x="3994" y="9087"/>
                  </a:cubicBezTo>
                  <a:cubicBezTo>
                    <a:pt x="2542" y="8517"/>
                    <a:pt x="619" y="7795"/>
                    <a:pt x="619" y="7795"/>
                  </a:cubicBezTo>
                  <a:lnTo>
                    <a:pt x="216" y="7719"/>
                  </a:lnTo>
                  <a:lnTo>
                    <a:pt x="132" y="802"/>
                  </a:lnTo>
                  <a:cubicBezTo>
                    <a:pt x="132" y="802"/>
                    <a:pt x="459" y="399"/>
                    <a:pt x="938" y="399"/>
                  </a:cubicBezTo>
                  <a:cubicBezTo>
                    <a:pt x="1417" y="399"/>
                    <a:pt x="1820" y="315"/>
                    <a:pt x="1820" y="315"/>
                  </a:cubicBezTo>
                  <a:close/>
                </a:path>
              </a:pathLst>
            </a:custGeom>
            <a:solidFill>
              <a:srgbClr val="231F20"/>
            </a:solidFill>
            <a:ln w="7575" cap="flat">
              <a:noFill/>
              <a:prstDash val="solid"/>
              <a:round/>
            </a:ln>
          </p:spPr>
          <p:txBody>
            <a:bodyPr rtlCol="0" anchor="ctr"/>
            <a:lstStyle/>
            <a:p>
              <a:endParaRPr lang="en-GB"/>
            </a:p>
          </p:txBody>
        </p:sp>
        <p:sp>
          <p:nvSpPr>
            <p:cNvPr id="697" name="Freeform: Shape 696">
              <a:extLst>
                <a:ext uri="{FF2B5EF4-FFF2-40B4-BE49-F238E27FC236}">
                  <a16:creationId xmlns:a16="http://schemas.microsoft.com/office/drawing/2014/main" id="{8B12625E-64F5-48E8-9C67-FE251A0064CE}"/>
                </a:ext>
              </a:extLst>
            </p:cNvPr>
            <p:cNvSpPr/>
            <p:nvPr/>
          </p:nvSpPr>
          <p:spPr>
            <a:xfrm>
              <a:off x="7164087" y="4108223"/>
              <a:ext cx="19659" cy="20995"/>
            </a:xfrm>
            <a:custGeom>
              <a:avLst/>
              <a:gdLst>
                <a:gd name="connsiteX0" fmla="*/ 1504 w 19659"/>
                <a:gd name="connsiteY0" fmla="*/ 324 h 20995"/>
                <a:gd name="connsiteX1" fmla="*/ 11561 w 19659"/>
                <a:gd name="connsiteY1" fmla="*/ 5630 h 20995"/>
                <a:gd name="connsiteX2" fmla="*/ 13332 w 19659"/>
                <a:gd name="connsiteY2" fmla="*/ 5949 h 20995"/>
                <a:gd name="connsiteX3" fmla="*/ 15255 w 19659"/>
                <a:gd name="connsiteY3" fmla="*/ 7082 h 20995"/>
                <a:gd name="connsiteX4" fmla="*/ 16867 w 19659"/>
                <a:gd name="connsiteY4" fmla="*/ 9978 h 20995"/>
                <a:gd name="connsiteX5" fmla="*/ 18721 w 19659"/>
                <a:gd name="connsiteY5" fmla="*/ 15443 h 20995"/>
                <a:gd name="connsiteX6" fmla="*/ 18881 w 19659"/>
                <a:gd name="connsiteY6" fmla="*/ 18742 h 20995"/>
                <a:gd name="connsiteX7" fmla="*/ 19679 w 19659"/>
                <a:gd name="connsiteY7" fmla="*/ 20270 h 20995"/>
                <a:gd name="connsiteX8" fmla="*/ 18881 w 19659"/>
                <a:gd name="connsiteY8" fmla="*/ 21319 h 20995"/>
                <a:gd name="connsiteX9" fmla="*/ 1261 w 19659"/>
                <a:gd name="connsiteY9" fmla="*/ 12228 h 20995"/>
                <a:gd name="connsiteX10" fmla="*/ 782 w 19659"/>
                <a:gd name="connsiteY10" fmla="*/ 10138 h 20995"/>
                <a:gd name="connsiteX11" fmla="*/ 372 w 19659"/>
                <a:gd name="connsiteY11" fmla="*/ 2171 h 20995"/>
                <a:gd name="connsiteX12" fmla="*/ 296 w 19659"/>
                <a:gd name="connsiteY12" fmla="*/ 324 h 20995"/>
                <a:gd name="connsiteX13" fmla="*/ 1504 w 19659"/>
                <a:gd name="connsiteY13" fmla="*/ 324 h 2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59" h="20995">
                  <a:moveTo>
                    <a:pt x="1504" y="324"/>
                  </a:moveTo>
                  <a:lnTo>
                    <a:pt x="11561" y="5630"/>
                  </a:lnTo>
                  <a:cubicBezTo>
                    <a:pt x="11561" y="5630"/>
                    <a:pt x="12207" y="5630"/>
                    <a:pt x="13332" y="5949"/>
                  </a:cubicBezTo>
                  <a:cubicBezTo>
                    <a:pt x="14457" y="6276"/>
                    <a:pt x="14138" y="5068"/>
                    <a:pt x="15255" y="7082"/>
                  </a:cubicBezTo>
                  <a:cubicBezTo>
                    <a:pt x="16388" y="9089"/>
                    <a:pt x="15901" y="7561"/>
                    <a:pt x="16867" y="9978"/>
                  </a:cubicBezTo>
                  <a:cubicBezTo>
                    <a:pt x="17832" y="12388"/>
                    <a:pt x="18721" y="13437"/>
                    <a:pt x="18721" y="15443"/>
                  </a:cubicBezTo>
                  <a:cubicBezTo>
                    <a:pt x="18721" y="17458"/>
                    <a:pt x="18151" y="18180"/>
                    <a:pt x="18881" y="18742"/>
                  </a:cubicBezTo>
                  <a:cubicBezTo>
                    <a:pt x="19603" y="19305"/>
                    <a:pt x="20006" y="19632"/>
                    <a:pt x="19679" y="20270"/>
                  </a:cubicBezTo>
                  <a:cubicBezTo>
                    <a:pt x="19360" y="20916"/>
                    <a:pt x="19603" y="21236"/>
                    <a:pt x="18881" y="21319"/>
                  </a:cubicBezTo>
                  <a:cubicBezTo>
                    <a:pt x="18151" y="21395"/>
                    <a:pt x="1261" y="12228"/>
                    <a:pt x="1261" y="12228"/>
                  </a:cubicBezTo>
                  <a:cubicBezTo>
                    <a:pt x="1261" y="12228"/>
                    <a:pt x="782" y="12867"/>
                    <a:pt x="782" y="10138"/>
                  </a:cubicBezTo>
                  <a:cubicBezTo>
                    <a:pt x="782" y="7401"/>
                    <a:pt x="372" y="2171"/>
                    <a:pt x="372" y="2171"/>
                  </a:cubicBezTo>
                  <a:cubicBezTo>
                    <a:pt x="372" y="2171"/>
                    <a:pt x="-107" y="324"/>
                    <a:pt x="296" y="324"/>
                  </a:cubicBezTo>
                  <a:lnTo>
                    <a:pt x="1504" y="324"/>
                  </a:lnTo>
                  <a:close/>
                </a:path>
              </a:pathLst>
            </a:custGeom>
            <a:solidFill>
              <a:srgbClr val="231F20"/>
            </a:solidFill>
            <a:ln w="7575" cap="flat">
              <a:noFill/>
              <a:prstDash val="solid"/>
              <a:round/>
            </a:ln>
          </p:spPr>
          <p:txBody>
            <a:bodyPr rtlCol="0" anchor="ctr"/>
            <a:lstStyle/>
            <a:p>
              <a:endParaRPr lang="en-GB"/>
            </a:p>
          </p:txBody>
        </p:sp>
        <p:sp>
          <p:nvSpPr>
            <p:cNvPr id="698" name="Freeform: Shape 697">
              <a:extLst>
                <a:ext uri="{FF2B5EF4-FFF2-40B4-BE49-F238E27FC236}">
                  <a16:creationId xmlns:a16="http://schemas.microsoft.com/office/drawing/2014/main" id="{1DAED11A-6F9C-4A71-ACA5-D935B07FED3E}"/>
                </a:ext>
              </a:extLst>
            </p:cNvPr>
            <p:cNvSpPr/>
            <p:nvPr/>
          </p:nvSpPr>
          <p:spPr>
            <a:xfrm>
              <a:off x="7165367" y="4129941"/>
              <a:ext cx="20522" cy="22309"/>
            </a:xfrm>
            <a:custGeom>
              <a:avLst/>
              <a:gdLst>
                <a:gd name="connsiteX0" fmla="*/ 2643 w 20522"/>
                <a:gd name="connsiteY0" fmla="*/ 896 h 22309"/>
                <a:gd name="connsiteX1" fmla="*/ 18651 w 20522"/>
                <a:gd name="connsiteY1" fmla="*/ 9182 h 22309"/>
                <a:gd name="connsiteX2" fmla="*/ 20095 w 20522"/>
                <a:gd name="connsiteY2" fmla="*/ 9904 h 22309"/>
                <a:gd name="connsiteX3" fmla="*/ 20658 w 20522"/>
                <a:gd name="connsiteY3" fmla="*/ 21488 h 22309"/>
                <a:gd name="connsiteX4" fmla="*/ 18248 w 20522"/>
                <a:gd name="connsiteY4" fmla="*/ 22210 h 22309"/>
                <a:gd name="connsiteX5" fmla="*/ 1996 w 20522"/>
                <a:gd name="connsiteY5" fmla="*/ 11272 h 22309"/>
                <a:gd name="connsiteX6" fmla="*/ 955 w 20522"/>
                <a:gd name="connsiteY6" fmla="*/ 9341 h 22309"/>
                <a:gd name="connsiteX7" fmla="*/ 225 w 20522"/>
                <a:gd name="connsiteY7" fmla="*/ 1702 h 22309"/>
                <a:gd name="connsiteX8" fmla="*/ 469 w 20522"/>
                <a:gd name="connsiteY8" fmla="*/ 653 h 22309"/>
                <a:gd name="connsiteX9" fmla="*/ 2240 w 20522"/>
                <a:gd name="connsiteY9" fmla="*/ 334 h 22309"/>
                <a:gd name="connsiteX10" fmla="*/ 2643 w 20522"/>
                <a:gd name="connsiteY10" fmla="*/ 896 h 2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22" h="22309">
                  <a:moveTo>
                    <a:pt x="2643" y="896"/>
                  </a:moveTo>
                  <a:lnTo>
                    <a:pt x="18651" y="9182"/>
                  </a:lnTo>
                  <a:cubicBezTo>
                    <a:pt x="18651" y="9182"/>
                    <a:pt x="20019" y="8862"/>
                    <a:pt x="20095" y="9904"/>
                  </a:cubicBezTo>
                  <a:cubicBezTo>
                    <a:pt x="20179" y="10953"/>
                    <a:pt x="20658" y="21488"/>
                    <a:pt x="20658" y="21488"/>
                  </a:cubicBezTo>
                  <a:cubicBezTo>
                    <a:pt x="20658" y="21488"/>
                    <a:pt x="20095" y="23502"/>
                    <a:pt x="18248" y="22210"/>
                  </a:cubicBezTo>
                  <a:cubicBezTo>
                    <a:pt x="16393" y="20926"/>
                    <a:pt x="1996" y="11272"/>
                    <a:pt x="1996" y="11272"/>
                  </a:cubicBezTo>
                  <a:cubicBezTo>
                    <a:pt x="1996" y="11272"/>
                    <a:pt x="871" y="10550"/>
                    <a:pt x="955" y="9341"/>
                  </a:cubicBezTo>
                  <a:cubicBezTo>
                    <a:pt x="1031" y="8133"/>
                    <a:pt x="225" y="1702"/>
                    <a:pt x="225" y="1702"/>
                  </a:cubicBezTo>
                  <a:cubicBezTo>
                    <a:pt x="225" y="1702"/>
                    <a:pt x="-94" y="972"/>
                    <a:pt x="469" y="653"/>
                  </a:cubicBezTo>
                  <a:cubicBezTo>
                    <a:pt x="1031" y="334"/>
                    <a:pt x="2240" y="334"/>
                    <a:pt x="2240" y="334"/>
                  </a:cubicBezTo>
                  <a:lnTo>
                    <a:pt x="2643" y="896"/>
                  </a:lnTo>
                  <a:close/>
                </a:path>
              </a:pathLst>
            </a:custGeom>
            <a:solidFill>
              <a:srgbClr val="231F20"/>
            </a:solidFill>
            <a:ln w="7575" cap="flat">
              <a:noFill/>
              <a:prstDash val="solid"/>
              <a:round/>
            </a:ln>
          </p:spPr>
          <p:txBody>
            <a:bodyPr rtlCol="0" anchor="ctr"/>
            <a:lstStyle/>
            <a:p>
              <a:endParaRPr lang="en-GB"/>
            </a:p>
          </p:txBody>
        </p:sp>
        <p:sp>
          <p:nvSpPr>
            <p:cNvPr id="699" name="Freeform: Shape 698">
              <a:extLst>
                <a:ext uri="{FF2B5EF4-FFF2-40B4-BE49-F238E27FC236}">
                  <a16:creationId xmlns:a16="http://schemas.microsoft.com/office/drawing/2014/main" id="{44A9A195-2497-4B17-A934-ACFC309589CC}"/>
                </a:ext>
              </a:extLst>
            </p:cNvPr>
            <p:cNvSpPr/>
            <p:nvPr/>
          </p:nvSpPr>
          <p:spPr>
            <a:xfrm>
              <a:off x="7167359" y="4151984"/>
              <a:ext cx="18719" cy="20361"/>
            </a:xfrm>
            <a:custGeom>
              <a:avLst/>
              <a:gdLst>
                <a:gd name="connsiteX0" fmla="*/ 894 w 18719"/>
                <a:gd name="connsiteY0" fmla="*/ 342 h 20361"/>
                <a:gd name="connsiteX1" fmla="*/ 16500 w 18719"/>
                <a:gd name="connsiteY1" fmla="*/ 8149 h 20361"/>
                <a:gd name="connsiteX2" fmla="*/ 18826 w 18719"/>
                <a:gd name="connsiteY2" fmla="*/ 11121 h 20361"/>
                <a:gd name="connsiteX3" fmla="*/ 18431 w 18719"/>
                <a:gd name="connsiteY3" fmla="*/ 17879 h 20361"/>
                <a:gd name="connsiteX4" fmla="*/ 17138 w 18719"/>
                <a:gd name="connsiteY4" fmla="*/ 20699 h 20361"/>
                <a:gd name="connsiteX5" fmla="*/ 12790 w 18719"/>
                <a:gd name="connsiteY5" fmla="*/ 19407 h 20361"/>
                <a:gd name="connsiteX6" fmla="*/ 1206 w 18719"/>
                <a:gd name="connsiteY6" fmla="*/ 11927 h 20361"/>
                <a:gd name="connsiteX7" fmla="*/ 165 w 18719"/>
                <a:gd name="connsiteY7" fmla="*/ 10315 h 20361"/>
                <a:gd name="connsiteX8" fmla="*/ 165 w 18719"/>
                <a:gd name="connsiteY8" fmla="*/ 1232 h 20361"/>
                <a:gd name="connsiteX9" fmla="*/ 894 w 18719"/>
                <a:gd name="connsiteY9" fmla="*/ 342 h 20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19" h="20361">
                  <a:moveTo>
                    <a:pt x="894" y="342"/>
                  </a:moveTo>
                  <a:cubicBezTo>
                    <a:pt x="894" y="342"/>
                    <a:pt x="14888" y="6781"/>
                    <a:pt x="16500" y="8149"/>
                  </a:cubicBezTo>
                  <a:cubicBezTo>
                    <a:pt x="18104" y="9510"/>
                    <a:pt x="18750" y="9274"/>
                    <a:pt x="18826" y="11121"/>
                  </a:cubicBezTo>
                  <a:cubicBezTo>
                    <a:pt x="18909" y="12968"/>
                    <a:pt x="18826" y="15705"/>
                    <a:pt x="18431" y="17879"/>
                  </a:cubicBezTo>
                  <a:cubicBezTo>
                    <a:pt x="18020" y="20053"/>
                    <a:pt x="18590" y="20775"/>
                    <a:pt x="17138" y="20699"/>
                  </a:cubicBezTo>
                  <a:cubicBezTo>
                    <a:pt x="15694" y="20615"/>
                    <a:pt x="14485" y="20456"/>
                    <a:pt x="12790" y="19407"/>
                  </a:cubicBezTo>
                  <a:cubicBezTo>
                    <a:pt x="11103" y="18358"/>
                    <a:pt x="1206" y="11927"/>
                    <a:pt x="1206" y="11927"/>
                  </a:cubicBezTo>
                  <a:cubicBezTo>
                    <a:pt x="1206" y="11927"/>
                    <a:pt x="-71" y="10718"/>
                    <a:pt x="165" y="10315"/>
                  </a:cubicBezTo>
                  <a:cubicBezTo>
                    <a:pt x="408" y="9912"/>
                    <a:pt x="165" y="1232"/>
                    <a:pt x="165" y="1232"/>
                  </a:cubicBezTo>
                  <a:lnTo>
                    <a:pt x="894" y="342"/>
                  </a:lnTo>
                  <a:close/>
                </a:path>
              </a:pathLst>
            </a:custGeom>
            <a:solidFill>
              <a:srgbClr val="231F20"/>
            </a:solidFill>
            <a:ln w="7575" cap="flat">
              <a:noFill/>
              <a:prstDash val="solid"/>
              <a:round/>
            </a:ln>
          </p:spPr>
          <p:txBody>
            <a:bodyPr rtlCol="0" anchor="ctr"/>
            <a:lstStyle/>
            <a:p>
              <a:endParaRPr lang="en-GB"/>
            </a:p>
          </p:txBody>
        </p:sp>
        <p:sp>
          <p:nvSpPr>
            <p:cNvPr id="700" name="Freeform: Shape 699">
              <a:extLst>
                <a:ext uri="{FF2B5EF4-FFF2-40B4-BE49-F238E27FC236}">
                  <a16:creationId xmlns:a16="http://schemas.microsoft.com/office/drawing/2014/main" id="{826C076C-F052-4AD4-8BE2-6F58B1E6342E}"/>
                </a:ext>
              </a:extLst>
            </p:cNvPr>
            <p:cNvSpPr/>
            <p:nvPr/>
          </p:nvSpPr>
          <p:spPr>
            <a:xfrm>
              <a:off x="7168415" y="4174082"/>
              <a:ext cx="14298" cy="19194"/>
            </a:xfrm>
            <a:custGeom>
              <a:avLst/>
              <a:gdLst>
                <a:gd name="connsiteX0" fmla="*/ 5865 w 14298"/>
                <a:gd name="connsiteY0" fmla="*/ 3346 h 19194"/>
                <a:gd name="connsiteX1" fmla="*/ 12859 w 14298"/>
                <a:gd name="connsiteY1" fmla="*/ 8819 h 19194"/>
                <a:gd name="connsiteX2" fmla="*/ 14310 w 14298"/>
                <a:gd name="connsiteY2" fmla="*/ 12118 h 19194"/>
                <a:gd name="connsiteX3" fmla="*/ 13102 w 14298"/>
                <a:gd name="connsiteY3" fmla="*/ 18716 h 19194"/>
                <a:gd name="connsiteX4" fmla="*/ 10289 w 14298"/>
                <a:gd name="connsiteY4" fmla="*/ 18632 h 19194"/>
                <a:gd name="connsiteX5" fmla="*/ 1685 w 14298"/>
                <a:gd name="connsiteY5" fmla="*/ 11950 h 19194"/>
                <a:gd name="connsiteX6" fmla="*/ 233 w 14298"/>
                <a:gd name="connsiteY6" fmla="*/ 9784 h 19194"/>
                <a:gd name="connsiteX7" fmla="*/ 149 w 14298"/>
                <a:gd name="connsiteY7" fmla="*/ 2547 h 19194"/>
                <a:gd name="connsiteX8" fmla="*/ 2239 w 14298"/>
                <a:gd name="connsiteY8" fmla="*/ 852 h 19194"/>
                <a:gd name="connsiteX9" fmla="*/ 5865 w 14298"/>
                <a:gd name="connsiteY9" fmla="*/ 3346 h 19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98" h="19194">
                  <a:moveTo>
                    <a:pt x="5865" y="3346"/>
                  </a:moveTo>
                  <a:lnTo>
                    <a:pt x="12859" y="8819"/>
                  </a:lnTo>
                  <a:cubicBezTo>
                    <a:pt x="12859" y="8819"/>
                    <a:pt x="14956" y="8902"/>
                    <a:pt x="14310" y="12118"/>
                  </a:cubicBezTo>
                  <a:cubicBezTo>
                    <a:pt x="13664" y="15333"/>
                    <a:pt x="13102" y="18716"/>
                    <a:pt x="13102" y="18716"/>
                  </a:cubicBezTo>
                  <a:cubicBezTo>
                    <a:pt x="13102" y="18716"/>
                    <a:pt x="12942" y="20639"/>
                    <a:pt x="10289" y="18632"/>
                  </a:cubicBezTo>
                  <a:cubicBezTo>
                    <a:pt x="7636" y="16625"/>
                    <a:pt x="1685" y="11950"/>
                    <a:pt x="1685" y="11950"/>
                  </a:cubicBezTo>
                  <a:cubicBezTo>
                    <a:pt x="1685" y="11950"/>
                    <a:pt x="73" y="11312"/>
                    <a:pt x="233" y="9784"/>
                  </a:cubicBezTo>
                  <a:cubicBezTo>
                    <a:pt x="392" y="8256"/>
                    <a:pt x="149" y="2547"/>
                    <a:pt x="149" y="2547"/>
                  </a:cubicBezTo>
                  <a:cubicBezTo>
                    <a:pt x="149" y="2547"/>
                    <a:pt x="-170" y="-911"/>
                    <a:pt x="2239" y="852"/>
                  </a:cubicBezTo>
                  <a:cubicBezTo>
                    <a:pt x="4657" y="2623"/>
                    <a:pt x="5865" y="3346"/>
                    <a:pt x="5865" y="3346"/>
                  </a:cubicBezTo>
                  <a:close/>
                </a:path>
              </a:pathLst>
            </a:custGeom>
            <a:solidFill>
              <a:srgbClr val="231F20"/>
            </a:solidFill>
            <a:ln w="7575" cap="flat">
              <a:noFill/>
              <a:prstDash val="solid"/>
              <a:round/>
            </a:ln>
          </p:spPr>
          <p:txBody>
            <a:bodyPr rtlCol="0" anchor="ctr"/>
            <a:lstStyle/>
            <a:p>
              <a:endParaRPr lang="en-GB"/>
            </a:p>
          </p:txBody>
        </p:sp>
        <p:sp>
          <p:nvSpPr>
            <p:cNvPr id="701" name="Freeform: Shape 700">
              <a:extLst>
                <a:ext uri="{FF2B5EF4-FFF2-40B4-BE49-F238E27FC236}">
                  <a16:creationId xmlns:a16="http://schemas.microsoft.com/office/drawing/2014/main" id="{1B7E5FD4-8330-408E-8778-C3E7C7949E62}"/>
                </a:ext>
              </a:extLst>
            </p:cNvPr>
            <p:cNvSpPr/>
            <p:nvPr/>
          </p:nvSpPr>
          <p:spPr>
            <a:xfrm>
              <a:off x="7182763" y="4093590"/>
              <a:ext cx="24326" cy="22635"/>
            </a:xfrm>
            <a:custGeom>
              <a:avLst/>
              <a:gdLst>
                <a:gd name="connsiteX0" fmla="*/ 2624 w 24326"/>
                <a:gd name="connsiteY0" fmla="*/ 8840 h 22635"/>
                <a:gd name="connsiteX1" fmla="*/ 17424 w 24326"/>
                <a:gd name="connsiteY1" fmla="*/ 1033 h 22635"/>
                <a:gd name="connsiteX2" fmla="*/ 19521 w 24326"/>
                <a:gd name="connsiteY2" fmla="*/ 714 h 22635"/>
                <a:gd name="connsiteX3" fmla="*/ 23862 w 24326"/>
                <a:gd name="connsiteY3" fmla="*/ 11326 h 22635"/>
                <a:gd name="connsiteX4" fmla="*/ 23299 w 24326"/>
                <a:gd name="connsiteY4" fmla="*/ 14952 h 22635"/>
                <a:gd name="connsiteX5" fmla="*/ 10506 w 24326"/>
                <a:gd name="connsiteY5" fmla="*/ 20417 h 22635"/>
                <a:gd name="connsiteX6" fmla="*/ 8256 w 24326"/>
                <a:gd name="connsiteY6" fmla="*/ 21139 h 22635"/>
                <a:gd name="connsiteX7" fmla="*/ 4554 w 24326"/>
                <a:gd name="connsiteY7" fmla="*/ 21702 h 22635"/>
                <a:gd name="connsiteX8" fmla="*/ 1012 w 24326"/>
                <a:gd name="connsiteY8" fmla="*/ 12375 h 22635"/>
                <a:gd name="connsiteX9" fmla="*/ 290 w 24326"/>
                <a:gd name="connsiteY9" fmla="*/ 9881 h 22635"/>
                <a:gd name="connsiteX10" fmla="*/ 2624 w 24326"/>
                <a:gd name="connsiteY10" fmla="*/ 8840 h 22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26" h="22635">
                  <a:moveTo>
                    <a:pt x="2624" y="8840"/>
                  </a:moveTo>
                  <a:lnTo>
                    <a:pt x="17424" y="1033"/>
                  </a:lnTo>
                  <a:cubicBezTo>
                    <a:pt x="17424" y="1033"/>
                    <a:pt x="18556" y="-335"/>
                    <a:pt x="19521" y="714"/>
                  </a:cubicBezTo>
                  <a:cubicBezTo>
                    <a:pt x="20487" y="1756"/>
                    <a:pt x="23862" y="11326"/>
                    <a:pt x="23862" y="11326"/>
                  </a:cubicBezTo>
                  <a:cubicBezTo>
                    <a:pt x="23862" y="11326"/>
                    <a:pt x="25549" y="14305"/>
                    <a:pt x="23299" y="14952"/>
                  </a:cubicBezTo>
                  <a:cubicBezTo>
                    <a:pt x="21049" y="15590"/>
                    <a:pt x="10506" y="20417"/>
                    <a:pt x="10506" y="20417"/>
                  </a:cubicBezTo>
                  <a:cubicBezTo>
                    <a:pt x="10506" y="20417"/>
                    <a:pt x="9222" y="20174"/>
                    <a:pt x="8256" y="21139"/>
                  </a:cubicBezTo>
                  <a:cubicBezTo>
                    <a:pt x="7291" y="22104"/>
                    <a:pt x="5277" y="24362"/>
                    <a:pt x="4554" y="21702"/>
                  </a:cubicBezTo>
                  <a:cubicBezTo>
                    <a:pt x="3832" y="19049"/>
                    <a:pt x="1658" y="12534"/>
                    <a:pt x="1012" y="12375"/>
                  </a:cubicBezTo>
                  <a:cubicBezTo>
                    <a:pt x="374" y="12215"/>
                    <a:pt x="-113" y="10041"/>
                    <a:pt x="290" y="9881"/>
                  </a:cubicBezTo>
                  <a:cubicBezTo>
                    <a:pt x="693" y="9722"/>
                    <a:pt x="2624" y="8840"/>
                    <a:pt x="2624" y="8840"/>
                  </a:cubicBezTo>
                  <a:close/>
                </a:path>
              </a:pathLst>
            </a:custGeom>
            <a:solidFill>
              <a:srgbClr val="231F20"/>
            </a:solidFill>
            <a:ln w="7575" cap="flat">
              <a:noFill/>
              <a:prstDash val="solid"/>
              <a:round/>
            </a:ln>
          </p:spPr>
          <p:txBody>
            <a:bodyPr rtlCol="0" anchor="ctr"/>
            <a:lstStyle/>
            <a:p>
              <a:endParaRPr lang="en-GB"/>
            </a:p>
          </p:txBody>
        </p:sp>
        <p:sp>
          <p:nvSpPr>
            <p:cNvPr id="702" name="Freeform: Shape 701">
              <a:extLst>
                <a:ext uri="{FF2B5EF4-FFF2-40B4-BE49-F238E27FC236}">
                  <a16:creationId xmlns:a16="http://schemas.microsoft.com/office/drawing/2014/main" id="{F7533346-E6F7-46CB-A22B-A6F94F1AD5CD}"/>
                </a:ext>
              </a:extLst>
            </p:cNvPr>
            <p:cNvSpPr/>
            <p:nvPr/>
          </p:nvSpPr>
          <p:spPr>
            <a:xfrm>
              <a:off x="7189838" y="4117953"/>
              <a:ext cx="24031" cy="19237"/>
            </a:xfrm>
            <a:custGeom>
              <a:avLst/>
              <a:gdLst>
                <a:gd name="connsiteX0" fmla="*/ 2553 w 24031"/>
                <a:gd name="connsiteY0" fmla="*/ 5961 h 19237"/>
                <a:gd name="connsiteX1" fmla="*/ 8505 w 24031"/>
                <a:gd name="connsiteY1" fmla="*/ 3225 h 19237"/>
                <a:gd name="connsiteX2" fmla="*/ 13096 w 24031"/>
                <a:gd name="connsiteY2" fmla="*/ 2259 h 19237"/>
                <a:gd name="connsiteX3" fmla="*/ 15346 w 24031"/>
                <a:gd name="connsiteY3" fmla="*/ 2176 h 19237"/>
                <a:gd name="connsiteX4" fmla="*/ 16714 w 24031"/>
                <a:gd name="connsiteY4" fmla="*/ 815 h 19237"/>
                <a:gd name="connsiteX5" fmla="*/ 19846 w 24031"/>
                <a:gd name="connsiteY5" fmla="*/ 329 h 19237"/>
                <a:gd name="connsiteX6" fmla="*/ 22263 w 24031"/>
                <a:gd name="connsiteY6" fmla="*/ 1780 h 19237"/>
                <a:gd name="connsiteX7" fmla="*/ 23715 w 24031"/>
                <a:gd name="connsiteY7" fmla="*/ 9747 h 19237"/>
                <a:gd name="connsiteX8" fmla="*/ 24110 w 24031"/>
                <a:gd name="connsiteY8" fmla="*/ 13441 h 19237"/>
                <a:gd name="connsiteX9" fmla="*/ 21374 w 24031"/>
                <a:gd name="connsiteY9" fmla="*/ 15296 h 19237"/>
                <a:gd name="connsiteX10" fmla="*/ 15019 w 24031"/>
                <a:gd name="connsiteY10" fmla="*/ 16337 h 19237"/>
                <a:gd name="connsiteX11" fmla="*/ 9949 w 24031"/>
                <a:gd name="connsiteY11" fmla="*/ 17386 h 19237"/>
                <a:gd name="connsiteX12" fmla="*/ 7060 w 24031"/>
                <a:gd name="connsiteY12" fmla="*/ 17629 h 19237"/>
                <a:gd name="connsiteX13" fmla="*/ 4970 w 24031"/>
                <a:gd name="connsiteY13" fmla="*/ 18184 h 19237"/>
                <a:gd name="connsiteX14" fmla="*/ 3199 w 24031"/>
                <a:gd name="connsiteY14" fmla="*/ 19560 h 19237"/>
                <a:gd name="connsiteX15" fmla="*/ 1511 w 24031"/>
                <a:gd name="connsiteY15" fmla="*/ 18671 h 19237"/>
                <a:gd name="connsiteX16" fmla="*/ 1025 w 24031"/>
                <a:gd name="connsiteY16" fmla="*/ 14566 h 19237"/>
                <a:gd name="connsiteX17" fmla="*/ 941 w 24031"/>
                <a:gd name="connsiteY17" fmla="*/ 10864 h 19237"/>
                <a:gd name="connsiteX18" fmla="*/ 219 w 24031"/>
                <a:gd name="connsiteY18" fmla="*/ 8454 h 19237"/>
                <a:gd name="connsiteX19" fmla="*/ 706 w 24031"/>
                <a:gd name="connsiteY19" fmla="*/ 6843 h 19237"/>
                <a:gd name="connsiteX20" fmla="*/ 2553 w 24031"/>
                <a:gd name="connsiteY20" fmla="*/ 5961 h 19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31" h="19237">
                  <a:moveTo>
                    <a:pt x="2553" y="5961"/>
                  </a:moveTo>
                  <a:cubicBezTo>
                    <a:pt x="2553" y="5961"/>
                    <a:pt x="5449" y="3871"/>
                    <a:pt x="8505" y="3225"/>
                  </a:cubicBezTo>
                  <a:cubicBezTo>
                    <a:pt x="11560" y="2586"/>
                    <a:pt x="11484" y="2100"/>
                    <a:pt x="13096" y="2259"/>
                  </a:cubicBezTo>
                  <a:cubicBezTo>
                    <a:pt x="14700" y="2419"/>
                    <a:pt x="14456" y="2746"/>
                    <a:pt x="15346" y="2176"/>
                  </a:cubicBezTo>
                  <a:cubicBezTo>
                    <a:pt x="16228" y="1621"/>
                    <a:pt x="15346" y="1134"/>
                    <a:pt x="16714" y="815"/>
                  </a:cubicBezTo>
                  <a:cubicBezTo>
                    <a:pt x="18082" y="488"/>
                    <a:pt x="18804" y="329"/>
                    <a:pt x="19846" y="329"/>
                  </a:cubicBezTo>
                  <a:cubicBezTo>
                    <a:pt x="20895" y="329"/>
                    <a:pt x="22020" y="253"/>
                    <a:pt x="22263" y="1780"/>
                  </a:cubicBezTo>
                  <a:cubicBezTo>
                    <a:pt x="22506" y="3308"/>
                    <a:pt x="23548" y="7649"/>
                    <a:pt x="23715" y="9747"/>
                  </a:cubicBezTo>
                  <a:cubicBezTo>
                    <a:pt x="23875" y="11829"/>
                    <a:pt x="24353" y="12559"/>
                    <a:pt x="24110" y="13441"/>
                  </a:cubicBezTo>
                  <a:cubicBezTo>
                    <a:pt x="23875" y="14330"/>
                    <a:pt x="22423" y="15296"/>
                    <a:pt x="21374" y="15296"/>
                  </a:cubicBezTo>
                  <a:cubicBezTo>
                    <a:pt x="20332" y="15296"/>
                    <a:pt x="16311" y="16094"/>
                    <a:pt x="15019" y="16337"/>
                  </a:cubicBezTo>
                  <a:cubicBezTo>
                    <a:pt x="13734" y="16580"/>
                    <a:pt x="10998" y="17302"/>
                    <a:pt x="9949" y="17386"/>
                  </a:cubicBezTo>
                  <a:cubicBezTo>
                    <a:pt x="8907" y="17462"/>
                    <a:pt x="8345" y="17302"/>
                    <a:pt x="7060" y="17629"/>
                  </a:cubicBezTo>
                  <a:cubicBezTo>
                    <a:pt x="5768" y="17949"/>
                    <a:pt x="5365" y="17546"/>
                    <a:pt x="4970" y="18184"/>
                  </a:cubicBezTo>
                  <a:cubicBezTo>
                    <a:pt x="4559" y="18830"/>
                    <a:pt x="4240" y="19636"/>
                    <a:pt x="3199" y="19560"/>
                  </a:cubicBezTo>
                  <a:cubicBezTo>
                    <a:pt x="2150" y="19476"/>
                    <a:pt x="1671" y="19317"/>
                    <a:pt x="1511" y="18671"/>
                  </a:cubicBezTo>
                  <a:cubicBezTo>
                    <a:pt x="1344" y="18025"/>
                    <a:pt x="1184" y="16580"/>
                    <a:pt x="1025" y="14566"/>
                  </a:cubicBezTo>
                  <a:cubicBezTo>
                    <a:pt x="865" y="12559"/>
                    <a:pt x="1025" y="12156"/>
                    <a:pt x="941" y="10864"/>
                  </a:cubicBezTo>
                  <a:cubicBezTo>
                    <a:pt x="865" y="9579"/>
                    <a:pt x="379" y="8698"/>
                    <a:pt x="219" y="8454"/>
                  </a:cubicBezTo>
                  <a:cubicBezTo>
                    <a:pt x="59" y="8211"/>
                    <a:pt x="135" y="7329"/>
                    <a:pt x="706" y="6843"/>
                  </a:cubicBezTo>
                  <a:cubicBezTo>
                    <a:pt x="1268" y="6364"/>
                    <a:pt x="2553" y="5961"/>
                    <a:pt x="2553" y="5961"/>
                  </a:cubicBezTo>
                  <a:close/>
                </a:path>
              </a:pathLst>
            </a:custGeom>
            <a:solidFill>
              <a:srgbClr val="231F20"/>
            </a:solidFill>
            <a:ln w="7575" cap="flat">
              <a:noFill/>
              <a:prstDash val="solid"/>
              <a:round/>
            </a:ln>
          </p:spPr>
          <p:txBody>
            <a:bodyPr rtlCol="0" anchor="ctr"/>
            <a:lstStyle/>
            <a:p>
              <a:endParaRPr lang="en-GB"/>
            </a:p>
          </p:txBody>
        </p:sp>
        <p:sp>
          <p:nvSpPr>
            <p:cNvPr id="703" name="Freeform: Shape 702">
              <a:extLst>
                <a:ext uri="{FF2B5EF4-FFF2-40B4-BE49-F238E27FC236}">
                  <a16:creationId xmlns:a16="http://schemas.microsoft.com/office/drawing/2014/main" id="{D7064894-47EB-477A-9CF3-73E3642F5CE3}"/>
                </a:ext>
              </a:extLst>
            </p:cNvPr>
            <p:cNvSpPr/>
            <p:nvPr/>
          </p:nvSpPr>
          <p:spPr>
            <a:xfrm>
              <a:off x="7192140" y="4140622"/>
              <a:ext cx="23836" cy="15543"/>
            </a:xfrm>
            <a:custGeom>
              <a:avLst/>
              <a:gdLst>
                <a:gd name="connsiteX0" fmla="*/ 2661 w 23836"/>
                <a:gd name="connsiteY0" fmla="*/ 4052 h 15543"/>
                <a:gd name="connsiteX1" fmla="*/ 7891 w 23836"/>
                <a:gd name="connsiteY1" fmla="*/ 2843 h 15543"/>
                <a:gd name="connsiteX2" fmla="*/ 11350 w 23836"/>
                <a:gd name="connsiteY2" fmla="*/ 1962 h 15543"/>
                <a:gd name="connsiteX3" fmla="*/ 14413 w 23836"/>
                <a:gd name="connsiteY3" fmla="*/ 1802 h 15543"/>
                <a:gd name="connsiteX4" fmla="*/ 16176 w 23836"/>
                <a:gd name="connsiteY4" fmla="*/ 1878 h 15543"/>
                <a:gd name="connsiteX5" fmla="*/ 19559 w 23836"/>
                <a:gd name="connsiteY5" fmla="*/ 593 h 15543"/>
                <a:gd name="connsiteX6" fmla="*/ 21969 w 23836"/>
                <a:gd name="connsiteY6" fmla="*/ 753 h 15543"/>
                <a:gd name="connsiteX7" fmla="*/ 23261 w 23836"/>
                <a:gd name="connsiteY7" fmla="*/ 2684 h 15543"/>
                <a:gd name="connsiteX8" fmla="*/ 23983 w 23836"/>
                <a:gd name="connsiteY8" fmla="*/ 12657 h 15543"/>
                <a:gd name="connsiteX9" fmla="*/ 22371 w 23836"/>
                <a:gd name="connsiteY9" fmla="*/ 15234 h 15543"/>
                <a:gd name="connsiteX10" fmla="*/ 7009 w 23836"/>
                <a:gd name="connsiteY10" fmla="*/ 15796 h 15543"/>
                <a:gd name="connsiteX11" fmla="*/ 4919 w 23836"/>
                <a:gd name="connsiteY11" fmla="*/ 15393 h 15543"/>
                <a:gd name="connsiteX12" fmla="*/ 2828 w 23836"/>
                <a:gd name="connsiteY12" fmla="*/ 15880 h 15543"/>
                <a:gd name="connsiteX13" fmla="*/ 2099 w 23836"/>
                <a:gd name="connsiteY13" fmla="*/ 15796 h 15543"/>
                <a:gd name="connsiteX14" fmla="*/ 1377 w 23836"/>
                <a:gd name="connsiteY14" fmla="*/ 15636 h 15543"/>
                <a:gd name="connsiteX15" fmla="*/ 252 w 23836"/>
                <a:gd name="connsiteY15" fmla="*/ 14109 h 15543"/>
                <a:gd name="connsiteX16" fmla="*/ 252 w 23836"/>
                <a:gd name="connsiteY16" fmla="*/ 5899 h 15543"/>
                <a:gd name="connsiteX17" fmla="*/ 890 w 23836"/>
                <a:gd name="connsiteY17" fmla="*/ 4615 h 15543"/>
                <a:gd name="connsiteX18" fmla="*/ 2661 w 23836"/>
                <a:gd name="connsiteY18" fmla="*/ 4052 h 15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36" h="15543">
                  <a:moveTo>
                    <a:pt x="2661" y="4052"/>
                  </a:moveTo>
                  <a:cubicBezTo>
                    <a:pt x="2661" y="4052"/>
                    <a:pt x="6363" y="2927"/>
                    <a:pt x="7891" y="2843"/>
                  </a:cubicBezTo>
                  <a:cubicBezTo>
                    <a:pt x="9419" y="2767"/>
                    <a:pt x="9822" y="2121"/>
                    <a:pt x="11350" y="1962"/>
                  </a:cubicBezTo>
                  <a:cubicBezTo>
                    <a:pt x="12877" y="1802"/>
                    <a:pt x="13280" y="1642"/>
                    <a:pt x="14413" y="1802"/>
                  </a:cubicBezTo>
                  <a:cubicBezTo>
                    <a:pt x="15538" y="1962"/>
                    <a:pt x="15135" y="2038"/>
                    <a:pt x="16176" y="1878"/>
                  </a:cubicBezTo>
                  <a:cubicBezTo>
                    <a:pt x="17225" y="1718"/>
                    <a:pt x="18594" y="753"/>
                    <a:pt x="19559" y="593"/>
                  </a:cubicBezTo>
                  <a:cubicBezTo>
                    <a:pt x="20524" y="434"/>
                    <a:pt x="20844" y="31"/>
                    <a:pt x="21969" y="753"/>
                  </a:cubicBezTo>
                  <a:cubicBezTo>
                    <a:pt x="23094" y="1475"/>
                    <a:pt x="23177" y="2197"/>
                    <a:pt x="23261" y="2684"/>
                  </a:cubicBezTo>
                  <a:cubicBezTo>
                    <a:pt x="23337" y="3163"/>
                    <a:pt x="23983" y="12657"/>
                    <a:pt x="23983" y="12657"/>
                  </a:cubicBezTo>
                  <a:cubicBezTo>
                    <a:pt x="23983" y="12657"/>
                    <a:pt x="23496" y="15074"/>
                    <a:pt x="22371" y="15234"/>
                  </a:cubicBezTo>
                  <a:cubicBezTo>
                    <a:pt x="21247" y="15393"/>
                    <a:pt x="7009" y="15796"/>
                    <a:pt x="7009" y="15796"/>
                  </a:cubicBezTo>
                  <a:cubicBezTo>
                    <a:pt x="7009" y="15796"/>
                    <a:pt x="5801" y="14914"/>
                    <a:pt x="4919" y="15393"/>
                  </a:cubicBezTo>
                  <a:cubicBezTo>
                    <a:pt x="4029" y="15880"/>
                    <a:pt x="3383" y="15880"/>
                    <a:pt x="2828" y="15880"/>
                  </a:cubicBezTo>
                  <a:cubicBezTo>
                    <a:pt x="2258" y="15880"/>
                    <a:pt x="2099" y="15796"/>
                    <a:pt x="2099" y="15796"/>
                  </a:cubicBezTo>
                  <a:cubicBezTo>
                    <a:pt x="2099" y="15796"/>
                    <a:pt x="1696" y="15880"/>
                    <a:pt x="1377" y="15636"/>
                  </a:cubicBezTo>
                  <a:cubicBezTo>
                    <a:pt x="1057" y="15393"/>
                    <a:pt x="252" y="16039"/>
                    <a:pt x="252" y="14109"/>
                  </a:cubicBezTo>
                  <a:lnTo>
                    <a:pt x="252" y="5899"/>
                  </a:lnTo>
                  <a:cubicBezTo>
                    <a:pt x="252" y="5899"/>
                    <a:pt x="-235" y="4934"/>
                    <a:pt x="890" y="4615"/>
                  </a:cubicBezTo>
                  <a:cubicBezTo>
                    <a:pt x="2023" y="4295"/>
                    <a:pt x="2661" y="4052"/>
                    <a:pt x="2661" y="4052"/>
                  </a:cubicBezTo>
                  <a:close/>
                </a:path>
              </a:pathLst>
            </a:custGeom>
            <a:solidFill>
              <a:srgbClr val="231F20"/>
            </a:solidFill>
            <a:ln w="7575" cap="flat">
              <a:noFill/>
              <a:prstDash val="solid"/>
              <a:round/>
            </a:ln>
          </p:spPr>
          <p:txBody>
            <a:bodyPr rtlCol="0" anchor="ctr"/>
            <a:lstStyle/>
            <a:p>
              <a:endParaRPr lang="en-GB"/>
            </a:p>
          </p:txBody>
        </p:sp>
        <p:sp>
          <p:nvSpPr>
            <p:cNvPr id="704" name="Freeform: Shape 703">
              <a:extLst>
                <a:ext uri="{FF2B5EF4-FFF2-40B4-BE49-F238E27FC236}">
                  <a16:creationId xmlns:a16="http://schemas.microsoft.com/office/drawing/2014/main" id="{CB993E45-0BF0-44F3-80C4-6F29E5623AFA}"/>
                </a:ext>
              </a:extLst>
            </p:cNvPr>
            <p:cNvSpPr/>
            <p:nvPr/>
          </p:nvSpPr>
          <p:spPr>
            <a:xfrm>
              <a:off x="7191034" y="4163663"/>
              <a:ext cx="25267" cy="15676"/>
            </a:xfrm>
            <a:custGeom>
              <a:avLst/>
              <a:gdLst>
                <a:gd name="connsiteX0" fmla="*/ 2407 w 25267"/>
                <a:gd name="connsiteY0" fmla="*/ 648 h 15676"/>
                <a:gd name="connsiteX1" fmla="*/ 14956 w 25267"/>
                <a:gd name="connsiteY1" fmla="*/ 412 h 15676"/>
                <a:gd name="connsiteX2" fmla="*/ 18172 w 25267"/>
                <a:gd name="connsiteY2" fmla="*/ 572 h 15676"/>
                <a:gd name="connsiteX3" fmla="*/ 19456 w 25267"/>
                <a:gd name="connsiteY3" fmla="*/ 1134 h 15676"/>
                <a:gd name="connsiteX4" fmla="*/ 21068 w 25267"/>
                <a:gd name="connsiteY4" fmla="*/ 732 h 15676"/>
                <a:gd name="connsiteX5" fmla="*/ 23964 w 25267"/>
                <a:gd name="connsiteY5" fmla="*/ 572 h 15676"/>
                <a:gd name="connsiteX6" fmla="*/ 25408 w 25267"/>
                <a:gd name="connsiteY6" fmla="*/ 2662 h 15676"/>
                <a:gd name="connsiteX7" fmla="*/ 24283 w 25267"/>
                <a:gd name="connsiteY7" fmla="*/ 9503 h 15676"/>
                <a:gd name="connsiteX8" fmla="*/ 22755 w 25267"/>
                <a:gd name="connsiteY8" fmla="*/ 14414 h 15676"/>
                <a:gd name="connsiteX9" fmla="*/ 22915 w 25267"/>
                <a:gd name="connsiteY9" fmla="*/ 15691 h 15676"/>
                <a:gd name="connsiteX10" fmla="*/ 20749 w 25267"/>
                <a:gd name="connsiteY10" fmla="*/ 16018 h 15676"/>
                <a:gd name="connsiteX11" fmla="*/ 15678 w 25267"/>
                <a:gd name="connsiteY11" fmla="*/ 14969 h 15676"/>
                <a:gd name="connsiteX12" fmla="*/ 12136 w 25267"/>
                <a:gd name="connsiteY12" fmla="*/ 14330 h 15676"/>
                <a:gd name="connsiteX13" fmla="*/ 9240 w 25267"/>
                <a:gd name="connsiteY13" fmla="*/ 13927 h 15676"/>
                <a:gd name="connsiteX14" fmla="*/ 5143 w 25267"/>
                <a:gd name="connsiteY14" fmla="*/ 13684 h 15676"/>
                <a:gd name="connsiteX15" fmla="*/ 2163 w 25267"/>
                <a:gd name="connsiteY15" fmla="*/ 13365 h 15676"/>
                <a:gd name="connsiteX16" fmla="*/ 795 w 25267"/>
                <a:gd name="connsiteY16" fmla="*/ 12400 h 15676"/>
                <a:gd name="connsiteX17" fmla="*/ 316 w 25267"/>
                <a:gd name="connsiteY17" fmla="*/ 10872 h 15676"/>
                <a:gd name="connsiteX18" fmla="*/ 233 w 25267"/>
                <a:gd name="connsiteY18" fmla="*/ 6843 h 15676"/>
                <a:gd name="connsiteX19" fmla="*/ 476 w 25267"/>
                <a:gd name="connsiteY19" fmla="*/ 2100 h 15676"/>
                <a:gd name="connsiteX20" fmla="*/ 1122 w 25267"/>
                <a:gd name="connsiteY20" fmla="*/ 815 h 15676"/>
                <a:gd name="connsiteX21" fmla="*/ 2407 w 25267"/>
                <a:gd name="connsiteY21" fmla="*/ 648 h 1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267" h="15676">
                  <a:moveTo>
                    <a:pt x="2407" y="648"/>
                  </a:moveTo>
                  <a:cubicBezTo>
                    <a:pt x="2407" y="648"/>
                    <a:pt x="13345" y="253"/>
                    <a:pt x="14956" y="412"/>
                  </a:cubicBezTo>
                  <a:cubicBezTo>
                    <a:pt x="16560" y="572"/>
                    <a:pt x="17693" y="572"/>
                    <a:pt x="18172" y="572"/>
                  </a:cubicBezTo>
                  <a:cubicBezTo>
                    <a:pt x="18658" y="572"/>
                    <a:pt x="18575" y="1058"/>
                    <a:pt x="19456" y="1134"/>
                  </a:cubicBezTo>
                  <a:cubicBezTo>
                    <a:pt x="20346" y="1218"/>
                    <a:pt x="20665" y="975"/>
                    <a:pt x="21068" y="732"/>
                  </a:cubicBezTo>
                  <a:cubicBezTo>
                    <a:pt x="21471" y="488"/>
                    <a:pt x="23318" y="93"/>
                    <a:pt x="23964" y="572"/>
                  </a:cubicBezTo>
                  <a:cubicBezTo>
                    <a:pt x="24610" y="1058"/>
                    <a:pt x="25492" y="815"/>
                    <a:pt x="25408" y="2662"/>
                  </a:cubicBezTo>
                  <a:cubicBezTo>
                    <a:pt x="25332" y="4517"/>
                    <a:pt x="24610" y="7010"/>
                    <a:pt x="24283" y="9503"/>
                  </a:cubicBezTo>
                  <a:cubicBezTo>
                    <a:pt x="23964" y="11997"/>
                    <a:pt x="22755" y="13768"/>
                    <a:pt x="22755" y="14414"/>
                  </a:cubicBezTo>
                  <a:cubicBezTo>
                    <a:pt x="22755" y="15052"/>
                    <a:pt x="22915" y="15691"/>
                    <a:pt x="22915" y="15691"/>
                  </a:cubicBezTo>
                  <a:cubicBezTo>
                    <a:pt x="22915" y="15691"/>
                    <a:pt x="21714" y="15934"/>
                    <a:pt x="20749" y="16018"/>
                  </a:cubicBezTo>
                  <a:cubicBezTo>
                    <a:pt x="19783" y="16101"/>
                    <a:pt x="16241" y="15052"/>
                    <a:pt x="15678" y="14969"/>
                  </a:cubicBezTo>
                  <a:cubicBezTo>
                    <a:pt x="15116" y="14893"/>
                    <a:pt x="13748" y="14574"/>
                    <a:pt x="12136" y="14330"/>
                  </a:cubicBezTo>
                  <a:cubicBezTo>
                    <a:pt x="10532" y="14087"/>
                    <a:pt x="11414" y="14087"/>
                    <a:pt x="9240" y="13927"/>
                  </a:cubicBezTo>
                  <a:cubicBezTo>
                    <a:pt x="7074" y="13768"/>
                    <a:pt x="6352" y="13684"/>
                    <a:pt x="5143" y="13684"/>
                  </a:cubicBezTo>
                  <a:cubicBezTo>
                    <a:pt x="3934" y="13684"/>
                    <a:pt x="3129" y="14087"/>
                    <a:pt x="2163" y="13365"/>
                  </a:cubicBezTo>
                  <a:cubicBezTo>
                    <a:pt x="1198" y="12643"/>
                    <a:pt x="1198" y="13038"/>
                    <a:pt x="795" y="12400"/>
                  </a:cubicBezTo>
                  <a:cubicBezTo>
                    <a:pt x="392" y="11753"/>
                    <a:pt x="476" y="12232"/>
                    <a:pt x="316" y="10872"/>
                  </a:cubicBezTo>
                  <a:cubicBezTo>
                    <a:pt x="157" y="9503"/>
                    <a:pt x="73" y="7413"/>
                    <a:pt x="233" y="6843"/>
                  </a:cubicBezTo>
                  <a:cubicBezTo>
                    <a:pt x="392" y="6288"/>
                    <a:pt x="233" y="2503"/>
                    <a:pt x="476" y="2100"/>
                  </a:cubicBezTo>
                  <a:cubicBezTo>
                    <a:pt x="711" y="1697"/>
                    <a:pt x="552" y="975"/>
                    <a:pt x="1122" y="815"/>
                  </a:cubicBezTo>
                  <a:cubicBezTo>
                    <a:pt x="1684" y="648"/>
                    <a:pt x="2407" y="648"/>
                    <a:pt x="2407" y="648"/>
                  </a:cubicBezTo>
                  <a:close/>
                </a:path>
              </a:pathLst>
            </a:custGeom>
            <a:solidFill>
              <a:srgbClr val="231F20"/>
            </a:solidFill>
            <a:ln w="7575" cap="flat">
              <a:noFill/>
              <a:prstDash val="solid"/>
              <a:round/>
            </a:ln>
          </p:spPr>
          <p:txBody>
            <a:bodyPr rtlCol="0" anchor="ctr"/>
            <a:lstStyle/>
            <a:p>
              <a:endParaRPr lang="en-GB"/>
            </a:p>
          </p:txBody>
        </p:sp>
        <p:sp>
          <p:nvSpPr>
            <p:cNvPr id="705" name="Freeform: Shape 704">
              <a:extLst>
                <a:ext uri="{FF2B5EF4-FFF2-40B4-BE49-F238E27FC236}">
                  <a16:creationId xmlns:a16="http://schemas.microsoft.com/office/drawing/2014/main" id="{2170D511-49ED-4CD7-98B1-C9623E8FA2A2}"/>
                </a:ext>
              </a:extLst>
            </p:cNvPr>
            <p:cNvSpPr/>
            <p:nvPr/>
          </p:nvSpPr>
          <p:spPr>
            <a:xfrm>
              <a:off x="7185779" y="4185286"/>
              <a:ext cx="26191" cy="23820"/>
            </a:xfrm>
            <a:custGeom>
              <a:avLst/>
              <a:gdLst>
                <a:gd name="connsiteX0" fmla="*/ 5082 w 26191"/>
                <a:gd name="connsiteY0" fmla="*/ 760 h 23820"/>
                <a:gd name="connsiteX1" fmla="*/ 19806 w 26191"/>
                <a:gd name="connsiteY1" fmla="*/ 4302 h 23820"/>
                <a:gd name="connsiteX2" fmla="*/ 23911 w 26191"/>
                <a:gd name="connsiteY2" fmla="*/ 5746 h 23820"/>
                <a:gd name="connsiteX3" fmla="*/ 26320 w 26191"/>
                <a:gd name="connsiteY3" fmla="*/ 8004 h 23820"/>
                <a:gd name="connsiteX4" fmla="*/ 24792 w 26191"/>
                <a:gd name="connsiteY4" fmla="*/ 17414 h 23820"/>
                <a:gd name="connsiteX5" fmla="*/ 23751 w 26191"/>
                <a:gd name="connsiteY5" fmla="*/ 22401 h 23820"/>
                <a:gd name="connsiteX6" fmla="*/ 20612 w 26191"/>
                <a:gd name="connsiteY6" fmla="*/ 23929 h 23820"/>
                <a:gd name="connsiteX7" fmla="*/ 1867 w 26191"/>
                <a:gd name="connsiteY7" fmla="*/ 13713 h 23820"/>
                <a:gd name="connsiteX8" fmla="*/ 179 w 26191"/>
                <a:gd name="connsiteY8" fmla="*/ 12268 h 23820"/>
                <a:gd name="connsiteX9" fmla="*/ 1304 w 26191"/>
                <a:gd name="connsiteY9" fmla="*/ 7358 h 23820"/>
                <a:gd name="connsiteX10" fmla="*/ 2672 w 26191"/>
                <a:gd name="connsiteY10" fmla="*/ 3093 h 23820"/>
                <a:gd name="connsiteX11" fmla="*/ 2992 w 26191"/>
                <a:gd name="connsiteY11" fmla="*/ 357 h 23820"/>
                <a:gd name="connsiteX12" fmla="*/ 5082 w 26191"/>
                <a:gd name="connsiteY12" fmla="*/ 760 h 2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1" h="23820">
                  <a:moveTo>
                    <a:pt x="5082" y="760"/>
                  </a:moveTo>
                  <a:cubicBezTo>
                    <a:pt x="5082" y="760"/>
                    <a:pt x="17396" y="3010"/>
                    <a:pt x="19806" y="4302"/>
                  </a:cubicBezTo>
                  <a:cubicBezTo>
                    <a:pt x="22223" y="5587"/>
                    <a:pt x="22459" y="5267"/>
                    <a:pt x="23911" y="5746"/>
                  </a:cubicBezTo>
                  <a:cubicBezTo>
                    <a:pt x="25355" y="6233"/>
                    <a:pt x="26487" y="5587"/>
                    <a:pt x="26320" y="8004"/>
                  </a:cubicBezTo>
                  <a:cubicBezTo>
                    <a:pt x="26161" y="10414"/>
                    <a:pt x="24792" y="17414"/>
                    <a:pt x="24792" y="17414"/>
                  </a:cubicBezTo>
                  <a:lnTo>
                    <a:pt x="23751" y="22401"/>
                  </a:lnTo>
                  <a:cubicBezTo>
                    <a:pt x="23751" y="22401"/>
                    <a:pt x="22786" y="24970"/>
                    <a:pt x="20612" y="23929"/>
                  </a:cubicBezTo>
                  <a:cubicBezTo>
                    <a:pt x="18438" y="22887"/>
                    <a:pt x="1867" y="13713"/>
                    <a:pt x="1867" y="13713"/>
                  </a:cubicBezTo>
                  <a:cubicBezTo>
                    <a:pt x="1867" y="13713"/>
                    <a:pt x="-140" y="13872"/>
                    <a:pt x="179" y="12268"/>
                  </a:cubicBezTo>
                  <a:cubicBezTo>
                    <a:pt x="498" y="10657"/>
                    <a:pt x="1145" y="7761"/>
                    <a:pt x="1304" y="7358"/>
                  </a:cubicBezTo>
                  <a:cubicBezTo>
                    <a:pt x="1464" y="6955"/>
                    <a:pt x="2513" y="3656"/>
                    <a:pt x="2672" y="3093"/>
                  </a:cubicBezTo>
                  <a:cubicBezTo>
                    <a:pt x="2832" y="2531"/>
                    <a:pt x="2110" y="357"/>
                    <a:pt x="2992" y="357"/>
                  </a:cubicBezTo>
                  <a:cubicBezTo>
                    <a:pt x="3873" y="357"/>
                    <a:pt x="5082" y="760"/>
                    <a:pt x="5082" y="760"/>
                  </a:cubicBezTo>
                  <a:close/>
                </a:path>
              </a:pathLst>
            </a:custGeom>
            <a:solidFill>
              <a:srgbClr val="231F20"/>
            </a:solidFill>
            <a:ln w="7575" cap="flat">
              <a:noFill/>
              <a:prstDash val="solid"/>
              <a:round/>
            </a:ln>
          </p:spPr>
          <p:txBody>
            <a:bodyPr rtlCol="0" anchor="ctr"/>
            <a:lstStyle/>
            <a:p>
              <a:endParaRPr lang="en-GB"/>
            </a:p>
          </p:txBody>
        </p:sp>
        <p:sp>
          <p:nvSpPr>
            <p:cNvPr id="706" name="Freeform: Shape 705">
              <a:extLst>
                <a:ext uri="{FF2B5EF4-FFF2-40B4-BE49-F238E27FC236}">
                  <a16:creationId xmlns:a16="http://schemas.microsoft.com/office/drawing/2014/main" id="{5AADB9BD-275E-491E-9B82-31858740636C}"/>
                </a:ext>
              </a:extLst>
            </p:cNvPr>
            <p:cNvSpPr/>
            <p:nvPr/>
          </p:nvSpPr>
          <p:spPr>
            <a:xfrm>
              <a:off x="7123077" y="4290909"/>
              <a:ext cx="67864" cy="28983"/>
            </a:xfrm>
            <a:custGeom>
              <a:avLst/>
              <a:gdLst>
                <a:gd name="connsiteX0" fmla="*/ 50869 w 67864"/>
                <a:gd name="connsiteY0" fmla="*/ 4588 h 28983"/>
                <a:gd name="connsiteX1" fmla="*/ 67037 w 67864"/>
                <a:gd name="connsiteY1" fmla="*/ 13998 h 28983"/>
                <a:gd name="connsiteX2" fmla="*/ 67684 w 67864"/>
                <a:gd name="connsiteY2" fmla="*/ 15769 h 28983"/>
                <a:gd name="connsiteX3" fmla="*/ 63579 w 67864"/>
                <a:gd name="connsiteY3" fmla="*/ 20513 h 28983"/>
                <a:gd name="connsiteX4" fmla="*/ 48703 w 67864"/>
                <a:gd name="connsiteY4" fmla="*/ 28965 h 28983"/>
                <a:gd name="connsiteX5" fmla="*/ 30361 w 67864"/>
                <a:gd name="connsiteY5" fmla="*/ 29041 h 28983"/>
                <a:gd name="connsiteX6" fmla="*/ 13303 w 67864"/>
                <a:gd name="connsiteY6" fmla="*/ 22687 h 28983"/>
                <a:gd name="connsiteX7" fmla="*/ 1879 w 67864"/>
                <a:gd name="connsiteY7" fmla="*/ 12546 h 28983"/>
                <a:gd name="connsiteX8" fmla="*/ 351 w 67864"/>
                <a:gd name="connsiteY8" fmla="*/ 8693 h 28983"/>
                <a:gd name="connsiteX9" fmla="*/ 594 w 67864"/>
                <a:gd name="connsiteY9" fmla="*/ 7081 h 28983"/>
                <a:gd name="connsiteX10" fmla="*/ 3977 w 67864"/>
                <a:gd name="connsiteY10" fmla="*/ 5956 h 28983"/>
                <a:gd name="connsiteX11" fmla="*/ 19818 w 67864"/>
                <a:gd name="connsiteY11" fmla="*/ 726 h 28983"/>
                <a:gd name="connsiteX12" fmla="*/ 23033 w 67864"/>
                <a:gd name="connsiteY12" fmla="*/ 726 h 28983"/>
                <a:gd name="connsiteX13" fmla="*/ 25215 w 67864"/>
                <a:gd name="connsiteY13" fmla="*/ 2817 h 28983"/>
                <a:gd name="connsiteX14" fmla="*/ 28590 w 67864"/>
                <a:gd name="connsiteY14" fmla="*/ 5872 h 28983"/>
                <a:gd name="connsiteX15" fmla="*/ 34382 w 67864"/>
                <a:gd name="connsiteY15" fmla="*/ 7241 h 28983"/>
                <a:gd name="connsiteX16" fmla="*/ 40494 w 67864"/>
                <a:gd name="connsiteY16" fmla="*/ 7081 h 28983"/>
                <a:gd name="connsiteX17" fmla="*/ 44918 w 67864"/>
                <a:gd name="connsiteY17" fmla="*/ 5310 h 28983"/>
                <a:gd name="connsiteX18" fmla="*/ 47730 w 67864"/>
                <a:gd name="connsiteY18" fmla="*/ 3060 h 28983"/>
                <a:gd name="connsiteX19" fmla="*/ 49828 w 67864"/>
                <a:gd name="connsiteY19" fmla="*/ 3379 h 28983"/>
                <a:gd name="connsiteX20" fmla="*/ 51272 w 67864"/>
                <a:gd name="connsiteY20" fmla="*/ 4664 h 28983"/>
                <a:gd name="connsiteX21" fmla="*/ 50869 w 67864"/>
                <a:gd name="connsiteY21" fmla="*/ 4588 h 28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7864" h="28983">
                  <a:moveTo>
                    <a:pt x="50869" y="4588"/>
                  </a:moveTo>
                  <a:lnTo>
                    <a:pt x="67037" y="13998"/>
                  </a:lnTo>
                  <a:cubicBezTo>
                    <a:pt x="67037" y="13998"/>
                    <a:pt x="68649" y="14880"/>
                    <a:pt x="67684" y="15769"/>
                  </a:cubicBezTo>
                  <a:cubicBezTo>
                    <a:pt x="66718" y="16651"/>
                    <a:pt x="64468" y="19874"/>
                    <a:pt x="63579" y="20513"/>
                  </a:cubicBezTo>
                  <a:cubicBezTo>
                    <a:pt x="62697" y="21159"/>
                    <a:pt x="52724" y="28639"/>
                    <a:pt x="48703" y="28965"/>
                  </a:cubicBezTo>
                  <a:cubicBezTo>
                    <a:pt x="44682" y="29285"/>
                    <a:pt x="34298" y="29688"/>
                    <a:pt x="30361" y="29041"/>
                  </a:cubicBezTo>
                  <a:cubicBezTo>
                    <a:pt x="26416" y="28395"/>
                    <a:pt x="16602" y="25750"/>
                    <a:pt x="13303" y="22687"/>
                  </a:cubicBezTo>
                  <a:cubicBezTo>
                    <a:pt x="10004" y="19631"/>
                    <a:pt x="2601" y="14242"/>
                    <a:pt x="1879" y="12546"/>
                  </a:cubicBezTo>
                  <a:cubicBezTo>
                    <a:pt x="1156" y="10859"/>
                    <a:pt x="351" y="8693"/>
                    <a:pt x="351" y="8693"/>
                  </a:cubicBezTo>
                  <a:cubicBezTo>
                    <a:pt x="351" y="8693"/>
                    <a:pt x="-288" y="7484"/>
                    <a:pt x="594" y="7081"/>
                  </a:cubicBezTo>
                  <a:cubicBezTo>
                    <a:pt x="1476" y="6678"/>
                    <a:pt x="2205" y="6351"/>
                    <a:pt x="3977" y="5956"/>
                  </a:cubicBezTo>
                  <a:cubicBezTo>
                    <a:pt x="5740" y="5553"/>
                    <a:pt x="19818" y="726"/>
                    <a:pt x="19818" y="726"/>
                  </a:cubicBezTo>
                  <a:cubicBezTo>
                    <a:pt x="19818" y="726"/>
                    <a:pt x="21270" y="-3"/>
                    <a:pt x="23033" y="726"/>
                  </a:cubicBezTo>
                  <a:cubicBezTo>
                    <a:pt x="24804" y="1448"/>
                    <a:pt x="24409" y="1608"/>
                    <a:pt x="25215" y="2817"/>
                  </a:cubicBezTo>
                  <a:cubicBezTo>
                    <a:pt x="26013" y="4025"/>
                    <a:pt x="26173" y="5226"/>
                    <a:pt x="28590" y="5872"/>
                  </a:cubicBezTo>
                  <a:cubicBezTo>
                    <a:pt x="30999" y="6519"/>
                    <a:pt x="31646" y="7157"/>
                    <a:pt x="34382" y="7241"/>
                  </a:cubicBezTo>
                  <a:cubicBezTo>
                    <a:pt x="37111" y="7317"/>
                    <a:pt x="38563" y="7560"/>
                    <a:pt x="40494" y="7081"/>
                  </a:cubicBezTo>
                  <a:cubicBezTo>
                    <a:pt x="42424" y="6595"/>
                    <a:pt x="43716" y="6351"/>
                    <a:pt x="44918" y="5310"/>
                  </a:cubicBezTo>
                  <a:cubicBezTo>
                    <a:pt x="46126" y="4261"/>
                    <a:pt x="47008" y="3136"/>
                    <a:pt x="47730" y="3060"/>
                  </a:cubicBezTo>
                  <a:cubicBezTo>
                    <a:pt x="48460" y="2976"/>
                    <a:pt x="49022" y="2976"/>
                    <a:pt x="49828" y="3379"/>
                  </a:cubicBezTo>
                  <a:cubicBezTo>
                    <a:pt x="50634" y="3782"/>
                    <a:pt x="51272" y="4664"/>
                    <a:pt x="51272" y="4664"/>
                  </a:cubicBezTo>
                  <a:cubicBezTo>
                    <a:pt x="51272" y="4664"/>
                    <a:pt x="50390" y="4504"/>
                    <a:pt x="50869" y="4588"/>
                  </a:cubicBezTo>
                  <a:close/>
                </a:path>
              </a:pathLst>
            </a:custGeom>
            <a:solidFill>
              <a:srgbClr val="231F20"/>
            </a:solidFill>
            <a:ln w="7575" cap="flat">
              <a:noFill/>
              <a:prstDash val="solid"/>
              <a:round/>
            </a:ln>
          </p:spPr>
          <p:txBody>
            <a:bodyPr rtlCol="0" anchor="ctr"/>
            <a:lstStyle/>
            <a:p>
              <a:endParaRPr lang="en-GB"/>
            </a:p>
          </p:txBody>
        </p:sp>
        <p:sp>
          <p:nvSpPr>
            <p:cNvPr id="707" name="Freeform: Shape 706">
              <a:extLst>
                <a:ext uri="{FF2B5EF4-FFF2-40B4-BE49-F238E27FC236}">
                  <a16:creationId xmlns:a16="http://schemas.microsoft.com/office/drawing/2014/main" id="{A8285132-AF38-46DD-A415-1B1999F0106B}"/>
                </a:ext>
              </a:extLst>
            </p:cNvPr>
            <p:cNvSpPr/>
            <p:nvPr/>
          </p:nvSpPr>
          <p:spPr>
            <a:xfrm>
              <a:off x="7178653" y="4245375"/>
              <a:ext cx="24537" cy="18253"/>
            </a:xfrm>
            <a:custGeom>
              <a:avLst/>
              <a:gdLst>
                <a:gd name="connsiteX0" fmla="*/ 2954 w 24537"/>
                <a:gd name="connsiteY0" fmla="*/ 700 h 18253"/>
                <a:gd name="connsiteX1" fmla="*/ 23067 w 24537"/>
                <a:gd name="connsiteY1" fmla="*/ 2958 h 18253"/>
                <a:gd name="connsiteX2" fmla="*/ 24679 w 24537"/>
                <a:gd name="connsiteY2" fmla="*/ 4166 h 18253"/>
                <a:gd name="connsiteX3" fmla="*/ 23310 w 24537"/>
                <a:gd name="connsiteY3" fmla="*/ 17514 h 18253"/>
                <a:gd name="connsiteX4" fmla="*/ 21456 w 24537"/>
                <a:gd name="connsiteY4" fmla="*/ 18563 h 18253"/>
                <a:gd name="connsiteX5" fmla="*/ 1753 w 24537"/>
                <a:gd name="connsiteY5" fmla="*/ 15105 h 18253"/>
                <a:gd name="connsiteX6" fmla="*/ 141 w 24537"/>
                <a:gd name="connsiteY6" fmla="*/ 13736 h 18253"/>
                <a:gd name="connsiteX7" fmla="*/ 1183 w 24537"/>
                <a:gd name="connsiteY7" fmla="*/ 1749 h 18253"/>
                <a:gd name="connsiteX8" fmla="*/ 1829 w 24537"/>
                <a:gd name="connsiteY8" fmla="*/ 381 h 18253"/>
                <a:gd name="connsiteX9" fmla="*/ 2954 w 24537"/>
                <a:gd name="connsiteY9" fmla="*/ 700 h 1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37" h="18253">
                  <a:moveTo>
                    <a:pt x="2954" y="700"/>
                  </a:moveTo>
                  <a:lnTo>
                    <a:pt x="23067" y="2958"/>
                  </a:lnTo>
                  <a:cubicBezTo>
                    <a:pt x="23067" y="2958"/>
                    <a:pt x="24679" y="2882"/>
                    <a:pt x="24679" y="4166"/>
                  </a:cubicBezTo>
                  <a:cubicBezTo>
                    <a:pt x="24679" y="5451"/>
                    <a:pt x="23310" y="17514"/>
                    <a:pt x="23310" y="17514"/>
                  </a:cubicBezTo>
                  <a:cubicBezTo>
                    <a:pt x="23310" y="17514"/>
                    <a:pt x="23067" y="18966"/>
                    <a:pt x="21456" y="18563"/>
                  </a:cubicBezTo>
                  <a:cubicBezTo>
                    <a:pt x="19852" y="18160"/>
                    <a:pt x="1753" y="15105"/>
                    <a:pt x="1753" y="15105"/>
                  </a:cubicBezTo>
                  <a:cubicBezTo>
                    <a:pt x="1753" y="15105"/>
                    <a:pt x="141" y="14945"/>
                    <a:pt x="141" y="13736"/>
                  </a:cubicBezTo>
                  <a:cubicBezTo>
                    <a:pt x="141" y="12528"/>
                    <a:pt x="1183" y="1749"/>
                    <a:pt x="1183" y="1749"/>
                  </a:cubicBezTo>
                  <a:cubicBezTo>
                    <a:pt x="1183" y="1749"/>
                    <a:pt x="1023" y="381"/>
                    <a:pt x="1829" y="381"/>
                  </a:cubicBezTo>
                  <a:cubicBezTo>
                    <a:pt x="2635" y="381"/>
                    <a:pt x="2954" y="700"/>
                    <a:pt x="2954" y="700"/>
                  </a:cubicBezTo>
                  <a:close/>
                </a:path>
              </a:pathLst>
            </a:custGeom>
            <a:solidFill>
              <a:srgbClr val="231F20"/>
            </a:solidFill>
            <a:ln w="7575" cap="flat">
              <a:noFill/>
              <a:prstDash val="solid"/>
              <a:round/>
            </a:ln>
          </p:spPr>
          <p:txBody>
            <a:bodyPr rtlCol="0" anchor="ctr"/>
            <a:lstStyle/>
            <a:p>
              <a:endParaRPr lang="en-GB"/>
            </a:p>
          </p:txBody>
        </p:sp>
        <p:sp>
          <p:nvSpPr>
            <p:cNvPr id="708" name="Freeform: Shape 707">
              <a:extLst>
                <a:ext uri="{FF2B5EF4-FFF2-40B4-BE49-F238E27FC236}">
                  <a16:creationId xmlns:a16="http://schemas.microsoft.com/office/drawing/2014/main" id="{A7BB0997-8283-4712-A9FF-22139A30F8F4}"/>
                </a:ext>
              </a:extLst>
            </p:cNvPr>
            <p:cNvSpPr/>
            <p:nvPr/>
          </p:nvSpPr>
          <p:spPr>
            <a:xfrm>
              <a:off x="7176552" y="4265874"/>
              <a:ext cx="24888" cy="14534"/>
            </a:xfrm>
            <a:custGeom>
              <a:avLst/>
              <a:gdLst>
                <a:gd name="connsiteX0" fmla="*/ 4013 w 24888"/>
                <a:gd name="connsiteY0" fmla="*/ 1211 h 14534"/>
                <a:gd name="connsiteX1" fmla="*/ 20987 w 24888"/>
                <a:gd name="connsiteY1" fmla="*/ 4745 h 14534"/>
                <a:gd name="connsiteX2" fmla="*/ 23959 w 24888"/>
                <a:gd name="connsiteY2" fmla="*/ 5148 h 14534"/>
                <a:gd name="connsiteX3" fmla="*/ 25008 w 24888"/>
                <a:gd name="connsiteY3" fmla="*/ 6600 h 14534"/>
                <a:gd name="connsiteX4" fmla="*/ 23959 w 24888"/>
                <a:gd name="connsiteY4" fmla="*/ 12309 h 14534"/>
                <a:gd name="connsiteX5" fmla="*/ 22591 w 24888"/>
                <a:gd name="connsiteY5" fmla="*/ 14559 h 14534"/>
                <a:gd name="connsiteX6" fmla="*/ 18813 w 24888"/>
                <a:gd name="connsiteY6" fmla="*/ 14726 h 14534"/>
                <a:gd name="connsiteX7" fmla="*/ 5701 w 24888"/>
                <a:gd name="connsiteY7" fmla="*/ 11184 h 14534"/>
                <a:gd name="connsiteX8" fmla="*/ 471 w 24888"/>
                <a:gd name="connsiteY8" fmla="*/ 9572 h 14534"/>
                <a:gd name="connsiteX9" fmla="*/ 228 w 24888"/>
                <a:gd name="connsiteY9" fmla="*/ 5794 h 14534"/>
                <a:gd name="connsiteX10" fmla="*/ 631 w 24888"/>
                <a:gd name="connsiteY10" fmla="*/ 1933 h 14534"/>
                <a:gd name="connsiteX11" fmla="*/ 2082 w 24888"/>
                <a:gd name="connsiteY11" fmla="*/ 405 h 14534"/>
                <a:gd name="connsiteX12" fmla="*/ 4013 w 24888"/>
                <a:gd name="connsiteY12" fmla="*/ 1211 h 1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88" h="14534">
                  <a:moveTo>
                    <a:pt x="4013" y="1211"/>
                  </a:moveTo>
                  <a:cubicBezTo>
                    <a:pt x="4013" y="1211"/>
                    <a:pt x="19695" y="4669"/>
                    <a:pt x="20987" y="4745"/>
                  </a:cubicBezTo>
                  <a:cubicBezTo>
                    <a:pt x="22272" y="4829"/>
                    <a:pt x="23556" y="4905"/>
                    <a:pt x="23959" y="5148"/>
                  </a:cubicBezTo>
                  <a:cubicBezTo>
                    <a:pt x="24362" y="5391"/>
                    <a:pt x="25168" y="4989"/>
                    <a:pt x="25008" y="6600"/>
                  </a:cubicBezTo>
                  <a:cubicBezTo>
                    <a:pt x="24841" y="8212"/>
                    <a:pt x="24202" y="11343"/>
                    <a:pt x="23959" y="12309"/>
                  </a:cubicBezTo>
                  <a:cubicBezTo>
                    <a:pt x="23716" y="13274"/>
                    <a:pt x="23153" y="14163"/>
                    <a:pt x="22591" y="14559"/>
                  </a:cubicBezTo>
                  <a:cubicBezTo>
                    <a:pt x="22028" y="14969"/>
                    <a:pt x="20341" y="15045"/>
                    <a:pt x="18813" y="14726"/>
                  </a:cubicBezTo>
                  <a:cubicBezTo>
                    <a:pt x="17285" y="14399"/>
                    <a:pt x="8110" y="11746"/>
                    <a:pt x="5701" y="11184"/>
                  </a:cubicBezTo>
                  <a:cubicBezTo>
                    <a:pt x="3283" y="10621"/>
                    <a:pt x="631" y="10378"/>
                    <a:pt x="471" y="9572"/>
                  </a:cubicBezTo>
                  <a:cubicBezTo>
                    <a:pt x="311" y="8774"/>
                    <a:pt x="-16" y="7566"/>
                    <a:pt x="228" y="5794"/>
                  </a:cubicBezTo>
                  <a:cubicBezTo>
                    <a:pt x="471" y="4023"/>
                    <a:pt x="395" y="2579"/>
                    <a:pt x="631" y="1933"/>
                  </a:cubicBezTo>
                  <a:cubicBezTo>
                    <a:pt x="874" y="1287"/>
                    <a:pt x="1117" y="245"/>
                    <a:pt x="2082" y="405"/>
                  </a:cubicBezTo>
                  <a:cubicBezTo>
                    <a:pt x="3048" y="565"/>
                    <a:pt x="4013" y="1211"/>
                    <a:pt x="4013" y="1211"/>
                  </a:cubicBezTo>
                  <a:close/>
                </a:path>
              </a:pathLst>
            </a:custGeom>
            <a:solidFill>
              <a:srgbClr val="231F20"/>
            </a:solidFill>
            <a:ln w="7575" cap="flat">
              <a:noFill/>
              <a:prstDash val="solid"/>
              <a:round/>
            </a:ln>
          </p:spPr>
          <p:txBody>
            <a:bodyPr rtlCol="0" anchor="ctr"/>
            <a:lstStyle/>
            <a:p>
              <a:endParaRPr lang="en-GB"/>
            </a:p>
          </p:txBody>
        </p:sp>
        <p:sp>
          <p:nvSpPr>
            <p:cNvPr id="709" name="Freeform: Shape 708">
              <a:extLst>
                <a:ext uri="{FF2B5EF4-FFF2-40B4-BE49-F238E27FC236}">
                  <a16:creationId xmlns:a16="http://schemas.microsoft.com/office/drawing/2014/main" id="{6ADE78E5-03B9-4B22-89F5-C1C4485323DA}"/>
                </a:ext>
              </a:extLst>
            </p:cNvPr>
            <p:cNvSpPr/>
            <p:nvPr/>
          </p:nvSpPr>
          <p:spPr>
            <a:xfrm>
              <a:off x="7174316" y="4282226"/>
              <a:ext cx="23977" cy="17452"/>
            </a:xfrm>
            <a:custGeom>
              <a:avLst/>
              <a:gdLst>
                <a:gd name="connsiteX0" fmla="*/ 3025 w 23977"/>
                <a:gd name="connsiteY0" fmla="*/ 396 h 17452"/>
                <a:gd name="connsiteX1" fmla="*/ 23054 w 23977"/>
                <a:gd name="connsiteY1" fmla="*/ 6181 h 17452"/>
                <a:gd name="connsiteX2" fmla="*/ 24020 w 23977"/>
                <a:gd name="connsiteY2" fmla="*/ 8514 h 17452"/>
                <a:gd name="connsiteX3" fmla="*/ 20805 w 23977"/>
                <a:gd name="connsiteY3" fmla="*/ 16321 h 17452"/>
                <a:gd name="connsiteX4" fmla="*/ 19033 w 23977"/>
                <a:gd name="connsiteY4" fmla="*/ 17689 h 17452"/>
                <a:gd name="connsiteX5" fmla="*/ 12435 w 23977"/>
                <a:gd name="connsiteY5" fmla="*/ 13508 h 17452"/>
                <a:gd name="connsiteX6" fmla="*/ 3671 w 23977"/>
                <a:gd name="connsiteY6" fmla="*/ 8195 h 17452"/>
                <a:gd name="connsiteX7" fmla="*/ 448 w 23977"/>
                <a:gd name="connsiteY7" fmla="*/ 6591 h 17452"/>
                <a:gd name="connsiteX8" fmla="*/ 372 w 23977"/>
                <a:gd name="connsiteY8" fmla="*/ 3931 h 17452"/>
                <a:gd name="connsiteX9" fmla="*/ 1178 w 23977"/>
                <a:gd name="connsiteY9" fmla="*/ 791 h 17452"/>
                <a:gd name="connsiteX10" fmla="*/ 3025 w 23977"/>
                <a:gd name="connsiteY10" fmla="*/ 396 h 17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77" h="17452">
                  <a:moveTo>
                    <a:pt x="3025" y="396"/>
                  </a:moveTo>
                  <a:lnTo>
                    <a:pt x="23054" y="6181"/>
                  </a:lnTo>
                  <a:cubicBezTo>
                    <a:pt x="23054" y="6181"/>
                    <a:pt x="24499" y="6986"/>
                    <a:pt x="24020" y="8514"/>
                  </a:cubicBezTo>
                  <a:cubicBezTo>
                    <a:pt x="23541" y="10050"/>
                    <a:pt x="22089" y="15112"/>
                    <a:pt x="20805" y="16321"/>
                  </a:cubicBezTo>
                  <a:cubicBezTo>
                    <a:pt x="19520" y="17530"/>
                    <a:pt x="19756" y="18168"/>
                    <a:pt x="19033" y="17689"/>
                  </a:cubicBezTo>
                  <a:cubicBezTo>
                    <a:pt x="18311" y="17210"/>
                    <a:pt x="14929" y="15279"/>
                    <a:pt x="12435" y="13508"/>
                  </a:cubicBezTo>
                  <a:cubicBezTo>
                    <a:pt x="9942" y="11737"/>
                    <a:pt x="5115" y="8355"/>
                    <a:pt x="3671" y="8195"/>
                  </a:cubicBezTo>
                  <a:cubicBezTo>
                    <a:pt x="2219" y="8035"/>
                    <a:pt x="608" y="7154"/>
                    <a:pt x="448" y="6591"/>
                  </a:cubicBezTo>
                  <a:cubicBezTo>
                    <a:pt x="288" y="6021"/>
                    <a:pt x="-114" y="5785"/>
                    <a:pt x="372" y="3931"/>
                  </a:cubicBezTo>
                  <a:cubicBezTo>
                    <a:pt x="851" y="2084"/>
                    <a:pt x="212" y="1202"/>
                    <a:pt x="1178" y="791"/>
                  </a:cubicBezTo>
                  <a:cubicBezTo>
                    <a:pt x="2143" y="396"/>
                    <a:pt x="3025" y="396"/>
                    <a:pt x="3025" y="396"/>
                  </a:cubicBezTo>
                  <a:close/>
                </a:path>
              </a:pathLst>
            </a:custGeom>
            <a:solidFill>
              <a:srgbClr val="231F20"/>
            </a:solidFill>
            <a:ln w="7575" cap="flat">
              <a:noFill/>
              <a:prstDash val="solid"/>
              <a:round/>
            </a:ln>
          </p:spPr>
          <p:txBody>
            <a:bodyPr rtlCol="0" anchor="ctr"/>
            <a:lstStyle/>
            <a:p>
              <a:endParaRPr lang="en-GB"/>
            </a:p>
          </p:txBody>
        </p:sp>
        <p:sp>
          <p:nvSpPr>
            <p:cNvPr id="710" name="Freeform: Shape 709">
              <a:extLst>
                <a:ext uri="{FF2B5EF4-FFF2-40B4-BE49-F238E27FC236}">
                  <a16:creationId xmlns:a16="http://schemas.microsoft.com/office/drawing/2014/main" id="{290E5EEF-6878-42CC-9C1D-9EF1C30C2B9C}"/>
                </a:ext>
              </a:extLst>
            </p:cNvPr>
            <p:cNvSpPr/>
            <p:nvPr/>
          </p:nvSpPr>
          <p:spPr>
            <a:xfrm>
              <a:off x="7120476" y="4277586"/>
              <a:ext cx="23612" cy="12750"/>
            </a:xfrm>
            <a:custGeom>
              <a:avLst/>
              <a:gdLst>
                <a:gd name="connsiteX0" fmla="*/ 1018 w 23612"/>
                <a:gd name="connsiteY0" fmla="*/ 685 h 12750"/>
                <a:gd name="connsiteX1" fmla="*/ 21207 w 23612"/>
                <a:gd name="connsiteY1" fmla="*/ 769 h 12750"/>
                <a:gd name="connsiteX2" fmla="*/ 22492 w 23612"/>
                <a:gd name="connsiteY2" fmla="*/ 525 h 12750"/>
                <a:gd name="connsiteX3" fmla="*/ 23381 w 23612"/>
                <a:gd name="connsiteY3" fmla="*/ 1894 h 12750"/>
                <a:gd name="connsiteX4" fmla="*/ 23625 w 23612"/>
                <a:gd name="connsiteY4" fmla="*/ 5915 h 12750"/>
                <a:gd name="connsiteX5" fmla="*/ 22735 w 23612"/>
                <a:gd name="connsiteY5" fmla="*/ 7526 h 12750"/>
                <a:gd name="connsiteX6" fmla="*/ 775 w 23612"/>
                <a:gd name="connsiteY6" fmla="*/ 13075 h 12750"/>
                <a:gd name="connsiteX7" fmla="*/ 288 w 23612"/>
                <a:gd name="connsiteY7" fmla="*/ 11547 h 12750"/>
                <a:gd name="connsiteX8" fmla="*/ 129 w 23612"/>
                <a:gd name="connsiteY8" fmla="*/ 6804 h 12750"/>
                <a:gd name="connsiteX9" fmla="*/ 288 w 23612"/>
                <a:gd name="connsiteY9" fmla="*/ 2532 h 12750"/>
                <a:gd name="connsiteX10" fmla="*/ 1018 w 23612"/>
                <a:gd name="connsiteY10" fmla="*/ 685 h 1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2" h="12750">
                  <a:moveTo>
                    <a:pt x="1018" y="685"/>
                  </a:moveTo>
                  <a:lnTo>
                    <a:pt x="21207" y="769"/>
                  </a:lnTo>
                  <a:cubicBezTo>
                    <a:pt x="21207" y="769"/>
                    <a:pt x="21937" y="122"/>
                    <a:pt x="22492" y="525"/>
                  </a:cubicBezTo>
                  <a:cubicBezTo>
                    <a:pt x="23054" y="928"/>
                    <a:pt x="23214" y="1004"/>
                    <a:pt x="23381" y="1894"/>
                  </a:cubicBezTo>
                  <a:cubicBezTo>
                    <a:pt x="23541" y="2775"/>
                    <a:pt x="23625" y="5428"/>
                    <a:pt x="23625" y="5915"/>
                  </a:cubicBezTo>
                  <a:cubicBezTo>
                    <a:pt x="23625" y="6394"/>
                    <a:pt x="24179" y="7283"/>
                    <a:pt x="22735" y="7526"/>
                  </a:cubicBezTo>
                  <a:cubicBezTo>
                    <a:pt x="21291" y="7762"/>
                    <a:pt x="775" y="13075"/>
                    <a:pt x="775" y="13075"/>
                  </a:cubicBezTo>
                  <a:cubicBezTo>
                    <a:pt x="775" y="13075"/>
                    <a:pt x="288" y="13638"/>
                    <a:pt x="288" y="11547"/>
                  </a:cubicBezTo>
                  <a:cubicBezTo>
                    <a:pt x="288" y="9457"/>
                    <a:pt x="129" y="8408"/>
                    <a:pt x="129" y="6804"/>
                  </a:cubicBezTo>
                  <a:cubicBezTo>
                    <a:pt x="129" y="5193"/>
                    <a:pt x="53" y="3178"/>
                    <a:pt x="288" y="2532"/>
                  </a:cubicBezTo>
                  <a:cubicBezTo>
                    <a:pt x="532" y="1894"/>
                    <a:pt x="615" y="845"/>
                    <a:pt x="1018" y="685"/>
                  </a:cubicBezTo>
                  <a:close/>
                </a:path>
              </a:pathLst>
            </a:custGeom>
            <a:solidFill>
              <a:srgbClr val="231F20"/>
            </a:solidFill>
            <a:ln w="7575" cap="flat">
              <a:noFill/>
              <a:prstDash val="solid"/>
              <a:round/>
            </a:ln>
          </p:spPr>
          <p:txBody>
            <a:bodyPr rtlCol="0" anchor="ctr"/>
            <a:lstStyle/>
            <a:p>
              <a:endParaRPr lang="en-GB"/>
            </a:p>
          </p:txBody>
        </p:sp>
        <p:sp>
          <p:nvSpPr>
            <p:cNvPr id="711" name="Freeform: Shape 710">
              <a:extLst>
                <a:ext uri="{FF2B5EF4-FFF2-40B4-BE49-F238E27FC236}">
                  <a16:creationId xmlns:a16="http://schemas.microsoft.com/office/drawing/2014/main" id="{A3468287-6737-4395-B28E-BF44DC90D5FF}"/>
                </a:ext>
              </a:extLst>
            </p:cNvPr>
            <p:cNvSpPr/>
            <p:nvPr/>
          </p:nvSpPr>
          <p:spPr>
            <a:xfrm>
              <a:off x="7120690" y="4260182"/>
              <a:ext cx="24682" cy="11032"/>
            </a:xfrm>
            <a:custGeom>
              <a:avLst/>
              <a:gdLst>
                <a:gd name="connsiteX0" fmla="*/ 4020 w 24682"/>
                <a:gd name="connsiteY0" fmla="*/ 385 h 11032"/>
                <a:gd name="connsiteX1" fmla="*/ 13514 w 24682"/>
                <a:gd name="connsiteY1" fmla="*/ 940 h 11032"/>
                <a:gd name="connsiteX2" fmla="*/ 19063 w 24682"/>
                <a:gd name="connsiteY2" fmla="*/ 2073 h 11032"/>
                <a:gd name="connsiteX3" fmla="*/ 23167 w 24682"/>
                <a:gd name="connsiteY3" fmla="*/ 2392 h 11032"/>
                <a:gd name="connsiteX4" fmla="*/ 24779 w 24682"/>
                <a:gd name="connsiteY4" fmla="*/ 3677 h 11032"/>
                <a:gd name="connsiteX5" fmla="*/ 24695 w 24682"/>
                <a:gd name="connsiteY5" fmla="*/ 7706 h 11032"/>
                <a:gd name="connsiteX6" fmla="*/ 23570 w 24682"/>
                <a:gd name="connsiteY6" fmla="*/ 10594 h 11032"/>
                <a:gd name="connsiteX7" fmla="*/ 19466 w 24682"/>
                <a:gd name="connsiteY7" fmla="*/ 11400 h 11032"/>
                <a:gd name="connsiteX8" fmla="*/ 13597 w 24682"/>
                <a:gd name="connsiteY8" fmla="*/ 11081 h 11032"/>
                <a:gd name="connsiteX9" fmla="*/ 6840 w 24682"/>
                <a:gd name="connsiteY9" fmla="*/ 10921 h 11032"/>
                <a:gd name="connsiteX10" fmla="*/ 1207 w 24682"/>
                <a:gd name="connsiteY10" fmla="*/ 10921 h 11032"/>
                <a:gd name="connsiteX11" fmla="*/ 242 w 24682"/>
                <a:gd name="connsiteY11" fmla="*/ 8747 h 11032"/>
                <a:gd name="connsiteX12" fmla="*/ 1047 w 24682"/>
                <a:gd name="connsiteY12" fmla="*/ 3844 h 11032"/>
                <a:gd name="connsiteX13" fmla="*/ 1770 w 24682"/>
                <a:gd name="connsiteY13" fmla="*/ 1267 h 11032"/>
                <a:gd name="connsiteX14" fmla="*/ 4020 w 24682"/>
                <a:gd name="connsiteY14" fmla="*/ 385 h 11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682" h="11032">
                  <a:moveTo>
                    <a:pt x="4020" y="385"/>
                  </a:moveTo>
                  <a:cubicBezTo>
                    <a:pt x="4020" y="385"/>
                    <a:pt x="10458" y="461"/>
                    <a:pt x="13514" y="940"/>
                  </a:cubicBezTo>
                  <a:cubicBezTo>
                    <a:pt x="16569" y="1427"/>
                    <a:pt x="17694" y="1989"/>
                    <a:pt x="19063" y="2073"/>
                  </a:cubicBezTo>
                  <a:cubicBezTo>
                    <a:pt x="20431" y="2157"/>
                    <a:pt x="23167" y="2392"/>
                    <a:pt x="23167" y="2392"/>
                  </a:cubicBezTo>
                  <a:cubicBezTo>
                    <a:pt x="23167" y="2392"/>
                    <a:pt x="24695" y="2552"/>
                    <a:pt x="24779" y="3677"/>
                  </a:cubicBezTo>
                  <a:cubicBezTo>
                    <a:pt x="24855" y="4809"/>
                    <a:pt x="24695" y="6170"/>
                    <a:pt x="24695" y="7706"/>
                  </a:cubicBezTo>
                  <a:cubicBezTo>
                    <a:pt x="24695" y="9233"/>
                    <a:pt x="23570" y="10594"/>
                    <a:pt x="23570" y="10594"/>
                  </a:cubicBezTo>
                  <a:cubicBezTo>
                    <a:pt x="23570" y="10594"/>
                    <a:pt x="22118" y="11559"/>
                    <a:pt x="19466" y="11400"/>
                  </a:cubicBezTo>
                  <a:cubicBezTo>
                    <a:pt x="16813" y="11240"/>
                    <a:pt x="16493" y="11240"/>
                    <a:pt x="13597" y="11081"/>
                  </a:cubicBezTo>
                  <a:cubicBezTo>
                    <a:pt x="10701" y="10921"/>
                    <a:pt x="7638" y="10921"/>
                    <a:pt x="6840" y="10921"/>
                  </a:cubicBezTo>
                  <a:lnTo>
                    <a:pt x="1207" y="10921"/>
                  </a:lnTo>
                  <a:cubicBezTo>
                    <a:pt x="1207" y="10921"/>
                    <a:pt x="-321" y="11240"/>
                    <a:pt x="242" y="8747"/>
                  </a:cubicBezTo>
                  <a:cubicBezTo>
                    <a:pt x="804" y="6254"/>
                    <a:pt x="721" y="4969"/>
                    <a:pt x="1047" y="3844"/>
                  </a:cubicBezTo>
                  <a:cubicBezTo>
                    <a:pt x="1367" y="2712"/>
                    <a:pt x="1123" y="1830"/>
                    <a:pt x="1770" y="1267"/>
                  </a:cubicBezTo>
                  <a:cubicBezTo>
                    <a:pt x="2408" y="705"/>
                    <a:pt x="4020" y="385"/>
                    <a:pt x="4020" y="385"/>
                  </a:cubicBezTo>
                  <a:close/>
                </a:path>
              </a:pathLst>
            </a:custGeom>
            <a:solidFill>
              <a:srgbClr val="231F20"/>
            </a:solidFill>
            <a:ln w="7575" cap="flat">
              <a:noFill/>
              <a:prstDash val="solid"/>
              <a:round/>
            </a:ln>
          </p:spPr>
          <p:txBody>
            <a:bodyPr rtlCol="0" anchor="ctr"/>
            <a:lstStyle/>
            <a:p>
              <a:endParaRPr lang="en-GB"/>
            </a:p>
          </p:txBody>
        </p:sp>
        <p:sp>
          <p:nvSpPr>
            <p:cNvPr id="712" name="Freeform: Shape 711">
              <a:extLst>
                <a:ext uri="{FF2B5EF4-FFF2-40B4-BE49-F238E27FC236}">
                  <a16:creationId xmlns:a16="http://schemas.microsoft.com/office/drawing/2014/main" id="{07E46AC7-40E1-40FB-A234-2CB0C8296EB2}"/>
                </a:ext>
              </a:extLst>
            </p:cNvPr>
            <p:cNvSpPr/>
            <p:nvPr/>
          </p:nvSpPr>
          <p:spPr>
            <a:xfrm>
              <a:off x="7123704" y="4237492"/>
              <a:ext cx="24065" cy="16897"/>
            </a:xfrm>
            <a:custGeom>
              <a:avLst/>
              <a:gdLst>
                <a:gd name="connsiteX0" fmla="*/ 6077 w 24065"/>
                <a:gd name="connsiteY0" fmla="*/ 461 h 16897"/>
                <a:gd name="connsiteX1" fmla="*/ 14043 w 24065"/>
                <a:gd name="connsiteY1" fmla="*/ 1829 h 16897"/>
                <a:gd name="connsiteX2" fmla="*/ 16696 w 24065"/>
                <a:gd name="connsiteY2" fmla="*/ 1662 h 16897"/>
                <a:gd name="connsiteX3" fmla="*/ 20155 w 24065"/>
                <a:gd name="connsiteY3" fmla="*/ 2468 h 16897"/>
                <a:gd name="connsiteX4" fmla="*/ 22732 w 24065"/>
                <a:gd name="connsiteY4" fmla="*/ 3273 h 16897"/>
                <a:gd name="connsiteX5" fmla="*/ 24176 w 24065"/>
                <a:gd name="connsiteY5" fmla="*/ 5926 h 16897"/>
                <a:gd name="connsiteX6" fmla="*/ 23530 w 24065"/>
                <a:gd name="connsiteY6" fmla="*/ 11240 h 16897"/>
                <a:gd name="connsiteX7" fmla="*/ 22732 w 24065"/>
                <a:gd name="connsiteY7" fmla="*/ 17275 h 16897"/>
                <a:gd name="connsiteX8" fmla="*/ 361 w 24065"/>
                <a:gd name="connsiteY8" fmla="*/ 16150 h 16897"/>
                <a:gd name="connsiteX9" fmla="*/ 688 w 24065"/>
                <a:gd name="connsiteY9" fmla="*/ 13087 h 16897"/>
                <a:gd name="connsiteX10" fmla="*/ 2132 w 24065"/>
                <a:gd name="connsiteY10" fmla="*/ 8343 h 16897"/>
                <a:gd name="connsiteX11" fmla="*/ 3264 w 24065"/>
                <a:gd name="connsiteY11" fmla="*/ 5288 h 16897"/>
                <a:gd name="connsiteX12" fmla="*/ 4466 w 24065"/>
                <a:gd name="connsiteY12" fmla="*/ 2795 h 16897"/>
                <a:gd name="connsiteX13" fmla="*/ 4868 w 24065"/>
                <a:gd name="connsiteY13" fmla="*/ 377 h 16897"/>
                <a:gd name="connsiteX14" fmla="*/ 6077 w 24065"/>
                <a:gd name="connsiteY14" fmla="*/ 461 h 1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65" h="16897">
                  <a:moveTo>
                    <a:pt x="6077" y="461"/>
                  </a:moveTo>
                  <a:cubicBezTo>
                    <a:pt x="6077" y="461"/>
                    <a:pt x="12356" y="1829"/>
                    <a:pt x="14043" y="1829"/>
                  </a:cubicBezTo>
                  <a:cubicBezTo>
                    <a:pt x="15731" y="1829"/>
                    <a:pt x="15244" y="1183"/>
                    <a:pt x="16696" y="1662"/>
                  </a:cubicBezTo>
                  <a:cubicBezTo>
                    <a:pt x="18140" y="2148"/>
                    <a:pt x="19106" y="2072"/>
                    <a:pt x="20155" y="2468"/>
                  </a:cubicBezTo>
                  <a:cubicBezTo>
                    <a:pt x="21204" y="2870"/>
                    <a:pt x="21766" y="3273"/>
                    <a:pt x="22732" y="3273"/>
                  </a:cubicBezTo>
                  <a:cubicBezTo>
                    <a:pt x="23697" y="3273"/>
                    <a:pt x="24259" y="3676"/>
                    <a:pt x="24176" y="5926"/>
                  </a:cubicBezTo>
                  <a:cubicBezTo>
                    <a:pt x="24100" y="8184"/>
                    <a:pt x="23530" y="9149"/>
                    <a:pt x="23530" y="11240"/>
                  </a:cubicBezTo>
                  <a:cubicBezTo>
                    <a:pt x="23530" y="13330"/>
                    <a:pt x="22732" y="17275"/>
                    <a:pt x="22732" y="17275"/>
                  </a:cubicBezTo>
                  <a:lnTo>
                    <a:pt x="361" y="16150"/>
                  </a:lnTo>
                  <a:cubicBezTo>
                    <a:pt x="361" y="16150"/>
                    <a:pt x="-361" y="15017"/>
                    <a:pt x="688" y="13087"/>
                  </a:cubicBezTo>
                  <a:cubicBezTo>
                    <a:pt x="1737" y="11156"/>
                    <a:pt x="1896" y="9712"/>
                    <a:pt x="2132" y="8343"/>
                  </a:cubicBezTo>
                  <a:cubicBezTo>
                    <a:pt x="2375" y="6975"/>
                    <a:pt x="2702" y="6010"/>
                    <a:pt x="3264" y="5288"/>
                  </a:cubicBezTo>
                  <a:cubicBezTo>
                    <a:pt x="3827" y="4558"/>
                    <a:pt x="4306" y="3349"/>
                    <a:pt x="4466" y="2795"/>
                  </a:cubicBezTo>
                  <a:cubicBezTo>
                    <a:pt x="4625" y="2232"/>
                    <a:pt x="4868" y="377"/>
                    <a:pt x="4868" y="377"/>
                  </a:cubicBezTo>
                  <a:lnTo>
                    <a:pt x="6077" y="461"/>
                  </a:lnTo>
                  <a:close/>
                </a:path>
              </a:pathLst>
            </a:custGeom>
            <a:solidFill>
              <a:srgbClr val="231F20"/>
            </a:solidFill>
            <a:ln w="7575" cap="flat">
              <a:noFill/>
              <a:prstDash val="solid"/>
              <a:round/>
            </a:ln>
          </p:spPr>
          <p:txBody>
            <a:bodyPr rtlCol="0" anchor="ctr"/>
            <a:lstStyle/>
            <a:p>
              <a:endParaRPr lang="en-GB"/>
            </a:p>
          </p:txBody>
        </p:sp>
        <p:sp>
          <p:nvSpPr>
            <p:cNvPr id="713" name="Freeform: Shape 712">
              <a:extLst>
                <a:ext uri="{FF2B5EF4-FFF2-40B4-BE49-F238E27FC236}">
                  <a16:creationId xmlns:a16="http://schemas.microsoft.com/office/drawing/2014/main" id="{FCA0F973-6110-4F39-9345-42EE8F6E01F7}"/>
                </a:ext>
              </a:extLst>
            </p:cNvPr>
            <p:cNvSpPr/>
            <p:nvPr/>
          </p:nvSpPr>
          <p:spPr>
            <a:xfrm>
              <a:off x="7151482" y="4248354"/>
              <a:ext cx="7741" cy="12630"/>
            </a:xfrm>
            <a:custGeom>
              <a:avLst/>
              <a:gdLst>
                <a:gd name="connsiteX0" fmla="*/ 3164 w 7741"/>
                <a:gd name="connsiteY0" fmla="*/ 457 h 12630"/>
                <a:gd name="connsiteX1" fmla="*/ 7588 w 7741"/>
                <a:gd name="connsiteY1" fmla="*/ 4964 h 12630"/>
                <a:gd name="connsiteX2" fmla="*/ 7831 w 7741"/>
                <a:gd name="connsiteY2" fmla="*/ 7055 h 12630"/>
                <a:gd name="connsiteX3" fmla="*/ 7025 w 7741"/>
                <a:gd name="connsiteY3" fmla="*/ 11965 h 12630"/>
                <a:gd name="connsiteX4" fmla="*/ 6706 w 7741"/>
                <a:gd name="connsiteY4" fmla="*/ 13007 h 12630"/>
                <a:gd name="connsiteX5" fmla="*/ 3323 w 7741"/>
                <a:gd name="connsiteY5" fmla="*/ 11638 h 12630"/>
                <a:gd name="connsiteX6" fmla="*/ 1309 w 7741"/>
                <a:gd name="connsiteY6" fmla="*/ 9951 h 12630"/>
                <a:gd name="connsiteX7" fmla="*/ 587 w 7741"/>
                <a:gd name="connsiteY7" fmla="*/ 8507 h 12630"/>
                <a:gd name="connsiteX8" fmla="*/ 184 w 7741"/>
                <a:gd name="connsiteY8" fmla="*/ 4964 h 12630"/>
                <a:gd name="connsiteX9" fmla="*/ 1073 w 7741"/>
                <a:gd name="connsiteY9" fmla="*/ 1422 h 12630"/>
                <a:gd name="connsiteX10" fmla="*/ 2518 w 7741"/>
                <a:gd name="connsiteY10" fmla="*/ 381 h 12630"/>
                <a:gd name="connsiteX11" fmla="*/ 3164 w 7741"/>
                <a:gd name="connsiteY11" fmla="*/ 457 h 1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41" h="12630">
                  <a:moveTo>
                    <a:pt x="3164" y="457"/>
                  </a:moveTo>
                  <a:lnTo>
                    <a:pt x="7588" y="4964"/>
                  </a:lnTo>
                  <a:cubicBezTo>
                    <a:pt x="7588" y="4964"/>
                    <a:pt x="7991" y="5208"/>
                    <a:pt x="7831" y="7055"/>
                  </a:cubicBezTo>
                  <a:cubicBezTo>
                    <a:pt x="7671" y="8910"/>
                    <a:pt x="7025" y="11965"/>
                    <a:pt x="7025" y="11965"/>
                  </a:cubicBezTo>
                  <a:cubicBezTo>
                    <a:pt x="7025" y="11965"/>
                    <a:pt x="7588" y="13090"/>
                    <a:pt x="6706" y="13007"/>
                  </a:cubicBezTo>
                  <a:cubicBezTo>
                    <a:pt x="5817" y="12931"/>
                    <a:pt x="3726" y="12209"/>
                    <a:pt x="3323" y="11638"/>
                  </a:cubicBezTo>
                  <a:cubicBezTo>
                    <a:pt x="2920" y="11076"/>
                    <a:pt x="1476" y="10270"/>
                    <a:pt x="1309" y="9951"/>
                  </a:cubicBezTo>
                  <a:cubicBezTo>
                    <a:pt x="1149" y="9632"/>
                    <a:pt x="670" y="8826"/>
                    <a:pt x="587" y="8507"/>
                  </a:cubicBezTo>
                  <a:cubicBezTo>
                    <a:pt x="511" y="8180"/>
                    <a:pt x="-52" y="6173"/>
                    <a:pt x="184" y="4964"/>
                  </a:cubicBezTo>
                  <a:cubicBezTo>
                    <a:pt x="427" y="3756"/>
                    <a:pt x="427" y="2144"/>
                    <a:pt x="1073" y="1422"/>
                  </a:cubicBezTo>
                  <a:cubicBezTo>
                    <a:pt x="1712" y="700"/>
                    <a:pt x="2518" y="381"/>
                    <a:pt x="2518" y="381"/>
                  </a:cubicBezTo>
                  <a:lnTo>
                    <a:pt x="3164" y="457"/>
                  </a:lnTo>
                  <a:close/>
                </a:path>
              </a:pathLst>
            </a:custGeom>
            <a:solidFill>
              <a:srgbClr val="231F20"/>
            </a:solidFill>
            <a:ln w="7575" cap="flat">
              <a:noFill/>
              <a:prstDash val="solid"/>
              <a:round/>
            </a:ln>
          </p:spPr>
          <p:txBody>
            <a:bodyPr rtlCol="0" anchor="ctr"/>
            <a:lstStyle/>
            <a:p>
              <a:endParaRPr lang="en-GB"/>
            </a:p>
          </p:txBody>
        </p:sp>
        <p:sp>
          <p:nvSpPr>
            <p:cNvPr id="714" name="Freeform: Shape 713">
              <a:extLst>
                <a:ext uri="{FF2B5EF4-FFF2-40B4-BE49-F238E27FC236}">
                  <a16:creationId xmlns:a16="http://schemas.microsoft.com/office/drawing/2014/main" id="{9C8A3872-B712-4078-83D4-4E08A062F266}"/>
                </a:ext>
              </a:extLst>
            </p:cNvPr>
            <p:cNvSpPr/>
            <p:nvPr/>
          </p:nvSpPr>
          <p:spPr>
            <a:xfrm>
              <a:off x="7149757" y="4265880"/>
              <a:ext cx="7014" cy="9102"/>
            </a:xfrm>
            <a:custGeom>
              <a:avLst/>
              <a:gdLst>
                <a:gd name="connsiteX0" fmla="*/ 3276 w 7014"/>
                <a:gd name="connsiteY0" fmla="*/ 399 h 9102"/>
                <a:gd name="connsiteX1" fmla="*/ 6658 w 7014"/>
                <a:gd name="connsiteY1" fmla="*/ 4184 h 9102"/>
                <a:gd name="connsiteX2" fmla="*/ 7137 w 7014"/>
                <a:gd name="connsiteY2" fmla="*/ 6275 h 9102"/>
                <a:gd name="connsiteX3" fmla="*/ 6491 w 7014"/>
                <a:gd name="connsiteY3" fmla="*/ 9490 h 9102"/>
                <a:gd name="connsiteX4" fmla="*/ 3359 w 7014"/>
                <a:gd name="connsiteY4" fmla="*/ 8281 h 9102"/>
                <a:gd name="connsiteX5" fmla="*/ 866 w 7014"/>
                <a:gd name="connsiteY5" fmla="*/ 6351 h 9102"/>
                <a:gd name="connsiteX6" fmla="*/ 220 w 7014"/>
                <a:gd name="connsiteY6" fmla="*/ 3378 h 9102"/>
                <a:gd name="connsiteX7" fmla="*/ 1588 w 7014"/>
                <a:gd name="connsiteY7" fmla="*/ 566 h 9102"/>
                <a:gd name="connsiteX8" fmla="*/ 3276 w 7014"/>
                <a:gd name="connsiteY8" fmla="*/ 399 h 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4" h="9102">
                  <a:moveTo>
                    <a:pt x="3276" y="399"/>
                  </a:moveTo>
                  <a:lnTo>
                    <a:pt x="6658" y="4184"/>
                  </a:lnTo>
                  <a:cubicBezTo>
                    <a:pt x="6658" y="4184"/>
                    <a:pt x="7137" y="4344"/>
                    <a:pt x="7137" y="6275"/>
                  </a:cubicBezTo>
                  <a:cubicBezTo>
                    <a:pt x="7137" y="8205"/>
                    <a:pt x="7221" y="9490"/>
                    <a:pt x="6491" y="9490"/>
                  </a:cubicBezTo>
                  <a:cubicBezTo>
                    <a:pt x="5769" y="9490"/>
                    <a:pt x="3998" y="8927"/>
                    <a:pt x="3359" y="8281"/>
                  </a:cubicBezTo>
                  <a:cubicBezTo>
                    <a:pt x="2713" y="7643"/>
                    <a:pt x="1261" y="7156"/>
                    <a:pt x="866" y="6351"/>
                  </a:cubicBezTo>
                  <a:cubicBezTo>
                    <a:pt x="463" y="5552"/>
                    <a:pt x="-99" y="4747"/>
                    <a:pt x="220" y="3378"/>
                  </a:cubicBezTo>
                  <a:cubicBezTo>
                    <a:pt x="539" y="2010"/>
                    <a:pt x="1102" y="802"/>
                    <a:pt x="1588" y="566"/>
                  </a:cubicBezTo>
                  <a:cubicBezTo>
                    <a:pt x="2067" y="323"/>
                    <a:pt x="3276" y="399"/>
                    <a:pt x="3276" y="399"/>
                  </a:cubicBezTo>
                  <a:close/>
                </a:path>
              </a:pathLst>
            </a:custGeom>
            <a:solidFill>
              <a:srgbClr val="231F20"/>
            </a:solidFill>
            <a:ln w="7575" cap="flat">
              <a:noFill/>
              <a:prstDash val="solid"/>
              <a:round/>
            </a:ln>
          </p:spPr>
          <p:txBody>
            <a:bodyPr rtlCol="0" anchor="ctr"/>
            <a:lstStyle/>
            <a:p>
              <a:endParaRPr lang="en-GB"/>
            </a:p>
          </p:txBody>
        </p:sp>
        <p:sp>
          <p:nvSpPr>
            <p:cNvPr id="715" name="Freeform: Shape 714">
              <a:extLst>
                <a:ext uri="{FF2B5EF4-FFF2-40B4-BE49-F238E27FC236}">
                  <a16:creationId xmlns:a16="http://schemas.microsoft.com/office/drawing/2014/main" id="{6A2D8CA0-E586-47F5-9B15-29D368BB0924}"/>
                </a:ext>
              </a:extLst>
            </p:cNvPr>
            <p:cNvSpPr/>
            <p:nvPr/>
          </p:nvSpPr>
          <p:spPr>
            <a:xfrm>
              <a:off x="7149122" y="4280774"/>
              <a:ext cx="5638" cy="9972"/>
            </a:xfrm>
            <a:custGeom>
              <a:avLst/>
              <a:gdLst>
                <a:gd name="connsiteX0" fmla="*/ 1980 w 5638"/>
                <a:gd name="connsiteY0" fmla="*/ 553 h 9972"/>
                <a:gd name="connsiteX1" fmla="*/ 4314 w 5638"/>
                <a:gd name="connsiteY1" fmla="*/ 2325 h 9972"/>
                <a:gd name="connsiteX2" fmla="*/ 5598 w 5638"/>
                <a:gd name="connsiteY2" fmla="*/ 4901 h 9972"/>
                <a:gd name="connsiteX3" fmla="*/ 5598 w 5638"/>
                <a:gd name="connsiteY3" fmla="*/ 9242 h 9972"/>
                <a:gd name="connsiteX4" fmla="*/ 4709 w 5638"/>
                <a:gd name="connsiteY4" fmla="*/ 10367 h 9972"/>
                <a:gd name="connsiteX5" fmla="*/ 3348 w 5638"/>
                <a:gd name="connsiteY5" fmla="*/ 9401 h 9972"/>
                <a:gd name="connsiteX6" fmla="*/ 2140 w 5638"/>
                <a:gd name="connsiteY6" fmla="*/ 7798 h 9972"/>
                <a:gd name="connsiteX7" fmla="*/ 771 w 5638"/>
                <a:gd name="connsiteY7" fmla="*/ 5221 h 9972"/>
                <a:gd name="connsiteX8" fmla="*/ 125 w 5638"/>
                <a:gd name="connsiteY8" fmla="*/ 2887 h 9972"/>
                <a:gd name="connsiteX9" fmla="*/ 452 w 5638"/>
                <a:gd name="connsiteY9" fmla="*/ 1276 h 9972"/>
                <a:gd name="connsiteX10" fmla="*/ 1501 w 5638"/>
                <a:gd name="connsiteY10" fmla="*/ 394 h 9972"/>
                <a:gd name="connsiteX11" fmla="*/ 1980 w 5638"/>
                <a:gd name="connsiteY11" fmla="*/ 553 h 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38" h="9972">
                  <a:moveTo>
                    <a:pt x="1980" y="553"/>
                  </a:moveTo>
                  <a:cubicBezTo>
                    <a:pt x="1980" y="553"/>
                    <a:pt x="3508" y="1602"/>
                    <a:pt x="4314" y="2325"/>
                  </a:cubicBezTo>
                  <a:cubicBezTo>
                    <a:pt x="5119" y="3047"/>
                    <a:pt x="5515" y="3130"/>
                    <a:pt x="5598" y="4901"/>
                  </a:cubicBezTo>
                  <a:cubicBezTo>
                    <a:pt x="5682" y="6665"/>
                    <a:pt x="5925" y="8436"/>
                    <a:pt x="5598" y="9242"/>
                  </a:cubicBezTo>
                  <a:cubicBezTo>
                    <a:pt x="5279" y="10048"/>
                    <a:pt x="5439" y="10367"/>
                    <a:pt x="4709" y="10367"/>
                  </a:cubicBezTo>
                  <a:cubicBezTo>
                    <a:pt x="3987" y="10367"/>
                    <a:pt x="3667" y="9888"/>
                    <a:pt x="3348" y="9401"/>
                  </a:cubicBezTo>
                  <a:cubicBezTo>
                    <a:pt x="3021" y="8923"/>
                    <a:pt x="2466" y="8436"/>
                    <a:pt x="2140" y="7798"/>
                  </a:cubicBezTo>
                  <a:cubicBezTo>
                    <a:pt x="1820" y="7151"/>
                    <a:pt x="931" y="6026"/>
                    <a:pt x="771" y="5221"/>
                  </a:cubicBezTo>
                  <a:cubicBezTo>
                    <a:pt x="612" y="4415"/>
                    <a:pt x="125" y="3374"/>
                    <a:pt x="125" y="2887"/>
                  </a:cubicBezTo>
                  <a:cubicBezTo>
                    <a:pt x="125" y="2408"/>
                    <a:pt x="125" y="1762"/>
                    <a:pt x="452" y="1276"/>
                  </a:cubicBezTo>
                  <a:cubicBezTo>
                    <a:pt x="771" y="797"/>
                    <a:pt x="1501" y="394"/>
                    <a:pt x="1501" y="394"/>
                  </a:cubicBezTo>
                  <a:lnTo>
                    <a:pt x="1980" y="553"/>
                  </a:lnTo>
                  <a:close/>
                </a:path>
              </a:pathLst>
            </a:custGeom>
            <a:solidFill>
              <a:srgbClr val="231F20"/>
            </a:solidFill>
            <a:ln w="7575" cap="flat">
              <a:noFill/>
              <a:prstDash val="solid"/>
              <a:round/>
            </a:ln>
          </p:spPr>
          <p:txBody>
            <a:bodyPr rtlCol="0" anchor="ctr"/>
            <a:lstStyle/>
            <a:p>
              <a:endParaRPr lang="en-GB"/>
            </a:p>
          </p:txBody>
        </p:sp>
        <p:sp>
          <p:nvSpPr>
            <p:cNvPr id="716" name="Freeform: Shape 715">
              <a:extLst>
                <a:ext uri="{FF2B5EF4-FFF2-40B4-BE49-F238E27FC236}">
                  <a16:creationId xmlns:a16="http://schemas.microsoft.com/office/drawing/2014/main" id="{AFE745C4-802D-474F-8175-71C9214CC652}"/>
                </a:ext>
              </a:extLst>
            </p:cNvPr>
            <p:cNvSpPr/>
            <p:nvPr/>
          </p:nvSpPr>
          <p:spPr>
            <a:xfrm>
              <a:off x="7165586" y="4251083"/>
              <a:ext cx="7555" cy="10862"/>
            </a:xfrm>
            <a:custGeom>
              <a:avLst/>
              <a:gdLst>
                <a:gd name="connsiteX0" fmla="*/ 491 w 7555"/>
                <a:gd name="connsiteY0" fmla="*/ 3529 h 10862"/>
                <a:gd name="connsiteX1" fmla="*/ 2581 w 7555"/>
                <a:gd name="connsiteY1" fmla="*/ 2480 h 10862"/>
                <a:gd name="connsiteX2" fmla="*/ 4991 w 7555"/>
                <a:gd name="connsiteY2" fmla="*/ 1758 h 10862"/>
                <a:gd name="connsiteX3" fmla="*/ 7165 w 7555"/>
                <a:gd name="connsiteY3" fmla="*/ 382 h 10862"/>
                <a:gd name="connsiteX4" fmla="*/ 7643 w 7555"/>
                <a:gd name="connsiteY4" fmla="*/ 1514 h 10862"/>
                <a:gd name="connsiteX5" fmla="*/ 7408 w 7555"/>
                <a:gd name="connsiteY5" fmla="*/ 4973 h 10862"/>
                <a:gd name="connsiteX6" fmla="*/ 7165 w 7555"/>
                <a:gd name="connsiteY6" fmla="*/ 7953 h 10862"/>
                <a:gd name="connsiteX7" fmla="*/ 6845 w 7555"/>
                <a:gd name="connsiteY7" fmla="*/ 9070 h 10862"/>
                <a:gd name="connsiteX8" fmla="*/ 2581 w 7555"/>
                <a:gd name="connsiteY8" fmla="*/ 11244 h 10862"/>
                <a:gd name="connsiteX9" fmla="*/ 1129 w 7555"/>
                <a:gd name="connsiteY9" fmla="*/ 11168 h 10862"/>
                <a:gd name="connsiteX10" fmla="*/ 247 w 7555"/>
                <a:gd name="connsiteY10" fmla="*/ 10119 h 10862"/>
                <a:gd name="connsiteX11" fmla="*/ 164 w 7555"/>
                <a:gd name="connsiteY11" fmla="*/ 7709 h 10862"/>
                <a:gd name="connsiteX12" fmla="*/ 491 w 7555"/>
                <a:gd name="connsiteY12" fmla="*/ 5376 h 10862"/>
                <a:gd name="connsiteX13" fmla="*/ 491 w 7555"/>
                <a:gd name="connsiteY13" fmla="*/ 3529 h 1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5" h="10862">
                  <a:moveTo>
                    <a:pt x="491" y="3529"/>
                  </a:moveTo>
                  <a:cubicBezTo>
                    <a:pt x="491" y="3529"/>
                    <a:pt x="1775" y="2480"/>
                    <a:pt x="2581" y="2480"/>
                  </a:cubicBezTo>
                  <a:cubicBezTo>
                    <a:pt x="3387" y="2480"/>
                    <a:pt x="4512" y="2396"/>
                    <a:pt x="4991" y="1758"/>
                  </a:cubicBezTo>
                  <a:cubicBezTo>
                    <a:pt x="5477" y="1111"/>
                    <a:pt x="6921" y="382"/>
                    <a:pt x="7165" y="382"/>
                  </a:cubicBezTo>
                  <a:cubicBezTo>
                    <a:pt x="7408" y="382"/>
                    <a:pt x="7643" y="465"/>
                    <a:pt x="7643" y="1514"/>
                  </a:cubicBezTo>
                  <a:cubicBezTo>
                    <a:pt x="7643" y="2563"/>
                    <a:pt x="7567" y="3924"/>
                    <a:pt x="7408" y="4973"/>
                  </a:cubicBezTo>
                  <a:cubicBezTo>
                    <a:pt x="7248" y="6022"/>
                    <a:pt x="7165" y="7307"/>
                    <a:pt x="7165" y="7953"/>
                  </a:cubicBezTo>
                  <a:cubicBezTo>
                    <a:pt x="7165" y="8591"/>
                    <a:pt x="8533" y="8188"/>
                    <a:pt x="6845" y="9070"/>
                  </a:cubicBezTo>
                  <a:cubicBezTo>
                    <a:pt x="5158" y="9959"/>
                    <a:pt x="2581" y="11244"/>
                    <a:pt x="2581" y="11244"/>
                  </a:cubicBezTo>
                  <a:lnTo>
                    <a:pt x="1129" y="11168"/>
                  </a:lnTo>
                  <a:cubicBezTo>
                    <a:pt x="1129" y="11168"/>
                    <a:pt x="323" y="10765"/>
                    <a:pt x="247" y="10119"/>
                  </a:cubicBezTo>
                  <a:cubicBezTo>
                    <a:pt x="164" y="9481"/>
                    <a:pt x="88" y="8675"/>
                    <a:pt x="164" y="7709"/>
                  </a:cubicBezTo>
                  <a:cubicBezTo>
                    <a:pt x="247" y="6744"/>
                    <a:pt x="491" y="5695"/>
                    <a:pt x="491" y="5376"/>
                  </a:cubicBezTo>
                  <a:lnTo>
                    <a:pt x="491" y="3529"/>
                  </a:lnTo>
                  <a:close/>
                </a:path>
              </a:pathLst>
            </a:custGeom>
            <a:solidFill>
              <a:srgbClr val="231F20"/>
            </a:solidFill>
            <a:ln w="7575" cap="flat">
              <a:noFill/>
              <a:prstDash val="solid"/>
              <a:round/>
            </a:ln>
          </p:spPr>
          <p:txBody>
            <a:bodyPr rtlCol="0" anchor="ctr"/>
            <a:lstStyle/>
            <a:p>
              <a:endParaRPr lang="en-GB"/>
            </a:p>
          </p:txBody>
        </p:sp>
        <p:sp>
          <p:nvSpPr>
            <p:cNvPr id="717" name="Freeform: Shape 716">
              <a:extLst>
                <a:ext uri="{FF2B5EF4-FFF2-40B4-BE49-F238E27FC236}">
                  <a16:creationId xmlns:a16="http://schemas.microsoft.com/office/drawing/2014/main" id="{14E397E5-5F70-48D5-BD12-E950A4BB0B8E}"/>
                </a:ext>
              </a:extLst>
            </p:cNvPr>
            <p:cNvSpPr/>
            <p:nvPr/>
          </p:nvSpPr>
          <p:spPr>
            <a:xfrm>
              <a:off x="7163678" y="4269177"/>
              <a:ext cx="6861" cy="6841"/>
            </a:xfrm>
            <a:custGeom>
              <a:avLst/>
              <a:gdLst>
                <a:gd name="connsiteX0" fmla="*/ 786 w 6861"/>
                <a:gd name="connsiteY0" fmla="*/ 2408 h 6841"/>
                <a:gd name="connsiteX1" fmla="*/ 5453 w 6861"/>
                <a:gd name="connsiteY1" fmla="*/ 485 h 6841"/>
                <a:gd name="connsiteX2" fmla="*/ 6981 w 6861"/>
                <a:gd name="connsiteY2" fmla="*/ 1610 h 6841"/>
                <a:gd name="connsiteX3" fmla="*/ 6897 w 6861"/>
                <a:gd name="connsiteY3" fmla="*/ 3944 h 6841"/>
                <a:gd name="connsiteX4" fmla="*/ 6494 w 6861"/>
                <a:gd name="connsiteY4" fmla="*/ 5228 h 6841"/>
                <a:gd name="connsiteX5" fmla="*/ 3765 w 6861"/>
                <a:gd name="connsiteY5" fmla="*/ 6597 h 6841"/>
                <a:gd name="connsiteX6" fmla="*/ 626 w 6861"/>
                <a:gd name="connsiteY6" fmla="*/ 7076 h 6841"/>
                <a:gd name="connsiteX7" fmla="*/ 223 w 6861"/>
                <a:gd name="connsiteY7" fmla="*/ 4666 h 6841"/>
                <a:gd name="connsiteX8" fmla="*/ 786 w 6861"/>
                <a:gd name="connsiteY8" fmla="*/ 2408 h 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1" h="6841">
                  <a:moveTo>
                    <a:pt x="786" y="2408"/>
                  </a:moveTo>
                  <a:cubicBezTo>
                    <a:pt x="786" y="2408"/>
                    <a:pt x="4085" y="721"/>
                    <a:pt x="5453" y="485"/>
                  </a:cubicBezTo>
                  <a:cubicBezTo>
                    <a:pt x="6814" y="242"/>
                    <a:pt x="7057" y="402"/>
                    <a:pt x="6981" y="1610"/>
                  </a:cubicBezTo>
                  <a:cubicBezTo>
                    <a:pt x="6897" y="2819"/>
                    <a:pt x="6897" y="3944"/>
                    <a:pt x="6897" y="3944"/>
                  </a:cubicBezTo>
                  <a:cubicBezTo>
                    <a:pt x="6897" y="3944"/>
                    <a:pt x="7140" y="4909"/>
                    <a:pt x="6494" y="5228"/>
                  </a:cubicBezTo>
                  <a:cubicBezTo>
                    <a:pt x="5848" y="5555"/>
                    <a:pt x="4647" y="6437"/>
                    <a:pt x="3765" y="6597"/>
                  </a:cubicBezTo>
                  <a:cubicBezTo>
                    <a:pt x="2876" y="6756"/>
                    <a:pt x="1189" y="7562"/>
                    <a:pt x="626" y="7076"/>
                  </a:cubicBezTo>
                  <a:cubicBezTo>
                    <a:pt x="64" y="6597"/>
                    <a:pt x="64" y="5228"/>
                    <a:pt x="223" y="4666"/>
                  </a:cubicBezTo>
                  <a:cubicBezTo>
                    <a:pt x="383" y="4103"/>
                    <a:pt x="786" y="2408"/>
                    <a:pt x="786" y="2408"/>
                  </a:cubicBezTo>
                  <a:close/>
                </a:path>
              </a:pathLst>
            </a:custGeom>
            <a:solidFill>
              <a:srgbClr val="231F20"/>
            </a:solidFill>
            <a:ln w="7575" cap="flat">
              <a:noFill/>
              <a:prstDash val="solid"/>
              <a:round/>
            </a:ln>
          </p:spPr>
          <p:txBody>
            <a:bodyPr rtlCol="0" anchor="ctr"/>
            <a:lstStyle/>
            <a:p>
              <a:endParaRPr lang="en-GB"/>
            </a:p>
          </p:txBody>
        </p:sp>
        <p:sp>
          <p:nvSpPr>
            <p:cNvPr id="718" name="Freeform: Shape 717">
              <a:extLst>
                <a:ext uri="{FF2B5EF4-FFF2-40B4-BE49-F238E27FC236}">
                  <a16:creationId xmlns:a16="http://schemas.microsoft.com/office/drawing/2014/main" id="{74E6DE47-4AEC-4B4A-BD3B-521CDD513C52}"/>
                </a:ext>
              </a:extLst>
            </p:cNvPr>
            <p:cNvSpPr/>
            <p:nvPr/>
          </p:nvSpPr>
          <p:spPr>
            <a:xfrm>
              <a:off x="7162401" y="4282220"/>
              <a:ext cx="6128" cy="10116"/>
            </a:xfrm>
            <a:custGeom>
              <a:avLst/>
              <a:gdLst>
                <a:gd name="connsiteX0" fmla="*/ 1339 w 6128"/>
                <a:gd name="connsiteY0" fmla="*/ 3289 h 10116"/>
                <a:gd name="connsiteX1" fmla="*/ 4714 w 6128"/>
                <a:gd name="connsiteY1" fmla="*/ 636 h 10116"/>
                <a:gd name="connsiteX2" fmla="*/ 6242 w 6128"/>
                <a:gd name="connsiteY2" fmla="*/ 796 h 10116"/>
                <a:gd name="connsiteX3" fmla="*/ 5361 w 6128"/>
                <a:gd name="connsiteY3" fmla="*/ 3532 h 10116"/>
                <a:gd name="connsiteX4" fmla="*/ 3833 w 6128"/>
                <a:gd name="connsiteY4" fmla="*/ 8602 h 10116"/>
                <a:gd name="connsiteX5" fmla="*/ 1415 w 6128"/>
                <a:gd name="connsiteY5" fmla="*/ 10374 h 10116"/>
                <a:gd name="connsiteX6" fmla="*/ 131 w 6128"/>
                <a:gd name="connsiteY6" fmla="*/ 9249 h 10116"/>
                <a:gd name="connsiteX7" fmla="*/ 534 w 6128"/>
                <a:gd name="connsiteY7" fmla="*/ 4581 h 10116"/>
                <a:gd name="connsiteX8" fmla="*/ 1339 w 6128"/>
                <a:gd name="connsiteY8" fmla="*/ 3289 h 1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28" h="10116">
                  <a:moveTo>
                    <a:pt x="1339" y="3289"/>
                  </a:moveTo>
                  <a:lnTo>
                    <a:pt x="4714" y="636"/>
                  </a:lnTo>
                  <a:cubicBezTo>
                    <a:pt x="4714" y="636"/>
                    <a:pt x="6083" y="-2"/>
                    <a:pt x="6242" y="796"/>
                  </a:cubicBezTo>
                  <a:cubicBezTo>
                    <a:pt x="6402" y="1602"/>
                    <a:pt x="5361" y="3532"/>
                    <a:pt x="5361" y="3532"/>
                  </a:cubicBezTo>
                  <a:cubicBezTo>
                    <a:pt x="5361" y="3532"/>
                    <a:pt x="4555" y="7880"/>
                    <a:pt x="3833" y="8602"/>
                  </a:cubicBezTo>
                  <a:cubicBezTo>
                    <a:pt x="3111" y="9325"/>
                    <a:pt x="2145" y="10214"/>
                    <a:pt x="1415" y="10374"/>
                  </a:cubicBezTo>
                  <a:cubicBezTo>
                    <a:pt x="693" y="10533"/>
                    <a:pt x="131" y="10852"/>
                    <a:pt x="131" y="9249"/>
                  </a:cubicBezTo>
                  <a:cubicBezTo>
                    <a:pt x="131" y="7637"/>
                    <a:pt x="534" y="4581"/>
                    <a:pt x="534" y="4581"/>
                  </a:cubicBezTo>
                  <a:lnTo>
                    <a:pt x="1339" y="3289"/>
                  </a:lnTo>
                  <a:close/>
                </a:path>
              </a:pathLst>
            </a:custGeom>
            <a:solidFill>
              <a:srgbClr val="231F20"/>
            </a:solidFill>
            <a:ln w="7575" cap="flat">
              <a:noFill/>
              <a:prstDash val="solid"/>
              <a:round/>
            </a:ln>
          </p:spPr>
          <p:txBody>
            <a:bodyPr rtlCol="0" anchor="ctr"/>
            <a:lstStyle/>
            <a:p>
              <a:endParaRPr lang="en-GB"/>
            </a:p>
          </p:txBody>
        </p:sp>
        <p:sp>
          <p:nvSpPr>
            <p:cNvPr id="719" name="Freeform: Shape 718">
              <a:extLst>
                <a:ext uri="{FF2B5EF4-FFF2-40B4-BE49-F238E27FC236}">
                  <a16:creationId xmlns:a16="http://schemas.microsoft.com/office/drawing/2014/main" id="{CF5D47B1-3246-43D9-928F-5FE68FCEAB3D}"/>
                </a:ext>
              </a:extLst>
            </p:cNvPr>
            <p:cNvSpPr/>
            <p:nvPr/>
          </p:nvSpPr>
          <p:spPr>
            <a:xfrm>
              <a:off x="6962455" y="3869214"/>
              <a:ext cx="77267" cy="42025"/>
            </a:xfrm>
            <a:custGeom>
              <a:avLst/>
              <a:gdLst>
                <a:gd name="connsiteX0" fmla="*/ 76760 w 77267"/>
                <a:gd name="connsiteY0" fmla="*/ 30262 h 42025"/>
                <a:gd name="connsiteX1" fmla="*/ 56062 w 77267"/>
                <a:gd name="connsiteY1" fmla="*/ 39133 h 42025"/>
                <a:gd name="connsiteX2" fmla="*/ 54237 w 77267"/>
                <a:gd name="connsiteY2" fmla="*/ 38000 h 42025"/>
                <a:gd name="connsiteX3" fmla="*/ 49684 w 77267"/>
                <a:gd name="connsiteY3" fmla="*/ 33333 h 42025"/>
                <a:gd name="connsiteX4" fmla="*/ 38533 w 77267"/>
                <a:gd name="connsiteY4" fmla="*/ 29578 h 42025"/>
                <a:gd name="connsiteX5" fmla="*/ 26933 w 77267"/>
                <a:gd name="connsiteY5" fmla="*/ 33675 h 42025"/>
                <a:gd name="connsiteX6" fmla="*/ 20221 w 77267"/>
                <a:gd name="connsiteY6" fmla="*/ 41976 h 42025"/>
                <a:gd name="connsiteX7" fmla="*/ 17835 w 77267"/>
                <a:gd name="connsiteY7" fmla="*/ 41869 h 42025"/>
                <a:gd name="connsiteX8" fmla="*/ 85 w 77267"/>
                <a:gd name="connsiteY8" fmla="*/ 31060 h 42025"/>
                <a:gd name="connsiteX9" fmla="*/ 4289 w 77267"/>
                <a:gd name="connsiteY9" fmla="*/ 22524 h 42025"/>
                <a:gd name="connsiteX10" fmla="*/ 20221 w 77267"/>
                <a:gd name="connsiteY10" fmla="*/ 7732 h 42025"/>
                <a:gd name="connsiteX11" fmla="*/ 43200 w 77267"/>
                <a:gd name="connsiteY11" fmla="*/ 229 h 42025"/>
                <a:gd name="connsiteX12" fmla="*/ 61862 w 77267"/>
                <a:gd name="connsiteY12" fmla="*/ 9100 h 42025"/>
                <a:gd name="connsiteX13" fmla="*/ 77330 w 77267"/>
                <a:gd name="connsiteY13" fmla="*/ 29122 h 42025"/>
                <a:gd name="connsiteX14" fmla="*/ 76760 w 77267"/>
                <a:gd name="connsiteY14" fmla="*/ 30262 h 4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267" h="42025">
                  <a:moveTo>
                    <a:pt x="76760" y="30262"/>
                  </a:moveTo>
                  <a:cubicBezTo>
                    <a:pt x="76760" y="30262"/>
                    <a:pt x="57073" y="38677"/>
                    <a:pt x="56062" y="39133"/>
                  </a:cubicBezTo>
                  <a:cubicBezTo>
                    <a:pt x="55036" y="39589"/>
                    <a:pt x="54237" y="38000"/>
                    <a:pt x="54237" y="38000"/>
                  </a:cubicBezTo>
                  <a:cubicBezTo>
                    <a:pt x="54237" y="38000"/>
                    <a:pt x="53325" y="36974"/>
                    <a:pt x="49684" y="33333"/>
                  </a:cubicBezTo>
                  <a:cubicBezTo>
                    <a:pt x="46043" y="29692"/>
                    <a:pt x="42516" y="29806"/>
                    <a:pt x="38533" y="29578"/>
                  </a:cubicBezTo>
                  <a:cubicBezTo>
                    <a:pt x="34557" y="29350"/>
                    <a:pt x="30004" y="31402"/>
                    <a:pt x="26933" y="33675"/>
                  </a:cubicBezTo>
                  <a:cubicBezTo>
                    <a:pt x="23862" y="35948"/>
                    <a:pt x="20677" y="41292"/>
                    <a:pt x="20221" y="41976"/>
                  </a:cubicBezTo>
                  <a:cubicBezTo>
                    <a:pt x="19765" y="42660"/>
                    <a:pt x="17835" y="41869"/>
                    <a:pt x="17835" y="41869"/>
                  </a:cubicBezTo>
                  <a:cubicBezTo>
                    <a:pt x="17835" y="41869"/>
                    <a:pt x="313" y="31623"/>
                    <a:pt x="85" y="31060"/>
                  </a:cubicBezTo>
                  <a:cubicBezTo>
                    <a:pt x="-143" y="30490"/>
                    <a:pt x="1332" y="27419"/>
                    <a:pt x="4289" y="22524"/>
                  </a:cubicBezTo>
                  <a:cubicBezTo>
                    <a:pt x="7253" y="17636"/>
                    <a:pt x="11115" y="14216"/>
                    <a:pt x="20221" y="7732"/>
                  </a:cubicBezTo>
                  <a:cubicBezTo>
                    <a:pt x="29320" y="1248"/>
                    <a:pt x="38313" y="229"/>
                    <a:pt x="43200" y="229"/>
                  </a:cubicBezTo>
                  <a:cubicBezTo>
                    <a:pt x="48096" y="229"/>
                    <a:pt x="52421" y="3072"/>
                    <a:pt x="61862" y="9100"/>
                  </a:cubicBezTo>
                  <a:cubicBezTo>
                    <a:pt x="71302" y="15128"/>
                    <a:pt x="77330" y="29122"/>
                    <a:pt x="77330" y="29122"/>
                  </a:cubicBezTo>
                  <a:lnTo>
                    <a:pt x="76760" y="30262"/>
                  </a:lnTo>
                  <a:close/>
                </a:path>
              </a:pathLst>
            </a:custGeom>
            <a:solidFill>
              <a:srgbClr val="231F20"/>
            </a:solidFill>
            <a:ln w="7575" cap="flat">
              <a:noFill/>
              <a:prstDash val="solid"/>
              <a:round/>
            </a:ln>
          </p:spPr>
          <p:txBody>
            <a:bodyPr rtlCol="0" anchor="ctr"/>
            <a:lstStyle/>
            <a:p>
              <a:endParaRPr lang="en-GB"/>
            </a:p>
          </p:txBody>
        </p:sp>
        <p:sp>
          <p:nvSpPr>
            <p:cNvPr id="720" name="Freeform: Shape 719">
              <a:extLst>
                <a:ext uri="{FF2B5EF4-FFF2-40B4-BE49-F238E27FC236}">
                  <a16:creationId xmlns:a16="http://schemas.microsoft.com/office/drawing/2014/main" id="{08157A56-5851-48EA-B98A-8A976F1D1990}"/>
                </a:ext>
              </a:extLst>
            </p:cNvPr>
            <p:cNvSpPr/>
            <p:nvPr/>
          </p:nvSpPr>
          <p:spPr>
            <a:xfrm>
              <a:off x="7020957" y="3907492"/>
              <a:ext cx="25552" cy="19795"/>
            </a:xfrm>
            <a:custGeom>
              <a:avLst/>
              <a:gdLst>
                <a:gd name="connsiteX0" fmla="*/ 18196 w 25552"/>
                <a:gd name="connsiteY0" fmla="*/ 653 h 19795"/>
                <a:gd name="connsiteX1" fmla="*/ 21335 w 25552"/>
                <a:gd name="connsiteY1" fmla="*/ 250 h 19795"/>
                <a:gd name="connsiteX2" fmla="*/ 22460 w 25552"/>
                <a:gd name="connsiteY2" fmla="*/ 1862 h 19795"/>
                <a:gd name="connsiteX3" fmla="*/ 25197 w 25552"/>
                <a:gd name="connsiteY3" fmla="*/ 11918 h 19795"/>
                <a:gd name="connsiteX4" fmla="*/ 25600 w 25552"/>
                <a:gd name="connsiteY4" fmla="*/ 15134 h 19795"/>
                <a:gd name="connsiteX5" fmla="*/ 23266 w 25552"/>
                <a:gd name="connsiteY5" fmla="*/ 15620 h 19795"/>
                <a:gd name="connsiteX6" fmla="*/ 19572 w 25552"/>
                <a:gd name="connsiteY6" fmla="*/ 16259 h 19795"/>
                <a:gd name="connsiteX7" fmla="*/ 17801 w 25552"/>
                <a:gd name="connsiteY7" fmla="*/ 17064 h 19795"/>
                <a:gd name="connsiteX8" fmla="*/ 11682 w 25552"/>
                <a:gd name="connsiteY8" fmla="*/ 18113 h 19795"/>
                <a:gd name="connsiteX9" fmla="*/ 4848 w 25552"/>
                <a:gd name="connsiteY9" fmla="*/ 19960 h 19795"/>
                <a:gd name="connsiteX10" fmla="*/ 2590 w 25552"/>
                <a:gd name="connsiteY10" fmla="*/ 17870 h 19795"/>
                <a:gd name="connsiteX11" fmla="*/ 1625 w 25552"/>
                <a:gd name="connsiteY11" fmla="*/ 12724 h 19795"/>
                <a:gd name="connsiteX12" fmla="*/ 97 w 25552"/>
                <a:gd name="connsiteY12" fmla="*/ 8938 h 19795"/>
                <a:gd name="connsiteX13" fmla="*/ 1792 w 25552"/>
                <a:gd name="connsiteY13" fmla="*/ 7411 h 19795"/>
                <a:gd name="connsiteX14" fmla="*/ 18196 w 25552"/>
                <a:gd name="connsiteY14" fmla="*/ 653 h 19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52" h="19795">
                  <a:moveTo>
                    <a:pt x="18196" y="653"/>
                  </a:moveTo>
                  <a:cubicBezTo>
                    <a:pt x="18196" y="653"/>
                    <a:pt x="20127" y="166"/>
                    <a:pt x="21335" y="250"/>
                  </a:cubicBezTo>
                  <a:cubicBezTo>
                    <a:pt x="22544" y="334"/>
                    <a:pt x="22460" y="1862"/>
                    <a:pt x="22460" y="1862"/>
                  </a:cubicBezTo>
                  <a:cubicBezTo>
                    <a:pt x="22460" y="1862"/>
                    <a:pt x="24794" y="10626"/>
                    <a:pt x="25197" y="11918"/>
                  </a:cubicBezTo>
                  <a:cubicBezTo>
                    <a:pt x="25600" y="13203"/>
                    <a:pt x="25683" y="14571"/>
                    <a:pt x="25600" y="15134"/>
                  </a:cubicBezTo>
                  <a:cubicBezTo>
                    <a:pt x="25524" y="15696"/>
                    <a:pt x="24718" y="15453"/>
                    <a:pt x="23266" y="15620"/>
                  </a:cubicBezTo>
                  <a:cubicBezTo>
                    <a:pt x="21822" y="15780"/>
                    <a:pt x="20932" y="15536"/>
                    <a:pt x="19572" y="16259"/>
                  </a:cubicBezTo>
                  <a:cubicBezTo>
                    <a:pt x="18196" y="16981"/>
                    <a:pt x="18363" y="17064"/>
                    <a:pt x="17801" y="17064"/>
                  </a:cubicBezTo>
                  <a:cubicBezTo>
                    <a:pt x="17231" y="17064"/>
                    <a:pt x="12647" y="18113"/>
                    <a:pt x="11682" y="18113"/>
                  </a:cubicBezTo>
                  <a:cubicBezTo>
                    <a:pt x="10716" y="18113"/>
                    <a:pt x="6611" y="19474"/>
                    <a:pt x="4848" y="19960"/>
                  </a:cubicBezTo>
                  <a:cubicBezTo>
                    <a:pt x="3077" y="20439"/>
                    <a:pt x="2431" y="18516"/>
                    <a:pt x="2590" y="17870"/>
                  </a:cubicBezTo>
                  <a:cubicBezTo>
                    <a:pt x="2758" y="17224"/>
                    <a:pt x="2111" y="14890"/>
                    <a:pt x="1625" y="12724"/>
                  </a:cubicBezTo>
                  <a:cubicBezTo>
                    <a:pt x="1146" y="10550"/>
                    <a:pt x="340" y="9661"/>
                    <a:pt x="97" y="8938"/>
                  </a:cubicBezTo>
                  <a:cubicBezTo>
                    <a:pt x="-146" y="8216"/>
                    <a:pt x="1792" y="7411"/>
                    <a:pt x="1792" y="7411"/>
                  </a:cubicBezTo>
                  <a:lnTo>
                    <a:pt x="18196" y="653"/>
                  </a:lnTo>
                  <a:close/>
                </a:path>
              </a:pathLst>
            </a:custGeom>
            <a:solidFill>
              <a:srgbClr val="231F20"/>
            </a:solidFill>
            <a:ln w="7575" cap="flat">
              <a:noFill/>
              <a:prstDash val="solid"/>
              <a:round/>
            </a:ln>
          </p:spPr>
          <p:txBody>
            <a:bodyPr rtlCol="0" anchor="ctr"/>
            <a:lstStyle/>
            <a:p>
              <a:endParaRPr lang="en-GB"/>
            </a:p>
          </p:txBody>
        </p:sp>
        <p:sp>
          <p:nvSpPr>
            <p:cNvPr id="721" name="Freeform: Shape 720">
              <a:extLst>
                <a:ext uri="{FF2B5EF4-FFF2-40B4-BE49-F238E27FC236}">
                  <a16:creationId xmlns:a16="http://schemas.microsoft.com/office/drawing/2014/main" id="{BDC8EDA3-BB10-40A9-948F-3D7256BBC98D}"/>
                </a:ext>
              </a:extLst>
            </p:cNvPr>
            <p:cNvSpPr/>
            <p:nvPr/>
          </p:nvSpPr>
          <p:spPr>
            <a:xfrm>
              <a:off x="7025959" y="3931963"/>
              <a:ext cx="25059" cy="17695"/>
            </a:xfrm>
            <a:custGeom>
              <a:avLst/>
              <a:gdLst>
                <a:gd name="connsiteX0" fmla="*/ 17384 w 25059"/>
                <a:gd name="connsiteY0" fmla="*/ 1216 h 17695"/>
                <a:gd name="connsiteX1" fmla="*/ 18190 w 25059"/>
                <a:gd name="connsiteY1" fmla="*/ 729 h 17695"/>
                <a:gd name="connsiteX2" fmla="*/ 21002 w 25059"/>
                <a:gd name="connsiteY2" fmla="*/ 250 h 17695"/>
                <a:gd name="connsiteX3" fmla="*/ 22614 w 25059"/>
                <a:gd name="connsiteY3" fmla="*/ 1292 h 17695"/>
                <a:gd name="connsiteX4" fmla="*/ 23655 w 25059"/>
                <a:gd name="connsiteY4" fmla="*/ 4355 h 17695"/>
                <a:gd name="connsiteX5" fmla="*/ 24788 w 25059"/>
                <a:gd name="connsiteY5" fmla="*/ 9425 h 17695"/>
                <a:gd name="connsiteX6" fmla="*/ 25107 w 25059"/>
                <a:gd name="connsiteY6" fmla="*/ 13522 h 17695"/>
                <a:gd name="connsiteX7" fmla="*/ 24066 w 25059"/>
                <a:gd name="connsiteY7" fmla="*/ 15772 h 17695"/>
                <a:gd name="connsiteX8" fmla="*/ 20197 w 25059"/>
                <a:gd name="connsiteY8" fmla="*/ 16259 h 17695"/>
                <a:gd name="connsiteX9" fmla="*/ 16738 w 25059"/>
                <a:gd name="connsiteY9" fmla="*/ 16981 h 17695"/>
                <a:gd name="connsiteX10" fmla="*/ 12557 w 25059"/>
                <a:gd name="connsiteY10" fmla="*/ 17863 h 17695"/>
                <a:gd name="connsiteX11" fmla="*/ 6446 w 25059"/>
                <a:gd name="connsiteY11" fmla="*/ 17946 h 17695"/>
                <a:gd name="connsiteX12" fmla="*/ 1862 w 25059"/>
                <a:gd name="connsiteY12" fmla="*/ 17467 h 17695"/>
                <a:gd name="connsiteX13" fmla="*/ 729 w 25059"/>
                <a:gd name="connsiteY13" fmla="*/ 14487 h 17695"/>
                <a:gd name="connsiteX14" fmla="*/ 91 w 25059"/>
                <a:gd name="connsiteY14" fmla="*/ 5556 h 17695"/>
                <a:gd name="connsiteX15" fmla="*/ 1292 w 25059"/>
                <a:gd name="connsiteY15" fmla="*/ 4834 h 17695"/>
                <a:gd name="connsiteX16" fmla="*/ 4599 w 25059"/>
                <a:gd name="connsiteY16" fmla="*/ 4271 h 17695"/>
                <a:gd name="connsiteX17" fmla="*/ 17384 w 25059"/>
                <a:gd name="connsiteY17" fmla="*/ 1216 h 17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059" h="17695">
                  <a:moveTo>
                    <a:pt x="17384" y="1216"/>
                  </a:moveTo>
                  <a:cubicBezTo>
                    <a:pt x="17384" y="1216"/>
                    <a:pt x="17627" y="972"/>
                    <a:pt x="18190" y="729"/>
                  </a:cubicBezTo>
                  <a:cubicBezTo>
                    <a:pt x="18752" y="493"/>
                    <a:pt x="19558" y="250"/>
                    <a:pt x="21002" y="250"/>
                  </a:cubicBezTo>
                  <a:cubicBezTo>
                    <a:pt x="22454" y="250"/>
                    <a:pt x="21808" y="569"/>
                    <a:pt x="22614" y="1292"/>
                  </a:cubicBezTo>
                  <a:cubicBezTo>
                    <a:pt x="23420" y="2021"/>
                    <a:pt x="23100" y="2500"/>
                    <a:pt x="23655" y="4355"/>
                  </a:cubicBezTo>
                  <a:cubicBezTo>
                    <a:pt x="24225" y="6202"/>
                    <a:pt x="24461" y="7654"/>
                    <a:pt x="24788" y="9425"/>
                  </a:cubicBezTo>
                  <a:cubicBezTo>
                    <a:pt x="25107" y="11188"/>
                    <a:pt x="24947" y="11751"/>
                    <a:pt x="25107" y="13522"/>
                  </a:cubicBezTo>
                  <a:cubicBezTo>
                    <a:pt x="25267" y="15293"/>
                    <a:pt x="24788" y="15126"/>
                    <a:pt x="24066" y="15772"/>
                  </a:cubicBezTo>
                  <a:cubicBezTo>
                    <a:pt x="23336" y="16418"/>
                    <a:pt x="22530" y="16015"/>
                    <a:pt x="20197" y="16259"/>
                  </a:cubicBezTo>
                  <a:cubicBezTo>
                    <a:pt x="17871" y="16502"/>
                    <a:pt x="18190" y="16737"/>
                    <a:pt x="16738" y="16981"/>
                  </a:cubicBezTo>
                  <a:cubicBezTo>
                    <a:pt x="15294" y="17224"/>
                    <a:pt x="14085" y="17786"/>
                    <a:pt x="12557" y="17863"/>
                  </a:cubicBezTo>
                  <a:cubicBezTo>
                    <a:pt x="11029" y="17946"/>
                    <a:pt x="8452" y="17946"/>
                    <a:pt x="6446" y="17946"/>
                  </a:cubicBezTo>
                  <a:cubicBezTo>
                    <a:pt x="4431" y="17946"/>
                    <a:pt x="2744" y="17786"/>
                    <a:pt x="1862" y="17467"/>
                  </a:cubicBezTo>
                  <a:cubicBezTo>
                    <a:pt x="973" y="17140"/>
                    <a:pt x="653" y="15932"/>
                    <a:pt x="729" y="14487"/>
                  </a:cubicBezTo>
                  <a:cubicBezTo>
                    <a:pt x="813" y="13043"/>
                    <a:pt x="251" y="6445"/>
                    <a:pt x="91" y="5556"/>
                  </a:cubicBezTo>
                  <a:cubicBezTo>
                    <a:pt x="-69" y="4674"/>
                    <a:pt x="1292" y="4834"/>
                    <a:pt x="1292" y="4834"/>
                  </a:cubicBezTo>
                  <a:cubicBezTo>
                    <a:pt x="1292" y="4834"/>
                    <a:pt x="2744" y="4355"/>
                    <a:pt x="4599" y="4271"/>
                  </a:cubicBezTo>
                  <a:cubicBezTo>
                    <a:pt x="6446" y="4195"/>
                    <a:pt x="17384" y="1216"/>
                    <a:pt x="17384" y="1216"/>
                  </a:cubicBezTo>
                  <a:close/>
                </a:path>
              </a:pathLst>
            </a:custGeom>
            <a:solidFill>
              <a:srgbClr val="231F20"/>
            </a:solidFill>
            <a:ln w="7575" cap="flat">
              <a:noFill/>
              <a:prstDash val="solid"/>
              <a:round/>
            </a:ln>
          </p:spPr>
          <p:txBody>
            <a:bodyPr rtlCol="0" anchor="ctr"/>
            <a:lstStyle/>
            <a:p>
              <a:endParaRPr lang="en-GB"/>
            </a:p>
          </p:txBody>
        </p:sp>
        <p:sp>
          <p:nvSpPr>
            <p:cNvPr id="722" name="Freeform: Shape 721">
              <a:extLst>
                <a:ext uri="{FF2B5EF4-FFF2-40B4-BE49-F238E27FC236}">
                  <a16:creationId xmlns:a16="http://schemas.microsoft.com/office/drawing/2014/main" id="{DA2C3614-A6EC-4DCA-AFA9-DE11D1C83B95}"/>
                </a:ext>
              </a:extLst>
            </p:cNvPr>
            <p:cNvSpPr/>
            <p:nvPr/>
          </p:nvSpPr>
          <p:spPr>
            <a:xfrm>
              <a:off x="7025266" y="3957131"/>
              <a:ext cx="25235" cy="16929"/>
            </a:xfrm>
            <a:custGeom>
              <a:avLst/>
              <a:gdLst>
                <a:gd name="connsiteX0" fmla="*/ 24515 w 25235"/>
                <a:gd name="connsiteY0" fmla="*/ 17158 h 16929"/>
                <a:gd name="connsiteX1" fmla="*/ 21695 w 25235"/>
                <a:gd name="connsiteY1" fmla="*/ 17158 h 16929"/>
                <a:gd name="connsiteX2" fmla="*/ 13729 w 25235"/>
                <a:gd name="connsiteY2" fmla="*/ 16915 h 16929"/>
                <a:gd name="connsiteX3" fmla="*/ 381 w 25235"/>
                <a:gd name="connsiteY3" fmla="*/ 14422 h 16929"/>
                <a:gd name="connsiteX4" fmla="*/ 943 w 25235"/>
                <a:gd name="connsiteY4" fmla="*/ 10963 h 16929"/>
                <a:gd name="connsiteX5" fmla="*/ 1749 w 25235"/>
                <a:gd name="connsiteY5" fmla="*/ 1150 h 16929"/>
                <a:gd name="connsiteX6" fmla="*/ 25313 w 25235"/>
                <a:gd name="connsiteY6" fmla="*/ 260 h 16929"/>
                <a:gd name="connsiteX7" fmla="*/ 24515 w 25235"/>
                <a:gd name="connsiteY7" fmla="*/ 17158 h 16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35" h="16929">
                  <a:moveTo>
                    <a:pt x="24515" y="17158"/>
                  </a:moveTo>
                  <a:lnTo>
                    <a:pt x="21695" y="17158"/>
                  </a:lnTo>
                  <a:cubicBezTo>
                    <a:pt x="20091" y="17158"/>
                    <a:pt x="17355" y="17318"/>
                    <a:pt x="13729" y="16915"/>
                  </a:cubicBezTo>
                  <a:cubicBezTo>
                    <a:pt x="10111" y="16520"/>
                    <a:pt x="1103" y="14825"/>
                    <a:pt x="381" y="14422"/>
                  </a:cubicBezTo>
                  <a:cubicBezTo>
                    <a:pt x="-341" y="14027"/>
                    <a:pt x="381" y="13297"/>
                    <a:pt x="943" y="10963"/>
                  </a:cubicBezTo>
                  <a:cubicBezTo>
                    <a:pt x="1506" y="8637"/>
                    <a:pt x="1749" y="1150"/>
                    <a:pt x="1749" y="1150"/>
                  </a:cubicBezTo>
                  <a:lnTo>
                    <a:pt x="25313" y="260"/>
                  </a:lnTo>
                  <a:lnTo>
                    <a:pt x="24515" y="17158"/>
                  </a:lnTo>
                  <a:close/>
                </a:path>
              </a:pathLst>
            </a:custGeom>
            <a:solidFill>
              <a:srgbClr val="231F20"/>
            </a:solidFill>
            <a:ln w="7575" cap="flat">
              <a:noFill/>
              <a:prstDash val="solid"/>
              <a:round/>
            </a:ln>
          </p:spPr>
          <p:txBody>
            <a:bodyPr rtlCol="0" anchor="ctr"/>
            <a:lstStyle/>
            <a:p>
              <a:endParaRPr lang="en-GB"/>
            </a:p>
          </p:txBody>
        </p:sp>
        <p:sp>
          <p:nvSpPr>
            <p:cNvPr id="723" name="Freeform: Shape 722">
              <a:extLst>
                <a:ext uri="{FF2B5EF4-FFF2-40B4-BE49-F238E27FC236}">
                  <a16:creationId xmlns:a16="http://schemas.microsoft.com/office/drawing/2014/main" id="{7F1B9EE4-9DF1-4DA6-BFE8-63402283DF36}"/>
                </a:ext>
              </a:extLst>
            </p:cNvPr>
            <p:cNvSpPr/>
            <p:nvPr/>
          </p:nvSpPr>
          <p:spPr>
            <a:xfrm>
              <a:off x="7018625" y="3979172"/>
              <a:ext cx="28585" cy="20440"/>
            </a:xfrm>
            <a:custGeom>
              <a:avLst/>
              <a:gdLst>
                <a:gd name="connsiteX0" fmla="*/ 28577 w 28585"/>
                <a:gd name="connsiteY0" fmla="*/ 5427 h 20440"/>
                <a:gd name="connsiteX1" fmla="*/ 24396 w 28585"/>
                <a:gd name="connsiteY1" fmla="*/ 19261 h 20440"/>
                <a:gd name="connsiteX2" fmla="*/ 23667 w 28585"/>
                <a:gd name="connsiteY2" fmla="*/ 20706 h 20440"/>
                <a:gd name="connsiteX3" fmla="*/ 346 w 28585"/>
                <a:gd name="connsiteY3" fmla="*/ 12504 h 20440"/>
                <a:gd name="connsiteX4" fmla="*/ 178 w 28585"/>
                <a:gd name="connsiteY4" fmla="*/ 11622 h 20440"/>
                <a:gd name="connsiteX5" fmla="*/ 4359 w 28585"/>
                <a:gd name="connsiteY5" fmla="*/ 843 h 20440"/>
                <a:gd name="connsiteX6" fmla="*/ 5249 w 28585"/>
                <a:gd name="connsiteY6" fmla="*/ 273 h 20440"/>
                <a:gd name="connsiteX7" fmla="*/ 28661 w 28585"/>
                <a:gd name="connsiteY7" fmla="*/ 4135 h 20440"/>
                <a:gd name="connsiteX8" fmla="*/ 28577 w 28585"/>
                <a:gd name="connsiteY8" fmla="*/ 5427 h 2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5" h="20440">
                  <a:moveTo>
                    <a:pt x="28577" y="5427"/>
                  </a:moveTo>
                  <a:cubicBezTo>
                    <a:pt x="28577" y="5427"/>
                    <a:pt x="24959" y="17657"/>
                    <a:pt x="24396" y="19261"/>
                  </a:cubicBezTo>
                  <a:cubicBezTo>
                    <a:pt x="23826" y="20873"/>
                    <a:pt x="23667" y="20706"/>
                    <a:pt x="23667" y="20706"/>
                  </a:cubicBezTo>
                  <a:cubicBezTo>
                    <a:pt x="23667" y="20706"/>
                    <a:pt x="825" y="12663"/>
                    <a:pt x="346" y="12504"/>
                  </a:cubicBezTo>
                  <a:cubicBezTo>
                    <a:pt x="-141" y="12344"/>
                    <a:pt x="178" y="11622"/>
                    <a:pt x="178" y="11622"/>
                  </a:cubicBezTo>
                  <a:cubicBezTo>
                    <a:pt x="178" y="11622"/>
                    <a:pt x="3964" y="1482"/>
                    <a:pt x="4359" y="843"/>
                  </a:cubicBezTo>
                  <a:cubicBezTo>
                    <a:pt x="4770" y="197"/>
                    <a:pt x="5249" y="273"/>
                    <a:pt x="5249" y="273"/>
                  </a:cubicBezTo>
                  <a:lnTo>
                    <a:pt x="28661" y="4135"/>
                  </a:lnTo>
                  <a:lnTo>
                    <a:pt x="28577" y="5427"/>
                  </a:lnTo>
                  <a:close/>
                </a:path>
              </a:pathLst>
            </a:custGeom>
            <a:solidFill>
              <a:srgbClr val="231F20"/>
            </a:solidFill>
            <a:ln w="7575" cap="flat">
              <a:noFill/>
              <a:prstDash val="solid"/>
              <a:round/>
            </a:ln>
          </p:spPr>
          <p:txBody>
            <a:bodyPr rtlCol="0" anchor="ctr"/>
            <a:lstStyle/>
            <a:p>
              <a:endParaRPr lang="en-GB"/>
            </a:p>
          </p:txBody>
        </p:sp>
        <p:sp>
          <p:nvSpPr>
            <p:cNvPr id="724" name="Freeform: Shape 723">
              <a:extLst>
                <a:ext uri="{FF2B5EF4-FFF2-40B4-BE49-F238E27FC236}">
                  <a16:creationId xmlns:a16="http://schemas.microsoft.com/office/drawing/2014/main" id="{15BF254D-F066-461F-82E7-26A9BFDEC309}"/>
                </a:ext>
              </a:extLst>
            </p:cNvPr>
            <p:cNvSpPr/>
            <p:nvPr/>
          </p:nvSpPr>
          <p:spPr>
            <a:xfrm>
              <a:off x="7010011" y="3998642"/>
              <a:ext cx="28510" cy="25183"/>
            </a:xfrm>
            <a:custGeom>
              <a:avLst/>
              <a:gdLst>
                <a:gd name="connsiteX0" fmla="*/ 21901 w 28510"/>
                <a:gd name="connsiteY0" fmla="*/ 25463 h 25183"/>
                <a:gd name="connsiteX1" fmla="*/ 503 w 28510"/>
                <a:gd name="connsiteY1" fmla="*/ 12913 h 25183"/>
                <a:gd name="connsiteX2" fmla="*/ 184 w 28510"/>
                <a:gd name="connsiteY2" fmla="*/ 11788 h 25183"/>
                <a:gd name="connsiteX3" fmla="*/ 5733 w 28510"/>
                <a:gd name="connsiteY3" fmla="*/ 279 h 25183"/>
                <a:gd name="connsiteX4" fmla="*/ 28583 w 28510"/>
                <a:gd name="connsiteY4" fmla="*/ 10739 h 25183"/>
                <a:gd name="connsiteX5" fmla="*/ 21901 w 28510"/>
                <a:gd name="connsiteY5" fmla="*/ 25463 h 25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0" h="25183">
                  <a:moveTo>
                    <a:pt x="21901" y="25463"/>
                  </a:moveTo>
                  <a:cubicBezTo>
                    <a:pt x="21901" y="25463"/>
                    <a:pt x="1225" y="13156"/>
                    <a:pt x="503" y="12913"/>
                  </a:cubicBezTo>
                  <a:cubicBezTo>
                    <a:pt x="-219" y="12670"/>
                    <a:pt x="184" y="11788"/>
                    <a:pt x="184" y="11788"/>
                  </a:cubicBezTo>
                  <a:lnTo>
                    <a:pt x="5733" y="279"/>
                  </a:lnTo>
                  <a:lnTo>
                    <a:pt x="28583" y="10739"/>
                  </a:lnTo>
                  <a:lnTo>
                    <a:pt x="21901" y="25463"/>
                  </a:lnTo>
                  <a:close/>
                </a:path>
              </a:pathLst>
            </a:custGeom>
            <a:solidFill>
              <a:srgbClr val="231F20"/>
            </a:solidFill>
            <a:ln w="7575" cap="flat">
              <a:noFill/>
              <a:prstDash val="solid"/>
              <a:round/>
            </a:ln>
          </p:spPr>
          <p:txBody>
            <a:bodyPr rtlCol="0" anchor="ctr"/>
            <a:lstStyle/>
            <a:p>
              <a:endParaRPr lang="en-GB"/>
            </a:p>
          </p:txBody>
        </p:sp>
        <p:sp>
          <p:nvSpPr>
            <p:cNvPr id="725" name="Freeform: Shape 724">
              <a:extLst>
                <a:ext uri="{FF2B5EF4-FFF2-40B4-BE49-F238E27FC236}">
                  <a16:creationId xmlns:a16="http://schemas.microsoft.com/office/drawing/2014/main" id="{CA449BF6-030F-49AD-9CBA-0E2CCD13A748}"/>
                </a:ext>
              </a:extLst>
            </p:cNvPr>
            <p:cNvSpPr/>
            <p:nvPr/>
          </p:nvSpPr>
          <p:spPr>
            <a:xfrm>
              <a:off x="7003646" y="3907045"/>
              <a:ext cx="12284" cy="16868"/>
            </a:xfrm>
            <a:custGeom>
              <a:avLst/>
              <a:gdLst>
                <a:gd name="connsiteX0" fmla="*/ 3160 w 12284"/>
                <a:gd name="connsiteY0" fmla="*/ 377 h 16868"/>
                <a:gd name="connsiteX1" fmla="*/ 1716 w 12284"/>
                <a:gd name="connsiteY1" fmla="*/ 294 h 16868"/>
                <a:gd name="connsiteX2" fmla="*/ 1078 w 12284"/>
                <a:gd name="connsiteY2" fmla="*/ 1183 h 16868"/>
                <a:gd name="connsiteX3" fmla="*/ 188 w 12284"/>
                <a:gd name="connsiteY3" fmla="*/ 3996 h 16868"/>
                <a:gd name="connsiteX4" fmla="*/ 507 w 12284"/>
                <a:gd name="connsiteY4" fmla="*/ 6808 h 16868"/>
                <a:gd name="connsiteX5" fmla="*/ 1397 w 12284"/>
                <a:gd name="connsiteY5" fmla="*/ 7614 h 16868"/>
                <a:gd name="connsiteX6" fmla="*/ 4285 w 12284"/>
                <a:gd name="connsiteY6" fmla="*/ 9628 h 16868"/>
                <a:gd name="connsiteX7" fmla="*/ 7105 w 12284"/>
                <a:gd name="connsiteY7" fmla="*/ 12365 h 16868"/>
                <a:gd name="connsiteX8" fmla="*/ 10085 w 12284"/>
                <a:gd name="connsiteY8" fmla="*/ 16143 h 16868"/>
                <a:gd name="connsiteX9" fmla="*/ 11773 w 12284"/>
                <a:gd name="connsiteY9" fmla="*/ 17108 h 16868"/>
                <a:gd name="connsiteX10" fmla="*/ 12335 w 12284"/>
                <a:gd name="connsiteY10" fmla="*/ 15740 h 16868"/>
                <a:gd name="connsiteX11" fmla="*/ 11529 w 12284"/>
                <a:gd name="connsiteY11" fmla="*/ 12684 h 16868"/>
                <a:gd name="connsiteX12" fmla="*/ 10002 w 12284"/>
                <a:gd name="connsiteY12" fmla="*/ 8503 h 16868"/>
                <a:gd name="connsiteX13" fmla="*/ 6862 w 12284"/>
                <a:gd name="connsiteY13" fmla="*/ 3190 h 16868"/>
                <a:gd name="connsiteX14" fmla="*/ 3160 w 12284"/>
                <a:gd name="connsiteY14" fmla="*/ 377 h 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84" h="16868">
                  <a:moveTo>
                    <a:pt x="3160" y="377"/>
                  </a:moveTo>
                  <a:cubicBezTo>
                    <a:pt x="3160" y="377"/>
                    <a:pt x="2438" y="134"/>
                    <a:pt x="1716" y="294"/>
                  </a:cubicBezTo>
                  <a:cubicBezTo>
                    <a:pt x="994" y="454"/>
                    <a:pt x="1313" y="613"/>
                    <a:pt x="1078" y="1183"/>
                  </a:cubicBezTo>
                  <a:cubicBezTo>
                    <a:pt x="834" y="1746"/>
                    <a:pt x="591" y="3030"/>
                    <a:pt x="188" y="3996"/>
                  </a:cubicBezTo>
                  <a:cubicBezTo>
                    <a:pt x="-215" y="4961"/>
                    <a:pt x="507" y="6808"/>
                    <a:pt x="507" y="6808"/>
                  </a:cubicBezTo>
                  <a:cubicBezTo>
                    <a:pt x="507" y="6808"/>
                    <a:pt x="994" y="7295"/>
                    <a:pt x="1397" y="7614"/>
                  </a:cubicBezTo>
                  <a:cubicBezTo>
                    <a:pt x="1800" y="7941"/>
                    <a:pt x="2438" y="8420"/>
                    <a:pt x="4285" y="9628"/>
                  </a:cubicBezTo>
                  <a:cubicBezTo>
                    <a:pt x="6140" y="10837"/>
                    <a:pt x="6300" y="11399"/>
                    <a:pt x="7105" y="12365"/>
                  </a:cubicBezTo>
                  <a:cubicBezTo>
                    <a:pt x="7911" y="13330"/>
                    <a:pt x="9599" y="15656"/>
                    <a:pt x="10085" y="16143"/>
                  </a:cubicBezTo>
                  <a:cubicBezTo>
                    <a:pt x="10564" y="16629"/>
                    <a:pt x="11051" y="17108"/>
                    <a:pt x="11773" y="17108"/>
                  </a:cubicBezTo>
                  <a:cubicBezTo>
                    <a:pt x="12495" y="17108"/>
                    <a:pt x="12335" y="16143"/>
                    <a:pt x="12335" y="15740"/>
                  </a:cubicBezTo>
                  <a:cubicBezTo>
                    <a:pt x="12335" y="15337"/>
                    <a:pt x="11773" y="13969"/>
                    <a:pt x="11529" y="12684"/>
                  </a:cubicBezTo>
                  <a:cubicBezTo>
                    <a:pt x="11286" y="11399"/>
                    <a:pt x="10564" y="9872"/>
                    <a:pt x="10002" y="8503"/>
                  </a:cubicBezTo>
                  <a:cubicBezTo>
                    <a:pt x="9439" y="7135"/>
                    <a:pt x="7995" y="4482"/>
                    <a:pt x="6862" y="3190"/>
                  </a:cubicBezTo>
                  <a:cubicBezTo>
                    <a:pt x="5737" y="1905"/>
                    <a:pt x="3160" y="377"/>
                    <a:pt x="3160" y="377"/>
                  </a:cubicBezTo>
                  <a:close/>
                </a:path>
              </a:pathLst>
            </a:custGeom>
            <a:solidFill>
              <a:srgbClr val="231F20"/>
            </a:solidFill>
            <a:ln w="7575" cap="flat">
              <a:noFill/>
              <a:prstDash val="solid"/>
              <a:round/>
            </a:ln>
          </p:spPr>
          <p:txBody>
            <a:bodyPr rtlCol="0" anchor="ctr"/>
            <a:lstStyle/>
            <a:p>
              <a:endParaRPr lang="en-GB"/>
            </a:p>
          </p:txBody>
        </p:sp>
        <p:sp>
          <p:nvSpPr>
            <p:cNvPr id="726" name="Freeform: Shape 725">
              <a:extLst>
                <a:ext uri="{FF2B5EF4-FFF2-40B4-BE49-F238E27FC236}">
                  <a16:creationId xmlns:a16="http://schemas.microsoft.com/office/drawing/2014/main" id="{64D31FE4-79BE-472D-9E9E-A7832777AD0D}"/>
                </a:ext>
              </a:extLst>
            </p:cNvPr>
            <p:cNvSpPr/>
            <p:nvPr/>
          </p:nvSpPr>
          <p:spPr>
            <a:xfrm>
              <a:off x="7002510" y="3924476"/>
              <a:ext cx="17103" cy="26253"/>
            </a:xfrm>
            <a:custGeom>
              <a:avLst/>
              <a:gdLst>
                <a:gd name="connsiteX0" fmla="*/ 998 w 17103"/>
                <a:gd name="connsiteY0" fmla="*/ 492 h 26253"/>
                <a:gd name="connsiteX1" fmla="*/ 117 w 17103"/>
                <a:gd name="connsiteY1" fmla="*/ 9424 h 26253"/>
                <a:gd name="connsiteX2" fmla="*/ 595 w 17103"/>
                <a:gd name="connsiteY2" fmla="*/ 12799 h 26253"/>
                <a:gd name="connsiteX3" fmla="*/ 16604 w 17103"/>
                <a:gd name="connsiteY3" fmla="*/ 26473 h 26253"/>
                <a:gd name="connsiteX4" fmla="*/ 17166 w 17103"/>
                <a:gd name="connsiteY4" fmla="*/ 26078 h 26253"/>
                <a:gd name="connsiteX5" fmla="*/ 16771 w 17103"/>
                <a:gd name="connsiteY5" fmla="*/ 13445 h 26253"/>
                <a:gd name="connsiteX6" fmla="*/ 2047 w 17103"/>
                <a:gd name="connsiteY6" fmla="*/ 249 h 26253"/>
                <a:gd name="connsiteX7" fmla="*/ 998 w 17103"/>
                <a:gd name="connsiteY7" fmla="*/ 492 h 2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3" h="26253">
                  <a:moveTo>
                    <a:pt x="998" y="492"/>
                  </a:moveTo>
                  <a:cubicBezTo>
                    <a:pt x="998" y="492"/>
                    <a:pt x="352" y="6687"/>
                    <a:pt x="117" y="9424"/>
                  </a:cubicBezTo>
                  <a:cubicBezTo>
                    <a:pt x="-127" y="12160"/>
                    <a:pt x="595" y="12799"/>
                    <a:pt x="595" y="12799"/>
                  </a:cubicBezTo>
                  <a:cubicBezTo>
                    <a:pt x="595" y="12799"/>
                    <a:pt x="15965" y="26314"/>
                    <a:pt x="16604" y="26473"/>
                  </a:cubicBezTo>
                  <a:cubicBezTo>
                    <a:pt x="17250" y="26633"/>
                    <a:pt x="17166" y="26078"/>
                    <a:pt x="17166" y="26078"/>
                  </a:cubicBezTo>
                  <a:lnTo>
                    <a:pt x="16771" y="13445"/>
                  </a:lnTo>
                  <a:lnTo>
                    <a:pt x="2047" y="249"/>
                  </a:lnTo>
                  <a:lnTo>
                    <a:pt x="998" y="492"/>
                  </a:lnTo>
                  <a:close/>
                </a:path>
              </a:pathLst>
            </a:custGeom>
            <a:solidFill>
              <a:srgbClr val="231F20"/>
            </a:solidFill>
            <a:ln w="7575" cap="flat">
              <a:noFill/>
              <a:prstDash val="solid"/>
              <a:round/>
            </a:ln>
          </p:spPr>
          <p:txBody>
            <a:bodyPr rtlCol="0" anchor="ctr"/>
            <a:lstStyle/>
            <a:p>
              <a:endParaRPr lang="en-GB"/>
            </a:p>
          </p:txBody>
        </p:sp>
        <p:sp>
          <p:nvSpPr>
            <p:cNvPr id="727" name="Freeform: Shape 726">
              <a:extLst>
                <a:ext uri="{FF2B5EF4-FFF2-40B4-BE49-F238E27FC236}">
                  <a16:creationId xmlns:a16="http://schemas.microsoft.com/office/drawing/2014/main" id="{A72DF6CC-6ACD-4543-87FC-5999C9F47059}"/>
                </a:ext>
              </a:extLst>
            </p:cNvPr>
            <p:cNvSpPr/>
            <p:nvPr/>
          </p:nvSpPr>
          <p:spPr>
            <a:xfrm>
              <a:off x="7000789" y="3947364"/>
              <a:ext cx="18828" cy="24380"/>
            </a:xfrm>
            <a:custGeom>
              <a:avLst/>
              <a:gdLst>
                <a:gd name="connsiteX0" fmla="*/ 18895 w 18828"/>
                <a:gd name="connsiteY0" fmla="*/ 15096 h 24380"/>
                <a:gd name="connsiteX1" fmla="*/ 17367 w 18828"/>
                <a:gd name="connsiteY1" fmla="*/ 24187 h 24380"/>
                <a:gd name="connsiteX2" fmla="*/ 15679 w 18828"/>
                <a:gd name="connsiteY2" fmla="*/ 24270 h 24380"/>
                <a:gd name="connsiteX3" fmla="*/ 1032 w 18828"/>
                <a:gd name="connsiteY3" fmla="*/ 12762 h 24380"/>
                <a:gd name="connsiteX4" fmla="*/ 66 w 18828"/>
                <a:gd name="connsiteY4" fmla="*/ 10915 h 24380"/>
                <a:gd name="connsiteX5" fmla="*/ 712 w 18828"/>
                <a:gd name="connsiteY5" fmla="*/ 1018 h 24380"/>
                <a:gd name="connsiteX6" fmla="*/ 2164 w 18828"/>
                <a:gd name="connsiteY6" fmla="*/ 539 h 24380"/>
                <a:gd name="connsiteX7" fmla="*/ 18895 w 18828"/>
                <a:gd name="connsiteY7" fmla="*/ 15096 h 2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8" h="24380">
                  <a:moveTo>
                    <a:pt x="18895" y="15096"/>
                  </a:moveTo>
                  <a:cubicBezTo>
                    <a:pt x="18895" y="15096"/>
                    <a:pt x="17602" y="23221"/>
                    <a:pt x="17367" y="24187"/>
                  </a:cubicBezTo>
                  <a:cubicBezTo>
                    <a:pt x="17124" y="25152"/>
                    <a:pt x="15679" y="24270"/>
                    <a:pt x="15679" y="24270"/>
                  </a:cubicBezTo>
                  <a:cubicBezTo>
                    <a:pt x="15679" y="24270"/>
                    <a:pt x="1754" y="13248"/>
                    <a:pt x="1032" y="12762"/>
                  </a:cubicBezTo>
                  <a:cubicBezTo>
                    <a:pt x="309" y="12283"/>
                    <a:pt x="66" y="10915"/>
                    <a:pt x="66" y="10915"/>
                  </a:cubicBezTo>
                  <a:cubicBezTo>
                    <a:pt x="66" y="10915"/>
                    <a:pt x="553" y="2386"/>
                    <a:pt x="712" y="1018"/>
                  </a:cubicBezTo>
                  <a:cubicBezTo>
                    <a:pt x="872" y="-343"/>
                    <a:pt x="2164" y="539"/>
                    <a:pt x="2164" y="539"/>
                  </a:cubicBezTo>
                  <a:lnTo>
                    <a:pt x="18895" y="15096"/>
                  </a:lnTo>
                  <a:close/>
                </a:path>
              </a:pathLst>
            </a:custGeom>
            <a:solidFill>
              <a:srgbClr val="231F20"/>
            </a:solidFill>
            <a:ln w="7575" cap="flat">
              <a:noFill/>
              <a:prstDash val="solid"/>
              <a:round/>
            </a:ln>
          </p:spPr>
          <p:txBody>
            <a:bodyPr rtlCol="0" anchor="ctr"/>
            <a:lstStyle/>
            <a:p>
              <a:endParaRPr lang="en-GB"/>
            </a:p>
          </p:txBody>
        </p:sp>
        <p:sp>
          <p:nvSpPr>
            <p:cNvPr id="728" name="Freeform: Shape 727">
              <a:extLst>
                <a:ext uri="{FF2B5EF4-FFF2-40B4-BE49-F238E27FC236}">
                  <a16:creationId xmlns:a16="http://schemas.microsoft.com/office/drawing/2014/main" id="{6CE4FCC4-D644-4646-A3CC-47CA23B401A1}"/>
                </a:ext>
              </a:extLst>
            </p:cNvPr>
            <p:cNvSpPr/>
            <p:nvPr/>
          </p:nvSpPr>
          <p:spPr>
            <a:xfrm>
              <a:off x="6998942" y="3968426"/>
              <a:ext cx="15924" cy="21837"/>
            </a:xfrm>
            <a:custGeom>
              <a:avLst/>
              <a:gdLst>
                <a:gd name="connsiteX0" fmla="*/ 15990 w 15924"/>
                <a:gd name="connsiteY0" fmla="*/ 14238 h 21837"/>
                <a:gd name="connsiteX1" fmla="*/ 14142 w 15924"/>
                <a:gd name="connsiteY1" fmla="*/ 21239 h 21837"/>
                <a:gd name="connsiteX2" fmla="*/ 11969 w 15924"/>
                <a:gd name="connsiteY2" fmla="*/ 21399 h 21837"/>
                <a:gd name="connsiteX3" fmla="*/ 1266 w 15924"/>
                <a:gd name="connsiteY3" fmla="*/ 11905 h 21837"/>
                <a:gd name="connsiteX4" fmla="*/ 65 w 15924"/>
                <a:gd name="connsiteY4" fmla="*/ 10134 h 21837"/>
                <a:gd name="connsiteX5" fmla="*/ 384 w 15924"/>
                <a:gd name="connsiteY5" fmla="*/ 3300 h 21837"/>
                <a:gd name="connsiteX6" fmla="*/ 2398 w 15924"/>
                <a:gd name="connsiteY6" fmla="*/ 480 h 21837"/>
                <a:gd name="connsiteX7" fmla="*/ 15914 w 15924"/>
                <a:gd name="connsiteY7" fmla="*/ 12308 h 21837"/>
                <a:gd name="connsiteX8" fmla="*/ 15990 w 15924"/>
                <a:gd name="connsiteY8" fmla="*/ 14238 h 21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24" h="21837">
                  <a:moveTo>
                    <a:pt x="15990" y="14238"/>
                  </a:moveTo>
                  <a:cubicBezTo>
                    <a:pt x="15990" y="14238"/>
                    <a:pt x="14621" y="19384"/>
                    <a:pt x="14142" y="21239"/>
                  </a:cubicBezTo>
                  <a:cubicBezTo>
                    <a:pt x="13656" y="23086"/>
                    <a:pt x="11969" y="21399"/>
                    <a:pt x="11969" y="21399"/>
                  </a:cubicBezTo>
                  <a:cubicBezTo>
                    <a:pt x="11969" y="21399"/>
                    <a:pt x="2474" y="12870"/>
                    <a:pt x="1266" y="11905"/>
                  </a:cubicBezTo>
                  <a:cubicBezTo>
                    <a:pt x="65" y="10939"/>
                    <a:pt x="65" y="10134"/>
                    <a:pt x="65" y="10134"/>
                  </a:cubicBezTo>
                  <a:cubicBezTo>
                    <a:pt x="65" y="10134"/>
                    <a:pt x="300" y="7481"/>
                    <a:pt x="384" y="3300"/>
                  </a:cubicBezTo>
                  <a:cubicBezTo>
                    <a:pt x="460" y="-888"/>
                    <a:pt x="2398" y="480"/>
                    <a:pt x="2398" y="480"/>
                  </a:cubicBezTo>
                  <a:lnTo>
                    <a:pt x="15914" y="12308"/>
                  </a:lnTo>
                  <a:lnTo>
                    <a:pt x="15990" y="14238"/>
                  </a:lnTo>
                  <a:close/>
                </a:path>
              </a:pathLst>
            </a:custGeom>
            <a:solidFill>
              <a:srgbClr val="231F20"/>
            </a:solidFill>
            <a:ln w="7575" cap="flat">
              <a:noFill/>
              <a:prstDash val="solid"/>
              <a:round/>
            </a:ln>
          </p:spPr>
          <p:txBody>
            <a:bodyPr rtlCol="0" anchor="ctr"/>
            <a:lstStyle/>
            <a:p>
              <a:endParaRPr lang="en-GB"/>
            </a:p>
          </p:txBody>
        </p:sp>
        <p:sp>
          <p:nvSpPr>
            <p:cNvPr id="729" name="Freeform: Shape 728">
              <a:extLst>
                <a:ext uri="{FF2B5EF4-FFF2-40B4-BE49-F238E27FC236}">
                  <a16:creationId xmlns:a16="http://schemas.microsoft.com/office/drawing/2014/main" id="{A5094700-404E-4F19-A733-18B64CE408ED}"/>
                </a:ext>
              </a:extLst>
            </p:cNvPr>
            <p:cNvSpPr/>
            <p:nvPr/>
          </p:nvSpPr>
          <p:spPr>
            <a:xfrm>
              <a:off x="6997657" y="3990760"/>
              <a:ext cx="11630" cy="15932"/>
            </a:xfrm>
            <a:custGeom>
              <a:avLst/>
              <a:gdLst>
                <a:gd name="connsiteX0" fmla="*/ 1827 w 11630"/>
                <a:gd name="connsiteY0" fmla="*/ 274 h 15932"/>
                <a:gd name="connsiteX1" fmla="*/ 11161 w 11630"/>
                <a:gd name="connsiteY1" fmla="*/ 6310 h 15932"/>
                <a:gd name="connsiteX2" fmla="*/ 11564 w 11630"/>
                <a:gd name="connsiteY2" fmla="*/ 7921 h 15932"/>
                <a:gd name="connsiteX3" fmla="*/ 7300 w 11630"/>
                <a:gd name="connsiteY3" fmla="*/ 16207 h 15932"/>
                <a:gd name="connsiteX4" fmla="*/ 63 w 11630"/>
                <a:gd name="connsiteY4" fmla="*/ 9852 h 15932"/>
                <a:gd name="connsiteX5" fmla="*/ 862 w 11630"/>
                <a:gd name="connsiteY5" fmla="*/ 518 h 15932"/>
                <a:gd name="connsiteX6" fmla="*/ 1827 w 11630"/>
                <a:gd name="connsiteY6" fmla="*/ 274 h 1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30" h="15932">
                  <a:moveTo>
                    <a:pt x="1827" y="274"/>
                  </a:moveTo>
                  <a:cubicBezTo>
                    <a:pt x="1827" y="274"/>
                    <a:pt x="10272" y="5990"/>
                    <a:pt x="11161" y="6310"/>
                  </a:cubicBezTo>
                  <a:cubicBezTo>
                    <a:pt x="12043" y="6629"/>
                    <a:pt x="11564" y="7921"/>
                    <a:pt x="11564" y="7921"/>
                  </a:cubicBezTo>
                  <a:lnTo>
                    <a:pt x="7300" y="16207"/>
                  </a:lnTo>
                  <a:lnTo>
                    <a:pt x="63" y="9852"/>
                  </a:lnTo>
                  <a:lnTo>
                    <a:pt x="862" y="518"/>
                  </a:lnTo>
                  <a:lnTo>
                    <a:pt x="1827" y="274"/>
                  </a:lnTo>
                  <a:close/>
                </a:path>
              </a:pathLst>
            </a:custGeom>
            <a:solidFill>
              <a:srgbClr val="231F20"/>
            </a:solidFill>
            <a:ln w="7575" cap="flat">
              <a:noFill/>
              <a:prstDash val="solid"/>
              <a:round/>
            </a:ln>
          </p:spPr>
          <p:txBody>
            <a:bodyPr rtlCol="0" anchor="ctr"/>
            <a:lstStyle/>
            <a:p>
              <a:endParaRPr lang="en-GB"/>
            </a:p>
          </p:txBody>
        </p:sp>
        <p:sp>
          <p:nvSpPr>
            <p:cNvPr id="730" name="Freeform: Shape 729">
              <a:extLst>
                <a:ext uri="{FF2B5EF4-FFF2-40B4-BE49-F238E27FC236}">
                  <a16:creationId xmlns:a16="http://schemas.microsoft.com/office/drawing/2014/main" id="{6947667E-C207-449B-B7BD-F091F66DF7A5}"/>
                </a:ext>
              </a:extLst>
            </p:cNvPr>
            <p:cNvSpPr/>
            <p:nvPr/>
          </p:nvSpPr>
          <p:spPr>
            <a:xfrm>
              <a:off x="6984931" y="3905571"/>
              <a:ext cx="12961" cy="14883"/>
            </a:xfrm>
            <a:custGeom>
              <a:avLst/>
              <a:gdLst>
                <a:gd name="connsiteX0" fmla="*/ 11332 w 12961"/>
                <a:gd name="connsiteY0" fmla="*/ 239 h 14883"/>
                <a:gd name="connsiteX1" fmla="*/ 12222 w 12961"/>
                <a:gd name="connsiteY1" fmla="*/ 322 h 14883"/>
                <a:gd name="connsiteX2" fmla="*/ 13020 w 12961"/>
                <a:gd name="connsiteY2" fmla="*/ 725 h 14883"/>
                <a:gd name="connsiteX3" fmla="*/ 12944 w 12961"/>
                <a:gd name="connsiteY3" fmla="*/ 7642 h 14883"/>
                <a:gd name="connsiteX4" fmla="*/ 12541 w 12961"/>
                <a:gd name="connsiteY4" fmla="*/ 7726 h 14883"/>
                <a:gd name="connsiteX5" fmla="*/ 9166 w 12961"/>
                <a:gd name="connsiteY5" fmla="*/ 9011 h 14883"/>
                <a:gd name="connsiteX6" fmla="*/ 3290 w 12961"/>
                <a:gd name="connsiteY6" fmla="*/ 13191 h 14883"/>
                <a:gd name="connsiteX7" fmla="*/ 637 w 12961"/>
                <a:gd name="connsiteY7" fmla="*/ 15122 h 14883"/>
                <a:gd name="connsiteX8" fmla="*/ 75 w 12961"/>
                <a:gd name="connsiteY8" fmla="*/ 14400 h 14883"/>
                <a:gd name="connsiteX9" fmla="*/ 3131 w 12961"/>
                <a:gd name="connsiteY9" fmla="*/ 8524 h 14883"/>
                <a:gd name="connsiteX10" fmla="*/ 11332 w 12961"/>
                <a:gd name="connsiteY10" fmla="*/ 239 h 14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1" h="14883">
                  <a:moveTo>
                    <a:pt x="11332" y="239"/>
                  </a:moveTo>
                  <a:cubicBezTo>
                    <a:pt x="11332" y="239"/>
                    <a:pt x="11735" y="322"/>
                    <a:pt x="12222" y="322"/>
                  </a:cubicBezTo>
                  <a:cubicBezTo>
                    <a:pt x="12701" y="322"/>
                    <a:pt x="13020" y="725"/>
                    <a:pt x="13020" y="725"/>
                  </a:cubicBezTo>
                  <a:lnTo>
                    <a:pt x="12944" y="7642"/>
                  </a:lnTo>
                  <a:lnTo>
                    <a:pt x="12541" y="7726"/>
                  </a:lnTo>
                  <a:cubicBezTo>
                    <a:pt x="12541" y="7726"/>
                    <a:pt x="10610" y="8448"/>
                    <a:pt x="9166" y="9011"/>
                  </a:cubicBezTo>
                  <a:cubicBezTo>
                    <a:pt x="7714" y="9573"/>
                    <a:pt x="4256" y="12788"/>
                    <a:pt x="3290" y="13191"/>
                  </a:cubicBezTo>
                  <a:cubicBezTo>
                    <a:pt x="2325" y="13594"/>
                    <a:pt x="1359" y="15122"/>
                    <a:pt x="637" y="15122"/>
                  </a:cubicBezTo>
                  <a:cubicBezTo>
                    <a:pt x="-92" y="15122"/>
                    <a:pt x="75" y="14400"/>
                    <a:pt x="75" y="14400"/>
                  </a:cubicBezTo>
                  <a:cubicBezTo>
                    <a:pt x="75" y="14400"/>
                    <a:pt x="478" y="13115"/>
                    <a:pt x="3131" y="8524"/>
                  </a:cubicBezTo>
                  <a:cubicBezTo>
                    <a:pt x="5783" y="3940"/>
                    <a:pt x="11332" y="239"/>
                    <a:pt x="11332" y="239"/>
                  </a:cubicBezTo>
                  <a:close/>
                </a:path>
              </a:pathLst>
            </a:custGeom>
            <a:solidFill>
              <a:srgbClr val="231F20"/>
            </a:solidFill>
            <a:ln w="7575" cap="flat">
              <a:noFill/>
              <a:prstDash val="solid"/>
              <a:round/>
            </a:ln>
          </p:spPr>
          <p:txBody>
            <a:bodyPr rtlCol="0" anchor="ctr"/>
            <a:lstStyle/>
            <a:p>
              <a:endParaRPr lang="en-GB"/>
            </a:p>
          </p:txBody>
        </p:sp>
        <p:sp>
          <p:nvSpPr>
            <p:cNvPr id="731" name="Freeform: Shape 730">
              <a:extLst>
                <a:ext uri="{FF2B5EF4-FFF2-40B4-BE49-F238E27FC236}">
                  <a16:creationId xmlns:a16="http://schemas.microsoft.com/office/drawing/2014/main" id="{96B451AD-6D68-465C-B19B-F16702B52DFA}"/>
                </a:ext>
              </a:extLst>
            </p:cNvPr>
            <p:cNvSpPr/>
            <p:nvPr/>
          </p:nvSpPr>
          <p:spPr>
            <a:xfrm>
              <a:off x="6977030" y="3923754"/>
              <a:ext cx="19658" cy="20995"/>
            </a:xfrm>
            <a:custGeom>
              <a:avLst/>
              <a:gdLst>
                <a:gd name="connsiteX0" fmla="*/ 18350 w 19658"/>
                <a:gd name="connsiteY0" fmla="*/ 247 h 20995"/>
                <a:gd name="connsiteX1" fmla="*/ 19558 w 19658"/>
                <a:gd name="connsiteY1" fmla="*/ 247 h 20995"/>
                <a:gd name="connsiteX2" fmla="*/ 19475 w 19658"/>
                <a:gd name="connsiteY2" fmla="*/ 2102 h 20995"/>
                <a:gd name="connsiteX3" fmla="*/ 19072 w 19658"/>
                <a:gd name="connsiteY3" fmla="*/ 10061 h 20995"/>
                <a:gd name="connsiteX4" fmla="*/ 18593 w 19658"/>
                <a:gd name="connsiteY4" fmla="*/ 12151 h 20995"/>
                <a:gd name="connsiteX5" fmla="*/ 973 w 19658"/>
                <a:gd name="connsiteY5" fmla="*/ 21242 h 20995"/>
                <a:gd name="connsiteX6" fmla="*/ 167 w 19658"/>
                <a:gd name="connsiteY6" fmla="*/ 20193 h 20995"/>
                <a:gd name="connsiteX7" fmla="*/ 973 w 19658"/>
                <a:gd name="connsiteY7" fmla="*/ 18673 h 20995"/>
                <a:gd name="connsiteX8" fmla="*/ 1132 w 19658"/>
                <a:gd name="connsiteY8" fmla="*/ 15374 h 20995"/>
                <a:gd name="connsiteX9" fmla="*/ 2987 w 19658"/>
                <a:gd name="connsiteY9" fmla="*/ 9901 h 20995"/>
                <a:gd name="connsiteX10" fmla="*/ 4591 w 19658"/>
                <a:gd name="connsiteY10" fmla="*/ 7005 h 20995"/>
                <a:gd name="connsiteX11" fmla="*/ 6522 w 19658"/>
                <a:gd name="connsiteY11" fmla="*/ 5880 h 20995"/>
                <a:gd name="connsiteX12" fmla="*/ 8293 w 19658"/>
                <a:gd name="connsiteY12" fmla="*/ 5561 h 20995"/>
                <a:gd name="connsiteX13" fmla="*/ 18350 w 19658"/>
                <a:gd name="connsiteY13" fmla="*/ 247 h 2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58" h="20995">
                  <a:moveTo>
                    <a:pt x="18350" y="247"/>
                  </a:moveTo>
                  <a:lnTo>
                    <a:pt x="19558" y="247"/>
                  </a:lnTo>
                  <a:cubicBezTo>
                    <a:pt x="19953" y="247"/>
                    <a:pt x="19475" y="2102"/>
                    <a:pt x="19475" y="2102"/>
                  </a:cubicBezTo>
                  <a:cubicBezTo>
                    <a:pt x="19475" y="2102"/>
                    <a:pt x="19072" y="7332"/>
                    <a:pt x="19072" y="10061"/>
                  </a:cubicBezTo>
                  <a:cubicBezTo>
                    <a:pt x="19072" y="12797"/>
                    <a:pt x="18593" y="12151"/>
                    <a:pt x="18593" y="12151"/>
                  </a:cubicBezTo>
                  <a:cubicBezTo>
                    <a:pt x="18593" y="12151"/>
                    <a:pt x="1695" y="21326"/>
                    <a:pt x="973" y="21242"/>
                  </a:cubicBezTo>
                  <a:cubicBezTo>
                    <a:pt x="251" y="21166"/>
                    <a:pt x="486" y="20839"/>
                    <a:pt x="167" y="20193"/>
                  </a:cubicBezTo>
                  <a:cubicBezTo>
                    <a:pt x="-152" y="19555"/>
                    <a:pt x="251" y="19228"/>
                    <a:pt x="973" y="18673"/>
                  </a:cubicBezTo>
                  <a:cubicBezTo>
                    <a:pt x="1695" y="18103"/>
                    <a:pt x="1132" y="17381"/>
                    <a:pt x="1132" y="15374"/>
                  </a:cubicBezTo>
                  <a:cubicBezTo>
                    <a:pt x="1132" y="13360"/>
                    <a:pt x="2022" y="12311"/>
                    <a:pt x="2987" y="9901"/>
                  </a:cubicBezTo>
                  <a:cubicBezTo>
                    <a:pt x="3953" y="7492"/>
                    <a:pt x="3466" y="9019"/>
                    <a:pt x="4591" y="7005"/>
                  </a:cubicBezTo>
                  <a:cubicBezTo>
                    <a:pt x="5716" y="4991"/>
                    <a:pt x="5397" y="6199"/>
                    <a:pt x="6522" y="5880"/>
                  </a:cubicBezTo>
                  <a:cubicBezTo>
                    <a:pt x="7647" y="5561"/>
                    <a:pt x="8293" y="5561"/>
                    <a:pt x="8293" y="5561"/>
                  </a:cubicBezTo>
                  <a:lnTo>
                    <a:pt x="18350" y="247"/>
                  </a:lnTo>
                  <a:close/>
                </a:path>
              </a:pathLst>
            </a:custGeom>
            <a:solidFill>
              <a:srgbClr val="231F20"/>
            </a:solidFill>
            <a:ln w="7575" cap="flat">
              <a:noFill/>
              <a:prstDash val="solid"/>
              <a:round/>
            </a:ln>
          </p:spPr>
          <p:txBody>
            <a:bodyPr rtlCol="0" anchor="ctr"/>
            <a:lstStyle/>
            <a:p>
              <a:endParaRPr lang="en-GB"/>
            </a:p>
          </p:txBody>
        </p:sp>
        <p:sp>
          <p:nvSpPr>
            <p:cNvPr id="732" name="Freeform: Shape 731">
              <a:extLst>
                <a:ext uri="{FF2B5EF4-FFF2-40B4-BE49-F238E27FC236}">
                  <a16:creationId xmlns:a16="http://schemas.microsoft.com/office/drawing/2014/main" id="{05FB434B-F4B2-449B-B9B9-7ACD92FAA04C}"/>
                </a:ext>
              </a:extLst>
            </p:cNvPr>
            <p:cNvSpPr/>
            <p:nvPr/>
          </p:nvSpPr>
          <p:spPr>
            <a:xfrm>
              <a:off x="6974884" y="3945471"/>
              <a:ext cx="20525" cy="22313"/>
            </a:xfrm>
            <a:custGeom>
              <a:avLst/>
              <a:gdLst>
                <a:gd name="connsiteX0" fmla="*/ 18481 w 20525"/>
                <a:gd name="connsiteY0" fmla="*/ 257 h 22313"/>
                <a:gd name="connsiteX1" fmla="*/ 20245 w 20525"/>
                <a:gd name="connsiteY1" fmla="*/ 584 h 22313"/>
                <a:gd name="connsiteX2" fmla="*/ 20488 w 20525"/>
                <a:gd name="connsiteY2" fmla="*/ 1625 h 22313"/>
                <a:gd name="connsiteX3" fmla="*/ 19766 w 20525"/>
                <a:gd name="connsiteY3" fmla="*/ 9272 h 22313"/>
                <a:gd name="connsiteX4" fmla="*/ 18725 w 20525"/>
                <a:gd name="connsiteY4" fmla="*/ 11203 h 22313"/>
                <a:gd name="connsiteX5" fmla="*/ 2465 w 20525"/>
                <a:gd name="connsiteY5" fmla="*/ 22141 h 22313"/>
                <a:gd name="connsiteX6" fmla="*/ 56 w 20525"/>
                <a:gd name="connsiteY6" fmla="*/ 21419 h 22313"/>
                <a:gd name="connsiteX7" fmla="*/ 618 w 20525"/>
                <a:gd name="connsiteY7" fmla="*/ 9834 h 22313"/>
                <a:gd name="connsiteX8" fmla="*/ 2070 w 20525"/>
                <a:gd name="connsiteY8" fmla="*/ 9105 h 22313"/>
                <a:gd name="connsiteX9" fmla="*/ 18079 w 20525"/>
                <a:gd name="connsiteY9" fmla="*/ 827 h 22313"/>
                <a:gd name="connsiteX10" fmla="*/ 18481 w 20525"/>
                <a:gd name="connsiteY10" fmla="*/ 257 h 2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25" h="22313">
                  <a:moveTo>
                    <a:pt x="18481" y="257"/>
                  </a:moveTo>
                  <a:cubicBezTo>
                    <a:pt x="18481" y="257"/>
                    <a:pt x="19690" y="257"/>
                    <a:pt x="20245" y="584"/>
                  </a:cubicBezTo>
                  <a:cubicBezTo>
                    <a:pt x="20815" y="903"/>
                    <a:pt x="20488" y="1625"/>
                    <a:pt x="20488" y="1625"/>
                  </a:cubicBezTo>
                  <a:cubicBezTo>
                    <a:pt x="20488" y="1625"/>
                    <a:pt x="19690" y="8063"/>
                    <a:pt x="19766" y="9272"/>
                  </a:cubicBezTo>
                  <a:cubicBezTo>
                    <a:pt x="19850" y="10481"/>
                    <a:pt x="18725" y="11203"/>
                    <a:pt x="18725" y="11203"/>
                  </a:cubicBezTo>
                  <a:cubicBezTo>
                    <a:pt x="18725" y="11203"/>
                    <a:pt x="4320" y="20856"/>
                    <a:pt x="2465" y="22141"/>
                  </a:cubicBezTo>
                  <a:cubicBezTo>
                    <a:pt x="618" y="23426"/>
                    <a:pt x="56" y="21419"/>
                    <a:pt x="56" y="21419"/>
                  </a:cubicBezTo>
                  <a:cubicBezTo>
                    <a:pt x="56" y="21419"/>
                    <a:pt x="542" y="10876"/>
                    <a:pt x="618" y="9834"/>
                  </a:cubicBezTo>
                  <a:cubicBezTo>
                    <a:pt x="702" y="8785"/>
                    <a:pt x="2070" y="9105"/>
                    <a:pt x="2070" y="9105"/>
                  </a:cubicBezTo>
                  <a:lnTo>
                    <a:pt x="18079" y="827"/>
                  </a:lnTo>
                  <a:lnTo>
                    <a:pt x="18481" y="257"/>
                  </a:lnTo>
                  <a:close/>
                </a:path>
              </a:pathLst>
            </a:custGeom>
            <a:solidFill>
              <a:srgbClr val="231F20"/>
            </a:solidFill>
            <a:ln w="7575" cap="flat">
              <a:noFill/>
              <a:prstDash val="solid"/>
              <a:round/>
            </a:ln>
          </p:spPr>
          <p:txBody>
            <a:bodyPr rtlCol="0" anchor="ctr"/>
            <a:lstStyle/>
            <a:p>
              <a:endParaRPr lang="en-GB"/>
            </a:p>
          </p:txBody>
        </p:sp>
        <p:sp>
          <p:nvSpPr>
            <p:cNvPr id="733" name="Freeform: Shape 732">
              <a:extLst>
                <a:ext uri="{FF2B5EF4-FFF2-40B4-BE49-F238E27FC236}">
                  <a16:creationId xmlns:a16="http://schemas.microsoft.com/office/drawing/2014/main" id="{2EB352AB-A590-44F5-8AD8-6F7BC41BADBD}"/>
                </a:ext>
              </a:extLst>
            </p:cNvPr>
            <p:cNvSpPr/>
            <p:nvPr/>
          </p:nvSpPr>
          <p:spPr>
            <a:xfrm>
              <a:off x="6974698" y="3967522"/>
              <a:ext cx="18724" cy="20355"/>
            </a:xfrm>
            <a:custGeom>
              <a:avLst/>
              <a:gdLst>
                <a:gd name="connsiteX0" fmla="*/ 18750 w 18724"/>
                <a:gd name="connsiteY0" fmla="*/ 1147 h 20355"/>
                <a:gd name="connsiteX1" fmla="*/ 18750 w 18724"/>
                <a:gd name="connsiteY1" fmla="*/ 10238 h 20355"/>
                <a:gd name="connsiteX2" fmla="*/ 17701 w 18724"/>
                <a:gd name="connsiteY2" fmla="*/ 11850 h 20355"/>
                <a:gd name="connsiteX3" fmla="*/ 6117 w 18724"/>
                <a:gd name="connsiteY3" fmla="*/ 19330 h 20355"/>
                <a:gd name="connsiteX4" fmla="*/ 1777 w 18724"/>
                <a:gd name="connsiteY4" fmla="*/ 20614 h 20355"/>
                <a:gd name="connsiteX5" fmla="*/ 484 w 18724"/>
                <a:gd name="connsiteY5" fmla="*/ 17794 h 20355"/>
                <a:gd name="connsiteX6" fmla="*/ 82 w 18724"/>
                <a:gd name="connsiteY6" fmla="*/ 11044 h 20355"/>
                <a:gd name="connsiteX7" fmla="*/ 2415 w 18724"/>
                <a:gd name="connsiteY7" fmla="*/ 8064 h 20355"/>
                <a:gd name="connsiteX8" fmla="*/ 18021 w 18724"/>
                <a:gd name="connsiteY8" fmla="*/ 266 h 20355"/>
                <a:gd name="connsiteX9" fmla="*/ 18750 w 18724"/>
                <a:gd name="connsiteY9" fmla="*/ 1147 h 2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24" h="20355">
                  <a:moveTo>
                    <a:pt x="18750" y="1147"/>
                  </a:moveTo>
                  <a:cubicBezTo>
                    <a:pt x="18750" y="1147"/>
                    <a:pt x="18507" y="9836"/>
                    <a:pt x="18750" y="10238"/>
                  </a:cubicBezTo>
                  <a:cubicBezTo>
                    <a:pt x="18986" y="10634"/>
                    <a:pt x="17701" y="11850"/>
                    <a:pt x="17701" y="11850"/>
                  </a:cubicBezTo>
                  <a:cubicBezTo>
                    <a:pt x="17701" y="11850"/>
                    <a:pt x="7804" y="18281"/>
                    <a:pt x="6117" y="19330"/>
                  </a:cubicBezTo>
                  <a:cubicBezTo>
                    <a:pt x="4429" y="20371"/>
                    <a:pt x="3221" y="20531"/>
                    <a:pt x="1777" y="20614"/>
                  </a:cubicBezTo>
                  <a:cubicBezTo>
                    <a:pt x="325" y="20698"/>
                    <a:pt x="887" y="19968"/>
                    <a:pt x="484" y="17794"/>
                  </a:cubicBezTo>
                  <a:cubicBezTo>
                    <a:pt x="82" y="15628"/>
                    <a:pt x="5" y="12891"/>
                    <a:pt x="82" y="11044"/>
                  </a:cubicBezTo>
                  <a:cubicBezTo>
                    <a:pt x="165" y="9189"/>
                    <a:pt x="804" y="9433"/>
                    <a:pt x="2415" y="8064"/>
                  </a:cubicBezTo>
                  <a:cubicBezTo>
                    <a:pt x="4027" y="6696"/>
                    <a:pt x="18021" y="266"/>
                    <a:pt x="18021" y="266"/>
                  </a:cubicBezTo>
                  <a:lnTo>
                    <a:pt x="18750" y="1147"/>
                  </a:lnTo>
                  <a:close/>
                </a:path>
              </a:pathLst>
            </a:custGeom>
            <a:solidFill>
              <a:srgbClr val="231F20"/>
            </a:solidFill>
            <a:ln w="7575" cap="flat">
              <a:noFill/>
              <a:prstDash val="solid"/>
              <a:round/>
            </a:ln>
          </p:spPr>
          <p:txBody>
            <a:bodyPr rtlCol="0" anchor="ctr"/>
            <a:lstStyle/>
            <a:p>
              <a:endParaRPr lang="en-GB"/>
            </a:p>
          </p:txBody>
        </p:sp>
        <p:sp>
          <p:nvSpPr>
            <p:cNvPr id="734" name="Freeform: Shape 733">
              <a:extLst>
                <a:ext uri="{FF2B5EF4-FFF2-40B4-BE49-F238E27FC236}">
                  <a16:creationId xmlns:a16="http://schemas.microsoft.com/office/drawing/2014/main" id="{2723255D-63F0-4303-A77E-F3971AD8534A}"/>
                </a:ext>
              </a:extLst>
            </p:cNvPr>
            <p:cNvSpPr/>
            <p:nvPr/>
          </p:nvSpPr>
          <p:spPr>
            <a:xfrm>
              <a:off x="6978066" y="3989616"/>
              <a:ext cx="14291" cy="19196"/>
            </a:xfrm>
            <a:custGeom>
              <a:avLst/>
              <a:gdLst>
                <a:gd name="connsiteX0" fmla="*/ 8625 w 14291"/>
                <a:gd name="connsiteY0" fmla="*/ 3272 h 19196"/>
                <a:gd name="connsiteX1" fmla="*/ 12243 w 14291"/>
                <a:gd name="connsiteY1" fmla="*/ 779 h 19196"/>
                <a:gd name="connsiteX2" fmla="*/ 14333 w 14291"/>
                <a:gd name="connsiteY2" fmla="*/ 2467 h 19196"/>
                <a:gd name="connsiteX3" fmla="*/ 14257 w 14291"/>
                <a:gd name="connsiteY3" fmla="*/ 9711 h 19196"/>
                <a:gd name="connsiteX4" fmla="*/ 12806 w 14291"/>
                <a:gd name="connsiteY4" fmla="*/ 11877 h 19196"/>
                <a:gd name="connsiteX5" fmla="*/ 4201 w 14291"/>
                <a:gd name="connsiteY5" fmla="*/ 18559 h 19196"/>
                <a:gd name="connsiteX6" fmla="*/ 1381 w 14291"/>
                <a:gd name="connsiteY6" fmla="*/ 18635 h 19196"/>
                <a:gd name="connsiteX7" fmla="*/ 180 w 14291"/>
                <a:gd name="connsiteY7" fmla="*/ 12037 h 19196"/>
                <a:gd name="connsiteX8" fmla="*/ 1624 w 14291"/>
                <a:gd name="connsiteY8" fmla="*/ 8745 h 19196"/>
                <a:gd name="connsiteX9" fmla="*/ 8625 w 14291"/>
                <a:gd name="connsiteY9" fmla="*/ 3272 h 1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91" h="19196">
                  <a:moveTo>
                    <a:pt x="8625" y="3272"/>
                  </a:moveTo>
                  <a:cubicBezTo>
                    <a:pt x="8625" y="3272"/>
                    <a:pt x="9833" y="2550"/>
                    <a:pt x="12243" y="779"/>
                  </a:cubicBezTo>
                  <a:cubicBezTo>
                    <a:pt x="14653" y="-992"/>
                    <a:pt x="14333" y="2467"/>
                    <a:pt x="14333" y="2467"/>
                  </a:cubicBezTo>
                  <a:cubicBezTo>
                    <a:pt x="14333" y="2467"/>
                    <a:pt x="14098" y="8175"/>
                    <a:pt x="14257" y="9711"/>
                  </a:cubicBezTo>
                  <a:cubicBezTo>
                    <a:pt x="14417" y="11231"/>
                    <a:pt x="12806" y="11877"/>
                    <a:pt x="12806" y="11877"/>
                  </a:cubicBezTo>
                  <a:cubicBezTo>
                    <a:pt x="12806" y="11877"/>
                    <a:pt x="6854" y="16544"/>
                    <a:pt x="4201" y="18559"/>
                  </a:cubicBezTo>
                  <a:cubicBezTo>
                    <a:pt x="1540" y="20566"/>
                    <a:pt x="1381" y="18635"/>
                    <a:pt x="1381" y="18635"/>
                  </a:cubicBezTo>
                  <a:cubicBezTo>
                    <a:pt x="1381" y="18635"/>
                    <a:pt x="818" y="15260"/>
                    <a:pt x="180" y="12037"/>
                  </a:cubicBezTo>
                  <a:cubicBezTo>
                    <a:pt x="-466" y="8821"/>
                    <a:pt x="1624" y="8745"/>
                    <a:pt x="1624" y="8745"/>
                  </a:cubicBezTo>
                  <a:lnTo>
                    <a:pt x="8625" y="3272"/>
                  </a:lnTo>
                  <a:close/>
                </a:path>
              </a:pathLst>
            </a:custGeom>
            <a:solidFill>
              <a:srgbClr val="231F20"/>
            </a:solidFill>
            <a:ln w="7575" cap="flat">
              <a:noFill/>
              <a:prstDash val="solid"/>
              <a:round/>
            </a:ln>
          </p:spPr>
          <p:txBody>
            <a:bodyPr rtlCol="0" anchor="ctr"/>
            <a:lstStyle/>
            <a:p>
              <a:endParaRPr lang="en-GB"/>
            </a:p>
          </p:txBody>
        </p:sp>
        <p:sp>
          <p:nvSpPr>
            <p:cNvPr id="735" name="Freeform: Shape 734">
              <a:extLst>
                <a:ext uri="{FF2B5EF4-FFF2-40B4-BE49-F238E27FC236}">
                  <a16:creationId xmlns:a16="http://schemas.microsoft.com/office/drawing/2014/main" id="{33E9102E-D05A-4850-B3E2-477A558DED71}"/>
                </a:ext>
              </a:extLst>
            </p:cNvPr>
            <p:cNvSpPr/>
            <p:nvPr/>
          </p:nvSpPr>
          <p:spPr>
            <a:xfrm>
              <a:off x="6953688" y="3909121"/>
              <a:ext cx="24326" cy="22639"/>
            </a:xfrm>
            <a:custGeom>
              <a:avLst/>
              <a:gdLst>
                <a:gd name="connsiteX0" fmla="*/ 21889 w 24326"/>
                <a:gd name="connsiteY0" fmla="*/ 8763 h 22639"/>
                <a:gd name="connsiteX1" fmla="*/ 24230 w 24326"/>
                <a:gd name="connsiteY1" fmla="*/ 9805 h 22639"/>
                <a:gd name="connsiteX2" fmla="*/ 23501 w 24326"/>
                <a:gd name="connsiteY2" fmla="*/ 12306 h 22639"/>
                <a:gd name="connsiteX3" fmla="*/ 19966 w 24326"/>
                <a:gd name="connsiteY3" fmla="*/ 21632 h 22639"/>
                <a:gd name="connsiteX4" fmla="*/ 16264 w 24326"/>
                <a:gd name="connsiteY4" fmla="*/ 21070 h 22639"/>
                <a:gd name="connsiteX5" fmla="*/ 14006 w 24326"/>
                <a:gd name="connsiteY5" fmla="*/ 20348 h 22639"/>
                <a:gd name="connsiteX6" fmla="*/ 1221 w 24326"/>
                <a:gd name="connsiteY6" fmla="*/ 14875 h 22639"/>
                <a:gd name="connsiteX7" fmla="*/ 658 w 24326"/>
                <a:gd name="connsiteY7" fmla="*/ 11257 h 22639"/>
                <a:gd name="connsiteX8" fmla="*/ 4999 w 24326"/>
                <a:gd name="connsiteY8" fmla="*/ 637 h 22639"/>
                <a:gd name="connsiteX9" fmla="*/ 7089 w 24326"/>
                <a:gd name="connsiteY9" fmla="*/ 957 h 22639"/>
                <a:gd name="connsiteX10" fmla="*/ 21889 w 24326"/>
                <a:gd name="connsiteY10" fmla="*/ 8763 h 2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26" h="22639">
                  <a:moveTo>
                    <a:pt x="21889" y="8763"/>
                  </a:moveTo>
                  <a:cubicBezTo>
                    <a:pt x="21889" y="8763"/>
                    <a:pt x="23820" y="9645"/>
                    <a:pt x="24230" y="9805"/>
                  </a:cubicBezTo>
                  <a:cubicBezTo>
                    <a:pt x="24626" y="9964"/>
                    <a:pt x="24147" y="12138"/>
                    <a:pt x="23501" y="12306"/>
                  </a:cubicBezTo>
                  <a:cubicBezTo>
                    <a:pt x="22854" y="12465"/>
                    <a:pt x="20688" y="18980"/>
                    <a:pt x="19966" y="21632"/>
                  </a:cubicBezTo>
                  <a:cubicBezTo>
                    <a:pt x="19236" y="24285"/>
                    <a:pt x="17229" y="22035"/>
                    <a:pt x="16264" y="21070"/>
                  </a:cubicBezTo>
                  <a:cubicBezTo>
                    <a:pt x="15299" y="20105"/>
                    <a:pt x="14006" y="20348"/>
                    <a:pt x="14006" y="20348"/>
                  </a:cubicBezTo>
                  <a:cubicBezTo>
                    <a:pt x="14006" y="20348"/>
                    <a:pt x="3471" y="15521"/>
                    <a:pt x="1221" y="14875"/>
                  </a:cubicBezTo>
                  <a:cubicBezTo>
                    <a:pt x="-1037" y="14229"/>
                    <a:pt x="658" y="11257"/>
                    <a:pt x="658" y="11257"/>
                  </a:cubicBezTo>
                  <a:cubicBezTo>
                    <a:pt x="658" y="11257"/>
                    <a:pt x="4033" y="1686"/>
                    <a:pt x="4999" y="637"/>
                  </a:cubicBezTo>
                  <a:cubicBezTo>
                    <a:pt x="5964" y="-412"/>
                    <a:pt x="7089" y="957"/>
                    <a:pt x="7089" y="957"/>
                  </a:cubicBezTo>
                  <a:lnTo>
                    <a:pt x="21889" y="8763"/>
                  </a:lnTo>
                  <a:close/>
                </a:path>
              </a:pathLst>
            </a:custGeom>
            <a:solidFill>
              <a:srgbClr val="231F20"/>
            </a:solidFill>
            <a:ln w="7575" cap="flat">
              <a:noFill/>
              <a:prstDash val="solid"/>
              <a:round/>
            </a:ln>
          </p:spPr>
          <p:txBody>
            <a:bodyPr rtlCol="0" anchor="ctr"/>
            <a:lstStyle/>
            <a:p>
              <a:endParaRPr lang="en-GB"/>
            </a:p>
          </p:txBody>
        </p:sp>
        <p:sp>
          <p:nvSpPr>
            <p:cNvPr id="736" name="Freeform: Shape 735">
              <a:extLst>
                <a:ext uri="{FF2B5EF4-FFF2-40B4-BE49-F238E27FC236}">
                  <a16:creationId xmlns:a16="http://schemas.microsoft.com/office/drawing/2014/main" id="{3C1CFAB5-1306-45E5-A757-A1D795269FB0}"/>
                </a:ext>
              </a:extLst>
            </p:cNvPr>
            <p:cNvSpPr/>
            <p:nvPr/>
          </p:nvSpPr>
          <p:spPr>
            <a:xfrm>
              <a:off x="6946904" y="3933490"/>
              <a:ext cx="24037" cy="19230"/>
            </a:xfrm>
            <a:custGeom>
              <a:avLst/>
              <a:gdLst>
                <a:gd name="connsiteX0" fmla="*/ 21677 w 24037"/>
                <a:gd name="connsiteY0" fmla="*/ 5877 h 19230"/>
                <a:gd name="connsiteX1" fmla="*/ 23524 w 24037"/>
                <a:gd name="connsiteY1" fmla="*/ 6766 h 19230"/>
                <a:gd name="connsiteX2" fmla="*/ 24010 w 24037"/>
                <a:gd name="connsiteY2" fmla="*/ 8370 h 19230"/>
                <a:gd name="connsiteX3" fmla="*/ 23281 w 24037"/>
                <a:gd name="connsiteY3" fmla="*/ 10787 h 19230"/>
                <a:gd name="connsiteX4" fmla="*/ 23205 w 24037"/>
                <a:gd name="connsiteY4" fmla="*/ 14489 h 19230"/>
                <a:gd name="connsiteX5" fmla="*/ 22718 w 24037"/>
                <a:gd name="connsiteY5" fmla="*/ 18594 h 19230"/>
                <a:gd name="connsiteX6" fmla="*/ 21031 w 24037"/>
                <a:gd name="connsiteY6" fmla="*/ 19476 h 19230"/>
                <a:gd name="connsiteX7" fmla="*/ 19260 w 24037"/>
                <a:gd name="connsiteY7" fmla="*/ 18108 h 19230"/>
                <a:gd name="connsiteX8" fmla="*/ 17169 w 24037"/>
                <a:gd name="connsiteY8" fmla="*/ 17545 h 19230"/>
                <a:gd name="connsiteX9" fmla="*/ 14273 w 24037"/>
                <a:gd name="connsiteY9" fmla="*/ 17302 h 19230"/>
                <a:gd name="connsiteX10" fmla="*/ 9211 w 24037"/>
                <a:gd name="connsiteY10" fmla="*/ 16260 h 19230"/>
                <a:gd name="connsiteX11" fmla="*/ 2848 w 24037"/>
                <a:gd name="connsiteY11" fmla="*/ 15211 h 19230"/>
                <a:gd name="connsiteX12" fmla="*/ 112 w 24037"/>
                <a:gd name="connsiteY12" fmla="*/ 13364 h 19230"/>
                <a:gd name="connsiteX13" fmla="*/ 515 w 24037"/>
                <a:gd name="connsiteY13" fmla="*/ 9662 h 19230"/>
                <a:gd name="connsiteX14" fmla="*/ 1966 w 24037"/>
                <a:gd name="connsiteY14" fmla="*/ 1696 h 19230"/>
                <a:gd name="connsiteX15" fmla="*/ 4376 w 24037"/>
                <a:gd name="connsiteY15" fmla="*/ 252 h 19230"/>
                <a:gd name="connsiteX16" fmla="*/ 7515 w 24037"/>
                <a:gd name="connsiteY16" fmla="*/ 731 h 19230"/>
                <a:gd name="connsiteX17" fmla="*/ 8884 w 24037"/>
                <a:gd name="connsiteY17" fmla="*/ 2099 h 19230"/>
                <a:gd name="connsiteX18" fmla="*/ 11134 w 24037"/>
                <a:gd name="connsiteY18" fmla="*/ 2183 h 19230"/>
                <a:gd name="connsiteX19" fmla="*/ 15717 w 24037"/>
                <a:gd name="connsiteY19" fmla="*/ 3148 h 19230"/>
                <a:gd name="connsiteX20" fmla="*/ 21677 w 24037"/>
                <a:gd name="connsiteY20" fmla="*/ 5877 h 1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37" h="19230">
                  <a:moveTo>
                    <a:pt x="21677" y="5877"/>
                  </a:moveTo>
                  <a:cubicBezTo>
                    <a:pt x="21677" y="5877"/>
                    <a:pt x="22961" y="6287"/>
                    <a:pt x="23524" y="6766"/>
                  </a:cubicBezTo>
                  <a:cubicBezTo>
                    <a:pt x="24086" y="7253"/>
                    <a:pt x="24170" y="8135"/>
                    <a:pt x="24010" y="8370"/>
                  </a:cubicBezTo>
                  <a:cubicBezTo>
                    <a:pt x="23843" y="8613"/>
                    <a:pt x="23364" y="9503"/>
                    <a:pt x="23281" y="10787"/>
                  </a:cubicBezTo>
                  <a:cubicBezTo>
                    <a:pt x="23205" y="12072"/>
                    <a:pt x="23364" y="12483"/>
                    <a:pt x="23205" y="14489"/>
                  </a:cubicBezTo>
                  <a:cubicBezTo>
                    <a:pt x="23037" y="16496"/>
                    <a:pt x="22878" y="17948"/>
                    <a:pt x="22718" y="18594"/>
                  </a:cubicBezTo>
                  <a:cubicBezTo>
                    <a:pt x="22558" y="19233"/>
                    <a:pt x="22072" y="19400"/>
                    <a:pt x="21031" y="19476"/>
                  </a:cubicBezTo>
                  <a:cubicBezTo>
                    <a:pt x="19982" y="19559"/>
                    <a:pt x="19662" y="18754"/>
                    <a:pt x="19260" y="18108"/>
                  </a:cubicBezTo>
                  <a:cubicBezTo>
                    <a:pt x="18857" y="17461"/>
                    <a:pt x="18454" y="17872"/>
                    <a:pt x="17169" y="17545"/>
                  </a:cubicBezTo>
                  <a:cubicBezTo>
                    <a:pt x="15877" y="17226"/>
                    <a:pt x="15322" y="17385"/>
                    <a:pt x="14273" y="17302"/>
                  </a:cubicBezTo>
                  <a:cubicBezTo>
                    <a:pt x="13224" y="17226"/>
                    <a:pt x="10488" y="16496"/>
                    <a:pt x="9211" y="16260"/>
                  </a:cubicBezTo>
                  <a:cubicBezTo>
                    <a:pt x="7918" y="16017"/>
                    <a:pt x="3897" y="15211"/>
                    <a:pt x="2848" y="15211"/>
                  </a:cubicBezTo>
                  <a:cubicBezTo>
                    <a:pt x="1807" y="15211"/>
                    <a:pt x="355" y="14246"/>
                    <a:pt x="112" y="13364"/>
                  </a:cubicBezTo>
                  <a:cubicBezTo>
                    <a:pt x="-132" y="12483"/>
                    <a:pt x="355" y="11753"/>
                    <a:pt x="515" y="9662"/>
                  </a:cubicBezTo>
                  <a:cubicBezTo>
                    <a:pt x="674" y="7572"/>
                    <a:pt x="1723" y="3224"/>
                    <a:pt x="1966" y="1696"/>
                  </a:cubicBezTo>
                  <a:cubicBezTo>
                    <a:pt x="2210" y="168"/>
                    <a:pt x="3335" y="252"/>
                    <a:pt x="4376" y="252"/>
                  </a:cubicBezTo>
                  <a:cubicBezTo>
                    <a:pt x="5425" y="252"/>
                    <a:pt x="6147" y="412"/>
                    <a:pt x="7515" y="731"/>
                  </a:cubicBezTo>
                  <a:cubicBezTo>
                    <a:pt x="8884" y="1058"/>
                    <a:pt x="7994" y="1537"/>
                    <a:pt x="8884" y="2099"/>
                  </a:cubicBezTo>
                  <a:cubicBezTo>
                    <a:pt x="9765" y="2662"/>
                    <a:pt x="9522" y="2342"/>
                    <a:pt x="11134" y="2183"/>
                  </a:cubicBezTo>
                  <a:cubicBezTo>
                    <a:pt x="12745" y="2023"/>
                    <a:pt x="12669" y="2502"/>
                    <a:pt x="15717" y="3148"/>
                  </a:cubicBezTo>
                  <a:cubicBezTo>
                    <a:pt x="18781" y="3787"/>
                    <a:pt x="21677" y="5877"/>
                    <a:pt x="21677" y="5877"/>
                  </a:cubicBezTo>
                  <a:close/>
                </a:path>
              </a:pathLst>
            </a:custGeom>
            <a:solidFill>
              <a:srgbClr val="231F20"/>
            </a:solidFill>
            <a:ln w="7575" cap="flat">
              <a:noFill/>
              <a:prstDash val="solid"/>
              <a:round/>
            </a:ln>
          </p:spPr>
          <p:txBody>
            <a:bodyPr rtlCol="0" anchor="ctr"/>
            <a:lstStyle/>
            <a:p>
              <a:endParaRPr lang="en-GB"/>
            </a:p>
          </p:txBody>
        </p:sp>
        <p:sp>
          <p:nvSpPr>
            <p:cNvPr id="737" name="Freeform: Shape 736">
              <a:extLst>
                <a:ext uri="{FF2B5EF4-FFF2-40B4-BE49-F238E27FC236}">
                  <a16:creationId xmlns:a16="http://schemas.microsoft.com/office/drawing/2014/main" id="{70066270-CD40-4F2E-B27A-3AFF97169D1B}"/>
                </a:ext>
              </a:extLst>
            </p:cNvPr>
            <p:cNvSpPr/>
            <p:nvPr/>
          </p:nvSpPr>
          <p:spPr>
            <a:xfrm>
              <a:off x="6944805" y="3956157"/>
              <a:ext cx="23835" cy="15538"/>
            </a:xfrm>
            <a:custGeom>
              <a:avLst/>
              <a:gdLst>
                <a:gd name="connsiteX0" fmla="*/ 21358 w 23835"/>
                <a:gd name="connsiteY0" fmla="*/ 3971 h 15538"/>
                <a:gd name="connsiteX1" fmla="*/ 23129 w 23835"/>
                <a:gd name="connsiteY1" fmla="*/ 4541 h 15538"/>
                <a:gd name="connsiteX2" fmla="*/ 23775 w 23835"/>
                <a:gd name="connsiteY2" fmla="*/ 5825 h 15538"/>
                <a:gd name="connsiteX3" fmla="*/ 23775 w 23835"/>
                <a:gd name="connsiteY3" fmla="*/ 14027 h 15538"/>
                <a:gd name="connsiteX4" fmla="*/ 22650 w 23835"/>
                <a:gd name="connsiteY4" fmla="*/ 15555 h 15538"/>
                <a:gd name="connsiteX5" fmla="*/ 21921 w 23835"/>
                <a:gd name="connsiteY5" fmla="*/ 15722 h 15538"/>
                <a:gd name="connsiteX6" fmla="*/ 21198 w 23835"/>
                <a:gd name="connsiteY6" fmla="*/ 15798 h 15538"/>
                <a:gd name="connsiteX7" fmla="*/ 19108 w 23835"/>
                <a:gd name="connsiteY7" fmla="*/ 15319 h 15538"/>
                <a:gd name="connsiteX8" fmla="*/ 17018 w 23835"/>
                <a:gd name="connsiteY8" fmla="*/ 15722 h 15538"/>
                <a:gd name="connsiteX9" fmla="*/ 1648 w 23835"/>
                <a:gd name="connsiteY9" fmla="*/ 15160 h 15538"/>
                <a:gd name="connsiteX10" fmla="*/ 44 w 23835"/>
                <a:gd name="connsiteY10" fmla="*/ 12583 h 15538"/>
                <a:gd name="connsiteX11" fmla="*/ 766 w 23835"/>
                <a:gd name="connsiteY11" fmla="*/ 2610 h 15538"/>
                <a:gd name="connsiteX12" fmla="*/ 2058 w 23835"/>
                <a:gd name="connsiteY12" fmla="*/ 679 h 15538"/>
                <a:gd name="connsiteX13" fmla="*/ 4468 w 23835"/>
                <a:gd name="connsiteY13" fmla="*/ 512 h 15538"/>
                <a:gd name="connsiteX14" fmla="*/ 7843 w 23835"/>
                <a:gd name="connsiteY14" fmla="*/ 1804 h 15538"/>
                <a:gd name="connsiteX15" fmla="*/ 9614 w 23835"/>
                <a:gd name="connsiteY15" fmla="*/ 1721 h 15538"/>
                <a:gd name="connsiteX16" fmla="*/ 12677 w 23835"/>
                <a:gd name="connsiteY16" fmla="*/ 1880 h 15538"/>
                <a:gd name="connsiteX17" fmla="*/ 16136 w 23835"/>
                <a:gd name="connsiteY17" fmla="*/ 2770 h 15538"/>
                <a:gd name="connsiteX18" fmla="*/ 21358 w 23835"/>
                <a:gd name="connsiteY18" fmla="*/ 3971 h 15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35" h="15538">
                  <a:moveTo>
                    <a:pt x="21358" y="3971"/>
                  </a:moveTo>
                  <a:cubicBezTo>
                    <a:pt x="21358" y="3971"/>
                    <a:pt x="22004" y="4214"/>
                    <a:pt x="23129" y="4541"/>
                  </a:cubicBezTo>
                  <a:cubicBezTo>
                    <a:pt x="24262" y="4860"/>
                    <a:pt x="23775" y="5825"/>
                    <a:pt x="23775" y="5825"/>
                  </a:cubicBezTo>
                  <a:lnTo>
                    <a:pt x="23775" y="14027"/>
                  </a:lnTo>
                  <a:cubicBezTo>
                    <a:pt x="23775" y="15966"/>
                    <a:pt x="22970" y="15319"/>
                    <a:pt x="22650" y="15555"/>
                  </a:cubicBezTo>
                  <a:cubicBezTo>
                    <a:pt x="22323" y="15798"/>
                    <a:pt x="21921" y="15722"/>
                    <a:pt x="21921" y="15722"/>
                  </a:cubicBezTo>
                  <a:cubicBezTo>
                    <a:pt x="21921" y="15722"/>
                    <a:pt x="21761" y="15798"/>
                    <a:pt x="21198" y="15798"/>
                  </a:cubicBezTo>
                  <a:cubicBezTo>
                    <a:pt x="20636" y="15798"/>
                    <a:pt x="19997" y="15798"/>
                    <a:pt x="19108" y="15319"/>
                  </a:cubicBezTo>
                  <a:cubicBezTo>
                    <a:pt x="18226" y="14833"/>
                    <a:pt x="17018" y="15722"/>
                    <a:pt x="17018" y="15722"/>
                  </a:cubicBezTo>
                  <a:cubicBezTo>
                    <a:pt x="17018" y="15722"/>
                    <a:pt x="2780" y="15319"/>
                    <a:pt x="1648" y="15160"/>
                  </a:cubicBezTo>
                  <a:cubicBezTo>
                    <a:pt x="530" y="15000"/>
                    <a:pt x="44" y="12583"/>
                    <a:pt x="44" y="12583"/>
                  </a:cubicBezTo>
                  <a:cubicBezTo>
                    <a:pt x="44" y="12583"/>
                    <a:pt x="690" y="3089"/>
                    <a:pt x="766" y="2610"/>
                  </a:cubicBezTo>
                  <a:cubicBezTo>
                    <a:pt x="850" y="2124"/>
                    <a:pt x="926" y="1401"/>
                    <a:pt x="2058" y="679"/>
                  </a:cubicBezTo>
                  <a:cubicBezTo>
                    <a:pt x="3183" y="-43"/>
                    <a:pt x="3502" y="352"/>
                    <a:pt x="4468" y="512"/>
                  </a:cubicBezTo>
                  <a:cubicBezTo>
                    <a:pt x="5433" y="679"/>
                    <a:pt x="6801" y="1645"/>
                    <a:pt x="7843" y="1804"/>
                  </a:cubicBezTo>
                  <a:cubicBezTo>
                    <a:pt x="8892" y="1964"/>
                    <a:pt x="8489" y="1880"/>
                    <a:pt x="9614" y="1721"/>
                  </a:cubicBezTo>
                  <a:cubicBezTo>
                    <a:pt x="10739" y="1561"/>
                    <a:pt x="11149" y="1721"/>
                    <a:pt x="12677" y="1880"/>
                  </a:cubicBezTo>
                  <a:cubicBezTo>
                    <a:pt x="14198" y="2040"/>
                    <a:pt x="14608" y="2686"/>
                    <a:pt x="16136" y="2770"/>
                  </a:cubicBezTo>
                  <a:cubicBezTo>
                    <a:pt x="17656" y="2846"/>
                    <a:pt x="21358" y="3971"/>
                    <a:pt x="21358" y="3971"/>
                  </a:cubicBezTo>
                  <a:close/>
                </a:path>
              </a:pathLst>
            </a:custGeom>
            <a:solidFill>
              <a:srgbClr val="231F20"/>
            </a:solidFill>
            <a:ln w="7575" cap="flat">
              <a:noFill/>
              <a:prstDash val="solid"/>
              <a:round/>
            </a:ln>
          </p:spPr>
          <p:txBody>
            <a:bodyPr rtlCol="0" anchor="ctr"/>
            <a:lstStyle/>
            <a:p>
              <a:endParaRPr lang="en-GB"/>
            </a:p>
          </p:txBody>
        </p:sp>
        <p:sp>
          <p:nvSpPr>
            <p:cNvPr id="738" name="Freeform: Shape 737">
              <a:extLst>
                <a:ext uri="{FF2B5EF4-FFF2-40B4-BE49-F238E27FC236}">
                  <a16:creationId xmlns:a16="http://schemas.microsoft.com/office/drawing/2014/main" id="{0D2ADAE9-E6B8-4108-A01D-9FCEE1E67E1B}"/>
                </a:ext>
              </a:extLst>
            </p:cNvPr>
            <p:cNvSpPr/>
            <p:nvPr/>
          </p:nvSpPr>
          <p:spPr>
            <a:xfrm>
              <a:off x="6944473" y="3979197"/>
              <a:ext cx="25274" cy="15672"/>
            </a:xfrm>
            <a:custGeom>
              <a:avLst/>
              <a:gdLst>
                <a:gd name="connsiteX0" fmla="*/ 23059 w 25274"/>
                <a:gd name="connsiteY0" fmla="*/ 574 h 15672"/>
                <a:gd name="connsiteX1" fmla="*/ 24343 w 25274"/>
                <a:gd name="connsiteY1" fmla="*/ 734 h 15672"/>
                <a:gd name="connsiteX2" fmla="*/ 24990 w 25274"/>
                <a:gd name="connsiteY2" fmla="*/ 2026 h 15672"/>
                <a:gd name="connsiteX3" fmla="*/ 25233 w 25274"/>
                <a:gd name="connsiteY3" fmla="*/ 6770 h 15672"/>
                <a:gd name="connsiteX4" fmla="*/ 25149 w 25274"/>
                <a:gd name="connsiteY4" fmla="*/ 10791 h 15672"/>
                <a:gd name="connsiteX5" fmla="*/ 24663 w 25274"/>
                <a:gd name="connsiteY5" fmla="*/ 12319 h 15672"/>
                <a:gd name="connsiteX6" fmla="*/ 23302 w 25274"/>
                <a:gd name="connsiteY6" fmla="*/ 13284 h 15672"/>
                <a:gd name="connsiteX7" fmla="*/ 20322 w 25274"/>
                <a:gd name="connsiteY7" fmla="*/ 13611 h 15672"/>
                <a:gd name="connsiteX8" fmla="*/ 16225 w 25274"/>
                <a:gd name="connsiteY8" fmla="*/ 13846 h 15672"/>
                <a:gd name="connsiteX9" fmla="*/ 13322 w 25274"/>
                <a:gd name="connsiteY9" fmla="*/ 14249 h 15672"/>
                <a:gd name="connsiteX10" fmla="*/ 9787 w 25274"/>
                <a:gd name="connsiteY10" fmla="*/ 14895 h 15672"/>
                <a:gd name="connsiteX11" fmla="*/ 4717 w 25274"/>
                <a:gd name="connsiteY11" fmla="*/ 15937 h 15672"/>
                <a:gd name="connsiteX12" fmla="*/ 2543 w 25274"/>
                <a:gd name="connsiteY12" fmla="*/ 15618 h 15672"/>
                <a:gd name="connsiteX13" fmla="*/ 2702 w 25274"/>
                <a:gd name="connsiteY13" fmla="*/ 14333 h 15672"/>
                <a:gd name="connsiteX14" fmla="*/ 1182 w 25274"/>
                <a:gd name="connsiteY14" fmla="*/ 9422 h 15672"/>
                <a:gd name="connsiteX15" fmla="*/ 50 w 25274"/>
                <a:gd name="connsiteY15" fmla="*/ 2589 h 15672"/>
                <a:gd name="connsiteX16" fmla="*/ 1501 w 25274"/>
                <a:gd name="connsiteY16" fmla="*/ 498 h 15672"/>
                <a:gd name="connsiteX17" fmla="*/ 4398 w 25274"/>
                <a:gd name="connsiteY17" fmla="*/ 658 h 15672"/>
                <a:gd name="connsiteX18" fmla="*/ 6001 w 25274"/>
                <a:gd name="connsiteY18" fmla="*/ 1061 h 15672"/>
                <a:gd name="connsiteX19" fmla="*/ 7294 w 25274"/>
                <a:gd name="connsiteY19" fmla="*/ 498 h 15672"/>
                <a:gd name="connsiteX20" fmla="*/ 10509 w 25274"/>
                <a:gd name="connsiteY20" fmla="*/ 339 h 15672"/>
                <a:gd name="connsiteX21" fmla="*/ 23059 w 25274"/>
                <a:gd name="connsiteY21" fmla="*/ 574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274" h="15672">
                  <a:moveTo>
                    <a:pt x="23059" y="574"/>
                  </a:moveTo>
                  <a:cubicBezTo>
                    <a:pt x="23059" y="574"/>
                    <a:pt x="23781" y="574"/>
                    <a:pt x="24343" y="734"/>
                  </a:cubicBezTo>
                  <a:cubicBezTo>
                    <a:pt x="24906" y="894"/>
                    <a:pt x="24746" y="1623"/>
                    <a:pt x="24990" y="2026"/>
                  </a:cubicBezTo>
                  <a:cubicBezTo>
                    <a:pt x="25233" y="2429"/>
                    <a:pt x="25073" y="6207"/>
                    <a:pt x="25233" y="6770"/>
                  </a:cubicBezTo>
                  <a:cubicBezTo>
                    <a:pt x="25392" y="7332"/>
                    <a:pt x="25309" y="9422"/>
                    <a:pt x="25149" y="10791"/>
                  </a:cubicBezTo>
                  <a:cubicBezTo>
                    <a:pt x="24990" y="12159"/>
                    <a:pt x="25073" y="11680"/>
                    <a:pt x="24663" y="12319"/>
                  </a:cubicBezTo>
                  <a:cubicBezTo>
                    <a:pt x="24267" y="12965"/>
                    <a:pt x="24267" y="12562"/>
                    <a:pt x="23302" y="13284"/>
                  </a:cubicBezTo>
                  <a:cubicBezTo>
                    <a:pt x="22337" y="14006"/>
                    <a:pt x="21531" y="13611"/>
                    <a:pt x="20322" y="13611"/>
                  </a:cubicBezTo>
                  <a:cubicBezTo>
                    <a:pt x="19114" y="13611"/>
                    <a:pt x="18392" y="13687"/>
                    <a:pt x="16225" y="13846"/>
                  </a:cubicBezTo>
                  <a:cubicBezTo>
                    <a:pt x="14044" y="14006"/>
                    <a:pt x="14933" y="14006"/>
                    <a:pt x="13322" y="14249"/>
                  </a:cubicBezTo>
                  <a:cubicBezTo>
                    <a:pt x="11718" y="14493"/>
                    <a:pt x="10349" y="14812"/>
                    <a:pt x="9787" y="14895"/>
                  </a:cubicBezTo>
                  <a:cubicBezTo>
                    <a:pt x="9224" y="14971"/>
                    <a:pt x="5682" y="16020"/>
                    <a:pt x="4717" y="15937"/>
                  </a:cubicBezTo>
                  <a:cubicBezTo>
                    <a:pt x="3751" y="15861"/>
                    <a:pt x="2543" y="15618"/>
                    <a:pt x="2543" y="15618"/>
                  </a:cubicBezTo>
                  <a:cubicBezTo>
                    <a:pt x="2543" y="15618"/>
                    <a:pt x="2702" y="14971"/>
                    <a:pt x="2702" y="14333"/>
                  </a:cubicBezTo>
                  <a:cubicBezTo>
                    <a:pt x="2702" y="13687"/>
                    <a:pt x="1501" y="11923"/>
                    <a:pt x="1182" y="9422"/>
                  </a:cubicBezTo>
                  <a:cubicBezTo>
                    <a:pt x="855" y="6929"/>
                    <a:pt x="133" y="4436"/>
                    <a:pt x="50" y="2589"/>
                  </a:cubicBezTo>
                  <a:cubicBezTo>
                    <a:pt x="-34" y="734"/>
                    <a:pt x="855" y="977"/>
                    <a:pt x="1501" y="498"/>
                  </a:cubicBezTo>
                  <a:cubicBezTo>
                    <a:pt x="2140" y="12"/>
                    <a:pt x="3995" y="415"/>
                    <a:pt x="4398" y="658"/>
                  </a:cubicBezTo>
                  <a:cubicBezTo>
                    <a:pt x="4800" y="894"/>
                    <a:pt x="5120" y="1137"/>
                    <a:pt x="6001" y="1061"/>
                  </a:cubicBezTo>
                  <a:cubicBezTo>
                    <a:pt x="6891" y="977"/>
                    <a:pt x="6807" y="498"/>
                    <a:pt x="7294" y="498"/>
                  </a:cubicBezTo>
                  <a:cubicBezTo>
                    <a:pt x="7773" y="498"/>
                    <a:pt x="8898" y="498"/>
                    <a:pt x="10509" y="339"/>
                  </a:cubicBezTo>
                  <a:cubicBezTo>
                    <a:pt x="12113" y="172"/>
                    <a:pt x="23059" y="574"/>
                    <a:pt x="23059" y="574"/>
                  </a:cubicBezTo>
                  <a:close/>
                </a:path>
              </a:pathLst>
            </a:custGeom>
            <a:solidFill>
              <a:srgbClr val="231F20"/>
            </a:solidFill>
            <a:ln w="7575" cap="flat">
              <a:noFill/>
              <a:prstDash val="solid"/>
              <a:round/>
            </a:ln>
          </p:spPr>
          <p:txBody>
            <a:bodyPr rtlCol="0" anchor="ctr"/>
            <a:lstStyle/>
            <a:p>
              <a:endParaRPr lang="en-GB"/>
            </a:p>
          </p:txBody>
        </p:sp>
        <p:sp>
          <p:nvSpPr>
            <p:cNvPr id="739" name="Freeform: Shape 738">
              <a:extLst>
                <a:ext uri="{FF2B5EF4-FFF2-40B4-BE49-F238E27FC236}">
                  <a16:creationId xmlns:a16="http://schemas.microsoft.com/office/drawing/2014/main" id="{49F40F3B-335D-40E7-BED7-E937AFF1B839}"/>
                </a:ext>
              </a:extLst>
            </p:cNvPr>
            <p:cNvSpPr/>
            <p:nvPr/>
          </p:nvSpPr>
          <p:spPr>
            <a:xfrm>
              <a:off x="6948803" y="4000824"/>
              <a:ext cx="26198" cy="23819"/>
            </a:xfrm>
            <a:custGeom>
              <a:avLst/>
              <a:gdLst>
                <a:gd name="connsiteX0" fmla="*/ 21299 w 26198"/>
                <a:gd name="connsiteY0" fmla="*/ 683 h 23819"/>
                <a:gd name="connsiteX1" fmla="*/ 23397 w 26198"/>
                <a:gd name="connsiteY1" fmla="*/ 280 h 23819"/>
                <a:gd name="connsiteX2" fmla="*/ 23717 w 26198"/>
                <a:gd name="connsiteY2" fmla="*/ 3009 h 23819"/>
                <a:gd name="connsiteX3" fmla="*/ 25085 w 26198"/>
                <a:gd name="connsiteY3" fmla="*/ 7273 h 23819"/>
                <a:gd name="connsiteX4" fmla="*/ 26210 w 26198"/>
                <a:gd name="connsiteY4" fmla="*/ 12184 h 23819"/>
                <a:gd name="connsiteX5" fmla="*/ 24522 w 26198"/>
                <a:gd name="connsiteY5" fmla="*/ 13628 h 23819"/>
                <a:gd name="connsiteX6" fmla="*/ 5777 w 26198"/>
                <a:gd name="connsiteY6" fmla="*/ 23852 h 23819"/>
                <a:gd name="connsiteX7" fmla="*/ 2638 w 26198"/>
                <a:gd name="connsiteY7" fmla="*/ 22316 h 23819"/>
                <a:gd name="connsiteX8" fmla="*/ 1597 w 26198"/>
                <a:gd name="connsiteY8" fmla="*/ 17330 h 23819"/>
                <a:gd name="connsiteX9" fmla="*/ 61 w 26198"/>
                <a:gd name="connsiteY9" fmla="*/ 7919 h 23819"/>
                <a:gd name="connsiteX10" fmla="*/ 2478 w 26198"/>
                <a:gd name="connsiteY10" fmla="*/ 5669 h 23819"/>
                <a:gd name="connsiteX11" fmla="*/ 6583 w 26198"/>
                <a:gd name="connsiteY11" fmla="*/ 4218 h 23819"/>
                <a:gd name="connsiteX12" fmla="*/ 21299 w 26198"/>
                <a:gd name="connsiteY12" fmla="*/ 683 h 23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8" h="23819">
                  <a:moveTo>
                    <a:pt x="21299" y="683"/>
                  </a:moveTo>
                  <a:cubicBezTo>
                    <a:pt x="21299" y="683"/>
                    <a:pt x="22508" y="280"/>
                    <a:pt x="23397" y="280"/>
                  </a:cubicBezTo>
                  <a:cubicBezTo>
                    <a:pt x="24279" y="280"/>
                    <a:pt x="23557" y="2454"/>
                    <a:pt x="23717" y="3009"/>
                  </a:cubicBezTo>
                  <a:cubicBezTo>
                    <a:pt x="23876" y="3579"/>
                    <a:pt x="24918" y="6878"/>
                    <a:pt x="25085" y="7273"/>
                  </a:cubicBezTo>
                  <a:cubicBezTo>
                    <a:pt x="25244" y="7676"/>
                    <a:pt x="25883" y="10580"/>
                    <a:pt x="26210" y="12184"/>
                  </a:cubicBezTo>
                  <a:cubicBezTo>
                    <a:pt x="26529" y="13795"/>
                    <a:pt x="24522" y="13628"/>
                    <a:pt x="24522" y="13628"/>
                  </a:cubicBezTo>
                  <a:cubicBezTo>
                    <a:pt x="24522" y="13628"/>
                    <a:pt x="7944" y="22803"/>
                    <a:pt x="5777" y="23852"/>
                  </a:cubicBezTo>
                  <a:cubicBezTo>
                    <a:pt x="3603" y="24893"/>
                    <a:pt x="2638" y="22316"/>
                    <a:pt x="2638" y="22316"/>
                  </a:cubicBezTo>
                  <a:lnTo>
                    <a:pt x="1597" y="17330"/>
                  </a:lnTo>
                  <a:cubicBezTo>
                    <a:pt x="1597" y="17330"/>
                    <a:pt x="228" y="10337"/>
                    <a:pt x="61" y="7919"/>
                  </a:cubicBezTo>
                  <a:cubicBezTo>
                    <a:pt x="-98" y="5510"/>
                    <a:pt x="1027" y="6156"/>
                    <a:pt x="2478" y="5669"/>
                  </a:cubicBezTo>
                  <a:cubicBezTo>
                    <a:pt x="3930" y="5183"/>
                    <a:pt x="4166" y="5510"/>
                    <a:pt x="6583" y="4218"/>
                  </a:cubicBezTo>
                  <a:cubicBezTo>
                    <a:pt x="8993" y="2933"/>
                    <a:pt x="21299" y="683"/>
                    <a:pt x="21299" y="683"/>
                  </a:cubicBezTo>
                  <a:close/>
                </a:path>
              </a:pathLst>
            </a:custGeom>
            <a:solidFill>
              <a:srgbClr val="231F20"/>
            </a:solidFill>
            <a:ln w="7575" cap="flat">
              <a:noFill/>
              <a:prstDash val="solid"/>
              <a:round/>
            </a:ln>
          </p:spPr>
          <p:txBody>
            <a:bodyPr rtlCol="0" anchor="ctr"/>
            <a:lstStyle/>
            <a:p>
              <a:endParaRPr lang="en-GB"/>
            </a:p>
          </p:txBody>
        </p:sp>
        <p:sp>
          <p:nvSpPr>
            <p:cNvPr id="740" name="Freeform: Shape 739">
              <a:extLst>
                <a:ext uri="{FF2B5EF4-FFF2-40B4-BE49-F238E27FC236}">
                  <a16:creationId xmlns:a16="http://schemas.microsoft.com/office/drawing/2014/main" id="{0699B11A-4C75-48CD-B7B6-B49E3365EE70}"/>
                </a:ext>
              </a:extLst>
            </p:cNvPr>
            <p:cNvSpPr/>
            <p:nvPr/>
          </p:nvSpPr>
          <p:spPr>
            <a:xfrm>
              <a:off x="6969839" y="4106440"/>
              <a:ext cx="67862" cy="28983"/>
            </a:xfrm>
            <a:custGeom>
              <a:avLst/>
              <a:gdLst>
                <a:gd name="connsiteX0" fmla="*/ 17179 w 67862"/>
                <a:gd name="connsiteY0" fmla="*/ 4511 h 28983"/>
                <a:gd name="connsiteX1" fmla="*/ 16776 w 67862"/>
                <a:gd name="connsiteY1" fmla="*/ 4595 h 28983"/>
                <a:gd name="connsiteX2" fmla="*/ 18228 w 67862"/>
                <a:gd name="connsiteY2" fmla="*/ 3302 h 28983"/>
                <a:gd name="connsiteX3" fmla="*/ 20319 w 67862"/>
                <a:gd name="connsiteY3" fmla="*/ 2983 h 28983"/>
                <a:gd name="connsiteX4" fmla="*/ 23139 w 67862"/>
                <a:gd name="connsiteY4" fmla="*/ 5233 h 28983"/>
                <a:gd name="connsiteX5" fmla="*/ 27563 w 67862"/>
                <a:gd name="connsiteY5" fmla="*/ 7004 h 28983"/>
                <a:gd name="connsiteX6" fmla="*/ 33674 w 67862"/>
                <a:gd name="connsiteY6" fmla="*/ 7164 h 28983"/>
                <a:gd name="connsiteX7" fmla="*/ 39466 w 67862"/>
                <a:gd name="connsiteY7" fmla="*/ 5796 h 28983"/>
                <a:gd name="connsiteX8" fmla="*/ 42841 w 67862"/>
                <a:gd name="connsiteY8" fmla="*/ 2740 h 28983"/>
                <a:gd name="connsiteX9" fmla="*/ 45015 w 67862"/>
                <a:gd name="connsiteY9" fmla="*/ 649 h 28983"/>
                <a:gd name="connsiteX10" fmla="*/ 48231 w 67862"/>
                <a:gd name="connsiteY10" fmla="*/ 649 h 28983"/>
                <a:gd name="connsiteX11" fmla="*/ 64080 w 67862"/>
                <a:gd name="connsiteY11" fmla="*/ 5879 h 28983"/>
                <a:gd name="connsiteX12" fmla="*/ 67462 w 67862"/>
                <a:gd name="connsiteY12" fmla="*/ 7004 h 28983"/>
                <a:gd name="connsiteX13" fmla="*/ 67698 w 67862"/>
                <a:gd name="connsiteY13" fmla="*/ 8608 h 28983"/>
                <a:gd name="connsiteX14" fmla="*/ 66170 w 67862"/>
                <a:gd name="connsiteY14" fmla="*/ 12477 h 28983"/>
                <a:gd name="connsiteX15" fmla="*/ 54753 w 67862"/>
                <a:gd name="connsiteY15" fmla="*/ 22610 h 28983"/>
                <a:gd name="connsiteX16" fmla="*/ 37695 w 67862"/>
                <a:gd name="connsiteY16" fmla="*/ 28965 h 28983"/>
                <a:gd name="connsiteX17" fmla="*/ 19353 w 67862"/>
                <a:gd name="connsiteY17" fmla="*/ 28881 h 28983"/>
                <a:gd name="connsiteX18" fmla="*/ 4470 w 67862"/>
                <a:gd name="connsiteY18" fmla="*/ 20436 h 28983"/>
                <a:gd name="connsiteX19" fmla="*/ 373 w 67862"/>
                <a:gd name="connsiteY19" fmla="*/ 15693 h 28983"/>
                <a:gd name="connsiteX20" fmla="*/ 1011 w 67862"/>
                <a:gd name="connsiteY20" fmla="*/ 13921 h 28983"/>
                <a:gd name="connsiteX21" fmla="*/ 17179 w 67862"/>
                <a:gd name="connsiteY21" fmla="*/ 4511 h 28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7862" h="28983">
                  <a:moveTo>
                    <a:pt x="17179" y="4511"/>
                  </a:moveTo>
                  <a:cubicBezTo>
                    <a:pt x="17666" y="4427"/>
                    <a:pt x="16776" y="4595"/>
                    <a:pt x="16776" y="4595"/>
                  </a:cubicBezTo>
                  <a:cubicBezTo>
                    <a:pt x="16776" y="4595"/>
                    <a:pt x="17422" y="3705"/>
                    <a:pt x="18228" y="3302"/>
                  </a:cubicBezTo>
                  <a:cubicBezTo>
                    <a:pt x="19034" y="2900"/>
                    <a:pt x="19596" y="2900"/>
                    <a:pt x="20319" y="2983"/>
                  </a:cubicBezTo>
                  <a:cubicBezTo>
                    <a:pt x="21041" y="3059"/>
                    <a:pt x="21930" y="4184"/>
                    <a:pt x="23139" y="5233"/>
                  </a:cubicBezTo>
                  <a:cubicBezTo>
                    <a:pt x="24340" y="6282"/>
                    <a:pt x="25632" y="6525"/>
                    <a:pt x="27563" y="7004"/>
                  </a:cubicBezTo>
                  <a:cubicBezTo>
                    <a:pt x="29493" y="7491"/>
                    <a:pt x="30938" y="7247"/>
                    <a:pt x="33674" y="7164"/>
                  </a:cubicBezTo>
                  <a:cubicBezTo>
                    <a:pt x="36411" y="7080"/>
                    <a:pt x="37049" y="6442"/>
                    <a:pt x="39466" y="5796"/>
                  </a:cubicBezTo>
                  <a:cubicBezTo>
                    <a:pt x="41876" y="5150"/>
                    <a:pt x="42036" y="3949"/>
                    <a:pt x="42841" y="2740"/>
                  </a:cubicBezTo>
                  <a:cubicBezTo>
                    <a:pt x="43647" y="1531"/>
                    <a:pt x="43244" y="1372"/>
                    <a:pt x="45015" y="649"/>
                  </a:cubicBezTo>
                  <a:cubicBezTo>
                    <a:pt x="46787" y="-80"/>
                    <a:pt x="48231" y="649"/>
                    <a:pt x="48231" y="649"/>
                  </a:cubicBezTo>
                  <a:cubicBezTo>
                    <a:pt x="48231" y="649"/>
                    <a:pt x="62308" y="5476"/>
                    <a:pt x="64080" y="5879"/>
                  </a:cubicBezTo>
                  <a:cubicBezTo>
                    <a:pt x="65851" y="6282"/>
                    <a:pt x="66580" y="6601"/>
                    <a:pt x="67462" y="7004"/>
                  </a:cubicBezTo>
                  <a:cubicBezTo>
                    <a:pt x="68344" y="7407"/>
                    <a:pt x="67698" y="8608"/>
                    <a:pt x="67698" y="8608"/>
                  </a:cubicBezTo>
                  <a:cubicBezTo>
                    <a:pt x="67698" y="8608"/>
                    <a:pt x="66900" y="10782"/>
                    <a:pt x="66170" y="12477"/>
                  </a:cubicBezTo>
                  <a:cubicBezTo>
                    <a:pt x="65448" y="14165"/>
                    <a:pt x="58044" y="19554"/>
                    <a:pt x="54753" y="22610"/>
                  </a:cubicBezTo>
                  <a:cubicBezTo>
                    <a:pt x="51454" y="25666"/>
                    <a:pt x="41640" y="28318"/>
                    <a:pt x="37695" y="28965"/>
                  </a:cubicBezTo>
                  <a:cubicBezTo>
                    <a:pt x="33758" y="29611"/>
                    <a:pt x="23374" y="29208"/>
                    <a:pt x="19353" y="28881"/>
                  </a:cubicBezTo>
                  <a:cubicBezTo>
                    <a:pt x="15332" y="28562"/>
                    <a:pt x="5359" y="21082"/>
                    <a:pt x="4470" y="20436"/>
                  </a:cubicBezTo>
                  <a:cubicBezTo>
                    <a:pt x="3588" y="19797"/>
                    <a:pt x="1338" y="16574"/>
                    <a:pt x="373" y="15693"/>
                  </a:cubicBezTo>
                  <a:cubicBezTo>
                    <a:pt x="-593" y="14803"/>
                    <a:pt x="1011" y="13921"/>
                    <a:pt x="1011" y="13921"/>
                  </a:cubicBezTo>
                  <a:lnTo>
                    <a:pt x="17179" y="4511"/>
                  </a:lnTo>
                  <a:close/>
                </a:path>
              </a:pathLst>
            </a:custGeom>
            <a:solidFill>
              <a:srgbClr val="231F20"/>
            </a:solidFill>
            <a:ln w="7575" cap="flat">
              <a:noFill/>
              <a:prstDash val="solid"/>
              <a:round/>
            </a:ln>
          </p:spPr>
          <p:txBody>
            <a:bodyPr rtlCol="0" anchor="ctr"/>
            <a:lstStyle/>
            <a:p>
              <a:endParaRPr lang="en-GB"/>
            </a:p>
          </p:txBody>
        </p:sp>
        <p:sp>
          <p:nvSpPr>
            <p:cNvPr id="741" name="Freeform: Shape 740">
              <a:extLst>
                <a:ext uri="{FF2B5EF4-FFF2-40B4-BE49-F238E27FC236}">
                  <a16:creationId xmlns:a16="http://schemas.microsoft.com/office/drawing/2014/main" id="{AB3C4A03-FC81-48C4-B891-130D35A7EBF9}"/>
                </a:ext>
              </a:extLst>
            </p:cNvPr>
            <p:cNvSpPr/>
            <p:nvPr/>
          </p:nvSpPr>
          <p:spPr>
            <a:xfrm>
              <a:off x="6957590" y="4060913"/>
              <a:ext cx="24537" cy="18247"/>
            </a:xfrm>
            <a:custGeom>
              <a:avLst/>
              <a:gdLst>
                <a:gd name="connsiteX0" fmla="*/ 21766 w 24537"/>
                <a:gd name="connsiteY0" fmla="*/ 623 h 18247"/>
                <a:gd name="connsiteX1" fmla="*/ 22899 w 24537"/>
                <a:gd name="connsiteY1" fmla="*/ 304 h 18247"/>
                <a:gd name="connsiteX2" fmla="*/ 23538 w 24537"/>
                <a:gd name="connsiteY2" fmla="*/ 1672 h 18247"/>
                <a:gd name="connsiteX3" fmla="*/ 24587 w 24537"/>
                <a:gd name="connsiteY3" fmla="*/ 13660 h 18247"/>
                <a:gd name="connsiteX4" fmla="*/ 22975 w 24537"/>
                <a:gd name="connsiteY4" fmla="*/ 15020 h 18247"/>
                <a:gd name="connsiteX5" fmla="*/ 3272 w 24537"/>
                <a:gd name="connsiteY5" fmla="*/ 18479 h 18247"/>
                <a:gd name="connsiteX6" fmla="*/ 1418 w 24537"/>
                <a:gd name="connsiteY6" fmla="*/ 17437 h 18247"/>
                <a:gd name="connsiteX7" fmla="*/ 49 w 24537"/>
                <a:gd name="connsiteY7" fmla="*/ 4082 h 18247"/>
                <a:gd name="connsiteX8" fmla="*/ 1661 w 24537"/>
                <a:gd name="connsiteY8" fmla="*/ 2881 h 18247"/>
                <a:gd name="connsiteX9" fmla="*/ 21766 w 24537"/>
                <a:gd name="connsiteY9" fmla="*/ 623 h 18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37" h="18247">
                  <a:moveTo>
                    <a:pt x="21766" y="623"/>
                  </a:moveTo>
                  <a:cubicBezTo>
                    <a:pt x="21766" y="623"/>
                    <a:pt x="22093" y="304"/>
                    <a:pt x="22899" y="304"/>
                  </a:cubicBezTo>
                  <a:cubicBezTo>
                    <a:pt x="23705" y="304"/>
                    <a:pt x="23538" y="1672"/>
                    <a:pt x="23538" y="1672"/>
                  </a:cubicBezTo>
                  <a:cubicBezTo>
                    <a:pt x="23538" y="1672"/>
                    <a:pt x="24587" y="12451"/>
                    <a:pt x="24587" y="13660"/>
                  </a:cubicBezTo>
                  <a:cubicBezTo>
                    <a:pt x="24587" y="14861"/>
                    <a:pt x="22975" y="15020"/>
                    <a:pt x="22975" y="15020"/>
                  </a:cubicBezTo>
                  <a:cubicBezTo>
                    <a:pt x="22975" y="15020"/>
                    <a:pt x="4876" y="18084"/>
                    <a:pt x="3272" y="18479"/>
                  </a:cubicBezTo>
                  <a:cubicBezTo>
                    <a:pt x="1661" y="18889"/>
                    <a:pt x="1418" y="17437"/>
                    <a:pt x="1418" y="17437"/>
                  </a:cubicBezTo>
                  <a:cubicBezTo>
                    <a:pt x="1418" y="17437"/>
                    <a:pt x="49" y="5374"/>
                    <a:pt x="49" y="4082"/>
                  </a:cubicBezTo>
                  <a:cubicBezTo>
                    <a:pt x="49" y="2797"/>
                    <a:pt x="1661" y="2881"/>
                    <a:pt x="1661" y="2881"/>
                  </a:cubicBezTo>
                  <a:lnTo>
                    <a:pt x="21766" y="623"/>
                  </a:lnTo>
                  <a:close/>
                </a:path>
              </a:pathLst>
            </a:custGeom>
            <a:solidFill>
              <a:srgbClr val="231F20"/>
            </a:solidFill>
            <a:ln w="7575" cap="flat">
              <a:noFill/>
              <a:prstDash val="solid"/>
              <a:round/>
            </a:ln>
          </p:spPr>
          <p:txBody>
            <a:bodyPr rtlCol="0" anchor="ctr"/>
            <a:lstStyle/>
            <a:p>
              <a:endParaRPr lang="en-GB"/>
            </a:p>
          </p:txBody>
        </p:sp>
        <p:sp>
          <p:nvSpPr>
            <p:cNvPr id="742" name="Freeform: Shape 741">
              <a:extLst>
                <a:ext uri="{FF2B5EF4-FFF2-40B4-BE49-F238E27FC236}">
                  <a16:creationId xmlns:a16="http://schemas.microsoft.com/office/drawing/2014/main" id="{27F02426-F12D-4336-9690-4C469F1ACAB6}"/>
                </a:ext>
              </a:extLst>
            </p:cNvPr>
            <p:cNvSpPr/>
            <p:nvPr/>
          </p:nvSpPr>
          <p:spPr>
            <a:xfrm>
              <a:off x="6959341" y="4081412"/>
              <a:ext cx="24881" cy="14531"/>
            </a:xfrm>
            <a:custGeom>
              <a:avLst/>
              <a:gdLst>
                <a:gd name="connsiteX0" fmla="*/ 21066 w 24881"/>
                <a:gd name="connsiteY0" fmla="*/ 1134 h 14531"/>
                <a:gd name="connsiteX1" fmla="*/ 22996 w 24881"/>
                <a:gd name="connsiteY1" fmla="*/ 328 h 14531"/>
                <a:gd name="connsiteX2" fmla="*/ 24448 w 24881"/>
                <a:gd name="connsiteY2" fmla="*/ 1856 h 14531"/>
                <a:gd name="connsiteX3" fmla="*/ 24844 w 24881"/>
                <a:gd name="connsiteY3" fmla="*/ 5718 h 14531"/>
                <a:gd name="connsiteX4" fmla="*/ 24608 w 24881"/>
                <a:gd name="connsiteY4" fmla="*/ 9495 h 14531"/>
                <a:gd name="connsiteX5" fmla="*/ 19378 w 24881"/>
                <a:gd name="connsiteY5" fmla="*/ 11107 h 14531"/>
                <a:gd name="connsiteX6" fmla="*/ 6266 w 24881"/>
                <a:gd name="connsiteY6" fmla="*/ 14642 h 14531"/>
                <a:gd name="connsiteX7" fmla="*/ 2480 w 24881"/>
                <a:gd name="connsiteY7" fmla="*/ 14482 h 14531"/>
                <a:gd name="connsiteX8" fmla="*/ 1120 w 24881"/>
                <a:gd name="connsiteY8" fmla="*/ 12232 h 14531"/>
                <a:gd name="connsiteX9" fmla="*/ 71 w 24881"/>
                <a:gd name="connsiteY9" fmla="*/ 6523 h 14531"/>
                <a:gd name="connsiteX10" fmla="*/ 1120 w 24881"/>
                <a:gd name="connsiteY10" fmla="*/ 5071 h 14531"/>
                <a:gd name="connsiteX11" fmla="*/ 4092 w 24881"/>
                <a:gd name="connsiteY11" fmla="*/ 4669 h 14531"/>
                <a:gd name="connsiteX12" fmla="*/ 21066 w 24881"/>
                <a:gd name="connsiteY12" fmla="*/ 1134 h 1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81" h="14531">
                  <a:moveTo>
                    <a:pt x="21066" y="1134"/>
                  </a:moveTo>
                  <a:cubicBezTo>
                    <a:pt x="21066" y="1134"/>
                    <a:pt x="22031" y="488"/>
                    <a:pt x="22996" y="328"/>
                  </a:cubicBezTo>
                  <a:cubicBezTo>
                    <a:pt x="23962" y="169"/>
                    <a:pt x="24205" y="1210"/>
                    <a:pt x="24448" y="1856"/>
                  </a:cubicBezTo>
                  <a:cubicBezTo>
                    <a:pt x="24684" y="2495"/>
                    <a:pt x="24608" y="3946"/>
                    <a:pt x="24844" y="5718"/>
                  </a:cubicBezTo>
                  <a:cubicBezTo>
                    <a:pt x="25087" y="7481"/>
                    <a:pt x="24768" y="8690"/>
                    <a:pt x="24608" y="9495"/>
                  </a:cubicBezTo>
                  <a:cubicBezTo>
                    <a:pt x="24448" y="10301"/>
                    <a:pt x="21795" y="10544"/>
                    <a:pt x="19378" y="11107"/>
                  </a:cubicBezTo>
                  <a:cubicBezTo>
                    <a:pt x="16961" y="11669"/>
                    <a:pt x="7794" y="14322"/>
                    <a:pt x="6266" y="14642"/>
                  </a:cubicBezTo>
                  <a:cubicBezTo>
                    <a:pt x="4738" y="14968"/>
                    <a:pt x="3051" y="14885"/>
                    <a:pt x="2480" y="14482"/>
                  </a:cubicBezTo>
                  <a:cubicBezTo>
                    <a:pt x="1918" y="14079"/>
                    <a:pt x="1363" y="13197"/>
                    <a:pt x="1120" y="12232"/>
                  </a:cubicBezTo>
                  <a:cubicBezTo>
                    <a:pt x="877" y="11267"/>
                    <a:pt x="230" y="8127"/>
                    <a:pt x="71" y="6523"/>
                  </a:cubicBezTo>
                  <a:cubicBezTo>
                    <a:pt x="-89" y="4912"/>
                    <a:pt x="717" y="5315"/>
                    <a:pt x="1120" y="5071"/>
                  </a:cubicBezTo>
                  <a:cubicBezTo>
                    <a:pt x="1523" y="4828"/>
                    <a:pt x="2807" y="4752"/>
                    <a:pt x="4092" y="4669"/>
                  </a:cubicBezTo>
                  <a:cubicBezTo>
                    <a:pt x="5377" y="4593"/>
                    <a:pt x="21066" y="1134"/>
                    <a:pt x="21066" y="1134"/>
                  </a:cubicBezTo>
                  <a:close/>
                </a:path>
              </a:pathLst>
            </a:custGeom>
            <a:solidFill>
              <a:srgbClr val="231F20"/>
            </a:solidFill>
            <a:ln w="7575" cap="flat">
              <a:noFill/>
              <a:prstDash val="solid"/>
              <a:round/>
            </a:ln>
          </p:spPr>
          <p:txBody>
            <a:bodyPr rtlCol="0" anchor="ctr"/>
            <a:lstStyle/>
            <a:p>
              <a:endParaRPr lang="en-GB"/>
            </a:p>
          </p:txBody>
        </p:sp>
        <p:sp>
          <p:nvSpPr>
            <p:cNvPr id="743" name="Freeform: Shape 742">
              <a:extLst>
                <a:ext uri="{FF2B5EF4-FFF2-40B4-BE49-F238E27FC236}">
                  <a16:creationId xmlns:a16="http://schemas.microsoft.com/office/drawing/2014/main" id="{06994E74-2767-471D-A60E-AB4779590318}"/>
                </a:ext>
              </a:extLst>
            </p:cNvPr>
            <p:cNvSpPr/>
            <p:nvPr/>
          </p:nvSpPr>
          <p:spPr>
            <a:xfrm>
              <a:off x="6962480" y="4097756"/>
              <a:ext cx="23981" cy="17452"/>
            </a:xfrm>
            <a:custGeom>
              <a:avLst/>
              <a:gdLst>
                <a:gd name="connsiteX0" fmla="*/ 21151 w 23981"/>
                <a:gd name="connsiteY0" fmla="*/ 319 h 17452"/>
                <a:gd name="connsiteX1" fmla="*/ 22998 w 23981"/>
                <a:gd name="connsiteY1" fmla="*/ 722 h 17452"/>
                <a:gd name="connsiteX2" fmla="*/ 23804 w 23981"/>
                <a:gd name="connsiteY2" fmla="*/ 3861 h 17452"/>
                <a:gd name="connsiteX3" fmla="*/ 23720 w 23981"/>
                <a:gd name="connsiteY3" fmla="*/ 6507 h 17452"/>
                <a:gd name="connsiteX4" fmla="*/ 20505 w 23981"/>
                <a:gd name="connsiteY4" fmla="*/ 8118 h 17452"/>
                <a:gd name="connsiteX5" fmla="*/ 11733 w 23981"/>
                <a:gd name="connsiteY5" fmla="*/ 13431 h 17452"/>
                <a:gd name="connsiteX6" fmla="*/ 5143 w 23981"/>
                <a:gd name="connsiteY6" fmla="*/ 17612 h 17452"/>
                <a:gd name="connsiteX7" fmla="*/ 3372 w 23981"/>
                <a:gd name="connsiteY7" fmla="*/ 16244 h 17452"/>
                <a:gd name="connsiteX8" fmla="*/ 149 w 23981"/>
                <a:gd name="connsiteY8" fmla="*/ 8437 h 17452"/>
                <a:gd name="connsiteX9" fmla="*/ 1114 w 23981"/>
                <a:gd name="connsiteY9" fmla="*/ 6111 h 17452"/>
                <a:gd name="connsiteX10" fmla="*/ 21151 w 23981"/>
                <a:gd name="connsiteY10" fmla="*/ 319 h 17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81" h="17452">
                  <a:moveTo>
                    <a:pt x="21151" y="319"/>
                  </a:moveTo>
                  <a:cubicBezTo>
                    <a:pt x="21151" y="319"/>
                    <a:pt x="22033" y="319"/>
                    <a:pt x="22998" y="722"/>
                  </a:cubicBezTo>
                  <a:cubicBezTo>
                    <a:pt x="23964" y="1125"/>
                    <a:pt x="23318" y="2007"/>
                    <a:pt x="23804" y="3861"/>
                  </a:cubicBezTo>
                  <a:cubicBezTo>
                    <a:pt x="24283" y="5709"/>
                    <a:pt x="23888" y="5944"/>
                    <a:pt x="23720" y="6507"/>
                  </a:cubicBezTo>
                  <a:cubicBezTo>
                    <a:pt x="23561" y="7077"/>
                    <a:pt x="21957" y="7959"/>
                    <a:pt x="20505" y="8118"/>
                  </a:cubicBezTo>
                  <a:cubicBezTo>
                    <a:pt x="19053" y="8278"/>
                    <a:pt x="14226" y="11660"/>
                    <a:pt x="11733" y="13431"/>
                  </a:cubicBezTo>
                  <a:cubicBezTo>
                    <a:pt x="9240" y="15203"/>
                    <a:pt x="5865" y="17126"/>
                    <a:pt x="5143" y="17612"/>
                  </a:cubicBezTo>
                  <a:cubicBezTo>
                    <a:pt x="4413" y="18091"/>
                    <a:pt x="4656" y="17453"/>
                    <a:pt x="3372" y="16244"/>
                  </a:cubicBezTo>
                  <a:cubicBezTo>
                    <a:pt x="2079" y="15043"/>
                    <a:pt x="635" y="9973"/>
                    <a:pt x="149" y="8437"/>
                  </a:cubicBezTo>
                  <a:cubicBezTo>
                    <a:pt x="-330" y="6910"/>
                    <a:pt x="1114" y="6111"/>
                    <a:pt x="1114" y="6111"/>
                  </a:cubicBezTo>
                  <a:lnTo>
                    <a:pt x="21151" y="319"/>
                  </a:lnTo>
                  <a:close/>
                </a:path>
              </a:pathLst>
            </a:custGeom>
            <a:solidFill>
              <a:srgbClr val="231F20"/>
            </a:solidFill>
            <a:ln w="7575" cap="flat">
              <a:noFill/>
              <a:prstDash val="solid"/>
              <a:round/>
            </a:ln>
          </p:spPr>
          <p:txBody>
            <a:bodyPr rtlCol="0" anchor="ctr"/>
            <a:lstStyle/>
            <a:p>
              <a:endParaRPr lang="en-GB"/>
            </a:p>
          </p:txBody>
        </p:sp>
        <p:sp>
          <p:nvSpPr>
            <p:cNvPr id="744" name="Freeform: Shape 743">
              <a:extLst>
                <a:ext uri="{FF2B5EF4-FFF2-40B4-BE49-F238E27FC236}">
                  <a16:creationId xmlns:a16="http://schemas.microsoft.com/office/drawing/2014/main" id="{30594EFF-BB4E-4F94-9F50-1FC7E069FAA8}"/>
                </a:ext>
              </a:extLst>
            </p:cNvPr>
            <p:cNvSpPr/>
            <p:nvPr/>
          </p:nvSpPr>
          <p:spPr>
            <a:xfrm>
              <a:off x="7016690" y="4093117"/>
              <a:ext cx="23614" cy="12750"/>
            </a:xfrm>
            <a:custGeom>
              <a:avLst/>
              <a:gdLst>
                <a:gd name="connsiteX0" fmla="*/ 22788 w 23614"/>
                <a:gd name="connsiteY0" fmla="*/ 616 h 12750"/>
                <a:gd name="connsiteX1" fmla="*/ 23510 w 23614"/>
                <a:gd name="connsiteY1" fmla="*/ 2463 h 12750"/>
                <a:gd name="connsiteX2" fmla="*/ 23677 w 23614"/>
                <a:gd name="connsiteY2" fmla="*/ 6727 h 12750"/>
                <a:gd name="connsiteX3" fmla="*/ 23510 w 23614"/>
                <a:gd name="connsiteY3" fmla="*/ 11470 h 12750"/>
                <a:gd name="connsiteX4" fmla="*/ 23031 w 23614"/>
                <a:gd name="connsiteY4" fmla="*/ 12998 h 12750"/>
                <a:gd name="connsiteX5" fmla="*/ 1063 w 23614"/>
                <a:gd name="connsiteY5" fmla="*/ 7449 h 12750"/>
                <a:gd name="connsiteX6" fmla="*/ 182 w 23614"/>
                <a:gd name="connsiteY6" fmla="*/ 5845 h 12750"/>
                <a:gd name="connsiteX7" fmla="*/ 425 w 23614"/>
                <a:gd name="connsiteY7" fmla="*/ 1817 h 12750"/>
                <a:gd name="connsiteX8" fmla="*/ 1307 w 23614"/>
                <a:gd name="connsiteY8" fmla="*/ 448 h 12750"/>
                <a:gd name="connsiteX9" fmla="*/ 2599 w 23614"/>
                <a:gd name="connsiteY9" fmla="*/ 692 h 12750"/>
                <a:gd name="connsiteX10" fmla="*/ 22788 w 23614"/>
                <a:gd name="connsiteY10" fmla="*/ 616 h 1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 h="12750">
                  <a:moveTo>
                    <a:pt x="22788" y="616"/>
                  </a:moveTo>
                  <a:cubicBezTo>
                    <a:pt x="23191" y="775"/>
                    <a:pt x="23267" y="1817"/>
                    <a:pt x="23510" y="2463"/>
                  </a:cubicBezTo>
                  <a:cubicBezTo>
                    <a:pt x="23753" y="3109"/>
                    <a:pt x="23677" y="5116"/>
                    <a:pt x="23677" y="6727"/>
                  </a:cubicBezTo>
                  <a:cubicBezTo>
                    <a:pt x="23677" y="8339"/>
                    <a:pt x="23510" y="9380"/>
                    <a:pt x="23510" y="11470"/>
                  </a:cubicBezTo>
                  <a:cubicBezTo>
                    <a:pt x="23510" y="13561"/>
                    <a:pt x="23031" y="12998"/>
                    <a:pt x="23031" y="12998"/>
                  </a:cubicBezTo>
                  <a:cubicBezTo>
                    <a:pt x="23031" y="12998"/>
                    <a:pt x="2515" y="7693"/>
                    <a:pt x="1063" y="7449"/>
                  </a:cubicBezTo>
                  <a:cubicBezTo>
                    <a:pt x="-381" y="7206"/>
                    <a:pt x="182" y="6324"/>
                    <a:pt x="182" y="5845"/>
                  </a:cubicBezTo>
                  <a:cubicBezTo>
                    <a:pt x="182" y="5359"/>
                    <a:pt x="265" y="2706"/>
                    <a:pt x="425" y="1817"/>
                  </a:cubicBezTo>
                  <a:cubicBezTo>
                    <a:pt x="584" y="935"/>
                    <a:pt x="744" y="851"/>
                    <a:pt x="1307" y="448"/>
                  </a:cubicBezTo>
                  <a:cubicBezTo>
                    <a:pt x="1869" y="46"/>
                    <a:pt x="2599" y="692"/>
                    <a:pt x="2599" y="692"/>
                  </a:cubicBezTo>
                  <a:lnTo>
                    <a:pt x="22788" y="616"/>
                  </a:lnTo>
                  <a:close/>
                </a:path>
              </a:pathLst>
            </a:custGeom>
            <a:solidFill>
              <a:srgbClr val="231F20"/>
            </a:solidFill>
            <a:ln w="7575" cap="flat">
              <a:noFill/>
              <a:prstDash val="solid"/>
              <a:round/>
            </a:ln>
          </p:spPr>
          <p:txBody>
            <a:bodyPr rtlCol="0" anchor="ctr"/>
            <a:lstStyle/>
            <a:p>
              <a:endParaRPr lang="en-GB"/>
            </a:p>
          </p:txBody>
        </p:sp>
        <p:sp>
          <p:nvSpPr>
            <p:cNvPr id="745" name="Freeform: Shape 744">
              <a:extLst>
                <a:ext uri="{FF2B5EF4-FFF2-40B4-BE49-F238E27FC236}">
                  <a16:creationId xmlns:a16="http://schemas.microsoft.com/office/drawing/2014/main" id="{210FDA93-2546-4C0B-9C42-766F0F8E75EE}"/>
                </a:ext>
              </a:extLst>
            </p:cNvPr>
            <p:cNvSpPr/>
            <p:nvPr/>
          </p:nvSpPr>
          <p:spPr>
            <a:xfrm>
              <a:off x="7015406" y="4075712"/>
              <a:ext cx="24684" cy="11039"/>
            </a:xfrm>
            <a:custGeom>
              <a:avLst/>
              <a:gdLst>
                <a:gd name="connsiteX0" fmla="*/ 20856 w 24684"/>
                <a:gd name="connsiteY0" fmla="*/ 309 h 11039"/>
                <a:gd name="connsiteX1" fmla="*/ 23106 w 24684"/>
                <a:gd name="connsiteY1" fmla="*/ 1198 h 11039"/>
                <a:gd name="connsiteX2" fmla="*/ 23828 w 24684"/>
                <a:gd name="connsiteY2" fmla="*/ 3767 h 11039"/>
                <a:gd name="connsiteX3" fmla="*/ 24634 w 24684"/>
                <a:gd name="connsiteY3" fmla="*/ 8678 h 11039"/>
                <a:gd name="connsiteX4" fmla="*/ 23669 w 24684"/>
                <a:gd name="connsiteY4" fmla="*/ 10844 h 11039"/>
                <a:gd name="connsiteX5" fmla="*/ 18036 w 24684"/>
                <a:gd name="connsiteY5" fmla="*/ 10844 h 11039"/>
                <a:gd name="connsiteX6" fmla="*/ 11278 w 24684"/>
                <a:gd name="connsiteY6" fmla="*/ 11011 h 11039"/>
                <a:gd name="connsiteX7" fmla="*/ 5403 w 24684"/>
                <a:gd name="connsiteY7" fmla="*/ 11331 h 11039"/>
                <a:gd name="connsiteX8" fmla="*/ 1305 w 24684"/>
                <a:gd name="connsiteY8" fmla="*/ 10525 h 11039"/>
                <a:gd name="connsiteX9" fmla="*/ 180 w 24684"/>
                <a:gd name="connsiteY9" fmla="*/ 7629 h 11039"/>
                <a:gd name="connsiteX10" fmla="*/ 97 w 24684"/>
                <a:gd name="connsiteY10" fmla="*/ 3608 h 11039"/>
                <a:gd name="connsiteX11" fmla="*/ 1701 w 24684"/>
                <a:gd name="connsiteY11" fmla="*/ 2323 h 11039"/>
                <a:gd name="connsiteX12" fmla="*/ 5813 w 24684"/>
                <a:gd name="connsiteY12" fmla="*/ 1996 h 11039"/>
                <a:gd name="connsiteX13" fmla="*/ 11362 w 24684"/>
                <a:gd name="connsiteY13" fmla="*/ 871 h 11039"/>
                <a:gd name="connsiteX14" fmla="*/ 20856 w 24684"/>
                <a:gd name="connsiteY14" fmla="*/ 309 h 1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684" h="11039">
                  <a:moveTo>
                    <a:pt x="20856" y="309"/>
                  </a:moveTo>
                  <a:cubicBezTo>
                    <a:pt x="20856" y="309"/>
                    <a:pt x="22460" y="635"/>
                    <a:pt x="23106" y="1198"/>
                  </a:cubicBezTo>
                  <a:cubicBezTo>
                    <a:pt x="23745" y="1761"/>
                    <a:pt x="23509" y="2642"/>
                    <a:pt x="23828" y="3767"/>
                  </a:cubicBezTo>
                  <a:cubicBezTo>
                    <a:pt x="24148" y="4900"/>
                    <a:pt x="24072" y="6185"/>
                    <a:pt x="24634" y="8678"/>
                  </a:cubicBezTo>
                  <a:cubicBezTo>
                    <a:pt x="25197" y="11171"/>
                    <a:pt x="23669" y="10844"/>
                    <a:pt x="23669" y="10844"/>
                  </a:cubicBezTo>
                  <a:lnTo>
                    <a:pt x="18036" y="10844"/>
                  </a:lnTo>
                  <a:cubicBezTo>
                    <a:pt x="17230" y="10844"/>
                    <a:pt x="14175" y="10844"/>
                    <a:pt x="11278" y="11011"/>
                  </a:cubicBezTo>
                  <a:cubicBezTo>
                    <a:pt x="8382" y="11171"/>
                    <a:pt x="8063" y="11171"/>
                    <a:pt x="5403" y="11331"/>
                  </a:cubicBezTo>
                  <a:cubicBezTo>
                    <a:pt x="2750" y="11490"/>
                    <a:pt x="1305" y="10525"/>
                    <a:pt x="1305" y="10525"/>
                  </a:cubicBezTo>
                  <a:cubicBezTo>
                    <a:pt x="1305" y="10525"/>
                    <a:pt x="180" y="9157"/>
                    <a:pt x="180" y="7629"/>
                  </a:cubicBezTo>
                  <a:cubicBezTo>
                    <a:pt x="180" y="6101"/>
                    <a:pt x="13" y="4733"/>
                    <a:pt x="97" y="3608"/>
                  </a:cubicBezTo>
                  <a:cubicBezTo>
                    <a:pt x="180" y="2483"/>
                    <a:pt x="1701" y="2323"/>
                    <a:pt x="1701" y="2323"/>
                  </a:cubicBezTo>
                  <a:cubicBezTo>
                    <a:pt x="1701" y="2323"/>
                    <a:pt x="4437" y="2080"/>
                    <a:pt x="5813" y="1996"/>
                  </a:cubicBezTo>
                  <a:cubicBezTo>
                    <a:pt x="7174" y="1920"/>
                    <a:pt x="8306" y="1358"/>
                    <a:pt x="11362" y="871"/>
                  </a:cubicBezTo>
                  <a:cubicBezTo>
                    <a:pt x="14418" y="392"/>
                    <a:pt x="20856" y="309"/>
                    <a:pt x="20856" y="309"/>
                  </a:cubicBezTo>
                  <a:close/>
                </a:path>
              </a:pathLst>
            </a:custGeom>
            <a:solidFill>
              <a:srgbClr val="231F20"/>
            </a:solidFill>
            <a:ln w="7575" cap="flat">
              <a:noFill/>
              <a:prstDash val="solid"/>
              <a:round/>
            </a:ln>
          </p:spPr>
          <p:txBody>
            <a:bodyPr rtlCol="0" anchor="ctr"/>
            <a:lstStyle/>
            <a:p>
              <a:endParaRPr lang="en-GB"/>
            </a:p>
          </p:txBody>
        </p:sp>
        <p:sp>
          <p:nvSpPr>
            <p:cNvPr id="746" name="Freeform: Shape 745">
              <a:extLst>
                <a:ext uri="{FF2B5EF4-FFF2-40B4-BE49-F238E27FC236}">
                  <a16:creationId xmlns:a16="http://schemas.microsoft.com/office/drawing/2014/main" id="{DAC1C99D-4A29-40FE-84BA-1DE6EE23D606}"/>
                </a:ext>
              </a:extLst>
            </p:cNvPr>
            <p:cNvSpPr/>
            <p:nvPr/>
          </p:nvSpPr>
          <p:spPr>
            <a:xfrm>
              <a:off x="7013011" y="4053030"/>
              <a:ext cx="24059" cy="16890"/>
            </a:xfrm>
            <a:custGeom>
              <a:avLst/>
              <a:gdLst>
                <a:gd name="connsiteX0" fmla="*/ 19380 w 24059"/>
                <a:gd name="connsiteY0" fmla="*/ 300 h 16890"/>
                <a:gd name="connsiteX1" fmla="*/ 19783 w 24059"/>
                <a:gd name="connsiteY1" fmla="*/ 2710 h 16890"/>
                <a:gd name="connsiteX2" fmla="*/ 20992 w 24059"/>
                <a:gd name="connsiteY2" fmla="*/ 5203 h 16890"/>
                <a:gd name="connsiteX3" fmla="*/ 22117 w 24059"/>
                <a:gd name="connsiteY3" fmla="*/ 8267 h 16890"/>
                <a:gd name="connsiteX4" fmla="*/ 23569 w 24059"/>
                <a:gd name="connsiteY4" fmla="*/ 13010 h 16890"/>
                <a:gd name="connsiteX5" fmla="*/ 23888 w 24059"/>
                <a:gd name="connsiteY5" fmla="*/ 16066 h 16890"/>
                <a:gd name="connsiteX6" fmla="*/ 1525 w 24059"/>
                <a:gd name="connsiteY6" fmla="*/ 17191 h 16890"/>
                <a:gd name="connsiteX7" fmla="*/ 719 w 24059"/>
                <a:gd name="connsiteY7" fmla="*/ 11155 h 16890"/>
                <a:gd name="connsiteX8" fmla="*/ 81 w 24059"/>
                <a:gd name="connsiteY8" fmla="*/ 5849 h 16890"/>
                <a:gd name="connsiteX9" fmla="*/ 1525 w 24059"/>
                <a:gd name="connsiteY9" fmla="*/ 3197 h 16890"/>
                <a:gd name="connsiteX10" fmla="*/ 4094 w 24059"/>
                <a:gd name="connsiteY10" fmla="*/ 2391 h 16890"/>
                <a:gd name="connsiteX11" fmla="*/ 7560 w 24059"/>
                <a:gd name="connsiteY11" fmla="*/ 1585 h 16890"/>
                <a:gd name="connsiteX12" fmla="*/ 10213 w 24059"/>
                <a:gd name="connsiteY12" fmla="*/ 1745 h 16890"/>
                <a:gd name="connsiteX13" fmla="*/ 18179 w 24059"/>
                <a:gd name="connsiteY13" fmla="*/ 376 h 16890"/>
                <a:gd name="connsiteX14" fmla="*/ 19380 w 24059"/>
                <a:gd name="connsiteY14" fmla="*/ 300 h 1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59" h="16890">
                  <a:moveTo>
                    <a:pt x="19380" y="300"/>
                  </a:moveTo>
                  <a:cubicBezTo>
                    <a:pt x="19380" y="300"/>
                    <a:pt x="19624" y="2148"/>
                    <a:pt x="19783" y="2710"/>
                  </a:cubicBezTo>
                  <a:cubicBezTo>
                    <a:pt x="19943" y="3273"/>
                    <a:pt x="20429" y="4481"/>
                    <a:pt x="20992" y="5203"/>
                  </a:cubicBezTo>
                  <a:cubicBezTo>
                    <a:pt x="21554" y="5925"/>
                    <a:pt x="21874" y="6891"/>
                    <a:pt x="22117" y="8267"/>
                  </a:cubicBezTo>
                  <a:cubicBezTo>
                    <a:pt x="22360" y="9627"/>
                    <a:pt x="22520" y="11079"/>
                    <a:pt x="23569" y="13010"/>
                  </a:cubicBezTo>
                  <a:cubicBezTo>
                    <a:pt x="24610" y="14941"/>
                    <a:pt x="23888" y="16066"/>
                    <a:pt x="23888" y="16066"/>
                  </a:cubicBezTo>
                  <a:lnTo>
                    <a:pt x="1525" y="17191"/>
                  </a:lnTo>
                  <a:cubicBezTo>
                    <a:pt x="1525" y="17191"/>
                    <a:pt x="719" y="13245"/>
                    <a:pt x="719" y="11155"/>
                  </a:cubicBezTo>
                  <a:cubicBezTo>
                    <a:pt x="719" y="9065"/>
                    <a:pt x="157" y="8099"/>
                    <a:pt x="81" y="5849"/>
                  </a:cubicBezTo>
                  <a:cubicBezTo>
                    <a:pt x="-3" y="3592"/>
                    <a:pt x="559" y="3197"/>
                    <a:pt x="1525" y="3197"/>
                  </a:cubicBezTo>
                  <a:cubicBezTo>
                    <a:pt x="2490" y="3197"/>
                    <a:pt x="3053" y="2794"/>
                    <a:pt x="4094" y="2391"/>
                  </a:cubicBezTo>
                  <a:cubicBezTo>
                    <a:pt x="5143" y="1988"/>
                    <a:pt x="6108" y="2071"/>
                    <a:pt x="7560" y="1585"/>
                  </a:cubicBezTo>
                  <a:cubicBezTo>
                    <a:pt x="9005" y="1106"/>
                    <a:pt x="8526" y="1745"/>
                    <a:pt x="10213" y="1745"/>
                  </a:cubicBezTo>
                  <a:cubicBezTo>
                    <a:pt x="11901" y="1745"/>
                    <a:pt x="18179" y="376"/>
                    <a:pt x="18179" y="376"/>
                  </a:cubicBezTo>
                  <a:lnTo>
                    <a:pt x="19380" y="300"/>
                  </a:lnTo>
                  <a:close/>
                </a:path>
              </a:pathLst>
            </a:custGeom>
            <a:solidFill>
              <a:srgbClr val="231F20"/>
            </a:solidFill>
            <a:ln w="7575" cap="flat">
              <a:noFill/>
              <a:prstDash val="solid"/>
              <a:round/>
            </a:ln>
          </p:spPr>
          <p:txBody>
            <a:bodyPr rtlCol="0" anchor="ctr"/>
            <a:lstStyle/>
            <a:p>
              <a:endParaRPr lang="en-GB"/>
            </a:p>
          </p:txBody>
        </p:sp>
        <p:sp>
          <p:nvSpPr>
            <p:cNvPr id="747" name="Freeform: Shape 746">
              <a:extLst>
                <a:ext uri="{FF2B5EF4-FFF2-40B4-BE49-F238E27FC236}">
                  <a16:creationId xmlns:a16="http://schemas.microsoft.com/office/drawing/2014/main" id="{78BD3C32-C5E9-4F97-8261-A0C5AB4A274F}"/>
                </a:ext>
              </a:extLst>
            </p:cNvPr>
            <p:cNvSpPr/>
            <p:nvPr/>
          </p:nvSpPr>
          <p:spPr>
            <a:xfrm>
              <a:off x="7001557" y="4063885"/>
              <a:ext cx="7737" cy="12637"/>
            </a:xfrm>
            <a:custGeom>
              <a:avLst/>
              <a:gdLst>
                <a:gd name="connsiteX0" fmla="*/ 5408 w 7737"/>
                <a:gd name="connsiteY0" fmla="*/ 304 h 12637"/>
                <a:gd name="connsiteX1" fmla="*/ 6860 w 7737"/>
                <a:gd name="connsiteY1" fmla="*/ 1353 h 12637"/>
                <a:gd name="connsiteX2" fmla="*/ 7741 w 7737"/>
                <a:gd name="connsiteY2" fmla="*/ 4888 h 12637"/>
                <a:gd name="connsiteX3" fmla="*/ 7339 w 7737"/>
                <a:gd name="connsiteY3" fmla="*/ 8430 h 12637"/>
                <a:gd name="connsiteX4" fmla="*/ 6616 w 7737"/>
                <a:gd name="connsiteY4" fmla="*/ 9882 h 12637"/>
                <a:gd name="connsiteX5" fmla="*/ 4610 w 7737"/>
                <a:gd name="connsiteY5" fmla="*/ 11569 h 12637"/>
                <a:gd name="connsiteX6" fmla="*/ 1227 w 7737"/>
                <a:gd name="connsiteY6" fmla="*/ 12938 h 12637"/>
                <a:gd name="connsiteX7" fmla="*/ 908 w 7737"/>
                <a:gd name="connsiteY7" fmla="*/ 11889 h 12637"/>
                <a:gd name="connsiteX8" fmla="*/ 102 w 7737"/>
                <a:gd name="connsiteY8" fmla="*/ 6986 h 12637"/>
                <a:gd name="connsiteX9" fmla="*/ 338 w 7737"/>
                <a:gd name="connsiteY9" fmla="*/ 4888 h 12637"/>
                <a:gd name="connsiteX10" fmla="*/ 4769 w 7737"/>
                <a:gd name="connsiteY10" fmla="*/ 388 h 12637"/>
                <a:gd name="connsiteX11" fmla="*/ 5408 w 7737"/>
                <a:gd name="connsiteY11" fmla="*/ 304 h 1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37" h="12637">
                  <a:moveTo>
                    <a:pt x="5408" y="304"/>
                  </a:moveTo>
                  <a:cubicBezTo>
                    <a:pt x="5408" y="304"/>
                    <a:pt x="6214" y="631"/>
                    <a:pt x="6860" y="1353"/>
                  </a:cubicBezTo>
                  <a:cubicBezTo>
                    <a:pt x="7498" y="2075"/>
                    <a:pt x="7498" y="3687"/>
                    <a:pt x="7741" y="4888"/>
                  </a:cubicBezTo>
                  <a:cubicBezTo>
                    <a:pt x="7985" y="6096"/>
                    <a:pt x="7422" y="8111"/>
                    <a:pt x="7339" y="8430"/>
                  </a:cubicBezTo>
                  <a:cubicBezTo>
                    <a:pt x="7263" y="8757"/>
                    <a:pt x="6776" y="9555"/>
                    <a:pt x="6616" y="9882"/>
                  </a:cubicBezTo>
                  <a:cubicBezTo>
                    <a:pt x="6457" y="10201"/>
                    <a:pt x="5013" y="11007"/>
                    <a:pt x="4610" y="11569"/>
                  </a:cubicBezTo>
                  <a:cubicBezTo>
                    <a:pt x="4207" y="12132"/>
                    <a:pt x="2109" y="12854"/>
                    <a:pt x="1227" y="12938"/>
                  </a:cubicBezTo>
                  <a:cubicBezTo>
                    <a:pt x="338" y="13014"/>
                    <a:pt x="908" y="11889"/>
                    <a:pt x="908" y="11889"/>
                  </a:cubicBezTo>
                  <a:cubicBezTo>
                    <a:pt x="908" y="11889"/>
                    <a:pt x="262" y="8833"/>
                    <a:pt x="102" y="6986"/>
                  </a:cubicBezTo>
                  <a:cubicBezTo>
                    <a:pt x="-57" y="5131"/>
                    <a:pt x="338" y="4888"/>
                    <a:pt x="338" y="4888"/>
                  </a:cubicBezTo>
                  <a:lnTo>
                    <a:pt x="4769" y="388"/>
                  </a:lnTo>
                  <a:lnTo>
                    <a:pt x="5408" y="304"/>
                  </a:lnTo>
                  <a:close/>
                </a:path>
              </a:pathLst>
            </a:custGeom>
            <a:solidFill>
              <a:srgbClr val="231F20"/>
            </a:solidFill>
            <a:ln w="7575" cap="flat">
              <a:noFill/>
              <a:prstDash val="solid"/>
              <a:round/>
            </a:ln>
          </p:spPr>
          <p:txBody>
            <a:bodyPr rtlCol="0" anchor="ctr"/>
            <a:lstStyle/>
            <a:p>
              <a:endParaRPr lang="en-GB"/>
            </a:p>
          </p:txBody>
        </p:sp>
        <p:sp>
          <p:nvSpPr>
            <p:cNvPr id="748" name="Freeform: Shape 747">
              <a:extLst>
                <a:ext uri="{FF2B5EF4-FFF2-40B4-BE49-F238E27FC236}">
                  <a16:creationId xmlns:a16="http://schemas.microsoft.com/office/drawing/2014/main" id="{B7B55F74-C0A7-4291-A2C5-95CD468C4815}"/>
                </a:ext>
              </a:extLst>
            </p:cNvPr>
            <p:cNvSpPr/>
            <p:nvPr/>
          </p:nvSpPr>
          <p:spPr>
            <a:xfrm>
              <a:off x="7004009" y="4081415"/>
              <a:ext cx="7014" cy="9105"/>
            </a:xfrm>
            <a:custGeom>
              <a:avLst/>
              <a:gdLst>
                <a:gd name="connsiteX0" fmla="*/ 3922 w 7014"/>
                <a:gd name="connsiteY0" fmla="*/ 324 h 9105"/>
                <a:gd name="connsiteX1" fmla="*/ 5617 w 7014"/>
                <a:gd name="connsiteY1" fmla="*/ 484 h 9105"/>
                <a:gd name="connsiteX2" fmla="*/ 6985 w 7014"/>
                <a:gd name="connsiteY2" fmla="*/ 3304 h 9105"/>
                <a:gd name="connsiteX3" fmla="*/ 6339 w 7014"/>
                <a:gd name="connsiteY3" fmla="*/ 6276 h 9105"/>
                <a:gd name="connsiteX4" fmla="*/ 3846 w 7014"/>
                <a:gd name="connsiteY4" fmla="*/ 8207 h 9105"/>
                <a:gd name="connsiteX5" fmla="*/ 707 w 7014"/>
                <a:gd name="connsiteY5" fmla="*/ 9416 h 9105"/>
                <a:gd name="connsiteX6" fmla="*/ 68 w 7014"/>
                <a:gd name="connsiteY6" fmla="*/ 6200 h 9105"/>
                <a:gd name="connsiteX7" fmla="*/ 547 w 7014"/>
                <a:gd name="connsiteY7" fmla="*/ 4102 h 9105"/>
                <a:gd name="connsiteX8" fmla="*/ 3922 w 7014"/>
                <a:gd name="connsiteY8" fmla="*/ 324 h 9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4" h="9105">
                  <a:moveTo>
                    <a:pt x="3922" y="324"/>
                  </a:moveTo>
                  <a:cubicBezTo>
                    <a:pt x="3922" y="324"/>
                    <a:pt x="5131" y="241"/>
                    <a:pt x="5617" y="484"/>
                  </a:cubicBezTo>
                  <a:cubicBezTo>
                    <a:pt x="6096" y="727"/>
                    <a:pt x="6658" y="1928"/>
                    <a:pt x="6985" y="3304"/>
                  </a:cubicBezTo>
                  <a:cubicBezTo>
                    <a:pt x="7304" y="4665"/>
                    <a:pt x="6742" y="5471"/>
                    <a:pt x="6339" y="6276"/>
                  </a:cubicBezTo>
                  <a:cubicBezTo>
                    <a:pt x="5936" y="7082"/>
                    <a:pt x="4492" y="7561"/>
                    <a:pt x="3846" y="8207"/>
                  </a:cubicBezTo>
                  <a:cubicBezTo>
                    <a:pt x="3200" y="8853"/>
                    <a:pt x="1429" y="9416"/>
                    <a:pt x="707" y="9416"/>
                  </a:cubicBezTo>
                  <a:cubicBezTo>
                    <a:pt x="-16" y="9416"/>
                    <a:pt x="68" y="8123"/>
                    <a:pt x="68" y="6200"/>
                  </a:cubicBezTo>
                  <a:cubicBezTo>
                    <a:pt x="68" y="4270"/>
                    <a:pt x="547" y="4102"/>
                    <a:pt x="547" y="4102"/>
                  </a:cubicBezTo>
                  <a:lnTo>
                    <a:pt x="3922" y="324"/>
                  </a:lnTo>
                  <a:close/>
                </a:path>
              </a:pathLst>
            </a:custGeom>
            <a:solidFill>
              <a:srgbClr val="231F20"/>
            </a:solidFill>
            <a:ln w="7575" cap="flat">
              <a:noFill/>
              <a:prstDash val="solid"/>
              <a:round/>
            </a:ln>
          </p:spPr>
          <p:txBody>
            <a:bodyPr rtlCol="0" anchor="ctr"/>
            <a:lstStyle/>
            <a:p>
              <a:endParaRPr lang="en-GB"/>
            </a:p>
          </p:txBody>
        </p:sp>
        <p:sp>
          <p:nvSpPr>
            <p:cNvPr id="749" name="Freeform: Shape 748">
              <a:extLst>
                <a:ext uri="{FF2B5EF4-FFF2-40B4-BE49-F238E27FC236}">
                  <a16:creationId xmlns:a16="http://schemas.microsoft.com/office/drawing/2014/main" id="{91C5E8C1-9EF7-4213-B187-1AE47A47B9BF}"/>
                </a:ext>
              </a:extLst>
            </p:cNvPr>
            <p:cNvSpPr/>
            <p:nvPr/>
          </p:nvSpPr>
          <p:spPr>
            <a:xfrm>
              <a:off x="7006020" y="4096312"/>
              <a:ext cx="5631" cy="9973"/>
            </a:xfrm>
            <a:custGeom>
              <a:avLst/>
              <a:gdLst>
                <a:gd name="connsiteX0" fmla="*/ 4328 w 5631"/>
                <a:gd name="connsiteY0" fmla="*/ 317 h 9973"/>
                <a:gd name="connsiteX1" fmla="*/ 5377 w 5631"/>
                <a:gd name="connsiteY1" fmla="*/ 1199 h 9973"/>
                <a:gd name="connsiteX2" fmla="*/ 5697 w 5631"/>
                <a:gd name="connsiteY2" fmla="*/ 2810 h 9973"/>
                <a:gd name="connsiteX3" fmla="*/ 5058 w 5631"/>
                <a:gd name="connsiteY3" fmla="*/ 5144 h 9973"/>
                <a:gd name="connsiteX4" fmla="*/ 3690 w 5631"/>
                <a:gd name="connsiteY4" fmla="*/ 7713 h 9973"/>
                <a:gd name="connsiteX5" fmla="*/ 2481 w 5631"/>
                <a:gd name="connsiteY5" fmla="*/ 9325 h 9973"/>
                <a:gd name="connsiteX6" fmla="*/ 1113 w 5631"/>
                <a:gd name="connsiteY6" fmla="*/ 10290 h 9973"/>
                <a:gd name="connsiteX7" fmla="*/ 231 w 5631"/>
                <a:gd name="connsiteY7" fmla="*/ 9157 h 9973"/>
                <a:gd name="connsiteX8" fmla="*/ 231 w 5631"/>
                <a:gd name="connsiteY8" fmla="*/ 4817 h 9973"/>
                <a:gd name="connsiteX9" fmla="*/ 1516 w 5631"/>
                <a:gd name="connsiteY9" fmla="*/ 2240 h 9973"/>
                <a:gd name="connsiteX10" fmla="*/ 3850 w 5631"/>
                <a:gd name="connsiteY10" fmla="*/ 477 h 9973"/>
                <a:gd name="connsiteX11" fmla="*/ 4328 w 5631"/>
                <a:gd name="connsiteY11" fmla="*/ 317 h 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31" h="9973">
                  <a:moveTo>
                    <a:pt x="4328" y="317"/>
                  </a:moveTo>
                  <a:cubicBezTo>
                    <a:pt x="4328" y="317"/>
                    <a:pt x="5058" y="720"/>
                    <a:pt x="5377" y="1199"/>
                  </a:cubicBezTo>
                  <a:cubicBezTo>
                    <a:pt x="5697" y="1685"/>
                    <a:pt x="5697" y="2324"/>
                    <a:pt x="5697" y="2810"/>
                  </a:cubicBezTo>
                  <a:cubicBezTo>
                    <a:pt x="5697" y="3289"/>
                    <a:pt x="5218" y="4338"/>
                    <a:pt x="5058" y="5144"/>
                  </a:cubicBezTo>
                  <a:cubicBezTo>
                    <a:pt x="4899" y="5942"/>
                    <a:pt x="4009" y="7067"/>
                    <a:pt x="3690" y="7713"/>
                  </a:cubicBezTo>
                  <a:cubicBezTo>
                    <a:pt x="3363" y="8359"/>
                    <a:pt x="2801" y="8838"/>
                    <a:pt x="2481" y="9325"/>
                  </a:cubicBezTo>
                  <a:cubicBezTo>
                    <a:pt x="2162" y="9804"/>
                    <a:pt x="1835" y="10290"/>
                    <a:pt x="1113" y="10290"/>
                  </a:cubicBezTo>
                  <a:cubicBezTo>
                    <a:pt x="391" y="10290"/>
                    <a:pt x="551" y="9963"/>
                    <a:pt x="231" y="9157"/>
                  </a:cubicBezTo>
                  <a:cubicBezTo>
                    <a:pt x="-96" y="8359"/>
                    <a:pt x="148" y="6588"/>
                    <a:pt x="231" y="4817"/>
                  </a:cubicBezTo>
                  <a:cubicBezTo>
                    <a:pt x="307" y="3046"/>
                    <a:pt x="710" y="2970"/>
                    <a:pt x="1516" y="2240"/>
                  </a:cubicBezTo>
                  <a:cubicBezTo>
                    <a:pt x="2322" y="1518"/>
                    <a:pt x="3850" y="477"/>
                    <a:pt x="3850" y="477"/>
                  </a:cubicBezTo>
                  <a:lnTo>
                    <a:pt x="4328" y="317"/>
                  </a:lnTo>
                  <a:close/>
                </a:path>
              </a:pathLst>
            </a:custGeom>
            <a:solidFill>
              <a:srgbClr val="231F20"/>
            </a:solidFill>
            <a:ln w="7575" cap="flat">
              <a:noFill/>
              <a:prstDash val="solid"/>
              <a:round/>
            </a:ln>
          </p:spPr>
          <p:txBody>
            <a:bodyPr rtlCol="0" anchor="ctr"/>
            <a:lstStyle/>
            <a:p>
              <a:endParaRPr lang="en-GB"/>
            </a:p>
          </p:txBody>
        </p:sp>
        <p:sp>
          <p:nvSpPr>
            <p:cNvPr id="750" name="Freeform: Shape 749">
              <a:extLst>
                <a:ext uri="{FF2B5EF4-FFF2-40B4-BE49-F238E27FC236}">
                  <a16:creationId xmlns:a16="http://schemas.microsoft.com/office/drawing/2014/main" id="{94C6ABF6-6068-4654-997B-1E03EF99F538}"/>
                </a:ext>
              </a:extLst>
            </p:cNvPr>
            <p:cNvSpPr/>
            <p:nvPr/>
          </p:nvSpPr>
          <p:spPr>
            <a:xfrm>
              <a:off x="6987640" y="4066621"/>
              <a:ext cx="7555" cy="10862"/>
            </a:xfrm>
            <a:custGeom>
              <a:avLst/>
              <a:gdLst>
                <a:gd name="connsiteX0" fmla="*/ 7256 w 7555"/>
                <a:gd name="connsiteY0" fmla="*/ 3444 h 10862"/>
                <a:gd name="connsiteX1" fmla="*/ 7256 w 7555"/>
                <a:gd name="connsiteY1" fmla="*/ 5299 h 10862"/>
                <a:gd name="connsiteX2" fmla="*/ 7583 w 7555"/>
                <a:gd name="connsiteY2" fmla="*/ 7625 h 10862"/>
                <a:gd name="connsiteX3" fmla="*/ 7499 w 7555"/>
                <a:gd name="connsiteY3" fmla="*/ 10042 h 10862"/>
                <a:gd name="connsiteX4" fmla="*/ 6617 w 7555"/>
                <a:gd name="connsiteY4" fmla="*/ 11084 h 10862"/>
                <a:gd name="connsiteX5" fmla="*/ 5165 w 7555"/>
                <a:gd name="connsiteY5" fmla="*/ 11167 h 10862"/>
                <a:gd name="connsiteX6" fmla="*/ 901 w 7555"/>
                <a:gd name="connsiteY6" fmla="*/ 8993 h 10862"/>
                <a:gd name="connsiteX7" fmla="*/ 582 w 7555"/>
                <a:gd name="connsiteY7" fmla="*/ 7868 h 10862"/>
                <a:gd name="connsiteX8" fmla="*/ 339 w 7555"/>
                <a:gd name="connsiteY8" fmla="*/ 4888 h 10862"/>
                <a:gd name="connsiteX9" fmla="*/ 95 w 7555"/>
                <a:gd name="connsiteY9" fmla="*/ 1430 h 10862"/>
                <a:gd name="connsiteX10" fmla="*/ 582 w 7555"/>
                <a:gd name="connsiteY10" fmla="*/ 305 h 10862"/>
                <a:gd name="connsiteX11" fmla="*/ 2748 w 7555"/>
                <a:gd name="connsiteY11" fmla="*/ 1673 h 10862"/>
                <a:gd name="connsiteX12" fmla="*/ 5165 w 7555"/>
                <a:gd name="connsiteY12" fmla="*/ 2395 h 10862"/>
                <a:gd name="connsiteX13" fmla="*/ 7256 w 7555"/>
                <a:gd name="connsiteY13" fmla="*/ 3444 h 1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5" h="10862">
                  <a:moveTo>
                    <a:pt x="7256" y="3444"/>
                  </a:moveTo>
                  <a:lnTo>
                    <a:pt x="7256" y="5299"/>
                  </a:lnTo>
                  <a:cubicBezTo>
                    <a:pt x="7256" y="5618"/>
                    <a:pt x="7499" y="6660"/>
                    <a:pt x="7583" y="7625"/>
                  </a:cubicBezTo>
                  <a:cubicBezTo>
                    <a:pt x="7659" y="8590"/>
                    <a:pt x="7583" y="9396"/>
                    <a:pt x="7499" y="10042"/>
                  </a:cubicBezTo>
                  <a:cubicBezTo>
                    <a:pt x="7415" y="10688"/>
                    <a:pt x="6617" y="11084"/>
                    <a:pt x="6617" y="11084"/>
                  </a:cubicBezTo>
                  <a:lnTo>
                    <a:pt x="5165" y="11167"/>
                  </a:lnTo>
                  <a:cubicBezTo>
                    <a:pt x="5165" y="11167"/>
                    <a:pt x="2589" y="9883"/>
                    <a:pt x="901" y="8993"/>
                  </a:cubicBezTo>
                  <a:cubicBezTo>
                    <a:pt x="-786" y="8111"/>
                    <a:pt x="582" y="8514"/>
                    <a:pt x="582" y="7868"/>
                  </a:cubicBezTo>
                  <a:cubicBezTo>
                    <a:pt x="582" y="7222"/>
                    <a:pt x="498" y="5937"/>
                    <a:pt x="339" y="4888"/>
                  </a:cubicBezTo>
                  <a:cubicBezTo>
                    <a:pt x="179" y="3847"/>
                    <a:pt x="95" y="2479"/>
                    <a:pt x="95" y="1430"/>
                  </a:cubicBezTo>
                  <a:cubicBezTo>
                    <a:pt x="95" y="388"/>
                    <a:pt x="339" y="305"/>
                    <a:pt x="582" y="305"/>
                  </a:cubicBezTo>
                  <a:cubicBezTo>
                    <a:pt x="817" y="305"/>
                    <a:pt x="2269" y="1035"/>
                    <a:pt x="2748" y="1673"/>
                  </a:cubicBezTo>
                  <a:cubicBezTo>
                    <a:pt x="3235" y="2319"/>
                    <a:pt x="4360" y="2395"/>
                    <a:pt x="5165" y="2395"/>
                  </a:cubicBezTo>
                  <a:cubicBezTo>
                    <a:pt x="5971" y="2395"/>
                    <a:pt x="7256" y="3444"/>
                    <a:pt x="7256" y="3444"/>
                  </a:cubicBezTo>
                  <a:close/>
                </a:path>
              </a:pathLst>
            </a:custGeom>
            <a:solidFill>
              <a:srgbClr val="231F20"/>
            </a:solidFill>
            <a:ln w="7575" cap="flat">
              <a:noFill/>
              <a:prstDash val="solid"/>
              <a:round/>
            </a:ln>
          </p:spPr>
          <p:txBody>
            <a:bodyPr rtlCol="0" anchor="ctr"/>
            <a:lstStyle/>
            <a:p>
              <a:endParaRPr lang="en-GB"/>
            </a:p>
          </p:txBody>
        </p:sp>
        <p:sp>
          <p:nvSpPr>
            <p:cNvPr id="751" name="Freeform: Shape 750">
              <a:extLst>
                <a:ext uri="{FF2B5EF4-FFF2-40B4-BE49-F238E27FC236}">
                  <a16:creationId xmlns:a16="http://schemas.microsoft.com/office/drawing/2014/main" id="{24FD32F2-60E2-45A5-9A2C-C05B9EE3EC84}"/>
                </a:ext>
              </a:extLst>
            </p:cNvPr>
            <p:cNvSpPr/>
            <p:nvPr/>
          </p:nvSpPr>
          <p:spPr>
            <a:xfrm>
              <a:off x="6990239" y="4084711"/>
              <a:ext cx="6863" cy="6844"/>
            </a:xfrm>
            <a:custGeom>
              <a:avLst/>
              <a:gdLst>
                <a:gd name="connsiteX0" fmla="*/ 6269 w 6863"/>
                <a:gd name="connsiteY0" fmla="*/ 2335 h 6844"/>
                <a:gd name="connsiteX1" fmla="*/ 6832 w 6863"/>
                <a:gd name="connsiteY1" fmla="*/ 4592 h 6844"/>
                <a:gd name="connsiteX2" fmla="*/ 6429 w 6863"/>
                <a:gd name="connsiteY2" fmla="*/ 7002 h 6844"/>
                <a:gd name="connsiteX3" fmla="*/ 3289 w 6863"/>
                <a:gd name="connsiteY3" fmla="*/ 6523 h 6844"/>
                <a:gd name="connsiteX4" fmla="*/ 560 w 6863"/>
                <a:gd name="connsiteY4" fmla="*/ 5147 h 6844"/>
                <a:gd name="connsiteX5" fmla="*/ 150 w 6863"/>
                <a:gd name="connsiteY5" fmla="*/ 3863 h 6844"/>
                <a:gd name="connsiteX6" fmla="*/ 74 w 6863"/>
                <a:gd name="connsiteY6" fmla="*/ 1529 h 6844"/>
                <a:gd name="connsiteX7" fmla="*/ 1602 w 6863"/>
                <a:gd name="connsiteY7" fmla="*/ 404 h 6844"/>
                <a:gd name="connsiteX8" fmla="*/ 6269 w 6863"/>
                <a:gd name="connsiteY8" fmla="*/ 2335 h 6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3" h="6844">
                  <a:moveTo>
                    <a:pt x="6269" y="2335"/>
                  </a:moveTo>
                  <a:cubicBezTo>
                    <a:pt x="6269" y="2335"/>
                    <a:pt x="6672" y="4022"/>
                    <a:pt x="6832" y="4592"/>
                  </a:cubicBezTo>
                  <a:cubicBezTo>
                    <a:pt x="6991" y="5147"/>
                    <a:pt x="6991" y="6523"/>
                    <a:pt x="6429" y="7002"/>
                  </a:cubicBezTo>
                  <a:cubicBezTo>
                    <a:pt x="5866" y="7489"/>
                    <a:pt x="4179" y="6683"/>
                    <a:pt x="3289" y="6523"/>
                  </a:cubicBezTo>
                  <a:cubicBezTo>
                    <a:pt x="2408" y="6356"/>
                    <a:pt x="1199" y="5474"/>
                    <a:pt x="560" y="5147"/>
                  </a:cubicBezTo>
                  <a:cubicBezTo>
                    <a:pt x="-86" y="4828"/>
                    <a:pt x="150" y="3863"/>
                    <a:pt x="150" y="3863"/>
                  </a:cubicBezTo>
                  <a:cubicBezTo>
                    <a:pt x="150" y="3863"/>
                    <a:pt x="150" y="2738"/>
                    <a:pt x="74" y="1529"/>
                  </a:cubicBezTo>
                  <a:cubicBezTo>
                    <a:pt x="-10" y="328"/>
                    <a:pt x="234" y="168"/>
                    <a:pt x="1602" y="404"/>
                  </a:cubicBezTo>
                  <a:cubicBezTo>
                    <a:pt x="2970" y="647"/>
                    <a:pt x="6269" y="2335"/>
                    <a:pt x="6269" y="2335"/>
                  </a:cubicBezTo>
                  <a:close/>
                </a:path>
              </a:pathLst>
            </a:custGeom>
            <a:solidFill>
              <a:srgbClr val="231F20"/>
            </a:solidFill>
            <a:ln w="7575" cap="flat">
              <a:noFill/>
              <a:prstDash val="solid"/>
              <a:round/>
            </a:ln>
          </p:spPr>
          <p:txBody>
            <a:bodyPr rtlCol="0" anchor="ctr"/>
            <a:lstStyle/>
            <a:p>
              <a:endParaRPr lang="en-GB"/>
            </a:p>
          </p:txBody>
        </p:sp>
        <p:sp>
          <p:nvSpPr>
            <p:cNvPr id="752" name="Freeform: Shape 751">
              <a:extLst>
                <a:ext uri="{FF2B5EF4-FFF2-40B4-BE49-F238E27FC236}">
                  <a16:creationId xmlns:a16="http://schemas.microsoft.com/office/drawing/2014/main" id="{2A33BB79-0387-4B05-BB42-643D55421815}"/>
                </a:ext>
              </a:extLst>
            </p:cNvPr>
            <p:cNvSpPr/>
            <p:nvPr/>
          </p:nvSpPr>
          <p:spPr>
            <a:xfrm>
              <a:off x="6992250" y="4097754"/>
              <a:ext cx="6129" cy="10114"/>
            </a:xfrm>
            <a:custGeom>
              <a:avLst/>
              <a:gdLst>
                <a:gd name="connsiteX0" fmla="*/ 5787 w 6129"/>
                <a:gd name="connsiteY0" fmla="*/ 4500 h 10114"/>
                <a:gd name="connsiteX1" fmla="*/ 6190 w 6129"/>
                <a:gd name="connsiteY1" fmla="*/ 9168 h 10114"/>
                <a:gd name="connsiteX2" fmla="*/ 4897 w 6129"/>
                <a:gd name="connsiteY2" fmla="*/ 10293 h 10114"/>
                <a:gd name="connsiteX3" fmla="*/ 2488 w 6129"/>
                <a:gd name="connsiteY3" fmla="*/ 8521 h 10114"/>
                <a:gd name="connsiteX4" fmla="*/ 960 w 6129"/>
                <a:gd name="connsiteY4" fmla="*/ 3459 h 10114"/>
                <a:gd name="connsiteX5" fmla="*/ 78 w 6129"/>
                <a:gd name="connsiteY5" fmla="*/ 722 h 10114"/>
                <a:gd name="connsiteX6" fmla="*/ 1598 w 6129"/>
                <a:gd name="connsiteY6" fmla="*/ 563 h 10114"/>
                <a:gd name="connsiteX7" fmla="*/ 4981 w 6129"/>
                <a:gd name="connsiteY7" fmla="*/ 3216 h 10114"/>
                <a:gd name="connsiteX8" fmla="*/ 5787 w 6129"/>
                <a:gd name="connsiteY8" fmla="*/ 4500 h 10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29" h="10114">
                  <a:moveTo>
                    <a:pt x="5787" y="4500"/>
                  </a:moveTo>
                  <a:cubicBezTo>
                    <a:pt x="5787" y="4500"/>
                    <a:pt x="6190" y="7556"/>
                    <a:pt x="6190" y="9168"/>
                  </a:cubicBezTo>
                  <a:cubicBezTo>
                    <a:pt x="6190" y="10779"/>
                    <a:pt x="5627" y="10452"/>
                    <a:pt x="4897" y="10293"/>
                  </a:cubicBezTo>
                  <a:cubicBezTo>
                    <a:pt x="4175" y="10133"/>
                    <a:pt x="3210" y="9244"/>
                    <a:pt x="2488" y="8521"/>
                  </a:cubicBezTo>
                  <a:cubicBezTo>
                    <a:pt x="1766" y="7799"/>
                    <a:pt x="960" y="3459"/>
                    <a:pt x="960" y="3459"/>
                  </a:cubicBezTo>
                  <a:cubicBezTo>
                    <a:pt x="960" y="3459"/>
                    <a:pt x="-89" y="1528"/>
                    <a:pt x="78" y="722"/>
                  </a:cubicBezTo>
                  <a:cubicBezTo>
                    <a:pt x="238" y="-83"/>
                    <a:pt x="1598" y="563"/>
                    <a:pt x="1598" y="563"/>
                  </a:cubicBezTo>
                  <a:lnTo>
                    <a:pt x="4981" y="3216"/>
                  </a:lnTo>
                  <a:lnTo>
                    <a:pt x="5787" y="4500"/>
                  </a:lnTo>
                  <a:close/>
                </a:path>
              </a:pathLst>
            </a:custGeom>
            <a:solidFill>
              <a:srgbClr val="231F20"/>
            </a:solidFill>
            <a:ln w="7575" cap="flat">
              <a:noFill/>
              <a:prstDash val="solid"/>
              <a:round/>
            </a:ln>
          </p:spPr>
          <p:txBody>
            <a:bodyPr rtlCol="0" anchor="ctr"/>
            <a:lstStyle/>
            <a:p>
              <a:endParaRPr lang="en-GB"/>
            </a:p>
          </p:txBody>
        </p:sp>
        <p:sp>
          <p:nvSpPr>
            <p:cNvPr id="753" name="Freeform: Shape 752">
              <a:extLst>
                <a:ext uri="{FF2B5EF4-FFF2-40B4-BE49-F238E27FC236}">
                  <a16:creationId xmlns:a16="http://schemas.microsoft.com/office/drawing/2014/main" id="{A91125B6-FAB3-4C4F-9FD8-13509979B809}"/>
                </a:ext>
              </a:extLst>
            </p:cNvPr>
            <p:cNvSpPr/>
            <p:nvPr/>
          </p:nvSpPr>
          <p:spPr>
            <a:xfrm>
              <a:off x="6962455" y="3442246"/>
              <a:ext cx="77267" cy="42025"/>
            </a:xfrm>
            <a:custGeom>
              <a:avLst/>
              <a:gdLst>
                <a:gd name="connsiteX0" fmla="*/ 76760 w 77267"/>
                <a:gd name="connsiteY0" fmla="*/ 30084 h 42025"/>
                <a:gd name="connsiteX1" fmla="*/ 56062 w 77267"/>
                <a:gd name="connsiteY1" fmla="*/ 38955 h 42025"/>
                <a:gd name="connsiteX2" fmla="*/ 54237 w 77267"/>
                <a:gd name="connsiteY2" fmla="*/ 37815 h 42025"/>
                <a:gd name="connsiteX3" fmla="*/ 49684 w 77267"/>
                <a:gd name="connsiteY3" fmla="*/ 33155 h 42025"/>
                <a:gd name="connsiteX4" fmla="*/ 38533 w 77267"/>
                <a:gd name="connsiteY4" fmla="*/ 29400 h 42025"/>
                <a:gd name="connsiteX5" fmla="*/ 26933 w 77267"/>
                <a:gd name="connsiteY5" fmla="*/ 33497 h 42025"/>
                <a:gd name="connsiteX6" fmla="*/ 20221 w 77267"/>
                <a:gd name="connsiteY6" fmla="*/ 41798 h 42025"/>
                <a:gd name="connsiteX7" fmla="*/ 17835 w 77267"/>
                <a:gd name="connsiteY7" fmla="*/ 41691 h 42025"/>
                <a:gd name="connsiteX8" fmla="*/ 85 w 77267"/>
                <a:gd name="connsiteY8" fmla="*/ 30882 h 42025"/>
                <a:gd name="connsiteX9" fmla="*/ 4289 w 77267"/>
                <a:gd name="connsiteY9" fmla="*/ 22346 h 42025"/>
                <a:gd name="connsiteX10" fmla="*/ 20221 w 77267"/>
                <a:gd name="connsiteY10" fmla="*/ 7554 h 42025"/>
                <a:gd name="connsiteX11" fmla="*/ 43200 w 77267"/>
                <a:gd name="connsiteY11" fmla="*/ 51 h 42025"/>
                <a:gd name="connsiteX12" fmla="*/ 61862 w 77267"/>
                <a:gd name="connsiteY12" fmla="*/ 8922 h 42025"/>
                <a:gd name="connsiteX13" fmla="*/ 77330 w 77267"/>
                <a:gd name="connsiteY13" fmla="*/ 28944 h 42025"/>
                <a:gd name="connsiteX14" fmla="*/ 76760 w 77267"/>
                <a:gd name="connsiteY14" fmla="*/ 30084 h 4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267" h="42025">
                  <a:moveTo>
                    <a:pt x="76760" y="30084"/>
                  </a:moveTo>
                  <a:cubicBezTo>
                    <a:pt x="76760" y="30084"/>
                    <a:pt x="57073" y="38499"/>
                    <a:pt x="56062" y="38955"/>
                  </a:cubicBezTo>
                  <a:cubicBezTo>
                    <a:pt x="55036" y="39411"/>
                    <a:pt x="54237" y="37815"/>
                    <a:pt x="54237" y="37815"/>
                  </a:cubicBezTo>
                  <a:cubicBezTo>
                    <a:pt x="54237" y="37815"/>
                    <a:pt x="53325" y="36796"/>
                    <a:pt x="49684" y="33155"/>
                  </a:cubicBezTo>
                  <a:cubicBezTo>
                    <a:pt x="46043" y="29514"/>
                    <a:pt x="42516" y="29628"/>
                    <a:pt x="38533" y="29400"/>
                  </a:cubicBezTo>
                  <a:cubicBezTo>
                    <a:pt x="34557" y="29172"/>
                    <a:pt x="30004" y="31224"/>
                    <a:pt x="26933" y="33497"/>
                  </a:cubicBezTo>
                  <a:cubicBezTo>
                    <a:pt x="23862" y="35770"/>
                    <a:pt x="20677" y="41121"/>
                    <a:pt x="20221" y="41798"/>
                  </a:cubicBezTo>
                  <a:cubicBezTo>
                    <a:pt x="19765" y="42482"/>
                    <a:pt x="17835" y="41691"/>
                    <a:pt x="17835" y="41691"/>
                  </a:cubicBezTo>
                  <a:cubicBezTo>
                    <a:pt x="17835" y="41691"/>
                    <a:pt x="313" y="31452"/>
                    <a:pt x="85" y="30882"/>
                  </a:cubicBezTo>
                  <a:cubicBezTo>
                    <a:pt x="-143" y="30312"/>
                    <a:pt x="1332" y="27241"/>
                    <a:pt x="4289" y="22346"/>
                  </a:cubicBezTo>
                  <a:cubicBezTo>
                    <a:pt x="7253" y="17458"/>
                    <a:pt x="11115" y="14038"/>
                    <a:pt x="20221" y="7554"/>
                  </a:cubicBezTo>
                  <a:cubicBezTo>
                    <a:pt x="29320" y="1070"/>
                    <a:pt x="38313" y="51"/>
                    <a:pt x="43200" y="51"/>
                  </a:cubicBezTo>
                  <a:cubicBezTo>
                    <a:pt x="48096" y="51"/>
                    <a:pt x="52421" y="2894"/>
                    <a:pt x="61862" y="8922"/>
                  </a:cubicBezTo>
                  <a:cubicBezTo>
                    <a:pt x="71302" y="14950"/>
                    <a:pt x="77330" y="28944"/>
                    <a:pt x="77330" y="28944"/>
                  </a:cubicBezTo>
                  <a:lnTo>
                    <a:pt x="76760" y="30084"/>
                  </a:lnTo>
                  <a:close/>
                </a:path>
              </a:pathLst>
            </a:custGeom>
            <a:solidFill>
              <a:srgbClr val="231F20"/>
            </a:solidFill>
            <a:ln w="7575" cap="flat">
              <a:noFill/>
              <a:prstDash val="solid"/>
              <a:round/>
            </a:ln>
          </p:spPr>
          <p:txBody>
            <a:bodyPr rtlCol="0" anchor="ctr"/>
            <a:lstStyle/>
            <a:p>
              <a:endParaRPr lang="en-GB"/>
            </a:p>
          </p:txBody>
        </p:sp>
        <p:sp>
          <p:nvSpPr>
            <p:cNvPr id="754" name="Freeform: Shape 753">
              <a:extLst>
                <a:ext uri="{FF2B5EF4-FFF2-40B4-BE49-F238E27FC236}">
                  <a16:creationId xmlns:a16="http://schemas.microsoft.com/office/drawing/2014/main" id="{B0955164-28B3-4E48-A66E-80F785A03B5C}"/>
                </a:ext>
              </a:extLst>
            </p:cNvPr>
            <p:cNvSpPr/>
            <p:nvPr/>
          </p:nvSpPr>
          <p:spPr>
            <a:xfrm>
              <a:off x="7020957" y="3480526"/>
              <a:ext cx="25552" cy="19796"/>
            </a:xfrm>
            <a:custGeom>
              <a:avLst/>
              <a:gdLst>
                <a:gd name="connsiteX0" fmla="*/ 18196 w 25552"/>
                <a:gd name="connsiteY0" fmla="*/ 474 h 19796"/>
                <a:gd name="connsiteX1" fmla="*/ 21335 w 25552"/>
                <a:gd name="connsiteY1" fmla="*/ 71 h 19796"/>
                <a:gd name="connsiteX2" fmla="*/ 22460 w 25552"/>
                <a:gd name="connsiteY2" fmla="*/ 1682 h 19796"/>
                <a:gd name="connsiteX3" fmla="*/ 25197 w 25552"/>
                <a:gd name="connsiteY3" fmla="*/ 11739 h 19796"/>
                <a:gd name="connsiteX4" fmla="*/ 25600 w 25552"/>
                <a:gd name="connsiteY4" fmla="*/ 14954 h 19796"/>
                <a:gd name="connsiteX5" fmla="*/ 23266 w 25552"/>
                <a:gd name="connsiteY5" fmla="*/ 15441 h 19796"/>
                <a:gd name="connsiteX6" fmla="*/ 19572 w 25552"/>
                <a:gd name="connsiteY6" fmla="*/ 16079 h 19796"/>
                <a:gd name="connsiteX7" fmla="*/ 17801 w 25552"/>
                <a:gd name="connsiteY7" fmla="*/ 16885 h 19796"/>
                <a:gd name="connsiteX8" fmla="*/ 11682 w 25552"/>
                <a:gd name="connsiteY8" fmla="*/ 17934 h 19796"/>
                <a:gd name="connsiteX9" fmla="*/ 4848 w 25552"/>
                <a:gd name="connsiteY9" fmla="*/ 19781 h 19796"/>
                <a:gd name="connsiteX10" fmla="*/ 2590 w 25552"/>
                <a:gd name="connsiteY10" fmla="*/ 17691 h 19796"/>
                <a:gd name="connsiteX11" fmla="*/ 1625 w 25552"/>
                <a:gd name="connsiteY11" fmla="*/ 12537 h 19796"/>
                <a:gd name="connsiteX12" fmla="*/ 97 w 25552"/>
                <a:gd name="connsiteY12" fmla="*/ 8759 h 19796"/>
                <a:gd name="connsiteX13" fmla="*/ 1792 w 25552"/>
                <a:gd name="connsiteY13" fmla="*/ 7231 h 19796"/>
                <a:gd name="connsiteX14" fmla="*/ 18196 w 25552"/>
                <a:gd name="connsiteY14" fmla="*/ 474 h 19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52" h="19796">
                  <a:moveTo>
                    <a:pt x="18196" y="474"/>
                  </a:moveTo>
                  <a:cubicBezTo>
                    <a:pt x="18196" y="474"/>
                    <a:pt x="20127" y="-5"/>
                    <a:pt x="21335" y="71"/>
                  </a:cubicBezTo>
                  <a:cubicBezTo>
                    <a:pt x="22544" y="154"/>
                    <a:pt x="22460" y="1682"/>
                    <a:pt x="22460" y="1682"/>
                  </a:cubicBezTo>
                  <a:cubicBezTo>
                    <a:pt x="22460" y="1682"/>
                    <a:pt x="24794" y="10454"/>
                    <a:pt x="25197" y="11739"/>
                  </a:cubicBezTo>
                  <a:cubicBezTo>
                    <a:pt x="25600" y="13023"/>
                    <a:pt x="25683" y="14392"/>
                    <a:pt x="25600" y="14954"/>
                  </a:cubicBezTo>
                  <a:cubicBezTo>
                    <a:pt x="25524" y="15517"/>
                    <a:pt x="24718" y="15273"/>
                    <a:pt x="23266" y="15441"/>
                  </a:cubicBezTo>
                  <a:cubicBezTo>
                    <a:pt x="21822" y="15600"/>
                    <a:pt x="20932" y="15357"/>
                    <a:pt x="19572" y="16079"/>
                  </a:cubicBezTo>
                  <a:cubicBezTo>
                    <a:pt x="18196" y="16801"/>
                    <a:pt x="18363" y="16885"/>
                    <a:pt x="17801" y="16885"/>
                  </a:cubicBezTo>
                  <a:cubicBezTo>
                    <a:pt x="17231" y="16885"/>
                    <a:pt x="12647" y="17934"/>
                    <a:pt x="11682" y="17934"/>
                  </a:cubicBezTo>
                  <a:cubicBezTo>
                    <a:pt x="10716" y="17934"/>
                    <a:pt x="6611" y="19302"/>
                    <a:pt x="4848" y="19781"/>
                  </a:cubicBezTo>
                  <a:cubicBezTo>
                    <a:pt x="3077" y="20268"/>
                    <a:pt x="2431" y="18337"/>
                    <a:pt x="2590" y="17691"/>
                  </a:cubicBezTo>
                  <a:cubicBezTo>
                    <a:pt x="2758" y="17045"/>
                    <a:pt x="2111" y="14719"/>
                    <a:pt x="1625" y="12537"/>
                  </a:cubicBezTo>
                  <a:cubicBezTo>
                    <a:pt x="1146" y="10371"/>
                    <a:pt x="340" y="9489"/>
                    <a:pt x="97" y="8759"/>
                  </a:cubicBezTo>
                  <a:cubicBezTo>
                    <a:pt x="-146" y="8037"/>
                    <a:pt x="1792" y="7231"/>
                    <a:pt x="1792" y="7231"/>
                  </a:cubicBezTo>
                  <a:lnTo>
                    <a:pt x="18196" y="474"/>
                  </a:lnTo>
                  <a:close/>
                </a:path>
              </a:pathLst>
            </a:custGeom>
            <a:solidFill>
              <a:srgbClr val="231F20"/>
            </a:solidFill>
            <a:ln w="7575" cap="flat">
              <a:noFill/>
              <a:prstDash val="solid"/>
              <a:round/>
            </a:ln>
          </p:spPr>
          <p:txBody>
            <a:bodyPr rtlCol="0" anchor="ctr"/>
            <a:lstStyle/>
            <a:p>
              <a:endParaRPr lang="en-GB"/>
            </a:p>
          </p:txBody>
        </p:sp>
        <p:sp>
          <p:nvSpPr>
            <p:cNvPr id="755" name="Freeform: Shape 754">
              <a:extLst>
                <a:ext uri="{FF2B5EF4-FFF2-40B4-BE49-F238E27FC236}">
                  <a16:creationId xmlns:a16="http://schemas.microsoft.com/office/drawing/2014/main" id="{29EA9CD1-A6E9-4385-BF27-42607F08A72F}"/>
                </a:ext>
              </a:extLst>
            </p:cNvPr>
            <p:cNvSpPr/>
            <p:nvPr/>
          </p:nvSpPr>
          <p:spPr>
            <a:xfrm>
              <a:off x="7025959" y="3504995"/>
              <a:ext cx="25059" cy="17695"/>
            </a:xfrm>
            <a:custGeom>
              <a:avLst/>
              <a:gdLst>
                <a:gd name="connsiteX0" fmla="*/ 17384 w 25059"/>
                <a:gd name="connsiteY0" fmla="*/ 1038 h 17695"/>
                <a:gd name="connsiteX1" fmla="*/ 18190 w 25059"/>
                <a:gd name="connsiteY1" fmla="*/ 559 h 17695"/>
                <a:gd name="connsiteX2" fmla="*/ 21002 w 25059"/>
                <a:gd name="connsiteY2" fmla="*/ 72 h 17695"/>
                <a:gd name="connsiteX3" fmla="*/ 22614 w 25059"/>
                <a:gd name="connsiteY3" fmla="*/ 1114 h 17695"/>
                <a:gd name="connsiteX4" fmla="*/ 23655 w 25059"/>
                <a:gd name="connsiteY4" fmla="*/ 4177 h 17695"/>
                <a:gd name="connsiteX5" fmla="*/ 24788 w 25059"/>
                <a:gd name="connsiteY5" fmla="*/ 9240 h 17695"/>
                <a:gd name="connsiteX6" fmla="*/ 25107 w 25059"/>
                <a:gd name="connsiteY6" fmla="*/ 13344 h 17695"/>
                <a:gd name="connsiteX7" fmla="*/ 24066 w 25059"/>
                <a:gd name="connsiteY7" fmla="*/ 15602 h 17695"/>
                <a:gd name="connsiteX8" fmla="*/ 20197 w 25059"/>
                <a:gd name="connsiteY8" fmla="*/ 16081 h 17695"/>
                <a:gd name="connsiteX9" fmla="*/ 16738 w 25059"/>
                <a:gd name="connsiteY9" fmla="*/ 16803 h 17695"/>
                <a:gd name="connsiteX10" fmla="*/ 12557 w 25059"/>
                <a:gd name="connsiteY10" fmla="*/ 17685 h 17695"/>
                <a:gd name="connsiteX11" fmla="*/ 6446 w 25059"/>
                <a:gd name="connsiteY11" fmla="*/ 17768 h 17695"/>
                <a:gd name="connsiteX12" fmla="*/ 1862 w 25059"/>
                <a:gd name="connsiteY12" fmla="*/ 17289 h 17695"/>
                <a:gd name="connsiteX13" fmla="*/ 729 w 25059"/>
                <a:gd name="connsiteY13" fmla="*/ 14310 h 17695"/>
                <a:gd name="connsiteX14" fmla="*/ 91 w 25059"/>
                <a:gd name="connsiteY14" fmla="*/ 5378 h 17695"/>
                <a:gd name="connsiteX15" fmla="*/ 1292 w 25059"/>
                <a:gd name="connsiteY15" fmla="*/ 4656 h 17695"/>
                <a:gd name="connsiteX16" fmla="*/ 4599 w 25059"/>
                <a:gd name="connsiteY16" fmla="*/ 4093 h 17695"/>
                <a:gd name="connsiteX17" fmla="*/ 17384 w 25059"/>
                <a:gd name="connsiteY17" fmla="*/ 1038 h 17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059" h="17695">
                  <a:moveTo>
                    <a:pt x="17384" y="1038"/>
                  </a:moveTo>
                  <a:cubicBezTo>
                    <a:pt x="17384" y="1038"/>
                    <a:pt x="17627" y="794"/>
                    <a:pt x="18190" y="559"/>
                  </a:cubicBezTo>
                  <a:cubicBezTo>
                    <a:pt x="18752" y="316"/>
                    <a:pt x="19558" y="72"/>
                    <a:pt x="21002" y="72"/>
                  </a:cubicBezTo>
                  <a:cubicBezTo>
                    <a:pt x="22454" y="72"/>
                    <a:pt x="21808" y="392"/>
                    <a:pt x="22614" y="1114"/>
                  </a:cubicBezTo>
                  <a:cubicBezTo>
                    <a:pt x="23420" y="1836"/>
                    <a:pt x="23100" y="2322"/>
                    <a:pt x="23655" y="4177"/>
                  </a:cubicBezTo>
                  <a:cubicBezTo>
                    <a:pt x="24225" y="6024"/>
                    <a:pt x="24461" y="7476"/>
                    <a:pt x="24788" y="9240"/>
                  </a:cubicBezTo>
                  <a:cubicBezTo>
                    <a:pt x="25107" y="11011"/>
                    <a:pt x="24947" y="11573"/>
                    <a:pt x="25107" y="13344"/>
                  </a:cubicBezTo>
                  <a:cubicBezTo>
                    <a:pt x="25267" y="15115"/>
                    <a:pt x="24788" y="14956"/>
                    <a:pt x="24066" y="15602"/>
                  </a:cubicBezTo>
                  <a:cubicBezTo>
                    <a:pt x="23336" y="16240"/>
                    <a:pt x="22530" y="15837"/>
                    <a:pt x="20197" y="16081"/>
                  </a:cubicBezTo>
                  <a:cubicBezTo>
                    <a:pt x="17871" y="16324"/>
                    <a:pt x="18190" y="16560"/>
                    <a:pt x="16738" y="16803"/>
                  </a:cubicBezTo>
                  <a:cubicBezTo>
                    <a:pt x="15294" y="17046"/>
                    <a:pt x="14085" y="17609"/>
                    <a:pt x="12557" y="17685"/>
                  </a:cubicBezTo>
                  <a:cubicBezTo>
                    <a:pt x="11029" y="17768"/>
                    <a:pt x="8452" y="17768"/>
                    <a:pt x="6446" y="17768"/>
                  </a:cubicBezTo>
                  <a:cubicBezTo>
                    <a:pt x="4431" y="17768"/>
                    <a:pt x="2744" y="17609"/>
                    <a:pt x="1862" y="17289"/>
                  </a:cubicBezTo>
                  <a:cubicBezTo>
                    <a:pt x="973" y="16962"/>
                    <a:pt x="653" y="15761"/>
                    <a:pt x="729" y="14310"/>
                  </a:cubicBezTo>
                  <a:cubicBezTo>
                    <a:pt x="813" y="12865"/>
                    <a:pt x="251" y="6267"/>
                    <a:pt x="91" y="5378"/>
                  </a:cubicBezTo>
                  <a:cubicBezTo>
                    <a:pt x="-69" y="4496"/>
                    <a:pt x="1292" y="4656"/>
                    <a:pt x="1292" y="4656"/>
                  </a:cubicBezTo>
                  <a:cubicBezTo>
                    <a:pt x="1292" y="4656"/>
                    <a:pt x="2744" y="4177"/>
                    <a:pt x="4599" y="4093"/>
                  </a:cubicBezTo>
                  <a:cubicBezTo>
                    <a:pt x="6446" y="4017"/>
                    <a:pt x="17384" y="1038"/>
                    <a:pt x="17384" y="1038"/>
                  </a:cubicBezTo>
                  <a:close/>
                </a:path>
              </a:pathLst>
            </a:custGeom>
            <a:solidFill>
              <a:srgbClr val="231F20"/>
            </a:solidFill>
            <a:ln w="7575" cap="flat">
              <a:noFill/>
              <a:prstDash val="solid"/>
              <a:round/>
            </a:ln>
          </p:spPr>
          <p:txBody>
            <a:bodyPr rtlCol="0" anchor="ctr"/>
            <a:lstStyle/>
            <a:p>
              <a:endParaRPr lang="en-GB"/>
            </a:p>
          </p:txBody>
        </p:sp>
        <p:sp>
          <p:nvSpPr>
            <p:cNvPr id="756" name="Freeform: Shape 755">
              <a:extLst>
                <a:ext uri="{FF2B5EF4-FFF2-40B4-BE49-F238E27FC236}">
                  <a16:creationId xmlns:a16="http://schemas.microsoft.com/office/drawing/2014/main" id="{88F9F71D-7365-48E5-AB89-42E4F63B5AA8}"/>
                </a:ext>
              </a:extLst>
            </p:cNvPr>
            <p:cNvSpPr/>
            <p:nvPr/>
          </p:nvSpPr>
          <p:spPr>
            <a:xfrm>
              <a:off x="7025266" y="3530171"/>
              <a:ext cx="25235" cy="16921"/>
            </a:xfrm>
            <a:custGeom>
              <a:avLst/>
              <a:gdLst>
                <a:gd name="connsiteX0" fmla="*/ 24515 w 25235"/>
                <a:gd name="connsiteY0" fmla="*/ 16973 h 16921"/>
                <a:gd name="connsiteX1" fmla="*/ 21695 w 25235"/>
                <a:gd name="connsiteY1" fmla="*/ 16973 h 16921"/>
                <a:gd name="connsiteX2" fmla="*/ 13729 w 25235"/>
                <a:gd name="connsiteY2" fmla="*/ 16730 h 16921"/>
                <a:gd name="connsiteX3" fmla="*/ 381 w 25235"/>
                <a:gd name="connsiteY3" fmla="*/ 14236 h 16921"/>
                <a:gd name="connsiteX4" fmla="*/ 943 w 25235"/>
                <a:gd name="connsiteY4" fmla="*/ 10778 h 16921"/>
                <a:gd name="connsiteX5" fmla="*/ 1749 w 25235"/>
                <a:gd name="connsiteY5" fmla="*/ 964 h 16921"/>
                <a:gd name="connsiteX6" fmla="*/ 25313 w 25235"/>
                <a:gd name="connsiteY6" fmla="*/ 83 h 16921"/>
                <a:gd name="connsiteX7" fmla="*/ 24515 w 25235"/>
                <a:gd name="connsiteY7" fmla="*/ 16973 h 16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35" h="16921">
                  <a:moveTo>
                    <a:pt x="24515" y="16973"/>
                  </a:moveTo>
                  <a:lnTo>
                    <a:pt x="21695" y="16973"/>
                  </a:lnTo>
                  <a:cubicBezTo>
                    <a:pt x="20091" y="16973"/>
                    <a:pt x="17355" y="17132"/>
                    <a:pt x="13729" y="16730"/>
                  </a:cubicBezTo>
                  <a:cubicBezTo>
                    <a:pt x="10111" y="16327"/>
                    <a:pt x="1103" y="14639"/>
                    <a:pt x="381" y="14236"/>
                  </a:cubicBezTo>
                  <a:cubicBezTo>
                    <a:pt x="-341" y="13841"/>
                    <a:pt x="381" y="13111"/>
                    <a:pt x="943" y="10778"/>
                  </a:cubicBezTo>
                  <a:cubicBezTo>
                    <a:pt x="1506" y="8444"/>
                    <a:pt x="1749" y="964"/>
                    <a:pt x="1749" y="964"/>
                  </a:cubicBezTo>
                  <a:lnTo>
                    <a:pt x="25313" y="83"/>
                  </a:lnTo>
                  <a:lnTo>
                    <a:pt x="24515" y="16973"/>
                  </a:lnTo>
                  <a:close/>
                </a:path>
              </a:pathLst>
            </a:custGeom>
            <a:solidFill>
              <a:srgbClr val="231F20"/>
            </a:solidFill>
            <a:ln w="7575" cap="flat">
              <a:noFill/>
              <a:prstDash val="solid"/>
              <a:round/>
            </a:ln>
          </p:spPr>
          <p:txBody>
            <a:bodyPr rtlCol="0" anchor="ctr"/>
            <a:lstStyle/>
            <a:p>
              <a:endParaRPr lang="en-GB"/>
            </a:p>
          </p:txBody>
        </p:sp>
        <p:sp>
          <p:nvSpPr>
            <p:cNvPr id="757" name="Freeform: Shape 756">
              <a:extLst>
                <a:ext uri="{FF2B5EF4-FFF2-40B4-BE49-F238E27FC236}">
                  <a16:creationId xmlns:a16="http://schemas.microsoft.com/office/drawing/2014/main" id="{C6E9DBDE-567D-4A3F-9D7E-962C3A9E4F6C}"/>
                </a:ext>
              </a:extLst>
            </p:cNvPr>
            <p:cNvSpPr/>
            <p:nvPr/>
          </p:nvSpPr>
          <p:spPr>
            <a:xfrm>
              <a:off x="7018625" y="3552204"/>
              <a:ext cx="28585" cy="20439"/>
            </a:xfrm>
            <a:custGeom>
              <a:avLst/>
              <a:gdLst>
                <a:gd name="connsiteX0" fmla="*/ 28577 w 28585"/>
                <a:gd name="connsiteY0" fmla="*/ 5249 h 20439"/>
                <a:gd name="connsiteX1" fmla="*/ 24396 w 28585"/>
                <a:gd name="connsiteY1" fmla="*/ 19083 h 20439"/>
                <a:gd name="connsiteX2" fmla="*/ 23667 w 28585"/>
                <a:gd name="connsiteY2" fmla="*/ 20528 h 20439"/>
                <a:gd name="connsiteX3" fmla="*/ 346 w 28585"/>
                <a:gd name="connsiteY3" fmla="*/ 12326 h 20439"/>
                <a:gd name="connsiteX4" fmla="*/ 178 w 28585"/>
                <a:gd name="connsiteY4" fmla="*/ 11444 h 20439"/>
                <a:gd name="connsiteX5" fmla="*/ 4359 w 28585"/>
                <a:gd name="connsiteY5" fmla="*/ 665 h 20439"/>
                <a:gd name="connsiteX6" fmla="*/ 5249 w 28585"/>
                <a:gd name="connsiteY6" fmla="*/ 95 h 20439"/>
                <a:gd name="connsiteX7" fmla="*/ 28661 w 28585"/>
                <a:gd name="connsiteY7" fmla="*/ 3957 h 20439"/>
                <a:gd name="connsiteX8" fmla="*/ 28577 w 28585"/>
                <a:gd name="connsiteY8" fmla="*/ 5249 h 20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5" h="20439">
                  <a:moveTo>
                    <a:pt x="28577" y="5249"/>
                  </a:moveTo>
                  <a:cubicBezTo>
                    <a:pt x="28577" y="5249"/>
                    <a:pt x="24959" y="17472"/>
                    <a:pt x="24396" y="19083"/>
                  </a:cubicBezTo>
                  <a:cubicBezTo>
                    <a:pt x="23826" y="20687"/>
                    <a:pt x="23667" y="20528"/>
                    <a:pt x="23667" y="20528"/>
                  </a:cubicBezTo>
                  <a:cubicBezTo>
                    <a:pt x="23667" y="20528"/>
                    <a:pt x="825" y="12485"/>
                    <a:pt x="346" y="12326"/>
                  </a:cubicBezTo>
                  <a:cubicBezTo>
                    <a:pt x="-141" y="12166"/>
                    <a:pt x="178" y="11444"/>
                    <a:pt x="178" y="11444"/>
                  </a:cubicBezTo>
                  <a:cubicBezTo>
                    <a:pt x="178" y="11444"/>
                    <a:pt x="3964" y="1304"/>
                    <a:pt x="4359" y="665"/>
                  </a:cubicBezTo>
                  <a:cubicBezTo>
                    <a:pt x="4770" y="19"/>
                    <a:pt x="5249" y="95"/>
                    <a:pt x="5249" y="95"/>
                  </a:cubicBezTo>
                  <a:lnTo>
                    <a:pt x="28661" y="3957"/>
                  </a:lnTo>
                  <a:lnTo>
                    <a:pt x="28577" y="5249"/>
                  </a:lnTo>
                  <a:close/>
                </a:path>
              </a:pathLst>
            </a:custGeom>
            <a:solidFill>
              <a:srgbClr val="231F20"/>
            </a:solidFill>
            <a:ln w="7575" cap="flat">
              <a:noFill/>
              <a:prstDash val="solid"/>
              <a:round/>
            </a:ln>
          </p:spPr>
          <p:txBody>
            <a:bodyPr rtlCol="0" anchor="ctr"/>
            <a:lstStyle/>
            <a:p>
              <a:endParaRPr lang="en-GB"/>
            </a:p>
          </p:txBody>
        </p:sp>
        <p:sp>
          <p:nvSpPr>
            <p:cNvPr id="758" name="Freeform: Shape 757">
              <a:extLst>
                <a:ext uri="{FF2B5EF4-FFF2-40B4-BE49-F238E27FC236}">
                  <a16:creationId xmlns:a16="http://schemas.microsoft.com/office/drawing/2014/main" id="{516E098D-9E81-4CCE-8995-D0D19DD57480}"/>
                </a:ext>
              </a:extLst>
            </p:cNvPr>
            <p:cNvSpPr/>
            <p:nvPr/>
          </p:nvSpPr>
          <p:spPr>
            <a:xfrm>
              <a:off x="7010011" y="3571682"/>
              <a:ext cx="28510" cy="25175"/>
            </a:xfrm>
            <a:custGeom>
              <a:avLst/>
              <a:gdLst>
                <a:gd name="connsiteX0" fmla="*/ 21901 w 28510"/>
                <a:gd name="connsiteY0" fmla="*/ 25277 h 25175"/>
                <a:gd name="connsiteX1" fmla="*/ 503 w 28510"/>
                <a:gd name="connsiteY1" fmla="*/ 12727 h 25175"/>
                <a:gd name="connsiteX2" fmla="*/ 184 w 28510"/>
                <a:gd name="connsiteY2" fmla="*/ 11602 h 25175"/>
                <a:gd name="connsiteX3" fmla="*/ 5733 w 28510"/>
                <a:gd name="connsiteY3" fmla="*/ 102 h 25175"/>
                <a:gd name="connsiteX4" fmla="*/ 28583 w 28510"/>
                <a:gd name="connsiteY4" fmla="*/ 10553 h 25175"/>
                <a:gd name="connsiteX5" fmla="*/ 21901 w 28510"/>
                <a:gd name="connsiteY5" fmla="*/ 25277 h 25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0" h="25175">
                  <a:moveTo>
                    <a:pt x="21901" y="25277"/>
                  </a:moveTo>
                  <a:cubicBezTo>
                    <a:pt x="21901" y="25277"/>
                    <a:pt x="1225" y="12971"/>
                    <a:pt x="503" y="12727"/>
                  </a:cubicBezTo>
                  <a:cubicBezTo>
                    <a:pt x="-219" y="12484"/>
                    <a:pt x="184" y="11602"/>
                    <a:pt x="184" y="11602"/>
                  </a:cubicBezTo>
                  <a:lnTo>
                    <a:pt x="5733" y="102"/>
                  </a:lnTo>
                  <a:lnTo>
                    <a:pt x="28583" y="10553"/>
                  </a:lnTo>
                  <a:lnTo>
                    <a:pt x="21901" y="25277"/>
                  </a:lnTo>
                  <a:close/>
                </a:path>
              </a:pathLst>
            </a:custGeom>
            <a:solidFill>
              <a:srgbClr val="231F20"/>
            </a:solidFill>
            <a:ln w="7575" cap="flat">
              <a:noFill/>
              <a:prstDash val="solid"/>
              <a:round/>
            </a:ln>
          </p:spPr>
          <p:txBody>
            <a:bodyPr rtlCol="0" anchor="ctr"/>
            <a:lstStyle/>
            <a:p>
              <a:endParaRPr lang="en-GB"/>
            </a:p>
          </p:txBody>
        </p:sp>
        <p:sp>
          <p:nvSpPr>
            <p:cNvPr id="759" name="Freeform: Shape 758">
              <a:extLst>
                <a:ext uri="{FF2B5EF4-FFF2-40B4-BE49-F238E27FC236}">
                  <a16:creationId xmlns:a16="http://schemas.microsoft.com/office/drawing/2014/main" id="{D7153D8D-894F-4177-8EA8-7252ECBF8412}"/>
                </a:ext>
              </a:extLst>
            </p:cNvPr>
            <p:cNvSpPr/>
            <p:nvPr/>
          </p:nvSpPr>
          <p:spPr>
            <a:xfrm>
              <a:off x="7003646" y="3480080"/>
              <a:ext cx="12284" cy="16865"/>
            </a:xfrm>
            <a:custGeom>
              <a:avLst/>
              <a:gdLst>
                <a:gd name="connsiteX0" fmla="*/ 3160 w 12284"/>
                <a:gd name="connsiteY0" fmla="*/ 196 h 16865"/>
                <a:gd name="connsiteX1" fmla="*/ 1716 w 12284"/>
                <a:gd name="connsiteY1" fmla="*/ 120 h 16865"/>
                <a:gd name="connsiteX2" fmla="*/ 1078 w 12284"/>
                <a:gd name="connsiteY2" fmla="*/ 1002 h 16865"/>
                <a:gd name="connsiteX3" fmla="*/ 188 w 12284"/>
                <a:gd name="connsiteY3" fmla="*/ 3815 h 16865"/>
                <a:gd name="connsiteX4" fmla="*/ 507 w 12284"/>
                <a:gd name="connsiteY4" fmla="*/ 6627 h 16865"/>
                <a:gd name="connsiteX5" fmla="*/ 1397 w 12284"/>
                <a:gd name="connsiteY5" fmla="*/ 7433 h 16865"/>
                <a:gd name="connsiteX6" fmla="*/ 4285 w 12284"/>
                <a:gd name="connsiteY6" fmla="*/ 9447 h 16865"/>
                <a:gd name="connsiteX7" fmla="*/ 7105 w 12284"/>
                <a:gd name="connsiteY7" fmla="*/ 12184 h 16865"/>
                <a:gd name="connsiteX8" fmla="*/ 10085 w 12284"/>
                <a:gd name="connsiteY8" fmla="*/ 15962 h 16865"/>
                <a:gd name="connsiteX9" fmla="*/ 11773 w 12284"/>
                <a:gd name="connsiteY9" fmla="*/ 16927 h 16865"/>
                <a:gd name="connsiteX10" fmla="*/ 12335 w 12284"/>
                <a:gd name="connsiteY10" fmla="*/ 15559 h 16865"/>
                <a:gd name="connsiteX11" fmla="*/ 11529 w 12284"/>
                <a:gd name="connsiteY11" fmla="*/ 12503 h 16865"/>
                <a:gd name="connsiteX12" fmla="*/ 10002 w 12284"/>
                <a:gd name="connsiteY12" fmla="*/ 8322 h 16865"/>
                <a:gd name="connsiteX13" fmla="*/ 6862 w 12284"/>
                <a:gd name="connsiteY13" fmla="*/ 3009 h 16865"/>
                <a:gd name="connsiteX14" fmla="*/ 3160 w 12284"/>
                <a:gd name="connsiteY14" fmla="*/ 196 h 16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84" h="16865">
                  <a:moveTo>
                    <a:pt x="3160" y="196"/>
                  </a:moveTo>
                  <a:cubicBezTo>
                    <a:pt x="3160" y="196"/>
                    <a:pt x="2438" y="-47"/>
                    <a:pt x="1716" y="120"/>
                  </a:cubicBezTo>
                  <a:cubicBezTo>
                    <a:pt x="994" y="280"/>
                    <a:pt x="1313" y="440"/>
                    <a:pt x="1078" y="1002"/>
                  </a:cubicBezTo>
                  <a:cubicBezTo>
                    <a:pt x="834" y="1565"/>
                    <a:pt x="591" y="2849"/>
                    <a:pt x="188" y="3815"/>
                  </a:cubicBezTo>
                  <a:cubicBezTo>
                    <a:pt x="-215" y="4780"/>
                    <a:pt x="507" y="6627"/>
                    <a:pt x="507" y="6627"/>
                  </a:cubicBezTo>
                  <a:cubicBezTo>
                    <a:pt x="507" y="6627"/>
                    <a:pt x="994" y="7114"/>
                    <a:pt x="1397" y="7433"/>
                  </a:cubicBezTo>
                  <a:cubicBezTo>
                    <a:pt x="1800" y="7760"/>
                    <a:pt x="2438" y="8239"/>
                    <a:pt x="4285" y="9447"/>
                  </a:cubicBezTo>
                  <a:cubicBezTo>
                    <a:pt x="6140" y="10656"/>
                    <a:pt x="6300" y="11218"/>
                    <a:pt x="7105" y="12184"/>
                  </a:cubicBezTo>
                  <a:cubicBezTo>
                    <a:pt x="7911" y="13149"/>
                    <a:pt x="9599" y="15483"/>
                    <a:pt x="10085" y="15962"/>
                  </a:cubicBezTo>
                  <a:cubicBezTo>
                    <a:pt x="10564" y="16441"/>
                    <a:pt x="11051" y="16927"/>
                    <a:pt x="11773" y="16927"/>
                  </a:cubicBezTo>
                  <a:cubicBezTo>
                    <a:pt x="12495" y="16927"/>
                    <a:pt x="12335" y="15962"/>
                    <a:pt x="12335" y="15559"/>
                  </a:cubicBezTo>
                  <a:cubicBezTo>
                    <a:pt x="12335" y="15164"/>
                    <a:pt x="11773" y="13788"/>
                    <a:pt x="11529" y="12503"/>
                  </a:cubicBezTo>
                  <a:cubicBezTo>
                    <a:pt x="11286" y="11218"/>
                    <a:pt x="10564" y="9691"/>
                    <a:pt x="10002" y="8322"/>
                  </a:cubicBezTo>
                  <a:cubicBezTo>
                    <a:pt x="9439" y="6954"/>
                    <a:pt x="7995" y="4301"/>
                    <a:pt x="6862" y="3009"/>
                  </a:cubicBezTo>
                  <a:cubicBezTo>
                    <a:pt x="5737" y="1724"/>
                    <a:pt x="3160" y="196"/>
                    <a:pt x="3160" y="196"/>
                  </a:cubicBezTo>
                  <a:close/>
                </a:path>
              </a:pathLst>
            </a:custGeom>
            <a:solidFill>
              <a:srgbClr val="231F20"/>
            </a:solidFill>
            <a:ln w="7575" cap="flat">
              <a:noFill/>
              <a:prstDash val="solid"/>
              <a:round/>
            </a:ln>
          </p:spPr>
          <p:txBody>
            <a:bodyPr rtlCol="0" anchor="ctr"/>
            <a:lstStyle/>
            <a:p>
              <a:endParaRPr lang="en-GB"/>
            </a:p>
          </p:txBody>
        </p:sp>
        <p:sp>
          <p:nvSpPr>
            <p:cNvPr id="760" name="Freeform: Shape 759">
              <a:extLst>
                <a:ext uri="{FF2B5EF4-FFF2-40B4-BE49-F238E27FC236}">
                  <a16:creationId xmlns:a16="http://schemas.microsoft.com/office/drawing/2014/main" id="{E1546736-F328-49FA-A115-D1B490427A85}"/>
                </a:ext>
              </a:extLst>
            </p:cNvPr>
            <p:cNvSpPr/>
            <p:nvPr/>
          </p:nvSpPr>
          <p:spPr>
            <a:xfrm>
              <a:off x="7002510" y="3497508"/>
              <a:ext cx="17103" cy="26253"/>
            </a:xfrm>
            <a:custGeom>
              <a:avLst/>
              <a:gdLst>
                <a:gd name="connsiteX0" fmla="*/ 998 w 17103"/>
                <a:gd name="connsiteY0" fmla="*/ 314 h 26253"/>
                <a:gd name="connsiteX1" fmla="*/ 117 w 17103"/>
                <a:gd name="connsiteY1" fmla="*/ 9246 h 26253"/>
                <a:gd name="connsiteX2" fmla="*/ 595 w 17103"/>
                <a:gd name="connsiteY2" fmla="*/ 12621 h 26253"/>
                <a:gd name="connsiteX3" fmla="*/ 16604 w 17103"/>
                <a:gd name="connsiteY3" fmla="*/ 26296 h 26253"/>
                <a:gd name="connsiteX4" fmla="*/ 17166 w 17103"/>
                <a:gd name="connsiteY4" fmla="*/ 25893 h 26253"/>
                <a:gd name="connsiteX5" fmla="*/ 16771 w 17103"/>
                <a:gd name="connsiteY5" fmla="*/ 13267 h 26253"/>
                <a:gd name="connsiteX6" fmla="*/ 2047 w 17103"/>
                <a:gd name="connsiteY6" fmla="*/ 71 h 26253"/>
                <a:gd name="connsiteX7" fmla="*/ 998 w 17103"/>
                <a:gd name="connsiteY7" fmla="*/ 314 h 2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3" h="26253">
                  <a:moveTo>
                    <a:pt x="998" y="314"/>
                  </a:moveTo>
                  <a:cubicBezTo>
                    <a:pt x="998" y="314"/>
                    <a:pt x="352" y="6509"/>
                    <a:pt x="117" y="9246"/>
                  </a:cubicBezTo>
                  <a:cubicBezTo>
                    <a:pt x="-127" y="11982"/>
                    <a:pt x="595" y="12621"/>
                    <a:pt x="595" y="12621"/>
                  </a:cubicBezTo>
                  <a:cubicBezTo>
                    <a:pt x="595" y="12621"/>
                    <a:pt x="15965" y="26136"/>
                    <a:pt x="16604" y="26296"/>
                  </a:cubicBezTo>
                  <a:cubicBezTo>
                    <a:pt x="17250" y="26455"/>
                    <a:pt x="17166" y="25893"/>
                    <a:pt x="17166" y="25893"/>
                  </a:cubicBezTo>
                  <a:lnTo>
                    <a:pt x="16771" y="13267"/>
                  </a:lnTo>
                  <a:lnTo>
                    <a:pt x="2047" y="71"/>
                  </a:lnTo>
                  <a:lnTo>
                    <a:pt x="998" y="314"/>
                  </a:lnTo>
                  <a:close/>
                </a:path>
              </a:pathLst>
            </a:custGeom>
            <a:solidFill>
              <a:srgbClr val="231F20"/>
            </a:solidFill>
            <a:ln w="7575" cap="flat">
              <a:noFill/>
              <a:prstDash val="solid"/>
              <a:round/>
            </a:ln>
          </p:spPr>
          <p:txBody>
            <a:bodyPr rtlCol="0" anchor="ctr"/>
            <a:lstStyle/>
            <a:p>
              <a:endParaRPr lang="en-GB"/>
            </a:p>
          </p:txBody>
        </p:sp>
        <p:sp>
          <p:nvSpPr>
            <p:cNvPr id="761" name="Freeform: Shape 760">
              <a:extLst>
                <a:ext uri="{FF2B5EF4-FFF2-40B4-BE49-F238E27FC236}">
                  <a16:creationId xmlns:a16="http://schemas.microsoft.com/office/drawing/2014/main" id="{61CB056D-7D74-4044-9AF9-29ACDC7B7624}"/>
                </a:ext>
              </a:extLst>
            </p:cNvPr>
            <p:cNvSpPr/>
            <p:nvPr/>
          </p:nvSpPr>
          <p:spPr>
            <a:xfrm>
              <a:off x="7000789" y="3520394"/>
              <a:ext cx="18828" cy="24382"/>
            </a:xfrm>
            <a:custGeom>
              <a:avLst/>
              <a:gdLst>
                <a:gd name="connsiteX0" fmla="*/ 18895 w 18828"/>
                <a:gd name="connsiteY0" fmla="*/ 14927 h 24382"/>
                <a:gd name="connsiteX1" fmla="*/ 17367 w 18828"/>
                <a:gd name="connsiteY1" fmla="*/ 24011 h 24382"/>
                <a:gd name="connsiteX2" fmla="*/ 15679 w 18828"/>
                <a:gd name="connsiteY2" fmla="*/ 24094 h 24382"/>
                <a:gd name="connsiteX3" fmla="*/ 1032 w 18828"/>
                <a:gd name="connsiteY3" fmla="*/ 12586 h 24382"/>
                <a:gd name="connsiteX4" fmla="*/ 66 w 18828"/>
                <a:gd name="connsiteY4" fmla="*/ 10739 h 24382"/>
                <a:gd name="connsiteX5" fmla="*/ 712 w 18828"/>
                <a:gd name="connsiteY5" fmla="*/ 849 h 24382"/>
                <a:gd name="connsiteX6" fmla="*/ 2164 w 18828"/>
                <a:gd name="connsiteY6" fmla="*/ 363 h 24382"/>
                <a:gd name="connsiteX7" fmla="*/ 18895 w 18828"/>
                <a:gd name="connsiteY7" fmla="*/ 14927 h 2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8" h="24382">
                  <a:moveTo>
                    <a:pt x="18895" y="14927"/>
                  </a:moveTo>
                  <a:cubicBezTo>
                    <a:pt x="18895" y="14927"/>
                    <a:pt x="17602" y="23045"/>
                    <a:pt x="17367" y="24011"/>
                  </a:cubicBezTo>
                  <a:cubicBezTo>
                    <a:pt x="17124" y="24976"/>
                    <a:pt x="15679" y="24094"/>
                    <a:pt x="15679" y="24094"/>
                  </a:cubicBezTo>
                  <a:cubicBezTo>
                    <a:pt x="15679" y="24094"/>
                    <a:pt x="1754" y="13072"/>
                    <a:pt x="1032" y="12586"/>
                  </a:cubicBezTo>
                  <a:cubicBezTo>
                    <a:pt x="309" y="12107"/>
                    <a:pt x="66" y="10739"/>
                    <a:pt x="66" y="10739"/>
                  </a:cubicBezTo>
                  <a:cubicBezTo>
                    <a:pt x="66" y="10739"/>
                    <a:pt x="553" y="2210"/>
                    <a:pt x="712" y="849"/>
                  </a:cubicBezTo>
                  <a:cubicBezTo>
                    <a:pt x="872" y="-527"/>
                    <a:pt x="2164" y="363"/>
                    <a:pt x="2164" y="363"/>
                  </a:cubicBezTo>
                  <a:lnTo>
                    <a:pt x="18895" y="14927"/>
                  </a:lnTo>
                  <a:close/>
                </a:path>
              </a:pathLst>
            </a:custGeom>
            <a:solidFill>
              <a:srgbClr val="231F20"/>
            </a:solidFill>
            <a:ln w="7575" cap="flat">
              <a:noFill/>
              <a:prstDash val="solid"/>
              <a:round/>
            </a:ln>
          </p:spPr>
          <p:txBody>
            <a:bodyPr rtlCol="0" anchor="ctr"/>
            <a:lstStyle/>
            <a:p>
              <a:endParaRPr lang="en-GB"/>
            </a:p>
          </p:txBody>
        </p:sp>
        <p:sp>
          <p:nvSpPr>
            <p:cNvPr id="762" name="Freeform: Shape 761">
              <a:extLst>
                <a:ext uri="{FF2B5EF4-FFF2-40B4-BE49-F238E27FC236}">
                  <a16:creationId xmlns:a16="http://schemas.microsoft.com/office/drawing/2014/main" id="{9ECD722C-52A5-43F9-84AF-BED9906CA615}"/>
                </a:ext>
              </a:extLst>
            </p:cNvPr>
            <p:cNvSpPr/>
            <p:nvPr/>
          </p:nvSpPr>
          <p:spPr>
            <a:xfrm>
              <a:off x="6998942" y="3541460"/>
              <a:ext cx="15924" cy="21835"/>
            </a:xfrm>
            <a:custGeom>
              <a:avLst/>
              <a:gdLst>
                <a:gd name="connsiteX0" fmla="*/ 15990 w 15924"/>
                <a:gd name="connsiteY0" fmla="*/ 14058 h 21835"/>
                <a:gd name="connsiteX1" fmla="*/ 14142 w 15924"/>
                <a:gd name="connsiteY1" fmla="*/ 21059 h 21835"/>
                <a:gd name="connsiteX2" fmla="*/ 11969 w 15924"/>
                <a:gd name="connsiteY2" fmla="*/ 21219 h 21835"/>
                <a:gd name="connsiteX3" fmla="*/ 1266 w 15924"/>
                <a:gd name="connsiteY3" fmla="*/ 11725 h 21835"/>
                <a:gd name="connsiteX4" fmla="*/ 65 w 15924"/>
                <a:gd name="connsiteY4" fmla="*/ 9954 h 21835"/>
                <a:gd name="connsiteX5" fmla="*/ 384 w 15924"/>
                <a:gd name="connsiteY5" fmla="*/ 3120 h 21835"/>
                <a:gd name="connsiteX6" fmla="*/ 2398 w 15924"/>
                <a:gd name="connsiteY6" fmla="*/ 300 h 21835"/>
                <a:gd name="connsiteX7" fmla="*/ 15914 w 15924"/>
                <a:gd name="connsiteY7" fmla="*/ 12128 h 21835"/>
                <a:gd name="connsiteX8" fmla="*/ 15990 w 15924"/>
                <a:gd name="connsiteY8" fmla="*/ 14058 h 2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24" h="21835">
                  <a:moveTo>
                    <a:pt x="15990" y="14058"/>
                  </a:moveTo>
                  <a:cubicBezTo>
                    <a:pt x="15990" y="14058"/>
                    <a:pt x="14621" y="19204"/>
                    <a:pt x="14142" y="21059"/>
                  </a:cubicBezTo>
                  <a:cubicBezTo>
                    <a:pt x="13656" y="22906"/>
                    <a:pt x="11969" y="21219"/>
                    <a:pt x="11969" y="21219"/>
                  </a:cubicBezTo>
                  <a:cubicBezTo>
                    <a:pt x="11969" y="21219"/>
                    <a:pt x="2474" y="12690"/>
                    <a:pt x="1266" y="11725"/>
                  </a:cubicBezTo>
                  <a:cubicBezTo>
                    <a:pt x="65" y="10759"/>
                    <a:pt x="65" y="9954"/>
                    <a:pt x="65" y="9954"/>
                  </a:cubicBezTo>
                  <a:cubicBezTo>
                    <a:pt x="65" y="9954"/>
                    <a:pt x="300" y="7301"/>
                    <a:pt x="384" y="3120"/>
                  </a:cubicBezTo>
                  <a:cubicBezTo>
                    <a:pt x="460" y="-1061"/>
                    <a:pt x="2398" y="300"/>
                    <a:pt x="2398" y="300"/>
                  </a:cubicBezTo>
                  <a:lnTo>
                    <a:pt x="15914" y="12128"/>
                  </a:lnTo>
                  <a:lnTo>
                    <a:pt x="15990" y="14058"/>
                  </a:lnTo>
                  <a:close/>
                </a:path>
              </a:pathLst>
            </a:custGeom>
            <a:solidFill>
              <a:srgbClr val="231F20"/>
            </a:solidFill>
            <a:ln w="7575" cap="flat">
              <a:noFill/>
              <a:prstDash val="solid"/>
              <a:round/>
            </a:ln>
          </p:spPr>
          <p:txBody>
            <a:bodyPr rtlCol="0" anchor="ctr"/>
            <a:lstStyle/>
            <a:p>
              <a:endParaRPr lang="en-GB"/>
            </a:p>
          </p:txBody>
        </p:sp>
        <p:sp>
          <p:nvSpPr>
            <p:cNvPr id="763" name="Freeform: Shape 762">
              <a:extLst>
                <a:ext uri="{FF2B5EF4-FFF2-40B4-BE49-F238E27FC236}">
                  <a16:creationId xmlns:a16="http://schemas.microsoft.com/office/drawing/2014/main" id="{51D83EAB-54B1-491F-BB9B-AE58DEA6D8D4}"/>
                </a:ext>
              </a:extLst>
            </p:cNvPr>
            <p:cNvSpPr/>
            <p:nvPr/>
          </p:nvSpPr>
          <p:spPr>
            <a:xfrm>
              <a:off x="6997657" y="3563791"/>
              <a:ext cx="11630" cy="15932"/>
            </a:xfrm>
            <a:custGeom>
              <a:avLst/>
              <a:gdLst>
                <a:gd name="connsiteX0" fmla="*/ 1827 w 11630"/>
                <a:gd name="connsiteY0" fmla="*/ 96 h 15932"/>
                <a:gd name="connsiteX1" fmla="*/ 11161 w 11630"/>
                <a:gd name="connsiteY1" fmla="*/ 6132 h 15932"/>
                <a:gd name="connsiteX2" fmla="*/ 11564 w 11630"/>
                <a:gd name="connsiteY2" fmla="*/ 7743 h 15932"/>
                <a:gd name="connsiteX3" fmla="*/ 7300 w 11630"/>
                <a:gd name="connsiteY3" fmla="*/ 16029 h 15932"/>
                <a:gd name="connsiteX4" fmla="*/ 63 w 11630"/>
                <a:gd name="connsiteY4" fmla="*/ 9674 h 15932"/>
                <a:gd name="connsiteX5" fmla="*/ 862 w 11630"/>
                <a:gd name="connsiteY5" fmla="*/ 340 h 15932"/>
                <a:gd name="connsiteX6" fmla="*/ 1827 w 11630"/>
                <a:gd name="connsiteY6" fmla="*/ 96 h 1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30" h="15932">
                  <a:moveTo>
                    <a:pt x="1827" y="96"/>
                  </a:moveTo>
                  <a:cubicBezTo>
                    <a:pt x="1827" y="96"/>
                    <a:pt x="10272" y="5813"/>
                    <a:pt x="11161" y="6132"/>
                  </a:cubicBezTo>
                  <a:cubicBezTo>
                    <a:pt x="12043" y="6451"/>
                    <a:pt x="11564" y="7743"/>
                    <a:pt x="11564" y="7743"/>
                  </a:cubicBezTo>
                  <a:lnTo>
                    <a:pt x="7300" y="16029"/>
                  </a:lnTo>
                  <a:lnTo>
                    <a:pt x="63" y="9674"/>
                  </a:lnTo>
                  <a:lnTo>
                    <a:pt x="862" y="340"/>
                  </a:lnTo>
                  <a:lnTo>
                    <a:pt x="1827" y="96"/>
                  </a:lnTo>
                  <a:close/>
                </a:path>
              </a:pathLst>
            </a:custGeom>
            <a:solidFill>
              <a:srgbClr val="231F20"/>
            </a:solidFill>
            <a:ln w="7575" cap="flat">
              <a:noFill/>
              <a:prstDash val="solid"/>
              <a:round/>
            </a:ln>
          </p:spPr>
          <p:txBody>
            <a:bodyPr rtlCol="0" anchor="ctr"/>
            <a:lstStyle/>
            <a:p>
              <a:endParaRPr lang="en-GB"/>
            </a:p>
          </p:txBody>
        </p:sp>
        <p:sp>
          <p:nvSpPr>
            <p:cNvPr id="764" name="Freeform: Shape 763">
              <a:extLst>
                <a:ext uri="{FF2B5EF4-FFF2-40B4-BE49-F238E27FC236}">
                  <a16:creationId xmlns:a16="http://schemas.microsoft.com/office/drawing/2014/main" id="{237596DC-6D75-43F7-9D36-7302B73608DF}"/>
                </a:ext>
              </a:extLst>
            </p:cNvPr>
            <p:cNvSpPr/>
            <p:nvPr/>
          </p:nvSpPr>
          <p:spPr>
            <a:xfrm>
              <a:off x="6984931" y="3478603"/>
              <a:ext cx="12961" cy="14883"/>
            </a:xfrm>
            <a:custGeom>
              <a:avLst/>
              <a:gdLst>
                <a:gd name="connsiteX0" fmla="*/ 11332 w 12961"/>
                <a:gd name="connsiteY0" fmla="*/ 61 h 14883"/>
                <a:gd name="connsiteX1" fmla="*/ 12222 w 12961"/>
                <a:gd name="connsiteY1" fmla="*/ 144 h 14883"/>
                <a:gd name="connsiteX2" fmla="*/ 13020 w 12961"/>
                <a:gd name="connsiteY2" fmla="*/ 547 h 14883"/>
                <a:gd name="connsiteX3" fmla="*/ 12944 w 12961"/>
                <a:gd name="connsiteY3" fmla="*/ 7464 h 14883"/>
                <a:gd name="connsiteX4" fmla="*/ 12541 w 12961"/>
                <a:gd name="connsiteY4" fmla="*/ 7548 h 14883"/>
                <a:gd name="connsiteX5" fmla="*/ 9166 w 12961"/>
                <a:gd name="connsiteY5" fmla="*/ 8833 h 14883"/>
                <a:gd name="connsiteX6" fmla="*/ 3290 w 12961"/>
                <a:gd name="connsiteY6" fmla="*/ 13013 h 14883"/>
                <a:gd name="connsiteX7" fmla="*/ 637 w 12961"/>
                <a:gd name="connsiteY7" fmla="*/ 14944 h 14883"/>
                <a:gd name="connsiteX8" fmla="*/ 75 w 12961"/>
                <a:gd name="connsiteY8" fmla="*/ 14222 h 14883"/>
                <a:gd name="connsiteX9" fmla="*/ 3131 w 12961"/>
                <a:gd name="connsiteY9" fmla="*/ 8346 h 14883"/>
                <a:gd name="connsiteX10" fmla="*/ 11332 w 12961"/>
                <a:gd name="connsiteY10" fmla="*/ 61 h 14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1" h="14883">
                  <a:moveTo>
                    <a:pt x="11332" y="61"/>
                  </a:moveTo>
                  <a:cubicBezTo>
                    <a:pt x="11332" y="61"/>
                    <a:pt x="11735" y="144"/>
                    <a:pt x="12222" y="144"/>
                  </a:cubicBezTo>
                  <a:cubicBezTo>
                    <a:pt x="12701" y="144"/>
                    <a:pt x="13020" y="547"/>
                    <a:pt x="13020" y="547"/>
                  </a:cubicBezTo>
                  <a:lnTo>
                    <a:pt x="12944" y="7464"/>
                  </a:lnTo>
                  <a:lnTo>
                    <a:pt x="12541" y="7548"/>
                  </a:lnTo>
                  <a:cubicBezTo>
                    <a:pt x="12541" y="7548"/>
                    <a:pt x="10610" y="8270"/>
                    <a:pt x="9166" y="8833"/>
                  </a:cubicBezTo>
                  <a:cubicBezTo>
                    <a:pt x="7714" y="9395"/>
                    <a:pt x="4256" y="12611"/>
                    <a:pt x="3290" y="13013"/>
                  </a:cubicBezTo>
                  <a:cubicBezTo>
                    <a:pt x="2325" y="13416"/>
                    <a:pt x="1359" y="14944"/>
                    <a:pt x="637" y="14944"/>
                  </a:cubicBezTo>
                  <a:cubicBezTo>
                    <a:pt x="-92" y="14944"/>
                    <a:pt x="75" y="14222"/>
                    <a:pt x="75" y="14222"/>
                  </a:cubicBezTo>
                  <a:cubicBezTo>
                    <a:pt x="75" y="14222"/>
                    <a:pt x="478" y="12937"/>
                    <a:pt x="3131" y="8346"/>
                  </a:cubicBezTo>
                  <a:cubicBezTo>
                    <a:pt x="5783" y="3763"/>
                    <a:pt x="11332" y="61"/>
                    <a:pt x="11332" y="61"/>
                  </a:cubicBezTo>
                  <a:close/>
                </a:path>
              </a:pathLst>
            </a:custGeom>
            <a:solidFill>
              <a:srgbClr val="231F20"/>
            </a:solidFill>
            <a:ln w="7575" cap="flat">
              <a:noFill/>
              <a:prstDash val="solid"/>
              <a:round/>
            </a:ln>
          </p:spPr>
          <p:txBody>
            <a:bodyPr rtlCol="0" anchor="ctr"/>
            <a:lstStyle/>
            <a:p>
              <a:endParaRPr lang="en-GB"/>
            </a:p>
          </p:txBody>
        </p:sp>
        <p:sp>
          <p:nvSpPr>
            <p:cNvPr id="765" name="Freeform: Shape 764">
              <a:extLst>
                <a:ext uri="{FF2B5EF4-FFF2-40B4-BE49-F238E27FC236}">
                  <a16:creationId xmlns:a16="http://schemas.microsoft.com/office/drawing/2014/main" id="{76C82091-B67D-44C7-8B46-B48F342C8FB1}"/>
                </a:ext>
              </a:extLst>
            </p:cNvPr>
            <p:cNvSpPr/>
            <p:nvPr/>
          </p:nvSpPr>
          <p:spPr>
            <a:xfrm>
              <a:off x="6977030" y="3496785"/>
              <a:ext cx="19658" cy="20995"/>
            </a:xfrm>
            <a:custGeom>
              <a:avLst/>
              <a:gdLst>
                <a:gd name="connsiteX0" fmla="*/ 18350 w 19658"/>
                <a:gd name="connsiteY0" fmla="*/ 70 h 20995"/>
                <a:gd name="connsiteX1" fmla="*/ 19558 w 19658"/>
                <a:gd name="connsiteY1" fmla="*/ 70 h 20995"/>
                <a:gd name="connsiteX2" fmla="*/ 19475 w 19658"/>
                <a:gd name="connsiteY2" fmla="*/ 1924 h 20995"/>
                <a:gd name="connsiteX3" fmla="*/ 19072 w 19658"/>
                <a:gd name="connsiteY3" fmla="*/ 9883 h 20995"/>
                <a:gd name="connsiteX4" fmla="*/ 18593 w 19658"/>
                <a:gd name="connsiteY4" fmla="*/ 11973 h 20995"/>
                <a:gd name="connsiteX5" fmla="*/ 973 w 19658"/>
                <a:gd name="connsiteY5" fmla="*/ 21064 h 20995"/>
                <a:gd name="connsiteX6" fmla="*/ 167 w 19658"/>
                <a:gd name="connsiteY6" fmla="*/ 20016 h 20995"/>
                <a:gd name="connsiteX7" fmla="*/ 973 w 19658"/>
                <a:gd name="connsiteY7" fmla="*/ 18495 h 20995"/>
                <a:gd name="connsiteX8" fmla="*/ 1132 w 19658"/>
                <a:gd name="connsiteY8" fmla="*/ 15196 h 20995"/>
                <a:gd name="connsiteX9" fmla="*/ 2987 w 19658"/>
                <a:gd name="connsiteY9" fmla="*/ 9723 h 20995"/>
                <a:gd name="connsiteX10" fmla="*/ 4591 w 19658"/>
                <a:gd name="connsiteY10" fmla="*/ 6827 h 20995"/>
                <a:gd name="connsiteX11" fmla="*/ 6522 w 19658"/>
                <a:gd name="connsiteY11" fmla="*/ 5702 h 20995"/>
                <a:gd name="connsiteX12" fmla="*/ 8293 w 19658"/>
                <a:gd name="connsiteY12" fmla="*/ 5383 h 20995"/>
                <a:gd name="connsiteX13" fmla="*/ 18350 w 19658"/>
                <a:gd name="connsiteY13" fmla="*/ 70 h 2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58" h="20995">
                  <a:moveTo>
                    <a:pt x="18350" y="70"/>
                  </a:moveTo>
                  <a:lnTo>
                    <a:pt x="19558" y="70"/>
                  </a:lnTo>
                  <a:cubicBezTo>
                    <a:pt x="19953" y="70"/>
                    <a:pt x="19475" y="1924"/>
                    <a:pt x="19475" y="1924"/>
                  </a:cubicBezTo>
                  <a:cubicBezTo>
                    <a:pt x="19475" y="1924"/>
                    <a:pt x="19072" y="7154"/>
                    <a:pt x="19072" y="9883"/>
                  </a:cubicBezTo>
                  <a:cubicBezTo>
                    <a:pt x="19072" y="12619"/>
                    <a:pt x="18593" y="11973"/>
                    <a:pt x="18593" y="11973"/>
                  </a:cubicBezTo>
                  <a:cubicBezTo>
                    <a:pt x="18593" y="11973"/>
                    <a:pt x="1695" y="21148"/>
                    <a:pt x="973" y="21064"/>
                  </a:cubicBezTo>
                  <a:cubicBezTo>
                    <a:pt x="251" y="20981"/>
                    <a:pt x="486" y="20662"/>
                    <a:pt x="167" y="20016"/>
                  </a:cubicBezTo>
                  <a:cubicBezTo>
                    <a:pt x="-152" y="19377"/>
                    <a:pt x="251" y="19058"/>
                    <a:pt x="973" y="18495"/>
                  </a:cubicBezTo>
                  <a:cubicBezTo>
                    <a:pt x="1695" y="17933"/>
                    <a:pt x="1132" y="17203"/>
                    <a:pt x="1132" y="15196"/>
                  </a:cubicBezTo>
                  <a:cubicBezTo>
                    <a:pt x="1132" y="13182"/>
                    <a:pt x="2022" y="12133"/>
                    <a:pt x="2987" y="9723"/>
                  </a:cubicBezTo>
                  <a:cubicBezTo>
                    <a:pt x="3953" y="7314"/>
                    <a:pt x="3466" y="8842"/>
                    <a:pt x="4591" y="6827"/>
                  </a:cubicBezTo>
                  <a:cubicBezTo>
                    <a:pt x="5716" y="4813"/>
                    <a:pt x="5397" y="6021"/>
                    <a:pt x="6522" y="5702"/>
                  </a:cubicBezTo>
                  <a:cubicBezTo>
                    <a:pt x="7647" y="5383"/>
                    <a:pt x="8293" y="5383"/>
                    <a:pt x="8293" y="5383"/>
                  </a:cubicBezTo>
                  <a:lnTo>
                    <a:pt x="18350" y="70"/>
                  </a:lnTo>
                  <a:close/>
                </a:path>
              </a:pathLst>
            </a:custGeom>
            <a:solidFill>
              <a:srgbClr val="231F20"/>
            </a:solidFill>
            <a:ln w="7575" cap="flat">
              <a:noFill/>
              <a:prstDash val="solid"/>
              <a:round/>
            </a:ln>
          </p:spPr>
          <p:txBody>
            <a:bodyPr rtlCol="0" anchor="ctr"/>
            <a:lstStyle/>
            <a:p>
              <a:endParaRPr lang="en-GB"/>
            </a:p>
          </p:txBody>
        </p:sp>
        <p:sp>
          <p:nvSpPr>
            <p:cNvPr id="766" name="Freeform: Shape 765">
              <a:extLst>
                <a:ext uri="{FF2B5EF4-FFF2-40B4-BE49-F238E27FC236}">
                  <a16:creationId xmlns:a16="http://schemas.microsoft.com/office/drawing/2014/main" id="{A2D1E067-688B-4770-97E0-980F8C31BD7D}"/>
                </a:ext>
              </a:extLst>
            </p:cNvPr>
            <p:cNvSpPr/>
            <p:nvPr/>
          </p:nvSpPr>
          <p:spPr>
            <a:xfrm>
              <a:off x="6974884" y="3518503"/>
              <a:ext cx="20525" cy="22313"/>
            </a:xfrm>
            <a:custGeom>
              <a:avLst/>
              <a:gdLst>
                <a:gd name="connsiteX0" fmla="*/ 18481 w 20525"/>
                <a:gd name="connsiteY0" fmla="*/ 79 h 22313"/>
                <a:gd name="connsiteX1" fmla="*/ 20245 w 20525"/>
                <a:gd name="connsiteY1" fmla="*/ 406 h 22313"/>
                <a:gd name="connsiteX2" fmla="*/ 20488 w 20525"/>
                <a:gd name="connsiteY2" fmla="*/ 1455 h 22313"/>
                <a:gd name="connsiteX3" fmla="*/ 19766 w 20525"/>
                <a:gd name="connsiteY3" fmla="*/ 9094 h 22313"/>
                <a:gd name="connsiteX4" fmla="*/ 18725 w 20525"/>
                <a:gd name="connsiteY4" fmla="*/ 11025 h 22313"/>
                <a:gd name="connsiteX5" fmla="*/ 2465 w 20525"/>
                <a:gd name="connsiteY5" fmla="*/ 21963 h 22313"/>
                <a:gd name="connsiteX6" fmla="*/ 56 w 20525"/>
                <a:gd name="connsiteY6" fmla="*/ 21241 h 22313"/>
                <a:gd name="connsiteX7" fmla="*/ 618 w 20525"/>
                <a:gd name="connsiteY7" fmla="*/ 9657 h 22313"/>
                <a:gd name="connsiteX8" fmla="*/ 2070 w 20525"/>
                <a:gd name="connsiteY8" fmla="*/ 8927 h 22313"/>
                <a:gd name="connsiteX9" fmla="*/ 18079 w 20525"/>
                <a:gd name="connsiteY9" fmla="*/ 649 h 22313"/>
                <a:gd name="connsiteX10" fmla="*/ 18481 w 20525"/>
                <a:gd name="connsiteY10" fmla="*/ 79 h 2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25" h="22313">
                  <a:moveTo>
                    <a:pt x="18481" y="79"/>
                  </a:moveTo>
                  <a:cubicBezTo>
                    <a:pt x="18481" y="79"/>
                    <a:pt x="19690" y="79"/>
                    <a:pt x="20245" y="406"/>
                  </a:cubicBezTo>
                  <a:cubicBezTo>
                    <a:pt x="20815" y="725"/>
                    <a:pt x="20488" y="1455"/>
                    <a:pt x="20488" y="1455"/>
                  </a:cubicBezTo>
                  <a:cubicBezTo>
                    <a:pt x="20488" y="1455"/>
                    <a:pt x="19690" y="7885"/>
                    <a:pt x="19766" y="9094"/>
                  </a:cubicBezTo>
                  <a:cubicBezTo>
                    <a:pt x="19850" y="10303"/>
                    <a:pt x="18725" y="11025"/>
                    <a:pt x="18725" y="11025"/>
                  </a:cubicBezTo>
                  <a:cubicBezTo>
                    <a:pt x="18725" y="11025"/>
                    <a:pt x="4320" y="20679"/>
                    <a:pt x="2465" y="21963"/>
                  </a:cubicBezTo>
                  <a:cubicBezTo>
                    <a:pt x="618" y="23248"/>
                    <a:pt x="56" y="21241"/>
                    <a:pt x="56" y="21241"/>
                  </a:cubicBezTo>
                  <a:cubicBezTo>
                    <a:pt x="56" y="21241"/>
                    <a:pt x="542" y="10698"/>
                    <a:pt x="618" y="9657"/>
                  </a:cubicBezTo>
                  <a:cubicBezTo>
                    <a:pt x="702" y="8608"/>
                    <a:pt x="2070" y="8927"/>
                    <a:pt x="2070" y="8927"/>
                  </a:cubicBezTo>
                  <a:lnTo>
                    <a:pt x="18079" y="649"/>
                  </a:lnTo>
                  <a:lnTo>
                    <a:pt x="18481" y="79"/>
                  </a:lnTo>
                  <a:close/>
                </a:path>
              </a:pathLst>
            </a:custGeom>
            <a:solidFill>
              <a:srgbClr val="231F20"/>
            </a:solidFill>
            <a:ln w="7575" cap="flat">
              <a:noFill/>
              <a:prstDash val="solid"/>
              <a:round/>
            </a:ln>
          </p:spPr>
          <p:txBody>
            <a:bodyPr rtlCol="0" anchor="ctr"/>
            <a:lstStyle/>
            <a:p>
              <a:endParaRPr lang="en-GB"/>
            </a:p>
          </p:txBody>
        </p:sp>
        <p:sp>
          <p:nvSpPr>
            <p:cNvPr id="767" name="Freeform: Shape 766">
              <a:extLst>
                <a:ext uri="{FF2B5EF4-FFF2-40B4-BE49-F238E27FC236}">
                  <a16:creationId xmlns:a16="http://schemas.microsoft.com/office/drawing/2014/main" id="{15F13FC3-5D1A-4E71-883B-8CA77DC463C1}"/>
                </a:ext>
              </a:extLst>
            </p:cNvPr>
            <p:cNvSpPr/>
            <p:nvPr/>
          </p:nvSpPr>
          <p:spPr>
            <a:xfrm>
              <a:off x="6974698" y="3540546"/>
              <a:ext cx="18724" cy="20362"/>
            </a:xfrm>
            <a:custGeom>
              <a:avLst/>
              <a:gdLst>
                <a:gd name="connsiteX0" fmla="*/ 18750 w 18724"/>
                <a:gd name="connsiteY0" fmla="*/ 977 h 20362"/>
                <a:gd name="connsiteX1" fmla="*/ 18750 w 18724"/>
                <a:gd name="connsiteY1" fmla="*/ 10068 h 20362"/>
                <a:gd name="connsiteX2" fmla="*/ 17701 w 18724"/>
                <a:gd name="connsiteY2" fmla="*/ 11672 h 20362"/>
                <a:gd name="connsiteX3" fmla="*/ 6117 w 18724"/>
                <a:gd name="connsiteY3" fmla="*/ 19159 h 20362"/>
                <a:gd name="connsiteX4" fmla="*/ 1777 w 18724"/>
                <a:gd name="connsiteY4" fmla="*/ 20444 h 20362"/>
                <a:gd name="connsiteX5" fmla="*/ 484 w 18724"/>
                <a:gd name="connsiteY5" fmla="*/ 17624 h 20362"/>
                <a:gd name="connsiteX6" fmla="*/ 82 w 18724"/>
                <a:gd name="connsiteY6" fmla="*/ 10874 h 20362"/>
                <a:gd name="connsiteX7" fmla="*/ 2415 w 18724"/>
                <a:gd name="connsiteY7" fmla="*/ 7894 h 20362"/>
                <a:gd name="connsiteX8" fmla="*/ 18021 w 18724"/>
                <a:gd name="connsiteY8" fmla="*/ 88 h 20362"/>
                <a:gd name="connsiteX9" fmla="*/ 18750 w 18724"/>
                <a:gd name="connsiteY9" fmla="*/ 977 h 20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24" h="20362">
                  <a:moveTo>
                    <a:pt x="18750" y="977"/>
                  </a:moveTo>
                  <a:cubicBezTo>
                    <a:pt x="18750" y="977"/>
                    <a:pt x="18507" y="9665"/>
                    <a:pt x="18750" y="10068"/>
                  </a:cubicBezTo>
                  <a:cubicBezTo>
                    <a:pt x="18986" y="10471"/>
                    <a:pt x="17701" y="11672"/>
                    <a:pt x="17701" y="11672"/>
                  </a:cubicBezTo>
                  <a:cubicBezTo>
                    <a:pt x="17701" y="11672"/>
                    <a:pt x="7804" y="18110"/>
                    <a:pt x="6117" y="19159"/>
                  </a:cubicBezTo>
                  <a:cubicBezTo>
                    <a:pt x="4429" y="20201"/>
                    <a:pt x="3221" y="20360"/>
                    <a:pt x="1777" y="20444"/>
                  </a:cubicBezTo>
                  <a:cubicBezTo>
                    <a:pt x="325" y="20528"/>
                    <a:pt x="887" y="19798"/>
                    <a:pt x="484" y="17624"/>
                  </a:cubicBezTo>
                  <a:cubicBezTo>
                    <a:pt x="82" y="15458"/>
                    <a:pt x="5" y="12721"/>
                    <a:pt x="82" y="10874"/>
                  </a:cubicBezTo>
                  <a:cubicBezTo>
                    <a:pt x="165" y="9019"/>
                    <a:pt x="804" y="9262"/>
                    <a:pt x="2415" y="7894"/>
                  </a:cubicBezTo>
                  <a:cubicBezTo>
                    <a:pt x="4027" y="6526"/>
                    <a:pt x="18021" y="88"/>
                    <a:pt x="18021" y="88"/>
                  </a:cubicBezTo>
                  <a:lnTo>
                    <a:pt x="18750" y="977"/>
                  </a:lnTo>
                  <a:close/>
                </a:path>
              </a:pathLst>
            </a:custGeom>
            <a:solidFill>
              <a:srgbClr val="231F20"/>
            </a:solidFill>
            <a:ln w="7575" cap="flat">
              <a:noFill/>
              <a:prstDash val="solid"/>
              <a:round/>
            </a:ln>
          </p:spPr>
          <p:txBody>
            <a:bodyPr rtlCol="0" anchor="ctr"/>
            <a:lstStyle/>
            <a:p>
              <a:endParaRPr lang="en-GB"/>
            </a:p>
          </p:txBody>
        </p:sp>
        <p:sp>
          <p:nvSpPr>
            <p:cNvPr id="768" name="Freeform: Shape 767">
              <a:extLst>
                <a:ext uri="{FF2B5EF4-FFF2-40B4-BE49-F238E27FC236}">
                  <a16:creationId xmlns:a16="http://schemas.microsoft.com/office/drawing/2014/main" id="{7E0DEDFB-30F6-436A-AAED-4FEE9923A9EE}"/>
                </a:ext>
              </a:extLst>
            </p:cNvPr>
            <p:cNvSpPr/>
            <p:nvPr/>
          </p:nvSpPr>
          <p:spPr>
            <a:xfrm>
              <a:off x="6978066" y="3562648"/>
              <a:ext cx="14291" cy="19196"/>
            </a:xfrm>
            <a:custGeom>
              <a:avLst/>
              <a:gdLst>
                <a:gd name="connsiteX0" fmla="*/ 8625 w 14291"/>
                <a:gd name="connsiteY0" fmla="*/ 3095 h 19196"/>
                <a:gd name="connsiteX1" fmla="*/ 12243 w 14291"/>
                <a:gd name="connsiteY1" fmla="*/ 601 h 19196"/>
                <a:gd name="connsiteX2" fmla="*/ 14333 w 14291"/>
                <a:gd name="connsiteY2" fmla="*/ 2289 h 19196"/>
                <a:gd name="connsiteX3" fmla="*/ 14257 w 14291"/>
                <a:gd name="connsiteY3" fmla="*/ 9525 h 19196"/>
                <a:gd name="connsiteX4" fmla="*/ 12806 w 14291"/>
                <a:gd name="connsiteY4" fmla="*/ 11699 h 19196"/>
                <a:gd name="connsiteX5" fmla="*/ 4201 w 14291"/>
                <a:gd name="connsiteY5" fmla="*/ 18381 h 19196"/>
                <a:gd name="connsiteX6" fmla="*/ 1381 w 14291"/>
                <a:gd name="connsiteY6" fmla="*/ 18457 h 19196"/>
                <a:gd name="connsiteX7" fmla="*/ 180 w 14291"/>
                <a:gd name="connsiteY7" fmla="*/ 11859 h 19196"/>
                <a:gd name="connsiteX8" fmla="*/ 1624 w 14291"/>
                <a:gd name="connsiteY8" fmla="*/ 8560 h 19196"/>
                <a:gd name="connsiteX9" fmla="*/ 8625 w 14291"/>
                <a:gd name="connsiteY9" fmla="*/ 3095 h 1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91" h="19196">
                  <a:moveTo>
                    <a:pt x="8625" y="3095"/>
                  </a:moveTo>
                  <a:cubicBezTo>
                    <a:pt x="8625" y="3095"/>
                    <a:pt x="9833" y="2365"/>
                    <a:pt x="12243" y="601"/>
                  </a:cubicBezTo>
                  <a:cubicBezTo>
                    <a:pt x="14653" y="-1170"/>
                    <a:pt x="14333" y="2289"/>
                    <a:pt x="14333" y="2289"/>
                  </a:cubicBezTo>
                  <a:cubicBezTo>
                    <a:pt x="14333" y="2289"/>
                    <a:pt x="14098" y="8005"/>
                    <a:pt x="14257" y="9525"/>
                  </a:cubicBezTo>
                  <a:cubicBezTo>
                    <a:pt x="14417" y="11053"/>
                    <a:pt x="12806" y="11699"/>
                    <a:pt x="12806" y="11699"/>
                  </a:cubicBezTo>
                  <a:cubicBezTo>
                    <a:pt x="12806" y="11699"/>
                    <a:pt x="6854" y="16367"/>
                    <a:pt x="4201" y="18381"/>
                  </a:cubicBezTo>
                  <a:cubicBezTo>
                    <a:pt x="1540" y="20388"/>
                    <a:pt x="1381" y="18457"/>
                    <a:pt x="1381" y="18457"/>
                  </a:cubicBezTo>
                  <a:cubicBezTo>
                    <a:pt x="1381" y="18457"/>
                    <a:pt x="818" y="15082"/>
                    <a:pt x="180" y="11859"/>
                  </a:cubicBezTo>
                  <a:cubicBezTo>
                    <a:pt x="-466" y="8644"/>
                    <a:pt x="1624" y="8560"/>
                    <a:pt x="1624" y="8560"/>
                  </a:cubicBezTo>
                  <a:lnTo>
                    <a:pt x="8625" y="3095"/>
                  </a:lnTo>
                  <a:close/>
                </a:path>
              </a:pathLst>
            </a:custGeom>
            <a:solidFill>
              <a:srgbClr val="231F20"/>
            </a:solidFill>
            <a:ln w="7575" cap="flat">
              <a:noFill/>
              <a:prstDash val="solid"/>
              <a:round/>
            </a:ln>
          </p:spPr>
          <p:txBody>
            <a:bodyPr rtlCol="0" anchor="ctr"/>
            <a:lstStyle/>
            <a:p>
              <a:endParaRPr lang="en-GB"/>
            </a:p>
          </p:txBody>
        </p:sp>
        <p:sp>
          <p:nvSpPr>
            <p:cNvPr id="769" name="Freeform: Shape 768">
              <a:extLst>
                <a:ext uri="{FF2B5EF4-FFF2-40B4-BE49-F238E27FC236}">
                  <a16:creationId xmlns:a16="http://schemas.microsoft.com/office/drawing/2014/main" id="{2E14346F-F2F7-420F-ADA3-9244DBB43EA9}"/>
                </a:ext>
              </a:extLst>
            </p:cNvPr>
            <p:cNvSpPr/>
            <p:nvPr/>
          </p:nvSpPr>
          <p:spPr>
            <a:xfrm>
              <a:off x="6953688" y="3482152"/>
              <a:ext cx="24326" cy="22639"/>
            </a:xfrm>
            <a:custGeom>
              <a:avLst/>
              <a:gdLst>
                <a:gd name="connsiteX0" fmla="*/ 21889 w 24326"/>
                <a:gd name="connsiteY0" fmla="*/ 8585 h 22639"/>
                <a:gd name="connsiteX1" fmla="*/ 24230 w 24326"/>
                <a:gd name="connsiteY1" fmla="*/ 9627 h 22639"/>
                <a:gd name="connsiteX2" fmla="*/ 23501 w 24326"/>
                <a:gd name="connsiteY2" fmla="*/ 12128 h 22639"/>
                <a:gd name="connsiteX3" fmla="*/ 19966 w 24326"/>
                <a:gd name="connsiteY3" fmla="*/ 21454 h 22639"/>
                <a:gd name="connsiteX4" fmla="*/ 16264 w 24326"/>
                <a:gd name="connsiteY4" fmla="*/ 20892 h 22639"/>
                <a:gd name="connsiteX5" fmla="*/ 14006 w 24326"/>
                <a:gd name="connsiteY5" fmla="*/ 20170 h 22639"/>
                <a:gd name="connsiteX6" fmla="*/ 1221 w 24326"/>
                <a:gd name="connsiteY6" fmla="*/ 14697 h 22639"/>
                <a:gd name="connsiteX7" fmla="*/ 658 w 24326"/>
                <a:gd name="connsiteY7" fmla="*/ 11079 h 22639"/>
                <a:gd name="connsiteX8" fmla="*/ 4999 w 24326"/>
                <a:gd name="connsiteY8" fmla="*/ 460 h 22639"/>
                <a:gd name="connsiteX9" fmla="*/ 7089 w 24326"/>
                <a:gd name="connsiteY9" fmla="*/ 779 h 22639"/>
                <a:gd name="connsiteX10" fmla="*/ 21889 w 24326"/>
                <a:gd name="connsiteY10" fmla="*/ 8585 h 2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26" h="22639">
                  <a:moveTo>
                    <a:pt x="21889" y="8585"/>
                  </a:moveTo>
                  <a:cubicBezTo>
                    <a:pt x="21889" y="8585"/>
                    <a:pt x="23820" y="9467"/>
                    <a:pt x="24230" y="9627"/>
                  </a:cubicBezTo>
                  <a:cubicBezTo>
                    <a:pt x="24626" y="9786"/>
                    <a:pt x="24147" y="11960"/>
                    <a:pt x="23501" y="12128"/>
                  </a:cubicBezTo>
                  <a:cubicBezTo>
                    <a:pt x="22854" y="12287"/>
                    <a:pt x="20688" y="18802"/>
                    <a:pt x="19966" y="21454"/>
                  </a:cubicBezTo>
                  <a:cubicBezTo>
                    <a:pt x="19236" y="24107"/>
                    <a:pt x="17229" y="21857"/>
                    <a:pt x="16264" y="20892"/>
                  </a:cubicBezTo>
                  <a:cubicBezTo>
                    <a:pt x="15299" y="19927"/>
                    <a:pt x="14006" y="20170"/>
                    <a:pt x="14006" y="20170"/>
                  </a:cubicBezTo>
                  <a:cubicBezTo>
                    <a:pt x="14006" y="20170"/>
                    <a:pt x="3471" y="15335"/>
                    <a:pt x="1221" y="14697"/>
                  </a:cubicBezTo>
                  <a:cubicBezTo>
                    <a:pt x="-1037" y="14058"/>
                    <a:pt x="658" y="11079"/>
                    <a:pt x="658" y="11079"/>
                  </a:cubicBezTo>
                  <a:cubicBezTo>
                    <a:pt x="658" y="11079"/>
                    <a:pt x="4033" y="1509"/>
                    <a:pt x="4999" y="460"/>
                  </a:cubicBezTo>
                  <a:cubicBezTo>
                    <a:pt x="5964" y="-589"/>
                    <a:pt x="7089" y="779"/>
                    <a:pt x="7089" y="779"/>
                  </a:cubicBezTo>
                  <a:lnTo>
                    <a:pt x="21889" y="8585"/>
                  </a:lnTo>
                  <a:close/>
                </a:path>
              </a:pathLst>
            </a:custGeom>
            <a:solidFill>
              <a:srgbClr val="231F20"/>
            </a:solidFill>
            <a:ln w="7575" cap="flat">
              <a:noFill/>
              <a:prstDash val="solid"/>
              <a:round/>
            </a:ln>
          </p:spPr>
          <p:txBody>
            <a:bodyPr rtlCol="0" anchor="ctr"/>
            <a:lstStyle/>
            <a:p>
              <a:endParaRPr lang="en-GB"/>
            </a:p>
          </p:txBody>
        </p:sp>
        <p:sp>
          <p:nvSpPr>
            <p:cNvPr id="770" name="Freeform: Shape 769">
              <a:extLst>
                <a:ext uri="{FF2B5EF4-FFF2-40B4-BE49-F238E27FC236}">
                  <a16:creationId xmlns:a16="http://schemas.microsoft.com/office/drawing/2014/main" id="{884ED8AB-22E6-4B2E-8FBA-582B161DDD25}"/>
                </a:ext>
              </a:extLst>
            </p:cNvPr>
            <p:cNvSpPr/>
            <p:nvPr/>
          </p:nvSpPr>
          <p:spPr>
            <a:xfrm>
              <a:off x="6946904" y="3506522"/>
              <a:ext cx="24037" cy="19230"/>
            </a:xfrm>
            <a:custGeom>
              <a:avLst/>
              <a:gdLst>
                <a:gd name="connsiteX0" fmla="*/ 21677 w 24037"/>
                <a:gd name="connsiteY0" fmla="*/ 5699 h 19230"/>
                <a:gd name="connsiteX1" fmla="*/ 23524 w 24037"/>
                <a:gd name="connsiteY1" fmla="*/ 6588 h 19230"/>
                <a:gd name="connsiteX2" fmla="*/ 24010 w 24037"/>
                <a:gd name="connsiteY2" fmla="*/ 8200 h 19230"/>
                <a:gd name="connsiteX3" fmla="*/ 23281 w 24037"/>
                <a:gd name="connsiteY3" fmla="*/ 10610 h 19230"/>
                <a:gd name="connsiteX4" fmla="*/ 23205 w 24037"/>
                <a:gd name="connsiteY4" fmla="*/ 14311 h 19230"/>
                <a:gd name="connsiteX5" fmla="*/ 22718 w 24037"/>
                <a:gd name="connsiteY5" fmla="*/ 18416 h 19230"/>
                <a:gd name="connsiteX6" fmla="*/ 21031 w 24037"/>
                <a:gd name="connsiteY6" fmla="*/ 19298 h 19230"/>
                <a:gd name="connsiteX7" fmla="*/ 19260 w 24037"/>
                <a:gd name="connsiteY7" fmla="*/ 17930 h 19230"/>
                <a:gd name="connsiteX8" fmla="*/ 17169 w 24037"/>
                <a:gd name="connsiteY8" fmla="*/ 17367 h 19230"/>
                <a:gd name="connsiteX9" fmla="*/ 14273 w 24037"/>
                <a:gd name="connsiteY9" fmla="*/ 17124 h 19230"/>
                <a:gd name="connsiteX10" fmla="*/ 9211 w 24037"/>
                <a:gd name="connsiteY10" fmla="*/ 16082 h 19230"/>
                <a:gd name="connsiteX11" fmla="*/ 2848 w 24037"/>
                <a:gd name="connsiteY11" fmla="*/ 15034 h 19230"/>
                <a:gd name="connsiteX12" fmla="*/ 112 w 24037"/>
                <a:gd name="connsiteY12" fmla="*/ 13186 h 19230"/>
                <a:gd name="connsiteX13" fmla="*/ 515 w 24037"/>
                <a:gd name="connsiteY13" fmla="*/ 9485 h 19230"/>
                <a:gd name="connsiteX14" fmla="*/ 1966 w 24037"/>
                <a:gd name="connsiteY14" fmla="*/ 1518 h 19230"/>
                <a:gd name="connsiteX15" fmla="*/ 4376 w 24037"/>
                <a:gd name="connsiteY15" fmla="*/ 74 h 19230"/>
                <a:gd name="connsiteX16" fmla="*/ 7515 w 24037"/>
                <a:gd name="connsiteY16" fmla="*/ 553 h 19230"/>
                <a:gd name="connsiteX17" fmla="*/ 8884 w 24037"/>
                <a:gd name="connsiteY17" fmla="*/ 1921 h 19230"/>
                <a:gd name="connsiteX18" fmla="*/ 11134 w 24037"/>
                <a:gd name="connsiteY18" fmla="*/ 2005 h 19230"/>
                <a:gd name="connsiteX19" fmla="*/ 15717 w 24037"/>
                <a:gd name="connsiteY19" fmla="*/ 2970 h 19230"/>
                <a:gd name="connsiteX20" fmla="*/ 21677 w 24037"/>
                <a:gd name="connsiteY20" fmla="*/ 5699 h 1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37" h="19230">
                  <a:moveTo>
                    <a:pt x="21677" y="5699"/>
                  </a:moveTo>
                  <a:cubicBezTo>
                    <a:pt x="21677" y="5699"/>
                    <a:pt x="22961" y="6110"/>
                    <a:pt x="23524" y="6588"/>
                  </a:cubicBezTo>
                  <a:cubicBezTo>
                    <a:pt x="24086" y="7075"/>
                    <a:pt x="24170" y="7957"/>
                    <a:pt x="24010" y="8200"/>
                  </a:cubicBezTo>
                  <a:cubicBezTo>
                    <a:pt x="23843" y="8436"/>
                    <a:pt x="23364" y="9325"/>
                    <a:pt x="23281" y="10610"/>
                  </a:cubicBezTo>
                  <a:cubicBezTo>
                    <a:pt x="23205" y="11894"/>
                    <a:pt x="23364" y="12305"/>
                    <a:pt x="23205" y="14311"/>
                  </a:cubicBezTo>
                  <a:cubicBezTo>
                    <a:pt x="23037" y="16318"/>
                    <a:pt x="22878" y="17770"/>
                    <a:pt x="22718" y="18416"/>
                  </a:cubicBezTo>
                  <a:cubicBezTo>
                    <a:pt x="22558" y="19055"/>
                    <a:pt x="22072" y="19214"/>
                    <a:pt x="21031" y="19298"/>
                  </a:cubicBezTo>
                  <a:cubicBezTo>
                    <a:pt x="19982" y="19381"/>
                    <a:pt x="19662" y="18576"/>
                    <a:pt x="19260" y="17930"/>
                  </a:cubicBezTo>
                  <a:cubicBezTo>
                    <a:pt x="18857" y="17284"/>
                    <a:pt x="18454" y="17694"/>
                    <a:pt x="17169" y="17367"/>
                  </a:cubicBezTo>
                  <a:cubicBezTo>
                    <a:pt x="15877" y="17048"/>
                    <a:pt x="15322" y="17208"/>
                    <a:pt x="14273" y="17124"/>
                  </a:cubicBezTo>
                  <a:cubicBezTo>
                    <a:pt x="13224" y="17048"/>
                    <a:pt x="10488" y="16318"/>
                    <a:pt x="9211" y="16082"/>
                  </a:cubicBezTo>
                  <a:cubicBezTo>
                    <a:pt x="7918" y="15839"/>
                    <a:pt x="3897" y="15034"/>
                    <a:pt x="2848" y="15034"/>
                  </a:cubicBezTo>
                  <a:cubicBezTo>
                    <a:pt x="1807" y="15034"/>
                    <a:pt x="355" y="14068"/>
                    <a:pt x="112" y="13186"/>
                  </a:cubicBezTo>
                  <a:cubicBezTo>
                    <a:pt x="-132" y="12305"/>
                    <a:pt x="355" y="11575"/>
                    <a:pt x="515" y="9485"/>
                  </a:cubicBezTo>
                  <a:cubicBezTo>
                    <a:pt x="674" y="7394"/>
                    <a:pt x="1723" y="3046"/>
                    <a:pt x="1966" y="1518"/>
                  </a:cubicBezTo>
                  <a:cubicBezTo>
                    <a:pt x="2210" y="-10"/>
                    <a:pt x="3335" y="74"/>
                    <a:pt x="4376" y="74"/>
                  </a:cubicBezTo>
                  <a:cubicBezTo>
                    <a:pt x="5425" y="74"/>
                    <a:pt x="6147" y="234"/>
                    <a:pt x="7515" y="553"/>
                  </a:cubicBezTo>
                  <a:cubicBezTo>
                    <a:pt x="8884" y="880"/>
                    <a:pt x="7994" y="1359"/>
                    <a:pt x="8884" y="1921"/>
                  </a:cubicBezTo>
                  <a:cubicBezTo>
                    <a:pt x="9765" y="2484"/>
                    <a:pt x="9522" y="2164"/>
                    <a:pt x="11134" y="2005"/>
                  </a:cubicBezTo>
                  <a:cubicBezTo>
                    <a:pt x="12745" y="1845"/>
                    <a:pt x="12669" y="2324"/>
                    <a:pt x="15717" y="2970"/>
                  </a:cubicBezTo>
                  <a:cubicBezTo>
                    <a:pt x="18781" y="3616"/>
                    <a:pt x="21677" y="5699"/>
                    <a:pt x="21677" y="5699"/>
                  </a:cubicBezTo>
                  <a:close/>
                </a:path>
              </a:pathLst>
            </a:custGeom>
            <a:solidFill>
              <a:srgbClr val="231F20"/>
            </a:solidFill>
            <a:ln w="7575" cap="flat">
              <a:noFill/>
              <a:prstDash val="solid"/>
              <a:round/>
            </a:ln>
          </p:spPr>
          <p:txBody>
            <a:bodyPr rtlCol="0" anchor="ctr"/>
            <a:lstStyle/>
            <a:p>
              <a:endParaRPr lang="en-GB"/>
            </a:p>
          </p:txBody>
        </p:sp>
        <p:sp>
          <p:nvSpPr>
            <p:cNvPr id="771" name="Freeform: Shape 770">
              <a:extLst>
                <a:ext uri="{FF2B5EF4-FFF2-40B4-BE49-F238E27FC236}">
                  <a16:creationId xmlns:a16="http://schemas.microsoft.com/office/drawing/2014/main" id="{9A8403CF-104B-4BC5-BB23-90B5B7B9FE2B}"/>
                </a:ext>
              </a:extLst>
            </p:cNvPr>
            <p:cNvSpPr/>
            <p:nvPr/>
          </p:nvSpPr>
          <p:spPr>
            <a:xfrm>
              <a:off x="6944805" y="3529184"/>
              <a:ext cx="23835" cy="15543"/>
            </a:xfrm>
            <a:custGeom>
              <a:avLst/>
              <a:gdLst>
                <a:gd name="connsiteX0" fmla="*/ 21358 w 23835"/>
                <a:gd name="connsiteY0" fmla="*/ 3797 h 15543"/>
                <a:gd name="connsiteX1" fmla="*/ 23129 w 23835"/>
                <a:gd name="connsiteY1" fmla="*/ 4367 h 15543"/>
                <a:gd name="connsiteX2" fmla="*/ 23775 w 23835"/>
                <a:gd name="connsiteY2" fmla="*/ 5652 h 15543"/>
                <a:gd name="connsiteX3" fmla="*/ 23775 w 23835"/>
                <a:gd name="connsiteY3" fmla="*/ 13854 h 15543"/>
                <a:gd name="connsiteX4" fmla="*/ 22650 w 23835"/>
                <a:gd name="connsiteY4" fmla="*/ 15382 h 15543"/>
                <a:gd name="connsiteX5" fmla="*/ 21921 w 23835"/>
                <a:gd name="connsiteY5" fmla="*/ 15541 h 15543"/>
                <a:gd name="connsiteX6" fmla="*/ 21198 w 23835"/>
                <a:gd name="connsiteY6" fmla="*/ 15625 h 15543"/>
                <a:gd name="connsiteX7" fmla="*/ 19108 w 23835"/>
                <a:gd name="connsiteY7" fmla="*/ 15146 h 15543"/>
                <a:gd name="connsiteX8" fmla="*/ 17018 w 23835"/>
                <a:gd name="connsiteY8" fmla="*/ 15541 h 15543"/>
                <a:gd name="connsiteX9" fmla="*/ 1648 w 23835"/>
                <a:gd name="connsiteY9" fmla="*/ 14986 h 15543"/>
                <a:gd name="connsiteX10" fmla="*/ 44 w 23835"/>
                <a:gd name="connsiteY10" fmla="*/ 12410 h 15543"/>
                <a:gd name="connsiteX11" fmla="*/ 766 w 23835"/>
                <a:gd name="connsiteY11" fmla="*/ 2437 h 15543"/>
                <a:gd name="connsiteX12" fmla="*/ 2058 w 23835"/>
                <a:gd name="connsiteY12" fmla="*/ 498 h 15543"/>
                <a:gd name="connsiteX13" fmla="*/ 4468 w 23835"/>
                <a:gd name="connsiteY13" fmla="*/ 339 h 15543"/>
                <a:gd name="connsiteX14" fmla="*/ 7843 w 23835"/>
                <a:gd name="connsiteY14" fmla="*/ 1631 h 15543"/>
                <a:gd name="connsiteX15" fmla="*/ 9614 w 23835"/>
                <a:gd name="connsiteY15" fmla="*/ 1547 h 15543"/>
                <a:gd name="connsiteX16" fmla="*/ 12677 w 23835"/>
                <a:gd name="connsiteY16" fmla="*/ 1714 h 15543"/>
                <a:gd name="connsiteX17" fmla="*/ 16136 w 23835"/>
                <a:gd name="connsiteY17" fmla="*/ 2596 h 15543"/>
                <a:gd name="connsiteX18" fmla="*/ 21358 w 23835"/>
                <a:gd name="connsiteY18" fmla="*/ 3797 h 15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35" h="15543">
                  <a:moveTo>
                    <a:pt x="21358" y="3797"/>
                  </a:moveTo>
                  <a:cubicBezTo>
                    <a:pt x="21358" y="3797"/>
                    <a:pt x="22004" y="4041"/>
                    <a:pt x="23129" y="4367"/>
                  </a:cubicBezTo>
                  <a:cubicBezTo>
                    <a:pt x="24262" y="4687"/>
                    <a:pt x="23775" y="5652"/>
                    <a:pt x="23775" y="5652"/>
                  </a:cubicBezTo>
                  <a:lnTo>
                    <a:pt x="23775" y="13854"/>
                  </a:lnTo>
                  <a:cubicBezTo>
                    <a:pt x="23775" y="15792"/>
                    <a:pt x="22970" y="15146"/>
                    <a:pt x="22650" y="15382"/>
                  </a:cubicBezTo>
                  <a:cubicBezTo>
                    <a:pt x="22323" y="15625"/>
                    <a:pt x="21921" y="15541"/>
                    <a:pt x="21921" y="15541"/>
                  </a:cubicBezTo>
                  <a:cubicBezTo>
                    <a:pt x="21921" y="15541"/>
                    <a:pt x="21761" y="15625"/>
                    <a:pt x="21198" y="15625"/>
                  </a:cubicBezTo>
                  <a:cubicBezTo>
                    <a:pt x="20636" y="15625"/>
                    <a:pt x="19997" y="15625"/>
                    <a:pt x="19108" y="15146"/>
                  </a:cubicBezTo>
                  <a:cubicBezTo>
                    <a:pt x="18226" y="14660"/>
                    <a:pt x="17018" y="15541"/>
                    <a:pt x="17018" y="15541"/>
                  </a:cubicBezTo>
                  <a:cubicBezTo>
                    <a:pt x="17018" y="15541"/>
                    <a:pt x="2780" y="15146"/>
                    <a:pt x="1648" y="14986"/>
                  </a:cubicBezTo>
                  <a:cubicBezTo>
                    <a:pt x="530" y="14819"/>
                    <a:pt x="44" y="12410"/>
                    <a:pt x="44" y="12410"/>
                  </a:cubicBezTo>
                  <a:cubicBezTo>
                    <a:pt x="44" y="12410"/>
                    <a:pt x="690" y="2916"/>
                    <a:pt x="766" y="2437"/>
                  </a:cubicBezTo>
                  <a:cubicBezTo>
                    <a:pt x="850" y="1950"/>
                    <a:pt x="926" y="1228"/>
                    <a:pt x="2058" y="498"/>
                  </a:cubicBezTo>
                  <a:cubicBezTo>
                    <a:pt x="3183" y="-224"/>
                    <a:pt x="3502" y="179"/>
                    <a:pt x="4468" y="339"/>
                  </a:cubicBezTo>
                  <a:cubicBezTo>
                    <a:pt x="5433" y="498"/>
                    <a:pt x="6801" y="1471"/>
                    <a:pt x="7843" y="1631"/>
                  </a:cubicBezTo>
                  <a:cubicBezTo>
                    <a:pt x="8892" y="1791"/>
                    <a:pt x="8489" y="1714"/>
                    <a:pt x="9614" y="1547"/>
                  </a:cubicBezTo>
                  <a:cubicBezTo>
                    <a:pt x="10739" y="1388"/>
                    <a:pt x="11149" y="1547"/>
                    <a:pt x="12677" y="1714"/>
                  </a:cubicBezTo>
                  <a:cubicBezTo>
                    <a:pt x="14198" y="1874"/>
                    <a:pt x="14608" y="2513"/>
                    <a:pt x="16136" y="2596"/>
                  </a:cubicBezTo>
                  <a:cubicBezTo>
                    <a:pt x="17656" y="2672"/>
                    <a:pt x="21358" y="3797"/>
                    <a:pt x="21358" y="3797"/>
                  </a:cubicBezTo>
                  <a:close/>
                </a:path>
              </a:pathLst>
            </a:custGeom>
            <a:solidFill>
              <a:srgbClr val="231F20"/>
            </a:solidFill>
            <a:ln w="7575" cap="flat">
              <a:noFill/>
              <a:prstDash val="solid"/>
              <a:round/>
            </a:ln>
          </p:spPr>
          <p:txBody>
            <a:bodyPr rtlCol="0" anchor="ctr"/>
            <a:lstStyle/>
            <a:p>
              <a:endParaRPr lang="en-GB"/>
            </a:p>
          </p:txBody>
        </p:sp>
        <p:sp>
          <p:nvSpPr>
            <p:cNvPr id="772" name="Freeform: Shape 771">
              <a:extLst>
                <a:ext uri="{FF2B5EF4-FFF2-40B4-BE49-F238E27FC236}">
                  <a16:creationId xmlns:a16="http://schemas.microsoft.com/office/drawing/2014/main" id="{148CBD9C-FA1F-4190-8B05-AC03789E0451}"/>
                </a:ext>
              </a:extLst>
            </p:cNvPr>
            <p:cNvSpPr/>
            <p:nvPr/>
          </p:nvSpPr>
          <p:spPr>
            <a:xfrm>
              <a:off x="6944473" y="3552229"/>
              <a:ext cx="25274" cy="15672"/>
            </a:xfrm>
            <a:custGeom>
              <a:avLst/>
              <a:gdLst>
                <a:gd name="connsiteX0" fmla="*/ 23059 w 25274"/>
                <a:gd name="connsiteY0" fmla="*/ 397 h 15672"/>
                <a:gd name="connsiteX1" fmla="*/ 24343 w 25274"/>
                <a:gd name="connsiteY1" fmla="*/ 556 h 15672"/>
                <a:gd name="connsiteX2" fmla="*/ 24990 w 25274"/>
                <a:gd name="connsiteY2" fmla="*/ 1848 h 15672"/>
                <a:gd name="connsiteX3" fmla="*/ 25233 w 25274"/>
                <a:gd name="connsiteY3" fmla="*/ 6592 h 15672"/>
                <a:gd name="connsiteX4" fmla="*/ 25149 w 25274"/>
                <a:gd name="connsiteY4" fmla="*/ 10613 h 15672"/>
                <a:gd name="connsiteX5" fmla="*/ 24663 w 25274"/>
                <a:gd name="connsiteY5" fmla="*/ 12141 h 15672"/>
                <a:gd name="connsiteX6" fmla="*/ 23302 w 25274"/>
                <a:gd name="connsiteY6" fmla="*/ 13106 h 15672"/>
                <a:gd name="connsiteX7" fmla="*/ 20322 w 25274"/>
                <a:gd name="connsiteY7" fmla="*/ 13433 h 15672"/>
                <a:gd name="connsiteX8" fmla="*/ 16225 w 25274"/>
                <a:gd name="connsiteY8" fmla="*/ 13676 h 15672"/>
                <a:gd name="connsiteX9" fmla="*/ 13322 w 25274"/>
                <a:gd name="connsiteY9" fmla="*/ 14071 h 15672"/>
                <a:gd name="connsiteX10" fmla="*/ 9787 w 25274"/>
                <a:gd name="connsiteY10" fmla="*/ 14718 h 15672"/>
                <a:gd name="connsiteX11" fmla="*/ 4717 w 25274"/>
                <a:gd name="connsiteY11" fmla="*/ 15759 h 15672"/>
                <a:gd name="connsiteX12" fmla="*/ 2543 w 25274"/>
                <a:gd name="connsiteY12" fmla="*/ 15440 h 15672"/>
                <a:gd name="connsiteX13" fmla="*/ 2702 w 25274"/>
                <a:gd name="connsiteY13" fmla="*/ 14155 h 15672"/>
                <a:gd name="connsiteX14" fmla="*/ 1182 w 25274"/>
                <a:gd name="connsiteY14" fmla="*/ 9252 h 15672"/>
                <a:gd name="connsiteX15" fmla="*/ 50 w 25274"/>
                <a:gd name="connsiteY15" fmla="*/ 2411 h 15672"/>
                <a:gd name="connsiteX16" fmla="*/ 1501 w 25274"/>
                <a:gd name="connsiteY16" fmla="*/ 321 h 15672"/>
                <a:gd name="connsiteX17" fmla="*/ 4398 w 25274"/>
                <a:gd name="connsiteY17" fmla="*/ 480 h 15672"/>
                <a:gd name="connsiteX18" fmla="*/ 6001 w 25274"/>
                <a:gd name="connsiteY18" fmla="*/ 883 h 15672"/>
                <a:gd name="connsiteX19" fmla="*/ 7294 w 25274"/>
                <a:gd name="connsiteY19" fmla="*/ 321 h 15672"/>
                <a:gd name="connsiteX20" fmla="*/ 10509 w 25274"/>
                <a:gd name="connsiteY20" fmla="*/ 153 h 15672"/>
                <a:gd name="connsiteX21" fmla="*/ 23059 w 25274"/>
                <a:gd name="connsiteY21" fmla="*/ 397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274" h="15672">
                  <a:moveTo>
                    <a:pt x="23059" y="397"/>
                  </a:moveTo>
                  <a:cubicBezTo>
                    <a:pt x="23059" y="397"/>
                    <a:pt x="23781" y="397"/>
                    <a:pt x="24343" y="556"/>
                  </a:cubicBezTo>
                  <a:cubicBezTo>
                    <a:pt x="24906" y="716"/>
                    <a:pt x="24746" y="1446"/>
                    <a:pt x="24990" y="1848"/>
                  </a:cubicBezTo>
                  <a:cubicBezTo>
                    <a:pt x="25233" y="2251"/>
                    <a:pt x="25073" y="6029"/>
                    <a:pt x="25233" y="6592"/>
                  </a:cubicBezTo>
                  <a:cubicBezTo>
                    <a:pt x="25392" y="7154"/>
                    <a:pt x="25309" y="9252"/>
                    <a:pt x="25149" y="10613"/>
                  </a:cubicBezTo>
                  <a:cubicBezTo>
                    <a:pt x="24990" y="11981"/>
                    <a:pt x="25073" y="11502"/>
                    <a:pt x="24663" y="12141"/>
                  </a:cubicBezTo>
                  <a:cubicBezTo>
                    <a:pt x="24267" y="12787"/>
                    <a:pt x="24267" y="12384"/>
                    <a:pt x="23302" y="13106"/>
                  </a:cubicBezTo>
                  <a:cubicBezTo>
                    <a:pt x="22337" y="13836"/>
                    <a:pt x="21531" y="13433"/>
                    <a:pt x="20322" y="13433"/>
                  </a:cubicBezTo>
                  <a:cubicBezTo>
                    <a:pt x="19114" y="13433"/>
                    <a:pt x="18392" y="13509"/>
                    <a:pt x="16225" y="13676"/>
                  </a:cubicBezTo>
                  <a:cubicBezTo>
                    <a:pt x="14044" y="13836"/>
                    <a:pt x="14933" y="13836"/>
                    <a:pt x="13322" y="14071"/>
                  </a:cubicBezTo>
                  <a:cubicBezTo>
                    <a:pt x="11718" y="14315"/>
                    <a:pt x="10349" y="14634"/>
                    <a:pt x="9787" y="14718"/>
                  </a:cubicBezTo>
                  <a:cubicBezTo>
                    <a:pt x="9224" y="14794"/>
                    <a:pt x="5682" y="15843"/>
                    <a:pt x="4717" y="15759"/>
                  </a:cubicBezTo>
                  <a:cubicBezTo>
                    <a:pt x="3751" y="15683"/>
                    <a:pt x="2543" y="15440"/>
                    <a:pt x="2543" y="15440"/>
                  </a:cubicBezTo>
                  <a:cubicBezTo>
                    <a:pt x="2543" y="15440"/>
                    <a:pt x="2702" y="14794"/>
                    <a:pt x="2702" y="14155"/>
                  </a:cubicBezTo>
                  <a:cubicBezTo>
                    <a:pt x="2702" y="13509"/>
                    <a:pt x="1501" y="11745"/>
                    <a:pt x="1182" y="9252"/>
                  </a:cubicBezTo>
                  <a:cubicBezTo>
                    <a:pt x="855" y="6751"/>
                    <a:pt x="133" y="4258"/>
                    <a:pt x="50" y="2411"/>
                  </a:cubicBezTo>
                  <a:cubicBezTo>
                    <a:pt x="-34" y="556"/>
                    <a:pt x="855" y="799"/>
                    <a:pt x="1501" y="321"/>
                  </a:cubicBezTo>
                  <a:cubicBezTo>
                    <a:pt x="2140" y="-166"/>
                    <a:pt x="3995" y="237"/>
                    <a:pt x="4398" y="480"/>
                  </a:cubicBezTo>
                  <a:cubicBezTo>
                    <a:pt x="4800" y="716"/>
                    <a:pt x="5120" y="959"/>
                    <a:pt x="6001" y="883"/>
                  </a:cubicBezTo>
                  <a:cubicBezTo>
                    <a:pt x="6891" y="799"/>
                    <a:pt x="6807" y="321"/>
                    <a:pt x="7294" y="321"/>
                  </a:cubicBezTo>
                  <a:cubicBezTo>
                    <a:pt x="7773" y="321"/>
                    <a:pt x="8898" y="321"/>
                    <a:pt x="10509" y="153"/>
                  </a:cubicBezTo>
                  <a:cubicBezTo>
                    <a:pt x="12113" y="-6"/>
                    <a:pt x="23059" y="397"/>
                    <a:pt x="23059" y="397"/>
                  </a:cubicBezTo>
                  <a:close/>
                </a:path>
              </a:pathLst>
            </a:custGeom>
            <a:solidFill>
              <a:srgbClr val="231F20"/>
            </a:solidFill>
            <a:ln w="7575" cap="flat">
              <a:noFill/>
              <a:prstDash val="solid"/>
              <a:round/>
            </a:ln>
          </p:spPr>
          <p:txBody>
            <a:bodyPr rtlCol="0" anchor="ctr"/>
            <a:lstStyle/>
            <a:p>
              <a:endParaRPr lang="en-GB"/>
            </a:p>
          </p:txBody>
        </p:sp>
        <p:sp>
          <p:nvSpPr>
            <p:cNvPr id="773" name="Freeform: Shape 772">
              <a:extLst>
                <a:ext uri="{FF2B5EF4-FFF2-40B4-BE49-F238E27FC236}">
                  <a16:creationId xmlns:a16="http://schemas.microsoft.com/office/drawing/2014/main" id="{F954EFB0-C907-4F89-B45E-4C070CE4C945}"/>
                </a:ext>
              </a:extLst>
            </p:cNvPr>
            <p:cNvSpPr/>
            <p:nvPr/>
          </p:nvSpPr>
          <p:spPr>
            <a:xfrm>
              <a:off x="6948803" y="3573856"/>
              <a:ext cx="26198" cy="23820"/>
            </a:xfrm>
            <a:custGeom>
              <a:avLst/>
              <a:gdLst>
                <a:gd name="connsiteX0" fmla="*/ 21299 w 26198"/>
                <a:gd name="connsiteY0" fmla="*/ 505 h 23820"/>
                <a:gd name="connsiteX1" fmla="*/ 23397 w 26198"/>
                <a:gd name="connsiteY1" fmla="*/ 102 h 23820"/>
                <a:gd name="connsiteX2" fmla="*/ 23717 w 26198"/>
                <a:gd name="connsiteY2" fmla="*/ 2839 h 23820"/>
                <a:gd name="connsiteX3" fmla="*/ 25085 w 26198"/>
                <a:gd name="connsiteY3" fmla="*/ 7103 h 23820"/>
                <a:gd name="connsiteX4" fmla="*/ 26210 w 26198"/>
                <a:gd name="connsiteY4" fmla="*/ 12006 h 23820"/>
                <a:gd name="connsiteX5" fmla="*/ 24522 w 26198"/>
                <a:gd name="connsiteY5" fmla="*/ 13450 h 23820"/>
                <a:gd name="connsiteX6" fmla="*/ 5777 w 26198"/>
                <a:gd name="connsiteY6" fmla="*/ 23674 h 23820"/>
                <a:gd name="connsiteX7" fmla="*/ 2638 w 26198"/>
                <a:gd name="connsiteY7" fmla="*/ 22146 h 23820"/>
                <a:gd name="connsiteX8" fmla="*/ 1597 w 26198"/>
                <a:gd name="connsiteY8" fmla="*/ 17152 h 23820"/>
                <a:gd name="connsiteX9" fmla="*/ 61 w 26198"/>
                <a:gd name="connsiteY9" fmla="*/ 7742 h 23820"/>
                <a:gd name="connsiteX10" fmla="*/ 2478 w 26198"/>
                <a:gd name="connsiteY10" fmla="*/ 5492 h 23820"/>
                <a:gd name="connsiteX11" fmla="*/ 6583 w 26198"/>
                <a:gd name="connsiteY11" fmla="*/ 4040 h 23820"/>
                <a:gd name="connsiteX12" fmla="*/ 21299 w 26198"/>
                <a:gd name="connsiteY12" fmla="*/ 505 h 2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8" h="23820">
                  <a:moveTo>
                    <a:pt x="21299" y="505"/>
                  </a:moveTo>
                  <a:cubicBezTo>
                    <a:pt x="21299" y="505"/>
                    <a:pt x="22508" y="102"/>
                    <a:pt x="23397" y="102"/>
                  </a:cubicBezTo>
                  <a:cubicBezTo>
                    <a:pt x="24279" y="102"/>
                    <a:pt x="23557" y="2269"/>
                    <a:pt x="23717" y="2839"/>
                  </a:cubicBezTo>
                  <a:cubicBezTo>
                    <a:pt x="23876" y="3401"/>
                    <a:pt x="24918" y="6693"/>
                    <a:pt x="25085" y="7103"/>
                  </a:cubicBezTo>
                  <a:cubicBezTo>
                    <a:pt x="25244" y="7498"/>
                    <a:pt x="25883" y="10402"/>
                    <a:pt x="26210" y="12006"/>
                  </a:cubicBezTo>
                  <a:cubicBezTo>
                    <a:pt x="26529" y="13610"/>
                    <a:pt x="24522" y="13450"/>
                    <a:pt x="24522" y="13450"/>
                  </a:cubicBezTo>
                  <a:cubicBezTo>
                    <a:pt x="24522" y="13450"/>
                    <a:pt x="7944" y="22625"/>
                    <a:pt x="5777" y="23674"/>
                  </a:cubicBezTo>
                  <a:cubicBezTo>
                    <a:pt x="3603" y="24715"/>
                    <a:pt x="2638" y="22146"/>
                    <a:pt x="2638" y="22146"/>
                  </a:cubicBezTo>
                  <a:lnTo>
                    <a:pt x="1597" y="17152"/>
                  </a:lnTo>
                  <a:cubicBezTo>
                    <a:pt x="1597" y="17152"/>
                    <a:pt x="228" y="10151"/>
                    <a:pt x="61" y="7742"/>
                  </a:cubicBezTo>
                  <a:cubicBezTo>
                    <a:pt x="-98" y="5332"/>
                    <a:pt x="1027" y="5970"/>
                    <a:pt x="2478" y="5492"/>
                  </a:cubicBezTo>
                  <a:cubicBezTo>
                    <a:pt x="3930" y="5005"/>
                    <a:pt x="4166" y="5332"/>
                    <a:pt x="6583" y="4040"/>
                  </a:cubicBezTo>
                  <a:cubicBezTo>
                    <a:pt x="8993" y="2755"/>
                    <a:pt x="21299" y="505"/>
                    <a:pt x="21299" y="505"/>
                  </a:cubicBezTo>
                  <a:close/>
                </a:path>
              </a:pathLst>
            </a:custGeom>
            <a:solidFill>
              <a:srgbClr val="231F20"/>
            </a:solidFill>
            <a:ln w="7575" cap="flat">
              <a:noFill/>
              <a:prstDash val="solid"/>
              <a:round/>
            </a:ln>
          </p:spPr>
          <p:txBody>
            <a:bodyPr rtlCol="0" anchor="ctr"/>
            <a:lstStyle/>
            <a:p>
              <a:endParaRPr lang="en-GB"/>
            </a:p>
          </p:txBody>
        </p:sp>
        <p:sp>
          <p:nvSpPr>
            <p:cNvPr id="774" name="Freeform: Shape 773">
              <a:extLst>
                <a:ext uri="{FF2B5EF4-FFF2-40B4-BE49-F238E27FC236}">
                  <a16:creationId xmlns:a16="http://schemas.microsoft.com/office/drawing/2014/main" id="{12CA8D80-E3E9-4D30-8E87-B7A8EAA3A5B4}"/>
                </a:ext>
              </a:extLst>
            </p:cNvPr>
            <p:cNvSpPr/>
            <p:nvPr/>
          </p:nvSpPr>
          <p:spPr>
            <a:xfrm>
              <a:off x="6969839" y="3679475"/>
              <a:ext cx="67862" cy="28982"/>
            </a:xfrm>
            <a:custGeom>
              <a:avLst/>
              <a:gdLst>
                <a:gd name="connsiteX0" fmla="*/ 17179 w 67862"/>
                <a:gd name="connsiteY0" fmla="*/ 4330 h 28982"/>
                <a:gd name="connsiteX1" fmla="*/ 16776 w 67862"/>
                <a:gd name="connsiteY1" fmla="*/ 4413 h 28982"/>
                <a:gd name="connsiteX2" fmla="*/ 18228 w 67862"/>
                <a:gd name="connsiteY2" fmla="*/ 3129 h 28982"/>
                <a:gd name="connsiteX3" fmla="*/ 20319 w 67862"/>
                <a:gd name="connsiteY3" fmla="*/ 2802 h 28982"/>
                <a:gd name="connsiteX4" fmla="*/ 23139 w 67862"/>
                <a:gd name="connsiteY4" fmla="*/ 5059 h 28982"/>
                <a:gd name="connsiteX5" fmla="*/ 27563 w 67862"/>
                <a:gd name="connsiteY5" fmla="*/ 6831 h 28982"/>
                <a:gd name="connsiteX6" fmla="*/ 33674 w 67862"/>
                <a:gd name="connsiteY6" fmla="*/ 6990 h 28982"/>
                <a:gd name="connsiteX7" fmla="*/ 39466 w 67862"/>
                <a:gd name="connsiteY7" fmla="*/ 5622 h 28982"/>
                <a:gd name="connsiteX8" fmla="*/ 42841 w 67862"/>
                <a:gd name="connsiteY8" fmla="*/ 2566 h 28982"/>
                <a:gd name="connsiteX9" fmla="*/ 45015 w 67862"/>
                <a:gd name="connsiteY9" fmla="*/ 468 h 28982"/>
                <a:gd name="connsiteX10" fmla="*/ 48231 w 67862"/>
                <a:gd name="connsiteY10" fmla="*/ 468 h 28982"/>
                <a:gd name="connsiteX11" fmla="*/ 64080 w 67862"/>
                <a:gd name="connsiteY11" fmla="*/ 5698 h 28982"/>
                <a:gd name="connsiteX12" fmla="*/ 67462 w 67862"/>
                <a:gd name="connsiteY12" fmla="*/ 6831 h 28982"/>
                <a:gd name="connsiteX13" fmla="*/ 67698 w 67862"/>
                <a:gd name="connsiteY13" fmla="*/ 8434 h 28982"/>
                <a:gd name="connsiteX14" fmla="*/ 66170 w 67862"/>
                <a:gd name="connsiteY14" fmla="*/ 12296 h 28982"/>
                <a:gd name="connsiteX15" fmla="*/ 54753 w 67862"/>
                <a:gd name="connsiteY15" fmla="*/ 22429 h 28982"/>
                <a:gd name="connsiteX16" fmla="*/ 37695 w 67862"/>
                <a:gd name="connsiteY16" fmla="*/ 28791 h 28982"/>
                <a:gd name="connsiteX17" fmla="*/ 19353 w 67862"/>
                <a:gd name="connsiteY17" fmla="*/ 28707 h 28982"/>
                <a:gd name="connsiteX18" fmla="*/ 4470 w 67862"/>
                <a:gd name="connsiteY18" fmla="*/ 20262 h 28982"/>
                <a:gd name="connsiteX19" fmla="*/ 373 w 67862"/>
                <a:gd name="connsiteY19" fmla="*/ 15519 h 28982"/>
                <a:gd name="connsiteX20" fmla="*/ 1011 w 67862"/>
                <a:gd name="connsiteY20" fmla="*/ 13748 h 28982"/>
                <a:gd name="connsiteX21" fmla="*/ 17179 w 67862"/>
                <a:gd name="connsiteY21" fmla="*/ 4330 h 28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7862" h="28982">
                  <a:moveTo>
                    <a:pt x="17179" y="4330"/>
                  </a:moveTo>
                  <a:cubicBezTo>
                    <a:pt x="17666" y="4254"/>
                    <a:pt x="16776" y="4413"/>
                    <a:pt x="16776" y="4413"/>
                  </a:cubicBezTo>
                  <a:cubicBezTo>
                    <a:pt x="16776" y="4413"/>
                    <a:pt x="17422" y="3524"/>
                    <a:pt x="18228" y="3129"/>
                  </a:cubicBezTo>
                  <a:cubicBezTo>
                    <a:pt x="19034" y="2726"/>
                    <a:pt x="19596" y="2726"/>
                    <a:pt x="20319" y="2802"/>
                  </a:cubicBezTo>
                  <a:cubicBezTo>
                    <a:pt x="21041" y="2885"/>
                    <a:pt x="21930" y="4011"/>
                    <a:pt x="23139" y="5059"/>
                  </a:cubicBezTo>
                  <a:cubicBezTo>
                    <a:pt x="24340" y="6101"/>
                    <a:pt x="25632" y="6344"/>
                    <a:pt x="27563" y="6831"/>
                  </a:cubicBezTo>
                  <a:cubicBezTo>
                    <a:pt x="29493" y="7309"/>
                    <a:pt x="30938" y="7066"/>
                    <a:pt x="33674" y="6990"/>
                  </a:cubicBezTo>
                  <a:cubicBezTo>
                    <a:pt x="36411" y="6907"/>
                    <a:pt x="37049" y="6260"/>
                    <a:pt x="39466" y="5622"/>
                  </a:cubicBezTo>
                  <a:cubicBezTo>
                    <a:pt x="41876" y="4976"/>
                    <a:pt x="42036" y="3767"/>
                    <a:pt x="42841" y="2566"/>
                  </a:cubicBezTo>
                  <a:cubicBezTo>
                    <a:pt x="43647" y="1358"/>
                    <a:pt x="43244" y="1190"/>
                    <a:pt x="45015" y="468"/>
                  </a:cubicBezTo>
                  <a:cubicBezTo>
                    <a:pt x="46787" y="-254"/>
                    <a:pt x="48231" y="468"/>
                    <a:pt x="48231" y="468"/>
                  </a:cubicBezTo>
                  <a:cubicBezTo>
                    <a:pt x="48231" y="468"/>
                    <a:pt x="62308" y="5295"/>
                    <a:pt x="64080" y="5698"/>
                  </a:cubicBezTo>
                  <a:cubicBezTo>
                    <a:pt x="65851" y="6101"/>
                    <a:pt x="66580" y="6420"/>
                    <a:pt x="67462" y="6831"/>
                  </a:cubicBezTo>
                  <a:cubicBezTo>
                    <a:pt x="68344" y="7226"/>
                    <a:pt x="67698" y="8434"/>
                    <a:pt x="67698" y="8434"/>
                  </a:cubicBezTo>
                  <a:cubicBezTo>
                    <a:pt x="67698" y="8434"/>
                    <a:pt x="66900" y="10608"/>
                    <a:pt x="66170" y="12296"/>
                  </a:cubicBezTo>
                  <a:cubicBezTo>
                    <a:pt x="65448" y="13983"/>
                    <a:pt x="58044" y="19373"/>
                    <a:pt x="54753" y="22429"/>
                  </a:cubicBezTo>
                  <a:cubicBezTo>
                    <a:pt x="51454" y="25492"/>
                    <a:pt x="41640" y="28145"/>
                    <a:pt x="37695" y="28791"/>
                  </a:cubicBezTo>
                  <a:cubicBezTo>
                    <a:pt x="33758" y="29429"/>
                    <a:pt x="23374" y="29027"/>
                    <a:pt x="19353" y="28707"/>
                  </a:cubicBezTo>
                  <a:cubicBezTo>
                    <a:pt x="15332" y="28388"/>
                    <a:pt x="5359" y="20908"/>
                    <a:pt x="4470" y="20262"/>
                  </a:cubicBezTo>
                  <a:cubicBezTo>
                    <a:pt x="3588" y="19616"/>
                    <a:pt x="1338" y="16401"/>
                    <a:pt x="373" y="15519"/>
                  </a:cubicBezTo>
                  <a:cubicBezTo>
                    <a:pt x="-593" y="14630"/>
                    <a:pt x="1011" y="13748"/>
                    <a:pt x="1011" y="13748"/>
                  </a:cubicBezTo>
                  <a:lnTo>
                    <a:pt x="17179" y="4330"/>
                  </a:lnTo>
                  <a:close/>
                </a:path>
              </a:pathLst>
            </a:custGeom>
            <a:solidFill>
              <a:srgbClr val="231F20"/>
            </a:solidFill>
            <a:ln w="7575" cap="flat">
              <a:noFill/>
              <a:prstDash val="solid"/>
              <a:round/>
            </a:ln>
          </p:spPr>
          <p:txBody>
            <a:bodyPr rtlCol="0" anchor="ctr"/>
            <a:lstStyle/>
            <a:p>
              <a:endParaRPr lang="en-GB"/>
            </a:p>
          </p:txBody>
        </p:sp>
        <p:sp>
          <p:nvSpPr>
            <p:cNvPr id="775" name="Freeform: Shape 774">
              <a:extLst>
                <a:ext uri="{FF2B5EF4-FFF2-40B4-BE49-F238E27FC236}">
                  <a16:creationId xmlns:a16="http://schemas.microsoft.com/office/drawing/2014/main" id="{A0DB66A3-4A24-4ABF-94E8-E3216DF913F8}"/>
                </a:ext>
              </a:extLst>
            </p:cNvPr>
            <p:cNvSpPr/>
            <p:nvPr/>
          </p:nvSpPr>
          <p:spPr>
            <a:xfrm>
              <a:off x="6957590" y="3633944"/>
              <a:ext cx="24537" cy="18253"/>
            </a:xfrm>
            <a:custGeom>
              <a:avLst/>
              <a:gdLst>
                <a:gd name="connsiteX0" fmla="*/ 21766 w 24537"/>
                <a:gd name="connsiteY0" fmla="*/ 445 h 18253"/>
                <a:gd name="connsiteX1" fmla="*/ 22899 w 24537"/>
                <a:gd name="connsiteY1" fmla="*/ 126 h 18253"/>
                <a:gd name="connsiteX2" fmla="*/ 23538 w 24537"/>
                <a:gd name="connsiteY2" fmla="*/ 1494 h 18253"/>
                <a:gd name="connsiteX3" fmla="*/ 24587 w 24537"/>
                <a:gd name="connsiteY3" fmla="*/ 13482 h 18253"/>
                <a:gd name="connsiteX4" fmla="*/ 22975 w 24537"/>
                <a:gd name="connsiteY4" fmla="*/ 14842 h 18253"/>
                <a:gd name="connsiteX5" fmla="*/ 3272 w 24537"/>
                <a:gd name="connsiteY5" fmla="*/ 18309 h 18253"/>
                <a:gd name="connsiteX6" fmla="*/ 1418 w 24537"/>
                <a:gd name="connsiteY6" fmla="*/ 17260 h 18253"/>
                <a:gd name="connsiteX7" fmla="*/ 49 w 24537"/>
                <a:gd name="connsiteY7" fmla="*/ 3904 h 18253"/>
                <a:gd name="connsiteX8" fmla="*/ 1661 w 24537"/>
                <a:gd name="connsiteY8" fmla="*/ 2703 h 18253"/>
                <a:gd name="connsiteX9" fmla="*/ 21766 w 24537"/>
                <a:gd name="connsiteY9" fmla="*/ 445 h 1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37" h="18253">
                  <a:moveTo>
                    <a:pt x="21766" y="445"/>
                  </a:moveTo>
                  <a:cubicBezTo>
                    <a:pt x="21766" y="445"/>
                    <a:pt x="22093" y="126"/>
                    <a:pt x="22899" y="126"/>
                  </a:cubicBezTo>
                  <a:cubicBezTo>
                    <a:pt x="23705" y="126"/>
                    <a:pt x="23538" y="1494"/>
                    <a:pt x="23538" y="1494"/>
                  </a:cubicBezTo>
                  <a:cubicBezTo>
                    <a:pt x="23538" y="1494"/>
                    <a:pt x="24587" y="12273"/>
                    <a:pt x="24587" y="13482"/>
                  </a:cubicBezTo>
                  <a:cubicBezTo>
                    <a:pt x="24587" y="14683"/>
                    <a:pt x="22975" y="14842"/>
                    <a:pt x="22975" y="14842"/>
                  </a:cubicBezTo>
                  <a:cubicBezTo>
                    <a:pt x="22975" y="14842"/>
                    <a:pt x="4876" y="17906"/>
                    <a:pt x="3272" y="18309"/>
                  </a:cubicBezTo>
                  <a:cubicBezTo>
                    <a:pt x="1661" y="18711"/>
                    <a:pt x="1418" y="17260"/>
                    <a:pt x="1418" y="17260"/>
                  </a:cubicBezTo>
                  <a:cubicBezTo>
                    <a:pt x="1418" y="17260"/>
                    <a:pt x="49" y="5189"/>
                    <a:pt x="49" y="3904"/>
                  </a:cubicBezTo>
                  <a:cubicBezTo>
                    <a:pt x="49" y="2619"/>
                    <a:pt x="1661" y="2703"/>
                    <a:pt x="1661" y="2703"/>
                  </a:cubicBezTo>
                  <a:lnTo>
                    <a:pt x="21766" y="445"/>
                  </a:lnTo>
                  <a:close/>
                </a:path>
              </a:pathLst>
            </a:custGeom>
            <a:solidFill>
              <a:srgbClr val="231F20"/>
            </a:solidFill>
            <a:ln w="7575" cap="flat">
              <a:noFill/>
              <a:prstDash val="solid"/>
              <a:round/>
            </a:ln>
          </p:spPr>
          <p:txBody>
            <a:bodyPr rtlCol="0" anchor="ctr"/>
            <a:lstStyle/>
            <a:p>
              <a:endParaRPr lang="en-GB"/>
            </a:p>
          </p:txBody>
        </p:sp>
        <p:sp>
          <p:nvSpPr>
            <p:cNvPr id="776" name="Freeform: Shape 775">
              <a:extLst>
                <a:ext uri="{FF2B5EF4-FFF2-40B4-BE49-F238E27FC236}">
                  <a16:creationId xmlns:a16="http://schemas.microsoft.com/office/drawing/2014/main" id="{2262FB2C-7767-44DB-B08E-76DD289FAB6C}"/>
                </a:ext>
              </a:extLst>
            </p:cNvPr>
            <p:cNvSpPr/>
            <p:nvPr/>
          </p:nvSpPr>
          <p:spPr>
            <a:xfrm>
              <a:off x="6959341" y="3654444"/>
              <a:ext cx="24881" cy="14531"/>
            </a:xfrm>
            <a:custGeom>
              <a:avLst/>
              <a:gdLst>
                <a:gd name="connsiteX0" fmla="*/ 21066 w 24881"/>
                <a:gd name="connsiteY0" fmla="*/ 956 h 14531"/>
                <a:gd name="connsiteX1" fmla="*/ 22996 w 24881"/>
                <a:gd name="connsiteY1" fmla="*/ 150 h 14531"/>
                <a:gd name="connsiteX2" fmla="*/ 24448 w 24881"/>
                <a:gd name="connsiteY2" fmla="*/ 1678 h 14531"/>
                <a:gd name="connsiteX3" fmla="*/ 24844 w 24881"/>
                <a:gd name="connsiteY3" fmla="*/ 5540 h 14531"/>
                <a:gd name="connsiteX4" fmla="*/ 24608 w 24881"/>
                <a:gd name="connsiteY4" fmla="*/ 9318 h 14531"/>
                <a:gd name="connsiteX5" fmla="*/ 19378 w 24881"/>
                <a:gd name="connsiteY5" fmla="*/ 10929 h 14531"/>
                <a:gd name="connsiteX6" fmla="*/ 6266 w 24881"/>
                <a:gd name="connsiteY6" fmla="*/ 14464 h 14531"/>
                <a:gd name="connsiteX7" fmla="*/ 2480 w 24881"/>
                <a:gd name="connsiteY7" fmla="*/ 14304 h 14531"/>
                <a:gd name="connsiteX8" fmla="*/ 1120 w 24881"/>
                <a:gd name="connsiteY8" fmla="*/ 12054 h 14531"/>
                <a:gd name="connsiteX9" fmla="*/ 71 w 24881"/>
                <a:gd name="connsiteY9" fmla="*/ 6345 h 14531"/>
                <a:gd name="connsiteX10" fmla="*/ 1120 w 24881"/>
                <a:gd name="connsiteY10" fmla="*/ 4894 h 14531"/>
                <a:gd name="connsiteX11" fmla="*/ 4092 w 24881"/>
                <a:gd name="connsiteY11" fmla="*/ 4491 h 14531"/>
                <a:gd name="connsiteX12" fmla="*/ 21066 w 24881"/>
                <a:gd name="connsiteY12" fmla="*/ 956 h 1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81" h="14531">
                  <a:moveTo>
                    <a:pt x="21066" y="956"/>
                  </a:moveTo>
                  <a:cubicBezTo>
                    <a:pt x="21066" y="956"/>
                    <a:pt x="22031" y="310"/>
                    <a:pt x="22996" y="150"/>
                  </a:cubicBezTo>
                  <a:cubicBezTo>
                    <a:pt x="23962" y="-9"/>
                    <a:pt x="24205" y="1032"/>
                    <a:pt x="24448" y="1678"/>
                  </a:cubicBezTo>
                  <a:cubicBezTo>
                    <a:pt x="24684" y="2317"/>
                    <a:pt x="24608" y="3769"/>
                    <a:pt x="24844" y="5540"/>
                  </a:cubicBezTo>
                  <a:cubicBezTo>
                    <a:pt x="25087" y="7311"/>
                    <a:pt x="24768" y="8512"/>
                    <a:pt x="24608" y="9318"/>
                  </a:cubicBezTo>
                  <a:cubicBezTo>
                    <a:pt x="24448" y="10123"/>
                    <a:pt x="21795" y="10359"/>
                    <a:pt x="19378" y="10929"/>
                  </a:cubicBezTo>
                  <a:cubicBezTo>
                    <a:pt x="16961" y="11491"/>
                    <a:pt x="7794" y="14144"/>
                    <a:pt x="6266" y="14464"/>
                  </a:cubicBezTo>
                  <a:cubicBezTo>
                    <a:pt x="4738" y="14791"/>
                    <a:pt x="3051" y="14707"/>
                    <a:pt x="2480" y="14304"/>
                  </a:cubicBezTo>
                  <a:cubicBezTo>
                    <a:pt x="1918" y="13901"/>
                    <a:pt x="1363" y="13019"/>
                    <a:pt x="1120" y="12054"/>
                  </a:cubicBezTo>
                  <a:cubicBezTo>
                    <a:pt x="877" y="11089"/>
                    <a:pt x="230" y="7949"/>
                    <a:pt x="71" y="6345"/>
                  </a:cubicBezTo>
                  <a:cubicBezTo>
                    <a:pt x="-89" y="4734"/>
                    <a:pt x="717" y="5137"/>
                    <a:pt x="1120" y="4894"/>
                  </a:cubicBezTo>
                  <a:cubicBezTo>
                    <a:pt x="1523" y="4650"/>
                    <a:pt x="2807" y="4574"/>
                    <a:pt x="4092" y="4491"/>
                  </a:cubicBezTo>
                  <a:cubicBezTo>
                    <a:pt x="5377" y="4415"/>
                    <a:pt x="21066" y="956"/>
                    <a:pt x="21066" y="956"/>
                  </a:cubicBezTo>
                  <a:close/>
                </a:path>
              </a:pathLst>
            </a:custGeom>
            <a:solidFill>
              <a:srgbClr val="231F20"/>
            </a:solidFill>
            <a:ln w="7575" cap="flat">
              <a:noFill/>
              <a:prstDash val="solid"/>
              <a:round/>
            </a:ln>
          </p:spPr>
          <p:txBody>
            <a:bodyPr rtlCol="0" anchor="ctr"/>
            <a:lstStyle/>
            <a:p>
              <a:endParaRPr lang="en-GB"/>
            </a:p>
          </p:txBody>
        </p:sp>
        <p:sp>
          <p:nvSpPr>
            <p:cNvPr id="777" name="Freeform: Shape 776">
              <a:extLst>
                <a:ext uri="{FF2B5EF4-FFF2-40B4-BE49-F238E27FC236}">
                  <a16:creationId xmlns:a16="http://schemas.microsoft.com/office/drawing/2014/main" id="{53A84EA7-E107-4F8E-BF70-8DA9C915AAD3}"/>
                </a:ext>
              </a:extLst>
            </p:cNvPr>
            <p:cNvSpPr/>
            <p:nvPr/>
          </p:nvSpPr>
          <p:spPr>
            <a:xfrm>
              <a:off x="6962480" y="3670788"/>
              <a:ext cx="23981" cy="17456"/>
            </a:xfrm>
            <a:custGeom>
              <a:avLst/>
              <a:gdLst>
                <a:gd name="connsiteX0" fmla="*/ 21151 w 23981"/>
                <a:gd name="connsiteY0" fmla="*/ 141 h 17456"/>
                <a:gd name="connsiteX1" fmla="*/ 22998 w 23981"/>
                <a:gd name="connsiteY1" fmla="*/ 544 h 17456"/>
                <a:gd name="connsiteX2" fmla="*/ 23804 w 23981"/>
                <a:gd name="connsiteY2" fmla="*/ 3684 h 17456"/>
                <a:gd name="connsiteX3" fmla="*/ 23720 w 23981"/>
                <a:gd name="connsiteY3" fmla="*/ 6336 h 17456"/>
                <a:gd name="connsiteX4" fmla="*/ 20505 w 23981"/>
                <a:gd name="connsiteY4" fmla="*/ 7940 h 17456"/>
                <a:gd name="connsiteX5" fmla="*/ 11733 w 23981"/>
                <a:gd name="connsiteY5" fmla="*/ 13254 h 17456"/>
                <a:gd name="connsiteX6" fmla="*/ 5143 w 23981"/>
                <a:gd name="connsiteY6" fmla="*/ 17434 h 17456"/>
                <a:gd name="connsiteX7" fmla="*/ 3372 w 23981"/>
                <a:gd name="connsiteY7" fmla="*/ 16074 h 17456"/>
                <a:gd name="connsiteX8" fmla="*/ 149 w 23981"/>
                <a:gd name="connsiteY8" fmla="*/ 8267 h 17456"/>
                <a:gd name="connsiteX9" fmla="*/ 1114 w 23981"/>
                <a:gd name="connsiteY9" fmla="*/ 5934 h 17456"/>
                <a:gd name="connsiteX10" fmla="*/ 21151 w 23981"/>
                <a:gd name="connsiteY10" fmla="*/ 141 h 17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81" h="17456">
                  <a:moveTo>
                    <a:pt x="21151" y="141"/>
                  </a:moveTo>
                  <a:cubicBezTo>
                    <a:pt x="21151" y="141"/>
                    <a:pt x="22033" y="141"/>
                    <a:pt x="22998" y="544"/>
                  </a:cubicBezTo>
                  <a:cubicBezTo>
                    <a:pt x="23964" y="947"/>
                    <a:pt x="23318" y="1829"/>
                    <a:pt x="23804" y="3684"/>
                  </a:cubicBezTo>
                  <a:cubicBezTo>
                    <a:pt x="24283" y="5531"/>
                    <a:pt x="23888" y="5774"/>
                    <a:pt x="23720" y="6336"/>
                  </a:cubicBezTo>
                  <a:cubicBezTo>
                    <a:pt x="23561" y="6899"/>
                    <a:pt x="21957" y="7781"/>
                    <a:pt x="20505" y="7940"/>
                  </a:cubicBezTo>
                  <a:cubicBezTo>
                    <a:pt x="19053" y="8108"/>
                    <a:pt x="14226" y="11483"/>
                    <a:pt x="11733" y="13254"/>
                  </a:cubicBezTo>
                  <a:cubicBezTo>
                    <a:pt x="9240" y="15025"/>
                    <a:pt x="5865" y="16955"/>
                    <a:pt x="5143" y="17434"/>
                  </a:cubicBezTo>
                  <a:cubicBezTo>
                    <a:pt x="4413" y="17921"/>
                    <a:pt x="4656" y="17275"/>
                    <a:pt x="3372" y="16074"/>
                  </a:cubicBezTo>
                  <a:cubicBezTo>
                    <a:pt x="2079" y="14865"/>
                    <a:pt x="635" y="9795"/>
                    <a:pt x="149" y="8267"/>
                  </a:cubicBezTo>
                  <a:cubicBezTo>
                    <a:pt x="-330" y="6739"/>
                    <a:pt x="1114" y="5934"/>
                    <a:pt x="1114" y="5934"/>
                  </a:cubicBezTo>
                  <a:lnTo>
                    <a:pt x="21151" y="141"/>
                  </a:lnTo>
                  <a:close/>
                </a:path>
              </a:pathLst>
            </a:custGeom>
            <a:solidFill>
              <a:srgbClr val="231F20"/>
            </a:solidFill>
            <a:ln w="7575" cap="flat">
              <a:noFill/>
              <a:prstDash val="solid"/>
              <a:round/>
            </a:ln>
          </p:spPr>
          <p:txBody>
            <a:bodyPr rtlCol="0" anchor="ctr"/>
            <a:lstStyle/>
            <a:p>
              <a:endParaRPr lang="en-GB"/>
            </a:p>
          </p:txBody>
        </p:sp>
        <p:sp>
          <p:nvSpPr>
            <p:cNvPr id="778" name="Freeform: Shape 777">
              <a:extLst>
                <a:ext uri="{FF2B5EF4-FFF2-40B4-BE49-F238E27FC236}">
                  <a16:creationId xmlns:a16="http://schemas.microsoft.com/office/drawing/2014/main" id="{2AC48D42-E1FE-47DD-A390-ADDB86082322}"/>
                </a:ext>
              </a:extLst>
            </p:cNvPr>
            <p:cNvSpPr/>
            <p:nvPr/>
          </p:nvSpPr>
          <p:spPr>
            <a:xfrm>
              <a:off x="7016690" y="3666151"/>
              <a:ext cx="23614" cy="12748"/>
            </a:xfrm>
            <a:custGeom>
              <a:avLst/>
              <a:gdLst>
                <a:gd name="connsiteX0" fmla="*/ 22788 w 23614"/>
                <a:gd name="connsiteY0" fmla="*/ 435 h 12748"/>
                <a:gd name="connsiteX1" fmla="*/ 23510 w 23614"/>
                <a:gd name="connsiteY1" fmla="*/ 2282 h 12748"/>
                <a:gd name="connsiteX2" fmla="*/ 23677 w 23614"/>
                <a:gd name="connsiteY2" fmla="*/ 6546 h 12748"/>
                <a:gd name="connsiteX3" fmla="*/ 23510 w 23614"/>
                <a:gd name="connsiteY3" fmla="*/ 11297 h 12748"/>
                <a:gd name="connsiteX4" fmla="*/ 23031 w 23614"/>
                <a:gd name="connsiteY4" fmla="*/ 12817 h 12748"/>
                <a:gd name="connsiteX5" fmla="*/ 1063 w 23614"/>
                <a:gd name="connsiteY5" fmla="*/ 7268 h 12748"/>
                <a:gd name="connsiteX6" fmla="*/ 182 w 23614"/>
                <a:gd name="connsiteY6" fmla="*/ 5657 h 12748"/>
                <a:gd name="connsiteX7" fmla="*/ 425 w 23614"/>
                <a:gd name="connsiteY7" fmla="*/ 1636 h 12748"/>
                <a:gd name="connsiteX8" fmla="*/ 1307 w 23614"/>
                <a:gd name="connsiteY8" fmla="*/ 267 h 12748"/>
                <a:gd name="connsiteX9" fmla="*/ 2599 w 23614"/>
                <a:gd name="connsiteY9" fmla="*/ 511 h 12748"/>
                <a:gd name="connsiteX10" fmla="*/ 22788 w 23614"/>
                <a:gd name="connsiteY10" fmla="*/ 435 h 12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 h="12748">
                  <a:moveTo>
                    <a:pt x="22788" y="435"/>
                  </a:moveTo>
                  <a:cubicBezTo>
                    <a:pt x="23191" y="594"/>
                    <a:pt x="23267" y="1636"/>
                    <a:pt x="23510" y="2282"/>
                  </a:cubicBezTo>
                  <a:cubicBezTo>
                    <a:pt x="23753" y="2928"/>
                    <a:pt x="23677" y="4935"/>
                    <a:pt x="23677" y="6546"/>
                  </a:cubicBezTo>
                  <a:cubicBezTo>
                    <a:pt x="23677" y="8150"/>
                    <a:pt x="23510" y="9199"/>
                    <a:pt x="23510" y="11297"/>
                  </a:cubicBezTo>
                  <a:cubicBezTo>
                    <a:pt x="23510" y="13380"/>
                    <a:pt x="23031" y="12817"/>
                    <a:pt x="23031" y="12817"/>
                  </a:cubicBezTo>
                  <a:cubicBezTo>
                    <a:pt x="23031" y="12817"/>
                    <a:pt x="2515" y="7512"/>
                    <a:pt x="1063" y="7268"/>
                  </a:cubicBezTo>
                  <a:cubicBezTo>
                    <a:pt x="-381" y="7025"/>
                    <a:pt x="182" y="6143"/>
                    <a:pt x="182" y="5657"/>
                  </a:cubicBezTo>
                  <a:cubicBezTo>
                    <a:pt x="182" y="5178"/>
                    <a:pt x="265" y="2525"/>
                    <a:pt x="425" y="1636"/>
                  </a:cubicBezTo>
                  <a:cubicBezTo>
                    <a:pt x="584" y="754"/>
                    <a:pt x="744" y="678"/>
                    <a:pt x="1307" y="267"/>
                  </a:cubicBezTo>
                  <a:cubicBezTo>
                    <a:pt x="1869" y="-128"/>
                    <a:pt x="2599" y="511"/>
                    <a:pt x="2599" y="511"/>
                  </a:cubicBezTo>
                  <a:lnTo>
                    <a:pt x="22788" y="435"/>
                  </a:lnTo>
                  <a:close/>
                </a:path>
              </a:pathLst>
            </a:custGeom>
            <a:solidFill>
              <a:srgbClr val="231F20"/>
            </a:solidFill>
            <a:ln w="7575" cap="flat">
              <a:noFill/>
              <a:prstDash val="solid"/>
              <a:round/>
            </a:ln>
          </p:spPr>
          <p:txBody>
            <a:bodyPr rtlCol="0" anchor="ctr"/>
            <a:lstStyle/>
            <a:p>
              <a:endParaRPr lang="en-GB"/>
            </a:p>
          </p:txBody>
        </p:sp>
        <p:sp>
          <p:nvSpPr>
            <p:cNvPr id="779" name="Freeform: Shape 778">
              <a:extLst>
                <a:ext uri="{FF2B5EF4-FFF2-40B4-BE49-F238E27FC236}">
                  <a16:creationId xmlns:a16="http://schemas.microsoft.com/office/drawing/2014/main" id="{48A02B99-103F-4FD1-BD35-15B607BF8785}"/>
                </a:ext>
              </a:extLst>
            </p:cNvPr>
            <p:cNvSpPr/>
            <p:nvPr/>
          </p:nvSpPr>
          <p:spPr>
            <a:xfrm>
              <a:off x="7015406" y="3648744"/>
              <a:ext cx="24684" cy="11039"/>
            </a:xfrm>
            <a:custGeom>
              <a:avLst/>
              <a:gdLst>
                <a:gd name="connsiteX0" fmla="*/ 20856 w 24684"/>
                <a:gd name="connsiteY0" fmla="*/ 131 h 11039"/>
                <a:gd name="connsiteX1" fmla="*/ 23106 w 24684"/>
                <a:gd name="connsiteY1" fmla="*/ 1013 h 11039"/>
                <a:gd name="connsiteX2" fmla="*/ 23828 w 24684"/>
                <a:gd name="connsiteY2" fmla="*/ 3589 h 11039"/>
                <a:gd name="connsiteX3" fmla="*/ 24634 w 24684"/>
                <a:gd name="connsiteY3" fmla="*/ 8500 h 11039"/>
                <a:gd name="connsiteX4" fmla="*/ 23669 w 24684"/>
                <a:gd name="connsiteY4" fmla="*/ 10666 h 11039"/>
                <a:gd name="connsiteX5" fmla="*/ 18036 w 24684"/>
                <a:gd name="connsiteY5" fmla="*/ 10666 h 11039"/>
                <a:gd name="connsiteX6" fmla="*/ 11278 w 24684"/>
                <a:gd name="connsiteY6" fmla="*/ 10833 h 11039"/>
                <a:gd name="connsiteX7" fmla="*/ 5403 w 24684"/>
                <a:gd name="connsiteY7" fmla="*/ 11153 h 11039"/>
                <a:gd name="connsiteX8" fmla="*/ 1305 w 24684"/>
                <a:gd name="connsiteY8" fmla="*/ 10347 h 11039"/>
                <a:gd name="connsiteX9" fmla="*/ 180 w 24684"/>
                <a:gd name="connsiteY9" fmla="*/ 7451 h 11039"/>
                <a:gd name="connsiteX10" fmla="*/ 97 w 24684"/>
                <a:gd name="connsiteY10" fmla="*/ 3430 h 11039"/>
                <a:gd name="connsiteX11" fmla="*/ 1701 w 24684"/>
                <a:gd name="connsiteY11" fmla="*/ 2145 h 11039"/>
                <a:gd name="connsiteX12" fmla="*/ 5813 w 24684"/>
                <a:gd name="connsiteY12" fmla="*/ 1818 h 11039"/>
                <a:gd name="connsiteX13" fmla="*/ 11362 w 24684"/>
                <a:gd name="connsiteY13" fmla="*/ 693 h 11039"/>
                <a:gd name="connsiteX14" fmla="*/ 20856 w 24684"/>
                <a:gd name="connsiteY14" fmla="*/ 131 h 1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684" h="11039">
                  <a:moveTo>
                    <a:pt x="20856" y="131"/>
                  </a:moveTo>
                  <a:cubicBezTo>
                    <a:pt x="20856" y="131"/>
                    <a:pt x="22460" y="458"/>
                    <a:pt x="23106" y="1013"/>
                  </a:cubicBezTo>
                  <a:cubicBezTo>
                    <a:pt x="23745" y="1583"/>
                    <a:pt x="23509" y="2464"/>
                    <a:pt x="23828" y="3589"/>
                  </a:cubicBezTo>
                  <a:cubicBezTo>
                    <a:pt x="24148" y="4714"/>
                    <a:pt x="24072" y="6007"/>
                    <a:pt x="24634" y="8500"/>
                  </a:cubicBezTo>
                  <a:cubicBezTo>
                    <a:pt x="25197" y="10993"/>
                    <a:pt x="23669" y="10666"/>
                    <a:pt x="23669" y="10666"/>
                  </a:cubicBezTo>
                  <a:lnTo>
                    <a:pt x="18036" y="10666"/>
                  </a:lnTo>
                  <a:cubicBezTo>
                    <a:pt x="17230" y="10666"/>
                    <a:pt x="14175" y="10666"/>
                    <a:pt x="11278" y="10833"/>
                  </a:cubicBezTo>
                  <a:cubicBezTo>
                    <a:pt x="8382" y="10993"/>
                    <a:pt x="8063" y="10993"/>
                    <a:pt x="5403" y="11153"/>
                  </a:cubicBezTo>
                  <a:cubicBezTo>
                    <a:pt x="2750" y="11312"/>
                    <a:pt x="1305" y="10347"/>
                    <a:pt x="1305" y="10347"/>
                  </a:cubicBezTo>
                  <a:cubicBezTo>
                    <a:pt x="1305" y="10347"/>
                    <a:pt x="180" y="8979"/>
                    <a:pt x="180" y="7451"/>
                  </a:cubicBezTo>
                  <a:cubicBezTo>
                    <a:pt x="180" y="5923"/>
                    <a:pt x="13" y="4555"/>
                    <a:pt x="97" y="3430"/>
                  </a:cubicBezTo>
                  <a:cubicBezTo>
                    <a:pt x="180" y="2305"/>
                    <a:pt x="1701" y="2145"/>
                    <a:pt x="1701" y="2145"/>
                  </a:cubicBezTo>
                  <a:cubicBezTo>
                    <a:pt x="1701" y="2145"/>
                    <a:pt x="4437" y="1902"/>
                    <a:pt x="5813" y="1818"/>
                  </a:cubicBezTo>
                  <a:cubicBezTo>
                    <a:pt x="7174" y="1742"/>
                    <a:pt x="8306" y="1180"/>
                    <a:pt x="11362" y="693"/>
                  </a:cubicBezTo>
                  <a:cubicBezTo>
                    <a:pt x="14418" y="214"/>
                    <a:pt x="20856" y="131"/>
                    <a:pt x="20856" y="131"/>
                  </a:cubicBezTo>
                  <a:close/>
                </a:path>
              </a:pathLst>
            </a:custGeom>
            <a:solidFill>
              <a:srgbClr val="231F20"/>
            </a:solidFill>
            <a:ln w="7575" cap="flat">
              <a:noFill/>
              <a:prstDash val="solid"/>
              <a:round/>
            </a:ln>
          </p:spPr>
          <p:txBody>
            <a:bodyPr rtlCol="0" anchor="ctr"/>
            <a:lstStyle/>
            <a:p>
              <a:endParaRPr lang="en-GB"/>
            </a:p>
          </p:txBody>
        </p:sp>
        <p:sp>
          <p:nvSpPr>
            <p:cNvPr id="780" name="Freeform: Shape 779">
              <a:extLst>
                <a:ext uri="{FF2B5EF4-FFF2-40B4-BE49-F238E27FC236}">
                  <a16:creationId xmlns:a16="http://schemas.microsoft.com/office/drawing/2014/main" id="{7798F8ED-9C2F-46A6-81C0-3F282387C66E}"/>
                </a:ext>
              </a:extLst>
            </p:cNvPr>
            <p:cNvSpPr/>
            <p:nvPr/>
          </p:nvSpPr>
          <p:spPr>
            <a:xfrm>
              <a:off x="7013011" y="3626062"/>
              <a:ext cx="24059" cy="16890"/>
            </a:xfrm>
            <a:custGeom>
              <a:avLst/>
              <a:gdLst>
                <a:gd name="connsiteX0" fmla="*/ 19380 w 24059"/>
                <a:gd name="connsiteY0" fmla="*/ 123 h 16890"/>
                <a:gd name="connsiteX1" fmla="*/ 19783 w 24059"/>
                <a:gd name="connsiteY1" fmla="*/ 2532 h 16890"/>
                <a:gd name="connsiteX2" fmla="*/ 20992 w 24059"/>
                <a:gd name="connsiteY2" fmla="*/ 5025 h 16890"/>
                <a:gd name="connsiteX3" fmla="*/ 22117 w 24059"/>
                <a:gd name="connsiteY3" fmla="*/ 8081 h 16890"/>
                <a:gd name="connsiteX4" fmla="*/ 23569 w 24059"/>
                <a:gd name="connsiteY4" fmla="*/ 12832 h 16890"/>
                <a:gd name="connsiteX5" fmla="*/ 23888 w 24059"/>
                <a:gd name="connsiteY5" fmla="*/ 15888 h 16890"/>
                <a:gd name="connsiteX6" fmla="*/ 1525 w 24059"/>
                <a:gd name="connsiteY6" fmla="*/ 17013 h 16890"/>
                <a:gd name="connsiteX7" fmla="*/ 719 w 24059"/>
                <a:gd name="connsiteY7" fmla="*/ 10985 h 16890"/>
                <a:gd name="connsiteX8" fmla="*/ 81 w 24059"/>
                <a:gd name="connsiteY8" fmla="*/ 5672 h 16890"/>
                <a:gd name="connsiteX9" fmla="*/ 1525 w 24059"/>
                <a:gd name="connsiteY9" fmla="*/ 3019 h 16890"/>
                <a:gd name="connsiteX10" fmla="*/ 4094 w 24059"/>
                <a:gd name="connsiteY10" fmla="*/ 2213 h 16890"/>
                <a:gd name="connsiteX11" fmla="*/ 7560 w 24059"/>
                <a:gd name="connsiteY11" fmla="*/ 1407 h 16890"/>
                <a:gd name="connsiteX12" fmla="*/ 10213 w 24059"/>
                <a:gd name="connsiteY12" fmla="*/ 1567 h 16890"/>
                <a:gd name="connsiteX13" fmla="*/ 18179 w 24059"/>
                <a:gd name="connsiteY13" fmla="*/ 199 h 16890"/>
                <a:gd name="connsiteX14" fmla="*/ 19380 w 24059"/>
                <a:gd name="connsiteY14" fmla="*/ 123 h 1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59" h="16890">
                  <a:moveTo>
                    <a:pt x="19380" y="123"/>
                  </a:moveTo>
                  <a:cubicBezTo>
                    <a:pt x="19380" y="123"/>
                    <a:pt x="19624" y="1970"/>
                    <a:pt x="19783" y="2532"/>
                  </a:cubicBezTo>
                  <a:cubicBezTo>
                    <a:pt x="19943" y="3095"/>
                    <a:pt x="20429" y="4303"/>
                    <a:pt x="20992" y="5025"/>
                  </a:cubicBezTo>
                  <a:cubicBezTo>
                    <a:pt x="21554" y="5755"/>
                    <a:pt x="21874" y="6713"/>
                    <a:pt x="22117" y="8081"/>
                  </a:cubicBezTo>
                  <a:cubicBezTo>
                    <a:pt x="22360" y="9449"/>
                    <a:pt x="22520" y="10901"/>
                    <a:pt x="23569" y="12832"/>
                  </a:cubicBezTo>
                  <a:cubicBezTo>
                    <a:pt x="24610" y="14763"/>
                    <a:pt x="23888" y="15888"/>
                    <a:pt x="23888" y="15888"/>
                  </a:cubicBezTo>
                  <a:lnTo>
                    <a:pt x="1525" y="17013"/>
                  </a:lnTo>
                  <a:cubicBezTo>
                    <a:pt x="1525" y="17013"/>
                    <a:pt x="719" y="13068"/>
                    <a:pt x="719" y="10985"/>
                  </a:cubicBezTo>
                  <a:cubicBezTo>
                    <a:pt x="719" y="8887"/>
                    <a:pt x="157" y="7922"/>
                    <a:pt x="81" y="5672"/>
                  </a:cubicBezTo>
                  <a:cubicBezTo>
                    <a:pt x="-3" y="3414"/>
                    <a:pt x="559" y="3019"/>
                    <a:pt x="1525" y="3019"/>
                  </a:cubicBezTo>
                  <a:cubicBezTo>
                    <a:pt x="2490" y="3019"/>
                    <a:pt x="3053" y="2616"/>
                    <a:pt x="4094" y="2213"/>
                  </a:cubicBezTo>
                  <a:cubicBezTo>
                    <a:pt x="5143" y="1810"/>
                    <a:pt x="6108" y="1894"/>
                    <a:pt x="7560" y="1407"/>
                  </a:cubicBezTo>
                  <a:cubicBezTo>
                    <a:pt x="9005" y="921"/>
                    <a:pt x="8526" y="1567"/>
                    <a:pt x="10213" y="1567"/>
                  </a:cubicBezTo>
                  <a:cubicBezTo>
                    <a:pt x="11901" y="1567"/>
                    <a:pt x="18179" y="199"/>
                    <a:pt x="18179" y="199"/>
                  </a:cubicBezTo>
                  <a:lnTo>
                    <a:pt x="19380" y="123"/>
                  </a:lnTo>
                  <a:close/>
                </a:path>
              </a:pathLst>
            </a:custGeom>
            <a:solidFill>
              <a:srgbClr val="231F20"/>
            </a:solidFill>
            <a:ln w="7575" cap="flat">
              <a:noFill/>
              <a:prstDash val="solid"/>
              <a:round/>
            </a:ln>
          </p:spPr>
          <p:txBody>
            <a:bodyPr rtlCol="0" anchor="ctr"/>
            <a:lstStyle/>
            <a:p>
              <a:endParaRPr lang="en-GB"/>
            </a:p>
          </p:txBody>
        </p:sp>
        <p:sp>
          <p:nvSpPr>
            <p:cNvPr id="781" name="Freeform: Shape 780">
              <a:extLst>
                <a:ext uri="{FF2B5EF4-FFF2-40B4-BE49-F238E27FC236}">
                  <a16:creationId xmlns:a16="http://schemas.microsoft.com/office/drawing/2014/main" id="{8DB3C4CD-BCAB-42B9-8CAA-A3C9789E2472}"/>
                </a:ext>
              </a:extLst>
            </p:cNvPr>
            <p:cNvSpPr/>
            <p:nvPr/>
          </p:nvSpPr>
          <p:spPr>
            <a:xfrm>
              <a:off x="7001557" y="3636924"/>
              <a:ext cx="7737" cy="12629"/>
            </a:xfrm>
            <a:custGeom>
              <a:avLst/>
              <a:gdLst>
                <a:gd name="connsiteX0" fmla="*/ 5408 w 7737"/>
                <a:gd name="connsiteY0" fmla="*/ 126 h 12629"/>
                <a:gd name="connsiteX1" fmla="*/ 6860 w 7737"/>
                <a:gd name="connsiteY1" fmla="*/ 1168 h 12629"/>
                <a:gd name="connsiteX2" fmla="*/ 7741 w 7737"/>
                <a:gd name="connsiteY2" fmla="*/ 4710 h 12629"/>
                <a:gd name="connsiteX3" fmla="*/ 7339 w 7737"/>
                <a:gd name="connsiteY3" fmla="*/ 8244 h 12629"/>
                <a:gd name="connsiteX4" fmla="*/ 6616 w 7737"/>
                <a:gd name="connsiteY4" fmla="*/ 9696 h 12629"/>
                <a:gd name="connsiteX5" fmla="*/ 4610 w 7737"/>
                <a:gd name="connsiteY5" fmla="*/ 11384 h 12629"/>
                <a:gd name="connsiteX6" fmla="*/ 1227 w 7737"/>
                <a:gd name="connsiteY6" fmla="*/ 12752 h 12629"/>
                <a:gd name="connsiteX7" fmla="*/ 908 w 7737"/>
                <a:gd name="connsiteY7" fmla="*/ 11703 h 12629"/>
                <a:gd name="connsiteX8" fmla="*/ 102 w 7737"/>
                <a:gd name="connsiteY8" fmla="*/ 6800 h 12629"/>
                <a:gd name="connsiteX9" fmla="*/ 338 w 7737"/>
                <a:gd name="connsiteY9" fmla="*/ 4710 h 12629"/>
                <a:gd name="connsiteX10" fmla="*/ 4769 w 7737"/>
                <a:gd name="connsiteY10" fmla="*/ 202 h 12629"/>
                <a:gd name="connsiteX11" fmla="*/ 5408 w 7737"/>
                <a:gd name="connsiteY11" fmla="*/ 126 h 1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37" h="12629">
                  <a:moveTo>
                    <a:pt x="5408" y="126"/>
                  </a:moveTo>
                  <a:cubicBezTo>
                    <a:pt x="5408" y="126"/>
                    <a:pt x="6214" y="445"/>
                    <a:pt x="6860" y="1168"/>
                  </a:cubicBezTo>
                  <a:cubicBezTo>
                    <a:pt x="7498" y="1890"/>
                    <a:pt x="7498" y="3501"/>
                    <a:pt x="7741" y="4710"/>
                  </a:cubicBezTo>
                  <a:cubicBezTo>
                    <a:pt x="7985" y="5911"/>
                    <a:pt x="7422" y="7925"/>
                    <a:pt x="7339" y="8244"/>
                  </a:cubicBezTo>
                  <a:cubicBezTo>
                    <a:pt x="7263" y="8564"/>
                    <a:pt x="6776" y="9369"/>
                    <a:pt x="6616" y="9696"/>
                  </a:cubicBezTo>
                  <a:cubicBezTo>
                    <a:pt x="6457" y="10016"/>
                    <a:pt x="5013" y="10821"/>
                    <a:pt x="4610" y="11384"/>
                  </a:cubicBezTo>
                  <a:cubicBezTo>
                    <a:pt x="4207" y="11946"/>
                    <a:pt x="2109" y="12668"/>
                    <a:pt x="1227" y="12752"/>
                  </a:cubicBezTo>
                  <a:cubicBezTo>
                    <a:pt x="338" y="12828"/>
                    <a:pt x="908" y="11703"/>
                    <a:pt x="908" y="11703"/>
                  </a:cubicBezTo>
                  <a:cubicBezTo>
                    <a:pt x="908" y="11703"/>
                    <a:pt x="262" y="8647"/>
                    <a:pt x="102" y="6800"/>
                  </a:cubicBezTo>
                  <a:cubicBezTo>
                    <a:pt x="-57" y="4945"/>
                    <a:pt x="338" y="4710"/>
                    <a:pt x="338" y="4710"/>
                  </a:cubicBezTo>
                  <a:lnTo>
                    <a:pt x="4769" y="202"/>
                  </a:lnTo>
                  <a:lnTo>
                    <a:pt x="5408" y="126"/>
                  </a:lnTo>
                  <a:close/>
                </a:path>
              </a:pathLst>
            </a:custGeom>
            <a:solidFill>
              <a:srgbClr val="231F20"/>
            </a:solidFill>
            <a:ln w="7575" cap="flat">
              <a:noFill/>
              <a:prstDash val="solid"/>
              <a:round/>
            </a:ln>
          </p:spPr>
          <p:txBody>
            <a:bodyPr rtlCol="0" anchor="ctr"/>
            <a:lstStyle/>
            <a:p>
              <a:endParaRPr lang="en-GB"/>
            </a:p>
          </p:txBody>
        </p:sp>
        <p:sp>
          <p:nvSpPr>
            <p:cNvPr id="782" name="Freeform: Shape 781">
              <a:extLst>
                <a:ext uri="{FF2B5EF4-FFF2-40B4-BE49-F238E27FC236}">
                  <a16:creationId xmlns:a16="http://schemas.microsoft.com/office/drawing/2014/main" id="{2DB8C2BE-397B-4555-BEFD-AFCAB9B5C47C}"/>
                </a:ext>
              </a:extLst>
            </p:cNvPr>
            <p:cNvSpPr/>
            <p:nvPr/>
          </p:nvSpPr>
          <p:spPr>
            <a:xfrm>
              <a:off x="7004009" y="3654447"/>
              <a:ext cx="7014" cy="9105"/>
            </a:xfrm>
            <a:custGeom>
              <a:avLst/>
              <a:gdLst>
                <a:gd name="connsiteX0" fmla="*/ 3922 w 7014"/>
                <a:gd name="connsiteY0" fmla="*/ 147 h 9105"/>
                <a:gd name="connsiteX1" fmla="*/ 5617 w 7014"/>
                <a:gd name="connsiteY1" fmla="*/ 306 h 9105"/>
                <a:gd name="connsiteX2" fmla="*/ 6985 w 7014"/>
                <a:gd name="connsiteY2" fmla="*/ 3126 h 9105"/>
                <a:gd name="connsiteX3" fmla="*/ 6339 w 7014"/>
                <a:gd name="connsiteY3" fmla="*/ 6098 h 9105"/>
                <a:gd name="connsiteX4" fmla="*/ 3846 w 7014"/>
                <a:gd name="connsiteY4" fmla="*/ 8029 h 9105"/>
                <a:gd name="connsiteX5" fmla="*/ 707 w 7014"/>
                <a:gd name="connsiteY5" fmla="*/ 9238 h 9105"/>
                <a:gd name="connsiteX6" fmla="*/ 68 w 7014"/>
                <a:gd name="connsiteY6" fmla="*/ 6022 h 9105"/>
                <a:gd name="connsiteX7" fmla="*/ 547 w 7014"/>
                <a:gd name="connsiteY7" fmla="*/ 3924 h 9105"/>
                <a:gd name="connsiteX8" fmla="*/ 3922 w 7014"/>
                <a:gd name="connsiteY8" fmla="*/ 147 h 9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4" h="9105">
                  <a:moveTo>
                    <a:pt x="3922" y="147"/>
                  </a:moveTo>
                  <a:cubicBezTo>
                    <a:pt x="3922" y="147"/>
                    <a:pt x="5131" y="63"/>
                    <a:pt x="5617" y="306"/>
                  </a:cubicBezTo>
                  <a:cubicBezTo>
                    <a:pt x="6096" y="549"/>
                    <a:pt x="6658" y="1758"/>
                    <a:pt x="6985" y="3126"/>
                  </a:cubicBezTo>
                  <a:cubicBezTo>
                    <a:pt x="7304" y="4487"/>
                    <a:pt x="6742" y="5293"/>
                    <a:pt x="6339" y="6098"/>
                  </a:cubicBezTo>
                  <a:cubicBezTo>
                    <a:pt x="5936" y="6904"/>
                    <a:pt x="4492" y="7383"/>
                    <a:pt x="3846" y="8029"/>
                  </a:cubicBezTo>
                  <a:cubicBezTo>
                    <a:pt x="3200" y="8675"/>
                    <a:pt x="1429" y="9238"/>
                    <a:pt x="707" y="9238"/>
                  </a:cubicBezTo>
                  <a:cubicBezTo>
                    <a:pt x="-16" y="9238"/>
                    <a:pt x="68" y="7953"/>
                    <a:pt x="68" y="6022"/>
                  </a:cubicBezTo>
                  <a:cubicBezTo>
                    <a:pt x="68" y="4092"/>
                    <a:pt x="547" y="3924"/>
                    <a:pt x="547" y="3924"/>
                  </a:cubicBezTo>
                  <a:lnTo>
                    <a:pt x="3922" y="147"/>
                  </a:lnTo>
                  <a:close/>
                </a:path>
              </a:pathLst>
            </a:custGeom>
            <a:solidFill>
              <a:srgbClr val="231F20"/>
            </a:solidFill>
            <a:ln w="7575" cap="flat">
              <a:noFill/>
              <a:prstDash val="solid"/>
              <a:round/>
            </a:ln>
          </p:spPr>
          <p:txBody>
            <a:bodyPr rtlCol="0" anchor="ctr"/>
            <a:lstStyle/>
            <a:p>
              <a:endParaRPr lang="en-GB"/>
            </a:p>
          </p:txBody>
        </p:sp>
        <p:sp>
          <p:nvSpPr>
            <p:cNvPr id="783" name="Freeform: Shape 782">
              <a:extLst>
                <a:ext uri="{FF2B5EF4-FFF2-40B4-BE49-F238E27FC236}">
                  <a16:creationId xmlns:a16="http://schemas.microsoft.com/office/drawing/2014/main" id="{2D419339-DF11-4CAD-858B-B0D2221E1FE5}"/>
                </a:ext>
              </a:extLst>
            </p:cNvPr>
            <p:cNvSpPr/>
            <p:nvPr/>
          </p:nvSpPr>
          <p:spPr>
            <a:xfrm>
              <a:off x="7006020" y="3669344"/>
              <a:ext cx="5631" cy="9972"/>
            </a:xfrm>
            <a:custGeom>
              <a:avLst/>
              <a:gdLst>
                <a:gd name="connsiteX0" fmla="*/ 4328 w 5631"/>
                <a:gd name="connsiteY0" fmla="*/ 139 h 9972"/>
                <a:gd name="connsiteX1" fmla="*/ 5377 w 5631"/>
                <a:gd name="connsiteY1" fmla="*/ 1021 h 9972"/>
                <a:gd name="connsiteX2" fmla="*/ 5697 w 5631"/>
                <a:gd name="connsiteY2" fmla="*/ 2632 h 9972"/>
                <a:gd name="connsiteX3" fmla="*/ 5058 w 5631"/>
                <a:gd name="connsiteY3" fmla="*/ 4966 h 9972"/>
                <a:gd name="connsiteX4" fmla="*/ 3690 w 5631"/>
                <a:gd name="connsiteY4" fmla="*/ 7535 h 9972"/>
                <a:gd name="connsiteX5" fmla="*/ 2481 w 5631"/>
                <a:gd name="connsiteY5" fmla="*/ 9147 h 9972"/>
                <a:gd name="connsiteX6" fmla="*/ 1113 w 5631"/>
                <a:gd name="connsiteY6" fmla="*/ 10112 h 9972"/>
                <a:gd name="connsiteX7" fmla="*/ 231 w 5631"/>
                <a:gd name="connsiteY7" fmla="*/ 8987 h 9972"/>
                <a:gd name="connsiteX8" fmla="*/ 231 w 5631"/>
                <a:gd name="connsiteY8" fmla="*/ 4639 h 9972"/>
                <a:gd name="connsiteX9" fmla="*/ 1516 w 5631"/>
                <a:gd name="connsiteY9" fmla="*/ 2070 h 9972"/>
                <a:gd name="connsiteX10" fmla="*/ 3850 w 5631"/>
                <a:gd name="connsiteY10" fmla="*/ 299 h 9972"/>
                <a:gd name="connsiteX11" fmla="*/ 4328 w 5631"/>
                <a:gd name="connsiteY11" fmla="*/ 139 h 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31" h="9972">
                  <a:moveTo>
                    <a:pt x="4328" y="139"/>
                  </a:moveTo>
                  <a:cubicBezTo>
                    <a:pt x="4328" y="139"/>
                    <a:pt x="5058" y="542"/>
                    <a:pt x="5377" y="1021"/>
                  </a:cubicBezTo>
                  <a:cubicBezTo>
                    <a:pt x="5697" y="1507"/>
                    <a:pt x="5697" y="2146"/>
                    <a:pt x="5697" y="2632"/>
                  </a:cubicBezTo>
                  <a:cubicBezTo>
                    <a:pt x="5697" y="3111"/>
                    <a:pt x="5218" y="4160"/>
                    <a:pt x="5058" y="4966"/>
                  </a:cubicBezTo>
                  <a:cubicBezTo>
                    <a:pt x="4899" y="5764"/>
                    <a:pt x="4009" y="6897"/>
                    <a:pt x="3690" y="7535"/>
                  </a:cubicBezTo>
                  <a:cubicBezTo>
                    <a:pt x="3363" y="8181"/>
                    <a:pt x="2801" y="8668"/>
                    <a:pt x="2481" y="9147"/>
                  </a:cubicBezTo>
                  <a:cubicBezTo>
                    <a:pt x="2162" y="9633"/>
                    <a:pt x="1835" y="10112"/>
                    <a:pt x="1113" y="10112"/>
                  </a:cubicBezTo>
                  <a:cubicBezTo>
                    <a:pt x="391" y="10112"/>
                    <a:pt x="551" y="9793"/>
                    <a:pt x="231" y="8987"/>
                  </a:cubicBezTo>
                  <a:cubicBezTo>
                    <a:pt x="-96" y="8181"/>
                    <a:pt x="148" y="6410"/>
                    <a:pt x="231" y="4639"/>
                  </a:cubicBezTo>
                  <a:cubicBezTo>
                    <a:pt x="307" y="2876"/>
                    <a:pt x="710" y="2792"/>
                    <a:pt x="1516" y="2070"/>
                  </a:cubicBezTo>
                  <a:cubicBezTo>
                    <a:pt x="2322" y="1340"/>
                    <a:pt x="3850" y="299"/>
                    <a:pt x="3850" y="299"/>
                  </a:cubicBezTo>
                  <a:lnTo>
                    <a:pt x="4328" y="139"/>
                  </a:lnTo>
                  <a:close/>
                </a:path>
              </a:pathLst>
            </a:custGeom>
            <a:solidFill>
              <a:srgbClr val="231F20"/>
            </a:solidFill>
            <a:ln w="7575" cap="flat">
              <a:noFill/>
              <a:prstDash val="solid"/>
              <a:round/>
            </a:ln>
          </p:spPr>
          <p:txBody>
            <a:bodyPr rtlCol="0" anchor="ctr"/>
            <a:lstStyle/>
            <a:p>
              <a:endParaRPr lang="en-GB"/>
            </a:p>
          </p:txBody>
        </p:sp>
        <p:sp>
          <p:nvSpPr>
            <p:cNvPr id="784" name="Freeform: Shape 783">
              <a:extLst>
                <a:ext uri="{FF2B5EF4-FFF2-40B4-BE49-F238E27FC236}">
                  <a16:creationId xmlns:a16="http://schemas.microsoft.com/office/drawing/2014/main" id="{8C2CC1A4-4706-4A67-B82D-59C1D75C3F18}"/>
                </a:ext>
              </a:extLst>
            </p:cNvPr>
            <p:cNvSpPr/>
            <p:nvPr/>
          </p:nvSpPr>
          <p:spPr>
            <a:xfrm>
              <a:off x="6987640" y="3639653"/>
              <a:ext cx="7555" cy="10862"/>
            </a:xfrm>
            <a:custGeom>
              <a:avLst/>
              <a:gdLst>
                <a:gd name="connsiteX0" fmla="*/ 7256 w 7555"/>
                <a:gd name="connsiteY0" fmla="*/ 3266 h 10862"/>
                <a:gd name="connsiteX1" fmla="*/ 7256 w 7555"/>
                <a:gd name="connsiteY1" fmla="*/ 5113 h 10862"/>
                <a:gd name="connsiteX2" fmla="*/ 7583 w 7555"/>
                <a:gd name="connsiteY2" fmla="*/ 7447 h 10862"/>
                <a:gd name="connsiteX3" fmla="*/ 7499 w 7555"/>
                <a:gd name="connsiteY3" fmla="*/ 9864 h 10862"/>
                <a:gd name="connsiteX4" fmla="*/ 6617 w 7555"/>
                <a:gd name="connsiteY4" fmla="*/ 10906 h 10862"/>
                <a:gd name="connsiteX5" fmla="*/ 5165 w 7555"/>
                <a:gd name="connsiteY5" fmla="*/ 10989 h 10862"/>
                <a:gd name="connsiteX6" fmla="*/ 901 w 7555"/>
                <a:gd name="connsiteY6" fmla="*/ 8815 h 10862"/>
                <a:gd name="connsiteX7" fmla="*/ 582 w 7555"/>
                <a:gd name="connsiteY7" fmla="*/ 7690 h 10862"/>
                <a:gd name="connsiteX8" fmla="*/ 339 w 7555"/>
                <a:gd name="connsiteY8" fmla="*/ 4711 h 10862"/>
                <a:gd name="connsiteX9" fmla="*/ 95 w 7555"/>
                <a:gd name="connsiteY9" fmla="*/ 1252 h 10862"/>
                <a:gd name="connsiteX10" fmla="*/ 582 w 7555"/>
                <a:gd name="connsiteY10" fmla="*/ 127 h 10862"/>
                <a:gd name="connsiteX11" fmla="*/ 2748 w 7555"/>
                <a:gd name="connsiteY11" fmla="*/ 1495 h 10862"/>
                <a:gd name="connsiteX12" fmla="*/ 5165 w 7555"/>
                <a:gd name="connsiteY12" fmla="*/ 2217 h 10862"/>
                <a:gd name="connsiteX13" fmla="*/ 7256 w 7555"/>
                <a:gd name="connsiteY13" fmla="*/ 3266 h 1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5" h="10862">
                  <a:moveTo>
                    <a:pt x="7256" y="3266"/>
                  </a:moveTo>
                  <a:lnTo>
                    <a:pt x="7256" y="5113"/>
                  </a:lnTo>
                  <a:cubicBezTo>
                    <a:pt x="7256" y="5440"/>
                    <a:pt x="7499" y="6482"/>
                    <a:pt x="7583" y="7447"/>
                  </a:cubicBezTo>
                  <a:cubicBezTo>
                    <a:pt x="7659" y="8412"/>
                    <a:pt x="7583" y="9218"/>
                    <a:pt x="7499" y="9864"/>
                  </a:cubicBezTo>
                  <a:cubicBezTo>
                    <a:pt x="7415" y="10510"/>
                    <a:pt x="6617" y="10906"/>
                    <a:pt x="6617" y="10906"/>
                  </a:cubicBezTo>
                  <a:lnTo>
                    <a:pt x="5165" y="10989"/>
                  </a:lnTo>
                  <a:cubicBezTo>
                    <a:pt x="5165" y="10989"/>
                    <a:pt x="2589" y="9705"/>
                    <a:pt x="901" y="8815"/>
                  </a:cubicBezTo>
                  <a:cubicBezTo>
                    <a:pt x="-786" y="7934"/>
                    <a:pt x="582" y="8329"/>
                    <a:pt x="582" y="7690"/>
                  </a:cubicBezTo>
                  <a:cubicBezTo>
                    <a:pt x="582" y="7052"/>
                    <a:pt x="498" y="5760"/>
                    <a:pt x="339" y="4711"/>
                  </a:cubicBezTo>
                  <a:cubicBezTo>
                    <a:pt x="179" y="3669"/>
                    <a:pt x="95" y="2301"/>
                    <a:pt x="95" y="1252"/>
                  </a:cubicBezTo>
                  <a:cubicBezTo>
                    <a:pt x="95" y="211"/>
                    <a:pt x="339" y="127"/>
                    <a:pt x="582" y="127"/>
                  </a:cubicBezTo>
                  <a:cubicBezTo>
                    <a:pt x="817" y="127"/>
                    <a:pt x="2269" y="857"/>
                    <a:pt x="2748" y="1495"/>
                  </a:cubicBezTo>
                  <a:cubicBezTo>
                    <a:pt x="3235" y="2141"/>
                    <a:pt x="4360" y="2217"/>
                    <a:pt x="5165" y="2217"/>
                  </a:cubicBezTo>
                  <a:cubicBezTo>
                    <a:pt x="5971" y="2217"/>
                    <a:pt x="7256" y="3266"/>
                    <a:pt x="7256" y="3266"/>
                  </a:cubicBezTo>
                  <a:close/>
                </a:path>
              </a:pathLst>
            </a:custGeom>
            <a:solidFill>
              <a:srgbClr val="231F20"/>
            </a:solidFill>
            <a:ln w="7575" cap="flat">
              <a:noFill/>
              <a:prstDash val="solid"/>
              <a:round/>
            </a:ln>
          </p:spPr>
          <p:txBody>
            <a:bodyPr rtlCol="0" anchor="ctr"/>
            <a:lstStyle/>
            <a:p>
              <a:endParaRPr lang="en-GB"/>
            </a:p>
          </p:txBody>
        </p:sp>
        <p:sp>
          <p:nvSpPr>
            <p:cNvPr id="785" name="Freeform: Shape 784">
              <a:extLst>
                <a:ext uri="{FF2B5EF4-FFF2-40B4-BE49-F238E27FC236}">
                  <a16:creationId xmlns:a16="http://schemas.microsoft.com/office/drawing/2014/main" id="{446A7930-985D-4549-B6E3-18E54EB20446}"/>
                </a:ext>
              </a:extLst>
            </p:cNvPr>
            <p:cNvSpPr/>
            <p:nvPr/>
          </p:nvSpPr>
          <p:spPr>
            <a:xfrm>
              <a:off x="6990239" y="3657740"/>
              <a:ext cx="6863" cy="6847"/>
            </a:xfrm>
            <a:custGeom>
              <a:avLst/>
              <a:gdLst>
                <a:gd name="connsiteX0" fmla="*/ 6269 w 6863"/>
                <a:gd name="connsiteY0" fmla="*/ 2160 h 6847"/>
                <a:gd name="connsiteX1" fmla="*/ 6832 w 6863"/>
                <a:gd name="connsiteY1" fmla="*/ 4410 h 6847"/>
                <a:gd name="connsiteX2" fmla="*/ 6429 w 6863"/>
                <a:gd name="connsiteY2" fmla="*/ 6827 h 6847"/>
                <a:gd name="connsiteX3" fmla="*/ 3289 w 6863"/>
                <a:gd name="connsiteY3" fmla="*/ 6348 h 6847"/>
                <a:gd name="connsiteX4" fmla="*/ 560 w 6863"/>
                <a:gd name="connsiteY4" fmla="*/ 4973 h 6847"/>
                <a:gd name="connsiteX5" fmla="*/ 150 w 6863"/>
                <a:gd name="connsiteY5" fmla="*/ 3688 h 6847"/>
                <a:gd name="connsiteX6" fmla="*/ 74 w 6863"/>
                <a:gd name="connsiteY6" fmla="*/ 1354 h 6847"/>
                <a:gd name="connsiteX7" fmla="*/ 1602 w 6863"/>
                <a:gd name="connsiteY7" fmla="*/ 229 h 6847"/>
                <a:gd name="connsiteX8" fmla="*/ 6269 w 6863"/>
                <a:gd name="connsiteY8" fmla="*/ 2160 h 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3" h="6847">
                  <a:moveTo>
                    <a:pt x="6269" y="2160"/>
                  </a:moveTo>
                  <a:cubicBezTo>
                    <a:pt x="6269" y="2160"/>
                    <a:pt x="6672" y="3855"/>
                    <a:pt x="6832" y="4410"/>
                  </a:cubicBezTo>
                  <a:cubicBezTo>
                    <a:pt x="6991" y="4973"/>
                    <a:pt x="6991" y="6348"/>
                    <a:pt x="6429" y="6827"/>
                  </a:cubicBezTo>
                  <a:cubicBezTo>
                    <a:pt x="5866" y="7314"/>
                    <a:pt x="4179" y="6508"/>
                    <a:pt x="3289" y="6348"/>
                  </a:cubicBezTo>
                  <a:cubicBezTo>
                    <a:pt x="2408" y="6181"/>
                    <a:pt x="1199" y="5299"/>
                    <a:pt x="560" y="4973"/>
                  </a:cubicBezTo>
                  <a:cubicBezTo>
                    <a:pt x="-86" y="4653"/>
                    <a:pt x="150" y="3688"/>
                    <a:pt x="150" y="3688"/>
                  </a:cubicBezTo>
                  <a:cubicBezTo>
                    <a:pt x="150" y="3688"/>
                    <a:pt x="150" y="2563"/>
                    <a:pt x="74" y="1354"/>
                  </a:cubicBezTo>
                  <a:cubicBezTo>
                    <a:pt x="-10" y="153"/>
                    <a:pt x="234" y="-14"/>
                    <a:pt x="1602" y="229"/>
                  </a:cubicBezTo>
                  <a:cubicBezTo>
                    <a:pt x="2970" y="473"/>
                    <a:pt x="6269" y="2160"/>
                    <a:pt x="6269" y="2160"/>
                  </a:cubicBezTo>
                  <a:close/>
                </a:path>
              </a:pathLst>
            </a:custGeom>
            <a:solidFill>
              <a:srgbClr val="231F20"/>
            </a:solidFill>
            <a:ln w="7575" cap="flat">
              <a:noFill/>
              <a:prstDash val="solid"/>
              <a:round/>
            </a:ln>
          </p:spPr>
          <p:txBody>
            <a:bodyPr rtlCol="0" anchor="ctr"/>
            <a:lstStyle/>
            <a:p>
              <a:endParaRPr lang="en-GB"/>
            </a:p>
          </p:txBody>
        </p:sp>
        <p:sp>
          <p:nvSpPr>
            <p:cNvPr id="786" name="Freeform: Shape 785">
              <a:extLst>
                <a:ext uri="{FF2B5EF4-FFF2-40B4-BE49-F238E27FC236}">
                  <a16:creationId xmlns:a16="http://schemas.microsoft.com/office/drawing/2014/main" id="{BD85328E-854D-4F12-8126-569960B498C2}"/>
                </a:ext>
              </a:extLst>
            </p:cNvPr>
            <p:cNvSpPr/>
            <p:nvPr/>
          </p:nvSpPr>
          <p:spPr>
            <a:xfrm>
              <a:off x="6992250" y="3670786"/>
              <a:ext cx="6129" cy="10119"/>
            </a:xfrm>
            <a:custGeom>
              <a:avLst/>
              <a:gdLst>
                <a:gd name="connsiteX0" fmla="*/ 5787 w 6129"/>
                <a:gd name="connsiteY0" fmla="*/ 4322 h 10119"/>
                <a:gd name="connsiteX1" fmla="*/ 6190 w 6129"/>
                <a:gd name="connsiteY1" fmla="*/ 8990 h 10119"/>
                <a:gd name="connsiteX2" fmla="*/ 4897 w 6129"/>
                <a:gd name="connsiteY2" fmla="*/ 10122 h 10119"/>
                <a:gd name="connsiteX3" fmla="*/ 2488 w 6129"/>
                <a:gd name="connsiteY3" fmla="*/ 8351 h 10119"/>
                <a:gd name="connsiteX4" fmla="*/ 960 w 6129"/>
                <a:gd name="connsiteY4" fmla="*/ 3281 h 10119"/>
                <a:gd name="connsiteX5" fmla="*/ 78 w 6129"/>
                <a:gd name="connsiteY5" fmla="*/ 545 h 10119"/>
                <a:gd name="connsiteX6" fmla="*/ 1598 w 6129"/>
                <a:gd name="connsiteY6" fmla="*/ 385 h 10119"/>
                <a:gd name="connsiteX7" fmla="*/ 4981 w 6129"/>
                <a:gd name="connsiteY7" fmla="*/ 3038 h 10119"/>
                <a:gd name="connsiteX8" fmla="*/ 5787 w 6129"/>
                <a:gd name="connsiteY8" fmla="*/ 4322 h 10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29" h="10119">
                  <a:moveTo>
                    <a:pt x="5787" y="4322"/>
                  </a:moveTo>
                  <a:cubicBezTo>
                    <a:pt x="5787" y="4322"/>
                    <a:pt x="6190" y="7386"/>
                    <a:pt x="6190" y="8990"/>
                  </a:cubicBezTo>
                  <a:cubicBezTo>
                    <a:pt x="6190" y="10601"/>
                    <a:pt x="5627" y="10282"/>
                    <a:pt x="4897" y="10122"/>
                  </a:cubicBezTo>
                  <a:cubicBezTo>
                    <a:pt x="4175" y="9955"/>
                    <a:pt x="3210" y="9073"/>
                    <a:pt x="2488" y="8351"/>
                  </a:cubicBezTo>
                  <a:cubicBezTo>
                    <a:pt x="1766" y="7621"/>
                    <a:pt x="960" y="3281"/>
                    <a:pt x="960" y="3281"/>
                  </a:cubicBezTo>
                  <a:cubicBezTo>
                    <a:pt x="960" y="3281"/>
                    <a:pt x="-89" y="1350"/>
                    <a:pt x="78" y="545"/>
                  </a:cubicBezTo>
                  <a:cubicBezTo>
                    <a:pt x="238" y="-261"/>
                    <a:pt x="1598" y="385"/>
                    <a:pt x="1598" y="385"/>
                  </a:cubicBezTo>
                  <a:lnTo>
                    <a:pt x="4981" y="3038"/>
                  </a:lnTo>
                  <a:lnTo>
                    <a:pt x="5787" y="4322"/>
                  </a:lnTo>
                  <a:close/>
                </a:path>
              </a:pathLst>
            </a:custGeom>
            <a:solidFill>
              <a:srgbClr val="231F20"/>
            </a:solidFill>
            <a:ln w="7575" cap="flat">
              <a:noFill/>
              <a:prstDash val="solid"/>
              <a:round/>
            </a:ln>
          </p:spPr>
          <p:txBody>
            <a:bodyPr rtlCol="0" anchor="ctr"/>
            <a:lstStyle/>
            <a:p>
              <a:endParaRPr lang="en-GB"/>
            </a:p>
          </p:txBody>
        </p:sp>
      </p:grpSp>
      <p:grpSp>
        <p:nvGrpSpPr>
          <p:cNvPr id="787" name="Group 786">
            <a:extLst>
              <a:ext uri="{FF2B5EF4-FFF2-40B4-BE49-F238E27FC236}">
                <a16:creationId xmlns:a16="http://schemas.microsoft.com/office/drawing/2014/main" id="{B1059943-84B5-4562-88B9-51969F3EA085}"/>
              </a:ext>
            </a:extLst>
          </p:cNvPr>
          <p:cNvGrpSpPr>
            <a:grpSpLocks noChangeAspect="1"/>
          </p:cNvGrpSpPr>
          <p:nvPr/>
        </p:nvGrpSpPr>
        <p:grpSpPr>
          <a:xfrm>
            <a:off x="69679" y="5332792"/>
            <a:ext cx="504000" cy="504000"/>
            <a:chOff x="5429250" y="3342387"/>
            <a:chExt cx="1077355" cy="1077355"/>
          </a:xfrm>
        </p:grpSpPr>
        <p:sp>
          <p:nvSpPr>
            <p:cNvPr id="788" name="Freeform: Shape 787">
              <a:extLst>
                <a:ext uri="{FF2B5EF4-FFF2-40B4-BE49-F238E27FC236}">
                  <a16:creationId xmlns:a16="http://schemas.microsoft.com/office/drawing/2014/main" id="{011E6AB5-5B2A-4937-BFE4-513BC6769AF8}"/>
                </a:ext>
              </a:extLst>
            </p:cNvPr>
            <p:cNvSpPr/>
            <p:nvPr/>
          </p:nvSpPr>
          <p:spPr>
            <a:xfrm>
              <a:off x="5429250" y="334238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rgbClr val="FCB414"/>
            </a:solidFill>
            <a:ln w="7575" cap="flat">
              <a:noFill/>
              <a:prstDash val="solid"/>
              <a:round/>
            </a:ln>
          </p:spPr>
          <p:txBody>
            <a:bodyPr rtlCol="0" anchor="ctr"/>
            <a:lstStyle/>
            <a:p>
              <a:endParaRPr lang="en-GB"/>
            </a:p>
          </p:txBody>
        </p:sp>
        <p:sp>
          <p:nvSpPr>
            <p:cNvPr id="789" name="Freeform: Shape 788">
              <a:extLst>
                <a:ext uri="{FF2B5EF4-FFF2-40B4-BE49-F238E27FC236}">
                  <a16:creationId xmlns:a16="http://schemas.microsoft.com/office/drawing/2014/main" id="{F044C8FD-0596-450A-A178-546E916AED7C}"/>
                </a:ext>
              </a:extLst>
            </p:cNvPr>
            <p:cNvSpPr/>
            <p:nvPr/>
          </p:nvSpPr>
          <p:spPr>
            <a:xfrm>
              <a:off x="5774830" y="3430289"/>
              <a:ext cx="386186" cy="338860"/>
            </a:xfrm>
            <a:custGeom>
              <a:avLst/>
              <a:gdLst>
                <a:gd name="connsiteX0" fmla="*/ 364269 w 386186"/>
                <a:gd name="connsiteY0" fmla="*/ 108 h 338860"/>
                <a:gd name="connsiteX1" fmla="*/ 22367 w 386186"/>
                <a:gd name="connsiteY1" fmla="*/ 108 h 338860"/>
                <a:gd name="connsiteX2" fmla="*/ 224 w 386186"/>
                <a:gd name="connsiteY2" fmla="*/ 21673 h 338860"/>
                <a:gd name="connsiteX3" fmla="*/ 224 w 386186"/>
                <a:gd name="connsiteY3" fmla="*/ 230482 h 338860"/>
                <a:gd name="connsiteX4" fmla="*/ 22367 w 386186"/>
                <a:gd name="connsiteY4" fmla="*/ 252047 h 338860"/>
                <a:gd name="connsiteX5" fmla="*/ 196674 w 386186"/>
                <a:gd name="connsiteY5" fmla="*/ 252047 h 338860"/>
                <a:gd name="connsiteX6" fmla="*/ 348123 w 386186"/>
                <a:gd name="connsiteY6" fmla="*/ 338969 h 338860"/>
                <a:gd name="connsiteX7" fmla="*/ 362855 w 386186"/>
                <a:gd name="connsiteY7" fmla="*/ 323249 h 338860"/>
                <a:gd name="connsiteX8" fmla="*/ 315605 w 386186"/>
                <a:gd name="connsiteY8" fmla="*/ 252047 h 338860"/>
                <a:gd name="connsiteX9" fmla="*/ 364269 w 386186"/>
                <a:gd name="connsiteY9" fmla="*/ 252047 h 338860"/>
                <a:gd name="connsiteX10" fmla="*/ 386411 w 386186"/>
                <a:gd name="connsiteY10" fmla="*/ 230482 h 338860"/>
                <a:gd name="connsiteX11" fmla="*/ 386411 w 386186"/>
                <a:gd name="connsiteY11" fmla="*/ 21673 h 338860"/>
                <a:gd name="connsiteX12" fmla="*/ 364269 w 386186"/>
                <a:gd name="connsiteY12" fmla="*/ 108 h 338860"/>
                <a:gd name="connsiteX13" fmla="*/ 364276 w 386186"/>
                <a:gd name="connsiteY13" fmla="*/ 229920 h 338860"/>
                <a:gd name="connsiteX14" fmla="*/ 364269 w 386186"/>
                <a:gd name="connsiteY14" fmla="*/ 229912 h 338860"/>
                <a:gd name="connsiteX15" fmla="*/ 294982 w 386186"/>
                <a:gd name="connsiteY15" fmla="*/ 229912 h 338860"/>
                <a:gd name="connsiteX16" fmla="*/ 285762 w 386186"/>
                <a:gd name="connsiteY16" fmla="*/ 247099 h 338860"/>
                <a:gd name="connsiteX17" fmla="*/ 318516 w 386186"/>
                <a:gd name="connsiteY17" fmla="*/ 296455 h 338860"/>
                <a:gd name="connsiteX18" fmla="*/ 202573 w 386186"/>
                <a:gd name="connsiteY18" fmla="*/ 229912 h 338860"/>
                <a:gd name="connsiteX19" fmla="*/ 22367 w 386186"/>
                <a:gd name="connsiteY19" fmla="*/ 229912 h 338860"/>
                <a:gd name="connsiteX20" fmla="*/ 22360 w 386186"/>
                <a:gd name="connsiteY20" fmla="*/ 230482 h 338860"/>
                <a:gd name="connsiteX21" fmla="*/ 22360 w 386186"/>
                <a:gd name="connsiteY21" fmla="*/ 22236 h 338860"/>
                <a:gd name="connsiteX22" fmla="*/ 22367 w 386186"/>
                <a:gd name="connsiteY22" fmla="*/ 22243 h 338860"/>
                <a:gd name="connsiteX23" fmla="*/ 364269 w 386186"/>
                <a:gd name="connsiteY23" fmla="*/ 22243 h 338860"/>
                <a:gd name="connsiteX24" fmla="*/ 364261 w 386186"/>
                <a:gd name="connsiteY24" fmla="*/ 22243 h 338860"/>
                <a:gd name="connsiteX25" fmla="*/ 364276 w 386186"/>
                <a:gd name="connsiteY25" fmla="*/ 21673 h 338860"/>
                <a:gd name="connsiteX26" fmla="*/ 364276 w 386186"/>
                <a:gd name="connsiteY26" fmla="*/ 229920 h 33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6186" h="338860">
                  <a:moveTo>
                    <a:pt x="364269" y="108"/>
                  </a:moveTo>
                  <a:lnTo>
                    <a:pt x="22367" y="108"/>
                  </a:lnTo>
                  <a:cubicBezTo>
                    <a:pt x="10038" y="108"/>
                    <a:pt x="224" y="9975"/>
                    <a:pt x="224" y="21673"/>
                  </a:cubicBezTo>
                  <a:lnTo>
                    <a:pt x="224" y="230482"/>
                  </a:lnTo>
                  <a:cubicBezTo>
                    <a:pt x="224" y="242181"/>
                    <a:pt x="10038" y="252047"/>
                    <a:pt x="22367" y="252047"/>
                  </a:cubicBezTo>
                  <a:lnTo>
                    <a:pt x="196674" y="252047"/>
                  </a:lnTo>
                  <a:cubicBezTo>
                    <a:pt x="196674" y="252047"/>
                    <a:pt x="348123" y="338969"/>
                    <a:pt x="348123" y="338969"/>
                  </a:cubicBezTo>
                  <a:lnTo>
                    <a:pt x="362855" y="323249"/>
                  </a:lnTo>
                  <a:lnTo>
                    <a:pt x="315605" y="252047"/>
                  </a:lnTo>
                  <a:cubicBezTo>
                    <a:pt x="315605" y="252047"/>
                    <a:pt x="364269" y="252047"/>
                    <a:pt x="364269" y="252047"/>
                  </a:cubicBezTo>
                  <a:cubicBezTo>
                    <a:pt x="376613" y="252047"/>
                    <a:pt x="386411" y="242181"/>
                    <a:pt x="386411" y="230482"/>
                  </a:cubicBezTo>
                  <a:lnTo>
                    <a:pt x="386411" y="21673"/>
                  </a:lnTo>
                  <a:cubicBezTo>
                    <a:pt x="386411" y="9975"/>
                    <a:pt x="376613" y="108"/>
                    <a:pt x="364269" y="108"/>
                  </a:cubicBezTo>
                  <a:close/>
                  <a:moveTo>
                    <a:pt x="364276" y="229920"/>
                  </a:moveTo>
                  <a:lnTo>
                    <a:pt x="364269" y="229912"/>
                  </a:lnTo>
                  <a:cubicBezTo>
                    <a:pt x="364269" y="229912"/>
                    <a:pt x="294982" y="229912"/>
                    <a:pt x="294982" y="229912"/>
                  </a:cubicBezTo>
                  <a:lnTo>
                    <a:pt x="285762" y="247099"/>
                  </a:lnTo>
                  <a:lnTo>
                    <a:pt x="318516" y="296455"/>
                  </a:lnTo>
                  <a:cubicBezTo>
                    <a:pt x="318516" y="296455"/>
                    <a:pt x="202573" y="229912"/>
                    <a:pt x="202573" y="229912"/>
                  </a:cubicBezTo>
                  <a:lnTo>
                    <a:pt x="22367" y="229912"/>
                  </a:lnTo>
                  <a:cubicBezTo>
                    <a:pt x="22595" y="229912"/>
                    <a:pt x="22360" y="230270"/>
                    <a:pt x="22360" y="230482"/>
                  </a:cubicBezTo>
                  <a:lnTo>
                    <a:pt x="22360" y="22236"/>
                  </a:lnTo>
                  <a:lnTo>
                    <a:pt x="22367" y="22243"/>
                  </a:lnTo>
                  <a:lnTo>
                    <a:pt x="364269" y="22243"/>
                  </a:lnTo>
                  <a:lnTo>
                    <a:pt x="364261" y="22243"/>
                  </a:lnTo>
                  <a:cubicBezTo>
                    <a:pt x="364048" y="22236"/>
                    <a:pt x="364276" y="21886"/>
                    <a:pt x="364276" y="21673"/>
                  </a:cubicBezTo>
                  <a:lnTo>
                    <a:pt x="364276" y="229920"/>
                  </a:lnTo>
                  <a:close/>
                </a:path>
              </a:pathLst>
            </a:custGeom>
            <a:solidFill>
              <a:srgbClr val="231F20"/>
            </a:solidFill>
            <a:ln w="7575" cap="flat">
              <a:noFill/>
              <a:prstDash val="solid"/>
              <a:round/>
            </a:ln>
          </p:spPr>
          <p:txBody>
            <a:bodyPr rtlCol="0" anchor="ctr"/>
            <a:lstStyle/>
            <a:p>
              <a:endParaRPr lang="en-GB"/>
            </a:p>
          </p:txBody>
        </p:sp>
        <p:sp>
          <p:nvSpPr>
            <p:cNvPr id="790" name="Freeform: Shape 789">
              <a:extLst>
                <a:ext uri="{FF2B5EF4-FFF2-40B4-BE49-F238E27FC236}">
                  <a16:creationId xmlns:a16="http://schemas.microsoft.com/office/drawing/2014/main" id="{6020466E-F043-477F-8BE6-4358E5A9A07B}"/>
                </a:ext>
              </a:extLst>
            </p:cNvPr>
            <p:cNvSpPr/>
            <p:nvPr/>
          </p:nvSpPr>
          <p:spPr>
            <a:xfrm>
              <a:off x="5569806" y="3692596"/>
              <a:ext cx="165086" cy="113457"/>
            </a:xfrm>
            <a:custGeom>
              <a:avLst/>
              <a:gdLst>
                <a:gd name="connsiteX0" fmla="*/ 165179 w 165086"/>
                <a:gd name="connsiteY0" fmla="*/ 38215 h 113457"/>
                <a:gd name="connsiteX1" fmla="*/ 165179 w 165086"/>
                <a:gd name="connsiteY1" fmla="*/ 170 h 113457"/>
                <a:gd name="connsiteX2" fmla="*/ 93 w 165086"/>
                <a:gd name="connsiteY2" fmla="*/ 170 h 113457"/>
                <a:gd name="connsiteX3" fmla="*/ 93 w 165086"/>
                <a:gd name="connsiteY3" fmla="*/ 38215 h 113457"/>
                <a:gd name="connsiteX4" fmla="*/ 75506 w 165086"/>
                <a:gd name="connsiteY4" fmla="*/ 113628 h 113457"/>
                <a:gd name="connsiteX5" fmla="*/ 89766 w 165086"/>
                <a:gd name="connsiteY5" fmla="*/ 113628 h 113457"/>
                <a:gd name="connsiteX6" fmla="*/ 165179 w 165086"/>
                <a:gd name="connsiteY6" fmla="*/ 38215 h 113457"/>
                <a:gd name="connsiteX7" fmla="*/ 143637 w 165086"/>
                <a:gd name="connsiteY7" fmla="*/ 38215 h 113457"/>
                <a:gd name="connsiteX8" fmla="*/ 89766 w 165086"/>
                <a:gd name="connsiteY8" fmla="*/ 92086 h 113457"/>
                <a:gd name="connsiteX9" fmla="*/ 75506 w 165086"/>
                <a:gd name="connsiteY9" fmla="*/ 92086 h 113457"/>
                <a:gd name="connsiteX10" fmla="*/ 21635 w 165086"/>
                <a:gd name="connsiteY10" fmla="*/ 38215 h 113457"/>
                <a:gd name="connsiteX11" fmla="*/ 21635 w 165086"/>
                <a:gd name="connsiteY11" fmla="*/ 21713 h 113457"/>
                <a:gd name="connsiteX12" fmla="*/ 143637 w 165086"/>
                <a:gd name="connsiteY12" fmla="*/ 21713 h 113457"/>
                <a:gd name="connsiteX13" fmla="*/ 143637 w 165086"/>
                <a:gd name="connsiteY13" fmla="*/ 38215 h 11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086" h="113457">
                  <a:moveTo>
                    <a:pt x="165179" y="38215"/>
                  </a:moveTo>
                  <a:lnTo>
                    <a:pt x="165179" y="170"/>
                  </a:lnTo>
                  <a:lnTo>
                    <a:pt x="93" y="170"/>
                  </a:lnTo>
                  <a:lnTo>
                    <a:pt x="93" y="38215"/>
                  </a:lnTo>
                  <a:cubicBezTo>
                    <a:pt x="93" y="79688"/>
                    <a:pt x="34041" y="113628"/>
                    <a:pt x="75506" y="113628"/>
                  </a:cubicBezTo>
                  <a:cubicBezTo>
                    <a:pt x="75506" y="113628"/>
                    <a:pt x="89766" y="113628"/>
                    <a:pt x="89766" y="113628"/>
                  </a:cubicBezTo>
                  <a:cubicBezTo>
                    <a:pt x="131254" y="113628"/>
                    <a:pt x="165179" y="79688"/>
                    <a:pt x="165179" y="38215"/>
                  </a:cubicBezTo>
                  <a:close/>
                  <a:moveTo>
                    <a:pt x="143637" y="38215"/>
                  </a:moveTo>
                  <a:cubicBezTo>
                    <a:pt x="143637" y="67845"/>
                    <a:pt x="119396" y="92086"/>
                    <a:pt x="89766" y="92086"/>
                  </a:cubicBezTo>
                  <a:lnTo>
                    <a:pt x="75506" y="92086"/>
                  </a:lnTo>
                  <a:cubicBezTo>
                    <a:pt x="45884" y="92086"/>
                    <a:pt x="21635" y="67845"/>
                    <a:pt x="21635" y="38215"/>
                  </a:cubicBezTo>
                  <a:lnTo>
                    <a:pt x="21635" y="21713"/>
                  </a:lnTo>
                  <a:cubicBezTo>
                    <a:pt x="21635" y="21713"/>
                    <a:pt x="143637" y="21713"/>
                    <a:pt x="143637" y="21713"/>
                  </a:cubicBezTo>
                  <a:cubicBezTo>
                    <a:pt x="143637" y="21713"/>
                    <a:pt x="143637" y="38215"/>
                    <a:pt x="143637" y="38215"/>
                  </a:cubicBezTo>
                  <a:close/>
                </a:path>
              </a:pathLst>
            </a:custGeom>
            <a:solidFill>
              <a:srgbClr val="231F20"/>
            </a:solidFill>
            <a:ln w="7575" cap="flat">
              <a:noFill/>
              <a:prstDash val="solid"/>
              <a:round/>
            </a:ln>
          </p:spPr>
          <p:txBody>
            <a:bodyPr rtlCol="0" anchor="ctr"/>
            <a:lstStyle/>
            <a:p>
              <a:endParaRPr lang="en-GB"/>
            </a:p>
          </p:txBody>
        </p:sp>
        <p:sp>
          <p:nvSpPr>
            <p:cNvPr id="791" name="Freeform: Shape 790">
              <a:extLst>
                <a:ext uri="{FF2B5EF4-FFF2-40B4-BE49-F238E27FC236}">
                  <a16:creationId xmlns:a16="http://schemas.microsoft.com/office/drawing/2014/main" id="{B5E7E644-D27E-4846-BF82-BC573407F631}"/>
                </a:ext>
              </a:extLst>
            </p:cNvPr>
            <p:cNvSpPr/>
            <p:nvPr/>
          </p:nvSpPr>
          <p:spPr>
            <a:xfrm>
              <a:off x="5580577" y="3635206"/>
              <a:ext cx="143544" cy="68161"/>
            </a:xfrm>
            <a:custGeom>
              <a:avLst/>
              <a:gdLst>
                <a:gd name="connsiteX0" fmla="*/ 64735 w 143544"/>
                <a:gd name="connsiteY0" fmla="*/ 137 h 68161"/>
                <a:gd name="connsiteX1" fmla="*/ 78995 w 143544"/>
                <a:gd name="connsiteY1" fmla="*/ 137 h 68161"/>
                <a:gd name="connsiteX2" fmla="*/ 143637 w 143544"/>
                <a:gd name="connsiteY2" fmla="*/ 64779 h 68161"/>
                <a:gd name="connsiteX3" fmla="*/ 143637 w 143544"/>
                <a:gd name="connsiteY3" fmla="*/ 68298 h 68161"/>
                <a:gd name="connsiteX4" fmla="*/ 93 w 143544"/>
                <a:gd name="connsiteY4" fmla="*/ 68298 h 68161"/>
                <a:gd name="connsiteX5" fmla="*/ 93 w 143544"/>
                <a:gd name="connsiteY5" fmla="*/ 64779 h 68161"/>
                <a:gd name="connsiteX6" fmla="*/ 64735 w 143544"/>
                <a:gd name="connsiteY6" fmla="*/ 137 h 6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544" h="68161">
                  <a:moveTo>
                    <a:pt x="64735" y="137"/>
                  </a:moveTo>
                  <a:lnTo>
                    <a:pt x="78995" y="137"/>
                  </a:lnTo>
                  <a:cubicBezTo>
                    <a:pt x="114554" y="137"/>
                    <a:pt x="143637" y="29227"/>
                    <a:pt x="143637" y="64779"/>
                  </a:cubicBezTo>
                  <a:lnTo>
                    <a:pt x="143637" y="68298"/>
                  </a:lnTo>
                  <a:lnTo>
                    <a:pt x="93" y="68298"/>
                  </a:lnTo>
                  <a:lnTo>
                    <a:pt x="93" y="64779"/>
                  </a:lnTo>
                  <a:cubicBezTo>
                    <a:pt x="93" y="29227"/>
                    <a:pt x="29191" y="137"/>
                    <a:pt x="64735" y="137"/>
                  </a:cubicBezTo>
                  <a:close/>
                </a:path>
              </a:pathLst>
            </a:custGeom>
            <a:solidFill>
              <a:srgbClr val="FFFFFF"/>
            </a:solidFill>
            <a:ln w="7575" cap="flat">
              <a:noFill/>
              <a:prstDash val="solid"/>
              <a:round/>
            </a:ln>
          </p:spPr>
          <p:txBody>
            <a:bodyPr rtlCol="0" anchor="ctr"/>
            <a:lstStyle/>
            <a:p>
              <a:endParaRPr lang="en-GB"/>
            </a:p>
          </p:txBody>
        </p:sp>
        <p:sp>
          <p:nvSpPr>
            <p:cNvPr id="792" name="Freeform: Shape 791">
              <a:extLst>
                <a:ext uri="{FF2B5EF4-FFF2-40B4-BE49-F238E27FC236}">
                  <a16:creationId xmlns:a16="http://schemas.microsoft.com/office/drawing/2014/main" id="{CE9AC017-93DB-405A-B7D5-B882C68F52AD}"/>
                </a:ext>
              </a:extLst>
            </p:cNvPr>
            <p:cNvSpPr/>
            <p:nvPr/>
          </p:nvSpPr>
          <p:spPr>
            <a:xfrm>
              <a:off x="5569806" y="3624435"/>
              <a:ext cx="165086" cy="89703"/>
            </a:xfrm>
            <a:custGeom>
              <a:avLst/>
              <a:gdLst>
                <a:gd name="connsiteX0" fmla="*/ 75506 w 165086"/>
                <a:gd name="connsiteY0" fmla="*/ 137 h 89703"/>
                <a:gd name="connsiteX1" fmla="*/ 93 w 165086"/>
                <a:gd name="connsiteY1" fmla="*/ 75550 h 89703"/>
                <a:gd name="connsiteX2" fmla="*/ 93 w 165086"/>
                <a:gd name="connsiteY2" fmla="*/ 89841 h 89703"/>
                <a:gd name="connsiteX3" fmla="*/ 165179 w 165086"/>
                <a:gd name="connsiteY3" fmla="*/ 89841 h 89703"/>
                <a:gd name="connsiteX4" fmla="*/ 165179 w 165086"/>
                <a:gd name="connsiteY4" fmla="*/ 75550 h 89703"/>
                <a:gd name="connsiteX5" fmla="*/ 89766 w 165086"/>
                <a:gd name="connsiteY5" fmla="*/ 137 h 89703"/>
                <a:gd name="connsiteX6" fmla="*/ 75506 w 165086"/>
                <a:gd name="connsiteY6" fmla="*/ 137 h 89703"/>
                <a:gd name="connsiteX7" fmla="*/ 143143 w 165086"/>
                <a:gd name="connsiteY7" fmla="*/ 68298 h 89703"/>
                <a:gd name="connsiteX8" fmla="*/ 22129 w 165086"/>
                <a:gd name="connsiteY8" fmla="*/ 68298 h 89703"/>
                <a:gd name="connsiteX9" fmla="*/ 75506 w 165086"/>
                <a:gd name="connsiteY9" fmla="*/ 21679 h 89703"/>
                <a:gd name="connsiteX10" fmla="*/ 89766 w 165086"/>
                <a:gd name="connsiteY10" fmla="*/ 21679 h 89703"/>
                <a:gd name="connsiteX11" fmla="*/ 143143 w 165086"/>
                <a:gd name="connsiteY11" fmla="*/ 68298 h 89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086" h="89703">
                  <a:moveTo>
                    <a:pt x="75506" y="137"/>
                  </a:moveTo>
                  <a:cubicBezTo>
                    <a:pt x="34041" y="137"/>
                    <a:pt x="93" y="34077"/>
                    <a:pt x="93" y="75550"/>
                  </a:cubicBezTo>
                  <a:cubicBezTo>
                    <a:pt x="93" y="75550"/>
                    <a:pt x="93" y="89841"/>
                    <a:pt x="93" y="89841"/>
                  </a:cubicBezTo>
                  <a:lnTo>
                    <a:pt x="165179" y="89841"/>
                  </a:lnTo>
                  <a:lnTo>
                    <a:pt x="165179" y="75550"/>
                  </a:lnTo>
                  <a:cubicBezTo>
                    <a:pt x="165179" y="34077"/>
                    <a:pt x="131254" y="137"/>
                    <a:pt x="89766" y="137"/>
                  </a:cubicBezTo>
                  <a:cubicBezTo>
                    <a:pt x="89766" y="137"/>
                    <a:pt x="75506" y="137"/>
                    <a:pt x="75506" y="137"/>
                  </a:cubicBezTo>
                  <a:close/>
                  <a:moveTo>
                    <a:pt x="143143" y="68298"/>
                  </a:moveTo>
                  <a:lnTo>
                    <a:pt x="22129" y="68298"/>
                  </a:lnTo>
                  <a:cubicBezTo>
                    <a:pt x="25702" y="42066"/>
                    <a:pt x="48346" y="21679"/>
                    <a:pt x="75506" y="21679"/>
                  </a:cubicBezTo>
                  <a:lnTo>
                    <a:pt x="89766" y="21679"/>
                  </a:lnTo>
                  <a:cubicBezTo>
                    <a:pt x="116941" y="21679"/>
                    <a:pt x="139578" y="42066"/>
                    <a:pt x="143143" y="68298"/>
                  </a:cubicBezTo>
                  <a:close/>
                </a:path>
              </a:pathLst>
            </a:custGeom>
            <a:solidFill>
              <a:srgbClr val="231F20"/>
            </a:solidFill>
            <a:ln w="7575" cap="flat">
              <a:noFill/>
              <a:prstDash val="solid"/>
              <a:round/>
            </a:ln>
          </p:spPr>
          <p:txBody>
            <a:bodyPr rtlCol="0" anchor="ctr"/>
            <a:lstStyle/>
            <a:p>
              <a:endParaRPr lang="en-GB"/>
            </a:p>
          </p:txBody>
        </p:sp>
        <p:sp>
          <p:nvSpPr>
            <p:cNvPr id="793" name="Freeform: Shape 792">
              <a:extLst>
                <a:ext uri="{FF2B5EF4-FFF2-40B4-BE49-F238E27FC236}">
                  <a16:creationId xmlns:a16="http://schemas.microsoft.com/office/drawing/2014/main" id="{17D7C7CA-CDEE-437F-BFC9-05B72E995DF1}"/>
                </a:ext>
              </a:extLst>
            </p:cNvPr>
            <p:cNvSpPr/>
            <p:nvPr/>
          </p:nvSpPr>
          <p:spPr>
            <a:xfrm>
              <a:off x="5714095" y="3685687"/>
              <a:ext cx="54410" cy="32320"/>
            </a:xfrm>
            <a:custGeom>
              <a:avLst/>
              <a:gdLst>
                <a:gd name="connsiteX0" fmla="*/ 38380 w 54410"/>
                <a:gd name="connsiteY0" fmla="*/ 151 h 32320"/>
                <a:gd name="connsiteX1" fmla="*/ 16290 w 54410"/>
                <a:gd name="connsiteY1" fmla="*/ 151 h 32320"/>
                <a:gd name="connsiteX2" fmla="*/ 130 w 54410"/>
                <a:gd name="connsiteY2" fmla="*/ 16311 h 32320"/>
                <a:gd name="connsiteX3" fmla="*/ 16290 w 54410"/>
                <a:gd name="connsiteY3" fmla="*/ 32472 h 32320"/>
                <a:gd name="connsiteX4" fmla="*/ 38380 w 54410"/>
                <a:gd name="connsiteY4" fmla="*/ 32472 h 32320"/>
                <a:gd name="connsiteX5" fmla="*/ 54541 w 54410"/>
                <a:gd name="connsiteY5" fmla="*/ 16311 h 32320"/>
                <a:gd name="connsiteX6" fmla="*/ 38380 w 54410"/>
                <a:gd name="connsiteY6" fmla="*/ 151 h 32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410" h="32320">
                  <a:moveTo>
                    <a:pt x="38380" y="151"/>
                  </a:moveTo>
                  <a:lnTo>
                    <a:pt x="16290" y="151"/>
                  </a:lnTo>
                  <a:cubicBezTo>
                    <a:pt x="7374" y="151"/>
                    <a:pt x="130" y="7395"/>
                    <a:pt x="130" y="16311"/>
                  </a:cubicBezTo>
                  <a:cubicBezTo>
                    <a:pt x="130" y="25227"/>
                    <a:pt x="7374" y="32472"/>
                    <a:pt x="16290" y="32472"/>
                  </a:cubicBezTo>
                  <a:lnTo>
                    <a:pt x="38380" y="32472"/>
                  </a:lnTo>
                  <a:cubicBezTo>
                    <a:pt x="47296" y="32472"/>
                    <a:pt x="54541" y="25227"/>
                    <a:pt x="54541" y="16311"/>
                  </a:cubicBezTo>
                  <a:cubicBezTo>
                    <a:pt x="54541" y="7395"/>
                    <a:pt x="47296" y="151"/>
                    <a:pt x="38380" y="151"/>
                  </a:cubicBezTo>
                  <a:close/>
                </a:path>
              </a:pathLst>
            </a:custGeom>
            <a:solidFill>
              <a:srgbClr val="231F20"/>
            </a:solidFill>
            <a:ln w="7575" cap="flat">
              <a:noFill/>
              <a:prstDash val="solid"/>
              <a:round/>
            </a:ln>
          </p:spPr>
          <p:txBody>
            <a:bodyPr rtlCol="0" anchor="ctr"/>
            <a:lstStyle/>
            <a:p>
              <a:endParaRPr lang="en-GB"/>
            </a:p>
          </p:txBody>
        </p:sp>
        <p:sp>
          <p:nvSpPr>
            <p:cNvPr id="794" name="Freeform: Shape 793">
              <a:extLst>
                <a:ext uri="{FF2B5EF4-FFF2-40B4-BE49-F238E27FC236}">
                  <a16:creationId xmlns:a16="http://schemas.microsoft.com/office/drawing/2014/main" id="{B920D9B5-FE68-4BB0-8882-B2D959CC981C}"/>
                </a:ext>
              </a:extLst>
            </p:cNvPr>
            <p:cNvSpPr/>
            <p:nvPr/>
          </p:nvSpPr>
          <p:spPr>
            <a:xfrm>
              <a:off x="5574010" y="3784512"/>
              <a:ext cx="218356" cy="529335"/>
            </a:xfrm>
            <a:custGeom>
              <a:avLst/>
              <a:gdLst>
                <a:gd name="connsiteX0" fmla="*/ 49667 w 218356"/>
                <a:gd name="connsiteY0" fmla="*/ 295 h 529335"/>
                <a:gd name="connsiteX1" fmla="*/ 106 w 218356"/>
                <a:gd name="connsiteY1" fmla="*/ 49856 h 529335"/>
                <a:gd name="connsiteX2" fmla="*/ 106 w 218356"/>
                <a:gd name="connsiteY2" fmla="*/ 512391 h 529335"/>
                <a:gd name="connsiteX3" fmla="*/ 17346 w 218356"/>
                <a:gd name="connsiteY3" fmla="*/ 529631 h 529335"/>
                <a:gd name="connsiteX4" fmla="*/ 201230 w 218356"/>
                <a:gd name="connsiteY4" fmla="*/ 529631 h 529335"/>
                <a:gd name="connsiteX5" fmla="*/ 218462 w 218356"/>
                <a:gd name="connsiteY5" fmla="*/ 512384 h 529335"/>
                <a:gd name="connsiteX6" fmla="*/ 156793 w 218356"/>
                <a:gd name="connsiteY6" fmla="*/ 440361 h 529335"/>
                <a:gd name="connsiteX7" fmla="*/ 156793 w 218356"/>
                <a:gd name="connsiteY7" fmla="*/ 49894 h 529335"/>
                <a:gd name="connsiteX8" fmla="*/ 107194 w 218356"/>
                <a:gd name="connsiteY8" fmla="*/ 295 h 529335"/>
                <a:gd name="connsiteX9" fmla="*/ 49667 w 218356"/>
                <a:gd name="connsiteY9" fmla="*/ 295 h 529335"/>
                <a:gd name="connsiteX10" fmla="*/ 196738 w 218356"/>
                <a:gd name="connsiteY10" fmla="*/ 508089 h 529335"/>
                <a:gd name="connsiteX11" fmla="*/ 21648 w 218356"/>
                <a:gd name="connsiteY11" fmla="*/ 508089 h 529335"/>
                <a:gd name="connsiteX12" fmla="*/ 21648 w 218356"/>
                <a:gd name="connsiteY12" fmla="*/ 49856 h 529335"/>
                <a:gd name="connsiteX13" fmla="*/ 49667 w 218356"/>
                <a:gd name="connsiteY13" fmla="*/ 21838 h 529335"/>
                <a:gd name="connsiteX14" fmla="*/ 107194 w 218356"/>
                <a:gd name="connsiteY14" fmla="*/ 21838 h 529335"/>
                <a:gd name="connsiteX15" fmla="*/ 135250 w 218356"/>
                <a:gd name="connsiteY15" fmla="*/ 49894 h 529335"/>
                <a:gd name="connsiteX16" fmla="*/ 135250 w 218356"/>
                <a:gd name="connsiteY16" fmla="*/ 460960 h 529335"/>
                <a:gd name="connsiteX17" fmla="*/ 145938 w 218356"/>
                <a:gd name="connsiteY17" fmla="*/ 461036 h 529335"/>
                <a:gd name="connsiteX18" fmla="*/ 196738 w 218356"/>
                <a:gd name="connsiteY18" fmla="*/ 508089 h 52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356" h="529335">
                  <a:moveTo>
                    <a:pt x="49667" y="295"/>
                  </a:moveTo>
                  <a:cubicBezTo>
                    <a:pt x="22401" y="295"/>
                    <a:pt x="106" y="22590"/>
                    <a:pt x="106" y="49856"/>
                  </a:cubicBezTo>
                  <a:lnTo>
                    <a:pt x="106" y="512391"/>
                  </a:lnTo>
                  <a:cubicBezTo>
                    <a:pt x="106" y="521870"/>
                    <a:pt x="7867" y="529631"/>
                    <a:pt x="17346" y="529631"/>
                  </a:cubicBezTo>
                  <a:cubicBezTo>
                    <a:pt x="17346" y="529631"/>
                    <a:pt x="201230" y="529631"/>
                    <a:pt x="201230" y="529631"/>
                  </a:cubicBezTo>
                  <a:cubicBezTo>
                    <a:pt x="210694" y="529631"/>
                    <a:pt x="218462" y="521862"/>
                    <a:pt x="218462" y="512384"/>
                  </a:cubicBezTo>
                  <a:cubicBezTo>
                    <a:pt x="218462" y="476110"/>
                    <a:pt x="191607" y="445811"/>
                    <a:pt x="156793" y="440361"/>
                  </a:cubicBezTo>
                  <a:cubicBezTo>
                    <a:pt x="156793" y="440361"/>
                    <a:pt x="156793" y="49894"/>
                    <a:pt x="156793" y="49894"/>
                  </a:cubicBezTo>
                  <a:cubicBezTo>
                    <a:pt x="156793" y="22605"/>
                    <a:pt x="134483" y="295"/>
                    <a:pt x="107194" y="295"/>
                  </a:cubicBezTo>
                  <a:lnTo>
                    <a:pt x="49667" y="295"/>
                  </a:lnTo>
                  <a:close/>
                  <a:moveTo>
                    <a:pt x="196738" y="508089"/>
                  </a:moveTo>
                  <a:lnTo>
                    <a:pt x="21648" y="508089"/>
                  </a:lnTo>
                  <a:lnTo>
                    <a:pt x="21648" y="49856"/>
                  </a:lnTo>
                  <a:cubicBezTo>
                    <a:pt x="21648" y="34448"/>
                    <a:pt x="34259" y="21838"/>
                    <a:pt x="49667" y="21838"/>
                  </a:cubicBezTo>
                  <a:lnTo>
                    <a:pt x="107194" y="21838"/>
                  </a:lnTo>
                  <a:cubicBezTo>
                    <a:pt x="122624" y="21838"/>
                    <a:pt x="135250" y="34463"/>
                    <a:pt x="135250" y="49894"/>
                  </a:cubicBezTo>
                  <a:lnTo>
                    <a:pt x="135250" y="460960"/>
                  </a:lnTo>
                  <a:lnTo>
                    <a:pt x="145938" y="461036"/>
                  </a:lnTo>
                  <a:cubicBezTo>
                    <a:pt x="172558" y="461242"/>
                    <a:pt x="194541" y="481955"/>
                    <a:pt x="196738" y="508089"/>
                  </a:cubicBezTo>
                  <a:close/>
                </a:path>
              </a:pathLst>
            </a:custGeom>
            <a:solidFill>
              <a:srgbClr val="231F20"/>
            </a:solidFill>
            <a:ln w="7575" cap="flat">
              <a:noFill/>
              <a:prstDash val="solid"/>
              <a:round/>
            </a:ln>
          </p:spPr>
          <p:txBody>
            <a:bodyPr rtlCol="0" anchor="ctr"/>
            <a:lstStyle/>
            <a:p>
              <a:endParaRPr lang="en-GB"/>
            </a:p>
          </p:txBody>
        </p:sp>
        <p:sp>
          <p:nvSpPr>
            <p:cNvPr id="795" name="Freeform: Shape 794">
              <a:extLst>
                <a:ext uri="{FF2B5EF4-FFF2-40B4-BE49-F238E27FC236}">
                  <a16:creationId xmlns:a16="http://schemas.microsoft.com/office/drawing/2014/main" id="{29CB4ACB-F404-446F-8B76-D0F10350F486}"/>
                </a:ext>
              </a:extLst>
            </p:cNvPr>
            <p:cNvSpPr/>
            <p:nvPr/>
          </p:nvSpPr>
          <p:spPr>
            <a:xfrm>
              <a:off x="5639351" y="3855372"/>
              <a:ext cx="192314" cy="135843"/>
            </a:xfrm>
            <a:custGeom>
              <a:avLst/>
              <a:gdLst>
                <a:gd name="connsiteX0" fmla="*/ 128 w 192314"/>
                <a:gd name="connsiteY0" fmla="*/ 243 h 135843"/>
                <a:gd name="connsiteX1" fmla="*/ 128 w 192314"/>
                <a:gd name="connsiteY1" fmla="*/ 129618 h 135843"/>
                <a:gd name="connsiteX2" fmla="*/ 6589 w 192314"/>
                <a:gd name="connsiteY2" fmla="*/ 136087 h 135843"/>
                <a:gd name="connsiteX3" fmla="*/ 185973 w 192314"/>
                <a:gd name="connsiteY3" fmla="*/ 136087 h 135843"/>
                <a:gd name="connsiteX4" fmla="*/ 192442 w 192314"/>
                <a:gd name="connsiteY4" fmla="*/ 129618 h 135843"/>
                <a:gd name="connsiteX5" fmla="*/ 192442 w 192314"/>
                <a:gd name="connsiteY5" fmla="*/ 66086 h 135843"/>
                <a:gd name="connsiteX6" fmla="*/ 185973 w 192314"/>
                <a:gd name="connsiteY6" fmla="*/ 59617 h 135843"/>
                <a:gd name="connsiteX7" fmla="*/ 65704 w 192314"/>
                <a:gd name="connsiteY7" fmla="*/ 59617 h 135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314" h="135843">
                  <a:moveTo>
                    <a:pt x="128" y="243"/>
                  </a:moveTo>
                  <a:lnTo>
                    <a:pt x="128" y="129618"/>
                  </a:lnTo>
                  <a:cubicBezTo>
                    <a:pt x="128" y="133175"/>
                    <a:pt x="3039" y="136087"/>
                    <a:pt x="6589" y="136087"/>
                  </a:cubicBezTo>
                  <a:lnTo>
                    <a:pt x="185973" y="136087"/>
                  </a:lnTo>
                  <a:cubicBezTo>
                    <a:pt x="189531" y="136087"/>
                    <a:pt x="192442" y="133175"/>
                    <a:pt x="192442" y="129618"/>
                  </a:cubicBezTo>
                  <a:lnTo>
                    <a:pt x="192442" y="66086"/>
                  </a:lnTo>
                  <a:cubicBezTo>
                    <a:pt x="192442" y="62528"/>
                    <a:pt x="189531" y="59617"/>
                    <a:pt x="185973" y="59617"/>
                  </a:cubicBezTo>
                  <a:lnTo>
                    <a:pt x="65704" y="59617"/>
                  </a:lnTo>
                </a:path>
              </a:pathLst>
            </a:custGeom>
            <a:solidFill>
              <a:srgbClr val="FCB414"/>
            </a:solidFill>
            <a:ln w="7575" cap="flat">
              <a:noFill/>
              <a:prstDash val="solid"/>
              <a:round/>
            </a:ln>
          </p:spPr>
          <p:txBody>
            <a:bodyPr rtlCol="0" anchor="ctr"/>
            <a:lstStyle/>
            <a:p>
              <a:endParaRPr lang="en-GB"/>
            </a:p>
          </p:txBody>
        </p:sp>
        <p:sp>
          <p:nvSpPr>
            <p:cNvPr id="796" name="Freeform: Shape 795">
              <a:extLst>
                <a:ext uri="{FF2B5EF4-FFF2-40B4-BE49-F238E27FC236}">
                  <a16:creationId xmlns:a16="http://schemas.microsoft.com/office/drawing/2014/main" id="{F0BED30E-48C6-4158-8419-0C4214E658DE}"/>
                </a:ext>
              </a:extLst>
            </p:cNvPr>
            <p:cNvSpPr/>
            <p:nvPr/>
          </p:nvSpPr>
          <p:spPr>
            <a:xfrm>
              <a:off x="5631271" y="3847292"/>
              <a:ext cx="208474" cy="152004"/>
            </a:xfrm>
            <a:custGeom>
              <a:avLst/>
              <a:gdLst>
                <a:gd name="connsiteX0" fmla="*/ 192442 w 208474"/>
                <a:gd name="connsiteY0" fmla="*/ 75778 h 152004"/>
                <a:gd name="connsiteX1" fmla="*/ 192442 w 208474"/>
                <a:gd name="connsiteY1" fmla="*/ 136087 h 152004"/>
                <a:gd name="connsiteX2" fmla="*/ 16288 w 208474"/>
                <a:gd name="connsiteY2" fmla="*/ 136087 h 152004"/>
                <a:gd name="connsiteX3" fmla="*/ 16288 w 208474"/>
                <a:gd name="connsiteY3" fmla="*/ 8323 h 152004"/>
                <a:gd name="connsiteX4" fmla="*/ 8208 w 208474"/>
                <a:gd name="connsiteY4" fmla="*/ 243 h 152004"/>
                <a:gd name="connsiteX5" fmla="*/ 128 w 208474"/>
                <a:gd name="connsiteY5" fmla="*/ 8323 h 152004"/>
                <a:gd name="connsiteX6" fmla="*/ 128 w 208474"/>
                <a:gd name="connsiteY6" fmla="*/ 137698 h 152004"/>
                <a:gd name="connsiteX7" fmla="*/ 14669 w 208474"/>
                <a:gd name="connsiteY7" fmla="*/ 152247 h 152004"/>
                <a:gd name="connsiteX8" fmla="*/ 194053 w 208474"/>
                <a:gd name="connsiteY8" fmla="*/ 152247 h 152004"/>
                <a:gd name="connsiteX9" fmla="*/ 208602 w 208474"/>
                <a:gd name="connsiteY9" fmla="*/ 137698 h 152004"/>
                <a:gd name="connsiteX10" fmla="*/ 208602 w 208474"/>
                <a:gd name="connsiteY10" fmla="*/ 74166 h 152004"/>
                <a:gd name="connsiteX11" fmla="*/ 194053 w 208474"/>
                <a:gd name="connsiteY11" fmla="*/ 59617 h 152004"/>
                <a:gd name="connsiteX12" fmla="*/ 73785 w 208474"/>
                <a:gd name="connsiteY12" fmla="*/ 59617 h 152004"/>
                <a:gd name="connsiteX13" fmla="*/ 65704 w 208474"/>
                <a:gd name="connsiteY13" fmla="*/ 67697 h 152004"/>
                <a:gd name="connsiteX14" fmla="*/ 73785 w 208474"/>
                <a:gd name="connsiteY14" fmla="*/ 75778 h 152004"/>
                <a:gd name="connsiteX15" fmla="*/ 192442 w 208474"/>
                <a:gd name="connsiteY15" fmla="*/ 75778 h 15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474" h="152004">
                  <a:moveTo>
                    <a:pt x="192442" y="75778"/>
                  </a:moveTo>
                  <a:lnTo>
                    <a:pt x="192442" y="136087"/>
                  </a:lnTo>
                  <a:lnTo>
                    <a:pt x="16288" y="136087"/>
                  </a:lnTo>
                  <a:lnTo>
                    <a:pt x="16288" y="8323"/>
                  </a:lnTo>
                  <a:cubicBezTo>
                    <a:pt x="16288" y="3861"/>
                    <a:pt x="12670" y="243"/>
                    <a:pt x="8208" y="243"/>
                  </a:cubicBezTo>
                  <a:cubicBezTo>
                    <a:pt x="3746" y="243"/>
                    <a:pt x="128" y="3861"/>
                    <a:pt x="128" y="8323"/>
                  </a:cubicBezTo>
                  <a:lnTo>
                    <a:pt x="128" y="137698"/>
                  </a:lnTo>
                  <a:cubicBezTo>
                    <a:pt x="128" y="145702"/>
                    <a:pt x="6680" y="152247"/>
                    <a:pt x="14669" y="152247"/>
                  </a:cubicBezTo>
                  <a:cubicBezTo>
                    <a:pt x="14669" y="152247"/>
                    <a:pt x="194053" y="152247"/>
                    <a:pt x="194053" y="152247"/>
                  </a:cubicBezTo>
                  <a:cubicBezTo>
                    <a:pt x="202058" y="152247"/>
                    <a:pt x="208602" y="145702"/>
                    <a:pt x="208602" y="137698"/>
                  </a:cubicBezTo>
                  <a:cubicBezTo>
                    <a:pt x="208602" y="137698"/>
                    <a:pt x="208602" y="74166"/>
                    <a:pt x="208602" y="74166"/>
                  </a:cubicBezTo>
                  <a:cubicBezTo>
                    <a:pt x="208602" y="66162"/>
                    <a:pt x="202058" y="59617"/>
                    <a:pt x="194053" y="59617"/>
                  </a:cubicBezTo>
                  <a:cubicBezTo>
                    <a:pt x="194053" y="59617"/>
                    <a:pt x="73785" y="59617"/>
                    <a:pt x="73785" y="59617"/>
                  </a:cubicBezTo>
                  <a:cubicBezTo>
                    <a:pt x="69323" y="59617"/>
                    <a:pt x="65704" y="63235"/>
                    <a:pt x="65704" y="67697"/>
                  </a:cubicBezTo>
                  <a:cubicBezTo>
                    <a:pt x="65704" y="72159"/>
                    <a:pt x="69323" y="75778"/>
                    <a:pt x="73785" y="75778"/>
                  </a:cubicBezTo>
                  <a:lnTo>
                    <a:pt x="192442" y="75778"/>
                  </a:lnTo>
                  <a:close/>
                </a:path>
              </a:pathLst>
            </a:custGeom>
            <a:solidFill>
              <a:srgbClr val="231F20"/>
            </a:solidFill>
            <a:ln w="7575" cap="flat">
              <a:noFill/>
              <a:prstDash val="solid"/>
              <a:round/>
            </a:ln>
          </p:spPr>
          <p:txBody>
            <a:bodyPr rtlCol="0" anchor="ctr"/>
            <a:lstStyle/>
            <a:p>
              <a:endParaRPr lang="en-GB"/>
            </a:p>
          </p:txBody>
        </p:sp>
        <p:sp>
          <p:nvSpPr>
            <p:cNvPr id="797" name="Freeform: Shape 796">
              <a:extLst>
                <a:ext uri="{FF2B5EF4-FFF2-40B4-BE49-F238E27FC236}">
                  <a16:creationId xmlns:a16="http://schemas.microsoft.com/office/drawing/2014/main" id="{438C0486-9121-42E8-8C3B-1FA8AFAF4011}"/>
                </a:ext>
              </a:extLst>
            </p:cNvPr>
            <p:cNvSpPr/>
            <p:nvPr/>
          </p:nvSpPr>
          <p:spPr>
            <a:xfrm>
              <a:off x="5579394" y="3956374"/>
              <a:ext cx="78348" cy="352088"/>
            </a:xfrm>
            <a:custGeom>
              <a:avLst/>
              <a:gdLst>
                <a:gd name="connsiteX0" fmla="*/ 182 w 78348"/>
                <a:gd name="connsiteY0" fmla="*/ 6765 h 352088"/>
                <a:gd name="connsiteX1" fmla="*/ 67758 w 78348"/>
                <a:gd name="connsiteY1" fmla="*/ 348082 h 352088"/>
                <a:gd name="connsiteX2" fmla="*/ 74090 w 78348"/>
                <a:gd name="connsiteY2" fmla="*/ 352315 h 352088"/>
                <a:gd name="connsiteX3" fmla="*/ 78324 w 78348"/>
                <a:gd name="connsiteY3" fmla="*/ 345984 h 352088"/>
                <a:gd name="connsiteX4" fmla="*/ 10748 w 78348"/>
                <a:gd name="connsiteY4" fmla="*/ 4667 h 352088"/>
                <a:gd name="connsiteX5" fmla="*/ 4416 w 78348"/>
                <a:gd name="connsiteY5" fmla="*/ 433 h 352088"/>
                <a:gd name="connsiteX6" fmla="*/ 182 w 78348"/>
                <a:gd name="connsiteY6" fmla="*/ 6765 h 35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48" h="352088">
                  <a:moveTo>
                    <a:pt x="182" y="6765"/>
                  </a:moveTo>
                  <a:lnTo>
                    <a:pt x="67758" y="348082"/>
                  </a:lnTo>
                  <a:cubicBezTo>
                    <a:pt x="68336" y="350993"/>
                    <a:pt x="71171" y="352893"/>
                    <a:pt x="74090" y="352315"/>
                  </a:cubicBezTo>
                  <a:cubicBezTo>
                    <a:pt x="77002" y="351738"/>
                    <a:pt x="78902" y="348903"/>
                    <a:pt x="78324" y="345984"/>
                  </a:cubicBezTo>
                  <a:lnTo>
                    <a:pt x="10748" y="4667"/>
                  </a:lnTo>
                  <a:cubicBezTo>
                    <a:pt x="10171" y="1756"/>
                    <a:pt x="7335" y="-144"/>
                    <a:pt x="4416" y="433"/>
                  </a:cubicBezTo>
                  <a:cubicBezTo>
                    <a:pt x="1505" y="1011"/>
                    <a:pt x="-395" y="3846"/>
                    <a:pt x="182" y="6765"/>
                  </a:cubicBezTo>
                  <a:close/>
                </a:path>
              </a:pathLst>
            </a:custGeom>
            <a:solidFill>
              <a:srgbClr val="231F20"/>
            </a:solidFill>
            <a:ln w="7575" cap="flat">
              <a:noFill/>
              <a:prstDash val="solid"/>
              <a:round/>
            </a:ln>
          </p:spPr>
          <p:txBody>
            <a:bodyPr rtlCol="0" anchor="ctr"/>
            <a:lstStyle/>
            <a:p>
              <a:endParaRPr lang="en-GB"/>
            </a:p>
          </p:txBody>
        </p:sp>
        <p:sp>
          <p:nvSpPr>
            <p:cNvPr id="798" name="Freeform: Shape 797">
              <a:extLst>
                <a:ext uri="{FF2B5EF4-FFF2-40B4-BE49-F238E27FC236}">
                  <a16:creationId xmlns:a16="http://schemas.microsoft.com/office/drawing/2014/main" id="{A7106387-8CB4-414E-88ED-76677F153F93}"/>
                </a:ext>
              </a:extLst>
            </p:cNvPr>
            <p:cNvSpPr/>
            <p:nvPr/>
          </p:nvSpPr>
          <p:spPr>
            <a:xfrm>
              <a:off x="5917221" y="3782080"/>
              <a:ext cx="243902" cy="320484"/>
            </a:xfrm>
            <a:custGeom>
              <a:avLst/>
              <a:gdLst>
                <a:gd name="connsiteX0" fmla="*/ 244157 w 243902"/>
                <a:gd name="connsiteY0" fmla="*/ 102458 h 320484"/>
                <a:gd name="connsiteX1" fmla="*/ 199529 w 243902"/>
                <a:gd name="connsiteY1" fmla="*/ 312408 h 320484"/>
                <a:gd name="connsiteX2" fmla="*/ 186060 w 243902"/>
                <a:gd name="connsiteY2" fmla="*/ 320465 h 320484"/>
                <a:gd name="connsiteX3" fmla="*/ 9503 w 243902"/>
                <a:gd name="connsiteY3" fmla="*/ 282937 h 320484"/>
                <a:gd name="connsiteX4" fmla="*/ 472 w 243902"/>
                <a:gd name="connsiteY4" fmla="*/ 270098 h 320484"/>
                <a:gd name="connsiteX5" fmla="*/ 56061 w 243902"/>
                <a:gd name="connsiteY5" fmla="*/ 8581 h 320484"/>
                <a:gd name="connsiteX6" fmla="*/ 69538 w 243902"/>
                <a:gd name="connsiteY6" fmla="*/ 524 h 320484"/>
                <a:gd name="connsiteX7" fmla="*/ 193995 w 243902"/>
                <a:gd name="connsiteY7" fmla="*/ 26984 h 320484"/>
                <a:gd name="connsiteX8" fmla="*/ 244157 w 243902"/>
                <a:gd name="connsiteY8" fmla="*/ 102458 h 32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902" h="320484">
                  <a:moveTo>
                    <a:pt x="244157" y="102458"/>
                  </a:moveTo>
                  <a:lnTo>
                    <a:pt x="199529" y="312408"/>
                  </a:lnTo>
                  <a:cubicBezTo>
                    <a:pt x="198305" y="318177"/>
                    <a:pt x="192278" y="321780"/>
                    <a:pt x="186060" y="320465"/>
                  </a:cubicBezTo>
                  <a:lnTo>
                    <a:pt x="9503" y="282937"/>
                  </a:lnTo>
                  <a:cubicBezTo>
                    <a:pt x="3293" y="281614"/>
                    <a:pt x="-751" y="275868"/>
                    <a:pt x="472" y="270098"/>
                  </a:cubicBezTo>
                  <a:lnTo>
                    <a:pt x="56061" y="8581"/>
                  </a:lnTo>
                  <a:cubicBezTo>
                    <a:pt x="57293" y="2812"/>
                    <a:pt x="63313" y="-799"/>
                    <a:pt x="69538" y="524"/>
                  </a:cubicBezTo>
                  <a:lnTo>
                    <a:pt x="193995" y="26984"/>
                  </a:lnTo>
                  <a:lnTo>
                    <a:pt x="244157" y="102458"/>
                  </a:lnTo>
                  <a:close/>
                </a:path>
              </a:pathLst>
            </a:custGeom>
            <a:solidFill>
              <a:srgbClr val="FCB414"/>
            </a:solidFill>
            <a:ln w="7575" cap="flat">
              <a:noFill/>
              <a:prstDash val="solid"/>
              <a:round/>
            </a:ln>
          </p:spPr>
          <p:txBody>
            <a:bodyPr rtlCol="0" anchor="ctr"/>
            <a:lstStyle/>
            <a:p>
              <a:endParaRPr lang="en-GB"/>
            </a:p>
          </p:txBody>
        </p:sp>
        <p:sp>
          <p:nvSpPr>
            <p:cNvPr id="799" name="Freeform: Shape 798">
              <a:extLst>
                <a:ext uri="{FF2B5EF4-FFF2-40B4-BE49-F238E27FC236}">
                  <a16:creationId xmlns:a16="http://schemas.microsoft.com/office/drawing/2014/main" id="{1D572B9A-09AE-4A81-901B-A935E1AD4FFF}"/>
                </a:ext>
              </a:extLst>
            </p:cNvPr>
            <p:cNvSpPr/>
            <p:nvPr/>
          </p:nvSpPr>
          <p:spPr>
            <a:xfrm>
              <a:off x="5909142" y="3773996"/>
              <a:ext cx="260593" cy="336653"/>
            </a:xfrm>
            <a:custGeom>
              <a:avLst/>
              <a:gdLst>
                <a:gd name="connsiteX0" fmla="*/ 260141 w 260593"/>
                <a:gd name="connsiteY0" fmla="*/ 112222 h 336653"/>
                <a:gd name="connsiteX1" fmla="*/ 260848 w 260593"/>
                <a:gd name="connsiteY1" fmla="*/ 108901 h 336653"/>
                <a:gd name="connsiteX2" fmla="*/ 206977 w 260593"/>
                <a:gd name="connsiteY2" fmla="*/ 27847 h 336653"/>
                <a:gd name="connsiteX3" fmla="*/ 79297 w 260593"/>
                <a:gd name="connsiteY3" fmla="*/ 703 h 336653"/>
                <a:gd name="connsiteX4" fmla="*/ 56234 w 260593"/>
                <a:gd name="connsiteY4" fmla="*/ 14978 h 336653"/>
                <a:gd name="connsiteX5" fmla="*/ 646 w 260593"/>
                <a:gd name="connsiteY5" fmla="*/ 276503 h 336653"/>
                <a:gd name="connsiteX6" fmla="*/ 15902 w 260593"/>
                <a:gd name="connsiteY6" fmla="*/ 298927 h 336653"/>
                <a:gd name="connsiteX7" fmla="*/ 192466 w 260593"/>
                <a:gd name="connsiteY7" fmla="*/ 336455 h 336653"/>
                <a:gd name="connsiteX8" fmla="*/ 215513 w 260593"/>
                <a:gd name="connsiteY8" fmla="*/ 322172 h 336653"/>
                <a:gd name="connsiteX9" fmla="*/ 260141 w 260593"/>
                <a:gd name="connsiteY9" fmla="*/ 112222 h 336653"/>
                <a:gd name="connsiteX10" fmla="*/ 243623 w 260593"/>
                <a:gd name="connsiteY10" fmla="*/ 112184 h 336653"/>
                <a:gd name="connsiteX11" fmla="*/ 199702 w 260593"/>
                <a:gd name="connsiteY11" fmla="*/ 318812 h 336653"/>
                <a:gd name="connsiteX12" fmla="*/ 195810 w 260593"/>
                <a:gd name="connsiteY12" fmla="*/ 320644 h 336653"/>
                <a:gd name="connsiteX13" fmla="*/ 19261 w 260593"/>
                <a:gd name="connsiteY13" fmla="*/ 283116 h 336653"/>
                <a:gd name="connsiteX14" fmla="*/ 16456 w 260593"/>
                <a:gd name="connsiteY14" fmla="*/ 279863 h 336653"/>
                <a:gd name="connsiteX15" fmla="*/ 72045 w 260593"/>
                <a:gd name="connsiteY15" fmla="*/ 18353 h 336653"/>
                <a:gd name="connsiteX16" fmla="*/ 75937 w 260593"/>
                <a:gd name="connsiteY16" fmla="*/ 16514 h 336653"/>
                <a:gd name="connsiteX17" fmla="*/ 197171 w 260593"/>
                <a:gd name="connsiteY17" fmla="*/ 42290 h 336653"/>
                <a:gd name="connsiteX18" fmla="*/ 243623 w 260593"/>
                <a:gd name="connsiteY18" fmla="*/ 112184 h 33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0593" h="336653">
                  <a:moveTo>
                    <a:pt x="260141" y="112222"/>
                  </a:moveTo>
                  <a:lnTo>
                    <a:pt x="260848" y="108901"/>
                  </a:lnTo>
                  <a:lnTo>
                    <a:pt x="206977" y="27847"/>
                  </a:lnTo>
                  <a:lnTo>
                    <a:pt x="79297" y="703"/>
                  </a:lnTo>
                  <a:cubicBezTo>
                    <a:pt x="68541" y="-1578"/>
                    <a:pt x="58363" y="5013"/>
                    <a:pt x="56234" y="14978"/>
                  </a:cubicBezTo>
                  <a:lnTo>
                    <a:pt x="646" y="276503"/>
                  </a:lnTo>
                  <a:cubicBezTo>
                    <a:pt x="-1468" y="286476"/>
                    <a:pt x="5168" y="296639"/>
                    <a:pt x="15902" y="298927"/>
                  </a:cubicBezTo>
                  <a:lnTo>
                    <a:pt x="192466" y="336455"/>
                  </a:lnTo>
                  <a:cubicBezTo>
                    <a:pt x="203207" y="338728"/>
                    <a:pt x="213400" y="332137"/>
                    <a:pt x="215513" y="322172"/>
                  </a:cubicBezTo>
                  <a:cubicBezTo>
                    <a:pt x="215513" y="322172"/>
                    <a:pt x="260141" y="112222"/>
                    <a:pt x="260141" y="112222"/>
                  </a:cubicBezTo>
                  <a:close/>
                  <a:moveTo>
                    <a:pt x="243623" y="112184"/>
                  </a:moveTo>
                  <a:lnTo>
                    <a:pt x="199702" y="318812"/>
                  </a:lnTo>
                  <a:cubicBezTo>
                    <a:pt x="199368" y="320393"/>
                    <a:pt x="197513" y="321001"/>
                    <a:pt x="195810" y="320644"/>
                  </a:cubicBezTo>
                  <a:cubicBezTo>
                    <a:pt x="195810" y="320644"/>
                    <a:pt x="19261" y="283116"/>
                    <a:pt x="19261" y="283116"/>
                  </a:cubicBezTo>
                  <a:cubicBezTo>
                    <a:pt x="17559" y="282759"/>
                    <a:pt x="16122" y="281444"/>
                    <a:pt x="16456" y="279863"/>
                  </a:cubicBezTo>
                  <a:cubicBezTo>
                    <a:pt x="16456" y="279863"/>
                    <a:pt x="71726" y="19820"/>
                    <a:pt x="72045" y="18353"/>
                  </a:cubicBezTo>
                  <a:cubicBezTo>
                    <a:pt x="72380" y="16772"/>
                    <a:pt x="74227" y="16149"/>
                    <a:pt x="75937" y="16514"/>
                  </a:cubicBezTo>
                  <a:cubicBezTo>
                    <a:pt x="75937" y="16514"/>
                    <a:pt x="197171" y="42290"/>
                    <a:pt x="197171" y="42290"/>
                  </a:cubicBezTo>
                  <a:lnTo>
                    <a:pt x="243623" y="112184"/>
                  </a:lnTo>
                  <a:close/>
                </a:path>
              </a:pathLst>
            </a:custGeom>
            <a:solidFill>
              <a:srgbClr val="231F20"/>
            </a:solidFill>
            <a:ln w="7575" cap="flat">
              <a:noFill/>
              <a:prstDash val="solid"/>
              <a:round/>
            </a:ln>
          </p:spPr>
          <p:txBody>
            <a:bodyPr rtlCol="0" anchor="ctr"/>
            <a:lstStyle/>
            <a:p>
              <a:endParaRPr lang="en-GB"/>
            </a:p>
          </p:txBody>
        </p:sp>
        <p:sp>
          <p:nvSpPr>
            <p:cNvPr id="800" name="Freeform: Shape 799">
              <a:extLst>
                <a:ext uri="{FF2B5EF4-FFF2-40B4-BE49-F238E27FC236}">
                  <a16:creationId xmlns:a16="http://schemas.microsoft.com/office/drawing/2014/main" id="{452C95A2-0617-4395-9914-F16A3CF5B365}"/>
                </a:ext>
              </a:extLst>
            </p:cNvPr>
            <p:cNvSpPr/>
            <p:nvPr/>
          </p:nvSpPr>
          <p:spPr>
            <a:xfrm>
              <a:off x="6097781" y="3808814"/>
              <a:ext cx="63342" cy="75473"/>
            </a:xfrm>
            <a:custGeom>
              <a:avLst/>
              <a:gdLst>
                <a:gd name="connsiteX0" fmla="*/ 13472 w 63342"/>
                <a:gd name="connsiteY0" fmla="*/ 211 h 75473"/>
                <a:gd name="connsiteX1" fmla="*/ 63634 w 63342"/>
                <a:gd name="connsiteY1" fmla="*/ 75685 h 75473"/>
                <a:gd name="connsiteX2" fmla="*/ 292 w 63342"/>
                <a:gd name="connsiteY2" fmla="*/ 62223 h 75473"/>
                <a:gd name="connsiteX3" fmla="*/ 13472 w 63342"/>
                <a:gd name="connsiteY3" fmla="*/ 211 h 75473"/>
              </a:gdLst>
              <a:ahLst/>
              <a:cxnLst>
                <a:cxn ang="0">
                  <a:pos x="connsiteX0" y="connsiteY0"/>
                </a:cxn>
                <a:cxn ang="0">
                  <a:pos x="connsiteX1" y="connsiteY1"/>
                </a:cxn>
                <a:cxn ang="0">
                  <a:pos x="connsiteX2" y="connsiteY2"/>
                </a:cxn>
                <a:cxn ang="0">
                  <a:pos x="connsiteX3" y="connsiteY3"/>
                </a:cxn>
              </a:cxnLst>
              <a:rect l="l" t="t" r="r" b="b"/>
              <a:pathLst>
                <a:path w="63342" h="75473">
                  <a:moveTo>
                    <a:pt x="13472" y="211"/>
                  </a:moveTo>
                  <a:lnTo>
                    <a:pt x="63634" y="75685"/>
                  </a:lnTo>
                  <a:lnTo>
                    <a:pt x="292" y="62223"/>
                  </a:lnTo>
                  <a:lnTo>
                    <a:pt x="13472" y="211"/>
                  </a:lnTo>
                  <a:close/>
                </a:path>
              </a:pathLst>
            </a:custGeom>
            <a:solidFill>
              <a:srgbClr val="FFFFFF"/>
            </a:solidFill>
            <a:ln w="7575" cap="flat">
              <a:noFill/>
              <a:prstDash val="solid"/>
              <a:round/>
            </a:ln>
          </p:spPr>
          <p:txBody>
            <a:bodyPr rtlCol="0" anchor="ctr"/>
            <a:lstStyle/>
            <a:p>
              <a:endParaRPr lang="en-GB"/>
            </a:p>
          </p:txBody>
        </p:sp>
        <p:sp>
          <p:nvSpPr>
            <p:cNvPr id="801" name="Freeform: Shape 800">
              <a:extLst>
                <a:ext uri="{FF2B5EF4-FFF2-40B4-BE49-F238E27FC236}">
                  <a16:creationId xmlns:a16="http://schemas.microsoft.com/office/drawing/2014/main" id="{51CA06E6-51FF-4D7E-B61B-67453241CBD3}"/>
                </a:ext>
              </a:extLst>
            </p:cNvPr>
            <p:cNvSpPr/>
            <p:nvPr/>
          </p:nvSpPr>
          <p:spPr>
            <a:xfrm>
              <a:off x="6092396" y="3803426"/>
              <a:ext cx="74115" cy="86247"/>
            </a:xfrm>
            <a:custGeom>
              <a:avLst/>
              <a:gdLst>
                <a:gd name="connsiteX0" fmla="*/ 23343 w 74115"/>
                <a:gd name="connsiteY0" fmla="*/ 2619 h 86247"/>
                <a:gd name="connsiteX1" fmla="*/ 17847 w 74115"/>
                <a:gd name="connsiteY1" fmla="*/ 308 h 86247"/>
                <a:gd name="connsiteX2" fmla="*/ 13590 w 74115"/>
                <a:gd name="connsiteY2" fmla="*/ 4481 h 86247"/>
                <a:gd name="connsiteX3" fmla="*/ 410 w 74115"/>
                <a:gd name="connsiteY3" fmla="*/ 66493 h 86247"/>
                <a:gd name="connsiteX4" fmla="*/ 1162 w 74115"/>
                <a:gd name="connsiteY4" fmla="*/ 70545 h 86247"/>
                <a:gd name="connsiteX5" fmla="*/ 4560 w 74115"/>
                <a:gd name="connsiteY5" fmla="*/ 72878 h 86247"/>
                <a:gd name="connsiteX6" fmla="*/ 67902 w 74115"/>
                <a:gd name="connsiteY6" fmla="*/ 86340 h 86247"/>
                <a:gd name="connsiteX7" fmla="*/ 73474 w 74115"/>
                <a:gd name="connsiteY7" fmla="*/ 84098 h 86247"/>
                <a:gd name="connsiteX8" fmla="*/ 73504 w 74115"/>
                <a:gd name="connsiteY8" fmla="*/ 78093 h 86247"/>
                <a:gd name="connsiteX9" fmla="*/ 23343 w 74115"/>
                <a:gd name="connsiteY9" fmla="*/ 2619 h 86247"/>
                <a:gd name="connsiteX10" fmla="*/ 21465 w 74115"/>
                <a:gd name="connsiteY10" fmla="*/ 19251 h 86247"/>
                <a:gd name="connsiteX11" fmla="*/ 57222 w 74115"/>
                <a:gd name="connsiteY11" fmla="*/ 73061 h 86247"/>
                <a:gd name="connsiteX12" fmla="*/ 12070 w 74115"/>
                <a:gd name="connsiteY12" fmla="*/ 63460 h 86247"/>
                <a:gd name="connsiteX13" fmla="*/ 21465 w 74115"/>
                <a:gd name="connsiteY13" fmla="*/ 19251 h 86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115" h="86247">
                  <a:moveTo>
                    <a:pt x="23343" y="2619"/>
                  </a:moveTo>
                  <a:cubicBezTo>
                    <a:pt x="22142" y="810"/>
                    <a:pt x="19976" y="-102"/>
                    <a:pt x="17847" y="308"/>
                  </a:cubicBezTo>
                  <a:cubicBezTo>
                    <a:pt x="15719" y="711"/>
                    <a:pt x="14039" y="2360"/>
                    <a:pt x="13590" y="4481"/>
                  </a:cubicBezTo>
                  <a:lnTo>
                    <a:pt x="410" y="66493"/>
                  </a:lnTo>
                  <a:cubicBezTo>
                    <a:pt x="113" y="67892"/>
                    <a:pt x="379" y="69344"/>
                    <a:pt x="1162" y="70545"/>
                  </a:cubicBezTo>
                  <a:cubicBezTo>
                    <a:pt x="1938" y="71746"/>
                    <a:pt x="3161" y="72582"/>
                    <a:pt x="4560" y="72878"/>
                  </a:cubicBezTo>
                  <a:lnTo>
                    <a:pt x="67902" y="86340"/>
                  </a:lnTo>
                  <a:cubicBezTo>
                    <a:pt x="70038" y="86796"/>
                    <a:pt x="72243" y="85907"/>
                    <a:pt x="73474" y="84098"/>
                  </a:cubicBezTo>
                  <a:cubicBezTo>
                    <a:pt x="74705" y="82289"/>
                    <a:pt x="74721" y="79917"/>
                    <a:pt x="73504" y="78093"/>
                  </a:cubicBezTo>
                  <a:lnTo>
                    <a:pt x="23343" y="2619"/>
                  </a:lnTo>
                  <a:close/>
                  <a:moveTo>
                    <a:pt x="21465" y="19251"/>
                  </a:moveTo>
                  <a:lnTo>
                    <a:pt x="57222" y="73061"/>
                  </a:lnTo>
                  <a:cubicBezTo>
                    <a:pt x="57222" y="73061"/>
                    <a:pt x="12070" y="63460"/>
                    <a:pt x="12070" y="63460"/>
                  </a:cubicBezTo>
                  <a:lnTo>
                    <a:pt x="21465" y="19251"/>
                  </a:lnTo>
                  <a:close/>
                </a:path>
              </a:pathLst>
            </a:custGeom>
            <a:solidFill>
              <a:srgbClr val="231F20"/>
            </a:solidFill>
            <a:ln w="7575" cap="flat">
              <a:noFill/>
              <a:prstDash val="solid"/>
              <a:round/>
            </a:ln>
          </p:spPr>
          <p:txBody>
            <a:bodyPr rtlCol="0" anchor="ctr"/>
            <a:lstStyle/>
            <a:p>
              <a:endParaRPr lang="en-GB"/>
            </a:p>
          </p:txBody>
        </p:sp>
        <p:sp>
          <p:nvSpPr>
            <p:cNvPr id="802" name="Freeform: Shape 801">
              <a:extLst>
                <a:ext uri="{FF2B5EF4-FFF2-40B4-BE49-F238E27FC236}">
                  <a16:creationId xmlns:a16="http://schemas.microsoft.com/office/drawing/2014/main" id="{FBFE5A62-608F-479F-BCF1-1A5CD4DBE98B}"/>
                </a:ext>
              </a:extLst>
            </p:cNvPr>
            <p:cNvSpPr/>
            <p:nvPr/>
          </p:nvSpPr>
          <p:spPr>
            <a:xfrm>
              <a:off x="6205493" y="3692596"/>
              <a:ext cx="165086" cy="113457"/>
            </a:xfrm>
            <a:custGeom>
              <a:avLst/>
              <a:gdLst>
                <a:gd name="connsiteX0" fmla="*/ 358 w 165086"/>
                <a:gd name="connsiteY0" fmla="*/ 38215 h 113457"/>
                <a:gd name="connsiteX1" fmla="*/ 75771 w 165086"/>
                <a:gd name="connsiteY1" fmla="*/ 113628 h 113457"/>
                <a:gd name="connsiteX2" fmla="*/ 90031 w 165086"/>
                <a:gd name="connsiteY2" fmla="*/ 113628 h 113457"/>
                <a:gd name="connsiteX3" fmla="*/ 165444 w 165086"/>
                <a:gd name="connsiteY3" fmla="*/ 38215 h 113457"/>
                <a:gd name="connsiteX4" fmla="*/ 165444 w 165086"/>
                <a:gd name="connsiteY4" fmla="*/ 170 h 113457"/>
                <a:gd name="connsiteX5" fmla="*/ 358 w 165086"/>
                <a:gd name="connsiteY5" fmla="*/ 170 h 113457"/>
                <a:gd name="connsiteX6" fmla="*/ 358 w 165086"/>
                <a:gd name="connsiteY6" fmla="*/ 38215 h 113457"/>
                <a:gd name="connsiteX7" fmla="*/ 21900 w 165086"/>
                <a:gd name="connsiteY7" fmla="*/ 38215 h 113457"/>
                <a:gd name="connsiteX8" fmla="*/ 21900 w 165086"/>
                <a:gd name="connsiteY8" fmla="*/ 21713 h 113457"/>
                <a:gd name="connsiteX9" fmla="*/ 143902 w 165086"/>
                <a:gd name="connsiteY9" fmla="*/ 21713 h 113457"/>
                <a:gd name="connsiteX10" fmla="*/ 143902 w 165086"/>
                <a:gd name="connsiteY10" fmla="*/ 38215 h 113457"/>
                <a:gd name="connsiteX11" fmla="*/ 90031 w 165086"/>
                <a:gd name="connsiteY11" fmla="*/ 92086 h 113457"/>
                <a:gd name="connsiteX12" fmla="*/ 75771 w 165086"/>
                <a:gd name="connsiteY12" fmla="*/ 92086 h 113457"/>
                <a:gd name="connsiteX13" fmla="*/ 21900 w 165086"/>
                <a:gd name="connsiteY13" fmla="*/ 38215 h 11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086" h="113457">
                  <a:moveTo>
                    <a:pt x="358" y="38215"/>
                  </a:moveTo>
                  <a:cubicBezTo>
                    <a:pt x="358" y="79688"/>
                    <a:pt x="34283" y="113628"/>
                    <a:pt x="75771" y="113628"/>
                  </a:cubicBezTo>
                  <a:cubicBezTo>
                    <a:pt x="75771" y="113628"/>
                    <a:pt x="90031" y="113628"/>
                    <a:pt x="90031" y="113628"/>
                  </a:cubicBezTo>
                  <a:cubicBezTo>
                    <a:pt x="131504" y="113628"/>
                    <a:pt x="165444" y="79688"/>
                    <a:pt x="165444" y="38215"/>
                  </a:cubicBezTo>
                  <a:cubicBezTo>
                    <a:pt x="165444" y="38215"/>
                    <a:pt x="165444" y="170"/>
                    <a:pt x="165444" y="170"/>
                  </a:cubicBezTo>
                  <a:lnTo>
                    <a:pt x="358" y="170"/>
                  </a:lnTo>
                  <a:lnTo>
                    <a:pt x="358" y="38215"/>
                  </a:lnTo>
                  <a:close/>
                  <a:moveTo>
                    <a:pt x="21900" y="38215"/>
                  </a:moveTo>
                  <a:lnTo>
                    <a:pt x="21900" y="21713"/>
                  </a:lnTo>
                  <a:cubicBezTo>
                    <a:pt x="21900" y="21713"/>
                    <a:pt x="143902" y="21713"/>
                    <a:pt x="143902" y="21713"/>
                  </a:cubicBezTo>
                  <a:cubicBezTo>
                    <a:pt x="143902" y="21713"/>
                    <a:pt x="143902" y="38215"/>
                    <a:pt x="143902" y="38215"/>
                  </a:cubicBezTo>
                  <a:cubicBezTo>
                    <a:pt x="143902" y="67845"/>
                    <a:pt x="119661" y="92086"/>
                    <a:pt x="90031" y="92086"/>
                  </a:cubicBezTo>
                  <a:lnTo>
                    <a:pt x="75771" y="92086"/>
                  </a:lnTo>
                  <a:cubicBezTo>
                    <a:pt x="46141" y="92086"/>
                    <a:pt x="21900" y="67845"/>
                    <a:pt x="21900" y="38215"/>
                  </a:cubicBezTo>
                  <a:close/>
                </a:path>
              </a:pathLst>
            </a:custGeom>
            <a:solidFill>
              <a:srgbClr val="231F20"/>
            </a:solidFill>
            <a:ln w="7575" cap="flat">
              <a:noFill/>
              <a:prstDash val="solid"/>
              <a:round/>
            </a:ln>
          </p:spPr>
          <p:txBody>
            <a:bodyPr rtlCol="0" anchor="ctr"/>
            <a:lstStyle/>
            <a:p>
              <a:endParaRPr lang="en-GB"/>
            </a:p>
          </p:txBody>
        </p:sp>
        <p:sp>
          <p:nvSpPr>
            <p:cNvPr id="803" name="Freeform: Shape 802">
              <a:extLst>
                <a:ext uri="{FF2B5EF4-FFF2-40B4-BE49-F238E27FC236}">
                  <a16:creationId xmlns:a16="http://schemas.microsoft.com/office/drawing/2014/main" id="{DA769D4E-565F-47B5-B38E-469C29D8C95F}"/>
                </a:ext>
              </a:extLst>
            </p:cNvPr>
            <p:cNvSpPr/>
            <p:nvPr/>
          </p:nvSpPr>
          <p:spPr>
            <a:xfrm>
              <a:off x="6216264" y="3635206"/>
              <a:ext cx="143543" cy="68161"/>
            </a:xfrm>
            <a:custGeom>
              <a:avLst/>
              <a:gdLst>
                <a:gd name="connsiteX0" fmla="*/ 79260 w 143543"/>
                <a:gd name="connsiteY0" fmla="*/ 137 h 68161"/>
                <a:gd name="connsiteX1" fmla="*/ 65000 w 143543"/>
                <a:gd name="connsiteY1" fmla="*/ 137 h 68161"/>
                <a:gd name="connsiteX2" fmla="*/ 358 w 143543"/>
                <a:gd name="connsiteY2" fmla="*/ 64779 h 68161"/>
                <a:gd name="connsiteX3" fmla="*/ 358 w 143543"/>
                <a:gd name="connsiteY3" fmla="*/ 68298 h 68161"/>
                <a:gd name="connsiteX4" fmla="*/ 143902 w 143543"/>
                <a:gd name="connsiteY4" fmla="*/ 68298 h 68161"/>
                <a:gd name="connsiteX5" fmla="*/ 143902 w 143543"/>
                <a:gd name="connsiteY5" fmla="*/ 64779 h 68161"/>
                <a:gd name="connsiteX6" fmla="*/ 79260 w 143543"/>
                <a:gd name="connsiteY6" fmla="*/ 137 h 6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543" h="68161">
                  <a:moveTo>
                    <a:pt x="79260" y="137"/>
                  </a:moveTo>
                  <a:lnTo>
                    <a:pt x="65000" y="137"/>
                  </a:lnTo>
                  <a:cubicBezTo>
                    <a:pt x="29441" y="137"/>
                    <a:pt x="358" y="29227"/>
                    <a:pt x="358" y="64779"/>
                  </a:cubicBezTo>
                  <a:lnTo>
                    <a:pt x="358" y="68298"/>
                  </a:lnTo>
                  <a:lnTo>
                    <a:pt x="143902" y="68298"/>
                  </a:lnTo>
                  <a:lnTo>
                    <a:pt x="143902" y="64779"/>
                  </a:lnTo>
                  <a:cubicBezTo>
                    <a:pt x="143902" y="29227"/>
                    <a:pt x="114811" y="137"/>
                    <a:pt x="79260" y="137"/>
                  </a:cubicBezTo>
                  <a:close/>
                </a:path>
              </a:pathLst>
            </a:custGeom>
            <a:solidFill>
              <a:srgbClr val="FFFFFF"/>
            </a:solidFill>
            <a:ln w="7575" cap="flat">
              <a:noFill/>
              <a:prstDash val="solid"/>
              <a:round/>
            </a:ln>
          </p:spPr>
          <p:txBody>
            <a:bodyPr rtlCol="0" anchor="ctr"/>
            <a:lstStyle/>
            <a:p>
              <a:endParaRPr lang="en-GB"/>
            </a:p>
          </p:txBody>
        </p:sp>
        <p:sp>
          <p:nvSpPr>
            <p:cNvPr id="804" name="Freeform: Shape 803">
              <a:extLst>
                <a:ext uri="{FF2B5EF4-FFF2-40B4-BE49-F238E27FC236}">
                  <a16:creationId xmlns:a16="http://schemas.microsoft.com/office/drawing/2014/main" id="{C7C29DE0-9939-4107-80B1-B1357C7C449C}"/>
                </a:ext>
              </a:extLst>
            </p:cNvPr>
            <p:cNvSpPr/>
            <p:nvPr/>
          </p:nvSpPr>
          <p:spPr>
            <a:xfrm>
              <a:off x="6205493" y="3624435"/>
              <a:ext cx="165086" cy="89703"/>
            </a:xfrm>
            <a:custGeom>
              <a:avLst/>
              <a:gdLst>
                <a:gd name="connsiteX0" fmla="*/ 90031 w 165086"/>
                <a:gd name="connsiteY0" fmla="*/ 137 h 89703"/>
                <a:gd name="connsiteX1" fmla="*/ 75771 w 165086"/>
                <a:gd name="connsiteY1" fmla="*/ 137 h 89703"/>
                <a:gd name="connsiteX2" fmla="*/ 358 w 165086"/>
                <a:gd name="connsiteY2" fmla="*/ 75550 h 89703"/>
                <a:gd name="connsiteX3" fmla="*/ 358 w 165086"/>
                <a:gd name="connsiteY3" fmla="*/ 89841 h 89703"/>
                <a:gd name="connsiteX4" fmla="*/ 165444 w 165086"/>
                <a:gd name="connsiteY4" fmla="*/ 89841 h 89703"/>
                <a:gd name="connsiteX5" fmla="*/ 165444 w 165086"/>
                <a:gd name="connsiteY5" fmla="*/ 75550 h 89703"/>
                <a:gd name="connsiteX6" fmla="*/ 90031 w 165086"/>
                <a:gd name="connsiteY6" fmla="*/ 137 h 89703"/>
                <a:gd name="connsiteX7" fmla="*/ 143408 w 165086"/>
                <a:gd name="connsiteY7" fmla="*/ 68298 h 89703"/>
                <a:gd name="connsiteX8" fmla="*/ 22394 w 165086"/>
                <a:gd name="connsiteY8" fmla="*/ 68298 h 89703"/>
                <a:gd name="connsiteX9" fmla="*/ 75771 w 165086"/>
                <a:gd name="connsiteY9" fmla="*/ 21679 h 89703"/>
                <a:gd name="connsiteX10" fmla="*/ 90031 w 165086"/>
                <a:gd name="connsiteY10" fmla="*/ 21679 h 89703"/>
                <a:gd name="connsiteX11" fmla="*/ 143408 w 165086"/>
                <a:gd name="connsiteY11" fmla="*/ 68298 h 89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086" h="89703">
                  <a:moveTo>
                    <a:pt x="90031" y="137"/>
                  </a:moveTo>
                  <a:lnTo>
                    <a:pt x="75771" y="137"/>
                  </a:lnTo>
                  <a:cubicBezTo>
                    <a:pt x="34283" y="137"/>
                    <a:pt x="358" y="34077"/>
                    <a:pt x="358" y="75550"/>
                  </a:cubicBezTo>
                  <a:cubicBezTo>
                    <a:pt x="358" y="75550"/>
                    <a:pt x="358" y="89841"/>
                    <a:pt x="358" y="89841"/>
                  </a:cubicBezTo>
                  <a:lnTo>
                    <a:pt x="165444" y="89841"/>
                  </a:lnTo>
                  <a:lnTo>
                    <a:pt x="165444" y="75550"/>
                  </a:lnTo>
                  <a:cubicBezTo>
                    <a:pt x="165444" y="34077"/>
                    <a:pt x="131504" y="137"/>
                    <a:pt x="90031" y="137"/>
                  </a:cubicBezTo>
                  <a:close/>
                  <a:moveTo>
                    <a:pt x="143408" y="68298"/>
                  </a:moveTo>
                  <a:lnTo>
                    <a:pt x="22394" y="68298"/>
                  </a:lnTo>
                  <a:cubicBezTo>
                    <a:pt x="25959" y="42066"/>
                    <a:pt x="48596" y="21679"/>
                    <a:pt x="75771" y="21679"/>
                  </a:cubicBezTo>
                  <a:lnTo>
                    <a:pt x="90031" y="21679"/>
                  </a:lnTo>
                  <a:cubicBezTo>
                    <a:pt x="117198" y="21679"/>
                    <a:pt x="139835" y="42066"/>
                    <a:pt x="143408" y="68298"/>
                  </a:cubicBezTo>
                  <a:close/>
                </a:path>
              </a:pathLst>
            </a:custGeom>
            <a:solidFill>
              <a:srgbClr val="231F20"/>
            </a:solidFill>
            <a:ln w="7575" cap="flat">
              <a:noFill/>
              <a:prstDash val="solid"/>
              <a:round/>
            </a:ln>
          </p:spPr>
          <p:txBody>
            <a:bodyPr rtlCol="0" anchor="ctr"/>
            <a:lstStyle/>
            <a:p>
              <a:endParaRPr lang="en-GB"/>
            </a:p>
          </p:txBody>
        </p:sp>
        <p:sp>
          <p:nvSpPr>
            <p:cNvPr id="805" name="Freeform: Shape 804">
              <a:extLst>
                <a:ext uri="{FF2B5EF4-FFF2-40B4-BE49-F238E27FC236}">
                  <a16:creationId xmlns:a16="http://schemas.microsoft.com/office/drawing/2014/main" id="{01330871-FF2E-4667-A7E1-80635BD968FC}"/>
                </a:ext>
              </a:extLst>
            </p:cNvPr>
            <p:cNvSpPr/>
            <p:nvPr/>
          </p:nvSpPr>
          <p:spPr>
            <a:xfrm>
              <a:off x="6171879" y="3685687"/>
              <a:ext cx="54410" cy="32320"/>
            </a:xfrm>
            <a:custGeom>
              <a:avLst/>
              <a:gdLst>
                <a:gd name="connsiteX0" fmla="*/ 16481 w 54410"/>
                <a:gd name="connsiteY0" fmla="*/ 32472 h 32320"/>
                <a:gd name="connsiteX1" fmla="*/ 38571 w 54410"/>
                <a:gd name="connsiteY1" fmla="*/ 32472 h 32320"/>
                <a:gd name="connsiteX2" fmla="*/ 54731 w 54410"/>
                <a:gd name="connsiteY2" fmla="*/ 16311 h 32320"/>
                <a:gd name="connsiteX3" fmla="*/ 38571 w 54410"/>
                <a:gd name="connsiteY3" fmla="*/ 151 h 32320"/>
                <a:gd name="connsiteX4" fmla="*/ 16481 w 54410"/>
                <a:gd name="connsiteY4" fmla="*/ 151 h 32320"/>
                <a:gd name="connsiteX5" fmla="*/ 321 w 54410"/>
                <a:gd name="connsiteY5" fmla="*/ 16311 h 32320"/>
                <a:gd name="connsiteX6" fmla="*/ 16481 w 54410"/>
                <a:gd name="connsiteY6" fmla="*/ 32472 h 32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410" h="32320">
                  <a:moveTo>
                    <a:pt x="16481" y="32472"/>
                  </a:moveTo>
                  <a:lnTo>
                    <a:pt x="38571" y="32472"/>
                  </a:lnTo>
                  <a:cubicBezTo>
                    <a:pt x="47487" y="32472"/>
                    <a:pt x="54731" y="25227"/>
                    <a:pt x="54731" y="16311"/>
                  </a:cubicBezTo>
                  <a:cubicBezTo>
                    <a:pt x="54731" y="7395"/>
                    <a:pt x="47487" y="151"/>
                    <a:pt x="38571" y="151"/>
                  </a:cubicBezTo>
                  <a:lnTo>
                    <a:pt x="16481" y="151"/>
                  </a:lnTo>
                  <a:cubicBezTo>
                    <a:pt x="7565" y="151"/>
                    <a:pt x="321" y="7395"/>
                    <a:pt x="321" y="16311"/>
                  </a:cubicBezTo>
                  <a:cubicBezTo>
                    <a:pt x="321" y="25227"/>
                    <a:pt x="7565" y="32472"/>
                    <a:pt x="16481" y="32472"/>
                  </a:cubicBezTo>
                  <a:close/>
                </a:path>
              </a:pathLst>
            </a:custGeom>
            <a:solidFill>
              <a:srgbClr val="231F20"/>
            </a:solidFill>
            <a:ln w="7575" cap="flat">
              <a:noFill/>
              <a:prstDash val="solid"/>
              <a:round/>
            </a:ln>
          </p:spPr>
          <p:txBody>
            <a:bodyPr rtlCol="0" anchor="ctr"/>
            <a:lstStyle/>
            <a:p>
              <a:endParaRPr lang="en-GB"/>
            </a:p>
          </p:txBody>
        </p:sp>
        <p:sp>
          <p:nvSpPr>
            <p:cNvPr id="806" name="Freeform: Shape 805">
              <a:extLst>
                <a:ext uri="{FF2B5EF4-FFF2-40B4-BE49-F238E27FC236}">
                  <a16:creationId xmlns:a16="http://schemas.microsoft.com/office/drawing/2014/main" id="{2F4C1807-0B10-456C-914C-F51A86BD941B}"/>
                </a:ext>
              </a:extLst>
            </p:cNvPr>
            <p:cNvSpPr/>
            <p:nvPr/>
          </p:nvSpPr>
          <p:spPr>
            <a:xfrm>
              <a:off x="6148019" y="3784512"/>
              <a:ext cx="218356" cy="529335"/>
            </a:xfrm>
            <a:custGeom>
              <a:avLst/>
              <a:gdLst>
                <a:gd name="connsiteX0" fmla="*/ 169141 w 218356"/>
                <a:gd name="connsiteY0" fmla="*/ 295 h 529335"/>
                <a:gd name="connsiteX1" fmla="*/ 111614 w 218356"/>
                <a:gd name="connsiteY1" fmla="*/ 295 h 529335"/>
                <a:gd name="connsiteX2" fmla="*/ 62022 w 218356"/>
                <a:gd name="connsiteY2" fmla="*/ 49894 h 529335"/>
                <a:gd name="connsiteX3" fmla="*/ 62022 w 218356"/>
                <a:gd name="connsiteY3" fmla="*/ 440361 h 529335"/>
                <a:gd name="connsiteX4" fmla="*/ 345 w 218356"/>
                <a:gd name="connsiteY4" fmla="*/ 512384 h 529335"/>
                <a:gd name="connsiteX5" fmla="*/ 17577 w 218356"/>
                <a:gd name="connsiteY5" fmla="*/ 529631 h 529335"/>
                <a:gd name="connsiteX6" fmla="*/ 201462 w 218356"/>
                <a:gd name="connsiteY6" fmla="*/ 529631 h 529335"/>
                <a:gd name="connsiteX7" fmla="*/ 218702 w 218356"/>
                <a:gd name="connsiteY7" fmla="*/ 512391 h 529335"/>
                <a:gd name="connsiteX8" fmla="*/ 218702 w 218356"/>
                <a:gd name="connsiteY8" fmla="*/ 49856 h 529335"/>
                <a:gd name="connsiteX9" fmla="*/ 169141 w 218356"/>
                <a:gd name="connsiteY9" fmla="*/ 295 h 529335"/>
                <a:gd name="connsiteX10" fmla="*/ 197159 w 218356"/>
                <a:gd name="connsiteY10" fmla="*/ 508089 h 529335"/>
                <a:gd name="connsiteX11" fmla="*/ 22070 w 218356"/>
                <a:gd name="connsiteY11" fmla="*/ 508089 h 529335"/>
                <a:gd name="connsiteX12" fmla="*/ 72877 w 218356"/>
                <a:gd name="connsiteY12" fmla="*/ 461036 h 529335"/>
                <a:gd name="connsiteX13" fmla="*/ 83565 w 218356"/>
                <a:gd name="connsiteY13" fmla="*/ 460960 h 529335"/>
                <a:gd name="connsiteX14" fmla="*/ 83565 w 218356"/>
                <a:gd name="connsiteY14" fmla="*/ 49894 h 529335"/>
                <a:gd name="connsiteX15" fmla="*/ 111614 w 218356"/>
                <a:gd name="connsiteY15" fmla="*/ 21838 h 529335"/>
                <a:gd name="connsiteX16" fmla="*/ 169141 w 218356"/>
                <a:gd name="connsiteY16" fmla="*/ 21838 h 529335"/>
                <a:gd name="connsiteX17" fmla="*/ 197159 w 218356"/>
                <a:gd name="connsiteY17" fmla="*/ 49856 h 529335"/>
                <a:gd name="connsiteX18" fmla="*/ 197159 w 218356"/>
                <a:gd name="connsiteY18" fmla="*/ 508089 h 52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356" h="529335">
                  <a:moveTo>
                    <a:pt x="169141" y="295"/>
                  </a:moveTo>
                  <a:lnTo>
                    <a:pt x="111614" y="295"/>
                  </a:lnTo>
                  <a:cubicBezTo>
                    <a:pt x="84325" y="295"/>
                    <a:pt x="62022" y="22605"/>
                    <a:pt x="62022" y="49894"/>
                  </a:cubicBezTo>
                  <a:lnTo>
                    <a:pt x="62022" y="440361"/>
                  </a:lnTo>
                  <a:cubicBezTo>
                    <a:pt x="27201" y="445811"/>
                    <a:pt x="345" y="476102"/>
                    <a:pt x="345" y="512384"/>
                  </a:cubicBezTo>
                  <a:cubicBezTo>
                    <a:pt x="345" y="521862"/>
                    <a:pt x="8114" y="529631"/>
                    <a:pt x="17577" y="529631"/>
                  </a:cubicBezTo>
                  <a:cubicBezTo>
                    <a:pt x="17577" y="529631"/>
                    <a:pt x="201462" y="529631"/>
                    <a:pt x="201462" y="529631"/>
                  </a:cubicBezTo>
                  <a:cubicBezTo>
                    <a:pt x="210941" y="529631"/>
                    <a:pt x="218702" y="521870"/>
                    <a:pt x="218702" y="512391"/>
                  </a:cubicBezTo>
                  <a:lnTo>
                    <a:pt x="218702" y="49856"/>
                  </a:lnTo>
                  <a:cubicBezTo>
                    <a:pt x="218702" y="22590"/>
                    <a:pt x="196407" y="295"/>
                    <a:pt x="169141" y="295"/>
                  </a:cubicBezTo>
                  <a:close/>
                  <a:moveTo>
                    <a:pt x="197159" y="508089"/>
                  </a:moveTo>
                  <a:lnTo>
                    <a:pt x="22070" y="508089"/>
                  </a:lnTo>
                  <a:cubicBezTo>
                    <a:pt x="24266" y="481955"/>
                    <a:pt x="46242" y="461242"/>
                    <a:pt x="72877" y="461036"/>
                  </a:cubicBezTo>
                  <a:lnTo>
                    <a:pt x="83565" y="460960"/>
                  </a:lnTo>
                  <a:lnTo>
                    <a:pt x="83565" y="49894"/>
                  </a:lnTo>
                  <a:cubicBezTo>
                    <a:pt x="83565" y="34463"/>
                    <a:pt x="96183" y="21838"/>
                    <a:pt x="111614" y="21838"/>
                  </a:cubicBezTo>
                  <a:cubicBezTo>
                    <a:pt x="111614" y="21838"/>
                    <a:pt x="169141" y="21838"/>
                    <a:pt x="169141" y="21838"/>
                  </a:cubicBezTo>
                  <a:cubicBezTo>
                    <a:pt x="184549" y="21838"/>
                    <a:pt x="197159" y="34448"/>
                    <a:pt x="197159" y="49856"/>
                  </a:cubicBezTo>
                  <a:lnTo>
                    <a:pt x="197159" y="508089"/>
                  </a:lnTo>
                  <a:close/>
                </a:path>
              </a:pathLst>
            </a:custGeom>
            <a:solidFill>
              <a:srgbClr val="231F20"/>
            </a:solidFill>
            <a:ln w="7575" cap="flat">
              <a:noFill/>
              <a:prstDash val="solid"/>
              <a:round/>
            </a:ln>
          </p:spPr>
          <p:txBody>
            <a:bodyPr rtlCol="0" anchor="ctr"/>
            <a:lstStyle/>
            <a:p>
              <a:endParaRPr lang="en-GB"/>
            </a:p>
          </p:txBody>
        </p:sp>
        <p:sp>
          <p:nvSpPr>
            <p:cNvPr id="807" name="Freeform: Shape 806">
              <a:extLst>
                <a:ext uri="{FF2B5EF4-FFF2-40B4-BE49-F238E27FC236}">
                  <a16:creationId xmlns:a16="http://schemas.microsoft.com/office/drawing/2014/main" id="{041B179A-C23C-4912-87CE-19E7B0EA869D}"/>
                </a:ext>
              </a:extLst>
            </p:cNvPr>
            <p:cNvSpPr/>
            <p:nvPr/>
          </p:nvSpPr>
          <p:spPr>
            <a:xfrm>
              <a:off x="6108720" y="3855372"/>
              <a:ext cx="192314" cy="135843"/>
            </a:xfrm>
            <a:custGeom>
              <a:avLst/>
              <a:gdLst>
                <a:gd name="connsiteX0" fmla="*/ 192637 w 192314"/>
                <a:gd name="connsiteY0" fmla="*/ 243 h 135843"/>
                <a:gd name="connsiteX1" fmla="*/ 192637 w 192314"/>
                <a:gd name="connsiteY1" fmla="*/ 129618 h 135843"/>
                <a:gd name="connsiteX2" fmla="*/ 186176 w 192314"/>
                <a:gd name="connsiteY2" fmla="*/ 136087 h 135843"/>
                <a:gd name="connsiteX3" fmla="*/ 6792 w 192314"/>
                <a:gd name="connsiteY3" fmla="*/ 136087 h 135843"/>
                <a:gd name="connsiteX4" fmla="*/ 323 w 192314"/>
                <a:gd name="connsiteY4" fmla="*/ 129618 h 135843"/>
                <a:gd name="connsiteX5" fmla="*/ 323 w 192314"/>
                <a:gd name="connsiteY5" fmla="*/ 66086 h 135843"/>
                <a:gd name="connsiteX6" fmla="*/ 6792 w 192314"/>
                <a:gd name="connsiteY6" fmla="*/ 59617 h 135843"/>
                <a:gd name="connsiteX7" fmla="*/ 127061 w 192314"/>
                <a:gd name="connsiteY7" fmla="*/ 59617 h 135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314" h="135843">
                  <a:moveTo>
                    <a:pt x="192637" y="243"/>
                  </a:moveTo>
                  <a:lnTo>
                    <a:pt x="192637" y="129618"/>
                  </a:lnTo>
                  <a:cubicBezTo>
                    <a:pt x="192637" y="133175"/>
                    <a:pt x="189726" y="136087"/>
                    <a:pt x="186176" y="136087"/>
                  </a:cubicBezTo>
                  <a:lnTo>
                    <a:pt x="6792" y="136087"/>
                  </a:lnTo>
                  <a:cubicBezTo>
                    <a:pt x="3234" y="136087"/>
                    <a:pt x="323" y="133175"/>
                    <a:pt x="323" y="129618"/>
                  </a:cubicBezTo>
                  <a:lnTo>
                    <a:pt x="323" y="66086"/>
                  </a:lnTo>
                  <a:cubicBezTo>
                    <a:pt x="323" y="62528"/>
                    <a:pt x="3234" y="59617"/>
                    <a:pt x="6792" y="59617"/>
                  </a:cubicBezTo>
                  <a:lnTo>
                    <a:pt x="127061" y="59617"/>
                  </a:lnTo>
                </a:path>
              </a:pathLst>
            </a:custGeom>
            <a:solidFill>
              <a:srgbClr val="FCB414"/>
            </a:solidFill>
            <a:ln w="7575" cap="flat">
              <a:noFill/>
              <a:prstDash val="solid"/>
              <a:round/>
            </a:ln>
          </p:spPr>
          <p:txBody>
            <a:bodyPr rtlCol="0" anchor="ctr"/>
            <a:lstStyle/>
            <a:p>
              <a:endParaRPr lang="en-GB"/>
            </a:p>
          </p:txBody>
        </p:sp>
        <p:sp>
          <p:nvSpPr>
            <p:cNvPr id="808" name="Freeform: Shape 807">
              <a:extLst>
                <a:ext uri="{FF2B5EF4-FFF2-40B4-BE49-F238E27FC236}">
                  <a16:creationId xmlns:a16="http://schemas.microsoft.com/office/drawing/2014/main" id="{E09E9355-E227-4435-BB2F-5A9535FBF1C2}"/>
                </a:ext>
              </a:extLst>
            </p:cNvPr>
            <p:cNvSpPr/>
            <p:nvPr/>
          </p:nvSpPr>
          <p:spPr>
            <a:xfrm>
              <a:off x="6100639" y="3847292"/>
              <a:ext cx="208474" cy="152004"/>
            </a:xfrm>
            <a:custGeom>
              <a:avLst/>
              <a:gdLst>
                <a:gd name="connsiteX0" fmla="*/ 192637 w 208474"/>
                <a:gd name="connsiteY0" fmla="*/ 136087 h 152004"/>
                <a:gd name="connsiteX1" fmla="*/ 16484 w 208474"/>
                <a:gd name="connsiteY1" fmla="*/ 136087 h 152004"/>
                <a:gd name="connsiteX2" fmla="*/ 16484 w 208474"/>
                <a:gd name="connsiteY2" fmla="*/ 75778 h 152004"/>
                <a:gd name="connsiteX3" fmla="*/ 135141 w 208474"/>
                <a:gd name="connsiteY3" fmla="*/ 75778 h 152004"/>
                <a:gd name="connsiteX4" fmla="*/ 143221 w 208474"/>
                <a:gd name="connsiteY4" fmla="*/ 67697 h 152004"/>
                <a:gd name="connsiteX5" fmla="*/ 135141 w 208474"/>
                <a:gd name="connsiteY5" fmla="*/ 59617 h 152004"/>
                <a:gd name="connsiteX6" fmla="*/ 14872 w 208474"/>
                <a:gd name="connsiteY6" fmla="*/ 59617 h 152004"/>
                <a:gd name="connsiteX7" fmla="*/ 323 w 208474"/>
                <a:gd name="connsiteY7" fmla="*/ 74166 h 152004"/>
                <a:gd name="connsiteX8" fmla="*/ 323 w 208474"/>
                <a:gd name="connsiteY8" fmla="*/ 137698 h 152004"/>
                <a:gd name="connsiteX9" fmla="*/ 14872 w 208474"/>
                <a:gd name="connsiteY9" fmla="*/ 152247 h 152004"/>
                <a:gd name="connsiteX10" fmla="*/ 194257 w 208474"/>
                <a:gd name="connsiteY10" fmla="*/ 152247 h 152004"/>
                <a:gd name="connsiteX11" fmla="*/ 208798 w 208474"/>
                <a:gd name="connsiteY11" fmla="*/ 137698 h 152004"/>
                <a:gd name="connsiteX12" fmla="*/ 208798 w 208474"/>
                <a:gd name="connsiteY12" fmla="*/ 8323 h 152004"/>
                <a:gd name="connsiteX13" fmla="*/ 200718 w 208474"/>
                <a:gd name="connsiteY13" fmla="*/ 243 h 152004"/>
                <a:gd name="connsiteX14" fmla="*/ 192637 w 208474"/>
                <a:gd name="connsiteY14" fmla="*/ 8323 h 152004"/>
                <a:gd name="connsiteX15" fmla="*/ 192637 w 208474"/>
                <a:gd name="connsiteY15" fmla="*/ 136087 h 15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474" h="152004">
                  <a:moveTo>
                    <a:pt x="192637" y="136087"/>
                  </a:moveTo>
                  <a:lnTo>
                    <a:pt x="16484" y="136087"/>
                  </a:lnTo>
                  <a:lnTo>
                    <a:pt x="16484" y="75778"/>
                  </a:lnTo>
                  <a:lnTo>
                    <a:pt x="135141" y="75778"/>
                  </a:lnTo>
                  <a:cubicBezTo>
                    <a:pt x="139603" y="75778"/>
                    <a:pt x="143221" y="72159"/>
                    <a:pt x="143221" y="67697"/>
                  </a:cubicBezTo>
                  <a:cubicBezTo>
                    <a:pt x="143221" y="63235"/>
                    <a:pt x="139603" y="59617"/>
                    <a:pt x="135141" y="59617"/>
                  </a:cubicBezTo>
                  <a:lnTo>
                    <a:pt x="14872" y="59617"/>
                  </a:lnTo>
                  <a:cubicBezTo>
                    <a:pt x="6868" y="59617"/>
                    <a:pt x="323" y="66162"/>
                    <a:pt x="323" y="74166"/>
                  </a:cubicBezTo>
                  <a:cubicBezTo>
                    <a:pt x="323" y="74166"/>
                    <a:pt x="323" y="137698"/>
                    <a:pt x="323" y="137698"/>
                  </a:cubicBezTo>
                  <a:cubicBezTo>
                    <a:pt x="323" y="145702"/>
                    <a:pt x="6868" y="152247"/>
                    <a:pt x="14872" y="152247"/>
                  </a:cubicBezTo>
                  <a:cubicBezTo>
                    <a:pt x="14872" y="152247"/>
                    <a:pt x="194257" y="152247"/>
                    <a:pt x="194257" y="152247"/>
                  </a:cubicBezTo>
                  <a:cubicBezTo>
                    <a:pt x="202246" y="152247"/>
                    <a:pt x="208798" y="145702"/>
                    <a:pt x="208798" y="137698"/>
                  </a:cubicBezTo>
                  <a:cubicBezTo>
                    <a:pt x="208798" y="137698"/>
                    <a:pt x="208798" y="8323"/>
                    <a:pt x="208798" y="8323"/>
                  </a:cubicBezTo>
                  <a:cubicBezTo>
                    <a:pt x="208798" y="3861"/>
                    <a:pt x="205180" y="243"/>
                    <a:pt x="200718" y="243"/>
                  </a:cubicBezTo>
                  <a:cubicBezTo>
                    <a:pt x="196256" y="243"/>
                    <a:pt x="192637" y="3861"/>
                    <a:pt x="192637" y="8323"/>
                  </a:cubicBezTo>
                  <a:lnTo>
                    <a:pt x="192637" y="136087"/>
                  </a:lnTo>
                  <a:close/>
                </a:path>
              </a:pathLst>
            </a:custGeom>
            <a:solidFill>
              <a:srgbClr val="231F20"/>
            </a:solidFill>
            <a:ln w="7575" cap="flat">
              <a:noFill/>
              <a:prstDash val="solid"/>
              <a:round/>
            </a:ln>
          </p:spPr>
          <p:txBody>
            <a:bodyPr rtlCol="0" anchor="ctr"/>
            <a:lstStyle/>
            <a:p>
              <a:endParaRPr lang="en-GB"/>
            </a:p>
          </p:txBody>
        </p:sp>
        <p:sp>
          <p:nvSpPr>
            <p:cNvPr id="809" name="Freeform: Shape 808">
              <a:extLst>
                <a:ext uri="{FF2B5EF4-FFF2-40B4-BE49-F238E27FC236}">
                  <a16:creationId xmlns:a16="http://schemas.microsoft.com/office/drawing/2014/main" id="{CE290A0B-D455-4BDA-87D2-F942982C0DE8}"/>
                </a:ext>
              </a:extLst>
            </p:cNvPr>
            <p:cNvSpPr/>
            <p:nvPr/>
          </p:nvSpPr>
          <p:spPr>
            <a:xfrm>
              <a:off x="6282642" y="3956374"/>
              <a:ext cx="78348" cy="352088"/>
            </a:xfrm>
            <a:custGeom>
              <a:avLst/>
              <a:gdLst>
                <a:gd name="connsiteX0" fmla="*/ 68051 w 78348"/>
                <a:gd name="connsiteY0" fmla="*/ 4667 h 352088"/>
                <a:gd name="connsiteX1" fmla="*/ 475 w 78348"/>
                <a:gd name="connsiteY1" fmla="*/ 345984 h 352088"/>
                <a:gd name="connsiteX2" fmla="*/ 4709 w 78348"/>
                <a:gd name="connsiteY2" fmla="*/ 352315 h 352088"/>
                <a:gd name="connsiteX3" fmla="*/ 11041 w 78348"/>
                <a:gd name="connsiteY3" fmla="*/ 348082 h 352088"/>
                <a:gd name="connsiteX4" fmla="*/ 78617 w 78348"/>
                <a:gd name="connsiteY4" fmla="*/ 6765 h 352088"/>
                <a:gd name="connsiteX5" fmla="*/ 74383 w 78348"/>
                <a:gd name="connsiteY5" fmla="*/ 433 h 352088"/>
                <a:gd name="connsiteX6" fmla="*/ 68051 w 78348"/>
                <a:gd name="connsiteY6" fmla="*/ 4667 h 35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48" h="352088">
                  <a:moveTo>
                    <a:pt x="68051" y="4667"/>
                  </a:moveTo>
                  <a:lnTo>
                    <a:pt x="475" y="345984"/>
                  </a:lnTo>
                  <a:cubicBezTo>
                    <a:pt x="-102" y="348903"/>
                    <a:pt x="1798" y="351738"/>
                    <a:pt x="4709" y="352315"/>
                  </a:cubicBezTo>
                  <a:cubicBezTo>
                    <a:pt x="7628" y="352893"/>
                    <a:pt x="10463" y="350993"/>
                    <a:pt x="11041" y="348082"/>
                  </a:cubicBezTo>
                  <a:lnTo>
                    <a:pt x="78617" y="6765"/>
                  </a:lnTo>
                  <a:cubicBezTo>
                    <a:pt x="79195" y="3846"/>
                    <a:pt x="77295" y="1011"/>
                    <a:pt x="74383" y="433"/>
                  </a:cubicBezTo>
                  <a:cubicBezTo>
                    <a:pt x="71464" y="-144"/>
                    <a:pt x="68629" y="1756"/>
                    <a:pt x="68051" y="4667"/>
                  </a:cubicBezTo>
                  <a:close/>
                </a:path>
              </a:pathLst>
            </a:custGeom>
            <a:solidFill>
              <a:srgbClr val="231F20"/>
            </a:solidFill>
            <a:ln w="7575" cap="flat">
              <a:noFill/>
              <a:prstDash val="solid"/>
              <a:round/>
            </a:ln>
          </p:spPr>
          <p:txBody>
            <a:bodyPr rtlCol="0" anchor="ctr"/>
            <a:lstStyle/>
            <a:p>
              <a:endParaRPr lang="en-GB"/>
            </a:p>
          </p:txBody>
        </p:sp>
        <p:sp>
          <p:nvSpPr>
            <p:cNvPr id="810" name="Freeform: Shape 809">
              <a:extLst>
                <a:ext uri="{FF2B5EF4-FFF2-40B4-BE49-F238E27FC236}">
                  <a16:creationId xmlns:a16="http://schemas.microsoft.com/office/drawing/2014/main" id="{A5E366B4-2920-428D-9D99-2292EB1AAD16}"/>
                </a:ext>
              </a:extLst>
            </p:cNvPr>
            <p:cNvSpPr/>
            <p:nvPr/>
          </p:nvSpPr>
          <p:spPr>
            <a:xfrm>
              <a:off x="6005116" y="4007195"/>
              <a:ext cx="34471" cy="34476"/>
            </a:xfrm>
            <a:custGeom>
              <a:avLst/>
              <a:gdLst>
                <a:gd name="connsiteX0" fmla="*/ 20768 w 34471"/>
                <a:gd name="connsiteY0" fmla="*/ 725 h 34476"/>
                <a:gd name="connsiteX1" fmla="*/ 548 w 34471"/>
                <a:gd name="connsiteY1" fmla="*/ 13723 h 34476"/>
                <a:gd name="connsiteX2" fmla="*/ 14231 w 34471"/>
                <a:gd name="connsiteY2" fmla="*/ 34307 h 34476"/>
                <a:gd name="connsiteX3" fmla="*/ 34413 w 34471"/>
                <a:gd name="connsiteY3" fmla="*/ 21575 h 34476"/>
                <a:gd name="connsiteX4" fmla="*/ 20768 w 34471"/>
                <a:gd name="connsiteY4" fmla="*/ 725 h 34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71" h="34476">
                  <a:moveTo>
                    <a:pt x="20768" y="725"/>
                  </a:moveTo>
                  <a:cubicBezTo>
                    <a:pt x="11365" y="-1457"/>
                    <a:pt x="2297" y="4731"/>
                    <a:pt x="548" y="13723"/>
                  </a:cubicBezTo>
                  <a:cubicBezTo>
                    <a:pt x="-1200" y="22708"/>
                    <a:pt x="4828" y="32126"/>
                    <a:pt x="14231" y="34307"/>
                  </a:cubicBezTo>
                  <a:cubicBezTo>
                    <a:pt x="23649" y="36489"/>
                    <a:pt x="32664" y="30575"/>
                    <a:pt x="34413" y="21575"/>
                  </a:cubicBezTo>
                  <a:cubicBezTo>
                    <a:pt x="36168" y="12590"/>
                    <a:pt x="30194" y="2906"/>
                    <a:pt x="20768" y="725"/>
                  </a:cubicBezTo>
                  <a:close/>
                </a:path>
              </a:pathLst>
            </a:custGeom>
            <a:solidFill>
              <a:srgbClr val="231F20"/>
            </a:solidFill>
            <a:ln w="7575" cap="flat">
              <a:noFill/>
              <a:prstDash val="solid"/>
              <a:round/>
            </a:ln>
          </p:spPr>
          <p:txBody>
            <a:bodyPr rtlCol="0" anchor="ctr"/>
            <a:lstStyle/>
            <a:p>
              <a:endParaRPr lang="en-GB"/>
            </a:p>
          </p:txBody>
        </p:sp>
        <p:sp>
          <p:nvSpPr>
            <p:cNvPr id="811" name="Freeform: Shape 810">
              <a:extLst>
                <a:ext uri="{FF2B5EF4-FFF2-40B4-BE49-F238E27FC236}">
                  <a16:creationId xmlns:a16="http://schemas.microsoft.com/office/drawing/2014/main" id="{B359F667-B653-4C3E-84C9-3DAABE840F7A}"/>
                </a:ext>
              </a:extLst>
            </p:cNvPr>
            <p:cNvSpPr/>
            <p:nvPr/>
          </p:nvSpPr>
          <p:spPr>
            <a:xfrm>
              <a:off x="6027910" y="3855365"/>
              <a:ext cx="45326" cy="127101"/>
            </a:xfrm>
            <a:custGeom>
              <a:avLst/>
              <a:gdLst>
                <a:gd name="connsiteX0" fmla="*/ 32215 w 45326"/>
                <a:gd name="connsiteY0" fmla="*/ 833 h 127101"/>
                <a:gd name="connsiteX1" fmla="*/ 12558 w 45326"/>
                <a:gd name="connsiteY1" fmla="*/ 13588 h 127101"/>
                <a:gd name="connsiteX2" fmla="*/ 4265 w 45326"/>
                <a:gd name="connsiteY2" fmla="*/ 87352 h 127101"/>
                <a:gd name="connsiteX3" fmla="*/ 259 w 45326"/>
                <a:gd name="connsiteY3" fmla="*/ 125085 h 127101"/>
                <a:gd name="connsiteX4" fmla="*/ 10878 w 45326"/>
                <a:gd name="connsiteY4" fmla="*/ 127342 h 127101"/>
                <a:gd name="connsiteX5" fmla="*/ 22554 w 45326"/>
                <a:gd name="connsiteY5" fmla="*/ 91228 h 127101"/>
                <a:gd name="connsiteX6" fmla="*/ 44993 w 45326"/>
                <a:gd name="connsiteY6" fmla="*/ 20482 h 127101"/>
                <a:gd name="connsiteX7" fmla="*/ 32215 w 45326"/>
                <a:gd name="connsiteY7" fmla="*/ 833 h 12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26" h="127101">
                  <a:moveTo>
                    <a:pt x="32215" y="833"/>
                  </a:moveTo>
                  <a:cubicBezTo>
                    <a:pt x="22189" y="-1295"/>
                    <a:pt x="14983" y="2171"/>
                    <a:pt x="12558" y="13588"/>
                  </a:cubicBezTo>
                  <a:cubicBezTo>
                    <a:pt x="10467" y="23417"/>
                    <a:pt x="8347" y="49345"/>
                    <a:pt x="4265" y="87352"/>
                  </a:cubicBezTo>
                  <a:lnTo>
                    <a:pt x="259" y="125085"/>
                  </a:lnTo>
                  <a:lnTo>
                    <a:pt x="10878" y="127342"/>
                  </a:lnTo>
                  <a:lnTo>
                    <a:pt x="22554" y="91228"/>
                  </a:lnTo>
                  <a:cubicBezTo>
                    <a:pt x="34298" y="54856"/>
                    <a:pt x="42902" y="30311"/>
                    <a:pt x="44993" y="20482"/>
                  </a:cubicBezTo>
                  <a:cubicBezTo>
                    <a:pt x="47418" y="9065"/>
                    <a:pt x="42249" y="2969"/>
                    <a:pt x="32215" y="833"/>
                  </a:cubicBezTo>
                  <a:close/>
                </a:path>
              </a:pathLst>
            </a:custGeom>
            <a:solidFill>
              <a:srgbClr val="231F20"/>
            </a:solidFill>
            <a:ln w="7575" cap="flat">
              <a:noFill/>
              <a:prstDash val="solid"/>
              <a:round/>
            </a:ln>
          </p:spPr>
          <p:txBody>
            <a:bodyPr rtlCol="0" anchor="ctr"/>
            <a:lstStyle/>
            <a:p>
              <a:endParaRPr lang="en-GB"/>
            </a:p>
          </p:txBody>
        </p:sp>
        <p:sp>
          <p:nvSpPr>
            <p:cNvPr id="812" name="Freeform: Shape 811">
              <a:extLst>
                <a:ext uri="{FF2B5EF4-FFF2-40B4-BE49-F238E27FC236}">
                  <a16:creationId xmlns:a16="http://schemas.microsoft.com/office/drawing/2014/main" id="{2B67C7D9-18EE-4BD8-9E70-9AB0D568B15D}"/>
                </a:ext>
              </a:extLst>
            </p:cNvPr>
            <p:cNvSpPr/>
            <p:nvPr/>
          </p:nvSpPr>
          <p:spPr>
            <a:xfrm>
              <a:off x="5535182" y="3692919"/>
              <a:ext cx="53876" cy="130892"/>
            </a:xfrm>
            <a:custGeom>
              <a:avLst/>
              <a:gdLst>
                <a:gd name="connsiteX0" fmla="*/ 42973 w 53876"/>
                <a:gd name="connsiteY0" fmla="*/ 71669 h 130892"/>
                <a:gd name="connsiteX1" fmla="*/ 2534 w 53876"/>
                <a:gd name="connsiteY1" fmla="*/ 130769 h 130892"/>
                <a:gd name="connsiteX2" fmla="*/ 10576 w 53876"/>
                <a:gd name="connsiteY2" fmla="*/ 66241 h 130892"/>
                <a:gd name="connsiteX3" fmla="*/ 47230 w 53876"/>
                <a:gd name="connsiteY3" fmla="*/ 178 h 130892"/>
                <a:gd name="connsiteX4" fmla="*/ 42973 w 53876"/>
                <a:gd name="connsiteY4" fmla="*/ 71669 h 130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876" h="130892">
                  <a:moveTo>
                    <a:pt x="42973" y="71669"/>
                  </a:moveTo>
                  <a:cubicBezTo>
                    <a:pt x="30628" y="107730"/>
                    <a:pt x="12522" y="134190"/>
                    <a:pt x="2534" y="130769"/>
                  </a:cubicBezTo>
                  <a:cubicBezTo>
                    <a:pt x="-7455" y="127349"/>
                    <a:pt x="16360" y="102758"/>
                    <a:pt x="10576" y="66241"/>
                  </a:cubicBezTo>
                  <a:cubicBezTo>
                    <a:pt x="4966" y="30872"/>
                    <a:pt x="-15687" y="2732"/>
                    <a:pt x="47230" y="178"/>
                  </a:cubicBezTo>
                  <a:cubicBezTo>
                    <a:pt x="57932" y="-255"/>
                    <a:pt x="55310" y="35608"/>
                    <a:pt x="42973" y="71669"/>
                  </a:cubicBezTo>
                  <a:close/>
                </a:path>
              </a:pathLst>
            </a:custGeom>
            <a:solidFill>
              <a:srgbClr val="231F20"/>
            </a:solidFill>
            <a:ln w="7575" cap="flat">
              <a:noFill/>
              <a:prstDash val="solid"/>
              <a:round/>
            </a:ln>
          </p:spPr>
          <p:txBody>
            <a:bodyPr rtlCol="0" anchor="ctr"/>
            <a:lstStyle/>
            <a:p>
              <a:endParaRPr lang="en-GB"/>
            </a:p>
          </p:txBody>
        </p:sp>
      </p:grpSp>
      <p:grpSp>
        <p:nvGrpSpPr>
          <p:cNvPr id="813" name="Group 812">
            <a:extLst>
              <a:ext uri="{FF2B5EF4-FFF2-40B4-BE49-F238E27FC236}">
                <a16:creationId xmlns:a16="http://schemas.microsoft.com/office/drawing/2014/main" id="{7640A938-3241-4A50-956E-067471CEF8AF}"/>
              </a:ext>
            </a:extLst>
          </p:cNvPr>
          <p:cNvGrpSpPr>
            <a:grpSpLocks noChangeAspect="1"/>
          </p:cNvGrpSpPr>
          <p:nvPr/>
        </p:nvGrpSpPr>
        <p:grpSpPr>
          <a:xfrm>
            <a:off x="69679" y="680982"/>
            <a:ext cx="504000" cy="504000"/>
            <a:chOff x="4032000" y="3392937"/>
            <a:chExt cx="1077355" cy="1077355"/>
          </a:xfrm>
        </p:grpSpPr>
        <p:sp>
          <p:nvSpPr>
            <p:cNvPr id="814" name="Freeform: Shape 813">
              <a:extLst>
                <a:ext uri="{FF2B5EF4-FFF2-40B4-BE49-F238E27FC236}">
                  <a16:creationId xmlns:a16="http://schemas.microsoft.com/office/drawing/2014/main" id="{331EFD5A-4706-470A-9402-8BE6866EB0FE}"/>
                </a:ext>
              </a:extLst>
            </p:cNvPr>
            <p:cNvSpPr/>
            <p:nvPr/>
          </p:nvSpPr>
          <p:spPr>
            <a:xfrm>
              <a:off x="4032000" y="339293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rgbClr val="FCB414"/>
            </a:solidFill>
            <a:ln w="7575" cap="flat">
              <a:noFill/>
              <a:prstDash val="solid"/>
              <a:round/>
            </a:ln>
          </p:spPr>
          <p:txBody>
            <a:bodyPr rtlCol="0" anchor="ctr"/>
            <a:lstStyle/>
            <a:p>
              <a:endParaRPr lang="en-GB"/>
            </a:p>
          </p:txBody>
        </p:sp>
        <p:sp>
          <p:nvSpPr>
            <p:cNvPr id="815" name="Freeform: Shape 814">
              <a:extLst>
                <a:ext uri="{FF2B5EF4-FFF2-40B4-BE49-F238E27FC236}">
                  <a16:creationId xmlns:a16="http://schemas.microsoft.com/office/drawing/2014/main" id="{406663AF-BE32-467E-B081-C3B5509E2CAB}"/>
                </a:ext>
              </a:extLst>
            </p:cNvPr>
            <p:cNvSpPr/>
            <p:nvPr/>
          </p:nvSpPr>
          <p:spPr>
            <a:xfrm>
              <a:off x="4303257" y="3517734"/>
              <a:ext cx="326233" cy="188151"/>
            </a:xfrm>
            <a:custGeom>
              <a:avLst/>
              <a:gdLst>
                <a:gd name="connsiteX0" fmla="*/ 298075 w 326233"/>
                <a:gd name="connsiteY0" fmla="*/ 100507 h 188151"/>
                <a:gd name="connsiteX1" fmla="*/ 64128 w 326233"/>
                <a:gd name="connsiteY1" fmla="*/ 185658 h 188151"/>
                <a:gd name="connsiteX2" fmla="*/ 8897 w 326233"/>
                <a:gd name="connsiteY2" fmla="*/ 159904 h 188151"/>
                <a:gd name="connsiteX3" fmla="*/ 2770 w 326233"/>
                <a:gd name="connsiteY3" fmla="*/ 143067 h 188151"/>
                <a:gd name="connsiteX4" fmla="*/ 28523 w 326233"/>
                <a:gd name="connsiteY4" fmla="*/ 87828 h 188151"/>
                <a:gd name="connsiteX5" fmla="*/ 262470 w 326233"/>
                <a:gd name="connsiteY5" fmla="*/ 2678 h 188151"/>
                <a:gd name="connsiteX6" fmla="*/ 317702 w 326233"/>
                <a:gd name="connsiteY6" fmla="*/ 28431 h 188151"/>
                <a:gd name="connsiteX7" fmla="*/ 323828 w 326233"/>
                <a:gd name="connsiteY7" fmla="*/ 45276 h 188151"/>
                <a:gd name="connsiteX8" fmla="*/ 298075 w 326233"/>
                <a:gd name="connsiteY8" fmla="*/ 100507 h 18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6233" h="188151">
                  <a:moveTo>
                    <a:pt x="298075" y="100507"/>
                  </a:moveTo>
                  <a:lnTo>
                    <a:pt x="64128" y="185658"/>
                  </a:lnTo>
                  <a:cubicBezTo>
                    <a:pt x="41856" y="193761"/>
                    <a:pt x="17000" y="182176"/>
                    <a:pt x="8897" y="159904"/>
                  </a:cubicBezTo>
                  <a:lnTo>
                    <a:pt x="2770" y="143067"/>
                  </a:lnTo>
                  <a:cubicBezTo>
                    <a:pt x="-5341" y="120788"/>
                    <a:pt x="6251" y="95931"/>
                    <a:pt x="28523" y="87828"/>
                  </a:cubicBezTo>
                  <a:lnTo>
                    <a:pt x="262470" y="2678"/>
                  </a:lnTo>
                  <a:cubicBezTo>
                    <a:pt x="284742" y="-5425"/>
                    <a:pt x="309599" y="6159"/>
                    <a:pt x="317702" y="28431"/>
                  </a:cubicBezTo>
                  <a:lnTo>
                    <a:pt x="323828" y="45276"/>
                  </a:lnTo>
                  <a:cubicBezTo>
                    <a:pt x="331931" y="67548"/>
                    <a:pt x="320347" y="92404"/>
                    <a:pt x="298075" y="100507"/>
                  </a:cubicBezTo>
                  <a:close/>
                </a:path>
              </a:pathLst>
            </a:custGeom>
            <a:solidFill>
              <a:srgbClr val="231F20"/>
            </a:solidFill>
            <a:ln w="7575" cap="flat">
              <a:noFill/>
              <a:prstDash val="solid"/>
              <a:round/>
            </a:ln>
          </p:spPr>
          <p:txBody>
            <a:bodyPr rtlCol="0" anchor="ctr"/>
            <a:lstStyle/>
            <a:p>
              <a:endParaRPr lang="en-GB"/>
            </a:p>
          </p:txBody>
        </p:sp>
        <p:sp>
          <p:nvSpPr>
            <p:cNvPr id="816" name="Freeform: Shape 815">
              <a:extLst>
                <a:ext uri="{FF2B5EF4-FFF2-40B4-BE49-F238E27FC236}">
                  <a16:creationId xmlns:a16="http://schemas.microsoft.com/office/drawing/2014/main" id="{67EC1A29-2F77-4FA5-9E31-D294F382E0ED}"/>
                </a:ext>
              </a:extLst>
            </p:cNvPr>
            <p:cNvSpPr/>
            <p:nvPr/>
          </p:nvSpPr>
          <p:spPr>
            <a:xfrm>
              <a:off x="4289794" y="3504271"/>
              <a:ext cx="353159" cy="215078"/>
            </a:xfrm>
            <a:custGeom>
              <a:avLst/>
              <a:gdLst>
                <a:gd name="connsiteX0" fmla="*/ 316145 w 353159"/>
                <a:gd name="connsiteY0" fmla="*/ 126627 h 215078"/>
                <a:gd name="connsiteX1" fmla="*/ 349948 w 353159"/>
                <a:gd name="connsiteY1" fmla="*/ 54133 h 215078"/>
                <a:gd name="connsiteX2" fmla="*/ 343821 w 353159"/>
                <a:gd name="connsiteY2" fmla="*/ 37288 h 215078"/>
                <a:gd name="connsiteX3" fmla="*/ 271327 w 353159"/>
                <a:gd name="connsiteY3" fmla="*/ 3485 h 215078"/>
                <a:gd name="connsiteX4" fmla="*/ 37380 w 353159"/>
                <a:gd name="connsiteY4" fmla="*/ 88635 h 215078"/>
                <a:gd name="connsiteX5" fmla="*/ 3577 w 353159"/>
                <a:gd name="connsiteY5" fmla="*/ 161137 h 215078"/>
                <a:gd name="connsiteX6" fmla="*/ 9704 w 353159"/>
                <a:gd name="connsiteY6" fmla="*/ 177974 h 215078"/>
                <a:gd name="connsiteX7" fmla="*/ 82198 w 353159"/>
                <a:gd name="connsiteY7" fmla="*/ 211777 h 215078"/>
                <a:gd name="connsiteX8" fmla="*/ 316145 w 353159"/>
                <a:gd name="connsiteY8" fmla="*/ 126627 h 215078"/>
                <a:gd name="connsiteX9" fmla="*/ 306932 w 353159"/>
                <a:gd name="connsiteY9" fmla="*/ 101314 h 215078"/>
                <a:gd name="connsiteX10" fmla="*/ 72985 w 353159"/>
                <a:gd name="connsiteY10" fmla="*/ 186465 h 215078"/>
                <a:gd name="connsiteX11" fmla="*/ 35016 w 353159"/>
                <a:gd name="connsiteY11" fmla="*/ 168761 h 215078"/>
                <a:gd name="connsiteX12" fmla="*/ 28889 w 353159"/>
                <a:gd name="connsiteY12" fmla="*/ 151924 h 215078"/>
                <a:gd name="connsiteX13" fmla="*/ 46593 w 353159"/>
                <a:gd name="connsiteY13" fmla="*/ 113948 h 215078"/>
                <a:gd name="connsiteX14" fmla="*/ 280540 w 353159"/>
                <a:gd name="connsiteY14" fmla="*/ 28797 h 215078"/>
                <a:gd name="connsiteX15" fmla="*/ 318509 w 353159"/>
                <a:gd name="connsiteY15" fmla="*/ 46501 h 215078"/>
                <a:gd name="connsiteX16" fmla="*/ 324635 w 353159"/>
                <a:gd name="connsiteY16" fmla="*/ 63346 h 215078"/>
                <a:gd name="connsiteX17" fmla="*/ 306932 w 353159"/>
                <a:gd name="connsiteY17" fmla="*/ 101314 h 21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3159" h="215078">
                  <a:moveTo>
                    <a:pt x="316145" y="126627"/>
                  </a:moveTo>
                  <a:cubicBezTo>
                    <a:pt x="345372" y="115993"/>
                    <a:pt x="360582" y="83368"/>
                    <a:pt x="349948" y="54133"/>
                  </a:cubicBezTo>
                  <a:cubicBezTo>
                    <a:pt x="349948" y="54133"/>
                    <a:pt x="343821" y="37288"/>
                    <a:pt x="343821" y="37288"/>
                  </a:cubicBezTo>
                  <a:cubicBezTo>
                    <a:pt x="333187" y="8061"/>
                    <a:pt x="300562" y="-7149"/>
                    <a:pt x="271327" y="3485"/>
                  </a:cubicBezTo>
                  <a:lnTo>
                    <a:pt x="37380" y="88635"/>
                  </a:lnTo>
                  <a:cubicBezTo>
                    <a:pt x="8153" y="99270"/>
                    <a:pt x="-7065" y="131895"/>
                    <a:pt x="3577" y="161137"/>
                  </a:cubicBezTo>
                  <a:cubicBezTo>
                    <a:pt x="3577" y="161137"/>
                    <a:pt x="9704" y="177974"/>
                    <a:pt x="9704" y="177974"/>
                  </a:cubicBezTo>
                  <a:cubicBezTo>
                    <a:pt x="20338" y="207201"/>
                    <a:pt x="52963" y="222412"/>
                    <a:pt x="82198" y="211777"/>
                  </a:cubicBezTo>
                  <a:lnTo>
                    <a:pt x="316145" y="126627"/>
                  </a:lnTo>
                  <a:close/>
                  <a:moveTo>
                    <a:pt x="306932" y="101314"/>
                  </a:moveTo>
                  <a:lnTo>
                    <a:pt x="72985" y="186465"/>
                  </a:lnTo>
                  <a:cubicBezTo>
                    <a:pt x="57676" y="192037"/>
                    <a:pt x="40588" y="184078"/>
                    <a:pt x="35016" y="168761"/>
                  </a:cubicBezTo>
                  <a:lnTo>
                    <a:pt x="28889" y="151924"/>
                  </a:lnTo>
                  <a:cubicBezTo>
                    <a:pt x="23310" y="136607"/>
                    <a:pt x="31276" y="119520"/>
                    <a:pt x="46593" y="113948"/>
                  </a:cubicBezTo>
                  <a:lnTo>
                    <a:pt x="280540" y="28797"/>
                  </a:lnTo>
                  <a:cubicBezTo>
                    <a:pt x="295849" y="23226"/>
                    <a:pt x="312937" y="31184"/>
                    <a:pt x="318509" y="46501"/>
                  </a:cubicBezTo>
                  <a:cubicBezTo>
                    <a:pt x="318509" y="46501"/>
                    <a:pt x="324635" y="63346"/>
                    <a:pt x="324635" y="63346"/>
                  </a:cubicBezTo>
                  <a:cubicBezTo>
                    <a:pt x="330207" y="78655"/>
                    <a:pt x="322249" y="95743"/>
                    <a:pt x="306932" y="101314"/>
                  </a:cubicBezTo>
                  <a:close/>
                </a:path>
              </a:pathLst>
            </a:custGeom>
            <a:solidFill>
              <a:srgbClr val="231F20"/>
            </a:solidFill>
            <a:ln w="7575" cap="flat">
              <a:noFill/>
              <a:prstDash val="solid"/>
              <a:round/>
            </a:ln>
          </p:spPr>
          <p:txBody>
            <a:bodyPr rtlCol="0" anchor="ctr"/>
            <a:lstStyle/>
            <a:p>
              <a:endParaRPr lang="en-GB"/>
            </a:p>
          </p:txBody>
        </p:sp>
        <p:sp>
          <p:nvSpPr>
            <p:cNvPr id="817" name="Freeform: Shape 816">
              <a:extLst>
                <a:ext uri="{FF2B5EF4-FFF2-40B4-BE49-F238E27FC236}">
                  <a16:creationId xmlns:a16="http://schemas.microsoft.com/office/drawing/2014/main" id="{A3C8B8B5-F5ED-48AA-87F9-91CB602F7F02}"/>
                </a:ext>
              </a:extLst>
            </p:cNvPr>
            <p:cNvSpPr/>
            <p:nvPr/>
          </p:nvSpPr>
          <p:spPr>
            <a:xfrm>
              <a:off x="4393487" y="3498870"/>
              <a:ext cx="99937" cy="99940"/>
            </a:xfrm>
            <a:custGeom>
              <a:avLst/>
              <a:gdLst>
                <a:gd name="connsiteX0" fmla="*/ 97084 w 99937"/>
                <a:gd name="connsiteY0" fmla="*/ 32948 h 99940"/>
                <a:gd name="connsiteX1" fmla="*/ 67226 w 99937"/>
                <a:gd name="connsiteY1" fmla="*/ 96982 h 99940"/>
                <a:gd name="connsiteX2" fmla="*/ 3200 w 99937"/>
                <a:gd name="connsiteY2" fmla="*/ 67124 h 99940"/>
                <a:gd name="connsiteX3" fmla="*/ 33058 w 99937"/>
                <a:gd name="connsiteY3" fmla="*/ 3090 h 99940"/>
                <a:gd name="connsiteX4" fmla="*/ 97084 w 99937"/>
                <a:gd name="connsiteY4" fmla="*/ 32948 h 99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937" h="99940">
                  <a:moveTo>
                    <a:pt x="97084" y="32948"/>
                  </a:moveTo>
                  <a:cubicBezTo>
                    <a:pt x="106517" y="58877"/>
                    <a:pt x="93154" y="87541"/>
                    <a:pt x="67226" y="96982"/>
                  </a:cubicBezTo>
                  <a:cubicBezTo>
                    <a:pt x="41298" y="106415"/>
                    <a:pt x="12633" y="93045"/>
                    <a:pt x="3200" y="67124"/>
                  </a:cubicBezTo>
                  <a:cubicBezTo>
                    <a:pt x="-6241" y="41196"/>
                    <a:pt x="7130" y="12531"/>
                    <a:pt x="33058" y="3090"/>
                  </a:cubicBezTo>
                  <a:cubicBezTo>
                    <a:pt x="58978" y="-6343"/>
                    <a:pt x="87643" y="7028"/>
                    <a:pt x="97084" y="32948"/>
                  </a:cubicBezTo>
                  <a:close/>
                </a:path>
              </a:pathLst>
            </a:custGeom>
            <a:solidFill>
              <a:srgbClr val="FCB414"/>
            </a:solidFill>
            <a:ln w="7575" cap="flat">
              <a:noFill/>
              <a:prstDash val="solid"/>
              <a:round/>
            </a:ln>
          </p:spPr>
          <p:txBody>
            <a:bodyPr rtlCol="0" anchor="ctr"/>
            <a:lstStyle/>
            <a:p>
              <a:endParaRPr lang="en-GB"/>
            </a:p>
          </p:txBody>
        </p:sp>
        <p:sp>
          <p:nvSpPr>
            <p:cNvPr id="818" name="Freeform: Shape 817">
              <a:extLst>
                <a:ext uri="{FF2B5EF4-FFF2-40B4-BE49-F238E27FC236}">
                  <a16:creationId xmlns:a16="http://schemas.microsoft.com/office/drawing/2014/main" id="{B349A665-9D77-4F8A-A71F-3936201B51C7}"/>
                </a:ext>
              </a:extLst>
            </p:cNvPr>
            <p:cNvSpPr/>
            <p:nvPr/>
          </p:nvSpPr>
          <p:spPr>
            <a:xfrm>
              <a:off x="4380016" y="3485401"/>
              <a:ext cx="126878" cy="126879"/>
            </a:xfrm>
            <a:custGeom>
              <a:avLst/>
              <a:gdLst>
                <a:gd name="connsiteX0" fmla="*/ 123211 w 126878"/>
                <a:gd name="connsiteY0" fmla="*/ 41812 h 126879"/>
                <a:gd name="connsiteX1" fmla="*/ 123211 w 126878"/>
                <a:gd name="connsiteY1" fmla="*/ 41812 h 126879"/>
                <a:gd name="connsiteX2" fmla="*/ 41922 w 126878"/>
                <a:gd name="connsiteY2" fmla="*/ 3904 h 126879"/>
                <a:gd name="connsiteX3" fmla="*/ 41922 w 126878"/>
                <a:gd name="connsiteY3" fmla="*/ 3904 h 126879"/>
                <a:gd name="connsiteX4" fmla="*/ 4014 w 126878"/>
                <a:gd name="connsiteY4" fmla="*/ 85200 h 126879"/>
                <a:gd name="connsiteX5" fmla="*/ 85303 w 126878"/>
                <a:gd name="connsiteY5" fmla="*/ 123108 h 126879"/>
                <a:gd name="connsiteX6" fmla="*/ 85303 w 126878"/>
                <a:gd name="connsiteY6" fmla="*/ 123108 h 126879"/>
                <a:gd name="connsiteX7" fmla="*/ 123211 w 126878"/>
                <a:gd name="connsiteY7" fmla="*/ 41812 h 126879"/>
                <a:gd name="connsiteX8" fmla="*/ 97898 w 126878"/>
                <a:gd name="connsiteY8" fmla="*/ 51024 h 126879"/>
                <a:gd name="connsiteX9" fmla="*/ 76090 w 126878"/>
                <a:gd name="connsiteY9" fmla="*/ 97796 h 126879"/>
                <a:gd name="connsiteX10" fmla="*/ 29326 w 126878"/>
                <a:gd name="connsiteY10" fmla="*/ 75987 h 126879"/>
                <a:gd name="connsiteX11" fmla="*/ 29326 w 126878"/>
                <a:gd name="connsiteY11" fmla="*/ 75987 h 126879"/>
                <a:gd name="connsiteX12" fmla="*/ 51135 w 126878"/>
                <a:gd name="connsiteY12" fmla="*/ 29216 h 126879"/>
                <a:gd name="connsiteX13" fmla="*/ 97898 w 126878"/>
                <a:gd name="connsiteY13" fmla="*/ 51024 h 126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878" h="126879">
                  <a:moveTo>
                    <a:pt x="123211" y="41812"/>
                  </a:moveTo>
                  <a:lnTo>
                    <a:pt x="123211" y="41812"/>
                  </a:lnTo>
                  <a:cubicBezTo>
                    <a:pt x="111223" y="8905"/>
                    <a:pt x="74828" y="-8069"/>
                    <a:pt x="41922" y="3904"/>
                  </a:cubicBezTo>
                  <a:lnTo>
                    <a:pt x="41922" y="3904"/>
                  </a:lnTo>
                  <a:cubicBezTo>
                    <a:pt x="9000" y="15891"/>
                    <a:pt x="-7966" y="52286"/>
                    <a:pt x="4014" y="85200"/>
                  </a:cubicBezTo>
                  <a:cubicBezTo>
                    <a:pt x="15994" y="118106"/>
                    <a:pt x="52381" y="135080"/>
                    <a:pt x="85303" y="123108"/>
                  </a:cubicBezTo>
                  <a:lnTo>
                    <a:pt x="85303" y="123108"/>
                  </a:lnTo>
                  <a:cubicBezTo>
                    <a:pt x="118224" y="111121"/>
                    <a:pt x="135183" y="74733"/>
                    <a:pt x="123211" y="41812"/>
                  </a:cubicBezTo>
                  <a:close/>
                  <a:moveTo>
                    <a:pt x="97898" y="51024"/>
                  </a:moveTo>
                  <a:cubicBezTo>
                    <a:pt x="104793" y="69967"/>
                    <a:pt x="95025" y="90901"/>
                    <a:pt x="76090" y="97796"/>
                  </a:cubicBezTo>
                  <a:cubicBezTo>
                    <a:pt x="57155" y="104682"/>
                    <a:pt x="36213" y="94922"/>
                    <a:pt x="29326" y="75987"/>
                  </a:cubicBezTo>
                  <a:lnTo>
                    <a:pt x="29326" y="75987"/>
                  </a:lnTo>
                  <a:cubicBezTo>
                    <a:pt x="22432" y="57045"/>
                    <a:pt x="32200" y="36110"/>
                    <a:pt x="51135" y="29216"/>
                  </a:cubicBezTo>
                  <a:cubicBezTo>
                    <a:pt x="70070" y="22322"/>
                    <a:pt x="91004" y="32089"/>
                    <a:pt x="97898" y="51024"/>
                  </a:cubicBezTo>
                  <a:close/>
                </a:path>
              </a:pathLst>
            </a:custGeom>
            <a:solidFill>
              <a:srgbClr val="231F20"/>
            </a:solidFill>
            <a:ln w="7575" cap="flat">
              <a:noFill/>
              <a:prstDash val="solid"/>
              <a:round/>
            </a:ln>
          </p:spPr>
          <p:txBody>
            <a:bodyPr rtlCol="0" anchor="ctr"/>
            <a:lstStyle/>
            <a:p>
              <a:endParaRPr lang="en-GB"/>
            </a:p>
          </p:txBody>
        </p:sp>
        <p:sp>
          <p:nvSpPr>
            <p:cNvPr id="819" name="Freeform: Shape 818">
              <a:extLst>
                <a:ext uri="{FF2B5EF4-FFF2-40B4-BE49-F238E27FC236}">
                  <a16:creationId xmlns:a16="http://schemas.microsoft.com/office/drawing/2014/main" id="{81A6F85E-5C51-4CF7-899A-3BD2D3F13C29}"/>
                </a:ext>
              </a:extLst>
            </p:cNvPr>
            <p:cNvSpPr/>
            <p:nvPr/>
          </p:nvSpPr>
          <p:spPr>
            <a:xfrm>
              <a:off x="4220749" y="3612608"/>
              <a:ext cx="581678" cy="246846"/>
            </a:xfrm>
            <a:custGeom>
              <a:avLst/>
              <a:gdLst>
                <a:gd name="connsiteX0" fmla="*/ 581878 w 581678"/>
                <a:gd name="connsiteY0" fmla="*/ 40644 h 246846"/>
                <a:gd name="connsiteX1" fmla="*/ 14939 w 581678"/>
                <a:gd name="connsiteY1" fmla="*/ 246990 h 246846"/>
                <a:gd name="connsiteX2" fmla="*/ 200 w 581678"/>
                <a:gd name="connsiteY2" fmla="*/ 206490 h 246846"/>
                <a:gd name="connsiteX3" fmla="*/ 567132 w 581678"/>
                <a:gd name="connsiteY3" fmla="*/ 144 h 246846"/>
                <a:gd name="connsiteX4" fmla="*/ 581878 w 581678"/>
                <a:gd name="connsiteY4" fmla="*/ 40644 h 246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678" h="246846">
                  <a:moveTo>
                    <a:pt x="581878" y="40644"/>
                  </a:moveTo>
                  <a:lnTo>
                    <a:pt x="14939" y="246990"/>
                  </a:lnTo>
                  <a:lnTo>
                    <a:pt x="200" y="206490"/>
                  </a:lnTo>
                  <a:lnTo>
                    <a:pt x="567132" y="144"/>
                  </a:lnTo>
                  <a:lnTo>
                    <a:pt x="581878" y="40644"/>
                  </a:lnTo>
                  <a:close/>
                </a:path>
              </a:pathLst>
            </a:custGeom>
            <a:solidFill>
              <a:srgbClr val="FFFFFF"/>
            </a:solidFill>
            <a:ln w="7575" cap="flat">
              <a:noFill/>
              <a:prstDash val="solid"/>
              <a:round/>
            </a:ln>
          </p:spPr>
          <p:txBody>
            <a:bodyPr rtlCol="0" anchor="ctr"/>
            <a:lstStyle/>
            <a:p>
              <a:endParaRPr lang="en-GB"/>
            </a:p>
          </p:txBody>
        </p:sp>
        <p:sp>
          <p:nvSpPr>
            <p:cNvPr id="820" name="Freeform: Shape 819">
              <a:extLst>
                <a:ext uri="{FF2B5EF4-FFF2-40B4-BE49-F238E27FC236}">
                  <a16:creationId xmlns:a16="http://schemas.microsoft.com/office/drawing/2014/main" id="{18562C5C-105B-4615-BAF4-F1E89C2CB48F}"/>
                </a:ext>
              </a:extLst>
            </p:cNvPr>
            <p:cNvSpPr/>
            <p:nvPr/>
          </p:nvSpPr>
          <p:spPr>
            <a:xfrm>
              <a:off x="4249535" y="3691685"/>
              <a:ext cx="572785" cy="222408"/>
            </a:xfrm>
            <a:custGeom>
              <a:avLst/>
              <a:gdLst>
                <a:gd name="connsiteX0" fmla="*/ 572995 w 572785"/>
                <a:gd name="connsiteY0" fmla="*/ 16233 h 222408"/>
                <a:gd name="connsiteX1" fmla="*/ 6055 w 572785"/>
                <a:gd name="connsiteY1" fmla="*/ 222580 h 222408"/>
                <a:gd name="connsiteX2" fmla="*/ 210 w 572785"/>
                <a:gd name="connsiteY2" fmla="*/ 206518 h 222408"/>
                <a:gd name="connsiteX3" fmla="*/ 567142 w 572785"/>
                <a:gd name="connsiteY3" fmla="*/ 172 h 222408"/>
                <a:gd name="connsiteX4" fmla="*/ 572995 w 572785"/>
                <a:gd name="connsiteY4" fmla="*/ 16233 h 222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785" h="222408">
                  <a:moveTo>
                    <a:pt x="572995" y="16233"/>
                  </a:moveTo>
                  <a:lnTo>
                    <a:pt x="6055" y="222580"/>
                  </a:lnTo>
                  <a:lnTo>
                    <a:pt x="210" y="206518"/>
                  </a:lnTo>
                  <a:lnTo>
                    <a:pt x="567142" y="172"/>
                  </a:lnTo>
                  <a:lnTo>
                    <a:pt x="572995" y="16233"/>
                  </a:lnTo>
                  <a:close/>
                </a:path>
              </a:pathLst>
            </a:custGeom>
            <a:solidFill>
              <a:srgbClr val="FFFFFF"/>
            </a:solidFill>
            <a:ln w="7575" cap="flat">
              <a:noFill/>
              <a:prstDash val="solid"/>
              <a:round/>
            </a:ln>
          </p:spPr>
          <p:txBody>
            <a:bodyPr rtlCol="0" anchor="ctr"/>
            <a:lstStyle/>
            <a:p>
              <a:endParaRPr lang="en-GB"/>
            </a:p>
          </p:txBody>
        </p:sp>
        <p:sp>
          <p:nvSpPr>
            <p:cNvPr id="821" name="Freeform: Shape 820">
              <a:extLst>
                <a:ext uri="{FF2B5EF4-FFF2-40B4-BE49-F238E27FC236}">
                  <a16:creationId xmlns:a16="http://schemas.microsoft.com/office/drawing/2014/main" id="{A0A2993E-E1D4-4E51-8CFE-BCF019998ECB}"/>
                </a:ext>
              </a:extLst>
            </p:cNvPr>
            <p:cNvSpPr/>
            <p:nvPr/>
          </p:nvSpPr>
          <p:spPr>
            <a:xfrm>
              <a:off x="4358394" y="3990791"/>
              <a:ext cx="572792" cy="222408"/>
            </a:xfrm>
            <a:custGeom>
              <a:avLst/>
              <a:gdLst>
                <a:gd name="connsiteX0" fmla="*/ 573048 w 572792"/>
                <a:gd name="connsiteY0" fmla="*/ 16358 h 222408"/>
                <a:gd name="connsiteX1" fmla="*/ 6101 w 572792"/>
                <a:gd name="connsiteY1" fmla="*/ 222704 h 222408"/>
                <a:gd name="connsiteX2" fmla="*/ 255 w 572792"/>
                <a:gd name="connsiteY2" fmla="*/ 206635 h 222408"/>
                <a:gd name="connsiteX3" fmla="*/ 567195 w 572792"/>
                <a:gd name="connsiteY3" fmla="*/ 296 h 222408"/>
                <a:gd name="connsiteX4" fmla="*/ 573048 w 572792"/>
                <a:gd name="connsiteY4" fmla="*/ 16358 h 222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792" h="222408">
                  <a:moveTo>
                    <a:pt x="573048" y="16358"/>
                  </a:moveTo>
                  <a:lnTo>
                    <a:pt x="6101" y="222704"/>
                  </a:lnTo>
                  <a:lnTo>
                    <a:pt x="255" y="206635"/>
                  </a:lnTo>
                  <a:lnTo>
                    <a:pt x="567195" y="296"/>
                  </a:lnTo>
                  <a:lnTo>
                    <a:pt x="573048" y="16358"/>
                  </a:lnTo>
                  <a:close/>
                </a:path>
              </a:pathLst>
            </a:custGeom>
            <a:solidFill>
              <a:srgbClr val="FFFFFF"/>
            </a:solidFill>
            <a:ln w="7575" cap="flat">
              <a:noFill/>
              <a:prstDash val="solid"/>
              <a:round/>
            </a:ln>
          </p:spPr>
          <p:txBody>
            <a:bodyPr rtlCol="0" anchor="ctr"/>
            <a:lstStyle/>
            <a:p>
              <a:endParaRPr lang="en-GB"/>
            </a:p>
          </p:txBody>
        </p:sp>
        <p:sp>
          <p:nvSpPr>
            <p:cNvPr id="822" name="Freeform: Shape 821">
              <a:extLst>
                <a:ext uri="{FF2B5EF4-FFF2-40B4-BE49-F238E27FC236}">
                  <a16:creationId xmlns:a16="http://schemas.microsoft.com/office/drawing/2014/main" id="{F3F3FEDD-BC7A-455E-A330-873DE759B8B6}"/>
                </a:ext>
              </a:extLst>
            </p:cNvPr>
            <p:cNvSpPr/>
            <p:nvPr/>
          </p:nvSpPr>
          <p:spPr>
            <a:xfrm>
              <a:off x="4881884" y="3893098"/>
              <a:ext cx="227470" cy="299523"/>
            </a:xfrm>
            <a:custGeom>
              <a:avLst/>
              <a:gdLst>
                <a:gd name="connsiteX0" fmla="*/ 51999 w 227470"/>
                <a:gd name="connsiteY0" fmla="*/ 279279 h 299523"/>
                <a:gd name="connsiteX1" fmla="*/ 72934 w 227470"/>
                <a:gd name="connsiteY1" fmla="*/ 299796 h 299523"/>
                <a:gd name="connsiteX2" fmla="*/ 227872 w 227470"/>
                <a:gd name="connsiteY2" fmla="*/ 143869 h 299523"/>
                <a:gd name="connsiteX3" fmla="*/ 227872 w 227470"/>
                <a:gd name="connsiteY3" fmla="*/ 272 h 299523"/>
                <a:gd name="connsiteX4" fmla="*/ 401 w 227470"/>
                <a:gd name="connsiteY4" fmla="*/ 228784 h 299523"/>
                <a:gd name="connsiteX5" fmla="*/ 21427 w 227470"/>
                <a:gd name="connsiteY5" fmla="*/ 249368 h 299523"/>
                <a:gd name="connsiteX6" fmla="*/ 51999 w 227470"/>
                <a:gd name="connsiteY6" fmla="*/ 279279 h 299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470" h="299523">
                  <a:moveTo>
                    <a:pt x="51999" y="279279"/>
                  </a:moveTo>
                  <a:lnTo>
                    <a:pt x="72934" y="299796"/>
                  </a:lnTo>
                  <a:lnTo>
                    <a:pt x="227872" y="143869"/>
                  </a:lnTo>
                  <a:lnTo>
                    <a:pt x="227872" y="272"/>
                  </a:lnTo>
                  <a:lnTo>
                    <a:pt x="401" y="228784"/>
                  </a:lnTo>
                  <a:lnTo>
                    <a:pt x="21427" y="249368"/>
                  </a:lnTo>
                  <a:lnTo>
                    <a:pt x="51999" y="279279"/>
                  </a:lnTo>
                  <a:close/>
                </a:path>
              </a:pathLst>
            </a:custGeom>
            <a:solidFill>
              <a:srgbClr val="231F20"/>
            </a:solidFill>
            <a:ln w="7575" cap="flat">
              <a:noFill/>
              <a:prstDash val="solid"/>
              <a:round/>
            </a:ln>
          </p:spPr>
          <p:txBody>
            <a:bodyPr rtlCol="0" anchor="ctr"/>
            <a:lstStyle/>
            <a:p>
              <a:endParaRPr lang="en-GB"/>
            </a:p>
          </p:txBody>
        </p:sp>
        <p:sp>
          <p:nvSpPr>
            <p:cNvPr id="823" name="Freeform: Shape 822">
              <a:extLst>
                <a:ext uri="{FF2B5EF4-FFF2-40B4-BE49-F238E27FC236}">
                  <a16:creationId xmlns:a16="http://schemas.microsoft.com/office/drawing/2014/main" id="{D3E30A8C-519E-40C6-ADB9-2220B57CDCFD}"/>
                </a:ext>
              </a:extLst>
            </p:cNvPr>
            <p:cNvSpPr/>
            <p:nvPr/>
          </p:nvSpPr>
          <p:spPr>
            <a:xfrm>
              <a:off x="4826969" y="4220489"/>
              <a:ext cx="27208" cy="27877"/>
            </a:xfrm>
            <a:custGeom>
              <a:avLst/>
              <a:gdLst>
                <a:gd name="connsiteX0" fmla="*/ 9347 w 27208"/>
                <a:gd name="connsiteY0" fmla="*/ 27329 h 27877"/>
                <a:gd name="connsiteX1" fmla="*/ 27545 w 27208"/>
                <a:gd name="connsiteY1" fmla="*/ 20351 h 27877"/>
                <a:gd name="connsiteX2" fmla="*/ 8078 w 27208"/>
                <a:gd name="connsiteY2" fmla="*/ 351 h 27877"/>
                <a:gd name="connsiteX3" fmla="*/ 1229 w 27208"/>
                <a:gd name="connsiteY3" fmla="*/ 18922 h 27877"/>
                <a:gd name="connsiteX4" fmla="*/ 9347 w 27208"/>
                <a:gd name="connsiteY4" fmla="*/ 27329 h 27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08" h="27877">
                  <a:moveTo>
                    <a:pt x="9347" y="27329"/>
                  </a:moveTo>
                  <a:lnTo>
                    <a:pt x="27545" y="20351"/>
                  </a:lnTo>
                  <a:lnTo>
                    <a:pt x="8078" y="351"/>
                  </a:lnTo>
                  <a:lnTo>
                    <a:pt x="1229" y="18922"/>
                  </a:lnTo>
                  <a:cubicBezTo>
                    <a:pt x="-1469" y="26310"/>
                    <a:pt x="2157" y="30080"/>
                    <a:pt x="9347" y="27329"/>
                  </a:cubicBezTo>
                  <a:close/>
                </a:path>
              </a:pathLst>
            </a:custGeom>
            <a:solidFill>
              <a:srgbClr val="231F20"/>
            </a:solidFill>
            <a:ln w="7575" cap="flat">
              <a:noFill/>
              <a:prstDash val="solid"/>
              <a:round/>
            </a:ln>
          </p:spPr>
          <p:txBody>
            <a:bodyPr rtlCol="0" anchor="ctr"/>
            <a:lstStyle/>
            <a:p>
              <a:endParaRPr lang="en-GB"/>
            </a:p>
          </p:txBody>
        </p:sp>
        <p:sp>
          <p:nvSpPr>
            <p:cNvPr id="824" name="Freeform: Shape 823">
              <a:extLst>
                <a:ext uri="{FF2B5EF4-FFF2-40B4-BE49-F238E27FC236}">
                  <a16:creationId xmlns:a16="http://schemas.microsoft.com/office/drawing/2014/main" id="{EC69EE58-0748-4D9F-B2E2-29F62027B13E}"/>
                </a:ext>
              </a:extLst>
            </p:cNvPr>
            <p:cNvSpPr/>
            <p:nvPr/>
          </p:nvSpPr>
          <p:spPr>
            <a:xfrm>
              <a:off x="4842563" y="4137224"/>
              <a:ext cx="96582" cy="94074"/>
            </a:xfrm>
            <a:custGeom>
              <a:avLst/>
              <a:gdLst>
                <a:gd name="connsiteX0" fmla="*/ 85919 w 96582"/>
                <a:gd name="connsiteY0" fmla="*/ 73744 h 94074"/>
                <a:gd name="connsiteX1" fmla="*/ 96941 w 96582"/>
                <a:gd name="connsiteY1" fmla="*/ 62950 h 94074"/>
                <a:gd name="connsiteX2" fmla="*/ 32968 w 96582"/>
                <a:gd name="connsiteY2" fmla="*/ 331 h 94074"/>
                <a:gd name="connsiteX3" fmla="*/ 21573 w 96582"/>
                <a:gd name="connsiteY3" fmla="*/ 11497 h 94074"/>
                <a:gd name="connsiteX4" fmla="*/ 358 w 96582"/>
                <a:gd name="connsiteY4" fmla="*/ 66280 h 94074"/>
                <a:gd name="connsiteX5" fmla="*/ 29076 w 96582"/>
                <a:gd name="connsiteY5" fmla="*/ 94405 h 94074"/>
                <a:gd name="connsiteX6" fmla="*/ 85919 w 96582"/>
                <a:gd name="connsiteY6" fmla="*/ 73744 h 94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582" h="94074">
                  <a:moveTo>
                    <a:pt x="85919" y="73744"/>
                  </a:moveTo>
                  <a:lnTo>
                    <a:pt x="96941" y="62950"/>
                  </a:lnTo>
                  <a:lnTo>
                    <a:pt x="32968" y="331"/>
                  </a:lnTo>
                  <a:lnTo>
                    <a:pt x="21573" y="11497"/>
                  </a:lnTo>
                  <a:lnTo>
                    <a:pt x="358" y="66280"/>
                  </a:lnTo>
                  <a:lnTo>
                    <a:pt x="29076" y="94405"/>
                  </a:lnTo>
                  <a:lnTo>
                    <a:pt x="85919" y="73744"/>
                  </a:lnTo>
                  <a:close/>
                </a:path>
              </a:pathLst>
            </a:custGeom>
            <a:solidFill>
              <a:srgbClr val="231F20"/>
            </a:solidFill>
            <a:ln w="7575" cap="flat">
              <a:noFill/>
              <a:prstDash val="solid"/>
              <a:round/>
            </a:ln>
          </p:spPr>
          <p:txBody>
            <a:bodyPr rtlCol="0" anchor="ctr"/>
            <a:lstStyle/>
            <a:p>
              <a:endParaRPr lang="en-GB"/>
            </a:p>
          </p:txBody>
        </p:sp>
        <p:sp>
          <p:nvSpPr>
            <p:cNvPr id="825" name="Freeform: Shape 824">
              <a:extLst>
                <a:ext uri="{FF2B5EF4-FFF2-40B4-BE49-F238E27FC236}">
                  <a16:creationId xmlns:a16="http://schemas.microsoft.com/office/drawing/2014/main" id="{87644FCD-962D-4E0F-BCC6-3959F85698A5}"/>
                </a:ext>
              </a:extLst>
            </p:cNvPr>
            <p:cNvSpPr/>
            <p:nvPr/>
          </p:nvSpPr>
          <p:spPr>
            <a:xfrm>
              <a:off x="4291616" y="3918609"/>
              <a:ext cx="52320" cy="81357"/>
            </a:xfrm>
            <a:custGeom>
              <a:avLst/>
              <a:gdLst>
                <a:gd name="connsiteX0" fmla="*/ 52439 w 52320"/>
                <a:gd name="connsiteY0" fmla="*/ 76524 h 81357"/>
                <a:gd name="connsiteX1" fmla="*/ 24671 w 52320"/>
                <a:gd name="connsiteY1" fmla="*/ 237 h 81357"/>
                <a:gd name="connsiteX2" fmla="*/ 10738 w 52320"/>
                <a:gd name="connsiteY2" fmla="*/ 5307 h 81357"/>
                <a:gd name="connsiteX3" fmla="*/ 119 w 52320"/>
                <a:gd name="connsiteY3" fmla="*/ 24462 h 81357"/>
                <a:gd name="connsiteX4" fmla="*/ 5577 w 52320"/>
                <a:gd name="connsiteY4" fmla="*/ 39460 h 81357"/>
                <a:gd name="connsiteX5" fmla="*/ 16204 w 52320"/>
                <a:gd name="connsiteY5" fmla="*/ 20304 h 81357"/>
                <a:gd name="connsiteX6" fmla="*/ 38506 w 52320"/>
                <a:gd name="connsiteY6" fmla="*/ 81594 h 81357"/>
                <a:gd name="connsiteX7" fmla="*/ 52439 w 52320"/>
                <a:gd name="connsiteY7" fmla="*/ 76524 h 81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320" h="81357">
                  <a:moveTo>
                    <a:pt x="52439" y="76524"/>
                  </a:moveTo>
                  <a:lnTo>
                    <a:pt x="24671" y="237"/>
                  </a:lnTo>
                  <a:lnTo>
                    <a:pt x="10738" y="5307"/>
                  </a:lnTo>
                  <a:lnTo>
                    <a:pt x="119" y="24462"/>
                  </a:lnTo>
                  <a:lnTo>
                    <a:pt x="5577" y="39460"/>
                  </a:lnTo>
                  <a:lnTo>
                    <a:pt x="16204" y="20304"/>
                  </a:lnTo>
                  <a:lnTo>
                    <a:pt x="38506" y="81594"/>
                  </a:lnTo>
                  <a:lnTo>
                    <a:pt x="52439" y="76524"/>
                  </a:lnTo>
                  <a:close/>
                </a:path>
              </a:pathLst>
            </a:custGeom>
            <a:solidFill>
              <a:srgbClr val="231F20"/>
            </a:solidFill>
            <a:ln w="7575" cap="flat">
              <a:noFill/>
              <a:prstDash val="solid"/>
              <a:round/>
            </a:ln>
          </p:spPr>
          <p:txBody>
            <a:bodyPr rtlCol="0" anchor="ctr"/>
            <a:lstStyle/>
            <a:p>
              <a:endParaRPr lang="en-GB"/>
            </a:p>
          </p:txBody>
        </p:sp>
        <p:sp>
          <p:nvSpPr>
            <p:cNvPr id="826" name="Freeform: Shape 825">
              <a:extLst>
                <a:ext uri="{FF2B5EF4-FFF2-40B4-BE49-F238E27FC236}">
                  <a16:creationId xmlns:a16="http://schemas.microsoft.com/office/drawing/2014/main" id="{ABA58C4A-9FB7-43E1-A215-688271ABF1E0}"/>
                </a:ext>
              </a:extLst>
            </p:cNvPr>
            <p:cNvSpPr/>
            <p:nvPr/>
          </p:nvSpPr>
          <p:spPr>
            <a:xfrm>
              <a:off x="4428623" y="3980096"/>
              <a:ext cx="138451" cy="138458"/>
            </a:xfrm>
            <a:custGeom>
              <a:avLst/>
              <a:gdLst>
                <a:gd name="connsiteX0" fmla="*/ 37137 w 138451"/>
                <a:gd name="connsiteY0" fmla="*/ 138733 h 138458"/>
                <a:gd name="connsiteX1" fmla="*/ 138645 w 138451"/>
                <a:gd name="connsiteY1" fmla="*/ 101783 h 138458"/>
                <a:gd name="connsiteX2" fmla="*/ 101703 w 138451"/>
                <a:gd name="connsiteY2" fmla="*/ 274 h 138458"/>
                <a:gd name="connsiteX3" fmla="*/ 194 w 138451"/>
                <a:gd name="connsiteY3" fmla="*/ 37224 h 138458"/>
                <a:gd name="connsiteX4" fmla="*/ 37137 w 138451"/>
                <a:gd name="connsiteY4" fmla="*/ 138733 h 138458"/>
                <a:gd name="connsiteX5" fmla="*/ 128900 w 138451"/>
                <a:gd name="connsiteY5" fmla="*/ 97237 h 138458"/>
                <a:gd name="connsiteX6" fmla="*/ 41682 w 138451"/>
                <a:gd name="connsiteY6" fmla="*/ 128988 h 138458"/>
                <a:gd name="connsiteX7" fmla="*/ 9939 w 138451"/>
                <a:gd name="connsiteY7" fmla="*/ 41770 h 138458"/>
                <a:gd name="connsiteX8" fmla="*/ 97157 w 138451"/>
                <a:gd name="connsiteY8" fmla="*/ 10019 h 138458"/>
                <a:gd name="connsiteX9" fmla="*/ 128900 w 138451"/>
                <a:gd name="connsiteY9" fmla="*/ 97237 h 138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451" h="138458">
                  <a:moveTo>
                    <a:pt x="37137" y="138733"/>
                  </a:moveTo>
                  <a:lnTo>
                    <a:pt x="138645" y="101783"/>
                  </a:lnTo>
                  <a:lnTo>
                    <a:pt x="101703" y="274"/>
                  </a:lnTo>
                  <a:lnTo>
                    <a:pt x="194" y="37224"/>
                  </a:lnTo>
                  <a:lnTo>
                    <a:pt x="37137" y="138733"/>
                  </a:lnTo>
                  <a:close/>
                  <a:moveTo>
                    <a:pt x="128900" y="97237"/>
                  </a:moveTo>
                  <a:lnTo>
                    <a:pt x="41682" y="128988"/>
                  </a:lnTo>
                  <a:cubicBezTo>
                    <a:pt x="41682" y="128988"/>
                    <a:pt x="9939" y="41770"/>
                    <a:pt x="9939" y="41770"/>
                  </a:cubicBezTo>
                  <a:cubicBezTo>
                    <a:pt x="9939" y="41770"/>
                    <a:pt x="97157" y="10019"/>
                    <a:pt x="97157" y="10019"/>
                  </a:cubicBezTo>
                  <a:lnTo>
                    <a:pt x="128900" y="97237"/>
                  </a:lnTo>
                  <a:close/>
                </a:path>
              </a:pathLst>
            </a:custGeom>
            <a:solidFill>
              <a:srgbClr val="231F20"/>
            </a:solidFill>
            <a:ln w="7575" cap="flat">
              <a:noFill/>
              <a:prstDash val="solid"/>
              <a:round/>
            </a:ln>
          </p:spPr>
          <p:txBody>
            <a:bodyPr rtlCol="0" anchor="ctr"/>
            <a:lstStyle/>
            <a:p>
              <a:endParaRPr lang="en-GB"/>
            </a:p>
          </p:txBody>
        </p:sp>
        <p:sp>
          <p:nvSpPr>
            <p:cNvPr id="827" name="Freeform: Shape 826">
              <a:extLst>
                <a:ext uri="{FF2B5EF4-FFF2-40B4-BE49-F238E27FC236}">
                  <a16:creationId xmlns:a16="http://schemas.microsoft.com/office/drawing/2014/main" id="{F6018848-991A-41F8-AFDC-98FE8EA96BE0}"/>
                </a:ext>
              </a:extLst>
            </p:cNvPr>
            <p:cNvSpPr/>
            <p:nvPr/>
          </p:nvSpPr>
          <p:spPr>
            <a:xfrm>
              <a:off x="4470568" y="4004884"/>
              <a:ext cx="47340" cy="85389"/>
            </a:xfrm>
            <a:custGeom>
              <a:avLst/>
              <a:gdLst>
                <a:gd name="connsiteX0" fmla="*/ 47533 w 47340"/>
                <a:gd name="connsiteY0" fmla="*/ 1634 h 85389"/>
                <a:gd name="connsiteX1" fmla="*/ 35386 w 47340"/>
                <a:gd name="connsiteY1" fmla="*/ 36760 h 85389"/>
                <a:gd name="connsiteX2" fmla="*/ 26964 w 47340"/>
                <a:gd name="connsiteY2" fmla="*/ 72372 h 85389"/>
                <a:gd name="connsiteX3" fmla="*/ 26478 w 47340"/>
                <a:gd name="connsiteY3" fmla="*/ 75991 h 85389"/>
                <a:gd name="connsiteX4" fmla="*/ 20237 w 47340"/>
                <a:gd name="connsiteY4" fmla="*/ 84937 h 85389"/>
                <a:gd name="connsiteX5" fmla="*/ 16185 w 47340"/>
                <a:gd name="connsiteY5" fmla="*/ 85644 h 85389"/>
                <a:gd name="connsiteX6" fmla="*/ 12567 w 47340"/>
                <a:gd name="connsiteY6" fmla="*/ 84291 h 85389"/>
                <a:gd name="connsiteX7" fmla="*/ 9230 w 47340"/>
                <a:gd name="connsiteY7" fmla="*/ 81213 h 85389"/>
                <a:gd name="connsiteX8" fmla="*/ 4593 w 47340"/>
                <a:gd name="connsiteY8" fmla="*/ 75124 h 85389"/>
                <a:gd name="connsiteX9" fmla="*/ 4168 w 47340"/>
                <a:gd name="connsiteY9" fmla="*/ 74508 h 85389"/>
                <a:gd name="connsiteX10" fmla="*/ 473 w 47340"/>
                <a:gd name="connsiteY10" fmla="*/ 68716 h 85389"/>
                <a:gd name="connsiteX11" fmla="*/ 1766 w 47340"/>
                <a:gd name="connsiteY11" fmla="*/ 62886 h 85389"/>
                <a:gd name="connsiteX12" fmla="*/ 6942 w 47340"/>
                <a:gd name="connsiteY12" fmla="*/ 58553 h 85389"/>
                <a:gd name="connsiteX13" fmla="*/ 8690 w 47340"/>
                <a:gd name="connsiteY13" fmla="*/ 58561 h 85389"/>
                <a:gd name="connsiteX14" fmla="*/ 10933 w 47340"/>
                <a:gd name="connsiteY14" fmla="*/ 60492 h 85389"/>
                <a:gd name="connsiteX15" fmla="*/ 13183 w 47340"/>
                <a:gd name="connsiteY15" fmla="*/ 63167 h 85389"/>
                <a:gd name="connsiteX16" fmla="*/ 17356 w 47340"/>
                <a:gd name="connsiteY16" fmla="*/ 66580 h 85389"/>
                <a:gd name="connsiteX17" fmla="*/ 20906 w 47340"/>
                <a:gd name="connsiteY17" fmla="*/ 54046 h 85389"/>
                <a:gd name="connsiteX18" fmla="*/ 25413 w 47340"/>
                <a:gd name="connsiteY18" fmla="*/ 34373 h 85389"/>
                <a:gd name="connsiteX19" fmla="*/ 29845 w 47340"/>
                <a:gd name="connsiteY19" fmla="*/ 17992 h 85389"/>
                <a:gd name="connsiteX20" fmla="*/ 33319 w 47340"/>
                <a:gd name="connsiteY20" fmla="*/ 9828 h 85389"/>
                <a:gd name="connsiteX21" fmla="*/ 37986 w 47340"/>
                <a:gd name="connsiteY21" fmla="*/ 4903 h 85389"/>
                <a:gd name="connsiteX22" fmla="*/ 46317 w 47340"/>
                <a:gd name="connsiteY22" fmla="*/ 274 h 85389"/>
                <a:gd name="connsiteX23" fmla="*/ 47533 w 47340"/>
                <a:gd name="connsiteY23" fmla="*/ 1634 h 8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340" h="85389">
                  <a:moveTo>
                    <a:pt x="47533" y="1634"/>
                  </a:moveTo>
                  <a:cubicBezTo>
                    <a:pt x="42881" y="13211"/>
                    <a:pt x="38837" y="24925"/>
                    <a:pt x="35386" y="36760"/>
                  </a:cubicBezTo>
                  <a:cubicBezTo>
                    <a:pt x="31943" y="48588"/>
                    <a:pt x="29130" y="60454"/>
                    <a:pt x="26964" y="72372"/>
                  </a:cubicBezTo>
                  <a:cubicBezTo>
                    <a:pt x="26804" y="73254"/>
                    <a:pt x="26652" y="74455"/>
                    <a:pt x="26478" y="75991"/>
                  </a:cubicBezTo>
                  <a:cubicBezTo>
                    <a:pt x="25953" y="80635"/>
                    <a:pt x="23863" y="83615"/>
                    <a:pt x="20237" y="84937"/>
                  </a:cubicBezTo>
                  <a:cubicBezTo>
                    <a:pt x="18701" y="85492"/>
                    <a:pt x="17348" y="85736"/>
                    <a:pt x="16185" y="85644"/>
                  </a:cubicBezTo>
                  <a:cubicBezTo>
                    <a:pt x="15022" y="85553"/>
                    <a:pt x="13814" y="85105"/>
                    <a:pt x="12567" y="84291"/>
                  </a:cubicBezTo>
                  <a:cubicBezTo>
                    <a:pt x="11510" y="83577"/>
                    <a:pt x="10401" y="82551"/>
                    <a:pt x="9230" y="81213"/>
                  </a:cubicBezTo>
                  <a:cubicBezTo>
                    <a:pt x="8059" y="79883"/>
                    <a:pt x="6524" y="77845"/>
                    <a:pt x="4593" y="75124"/>
                  </a:cubicBezTo>
                  <a:cubicBezTo>
                    <a:pt x="4479" y="74964"/>
                    <a:pt x="4335" y="74759"/>
                    <a:pt x="4168" y="74508"/>
                  </a:cubicBezTo>
                  <a:cubicBezTo>
                    <a:pt x="2009" y="71491"/>
                    <a:pt x="785" y="69568"/>
                    <a:pt x="473" y="68716"/>
                  </a:cubicBezTo>
                  <a:cubicBezTo>
                    <a:pt x="-158" y="66991"/>
                    <a:pt x="276" y="65052"/>
                    <a:pt x="1766" y="62886"/>
                  </a:cubicBezTo>
                  <a:cubicBezTo>
                    <a:pt x="3248" y="60712"/>
                    <a:pt x="4973" y="59275"/>
                    <a:pt x="6942" y="58553"/>
                  </a:cubicBezTo>
                  <a:cubicBezTo>
                    <a:pt x="7573" y="58325"/>
                    <a:pt x="8166" y="58325"/>
                    <a:pt x="8690" y="58561"/>
                  </a:cubicBezTo>
                  <a:cubicBezTo>
                    <a:pt x="9222" y="58804"/>
                    <a:pt x="9967" y="59450"/>
                    <a:pt x="10933" y="60492"/>
                  </a:cubicBezTo>
                  <a:cubicBezTo>
                    <a:pt x="11510" y="61145"/>
                    <a:pt x="12271" y="62027"/>
                    <a:pt x="13183" y="63167"/>
                  </a:cubicBezTo>
                  <a:cubicBezTo>
                    <a:pt x="15273" y="65691"/>
                    <a:pt x="16657" y="66831"/>
                    <a:pt x="17356" y="66580"/>
                  </a:cubicBezTo>
                  <a:cubicBezTo>
                    <a:pt x="17964" y="66352"/>
                    <a:pt x="19142" y="62179"/>
                    <a:pt x="20906" y="54046"/>
                  </a:cubicBezTo>
                  <a:cubicBezTo>
                    <a:pt x="22593" y="46269"/>
                    <a:pt x="24098" y="39717"/>
                    <a:pt x="25413" y="34373"/>
                  </a:cubicBezTo>
                  <a:cubicBezTo>
                    <a:pt x="27238" y="26901"/>
                    <a:pt x="28720" y="21443"/>
                    <a:pt x="29845" y="17992"/>
                  </a:cubicBezTo>
                  <a:cubicBezTo>
                    <a:pt x="30970" y="14564"/>
                    <a:pt x="32133" y="11843"/>
                    <a:pt x="33319" y="9828"/>
                  </a:cubicBezTo>
                  <a:cubicBezTo>
                    <a:pt x="34360" y="8088"/>
                    <a:pt x="35911" y="6431"/>
                    <a:pt x="37986" y="4903"/>
                  </a:cubicBezTo>
                  <a:cubicBezTo>
                    <a:pt x="40061" y="3352"/>
                    <a:pt x="42843" y="1809"/>
                    <a:pt x="46317" y="274"/>
                  </a:cubicBezTo>
                  <a:lnTo>
                    <a:pt x="47533" y="1634"/>
                  </a:lnTo>
                  <a:close/>
                </a:path>
              </a:pathLst>
            </a:custGeom>
            <a:solidFill>
              <a:srgbClr val="231F20"/>
            </a:solidFill>
            <a:ln w="7575" cap="flat">
              <a:noFill/>
              <a:prstDash val="solid"/>
              <a:round/>
            </a:ln>
          </p:spPr>
          <p:txBody>
            <a:bodyPr rtlCol="0" anchor="ctr"/>
            <a:lstStyle/>
            <a:p>
              <a:endParaRPr lang="en-GB"/>
            </a:p>
          </p:txBody>
        </p:sp>
        <p:sp>
          <p:nvSpPr>
            <p:cNvPr id="828" name="Freeform: Shape 827">
              <a:extLst>
                <a:ext uri="{FF2B5EF4-FFF2-40B4-BE49-F238E27FC236}">
                  <a16:creationId xmlns:a16="http://schemas.microsoft.com/office/drawing/2014/main" id="{B977EC26-B207-44C3-83FC-25AEC43EF17B}"/>
                </a:ext>
              </a:extLst>
            </p:cNvPr>
            <p:cNvSpPr/>
            <p:nvPr/>
          </p:nvSpPr>
          <p:spPr>
            <a:xfrm>
              <a:off x="4349729" y="3847460"/>
              <a:ext cx="177947" cy="78712"/>
            </a:xfrm>
            <a:custGeom>
              <a:avLst/>
              <a:gdLst>
                <a:gd name="connsiteX0" fmla="*/ 178117 w 177947"/>
                <a:gd name="connsiteY0" fmla="*/ 16276 h 78712"/>
                <a:gd name="connsiteX1" fmla="*/ 6015 w 177947"/>
                <a:gd name="connsiteY1" fmla="*/ 78919 h 78712"/>
                <a:gd name="connsiteX2" fmla="*/ 169 w 177947"/>
                <a:gd name="connsiteY2" fmla="*/ 62849 h 78712"/>
                <a:gd name="connsiteX3" fmla="*/ 172272 w 177947"/>
                <a:gd name="connsiteY3" fmla="*/ 207 h 78712"/>
                <a:gd name="connsiteX4" fmla="*/ 178117 w 177947"/>
                <a:gd name="connsiteY4" fmla="*/ 16276 h 78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47" h="78712">
                  <a:moveTo>
                    <a:pt x="178117" y="16276"/>
                  </a:moveTo>
                  <a:lnTo>
                    <a:pt x="6015" y="78919"/>
                  </a:lnTo>
                  <a:lnTo>
                    <a:pt x="169" y="62849"/>
                  </a:lnTo>
                  <a:lnTo>
                    <a:pt x="172272" y="207"/>
                  </a:lnTo>
                  <a:lnTo>
                    <a:pt x="178117" y="16276"/>
                  </a:lnTo>
                  <a:close/>
                </a:path>
              </a:pathLst>
            </a:custGeom>
            <a:solidFill>
              <a:srgbClr val="231F20"/>
            </a:solidFill>
            <a:ln w="7575" cap="flat">
              <a:noFill/>
              <a:prstDash val="solid"/>
              <a:round/>
            </a:ln>
          </p:spPr>
          <p:txBody>
            <a:bodyPr rtlCol="0" anchor="ctr"/>
            <a:lstStyle/>
            <a:p>
              <a:endParaRPr lang="en-GB"/>
            </a:p>
          </p:txBody>
        </p:sp>
        <p:sp>
          <p:nvSpPr>
            <p:cNvPr id="829" name="Freeform: Shape 828">
              <a:extLst>
                <a:ext uri="{FF2B5EF4-FFF2-40B4-BE49-F238E27FC236}">
                  <a16:creationId xmlns:a16="http://schemas.microsoft.com/office/drawing/2014/main" id="{8243CA89-B121-447D-8FA5-46C719C58A4D}"/>
                </a:ext>
              </a:extLst>
            </p:cNvPr>
            <p:cNvSpPr/>
            <p:nvPr/>
          </p:nvSpPr>
          <p:spPr>
            <a:xfrm>
              <a:off x="4360127" y="3876041"/>
              <a:ext cx="177955" cy="78704"/>
            </a:xfrm>
            <a:custGeom>
              <a:avLst/>
              <a:gdLst>
                <a:gd name="connsiteX0" fmla="*/ 178129 w 177955"/>
                <a:gd name="connsiteY0" fmla="*/ 16280 h 78704"/>
                <a:gd name="connsiteX1" fmla="*/ 6019 w 177955"/>
                <a:gd name="connsiteY1" fmla="*/ 78923 h 78704"/>
                <a:gd name="connsiteX2" fmla="*/ 174 w 177955"/>
                <a:gd name="connsiteY2" fmla="*/ 62854 h 78704"/>
                <a:gd name="connsiteX3" fmla="*/ 172276 w 177955"/>
                <a:gd name="connsiteY3" fmla="*/ 219 h 78704"/>
                <a:gd name="connsiteX4" fmla="*/ 178129 w 177955"/>
                <a:gd name="connsiteY4" fmla="*/ 16280 h 78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04">
                  <a:moveTo>
                    <a:pt x="178129" y="16280"/>
                  </a:moveTo>
                  <a:lnTo>
                    <a:pt x="6019" y="78923"/>
                  </a:lnTo>
                  <a:lnTo>
                    <a:pt x="174" y="62854"/>
                  </a:lnTo>
                  <a:lnTo>
                    <a:pt x="172276" y="219"/>
                  </a:lnTo>
                  <a:lnTo>
                    <a:pt x="178129" y="16280"/>
                  </a:lnTo>
                  <a:close/>
                </a:path>
              </a:pathLst>
            </a:custGeom>
            <a:solidFill>
              <a:srgbClr val="231F20"/>
            </a:solidFill>
            <a:ln w="7575" cap="flat">
              <a:noFill/>
              <a:prstDash val="solid"/>
              <a:round/>
            </a:ln>
          </p:spPr>
          <p:txBody>
            <a:bodyPr rtlCol="0" anchor="ctr"/>
            <a:lstStyle/>
            <a:p>
              <a:endParaRPr lang="en-GB"/>
            </a:p>
          </p:txBody>
        </p:sp>
        <p:sp>
          <p:nvSpPr>
            <p:cNvPr id="830" name="Freeform: Shape 829">
              <a:extLst>
                <a:ext uri="{FF2B5EF4-FFF2-40B4-BE49-F238E27FC236}">
                  <a16:creationId xmlns:a16="http://schemas.microsoft.com/office/drawing/2014/main" id="{FC93A7C8-7101-4803-8478-053447493A0C}"/>
                </a:ext>
              </a:extLst>
            </p:cNvPr>
            <p:cNvSpPr/>
            <p:nvPr/>
          </p:nvSpPr>
          <p:spPr>
            <a:xfrm>
              <a:off x="4370526" y="3904607"/>
              <a:ext cx="177955" cy="78712"/>
            </a:xfrm>
            <a:custGeom>
              <a:avLst/>
              <a:gdLst>
                <a:gd name="connsiteX0" fmla="*/ 178133 w 177955"/>
                <a:gd name="connsiteY0" fmla="*/ 16300 h 78712"/>
                <a:gd name="connsiteX1" fmla="*/ 6024 w 177955"/>
                <a:gd name="connsiteY1" fmla="*/ 78942 h 78712"/>
                <a:gd name="connsiteX2" fmla="*/ 178 w 177955"/>
                <a:gd name="connsiteY2" fmla="*/ 62873 h 78712"/>
                <a:gd name="connsiteX3" fmla="*/ 172280 w 177955"/>
                <a:gd name="connsiteY3" fmla="*/ 230 h 78712"/>
                <a:gd name="connsiteX4" fmla="*/ 178133 w 177955"/>
                <a:gd name="connsiteY4" fmla="*/ 16300 h 78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12">
                  <a:moveTo>
                    <a:pt x="178133" y="16300"/>
                  </a:moveTo>
                  <a:lnTo>
                    <a:pt x="6024" y="78942"/>
                  </a:lnTo>
                  <a:lnTo>
                    <a:pt x="178" y="62873"/>
                  </a:lnTo>
                  <a:lnTo>
                    <a:pt x="172280" y="230"/>
                  </a:lnTo>
                  <a:lnTo>
                    <a:pt x="178133" y="16300"/>
                  </a:lnTo>
                  <a:close/>
                </a:path>
              </a:pathLst>
            </a:custGeom>
            <a:solidFill>
              <a:srgbClr val="231F20"/>
            </a:solidFill>
            <a:ln w="7575" cap="flat">
              <a:noFill/>
              <a:prstDash val="solid"/>
              <a:round/>
            </a:ln>
          </p:spPr>
          <p:txBody>
            <a:bodyPr rtlCol="0" anchor="ctr"/>
            <a:lstStyle/>
            <a:p>
              <a:endParaRPr lang="en-GB"/>
            </a:p>
          </p:txBody>
        </p:sp>
        <p:sp>
          <p:nvSpPr>
            <p:cNvPr id="831" name="Freeform: Shape 830">
              <a:extLst>
                <a:ext uri="{FF2B5EF4-FFF2-40B4-BE49-F238E27FC236}">
                  <a16:creationId xmlns:a16="http://schemas.microsoft.com/office/drawing/2014/main" id="{C2073FBA-679E-44EE-BBF0-32E4626429EE}"/>
                </a:ext>
              </a:extLst>
            </p:cNvPr>
            <p:cNvSpPr/>
            <p:nvPr/>
          </p:nvSpPr>
          <p:spPr>
            <a:xfrm>
              <a:off x="4458930" y="4147493"/>
              <a:ext cx="177955" cy="78704"/>
            </a:xfrm>
            <a:custGeom>
              <a:avLst/>
              <a:gdLst>
                <a:gd name="connsiteX0" fmla="*/ 178170 w 177955"/>
                <a:gd name="connsiteY0" fmla="*/ 16393 h 78704"/>
                <a:gd name="connsiteX1" fmla="*/ 6060 w 177955"/>
                <a:gd name="connsiteY1" fmla="*/ 79036 h 78704"/>
                <a:gd name="connsiteX2" fmla="*/ 215 w 177955"/>
                <a:gd name="connsiteY2" fmla="*/ 62974 h 78704"/>
                <a:gd name="connsiteX3" fmla="*/ 172317 w 177955"/>
                <a:gd name="connsiteY3" fmla="*/ 332 h 78704"/>
                <a:gd name="connsiteX4" fmla="*/ 178170 w 177955"/>
                <a:gd name="connsiteY4" fmla="*/ 16393 h 78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04">
                  <a:moveTo>
                    <a:pt x="178170" y="16393"/>
                  </a:moveTo>
                  <a:lnTo>
                    <a:pt x="6060" y="79036"/>
                  </a:lnTo>
                  <a:lnTo>
                    <a:pt x="215" y="62974"/>
                  </a:lnTo>
                  <a:lnTo>
                    <a:pt x="172317" y="332"/>
                  </a:lnTo>
                  <a:lnTo>
                    <a:pt x="178170" y="16393"/>
                  </a:lnTo>
                  <a:close/>
                </a:path>
              </a:pathLst>
            </a:custGeom>
            <a:solidFill>
              <a:srgbClr val="231F20"/>
            </a:solidFill>
            <a:ln w="7575" cap="flat">
              <a:noFill/>
              <a:prstDash val="solid"/>
              <a:round/>
            </a:ln>
          </p:spPr>
          <p:txBody>
            <a:bodyPr rtlCol="0" anchor="ctr"/>
            <a:lstStyle/>
            <a:p>
              <a:endParaRPr lang="en-GB"/>
            </a:p>
          </p:txBody>
        </p:sp>
        <p:sp>
          <p:nvSpPr>
            <p:cNvPr id="832" name="Freeform: Shape 831">
              <a:extLst>
                <a:ext uri="{FF2B5EF4-FFF2-40B4-BE49-F238E27FC236}">
                  <a16:creationId xmlns:a16="http://schemas.microsoft.com/office/drawing/2014/main" id="{11038C06-BFE1-4B8D-B5FE-9D687944BC68}"/>
                </a:ext>
              </a:extLst>
            </p:cNvPr>
            <p:cNvSpPr/>
            <p:nvPr/>
          </p:nvSpPr>
          <p:spPr>
            <a:xfrm>
              <a:off x="4469328" y="4176067"/>
              <a:ext cx="177955" cy="78704"/>
            </a:xfrm>
            <a:custGeom>
              <a:avLst/>
              <a:gdLst>
                <a:gd name="connsiteX0" fmla="*/ 178175 w 177955"/>
                <a:gd name="connsiteY0" fmla="*/ 16413 h 78704"/>
                <a:gd name="connsiteX1" fmla="*/ 6065 w 177955"/>
                <a:gd name="connsiteY1" fmla="*/ 79048 h 78704"/>
                <a:gd name="connsiteX2" fmla="*/ 219 w 177955"/>
                <a:gd name="connsiteY2" fmla="*/ 62986 h 78704"/>
                <a:gd name="connsiteX3" fmla="*/ 172322 w 177955"/>
                <a:gd name="connsiteY3" fmla="*/ 343 h 78704"/>
                <a:gd name="connsiteX4" fmla="*/ 178175 w 177955"/>
                <a:gd name="connsiteY4" fmla="*/ 16413 h 78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04">
                  <a:moveTo>
                    <a:pt x="178175" y="16413"/>
                  </a:moveTo>
                  <a:lnTo>
                    <a:pt x="6065" y="79048"/>
                  </a:lnTo>
                  <a:lnTo>
                    <a:pt x="219" y="62986"/>
                  </a:lnTo>
                  <a:lnTo>
                    <a:pt x="172322" y="343"/>
                  </a:lnTo>
                  <a:lnTo>
                    <a:pt x="178175" y="16413"/>
                  </a:lnTo>
                  <a:close/>
                </a:path>
              </a:pathLst>
            </a:custGeom>
            <a:solidFill>
              <a:srgbClr val="231F20"/>
            </a:solidFill>
            <a:ln w="7575" cap="flat">
              <a:noFill/>
              <a:prstDash val="solid"/>
              <a:round/>
            </a:ln>
          </p:spPr>
          <p:txBody>
            <a:bodyPr rtlCol="0" anchor="ctr"/>
            <a:lstStyle/>
            <a:p>
              <a:endParaRPr lang="en-GB"/>
            </a:p>
          </p:txBody>
        </p:sp>
        <p:sp>
          <p:nvSpPr>
            <p:cNvPr id="833" name="Freeform: Shape 832">
              <a:extLst>
                <a:ext uri="{FF2B5EF4-FFF2-40B4-BE49-F238E27FC236}">
                  <a16:creationId xmlns:a16="http://schemas.microsoft.com/office/drawing/2014/main" id="{2BA55F38-4A18-4F29-AE54-8133BC698591}"/>
                </a:ext>
              </a:extLst>
            </p:cNvPr>
            <p:cNvSpPr/>
            <p:nvPr/>
          </p:nvSpPr>
          <p:spPr>
            <a:xfrm>
              <a:off x="4479727" y="4204640"/>
              <a:ext cx="177955" cy="78712"/>
            </a:xfrm>
            <a:custGeom>
              <a:avLst/>
              <a:gdLst>
                <a:gd name="connsiteX0" fmla="*/ 178179 w 177955"/>
                <a:gd name="connsiteY0" fmla="*/ 16425 h 78712"/>
                <a:gd name="connsiteX1" fmla="*/ 6069 w 177955"/>
                <a:gd name="connsiteY1" fmla="*/ 79067 h 78712"/>
                <a:gd name="connsiteX2" fmla="*/ 224 w 177955"/>
                <a:gd name="connsiteY2" fmla="*/ 62998 h 78712"/>
                <a:gd name="connsiteX3" fmla="*/ 172326 w 177955"/>
                <a:gd name="connsiteY3" fmla="*/ 355 h 78712"/>
                <a:gd name="connsiteX4" fmla="*/ 178179 w 177955"/>
                <a:gd name="connsiteY4" fmla="*/ 16425 h 78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12">
                  <a:moveTo>
                    <a:pt x="178179" y="16425"/>
                  </a:moveTo>
                  <a:lnTo>
                    <a:pt x="6069" y="79067"/>
                  </a:lnTo>
                  <a:lnTo>
                    <a:pt x="224" y="62998"/>
                  </a:lnTo>
                  <a:lnTo>
                    <a:pt x="172326" y="355"/>
                  </a:lnTo>
                  <a:lnTo>
                    <a:pt x="178179" y="16425"/>
                  </a:lnTo>
                  <a:close/>
                </a:path>
              </a:pathLst>
            </a:custGeom>
            <a:solidFill>
              <a:srgbClr val="231F20"/>
            </a:solidFill>
            <a:ln w="7575" cap="flat">
              <a:noFill/>
              <a:prstDash val="solid"/>
              <a:round/>
            </a:ln>
          </p:spPr>
          <p:txBody>
            <a:bodyPr rtlCol="0" anchor="ctr"/>
            <a:lstStyle/>
            <a:p>
              <a:endParaRPr lang="en-GB"/>
            </a:p>
          </p:txBody>
        </p:sp>
        <p:sp>
          <p:nvSpPr>
            <p:cNvPr id="834" name="Freeform: Shape 833">
              <a:extLst>
                <a:ext uri="{FF2B5EF4-FFF2-40B4-BE49-F238E27FC236}">
                  <a16:creationId xmlns:a16="http://schemas.microsoft.com/office/drawing/2014/main" id="{16CBF83E-35CB-4380-8617-8FCC2F6993E8}"/>
                </a:ext>
              </a:extLst>
            </p:cNvPr>
            <p:cNvSpPr/>
            <p:nvPr/>
          </p:nvSpPr>
          <p:spPr>
            <a:xfrm>
              <a:off x="4397429" y="4220127"/>
              <a:ext cx="67924" cy="87245"/>
            </a:xfrm>
            <a:custGeom>
              <a:avLst/>
              <a:gdLst>
                <a:gd name="connsiteX0" fmla="*/ 68091 w 67924"/>
                <a:gd name="connsiteY0" fmla="*/ 70719 h 87245"/>
                <a:gd name="connsiteX1" fmla="*/ 63522 w 67924"/>
                <a:gd name="connsiteY1" fmla="*/ 58184 h 87245"/>
                <a:gd name="connsiteX2" fmla="*/ 34060 w 67924"/>
                <a:gd name="connsiteY2" fmla="*/ 68909 h 87245"/>
                <a:gd name="connsiteX3" fmla="*/ 46374 w 67924"/>
                <a:gd name="connsiteY3" fmla="*/ 36398 h 87245"/>
                <a:gd name="connsiteX4" fmla="*/ 48160 w 67924"/>
                <a:gd name="connsiteY4" fmla="*/ 15974 h 87245"/>
                <a:gd name="connsiteX5" fmla="*/ 16941 w 67924"/>
                <a:gd name="connsiteY5" fmla="*/ 2215 h 87245"/>
                <a:gd name="connsiteX6" fmla="*/ 1807 w 67924"/>
                <a:gd name="connsiteY6" fmla="*/ 32963 h 87245"/>
                <a:gd name="connsiteX7" fmla="*/ 15733 w 67924"/>
                <a:gd name="connsiteY7" fmla="*/ 27892 h 87245"/>
                <a:gd name="connsiteX8" fmla="*/ 21510 w 67924"/>
                <a:gd name="connsiteY8" fmla="*/ 14750 h 87245"/>
                <a:gd name="connsiteX9" fmla="*/ 34189 w 67924"/>
                <a:gd name="connsiteY9" fmla="*/ 20937 h 87245"/>
                <a:gd name="connsiteX10" fmla="*/ 33581 w 67924"/>
                <a:gd name="connsiteY10" fmla="*/ 31594 h 87245"/>
                <a:gd name="connsiteX11" fmla="*/ 17131 w 67924"/>
                <a:gd name="connsiteY11" fmla="*/ 75074 h 87245"/>
                <a:gd name="connsiteX12" fmla="*/ 21692 w 67924"/>
                <a:gd name="connsiteY12" fmla="*/ 87609 h 87245"/>
                <a:gd name="connsiteX13" fmla="*/ 68091 w 67924"/>
                <a:gd name="connsiteY13" fmla="*/ 70719 h 87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924" h="87245">
                  <a:moveTo>
                    <a:pt x="68091" y="70719"/>
                  </a:moveTo>
                  <a:lnTo>
                    <a:pt x="63522" y="58184"/>
                  </a:lnTo>
                  <a:lnTo>
                    <a:pt x="34060" y="68909"/>
                  </a:lnTo>
                  <a:lnTo>
                    <a:pt x="46374" y="36398"/>
                  </a:lnTo>
                  <a:cubicBezTo>
                    <a:pt x="49399" y="28379"/>
                    <a:pt x="50851" y="23362"/>
                    <a:pt x="48160" y="15974"/>
                  </a:cubicBezTo>
                  <a:cubicBezTo>
                    <a:pt x="43166" y="2253"/>
                    <a:pt x="30441" y="-2695"/>
                    <a:pt x="16941" y="2215"/>
                  </a:cubicBezTo>
                  <a:cubicBezTo>
                    <a:pt x="3875" y="6974"/>
                    <a:pt x="-3263" y="19037"/>
                    <a:pt x="1807" y="32963"/>
                  </a:cubicBezTo>
                  <a:lnTo>
                    <a:pt x="15733" y="27892"/>
                  </a:lnTo>
                  <a:cubicBezTo>
                    <a:pt x="13042" y="20504"/>
                    <a:pt x="16903" y="16430"/>
                    <a:pt x="21510" y="14750"/>
                  </a:cubicBezTo>
                  <a:cubicBezTo>
                    <a:pt x="27401" y="12606"/>
                    <a:pt x="32129" y="15251"/>
                    <a:pt x="34189" y="20937"/>
                  </a:cubicBezTo>
                  <a:cubicBezTo>
                    <a:pt x="35481" y="24472"/>
                    <a:pt x="35162" y="27254"/>
                    <a:pt x="33581" y="31594"/>
                  </a:cubicBezTo>
                  <a:lnTo>
                    <a:pt x="17131" y="75074"/>
                  </a:lnTo>
                  <a:lnTo>
                    <a:pt x="21692" y="87609"/>
                  </a:lnTo>
                  <a:lnTo>
                    <a:pt x="68091" y="70719"/>
                  </a:lnTo>
                  <a:close/>
                </a:path>
              </a:pathLst>
            </a:custGeom>
            <a:solidFill>
              <a:srgbClr val="231F20"/>
            </a:solidFill>
            <a:ln w="7575" cap="flat">
              <a:noFill/>
              <a:prstDash val="solid"/>
              <a:round/>
            </a:ln>
          </p:spPr>
          <p:txBody>
            <a:bodyPr rtlCol="0" anchor="ctr"/>
            <a:lstStyle/>
            <a:p>
              <a:endParaRPr lang="en-GB"/>
            </a:p>
          </p:txBody>
        </p:sp>
        <p:sp>
          <p:nvSpPr>
            <p:cNvPr id="835" name="Freeform: Shape 834">
              <a:extLst>
                <a:ext uri="{FF2B5EF4-FFF2-40B4-BE49-F238E27FC236}">
                  <a16:creationId xmlns:a16="http://schemas.microsoft.com/office/drawing/2014/main" id="{D6514DD5-55E6-405F-A75B-2269FBC3B27C}"/>
                </a:ext>
              </a:extLst>
            </p:cNvPr>
            <p:cNvSpPr/>
            <p:nvPr/>
          </p:nvSpPr>
          <p:spPr>
            <a:xfrm>
              <a:off x="4537824" y="4280129"/>
              <a:ext cx="138458" cy="138458"/>
            </a:xfrm>
            <a:custGeom>
              <a:avLst/>
              <a:gdLst>
                <a:gd name="connsiteX0" fmla="*/ 37190 w 138458"/>
                <a:gd name="connsiteY0" fmla="*/ 138858 h 138458"/>
                <a:gd name="connsiteX1" fmla="*/ 138698 w 138458"/>
                <a:gd name="connsiteY1" fmla="*/ 101915 h 138458"/>
                <a:gd name="connsiteX2" fmla="*/ 101748 w 138458"/>
                <a:gd name="connsiteY2" fmla="*/ 399 h 138458"/>
                <a:gd name="connsiteX3" fmla="*/ 240 w 138458"/>
                <a:gd name="connsiteY3" fmla="*/ 37342 h 138458"/>
                <a:gd name="connsiteX4" fmla="*/ 37190 w 138458"/>
                <a:gd name="connsiteY4" fmla="*/ 138858 h 138458"/>
                <a:gd name="connsiteX5" fmla="*/ 128953 w 138458"/>
                <a:gd name="connsiteY5" fmla="*/ 97370 h 138458"/>
                <a:gd name="connsiteX6" fmla="*/ 41735 w 138458"/>
                <a:gd name="connsiteY6" fmla="*/ 129113 h 138458"/>
                <a:gd name="connsiteX7" fmla="*/ 9984 w 138458"/>
                <a:gd name="connsiteY7" fmla="*/ 41887 h 138458"/>
                <a:gd name="connsiteX8" fmla="*/ 97203 w 138458"/>
                <a:gd name="connsiteY8" fmla="*/ 10144 h 138458"/>
                <a:gd name="connsiteX9" fmla="*/ 128953 w 138458"/>
                <a:gd name="connsiteY9" fmla="*/ 97370 h 138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458" h="138458">
                  <a:moveTo>
                    <a:pt x="37190" y="138858"/>
                  </a:moveTo>
                  <a:lnTo>
                    <a:pt x="138698" y="101915"/>
                  </a:lnTo>
                  <a:lnTo>
                    <a:pt x="101748" y="399"/>
                  </a:lnTo>
                  <a:lnTo>
                    <a:pt x="240" y="37342"/>
                  </a:lnTo>
                  <a:lnTo>
                    <a:pt x="37190" y="138858"/>
                  </a:lnTo>
                  <a:close/>
                  <a:moveTo>
                    <a:pt x="128953" y="97370"/>
                  </a:moveTo>
                  <a:lnTo>
                    <a:pt x="41735" y="129113"/>
                  </a:lnTo>
                  <a:cubicBezTo>
                    <a:pt x="41735" y="129113"/>
                    <a:pt x="9984" y="41887"/>
                    <a:pt x="9984" y="41887"/>
                  </a:cubicBezTo>
                  <a:cubicBezTo>
                    <a:pt x="9984" y="41887"/>
                    <a:pt x="97203" y="10144"/>
                    <a:pt x="97203" y="10144"/>
                  </a:cubicBezTo>
                  <a:lnTo>
                    <a:pt x="128953" y="97370"/>
                  </a:lnTo>
                  <a:close/>
                </a:path>
              </a:pathLst>
            </a:custGeom>
            <a:solidFill>
              <a:srgbClr val="231F20"/>
            </a:solidFill>
            <a:ln w="7575" cap="flat">
              <a:noFill/>
              <a:prstDash val="solid"/>
              <a:round/>
            </a:ln>
          </p:spPr>
          <p:txBody>
            <a:bodyPr rtlCol="0" anchor="ctr"/>
            <a:lstStyle/>
            <a:p>
              <a:endParaRPr lang="en-GB"/>
            </a:p>
          </p:txBody>
        </p:sp>
        <p:sp>
          <p:nvSpPr>
            <p:cNvPr id="836" name="Freeform: Shape 835">
              <a:extLst>
                <a:ext uri="{FF2B5EF4-FFF2-40B4-BE49-F238E27FC236}">
                  <a16:creationId xmlns:a16="http://schemas.microsoft.com/office/drawing/2014/main" id="{339E6F2F-5F2D-42C0-9E56-C160B7AA36E4}"/>
                </a:ext>
              </a:extLst>
            </p:cNvPr>
            <p:cNvSpPr/>
            <p:nvPr/>
          </p:nvSpPr>
          <p:spPr>
            <a:xfrm>
              <a:off x="4579774" y="4304909"/>
              <a:ext cx="47336" cy="85394"/>
            </a:xfrm>
            <a:custGeom>
              <a:avLst/>
              <a:gdLst>
                <a:gd name="connsiteX0" fmla="*/ 47574 w 47336"/>
                <a:gd name="connsiteY0" fmla="*/ 1759 h 85394"/>
                <a:gd name="connsiteX1" fmla="*/ 35427 w 47336"/>
                <a:gd name="connsiteY1" fmla="*/ 36885 h 85394"/>
                <a:gd name="connsiteX2" fmla="*/ 27005 w 47336"/>
                <a:gd name="connsiteY2" fmla="*/ 72505 h 85394"/>
                <a:gd name="connsiteX3" fmla="*/ 26526 w 47336"/>
                <a:gd name="connsiteY3" fmla="*/ 76123 h 85394"/>
                <a:gd name="connsiteX4" fmla="*/ 20285 w 47336"/>
                <a:gd name="connsiteY4" fmla="*/ 85062 h 85394"/>
                <a:gd name="connsiteX5" fmla="*/ 16226 w 47336"/>
                <a:gd name="connsiteY5" fmla="*/ 85777 h 85394"/>
                <a:gd name="connsiteX6" fmla="*/ 12608 w 47336"/>
                <a:gd name="connsiteY6" fmla="*/ 84432 h 85394"/>
                <a:gd name="connsiteX7" fmla="*/ 9271 w 47336"/>
                <a:gd name="connsiteY7" fmla="*/ 81345 h 85394"/>
                <a:gd name="connsiteX8" fmla="*/ 4642 w 47336"/>
                <a:gd name="connsiteY8" fmla="*/ 75257 h 85394"/>
                <a:gd name="connsiteX9" fmla="*/ 4208 w 47336"/>
                <a:gd name="connsiteY9" fmla="*/ 74649 h 85394"/>
                <a:gd name="connsiteX10" fmla="*/ 514 w 47336"/>
                <a:gd name="connsiteY10" fmla="*/ 68841 h 85394"/>
                <a:gd name="connsiteX11" fmla="*/ 1806 w 47336"/>
                <a:gd name="connsiteY11" fmla="*/ 63019 h 85394"/>
                <a:gd name="connsiteX12" fmla="*/ 6990 w 47336"/>
                <a:gd name="connsiteY12" fmla="*/ 58686 h 85394"/>
                <a:gd name="connsiteX13" fmla="*/ 8731 w 47336"/>
                <a:gd name="connsiteY13" fmla="*/ 58693 h 85394"/>
                <a:gd name="connsiteX14" fmla="*/ 10974 w 47336"/>
                <a:gd name="connsiteY14" fmla="*/ 60616 h 85394"/>
                <a:gd name="connsiteX15" fmla="*/ 13231 w 47336"/>
                <a:gd name="connsiteY15" fmla="*/ 63292 h 85394"/>
                <a:gd name="connsiteX16" fmla="*/ 17404 w 47336"/>
                <a:gd name="connsiteY16" fmla="*/ 66705 h 85394"/>
                <a:gd name="connsiteX17" fmla="*/ 20947 w 47336"/>
                <a:gd name="connsiteY17" fmla="*/ 54171 h 85394"/>
                <a:gd name="connsiteX18" fmla="*/ 25454 w 47336"/>
                <a:gd name="connsiteY18" fmla="*/ 34506 h 85394"/>
                <a:gd name="connsiteX19" fmla="*/ 29886 w 47336"/>
                <a:gd name="connsiteY19" fmla="*/ 18125 h 85394"/>
                <a:gd name="connsiteX20" fmla="*/ 33360 w 47336"/>
                <a:gd name="connsiteY20" fmla="*/ 9953 h 85394"/>
                <a:gd name="connsiteX21" fmla="*/ 38034 w 47336"/>
                <a:gd name="connsiteY21" fmla="*/ 5028 h 85394"/>
                <a:gd name="connsiteX22" fmla="*/ 46358 w 47336"/>
                <a:gd name="connsiteY22" fmla="*/ 399 h 85394"/>
                <a:gd name="connsiteX23" fmla="*/ 47574 w 47336"/>
                <a:gd name="connsiteY23" fmla="*/ 1759 h 8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336" h="85394">
                  <a:moveTo>
                    <a:pt x="47574" y="1759"/>
                  </a:moveTo>
                  <a:cubicBezTo>
                    <a:pt x="42922" y="13344"/>
                    <a:pt x="38878" y="25050"/>
                    <a:pt x="35427" y="36885"/>
                  </a:cubicBezTo>
                  <a:cubicBezTo>
                    <a:pt x="31984" y="48720"/>
                    <a:pt x="29171" y="60586"/>
                    <a:pt x="27005" y="72505"/>
                  </a:cubicBezTo>
                  <a:cubicBezTo>
                    <a:pt x="26845" y="73387"/>
                    <a:pt x="26686" y="74588"/>
                    <a:pt x="26526" y="76123"/>
                  </a:cubicBezTo>
                  <a:cubicBezTo>
                    <a:pt x="25994" y="80775"/>
                    <a:pt x="23911" y="83740"/>
                    <a:pt x="20285" y="85062"/>
                  </a:cubicBezTo>
                  <a:cubicBezTo>
                    <a:pt x="18735" y="85625"/>
                    <a:pt x="17389" y="85861"/>
                    <a:pt x="16226" y="85777"/>
                  </a:cubicBezTo>
                  <a:cubicBezTo>
                    <a:pt x="15063" y="85686"/>
                    <a:pt x="13854" y="85230"/>
                    <a:pt x="12608" y="84432"/>
                  </a:cubicBezTo>
                  <a:cubicBezTo>
                    <a:pt x="11559" y="83709"/>
                    <a:pt x="10449" y="82676"/>
                    <a:pt x="9271" y="81345"/>
                  </a:cubicBezTo>
                  <a:cubicBezTo>
                    <a:pt x="8100" y="80008"/>
                    <a:pt x="6565" y="77978"/>
                    <a:pt x="4642" y="75257"/>
                  </a:cubicBezTo>
                  <a:cubicBezTo>
                    <a:pt x="4512" y="75090"/>
                    <a:pt x="4376" y="74884"/>
                    <a:pt x="4208" y="74649"/>
                  </a:cubicBezTo>
                  <a:cubicBezTo>
                    <a:pt x="2057" y="71623"/>
                    <a:pt x="826" y="69693"/>
                    <a:pt x="514" y="68841"/>
                  </a:cubicBezTo>
                  <a:cubicBezTo>
                    <a:pt x="-109" y="67131"/>
                    <a:pt x="324" y="65177"/>
                    <a:pt x="1806" y="63019"/>
                  </a:cubicBezTo>
                  <a:cubicBezTo>
                    <a:pt x="3289" y="60845"/>
                    <a:pt x="5022" y="59400"/>
                    <a:pt x="6990" y="58686"/>
                  </a:cubicBezTo>
                  <a:cubicBezTo>
                    <a:pt x="7621" y="58450"/>
                    <a:pt x="8207" y="58458"/>
                    <a:pt x="8731" y="58693"/>
                  </a:cubicBezTo>
                  <a:cubicBezTo>
                    <a:pt x="9256" y="58929"/>
                    <a:pt x="10008" y="59575"/>
                    <a:pt x="10974" y="60616"/>
                  </a:cubicBezTo>
                  <a:cubicBezTo>
                    <a:pt x="11551" y="61270"/>
                    <a:pt x="12311" y="62167"/>
                    <a:pt x="13231" y="63292"/>
                  </a:cubicBezTo>
                  <a:cubicBezTo>
                    <a:pt x="15314" y="65824"/>
                    <a:pt x="16705" y="66956"/>
                    <a:pt x="17404" y="66705"/>
                  </a:cubicBezTo>
                  <a:cubicBezTo>
                    <a:pt x="18005" y="66492"/>
                    <a:pt x="19191" y="62312"/>
                    <a:pt x="20947" y="54171"/>
                  </a:cubicBezTo>
                  <a:cubicBezTo>
                    <a:pt x="22642" y="46394"/>
                    <a:pt x="24139" y="39850"/>
                    <a:pt x="25454" y="34506"/>
                  </a:cubicBezTo>
                  <a:cubicBezTo>
                    <a:pt x="27286" y="27034"/>
                    <a:pt x="28761" y="21568"/>
                    <a:pt x="29886" y="18125"/>
                  </a:cubicBezTo>
                  <a:cubicBezTo>
                    <a:pt x="31018" y="14689"/>
                    <a:pt x="32174" y="11975"/>
                    <a:pt x="33360" y="9953"/>
                  </a:cubicBezTo>
                  <a:cubicBezTo>
                    <a:pt x="34401" y="8213"/>
                    <a:pt x="35959" y="6563"/>
                    <a:pt x="38034" y="5028"/>
                  </a:cubicBezTo>
                  <a:cubicBezTo>
                    <a:pt x="40102" y="3485"/>
                    <a:pt x="42884" y="1942"/>
                    <a:pt x="46358" y="399"/>
                  </a:cubicBezTo>
                  <a:lnTo>
                    <a:pt x="47574" y="1759"/>
                  </a:lnTo>
                  <a:close/>
                </a:path>
              </a:pathLst>
            </a:custGeom>
            <a:solidFill>
              <a:srgbClr val="231F20"/>
            </a:solidFill>
            <a:ln w="7575" cap="flat">
              <a:noFill/>
              <a:prstDash val="solid"/>
              <a:round/>
            </a:ln>
          </p:spPr>
          <p:txBody>
            <a:bodyPr rtlCol="0" anchor="ctr"/>
            <a:lstStyle/>
            <a:p>
              <a:endParaRPr lang="en-GB"/>
            </a:p>
          </p:txBody>
        </p:sp>
        <p:sp>
          <p:nvSpPr>
            <p:cNvPr id="837" name="Freeform: Shape 836">
              <a:extLst>
                <a:ext uri="{FF2B5EF4-FFF2-40B4-BE49-F238E27FC236}">
                  <a16:creationId xmlns:a16="http://schemas.microsoft.com/office/drawing/2014/main" id="{181FC707-5431-498E-9813-BA68CF71B543}"/>
                </a:ext>
              </a:extLst>
            </p:cNvPr>
            <p:cNvSpPr/>
            <p:nvPr/>
          </p:nvSpPr>
          <p:spPr>
            <a:xfrm>
              <a:off x="4611258" y="3831458"/>
              <a:ext cx="275088" cy="187382"/>
            </a:xfrm>
            <a:custGeom>
              <a:avLst/>
              <a:gdLst>
                <a:gd name="connsiteX0" fmla="*/ 47012 w 275088"/>
                <a:gd name="connsiteY0" fmla="*/ 187255 h 187382"/>
                <a:gd name="connsiteX1" fmla="*/ 61386 w 275088"/>
                <a:gd name="connsiteY1" fmla="*/ 163744 h 187382"/>
                <a:gd name="connsiteX2" fmla="*/ 73290 w 275088"/>
                <a:gd name="connsiteY2" fmla="*/ 116851 h 187382"/>
                <a:gd name="connsiteX3" fmla="*/ 78953 w 275088"/>
                <a:gd name="connsiteY3" fmla="*/ 62076 h 187382"/>
                <a:gd name="connsiteX4" fmla="*/ 71033 w 275088"/>
                <a:gd name="connsiteY4" fmla="*/ 17113 h 187382"/>
                <a:gd name="connsiteX5" fmla="*/ 41562 w 275088"/>
                <a:gd name="connsiteY5" fmla="*/ 413 h 187382"/>
                <a:gd name="connsiteX6" fmla="*/ 9249 w 275088"/>
                <a:gd name="connsiteY6" fmla="*/ 22328 h 187382"/>
                <a:gd name="connsiteX7" fmla="*/ 12958 w 275088"/>
                <a:gd name="connsiteY7" fmla="*/ 113103 h 187382"/>
                <a:gd name="connsiteX8" fmla="*/ 45849 w 275088"/>
                <a:gd name="connsiteY8" fmla="*/ 140750 h 187382"/>
                <a:gd name="connsiteX9" fmla="*/ 97941 w 275088"/>
                <a:gd name="connsiteY9" fmla="*/ 127766 h 187382"/>
                <a:gd name="connsiteX10" fmla="*/ 113623 w 275088"/>
                <a:gd name="connsiteY10" fmla="*/ 115832 h 187382"/>
                <a:gd name="connsiteX11" fmla="*/ 106006 w 275088"/>
                <a:gd name="connsiteY11" fmla="*/ 108216 h 187382"/>
                <a:gd name="connsiteX12" fmla="*/ 104935 w 275088"/>
                <a:gd name="connsiteY12" fmla="*/ 124118 h 187382"/>
                <a:gd name="connsiteX13" fmla="*/ 111183 w 275088"/>
                <a:gd name="connsiteY13" fmla="*/ 145660 h 187382"/>
                <a:gd name="connsiteX14" fmla="*/ 120905 w 275088"/>
                <a:gd name="connsiteY14" fmla="*/ 162885 h 187382"/>
                <a:gd name="connsiteX15" fmla="*/ 136077 w 275088"/>
                <a:gd name="connsiteY15" fmla="*/ 160300 h 187382"/>
                <a:gd name="connsiteX16" fmla="*/ 140000 w 275088"/>
                <a:gd name="connsiteY16" fmla="*/ 146618 h 187382"/>
                <a:gd name="connsiteX17" fmla="*/ 142158 w 275088"/>
                <a:gd name="connsiteY17" fmla="*/ 119131 h 187382"/>
                <a:gd name="connsiteX18" fmla="*/ 131380 w 275088"/>
                <a:gd name="connsiteY18" fmla="*/ 119131 h 187382"/>
                <a:gd name="connsiteX19" fmla="*/ 137316 w 275088"/>
                <a:gd name="connsiteY19" fmla="*/ 141061 h 187382"/>
                <a:gd name="connsiteX20" fmla="*/ 146621 w 275088"/>
                <a:gd name="connsiteY20" fmla="*/ 141061 h 187382"/>
                <a:gd name="connsiteX21" fmla="*/ 149045 w 275088"/>
                <a:gd name="connsiteY21" fmla="*/ 135277 h 187382"/>
                <a:gd name="connsiteX22" fmla="*/ 156327 w 275088"/>
                <a:gd name="connsiteY22" fmla="*/ 116858 h 187382"/>
                <a:gd name="connsiteX23" fmla="*/ 147875 w 275088"/>
                <a:gd name="connsiteY23" fmla="*/ 117945 h 187382"/>
                <a:gd name="connsiteX24" fmla="*/ 163412 w 275088"/>
                <a:gd name="connsiteY24" fmla="*/ 131141 h 187382"/>
                <a:gd name="connsiteX25" fmla="*/ 169941 w 275088"/>
                <a:gd name="connsiteY25" fmla="*/ 130298 h 187382"/>
                <a:gd name="connsiteX26" fmla="*/ 182955 w 275088"/>
                <a:gd name="connsiteY26" fmla="*/ 111826 h 187382"/>
                <a:gd name="connsiteX27" fmla="*/ 186892 w 275088"/>
                <a:gd name="connsiteY27" fmla="*/ 105213 h 187382"/>
                <a:gd name="connsiteX28" fmla="*/ 181587 w 275088"/>
                <a:gd name="connsiteY28" fmla="*/ 105327 h 187382"/>
                <a:gd name="connsiteX29" fmla="*/ 181610 w 275088"/>
                <a:gd name="connsiteY29" fmla="*/ 105479 h 187382"/>
                <a:gd name="connsiteX30" fmla="*/ 181845 w 275088"/>
                <a:gd name="connsiteY30" fmla="*/ 105844 h 187382"/>
                <a:gd name="connsiteX31" fmla="*/ 186976 w 275088"/>
                <a:gd name="connsiteY31" fmla="*/ 111674 h 187382"/>
                <a:gd name="connsiteX32" fmla="*/ 204779 w 275088"/>
                <a:gd name="connsiteY32" fmla="*/ 104864 h 187382"/>
                <a:gd name="connsiteX33" fmla="*/ 195482 w 275088"/>
                <a:gd name="connsiteY33" fmla="*/ 104864 h 187382"/>
                <a:gd name="connsiteX34" fmla="*/ 207561 w 275088"/>
                <a:gd name="connsiteY34" fmla="*/ 119838 h 187382"/>
                <a:gd name="connsiteX35" fmla="*/ 222026 w 275088"/>
                <a:gd name="connsiteY35" fmla="*/ 116228 h 187382"/>
                <a:gd name="connsiteX36" fmla="*/ 228860 w 275088"/>
                <a:gd name="connsiteY36" fmla="*/ 96722 h 187382"/>
                <a:gd name="connsiteX37" fmla="*/ 227240 w 275088"/>
                <a:gd name="connsiteY37" fmla="*/ 65534 h 187382"/>
                <a:gd name="connsiteX38" fmla="*/ 211901 w 275088"/>
                <a:gd name="connsiteY38" fmla="*/ 19956 h 187382"/>
                <a:gd name="connsiteX39" fmla="*/ 202589 w 275088"/>
                <a:gd name="connsiteY39" fmla="*/ 19956 h 187382"/>
                <a:gd name="connsiteX40" fmla="*/ 195277 w 275088"/>
                <a:gd name="connsiteY40" fmla="*/ 72170 h 187382"/>
                <a:gd name="connsiteX41" fmla="*/ 229757 w 275088"/>
                <a:gd name="connsiteY41" fmla="*/ 114426 h 187382"/>
                <a:gd name="connsiteX42" fmla="*/ 272643 w 275088"/>
                <a:gd name="connsiteY42" fmla="*/ 106034 h 187382"/>
                <a:gd name="connsiteX43" fmla="*/ 267201 w 275088"/>
                <a:gd name="connsiteY43" fmla="*/ 96738 h 187382"/>
                <a:gd name="connsiteX44" fmla="*/ 215337 w 275088"/>
                <a:gd name="connsiteY44" fmla="*/ 93302 h 187382"/>
                <a:gd name="connsiteX45" fmla="*/ 205090 w 275088"/>
                <a:gd name="connsiteY45" fmla="*/ 46249 h 187382"/>
                <a:gd name="connsiteX46" fmla="*/ 211901 w 275088"/>
                <a:gd name="connsiteY46" fmla="*/ 25391 h 187382"/>
                <a:gd name="connsiteX47" fmla="*/ 202589 w 275088"/>
                <a:gd name="connsiteY47" fmla="*/ 25391 h 187382"/>
                <a:gd name="connsiteX48" fmla="*/ 217731 w 275088"/>
                <a:gd name="connsiteY48" fmla="*/ 98858 h 187382"/>
                <a:gd name="connsiteX49" fmla="*/ 214949 w 275088"/>
                <a:gd name="connsiteY49" fmla="*/ 107592 h 187382"/>
                <a:gd name="connsiteX50" fmla="*/ 213406 w 275088"/>
                <a:gd name="connsiteY50" fmla="*/ 109736 h 187382"/>
                <a:gd name="connsiteX51" fmla="*/ 212479 w 275088"/>
                <a:gd name="connsiteY51" fmla="*/ 110299 h 187382"/>
                <a:gd name="connsiteX52" fmla="*/ 212730 w 275088"/>
                <a:gd name="connsiteY52" fmla="*/ 110260 h 187382"/>
                <a:gd name="connsiteX53" fmla="*/ 212950 w 275088"/>
                <a:gd name="connsiteY53" fmla="*/ 110352 h 187382"/>
                <a:gd name="connsiteX54" fmla="*/ 212577 w 275088"/>
                <a:gd name="connsiteY54" fmla="*/ 110352 h 187382"/>
                <a:gd name="connsiteX55" fmla="*/ 210274 w 275088"/>
                <a:gd name="connsiteY55" fmla="*/ 108657 h 187382"/>
                <a:gd name="connsiteX56" fmla="*/ 204779 w 275088"/>
                <a:gd name="connsiteY56" fmla="*/ 99421 h 187382"/>
                <a:gd name="connsiteX57" fmla="*/ 195482 w 275088"/>
                <a:gd name="connsiteY57" fmla="*/ 99421 h 187382"/>
                <a:gd name="connsiteX58" fmla="*/ 191932 w 275088"/>
                <a:gd name="connsiteY58" fmla="*/ 102956 h 187382"/>
                <a:gd name="connsiteX59" fmla="*/ 192860 w 275088"/>
                <a:gd name="connsiteY59" fmla="*/ 102621 h 187382"/>
                <a:gd name="connsiteX60" fmla="*/ 189226 w 275088"/>
                <a:gd name="connsiteY60" fmla="*/ 97863 h 187382"/>
                <a:gd name="connsiteX61" fmla="*/ 182301 w 275088"/>
                <a:gd name="connsiteY61" fmla="*/ 95445 h 187382"/>
                <a:gd name="connsiteX62" fmla="*/ 173993 w 275088"/>
                <a:gd name="connsiteY62" fmla="*/ 105806 h 187382"/>
                <a:gd name="connsiteX63" fmla="*/ 166544 w 275088"/>
                <a:gd name="connsiteY63" fmla="*/ 118637 h 187382"/>
                <a:gd name="connsiteX64" fmla="*/ 166483 w 275088"/>
                <a:gd name="connsiteY64" fmla="*/ 118789 h 187382"/>
                <a:gd name="connsiteX65" fmla="*/ 165632 w 275088"/>
                <a:gd name="connsiteY65" fmla="*/ 119663 h 187382"/>
                <a:gd name="connsiteX66" fmla="*/ 162325 w 275088"/>
                <a:gd name="connsiteY66" fmla="*/ 122681 h 187382"/>
                <a:gd name="connsiteX67" fmla="*/ 168847 w 275088"/>
                <a:gd name="connsiteY67" fmla="*/ 121837 h 187382"/>
                <a:gd name="connsiteX68" fmla="*/ 155491 w 275088"/>
                <a:gd name="connsiteY68" fmla="*/ 110329 h 187382"/>
                <a:gd name="connsiteX69" fmla="*/ 147023 w 275088"/>
                <a:gd name="connsiteY69" fmla="*/ 111423 h 187382"/>
                <a:gd name="connsiteX70" fmla="*/ 138806 w 275088"/>
                <a:gd name="connsiteY70" fmla="*/ 131818 h 187382"/>
                <a:gd name="connsiteX71" fmla="*/ 138289 w 275088"/>
                <a:gd name="connsiteY71" fmla="*/ 134091 h 187382"/>
                <a:gd name="connsiteX72" fmla="*/ 138388 w 275088"/>
                <a:gd name="connsiteY72" fmla="*/ 133848 h 187382"/>
                <a:gd name="connsiteX73" fmla="*/ 137316 w 275088"/>
                <a:gd name="connsiteY73" fmla="*/ 135619 h 187382"/>
                <a:gd name="connsiteX74" fmla="*/ 146621 w 275088"/>
                <a:gd name="connsiteY74" fmla="*/ 135619 h 187382"/>
                <a:gd name="connsiteX75" fmla="*/ 142158 w 275088"/>
                <a:gd name="connsiteY75" fmla="*/ 119131 h 187382"/>
                <a:gd name="connsiteX76" fmla="*/ 131380 w 275088"/>
                <a:gd name="connsiteY76" fmla="*/ 119131 h 187382"/>
                <a:gd name="connsiteX77" fmla="*/ 127792 w 275088"/>
                <a:gd name="connsiteY77" fmla="*/ 152273 h 187382"/>
                <a:gd name="connsiteX78" fmla="*/ 126667 w 275088"/>
                <a:gd name="connsiteY78" fmla="*/ 155055 h 187382"/>
                <a:gd name="connsiteX79" fmla="*/ 126294 w 275088"/>
                <a:gd name="connsiteY79" fmla="*/ 155679 h 187382"/>
                <a:gd name="connsiteX80" fmla="*/ 126500 w 275088"/>
                <a:gd name="connsiteY80" fmla="*/ 155481 h 187382"/>
                <a:gd name="connsiteX81" fmla="*/ 128636 w 275088"/>
                <a:gd name="connsiteY81" fmla="*/ 155359 h 187382"/>
                <a:gd name="connsiteX82" fmla="*/ 128233 w 275088"/>
                <a:gd name="connsiteY82" fmla="*/ 155063 h 187382"/>
                <a:gd name="connsiteX83" fmla="*/ 127990 w 275088"/>
                <a:gd name="connsiteY83" fmla="*/ 154751 h 187382"/>
                <a:gd name="connsiteX84" fmla="*/ 126819 w 275088"/>
                <a:gd name="connsiteY84" fmla="*/ 153299 h 187382"/>
                <a:gd name="connsiteX85" fmla="*/ 124820 w 275088"/>
                <a:gd name="connsiteY85" fmla="*/ 149947 h 187382"/>
                <a:gd name="connsiteX86" fmla="*/ 121582 w 275088"/>
                <a:gd name="connsiteY86" fmla="*/ 142794 h 187382"/>
                <a:gd name="connsiteX87" fmla="*/ 116048 w 275088"/>
                <a:gd name="connsiteY87" fmla="*/ 124703 h 187382"/>
                <a:gd name="connsiteX88" fmla="*/ 115120 w 275088"/>
                <a:gd name="connsiteY88" fmla="*/ 120173 h 187382"/>
                <a:gd name="connsiteX89" fmla="*/ 114687 w 275088"/>
                <a:gd name="connsiteY89" fmla="*/ 117269 h 187382"/>
                <a:gd name="connsiteX90" fmla="*/ 114573 w 275088"/>
                <a:gd name="connsiteY90" fmla="*/ 114327 h 187382"/>
                <a:gd name="connsiteX91" fmla="*/ 114528 w 275088"/>
                <a:gd name="connsiteY91" fmla="*/ 114449 h 187382"/>
                <a:gd name="connsiteX92" fmla="*/ 113623 w 275088"/>
                <a:gd name="connsiteY92" fmla="*/ 115832 h 187382"/>
                <a:gd name="connsiteX93" fmla="*/ 106006 w 275088"/>
                <a:gd name="connsiteY93" fmla="*/ 108216 h 187382"/>
                <a:gd name="connsiteX94" fmla="*/ 56696 w 275088"/>
                <a:gd name="connsiteY94" fmla="*/ 131354 h 187382"/>
                <a:gd name="connsiteX95" fmla="*/ 26686 w 275088"/>
                <a:gd name="connsiteY95" fmla="*/ 114707 h 187382"/>
                <a:gd name="connsiteX96" fmla="*/ 15497 w 275088"/>
                <a:gd name="connsiteY96" fmla="*/ 35129 h 187382"/>
                <a:gd name="connsiteX97" fmla="*/ 22954 w 275088"/>
                <a:gd name="connsiteY97" fmla="*/ 20937 h 187382"/>
                <a:gd name="connsiteX98" fmla="*/ 35344 w 275088"/>
                <a:gd name="connsiteY98" fmla="*/ 12743 h 187382"/>
                <a:gd name="connsiteX99" fmla="*/ 43812 w 275088"/>
                <a:gd name="connsiteY99" fmla="*/ 10987 h 187382"/>
                <a:gd name="connsiteX100" fmla="*/ 50418 w 275088"/>
                <a:gd name="connsiteY100" fmla="*/ 11686 h 187382"/>
                <a:gd name="connsiteX101" fmla="*/ 59509 w 275088"/>
                <a:gd name="connsiteY101" fmla="*/ 18717 h 187382"/>
                <a:gd name="connsiteX102" fmla="*/ 68060 w 275088"/>
                <a:gd name="connsiteY102" fmla="*/ 54375 h 187382"/>
                <a:gd name="connsiteX103" fmla="*/ 64632 w 275088"/>
                <a:gd name="connsiteY103" fmla="*/ 103731 h 187382"/>
                <a:gd name="connsiteX104" fmla="*/ 54454 w 275088"/>
                <a:gd name="connsiteY104" fmla="*/ 150038 h 187382"/>
                <a:gd name="connsiteX105" fmla="*/ 48624 w 275088"/>
                <a:gd name="connsiteY105" fmla="*/ 167263 h 187382"/>
                <a:gd name="connsiteX106" fmla="*/ 46237 w 275088"/>
                <a:gd name="connsiteY106" fmla="*/ 172538 h 187382"/>
                <a:gd name="connsiteX107" fmla="*/ 43607 w 275088"/>
                <a:gd name="connsiteY107" fmla="*/ 176955 h 187382"/>
                <a:gd name="connsiteX108" fmla="*/ 43204 w 275088"/>
                <a:gd name="connsiteY108" fmla="*/ 177312 h 187382"/>
                <a:gd name="connsiteX109" fmla="*/ 43561 w 275088"/>
                <a:gd name="connsiteY109" fmla="*/ 177069 h 187382"/>
                <a:gd name="connsiteX110" fmla="*/ 44147 w 275088"/>
                <a:gd name="connsiteY110" fmla="*/ 176871 h 187382"/>
                <a:gd name="connsiteX111" fmla="*/ 47012 w 275088"/>
                <a:gd name="connsiteY111" fmla="*/ 187255 h 187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275088" h="187382">
                  <a:moveTo>
                    <a:pt x="47012" y="187255"/>
                  </a:moveTo>
                  <a:cubicBezTo>
                    <a:pt x="55397" y="184214"/>
                    <a:pt x="58810" y="171140"/>
                    <a:pt x="61386" y="163744"/>
                  </a:cubicBezTo>
                  <a:cubicBezTo>
                    <a:pt x="66685" y="148518"/>
                    <a:pt x="70387" y="132692"/>
                    <a:pt x="73290" y="116851"/>
                  </a:cubicBezTo>
                  <a:cubicBezTo>
                    <a:pt x="76589" y="98813"/>
                    <a:pt x="78885" y="80433"/>
                    <a:pt x="78953" y="62076"/>
                  </a:cubicBezTo>
                  <a:cubicBezTo>
                    <a:pt x="79014" y="47048"/>
                    <a:pt x="77935" y="30750"/>
                    <a:pt x="71033" y="17113"/>
                  </a:cubicBezTo>
                  <a:cubicBezTo>
                    <a:pt x="65294" y="5765"/>
                    <a:pt x="54401" y="-1023"/>
                    <a:pt x="41562" y="413"/>
                  </a:cubicBezTo>
                  <a:cubicBezTo>
                    <a:pt x="27355" y="1994"/>
                    <a:pt x="15847" y="9634"/>
                    <a:pt x="9249" y="22328"/>
                  </a:cubicBezTo>
                  <a:cubicBezTo>
                    <a:pt x="-4768" y="49275"/>
                    <a:pt x="-1401" y="87000"/>
                    <a:pt x="12958" y="113103"/>
                  </a:cubicBezTo>
                  <a:cubicBezTo>
                    <a:pt x="20028" y="125980"/>
                    <a:pt x="31262" y="137116"/>
                    <a:pt x="45849" y="140750"/>
                  </a:cubicBezTo>
                  <a:cubicBezTo>
                    <a:pt x="64138" y="145303"/>
                    <a:pt x="82845" y="137777"/>
                    <a:pt x="97941" y="127766"/>
                  </a:cubicBezTo>
                  <a:cubicBezTo>
                    <a:pt x="103422" y="124141"/>
                    <a:pt x="108614" y="120081"/>
                    <a:pt x="113623" y="115832"/>
                  </a:cubicBezTo>
                  <a:cubicBezTo>
                    <a:pt x="111084" y="113293"/>
                    <a:pt x="108545" y="110755"/>
                    <a:pt x="106006" y="108216"/>
                  </a:cubicBezTo>
                  <a:cubicBezTo>
                    <a:pt x="102153" y="112077"/>
                    <a:pt x="104045" y="119489"/>
                    <a:pt x="104935" y="124118"/>
                  </a:cubicBezTo>
                  <a:cubicBezTo>
                    <a:pt x="106341" y="131453"/>
                    <a:pt x="108492" y="138697"/>
                    <a:pt x="111183" y="145660"/>
                  </a:cubicBezTo>
                  <a:cubicBezTo>
                    <a:pt x="113479" y="151582"/>
                    <a:pt x="116116" y="158461"/>
                    <a:pt x="120905" y="162885"/>
                  </a:cubicBezTo>
                  <a:cubicBezTo>
                    <a:pt x="126028" y="167613"/>
                    <a:pt x="132702" y="166267"/>
                    <a:pt x="136077" y="160300"/>
                  </a:cubicBezTo>
                  <a:cubicBezTo>
                    <a:pt x="138403" y="156188"/>
                    <a:pt x="139300" y="151224"/>
                    <a:pt x="140000" y="146618"/>
                  </a:cubicBezTo>
                  <a:cubicBezTo>
                    <a:pt x="141391" y="137519"/>
                    <a:pt x="141877" y="128321"/>
                    <a:pt x="142158" y="119131"/>
                  </a:cubicBezTo>
                  <a:lnTo>
                    <a:pt x="131380" y="119131"/>
                  </a:lnTo>
                  <a:cubicBezTo>
                    <a:pt x="132109" y="126687"/>
                    <a:pt x="133250" y="134494"/>
                    <a:pt x="137316" y="141061"/>
                  </a:cubicBezTo>
                  <a:cubicBezTo>
                    <a:pt x="139490" y="144565"/>
                    <a:pt x="144431" y="144512"/>
                    <a:pt x="146621" y="141061"/>
                  </a:cubicBezTo>
                  <a:cubicBezTo>
                    <a:pt x="147799" y="139199"/>
                    <a:pt x="148498" y="137375"/>
                    <a:pt x="149045" y="135277"/>
                  </a:cubicBezTo>
                  <a:cubicBezTo>
                    <a:pt x="150710" y="128899"/>
                    <a:pt x="153644" y="122841"/>
                    <a:pt x="156327" y="116858"/>
                  </a:cubicBezTo>
                  <a:cubicBezTo>
                    <a:pt x="153515" y="117223"/>
                    <a:pt x="150695" y="117588"/>
                    <a:pt x="147875" y="117945"/>
                  </a:cubicBezTo>
                  <a:cubicBezTo>
                    <a:pt x="152580" y="122924"/>
                    <a:pt x="157323" y="127850"/>
                    <a:pt x="163412" y="131141"/>
                  </a:cubicBezTo>
                  <a:cubicBezTo>
                    <a:pt x="165601" y="132320"/>
                    <a:pt x="168140" y="131970"/>
                    <a:pt x="169941" y="130298"/>
                  </a:cubicBezTo>
                  <a:cubicBezTo>
                    <a:pt x="175764" y="124886"/>
                    <a:pt x="178911" y="118706"/>
                    <a:pt x="182955" y="111826"/>
                  </a:cubicBezTo>
                  <a:cubicBezTo>
                    <a:pt x="183586" y="110747"/>
                    <a:pt x="187151" y="106255"/>
                    <a:pt x="186892" y="105213"/>
                  </a:cubicBezTo>
                  <a:cubicBezTo>
                    <a:pt x="184817" y="106353"/>
                    <a:pt x="183054" y="106391"/>
                    <a:pt x="181587" y="105327"/>
                  </a:cubicBezTo>
                  <a:cubicBezTo>
                    <a:pt x="181222" y="105046"/>
                    <a:pt x="181230" y="105099"/>
                    <a:pt x="181610" y="105479"/>
                  </a:cubicBezTo>
                  <a:cubicBezTo>
                    <a:pt x="181511" y="104856"/>
                    <a:pt x="181564" y="105411"/>
                    <a:pt x="181845" y="105844"/>
                  </a:cubicBezTo>
                  <a:cubicBezTo>
                    <a:pt x="183236" y="107995"/>
                    <a:pt x="184825" y="110215"/>
                    <a:pt x="186976" y="111674"/>
                  </a:cubicBezTo>
                  <a:cubicBezTo>
                    <a:pt x="194152" y="116547"/>
                    <a:pt x="200605" y="110549"/>
                    <a:pt x="204779" y="104864"/>
                  </a:cubicBezTo>
                  <a:lnTo>
                    <a:pt x="195482" y="104864"/>
                  </a:lnTo>
                  <a:cubicBezTo>
                    <a:pt x="198029" y="110603"/>
                    <a:pt x="201593" y="117056"/>
                    <a:pt x="207561" y="119838"/>
                  </a:cubicBezTo>
                  <a:cubicBezTo>
                    <a:pt x="212806" y="122286"/>
                    <a:pt x="218377" y="120545"/>
                    <a:pt x="222026" y="116228"/>
                  </a:cubicBezTo>
                  <a:cubicBezTo>
                    <a:pt x="226556" y="110876"/>
                    <a:pt x="228054" y="103495"/>
                    <a:pt x="228860" y="96722"/>
                  </a:cubicBezTo>
                  <a:cubicBezTo>
                    <a:pt x="230099" y="86347"/>
                    <a:pt x="229103" y="75773"/>
                    <a:pt x="227240" y="65534"/>
                  </a:cubicBezTo>
                  <a:cubicBezTo>
                    <a:pt x="224375" y="49685"/>
                    <a:pt x="218795" y="34467"/>
                    <a:pt x="211901" y="19956"/>
                  </a:cubicBezTo>
                  <a:cubicBezTo>
                    <a:pt x="210016" y="16004"/>
                    <a:pt x="204702" y="16939"/>
                    <a:pt x="202589" y="19956"/>
                  </a:cubicBezTo>
                  <a:cubicBezTo>
                    <a:pt x="192594" y="34300"/>
                    <a:pt x="192373" y="55652"/>
                    <a:pt x="195277" y="72170"/>
                  </a:cubicBezTo>
                  <a:cubicBezTo>
                    <a:pt x="198599" y="90999"/>
                    <a:pt x="209636" y="110337"/>
                    <a:pt x="229757" y="114426"/>
                  </a:cubicBezTo>
                  <a:cubicBezTo>
                    <a:pt x="244572" y="117436"/>
                    <a:pt x="259447" y="112526"/>
                    <a:pt x="272643" y="106034"/>
                  </a:cubicBezTo>
                  <a:cubicBezTo>
                    <a:pt x="278861" y="102978"/>
                    <a:pt x="273411" y="93682"/>
                    <a:pt x="267201" y="96738"/>
                  </a:cubicBezTo>
                  <a:cubicBezTo>
                    <a:pt x="250561" y="104917"/>
                    <a:pt x="228502" y="110032"/>
                    <a:pt x="215337" y="93302"/>
                  </a:cubicBezTo>
                  <a:cubicBezTo>
                    <a:pt x="205295" y="80532"/>
                    <a:pt x="203327" y="61885"/>
                    <a:pt x="205090" y="46249"/>
                  </a:cubicBezTo>
                  <a:cubicBezTo>
                    <a:pt x="205949" y="38724"/>
                    <a:pt x="207758" y="31336"/>
                    <a:pt x="211901" y="25391"/>
                  </a:cubicBezTo>
                  <a:lnTo>
                    <a:pt x="202589" y="25391"/>
                  </a:lnTo>
                  <a:cubicBezTo>
                    <a:pt x="212912" y="47078"/>
                    <a:pt x="222330" y="74443"/>
                    <a:pt x="217731" y="98858"/>
                  </a:cubicBezTo>
                  <a:cubicBezTo>
                    <a:pt x="217161" y="101891"/>
                    <a:pt x="216378" y="105069"/>
                    <a:pt x="214949" y="107592"/>
                  </a:cubicBezTo>
                  <a:cubicBezTo>
                    <a:pt x="214189" y="108953"/>
                    <a:pt x="214197" y="108999"/>
                    <a:pt x="213406" y="109736"/>
                  </a:cubicBezTo>
                  <a:cubicBezTo>
                    <a:pt x="213292" y="109842"/>
                    <a:pt x="212365" y="110451"/>
                    <a:pt x="212479" y="110299"/>
                  </a:cubicBezTo>
                  <a:cubicBezTo>
                    <a:pt x="213269" y="110230"/>
                    <a:pt x="213345" y="110223"/>
                    <a:pt x="212730" y="110260"/>
                  </a:cubicBezTo>
                  <a:cubicBezTo>
                    <a:pt x="212121" y="110238"/>
                    <a:pt x="212197" y="110260"/>
                    <a:pt x="212950" y="110352"/>
                  </a:cubicBezTo>
                  <a:cubicBezTo>
                    <a:pt x="212699" y="110215"/>
                    <a:pt x="211627" y="109721"/>
                    <a:pt x="212577" y="110352"/>
                  </a:cubicBezTo>
                  <a:cubicBezTo>
                    <a:pt x="211270" y="109478"/>
                    <a:pt x="211483" y="109926"/>
                    <a:pt x="210274" y="108657"/>
                  </a:cubicBezTo>
                  <a:cubicBezTo>
                    <a:pt x="207827" y="106080"/>
                    <a:pt x="206223" y="102667"/>
                    <a:pt x="204779" y="99421"/>
                  </a:cubicBezTo>
                  <a:cubicBezTo>
                    <a:pt x="202977" y="95331"/>
                    <a:pt x="197588" y="96555"/>
                    <a:pt x="195482" y="99421"/>
                  </a:cubicBezTo>
                  <a:cubicBezTo>
                    <a:pt x="194539" y="100706"/>
                    <a:pt x="192738" y="101755"/>
                    <a:pt x="191932" y="102956"/>
                  </a:cubicBezTo>
                  <a:cubicBezTo>
                    <a:pt x="192928" y="101473"/>
                    <a:pt x="193293" y="104065"/>
                    <a:pt x="192860" y="102621"/>
                  </a:cubicBezTo>
                  <a:cubicBezTo>
                    <a:pt x="192571" y="101671"/>
                    <a:pt x="190230" y="98912"/>
                    <a:pt x="189226" y="97863"/>
                  </a:cubicBezTo>
                  <a:cubicBezTo>
                    <a:pt x="187425" y="95955"/>
                    <a:pt x="184977" y="94754"/>
                    <a:pt x="182301" y="95445"/>
                  </a:cubicBezTo>
                  <a:cubicBezTo>
                    <a:pt x="178029" y="96548"/>
                    <a:pt x="176023" y="102370"/>
                    <a:pt x="173993" y="105806"/>
                  </a:cubicBezTo>
                  <a:cubicBezTo>
                    <a:pt x="171485" y="110063"/>
                    <a:pt x="169037" y="114365"/>
                    <a:pt x="166544" y="118637"/>
                  </a:cubicBezTo>
                  <a:cubicBezTo>
                    <a:pt x="165806" y="119907"/>
                    <a:pt x="166680" y="118576"/>
                    <a:pt x="166483" y="118789"/>
                  </a:cubicBezTo>
                  <a:cubicBezTo>
                    <a:pt x="166202" y="119078"/>
                    <a:pt x="165943" y="119390"/>
                    <a:pt x="165632" y="119663"/>
                  </a:cubicBezTo>
                  <a:cubicBezTo>
                    <a:pt x="164522" y="120652"/>
                    <a:pt x="163412" y="121663"/>
                    <a:pt x="162325" y="122681"/>
                  </a:cubicBezTo>
                  <a:cubicBezTo>
                    <a:pt x="164499" y="122400"/>
                    <a:pt x="166673" y="122119"/>
                    <a:pt x="168847" y="121837"/>
                  </a:cubicBezTo>
                  <a:cubicBezTo>
                    <a:pt x="163549" y="118979"/>
                    <a:pt x="159588" y="114662"/>
                    <a:pt x="155491" y="110329"/>
                  </a:cubicBezTo>
                  <a:cubicBezTo>
                    <a:pt x="153294" y="108018"/>
                    <a:pt x="148452" y="108261"/>
                    <a:pt x="147023" y="111423"/>
                  </a:cubicBezTo>
                  <a:cubicBezTo>
                    <a:pt x="144066" y="118014"/>
                    <a:pt x="140638" y="124787"/>
                    <a:pt x="138806" y="131818"/>
                  </a:cubicBezTo>
                  <a:cubicBezTo>
                    <a:pt x="138609" y="132571"/>
                    <a:pt x="138464" y="133338"/>
                    <a:pt x="138289" y="134091"/>
                  </a:cubicBezTo>
                  <a:cubicBezTo>
                    <a:pt x="138069" y="135011"/>
                    <a:pt x="139012" y="132806"/>
                    <a:pt x="138388" y="133848"/>
                  </a:cubicBezTo>
                  <a:cubicBezTo>
                    <a:pt x="138031" y="134440"/>
                    <a:pt x="137689" y="135033"/>
                    <a:pt x="137316" y="135619"/>
                  </a:cubicBezTo>
                  <a:lnTo>
                    <a:pt x="146621" y="135619"/>
                  </a:lnTo>
                  <a:cubicBezTo>
                    <a:pt x="143572" y="130716"/>
                    <a:pt x="142706" y="124787"/>
                    <a:pt x="142158" y="119131"/>
                  </a:cubicBezTo>
                  <a:cubicBezTo>
                    <a:pt x="141497" y="112343"/>
                    <a:pt x="131593" y="112077"/>
                    <a:pt x="131380" y="119131"/>
                  </a:cubicBezTo>
                  <a:cubicBezTo>
                    <a:pt x="131060" y="130024"/>
                    <a:pt x="131060" y="141761"/>
                    <a:pt x="127792" y="152273"/>
                  </a:cubicBezTo>
                  <a:cubicBezTo>
                    <a:pt x="127275" y="153930"/>
                    <a:pt x="127290" y="153915"/>
                    <a:pt x="126667" y="155055"/>
                  </a:cubicBezTo>
                  <a:cubicBezTo>
                    <a:pt x="126553" y="155253"/>
                    <a:pt x="125990" y="156363"/>
                    <a:pt x="126294" y="155679"/>
                  </a:cubicBezTo>
                  <a:cubicBezTo>
                    <a:pt x="126272" y="155732"/>
                    <a:pt x="125952" y="155679"/>
                    <a:pt x="126500" y="155481"/>
                  </a:cubicBezTo>
                  <a:cubicBezTo>
                    <a:pt x="127283" y="155200"/>
                    <a:pt x="127830" y="155169"/>
                    <a:pt x="128636" y="155359"/>
                  </a:cubicBezTo>
                  <a:cubicBezTo>
                    <a:pt x="129479" y="155557"/>
                    <a:pt x="128522" y="155352"/>
                    <a:pt x="128233" y="155063"/>
                  </a:cubicBezTo>
                  <a:cubicBezTo>
                    <a:pt x="129107" y="155937"/>
                    <a:pt x="128400" y="155192"/>
                    <a:pt x="127990" y="154751"/>
                  </a:cubicBezTo>
                  <a:cubicBezTo>
                    <a:pt x="126948" y="153619"/>
                    <a:pt x="127670" y="154592"/>
                    <a:pt x="126819" y="153299"/>
                  </a:cubicBezTo>
                  <a:cubicBezTo>
                    <a:pt x="126097" y="152212"/>
                    <a:pt x="125436" y="151095"/>
                    <a:pt x="124820" y="149947"/>
                  </a:cubicBezTo>
                  <a:cubicBezTo>
                    <a:pt x="123482" y="147431"/>
                    <a:pt x="122532" y="145257"/>
                    <a:pt x="121582" y="142794"/>
                  </a:cubicBezTo>
                  <a:cubicBezTo>
                    <a:pt x="119301" y="136918"/>
                    <a:pt x="117462" y="130845"/>
                    <a:pt x="116048" y="124703"/>
                  </a:cubicBezTo>
                  <a:cubicBezTo>
                    <a:pt x="115706" y="123206"/>
                    <a:pt x="115387" y="121693"/>
                    <a:pt x="115120" y="120173"/>
                  </a:cubicBezTo>
                  <a:cubicBezTo>
                    <a:pt x="114756" y="118136"/>
                    <a:pt x="114801" y="118592"/>
                    <a:pt x="114687" y="117269"/>
                  </a:cubicBezTo>
                  <a:cubicBezTo>
                    <a:pt x="114611" y="116281"/>
                    <a:pt x="114588" y="115315"/>
                    <a:pt x="114573" y="114327"/>
                  </a:cubicBezTo>
                  <a:cubicBezTo>
                    <a:pt x="114558" y="113164"/>
                    <a:pt x="114680" y="114251"/>
                    <a:pt x="114528" y="114449"/>
                  </a:cubicBezTo>
                  <a:cubicBezTo>
                    <a:pt x="115166" y="113651"/>
                    <a:pt x="113600" y="115863"/>
                    <a:pt x="113623" y="115832"/>
                  </a:cubicBezTo>
                  <a:cubicBezTo>
                    <a:pt x="118594" y="110853"/>
                    <a:pt x="111229" y="103784"/>
                    <a:pt x="106006" y="108216"/>
                  </a:cubicBezTo>
                  <a:cubicBezTo>
                    <a:pt x="92446" y="119717"/>
                    <a:pt x="75282" y="131575"/>
                    <a:pt x="56696" y="131354"/>
                  </a:cubicBezTo>
                  <a:cubicBezTo>
                    <a:pt x="44481" y="131217"/>
                    <a:pt x="33862" y="124589"/>
                    <a:pt x="26686" y="114707"/>
                  </a:cubicBezTo>
                  <a:cubicBezTo>
                    <a:pt x="10921" y="92990"/>
                    <a:pt x="7204" y="60175"/>
                    <a:pt x="15497" y="35129"/>
                  </a:cubicBezTo>
                  <a:cubicBezTo>
                    <a:pt x="17093" y="30264"/>
                    <a:pt x="19944" y="24449"/>
                    <a:pt x="22954" y="20937"/>
                  </a:cubicBezTo>
                  <a:cubicBezTo>
                    <a:pt x="26816" y="16445"/>
                    <a:pt x="30206" y="14415"/>
                    <a:pt x="35344" y="12743"/>
                  </a:cubicBezTo>
                  <a:cubicBezTo>
                    <a:pt x="38468" y="11732"/>
                    <a:pt x="41114" y="11124"/>
                    <a:pt x="43812" y="10987"/>
                  </a:cubicBezTo>
                  <a:cubicBezTo>
                    <a:pt x="46997" y="10835"/>
                    <a:pt x="47727" y="10949"/>
                    <a:pt x="50418" y="11686"/>
                  </a:cubicBezTo>
                  <a:cubicBezTo>
                    <a:pt x="53854" y="12636"/>
                    <a:pt x="57426" y="15563"/>
                    <a:pt x="59509" y="18717"/>
                  </a:cubicBezTo>
                  <a:cubicBezTo>
                    <a:pt x="66046" y="28683"/>
                    <a:pt x="67589" y="42076"/>
                    <a:pt x="68060" y="54375"/>
                  </a:cubicBezTo>
                  <a:cubicBezTo>
                    <a:pt x="68684" y="70855"/>
                    <a:pt x="67156" y="87449"/>
                    <a:pt x="64632" y="103731"/>
                  </a:cubicBezTo>
                  <a:cubicBezTo>
                    <a:pt x="62207" y="119344"/>
                    <a:pt x="58893" y="134874"/>
                    <a:pt x="54454" y="150038"/>
                  </a:cubicBezTo>
                  <a:cubicBezTo>
                    <a:pt x="52744" y="155861"/>
                    <a:pt x="50866" y="161630"/>
                    <a:pt x="48624" y="167263"/>
                  </a:cubicBezTo>
                  <a:cubicBezTo>
                    <a:pt x="47955" y="168935"/>
                    <a:pt x="47446" y="170174"/>
                    <a:pt x="46237" y="172538"/>
                  </a:cubicBezTo>
                  <a:cubicBezTo>
                    <a:pt x="45462" y="174074"/>
                    <a:pt x="44618" y="175564"/>
                    <a:pt x="43607" y="176955"/>
                  </a:cubicBezTo>
                  <a:cubicBezTo>
                    <a:pt x="44549" y="175663"/>
                    <a:pt x="43706" y="176871"/>
                    <a:pt x="43204" y="177312"/>
                  </a:cubicBezTo>
                  <a:cubicBezTo>
                    <a:pt x="42345" y="178065"/>
                    <a:pt x="44002" y="176696"/>
                    <a:pt x="43561" y="177069"/>
                  </a:cubicBezTo>
                  <a:cubicBezTo>
                    <a:pt x="43181" y="177373"/>
                    <a:pt x="42140" y="177593"/>
                    <a:pt x="44147" y="176871"/>
                  </a:cubicBezTo>
                  <a:cubicBezTo>
                    <a:pt x="37678" y="179220"/>
                    <a:pt x="40475" y="189634"/>
                    <a:pt x="47012" y="187255"/>
                  </a:cubicBezTo>
                  <a:close/>
                </a:path>
              </a:pathLst>
            </a:custGeom>
            <a:solidFill>
              <a:srgbClr val="231F20"/>
            </a:solidFill>
            <a:ln w="7575" cap="flat">
              <a:noFill/>
              <a:prstDash val="solid"/>
              <a:round/>
            </a:ln>
          </p:spPr>
          <p:txBody>
            <a:bodyPr rtlCol="0" anchor="ctr"/>
            <a:lstStyle/>
            <a:p>
              <a:endParaRPr lang="en-GB"/>
            </a:p>
          </p:txBody>
        </p:sp>
        <p:sp>
          <p:nvSpPr>
            <p:cNvPr id="838" name="Freeform: Shape 837">
              <a:extLst>
                <a:ext uri="{FF2B5EF4-FFF2-40B4-BE49-F238E27FC236}">
                  <a16:creationId xmlns:a16="http://schemas.microsoft.com/office/drawing/2014/main" id="{DED00B21-4A78-4831-86BF-0D11817CE226}"/>
                </a:ext>
              </a:extLst>
            </p:cNvPr>
            <p:cNvSpPr/>
            <p:nvPr/>
          </p:nvSpPr>
          <p:spPr>
            <a:xfrm>
              <a:off x="4720466" y="4131493"/>
              <a:ext cx="115110" cy="187381"/>
            </a:xfrm>
            <a:custGeom>
              <a:avLst/>
              <a:gdLst>
                <a:gd name="connsiteX0" fmla="*/ 47018 w 115110"/>
                <a:gd name="connsiteY0" fmla="*/ 187378 h 187381"/>
                <a:gd name="connsiteX1" fmla="*/ 61392 w 115110"/>
                <a:gd name="connsiteY1" fmla="*/ 163859 h 187381"/>
                <a:gd name="connsiteX2" fmla="*/ 73303 w 115110"/>
                <a:gd name="connsiteY2" fmla="*/ 116967 h 187381"/>
                <a:gd name="connsiteX3" fmla="*/ 78966 w 115110"/>
                <a:gd name="connsiteY3" fmla="*/ 62191 h 187381"/>
                <a:gd name="connsiteX4" fmla="*/ 71038 w 115110"/>
                <a:gd name="connsiteY4" fmla="*/ 17237 h 187381"/>
                <a:gd name="connsiteX5" fmla="*/ 41567 w 115110"/>
                <a:gd name="connsiteY5" fmla="*/ 537 h 187381"/>
                <a:gd name="connsiteX6" fmla="*/ 9262 w 115110"/>
                <a:gd name="connsiteY6" fmla="*/ 22444 h 187381"/>
                <a:gd name="connsiteX7" fmla="*/ 12963 w 115110"/>
                <a:gd name="connsiteY7" fmla="*/ 113227 h 187381"/>
                <a:gd name="connsiteX8" fmla="*/ 45855 w 115110"/>
                <a:gd name="connsiteY8" fmla="*/ 140873 h 187381"/>
                <a:gd name="connsiteX9" fmla="*/ 97954 w 115110"/>
                <a:gd name="connsiteY9" fmla="*/ 127890 h 187381"/>
                <a:gd name="connsiteX10" fmla="*/ 113628 w 115110"/>
                <a:gd name="connsiteY10" fmla="*/ 115956 h 187381"/>
                <a:gd name="connsiteX11" fmla="*/ 106012 w 115110"/>
                <a:gd name="connsiteY11" fmla="*/ 108339 h 187381"/>
                <a:gd name="connsiteX12" fmla="*/ 56709 w 115110"/>
                <a:gd name="connsiteY12" fmla="*/ 131478 h 187381"/>
                <a:gd name="connsiteX13" fmla="*/ 26692 w 115110"/>
                <a:gd name="connsiteY13" fmla="*/ 114831 h 187381"/>
                <a:gd name="connsiteX14" fmla="*/ 15502 w 115110"/>
                <a:gd name="connsiteY14" fmla="*/ 35244 h 187381"/>
                <a:gd name="connsiteX15" fmla="*/ 22959 w 115110"/>
                <a:gd name="connsiteY15" fmla="*/ 21068 h 187381"/>
                <a:gd name="connsiteX16" fmla="*/ 35349 w 115110"/>
                <a:gd name="connsiteY16" fmla="*/ 12874 h 187381"/>
                <a:gd name="connsiteX17" fmla="*/ 43817 w 115110"/>
                <a:gd name="connsiteY17" fmla="*/ 11118 h 187381"/>
                <a:gd name="connsiteX18" fmla="*/ 50423 w 115110"/>
                <a:gd name="connsiteY18" fmla="*/ 11809 h 187381"/>
                <a:gd name="connsiteX19" fmla="*/ 59514 w 115110"/>
                <a:gd name="connsiteY19" fmla="*/ 18841 h 187381"/>
                <a:gd name="connsiteX20" fmla="*/ 68066 w 115110"/>
                <a:gd name="connsiteY20" fmla="*/ 54499 h 187381"/>
                <a:gd name="connsiteX21" fmla="*/ 64645 w 115110"/>
                <a:gd name="connsiteY21" fmla="*/ 103847 h 187381"/>
                <a:gd name="connsiteX22" fmla="*/ 54459 w 115110"/>
                <a:gd name="connsiteY22" fmla="*/ 150162 h 187381"/>
                <a:gd name="connsiteX23" fmla="*/ 48629 w 115110"/>
                <a:gd name="connsiteY23" fmla="*/ 167379 h 187381"/>
                <a:gd name="connsiteX24" fmla="*/ 46250 w 115110"/>
                <a:gd name="connsiteY24" fmla="*/ 172662 h 187381"/>
                <a:gd name="connsiteX25" fmla="*/ 43612 w 115110"/>
                <a:gd name="connsiteY25" fmla="*/ 177078 h 187381"/>
                <a:gd name="connsiteX26" fmla="*/ 43209 w 115110"/>
                <a:gd name="connsiteY26" fmla="*/ 177435 h 187381"/>
                <a:gd name="connsiteX27" fmla="*/ 43567 w 115110"/>
                <a:gd name="connsiteY27" fmla="*/ 177185 h 187381"/>
                <a:gd name="connsiteX28" fmla="*/ 44152 w 115110"/>
                <a:gd name="connsiteY28" fmla="*/ 176987 h 187381"/>
                <a:gd name="connsiteX29" fmla="*/ 47018 w 115110"/>
                <a:gd name="connsiteY29" fmla="*/ 187378 h 18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5110" h="187381">
                  <a:moveTo>
                    <a:pt x="47018" y="187378"/>
                  </a:moveTo>
                  <a:cubicBezTo>
                    <a:pt x="55402" y="184330"/>
                    <a:pt x="58815" y="171263"/>
                    <a:pt x="61392" y="163859"/>
                  </a:cubicBezTo>
                  <a:cubicBezTo>
                    <a:pt x="66690" y="148634"/>
                    <a:pt x="70392" y="132808"/>
                    <a:pt x="73303" y="116967"/>
                  </a:cubicBezTo>
                  <a:cubicBezTo>
                    <a:pt x="76602" y="98929"/>
                    <a:pt x="78898" y="80549"/>
                    <a:pt x="78966" y="62191"/>
                  </a:cubicBezTo>
                  <a:cubicBezTo>
                    <a:pt x="79027" y="47171"/>
                    <a:pt x="77947" y="30874"/>
                    <a:pt x="71038" y="17237"/>
                  </a:cubicBezTo>
                  <a:cubicBezTo>
                    <a:pt x="65299" y="5888"/>
                    <a:pt x="54406" y="-892"/>
                    <a:pt x="41567" y="537"/>
                  </a:cubicBezTo>
                  <a:cubicBezTo>
                    <a:pt x="27360" y="2118"/>
                    <a:pt x="15860" y="9757"/>
                    <a:pt x="9262" y="22444"/>
                  </a:cubicBezTo>
                  <a:cubicBezTo>
                    <a:pt x="-4755" y="49390"/>
                    <a:pt x="-1388" y="87124"/>
                    <a:pt x="12963" y="113227"/>
                  </a:cubicBezTo>
                  <a:cubicBezTo>
                    <a:pt x="20033" y="126103"/>
                    <a:pt x="31268" y="137239"/>
                    <a:pt x="45855" y="140873"/>
                  </a:cubicBezTo>
                  <a:cubicBezTo>
                    <a:pt x="64143" y="145426"/>
                    <a:pt x="82858" y="137893"/>
                    <a:pt x="97954" y="127890"/>
                  </a:cubicBezTo>
                  <a:cubicBezTo>
                    <a:pt x="103435" y="124256"/>
                    <a:pt x="108627" y="120205"/>
                    <a:pt x="113628" y="115956"/>
                  </a:cubicBezTo>
                  <a:cubicBezTo>
                    <a:pt x="118934" y="111463"/>
                    <a:pt x="111279" y="103877"/>
                    <a:pt x="106012" y="108339"/>
                  </a:cubicBezTo>
                  <a:cubicBezTo>
                    <a:pt x="92451" y="119832"/>
                    <a:pt x="75287" y="131690"/>
                    <a:pt x="56709" y="131478"/>
                  </a:cubicBezTo>
                  <a:cubicBezTo>
                    <a:pt x="44486" y="131341"/>
                    <a:pt x="33875" y="124712"/>
                    <a:pt x="26692" y="114831"/>
                  </a:cubicBezTo>
                  <a:cubicBezTo>
                    <a:pt x="10926" y="93114"/>
                    <a:pt x="7209" y="60291"/>
                    <a:pt x="15502" y="35244"/>
                  </a:cubicBezTo>
                  <a:cubicBezTo>
                    <a:pt x="17106" y="30387"/>
                    <a:pt x="19957" y="24564"/>
                    <a:pt x="22959" y="21068"/>
                  </a:cubicBezTo>
                  <a:cubicBezTo>
                    <a:pt x="26821" y="16568"/>
                    <a:pt x="30211" y="14531"/>
                    <a:pt x="35349" y="12874"/>
                  </a:cubicBezTo>
                  <a:cubicBezTo>
                    <a:pt x="38481" y="11855"/>
                    <a:pt x="41119" y="11247"/>
                    <a:pt x="43817" y="11118"/>
                  </a:cubicBezTo>
                  <a:cubicBezTo>
                    <a:pt x="47002" y="10966"/>
                    <a:pt x="47732" y="11072"/>
                    <a:pt x="50423" y="11809"/>
                  </a:cubicBezTo>
                  <a:cubicBezTo>
                    <a:pt x="53866" y="12752"/>
                    <a:pt x="57431" y="15686"/>
                    <a:pt x="59514" y="18841"/>
                  </a:cubicBezTo>
                  <a:cubicBezTo>
                    <a:pt x="66051" y="28798"/>
                    <a:pt x="67594" y="42200"/>
                    <a:pt x="68066" y="54499"/>
                  </a:cubicBezTo>
                  <a:cubicBezTo>
                    <a:pt x="68689" y="70978"/>
                    <a:pt x="67169" y="87572"/>
                    <a:pt x="64645" y="103847"/>
                  </a:cubicBezTo>
                  <a:cubicBezTo>
                    <a:pt x="62213" y="119467"/>
                    <a:pt x="58906" y="134997"/>
                    <a:pt x="54459" y="150162"/>
                  </a:cubicBezTo>
                  <a:cubicBezTo>
                    <a:pt x="52749" y="155977"/>
                    <a:pt x="50871" y="161754"/>
                    <a:pt x="48629" y="167379"/>
                  </a:cubicBezTo>
                  <a:cubicBezTo>
                    <a:pt x="47960" y="169051"/>
                    <a:pt x="47451" y="170298"/>
                    <a:pt x="46250" y="172662"/>
                  </a:cubicBezTo>
                  <a:cubicBezTo>
                    <a:pt x="45467" y="174190"/>
                    <a:pt x="44623" y="175687"/>
                    <a:pt x="43612" y="177078"/>
                  </a:cubicBezTo>
                  <a:cubicBezTo>
                    <a:pt x="44555" y="175786"/>
                    <a:pt x="43719" y="176995"/>
                    <a:pt x="43209" y="177435"/>
                  </a:cubicBezTo>
                  <a:cubicBezTo>
                    <a:pt x="42350" y="178188"/>
                    <a:pt x="44015" y="176820"/>
                    <a:pt x="43567" y="177185"/>
                  </a:cubicBezTo>
                  <a:cubicBezTo>
                    <a:pt x="43186" y="177489"/>
                    <a:pt x="42153" y="177717"/>
                    <a:pt x="44152" y="176987"/>
                  </a:cubicBezTo>
                  <a:cubicBezTo>
                    <a:pt x="37691" y="179336"/>
                    <a:pt x="40480" y="189757"/>
                    <a:pt x="47018" y="187378"/>
                  </a:cubicBezTo>
                  <a:close/>
                </a:path>
              </a:pathLst>
            </a:custGeom>
            <a:solidFill>
              <a:srgbClr val="231F20"/>
            </a:solidFill>
            <a:ln w="7575" cap="flat">
              <a:noFill/>
              <a:prstDash val="solid"/>
              <a:round/>
            </a:ln>
          </p:spPr>
          <p:txBody>
            <a:bodyPr rtlCol="0" anchor="ctr"/>
            <a:lstStyle/>
            <a:p>
              <a:endParaRPr lang="en-GB"/>
            </a:p>
          </p:txBody>
        </p:sp>
        <p:sp>
          <p:nvSpPr>
            <p:cNvPr id="839" name="Freeform: Shape 838">
              <a:extLst>
                <a:ext uri="{FF2B5EF4-FFF2-40B4-BE49-F238E27FC236}">
                  <a16:creationId xmlns:a16="http://schemas.microsoft.com/office/drawing/2014/main" id="{5601A402-B90D-42D5-B191-E8460F5D59B7}"/>
                </a:ext>
              </a:extLst>
            </p:cNvPr>
            <p:cNvSpPr/>
            <p:nvPr/>
          </p:nvSpPr>
          <p:spPr>
            <a:xfrm>
              <a:off x="4526589" y="3796409"/>
              <a:ext cx="261349" cy="673883"/>
            </a:xfrm>
            <a:custGeom>
              <a:avLst/>
              <a:gdLst>
                <a:gd name="connsiteX0" fmla="*/ 261610 w 261349"/>
                <a:gd name="connsiteY0" fmla="*/ 674192 h 673883"/>
                <a:gd name="connsiteX1" fmla="*/ 16330 w 261349"/>
                <a:gd name="connsiteY1" fmla="*/ 309 h 673883"/>
                <a:gd name="connsiteX2" fmla="*/ 260 w 261349"/>
                <a:gd name="connsiteY2" fmla="*/ 6155 h 673883"/>
                <a:gd name="connsiteX3" fmla="*/ 243413 w 261349"/>
                <a:gd name="connsiteY3" fmla="*/ 674192 h 673883"/>
                <a:gd name="connsiteX4" fmla="*/ 261610 w 261349"/>
                <a:gd name="connsiteY4" fmla="*/ 674192 h 673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49" h="673883">
                  <a:moveTo>
                    <a:pt x="261610" y="674192"/>
                  </a:moveTo>
                  <a:lnTo>
                    <a:pt x="16330" y="309"/>
                  </a:lnTo>
                  <a:lnTo>
                    <a:pt x="260" y="6155"/>
                  </a:lnTo>
                  <a:lnTo>
                    <a:pt x="243413" y="674192"/>
                  </a:lnTo>
                  <a:lnTo>
                    <a:pt x="261610" y="674192"/>
                  </a:lnTo>
                  <a:close/>
                </a:path>
              </a:pathLst>
            </a:custGeom>
            <a:solidFill>
              <a:srgbClr val="FFFFFF"/>
            </a:solidFill>
            <a:ln w="7575" cap="flat">
              <a:noFill/>
              <a:prstDash val="solid"/>
              <a:round/>
            </a:ln>
          </p:spPr>
          <p:txBody>
            <a:bodyPr rtlCol="0" anchor="ctr"/>
            <a:lstStyle/>
            <a:p>
              <a:endParaRPr lang="en-GB"/>
            </a:p>
          </p:txBody>
        </p:sp>
        <p:sp>
          <p:nvSpPr>
            <p:cNvPr id="840" name="Freeform: Shape 839">
              <a:extLst>
                <a:ext uri="{FF2B5EF4-FFF2-40B4-BE49-F238E27FC236}">
                  <a16:creationId xmlns:a16="http://schemas.microsoft.com/office/drawing/2014/main" id="{BF281681-CF7E-4879-87AE-8899EBB9B3BE}"/>
                </a:ext>
              </a:extLst>
            </p:cNvPr>
            <p:cNvSpPr/>
            <p:nvPr/>
          </p:nvSpPr>
          <p:spPr>
            <a:xfrm>
              <a:off x="4118936" y="3484511"/>
              <a:ext cx="990419" cy="985781"/>
            </a:xfrm>
            <a:custGeom>
              <a:avLst/>
              <a:gdLst>
                <a:gd name="connsiteX0" fmla="*/ 990662 w 990419"/>
                <a:gd name="connsiteY0" fmla="*/ 777824 h 985781"/>
                <a:gd name="connsiteX1" fmla="*/ 721186 w 990419"/>
                <a:gd name="connsiteY1" fmla="*/ 37460 h 985781"/>
                <a:gd name="connsiteX2" fmla="*/ 648692 w 990419"/>
                <a:gd name="connsiteY2" fmla="*/ 3656 h 985781"/>
                <a:gd name="connsiteX3" fmla="*/ 37459 w 990419"/>
                <a:gd name="connsiteY3" fmla="*/ 226125 h 985781"/>
                <a:gd name="connsiteX4" fmla="*/ 3656 w 990419"/>
                <a:gd name="connsiteY4" fmla="*/ 298619 h 985781"/>
                <a:gd name="connsiteX5" fmla="*/ 253855 w 990419"/>
                <a:gd name="connsiteY5" fmla="*/ 986025 h 985781"/>
                <a:gd name="connsiteX6" fmla="*/ 282519 w 990419"/>
                <a:gd name="connsiteY6" fmla="*/ 986025 h 985781"/>
                <a:gd name="connsiteX7" fmla="*/ 28968 w 990419"/>
                <a:gd name="connsiteY7" fmla="*/ 289407 h 985781"/>
                <a:gd name="connsiteX8" fmla="*/ 46672 w 990419"/>
                <a:gd name="connsiteY8" fmla="*/ 251438 h 985781"/>
                <a:gd name="connsiteX9" fmla="*/ 657890 w 990419"/>
                <a:gd name="connsiteY9" fmla="*/ 28969 h 985781"/>
                <a:gd name="connsiteX10" fmla="*/ 667999 w 990419"/>
                <a:gd name="connsiteY10" fmla="*/ 27175 h 985781"/>
                <a:gd name="connsiteX11" fmla="*/ 695873 w 990419"/>
                <a:gd name="connsiteY11" fmla="*/ 46672 h 985781"/>
                <a:gd name="connsiteX12" fmla="*/ 990662 w 990419"/>
                <a:gd name="connsiteY12" fmla="*/ 856582 h 985781"/>
                <a:gd name="connsiteX13" fmla="*/ 990662 w 990419"/>
                <a:gd name="connsiteY13" fmla="*/ 777824 h 985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0419" h="985781">
                  <a:moveTo>
                    <a:pt x="990662" y="777824"/>
                  </a:moveTo>
                  <a:lnTo>
                    <a:pt x="721186" y="37460"/>
                  </a:lnTo>
                  <a:cubicBezTo>
                    <a:pt x="710521" y="8141"/>
                    <a:pt x="677965" y="-7001"/>
                    <a:pt x="648692" y="3656"/>
                  </a:cubicBezTo>
                  <a:lnTo>
                    <a:pt x="37459" y="226125"/>
                  </a:lnTo>
                  <a:cubicBezTo>
                    <a:pt x="8156" y="236790"/>
                    <a:pt x="-7009" y="269309"/>
                    <a:pt x="3656" y="298619"/>
                  </a:cubicBezTo>
                  <a:lnTo>
                    <a:pt x="253855" y="986025"/>
                  </a:lnTo>
                  <a:lnTo>
                    <a:pt x="282519" y="986025"/>
                  </a:lnTo>
                  <a:lnTo>
                    <a:pt x="28968" y="289407"/>
                  </a:lnTo>
                  <a:cubicBezTo>
                    <a:pt x="23381" y="274052"/>
                    <a:pt x="31325" y="257025"/>
                    <a:pt x="46672" y="251438"/>
                  </a:cubicBezTo>
                  <a:lnTo>
                    <a:pt x="657890" y="28969"/>
                  </a:lnTo>
                  <a:cubicBezTo>
                    <a:pt x="661227" y="27753"/>
                    <a:pt x="664640" y="27175"/>
                    <a:pt x="667999" y="27175"/>
                  </a:cubicBezTo>
                  <a:cubicBezTo>
                    <a:pt x="680108" y="27175"/>
                    <a:pt x="691503" y="34655"/>
                    <a:pt x="695873" y="46672"/>
                  </a:cubicBezTo>
                  <a:lnTo>
                    <a:pt x="990662" y="856582"/>
                  </a:lnTo>
                  <a:lnTo>
                    <a:pt x="990662" y="777824"/>
                  </a:lnTo>
                  <a:close/>
                </a:path>
              </a:pathLst>
            </a:custGeom>
            <a:solidFill>
              <a:srgbClr val="231F20"/>
            </a:solidFill>
            <a:ln w="7575" cap="flat">
              <a:noFill/>
              <a:prstDash val="solid"/>
              <a:round/>
            </a:ln>
          </p:spPr>
          <p:txBody>
            <a:bodyPr rtlCol="0" anchor="ctr"/>
            <a:lstStyle/>
            <a:p>
              <a:endParaRPr lang="en-GB"/>
            </a:p>
          </p:txBody>
        </p:sp>
      </p:grpSp>
      <p:grpSp>
        <p:nvGrpSpPr>
          <p:cNvPr id="841" name="Group 840">
            <a:extLst>
              <a:ext uri="{FF2B5EF4-FFF2-40B4-BE49-F238E27FC236}">
                <a16:creationId xmlns:a16="http://schemas.microsoft.com/office/drawing/2014/main" id="{3F174352-B31A-4F0E-860A-6D37CFC478B9}"/>
              </a:ext>
            </a:extLst>
          </p:cNvPr>
          <p:cNvGrpSpPr>
            <a:grpSpLocks noChangeAspect="1"/>
          </p:cNvGrpSpPr>
          <p:nvPr/>
        </p:nvGrpSpPr>
        <p:grpSpPr>
          <a:xfrm>
            <a:off x="69679" y="3588362"/>
            <a:ext cx="504000" cy="504000"/>
            <a:chOff x="2457450" y="3431037"/>
            <a:chExt cx="1077355" cy="1077355"/>
          </a:xfrm>
        </p:grpSpPr>
        <p:sp>
          <p:nvSpPr>
            <p:cNvPr id="842" name="Freeform: Shape 841">
              <a:extLst>
                <a:ext uri="{FF2B5EF4-FFF2-40B4-BE49-F238E27FC236}">
                  <a16:creationId xmlns:a16="http://schemas.microsoft.com/office/drawing/2014/main" id="{1FFD294E-0FAD-4E0A-82B7-D395C5CE7F31}"/>
                </a:ext>
              </a:extLst>
            </p:cNvPr>
            <p:cNvSpPr/>
            <p:nvPr/>
          </p:nvSpPr>
          <p:spPr>
            <a:xfrm>
              <a:off x="2457450" y="343103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rgbClr val="FCB414"/>
            </a:solidFill>
            <a:ln w="7575" cap="flat">
              <a:noFill/>
              <a:prstDash val="solid"/>
              <a:round/>
            </a:ln>
          </p:spPr>
          <p:txBody>
            <a:bodyPr rtlCol="0" anchor="ctr"/>
            <a:lstStyle/>
            <a:p>
              <a:endParaRPr lang="en-GB"/>
            </a:p>
          </p:txBody>
        </p:sp>
        <p:sp>
          <p:nvSpPr>
            <p:cNvPr id="843" name="Freeform: Shape 842">
              <a:extLst>
                <a:ext uri="{FF2B5EF4-FFF2-40B4-BE49-F238E27FC236}">
                  <a16:creationId xmlns:a16="http://schemas.microsoft.com/office/drawing/2014/main" id="{225A986A-9800-44A3-97B1-9DE8D2157BFD}"/>
                </a:ext>
              </a:extLst>
            </p:cNvPr>
            <p:cNvSpPr/>
            <p:nvPr/>
          </p:nvSpPr>
          <p:spPr>
            <a:xfrm>
              <a:off x="2751735" y="3680840"/>
              <a:ext cx="488945" cy="577186"/>
            </a:xfrm>
            <a:custGeom>
              <a:avLst/>
              <a:gdLst>
                <a:gd name="connsiteX0" fmla="*/ 344992 w 488945"/>
                <a:gd name="connsiteY0" fmla="*/ 102828 h 577186"/>
                <a:gd name="connsiteX1" fmla="*/ 331105 w 488945"/>
                <a:gd name="connsiteY1" fmla="*/ 185235 h 577186"/>
                <a:gd name="connsiteX2" fmla="*/ 252530 w 488945"/>
                <a:gd name="connsiteY2" fmla="*/ 225 h 577186"/>
                <a:gd name="connsiteX3" fmla="*/ 110810 w 488945"/>
                <a:gd name="connsiteY3" fmla="*/ 278937 h 577186"/>
                <a:gd name="connsiteX4" fmla="*/ 64715 w 488945"/>
                <a:gd name="connsiteY4" fmla="*/ 198225 h 577186"/>
                <a:gd name="connsiteX5" fmla="*/ 29346 w 488945"/>
                <a:gd name="connsiteY5" fmla="*/ 463908 h 577186"/>
                <a:gd name="connsiteX6" fmla="*/ 50326 w 488945"/>
                <a:gd name="connsiteY6" fmla="*/ 492193 h 577186"/>
                <a:gd name="connsiteX7" fmla="*/ 226624 w 488945"/>
                <a:gd name="connsiteY7" fmla="*/ 577411 h 577186"/>
                <a:gd name="connsiteX8" fmla="*/ 174479 w 488945"/>
                <a:gd name="connsiteY8" fmla="*/ 472695 h 577186"/>
                <a:gd name="connsiteX9" fmla="*/ 246213 w 488945"/>
                <a:gd name="connsiteY9" fmla="*/ 303451 h 577186"/>
                <a:gd name="connsiteX10" fmla="*/ 317947 w 488945"/>
                <a:gd name="connsiteY10" fmla="*/ 472695 h 577186"/>
                <a:gd name="connsiteX11" fmla="*/ 273684 w 488945"/>
                <a:gd name="connsiteY11" fmla="*/ 576591 h 577186"/>
                <a:gd name="connsiteX12" fmla="*/ 414218 w 488945"/>
                <a:gd name="connsiteY12" fmla="*/ 517771 h 577186"/>
                <a:gd name="connsiteX13" fmla="*/ 480677 w 488945"/>
                <a:gd name="connsiteY13" fmla="*/ 412515 h 577186"/>
                <a:gd name="connsiteX14" fmla="*/ 344992 w 488945"/>
                <a:gd name="connsiteY14" fmla="*/ 102828 h 577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88945" h="577186">
                  <a:moveTo>
                    <a:pt x="344992" y="102828"/>
                  </a:moveTo>
                  <a:cubicBezTo>
                    <a:pt x="344992" y="134929"/>
                    <a:pt x="339641" y="161815"/>
                    <a:pt x="331105" y="185235"/>
                  </a:cubicBezTo>
                  <a:cubicBezTo>
                    <a:pt x="294003" y="138722"/>
                    <a:pt x="252530" y="89807"/>
                    <a:pt x="252530" y="225"/>
                  </a:cubicBezTo>
                  <a:cubicBezTo>
                    <a:pt x="165524" y="60245"/>
                    <a:pt x="94034" y="156555"/>
                    <a:pt x="110810" y="278937"/>
                  </a:cubicBezTo>
                  <a:cubicBezTo>
                    <a:pt x="91753" y="259219"/>
                    <a:pt x="75121" y="234172"/>
                    <a:pt x="64715" y="198225"/>
                  </a:cubicBezTo>
                  <a:cubicBezTo>
                    <a:pt x="6884" y="267626"/>
                    <a:pt x="-27581" y="365904"/>
                    <a:pt x="29346" y="463908"/>
                  </a:cubicBezTo>
                  <a:cubicBezTo>
                    <a:pt x="34933" y="473508"/>
                    <a:pt x="42048" y="483155"/>
                    <a:pt x="50326" y="492193"/>
                  </a:cubicBezTo>
                  <a:cubicBezTo>
                    <a:pt x="73540" y="520667"/>
                    <a:pt x="128498" y="571741"/>
                    <a:pt x="226624" y="577411"/>
                  </a:cubicBezTo>
                  <a:cubicBezTo>
                    <a:pt x="200270" y="555398"/>
                    <a:pt x="180841" y="498768"/>
                    <a:pt x="174479" y="472695"/>
                  </a:cubicBezTo>
                  <a:cubicBezTo>
                    <a:pt x="156205" y="397753"/>
                    <a:pt x="196409" y="338964"/>
                    <a:pt x="246213" y="303451"/>
                  </a:cubicBezTo>
                  <a:cubicBezTo>
                    <a:pt x="246213" y="391079"/>
                    <a:pt x="316465" y="407506"/>
                    <a:pt x="317947" y="472695"/>
                  </a:cubicBezTo>
                  <a:cubicBezTo>
                    <a:pt x="318669" y="504674"/>
                    <a:pt x="300730" y="555398"/>
                    <a:pt x="273684" y="576591"/>
                  </a:cubicBezTo>
                  <a:cubicBezTo>
                    <a:pt x="340272" y="570251"/>
                    <a:pt x="385812" y="542802"/>
                    <a:pt x="414218" y="517771"/>
                  </a:cubicBezTo>
                  <a:cubicBezTo>
                    <a:pt x="447664" y="491623"/>
                    <a:pt x="471243" y="449944"/>
                    <a:pt x="480677" y="412515"/>
                  </a:cubicBezTo>
                  <a:cubicBezTo>
                    <a:pt x="515240" y="275372"/>
                    <a:pt x="439196" y="167827"/>
                    <a:pt x="344992" y="102828"/>
                  </a:cubicBezTo>
                  <a:close/>
                </a:path>
              </a:pathLst>
            </a:custGeom>
            <a:solidFill>
              <a:srgbClr val="231F20"/>
            </a:solidFill>
            <a:ln w="7575" cap="flat">
              <a:noFill/>
              <a:prstDash val="solid"/>
              <a:round/>
            </a:ln>
          </p:spPr>
          <p:txBody>
            <a:bodyPr rtlCol="0" anchor="ctr"/>
            <a:lstStyle/>
            <a:p>
              <a:endParaRPr lang="en-GB"/>
            </a:p>
          </p:txBody>
        </p:sp>
        <p:sp>
          <p:nvSpPr>
            <p:cNvPr id="844" name="Freeform: Shape 843">
              <a:extLst>
                <a:ext uri="{FF2B5EF4-FFF2-40B4-BE49-F238E27FC236}">
                  <a16:creationId xmlns:a16="http://schemas.microsoft.com/office/drawing/2014/main" id="{B834A875-6799-4BCB-A0D8-DC9DC82E9DA8}"/>
                </a:ext>
              </a:extLst>
            </p:cNvPr>
            <p:cNvSpPr/>
            <p:nvPr/>
          </p:nvSpPr>
          <p:spPr>
            <a:xfrm>
              <a:off x="3107974" y="3908242"/>
              <a:ext cx="77384" cy="200303"/>
            </a:xfrm>
            <a:custGeom>
              <a:avLst/>
              <a:gdLst>
                <a:gd name="connsiteX0" fmla="*/ 287 w 77384"/>
                <a:gd name="connsiteY0" fmla="*/ 241 h 200303"/>
                <a:gd name="connsiteX1" fmla="*/ 49187 w 77384"/>
                <a:gd name="connsiteY1" fmla="*/ 200545 h 200303"/>
                <a:gd name="connsiteX2" fmla="*/ 287 w 77384"/>
                <a:gd name="connsiteY2" fmla="*/ 241 h 200303"/>
              </a:gdLst>
              <a:ahLst/>
              <a:cxnLst>
                <a:cxn ang="0">
                  <a:pos x="connsiteX0" y="connsiteY0"/>
                </a:cxn>
                <a:cxn ang="0">
                  <a:pos x="connsiteX1" y="connsiteY1"/>
                </a:cxn>
                <a:cxn ang="0">
                  <a:pos x="connsiteX2" y="connsiteY2"/>
                </a:cxn>
              </a:cxnLst>
              <a:rect l="l" t="t" r="r" b="b"/>
              <a:pathLst>
                <a:path w="77384" h="200303">
                  <a:moveTo>
                    <a:pt x="287" y="241"/>
                  </a:moveTo>
                  <a:cubicBezTo>
                    <a:pt x="287" y="241"/>
                    <a:pt x="134748" y="81021"/>
                    <a:pt x="49187" y="200545"/>
                  </a:cubicBezTo>
                  <a:cubicBezTo>
                    <a:pt x="49187" y="200545"/>
                    <a:pt x="92431" y="90872"/>
                    <a:pt x="287" y="241"/>
                  </a:cubicBezTo>
                  <a:close/>
                </a:path>
              </a:pathLst>
            </a:custGeom>
            <a:solidFill>
              <a:srgbClr val="FCB414"/>
            </a:solidFill>
            <a:ln w="7575" cap="flat">
              <a:noFill/>
              <a:prstDash val="solid"/>
              <a:round/>
            </a:ln>
          </p:spPr>
          <p:txBody>
            <a:bodyPr rtlCol="0" anchor="ctr"/>
            <a:lstStyle/>
            <a:p>
              <a:endParaRPr lang="en-GB"/>
            </a:p>
          </p:txBody>
        </p:sp>
        <p:sp>
          <p:nvSpPr>
            <p:cNvPr id="845" name="Freeform: Shape 844">
              <a:extLst>
                <a:ext uri="{FF2B5EF4-FFF2-40B4-BE49-F238E27FC236}">
                  <a16:creationId xmlns:a16="http://schemas.microsoft.com/office/drawing/2014/main" id="{A7CADA43-3F09-45D9-9B67-C1A9D8DCE394}"/>
                </a:ext>
              </a:extLst>
            </p:cNvPr>
            <p:cNvSpPr/>
            <p:nvPr/>
          </p:nvSpPr>
          <p:spPr>
            <a:xfrm>
              <a:off x="2800518" y="3988307"/>
              <a:ext cx="78229" cy="198463"/>
            </a:xfrm>
            <a:custGeom>
              <a:avLst/>
              <a:gdLst>
                <a:gd name="connsiteX0" fmla="*/ 22496 w 78229"/>
                <a:gd name="connsiteY0" fmla="*/ 274 h 198463"/>
                <a:gd name="connsiteX1" fmla="*/ 78389 w 78229"/>
                <a:gd name="connsiteY1" fmla="*/ 198738 h 198463"/>
                <a:gd name="connsiteX2" fmla="*/ 22496 w 78229"/>
                <a:gd name="connsiteY2" fmla="*/ 274 h 198463"/>
              </a:gdLst>
              <a:ahLst/>
              <a:cxnLst>
                <a:cxn ang="0">
                  <a:pos x="connsiteX0" y="connsiteY0"/>
                </a:cxn>
                <a:cxn ang="0">
                  <a:pos x="connsiteX1" y="connsiteY1"/>
                </a:cxn>
                <a:cxn ang="0">
                  <a:pos x="connsiteX2" y="connsiteY2"/>
                </a:cxn>
              </a:cxnLst>
              <a:rect l="l" t="t" r="r" b="b"/>
              <a:pathLst>
                <a:path w="78229" h="198463">
                  <a:moveTo>
                    <a:pt x="22496" y="274"/>
                  </a:moveTo>
                  <a:cubicBezTo>
                    <a:pt x="22496" y="274"/>
                    <a:pt x="-54878" y="136719"/>
                    <a:pt x="78389" y="198738"/>
                  </a:cubicBezTo>
                  <a:cubicBezTo>
                    <a:pt x="78389" y="198738"/>
                    <a:pt x="-13193" y="124496"/>
                    <a:pt x="22496" y="274"/>
                  </a:cubicBezTo>
                  <a:close/>
                </a:path>
              </a:pathLst>
            </a:custGeom>
            <a:solidFill>
              <a:srgbClr val="FCB414"/>
            </a:solidFill>
            <a:ln w="7575" cap="flat">
              <a:noFill/>
              <a:prstDash val="solid"/>
              <a:round/>
            </a:ln>
          </p:spPr>
          <p:txBody>
            <a:bodyPr rtlCol="0" anchor="ctr"/>
            <a:lstStyle/>
            <a:p>
              <a:endParaRPr lang="en-GB"/>
            </a:p>
          </p:txBody>
        </p:sp>
        <p:sp>
          <p:nvSpPr>
            <p:cNvPr id="846" name="Freeform: Shape 845">
              <a:extLst>
                <a:ext uri="{FF2B5EF4-FFF2-40B4-BE49-F238E27FC236}">
                  <a16:creationId xmlns:a16="http://schemas.microsoft.com/office/drawing/2014/main" id="{C12A1EEC-6717-4695-A862-63521338DCB0}"/>
                </a:ext>
              </a:extLst>
            </p:cNvPr>
            <p:cNvSpPr/>
            <p:nvPr/>
          </p:nvSpPr>
          <p:spPr>
            <a:xfrm>
              <a:off x="2602164" y="3575759"/>
              <a:ext cx="787918" cy="787911"/>
            </a:xfrm>
            <a:custGeom>
              <a:avLst/>
              <a:gdLst>
                <a:gd name="connsiteX0" fmla="*/ 788143 w 787918"/>
                <a:gd name="connsiteY0" fmla="*/ 394188 h 787911"/>
                <a:gd name="connsiteX1" fmla="*/ 394180 w 787918"/>
                <a:gd name="connsiteY1" fmla="*/ 225 h 787911"/>
                <a:gd name="connsiteX2" fmla="*/ 224 w 787918"/>
                <a:gd name="connsiteY2" fmla="*/ 394188 h 787911"/>
                <a:gd name="connsiteX3" fmla="*/ 394180 w 787918"/>
                <a:gd name="connsiteY3" fmla="*/ 788136 h 787911"/>
                <a:gd name="connsiteX4" fmla="*/ 788143 w 787918"/>
                <a:gd name="connsiteY4" fmla="*/ 394188 h 787911"/>
                <a:gd name="connsiteX5" fmla="*/ 755822 w 787918"/>
                <a:gd name="connsiteY5" fmla="*/ 394188 h 787911"/>
                <a:gd name="connsiteX6" fmla="*/ 394180 w 787918"/>
                <a:gd name="connsiteY6" fmla="*/ 755815 h 787911"/>
                <a:gd name="connsiteX7" fmla="*/ 32545 w 787918"/>
                <a:gd name="connsiteY7" fmla="*/ 394188 h 787911"/>
                <a:gd name="connsiteX8" fmla="*/ 394180 w 787918"/>
                <a:gd name="connsiteY8" fmla="*/ 32546 h 787911"/>
                <a:gd name="connsiteX9" fmla="*/ 755822 w 787918"/>
                <a:gd name="connsiteY9" fmla="*/ 394188 h 78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7918" h="787911">
                  <a:moveTo>
                    <a:pt x="788143" y="394188"/>
                  </a:moveTo>
                  <a:cubicBezTo>
                    <a:pt x="788143" y="176607"/>
                    <a:pt x="611761" y="225"/>
                    <a:pt x="394180" y="225"/>
                  </a:cubicBezTo>
                  <a:cubicBezTo>
                    <a:pt x="176606" y="225"/>
                    <a:pt x="224" y="176607"/>
                    <a:pt x="224" y="394188"/>
                  </a:cubicBezTo>
                  <a:cubicBezTo>
                    <a:pt x="224" y="611762"/>
                    <a:pt x="176606" y="788136"/>
                    <a:pt x="394180" y="788136"/>
                  </a:cubicBezTo>
                  <a:cubicBezTo>
                    <a:pt x="611761" y="788136"/>
                    <a:pt x="788143" y="611762"/>
                    <a:pt x="788143" y="394188"/>
                  </a:cubicBezTo>
                  <a:close/>
                  <a:moveTo>
                    <a:pt x="755822" y="394188"/>
                  </a:moveTo>
                  <a:cubicBezTo>
                    <a:pt x="755822" y="593914"/>
                    <a:pt x="593913" y="755815"/>
                    <a:pt x="394180" y="755815"/>
                  </a:cubicBezTo>
                  <a:cubicBezTo>
                    <a:pt x="194454" y="755815"/>
                    <a:pt x="32545" y="593914"/>
                    <a:pt x="32545" y="394188"/>
                  </a:cubicBezTo>
                  <a:cubicBezTo>
                    <a:pt x="32545" y="194455"/>
                    <a:pt x="194454" y="32546"/>
                    <a:pt x="394180" y="32546"/>
                  </a:cubicBezTo>
                  <a:cubicBezTo>
                    <a:pt x="593913" y="32546"/>
                    <a:pt x="755822" y="194455"/>
                    <a:pt x="755822" y="394188"/>
                  </a:cubicBezTo>
                  <a:close/>
                </a:path>
              </a:pathLst>
            </a:custGeom>
            <a:solidFill>
              <a:srgbClr val="FFFFFF"/>
            </a:solidFill>
            <a:ln w="7575" cap="flat">
              <a:noFill/>
              <a:prstDash val="solid"/>
              <a:round/>
            </a:ln>
          </p:spPr>
          <p:txBody>
            <a:bodyPr rtlCol="0" anchor="ctr"/>
            <a:lstStyle/>
            <a:p>
              <a:endParaRPr lang="en-GB"/>
            </a:p>
          </p:txBody>
        </p:sp>
        <p:sp>
          <p:nvSpPr>
            <p:cNvPr id="847" name="Freeform: Shape 846">
              <a:extLst>
                <a:ext uri="{FF2B5EF4-FFF2-40B4-BE49-F238E27FC236}">
                  <a16:creationId xmlns:a16="http://schemas.microsoft.com/office/drawing/2014/main" id="{A596A945-2950-4FF7-ACA6-7F75483293A6}"/>
                </a:ext>
              </a:extLst>
            </p:cNvPr>
            <p:cNvSpPr/>
            <p:nvPr/>
          </p:nvSpPr>
          <p:spPr>
            <a:xfrm>
              <a:off x="2723277" y="3696788"/>
              <a:ext cx="545861" cy="545861"/>
            </a:xfrm>
            <a:custGeom>
              <a:avLst/>
              <a:gdLst>
                <a:gd name="connsiteX0" fmla="*/ 224 w 545861"/>
                <a:gd name="connsiteY0" fmla="*/ 23075 h 545861"/>
                <a:gd name="connsiteX1" fmla="*/ 523236 w 545861"/>
                <a:gd name="connsiteY1" fmla="*/ 546086 h 545861"/>
                <a:gd name="connsiteX2" fmla="*/ 546086 w 545861"/>
                <a:gd name="connsiteY2" fmla="*/ 523237 h 545861"/>
                <a:gd name="connsiteX3" fmla="*/ 23074 w 545861"/>
                <a:gd name="connsiteY3" fmla="*/ 225 h 545861"/>
                <a:gd name="connsiteX4" fmla="*/ 224 w 545861"/>
                <a:gd name="connsiteY4" fmla="*/ 23075 h 545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861" h="545861">
                  <a:moveTo>
                    <a:pt x="224" y="23075"/>
                  </a:moveTo>
                  <a:lnTo>
                    <a:pt x="523236" y="546086"/>
                  </a:lnTo>
                  <a:lnTo>
                    <a:pt x="546086" y="523237"/>
                  </a:lnTo>
                  <a:lnTo>
                    <a:pt x="23074" y="225"/>
                  </a:lnTo>
                  <a:lnTo>
                    <a:pt x="224" y="23075"/>
                  </a:lnTo>
                  <a:close/>
                </a:path>
              </a:pathLst>
            </a:custGeom>
            <a:solidFill>
              <a:srgbClr val="FFFFFF"/>
            </a:solidFill>
            <a:ln w="7575" cap="flat">
              <a:noFill/>
              <a:prstDash val="solid"/>
              <a:round/>
            </a:ln>
          </p:spPr>
          <p:txBody>
            <a:bodyPr rtlCol="0" anchor="ctr"/>
            <a:lstStyle/>
            <a:p>
              <a:endParaRPr lang="en-GB"/>
            </a:p>
          </p:txBody>
        </p:sp>
      </p:grpSp>
      <p:grpSp>
        <p:nvGrpSpPr>
          <p:cNvPr id="848" name="Group 847">
            <a:extLst>
              <a:ext uri="{FF2B5EF4-FFF2-40B4-BE49-F238E27FC236}">
                <a16:creationId xmlns:a16="http://schemas.microsoft.com/office/drawing/2014/main" id="{84262B64-5B05-4FD5-B030-FE2F272EB2B7}"/>
              </a:ext>
            </a:extLst>
          </p:cNvPr>
          <p:cNvGrpSpPr>
            <a:grpSpLocks noChangeAspect="1"/>
          </p:cNvGrpSpPr>
          <p:nvPr/>
        </p:nvGrpSpPr>
        <p:grpSpPr>
          <a:xfrm>
            <a:off x="69679" y="2425410"/>
            <a:ext cx="504000" cy="504000"/>
            <a:chOff x="672600" y="3392937"/>
            <a:chExt cx="1077355" cy="1077355"/>
          </a:xfrm>
        </p:grpSpPr>
        <p:sp>
          <p:nvSpPr>
            <p:cNvPr id="849" name="Freeform: Shape 848">
              <a:extLst>
                <a:ext uri="{FF2B5EF4-FFF2-40B4-BE49-F238E27FC236}">
                  <a16:creationId xmlns:a16="http://schemas.microsoft.com/office/drawing/2014/main" id="{A0D42522-DCF9-40BE-B0C8-8D3B9FA44C5F}"/>
                </a:ext>
              </a:extLst>
            </p:cNvPr>
            <p:cNvSpPr/>
            <p:nvPr/>
          </p:nvSpPr>
          <p:spPr>
            <a:xfrm>
              <a:off x="672600" y="339293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rgbClr val="FCB414"/>
            </a:solidFill>
            <a:ln w="7575" cap="flat">
              <a:noFill/>
              <a:prstDash val="solid"/>
              <a:round/>
            </a:ln>
          </p:spPr>
          <p:txBody>
            <a:bodyPr rtlCol="0" anchor="ctr"/>
            <a:lstStyle/>
            <a:p>
              <a:endParaRPr lang="en-GB"/>
            </a:p>
          </p:txBody>
        </p:sp>
        <p:sp>
          <p:nvSpPr>
            <p:cNvPr id="850" name="Freeform: Shape 849">
              <a:extLst>
                <a:ext uri="{FF2B5EF4-FFF2-40B4-BE49-F238E27FC236}">
                  <a16:creationId xmlns:a16="http://schemas.microsoft.com/office/drawing/2014/main" id="{FF473B19-9CEF-4BF6-A6AA-D5C32D733DA2}"/>
                </a:ext>
              </a:extLst>
            </p:cNvPr>
            <p:cNvSpPr/>
            <p:nvPr/>
          </p:nvSpPr>
          <p:spPr>
            <a:xfrm>
              <a:off x="775902" y="3474324"/>
              <a:ext cx="356610" cy="356617"/>
            </a:xfrm>
            <a:custGeom>
              <a:avLst/>
              <a:gdLst>
                <a:gd name="connsiteX0" fmla="*/ 356727 w 356610"/>
                <a:gd name="connsiteY0" fmla="*/ 178422 h 356617"/>
                <a:gd name="connsiteX1" fmla="*/ 178422 w 356610"/>
                <a:gd name="connsiteY1" fmla="*/ 109 h 356617"/>
                <a:gd name="connsiteX2" fmla="*/ 117 w 356610"/>
                <a:gd name="connsiteY2" fmla="*/ 178422 h 356617"/>
                <a:gd name="connsiteX3" fmla="*/ 178422 w 356610"/>
                <a:gd name="connsiteY3" fmla="*/ 356727 h 356617"/>
                <a:gd name="connsiteX4" fmla="*/ 356727 w 356610"/>
                <a:gd name="connsiteY4" fmla="*/ 178422 h 356617"/>
                <a:gd name="connsiteX5" fmla="*/ 329788 w 356610"/>
                <a:gd name="connsiteY5" fmla="*/ 178422 h 356617"/>
                <a:gd name="connsiteX6" fmla="*/ 178422 w 356610"/>
                <a:gd name="connsiteY6" fmla="*/ 329788 h 356617"/>
                <a:gd name="connsiteX7" fmla="*/ 27057 w 356610"/>
                <a:gd name="connsiteY7" fmla="*/ 178422 h 356617"/>
                <a:gd name="connsiteX8" fmla="*/ 178422 w 356610"/>
                <a:gd name="connsiteY8" fmla="*/ 27048 h 356617"/>
                <a:gd name="connsiteX9" fmla="*/ 329788 w 356610"/>
                <a:gd name="connsiteY9" fmla="*/ 178422 h 35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610" h="356617">
                  <a:moveTo>
                    <a:pt x="356727" y="178422"/>
                  </a:moveTo>
                  <a:cubicBezTo>
                    <a:pt x="356727" y="79946"/>
                    <a:pt x="276890" y="109"/>
                    <a:pt x="178422" y="109"/>
                  </a:cubicBezTo>
                  <a:cubicBezTo>
                    <a:pt x="79947" y="109"/>
                    <a:pt x="117" y="79946"/>
                    <a:pt x="117" y="178422"/>
                  </a:cubicBezTo>
                  <a:cubicBezTo>
                    <a:pt x="117" y="276890"/>
                    <a:pt x="79939" y="356727"/>
                    <a:pt x="178422" y="356727"/>
                  </a:cubicBezTo>
                  <a:cubicBezTo>
                    <a:pt x="276890" y="356727"/>
                    <a:pt x="356727" y="276890"/>
                    <a:pt x="356727" y="178422"/>
                  </a:cubicBezTo>
                  <a:close/>
                  <a:moveTo>
                    <a:pt x="329788" y="178422"/>
                  </a:moveTo>
                  <a:cubicBezTo>
                    <a:pt x="329788" y="262021"/>
                    <a:pt x="262022" y="329788"/>
                    <a:pt x="178422" y="329788"/>
                  </a:cubicBezTo>
                  <a:cubicBezTo>
                    <a:pt x="94823" y="329788"/>
                    <a:pt x="27057" y="262021"/>
                    <a:pt x="27057" y="178422"/>
                  </a:cubicBezTo>
                  <a:cubicBezTo>
                    <a:pt x="27057" y="94814"/>
                    <a:pt x="94815" y="27048"/>
                    <a:pt x="178422" y="27048"/>
                  </a:cubicBezTo>
                  <a:cubicBezTo>
                    <a:pt x="262022" y="27048"/>
                    <a:pt x="329788" y="94814"/>
                    <a:pt x="329788" y="178422"/>
                  </a:cubicBezTo>
                  <a:close/>
                </a:path>
              </a:pathLst>
            </a:custGeom>
            <a:solidFill>
              <a:srgbClr val="231F20"/>
            </a:solidFill>
            <a:ln w="7575" cap="flat">
              <a:noFill/>
              <a:prstDash val="solid"/>
              <a:round/>
            </a:ln>
          </p:spPr>
          <p:txBody>
            <a:bodyPr rtlCol="0" anchor="ctr"/>
            <a:lstStyle/>
            <a:p>
              <a:endParaRPr lang="en-GB"/>
            </a:p>
          </p:txBody>
        </p:sp>
        <p:sp>
          <p:nvSpPr>
            <p:cNvPr id="851" name="Freeform: Shape 850">
              <a:extLst>
                <a:ext uri="{FF2B5EF4-FFF2-40B4-BE49-F238E27FC236}">
                  <a16:creationId xmlns:a16="http://schemas.microsoft.com/office/drawing/2014/main" id="{D982E336-D72F-4C08-BA0D-4AED040ABB7F}"/>
                </a:ext>
              </a:extLst>
            </p:cNvPr>
            <p:cNvSpPr/>
            <p:nvPr/>
          </p:nvSpPr>
          <p:spPr>
            <a:xfrm>
              <a:off x="954207" y="3527329"/>
              <a:ext cx="89308" cy="125946"/>
            </a:xfrm>
            <a:custGeom>
              <a:avLst/>
              <a:gdLst>
                <a:gd name="connsiteX0" fmla="*/ 89444 w 89308"/>
                <a:gd name="connsiteY0" fmla="*/ 37284 h 125946"/>
                <a:gd name="connsiteX1" fmla="*/ 136 w 89308"/>
                <a:gd name="connsiteY1" fmla="*/ 83 h 125946"/>
                <a:gd name="connsiteX2" fmla="*/ 136 w 89308"/>
                <a:gd name="connsiteY2" fmla="*/ 126030 h 125946"/>
                <a:gd name="connsiteX3" fmla="*/ 89444 w 89308"/>
                <a:gd name="connsiteY3" fmla="*/ 37284 h 125946"/>
              </a:gdLst>
              <a:ahLst/>
              <a:cxnLst>
                <a:cxn ang="0">
                  <a:pos x="connsiteX0" y="connsiteY0"/>
                </a:cxn>
                <a:cxn ang="0">
                  <a:pos x="connsiteX1" y="connsiteY1"/>
                </a:cxn>
                <a:cxn ang="0">
                  <a:pos x="connsiteX2" y="connsiteY2"/>
                </a:cxn>
                <a:cxn ang="0">
                  <a:pos x="connsiteX3" y="connsiteY3"/>
                </a:cxn>
              </a:cxnLst>
              <a:rect l="l" t="t" r="r" b="b"/>
              <a:pathLst>
                <a:path w="89308" h="125946">
                  <a:moveTo>
                    <a:pt x="89444" y="37284"/>
                  </a:moveTo>
                  <a:cubicBezTo>
                    <a:pt x="66716" y="14336"/>
                    <a:pt x="35102" y="83"/>
                    <a:pt x="136" y="83"/>
                  </a:cubicBezTo>
                  <a:lnTo>
                    <a:pt x="136" y="126030"/>
                  </a:lnTo>
                  <a:lnTo>
                    <a:pt x="89444" y="37284"/>
                  </a:lnTo>
                  <a:close/>
                </a:path>
              </a:pathLst>
            </a:custGeom>
            <a:solidFill>
              <a:srgbClr val="787C82"/>
            </a:solidFill>
            <a:ln w="7575" cap="flat">
              <a:noFill/>
              <a:prstDash val="solid"/>
              <a:round/>
            </a:ln>
          </p:spPr>
          <p:txBody>
            <a:bodyPr rtlCol="0" anchor="ctr"/>
            <a:lstStyle/>
            <a:p>
              <a:endParaRPr lang="en-GB"/>
            </a:p>
          </p:txBody>
        </p:sp>
        <p:sp>
          <p:nvSpPr>
            <p:cNvPr id="852" name="Freeform: Shape 851">
              <a:extLst>
                <a:ext uri="{FF2B5EF4-FFF2-40B4-BE49-F238E27FC236}">
                  <a16:creationId xmlns:a16="http://schemas.microsoft.com/office/drawing/2014/main" id="{220579AD-F7C8-4687-A663-B65A5A34BF6D}"/>
                </a:ext>
              </a:extLst>
            </p:cNvPr>
            <p:cNvSpPr/>
            <p:nvPr/>
          </p:nvSpPr>
          <p:spPr>
            <a:xfrm>
              <a:off x="828906" y="3564530"/>
              <a:ext cx="125300" cy="88745"/>
            </a:xfrm>
            <a:custGeom>
              <a:avLst/>
              <a:gdLst>
                <a:gd name="connsiteX0" fmla="*/ 125392 w 125300"/>
                <a:gd name="connsiteY0" fmla="*/ 88837 h 88745"/>
                <a:gd name="connsiteX1" fmla="*/ 36084 w 125300"/>
                <a:gd name="connsiteY1" fmla="*/ 91 h 88745"/>
                <a:gd name="connsiteX2" fmla="*/ 91 w 125300"/>
                <a:gd name="connsiteY2" fmla="*/ 87408 h 88745"/>
                <a:gd name="connsiteX3" fmla="*/ 122 w 125300"/>
                <a:gd name="connsiteY3" fmla="*/ 88837 h 88745"/>
                <a:gd name="connsiteX4" fmla="*/ 125392 w 125300"/>
                <a:gd name="connsiteY4" fmla="*/ 88837 h 88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00" h="88745">
                  <a:moveTo>
                    <a:pt x="125392" y="88837"/>
                  </a:moveTo>
                  <a:lnTo>
                    <a:pt x="36084" y="91"/>
                  </a:lnTo>
                  <a:cubicBezTo>
                    <a:pt x="13834" y="22568"/>
                    <a:pt x="91" y="53384"/>
                    <a:pt x="91" y="87408"/>
                  </a:cubicBezTo>
                  <a:cubicBezTo>
                    <a:pt x="91" y="87879"/>
                    <a:pt x="114" y="88358"/>
                    <a:pt x="122" y="88837"/>
                  </a:cubicBezTo>
                  <a:lnTo>
                    <a:pt x="125392" y="88837"/>
                  </a:lnTo>
                  <a:close/>
                </a:path>
              </a:pathLst>
            </a:custGeom>
            <a:solidFill>
              <a:srgbClr val="B2B5B9"/>
            </a:solidFill>
            <a:ln w="7575" cap="flat">
              <a:noFill/>
              <a:prstDash val="solid"/>
              <a:round/>
            </a:ln>
          </p:spPr>
          <p:txBody>
            <a:bodyPr rtlCol="0" anchor="ctr"/>
            <a:lstStyle/>
            <a:p>
              <a:endParaRPr lang="en-GB"/>
            </a:p>
          </p:txBody>
        </p:sp>
        <p:sp>
          <p:nvSpPr>
            <p:cNvPr id="853" name="Freeform: Shape 852">
              <a:extLst>
                <a:ext uri="{FF2B5EF4-FFF2-40B4-BE49-F238E27FC236}">
                  <a16:creationId xmlns:a16="http://schemas.microsoft.com/office/drawing/2014/main" id="{EB0E8531-ED67-403F-AB1F-DC2AF780545E}"/>
                </a:ext>
              </a:extLst>
            </p:cNvPr>
            <p:cNvSpPr/>
            <p:nvPr/>
          </p:nvSpPr>
          <p:spPr>
            <a:xfrm>
              <a:off x="864899" y="3527329"/>
              <a:ext cx="89308" cy="125946"/>
            </a:xfrm>
            <a:custGeom>
              <a:avLst/>
              <a:gdLst>
                <a:gd name="connsiteX0" fmla="*/ 89407 w 89308"/>
                <a:gd name="connsiteY0" fmla="*/ 83 h 125946"/>
                <a:gd name="connsiteX1" fmla="*/ 99 w 89308"/>
                <a:gd name="connsiteY1" fmla="*/ 37284 h 125946"/>
                <a:gd name="connsiteX2" fmla="*/ 89407 w 89308"/>
                <a:gd name="connsiteY2" fmla="*/ 126030 h 125946"/>
                <a:gd name="connsiteX3" fmla="*/ 89407 w 89308"/>
                <a:gd name="connsiteY3" fmla="*/ 83 h 125946"/>
              </a:gdLst>
              <a:ahLst/>
              <a:cxnLst>
                <a:cxn ang="0">
                  <a:pos x="connsiteX0" y="connsiteY0"/>
                </a:cxn>
                <a:cxn ang="0">
                  <a:pos x="connsiteX1" y="connsiteY1"/>
                </a:cxn>
                <a:cxn ang="0">
                  <a:pos x="connsiteX2" y="connsiteY2"/>
                </a:cxn>
                <a:cxn ang="0">
                  <a:pos x="connsiteX3" y="connsiteY3"/>
                </a:cxn>
              </a:cxnLst>
              <a:rect l="l" t="t" r="r" b="b"/>
              <a:pathLst>
                <a:path w="89308" h="125946">
                  <a:moveTo>
                    <a:pt x="89407" y="83"/>
                  </a:moveTo>
                  <a:cubicBezTo>
                    <a:pt x="54433" y="83"/>
                    <a:pt x="22827" y="14336"/>
                    <a:pt x="99" y="37284"/>
                  </a:cubicBezTo>
                  <a:lnTo>
                    <a:pt x="89407" y="126030"/>
                  </a:lnTo>
                  <a:lnTo>
                    <a:pt x="89407" y="83"/>
                  </a:lnTo>
                  <a:close/>
                </a:path>
              </a:pathLst>
            </a:custGeom>
            <a:solidFill>
              <a:srgbClr val="93969C"/>
            </a:solidFill>
            <a:ln w="7575" cap="flat">
              <a:noFill/>
              <a:prstDash val="solid"/>
              <a:round/>
            </a:ln>
          </p:spPr>
          <p:txBody>
            <a:bodyPr rtlCol="0" anchor="ctr"/>
            <a:lstStyle/>
            <a:p>
              <a:endParaRPr lang="en-GB"/>
            </a:p>
          </p:txBody>
        </p:sp>
        <p:sp>
          <p:nvSpPr>
            <p:cNvPr id="854" name="Freeform: Shape 853">
              <a:extLst>
                <a:ext uri="{FF2B5EF4-FFF2-40B4-BE49-F238E27FC236}">
                  <a16:creationId xmlns:a16="http://schemas.microsoft.com/office/drawing/2014/main" id="{0E686C0F-2B37-47FF-BDFA-6877925B1D63}"/>
                </a:ext>
              </a:extLst>
            </p:cNvPr>
            <p:cNvSpPr/>
            <p:nvPr/>
          </p:nvSpPr>
          <p:spPr>
            <a:xfrm>
              <a:off x="954207" y="3564530"/>
              <a:ext cx="125300" cy="88745"/>
            </a:xfrm>
            <a:custGeom>
              <a:avLst/>
              <a:gdLst>
                <a:gd name="connsiteX0" fmla="*/ 143 w 125300"/>
                <a:gd name="connsiteY0" fmla="*/ 88837 h 88745"/>
                <a:gd name="connsiteX1" fmla="*/ 89452 w 125300"/>
                <a:gd name="connsiteY1" fmla="*/ 91 h 88745"/>
                <a:gd name="connsiteX2" fmla="*/ 125444 w 125300"/>
                <a:gd name="connsiteY2" fmla="*/ 87408 h 88745"/>
                <a:gd name="connsiteX3" fmla="*/ 125406 w 125300"/>
                <a:gd name="connsiteY3" fmla="*/ 88837 h 88745"/>
                <a:gd name="connsiteX4" fmla="*/ 143 w 125300"/>
                <a:gd name="connsiteY4" fmla="*/ 88837 h 88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00" h="88745">
                  <a:moveTo>
                    <a:pt x="143" y="88837"/>
                  </a:moveTo>
                  <a:lnTo>
                    <a:pt x="89452" y="91"/>
                  </a:lnTo>
                  <a:cubicBezTo>
                    <a:pt x="111701" y="22568"/>
                    <a:pt x="125444" y="53384"/>
                    <a:pt x="125444" y="87408"/>
                  </a:cubicBezTo>
                  <a:cubicBezTo>
                    <a:pt x="125444" y="87879"/>
                    <a:pt x="125414" y="88358"/>
                    <a:pt x="125406" y="88837"/>
                  </a:cubicBezTo>
                  <a:lnTo>
                    <a:pt x="143" y="88837"/>
                  </a:lnTo>
                  <a:close/>
                </a:path>
              </a:pathLst>
            </a:custGeom>
            <a:solidFill>
              <a:srgbClr val="5F636A"/>
            </a:solidFill>
            <a:ln w="7575" cap="flat">
              <a:noFill/>
              <a:prstDash val="solid"/>
              <a:round/>
            </a:ln>
          </p:spPr>
          <p:txBody>
            <a:bodyPr rtlCol="0" anchor="ctr"/>
            <a:lstStyle/>
            <a:p>
              <a:endParaRPr lang="en-GB"/>
            </a:p>
          </p:txBody>
        </p:sp>
        <p:sp>
          <p:nvSpPr>
            <p:cNvPr id="855" name="Freeform: Shape 854">
              <a:extLst>
                <a:ext uri="{FF2B5EF4-FFF2-40B4-BE49-F238E27FC236}">
                  <a16:creationId xmlns:a16="http://schemas.microsoft.com/office/drawing/2014/main" id="{5D4D7E27-096C-48A3-A511-1D373C69F6A8}"/>
                </a:ext>
              </a:extLst>
            </p:cNvPr>
            <p:cNvSpPr/>
            <p:nvPr/>
          </p:nvSpPr>
          <p:spPr>
            <a:xfrm>
              <a:off x="819207" y="3517629"/>
              <a:ext cx="270000" cy="270007"/>
            </a:xfrm>
            <a:custGeom>
              <a:avLst/>
              <a:gdLst>
                <a:gd name="connsiteX0" fmla="*/ 270118 w 270000"/>
                <a:gd name="connsiteY0" fmla="*/ 135117 h 270007"/>
                <a:gd name="connsiteX1" fmla="*/ 135117 w 270000"/>
                <a:gd name="connsiteY1" fmla="*/ 109 h 270007"/>
                <a:gd name="connsiteX2" fmla="*/ 117 w 270000"/>
                <a:gd name="connsiteY2" fmla="*/ 135117 h 270007"/>
                <a:gd name="connsiteX3" fmla="*/ 135117 w 270000"/>
                <a:gd name="connsiteY3" fmla="*/ 270117 h 270007"/>
                <a:gd name="connsiteX4" fmla="*/ 270118 w 270000"/>
                <a:gd name="connsiteY4" fmla="*/ 135117 h 270007"/>
                <a:gd name="connsiteX5" fmla="*/ 250719 w 270000"/>
                <a:gd name="connsiteY5" fmla="*/ 135117 h 270007"/>
                <a:gd name="connsiteX6" fmla="*/ 135117 w 270000"/>
                <a:gd name="connsiteY6" fmla="*/ 250718 h 270007"/>
                <a:gd name="connsiteX7" fmla="*/ 19516 w 270000"/>
                <a:gd name="connsiteY7" fmla="*/ 135117 h 270007"/>
                <a:gd name="connsiteX8" fmla="*/ 135117 w 270000"/>
                <a:gd name="connsiteY8" fmla="*/ 19508 h 270007"/>
                <a:gd name="connsiteX9" fmla="*/ 250719 w 270000"/>
                <a:gd name="connsiteY9" fmla="*/ 135117 h 27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0000" h="270007">
                  <a:moveTo>
                    <a:pt x="270118" y="135117"/>
                  </a:moveTo>
                  <a:cubicBezTo>
                    <a:pt x="270118" y="60563"/>
                    <a:pt x="209672" y="109"/>
                    <a:pt x="135117" y="109"/>
                  </a:cubicBezTo>
                  <a:cubicBezTo>
                    <a:pt x="60563" y="109"/>
                    <a:pt x="117" y="60563"/>
                    <a:pt x="117" y="135117"/>
                  </a:cubicBezTo>
                  <a:cubicBezTo>
                    <a:pt x="117" y="209678"/>
                    <a:pt x="60563" y="270117"/>
                    <a:pt x="135117" y="270117"/>
                  </a:cubicBezTo>
                  <a:cubicBezTo>
                    <a:pt x="209679" y="270117"/>
                    <a:pt x="270118" y="209678"/>
                    <a:pt x="270118" y="135117"/>
                  </a:cubicBezTo>
                  <a:close/>
                  <a:moveTo>
                    <a:pt x="250719" y="135117"/>
                  </a:moveTo>
                  <a:cubicBezTo>
                    <a:pt x="250719" y="198968"/>
                    <a:pt x="198969" y="250718"/>
                    <a:pt x="135117" y="250718"/>
                  </a:cubicBezTo>
                  <a:cubicBezTo>
                    <a:pt x="71274" y="250718"/>
                    <a:pt x="19516" y="198968"/>
                    <a:pt x="19516" y="135117"/>
                  </a:cubicBezTo>
                  <a:cubicBezTo>
                    <a:pt x="19516" y="71265"/>
                    <a:pt x="71266" y="19508"/>
                    <a:pt x="135117" y="19508"/>
                  </a:cubicBezTo>
                  <a:cubicBezTo>
                    <a:pt x="198969" y="19508"/>
                    <a:pt x="250719" y="71265"/>
                    <a:pt x="250719" y="135117"/>
                  </a:cubicBezTo>
                  <a:close/>
                </a:path>
              </a:pathLst>
            </a:custGeom>
            <a:solidFill>
              <a:srgbClr val="FFFFFF"/>
            </a:solidFill>
            <a:ln w="7575" cap="flat">
              <a:noFill/>
              <a:prstDash val="solid"/>
              <a:round/>
            </a:ln>
          </p:spPr>
          <p:txBody>
            <a:bodyPr rtlCol="0" anchor="ctr"/>
            <a:lstStyle/>
            <a:p>
              <a:endParaRPr lang="en-GB"/>
            </a:p>
          </p:txBody>
        </p:sp>
        <p:sp>
          <p:nvSpPr>
            <p:cNvPr id="856" name="Freeform: Shape 855">
              <a:extLst>
                <a:ext uri="{FF2B5EF4-FFF2-40B4-BE49-F238E27FC236}">
                  <a16:creationId xmlns:a16="http://schemas.microsoft.com/office/drawing/2014/main" id="{93F4188D-CFCB-414C-A6A6-F054E5FEA63D}"/>
                </a:ext>
              </a:extLst>
            </p:cNvPr>
            <p:cNvSpPr/>
            <p:nvPr/>
          </p:nvSpPr>
          <p:spPr>
            <a:xfrm>
              <a:off x="856256" y="3667627"/>
              <a:ext cx="22180" cy="34882"/>
            </a:xfrm>
            <a:custGeom>
              <a:avLst/>
              <a:gdLst>
                <a:gd name="connsiteX0" fmla="*/ 11172 w 22180"/>
                <a:gd name="connsiteY0" fmla="*/ 5550 h 34882"/>
                <a:gd name="connsiteX1" fmla="*/ 9051 w 22180"/>
                <a:gd name="connsiteY1" fmla="*/ 6310 h 34882"/>
                <a:gd name="connsiteX2" fmla="*/ 7606 w 22180"/>
                <a:gd name="connsiteY2" fmla="*/ 9024 h 34882"/>
                <a:gd name="connsiteX3" fmla="*/ 6930 w 22180"/>
                <a:gd name="connsiteY3" fmla="*/ 17575 h 34882"/>
                <a:gd name="connsiteX4" fmla="*/ 7538 w 22180"/>
                <a:gd name="connsiteY4" fmla="*/ 25830 h 34882"/>
                <a:gd name="connsiteX5" fmla="*/ 9058 w 22180"/>
                <a:gd name="connsiteY5" fmla="*/ 28833 h 34882"/>
                <a:gd name="connsiteX6" fmla="*/ 11172 w 22180"/>
                <a:gd name="connsiteY6" fmla="*/ 29578 h 34882"/>
                <a:gd name="connsiteX7" fmla="*/ 13292 w 22180"/>
                <a:gd name="connsiteY7" fmla="*/ 28818 h 34882"/>
                <a:gd name="connsiteX8" fmla="*/ 14737 w 22180"/>
                <a:gd name="connsiteY8" fmla="*/ 26104 h 34882"/>
                <a:gd name="connsiteX9" fmla="*/ 15413 w 22180"/>
                <a:gd name="connsiteY9" fmla="*/ 17575 h 34882"/>
                <a:gd name="connsiteX10" fmla="*/ 14805 w 22180"/>
                <a:gd name="connsiteY10" fmla="*/ 9313 h 34882"/>
                <a:gd name="connsiteX11" fmla="*/ 13277 w 22180"/>
                <a:gd name="connsiteY11" fmla="*/ 6310 h 34882"/>
                <a:gd name="connsiteX12" fmla="*/ 11172 w 22180"/>
                <a:gd name="connsiteY12" fmla="*/ 5550 h 34882"/>
                <a:gd name="connsiteX13" fmla="*/ 11172 w 22180"/>
                <a:gd name="connsiteY13" fmla="*/ 123 h 34882"/>
                <a:gd name="connsiteX14" fmla="*/ 18933 w 22180"/>
                <a:gd name="connsiteY14" fmla="*/ 3665 h 34882"/>
                <a:gd name="connsiteX15" fmla="*/ 22262 w 22180"/>
                <a:gd name="connsiteY15" fmla="*/ 17575 h 34882"/>
                <a:gd name="connsiteX16" fmla="*/ 18910 w 22180"/>
                <a:gd name="connsiteY16" fmla="*/ 31509 h 34882"/>
                <a:gd name="connsiteX17" fmla="*/ 11172 w 22180"/>
                <a:gd name="connsiteY17" fmla="*/ 35005 h 34882"/>
                <a:gd name="connsiteX18" fmla="*/ 3137 w 22180"/>
                <a:gd name="connsiteY18" fmla="*/ 31174 h 34882"/>
                <a:gd name="connsiteX19" fmla="*/ 81 w 22180"/>
                <a:gd name="connsiteY19" fmla="*/ 17507 h 34882"/>
                <a:gd name="connsiteX20" fmla="*/ 3441 w 22180"/>
                <a:gd name="connsiteY20" fmla="*/ 3612 h 34882"/>
                <a:gd name="connsiteX21" fmla="*/ 11172 w 22180"/>
                <a:gd name="connsiteY21" fmla="*/ 123 h 3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180" h="34882">
                  <a:moveTo>
                    <a:pt x="11172" y="5550"/>
                  </a:moveTo>
                  <a:cubicBezTo>
                    <a:pt x="10381" y="5550"/>
                    <a:pt x="9674" y="5801"/>
                    <a:pt x="9051" y="6310"/>
                  </a:cubicBezTo>
                  <a:cubicBezTo>
                    <a:pt x="8427" y="6812"/>
                    <a:pt x="7949" y="7716"/>
                    <a:pt x="7606" y="9024"/>
                  </a:cubicBezTo>
                  <a:cubicBezTo>
                    <a:pt x="7158" y="10719"/>
                    <a:pt x="6930" y="13569"/>
                    <a:pt x="6930" y="17575"/>
                  </a:cubicBezTo>
                  <a:cubicBezTo>
                    <a:pt x="6930" y="21581"/>
                    <a:pt x="7128" y="24333"/>
                    <a:pt x="7538" y="25830"/>
                  </a:cubicBezTo>
                  <a:cubicBezTo>
                    <a:pt x="7941" y="27335"/>
                    <a:pt x="8450" y="28331"/>
                    <a:pt x="9058" y="28833"/>
                  </a:cubicBezTo>
                  <a:cubicBezTo>
                    <a:pt x="9674" y="29327"/>
                    <a:pt x="10381" y="29578"/>
                    <a:pt x="11172" y="29578"/>
                  </a:cubicBezTo>
                  <a:cubicBezTo>
                    <a:pt x="11970" y="29578"/>
                    <a:pt x="12669" y="29319"/>
                    <a:pt x="13292" y="28818"/>
                  </a:cubicBezTo>
                  <a:cubicBezTo>
                    <a:pt x="13908" y="28316"/>
                    <a:pt x="14394" y="27411"/>
                    <a:pt x="14737" y="26104"/>
                  </a:cubicBezTo>
                  <a:cubicBezTo>
                    <a:pt x="15185" y="24424"/>
                    <a:pt x="15413" y="21581"/>
                    <a:pt x="15413" y="17575"/>
                  </a:cubicBezTo>
                  <a:cubicBezTo>
                    <a:pt x="15413" y="13569"/>
                    <a:pt x="15208" y="10810"/>
                    <a:pt x="14805" y="9313"/>
                  </a:cubicBezTo>
                  <a:cubicBezTo>
                    <a:pt x="14402" y="7815"/>
                    <a:pt x="13900" y="6812"/>
                    <a:pt x="13277" y="6310"/>
                  </a:cubicBezTo>
                  <a:cubicBezTo>
                    <a:pt x="12669" y="5801"/>
                    <a:pt x="11970" y="5550"/>
                    <a:pt x="11172" y="5550"/>
                  </a:cubicBezTo>
                  <a:close/>
                  <a:moveTo>
                    <a:pt x="11172" y="123"/>
                  </a:moveTo>
                  <a:cubicBezTo>
                    <a:pt x="14478" y="123"/>
                    <a:pt x="17070" y="1301"/>
                    <a:pt x="18933" y="3665"/>
                  </a:cubicBezTo>
                  <a:cubicBezTo>
                    <a:pt x="21152" y="6454"/>
                    <a:pt x="22262" y="11099"/>
                    <a:pt x="22262" y="17575"/>
                  </a:cubicBezTo>
                  <a:cubicBezTo>
                    <a:pt x="22262" y="24036"/>
                    <a:pt x="21152" y="28681"/>
                    <a:pt x="18910" y="31509"/>
                  </a:cubicBezTo>
                  <a:cubicBezTo>
                    <a:pt x="17063" y="33842"/>
                    <a:pt x="14478" y="35005"/>
                    <a:pt x="11172" y="35005"/>
                  </a:cubicBezTo>
                  <a:cubicBezTo>
                    <a:pt x="7850" y="35005"/>
                    <a:pt x="5166" y="33728"/>
                    <a:pt x="3137" y="31174"/>
                  </a:cubicBezTo>
                  <a:cubicBezTo>
                    <a:pt x="1100" y="28620"/>
                    <a:pt x="81" y="24059"/>
                    <a:pt x="81" y="17507"/>
                  </a:cubicBezTo>
                  <a:cubicBezTo>
                    <a:pt x="81" y="11076"/>
                    <a:pt x="1199" y="6447"/>
                    <a:pt x="3441" y="3612"/>
                  </a:cubicBezTo>
                  <a:cubicBezTo>
                    <a:pt x="5288" y="1286"/>
                    <a:pt x="7865" y="123"/>
                    <a:pt x="11172" y="123"/>
                  </a:cubicBezTo>
                  <a:close/>
                </a:path>
              </a:pathLst>
            </a:custGeom>
            <a:solidFill>
              <a:srgbClr val="231F20"/>
            </a:solidFill>
            <a:ln w="7575" cap="flat">
              <a:noFill/>
              <a:prstDash val="solid"/>
              <a:round/>
            </a:ln>
          </p:spPr>
          <p:txBody>
            <a:bodyPr rtlCol="0" anchor="ctr"/>
            <a:lstStyle/>
            <a:p>
              <a:endParaRPr lang="en-GB"/>
            </a:p>
          </p:txBody>
        </p:sp>
        <p:sp>
          <p:nvSpPr>
            <p:cNvPr id="857" name="Freeform: Shape 856">
              <a:extLst>
                <a:ext uri="{FF2B5EF4-FFF2-40B4-BE49-F238E27FC236}">
                  <a16:creationId xmlns:a16="http://schemas.microsoft.com/office/drawing/2014/main" id="{8DB1FADF-FC25-4906-9E97-48FFF984539D}"/>
                </a:ext>
              </a:extLst>
            </p:cNvPr>
            <p:cNvSpPr/>
            <p:nvPr/>
          </p:nvSpPr>
          <p:spPr>
            <a:xfrm>
              <a:off x="831979" y="3629210"/>
              <a:ext cx="146271" cy="48124"/>
            </a:xfrm>
            <a:custGeom>
              <a:avLst/>
              <a:gdLst>
                <a:gd name="connsiteX0" fmla="*/ 142263 w 146271"/>
                <a:gd name="connsiteY0" fmla="*/ 10721 h 48124"/>
                <a:gd name="connsiteX1" fmla="*/ 122310 w 146271"/>
                <a:gd name="connsiteY1" fmla="*/ 109 h 48124"/>
                <a:gd name="connsiteX2" fmla="*/ 102729 w 146271"/>
                <a:gd name="connsiteY2" fmla="*/ 10234 h 48124"/>
                <a:gd name="connsiteX3" fmla="*/ 1380 w 146271"/>
                <a:gd name="connsiteY3" fmla="*/ 22761 h 48124"/>
                <a:gd name="connsiteX4" fmla="*/ 1380 w 146271"/>
                <a:gd name="connsiteY4" fmla="*/ 25589 h 48124"/>
                <a:gd name="connsiteX5" fmla="*/ 102690 w 146271"/>
                <a:gd name="connsiteY5" fmla="*/ 38108 h 48124"/>
                <a:gd name="connsiteX6" fmla="*/ 108855 w 146271"/>
                <a:gd name="connsiteY6" fmla="*/ 44121 h 48124"/>
                <a:gd name="connsiteX7" fmla="*/ 122310 w 146271"/>
                <a:gd name="connsiteY7" fmla="*/ 48233 h 48124"/>
                <a:gd name="connsiteX8" fmla="*/ 135764 w 146271"/>
                <a:gd name="connsiteY8" fmla="*/ 44121 h 48124"/>
                <a:gd name="connsiteX9" fmla="*/ 146368 w 146271"/>
                <a:gd name="connsiteY9" fmla="*/ 24175 h 48124"/>
                <a:gd name="connsiteX10" fmla="*/ 142263 w 146271"/>
                <a:gd name="connsiteY10" fmla="*/ 10721 h 48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271" h="48124">
                  <a:moveTo>
                    <a:pt x="142263" y="10721"/>
                  </a:moveTo>
                  <a:cubicBezTo>
                    <a:pt x="137938" y="4320"/>
                    <a:pt x="130618" y="109"/>
                    <a:pt x="122310" y="109"/>
                  </a:cubicBezTo>
                  <a:cubicBezTo>
                    <a:pt x="114222" y="109"/>
                    <a:pt x="107092" y="4115"/>
                    <a:pt x="102729" y="10234"/>
                  </a:cubicBezTo>
                  <a:lnTo>
                    <a:pt x="1380" y="22761"/>
                  </a:lnTo>
                  <a:cubicBezTo>
                    <a:pt x="-331" y="22921"/>
                    <a:pt x="-331" y="25422"/>
                    <a:pt x="1380" y="25589"/>
                  </a:cubicBezTo>
                  <a:lnTo>
                    <a:pt x="102690" y="38108"/>
                  </a:lnTo>
                  <a:cubicBezTo>
                    <a:pt x="104370" y="40465"/>
                    <a:pt x="106461" y="42510"/>
                    <a:pt x="108855" y="44121"/>
                  </a:cubicBezTo>
                  <a:cubicBezTo>
                    <a:pt x="112694" y="46721"/>
                    <a:pt x="117323" y="48233"/>
                    <a:pt x="122310" y="48233"/>
                  </a:cubicBezTo>
                  <a:cubicBezTo>
                    <a:pt x="127296" y="48233"/>
                    <a:pt x="131925" y="46721"/>
                    <a:pt x="135764" y="44121"/>
                  </a:cubicBezTo>
                  <a:cubicBezTo>
                    <a:pt x="142164" y="39804"/>
                    <a:pt x="146368" y="32476"/>
                    <a:pt x="146368" y="24175"/>
                  </a:cubicBezTo>
                  <a:cubicBezTo>
                    <a:pt x="146368" y="19189"/>
                    <a:pt x="144855" y="14559"/>
                    <a:pt x="142263" y="10721"/>
                  </a:cubicBezTo>
                  <a:close/>
                </a:path>
              </a:pathLst>
            </a:custGeom>
            <a:solidFill>
              <a:srgbClr val="231F20"/>
            </a:solidFill>
            <a:ln w="7575" cap="flat">
              <a:noFill/>
              <a:prstDash val="solid"/>
              <a:round/>
            </a:ln>
          </p:spPr>
          <p:txBody>
            <a:bodyPr rtlCol="0" anchor="ctr"/>
            <a:lstStyle/>
            <a:p>
              <a:endParaRPr lang="en-GB"/>
            </a:p>
          </p:txBody>
        </p:sp>
        <p:sp>
          <p:nvSpPr>
            <p:cNvPr id="858" name="Freeform: Shape 857">
              <a:extLst>
                <a:ext uri="{FF2B5EF4-FFF2-40B4-BE49-F238E27FC236}">
                  <a16:creationId xmlns:a16="http://schemas.microsoft.com/office/drawing/2014/main" id="{CACB7508-664E-4B28-BDCB-5468A708977F}"/>
                </a:ext>
              </a:extLst>
            </p:cNvPr>
            <p:cNvSpPr/>
            <p:nvPr/>
          </p:nvSpPr>
          <p:spPr>
            <a:xfrm>
              <a:off x="942402" y="3641471"/>
              <a:ext cx="23602" cy="23602"/>
            </a:xfrm>
            <a:custGeom>
              <a:avLst/>
              <a:gdLst>
                <a:gd name="connsiteX0" fmla="*/ 23720 w 23602"/>
                <a:gd name="connsiteY0" fmla="*/ 11914 h 23602"/>
                <a:gd name="connsiteX1" fmla="*/ 11922 w 23602"/>
                <a:gd name="connsiteY1" fmla="*/ 23712 h 23602"/>
                <a:gd name="connsiteX2" fmla="*/ 117 w 23602"/>
                <a:gd name="connsiteY2" fmla="*/ 11914 h 23602"/>
                <a:gd name="connsiteX3" fmla="*/ 11922 w 23602"/>
                <a:gd name="connsiteY3" fmla="*/ 109 h 23602"/>
                <a:gd name="connsiteX4" fmla="*/ 23720 w 23602"/>
                <a:gd name="connsiteY4" fmla="*/ 11914 h 23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02" h="23602">
                  <a:moveTo>
                    <a:pt x="23720" y="11914"/>
                  </a:moveTo>
                  <a:cubicBezTo>
                    <a:pt x="23720" y="18429"/>
                    <a:pt x="18437" y="23712"/>
                    <a:pt x="11922" y="23712"/>
                  </a:cubicBezTo>
                  <a:cubicBezTo>
                    <a:pt x="5400" y="23712"/>
                    <a:pt x="117" y="18429"/>
                    <a:pt x="117" y="11914"/>
                  </a:cubicBezTo>
                  <a:cubicBezTo>
                    <a:pt x="117" y="5400"/>
                    <a:pt x="5400" y="109"/>
                    <a:pt x="11922" y="109"/>
                  </a:cubicBezTo>
                  <a:cubicBezTo>
                    <a:pt x="18437" y="109"/>
                    <a:pt x="23720" y="5400"/>
                    <a:pt x="23720" y="11914"/>
                  </a:cubicBezTo>
                  <a:close/>
                </a:path>
              </a:pathLst>
            </a:custGeom>
            <a:solidFill>
              <a:srgbClr val="FCB414"/>
            </a:solidFill>
            <a:ln w="7575" cap="flat">
              <a:noFill/>
              <a:prstDash val="solid"/>
              <a:round/>
            </a:ln>
          </p:spPr>
          <p:txBody>
            <a:bodyPr rtlCol="0" anchor="ctr"/>
            <a:lstStyle/>
            <a:p>
              <a:endParaRPr lang="en-GB"/>
            </a:p>
          </p:txBody>
        </p:sp>
        <p:sp>
          <p:nvSpPr>
            <p:cNvPr id="859" name="Freeform: Shape 858">
              <a:extLst>
                <a:ext uri="{FF2B5EF4-FFF2-40B4-BE49-F238E27FC236}">
                  <a16:creationId xmlns:a16="http://schemas.microsoft.com/office/drawing/2014/main" id="{C421F41C-EB65-4A2A-B330-664FC02EACDC}"/>
                </a:ext>
              </a:extLst>
            </p:cNvPr>
            <p:cNvSpPr/>
            <p:nvPr/>
          </p:nvSpPr>
          <p:spPr>
            <a:xfrm>
              <a:off x="1165100" y="4233744"/>
              <a:ext cx="92349" cy="135789"/>
            </a:xfrm>
            <a:custGeom>
              <a:avLst/>
              <a:gdLst>
                <a:gd name="connsiteX0" fmla="*/ 21599 w 92349"/>
                <a:gd name="connsiteY0" fmla="*/ 70952 h 135789"/>
                <a:gd name="connsiteX1" fmla="*/ 26539 w 92349"/>
                <a:gd name="connsiteY1" fmla="*/ 70618 h 135789"/>
                <a:gd name="connsiteX2" fmla="*/ 26866 w 92349"/>
                <a:gd name="connsiteY2" fmla="*/ 75566 h 135789"/>
                <a:gd name="connsiteX3" fmla="*/ 23126 w 92349"/>
                <a:gd name="connsiteY3" fmla="*/ 102011 h 135789"/>
                <a:gd name="connsiteX4" fmla="*/ 39355 w 92349"/>
                <a:gd name="connsiteY4" fmla="*/ 114653 h 135789"/>
                <a:gd name="connsiteX5" fmla="*/ 41674 w 92349"/>
                <a:gd name="connsiteY5" fmla="*/ 119023 h 135789"/>
                <a:gd name="connsiteX6" fmla="*/ 38329 w 92349"/>
                <a:gd name="connsiteY6" fmla="*/ 121494 h 135789"/>
                <a:gd name="connsiteX7" fmla="*/ 37295 w 92349"/>
                <a:gd name="connsiteY7" fmla="*/ 121334 h 135789"/>
                <a:gd name="connsiteX8" fmla="*/ 16954 w 92349"/>
                <a:gd name="connsiteY8" fmla="*/ 105318 h 135789"/>
                <a:gd name="connsiteX9" fmla="*/ 21599 w 92349"/>
                <a:gd name="connsiteY9" fmla="*/ 70952 h 135789"/>
                <a:gd name="connsiteX10" fmla="*/ 23438 w 92349"/>
                <a:gd name="connsiteY10" fmla="*/ 130038 h 135789"/>
                <a:gd name="connsiteX11" fmla="*/ 86469 w 92349"/>
                <a:gd name="connsiteY11" fmla="*/ 112950 h 135789"/>
                <a:gd name="connsiteX12" fmla="*/ 86469 w 92349"/>
                <a:gd name="connsiteY12" fmla="*/ 67007 h 135789"/>
                <a:gd name="connsiteX13" fmla="*/ 49192 w 92349"/>
                <a:gd name="connsiteY13" fmla="*/ 1993 h 135789"/>
                <a:gd name="connsiteX14" fmla="*/ 43627 w 92349"/>
                <a:gd name="connsiteY14" fmla="*/ 1993 h 135789"/>
                <a:gd name="connsiteX15" fmla="*/ 6350 w 92349"/>
                <a:gd name="connsiteY15" fmla="*/ 67007 h 135789"/>
                <a:gd name="connsiteX16" fmla="*/ 23438 w 92349"/>
                <a:gd name="connsiteY16" fmla="*/ 130038 h 13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49" h="135789">
                  <a:moveTo>
                    <a:pt x="21599" y="70952"/>
                  </a:moveTo>
                  <a:cubicBezTo>
                    <a:pt x="22883" y="69485"/>
                    <a:pt x="25095" y="69364"/>
                    <a:pt x="26539" y="70618"/>
                  </a:cubicBezTo>
                  <a:cubicBezTo>
                    <a:pt x="27991" y="71895"/>
                    <a:pt x="28143" y="74107"/>
                    <a:pt x="26866" y="75566"/>
                  </a:cubicBezTo>
                  <a:cubicBezTo>
                    <a:pt x="20132" y="83282"/>
                    <a:pt x="18657" y="93658"/>
                    <a:pt x="23126" y="102011"/>
                  </a:cubicBezTo>
                  <a:cubicBezTo>
                    <a:pt x="27657" y="110495"/>
                    <a:pt x="36702" y="113839"/>
                    <a:pt x="39355" y="114653"/>
                  </a:cubicBezTo>
                  <a:cubicBezTo>
                    <a:pt x="41210" y="115223"/>
                    <a:pt x="42244" y="117176"/>
                    <a:pt x="41674" y="119023"/>
                  </a:cubicBezTo>
                  <a:cubicBezTo>
                    <a:pt x="41210" y="120528"/>
                    <a:pt x="39827" y="121494"/>
                    <a:pt x="38329" y="121494"/>
                  </a:cubicBezTo>
                  <a:cubicBezTo>
                    <a:pt x="37995" y="121494"/>
                    <a:pt x="37637" y="121448"/>
                    <a:pt x="37295" y="121334"/>
                  </a:cubicBezTo>
                  <a:cubicBezTo>
                    <a:pt x="33061" y="120034"/>
                    <a:pt x="22587" y="115861"/>
                    <a:pt x="16954" y="105318"/>
                  </a:cubicBezTo>
                  <a:cubicBezTo>
                    <a:pt x="11094" y="94372"/>
                    <a:pt x="12918" y="80887"/>
                    <a:pt x="21599" y="70952"/>
                  </a:cubicBezTo>
                  <a:close/>
                  <a:moveTo>
                    <a:pt x="23438" y="130038"/>
                  </a:moveTo>
                  <a:cubicBezTo>
                    <a:pt x="45566" y="142732"/>
                    <a:pt x="73782" y="135077"/>
                    <a:pt x="86469" y="112950"/>
                  </a:cubicBezTo>
                  <a:cubicBezTo>
                    <a:pt x="94906" y="98234"/>
                    <a:pt x="94306" y="80758"/>
                    <a:pt x="86469" y="67007"/>
                  </a:cubicBezTo>
                  <a:lnTo>
                    <a:pt x="49192" y="1993"/>
                  </a:lnTo>
                  <a:cubicBezTo>
                    <a:pt x="47960" y="-158"/>
                    <a:pt x="44866" y="-158"/>
                    <a:pt x="43627" y="1993"/>
                  </a:cubicBezTo>
                  <a:lnTo>
                    <a:pt x="6350" y="67007"/>
                  </a:lnTo>
                  <a:cubicBezTo>
                    <a:pt x="-6336" y="89135"/>
                    <a:pt x="1318" y="117351"/>
                    <a:pt x="23438" y="130038"/>
                  </a:cubicBezTo>
                  <a:close/>
                </a:path>
              </a:pathLst>
            </a:custGeom>
            <a:solidFill>
              <a:srgbClr val="231F20"/>
            </a:solidFill>
            <a:ln w="7575" cap="flat">
              <a:noFill/>
              <a:prstDash val="solid"/>
              <a:round/>
            </a:ln>
          </p:spPr>
          <p:txBody>
            <a:bodyPr rtlCol="0" anchor="ctr"/>
            <a:lstStyle/>
            <a:p>
              <a:endParaRPr lang="en-GB"/>
            </a:p>
          </p:txBody>
        </p:sp>
        <p:sp>
          <p:nvSpPr>
            <p:cNvPr id="860" name="Freeform: Shape 859">
              <a:extLst>
                <a:ext uri="{FF2B5EF4-FFF2-40B4-BE49-F238E27FC236}">
                  <a16:creationId xmlns:a16="http://schemas.microsoft.com/office/drawing/2014/main" id="{56A2B4C9-D9CC-45E2-B47A-1529FD1B5DD2}"/>
                </a:ext>
              </a:extLst>
            </p:cNvPr>
            <p:cNvSpPr/>
            <p:nvPr/>
          </p:nvSpPr>
          <p:spPr>
            <a:xfrm>
              <a:off x="1211171" y="3469733"/>
              <a:ext cx="413559" cy="691959"/>
            </a:xfrm>
            <a:custGeom>
              <a:avLst/>
              <a:gdLst>
                <a:gd name="connsiteX0" fmla="*/ 64914 w 413559"/>
                <a:gd name="connsiteY0" fmla="*/ 620296 h 691959"/>
                <a:gd name="connsiteX1" fmla="*/ 78734 w 413559"/>
                <a:gd name="connsiteY1" fmla="*/ 620296 h 691959"/>
                <a:gd name="connsiteX2" fmla="*/ 78734 w 413559"/>
                <a:gd name="connsiteY2" fmla="*/ 588340 h 691959"/>
                <a:gd name="connsiteX3" fmla="*/ 64914 w 413559"/>
                <a:gd name="connsiteY3" fmla="*/ 588340 h 691959"/>
                <a:gd name="connsiteX4" fmla="*/ 64914 w 413559"/>
                <a:gd name="connsiteY4" fmla="*/ 565520 h 691959"/>
                <a:gd name="connsiteX5" fmla="*/ 78734 w 413559"/>
                <a:gd name="connsiteY5" fmla="*/ 565520 h 691959"/>
                <a:gd name="connsiteX6" fmla="*/ 78734 w 413559"/>
                <a:gd name="connsiteY6" fmla="*/ 533564 h 691959"/>
                <a:gd name="connsiteX7" fmla="*/ 64914 w 413559"/>
                <a:gd name="connsiteY7" fmla="*/ 533564 h 691959"/>
                <a:gd name="connsiteX8" fmla="*/ 64914 w 413559"/>
                <a:gd name="connsiteY8" fmla="*/ 510745 h 691959"/>
                <a:gd name="connsiteX9" fmla="*/ 78734 w 413559"/>
                <a:gd name="connsiteY9" fmla="*/ 510745 h 691959"/>
                <a:gd name="connsiteX10" fmla="*/ 78734 w 413559"/>
                <a:gd name="connsiteY10" fmla="*/ 478796 h 691959"/>
                <a:gd name="connsiteX11" fmla="*/ 64914 w 413559"/>
                <a:gd name="connsiteY11" fmla="*/ 478796 h 691959"/>
                <a:gd name="connsiteX12" fmla="*/ 64914 w 413559"/>
                <a:gd name="connsiteY12" fmla="*/ 463168 h 691959"/>
                <a:gd name="connsiteX13" fmla="*/ 268251 w 413559"/>
                <a:gd name="connsiteY13" fmla="*/ 463168 h 691959"/>
                <a:gd name="connsiteX14" fmla="*/ 268251 w 413559"/>
                <a:gd name="connsiteY14" fmla="*/ 495208 h 691959"/>
                <a:gd name="connsiteX15" fmla="*/ 283476 w 413559"/>
                <a:gd name="connsiteY15" fmla="*/ 510395 h 691959"/>
                <a:gd name="connsiteX16" fmla="*/ 331099 w 413559"/>
                <a:gd name="connsiteY16" fmla="*/ 510395 h 691959"/>
                <a:gd name="connsiteX17" fmla="*/ 346286 w 413559"/>
                <a:gd name="connsiteY17" fmla="*/ 495208 h 691959"/>
                <a:gd name="connsiteX18" fmla="*/ 346286 w 413559"/>
                <a:gd name="connsiteY18" fmla="*/ 463168 h 691959"/>
                <a:gd name="connsiteX19" fmla="*/ 391932 w 413559"/>
                <a:gd name="connsiteY19" fmla="*/ 463168 h 691959"/>
                <a:gd name="connsiteX20" fmla="*/ 391932 w 413559"/>
                <a:gd name="connsiteY20" fmla="*/ 635917 h 691959"/>
                <a:gd name="connsiteX21" fmla="*/ 64914 w 413559"/>
                <a:gd name="connsiteY21" fmla="*/ 635917 h 691959"/>
                <a:gd name="connsiteX22" fmla="*/ 64914 w 413559"/>
                <a:gd name="connsiteY22" fmla="*/ 620296 h 691959"/>
                <a:gd name="connsiteX23" fmla="*/ 81326 w 413559"/>
                <a:gd name="connsiteY23" fmla="*/ 395144 h 691959"/>
                <a:gd name="connsiteX24" fmla="*/ 106866 w 413559"/>
                <a:gd name="connsiteY24" fmla="*/ 395144 h 691959"/>
                <a:gd name="connsiteX25" fmla="*/ 106866 w 413559"/>
                <a:gd name="connsiteY25" fmla="*/ 441223 h 691959"/>
                <a:gd name="connsiteX26" fmla="*/ 81326 w 413559"/>
                <a:gd name="connsiteY26" fmla="*/ 441223 h 691959"/>
                <a:gd name="connsiteX27" fmla="*/ 81326 w 413559"/>
                <a:gd name="connsiteY27" fmla="*/ 395144 h 691959"/>
                <a:gd name="connsiteX28" fmla="*/ 143687 w 413559"/>
                <a:gd name="connsiteY28" fmla="*/ 115961 h 691959"/>
                <a:gd name="connsiteX29" fmla="*/ 143687 w 413559"/>
                <a:gd name="connsiteY29" fmla="*/ 99025 h 691959"/>
                <a:gd name="connsiteX30" fmla="*/ 266366 w 413559"/>
                <a:gd name="connsiteY30" fmla="*/ 99025 h 691959"/>
                <a:gd name="connsiteX31" fmla="*/ 266366 w 413559"/>
                <a:gd name="connsiteY31" fmla="*/ 115961 h 691959"/>
                <a:gd name="connsiteX32" fmla="*/ 205046 w 413559"/>
                <a:gd name="connsiteY32" fmla="*/ 177281 h 691959"/>
                <a:gd name="connsiteX33" fmla="*/ 143687 w 413559"/>
                <a:gd name="connsiteY33" fmla="*/ 115961 h 691959"/>
                <a:gd name="connsiteX34" fmla="*/ 175948 w 413559"/>
                <a:gd name="connsiteY34" fmla="*/ 64705 h 691959"/>
                <a:gd name="connsiteX35" fmla="*/ 178144 w 413559"/>
                <a:gd name="connsiteY35" fmla="*/ 66894 h 691959"/>
                <a:gd name="connsiteX36" fmla="*/ 231909 w 413559"/>
                <a:gd name="connsiteY36" fmla="*/ 66894 h 691959"/>
                <a:gd name="connsiteX37" fmla="*/ 234105 w 413559"/>
                <a:gd name="connsiteY37" fmla="*/ 64705 h 691959"/>
                <a:gd name="connsiteX38" fmla="*/ 234105 w 413559"/>
                <a:gd name="connsiteY38" fmla="*/ 29465 h 691959"/>
                <a:gd name="connsiteX39" fmla="*/ 266366 w 413559"/>
                <a:gd name="connsiteY39" fmla="*/ 83442 h 691959"/>
                <a:gd name="connsiteX40" fmla="*/ 266366 w 413559"/>
                <a:gd name="connsiteY40" fmla="*/ 85859 h 691959"/>
                <a:gd name="connsiteX41" fmla="*/ 143687 w 413559"/>
                <a:gd name="connsiteY41" fmla="*/ 85859 h 691959"/>
                <a:gd name="connsiteX42" fmla="*/ 143687 w 413559"/>
                <a:gd name="connsiteY42" fmla="*/ 83442 h 691959"/>
                <a:gd name="connsiteX43" fmla="*/ 175948 w 413559"/>
                <a:gd name="connsiteY43" fmla="*/ 29465 h 691959"/>
                <a:gd name="connsiteX44" fmla="*/ 175948 w 413559"/>
                <a:gd name="connsiteY44" fmla="*/ 64705 h 691959"/>
                <a:gd name="connsiteX45" fmla="*/ 180729 w 413559"/>
                <a:gd name="connsiteY45" fmla="*/ 27093 h 691959"/>
                <a:gd name="connsiteX46" fmla="*/ 205046 w 413559"/>
                <a:gd name="connsiteY46" fmla="*/ 22084 h 691959"/>
                <a:gd name="connsiteX47" fmla="*/ 229317 w 413559"/>
                <a:gd name="connsiteY47" fmla="*/ 27093 h 691959"/>
                <a:gd name="connsiteX48" fmla="*/ 229719 w 413559"/>
                <a:gd name="connsiteY48" fmla="*/ 27268 h 691959"/>
                <a:gd name="connsiteX49" fmla="*/ 229719 w 413559"/>
                <a:gd name="connsiteY49" fmla="*/ 62508 h 691959"/>
                <a:gd name="connsiteX50" fmla="*/ 180341 w 413559"/>
                <a:gd name="connsiteY50" fmla="*/ 62508 h 691959"/>
                <a:gd name="connsiteX51" fmla="*/ 180341 w 413559"/>
                <a:gd name="connsiteY51" fmla="*/ 27268 h 691959"/>
                <a:gd name="connsiteX52" fmla="*/ 180729 w 413559"/>
                <a:gd name="connsiteY52" fmla="*/ 27093 h 691959"/>
                <a:gd name="connsiteX53" fmla="*/ 76940 w 413559"/>
                <a:gd name="connsiteY53" fmla="*/ 295862 h 691959"/>
                <a:gd name="connsiteX54" fmla="*/ 76940 w 413559"/>
                <a:gd name="connsiteY54" fmla="*/ 220943 h 691959"/>
                <a:gd name="connsiteX55" fmla="*/ 99980 w 413559"/>
                <a:gd name="connsiteY55" fmla="*/ 197865 h 691959"/>
                <a:gd name="connsiteX56" fmla="*/ 172572 w 413559"/>
                <a:gd name="connsiteY56" fmla="*/ 197865 h 691959"/>
                <a:gd name="connsiteX57" fmla="*/ 172572 w 413559"/>
                <a:gd name="connsiteY57" fmla="*/ 182982 h 691959"/>
                <a:gd name="connsiteX58" fmla="*/ 205046 w 413559"/>
                <a:gd name="connsiteY58" fmla="*/ 190447 h 691959"/>
                <a:gd name="connsiteX59" fmla="*/ 237488 w 413559"/>
                <a:gd name="connsiteY59" fmla="*/ 182982 h 691959"/>
                <a:gd name="connsiteX60" fmla="*/ 237488 w 413559"/>
                <a:gd name="connsiteY60" fmla="*/ 197865 h 691959"/>
                <a:gd name="connsiteX61" fmla="*/ 310081 w 413559"/>
                <a:gd name="connsiteY61" fmla="*/ 197865 h 691959"/>
                <a:gd name="connsiteX62" fmla="*/ 333121 w 413559"/>
                <a:gd name="connsiteY62" fmla="*/ 220943 h 691959"/>
                <a:gd name="connsiteX63" fmla="*/ 333121 w 413559"/>
                <a:gd name="connsiteY63" fmla="*/ 495208 h 691959"/>
                <a:gd name="connsiteX64" fmla="*/ 331099 w 413559"/>
                <a:gd name="connsiteY64" fmla="*/ 497230 h 691959"/>
                <a:gd name="connsiteX65" fmla="*/ 283476 w 413559"/>
                <a:gd name="connsiteY65" fmla="*/ 497230 h 691959"/>
                <a:gd name="connsiteX66" fmla="*/ 281416 w 413559"/>
                <a:gd name="connsiteY66" fmla="*/ 495208 h 691959"/>
                <a:gd name="connsiteX67" fmla="*/ 281416 w 413559"/>
                <a:gd name="connsiteY67" fmla="*/ 449128 h 691959"/>
                <a:gd name="connsiteX68" fmla="*/ 261356 w 413559"/>
                <a:gd name="connsiteY68" fmla="*/ 449128 h 691959"/>
                <a:gd name="connsiteX69" fmla="*/ 256271 w 413559"/>
                <a:gd name="connsiteY69" fmla="*/ 445176 h 691959"/>
                <a:gd name="connsiteX70" fmla="*/ 260703 w 413559"/>
                <a:gd name="connsiteY70" fmla="*/ 440220 h 691959"/>
                <a:gd name="connsiteX71" fmla="*/ 294407 w 413559"/>
                <a:gd name="connsiteY71" fmla="*/ 440220 h 691959"/>
                <a:gd name="connsiteX72" fmla="*/ 294407 w 413559"/>
                <a:gd name="connsiteY72" fmla="*/ 252983 h 691959"/>
                <a:gd name="connsiteX73" fmla="*/ 281241 w 413559"/>
                <a:gd name="connsiteY73" fmla="*/ 252983 h 691959"/>
                <a:gd name="connsiteX74" fmla="*/ 281241 w 413559"/>
                <a:gd name="connsiteY74" fmla="*/ 427046 h 691959"/>
                <a:gd name="connsiteX75" fmla="*/ 260703 w 413559"/>
                <a:gd name="connsiteY75" fmla="*/ 427046 h 691959"/>
                <a:gd name="connsiteX76" fmla="*/ 243501 w 413559"/>
                <a:gd name="connsiteY76" fmla="*/ 441094 h 691959"/>
                <a:gd name="connsiteX77" fmla="*/ 238758 w 413559"/>
                <a:gd name="connsiteY77" fmla="*/ 441094 h 691959"/>
                <a:gd name="connsiteX78" fmla="*/ 238758 w 413559"/>
                <a:gd name="connsiteY78" fmla="*/ 441223 h 691959"/>
                <a:gd name="connsiteX79" fmla="*/ 128812 w 413559"/>
                <a:gd name="connsiteY79" fmla="*/ 441223 h 691959"/>
                <a:gd name="connsiteX80" fmla="*/ 128812 w 413559"/>
                <a:gd name="connsiteY80" fmla="*/ 252983 h 691959"/>
                <a:gd name="connsiteX81" fmla="*/ 115646 w 413559"/>
                <a:gd name="connsiteY81" fmla="*/ 252983 h 691959"/>
                <a:gd name="connsiteX82" fmla="*/ 115646 w 413559"/>
                <a:gd name="connsiteY82" fmla="*/ 373198 h 691959"/>
                <a:gd name="connsiteX83" fmla="*/ 104890 w 413559"/>
                <a:gd name="connsiteY83" fmla="*/ 373198 h 691959"/>
                <a:gd name="connsiteX84" fmla="*/ 104981 w 413559"/>
                <a:gd name="connsiteY84" fmla="*/ 372013 h 691959"/>
                <a:gd name="connsiteX85" fmla="*/ 104981 w 413559"/>
                <a:gd name="connsiteY85" fmla="*/ 310221 h 691959"/>
                <a:gd name="connsiteX86" fmla="*/ 90630 w 413559"/>
                <a:gd name="connsiteY86" fmla="*/ 295862 h 691959"/>
                <a:gd name="connsiteX87" fmla="*/ 76940 w 413559"/>
                <a:gd name="connsiteY87" fmla="*/ 295862 h 691959"/>
                <a:gd name="connsiteX88" fmla="*/ 45333 w 413559"/>
                <a:gd name="connsiteY88" fmla="*/ 310221 h 691959"/>
                <a:gd name="connsiteX89" fmla="*/ 46519 w 413559"/>
                <a:gd name="connsiteY89" fmla="*/ 309035 h 691959"/>
                <a:gd name="connsiteX90" fmla="*/ 90630 w 413559"/>
                <a:gd name="connsiteY90" fmla="*/ 309035 h 691959"/>
                <a:gd name="connsiteX91" fmla="*/ 91816 w 413559"/>
                <a:gd name="connsiteY91" fmla="*/ 310221 h 691959"/>
                <a:gd name="connsiteX92" fmla="*/ 91816 w 413559"/>
                <a:gd name="connsiteY92" fmla="*/ 372013 h 691959"/>
                <a:gd name="connsiteX93" fmla="*/ 90630 w 413559"/>
                <a:gd name="connsiteY93" fmla="*/ 373198 h 691959"/>
                <a:gd name="connsiteX94" fmla="*/ 46519 w 413559"/>
                <a:gd name="connsiteY94" fmla="*/ 373198 h 691959"/>
                <a:gd name="connsiteX95" fmla="*/ 45333 w 413559"/>
                <a:gd name="connsiteY95" fmla="*/ 372013 h 691959"/>
                <a:gd name="connsiteX96" fmla="*/ 45333 w 413559"/>
                <a:gd name="connsiteY96" fmla="*/ 310221 h 691959"/>
                <a:gd name="connsiteX97" fmla="*/ 13476 w 413559"/>
                <a:gd name="connsiteY97" fmla="*/ 428894 h 691959"/>
                <a:gd name="connsiteX98" fmla="*/ 30412 w 413559"/>
                <a:gd name="connsiteY98" fmla="*/ 428894 h 691959"/>
                <a:gd name="connsiteX99" fmla="*/ 30412 w 413559"/>
                <a:gd name="connsiteY99" fmla="*/ 670199 h 691959"/>
                <a:gd name="connsiteX100" fmla="*/ 13476 w 413559"/>
                <a:gd name="connsiteY100" fmla="*/ 670199 h 691959"/>
                <a:gd name="connsiteX101" fmla="*/ 13476 w 413559"/>
                <a:gd name="connsiteY101" fmla="*/ 428894 h 691959"/>
                <a:gd name="connsiteX102" fmla="*/ 51741 w 413559"/>
                <a:gd name="connsiteY102" fmla="*/ 670199 h 691959"/>
                <a:gd name="connsiteX103" fmla="*/ 34805 w 413559"/>
                <a:gd name="connsiteY103" fmla="*/ 670199 h 691959"/>
                <a:gd name="connsiteX104" fmla="*/ 34805 w 413559"/>
                <a:gd name="connsiteY104" fmla="*/ 428894 h 691959"/>
                <a:gd name="connsiteX105" fmla="*/ 51741 w 413559"/>
                <a:gd name="connsiteY105" fmla="*/ 428894 h 691959"/>
                <a:gd name="connsiteX106" fmla="*/ 51741 w 413559"/>
                <a:gd name="connsiteY106" fmla="*/ 670199 h 691959"/>
                <a:gd name="connsiteX107" fmla="*/ 311 w 413559"/>
                <a:gd name="connsiteY107" fmla="*/ 657862 h 691959"/>
                <a:gd name="connsiteX108" fmla="*/ 311 w 413559"/>
                <a:gd name="connsiteY108" fmla="*/ 692136 h 691959"/>
                <a:gd name="connsiteX109" fmla="*/ 73686 w 413559"/>
                <a:gd name="connsiteY109" fmla="*/ 692136 h 691959"/>
                <a:gd name="connsiteX110" fmla="*/ 73686 w 413559"/>
                <a:gd name="connsiteY110" fmla="*/ 657862 h 691959"/>
                <a:gd name="connsiteX111" fmla="*/ 413870 w 413559"/>
                <a:gd name="connsiteY111" fmla="*/ 657862 h 691959"/>
                <a:gd name="connsiteX112" fmla="*/ 413870 w 413559"/>
                <a:gd name="connsiteY112" fmla="*/ 441223 h 691959"/>
                <a:gd name="connsiteX113" fmla="*/ 355058 w 413559"/>
                <a:gd name="connsiteY113" fmla="*/ 441223 h 691959"/>
                <a:gd name="connsiteX114" fmla="*/ 355058 w 413559"/>
                <a:gd name="connsiteY114" fmla="*/ 220943 h 691959"/>
                <a:gd name="connsiteX115" fmla="*/ 310081 w 413559"/>
                <a:gd name="connsiteY115" fmla="*/ 175920 h 691959"/>
                <a:gd name="connsiteX116" fmla="*/ 262763 w 413559"/>
                <a:gd name="connsiteY116" fmla="*/ 175920 h 691959"/>
                <a:gd name="connsiteX117" fmla="*/ 288311 w 413559"/>
                <a:gd name="connsiteY117" fmla="*/ 115961 h 691959"/>
                <a:gd name="connsiteX118" fmla="*/ 288311 w 413559"/>
                <a:gd name="connsiteY118" fmla="*/ 83442 h 691959"/>
                <a:gd name="connsiteX119" fmla="*/ 205030 w 413559"/>
                <a:gd name="connsiteY119" fmla="*/ 177 h 691959"/>
                <a:gd name="connsiteX120" fmla="*/ 121750 w 413559"/>
                <a:gd name="connsiteY120" fmla="*/ 83442 h 691959"/>
                <a:gd name="connsiteX121" fmla="*/ 121750 w 413559"/>
                <a:gd name="connsiteY121" fmla="*/ 115961 h 691959"/>
                <a:gd name="connsiteX122" fmla="*/ 147290 w 413559"/>
                <a:gd name="connsiteY122" fmla="*/ 175920 h 691959"/>
                <a:gd name="connsiteX123" fmla="*/ 99980 w 413559"/>
                <a:gd name="connsiteY123" fmla="*/ 175920 h 691959"/>
                <a:gd name="connsiteX124" fmla="*/ 54987 w 413559"/>
                <a:gd name="connsiteY124" fmla="*/ 220943 h 691959"/>
                <a:gd name="connsiteX125" fmla="*/ 54987 w 413559"/>
                <a:gd name="connsiteY125" fmla="*/ 287090 h 691959"/>
                <a:gd name="connsiteX126" fmla="*/ 46519 w 413559"/>
                <a:gd name="connsiteY126" fmla="*/ 287090 h 691959"/>
                <a:gd name="connsiteX127" fmla="*/ 23388 w 413559"/>
                <a:gd name="connsiteY127" fmla="*/ 310221 h 691959"/>
                <a:gd name="connsiteX128" fmla="*/ 23388 w 413559"/>
                <a:gd name="connsiteY128" fmla="*/ 372013 h 691959"/>
                <a:gd name="connsiteX129" fmla="*/ 46519 w 413559"/>
                <a:gd name="connsiteY129" fmla="*/ 395144 h 691959"/>
                <a:gd name="connsiteX130" fmla="*/ 55778 w 413559"/>
                <a:gd name="connsiteY130" fmla="*/ 395144 h 691959"/>
                <a:gd name="connsiteX131" fmla="*/ 55778 w 413559"/>
                <a:gd name="connsiteY131" fmla="*/ 406948 h 691959"/>
                <a:gd name="connsiteX132" fmla="*/ 311 w 413559"/>
                <a:gd name="connsiteY132" fmla="*/ 406948 h 691959"/>
                <a:gd name="connsiteX133" fmla="*/ 311 w 413559"/>
                <a:gd name="connsiteY133" fmla="*/ 441223 h 691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413559" h="691959">
                  <a:moveTo>
                    <a:pt x="64914" y="620296"/>
                  </a:moveTo>
                  <a:lnTo>
                    <a:pt x="78734" y="620296"/>
                  </a:lnTo>
                  <a:lnTo>
                    <a:pt x="78734" y="588340"/>
                  </a:lnTo>
                  <a:lnTo>
                    <a:pt x="64914" y="588340"/>
                  </a:lnTo>
                  <a:lnTo>
                    <a:pt x="64914" y="565520"/>
                  </a:lnTo>
                  <a:lnTo>
                    <a:pt x="78734" y="565520"/>
                  </a:lnTo>
                  <a:lnTo>
                    <a:pt x="78734" y="533564"/>
                  </a:lnTo>
                  <a:lnTo>
                    <a:pt x="64914" y="533564"/>
                  </a:lnTo>
                  <a:lnTo>
                    <a:pt x="64914" y="510745"/>
                  </a:lnTo>
                  <a:lnTo>
                    <a:pt x="78734" y="510745"/>
                  </a:lnTo>
                  <a:lnTo>
                    <a:pt x="78734" y="478796"/>
                  </a:lnTo>
                  <a:lnTo>
                    <a:pt x="64914" y="478796"/>
                  </a:lnTo>
                  <a:lnTo>
                    <a:pt x="64914" y="463168"/>
                  </a:lnTo>
                  <a:lnTo>
                    <a:pt x="268251" y="463168"/>
                  </a:lnTo>
                  <a:lnTo>
                    <a:pt x="268251" y="495208"/>
                  </a:lnTo>
                  <a:cubicBezTo>
                    <a:pt x="268251" y="503592"/>
                    <a:pt x="275092" y="510395"/>
                    <a:pt x="283476" y="510395"/>
                  </a:cubicBezTo>
                  <a:lnTo>
                    <a:pt x="331099" y="510395"/>
                  </a:lnTo>
                  <a:cubicBezTo>
                    <a:pt x="339483" y="510395"/>
                    <a:pt x="346286" y="503592"/>
                    <a:pt x="346286" y="495208"/>
                  </a:cubicBezTo>
                  <a:lnTo>
                    <a:pt x="346286" y="463168"/>
                  </a:lnTo>
                  <a:cubicBezTo>
                    <a:pt x="364621" y="463168"/>
                    <a:pt x="339453" y="463168"/>
                    <a:pt x="391932" y="463168"/>
                  </a:cubicBezTo>
                  <a:lnTo>
                    <a:pt x="391932" y="635917"/>
                  </a:lnTo>
                  <a:lnTo>
                    <a:pt x="64914" y="635917"/>
                  </a:lnTo>
                  <a:lnTo>
                    <a:pt x="64914" y="620296"/>
                  </a:lnTo>
                  <a:close/>
                  <a:moveTo>
                    <a:pt x="81326" y="395144"/>
                  </a:moveTo>
                  <a:lnTo>
                    <a:pt x="106866" y="395144"/>
                  </a:lnTo>
                  <a:lnTo>
                    <a:pt x="106866" y="441223"/>
                  </a:lnTo>
                  <a:lnTo>
                    <a:pt x="81326" y="441223"/>
                  </a:lnTo>
                  <a:lnTo>
                    <a:pt x="81326" y="395144"/>
                  </a:lnTo>
                  <a:close/>
                  <a:moveTo>
                    <a:pt x="143687" y="115961"/>
                  </a:moveTo>
                  <a:lnTo>
                    <a:pt x="143687" y="99025"/>
                  </a:lnTo>
                  <a:lnTo>
                    <a:pt x="266366" y="99025"/>
                  </a:lnTo>
                  <a:lnTo>
                    <a:pt x="266366" y="115961"/>
                  </a:lnTo>
                  <a:cubicBezTo>
                    <a:pt x="266366" y="149703"/>
                    <a:pt x="238818" y="177281"/>
                    <a:pt x="205046" y="177281"/>
                  </a:cubicBezTo>
                  <a:cubicBezTo>
                    <a:pt x="171083" y="177281"/>
                    <a:pt x="143687" y="149566"/>
                    <a:pt x="143687" y="115961"/>
                  </a:cubicBezTo>
                  <a:close/>
                  <a:moveTo>
                    <a:pt x="175948" y="64705"/>
                  </a:moveTo>
                  <a:cubicBezTo>
                    <a:pt x="175948" y="65929"/>
                    <a:pt x="176913" y="66894"/>
                    <a:pt x="178144" y="66894"/>
                  </a:cubicBezTo>
                  <a:lnTo>
                    <a:pt x="231909" y="66894"/>
                  </a:lnTo>
                  <a:cubicBezTo>
                    <a:pt x="233140" y="66894"/>
                    <a:pt x="234105" y="65929"/>
                    <a:pt x="234105" y="64705"/>
                  </a:cubicBezTo>
                  <a:lnTo>
                    <a:pt x="234105" y="29465"/>
                  </a:lnTo>
                  <a:cubicBezTo>
                    <a:pt x="253899" y="40038"/>
                    <a:pt x="266366" y="60707"/>
                    <a:pt x="266366" y="83442"/>
                  </a:cubicBezTo>
                  <a:lnTo>
                    <a:pt x="266366" y="85859"/>
                  </a:lnTo>
                  <a:lnTo>
                    <a:pt x="143687" y="85859"/>
                  </a:lnTo>
                  <a:lnTo>
                    <a:pt x="143687" y="83442"/>
                  </a:lnTo>
                  <a:cubicBezTo>
                    <a:pt x="143687" y="60707"/>
                    <a:pt x="156154" y="40038"/>
                    <a:pt x="175948" y="29465"/>
                  </a:cubicBezTo>
                  <a:lnTo>
                    <a:pt x="175948" y="64705"/>
                  </a:lnTo>
                  <a:close/>
                  <a:moveTo>
                    <a:pt x="180729" y="27093"/>
                  </a:moveTo>
                  <a:cubicBezTo>
                    <a:pt x="188414" y="23756"/>
                    <a:pt x="196578" y="22084"/>
                    <a:pt x="205046" y="22084"/>
                  </a:cubicBezTo>
                  <a:cubicBezTo>
                    <a:pt x="213475" y="22084"/>
                    <a:pt x="221639" y="23756"/>
                    <a:pt x="229317" y="27093"/>
                  </a:cubicBezTo>
                  <a:cubicBezTo>
                    <a:pt x="229453" y="27131"/>
                    <a:pt x="229583" y="27223"/>
                    <a:pt x="229719" y="27268"/>
                  </a:cubicBezTo>
                  <a:lnTo>
                    <a:pt x="229719" y="62508"/>
                  </a:lnTo>
                  <a:lnTo>
                    <a:pt x="180341" y="62508"/>
                  </a:lnTo>
                  <a:lnTo>
                    <a:pt x="180341" y="27268"/>
                  </a:lnTo>
                  <a:cubicBezTo>
                    <a:pt x="180470" y="27223"/>
                    <a:pt x="180600" y="27131"/>
                    <a:pt x="180729" y="27093"/>
                  </a:cubicBezTo>
                  <a:close/>
                  <a:moveTo>
                    <a:pt x="76940" y="295862"/>
                  </a:moveTo>
                  <a:lnTo>
                    <a:pt x="76940" y="220943"/>
                  </a:lnTo>
                  <a:cubicBezTo>
                    <a:pt x="76940" y="208219"/>
                    <a:pt x="87247" y="197865"/>
                    <a:pt x="99980" y="197865"/>
                  </a:cubicBezTo>
                  <a:lnTo>
                    <a:pt x="172572" y="197865"/>
                  </a:lnTo>
                  <a:lnTo>
                    <a:pt x="172572" y="182982"/>
                  </a:lnTo>
                  <a:cubicBezTo>
                    <a:pt x="182173" y="187710"/>
                    <a:pt x="193362" y="190447"/>
                    <a:pt x="205046" y="190447"/>
                  </a:cubicBezTo>
                  <a:cubicBezTo>
                    <a:pt x="217018" y="190447"/>
                    <a:pt x="228404" y="187520"/>
                    <a:pt x="237488" y="182982"/>
                  </a:cubicBezTo>
                  <a:lnTo>
                    <a:pt x="237488" y="197865"/>
                  </a:lnTo>
                  <a:lnTo>
                    <a:pt x="310081" y="197865"/>
                  </a:lnTo>
                  <a:cubicBezTo>
                    <a:pt x="322806" y="197865"/>
                    <a:pt x="333121" y="208219"/>
                    <a:pt x="333121" y="220943"/>
                  </a:cubicBezTo>
                  <a:lnTo>
                    <a:pt x="333121" y="495208"/>
                  </a:lnTo>
                  <a:cubicBezTo>
                    <a:pt x="333121" y="496310"/>
                    <a:pt x="332239" y="497230"/>
                    <a:pt x="331099" y="497230"/>
                  </a:cubicBezTo>
                  <a:lnTo>
                    <a:pt x="283476" y="497230"/>
                  </a:lnTo>
                  <a:cubicBezTo>
                    <a:pt x="282336" y="497230"/>
                    <a:pt x="281416" y="496310"/>
                    <a:pt x="281416" y="495208"/>
                  </a:cubicBezTo>
                  <a:lnTo>
                    <a:pt x="281416" y="449128"/>
                  </a:lnTo>
                  <a:lnTo>
                    <a:pt x="261356" y="449128"/>
                  </a:lnTo>
                  <a:cubicBezTo>
                    <a:pt x="258772" y="449128"/>
                    <a:pt x="256491" y="447327"/>
                    <a:pt x="256271" y="445176"/>
                  </a:cubicBezTo>
                  <a:cubicBezTo>
                    <a:pt x="256058" y="442371"/>
                    <a:pt x="258164" y="440220"/>
                    <a:pt x="260703" y="440220"/>
                  </a:cubicBezTo>
                  <a:lnTo>
                    <a:pt x="294407" y="440220"/>
                  </a:lnTo>
                  <a:cubicBezTo>
                    <a:pt x="294407" y="219218"/>
                    <a:pt x="294407" y="295520"/>
                    <a:pt x="294407" y="252983"/>
                  </a:cubicBezTo>
                  <a:lnTo>
                    <a:pt x="281241" y="252983"/>
                  </a:lnTo>
                  <a:cubicBezTo>
                    <a:pt x="281241" y="477679"/>
                    <a:pt x="281241" y="187307"/>
                    <a:pt x="281241" y="427046"/>
                  </a:cubicBezTo>
                  <a:lnTo>
                    <a:pt x="260703" y="427046"/>
                  </a:lnTo>
                  <a:cubicBezTo>
                    <a:pt x="252334" y="427046"/>
                    <a:pt x="245120" y="432991"/>
                    <a:pt x="243501" y="441094"/>
                  </a:cubicBezTo>
                  <a:lnTo>
                    <a:pt x="238758" y="441094"/>
                  </a:lnTo>
                  <a:cubicBezTo>
                    <a:pt x="238758" y="441139"/>
                    <a:pt x="238712" y="441185"/>
                    <a:pt x="238758" y="441223"/>
                  </a:cubicBezTo>
                  <a:lnTo>
                    <a:pt x="128812" y="441223"/>
                  </a:lnTo>
                  <a:lnTo>
                    <a:pt x="128812" y="252983"/>
                  </a:lnTo>
                  <a:lnTo>
                    <a:pt x="115646" y="252983"/>
                  </a:lnTo>
                  <a:lnTo>
                    <a:pt x="115646" y="373198"/>
                  </a:lnTo>
                  <a:lnTo>
                    <a:pt x="104890" y="373198"/>
                  </a:lnTo>
                  <a:cubicBezTo>
                    <a:pt x="104981" y="372803"/>
                    <a:pt x="104981" y="372408"/>
                    <a:pt x="104981" y="372013"/>
                  </a:cubicBezTo>
                  <a:lnTo>
                    <a:pt x="104981" y="310221"/>
                  </a:lnTo>
                  <a:cubicBezTo>
                    <a:pt x="104981" y="302316"/>
                    <a:pt x="98528" y="295862"/>
                    <a:pt x="90630" y="295862"/>
                  </a:cubicBezTo>
                  <a:lnTo>
                    <a:pt x="76940" y="295862"/>
                  </a:lnTo>
                  <a:close/>
                  <a:moveTo>
                    <a:pt x="45333" y="310221"/>
                  </a:moveTo>
                  <a:cubicBezTo>
                    <a:pt x="45333" y="309560"/>
                    <a:pt x="45865" y="309035"/>
                    <a:pt x="46519" y="309035"/>
                  </a:cubicBezTo>
                  <a:lnTo>
                    <a:pt x="90630" y="309035"/>
                  </a:lnTo>
                  <a:cubicBezTo>
                    <a:pt x="91284" y="309035"/>
                    <a:pt x="91816" y="309560"/>
                    <a:pt x="91816" y="310221"/>
                  </a:cubicBezTo>
                  <a:lnTo>
                    <a:pt x="91816" y="372013"/>
                  </a:lnTo>
                  <a:cubicBezTo>
                    <a:pt x="91816" y="372674"/>
                    <a:pt x="91284" y="373198"/>
                    <a:pt x="90630" y="373198"/>
                  </a:cubicBezTo>
                  <a:lnTo>
                    <a:pt x="46519" y="373198"/>
                  </a:lnTo>
                  <a:cubicBezTo>
                    <a:pt x="45865" y="373198"/>
                    <a:pt x="45333" y="372674"/>
                    <a:pt x="45333" y="372013"/>
                  </a:cubicBezTo>
                  <a:lnTo>
                    <a:pt x="45333" y="310221"/>
                  </a:lnTo>
                  <a:close/>
                  <a:moveTo>
                    <a:pt x="13476" y="428894"/>
                  </a:moveTo>
                  <a:lnTo>
                    <a:pt x="30412" y="428894"/>
                  </a:lnTo>
                  <a:lnTo>
                    <a:pt x="30412" y="670199"/>
                  </a:lnTo>
                  <a:lnTo>
                    <a:pt x="13476" y="670199"/>
                  </a:lnTo>
                  <a:lnTo>
                    <a:pt x="13476" y="428894"/>
                  </a:lnTo>
                  <a:close/>
                  <a:moveTo>
                    <a:pt x="51741" y="670199"/>
                  </a:moveTo>
                  <a:lnTo>
                    <a:pt x="34805" y="670199"/>
                  </a:lnTo>
                  <a:lnTo>
                    <a:pt x="34805" y="428894"/>
                  </a:lnTo>
                  <a:lnTo>
                    <a:pt x="51741" y="428894"/>
                  </a:lnTo>
                  <a:cubicBezTo>
                    <a:pt x="51741" y="843722"/>
                    <a:pt x="51741" y="253454"/>
                    <a:pt x="51741" y="670199"/>
                  </a:cubicBezTo>
                  <a:close/>
                  <a:moveTo>
                    <a:pt x="311" y="657862"/>
                  </a:moveTo>
                  <a:lnTo>
                    <a:pt x="311" y="692136"/>
                  </a:lnTo>
                  <a:lnTo>
                    <a:pt x="73686" y="692136"/>
                  </a:lnTo>
                  <a:lnTo>
                    <a:pt x="73686" y="657862"/>
                  </a:lnTo>
                  <a:lnTo>
                    <a:pt x="413870" y="657862"/>
                  </a:lnTo>
                  <a:lnTo>
                    <a:pt x="413870" y="441223"/>
                  </a:lnTo>
                  <a:lnTo>
                    <a:pt x="355058" y="441223"/>
                  </a:lnTo>
                  <a:lnTo>
                    <a:pt x="355058" y="220943"/>
                  </a:lnTo>
                  <a:cubicBezTo>
                    <a:pt x="355058" y="196110"/>
                    <a:pt x="334922" y="175920"/>
                    <a:pt x="310081" y="175920"/>
                  </a:cubicBezTo>
                  <a:lnTo>
                    <a:pt x="262763" y="175920"/>
                  </a:lnTo>
                  <a:cubicBezTo>
                    <a:pt x="278520" y="160778"/>
                    <a:pt x="288311" y="139495"/>
                    <a:pt x="288311" y="115961"/>
                  </a:cubicBezTo>
                  <a:lnTo>
                    <a:pt x="288311" y="83442"/>
                  </a:lnTo>
                  <a:cubicBezTo>
                    <a:pt x="288311" y="37507"/>
                    <a:pt x="251171" y="162"/>
                    <a:pt x="205030" y="177"/>
                  </a:cubicBezTo>
                  <a:cubicBezTo>
                    <a:pt x="158654" y="200"/>
                    <a:pt x="121750" y="37690"/>
                    <a:pt x="121750" y="83442"/>
                  </a:cubicBezTo>
                  <a:lnTo>
                    <a:pt x="121750" y="115961"/>
                  </a:lnTo>
                  <a:cubicBezTo>
                    <a:pt x="121750" y="139495"/>
                    <a:pt x="131533" y="160778"/>
                    <a:pt x="147290" y="175920"/>
                  </a:cubicBezTo>
                  <a:lnTo>
                    <a:pt x="99980" y="175920"/>
                  </a:lnTo>
                  <a:cubicBezTo>
                    <a:pt x="75184" y="175920"/>
                    <a:pt x="54987" y="196110"/>
                    <a:pt x="54987" y="220943"/>
                  </a:cubicBezTo>
                  <a:lnTo>
                    <a:pt x="54987" y="287090"/>
                  </a:lnTo>
                  <a:lnTo>
                    <a:pt x="46519" y="287090"/>
                  </a:lnTo>
                  <a:cubicBezTo>
                    <a:pt x="33749" y="287090"/>
                    <a:pt x="23388" y="297443"/>
                    <a:pt x="23388" y="310221"/>
                  </a:cubicBezTo>
                  <a:lnTo>
                    <a:pt x="23388" y="372013"/>
                  </a:lnTo>
                  <a:cubicBezTo>
                    <a:pt x="23388" y="384737"/>
                    <a:pt x="33749" y="395144"/>
                    <a:pt x="46519" y="395144"/>
                  </a:cubicBezTo>
                  <a:lnTo>
                    <a:pt x="55778" y="395144"/>
                  </a:lnTo>
                  <a:lnTo>
                    <a:pt x="55778" y="406948"/>
                  </a:lnTo>
                  <a:lnTo>
                    <a:pt x="311" y="406948"/>
                  </a:lnTo>
                  <a:lnTo>
                    <a:pt x="311" y="441223"/>
                  </a:lnTo>
                </a:path>
              </a:pathLst>
            </a:custGeom>
            <a:solidFill>
              <a:srgbClr val="231F20"/>
            </a:solidFill>
            <a:ln w="7575" cap="flat">
              <a:noFill/>
              <a:prstDash val="solid"/>
              <a:round/>
            </a:ln>
          </p:spPr>
          <p:txBody>
            <a:bodyPr rtlCol="0" anchor="ctr"/>
            <a:lstStyle/>
            <a:p>
              <a:endParaRPr lang="en-GB"/>
            </a:p>
          </p:txBody>
        </p:sp>
        <p:sp>
          <p:nvSpPr>
            <p:cNvPr id="861" name="Freeform: Shape 860">
              <a:extLst>
                <a:ext uri="{FF2B5EF4-FFF2-40B4-BE49-F238E27FC236}">
                  <a16:creationId xmlns:a16="http://schemas.microsoft.com/office/drawing/2014/main" id="{6868161B-8C8A-4FD9-8219-FDC983009C9B}"/>
                </a:ext>
              </a:extLst>
            </p:cNvPr>
            <p:cNvSpPr/>
            <p:nvPr/>
          </p:nvSpPr>
          <p:spPr>
            <a:xfrm>
              <a:off x="794670" y="3910886"/>
              <a:ext cx="365245" cy="218485"/>
            </a:xfrm>
            <a:custGeom>
              <a:avLst/>
              <a:gdLst>
                <a:gd name="connsiteX0" fmla="*/ 25006 w 365245"/>
                <a:gd name="connsiteY0" fmla="*/ 193861 h 218485"/>
                <a:gd name="connsiteX1" fmla="*/ 352024 w 365245"/>
                <a:gd name="connsiteY1" fmla="*/ 193861 h 218485"/>
                <a:gd name="connsiteX2" fmla="*/ 352024 w 365245"/>
                <a:gd name="connsiteY2" fmla="*/ 25141 h 218485"/>
                <a:gd name="connsiteX3" fmla="*/ 25006 w 365245"/>
                <a:gd name="connsiteY3" fmla="*/ 25141 h 218485"/>
                <a:gd name="connsiteX4" fmla="*/ 25006 w 365245"/>
                <a:gd name="connsiteY4" fmla="*/ 193861 h 218485"/>
                <a:gd name="connsiteX5" fmla="*/ 365372 w 365245"/>
                <a:gd name="connsiteY5" fmla="*/ 218748 h 218485"/>
                <a:gd name="connsiteX6" fmla="*/ 127 w 365245"/>
                <a:gd name="connsiteY6" fmla="*/ 218748 h 218485"/>
                <a:gd name="connsiteX7" fmla="*/ 127 w 365245"/>
                <a:gd name="connsiteY7" fmla="*/ 262 h 218485"/>
                <a:gd name="connsiteX8" fmla="*/ 365372 w 365245"/>
                <a:gd name="connsiteY8" fmla="*/ 262 h 218485"/>
                <a:gd name="connsiteX9" fmla="*/ 365372 w 365245"/>
                <a:gd name="connsiteY9" fmla="*/ 218748 h 218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245" h="218485">
                  <a:moveTo>
                    <a:pt x="25006" y="193861"/>
                  </a:moveTo>
                  <a:lnTo>
                    <a:pt x="352024" y="193861"/>
                  </a:lnTo>
                  <a:lnTo>
                    <a:pt x="352024" y="25141"/>
                  </a:lnTo>
                  <a:lnTo>
                    <a:pt x="25006" y="25141"/>
                  </a:lnTo>
                  <a:lnTo>
                    <a:pt x="25006" y="193861"/>
                  </a:lnTo>
                  <a:close/>
                  <a:moveTo>
                    <a:pt x="365372" y="218748"/>
                  </a:moveTo>
                  <a:lnTo>
                    <a:pt x="127" y="218748"/>
                  </a:lnTo>
                  <a:lnTo>
                    <a:pt x="127" y="262"/>
                  </a:lnTo>
                  <a:lnTo>
                    <a:pt x="365372" y="262"/>
                  </a:lnTo>
                  <a:lnTo>
                    <a:pt x="365372" y="218748"/>
                  </a:lnTo>
                  <a:close/>
                </a:path>
              </a:pathLst>
            </a:custGeom>
            <a:solidFill>
              <a:srgbClr val="231F20"/>
            </a:solidFill>
            <a:ln w="7575" cap="flat">
              <a:noFill/>
              <a:prstDash val="solid"/>
              <a:round/>
            </a:ln>
          </p:spPr>
          <p:txBody>
            <a:bodyPr rtlCol="0" anchor="ctr"/>
            <a:lstStyle/>
            <a:p>
              <a:endParaRPr lang="en-GB"/>
            </a:p>
          </p:txBody>
        </p:sp>
        <p:sp>
          <p:nvSpPr>
            <p:cNvPr id="862" name="Freeform: Shape 861">
              <a:extLst>
                <a:ext uri="{FF2B5EF4-FFF2-40B4-BE49-F238E27FC236}">
                  <a16:creationId xmlns:a16="http://schemas.microsoft.com/office/drawing/2014/main" id="{18ADE45A-9D1C-4861-A431-C3659FC419C0}"/>
                </a:ext>
              </a:extLst>
            </p:cNvPr>
            <p:cNvSpPr/>
            <p:nvPr/>
          </p:nvSpPr>
          <p:spPr>
            <a:xfrm>
              <a:off x="1132740" y="3948353"/>
              <a:ext cx="13826" cy="31948"/>
            </a:xfrm>
            <a:custGeom>
              <a:avLst/>
              <a:gdLst>
                <a:gd name="connsiteX0" fmla="*/ 195 w 13826"/>
                <a:gd name="connsiteY0" fmla="*/ 239 h 31948"/>
                <a:gd name="connsiteX1" fmla="*/ 14021 w 13826"/>
                <a:gd name="connsiteY1" fmla="*/ 239 h 31948"/>
                <a:gd name="connsiteX2" fmla="*/ 14021 w 13826"/>
                <a:gd name="connsiteY2" fmla="*/ 32187 h 31948"/>
                <a:gd name="connsiteX3" fmla="*/ 195 w 13826"/>
                <a:gd name="connsiteY3" fmla="*/ 32187 h 31948"/>
              </a:gdLst>
              <a:ahLst/>
              <a:cxnLst>
                <a:cxn ang="0">
                  <a:pos x="connsiteX0" y="connsiteY0"/>
                </a:cxn>
                <a:cxn ang="0">
                  <a:pos x="connsiteX1" y="connsiteY1"/>
                </a:cxn>
                <a:cxn ang="0">
                  <a:pos x="connsiteX2" y="connsiteY2"/>
                </a:cxn>
                <a:cxn ang="0">
                  <a:pos x="connsiteX3" y="connsiteY3"/>
                </a:cxn>
              </a:cxnLst>
              <a:rect l="l" t="t" r="r" b="b"/>
              <a:pathLst>
                <a:path w="13826" h="31948">
                  <a:moveTo>
                    <a:pt x="195" y="239"/>
                  </a:moveTo>
                  <a:lnTo>
                    <a:pt x="14021" y="239"/>
                  </a:lnTo>
                  <a:lnTo>
                    <a:pt x="14021" y="32187"/>
                  </a:lnTo>
                  <a:lnTo>
                    <a:pt x="195" y="32187"/>
                  </a:lnTo>
                  <a:close/>
                </a:path>
              </a:pathLst>
            </a:custGeom>
            <a:solidFill>
              <a:srgbClr val="231F20"/>
            </a:solidFill>
            <a:ln w="7575" cap="flat">
              <a:noFill/>
              <a:prstDash val="solid"/>
              <a:round/>
            </a:ln>
          </p:spPr>
          <p:txBody>
            <a:bodyPr rtlCol="0" anchor="ctr"/>
            <a:lstStyle/>
            <a:p>
              <a:endParaRPr lang="en-GB"/>
            </a:p>
          </p:txBody>
        </p:sp>
        <p:sp>
          <p:nvSpPr>
            <p:cNvPr id="863" name="Freeform: Shape 862">
              <a:extLst>
                <a:ext uri="{FF2B5EF4-FFF2-40B4-BE49-F238E27FC236}">
                  <a16:creationId xmlns:a16="http://schemas.microsoft.com/office/drawing/2014/main" id="{B0E3C812-9C7E-409A-9E42-C3EA49852C5E}"/>
                </a:ext>
              </a:extLst>
            </p:cNvPr>
            <p:cNvSpPr/>
            <p:nvPr/>
          </p:nvSpPr>
          <p:spPr>
            <a:xfrm>
              <a:off x="1132740" y="4003120"/>
              <a:ext cx="13826" cy="31956"/>
            </a:xfrm>
            <a:custGeom>
              <a:avLst/>
              <a:gdLst>
                <a:gd name="connsiteX0" fmla="*/ 195 w 13826"/>
                <a:gd name="connsiteY0" fmla="*/ 262 h 31956"/>
                <a:gd name="connsiteX1" fmla="*/ 14021 w 13826"/>
                <a:gd name="connsiteY1" fmla="*/ 262 h 31956"/>
                <a:gd name="connsiteX2" fmla="*/ 14021 w 13826"/>
                <a:gd name="connsiteY2" fmla="*/ 32218 h 31956"/>
                <a:gd name="connsiteX3" fmla="*/ 195 w 13826"/>
                <a:gd name="connsiteY3" fmla="*/ 32218 h 31956"/>
              </a:gdLst>
              <a:ahLst/>
              <a:cxnLst>
                <a:cxn ang="0">
                  <a:pos x="connsiteX0" y="connsiteY0"/>
                </a:cxn>
                <a:cxn ang="0">
                  <a:pos x="connsiteX1" y="connsiteY1"/>
                </a:cxn>
                <a:cxn ang="0">
                  <a:pos x="connsiteX2" y="connsiteY2"/>
                </a:cxn>
                <a:cxn ang="0">
                  <a:pos x="connsiteX3" y="connsiteY3"/>
                </a:cxn>
              </a:cxnLst>
              <a:rect l="l" t="t" r="r" b="b"/>
              <a:pathLst>
                <a:path w="13826" h="31956">
                  <a:moveTo>
                    <a:pt x="195" y="262"/>
                  </a:moveTo>
                  <a:lnTo>
                    <a:pt x="14021" y="262"/>
                  </a:lnTo>
                  <a:lnTo>
                    <a:pt x="14021" y="32218"/>
                  </a:lnTo>
                  <a:lnTo>
                    <a:pt x="195" y="32218"/>
                  </a:lnTo>
                  <a:close/>
                </a:path>
              </a:pathLst>
            </a:custGeom>
            <a:solidFill>
              <a:srgbClr val="231F20"/>
            </a:solidFill>
            <a:ln w="7575" cap="flat">
              <a:noFill/>
              <a:prstDash val="solid"/>
              <a:round/>
            </a:ln>
          </p:spPr>
          <p:txBody>
            <a:bodyPr rtlCol="0" anchor="ctr"/>
            <a:lstStyle/>
            <a:p>
              <a:endParaRPr lang="en-GB"/>
            </a:p>
          </p:txBody>
        </p:sp>
        <p:sp>
          <p:nvSpPr>
            <p:cNvPr id="864" name="Freeform: Shape 863">
              <a:extLst>
                <a:ext uri="{FF2B5EF4-FFF2-40B4-BE49-F238E27FC236}">
                  <a16:creationId xmlns:a16="http://schemas.microsoft.com/office/drawing/2014/main" id="{30F9F784-B9FA-4812-95A1-E13588179254}"/>
                </a:ext>
              </a:extLst>
            </p:cNvPr>
            <p:cNvSpPr/>
            <p:nvPr/>
          </p:nvSpPr>
          <p:spPr>
            <a:xfrm>
              <a:off x="1132740" y="4057896"/>
              <a:ext cx="13826" cy="31956"/>
            </a:xfrm>
            <a:custGeom>
              <a:avLst/>
              <a:gdLst>
                <a:gd name="connsiteX0" fmla="*/ 195 w 13826"/>
                <a:gd name="connsiteY0" fmla="*/ 285 h 31956"/>
                <a:gd name="connsiteX1" fmla="*/ 14021 w 13826"/>
                <a:gd name="connsiteY1" fmla="*/ 285 h 31956"/>
                <a:gd name="connsiteX2" fmla="*/ 14021 w 13826"/>
                <a:gd name="connsiteY2" fmla="*/ 32241 h 31956"/>
                <a:gd name="connsiteX3" fmla="*/ 195 w 13826"/>
                <a:gd name="connsiteY3" fmla="*/ 32241 h 31956"/>
              </a:gdLst>
              <a:ahLst/>
              <a:cxnLst>
                <a:cxn ang="0">
                  <a:pos x="connsiteX0" y="connsiteY0"/>
                </a:cxn>
                <a:cxn ang="0">
                  <a:pos x="connsiteX1" y="connsiteY1"/>
                </a:cxn>
                <a:cxn ang="0">
                  <a:pos x="connsiteX2" y="connsiteY2"/>
                </a:cxn>
                <a:cxn ang="0">
                  <a:pos x="connsiteX3" y="connsiteY3"/>
                </a:cxn>
              </a:cxnLst>
              <a:rect l="l" t="t" r="r" b="b"/>
              <a:pathLst>
                <a:path w="13826" h="31956">
                  <a:moveTo>
                    <a:pt x="195" y="285"/>
                  </a:moveTo>
                  <a:lnTo>
                    <a:pt x="14021" y="285"/>
                  </a:lnTo>
                  <a:lnTo>
                    <a:pt x="14021" y="32241"/>
                  </a:lnTo>
                  <a:lnTo>
                    <a:pt x="195" y="32241"/>
                  </a:lnTo>
                  <a:close/>
                </a:path>
              </a:pathLst>
            </a:custGeom>
            <a:solidFill>
              <a:srgbClr val="231F20"/>
            </a:solidFill>
            <a:ln w="7575" cap="flat">
              <a:noFill/>
              <a:prstDash val="solid"/>
              <a:round/>
            </a:ln>
          </p:spPr>
          <p:txBody>
            <a:bodyPr rtlCol="0" anchor="ctr"/>
            <a:lstStyle/>
            <a:p>
              <a:endParaRPr lang="en-GB"/>
            </a:p>
          </p:txBody>
        </p:sp>
        <p:sp>
          <p:nvSpPr>
            <p:cNvPr id="865" name="Freeform: Shape 864">
              <a:extLst>
                <a:ext uri="{FF2B5EF4-FFF2-40B4-BE49-F238E27FC236}">
                  <a16:creationId xmlns:a16="http://schemas.microsoft.com/office/drawing/2014/main" id="{6F33F67F-0B6B-43E5-8CF4-59546D748206}"/>
                </a:ext>
              </a:extLst>
            </p:cNvPr>
            <p:cNvSpPr/>
            <p:nvPr/>
          </p:nvSpPr>
          <p:spPr>
            <a:xfrm>
              <a:off x="1146567" y="3876505"/>
              <a:ext cx="64603" cy="285187"/>
            </a:xfrm>
            <a:custGeom>
              <a:avLst/>
              <a:gdLst>
                <a:gd name="connsiteX0" fmla="*/ 51832 w 64603"/>
                <a:gd name="connsiteY0" fmla="*/ 263512 h 285187"/>
                <a:gd name="connsiteX1" fmla="*/ 34896 w 64603"/>
                <a:gd name="connsiteY1" fmla="*/ 263512 h 285187"/>
                <a:gd name="connsiteX2" fmla="*/ 34896 w 64603"/>
                <a:gd name="connsiteY2" fmla="*/ 22207 h 285187"/>
                <a:gd name="connsiteX3" fmla="*/ 51832 w 64603"/>
                <a:gd name="connsiteY3" fmla="*/ 22207 h 285187"/>
                <a:gd name="connsiteX4" fmla="*/ 51832 w 64603"/>
                <a:gd name="connsiteY4" fmla="*/ 263512 h 285187"/>
                <a:gd name="connsiteX5" fmla="*/ 30502 w 64603"/>
                <a:gd name="connsiteY5" fmla="*/ 263512 h 285187"/>
                <a:gd name="connsiteX6" fmla="*/ 13559 w 64603"/>
                <a:gd name="connsiteY6" fmla="*/ 263512 h 285187"/>
                <a:gd name="connsiteX7" fmla="*/ 13559 w 64603"/>
                <a:gd name="connsiteY7" fmla="*/ 22207 h 285187"/>
                <a:gd name="connsiteX8" fmla="*/ 30502 w 64603"/>
                <a:gd name="connsiteY8" fmla="*/ 22207 h 285187"/>
                <a:gd name="connsiteX9" fmla="*/ 30502 w 64603"/>
                <a:gd name="connsiteY9" fmla="*/ 263512 h 285187"/>
                <a:gd name="connsiteX10" fmla="*/ 211 w 64603"/>
                <a:gd name="connsiteY10" fmla="*/ 262 h 285187"/>
                <a:gd name="connsiteX11" fmla="*/ 211 w 64603"/>
                <a:gd name="connsiteY11" fmla="*/ 285449 h 285187"/>
                <a:gd name="connsiteX12" fmla="*/ 64815 w 64603"/>
                <a:gd name="connsiteY12" fmla="*/ 285449 h 285187"/>
                <a:gd name="connsiteX13" fmla="*/ 64815 w 64603"/>
                <a:gd name="connsiteY13" fmla="*/ 262 h 285187"/>
                <a:gd name="connsiteX14" fmla="*/ 211 w 64603"/>
                <a:gd name="connsiteY14" fmla="*/ 262 h 285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603" h="285187">
                  <a:moveTo>
                    <a:pt x="51832" y="263512"/>
                  </a:moveTo>
                  <a:lnTo>
                    <a:pt x="34896" y="263512"/>
                  </a:lnTo>
                  <a:lnTo>
                    <a:pt x="34896" y="22207"/>
                  </a:lnTo>
                  <a:lnTo>
                    <a:pt x="51832" y="22207"/>
                  </a:lnTo>
                  <a:lnTo>
                    <a:pt x="51832" y="263512"/>
                  </a:lnTo>
                  <a:close/>
                  <a:moveTo>
                    <a:pt x="30502" y="263512"/>
                  </a:moveTo>
                  <a:lnTo>
                    <a:pt x="13559" y="263512"/>
                  </a:lnTo>
                  <a:lnTo>
                    <a:pt x="13559" y="22207"/>
                  </a:lnTo>
                  <a:lnTo>
                    <a:pt x="30502" y="22207"/>
                  </a:lnTo>
                  <a:lnTo>
                    <a:pt x="30502" y="263512"/>
                  </a:lnTo>
                  <a:close/>
                  <a:moveTo>
                    <a:pt x="211" y="262"/>
                  </a:moveTo>
                  <a:lnTo>
                    <a:pt x="211" y="285449"/>
                  </a:lnTo>
                  <a:lnTo>
                    <a:pt x="64815" y="285449"/>
                  </a:lnTo>
                  <a:lnTo>
                    <a:pt x="64815" y="262"/>
                  </a:lnTo>
                  <a:lnTo>
                    <a:pt x="211" y="262"/>
                  </a:lnTo>
                  <a:close/>
                </a:path>
              </a:pathLst>
            </a:custGeom>
            <a:solidFill>
              <a:srgbClr val="231F20"/>
            </a:solidFill>
            <a:ln w="7575" cap="flat">
              <a:noFill/>
              <a:prstDash val="solid"/>
              <a:round/>
            </a:ln>
          </p:spPr>
          <p:txBody>
            <a:bodyPr rtlCol="0" anchor="ctr"/>
            <a:lstStyle/>
            <a:p>
              <a:endParaRPr lang="en-GB"/>
            </a:p>
          </p:txBody>
        </p:sp>
        <p:sp>
          <p:nvSpPr>
            <p:cNvPr id="866" name="Freeform: Shape 865">
              <a:extLst>
                <a:ext uri="{FF2B5EF4-FFF2-40B4-BE49-F238E27FC236}">
                  <a16:creationId xmlns:a16="http://schemas.microsoft.com/office/drawing/2014/main" id="{098D971D-D617-48EB-9A2D-08EB6D8F4A06}"/>
                </a:ext>
              </a:extLst>
            </p:cNvPr>
            <p:cNvSpPr/>
            <p:nvPr/>
          </p:nvSpPr>
          <p:spPr>
            <a:xfrm>
              <a:off x="1104448" y="4194819"/>
              <a:ext cx="213651" cy="213643"/>
            </a:xfrm>
            <a:custGeom>
              <a:avLst/>
              <a:gdLst>
                <a:gd name="connsiteX0" fmla="*/ 213876 w 213651"/>
                <a:gd name="connsiteY0" fmla="*/ 107194 h 213643"/>
                <a:gd name="connsiteX1" fmla="*/ 107054 w 213651"/>
                <a:gd name="connsiteY1" fmla="*/ 379 h 213643"/>
                <a:gd name="connsiteX2" fmla="*/ 224 w 213651"/>
                <a:gd name="connsiteY2" fmla="*/ 107194 h 213643"/>
                <a:gd name="connsiteX3" fmla="*/ 107054 w 213651"/>
                <a:gd name="connsiteY3" fmla="*/ 214023 h 213643"/>
                <a:gd name="connsiteX4" fmla="*/ 213876 w 213651"/>
                <a:gd name="connsiteY4" fmla="*/ 107194 h 213643"/>
                <a:gd name="connsiteX5" fmla="*/ 196393 w 213651"/>
                <a:gd name="connsiteY5" fmla="*/ 107194 h 213643"/>
                <a:gd name="connsiteX6" fmla="*/ 107054 w 213651"/>
                <a:gd name="connsiteY6" fmla="*/ 196540 h 213643"/>
                <a:gd name="connsiteX7" fmla="*/ 17708 w 213651"/>
                <a:gd name="connsiteY7" fmla="*/ 107194 h 213643"/>
                <a:gd name="connsiteX8" fmla="*/ 107054 w 213651"/>
                <a:gd name="connsiteY8" fmla="*/ 17862 h 213643"/>
                <a:gd name="connsiteX9" fmla="*/ 196393 w 213651"/>
                <a:gd name="connsiteY9" fmla="*/ 107194 h 213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651" h="213643">
                  <a:moveTo>
                    <a:pt x="213876" y="107194"/>
                  </a:moveTo>
                  <a:cubicBezTo>
                    <a:pt x="213876" y="48200"/>
                    <a:pt x="166048" y="379"/>
                    <a:pt x="107054" y="379"/>
                  </a:cubicBezTo>
                  <a:cubicBezTo>
                    <a:pt x="48052" y="379"/>
                    <a:pt x="224" y="48200"/>
                    <a:pt x="224" y="107194"/>
                  </a:cubicBezTo>
                  <a:cubicBezTo>
                    <a:pt x="224" y="166195"/>
                    <a:pt x="48052" y="214023"/>
                    <a:pt x="107054" y="214023"/>
                  </a:cubicBezTo>
                  <a:cubicBezTo>
                    <a:pt x="166048" y="214023"/>
                    <a:pt x="213876" y="166195"/>
                    <a:pt x="213876" y="107194"/>
                  </a:cubicBezTo>
                  <a:close/>
                  <a:moveTo>
                    <a:pt x="196393" y="107194"/>
                  </a:moveTo>
                  <a:cubicBezTo>
                    <a:pt x="196393" y="156542"/>
                    <a:pt x="156394" y="196540"/>
                    <a:pt x="107054" y="196540"/>
                  </a:cubicBezTo>
                  <a:cubicBezTo>
                    <a:pt x="57706" y="196540"/>
                    <a:pt x="17708" y="156542"/>
                    <a:pt x="17708" y="107194"/>
                  </a:cubicBezTo>
                  <a:cubicBezTo>
                    <a:pt x="17708" y="57853"/>
                    <a:pt x="57706" y="17862"/>
                    <a:pt x="107054" y="17862"/>
                  </a:cubicBezTo>
                  <a:cubicBezTo>
                    <a:pt x="156394" y="17862"/>
                    <a:pt x="196393" y="57853"/>
                    <a:pt x="196393" y="107194"/>
                  </a:cubicBezTo>
                  <a:close/>
                </a:path>
              </a:pathLst>
            </a:custGeom>
            <a:solidFill>
              <a:srgbClr val="231F20"/>
            </a:solidFill>
            <a:ln w="7575" cap="flat">
              <a:noFill/>
              <a:prstDash val="solid"/>
              <a:round/>
            </a:ln>
          </p:spPr>
          <p:txBody>
            <a:bodyPr rtlCol="0" anchor="ctr"/>
            <a:lstStyle/>
            <a:p>
              <a:endParaRPr lang="en-GB"/>
            </a:p>
          </p:txBody>
        </p:sp>
        <p:sp>
          <p:nvSpPr>
            <p:cNvPr id="867" name="Freeform: Shape 866">
              <a:extLst>
                <a:ext uri="{FF2B5EF4-FFF2-40B4-BE49-F238E27FC236}">
                  <a16:creationId xmlns:a16="http://schemas.microsoft.com/office/drawing/2014/main" id="{6428817C-A4B4-4D29-996F-CACFFE9607D4}"/>
                </a:ext>
              </a:extLst>
            </p:cNvPr>
            <p:cNvSpPr/>
            <p:nvPr/>
          </p:nvSpPr>
          <p:spPr>
            <a:xfrm>
              <a:off x="1137225" y="4227566"/>
              <a:ext cx="148142" cy="148142"/>
            </a:xfrm>
            <a:custGeom>
              <a:avLst/>
              <a:gdLst>
                <a:gd name="connsiteX0" fmla="*/ 224 w 148142"/>
                <a:gd name="connsiteY0" fmla="*/ 12739 h 148142"/>
                <a:gd name="connsiteX1" fmla="*/ 136007 w 148142"/>
                <a:gd name="connsiteY1" fmla="*/ 148522 h 148142"/>
                <a:gd name="connsiteX2" fmla="*/ 148367 w 148142"/>
                <a:gd name="connsiteY2" fmla="*/ 136162 h 148142"/>
                <a:gd name="connsiteX3" fmla="*/ 12584 w 148142"/>
                <a:gd name="connsiteY3" fmla="*/ 379 h 148142"/>
                <a:gd name="connsiteX4" fmla="*/ 224 w 148142"/>
                <a:gd name="connsiteY4" fmla="*/ 12739 h 148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142" h="148142">
                  <a:moveTo>
                    <a:pt x="224" y="12739"/>
                  </a:moveTo>
                  <a:lnTo>
                    <a:pt x="136007" y="148522"/>
                  </a:lnTo>
                  <a:lnTo>
                    <a:pt x="148367" y="136162"/>
                  </a:lnTo>
                  <a:lnTo>
                    <a:pt x="12584" y="379"/>
                  </a:lnTo>
                  <a:lnTo>
                    <a:pt x="224" y="12739"/>
                  </a:lnTo>
                  <a:close/>
                </a:path>
              </a:pathLst>
            </a:custGeom>
            <a:solidFill>
              <a:srgbClr val="231F20"/>
            </a:solidFill>
            <a:ln w="7575" cap="flat">
              <a:noFill/>
              <a:prstDash val="solid"/>
              <a:round/>
            </a:ln>
          </p:spPr>
          <p:txBody>
            <a:bodyPr rtlCol="0" anchor="ctr"/>
            <a:lstStyle/>
            <a:p>
              <a:endParaRPr lang="en-GB"/>
            </a:p>
          </p:txBody>
        </p:sp>
      </p:grpSp>
      <p:sp>
        <p:nvSpPr>
          <p:cNvPr id="6" name="Title 5">
            <a:extLst>
              <a:ext uri="{FF2B5EF4-FFF2-40B4-BE49-F238E27FC236}">
                <a16:creationId xmlns:a16="http://schemas.microsoft.com/office/drawing/2014/main" id="{79204547-9153-4E42-AA53-E37EDB6659B6}"/>
              </a:ext>
            </a:extLst>
          </p:cNvPr>
          <p:cNvSpPr>
            <a:spLocks noGrp="1"/>
          </p:cNvSpPr>
          <p:nvPr>
            <p:ph type="title"/>
          </p:nvPr>
        </p:nvSpPr>
        <p:spPr>
          <a:xfrm>
            <a:off x="861129" y="107459"/>
            <a:ext cx="11043323" cy="1325563"/>
          </a:xfrm>
        </p:spPr>
        <p:txBody>
          <a:bodyPr/>
          <a:lstStyle/>
          <a:p>
            <a:r>
              <a:rPr lang="en-US" b="1" dirty="0">
                <a:latin typeface="+mn-lt"/>
              </a:rPr>
              <a:t>Hide this slide</a:t>
            </a:r>
            <a:endParaRPr lang="en-GB" b="1" dirty="0">
              <a:latin typeface="+mn-lt"/>
            </a:endParaRPr>
          </a:p>
        </p:txBody>
      </p:sp>
      <p:sp>
        <p:nvSpPr>
          <p:cNvPr id="7" name="Content Placeholder 6">
            <a:extLst>
              <a:ext uri="{FF2B5EF4-FFF2-40B4-BE49-F238E27FC236}">
                <a16:creationId xmlns:a16="http://schemas.microsoft.com/office/drawing/2014/main" id="{F6DD3AF9-3544-4DEE-83A6-FEF491202644}"/>
              </a:ext>
            </a:extLst>
          </p:cNvPr>
          <p:cNvSpPr>
            <a:spLocks noGrp="1"/>
          </p:cNvSpPr>
          <p:nvPr>
            <p:ph idx="1"/>
          </p:nvPr>
        </p:nvSpPr>
        <p:spPr>
          <a:xfrm>
            <a:off x="890546" y="1464782"/>
            <a:ext cx="3655481" cy="4179536"/>
          </a:xfrm>
        </p:spPr>
        <p:txBody>
          <a:bodyPr>
            <a:normAutofit/>
          </a:bodyPr>
          <a:lstStyle/>
          <a:p>
            <a:pPr marL="0" indent="0">
              <a:buNone/>
            </a:pPr>
            <a:r>
              <a:rPr lang="en-US" sz="1500" b="1" dirty="0"/>
              <a:t>This pack contains an overview of the IOGP Process Safety Fundamentals with relevant incident examples.</a:t>
            </a:r>
          </a:p>
          <a:p>
            <a:pPr marL="0" indent="0">
              <a:buNone/>
            </a:pPr>
            <a:endParaRPr lang="en-US" sz="1500" b="1" dirty="0"/>
          </a:p>
          <a:p>
            <a:pPr marL="0" indent="0">
              <a:buNone/>
            </a:pPr>
            <a:r>
              <a:rPr lang="en-US" sz="1500" b="1" dirty="0"/>
              <a:t>Whilst not all of the incidents occurred within our industry, the learnings remain applicable.</a:t>
            </a:r>
          </a:p>
          <a:p>
            <a:pPr marL="0" indent="0">
              <a:buNone/>
            </a:pPr>
            <a:endParaRPr lang="en-US" sz="1500" b="1" dirty="0"/>
          </a:p>
          <a:p>
            <a:pPr marL="0" indent="0">
              <a:buNone/>
            </a:pPr>
            <a:r>
              <a:rPr lang="en-US" sz="1500" b="1" dirty="0"/>
              <a:t>You may wish to use this pack during safety meetings or break it up and use the individual sheets for your toolbox talks.</a:t>
            </a:r>
            <a:endParaRPr lang="en-GB" sz="1500" b="1" dirty="0"/>
          </a:p>
          <a:p>
            <a:pPr marL="0" indent="0">
              <a:buNone/>
            </a:pPr>
            <a:endParaRPr lang="en-GB" sz="1500" dirty="0"/>
          </a:p>
        </p:txBody>
      </p:sp>
      <p:grpSp>
        <p:nvGrpSpPr>
          <p:cNvPr id="351" name="Group 350">
            <a:extLst>
              <a:ext uri="{FF2B5EF4-FFF2-40B4-BE49-F238E27FC236}">
                <a16:creationId xmlns:a16="http://schemas.microsoft.com/office/drawing/2014/main" id="{2FD74DB8-A391-429B-9150-35EF63E60670}"/>
              </a:ext>
            </a:extLst>
          </p:cNvPr>
          <p:cNvGrpSpPr/>
          <p:nvPr/>
        </p:nvGrpSpPr>
        <p:grpSpPr>
          <a:xfrm>
            <a:off x="198627" y="6107676"/>
            <a:ext cx="1685881" cy="569041"/>
            <a:chOff x="198627" y="6107676"/>
            <a:chExt cx="1685881" cy="569041"/>
          </a:xfrm>
        </p:grpSpPr>
        <p:sp>
          <p:nvSpPr>
            <p:cNvPr id="352" name="Freeform: Shape 351">
              <a:extLst>
                <a:ext uri="{FF2B5EF4-FFF2-40B4-BE49-F238E27FC236}">
                  <a16:creationId xmlns:a16="http://schemas.microsoft.com/office/drawing/2014/main" id="{2F7385D5-E0C6-4904-A4B8-B5955F8BF21C}"/>
                </a:ext>
              </a:extLst>
            </p:cNvPr>
            <p:cNvSpPr/>
            <p:nvPr/>
          </p:nvSpPr>
          <p:spPr>
            <a:xfrm>
              <a:off x="198627" y="6553160"/>
              <a:ext cx="123551" cy="123557"/>
            </a:xfrm>
            <a:custGeom>
              <a:avLst/>
              <a:gdLst>
                <a:gd name="connsiteX0" fmla="*/ 0 w 208197"/>
                <a:gd name="connsiteY0" fmla="*/ -227 h 208206"/>
                <a:gd name="connsiteX1" fmla="*/ 208197 w 208197"/>
                <a:gd name="connsiteY1" fmla="*/ -227 h 208206"/>
                <a:gd name="connsiteX2" fmla="*/ 208197 w 208197"/>
                <a:gd name="connsiteY2" fmla="*/ 207980 h 208206"/>
                <a:gd name="connsiteX3" fmla="*/ 0 w 20819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97" h="208206">
                  <a:moveTo>
                    <a:pt x="0" y="-227"/>
                  </a:moveTo>
                  <a:lnTo>
                    <a:pt x="208197" y="-227"/>
                  </a:lnTo>
                  <a:lnTo>
                    <a:pt x="20819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3" name="Freeform: Shape 352">
              <a:extLst>
                <a:ext uri="{FF2B5EF4-FFF2-40B4-BE49-F238E27FC236}">
                  <a16:creationId xmlns:a16="http://schemas.microsoft.com/office/drawing/2014/main" id="{30F3F9C9-F2B8-4B4A-BEC9-3D32C1211EE8}"/>
                </a:ext>
              </a:extLst>
            </p:cNvPr>
            <p:cNvSpPr/>
            <p:nvPr/>
          </p:nvSpPr>
          <p:spPr>
            <a:xfrm>
              <a:off x="371604" y="6553160"/>
              <a:ext cx="123557" cy="123557"/>
            </a:xfrm>
            <a:custGeom>
              <a:avLst/>
              <a:gdLst>
                <a:gd name="connsiteX0" fmla="*/ 0 w 208206"/>
                <a:gd name="connsiteY0" fmla="*/ -227 h 208206"/>
                <a:gd name="connsiteX1" fmla="*/ 208207 w 208206"/>
                <a:gd name="connsiteY1" fmla="*/ -227 h 208206"/>
                <a:gd name="connsiteX2" fmla="*/ 208207 w 208206"/>
                <a:gd name="connsiteY2" fmla="*/ 207980 h 208206"/>
                <a:gd name="connsiteX3" fmla="*/ 0 w 20820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06" h="208206">
                  <a:moveTo>
                    <a:pt x="0" y="-227"/>
                  </a:moveTo>
                  <a:lnTo>
                    <a:pt x="208207" y="-227"/>
                  </a:lnTo>
                  <a:lnTo>
                    <a:pt x="20820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4" name="Freeform: Shape 353">
              <a:extLst>
                <a:ext uri="{FF2B5EF4-FFF2-40B4-BE49-F238E27FC236}">
                  <a16:creationId xmlns:a16="http://schemas.microsoft.com/office/drawing/2014/main" id="{70BC6615-323F-4E6F-AEA8-D3F22AC2D1CC}"/>
                </a:ext>
              </a:extLst>
            </p:cNvPr>
            <p:cNvSpPr/>
            <p:nvPr/>
          </p:nvSpPr>
          <p:spPr>
            <a:xfrm>
              <a:off x="544587" y="6553160"/>
              <a:ext cx="123551" cy="123557"/>
            </a:xfrm>
            <a:custGeom>
              <a:avLst/>
              <a:gdLst>
                <a:gd name="connsiteX0" fmla="*/ 0 w 208197"/>
                <a:gd name="connsiteY0" fmla="*/ -227 h 208206"/>
                <a:gd name="connsiteX1" fmla="*/ 208197 w 208197"/>
                <a:gd name="connsiteY1" fmla="*/ -227 h 208206"/>
                <a:gd name="connsiteX2" fmla="*/ 208197 w 208197"/>
                <a:gd name="connsiteY2" fmla="*/ 207980 h 208206"/>
                <a:gd name="connsiteX3" fmla="*/ 0 w 20819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97" h="208206">
                  <a:moveTo>
                    <a:pt x="0" y="-227"/>
                  </a:moveTo>
                  <a:lnTo>
                    <a:pt x="208197" y="-227"/>
                  </a:lnTo>
                  <a:lnTo>
                    <a:pt x="20819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5" name="Freeform: Shape 354">
              <a:extLst>
                <a:ext uri="{FF2B5EF4-FFF2-40B4-BE49-F238E27FC236}">
                  <a16:creationId xmlns:a16="http://schemas.microsoft.com/office/drawing/2014/main" id="{4052E927-E83B-438C-9F3A-C272959BB5AF}"/>
                </a:ext>
              </a:extLst>
            </p:cNvPr>
            <p:cNvSpPr/>
            <p:nvPr/>
          </p:nvSpPr>
          <p:spPr>
            <a:xfrm>
              <a:off x="717565" y="6553160"/>
              <a:ext cx="123551" cy="123557"/>
            </a:xfrm>
            <a:custGeom>
              <a:avLst/>
              <a:gdLst>
                <a:gd name="connsiteX0" fmla="*/ 0 w 208197"/>
                <a:gd name="connsiteY0" fmla="*/ -227 h 208206"/>
                <a:gd name="connsiteX1" fmla="*/ 208197 w 208197"/>
                <a:gd name="connsiteY1" fmla="*/ -227 h 208206"/>
                <a:gd name="connsiteX2" fmla="*/ 208197 w 208197"/>
                <a:gd name="connsiteY2" fmla="*/ 207980 h 208206"/>
                <a:gd name="connsiteX3" fmla="*/ 0 w 20819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97" h="208206">
                  <a:moveTo>
                    <a:pt x="0" y="-227"/>
                  </a:moveTo>
                  <a:lnTo>
                    <a:pt x="208197" y="-227"/>
                  </a:lnTo>
                  <a:lnTo>
                    <a:pt x="20819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6" name="Freeform: Shape 355">
              <a:extLst>
                <a:ext uri="{FF2B5EF4-FFF2-40B4-BE49-F238E27FC236}">
                  <a16:creationId xmlns:a16="http://schemas.microsoft.com/office/drawing/2014/main" id="{68FFB8FD-B0EB-4D19-A3F5-58F9A0A63E99}"/>
                </a:ext>
              </a:extLst>
            </p:cNvPr>
            <p:cNvSpPr/>
            <p:nvPr/>
          </p:nvSpPr>
          <p:spPr>
            <a:xfrm>
              <a:off x="890547" y="6553160"/>
              <a:ext cx="123551" cy="123557"/>
            </a:xfrm>
            <a:custGeom>
              <a:avLst/>
              <a:gdLst>
                <a:gd name="connsiteX0" fmla="*/ 0 w 208197"/>
                <a:gd name="connsiteY0" fmla="*/ -227 h 208206"/>
                <a:gd name="connsiteX1" fmla="*/ 208197 w 208197"/>
                <a:gd name="connsiteY1" fmla="*/ -227 h 208206"/>
                <a:gd name="connsiteX2" fmla="*/ 208197 w 208197"/>
                <a:gd name="connsiteY2" fmla="*/ 207980 h 208206"/>
                <a:gd name="connsiteX3" fmla="*/ 0 w 20819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97" h="208206">
                  <a:moveTo>
                    <a:pt x="0" y="-227"/>
                  </a:moveTo>
                  <a:lnTo>
                    <a:pt x="208197" y="-227"/>
                  </a:lnTo>
                  <a:lnTo>
                    <a:pt x="20819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7" name="Freeform: Shape 356">
              <a:extLst>
                <a:ext uri="{FF2B5EF4-FFF2-40B4-BE49-F238E27FC236}">
                  <a16:creationId xmlns:a16="http://schemas.microsoft.com/office/drawing/2014/main" id="{ADC7026C-2156-4DC6-BEFD-CFDB11E05D22}"/>
                </a:ext>
              </a:extLst>
            </p:cNvPr>
            <p:cNvSpPr/>
            <p:nvPr/>
          </p:nvSpPr>
          <p:spPr>
            <a:xfrm>
              <a:off x="1063525" y="6553160"/>
              <a:ext cx="123563" cy="123557"/>
            </a:xfrm>
            <a:custGeom>
              <a:avLst/>
              <a:gdLst>
                <a:gd name="connsiteX0" fmla="*/ 0 w 208216"/>
                <a:gd name="connsiteY0" fmla="*/ -227 h 208206"/>
                <a:gd name="connsiteX1" fmla="*/ 208217 w 208216"/>
                <a:gd name="connsiteY1" fmla="*/ -227 h 208206"/>
                <a:gd name="connsiteX2" fmla="*/ 208217 w 208216"/>
                <a:gd name="connsiteY2" fmla="*/ 207980 h 208206"/>
                <a:gd name="connsiteX3" fmla="*/ 0 w 20821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16" h="208206">
                  <a:moveTo>
                    <a:pt x="0" y="-227"/>
                  </a:moveTo>
                  <a:lnTo>
                    <a:pt x="208217" y="-227"/>
                  </a:lnTo>
                  <a:lnTo>
                    <a:pt x="20821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8" name="Freeform: Shape 357">
              <a:extLst>
                <a:ext uri="{FF2B5EF4-FFF2-40B4-BE49-F238E27FC236}">
                  <a16:creationId xmlns:a16="http://schemas.microsoft.com/office/drawing/2014/main" id="{E95A1265-5348-4F01-9DE9-029BE9BFF420}"/>
                </a:ext>
              </a:extLst>
            </p:cNvPr>
            <p:cNvSpPr/>
            <p:nvPr/>
          </p:nvSpPr>
          <p:spPr>
            <a:xfrm>
              <a:off x="1236507" y="6553160"/>
              <a:ext cx="123557" cy="123557"/>
            </a:xfrm>
            <a:custGeom>
              <a:avLst/>
              <a:gdLst>
                <a:gd name="connsiteX0" fmla="*/ 0 w 208206"/>
                <a:gd name="connsiteY0" fmla="*/ -227 h 208206"/>
                <a:gd name="connsiteX1" fmla="*/ 208207 w 208206"/>
                <a:gd name="connsiteY1" fmla="*/ -227 h 208206"/>
                <a:gd name="connsiteX2" fmla="*/ 208207 w 208206"/>
                <a:gd name="connsiteY2" fmla="*/ 207980 h 208206"/>
                <a:gd name="connsiteX3" fmla="*/ 0 w 20820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06" h="208206">
                  <a:moveTo>
                    <a:pt x="0" y="-227"/>
                  </a:moveTo>
                  <a:lnTo>
                    <a:pt x="208207" y="-227"/>
                  </a:lnTo>
                  <a:lnTo>
                    <a:pt x="20820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9" name="Freeform: Shape 358">
              <a:extLst>
                <a:ext uri="{FF2B5EF4-FFF2-40B4-BE49-F238E27FC236}">
                  <a16:creationId xmlns:a16="http://schemas.microsoft.com/office/drawing/2014/main" id="{06A4642E-276E-433A-8904-74A14B814C49}"/>
                </a:ext>
              </a:extLst>
            </p:cNvPr>
            <p:cNvSpPr/>
            <p:nvPr/>
          </p:nvSpPr>
          <p:spPr>
            <a:xfrm>
              <a:off x="1409480" y="6553160"/>
              <a:ext cx="123569" cy="123557"/>
            </a:xfrm>
            <a:custGeom>
              <a:avLst/>
              <a:gdLst>
                <a:gd name="connsiteX0" fmla="*/ 0 w 208226"/>
                <a:gd name="connsiteY0" fmla="*/ -227 h 208206"/>
                <a:gd name="connsiteX1" fmla="*/ 208226 w 208226"/>
                <a:gd name="connsiteY1" fmla="*/ -227 h 208206"/>
                <a:gd name="connsiteX2" fmla="*/ 208226 w 208226"/>
                <a:gd name="connsiteY2" fmla="*/ 207980 h 208206"/>
                <a:gd name="connsiteX3" fmla="*/ 0 w 20822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26" h="208206">
                  <a:moveTo>
                    <a:pt x="0" y="-227"/>
                  </a:moveTo>
                  <a:lnTo>
                    <a:pt x="208226" y="-227"/>
                  </a:lnTo>
                  <a:lnTo>
                    <a:pt x="208226"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60" name="Freeform: Shape 359">
              <a:extLst>
                <a:ext uri="{FF2B5EF4-FFF2-40B4-BE49-F238E27FC236}">
                  <a16:creationId xmlns:a16="http://schemas.microsoft.com/office/drawing/2014/main" id="{06FAFADA-4314-4224-9407-0B48ADADF7A7}"/>
                </a:ext>
              </a:extLst>
            </p:cNvPr>
            <p:cNvSpPr/>
            <p:nvPr/>
          </p:nvSpPr>
          <p:spPr>
            <a:xfrm>
              <a:off x="1582479" y="6553160"/>
              <a:ext cx="123546" cy="123557"/>
            </a:xfrm>
            <a:custGeom>
              <a:avLst/>
              <a:gdLst>
                <a:gd name="connsiteX0" fmla="*/ 0 w 208187"/>
                <a:gd name="connsiteY0" fmla="*/ -227 h 208206"/>
                <a:gd name="connsiteX1" fmla="*/ 208188 w 208187"/>
                <a:gd name="connsiteY1" fmla="*/ -227 h 208206"/>
                <a:gd name="connsiteX2" fmla="*/ 208188 w 208187"/>
                <a:gd name="connsiteY2" fmla="*/ 207980 h 208206"/>
                <a:gd name="connsiteX3" fmla="*/ 0 w 20818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87" h="208206">
                  <a:moveTo>
                    <a:pt x="0" y="-227"/>
                  </a:moveTo>
                  <a:lnTo>
                    <a:pt x="208188" y="-227"/>
                  </a:lnTo>
                  <a:lnTo>
                    <a:pt x="208188"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61" name="Freeform: Shape 360">
              <a:extLst>
                <a:ext uri="{FF2B5EF4-FFF2-40B4-BE49-F238E27FC236}">
                  <a16:creationId xmlns:a16="http://schemas.microsoft.com/office/drawing/2014/main" id="{DE886360-735C-47A2-8EDB-D4F3BC9A1BAF}"/>
                </a:ext>
              </a:extLst>
            </p:cNvPr>
            <p:cNvSpPr/>
            <p:nvPr/>
          </p:nvSpPr>
          <p:spPr>
            <a:xfrm>
              <a:off x="1755451" y="6553160"/>
              <a:ext cx="123563" cy="123557"/>
            </a:xfrm>
            <a:custGeom>
              <a:avLst/>
              <a:gdLst>
                <a:gd name="connsiteX0" fmla="*/ 0 w 208216"/>
                <a:gd name="connsiteY0" fmla="*/ -227 h 208206"/>
                <a:gd name="connsiteX1" fmla="*/ 208216 w 208216"/>
                <a:gd name="connsiteY1" fmla="*/ -227 h 208206"/>
                <a:gd name="connsiteX2" fmla="*/ 208216 w 208216"/>
                <a:gd name="connsiteY2" fmla="*/ 207980 h 208206"/>
                <a:gd name="connsiteX3" fmla="*/ 0 w 20821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16" h="208206">
                  <a:moveTo>
                    <a:pt x="0" y="-227"/>
                  </a:moveTo>
                  <a:lnTo>
                    <a:pt x="208216" y="-227"/>
                  </a:lnTo>
                  <a:lnTo>
                    <a:pt x="208216"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62" name="Freeform: Shape 361">
              <a:extLst>
                <a:ext uri="{FF2B5EF4-FFF2-40B4-BE49-F238E27FC236}">
                  <a16:creationId xmlns:a16="http://schemas.microsoft.com/office/drawing/2014/main" id="{C36B6715-7ED5-47DC-A2FE-BD68F7A9FBD8}"/>
                </a:ext>
              </a:extLst>
            </p:cNvPr>
            <p:cNvSpPr/>
            <p:nvPr/>
          </p:nvSpPr>
          <p:spPr>
            <a:xfrm>
              <a:off x="198667" y="6108937"/>
              <a:ext cx="107267" cy="149463"/>
            </a:xfrm>
            <a:custGeom>
              <a:avLst/>
              <a:gdLst>
                <a:gd name="connsiteX0" fmla="*/ 158296 w 180755"/>
                <a:gd name="connsiteY0" fmla="*/ 22641 h 251860"/>
                <a:gd name="connsiteX1" fmla="*/ 180756 w 180755"/>
                <a:gd name="connsiteY1" fmla="*/ 78534 h 251860"/>
                <a:gd name="connsiteX2" fmla="*/ 158296 w 180755"/>
                <a:gd name="connsiteY2" fmla="*/ 134417 h 251860"/>
                <a:gd name="connsiteX3" fmla="*/ 97631 w 180755"/>
                <a:gd name="connsiteY3" fmla="*/ 157058 h 251860"/>
                <a:gd name="connsiteX4" fmla="*/ 49168 w 180755"/>
                <a:gd name="connsiteY4" fmla="*/ 157058 h 251860"/>
                <a:gd name="connsiteX5" fmla="*/ 49168 w 180755"/>
                <a:gd name="connsiteY5" fmla="*/ 251860 h 251860"/>
                <a:gd name="connsiteX6" fmla="*/ 0 w 180755"/>
                <a:gd name="connsiteY6" fmla="*/ 251860 h 251860"/>
                <a:gd name="connsiteX7" fmla="*/ 0 w 180755"/>
                <a:gd name="connsiteY7" fmla="*/ 0 h 251860"/>
                <a:gd name="connsiteX8" fmla="*/ 97631 w 180755"/>
                <a:gd name="connsiteY8" fmla="*/ 0 h 251860"/>
                <a:gd name="connsiteX9" fmla="*/ 158296 w 180755"/>
                <a:gd name="connsiteY9" fmla="*/ 22641 h 251860"/>
                <a:gd name="connsiteX10" fmla="*/ 121682 w 180755"/>
                <a:gd name="connsiteY10" fmla="*/ 103470 h 251860"/>
                <a:gd name="connsiteX11" fmla="*/ 131588 w 180755"/>
                <a:gd name="connsiteY11" fmla="*/ 78534 h 251860"/>
                <a:gd name="connsiteX12" fmla="*/ 121682 w 180755"/>
                <a:gd name="connsiteY12" fmla="*/ 53416 h 251860"/>
                <a:gd name="connsiteX13" fmla="*/ 95155 w 180755"/>
                <a:gd name="connsiteY13" fmla="*/ 43863 h 251860"/>
                <a:gd name="connsiteX14" fmla="*/ 49168 w 180755"/>
                <a:gd name="connsiteY14" fmla="*/ 43863 h 251860"/>
                <a:gd name="connsiteX15" fmla="*/ 49168 w 180755"/>
                <a:gd name="connsiteY15" fmla="*/ 112843 h 251860"/>
                <a:gd name="connsiteX16" fmla="*/ 95155 w 180755"/>
                <a:gd name="connsiteY16" fmla="*/ 112843 h 251860"/>
                <a:gd name="connsiteX17" fmla="*/ 121682 w 180755"/>
                <a:gd name="connsiteY17" fmla="*/ 10347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0755" h="251860">
                  <a:moveTo>
                    <a:pt x="158296" y="22641"/>
                  </a:moveTo>
                  <a:cubicBezTo>
                    <a:pt x="173269" y="37729"/>
                    <a:pt x="180756" y="56359"/>
                    <a:pt x="180756" y="78534"/>
                  </a:cubicBezTo>
                  <a:cubicBezTo>
                    <a:pt x="180756" y="100698"/>
                    <a:pt x="173269" y="119329"/>
                    <a:pt x="158296" y="134417"/>
                  </a:cubicBezTo>
                  <a:cubicBezTo>
                    <a:pt x="143323" y="149514"/>
                    <a:pt x="123101" y="157058"/>
                    <a:pt x="97631" y="157058"/>
                  </a:cubicBezTo>
                  <a:lnTo>
                    <a:pt x="49168" y="157058"/>
                  </a:lnTo>
                  <a:lnTo>
                    <a:pt x="49168" y="251860"/>
                  </a:lnTo>
                  <a:lnTo>
                    <a:pt x="0" y="251860"/>
                  </a:lnTo>
                  <a:lnTo>
                    <a:pt x="0" y="0"/>
                  </a:lnTo>
                  <a:lnTo>
                    <a:pt x="97631" y="0"/>
                  </a:lnTo>
                  <a:cubicBezTo>
                    <a:pt x="123101" y="0"/>
                    <a:pt x="143323" y="7544"/>
                    <a:pt x="158296" y="22641"/>
                  </a:cubicBezTo>
                  <a:close/>
                  <a:moveTo>
                    <a:pt x="121682" y="103470"/>
                  </a:moveTo>
                  <a:cubicBezTo>
                    <a:pt x="128292" y="97222"/>
                    <a:pt x="131588" y="88906"/>
                    <a:pt x="131588" y="78534"/>
                  </a:cubicBezTo>
                  <a:cubicBezTo>
                    <a:pt x="131588" y="68151"/>
                    <a:pt x="128292" y="59779"/>
                    <a:pt x="121682" y="53416"/>
                  </a:cubicBezTo>
                  <a:cubicBezTo>
                    <a:pt x="115081" y="47044"/>
                    <a:pt x="106242" y="43863"/>
                    <a:pt x="95155" y="43863"/>
                  </a:cubicBezTo>
                  <a:lnTo>
                    <a:pt x="49168" y="43863"/>
                  </a:lnTo>
                  <a:lnTo>
                    <a:pt x="49168" y="112843"/>
                  </a:lnTo>
                  <a:lnTo>
                    <a:pt x="95155" y="112843"/>
                  </a:lnTo>
                  <a:cubicBezTo>
                    <a:pt x="106242" y="112843"/>
                    <a:pt x="115081" y="109718"/>
                    <a:pt x="121682" y="103470"/>
                  </a:cubicBezTo>
                  <a:close/>
                </a:path>
              </a:pathLst>
            </a:custGeom>
            <a:solidFill>
              <a:srgbClr val="221F20"/>
            </a:solidFill>
            <a:ln w="9525" cap="flat">
              <a:noFill/>
              <a:prstDash val="solid"/>
              <a:round/>
            </a:ln>
          </p:spPr>
          <p:txBody>
            <a:bodyPr rtlCol="0" anchor="ctr"/>
            <a:lstStyle/>
            <a:p>
              <a:endParaRPr lang="en-GB"/>
            </a:p>
          </p:txBody>
        </p:sp>
        <p:sp>
          <p:nvSpPr>
            <p:cNvPr id="363" name="Freeform: Shape 362">
              <a:extLst>
                <a:ext uri="{FF2B5EF4-FFF2-40B4-BE49-F238E27FC236}">
                  <a16:creationId xmlns:a16="http://schemas.microsoft.com/office/drawing/2014/main" id="{65E2E0EA-3E87-482B-83EB-4568E6E9CF67}"/>
                </a:ext>
              </a:extLst>
            </p:cNvPr>
            <p:cNvSpPr/>
            <p:nvPr/>
          </p:nvSpPr>
          <p:spPr>
            <a:xfrm>
              <a:off x="330251" y="6108937"/>
              <a:ext cx="113151" cy="149463"/>
            </a:xfrm>
            <a:custGeom>
              <a:avLst/>
              <a:gdLst>
                <a:gd name="connsiteX0" fmla="*/ 190671 w 190671"/>
                <a:gd name="connsiteY0" fmla="*/ 251860 h 251860"/>
                <a:gd name="connsiteX1" fmla="*/ 133712 w 190671"/>
                <a:gd name="connsiteY1" fmla="*/ 251860 h 251860"/>
                <a:gd name="connsiteX2" fmla="*/ 84544 w 190671"/>
                <a:gd name="connsiteY2" fmla="*/ 151400 h 251860"/>
                <a:gd name="connsiteX3" fmla="*/ 49168 w 190671"/>
                <a:gd name="connsiteY3" fmla="*/ 151400 h 251860"/>
                <a:gd name="connsiteX4" fmla="*/ 49168 w 190671"/>
                <a:gd name="connsiteY4" fmla="*/ 251860 h 251860"/>
                <a:gd name="connsiteX5" fmla="*/ 0 w 190671"/>
                <a:gd name="connsiteY5" fmla="*/ 251860 h 251860"/>
                <a:gd name="connsiteX6" fmla="*/ 0 w 190671"/>
                <a:gd name="connsiteY6" fmla="*/ 0 h 251860"/>
                <a:gd name="connsiteX7" fmla="*/ 98698 w 190671"/>
                <a:gd name="connsiteY7" fmla="*/ 0 h 251860"/>
                <a:gd name="connsiteX8" fmla="*/ 158296 w 190671"/>
                <a:gd name="connsiteY8" fmla="*/ 22289 h 251860"/>
                <a:gd name="connsiteX9" fmla="*/ 180413 w 190671"/>
                <a:gd name="connsiteY9" fmla="*/ 77114 h 251860"/>
                <a:gd name="connsiteX10" fmla="*/ 167316 w 190671"/>
                <a:gd name="connsiteY10" fmla="*/ 119205 h 251860"/>
                <a:gd name="connsiteX11" fmla="*/ 134426 w 190671"/>
                <a:gd name="connsiteY11" fmla="*/ 143266 h 251860"/>
                <a:gd name="connsiteX12" fmla="*/ 190671 w 190671"/>
                <a:gd name="connsiteY12" fmla="*/ 251860 h 251860"/>
                <a:gd name="connsiteX13" fmla="*/ 121339 w 190671"/>
                <a:gd name="connsiteY13" fmla="*/ 101165 h 251860"/>
                <a:gd name="connsiteX14" fmla="*/ 131235 w 190671"/>
                <a:gd name="connsiteY14" fmla="*/ 77114 h 251860"/>
                <a:gd name="connsiteX15" fmla="*/ 121339 w 190671"/>
                <a:gd name="connsiteY15" fmla="*/ 53064 h 251860"/>
                <a:gd name="connsiteX16" fmla="*/ 95507 w 190671"/>
                <a:gd name="connsiteY16" fmla="*/ 43863 h 251860"/>
                <a:gd name="connsiteX17" fmla="*/ 49168 w 190671"/>
                <a:gd name="connsiteY17" fmla="*/ 43863 h 251860"/>
                <a:gd name="connsiteX18" fmla="*/ 49168 w 190671"/>
                <a:gd name="connsiteY18" fmla="*/ 110366 h 251860"/>
                <a:gd name="connsiteX19" fmla="*/ 95507 w 190671"/>
                <a:gd name="connsiteY19" fmla="*/ 110366 h 251860"/>
                <a:gd name="connsiteX20" fmla="*/ 121339 w 190671"/>
                <a:gd name="connsiteY20" fmla="*/ 101165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0671" h="251860">
                  <a:moveTo>
                    <a:pt x="190671" y="251860"/>
                  </a:moveTo>
                  <a:lnTo>
                    <a:pt x="133712" y="251860"/>
                  </a:lnTo>
                  <a:lnTo>
                    <a:pt x="84544" y="151400"/>
                  </a:lnTo>
                  <a:lnTo>
                    <a:pt x="49168" y="151400"/>
                  </a:lnTo>
                  <a:lnTo>
                    <a:pt x="49168" y="251860"/>
                  </a:lnTo>
                  <a:lnTo>
                    <a:pt x="0" y="251860"/>
                  </a:lnTo>
                  <a:lnTo>
                    <a:pt x="0" y="0"/>
                  </a:lnTo>
                  <a:lnTo>
                    <a:pt x="98698" y="0"/>
                  </a:lnTo>
                  <a:cubicBezTo>
                    <a:pt x="123692" y="0"/>
                    <a:pt x="143561" y="7429"/>
                    <a:pt x="158296" y="22289"/>
                  </a:cubicBezTo>
                  <a:cubicBezTo>
                    <a:pt x="173041" y="37138"/>
                    <a:pt x="180413" y="55416"/>
                    <a:pt x="180413" y="77114"/>
                  </a:cubicBezTo>
                  <a:cubicBezTo>
                    <a:pt x="180413" y="93859"/>
                    <a:pt x="176051" y="107890"/>
                    <a:pt x="167316" y="119205"/>
                  </a:cubicBezTo>
                  <a:cubicBezTo>
                    <a:pt x="158591" y="130531"/>
                    <a:pt x="147628" y="138551"/>
                    <a:pt x="134426" y="143266"/>
                  </a:cubicBezTo>
                  <a:lnTo>
                    <a:pt x="190671" y="251860"/>
                  </a:lnTo>
                  <a:close/>
                  <a:moveTo>
                    <a:pt x="121339" y="101165"/>
                  </a:moveTo>
                  <a:cubicBezTo>
                    <a:pt x="127940" y="95040"/>
                    <a:pt x="131235" y="87020"/>
                    <a:pt x="131235" y="77114"/>
                  </a:cubicBezTo>
                  <a:cubicBezTo>
                    <a:pt x="131235" y="67208"/>
                    <a:pt x="127940" y="59188"/>
                    <a:pt x="121339" y="53064"/>
                  </a:cubicBezTo>
                  <a:cubicBezTo>
                    <a:pt x="114729" y="46930"/>
                    <a:pt x="106128" y="43863"/>
                    <a:pt x="95507" y="43863"/>
                  </a:cubicBezTo>
                  <a:lnTo>
                    <a:pt x="49168" y="43863"/>
                  </a:lnTo>
                  <a:lnTo>
                    <a:pt x="49168" y="110366"/>
                  </a:lnTo>
                  <a:lnTo>
                    <a:pt x="95507" y="110366"/>
                  </a:lnTo>
                  <a:cubicBezTo>
                    <a:pt x="106128" y="110366"/>
                    <a:pt x="114729" y="107299"/>
                    <a:pt x="121339" y="101165"/>
                  </a:cubicBezTo>
                  <a:close/>
                </a:path>
              </a:pathLst>
            </a:custGeom>
            <a:solidFill>
              <a:srgbClr val="221F20"/>
            </a:solidFill>
            <a:ln w="9525" cap="flat">
              <a:noFill/>
              <a:prstDash val="solid"/>
              <a:round/>
            </a:ln>
          </p:spPr>
          <p:txBody>
            <a:bodyPr rtlCol="0" anchor="ctr"/>
            <a:lstStyle/>
            <a:p>
              <a:endParaRPr lang="en-GB"/>
            </a:p>
          </p:txBody>
        </p:sp>
        <p:sp>
          <p:nvSpPr>
            <p:cNvPr id="364" name="Freeform: Shape 363">
              <a:extLst>
                <a:ext uri="{FF2B5EF4-FFF2-40B4-BE49-F238E27FC236}">
                  <a16:creationId xmlns:a16="http://schemas.microsoft.com/office/drawing/2014/main" id="{5100C3E3-2E05-4BB4-B4F8-2B65209A42B2}"/>
                </a:ext>
              </a:extLst>
            </p:cNvPr>
            <p:cNvSpPr/>
            <p:nvPr/>
          </p:nvSpPr>
          <p:spPr>
            <a:xfrm>
              <a:off x="462259" y="6107676"/>
              <a:ext cx="110416" cy="151984"/>
            </a:xfrm>
            <a:custGeom>
              <a:avLst/>
              <a:gdLst>
                <a:gd name="connsiteX0" fmla="*/ 181823 w 186061"/>
                <a:gd name="connsiteY0" fmla="*/ 64732 h 256108"/>
                <a:gd name="connsiteX1" fmla="*/ 186061 w 186061"/>
                <a:gd name="connsiteY1" fmla="*/ 128054 h 256108"/>
                <a:gd name="connsiteX2" fmla="*/ 181823 w 186061"/>
                <a:gd name="connsiteY2" fmla="*/ 191376 h 256108"/>
                <a:gd name="connsiteX3" fmla="*/ 160239 w 186061"/>
                <a:gd name="connsiteY3" fmla="*/ 229581 h 256108"/>
                <a:gd name="connsiteX4" fmla="*/ 93031 w 186061"/>
                <a:gd name="connsiteY4" fmla="*/ 256108 h 256108"/>
                <a:gd name="connsiteX5" fmla="*/ 25470 w 186061"/>
                <a:gd name="connsiteY5" fmla="*/ 229581 h 256108"/>
                <a:gd name="connsiteX6" fmla="*/ 4067 w 186061"/>
                <a:gd name="connsiteY6" fmla="*/ 191548 h 256108"/>
                <a:gd name="connsiteX7" fmla="*/ 0 w 186061"/>
                <a:gd name="connsiteY7" fmla="*/ 128054 h 256108"/>
                <a:gd name="connsiteX8" fmla="*/ 4067 w 186061"/>
                <a:gd name="connsiteY8" fmla="*/ 64560 h 256108"/>
                <a:gd name="connsiteX9" fmla="*/ 25470 w 186061"/>
                <a:gd name="connsiteY9" fmla="*/ 26537 h 256108"/>
                <a:gd name="connsiteX10" fmla="*/ 93031 w 186061"/>
                <a:gd name="connsiteY10" fmla="*/ 0 h 256108"/>
                <a:gd name="connsiteX11" fmla="*/ 160239 w 186061"/>
                <a:gd name="connsiteY11" fmla="*/ 26537 h 256108"/>
                <a:gd name="connsiteX12" fmla="*/ 181823 w 186061"/>
                <a:gd name="connsiteY12" fmla="*/ 64732 h 256108"/>
                <a:gd name="connsiteX13" fmla="*/ 136893 w 186061"/>
                <a:gd name="connsiteY13" fmla="*/ 128054 h 256108"/>
                <a:gd name="connsiteX14" fmla="*/ 134245 w 186061"/>
                <a:gd name="connsiteY14" fmla="*/ 79238 h 256108"/>
                <a:gd name="connsiteX15" fmla="*/ 124511 w 186061"/>
                <a:gd name="connsiteY15" fmla="*/ 57312 h 256108"/>
                <a:gd name="connsiteX16" fmla="*/ 93031 w 186061"/>
                <a:gd name="connsiteY16" fmla="*/ 43863 h 256108"/>
                <a:gd name="connsiteX17" fmla="*/ 61198 w 186061"/>
                <a:gd name="connsiteY17" fmla="*/ 57312 h 256108"/>
                <a:gd name="connsiteX18" fmla="*/ 51645 w 186061"/>
                <a:gd name="connsiteY18" fmla="*/ 79238 h 256108"/>
                <a:gd name="connsiteX19" fmla="*/ 49168 w 186061"/>
                <a:gd name="connsiteY19" fmla="*/ 128054 h 256108"/>
                <a:gd name="connsiteX20" fmla="*/ 51645 w 186061"/>
                <a:gd name="connsiteY20" fmla="*/ 176698 h 256108"/>
                <a:gd name="connsiteX21" fmla="*/ 61198 w 186061"/>
                <a:gd name="connsiteY21" fmla="*/ 198453 h 256108"/>
                <a:gd name="connsiteX22" fmla="*/ 93031 w 186061"/>
                <a:gd name="connsiteY22" fmla="*/ 212246 h 256108"/>
                <a:gd name="connsiteX23" fmla="*/ 124511 w 186061"/>
                <a:gd name="connsiteY23" fmla="*/ 198453 h 256108"/>
                <a:gd name="connsiteX24" fmla="*/ 134245 w 186061"/>
                <a:gd name="connsiteY24" fmla="*/ 176336 h 256108"/>
                <a:gd name="connsiteX25" fmla="*/ 136893 w 186061"/>
                <a:gd name="connsiteY25" fmla="*/ 128054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6061" h="256108">
                  <a:moveTo>
                    <a:pt x="181823" y="64732"/>
                  </a:moveTo>
                  <a:cubicBezTo>
                    <a:pt x="184652" y="78648"/>
                    <a:pt x="186061" y="99755"/>
                    <a:pt x="186061" y="128054"/>
                  </a:cubicBezTo>
                  <a:cubicBezTo>
                    <a:pt x="186061" y="156353"/>
                    <a:pt x="184652" y="177460"/>
                    <a:pt x="181823" y="191376"/>
                  </a:cubicBezTo>
                  <a:cubicBezTo>
                    <a:pt x="178994" y="205292"/>
                    <a:pt x="171793" y="218027"/>
                    <a:pt x="160239" y="229581"/>
                  </a:cubicBezTo>
                  <a:cubicBezTo>
                    <a:pt x="142551" y="247269"/>
                    <a:pt x="120148" y="256108"/>
                    <a:pt x="93031" y="256108"/>
                  </a:cubicBezTo>
                  <a:cubicBezTo>
                    <a:pt x="65675" y="256108"/>
                    <a:pt x="43158" y="247269"/>
                    <a:pt x="25470" y="229581"/>
                  </a:cubicBezTo>
                  <a:cubicBezTo>
                    <a:pt x="13916" y="218027"/>
                    <a:pt x="6782" y="205349"/>
                    <a:pt x="4067" y="191548"/>
                  </a:cubicBezTo>
                  <a:cubicBezTo>
                    <a:pt x="1353" y="177756"/>
                    <a:pt x="0" y="156591"/>
                    <a:pt x="0" y="128054"/>
                  </a:cubicBezTo>
                  <a:cubicBezTo>
                    <a:pt x="0" y="99517"/>
                    <a:pt x="1353" y="78353"/>
                    <a:pt x="4067" y="64560"/>
                  </a:cubicBezTo>
                  <a:cubicBezTo>
                    <a:pt x="6782" y="50759"/>
                    <a:pt x="13916" y="38090"/>
                    <a:pt x="25470" y="26537"/>
                  </a:cubicBezTo>
                  <a:cubicBezTo>
                    <a:pt x="43158" y="8849"/>
                    <a:pt x="65675" y="0"/>
                    <a:pt x="93031" y="0"/>
                  </a:cubicBezTo>
                  <a:cubicBezTo>
                    <a:pt x="120148" y="0"/>
                    <a:pt x="142551" y="8849"/>
                    <a:pt x="160239" y="26537"/>
                  </a:cubicBezTo>
                  <a:cubicBezTo>
                    <a:pt x="171793" y="38090"/>
                    <a:pt x="178994" y="50825"/>
                    <a:pt x="181823" y="64732"/>
                  </a:cubicBezTo>
                  <a:close/>
                  <a:moveTo>
                    <a:pt x="136893" y="128054"/>
                  </a:moveTo>
                  <a:cubicBezTo>
                    <a:pt x="136893" y="104708"/>
                    <a:pt x="136007" y="88440"/>
                    <a:pt x="134245" y="79238"/>
                  </a:cubicBezTo>
                  <a:cubicBezTo>
                    <a:pt x="132474" y="70037"/>
                    <a:pt x="129226" y="62732"/>
                    <a:pt x="124511" y="57312"/>
                  </a:cubicBezTo>
                  <a:cubicBezTo>
                    <a:pt x="116729" y="48349"/>
                    <a:pt x="106242" y="43863"/>
                    <a:pt x="93031" y="43863"/>
                  </a:cubicBezTo>
                  <a:cubicBezTo>
                    <a:pt x="80058" y="43863"/>
                    <a:pt x="69447" y="48349"/>
                    <a:pt x="61198" y="57312"/>
                  </a:cubicBezTo>
                  <a:cubicBezTo>
                    <a:pt x="56474" y="62732"/>
                    <a:pt x="53292" y="70037"/>
                    <a:pt x="51645" y="79238"/>
                  </a:cubicBezTo>
                  <a:cubicBezTo>
                    <a:pt x="49997" y="88440"/>
                    <a:pt x="49168" y="104708"/>
                    <a:pt x="49168" y="128054"/>
                  </a:cubicBezTo>
                  <a:cubicBezTo>
                    <a:pt x="49168" y="151400"/>
                    <a:pt x="49997" y="167611"/>
                    <a:pt x="51645" y="176698"/>
                  </a:cubicBezTo>
                  <a:cubicBezTo>
                    <a:pt x="53292" y="185776"/>
                    <a:pt x="56474" y="193024"/>
                    <a:pt x="61198" y="198453"/>
                  </a:cubicBezTo>
                  <a:cubicBezTo>
                    <a:pt x="69685" y="207645"/>
                    <a:pt x="80296" y="212246"/>
                    <a:pt x="93031" y="212246"/>
                  </a:cubicBezTo>
                  <a:cubicBezTo>
                    <a:pt x="106004" y="212246"/>
                    <a:pt x="116500" y="207645"/>
                    <a:pt x="124511" y="198453"/>
                  </a:cubicBezTo>
                  <a:cubicBezTo>
                    <a:pt x="129226" y="192786"/>
                    <a:pt x="132474" y="185423"/>
                    <a:pt x="134245" y="176336"/>
                  </a:cubicBezTo>
                  <a:cubicBezTo>
                    <a:pt x="136007" y="167259"/>
                    <a:pt x="136893" y="151162"/>
                    <a:pt x="136893" y="128054"/>
                  </a:cubicBezTo>
                  <a:close/>
                </a:path>
              </a:pathLst>
            </a:custGeom>
            <a:solidFill>
              <a:srgbClr val="221F20"/>
            </a:solidFill>
            <a:ln w="9525" cap="flat">
              <a:noFill/>
              <a:prstDash val="solid"/>
              <a:round/>
            </a:ln>
          </p:spPr>
          <p:txBody>
            <a:bodyPr rtlCol="0" anchor="ctr"/>
            <a:lstStyle/>
            <a:p>
              <a:endParaRPr lang="en-GB"/>
            </a:p>
          </p:txBody>
        </p:sp>
        <p:sp>
          <p:nvSpPr>
            <p:cNvPr id="365" name="Freeform: Shape 364">
              <a:extLst>
                <a:ext uri="{FF2B5EF4-FFF2-40B4-BE49-F238E27FC236}">
                  <a16:creationId xmlns:a16="http://schemas.microsoft.com/office/drawing/2014/main" id="{9EA9C676-62C9-4319-B5B6-AFFF7334919A}"/>
                </a:ext>
              </a:extLst>
            </p:cNvPr>
            <p:cNvSpPr/>
            <p:nvPr/>
          </p:nvSpPr>
          <p:spPr>
            <a:xfrm>
              <a:off x="597201" y="6107676"/>
              <a:ext cx="110003" cy="151984"/>
            </a:xfrm>
            <a:custGeom>
              <a:avLst/>
              <a:gdLst>
                <a:gd name="connsiteX0" fmla="*/ 185366 w 185366"/>
                <a:gd name="connsiteY0" fmla="*/ 176517 h 256108"/>
                <a:gd name="connsiteX1" fmla="*/ 153876 w 185366"/>
                <a:gd name="connsiteY1" fmla="*/ 235591 h 256108"/>
                <a:gd name="connsiteX2" fmla="*/ 93040 w 185366"/>
                <a:gd name="connsiteY2" fmla="*/ 256108 h 256108"/>
                <a:gd name="connsiteX3" fmla="*/ 25470 w 185366"/>
                <a:gd name="connsiteY3" fmla="*/ 229581 h 256108"/>
                <a:gd name="connsiteX4" fmla="*/ 4067 w 185366"/>
                <a:gd name="connsiteY4" fmla="*/ 191548 h 256108"/>
                <a:gd name="connsiteX5" fmla="*/ 0 w 185366"/>
                <a:gd name="connsiteY5" fmla="*/ 128054 h 256108"/>
                <a:gd name="connsiteX6" fmla="*/ 4067 w 185366"/>
                <a:gd name="connsiteY6" fmla="*/ 64560 h 256108"/>
                <a:gd name="connsiteX7" fmla="*/ 25470 w 185366"/>
                <a:gd name="connsiteY7" fmla="*/ 26537 h 256108"/>
                <a:gd name="connsiteX8" fmla="*/ 93040 w 185366"/>
                <a:gd name="connsiteY8" fmla="*/ 0 h 256108"/>
                <a:gd name="connsiteX9" fmla="*/ 153876 w 185366"/>
                <a:gd name="connsiteY9" fmla="*/ 20517 h 256108"/>
                <a:gd name="connsiteX10" fmla="*/ 185366 w 185366"/>
                <a:gd name="connsiteY10" fmla="*/ 79591 h 256108"/>
                <a:gd name="connsiteX11" fmla="*/ 135131 w 185366"/>
                <a:gd name="connsiteY11" fmla="*/ 79591 h 256108"/>
                <a:gd name="connsiteX12" fmla="*/ 93040 w 185366"/>
                <a:gd name="connsiteY12" fmla="*/ 43863 h 256108"/>
                <a:gd name="connsiteX13" fmla="*/ 61551 w 185366"/>
                <a:gd name="connsiteY13" fmla="*/ 56950 h 256108"/>
                <a:gd name="connsiteX14" fmla="*/ 51826 w 185366"/>
                <a:gd name="connsiteY14" fmla="*/ 79067 h 256108"/>
                <a:gd name="connsiteX15" fmla="*/ 49168 w 185366"/>
                <a:gd name="connsiteY15" fmla="*/ 128054 h 256108"/>
                <a:gd name="connsiteX16" fmla="*/ 51826 w 185366"/>
                <a:gd name="connsiteY16" fmla="*/ 177051 h 256108"/>
                <a:gd name="connsiteX17" fmla="*/ 61551 w 185366"/>
                <a:gd name="connsiteY17" fmla="*/ 199158 h 256108"/>
                <a:gd name="connsiteX18" fmla="*/ 93040 w 185366"/>
                <a:gd name="connsiteY18" fmla="*/ 212246 h 256108"/>
                <a:gd name="connsiteX19" fmla="*/ 135484 w 185366"/>
                <a:gd name="connsiteY19" fmla="*/ 176517 h 256108"/>
                <a:gd name="connsiteX20" fmla="*/ 185366 w 185366"/>
                <a:gd name="connsiteY20" fmla="*/ 176517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5366" h="256108">
                  <a:moveTo>
                    <a:pt x="185366" y="176517"/>
                  </a:moveTo>
                  <a:cubicBezTo>
                    <a:pt x="180880" y="202225"/>
                    <a:pt x="170383" y="221913"/>
                    <a:pt x="153876" y="235591"/>
                  </a:cubicBezTo>
                  <a:cubicBezTo>
                    <a:pt x="137370" y="249269"/>
                    <a:pt x="117091" y="256108"/>
                    <a:pt x="93040" y="256108"/>
                  </a:cubicBezTo>
                  <a:cubicBezTo>
                    <a:pt x="66151" y="256108"/>
                    <a:pt x="43634" y="247269"/>
                    <a:pt x="25470" y="229581"/>
                  </a:cubicBezTo>
                  <a:cubicBezTo>
                    <a:pt x="13916" y="218027"/>
                    <a:pt x="6782" y="205349"/>
                    <a:pt x="4067" y="191548"/>
                  </a:cubicBezTo>
                  <a:cubicBezTo>
                    <a:pt x="1362" y="177756"/>
                    <a:pt x="0" y="156591"/>
                    <a:pt x="0" y="128054"/>
                  </a:cubicBezTo>
                  <a:cubicBezTo>
                    <a:pt x="0" y="99517"/>
                    <a:pt x="1362" y="78353"/>
                    <a:pt x="4067" y="64560"/>
                  </a:cubicBezTo>
                  <a:cubicBezTo>
                    <a:pt x="6782" y="50759"/>
                    <a:pt x="13916" y="38090"/>
                    <a:pt x="25470" y="26537"/>
                  </a:cubicBezTo>
                  <a:cubicBezTo>
                    <a:pt x="43634" y="8849"/>
                    <a:pt x="66151" y="0"/>
                    <a:pt x="93040" y="0"/>
                  </a:cubicBezTo>
                  <a:cubicBezTo>
                    <a:pt x="117091" y="0"/>
                    <a:pt x="137370" y="6839"/>
                    <a:pt x="153876" y="20517"/>
                  </a:cubicBezTo>
                  <a:cubicBezTo>
                    <a:pt x="170383" y="34195"/>
                    <a:pt x="180880" y="53892"/>
                    <a:pt x="185366" y="79591"/>
                  </a:cubicBezTo>
                  <a:lnTo>
                    <a:pt x="135131" y="79591"/>
                  </a:lnTo>
                  <a:cubicBezTo>
                    <a:pt x="129473" y="55778"/>
                    <a:pt x="115443" y="43863"/>
                    <a:pt x="93040" y="43863"/>
                  </a:cubicBezTo>
                  <a:cubicBezTo>
                    <a:pt x="79591" y="43863"/>
                    <a:pt x="69104" y="48225"/>
                    <a:pt x="61551" y="56950"/>
                  </a:cubicBezTo>
                  <a:cubicBezTo>
                    <a:pt x="56836" y="62379"/>
                    <a:pt x="53597" y="69752"/>
                    <a:pt x="51826" y="79067"/>
                  </a:cubicBezTo>
                  <a:cubicBezTo>
                    <a:pt x="50054" y="88373"/>
                    <a:pt x="49168" y="104708"/>
                    <a:pt x="49168" y="128054"/>
                  </a:cubicBezTo>
                  <a:cubicBezTo>
                    <a:pt x="49168" y="151400"/>
                    <a:pt x="50054" y="167735"/>
                    <a:pt x="51826" y="177051"/>
                  </a:cubicBezTo>
                  <a:cubicBezTo>
                    <a:pt x="53597" y="186366"/>
                    <a:pt x="56836" y="193729"/>
                    <a:pt x="61551" y="199158"/>
                  </a:cubicBezTo>
                  <a:cubicBezTo>
                    <a:pt x="69104" y="207883"/>
                    <a:pt x="79591" y="212246"/>
                    <a:pt x="93040" y="212246"/>
                  </a:cubicBezTo>
                  <a:cubicBezTo>
                    <a:pt x="115672" y="212246"/>
                    <a:pt x="129826" y="200339"/>
                    <a:pt x="135484" y="176517"/>
                  </a:cubicBezTo>
                  <a:lnTo>
                    <a:pt x="185366" y="176517"/>
                  </a:lnTo>
                  <a:close/>
                </a:path>
              </a:pathLst>
            </a:custGeom>
            <a:solidFill>
              <a:srgbClr val="221F20"/>
            </a:solidFill>
            <a:ln w="9525" cap="flat">
              <a:noFill/>
              <a:prstDash val="solid"/>
              <a:round/>
            </a:ln>
          </p:spPr>
          <p:txBody>
            <a:bodyPr rtlCol="0" anchor="ctr"/>
            <a:lstStyle/>
            <a:p>
              <a:endParaRPr lang="en-GB"/>
            </a:p>
          </p:txBody>
        </p:sp>
        <p:sp>
          <p:nvSpPr>
            <p:cNvPr id="366" name="Freeform: Shape 365">
              <a:extLst>
                <a:ext uri="{FF2B5EF4-FFF2-40B4-BE49-F238E27FC236}">
                  <a16:creationId xmlns:a16="http://schemas.microsoft.com/office/drawing/2014/main" id="{84429BAC-099F-4944-9641-D0F5AE13DFC4}"/>
                </a:ext>
              </a:extLst>
            </p:cNvPr>
            <p:cNvSpPr/>
            <p:nvPr/>
          </p:nvSpPr>
          <p:spPr>
            <a:xfrm>
              <a:off x="732148" y="6108937"/>
              <a:ext cx="98449" cy="149463"/>
            </a:xfrm>
            <a:custGeom>
              <a:avLst/>
              <a:gdLst>
                <a:gd name="connsiteX0" fmla="*/ 165897 w 165896"/>
                <a:gd name="connsiteY0" fmla="*/ 251860 h 251860"/>
                <a:gd name="connsiteX1" fmla="*/ 0 w 165896"/>
                <a:gd name="connsiteY1" fmla="*/ 251860 h 251860"/>
                <a:gd name="connsiteX2" fmla="*/ 0 w 165896"/>
                <a:gd name="connsiteY2" fmla="*/ 0 h 251860"/>
                <a:gd name="connsiteX3" fmla="*/ 165897 w 165896"/>
                <a:gd name="connsiteY3" fmla="*/ 0 h 251860"/>
                <a:gd name="connsiteX4" fmla="*/ 165897 w 165896"/>
                <a:gd name="connsiteY4" fmla="*/ 43863 h 251860"/>
                <a:gd name="connsiteX5" fmla="*/ 49168 w 165896"/>
                <a:gd name="connsiteY5" fmla="*/ 43863 h 251860"/>
                <a:gd name="connsiteX6" fmla="*/ 49168 w 165896"/>
                <a:gd name="connsiteY6" fmla="*/ 102937 h 251860"/>
                <a:gd name="connsiteX7" fmla="*/ 148571 w 165896"/>
                <a:gd name="connsiteY7" fmla="*/ 102937 h 251860"/>
                <a:gd name="connsiteX8" fmla="*/ 148571 w 165896"/>
                <a:gd name="connsiteY8" fmla="*/ 146799 h 251860"/>
                <a:gd name="connsiteX9" fmla="*/ 49168 w 165896"/>
                <a:gd name="connsiteY9" fmla="*/ 146799 h 251860"/>
                <a:gd name="connsiteX10" fmla="*/ 49168 w 165896"/>
                <a:gd name="connsiteY10" fmla="*/ 207997 h 251860"/>
                <a:gd name="connsiteX11" fmla="*/ 165897 w 165896"/>
                <a:gd name="connsiteY11" fmla="*/ 207997 h 251860"/>
                <a:gd name="connsiteX12" fmla="*/ 165897 w 165896"/>
                <a:gd name="connsiteY12"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5896" h="251860">
                  <a:moveTo>
                    <a:pt x="165897" y="251860"/>
                  </a:moveTo>
                  <a:lnTo>
                    <a:pt x="0" y="251860"/>
                  </a:lnTo>
                  <a:lnTo>
                    <a:pt x="0" y="0"/>
                  </a:lnTo>
                  <a:lnTo>
                    <a:pt x="165897" y="0"/>
                  </a:lnTo>
                  <a:lnTo>
                    <a:pt x="165897" y="43863"/>
                  </a:lnTo>
                  <a:lnTo>
                    <a:pt x="49168" y="43863"/>
                  </a:lnTo>
                  <a:lnTo>
                    <a:pt x="49168" y="102937"/>
                  </a:lnTo>
                  <a:lnTo>
                    <a:pt x="148571" y="102937"/>
                  </a:lnTo>
                  <a:lnTo>
                    <a:pt x="148571" y="146799"/>
                  </a:lnTo>
                  <a:lnTo>
                    <a:pt x="49168" y="146799"/>
                  </a:lnTo>
                  <a:lnTo>
                    <a:pt x="49168" y="207997"/>
                  </a:lnTo>
                  <a:lnTo>
                    <a:pt x="165897" y="207997"/>
                  </a:lnTo>
                  <a:lnTo>
                    <a:pt x="165897" y="251860"/>
                  </a:lnTo>
                  <a:close/>
                </a:path>
              </a:pathLst>
            </a:custGeom>
            <a:solidFill>
              <a:srgbClr val="221F20"/>
            </a:solidFill>
            <a:ln w="9525" cap="flat">
              <a:noFill/>
              <a:prstDash val="solid"/>
              <a:round/>
            </a:ln>
          </p:spPr>
          <p:txBody>
            <a:bodyPr rtlCol="0" anchor="ctr"/>
            <a:lstStyle/>
            <a:p>
              <a:endParaRPr lang="en-GB"/>
            </a:p>
          </p:txBody>
        </p:sp>
        <p:sp>
          <p:nvSpPr>
            <p:cNvPr id="367" name="Freeform: Shape 366">
              <a:extLst>
                <a:ext uri="{FF2B5EF4-FFF2-40B4-BE49-F238E27FC236}">
                  <a16:creationId xmlns:a16="http://schemas.microsoft.com/office/drawing/2014/main" id="{73FA9950-C78C-4552-97AA-77F0CFC7E8C4}"/>
                </a:ext>
              </a:extLst>
            </p:cNvPr>
            <p:cNvSpPr/>
            <p:nvPr/>
          </p:nvSpPr>
          <p:spPr>
            <a:xfrm>
              <a:off x="845469" y="6107676"/>
              <a:ext cx="109997" cy="151984"/>
            </a:xfrm>
            <a:custGeom>
              <a:avLst/>
              <a:gdLst>
                <a:gd name="connsiteX0" fmla="*/ 185356 w 185356"/>
                <a:gd name="connsiteY0" fmla="*/ 179699 h 256108"/>
                <a:gd name="connsiteX1" fmla="*/ 159182 w 185356"/>
                <a:gd name="connsiteY1" fmla="*/ 235772 h 256108"/>
                <a:gd name="connsiteX2" fmla="*/ 91973 w 185356"/>
                <a:gd name="connsiteY2" fmla="*/ 256108 h 256108"/>
                <a:gd name="connsiteX3" fmla="*/ 39976 w 185356"/>
                <a:gd name="connsiteY3" fmla="*/ 248507 h 256108"/>
                <a:gd name="connsiteX4" fmla="*/ 0 w 185356"/>
                <a:gd name="connsiteY4" fmla="*/ 222856 h 256108"/>
                <a:gd name="connsiteX5" fmla="*/ 31833 w 185356"/>
                <a:gd name="connsiteY5" fmla="*/ 191024 h 256108"/>
                <a:gd name="connsiteX6" fmla="*/ 92326 w 185356"/>
                <a:gd name="connsiteY6" fmla="*/ 212246 h 256108"/>
                <a:gd name="connsiteX7" fmla="*/ 125758 w 185356"/>
                <a:gd name="connsiteY7" fmla="*/ 204111 h 256108"/>
                <a:gd name="connsiteX8" fmla="*/ 137255 w 185356"/>
                <a:gd name="connsiteY8" fmla="*/ 180765 h 256108"/>
                <a:gd name="connsiteX9" fmla="*/ 129464 w 185356"/>
                <a:gd name="connsiteY9" fmla="*/ 159896 h 256108"/>
                <a:gd name="connsiteX10" fmla="*/ 106832 w 185356"/>
                <a:gd name="connsiteY10" fmla="*/ 151400 h 256108"/>
                <a:gd name="connsiteX11" fmla="*/ 76762 w 185356"/>
                <a:gd name="connsiteY11" fmla="*/ 146799 h 256108"/>
                <a:gd name="connsiteX12" fmla="*/ 27946 w 185356"/>
                <a:gd name="connsiteY12" fmla="*/ 125930 h 256108"/>
                <a:gd name="connsiteX13" fmla="*/ 9906 w 185356"/>
                <a:gd name="connsiteY13" fmla="*/ 76410 h 256108"/>
                <a:gd name="connsiteX14" fmla="*/ 33604 w 185356"/>
                <a:gd name="connsiteY14" fmla="*/ 21050 h 256108"/>
                <a:gd name="connsiteX15" fmla="*/ 97631 w 185356"/>
                <a:gd name="connsiteY15" fmla="*/ 0 h 256108"/>
                <a:gd name="connsiteX16" fmla="*/ 178994 w 185356"/>
                <a:gd name="connsiteY16" fmla="*/ 29366 h 256108"/>
                <a:gd name="connsiteX17" fmla="*/ 147866 w 185356"/>
                <a:gd name="connsiteY17" fmla="*/ 60141 h 256108"/>
                <a:gd name="connsiteX18" fmla="*/ 96221 w 185356"/>
                <a:gd name="connsiteY18" fmla="*/ 42805 h 256108"/>
                <a:gd name="connsiteX19" fmla="*/ 67561 w 185356"/>
                <a:gd name="connsiteY19" fmla="*/ 51826 h 256108"/>
                <a:gd name="connsiteX20" fmla="*/ 57655 w 185356"/>
                <a:gd name="connsiteY20" fmla="*/ 74638 h 256108"/>
                <a:gd name="connsiteX21" fmla="*/ 64732 w 185356"/>
                <a:gd name="connsiteY21" fmla="*/ 92678 h 256108"/>
                <a:gd name="connsiteX22" fmla="*/ 87725 w 185356"/>
                <a:gd name="connsiteY22" fmla="*/ 102232 h 256108"/>
                <a:gd name="connsiteX23" fmla="*/ 117796 w 185356"/>
                <a:gd name="connsiteY23" fmla="*/ 106832 h 256108"/>
                <a:gd name="connsiteX24" fmla="*/ 165906 w 185356"/>
                <a:gd name="connsiteY24" fmla="*/ 126644 h 256108"/>
                <a:gd name="connsiteX25" fmla="*/ 185356 w 185356"/>
                <a:gd name="connsiteY25" fmla="*/ 179699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5356" h="256108">
                  <a:moveTo>
                    <a:pt x="185356" y="179699"/>
                  </a:moveTo>
                  <a:cubicBezTo>
                    <a:pt x="185356" y="203521"/>
                    <a:pt x="176632" y="222209"/>
                    <a:pt x="159182" y="235772"/>
                  </a:cubicBezTo>
                  <a:cubicBezTo>
                    <a:pt x="141732" y="249326"/>
                    <a:pt x="119329" y="256108"/>
                    <a:pt x="91973" y="256108"/>
                  </a:cubicBezTo>
                  <a:cubicBezTo>
                    <a:pt x="71923" y="256108"/>
                    <a:pt x="54597" y="253575"/>
                    <a:pt x="39976" y="248507"/>
                  </a:cubicBezTo>
                  <a:cubicBezTo>
                    <a:pt x="25356" y="243430"/>
                    <a:pt x="12030" y="234887"/>
                    <a:pt x="0" y="222856"/>
                  </a:cubicBezTo>
                  <a:lnTo>
                    <a:pt x="31833" y="191024"/>
                  </a:lnTo>
                  <a:cubicBezTo>
                    <a:pt x="45987" y="205169"/>
                    <a:pt x="66151" y="212246"/>
                    <a:pt x="92326" y="212246"/>
                  </a:cubicBezTo>
                  <a:cubicBezTo>
                    <a:pt x="106947" y="212246"/>
                    <a:pt x="118091" y="209531"/>
                    <a:pt x="125758" y="204111"/>
                  </a:cubicBezTo>
                  <a:cubicBezTo>
                    <a:pt x="133417" y="198682"/>
                    <a:pt x="137255" y="190900"/>
                    <a:pt x="137255" y="180765"/>
                  </a:cubicBezTo>
                  <a:cubicBezTo>
                    <a:pt x="137255" y="172041"/>
                    <a:pt x="134655" y="165078"/>
                    <a:pt x="129464" y="159896"/>
                  </a:cubicBezTo>
                  <a:cubicBezTo>
                    <a:pt x="124987" y="155648"/>
                    <a:pt x="117443" y="152819"/>
                    <a:pt x="106832" y="151400"/>
                  </a:cubicBezTo>
                  <a:lnTo>
                    <a:pt x="76762" y="146799"/>
                  </a:lnTo>
                  <a:cubicBezTo>
                    <a:pt x="55540" y="143742"/>
                    <a:pt x="39262" y="136779"/>
                    <a:pt x="27946" y="125930"/>
                  </a:cubicBezTo>
                  <a:cubicBezTo>
                    <a:pt x="15916" y="114138"/>
                    <a:pt x="9906" y="97631"/>
                    <a:pt x="9906" y="76410"/>
                  </a:cubicBezTo>
                  <a:cubicBezTo>
                    <a:pt x="9906" y="53531"/>
                    <a:pt x="17802" y="35081"/>
                    <a:pt x="33604" y="21050"/>
                  </a:cubicBezTo>
                  <a:cubicBezTo>
                    <a:pt x="49406" y="7020"/>
                    <a:pt x="70752" y="0"/>
                    <a:pt x="97631" y="0"/>
                  </a:cubicBezTo>
                  <a:cubicBezTo>
                    <a:pt x="131588" y="0"/>
                    <a:pt x="158715" y="9792"/>
                    <a:pt x="178994" y="29366"/>
                  </a:cubicBezTo>
                  <a:lnTo>
                    <a:pt x="147866" y="60141"/>
                  </a:lnTo>
                  <a:cubicBezTo>
                    <a:pt x="136074" y="48577"/>
                    <a:pt x="118853" y="42805"/>
                    <a:pt x="96221" y="42805"/>
                  </a:cubicBezTo>
                  <a:cubicBezTo>
                    <a:pt x="83715" y="42805"/>
                    <a:pt x="74171" y="45815"/>
                    <a:pt x="67561" y="51826"/>
                  </a:cubicBezTo>
                  <a:cubicBezTo>
                    <a:pt x="60960" y="57836"/>
                    <a:pt x="57655" y="65446"/>
                    <a:pt x="57655" y="74638"/>
                  </a:cubicBezTo>
                  <a:cubicBezTo>
                    <a:pt x="57655" y="82191"/>
                    <a:pt x="60017" y="88202"/>
                    <a:pt x="64732" y="92678"/>
                  </a:cubicBezTo>
                  <a:cubicBezTo>
                    <a:pt x="70161" y="97631"/>
                    <a:pt x="77819" y="100813"/>
                    <a:pt x="87725" y="102232"/>
                  </a:cubicBezTo>
                  <a:lnTo>
                    <a:pt x="117796" y="106832"/>
                  </a:lnTo>
                  <a:cubicBezTo>
                    <a:pt x="139255" y="109899"/>
                    <a:pt x="155296" y="116500"/>
                    <a:pt x="165906" y="126644"/>
                  </a:cubicBezTo>
                  <a:cubicBezTo>
                    <a:pt x="178870" y="138665"/>
                    <a:pt x="185356" y="156353"/>
                    <a:pt x="185356" y="179699"/>
                  </a:cubicBezTo>
                  <a:close/>
                </a:path>
              </a:pathLst>
            </a:custGeom>
            <a:solidFill>
              <a:srgbClr val="221F20"/>
            </a:solidFill>
            <a:ln w="9525" cap="flat">
              <a:noFill/>
              <a:prstDash val="solid"/>
              <a:round/>
            </a:ln>
          </p:spPr>
          <p:txBody>
            <a:bodyPr rtlCol="0" anchor="ctr"/>
            <a:lstStyle/>
            <a:p>
              <a:endParaRPr lang="en-GB"/>
            </a:p>
          </p:txBody>
        </p:sp>
        <p:sp>
          <p:nvSpPr>
            <p:cNvPr id="368" name="Freeform: Shape 367">
              <a:extLst>
                <a:ext uri="{FF2B5EF4-FFF2-40B4-BE49-F238E27FC236}">
                  <a16:creationId xmlns:a16="http://schemas.microsoft.com/office/drawing/2014/main" id="{94B6AAD9-B45E-49A5-B062-90C74036F91D}"/>
                </a:ext>
              </a:extLst>
            </p:cNvPr>
            <p:cNvSpPr/>
            <p:nvPr/>
          </p:nvSpPr>
          <p:spPr>
            <a:xfrm>
              <a:off x="969287" y="6107676"/>
              <a:ext cx="109997" cy="151984"/>
            </a:xfrm>
            <a:custGeom>
              <a:avLst/>
              <a:gdLst>
                <a:gd name="connsiteX0" fmla="*/ 185356 w 185356"/>
                <a:gd name="connsiteY0" fmla="*/ 179699 h 256108"/>
                <a:gd name="connsiteX1" fmla="*/ 159182 w 185356"/>
                <a:gd name="connsiteY1" fmla="*/ 235772 h 256108"/>
                <a:gd name="connsiteX2" fmla="*/ 91973 w 185356"/>
                <a:gd name="connsiteY2" fmla="*/ 256108 h 256108"/>
                <a:gd name="connsiteX3" fmla="*/ 39976 w 185356"/>
                <a:gd name="connsiteY3" fmla="*/ 248507 h 256108"/>
                <a:gd name="connsiteX4" fmla="*/ 0 w 185356"/>
                <a:gd name="connsiteY4" fmla="*/ 222856 h 256108"/>
                <a:gd name="connsiteX5" fmla="*/ 31842 w 185356"/>
                <a:gd name="connsiteY5" fmla="*/ 191024 h 256108"/>
                <a:gd name="connsiteX6" fmla="*/ 92326 w 185356"/>
                <a:gd name="connsiteY6" fmla="*/ 212246 h 256108"/>
                <a:gd name="connsiteX7" fmla="*/ 125759 w 185356"/>
                <a:gd name="connsiteY7" fmla="*/ 204111 h 256108"/>
                <a:gd name="connsiteX8" fmla="*/ 137255 w 185356"/>
                <a:gd name="connsiteY8" fmla="*/ 180765 h 256108"/>
                <a:gd name="connsiteX9" fmla="*/ 129473 w 185356"/>
                <a:gd name="connsiteY9" fmla="*/ 159896 h 256108"/>
                <a:gd name="connsiteX10" fmla="*/ 106832 w 185356"/>
                <a:gd name="connsiteY10" fmla="*/ 151400 h 256108"/>
                <a:gd name="connsiteX11" fmla="*/ 76762 w 185356"/>
                <a:gd name="connsiteY11" fmla="*/ 146799 h 256108"/>
                <a:gd name="connsiteX12" fmla="*/ 27946 w 185356"/>
                <a:gd name="connsiteY12" fmla="*/ 125930 h 256108"/>
                <a:gd name="connsiteX13" fmla="*/ 9906 w 185356"/>
                <a:gd name="connsiteY13" fmla="*/ 76410 h 256108"/>
                <a:gd name="connsiteX14" fmla="*/ 33604 w 185356"/>
                <a:gd name="connsiteY14" fmla="*/ 21050 h 256108"/>
                <a:gd name="connsiteX15" fmla="*/ 97631 w 185356"/>
                <a:gd name="connsiteY15" fmla="*/ 0 h 256108"/>
                <a:gd name="connsiteX16" fmla="*/ 178994 w 185356"/>
                <a:gd name="connsiteY16" fmla="*/ 29366 h 256108"/>
                <a:gd name="connsiteX17" fmla="*/ 147866 w 185356"/>
                <a:gd name="connsiteY17" fmla="*/ 60141 h 256108"/>
                <a:gd name="connsiteX18" fmla="*/ 96221 w 185356"/>
                <a:gd name="connsiteY18" fmla="*/ 42805 h 256108"/>
                <a:gd name="connsiteX19" fmla="*/ 67570 w 185356"/>
                <a:gd name="connsiteY19" fmla="*/ 51826 h 256108"/>
                <a:gd name="connsiteX20" fmla="*/ 57664 w 185356"/>
                <a:gd name="connsiteY20" fmla="*/ 74638 h 256108"/>
                <a:gd name="connsiteX21" fmla="*/ 64732 w 185356"/>
                <a:gd name="connsiteY21" fmla="*/ 92678 h 256108"/>
                <a:gd name="connsiteX22" fmla="*/ 87725 w 185356"/>
                <a:gd name="connsiteY22" fmla="*/ 102232 h 256108"/>
                <a:gd name="connsiteX23" fmla="*/ 117796 w 185356"/>
                <a:gd name="connsiteY23" fmla="*/ 106832 h 256108"/>
                <a:gd name="connsiteX24" fmla="*/ 165906 w 185356"/>
                <a:gd name="connsiteY24" fmla="*/ 126644 h 256108"/>
                <a:gd name="connsiteX25" fmla="*/ 185356 w 185356"/>
                <a:gd name="connsiteY25" fmla="*/ 179699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5356" h="256108">
                  <a:moveTo>
                    <a:pt x="185356" y="179699"/>
                  </a:moveTo>
                  <a:cubicBezTo>
                    <a:pt x="185356" y="203521"/>
                    <a:pt x="176632" y="222209"/>
                    <a:pt x="159182" y="235772"/>
                  </a:cubicBezTo>
                  <a:cubicBezTo>
                    <a:pt x="141732" y="249326"/>
                    <a:pt x="119329" y="256108"/>
                    <a:pt x="91973" y="256108"/>
                  </a:cubicBezTo>
                  <a:cubicBezTo>
                    <a:pt x="71933" y="256108"/>
                    <a:pt x="54597" y="253575"/>
                    <a:pt x="39976" y="248507"/>
                  </a:cubicBezTo>
                  <a:cubicBezTo>
                    <a:pt x="25356" y="243430"/>
                    <a:pt x="12030" y="234887"/>
                    <a:pt x="0" y="222856"/>
                  </a:cubicBezTo>
                  <a:lnTo>
                    <a:pt x="31842" y="191024"/>
                  </a:lnTo>
                  <a:cubicBezTo>
                    <a:pt x="45987" y="205169"/>
                    <a:pt x="66151" y="212246"/>
                    <a:pt x="92326" y="212246"/>
                  </a:cubicBezTo>
                  <a:cubicBezTo>
                    <a:pt x="106947" y="212246"/>
                    <a:pt x="118091" y="209531"/>
                    <a:pt x="125759" y="204111"/>
                  </a:cubicBezTo>
                  <a:cubicBezTo>
                    <a:pt x="133417" y="198682"/>
                    <a:pt x="137255" y="190900"/>
                    <a:pt x="137255" y="180765"/>
                  </a:cubicBezTo>
                  <a:cubicBezTo>
                    <a:pt x="137255" y="172041"/>
                    <a:pt x="134655" y="165078"/>
                    <a:pt x="129473" y="159896"/>
                  </a:cubicBezTo>
                  <a:cubicBezTo>
                    <a:pt x="124987" y="155648"/>
                    <a:pt x="117443" y="152819"/>
                    <a:pt x="106832" y="151400"/>
                  </a:cubicBezTo>
                  <a:lnTo>
                    <a:pt x="76762" y="146799"/>
                  </a:lnTo>
                  <a:cubicBezTo>
                    <a:pt x="55540" y="143742"/>
                    <a:pt x="39262" y="136779"/>
                    <a:pt x="27946" y="125930"/>
                  </a:cubicBezTo>
                  <a:cubicBezTo>
                    <a:pt x="15916" y="114138"/>
                    <a:pt x="9906" y="97631"/>
                    <a:pt x="9906" y="76410"/>
                  </a:cubicBezTo>
                  <a:cubicBezTo>
                    <a:pt x="9906" y="53531"/>
                    <a:pt x="17802" y="35081"/>
                    <a:pt x="33604" y="21050"/>
                  </a:cubicBezTo>
                  <a:cubicBezTo>
                    <a:pt x="49406" y="7020"/>
                    <a:pt x="70752" y="0"/>
                    <a:pt x="97631" y="0"/>
                  </a:cubicBezTo>
                  <a:cubicBezTo>
                    <a:pt x="131588" y="0"/>
                    <a:pt x="158715" y="9792"/>
                    <a:pt x="178994" y="29366"/>
                  </a:cubicBezTo>
                  <a:lnTo>
                    <a:pt x="147866" y="60141"/>
                  </a:lnTo>
                  <a:cubicBezTo>
                    <a:pt x="136074" y="48577"/>
                    <a:pt x="118863" y="42805"/>
                    <a:pt x="96221" y="42805"/>
                  </a:cubicBezTo>
                  <a:cubicBezTo>
                    <a:pt x="83715" y="42805"/>
                    <a:pt x="74171" y="45815"/>
                    <a:pt x="67570" y="51826"/>
                  </a:cubicBezTo>
                  <a:cubicBezTo>
                    <a:pt x="60960" y="57836"/>
                    <a:pt x="57664" y="65446"/>
                    <a:pt x="57664" y="74638"/>
                  </a:cubicBezTo>
                  <a:cubicBezTo>
                    <a:pt x="57664" y="82191"/>
                    <a:pt x="60017" y="88202"/>
                    <a:pt x="64732" y="92678"/>
                  </a:cubicBezTo>
                  <a:cubicBezTo>
                    <a:pt x="70161" y="97631"/>
                    <a:pt x="77829" y="100813"/>
                    <a:pt x="87725" y="102232"/>
                  </a:cubicBezTo>
                  <a:lnTo>
                    <a:pt x="117796" y="106832"/>
                  </a:lnTo>
                  <a:cubicBezTo>
                    <a:pt x="139255" y="109899"/>
                    <a:pt x="155296" y="116500"/>
                    <a:pt x="165906" y="126644"/>
                  </a:cubicBezTo>
                  <a:cubicBezTo>
                    <a:pt x="178879" y="138665"/>
                    <a:pt x="185356" y="156353"/>
                    <a:pt x="185356" y="179699"/>
                  </a:cubicBezTo>
                  <a:close/>
                </a:path>
              </a:pathLst>
            </a:custGeom>
            <a:solidFill>
              <a:srgbClr val="221F20"/>
            </a:solidFill>
            <a:ln w="9525" cap="flat">
              <a:noFill/>
              <a:prstDash val="solid"/>
              <a:round/>
            </a:ln>
          </p:spPr>
          <p:txBody>
            <a:bodyPr rtlCol="0" anchor="ctr"/>
            <a:lstStyle/>
            <a:p>
              <a:endParaRPr lang="en-GB"/>
            </a:p>
          </p:txBody>
        </p:sp>
        <p:sp>
          <p:nvSpPr>
            <p:cNvPr id="369" name="Freeform: Shape 368">
              <a:extLst>
                <a:ext uri="{FF2B5EF4-FFF2-40B4-BE49-F238E27FC236}">
                  <a16:creationId xmlns:a16="http://schemas.microsoft.com/office/drawing/2014/main" id="{CA5398A1-DCDA-4581-A7C4-07CD617181ED}"/>
                </a:ext>
              </a:extLst>
            </p:cNvPr>
            <p:cNvSpPr/>
            <p:nvPr/>
          </p:nvSpPr>
          <p:spPr>
            <a:xfrm>
              <a:off x="1141563" y="6107676"/>
              <a:ext cx="109997" cy="151984"/>
            </a:xfrm>
            <a:custGeom>
              <a:avLst/>
              <a:gdLst>
                <a:gd name="connsiteX0" fmla="*/ 185357 w 185356"/>
                <a:gd name="connsiteY0" fmla="*/ 179699 h 256108"/>
                <a:gd name="connsiteX1" fmla="*/ 159182 w 185356"/>
                <a:gd name="connsiteY1" fmla="*/ 235772 h 256108"/>
                <a:gd name="connsiteX2" fmla="*/ 91973 w 185356"/>
                <a:gd name="connsiteY2" fmla="*/ 256108 h 256108"/>
                <a:gd name="connsiteX3" fmla="*/ 39976 w 185356"/>
                <a:gd name="connsiteY3" fmla="*/ 248507 h 256108"/>
                <a:gd name="connsiteX4" fmla="*/ 0 w 185356"/>
                <a:gd name="connsiteY4" fmla="*/ 222856 h 256108"/>
                <a:gd name="connsiteX5" fmla="*/ 31833 w 185356"/>
                <a:gd name="connsiteY5" fmla="*/ 191024 h 256108"/>
                <a:gd name="connsiteX6" fmla="*/ 92326 w 185356"/>
                <a:gd name="connsiteY6" fmla="*/ 212246 h 256108"/>
                <a:gd name="connsiteX7" fmla="*/ 125759 w 185356"/>
                <a:gd name="connsiteY7" fmla="*/ 204111 h 256108"/>
                <a:gd name="connsiteX8" fmla="*/ 137255 w 185356"/>
                <a:gd name="connsiteY8" fmla="*/ 180765 h 256108"/>
                <a:gd name="connsiteX9" fmla="*/ 129464 w 185356"/>
                <a:gd name="connsiteY9" fmla="*/ 159896 h 256108"/>
                <a:gd name="connsiteX10" fmla="*/ 106832 w 185356"/>
                <a:gd name="connsiteY10" fmla="*/ 151400 h 256108"/>
                <a:gd name="connsiteX11" fmla="*/ 76762 w 185356"/>
                <a:gd name="connsiteY11" fmla="*/ 146799 h 256108"/>
                <a:gd name="connsiteX12" fmla="*/ 27946 w 185356"/>
                <a:gd name="connsiteY12" fmla="*/ 125930 h 256108"/>
                <a:gd name="connsiteX13" fmla="*/ 9906 w 185356"/>
                <a:gd name="connsiteY13" fmla="*/ 76410 h 256108"/>
                <a:gd name="connsiteX14" fmla="*/ 33604 w 185356"/>
                <a:gd name="connsiteY14" fmla="*/ 21050 h 256108"/>
                <a:gd name="connsiteX15" fmla="*/ 97631 w 185356"/>
                <a:gd name="connsiteY15" fmla="*/ 0 h 256108"/>
                <a:gd name="connsiteX16" fmla="*/ 178994 w 185356"/>
                <a:gd name="connsiteY16" fmla="*/ 29366 h 256108"/>
                <a:gd name="connsiteX17" fmla="*/ 147866 w 185356"/>
                <a:gd name="connsiteY17" fmla="*/ 60141 h 256108"/>
                <a:gd name="connsiteX18" fmla="*/ 96222 w 185356"/>
                <a:gd name="connsiteY18" fmla="*/ 42805 h 256108"/>
                <a:gd name="connsiteX19" fmla="*/ 67561 w 185356"/>
                <a:gd name="connsiteY19" fmla="*/ 51826 h 256108"/>
                <a:gd name="connsiteX20" fmla="*/ 57655 w 185356"/>
                <a:gd name="connsiteY20" fmla="*/ 74638 h 256108"/>
                <a:gd name="connsiteX21" fmla="*/ 64732 w 185356"/>
                <a:gd name="connsiteY21" fmla="*/ 92678 h 256108"/>
                <a:gd name="connsiteX22" fmla="*/ 87725 w 185356"/>
                <a:gd name="connsiteY22" fmla="*/ 102232 h 256108"/>
                <a:gd name="connsiteX23" fmla="*/ 117796 w 185356"/>
                <a:gd name="connsiteY23" fmla="*/ 106832 h 256108"/>
                <a:gd name="connsiteX24" fmla="*/ 165906 w 185356"/>
                <a:gd name="connsiteY24" fmla="*/ 126644 h 256108"/>
                <a:gd name="connsiteX25" fmla="*/ 185357 w 185356"/>
                <a:gd name="connsiteY25" fmla="*/ 179699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5356" h="256108">
                  <a:moveTo>
                    <a:pt x="185357" y="179699"/>
                  </a:moveTo>
                  <a:cubicBezTo>
                    <a:pt x="185357" y="203521"/>
                    <a:pt x="176632" y="222209"/>
                    <a:pt x="159182" y="235772"/>
                  </a:cubicBezTo>
                  <a:cubicBezTo>
                    <a:pt x="141732" y="249326"/>
                    <a:pt x="119329" y="256108"/>
                    <a:pt x="91973" y="256108"/>
                  </a:cubicBezTo>
                  <a:cubicBezTo>
                    <a:pt x="71923" y="256108"/>
                    <a:pt x="54597" y="253575"/>
                    <a:pt x="39976" y="248507"/>
                  </a:cubicBezTo>
                  <a:cubicBezTo>
                    <a:pt x="25356" y="243430"/>
                    <a:pt x="12030" y="234887"/>
                    <a:pt x="0" y="222856"/>
                  </a:cubicBezTo>
                  <a:lnTo>
                    <a:pt x="31833" y="191024"/>
                  </a:lnTo>
                  <a:cubicBezTo>
                    <a:pt x="45987" y="205169"/>
                    <a:pt x="66151" y="212246"/>
                    <a:pt x="92326" y="212246"/>
                  </a:cubicBezTo>
                  <a:cubicBezTo>
                    <a:pt x="106947" y="212246"/>
                    <a:pt x="118091" y="209531"/>
                    <a:pt x="125759" y="204111"/>
                  </a:cubicBezTo>
                  <a:cubicBezTo>
                    <a:pt x="133417" y="198682"/>
                    <a:pt x="137255" y="190900"/>
                    <a:pt x="137255" y="180765"/>
                  </a:cubicBezTo>
                  <a:cubicBezTo>
                    <a:pt x="137255" y="172041"/>
                    <a:pt x="134655" y="165078"/>
                    <a:pt x="129464" y="159896"/>
                  </a:cubicBezTo>
                  <a:cubicBezTo>
                    <a:pt x="124987" y="155648"/>
                    <a:pt x="117443" y="152819"/>
                    <a:pt x="106832" y="151400"/>
                  </a:cubicBezTo>
                  <a:lnTo>
                    <a:pt x="76762" y="146799"/>
                  </a:lnTo>
                  <a:cubicBezTo>
                    <a:pt x="55540" y="143742"/>
                    <a:pt x="39262" y="136779"/>
                    <a:pt x="27946" y="125930"/>
                  </a:cubicBezTo>
                  <a:cubicBezTo>
                    <a:pt x="15916" y="114138"/>
                    <a:pt x="9906" y="97631"/>
                    <a:pt x="9906" y="76410"/>
                  </a:cubicBezTo>
                  <a:cubicBezTo>
                    <a:pt x="9906" y="53531"/>
                    <a:pt x="17802" y="35081"/>
                    <a:pt x="33604" y="21050"/>
                  </a:cubicBezTo>
                  <a:cubicBezTo>
                    <a:pt x="49406" y="7020"/>
                    <a:pt x="70752" y="0"/>
                    <a:pt x="97631" y="0"/>
                  </a:cubicBezTo>
                  <a:cubicBezTo>
                    <a:pt x="131588" y="0"/>
                    <a:pt x="158715" y="9792"/>
                    <a:pt x="178994" y="29366"/>
                  </a:cubicBezTo>
                  <a:lnTo>
                    <a:pt x="147866" y="60141"/>
                  </a:lnTo>
                  <a:cubicBezTo>
                    <a:pt x="136074" y="48577"/>
                    <a:pt x="118853" y="42805"/>
                    <a:pt x="96222" y="42805"/>
                  </a:cubicBezTo>
                  <a:cubicBezTo>
                    <a:pt x="83715" y="42805"/>
                    <a:pt x="74171" y="45815"/>
                    <a:pt x="67561" y="51826"/>
                  </a:cubicBezTo>
                  <a:cubicBezTo>
                    <a:pt x="60960" y="57836"/>
                    <a:pt x="57655" y="65446"/>
                    <a:pt x="57655" y="74638"/>
                  </a:cubicBezTo>
                  <a:cubicBezTo>
                    <a:pt x="57655" y="82191"/>
                    <a:pt x="60017" y="88202"/>
                    <a:pt x="64732" y="92678"/>
                  </a:cubicBezTo>
                  <a:cubicBezTo>
                    <a:pt x="70161" y="97631"/>
                    <a:pt x="77819" y="100813"/>
                    <a:pt x="87725" y="102232"/>
                  </a:cubicBezTo>
                  <a:lnTo>
                    <a:pt x="117796" y="106832"/>
                  </a:lnTo>
                  <a:cubicBezTo>
                    <a:pt x="139255" y="109899"/>
                    <a:pt x="155296" y="116500"/>
                    <a:pt x="165906" y="126644"/>
                  </a:cubicBezTo>
                  <a:cubicBezTo>
                    <a:pt x="178870" y="138665"/>
                    <a:pt x="185357" y="156353"/>
                    <a:pt x="185357" y="179699"/>
                  </a:cubicBezTo>
                  <a:close/>
                </a:path>
              </a:pathLst>
            </a:custGeom>
            <a:solidFill>
              <a:srgbClr val="221F20"/>
            </a:solidFill>
            <a:ln w="9525" cap="flat">
              <a:noFill/>
              <a:prstDash val="solid"/>
              <a:round/>
            </a:ln>
          </p:spPr>
          <p:txBody>
            <a:bodyPr rtlCol="0" anchor="ctr"/>
            <a:lstStyle/>
            <a:p>
              <a:endParaRPr lang="en-GB"/>
            </a:p>
          </p:txBody>
        </p:sp>
        <p:sp>
          <p:nvSpPr>
            <p:cNvPr id="370" name="Freeform: Shape 369">
              <a:extLst>
                <a:ext uri="{FF2B5EF4-FFF2-40B4-BE49-F238E27FC236}">
                  <a16:creationId xmlns:a16="http://schemas.microsoft.com/office/drawing/2014/main" id="{04D87A7A-006C-42FE-A7BB-0E68121D8C7C}"/>
                </a:ext>
              </a:extLst>
            </p:cNvPr>
            <p:cNvSpPr/>
            <p:nvPr/>
          </p:nvSpPr>
          <p:spPr>
            <a:xfrm>
              <a:off x="1262441" y="6108937"/>
              <a:ext cx="131832" cy="149463"/>
            </a:xfrm>
            <a:custGeom>
              <a:avLst/>
              <a:gdLst>
                <a:gd name="connsiteX0" fmla="*/ 222152 w 222151"/>
                <a:gd name="connsiteY0" fmla="*/ 251860 h 251860"/>
                <a:gd name="connsiteX1" fmla="*/ 170859 w 222151"/>
                <a:gd name="connsiteY1" fmla="*/ 251860 h 251860"/>
                <a:gd name="connsiteX2" fmla="*/ 156001 w 222151"/>
                <a:gd name="connsiteY2" fmla="*/ 207293 h 251860"/>
                <a:gd name="connsiteX3" fmla="*/ 66504 w 222151"/>
                <a:gd name="connsiteY3" fmla="*/ 207293 h 251860"/>
                <a:gd name="connsiteX4" fmla="*/ 51292 w 222151"/>
                <a:gd name="connsiteY4" fmla="*/ 251860 h 251860"/>
                <a:gd name="connsiteX5" fmla="*/ 0 w 222151"/>
                <a:gd name="connsiteY5" fmla="*/ 251860 h 251860"/>
                <a:gd name="connsiteX6" fmla="*/ 91621 w 222151"/>
                <a:gd name="connsiteY6" fmla="*/ 0 h 251860"/>
                <a:gd name="connsiteX7" fmla="*/ 130178 w 222151"/>
                <a:gd name="connsiteY7" fmla="*/ 0 h 251860"/>
                <a:gd name="connsiteX8" fmla="*/ 222152 w 222151"/>
                <a:gd name="connsiteY8" fmla="*/ 251860 h 251860"/>
                <a:gd name="connsiteX9" fmla="*/ 142913 w 222151"/>
                <a:gd name="connsiteY9" fmla="*/ 165906 h 251860"/>
                <a:gd name="connsiteX10" fmla="*/ 112138 w 222151"/>
                <a:gd name="connsiteY10" fmla="*/ 74286 h 251860"/>
                <a:gd name="connsiteX11" fmla="*/ 80305 w 222151"/>
                <a:gd name="connsiteY11" fmla="*/ 165906 h 251860"/>
                <a:gd name="connsiteX12" fmla="*/ 142913 w 222151"/>
                <a:gd name="connsiteY12" fmla="*/ 165906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151" h="251860">
                  <a:moveTo>
                    <a:pt x="222152" y="251860"/>
                  </a:moveTo>
                  <a:lnTo>
                    <a:pt x="170859" y="251860"/>
                  </a:lnTo>
                  <a:lnTo>
                    <a:pt x="156001" y="207293"/>
                  </a:lnTo>
                  <a:lnTo>
                    <a:pt x="66504" y="207293"/>
                  </a:lnTo>
                  <a:lnTo>
                    <a:pt x="51292" y="251860"/>
                  </a:lnTo>
                  <a:lnTo>
                    <a:pt x="0" y="251860"/>
                  </a:lnTo>
                  <a:lnTo>
                    <a:pt x="91621" y="0"/>
                  </a:lnTo>
                  <a:lnTo>
                    <a:pt x="130178" y="0"/>
                  </a:lnTo>
                  <a:lnTo>
                    <a:pt x="222152" y="251860"/>
                  </a:lnTo>
                  <a:close/>
                  <a:moveTo>
                    <a:pt x="142913" y="165906"/>
                  </a:moveTo>
                  <a:lnTo>
                    <a:pt x="112138" y="74286"/>
                  </a:lnTo>
                  <a:lnTo>
                    <a:pt x="80305" y="165906"/>
                  </a:lnTo>
                  <a:lnTo>
                    <a:pt x="142913" y="165906"/>
                  </a:lnTo>
                  <a:close/>
                </a:path>
              </a:pathLst>
            </a:custGeom>
            <a:solidFill>
              <a:srgbClr val="221F20"/>
            </a:solidFill>
            <a:ln w="9525" cap="flat">
              <a:noFill/>
              <a:prstDash val="solid"/>
              <a:round/>
            </a:ln>
          </p:spPr>
          <p:txBody>
            <a:bodyPr rtlCol="0" anchor="ctr"/>
            <a:lstStyle/>
            <a:p>
              <a:endParaRPr lang="en-GB"/>
            </a:p>
          </p:txBody>
        </p:sp>
        <p:sp>
          <p:nvSpPr>
            <p:cNvPr id="371" name="Freeform: Shape 370">
              <a:extLst>
                <a:ext uri="{FF2B5EF4-FFF2-40B4-BE49-F238E27FC236}">
                  <a16:creationId xmlns:a16="http://schemas.microsoft.com/office/drawing/2014/main" id="{C9C5205B-09E7-4868-A568-205909C34C9F}"/>
                </a:ext>
              </a:extLst>
            </p:cNvPr>
            <p:cNvSpPr/>
            <p:nvPr/>
          </p:nvSpPr>
          <p:spPr>
            <a:xfrm>
              <a:off x="1412503" y="6108937"/>
              <a:ext cx="98449" cy="149463"/>
            </a:xfrm>
            <a:custGeom>
              <a:avLst/>
              <a:gdLst>
                <a:gd name="connsiteX0" fmla="*/ 165897 w 165896"/>
                <a:gd name="connsiteY0" fmla="*/ 43863 h 251860"/>
                <a:gd name="connsiteX1" fmla="*/ 49168 w 165896"/>
                <a:gd name="connsiteY1" fmla="*/ 43863 h 251860"/>
                <a:gd name="connsiteX2" fmla="*/ 49168 w 165896"/>
                <a:gd name="connsiteY2" fmla="*/ 105766 h 251860"/>
                <a:gd name="connsiteX3" fmla="*/ 148571 w 165896"/>
                <a:gd name="connsiteY3" fmla="*/ 105766 h 251860"/>
                <a:gd name="connsiteX4" fmla="*/ 148571 w 165896"/>
                <a:gd name="connsiteY4" fmla="*/ 149628 h 251860"/>
                <a:gd name="connsiteX5" fmla="*/ 49168 w 165896"/>
                <a:gd name="connsiteY5" fmla="*/ 149628 h 251860"/>
                <a:gd name="connsiteX6" fmla="*/ 49168 w 165896"/>
                <a:gd name="connsiteY6" fmla="*/ 251860 h 251860"/>
                <a:gd name="connsiteX7" fmla="*/ 0 w 165896"/>
                <a:gd name="connsiteY7" fmla="*/ 251860 h 251860"/>
                <a:gd name="connsiteX8" fmla="*/ 0 w 165896"/>
                <a:gd name="connsiteY8" fmla="*/ 0 h 251860"/>
                <a:gd name="connsiteX9" fmla="*/ 165897 w 165896"/>
                <a:gd name="connsiteY9" fmla="*/ 0 h 251860"/>
                <a:gd name="connsiteX10" fmla="*/ 165897 w 165896"/>
                <a:gd name="connsiteY10" fmla="*/ 43863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896" h="251860">
                  <a:moveTo>
                    <a:pt x="165897" y="43863"/>
                  </a:moveTo>
                  <a:lnTo>
                    <a:pt x="49168" y="43863"/>
                  </a:lnTo>
                  <a:lnTo>
                    <a:pt x="49168" y="105766"/>
                  </a:lnTo>
                  <a:lnTo>
                    <a:pt x="148571" y="105766"/>
                  </a:lnTo>
                  <a:lnTo>
                    <a:pt x="148571" y="149628"/>
                  </a:lnTo>
                  <a:lnTo>
                    <a:pt x="49168" y="149628"/>
                  </a:lnTo>
                  <a:lnTo>
                    <a:pt x="49168" y="251860"/>
                  </a:lnTo>
                  <a:lnTo>
                    <a:pt x="0" y="251860"/>
                  </a:lnTo>
                  <a:lnTo>
                    <a:pt x="0" y="0"/>
                  </a:lnTo>
                  <a:lnTo>
                    <a:pt x="165897" y="0"/>
                  </a:lnTo>
                  <a:lnTo>
                    <a:pt x="165897" y="43863"/>
                  </a:lnTo>
                  <a:close/>
                </a:path>
              </a:pathLst>
            </a:custGeom>
            <a:solidFill>
              <a:srgbClr val="221F20"/>
            </a:solidFill>
            <a:ln w="9525" cap="flat">
              <a:noFill/>
              <a:prstDash val="solid"/>
              <a:round/>
            </a:ln>
          </p:spPr>
          <p:txBody>
            <a:bodyPr rtlCol="0" anchor="ctr"/>
            <a:lstStyle/>
            <a:p>
              <a:endParaRPr lang="en-GB"/>
            </a:p>
          </p:txBody>
        </p:sp>
        <p:sp>
          <p:nvSpPr>
            <p:cNvPr id="372" name="Freeform: Shape 371">
              <a:extLst>
                <a:ext uri="{FF2B5EF4-FFF2-40B4-BE49-F238E27FC236}">
                  <a16:creationId xmlns:a16="http://schemas.microsoft.com/office/drawing/2014/main" id="{FF01779A-2DE8-42D1-94E1-A5D678636006}"/>
                </a:ext>
              </a:extLst>
            </p:cNvPr>
            <p:cNvSpPr/>
            <p:nvPr/>
          </p:nvSpPr>
          <p:spPr>
            <a:xfrm>
              <a:off x="1536112" y="6108937"/>
              <a:ext cx="98449" cy="149463"/>
            </a:xfrm>
            <a:custGeom>
              <a:avLst/>
              <a:gdLst>
                <a:gd name="connsiteX0" fmla="*/ 165897 w 165896"/>
                <a:gd name="connsiteY0" fmla="*/ 251860 h 251860"/>
                <a:gd name="connsiteX1" fmla="*/ 0 w 165896"/>
                <a:gd name="connsiteY1" fmla="*/ 251860 h 251860"/>
                <a:gd name="connsiteX2" fmla="*/ 0 w 165896"/>
                <a:gd name="connsiteY2" fmla="*/ 0 h 251860"/>
                <a:gd name="connsiteX3" fmla="*/ 165897 w 165896"/>
                <a:gd name="connsiteY3" fmla="*/ 0 h 251860"/>
                <a:gd name="connsiteX4" fmla="*/ 165897 w 165896"/>
                <a:gd name="connsiteY4" fmla="*/ 43863 h 251860"/>
                <a:gd name="connsiteX5" fmla="*/ 49168 w 165896"/>
                <a:gd name="connsiteY5" fmla="*/ 43863 h 251860"/>
                <a:gd name="connsiteX6" fmla="*/ 49168 w 165896"/>
                <a:gd name="connsiteY6" fmla="*/ 102937 h 251860"/>
                <a:gd name="connsiteX7" fmla="*/ 148571 w 165896"/>
                <a:gd name="connsiteY7" fmla="*/ 102937 h 251860"/>
                <a:gd name="connsiteX8" fmla="*/ 148571 w 165896"/>
                <a:gd name="connsiteY8" fmla="*/ 146799 h 251860"/>
                <a:gd name="connsiteX9" fmla="*/ 49168 w 165896"/>
                <a:gd name="connsiteY9" fmla="*/ 146799 h 251860"/>
                <a:gd name="connsiteX10" fmla="*/ 49168 w 165896"/>
                <a:gd name="connsiteY10" fmla="*/ 207997 h 251860"/>
                <a:gd name="connsiteX11" fmla="*/ 165897 w 165896"/>
                <a:gd name="connsiteY11" fmla="*/ 207997 h 251860"/>
                <a:gd name="connsiteX12" fmla="*/ 165897 w 165896"/>
                <a:gd name="connsiteY12"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5896" h="251860">
                  <a:moveTo>
                    <a:pt x="165897" y="251860"/>
                  </a:moveTo>
                  <a:lnTo>
                    <a:pt x="0" y="251860"/>
                  </a:lnTo>
                  <a:lnTo>
                    <a:pt x="0" y="0"/>
                  </a:lnTo>
                  <a:lnTo>
                    <a:pt x="165897" y="0"/>
                  </a:lnTo>
                  <a:lnTo>
                    <a:pt x="165897" y="43863"/>
                  </a:lnTo>
                  <a:lnTo>
                    <a:pt x="49168" y="43863"/>
                  </a:lnTo>
                  <a:lnTo>
                    <a:pt x="49168" y="102937"/>
                  </a:lnTo>
                  <a:lnTo>
                    <a:pt x="148571" y="102937"/>
                  </a:lnTo>
                  <a:lnTo>
                    <a:pt x="148571" y="146799"/>
                  </a:lnTo>
                  <a:lnTo>
                    <a:pt x="49168" y="146799"/>
                  </a:lnTo>
                  <a:lnTo>
                    <a:pt x="49168" y="207997"/>
                  </a:lnTo>
                  <a:lnTo>
                    <a:pt x="165897" y="207997"/>
                  </a:lnTo>
                  <a:lnTo>
                    <a:pt x="165897" y="251860"/>
                  </a:lnTo>
                  <a:close/>
                </a:path>
              </a:pathLst>
            </a:custGeom>
            <a:solidFill>
              <a:srgbClr val="221F20"/>
            </a:solidFill>
            <a:ln w="9525" cap="flat">
              <a:noFill/>
              <a:prstDash val="solid"/>
              <a:round/>
            </a:ln>
          </p:spPr>
          <p:txBody>
            <a:bodyPr rtlCol="0" anchor="ctr"/>
            <a:lstStyle/>
            <a:p>
              <a:endParaRPr lang="en-GB"/>
            </a:p>
          </p:txBody>
        </p:sp>
        <p:sp>
          <p:nvSpPr>
            <p:cNvPr id="373" name="Freeform: Shape 372">
              <a:extLst>
                <a:ext uri="{FF2B5EF4-FFF2-40B4-BE49-F238E27FC236}">
                  <a16:creationId xmlns:a16="http://schemas.microsoft.com/office/drawing/2014/main" id="{8A306BCD-BE05-489A-8110-EFB6BD94FDE5}"/>
                </a:ext>
              </a:extLst>
            </p:cNvPr>
            <p:cNvSpPr/>
            <p:nvPr/>
          </p:nvSpPr>
          <p:spPr>
            <a:xfrm>
              <a:off x="1651739" y="6108937"/>
              <a:ext cx="107272" cy="149463"/>
            </a:xfrm>
            <a:custGeom>
              <a:avLst/>
              <a:gdLst>
                <a:gd name="connsiteX0" fmla="*/ 180765 w 180765"/>
                <a:gd name="connsiteY0" fmla="*/ 43863 h 251860"/>
                <a:gd name="connsiteX1" fmla="*/ 114967 w 180765"/>
                <a:gd name="connsiteY1" fmla="*/ 43863 h 251860"/>
                <a:gd name="connsiteX2" fmla="*/ 114967 w 180765"/>
                <a:gd name="connsiteY2" fmla="*/ 251860 h 251860"/>
                <a:gd name="connsiteX3" fmla="*/ 65799 w 180765"/>
                <a:gd name="connsiteY3" fmla="*/ 251860 h 251860"/>
                <a:gd name="connsiteX4" fmla="*/ 65799 w 180765"/>
                <a:gd name="connsiteY4" fmla="*/ 43863 h 251860"/>
                <a:gd name="connsiteX5" fmla="*/ 0 w 180765"/>
                <a:gd name="connsiteY5" fmla="*/ 43863 h 251860"/>
                <a:gd name="connsiteX6" fmla="*/ 0 w 180765"/>
                <a:gd name="connsiteY6" fmla="*/ 0 h 251860"/>
                <a:gd name="connsiteX7" fmla="*/ 180765 w 180765"/>
                <a:gd name="connsiteY7" fmla="*/ 0 h 251860"/>
                <a:gd name="connsiteX8" fmla="*/ 180765 w 180765"/>
                <a:gd name="connsiteY8" fmla="*/ 43863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765" h="251860">
                  <a:moveTo>
                    <a:pt x="180765" y="43863"/>
                  </a:moveTo>
                  <a:lnTo>
                    <a:pt x="114967" y="43863"/>
                  </a:lnTo>
                  <a:lnTo>
                    <a:pt x="114967" y="251860"/>
                  </a:lnTo>
                  <a:lnTo>
                    <a:pt x="65799" y="251860"/>
                  </a:lnTo>
                  <a:lnTo>
                    <a:pt x="65799" y="43863"/>
                  </a:lnTo>
                  <a:lnTo>
                    <a:pt x="0" y="43863"/>
                  </a:lnTo>
                  <a:lnTo>
                    <a:pt x="0" y="0"/>
                  </a:lnTo>
                  <a:lnTo>
                    <a:pt x="180765" y="0"/>
                  </a:lnTo>
                  <a:lnTo>
                    <a:pt x="180765" y="43863"/>
                  </a:lnTo>
                  <a:close/>
                </a:path>
              </a:pathLst>
            </a:custGeom>
            <a:solidFill>
              <a:srgbClr val="221F20"/>
            </a:solidFill>
            <a:ln w="9525" cap="flat">
              <a:noFill/>
              <a:prstDash val="solid"/>
              <a:round/>
            </a:ln>
          </p:spPr>
          <p:txBody>
            <a:bodyPr rtlCol="0" anchor="ctr"/>
            <a:lstStyle/>
            <a:p>
              <a:endParaRPr lang="en-GB"/>
            </a:p>
          </p:txBody>
        </p:sp>
        <p:sp>
          <p:nvSpPr>
            <p:cNvPr id="374" name="Freeform: Shape 373">
              <a:extLst>
                <a:ext uri="{FF2B5EF4-FFF2-40B4-BE49-F238E27FC236}">
                  <a16:creationId xmlns:a16="http://schemas.microsoft.com/office/drawing/2014/main" id="{40C7D560-A13E-4A6B-A428-D3D6D2EE2159}"/>
                </a:ext>
              </a:extLst>
            </p:cNvPr>
            <p:cNvSpPr/>
            <p:nvPr/>
          </p:nvSpPr>
          <p:spPr>
            <a:xfrm>
              <a:off x="1765693" y="6108937"/>
              <a:ext cx="118815" cy="149463"/>
            </a:xfrm>
            <a:custGeom>
              <a:avLst/>
              <a:gdLst>
                <a:gd name="connsiteX0" fmla="*/ 200215 w 200215"/>
                <a:gd name="connsiteY0" fmla="*/ 0 h 251860"/>
                <a:gd name="connsiteX1" fmla="*/ 124520 w 200215"/>
                <a:gd name="connsiteY1" fmla="*/ 148571 h 251860"/>
                <a:gd name="connsiteX2" fmla="*/ 124520 w 200215"/>
                <a:gd name="connsiteY2" fmla="*/ 251860 h 251860"/>
                <a:gd name="connsiteX3" fmla="*/ 75705 w 200215"/>
                <a:gd name="connsiteY3" fmla="*/ 251860 h 251860"/>
                <a:gd name="connsiteX4" fmla="*/ 75705 w 200215"/>
                <a:gd name="connsiteY4" fmla="*/ 148571 h 251860"/>
                <a:gd name="connsiteX5" fmla="*/ 0 w 200215"/>
                <a:gd name="connsiteY5" fmla="*/ 0 h 251860"/>
                <a:gd name="connsiteX6" fmla="*/ 53416 w 200215"/>
                <a:gd name="connsiteY6" fmla="*/ 0 h 251860"/>
                <a:gd name="connsiteX7" fmla="*/ 100460 w 200215"/>
                <a:gd name="connsiteY7" fmla="*/ 101527 h 251860"/>
                <a:gd name="connsiteX8" fmla="*/ 146799 w 200215"/>
                <a:gd name="connsiteY8" fmla="*/ 0 h 251860"/>
                <a:gd name="connsiteX9" fmla="*/ 200215 w 200215"/>
                <a:gd name="connsiteY9" fmla="*/ 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215" h="251860">
                  <a:moveTo>
                    <a:pt x="200215" y="0"/>
                  </a:moveTo>
                  <a:lnTo>
                    <a:pt x="124520" y="148571"/>
                  </a:lnTo>
                  <a:lnTo>
                    <a:pt x="124520" y="251860"/>
                  </a:lnTo>
                  <a:lnTo>
                    <a:pt x="75705" y="251860"/>
                  </a:lnTo>
                  <a:lnTo>
                    <a:pt x="75705" y="148571"/>
                  </a:lnTo>
                  <a:lnTo>
                    <a:pt x="0" y="0"/>
                  </a:lnTo>
                  <a:lnTo>
                    <a:pt x="53416" y="0"/>
                  </a:lnTo>
                  <a:lnTo>
                    <a:pt x="100460" y="101527"/>
                  </a:lnTo>
                  <a:lnTo>
                    <a:pt x="146799" y="0"/>
                  </a:lnTo>
                  <a:lnTo>
                    <a:pt x="200215" y="0"/>
                  </a:lnTo>
                  <a:close/>
                </a:path>
              </a:pathLst>
            </a:custGeom>
            <a:solidFill>
              <a:srgbClr val="221F20"/>
            </a:solidFill>
            <a:ln w="9525" cap="flat">
              <a:noFill/>
              <a:prstDash val="solid"/>
              <a:round/>
            </a:ln>
          </p:spPr>
          <p:txBody>
            <a:bodyPr rtlCol="0" anchor="ctr"/>
            <a:lstStyle/>
            <a:p>
              <a:endParaRPr lang="en-GB"/>
            </a:p>
          </p:txBody>
        </p:sp>
        <p:sp>
          <p:nvSpPr>
            <p:cNvPr id="375" name="Freeform: Shape 374">
              <a:extLst>
                <a:ext uri="{FF2B5EF4-FFF2-40B4-BE49-F238E27FC236}">
                  <a16:creationId xmlns:a16="http://schemas.microsoft.com/office/drawing/2014/main" id="{A6280768-467D-432E-AD3C-8AE08AF82CE5}"/>
                </a:ext>
              </a:extLst>
            </p:cNvPr>
            <p:cNvSpPr/>
            <p:nvPr/>
          </p:nvSpPr>
          <p:spPr>
            <a:xfrm>
              <a:off x="198661" y="6329372"/>
              <a:ext cx="104362" cy="149463"/>
            </a:xfrm>
            <a:custGeom>
              <a:avLst/>
              <a:gdLst>
                <a:gd name="connsiteX0" fmla="*/ 175860 w 175860"/>
                <a:gd name="connsiteY0" fmla="*/ 43863 h 251860"/>
                <a:gd name="connsiteX1" fmla="*/ 52121 w 175860"/>
                <a:gd name="connsiteY1" fmla="*/ 43863 h 251860"/>
                <a:gd name="connsiteX2" fmla="*/ 52121 w 175860"/>
                <a:gd name="connsiteY2" fmla="*/ 105766 h 251860"/>
                <a:gd name="connsiteX3" fmla="*/ 157486 w 175860"/>
                <a:gd name="connsiteY3" fmla="*/ 105766 h 251860"/>
                <a:gd name="connsiteX4" fmla="*/ 157486 w 175860"/>
                <a:gd name="connsiteY4" fmla="*/ 149628 h 251860"/>
                <a:gd name="connsiteX5" fmla="*/ 52121 w 175860"/>
                <a:gd name="connsiteY5" fmla="*/ 149628 h 251860"/>
                <a:gd name="connsiteX6" fmla="*/ 52121 w 175860"/>
                <a:gd name="connsiteY6" fmla="*/ 251860 h 251860"/>
                <a:gd name="connsiteX7" fmla="*/ 0 w 175860"/>
                <a:gd name="connsiteY7" fmla="*/ 251860 h 251860"/>
                <a:gd name="connsiteX8" fmla="*/ 0 w 175860"/>
                <a:gd name="connsiteY8" fmla="*/ 0 h 251860"/>
                <a:gd name="connsiteX9" fmla="*/ 175860 w 175860"/>
                <a:gd name="connsiteY9" fmla="*/ 0 h 251860"/>
                <a:gd name="connsiteX10" fmla="*/ 175860 w 175860"/>
                <a:gd name="connsiteY10" fmla="*/ 43863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5860" h="251860">
                  <a:moveTo>
                    <a:pt x="175860" y="43863"/>
                  </a:moveTo>
                  <a:lnTo>
                    <a:pt x="52121" y="43863"/>
                  </a:lnTo>
                  <a:lnTo>
                    <a:pt x="52121" y="105766"/>
                  </a:lnTo>
                  <a:lnTo>
                    <a:pt x="157486" y="105766"/>
                  </a:lnTo>
                  <a:lnTo>
                    <a:pt x="157486" y="149628"/>
                  </a:lnTo>
                  <a:lnTo>
                    <a:pt x="52121" y="149628"/>
                  </a:lnTo>
                  <a:lnTo>
                    <a:pt x="52121" y="251860"/>
                  </a:lnTo>
                  <a:lnTo>
                    <a:pt x="0" y="251860"/>
                  </a:lnTo>
                  <a:lnTo>
                    <a:pt x="0" y="0"/>
                  </a:lnTo>
                  <a:lnTo>
                    <a:pt x="175860" y="0"/>
                  </a:lnTo>
                  <a:lnTo>
                    <a:pt x="175860" y="43863"/>
                  </a:lnTo>
                  <a:close/>
                </a:path>
              </a:pathLst>
            </a:custGeom>
            <a:solidFill>
              <a:srgbClr val="221F20"/>
            </a:solidFill>
            <a:ln w="9525" cap="flat">
              <a:noFill/>
              <a:prstDash val="solid"/>
              <a:round/>
            </a:ln>
          </p:spPr>
          <p:txBody>
            <a:bodyPr rtlCol="0" anchor="ctr"/>
            <a:lstStyle/>
            <a:p>
              <a:endParaRPr lang="en-GB"/>
            </a:p>
          </p:txBody>
        </p:sp>
        <p:sp>
          <p:nvSpPr>
            <p:cNvPr id="376" name="Freeform: Shape 375">
              <a:extLst>
                <a:ext uri="{FF2B5EF4-FFF2-40B4-BE49-F238E27FC236}">
                  <a16:creationId xmlns:a16="http://schemas.microsoft.com/office/drawing/2014/main" id="{1FFE39CB-352A-4A11-A81F-9A1DAD9D940D}"/>
                </a:ext>
              </a:extLst>
            </p:cNvPr>
            <p:cNvSpPr/>
            <p:nvPr/>
          </p:nvSpPr>
          <p:spPr>
            <a:xfrm>
              <a:off x="325785" y="6329372"/>
              <a:ext cx="116594" cy="150724"/>
            </a:xfrm>
            <a:custGeom>
              <a:avLst/>
              <a:gdLst>
                <a:gd name="connsiteX0" fmla="*/ 196472 w 196472"/>
                <a:gd name="connsiteY0" fmla="*/ 165545 h 253984"/>
                <a:gd name="connsiteX1" fmla="*/ 168354 w 196472"/>
                <a:gd name="connsiteY1" fmla="*/ 229400 h 253984"/>
                <a:gd name="connsiteX2" fmla="*/ 98231 w 196472"/>
                <a:gd name="connsiteY2" fmla="*/ 253984 h 253984"/>
                <a:gd name="connsiteX3" fmla="*/ 28118 w 196472"/>
                <a:gd name="connsiteY3" fmla="*/ 229400 h 253984"/>
                <a:gd name="connsiteX4" fmla="*/ 0 w 196472"/>
                <a:gd name="connsiteY4" fmla="*/ 165545 h 253984"/>
                <a:gd name="connsiteX5" fmla="*/ 0 w 196472"/>
                <a:gd name="connsiteY5" fmla="*/ 0 h 253984"/>
                <a:gd name="connsiteX6" fmla="*/ 52111 w 196472"/>
                <a:gd name="connsiteY6" fmla="*/ 0 h 253984"/>
                <a:gd name="connsiteX7" fmla="*/ 52111 w 196472"/>
                <a:gd name="connsiteY7" fmla="*/ 163782 h 253984"/>
                <a:gd name="connsiteX8" fmla="*/ 64494 w 196472"/>
                <a:gd name="connsiteY8" fmla="*/ 197739 h 253984"/>
                <a:gd name="connsiteX9" fmla="*/ 98231 w 196472"/>
                <a:gd name="connsiteY9" fmla="*/ 210121 h 253984"/>
                <a:gd name="connsiteX10" fmla="*/ 132169 w 196472"/>
                <a:gd name="connsiteY10" fmla="*/ 197739 h 253984"/>
                <a:gd name="connsiteX11" fmla="*/ 144732 w 196472"/>
                <a:gd name="connsiteY11" fmla="*/ 163782 h 253984"/>
                <a:gd name="connsiteX12" fmla="*/ 144732 w 196472"/>
                <a:gd name="connsiteY12" fmla="*/ 0 h 253984"/>
                <a:gd name="connsiteX13" fmla="*/ 196472 w 196472"/>
                <a:gd name="connsiteY13" fmla="*/ 0 h 253984"/>
                <a:gd name="connsiteX14" fmla="*/ 196472 w 196472"/>
                <a:gd name="connsiteY14" fmla="*/ 165545 h 253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472" h="253984">
                  <a:moveTo>
                    <a:pt x="196472" y="165545"/>
                  </a:moveTo>
                  <a:cubicBezTo>
                    <a:pt x="196472" y="191729"/>
                    <a:pt x="187100" y="213008"/>
                    <a:pt x="168354" y="229400"/>
                  </a:cubicBezTo>
                  <a:cubicBezTo>
                    <a:pt x="149609" y="245793"/>
                    <a:pt x="126235" y="253984"/>
                    <a:pt x="98231" y="253984"/>
                  </a:cubicBezTo>
                  <a:cubicBezTo>
                    <a:pt x="70237" y="253984"/>
                    <a:pt x="46863" y="245793"/>
                    <a:pt x="28118" y="229400"/>
                  </a:cubicBezTo>
                  <a:cubicBezTo>
                    <a:pt x="9373" y="213008"/>
                    <a:pt x="0" y="191729"/>
                    <a:pt x="0" y="165545"/>
                  </a:cubicBezTo>
                  <a:lnTo>
                    <a:pt x="0" y="0"/>
                  </a:lnTo>
                  <a:lnTo>
                    <a:pt x="52111" y="0"/>
                  </a:lnTo>
                  <a:lnTo>
                    <a:pt x="52111" y="163782"/>
                  </a:lnTo>
                  <a:cubicBezTo>
                    <a:pt x="52111" y="178165"/>
                    <a:pt x="56236" y="189481"/>
                    <a:pt x="64494" y="197739"/>
                  </a:cubicBezTo>
                  <a:cubicBezTo>
                    <a:pt x="72742" y="205997"/>
                    <a:pt x="83991" y="210121"/>
                    <a:pt x="98231" y="210121"/>
                  </a:cubicBezTo>
                  <a:cubicBezTo>
                    <a:pt x="112481" y="210121"/>
                    <a:pt x="123796" y="205997"/>
                    <a:pt x="132169" y="197739"/>
                  </a:cubicBezTo>
                  <a:cubicBezTo>
                    <a:pt x="140541" y="189481"/>
                    <a:pt x="144732" y="178165"/>
                    <a:pt x="144732" y="163782"/>
                  </a:cubicBezTo>
                  <a:lnTo>
                    <a:pt x="144732" y="0"/>
                  </a:lnTo>
                  <a:lnTo>
                    <a:pt x="196472" y="0"/>
                  </a:lnTo>
                  <a:lnTo>
                    <a:pt x="196472" y="165545"/>
                  </a:lnTo>
                  <a:close/>
                </a:path>
              </a:pathLst>
            </a:custGeom>
            <a:solidFill>
              <a:srgbClr val="221F20"/>
            </a:solidFill>
            <a:ln w="9525" cap="flat">
              <a:noFill/>
              <a:prstDash val="solid"/>
              <a:round/>
            </a:ln>
          </p:spPr>
          <p:txBody>
            <a:bodyPr rtlCol="0" anchor="ctr"/>
            <a:lstStyle/>
            <a:p>
              <a:endParaRPr lang="en-GB"/>
            </a:p>
          </p:txBody>
        </p:sp>
        <p:sp>
          <p:nvSpPr>
            <p:cNvPr id="377" name="Freeform: Shape 376">
              <a:extLst>
                <a:ext uri="{FF2B5EF4-FFF2-40B4-BE49-F238E27FC236}">
                  <a16:creationId xmlns:a16="http://schemas.microsoft.com/office/drawing/2014/main" id="{560390AB-617C-4F15-BEC4-5A3522D99AFD}"/>
                </a:ext>
              </a:extLst>
            </p:cNvPr>
            <p:cNvSpPr/>
            <p:nvPr/>
          </p:nvSpPr>
          <p:spPr>
            <a:xfrm>
              <a:off x="475158" y="6329372"/>
              <a:ext cx="121268" cy="149463"/>
            </a:xfrm>
            <a:custGeom>
              <a:avLst/>
              <a:gdLst>
                <a:gd name="connsiteX0" fmla="*/ 204349 w 204349"/>
                <a:gd name="connsiteY0" fmla="*/ 251860 h 251860"/>
                <a:gd name="connsiteX1" fmla="*/ 157858 w 204349"/>
                <a:gd name="connsiteY1" fmla="*/ 251860 h 251860"/>
                <a:gd name="connsiteX2" fmla="*/ 52121 w 204349"/>
                <a:gd name="connsiteY2" fmla="*/ 97279 h 251860"/>
                <a:gd name="connsiteX3" fmla="*/ 52121 w 204349"/>
                <a:gd name="connsiteY3" fmla="*/ 251860 h 251860"/>
                <a:gd name="connsiteX4" fmla="*/ 0 w 204349"/>
                <a:gd name="connsiteY4" fmla="*/ 251860 h 251860"/>
                <a:gd name="connsiteX5" fmla="*/ 0 w 204349"/>
                <a:gd name="connsiteY5" fmla="*/ 0 h 251860"/>
                <a:gd name="connsiteX6" fmla="*/ 46492 w 204349"/>
                <a:gd name="connsiteY6" fmla="*/ 0 h 251860"/>
                <a:gd name="connsiteX7" fmla="*/ 152229 w 204349"/>
                <a:gd name="connsiteY7" fmla="*/ 154229 h 251860"/>
                <a:gd name="connsiteX8" fmla="*/ 152229 w 204349"/>
                <a:gd name="connsiteY8" fmla="*/ 0 h 251860"/>
                <a:gd name="connsiteX9" fmla="*/ 204349 w 204349"/>
                <a:gd name="connsiteY9" fmla="*/ 0 h 251860"/>
                <a:gd name="connsiteX10" fmla="*/ 204349 w 204349"/>
                <a:gd name="connsiteY10"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49" h="251860">
                  <a:moveTo>
                    <a:pt x="204349" y="251860"/>
                  </a:moveTo>
                  <a:lnTo>
                    <a:pt x="157858" y="251860"/>
                  </a:lnTo>
                  <a:lnTo>
                    <a:pt x="52121" y="97279"/>
                  </a:lnTo>
                  <a:lnTo>
                    <a:pt x="52121" y="251860"/>
                  </a:lnTo>
                  <a:lnTo>
                    <a:pt x="0" y="251860"/>
                  </a:lnTo>
                  <a:lnTo>
                    <a:pt x="0" y="0"/>
                  </a:lnTo>
                  <a:lnTo>
                    <a:pt x="46492" y="0"/>
                  </a:lnTo>
                  <a:lnTo>
                    <a:pt x="152229" y="154229"/>
                  </a:lnTo>
                  <a:lnTo>
                    <a:pt x="152229" y="0"/>
                  </a:lnTo>
                  <a:lnTo>
                    <a:pt x="204349" y="0"/>
                  </a:lnTo>
                  <a:lnTo>
                    <a:pt x="204349" y="251860"/>
                  </a:lnTo>
                  <a:close/>
                </a:path>
              </a:pathLst>
            </a:custGeom>
            <a:solidFill>
              <a:srgbClr val="221F20"/>
            </a:solidFill>
            <a:ln w="9525" cap="flat">
              <a:noFill/>
              <a:prstDash val="solid"/>
              <a:round/>
            </a:ln>
          </p:spPr>
          <p:txBody>
            <a:bodyPr rtlCol="0" anchor="ctr"/>
            <a:lstStyle/>
            <a:p>
              <a:endParaRPr lang="en-GB"/>
            </a:p>
          </p:txBody>
        </p:sp>
        <p:sp>
          <p:nvSpPr>
            <p:cNvPr id="378" name="Freeform: Shape 377">
              <a:extLst>
                <a:ext uri="{FF2B5EF4-FFF2-40B4-BE49-F238E27FC236}">
                  <a16:creationId xmlns:a16="http://schemas.microsoft.com/office/drawing/2014/main" id="{DDE89CEF-B4D5-4DC8-A766-33CE18AB9992}"/>
                </a:ext>
              </a:extLst>
            </p:cNvPr>
            <p:cNvSpPr/>
            <p:nvPr/>
          </p:nvSpPr>
          <p:spPr>
            <a:xfrm>
              <a:off x="631652" y="6329372"/>
              <a:ext cx="115039" cy="149463"/>
            </a:xfrm>
            <a:custGeom>
              <a:avLst/>
              <a:gdLst>
                <a:gd name="connsiteX0" fmla="*/ 191043 w 193852"/>
                <a:gd name="connsiteY0" fmla="*/ 70218 h 251860"/>
                <a:gd name="connsiteX1" fmla="*/ 193853 w 193852"/>
                <a:gd name="connsiteY1" fmla="*/ 125930 h 251860"/>
                <a:gd name="connsiteX2" fmla="*/ 191043 w 193852"/>
                <a:gd name="connsiteY2" fmla="*/ 181642 h 251860"/>
                <a:gd name="connsiteX3" fmla="*/ 176975 w 193852"/>
                <a:gd name="connsiteY3" fmla="*/ 215075 h 251860"/>
                <a:gd name="connsiteX4" fmla="*/ 96364 w 193852"/>
                <a:gd name="connsiteY4" fmla="*/ 251860 h 251860"/>
                <a:gd name="connsiteX5" fmla="*/ 0 w 193852"/>
                <a:gd name="connsiteY5" fmla="*/ 251860 h 251860"/>
                <a:gd name="connsiteX6" fmla="*/ 0 w 193852"/>
                <a:gd name="connsiteY6" fmla="*/ 0 h 251860"/>
                <a:gd name="connsiteX7" fmla="*/ 96364 w 193852"/>
                <a:gd name="connsiteY7" fmla="*/ 0 h 251860"/>
                <a:gd name="connsiteX8" fmla="*/ 176975 w 193852"/>
                <a:gd name="connsiteY8" fmla="*/ 36786 h 251860"/>
                <a:gd name="connsiteX9" fmla="*/ 191043 w 193852"/>
                <a:gd name="connsiteY9" fmla="*/ 70218 h 251860"/>
                <a:gd name="connsiteX10" fmla="*/ 139856 w 193852"/>
                <a:gd name="connsiteY10" fmla="*/ 171212 h 251860"/>
                <a:gd name="connsiteX11" fmla="*/ 141732 w 193852"/>
                <a:gd name="connsiteY11" fmla="*/ 125930 h 251860"/>
                <a:gd name="connsiteX12" fmla="*/ 139856 w 193852"/>
                <a:gd name="connsiteY12" fmla="*/ 80648 h 251860"/>
                <a:gd name="connsiteX13" fmla="*/ 130854 w 193852"/>
                <a:gd name="connsiteY13" fmla="*/ 59426 h 251860"/>
                <a:gd name="connsiteX14" fmla="*/ 91859 w 193852"/>
                <a:gd name="connsiteY14" fmla="*/ 43863 h 251860"/>
                <a:gd name="connsiteX15" fmla="*/ 52121 w 193852"/>
                <a:gd name="connsiteY15" fmla="*/ 43863 h 251860"/>
                <a:gd name="connsiteX16" fmla="*/ 52121 w 193852"/>
                <a:gd name="connsiteY16" fmla="*/ 207997 h 251860"/>
                <a:gd name="connsiteX17" fmla="*/ 91859 w 193852"/>
                <a:gd name="connsiteY17" fmla="*/ 207997 h 251860"/>
                <a:gd name="connsiteX18" fmla="*/ 130854 w 193852"/>
                <a:gd name="connsiteY18" fmla="*/ 192434 h 251860"/>
                <a:gd name="connsiteX19" fmla="*/ 139856 w 193852"/>
                <a:gd name="connsiteY19" fmla="*/ 171212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3852" h="251860">
                  <a:moveTo>
                    <a:pt x="191043" y="70218"/>
                  </a:moveTo>
                  <a:cubicBezTo>
                    <a:pt x="192919" y="82601"/>
                    <a:pt x="193853" y="101165"/>
                    <a:pt x="193853" y="125930"/>
                  </a:cubicBezTo>
                  <a:cubicBezTo>
                    <a:pt x="193853" y="150695"/>
                    <a:pt x="192919" y="169259"/>
                    <a:pt x="191043" y="181642"/>
                  </a:cubicBezTo>
                  <a:cubicBezTo>
                    <a:pt x="189167" y="194024"/>
                    <a:pt x="184480" y="205168"/>
                    <a:pt x="176975" y="215075"/>
                  </a:cubicBezTo>
                  <a:cubicBezTo>
                    <a:pt x="158229" y="239601"/>
                    <a:pt x="131359" y="251860"/>
                    <a:pt x="96364" y="251860"/>
                  </a:cubicBezTo>
                  <a:lnTo>
                    <a:pt x="0" y="251860"/>
                  </a:lnTo>
                  <a:lnTo>
                    <a:pt x="0" y="0"/>
                  </a:lnTo>
                  <a:lnTo>
                    <a:pt x="96364" y="0"/>
                  </a:lnTo>
                  <a:cubicBezTo>
                    <a:pt x="131359" y="0"/>
                    <a:pt x="158229" y="12259"/>
                    <a:pt x="176975" y="36786"/>
                  </a:cubicBezTo>
                  <a:cubicBezTo>
                    <a:pt x="184480" y="46691"/>
                    <a:pt x="189167" y="57836"/>
                    <a:pt x="191043" y="70218"/>
                  </a:cubicBezTo>
                  <a:close/>
                  <a:moveTo>
                    <a:pt x="139856" y="171212"/>
                  </a:moveTo>
                  <a:cubicBezTo>
                    <a:pt x="141103" y="162249"/>
                    <a:pt x="141732" y="147152"/>
                    <a:pt x="141732" y="125930"/>
                  </a:cubicBezTo>
                  <a:cubicBezTo>
                    <a:pt x="141732" y="104708"/>
                    <a:pt x="141103" y="89611"/>
                    <a:pt x="139856" y="80648"/>
                  </a:cubicBezTo>
                  <a:cubicBezTo>
                    <a:pt x="138608" y="71695"/>
                    <a:pt x="135607" y="64618"/>
                    <a:pt x="130854" y="59426"/>
                  </a:cubicBezTo>
                  <a:cubicBezTo>
                    <a:pt x="122111" y="49054"/>
                    <a:pt x="109109" y="43863"/>
                    <a:pt x="91859" y="43863"/>
                  </a:cubicBezTo>
                  <a:lnTo>
                    <a:pt x="52121" y="43863"/>
                  </a:lnTo>
                  <a:lnTo>
                    <a:pt x="52121" y="207997"/>
                  </a:lnTo>
                  <a:lnTo>
                    <a:pt x="91859" y="207997"/>
                  </a:lnTo>
                  <a:cubicBezTo>
                    <a:pt x="109109" y="207997"/>
                    <a:pt x="122111" y="202806"/>
                    <a:pt x="130854" y="192434"/>
                  </a:cubicBezTo>
                  <a:cubicBezTo>
                    <a:pt x="135607" y="187243"/>
                    <a:pt x="138608" y="180165"/>
                    <a:pt x="139856" y="171212"/>
                  </a:cubicBezTo>
                  <a:close/>
                </a:path>
              </a:pathLst>
            </a:custGeom>
            <a:solidFill>
              <a:srgbClr val="221F20"/>
            </a:solidFill>
            <a:ln w="9525" cap="flat">
              <a:noFill/>
              <a:prstDash val="solid"/>
              <a:round/>
            </a:ln>
          </p:spPr>
          <p:txBody>
            <a:bodyPr rtlCol="0" anchor="ctr"/>
            <a:lstStyle/>
            <a:p>
              <a:endParaRPr lang="en-GB"/>
            </a:p>
          </p:txBody>
        </p:sp>
        <p:sp>
          <p:nvSpPr>
            <p:cNvPr id="379" name="Freeform: Shape 378">
              <a:extLst>
                <a:ext uri="{FF2B5EF4-FFF2-40B4-BE49-F238E27FC236}">
                  <a16:creationId xmlns:a16="http://schemas.microsoft.com/office/drawing/2014/main" id="{4FFB7922-EA62-43A9-86A3-A9A5542C762D}"/>
                </a:ext>
              </a:extLst>
            </p:cNvPr>
            <p:cNvSpPr/>
            <p:nvPr/>
          </p:nvSpPr>
          <p:spPr>
            <a:xfrm>
              <a:off x="759218" y="6329372"/>
              <a:ext cx="139741" cy="149463"/>
            </a:xfrm>
            <a:custGeom>
              <a:avLst/>
              <a:gdLst>
                <a:gd name="connsiteX0" fmla="*/ 235477 w 235477"/>
                <a:gd name="connsiteY0" fmla="*/ 251860 h 251860"/>
                <a:gd name="connsiteX1" fmla="*/ 181108 w 235477"/>
                <a:gd name="connsiteY1" fmla="*/ 251860 h 251860"/>
                <a:gd name="connsiteX2" fmla="*/ 165354 w 235477"/>
                <a:gd name="connsiteY2" fmla="*/ 207293 h 251860"/>
                <a:gd name="connsiteX3" fmla="*/ 70495 w 235477"/>
                <a:gd name="connsiteY3" fmla="*/ 207293 h 251860"/>
                <a:gd name="connsiteX4" fmla="*/ 54369 w 235477"/>
                <a:gd name="connsiteY4" fmla="*/ 251860 h 251860"/>
                <a:gd name="connsiteX5" fmla="*/ 0 w 235477"/>
                <a:gd name="connsiteY5" fmla="*/ 251860 h 251860"/>
                <a:gd name="connsiteX6" fmla="*/ 97117 w 235477"/>
                <a:gd name="connsiteY6" fmla="*/ 0 h 251860"/>
                <a:gd name="connsiteX7" fmla="*/ 137989 w 235477"/>
                <a:gd name="connsiteY7" fmla="*/ 0 h 251860"/>
                <a:gd name="connsiteX8" fmla="*/ 235477 w 235477"/>
                <a:gd name="connsiteY8" fmla="*/ 251860 h 251860"/>
                <a:gd name="connsiteX9" fmla="*/ 151486 w 235477"/>
                <a:gd name="connsiteY9" fmla="*/ 165906 h 251860"/>
                <a:gd name="connsiteX10" fmla="*/ 118863 w 235477"/>
                <a:gd name="connsiteY10" fmla="*/ 74285 h 251860"/>
                <a:gd name="connsiteX11" fmla="*/ 85115 w 235477"/>
                <a:gd name="connsiteY11" fmla="*/ 165906 h 251860"/>
                <a:gd name="connsiteX12" fmla="*/ 151486 w 235477"/>
                <a:gd name="connsiteY12" fmla="*/ 165906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477" h="251860">
                  <a:moveTo>
                    <a:pt x="235477" y="251860"/>
                  </a:moveTo>
                  <a:lnTo>
                    <a:pt x="181108" y="251860"/>
                  </a:lnTo>
                  <a:lnTo>
                    <a:pt x="165354" y="207293"/>
                  </a:lnTo>
                  <a:lnTo>
                    <a:pt x="70495" y="207293"/>
                  </a:lnTo>
                  <a:lnTo>
                    <a:pt x="54369" y="251860"/>
                  </a:lnTo>
                  <a:lnTo>
                    <a:pt x="0" y="251860"/>
                  </a:lnTo>
                  <a:lnTo>
                    <a:pt x="97117" y="0"/>
                  </a:lnTo>
                  <a:lnTo>
                    <a:pt x="137989" y="0"/>
                  </a:lnTo>
                  <a:lnTo>
                    <a:pt x="235477" y="251860"/>
                  </a:lnTo>
                  <a:close/>
                  <a:moveTo>
                    <a:pt x="151486" y="165906"/>
                  </a:moveTo>
                  <a:lnTo>
                    <a:pt x="118863" y="74285"/>
                  </a:lnTo>
                  <a:lnTo>
                    <a:pt x="85115" y="165906"/>
                  </a:lnTo>
                  <a:lnTo>
                    <a:pt x="151486" y="165906"/>
                  </a:lnTo>
                  <a:close/>
                </a:path>
              </a:pathLst>
            </a:custGeom>
            <a:solidFill>
              <a:srgbClr val="221F20"/>
            </a:solidFill>
            <a:ln w="9525" cap="flat">
              <a:noFill/>
              <a:prstDash val="solid"/>
              <a:round/>
            </a:ln>
          </p:spPr>
          <p:txBody>
            <a:bodyPr rtlCol="0" anchor="ctr"/>
            <a:lstStyle/>
            <a:p>
              <a:endParaRPr lang="en-GB"/>
            </a:p>
          </p:txBody>
        </p:sp>
        <p:sp>
          <p:nvSpPr>
            <p:cNvPr id="380" name="Freeform: Shape 379">
              <a:extLst>
                <a:ext uri="{FF2B5EF4-FFF2-40B4-BE49-F238E27FC236}">
                  <a16:creationId xmlns:a16="http://schemas.microsoft.com/office/drawing/2014/main" id="{FE8DC9C7-7EF6-4D5C-9A15-4DE00D0802A0}"/>
                </a:ext>
              </a:extLst>
            </p:cNvPr>
            <p:cNvSpPr/>
            <p:nvPr/>
          </p:nvSpPr>
          <p:spPr>
            <a:xfrm>
              <a:off x="916826" y="6329372"/>
              <a:ext cx="143522" cy="149463"/>
            </a:xfrm>
            <a:custGeom>
              <a:avLst/>
              <a:gdLst>
                <a:gd name="connsiteX0" fmla="*/ 241849 w 241849"/>
                <a:gd name="connsiteY0" fmla="*/ 251860 h 251860"/>
                <a:gd name="connsiteX1" fmla="*/ 189729 w 241849"/>
                <a:gd name="connsiteY1" fmla="*/ 251860 h 251860"/>
                <a:gd name="connsiteX2" fmla="*/ 189729 w 241849"/>
                <a:gd name="connsiteY2" fmla="*/ 105061 h 251860"/>
                <a:gd name="connsiteX3" fmla="*/ 138732 w 241849"/>
                <a:gd name="connsiteY3" fmla="*/ 200568 h 251860"/>
                <a:gd name="connsiteX4" fmla="*/ 103489 w 241849"/>
                <a:gd name="connsiteY4" fmla="*/ 200568 h 251860"/>
                <a:gd name="connsiteX5" fmla="*/ 52121 w 241849"/>
                <a:gd name="connsiteY5" fmla="*/ 105061 h 251860"/>
                <a:gd name="connsiteX6" fmla="*/ 52121 w 241849"/>
                <a:gd name="connsiteY6" fmla="*/ 251860 h 251860"/>
                <a:gd name="connsiteX7" fmla="*/ 0 w 241849"/>
                <a:gd name="connsiteY7" fmla="*/ 251860 h 251860"/>
                <a:gd name="connsiteX8" fmla="*/ 0 w 241849"/>
                <a:gd name="connsiteY8" fmla="*/ 0 h 251860"/>
                <a:gd name="connsiteX9" fmla="*/ 51368 w 241849"/>
                <a:gd name="connsiteY9" fmla="*/ 0 h 251860"/>
                <a:gd name="connsiteX10" fmla="*/ 121110 w 241849"/>
                <a:gd name="connsiteY10" fmla="*/ 136188 h 251860"/>
                <a:gd name="connsiteX11" fmla="*/ 190481 w 241849"/>
                <a:gd name="connsiteY11" fmla="*/ 0 h 251860"/>
                <a:gd name="connsiteX12" fmla="*/ 241849 w 241849"/>
                <a:gd name="connsiteY12" fmla="*/ 0 h 251860"/>
                <a:gd name="connsiteX13" fmla="*/ 241849 w 241849"/>
                <a:gd name="connsiteY13"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1849" h="251860">
                  <a:moveTo>
                    <a:pt x="241849" y="251860"/>
                  </a:moveTo>
                  <a:lnTo>
                    <a:pt x="189729" y="251860"/>
                  </a:lnTo>
                  <a:lnTo>
                    <a:pt x="189729" y="105061"/>
                  </a:lnTo>
                  <a:lnTo>
                    <a:pt x="138732" y="200568"/>
                  </a:lnTo>
                  <a:lnTo>
                    <a:pt x="103489" y="200568"/>
                  </a:lnTo>
                  <a:lnTo>
                    <a:pt x="52121" y="105061"/>
                  </a:lnTo>
                  <a:lnTo>
                    <a:pt x="52121" y="251860"/>
                  </a:lnTo>
                  <a:lnTo>
                    <a:pt x="0" y="251860"/>
                  </a:lnTo>
                  <a:lnTo>
                    <a:pt x="0" y="0"/>
                  </a:lnTo>
                  <a:lnTo>
                    <a:pt x="51368" y="0"/>
                  </a:lnTo>
                  <a:lnTo>
                    <a:pt x="121110" y="136188"/>
                  </a:lnTo>
                  <a:lnTo>
                    <a:pt x="190481" y="0"/>
                  </a:lnTo>
                  <a:lnTo>
                    <a:pt x="241849" y="0"/>
                  </a:lnTo>
                  <a:lnTo>
                    <a:pt x="241849" y="251860"/>
                  </a:lnTo>
                  <a:close/>
                </a:path>
              </a:pathLst>
            </a:custGeom>
            <a:solidFill>
              <a:srgbClr val="221F20"/>
            </a:solidFill>
            <a:ln w="9525" cap="flat">
              <a:noFill/>
              <a:prstDash val="solid"/>
              <a:round/>
            </a:ln>
          </p:spPr>
          <p:txBody>
            <a:bodyPr rtlCol="0" anchor="ctr"/>
            <a:lstStyle/>
            <a:p>
              <a:endParaRPr lang="en-GB"/>
            </a:p>
          </p:txBody>
        </p:sp>
        <p:sp>
          <p:nvSpPr>
            <p:cNvPr id="381" name="Freeform: Shape 380">
              <a:extLst>
                <a:ext uri="{FF2B5EF4-FFF2-40B4-BE49-F238E27FC236}">
                  <a16:creationId xmlns:a16="http://schemas.microsoft.com/office/drawing/2014/main" id="{DAD664E5-FDCC-46ED-BE34-3C5B9110F6CC}"/>
                </a:ext>
              </a:extLst>
            </p:cNvPr>
            <p:cNvSpPr/>
            <p:nvPr/>
          </p:nvSpPr>
          <p:spPr>
            <a:xfrm>
              <a:off x="1095569" y="6329372"/>
              <a:ext cx="104362" cy="149463"/>
            </a:xfrm>
            <a:custGeom>
              <a:avLst/>
              <a:gdLst>
                <a:gd name="connsiteX0" fmla="*/ 175860 w 175860"/>
                <a:gd name="connsiteY0" fmla="*/ 251860 h 251860"/>
                <a:gd name="connsiteX1" fmla="*/ 0 w 175860"/>
                <a:gd name="connsiteY1" fmla="*/ 251860 h 251860"/>
                <a:gd name="connsiteX2" fmla="*/ 0 w 175860"/>
                <a:gd name="connsiteY2" fmla="*/ 0 h 251860"/>
                <a:gd name="connsiteX3" fmla="*/ 175860 w 175860"/>
                <a:gd name="connsiteY3" fmla="*/ 0 h 251860"/>
                <a:gd name="connsiteX4" fmla="*/ 175860 w 175860"/>
                <a:gd name="connsiteY4" fmla="*/ 43863 h 251860"/>
                <a:gd name="connsiteX5" fmla="*/ 52121 w 175860"/>
                <a:gd name="connsiteY5" fmla="*/ 43863 h 251860"/>
                <a:gd name="connsiteX6" fmla="*/ 52121 w 175860"/>
                <a:gd name="connsiteY6" fmla="*/ 102937 h 251860"/>
                <a:gd name="connsiteX7" fmla="*/ 157486 w 175860"/>
                <a:gd name="connsiteY7" fmla="*/ 102937 h 251860"/>
                <a:gd name="connsiteX8" fmla="*/ 157486 w 175860"/>
                <a:gd name="connsiteY8" fmla="*/ 146799 h 251860"/>
                <a:gd name="connsiteX9" fmla="*/ 52121 w 175860"/>
                <a:gd name="connsiteY9" fmla="*/ 146799 h 251860"/>
                <a:gd name="connsiteX10" fmla="*/ 52121 w 175860"/>
                <a:gd name="connsiteY10" fmla="*/ 207997 h 251860"/>
                <a:gd name="connsiteX11" fmla="*/ 175860 w 175860"/>
                <a:gd name="connsiteY11" fmla="*/ 207997 h 251860"/>
                <a:gd name="connsiteX12" fmla="*/ 175860 w 175860"/>
                <a:gd name="connsiteY12"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860" h="251860">
                  <a:moveTo>
                    <a:pt x="175860" y="251860"/>
                  </a:moveTo>
                  <a:lnTo>
                    <a:pt x="0" y="251860"/>
                  </a:lnTo>
                  <a:lnTo>
                    <a:pt x="0" y="0"/>
                  </a:lnTo>
                  <a:lnTo>
                    <a:pt x="175860" y="0"/>
                  </a:lnTo>
                  <a:lnTo>
                    <a:pt x="175860" y="43863"/>
                  </a:lnTo>
                  <a:lnTo>
                    <a:pt x="52121" y="43863"/>
                  </a:lnTo>
                  <a:lnTo>
                    <a:pt x="52121" y="102937"/>
                  </a:lnTo>
                  <a:lnTo>
                    <a:pt x="157486" y="102937"/>
                  </a:lnTo>
                  <a:lnTo>
                    <a:pt x="157486" y="146799"/>
                  </a:lnTo>
                  <a:lnTo>
                    <a:pt x="52121" y="146799"/>
                  </a:lnTo>
                  <a:lnTo>
                    <a:pt x="52121" y="207997"/>
                  </a:lnTo>
                  <a:lnTo>
                    <a:pt x="175860" y="207997"/>
                  </a:lnTo>
                  <a:lnTo>
                    <a:pt x="175860" y="251860"/>
                  </a:lnTo>
                  <a:close/>
                </a:path>
              </a:pathLst>
            </a:custGeom>
            <a:solidFill>
              <a:srgbClr val="221F20"/>
            </a:solidFill>
            <a:ln w="9525" cap="flat">
              <a:noFill/>
              <a:prstDash val="solid"/>
              <a:round/>
            </a:ln>
          </p:spPr>
          <p:txBody>
            <a:bodyPr rtlCol="0" anchor="ctr"/>
            <a:lstStyle/>
            <a:p>
              <a:endParaRPr lang="en-GB"/>
            </a:p>
          </p:txBody>
        </p:sp>
        <p:sp>
          <p:nvSpPr>
            <p:cNvPr id="382" name="Freeform: Shape 381">
              <a:extLst>
                <a:ext uri="{FF2B5EF4-FFF2-40B4-BE49-F238E27FC236}">
                  <a16:creationId xmlns:a16="http://schemas.microsoft.com/office/drawing/2014/main" id="{88A60785-4459-4480-AB7C-CD5A6F87F588}"/>
                </a:ext>
              </a:extLst>
            </p:cNvPr>
            <p:cNvSpPr/>
            <p:nvPr/>
          </p:nvSpPr>
          <p:spPr>
            <a:xfrm>
              <a:off x="1228476" y="6329372"/>
              <a:ext cx="121273" cy="149463"/>
            </a:xfrm>
            <a:custGeom>
              <a:avLst/>
              <a:gdLst>
                <a:gd name="connsiteX0" fmla="*/ 204359 w 204358"/>
                <a:gd name="connsiteY0" fmla="*/ 251860 h 251860"/>
                <a:gd name="connsiteX1" fmla="*/ 157858 w 204358"/>
                <a:gd name="connsiteY1" fmla="*/ 251860 h 251860"/>
                <a:gd name="connsiteX2" fmla="*/ 52121 w 204358"/>
                <a:gd name="connsiteY2" fmla="*/ 97279 h 251860"/>
                <a:gd name="connsiteX3" fmla="*/ 52121 w 204358"/>
                <a:gd name="connsiteY3" fmla="*/ 251860 h 251860"/>
                <a:gd name="connsiteX4" fmla="*/ 0 w 204358"/>
                <a:gd name="connsiteY4" fmla="*/ 251860 h 251860"/>
                <a:gd name="connsiteX5" fmla="*/ 0 w 204358"/>
                <a:gd name="connsiteY5" fmla="*/ 0 h 251860"/>
                <a:gd name="connsiteX6" fmla="*/ 46501 w 204358"/>
                <a:gd name="connsiteY6" fmla="*/ 0 h 251860"/>
                <a:gd name="connsiteX7" fmla="*/ 152238 w 204358"/>
                <a:gd name="connsiteY7" fmla="*/ 154229 h 251860"/>
                <a:gd name="connsiteX8" fmla="*/ 152238 w 204358"/>
                <a:gd name="connsiteY8" fmla="*/ 0 h 251860"/>
                <a:gd name="connsiteX9" fmla="*/ 204359 w 204358"/>
                <a:gd name="connsiteY9" fmla="*/ 0 h 251860"/>
                <a:gd name="connsiteX10" fmla="*/ 204359 w 204358"/>
                <a:gd name="connsiteY10"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8" h="251860">
                  <a:moveTo>
                    <a:pt x="204359" y="251860"/>
                  </a:moveTo>
                  <a:lnTo>
                    <a:pt x="157858" y="251860"/>
                  </a:lnTo>
                  <a:lnTo>
                    <a:pt x="52121" y="97279"/>
                  </a:lnTo>
                  <a:lnTo>
                    <a:pt x="52121" y="251860"/>
                  </a:lnTo>
                  <a:lnTo>
                    <a:pt x="0" y="251860"/>
                  </a:lnTo>
                  <a:lnTo>
                    <a:pt x="0" y="0"/>
                  </a:lnTo>
                  <a:lnTo>
                    <a:pt x="46501" y="0"/>
                  </a:lnTo>
                  <a:lnTo>
                    <a:pt x="152238" y="154229"/>
                  </a:lnTo>
                  <a:lnTo>
                    <a:pt x="152238" y="0"/>
                  </a:lnTo>
                  <a:lnTo>
                    <a:pt x="204359" y="0"/>
                  </a:lnTo>
                  <a:lnTo>
                    <a:pt x="204359" y="251860"/>
                  </a:lnTo>
                  <a:close/>
                </a:path>
              </a:pathLst>
            </a:custGeom>
            <a:solidFill>
              <a:srgbClr val="221F20"/>
            </a:solidFill>
            <a:ln w="9525" cap="flat">
              <a:noFill/>
              <a:prstDash val="solid"/>
              <a:round/>
            </a:ln>
          </p:spPr>
          <p:txBody>
            <a:bodyPr rtlCol="0" anchor="ctr"/>
            <a:lstStyle/>
            <a:p>
              <a:endParaRPr lang="en-GB"/>
            </a:p>
          </p:txBody>
        </p:sp>
        <p:sp>
          <p:nvSpPr>
            <p:cNvPr id="383" name="Freeform: Shape 382">
              <a:extLst>
                <a:ext uri="{FF2B5EF4-FFF2-40B4-BE49-F238E27FC236}">
                  <a16:creationId xmlns:a16="http://schemas.microsoft.com/office/drawing/2014/main" id="{90EB9FEE-75CA-41AE-8D0D-403A637B84B1}"/>
                </a:ext>
              </a:extLst>
            </p:cNvPr>
            <p:cNvSpPr/>
            <p:nvPr/>
          </p:nvSpPr>
          <p:spPr>
            <a:xfrm>
              <a:off x="1373179" y="6329372"/>
              <a:ext cx="113705" cy="149463"/>
            </a:xfrm>
            <a:custGeom>
              <a:avLst/>
              <a:gdLst>
                <a:gd name="connsiteX0" fmla="*/ 191605 w 191604"/>
                <a:gd name="connsiteY0" fmla="*/ 43863 h 251860"/>
                <a:gd name="connsiteX1" fmla="*/ 121863 w 191604"/>
                <a:gd name="connsiteY1" fmla="*/ 43863 h 251860"/>
                <a:gd name="connsiteX2" fmla="*/ 121863 w 191604"/>
                <a:gd name="connsiteY2" fmla="*/ 251860 h 251860"/>
                <a:gd name="connsiteX3" fmla="*/ 69742 w 191604"/>
                <a:gd name="connsiteY3" fmla="*/ 251860 h 251860"/>
                <a:gd name="connsiteX4" fmla="*/ 69742 w 191604"/>
                <a:gd name="connsiteY4" fmla="*/ 43863 h 251860"/>
                <a:gd name="connsiteX5" fmla="*/ 0 w 191604"/>
                <a:gd name="connsiteY5" fmla="*/ 43863 h 251860"/>
                <a:gd name="connsiteX6" fmla="*/ 0 w 191604"/>
                <a:gd name="connsiteY6" fmla="*/ 0 h 251860"/>
                <a:gd name="connsiteX7" fmla="*/ 191605 w 191604"/>
                <a:gd name="connsiteY7" fmla="*/ 0 h 251860"/>
                <a:gd name="connsiteX8" fmla="*/ 191605 w 191604"/>
                <a:gd name="connsiteY8" fmla="*/ 43863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1604" h="251860">
                  <a:moveTo>
                    <a:pt x="191605" y="43863"/>
                  </a:moveTo>
                  <a:lnTo>
                    <a:pt x="121863" y="43863"/>
                  </a:lnTo>
                  <a:lnTo>
                    <a:pt x="121863" y="251860"/>
                  </a:lnTo>
                  <a:lnTo>
                    <a:pt x="69742" y="251860"/>
                  </a:lnTo>
                  <a:lnTo>
                    <a:pt x="69742" y="43863"/>
                  </a:lnTo>
                  <a:lnTo>
                    <a:pt x="0" y="43863"/>
                  </a:lnTo>
                  <a:lnTo>
                    <a:pt x="0" y="0"/>
                  </a:lnTo>
                  <a:lnTo>
                    <a:pt x="191605" y="0"/>
                  </a:lnTo>
                  <a:lnTo>
                    <a:pt x="191605" y="43863"/>
                  </a:lnTo>
                  <a:close/>
                </a:path>
              </a:pathLst>
            </a:custGeom>
            <a:solidFill>
              <a:srgbClr val="221F20"/>
            </a:solidFill>
            <a:ln w="9525" cap="flat">
              <a:noFill/>
              <a:prstDash val="solid"/>
              <a:round/>
            </a:ln>
          </p:spPr>
          <p:txBody>
            <a:bodyPr rtlCol="0" anchor="ctr"/>
            <a:lstStyle/>
            <a:p>
              <a:endParaRPr lang="en-GB"/>
            </a:p>
          </p:txBody>
        </p:sp>
        <p:sp>
          <p:nvSpPr>
            <p:cNvPr id="384" name="Freeform: Shape 383">
              <a:extLst>
                <a:ext uri="{FF2B5EF4-FFF2-40B4-BE49-F238E27FC236}">
                  <a16:creationId xmlns:a16="http://schemas.microsoft.com/office/drawing/2014/main" id="{5731FDB8-5497-409F-8A4A-74C6D9AF78AE}"/>
                </a:ext>
              </a:extLst>
            </p:cNvPr>
            <p:cNvSpPr/>
            <p:nvPr/>
          </p:nvSpPr>
          <p:spPr>
            <a:xfrm>
              <a:off x="1492955" y="6329372"/>
              <a:ext cx="139740" cy="149463"/>
            </a:xfrm>
            <a:custGeom>
              <a:avLst/>
              <a:gdLst>
                <a:gd name="connsiteX0" fmla="*/ 235477 w 235476"/>
                <a:gd name="connsiteY0" fmla="*/ 251860 h 251860"/>
                <a:gd name="connsiteX1" fmla="*/ 181108 w 235476"/>
                <a:gd name="connsiteY1" fmla="*/ 251860 h 251860"/>
                <a:gd name="connsiteX2" fmla="*/ 165363 w 235476"/>
                <a:gd name="connsiteY2" fmla="*/ 207293 h 251860"/>
                <a:gd name="connsiteX3" fmla="*/ 70495 w 235476"/>
                <a:gd name="connsiteY3" fmla="*/ 207293 h 251860"/>
                <a:gd name="connsiteX4" fmla="*/ 54369 w 235476"/>
                <a:gd name="connsiteY4" fmla="*/ 251860 h 251860"/>
                <a:gd name="connsiteX5" fmla="*/ 0 w 235476"/>
                <a:gd name="connsiteY5" fmla="*/ 251860 h 251860"/>
                <a:gd name="connsiteX6" fmla="*/ 97117 w 235476"/>
                <a:gd name="connsiteY6" fmla="*/ 0 h 251860"/>
                <a:gd name="connsiteX7" fmla="*/ 137989 w 235476"/>
                <a:gd name="connsiteY7" fmla="*/ 0 h 251860"/>
                <a:gd name="connsiteX8" fmla="*/ 235477 w 235476"/>
                <a:gd name="connsiteY8" fmla="*/ 251860 h 251860"/>
                <a:gd name="connsiteX9" fmla="*/ 151486 w 235476"/>
                <a:gd name="connsiteY9" fmla="*/ 165906 h 251860"/>
                <a:gd name="connsiteX10" fmla="*/ 118863 w 235476"/>
                <a:gd name="connsiteY10" fmla="*/ 74285 h 251860"/>
                <a:gd name="connsiteX11" fmla="*/ 85115 w 235476"/>
                <a:gd name="connsiteY11" fmla="*/ 165906 h 251860"/>
                <a:gd name="connsiteX12" fmla="*/ 151486 w 235476"/>
                <a:gd name="connsiteY12" fmla="*/ 165906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476" h="251860">
                  <a:moveTo>
                    <a:pt x="235477" y="251860"/>
                  </a:moveTo>
                  <a:lnTo>
                    <a:pt x="181108" y="251860"/>
                  </a:lnTo>
                  <a:lnTo>
                    <a:pt x="165363" y="207293"/>
                  </a:lnTo>
                  <a:lnTo>
                    <a:pt x="70495" y="207293"/>
                  </a:lnTo>
                  <a:lnTo>
                    <a:pt x="54369" y="251860"/>
                  </a:lnTo>
                  <a:lnTo>
                    <a:pt x="0" y="251860"/>
                  </a:lnTo>
                  <a:lnTo>
                    <a:pt x="97117" y="0"/>
                  </a:lnTo>
                  <a:lnTo>
                    <a:pt x="137989" y="0"/>
                  </a:lnTo>
                  <a:lnTo>
                    <a:pt x="235477" y="251860"/>
                  </a:lnTo>
                  <a:close/>
                  <a:moveTo>
                    <a:pt x="151486" y="165906"/>
                  </a:moveTo>
                  <a:lnTo>
                    <a:pt x="118863" y="74285"/>
                  </a:lnTo>
                  <a:lnTo>
                    <a:pt x="85115" y="165906"/>
                  </a:lnTo>
                  <a:lnTo>
                    <a:pt x="151486" y="165906"/>
                  </a:lnTo>
                  <a:close/>
                </a:path>
              </a:pathLst>
            </a:custGeom>
            <a:solidFill>
              <a:srgbClr val="221F20"/>
            </a:solidFill>
            <a:ln w="9525" cap="flat">
              <a:noFill/>
              <a:prstDash val="solid"/>
              <a:round/>
            </a:ln>
          </p:spPr>
          <p:txBody>
            <a:bodyPr rtlCol="0" anchor="ctr"/>
            <a:lstStyle/>
            <a:p>
              <a:endParaRPr lang="en-GB"/>
            </a:p>
          </p:txBody>
        </p:sp>
        <p:sp>
          <p:nvSpPr>
            <p:cNvPr id="385" name="Freeform: Shape 384">
              <a:extLst>
                <a:ext uri="{FF2B5EF4-FFF2-40B4-BE49-F238E27FC236}">
                  <a16:creationId xmlns:a16="http://schemas.microsoft.com/office/drawing/2014/main" id="{147794F7-5429-4670-BA9E-E3555A0EB989}"/>
                </a:ext>
              </a:extLst>
            </p:cNvPr>
            <p:cNvSpPr/>
            <p:nvPr/>
          </p:nvSpPr>
          <p:spPr>
            <a:xfrm>
              <a:off x="1650563" y="6329372"/>
              <a:ext cx="102802" cy="149463"/>
            </a:xfrm>
            <a:custGeom>
              <a:avLst/>
              <a:gdLst>
                <a:gd name="connsiteX0" fmla="*/ 173231 w 173231"/>
                <a:gd name="connsiteY0" fmla="*/ 251860 h 251860"/>
                <a:gd name="connsiteX1" fmla="*/ 0 w 173231"/>
                <a:gd name="connsiteY1" fmla="*/ 251860 h 251860"/>
                <a:gd name="connsiteX2" fmla="*/ 0 w 173231"/>
                <a:gd name="connsiteY2" fmla="*/ 0 h 251860"/>
                <a:gd name="connsiteX3" fmla="*/ 52121 w 173231"/>
                <a:gd name="connsiteY3" fmla="*/ 0 h 251860"/>
                <a:gd name="connsiteX4" fmla="*/ 52121 w 173231"/>
                <a:gd name="connsiteY4" fmla="*/ 207997 h 251860"/>
                <a:gd name="connsiteX5" fmla="*/ 173231 w 173231"/>
                <a:gd name="connsiteY5" fmla="*/ 207997 h 251860"/>
                <a:gd name="connsiteX6" fmla="*/ 173231 w 173231"/>
                <a:gd name="connsiteY6"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231" h="251860">
                  <a:moveTo>
                    <a:pt x="173231" y="251860"/>
                  </a:moveTo>
                  <a:lnTo>
                    <a:pt x="0" y="251860"/>
                  </a:lnTo>
                  <a:lnTo>
                    <a:pt x="0" y="0"/>
                  </a:lnTo>
                  <a:lnTo>
                    <a:pt x="52121" y="0"/>
                  </a:lnTo>
                  <a:lnTo>
                    <a:pt x="52121" y="207997"/>
                  </a:lnTo>
                  <a:lnTo>
                    <a:pt x="173231" y="207997"/>
                  </a:lnTo>
                  <a:lnTo>
                    <a:pt x="173231" y="251860"/>
                  </a:lnTo>
                  <a:close/>
                </a:path>
              </a:pathLst>
            </a:custGeom>
            <a:solidFill>
              <a:srgbClr val="221F20"/>
            </a:solidFill>
            <a:ln w="9525" cap="flat">
              <a:noFill/>
              <a:prstDash val="solid"/>
              <a:round/>
            </a:ln>
          </p:spPr>
          <p:txBody>
            <a:bodyPr rtlCol="0" anchor="ctr"/>
            <a:lstStyle/>
            <a:p>
              <a:endParaRPr lang="en-GB"/>
            </a:p>
          </p:txBody>
        </p:sp>
        <p:sp>
          <p:nvSpPr>
            <p:cNvPr id="386" name="Freeform: Shape 385">
              <a:extLst>
                <a:ext uri="{FF2B5EF4-FFF2-40B4-BE49-F238E27FC236}">
                  <a16:creationId xmlns:a16="http://schemas.microsoft.com/office/drawing/2014/main" id="{F451F395-F3FC-471A-B1D6-11F63A51FE9E}"/>
                </a:ext>
              </a:extLst>
            </p:cNvPr>
            <p:cNvSpPr/>
            <p:nvPr/>
          </p:nvSpPr>
          <p:spPr>
            <a:xfrm>
              <a:off x="1762556" y="6328112"/>
              <a:ext cx="116594" cy="151984"/>
            </a:xfrm>
            <a:custGeom>
              <a:avLst/>
              <a:gdLst>
                <a:gd name="connsiteX0" fmla="*/ 196472 w 196472"/>
                <a:gd name="connsiteY0" fmla="*/ 179699 h 256108"/>
                <a:gd name="connsiteX1" fmla="*/ 168726 w 196472"/>
                <a:gd name="connsiteY1" fmla="*/ 235763 h 256108"/>
                <a:gd name="connsiteX2" fmla="*/ 97488 w 196472"/>
                <a:gd name="connsiteY2" fmla="*/ 256108 h 256108"/>
                <a:gd name="connsiteX3" fmla="*/ 42367 w 196472"/>
                <a:gd name="connsiteY3" fmla="*/ 248498 h 256108"/>
                <a:gd name="connsiteX4" fmla="*/ 0 w 196472"/>
                <a:gd name="connsiteY4" fmla="*/ 222856 h 256108"/>
                <a:gd name="connsiteX5" fmla="*/ 33737 w 196472"/>
                <a:gd name="connsiteY5" fmla="*/ 191024 h 256108"/>
                <a:gd name="connsiteX6" fmla="*/ 97860 w 196472"/>
                <a:gd name="connsiteY6" fmla="*/ 212246 h 256108"/>
                <a:gd name="connsiteX7" fmla="*/ 133293 w 196472"/>
                <a:gd name="connsiteY7" fmla="*/ 204111 h 256108"/>
                <a:gd name="connsiteX8" fmla="*/ 145485 w 196472"/>
                <a:gd name="connsiteY8" fmla="*/ 180766 h 256108"/>
                <a:gd name="connsiteX9" fmla="*/ 137236 w 196472"/>
                <a:gd name="connsiteY9" fmla="*/ 159887 h 256108"/>
                <a:gd name="connsiteX10" fmla="*/ 113233 w 196472"/>
                <a:gd name="connsiteY10" fmla="*/ 151400 h 256108"/>
                <a:gd name="connsiteX11" fmla="*/ 81362 w 196472"/>
                <a:gd name="connsiteY11" fmla="*/ 146799 h 256108"/>
                <a:gd name="connsiteX12" fmla="*/ 29613 w 196472"/>
                <a:gd name="connsiteY12" fmla="*/ 125930 h 256108"/>
                <a:gd name="connsiteX13" fmla="*/ 10496 w 196472"/>
                <a:gd name="connsiteY13" fmla="*/ 76410 h 256108"/>
                <a:gd name="connsiteX14" fmla="*/ 35614 w 196472"/>
                <a:gd name="connsiteY14" fmla="*/ 21050 h 256108"/>
                <a:gd name="connsiteX15" fmla="*/ 103489 w 196472"/>
                <a:gd name="connsiteY15" fmla="*/ 0 h 256108"/>
                <a:gd name="connsiteX16" fmla="*/ 189728 w 196472"/>
                <a:gd name="connsiteY16" fmla="*/ 29366 h 256108"/>
                <a:gd name="connsiteX17" fmla="*/ 156734 w 196472"/>
                <a:gd name="connsiteY17" fmla="*/ 60141 h 256108"/>
                <a:gd name="connsiteX18" fmla="*/ 101984 w 196472"/>
                <a:gd name="connsiteY18" fmla="*/ 42805 h 256108"/>
                <a:gd name="connsiteX19" fmla="*/ 71609 w 196472"/>
                <a:gd name="connsiteY19" fmla="*/ 51826 h 256108"/>
                <a:gd name="connsiteX20" fmla="*/ 61112 w 196472"/>
                <a:gd name="connsiteY20" fmla="*/ 74638 h 256108"/>
                <a:gd name="connsiteX21" fmla="*/ 68618 w 196472"/>
                <a:gd name="connsiteY21" fmla="*/ 92678 h 256108"/>
                <a:gd name="connsiteX22" fmla="*/ 92983 w 196472"/>
                <a:gd name="connsiteY22" fmla="*/ 102232 h 256108"/>
                <a:gd name="connsiteX23" fmla="*/ 124853 w 196472"/>
                <a:gd name="connsiteY23" fmla="*/ 106832 h 256108"/>
                <a:gd name="connsiteX24" fmla="*/ 175850 w 196472"/>
                <a:gd name="connsiteY24" fmla="*/ 126635 h 256108"/>
                <a:gd name="connsiteX25" fmla="*/ 196472 w 196472"/>
                <a:gd name="connsiteY25" fmla="*/ 179699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6472" h="256108">
                  <a:moveTo>
                    <a:pt x="196472" y="179699"/>
                  </a:moveTo>
                  <a:cubicBezTo>
                    <a:pt x="196472" y="203521"/>
                    <a:pt x="187223" y="222209"/>
                    <a:pt x="168726" y="235763"/>
                  </a:cubicBezTo>
                  <a:cubicBezTo>
                    <a:pt x="150228" y="249327"/>
                    <a:pt x="126482" y="256108"/>
                    <a:pt x="97488" y="256108"/>
                  </a:cubicBezTo>
                  <a:cubicBezTo>
                    <a:pt x="76238" y="256108"/>
                    <a:pt x="57864" y="253575"/>
                    <a:pt x="42367" y="248498"/>
                  </a:cubicBezTo>
                  <a:cubicBezTo>
                    <a:pt x="26870" y="243430"/>
                    <a:pt x="12744" y="234887"/>
                    <a:pt x="0" y="222856"/>
                  </a:cubicBezTo>
                  <a:lnTo>
                    <a:pt x="33737" y="191024"/>
                  </a:lnTo>
                  <a:cubicBezTo>
                    <a:pt x="48739" y="205169"/>
                    <a:pt x="70113" y="212246"/>
                    <a:pt x="97860" y="212246"/>
                  </a:cubicBezTo>
                  <a:cubicBezTo>
                    <a:pt x="113357" y="212246"/>
                    <a:pt x="125168" y="209531"/>
                    <a:pt x="133293" y="204111"/>
                  </a:cubicBezTo>
                  <a:cubicBezTo>
                    <a:pt x="141418" y="198682"/>
                    <a:pt x="145485" y="190900"/>
                    <a:pt x="145485" y="180766"/>
                  </a:cubicBezTo>
                  <a:cubicBezTo>
                    <a:pt x="145485" y="172031"/>
                    <a:pt x="142732" y="165078"/>
                    <a:pt x="137236" y="159887"/>
                  </a:cubicBezTo>
                  <a:cubicBezTo>
                    <a:pt x="132483" y="155648"/>
                    <a:pt x="124482" y="152819"/>
                    <a:pt x="113233" y="151400"/>
                  </a:cubicBezTo>
                  <a:lnTo>
                    <a:pt x="81362" y="146799"/>
                  </a:lnTo>
                  <a:cubicBezTo>
                    <a:pt x="58864" y="143732"/>
                    <a:pt x="41615" y="136779"/>
                    <a:pt x="29613" y="125930"/>
                  </a:cubicBezTo>
                  <a:cubicBezTo>
                    <a:pt x="16869" y="114138"/>
                    <a:pt x="10496" y="97631"/>
                    <a:pt x="10496" y="76410"/>
                  </a:cubicBezTo>
                  <a:cubicBezTo>
                    <a:pt x="10496" y="53531"/>
                    <a:pt x="18869" y="35081"/>
                    <a:pt x="35614" y="21050"/>
                  </a:cubicBezTo>
                  <a:cubicBezTo>
                    <a:pt x="52368" y="7020"/>
                    <a:pt x="74990" y="0"/>
                    <a:pt x="103489" y="0"/>
                  </a:cubicBezTo>
                  <a:cubicBezTo>
                    <a:pt x="139484" y="0"/>
                    <a:pt x="168230" y="9792"/>
                    <a:pt x="189728" y="29366"/>
                  </a:cubicBezTo>
                  <a:lnTo>
                    <a:pt x="156734" y="60141"/>
                  </a:lnTo>
                  <a:cubicBezTo>
                    <a:pt x="144228" y="48578"/>
                    <a:pt x="125987" y="42805"/>
                    <a:pt x="101984" y="42805"/>
                  </a:cubicBezTo>
                  <a:cubicBezTo>
                    <a:pt x="88735" y="42805"/>
                    <a:pt x="78610" y="45806"/>
                    <a:pt x="71609" y="51826"/>
                  </a:cubicBezTo>
                  <a:cubicBezTo>
                    <a:pt x="64618" y="57836"/>
                    <a:pt x="61112" y="65446"/>
                    <a:pt x="61112" y="74638"/>
                  </a:cubicBezTo>
                  <a:cubicBezTo>
                    <a:pt x="61112" y="82182"/>
                    <a:pt x="63617" y="88202"/>
                    <a:pt x="68618" y="92678"/>
                  </a:cubicBezTo>
                  <a:cubicBezTo>
                    <a:pt x="74361" y="97631"/>
                    <a:pt x="82486" y="100813"/>
                    <a:pt x="92983" y="102232"/>
                  </a:cubicBezTo>
                  <a:lnTo>
                    <a:pt x="124853" y="106832"/>
                  </a:lnTo>
                  <a:cubicBezTo>
                    <a:pt x="147609" y="109900"/>
                    <a:pt x="164601" y="116500"/>
                    <a:pt x="175850" y="126635"/>
                  </a:cubicBezTo>
                  <a:cubicBezTo>
                    <a:pt x="189604" y="138665"/>
                    <a:pt x="196472" y="156353"/>
                    <a:pt x="196472" y="179699"/>
                  </a:cubicBezTo>
                  <a:close/>
                </a:path>
              </a:pathLst>
            </a:custGeom>
            <a:solidFill>
              <a:srgbClr val="221F20"/>
            </a:solidFill>
            <a:ln w="9525" cap="flat">
              <a:noFill/>
              <a:prstDash val="solid"/>
              <a:round/>
            </a:ln>
          </p:spPr>
          <p:txBody>
            <a:bodyPr rtlCol="0" anchor="ctr"/>
            <a:lstStyle/>
            <a:p>
              <a:endParaRPr lang="en-GB"/>
            </a:p>
          </p:txBody>
        </p:sp>
      </p:grpSp>
      <p:pic>
        <p:nvPicPr>
          <p:cNvPr id="3" name="Picture 2">
            <a:extLst>
              <a:ext uri="{FF2B5EF4-FFF2-40B4-BE49-F238E27FC236}">
                <a16:creationId xmlns:a16="http://schemas.microsoft.com/office/drawing/2014/main" id="{8597B447-0C27-4884-A6E9-0438182A4C9E}"/>
              </a:ext>
            </a:extLst>
          </p:cNvPr>
          <p:cNvPicPr>
            <a:picLocks noChangeAspect="1"/>
          </p:cNvPicPr>
          <p:nvPr/>
        </p:nvPicPr>
        <p:blipFill>
          <a:blip r:embed="rId2"/>
          <a:stretch>
            <a:fillRect/>
          </a:stretch>
        </p:blipFill>
        <p:spPr>
          <a:xfrm>
            <a:off x="4848461" y="3029172"/>
            <a:ext cx="4031035" cy="2281332"/>
          </a:xfrm>
          <a:prstGeom prst="rect">
            <a:avLst/>
          </a:prstGeom>
        </p:spPr>
      </p:pic>
      <p:sp>
        <p:nvSpPr>
          <p:cNvPr id="387" name="Content Placeholder 6">
            <a:extLst>
              <a:ext uri="{FF2B5EF4-FFF2-40B4-BE49-F238E27FC236}">
                <a16:creationId xmlns:a16="http://schemas.microsoft.com/office/drawing/2014/main" id="{C02B4ED4-A752-458E-B218-4F3B98F1173B}"/>
              </a:ext>
            </a:extLst>
          </p:cNvPr>
          <p:cNvSpPr txBox="1">
            <a:spLocks/>
          </p:cNvSpPr>
          <p:nvPr/>
        </p:nvSpPr>
        <p:spPr>
          <a:xfrm>
            <a:off x="7263136" y="1464782"/>
            <a:ext cx="4888602" cy="1692926"/>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GB" sz="1500" b="1" dirty="0"/>
              <a:t>Each slide contains</a:t>
            </a:r>
          </a:p>
          <a:p>
            <a:pPr>
              <a:spcBef>
                <a:spcPts val="1200"/>
              </a:spcBef>
            </a:pPr>
            <a:r>
              <a:rPr lang="en-GB" sz="1500" dirty="0"/>
              <a:t>An overview of the Process Safety Fundamental</a:t>
            </a:r>
          </a:p>
          <a:p>
            <a:pPr lvl="1">
              <a:spcBef>
                <a:spcPts val="1200"/>
              </a:spcBef>
            </a:pPr>
            <a:r>
              <a:rPr lang="en-GB" sz="1500" dirty="0"/>
              <a:t>An applicable incident learning or industry tool</a:t>
            </a:r>
          </a:p>
          <a:p>
            <a:pPr lvl="2">
              <a:spcBef>
                <a:spcPts val="1200"/>
              </a:spcBef>
            </a:pPr>
            <a:r>
              <a:rPr lang="en-GB" sz="1500" dirty="0"/>
              <a:t>Engagement &amp; discussion prompts</a:t>
            </a:r>
          </a:p>
        </p:txBody>
      </p:sp>
      <p:cxnSp>
        <p:nvCxnSpPr>
          <p:cNvPr id="388" name="Straight Connector 387">
            <a:extLst>
              <a:ext uri="{FF2B5EF4-FFF2-40B4-BE49-F238E27FC236}">
                <a16:creationId xmlns:a16="http://schemas.microsoft.com/office/drawing/2014/main" id="{EF13D33E-228C-4646-A396-73DEA73A13F4}"/>
              </a:ext>
            </a:extLst>
          </p:cNvPr>
          <p:cNvCxnSpPr>
            <a:cxnSpLocks/>
          </p:cNvCxnSpPr>
          <p:nvPr/>
        </p:nvCxnSpPr>
        <p:spPr>
          <a:xfrm flipH="1">
            <a:off x="5474644" y="1947696"/>
            <a:ext cx="1910406" cy="1174118"/>
          </a:xfrm>
          <a:prstGeom prst="line">
            <a:avLst/>
          </a:prstGeom>
          <a:ln w="28575">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389" name="Straight Connector 388">
            <a:extLst>
              <a:ext uri="{FF2B5EF4-FFF2-40B4-BE49-F238E27FC236}">
                <a16:creationId xmlns:a16="http://schemas.microsoft.com/office/drawing/2014/main" id="{CF7E726B-8753-4308-8C8D-D0476C977636}"/>
              </a:ext>
            </a:extLst>
          </p:cNvPr>
          <p:cNvCxnSpPr>
            <a:cxnSpLocks/>
          </p:cNvCxnSpPr>
          <p:nvPr/>
        </p:nvCxnSpPr>
        <p:spPr>
          <a:xfrm flipH="1">
            <a:off x="6724028" y="2305860"/>
            <a:ext cx="1118222" cy="1387774"/>
          </a:xfrm>
          <a:prstGeom prst="line">
            <a:avLst/>
          </a:prstGeom>
          <a:ln w="28575">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390" name="Straight Connector 389">
            <a:extLst>
              <a:ext uri="{FF2B5EF4-FFF2-40B4-BE49-F238E27FC236}">
                <a16:creationId xmlns:a16="http://schemas.microsoft.com/office/drawing/2014/main" id="{5C23EE64-39AE-4169-A6C0-E49497C4320D}"/>
              </a:ext>
            </a:extLst>
          </p:cNvPr>
          <p:cNvCxnSpPr>
            <a:cxnSpLocks/>
          </p:cNvCxnSpPr>
          <p:nvPr/>
        </p:nvCxnSpPr>
        <p:spPr>
          <a:xfrm flipH="1">
            <a:off x="8272657" y="2673967"/>
            <a:ext cx="23307" cy="1459711"/>
          </a:xfrm>
          <a:prstGeom prst="line">
            <a:avLst/>
          </a:prstGeom>
          <a:ln w="28575">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0384549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5" name="Freeform: Shape 944">
            <a:extLst>
              <a:ext uri="{FF2B5EF4-FFF2-40B4-BE49-F238E27FC236}">
                <a16:creationId xmlns:a16="http://schemas.microsoft.com/office/drawing/2014/main" id="{B6779123-FB1A-4687-B6AD-18D8672434FA}"/>
              </a:ext>
            </a:extLst>
          </p:cNvPr>
          <p:cNvSpPr/>
          <p:nvPr/>
        </p:nvSpPr>
        <p:spPr>
          <a:xfrm rot="10800000">
            <a:off x="1" y="5926392"/>
            <a:ext cx="8779217" cy="931608"/>
          </a:xfrm>
          <a:custGeom>
            <a:avLst/>
            <a:gdLst>
              <a:gd name="connsiteX0" fmla="*/ 1091920 w 8779217"/>
              <a:gd name="connsiteY0" fmla="*/ 931608 h 931608"/>
              <a:gd name="connsiteX1" fmla="*/ 0 w 8779217"/>
              <a:gd name="connsiteY1" fmla="*/ 931608 h 931608"/>
              <a:gd name="connsiteX2" fmla="*/ 538699 w 8779217"/>
              <a:gd name="connsiteY2" fmla="*/ 1 h 931608"/>
              <a:gd name="connsiteX3" fmla="*/ 542918 w 8779217"/>
              <a:gd name="connsiteY3" fmla="*/ 7106 h 931608"/>
              <a:gd name="connsiteX4" fmla="*/ 542918 w 8779217"/>
              <a:gd name="connsiteY4" fmla="*/ 0 h 931608"/>
              <a:gd name="connsiteX5" fmla="*/ 8779217 w 8779217"/>
              <a:gd name="connsiteY5" fmla="*/ 0 h 931608"/>
              <a:gd name="connsiteX6" fmla="*/ 8779217 w 8779217"/>
              <a:gd name="connsiteY6" fmla="*/ 931607 h 931608"/>
              <a:gd name="connsiteX7" fmla="*/ 1091920 w 8779217"/>
              <a:gd name="connsiteY7" fmla="*/ 931607 h 931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79217" h="931608">
                <a:moveTo>
                  <a:pt x="1091920" y="931608"/>
                </a:moveTo>
                <a:lnTo>
                  <a:pt x="0" y="931608"/>
                </a:lnTo>
                <a:lnTo>
                  <a:pt x="538699" y="1"/>
                </a:lnTo>
                <a:lnTo>
                  <a:pt x="542918" y="7106"/>
                </a:lnTo>
                <a:lnTo>
                  <a:pt x="542918" y="0"/>
                </a:lnTo>
                <a:lnTo>
                  <a:pt x="8779217" y="0"/>
                </a:lnTo>
                <a:lnTo>
                  <a:pt x="8779217" y="931607"/>
                </a:lnTo>
                <a:lnTo>
                  <a:pt x="1091920" y="931607"/>
                </a:lnTo>
                <a:close/>
              </a:path>
            </a:pathLst>
          </a:custGeom>
          <a:solidFill>
            <a:srgbClr val="FFB6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highlight>
                <a:srgbClr val="0000FF"/>
              </a:highlight>
            </a:endParaRPr>
          </a:p>
        </p:txBody>
      </p:sp>
      <p:grpSp>
        <p:nvGrpSpPr>
          <p:cNvPr id="946" name="Group 945">
            <a:extLst>
              <a:ext uri="{FF2B5EF4-FFF2-40B4-BE49-F238E27FC236}">
                <a16:creationId xmlns:a16="http://schemas.microsoft.com/office/drawing/2014/main" id="{CF57EE62-0581-40CC-90AC-518EE983C21C}"/>
              </a:ext>
            </a:extLst>
          </p:cNvPr>
          <p:cNvGrpSpPr>
            <a:grpSpLocks noChangeAspect="1"/>
          </p:cNvGrpSpPr>
          <p:nvPr/>
        </p:nvGrpSpPr>
        <p:grpSpPr>
          <a:xfrm>
            <a:off x="5777878" y="6173393"/>
            <a:ext cx="1943100" cy="473075"/>
            <a:chOff x="10443333" y="3041684"/>
            <a:chExt cx="1943100" cy="473075"/>
          </a:xfrm>
          <a:solidFill>
            <a:srgbClr val="221F20"/>
          </a:solidFill>
        </p:grpSpPr>
        <p:sp>
          <p:nvSpPr>
            <p:cNvPr id="947" name="Freeform 6">
              <a:extLst>
                <a:ext uri="{FF2B5EF4-FFF2-40B4-BE49-F238E27FC236}">
                  <a16:creationId xmlns:a16="http://schemas.microsoft.com/office/drawing/2014/main" id="{89AEF4E4-2526-4E7B-B38B-5BC503A204E0}"/>
                </a:ext>
              </a:extLst>
            </p:cNvPr>
            <p:cNvSpPr>
              <a:spLocks noEditPoints="1"/>
            </p:cNvSpPr>
            <p:nvPr/>
          </p:nvSpPr>
          <p:spPr bwMode="auto">
            <a:xfrm>
              <a:off x="10544933" y="3135347"/>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8" name="Freeform 7">
              <a:extLst>
                <a:ext uri="{FF2B5EF4-FFF2-40B4-BE49-F238E27FC236}">
                  <a16:creationId xmlns:a16="http://schemas.microsoft.com/office/drawing/2014/main" id="{F47CCF1A-2DBE-48CC-8558-6900C0AEC9F6}"/>
                </a:ext>
              </a:extLst>
            </p:cNvPr>
            <p:cNvSpPr>
              <a:spLocks noEditPoints="1"/>
            </p:cNvSpPr>
            <p:nvPr/>
          </p:nvSpPr>
          <p:spPr bwMode="auto">
            <a:xfrm>
              <a:off x="10443333" y="3041684"/>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27" name="Group 426">
            <a:extLst>
              <a:ext uri="{FF2B5EF4-FFF2-40B4-BE49-F238E27FC236}">
                <a16:creationId xmlns:a16="http://schemas.microsoft.com/office/drawing/2014/main" id="{F11B262A-4BCF-4498-8AF4-114B95C53568}"/>
              </a:ext>
            </a:extLst>
          </p:cNvPr>
          <p:cNvGrpSpPr>
            <a:grpSpLocks noChangeAspect="1"/>
          </p:cNvGrpSpPr>
          <p:nvPr/>
        </p:nvGrpSpPr>
        <p:grpSpPr>
          <a:xfrm>
            <a:off x="69679" y="4169838"/>
            <a:ext cx="504000" cy="504000"/>
            <a:chOff x="698250" y="783087"/>
            <a:chExt cx="1077355" cy="1077355"/>
          </a:xfrm>
        </p:grpSpPr>
        <p:sp>
          <p:nvSpPr>
            <p:cNvPr id="428" name="Freeform: Shape 427">
              <a:extLst>
                <a:ext uri="{FF2B5EF4-FFF2-40B4-BE49-F238E27FC236}">
                  <a16:creationId xmlns:a16="http://schemas.microsoft.com/office/drawing/2014/main" id="{68ED701A-282C-420A-BB58-10F73283A2C9}"/>
                </a:ext>
              </a:extLst>
            </p:cNvPr>
            <p:cNvSpPr/>
            <p:nvPr/>
          </p:nvSpPr>
          <p:spPr>
            <a:xfrm>
              <a:off x="698250" y="78308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rgbClr val="FCB414"/>
            </a:solidFill>
            <a:ln w="7575" cap="flat">
              <a:noFill/>
              <a:prstDash val="solid"/>
              <a:round/>
            </a:ln>
          </p:spPr>
          <p:txBody>
            <a:bodyPr rtlCol="0" anchor="ctr"/>
            <a:lstStyle/>
            <a:p>
              <a:endParaRPr lang="en-GB"/>
            </a:p>
          </p:txBody>
        </p:sp>
        <p:sp>
          <p:nvSpPr>
            <p:cNvPr id="453" name="Freeform: Shape 452">
              <a:extLst>
                <a:ext uri="{FF2B5EF4-FFF2-40B4-BE49-F238E27FC236}">
                  <a16:creationId xmlns:a16="http://schemas.microsoft.com/office/drawing/2014/main" id="{594EF4EF-A5E9-4534-8F00-61E773953CA4}"/>
                </a:ext>
              </a:extLst>
            </p:cNvPr>
            <p:cNvSpPr/>
            <p:nvPr/>
          </p:nvSpPr>
          <p:spPr>
            <a:xfrm>
              <a:off x="1431849" y="984333"/>
              <a:ext cx="222985" cy="265690"/>
            </a:xfrm>
            <a:custGeom>
              <a:avLst/>
              <a:gdLst>
                <a:gd name="connsiteX0" fmla="*/ 46758 w 222985"/>
                <a:gd name="connsiteY0" fmla="*/ 140 h 265690"/>
                <a:gd name="connsiteX1" fmla="*/ 223338 w 222985"/>
                <a:gd name="connsiteY1" fmla="*/ 265830 h 265690"/>
                <a:gd name="connsiteX2" fmla="*/ 352 w 222985"/>
                <a:gd name="connsiteY2" fmla="*/ 218436 h 265690"/>
                <a:gd name="connsiteX3" fmla="*/ 46758 w 222985"/>
                <a:gd name="connsiteY3" fmla="*/ 140 h 265690"/>
              </a:gdLst>
              <a:ahLst/>
              <a:cxnLst>
                <a:cxn ang="0">
                  <a:pos x="connsiteX0" y="connsiteY0"/>
                </a:cxn>
                <a:cxn ang="0">
                  <a:pos x="connsiteX1" y="connsiteY1"/>
                </a:cxn>
                <a:cxn ang="0">
                  <a:pos x="connsiteX2" y="connsiteY2"/>
                </a:cxn>
                <a:cxn ang="0">
                  <a:pos x="connsiteX3" y="connsiteY3"/>
                </a:cxn>
              </a:cxnLst>
              <a:rect l="l" t="t" r="r" b="b"/>
              <a:pathLst>
                <a:path w="222985" h="265690">
                  <a:moveTo>
                    <a:pt x="46758" y="140"/>
                  </a:moveTo>
                  <a:lnTo>
                    <a:pt x="223338" y="265830"/>
                  </a:lnTo>
                  <a:lnTo>
                    <a:pt x="352" y="218436"/>
                  </a:lnTo>
                  <a:lnTo>
                    <a:pt x="46758" y="140"/>
                  </a:lnTo>
                  <a:close/>
                </a:path>
              </a:pathLst>
            </a:custGeom>
            <a:solidFill>
              <a:srgbClr val="FFFFFF"/>
            </a:solidFill>
            <a:ln w="7575" cap="flat">
              <a:noFill/>
              <a:prstDash val="solid"/>
              <a:round/>
            </a:ln>
          </p:spPr>
          <p:txBody>
            <a:bodyPr rtlCol="0" anchor="ctr"/>
            <a:lstStyle/>
            <a:p>
              <a:endParaRPr lang="en-GB"/>
            </a:p>
          </p:txBody>
        </p:sp>
        <p:sp>
          <p:nvSpPr>
            <p:cNvPr id="454" name="Freeform: Shape 453">
              <a:extLst>
                <a:ext uri="{FF2B5EF4-FFF2-40B4-BE49-F238E27FC236}">
                  <a16:creationId xmlns:a16="http://schemas.microsoft.com/office/drawing/2014/main" id="{9579C8D4-C22C-4483-9BB3-D811D2E26B49}"/>
                </a:ext>
              </a:extLst>
            </p:cNvPr>
            <p:cNvSpPr/>
            <p:nvPr/>
          </p:nvSpPr>
          <p:spPr>
            <a:xfrm>
              <a:off x="1418380" y="970866"/>
              <a:ext cx="249921" cy="292625"/>
            </a:xfrm>
            <a:custGeom>
              <a:avLst/>
              <a:gdLst>
                <a:gd name="connsiteX0" fmla="*/ 71447 w 249921"/>
                <a:gd name="connsiteY0" fmla="*/ 6150 h 292625"/>
                <a:gd name="connsiteX1" fmla="*/ 57703 w 249921"/>
                <a:gd name="connsiteY1" fmla="*/ 380 h 292625"/>
                <a:gd name="connsiteX2" fmla="*/ 47054 w 249921"/>
                <a:gd name="connsiteY2" fmla="*/ 10810 h 292625"/>
                <a:gd name="connsiteX3" fmla="*/ 648 w 249921"/>
                <a:gd name="connsiteY3" fmla="*/ 229105 h 292625"/>
                <a:gd name="connsiteX4" fmla="*/ 2525 w 249921"/>
                <a:gd name="connsiteY4" fmla="*/ 239238 h 292625"/>
                <a:gd name="connsiteX5" fmla="*/ 11023 w 249921"/>
                <a:gd name="connsiteY5" fmla="*/ 245076 h 292625"/>
                <a:gd name="connsiteX6" fmla="*/ 234009 w 249921"/>
                <a:gd name="connsiteY6" fmla="*/ 292470 h 292625"/>
                <a:gd name="connsiteX7" fmla="*/ 247943 w 249921"/>
                <a:gd name="connsiteY7" fmla="*/ 286868 h 292625"/>
                <a:gd name="connsiteX8" fmla="*/ 248026 w 249921"/>
                <a:gd name="connsiteY8" fmla="*/ 271840 h 292625"/>
                <a:gd name="connsiteX9" fmla="*/ 71447 w 249921"/>
                <a:gd name="connsiteY9" fmla="*/ 6150 h 292625"/>
                <a:gd name="connsiteX10" fmla="*/ 66741 w 249921"/>
                <a:gd name="connsiteY10" fmla="*/ 47737 h 292625"/>
                <a:gd name="connsiteX11" fmla="*/ 207321 w 249921"/>
                <a:gd name="connsiteY11" fmla="*/ 259260 h 292625"/>
                <a:gd name="connsiteX12" fmla="*/ 29791 w 249921"/>
                <a:gd name="connsiteY12" fmla="*/ 221527 h 292625"/>
                <a:gd name="connsiteX13" fmla="*/ 66741 w 249921"/>
                <a:gd name="connsiteY13" fmla="*/ 47737 h 29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9921" h="292625">
                  <a:moveTo>
                    <a:pt x="71447" y="6150"/>
                  </a:moveTo>
                  <a:cubicBezTo>
                    <a:pt x="68444" y="1635"/>
                    <a:pt x="63024" y="-638"/>
                    <a:pt x="57703" y="380"/>
                  </a:cubicBezTo>
                  <a:cubicBezTo>
                    <a:pt x="52375" y="1391"/>
                    <a:pt x="48179" y="5504"/>
                    <a:pt x="47054" y="10810"/>
                  </a:cubicBezTo>
                  <a:lnTo>
                    <a:pt x="648" y="229105"/>
                  </a:lnTo>
                  <a:cubicBezTo>
                    <a:pt x="-97" y="232594"/>
                    <a:pt x="579" y="236243"/>
                    <a:pt x="2525" y="239238"/>
                  </a:cubicBezTo>
                  <a:cubicBezTo>
                    <a:pt x="4471" y="242233"/>
                    <a:pt x="7527" y="244331"/>
                    <a:pt x="11023" y="245076"/>
                  </a:cubicBezTo>
                  <a:lnTo>
                    <a:pt x="234009" y="292470"/>
                  </a:lnTo>
                  <a:cubicBezTo>
                    <a:pt x="239361" y="293610"/>
                    <a:pt x="244872" y="291391"/>
                    <a:pt x="247943" y="286868"/>
                  </a:cubicBezTo>
                  <a:cubicBezTo>
                    <a:pt x="251021" y="282338"/>
                    <a:pt x="251052" y="276401"/>
                    <a:pt x="248026" y="271840"/>
                  </a:cubicBezTo>
                  <a:lnTo>
                    <a:pt x="71447" y="6150"/>
                  </a:lnTo>
                  <a:close/>
                  <a:moveTo>
                    <a:pt x="66741" y="47737"/>
                  </a:moveTo>
                  <a:lnTo>
                    <a:pt x="207321" y="259260"/>
                  </a:lnTo>
                  <a:cubicBezTo>
                    <a:pt x="207321" y="259260"/>
                    <a:pt x="29791" y="221527"/>
                    <a:pt x="29791" y="221527"/>
                  </a:cubicBezTo>
                  <a:lnTo>
                    <a:pt x="66741" y="47737"/>
                  </a:lnTo>
                  <a:close/>
                </a:path>
              </a:pathLst>
            </a:custGeom>
            <a:solidFill>
              <a:srgbClr val="231F20"/>
            </a:solidFill>
            <a:ln w="7575" cap="flat">
              <a:noFill/>
              <a:prstDash val="solid"/>
              <a:round/>
            </a:ln>
          </p:spPr>
          <p:txBody>
            <a:bodyPr rtlCol="0" anchor="ctr"/>
            <a:lstStyle/>
            <a:p>
              <a:endParaRPr lang="en-GB"/>
            </a:p>
          </p:txBody>
        </p:sp>
        <p:sp>
          <p:nvSpPr>
            <p:cNvPr id="457" name="Freeform: Shape 456">
              <a:extLst>
                <a:ext uri="{FF2B5EF4-FFF2-40B4-BE49-F238E27FC236}">
                  <a16:creationId xmlns:a16="http://schemas.microsoft.com/office/drawing/2014/main" id="{BE3A8E12-6187-4626-9EB5-5F4B4F8A4BE7}"/>
                </a:ext>
              </a:extLst>
            </p:cNvPr>
            <p:cNvSpPr/>
            <p:nvPr/>
          </p:nvSpPr>
          <p:spPr>
            <a:xfrm>
              <a:off x="1010969" y="1192777"/>
              <a:ext cx="548384" cy="147405"/>
            </a:xfrm>
            <a:custGeom>
              <a:avLst/>
              <a:gdLst>
                <a:gd name="connsiteX0" fmla="*/ 541758 w 548384"/>
                <a:gd name="connsiteY0" fmla="*/ 147608 h 147405"/>
                <a:gd name="connsiteX1" fmla="*/ 245 w 548384"/>
                <a:gd name="connsiteY1" fmla="*/ 32508 h 147405"/>
                <a:gd name="connsiteX2" fmla="*/ 7109 w 548384"/>
                <a:gd name="connsiteY2" fmla="*/ 202 h 147405"/>
                <a:gd name="connsiteX3" fmla="*/ 548629 w 548384"/>
                <a:gd name="connsiteY3" fmla="*/ 115302 h 147405"/>
                <a:gd name="connsiteX4" fmla="*/ 541758 w 548384"/>
                <a:gd name="connsiteY4" fmla="*/ 147608 h 147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05">
                  <a:moveTo>
                    <a:pt x="541758" y="147608"/>
                  </a:moveTo>
                  <a:lnTo>
                    <a:pt x="245" y="32508"/>
                  </a:lnTo>
                  <a:lnTo>
                    <a:pt x="7109" y="202"/>
                  </a:lnTo>
                  <a:lnTo>
                    <a:pt x="548629" y="115302"/>
                  </a:lnTo>
                  <a:lnTo>
                    <a:pt x="541758" y="147608"/>
                  </a:lnTo>
                  <a:close/>
                </a:path>
              </a:pathLst>
            </a:custGeom>
            <a:solidFill>
              <a:srgbClr val="FFFFFF"/>
            </a:solidFill>
            <a:ln w="7575" cap="flat">
              <a:noFill/>
              <a:prstDash val="solid"/>
              <a:round/>
            </a:ln>
          </p:spPr>
          <p:txBody>
            <a:bodyPr rtlCol="0" anchor="ctr"/>
            <a:lstStyle/>
            <a:p>
              <a:endParaRPr lang="en-GB"/>
            </a:p>
          </p:txBody>
        </p:sp>
        <p:sp>
          <p:nvSpPr>
            <p:cNvPr id="458" name="Freeform: Shape 457">
              <a:extLst>
                <a:ext uri="{FF2B5EF4-FFF2-40B4-BE49-F238E27FC236}">
                  <a16:creationId xmlns:a16="http://schemas.microsoft.com/office/drawing/2014/main" id="{3448FF8D-CC80-42FB-AEB0-F3DBA227C0E8}"/>
                </a:ext>
              </a:extLst>
            </p:cNvPr>
            <p:cNvSpPr/>
            <p:nvPr/>
          </p:nvSpPr>
          <p:spPr>
            <a:xfrm>
              <a:off x="996337" y="1261615"/>
              <a:ext cx="548384" cy="147413"/>
            </a:xfrm>
            <a:custGeom>
              <a:avLst/>
              <a:gdLst>
                <a:gd name="connsiteX0" fmla="*/ 541759 w 548384"/>
                <a:gd name="connsiteY0" fmla="*/ 147644 h 147413"/>
                <a:gd name="connsiteX1" fmla="*/ 238 w 548384"/>
                <a:gd name="connsiteY1" fmla="*/ 32537 h 147413"/>
                <a:gd name="connsiteX2" fmla="*/ 7102 w 548384"/>
                <a:gd name="connsiteY2" fmla="*/ 231 h 147413"/>
                <a:gd name="connsiteX3" fmla="*/ 548623 w 548384"/>
                <a:gd name="connsiteY3" fmla="*/ 115338 h 147413"/>
                <a:gd name="connsiteX4" fmla="*/ 541759 w 548384"/>
                <a:gd name="connsiteY4" fmla="*/ 147644 h 147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13">
                  <a:moveTo>
                    <a:pt x="541759" y="147644"/>
                  </a:moveTo>
                  <a:lnTo>
                    <a:pt x="238" y="32537"/>
                  </a:lnTo>
                  <a:lnTo>
                    <a:pt x="7102" y="231"/>
                  </a:lnTo>
                  <a:lnTo>
                    <a:pt x="548623" y="115338"/>
                  </a:lnTo>
                  <a:lnTo>
                    <a:pt x="541759" y="147644"/>
                  </a:lnTo>
                  <a:close/>
                </a:path>
              </a:pathLst>
            </a:custGeom>
            <a:solidFill>
              <a:srgbClr val="FFFFFF"/>
            </a:solidFill>
            <a:ln w="7575" cap="flat">
              <a:noFill/>
              <a:prstDash val="solid"/>
              <a:round/>
            </a:ln>
          </p:spPr>
          <p:txBody>
            <a:bodyPr rtlCol="0" anchor="ctr"/>
            <a:lstStyle/>
            <a:p>
              <a:endParaRPr lang="en-GB"/>
            </a:p>
          </p:txBody>
        </p:sp>
        <p:sp>
          <p:nvSpPr>
            <p:cNvPr id="471" name="Freeform: Shape 470">
              <a:extLst>
                <a:ext uri="{FF2B5EF4-FFF2-40B4-BE49-F238E27FC236}">
                  <a16:creationId xmlns:a16="http://schemas.microsoft.com/office/drawing/2014/main" id="{91697AF9-DF96-4DC3-93E7-4BA1C699CA5C}"/>
                </a:ext>
              </a:extLst>
            </p:cNvPr>
            <p:cNvSpPr/>
            <p:nvPr/>
          </p:nvSpPr>
          <p:spPr>
            <a:xfrm>
              <a:off x="981704" y="1330460"/>
              <a:ext cx="548384" cy="147413"/>
            </a:xfrm>
            <a:custGeom>
              <a:avLst/>
              <a:gdLst>
                <a:gd name="connsiteX0" fmla="*/ 541745 w 548384"/>
                <a:gd name="connsiteY0" fmla="*/ 147673 h 147413"/>
                <a:gd name="connsiteX1" fmla="*/ 232 w 548384"/>
                <a:gd name="connsiteY1" fmla="*/ 32565 h 147413"/>
                <a:gd name="connsiteX2" fmla="*/ 7096 w 548384"/>
                <a:gd name="connsiteY2" fmla="*/ 260 h 147413"/>
                <a:gd name="connsiteX3" fmla="*/ 548617 w 548384"/>
                <a:gd name="connsiteY3" fmla="*/ 115367 h 147413"/>
                <a:gd name="connsiteX4" fmla="*/ 541745 w 548384"/>
                <a:gd name="connsiteY4" fmla="*/ 147673 h 147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13">
                  <a:moveTo>
                    <a:pt x="541745" y="147673"/>
                  </a:moveTo>
                  <a:lnTo>
                    <a:pt x="232" y="32565"/>
                  </a:lnTo>
                  <a:lnTo>
                    <a:pt x="7096" y="260"/>
                  </a:lnTo>
                  <a:lnTo>
                    <a:pt x="548617" y="115367"/>
                  </a:lnTo>
                  <a:lnTo>
                    <a:pt x="541745" y="147673"/>
                  </a:lnTo>
                  <a:close/>
                </a:path>
              </a:pathLst>
            </a:custGeom>
            <a:solidFill>
              <a:srgbClr val="FFFFFF"/>
            </a:solidFill>
            <a:ln w="7575" cap="flat">
              <a:noFill/>
              <a:prstDash val="solid"/>
              <a:round/>
            </a:ln>
          </p:spPr>
          <p:txBody>
            <a:bodyPr rtlCol="0" anchor="ctr"/>
            <a:lstStyle/>
            <a:p>
              <a:endParaRPr lang="en-GB"/>
            </a:p>
          </p:txBody>
        </p:sp>
        <p:sp>
          <p:nvSpPr>
            <p:cNvPr id="472" name="Freeform: Shape 471">
              <a:extLst>
                <a:ext uri="{FF2B5EF4-FFF2-40B4-BE49-F238E27FC236}">
                  <a16:creationId xmlns:a16="http://schemas.microsoft.com/office/drawing/2014/main" id="{26A9463B-3CAE-4A69-B811-648617C583E0}"/>
                </a:ext>
              </a:extLst>
            </p:cNvPr>
            <p:cNvSpPr/>
            <p:nvPr/>
          </p:nvSpPr>
          <p:spPr>
            <a:xfrm>
              <a:off x="960025" y="1432440"/>
              <a:ext cx="548384" cy="147405"/>
            </a:xfrm>
            <a:custGeom>
              <a:avLst/>
              <a:gdLst>
                <a:gd name="connsiteX0" fmla="*/ 541744 w 548384"/>
                <a:gd name="connsiteY0" fmla="*/ 147708 h 147405"/>
                <a:gd name="connsiteX1" fmla="*/ 223 w 548384"/>
                <a:gd name="connsiteY1" fmla="*/ 32608 h 147405"/>
                <a:gd name="connsiteX2" fmla="*/ 7087 w 548384"/>
                <a:gd name="connsiteY2" fmla="*/ 302 h 147405"/>
                <a:gd name="connsiteX3" fmla="*/ 548608 w 548384"/>
                <a:gd name="connsiteY3" fmla="*/ 115402 h 147405"/>
                <a:gd name="connsiteX4" fmla="*/ 541744 w 548384"/>
                <a:gd name="connsiteY4" fmla="*/ 147708 h 147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05">
                  <a:moveTo>
                    <a:pt x="541744" y="147708"/>
                  </a:moveTo>
                  <a:lnTo>
                    <a:pt x="223" y="32608"/>
                  </a:lnTo>
                  <a:lnTo>
                    <a:pt x="7087" y="302"/>
                  </a:lnTo>
                  <a:lnTo>
                    <a:pt x="548608" y="115402"/>
                  </a:lnTo>
                  <a:lnTo>
                    <a:pt x="541744" y="147708"/>
                  </a:lnTo>
                  <a:close/>
                </a:path>
              </a:pathLst>
            </a:custGeom>
            <a:solidFill>
              <a:srgbClr val="FFFFFF"/>
            </a:solidFill>
            <a:ln w="7575" cap="flat">
              <a:noFill/>
              <a:prstDash val="solid"/>
              <a:round/>
            </a:ln>
          </p:spPr>
          <p:txBody>
            <a:bodyPr rtlCol="0" anchor="ctr"/>
            <a:lstStyle/>
            <a:p>
              <a:endParaRPr lang="en-GB"/>
            </a:p>
          </p:txBody>
        </p:sp>
        <p:sp>
          <p:nvSpPr>
            <p:cNvPr id="493" name="Freeform: Shape 492">
              <a:extLst>
                <a:ext uri="{FF2B5EF4-FFF2-40B4-BE49-F238E27FC236}">
                  <a16:creationId xmlns:a16="http://schemas.microsoft.com/office/drawing/2014/main" id="{7544EF43-5246-4E47-9989-8B73F5838682}"/>
                </a:ext>
              </a:extLst>
            </p:cNvPr>
            <p:cNvSpPr/>
            <p:nvPr/>
          </p:nvSpPr>
          <p:spPr>
            <a:xfrm>
              <a:off x="945392" y="1501286"/>
              <a:ext cx="548384" cy="147405"/>
            </a:xfrm>
            <a:custGeom>
              <a:avLst/>
              <a:gdLst>
                <a:gd name="connsiteX0" fmla="*/ 541730 w 548384"/>
                <a:gd name="connsiteY0" fmla="*/ 147736 h 147405"/>
                <a:gd name="connsiteX1" fmla="*/ 217 w 548384"/>
                <a:gd name="connsiteY1" fmla="*/ 32637 h 147405"/>
                <a:gd name="connsiteX2" fmla="*/ 7089 w 548384"/>
                <a:gd name="connsiteY2" fmla="*/ 331 h 147405"/>
                <a:gd name="connsiteX3" fmla="*/ 548602 w 548384"/>
                <a:gd name="connsiteY3" fmla="*/ 115430 h 147405"/>
                <a:gd name="connsiteX4" fmla="*/ 541730 w 548384"/>
                <a:gd name="connsiteY4" fmla="*/ 147736 h 147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05">
                  <a:moveTo>
                    <a:pt x="541730" y="147736"/>
                  </a:moveTo>
                  <a:lnTo>
                    <a:pt x="217" y="32637"/>
                  </a:lnTo>
                  <a:lnTo>
                    <a:pt x="7089" y="331"/>
                  </a:lnTo>
                  <a:lnTo>
                    <a:pt x="548602" y="115430"/>
                  </a:lnTo>
                  <a:lnTo>
                    <a:pt x="541730" y="147736"/>
                  </a:lnTo>
                  <a:close/>
                </a:path>
              </a:pathLst>
            </a:custGeom>
            <a:solidFill>
              <a:srgbClr val="FFFFFF"/>
            </a:solidFill>
            <a:ln w="7575" cap="flat">
              <a:noFill/>
              <a:prstDash val="solid"/>
              <a:round/>
            </a:ln>
          </p:spPr>
          <p:txBody>
            <a:bodyPr rtlCol="0" anchor="ctr"/>
            <a:lstStyle/>
            <a:p>
              <a:endParaRPr lang="en-GB"/>
            </a:p>
          </p:txBody>
        </p:sp>
        <p:sp>
          <p:nvSpPr>
            <p:cNvPr id="494" name="Freeform: Shape 493">
              <a:extLst>
                <a:ext uri="{FF2B5EF4-FFF2-40B4-BE49-F238E27FC236}">
                  <a16:creationId xmlns:a16="http://schemas.microsoft.com/office/drawing/2014/main" id="{3E5F3D9A-80B9-4B67-BDA7-D13038358C16}"/>
                </a:ext>
              </a:extLst>
            </p:cNvPr>
            <p:cNvSpPr/>
            <p:nvPr/>
          </p:nvSpPr>
          <p:spPr>
            <a:xfrm>
              <a:off x="1034214" y="1009326"/>
              <a:ext cx="130256" cy="138892"/>
            </a:xfrm>
            <a:custGeom>
              <a:avLst/>
              <a:gdLst>
                <a:gd name="connsiteX0" fmla="*/ 105674 w 130256"/>
                <a:gd name="connsiteY0" fmla="*/ 139016 h 138892"/>
                <a:gd name="connsiteX1" fmla="*/ 130424 w 130256"/>
                <a:gd name="connsiteY1" fmla="*/ 22548 h 138892"/>
                <a:gd name="connsiteX2" fmla="*/ 108015 w 130256"/>
                <a:gd name="connsiteY2" fmla="*/ 17790 h 138892"/>
                <a:gd name="connsiteX3" fmla="*/ 64368 w 130256"/>
                <a:gd name="connsiteY3" fmla="*/ 74328 h 138892"/>
                <a:gd name="connsiteX4" fmla="*/ 47334 w 130256"/>
                <a:gd name="connsiteY4" fmla="*/ 4890 h 138892"/>
                <a:gd name="connsiteX5" fmla="*/ 24917 w 130256"/>
                <a:gd name="connsiteY5" fmla="*/ 124 h 138892"/>
                <a:gd name="connsiteX6" fmla="*/ 167 w 130256"/>
                <a:gd name="connsiteY6" fmla="*/ 116592 h 138892"/>
                <a:gd name="connsiteX7" fmla="*/ 22903 w 130256"/>
                <a:gd name="connsiteY7" fmla="*/ 121426 h 138892"/>
                <a:gd name="connsiteX8" fmla="*/ 37330 w 130256"/>
                <a:gd name="connsiteY8" fmla="*/ 53539 h 138892"/>
                <a:gd name="connsiteX9" fmla="*/ 50351 w 130256"/>
                <a:gd name="connsiteY9" fmla="*/ 102469 h 138892"/>
                <a:gd name="connsiteX10" fmla="*/ 65729 w 130256"/>
                <a:gd name="connsiteY10" fmla="*/ 105737 h 138892"/>
                <a:gd name="connsiteX11" fmla="*/ 97366 w 130256"/>
                <a:gd name="connsiteY11" fmla="*/ 66301 h 138892"/>
                <a:gd name="connsiteX12" fmla="*/ 82931 w 130256"/>
                <a:gd name="connsiteY12" fmla="*/ 134182 h 138892"/>
                <a:gd name="connsiteX13" fmla="*/ 105674 w 130256"/>
                <a:gd name="connsiteY13" fmla="*/ 139016 h 13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256" h="138892">
                  <a:moveTo>
                    <a:pt x="105674" y="139016"/>
                  </a:moveTo>
                  <a:lnTo>
                    <a:pt x="130424" y="22548"/>
                  </a:lnTo>
                  <a:lnTo>
                    <a:pt x="108015" y="17790"/>
                  </a:lnTo>
                  <a:lnTo>
                    <a:pt x="64368" y="74328"/>
                  </a:lnTo>
                  <a:lnTo>
                    <a:pt x="47334" y="4890"/>
                  </a:lnTo>
                  <a:lnTo>
                    <a:pt x="24917" y="124"/>
                  </a:lnTo>
                  <a:lnTo>
                    <a:pt x="167" y="116592"/>
                  </a:lnTo>
                  <a:lnTo>
                    <a:pt x="22903" y="121426"/>
                  </a:lnTo>
                  <a:lnTo>
                    <a:pt x="37330" y="53539"/>
                  </a:lnTo>
                  <a:lnTo>
                    <a:pt x="50351" y="102469"/>
                  </a:lnTo>
                  <a:lnTo>
                    <a:pt x="65729" y="105737"/>
                  </a:lnTo>
                  <a:lnTo>
                    <a:pt x="97366" y="66301"/>
                  </a:lnTo>
                  <a:lnTo>
                    <a:pt x="82931" y="134182"/>
                  </a:lnTo>
                  <a:lnTo>
                    <a:pt x="105674" y="139016"/>
                  </a:lnTo>
                  <a:close/>
                </a:path>
              </a:pathLst>
            </a:custGeom>
            <a:solidFill>
              <a:srgbClr val="231F20"/>
            </a:solidFill>
            <a:ln w="7575" cap="flat">
              <a:noFill/>
              <a:prstDash val="solid"/>
              <a:round/>
            </a:ln>
          </p:spPr>
          <p:txBody>
            <a:bodyPr rtlCol="0" anchor="ctr"/>
            <a:lstStyle/>
            <a:p>
              <a:endParaRPr lang="en-GB"/>
            </a:p>
          </p:txBody>
        </p:sp>
        <p:sp>
          <p:nvSpPr>
            <p:cNvPr id="507" name="Freeform: Shape 506">
              <a:extLst>
                <a:ext uri="{FF2B5EF4-FFF2-40B4-BE49-F238E27FC236}">
                  <a16:creationId xmlns:a16="http://schemas.microsoft.com/office/drawing/2014/main" id="{4B37DE1A-5B28-4502-BEB2-0402A1556A9E}"/>
                </a:ext>
              </a:extLst>
            </p:cNvPr>
            <p:cNvSpPr/>
            <p:nvPr/>
          </p:nvSpPr>
          <p:spPr>
            <a:xfrm>
              <a:off x="1171016" y="1043637"/>
              <a:ext cx="94572" cy="120851"/>
            </a:xfrm>
            <a:custGeom>
              <a:avLst/>
              <a:gdLst>
                <a:gd name="connsiteX0" fmla="*/ 90566 w 94572"/>
                <a:gd name="connsiteY0" fmla="*/ 69711 h 120851"/>
                <a:gd name="connsiteX1" fmla="*/ 88605 w 94572"/>
                <a:gd name="connsiteY1" fmla="*/ 20226 h 120851"/>
                <a:gd name="connsiteX2" fmla="*/ 60130 w 94572"/>
                <a:gd name="connsiteY2" fmla="*/ 1352 h 120851"/>
                <a:gd name="connsiteX3" fmla="*/ 26282 w 94572"/>
                <a:gd name="connsiteY3" fmla="*/ 6977 h 120851"/>
                <a:gd name="connsiteX4" fmla="*/ 4526 w 94572"/>
                <a:gd name="connsiteY4" fmla="*/ 51422 h 120851"/>
                <a:gd name="connsiteX5" fmla="*/ 6320 w 94572"/>
                <a:gd name="connsiteY5" fmla="*/ 100869 h 120851"/>
                <a:gd name="connsiteX6" fmla="*/ 34955 w 94572"/>
                <a:gd name="connsiteY6" fmla="*/ 119781 h 120851"/>
                <a:gd name="connsiteX7" fmla="*/ 68644 w 94572"/>
                <a:gd name="connsiteY7" fmla="*/ 114118 h 120851"/>
                <a:gd name="connsiteX8" fmla="*/ 90566 w 94572"/>
                <a:gd name="connsiteY8" fmla="*/ 69711 h 120851"/>
                <a:gd name="connsiteX9" fmla="*/ 67831 w 94572"/>
                <a:gd name="connsiteY9" fmla="*/ 64876 h 120851"/>
                <a:gd name="connsiteX10" fmla="*/ 55182 w 94572"/>
                <a:gd name="connsiteY10" fmla="*/ 96209 h 120851"/>
                <a:gd name="connsiteX11" fmla="*/ 39272 w 94572"/>
                <a:gd name="connsiteY11" fmla="*/ 99493 h 120851"/>
                <a:gd name="connsiteX12" fmla="*/ 25901 w 94572"/>
                <a:gd name="connsiteY12" fmla="*/ 89984 h 120851"/>
                <a:gd name="connsiteX13" fmla="*/ 27262 w 94572"/>
                <a:gd name="connsiteY13" fmla="*/ 56249 h 120851"/>
                <a:gd name="connsiteX14" fmla="*/ 39774 w 94572"/>
                <a:gd name="connsiteY14" fmla="*/ 24718 h 120851"/>
                <a:gd name="connsiteX15" fmla="*/ 55820 w 94572"/>
                <a:gd name="connsiteY15" fmla="*/ 21632 h 120851"/>
                <a:gd name="connsiteX16" fmla="*/ 69054 w 94572"/>
                <a:gd name="connsiteY16" fmla="*/ 30944 h 120851"/>
                <a:gd name="connsiteX17" fmla="*/ 67831 w 94572"/>
                <a:gd name="connsiteY17" fmla="*/ 64876 h 120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4572" h="120851">
                  <a:moveTo>
                    <a:pt x="90566" y="69711"/>
                  </a:moveTo>
                  <a:cubicBezTo>
                    <a:pt x="95294" y="47462"/>
                    <a:pt x="97750" y="34304"/>
                    <a:pt x="88605" y="20226"/>
                  </a:cubicBezTo>
                  <a:cubicBezTo>
                    <a:pt x="82418" y="10701"/>
                    <a:pt x="73547" y="4202"/>
                    <a:pt x="60130" y="1352"/>
                  </a:cubicBezTo>
                  <a:cubicBezTo>
                    <a:pt x="46714" y="-1506"/>
                    <a:pt x="35798" y="789"/>
                    <a:pt x="26282" y="6977"/>
                  </a:cubicBezTo>
                  <a:cubicBezTo>
                    <a:pt x="12196" y="16121"/>
                    <a:pt x="9255" y="29173"/>
                    <a:pt x="4526" y="51422"/>
                  </a:cubicBezTo>
                  <a:cubicBezTo>
                    <a:pt x="-202" y="73663"/>
                    <a:pt x="-2824" y="86783"/>
                    <a:pt x="6320" y="100869"/>
                  </a:cubicBezTo>
                  <a:cubicBezTo>
                    <a:pt x="12508" y="110386"/>
                    <a:pt x="21546" y="116923"/>
                    <a:pt x="34955" y="119781"/>
                  </a:cubicBezTo>
                  <a:cubicBezTo>
                    <a:pt x="48371" y="122631"/>
                    <a:pt x="59127" y="120298"/>
                    <a:pt x="68644" y="114118"/>
                  </a:cubicBezTo>
                  <a:cubicBezTo>
                    <a:pt x="82729" y="104973"/>
                    <a:pt x="85838" y="91952"/>
                    <a:pt x="90566" y="69711"/>
                  </a:cubicBezTo>
                  <a:close/>
                  <a:moveTo>
                    <a:pt x="67831" y="64876"/>
                  </a:moveTo>
                  <a:cubicBezTo>
                    <a:pt x="63103" y="87118"/>
                    <a:pt x="60480" y="92203"/>
                    <a:pt x="55182" y="96209"/>
                  </a:cubicBezTo>
                  <a:cubicBezTo>
                    <a:pt x="51115" y="99272"/>
                    <a:pt x="45483" y="100815"/>
                    <a:pt x="39272" y="99493"/>
                  </a:cubicBezTo>
                  <a:cubicBezTo>
                    <a:pt x="33054" y="98170"/>
                    <a:pt x="28539" y="94476"/>
                    <a:pt x="25901" y="89984"/>
                  </a:cubicBezTo>
                  <a:cubicBezTo>
                    <a:pt x="22694" y="84176"/>
                    <a:pt x="22534" y="78498"/>
                    <a:pt x="27262" y="56249"/>
                  </a:cubicBezTo>
                  <a:cubicBezTo>
                    <a:pt x="31990" y="34007"/>
                    <a:pt x="34483" y="28724"/>
                    <a:pt x="39774" y="24718"/>
                  </a:cubicBezTo>
                  <a:cubicBezTo>
                    <a:pt x="44008" y="21685"/>
                    <a:pt x="49603" y="20310"/>
                    <a:pt x="55820" y="21632"/>
                  </a:cubicBezTo>
                  <a:cubicBezTo>
                    <a:pt x="62038" y="22955"/>
                    <a:pt x="66584" y="26482"/>
                    <a:pt x="69054" y="30944"/>
                  </a:cubicBezTo>
                  <a:cubicBezTo>
                    <a:pt x="72270" y="36751"/>
                    <a:pt x="72559" y="42627"/>
                    <a:pt x="67831" y="64876"/>
                  </a:cubicBezTo>
                  <a:close/>
                </a:path>
              </a:pathLst>
            </a:custGeom>
            <a:solidFill>
              <a:srgbClr val="231F20"/>
            </a:solidFill>
            <a:ln w="7575" cap="flat">
              <a:noFill/>
              <a:prstDash val="solid"/>
              <a:round/>
            </a:ln>
          </p:spPr>
          <p:txBody>
            <a:bodyPr rtlCol="0" anchor="ctr"/>
            <a:lstStyle/>
            <a:p>
              <a:endParaRPr lang="en-GB"/>
            </a:p>
          </p:txBody>
        </p:sp>
        <p:sp>
          <p:nvSpPr>
            <p:cNvPr id="514" name="Freeform: Shape 513">
              <a:extLst>
                <a:ext uri="{FF2B5EF4-FFF2-40B4-BE49-F238E27FC236}">
                  <a16:creationId xmlns:a16="http://schemas.microsoft.com/office/drawing/2014/main" id="{17A753ED-274A-496F-AB4B-708267AC192A}"/>
                </a:ext>
              </a:extLst>
            </p:cNvPr>
            <p:cNvSpPr/>
            <p:nvPr/>
          </p:nvSpPr>
          <p:spPr>
            <a:xfrm>
              <a:off x="1274725" y="1065685"/>
              <a:ext cx="94828" cy="120805"/>
            </a:xfrm>
            <a:custGeom>
              <a:avLst/>
              <a:gdLst>
                <a:gd name="connsiteX0" fmla="*/ 85520 w 94828"/>
                <a:gd name="connsiteY0" fmla="*/ 92049 h 120805"/>
                <a:gd name="connsiteX1" fmla="*/ 62458 w 94828"/>
                <a:gd name="connsiteY1" fmla="*/ 87146 h 120805"/>
                <a:gd name="connsiteX2" fmla="*/ 39312 w 94828"/>
                <a:gd name="connsiteY2" fmla="*/ 99498 h 120805"/>
                <a:gd name="connsiteX3" fmla="*/ 26040 w 94828"/>
                <a:gd name="connsiteY3" fmla="*/ 90354 h 120805"/>
                <a:gd name="connsiteX4" fmla="*/ 27301 w 94828"/>
                <a:gd name="connsiteY4" fmla="*/ 56254 h 120805"/>
                <a:gd name="connsiteX5" fmla="*/ 40019 w 94828"/>
                <a:gd name="connsiteY5" fmla="*/ 24594 h 120805"/>
                <a:gd name="connsiteX6" fmla="*/ 55860 w 94828"/>
                <a:gd name="connsiteY6" fmla="*/ 21637 h 120805"/>
                <a:gd name="connsiteX7" fmla="*/ 71815 w 94828"/>
                <a:gd name="connsiteY7" fmla="*/ 42298 h 120805"/>
                <a:gd name="connsiteX8" fmla="*/ 95045 w 94828"/>
                <a:gd name="connsiteY8" fmla="*/ 47231 h 120805"/>
                <a:gd name="connsiteX9" fmla="*/ 60177 w 94828"/>
                <a:gd name="connsiteY9" fmla="*/ 1349 h 120805"/>
                <a:gd name="connsiteX10" fmla="*/ 26321 w 94828"/>
                <a:gd name="connsiteY10" fmla="*/ 6982 h 120805"/>
                <a:gd name="connsiteX11" fmla="*/ 4566 w 94828"/>
                <a:gd name="connsiteY11" fmla="*/ 51420 h 120805"/>
                <a:gd name="connsiteX12" fmla="*/ 6367 w 94828"/>
                <a:gd name="connsiteY12" fmla="*/ 100874 h 120805"/>
                <a:gd name="connsiteX13" fmla="*/ 35002 w 94828"/>
                <a:gd name="connsiteY13" fmla="*/ 119779 h 120805"/>
                <a:gd name="connsiteX14" fmla="*/ 85520 w 94828"/>
                <a:gd name="connsiteY14" fmla="*/ 92049 h 120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828" h="120805">
                  <a:moveTo>
                    <a:pt x="85520" y="92049"/>
                  </a:moveTo>
                  <a:lnTo>
                    <a:pt x="62458" y="87146"/>
                  </a:lnTo>
                  <a:cubicBezTo>
                    <a:pt x="58148" y="96154"/>
                    <a:pt x="50600" y="101900"/>
                    <a:pt x="39312" y="99498"/>
                  </a:cubicBezTo>
                  <a:cubicBezTo>
                    <a:pt x="33101" y="98175"/>
                    <a:pt x="28510" y="94808"/>
                    <a:pt x="26040" y="90354"/>
                  </a:cubicBezTo>
                  <a:cubicBezTo>
                    <a:pt x="22832" y="84539"/>
                    <a:pt x="22573" y="78503"/>
                    <a:pt x="27301" y="56254"/>
                  </a:cubicBezTo>
                  <a:cubicBezTo>
                    <a:pt x="32037" y="34012"/>
                    <a:pt x="34720" y="28600"/>
                    <a:pt x="40019" y="24594"/>
                  </a:cubicBezTo>
                  <a:cubicBezTo>
                    <a:pt x="44093" y="21531"/>
                    <a:pt x="49649" y="20315"/>
                    <a:pt x="55860" y="21637"/>
                  </a:cubicBezTo>
                  <a:cubicBezTo>
                    <a:pt x="67148" y="24032"/>
                    <a:pt x="71541" y="32317"/>
                    <a:pt x="71815" y="42298"/>
                  </a:cubicBezTo>
                  <a:lnTo>
                    <a:pt x="95045" y="47231"/>
                  </a:lnTo>
                  <a:cubicBezTo>
                    <a:pt x="95972" y="21957"/>
                    <a:pt x="81932" y="5979"/>
                    <a:pt x="60177" y="1349"/>
                  </a:cubicBezTo>
                  <a:cubicBezTo>
                    <a:pt x="46761" y="-1501"/>
                    <a:pt x="36005" y="832"/>
                    <a:pt x="26321" y="6982"/>
                  </a:cubicBezTo>
                  <a:cubicBezTo>
                    <a:pt x="12243" y="16126"/>
                    <a:pt x="9294" y="29178"/>
                    <a:pt x="4566" y="51420"/>
                  </a:cubicBezTo>
                  <a:cubicBezTo>
                    <a:pt x="-162" y="73669"/>
                    <a:pt x="-2777" y="86789"/>
                    <a:pt x="6367" y="100874"/>
                  </a:cubicBezTo>
                  <a:cubicBezTo>
                    <a:pt x="12714" y="110429"/>
                    <a:pt x="21585" y="116928"/>
                    <a:pt x="35002" y="119779"/>
                  </a:cubicBezTo>
                  <a:cubicBezTo>
                    <a:pt x="56597" y="124370"/>
                    <a:pt x="76087" y="115522"/>
                    <a:pt x="85520" y="92049"/>
                  </a:cubicBezTo>
                  <a:close/>
                </a:path>
              </a:pathLst>
            </a:custGeom>
            <a:solidFill>
              <a:srgbClr val="231F20"/>
            </a:solidFill>
            <a:ln w="7575" cap="flat">
              <a:noFill/>
              <a:prstDash val="solid"/>
              <a:round/>
            </a:ln>
          </p:spPr>
          <p:txBody>
            <a:bodyPr rtlCol="0" anchor="ctr"/>
            <a:lstStyle/>
            <a:p>
              <a:endParaRPr lang="en-GB"/>
            </a:p>
          </p:txBody>
        </p:sp>
        <p:sp>
          <p:nvSpPr>
            <p:cNvPr id="515" name="Freeform: Shape 514">
              <a:extLst>
                <a:ext uri="{FF2B5EF4-FFF2-40B4-BE49-F238E27FC236}">
                  <a16:creationId xmlns:a16="http://schemas.microsoft.com/office/drawing/2014/main" id="{90443CAD-212F-44B9-A6D8-C5FDDCC137DE}"/>
                </a:ext>
              </a:extLst>
            </p:cNvPr>
            <p:cNvSpPr/>
            <p:nvPr/>
          </p:nvSpPr>
          <p:spPr>
            <a:xfrm>
              <a:off x="779181" y="876916"/>
              <a:ext cx="889997" cy="982522"/>
            </a:xfrm>
            <a:custGeom>
              <a:avLst/>
              <a:gdLst>
                <a:gd name="connsiteX0" fmla="*/ 27751 w 889997"/>
                <a:gd name="connsiteY0" fmla="*/ 982767 h 982522"/>
                <a:gd name="connsiteX1" fmla="*/ 225485 w 889997"/>
                <a:gd name="connsiteY1" fmla="*/ 52521 h 982522"/>
                <a:gd name="connsiteX2" fmla="*/ 238332 w 889997"/>
                <a:gd name="connsiteY2" fmla="*/ 32286 h 982522"/>
                <a:gd name="connsiteX3" fmla="*/ 253466 w 889997"/>
                <a:gd name="connsiteY3" fmla="*/ 27201 h 982522"/>
                <a:gd name="connsiteX4" fmla="*/ 258392 w 889997"/>
                <a:gd name="connsiteY4" fmla="*/ 27717 h 982522"/>
                <a:gd name="connsiteX5" fmla="*/ 691122 w 889997"/>
                <a:gd name="connsiteY5" fmla="*/ 119694 h 982522"/>
                <a:gd name="connsiteX6" fmla="*/ 861521 w 889997"/>
                <a:gd name="connsiteY6" fmla="*/ 376088 h 982522"/>
                <a:gd name="connsiteX7" fmla="*/ 732572 w 889997"/>
                <a:gd name="connsiteY7" fmla="*/ 982767 h 982522"/>
                <a:gd name="connsiteX8" fmla="*/ 760104 w 889997"/>
                <a:gd name="connsiteY8" fmla="*/ 982767 h 982522"/>
                <a:gd name="connsiteX9" fmla="*/ 890216 w 889997"/>
                <a:gd name="connsiteY9" fmla="*/ 370615 h 982522"/>
                <a:gd name="connsiteX10" fmla="*/ 707465 w 889997"/>
                <a:gd name="connsiteY10" fmla="*/ 95628 h 982522"/>
                <a:gd name="connsiteX11" fmla="*/ 263994 w 889997"/>
                <a:gd name="connsiteY11" fmla="*/ 1379 h 982522"/>
                <a:gd name="connsiteX12" fmla="*/ 222597 w 889997"/>
                <a:gd name="connsiteY12" fmla="*/ 10424 h 982522"/>
                <a:gd name="connsiteX13" fmla="*/ 199139 w 889997"/>
                <a:gd name="connsiteY13" fmla="*/ 46926 h 982522"/>
                <a:gd name="connsiteX14" fmla="*/ 219 w 889997"/>
                <a:gd name="connsiteY14" fmla="*/ 982767 h 982522"/>
                <a:gd name="connsiteX15" fmla="*/ 27751 w 889997"/>
                <a:gd name="connsiteY15" fmla="*/ 982767 h 982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9997" h="982522">
                  <a:moveTo>
                    <a:pt x="27751" y="982767"/>
                  </a:moveTo>
                  <a:lnTo>
                    <a:pt x="225485" y="52521"/>
                  </a:lnTo>
                  <a:cubicBezTo>
                    <a:pt x="227264" y="44152"/>
                    <a:pt x="231825" y="36968"/>
                    <a:pt x="238332" y="32286"/>
                  </a:cubicBezTo>
                  <a:cubicBezTo>
                    <a:pt x="242984" y="28934"/>
                    <a:pt x="248221" y="27201"/>
                    <a:pt x="253466" y="27201"/>
                  </a:cubicBezTo>
                  <a:cubicBezTo>
                    <a:pt x="255115" y="27201"/>
                    <a:pt x="256765" y="27368"/>
                    <a:pt x="258392" y="27717"/>
                  </a:cubicBezTo>
                  <a:lnTo>
                    <a:pt x="691122" y="119694"/>
                  </a:lnTo>
                  <a:lnTo>
                    <a:pt x="861521" y="376088"/>
                  </a:lnTo>
                  <a:lnTo>
                    <a:pt x="732572" y="982767"/>
                  </a:lnTo>
                  <a:lnTo>
                    <a:pt x="760104" y="982767"/>
                  </a:lnTo>
                  <a:lnTo>
                    <a:pt x="890216" y="370615"/>
                  </a:lnTo>
                  <a:lnTo>
                    <a:pt x="707465" y="95628"/>
                  </a:lnTo>
                  <a:lnTo>
                    <a:pt x="263994" y="1379"/>
                  </a:lnTo>
                  <a:cubicBezTo>
                    <a:pt x="249642" y="-1700"/>
                    <a:pt x="234949" y="1546"/>
                    <a:pt x="222597" y="10424"/>
                  </a:cubicBezTo>
                  <a:cubicBezTo>
                    <a:pt x="210647" y="19037"/>
                    <a:pt x="202309" y="31997"/>
                    <a:pt x="199139" y="46926"/>
                  </a:cubicBezTo>
                  <a:lnTo>
                    <a:pt x="219" y="982767"/>
                  </a:lnTo>
                  <a:lnTo>
                    <a:pt x="27751" y="982767"/>
                  </a:lnTo>
                  <a:close/>
                </a:path>
              </a:pathLst>
            </a:custGeom>
            <a:solidFill>
              <a:srgbClr val="231F20"/>
            </a:solidFill>
            <a:ln w="7575" cap="flat">
              <a:noFill/>
              <a:prstDash val="solid"/>
              <a:round/>
            </a:ln>
          </p:spPr>
          <p:txBody>
            <a:bodyPr rtlCol="0" anchor="ctr"/>
            <a:lstStyle/>
            <a:p>
              <a:endParaRPr lang="en-GB"/>
            </a:p>
          </p:txBody>
        </p:sp>
        <p:sp>
          <p:nvSpPr>
            <p:cNvPr id="570" name="Freeform: Shape 569">
              <a:extLst>
                <a:ext uri="{FF2B5EF4-FFF2-40B4-BE49-F238E27FC236}">
                  <a16:creationId xmlns:a16="http://schemas.microsoft.com/office/drawing/2014/main" id="{B5DEBC1F-CDA7-4521-AF69-560309ADAF2A}"/>
                </a:ext>
              </a:extLst>
            </p:cNvPr>
            <p:cNvSpPr/>
            <p:nvPr/>
          </p:nvSpPr>
          <p:spPr>
            <a:xfrm>
              <a:off x="916331" y="1589178"/>
              <a:ext cx="277718" cy="210027"/>
            </a:xfrm>
            <a:custGeom>
              <a:avLst/>
              <a:gdLst>
                <a:gd name="connsiteX0" fmla="*/ 5342 w 277718"/>
                <a:gd name="connsiteY0" fmla="*/ 197311 h 210027"/>
                <a:gd name="connsiteX1" fmla="*/ 17094 w 277718"/>
                <a:gd name="connsiteY1" fmla="*/ 191374 h 210027"/>
                <a:gd name="connsiteX2" fmla="*/ 30792 w 277718"/>
                <a:gd name="connsiteY2" fmla="*/ 177365 h 210027"/>
                <a:gd name="connsiteX3" fmla="*/ 65074 w 277718"/>
                <a:gd name="connsiteY3" fmla="*/ 130388 h 210027"/>
                <a:gd name="connsiteX4" fmla="*/ 94164 w 277718"/>
                <a:gd name="connsiteY4" fmla="*/ 73401 h 210027"/>
                <a:gd name="connsiteX5" fmla="*/ 100732 w 277718"/>
                <a:gd name="connsiteY5" fmla="*/ 24228 h 210027"/>
                <a:gd name="connsiteX6" fmla="*/ 66526 w 277718"/>
                <a:gd name="connsiteY6" fmla="*/ 428 h 210027"/>
                <a:gd name="connsiteX7" fmla="*/ 29857 w 277718"/>
                <a:gd name="connsiteY7" fmla="*/ 17812 h 210027"/>
                <a:gd name="connsiteX8" fmla="*/ 2613 w 277718"/>
                <a:gd name="connsiteY8" fmla="*/ 111719 h 210027"/>
                <a:gd name="connsiteX9" fmla="*/ 26109 w 277718"/>
                <a:gd name="connsiteY9" fmla="*/ 150289 h 210027"/>
                <a:gd name="connsiteX10" fmla="*/ 84070 w 277718"/>
                <a:gd name="connsiteY10" fmla="*/ 157244 h 210027"/>
                <a:gd name="connsiteX11" fmla="*/ 103506 w 277718"/>
                <a:gd name="connsiteY11" fmla="*/ 152105 h 210027"/>
                <a:gd name="connsiteX12" fmla="*/ 100641 w 277718"/>
                <a:gd name="connsiteY12" fmla="*/ 141722 h 210027"/>
                <a:gd name="connsiteX13" fmla="*/ 92576 w 277718"/>
                <a:gd name="connsiteY13" fmla="*/ 156902 h 210027"/>
                <a:gd name="connsiteX14" fmla="*/ 89687 w 277718"/>
                <a:gd name="connsiteY14" fmla="*/ 181941 h 210027"/>
                <a:gd name="connsiteX15" fmla="*/ 92461 w 277718"/>
                <a:gd name="connsiteY15" fmla="*/ 204433 h 210027"/>
                <a:gd name="connsiteX16" fmla="*/ 108493 w 277718"/>
                <a:gd name="connsiteY16" fmla="*/ 207428 h 210027"/>
                <a:gd name="connsiteX17" fmla="*/ 118283 w 277718"/>
                <a:gd name="connsiteY17" fmla="*/ 194947 h 210027"/>
                <a:gd name="connsiteX18" fmla="*/ 131616 w 277718"/>
                <a:gd name="connsiteY18" fmla="*/ 168593 h 210027"/>
                <a:gd name="connsiteX19" fmla="*/ 121772 w 277718"/>
                <a:gd name="connsiteY19" fmla="*/ 164443 h 210027"/>
                <a:gd name="connsiteX20" fmla="*/ 118907 w 277718"/>
                <a:gd name="connsiteY20" fmla="*/ 189474 h 210027"/>
                <a:gd name="connsiteX21" fmla="*/ 126820 w 277718"/>
                <a:gd name="connsiteY21" fmla="*/ 192682 h 210027"/>
                <a:gd name="connsiteX22" fmla="*/ 132589 w 277718"/>
                <a:gd name="connsiteY22" fmla="*/ 186973 h 210027"/>
                <a:gd name="connsiteX23" fmla="*/ 132825 w 277718"/>
                <a:gd name="connsiteY23" fmla="*/ 186638 h 210027"/>
                <a:gd name="connsiteX24" fmla="*/ 133501 w 277718"/>
                <a:gd name="connsiteY24" fmla="*/ 185840 h 210027"/>
                <a:gd name="connsiteX25" fmla="*/ 136192 w 277718"/>
                <a:gd name="connsiteY25" fmla="*/ 182876 h 210027"/>
                <a:gd name="connsiteX26" fmla="*/ 148385 w 277718"/>
                <a:gd name="connsiteY26" fmla="*/ 170919 h 210027"/>
                <a:gd name="connsiteX27" fmla="*/ 139385 w 277718"/>
                <a:gd name="connsiteY27" fmla="*/ 168540 h 210027"/>
                <a:gd name="connsiteX28" fmla="*/ 150452 w 277718"/>
                <a:gd name="connsiteY28" fmla="*/ 189937 h 210027"/>
                <a:gd name="connsiteX29" fmla="*/ 155690 w 277718"/>
                <a:gd name="connsiteY29" fmla="*/ 191329 h 210027"/>
                <a:gd name="connsiteX30" fmla="*/ 164363 w 277718"/>
                <a:gd name="connsiteY30" fmla="*/ 187687 h 210027"/>
                <a:gd name="connsiteX31" fmla="*/ 179505 w 277718"/>
                <a:gd name="connsiteY31" fmla="*/ 176171 h 210027"/>
                <a:gd name="connsiteX32" fmla="*/ 183435 w 277718"/>
                <a:gd name="connsiteY32" fmla="*/ 173237 h 210027"/>
                <a:gd name="connsiteX33" fmla="*/ 180364 w 277718"/>
                <a:gd name="connsiteY33" fmla="*/ 171010 h 210027"/>
                <a:gd name="connsiteX34" fmla="*/ 179740 w 277718"/>
                <a:gd name="connsiteY34" fmla="*/ 170060 h 210027"/>
                <a:gd name="connsiteX35" fmla="*/ 180295 w 277718"/>
                <a:gd name="connsiteY35" fmla="*/ 172401 h 210027"/>
                <a:gd name="connsiteX36" fmla="*/ 182674 w 277718"/>
                <a:gd name="connsiteY36" fmla="*/ 179235 h 210027"/>
                <a:gd name="connsiteX37" fmla="*/ 202704 w 277718"/>
                <a:gd name="connsiteY37" fmla="*/ 180155 h 210027"/>
                <a:gd name="connsiteX38" fmla="*/ 194601 w 277718"/>
                <a:gd name="connsiteY38" fmla="*/ 175502 h 210027"/>
                <a:gd name="connsiteX39" fmla="*/ 200864 w 277718"/>
                <a:gd name="connsiteY39" fmla="*/ 196969 h 210027"/>
                <a:gd name="connsiteX40" fmla="*/ 217124 w 277718"/>
                <a:gd name="connsiteY40" fmla="*/ 198542 h 210027"/>
                <a:gd name="connsiteX41" fmla="*/ 231658 w 277718"/>
                <a:gd name="connsiteY41" fmla="*/ 181781 h 210027"/>
                <a:gd name="connsiteX42" fmla="*/ 243166 w 277718"/>
                <a:gd name="connsiteY42" fmla="*/ 149308 h 210027"/>
                <a:gd name="connsiteX43" fmla="*/ 246921 w 277718"/>
                <a:gd name="connsiteY43" fmla="*/ 96144 h 210027"/>
                <a:gd name="connsiteX44" fmla="*/ 238818 w 277718"/>
                <a:gd name="connsiteY44" fmla="*/ 91500 h 210027"/>
                <a:gd name="connsiteX45" fmla="*/ 208595 w 277718"/>
                <a:gd name="connsiteY45" fmla="*/ 141904 h 210027"/>
                <a:gd name="connsiteX46" fmla="*/ 225713 w 277718"/>
                <a:gd name="connsiteY46" fmla="*/ 200359 h 210027"/>
                <a:gd name="connsiteX47" fmla="*/ 272682 w 277718"/>
                <a:gd name="connsiteY47" fmla="*/ 210119 h 210027"/>
                <a:gd name="connsiteX48" fmla="*/ 272682 w 277718"/>
                <a:gd name="connsiteY48" fmla="*/ 199348 h 210027"/>
                <a:gd name="connsiteX49" fmla="*/ 219093 w 277718"/>
                <a:gd name="connsiteY49" fmla="*/ 173519 h 210027"/>
                <a:gd name="connsiteX50" fmla="*/ 228199 w 277718"/>
                <a:gd name="connsiteY50" fmla="*/ 120134 h 210027"/>
                <a:gd name="connsiteX51" fmla="*/ 244253 w 277718"/>
                <a:gd name="connsiteY51" fmla="*/ 100804 h 210027"/>
                <a:gd name="connsiteX52" fmla="*/ 236150 w 277718"/>
                <a:gd name="connsiteY52" fmla="*/ 96144 h 210027"/>
                <a:gd name="connsiteX53" fmla="*/ 226040 w 277718"/>
                <a:gd name="connsiteY53" fmla="*/ 168707 h 210027"/>
                <a:gd name="connsiteX54" fmla="*/ 215185 w 277718"/>
                <a:gd name="connsiteY54" fmla="*/ 186448 h 210027"/>
                <a:gd name="connsiteX55" fmla="*/ 213125 w 277718"/>
                <a:gd name="connsiteY55" fmla="*/ 188326 h 210027"/>
                <a:gd name="connsiteX56" fmla="*/ 211689 w 277718"/>
                <a:gd name="connsiteY56" fmla="*/ 189246 h 210027"/>
                <a:gd name="connsiteX57" fmla="*/ 210967 w 277718"/>
                <a:gd name="connsiteY57" fmla="*/ 189626 h 210027"/>
                <a:gd name="connsiteX58" fmla="*/ 209811 w 277718"/>
                <a:gd name="connsiteY58" fmla="*/ 189968 h 210027"/>
                <a:gd name="connsiteX59" fmla="*/ 209560 w 277718"/>
                <a:gd name="connsiteY59" fmla="*/ 189960 h 210027"/>
                <a:gd name="connsiteX60" fmla="*/ 209196 w 277718"/>
                <a:gd name="connsiteY60" fmla="*/ 189907 h 210027"/>
                <a:gd name="connsiteX61" fmla="*/ 208770 w 277718"/>
                <a:gd name="connsiteY61" fmla="*/ 189633 h 210027"/>
                <a:gd name="connsiteX62" fmla="*/ 208253 w 277718"/>
                <a:gd name="connsiteY62" fmla="*/ 189109 h 210027"/>
                <a:gd name="connsiteX63" fmla="*/ 206938 w 277718"/>
                <a:gd name="connsiteY63" fmla="*/ 186471 h 210027"/>
                <a:gd name="connsiteX64" fmla="*/ 205380 w 277718"/>
                <a:gd name="connsiteY64" fmla="*/ 175502 h 210027"/>
                <a:gd name="connsiteX65" fmla="*/ 197269 w 277718"/>
                <a:gd name="connsiteY65" fmla="*/ 170850 h 210027"/>
                <a:gd name="connsiteX66" fmla="*/ 191766 w 277718"/>
                <a:gd name="connsiteY66" fmla="*/ 173435 h 210027"/>
                <a:gd name="connsiteX67" fmla="*/ 191735 w 277718"/>
                <a:gd name="connsiteY67" fmla="*/ 173503 h 210027"/>
                <a:gd name="connsiteX68" fmla="*/ 191294 w 277718"/>
                <a:gd name="connsiteY68" fmla="*/ 172158 h 210027"/>
                <a:gd name="connsiteX69" fmla="*/ 190572 w 277718"/>
                <a:gd name="connsiteY69" fmla="*/ 169034 h 210027"/>
                <a:gd name="connsiteX70" fmla="*/ 187783 w 277718"/>
                <a:gd name="connsiteY70" fmla="*/ 163226 h 210027"/>
                <a:gd name="connsiteX71" fmla="*/ 175309 w 277718"/>
                <a:gd name="connsiteY71" fmla="*/ 165932 h 210027"/>
                <a:gd name="connsiteX72" fmla="*/ 159308 w 277718"/>
                <a:gd name="connsiteY72" fmla="*/ 178117 h 210027"/>
                <a:gd name="connsiteX73" fmla="*/ 157651 w 277718"/>
                <a:gd name="connsiteY73" fmla="*/ 179204 h 210027"/>
                <a:gd name="connsiteX74" fmla="*/ 152831 w 277718"/>
                <a:gd name="connsiteY74" fmla="*/ 180937 h 210027"/>
                <a:gd name="connsiteX75" fmla="*/ 158069 w 277718"/>
                <a:gd name="connsiteY75" fmla="*/ 182321 h 210027"/>
                <a:gd name="connsiteX76" fmla="*/ 149776 w 277718"/>
                <a:gd name="connsiteY76" fmla="*/ 165681 h 210027"/>
                <a:gd name="connsiteX77" fmla="*/ 140768 w 277718"/>
                <a:gd name="connsiteY77" fmla="*/ 163295 h 210027"/>
                <a:gd name="connsiteX78" fmla="*/ 123825 w 277718"/>
                <a:gd name="connsiteY78" fmla="*/ 180808 h 210027"/>
                <a:gd name="connsiteX79" fmla="*/ 122684 w 277718"/>
                <a:gd name="connsiteY79" fmla="*/ 182450 h 210027"/>
                <a:gd name="connsiteX80" fmla="*/ 122282 w 277718"/>
                <a:gd name="connsiteY80" fmla="*/ 182739 h 210027"/>
                <a:gd name="connsiteX81" fmla="*/ 122502 w 277718"/>
                <a:gd name="connsiteY81" fmla="*/ 182579 h 210027"/>
                <a:gd name="connsiteX82" fmla="*/ 121385 w 277718"/>
                <a:gd name="connsiteY82" fmla="*/ 183377 h 210027"/>
                <a:gd name="connsiteX83" fmla="*/ 129298 w 277718"/>
                <a:gd name="connsiteY83" fmla="*/ 186608 h 210027"/>
                <a:gd name="connsiteX84" fmla="*/ 132163 w 277718"/>
                <a:gd name="connsiteY84" fmla="*/ 167308 h 210027"/>
                <a:gd name="connsiteX85" fmla="*/ 122320 w 277718"/>
                <a:gd name="connsiteY85" fmla="*/ 163158 h 210027"/>
                <a:gd name="connsiteX86" fmla="*/ 104114 w 277718"/>
                <a:gd name="connsiteY86" fmla="*/ 196596 h 210027"/>
                <a:gd name="connsiteX87" fmla="*/ 101203 w 277718"/>
                <a:gd name="connsiteY87" fmla="*/ 199546 h 210027"/>
                <a:gd name="connsiteX88" fmla="*/ 100701 w 277718"/>
                <a:gd name="connsiteY88" fmla="*/ 199819 h 210027"/>
                <a:gd name="connsiteX89" fmla="*/ 100276 w 277718"/>
                <a:gd name="connsiteY89" fmla="*/ 199926 h 210027"/>
                <a:gd name="connsiteX90" fmla="*/ 102655 w 277718"/>
                <a:gd name="connsiteY90" fmla="*/ 200511 h 210027"/>
                <a:gd name="connsiteX91" fmla="*/ 102039 w 277718"/>
                <a:gd name="connsiteY91" fmla="*/ 199637 h 210027"/>
                <a:gd name="connsiteX92" fmla="*/ 100732 w 277718"/>
                <a:gd name="connsiteY92" fmla="*/ 193563 h 210027"/>
                <a:gd name="connsiteX93" fmla="*/ 100413 w 277718"/>
                <a:gd name="connsiteY93" fmla="*/ 183803 h 210027"/>
                <a:gd name="connsiteX94" fmla="*/ 102351 w 277718"/>
                <a:gd name="connsiteY94" fmla="*/ 162998 h 210027"/>
                <a:gd name="connsiteX95" fmla="*/ 104411 w 277718"/>
                <a:gd name="connsiteY95" fmla="*/ 153801 h 210027"/>
                <a:gd name="connsiteX96" fmla="*/ 105004 w 277718"/>
                <a:gd name="connsiteY96" fmla="*/ 151999 h 210027"/>
                <a:gd name="connsiteX97" fmla="*/ 105179 w 277718"/>
                <a:gd name="connsiteY97" fmla="*/ 151543 h 210027"/>
                <a:gd name="connsiteX98" fmla="*/ 105718 w 277718"/>
                <a:gd name="connsiteY98" fmla="*/ 150578 h 210027"/>
                <a:gd name="connsiteX99" fmla="*/ 103506 w 277718"/>
                <a:gd name="connsiteY99" fmla="*/ 152105 h 210027"/>
                <a:gd name="connsiteX100" fmla="*/ 100641 w 277718"/>
                <a:gd name="connsiteY100" fmla="*/ 141722 h 210027"/>
                <a:gd name="connsiteX101" fmla="*/ 40354 w 277718"/>
                <a:gd name="connsiteY101" fmla="*/ 145523 h 210027"/>
                <a:gd name="connsiteX102" fmla="*/ 15331 w 277718"/>
                <a:gd name="connsiteY102" fmla="*/ 118431 h 210027"/>
                <a:gd name="connsiteX103" fmla="*/ 31423 w 277718"/>
                <a:gd name="connsiteY103" fmla="*/ 33137 h 210027"/>
                <a:gd name="connsiteX104" fmla="*/ 58658 w 277718"/>
                <a:gd name="connsiteY104" fmla="*/ 11640 h 210027"/>
                <a:gd name="connsiteX105" fmla="*/ 77578 w 277718"/>
                <a:gd name="connsiteY105" fmla="*/ 13229 h 210027"/>
                <a:gd name="connsiteX106" fmla="*/ 88653 w 277718"/>
                <a:gd name="connsiteY106" fmla="*/ 22571 h 210027"/>
                <a:gd name="connsiteX107" fmla="*/ 91017 w 277718"/>
                <a:gd name="connsiteY107" fmla="*/ 30172 h 210027"/>
                <a:gd name="connsiteX108" fmla="*/ 91367 w 277718"/>
                <a:gd name="connsiteY108" fmla="*/ 38944 h 210027"/>
                <a:gd name="connsiteX109" fmla="*/ 86897 w 277718"/>
                <a:gd name="connsiteY109" fmla="*/ 61444 h 210027"/>
                <a:gd name="connsiteX110" fmla="*/ 62565 w 277718"/>
                <a:gd name="connsiteY110" fmla="*/ 113757 h 210027"/>
                <a:gd name="connsiteX111" fmla="*/ 30982 w 277718"/>
                <a:gd name="connsiteY111" fmla="*/ 160292 h 210027"/>
                <a:gd name="connsiteX112" fmla="*/ 16456 w 277718"/>
                <a:gd name="connsiteY112" fmla="*/ 177152 h 210027"/>
                <a:gd name="connsiteX113" fmla="*/ 10412 w 277718"/>
                <a:gd name="connsiteY113" fmla="*/ 182959 h 210027"/>
                <a:gd name="connsiteX114" fmla="*/ 8672 w 277718"/>
                <a:gd name="connsiteY114" fmla="*/ 184426 h 210027"/>
                <a:gd name="connsiteX115" fmla="*/ 6331 w 277718"/>
                <a:gd name="connsiteY115" fmla="*/ 186007 h 210027"/>
                <a:gd name="connsiteX116" fmla="*/ 5411 w 277718"/>
                <a:gd name="connsiteY116" fmla="*/ 186509 h 210027"/>
                <a:gd name="connsiteX117" fmla="*/ 5646 w 277718"/>
                <a:gd name="connsiteY117" fmla="*/ 186426 h 210027"/>
                <a:gd name="connsiteX118" fmla="*/ 4894 w 277718"/>
                <a:gd name="connsiteY118" fmla="*/ 186646 h 210027"/>
                <a:gd name="connsiteX119" fmla="*/ 5342 w 277718"/>
                <a:gd name="connsiteY119" fmla="*/ 186540 h 210027"/>
                <a:gd name="connsiteX120" fmla="*/ 5342 w 277718"/>
                <a:gd name="connsiteY120" fmla="*/ 197311 h 210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277718" h="210027">
                  <a:moveTo>
                    <a:pt x="5342" y="197311"/>
                  </a:moveTo>
                  <a:cubicBezTo>
                    <a:pt x="9774" y="197516"/>
                    <a:pt x="13932" y="194012"/>
                    <a:pt x="17094" y="191374"/>
                  </a:cubicBezTo>
                  <a:cubicBezTo>
                    <a:pt x="22103" y="187186"/>
                    <a:pt x="26535" y="182298"/>
                    <a:pt x="30792" y="177365"/>
                  </a:cubicBezTo>
                  <a:cubicBezTo>
                    <a:pt x="43471" y="162709"/>
                    <a:pt x="54774" y="146785"/>
                    <a:pt x="65074" y="130388"/>
                  </a:cubicBezTo>
                  <a:cubicBezTo>
                    <a:pt x="76415" y="112335"/>
                    <a:pt x="86684" y="93400"/>
                    <a:pt x="94164" y="73401"/>
                  </a:cubicBezTo>
                  <a:cubicBezTo>
                    <a:pt x="99804" y="58320"/>
                    <a:pt x="105049" y="40335"/>
                    <a:pt x="100732" y="24228"/>
                  </a:cubicBezTo>
                  <a:cubicBezTo>
                    <a:pt x="96460" y="8288"/>
                    <a:pt x="82063" y="1203"/>
                    <a:pt x="66526" y="428"/>
                  </a:cubicBezTo>
                  <a:cubicBezTo>
                    <a:pt x="51977" y="-294"/>
                    <a:pt x="39374" y="7284"/>
                    <a:pt x="29857" y="17812"/>
                  </a:cubicBezTo>
                  <a:cubicBezTo>
                    <a:pt x="7972" y="42015"/>
                    <a:pt x="-2890" y="79596"/>
                    <a:pt x="2613" y="111719"/>
                  </a:cubicBezTo>
                  <a:cubicBezTo>
                    <a:pt x="5251" y="127105"/>
                    <a:pt x="12944" y="141486"/>
                    <a:pt x="26109" y="150289"/>
                  </a:cubicBezTo>
                  <a:cubicBezTo>
                    <a:pt x="42992" y="161592"/>
                    <a:pt x="64937" y="161045"/>
                    <a:pt x="84070" y="157244"/>
                  </a:cubicBezTo>
                  <a:cubicBezTo>
                    <a:pt x="90652" y="155944"/>
                    <a:pt x="97121" y="154158"/>
                    <a:pt x="103506" y="152105"/>
                  </a:cubicBezTo>
                  <a:cubicBezTo>
                    <a:pt x="102556" y="148647"/>
                    <a:pt x="101598" y="145181"/>
                    <a:pt x="100641" y="141722"/>
                  </a:cubicBezTo>
                  <a:cubicBezTo>
                    <a:pt x="94894" y="144018"/>
                    <a:pt x="93678" y="151482"/>
                    <a:pt x="92576" y="156902"/>
                  </a:cubicBezTo>
                  <a:cubicBezTo>
                    <a:pt x="90896" y="165111"/>
                    <a:pt x="89961" y="173556"/>
                    <a:pt x="89687" y="181941"/>
                  </a:cubicBezTo>
                  <a:cubicBezTo>
                    <a:pt x="89451" y="189200"/>
                    <a:pt x="89231" y="197729"/>
                    <a:pt x="92461" y="204433"/>
                  </a:cubicBezTo>
                  <a:cubicBezTo>
                    <a:pt x="95745" y="211252"/>
                    <a:pt x="102883" y="212035"/>
                    <a:pt x="108493" y="207428"/>
                  </a:cubicBezTo>
                  <a:cubicBezTo>
                    <a:pt x="112567" y="204099"/>
                    <a:pt x="115570" y="199401"/>
                    <a:pt x="118283" y="194947"/>
                  </a:cubicBezTo>
                  <a:cubicBezTo>
                    <a:pt x="123399" y="186540"/>
                    <a:pt x="127587" y="177562"/>
                    <a:pt x="131616" y="168593"/>
                  </a:cubicBezTo>
                  <a:cubicBezTo>
                    <a:pt x="128340" y="167209"/>
                    <a:pt x="125056" y="165818"/>
                    <a:pt x="121772" y="164443"/>
                  </a:cubicBezTo>
                  <a:cubicBezTo>
                    <a:pt x="119287" y="172599"/>
                    <a:pt x="117516" y="180953"/>
                    <a:pt x="118907" y="189474"/>
                  </a:cubicBezTo>
                  <a:cubicBezTo>
                    <a:pt x="119446" y="192742"/>
                    <a:pt x="124167" y="194551"/>
                    <a:pt x="126820" y="192682"/>
                  </a:cubicBezTo>
                  <a:cubicBezTo>
                    <a:pt x="129275" y="190956"/>
                    <a:pt x="130826" y="189329"/>
                    <a:pt x="132589" y="186973"/>
                  </a:cubicBezTo>
                  <a:cubicBezTo>
                    <a:pt x="132688" y="186836"/>
                    <a:pt x="133334" y="185985"/>
                    <a:pt x="132825" y="186638"/>
                  </a:cubicBezTo>
                  <a:cubicBezTo>
                    <a:pt x="132277" y="187361"/>
                    <a:pt x="133402" y="185970"/>
                    <a:pt x="133501" y="185840"/>
                  </a:cubicBezTo>
                  <a:cubicBezTo>
                    <a:pt x="134391" y="184844"/>
                    <a:pt x="135280" y="183856"/>
                    <a:pt x="136192" y="182876"/>
                  </a:cubicBezTo>
                  <a:cubicBezTo>
                    <a:pt x="140107" y="178733"/>
                    <a:pt x="144250" y="174818"/>
                    <a:pt x="148385" y="170919"/>
                  </a:cubicBezTo>
                  <a:cubicBezTo>
                    <a:pt x="145390" y="170128"/>
                    <a:pt x="142387" y="169330"/>
                    <a:pt x="139385" y="168540"/>
                  </a:cubicBezTo>
                  <a:cubicBezTo>
                    <a:pt x="142304" y="176187"/>
                    <a:pt x="145207" y="183560"/>
                    <a:pt x="150452" y="189937"/>
                  </a:cubicBezTo>
                  <a:cubicBezTo>
                    <a:pt x="151562" y="191290"/>
                    <a:pt x="154063" y="191929"/>
                    <a:pt x="155690" y="191329"/>
                  </a:cubicBezTo>
                  <a:cubicBezTo>
                    <a:pt x="158624" y="190234"/>
                    <a:pt x="161725" y="189405"/>
                    <a:pt x="164363" y="187687"/>
                  </a:cubicBezTo>
                  <a:cubicBezTo>
                    <a:pt x="169638" y="184259"/>
                    <a:pt x="174473" y="179926"/>
                    <a:pt x="179505" y="176171"/>
                  </a:cubicBezTo>
                  <a:cubicBezTo>
                    <a:pt x="180607" y="175335"/>
                    <a:pt x="182697" y="174385"/>
                    <a:pt x="183435" y="173237"/>
                  </a:cubicBezTo>
                  <a:cubicBezTo>
                    <a:pt x="185289" y="172181"/>
                    <a:pt x="184263" y="171443"/>
                    <a:pt x="180364" y="171010"/>
                  </a:cubicBezTo>
                  <a:cubicBezTo>
                    <a:pt x="180060" y="170752"/>
                    <a:pt x="179854" y="170440"/>
                    <a:pt x="179740" y="170060"/>
                  </a:cubicBezTo>
                  <a:cubicBezTo>
                    <a:pt x="179854" y="169870"/>
                    <a:pt x="180098" y="171557"/>
                    <a:pt x="180295" y="172401"/>
                  </a:cubicBezTo>
                  <a:cubicBezTo>
                    <a:pt x="180835" y="174758"/>
                    <a:pt x="181382" y="177152"/>
                    <a:pt x="182674" y="179235"/>
                  </a:cubicBezTo>
                  <a:cubicBezTo>
                    <a:pt x="187433" y="186920"/>
                    <a:pt x="196425" y="183986"/>
                    <a:pt x="202704" y="180155"/>
                  </a:cubicBezTo>
                  <a:cubicBezTo>
                    <a:pt x="200005" y="178596"/>
                    <a:pt x="197307" y="177053"/>
                    <a:pt x="194601" y="175502"/>
                  </a:cubicBezTo>
                  <a:cubicBezTo>
                    <a:pt x="194761" y="182709"/>
                    <a:pt x="195528" y="191503"/>
                    <a:pt x="200864" y="196969"/>
                  </a:cubicBezTo>
                  <a:cubicBezTo>
                    <a:pt x="205311" y="201530"/>
                    <a:pt x="211803" y="201583"/>
                    <a:pt x="217124" y="198542"/>
                  </a:cubicBezTo>
                  <a:cubicBezTo>
                    <a:pt x="223555" y="194871"/>
                    <a:pt x="228176" y="188128"/>
                    <a:pt x="231658" y="181781"/>
                  </a:cubicBezTo>
                  <a:cubicBezTo>
                    <a:pt x="237191" y="171702"/>
                    <a:pt x="240772" y="160513"/>
                    <a:pt x="243166" y="149308"/>
                  </a:cubicBezTo>
                  <a:cubicBezTo>
                    <a:pt x="246891" y="131871"/>
                    <a:pt x="247841" y="113924"/>
                    <a:pt x="246921" y="96144"/>
                  </a:cubicBezTo>
                  <a:cubicBezTo>
                    <a:pt x="246716" y="92260"/>
                    <a:pt x="242436" y="89181"/>
                    <a:pt x="238818" y="91500"/>
                  </a:cubicBezTo>
                  <a:cubicBezTo>
                    <a:pt x="222376" y="101975"/>
                    <a:pt x="212624" y="123540"/>
                    <a:pt x="208595" y="141904"/>
                  </a:cubicBezTo>
                  <a:cubicBezTo>
                    <a:pt x="203943" y="163089"/>
                    <a:pt x="206794" y="187019"/>
                    <a:pt x="225713" y="200359"/>
                  </a:cubicBezTo>
                  <a:cubicBezTo>
                    <a:pt x="239107" y="209823"/>
                    <a:pt x="256841" y="211138"/>
                    <a:pt x="272682" y="210119"/>
                  </a:cubicBezTo>
                  <a:cubicBezTo>
                    <a:pt x="279569" y="209671"/>
                    <a:pt x="279622" y="198892"/>
                    <a:pt x="272682" y="199348"/>
                  </a:cubicBezTo>
                  <a:cubicBezTo>
                    <a:pt x="251573" y="200709"/>
                    <a:pt x="225865" y="196839"/>
                    <a:pt x="219093" y="173519"/>
                  </a:cubicBezTo>
                  <a:cubicBezTo>
                    <a:pt x="214007" y="155990"/>
                    <a:pt x="219632" y="135747"/>
                    <a:pt x="228199" y="120134"/>
                  </a:cubicBezTo>
                  <a:cubicBezTo>
                    <a:pt x="232288" y="112685"/>
                    <a:pt x="237875" y="104871"/>
                    <a:pt x="244253" y="100804"/>
                  </a:cubicBezTo>
                  <a:cubicBezTo>
                    <a:pt x="241555" y="99253"/>
                    <a:pt x="238848" y="97703"/>
                    <a:pt x="236150" y="96144"/>
                  </a:cubicBezTo>
                  <a:cubicBezTo>
                    <a:pt x="237404" y="120446"/>
                    <a:pt x="235534" y="146032"/>
                    <a:pt x="226040" y="168707"/>
                  </a:cubicBezTo>
                  <a:cubicBezTo>
                    <a:pt x="223402" y="175024"/>
                    <a:pt x="220058" y="181561"/>
                    <a:pt x="215185" y="186448"/>
                  </a:cubicBezTo>
                  <a:cubicBezTo>
                    <a:pt x="214516" y="187117"/>
                    <a:pt x="213072" y="188356"/>
                    <a:pt x="213125" y="188326"/>
                  </a:cubicBezTo>
                  <a:cubicBezTo>
                    <a:pt x="212662" y="188645"/>
                    <a:pt x="212175" y="188949"/>
                    <a:pt x="211689" y="189246"/>
                  </a:cubicBezTo>
                  <a:cubicBezTo>
                    <a:pt x="211377" y="189428"/>
                    <a:pt x="209804" y="190097"/>
                    <a:pt x="210967" y="189626"/>
                  </a:cubicBezTo>
                  <a:cubicBezTo>
                    <a:pt x="210609" y="189770"/>
                    <a:pt x="210191" y="189915"/>
                    <a:pt x="209811" y="189968"/>
                  </a:cubicBezTo>
                  <a:cubicBezTo>
                    <a:pt x="208793" y="190097"/>
                    <a:pt x="210929" y="189983"/>
                    <a:pt x="209560" y="189960"/>
                  </a:cubicBezTo>
                  <a:cubicBezTo>
                    <a:pt x="209431" y="189960"/>
                    <a:pt x="208884" y="189770"/>
                    <a:pt x="209196" y="189907"/>
                  </a:cubicBezTo>
                  <a:cubicBezTo>
                    <a:pt x="208139" y="189413"/>
                    <a:pt x="209682" y="190447"/>
                    <a:pt x="208770" y="189633"/>
                  </a:cubicBezTo>
                  <a:cubicBezTo>
                    <a:pt x="208101" y="189048"/>
                    <a:pt x="208131" y="188919"/>
                    <a:pt x="208253" y="189109"/>
                  </a:cubicBezTo>
                  <a:cubicBezTo>
                    <a:pt x="207341" y="187771"/>
                    <a:pt x="207295" y="187558"/>
                    <a:pt x="206938" y="186471"/>
                  </a:cubicBezTo>
                  <a:cubicBezTo>
                    <a:pt x="205745" y="182921"/>
                    <a:pt x="205456" y="179235"/>
                    <a:pt x="205380" y="175502"/>
                  </a:cubicBezTo>
                  <a:cubicBezTo>
                    <a:pt x="205288" y="171504"/>
                    <a:pt x="200834" y="168669"/>
                    <a:pt x="197269" y="170850"/>
                  </a:cubicBezTo>
                  <a:cubicBezTo>
                    <a:pt x="195483" y="171945"/>
                    <a:pt x="193537" y="172470"/>
                    <a:pt x="191766" y="173435"/>
                  </a:cubicBezTo>
                  <a:cubicBezTo>
                    <a:pt x="191127" y="173777"/>
                    <a:pt x="191819" y="173693"/>
                    <a:pt x="191735" y="173503"/>
                  </a:cubicBezTo>
                  <a:cubicBezTo>
                    <a:pt x="191758" y="173556"/>
                    <a:pt x="191530" y="172964"/>
                    <a:pt x="191294" y="172158"/>
                  </a:cubicBezTo>
                  <a:cubicBezTo>
                    <a:pt x="190998" y="171132"/>
                    <a:pt x="190823" y="170075"/>
                    <a:pt x="190572" y="169034"/>
                  </a:cubicBezTo>
                  <a:cubicBezTo>
                    <a:pt x="190063" y="166913"/>
                    <a:pt x="189470" y="164747"/>
                    <a:pt x="187783" y="163226"/>
                  </a:cubicBezTo>
                  <a:cubicBezTo>
                    <a:pt x="183374" y="159266"/>
                    <a:pt x="179041" y="163150"/>
                    <a:pt x="175309" y="165932"/>
                  </a:cubicBezTo>
                  <a:cubicBezTo>
                    <a:pt x="169973" y="169915"/>
                    <a:pt x="163975" y="174925"/>
                    <a:pt x="159308" y="178117"/>
                  </a:cubicBezTo>
                  <a:cubicBezTo>
                    <a:pt x="158540" y="178642"/>
                    <a:pt x="156100" y="179797"/>
                    <a:pt x="157651" y="179204"/>
                  </a:cubicBezTo>
                  <a:cubicBezTo>
                    <a:pt x="156054" y="179812"/>
                    <a:pt x="154428" y="180345"/>
                    <a:pt x="152831" y="180937"/>
                  </a:cubicBezTo>
                  <a:cubicBezTo>
                    <a:pt x="154572" y="181393"/>
                    <a:pt x="156321" y="181872"/>
                    <a:pt x="158069" y="182321"/>
                  </a:cubicBezTo>
                  <a:cubicBezTo>
                    <a:pt x="154093" y="177486"/>
                    <a:pt x="151980" y="171451"/>
                    <a:pt x="149776" y="165681"/>
                  </a:cubicBezTo>
                  <a:cubicBezTo>
                    <a:pt x="148339" y="161904"/>
                    <a:pt x="143923" y="160338"/>
                    <a:pt x="140768" y="163295"/>
                  </a:cubicBezTo>
                  <a:cubicBezTo>
                    <a:pt x="134915" y="168813"/>
                    <a:pt x="128652" y="174317"/>
                    <a:pt x="123825" y="180808"/>
                  </a:cubicBezTo>
                  <a:cubicBezTo>
                    <a:pt x="123505" y="181249"/>
                    <a:pt x="121932" y="183256"/>
                    <a:pt x="122684" y="182450"/>
                  </a:cubicBezTo>
                  <a:cubicBezTo>
                    <a:pt x="123619" y="181447"/>
                    <a:pt x="122441" y="182693"/>
                    <a:pt x="122282" y="182739"/>
                  </a:cubicBezTo>
                  <a:cubicBezTo>
                    <a:pt x="121445" y="182990"/>
                    <a:pt x="122700" y="182268"/>
                    <a:pt x="122502" y="182579"/>
                  </a:cubicBezTo>
                  <a:cubicBezTo>
                    <a:pt x="122304" y="182891"/>
                    <a:pt x="121681" y="183172"/>
                    <a:pt x="121385" y="183377"/>
                  </a:cubicBezTo>
                  <a:cubicBezTo>
                    <a:pt x="124022" y="184457"/>
                    <a:pt x="126660" y="185521"/>
                    <a:pt x="129298" y="186608"/>
                  </a:cubicBezTo>
                  <a:cubicBezTo>
                    <a:pt x="128249" y="180185"/>
                    <a:pt x="130309" y="173389"/>
                    <a:pt x="132163" y="167308"/>
                  </a:cubicBezTo>
                  <a:cubicBezTo>
                    <a:pt x="133904" y="161600"/>
                    <a:pt x="124858" y="157502"/>
                    <a:pt x="122320" y="163158"/>
                  </a:cubicBezTo>
                  <a:cubicBezTo>
                    <a:pt x="117272" y="174385"/>
                    <a:pt x="112096" y="187117"/>
                    <a:pt x="104114" y="196596"/>
                  </a:cubicBezTo>
                  <a:cubicBezTo>
                    <a:pt x="103233" y="197645"/>
                    <a:pt x="102290" y="198702"/>
                    <a:pt x="101203" y="199546"/>
                  </a:cubicBezTo>
                  <a:cubicBezTo>
                    <a:pt x="102176" y="198778"/>
                    <a:pt x="101005" y="199660"/>
                    <a:pt x="100701" y="199819"/>
                  </a:cubicBezTo>
                  <a:cubicBezTo>
                    <a:pt x="100701" y="199812"/>
                    <a:pt x="101378" y="200032"/>
                    <a:pt x="100276" y="199926"/>
                  </a:cubicBezTo>
                  <a:cubicBezTo>
                    <a:pt x="102047" y="200100"/>
                    <a:pt x="101385" y="200032"/>
                    <a:pt x="102655" y="200511"/>
                  </a:cubicBezTo>
                  <a:cubicBezTo>
                    <a:pt x="102419" y="200420"/>
                    <a:pt x="102260" y="200100"/>
                    <a:pt x="102039" y="199637"/>
                  </a:cubicBezTo>
                  <a:cubicBezTo>
                    <a:pt x="101576" y="198633"/>
                    <a:pt x="100831" y="194612"/>
                    <a:pt x="100732" y="193563"/>
                  </a:cubicBezTo>
                  <a:cubicBezTo>
                    <a:pt x="100435" y="190325"/>
                    <a:pt x="100352" y="187056"/>
                    <a:pt x="100413" y="183803"/>
                  </a:cubicBezTo>
                  <a:cubicBezTo>
                    <a:pt x="100542" y="176597"/>
                    <a:pt x="101211" y="169581"/>
                    <a:pt x="102351" y="162998"/>
                  </a:cubicBezTo>
                  <a:cubicBezTo>
                    <a:pt x="102891" y="159912"/>
                    <a:pt x="103506" y="156811"/>
                    <a:pt x="104411" y="153801"/>
                  </a:cubicBezTo>
                  <a:cubicBezTo>
                    <a:pt x="104593" y="153192"/>
                    <a:pt x="104799" y="152600"/>
                    <a:pt x="105004" y="151999"/>
                  </a:cubicBezTo>
                  <a:cubicBezTo>
                    <a:pt x="105467" y="150600"/>
                    <a:pt x="104821" y="152828"/>
                    <a:pt x="105179" y="151543"/>
                  </a:cubicBezTo>
                  <a:cubicBezTo>
                    <a:pt x="105224" y="151368"/>
                    <a:pt x="105551" y="150646"/>
                    <a:pt x="105718" y="150578"/>
                  </a:cubicBezTo>
                  <a:cubicBezTo>
                    <a:pt x="105232" y="150790"/>
                    <a:pt x="105011" y="151505"/>
                    <a:pt x="103506" y="152105"/>
                  </a:cubicBezTo>
                  <a:cubicBezTo>
                    <a:pt x="109777" y="149605"/>
                    <a:pt x="107391" y="139548"/>
                    <a:pt x="100641" y="141722"/>
                  </a:cubicBezTo>
                  <a:cubicBezTo>
                    <a:pt x="81668" y="147811"/>
                    <a:pt x="59753" y="152600"/>
                    <a:pt x="40354" y="145523"/>
                  </a:cubicBezTo>
                  <a:cubicBezTo>
                    <a:pt x="27949" y="141008"/>
                    <a:pt x="19306" y="130692"/>
                    <a:pt x="15331" y="118431"/>
                  </a:cubicBezTo>
                  <a:cubicBezTo>
                    <a:pt x="6414" y="90892"/>
                    <a:pt x="15178" y="56860"/>
                    <a:pt x="31423" y="33137"/>
                  </a:cubicBezTo>
                  <a:cubicBezTo>
                    <a:pt x="38165" y="23293"/>
                    <a:pt x="47515" y="14103"/>
                    <a:pt x="58658" y="11640"/>
                  </a:cubicBezTo>
                  <a:cubicBezTo>
                    <a:pt x="63531" y="10568"/>
                    <a:pt x="71497" y="11199"/>
                    <a:pt x="77578" y="13229"/>
                  </a:cubicBezTo>
                  <a:cubicBezTo>
                    <a:pt x="82534" y="14886"/>
                    <a:pt x="86152" y="18010"/>
                    <a:pt x="88653" y="22571"/>
                  </a:cubicBezTo>
                  <a:cubicBezTo>
                    <a:pt x="89611" y="24311"/>
                    <a:pt x="90493" y="27177"/>
                    <a:pt x="91017" y="30172"/>
                  </a:cubicBezTo>
                  <a:cubicBezTo>
                    <a:pt x="91336" y="32004"/>
                    <a:pt x="91504" y="35995"/>
                    <a:pt x="91367" y="38944"/>
                  </a:cubicBezTo>
                  <a:cubicBezTo>
                    <a:pt x="91032" y="46439"/>
                    <a:pt x="89216" y="53964"/>
                    <a:pt x="86897" y="61444"/>
                  </a:cubicBezTo>
                  <a:cubicBezTo>
                    <a:pt x="81189" y="79832"/>
                    <a:pt x="72265" y="97186"/>
                    <a:pt x="62565" y="113757"/>
                  </a:cubicBezTo>
                  <a:cubicBezTo>
                    <a:pt x="53102" y="129925"/>
                    <a:pt x="42612" y="145599"/>
                    <a:pt x="30982" y="160292"/>
                  </a:cubicBezTo>
                  <a:cubicBezTo>
                    <a:pt x="26383" y="166107"/>
                    <a:pt x="21602" y="171816"/>
                    <a:pt x="16456" y="177152"/>
                  </a:cubicBezTo>
                  <a:cubicBezTo>
                    <a:pt x="14510" y="179151"/>
                    <a:pt x="12518" y="181120"/>
                    <a:pt x="10412" y="182959"/>
                  </a:cubicBezTo>
                  <a:cubicBezTo>
                    <a:pt x="9515" y="183742"/>
                    <a:pt x="8238" y="184746"/>
                    <a:pt x="8672" y="184426"/>
                  </a:cubicBezTo>
                  <a:cubicBezTo>
                    <a:pt x="7912" y="184981"/>
                    <a:pt x="7121" y="185483"/>
                    <a:pt x="6331" y="186007"/>
                  </a:cubicBezTo>
                  <a:cubicBezTo>
                    <a:pt x="6042" y="186198"/>
                    <a:pt x="5715" y="186342"/>
                    <a:pt x="5411" y="186509"/>
                  </a:cubicBezTo>
                  <a:cubicBezTo>
                    <a:pt x="4514" y="187019"/>
                    <a:pt x="5616" y="186243"/>
                    <a:pt x="5646" y="186426"/>
                  </a:cubicBezTo>
                  <a:cubicBezTo>
                    <a:pt x="5646" y="186448"/>
                    <a:pt x="4894" y="186669"/>
                    <a:pt x="4894" y="186646"/>
                  </a:cubicBezTo>
                  <a:cubicBezTo>
                    <a:pt x="4803" y="186441"/>
                    <a:pt x="6452" y="186593"/>
                    <a:pt x="5342" y="186540"/>
                  </a:cubicBezTo>
                  <a:cubicBezTo>
                    <a:pt x="-1590" y="186213"/>
                    <a:pt x="-1575" y="196991"/>
                    <a:pt x="5342" y="197311"/>
                  </a:cubicBezTo>
                </a:path>
              </a:pathLst>
            </a:custGeom>
            <a:solidFill>
              <a:srgbClr val="231F20"/>
            </a:solidFill>
            <a:ln w="7575" cap="flat">
              <a:noFill/>
              <a:prstDash val="solid"/>
              <a:round/>
            </a:ln>
          </p:spPr>
          <p:txBody>
            <a:bodyPr rtlCol="0" anchor="ctr"/>
            <a:lstStyle/>
            <a:p>
              <a:endParaRPr lang="en-GB"/>
            </a:p>
          </p:txBody>
        </p:sp>
      </p:grpSp>
      <p:grpSp>
        <p:nvGrpSpPr>
          <p:cNvPr id="571" name="Group 570">
            <a:extLst>
              <a:ext uri="{FF2B5EF4-FFF2-40B4-BE49-F238E27FC236}">
                <a16:creationId xmlns:a16="http://schemas.microsoft.com/office/drawing/2014/main" id="{7A3678EF-6BB3-4DB6-92DE-3C1AC34866AD}"/>
              </a:ext>
            </a:extLst>
          </p:cNvPr>
          <p:cNvGrpSpPr>
            <a:grpSpLocks noChangeAspect="1"/>
          </p:cNvGrpSpPr>
          <p:nvPr/>
        </p:nvGrpSpPr>
        <p:grpSpPr>
          <a:xfrm>
            <a:off x="69679" y="99506"/>
            <a:ext cx="504000" cy="504000"/>
            <a:chOff x="2368425" y="783087"/>
            <a:chExt cx="1077355" cy="1077355"/>
          </a:xfrm>
        </p:grpSpPr>
        <p:sp>
          <p:nvSpPr>
            <p:cNvPr id="572" name="Freeform: Shape 571">
              <a:extLst>
                <a:ext uri="{FF2B5EF4-FFF2-40B4-BE49-F238E27FC236}">
                  <a16:creationId xmlns:a16="http://schemas.microsoft.com/office/drawing/2014/main" id="{73192586-6D4C-44E9-BAFA-A873A9D9FCB3}"/>
                </a:ext>
              </a:extLst>
            </p:cNvPr>
            <p:cNvSpPr/>
            <p:nvPr/>
          </p:nvSpPr>
          <p:spPr>
            <a:xfrm>
              <a:off x="2368425" y="78308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rgbClr val="FCB414"/>
            </a:solidFill>
            <a:ln w="7575" cap="flat">
              <a:noFill/>
              <a:prstDash val="solid"/>
              <a:round/>
            </a:ln>
          </p:spPr>
          <p:txBody>
            <a:bodyPr rtlCol="0" anchor="ctr"/>
            <a:lstStyle/>
            <a:p>
              <a:endParaRPr lang="en-GB"/>
            </a:p>
          </p:txBody>
        </p:sp>
        <p:sp>
          <p:nvSpPr>
            <p:cNvPr id="573" name="Freeform: Shape 572">
              <a:extLst>
                <a:ext uri="{FF2B5EF4-FFF2-40B4-BE49-F238E27FC236}">
                  <a16:creationId xmlns:a16="http://schemas.microsoft.com/office/drawing/2014/main" id="{960A5212-3318-4FC0-9740-EE9B0BB1EAFA}"/>
                </a:ext>
              </a:extLst>
            </p:cNvPr>
            <p:cNvSpPr/>
            <p:nvPr/>
          </p:nvSpPr>
          <p:spPr>
            <a:xfrm>
              <a:off x="2430680" y="931146"/>
              <a:ext cx="522623" cy="436713"/>
            </a:xfrm>
            <a:custGeom>
              <a:avLst/>
              <a:gdLst>
                <a:gd name="connsiteX0" fmla="*/ 261447 w 522623"/>
                <a:gd name="connsiteY0" fmla="*/ 153 h 436713"/>
                <a:gd name="connsiteX1" fmla="*/ 135 w 522623"/>
                <a:gd name="connsiteY1" fmla="*/ 436867 h 436713"/>
                <a:gd name="connsiteX2" fmla="*/ 522759 w 522623"/>
                <a:gd name="connsiteY2" fmla="*/ 436867 h 436713"/>
                <a:gd name="connsiteX3" fmla="*/ 261447 w 522623"/>
                <a:gd name="connsiteY3" fmla="*/ 153 h 436713"/>
              </a:gdLst>
              <a:ahLst/>
              <a:cxnLst>
                <a:cxn ang="0">
                  <a:pos x="connsiteX0" y="connsiteY0"/>
                </a:cxn>
                <a:cxn ang="0">
                  <a:pos x="connsiteX1" y="connsiteY1"/>
                </a:cxn>
                <a:cxn ang="0">
                  <a:pos x="connsiteX2" y="connsiteY2"/>
                </a:cxn>
                <a:cxn ang="0">
                  <a:pos x="connsiteX3" y="connsiteY3"/>
                </a:cxn>
              </a:cxnLst>
              <a:rect l="l" t="t" r="r" b="b"/>
              <a:pathLst>
                <a:path w="522623" h="436713">
                  <a:moveTo>
                    <a:pt x="261447" y="153"/>
                  </a:moveTo>
                  <a:lnTo>
                    <a:pt x="135" y="436867"/>
                  </a:lnTo>
                  <a:lnTo>
                    <a:pt x="522759" y="436867"/>
                  </a:lnTo>
                  <a:lnTo>
                    <a:pt x="261447" y="153"/>
                  </a:lnTo>
                  <a:close/>
                </a:path>
              </a:pathLst>
            </a:custGeom>
            <a:solidFill>
              <a:srgbClr val="FCB414"/>
            </a:solidFill>
            <a:ln w="7575" cap="flat">
              <a:noFill/>
              <a:prstDash val="solid"/>
              <a:round/>
            </a:ln>
          </p:spPr>
          <p:txBody>
            <a:bodyPr rtlCol="0" anchor="ctr"/>
            <a:lstStyle/>
            <a:p>
              <a:endParaRPr lang="en-GB"/>
            </a:p>
          </p:txBody>
        </p:sp>
        <p:sp>
          <p:nvSpPr>
            <p:cNvPr id="574" name="Freeform: Shape 573">
              <a:extLst>
                <a:ext uri="{FF2B5EF4-FFF2-40B4-BE49-F238E27FC236}">
                  <a16:creationId xmlns:a16="http://schemas.microsoft.com/office/drawing/2014/main" id="{96A19EB8-7B08-4A04-A215-D77DFDC78282}"/>
                </a:ext>
              </a:extLst>
            </p:cNvPr>
            <p:cNvSpPr/>
            <p:nvPr/>
          </p:nvSpPr>
          <p:spPr>
            <a:xfrm>
              <a:off x="2417212" y="917676"/>
              <a:ext cx="549559" cy="463652"/>
            </a:xfrm>
            <a:custGeom>
              <a:avLst/>
              <a:gdLst>
                <a:gd name="connsiteX0" fmla="*/ 286468 w 549559"/>
                <a:gd name="connsiteY0" fmla="*/ 6706 h 463652"/>
                <a:gd name="connsiteX1" fmla="*/ 274914 w 549559"/>
                <a:gd name="connsiteY1" fmla="*/ 153 h 463652"/>
                <a:gd name="connsiteX2" fmla="*/ 263360 w 549559"/>
                <a:gd name="connsiteY2" fmla="*/ 6706 h 463652"/>
                <a:gd name="connsiteX3" fmla="*/ 2048 w 549559"/>
                <a:gd name="connsiteY3" fmla="*/ 443419 h 463652"/>
                <a:gd name="connsiteX4" fmla="*/ 1889 w 549559"/>
                <a:gd name="connsiteY4" fmla="*/ 456980 h 463652"/>
                <a:gd name="connsiteX5" fmla="*/ 13602 w 549559"/>
                <a:gd name="connsiteY5" fmla="*/ 463806 h 463652"/>
                <a:gd name="connsiteX6" fmla="*/ 536226 w 549559"/>
                <a:gd name="connsiteY6" fmla="*/ 463806 h 463652"/>
                <a:gd name="connsiteX7" fmla="*/ 547940 w 549559"/>
                <a:gd name="connsiteY7" fmla="*/ 456980 h 463652"/>
                <a:gd name="connsiteX8" fmla="*/ 547780 w 549559"/>
                <a:gd name="connsiteY8" fmla="*/ 443419 h 463652"/>
                <a:gd name="connsiteX9" fmla="*/ 286468 w 549559"/>
                <a:gd name="connsiteY9" fmla="*/ 6706 h 463652"/>
                <a:gd name="connsiteX10" fmla="*/ 274914 w 549559"/>
                <a:gd name="connsiteY10" fmla="*/ 39848 h 463652"/>
                <a:gd name="connsiteX11" fmla="*/ 512472 w 549559"/>
                <a:gd name="connsiteY11" fmla="*/ 436867 h 463652"/>
                <a:gd name="connsiteX12" fmla="*/ 37357 w 549559"/>
                <a:gd name="connsiteY12" fmla="*/ 436867 h 463652"/>
                <a:gd name="connsiteX13" fmla="*/ 274914 w 549559"/>
                <a:gd name="connsiteY13" fmla="*/ 39848 h 4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9559" h="463652">
                  <a:moveTo>
                    <a:pt x="286468" y="6706"/>
                  </a:moveTo>
                  <a:cubicBezTo>
                    <a:pt x="284036" y="2647"/>
                    <a:pt x="279650" y="153"/>
                    <a:pt x="274914" y="153"/>
                  </a:cubicBezTo>
                  <a:cubicBezTo>
                    <a:pt x="270179" y="153"/>
                    <a:pt x="265793" y="2647"/>
                    <a:pt x="263360" y="6706"/>
                  </a:cubicBezTo>
                  <a:lnTo>
                    <a:pt x="2048" y="443419"/>
                  </a:lnTo>
                  <a:cubicBezTo>
                    <a:pt x="-445" y="447585"/>
                    <a:pt x="-506" y="452761"/>
                    <a:pt x="1889" y="456980"/>
                  </a:cubicBezTo>
                  <a:cubicBezTo>
                    <a:pt x="4276" y="461199"/>
                    <a:pt x="8753" y="463806"/>
                    <a:pt x="13602" y="463806"/>
                  </a:cubicBezTo>
                  <a:lnTo>
                    <a:pt x="536226" y="463806"/>
                  </a:lnTo>
                  <a:cubicBezTo>
                    <a:pt x="541076" y="463806"/>
                    <a:pt x="545553" y="461199"/>
                    <a:pt x="547940" y="456980"/>
                  </a:cubicBezTo>
                  <a:cubicBezTo>
                    <a:pt x="550334" y="452761"/>
                    <a:pt x="550274" y="447585"/>
                    <a:pt x="547780" y="443419"/>
                  </a:cubicBezTo>
                  <a:lnTo>
                    <a:pt x="286468" y="6706"/>
                  </a:lnTo>
                  <a:close/>
                  <a:moveTo>
                    <a:pt x="274914" y="39848"/>
                  </a:moveTo>
                  <a:lnTo>
                    <a:pt x="512472" y="436867"/>
                  </a:lnTo>
                  <a:cubicBezTo>
                    <a:pt x="425421" y="436867"/>
                    <a:pt x="124407" y="436867"/>
                    <a:pt x="37357" y="436867"/>
                  </a:cubicBezTo>
                  <a:lnTo>
                    <a:pt x="274914" y="39848"/>
                  </a:lnTo>
                  <a:close/>
                </a:path>
              </a:pathLst>
            </a:custGeom>
            <a:solidFill>
              <a:srgbClr val="231F20"/>
            </a:solidFill>
            <a:ln w="7575" cap="flat">
              <a:noFill/>
              <a:prstDash val="solid"/>
              <a:round/>
            </a:ln>
          </p:spPr>
          <p:txBody>
            <a:bodyPr rtlCol="0" anchor="ctr"/>
            <a:lstStyle/>
            <a:p>
              <a:endParaRPr lang="en-GB"/>
            </a:p>
          </p:txBody>
        </p:sp>
        <p:sp>
          <p:nvSpPr>
            <p:cNvPr id="575" name="Freeform: Shape 574">
              <a:extLst>
                <a:ext uri="{FF2B5EF4-FFF2-40B4-BE49-F238E27FC236}">
                  <a16:creationId xmlns:a16="http://schemas.microsoft.com/office/drawing/2014/main" id="{CE2F9C5B-6AB6-4E0B-AE26-C22ECECCA662}"/>
                </a:ext>
              </a:extLst>
            </p:cNvPr>
            <p:cNvSpPr/>
            <p:nvPr/>
          </p:nvSpPr>
          <p:spPr>
            <a:xfrm>
              <a:off x="2590822" y="1059343"/>
              <a:ext cx="196166" cy="277371"/>
            </a:xfrm>
            <a:custGeom>
              <a:avLst/>
              <a:gdLst>
                <a:gd name="connsiteX0" fmla="*/ 146797 w 196166"/>
                <a:gd name="connsiteY0" fmla="*/ 68099 h 277371"/>
                <a:gd name="connsiteX1" fmla="*/ 128090 w 196166"/>
                <a:gd name="connsiteY1" fmla="*/ 49993 h 277371"/>
                <a:gd name="connsiteX2" fmla="*/ 109391 w 196166"/>
                <a:gd name="connsiteY2" fmla="*/ 68099 h 277371"/>
                <a:gd name="connsiteX3" fmla="*/ 128090 w 196166"/>
                <a:gd name="connsiteY3" fmla="*/ 86191 h 277371"/>
                <a:gd name="connsiteX4" fmla="*/ 146797 w 196166"/>
                <a:gd name="connsiteY4" fmla="*/ 68099 h 277371"/>
                <a:gd name="connsiteX5" fmla="*/ 117775 w 196166"/>
                <a:gd name="connsiteY5" fmla="*/ 121362 h 277371"/>
                <a:gd name="connsiteX6" fmla="*/ 99608 w 196166"/>
                <a:gd name="connsiteY6" fmla="*/ 90630 h 277371"/>
                <a:gd name="connsiteX7" fmla="*/ 80779 w 196166"/>
                <a:gd name="connsiteY7" fmla="*/ 121970 h 277371"/>
                <a:gd name="connsiteX8" fmla="*/ 99448 w 196166"/>
                <a:gd name="connsiteY8" fmla="*/ 112902 h 277371"/>
                <a:gd name="connsiteX9" fmla="*/ 117775 w 196166"/>
                <a:gd name="connsiteY9" fmla="*/ 121362 h 277371"/>
                <a:gd name="connsiteX10" fmla="*/ 87081 w 196166"/>
                <a:gd name="connsiteY10" fmla="*/ 68099 h 277371"/>
                <a:gd name="connsiteX11" fmla="*/ 68336 w 196166"/>
                <a:gd name="connsiteY11" fmla="*/ 49993 h 277371"/>
                <a:gd name="connsiteX12" fmla="*/ 49591 w 196166"/>
                <a:gd name="connsiteY12" fmla="*/ 68099 h 277371"/>
                <a:gd name="connsiteX13" fmla="*/ 68336 w 196166"/>
                <a:gd name="connsiteY13" fmla="*/ 86191 h 277371"/>
                <a:gd name="connsiteX14" fmla="*/ 87081 w 196166"/>
                <a:gd name="connsiteY14" fmla="*/ 68099 h 277371"/>
                <a:gd name="connsiteX15" fmla="*/ 154961 w 196166"/>
                <a:gd name="connsiteY15" fmla="*/ 97950 h 277371"/>
                <a:gd name="connsiteX16" fmla="*/ 162091 w 196166"/>
                <a:gd name="connsiteY16" fmla="*/ 113624 h 277371"/>
                <a:gd name="connsiteX17" fmla="*/ 144494 w 196166"/>
                <a:gd name="connsiteY17" fmla="*/ 134566 h 277371"/>
                <a:gd name="connsiteX18" fmla="*/ 144494 w 196166"/>
                <a:gd name="connsiteY18" fmla="*/ 142205 h 277371"/>
                <a:gd name="connsiteX19" fmla="*/ 120466 w 196166"/>
                <a:gd name="connsiteY19" fmla="*/ 166248 h 277371"/>
                <a:gd name="connsiteX20" fmla="*/ 75960 w 196166"/>
                <a:gd name="connsiteY20" fmla="*/ 166248 h 277371"/>
                <a:gd name="connsiteX21" fmla="*/ 51955 w 196166"/>
                <a:gd name="connsiteY21" fmla="*/ 142205 h 277371"/>
                <a:gd name="connsiteX22" fmla="*/ 51955 w 196166"/>
                <a:gd name="connsiteY22" fmla="*/ 134604 h 277371"/>
                <a:gd name="connsiteX23" fmla="*/ 34267 w 196166"/>
                <a:gd name="connsiteY23" fmla="*/ 113624 h 277371"/>
                <a:gd name="connsiteX24" fmla="*/ 41473 w 196166"/>
                <a:gd name="connsiteY24" fmla="*/ 97912 h 277371"/>
                <a:gd name="connsiteX25" fmla="*/ 30512 w 196166"/>
                <a:gd name="connsiteY25" fmla="*/ 63501 h 277371"/>
                <a:gd name="connsiteX26" fmla="*/ 98194 w 196166"/>
                <a:gd name="connsiteY26" fmla="*/ 174 h 277371"/>
                <a:gd name="connsiteX27" fmla="*/ 165922 w 196166"/>
                <a:gd name="connsiteY27" fmla="*/ 63501 h 277371"/>
                <a:gd name="connsiteX28" fmla="*/ 154961 w 196166"/>
                <a:gd name="connsiteY28" fmla="*/ 97950 h 277371"/>
                <a:gd name="connsiteX29" fmla="*/ 194230 w 196166"/>
                <a:gd name="connsiteY29" fmla="*/ 243949 h 277371"/>
                <a:gd name="connsiteX30" fmla="*/ 182812 w 196166"/>
                <a:gd name="connsiteY30" fmla="*/ 253071 h 277371"/>
                <a:gd name="connsiteX31" fmla="*/ 183383 w 196166"/>
                <a:gd name="connsiteY31" fmla="*/ 267666 h 277371"/>
                <a:gd name="connsiteX32" fmla="*/ 161073 w 196166"/>
                <a:gd name="connsiteY32" fmla="*/ 276019 h 277371"/>
                <a:gd name="connsiteX33" fmla="*/ 152726 w 196166"/>
                <a:gd name="connsiteY33" fmla="*/ 253709 h 277371"/>
                <a:gd name="connsiteX34" fmla="*/ 153365 w 196166"/>
                <a:gd name="connsiteY34" fmla="*/ 252759 h 277371"/>
                <a:gd name="connsiteX35" fmla="*/ 98050 w 196166"/>
                <a:gd name="connsiteY35" fmla="*/ 227910 h 277371"/>
                <a:gd name="connsiteX36" fmla="*/ 42043 w 196166"/>
                <a:gd name="connsiteY36" fmla="*/ 251201 h 277371"/>
                <a:gd name="connsiteX37" fmla="*/ 42659 w 196166"/>
                <a:gd name="connsiteY37" fmla="*/ 252113 h 277371"/>
                <a:gd name="connsiteX38" fmla="*/ 33697 w 196166"/>
                <a:gd name="connsiteY38" fmla="*/ 274271 h 277371"/>
                <a:gd name="connsiteX39" fmla="*/ 11615 w 196166"/>
                <a:gd name="connsiteY39" fmla="*/ 265233 h 277371"/>
                <a:gd name="connsiteX40" fmla="*/ 12641 w 196166"/>
                <a:gd name="connsiteY40" fmla="*/ 250631 h 277371"/>
                <a:gd name="connsiteX41" fmla="*/ 1444 w 196166"/>
                <a:gd name="connsiteY41" fmla="*/ 241228 h 277371"/>
                <a:gd name="connsiteX42" fmla="*/ 10474 w 196166"/>
                <a:gd name="connsiteY42" fmla="*/ 219138 h 277371"/>
                <a:gd name="connsiteX43" fmla="*/ 32556 w 196166"/>
                <a:gd name="connsiteY43" fmla="*/ 228085 h 277371"/>
                <a:gd name="connsiteX44" fmla="*/ 32746 w 196166"/>
                <a:gd name="connsiteY44" fmla="*/ 229157 h 277371"/>
                <a:gd name="connsiteX45" fmla="*/ 68116 w 196166"/>
                <a:gd name="connsiteY45" fmla="*/ 214471 h 277371"/>
                <a:gd name="connsiteX46" fmla="*/ 33203 w 196166"/>
                <a:gd name="connsiteY46" fmla="*/ 198767 h 277371"/>
                <a:gd name="connsiteX47" fmla="*/ 32906 w 196166"/>
                <a:gd name="connsiteY47" fmla="*/ 199869 h 277371"/>
                <a:gd name="connsiteX48" fmla="*/ 10596 w 196166"/>
                <a:gd name="connsiteY48" fmla="*/ 208208 h 277371"/>
                <a:gd name="connsiteX49" fmla="*/ 2280 w 196166"/>
                <a:gd name="connsiteY49" fmla="*/ 185867 h 277371"/>
                <a:gd name="connsiteX50" fmla="*/ 13697 w 196166"/>
                <a:gd name="connsiteY50" fmla="*/ 176723 h 277371"/>
                <a:gd name="connsiteX51" fmla="*/ 13097 w 196166"/>
                <a:gd name="connsiteY51" fmla="*/ 162151 h 277371"/>
                <a:gd name="connsiteX52" fmla="*/ 35437 w 196166"/>
                <a:gd name="connsiteY52" fmla="*/ 153767 h 277371"/>
                <a:gd name="connsiteX53" fmla="*/ 43753 w 196166"/>
                <a:gd name="connsiteY53" fmla="*/ 176122 h 277371"/>
                <a:gd name="connsiteX54" fmla="*/ 43138 w 196166"/>
                <a:gd name="connsiteY54" fmla="*/ 176997 h 277371"/>
                <a:gd name="connsiteX55" fmla="*/ 98468 w 196166"/>
                <a:gd name="connsiteY55" fmla="*/ 201914 h 277371"/>
                <a:gd name="connsiteX56" fmla="*/ 154383 w 196166"/>
                <a:gd name="connsiteY56" fmla="*/ 178623 h 277371"/>
                <a:gd name="connsiteX57" fmla="*/ 153745 w 196166"/>
                <a:gd name="connsiteY57" fmla="*/ 177673 h 277371"/>
                <a:gd name="connsiteX58" fmla="*/ 162775 w 196166"/>
                <a:gd name="connsiteY58" fmla="*/ 155583 h 277371"/>
                <a:gd name="connsiteX59" fmla="*/ 184819 w 196166"/>
                <a:gd name="connsiteY59" fmla="*/ 164538 h 277371"/>
                <a:gd name="connsiteX60" fmla="*/ 183793 w 196166"/>
                <a:gd name="connsiteY60" fmla="*/ 179148 h 277371"/>
                <a:gd name="connsiteX61" fmla="*/ 194990 w 196166"/>
                <a:gd name="connsiteY61" fmla="*/ 188634 h 277371"/>
                <a:gd name="connsiteX62" fmla="*/ 185990 w 196166"/>
                <a:gd name="connsiteY62" fmla="*/ 210671 h 277371"/>
                <a:gd name="connsiteX63" fmla="*/ 163915 w 196166"/>
                <a:gd name="connsiteY63" fmla="*/ 201724 h 277371"/>
                <a:gd name="connsiteX64" fmla="*/ 163680 w 196166"/>
                <a:gd name="connsiteY64" fmla="*/ 200622 h 277371"/>
                <a:gd name="connsiteX65" fmla="*/ 128326 w 196166"/>
                <a:gd name="connsiteY65" fmla="*/ 215307 h 277371"/>
                <a:gd name="connsiteX66" fmla="*/ 163231 w 196166"/>
                <a:gd name="connsiteY66" fmla="*/ 231012 h 277371"/>
                <a:gd name="connsiteX67" fmla="*/ 163535 w 196166"/>
                <a:gd name="connsiteY67" fmla="*/ 229917 h 277371"/>
                <a:gd name="connsiteX68" fmla="*/ 185845 w 196166"/>
                <a:gd name="connsiteY68" fmla="*/ 221601 h 277371"/>
                <a:gd name="connsiteX69" fmla="*/ 194230 w 196166"/>
                <a:gd name="connsiteY69" fmla="*/ 243949 h 277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96166" h="277371">
                  <a:moveTo>
                    <a:pt x="146797" y="68099"/>
                  </a:moveTo>
                  <a:cubicBezTo>
                    <a:pt x="146797" y="58073"/>
                    <a:pt x="138421" y="49993"/>
                    <a:pt x="128090" y="49993"/>
                  </a:cubicBezTo>
                  <a:cubicBezTo>
                    <a:pt x="117775" y="49993"/>
                    <a:pt x="109391" y="58073"/>
                    <a:pt x="109391" y="68099"/>
                  </a:cubicBezTo>
                  <a:cubicBezTo>
                    <a:pt x="109391" y="78110"/>
                    <a:pt x="117775" y="86191"/>
                    <a:pt x="128090" y="86191"/>
                  </a:cubicBezTo>
                  <a:cubicBezTo>
                    <a:pt x="138421" y="86191"/>
                    <a:pt x="146797" y="78110"/>
                    <a:pt x="146797" y="68099"/>
                  </a:cubicBezTo>
                  <a:close/>
                  <a:moveTo>
                    <a:pt x="117775" y="121362"/>
                  </a:moveTo>
                  <a:lnTo>
                    <a:pt x="99608" y="90630"/>
                  </a:lnTo>
                  <a:lnTo>
                    <a:pt x="80779" y="121970"/>
                  </a:lnTo>
                  <a:lnTo>
                    <a:pt x="99448" y="112902"/>
                  </a:lnTo>
                  <a:lnTo>
                    <a:pt x="117775" y="121362"/>
                  </a:lnTo>
                  <a:close/>
                  <a:moveTo>
                    <a:pt x="87081" y="68099"/>
                  </a:moveTo>
                  <a:cubicBezTo>
                    <a:pt x="87081" y="58073"/>
                    <a:pt x="78659" y="49993"/>
                    <a:pt x="68336" y="49993"/>
                  </a:cubicBezTo>
                  <a:cubicBezTo>
                    <a:pt x="58059" y="49993"/>
                    <a:pt x="49591" y="58073"/>
                    <a:pt x="49591" y="68099"/>
                  </a:cubicBezTo>
                  <a:cubicBezTo>
                    <a:pt x="49591" y="78110"/>
                    <a:pt x="58059" y="86191"/>
                    <a:pt x="68336" y="86191"/>
                  </a:cubicBezTo>
                  <a:cubicBezTo>
                    <a:pt x="78659" y="86191"/>
                    <a:pt x="87081" y="78110"/>
                    <a:pt x="87081" y="68099"/>
                  </a:cubicBezTo>
                  <a:close/>
                  <a:moveTo>
                    <a:pt x="154961" y="97950"/>
                  </a:moveTo>
                  <a:cubicBezTo>
                    <a:pt x="159324" y="101941"/>
                    <a:pt x="162091" y="107474"/>
                    <a:pt x="162091" y="113624"/>
                  </a:cubicBezTo>
                  <a:cubicBezTo>
                    <a:pt x="162091" y="123833"/>
                    <a:pt x="154543" y="132034"/>
                    <a:pt x="144494" y="134566"/>
                  </a:cubicBezTo>
                  <a:lnTo>
                    <a:pt x="144494" y="142205"/>
                  </a:lnTo>
                  <a:cubicBezTo>
                    <a:pt x="144494" y="155401"/>
                    <a:pt x="133715" y="166248"/>
                    <a:pt x="120466" y="166248"/>
                  </a:cubicBezTo>
                  <a:lnTo>
                    <a:pt x="75960" y="166248"/>
                  </a:lnTo>
                  <a:cubicBezTo>
                    <a:pt x="62726" y="166248"/>
                    <a:pt x="51955" y="155401"/>
                    <a:pt x="51955" y="142205"/>
                  </a:cubicBezTo>
                  <a:lnTo>
                    <a:pt x="51955" y="134604"/>
                  </a:lnTo>
                  <a:cubicBezTo>
                    <a:pt x="41860" y="132072"/>
                    <a:pt x="34267" y="123871"/>
                    <a:pt x="34267" y="113624"/>
                  </a:cubicBezTo>
                  <a:cubicBezTo>
                    <a:pt x="34267" y="107429"/>
                    <a:pt x="37034" y="101903"/>
                    <a:pt x="41473" y="97912"/>
                  </a:cubicBezTo>
                  <a:cubicBezTo>
                    <a:pt x="34578" y="87969"/>
                    <a:pt x="30512" y="76218"/>
                    <a:pt x="30512" y="63501"/>
                  </a:cubicBezTo>
                  <a:cubicBezTo>
                    <a:pt x="30512" y="28550"/>
                    <a:pt x="60833" y="174"/>
                    <a:pt x="98194" y="174"/>
                  </a:cubicBezTo>
                  <a:cubicBezTo>
                    <a:pt x="135570" y="174"/>
                    <a:pt x="165922" y="28550"/>
                    <a:pt x="165922" y="63501"/>
                  </a:cubicBezTo>
                  <a:cubicBezTo>
                    <a:pt x="165968" y="76218"/>
                    <a:pt x="161863" y="87969"/>
                    <a:pt x="154961" y="97950"/>
                  </a:cubicBezTo>
                  <a:close/>
                  <a:moveTo>
                    <a:pt x="194230" y="243949"/>
                  </a:moveTo>
                  <a:cubicBezTo>
                    <a:pt x="191957" y="248852"/>
                    <a:pt x="187662" y="251915"/>
                    <a:pt x="182812" y="253071"/>
                  </a:cubicBezTo>
                  <a:cubicBezTo>
                    <a:pt x="185047" y="257510"/>
                    <a:pt x="185572" y="262778"/>
                    <a:pt x="183383" y="267666"/>
                  </a:cubicBezTo>
                  <a:cubicBezTo>
                    <a:pt x="179506" y="276164"/>
                    <a:pt x="169495" y="279881"/>
                    <a:pt x="161073" y="276019"/>
                  </a:cubicBezTo>
                  <a:cubicBezTo>
                    <a:pt x="152529" y="272135"/>
                    <a:pt x="148812" y="262170"/>
                    <a:pt x="152726" y="253709"/>
                  </a:cubicBezTo>
                  <a:cubicBezTo>
                    <a:pt x="152833" y="253329"/>
                    <a:pt x="153175" y="253132"/>
                    <a:pt x="153365" y="252759"/>
                  </a:cubicBezTo>
                  <a:lnTo>
                    <a:pt x="98050" y="227910"/>
                  </a:lnTo>
                  <a:lnTo>
                    <a:pt x="42043" y="251201"/>
                  </a:lnTo>
                  <a:cubicBezTo>
                    <a:pt x="42241" y="251573"/>
                    <a:pt x="42537" y="251779"/>
                    <a:pt x="42659" y="252113"/>
                  </a:cubicBezTo>
                  <a:cubicBezTo>
                    <a:pt x="46322" y="260695"/>
                    <a:pt x="42309" y="270622"/>
                    <a:pt x="33697" y="274271"/>
                  </a:cubicBezTo>
                  <a:cubicBezTo>
                    <a:pt x="25122" y="277829"/>
                    <a:pt x="15256" y="273815"/>
                    <a:pt x="11615" y="265233"/>
                  </a:cubicBezTo>
                  <a:cubicBezTo>
                    <a:pt x="9524" y="260231"/>
                    <a:pt x="10254" y="255032"/>
                    <a:pt x="12641" y="250631"/>
                  </a:cubicBezTo>
                  <a:cubicBezTo>
                    <a:pt x="7829" y="249384"/>
                    <a:pt x="3565" y="246123"/>
                    <a:pt x="1444" y="241228"/>
                  </a:cubicBezTo>
                  <a:cubicBezTo>
                    <a:pt x="-2121" y="232608"/>
                    <a:pt x="1817" y="222711"/>
                    <a:pt x="10474" y="219138"/>
                  </a:cubicBezTo>
                  <a:cubicBezTo>
                    <a:pt x="19056" y="215490"/>
                    <a:pt x="28923" y="219488"/>
                    <a:pt x="32556" y="228085"/>
                  </a:cubicBezTo>
                  <a:cubicBezTo>
                    <a:pt x="32670" y="228465"/>
                    <a:pt x="32632" y="228807"/>
                    <a:pt x="32746" y="229157"/>
                  </a:cubicBezTo>
                  <a:lnTo>
                    <a:pt x="68116" y="214471"/>
                  </a:lnTo>
                  <a:lnTo>
                    <a:pt x="33203" y="198767"/>
                  </a:lnTo>
                  <a:cubicBezTo>
                    <a:pt x="33051" y="199109"/>
                    <a:pt x="33088" y="199489"/>
                    <a:pt x="32906" y="199869"/>
                  </a:cubicBezTo>
                  <a:cubicBezTo>
                    <a:pt x="29067" y="208329"/>
                    <a:pt x="19056" y="212046"/>
                    <a:pt x="10596" y="208208"/>
                  </a:cubicBezTo>
                  <a:cubicBezTo>
                    <a:pt x="2128" y="204339"/>
                    <a:pt x="-1589" y="194328"/>
                    <a:pt x="2280" y="185867"/>
                  </a:cubicBezTo>
                  <a:cubicBezTo>
                    <a:pt x="4523" y="180972"/>
                    <a:pt x="8848" y="177931"/>
                    <a:pt x="13697" y="176723"/>
                  </a:cubicBezTo>
                  <a:cubicBezTo>
                    <a:pt x="11387" y="172284"/>
                    <a:pt x="10855" y="167001"/>
                    <a:pt x="13097" y="162151"/>
                  </a:cubicBezTo>
                  <a:cubicBezTo>
                    <a:pt x="16966" y="153653"/>
                    <a:pt x="26939" y="149928"/>
                    <a:pt x="35437" y="153767"/>
                  </a:cubicBezTo>
                  <a:cubicBezTo>
                    <a:pt x="43936" y="157636"/>
                    <a:pt x="47660" y="167654"/>
                    <a:pt x="43753" y="176122"/>
                  </a:cubicBezTo>
                  <a:cubicBezTo>
                    <a:pt x="43632" y="176495"/>
                    <a:pt x="43259" y="176685"/>
                    <a:pt x="43138" y="176997"/>
                  </a:cubicBezTo>
                  <a:lnTo>
                    <a:pt x="98468" y="201914"/>
                  </a:lnTo>
                  <a:lnTo>
                    <a:pt x="154383" y="178623"/>
                  </a:lnTo>
                  <a:cubicBezTo>
                    <a:pt x="154239" y="178236"/>
                    <a:pt x="153942" y="178045"/>
                    <a:pt x="153745" y="177673"/>
                  </a:cubicBezTo>
                  <a:cubicBezTo>
                    <a:pt x="150142" y="169053"/>
                    <a:pt x="154163" y="159194"/>
                    <a:pt x="162775" y="155583"/>
                  </a:cubicBezTo>
                  <a:cubicBezTo>
                    <a:pt x="171319" y="151942"/>
                    <a:pt x="181178" y="155933"/>
                    <a:pt x="184819" y="164538"/>
                  </a:cubicBezTo>
                  <a:cubicBezTo>
                    <a:pt x="186910" y="169509"/>
                    <a:pt x="186225" y="174785"/>
                    <a:pt x="183793" y="179148"/>
                  </a:cubicBezTo>
                  <a:cubicBezTo>
                    <a:pt x="188612" y="180440"/>
                    <a:pt x="192861" y="183587"/>
                    <a:pt x="194990" y="188634"/>
                  </a:cubicBezTo>
                  <a:cubicBezTo>
                    <a:pt x="198555" y="197178"/>
                    <a:pt x="194610" y="207037"/>
                    <a:pt x="185990" y="210671"/>
                  </a:cubicBezTo>
                  <a:cubicBezTo>
                    <a:pt x="177385" y="214281"/>
                    <a:pt x="167519" y="210298"/>
                    <a:pt x="163915" y="201724"/>
                  </a:cubicBezTo>
                  <a:cubicBezTo>
                    <a:pt x="163718" y="201382"/>
                    <a:pt x="163801" y="200964"/>
                    <a:pt x="163680" y="200622"/>
                  </a:cubicBezTo>
                  <a:lnTo>
                    <a:pt x="128326" y="215307"/>
                  </a:lnTo>
                  <a:lnTo>
                    <a:pt x="163231" y="231012"/>
                  </a:lnTo>
                  <a:cubicBezTo>
                    <a:pt x="163383" y="230670"/>
                    <a:pt x="163338" y="230297"/>
                    <a:pt x="163535" y="229917"/>
                  </a:cubicBezTo>
                  <a:cubicBezTo>
                    <a:pt x="167404" y="221457"/>
                    <a:pt x="177385" y="217740"/>
                    <a:pt x="185845" y="221601"/>
                  </a:cubicBezTo>
                  <a:cubicBezTo>
                    <a:pt x="194382" y="225478"/>
                    <a:pt x="198099" y="235451"/>
                    <a:pt x="194230" y="243949"/>
                  </a:cubicBezTo>
                  <a:close/>
                </a:path>
              </a:pathLst>
            </a:custGeom>
            <a:solidFill>
              <a:srgbClr val="231F20"/>
            </a:solidFill>
            <a:ln w="7575" cap="flat">
              <a:noFill/>
              <a:prstDash val="solid"/>
              <a:round/>
            </a:ln>
          </p:spPr>
          <p:txBody>
            <a:bodyPr rtlCol="0" anchor="ctr"/>
            <a:lstStyle/>
            <a:p>
              <a:endParaRPr lang="en-GB"/>
            </a:p>
          </p:txBody>
        </p:sp>
        <p:sp>
          <p:nvSpPr>
            <p:cNvPr id="576" name="Freeform: Shape 575">
              <a:extLst>
                <a:ext uri="{FF2B5EF4-FFF2-40B4-BE49-F238E27FC236}">
                  <a16:creationId xmlns:a16="http://schemas.microsoft.com/office/drawing/2014/main" id="{2A12F58E-615F-4F07-B33C-34BA001569C2}"/>
                </a:ext>
              </a:extLst>
            </p:cNvPr>
            <p:cNvSpPr/>
            <p:nvPr/>
          </p:nvSpPr>
          <p:spPr>
            <a:xfrm>
              <a:off x="2860894" y="931146"/>
              <a:ext cx="522631" cy="436713"/>
            </a:xfrm>
            <a:custGeom>
              <a:avLst/>
              <a:gdLst>
                <a:gd name="connsiteX0" fmla="*/ 261633 w 522631"/>
                <a:gd name="connsiteY0" fmla="*/ 153 h 436713"/>
                <a:gd name="connsiteX1" fmla="*/ 314 w 522631"/>
                <a:gd name="connsiteY1" fmla="*/ 436867 h 436713"/>
                <a:gd name="connsiteX2" fmla="*/ 522945 w 522631"/>
                <a:gd name="connsiteY2" fmla="*/ 436867 h 436713"/>
                <a:gd name="connsiteX3" fmla="*/ 261633 w 522631"/>
                <a:gd name="connsiteY3" fmla="*/ 153 h 436713"/>
              </a:gdLst>
              <a:ahLst/>
              <a:cxnLst>
                <a:cxn ang="0">
                  <a:pos x="connsiteX0" y="connsiteY0"/>
                </a:cxn>
                <a:cxn ang="0">
                  <a:pos x="connsiteX1" y="connsiteY1"/>
                </a:cxn>
                <a:cxn ang="0">
                  <a:pos x="connsiteX2" y="connsiteY2"/>
                </a:cxn>
                <a:cxn ang="0">
                  <a:pos x="connsiteX3" y="connsiteY3"/>
                </a:cxn>
              </a:cxnLst>
              <a:rect l="l" t="t" r="r" b="b"/>
              <a:pathLst>
                <a:path w="522631" h="436713">
                  <a:moveTo>
                    <a:pt x="261633" y="153"/>
                  </a:moveTo>
                  <a:lnTo>
                    <a:pt x="314" y="436867"/>
                  </a:lnTo>
                  <a:lnTo>
                    <a:pt x="522945" y="436867"/>
                  </a:lnTo>
                  <a:lnTo>
                    <a:pt x="261633" y="153"/>
                  </a:lnTo>
                  <a:close/>
                </a:path>
              </a:pathLst>
            </a:custGeom>
            <a:solidFill>
              <a:srgbClr val="FCB414"/>
            </a:solidFill>
            <a:ln w="7575" cap="flat">
              <a:noFill/>
              <a:prstDash val="solid"/>
              <a:round/>
            </a:ln>
          </p:spPr>
          <p:txBody>
            <a:bodyPr rtlCol="0" anchor="ctr"/>
            <a:lstStyle/>
            <a:p>
              <a:endParaRPr lang="en-GB"/>
            </a:p>
          </p:txBody>
        </p:sp>
        <p:sp>
          <p:nvSpPr>
            <p:cNvPr id="577" name="Freeform: Shape 576">
              <a:extLst>
                <a:ext uri="{FF2B5EF4-FFF2-40B4-BE49-F238E27FC236}">
                  <a16:creationId xmlns:a16="http://schemas.microsoft.com/office/drawing/2014/main" id="{6B67E866-5630-4962-9B34-8C292B0BC550}"/>
                </a:ext>
              </a:extLst>
            </p:cNvPr>
            <p:cNvSpPr/>
            <p:nvPr/>
          </p:nvSpPr>
          <p:spPr>
            <a:xfrm>
              <a:off x="2847426" y="917676"/>
              <a:ext cx="549566" cy="463652"/>
            </a:xfrm>
            <a:custGeom>
              <a:avLst/>
              <a:gdLst>
                <a:gd name="connsiteX0" fmla="*/ 286655 w 549566"/>
                <a:gd name="connsiteY0" fmla="*/ 6706 h 463652"/>
                <a:gd name="connsiteX1" fmla="*/ 275101 w 549566"/>
                <a:gd name="connsiteY1" fmla="*/ 153 h 463652"/>
                <a:gd name="connsiteX2" fmla="*/ 263547 w 549566"/>
                <a:gd name="connsiteY2" fmla="*/ 6706 h 463652"/>
                <a:gd name="connsiteX3" fmla="*/ 2228 w 549566"/>
                <a:gd name="connsiteY3" fmla="*/ 443419 h 463652"/>
                <a:gd name="connsiteX4" fmla="*/ 2068 w 549566"/>
                <a:gd name="connsiteY4" fmla="*/ 456980 h 463652"/>
                <a:gd name="connsiteX5" fmla="*/ 13782 w 549566"/>
                <a:gd name="connsiteY5" fmla="*/ 463806 h 463652"/>
                <a:gd name="connsiteX6" fmla="*/ 536413 w 549566"/>
                <a:gd name="connsiteY6" fmla="*/ 463806 h 463652"/>
                <a:gd name="connsiteX7" fmla="*/ 548127 w 549566"/>
                <a:gd name="connsiteY7" fmla="*/ 456980 h 463652"/>
                <a:gd name="connsiteX8" fmla="*/ 547967 w 549566"/>
                <a:gd name="connsiteY8" fmla="*/ 443419 h 463652"/>
                <a:gd name="connsiteX9" fmla="*/ 286655 w 549566"/>
                <a:gd name="connsiteY9" fmla="*/ 6706 h 463652"/>
                <a:gd name="connsiteX10" fmla="*/ 275101 w 549566"/>
                <a:gd name="connsiteY10" fmla="*/ 39848 h 463652"/>
                <a:gd name="connsiteX11" fmla="*/ 512659 w 549566"/>
                <a:gd name="connsiteY11" fmla="*/ 436867 h 463652"/>
                <a:gd name="connsiteX12" fmla="*/ 37536 w 549566"/>
                <a:gd name="connsiteY12" fmla="*/ 436867 h 463652"/>
                <a:gd name="connsiteX13" fmla="*/ 275101 w 549566"/>
                <a:gd name="connsiteY13" fmla="*/ 39848 h 463652"/>
                <a:gd name="connsiteX14" fmla="*/ 275101 w 549566"/>
                <a:gd name="connsiteY14" fmla="*/ 39848 h 4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9566" h="463652">
                  <a:moveTo>
                    <a:pt x="286655" y="6706"/>
                  </a:moveTo>
                  <a:cubicBezTo>
                    <a:pt x="284223" y="2647"/>
                    <a:pt x="279837" y="153"/>
                    <a:pt x="275101" y="153"/>
                  </a:cubicBezTo>
                  <a:cubicBezTo>
                    <a:pt x="270366" y="153"/>
                    <a:pt x="265980" y="2647"/>
                    <a:pt x="263547" y="6706"/>
                  </a:cubicBezTo>
                  <a:lnTo>
                    <a:pt x="2228" y="443419"/>
                  </a:lnTo>
                  <a:cubicBezTo>
                    <a:pt x="-266" y="447585"/>
                    <a:pt x="-326" y="452761"/>
                    <a:pt x="2068" y="456980"/>
                  </a:cubicBezTo>
                  <a:cubicBezTo>
                    <a:pt x="4455" y="461199"/>
                    <a:pt x="8932" y="463806"/>
                    <a:pt x="13782" y="463806"/>
                  </a:cubicBezTo>
                  <a:lnTo>
                    <a:pt x="536413" y="463806"/>
                  </a:lnTo>
                  <a:cubicBezTo>
                    <a:pt x="541263" y="463806"/>
                    <a:pt x="545740" y="461199"/>
                    <a:pt x="548127" y="456980"/>
                  </a:cubicBezTo>
                  <a:cubicBezTo>
                    <a:pt x="550521" y="452761"/>
                    <a:pt x="550460" y="447585"/>
                    <a:pt x="547967" y="443419"/>
                  </a:cubicBezTo>
                  <a:lnTo>
                    <a:pt x="286655" y="6706"/>
                  </a:lnTo>
                  <a:close/>
                  <a:moveTo>
                    <a:pt x="275101" y="39848"/>
                  </a:moveTo>
                  <a:cubicBezTo>
                    <a:pt x="275101" y="39848"/>
                    <a:pt x="462551" y="353115"/>
                    <a:pt x="512659" y="436867"/>
                  </a:cubicBezTo>
                  <a:cubicBezTo>
                    <a:pt x="512659" y="436867"/>
                    <a:pt x="37536" y="436867"/>
                    <a:pt x="37536" y="436867"/>
                  </a:cubicBezTo>
                  <a:cubicBezTo>
                    <a:pt x="37536" y="436867"/>
                    <a:pt x="275101" y="39848"/>
                    <a:pt x="275101" y="39848"/>
                  </a:cubicBezTo>
                  <a:lnTo>
                    <a:pt x="275101" y="39848"/>
                  </a:lnTo>
                  <a:close/>
                </a:path>
              </a:pathLst>
            </a:custGeom>
            <a:solidFill>
              <a:srgbClr val="231F20"/>
            </a:solidFill>
            <a:ln w="7575" cap="flat">
              <a:noFill/>
              <a:prstDash val="solid"/>
              <a:round/>
            </a:ln>
          </p:spPr>
          <p:txBody>
            <a:bodyPr rtlCol="0" anchor="ctr"/>
            <a:lstStyle/>
            <a:p>
              <a:endParaRPr lang="en-GB"/>
            </a:p>
          </p:txBody>
        </p:sp>
        <p:sp>
          <p:nvSpPr>
            <p:cNvPr id="578" name="Freeform: Shape 577">
              <a:extLst>
                <a:ext uri="{FF2B5EF4-FFF2-40B4-BE49-F238E27FC236}">
                  <a16:creationId xmlns:a16="http://schemas.microsoft.com/office/drawing/2014/main" id="{CBB3451D-4923-489F-85CE-4480D15827FF}"/>
                </a:ext>
              </a:extLst>
            </p:cNvPr>
            <p:cNvSpPr/>
            <p:nvPr/>
          </p:nvSpPr>
          <p:spPr>
            <a:xfrm>
              <a:off x="3065249" y="1312301"/>
              <a:ext cx="122777" cy="16510"/>
            </a:xfrm>
            <a:custGeom>
              <a:avLst/>
              <a:gdLst>
                <a:gd name="connsiteX0" fmla="*/ 316 w 122777"/>
                <a:gd name="connsiteY0" fmla="*/ 225 h 16510"/>
                <a:gd name="connsiteX1" fmla="*/ 123093 w 122777"/>
                <a:gd name="connsiteY1" fmla="*/ 225 h 16510"/>
                <a:gd name="connsiteX2" fmla="*/ 123093 w 122777"/>
                <a:gd name="connsiteY2" fmla="*/ 16735 h 16510"/>
                <a:gd name="connsiteX3" fmla="*/ 316 w 122777"/>
                <a:gd name="connsiteY3" fmla="*/ 16735 h 16510"/>
              </a:gdLst>
              <a:ahLst/>
              <a:cxnLst>
                <a:cxn ang="0">
                  <a:pos x="connsiteX0" y="connsiteY0"/>
                </a:cxn>
                <a:cxn ang="0">
                  <a:pos x="connsiteX1" y="connsiteY1"/>
                </a:cxn>
                <a:cxn ang="0">
                  <a:pos x="connsiteX2" y="connsiteY2"/>
                </a:cxn>
                <a:cxn ang="0">
                  <a:pos x="connsiteX3" y="connsiteY3"/>
                </a:cxn>
              </a:cxnLst>
              <a:rect l="l" t="t" r="r" b="b"/>
              <a:pathLst>
                <a:path w="122777" h="16510">
                  <a:moveTo>
                    <a:pt x="316" y="225"/>
                  </a:moveTo>
                  <a:lnTo>
                    <a:pt x="123093" y="225"/>
                  </a:lnTo>
                  <a:lnTo>
                    <a:pt x="123093" y="16735"/>
                  </a:lnTo>
                  <a:lnTo>
                    <a:pt x="316" y="16735"/>
                  </a:lnTo>
                  <a:close/>
                </a:path>
              </a:pathLst>
            </a:custGeom>
            <a:solidFill>
              <a:srgbClr val="231F20"/>
            </a:solidFill>
            <a:ln w="7575" cap="flat">
              <a:noFill/>
              <a:prstDash val="solid"/>
              <a:round/>
            </a:ln>
          </p:spPr>
          <p:txBody>
            <a:bodyPr rtlCol="0" anchor="ctr"/>
            <a:lstStyle/>
            <a:p>
              <a:endParaRPr lang="en-GB"/>
            </a:p>
          </p:txBody>
        </p:sp>
        <p:sp>
          <p:nvSpPr>
            <p:cNvPr id="579" name="Freeform: Shape 578">
              <a:extLst>
                <a:ext uri="{FF2B5EF4-FFF2-40B4-BE49-F238E27FC236}">
                  <a16:creationId xmlns:a16="http://schemas.microsoft.com/office/drawing/2014/main" id="{AC9EF334-790A-4BFD-AC34-671BA3AFE42B}"/>
                </a:ext>
              </a:extLst>
            </p:cNvPr>
            <p:cNvSpPr/>
            <p:nvPr/>
          </p:nvSpPr>
          <p:spPr>
            <a:xfrm>
              <a:off x="3011119" y="1031780"/>
              <a:ext cx="209295" cy="271946"/>
            </a:xfrm>
            <a:custGeom>
              <a:avLst/>
              <a:gdLst>
                <a:gd name="connsiteX0" fmla="*/ 190421 w 209295"/>
                <a:gd name="connsiteY0" fmla="*/ 179698 h 271946"/>
                <a:gd name="connsiteX1" fmla="*/ 180190 w 209295"/>
                <a:gd name="connsiteY1" fmla="*/ 112372 h 271946"/>
                <a:gd name="connsiteX2" fmla="*/ 168636 w 209295"/>
                <a:gd name="connsiteY2" fmla="*/ 148676 h 271946"/>
                <a:gd name="connsiteX3" fmla="*/ 143878 w 209295"/>
                <a:gd name="connsiteY3" fmla="*/ 71454 h 271946"/>
                <a:gd name="connsiteX4" fmla="*/ 139424 w 209295"/>
                <a:gd name="connsiteY4" fmla="*/ 106770 h 271946"/>
                <a:gd name="connsiteX5" fmla="*/ 115259 w 209295"/>
                <a:gd name="connsiteY5" fmla="*/ 45458 h 271946"/>
                <a:gd name="connsiteX6" fmla="*/ 117479 w 209295"/>
                <a:gd name="connsiteY6" fmla="*/ 161 h 271946"/>
                <a:gd name="connsiteX7" fmla="*/ 104541 w 209295"/>
                <a:gd name="connsiteY7" fmla="*/ 21574 h 271946"/>
                <a:gd name="connsiteX8" fmla="*/ 98597 w 209295"/>
                <a:gd name="connsiteY8" fmla="*/ 40114 h 271946"/>
                <a:gd name="connsiteX9" fmla="*/ 95366 w 209295"/>
                <a:gd name="connsiteY9" fmla="*/ 94889 h 271946"/>
                <a:gd name="connsiteX10" fmla="*/ 54441 w 209295"/>
                <a:gd name="connsiteY10" fmla="*/ 78052 h 271946"/>
                <a:gd name="connsiteX11" fmla="*/ 70282 w 209295"/>
                <a:gd name="connsiteY11" fmla="*/ 140421 h 271946"/>
                <a:gd name="connsiteX12" fmla="*/ 33324 w 209295"/>
                <a:gd name="connsiteY12" fmla="*/ 124915 h 271946"/>
                <a:gd name="connsiteX13" fmla="*/ 51142 w 209295"/>
                <a:gd name="connsiteY13" fmla="*/ 177394 h 271946"/>
                <a:gd name="connsiteX14" fmla="*/ 311 w 209295"/>
                <a:gd name="connsiteY14" fmla="*/ 157426 h 271946"/>
                <a:gd name="connsiteX15" fmla="*/ 35186 w 209295"/>
                <a:gd name="connsiteY15" fmla="*/ 207526 h 271946"/>
                <a:gd name="connsiteX16" fmla="*/ 57458 w 209295"/>
                <a:gd name="connsiteY16" fmla="*/ 250671 h 271946"/>
                <a:gd name="connsiteX17" fmla="*/ 80513 w 209295"/>
                <a:gd name="connsiteY17" fmla="*/ 271454 h 271946"/>
                <a:gd name="connsiteX18" fmla="*/ 104883 w 209295"/>
                <a:gd name="connsiteY18" fmla="*/ 271697 h 271946"/>
                <a:gd name="connsiteX19" fmla="*/ 75899 w 209295"/>
                <a:gd name="connsiteY19" fmla="*/ 205367 h 271946"/>
                <a:gd name="connsiteX20" fmla="*/ 92067 w 209295"/>
                <a:gd name="connsiteY20" fmla="*/ 217940 h 271946"/>
                <a:gd name="connsiteX21" fmla="*/ 86784 w 209295"/>
                <a:gd name="connsiteY21" fmla="*/ 184752 h 271946"/>
                <a:gd name="connsiteX22" fmla="*/ 106586 w 209295"/>
                <a:gd name="connsiteY22" fmla="*/ 198161 h 271946"/>
                <a:gd name="connsiteX23" fmla="*/ 114674 w 209295"/>
                <a:gd name="connsiteY23" fmla="*/ 153754 h 271946"/>
                <a:gd name="connsiteX24" fmla="*/ 126387 w 209295"/>
                <a:gd name="connsiteY24" fmla="*/ 195478 h 271946"/>
                <a:gd name="connsiteX25" fmla="*/ 127056 w 209295"/>
                <a:gd name="connsiteY25" fmla="*/ 183741 h 271946"/>
                <a:gd name="connsiteX26" fmla="*/ 138276 w 209295"/>
                <a:gd name="connsiteY26" fmla="*/ 217940 h 271946"/>
                <a:gd name="connsiteX27" fmla="*/ 145201 w 209295"/>
                <a:gd name="connsiteY27" fmla="*/ 203855 h 271946"/>
                <a:gd name="connsiteX28" fmla="*/ 144296 w 209295"/>
                <a:gd name="connsiteY28" fmla="*/ 243519 h 271946"/>
                <a:gd name="connsiteX29" fmla="*/ 121355 w 209295"/>
                <a:gd name="connsiteY29" fmla="*/ 271856 h 271946"/>
                <a:gd name="connsiteX30" fmla="*/ 145528 w 209295"/>
                <a:gd name="connsiteY30" fmla="*/ 272107 h 271946"/>
                <a:gd name="connsiteX31" fmla="*/ 209562 w 209295"/>
                <a:gd name="connsiteY31" fmla="*/ 155936 h 271946"/>
                <a:gd name="connsiteX32" fmla="*/ 190421 w 209295"/>
                <a:gd name="connsiteY32" fmla="*/ 179698 h 271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09295" h="271946">
                  <a:moveTo>
                    <a:pt x="190421" y="179698"/>
                  </a:moveTo>
                  <a:cubicBezTo>
                    <a:pt x="198775" y="149216"/>
                    <a:pt x="200356" y="139266"/>
                    <a:pt x="180190" y="112372"/>
                  </a:cubicBezTo>
                  <a:cubicBezTo>
                    <a:pt x="181680" y="129263"/>
                    <a:pt x="179886" y="135184"/>
                    <a:pt x="168636" y="148676"/>
                  </a:cubicBezTo>
                  <a:cubicBezTo>
                    <a:pt x="165185" y="114181"/>
                    <a:pt x="166614" y="99002"/>
                    <a:pt x="143878" y="71454"/>
                  </a:cubicBezTo>
                  <a:cubicBezTo>
                    <a:pt x="144486" y="86915"/>
                    <a:pt x="146637" y="92069"/>
                    <a:pt x="139424" y="106770"/>
                  </a:cubicBezTo>
                  <a:cubicBezTo>
                    <a:pt x="134460" y="82795"/>
                    <a:pt x="122374" y="67342"/>
                    <a:pt x="115259" y="45458"/>
                  </a:cubicBezTo>
                  <a:cubicBezTo>
                    <a:pt x="109429" y="27541"/>
                    <a:pt x="110888" y="17424"/>
                    <a:pt x="117479" y="161"/>
                  </a:cubicBezTo>
                  <a:cubicBezTo>
                    <a:pt x="112530" y="8051"/>
                    <a:pt x="108030" y="14459"/>
                    <a:pt x="104541" y="21574"/>
                  </a:cubicBezTo>
                  <a:cubicBezTo>
                    <a:pt x="101873" y="27017"/>
                    <a:pt x="99813" y="32877"/>
                    <a:pt x="98597" y="40114"/>
                  </a:cubicBezTo>
                  <a:cubicBezTo>
                    <a:pt x="95374" y="59376"/>
                    <a:pt x="103127" y="74715"/>
                    <a:pt x="95366" y="94889"/>
                  </a:cubicBezTo>
                  <a:cubicBezTo>
                    <a:pt x="80658" y="81906"/>
                    <a:pt x="73588" y="79033"/>
                    <a:pt x="54441" y="78052"/>
                  </a:cubicBezTo>
                  <a:cubicBezTo>
                    <a:pt x="71103" y="107067"/>
                    <a:pt x="73778" y="109552"/>
                    <a:pt x="70282" y="140421"/>
                  </a:cubicBezTo>
                  <a:cubicBezTo>
                    <a:pt x="57055" y="130068"/>
                    <a:pt x="50921" y="124915"/>
                    <a:pt x="33324" y="124915"/>
                  </a:cubicBezTo>
                  <a:cubicBezTo>
                    <a:pt x="45532" y="144496"/>
                    <a:pt x="53566" y="152758"/>
                    <a:pt x="51142" y="177394"/>
                  </a:cubicBezTo>
                  <a:cubicBezTo>
                    <a:pt x="34464" y="170203"/>
                    <a:pt x="17300" y="163872"/>
                    <a:pt x="311" y="157426"/>
                  </a:cubicBezTo>
                  <a:cubicBezTo>
                    <a:pt x="20721" y="174681"/>
                    <a:pt x="26620" y="180731"/>
                    <a:pt x="35186" y="207526"/>
                  </a:cubicBezTo>
                  <a:cubicBezTo>
                    <a:pt x="39428" y="220768"/>
                    <a:pt x="43008" y="233150"/>
                    <a:pt x="57458" y="250671"/>
                  </a:cubicBezTo>
                  <a:cubicBezTo>
                    <a:pt x="63334" y="257801"/>
                    <a:pt x="70213" y="264263"/>
                    <a:pt x="80513" y="271454"/>
                  </a:cubicBezTo>
                  <a:cubicBezTo>
                    <a:pt x="88631" y="271530"/>
                    <a:pt x="96757" y="271613"/>
                    <a:pt x="104883" y="271697"/>
                  </a:cubicBezTo>
                  <a:cubicBezTo>
                    <a:pt x="87659" y="248992"/>
                    <a:pt x="80338" y="235780"/>
                    <a:pt x="75899" y="205367"/>
                  </a:cubicBezTo>
                  <a:cubicBezTo>
                    <a:pt x="82672" y="204508"/>
                    <a:pt x="88320" y="213174"/>
                    <a:pt x="92067" y="217940"/>
                  </a:cubicBezTo>
                  <a:cubicBezTo>
                    <a:pt x="95435" y="202099"/>
                    <a:pt x="94811" y="198146"/>
                    <a:pt x="86784" y="184752"/>
                  </a:cubicBezTo>
                  <a:cubicBezTo>
                    <a:pt x="98414" y="184160"/>
                    <a:pt x="99957" y="189389"/>
                    <a:pt x="106586" y="198161"/>
                  </a:cubicBezTo>
                  <a:cubicBezTo>
                    <a:pt x="106943" y="183012"/>
                    <a:pt x="108562" y="167285"/>
                    <a:pt x="114674" y="153754"/>
                  </a:cubicBezTo>
                  <a:cubicBezTo>
                    <a:pt x="114955" y="172347"/>
                    <a:pt x="121743" y="179302"/>
                    <a:pt x="126387" y="195478"/>
                  </a:cubicBezTo>
                  <a:cubicBezTo>
                    <a:pt x="126615" y="191571"/>
                    <a:pt x="126836" y="187656"/>
                    <a:pt x="127056" y="183741"/>
                  </a:cubicBezTo>
                  <a:cubicBezTo>
                    <a:pt x="138808" y="196162"/>
                    <a:pt x="137782" y="200062"/>
                    <a:pt x="138276" y="217940"/>
                  </a:cubicBezTo>
                  <a:cubicBezTo>
                    <a:pt x="140579" y="213235"/>
                    <a:pt x="142898" y="208545"/>
                    <a:pt x="145201" y="203855"/>
                  </a:cubicBezTo>
                  <a:cubicBezTo>
                    <a:pt x="147101" y="218472"/>
                    <a:pt x="148758" y="231752"/>
                    <a:pt x="144296" y="243519"/>
                  </a:cubicBezTo>
                  <a:cubicBezTo>
                    <a:pt x="140184" y="254373"/>
                    <a:pt x="129375" y="262636"/>
                    <a:pt x="121355" y="271856"/>
                  </a:cubicBezTo>
                  <a:cubicBezTo>
                    <a:pt x="129413" y="271940"/>
                    <a:pt x="137478" y="272024"/>
                    <a:pt x="145528" y="272107"/>
                  </a:cubicBezTo>
                  <a:cubicBezTo>
                    <a:pt x="194450" y="238699"/>
                    <a:pt x="207045" y="218464"/>
                    <a:pt x="209562" y="155936"/>
                  </a:cubicBezTo>
                  <a:cubicBezTo>
                    <a:pt x="210223" y="139418"/>
                    <a:pt x="203678" y="169854"/>
                    <a:pt x="190421" y="179698"/>
                  </a:cubicBezTo>
                  <a:close/>
                </a:path>
              </a:pathLst>
            </a:custGeom>
            <a:solidFill>
              <a:srgbClr val="231F20"/>
            </a:solidFill>
            <a:ln w="7575" cap="flat">
              <a:noFill/>
              <a:prstDash val="solid"/>
              <a:round/>
            </a:ln>
          </p:spPr>
          <p:txBody>
            <a:bodyPr rtlCol="0" anchor="ctr"/>
            <a:lstStyle/>
            <a:p>
              <a:endParaRPr lang="en-GB"/>
            </a:p>
          </p:txBody>
        </p:sp>
        <p:sp>
          <p:nvSpPr>
            <p:cNvPr id="580" name="Freeform: Shape 579">
              <a:extLst>
                <a:ext uri="{FF2B5EF4-FFF2-40B4-BE49-F238E27FC236}">
                  <a16:creationId xmlns:a16="http://schemas.microsoft.com/office/drawing/2014/main" id="{C688DB9F-FA2A-40CE-8CD8-0BA5A7C16F4D}"/>
                </a:ext>
              </a:extLst>
            </p:cNvPr>
            <p:cNvSpPr/>
            <p:nvPr/>
          </p:nvSpPr>
          <p:spPr>
            <a:xfrm>
              <a:off x="2583893" y="1141833"/>
              <a:ext cx="646419" cy="540152"/>
            </a:xfrm>
            <a:custGeom>
              <a:avLst/>
              <a:gdLst>
                <a:gd name="connsiteX0" fmla="*/ 323434 w 646419"/>
                <a:gd name="connsiteY0" fmla="*/ 263 h 540152"/>
                <a:gd name="connsiteX1" fmla="*/ 224 w 646419"/>
                <a:gd name="connsiteY1" fmla="*/ 540415 h 540152"/>
                <a:gd name="connsiteX2" fmla="*/ 646644 w 646419"/>
                <a:gd name="connsiteY2" fmla="*/ 540415 h 540152"/>
                <a:gd name="connsiteX3" fmla="*/ 323434 w 646419"/>
                <a:gd name="connsiteY3" fmla="*/ 263 h 540152"/>
              </a:gdLst>
              <a:ahLst/>
              <a:cxnLst>
                <a:cxn ang="0">
                  <a:pos x="connsiteX0" y="connsiteY0"/>
                </a:cxn>
                <a:cxn ang="0">
                  <a:pos x="connsiteX1" y="connsiteY1"/>
                </a:cxn>
                <a:cxn ang="0">
                  <a:pos x="connsiteX2" y="connsiteY2"/>
                </a:cxn>
                <a:cxn ang="0">
                  <a:pos x="connsiteX3" y="connsiteY3"/>
                </a:cxn>
              </a:cxnLst>
              <a:rect l="l" t="t" r="r" b="b"/>
              <a:pathLst>
                <a:path w="646419" h="540152">
                  <a:moveTo>
                    <a:pt x="323434" y="263"/>
                  </a:moveTo>
                  <a:lnTo>
                    <a:pt x="224" y="540415"/>
                  </a:lnTo>
                  <a:lnTo>
                    <a:pt x="646644" y="540415"/>
                  </a:lnTo>
                  <a:lnTo>
                    <a:pt x="323434" y="263"/>
                  </a:lnTo>
                  <a:close/>
                </a:path>
              </a:pathLst>
            </a:custGeom>
            <a:solidFill>
              <a:srgbClr val="FFFFFF"/>
            </a:solidFill>
            <a:ln w="7575" cap="flat">
              <a:noFill/>
              <a:prstDash val="solid"/>
              <a:round/>
            </a:ln>
          </p:spPr>
          <p:txBody>
            <a:bodyPr rtlCol="0" anchor="ctr"/>
            <a:lstStyle/>
            <a:p>
              <a:endParaRPr lang="en-GB"/>
            </a:p>
          </p:txBody>
        </p:sp>
        <p:sp>
          <p:nvSpPr>
            <p:cNvPr id="581" name="Freeform: Shape 580">
              <a:extLst>
                <a:ext uri="{FF2B5EF4-FFF2-40B4-BE49-F238E27FC236}">
                  <a16:creationId xmlns:a16="http://schemas.microsoft.com/office/drawing/2014/main" id="{E09268A9-0045-4821-B58C-C248375B7708}"/>
                </a:ext>
              </a:extLst>
            </p:cNvPr>
            <p:cNvSpPr/>
            <p:nvPr/>
          </p:nvSpPr>
          <p:spPr>
            <a:xfrm>
              <a:off x="2570425" y="1128363"/>
              <a:ext cx="673354" cy="567091"/>
            </a:xfrm>
            <a:custGeom>
              <a:avLst/>
              <a:gdLst>
                <a:gd name="connsiteX0" fmla="*/ 348456 w 673354"/>
                <a:gd name="connsiteY0" fmla="*/ 6815 h 567091"/>
                <a:gd name="connsiteX1" fmla="*/ 336902 w 673354"/>
                <a:gd name="connsiteY1" fmla="*/ 263 h 567091"/>
                <a:gd name="connsiteX2" fmla="*/ 325348 w 673354"/>
                <a:gd name="connsiteY2" fmla="*/ 6815 h 567091"/>
                <a:gd name="connsiteX3" fmla="*/ 2138 w 673354"/>
                <a:gd name="connsiteY3" fmla="*/ 546968 h 567091"/>
                <a:gd name="connsiteX4" fmla="*/ 1978 w 673354"/>
                <a:gd name="connsiteY4" fmla="*/ 560529 h 567091"/>
                <a:gd name="connsiteX5" fmla="*/ 13692 w 673354"/>
                <a:gd name="connsiteY5" fmla="*/ 567354 h 567091"/>
                <a:gd name="connsiteX6" fmla="*/ 660112 w 673354"/>
                <a:gd name="connsiteY6" fmla="*/ 567354 h 567091"/>
                <a:gd name="connsiteX7" fmla="*/ 671825 w 673354"/>
                <a:gd name="connsiteY7" fmla="*/ 560529 h 567091"/>
                <a:gd name="connsiteX8" fmla="*/ 671666 w 673354"/>
                <a:gd name="connsiteY8" fmla="*/ 546968 h 567091"/>
                <a:gd name="connsiteX9" fmla="*/ 348456 w 673354"/>
                <a:gd name="connsiteY9" fmla="*/ 6815 h 567091"/>
                <a:gd name="connsiteX10" fmla="*/ 336902 w 673354"/>
                <a:gd name="connsiteY10" fmla="*/ 39957 h 567091"/>
                <a:gd name="connsiteX11" fmla="*/ 636357 w 673354"/>
                <a:gd name="connsiteY11" fmla="*/ 540415 h 567091"/>
                <a:gd name="connsiteX12" fmla="*/ 37446 w 673354"/>
                <a:gd name="connsiteY12" fmla="*/ 540415 h 567091"/>
                <a:gd name="connsiteX13" fmla="*/ 336902 w 673354"/>
                <a:gd name="connsiteY13" fmla="*/ 39957 h 567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3354" h="567091">
                  <a:moveTo>
                    <a:pt x="348456" y="6815"/>
                  </a:moveTo>
                  <a:cubicBezTo>
                    <a:pt x="346023" y="2756"/>
                    <a:pt x="341637" y="263"/>
                    <a:pt x="336902" y="263"/>
                  </a:cubicBezTo>
                  <a:cubicBezTo>
                    <a:pt x="332166" y="263"/>
                    <a:pt x="327780" y="2756"/>
                    <a:pt x="325348" y="6815"/>
                  </a:cubicBezTo>
                  <a:lnTo>
                    <a:pt x="2138" y="546968"/>
                  </a:lnTo>
                  <a:cubicBezTo>
                    <a:pt x="-355" y="551133"/>
                    <a:pt x="-416" y="556310"/>
                    <a:pt x="1978" y="560529"/>
                  </a:cubicBezTo>
                  <a:cubicBezTo>
                    <a:pt x="4365" y="564747"/>
                    <a:pt x="8842" y="567354"/>
                    <a:pt x="13692" y="567354"/>
                  </a:cubicBezTo>
                  <a:lnTo>
                    <a:pt x="660112" y="567354"/>
                  </a:lnTo>
                  <a:cubicBezTo>
                    <a:pt x="664961" y="567354"/>
                    <a:pt x="669438" y="564747"/>
                    <a:pt x="671825" y="560529"/>
                  </a:cubicBezTo>
                  <a:cubicBezTo>
                    <a:pt x="674220" y="556310"/>
                    <a:pt x="674159" y="551133"/>
                    <a:pt x="671666" y="546968"/>
                  </a:cubicBezTo>
                  <a:lnTo>
                    <a:pt x="348456" y="6815"/>
                  </a:lnTo>
                  <a:close/>
                  <a:moveTo>
                    <a:pt x="336902" y="39957"/>
                  </a:moveTo>
                  <a:lnTo>
                    <a:pt x="636357" y="540415"/>
                  </a:lnTo>
                  <a:cubicBezTo>
                    <a:pt x="636357" y="540415"/>
                    <a:pt x="37446" y="540415"/>
                    <a:pt x="37446" y="540415"/>
                  </a:cubicBezTo>
                  <a:lnTo>
                    <a:pt x="336902" y="39957"/>
                  </a:lnTo>
                  <a:close/>
                </a:path>
              </a:pathLst>
            </a:custGeom>
            <a:solidFill>
              <a:srgbClr val="231F20"/>
            </a:solidFill>
            <a:ln w="7575" cap="flat">
              <a:noFill/>
              <a:prstDash val="solid"/>
              <a:round/>
            </a:ln>
          </p:spPr>
          <p:txBody>
            <a:bodyPr rtlCol="0" anchor="ctr"/>
            <a:lstStyle/>
            <a:p>
              <a:endParaRPr lang="en-GB"/>
            </a:p>
          </p:txBody>
        </p:sp>
        <p:sp>
          <p:nvSpPr>
            <p:cNvPr id="582" name="Freeform: Shape 581">
              <a:extLst>
                <a:ext uri="{FF2B5EF4-FFF2-40B4-BE49-F238E27FC236}">
                  <a16:creationId xmlns:a16="http://schemas.microsoft.com/office/drawing/2014/main" id="{1425A473-8863-49F0-AC0B-C6EB9A4D6A93}"/>
                </a:ext>
              </a:extLst>
            </p:cNvPr>
            <p:cNvSpPr/>
            <p:nvPr/>
          </p:nvSpPr>
          <p:spPr>
            <a:xfrm>
              <a:off x="2885872" y="1587455"/>
              <a:ext cx="150894" cy="35574"/>
            </a:xfrm>
            <a:custGeom>
              <a:avLst/>
              <a:gdLst>
                <a:gd name="connsiteX0" fmla="*/ 151142 w 150894"/>
                <a:gd name="connsiteY0" fmla="*/ 35918 h 35574"/>
                <a:gd name="connsiteX1" fmla="*/ 127653 w 150894"/>
                <a:gd name="connsiteY1" fmla="*/ 343 h 35574"/>
                <a:gd name="connsiteX2" fmla="*/ 247 w 150894"/>
                <a:gd name="connsiteY2" fmla="*/ 15569 h 35574"/>
                <a:gd name="connsiteX3" fmla="*/ 151142 w 150894"/>
                <a:gd name="connsiteY3" fmla="*/ 35918 h 35574"/>
              </a:gdLst>
              <a:ahLst/>
              <a:cxnLst>
                <a:cxn ang="0">
                  <a:pos x="connsiteX0" y="connsiteY0"/>
                </a:cxn>
                <a:cxn ang="0">
                  <a:pos x="connsiteX1" y="connsiteY1"/>
                </a:cxn>
                <a:cxn ang="0">
                  <a:pos x="connsiteX2" y="connsiteY2"/>
                </a:cxn>
                <a:cxn ang="0">
                  <a:pos x="connsiteX3" y="connsiteY3"/>
                </a:cxn>
              </a:cxnLst>
              <a:rect l="l" t="t" r="r" b="b"/>
              <a:pathLst>
                <a:path w="150894" h="35574">
                  <a:moveTo>
                    <a:pt x="151142" y="35918"/>
                  </a:moveTo>
                  <a:lnTo>
                    <a:pt x="127653" y="343"/>
                  </a:lnTo>
                  <a:lnTo>
                    <a:pt x="247" y="15569"/>
                  </a:lnTo>
                  <a:lnTo>
                    <a:pt x="151142" y="35918"/>
                  </a:lnTo>
                  <a:close/>
                </a:path>
              </a:pathLst>
            </a:custGeom>
            <a:solidFill>
              <a:srgbClr val="231F20"/>
            </a:solidFill>
            <a:ln w="7575" cap="flat">
              <a:noFill/>
              <a:prstDash val="solid"/>
              <a:round/>
            </a:ln>
          </p:spPr>
          <p:txBody>
            <a:bodyPr rtlCol="0" anchor="ctr"/>
            <a:lstStyle/>
            <a:p>
              <a:endParaRPr lang="en-GB"/>
            </a:p>
          </p:txBody>
        </p:sp>
        <p:sp>
          <p:nvSpPr>
            <p:cNvPr id="583" name="Freeform: Shape 582">
              <a:extLst>
                <a:ext uri="{FF2B5EF4-FFF2-40B4-BE49-F238E27FC236}">
                  <a16:creationId xmlns:a16="http://schemas.microsoft.com/office/drawing/2014/main" id="{7EBF9DFE-3150-4E58-96E7-9897F4071139}"/>
                </a:ext>
              </a:extLst>
            </p:cNvPr>
            <p:cNvSpPr/>
            <p:nvPr/>
          </p:nvSpPr>
          <p:spPr>
            <a:xfrm>
              <a:off x="2950734" y="1438985"/>
              <a:ext cx="86032" cy="53407"/>
            </a:xfrm>
            <a:custGeom>
              <a:avLst/>
              <a:gdLst>
                <a:gd name="connsiteX0" fmla="*/ 68255 w 86032"/>
                <a:gd name="connsiteY0" fmla="*/ 285 h 53407"/>
                <a:gd name="connsiteX1" fmla="*/ 261 w 86032"/>
                <a:gd name="connsiteY1" fmla="*/ 53692 h 53407"/>
                <a:gd name="connsiteX2" fmla="*/ 86293 w 86032"/>
                <a:gd name="connsiteY2" fmla="*/ 39432 h 53407"/>
                <a:gd name="connsiteX3" fmla="*/ 68255 w 86032"/>
                <a:gd name="connsiteY3" fmla="*/ 285 h 53407"/>
              </a:gdLst>
              <a:ahLst/>
              <a:cxnLst>
                <a:cxn ang="0">
                  <a:pos x="connsiteX0" y="connsiteY0"/>
                </a:cxn>
                <a:cxn ang="0">
                  <a:pos x="connsiteX1" y="connsiteY1"/>
                </a:cxn>
                <a:cxn ang="0">
                  <a:pos x="connsiteX2" y="connsiteY2"/>
                </a:cxn>
                <a:cxn ang="0">
                  <a:pos x="connsiteX3" y="connsiteY3"/>
                </a:cxn>
              </a:cxnLst>
              <a:rect l="l" t="t" r="r" b="b"/>
              <a:pathLst>
                <a:path w="86032" h="53407">
                  <a:moveTo>
                    <a:pt x="68255" y="285"/>
                  </a:moveTo>
                  <a:lnTo>
                    <a:pt x="261" y="53692"/>
                  </a:lnTo>
                  <a:lnTo>
                    <a:pt x="86293" y="39432"/>
                  </a:lnTo>
                  <a:lnTo>
                    <a:pt x="68255" y="285"/>
                  </a:lnTo>
                  <a:close/>
                </a:path>
              </a:pathLst>
            </a:custGeom>
            <a:solidFill>
              <a:srgbClr val="231F20"/>
            </a:solidFill>
            <a:ln w="7575" cap="flat">
              <a:noFill/>
              <a:prstDash val="solid"/>
              <a:round/>
            </a:ln>
          </p:spPr>
          <p:txBody>
            <a:bodyPr rtlCol="0" anchor="ctr"/>
            <a:lstStyle/>
            <a:p>
              <a:endParaRPr lang="en-GB"/>
            </a:p>
          </p:txBody>
        </p:sp>
        <p:sp>
          <p:nvSpPr>
            <p:cNvPr id="584" name="Freeform: Shape 583">
              <a:extLst>
                <a:ext uri="{FF2B5EF4-FFF2-40B4-BE49-F238E27FC236}">
                  <a16:creationId xmlns:a16="http://schemas.microsoft.com/office/drawing/2014/main" id="{A4397EB2-2086-45F5-92AD-83B6B5848D53}"/>
                </a:ext>
              </a:extLst>
            </p:cNvPr>
            <p:cNvSpPr/>
            <p:nvPr/>
          </p:nvSpPr>
          <p:spPr>
            <a:xfrm>
              <a:off x="2980098" y="1499150"/>
              <a:ext cx="168757" cy="68640"/>
            </a:xfrm>
            <a:custGeom>
              <a:avLst/>
              <a:gdLst>
                <a:gd name="connsiteX0" fmla="*/ 290 w 168757"/>
                <a:gd name="connsiteY0" fmla="*/ 68954 h 68640"/>
                <a:gd name="connsiteX1" fmla="*/ 169048 w 168757"/>
                <a:gd name="connsiteY1" fmla="*/ 36686 h 68640"/>
                <a:gd name="connsiteX2" fmla="*/ 126777 w 168757"/>
                <a:gd name="connsiteY2" fmla="*/ 313 h 68640"/>
                <a:gd name="connsiteX3" fmla="*/ 14444 w 168757"/>
                <a:gd name="connsiteY3" fmla="*/ 33106 h 68640"/>
                <a:gd name="connsiteX4" fmla="*/ 290 w 168757"/>
                <a:gd name="connsiteY4" fmla="*/ 68954 h 68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757" h="68640">
                  <a:moveTo>
                    <a:pt x="290" y="68954"/>
                  </a:moveTo>
                  <a:lnTo>
                    <a:pt x="169048" y="36686"/>
                  </a:lnTo>
                  <a:lnTo>
                    <a:pt x="126777" y="313"/>
                  </a:lnTo>
                  <a:lnTo>
                    <a:pt x="14444" y="33106"/>
                  </a:lnTo>
                  <a:lnTo>
                    <a:pt x="290" y="68954"/>
                  </a:lnTo>
                  <a:close/>
                </a:path>
              </a:pathLst>
            </a:custGeom>
            <a:solidFill>
              <a:srgbClr val="231F20"/>
            </a:solidFill>
            <a:ln w="7575" cap="flat">
              <a:noFill/>
              <a:prstDash val="solid"/>
              <a:round/>
            </a:ln>
          </p:spPr>
          <p:txBody>
            <a:bodyPr rtlCol="0" anchor="ctr"/>
            <a:lstStyle/>
            <a:p>
              <a:endParaRPr lang="en-GB"/>
            </a:p>
          </p:txBody>
        </p:sp>
        <p:sp>
          <p:nvSpPr>
            <p:cNvPr id="585" name="Freeform: Shape 584">
              <a:extLst>
                <a:ext uri="{FF2B5EF4-FFF2-40B4-BE49-F238E27FC236}">
                  <a16:creationId xmlns:a16="http://schemas.microsoft.com/office/drawing/2014/main" id="{19FCEB9B-84BC-4787-8E14-CA9889299DD7}"/>
                </a:ext>
              </a:extLst>
            </p:cNvPr>
            <p:cNvSpPr/>
            <p:nvPr/>
          </p:nvSpPr>
          <p:spPr>
            <a:xfrm>
              <a:off x="2797666" y="1315288"/>
              <a:ext cx="252000" cy="247386"/>
            </a:xfrm>
            <a:custGeom>
              <a:avLst/>
              <a:gdLst>
                <a:gd name="connsiteX0" fmla="*/ 108011 w 252000"/>
                <a:gd name="connsiteY0" fmla="*/ 122542 h 247386"/>
                <a:gd name="connsiteX1" fmla="*/ 107973 w 252000"/>
                <a:gd name="connsiteY1" fmla="*/ 129657 h 247386"/>
                <a:gd name="connsiteX2" fmla="*/ 87921 w 252000"/>
                <a:gd name="connsiteY2" fmla="*/ 139394 h 247386"/>
                <a:gd name="connsiteX3" fmla="*/ 231 w 252000"/>
                <a:gd name="connsiteY3" fmla="*/ 240371 h 247386"/>
                <a:gd name="connsiteX4" fmla="*/ 3629 w 252000"/>
                <a:gd name="connsiteY4" fmla="*/ 247660 h 247386"/>
                <a:gd name="connsiteX5" fmla="*/ 252232 w 252000"/>
                <a:gd name="connsiteY5" fmla="*/ 57832 h 247386"/>
                <a:gd name="connsiteX6" fmla="*/ 216802 w 252000"/>
                <a:gd name="connsiteY6" fmla="*/ 274 h 247386"/>
                <a:gd name="connsiteX7" fmla="*/ 105373 w 252000"/>
                <a:gd name="connsiteY7" fmla="*/ 119304 h 247386"/>
                <a:gd name="connsiteX8" fmla="*/ 108011 w 252000"/>
                <a:gd name="connsiteY8" fmla="*/ 122542 h 247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000" h="247386">
                  <a:moveTo>
                    <a:pt x="108011" y="122542"/>
                  </a:moveTo>
                  <a:cubicBezTo>
                    <a:pt x="109068" y="124800"/>
                    <a:pt x="109068" y="127407"/>
                    <a:pt x="107973" y="129657"/>
                  </a:cubicBezTo>
                  <a:cubicBezTo>
                    <a:pt x="105936" y="133883"/>
                    <a:pt x="101474" y="135875"/>
                    <a:pt x="87921" y="139394"/>
                  </a:cubicBezTo>
                  <a:lnTo>
                    <a:pt x="231" y="240371"/>
                  </a:lnTo>
                  <a:lnTo>
                    <a:pt x="3629" y="247660"/>
                  </a:lnTo>
                  <a:lnTo>
                    <a:pt x="252232" y="57832"/>
                  </a:lnTo>
                  <a:lnTo>
                    <a:pt x="216802" y="274"/>
                  </a:lnTo>
                  <a:lnTo>
                    <a:pt x="105373" y="119304"/>
                  </a:lnTo>
                  <a:cubicBezTo>
                    <a:pt x="106415" y="120125"/>
                    <a:pt x="107365" y="121151"/>
                    <a:pt x="108011" y="122542"/>
                  </a:cubicBezTo>
                  <a:close/>
                </a:path>
              </a:pathLst>
            </a:custGeom>
            <a:solidFill>
              <a:srgbClr val="231F20"/>
            </a:solidFill>
            <a:ln w="7575" cap="flat">
              <a:noFill/>
              <a:prstDash val="solid"/>
              <a:round/>
            </a:ln>
          </p:spPr>
          <p:txBody>
            <a:bodyPr rtlCol="0" anchor="ctr"/>
            <a:lstStyle/>
            <a:p>
              <a:endParaRPr lang="en-GB"/>
            </a:p>
          </p:txBody>
        </p:sp>
        <p:sp>
          <p:nvSpPr>
            <p:cNvPr id="586" name="Freeform: Shape 585">
              <a:extLst>
                <a:ext uri="{FF2B5EF4-FFF2-40B4-BE49-F238E27FC236}">
                  <a16:creationId xmlns:a16="http://schemas.microsoft.com/office/drawing/2014/main" id="{77B719BB-FABC-42C6-8320-6A5E6CACC356}"/>
                </a:ext>
              </a:extLst>
            </p:cNvPr>
            <p:cNvSpPr/>
            <p:nvPr/>
          </p:nvSpPr>
          <p:spPr>
            <a:xfrm>
              <a:off x="2945998" y="1508659"/>
              <a:ext cx="42947" cy="52494"/>
            </a:xfrm>
            <a:custGeom>
              <a:avLst/>
              <a:gdLst>
                <a:gd name="connsiteX0" fmla="*/ 29173 w 42947"/>
                <a:gd name="connsiteY0" fmla="*/ 52809 h 52494"/>
                <a:gd name="connsiteX1" fmla="*/ 43197 w 42947"/>
                <a:gd name="connsiteY1" fmla="*/ 17250 h 52494"/>
                <a:gd name="connsiteX2" fmla="*/ 250 w 42947"/>
                <a:gd name="connsiteY2" fmla="*/ 314 h 52494"/>
                <a:gd name="connsiteX3" fmla="*/ 4362 w 42947"/>
                <a:gd name="connsiteY3" fmla="*/ 43011 h 52494"/>
                <a:gd name="connsiteX4" fmla="*/ 29173 w 42947"/>
                <a:gd name="connsiteY4" fmla="*/ 52809 h 52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47" h="52494">
                  <a:moveTo>
                    <a:pt x="29173" y="52809"/>
                  </a:moveTo>
                  <a:lnTo>
                    <a:pt x="43197" y="17250"/>
                  </a:lnTo>
                  <a:cubicBezTo>
                    <a:pt x="43197" y="17250"/>
                    <a:pt x="19299" y="14741"/>
                    <a:pt x="250" y="314"/>
                  </a:cubicBezTo>
                  <a:cubicBezTo>
                    <a:pt x="9371" y="21986"/>
                    <a:pt x="4362" y="43011"/>
                    <a:pt x="4362" y="43011"/>
                  </a:cubicBezTo>
                  <a:lnTo>
                    <a:pt x="29173" y="52809"/>
                  </a:lnTo>
                  <a:close/>
                </a:path>
              </a:pathLst>
            </a:custGeom>
            <a:solidFill>
              <a:srgbClr val="231F20"/>
            </a:solidFill>
            <a:ln w="7575" cap="flat">
              <a:noFill/>
              <a:prstDash val="solid"/>
              <a:round/>
            </a:ln>
          </p:spPr>
          <p:txBody>
            <a:bodyPr rtlCol="0" anchor="ctr"/>
            <a:lstStyle/>
            <a:p>
              <a:endParaRPr lang="en-GB"/>
            </a:p>
          </p:txBody>
        </p:sp>
        <p:sp>
          <p:nvSpPr>
            <p:cNvPr id="587" name="Freeform: Shape 586">
              <a:extLst>
                <a:ext uri="{FF2B5EF4-FFF2-40B4-BE49-F238E27FC236}">
                  <a16:creationId xmlns:a16="http://schemas.microsoft.com/office/drawing/2014/main" id="{739DCF3C-759D-4965-84F4-CC5B06C078BA}"/>
                </a:ext>
              </a:extLst>
            </p:cNvPr>
            <p:cNvSpPr/>
            <p:nvPr/>
          </p:nvSpPr>
          <p:spPr>
            <a:xfrm>
              <a:off x="2792063" y="1611315"/>
              <a:ext cx="402727" cy="70669"/>
            </a:xfrm>
            <a:custGeom>
              <a:avLst/>
              <a:gdLst>
                <a:gd name="connsiteX0" fmla="*/ 15303 w 402727"/>
                <a:gd name="connsiteY0" fmla="*/ 361 h 70669"/>
                <a:gd name="connsiteX1" fmla="*/ 260 w 402727"/>
                <a:gd name="connsiteY1" fmla="*/ 11580 h 70669"/>
                <a:gd name="connsiteX2" fmla="*/ 91651 w 402727"/>
                <a:gd name="connsiteY2" fmla="*/ 38694 h 70669"/>
                <a:gd name="connsiteX3" fmla="*/ 91948 w 402727"/>
                <a:gd name="connsiteY3" fmla="*/ 38466 h 70669"/>
                <a:gd name="connsiteX4" fmla="*/ 92366 w 402727"/>
                <a:gd name="connsiteY4" fmla="*/ 38907 h 70669"/>
                <a:gd name="connsiteX5" fmla="*/ 238069 w 402727"/>
                <a:gd name="connsiteY5" fmla="*/ 71030 h 70669"/>
                <a:gd name="connsiteX6" fmla="*/ 402988 w 402727"/>
                <a:gd name="connsiteY6" fmla="*/ 62327 h 70669"/>
                <a:gd name="connsiteX7" fmla="*/ 15303 w 402727"/>
                <a:gd name="connsiteY7" fmla="*/ 361 h 7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2727" h="70669">
                  <a:moveTo>
                    <a:pt x="15303" y="361"/>
                  </a:moveTo>
                  <a:lnTo>
                    <a:pt x="260" y="11580"/>
                  </a:lnTo>
                  <a:lnTo>
                    <a:pt x="91651" y="38694"/>
                  </a:lnTo>
                  <a:lnTo>
                    <a:pt x="91948" y="38466"/>
                  </a:lnTo>
                  <a:lnTo>
                    <a:pt x="92366" y="38907"/>
                  </a:lnTo>
                  <a:lnTo>
                    <a:pt x="238069" y="71030"/>
                  </a:lnTo>
                  <a:lnTo>
                    <a:pt x="402988" y="62327"/>
                  </a:lnTo>
                  <a:lnTo>
                    <a:pt x="15303" y="361"/>
                  </a:lnTo>
                  <a:close/>
                </a:path>
              </a:pathLst>
            </a:custGeom>
            <a:solidFill>
              <a:srgbClr val="231F20"/>
            </a:solidFill>
            <a:ln w="7575" cap="flat">
              <a:noFill/>
              <a:prstDash val="solid"/>
              <a:round/>
            </a:ln>
          </p:spPr>
          <p:txBody>
            <a:bodyPr rtlCol="0" anchor="ctr"/>
            <a:lstStyle/>
            <a:p>
              <a:endParaRPr lang="en-GB"/>
            </a:p>
          </p:txBody>
        </p:sp>
        <p:sp>
          <p:nvSpPr>
            <p:cNvPr id="588" name="Freeform: Shape 587">
              <a:extLst>
                <a:ext uri="{FF2B5EF4-FFF2-40B4-BE49-F238E27FC236}">
                  <a16:creationId xmlns:a16="http://schemas.microsoft.com/office/drawing/2014/main" id="{7EC5DA3C-0151-410D-8FB0-C8A9D5917897}"/>
                </a:ext>
              </a:extLst>
            </p:cNvPr>
            <p:cNvSpPr/>
            <p:nvPr/>
          </p:nvSpPr>
          <p:spPr>
            <a:xfrm>
              <a:off x="2801725" y="1546970"/>
              <a:ext cx="172824" cy="50442"/>
            </a:xfrm>
            <a:custGeom>
              <a:avLst/>
              <a:gdLst>
                <a:gd name="connsiteX0" fmla="*/ 25902 w 172824"/>
                <a:gd name="connsiteY0" fmla="*/ 50339 h 50442"/>
                <a:gd name="connsiteX1" fmla="*/ 29543 w 172824"/>
                <a:gd name="connsiteY1" fmla="*/ 49624 h 50442"/>
                <a:gd name="connsiteX2" fmla="*/ 173041 w 172824"/>
                <a:gd name="connsiteY2" fmla="*/ 22199 h 50442"/>
                <a:gd name="connsiteX3" fmla="*/ 139390 w 172824"/>
                <a:gd name="connsiteY3" fmla="*/ 8904 h 50442"/>
                <a:gd name="connsiteX4" fmla="*/ 140910 w 172824"/>
                <a:gd name="connsiteY4" fmla="*/ 2473 h 50442"/>
                <a:gd name="connsiteX5" fmla="*/ 141305 w 172824"/>
                <a:gd name="connsiteY5" fmla="*/ 330 h 50442"/>
                <a:gd name="connsiteX6" fmla="*/ 16993 w 172824"/>
                <a:gd name="connsiteY6" fmla="*/ 36580 h 50442"/>
                <a:gd name="connsiteX7" fmla="*/ 217 w 172824"/>
                <a:gd name="connsiteY7" fmla="*/ 40814 h 50442"/>
                <a:gd name="connsiteX8" fmla="*/ 23614 w 172824"/>
                <a:gd name="connsiteY8" fmla="*/ 50772 h 50442"/>
                <a:gd name="connsiteX9" fmla="*/ 25902 w 172824"/>
                <a:gd name="connsiteY9" fmla="*/ 50339 h 50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824" h="50442">
                  <a:moveTo>
                    <a:pt x="25902" y="50339"/>
                  </a:moveTo>
                  <a:lnTo>
                    <a:pt x="29543" y="49624"/>
                  </a:lnTo>
                  <a:lnTo>
                    <a:pt x="173041" y="22199"/>
                  </a:lnTo>
                  <a:lnTo>
                    <a:pt x="139390" y="8904"/>
                  </a:lnTo>
                  <a:lnTo>
                    <a:pt x="140910" y="2473"/>
                  </a:lnTo>
                  <a:cubicBezTo>
                    <a:pt x="140940" y="2405"/>
                    <a:pt x="141108" y="1637"/>
                    <a:pt x="141305" y="330"/>
                  </a:cubicBezTo>
                  <a:lnTo>
                    <a:pt x="16993" y="36580"/>
                  </a:lnTo>
                  <a:lnTo>
                    <a:pt x="217" y="40814"/>
                  </a:lnTo>
                  <a:lnTo>
                    <a:pt x="23614" y="50772"/>
                  </a:lnTo>
                  <a:lnTo>
                    <a:pt x="25902" y="50339"/>
                  </a:lnTo>
                  <a:close/>
                </a:path>
              </a:pathLst>
            </a:custGeom>
            <a:solidFill>
              <a:srgbClr val="231F20"/>
            </a:solidFill>
            <a:ln w="7575" cap="flat">
              <a:noFill/>
              <a:prstDash val="solid"/>
              <a:round/>
            </a:ln>
          </p:spPr>
          <p:txBody>
            <a:bodyPr rtlCol="0" anchor="ctr"/>
            <a:lstStyle/>
            <a:p>
              <a:endParaRPr lang="en-GB"/>
            </a:p>
          </p:txBody>
        </p:sp>
        <p:sp>
          <p:nvSpPr>
            <p:cNvPr id="589" name="Freeform: Shape 588">
              <a:extLst>
                <a:ext uri="{FF2B5EF4-FFF2-40B4-BE49-F238E27FC236}">
                  <a16:creationId xmlns:a16="http://schemas.microsoft.com/office/drawing/2014/main" id="{09D5CA68-18A6-4E78-B701-FF8E61E09D0B}"/>
                </a:ext>
              </a:extLst>
            </p:cNvPr>
            <p:cNvSpPr/>
            <p:nvPr/>
          </p:nvSpPr>
          <p:spPr>
            <a:xfrm>
              <a:off x="2698082" y="1541786"/>
              <a:ext cx="133501" cy="98119"/>
            </a:xfrm>
            <a:custGeom>
              <a:avLst/>
              <a:gdLst>
                <a:gd name="connsiteX0" fmla="*/ 133666 w 133501"/>
                <a:gd name="connsiteY0" fmla="*/ 63011 h 98119"/>
                <a:gd name="connsiteX1" fmla="*/ 121177 w 133501"/>
                <a:gd name="connsiteY1" fmla="*/ 47990 h 98119"/>
                <a:gd name="connsiteX2" fmla="*/ 112854 w 133501"/>
                <a:gd name="connsiteY2" fmla="*/ 44509 h 98119"/>
                <a:gd name="connsiteX3" fmla="*/ 96625 w 133501"/>
                <a:gd name="connsiteY3" fmla="*/ 20603 h 98119"/>
                <a:gd name="connsiteX4" fmla="*/ 70872 w 133501"/>
                <a:gd name="connsiteY4" fmla="*/ 20534 h 98119"/>
                <a:gd name="connsiteX5" fmla="*/ 59059 w 133501"/>
                <a:gd name="connsiteY5" fmla="*/ 2390 h 98119"/>
                <a:gd name="connsiteX6" fmla="*/ 9726 w 133501"/>
                <a:gd name="connsiteY6" fmla="*/ 337 h 98119"/>
                <a:gd name="connsiteX7" fmla="*/ 6085 w 133501"/>
                <a:gd name="connsiteY7" fmla="*/ 86924 h 98119"/>
                <a:gd name="connsiteX8" fmla="*/ 110817 w 133501"/>
                <a:gd name="connsiteY8" fmla="*/ 91272 h 98119"/>
                <a:gd name="connsiteX9" fmla="*/ 133666 w 133501"/>
                <a:gd name="connsiteY9" fmla="*/ 63011 h 98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501" h="98119">
                  <a:moveTo>
                    <a:pt x="133666" y="63011"/>
                  </a:moveTo>
                  <a:lnTo>
                    <a:pt x="121177" y="47990"/>
                  </a:lnTo>
                  <a:lnTo>
                    <a:pt x="112854" y="44509"/>
                  </a:lnTo>
                  <a:lnTo>
                    <a:pt x="96625" y="20603"/>
                  </a:lnTo>
                  <a:lnTo>
                    <a:pt x="70872" y="20534"/>
                  </a:lnTo>
                  <a:lnTo>
                    <a:pt x="59059" y="2390"/>
                  </a:lnTo>
                  <a:lnTo>
                    <a:pt x="9726" y="337"/>
                  </a:lnTo>
                  <a:cubicBezTo>
                    <a:pt x="9726" y="337"/>
                    <a:pt x="-9102" y="63778"/>
                    <a:pt x="6085" y="86924"/>
                  </a:cubicBezTo>
                  <a:cubicBezTo>
                    <a:pt x="21265" y="110033"/>
                    <a:pt x="110817" y="91272"/>
                    <a:pt x="110817" y="91272"/>
                  </a:cubicBezTo>
                  <a:lnTo>
                    <a:pt x="133666" y="63011"/>
                  </a:lnTo>
                  <a:close/>
                </a:path>
              </a:pathLst>
            </a:custGeom>
            <a:solidFill>
              <a:srgbClr val="231F20"/>
            </a:solidFill>
            <a:ln w="7575" cap="flat">
              <a:noFill/>
              <a:prstDash val="solid"/>
              <a:round/>
            </a:ln>
          </p:spPr>
          <p:txBody>
            <a:bodyPr rtlCol="0" anchor="ctr"/>
            <a:lstStyle/>
            <a:p>
              <a:endParaRPr lang="en-GB"/>
            </a:p>
          </p:txBody>
        </p:sp>
        <p:sp>
          <p:nvSpPr>
            <p:cNvPr id="590" name="Freeform: Shape 589">
              <a:extLst>
                <a:ext uri="{FF2B5EF4-FFF2-40B4-BE49-F238E27FC236}">
                  <a16:creationId xmlns:a16="http://schemas.microsoft.com/office/drawing/2014/main" id="{C9DEF08C-81EE-412B-AFF6-9360CFEEDAAC}"/>
                </a:ext>
              </a:extLst>
            </p:cNvPr>
            <p:cNvSpPr/>
            <p:nvPr/>
          </p:nvSpPr>
          <p:spPr>
            <a:xfrm>
              <a:off x="2814218" y="1417131"/>
              <a:ext cx="84618" cy="48390"/>
            </a:xfrm>
            <a:custGeom>
              <a:avLst/>
              <a:gdLst>
                <a:gd name="connsiteX0" fmla="*/ 79907 w 84618"/>
                <a:gd name="connsiteY0" fmla="*/ 22653 h 48390"/>
                <a:gd name="connsiteX1" fmla="*/ 37408 w 84618"/>
                <a:gd name="connsiteY1" fmla="*/ 275 h 48390"/>
                <a:gd name="connsiteX2" fmla="*/ 1385 w 84618"/>
                <a:gd name="connsiteY2" fmla="*/ 17082 h 48390"/>
                <a:gd name="connsiteX3" fmla="*/ 15090 w 84618"/>
                <a:gd name="connsiteY3" fmla="*/ 48665 h 48390"/>
                <a:gd name="connsiteX4" fmla="*/ 79907 w 84618"/>
                <a:gd name="connsiteY4" fmla="*/ 22653 h 48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18" h="48390">
                  <a:moveTo>
                    <a:pt x="79907" y="22653"/>
                  </a:moveTo>
                  <a:cubicBezTo>
                    <a:pt x="50611" y="17720"/>
                    <a:pt x="37408" y="275"/>
                    <a:pt x="37408" y="275"/>
                  </a:cubicBezTo>
                  <a:lnTo>
                    <a:pt x="1385" y="17082"/>
                  </a:lnTo>
                  <a:cubicBezTo>
                    <a:pt x="1385" y="17082"/>
                    <a:pt x="-5760" y="21977"/>
                    <a:pt x="15090" y="48665"/>
                  </a:cubicBezTo>
                  <a:cubicBezTo>
                    <a:pt x="16816" y="38502"/>
                    <a:pt x="106466" y="27077"/>
                    <a:pt x="79907" y="22653"/>
                  </a:cubicBezTo>
                  <a:close/>
                </a:path>
              </a:pathLst>
            </a:custGeom>
            <a:solidFill>
              <a:srgbClr val="231F20"/>
            </a:solidFill>
            <a:ln w="7575" cap="flat">
              <a:noFill/>
              <a:prstDash val="solid"/>
              <a:round/>
            </a:ln>
          </p:spPr>
          <p:txBody>
            <a:bodyPr rtlCol="0" anchor="ctr"/>
            <a:lstStyle/>
            <a:p>
              <a:endParaRPr lang="en-GB"/>
            </a:p>
          </p:txBody>
        </p:sp>
        <p:sp>
          <p:nvSpPr>
            <p:cNvPr id="591" name="Freeform: Shape 590">
              <a:extLst>
                <a:ext uri="{FF2B5EF4-FFF2-40B4-BE49-F238E27FC236}">
                  <a16:creationId xmlns:a16="http://schemas.microsoft.com/office/drawing/2014/main" id="{CE041BCB-3AD6-4366-99CF-E7EF45E2A89F}"/>
                </a:ext>
              </a:extLst>
            </p:cNvPr>
            <p:cNvSpPr/>
            <p:nvPr/>
          </p:nvSpPr>
          <p:spPr>
            <a:xfrm>
              <a:off x="2864519" y="1340023"/>
              <a:ext cx="86214" cy="67902"/>
            </a:xfrm>
            <a:custGeom>
              <a:avLst/>
              <a:gdLst>
                <a:gd name="connsiteX0" fmla="*/ 225 w 86214"/>
                <a:gd name="connsiteY0" fmla="*/ 68150 h 67902"/>
                <a:gd name="connsiteX1" fmla="*/ 86439 w 86214"/>
                <a:gd name="connsiteY1" fmla="*/ 247 h 67902"/>
                <a:gd name="connsiteX2" fmla="*/ 27939 w 86214"/>
                <a:gd name="connsiteY2" fmla="*/ 3972 h 67902"/>
                <a:gd name="connsiteX3" fmla="*/ 225 w 86214"/>
                <a:gd name="connsiteY3" fmla="*/ 68150 h 67902"/>
              </a:gdLst>
              <a:ahLst/>
              <a:cxnLst>
                <a:cxn ang="0">
                  <a:pos x="connsiteX0" y="connsiteY0"/>
                </a:cxn>
                <a:cxn ang="0">
                  <a:pos x="connsiteX1" y="connsiteY1"/>
                </a:cxn>
                <a:cxn ang="0">
                  <a:pos x="connsiteX2" y="connsiteY2"/>
                </a:cxn>
                <a:cxn ang="0">
                  <a:pos x="connsiteX3" y="connsiteY3"/>
                </a:cxn>
              </a:cxnLst>
              <a:rect l="l" t="t" r="r" b="b"/>
              <a:pathLst>
                <a:path w="86214" h="67902">
                  <a:moveTo>
                    <a:pt x="225" y="68150"/>
                  </a:moveTo>
                  <a:lnTo>
                    <a:pt x="86439" y="247"/>
                  </a:lnTo>
                  <a:lnTo>
                    <a:pt x="27939" y="3972"/>
                  </a:lnTo>
                  <a:lnTo>
                    <a:pt x="225" y="68150"/>
                  </a:lnTo>
                  <a:close/>
                </a:path>
              </a:pathLst>
            </a:custGeom>
            <a:solidFill>
              <a:srgbClr val="231F20"/>
            </a:solidFill>
            <a:ln w="7575" cap="flat">
              <a:noFill/>
              <a:prstDash val="solid"/>
              <a:round/>
            </a:ln>
          </p:spPr>
          <p:txBody>
            <a:bodyPr rtlCol="0" anchor="ctr"/>
            <a:lstStyle/>
            <a:p>
              <a:endParaRPr lang="en-GB"/>
            </a:p>
          </p:txBody>
        </p:sp>
        <p:sp>
          <p:nvSpPr>
            <p:cNvPr id="592" name="Freeform: Shape 591">
              <a:extLst>
                <a:ext uri="{FF2B5EF4-FFF2-40B4-BE49-F238E27FC236}">
                  <a16:creationId xmlns:a16="http://schemas.microsoft.com/office/drawing/2014/main" id="{E47EF48D-B3C7-4617-BBA5-AD04D07B094B}"/>
                </a:ext>
              </a:extLst>
            </p:cNvPr>
            <p:cNvSpPr/>
            <p:nvPr/>
          </p:nvSpPr>
          <p:spPr>
            <a:xfrm>
              <a:off x="2749845" y="1162904"/>
              <a:ext cx="200873" cy="366666"/>
            </a:xfrm>
            <a:custGeom>
              <a:avLst/>
              <a:gdLst>
                <a:gd name="connsiteX0" fmla="*/ 201074 w 200873"/>
                <a:gd name="connsiteY0" fmla="*/ 26103 h 366666"/>
                <a:gd name="connsiteX1" fmla="*/ 146960 w 200873"/>
                <a:gd name="connsiteY1" fmla="*/ 235 h 366666"/>
                <a:gd name="connsiteX2" fmla="*/ 201 w 200873"/>
                <a:gd name="connsiteY2" fmla="*/ 360920 h 366666"/>
                <a:gd name="connsiteX3" fmla="*/ 5826 w 200873"/>
                <a:gd name="connsiteY3" fmla="*/ 366902 h 366666"/>
                <a:gd name="connsiteX4" fmla="*/ 201074 w 200873"/>
                <a:gd name="connsiteY4" fmla="*/ 26103 h 366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873" h="366666">
                  <a:moveTo>
                    <a:pt x="201074" y="26103"/>
                  </a:moveTo>
                  <a:lnTo>
                    <a:pt x="146960" y="235"/>
                  </a:lnTo>
                  <a:lnTo>
                    <a:pt x="201" y="360920"/>
                  </a:lnTo>
                  <a:lnTo>
                    <a:pt x="5826" y="366902"/>
                  </a:lnTo>
                  <a:lnTo>
                    <a:pt x="201074" y="26103"/>
                  </a:lnTo>
                  <a:close/>
                </a:path>
              </a:pathLst>
            </a:custGeom>
            <a:solidFill>
              <a:srgbClr val="231F20"/>
            </a:solidFill>
            <a:ln w="7575" cap="flat">
              <a:noFill/>
              <a:prstDash val="solid"/>
              <a:round/>
            </a:ln>
          </p:spPr>
          <p:txBody>
            <a:bodyPr rtlCol="0" anchor="ctr"/>
            <a:lstStyle/>
            <a:p>
              <a:endParaRPr lang="en-GB"/>
            </a:p>
          </p:txBody>
        </p:sp>
      </p:grpSp>
      <p:grpSp>
        <p:nvGrpSpPr>
          <p:cNvPr id="593" name="Group 592">
            <a:extLst>
              <a:ext uri="{FF2B5EF4-FFF2-40B4-BE49-F238E27FC236}">
                <a16:creationId xmlns:a16="http://schemas.microsoft.com/office/drawing/2014/main" id="{6DB7862A-B25D-49CF-92D7-B77CE2FE4232}"/>
              </a:ext>
            </a:extLst>
          </p:cNvPr>
          <p:cNvGrpSpPr>
            <a:grpSpLocks noChangeAspect="1"/>
          </p:cNvGrpSpPr>
          <p:nvPr/>
        </p:nvGrpSpPr>
        <p:grpSpPr>
          <a:xfrm>
            <a:off x="69679" y="1843934"/>
            <a:ext cx="504000" cy="504000"/>
            <a:chOff x="4032000" y="764037"/>
            <a:chExt cx="1077355" cy="1077355"/>
          </a:xfrm>
        </p:grpSpPr>
        <p:sp>
          <p:nvSpPr>
            <p:cNvPr id="594" name="Freeform: Shape 593">
              <a:extLst>
                <a:ext uri="{FF2B5EF4-FFF2-40B4-BE49-F238E27FC236}">
                  <a16:creationId xmlns:a16="http://schemas.microsoft.com/office/drawing/2014/main" id="{F7CE2A3A-BCA4-49F9-A883-0AF5FAC5F77D}"/>
                </a:ext>
              </a:extLst>
            </p:cNvPr>
            <p:cNvSpPr/>
            <p:nvPr/>
          </p:nvSpPr>
          <p:spPr>
            <a:xfrm>
              <a:off x="4032000" y="76403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rgbClr val="FCB414"/>
            </a:solidFill>
            <a:ln w="7575" cap="flat">
              <a:noFill/>
              <a:prstDash val="solid"/>
              <a:round/>
            </a:ln>
          </p:spPr>
          <p:txBody>
            <a:bodyPr rtlCol="0" anchor="ctr"/>
            <a:lstStyle/>
            <a:p>
              <a:endParaRPr lang="en-GB"/>
            </a:p>
          </p:txBody>
        </p:sp>
        <p:sp>
          <p:nvSpPr>
            <p:cNvPr id="595" name="Freeform: Shape 594">
              <a:extLst>
                <a:ext uri="{FF2B5EF4-FFF2-40B4-BE49-F238E27FC236}">
                  <a16:creationId xmlns:a16="http://schemas.microsoft.com/office/drawing/2014/main" id="{0170FCD2-A158-4B16-A91D-A332C7953556}"/>
                </a:ext>
              </a:extLst>
            </p:cNvPr>
            <p:cNvSpPr/>
            <p:nvPr/>
          </p:nvSpPr>
          <p:spPr>
            <a:xfrm>
              <a:off x="4295371" y="958692"/>
              <a:ext cx="550604" cy="275305"/>
            </a:xfrm>
            <a:custGeom>
              <a:avLst/>
              <a:gdLst>
                <a:gd name="connsiteX0" fmla="*/ 129508 w 550604"/>
                <a:gd name="connsiteY0" fmla="*/ 275445 h 275305"/>
                <a:gd name="connsiteX1" fmla="*/ 275530 w 550604"/>
                <a:gd name="connsiteY1" fmla="*/ 129423 h 275305"/>
                <a:gd name="connsiteX2" fmla="*/ 421545 w 550604"/>
                <a:gd name="connsiteY2" fmla="*/ 275445 h 275305"/>
                <a:gd name="connsiteX3" fmla="*/ 550829 w 550604"/>
                <a:gd name="connsiteY3" fmla="*/ 275445 h 275305"/>
                <a:gd name="connsiteX4" fmla="*/ 275530 w 550604"/>
                <a:gd name="connsiteY4" fmla="*/ 139 h 275305"/>
                <a:gd name="connsiteX5" fmla="*/ 224 w 550604"/>
                <a:gd name="connsiteY5" fmla="*/ 275445 h 275305"/>
                <a:gd name="connsiteX6" fmla="*/ 129508 w 550604"/>
                <a:gd name="connsiteY6" fmla="*/ 275445 h 275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604" h="275305">
                  <a:moveTo>
                    <a:pt x="129508" y="275445"/>
                  </a:moveTo>
                  <a:cubicBezTo>
                    <a:pt x="129508" y="194795"/>
                    <a:pt x="194888" y="129423"/>
                    <a:pt x="275530" y="129423"/>
                  </a:cubicBezTo>
                  <a:cubicBezTo>
                    <a:pt x="356173" y="129423"/>
                    <a:pt x="421545" y="194795"/>
                    <a:pt x="421545" y="275445"/>
                  </a:cubicBezTo>
                  <a:lnTo>
                    <a:pt x="550829" y="275445"/>
                  </a:lnTo>
                  <a:cubicBezTo>
                    <a:pt x="550829" y="123388"/>
                    <a:pt x="427565" y="139"/>
                    <a:pt x="275530" y="139"/>
                  </a:cubicBezTo>
                  <a:cubicBezTo>
                    <a:pt x="123480" y="139"/>
                    <a:pt x="224" y="123388"/>
                    <a:pt x="224" y="275445"/>
                  </a:cubicBezTo>
                  <a:lnTo>
                    <a:pt x="129508" y="275445"/>
                  </a:lnTo>
                  <a:close/>
                </a:path>
              </a:pathLst>
            </a:custGeom>
            <a:solidFill>
              <a:srgbClr val="FFFFFF"/>
            </a:solidFill>
            <a:ln w="7575" cap="flat">
              <a:noFill/>
              <a:prstDash val="solid"/>
              <a:round/>
            </a:ln>
          </p:spPr>
          <p:txBody>
            <a:bodyPr rtlCol="0" anchor="ctr"/>
            <a:lstStyle/>
            <a:p>
              <a:endParaRPr lang="en-GB"/>
            </a:p>
          </p:txBody>
        </p:sp>
        <p:sp>
          <p:nvSpPr>
            <p:cNvPr id="596" name="Freeform: Shape 595">
              <a:extLst>
                <a:ext uri="{FF2B5EF4-FFF2-40B4-BE49-F238E27FC236}">
                  <a16:creationId xmlns:a16="http://schemas.microsoft.com/office/drawing/2014/main" id="{0AD132F8-1A83-4091-8F7E-C4A3617FDF71}"/>
                </a:ext>
              </a:extLst>
            </p:cNvPr>
            <p:cNvSpPr/>
            <p:nvPr/>
          </p:nvSpPr>
          <p:spPr>
            <a:xfrm>
              <a:off x="4570677" y="958692"/>
              <a:ext cx="275298" cy="275305"/>
            </a:xfrm>
            <a:custGeom>
              <a:avLst/>
              <a:gdLst>
                <a:gd name="connsiteX0" fmla="*/ 282 w 275298"/>
                <a:gd name="connsiteY0" fmla="*/ 129423 h 275305"/>
                <a:gd name="connsiteX1" fmla="*/ 146296 w 275298"/>
                <a:gd name="connsiteY1" fmla="*/ 275445 h 275305"/>
                <a:gd name="connsiteX2" fmla="*/ 275580 w 275298"/>
                <a:gd name="connsiteY2" fmla="*/ 275445 h 275305"/>
                <a:gd name="connsiteX3" fmla="*/ 282 w 275298"/>
                <a:gd name="connsiteY3" fmla="*/ 139 h 275305"/>
                <a:gd name="connsiteX4" fmla="*/ 282 w 275298"/>
                <a:gd name="connsiteY4" fmla="*/ 129423 h 2753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5298" h="275305">
                  <a:moveTo>
                    <a:pt x="282" y="129423"/>
                  </a:moveTo>
                  <a:cubicBezTo>
                    <a:pt x="80925" y="129423"/>
                    <a:pt x="146296" y="194795"/>
                    <a:pt x="146296" y="275445"/>
                  </a:cubicBezTo>
                  <a:lnTo>
                    <a:pt x="275580" y="275445"/>
                  </a:lnTo>
                  <a:cubicBezTo>
                    <a:pt x="275580" y="123388"/>
                    <a:pt x="152317" y="139"/>
                    <a:pt x="282" y="139"/>
                  </a:cubicBezTo>
                  <a:lnTo>
                    <a:pt x="282" y="129423"/>
                  </a:lnTo>
                  <a:close/>
                </a:path>
              </a:pathLst>
            </a:custGeom>
            <a:solidFill>
              <a:srgbClr val="5F636A"/>
            </a:solidFill>
            <a:ln w="7575" cap="flat">
              <a:noFill/>
              <a:prstDash val="solid"/>
              <a:round/>
            </a:ln>
          </p:spPr>
          <p:txBody>
            <a:bodyPr rtlCol="0" anchor="ctr"/>
            <a:lstStyle/>
            <a:p>
              <a:endParaRPr lang="en-GB"/>
            </a:p>
          </p:txBody>
        </p:sp>
        <p:sp>
          <p:nvSpPr>
            <p:cNvPr id="597" name="Freeform: Shape 596">
              <a:extLst>
                <a:ext uri="{FF2B5EF4-FFF2-40B4-BE49-F238E27FC236}">
                  <a16:creationId xmlns:a16="http://schemas.microsoft.com/office/drawing/2014/main" id="{9FD8C78D-359D-472B-BC8D-B74B4768C021}"/>
                </a:ext>
              </a:extLst>
            </p:cNvPr>
            <p:cNvSpPr/>
            <p:nvPr/>
          </p:nvSpPr>
          <p:spPr>
            <a:xfrm>
              <a:off x="4295371" y="1090241"/>
              <a:ext cx="150696" cy="143756"/>
            </a:xfrm>
            <a:custGeom>
              <a:avLst/>
              <a:gdLst>
                <a:gd name="connsiteX0" fmla="*/ 129425 w 150696"/>
                <a:gd name="connsiteY0" fmla="*/ 143924 h 143756"/>
                <a:gd name="connsiteX1" fmla="*/ 150838 w 150696"/>
                <a:gd name="connsiteY1" fmla="*/ 67743 h 143756"/>
                <a:gd name="connsiteX2" fmla="*/ 40618 w 150696"/>
                <a:gd name="connsiteY2" fmla="*/ 167 h 143756"/>
                <a:gd name="connsiteX3" fmla="*/ 141 w 150696"/>
                <a:gd name="connsiteY3" fmla="*/ 143924 h 143756"/>
                <a:gd name="connsiteX4" fmla="*/ 129425 w 150696"/>
                <a:gd name="connsiteY4" fmla="*/ 143924 h 143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696" h="143756">
                  <a:moveTo>
                    <a:pt x="129425" y="143924"/>
                  </a:moveTo>
                  <a:cubicBezTo>
                    <a:pt x="129425" y="116004"/>
                    <a:pt x="137239" y="89916"/>
                    <a:pt x="150838" y="67743"/>
                  </a:cubicBezTo>
                  <a:lnTo>
                    <a:pt x="40618" y="167"/>
                  </a:lnTo>
                  <a:cubicBezTo>
                    <a:pt x="14964" y="42012"/>
                    <a:pt x="141" y="91239"/>
                    <a:pt x="141" y="143924"/>
                  </a:cubicBezTo>
                  <a:lnTo>
                    <a:pt x="129425" y="143924"/>
                  </a:lnTo>
                  <a:close/>
                </a:path>
              </a:pathLst>
            </a:custGeom>
            <a:solidFill>
              <a:srgbClr val="5F636A"/>
            </a:solidFill>
            <a:ln w="7575" cap="flat">
              <a:noFill/>
              <a:prstDash val="solid"/>
              <a:round/>
            </a:ln>
          </p:spPr>
          <p:txBody>
            <a:bodyPr rtlCol="0" anchor="ctr"/>
            <a:lstStyle/>
            <a:p>
              <a:endParaRPr lang="en-GB"/>
            </a:p>
          </p:txBody>
        </p:sp>
        <p:sp>
          <p:nvSpPr>
            <p:cNvPr id="598" name="Freeform: Shape 597">
              <a:extLst>
                <a:ext uri="{FF2B5EF4-FFF2-40B4-BE49-F238E27FC236}">
                  <a16:creationId xmlns:a16="http://schemas.microsoft.com/office/drawing/2014/main" id="{558ADDC2-4CE8-4FE7-8523-DEACE95A4201}"/>
                </a:ext>
              </a:extLst>
            </p:cNvPr>
            <p:cNvSpPr/>
            <p:nvPr/>
          </p:nvSpPr>
          <p:spPr>
            <a:xfrm>
              <a:off x="4238969" y="902283"/>
              <a:ext cx="663416" cy="663408"/>
            </a:xfrm>
            <a:custGeom>
              <a:avLst/>
              <a:gdLst>
                <a:gd name="connsiteX0" fmla="*/ 663640 w 663416"/>
                <a:gd name="connsiteY0" fmla="*/ 331912 h 663408"/>
                <a:gd name="connsiteX1" fmla="*/ 331932 w 663416"/>
                <a:gd name="connsiteY1" fmla="*/ 197 h 663408"/>
                <a:gd name="connsiteX2" fmla="*/ 224 w 663416"/>
                <a:gd name="connsiteY2" fmla="*/ 331912 h 663408"/>
                <a:gd name="connsiteX3" fmla="*/ 331932 w 663416"/>
                <a:gd name="connsiteY3" fmla="*/ 663605 h 663408"/>
                <a:gd name="connsiteX4" fmla="*/ 663640 w 663416"/>
                <a:gd name="connsiteY4" fmla="*/ 331912 h 663408"/>
                <a:gd name="connsiteX5" fmla="*/ 636701 w 663416"/>
                <a:gd name="connsiteY5" fmla="*/ 331912 h 663408"/>
                <a:gd name="connsiteX6" fmla="*/ 331932 w 663416"/>
                <a:gd name="connsiteY6" fmla="*/ 636666 h 663408"/>
                <a:gd name="connsiteX7" fmla="*/ 27164 w 663416"/>
                <a:gd name="connsiteY7" fmla="*/ 331912 h 663408"/>
                <a:gd name="connsiteX8" fmla="*/ 331932 w 663416"/>
                <a:gd name="connsiteY8" fmla="*/ 27136 h 663408"/>
                <a:gd name="connsiteX9" fmla="*/ 636701 w 663416"/>
                <a:gd name="connsiteY9" fmla="*/ 331912 h 663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3416" h="663408">
                  <a:moveTo>
                    <a:pt x="663640" y="331912"/>
                  </a:moveTo>
                  <a:cubicBezTo>
                    <a:pt x="663640" y="148712"/>
                    <a:pt x="515125" y="197"/>
                    <a:pt x="331932" y="197"/>
                  </a:cubicBezTo>
                  <a:cubicBezTo>
                    <a:pt x="148740" y="197"/>
                    <a:pt x="224" y="148712"/>
                    <a:pt x="224" y="331912"/>
                  </a:cubicBezTo>
                  <a:cubicBezTo>
                    <a:pt x="224" y="515097"/>
                    <a:pt x="148740" y="663605"/>
                    <a:pt x="331932" y="663605"/>
                  </a:cubicBezTo>
                  <a:cubicBezTo>
                    <a:pt x="515125" y="663605"/>
                    <a:pt x="663640" y="515097"/>
                    <a:pt x="663640" y="331912"/>
                  </a:cubicBezTo>
                  <a:close/>
                  <a:moveTo>
                    <a:pt x="636701" y="331912"/>
                  </a:moveTo>
                  <a:cubicBezTo>
                    <a:pt x="636701" y="500229"/>
                    <a:pt x="500257" y="636666"/>
                    <a:pt x="331932" y="636666"/>
                  </a:cubicBezTo>
                  <a:cubicBezTo>
                    <a:pt x="163608" y="636666"/>
                    <a:pt x="27164" y="500229"/>
                    <a:pt x="27164" y="331912"/>
                  </a:cubicBezTo>
                  <a:cubicBezTo>
                    <a:pt x="27164" y="163580"/>
                    <a:pt x="163608" y="27136"/>
                    <a:pt x="331932" y="27136"/>
                  </a:cubicBezTo>
                  <a:cubicBezTo>
                    <a:pt x="500257" y="27136"/>
                    <a:pt x="636701" y="163580"/>
                    <a:pt x="636701" y="331912"/>
                  </a:cubicBezTo>
                  <a:close/>
                </a:path>
              </a:pathLst>
            </a:custGeom>
            <a:solidFill>
              <a:srgbClr val="231F20"/>
            </a:solidFill>
            <a:ln w="7575" cap="flat">
              <a:noFill/>
              <a:prstDash val="solid"/>
              <a:round/>
            </a:ln>
          </p:spPr>
          <p:txBody>
            <a:bodyPr rtlCol="0" anchor="ctr"/>
            <a:lstStyle/>
            <a:p>
              <a:endParaRPr lang="en-GB"/>
            </a:p>
          </p:txBody>
        </p:sp>
        <p:sp>
          <p:nvSpPr>
            <p:cNvPr id="599" name="Freeform: Shape 598">
              <a:extLst>
                <a:ext uri="{FF2B5EF4-FFF2-40B4-BE49-F238E27FC236}">
                  <a16:creationId xmlns:a16="http://schemas.microsoft.com/office/drawing/2014/main" id="{65BF8E6F-1DB4-4716-BEBB-1D98E0ED2E1E}"/>
                </a:ext>
              </a:extLst>
            </p:cNvPr>
            <p:cNvSpPr/>
            <p:nvPr/>
          </p:nvSpPr>
          <p:spPr>
            <a:xfrm>
              <a:off x="4535734" y="1344073"/>
              <a:ext cx="71103" cy="71103"/>
            </a:xfrm>
            <a:custGeom>
              <a:avLst/>
              <a:gdLst>
                <a:gd name="connsiteX0" fmla="*/ 71328 w 71103"/>
                <a:gd name="connsiteY0" fmla="*/ 35816 h 71103"/>
                <a:gd name="connsiteX1" fmla="*/ 35776 w 71103"/>
                <a:gd name="connsiteY1" fmla="*/ 71360 h 71103"/>
                <a:gd name="connsiteX2" fmla="*/ 225 w 71103"/>
                <a:gd name="connsiteY2" fmla="*/ 35816 h 71103"/>
                <a:gd name="connsiteX3" fmla="*/ 35776 w 71103"/>
                <a:gd name="connsiteY3" fmla="*/ 257 h 71103"/>
                <a:gd name="connsiteX4" fmla="*/ 71328 w 71103"/>
                <a:gd name="connsiteY4" fmla="*/ 35816 h 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03" h="71103">
                  <a:moveTo>
                    <a:pt x="71328" y="35816"/>
                  </a:moveTo>
                  <a:cubicBezTo>
                    <a:pt x="71328" y="55451"/>
                    <a:pt x="55411" y="71360"/>
                    <a:pt x="35776" y="71360"/>
                  </a:cubicBezTo>
                  <a:cubicBezTo>
                    <a:pt x="16142" y="71360"/>
                    <a:pt x="225" y="55451"/>
                    <a:pt x="225" y="35816"/>
                  </a:cubicBezTo>
                  <a:cubicBezTo>
                    <a:pt x="225" y="16182"/>
                    <a:pt x="16142" y="257"/>
                    <a:pt x="35776" y="257"/>
                  </a:cubicBezTo>
                  <a:cubicBezTo>
                    <a:pt x="55411" y="257"/>
                    <a:pt x="71328" y="16182"/>
                    <a:pt x="71328" y="35816"/>
                  </a:cubicBezTo>
                  <a:close/>
                </a:path>
              </a:pathLst>
            </a:custGeom>
            <a:solidFill>
              <a:srgbClr val="231F20"/>
            </a:solidFill>
            <a:ln w="7575" cap="flat">
              <a:noFill/>
              <a:prstDash val="solid"/>
              <a:round/>
            </a:ln>
          </p:spPr>
          <p:txBody>
            <a:bodyPr rtlCol="0" anchor="ctr"/>
            <a:lstStyle/>
            <a:p>
              <a:endParaRPr lang="en-GB"/>
            </a:p>
          </p:txBody>
        </p:sp>
        <p:sp>
          <p:nvSpPr>
            <p:cNvPr id="600" name="Freeform: Shape 599">
              <a:extLst>
                <a:ext uri="{FF2B5EF4-FFF2-40B4-BE49-F238E27FC236}">
                  <a16:creationId xmlns:a16="http://schemas.microsoft.com/office/drawing/2014/main" id="{A273CA9A-599D-432A-8FD0-DA2E44AD4C9E}"/>
                </a:ext>
              </a:extLst>
            </p:cNvPr>
            <p:cNvSpPr/>
            <p:nvPr/>
          </p:nvSpPr>
          <p:spPr>
            <a:xfrm>
              <a:off x="4660191" y="1344073"/>
              <a:ext cx="71103" cy="71103"/>
            </a:xfrm>
            <a:custGeom>
              <a:avLst/>
              <a:gdLst>
                <a:gd name="connsiteX0" fmla="*/ 71380 w 71103"/>
                <a:gd name="connsiteY0" fmla="*/ 35816 h 71103"/>
                <a:gd name="connsiteX1" fmla="*/ 35836 w 71103"/>
                <a:gd name="connsiteY1" fmla="*/ 71360 h 71103"/>
                <a:gd name="connsiteX2" fmla="*/ 277 w 71103"/>
                <a:gd name="connsiteY2" fmla="*/ 35816 h 71103"/>
                <a:gd name="connsiteX3" fmla="*/ 35836 w 71103"/>
                <a:gd name="connsiteY3" fmla="*/ 257 h 71103"/>
                <a:gd name="connsiteX4" fmla="*/ 71380 w 71103"/>
                <a:gd name="connsiteY4" fmla="*/ 35816 h 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03" h="71103">
                  <a:moveTo>
                    <a:pt x="71380" y="35816"/>
                  </a:moveTo>
                  <a:cubicBezTo>
                    <a:pt x="71380" y="55451"/>
                    <a:pt x="55470" y="71360"/>
                    <a:pt x="35836" y="71360"/>
                  </a:cubicBezTo>
                  <a:cubicBezTo>
                    <a:pt x="16201" y="71360"/>
                    <a:pt x="277" y="55451"/>
                    <a:pt x="277" y="35816"/>
                  </a:cubicBezTo>
                  <a:cubicBezTo>
                    <a:pt x="277" y="16182"/>
                    <a:pt x="16201" y="257"/>
                    <a:pt x="35836" y="257"/>
                  </a:cubicBezTo>
                  <a:cubicBezTo>
                    <a:pt x="55470" y="257"/>
                    <a:pt x="71380" y="16182"/>
                    <a:pt x="71380" y="35816"/>
                  </a:cubicBezTo>
                  <a:close/>
                </a:path>
              </a:pathLst>
            </a:custGeom>
            <a:solidFill>
              <a:srgbClr val="231F20"/>
            </a:solidFill>
            <a:ln w="7575" cap="flat">
              <a:noFill/>
              <a:prstDash val="solid"/>
              <a:round/>
            </a:ln>
          </p:spPr>
          <p:txBody>
            <a:bodyPr rtlCol="0" anchor="ctr"/>
            <a:lstStyle/>
            <a:p>
              <a:endParaRPr lang="en-GB"/>
            </a:p>
          </p:txBody>
        </p:sp>
        <p:sp>
          <p:nvSpPr>
            <p:cNvPr id="601" name="Freeform: Shape 600">
              <a:extLst>
                <a:ext uri="{FF2B5EF4-FFF2-40B4-BE49-F238E27FC236}">
                  <a16:creationId xmlns:a16="http://schemas.microsoft.com/office/drawing/2014/main" id="{D7035E48-72AF-4A96-BA34-805FC3F39D66}"/>
                </a:ext>
              </a:extLst>
            </p:cNvPr>
            <p:cNvSpPr/>
            <p:nvPr/>
          </p:nvSpPr>
          <p:spPr>
            <a:xfrm>
              <a:off x="4411269" y="1344073"/>
              <a:ext cx="71103" cy="71103"/>
            </a:xfrm>
            <a:custGeom>
              <a:avLst/>
              <a:gdLst>
                <a:gd name="connsiteX0" fmla="*/ 71276 w 71103"/>
                <a:gd name="connsiteY0" fmla="*/ 35816 h 71103"/>
                <a:gd name="connsiteX1" fmla="*/ 35724 w 71103"/>
                <a:gd name="connsiteY1" fmla="*/ 71360 h 71103"/>
                <a:gd name="connsiteX2" fmla="*/ 173 w 71103"/>
                <a:gd name="connsiteY2" fmla="*/ 35816 h 71103"/>
                <a:gd name="connsiteX3" fmla="*/ 35724 w 71103"/>
                <a:gd name="connsiteY3" fmla="*/ 257 h 71103"/>
                <a:gd name="connsiteX4" fmla="*/ 71276 w 71103"/>
                <a:gd name="connsiteY4" fmla="*/ 35816 h 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03" h="71103">
                  <a:moveTo>
                    <a:pt x="71276" y="35816"/>
                  </a:moveTo>
                  <a:cubicBezTo>
                    <a:pt x="71276" y="55451"/>
                    <a:pt x="55366" y="71360"/>
                    <a:pt x="35724" y="71360"/>
                  </a:cubicBezTo>
                  <a:cubicBezTo>
                    <a:pt x="16090" y="71360"/>
                    <a:pt x="173" y="55451"/>
                    <a:pt x="173" y="35816"/>
                  </a:cubicBezTo>
                  <a:cubicBezTo>
                    <a:pt x="173" y="16182"/>
                    <a:pt x="16090" y="257"/>
                    <a:pt x="35724" y="257"/>
                  </a:cubicBezTo>
                  <a:cubicBezTo>
                    <a:pt x="55366" y="257"/>
                    <a:pt x="71276" y="16182"/>
                    <a:pt x="71276" y="35816"/>
                  </a:cubicBezTo>
                  <a:close/>
                </a:path>
              </a:pathLst>
            </a:custGeom>
            <a:solidFill>
              <a:srgbClr val="231F20"/>
            </a:solidFill>
            <a:ln w="7575" cap="flat">
              <a:noFill/>
              <a:prstDash val="solid"/>
              <a:round/>
            </a:ln>
          </p:spPr>
          <p:txBody>
            <a:bodyPr rtlCol="0" anchor="ctr"/>
            <a:lstStyle/>
            <a:p>
              <a:endParaRPr lang="en-GB"/>
            </a:p>
          </p:txBody>
        </p:sp>
        <p:sp>
          <p:nvSpPr>
            <p:cNvPr id="602" name="Freeform: Shape 601">
              <a:extLst>
                <a:ext uri="{FF2B5EF4-FFF2-40B4-BE49-F238E27FC236}">
                  <a16:creationId xmlns:a16="http://schemas.microsoft.com/office/drawing/2014/main" id="{55C0A3F1-700F-4253-B862-FFAE6FEBE3E6}"/>
                </a:ext>
              </a:extLst>
            </p:cNvPr>
            <p:cNvSpPr/>
            <p:nvPr/>
          </p:nvSpPr>
          <p:spPr>
            <a:xfrm>
              <a:off x="4483551" y="1545578"/>
              <a:ext cx="174253" cy="145398"/>
            </a:xfrm>
            <a:custGeom>
              <a:avLst/>
              <a:gdLst>
                <a:gd name="connsiteX0" fmla="*/ 164224 w 174253"/>
                <a:gd name="connsiteY0" fmla="*/ 357 h 145398"/>
                <a:gd name="connsiteX1" fmla="*/ 10471 w 174253"/>
                <a:gd name="connsiteY1" fmla="*/ 357 h 145398"/>
                <a:gd name="connsiteX2" fmla="*/ 224 w 174253"/>
                <a:gd name="connsiteY2" fmla="*/ 10611 h 145398"/>
                <a:gd name="connsiteX3" fmla="*/ 224 w 174253"/>
                <a:gd name="connsiteY3" fmla="*/ 77868 h 145398"/>
                <a:gd name="connsiteX4" fmla="*/ 10471 w 174253"/>
                <a:gd name="connsiteY4" fmla="*/ 88114 h 145398"/>
                <a:gd name="connsiteX5" fmla="*/ 30204 w 174253"/>
                <a:gd name="connsiteY5" fmla="*/ 88114 h 145398"/>
                <a:gd name="connsiteX6" fmla="*/ 30204 w 174253"/>
                <a:gd name="connsiteY6" fmla="*/ 138245 h 145398"/>
                <a:gd name="connsiteX7" fmla="*/ 37714 w 174253"/>
                <a:gd name="connsiteY7" fmla="*/ 145755 h 145398"/>
                <a:gd name="connsiteX8" fmla="*/ 136980 w 174253"/>
                <a:gd name="connsiteY8" fmla="*/ 145755 h 145398"/>
                <a:gd name="connsiteX9" fmla="*/ 144491 w 174253"/>
                <a:gd name="connsiteY9" fmla="*/ 138245 h 145398"/>
                <a:gd name="connsiteX10" fmla="*/ 144491 w 174253"/>
                <a:gd name="connsiteY10" fmla="*/ 88114 h 145398"/>
                <a:gd name="connsiteX11" fmla="*/ 164224 w 174253"/>
                <a:gd name="connsiteY11" fmla="*/ 88114 h 145398"/>
                <a:gd name="connsiteX12" fmla="*/ 174478 w 174253"/>
                <a:gd name="connsiteY12" fmla="*/ 77868 h 145398"/>
                <a:gd name="connsiteX13" fmla="*/ 174478 w 174253"/>
                <a:gd name="connsiteY13" fmla="*/ 10611 h 145398"/>
                <a:gd name="connsiteX14" fmla="*/ 164224 w 174253"/>
                <a:gd name="connsiteY14" fmla="*/ 357 h 14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4253" h="145398">
                  <a:moveTo>
                    <a:pt x="164224" y="357"/>
                  </a:moveTo>
                  <a:lnTo>
                    <a:pt x="10471" y="357"/>
                  </a:lnTo>
                  <a:cubicBezTo>
                    <a:pt x="4838" y="357"/>
                    <a:pt x="224" y="4978"/>
                    <a:pt x="224" y="10611"/>
                  </a:cubicBezTo>
                  <a:lnTo>
                    <a:pt x="224" y="77868"/>
                  </a:lnTo>
                  <a:cubicBezTo>
                    <a:pt x="224" y="83500"/>
                    <a:pt x="4838" y="88114"/>
                    <a:pt x="10471" y="88114"/>
                  </a:cubicBezTo>
                  <a:lnTo>
                    <a:pt x="30204" y="88114"/>
                  </a:lnTo>
                  <a:lnTo>
                    <a:pt x="30204" y="138245"/>
                  </a:lnTo>
                  <a:cubicBezTo>
                    <a:pt x="30204" y="142373"/>
                    <a:pt x="33587" y="145755"/>
                    <a:pt x="37714" y="145755"/>
                  </a:cubicBezTo>
                  <a:lnTo>
                    <a:pt x="136980" y="145755"/>
                  </a:lnTo>
                  <a:cubicBezTo>
                    <a:pt x="141116" y="145755"/>
                    <a:pt x="144491" y="142373"/>
                    <a:pt x="144491" y="138245"/>
                  </a:cubicBezTo>
                  <a:lnTo>
                    <a:pt x="144491" y="88114"/>
                  </a:lnTo>
                  <a:lnTo>
                    <a:pt x="164224" y="88114"/>
                  </a:lnTo>
                  <a:cubicBezTo>
                    <a:pt x="169864" y="88114"/>
                    <a:pt x="174478" y="83500"/>
                    <a:pt x="174478" y="77868"/>
                  </a:cubicBezTo>
                  <a:lnTo>
                    <a:pt x="174478" y="10611"/>
                  </a:lnTo>
                  <a:cubicBezTo>
                    <a:pt x="174478" y="4978"/>
                    <a:pt x="169864" y="357"/>
                    <a:pt x="164224" y="357"/>
                  </a:cubicBezTo>
                  <a:close/>
                </a:path>
              </a:pathLst>
            </a:custGeom>
            <a:solidFill>
              <a:srgbClr val="231F20"/>
            </a:solidFill>
            <a:ln w="7575" cap="flat">
              <a:noFill/>
              <a:prstDash val="solid"/>
              <a:round/>
            </a:ln>
          </p:spPr>
          <p:txBody>
            <a:bodyPr rtlCol="0" anchor="ctr"/>
            <a:lstStyle/>
            <a:p>
              <a:endParaRPr lang="en-GB"/>
            </a:p>
          </p:txBody>
        </p:sp>
        <p:sp>
          <p:nvSpPr>
            <p:cNvPr id="603" name="Freeform: Shape 602">
              <a:extLst>
                <a:ext uri="{FF2B5EF4-FFF2-40B4-BE49-F238E27FC236}">
                  <a16:creationId xmlns:a16="http://schemas.microsoft.com/office/drawing/2014/main" id="{CCB7FBD1-625C-4BE7-8C36-6D9CA56669CF}"/>
                </a:ext>
              </a:extLst>
            </p:cNvPr>
            <p:cNvSpPr/>
            <p:nvPr/>
          </p:nvSpPr>
          <p:spPr>
            <a:xfrm>
              <a:off x="4032000" y="1686682"/>
              <a:ext cx="1077355" cy="1824"/>
            </a:xfrm>
            <a:custGeom>
              <a:avLst/>
              <a:gdLst>
                <a:gd name="connsiteX0" fmla="*/ 224 w 1077355"/>
                <a:gd name="connsiteY0" fmla="*/ 385 h 1824"/>
                <a:gd name="connsiteX1" fmla="*/ 1077580 w 1077355"/>
                <a:gd name="connsiteY1" fmla="*/ 385 h 1824"/>
              </a:gdLst>
              <a:ahLst/>
              <a:cxnLst>
                <a:cxn ang="0">
                  <a:pos x="connsiteX0" y="connsiteY0"/>
                </a:cxn>
                <a:cxn ang="0">
                  <a:pos x="connsiteX1" y="connsiteY1"/>
                </a:cxn>
              </a:cxnLst>
              <a:rect l="l" t="t" r="r" b="b"/>
              <a:pathLst>
                <a:path w="1077355" h="1824">
                  <a:moveTo>
                    <a:pt x="224" y="385"/>
                  </a:moveTo>
                  <a:lnTo>
                    <a:pt x="1077580" y="385"/>
                  </a:lnTo>
                </a:path>
              </a:pathLst>
            </a:custGeom>
            <a:noFill/>
            <a:ln w="7575" cap="flat">
              <a:noFill/>
              <a:prstDash val="solid"/>
              <a:round/>
            </a:ln>
          </p:spPr>
          <p:txBody>
            <a:bodyPr rtlCol="0" anchor="ctr"/>
            <a:lstStyle/>
            <a:p>
              <a:endParaRPr lang="en-GB"/>
            </a:p>
          </p:txBody>
        </p:sp>
        <p:sp>
          <p:nvSpPr>
            <p:cNvPr id="604" name="Freeform: Shape 603">
              <a:extLst>
                <a:ext uri="{FF2B5EF4-FFF2-40B4-BE49-F238E27FC236}">
                  <a16:creationId xmlns:a16="http://schemas.microsoft.com/office/drawing/2014/main" id="{613CB666-82D7-4F32-B7CA-BA8495340BD7}"/>
                </a:ext>
              </a:extLst>
            </p:cNvPr>
            <p:cNvSpPr/>
            <p:nvPr/>
          </p:nvSpPr>
          <p:spPr>
            <a:xfrm>
              <a:off x="4032000" y="1665132"/>
              <a:ext cx="1077355" cy="43099"/>
            </a:xfrm>
            <a:custGeom>
              <a:avLst/>
              <a:gdLst>
                <a:gd name="connsiteX0" fmla="*/ 224 w 1077355"/>
                <a:gd name="connsiteY0" fmla="*/ 43485 h 43099"/>
                <a:gd name="connsiteX1" fmla="*/ 1077580 w 1077355"/>
                <a:gd name="connsiteY1" fmla="*/ 43485 h 43099"/>
                <a:gd name="connsiteX2" fmla="*/ 1077580 w 1077355"/>
                <a:gd name="connsiteY2" fmla="*/ 385 h 43099"/>
                <a:gd name="connsiteX3" fmla="*/ 224 w 1077355"/>
                <a:gd name="connsiteY3" fmla="*/ 385 h 43099"/>
                <a:gd name="connsiteX4" fmla="*/ 224 w 1077355"/>
                <a:gd name="connsiteY4" fmla="*/ 43485 h 43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7355" h="43099">
                  <a:moveTo>
                    <a:pt x="224" y="43485"/>
                  </a:moveTo>
                  <a:lnTo>
                    <a:pt x="1077580" y="43485"/>
                  </a:lnTo>
                  <a:lnTo>
                    <a:pt x="1077580" y="385"/>
                  </a:lnTo>
                  <a:lnTo>
                    <a:pt x="224" y="385"/>
                  </a:lnTo>
                  <a:lnTo>
                    <a:pt x="224" y="43485"/>
                  </a:lnTo>
                  <a:close/>
                </a:path>
              </a:pathLst>
            </a:custGeom>
            <a:solidFill>
              <a:srgbClr val="231F20"/>
            </a:solidFill>
            <a:ln w="7575" cap="flat">
              <a:noFill/>
              <a:prstDash val="solid"/>
              <a:round/>
            </a:ln>
          </p:spPr>
          <p:txBody>
            <a:bodyPr rtlCol="0" anchor="ctr"/>
            <a:lstStyle/>
            <a:p>
              <a:endParaRPr lang="en-GB"/>
            </a:p>
          </p:txBody>
        </p:sp>
        <p:sp>
          <p:nvSpPr>
            <p:cNvPr id="605" name="Freeform: Shape 604">
              <a:extLst>
                <a:ext uri="{FF2B5EF4-FFF2-40B4-BE49-F238E27FC236}">
                  <a16:creationId xmlns:a16="http://schemas.microsoft.com/office/drawing/2014/main" id="{68DEBC9E-6EF3-49D9-9449-E497123EE25F}"/>
                </a:ext>
              </a:extLst>
            </p:cNvPr>
            <p:cNvSpPr/>
            <p:nvPr/>
          </p:nvSpPr>
          <p:spPr>
            <a:xfrm>
              <a:off x="4430448" y="1070890"/>
              <a:ext cx="182157" cy="203731"/>
            </a:xfrm>
            <a:custGeom>
              <a:avLst/>
              <a:gdLst>
                <a:gd name="connsiteX0" fmla="*/ 180903 w 182157"/>
                <a:gd name="connsiteY0" fmla="*/ 172933 h 203731"/>
                <a:gd name="connsiteX1" fmla="*/ 172146 w 182157"/>
                <a:gd name="connsiteY1" fmla="*/ 134531 h 203731"/>
                <a:gd name="connsiteX2" fmla="*/ 136473 w 182157"/>
                <a:gd name="connsiteY2" fmla="*/ 120248 h 203731"/>
                <a:gd name="connsiteX3" fmla="*/ 4422 w 182157"/>
                <a:gd name="connsiteY3" fmla="*/ 884 h 203731"/>
                <a:gd name="connsiteX4" fmla="*/ 690 w 182157"/>
                <a:gd name="connsiteY4" fmla="*/ 4114 h 203731"/>
                <a:gd name="connsiteX5" fmla="*/ 99675 w 182157"/>
                <a:gd name="connsiteY5" fmla="*/ 151976 h 203731"/>
                <a:gd name="connsiteX6" fmla="*/ 98771 w 182157"/>
                <a:gd name="connsiteY6" fmla="*/ 166966 h 203731"/>
                <a:gd name="connsiteX7" fmla="*/ 108690 w 182157"/>
                <a:gd name="connsiteY7" fmla="*/ 189390 h 203731"/>
                <a:gd name="connsiteX8" fmla="*/ 129442 w 182157"/>
                <a:gd name="connsiteY8" fmla="*/ 202449 h 203731"/>
                <a:gd name="connsiteX9" fmla="*/ 167844 w 182157"/>
                <a:gd name="connsiteY9" fmla="*/ 193684 h 203731"/>
                <a:gd name="connsiteX10" fmla="*/ 180903 w 182157"/>
                <a:gd name="connsiteY10" fmla="*/ 172933 h 20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157" h="203731">
                  <a:moveTo>
                    <a:pt x="180903" y="172933"/>
                  </a:moveTo>
                  <a:cubicBezTo>
                    <a:pt x="184415" y="159934"/>
                    <a:pt x="181618" y="145484"/>
                    <a:pt x="172146" y="134531"/>
                  </a:cubicBezTo>
                  <a:cubicBezTo>
                    <a:pt x="162926" y="123866"/>
                    <a:pt x="149517" y="119031"/>
                    <a:pt x="136473" y="120248"/>
                  </a:cubicBezTo>
                  <a:lnTo>
                    <a:pt x="4422" y="884"/>
                  </a:lnTo>
                  <a:cubicBezTo>
                    <a:pt x="2248" y="-1184"/>
                    <a:pt x="-1043" y="1666"/>
                    <a:pt x="690" y="4114"/>
                  </a:cubicBezTo>
                  <a:lnTo>
                    <a:pt x="99675" y="151976"/>
                  </a:lnTo>
                  <a:cubicBezTo>
                    <a:pt x="98482" y="156871"/>
                    <a:pt x="98178" y="161956"/>
                    <a:pt x="98771" y="166966"/>
                  </a:cubicBezTo>
                  <a:cubicBezTo>
                    <a:pt x="99728" y="174993"/>
                    <a:pt x="103004" y="182822"/>
                    <a:pt x="108690" y="189390"/>
                  </a:cubicBezTo>
                  <a:cubicBezTo>
                    <a:pt x="114368" y="195957"/>
                    <a:pt x="121643" y="200336"/>
                    <a:pt x="129442" y="202449"/>
                  </a:cubicBezTo>
                  <a:cubicBezTo>
                    <a:pt x="142440" y="205953"/>
                    <a:pt x="156898" y="203156"/>
                    <a:pt x="167844" y="193684"/>
                  </a:cubicBezTo>
                  <a:cubicBezTo>
                    <a:pt x="174412" y="188006"/>
                    <a:pt x="178798" y="180724"/>
                    <a:pt x="180903" y="172933"/>
                  </a:cubicBezTo>
                  <a:close/>
                </a:path>
              </a:pathLst>
            </a:custGeom>
            <a:solidFill>
              <a:srgbClr val="231F20"/>
            </a:solidFill>
            <a:ln w="7575" cap="flat">
              <a:noFill/>
              <a:prstDash val="solid"/>
              <a:round/>
            </a:ln>
          </p:spPr>
          <p:txBody>
            <a:bodyPr rtlCol="0" anchor="ctr"/>
            <a:lstStyle/>
            <a:p>
              <a:endParaRPr lang="en-GB"/>
            </a:p>
          </p:txBody>
        </p:sp>
        <p:sp>
          <p:nvSpPr>
            <p:cNvPr id="606" name="Freeform: Shape 605">
              <a:extLst>
                <a:ext uri="{FF2B5EF4-FFF2-40B4-BE49-F238E27FC236}">
                  <a16:creationId xmlns:a16="http://schemas.microsoft.com/office/drawing/2014/main" id="{C136B62E-BEDD-4420-B549-C7A8ECF71B6C}"/>
                </a:ext>
              </a:extLst>
            </p:cNvPr>
            <p:cNvSpPr/>
            <p:nvPr/>
          </p:nvSpPr>
          <p:spPr>
            <a:xfrm>
              <a:off x="4550104" y="1212125"/>
              <a:ext cx="41139" cy="41138"/>
            </a:xfrm>
            <a:custGeom>
              <a:avLst/>
              <a:gdLst>
                <a:gd name="connsiteX0" fmla="*/ 34244 w 41139"/>
                <a:gd name="connsiteY0" fmla="*/ 36322 h 41138"/>
                <a:gd name="connsiteX1" fmla="*/ 5238 w 41139"/>
                <a:gd name="connsiteY1" fmla="*/ 34216 h 41138"/>
                <a:gd name="connsiteX2" fmla="*/ 7343 w 41139"/>
                <a:gd name="connsiteY2" fmla="*/ 5209 h 41138"/>
                <a:gd name="connsiteX3" fmla="*/ 36358 w 41139"/>
                <a:gd name="connsiteY3" fmla="*/ 7315 h 41138"/>
                <a:gd name="connsiteX4" fmla="*/ 34244 w 41139"/>
                <a:gd name="connsiteY4" fmla="*/ 36322 h 41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39" h="41138">
                  <a:moveTo>
                    <a:pt x="34244" y="36322"/>
                  </a:moveTo>
                  <a:cubicBezTo>
                    <a:pt x="25655" y="43756"/>
                    <a:pt x="12664" y="42813"/>
                    <a:pt x="5238" y="34216"/>
                  </a:cubicBezTo>
                  <a:cubicBezTo>
                    <a:pt x="-2197" y="25627"/>
                    <a:pt x="-1254" y="12636"/>
                    <a:pt x="7343" y="5209"/>
                  </a:cubicBezTo>
                  <a:cubicBezTo>
                    <a:pt x="15933" y="-2225"/>
                    <a:pt x="28923" y="-1282"/>
                    <a:pt x="36358" y="7315"/>
                  </a:cubicBezTo>
                  <a:cubicBezTo>
                    <a:pt x="43784" y="15912"/>
                    <a:pt x="42842" y="28903"/>
                    <a:pt x="34244" y="36322"/>
                  </a:cubicBezTo>
                  <a:close/>
                </a:path>
              </a:pathLst>
            </a:custGeom>
            <a:solidFill>
              <a:srgbClr val="FCB414"/>
            </a:solidFill>
            <a:ln w="7575" cap="flat">
              <a:noFill/>
              <a:prstDash val="solid"/>
              <a:round/>
            </a:ln>
          </p:spPr>
          <p:txBody>
            <a:bodyPr rtlCol="0" anchor="ctr"/>
            <a:lstStyle/>
            <a:p>
              <a:endParaRPr lang="en-GB"/>
            </a:p>
          </p:txBody>
        </p:sp>
      </p:grpSp>
      <p:grpSp>
        <p:nvGrpSpPr>
          <p:cNvPr id="607" name="Group 606">
            <a:extLst>
              <a:ext uri="{FF2B5EF4-FFF2-40B4-BE49-F238E27FC236}">
                <a16:creationId xmlns:a16="http://schemas.microsoft.com/office/drawing/2014/main" id="{2A255C4C-CFB3-4F6A-A60A-8FE2D463D021}"/>
              </a:ext>
            </a:extLst>
          </p:cNvPr>
          <p:cNvGrpSpPr>
            <a:grpSpLocks noChangeAspect="1"/>
          </p:cNvGrpSpPr>
          <p:nvPr/>
        </p:nvGrpSpPr>
        <p:grpSpPr>
          <a:xfrm>
            <a:off x="69679" y="4751314"/>
            <a:ext cx="504004" cy="504000"/>
            <a:chOff x="5429250" y="783087"/>
            <a:chExt cx="1077363" cy="1077355"/>
          </a:xfrm>
        </p:grpSpPr>
        <p:sp>
          <p:nvSpPr>
            <p:cNvPr id="608" name="Freeform: Shape 607">
              <a:extLst>
                <a:ext uri="{FF2B5EF4-FFF2-40B4-BE49-F238E27FC236}">
                  <a16:creationId xmlns:a16="http://schemas.microsoft.com/office/drawing/2014/main" id="{BDBBA085-629D-448A-B168-11C76259A719}"/>
                </a:ext>
              </a:extLst>
            </p:cNvPr>
            <p:cNvSpPr/>
            <p:nvPr/>
          </p:nvSpPr>
          <p:spPr>
            <a:xfrm>
              <a:off x="5429250" y="783087"/>
              <a:ext cx="1077363" cy="1077355"/>
            </a:xfrm>
            <a:custGeom>
              <a:avLst/>
              <a:gdLst>
                <a:gd name="connsiteX0" fmla="*/ 224 w 1077363"/>
                <a:gd name="connsiteY0" fmla="*/ 225 h 1077355"/>
                <a:gd name="connsiteX1" fmla="*/ 1077588 w 1077363"/>
                <a:gd name="connsiteY1" fmla="*/ 225 h 1077355"/>
                <a:gd name="connsiteX2" fmla="*/ 1077588 w 1077363"/>
                <a:gd name="connsiteY2" fmla="*/ 1077581 h 1077355"/>
                <a:gd name="connsiteX3" fmla="*/ 224 w 1077363"/>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63" h="1077355">
                  <a:moveTo>
                    <a:pt x="224" y="225"/>
                  </a:moveTo>
                  <a:lnTo>
                    <a:pt x="1077588" y="225"/>
                  </a:lnTo>
                  <a:lnTo>
                    <a:pt x="1077588" y="1077581"/>
                  </a:lnTo>
                  <a:lnTo>
                    <a:pt x="224" y="1077581"/>
                  </a:lnTo>
                  <a:close/>
                </a:path>
              </a:pathLst>
            </a:custGeom>
            <a:solidFill>
              <a:srgbClr val="FCB414"/>
            </a:solidFill>
            <a:ln w="7575" cap="flat">
              <a:noFill/>
              <a:prstDash val="solid"/>
              <a:round/>
            </a:ln>
          </p:spPr>
          <p:txBody>
            <a:bodyPr rtlCol="0" anchor="ctr"/>
            <a:lstStyle/>
            <a:p>
              <a:endParaRPr lang="en-GB"/>
            </a:p>
          </p:txBody>
        </p:sp>
        <p:sp>
          <p:nvSpPr>
            <p:cNvPr id="609" name="Freeform: Shape 608">
              <a:extLst>
                <a:ext uri="{FF2B5EF4-FFF2-40B4-BE49-F238E27FC236}">
                  <a16:creationId xmlns:a16="http://schemas.microsoft.com/office/drawing/2014/main" id="{0F870A8C-A469-46E7-B5CB-7F10676A2BF5}"/>
                </a:ext>
              </a:extLst>
            </p:cNvPr>
            <p:cNvSpPr/>
            <p:nvPr/>
          </p:nvSpPr>
          <p:spPr>
            <a:xfrm>
              <a:off x="5581391" y="935235"/>
              <a:ext cx="773065" cy="773065"/>
            </a:xfrm>
            <a:custGeom>
              <a:avLst/>
              <a:gdLst>
                <a:gd name="connsiteX0" fmla="*/ 773290 w 773065"/>
                <a:gd name="connsiteY0" fmla="*/ 226647 h 773065"/>
                <a:gd name="connsiteX1" fmla="*/ 546868 w 773065"/>
                <a:gd name="connsiteY1" fmla="*/ 225 h 773065"/>
                <a:gd name="connsiteX2" fmla="*/ 226646 w 773065"/>
                <a:gd name="connsiteY2" fmla="*/ 225 h 773065"/>
                <a:gd name="connsiteX3" fmla="*/ 224 w 773065"/>
                <a:gd name="connsiteY3" fmla="*/ 226647 h 773065"/>
                <a:gd name="connsiteX4" fmla="*/ 224 w 773065"/>
                <a:gd name="connsiteY4" fmla="*/ 546869 h 773065"/>
                <a:gd name="connsiteX5" fmla="*/ 226646 w 773065"/>
                <a:gd name="connsiteY5" fmla="*/ 773291 h 773065"/>
                <a:gd name="connsiteX6" fmla="*/ 546868 w 773065"/>
                <a:gd name="connsiteY6" fmla="*/ 773291 h 773065"/>
                <a:gd name="connsiteX7" fmla="*/ 773290 w 773065"/>
                <a:gd name="connsiteY7" fmla="*/ 546869 h 773065"/>
                <a:gd name="connsiteX8" fmla="*/ 773290 w 773065"/>
                <a:gd name="connsiteY8" fmla="*/ 226647 h 773065"/>
                <a:gd name="connsiteX9" fmla="*/ 533475 w 773065"/>
                <a:gd name="connsiteY9" fmla="*/ 32546 h 773065"/>
                <a:gd name="connsiteX10" fmla="*/ 740969 w 773065"/>
                <a:gd name="connsiteY10" fmla="*/ 240040 h 773065"/>
                <a:gd name="connsiteX11" fmla="*/ 740969 w 773065"/>
                <a:gd name="connsiteY11" fmla="*/ 533476 h 773065"/>
                <a:gd name="connsiteX12" fmla="*/ 533475 w 773065"/>
                <a:gd name="connsiteY12" fmla="*/ 740970 h 773065"/>
                <a:gd name="connsiteX13" fmla="*/ 240040 w 773065"/>
                <a:gd name="connsiteY13" fmla="*/ 740970 h 773065"/>
                <a:gd name="connsiteX14" fmla="*/ 32545 w 773065"/>
                <a:gd name="connsiteY14" fmla="*/ 533476 h 773065"/>
                <a:gd name="connsiteX15" fmla="*/ 32545 w 773065"/>
                <a:gd name="connsiteY15" fmla="*/ 240040 h 773065"/>
                <a:gd name="connsiteX16" fmla="*/ 240040 w 773065"/>
                <a:gd name="connsiteY16" fmla="*/ 32546 h 773065"/>
                <a:gd name="connsiteX17" fmla="*/ 533475 w 773065"/>
                <a:gd name="connsiteY17" fmla="*/ 32546 h 773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73065" h="773065">
                  <a:moveTo>
                    <a:pt x="773290" y="226647"/>
                  </a:moveTo>
                  <a:lnTo>
                    <a:pt x="546868" y="225"/>
                  </a:lnTo>
                  <a:lnTo>
                    <a:pt x="226646" y="225"/>
                  </a:lnTo>
                  <a:lnTo>
                    <a:pt x="224" y="226647"/>
                  </a:lnTo>
                  <a:lnTo>
                    <a:pt x="224" y="546869"/>
                  </a:lnTo>
                  <a:lnTo>
                    <a:pt x="226646" y="773291"/>
                  </a:lnTo>
                  <a:lnTo>
                    <a:pt x="546868" y="773291"/>
                  </a:lnTo>
                  <a:lnTo>
                    <a:pt x="773290" y="546869"/>
                  </a:lnTo>
                  <a:lnTo>
                    <a:pt x="773290" y="226647"/>
                  </a:lnTo>
                  <a:close/>
                  <a:moveTo>
                    <a:pt x="533475" y="32546"/>
                  </a:moveTo>
                  <a:lnTo>
                    <a:pt x="740969" y="240040"/>
                  </a:lnTo>
                  <a:cubicBezTo>
                    <a:pt x="740969" y="280586"/>
                    <a:pt x="740969" y="492930"/>
                    <a:pt x="740969" y="533476"/>
                  </a:cubicBezTo>
                  <a:cubicBezTo>
                    <a:pt x="740969" y="533476"/>
                    <a:pt x="533475" y="740970"/>
                    <a:pt x="533475" y="740970"/>
                  </a:cubicBezTo>
                  <a:cubicBezTo>
                    <a:pt x="533475" y="740970"/>
                    <a:pt x="240040" y="740970"/>
                    <a:pt x="240040" y="740970"/>
                  </a:cubicBezTo>
                  <a:cubicBezTo>
                    <a:pt x="240040" y="740970"/>
                    <a:pt x="32545" y="533476"/>
                    <a:pt x="32545" y="533476"/>
                  </a:cubicBezTo>
                  <a:cubicBezTo>
                    <a:pt x="32545" y="533476"/>
                    <a:pt x="32545" y="240040"/>
                    <a:pt x="32545" y="240040"/>
                  </a:cubicBezTo>
                  <a:cubicBezTo>
                    <a:pt x="32545" y="240040"/>
                    <a:pt x="208714" y="63871"/>
                    <a:pt x="240040" y="32546"/>
                  </a:cubicBezTo>
                  <a:cubicBezTo>
                    <a:pt x="240040" y="32546"/>
                    <a:pt x="533475" y="32546"/>
                    <a:pt x="533475" y="32546"/>
                  </a:cubicBezTo>
                  <a:close/>
                </a:path>
              </a:pathLst>
            </a:custGeom>
            <a:solidFill>
              <a:srgbClr val="FFFFFF"/>
            </a:solidFill>
            <a:ln w="7575" cap="flat">
              <a:noFill/>
              <a:prstDash val="solid"/>
              <a:round/>
            </a:ln>
          </p:spPr>
          <p:txBody>
            <a:bodyPr rtlCol="0" anchor="ctr"/>
            <a:lstStyle/>
            <a:p>
              <a:endParaRPr lang="en-GB"/>
            </a:p>
          </p:txBody>
        </p:sp>
        <p:sp>
          <p:nvSpPr>
            <p:cNvPr id="610" name="Freeform: Shape 609">
              <a:extLst>
                <a:ext uri="{FF2B5EF4-FFF2-40B4-BE49-F238E27FC236}">
                  <a16:creationId xmlns:a16="http://schemas.microsoft.com/office/drawing/2014/main" id="{AFBC9912-DB8B-4744-B1FB-6235E5F02ED0}"/>
                </a:ext>
              </a:extLst>
            </p:cNvPr>
            <p:cNvSpPr/>
            <p:nvPr/>
          </p:nvSpPr>
          <p:spPr>
            <a:xfrm>
              <a:off x="5786308" y="1054372"/>
              <a:ext cx="435945" cy="515478"/>
            </a:xfrm>
            <a:custGeom>
              <a:avLst/>
              <a:gdLst>
                <a:gd name="connsiteX0" fmla="*/ 378742 w 435945"/>
                <a:gd name="connsiteY0" fmla="*/ 202007 h 515478"/>
                <a:gd name="connsiteX1" fmla="*/ 309432 w 435945"/>
                <a:gd name="connsiteY1" fmla="*/ 282171 h 515478"/>
                <a:gd name="connsiteX2" fmla="*/ 309524 w 435945"/>
                <a:gd name="connsiteY2" fmla="*/ 71408 h 515478"/>
                <a:gd name="connsiteX3" fmla="*/ 279582 w 435945"/>
                <a:gd name="connsiteY3" fmla="*/ 41466 h 515478"/>
                <a:gd name="connsiteX4" fmla="*/ 279088 w 435945"/>
                <a:gd name="connsiteY4" fmla="*/ 41466 h 515478"/>
                <a:gd name="connsiteX5" fmla="*/ 249146 w 435945"/>
                <a:gd name="connsiteY5" fmla="*/ 71408 h 515478"/>
                <a:gd name="connsiteX6" fmla="*/ 249146 w 435945"/>
                <a:gd name="connsiteY6" fmla="*/ 231257 h 515478"/>
                <a:gd name="connsiteX7" fmla="*/ 224107 w 435945"/>
                <a:gd name="connsiteY7" fmla="*/ 223268 h 515478"/>
                <a:gd name="connsiteX8" fmla="*/ 224107 w 435945"/>
                <a:gd name="connsiteY8" fmla="*/ 30171 h 515478"/>
                <a:gd name="connsiteX9" fmla="*/ 194150 w 435945"/>
                <a:gd name="connsiteY9" fmla="*/ 221 h 515478"/>
                <a:gd name="connsiteX10" fmla="*/ 193671 w 435945"/>
                <a:gd name="connsiteY10" fmla="*/ 221 h 515478"/>
                <a:gd name="connsiteX11" fmla="*/ 163714 w 435945"/>
                <a:gd name="connsiteY11" fmla="*/ 30171 h 515478"/>
                <a:gd name="connsiteX12" fmla="*/ 163714 w 435945"/>
                <a:gd name="connsiteY12" fmla="*/ 216031 h 515478"/>
                <a:gd name="connsiteX13" fmla="*/ 140887 w 435945"/>
                <a:gd name="connsiteY13" fmla="*/ 217354 h 515478"/>
                <a:gd name="connsiteX14" fmla="*/ 140887 w 435945"/>
                <a:gd name="connsiteY14" fmla="*/ 53735 h 515478"/>
                <a:gd name="connsiteX15" fmla="*/ 110946 w 435945"/>
                <a:gd name="connsiteY15" fmla="*/ 23785 h 515478"/>
                <a:gd name="connsiteX16" fmla="*/ 110452 w 435945"/>
                <a:gd name="connsiteY16" fmla="*/ 23785 h 515478"/>
                <a:gd name="connsiteX17" fmla="*/ 80510 w 435945"/>
                <a:gd name="connsiteY17" fmla="*/ 53735 h 515478"/>
                <a:gd name="connsiteX18" fmla="*/ 80510 w 435945"/>
                <a:gd name="connsiteY18" fmla="*/ 231599 h 515478"/>
                <a:gd name="connsiteX19" fmla="*/ 60625 w 435945"/>
                <a:gd name="connsiteY19" fmla="*/ 239740 h 515478"/>
                <a:gd name="connsiteX20" fmla="*/ 60625 w 435945"/>
                <a:gd name="connsiteY20" fmla="*/ 108883 h 515478"/>
                <a:gd name="connsiteX21" fmla="*/ 31504 w 435945"/>
                <a:gd name="connsiteY21" fmla="*/ 79754 h 515478"/>
                <a:gd name="connsiteX22" fmla="*/ 29376 w 435945"/>
                <a:gd name="connsiteY22" fmla="*/ 79754 h 515478"/>
                <a:gd name="connsiteX23" fmla="*/ 240 w 435945"/>
                <a:gd name="connsiteY23" fmla="*/ 108883 h 515478"/>
                <a:gd name="connsiteX24" fmla="*/ 240 w 435945"/>
                <a:gd name="connsiteY24" fmla="*/ 305568 h 515478"/>
                <a:gd name="connsiteX25" fmla="*/ 718 w 435945"/>
                <a:gd name="connsiteY25" fmla="*/ 310220 h 515478"/>
                <a:gd name="connsiteX26" fmla="*/ 163714 w 435945"/>
                <a:gd name="connsiteY26" fmla="*/ 515700 h 515478"/>
                <a:gd name="connsiteX27" fmla="*/ 340446 w 435945"/>
                <a:gd name="connsiteY27" fmla="*/ 375789 h 515478"/>
                <a:gd name="connsiteX28" fmla="*/ 400702 w 435945"/>
                <a:gd name="connsiteY28" fmla="*/ 269750 h 515478"/>
                <a:gd name="connsiteX29" fmla="*/ 436185 w 435945"/>
                <a:gd name="connsiteY29" fmla="*/ 231462 h 515478"/>
                <a:gd name="connsiteX30" fmla="*/ 378742 w 435945"/>
                <a:gd name="connsiteY30" fmla="*/ 202007 h 515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35945" h="515478">
                  <a:moveTo>
                    <a:pt x="378742" y="202007"/>
                  </a:moveTo>
                  <a:cubicBezTo>
                    <a:pt x="343829" y="213302"/>
                    <a:pt x="320424" y="256934"/>
                    <a:pt x="309432" y="282171"/>
                  </a:cubicBezTo>
                  <a:lnTo>
                    <a:pt x="309524" y="71408"/>
                  </a:lnTo>
                  <a:cubicBezTo>
                    <a:pt x="309524" y="54936"/>
                    <a:pt x="296054" y="41466"/>
                    <a:pt x="279582" y="41466"/>
                  </a:cubicBezTo>
                  <a:lnTo>
                    <a:pt x="279088" y="41466"/>
                  </a:lnTo>
                  <a:cubicBezTo>
                    <a:pt x="262616" y="41466"/>
                    <a:pt x="249146" y="54936"/>
                    <a:pt x="249146" y="71408"/>
                  </a:cubicBezTo>
                  <a:lnTo>
                    <a:pt x="249146" y="231257"/>
                  </a:lnTo>
                  <a:cubicBezTo>
                    <a:pt x="240678" y="228034"/>
                    <a:pt x="232339" y="225419"/>
                    <a:pt x="224107" y="223268"/>
                  </a:cubicBezTo>
                  <a:lnTo>
                    <a:pt x="224107" y="30171"/>
                  </a:lnTo>
                  <a:cubicBezTo>
                    <a:pt x="224107" y="13698"/>
                    <a:pt x="210622" y="221"/>
                    <a:pt x="194150" y="221"/>
                  </a:cubicBezTo>
                  <a:lnTo>
                    <a:pt x="193671" y="221"/>
                  </a:lnTo>
                  <a:cubicBezTo>
                    <a:pt x="177199" y="221"/>
                    <a:pt x="163714" y="13698"/>
                    <a:pt x="163714" y="30171"/>
                  </a:cubicBezTo>
                  <a:lnTo>
                    <a:pt x="163714" y="216031"/>
                  </a:lnTo>
                  <a:cubicBezTo>
                    <a:pt x="155908" y="216115"/>
                    <a:pt x="148306" y="216556"/>
                    <a:pt x="140887" y="217354"/>
                  </a:cubicBezTo>
                  <a:lnTo>
                    <a:pt x="140887" y="53735"/>
                  </a:lnTo>
                  <a:cubicBezTo>
                    <a:pt x="140887" y="37263"/>
                    <a:pt x="127418" y="23785"/>
                    <a:pt x="110946" y="23785"/>
                  </a:cubicBezTo>
                  <a:lnTo>
                    <a:pt x="110452" y="23785"/>
                  </a:lnTo>
                  <a:cubicBezTo>
                    <a:pt x="93987" y="23785"/>
                    <a:pt x="80510" y="37263"/>
                    <a:pt x="80510" y="53735"/>
                  </a:cubicBezTo>
                  <a:lnTo>
                    <a:pt x="80510" y="231599"/>
                  </a:lnTo>
                  <a:cubicBezTo>
                    <a:pt x="73509" y="234183"/>
                    <a:pt x="66843" y="236890"/>
                    <a:pt x="60625" y="239740"/>
                  </a:cubicBezTo>
                  <a:lnTo>
                    <a:pt x="60625" y="108883"/>
                  </a:lnTo>
                  <a:cubicBezTo>
                    <a:pt x="60625" y="92859"/>
                    <a:pt x="47520" y="79754"/>
                    <a:pt x="31504" y="79754"/>
                  </a:cubicBezTo>
                  <a:lnTo>
                    <a:pt x="29376" y="79754"/>
                  </a:lnTo>
                  <a:cubicBezTo>
                    <a:pt x="13352" y="79754"/>
                    <a:pt x="240" y="92859"/>
                    <a:pt x="240" y="108883"/>
                  </a:cubicBezTo>
                  <a:lnTo>
                    <a:pt x="240" y="305568"/>
                  </a:lnTo>
                  <a:cubicBezTo>
                    <a:pt x="240" y="307164"/>
                    <a:pt x="468" y="308700"/>
                    <a:pt x="718" y="310220"/>
                  </a:cubicBezTo>
                  <a:cubicBezTo>
                    <a:pt x="4390" y="444779"/>
                    <a:pt x="34096" y="515700"/>
                    <a:pt x="163714" y="515700"/>
                  </a:cubicBezTo>
                  <a:cubicBezTo>
                    <a:pt x="303633" y="515700"/>
                    <a:pt x="337854" y="384736"/>
                    <a:pt x="340446" y="375789"/>
                  </a:cubicBezTo>
                  <a:cubicBezTo>
                    <a:pt x="356036" y="322298"/>
                    <a:pt x="391436" y="279168"/>
                    <a:pt x="400702" y="269750"/>
                  </a:cubicBezTo>
                  <a:cubicBezTo>
                    <a:pt x="412370" y="257877"/>
                    <a:pt x="436185" y="231462"/>
                    <a:pt x="436185" y="231462"/>
                  </a:cubicBezTo>
                  <a:cubicBezTo>
                    <a:pt x="436185" y="231462"/>
                    <a:pt x="428819" y="185801"/>
                    <a:pt x="378742" y="202007"/>
                  </a:cubicBezTo>
                  <a:close/>
                </a:path>
              </a:pathLst>
            </a:custGeom>
            <a:solidFill>
              <a:srgbClr val="231F20"/>
            </a:solidFill>
            <a:ln w="7575" cap="flat">
              <a:noFill/>
              <a:prstDash val="solid"/>
              <a:round/>
            </a:ln>
          </p:spPr>
          <p:txBody>
            <a:bodyPr rtlCol="0" anchor="ctr"/>
            <a:lstStyle/>
            <a:p>
              <a:endParaRPr lang="en-GB"/>
            </a:p>
          </p:txBody>
        </p:sp>
      </p:grpSp>
      <p:grpSp>
        <p:nvGrpSpPr>
          <p:cNvPr id="611" name="Group 610">
            <a:extLst>
              <a:ext uri="{FF2B5EF4-FFF2-40B4-BE49-F238E27FC236}">
                <a16:creationId xmlns:a16="http://schemas.microsoft.com/office/drawing/2014/main" id="{9790FE49-B093-4546-9820-7A316385A9A4}"/>
              </a:ext>
            </a:extLst>
          </p:cNvPr>
          <p:cNvGrpSpPr>
            <a:grpSpLocks noChangeAspect="1"/>
          </p:cNvGrpSpPr>
          <p:nvPr/>
        </p:nvGrpSpPr>
        <p:grpSpPr>
          <a:xfrm>
            <a:off x="69679" y="1262458"/>
            <a:ext cx="504004" cy="504000"/>
            <a:chOff x="6851400" y="916437"/>
            <a:chExt cx="1077363" cy="1077355"/>
          </a:xfrm>
        </p:grpSpPr>
        <p:sp>
          <p:nvSpPr>
            <p:cNvPr id="612" name="Freeform: Shape 611">
              <a:extLst>
                <a:ext uri="{FF2B5EF4-FFF2-40B4-BE49-F238E27FC236}">
                  <a16:creationId xmlns:a16="http://schemas.microsoft.com/office/drawing/2014/main" id="{92A986AE-E0A5-4A04-8C30-F357BFA75E4A}"/>
                </a:ext>
              </a:extLst>
            </p:cNvPr>
            <p:cNvSpPr/>
            <p:nvPr/>
          </p:nvSpPr>
          <p:spPr>
            <a:xfrm>
              <a:off x="6851400" y="916437"/>
              <a:ext cx="1077363" cy="1077355"/>
            </a:xfrm>
            <a:custGeom>
              <a:avLst/>
              <a:gdLst>
                <a:gd name="connsiteX0" fmla="*/ 224 w 1077363"/>
                <a:gd name="connsiteY0" fmla="*/ 225 h 1077355"/>
                <a:gd name="connsiteX1" fmla="*/ 1077588 w 1077363"/>
                <a:gd name="connsiteY1" fmla="*/ 225 h 1077355"/>
                <a:gd name="connsiteX2" fmla="*/ 1077588 w 1077363"/>
                <a:gd name="connsiteY2" fmla="*/ 1077581 h 1077355"/>
                <a:gd name="connsiteX3" fmla="*/ 224 w 1077363"/>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63" h="1077355">
                  <a:moveTo>
                    <a:pt x="224" y="225"/>
                  </a:moveTo>
                  <a:lnTo>
                    <a:pt x="1077588" y="225"/>
                  </a:lnTo>
                  <a:lnTo>
                    <a:pt x="1077588" y="1077581"/>
                  </a:lnTo>
                  <a:lnTo>
                    <a:pt x="224" y="1077581"/>
                  </a:lnTo>
                  <a:close/>
                </a:path>
              </a:pathLst>
            </a:custGeom>
            <a:solidFill>
              <a:srgbClr val="FCB414"/>
            </a:solidFill>
            <a:ln w="7575" cap="flat">
              <a:noFill/>
              <a:prstDash val="solid"/>
              <a:round/>
            </a:ln>
          </p:spPr>
          <p:txBody>
            <a:bodyPr rtlCol="0" anchor="ctr"/>
            <a:lstStyle/>
            <a:p>
              <a:endParaRPr lang="en-GB"/>
            </a:p>
          </p:txBody>
        </p:sp>
        <p:sp>
          <p:nvSpPr>
            <p:cNvPr id="613" name="Freeform: Shape 612">
              <a:extLst>
                <a:ext uri="{FF2B5EF4-FFF2-40B4-BE49-F238E27FC236}">
                  <a16:creationId xmlns:a16="http://schemas.microsoft.com/office/drawing/2014/main" id="{84FCE262-739D-4F20-9895-C75C690CBEAF}"/>
                </a:ext>
              </a:extLst>
            </p:cNvPr>
            <p:cNvSpPr/>
            <p:nvPr/>
          </p:nvSpPr>
          <p:spPr>
            <a:xfrm>
              <a:off x="7047803" y="1566961"/>
              <a:ext cx="63494" cy="264968"/>
            </a:xfrm>
            <a:custGeom>
              <a:avLst/>
              <a:gdLst>
                <a:gd name="connsiteX0" fmla="*/ 95 w 63494"/>
                <a:gd name="connsiteY0" fmla="*/ 327 h 264968"/>
                <a:gd name="connsiteX1" fmla="*/ 63589 w 63494"/>
                <a:gd name="connsiteY1" fmla="*/ 327 h 264968"/>
                <a:gd name="connsiteX2" fmla="*/ 63589 w 63494"/>
                <a:gd name="connsiteY2" fmla="*/ 265295 h 264968"/>
                <a:gd name="connsiteX3" fmla="*/ 95 w 63494"/>
                <a:gd name="connsiteY3" fmla="*/ 265295 h 264968"/>
              </a:gdLst>
              <a:ahLst/>
              <a:cxnLst>
                <a:cxn ang="0">
                  <a:pos x="connsiteX0" y="connsiteY0"/>
                </a:cxn>
                <a:cxn ang="0">
                  <a:pos x="connsiteX1" y="connsiteY1"/>
                </a:cxn>
                <a:cxn ang="0">
                  <a:pos x="connsiteX2" y="connsiteY2"/>
                </a:cxn>
                <a:cxn ang="0">
                  <a:pos x="connsiteX3" y="connsiteY3"/>
                </a:cxn>
              </a:cxnLst>
              <a:rect l="l" t="t" r="r" b="b"/>
              <a:pathLst>
                <a:path w="63494" h="264968">
                  <a:moveTo>
                    <a:pt x="95" y="327"/>
                  </a:moveTo>
                  <a:lnTo>
                    <a:pt x="63589" y="327"/>
                  </a:lnTo>
                  <a:lnTo>
                    <a:pt x="63589" y="265295"/>
                  </a:lnTo>
                  <a:lnTo>
                    <a:pt x="95" y="265295"/>
                  </a:lnTo>
                  <a:close/>
                </a:path>
              </a:pathLst>
            </a:custGeom>
            <a:solidFill>
              <a:srgbClr val="FFFFFF"/>
            </a:solidFill>
            <a:ln w="7575" cap="flat">
              <a:noFill/>
              <a:prstDash val="solid"/>
              <a:round/>
            </a:ln>
          </p:spPr>
          <p:txBody>
            <a:bodyPr rtlCol="0" anchor="ctr"/>
            <a:lstStyle/>
            <a:p>
              <a:endParaRPr lang="en-GB"/>
            </a:p>
          </p:txBody>
        </p:sp>
        <p:sp>
          <p:nvSpPr>
            <p:cNvPr id="614" name="Freeform: Shape 613">
              <a:extLst>
                <a:ext uri="{FF2B5EF4-FFF2-40B4-BE49-F238E27FC236}">
                  <a16:creationId xmlns:a16="http://schemas.microsoft.com/office/drawing/2014/main" id="{441F7DC9-C230-479D-8DB7-156BBD07E229}"/>
                </a:ext>
              </a:extLst>
            </p:cNvPr>
            <p:cNvSpPr/>
            <p:nvPr/>
          </p:nvSpPr>
          <p:spPr>
            <a:xfrm>
              <a:off x="7358326" y="1661757"/>
              <a:ext cx="63501" cy="170171"/>
            </a:xfrm>
            <a:custGeom>
              <a:avLst/>
              <a:gdLst>
                <a:gd name="connsiteX0" fmla="*/ 224 w 63501"/>
                <a:gd name="connsiteY0" fmla="*/ 347 h 170171"/>
                <a:gd name="connsiteX1" fmla="*/ 63726 w 63501"/>
                <a:gd name="connsiteY1" fmla="*/ 347 h 170171"/>
                <a:gd name="connsiteX2" fmla="*/ 63726 w 63501"/>
                <a:gd name="connsiteY2" fmla="*/ 170518 h 170171"/>
                <a:gd name="connsiteX3" fmla="*/ 224 w 63501"/>
                <a:gd name="connsiteY3" fmla="*/ 170518 h 170171"/>
              </a:gdLst>
              <a:ahLst/>
              <a:cxnLst>
                <a:cxn ang="0">
                  <a:pos x="connsiteX0" y="connsiteY0"/>
                </a:cxn>
                <a:cxn ang="0">
                  <a:pos x="connsiteX1" y="connsiteY1"/>
                </a:cxn>
                <a:cxn ang="0">
                  <a:pos x="connsiteX2" y="connsiteY2"/>
                </a:cxn>
                <a:cxn ang="0">
                  <a:pos x="connsiteX3" y="connsiteY3"/>
                </a:cxn>
              </a:cxnLst>
              <a:rect l="l" t="t" r="r" b="b"/>
              <a:pathLst>
                <a:path w="63501" h="170171">
                  <a:moveTo>
                    <a:pt x="224" y="347"/>
                  </a:moveTo>
                  <a:lnTo>
                    <a:pt x="63726" y="347"/>
                  </a:lnTo>
                  <a:lnTo>
                    <a:pt x="63726" y="170518"/>
                  </a:lnTo>
                  <a:lnTo>
                    <a:pt x="224" y="170518"/>
                  </a:lnTo>
                  <a:close/>
                </a:path>
              </a:pathLst>
            </a:custGeom>
            <a:solidFill>
              <a:srgbClr val="FFFFFF"/>
            </a:solidFill>
            <a:ln w="7575" cap="flat">
              <a:noFill/>
              <a:prstDash val="solid"/>
              <a:round/>
            </a:ln>
          </p:spPr>
          <p:txBody>
            <a:bodyPr rtlCol="0" anchor="ctr"/>
            <a:lstStyle/>
            <a:p>
              <a:endParaRPr lang="en-GB"/>
            </a:p>
          </p:txBody>
        </p:sp>
        <p:sp>
          <p:nvSpPr>
            <p:cNvPr id="615" name="Freeform: Shape 614">
              <a:extLst>
                <a:ext uri="{FF2B5EF4-FFF2-40B4-BE49-F238E27FC236}">
                  <a16:creationId xmlns:a16="http://schemas.microsoft.com/office/drawing/2014/main" id="{B9A5DE37-5738-4C7A-9CAA-86BE54CA3613}"/>
                </a:ext>
              </a:extLst>
            </p:cNvPr>
            <p:cNvSpPr/>
            <p:nvPr/>
          </p:nvSpPr>
          <p:spPr>
            <a:xfrm>
              <a:off x="7668857" y="1566961"/>
              <a:ext cx="63494" cy="264968"/>
            </a:xfrm>
            <a:custGeom>
              <a:avLst/>
              <a:gdLst>
                <a:gd name="connsiteX0" fmla="*/ 354 w 63494"/>
                <a:gd name="connsiteY0" fmla="*/ 327 h 264968"/>
                <a:gd name="connsiteX1" fmla="*/ 63848 w 63494"/>
                <a:gd name="connsiteY1" fmla="*/ 327 h 264968"/>
                <a:gd name="connsiteX2" fmla="*/ 63848 w 63494"/>
                <a:gd name="connsiteY2" fmla="*/ 265295 h 264968"/>
                <a:gd name="connsiteX3" fmla="*/ 354 w 63494"/>
                <a:gd name="connsiteY3" fmla="*/ 265295 h 264968"/>
              </a:gdLst>
              <a:ahLst/>
              <a:cxnLst>
                <a:cxn ang="0">
                  <a:pos x="connsiteX0" y="connsiteY0"/>
                </a:cxn>
                <a:cxn ang="0">
                  <a:pos x="connsiteX1" y="connsiteY1"/>
                </a:cxn>
                <a:cxn ang="0">
                  <a:pos x="connsiteX2" y="connsiteY2"/>
                </a:cxn>
                <a:cxn ang="0">
                  <a:pos x="connsiteX3" y="connsiteY3"/>
                </a:cxn>
              </a:cxnLst>
              <a:rect l="l" t="t" r="r" b="b"/>
              <a:pathLst>
                <a:path w="63494" h="264968">
                  <a:moveTo>
                    <a:pt x="354" y="327"/>
                  </a:moveTo>
                  <a:lnTo>
                    <a:pt x="63848" y="327"/>
                  </a:lnTo>
                  <a:lnTo>
                    <a:pt x="63848" y="265295"/>
                  </a:lnTo>
                  <a:lnTo>
                    <a:pt x="354" y="265295"/>
                  </a:lnTo>
                  <a:close/>
                </a:path>
              </a:pathLst>
            </a:custGeom>
            <a:solidFill>
              <a:srgbClr val="FFFFFF"/>
            </a:solidFill>
            <a:ln w="7575" cap="flat">
              <a:noFill/>
              <a:prstDash val="solid"/>
              <a:round/>
            </a:ln>
          </p:spPr>
          <p:txBody>
            <a:bodyPr rtlCol="0" anchor="ctr"/>
            <a:lstStyle/>
            <a:p>
              <a:endParaRPr lang="en-GB"/>
            </a:p>
          </p:txBody>
        </p:sp>
        <p:sp>
          <p:nvSpPr>
            <p:cNvPr id="616" name="Freeform: Shape 615">
              <a:extLst>
                <a:ext uri="{FF2B5EF4-FFF2-40B4-BE49-F238E27FC236}">
                  <a16:creationId xmlns:a16="http://schemas.microsoft.com/office/drawing/2014/main" id="{F18C69ED-9645-4E35-BC00-51552507F7FC}"/>
                </a:ext>
              </a:extLst>
            </p:cNvPr>
            <p:cNvSpPr/>
            <p:nvPr/>
          </p:nvSpPr>
          <p:spPr>
            <a:xfrm>
              <a:off x="6944113" y="1187744"/>
              <a:ext cx="270866" cy="379216"/>
            </a:xfrm>
            <a:custGeom>
              <a:avLst/>
              <a:gdLst>
                <a:gd name="connsiteX0" fmla="*/ 252270 w 270866"/>
                <a:gd name="connsiteY0" fmla="*/ 379409 h 379216"/>
                <a:gd name="connsiteX1" fmla="*/ 18787 w 270866"/>
                <a:gd name="connsiteY1" fmla="*/ 379409 h 379216"/>
                <a:gd name="connsiteX2" fmla="*/ 95 w 270866"/>
                <a:gd name="connsiteY2" fmla="*/ 360718 h 379216"/>
                <a:gd name="connsiteX3" fmla="*/ 95 w 270866"/>
                <a:gd name="connsiteY3" fmla="*/ 18885 h 379216"/>
                <a:gd name="connsiteX4" fmla="*/ 18787 w 270866"/>
                <a:gd name="connsiteY4" fmla="*/ 193 h 379216"/>
                <a:gd name="connsiteX5" fmla="*/ 252270 w 270866"/>
                <a:gd name="connsiteY5" fmla="*/ 193 h 379216"/>
                <a:gd name="connsiteX6" fmla="*/ 270962 w 270866"/>
                <a:gd name="connsiteY6" fmla="*/ 18885 h 379216"/>
                <a:gd name="connsiteX7" fmla="*/ 270962 w 270866"/>
                <a:gd name="connsiteY7" fmla="*/ 360718 h 379216"/>
                <a:gd name="connsiteX8" fmla="*/ 252270 w 270866"/>
                <a:gd name="connsiteY8" fmla="*/ 379409 h 379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866" h="379216">
                  <a:moveTo>
                    <a:pt x="252270" y="379409"/>
                  </a:moveTo>
                  <a:lnTo>
                    <a:pt x="18787" y="379409"/>
                  </a:lnTo>
                  <a:cubicBezTo>
                    <a:pt x="8472" y="379409"/>
                    <a:pt x="95" y="371033"/>
                    <a:pt x="95" y="360718"/>
                  </a:cubicBezTo>
                  <a:lnTo>
                    <a:pt x="95" y="18885"/>
                  </a:lnTo>
                  <a:cubicBezTo>
                    <a:pt x="95" y="8562"/>
                    <a:pt x="8472" y="193"/>
                    <a:pt x="18787" y="193"/>
                  </a:cubicBezTo>
                  <a:lnTo>
                    <a:pt x="252270" y="193"/>
                  </a:lnTo>
                  <a:cubicBezTo>
                    <a:pt x="262593" y="193"/>
                    <a:pt x="270962" y="8562"/>
                    <a:pt x="270962" y="18885"/>
                  </a:cubicBezTo>
                  <a:lnTo>
                    <a:pt x="270962" y="360718"/>
                  </a:lnTo>
                  <a:cubicBezTo>
                    <a:pt x="270962" y="371033"/>
                    <a:pt x="262593" y="379409"/>
                    <a:pt x="252270" y="379409"/>
                  </a:cubicBezTo>
                  <a:close/>
                </a:path>
              </a:pathLst>
            </a:custGeom>
            <a:solidFill>
              <a:srgbClr val="FCB414"/>
            </a:solidFill>
            <a:ln w="7575" cap="flat">
              <a:noFill/>
              <a:prstDash val="solid"/>
              <a:round/>
            </a:ln>
          </p:spPr>
          <p:txBody>
            <a:bodyPr rtlCol="0" anchor="ctr"/>
            <a:lstStyle/>
            <a:p>
              <a:endParaRPr lang="en-GB"/>
            </a:p>
          </p:txBody>
        </p:sp>
        <p:sp>
          <p:nvSpPr>
            <p:cNvPr id="617" name="Freeform: Shape 616">
              <a:extLst>
                <a:ext uri="{FF2B5EF4-FFF2-40B4-BE49-F238E27FC236}">
                  <a16:creationId xmlns:a16="http://schemas.microsoft.com/office/drawing/2014/main" id="{AC957677-E00D-46CA-8DB9-B21D2D9B5A53}"/>
                </a:ext>
              </a:extLst>
            </p:cNvPr>
            <p:cNvSpPr/>
            <p:nvPr/>
          </p:nvSpPr>
          <p:spPr>
            <a:xfrm>
              <a:off x="6933342" y="1176973"/>
              <a:ext cx="292409" cy="400758"/>
            </a:xfrm>
            <a:custGeom>
              <a:avLst/>
              <a:gdLst>
                <a:gd name="connsiteX0" fmla="*/ 263041 w 292409"/>
                <a:gd name="connsiteY0" fmla="*/ 400952 h 400758"/>
                <a:gd name="connsiteX1" fmla="*/ 292504 w 292409"/>
                <a:gd name="connsiteY1" fmla="*/ 371489 h 400758"/>
                <a:gd name="connsiteX2" fmla="*/ 292504 w 292409"/>
                <a:gd name="connsiteY2" fmla="*/ 29656 h 400758"/>
                <a:gd name="connsiteX3" fmla="*/ 263041 w 292409"/>
                <a:gd name="connsiteY3" fmla="*/ 193 h 400758"/>
                <a:gd name="connsiteX4" fmla="*/ 29558 w 292409"/>
                <a:gd name="connsiteY4" fmla="*/ 193 h 400758"/>
                <a:gd name="connsiteX5" fmla="*/ 95 w 292409"/>
                <a:gd name="connsiteY5" fmla="*/ 29656 h 400758"/>
                <a:gd name="connsiteX6" fmla="*/ 95 w 292409"/>
                <a:gd name="connsiteY6" fmla="*/ 371489 h 400758"/>
                <a:gd name="connsiteX7" fmla="*/ 29558 w 292409"/>
                <a:gd name="connsiteY7" fmla="*/ 400952 h 400758"/>
                <a:gd name="connsiteX8" fmla="*/ 263041 w 292409"/>
                <a:gd name="connsiteY8" fmla="*/ 400952 h 400758"/>
                <a:gd name="connsiteX9" fmla="*/ 263041 w 292409"/>
                <a:gd name="connsiteY9" fmla="*/ 379409 h 400758"/>
                <a:gd name="connsiteX10" fmla="*/ 29558 w 292409"/>
                <a:gd name="connsiteY10" fmla="*/ 379409 h 400758"/>
                <a:gd name="connsiteX11" fmla="*/ 21637 w 292409"/>
                <a:gd name="connsiteY11" fmla="*/ 371489 h 400758"/>
                <a:gd name="connsiteX12" fmla="*/ 21637 w 292409"/>
                <a:gd name="connsiteY12" fmla="*/ 29656 h 400758"/>
                <a:gd name="connsiteX13" fmla="*/ 29558 w 292409"/>
                <a:gd name="connsiteY13" fmla="*/ 21735 h 400758"/>
                <a:gd name="connsiteX14" fmla="*/ 263041 w 292409"/>
                <a:gd name="connsiteY14" fmla="*/ 21735 h 400758"/>
                <a:gd name="connsiteX15" fmla="*/ 270962 w 292409"/>
                <a:gd name="connsiteY15" fmla="*/ 29656 h 400758"/>
                <a:gd name="connsiteX16" fmla="*/ 270962 w 292409"/>
                <a:gd name="connsiteY16" fmla="*/ 371489 h 400758"/>
                <a:gd name="connsiteX17" fmla="*/ 263041 w 292409"/>
                <a:gd name="connsiteY17" fmla="*/ 379409 h 400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2409" h="400758">
                  <a:moveTo>
                    <a:pt x="263041" y="400952"/>
                  </a:moveTo>
                  <a:cubicBezTo>
                    <a:pt x="279316" y="400952"/>
                    <a:pt x="292504" y="387748"/>
                    <a:pt x="292504" y="371489"/>
                  </a:cubicBezTo>
                  <a:cubicBezTo>
                    <a:pt x="292504" y="371489"/>
                    <a:pt x="292504" y="29656"/>
                    <a:pt x="292504" y="29656"/>
                  </a:cubicBezTo>
                  <a:cubicBezTo>
                    <a:pt x="292504" y="13381"/>
                    <a:pt x="279316" y="193"/>
                    <a:pt x="263041" y="193"/>
                  </a:cubicBezTo>
                  <a:lnTo>
                    <a:pt x="29558" y="193"/>
                  </a:lnTo>
                  <a:cubicBezTo>
                    <a:pt x="13299" y="193"/>
                    <a:pt x="95" y="13381"/>
                    <a:pt x="95" y="29656"/>
                  </a:cubicBezTo>
                  <a:lnTo>
                    <a:pt x="95" y="371489"/>
                  </a:lnTo>
                  <a:cubicBezTo>
                    <a:pt x="95" y="387748"/>
                    <a:pt x="13299" y="400952"/>
                    <a:pt x="29558" y="400952"/>
                  </a:cubicBezTo>
                  <a:cubicBezTo>
                    <a:pt x="29558" y="400952"/>
                    <a:pt x="263041" y="400952"/>
                    <a:pt x="263041" y="400952"/>
                  </a:cubicBezTo>
                  <a:close/>
                  <a:moveTo>
                    <a:pt x="263041" y="379409"/>
                  </a:moveTo>
                  <a:lnTo>
                    <a:pt x="29558" y="379409"/>
                  </a:lnTo>
                  <a:cubicBezTo>
                    <a:pt x="25187" y="379409"/>
                    <a:pt x="21637" y="375860"/>
                    <a:pt x="21637" y="371489"/>
                  </a:cubicBezTo>
                  <a:cubicBezTo>
                    <a:pt x="21637" y="371489"/>
                    <a:pt x="21637" y="29656"/>
                    <a:pt x="21637" y="29656"/>
                  </a:cubicBezTo>
                  <a:cubicBezTo>
                    <a:pt x="21637" y="25285"/>
                    <a:pt x="25187" y="21735"/>
                    <a:pt x="29558" y="21735"/>
                  </a:cubicBezTo>
                  <a:cubicBezTo>
                    <a:pt x="29558" y="21735"/>
                    <a:pt x="263041" y="21735"/>
                    <a:pt x="263041" y="21735"/>
                  </a:cubicBezTo>
                  <a:cubicBezTo>
                    <a:pt x="267412" y="21735"/>
                    <a:pt x="270962" y="25285"/>
                    <a:pt x="270962" y="29656"/>
                  </a:cubicBezTo>
                  <a:lnTo>
                    <a:pt x="270962" y="371489"/>
                  </a:lnTo>
                  <a:cubicBezTo>
                    <a:pt x="270962" y="375860"/>
                    <a:pt x="267412" y="379409"/>
                    <a:pt x="263041" y="379409"/>
                  </a:cubicBezTo>
                  <a:close/>
                </a:path>
              </a:pathLst>
            </a:custGeom>
            <a:solidFill>
              <a:srgbClr val="231F20"/>
            </a:solidFill>
            <a:ln w="7575" cap="flat">
              <a:noFill/>
              <a:prstDash val="solid"/>
              <a:round/>
            </a:ln>
          </p:spPr>
          <p:txBody>
            <a:bodyPr rtlCol="0" anchor="ctr"/>
            <a:lstStyle/>
            <a:p>
              <a:endParaRPr lang="en-GB"/>
            </a:p>
          </p:txBody>
        </p:sp>
        <p:sp>
          <p:nvSpPr>
            <p:cNvPr id="618" name="Freeform: Shape 617">
              <a:extLst>
                <a:ext uri="{FF2B5EF4-FFF2-40B4-BE49-F238E27FC236}">
                  <a16:creationId xmlns:a16="http://schemas.microsoft.com/office/drawing/2014/main" id="{374A2985-40B9-451A-BD87-22AAD2665EAB}"/>
                </a:ext>
              </a:extLst>
            </p:cNvPr>
            <p:cNvSpPr/>
            <p:nvPr/>
          </p:nvSpPr>
          <p:spPr>
            <a:xfrm>
              <a:off x="7135621" y="1336728"/>
              <a:ext cx="14436" cy="54131"/>
            </a:xfrm>
            <a:custGeom>
              <a:avLst/>
              <a:gdLst>
                <a:gd name="connsiteX0" fmla="*/ 4166 w 14436"/>
                <a:gd name="connsiteY0" fmla="*/ 54319 h 54131"/>
                <a:gd name="connsiteX1" fmla="*/ 2190 w 14436"/>
                <a:gd name="connsiteY1" fmla="*/ 53794 h 54131"/>
                <a:gd name="connsiteX2" fmla="*/ 639 w 14436"/>
                <a:gd name="connsiteY2" fmla="*/ 48291 h 54131"/>
                <a:gd name="connsiteX3" fmla="*/ 814 w 14436"/>
                <a:gd name="connsiteY3" fmla="*/ 6491 h 54131"/>
                <a:gd name="connsiteX4" fmla="*/ 1908 w 14436"/>
                <a:gd name="connsiteY4" fmla="*/ 881 h 54131"/>
                <a:gd name="connsiteX5" fmla="*/ 7511 w 14436"/>
                <a:gd name="connsiteY5" fmla="*/ 1946 h 54131"/>
                <a:gd name="connsiteX6" fmla="*/ 7701 w 14436"/>
                <a:gd name="connsiteY6" fmla="*/ 52251 h 54131"/>
                <a:gd name="connsiteX7" fmla="*/ 4166 w 14436"/>
                <a:gd name="connsiteY7" fmla="*/ 54319 h 5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6" h="54131">
                  <a:moveTo>
                    <a:pt x="4166" y="54319"/>
                  </a:moveTo>
                  <a:cubicBezTo>
                    <a:pt x="3497" y="54319"/>
                    <a:pt x="2813" y="54152"/>
                    <a:pt x="2190" y="53794"/>
                  </a:cubicBezTo>
                  <a:cubicBezTo>
                    <a:pt x="244" y="52700"/>
                    <a:pt x="-456" y="50237"/>
                    <a:pt x="639" y="48291"/>
                  </a:cubicBezTo>
                  <a:cubicBezTo>
                    <a:pt x="13349" y="25662"/>
                    <a:pt x="1338" y="7267"/>
                    <a:pt x="814" y="6491"/>
                  </a:cubicBezTo>
                  <a:cubicBezTo>
                    <a:pt x="-425" y="4636"/>
                    <a:pt x="61" y="2128"/>
                    <a:pt x="1908" y="881"/>
                  </a:cubicBezTo>
                  <a:cubicBezTo>
                    <a:pt x="3756" y="-365"/>
                    <a:pt x="6256" y="114"/>
                    <a:pt x="7511" y="1946"/>
                  </a:cubicBezTo>
                  <a:cubicBezTo>
                    <a:pt x="8149" y="2881"/>
                    <a:pt x="22919" y="25137"/>
                    <a:pt x="7701" y="52251"/>
                  </a:cubicBezTo>
                  <a:cubicBezTo>
                    <a:pt x="6956" y="53574"/>
                    <a:pt x="5580" y="54319"/>
                    <a:pt x="4166" y="54319"/>
                  </a:cubicBezTo>
                  <a:close/>
                </a:path>
              </a:pathLst>
            </a:custGeom>
            <a:solidFill>
              <a:srgbClr val="231F20"/>
            </a:solidFill>
            <a:ln w="7575" cap="flat">
              <a:noFill/>
              <a:prstDash val="solid"/>
              <a:round/>
            </a:ln>
          </p:spPr>
          <p:txBody>
            <a:bodyPr rtlCol="0" anchor="ctr"/>
            <a:lstStyle/>
            <a:p>
              <a:endParaRPr lang="en-GB"/>
            </a:p>
          </p:txBody>
        </p:sp>
        <p:sp>
          <p:nvSpPr>
            <p:cNvPr id="619" name="Freeform: Shape 618">
              <a:extLst>
                <a:ext uri="{FF2B5EF4-FFF2-40B4-BE49-F238E27FC236}">
                  <a16:creationId xmlns:a16="http://schemas.microsoft.com/office/drawing/2014/main" id="{EF341CEA-39EE-4741-9471-0F80BD88BA8F}"/>
                </a:ext>
              </a:extLst>
            </p:cNvPr>
            <p:cNvSpPr/>
            <p:nvPr/>
          </p:nvSpPr>
          <p:spPr>
            <a:xfrm>
              <a:off x="7149896" y="1326284"/>
              <a:ext cx="17816" cy="75013"/>
            </a:xfrm>
            <a:custGeom>
              <a:avLst/>
              <a:gdLst>
                <a:gd name="connsiteX0" fmla="*/ 4173 w 17816"/>
                <a:gd name="connsiteY0" fmla="*/ 75200 h 75013"/>
                <a:gd name="connsiteX1" fmla="*/ 2090 w 17816"/>
                <a:gd name="connsiteY1" fmla="*/ 74623 h 75013"/>
                <a:gd name="connsiteX2" fmla="*/ 714 w 17816"/>
                <a:gd name="connsiteY2" fmla="*/ 69066 h 75013"/>
                <a:gd name="connsiteX3" fmla="*/ 912 w 17816"/>
                <a:gd name="connsiteY3" fmla="*/ 6621 h 75013"/>
                <a:gd name="connsiteX4" fmla="*/ 1794 w 17816"/>
                <a:gd name="connsiteY4" fmla="*/ 958 h 75013"/>
                <a:gd name="connsiteX5" fmla="*/ 7441 w 17816"/>
                <a:gd name="connsiteY5" fmla="*/ 1847 h 75013"/>
                <a:gd name="connsiteX6" fmla="*/ 7647 w 17816"/>
                <a:gd name="connsiteY6" fmla="*/ 73239 h 75013"/>
                <a:gd name="connsiteX7" fmla="*/ 4173 w 17816"/>
                <a:gd name="connsiteY7" fmla="*/ 75200 h 75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16" h="75013">
                  <a:moveTo>
                    <a:pt x="4173" y="75200"/>
                  </a:moveTo>
                  <a:cubicBezTo>
                    <a:pt x="3466" y="75200"/>
                    <a:pt x="2744" y="75010"/>
                    <a:pt x="2090" y="74623"/>
                  </a:cubicBezTo>
                  <a:cubicBezTo>
                    <a:pt x="175" y="73467"/>
                    <a:pt x="-449" y="70982"/>
                    <a:pt x="714" y="69066"/>
                  </a:cubicBezTo>
                  <a:cubicBezTo>
                    <a:pt x="21154" y="35080"/>
                    <a:pt x="1110" y="6894"/>
                    <a:pt x="912" y="6621"/>
                  </a:cubicBezTo>
                  <a:cubicBezTo>
                    <a:pt x="-411" y="4812"/>
                    <a:pt x="-15" y="2280"/>
                    <a:pt x="1794" y="958"/>
                  </a:cubicBezTo>
                  <a:cubicBezTo>
                    <a:pt x="3603" y="-350"/>
                    <a:pt x="6126" y="46"/>
                    <a:pt x="7441" y="1847"/>
                  </a:cubicBezTo>
                  <a:cubicBezTo>
                    <a:pt x="7685" y="2174"/>
                    <a:pt x="30816" y="34708"/>
                    <a:pt x="7647" y="73239"/>
                  </a:cubicBezTo>
                  <a:cubicBezTo>
                    <a:pt x="6887" y="74501"/>
                    <a:pt x="5549" y="75200"/>
                    <a:pt x="4173" y="75200"/>
                  </a:cubicBezTo>
                  <a:close/>
                </a:path>
              </a:pathLst>
            </a:custGeom>
            <a:solidFill>
              <a:srgbClr val="231F20"/>
            </a:solidFill>
            <a:ln w="7575" cap="flat">
              <a:noFill/>
              <a:prstDash val="solid"/>
              <a:round/>
            </a:ln>
          </p:spPr>
          <p:txBody>
            <a:bodyPr rtlCol="0" anchor="ctr"/>
            <a:lstStyle/>
            <a:p>
              <a:endParaRPr lang="en-GB"/>
            </a:p>
          </p:txBody>
        </p:sp>
        <p:sp>
          <p:nvSpPr>
            <p:cNvPr id="620" name="Freeform: Shape 619">
              <a:extLst>
                <a:ext uri="{FF2B5EF4-FFF2-40B4-BE49-F238E27FC236}">
                  <a16:creationId xmlns:a16="http://schemas.microsoft.com/office/drawing/2014/main" id="{5D03C32A-67EF-468C-97A5-9DB1EB094AC0}"/>
                </a:ext>
              </a:extLst>
            </p:cNvPr>
            <p:cNvSpPr/>
            <p:nvPr/>
          </p:nvSpPr>
          <p:spPr>
            <a:xfrm>
              <a:off x="7163387" y="1312815"/>
              <a:ext cx="22274" cy="101951"/>
            </a:xfrm>
            <a:custGeom>
              <a:avLst/>
              <a:gdLst>
                <a:gd name="connsiteX0" fmla="*/ 4174 w 22274"/>
                <a:gd name="connsiteY0" fmla="*/ 102138 h 101951"/>
                <a:gd name="connsiteX1" fmla="*/ 2038 w 22274"/>
                <a:gd name="connsiteY1" fmla="*/ 101523 h 101951"/>
                <a:gd name="connsiteX2" fmla="*/ 753 w 22274"/>
                <a:gd name="connsiteY2" fmla="*/ 95943 h 101951"/>
                <a:gd name="connsiteX3" fmla="*/ 959 w 22274"/>
                <a:gd name="connsiteY3" fmla="*/ 6673 h 101951"/>
                <a:gd name="connsiteX4" fmla="*/ 1741 w 22274"/>
                <a:gd name="connsiteY4" fmla="*/ 1002 h 101951"/>
                <a:gd name="connsiteX5" fmla="*/ 7404 w 22274"/>
                <a:gd name="connsiteY5" fmla="*/ 1785 h 101951"/>
                <a:gd name="connsiteX6" fmla="*/ 7610 w 22274"/>
                <a:gd name="connsiteY6" fmla="*/ 100238 h 101951"/>
                <a:gd name="connsiteX7" fmla="*/ 4174 w 22274"/>
                <a:gd name="connsiteY7" fmla="*/ 102138 h 101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74" h="101951">
                  <a:moveTo>
                    <a:pt x="4174" y="102138"/>
                  </a:moveTo>
                  <a:cubicBezTo>
                    <a:pt x="3444" y="102138"/>
                    <a:pt x="2707" y="101941"/>
                    <a:pt x="2038" y="101523"/>
                  </a:cubicBezTo>
                  <a:cubicBezTo>
                    <a:pt x="145" y="100337"/>
                    <a:pt x="-425" y="97844"/>
                    <a:pt x="753" y="95943"/>
                  </a:cubicBezTo>
                  <a:cubicBezTo>
                    <a:pt x="31075" y="47431"/>
                    <a:pt x="1263" y="7076"/>
                    <a:pt x="959" y="6673"/>
                  </a:cubicBezTo>
                  <a:cubicBezTo>
                    <a:pt x="-395" y="4894"/>
                    <a:pt x="-45" y="2355"/>
                    <a:pt x="1741" y="1002"/>
                  </a:cubicBezTo>
                  <a:cubicBezTo>
                    <a:pt x="3513" y="-335"/>
                    <a:pt x="6059" y="7"/>
                    <a:pt x="7404" y="1785"/>
                  </a:cubicBezTo>
                  <a:cubicBezTo>
                    <a:pt x="7747" y="2234"/>
                    <a:pt x="40858" y="47044"/>
                    <a:pt x="7610" y="100238"/>
                  </a:cubicBezTo>
                  <a:cubicBezTo>
                    <a:pt x="6850" y="101469"/>
                    <a:pt x="5535" y="102138"/>
                    <a:pt x="4174" y="102138"/>
                  </a:cubicBezTo>
                  <a:close/>
                </a:path>
              </a:pathLst>
            </a:custGeom>
            <a:solidFill>
              <a:srgbClr val="231F20"/>
            </a:solidFill>
            <a:ln w="7575" cap="flat">
              <a:noFill/>
              <a:prstDash val="solid"/>
              <a:round/>
            </a:ln>
          </p:spPr>
          <p:txBody>
            <a:bodyPr rtlCol="0" anchor="ctr"/>
            <a:lstStyle/>
            <a:p>
              <a:endParaRPr lang="en-GB"/>
            </a:p>
          </p:txBody>
        </p:sp>
        <p:sp>
          <p:nvSpPr>
            <p:cNvPr id="621" name="Freeform: Shape 620">
              <a:extLst>
                <a:ext uri="{FF2B5EF4-FFF2-40B4-BE49-F238E27FC236}">
                  <a16:creationId xmlns:a16="http://schemas.microsoft.com/office/drawing/2014/main" id="{ED734BB2-6BEF-42D7-86C2-9E0549B67951}"/>
                </a:ext>
              </a:extLst>
            </p:cNvPr>
            <p:cNvSpPr/>
            <p:nvPr/>
          </p:nvSpPr>
          <p:spPr>
            <a:xfrm>
              <a:off x="7009041" y="1336728"/>
              <a:ext cx="14435" cy="54131"/>
            </a:xfrm>
            <a:custGeom>
              <a:avLst/>
              <a:gdLst>
                <a:gd name="connsiteX0" fmla="*/ 10462 w 14435"/>
                <a:gd name="connsiteY0" fmla="*/ 54319 h 54131"/>
                <a:gd name="connsiteX1" fmla="*/ 12439 w 14435"/>
                <a:gd name="connsiteY1" fmla="*/ 53794 h 54131"/>
                <a:gd name="connsiteX2" fmla="*/ 13990 w 14435"/>
                <a:gd name="connsiteY2" fmla="*/ 48291 h 54131"/>
                <a:gd name="connsiteX3" fmla="*/ 13815 w 14435"/>
                <a:gd name="connsiteY3" fmla="*/ 6491 h 54131"/>
                <a:gd name="connsiteX4" fmla="*/ 12712 w 14435"/>
                <a:gd name="connsiteY4" fmla="*/ 881 h 54131"/>
                <a:gd name="connsiteX5" fmla="*/ 7118 w 14435"/>
                <a:gd name="connsiteY5" fmla="*/ 1946 h 54131"/>
                <a:gd name="connsiteX6" fmla="*/ 6920 w 14435"/>
                <a:gd name="connsiteY6" fmla="*/ 52251 h 54131"/>
                <a:gd name="connsiteX7" fmla="*/ 10462 w 14435"/>
                <a:gd name="connsiteY7" fmla="*/ 54319 h 5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5" h="54131">
                  <a:moveTo>
                    <a:pt x="10462" y="54319"/>
                  </a:moveTo>
                  <a:cubicBezTo>
                    <a:pt x="11131" y="54319"/>
                    <a:pt x="11808" y="54152"/>
                    <a:pt x="12439" y="53794"/>
                  </a:cubicBezTo>
                  <a:cubicBezTo>
                    <a:pt x="14385" y="52700"/>
                    <a:pt x="15076" y="50237"/>
                    <a:pt x="13990" y="48291"/>
                  </a:cubicBezTo>
                  <a:cubicBezTo>
                    <a:pt x="1272" y="25662"/>
                    <a:pt x="13283" y="7267"/>
                    <a:pt x="13815" y="6491"/>
                  </a:cubicBezTo>
                  <a:cubicBezTo>
                    <a:pt x="15054" y="4636"/>
                    <a:pt x="14567" y="2128"/>
                    <a:pt x="12712" y="881"/>
                  </a:cubicBezTo>
                  <a:cubicBezTo>
                    <a:pt x="10873" y="-365"/>
                    <a:pt x="8365" y="114"/>
                    <a:pt x="7118" y="1946"/>
                  </a:cubicBezTo>
                  <a:cubicBezTo>
                    <a:pt x="6479" y="2881"/>
                    <a:pt x="-8290" y="25137"/>
                    <a:pt x="6920" y="52251"/>
                  </a:cubicBezTo>
                  <a:cubicBezTo>
                    <a:pt x="7665" y="53574"/>
                    <a:pt x="9049" y="54319"/>
                    <a:pt x="10462" y="54319"/>
                  </a:cubicBezTo>
                  <a:close/>
                </a:path>
              </a:pathLst>
            </a:custGeom>
            <a:solidFill>
              <a:srgbClr val="231F20"/>
            </a:solidFill>
            <a:ln w="7575" cap="flat">
              <a:noFill/>
              <a:prstDash val="solid"/>
              <a:round/>
            </a:ln>
          </p:spPr>
          <p:txBody>
            <a:bodyPr rtlCol="0" anchor="ctr"/>
            <a:lstStyle/>
            <a:p>
              <a:endParaRPr lang="en-GB"/>
            </a:p>
          </p:txBody>
        </p:sp>
        <p:sp>
          <p:nvSpPr>
            <p:cNvPr id="622" name="Freeform: Shape 621">
              <a:extLst>
                <a:ext uri="{FF2B5EF4-FFF2-40B4-BE49-F238E27FC236}">
                  <a16:creationId xmlns:a16="http://schemas.microsoft.com/office/drawing/2014/main" id="{C1516837-9A66-4680-BC92-2E07E27E8050}"/>
                </a:ext>
              </a:extLst>
            </p:cNvPr>
            <p:cNvSpPr/>
            <p:nvPr/>
          </p:nvSpPr>
          <p:spPr>
            <a:xfrm>
              <a:off x="6991380" y="1326284"/>
              <a:ext cx="17820" cy="75013"/>
            </a:xfrm>
            <a:custGeom>
              <a:avLst/>
              <a:gdLst>
                <a:gd name="connsiteX0" fmla="*/ 13834 w 17820"/>
                <a:gd name="connsiteY0" fmla="*/ 75200 h 75013"/>
                <a:gd name="connsiteX1" fmla="*/ 15917 w 17820"/>
                <a:gd name="connsiteY1" fmla="*/ 74623 h 75013"/>
                <a:gd name="connsiteX2" fmla="*/ 17300 w 17820"/>
                <a:gd name="connsiteY2" fmla="*/ 69066 h 75013"/>
                <a:gd name="connsiteX3" fmla="*/ 17103 w 17820"/>
                <a:gd name="connsiteY3" fmla="*/ 6621 h 75013"/>
                <a:gd name="connsiteX4" fmla="*/ 16221 w 17820"/>
                <a:gd name="connsiteY4" fmla="*/ 958 h 75013"/>
                <a:gd name="connsiteX5" fmla="*/ 10565 w 17820"/>
                <a:gd name="connsiteY5" fmla="*/ 1847 h 75013"/>
                <a:gd name="connsiteX6" fmla="*/ 10360 w 17820"/>
                <a:gd name="connsiteY6" fmla="*/ 73239 h 75013"/>
                <a:gd name="connsiteX7" fmla="*/ 13834 w 17820"/>
                <a:gd name="connsiteY7" fmla="*/ 75200 h 75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20" h="75013">
                  <a:moveTo>
                    <a:pt x="13834" y="75200"/>
                  </a:moveTo>
                  <a:cubicBezTo>
                    <a:pt x="14541" y="75200"/>
                    <a:pt x="15271" y="75010"/>
                    <a:pt x="15917" y="74623"/>
                  </a:cubicBezTo>
                  <a:cubicBezTo>
                    <a:pt x="17840" y="73467"/>
                    <a:pt x="18456" y="70982"/>
                    <a:pt x="17300" y="69066"/>
                  </a:cubicBezTo>
                  <a:cubicBezTo>
                    <a:pt x="-3140" y="35080"/>
                    <a:pt x="16905" y="6894"/>
                    <a:pt x="17103" y="6621"/>
                  </a:cubicBezTo>
                  <a:cubicBezTo>
                    <a:pt x="18425" y="4812"/>
                    <a:pt x="18022" y="2280"/>
                    <a:pt x="16221" y="958"/>
                  </a:cubicBezTo>
                  <a:cubicBezTo>
                    <a:pt x="14412" y="-350"/>
                    <a:pt x="11888" y="46"/>
                    <a:pt x="10565" y="1847"/>
                  </a:cubicBezTo>
                  <a:cubicBezTo>
                    <a:pt x="10322" y="2174"/>
                    <a:pt x="-12809" y="34708"/>
                    <a:pt x="10360" y="73239"/>
                  </a:cubicBezTo>
                  <a:cubicBezTo>
                    <a:pt x="11128" y="74501"/>
                    <a:pt x="12466" y="75200"/>
                    <a:pt x="13834" y="75200"/>
                  </a:cubicBezTo>
                  <a:close/>
                </a:path>
              </a:pathLst>
            </a:custGeom>
            <a:solidFill>
              <a:srgbClr val="231F20"/>
            </a:solidFill>
            <a:ln w="7575" cap="flat">
              <a:noFill/>
              <a:prstDash val="solid"/>
              <a:round/>
            </a:ln>
          </p:spPr>
          <p:txBody>
            <a:bodyPr rtlCol="0" anchor="ctr"/>
            <a:lstStyle/>
            <a:p>
              <a:endParaRPr lang="en-GB"/>
            </a:p>
          </p:txBody>
        </p:sp>
        <p:sp>
          <p:nvSpPr>
            <p:cNvPr id="623" name="Freeform: Shape 622">
              <a:extLst>
                <a:ext uri="{FF2B5EF4-FFF2-40B4-BE49-F238E27FC236}">
                  <a16:creationId xmlns:a16="http://schemas.microsoft.com/office/drawing/2014/main" id="{72C2D2EB-3FBC-4BF3-8148-B288A961312F}"/>
                </a:ext>
              </a:extLst>
            </p:cNvPr>
            <p:cNvSpPr/>
            <p:nvPr/>
          </p:nvSpPr>
          <p:spPr>
            <a:xfrm>
              <a:off x="6973432" y="1312815"/>
              <a:ext cx="22279" cy="101951"/>
            </a:xfrm>
            <a:custGeom>
              <a:avLst/>
              <a:gdLst>
                <a:gd name="connsiteX0" fmla="*/ 18291 w 22279"/>
                <a:gd name="connsiteY0" fmla="*/ 102138 h 101951"/>
                <a:gd name="connsiteX1" fmla="*/ 20427 w 22279"/>
                <a:gd name="connsiteY1" fmla="*/ 101523 h 101951"/>
                <a:gd name="connsiteX2" fmla="*/ 21712 w 22279"/>
                <a:gd name="connsiteY2" fmla="*/ 95943 h 101951"/>
                <a:gd name="connsiteX3" fmla="*/ 21514 w 22279"/>
                <a:gd name="connsiteY3" fmla="*/ 6673 h 101951"/>
                <a:gd name="connsiteX4" fmla="*/ 20724 w 22279"/>
                <a:gd name="connsiteY4" fmla="*/ 1002 h 101951"/>
                <a:gd name="connsiteX5" fmla="*/ 15061 w 22279"/>
                <a:gd name="connsiteY5" fmla="*/ 1785 h 101951"/>
                <a:gd name="connsiteX6" fmla="*/ 14855 w 22279"/>
                <a:gd name="connsiteY6" fmla="*/ 100238 h 101951"/>
                <a:gd name="connsiteX7" fmla="*/ 18291 w 22279"/>
                <a:gd name="connsiteY7" fmla="*/ 102138 h 101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79" h="101951">
                  <a:moveTo>
                    <a:pt x="18291" y="102138"/>
                  </a:moveTo>
                  <a:cubicBezTo>
                    <a:pt x="19028" y="102138"/>
                    <a:pt x="19766" y="101941"/>
                    <a:pt x="20427" y="101523"/>
                  </a:cubicBezTo>
                  <a:cubicBezTo>
                    <a:pt x="22327" y="100337"/>
                    <a:pt x="22898" y="97844"/>
                    <a:pt x="21712" y="95943"/>
                  </a:cubicBezTo>
                  <a:cubicBezTo>
                    <a:pt x="-8602" y="47431"/>
                    <a:pt x="21210" y="7076"/>
                    <a:pt x="21514" y="6673"/>
                  </a:cubicBezTo>
                  <a:cubicBezTo>
                    <a:pt x="22867" y="4894"/>
                    <a:pt x="22510" y="2355"/>
                    <a:pt x="20724" y="1002"/>
                  </a:cubicBezTo>
                  <a:cubicBezTo>
                    <a:pt x="18952" y="-335"/>
                    <a:pt x="16414" y="7"/>
                    <a:pt x="15061" y="1785"/>
                  </a:cubicBezTo>
                  <a:cubicBezTo>
                    <a:pt x="14719" y="2234"/>
                    <a:pt x="-18393" y="47044"/>
                    <a:pt x="14855" y="100238"/>
                  </a:cubicBezTo>
                  <a:cubicBezTo>
                    <a:pt x="15623" y="101469"/>
                    <a:pt x="16938" y="102138"/>
                    <a:pt x="18291" y="102138"/>
                  </a:cubicBezTo>
                  <a:close/>
                </a:path>
              </a:pathLst>
            </a:custGeom>
            <a:solidFill>
              <a:srgbClr val="231F20"/>
            </a:solidFill>
            <a:ln w="7575" cap="flat">
              <a:noFill/>
              <a:prstDash val="solid"/>
              <a:round/>
            </a:ln>
          </p:spPr>
          <p:txBody>
            <a:bodyPr rtlCol="0" anchor="ctr"/>
            <a:lstStyle/>
            <a:p>
              <a:endParaRPr lang="en-GB"/>
            </a:p>
          </p:txBody>
        </p:sp>
        <p:sp>
          <p:nvSpPr>
            <p:cNvPr id="624" name="Freeform: Shape 623">
              <a:extLst>
                <a:ext uri="{FF2B5EF4-FFF2-40B4-BE49-F238E27FC236}">
                  <a16:creationId xmlns:a16="http://schemas.microsoft.com/office/drawing/2014/main" id="{A22BB9F9-D7AD-4606-90ED-659854D30B4B}"/>
                </a:ext>
              </a:extLst>
            </p:cNvPr>
            <p:cNvSpPr/>
            <p:nvPr/>
          </p:nvSpPr>
          <p:spPr>
            <a:xfrm>
              <a:off x="7061531" y="1441698"/>
              <a:ext cx="36038" cy="18129"/>
            </a:xfrm>
            <a:custGeom>
              <a:avLst/>
              <a:gdLst>
                <a:gd name="connsiteX0" fmla="*/ 95 w 36038"/>
                <a:gd name="connsiteY0" fmla="*/ 223 h 18129"/>
                <a:gd name="connsiteX1" fmla="*/ 95 w 36038"/>
                <a:gd name="connsiteY1" fmla="*/ 337 h 18129"/>
                <a:gd name="connsiteX2" fmla="*/ 18110 w 36038"/>
                <a:gd name="connsiteY2" fmla="*/ 18353 h 18129"/>
                <a:gd name="connsiteX3" fmla="*/ 36133 w 36038"/>
                <a:gd name="connsiteY3" fmla="*/ 337 h 18129"/>
                <a:gd name="connsiteX4" fmla="*/ 36133 w 36038"/>
                <a:gd name="connsiteY4" fmla="*/ 223 h 18129"/>
                <a:gd name="connsiteX5" fmla="*/ 95 w 36038"/>
                <a:gd name="connsiteY5" fmla="*/ 223 h 18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038" h="18129">
                  <a:moveTo>
                    <a:pt x="95" y="223"/>
                  </a:moveTo>
                  <a:lnTo>
                    <a:pt x="95" y="337"/>
                  </a:lnTo>
                  <a:cubicBezTo>
                    <a:pt x="95" y="10288"/>
                    <a:pt x="8160" y="18353"/>
                    <a:pt x="18110" y="18353"/>
                  </a:cubicBezTo>
                  <a:cubicBezTo>
                    <a:pt x="28060" y="18353"/>
                    <a:pt x="36133" y="10288"/>
                    <a:pt x="36133" y="337"/>
                  </a:cubicBezTo>
                  <a:lnTo>
                    <a:pt x="36133" y="223"/>
                  </a:lnTo>
                  <a:lnTo>
                    <a:pt x="95" y="223"/>
                  </a:lnTo>
                  <a:close/>
                </a:path>
              </a:pathLst>
            </a:custGeom>
            <a:solidFill>
              <a:srgbClr val="231F20"/>
            </a:solidFill>
            <a:ln w="7575" cap="flat">
              <a:noFill/>
              <a:prstDash val="solid"/>
              <a:round/>
            </a:ln>
          </p:spPr>
          <p:txBody>
            <a:bodyPr rtlCol="0" anchor="ctr"/>
            <a:lstStyle/>
            <a:p>
              <a:endParaRPr lang="en-GB"/>
            </a:p>
          </p:txBody>
        </p:sp>
        <p:sp>
          <p:nvSpPr>
            <p:cNvPr id="625" name="Freeform: Shape 624">
              <a:extLst>
                <a:ext uri="{FF2B5EF4-FFF2-40B4-BE49-F238E27FC236}">
                  <a16:creationId xmlns:a16="http://schemas.microsoft.com/office/drawing/2014/main" id="{1D7E0579-B9EE-4DD4-A6BD-8F9D9DE07733}"/>
                </a:ext>
              </a:extLst>
            </p:cNvPr>
            <p:cNvSpPr/>
            <p:nvPr/>
          </p:nvSpPr>
          <p:spPr>
            <a:xfrm>
              <a:off x="7020604" y="1307869"/>
              <a:ext cx="117890" cy="124107"/>
            </a:xfrm>
            <a:custGeom>
              <a:avLst/>
              <a:gdLst>
                <a:gd name="connsiteX0" fmla="*/ 116565 w 117890"/>
                <a:gd name="connsiteY0" fmla="*/ 111489 h 124107"/>
                <a:gd name="connsiteX1" fmla="*/ 100351 w 117890"/>
                <a:gd name="connsiteY1" fmla="*/ 87666 h 124107"/>
                <a:gd name="connsiteX2" fmla="*/ 100351 w 117890"/>
                <a:gd name="connsiteY2" fmla="*/ 57952 h 124107"/>
                <a:gd name="connsiteX3" fmla="*/ 67141 w 117890"/>
                <a:gd name="connsiteY3" fmla="*/ 17437 h 124107"/>
                <a:gd name="connsiteX4" fmla="*/ 67141 w 117890"/>
                <a:gd name="connsiteY4" fmla="*/ 8285 h 124107"/>
                <a:gd name="connsiteX5" fmla="*/ 59038 w 117890"/>
                <a:gd name="connsiteY5" fmla="*/ 190 h 124107"/>
                <a:gd name="connsiteX6" fmla="*/ 50935 w 117890"/>
                <a:gd name="connsiteY6" fmla="*/ 8285 h 124107"/>
                <a:gd name="connsiteX7" fmla="*/ 50935 w 117890"/>
                <a:gd name="connsiteY7" fmla="*/ 17437 h 124107"/>
                <a:gd name="connsiteX8" fmla="*/ 17732 w 117890"/>
                <a:gd name="connsiteY8" fmla="*/ 57952 h 124107"/>
                <a:gd name="connsiteX9" fmla="*/ 17732 w 117890"/>
                <a:gd name="connsiteY9" fmla="*/ 87674 h 124107"/>
                <a:gd name="connsiteX10" fmla="*/ 1511 w 117890"/>
                <a:gd name="connsiteY10" fmla="*/ 111496 h 124107"/>
                <a:gd name="connsiteX11" fmla="*/ 1047 w 117890"/>
                <a:gd name="connsiteY11" fmla="*/ 119934 h 124107"/>
                <a:gd name="connsiteX12" fmla="*/ 8284 w 117890"/>
                <a:gd name="connsiteY12" fmla="*/ 124297 h 124107"/>
                <a:gd name="connsiteX13" fmla="*/ 109792 w 117890"/>
                <a:gd name="connsiteY13" fmla="*/ 124297 h 124107"/>
                <a:gd name="connsiteX14" fmla="*/ 117036 w 117890"/>
                <a:gd name="connsiteY14" fmla="*/ 119934 h 124107"/>
                <a:gd name="connsiteX15" fmla="*/ 116565 w 117890"/>
                <a:gd name="connsiteY15" fmla="*/ 111489 h 124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7890" h="124107">
                  <a:moveTo>
                    <a:pt x="116565" y="111489"/>
                  </a:moveTo>
                  <a:lnTo>
                    <a:pt x="100351" y="87666"/>
                  </a:lnTo>
                  <a:lnTo>
                    <a:pt x="100351" y="57952"/>
                  </a:lnTo>
                  <a:cubicBezTo>
                    <a:pt x="100351" y="37908"/>
                    <a:pt x="86076" y="21200"/>
                    <a:pt x="67141" y="17437"/>
                  </a:cubicBezTo>
                  <a:lnTo>
                    <a:pt x="67141" y="8285"/>
                  </a:lnTo>
                  <a:cubicBezTo>
                    <a:pt x="67141" y="3816"/>
                    <a:pt x="63508" y="190"/>
                    <a:pt x="59038" y="190"/>
                  </a:cubicBezTo>
                  <a:cubicBezTo>
                    <a:pt x="54568" y="190"/>
                    <a:pt x="50935" y="3816"/>
                    <a:pt x="50935" y="8285"/>
                  </a:cubicBezTo>
                  <a:lnTo>
                    <a:pt x="50935" y="17437"/>
                  </a:lnTo>
                  <a:cubicBezTo>
                    <a:pt x="32008" y="21200"/>
                    <a:pt x="17732" y="37908"/>
                    <a:pt x="17732" y="57952"/>
                  </a:cubicBezTo>
                  <a:lnTo>
                    <a:pt x="17732" y="87674"/>
                  </a:lnTo>
                  <a:lnTo>
                    <a:pt x="1511" y="111496"/>
                  </a:lnTo>
                  <a:cubicBezTo>
                    <a:pt x="-192" y="114005"/>
                    <a:pt x="-374" y="117251"/>
                    <a:pt x="1047" y="119934"/>
                  </a:cubicBezTo>
                  <a:cubicBezTo>
                    <a:pt x="2461" y="122617"/>
                    <a:pt x="5243" y="124297"/>
                    <a:pt x="8284" y="124297"/>
                  </a:cubicBezTo>
                  <a:lnTo>
                    <a:pt x="109792" y="124297"/>
                  </a:lnTo>
                  <a:cubicBezTo>
                    <a:pt x="112833" y="124297"/>
                    <a:pt x="115615" y="122617"/>
                    <a:pt x="117036" y="119934"/>
                  </a:cubicBezTo>
                  <a:cubicBezTo>
                    <a:pt x="118458" y="117251"/>
                    <a:pt x="118268" y="113997"/>
                    <a:pt x="116565" y="111489"/>
                  </a:cubicBezTo>
                  <a:close/>
                </a:path>
              </a:pathLst>
            </a:custGeom>
            <a:solidFill>
              <a:srgbClr val="231F20"/>
            </a:solidFill>
            <a:ln w="7575" cap="flat">
              <a:noFill/>
              <a:prstDash val="solid"/>
              <a:round/>
            </a:ln>
          </p:spPr>
          <p:txBody>
            <a:bodyPr rtlCol="0" anchor="ctr"/>
            <a:lstStyle/>
            <a:p>
              <a:endParaRPr lang="en-GB"/>
            </a:p>
          </p:txBody>
        </p:sp>
        <p:sp>
          <p:nvSpPr>
            <p:cNvPr id="626" name="Freeform: Shape 625">
              <a:extLst>
                <a:ext uri="{FF2B5EF4-FFF2-40B4-BE49-F238E27FC236}">
                  <a16:creationId xmlns:a16="http://schemas.microsoft.com/office/drawing/2014/main" id="{A1CE6D73-8A89-4D56-9544-A8CE4A30FD44}"/>
                </a:ext>
              </a:extLst>
            </p:cNvPr>
            <p:cNvSpPr/>
            <p:nvPr/>
          </p:nvSpPr>
          <p:spPr>
            <a:xfrm>
              <a:off x="7565167" y="1187744"/>
              <a:ext cx="270866" cy="379216"/>
            </a:xfrm>
            <a:custGeom>
              <a:avLst/>
              <a:gdLst>
                <a:gd name="connsiteX0" fmla="*/ 252529 w 270866"/>
                <a:gd name="connsiteY0" fmla="*/ 379409 h 379216"/>
                <a:gd name="connsiteX1" fmla="*/ 19046 w 270866"/>
                <a:gd name="connsiteY1" fmla="*/ 379409 h 379216"/>
                <a:gd name="connsiteX2" fmla="*/ 354 w 270866"/>
                <a:gd name="connsiteY2" fmla="*/ 360718 h 379216"/>
                <a:gd name="connsiteX3" fmla="*/ 354 w 270866"/>
                <a:gd name="connsiteY3" fmla="*/ 18885 h 379216"/>
                <a:gd name="connsiteX4" fmla="*/ 19046 w 270866"/>
                <a:gd name="connsiteY4" fmla="*/ 193 h 379216"/>
                <a:gd name="connsiteX5" fmla="*/ 252529 w 270866"/>
                <a:gd name="connsiteY5" fmla="*/ 193 h 379216"/>
                <a:gd name="connsiteX6" fmla="*/ 271221 w 270866"/>
                <a:gd name="connsiteY6" fmla="*/ 18885 h 379216"/>
                <a:gd name="connsiteX7" fmla="*/ 271221 w 270866"/>
                <a:gd name="connsiteY7" fmla="*/ 360718 h 379216"/>
                <a:gd name="connsiteX8" fmla="*/ 252529 w 270866"/>
                <a:gd name="connsiteY8" fmla="*/ 379409 h 379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866" h="379216">
                  <a:moveTo>
                    <a:pt x="252529" y="379409"/>
                  </a:moveTo>
                  <a:lnTo>
                    <a:pt x="19046" y="379409"/>
                  </a:lnTo>
                  <a:cubicBezTo>
                    <a:pt x="8723" y="379409"/>
                    <a:pt x="354" y="371033"/>
                    <a:pt x="354" y="360718"/>
                  </a:cubicBezTo>
                  <a:lnTo>
                    <a:pt x="354" y="18885"/>
                  </a:lnTo>
                  <a:cubicBezTo>
                    <a:pt x="354" y="8562"/>
                    <a:pt x="8723" y="193"/>
                    <a:pt x="19046" y="193"/>
                  </a:cubicBezTo>
                  <a:lnTo>
                    <a:pt x="252529" y="193"/>
                  </a:lnTo>
                  <a:cubicBezTo>
                    <a:pt x="262859" y="193"/>
                    <a:pt x="271221" y="8562"/>
                    <a:pt x="271221" y="18885"/>
                  </a:cubicBezTo>
                  <a:lnTo>
                    <a:pt x="271221" y="360718"/>
                  </a:lnTo>
                  <a:cubicBezTo>
                    <a:pt x="271221" y="371033"/>
                    <a:pt x="262859" y="379409"/>
                    <a:pt x="252529" y="379409"/>
                  </a:cubicBezTo>
                  <a:close/>
                </a:path>
              </a:pathLst>
            </a:custGeom>
            <a:solidFill>
              <a:srgbClr val="FCB414"/>
            </a:solidFill>
            <a:ln w="7575" cap="flat">
              <a:noFill/>
              <a:prstDash val="solid"/>
              <a:round/>
            </a:ln>
          </p:spPr>
          <p:txBody>
            <a:bodyPr rtlCol="0" anchor="ctr"/>
            <a:lstStyle/>
            <a:p>
              <a:endParaRPr lang="en-GB"/>
            </a:p>
          </p:txBody>
        </p:sp>
        <p:sp>
          <p:nvSpPr>
            <p:cNvPr id="627" name="Freeform: Shape 626">
              <a:extLst>
                <a:ext uri="{FF2B5EF4-FFF2-40B4-BE49-F238E27FC236}">
                  <a16:creationId xmlns:a16="http://schemas.microsoft.com/office/drawing/2014/main" id="{1BD27DFB-8258-4B8F-941F-5AEFFB46A080}"/>
                </a:ext>
              </a:extLst>
            </p:cNvPr>
            <p:cNvSpPr/>
            <p:nvPr/>
          </p:nvSpPr>
          <p:spPr>
            <a:xfrm>
              <a:off x="7554396" y="1176973"/>
              <a:ext cx="292409" cy="400758"/>
            </a:xfrm>
            <a:custGeom>
              <a:avLst/>
              <a:gdLst>
                <a:gd name="connsiteX0" fmla="*/ 263300 w 292409"/>
                <a:gd name="connsiteY0" fmla="*/ 400952 h 400758"/>
                <a:gd name="connsiteX1" fmla="*/ 292763 w 292409"/>
                <a:gd name="connsiteY1" fmla="*/ 371489 h 400758"/>
                <a:gd name="connsiteX2" fmla="*/ 292763 w 292409"/>
                <a:gd name="connsiteY2" fmla="*/ 29656 h 400758"/>
                <a:gd name="connsiteX3" fmla="*/ 263300 w 292409"/>
                <a:gd name="connsiteY3" fmla="*/ 193 h 400758"/>
                <a:gd name="connsiteX4" fmla="*/ 29817 w 292409"/>
                <a:gd name="connsiteY4" fmla="*/ 193 h 400758"/>
                <a:gd name="connsiteX5" fmla="*/ 354 w 292409"/>
                <a:gd name="connsiteY5" fmla="*/ 29656 h 400758"/>
                <a:gd name="connsiteX6" fmla="*/ 354 w 292409"/>
                <a:gd name="connsiteY6" fmla="*/ 371489 h 400758"/>
                <a:gd name="connsiteX7" fmla="*/ 29817 w 292409"/>
                <a:gd name="connsiteY7" fmla="*/ 400952 h 400758"/>
                <a:gd name="connsiteX8" fmla="*/ 263300 w 292409"/>
                <a:gd name="connsiteY8" fmla="*/ 400952 h 400758"/>
                <a:gd name="connsiteX9" fmla="*/ 263300 w 292409"/>
                <a:gd name="connsiteY9" fmla="*/ 379409 h 400758"/>
                <a:gd name="connsiteX10" fmla="*/ 29817 w 292409"/>
                <a:gd name="connsiteY10" fmla="*/ 379409 h 400758"/>
                <a:gd name="connsiteX11" fmla="*/ 21896 w 292409"/>
                <a:gd name="connsiteY11" fmla="*/ 371489 h 400758"/>
                <a:gd name="connsiteX12" fmla="*/ 21896 w 292409"/>
                <a:gd name="connsiteY12" fmla="*/ 29656 h 400758"/>
                <a:gd name="connsiteX13" fmla="*/ 29817 w 292409"/>
                <a:gd name="connsiteY13" fmla="*/ 21735 h 400758"/>
                <a:gd name="connsiteX14" fmla="*/ 263300 w 292409"/>
                <a:gd name="connsiteY14" fmla="*/ 21735 h 400758"/>
                <a:gd name="connsiteX15" fmla="*/ 271221 w 292409"/>
                <a:gd name="connsiteY15" fmla="*/ 29656 h 400758"/>
                <a:gd name="connsiteX16" fmla="*/ 271221 w 292409"/>
                <a:gd name="connsiteY16" fmla="*/ 371489 h 400758"/>
                <a:gd name="connsiteX17" fmla="*/ 263300 w 292409"/>
                <a:gd name="connsiteY17" fmla="*/ 379409 h 400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2409" h="400758">
                  <a:moveTo>
                    <a:pt x="263300" y="400952"/>
                  </a:moveTo>
                  <a:cubicBezTo>
                    <a:pt x="279582" y="400952"/>
                    <a:pt x="292763" y="387748"/>
                    <a:pt x="292763" y="371489"/>
                  </a:cubicBezTo>
                  <a:cubicBezTo>
                    <a:pt x="292763" y="371489"/>
                    <a:pt x="292763" y="29656"/>
                    <a:pt x="292763" y="29656"/>
                  </a:cubicBezTo>
                  <a:cubicBezTo>
                    <a:pt x="292763" y="13381"/>
                    <a:pt x="279582" y="193"/>
                    <a:pt x="263300" y="193"/>
                  </a:cubicBezTo>
                  <a:lnTo>
                    <a:pt x="29817" y="193"/>
                  </a:lnTo>
                  <a:cubicBezTo>
                    <a:pt x="13542" y="193"/>
                    <a:pt x="354" y="13381"/>
                    <a:pt x="354" y="29656"/>
                  </a:cubicBezTo>
                  <a:cubicBezTo>
                    <a:pt x="354" y="29656"/>
                    <a:pt x="354" y="371489"/>
                    <a:pt x="354" y="371489"/>
                  </a:cubicBezTo>
                  <a:cubicBezTo>
                    <a:pt x="354" y="387748"/>
                    <a:pt x="13542" y="400952"/>
                    <a:pt x="29817" y="400952"/>
                  </a:cubicBezTo>
                  <a:cubicBezTo>
                    <a:pt x="29817" y="400952"/>
                    <a:pt x="263300" y="400952"/>
                    <a:pt x="263300" y="400952"/>
                  </a:cubicBezTo>
                  <a:close/>
                  <a:moveTo>
                    <a:pt x="263300" y="379409"/>
                  </a:moveTo>
                  <a:lnTo>
                    <a:pt x="29817" y="379409"/>
                  </a:lnTo>
                  <a:cubicBezTo>
                    <a:pt x="25446" y="379409"/>
                    <a:pt x="21896" y="375860"/>
                    <a:pt x="21896" y="371489"/>
                  </a:cubicBezTo>
                  <a:lnTo>
                    <a:pt x="21896" y="29656"/>
                  </a:lnTo>
                  <a:cubicBezTo>
                    <a:pt x="21896" y="25285"/>
                    <a:pt x="25446" y="21735"/>
                    <a:pt x="29817" y="21735"/>
                  </a:cubicBezTo>
                  <a:cubicBezTo>
                    <a:pt x="29817" y="21735"/>
                    <a:pt x="263300" y="21735"/>
                    <a:pt x="263300" y="21735"/>
                  </a:cubicBezTo>
                  <a:cubicBezTo>
                    <a:pt x="267678" y="21735"/>
                    <a:pt x="271221" y="25285"/>
                    <a:pt x="271221" y="29656"/>
                  </a:cubicBezTo>
                  <a:lnTo>
                    <a:pt x="271221" y="371489"/>
                  </a:lnTo>
                  <a:cubicBezTo>
                    <a:pt x="271221" y="375860"/>
                    <a:pt x="267678" y="379409"/>
                    <a:pt x="263300" y="379409"/>
                  </a:cubicBezTo>
                  <a:close/>
                </a:path>
              </a:pathLst>
            </a:custGeom>
            <a:solidFill>
              <a:srgbClr val="231F20"/>
            </a:solidFill>
            <a:ln w="7575" cap="flat">
              <a:noFill/>
              <a:prstDash val="solid"/>
              <a:round/>
            </a:ln>
          </p:spPr>
          <p:txBody>
            <a:bodyPr rtlCol="0" anchor="ctr"/>
            <a:lstStyle/>
            <a:p>
              <a:endParaRPr lang="en-GB"/>
            </a:p>
          </p:txBody>
        </p:sp>
        <p:sp>
          <p:nvSpPr>
            <p:cNvPr id="628" name="Freeform: Shape 627">
              <a:extLst>
                <a:ext uri="{FF2B5EF4-FFF2-40B4-BE49-F238E27FC236}">
                  <a16:creationId xmlns:a16="http://schemas.microsoft.com/office/drawing/2014/main" id="{78937AD9-6238-46E5-B6A9-CB1FD7412773}"/>
                </a:ext>
              </a:extLst>
            </p:cNvPr>
            <p:cNvSpPr/>
            <p:nvPr/>
          </p:nvSpPr>
          <p:spPr>
            <a:xfrm>
              <a:off x="7186923" y="1092948"/>
              <a:ext cx="406300" cy="568809"/>
            </a:xfrm>
            <a:custGeom>
              <a:avLst/>
              <a:gdLst>
                <a:gd name="connsiteX0" fmla="*/ 378483 w 406300"/>
                <a:gd name="connsiteY0" fmla="*/ 569002 h 568809"/>
                <a:gd name="connsiteX1" fmla="*/ 28266 w 406300"/>
                <a:gd name="connsiteY1" fmla="*/ 569002 h 568809"/>
                <a:gd name="connsiteX2" fmla="*/ 224 w 406300"/>
                <a:gd name="connsiteY2" fmla="*/ 540969 h 568809"/>
                <a:gd name="connsiteX3" fmla="*/ 224 w 406300"/>
                <a:gd name="connsiteY3" fmla="*/ 28227 h 568809"/>
                <a:gd name="connsiteX4" fmla="*/ 28266 w 406300"/>
                <a:gd name="connsiteY4" fmla="*/ 193 h 568809"/>
                <a:gd name="connsiteX5" fmla="*/ 378483 w 406300"/>
                <a:gd name="connsiteY5" fmla="*/ 193 h 568809"/>
                <a:gd name="connsiteX6" fmla="*/ 406525 w 406300"/>
                <a:gd name="connsiteY6" fmla="*/ 28227 h 568809"/>
                <a:gd name="connsiteX7" fmla="*/ 406525 w 406300"/>
                <a:gd name="connsiteY7" fmla="*/ 540969 h 568809"/>
                <a:gd name="connsiteX8" fmla="*/ 378483 w 406300"/>
                <a:gd name="connsiteY8" fmla="*/ 569002 h 568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300" h="568809">
                  <a:moveTo>
                    <a:pt x="378483" y="569002"/>
                  </a:moveTo>
                  <a:lnTo>
                    <a:pt x="28266" y="569002"/>
                  </a:lnTo>
                  <a:cubicBezTo>
                    <a:pt x="12782" y="569002"/>
                    <a:pt x="224" y="556453"/>
                    <a:pt x="224" y="540969"/>
                  </a:cubicBezTo>
                  <a:lnTo>
                    <a:pt x="224" y="28227"/>
                  </a:lnTo>
                  <a:cubicBezTo>
                    <a:pt x="224" y="12743"/>
                    <a:pt x="12782" y="193"/>
                    <a:pt x="28266" y="193"/>
                  </a:cubicBezTo>
                  <a:lnTo>
                    <a:pt x="378483" y="193"/>
                  </a:lnTo>
                  <a:cubicBezTo>
                    <a:pt x="393967" y="193"/>
                    <a:pt x="406525" y="12743"/>
                    <a:pt x="406525" y="28227"/>
                  </a:cubicBezTo>
                  <a:lnTo>
                    <a:pt x="406525" y="540969"/>
                  </a:lnTo>
                  <a:cubicBezTo>
                    <a:pt x="406525" y="556453"/>
                    <a:pt x="393967" y="569002"/>
                    <a:pt x="378483" y="569002"/>
                  </a:cubicBezTo>
                  <a:close/>
                </a:path>
              </a:pathLst>
            </a:custGeom>
            <a:solidFill>
              <a:srgbClr val="FCB414"/>
            </a:solidFill>
            <a:ln w="7575" cap="flat">
              <a:noFill/>
              <a:prstDash val="solid"/>
              <a:round/>
            </a:ln>
          </p:spPr>
          <p:txBody>
            <a:bodyPr rtlCol="0" anchor="ctr"/>
            <a:lstStyle/>
            <a:p>
              <a:endParaRPr lang="en-GB"/>
            </a:p>
          </p:txBody>
        </p:sp>
        <p:sp>
          <p:nvSpPr>
            <p:cNvPr id="629" name="Freeform: Shape 628">
              <a:extLst>
                <a:ext uri="{FF2B5EF4-FFF2-40B4-BE49-F238E27FC236}">
                  <a16:creationId xmlns:a16="http://schemas.microsoft.com/office/drawing/2014/main" id="{336DD346-B2CC-471C-9397-90AF9DA9384F}"/>
                </a:ext>
              </a:extLst>
            </p:cNvPr>
            <p:cNvSpPr/>
            <p:nvPr/>
          </p:nvSpPr>
          <p:spPr>
            <a:xfrm>
              <a:off x="7170763" y="1076787"/>
              <a:ext cx="438621" cy="601130"/>
            </a:xfrm>
            <a:custGeom>
              <a:avLst/>
              <a:gdLst>
                <a:gd name="connsiteX0" fmla="*/ 394644 w 438621"/>
                <a:gd name="connsiteY0" fmla="*/ 601323 h 601130"/>
                <a:gd name="connsiteX1" fmla="*/ 438846 w 438621"/>
                <a:gd name="connsiteY1" fmla="*/ 557129 h 601130"/>
                <a:gd name="connsiteX2" fmla="*/ 438846 w 438621"/>
                <a:gd name="connsiteY2" fmla="*/ 44387 h 601130"/>
                <a:gd name="connsiteX3" fmla="*/ 394644 w 438621"/>
                <a:gd name="connsiteY3" fmla="*/ 193 h 601130"/>
                <a:gd name="connsiteX4" fmla="*/ 44426 w 438621"/>
                <a:gd name="connsiteY4" fmla="*/ 193 h 601130"/>
                <a:gd name="connsiteX5" fmla="*/ 224 w 438621"/>
                <a:gd name="connsiteY5" fmla="*/ 44387 h 601130"/>
                <a:gd name="connsiteX6" fmla="*/ 224 w 438621"/>
                <a:gd name="connsiteY6" fmla="*/ 557129 h 601130"/>
                <a:gd name="connsiteX7" fmla="*/ 44426 w 438621"/>
                <a:gd name="connsiteY7" fmla="*/ 601323 h 601130"/>
                <a:gd name="connsiteX8" fmla="*/ 394644 w 438621"/>
                <a:gd name="connsiteY8" fmla="*/ 601323 h 601130"/>
                <a:gd name="connsiteX9" fmla="*/ 394644 w 438621"/>
                <a:gd name="connsiteY9" fmla="*/ 569002 h 601130"/>
                <a:gd name="connsiteX10" fmla="*/ 44426 w 438621"/>
                <a:gd name="connsiteY10" fmla="*/ 569002 h 601130"/>
                <a:gd name="connsiteX11" fmla="*/ 32545 w 438621"/>
                <a:gd name="connsiteY11" fmla="*/ 557129 h 601130"/>
                <a:gd name="connsiteX12" fmla="*/ 32545 w 438621"/>
                <a:gd name="connsiteY12" fmla="*/ 44387 h 601130"/>
                <a:gd name="connsiteX13" fmla="*/ 44426 w 438621"/>
                <a:gd name="connsiteY13" fmla="*/ 32514 h 601130"/>
                <a:gd name="connsiteX14" fmla="*/ 394644 w 438621"/>
                <a:gd name="connsiteY14" fmla="*/ 32514 h 601130"/>
                <a:gd name="connsiteX15" fmla="*/ 406525 w 438621"/>
                <a:gd name="connsiteY15" fmla="*/ 44387 h 601130"/>
                <a:gd name="connsiteX16" fmla="*/ 406525 w 438621"/>
                <a:gd name="connsiteY16" fmla="*/ 557129 h 601130"/>
                <a:gd name="connsiteX17" fmla="*/ 394644 w 438621"/>
                <a:gd name="connsiteY17" fmla="*/ 569002 h 601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8621" h="601130">
                  <a:moveTo>
                    <a:pt x="394644" y="601323"/>
                  </a:moveTo>
                  <a:cubicBezTo>
                    <a:pt x="419052" y="601323"/>
                    <a:pt x="438846" y="581537"/>
                    <a:pt x="438846" y="557129"/>
                  </a:cubicBezTo>
                  <a:lnTo>
                    <a:pt x="438846" y="44387"/>
                  </a:lnTo>
                  <a:cubicBezTo>
                    <a:pt x="438846" y="19979"/>
                    <a:pt x="419052" y="193"/>
                    <a:pt x="394644" y="193"/>
                  </a:cubicBezTo>
                  <a:lnTo>
                    <a:pt x="44426" y="193"/>
                  </a:lnTo>
                  <a:cubicBezTo>
                    <a:pt x="20018" y="193"/>
                    <a:pt x="224" y="19979"/>
                    <a:pt x="224" y="44387"/>
                  </a:cubicBezTo>
                  <a:cubicBezTo>
                    <a:pt x="224" y="44387"/>
                    <a:pt x="224" y="557129"/>
                    <a:pt x="224" y="557129"/>
                  </a:cubicBezTo>
                  <a:cubicBezTo>
                    <a:pt x="224" y="581537"/>
                    <a:pt x="20018" y="601323"/>
                    <a:pt x="44426" y="601323"/>
                  </a:cubicBezTo>
                  <a:lnTo>
                    <a:pt x="394644" y="601323"/>
                  </a:lnTo>
                  <a:close/>
                  <a:moveTo>
                    <a:pt x="394644" y="569002"/>
                  </a:moveTo>
                  <a:lnTo>
                    <a:pt x="44426" y="569002"/>
                  </a:lnTo>
                  <a:cubicBezTo>
                    <a:pt x="37866" y="569002"/>
                    <a:pt x="32545" y="563689"/>
                    <a:pt x="32545" y="557129"/>
                  </a:cubicBezTo>
                  <a:lnTo>
                    <a:pt x="32545" y="44387"/>
                  </a:lnTo>
                  <a:cubicBezTo>
                    <a:pt x="32545" y="37827"/>
                    <a:pt x="37866" y="32514"/>
                    <a:pt x="44426" y="32514"/>
                  </a:cubicBezTo>
                  <a:cubicBezTo>
                    <a:pt x="44426" y="32514"/>
                    <a:pt x="394644" y="32514"/>
                    <a:pt x="394644" y="32514"/>
                  </a:cubicBezTo>
                  <a:cubicBezTo>
                    <a:pt x="401204" y="32514"/>
                    <a:pt x="406525" y="37827"/>
                    <a:pt x="406525" y="44387"/>
                  </a:cubicBezTo>
                  <a:cubicBezTo>
                    <a:pt x="406525" y="44387"/>
                    <a:pt x="406525" y="557129"/>
                    <a:pt x="406525" y="557129"/>
                  </a:cubicBezTo>
                  <a:cubicBezTo>
                    <a:pt x="406525" y="563689"/>
                    <a:pt x="401204" y="569002"/>
                    <a:pt x="394644" y="569002"/>
                  </a:cubicBezTo>
                  <a:close/>
                </a:path>
              </a:pathLst>
            </a:custGeom>
            <a:solidFill>
              <a:srgbClr val="231F20"/>
            </a:solidFill>
            <a:ln w="7575" cap="flat">
              <a:noFill/>
              <a:prstDash val="solid"/>
              <a:round/>
            </a:ln>
          </p:spPr>
          <p:txBody>
            <a:bodyPr rtlCol="0" anchor="ctr"/>
            <a:lstStyle/>
            <a:p>
              <a:endParaRPr lang="en-GB"/>
            </a:p>
          </p:txBody>
        </p:sp>
        <p:sp>
          <p:nvSpPr>
            <p:cNvPr id="630" name="Freeform: Shape 629">
              <a:extLst>
                <a:ext uri="{FF2B5EF4-FFF2-40B4-BE49-F238E27FC236}">
                  <a16:creationId xmlns:a16="http://schemas.microsoft.com/office/drawing/2014/main" id="{699AF2B8-78FF-4AE7-B718-7F38287F00E3}"/>
                </a:ext>
              </a:extLst>
            </p:cNvPr>
            <p:cNvSpPr/>
            <p:nvPr/>
          </p:nvSpPr>
          <p:spPr>
            <a:xfrm>
              <a:off x="7237845" y="1294847"/>
              <a:ext cx="306258" cy="257435"/>
            </a:xfrm>
            <a:custGeom>
              <a:avLst/>
              <a:gdLst>
                <a:gd name="connsiteX0" fmla="*/ 89966 w 306258"/>
                <a:gd name="connsiteY0" fmla="*/ 45607 h 257435"/>
                <a:gd name="connsiteX1" fmla="*/ 153354 w 306258"/>
                <a:gd name="connsiteY1" fmla="*/ 19466 h 257435"/>
                <a:gd name="connsiteX2" fmla="*/ 216727 w 306258"/>
                <a:gd name="connsiteY2" fmla="*/ 45607 h 257435"/>
                <a:gd name="connsiteX3" fmla="*/ 153354 w 306258"/>
                <a:gd name="connsiteY3" fmla="*/ 108995 h 257435"/>
                <a:gd name="connsiteX4" fmla="*/ 89966 w 306258"/>
                <a:gd name="connsiteY4" fmla="*/ 45607 h 257435"/>
                <a:gd name="connsiteX5" fmla="*/ 161237 w 306258"/>
                <a:gd name="connsiteY5" fmla="*/ 193553 h 257435"/>
                <a:gd name="connsiteX6" fmla="*/ 161237 w 306258"/>
                <a:gd name="connsiteY6" fmla="*/ 238104 h 257435"/>
                <a:gd name="connsiteX7" fmla="*/ 145456 w 306258"/>
                <a:gd name="connsiteY7" fmla="*/ 238104 h 257435"/>
                <a:gd name="connsiteX8" fmla="*/ 145456 w 306258"/>
                <a:gd name="connsiteY8" fmla="*/ 192732 h 257435"/>
                <a:gd name="connsiteX9" fmla="*/ 104850 w 306258"/>
                <a:gd name="connsiteY9" fmla="*/ 142738 h 257435"/>
                <a:gd name="connsiteX10" fmla="*/ 112413 w 306258"/>
                <a:gd name="connsiteY10" fmla="*/ 115319 h 257435"/>
                <a:gd name="connsiteX11" fmla="*/ 153354 w 306258"/>
                <a:gd name="connsiteY11" fmla="*/ 126547 h 257435"/>
                <a:gd name="connsiteX12" fmla="*/ 194356 w 306258"/>
                <a:gd name="connsiteY12" fmla="*/ 115289 h 257435"/>
                <a:gd name="connsiteX13" fmla="*/ 203972 w 306258"/>
                <a:gd name="connsiteY13" fmla="*/ 143695 h 257435"/>
                <a:gd name="connsiteX14" fmla="*/ 161237 w 306258"/>
                <a:gd name="connsiteY14" fmla="*/ 193553 h 257435"/>
                <a:gd name="connsiteX15" fmla="*/ 52819 w 306258"/>
                <a:gd name="connsiteY15" fmla="*/ 171790 h 257435"/>
                <a:gd name="connsiteX16" fmla="*/ 62723 w 306258"/>
                <a:gd name="connsiteY16" fmla="*/ 165048 h 257435"/>
                <a:gd name="connsiteX17" fmla="*/ 74764 w 306258"/>
                <a:gd name="connsiteY17" fmla="*/ 159331 h 257435"/>
                <a:gd name="connsiteX18" fmla="*/ 78458 w 306258"/>
                <a:gd name="connsiteY18" fmla="*/ 257647 h 257435"/>
                <a:gd name="connsiteX19" fmla="*/ 228250 w 306258"/>
                <a:gd name="connsiteY19" fmla="*/ 257647 h 257435"/>
                <a:gd name="connsiteX20" fmla="*/ 231937 w 306258"/>
                <a:gd name="connsiteY20" fmla="*/ 159331 h 257435"/>
                <a:gd name="connsiteX21" fmla="*/ 243978 w 306258"/>
                <a:gd name="connsiteY21" fmla="*/ 165048 h 257435"/>
                <a:gd name="connsiteX22" fmla="*/ 253890 w 306258"/>
                <a:gd name="connsiteY22" fmla="*/ 171790 h 257435"/>
                <a:gd name="connsiteX23" fmla="*/ 250378 w 306258"/>
                <a:gd name="connsiteY23" fmla="*/ 257647 h 257435"/>
                <a:gd name="connsiteX24" fmla="*/ 306483 w 306258"/>
                <a:gd name="connsiteY24" fmla="*/ 257647 h 257435"/>
                <a:gd name="connsiteX25" fmla="*/ 306483 w 306258"/>
                <a:gd name="connsiteY25" fmla="*/ 238104 h 257435"/>
                <a:gd name="connsiteX26" fmla="*/ 216909 w 306258"/>
                <a:gd name="connsiteY26" fmla="*/ 132058 h 257435"/>
                <a:gd name="connsiteX27" fmla="*/ 211862 w 306258"/>
                <a:gd name="connsiteY27" fmla="*/ 101386 h 257435"/>
                <a:gd name="connsiteX28" fmla="*/ 233700 w 306258"/>
                <a:gd name="connsiteY28" fmla="*/ 38112 h 257435"/>
                <a:gd name="connsiteX29" fmla="*/ 253122 w 306258"/>
                <a:gd name="connsiteY29" fmla="*/ 19406 h 257435"/>
                <a:gd name="connsiteX30" fmla="*/ 153347 w 306258"/>
                <a:gd name="connsiteY30" fmla="*/ 212 h 257435"/>
                <a:gd name="connsiteX31" fmla="*/ 53579 w 306258"/>
                <a:gd name="connsiteY31" fmla="*/ 19406 h 257435"/>
                <a:gd name="connsiteX32" fmla="*/ 73137 w 306258"/>
                <a:gd name="connsiteY32" fmla="*/ 37542 h 257435"/>
                <a:gd name="connsiteX33" fmla="*/ 94922 w 306258"/>
                <a:gd name="connsiteY33" fmla="*/ 101477 h 257435"/>
                <a:gd name="connsiteX34" fmla="*/ 89860 w 306258"/>
                <a:gd name="connsiteY34" fmla="*/ 132065 h 257435"/>
                <a:gd name="connsiteX35" fmla="*/ 225 w 306258"/>
                <a:gd name="connsiteY35" fmla="*/ 238104 h 257435"/>
                <a:gd name="connsiteX36" fmla="*/ 225 w 306258"/>
                <a:gd name="connsiteY36" fmla="*/ 257647 h 257435"/>
                <a:gd name="connsiteX37" fmla="*/ 56330 w 306258"/>
                <a:gd name="connsiteY37" fmla="*/ 257647 h 257435"/>
                <a:gd name="connsiteX38" fmla="*/ 52819 w 306258"/>
                <a:gd name="connsiteY38" fmla="*/ 171790 h 257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06258" h="257435">
                  <a:moveTo>
                    <a:pt x="89966" y="45607"/>
                  </a:moveTo>
                  <a:cubicBezTo>
                    <a:pt x="89966" y="27037"/>
                    <a:pt x="108339" y="19466"/>
                    <a:pt x="153354" y="19466"/>
                  </a:cubicBezTo>
                  <a:cubicBezTo>
                    <a:pt x="198962" y="19466"/>
                    <a:pt x="216727" y="26794"/>
                    <a:pt x="216727" y="45607"/>
                  </a:cubicBezTo>
                  <a:cubicBezTo>
                    <a:pt x="216727" y="80558"/>
                    <a:pt x="188298" y="108995"/>
                    <a:pt x="153354" y="108995"/>
                  </a:cubicBezTo>
                  <a:cubicBezTo>
                    <a:pt x="118403" y="108995"/>
                    <a:pt x="89966" y="80558"/>
                    <a:pt x="89966" y="45607"/>
                  </a:cubicBezTo>
                  <a:close/>
                  <a:moveTo>
                    <a:pt x="161237" y="193553"/>
                  </a:moveTo>
                  <a:lnTo>
                    <a:pt x="161237" y="238104"/>
                  </a:lnTo>
                  <a:lnTo>
                    <a:pt x="145456" y="238104"/>
                  </a:lnTo>
                  <a:lnTo>
                    <a:pt x="145456" y="192732"/>
                  </a:lnTo>
                  <a:lnTo>
                    <a:pt x="104850" y="142738"/>
                  </a:lnTo>
                  <a:cubicBezTo>
                    <a:pt x="107366" y="137105"/>
                    <a:pt x="111486" y="124616"/>
                    <a:pt x="112413" y="115319"/>
                  </a:cubicBezTo>
                  <a:cubicBezTo>
                    <a:pt x="124446" y="122412"/>
                    <a:pt x="138410" y="126547"/>
                    <a:pt x="153354" y="126547"/>
                  </a:cubicBezTo>
                  <a:cubicBezTo>
                    <a:pt x="168321" y="126547"/>
                    <a:pt x="182300" y="122404"/>
                    <a:pt x="194356" y="115289"/>
                  </a:cubicBezTo>
                  <a:cubicBezTo>
                    <a:pt x="195329" y="125406"/>
                    <a:pt x="201182" y="137857"/>
                    <a:pt x="203972" y="143695"/>
                  </a:cubicBezTo>
                  <a:lnTo>
                    <a:pt x="161237" y="193553"/>
                  </a:lnTo>
                  <a:close/>
                  <a:moveTo>
                    <a:pt x="52819" y="171790"/>
                  </a:moveTo>
                  <a:cubicBezTo>
                    <a:pt x="52819" y="171790"/>
                    <a:pt x="56026" y="168711"/>
                    <a:pt x="62723" y="165048"/>
                  </a:cubicBezTo>
                  <a:cubicBezTo>
                    <a:pt x="68120" y="162091"/>
                    <a:pt x="74764" y="159331"/>
                    <a:pt x="74764" y="159331"/>
                  </a:cubicBezTo>
                  <a:lnTo>
                    <a:pt x="78458" y="257647"/>
                  </a:lnTo>
                  <a:lnTo>
                    <a:pt x="228250" y="257647"/>
                  </a:lnTo>
                  <a:lnTo>
                    <a:pt x="231937" y="159331"/>
                  </a:lnTo>
                  <a:cubicBezTo>
                    <a:pt x="231937" y="159331"/>
                    <a:pt x="238581" y="162091"/>
                    <a:pt x="243978" y="165048"/>
                  </a:cubicBezTo>
                  <a:cubicBezTo>
                    <a:pt x="250690" y="168711"/>
                    <a:pt x="253890" y="171790"/>
                    <a:pt x="253890" y="171790"/>
                  </a:cubicBezTo>
                  <a:lnTo>
                    <a:pt x="250378" y="257647"/>
                  </a:lnTo>
                  <a:lnTo>
                    <a:pt x="306483" y="257647"/>
                  </a:lnTo>
                  <a:lnTo>
                    <a:pt x="306483" y="238104"/>
                  </a:lnTo>
                  <a:cubicBezTo>
                    <a:pt x="306483" y="188445"/>
                    <a:pt x="273007" y="148978"/>
                    <a:pt x="216909" y="132058"/>
                  </a:cubicBezTo>
                  <a:cubicBezTo>
                    <a:pt x="213869" y="125893"/>
                    <a:pt x="210516" y="115532"/>
                    <a:pt x="211862" y="101386"/>
                  </a:cubicBezTo>
                  <a:cubicBezTo>
                    <a:pt x="223971" y="88677"/>
                    <a:pt x="236460" y="67507"/>
                    <a:pt x="233700" y="38112"/>
                  </a:cubicBezTo>
                  <a:cubicBezTo>
                    <a:pt x="249154" y="33574"/>
                    <a:pt x="253122" y="27053"/>
                    <a:pt x="253122" y="19406"/>
                  </a:cubicBezTo>
                  <a:cubicBezTo>
                    <a:pt x="253122" y="4575"/>
                    <a:pt x="225711" y="212"/>
                    <a:pt x="153347" y="212"/>
                  </a:cubicBezTo>
                  <a:cubicBezTo>
                    <a:pt x="79697" y="212"/>
                    <a:pt x="53579" y="4575"/>
                    <a:pt x="53579" y="19406"/>
                  </a:cubicBezTo>
                  <a:cubicBezTo>
                    <a:pt x="53579" y="26733"/>
                    <a:pt x="58535" y="33035"/>
                    <a:pt x="73137" y="37542"/>
                  </a:cubicBezTo>
                  <a:cubicBezTo>
                    <a:pt x="69830" y="66017"/>
                    <a:pt x="82601" y="88585"/>
                    <a:pt x="94922" y="101477"/>
                  </a:cubicBezTo>
                  <a:cubicBezTo>
                    <a:pt x="96230" y="115471"/>
                    <a:pt x="92923" y="125847"/>
                    <a:pt x="89860" y="132065"/>
                  </a:cubicBezTo>
                  <a:cubicBezTo>
                    <a:pt x="33663" y="148994"/>
                    <a:pt x="225" y="188285"/>
                    <a:pt x="225" y="238104"/>
                  </a:cubicBezTo>
                  <a:lnTo>
                    <a:pt x="225" y="257647"/>
                  </a:lnTo>
                  <a:lnTo>
                    <a:pt x="56330" y="257647"/>
                  </a:lnTo>
                  <a:lnTo>
                    <a:pt x="52819" y="171790"/>
                  </a:lnTo>
                  <a:close/>
                </a:path>
              </a:pathLst>
            </a:custGeom>
            <a:solidFill>
              <a:srgbClr val="231F20"/>
            </a:solidFill>
            <a:ln w="7575" cap="flat">
              <a:noFill/>
              <a:prstDash val="solid"/>
              <a:round/>
            </a:ln>
          </p:spPr>
          <p:txBody>
            <a:bodyPr rtlCol="0" anchor="ctr"/>
            <a:lstStyle/>
            <a:p>
              <a:endParaRPr lang="en-GB"/>
            </a:p>
          </p:txBody>
        </p:sp>
        <p:sp>
          <p:nvSpPr>
            <p:cNvPr id="631" name="Freeform: Shape 630">
              <a:extLst>
                <a:ext uri="{FF2B5EF4-FFF2-40B4-BE49-F238E27FC236}">
                  <a16:creationId xmlns:a16="http://schemas.microsoft.com/office/drawing/2014/main" id="{DE13B71D-13B6-4DF1-A281-7F31ED9B4082}"/>
                </a:ext>
              </a:extLst>
            </p:cNvPr>
            <p:cNvSpPr/>
            <p:nvPr/>
          </p:nvSpPr>
          <p:spPr>
            <a:xfrm>
              <a:off x="7295114" y="1212053"/>
              <a:ext cx="54008" cy="76386"/>
            </a:xfrm>
            <a:custGeom>
              <a:avLst/>
              <a:gdLst>
                <a:gd name="connsiteX0" fmla="*/ 46785 w 54008"/>
                <a:gd name="connsiteY0" fmla="*/ 69989 h 76386"/>
                <a:gd name="connsiteX1" fmla="*/ 53489 w 54008"/>
                <a:gd name="connsiteY1" fmla="*/ 140 h 76386"/>
                <a:gd name="connsiteX2" fmla="*/ 9736 w 54008"/>
                <a:gd name="connsiteY2" fmla="*/ 58655 h 76386"/>
                <a:gd name="connsiteX3" fmla="*/ 3487 w 54008"/>
                <a:gd name="connsiteY3" fmla="*/ 58655 h 76386"/>
                <a:gd name="connsiteX4" fmla="*/ 196 w 54008"/>
                <a:gd name="connsiteY4" fmla="*/ 61962 h 76386"/>
                <a:gd name="connsiteX5" fmla="*/ 196 w 54008"/>
                <a:gd name="connsiteY5" fmla="*/ 76526 h 76386"/>
                <a:gd name="connsiteX6" fmla="*/ 12411 w 54008"/>
                <a:gd name="connsiteY6" fmla="*/ 73478 h 76386"/>
                <a:gd name="connsiteX7" fmla="*/ 46785 w 54008"/>
                <a:gd name="connsiteY7" fmla="*/ 69989 h 76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08" h="76386">
                  <a:moveTo>
                    <a:pt x="46785" y="69989"/>
                  </a:moveTo>
                  <a:cubicBezTo>
                    <a:pt x="55511" y="43452"/>
                    <a:pt x="54645" y="14210"/>
                    <a:pt x="53489" y="140"/>
                  </a:cubicBezTo>
                  <a:cubicBezTo>
                    <a:pt x="29773" y="11937"/>
                    <a:pt x="14107" y="34483"/>
                    <a:pt x="9736" y="58655"/>
                  </a:cubicBezTo>
                  <a:lnTo>
                    <a:pt x="3487" y="58655"/>
                  </a:lnTo>
                  <a:cubicBezTo>
                    <a:pt x="1694" y="58655"/>
                    <a:pt x="196" y="60153"/>
                    <a:pt x="196" y="61962"/>
                  </a:cubicBezTo>
                  <a:lnTo>
                    <a:pt x="196" y="76526"/>
                  </a:lnTo>
                  <a:cubicBezTo>
                    <a:pt x="5099" y="74861"/>
                    <a:pt x="9667" y="73980"/>
                    <a:pt x="12411" y="73478"/>
                  </a:cubicBezTo>
                  <a:cubicBezTo>
                    <a:pt x="21130" y="71851"/>
                    <a:pt x="32259" y="70703"/>
                    <a:pt x="46785" y="69989"/>
                  </a:cubicBezTo>
                  <a:close/>
                </a:path>
              </a:pathLst>
            </a:custGeom>
            <a:solidFill>
              <a:srgbClr val="231F20"/>
            </a:solidFill>
            <a:ln w="7575" cap="flat">
              <a:noFill/>
              <a:prstDash val="solid"/>
              <a:round/>
            </a:ln>
          </p:spPr>
          <p:txBody>
            <a:bodyPr rtlCol="0" anchor="ctr"/>
            <a:lstStyle/>
            <a:p>
              <a:endParaRPr lang="en-GB"/>
            </a:p>
          </p:txBody>
        </p:sp>
        <p:sp>
          <p:nvSpPr>
            <p:cNvPr id="632" name="Freeform: Shape 631">
              <a:extLst>
                <a:ext uri="{FF2B5EF4-FFF2-40B4-BE49-F238E27FC236}">
                  <a16:creationId xmlns:a16="http://schemas.microsoft.com/office/drawing/2014/main" id="{F2800592-5A7B-45D0-BCF1-1E82CC24AD0E}"/>
                </a:ext>
              </a:extLst>
            </p:cNvPr>
            <p:cNvSpPr/>
            <p:nvPr/>
          </p:nvSpPr>
          <p:spPr>
            <a:xfrm>
              <a:off x="7432819" y="1211977"/>
              <a:ext cx="54008" cy="76598"/>
            </a:xfrm>
            <a:custGeom>
              <a:avLst/>
              <a:gdLst>
                <a:gd name="connsiteX0" fmla="*/ 41522 w 54008"/>
                <a:gd name="connsiteY0" fmla="*/ 73531 h 76598"/>
                <a:gd name="connsiteX1" fmla="*/ 54262 w 54008"/>
                <a:gd name="connsiteY1" fmla="*/ 76739 h 76598"/>
                <a:gd name="connsiteX2" fmla="*/ 54262 w 54008"/>
                <a:gd name="connsiteY2" fmla="*/ 62038 h 76598"/>
                <a:gd name="connsiteX3" fmla="*/ 50970 w 54008"/>
                <a:gd name="connsiteY3" fmla="*/ 58731 h 76598"/>
                <a:gd name="connsiteX4" fmla="*/ 44737 w 54008"/>
                <a:gd name="connsiteY4" fmla="*/ 58731 h 76598"/>
                <a:gd name="connsiteX5" fmla="*/ 984 w 54008"/>
                <a:gd name="connsiteY5" fmla="*/ 140 h 76598"/>
                <a:gd name="connsiteX6" fmla="*/ 7688 w 54008"/>
                <a:gd name="connsiteY6" fmla="*/ 70110 h 76598"/>
                <a:gd name="connsiteX7" fmla="*/ 41522 w 54008"/>
                <a:gd name="connsiteY7" fmla="*/ 73531 h 76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08" h="76598">
                  <a:moveTo>
                    <a:pt x="41522" y="73531"/>
                  </a:moveTo>
                  <a:cubicBezTo>
                    <a:pt x="44365" y="74071"/>
                    <a:pt x="49154" y="74975"/>
                    <a:pt x="54262" y="76739"/>
                  </a:cubicBezTo>
                  <a:lnTo>
                    <a:pt x="54262" y="62038"/>
                  </a:lnTo>
                  <a:cubicBezTo>
                    <a:pt x="54262" y="60229"/>
                    <a:pt x="52787" y="58731"/>
                    <a:pt x="50970" y="58731"/>
                  </a:cubicBezTo>
                  <a:lnTo>
                    <a:pt x="44737" y="58731"/>
                  </a:lnTo>
                  <a:cubicBezTo>
                    <a:pt x="41051" y="34924"/>
                    <a:pt x="23476" y="11800"/>
                    <a:pt x="984" y="140"/>
                  </a:cubicBezTo>
                  <a:cubicBezTo>
                    <a:pt x="-187" y="14195"/>
                    <a:pt x="-1076" y="43521"/>
                    <a:pt x="7688" y="70110"/>
                  </a:cubicBezTo>
                  <a:cubicBezTo>
                    <a:pt x="21895" y="70840"/>
                    <a:pt x="32955" y="71958"/>
                    <a:pt x="41522" y="73531"/>
                  </a:cubicBezTo>
                  <a:close/>
                </a:path>
              </a:pathLst>
            </a:custGeom>
            <a:solidFill>
              <a:srgbClr val="231F20"/>
            </a:solidFill>
            <a:ln w="7575" cap="flat">
              <a:noFill/>
              <a:prstDash val="solid"/>
              <a:round/>
            </a:ln>
          </p:spPr>
          <p:txBody>
            <a:bodyPr rtlCol="0" anchor="ctr"/>
            <a:lstStyle/>
            <a:p>
              <a:endParaRPr lang="en-GB"/>
            </a:p>
          </p:txBody>
        </p:sp>
        <p:sp>
          <p:nvSpPr>
            <p:cNvPr id="633" name="Freeform: Shape 632">
              <a:extLst>
                <a:ext uri="{FF2B5EF4-FFF2-40B4-BE49-F238E27FC236}">
                  <a16:creationId xmlns:a16="http://schemas.microsoft.com/office/drawing/2014/main" id="{98245448-B2F9-4947-BE39-561F8AE3FB14}"/>
                </a:ext>
              </a:extLst>
            </p:cNvPr>
            <p:cNvSpPr/>
            <p:nvPr/>
          </p:nvSpPr>
          <p:spPr>
            <a:xfrm>
              <a:off x="7359619" y="1197216"/>
              <a:ext cx="62703" cy="83820"/>
            </a:xfrm>
            <a:custGeom>
              <a:avLst/>
              <a:gdLst>
                <a:gd name="connsiteX0" fmla="*/ 31489 w 62703"/>
                <a:gd name="connsiteY0" fmla="*/ 83340 h 83820"/>
                <a:gd name="connsiteX1" fmla="*/ 62928 w 62703"/>
                <a:gd name="connsiteY1" fmla="*/ 83955 h 83820"/>
                <a:gd name="connsiteX2" fmla="*/ 57843 w 62703"/>
                <a:gd name="connsiteY2" fmla="*/ 7957 h 83820"/>
                <a:gd name="connsiteX3" fmla="*/ 49930 w 62703"/>
                <a:gd name="connsiteY3" fmla="*/ 135 h 83820"/>
                <a:gd name="connsiteX4" fmla="*/ 13223 w 62703"/>
                <a:gd name="connsiteY4" fmla="*/ 135 h 83820"/>
                <a:gd name="connsiteX5" fmla="*/ 5310 w 62703"/>
                <a:gd name="connsiteY5" fmla="*/ 7980 h 83820"/>
                <a:gd name="connsiteX6" fmla="*/ 225 w 62703"/>
                <a:gd name="connsiteY6" fmla="*/ 83955 h 83820"/>
                <a:gd name="connsiteX7" fmla="*/ 31489 w 62703"/>
                <a:gd name="connsiteY7" fmla="*/ 83340 h 8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703" h="83820">
                  <a:moveTo>
                    <a:pt x="31489" y="83340"/>
                  </a:moveTo>
                  <a:cubicBezTo>
                    <a:pt x="38589" y="83340"/>
                    <a:pt x="50341" y="83598"/>
                    <a:pt x="62928" y="83955"/>
                  </a:cubicBezTo>
                  <a:cubicBezTo>
                    <a:pt x="53997" y="51946"/>
                    <a:pt x="57288" y="19230"/>
                    <a:pt x="57843" y="7957"/>
                  </a:cubicBezTo>
                  <a:cubicBezTo>
                    <a:pt x="58064" y="3639"/>
                    <a:pt x="54255" y="135"/>
                    <a:pt x="49930" y="135"/>
                  </a:cubicBezTo>
                  <a:lnTo>
                    <a:pt x="13223" y="135"/>
                  </a:lnTo>
                  <a:cubicBezTo>
                    <a:pt x="8898" y="135"/>
                    <a:pt x="5097" y="3655"/>
                    <a:pt x="5310" y="7980"/>
                  </a:cubicBezTo>
                  <a:cubicBezTo>
                    <a:pt x="5888" y="19283"/>
                    <a:pt x="9149" y="51969"/>
                    <a:pt x="225" y="83955"/>
                  </a:cubicBezTo>
                  <a:cubicBezTo>
                    <a:pt x="12737" y="83598"/>
                    <a:pt x="24435" y="83340"/>
                    <a:pt x="31489" y="83340"/>
                  </a:cubicBezTo>
                  <a:close/>
                </a:path>
              </a:pathLst>
            </a:custGeom>
            <a:solidFill>
              <a:srgbClr val="231F20"/>
            </a:solidFill>
            <a:ln w="7575" cap="flat">
              <a:noFill/>
              <a:prstDash val="solid"/>
              <a:round/>
            </a:ln>
          </p:spPr>
          <p:txBody>
            <a:bodyPr rtlCol="0" anchor="ctr"/>
            <a:lstStyle/>
            <a:p>
              <a:endParaRPr lang="en-GB"/>
            </a:p>
          </p:txBody>
        </p:sp>
        <p:sp>
          <p:nvSpPr>
            <p:cNvPr id="634" name="Freeform: Shape 633">
              <a:extLst>
                <a:ext uri="{FF2B5EF4-FFF2-40B4-BE49-F238E27FC236}">
                  <a16:creationId xmlns:a16="http://schemas.microsoft.com/office/drawing/2014/main" id="{B3DE15FF-C639-4FC9-8E92-825D007C8A7F}"/>
                </a:ext>
              </a:extLst>
            </p:cNvPr>
            <p:cNvSpPr/>
            <p:nvPr/>
          </p:nvSpPr>
          <p:spPr>
            <a:xfrm>
              <a:off x="6851400" y="1810379"/>
              <a:ext cx="1077363" cy="43099"/>
            </a:xfrm>
            <a:custGeom>
              <a:avLst/>
              <a:gdLst>
                <a:gd name="connsiteX0" fmla="*/ 224 w 1077363"/>
                <a:gd name="connsiteY0" fmla="*/ 43482 h 43099"/>
                <a:gd name="connsiteX1" fmla="*/ 1077588 w 1077363"/>
                <a:gd name="connsiteY1" fmla="*/ 43482 h 43099"/>
                <a:gd name="connsiteX2" fmla="*/ 1077588 w 1077363"/>
                <a:gd name="connsiteY2" fmla="*/ 382 h 43099"/>
                <a:gd name="connsiteX3" fmla="*/ 224 w 1077363"/>
                <a:gd name="connsiteY3" fmla="*/ 382 h 43099"/>
                <a:gd name="connsiteX4" fmla="*/ 224 w 1077363"/>
                <a:gd name="connsiteY4" fmla="*/ 43482 h 43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7363" h="43099">
                  <a:moveTo>
                    <a:pt x="224" y="43482"/>
                  </a:moveTo>
                  <a:lnTo>
                    <a:pt x="1077588" y="43482"/>
                  </a:lnTo>
                  <a:lnTo>
                    <a:pt x="1077588" y="382"/>
                  </a:lnTo>
                  <a:lnTo>
                    <a:pt x="224" y="382"/>
                  </a:lnTo>
                  <a:lnTo>
                    <a:pt x="224" y="43482"/>
                  </a:lnTo>
                  <a:close/>
                </a:path>
              </a:pathLst>
            </a:custGeom>
            <a:solidFill>
              <a:srgbClr val="231F20"/>
            </a:solidFill>
            <a:ln w="7575" cap="flat">
              <a:noFill/>
              <a:prstDash val="solid"/>
              <a:round/>
            </a:ln>
          </p:spPr>
          <p:txBody>
            <a:bodyPr rtlCol="0" anchor="ctr"/>
            <a:lstStyle/>
            <a:p>
              <a:endParaRPr lang="en-GB"/>
            </a:p>
          </p:txBody>
        </p:sp>
        <p:sp>
          <p:nvSpPr>
            <p:cNvPr id="635" name="Freeform: Shape 634">
              <a:extLst>
                <a:ext uri="{FF2B5EF4-FFF2-40B4-BE49-F238E27FC236}">
                  <a16:creationId xmlns:a16="http://schemas.microsoft.com/office/drawing/2014/main" id="{B897EC79-27E2-4376-8708-78B86B886ABF}"/>
                </a:ext>
              </a:extLst>
            </p:cNvPr>
            <p:cNvSpPr/>
            <p:nvPr/>
          </p:nvSpPr>
          <p:spPr>
            <a:xfrm>
              <a:off x="7635860" y="1259532"/>
              <a:ext cx="120071" cy="79434"/>
            </a:xfrm>
            <a:custGeom>
              <a:avLst/>
              <a:gdLst>
                <a:gd name="connsiteX0" fmla="*/ 352 w 120071"/>
                <a:gd name="connsiteY0" fmla="*/ 160 h 79434"/>
                <a:gd name="connsiteX1" fmla="*/ 120423 w 120071"/>
                <a:gd name="connsiteY1" fmla="*/ 160 h 79434"/>
                <a:gd name="connsiteX2" fmla="*/ 120423 w 120071"/>
                <a:gd name="connsiteY2" fmla="*/ 29616 h 79434"/>
                <a:gd name="connsiteX3" fmla="*/ 78334 w 120071"/>
                <a:gd name="connsiteY3" fmla="*/ 29616 h 79434"/>
                <a:gd name="connsiteX4" fmla="*/ 78334 w 120071"/>
                <a:gd name="connsiteY4" fmla="*/ 53438 h 79434"/>
                <a:gd name="connsiteX5" fmla="*/ 106307 w 120071"/>
                <a:gd name="connsiteY5" fmla="*/ 53438 h 79434"/>
                <a:gd name="connsiteX6" fmla="*/ 106307 w 120071"/>
                <a:gd name="connsiteY6" fmla="*/ 79595 h 79434"/>
                <a:gd name="connsiteX7" fmla="*/ 14422 w 120071"/>
                <a:gd name="connsiteY7" fmla="*/ 79595 h 79434"/>
                <a:gd name="connsiteX8" fmla="*/ 14422 w 120071"/>
                <a:gd name="connsiteY8" fmla="*/ 53438 h 79434"/>
                <a:gd name="connsiteX9" fmla="*/ 42448 w 120071"/>
                <a:gd name="connsiteY9" fmla="*/ 53438 h 79434"/>
                <a:gd name="connsiteX10" fmla="*/ 42448 w 120071"/>
                <a:gd name="connsiteY10" fmla="*/ 29616 h 79434"/>
                <a:gd name="connsiteX11" fmla="*/ 352 w 120071"/>
                <a:gd name="connsiteY11" fmla="*/ 29616 h 79434"/>
                <a:gd name="connsiteX12" fmla="*/ 352 w 120071"/>
                <a:gd name="connsiteY12" fmla="*/ 160 h 7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0071" h="79434">
                  <a:moveTo>
                    <a:pt x="352" y="160"/>
                  </a:moveTo>
                  <a:lnTo>
                    <a:pt x="120423" y="160"/>
                  </a:lnTo>
                  <a:lnTo>
                    <a:pt x="120423" y="29616"/>
                  </a:lnTo>
                  <a:lnTo>
                    <a:pt x="78334" y="29616"/>
                  </a:lnTo>
                  <a:lnTo>
                    <a:pt x="78334" y="53438"/>
                  </a:lnTo>
                  <a:lnTo>
                    <a:pt x="106307" y="53438"/>
                  </a:lnTo>
                  <a:lnTo>
                    <a:pt x="106307" y="79595"/>
                  </a:lnTo>
                  <a:lnTo>
                    <a:pt x="14422" y="79595"/>
                  </a:lnTo>
                  <a:lnTo>
                    <a:pt x="14422" y="53438"/>
                  </a:lnTo>
                  <a:lnTo>
                    <a:pt x="42448" y="53438"/>
                  </a:lnTo>
                  <a:lnTo>
                    <a:pt x="42448" y="29616"/>
                  </a:lnTo>
                  <a:lnTo>
                    <a:pt x="352" y="29616"/>
                  </a:lnTo>
                  <a:lnTo>
                    <a:pt x="352" y="160"/>
                  </a:lnTo>
                  <a:close/>
                </a:path>
              </a:pathLst>
            </a:custGeom>
            <a:solidFill>
              <a:srgbClr val="231F20"/>
            </a:solidFill>
            <a:ln w="7575" cap="flat">
              <a:noFill/>
              <a:prstDash val="solid"/>
              <a:round/>
            </a:ln>
          </p:spPr>
          <p:txBody>
            <a:bodyPr rtlCol="0" anchor="ctr"/>
            <a:lstStyle/>
            <a:p>
              <a:endParaRPr lang="en-GB"/>
            </a:p>
          </p:txBody>
        </p:sp>
        <p:sp>
          <p:nvSpPr>
            <p:cNvPr id="636" name="Freeform: Shape 635">
              <a:extLst>
                <a:ext uri="{FF2B5EF4-FFF2-40B4-BE49-F238E27FC236}">
                  <a16:creationId xmlns:a16="http://schemas.microsoft.com/office/drawing/2014/main" id="{0669672B-D9CC-4088-BED6-5D6EE656214C}"/>
                </a:ext>
              </a:extLst>
            </p:cNvPr>
            <p:cNvSpPr/>
            <p:nvPr/>
          </p:nvSpPr>
          <p:spPr>
            <a:xfrm>
              <a:off x="7599844" y="1349228"/>
              <a:ext cx="191181" cy="134734"/>
            </a:xfrm>
            <a:custGeom>
              <a:avLst/>
              <a:gdLst>
                <a:gd name="connsiteX0" fmla="*/ 158832 w 191181"/>
                <a:gd name="connsiteY0" fmla="*/ 41766 h 134734"/>
                <a:gd name="connsiteX1" fmla="*/ 158832 w 191181"/>
                <a:gd name="connsiteY1" fmla="*/ 60534 h 134734"/>
                <a:gd name="connsiteX2" fmla="*/ 135739 w 191181"/>
                <a:gd name="connsiteY2" fmla="*/ 60534 h 134734"/>
                <a:gd name="connsiteX3" fmla="*/ 123554 w 191181"/>
                <a:gd name="connsiteY3" fmla="*/ 48250 h 134734"/>
                <a:gd name="connsiteX4" fmla="*/ 123554 w 191181"/>
                <a:gd name="connsiteY4" fmla="*/ 32918 h 134734"/>
                <a:gd name="connsiteX5" fmla="*/ 142322 w 191181"/>
                <a:gd name="connsiteY5" fmla="*/ 32918 h 134734"/>
                <a:gd name="connsiteX6" fmla="*/ 142322 w 191181"/>
                <a:gd name="connsiteY6" fmla="*/ 209 h 134734"/>
                <a:gd name="connsiteX7" fmla="*/ 50437 w 191181"/>
                <a:gd name="connsiteY7" fmla="*/ 209 h 134734"/>
                <a:gd name="connsiteX8" fmla="*/ 50437 w 191181"/>
                <a:gd name="connsiteY8" fmla="*/ 32918 h 134734"/>
                <a:gd name="connsiteX9" fmla="*/ 69205 w 191181"/>
                <a:gd name="connsiteY9" fmla="*/ 32918 h 134734"/>
                <a:gd name="connsiteX10" fmla="*/ 69205 w 191181"/>
                <a:gd name="connsiteY10" fmla="*/ 48250 h 134734"/>
                <a:gd name="connsiteX11" fmla="*/ 57020 w 191181"/>
                <a:gd name="connsiteY11" fmla="*/ 60534 h 134734"/>
                <a:gd name="connsiteX12" fmla="*/ 33053 w 191181"/>
                <a:gd name="connsiteY12" fmla="*/ 60534 h 134734"/>
                <a:gd name="connsiteX13" fmla="*/ 33053 w 191181"/>
                <a:gd name="connsiteY13" fmla="*/ 41766 h 134734"/>
                <a:gd name="connsiteX14" fmla="*/ 352 w 191181"/>
                <a:gd name="connsiteY14" fmla="*/ 41766 h 134734"/>
                <a:gd name="connsiteX15" fmla="*/ 352 w 191181"/>
                <a:gd name="connsiteY15" fmla="*/ 133651 h 134734"/>
                <a:gd name="connsiteX16" fmla="*/ 33053 w 191181"/>
                <a:gd name="connsiteY16" fmla="*/ 133651 h 134734"/>
                <a:gd name="connsiteX17" fmla="*/ 33053 w 191181"/>
                <a:gd name="connsiteY17" fmla="*/ 114883 h 134734"/>
                <a:gd name="connsiteX18" fmla="*/ 57597 w 191181"/>
                <a:gd name="connsiteY18" fmla="*/ 114883 h 134734"/>
                <a:gd name="connsiteX19" fmla="*/ 96380 w 191181"/>
                <a:gd name="connsiteY19" fmla="*/ 134943 h 134734"/>
                <a:gd name="connsiteX20" fmla="*/ 135162 w 191181"/>
                <a:gd name="connsiteY20" fmla="*/ 114883 h 134734"/>
                <a:gd name="connsiteX21" fmla="*/ 158832 w 191181"/>
                <a:gd name="connsiteY21" fmla="*/ 114883 h 134734"/>
                <a:gd name="connsiteX22" fmla="*/ 158832 w 191181"/>
                <a:gd name="connsiteY22" fmla="*/ 133651 h 134734"/>
                <a:gd name="connsiteX23" fmla="*/ 191533 w 191181"/>
                <a:gd name="connsiteY23" fmla="*/ 133651 h 134734"/>
                <a:gd name="connsiteX24" fmla="*/ 191533 w 191181"/>
                <a:gd name="connsiteY24" fmla="*/ 41766 h 134734"/>
                <a:gd name="connsiteX25" fmla="*/ 158832 w 191181"/>
                <a:gd name="connsiteY25" fmla="*/ 41766 h 134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1181" h="134734">
                  <a:moveTo>
                    <a:pt x="158832" y="41766"/>
                  </a:moveTo>
                  <a:lnTo>
                    <a:pt x="158832" y="60534"/>
                  </a:lnTo>
                  <a:lnTo>
                    <a:pt x="135739" y="60534"/>
                  </a:lnTo>
                  <a:cubicBezTo>
                    <a:pt x="132463" y="55730"/>
                    <a:pt x="128320" y="51572"/>
                    <a:pt x="123554" y="48250"/>
                  </a:cubicBezTo>
                  <a:lnTo>
                    <a:pt x="123554" y="32918"/>
                  </a:lnTo>
                  <a:lnTo>
                    <a:pt x="142322" y="32918"/>
                  </a:lnTo>
                  <a:lnTo>
                    <a:pt x="142322" y="209"/>
                  </a:lnTo>
                  <a:lnTo>
                    <a:pt x="50437" y="209"/>
                  </a:lnTo>
                  <a:lnTo>
                    <a:pt x="50437" y="32918"/>
                  </a:lnTo>
                  <a:lnTo>
                    <a:pt x="69205" y="32918"/>
                  </a:lnTo>
                  <a:lnTo>
                    <a:pt x="69205" y="48250"/>
                  </a:lnTo>
                  <a:cubicBezTo>
                    <a:pt x="64439" y="51572"/>
                    <a:pt x="60296" y="55730"/>
                    <a:pt x="57020" y="60534"/>
                  </a:cubicBezTo>
                  <a:lnTo>
                    <a:pt x="33053" y="60534"/>
                  </a:lnTo>
                  <a:lnTo>
                    <a:pt x="33053" y="41766"/>
                  </a:lnTo>
                  <a:lnTo>
                    <a:pt x="352" y="41766"/>
                  </a:lnTo>
                  <a:lnTo>
                    <a:pt x="352" y="133651"/>
                  </a:lnTo>
                  <a:lnTo>
                    <a:pt x="33053" y="133651"/>
                  </a:lnTo>
                  <a:lnTo>
                    <a:pt x="33053" y="114883"/>
                  </a:lnTo>
                  <a:lnTo>
                    <a:pt x="57597" y="114883"/>
                  </a:lnTo>
                  <a:cubicBezTo>
                    <a:pt x="66233" y="127007"/>
                    <a:pt x="80371" y="134943"/>
                    <a:pt x="96380" y="134943"/>
                  </a:cubicBezTo>
                  <a:cubicBezTo>
                    <a:pt x="112388" y="134943"/>
                    <a:pt x="126527" y="127007"/>
                    <a:pt x="135162" y="114883"/>
                  </a:cubicBezTo>
                  <a:lnTo>
                    <a:pt x="158832" y="114883"/>
                  </a:lnTo>
                  <a:lnTo>
                    <a:pt x="158832" y="133651"/>
                  </a:lnTo>
                  <a:lnTo>
                    <a:pt x="191533" y="133651"/>
                  </a:lnTo>
                  <a:lnTo>
                    <a:pt x="191533" y="41766"/>
                  </a:lnTo>
                  <a:lnTo>
                    <a:pt x="158832" y="41766"/>
                  </a:lnTo>
                  <a:close/>
                </a:path>
              </a:pathLst>
            </a:custGeom>
            <a:solidFill>
              <a:srgbClr val="231F20"/>
            </a:solidFill>
            <a:ln w="7575" cap="flat">
              <a:noFill/>
              <a:prstDash val="solid"/>
              <a:round/>
            </a:ln>
          </p:spPr>
          <p:txBody>
            <a:bodyPr rtlCol="0" anchor="ctr"/>
            <a:lstStyle/>
            <a:p>
              <a:endParaRPr lang="en-GB"/>
            </a:p>
          </p:txBody>
        </p:sp>
      </p:grpSp>
      <p:grpSp>
        <p:nvGrpSpPr>
          <p:cNvPr id="637" name="Group 636">
            <a:extLst>
              <a:ext uri="{FF2B5EF4-FFF2-40B4-BE49-F238E27FC236}">
                <a16:creationId xmlns:a16="http://schemas.microsoft.com/office/drawing/2014/main" id="{7700AE74-2752-4A4F-8EA7-9F2B45630827}"/>
              </a:ext>
            </a:extLst>
          </p:cNvPr>
          <p:cNvGrpSpPr>
            <a:grpSpLocks noChangeAspect="1"/>
          </p:cNvGrpSpPr>
          <p:nvPr/>
        </p:nvGrpSpPr>
        <p:grpSpPr>
          <a:xfrm>
            <a:off x="69679" y="3006886"/>
            <a:ext cx="504000" cy="504000"/>
            <a:chOff x="6851400" y="3342387"/>
            <a:chExt cx="1077355" cy="1077355"/>
          </a:xfrm>
        </p:grpSpPr>
        <p:sp>
          <p:nvSpPr>
            <p:cNvPr id="638" name="Freeform: Shape 637">
              <a:extLst>
                <a:ext uri="{FF2B5EF4-FFF2-40B4-BE49-F238E27FC236}">
                  <a16:creationId xmlns:a16="http://schemas.microsoft.com/office/drawing/2014/main" id="{14213673-DC7C-4579-BB52-330DDDD1A5B3}"/>
                </a:ext>
              </a:extLst>
            </p:cNvPr>
            <p:cNvSpPr/>
            <p:nvPr/>
          </p:nvSpPr>
          <p:spPr>
            <a:xfrm>
              <a:off x="6851400" y="334238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rgbClr val="FCB414"/>
            </a:solidFill>
            <a:ln w="7575" cap="flat">
              <a:noFill/>
              <a:prstDash val="solid"/>
              <a:round/>
            </a:ln>
          </p:spPr>
          <p:txBody>
            <a:bodyPr rtlCol="0" anchor="ctr"/>
            <a:lstStyle/>
            <a:p>
              <a:endParaRPr lang="en-GB"/>
            </a:p>
          </p:txBody>
        </p:sp>
        <p:sp>
          <p:nvSpPr>
            <p:cNvPr id="639" name="Freeform: Shape 638">
              <a:extLst>
                <a:ext uri="{FF2B5EF4-FFF2-40B4-BE49-F238E27FC236}">
                  <a16:creationId xmlns:a16="http://schemas.microsoft.com/office/drawing/2014/main" id="{2D1264EE-BC72-4E35-A959-822F278B4ACB}"/>
                </a:ext>
              </a:extLst>
            </p:cNvPr>
            <p:cNvSpPr/>
            <p:nvPr/>
          </p:nvSpPr>
          <p:spPr>
            <a:xfrm>
              <a:off x="7657691" y="3549402"/>
              <a:ext cx="271064" cy="247226"/>
            </a:xfrm>
            <a:custGeom>
              <a:avLst/>
              <a:gdLst>
                <a:gd name="connsiteX0" fmla="*/ 22079 w 271064"/>
                <a:gd name="connsiteY0" fmla="*/ 174202 h 247226"/>
                <a:gd name="connsiteX1" fmla="*/ 392 w 271064"/>
                <a:gd name="connsiteY1" fmla="*/ 198374 h 247226"/>
                <a:gd name="connsiteX2" fmla="*/ 392 w 271064"/>
                <a:gd name="connsiteY2" fmla="*/ 247365 h 247226"/>
                <a:gd name="connsiteX3" fmla="*/ 146635 w 271064"/>
                <a:gd name="connsiteY3" fmla="*/ 247365 h 247226"/>
                <a:gd name="connsiteX4" fmla="*/ 146635 w 271064"/>
                <a:gd name="connsiteY4" fmla="*/ 198306 h 247226"/>
                <a:gd name="connsiteX5" fmla="*/ 124948 w 271064"/>
                <a:gd name="connsiteY5" fmla="*/ 174194 h 247226"/>
                <a:gd name="connsiteX6" fmla="*/ 124948 w 271064"/>
                <a:gd name="connsiteY6" fmla="*/ 111088 h 247226"/>
                <a:gd name="connsiteX7" fmla="*/ 133021 w 271064"/>
                <a:gd name="connsiteY7" fmla="*/ 103015 h 247226"/>
                <a:gd name="connsiteX8" fmla="*/ 271457 w 271064"/>
                <a:gd name="connsiteY8" fmla="*/ 103015 h 247226"/>
                <a:gd name="connsiteX9" fmla="*/ 271457 w 271064"/>
                <a:gd name="connsiteY9" fmla="*/ 76076 h 247226"/>
                <a:gd name="connsiteX10" fmla="*/ 133021 w 271064"/>
                <a:gd name="connsiteY10" fmla="*/ 76076 h 247226"/>
                <a:gd name="connsiteX11" fmla="*/ 98009 w 271064"/>
                <a:gd name="connsiteY11" fmla="*/ 111088 h 247226"/>
                <a:gd name="connsiteX12" fmla="*/ 98009 w 271064"/>
                <a:gd name="connsiteY12" fmla="*/ 200997 h 247226"/>
                <a:gd name="connsiteX13" fmla="*/ 119696 w 271064"/>
                <a:gd name="connsiteY13" fmla="*/ 200997 h 247226"/>
                <a:gd name="connsiteX14" fmla="*/ 119696 w 271064"/>
                <a:gd name="connsiteY14" fmla="*/ 220426 h 247226"/>
                <a:gd name="connsiteX15" fmla="*/ 27332 w 271064"/>
                <a:gd name="connsiteY15" fmla="*/ 220426 h 247226"/>
                <a:gd name="connsiteX16" fmla="*/ 27332 w 271064"/>
                <a:gd name="connsiteY16" fmla="*/ 200997 h 247226"/>
                <a:gd name="connsiteX17" fmla="*/ 49018 w 271064"/>
                <a:gd name="connsiteY17" fmla="*/ 200997 h 247226"/>
                <a:gd name="connsiteX18" fmla="*/ 49018 w 271064"/>
                <a:gd name="connsiteY18" fmla="*/ 74343 h 247226"/>
                <a:gd name="connsiteX19" fmla="*/ 96276 w 271064"/>
                <a:gd name="connsiteY19" fmla="*/ 27078 h 247226"/>
                <a:gd name="connsiteX20" fmla="*/ 271457 w 271064"/>
                <a:gd name="connsiteY20" fmla="*/ 27078 h 247226"/>
                <a:gd name="connsiteX21" fmla="*/ 271457 w 271064"/>
                <a:gd name="connsiteY21" fmla="*/ 139 h 247226"/>
                <a:gd name="connsiteX22" fmla="*/ 96276 w 271064"/>
                <a:gd name="connsiteY22" fmla="*/ 139 h 247226"/>
                <a:gd name="connsiteX23" fmla="*/ 22079 w 271064"/>
                <a:gd name="connsiteY23" fmla="*/ 74343 h 247226"/>
                <a:gd name="connsiteX24" fmla="*/ 22079 w 271064"/>
                <a:gd name="connsiteY24" fmla="*/ 174202 h 247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1064" h="247226">
                  <a:moveTo>
                    <a:pt x="22079" y="174202"/>
                  </a:moveTo>
                  <a:cubicBezTo>
                    <a:pt x="9879" y="175510"/>
                    <a:pt x="392" y="185832"/>
                    <a:pt x="392" y="198374"/>
                  </a:cubicBezTo>
                  <a:cubicBezTo>
                    <a:pt x="392" y="198374"/>
                    <a:pt x="392" y="247365"/>
                    <a:pt x="392" y="247365"/>
                  </a:cubicBezTo>
                  <a:lnTo>
                    <a:pt x="146635" y="247365"/>
                  </a:lnTo>
                  <a:lnTo>
                    <a:pt x="146635" y="198306"/>
                  </a:lnTo>
                  <a:cubicBezTo>
                    <a:pt x="146635" y="185764"/>
                    <a:pt x="137141" y="175464"/>
                    <a:pt x="124948" y="174194"/>
                  </a:cubicBezTo>
                  <a:lnTo>
                    <a:pt x="124948" y="111088"/>
                  </a:lnTo>
                  <a:cubicBezTo>
                    <a:pt x="124948" y="106626"/>
                    <a:pt x="128559" y="103015"/>
                    <a:pt x="133021" y="103015"/>
                  </a:cubicBezTo>
                  <a:cubicBezTo>
                    <a:pt x="133021" y="103015"/>
                    <a:pt x="271457" y="103015"/>
                    <a:pt x="271457" y="103015"/>
                  </a:cubicBezTo>
                  <a:lnTo>
                    <a:pt x="271457" y="76076"/>
                  </a:lnTo>
                  <a:lnTo>
                    <a:pt x="133021" y="76076"/>
                  </a:lnTo>
                  <a:cubicBezTo>
                    <a:pt x="113691" y="76076"/>
                    <a:pt x="98009" y="91758"/>
                    <a:pt x="98009" y="111088"/>
                  </a:cubicBezTo>
                  <a:cubicBezTo>
                    <a:pt x="98009" y="111088"/>
                    <a:pt x="98009" y="200997"/>
                    <a:pt x="98009" y="200997"/>
                  </a:cubicBezTo>
                  <a:lnTo>
                    <a:pt x="119696" y="200997"/>
                  </a:lnTo>
                  <a:lnTo>
                    <a:pt x="119696" y="220426"/>
                  </a:lnTo>
                  <a:cubicBezTo>
                    <a:pt x="119696" y="220426"/>
                    <a:pt x="27332" y="220426"/>
                    <a:pt x="27332" y="220426"/>
                  </a:cubicBezTo>
                  <a:lnTo>
                    <a:pt x="27332" y="200997"/>
                  </a:lnTo>
                  <a:lnTo>
                    <a:pt x="49018" y="200997"/>
                  </a:lnTo>
                  <a:lnTo>
                    <a:pt x="49018" y="74343"/>
                  </a:lnTo>
                  <a:cubicBezTo>
                    <a:pt x="49018" y="48240"/>
                    <a:pt x="70173" y="27078"/>
                    <a:pt x="96276" y="27078"/>
                  </a:cubicBezTo>
                  <a:lnTo>
                    <a:pt x="271457" y="27078"/>
                  </a:lnTo>
                  <a:lnTo>
                    <a:pt x="271457" y="139"/>
                  </a:lnTo>
                  <a:lnTo>
                    <a:pt x="96276" y="139"/>
                  </a:lnTo>
                  <a:cubicBezTo>
                    <a:pt x="55305" y="139"/>
                    <a:pt x="22079" y="33357"/>
                    <a:pt x="22079" y="74343"/>
                  </a:cubicBezTo>
                  <a:lnTo>
                    <a:pt x="22079" y="174202"/>
                  </a:lnTo>
                  <a:close/>
                </a:path>
              </a:pathLst>
            </a:custGeom>
            <a:solidFill>
              <a:srgbClr val="231F20"/>
            </a:solidFill>
            <a:ln w="7575" cap="flat">
              <a:noFill/>
              <a:prstDash val="solid"/>
              <a:round/>
            </a:ln>
          </p:spPr>
          <p:txBody>
            <a:bodyPr rtlCol="0" anchor="ctr"/>
            <a:lstStyle/>
            <a:p>
              <a:endParaRPr lang="en-GB"/>
            </a:p>
          </p:txBody>
        </p:sp>
        <p:sp>
          <p:nvSpPr>
            <p:cNvPr id="640" name="Freeform: Shape 639">
              <a:extLst>
                <a:ext uri="{FF2B5EF4-FFF2-40B4-BE49-F238E27FC236}">
                  <a16:creationId xmlns:a16="http://schemas.microsoft.com/office/drawing/2014/main" id="{DBFE3C41-EA16-43FF-95E0-7F9777B62335}"/>
                </a:ext>
              </a:extLst>
            </p:cNvPr>
            <p:cNvSpPr/>
            <p:nvPr/>
          </p:nvSpPr>
          <p:spPr>
            <a:xfrm>
              <a:off x="7657691" y="3966565"/>
              <a:ext cx="271064" cy="247218"/>
            </a:xfrm>
            <a:custGeom>
              <a:avLst/>
              <a:gdLst>
                <a:gd name="connsiteX0" fmla="*/ 22079 w 271064"/>
                <a:gd name="connsiteY0" fmla="*/ 73475 h 247218"/>
                <a:gd name="connsiteX1" fmla="*/ 22079 w 271064"/>
                <a:gd name="connsiteY1" fmla="*/ 173334 h 247218"/>
                <a:gd name="connsiteX2" fmla="*/ 96276 w 271064"/>
                <a:gd name="connsiteY2" fmla="*/ 247531 h 247218"/>
                <a:gd name="connsiteX3" fmla="*/ 271457 w 271064"/>
                <a:gd name="connsiteY3" fmla="*/ 247531 h 247218"/>
                <a:gd name="connsiteX4" fmla="*/ 271457 w 271064"/>
                <a:gd name="connsiteY4" fmla="*/ 220592 h 247218"/>
                <a:gd name="connsiteX5" fmla="*/ 96276 w 271064"/>
                <a:gd name="connsiteY5" fmla="*/ 220592 h 247218"/>
                <a:gd name="connsiteX6" fmla="*/ 49018 w 271064"/>
                <a:gd name="connsiteY6" fmla="*/ 173334 h 247218"/>
                <a:gd name="connsiteX7" fmla="*/ 49018 w 271064"/>
                <a:gd name="connsiteY7" fmla="*/ 46681 h 247218"/>
                <a:gd name="connsiteX8" fmla="*/ 27332 w 271064"/>
                <a:gd name="connsiteY8" fmla="*/ 46681 h 247218"/>
                <a:gd name="connsiteX9" fmla="*/ 27332 w 271064"/>
                <a:gd name="connsiteY9" fmla="*/ 27252 h 247218"/>
                <a:gd name="connsiteX10" fmla="*/ 119696 w 271064"/>
                <a:gd name="connsiteY10" fmla="*/ 27252 h 247218"/>
                <a:gd name="connsiteX11" fmla="*/ 119696 w 271064"/>
                <a:gd name="connsiteY11" fmla="*/ 46681 h 247218"/>
                <a:gd name="connsiteX12" fmla="*/ 98009 w 271064"/>
                <a:gd name="connsiteY12" fmla="*/ 46681 h 247218"/>
                <a:gd name="connsiteX13" fmla="*/ 98009 w 271064"/>
                <a:gd name="connsiteY13" fmla="*/ 136582 h 247218"/>
                <a:gd name="connsiteX14" fmla="*/ 133021 w 271064"/>
                <a:gd name="connsiteY14" fmla="*/ 171601 h 247218"/>
                <a:gd name="connsiteX15" fmla="*/ 271457 w 271064"/>
                <a:gd name="connsiteY15" fmla="*/ 171601 h 247218"/>
                <a:gd name="connsiteX16" fmla="*/ 271457 w 271064"/>
                <a:gd name="connsiteY16" fmla="*/ 144662 h 247218"/>
                <a:gd name="connsiteX17" fmla="*/ 133021 w 271064"/>
                <a:gd name="connsiteY17" fmla="*/ 144662 h 247218"/>
                <a:gd name="connsiteX18" fmla="*/ 124948 w 271064"/>
                <a:gd name="connsiteY18" fmla="*/ 136582 h 247218"/>
                <a:gd name="connsiteX19" fmla="*/ 124948 w 271064"/>
                <a:gd name="connsiteY19" fmla="*/ 73483 h 247218"/>
                <a:gd name="connsiteX20" fmla="*/ 146635 w 271064"/>
                <a:gd name="connsiteY20" fmla="*/ 49371 h 247218"/>
                <a:gd name="connsiteX21" fmla="*/ 146635 w 271064"/>
                <a:gd name="connsiteY21" fmla="*/ 312 h 247218"/>
                <a:gd name="connsiteX22" fmla="*/ 392 w 271064"/>
                <a:gd name="connsiteY22" fmla="*/ 312 h 247218"/>
                <a:gd name="connsiteX23" fmla="*/ 392 w 271064"/>
                <a:gd name="connsiteY23" fmla="*/ 49303 h 247218"/>
                <a:gd name="connsiteX24" fmla="*/ 22079 w 271064"/>
                <a:gd name="connsiteY24" fmla="*/ 73475 h 247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1064" h="247218">
                  <a:moveTo>
                    <a:pt x="22079" y="73475"/>
                  </a:moveTo>
                  <a:lnTo>
                    <a:pt x="22079" y="173334"/>
                  </a:lnTo>
                  <a:cubicBezTo>
                    <a:pt x="22079" y="214306"/>
                    <a:pt x="55305" y="247531"/>
                    <a:pt x="96276" y="247531"/>
                  </a:cubicBezTo>
                  <a:lnTo>
                    <a:pt x="271457" y="247531"/>
                  </a:lnTo>
                  <a:lnTo>
                    <a:pt x="271457" y="220592"/>
                  </a:lnTo>
                  <a:lnTo>
                    <a:pt x="96276" y="220592"/>
                  </a:lnTo>
                  <a:cubicBezTo>
                    <a:pt x="70173" y="220592"/>
                    <a:pt x="49018" y="199438"/>
                    <a:pt x="49018" y="173334"/>
                  </a:cubicBezTo>
                  <a:cubicBezTo>
                    <a:pt x="49018" y="173334"/>
                    <a:pt x="49018" y="46681"/>
                    <a:pt x="49018" y="46681"/>
                  </a:cubicBezTo>
                  <a:lnTo>
                    <a:pt x="27332" y="46681"/>
                  </a:lnTo>
                  <a:lnTo>
                    <a:pt x="27332" y="27252"/>
                  </a:lnTo>
                  <a:cubicBezTo>
                    <a:pt x="27332" y="27252"/>
                    <a:pt x="119696" y="27252"/>
                    <a:pt x="119696" y="27252"/>
                  </a:cubicBezTo>
                  <a:lnTo>
                    <a:pt x="119696" y="46681"/>
                  </a:lnTo>
                  <a:lnTo>
                    <a:pt x="98009" y="46681"/>
                  </a:lnTo>
                  <a:lnTo>
                    <a:pt x="98009" y="136582"/>
                  </a:lnTo>
                  <a:cubicBezTo>
                    <a:pt x="98009" y="155927"/>
                    <a:pt x="113691" y="171601"/>
                    <a:pt x="133021" y="171601"/>
                  </a:cubicBezTo>
                  <a:lnTo>
                    <a:pt x="271457" y="171601"/>
                  </a:lnTo>
                  <a:lnTo>
                    <a:pt x="271457" y="144662"/>
                  </a:lnTo>
                  <a:lnTo>
                    <a:pt x="133021" y="144662"/>
                  </a:lnTo>
                  <a:cubicBezTo>
                    <a:pt x="128559" y="144662"/>
                    <a:pt x="124948" y="141044"/>
                    <a:pt x="124948" y="136582"/>
                  </a:cubicBezTo>
                  <a:lnTo>
                    <a:pt x="124948" y="73483"/>
                  </a:lnTo>
                  <a:cubicBezTo>
                    <a:pt x="137141" y="72214"/>
                    <a:pt x="146635" y="61914"/>
                    <a:pt x="146635" y="49371"/>
                  </a:cubicBezTo>
                  <a:cubicBezTo>
                    <a:pt x="146635" y="49371"/>
                    <a:pt x="146635" y="312"/>
                    <a:pt x="146635" y="312"/>
                  </a:cubicBezTo>
                  <a:lnTo>
                    <a:pt x="392" y="312"/>
                  </a:lnTo>
                  <a:lnTo>
                    <a:pt x="392" y="49303"/>
                  </a:lnTo>
                  <a:cubicBezTo>
                    <a:pt x="392" y="61845"/>
                    <a:pt x="9879" y="72168"/>
                    <a:pt x="22079" y="73475"/>
                  </a:cubicBezTo>
                  <a:close/>
                </a:path>
              </a:pathLst>
            </a:custGeom>
            <a:solidFill>
              <a:srgbClr val="231F20"/>
            </a:solidFill>
            <a:ln w="7575" cap="flat">
              <a:noFill/>
              <a:prstDash val="solid"/>
              <a:round/>
            </a:ln>
          </p:spPr>
          <p:txBody>
            <a:bodyPr rtlCol="0" anchor="ctr"/>
            <a:lstStyle/>
            <a:p>
              <a:endParaRPr lang="en-GB"/>
            </a:p>
          </p:txBody>
        </p:sp>
        <p:sp>
          <p:nvSpPr>
            <p:cNvPr id="641" name="Freeform: Shape 640">
              <a:extLst>
                <a:ext uri="{FF2B5EF4-FFF2-40B4-BE49-F238E27FC236}">
                  <a16:creationId xmlns:a16="http://schemas.microsoft.com/office/drawing/2014/main" id="{625172D0-0D70-41A2-B82D-98B91097CD53}"/>
                </a:ext>
              </a:extLst>
            </p:cNvPr>
            <p:cNvSpPr/>
            <p:nvPr/>
          </p:nvSpPr>
          <p:spPr>
            <a:xfrm>
              <a:off x="7316975" y="3473480"/>
              <a:ext cx="611780" cy="323148"/>
            </a:xfrm>
            <a:custGeom>
              <a:avLst/>
              <a:gdLst>
                <a:gd name="connsiteX0" fmla="*/ 22008 w 611780"/>
                <a:gd name="connsiteY0" fmla="*/ 250109 h 323148"/>
                <a:gd name="connsiteX1" fmla="*/ 321 w 611780"/>
                <a:gd name="connsiteY1" fmla="*/ 274281 h 323148"/>
                <a:gd name="connsiteX2" fmla="*/ 321 w 611780"/>
                <a:gd name="connsiteY2" fmla="*/ 323272 h 323148"/>
                <a:gd name="connsiteX3" fmla="*/ 146571 w 611780"/>
                <a:gd name="connsiteY3" fmla="*/ 323272 h 323148"/>
                <a:gd name="connsiteX4" fmla="*/ 146571 w 611780"/>
                <a:gd name="connsiteY4" fmla="*/ 274213 h 323148"/>
                <a:gd name="connsiteX5" fmla="*/ 124877 w 611780"/>
                <a:gd name="connsiteY5" fmla="*/ 250101 h 323148"/>
                <a:gd name="connsiteX6" fmla="*/ 124877 w 611780"/>
                <a:gd name="connsiteY6" fmla="*/ 111065 h 323148"/>
                <a:gd name="connsiteX7" fmla="*/ 132950 w 611780"/>
                <a:gd name="connsiteY7" fmla="*/ 102984 h 323148"/>
                <a:gd name="connsiteX8" fmla="*/ 612101 w 611780"/>
                <a:gd name="connsiteY8" fmla="*/ 102984 h 323148"/>
                <a:gd name="connsiteX9" fmla="*/ 612101 w 611780"/>
                <a:gd name="connsiteY9" fmla="*/ 76045 h 323148"/>
                <a:gd name="connsiteX10" fmla="*/ 132950 w 611780"/>
                <a:gd name="connsiteY10" fmla="*/ 76045 h 323148"/>
                <a:gd name="connsiteX11" fmla="*/ 97938 w 611780"/>
                <a:gd name="connsiteY11" fmla="*/ 111065 h 323148"/>
                <a:gd name="connsiteX12" fmla="*/ 97938 w 611780"/>
                <a:gd name="connsiteY12" fmla="*/ 276903 h 323148"/>
                <a:gd name="connsiteX13" fmla="*/ 119632 w 611780"/>
                <a:gd name="connsiteY13" fmla="*/ 276903 h 323148"/>
                <a:gd name="connsiteX14" fmla="*/ 119632 w 611780"/>
                <a:gd name="connsiteY14" fmla="*/ 296332 h 323148"/>
                <a:gd name="connsiteX15" fmla="*/ 27261 w 611780"/>
                <a:gd name="connsiteY15" fmla="*/ 296332 h 323148"/>
                <a:gd name="connsiteX16" fmla="*/ 27261 w 611780"/>
                <a:gd name="connsiteY16" fmla="*/ 276903 h 323148"/>
                <a:gd name="connsiteX17" fmla="*/ 48947 w 611780"/>
                <a:gd name="connsiteY17" fmla="*/ 276903 h 323148"/>
                <a:gd name="connsiteX18" fmla="*/ 48947 w 611780"/>
                <a:gd name="connsiteY18" fmla="*/ 74312 h 323148"/>
                <a:gd name="connsiteX19" fmla="*/ 96205 w 611780"/>
                <a:gd name="connsiteY19" fmla="*/ 27062 h 323148"/>
                <a:gd name="connsiteX20" fmla="*/ 612101 w 611780"/>
                <a:gd name="connsiteY20" fmla="*/ 27062 h 323148"/>
                <a:gd name="connsiteX21" fmla="*/ 612101 w 611780"/>
                <a:gd name="connsiteY21" fmla="*/ 123 h 323148"/>
                <a:gd name="connsiteX22" fmla="*/ 96205 w 611780"/>
                <a:gd name="connsiteY22" fmla="*/ 123 h 323148"/>
                <a:gd name="connsiteX23" fmla="*/ 22008 w 611780"/>
                <a:gd name="connsiteY23" fmla="*/ 74312 h 323148"/>
                <a:gd name="connsiteX24" fmla="*/ 22008 w 611780"/>
                <a:gd name="connsiteY24" fmla="*/ 250109 h 323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1780" h="323148">
                  <a:moveTo>
                    <a:pt x="22008" y="250109"/>
                  </a:moveTo>
                  <a:cubicBezTo>
                    <a:pt x="9823" y="251416"/>
                    <a:pt x="321" y="261739"/>
                    <a:pt x="321" y="274281"/>
                  </a:cubicBezTo>
                  <a:cubicBezTo>
                    <a:pt x="321" y="274281"/>
                    <a:pt x="321" y="323272"/>
                    <a:pt x="321" y="323272"/>
                  </a:cubicBezTo>
                  <a:lnTo>
                    <a:pt x="146571" y="323272"/>
                  </a:lnTo>
                  <a:lnTo>
                    <a:pt x="146571" y="274213"/>
                  </a:lnTo>
                  <a:cubicBezTo>
                    <a:pt x="146571" y="261670"/>
                    <a:pt x="137062" y="251370"/>
                    <a:pt x="124877" y="250101"/>
                  </a:cubicBezTo>
                  <a:lnTo>
                    <a:pt x="124877" y="111065"/>
                  </a:lnTo>
                  <a:cubicBezTo>
                    <a:pt x="124877" y="106603"/>
                    <a:pt x="128488" y="102984"/>
                    <a:pt x="132950" y="102984"/>
                  </a:cubicBezTo>
                  <a:cubicBezTo>
                    <a:pt x="132950" y="102984"/>
                    <a:pt x="612101" y="102984"/>
                    <a:pt x="612101" y="102984"/>
                  </a:cubicBezTo>
                  <a:lnTo>
                    <a:pt x="612101" y="76045"/>
                  </a:lnTo>
                  <a:lnTo>
                    <a:pt x="132950" y="76045"/>
                  </a:lnTo>
                  <a:cubicBezTo>
                    <a:pt x="113620" y="76045"/>
                    <a:pt x="97938" y="91719"/>
                    <a:pt x="97938" y="111065"/>
                  </a:cubicBezTo>
                  <a:cubicBezTo>
                    <a:pt x="97938" y="111065"/>
                    <a:pt x="97938" y="276903"/>
                    <a:pt x="97938" y="276903"/>
                  </a:cubicBezTo>
                  <a:lnTo>
                    <a:pt x="119632" y="276903"/>
                  </a:lnTo>
                  <a:lnTo>
                    <a:pt x="119632" y="296332"/>
                  </a:lnTo>
                  <a:cubicBezTo>
                    <a:pt x="119632" y="296332"/>
                    <a:pt x="27261" y="296332"/>
                    <a:pt x="27261" y="296332"/>
                  </a:cubicBezTo>
                  <a:lnTo>
                    <a:pt x="27261" y="276903"/>
                  </a:lnTo>
                  <a:lnTo>
                    <a:pt x="48947" y="276903"/>
                  </a:lnTo>
                  <a:lnTo>
                    <a:pt x="48947" y="74312"/>
                  </a:lnTo>
                  <a:cubicBezTo>
                    <a:pt x="48947" y="48209"/>
                    <a:pt x="70102" y="27062"/>
                    <a:pt x="96205" y="27062"/>
                  </a:cubicBezTo>
                  <a:lnTo>
                    <a:pt x="612101" y="27062"/>
                  </a:lnTo>
                  <a:lnTo>
                    <a:pt x="612101" y="123"/>
                  </a:lnTo>
                  <a:lnTo>
                    <a:pt x="96205" y="123"/>
                  </a:lnTo>
                  <a:cubicBezTo>
                    <a:pt x="55234" y="123"/>
                    <a:pt x="22008" y="33341"/>
                    <a:pt x="22008" y="74312"/>
                  </a:cubicBezTo>
                  <a:lnTo>
                    <a:pt x="22008" y="250109"/>
                  </a:lnTo>
                  <a:close/>
                </a:path>
              </a:pathLst>
            </a:custGeom>
            <a:solidFill>
              <a:srgbClr val="231F20"/>
            </a:solidFill>
            <a:ln w="7575" cap="flat">
              <a:noFill/>
              <a:prstDash val="solid"/>
              <a:round/>
            </a:ln>
          </p:spPr>
          <p:txBody>
            <a:bodyPr rtlCol="0" anchor="ctr"/>
            <a:lstStyle/>
            <a:p>
              <a:endParaRPr lang="en-GB"/>
            </a:p>
          </p:txBody>
        </p:sp>
        <p:sp>
          <p:nvSpPr>
            <p:cNvPr id="642" name="Freeform: Shape 641">
              <a:extLst>
                <a:ext uri="{FF2B5EF4-FFF2-40B4-BE49-F238E27FC236}">
                  <a16:creationId xmlns:a16="http://schemas.microsoft.com/office/drawing/2014/main" id="{6A74FE59-F291-416D-9D1F-29342A6EDB02}"/>
                </a:ext>
              </a:extLst>
            </p:cNvPr>
            <p:cNvSpPr/>
            <p:nvPr/>
          </p:nvSpPr>
          <p:spPr>
            <a:xfrm>
              <a:off x="7316975" y="3966565"/>
              <a:ext cx="611780" cy="323148"/>
            </a:xfrm>
            <a:custGeom>
              <a:avLst/>
              <a:gdLst>
                <a:gd name="connsiteX0" fmla="*/ 22008 w 611780"/>
                <a:gd name="connsiteY0" fmla="*/ 73491 h 323148"/>
                <a:gd name="connsiteX1" fmla="*/ 22008 w 611780"/>
                <a:gd name="connsiteY1" fmla="*/ 249280 h 323148"/>
                <a:gd name="connsiteX2" fmla="*/ 96205 w 611780"/>
                <a:gd name="connsiteY2" fmla="*/ 323477 h 323148"/>
                <a:gd name="connsiteX3" fmla="*/ 612101 w 611780"/>
                <a:gd name="connsiteY3" fmla="*/ 323477 h 323148"/>
                <a:gd name="connsiteX4" fmla="*/ 612101 w 611780"/>
                <a:gd name="connsiteY4" fmla="*/ 296538 h 323148"/>
                <a:gd name="connsiteX5" fmla="*/ 96205 w 611780"/>
                <a:gd name="connsiteY5" fmla="*/ 296538 h 323148"/>
                <a:gd name="connsiteX6" fmla="*/ 48947 w 611780"/>
                <a:gd name="connsiteY6" fmla="*/ 249280 h 323148"/>
                <a:gd name="connsiteX7" fmla="*/ 48947 w 611780"/>
                <a:gd name="connsiteY7" fmla="*/ 46696 h 323148"/>
                <a:gd name="connsiteX8" fmla="*/ 27261 w 611780"/>
                <a:gd name="connsiteY8" fmla="*/ 46696 h 323148"/>
                <a:gd name="connsiteX9" fmla="*/ 27261 w 611780"/>
                <a:gd name="connsiteY9" fmla="*/ 27267 h 323148"/>
                <a:gd name="connsiteX10" fmla="*/ 119632 w 611780"/>
                <a:gd name="connsiteY10" fmla="*/ 27267 h 323148"/>
                <a:gd name="connsiteX11" fmla="*/ 119632 w 611780"/>
                <a:gd name="connsiteY11" fmla="*/ 46696 h 323148"/>
                <a:gd name="connsiteX12" fmla="*/ 97938 w 611780"/>
                <a:gd name="connsiteY12" fmla="*/ 46696 h 323148"/>
                <a:gd name="connsiteX13" fmla="*/ 97938 w 611780"/>
                <a:gd name="connsiteY13" fmla="*/ 212535 h 323148"/>
                <a:gd name="connsiteX14" fmla="*/ 132950 w 611780"/>
                <a:gd name="connsiteY14" fmla="*/ 247547 h 323148"/>
                <a:gd name="connsiteX15" fmla="*/ 612101 w 611780"/>
                <a:gd name="connsiteY15" fmla="*/ 247547 h 323148"/>
                <a:gd name="connsiteX16" fmla="*/ 612101 w 611780"/>
                <a:gd name="connsiteY16" fmla="*/ 220608 h 323148"/>
                <a:gd name="connsiteX17" fmla="*/ 132950 w 611780"/>
                <a:gd name="connsiteY17" fmla="*/ 220608 h 323148"/>
                <a:gd name="connsiteX18" fmla="*/ 124877 w 611780"/>
                <a:gd name="connsiteY18" fmla="*/ 212535 h 323148"/>
                <a:gd name="connsiteX19" fmla="*/ 124877 w 611780"/>
                <a:gd name="connsiteY19" fmla="*/ 73499 h 323148"/>
                <a:gd name="connsiteX20" fmla="*/ 146571 w 611780"/>
                <a:gd name="connsiteY20" fmla="*/ 49387 h 323148"/>
                <a:gd name="connsiteX21" fmla="*/ 146571 w 611780"/>
                <a:gd name="connsiteY21" fmla="*/ 328 h 323148"/>
                <a:gd name="connsiteX22" fmla="*/ 321 w 611780"/>
                <a:gd name="connsiteY22" fmla="*/ 328 h 323148"/>
                <a:gd name="connsiteX23" fmla="*/ 321 w 611780"/>
                <a:gd name="connsiteY23" fmla="*/ 49319 h 323148"/>
                <a:gd name="connsiteX24" fmla="*/ 22008 w 611780"/>
                <a:gd name="connsiteY24" fmla="*/ 73491 h 323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1780" h="323148">
                  <a:moveTo>
                    <a:pt x="22008" y="73491"/>
                  </a:moveTo>
                  <a:lnTo>
                    <a:pt x="22008" y="249280"/>
                  </a:lnTo>
                  <a:cubicBezTo>
                    <a:pt x="22008" y="290252"/>
                    <a:pt x="55234" y="323477"/>
                    <a:pt x="96205" y="323477"/>
                  </a:cubicBezTo>
                  <a:lnTo>
                    <a:pt x="612101" y="323477"/>
                  </a:lnTo>
                  <a:lnTo>
                    <a:pt x="612101" y="296538"/>
                  </a:lnTo>
                  <a:lnTo>
                    <a:pt x="96205" y="296538"/>
                  </a:lnTo>
                  <a:cubicBezTo>
                    <a:pt x="70102" y="296538"/>
                    <a:pt x="48947" y="275383"/>
                    <a:pt x="48947" y="249280"/>
                  </a:cubicBezTo>
                  <a:lnTo>
                    <a:pt x="48947" y="46696"/>
                  </a:lnTo>
                  <a:lnTo>
                    <a:pt x="27261" y="46696"/>
                  </a:lnTo>
                  <a:lnTo>
                    <a:pt x="27261" y="27267"/>
                  </a:lnTo>
                  <a:cubicBezTo>
                    <a:pt x="27261" y="27267"/>
                    <a:pt x="119632" y="27267"/>
                    <a:pt x="119632" y="27267"/>
                  </a:cubicBezTo>
                  <a:lnTo>
                    <a:pt x="119632" y="46696"/>
                  </a:lnTo>
                  <a:lnTo>
                    <a:pt x="97938" y="46696"/>
                  </a:lnTo>
                  <a:lnTo>
                    <a:pt x="97938" y="212535"/>
                  </a:lnTo>
                  <a:cubicBezTo>
                    <a:pt x="97938" y="231866"/>
                    <a:pt x="113620" y="247547"/>
                    <a:pt x="132950" y="247547"/>
                  </a:cubicBezTo>
                  <a:cubicBezTo>
                    <a:pt x="132950" y="247547"/>
                    <a:pt x="612101" y="247547"/>
                    <a:pt x="612101" y="247547"/>
                  </a:cubicBezTo>
                  <a:lnTo>
                    <a:pt x="612101" y="220608"/>
                  </a:lnTo>
                  <a:lnTo>
                    <a:pt x="132950" y="220608"/>
                  </a:lnTo>
                  <a:cubicBezTo>
                    <a:pt x="128488" y="220608"/>
                    <a:pt x="124877" y="216997"/>
                    <a:pt x="124877" y="212535"/>
                  </a:cubicBezTo>
                  <a:lnTo>
                    <a:pt x="124877" y="73499"/>
                  </a:lnTo>
                  <a:cubicBezTo>
                    <a:pt x="137062" y="72229"/>
                    <a:pt x="146571" y="61930"/>
                    <a:pt x="146571" y="49387"/>
                  </a:cubicBezTo>
                  <a:lnTo>
                    <a:pt x="146571" y="328"/>
                  </a:lnTo>
                  <a:lnTo>
                    <a:pt x="321" y="328"/>
                  </a:lnTo>
                  <a:lnTo>
                    <a:pt x="321" y="49319"/>
                  </a:lnTo>
                  <a:cubicBezTo>
                    <a:pt x="321" y="61861"/>
                    <a:pt x="9823" y="72184"/>
                    <a:pt x="22008" y="73491"/>
                  </a:cubicBezTo>
                  <a:close/>
                </a:path>
              </a:pathLst>
            </a:custGeom>
            <a:solidFill>
              <a:srgbClr val="231F20"/>
            </a:solidFill>
            <a:ln w="7575" cap="flat">
              <a:noFill/>
              <a:prstDash val="solid"/>
              <a:round/>
            </a:ln>
          </p:spPr>
          <p:txBody>
            <a:bodyPr rtlCol="0" anchor="ctr"/>
            <a:lstStyle/>
            <a:p>
              <a:endParaRPr lang="en-GB"/>
            </a:p>
          </p:txBody>
        </p:sp>
        <p:sp>
          <p:nvSpPr>
            <p:cNvPr id="643" name="Freeform: Shape 642">
              <a:extLst>
                <a:ext uri="{FF2B5EF4-FFF2-40B4-BE49-F238E27FC236}">
                  <a16:creationId xmlns:a16="http://schemas.microsoft.com/office/drawing/2014/main" id="{96906DD7-2B3C-4812-AB37-C7FF0C7E8D6C}"/>
                </a:ext>
              </a:extLst>
            </p:cNvPr>
            <p:cNvSpPr/>
            <p:nvPr/>
          </p:nvSpPr>
          <p:spPr>
            <a:xfrm>
              <a:off x="7624822" y="3776500"/>
              <a:ext cx="210823" cy="210831"/>
            </a:xfrm>
            <a:custGeom>
              <a:avLst/>
              <a:gdLst>
                <a:gd name="connsiteX0" fmla="*/ 105782 w 210823"/>
                <a:gd name="connsiteY0" fmla="*/ 226 h 210831"/>
                <a:gd name="connsiteX1" fmla="*/ 211190 w 210823"/>
                <a:gd name="connsiteY1" fmla="*/ 105634 h 210831"/>
                <a:gd name="connsiteX2" fmla="*/ 105782 w 210823"/>
                <a:gd name="connsiteY2" fmla="*/ 211057 h 210831"/>
                <a:gd name="connsiteX3" fmla="*/ 366 w 210823"/>
                <a:gd name="connsiteY3" fmla="*/ 105634 h 210831"/>
                <a:gd name="connsiteX4" fmla="*/ 105782 w 210823"/>
                <a:gd name="connsiteY4" fmla="*/ 226 h 210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823" h="210831">
                  <a:moveTo>
                    <a:pt x="105782" y="226"/>
                  </a:moveTo>
                  <a:cubicBezTo>
                    <a:pt x="164001" y="226"/>
                    <a:pt x="211190" y="47422"/>
                    <a:pt x="211190" y="105634"/>
                  </a:cubicBezTo>
                  <a:cubicBezTo>
                    <a:pt x="211190" y="163860"/>
                    <a:pt x="164001" y="211057"/>
                    <a:pt x="105782" y="211057"/>
                  </a:cubicBezTo>
                  <a:cubicBezTo>
                    <a:pt x="47563" y="211057"/>
                    <a:pt x="366" y="163860"/>
                    <a:pt x="366" y="105634"/>
                  </a:cubicBezTo>
                  <a:cubicBezTo>
                    <a:pt x="366" y="47422"/>
                    <a:pt x="47563" y="226"/>
                    <a:pt x="105782" y="226"/>
                  </a:cubicBezTo>
                  <a:close/>
                </a:path>
              </a:pathLst>
            </a:custGeom>
            <a:solidFill>
              <a:srgbClr val="5F636A"/>
            </a:solidFill>
            <a:ln w="7575" cap="flat">
              <a:noFill/>
              <a:prstDash val="solid"/>
              <a:round/>
            </a:ln>
          </p:spPr>
          <p:txBody>
            <a:bodyPr rtlCol="0" anchor="ctr"/>
            <a:lstStyle/>
            <a:p>
              <a:endParaRPr lang="en-GB"/>
            </a:p>
          </p:txBody>
        </p:sp>
        <p:sp>
          <p:nvSpPr>
            <p:cNvPr id="644" name="Freeform: Shape 643">
              <a:extLst>
                <a:ext uri="{FF2B5EF4-FFF2-40B4-BE49-F238E27FC236}">
                  <a16:creationId xmlns:a16="http://schemas.microsoft.com/office/drawing/2014/main" id="{713F4F2B-9893-4530-A8A7-1923A3365F6C}"/>
                </a:ext>
              </a:extLst>
            </p:cNvPr>
            <p:cNvSpPr/>
            <p:nvPr/>
          </p:nvSpPr>
          <p:spPr>
            <a:xfrm>
              <a:off x="7611892" y="3763570"/>
              <a:ext cx="236683" cy="236691"/>
            </a:xfrm>
            <a:custGeom>
              <a:avLst/>
              <a:gdLst>
                <a:gd name="connsiteX0" fmla="*/ 118712 w 236683"/>
                <a:gd name="connsiteY0" fmla="*/ 226 h 236691"/>
                <a:gd name="connsiteX1" fmla="*/ 366 w 236683"/>
                <a:gd name="connsiteY1" fmla="*/ 118564 h 236691"/>
                <a:gd name="connsiteX2" fmla="*/ 118712 w 236683"/>
                <a:gd name="connsiteY2" fmla="*/ 236917 h 236691"/>
                <a:gd name="connsiteX3" fmla="*/ 237050 w 236683"/>
                <a:gd name="connsiteY3" fmla="*/ 118564 h 236691"/>
                <a:gd name="connsiteX4" fmla="*/ 118712 w 236683"/>
                <a:gd name="connsiteY4" fmla="*/ 226 h 236691"/>
                <a:gd name="connsiteX5" fmla="*/ 118712 w 236683"/>
                <a:gd name="connsiteY5" fmla="*/ 26085 h 236691"/>
                <a:gd name="connsiteX6" fmla="*/ 211190 w 236683"/>
                <a:gd name="connsiteY6" fmla="*/ 118564 h 236691"/>
                <a:gd name="connsiteX7" fmla="*/ 118712 w 236683"/>
                <a:gd name="connsiteY7" fmla="*/ 211057 h 236691"/>
                <a:gd name="connsiteX8" fmla="*/ 26226 w 236683"/>
                <a:gd name="connsiteY8" fmla="*/ 118564 h 236691"/>
                <a:gd name="connsiteX9" fmla="*/ 118712 w 236683"/>
                <a:gd name="connsiteY9" fmla="*/ 26085 h 23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683" h="236691">
                  <a:moveTo>
                    <a:pt x="118712" y="226"/>
                  </a:moveTo>
                  <a:cubicBezTo>
                    <a:pt x="53355" y="226"/>
                    <a:pt x="366" y="53215"/>
                    <a:pt x="366" y="118564"/>
                  </a:cubicBezTo>
                  <a:cubicBezTo>
                    <a:pt x="366" y="183928"/>
                    <a:pt x="53355" y="236917"/>
                    <a:pt x="118712" y="236917"/>
                  </a:cubicBezTo>
                  <a:cubicBezTo>
                    <a:pt x="184068" y="236917"/>
                    <a:pt x="237050" y="183928"/>
                    <a:pt x="237050" y="118564"/>
                  </a:cubicBezTo>
                  <a:cubicBezTo>
                    <a:pt x="237050" y="53215"/>
                    <a:pt x="184068" y="226"/>
                    <a:pt x="118712" y="226"/>
                  </a:cubicBezTo>
                  <a:close/>
                  <a:moveTo>
                    <a:pt x="118712" y="26085"/>
                  </a:moveTo>
                  <a:cubicBezTo>
                    <a:pt x="169793" y="26085"/>
                    <a:pt x="211190" y="67490"/>
                    <a:pt x="211190" y="118564"/>
                  </a:cubicBezTo>
                  <a:cubicBezTo>
                    <a:pt x="211190" y="169652"/>
                    <a:pt x="169793" y="211057"/>
                    <a:pt x="118712" y="211057"/>
                  </a:cubicBezTo>
                  <a:cubicBezTo>
                    <a:pt x="67631" y="211057"/>
                    <a:pt x="26226" y="169652"/>
                    <a:pt x="26226" y="118564"/>
                  </a:cubicBezTo>
                  <a:cubicBezTo>
                    <a:pt x="26226" y="67490"/>
                    <a:pt x="67631" y="26085"/>
                    <a:pt x="118712" y="26085"/>
                  </a:cubicBezTo>
                  <a:close/>
                </a:path>
              </a:pathLst>
            </a:custGeom>
            <a:solidFill>
              <a:srgbClr val="231F20"/>
            </a:solidFill>
            <a:ln w="7575" cap="flat">
              <a:noFill/>
              <a:prstDash val="solid"/>
              <a:round/>
            </a:ln>
          </p:spPr>
          <p:txBody>
            <a:bodyPr rtlCol="0" anchor="ctr"/>
            <a:lstStyle/>
            <a:p>
              <a:endParaRPr lang="en-GB"/>
            </a:p>
          </p:txBody>
        </p:sp>
        <p:sp>
          <p:nvSpPr>
            <p:cNvPr id="645" name="Freeform: Shape 644">
              <a:extLst>
                <a:ext uri="{FF2B5EF4-FFF2-40B4-BE49-F238E27FC236}">
                  <a16:creationId xmlns:a16="http://schemas.microsoft.com/office/drawing/2014/main" id="{C18BC0D5-5236-4093-9ABF-DD1E07D9E84E}"/>
                </a:ext>
              </a:extLst>
            </p:cNvPr>
            <p:cNvSpPr/>
            <p:nvPr/>
          </p:nvSpPr>
          <p:spPr>
            <a:xfrm>
              <a:off x="7664555" y="3816232"/>
              <a:ext cx="131366" cy="131366"/>
            </a:xfrm>
            <a:custGeom>
              <a:avLst/>
              <a:gdLst>
                <a:gd name="connsiteX0" fmla="*/ 66049 w 131366"/>
                <a:gd name="connsiteY0" fmla="*/ 226 h 131366"/>
                <a:gd name="connsiteX1" fmla="*/ 131733 w 131366"/>
                <a:gd name="connsiteY1" fmla="*/ 65901 h 131366"/>
                <a:gd name="connsiteX2" fmla="*/ 66049 w 131366"/>
                <a:gd name="connsiteY2" fmla="*/ 131592 h 131366"/>
                <a:gd name="connsiteX3" fmla="*/ 366 w 131366"/>
                <a:gd name="connsiteY3" fmla="*/ 65901 h 131366"/>
                <a:gd name="connsiteX4" fmla="*/ 66049 w 131366"/>
                <a:gd name="connsiteY4" fmla="*/ 226 h 131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66" h="131366">
                  <a:moveTo>
                    <a:pt x="66049" y="226"/>
                  </a:moveTo>
                  <a:cubicBezTo>
                    <a:pt x="102323" y="226"/>
                    <a:pt x="131733" y="29635"/>
                    <a:pt x="131733" y="65901"/>
                  </a:cubicBezTo>
                  <a:cubicBezTo>
                    <a:pt x="131733" y="102183"/>
                    <a:pt x="102323" y="131592"/>
                    <a:pt x="66049" y="131592"/>
                  </a:cubicBezTo>
                  <a:cubicBezTo>
                    <a:pt x="29776" y="131592"/>
                    <a:pt x="366" y="102183"/>
                    <a:pt x="366" y="65901"/>
                  </a:cubicBezTo>
                  <a:cubicBezTo>
                    <a:pt x="366" y="29635"/>
                    <a:pt x="29776" y="226"/>
                    <a:pt x="66049" y="226"/>
                  </a:cubicBezTo>
                  <a:close/>
                </a:path>
              </a:pathLst>
            </a:custGeom>
            <a:solidFill>
              <a:srgbClr val="FFFFFF"/>
            </a:solidFill>
            <a:ln w="7575" cap="flat">
              <a:noFill/>
              <a:prstDash val="solid"/>
              <a:round/>
            </a:ln>
          </p:spPr>
          <p:txBody>
            <a:bodyPr rtlCol="0" anchor="ctr"/>
            <a:lstStyle/>
            <a:p>
              <a:endParaRPr lang="en-GB"/>
            </a:p>
          </p:txBody>
        </p:sp>
        <p:sp>
          <p:nvSpPr>
            <p:cNvPr id="646" name="Freeform: Shape 645">
              <a:extLst>
                <a:ext uri="{FF2B5EF4-FFF2-40B4-BE49-F238E27FC236}">
                  <a16:creationId xmlns:a16="http://schemas.microsoft.com/office/drawing/2014/main" id="{190A95A1-418F-4CB9-9E19-8D468C33F0E4}"/>
                </a:ext>
              </a:extLst>
            </p:cNvPr>
            <p:cNvSpPr/>
            <p:nvPr/>
          </p:nvSpPr>
          <p:spPr>
            <a:xfrm>
              <a:off x="7660708" y="3812394"/>
              <a:ext cx="139051" cy="139051"/>
            </a:xfrm>
            <a:custGeom>
              <a:avLst/>
              <a:gdLst>
                <a:gd name="connsiteX0" fmla="*/ 101099 w 139051"/>
                <a:gd name="connsiteY0" fmla="*/ 69740 h 139051"/>
                <a:gd name="connsiteX1" fmla="*/ 96181 w 139051"/>
                <a:gd name="connsiteY1" fmla="*/ 53063 h 139051"/>
                <a:gd name="connsiteX2" fmla="*/ 139418 w 139051"/>
                <a:gd name="connsiteY2" fmla="*/ 9826 h 139051"/>
                <a:gd name="connsiteX3" fmla="*/ 129810 w 139051"/>
                <a:gd name="connsiteY3" fmla="*/ 226 h 139051"/>
                <a:gd name="connsiteX4" fmla="*/ 86581 w 139051"/>
                <a:gd name="connsiteY4" fmla="*/ 43462 h 139051"/>
                <a:gd name="connsiteX5" fmla="*/ 69896 w 139051"/>
                <a:gd name="connsiteY5" fmla="*/ 38544 h 139051"/>
                <a:gd name="connsiteX6" fmla="*/ 53211 w 139051"/>
                <a:gd name="connsiteY6" fmla="*/ 43462 h 139051"/>
                <a:gd name="connsiteX7" fmla="*/ 11320 w 139051"/>
                <a:gd name="connsiteY7" fmla="*/ 1571 h 139051"/>
                <a:gd name="connsiteX8" fmla="*/ 1712 w 139051"/>
                <a:gd name="connsiteY8" fmla="*/ 11172 h 139051"/>
                <a:gd name="connsiteX9" fmla="*/ 43610 w 139051"/>
                <a:gd name="connsiteY9" fmla="*/ 53063 h 139051"/>
                <a:gd name="connsiteX10" fmla="*/ 38692 w 139051"/>
                <a:gd name="connsiteY10" fmla="*/ 69740 h 139051"/>
                <a:gd name="connsiteX11" fmla="*/ 43610 w 139051"/>
                <a:gd name="connsiteY11" fmla="*/ 86433 h 139051"/>
                <a:gd name="connsiteX12" fmla="*/ 366 w 139051"/>
                <a:gd name="connsiteY12" fmla="*/ 129677 h 139051"/>
                <a:gd name="connsiteX13" fmla="*/ 9967 w 139051"/>
                <a:gd name="connsiteY13" fmla="*/ 139277 h 139051"/>
                <a:gd name="connsiteX14" fmla="*/ 53211 w 139051"/>
                <a:gd name="connsiteY14" fmla="*/ 96033 h 139051"/>
                <a:gd name="connsiteX15" fmla="*/ 69896 w 139051"/>
                <a:gd name="connsiteY15" fmla="*/ 100944 h 139051"/>
                <a:gd name="connsiteX16" fmla="*/ 86573 w 139051"/>
                <a:gd name="connsiteY16" fmla="*/ 96033 h 139051"/>
                <a:gd name="connsiteX17" fmla="*/ 129810 w 139051"/>
                <a:gd name="connsiteY17" fmla="*/ 139270 h 139051"/>
                <a:gd name="connsiteX18" fmla="*/ 139418 w 139051"/>
                <a:gd name="connsiteY18" fmla="*/ 129662 h 139051"/>
                <a:gd name="connsiteX19" fmla="*/ 96181 w 139051"/>
                <a:gd name="connsiteY19" fmla="*/ 86433 h 139051"/>
                <a:gd name="connsiteX20" fmla="*/ 101099 w 139051"/>
                <a:gd name="connsiteY20" fmla="*/ 69740 h 139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9051" h="139051">
                  <a:moveTo>
                    <a:pt x="101099" y="69740"/>
                  </a:moveTo>
                  <a:cubicBezTo>
                    <a:pt x="101099" y="63591"/>
                    <a:pt x="99252" y="57890"/>
                    <a:pt x="96181" y="53063"/>
                  </a:cubicBezTo>
                  <a:lnTo>
                    <a:pt x="139418" y="9826"/>
                  </a:lnTo>
                  <a:lnTo>
                    <a:pt x="129810" y="226"/>
                  </a:lnTo>
                  <a:lnTo>
                    <a:pt x="86581" y="43462"/>
                  </a:lnTo>
                  <a:cubicBezTo>
                    <a:pt x="81746" y="40384"/>
                    <a:pt x="76053" y="38544"/>
                    <a:pt x="69896" y="38544"/>
                  </a:cubicBezTo>
                  <a:cubicBezTo>
                    <a:pt x="63746" y="38544"/>
                    <a:pt x="58045" y="40384"/>
                    <a:pt x="53211" y="43462"/>
                  </a:cubicBezTo>
                  <a:lnTo>
                    <a:pt x="11320" y="1571"/>
                  </a:lnTo>
                  <a:lnTo>
                    <a:pt x="1712" y="11172"/>
                  </a:lnTo>
                  <a:lnTo>
                    <a:pt x="43610" y="53063"/>
                  </a:lnTo>
                  <a:cubicBezTo>
                    <a:pt x="40532" y="57897"/>
                    <a:pt x="38692" y="63591"/>
                    <a:pt x="38692" y="69740"/>
                  </a:cubicBezTo>
                  <a:cubicBezTo>
                    <a:pt x="38692" y="75897"/>
                    <a:pt x="40532" y="81598"/>
                    <a:pt x="43610" y="86433"/>
                  </a:cubicBezTo>
                  <a:lnTo>
                    <a:pt x="366" y="129677"/>
                  </a:lnTo>
                  <a:lnTo>
                    <a:pt x="9967" y="139277"/>
                  </a:lnTo>
                  <a:lnTo>
                    <a:pt x="53211" y="96033"/>
                  </a:lnTo>
                  <a:cubicBezTo>
                    <a:pt x="58045" y="99104"/>
                    <a:pt x="63746" y="100944"/>
                    <a:pt x="69896" y="100944"/>
                  </a:cubicBezTo>
                  <a:cubicBezTo>
                    <a:pt x="76045" y="100944"/>
                    <a:pt x="81746" y="99104"/>
                    <a:pt x="86573" y="96033"/>
                  </a:cubicBezTo>
                  <a:lnTo>
                    <a:pt x="129810" y="139270"/>
                  </a:lnTo>
                  <a:lnTo>
                    <a:pt x="139418" y="129662"/>
                  </a:lnTo>
                  <a:lnTo>
                    <a:pt x="96181" y="86433"/>
                  </a:lnTo>
                  <a:cubicBezTo>
                    <a:pt x="99252" y="81598"/>
                    <a:pt x="101099" y="75897"/>
                    <a:pt x="101099" y="69740"/>
                  </a:cubicBezTo>
                  <a:close/>
                </a:path>
              </a:pathLst>
            </a:custGeom>
            <a:solidFill>
              <a:srgbClr val="5F636A"/>
            </a:solidFill>
            <a:ln w="7575" cap="flat">
              <a:noFill/>
              <a:prstDash val="solid"/>
              <a:round/>
            </a:ln>
          </p:spPr>
          <p:txBody>
            <a:bodyPr rtlCol="0" anchor="ctr"/>
            <a:lstStyle/>
            <a:p>
              <a:endParaRPr lang="en-GB"/>
            </a:p>
          </p:txBody>
        </p:sp>
        <p:sp>
          <p:nvSpPr>
            <p:cNvPr id="647" name="Freeform: Shape 646">
              <a:extLst>
                <a:ext uri="{FF2B5EF4-FFF2-40B4-BE49-F238E27FC236}">
                  <a16:creationId xmlns:a16="http://schemas.microsoft.com/office/drawing/2014/main" id="{481A29CB-C83A-480A-86A5-8CD54CC2FC37}"/>
                </a:ext>
              </a:extLst>
            </p:cNvPr>
            <p:cNvSpPr/>
            <p:nvPr/>
          </p:nvSpPr>
          <p:spPr>
            <a:xfrm>
              <a:off x="7284107" y="3776500"/>
              <a:ext cx="210831" cy="210831"/>
            </a:xfrm>
            <a:custGeom>
              <a:avLst/>
              <a:gdLst>
                <a:gd name="connsiteX0" fmla="*/ 105640 w 210831"/>
                <a:gd name="connsiteY0" fmla="*/ 226 h 210831"/>
                <a:gd name="connsiteX1" fmla="*/ 211055 w 210831"/>
                <a:gd name="connsiteY1" fmla="*/ 105634 h 210831"/>
                <a:gd name="connsiteX2" fmla="*/ 105640 w 210831"/>
                <a:gd name="connsiteY2" fmla="*/ 211057 h 210831"/>
                <a:gd name="connsiteX3" fmla="*/ 224 w 210831"/>
                <a:gd name="connsiteY3" fmla="*/ 105634 h 210831"/>
                <a:gd name="connsiteX4" fmla="*/ 105640 w 210831"/>
                <a:gd name="connsiteY4" fmla="*/ 226 h 210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831" h="210831">
                  <a:moveTo>
                    <a:pt x="105640" y="226"/>
                  </a:moveTo>
                  <a:cubicBezTo>
                    <a:pt x="163866" y="226"/>
                    <a:pt x="211055" y="47422"/>
                    <a:pt x="211055" y="105634"/>
                  </a:cubicBezTo>
                  <a:cubicBezTo>
                    <a:pt x="211055" y="163860"/>
                    <a:pt x="163866" y="211057"/>
                    <a:pt x="105640" y="211057"/>
                  </a:cubicBezTo>
                  <a:cubicBezTo>
                    <a:pt x="47421" y="211057"/>
                    <a:pt x="224" y="163860"/>
                    <a:pt x="224" y="105634"/>
                  </a:cubicBezTo>
                  <a:cubicBezTo>
                    <a:pt x="224" y="47422"/>
                    <a:pt x="47421" y="226"/>
                    <a:pt x="105640" y="226"/>
                  </a:cubicBezTo>
                  <a:close/>
                </a:path>
              </a:pathLst>
            </a:custGeom>
            <a:solidFill>
              <a:srgbClr val="5F636A"/>
            </a:solidFill>
            <a:ln w="7575" cap="flat">
              <a:noFill/>
              <a:prstDash val="solid"/>
              <a:round/>
            </a:ln>
          </p:spPr>
          <p:txBody>
            <a:bodyPr rtlCol="0" anchor="ctr"/>
            <a:lstStyle/>
            <a:p>
              <a:endParaRPr lang="en-GB"/>
            </a:p>
          </p:txBody>
        </p:sp>
        <p:sp>
          <p:nvSpPr>
            <p:cNvPr id="648" name="Freeform: Shape 647">
              <a:extLst>
                <a:ext uri="{FF2B5EF4-FFF2-40B4-BE49-F238E27FC236}">
                  <a16:creationId xmlns:a16="http://schemas.microsoft.com/office/drawing/2014/main" id="{5B063C3E-112A-4A70-BA7C-92ABA8FEF134}"/>
                </a:ext>
              </a:extLst>
            </p:cNvPr>
            <p:cNvSpPr/>
            <p:nvPr/>
          </p:nvSpPr>
          <p:spPr>
            <a:xfrm>
              <a:off x="7271177" y="3763570"/>
              <a:ext cx="236691" cy="236691"/>
            </a:xfrm>
            <a:custGeom>
              <a:avLst/>
              <a:gdLst>
                <a:gd name="connsiteX0" fmla="*/ 118570 w 236691"/>
                <a:gd name="connsiteY0" fmla="*/ 226 h 236691"/>
                <a:gd name="connsiteX1" fmla="*/ 224 w 236691"/>
                <a:gd name="connsiteY1" fmla="*/ 118564 h 236691"/>
                <a:gd name="connsiteX2" fmla="*/ 118570 w 236691"/>
                <a:gd name="connsiteY2" fmla="*/ 236917 h 236691"/>
                <a:gd name="connsiteX3" fmla="*/ 236915 w 236691"/>
                <a:gd name="connsiteY3" fmla="*/ 118564 h 236691"/>
                <a:gd name="connsiteX4" fmla="*/ 118570 w 236691"/>
                <a:gd name="connsiteY4" fmla="*/ 226 h 236691"/>
                <a:gd name="connsiteX5" fmla="*/ 118570 w 236691"/>
                <a:gd name="connsiteY5" fmla="*/ 26085 h 236691"/>
                <a:gd name="connsiteX6" fmla="*/ 211055 w 236691"/>
                <a:gd name="connsiteY6" fmla="*/ 118564 h 236691"/>
                <a:gd name="connsiteX7" fmla="*/ 118570 w 236691"/>
                <a:gd name="connsiteY7" fmla="*/ 211057 h 236691"/>
                <a:gd name="connsiteX8" fmla="*/ 26084 w 236691"/>
                <a:gd name="connsiteY8" fmla="*/ 118564 h 236691"/>
                <a:gd name="connsiteX9" fmla="*/ 118570 w 236691"/>
                <a:gd name="connsiteY9" fmla="*/ 26085 h 23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691" h="236691">
                  <a:moveTo>
                    <a:pt x="118570" y="226"/>
                  </a:moveTo>
                  <a:cubicBezTo>
                    <a:pt x="53213" y="226"/>
                    <a:pt x="224" y="53215"/>
                    <a:pt x="224" y="118564"/>
                  </a:cubicBezTo>
                  <a:cubicBezTo>
                    <a:pt x="224" y="183928"/>
                    <a:pt x="53213" y="236917"/>
                    <a:pt x="118570" y="236917"/>
                  </a:cubicBezTo>
                  <a:cubicBezTo>
                    <a:pt x="183934" y="236917"/>
                    <a:pt x="236915" y="183928"/>
                    <a:pt x="236915" y="118564"/>
                  </a:cubicBezTo>
                  <a:cubicBezTo>
                    <a:pt x="236915" y="53215"/>
                    <a:pt x="183934" y="226"/>
                    <a:pt x="118570" y="226"/>
                  </a:cubicBezTo>
                  <a:close/>
                  <a:moveTo>
                    <a:pt x="118570" y="26085"/>
                  </a:moveTo>
                  <a:cubicBezTo>
                    <a:pt x="169658" y="26085"/>
                    <a:pt x="211055" y="67490"/>
                    <a:pt x="211055" y="118564"/>
                  </a:cubicBezTo>
                  <a:cubicBezTo>
                    <a:pt x="211055" y="169652"/>
                    <a:pt x="169658" y="211057"/>
                    <a:pt x="118570" y="211057"/>
                  </a:cubicBezTo>
                  <a:cubicBezTo>
                    <a:pt x="67489" y="211057"/>
                    <a:pt x="26084" y="169652"/>
                    <a:pt x="26084" y="118564"/>
                  </a:cubicBezTo>
                  <a:cubicBezTo>
                    <a:pt x="26084" y="67490"/>
                    <a:pt x="67489" y="26085"/>
                    <a:pt x="118570" y="26085"/>
                  </a:cubicBezTo>
                  <a:close/>
                </a:path>
              </a:pathLst>
            </a:custGeom>
            <a:solidFill>
              <a:srgbClr val="231F20"/>
            </a:solidFill>
            <a:ln w="7575" cap="flat">
              <a:noFill/>
              <a:prstDash val="solid"/>
              <a:round/>
            </a:ln>
          </p:spPr>
          <p:txBody>
            <a:bodyPr rtlCol="0" anchor="ctr"/>
            <a:lstStyle/>
            <a:p>
              <a:endParaRPr lang="en-GB"/>
            </a:p>
          </p:txBody>
        </p:sp>
        <p:sp>
          <p:nvSpPr>
            <p:cNvPr id="649" name="Freeform: Shape 648">
              <a:extLst>
                <a:ext uri="{FF2B5EF4-FFF2-40B4-BE49-F238E27FC236}">
                  <a16:creationId xmlns:a16="http://schemas.microsoft.com/office/drawing/2014/main" id="{D14E0182-3B74-4BDE-BEB5-0B8CAEE0DBE9}"/>
                </a:ext>
              </a:extLst>
            </p:cNvPr>
            <p:cNvSpPr/>
            <p:nvPr/>
          </p:nvSpPr>
          <p:spPr>
            <a:xfrm>
              <a:off x="7323839" y="3816232"/>
              <a:ext cx="131366" cy="131366"/>
            </a:xfrm>
            <a:custGeom>
              <a:avLst/>
              <a:gdLst>
                <a:gd name="connsiteX0" fmla="*/ 65908 w 131366"/>
                <a:gd name="connsiteY0" fmla="*/ 226 h 131366"/>
                <a:gd name="connsiteX1" fmla="*/ 131591 w 131366"/>
                <a:gd name="connsiteY1" fmla="*/ 65901 h 131366"/>
                <a:gd name="connsiteX2" fmla="*/ 65908 w 131366"/>
                <a:gd name="connsiteY2" fmla="*/ 131592 h 131366"/>
                <a:gd name="connsiteX3" fmla="*/ 224 w 131366"/>
                <a:gd name="connsiteY3" fmla="*/ 65901 h 131366"/>
                <a:gd name="connsiteX4" fmla="*/ 65908 w 131366"/>
                <a:gd name="connsiteY4" fmla="*/ 226 h 131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66" h="131366">
                  <a:moveTo>
                    <a:pt x="65908" y="226"/>
                  </a:moveTo>
                  <a:cubicBezTo>
                    <a:pt x="102181" y="226"/>
                    <a:pt x="131591" y="29635"/>
                    <a:pt x="131591" y="65901"/>
                  </a:cubicBezTo>
                  <a:cubicBezTo>
                    <a:pt x="131591" y="102183"/>
                    <a:pt x="102181" y="131592"/>
                    <a:pt x="65908" y="131592"/>
                  </a:cubicBezTo>
                  <a:cubicBezTo>
                    <a:pt x="29634" y="131592"/>
                    <a:pt x="224" y="102183"/>
                    <a:pt x="224" y="65901"/>
                  </a:cubicBezTo>
                  <a:cubicBezTo>
                    <a:pt x="224" y="29635"/>
                    <a:pt x="29634" y="226"/>
                    <a:pt x="65908" y="226"/>
                  </a:cubicBezTo>
                  <a:close/>
                </a:path>
              </a:pathLst>
            </a:custGeom>
            <a:solidFill>
              <a:srgbClr val="FFFFFF"/>
            </a:solidFill>
            <a:ln w="7575" cap="flat">
              <a:noFill/>
              <a:prstDash val="solid"/>
              <a:round/>
            </a:ln>
          </p:spPr>
          <p:txBody>
            <a:bodyPr rtlCol="0" anchor="ctr"/>
            <a:lstStyle/>
            <a:p>
              <a:endParaRPr lang="en-GB"/>
            </a:p>
          </p:txBody>
        </p:sp>
        <p:sp>
          <p:nvSpPr>
            <p:cNvPr id="650" name="Freeform: Shape 649">
              <a:extLst>
                <a:ext uri="{FF2B5EF4-FFF2-40B4-BE49-F238E27FC236}">
                  <a16:creationId xmlns:a16="http://schemas.microsoft.com/office/drawing/2014/main" id="{221488B3-6700-4F9A-A05D-66D3B80FFBC4}"/>
                </a:ext>
              </a:extLst>
            </p:cNvPr>
            <p:cNvSpPr/>
            <p:nvPr/>
          </p:nvSpPr>
          <p:spPr>
            <a:xfrm>
              <a:off x="7319993" y="3812394"/>
              <a:ext cx="139051" cy="139051"/>
            </a:xfrm>
            <a:custGeom>
              <a:avLst/>
              <a:gdLst>
                <a:gd name="connsiteX0" fmla="*/ 100957 w 139051"/>
                <a:gd name="connsiteY0" fmla="*/ 69740 h 139051"/>
                <a:gd name="connsiteX1" fmla="*/ 96039 w 139051"/>
                <a:gd name="connsiteY1" fmla="*/ 53063 h 139051"/>
                <a:gd name="connsiteX2" fmla="*/ 139276 w 139051"/>
                <a:gd name="connsiteY2" fmla="*/ 9826 h 139051"/>
                <a:gd name="connsiteX3" fmla="*/ 129675 w 139051"/>
                <a:gd name="connsiteY3" fmla="*/ 226 h 139051"/>
                <a:gd name="connsiteX4" fmla="*/ 86439 w 139051"/>
                <a:gd name="connsiteY4" fmla="*/ 43462 h 139051"/>
                <a:gd name="connsiteX5" fmla="*/ 69754 w 139051"/>
                <a:gd name="connsiteY5" fmla="*/ 38544 h 139051"/>
                <a:gd name="connsiteX6" fmla="*/ 53069 w 139051"/>
                <a:gd name="connsiteY6" fmla="*/ 43462 h 139051"/>
                <a:gd name="connsiteX7" fmla="*/ 11178 w 139051"/>
                <a:gd name="connsiteY7" fmla="*/ 1571 h 139051"/>
                <a:gd name="connsiteX8" fmla="*/ 1577 w 139051"/>
                <a:gd name="connsiteY8" fmla="*/ 11172 h 139051"/>
                <a:gd name="connsiteX9" fmla="*/ 43468 w 139051"/>
                <a:gd name="connsiteY9" fmla="*/ 53063 h 139051"/>
                <a:gd name="connsiteX10" fmla="*/ 38550 w 139051"/>
                <a:gd name="connsiteY10" fmla="*/ 69740 h 139051"/>
                <a:gd name="connsiteX11" fmla="*/ 43468 w 139051"/>
                <a:gd name="connsiteY11" fmla="*/ 86433 h 139051"/>
                <a:gd name="connsiteX12" fmla="*/ 224 w 139051"/>
                <a:gd name="connsiteY12" fmla="*/ 129677 h 139051"/>
                <a:gd name="connsiteX13" fmla="*/ 9832 w 139051"/>
                <a:gd name="connsiteY13" fmla="*/ 139277 h 139051"/>
                <a:gd name="connsiteX14" fmla="*/ 53076 w 139051"/>
                <a:gd name="connsiteY14" fmla="*/ 96033 h 139051"/>
                <a:gd name="connsiteX15" fmla="*/ 69754 w 139051"/>
                <a:gd name="connsiteY15" fmla="*/ 100944 h 139051"/>
                <a:gd name="connsiteX16" fmla="*/ 86439 w 139051"/>
                <a:gd name="connsiteY16" fmla="*/ 96033 h 139051"/>
                <a:gd name="connsiteX17" fmla="*/ 129675 w 139051"/>
                <a:gd name="connsiteY17" fmla="*/ 139270 h 139051"/>
                <a:gd name="connsiteX18" fmla="*/ 139276 w 139051"/>
                <a:gd name="connsiteY18" fmla="*/ 129662 h 139051"/>
                <a:gd name="connsiteX19" fmla="*/ 96039 w 139051"/>
                <a:gd name="connsiteY19" fmla="*/ 86433 h 139051"/>
                <a:gd name="connsiteX20" fmla="*/ 100957 w 139051"/>
                <a:gd name="connsiteY20" fmla="*/ 69740 h 139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9051" h="139051">
                  <a:moveTo>
                    <a:pt x="100957" y="69740"/>
                  </a:moveTo>
                  <a:cubicBezTo>
                    <a:pt x="100957" y="63591"/>
                    <a:pt x="99118" y="57890"/>
                    <a:pt x="96039" y="53063"/>
                  </a:cubicBezTo>
                  <a:lnTo>
                    <a:pt x="139276" y="9826"/>
                  </a:lnTo>
                  <a:lnTo>
                    <a:pt x="129675" y="226"/>
                  </a:lnTo>
                  <a:lnTo>
                    <a:pt x="86439" y="43462"/>
                  </a:lnTo>
                  <a:cubicBezTo>
                    <a:pt x="81612" y="40384"/>
                    <a:pt x="75911" y="38544"/>
                    <a:pt x="69754" y="38544"/>
                  </a:cubicBezTo>
                  <a:cubicBezTo>
                    <a:pt x="63604" y="38544"/>
                    <a:pt x="57903" y="40384"/>
                    <a:pt x="53069" y="43462"/>
                  </a:cubicBezTo>
                  <a:lnTo>
                    <a:pt x="11178" y="1571"/>
                  </a:lnTo>
                  <a:lnTo>
                    <a:pt x="1577" y="11172"/>
                  </a:lnTo>
                  <a:lnTo>
                    <a:pt x="43468" y="53063"/>
                  </a:lnTo>
                  <a:cubicBezTo>
                    <a:pt x="40397" y="57897"/>
                    <a:pt x="38550" y="63591"/>
                    <a:pt x="38550" y="69740"/>
                  </a:cubicBezTo>
                  <a:cubicBezTo>
                    <a:pt x="38550" y="75897"/>
                    <a:pt x="40397" y="81598"/>
                    <a:pt x="43468" y="86433"/>
                  </a:cubicBezTo>
                  <a:lnTo>
                    <a:pt x="224" y="129677"/>
                  </a:lnTo>
                  <a:lnTo>
                    <a:pt x="9832" y="139277"/>
                  </a:lnTo>
                  <a:lnTo>
                    <a:pt x="53076" y="96033"/>
                  </a:lnTo>
                  <a:cubicBezTo>
                    <a:pt x="57903" y="99104"/>
                    <a:pt x="63604" y="100944"/>
                    <a:pt x="69754" y="100944"/>
                  </a:cubicBezTo>
                  <a:cubicBezTo>
                    <a:pt x="75911" y="100944"/>
                    <a:pt x="81604" y="99104"/>
                    <a:pt x="86439" y="96033"/>
                  </a:cubicBezTo>
                  <a:lnTo>
                    <a:pt x="129675" y="139270"/>
                  </a:lnTo>
                  <a:lnTo>
                    <a:pt x="139276" y="129662"/>
                  </a:lnTo>
                  <a:lnTo>
                    <a:pt x="96039" y="86433"/>
                  </a:lnTo>
                  <a:cubicBezTo>
                    <a:pt x="99118" y="81598"/>
                    <a:pt x="100957" y="75897"/>
                    <a:pt x="100957" y="69740"/>
                  </a:cubicBezTo>
                  <a:close/>
                </a:path>
              </a:pathLst>
            </a:custGeom>
            <a:solidFill>
              <a:srgbClr val="5F636A"/>
            </a:solidFill>
            <a:ln w="7575" cap="flat">
              <a:noFill/>
              <a:prstDash val="solid"/>
              <a:round/>
            </a:ln>
          </p:spPr>
          <p:txBody>
            <a:bodyPr rtlCol="0" anchor="ctr"/>
            <a:lstStyle/>
            <a:p>
              <a:endParaRPr lang="en-GB"/>
            </a:p>
          </p:txBody>
        </p:sp>
        <p:sp>
          <p:nvSpPr>
            <p:cNvPr id="651" name="Freeform: Shape 650">
              <a:extLst>
                <a:ext uri="{FF2B5EF4-FFF2-40B4-BE49-F238E27FC236}">
                  <a16:creationId xmlns:a16="http://schemas.microsoft.com/office/drawing/2014/main" id="{53626053-05F2-4AF1-A949-A04ACDC107E0}"/>
                </a:ext>
              </a:extLst>
            </p:cNvPr>
            <p:cNvSpPr/>
            <p:nvPr/>
          </p:nvSpPr>
          <p:spPr>
            <a:xfrm>
              <a:off x="7121058" y="3630607"/>
              <a:ext cx="77267" cy="42026"/>
            </a:xfrm>
            <a:custGeom>
              <a:avLst/>
              <a:gdLst>
                <a:gd name="connsiteX0" fmla="*/ 128 w 77267"/>
                <a:gd name="connsiteY0" fmla="*/ 29022 h 42026"/>
                <a:gd name="connsiteX1" fmla="*/ 15597 w 77267"/>
                <a:gd name="connsiteY1" fmla="*/ 9000 h 42026"/>
                <a:gd name="connsiteX2" fmla="*/ 34251 w 77267"/>
                <a:gd name="connsiteY2" fmla="*/ 130 h 42026"/>
                <a:gd name="connsiteX3" fmla="*/ 57237 w 77267"/>
                <a:gd name="connsiteY3" fmla="*/ 7640 h 42026"/>
                <a:gd name="connsiteX4" fmla="*/ 73162 w 77267"/>
                <a:gd name="connsiteY4" fmla="*/ 22432 h 42026"/>
                <a:gd name="connsiteX5" fmla="*/ 77373 w 77267"/>
                <a:gd name="connsiteY5" fmla="*/ 30961 h 42026"/>
                <a:gd name="connsiteX6" fmla="*/ 59624 w 77267"/>
                <a:gd name="connsiteY6" fmla="*/ 41762 h 42026"/>
                <a:gd name="connsiteX7" fmla="*/ 57237 w 77267"/>
                <a:gd name="connsiteY7" fmla="*/ 41884 h 42026"/>
                <a:gd name="connsiteX8" fmla="*/ 50518 w 77267"/>
                <a:gd name="connsiteY8" fmla="*/ 33576 h 42026"/>
                <a:gd name="connsiteX9" fmla="*/ 38918 w 77267"/>
                <a:gd name="connsiteY9" fmla="*/ 29479 h 42026"/>
                <a:gd name="connsiteX10" fmla="*/ 27767 w 77267"/>
                <a:gd name="connsiteY10" fmla="*/ 33234 h 42026"/>
                <a:gd name="connsiteX11" fmla="*/ 23221 w 77267"/>
                <a:gd name="connsiteY11" fmla="*/ 37901 h 42026"/>
                <a:gd name="connsiteX12" fmla="*/ 21397 w 77267"/>
                <a:gd name="connsiteY12" fmla="*/ 39041 h 42026"/>
                <a:gd name="connsiteX13" fmla="*/ 699 w 77267"/>
                <a:gd name="connsiteY13" fmla="*/ 30163 h 42026"/>
                <a:gd name="connsiteX14" fmla="*/ 128 w 77267"/>
                <a:gd name="connsiteY14" fmla="*/ 29022 h 42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267" h="42026">
                  <a:moveTo>
                    <a:pt x="128" y="29022"/>
                  </a:moveTo>
                  <a:cubicBezTo>
                    <a:pt x="128" y="29022"/>
                    <a:pt x="6156" y="15028"/>
                    <a:pt x="15597" y="9000"/>
                  </a:cubicBezTo>
                  <a:cubicBezTo>
                    <a:pt x="25038" y="2973"/>
                    <a:pt x="29363" y="130"/>
                    <a:pt x="34251" y="130"/>
                  </a:cubicBezTo>
                  <a:cubicBezTo>
                    <a:pt x="39146" y="130"/>
                    <a:pt x="48139" y="1156"/>
                    <a:pt x="57237" y="7640"/>
                  </a:cubicBezTo>
                  <a:cubicBezTo>
                    <a:pt x="66336" y="14124"/>
                    <a:pt x="70205" y="17537"/>
                    <a:pt x="73162" y="22432"/>
                  </a:cubicBezTo>
                  <a:cubicBezTo>
                    <a:pt x="76119" y="27320"/>
                    <a:pt x="77601" y="30391"/>
                    <a:pt x="77373" y="30961"/>
                  </a:cubicBezTo>
                  <a:cubicBezTo>
                    <a:pt x="77145" y="31531"/>
                    <a:pt x="59624" y="41762"/>
                    <a:pt x="59624" y="41762"/>
                  </a:cubicBezTo>
                  <a:cubicBezTo>
                    <a:pt x="59624" y="41762"/>
                    <a:pt x="57694" y="42560"/>
                    <a:pt x="57237" y="41884"/>
                  </a:cubicBezTo>
                  <a:cubicBezTo>
                    <a:pt x="56781" y="41200"/>
                    <a:pt x="53596" y="35848"/>
                    <a:pt x="50518" y="33576"/>
                  </a:cubicBezTo>
                  <a:cubicBezTo>
                    <a:pt x="47454" y="31303"/>
                    <a:pt x="42901" y="29250"/>
                    <a:pt x="38918" y="29479"/>
                  </a:cubicBezTo>
                  <a:cubicBezTo>
                    <a:pt x="34935" y="29707"/>
                    <a:pt x="31408" y="29593"/>
                    <a:pt x="27767" y="33234"/>
                  </a:cubicBezTo>
                  <a:cubicBezTo>
                    <a:pt x="24126" y="36875"/>
                    <a:pt x="23221" y="37901"/>
                    <a:pt x="23221" y="37901"/>
                  </a:cubicBezTo>
                  <a:cubicBezTo>
                    <a:pt x="23221" y="37901"/>
                    <a:pt x="22423" y="39489"/>
                    <a:pt x="21397" y="39041"/>
                  </a:cubicBezTo>
                  <a:cubicBezTo>
                    <a:pt x="20386" y="38585"/>
                    <a:pt x="699" y="30163"/>
                    <a:pt x="699" y="30163"/>
                  </a:cubicBezTo>
                  <a:lnTo>
                    <a:pt x="128" y="29022"/>
                  </a:lnTo>
                  <a:close/>
                </a:path>
              </a:pathLst>
            </a:custGeom>
            <a:solidFill>
              <a:srgbClr val="231F20"/>
            </a:solidFill>
            <a:ln w="7575" cap="flat">
              <a:noFill/>
              <a:prstDash val="solid"/>
              <a:round/>
            </a:ln>
          </p:spPr>
          <p:txBody>
            <a:bodyPr rtlCol="0" anchor="ctr"/>
            <a:lstStyle/>
            <a:p>
              <a:endParaRPr lang="en-GB"/>
            </a:p>
          </p:txBody>
        </p:sp>
        <p:sp>
          <p:nvSpPr>
            <p:cNvPr id="652" name="Freeform: Shape 651">
              <a:extLst>
                <a:ext uri="{FF2B5EF4-FFF2-40B4-BE49-F238E27FC236}">
                  <a16:creationId xmlns:a16="http://schemas.microsoft.com/office/drawing/2014/main" id="{244E2EB4-FC91-44C7-A6B0-076356D261D6}"/>
                </a:ext>
              </a:extLst>
            </p:cNvPr>
            <p:cNvSpPr/>
            <p:nvPr/>
          </p:nvSpPr>
          <p:spPr>
            <a:xfrm>
              <a:off x="7114266" y="3668893"/>
              <a:ext cx="25549" cy="19790"/>
            </a:xfrm>
            <a:custGeom>
              <a:avLst/>
              <a:gdLst>
                <a:gd name="connsiteX0" fmla="*/ 7545 w 25549"/>
                <a:gd name="connsiteY0" fmla="*/ 546 h 19790"/>
                <a:gd name="connsiteX1" fmla="*/ 23956 w 25549"/>
                <a:gd name="connsiteY1" fmla="*/ 7304 h 19790"/>
                <a:gd name="connsiteX2" fmla="*/ 25644 w 25549"/>
                <a:gd name="connsiteY2" fmla="*/ 8839 h 19790"/>
                <a:gd name="connsiteX3" fmla="*/ 24116 w 25549"/>
                <a:gd name="connsiteY3" fmla="*/ 12617 h 19790"/>
                <a:gd name="connsiteX4" fmla="*/ 23150 w 25549"/>
                <a:gd name="connsiteY4" fmla="*/ 17763 h 19790"/>
                <a:gd name="connsiteX5" fmla="*/ 20900 w 25549"/>
                <a:gd name="connsiteY5" fmla="*/ 19854 h 19790"/>
                <a:gd name="connsiteX6" fmla="*/ 14059 w 25549"/>
                <a:gd name="connsiteY6" fmla="*/ 18006 h 19790"/>
                <a:gd name="connsiteX7" fmla="*/ 7948 w 25549"/>
                <a:gd name="connsiteY7" fmla="*/ 16957 h 19790"/>
                <a:gd name="connsiteX8" fmla="*/ 6176 w 25549"/>
                <a:gd name="connsiteY8" fmla="*/ 16159 h 19790"/>
                <a:gd name="connsiteX9" fmla="*/ 2482 w 25549"/>
                <a:gd name="connsiteY9" fmla="*/ 15513 h 19790"/>
                <a:gd name="connsiteX10" fmla="*/ 141 w 25549"/>
                <a:gd name="connsiteY10" fmla="*/ 15027 h 19790"/>
                <a:gd name="connsiteX11" fmla="*/ 551 w 25549"/>
                <a:gd name="connsiteY11" fmla="*/ 11811 h 19790"/>
                <a:gd name="connsiteX12" fmla="*/ 3288 w 25549"/>
                <a:gd name="connsiteY12" fmla="*/ 1755 h 19790"/>
                <a:gd name="connsiteX13" fmla="*/ 4405 w 25549"/>
                <a:gd name="connsiteY13" fmla="*/ 151 h 19790"/>
                <a:gd name="connsiteX14" fmla="*/ 7545 w 25549"/>
                <a:gd name="connsiteY14" fmla="*/ 546 h 19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49" h="19790">
                  <a:moveTo>
                    <a:pt x="7545" y="546"/>
                  </a:moveTo>
                  <a:lnTo>
                    <a:pt x="23956" y="7304"/>
                  </a:lnTo>
                  <a:cubicBezTo>
                    <a:pt x="23956" y="7304"/>
                    <a:pt x="25887" y="8109"/>
                    <a:pt x="25644" y="8839"/>
                  </a:cubicBezTo>
                  <a:cubicBezTo>
                    <a:pt x="25408" y="9561"/>
                    <a:pt x="24602" y="10443"/>
                    <a:pt x="24116" y="12617"/>
                  </a:cubicBezTo>
                  <a:cubicBezTo>
                    <a:pt x="23637" y="14783"/>
                    <a:pt x="22991" y="17117"/>
                    <a:pt x="23150" y="17763"/>
                  </a:cubicBezTo>
                  <a:cubicBezTo>
                    <a:pt x="23310" y="18409"/>
                    <a:pt x="22671" y="20340"/>
                    <a:pt x="20900" y="19854"/>
                  </a:cubicBezTo>
                  <a:cubicBezTo>
                    <a:pt x="19129" y="19375"/>
                    <a:pt x="15024" y="18006"/>
                    <a:pt x="14059" y="18006"/>
                  </a:cubicBezTo>
                  <a:cubicBezTo>
                    <a:pt x="13101" y="18006"/>
                    <a:pt x="8510" y="16957"/>
                    <a:pt x="7948" y="16957"/>
                  </a:cubicBezTo>
                  <a:cubicBezTo>
                    <a:pt x="7385" y="16957"/>
                    <a:pt x="7545" y="16881"/>
                    <a:pt x="6176" y="16159"/>
                  </a:cubicBezTo>
                  <a:cubicBezTo>
                    <a:pt x="4808" y="15430"/>
                    <a:pt x="3926" y="15673"/>
                    <a:pt x="2482" y="15513"/>
                  </a:cubicBezTo>
                  <a:cubicBezTo>
                    <a:pt x="1030" y="15354"/>
                    <a:pt x="225" y="15589"/>
                    <a:pt x="141" y="15027"/>
                  </a:cubicBezTo>
                  <a:cubicBezTo>
                    <a:pt x="65" y="14464"/>
                    <a:pt x="141" y="13096"/>
                    <a:pt x="551" y="11811"/>
                  </a:cubicBezTo>
                  <a:cubicBezTo>
                    <a:pt x="947" y="10527"/>
                    <a:pt x="3288" y="1755"/>
                    <a:pt x="3288" y="1755"/>
                  </a:cubicBezTo>
                  <a:cubicBezTo>
                    <a:pt x="3288" y="1755"/>
                    <a:pt x="3204" y="227"/>
                    <a:pt x="4405" y="151"/>
                  </a:cubicBezTo>
                  <a:cubicBezTo>
                    <a:pt x="5614" y="67"/>
                    <a:pt x="7545" y="546"/>
                    <a:pt x="7545" y="546"/>
                  </a:cubicBezTo>
                  <a:close/>
                </a:path>
              </a:pathLst>
            </a:custGeom>
            <a:solidFill>
              <a:srgbClr val="231F20"/>
            </a:solidFill>
            <a:ln w="7575" cap="flat">
              <a:noFill/>
              <a:prstDash val="solid"/>
              <a:round/>
            </a:ln>
          </p:spPr>
          <p:txBody>
            <a:bodyPr rtlCol="0" anchor="ctr"/>
            <a:lstStyle/>
            <a:p>
              <a:endParaRPr lang="en-GB"/>
            </a:p>
          </p:txBody>
        </p:sp>
        <p:sp>
          <p:nvSpPr>
            <p:cNvPr id="653" name="Freeform: Shape 652">
              <a:extLst>
                <a:ext uri="{FF2B5EF4-FFF2-40B4-BE49-F238E27FC236}">
                  <a16:creationId xmlns:a16="http://schemas.microsoft.com/office/drawing/2014/main" id="{3AD70AA8-BDE2-45F0-8356-A0DECFFB5C4F}"/>
                </a:ext>
              </a:extLst>
            </p:cNvPr>
            <p:cNvSpPr/>
            <p:nvPr/>
          </p:nvSpPr>
          <p:spPr>
            <a:xfrm>
              <a:off x="7109762" y="3693357"/>
              <a:ext cx="25059" cy="17695"/>
            </a:xfrm>
            <a:custGeom>
              <a:avLst/>
              <a:gdLst>
                <a:gd name="connsiteX0" fmla="*/ 7867 w 25059"/>
                <a:gd name="connsiteY0" fmla="*/ 1116 h 17695"/>
                <a:gd name="connsiteX1" fmla="*/ 20652 w 25059"/>
                <a:gd name="connsiteY1" fmla="*/ 4172 h 17695"/>
                <a:gd name="connsiteX2" fmla="*/ 23951 w 25059"/>
                <a:gd name="connsiteY2" fmla="*/ 4734 h 17695"/>
                <a:gd name="connsiteX3" fmla="*/ 25160 w 25059"/>
                <a:gd name="connsiteY3" fmla="*/ 5464 h 17695"/>
                <a:gd name="connsiteX4" fmla="*/ 24514 w 25059"/>
                <a:gd name="connsiteY4" fmla="*/ 14388 h 17695"/>
                <a:gd name="connsiteX5" fmla="*/ 23389 w 25059"/>
                <a:gd name="connsiteY5" fmla="*/ 17368 h 17695"/>
                <a:gd name="connsiteX6" fmla="*/ 18805 w 25059"/>
                <a:gd name="connsiteY6" fmla="*/ 17847 h 17695"/>
                <a:gd name="connsiteX7" fmla="*/ 12693 w 25059"/>
                <a:gd name="connsiteY7" fmla="*/ 17771 h 17695"/>
                <a:gd name="connsiteX8" fmla="*/ 8505 w 25059"/>
                <a:gd name="connsiteY8" fmla="*/ 16881 h 17695"/>
                <a:gd name="connsiteX9" fmla="*/ 5046 w 25059"/>
                <a:gd name="connsiteY9" fmla="*/ 16159 h 17695"/>
                <a:gd name="connsiteX10" fmla="*/ 1185 w 25059"/>
                <a:gd name="connsiteY10" fmla="*/ 15673 h 17695"/>
                <a:gd name="connsiteX11" fmla="*/ 144 w 25059"/>
                <a:gd name="connsiteY11" fmla="*/ 13423 h 17695"/>
                <a:gd name="connsiteX12" fmla="*/ 463 w 25059"/>
                <a:gd name="connsiteY12" fmla="*/ 9318 h 17695"/>
                <a:gd name="connsiteX13" fmla="*/ 1588 w 25059"/>
                <a:gd name="connsiteY13" fmla="*/ 4255 h 17695"/>
                <a:gd name="connsiteX14" fmla="*/ 2637 w 25059"/>
                <a:gd name="connsiteY14" fmla="*/ 1200 h 17695"/>
                <a:gd name="connsiteX15" fmla="*/ 4241 w 25059"/>
                <a:gd name="connsiteY15" fmla="*/ 151 h 17695"/>
                <a:gd name="connsiteX16" fmla="*/ 7061 w 25059"/>
                <a:gd name="connsiteY16" fmla="*/ 630 h 17695"/>
                <a:gd name="connsiteX17" fmla="*/ 7867 w 25059"/>
                <a:gd name="connsiteY17" fmla="*/ 1116 h 17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059" h="17695">
                  <a:moveTo>
                    <a:pt x="7867" y="1116"/>
                  </a:moveTo>
                  <a:cubicBezTo>
                    <a:pt x="7867" y="1116"/>
                    <a:pt x="18805" y="4088"/>
                    <a:pt x="20652" y="4172"/>
                  </a:cubicBezTo>
                  <a:cubicBezTo>
                    <a:pt x="22507" y="4255"/>
                    <a:pt x="23951" y="4734"/>
                    <a:pt x="23951" y="4734"/>
                  </a:cubicBezTo>
                  <a:cubicBezTo>
                    <a:pt x="23951" y="4734"/>
                    <a:pt x="25319" y="4575"/>
                    <a:pt x="25160" y="5464"/>
                  </a:cubicBezTo>
                  <a:cubicBezTo>
                    <a:pt x="25000" y="6346"/>
                    <a:pt x="24430" y="12936"/>
                    <a:pt x="24514" y="14388"/>
                  </a:cubicBezTo>
                  <a:cubicBezTo>
                    <a:pt x="24597" y="15840"/>
                    <a:pt x="24270" y="17041"/>
                    <a:pt x="23389" y="17368"/>
                  </a:cubicBezTo>
                  <a:cubicBezTo>
                    <a:pt x="22507" y="17687"/>
                    <a:pt x="20812" y="17847"/>
                    <a:pt x="18805" y="17847"/>
                  </a:cubicBezTo>
                  <a:cubicBezTo>
                    <a:pt x="16791" y="17847"/>
                    <a:pt x="14221" y="17847"/>
                    <a:pt x="12693" y="17771"/>
                  </a:cubicBezTo>
                  <a:cubicBezTo>
                    <a:pt x="11158" y="17687"/>
                    <a:pt x="9957" y="17125"/>
                    <a:pt x="8505" y="16881"/>
                  </a:cubicBezTo>
                  <a:cubicBezTo>
                    <a:pt x="7061" y="16638"/>
                    <a:pt x="7380" y="16402"/>
                    <a:pt x="5046" y="16159"/>
                  </a:cubicBezTo>
                  <a:cubicBezTo>
                    <a:pt x="2713" y="15916"/>
                    <a:pt x="1915" y="16319"/>
                    <a:pt x="1185" y="15673"/>
                  </a:cubicBezTo>
                  <a:cubicBezTo>
                    <a:pt x="463" y="15034"/>
                    <a:pt x="-16" y="15194"/>
                    <a:pt x="144" y="13423"/>
                  </a:cubicBezTo>
                  <a:cubicBezTo>
                    <a:pt x="303" y="11659"/>
                    <a:pt x="144" y="11089"/>
                    <a:pt x="463" y="9318"/>
                  </a:cubicBezTo>
                  <a:cubicBezTo>
                    <a:pt x="782" y="7547"/>
                    <a:pt x="1025" y="6103"/>
                    <a:pt x="1588" y="4255"/>
                  </a:cubicBezTo>
                  <a:cubicBezTo>
                    <a:pt x="2150" y="2401"/>
                    <a:pt x="1831" y="1922"/>
                    <a:pt x="2637" y="1200"/>
                  </a:cubicBezTo>
                  <a:cubicBezTo>
                    <a:pt x="3443" y="470"/>
                    <a:pt x="2796" y="151"/>
                    <a:pt x="4241" y="151"/>
                  </a:cubicBezTo>
                  <a:cubicBezTo>
                    <a:pt x="5693" y="151"/>
                    <a:pt x="6498" y="394"/>
                    <a:pt x="7061" y="630"/>
                  </a:cubicBezTo>
                  <a:cubicBezTo>
                    <a:pt x="7623" y="873"/>
                    <a:pt x="7867" y="1116"/>
                    <a:pt x="7867" y="1116"/>
                  </a:cubicBezTo>
                  <a:close/>
                </a:path>
              </a:pathLst>
            </a:custGeom>
            <a:solidFill>
              <a:srgbClr val="231F20"/>
            </a:solidFill>
            <a:ln w="7575" cap="flat">
              <a:noFill/>
              <a:prstDash val="solid"/>
              <a:round/>
            </a:ln>
          </p:spPr>
          <p:txBody>
            <a:bodyPr rtlCol="0" anchor="ctr"/>
            <a:lstStyle/>
            <a:p>
              <a:endParaRPr lang="en-GB"/>
            </a:p>
          </p:txBody>
        </p:sp>
        <p:sp>
          <p:nvSpPr>
            <p:cNvPr id="654" name="Freeform: Shape 653">
              <a:extLst>
                <a:ext uri="{FF2B5EF4-FFF2-40B4-BE49-F238E27FC236}">
                  <a16:creationId xmlns:a16="http://schemas.microsoft.com/office/drawing/2014/main" id="{1EF900AD-D8A9-4949-951B-E42DAC5F74BE}"/>
                </a:ext>
              </a:extLst>
            </p:cNvPr>
            <p:cNvSpPr/>
            <p:nvPr/>
          </p:nvSpPr>
          <p:spPr>
            <a:xfrm>
              <a:off x="7110271" y="3718532"/>
              <a:ext cx="25243" cy="16926"/>
            </a:xfrm>
            <a:custGeom>
              <a:avLst/>
              <a:gdLst>
                <a:gd name="connsiteX0" fmla="*/ 113 w 25243"/>
                <a:gd name="connsiteY0" fmla="*/ 161 h 16926"/>
                <a:gd name="connsiteX1" fmla="*/ 23685 w 25243"/>
                <a:gd name="connsiteY1" fmla="*/ 1050 h 16926"/>
                <a:gd name="connsiteX2" fmla="*/ 24491 w 25243"/>
                <a:gd name="connsiteY2" fmla="*/ 10864 h 16926"/>
                <a:gd name="connsiteX3" fmla="*/ 25053 w 25243"/>
                <a:gd name="connsiteY3" fmla="*/ 14322 h 16926"/>
                <a:gd name="connsiteX4" fmla="*/ 11698 w 25243"/>
                <a:gd name="connsiteY4" fmla="*/ 16816 h 16926"/>
                <a:gd name="connsiteX5" fmla="*/ 3731 w 25243"/>
                <a:gd name="connsiteY5" fmla="*/ 17059 h 16926"/>
                <a:gd name="connsiteX6" fmla="*/ 919 w 25243"/>
                <a:gd name="connsiteY6" fmla="*/ 17059 h 16926"/>
                <a:gd name="connsiteX7" fmla="*/ 113 w 25243"/>
                <a:gd name="connsiteY7" fmla="*/ 161 h 1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43" h="16926">
                  <a:moveTo>
                    <a:pt x="113" y="161"/>
                  </a:moveTo>
                  <a:lnTo>
                    <a:pt x="23685" y="1050"/>
                  </a:lnTo>
                  <a:cubicBezTo>
                    <a:pt x="23685" y="1050"/>
                    <a:pt x="23921" y="8523"/>
                    <a:pt x="24491" y="10864"/>
                  </a:cubicBezTo>
                  <a:cubicBezTo>
                    <a:pt x="25053" y="13190"/>
                    <a:pt x="25775" y="13912"/>
                    <a:pt x="25053" y="14322"/>
                  </a:cubicBezTo>
                  <a:cubicBezTo>
                    <a:pt x="24331" y="14718"/>
                    <a:pt x="15316" y="16413"/>
                    <a:pt x="11698" y="16816"/>
                  </a:cubicBezTo>
                  <a:cubicBezTo>
                    <a:pt x="8079" y="17211"/>
                    <a:pt x="5343" y="17059"/>
                    <a:pt x="3731" y="17059"/>
                  </a:cubicBezTo>
                  <a:lnTo>
                    <a:pt x="919" y="17059"/>
                  </a:lnTo>
                  <a:lnTo>
                    <a:pt x="113" y="161"/>
                  </a:lnTo>
                  <a:close/>
                </a:path>
              </a:pathLst>
            </a:custGeom>
            <a:solidFill>
              <a:srgbClr val="231F20"/>
            </a:solidFill>
            <a:ln w="7575" cap="flat">
              <a:noFill/>
              <a:prstDash val="solid"/>
              <a:round/>
            </a:ln>
          </p:spPr>
          <p:txBody>
            <a:bodyPr rtlCol="0" anchor="ctr"/>
            <a:lstStyle/>
            <a:p>
              <a:endParaRPr lang="en-GB"/>
            </a:p>
          </p:txBody>
        </p:sp>
        <p:sp>
          <p:nvSpPr>
            <p:cNvPr id="655" name="Freeform: Shape 654">
              <a:extLst>
                <a:ext uri="{FF2B5EF4-FFF2-40B4-BE49-F238E27FC236}">
                  <a16:creationId xmlns:a16="http://schemas.microsoft.com/office/drawing/2014/main" id="{3346C388-1811-4E16-86FD-274F3D12EC1D}"/>
                </a:ext>
              </a:extLst>
            </p:cNvPr>
            <p:cNvSpPr/>
            <p:nvPr/>
          </p:nvSpPr>
          <p:spPr>
            <a:xfrm>
              <a:off x="7113570" y="3740573"/>
              <a:ext cx="28582" cy="20440"/>
            </a:xfrm>
            <a:custGeom>
              <a:avLst/>
              <a:gdLst>
                <a:gd name="connsiteX0" fmla="*/ 115 w 28582"/>
                <a:gd name="connsiteY0" fmla="*/ 4036 h 20440"/>
                <a:gd name="connsiteX1" fmla="*/ 23527 w 28582"/>
                <a:gd name="connsiteY1" fmla="*/ 175 h 20440"/>
                <a:gd name="connsiteX2" fmla="*/ 24409 w 28582"/>
                <a:gd name="connsiteY2" fmla="*/ 729 h 20440"/>
                <a:gd name="connsiteX3" fmla="*/ 28590 w 28582"/>
                <a:gd name="connsiteY3" fmla="*/ 11516 h 20440"/>
                <a:gd name="connsiteX4" fmla="*/ 28430 w 28582"/>
                <a:gd name="connsiteY4" fmla="*/ 12398 h 20440"/>
                <a:gd name="connsiteX5" fmla="*/ 5102 w 28582"/>
                <a:gd name="connsiteY5" fmla="*/ 20607 h 20440"/>
                <a:gd name="connsiteX6" fmla="*/ 4380 w 28582"/>
                <a:gd name="connsiteY6" fmla="*/ 19155 h 20440"/>
                <a:gd name="connsiteX7" fmla="*/ 191 w 28582"/>
                <a:gd name="connsiteY7" fmla="*/ 5321 h 20440"/>
                <a:gd name="connsiteX8" fmla="*/ 115 w 28582"/>
                <a:gd name="connsiteY8" fmla="*/ 4036 h 2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2" h="20440">
                  <a:moveTo>
                    <a:pt x="115" y="4036"/>
                  </a:moveTo>
                  <a:lnTo>
                    <a:pt x="23527" y="175"/>
                  </a:lnTo>
                  <a:cubicBezTo>
                    <a:pt x="23527" y="175"/>
                    <a:pt x="24006" y="91"/>
                    <a:pt x="24409" y="729"/>
                  </a:cubicBezTo>
                  <a:cubicBezTo>
                    <a:pt x="24812" y="1376"/>
                    <a:pt x="28590" y="11516"/>
                    <a:pt x="28590" y="11516"/>
                  </a:cubicBezTo>
                  <a:cubicBezTo>
                    <a:pt x="28590" y="11516"/>
                    <a:pt x="28917" y="12238"/>
                    <a:pt x="28430" y="12398"/>
                  </a:cubicBezTo>
                  <a:cubicBezTo>
                    <a:pt x="27951" y="12557"/>
                    <a:pt x="5102" y="20607"/>
                    <a:pt x="5102" y="20607"/>
                  </a:cubicBezTo>
                  <a:cubicBezTo>
                    <a:pt x="5102" y="20607"/>
                    <a:pt x="4942" y="20767"/>
                    <a:pt x="4380" y="19155"/>
                  </a:cubicBezTo>
                  <a:cubicBezTo>
                    <a:pt x="3817" y="17544"/>
                    <a:pt x="191" y="5321"/>
                    <a:pt x="191" y="5321"/>
                  </a:cubicBezTo>
                  <a:lnTo>
                    <a:pt x="115" y="4036"/>
                  </a:lnTo>
                  <a:close/>
                </a:path>
              </a:pathLst>
            </a:custGeom>
            <a:solidFill>
              <a:srgbClr val="231F20"/>
            </a:solidFill>
            <a:ln w="7575" cap="flat">
              <a:noFill/>
              <a:prstDash val="solid"/>
              <a:round/>
            </a:ln>
          </p:spPr>
          <p:txBody>
            <a:bodyPr rtlCol="0" anchor="ctr"/>
            <a:lstStyle/>
            <a:p>
              <a:endParaRPr lang="en-GB"/>
            </a:p>
          </p:txBody>
        </p:sp>
        <p:sp>
          <p:nvSpPr>
            <p:cNvPr id="656" name="Freeform: Shape 655">
              <a:extLst>
                <a:ext uri="{FF2B5EF4-FFF2-40B4-BE49-F238E27FC236}">
                  <a16:creationId xmlns:a16="http://schemas.microsoft.com/office/drawing/2014/main" id="{1FEBC53F-4C1D-4D6D-A201-051521EB77F2}"/>
                </a:ext>
              </a:extLst>
            </p:cNvPr>
            <p:cNvSpPr/>
            <p:nvPr/>
          </p:nvSpPr>
          <p:spPr>
            <a:xfrm>
              <a:off x="7122259" y="3760043"/>
              <a:ext cx="28510" cy="25175"/>
            </a:xfrm>
            <a:custGeom>
              <a:avLst/>
              <a:gdLst>
                <a:gd name="connsiteX0" fmla="*/ 119 w 28510"/>
                <a:gd name="connsiteY0" fmla="*/ 10632 h 25175"/>
                <a:gd name="connsiteX1" fmla="*/ 22968 w 28510"/>
                <a:gd name="connsiteY1" fmla="*/ 180 h 25175"/>
                <a:gd name="connsiteX2" fmla="*/ 28517 w 28510"/>
                <a:gd name="connsiteY2" fmla="*/ 11681 h 25175"/>
                <a:gd name="connsiteX3" fmla="*/ 28198 w 28510"/>
                <a:gd name="connsiteY3" fmla="*/ 12806 h 25175"/>
                <a:gd name="connsiteX4" fmla="*/ 6800 w 28510"/>
                <a:gd name="connsiteY4" fmla="*/ 25356 h 25175"/>
                <a:gd name="connsiteX5" fmla="*/ 119 w 28510"/>
                <a:gd name="connsiteY5" fmla="*/ 10632 h 25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0" h="25175">
                  <a:moveTo>
                    <a:pt x="119" y="10632"/>
                  </a:moveTo>
                  <a:lnTo>
                    <a:pt x="22968" y="180"/>
                  </a:lnTo>
                  <a:lnTo>
                    <a:pt x="28517" y="11681"/>
                  </a:lnTo>
                  <a:cubicBezTo>
                    <a:pt x="28517" y="11681"/>
                    <a:pt x="28920" y="12570"/>
                    <a:pt x="28198" y="12806"/>
                  </a:cubicBezTo>
                  <a:cubicBezTo>
                    <a:pt x="27468" y="13049"/>
                    <a:pt x="6800" y="25356"/>
                    <a:pt x="6800" y="25356"/>
                  </a:cubicBezTo>
                  <a:lnTo>
                    <a:pt x="119" y="10632"/>
                  </a:lnTo>
                  <a:close/>
                </a:path>
              </a:pathLst>
            </a:custGeom>
            <a:solidFill>
              <a:srgbClr val="231F20"/>
            </a:solidFill>
            <a:ln w="7575" cap="flat">
              <a:noFill/>
              <a:prstDash val="solid"/>
              <a:round/>
            </a:ln>
          </p:spPr>
          <p:txBody>
            <a:bodyPr rtlCol="0" anchor="ctr"/>
            <a:lstStyle/>
            <a:p>
              <a:endParaRPr lang="en-GB"/>
            </a:p>
          </p:txBody>
        </p:sp>
        <p:sp>
          <p:nvSpPr>
            <p:cNvPr id="657" name="Freeform: Shape 656">
              <a:extLst>
                <a:ext uri="{FF2B5EF4-FFF2-40B4-BE49-F238E27FC236}">
                  <a16:creationId xmlns:a16="http://schemas.microsoft.com/office/drawing/2014/main" id="{CF99B923-2AA4-4F7D-8CFE-F2DF5E256F92}"/>
                </a:ext>
              </a:extLst>
            </p:cNvPr>
            <p:cNvSpPr/>
            <p:nvPr/>
          </p:nvSpPr>
          <p:spPr>
            <a:xfrm>
              <a:off x="7144849" y="3668438"/>
              <a:ext cx="12285" cy="16868"/>
            </a:xfrm>
            <a:custGeom>
              <a:avLst/>
              <a:gdLst>
                <a:gd name="connsiteX0" fmla="*/ 9309 w 12285"/>
                <a:gd name="connsiteY0" fmla="*/ 278 h 16868"/>
                <a:gd name="connsiteX1" fmla="*/ 5607 w 12285"/>
                <a:gd name="connsiteY1" fmla="*/ 3098 h 16868"/>
                <a:gd name="connsiteX2" fmla="*/ 2475 w 12285"/>
                <a:gd name="connsiteY2" fmla="*/ 8404 h 16868"/>
                <a:gd name="connsiteX3" fmla="*/ 939 w 12285"/>
                <a:gd name="connsiteY3" fmla="*/ 12585 h 16868"/>
                <a:gd name="connsiteX4" fmla="*/ 141 w 12285"/>
                <a:gd name="connsiteY4" fmla="*/ 15648 h 16868"/>
                <a:gd name="connsiteX5" fmla="*/ 704 w 12285"/>
                <a:gd name="connsiteY5" fmla="*/ 17009 h 16868"/>
                <a:gd name="connsiteX6" fmla="*/ 2391 w 12285"/>
                <a:gd name="connsiteY6" fmla="*/ 16043 h 16868"/>
                <a:gd name="connsiteX7" fmla="*/ 5363 w 12285"/>
                <a:gd name="connsiteY7" fmla="*/ 12265 h 16868"/>
                <a:gd name="connsiteX8" fmla="*/ 8184 w 12285"/>
                <a:gd name="connsiteY8" fmla="*/ 9529 h 16868"/>
                <a:gd name="connsiteX9" fmla="*/ 11080 w 12285"/>
                <a:gd name="connsiteY9" fmla="*/ 7522 h 16868"/>
                <a:gd name="connsiteX10" fmla="*/ 11969 w 12285"/>
                <a:gd name="connsiteY10" fmla="*/ 6716 h 16868"/>
                <a:gd name="connsiteX11" fmla="*/ 12288 w 12285"/>
                <a:gd name="connsiteY11" fmla="*/ 3896 h 16868"/>
                <a:gd name="connsiteX12" fmla="*/ 11399 w 12285"/>
                <a:gd name="connsiteY12" fmla="*/ 1084 h 16868"/>
                <a:gd name="connsiteX13" fmla="*/ 10760 w 12285"/>
                <a:gd name="connsiteY13" fmla="*/ 194 h 16868"/>
                <a:gd name="connsiteX14" fmla="*/ 9309 w 12285"/>
                <a:gd name="connsiteY14" fmla="*/ 278 h 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85" h="16868">
                  <a:moveTo>
                    <a:pt x="9309" y="278"/>
                  </a:moveTo>
                  <a:cubicBezTo>
                    <a:pt x="9309" y="278"/>
                    <a:pt x="6739" y="1806"/>
                    <a:pt x="5607" y="3098"/>
                  </a:cubicBezTo>
                  <a:cubicBezTo>
                    <a:pt x="4482" y="4383"/>
                    <a:pt x="3037" y="7036"/>
                    <a:pt x="2475" y="8404"/>
                  </a:cubicBezTo>
                  <a:cubicBezTo>
                    <a:pt x="1905" y="9772"/>
                    <a:pt x="1183" y="11300"/>
                    <a:pt x="939" y="12585"/>
                  </a:cubicBezTo>
                  <a:cubicBezTo>
                    <a:pt x="704" y="13877"/>
                    <a:pt x="141" y="15238"/>
                    <a:pt x="141" y="15648"/>
                  </a:cubicBezTo>
                  <a:cubicBezTo>
                    <a:pt x="141" y="16043"/>
                    <a:pt x="-26" y="17009"/>
                    <a:pt x="704" y="17009"/>
                  </a:cubicBezTo>
                  <a:cubicBezTo>
                    <a:pt x="1426" y="17009"/>
                    <a:pt x="1905" y="16530"/>
                    <a:pt x="2391" y="16043"/>
                  </a:cubicBezTo>
                  <a:cubicBezTo>
                    <a:pt x="2870" y="15564"/>
                    <a:pt x="4565" y="13231"/>
                    <a:pt x="5363" y="12265"/>
                  </a:cubicBezTo>
                  <a:cubicBezTo>
                    <a:pt x="6169" y="11300"/>
                    <a:pt x="6329" y="10738"/>
                    <a:pt x="8184" y="9529"/>
                  </a:cubicBezTo>
                  <a:cubicBezTo>
                    <a:pt x="10031" y="8320"/>
                    <a:pt x="10677" y="7841"/>
                    <a:pt x="11080" y="7522"/>
                  </a:cubicBezTo>
                  <a:cubicBezTo>
                    <a:pt x="11483" y="7195"/>
                    <a:pt x="11969" y="6716"/>
                    <a:pt x="11969" y="6716"/>
                  </a:cubicBezTo>
                  <a:cubicBezTo>
                    <a:pt x="11969" y="6716"/>
                    <a:pt x="12691" y="4862"/>
                    <a:pt x="12288" y="3896"/>
                  </a:cubicBezTo>
                  <a:cubicBezTo>
                    <a:pt x="11885" y="2931"/>
                    <a:pt x="11642" y="1646"/>
                    <a:pt x="11399" y="1084"/>
                  </a:cubicBezTo>
                  <a:cubicBezTo>
                    <a:pt x="11163" y="521"/>
                    <a:pt x="11483" y="362"/>
                    <a:pt x="10760" y="194"/>
                  </a:cubicBezTo>
                  <a:cubicBezTo>
                    <a:pt x="10031" y="35"/>
                    <a:pt x="9309" y="278"/>
                    <a:pt x="9309" y="278"/>
                  </a:cubicBezTo>
                  <a:close/>
                </a:path>
              </a:pathLst>
            </a:custGeom>
            <a:solidFill>
              <a:srgbClr val="231F20"/>
            </a:solidFill>
            <a:ln w="7575" cap="flat">
              <a:noFill/>
              <a:prstDash val="solid"/>
              <a:round/>
            </a:ln>
          </p:spPr>
          <p:txBody>
            <a:bodyPr rtlCol="0" anchor="ctr"/>
            <a:lstStyle/>
            <a:p>
              <a:endParaRPr lang="en-GB"/>
            </a:p>
          </p:txBody>
        </p:sp>
        <p:sp>
          <p:nvSpPr>
            <p:cNvPr id="658" name="Freeform: Shape 657">
              <a:extLst>
                <a:ext uri="{FF2B5EF4-FFF2-40B4-BE49-F238E27FC236}">
                  <a16:creationId xmlns:a16="http://schemas.microsoft.com/office/drawing/2014/main" id="{8AFCD7F9-EF14-4B2B-8527-5C5FEAEBDBFA}"/>
                </a:ext>
              </a:extLst>
            </p:cNvPr>
            <p:cNvSpPr/>
            <p:nvPr/>
          </p:nvSpPr>
          <p:spPr>
            <a:xfrm>
              <a:off x="7141160" y="3685869"/>
              <a:ext cx="17107" cy="26260"/>
            </a:xfrm>
            <a:custGeom>
              <a:avLst/>
              <a:gdLst>
                <a:gd name="connsiteX0" fmla="*/ 15254 w 17107"/>
                <a:gd name="connsiteY0" fmla="*/ 149 h 26260"/>
                <a:gd name="connsiteX1" fmla="*/ 530 w 17107"/>
                <a:gd name="connsiteY1" fmla="*/ 13345 h 26260"/>
                <a:gd name="connsiteX2" fmla="*/ 127 w 17107"/>
                <a:gd name="connsiteY2" fmla="*/ 25971 h 26260"/>
                <a:gd name="connsiteX3" fmla="*/ 690 w 17107"/>
                <a:gd name="connsiteY3" fmla="*/ 26382 h 26260"/>
                <a:gd name="connsiteX4" fmla="*/ 16698 w 17107"/>
                <a:gd name="connsiteY4" fmla="*/ 12699 h 26260"/>
                <a:gd name="connsiteX5" fmla="*/ 17185 w 17107"/>
                <a:gd name="connsiteY5" fmla="*/ 9324 h 26260"/>
                <a:gd name="connsiteX6" fmla="*/ 16303 w 17107"/>
                <a:gd name="connsiteY6" fmla="*/ 393 h 26260"/>
                <a:gd name="connsiteX7" fmla="*/ 15254 w 17107"/>
                <a:gd name="connsiteY7" fmla="*/ 149 h 2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7" h="26260">
                  <a:moveTo>
                    <a:pt x="15254" y="149"/>
                  </a:moveTo>
                  <a:lnTo>
                    <a:pt x="530" y="13345"/>
                  </a:lnTo>
                  <a:lnTo>
                    <a:pt x="127" y="25971"/>
                  </a:lnTo>
                  <a:cubicBezTo>
                    <a:pt x="127" y="25971"/>
                    <a:pt x="51" y="26541"/>
                    <a:pt x="690" y="26382"/>
                  </a:cubicBezTo>
                  <a:cubicBezTo>
                    <a:pt x="1336" y="26214"/>
                    <a:pt x="16698" y="12699"/>
                    <a:pt x="16698" y="12699"/>
                  </a:cubicBezTo>
                  <a:cubicBezTo>
                    <a:pt x="16698" y="12699"/>
                    <a:pt x="17420" y="12061"/>
                    <a:pt x="17185" y="9324"/>
                  </a:cubicBezTo>
                  <a:cubicBezTo>
                    <a:pt x="16941" y="6588"/>
                    <a:pt x="16303" y="393"/>
                    <a:pt x="16303" y="393"/>
                  </a:cubicBezTo>
                  <a:lnTo>
                    <a:pt x="15254" y="149"/>
                  </a:lnTo>
                  <a:close/>
                </a:path>
              </a:pathLst>
            </a:custGeom>
            <a:solidFill>
              <a:srgbClr val="231F20"/>
            </a:solidFill>
            <a:ln w="7575" cap="flat">
              <a:noFill/>
              <a:prstDash val="solid"/>
              <a:round/>
            </a:ln>
          </p:spPr>
          <p:txBody>
            <a:bodyPr rtlCol="0" anchor="ctr"/>
            <a:lstStyle/>
            <a:p>
              <a:endParaRPr lang="en-GB"/>
            </a:p>
          </p:txBody>
        </p:sp>
        <p:sp>
          <p:nvSpPr>
            <p:cNvPr id="659" name="Freeform: Shape 658">
              <a:extLst>
                <a:ext uri="{FF2B5EF4-FFF2-40B4-BE49-F238E27FC236}">
                  <a16:creationId xmlns:a16="http://schemas.microsoft.com/office/drawing/2014/main" id="{D5B72CC3-2DF0-4936-B930-D9789189E50F}"/>
                </a:ext>
              </a:extLst>
            </p:cNvPr>
            <p:cNvSpPr/>
            <p:nvPr/>
          </p:nvSpPr>
          <p:spPr>
            <a:xfrm>
              <a:off x="7141163" y="3708759"/>
              <a:ext cx="18820" cy="24384"/>
            </a:xfrm>
            <a:custGeom>
              <a:avLst/>
              <a:gdLst>
                <a:gd name="connsiteX0" fmla="*/ 125 w 18820"/>
                <a:gd name="connsiteY0" fmla="*/ 15002 h 24384"/>
                <a:gd name="connsiteX1" fmla="*/ 16855 w 18820"/>
                <a:gd name="connsiteY1" fmla="*/ 438 h 24384"/>
                <a:gd name="connsiteX2" fmla="*/ 18307 w 18820"/>
                <a:gd name="connsiteY2" fmla="*/ 925 h 24384"/>
                <a:gd name="connsiteX3" fmla="*/ 18946 w 18820"/>
                <a:gd name="connsiteY3" fmla="*/ 10814 h 24384"/>
                <a:gd name="connsiteX4" fmla="*/ 17980 w 18820"/>
                <a:gd name="connsiteY4" fmla="*/ 12669 h 24384"/>
                <a:gd name="connsiteX5" fmla="*/ 3340 w 18820"/>
                <a:gd name="connsiteY5" fmla="*/ 24170 h 24384"/>
                <a:gd name="connsiteX6" fmla="*/ 1653 w 18820"/>
                <a:gd name="connsiteY6" fmla="*/ 24094 h 24384"/>
                <a:gd name="connsiteX7" fmla="*/ 125 w 18820"/>
                <a:gd name="connsiteY7" fmla="*/ 14995 h 24384"/>
                <a:gd name="connsiteX8" fmla="*/ 125 w 18820"/>
                <a:gd name="connsiteY8" fmla="*/ 15002 h 24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20" h="24384">
                  <a:moveTo>
                    <a:pt x="125" y="15002"/>
                  </a:moveTo>
                  <a:lnTo>
                    <a:pt x="16855" y="438"/>
                  </a:lnTo>
                  <a:cubicBezTo>
                    <a:pt x="16855" y="438"/>
                    <a:pt x="18147" y="-444"/>
                    <a:pt x="18307" y="925"/>
                  </a:cubicBezTo>
                  <a:cubicBezTo>
                    <a:pt x="18467" y="2285"/>
                    <a:pt x="18946" y="10814"/>
                    <a:pt x="18946" y="10814"/>
                  </a:cubicBezTo>
                  <a:cubicBezTo>
                    <a:pt x="18946" y="10814"/>
                    <a:pt x="18702" y="12182"/>
                    <a:pt x="17980" y="12669"/>
                  </a:cubicBezTo>
                  <a:cubicBezTo>
                    <a:pt x="17258" y="13148"/>
                    <a:pt x="3340" y="24170"/>
                    <a:pt x="3340" y="24170"/>
                  </a:cubicBezTo>
                  <a:cubicBezTo>
                    <a:pt x="3340" y="24170"/>
                    <a:pt x="1896" y="25059"/>
                    <a:pt x="1653" y="24094"/>
                  </a:cubicBezTo>
                  <a:cubicBezTo>
                    <a:pt x="1417" y="23128"/>
                    <a:pt x="125" y="14995"/>
                    <a:pt x="125" y="14995"/>
                  </a:cubicBezTo>
                  <a:lnTo>
                    <a:pt x="125" y="15002"/>
                  </a:lnTo>
                  <a:close/>
                </a:path>
              </a:pathLst>
            </a:custGeom>
            <a:solidFill>
              <a:srgbClr val="231F20"/>
            </a:solidFill>
            <a:ln w="7575" cap="flat">
              <a:noFill/>
              <a:prstDash val="solid"/>
              <a:round/>
            </a:ln>
          </p:spPr>
          <p:txBody>
            <a:bodyPr rtlCol="0" anchor="ctr"/>
            <a:lstStyle/>
            <a:p>
              <a:endParaRPr lang="en-GB"/>
            </a:p>
          </p:txBody>
        </p:sp>
        <p:sp>
          <p:nvSpPr>
            <p:cNvPr id="660" name="Freeform: Shape 659">
              <a:extLst>
                <a:ext uri="{FF2B5EF4-FFF2-40B4-BE49-F238E27FC236}">
                  <a16:creationId xmlns:a16="http://schemas.microsoft.com/office/drawing/2014/main" id="{57448705-2C3E-4C4D-822C-3BCE9627531A}"/>
                </a:ext>
              </a:extLst>
            </p:cNvPr>
            <p:cNvSpPr/>
            <p:nvPr/>
          </p:nvSpPr>
          <p:spPr>
            <a:xfrm>
              <a:off x="7145914" y="3729824"/>
              <a:ext cx="15924" cy="21832"/>
            </a:xfrm>
            <a:custGeom>
              <a:avLst/>
              <a:gdLst>
                <a:gd name="connsiteX0" fmla="*/ 202 w 15924"/>
                <a:gd name="connsiteY0" fmla="*/ 12203 h 21832"/>
                <a:gd name="connsiteX1" fmla="*/ 13717 w 15924"/>
                <a:gd name="connsiteY1" fmla="*/ 383 h 21832"/>
                <a:gd name="connsiteX2" fmla="*/ 15732 w 15924"/>
                <a:gd name="connsiteY2" fmla="*/ 3196 h 21832"/>
                <a:gd name="connsiteX3" fmla="*/ 16051 w 15924"/>
                <a:gd name="connsiteY3" fmla="*/ 10037 h 21832"/>
                <a:gd name="connsiteX4" fmla="*/ 14842 w 15924"/>
                <a:gd name="connsiteY4" fmla="*/ 11800 h 21832"/>
                <a:gd name="connsiteX5" fmla="*/ 4147 w 15924"/>
                <a:gd name="connsiteY5" fmla="*/ 21294 h 21832"/>
                <a:gd name="connsiteX6" fmla="*/ 1973 w 15924"/>
                <a:gd name="connsiteY6" fmla="*/ 21135 h 21832"/>
                <a:gd name="connsiteX7" fmla="*/ 126 w 15924"/>
                <a:gd name="connsiteY7" fmla="*/ 14134 h 21832"/>
                <a:gd name="connsiteX8" fmla="*/ 202 w 15924"/>
                <a:gd name="connsiteY8" fmla="*/ 12203 h 2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24" h="21832">
                  <a:moveTo>
                    <a:pt x="202" y="12203"/>
                  </a:moveTo>
                  <a:lnTo>
                    <a:pt x="13717" y="383"/>
                  </a:lnTo>
                  <a:cubicBezTo>
                    <a:pt x="13717" y="383"/>
                    <a:pt x="15648" y="-993"/>
                    <a:pt x="15732" y="3196"/>
                  </a:cubicBezTo>
                  <a:cubicBezTo>
                    <a:pt x="15808" y="7376"/>
                    <a:pt x="16051" y="10037"/>
                    <a:pt x="16051" y="10037"/>
                  </a:cubicBezTo>
                  <a:cubicBezTo>
                    <a:pt x="16051" y="10037"/>
                    <a:pt x="16051" y="10835"/>
                    <a:pt x="14842" y="11800"/>
                  </a:cubicBezTo>
                  <a:cubicBezTo>
                    <a:pt x="13634" y="12766"/>
                    <a:pt x="4147" y="21294"/>
                    <a:pt x="4147" y="21294"/>
                  </a:cubicBezTo>
                  <a:cubicBezTo>
                    <a:pt x="4147" y="21294"/>
                    <a:pt x="2452" y="22982"/>
                    <a:pt x="1973" y="21135"/>
                  </a:cubicBezTo>
                  <a:cubicBezTo>
                    <a:pt x="1487" y="19280"/>
                    <a:pt x="126" y="14134"/>
                    <a:pt x="126" y="14134"/>
                  </a:cubicBezTo>
                  <a:lnTo>
                    <a:pt x="202" y="12203"/>
                  </a:lnTo>
                  <a:close/>
                </a:path>
              </a:pathLst>
            </a:custGeom>
            <a:solidFill>
              <a:srgbClr val="231F20"/>
            </a:solidFill>
            <a:ln w="7575" cap="flat">
              <a:noFill/>
              <a:prstDash val="solid"/>
              <a:round/>
            </a:ln>
          </p:spPr>
          <p:txBody>
            <a:bodyPr rtlCol="0" anchor="ctr"/>
            <a:lstStyle/>
            <a:p>
              <a:endParaRPr lang="en-GB"/>
            </a:p>
          </p:txBody>
        </p:sp>
        <p:sp>
          <p:nvSpPr>
            <p:cNvPr id="661" name="Freeform: Shape 660">
              <a:extLst>
                <a:ext uri="{FF2B5EF4-FFF2-40B4-BE49-F238E27FC236}">
                  <a16:creationId xmlns:a16="http://schemas.microsoft.com/office/drawing/2014/main" id="{664B56BB-5DBD-4F2E-9CFD-5EA36B38F1EC}"/>
                </a:ext>
              </a:extLst>
            </p:cNvPr>
            <p:cNvSpPr/>
            <p:nvPr/>
          </p:nvSpPr>
          <p:spPr>
            <a:xfrm>
              <a:off x="7151490" y="3752161"/>
              <a:ext cx="11633" cy="15924"/>
            </a:xfrm>
            <a:custGeom>
              <a:avLst/>
              <a:gdLst>
                <a:gd name="connsiteX0" fmla="*/ 10955 w 11633"/>
                <a:gd name="connsiteY0" fmla="*/ 411 h 15924"/>
                <a:gd name="connsiteX1" fmla="*/ 11761 w 11633"/>
                <a:gd name="connsiteY1" fmla="*/ 9745 h 15924"/>
                <a:gd name="connsiteX2" fmla="*/ 4525 w 11633"/>
                <a:gd name="connsiteY2" fmla="*/ 16100 h 15924"/>
                <a:gd name="connsiteX3" fmla="*/ 260 w 11633"/>
                <a:gd name="connsiteY3" fmla="*/ 7814 h 15924"/>
                <a:gd name="connsiteX4" fmla="*/ 663 w 11633"/>
                <a:gd name="connsiteY4" fmla="*/ 6203 h 15924"/>
                <a:gd name="connsiteX5" fmla="*/ 9990 w 11633"/>
                <a:gd name="connsiteY5" fmla="*/ 175 h 15924"/>
                <a:gd name="connsiteX6" fmla="*/ 10955 w 11633"/>
                <a:gd name="connsiteY6" fmla="*/ 411 h 15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33" h="15924">
                  <a:moveTo>
                    <a:pt x="10955" y="411"/>
                  </a:moveTo>
                  <a:lnTo>
                    <a:pt x="11761" y="9745"/>
                  </a:lnTo>
                  <a:lnTo>
                    <a:pt x="4525" y="16100"/>
                  </a:lnTo>
                  <a:lnTo>
                    <a:pt x="260" y="7814"/>
                  </a:lnTo>
                  <a:cubicBezTo>
                    <a:pt x="260" y="7814"/>
                    <a:pt x="-226" y="6530"/>
                    <a:pt x="663" y="6203"/>
                  </a:cubicBezTo>
                  <a:cubicBezTo>
                    <a:pt x="1545" y="5883"/>
                    <a:pt x="9990" y="175"/>
                    <a:pt x="9990" y="175"/>
                  </a:cubicBezTo>
                  <a:lnTo>
                    <a:pt x="10955" y="411"/>
                  </a:lnTo>
                  <a:close/>
                </a:path>
              </a:pathLst>
            </a:custGeom>
            <a:solidFill>
              <a:srgbClr val="231F20"/>
            </a:solidFill>
            <a:ln w="7575" cap="flat">
              <a:noFill/>
              <a:prstDash val="solid"/>
              <a:round/>
            </a:ln>
          </p:spPr>
          <p:txBody>
            <a:bodyPr rtlCol="0" anchor="ctr"/>
            <a:lstStyle/>
            <a:p>
              <a:endParaRPr lang="en-GB"/>
            </a:p>
          </p:txBody>
        </p:sp>
        <p:sp>
          <p:nvSpPr>
            <p:cNvPr id="662" name="Freeform: Shape 661">
              <a:extLst>
                <a:ext uri="{FF2B5EF4-FFF2-40B4-BE49-F238E27FC236}">
                  <a16:creationId xmlns:a16="http://schemas.microsoft.com/office/drawing/2014/main" id="{82396DC8-27B1-42B4-8133-D0CDE8C56F48}"/>
                </a:ext>
              </a:extLst>
            </p:cNvPr>
            <p:cNvSpPr/>
            <p:nvPr/>
          </p:nvSpPr>
          <p:spPr>
            <a:xfrm>
              <a:off x="7162880" y="3666972"/>
              <a:ext cx="12967" cy="14875"/>
            </a:xfrm>
            <a:custGeom>
              <a:avLst/>
              <a:gdLst>
                <a:gd name="connsiteX0" fmla="*/ 1820 w 12967"/>
                <a:gd name="connsiteY0" fmla="*/ 139 h 14875"/>
                <a:gd name="connsiteX1" fmla="*/ 10029 w 12967"/>
                <a:gd name="connsiteY1" fmla="*/ 8417 h 14875"/>
                <a:gd name="connsiteX2" fmla="*/ 13085 w 12967"/>
                <a:gd name="connsiteY2" fmla="*/ 14293 h 14875"/>
                <a:gd name="connsiteX3" fmla="*/ 12523 w 12967"/>
                <a:gd name="connsiteY3" fmla="*/ 15015 h 14875"/>
                <a:gd name="connsiteX4" fmla="*/ 9870 w 12967"/>
                <a:gd name="connsiteY4" fmla="*/ 13084 h 14875"/>
                <a:gd name="connsiteX5" fmla="*/ 3994 w 12967"/>
                <a:gd name="connsiteY5" fmla="*/ 8904 h 14875"/>
                <a:gd name="connsiteX6" fmla="*/ 619 w 12967"/>
                <a:gd name="connsiteY6" fmla="*/ 7619 h 14875"/>
                <a:gd name="connsiteX7" fmla="*/ 216 w 12967"/>
                <a:gd name="connsiteY7" fmla="*/ 7535 h 14875"/>
                <a:gd name="connsiteX8" fmla="*/ 132 w 12967"/>
                <a:gd name="connsiteY8" fmla="*/ 618 h 14875"/>
                <a:gd name="connsiteX9" fmla="*/ 938 w 12967"/>
                <a:gd name="connsiteY9" fmla="*/ 215 h 14875"/>
                <a:gd name="connsiteX10" fmla="*/ 1820 w 12967"/>
                <a:gd name="connsiteY10" fmla="*/ 139 h 1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7" h="14875">
                  <a:moveTo>
                    <a:pt x="1820" y="139"/>
                  </a:moveTo>
                  <a:cubicBezTo>
                    <a:pt x="1820" y="139"/>
                    <a:pt x="7377" y="3833"/>
                    <a:pt x="10029" y="8417"/>
                  </a:cubicBezTo>
                  <a:cubicBezTo>
                    <a:pt x="12682" y="13008"/>
                    <a:pt x="13085" y="14293"/>
                    <a:pt x="13085" y="14293"/>
                  </a:cubicBezTo>
                  <a:cubicBezTo>
                    <a:pt x="13085" y="14293"/>
                    <a:pt x="13245" y="15015"/>
                    <a:pt x="12523" y="15015"/>
                  </a:cubicBezTo>
                  <a:cubicBezTo>
                    <a:pt x="11801" y="15015"/>
                    <a:pt x="10835" y="13487"/>
                    <a:pt x="9870" y="13084"/>
                  </a:cubicBezTo>
                  <a:cubicBezTo>
                    <a:pt x="8904" y="12689"/>
                    <a:pt x="5446" y="9466"/>
                    <a:pt x="3994" y="8904"/>
                  </a:cubicBezTo>
                  <a:cubicBezTo>
                    <a:pt x="2542" y="8341"/>
                    <a:pt x="619" y="7619"/>
                    <a:pt x="619" y="7619"/>
                  </a:cubicBezTo>
                  <a:lnTo>
                    <a:pt x="216" y="7535"/>
                  </a:lnTo>
                  <a:lnTo>
                    <a:pt x="132" y="618"/>
                  </a:lnTo>
                  <a:cubicBezTo>
                    <a:pt x="132" y="618"/>
                    <a:pt x="459" y="215"/>
                    <a:pt x="938" y="215"/>
                  </a:cubicBezTo>
                  <a:cubicBezTo>
                    <a:pt x="1417" y="215"/>
                    <a:pt x="1820" y="139"/>
                    <a:pt x="1820" y="139"/>
                  </a:cubicBezTo>
                  <a:close/>
                </a:path>
              </a:pathLst>
            </a:custGeom>
            <a:solidFill>
              <a:srgbClr val="231F20"/>
            </a:solidFill>
            <a:ln w="7575" cap="flat">
              <a:noFill/>
              <a:prstDash val="solid"/>
              <a:round/>
            </a:ln>
          </p:spPr>
          <p:txBody>
            <a:bodyPr rtlCol="0" anchor="ctr"/>
            <a:lstStyle/>
            <a:p>
              <a:endParaRPr lang="en-GB"/>
            </a:p>
          </p:txBody>
        </p:sp>
        <p:sp>
          <p:nvSpPr>
            <p:cNvPr id="663" name="Freeform: Shape 662">
              <a:extLst>
                <a:ext uri="{FF2B5EF4-FFF2-40B4-BE49-F238E27FC236}">
                  <a16:creationId xmlns:a16="http://schemas.microsoft.com/office/drawing/2014/main" id="{0AC88E82-7248-45B6-8736-BDE142D53071}"/>
                </a:ext>
              </a:extLst>
            </p:cNvPr>
            <p:cNvSpPr/>
            <p:nvPr/>
          </p:nvSpPr>
          <p:spPr>
            <a:xfrm>
              <a:off x="7164087" y="3685147"/>
              <a:ext cx="19659" cy="20995"/>
            </a:xfrm>
            <a:custGeom>
              <a:avLst/>
              <a:gdLst>
                <a:gd name="connsiteX0" fmla="*/ 1504 w 19659"/>
                <a:gd name="connsiteY0" fmla="*/ 148 h 20995"/>
                <a:gd name="connsiteX1" fmla="*/ 11561 w 19659"/>
                <a:gd name="connsiteY1" fmla="*/ 5454 h 20995"/>
                <a:gd name="connsiteX2" fmla="*/ 13332 w 19659"/>
                <a:gd name="connsiteY2" fmla="*/ 5781 h 20995"/>
                <a:gd name="connsiteX3" fmla="*/ 15255 w 19659"/>
                <a:gd name="connsiteY3" fmla="*/ 6906 h 20995"/>
                <a:gd name="connsiteX4" fmla="*/ 16867 w 19659"/>
                <a:gd name="connsiteY4" fmla="*/ 9802 h 20995"/>
                <a:gd name="connsiteX5" fmla="*/ 18721 w 19659"/>
                <a:gd name="connsiteY5" fmla="*/ 15275 h 20995"/>
                <a:gd name="connsiteX6" fmla="*/ 18881 w 19659"/>
                <a:gd name="connsiteY6" fmla="*/ 18574 h 20995"/>
                <a:gd name="connsiteX7" fmla="*/ 19679 w 19659"/>
                <a:gd name="connsiteY7" fmla="*/ 20102 h 20995"/>
                <a:gd name="connsiteX8" fmla="*/ 18881 w 19659"/>
                <a:gd name="connsiteY8" fmla="*/ 21143 h 20995"/>
                <a:gd name="connsiteX9" fmla="*/ 1261 w 19659"/>
                <a:gd name="connsiteY9" fmla="*/ 12059 h 20995"/>
                <a:gd name="connsiteX10" fmla="*/ 782 w 19659"/>
                <a:gd name="connsiteY10" fmla="*/ 9961 h 20995"/>
                <a:gd name="connsiteX11" fmla="*/ 372 w 19659"/>
                <a:gd name="connsiteY11" fmla="*/ 1995 h 20995"/>
                <a:gd name="connsiteX12" fmla="*/ 296 w 19659"/>
                <a:gd name="connsiteY12" fmla="*/ 148 h 20995"/>
                <a:gd name="connsiteX13" fmla="*/ 1504 w 19659"/>
                <a:gd name="connsiteY13" fmla="*/ 148 h 2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59" h="20995">
                  <a:moveTo>
                    <a:pt x="1504" y="148"/>
                  </a:moveTo>
                  <a:lnTo>
                    <a:pt x="11561" y="5454"/>
                  </a:lnTo>
                  <a:cubicBezTo>
                    <a:pt x="11561" y="5454"/>
                    <a:pt x="12207" y="5454"/>
                    <a:pt x="13332" y="5781"/>
                  </a:cubicBezTo>
                  <a:cubicBezTo>
                    <a:pt x="14457" y="6100"/>
                    <a:pt x="14138" y="4899"/>
                    <a:pt x="15255" y="6906"/>
                  </a:cubicBezTo>
                  <a:cubicBezTo>
                    <a:pt x="16388" y="8920"/>
                    <a:pt x="15901" y="7392"/>
                    <a:pt x="16867" y="9802"/>
                  </a:cubicBezTo>
                  <a:cubicBezTo>
                    <a:pt x="17832" y="12219"/>
                    <a:pt x="18721" y="13260"/>
                    <a:pt x="18721" y="15275"/>
                  </a:cubicBezTo>
                  <a:cubicBezTo>
                    <a:pt x="18721" y="17289"/>
                    <a:pt x="18151" y="18011"/>
                    <a:pt x="18881" y="18574"/>
                  </a:cubicBezTo>
                  <a:cubicBezTo>
                    <a:pt x="19603" y="19136"/>
                    <a:pt x="20006" y="19455"/>
                    <a:pt x="19679" y="20102"/>
                  </a:cubicBezTo>
                  <a:cubicBezTo>
                    <a:pt x="19360" y="20748"/>
                    <a:pt x="19603" y="21067"/>
                    <a:pt x="18881" y="21143"/>
                  </a:cubicBezTo>
                  <a:cubicBezTo>
                    <a:pt x="18151" y="21227"/>
                    <a:pt x="1261" y="12059"/>
                    <a:pt x="1261" y="12059"/>
                  </a:cubicBezTo>
                  <a:cubicBezTo>
                    <a:pt x="1261" y="12059"/>
                    <a:pt x="782" y="12698"/>
                    <a:pt x="782" y="9961"/>
                  </a:cubicBezTo>
                  <a:cubicBezTo>
                    <a:pt x="782" y="7225"/>
                    <a:pt x="372" y="1995"/>
                    <a:pt x="372" y="1995"/>
                  </a:cubicBezTo>
                  <a:cubicBezTo>
                    <a:pt x="372" y="1995"/>
                    <a:pt x="-107" y="148"/>
                    <a:pt x="296" y="148"/>
                  </a:cubicBezTo>
                  <a:lnTo>
                    <a:pt x="1504" y="148"/>
                  </a:lnTo>
                  <a:close/>
                </a:path>
              </a:pathLst>
            </a:custGeom>
            <a:solidFill>
              <a:srgbClr val="231F20"/>
            </a:solidFill>
            <a:ln w="7575" cap="flat">
              <a:noFill/>
              <a:prstDash val="solid"/>
              <a:round/>
            </a:ln>
          </p:spPr>
          <p:txBody>
            <a:bodyPr rtlCol="0" anchor="ctr"/>
            <a:lstStyle/>
            <a:p>
              <a:endParaRPr lang="en-GB"/>
            </a:p>
          </p:txBody>
        </p:sp>
        <p:sp>
          <p:nvSpPr>
            <p:cNvPr id="664" name="Freeform: Shape 663">
              <a:extLst>
                <a:ext uri="{FF2B5EF4-FFF2-40B4-BE49-F238E27FC236}">
                  <a16:creationId xmlns:a16="http://schemas.microsoft.com/office/drawing/2014/main" id="{C455B155-9793-4C29-8129-06EEFF8ADDD3}"/>
                </a:ext>
              </a:extLst>
            </p:cNvPr>
            <p:cNvSpPr/>
            <p:nvPr/>
          </p:nvSpPr>
          <p:spPr>
            <a:xfrm>
              <a:off x="7165367" y="3706872"/>
              <a:ext cx="20522" cy="22309"/>
            </a:xfrm>
            <a:custGeom>
              <a:avLst/>
              <a:gdLst>
                <a:gd name="connsiteX0" fmla="*/ 2643 w 20522"/>
                <a:gd name="connsiteY0" fmla="*/ 720 h 22309"/>
                <a:gd name="connsiteX1" fmla="*/ 18651 w 20522"/>
                <a:gd name="connsiteY1" fmla="*/ 9005 h 22309"/>
                <a:gd name="connsiteX2" fmla="*/ 20095 w 20522"/>
                <a:gd name="connsiteY2" fmla="*/ 9727 h 22309"/>
                <a:gd name="connsiteX3" fmla="*/ 20658 w 20522"/>
                <a:gd name="connsiteY3" fmla="*/ 21312 h 22309"/>
                <a:gd name="connsiteX4" fmla="*/ 18248 w 20522"/>
                <a:gd name="connsiteY4" fmla="*/ 22034 h 22309"/>
                <a:gd name="connsiteX5" fmla="*/ 1996 w 20522"/>
                <a:gd name="connsiteY5" fmla="*/ 11096 h 22309"/>
                <a:gd name="connsiteX6" fmla="*/ 955 w 20522"/>
                <a:gd name="connsiteY6" fmla="*/ 9165 h 22309"/>
                <a:gd name="connsiteX7" fmla="*/ 225 w 20522"/>
                <a:gd name="connsiteY7" fmla="*/ 1518 h 22309"/>
                <a:gd name="connsiteX8" fmla="*/ 469 w 20522"/>
                <a:gd name="connsiteY8" fmla="*/ 477 h 22309"/>
                <a:gd name="connsiteX9" fmla="*/ 2240 w 20522"/>
                <a:gd name="connsiteY9" fmla="*/ 157 h 22309"/>
                <a:gd name="connsiteX10" fmla="*/ 2643 w 20522"/>
                <a:gd name="connsiteY10" fmla="*/ 720 h 2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22" h="22309">
                  <a:moveTo>
                    <a:pt x="2643" y="720"/>
                  </a:moveTo>
                  <a:lnTo>
                    <a:pt x="18651" y="9005"/>
                  </a:lnTo>
                  <a:cubicBezTo>
                    <a:pt x="18651" y="9005"/>
                    <a:pt x="20019" y="8678"/>
                    <a:pt x="20095" y="9727"/>
                  </a:cubicBezTo>
                  <a:cubicBezTo>
                    <a:pt x="20179" y="10776"/>
                    <a:pt x="20658" y="21312"/>
                    <a:pt x="20658" y="21312"/>
                  </a:cubicBezTo>
                  <a:cubicBezTo>
                    <a:pt x="20658" y="21312"/>
                    <a:pt x="20095" y="23326"/>
                    <a:pt x="18248" y="22034"/>
                  </a:cubicBezTo>
                  <a:cubicBezTo>
                    <a:pt x="16393" y="20749"/>
                    <a:pt x="1996" y="11096"/>
                    <a:pt x="1996" y="11096"/>
                  </a:cubicBezTo>
                  <a:cubicBezTo>
                    <a:pt x="1996" y="11096"/>
                    <a:pt x="871" y="10374"/>
                    <a:pt x="955" y="9165"/>
                  </a:cubicBezTo>
                  <a:cubicBezTo>
                    <a:pt x="1031" y="7956"/>
                    <a:pt x="225" y="1518"/>
                    <a:pt x="225" y="1518"/>
                  </a:cubicBezTo>
                  <a:cubicBezTo>
                    <a:pt x="225" y="1518"/>
                    <a:pt x="-94" y="796"/>
                    <a:pt x="469" y="477"/>
                  </a:cubicBezTo>
                  <a:cubicBezTo>
                    <a:pt x="1031" y="157"/>
                    <a:pt x="2240" y="157"/>
                    <a:pt x="2240" y="157"/>
                  </a:cubicBezTo>
                  <a:lnTo>
                    <a:pt x="2643" y="720"/>
                  </a:lnTo>
                  <a:close/>
                </a:path>
              </a:pathLst>
            </a:custGeom>
            <a:solidFill>
              <a:srgbClr val="231F20"/>
            </a:solidFill>
            <a:ln w="7575" cap="flat">
              <a:noFill/>
              <a:prstDash val="solid"/>
              <a:round/>
            </a:ln>
          </p:spPr>
          <p:txBody>
            <a:bodyPr rtlCol="0" anchor="ctr"/>
            <a:lstStyle/>
            <a:p>
              <a:endParaRPr lang="en-GB"/>
            </a:p>
          </p:txBody>
        </p:sp>
        <p:sp>
          <p:nvSpPr>
            <p:cNvPr id="665" name="Freeform: Shape 664">
              <a:extLst>
                <a:ext uri="{FF2B5EF4-FFF2-40B4-BE49-F238E27FC236}">
                  <a16:creationId xmlns:a16="http://schemas.microsoft.com/office/drawing/2014/main" id="{59A09DEB-A8DF-4196-AA17-8385A37C8C51}"/>
                </a:ext>
              </a:extLst>
            </p:cNvPr>
            <p:cNvSpPr/>
            <p:nvPr/>
          </p:nvSpPr>
          <p:spPr>
            <a:xfrm>
              <a:off x="7167359" y="3728916"/>
              <a:ext cx="18719" cy="20355"/>
            </a:xfrm>
            <a:custGeom>
              <a:avLst/>
              <a:gdLst>
                <a:gd name="connsiteX0" fmla="*/ 894 w 18719"/>
                <a:gd name="connsiteY0" fmla="*/ 166 h 20355"/>
                <a:gd name="connsiteX1" fmla="*/ 16500 w 18719"/>
                <a:gd name="connsiteY1" fmla="*/ 7965 h 20355"/>
                <a:gd name="connsiteX2" fmla="*/ 18826 w 18719"/>
                <a:gd name="connsiteY2" fmla="*/ 10945 h 20355"/>
                <a:gd name="connsiteX3" fmla="*/ 18431 w 18719"/>
                <a:gd name="connsiteY3" fmla="*/ 17702 h 20355"/>
                <a:gd name="connsiteX4" fmla="*/ 17138 w 18719"/>
                <a:gd name="connsiteY4" fmla="*/ 20515 h 20355"/>
                <a:gd name="connsiteX5" fmla="*/ 12790 w 18719"/>
                <a:gd name="connsiteY5" fmla="*/ 19230 h 20355"/>
                <a:gd name="connsiteX6" fmla="*/ 1206 w 18719"/>
                <a:gd name="connsiteY6" fmla="*/ 11743 h 20355"/>
                <a:gd name="connsiteX7" fmla="*/ 165 w 18719"/>
                <a:gd name="connsiteY7" fmla="*/ 10139 h 20355"/>
                <a:gd name="connsiteX8" fmla="*/ 165 w 18719"/>
                <a:gd name="connsiteY8" fmla="*/ 1048 h 20355"/>
                <a:gd name="connsiteX9" fmla="*/ 894 w 18719"/>
                <a:gd name="connsiteY9" fmla="*/ 166 h 2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19" h="20355">
                  <a:moveTo>
                    <a:pt x="894" y="166"/>
                  </a:moveTo>
                  <a:cubicBezTo>
                    <a:pt x="894" y="166"/>
                    <a:pt x="14888" y="6597"/>
                    <a:pt x="16500" y="7965"/>
                  </a:cubicBezTo>
                  <a:cubicBezTo>
                    <a:pt x="18104" y="9333"/>
                    <a:pt x="18750" y="9090"/>
                    <a:pt x="18826" y="10945"/>
                  </a:cubicBezTo>
                  <a:cubicBezTo>
                    <a:pt x="18909" y="12792"/>
                    <a:pt x="18826" y="15528"/>
                    <a:pt x="18431" y="17702"/>
                  </a:cubicBezTo>
                  <a:cubicBezTo>
                    <a:pt x="18020" y="19869"/>
                    <a:pt x="18590" y="20599"/>
                    <a:pt x="17138" y="20515"/>
                  </a:cubicBezTo>
                  <a:cubicBezTo>
                    <a:pt x="15694" y="20439"/>
                    <a:pt x="14485" y="20279"/>
                    <a:pt x="12790" y="19230"/>
                  </a:cubicBezTo>
                  <a:cubicBezTo>
                    <a:pt x="11103" y="18181"/>
                    <a:pt x="1206" y="11743"/>
                    <a:pt x="1206" y="11743"/>
                  </a:cubicBezTo>
                  <a:cubicBezTo>
                    <a:pt x="1206" y="11743"/>
                    <a:pt x="-71" y="10542"/>
                    <a:pt x="165" y="10139"/>
                  </a:cubicBezTo>
                  <a:cubicBezTo>
                    <a:pt x="408" y="9736"/>
                    <a:pt x="165" y="1048"/>
                    <a:pt x="165" y="1048"/>
                  </a:cubicBezTo>
                  <a:lnTo>
                    <a:pt x="894" y="166"/>
                  </a:lnTo>
                  <a:close/>
                </a:path>
              </a:pathLst>
            </a:custGeom>
            <a:solidFill>
              <a:srgbClr val="231F20"/>
            </a:solidFill>
            <a:ln w="7575" cap="flat">
              <a:noFill/>
              <a:prstDash val="solid"/>
              <a:round/>
            </a:ln>
          </p:spPr>
          <p:txBody>
            <a:bodyPr rtlCol="0" anchor="ctr"/>
            <a:lstStyle/>
            <a:p>
              <a:endParaRPr lang="en-GB"/>
            </a:p>
          </p:txBody>
        </p:sp>
        <p:sp>
          <p:nvSpPr>
            <p:cNvPr id="666" name="Freeform: Shape 665">
              <a:extLst>
                <a:ext uri="{FF2B5EF4-FFF2-40B4-BE49-F238E27FC236}">
                  <a16:creationId xmlns:a16="http://schemas.microsoft.com/office/drawing/2014/main" id="{D1FA7F1C-0558-499C-9058-1977A541295F}"/>
                </a:ext>
              </a:extLst>
            </p:cNvPr>
            <p:cNvSpPr/>
            <p:nvPr/>
          </p:nvSpPr>
          <p:spPr>
            <a:xfrm>
              <a:off x="7168415" y="3751010"/>
              <a:ext cx="14298" cy="19196"/>
            </a:xfrm>
            <a:custGeom>
              <a:avLst/>
              <a:gdLst>
                <a:gd name="connsiteX0" fmla="*/ 5865 w 14298"/>
                <a:gd name="connsiteY0" fmla="*/ 3173 h 19196"/>
                <a:gd name="connsiteX1" fmla="*/ 12859 w 14298"/>
                <a:gd name="connsiteY1" fmla="*/ 8646 h 19196"/>
                <a:gd name="connsiteX2" fmla="*/ 14310 w 14298"/>
                <a:gd name="connsiteY2" fmla="*/ 11945 h 19196"/>
                <a:gd name="connsiteX3" fmla="*/ 13102 w 14298"/>
                <a:gd name="connsiteY3" fmla="*/ 18535 h 19196"/>
                <a:gd name="connsiteX4" fmla="*/ 10289 w 14298"/>
                <a:gd name="connsiteY4" fmla="*/ 18459 h 19196"/>
                <a:gd name="connsiteX5" fmla="*/ 1685 w 14298"/>
                <a:gd name="connsiteY5" fmla="*/ 11778 h 19196"/>
                <a:gd name="connsiteX6" fmla="*/ 233 w 14298"/>
                <a:gd name="connsiteY6" fmla="*/ 9611 h 19196"/>
                <a:gd name="connsiteX7" fmla="*/ 149 w 14298"/>
                <a:gd name="connsiteY7" fmla="*/ 2367 h 19196"/>
                <a:gd name="connsiteX8" fmla="*/ 2239 w 14298"/>
                <a:gd name="connsiteY8" fmla="*/ 680 h 19196"/>
                <a:gd name="connsiteX9" fmla="*/ 5865 w 14298"/>
                <a:gd name="connsiteY9" fmla="*/ 3173 h 1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98" h="19196">
                  <a:moveTo>
                    <a:pt x="5865" y="3173"/>
                  </a:moveTo>
                  <a:lnTo>
                    <a:pt x="12859" y="8646"/>
                  </a:lnTo>
                  <a:cubicBezTo>
                    <a:pt x="12859" y="8646"/>
                    <a:pt x="14956" y="8722"/>
                    <a:pt x="14310" y="11945"/>
                  </a:cubicBezTo>
                  <a:cubicBezTo>
                    <a:pt x="13664" y="15160"/>
                    <a:pt x="13102" y="18535"/>
                    <a:pt x="13102" y="18535"/>
                  </a:cubicBezTo>
                  <a:cubicBezTo>
                    <a:pt x="13102" y="18535"/>
                    <a:pt x="12942" y="20466"/>
                    <a:pt x="10289" y="18459"/>
                  </a:cubicBezTo>
                  <a:cubicBezTo>
                    <a:pt x="7636" y="16445"/>
                    <a:pt x="1685" y="11778"/>
                    <a:pt x="1685" y="11778"/>
                  </a:cubicBezTo>
                  <a:cubicBezTo>
                    <a:pt x="1685" y="11778"/>
                    <a:pt x="73" y="11139"/>
                    <a:pt x="233" y="9611"/>
                  </a:cubicBezTo>
                  <a:cubicBezTo>
                    <a:pt x="392" y="8076"/>
                    <a:pt x="149" y="2367"/>
                    <a:pt x="149" y="2367"/>
                  </a:cubicBezTo>
                  <a:cubicBezTo>
                    <a:pt x="149" y="2367"/>
                    <a:pt x="-170" y="-1091"/>
                    <a:pt x="2239" y="680"/>
                  </a:cubicBezTo>
                  <a:cubicBezTo>
                    <a:pt x="4657" y="2451"/>
                    <a:pt x="5865" y="3173"/>
                    <a:pt x="5865" y="3173"/>
                  </a:cubicBezTo>
                  <a:close/>
                </a:path>
              </a:pathLst>
            </a:custGeom>
            <a:solidFill>
              <a:srgbClr val="231F20"/>
            </a:solidFill>
            <a:ln w="7575" cap="flat">
              <a:noFill/>
              <a:prstDash val="solid"/>
              <a:round/>
            </a:ln>
          </p:spPr>
          <p:txBody>
            <a:bodyPr rtlCol="0" anchor="ctr"/>
            <a:lstStyle/>
            <a:p>
              <a:endParaRPr lang="en-GB"/>
            </a:p>
          </p:txBody>
        </p:sp>
        <p:sp>
          <p:nvSpPr>
            <p:cNvPr id="667" name="Freeform: Shape 666">
              <a:extLst>
                <a:ext uri="{FF2B5EF4-FFF2-40B4-BE49-F238E27FC236}">
                  <a16:creationId xmlns:a16="http://schemas.microsoft.com/office/drawing/2014/main" id="{7A9E82A2-F2C7-487D-867D-59F599C9CDDE}"/>
                </a:ext>
              </a:extLst>
            </p:cNvPr>
            <p:cNvSpPr/>
            <p:nvPr/>
          </p:nvSpPr>
          <p:spPr>
            <a:xfrm>
              <a:off x="7182763" y="3670517"/>
              <a:ext cx="24326" cy="22639"/>
            </a:xfrm>
            <a:custGeom>
              <a:avLst/>
              <a:gdLst>
                <a:gd name="connsiteX0" fmla="*/ 2624 w 24326"/>
                <a:gd name="connsiteY0" fmla="*/ 8661 h 22639"/>
                <a:gd name="connsiteX1" fmla="*/ 17424 w 24326"/>
                <a:gd name="connsiteY1" fmla="*/ 854 h 22639"/>
                <a:gd name="connsiteX2" fmla="*/ 19521 w 24326"/>
                <a:gd name="connsiteY2" fmla="*/ 535 h 22639"/>
                <a:gd name="connsiteX3" fmla="*/ 23862 w 24326"/>
                <a:gd name="connsiteY3" fmla="*/ 11154 h 22639"/>
                <a:gd name="connsiteX4" fmla="*/ 23299 w 24326"/>
                <a:gd name="connsiteY4" fmla="*/ 14772 h 22639"/>
                <a:gd name="connsiteX5" fmla="*/ 10506 w 24326"/>
                <a:gd name="connsiteY5" fmla="*/ 20245 h 22639"/>
                <a:gd name="connsiteX6" fmla="*/ 8256 w 24326"/>
                <a:gd name="connsiteY6" fmla="*/ 20967 h 22639"/>
                <a:gd name="connsiteX7" fmla="*/ 4554 w 24326"/>
                <a:gd name="connsiteY7" fmla="*/ 21530 h 22639"/>
                <a:gd name="connsiteX8" fmla="*/ 1012 w 24326"/>
                <a:gd name="connsiteY8" fmla="*/ 12195 h 22639"/>
                <a:gd name="connsiteX9" fmla="*/ 290 w 24326"/>
                <a:gd name="connsiteY9" fmla="*/ 9702 h 22639"/>
                <a:gd name="connsiteX10" fmla="*/ 2624 w 24326"/>
                <a:gd name="connsiteY10" fmla="*/ 8661 h 2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26" h="22639">
                  <a:moveTo>
                    <a:pt x="2624" y="8661"/>
                  </a:moveTo>
                  <a:lnTo>
                    <a:pt x="17424" y="854"/>
                  </a:lnTo>
                  <a:cubicBezTo>
                    <a:pt x="17424" y="854"/>
                    <a:pt x="18556" y="-507"/>
                    <a:pt x="19521" y="535"/>
                  </a:cubicBezTo>
                  <a:cubicBezTo>
                    <a:pt x="20487" y="1576"/>
                    <a:pt x="23862" y="11154"/>
                    <a:pt x="23862" y="11154"/>
                  </a:cubicBezTo>
                  <a:cubicBezTo>
                    <a:pt x="23862" y="11154"/>
                    <a:pt x="25549" y="14126"/>
                    <a:pt x="23299" y="14772"/>
                  </a:cubicBezTo>
                  <a:cubicBezTo>
                    <a:pt x="21049" y="15418"/>
                    <a:pt x="10506" y="20245"/>
                    <a:pt x="10506" y="20245"/>
                  </a:cubicBezTo>
                  <a:cubicBezTo>
                    <a:pt x="10506" y="20245"/>
                    <a:pt x="9222" y="20002"/>
                    <a:pt x="8256" y="20967"/>
                  </a:cubicBezTo>
                  <a:cubicBezTo>
                    <a:pt x="7291" y="21933"/>
                    <a:pt x="5277" y="24190"/>
                    <a:pt x="4554" y="21530"/>
                  </a:cubicBezTo>
                  <a:cubicBezTo>
                    <a:pt x="3832" y="18877"/>
                    <a:pt x="1658" y="12362"/>
                    <a:pt x="1012" y="12195"/>
                  </a:cubicBezTo>
                  <a:cubicBezTo>
                    <a:pt x="374" y="12036"/>
                    <a:pt x="-113" y="9869"/>
                    <a:pt x="290" y="9702"/>
                  </a:cubicBezTo>
                  <a:cubicBezTo>
                    <a:pt x="693" y="9542"/>
                    <a:pt x="2624" y="8661"/>
                    <a:pt x="2624" y="8661"/>
                  </a:cubicBezTo>
                  <a:close/>
                </a:path>
              </a:pathLst>
            </a:custGeom>
            <a:solidFill>
              <a:srgbClr val="231F20"/>
            </a:solidFill>
            <a:ln w="7575" cap="flat">
              <a:noFill/>
              <a:prstDash val="solid"/>
              <a:round/>
            </a:ln>
          </p:spPr>
          <p:txBody>
            <a:bodyPr rtlCol="0" anchor="ctr"/>
            <a:lstStyle/>
            <a:p>
              <a:endParaRPr lang="en-GB"/>
            </a:p>
          </p:txBody>
        </p:sp>
        <p:sp>
          <p:nvSpPr>
            <p:cNvPr id="668" name="Freeform: Shape 667">
              <a:extLst>
                <a:ext uri="{FF2B5EF4-FFF2-40B4-BE49-F238E27FC236}">
                  <a16:creationId xmlns:a16="http://schemas.microsoft.com/office/drawing/2014/main" id="{812BB9F4-7872-4198-B50E-D00E07351E80}"/>
                </a:ext>
              </a:extLst>
            </p:cNvPr>
            <p:cNvSpPr/>
            <p:nvPr/>
          </p:nvSpPr>
          <p:spPr>
            <a:xfrm>
              <a:off x="7189838" y="3694884"/>
              <a:ext cx="24031" cy="19230"/>
            </a:xfrm>
            <a:custGeom>
              <a:avLst/>
              <a:gdLst>
                <a:gd name="connsiteX0" fmla="*/ 2553 w 24031"/>
                <a:gd name="connsiteY0" fmla="*/ 5785 h 19230"/>
                <a:gd name="connsiteX1" fmla="*/ 8505 w 24031"/>
                <a:gd name="connsiteY1" fmla="*/ 3049 h 19230"/>
                <a:gd name="connsiteX2" fmla="*/ 13096 w 24031"/>
                <a:gd name="connsiteY2" fmla="*/ 2083 h 19230"/>
                <a:gd name="connsiteX3" fmla="*/ 15346 w 24031"/>
                <a:gd name="connsiteY3" fmla="*/ 2000 h 19230"/>
                <a:gd name="connsiteX4" fmla="*/ 16714 w 24031"/>
                <a:gd name="connsiteY4" fmla="*/ 631 h 19230"/>
                <a:gd name="connsiteX5" fmla="*/ 19846 w 24031"/>
                <a:gd name="connsiteY5" fmla="*/ 153 h 19230"/>
                <a:gd name="connsiteX6" fmla="*/ 22263 w 24031"/>
                <a:gd name="connsiteY6" fmla="*/ 1597 h 19230"/>
                <a:gd name="connsiteX7" fmla="*/ 23715 w 24031"/>
                <a:gd name="connsiteY7" fmla="*/ 9563 h 19230"/>
                <a:gd name="connsiteX8" fmla="*/ 24110 w 24031"/>
                <a:gd name="connsiteY8" fmla="*/ 13265 h 19230"/>
                <a:gd name="connsiteX9" fmla="*/ 21374 w 24031"/>
                <a:gd name="connsiteY9" fmla="*/ 15112 h 19230"/>
                <a:gd name="connsiteX10" fmla="*/ 15019 w 24031"/>
                <a:gd name="connsiteY10" fmla="*/ 16161 h 19230"/>
                <a:gd name="connsiteX11" fmla="*/ 9949 w 24031"/>
                <a:gd name="connsiteY11" fmla="*/ 17210 h 19230"/>
                <a:gd name="connsiteX12" fmla="*/ 7060 w 24031"/>
                <a:gd name="connsiteY12" fmla="*/ 17446 h 19230"/>
                <a:gd name="connsiteX13" fmla="*/ 4970 w 24031"/>
                <a:gd name="connsiteY13" fmla="*/ 18008 h 19230"/>
                <a:gd name="connsiteX14" fmla="*/ 3199 w 24031"/>
                <a:gd name="connsiteY14" fmla="*/ 19376 h 19230"/>
                <a:gd name="connsiteX15" fmla="*/ 1511 w 24031"/>
                <a:gd name="connsiteY15" fmla="*/ 18495 h 19230"/>
                <a:gd name="connsiteX16" fmla="*/ 1025 w 24031"/>
                <a:gd name="connsiteY16" fmla="*/ 14390 h 19230"/>
                <a:gd name="connsiteX17" fmla="*/ 941 w 24031"/>
                <a:gd name="connsiteY17" fmla="*/ 10688 h 19230"/>
                <a:gd name="connsiteX18" fmla="*/ 219 w 24031"/>
                <a:gd name="connsiteY18" fmla="*/ 8278 h 19230"/>
                <a:gd name="connsiteX19" fmla="*/ 706 w 24031"/>
                <a:gd name="connsiteY19" fmla="*/ 6667 h 19230"/>
                <a:gd name="connsiteX20" fmla="*/ 2553 w 24031"/>
                <a:gd name="connsiteY20" fmla="*/ 5785 h 1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31" h="19230">
                  <a:moveTo>
                    <a:pt x="2553" y="5785"/>
                  </a:moveTo>
                  <a:cubicBezTo>
                    <a:pt x="2553" y="5785"/>
                    <a:pt x="5449" y="3687"/>
                    <a:pt x="8505" y="3049"/>
                  </a:cubicBezTo>
                  <a:cubicBezTo>
                    <a:pt x="11560" y="2403"/>
                    <a:pt x="11484" y="1924"/>
                    <a:pt x="13096" y="2083"/>
                  </a:cubicBezTo>
                  <a:cubicBezTo>
                    <a:pt x="14700" y="2243"/>
                    <a:pt x="14456" y="2562"/>
                    <a:pt x="15346" y="2000"/>
                  </a:cubicBezTo>
                  <a:cubicBezTo>
                    <a:pt x="16228" y="1437"/>
                    <a:pt x="15346" y="958"/>
                    <a:pt x="16714" y="631"/>
                  </a:cubicBezTo>
                  <a:cubicBezTo>
                    <a:pt x="18082" y="312"/>
                    <a:pt x="18804" y="153"/>
                    <a:pt x="19846" y="153"/>
                  </a:cubicBezTo>
                  <a:cubicBezTo>
                    <a:pt x="20895" y="153"/>
                    <a:pt x="22020" y="69"/>
                    <a:pt x="22263" y="1597"/>
                  </a:cubicBezTo>
                  <a:cubicBezTo>
                    <a:pt x="22506" y="3132"/>
                    <a:pt x="23548" y="7473"/>
                    <a:pt x="23715" y="9563"/>
                  </a:cubicBezTo>
                  <a:cubicBezTo>
                    <a:pt x="23875" y="11653"/>
                    <a:pt x="24353" y="12376"/>
                    <a:pt x="24110" y="13265"/>
                  </a:cubicBezTo>
                  <a:cubicBezTo>
                    <a:pt x="23875" y="14147"/>
                    <a:pt x="22423" y="15112"/>
                    <a:pt x="21374" y="15112"/>
                  </a:cubicBezTo>
                  <a:cubicBezTo>
                    <a:pt x="20332" y="15112"/>
                    <a:pt x="16311" y="15918"/>
                    <a:pt x="15019" y="16161"/>
                  </a:cubicBezTo>
                  <a:cubicBezTo>
                    <a:pt x="13734" y="16404"/>
                    <a:pt x="10998" y="17126"/>
                    <a:pt x="9949" y="17210"/>
                  </a:cubicBezTo>
                  <a:cubicBezTo>
                    <a:pt x="8907" y="17286"/>
                    <a:pt x="8345" y="17126"/>
                    <a:pt x="7060" y="17446"/>
                  </a:cubicBezTo>
                  <a:cubicBezTo>
                    <a:pt x="5768" y="17765"/>
                    <a:pt x="5365" y="17370"/>
                    <a:pt x="4970" y="18008"/>
                  </a:cubicBezTo>
                  <a:cubicBezTo>
                    <a:pt x="4559" y="18654"/>
                    <a:pt x="4240" y="19460"/>
                    <a:pt x="3199" y="19376"/>
                  </a:cubicBezTo>
                  <a:cubicBezTo>
                    <a:pt x="2150" y="19300"/>
                    <a:pt x="1671" y="19141"/>
                    <a:pt x="1511" y="18495"/>
                  </a:cubicBezTo>
                  <a:cubicBezTo>
                    <a:pt x="1344" y="17848"/>
                    <a:pt x="1184" y="16404"/>
                    <a:pt x="1025" y="14390"/>
                  </a:cubicBezTo>
                  <a:cubicBezTo>
                    <a:pt x="865" y="12376"/>
                    <a:pt x="1025" y="11980"/>
                    <a:pt x="941" y="10688"/>
                  </a:cubicBezTo>
                  <a:cubicBezTo>
                    <a:pt x="865" y="9403"/>
                    <a:pt x="379" y="8522"/>
                    <a:pt x="219" y="8278"/>
                  </a:cubicBezTo>
                  <a:cubicBezTo>
                    <a:pt x="59" y="8035"/>
                    <a:pt x="135" y="7146"/>
                    <a:pt x="706" y="6667"/>
                  </a:cubicBezTo>
                  <a:cubicBezTo>
                    <a:pt x="1268" y="6180"/>
                    <a:pt x="2553" y="5785"/>
                    <a:pt x="2553" y="5785"/>
                  </a:cubicBezTo>
                  <a:close/>
                </a:path>
              </a:pathLst>
            </a:custGeom>
            <a:solidFill>
              <a:srgbClr val="231F20"/>
            </a:solidFill>
            <a:ln w="7575" cap="flat">
              <a:noFill/>
              <a:prstDash val="solid"/>
              <a:round/>
            </a:ln>
          </p:spPr>
          <p:txBody>
            <a:bodyPr rtlCol="0" anchor="ctr"/>
            <a:lstStyle/>
            <a:p>
              <a:endParaRPr lang="en-GB"/>
            </a:p>
          </p:txBody>
        </p:sp>
        <p:sp>
          <p:nvSpPr>
            <p:cNvPr id="669" name="Freeform: Shape 668">
              <a:extLst>
                <a:ext uri="{FF2B5EF4-FFF2-40B4-BE49-F238E27FC236}">
                  <a16:creationId xmlns:a16="http://schemas.microsoft.com/office/drawing/2014/main" id="{618E2323-B91D-4A01-B7FC-2E5829DE6F2F}"/>
                </a:ext>
              </a:extLst>
            </p:cNvPr>
            <p:cNvSpPr/>
            <p:nvPr/>
          </p:nvSpPr>
          <p:spPr>
            <a:xfrm>
              <a:off x="7192140" y="3717550"/>
              <a:ext cx="23836" cy="15538"/>
            </a:xfrm>
            <a:custGeom>
              <a:avLst/>
              <a:gdLst>
                <a:gd name="connsiteX0" fmla="*/ 2661 w 23836"/>
                <a:gd name="connsiteY0" fmla="*/ 3879 h 15538"/>
                <a:gd name="connsiteX1" fmla="*/ 7891 w 23836"/>
                <a:gd name="connsiteY1" fmla="*/ 2670 h 15538"/>
                <a:gd name="connsiteX2" fmla="*/ 11350 w 23836"/>
                <a:gd name="connsiteY2" fmla="*/ 1781 h 15538"/>
                <a:gd name="connsiteX3" fmla="*/ 14413 w 23836"/>
                <a:gd name="connsiteY3" fmla="*/ 1621 h 15538"/>
                <a:gd name="connsiteX4" fmla="*/ 16176 w 23836"/>
                <a:gd name="connsiteY4" fmla="*/ 1705 h 15538"/>
                <a:gd name="connsiteX5" fmla="*/ 19559 w 23836"/>
                <a:gd name="connsiteY5" fmla="*/ 420 h 15538"/>
                <a:gd name="connsiteX6" fmla="*/ 21969 w 23836"/>
                <a:gd name="connsiteY6" fmla="*/ 580 h 15538"/>
                <a:gd name="connsiteX7" fmla="*/ 23261 w 23836"/>
                <a:gd name="connsiteY7" fmla="*/ 2511 h 15538"/>
                <a:gd name="connsiteX8" fmla="*/ 23983 w 23836"/>
                <a:gd name="connsiteY8" fmla="*/ 12484 h 15538"/>
                <a:gd name="connsiteX9" fmla="*/ 22371 w 23836"/>
                <a:gd name="connsiteY9" fmla="*/ 15060 h 15538"/>
                <a:gd name="connsiteX10" fmla="*/ 7009 w 23836"/>
                <a:gd name="connsiteY10" fmla="*/ 15623 h 15538"/>
                <a:gd name="connsiteX11" fmla="*/ 4919 w 23836"/>
                <a:gd name="connsiteY11" fmla="*/ 15220 h 15538"/>
                <a:gd name="connsiteX12" fmla="*/ 2828 w 23836"/>
                <a:gd name="connsiteY12" fmla="*/ 15699 h 15538"/>
                <a:gd name="connsiteX13" fmla="*/ 2099 w 23836"/>
                <a:gd name="connsiteY13" fmla="*/ 15623 h 15538"/>
                <a:gd name="connsiteX14" fmla="*/ 1377 w 23836"/>
                <a:gd name="connsiteY14" fmla="*/ 15463 h 15538"/>
                <a:gd name="connsiteX15" fmla="*/ 252 w 23836"/>
                <a:gd name="connsiteY15" fmla="*/ 13928 h 15538"/>
                <a:gd name="connsiteX16" fmla="*/ 252 w 23836"/>
                <a:gd name="connsiteY16" fmla="*/ 5726 h 15538"/>
                <a:gd name="connsiteX17" fmla="*/ 890 w 23836"/>
                <a:gd name="connsiteY17" fmla="*/ 4441 h 15538"/>
                <a:gd name="connsiteX18" fmla="*/ 2661 w 23836"/>
                <a:gd name="connsiteY18" fmla="*/ 3879 h 15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36" h="15538">
                  <a:moveTo>
                    <a:pt x="2661" y="3879"/>
                  </a:moveTo>
                  <a:cubicBezTo>
                    <a:pt x="2661" y="3879"/>
                    <a:pt x="6363" y="2746"/>
                    <a:pt x="7891" y="2670"/>
                  </a:cubicBezTo>
                  <a:cubicBezTo>
                    <a:pt x="9419" y="2587"/>
                    <a:pt x="9822" y="1948"/>
                    <a:pt x="11350" y="1781"/>
                  </a:cubicBezTo>
                  <a:cubicBezTo>
                    <a:pt x="12877" y="1621"/>
                    <a:pt x="13280" y="1462"/>
                    <a:pt x="14413" y="1621"/>
                  </a:cubicBezTo>
                  <a:cubicBezTo>
                    <a:pt x="15538" y="1781"/>
                    <a:pt x="15135" y="1865"/>
                    <a:pt x="16176" y="1705"/>
                  </a:cubicBezTo>
                  <a:cubicBezTo>
                    <a:pt x="17225" y="1545"/>
                    <a:pt x="18594" y="580"/>
                    <a:pt x="19559" y="420"/>
                  </a:cubicBezTo>
                  <a:cubicBezTo>
                    <a:pt x="20524" y="261"/>
                    <a:pt x="20844" y="-150"/>
                    <a:pt x="21969" y="580"/>
                  </a:cubicBezTo>
                  <a:cubicBezTo>
                    <a:pt x="23094" y="1302"/>
                    <a:pt x="23177" y="2024"/>
                    <a:pt x="23261" y="2511"/>
                  </a:cubicBezTo>
                  <a:cubicBezTo>
                    <a:pt x="23337" y="2990"/>
                    <a:pt x="23983" y="12484"/>
                    <a:pt x="23983" y="12484"/>
                  </a:cubicBezTo>
                  <a:cubicBezTo>
                    <a:pt x="23983" y="12484"/>
                    <a:pt x="23496" y="14893"/>
                    <a:pt x="22371" y="15060"/>
                  </a:cubicBezTo>
                  <a:cubicBezTo>
                    <a:pt x="21247" y="15220"/>
                    <a:pt x="7009" y="15623"/>
                    <a:pt x="7009" y="15623"/>
                  </a:cubicBezTo>
                  <a:cubicBezTo>
                    <a:pt x="7009" y="15623"/>
                    <a:pt x="5801" y="14734"/>
                    <a:pt x="4919" y="15220"/>
                  </a:cubicBezTo>
                  <a:cubicBezTo>
                    <a:pt x="4029" y="15699"/>
                    <a:pt x="3383" y="15699"/>
                    <a:pt x="2828" y="15699"/>
                  </a:cubicBezTo>
                  <a:cubicBezTo>
                    <a:pt x="2258" y="15699"/>
                    <a:pt x="2099" y="15623"/>
                    <a:pt x="2099" y="15623"/>
                  </a:cubicBezTo>
                  <a:cubicBezTo>
                    <a:pt x="2099" y="15623"/>
                    <a:pt x="1696" y="15699"/>
                    <a:pt x="1377" y="15463"/>
                  </a:cubicBezTo>
                  <a:cubicBezTo>
                    <a:pt x="1057" y="15220"/>
                    <a:pt x="252" y="15859"/>
                    <a:pt x="252" y="13928"/>
                  </a:cubicBezTo>
                  <a:lnTo>
                    <a:pt x="252" y="5726"/>
                  </a:lnTo>
                  <a:cubicBezTo>
                    <a:pt x="252" y="5726"/>
                    <a:pt x="-235" y="4761"/>
                    <a:pt x="890" y="4441"/>
                  </a:cubicBezTo>
                  <a:cubicBezTo>
                    <a:pt x="2023" y="4115"/>
                    <a:pt x="2661" y="3879"/>
                    <a:pt x="2661" y="3879"/>
                  </a:cubicBezTo>
                  <a:close/>
                </a:path>
              </a:pathLst>
            </a:custGeom>
            <a:solidFill>
              <a:srgbClr val="231F20"/>
            </a:solidFill>
            <a:ln w="7575" cap="flat">
              <a:noFill/>
              <a:prstDash val="solid"/>
              <a:round/>
            </a:ln>
          </p:spPr>
          <p:txBody>
            <a:bodyPr rtlCol="0" anchor="ctr"/>
            <a:lstStyle/>
            <a:p>
              <a:endParaRPr lang="en-GB"/>
            </a:p>
          </p:txBody>
        </p:sp>
        <p:sp>
          <p:nvSpPr>
            <p:cNvPr id="670" name="Freeform: Shape 669">
              <a:extLst>
                <a:ext uri="{FF2B5EF4-FFF2-40B4-BE49-F238E27FC236}">
                  <a16:creationId xmlns:a16="http://schemas.microsoft.com/office/drawing/2014/main" id="{3F75B0C8-FEA9-4482-958E-C62FA7A070B6}"/>
                </a:ext>
              </a:extLst>
            </p:cNvPr>
            <p:cNvSpPr/>
            <p:nvPr/>
          </p:nvSpPr>
          <p:spPr>
            <a:xfrm>
              <a:off x="7191034" y="3740590"/>
              <a:ext cx="25267" cy="15678"/>
            </a:xfrm>
            <a:custGeom>
              <a:avLst/>
              <a:gdLst>
                <a:gd name="connsiteX0" fmla="*/ 2407 w 25267"/>
                <a:gd name="connsiteY0" fmla="*/ 475 h 15678"/>
                <a:gd name="connsiteX1" fmla="*/ 14956 w 25267"/>
                <a:gd name="connsiteY1" fmla="*/ 232 h 15678"/>
                <a:gd name="connsiteX2" fmla="*/ 18172 w 25267"/>
                <a:gd name="connsiteY2" fmla="*/ 399 h 15678"/>
                <a:gd name="connsiteX3" fmla="*/ 19456 w 25267"/>
                <a:gd name="connsiteY3" fmla="*/ 962 h 15678"/>
                <a:gd name="connsiteX4" fmla="*/ 21068 w 25267"/>
                <a:gd name="connsiteY4" fmla="*/ 559 h 15678"/>
                <a:gd name="connsiteX5" fmla="*/ 23964 w 25267"/>
                <a:gd name="connsiteY5" fmla="*/ 399 h 15678"/>
                <a:gd name="connsiteX6" fmla="*/ 25408 w 25267"/>
                <a:gd name="connsiteY6" fmla="*/ 2489 h 15678"/>
                <a:gd name="connsiteX7" fmla="*/ 24283 w 25267"/>
                <a:gd name="connsiteY7" fmla="*/ 9323 h 15678"/>
                <a:gd name="connsiteX8" fmla="*/ 22755 w 25267"/>
                <a:gd name="connsiteY8" fmla="*/ 14234 h 15678"/>
                <a:gd name="connsiteX9" fmla="*/ 22915 w 25267"/>
                <a:gd name="connsiteY9" fmla="*/ 15518 h 15678"/>
                <a:gd name="connsiteX10" fmla="*/ 20749 w 25267"/>
                <a:gd name="connsiteY10" fmla="*/ 15845 h 15678"/>
                <a:gd name="connsiteX11" fmla="*/ 15678 w 25267"/>
                <a:gd name="connsiteY11" fmla="*/ 14796 h 15678"/>
                <a:gd name="connsiteX12" fmla="*/ 12136 w 25267"/>
                <a:gd name="connsiteY12" fmla="*/ 14157 h 15678"/>
                <a:gd name="connsiteX13" fmla="*/ 9240 w 25267"/>
                <a:gd name="connsiteY13" fmla="*/ 13755 h 15678"/>
                <a:gd name="connsiteX14" fmla="*/ 5143 w 25267"/>
                <a:gd name="connsiteY14" fmla="*/ 13511 h 15678"/>
                <a:gd name="connsiteX15" fmla="*/ 2163 w 25267"/>
                <a:gd name="connsiteY15" fmla="*/ 13192 h 15678"/>
                <a:gd name="connsiteX16" fmla="*/ 795 w 25267"/>
                <a:gd name="connsiteY16" fmla="*/ 12227 h 15678"/>
                <a:gd name="connsiteX17" fmla="*/ 316 w 25267"/>
                <a:gd name="connsiteY17" fmla="*/ 10691 h 15678"/>
                <a:gd name="connsiteX18" fmla="*/ 233 w 25267"/>
                <a:gd name="connsiteY18" fmla="*/ 6670 h 15678"/>
                <a:gd name="connsiteX19" fmla="*/ 476 w 25267"/>
                <a:gd name="connsiteY19" fmla="*/ 1927 h 15678"/>
                <a:gd name="connsiteX20" fmla="*/ 1122 w 25267"/>
                <a:gd name="connsiteY20" fmla="*/ 642 h 15678"/>
                <a:gd name="connsiteX21" fmla="*/ 2407 w 25267"/>
                <a:gd name="connsiteY21" fmla="*/ 475 h 15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267" h="15678">
                  <a:moveTo>
                    <a:pt x="2407" y="475"/>
                  </a:moveTo>
                  <a:cubicBezTo>
                    <a:pt x="2407" y="475"/>
                    <a:pt x="13345" y="72"/>
                    <a:pt x="14956" y="232"/>
                  </a:cubicBezTo>
                  <a:cubicBezTo>
                    <a:pt x="16560" y="399"/>
                    <a:pt x="17693" y="399"/>
                    <a:pt x="18172" y="399"/>
                  </a:cubicBezTo>
                  <a:cubicBezTo>
                    <a:pt x="18658" y="399"/>
                    <a:pt x="18575" y="878"/>
                    <a:pt x="19456" y="962"/>
                  </a:cubicBezTo>
                  <a:cubicBezTo>
                    <a:pt x="20346" y="1038"/>
                    <a:pt x="20665" y="802"/>
                    <a:pt x="21068" y="559"/>
                  </a:cubicBezTo>
                  <a:cubicBezTo>
                    <a:pt x="21471" y="315"/>
                    <a:pt x="23318" y="-87"/>
                    <a:pt x="23964" y="399"/>
                  </a:cubicBezTo>
                  <a:cubicBezTo>
                    <a:pt x="24610" y="878"/>
                    <a:pt x="25492" y="642"/>
                    <a:pt x="25408" y="2489"/>
                  </a:cubicBezTo>
                  <a:cubicBezTo>
                    <a:pt x="25332" y="4344"/>
                    <a:pt x="24610" y="6837"/>
                    <a:pt x="24283" y="9323"/>
                  </a:cubicBezTo>
                  <a:cubicBezTo>
                    <a:pt x="23964" y="11816"/>
                    <a:pt x="22755" y="13587"/>
                    <a:pt x="22755" y="14234"/>
                  </a:cubicBezTo>
                  <a:cubicBezTo>
                    <a:pt x="22755" y="14880"/>
                    <a:pt x="22915" y="15518"/>
                    <a:pt x="22915" y="15518"/>
                  </a:cubicBezTo>
                  <a:cubicBezTo>
                    <a:pt x="22915" y="15518"/>
                    <a:pt x="21714" y="15761"/>
                    <a:pt x="20749" y="15845"/>
                  </a:cubicBezTo>
                  <a:cubicBezTo>
                    <a:pt x="19783" y="15921"/>
                    <a:pt x="16241" y="14880"/>
                    <a:pt x="15678" y="14796"/>
                  </a:cubicBezTo>
                  <a:cubicBezTo>
                    <a:pt x="15116" y="14720"/>
                    <a:pt x="13748" y="14393"/>
                    <a:pt x="12136" y="14157"/>
                  </a:cubicBezTo>
                  <a:cubicBezTo>
                    <a:pt x="10532" y="13914"/>
                    <a:pt x="11414" y="13914"/>
                    <a:pt x="9240" y="13755"/>
                  </a:cubicBezTo>
                  <a:cubicBezTo>
                    <a:pt x="7074" y="13587"/>
                    <a:pt x="6352" y="13511"/>
                    <a:pt x="5143" y="13511"/>
                  </a:cubicBezTo>
                  <a:cubicBezTo>
                    <a:pt x="3934" y="13511"/>
                    <a:pt x="3129" y="13914"/>
                    <a:pt x="2163" y="13192"/>
                  </a:cubicBezTo>
                  <a:cubicBezTo>
                    <a:pt x="1198" y="12462"/>
                    <a:pt x="1198" y="12865"/>
                    <a:pt x="795" y="12227"/>
                  </a:cubicBezTo>
                  <a:cubicBezTo>
                    <a:pt x="392" y="11581"/>
                    <a:pt x="476" y="12060"/>
                    <a:pt x="316" y="10691"/>
                  </a:cubicBezTo>
                  <a:cubicBezTo>
                    <a:pt x="157" y="9323"/>
                    <a:pt x="73" y="7233"/>
                    <a:pt x="233" y="6670"/>
                  </a:cubicBezTo>
                  <a:cubicBezTo>
                    <a:pt x="392" y="6108"/>
                    <a:pt x="233" y="2330"/>
                    <a:pt x="476" y="1927"/>
                  </a:cubicBezTo>
                  <a:cubicBezTo>
                    <a:pt x="711" y="1524"/>
                    <a:pt x="552" y="802"/>
                    <a:pt x="1122" y="642"/>
                  </a:cubicBezTo>
                  <a:cubicBezTo>
                    <a:pt x="1684" y="475"/>
                    <a:pt x="2407" y="475"/>
                    <a:pt x="2407" y="475"/>
                  </a:cubicBezTo>
                  <a:close/>
                </a:path>
              </a:pathLst>
            </a:custGeom>
            <a:solidFill>
              <a:srgbClr val="231F20"/>
            </a:solidFill>
            <a:ln w="7575" cap="flat">
              <a:noFill/>
              <a:prstDash val="solid"/>
              <a:round/>
            </a:ln>
          </p:spPr>
          <p:txBody>
            <a:bodyPr rtlCol="0" anchor="ctr"/>
            <a:lstStyle/>
            <a:p>
              <a:endParaRPr lang="en-GB"/>
            </a:p>
          </p:txBody>
        </p:sp>
        <p:sp>
          <p:nvSpPr>
            <p:cNvPr id="671" name="Freeform: Shape 670">
              <a:extLst>
                <a:ext uri="{FF2B5EF4-FFF2-40B4-BE49-F238E27FC236}">
                  <a16:creationId xmlns:a16="http://schemas.microsoft.com/office/drawing/2014/main" id="{AAB44318-3D61-4D92-B1CA-A0FDD4938A5E}"/>
                </a:ext>
              </a:extLst>
            </p:cNvPr>
            <p:cNvSpPr/>
            <p:nvPr/>
          </p:nvSpPr>
          <p:spPr>
            <a:xfrm>
              <a:off x="7185779" y="3762217"/>
              <a:ext cx="26191" cy="23820"/>
            </a:xfrm>
            <a:custGeom>
              <a:avLst/>
              <a:gdLst>
                <a:gd name="connsiteX0" fmla="*/ 5082 w 26191"/>
                <a:gd name="connsiteY0" fmla="*/ 584 h 23820"/>
                <a:gd name="connsiteX1" fmla="*/ 19806 w 26191"/>
                <a:gd name="connsiteY1" fmla="*/ 4118 h 23820"/>
                <a:gd name="connsiteX2" fmla="*/ 23911 w 26191"/>
                <a:gd name="connsiteY2" fmla="*/ 5570 h 23820"/>
                <a:gd name="connsiteX3" fmla="*/ 26320 w 26191"/>
                <a:gd name="connsiteY3" fmla="*/ 7820 h 23820"/>
                <a:gd name="connsiteX4" fmla="*/ 24792 w 26191"/>
                <a:gd name="connsiteY4" fmla="*/ 17238 h 23820"/>
                <a:gd name="connsiteX5" fmla="*/ 23751 w 26191"/>
                <a:gd name="connsiteY5" fmla="*/ 22225 h 23820"/>
                <a:gd name="connsiteX6" fmla="*/ 20612 w 26191"/>
                <a:gd name="connsiteY6" fmla="*/ 23753 h 23820"/>
                <a:gd name="connsiteX7" fmla="*/ 1867 w 26191"/>
                <a:gd name="connsiteY7" fmla="*/ 13536 h 23820"/>
                <a:gd name="connsiteX8" fmla="*/ 179 w 26191"/>
                <a:gd name="connsiteY8" fmla="*/ 12084 h 23820"/>
                <a:gd name="connsiteX9" fmla="*/ 1304 w 26191"/>
                <a:gd name="connsiteY9" fmla="*/ 7182 h 23820"/>
                <a:gd name="connsiteX10" fmla="*/ 2672 w 26191"/>
                <a:gd name="connsiteY10" fmla="*/ 2917 h 23820"/>
                <a:gd name="connsiteX11" fmla="*/ 2992 w 26191"/>
                <a:gd name="connsiteY11" fmla="*/ 181 h 23820"/>
                <a:gd name="connsiteX12" fmla="*/ 5082 w 26191"/>
                <a:gd name="connsiteY12" fmla="*/ 584 h 2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1" h="23820">
                  <a:moveTo>
                    <a:pt x="5082" y="584"/>
                  </a:moveTo>
                  <a:cubicBezTo>
                    <a:pt x="5082" y="584"/>
                    <a:pt x="17396" y="2834"/>
                    <a:pt x="19806" y="4118"/>
                  </a:cubicBezTo>
                  <a:cubicBezTo>
                    <a:pt x="22223" y="5410"/>
                    <a:pt x="22459" y="5084"/>
                    <a:pt x="23911" y="5570"/>
                  </a:cubicBezTo>
                  <a:cubicBezTo>
                    <a:pt x="25355" y="6049"/>
                    <a:pt x="26487" y="5410"/>
                    <a:pt x="26320" y="7820"/>
                  </a:cubicBezTo>
                  <a:cubicBezTo>
                    <a:pt x="26161" y="10237"/>
                    <a:pt x="24792" y="17238"/>
                    <a:pt x="24792" y="17238"/>
                  </a:cubicBezTo>
                  <a:lnTo>
                    <a:pt x="23751" y="22225"/>
                  </a:lnTo>
                  <a:cubicBezTo>
                    <a:pt x="23751" y="22225"/>
                    <a:pt x="22786" y="24794"/>
                    <a:pt x="20612" y="23753"/>
                  </a:cubicBezTo>
                  <a:cubicBezTo>
                    <a:pt x="18438" y="22704"/>
                    <a:pt x="1867" y="13536"/>
                    <a:pt x="1867" y="13536"/>
                  </a:cubicBezTo>
                  <a:cubicBezTo>
                    <a:pt x="1867" y="13536"/>
                    <a:pt x="-140" y="13696"/>
                    <a:pt x="179" y="12084"/>
                  </a:cubicBezTo>
                  <a:cubicBezTo>
                    <a:pt x="498" y="10473"/>
                    <a:pt x="1145" y="7584"/>
                    <a:pt x="1304" y="7182"/>
                  </a:cubicBezTo>
                  <a:cubicBezTo>
                    <a:pt x="1464" y="6779"/>
                    <a:pt x="2513" y="3480"/>
                    <a:pt x="2672" y="2917"/>
                  </a:cubicBezTo>
                  <a:cubicBezTo>
                    <a:pt x="2832" y="2355"/>
                    <a:pt x="2110" y="181"/>
                    <a:pt x="2992" y="181"/>
                  </a:cubicBezTo>
                  <a:cubicBezTo>
                    <a:pt x="3873" y="181"/>
                    <a:pt x="5082" y="584"/>
                    <a:pt x="5082" y="584"/>
                  </a:cubicBezTo>
                  <a:close/>
                </a:path>
              </a:pathLst>
            </a:custGeom>
            <a:solidFill>
              <a:srgbClr val="231F20"/>
            </a:solidFill>
            <a:ln w="7575" cap="flat">
              <a:noFill/>
              <a:prstDash val="solid"/>
              <a:round/>
            </a:ln>
          </p:spPr>
          <p:txBody>
            <a:bodyPr rtlCol="0" anchor="ctr"/>
            <a:lstStyle/>
            <a:p>
              <a:endParaRPr lang="en-GB"/>
            </a:p>
          </p:txBody>
        </p:sp>
        <p:sp>
          <p:nvSpPr>
            <p:cNvPr id="672" name="Freeform: Shape 671">
              <a:extLst>
                <a:ext uri="{FF2B5EF4-FFF2-40B4-BE49-F238E27FC236}">
                  <a16:creationId xmlns:a16="http://schemas.microsoft.com/office/drawing/2014/main" id="{2F59AF1C-6ECB-418D-88BE-73F693D53056}"/>
                </a:ext>
              </a:extLst>
            </p:cNvPr>
            <p:cNvSpPr/>
            <p:nvPr/>
          </p:nvSpPr>
          <p:spPr>
            <a:xfrm>
              <a:off x="7123077" y="3867836"/>
              <a:ext cx="67864" cy="28982"/>
            </a:xfrm>
            <a:custGeom>
              <a:avLst/>
              <a:gdLst>
                <a:gd name="connsiteX0" fmla="*/ 50869 w 67864"/>
                <a:gd name="connsiteY0" fmla="*/ 4416 h 28982"/>
                <a:gd name="connsiteX1" fmla="*/ 67037 w 67864"/>
                <a:gd name="connsiteY1" fmla="*/ 13826 h 28982"/>
                <a:gd name="connsiteX2" fmla="*/ 67684 w 67864"/>
                <a:gd name="connsiteY2" fmla="*/ 15590 h 28982"/>
                <a:gd name="connsiteX3" fmla="*/ 63579 w 67864"/>
                <a:gd name="connsiteY3" fmla="*/ 20341 h 28982"/>
                <a:gd name="connsiteX4" fmla="*/ 48703 w 67864"/>
                <a:gd name="connsiteY4" fmla="*/ 28786 h 28982"/>
                <a:gd name="connsiteX5" fmla="*/ 30361 w 67864"/>
                <a:gd name="connsiteY5" fmla="*/ 28869 h 28982"/>
                <a:gd name="connsiteX6" fmla="*/ 13303 w 67864"/>
                <a:gd name="connsiteY6" fmla="*/ 22515 h 28982"/>
                <a:gd name="connsiteX7" fmla="*/ 1879 w 67864"/>
                <a:gd name="connsiteY7" fmla="*/ 12374 h 28982"/>
                <a:gd name="connsiteX8" fmla="*/ 351 w 67864"/>
                <a:gd name="connsiteY8" fmla="*/ 8513 h 28982"/>
                <a:gd name="connsiteX9" fmla="*/ 594 w 67864"/>
                <a:gd name="connsiteY9" fmla="*/ 6901 h 28982"/>
                <a:gd name="connsiteX10" fmla="*/ 3977 w 67864"/>
                <a:gd name="connsiteY10" fmla="*/ 5776 h 28982"/>
                <a:gd name="connsiteX11" fmla="*/ 19818 w 67864"/>
                <a:gd name="connsiteY11" fmla="*/ 547 h 28982"/>
                <a:gd name="connsiteX12" fmla="*/ 23033 w 67864"/>
                <a:gd name="connsiteY12" fmla="*/ 547 h 28982"/>
                <a:gd name="connsiteX13" fmla="*/ 25215 w 67864"/>
                <a:gd name="connsiteY13" fmla="*/ 2645 h 28982"/>
                <a:gd name="connsiteX14" fmla="*/ 28590 w 67864"/>
                <a:gd name="connsiteY14" fmla="*/ 5700 h 28982"/>
                <a:gd name="connsiteX15" fmla="*/ 34382 w 67864"/>
                <a:gd name="connsiteY15" fmla="*/ 7069 h 28982"/>
                <a:gd name="connsiteX16" fmla="*/ 40494 w 67864"/>
                <a:gd name="connsiteY16" fmla="*/ 6901 h 28982"/>
                <a:gd name="connsiteX17" fmla="*/ 44918 w 67864"/>
                <a:gd name="connsiteY17" fmla="*/ 5138 h 28982"/>
                <a:gd name="connsiteX18" fmla="*/ 47730 w 67864"/>
                <a:gd name="connsiteY18" fmla="*/ 2888 h 28982"/>
                <a:gd name="connsiteX19" fmla="*/ 49828 w 67864"/>
                <a:gd name="connsiteY19" fmla="*/ 3207 h 28982"/>
                <a:gd name="connsiteX20" fmla="*/ 51272 w 67864"/>
                <a:gd name="connsiteY20" fmla="*/ 4492 h 28982"/>
                <a:gd name="connsiteX21" fmla="*/ 50869 w 67864"/>
                <a:gd name="connsiteY21" fmla="*/ 4416 h 28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7864" h="28982">
                  <a:moveTo>
                    <a:pt x="50869" y="4416"/>
                  </a:moveTo>
                  <a:lnTo>
                    <a:pt x="67037" y="13826"/>
                  </a:lnTo>
                  <a:cubicBezTo>
                    <a:pt x="67037" y="13826"/>
                    <a:pt x="68649" y="14708"/>
                    <a:pt x="67684" y="15590"/>
                  </a:cubicBezTo>
                  <a:cubicBezTo>
                    <a:pt x="66718" y="16479"/>
                    <a:pt x="64468" y="19695"/>
                    <a:pt x="63579" y="20341"/>
                  </a:cubicBezTo>
                  <a:cubicBezTo>
                    <a:pt x="62697" y="20979"/>
                    <a:pt x="52724" y="28467"/>
                    <a:pt x="48703" y="28786"/>
                  </a:cubicBezTo>
                  <a:cubicBezTo>
                    <a:pt x="44682" y="29105"/>
                    <a:pt x="34298" y="29508"/>
                    <a:pt x="30361" y="28869"/>
                  </a:cubicBezTo>
                  <a:cubicBezTo>
                    <a:pt x="26416" y="28223"/>
                    <a:pt x="16602" y="25570"/>
                    <a:pt x="13303" y="22515"/>
                  </a:cubicBezTo>
                  <a:cubicBezTo>
                    <a:pt x="10004" y="19459"/>
                    <a:pt x="2601" y="14062"/>
                    <a:pt x="1879" y="12374"/>
                  </a:cubicBezTo>
                  <a:cubicBezTo>
                    <a:pt x="1156" y="10687"/>
                    <a:pt x="351" y="8513"/>
                    <a:pt x="351" y="8513"/>
                  </a:cubicBezTo>
                  <a:cubicBezTo>
                    <a:pt x="351" y="8513"/>
                    <a:pt x="-288" y="7312"/>
                    <a:pt x="594" y="6901"/>
                  </a:cubicBezTo>
                  <a:cubicBezTo>
                    <a:pt x="1476" y="6506"/>
                    <a:pt x="2205" y="6179"/>
                    <a:pt x="3977" y="5776"/>
                  </a:cubicBezTo>
                  <a:cubicBezTo>
                    <a:pt x="5740" y="5381"/>
                    <a:pt x="19818" y="547"/>
                    <a:pt x="19818" y="547"/>
                  </a:cubicBezTo>
                  <a:cubicBezTo>
                    <a:pt x="19818" y="547"/>
                    <a:pt x="21270" y="-175"/>
                    <a:pt x="23033" y="547"/>
                  </a:cubicBezTo>
                  <a:cubicBezTo>
                    <a:pt x="24804" y="1276"/>
                    <a:pt x="24409" y="1436"/>
                    <a:pt x="25215" y="2645"/>
                  </a:cubicBezTo>
                  <a:cubicBezTo>
                    <a:pt x="26013" y="3846"/>
                    <a:pt x="26173" y="5054"/>
                    <a:pt x="28590" y="5700"/>
                  </a:cubicBezTo>
                  <a:cubicBezTo>
                    <a:pt x="30999" y="6347"/>
                    <a:pt x="31646" y="6985"/>
                    <a:pt x="34382" y="7069"/>
                  </a:cubicBezTo>
                  <a:cubicBezTo>
                    <a:pt x="37111" y="7145"/>
                    <a:pt x="38563" y="7388"/>
                    <a:pt x="40494" y="6901"/>
                  </a:cubicBezTo>
                  <a:cubicBezTo>
                    <a:pt x="42424" y="6423"/>
                    <a:pt x="43716" y="6179"/>
                    <a:pt x="44918" y="5138"/>
                  </a:cubicBezTo>
                  <a:cubicBezTo>
                    <a:pt x="46126" y="4089"/>
                    <a:pt x="47008" y="2964"/>
                    <a:pt x="47730" y="2888"/>
                  </a:cubicBezTo>
                  <a:cubicBezTo>
                    <a:pt x="48460" y="2804"/>
                    <a:pt x="49022" y="2804"/>
                    <a:pt x="49828" y="3207"/>
                  </a:cubicBezTo>
                  <a:cubicBezTo>
                    <a:pt x="50634" y="3610"/>
                    <a:pt x="51272" y="4492"/>
                    <a:pt x="51272" y="4492"/>
                  </a:cubicBezTo>
                  <a:cubicBezTo>
                    <a:pt x="51272" y="4492"/>
                    <a:pt x="50390" y="4332"/>
                    <a:pt x="50869" y="4416"/>
                  </a:cubicBezTo>
                  <a:close/>
                </a:path>
              </a:pathLst>
            </a:custGeom>
            <a:solidFill>
              <a:srgbClr val="231F20"/>
            </a:solidFill>
            <a:ln w="7575" cap="flat">
              <a:noFill/>
              <a:prstDash val="solid"/>
              <a:round/>
            </a:ln>
          </p:spPr>
          <p:txBody>
            <a:bodyPr rtlCol="0" anchor="ctr"/>
            <a:lstStyle/>
            <a:p>
              <a:endParaRPr lang="en-GB"/>
            </a:p>
          </p:txBody>
        </p:sp>
        <p:sp>
          <p:nvSpPr>
            <p:cNvPr id="673" name="Freeform: Shape 672">
              <a:extLst>
                <a:ext uri="{FF2B5EF4-FFF2-40B4-BE49-F238E27FC236}">
                  <a16:creationId xmlns:a16="http://schemas.microsoft.com/office/drawing/2014/main" id="{98AF7C47-1E41-4028-8952-74ED16127685}"/>
                </a:ext>
              </a:extLst>
            </p:cNvPr>
            <p:cNvSpPr/>
            <p:nvPr/>
          </p:nvSpPr>
          <p:spPr>
            <a:xfrm>
              <a:off x="7178653" y="3822306"/>
              <a:ext cx="24537" cy="18253"/>
            </a:xfrm>
            <a:custGeom>
              <a:avLst/>
              <a:gdLst>
                <a:gd name="connsiteX0" fmla="*/ 2954 w 24537"/>
                <a:gd name="connsiteY0" fmla="*/ 524 h 18253"/>
                <a:gd name="connsiteX1" fmla="*/ 23067 w 24537"/>
                <a:gd name="connsiteY1" fmla="*/ 2781 h 18253"/>
                <a:gd name="connsiteX2" fmla="*/ 24679 w 24537"/>
                <a:gd name="connsiteY2" fmla="*/ 3982 h 18253"/>
                <a:gd name="connsiteX3" fmla="*/ 23310 w 24537"/>
                <a:gd name="connsiteY3" fmla="*/ 17338 h 18253"/>
                <a:gd name="connsiteX4" fmla="*/ 21456 w 24537"/>
                <a:gd name="connsiteY4" fmla="*/ 18387 h 18253"/>
                <a:gd name="connsiteX5" fmla="*/ 1753 w 24537"/>
                <a:gd name="connsiteY5" fmla="*/ 14928 h 18253"/>
                <a:gd name="connsiteX6" fmla="*/ 141 w 24537"/>
                <a:gd name="connsiteY6" fmla="*/ 13560 h 18253"/>
                <a:gd name="connsiteX7" fmla="*/ 1183 w 24537"/>
                <a:gd name="connsiteY7" fmla="*/ 1573 h 18253"/>
                <a:gd name="connsiteX8" fmla="*/ 1829 w 24537"/>
                <a:gd name="connsiteY8" fmla="*/ 205 h 18253"/>
                <a:gd name="connsiteX9" fmla="*/ 2954 w 24537"/>
                <a:gd name="connsiteY9" fmla="*/ 524 h 1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37" h="18253">
                  <a:moveTo>
                    <a:pt x="2954" y="524"/>
                  </a:moveTo>
                  <a:lnTo>
                    <a:pt x="23067" y="2781"/>
                  </a:lnTo>
                  <a:cubicBezTo>
                    <a:pt x="23067" y="2781"/>
                    <a:pt x="24679" y="2698"/>
                    <a:pt x="24679" y="3982"/>
                  </a:cubicBezTo>
                  <a:cubicBezTo>
                    <a:pt x="24679" y="5275"/>
                    <a:pt x="23310" y="17338"/>
                    <a:pt x="23310" y="17338"/>
                  </a:cubicBezTo>
                  <a:cubicBezTo>
                    <a:pt x="23310" y="17338"/>
                    <a:pt x="23067" y="18790"/>
                    <a:pt x="21456" y="18387"/>
                  </a:cubicBezTo>
                  <a:cubicBezTo>
                    <a:pt x="19852" y="17984"/>
                    <a:pt x="1753" y="14928"/>
                    <a:pt x="1753" y="14928"/>
                  </a:cubicBezTo>
                  <a:cubicBezTo>
                    <a:pt x="1753" y="14928"/>
                    <a:pt x="141" y="14769"/>
                    <a:pt x="141" y="13560"/>
                  </a:cubicBezTo>
                  <a:cubicBezTo>
                    <a:pt x="141" y="12352"/>
                    <a:pt x="1183" y="1573"/>
                    <a:pt x="1183" y="1573"/>
                  </a:cubicBezTo>
                  <a:cubicBezTo>
                    <a:pt x="1183" y="1573"/>
                    <a:pt x="1023" y="205"/>
                    <a:pt x="1829" y="205"/>
                  </a:cubicBezTo>
                  <a:cubicBezTo>
                    <a:pt x="2635" y="205"/>
                    <a:pt x="2954" y="524"/>
                    <a:pt x="2954" y="524"/>
                  </a:cubicBezTo>
                  <a:close/>
                </a:path>
              </a:pathLst>
            </a:custGeom>
            <a:solidFill>
              <a:srgbClr val="231F20"/>
            </a:solidFill>
            <a:ln w="7575" cap="flat">
              <a:noFill/>
              <a:prstDash val="solid"/>
              <a:round/>
            </a:ln>
          </p:spPr>
          <p:txBody>
            <a:bodyPr rtlCol="0" anchor="ctr"/>
            <a:lstStyle/>
            <a:p>
              <a:endParaRPr lang="en-GB"/>
            </a:p>
          </p:txBody>
        </p:sp>
        <p:sp>
          <p:nvSpPr>
            <p:cNvPr id="674" name="Freeform: Shape 673">
              <a:extLst>
                <a:ext uri="{FF2B5EF4-FFF2-40B4-BE49-F238E27FC236}">
                  <a16:creationId xmlns:a16="http://schemas.microsoft.com/office/drawing/2014/main" id="{B2178D48-AF44-4248-9F39-853C4536CB1C}"/>
                </a:ext>
              </a:extLst>
            </p:cNvPr>
            <p:cNvSpPr/>
            <p:nvPr/>
          </p:nvSpPr>
          <p:spPr>
            <a:xfrm>
              <a:off x="7176552" y="3842804"/>
              <a:ext cx="24888" cy="14534"/>
            </a:xfrm>
            <a:custGeom>
              <a:avLst/>
              <a:gdLst>
                <a:gd name="connsiteX0" fmla="*/ 4013 w 24888"/>
                <a:gd name="connsiteY0" fmla="*/ 1028 h 14534"/>
                <a:gd name="connsiteX1" fmla="*/ 20987 w 24888"/>
                <a:gd name="connsiteY1" fmla="*/ 4571 h 14534"/>
                <a:gd name="connsiteX2" fmla="*/ 23959 w 24888"/>
                <a:gd name="connsiteY2" fmla="*/ 4973 h 14534"/>
                <a:gd name="connsiteX3" fmla="*/ 25008 w 24888"/>
                <a:gd name="connsiteY3" fmla="*/ 6425 h 14534"/>
                <a:gd name="connsiteX4" fmla="*/ 23959 w 24888"/>
                <a:gd name="connsiteY4" fmla="*/ 12134 h 14534"/>
                <a:gd name="connsiteX5" fmla="*/ 22591 w 24888"/>
                <a:gd name="connsiteY5" fmla="*/ 14384 h 14534"/>
                <a:gd name="connsiteX6" fmla="*/ 18813 w 24888"/>
                <a:gd name="connsiteY6" fmla="*/ 14551 h 14534"/>
                <a:gd name="connsiteX7" fmla="*/ 5701 w 24888"/>
                <a:gd name="connsiteY7" fmla="*/ 11009 h 14534"/>
                <a:gd name="connsiteX8" fmla="*/ 471 w 24888"/>
                <a:gd name="connsiteY8" fmla="*/ 9397 h 14534"/>
                <a:gd name="connsiteX9" fmla="*/ 228 w 24888"/>
                <a:gd name="connsiteY9" fmla="*/ 5620 h 14534"/>
                <a:gd name="connsiteX10" fmla="*/ 631 w 24888"/>
                <a:gd name="connsiteY10" fmla="*/ 1758 h 14534"/>
                <a:gd name="connsiteX11" fmla="*/ 2082 w 24888"/>
                <a:gd name="connsiteY11" fmla="*/ 230 h 14534"/>
                <a:gd name="connsiteX12" fmla="*/ 4013 w 24888"/>
                <a:gd name="connsiteY12" fmla="*/ 1028 h 1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88" h="14534">
                  <a:moveTo>
                    <a:pt x="4013" y="1028"/>
                  </a:moveTo>
                  <a:cubicBezTo>
                    <a:pt x="4013" y="1028"/>
                    <a:pt x="19695" y="4487"/>
                    <a:pt x="20987" y="4571"/>
                  </a:cubicBezTo>
                  <a:cubicBezTo>
                    <a:pt x="22272" y="4654"/>
                    <a:pt x="23556" y="4730"/>
                    <a:pt x="23959" y="4973"/>
                  </a:cubicBezTo>
                  <a:cubicBezTo>
                    <a:pt x="24362" y="5217"/>
                    <a:pt x="25168" y="4814"/>
                    <a:pt x="25008" y="6425"/>
                  </a:cubicBezTo>
                  <a:cubicBezTo>
                    <a:pt x="24841" y="8029"/>
                    <a:pt x="24202" y="11169"/>
                    <a:pt x="23959" y="12134"/>
                  </a:cubicBezTo>
                  <a:cubicBezTo>
                    <a:pt x="23716" y="13099"/>
                    <a:pt x="23153" y="13981"/>
                    <a:pt x="22591" y="14384"/>
                  </a:cubicBezTo>
                  <a:cubicBezTo>
                    <a:pt x="22028" y="14787"/>
                    <a:pt x="20341" y="14870"/>
                    <a:pt x="18813" y="14551"/>
                  </a:cubicBezTo>
                  <a:cubicBezTo>
                    <a:pt x="17285" y="14224"/>
                    <a:pt x="8110" y="11571"/>
                    <a:pt x="5701" y="11009"/>
                  </a:cubicBezTo>
                  <a:cubicBezTo>
                    <a:pt x="3283" y="10446"/>
                    <a:pt x="631" y="10203"/>
                    <a:pt x="471" y="9397"/>
                  </a:cubicBezTo>
                  <a:cubicBezTo>
                    <a:pt x="311" y="8599"/>
                    <a:pt x="-16" y="7391"/>
                    <a:pt x="228" y="5620"/>
                  </a:cubicBezTo>
                  <a:cubicBezTo>
                    <a:pt x="471" y="3848"/>
                    <a:pt x="395" y="2404"/>
                    <a:pt x="631" y="1758"/>
                  </a:cubicBezTo>
                  <a:cubicBezTo>
                    <a:pt x="874" y="1112"/>
                    <a:pt x="1117" y="63"/>
                    <a:pt x="2082" y="230"/>
                  </a:cubicBezTo>
                  <a:cubicBezTo>
                    <a:pt x="3048" y="390"/>
                    <a:pt x="4013" y="1028"/>
                    <a:pt x="4013" y="1028"/>
                  </a:cubicBezTo>
                  <a:close/>
                </a:path>
              </a:pathLst>
            </a:custGeom>
            <a:solidFill>
              <a:srgbClr val="231F20"/>
            </a:solidFill>
            <a:ln w="7575" cap="flat">
              <a:noFill/>
              <a:prstDash val="solid"/>
              <a:round/>
            </a:ln>
          </p:spPr>
          <p:txBody>
            <a:bodyPr rtlCol="0" anchor="ctr"/>
            <a:lstStyle/>
            <a:p>
              <a:endParaRPr lang="en-GB"/>
            </a:p>
          </p:txBody>
        </p:sp>
        <p:sp>
          <p:nvSpPr>
            <p:cNvPr id="675" name="Freeform: Shape 674">
              <a:extLst>
                <a:ext uri="{FF2B5EF4-FFF2-40B4-BE49-F238E27FC236}">
                  <a16:creationId xmlns:a16="http://schemas.microsoft.com/office/drawing/2014/main" id="{CD516646-A355-485F-BF7C-83A7631C31D4}"/>
                </a:ext>
              </a:extLst>
            </p:cNvPr>
            <p:cNvSpPr/>
            <p:nvPr/>
          </p:nvSpPr>
          <p:spPr>
            <a:xfrm>
              <a:off x="7174316" y="3859150"/>
              <a:ext cx="23977" cy="17459"/>
            </a:xfrm>
            <a:custGeom>
              <a:avLst/>
              <a:gdLst>
                <a:gd name="connsiteX0" fmla="*/ 3025 w 23977"/>
                <a:gd name="connsiteY0" fmla="*/ 220 h 17459"/>
                <a:gd name="connsiteX1" fmla="*/ 23054 w 23977"/>
                <a:gd name="connsiteY1" fmla="*/ 6012 h 17459"/>
                <a:gd name="connsiteX2" fmla="*/ 24020 w 23977"/>
                <a:gd name="connsiteY2" fmla="*/ 8346 h 17459"/>
                <a:gd name="connsiteX3" fmla="*/ 20805 w 23977"/>
                <a:gd name="connsiteY3" fmla="*/ 16152 h 17459"/>
                <a:gd name="connsiteX4" fmla="*/ 19033 w 23977"/>
                <a:gd name="connsiteY4" fmla="*/ 17520 h 17459"/>
                <a:gd name="connsiteX5" fmla="*/ 12435 w 23977"/>
                <a:gd name="connsiteY5" fmla="*/ 13332 h 17459"/>
                <a:gd name="connsiteX6" fmla="*/ 3671 w 23977"/>
                <a:gd name="connsiteY6" fmla="*/ 8026 h 17459"/>
                <a:gd name="connsiteX7" fmla="*/ 448 w 23977"/>
                <a:gd name="connsiteY7" fmla="*/ 6415 h 17459"/>
                <a:gd name="connsiteX8" fmla="*/ 372 w 23977"/>
                <a:gd name="connsiteY8" fmla="*/ 3762 h 17459"/>
                <a:gd name="connsiteX9" fmla="*/ 1178 w 23977"/>
                <a:gd name="connsiteY9" fmla="*/ 623 h 17459"/>
                <a:gd name="connsiteX10" fmla="*/ 3025 w 23977"/>
                <a:gd name="connsiteY10" fmla="*/ 220 h 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77" h="17459">
                  <a:moveTo>
                    <a:pt x="3025" y="220"/>
                  </a:moveTo>
                  <a:lnTo>
                    <a:pt x="23054" y="6012"/>
                  </a:lnTo>
                  <a:cubicBezTo>
                    <a:pt x="23054" y="6012"/>
                    <a:pt x="24499" y="6818"/>
                    <a:pt x="24020" y="8346"/>
                  </a:cubicBezTo>
                  <a:cubicBezTo>
                    <a:pt x="23541" y="9874"/>
                    <a:pt x="22089" y="14944"/>
                    <a:pt x="20805" y="16152"/>
                  </a:cubicBezTo>
                  <a:cubicBezTo>
                    <a:pt x="19520" y="17353"/>
                    <a:pt x="19756" y="17999"/>
                    <a:pt x="19033" y="17520"/>
                  </a:cubicBezTo>
                  <a:cubicBezTo>
                    <a:pt x="18311" y="17034"/>
                    <a:pt x="14929" y="15103"/>
                    <a:pt x="12435" y="13332"/>
                  </a:cubicBezTo>
                  <a:cubicBezTo>
                    <a:pt x="9942" y="11569"/>
                    <a:pt x="5115" y="8186"/>
                    <a:pt x="3671" y="8026"/>
                  </a:cubicBezTo>
                  <a:cubicBezTo>
                    <a:pt x="2219" y="7867"/>
                    <a:pt x="608" y="6977"/>
                    <a:pt x="448" y="6415"/>
                  </a:cubicBezTo>
                  <a:cubicBezTo>
                    <a:pt x="288" y="5852"/>
                    <a:pt x="-114" y="5609"/>
                    <a:pt x="372" y="3762"/>
                  </a:cubicBezTo>
                  <a:cubicBezTo>
                    <a:pt x="851" y="1915"/>
                    <a:pt x="212" y="1026"/>
                    <a:pt x="1178" y="623"/>
                  </a:cubicBezTo>
                  <a:cubicBezTo>
                    <a:pt x="2143" y="220"/>
                    <a:pt x="3025" y="220"/>
                    <a:pt x="3025" y="220"/>
                  </a:cubicBezTo>
                  <a:close/>
                </a:path>
              </a:pathLst>
            </a:custGeom>
            <a:solidFill>
              <a:srgbClr val="231F20"/>
            </a:solidFill>
            <a:ln w="7575" cap="flat">
              <a:noFill/>
              <a:prstDash val="solid"/>
              <a:round/>
            </a:ln>
          </p:spPr>
          <p:txBody>
            <a:bodyPr rtlCol="0" anchor="ctr"/>
            <a:lstStyle/>
            <a:p>
              <a:endParaRPr lang="en-GB"/>
            </a:p>
          </p:txBody>
        </p:sp>
        <p:sp>
          <p:nvSpPr>
            <p:cNvPr id="676" name="Freeform: Shape 675">
              <a:extLst>
                <a:ext uri="{FF2B5EF4-FFF2-40B4-BE49-F238E27FC236}">
                  <a16:creationId xmlns:a16="http://schemas.microsoft.com/office/drawing/2014/main" id="{CAC8386A-AD5A-47B7-B4EC-00DB85EFB04D}"/>
                </a:ext>
              </a:extLst>
            </p:cNvPr>
            <p:cNvSpPr/>
            <p:nvPr/>
          </p:nvSpPr>
          <p:spPr>
            <a:xfrm>
              <a:off x="7120476" y="3854516"/>
              <a:ext cx="23612" cy="12746"/>
            </a:xfrm>
            <a:custGeom>
              <a:avLst/>
              <a:gdLst>
                <a:gd name="connsiteX0" fmla="*/ 1018 w 23612"/>
                <a:gd name="connsiteY0" fmla="*/ 510 h 12746"/>
                <a:gd name="connsiteX1" fmla="*/ 21207 w 23612"/>
                <a:gd name="connsiteY1" fmla="*/ 586 h 12746"/>
                <a:gd name="connsiteX2" fmla="*/ 22492 w 23612"/>
                <a:gd name="connsiteY2" fmla="*/ 350 h 12746"/>
                <a:gd name="connsiteX3" fmla="*/ 23381 w 23612"/>
                <a:gd name="connsiteY3" fmla="*/ 1718 h 12746"/>
                <a:gd name="connsiteX4" fmla="*/ 23625 w 23612"/>
                <a:gd name="connsiteY4" fmla="*/ 5740 h 12746"/>
                <a:gd name="connsiteX5" fmla="*/ 22735 w 23612"/>
                <a:gd name="connsiteY5" fmla="*/ 7343 h 12746"/>
                <a:gd name="connsiteX6" fmla="*/ 775 w 23612"/>
                <a:gd name="connsiteY6" fmla="*/ 12892 h 12746"/>
                <a:gd name="connsiteX7" fmla="*/ 288 w 23612"/>
                <a:gd name="connsiteY7" fmla="*/ 11365 h 12746"/>
                <a:gd name="connsiteX8" fmla="*/ 129 w 23612"/>
                <a:gd name="connsiteY8" fmla="*/ 6621 h 12746"/>
                <a:gd name="connsiteX9" fmla="*/ 288 w 23612"/>
                <a:gd name="connsiteY9" fmla="*/ 2357 h 12746"/>
                <a:gd name="connsiteX10" fmla="*/ 1018 w 23612"/>
                <a:gd name="connsiteY10" fmla="*/ 510 h 12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2" h="12746">
                  <a:moveTo>
                    <a:pt x="1018" y="510"/>
                  </a:moveTo>
                  <a:lnTo>
                    <a:pt x="21207" y="586"/>
                  </a:lnTo>
                  <a:cubicBezTo>
                    <a:pt x="21207" y="586"/>
                    <a:pt x="21937" y="-53"/>
                    <a:pt x="22492" y="350"/>
                  </a:cubicBezTo>
                  <a:cubicBezTo>
                    <a:pt x="23054" y="745"/>
                    <a:pt x="23214" y="829"/>
                    <a:pt x="23381" y="1718"/>
                  </a:cubicBezTo>
                  <a:cubicBezTo>
                    <a:pt x="23541" y="2600"/>
                    <a:pt x="23625" y="5253"/>
                    <a:pt x="23625" y="5740"/>
                  </a:cubicBezTo>
                  <a:cubicBezTo>
                    <a:pt x="23625" y="6218"/>
                    <a:pt x="24179" y="7108"/>
                    <a:pt x="22735" y="7343"/>
                  </a:cubicBezTo>
                  <a:cubicBezTo>
                    <a:pt x="21291" y="7587"/>
                    <a:pt x="775" y="12892"/>
                    <a:pt x="775" y="12892"/>
                  </a:cubicBezTo>
                  <a:cubicBezTo>
                    <a:pt x="775" y="12892"/>
                    <a:pt x="288" y="13463"/>
                    <a:pt x="288" y="11365"/>
                  </a:cubicBezTo>
                  <a:cubicBezTo>
                    <a:pt x="288" y="9274"/>
                    <a:pt x="129" y="8233"/>
                    <a:pt x="129" y="6621"/>
                  </a:cubicBezTo>
                  <a:cubicBezTo>
                    <a:pt x="129" y="5010"/>
                    <a:pt x="53" y="3003"/>
                    <a:pt x="288" y="2357"/>
                  </a:cubicBezTo>
                  <a:cubicBezTo>
                    <a:pt x="532" y="1718"/>
                    <a:pt x="615" y="669"/>
                    <a:pt x="1018" y="510"/>
                  </a:cubicBezTo>
                  <a:close/>
                </a:path>
              </a:pathLst>
            </a:custGeom>
            <a:solidFill>
              <a:srgbClr val="231F20"/>
            </a:solidFill>
            <a:ln w="7575" cap="flat">
              <a:noFill/>
              <a:prstDash val="solid"/>
              <a:round/>
            </a:ln>
          </p:spPr>
          <p:txBody>
            <a:bodyPr rtlCol="0" anchor="ctr"/>
            <a:lstStyle/>
            <a:p>
              <a:endParaRPr lang="en-GB"/>
            </a:p>
          </p:txBody>
        </p:sp>
        <p:sp>
          <p:nvSpPr>
            <p:cNvPr id="677" name="Freeform: Shape 676">
              <a:extLst>
                <a:ext uri="{FF2B5EF4-FFF2-40B4-BE49-F238E27FC236}">
                  <a16:creationId xmlns:a16="http://schemas.microsoft.com/office/drawing/2014/main" id="{87FC8838-6574-4040-B767-33C52203CC00}"/>
                </a:ext>
              </a:extLst>
            </p:cNvPr>
            <p:cNvSpPr/>
            <p:nvPr/>
          </p:nvSpPr>
          <p:spPr>
            <a:xfrm>
              <a:off x="7120690" y="3837106"/>
              <a:ext cx="24682" cy="11039"/>
            </a:xfrm>
            <a:custGeom>
              <a:avLst/>
              <a:gdLst>
                <a:gd name="connsiteX0" fmla="*/ 4020 w 24682"/>
                <a:gd name="connsiteY0" fmla="*/ 209 h 11039"/>
                <a:gd name="connsiteX1" fmla="*/ 13514 w 24682"/>
                <a:gd name="connsiteY1" fmla="*/ 772 h 11039"/>
                <a:gd name="connsiteX2" fmla="*/ 19063 w 24682"/>
                <a:gd name="connsiteY2" fmla="*/ 1904 h 11039"/>
                <a:gd name="connsiteX3" fmla="*/ 23167 w 24682"/>
                <a:gd name="connsiteY3" fmla="*/ 2224 h 11039"/>
                <a:gd name="connsiteX4" fmla="*/ 24779 w 24682"/>
                <a:gd name="connsiteY4" fmla="*/ 3508 h 11039"/>
                <a:gd name="connsiteX5" fmla="*/ 24695 w 24682"/>
                <a:gd name="connsiteY5" fmla="*/ 7529 h 11039"/>
                <a:gd name="connsiteX6" fmla="*/ 23570 w 24682"/>
                <a:gd name="connsiteY6" fmla="*/ 10425 h 11039"/>
                <a:gd name="connsiteX7" fmla="*/ 19466 w 24682"/>
                <a:gd name="connsiteY7" fmla="*/ 11231 h 11039"/>
                <a:gd name="connsiteX8" fmla="*/ 13597 w 24682"/>
                <a:gd name="connsiteY8" fmla="*/ 10912 h 11039"/>
                <a:gd name="connsiteX9" fmla="*/ 6840 w 24682"/>
                <a:gd name="connsiteY9" fmla="*/ 10752 h 11039"/>
                <a:gd name="connsiteX10" fmla="*/ 1207 w 24682"/>
                <a:gd name="connsiteY10" fmla="*/ 10752 h 11039"/>
                <a:gd name="connsiteX11" fmla="*/ 242 w 24682"/>
                <a:gd name="connsiteY11" fmla="*/ 8578 h 11039"/>
                <a:gd name="connsiteX12" fmla="*/ 1047 w 24682"/>
                <a:gd name="connsiteY12" fmla="*/ 3675 h 11039"/>
                <a:gd name="connsiteX13" fmla="*/ 1770 w 24682"/>
                <a:gd name="connsiteY13" fmla="*/ 1099 h 11039"/>
                <a:gd name="connsiteX14" fmla="*/ 4020 w 24682"/>
                <a:gd name="connsiteY14" fmla="*/ 209 h 1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682" h="11039">
                  <a:moveTo>
                    <a:pt x="4020" y="209"/>
                  </a:moveTo>
                  <a:cubicBezTo>
                    <a:pt x="4020" y="209"/>
                    <a:pt x="10458" y="293"/>
                    <a:pt x="13514" y="772"/>
                  </a:cubicBezTo>
                  <a:cubicBezTo>
                    <a:pt x="16569" y="1258"/>
                    <a:pt x="17694" y="1821"/>
                    <a:pt x="19063" y="1904"/>
                  </a:cubicBezTo>
                  <a:cubicBezTo>
                    <a:pt x="20431" y="1980"/>
                    <a:pt x="23167" y="2224"/>
                    <a:pt x="23167" y="2224"/>
                  </a:cubicBezTo>
                  <a:cubicBezTo>
                    <a:pt x="23167" y="2224"/>
                    <a:pt x="24695" y="2383"/>
                    <a:pt x="24779" y="3508"/>
                  </a:cubicBezTo>
                  <a:cubicBezTo>
                    <a:pt x="24855" y="4633"/>
                    <a:pt x="24695" y="6001"/>
                    <a:pt x="24695" y="7529"/>
                  </a:cubicBezTo>
                  <a:cubicBezTo>
                    <a:pt x="24695" y="9065"/>
                    <a:pt x="23570" y="10425"/>
                    <a:pt x="23570" y="10425"/>
                  </a:cubicBezTo>
                  <a:cubicBezTo>
                    <a:pt x="23570" y="10425"/>
                    <a:pt x="22118" y="11391"/>
                    <a:pt x="19466" y="11231"/>
                  </a:cubicBezTo>
                  <a:cubicBezTo>
                    <a:pt x="16813" y="11072"/>
                    <a:pt x="16493" y="11072"/>
                    <a:pt x="13597" y="10912"/>
                  </a:cubicBezTo>
                  <a:cubicBezTo>
                    <a:pt x="10701" y="10752"/>
                    <a:pt x="7638" y="10752"/>
                    <a:pt x="6840" y="10752"/>
                  </a:cubicBezTo>
                  <a:lnTo>
                    <a:pt x="1207" y="10752"/>
                  </a:lnTo>
                  <a:cubicBezTo>
                    <a:pt x="1207" y="10752"/>
                    <a:pt x="-321" y="11072"/>
                    <a:pt x="242" y="8578"/>
                  </a:cubicBezTo>
                  <a:cubicBezTo>
                    <a:pt x="804" y="6085"/>
                    <a:pt x="721" y="4793"/>
                    <a:pt x="1047" y="3675"/>
                  </a:cubicBezTo>
                  <a:cubicBezTo>
                    <a:pt x="1367" y="2543"/>
                    <a:pt x="1123" y="1661"/>
                    <a:pt x="1770" y="1099"/>
                  </a:cubicBezTo>
                  <a:cubicBezTo>
                    <a:pt x="2408" y="529"/>
                    <a:pt x="4020" y="209"/>
                    <a:pt x="4020" y="209"/>
                  </a:cubicBezTo>
                  <a:close/>
                </a:path>
              </a:pathLst>
            </a:custGeom>
            <a:solidFill>
              <a:srgbClr val="231F20"/>
            </a:solidFill>
            <a:ln w="7575" cap="flat">
              <a:noFill/>
              <a:prstDash val="solid"/>
              <a:round/>
            </a:ln>
          </p:spPr>
          <p:txBody>
            <a:bodyPr rtlCol="0" anchor="ctr"/>
            <a:lstStyle/>
            <a:p>
              <a:endParaRPr lang="en-GB"/>
            </a:p>
          </p:txBody>
        </p:sp>
        <p:sp>
          <p:nvSpPr>
            <p:cNvPr id="678" name="Freeform: Shape 677">
              <a:extLst>
                <a:ext uri="{FF2B5EF4-FFF2-40B4-BE49-F238E27FC236}">
                  <a16:creationId xmlns:a16="http://schemas.microsoft.com/office/drawing/2014/main" id="{BF7B2800-EEE4-4389-9E69-D87657B12FEE}"/>
                </a:ext>
              </a:extLst>
            </p:cNvPr>
            <p:cNvSpPr/>
            <p:nvPr/>
          </p:nvSpPr>
          <p:spPr>
            <a:xfrm>
              <a:off x="7123704" y="3814423"/>
              <a:ext cx="24065" cy="16890"/>
            </a:xfrm>
            <a:custGeom>
              <a:avLst/>
              <a:gdLst>
                <a:gd name="connsiteX0" fmla="*/ 6077 w 24065"/>
                <a:gd name="connsiteY0" fmla="*/ 277 h 16890"/>
                <a:gd name="connsiteX1" fmla="*/ 14043 w 24065"/>
                <a:gd name="connsiteY1" fmla="*/ 1653 h 16890"/>
                <a:gd name="connsiteX2" fmla="*/ 16696 w 24065"/>
                <a:gd name="connsiteY2" fmla="*/ 1486 h 16890"/>
                <a:gd name="connsiteX3" fmla="*/ 20155 w 24065"/>
                <a:gd name="connsiteY3" fmla="*/ 2291 h 16890"/>
                <a:gd name="connsiteX4" fmla="*/ 22732 w 24065"/>
                <a:gd name="connsiteY4" fmla="*/ 3097 h 16890"/>
                <a:gd name="connsiteX5" fmla="*/ 24176 w 24065"/>
                <a:gd name="connsiteY5" fmla="*/ 5750 h 16890"/>
                <a:gd name="connsiteX6" fmla="*/ 23530 w 24065"/>
                <a:gd name="connsiteY6" fmla="*/ 11056 h 16890"/>
                <a:gd name="connsiteX7" fmla="*/ 22732 w 24065"/>
                <a:gd name="connsiteY7" fmla="*/ 17091 h 16890"/>
                <a:gd name="connsiteX8" fmla="*/ 361 w 24065"/>
                <a:gd name="connsiteY8" fmla="*/ 15966 h 16890"/>
                <a:gd name="connsiteX9" fmla="*/ 688 w 24065"/>
                <a:gd name="connsiteY9" fmla="*/ 12910 h 16890"/>
                <a:gd name="connsiteX10" fmla="*/ 2132 w 24065"/>
                <a:gd name="connsiteY10" fmla="*/ 8160 h 16890"/>
                <a:gd name="connsiteX11" fmla="*/ 3264 w 24065"/>
                <a:gd name="connsiteY11" fmla="*/ 5111 h 16890"/>
                <a:gd name="connsiteX12" fmla="*/ 4466 w 24065"/>
                <a:gd name="connsiteY12" fmla="*/ 2611 h 16890"/>
                <a:gd name="connsiteX13" fmla="*/ 4868 w 24065"/>
                <a:gd name="connsiteY13" fmla="*/ 201 h 16890"/>
                <a:gd name="connsiteX14" fmla="*/ 6077 w 24065"/>
                <a:gd name="connsiteY14" fmla="*/ 277 h 1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65" h="16890">
                  <a:moveTo>
                    <a:pt x="6077" y="277"/>
                  </a:moveTo>
                  <a:cubicBezTo>
                    <a:pt x="6077" y="277"/>
                    <a:pt x="12356" y="1653"/>
                    <a:pt x="14043" y="1653"/>
                  </a:cubicBezTo>
                  <a:cubicBezTo>
                    <a:pt x="15731" y="1653"/>
                    <a:pt x="15244" y="1007"/>
                    <a:pt x="16696" y="1486"/>
                  </a:cubicBezTo>
                  <a:cubicBezTo>
                    <a:pt x="18140" y="1972"/>
                    <a:pt x="19106" y="1889"/>
                    <a:pt x="20155" y="2291"/>
                  </a:cubicBezTo>
                  <a:cubicBezTo>
                    <a:pt x="21204" y="2694"/>
                    <a:pt x="21766" y="3097"/>
                    <a:pt x="22732" y="3097"/>
                  </a:cubicBezTo>
                  <a:cubicBezTo>
                    <a:pt x="23697" y="3097"/>
                    <a:pt x="24259" y="3500"/>
                    <a:pt x="24176" y="5750"/>
                  </a:cubicBezTo>
                  <a:cubicBezTo>
                    <a:pt x="24100" y="8000"/>
                    <a:pt x="23530" y="8965"/>
                    <a:pt x="23530" y="11056"/>
                  </a:cubicBezTo>
                  <a:cubicBezTo>
                    <a:pt x="23530" y="13154"/>
                    <a:pt x="22732" y="17091"/>
                    <a:pt x="22732" y="17091"/>
                  </a:cubicBezTo>
                  <a:lnTo>
                    <a:pt x="361" y="15966"/>
                  </a:lnTo>
                  <a:cubicBezTo>
                    <a:pt x="361" y="15966"/>
                    <a:pt x="-361" y="14841"/>
                    <a:pt x="688" y="12910"/>
                  </a:cubicBezTo>
                  <a:cubicBezTo>
                    <a:pt x="1737" y="10980"/>
                    <a:pt x="1896" y="9535"/>
                    <a:pt x="2132" y="8160"/>
                  </a:cubicBezTo>
                  <a:cubicBezTo>
                    <a:pt x="2375" y="6799"/>
                    <a:pt x="2702" y="5834"/>
                    <a:pt x="3264" y="5111"/>
                  </a:cubicBezTo>
                  <a:cubicBezTo>
                    <a:pt x="3827" y="4382"/>
                    <a:pt x="4306" y="3173"/>
                    <a:pt x="4466" y="2611"/>
                  </a:cubicBezTo>
                  <a:cubicBezTo>
                    <a:pt x="4625" y="2048"/>
                    <a:pt x="4868" y="201"/>
                    <a:pt x="4868" y="201"/>
                  </a:cubicBezTo>
                  <a:lnTo>
                    <a:pt x="6077" y="277"/>
                  </a:lnTo>
                  <a:close/>
                </a:path>
              </a:pathLst>
            </a:custGeom>
            <a:solidFill>
              <a:srgbClr val="231F20"/>
            </a:solidFill>
            <a:ln w="7575" cap="flat">
              <a:noFill/>
              <a:prstDash val="solid"/>
              <a:round/>
            </a:ln>
          </p:spPr>
          <p:txBody>
            <a:bodyPr rtlCol="0" anchor="ctr"/>
            <a:lstStyle/>
            <a:p>
              <a:endParaRPr lang="en-GB"/>
            </a:p>
          </p:txBody>
        </p:sp>
        <p:sp>
          <p:nvSpPr>
            <p:cNvPr id="679" name="Freeform: Shape 678">
              <a:extLst>
                <a:ext uri="{FF2B5EF4-FFF2-40B4-BE49-F238E27FC236}">
                  <a16:creationId xmlns:a16="http://schemas.microsoft.com/office/drawing/2014/main" id="{7785FD43-AB15-45C8-9FCD-0B99A89EEB7F}"/>
                </a:ext>
              </a:extLst>
            </p:cNvPr>
            <p:cNvSpPr/>
            <p:nvPr/>
          </p:nvSpPr>
          <p:spPr>
            <a:xfrm>
              <a:off x="7151482" y="3825278"/>
              <a:ext cx="7741" cy="12637"/>
            </a:xfrm>
            <a:custGeom>
              <a:avLst/>
              <a:gdLst>
                <a:gd name="connsiteX0" fmla="*/ 3164 w 7741"/>
                <a:gd name="connsiteY0" fmla="*/ 288 h 12637"/>
                <a:gd name="connsiteX1" fmla="*/ 7588 w 7741"/>
                <a:gd name="connsiteY1" fmla="*/ 4796 h 12637"/>
                <a:gd name="connsiteX2" fmla="*/ 7831 w 7741"/>
                <a:gd name="connsiteY2" fmla="*/ 6886 h 12637"/>
                <a:gd name="connsiteX3" fmla="*/ 7025 w 7741"/>
                <a:gd name="connsiteY3" fmla="*/ 11797 h 12637"/>
                <a:gd name="connsiteX4" fmla="*/ 6706 w 7741"/>
                <a:gd name="connsiteY4" fmla="*/ 12838 h 12637"/>
                <a:gd name="connsiteX5" fmla="*/ 3323 w 7741"/>
                <a:gd name="connsiteY5" fmla="*/ 11470 h 12637"/>
                <a:gd name="connsiteX6" fmla="*/ 1309 w 7741"/>
                <a:gd name="connsiteY6" fmla="*/ 9782 h 12637"/>
                <a:gd name="connsiteX7" fmla="*/ 587 w 7741"/>
                <a:gd name="connsiteY7" fmla="*/ 8338 h 12637"/>
                <a:gd name="connsiteX8" fmla="*/ 184 w 7741"/>
                <a:gd name="connsiteY8" fmla="*/ 4796 h 12637"/>
                <a:gd name="connsiteX9" fmla="*/ 1073 w 7741"/>
                <a:gd name="connsiteY9" fmla="*/ 1254 h 12637"/>
                <a:gd name="connsiteX10" fmla="*/ 2518 w 7741"/>
                <a:gd name="connsiteY10" fmla="*/ 205 h 12637"/>
                <a:gd name="connsiteX11" fmla="*/ 3164 w 7741"/>
                <a:gd name="connsiteY11" fmla="*/ 288 h 1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41" h="12637">
                  <a:moveTo>
                    <a:pt x="3164" y="288"/>
                  </a:moveTo>
                  <a:lnTo>
                    <a:pt x="7588" y="4796"/>
                  </a:lnTo>
                  <a:cubicBezTo>
                    <a:pt x="7588" y="4796"/>
                    <a:pt x="7991" y="5039"/>
                    <a:pt x="7831" y="6886"/>
                  </a:cubicBezTo>
                  <a:cubicBezTo>
                    <a:pt x="7671" y="8733"/>
                    <a:pt x="7025" y="11797"/>
                    <a:pt x="7025" y="11797"/>
                  </a:cubicBezTo>
                  <a:cubicBezTo>
                    <a:pt x="7025" y="11797"/>
                    <a:pt x="7588" y="12922"/>
                    <a:pt x="6706" y="12838"/>
                  </a:cubicBezTo>
                  <a:cubicBezTo>
                    <a:pt x="5817" y="12762"/>
                    <a:pt x="3726" y="12032"/>
                    <a:pt x="3323" y="11470"/>
                  </a:cubicBezTo>
                  <a:cubicBezTo>
                    <a:pt x="2920" y="10907"/>
                    <a:pt x="1476" y="10102"/>
                    <a:pt x="1309" y="9782"/>
                  </a:cubicBezTo>
                  <a:cubicBezTo>
                    <a:pt x="1149" y="9463"/>
                    <a:pt x="670" y="8657"/>
                    <a:pt x="587" y="8338"/>
                  </a:cubicBezTo>
                  <a:cubicBezTo>
                    <a:pt x="511" y="8011"/>
                    <a:pt x="-52" y="6004"/>
                    <a:pt x="184" y="4796"/>
                  </a:cubicBezTo>
                  <a:cubicBezTo>
                    <a:pt x="427" y="3587"/>
                    <a:pt x="427" y="1976"/>
                    <a:pt x="1073" y="1254"/>
                  </a:cubicBezTo>
                  <a:cubicBezTo>
                    <a:pt x="1712" y="532"/>
                    <a:pt x="2518" y="205"/>
                    <a:pt x="2518" y="205"/>
                  </a:cubicBezTo>
                  <a:lnTo>
                    <a:pt x="3164" y="288"/>
                  </a:lnTo>
                  <a:close/>
                </a:path>
              </a:pathLst>
            </a:custGeom>
            <a:solidFill>
              <a:srgbClr val="231F20"/>
            </a:solidFill>
            <a:ln w="7575" cap="flat">
              <a:noFill/>
              <a:prstDash val="solid"/>
              <a:round/>
            </a:ln>
          </p:spPr>
          <p:txBody>
            <a:bodyPr rtlCol="0" anchor="ctr"/>
            <a:lstStyle/>
            <a:p>
              <a:endParaRPr lang="en-GB"/>
            </a:p>
          </p:txBody>
        </p:sp>
        <p:sp>
          <p:nvSpPr>
            <p:cNvPr id="680" name="Freeform: Shape 679">
              <a:extLst>
                <a:ext uri="{FF2B5EF4-FFF2-40B4-BE49-F238E27FC236}">
                  <a16:creationId xmlns:a16="http://schemas.microsoft.com/office/drawing/2014/main" id="{4FF0A470-CDDB-4711-8592-EFF2D722F06C}"/>
                </a:ext>
              </a:extLst>
            </p:cNvPr>
            <p:cNvSpPr/>
            <p:nvPr/>
          </p:nvSpPr>
          <p:spPr>
            <a:xfrm>
              <a:off x="7149757" y="3842810"/>
              <a:ext cx="7014" cy="9102"/>
            </a:xfrm>
            <a:custGeom>
              <a:avLst/>
              <a:gdLst>
                <a:gd name="connsiteX0" fmla="*/ 3276 w 7014"/>
                <a:gd name="connsiteY0" fmla="*/ 223 h 9102"/>
                <a:gd name="connsiteX1" fmla="*/ 6658 w 7014"/>
                <a:gd name="connsiteY1" fmla="*/ 4001 h 9102"/>
                <a:gd name="connsiteX2" fmla="*/ 7137 w 7014"/>
                <a:gd name="connsiteY2" fmla="*/ 6099 h 9102"/>
                <a:gd name="connsiteX3" fmla="*/ 6491 w 7014"/>
                <a:gd name="connsiteY3" fmla="*/ 9314 h 9102"/>
                <a:gd name="connsiteX4" fmla="*/ 3359 w 7014"/>
                <a:gd name="connsiteY4" fmla="*/ 8106 h 9102"/>
                <a:gd name="connsiteX5" fmla="*/ 866 w 7014"/>
                <a:gd name="connsiteY5" fmla="*/ 6175 h 9102"/>
                <a:gd name="connsiteX6" fmla="*/ 220 w 7014"/>
                <a:gd name="connsiteY6" fmla="*/ 3203 h 9102"/>
                <a:gd name="connsiteX7" fmla="*/ 1588 w 7014"/>
                <a:gd name="connsiteY7" fmla="*/ 383 h 9102"/>
                <a:gd name="connsiteX8" fmla="*/ 3276 w 7014"/>
                <a:gd name="connsiteY8" fmla="*/ 223 h 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4" h="9102">
                  <a:moveTo>
                    <a:pt x="3276" y="223"/>
                  </a:moveTo>
                  <a:lnTo>
                    <a:pt x="6658" y="4001"/>
                  </a:lnTo>
                  <a:cubicBezTo>
                    <a:pt x="6658" y="4001"/>
                    <a:pt x="7137" y="4160"/>
                    <a:pt x="7137" y="6099"/>
                  </a:cubicBezTo>
                  <a:cubicBezTo>
                    <a:pt x="7137" y="8029"/>
                    <a:pt x="7221" y="9314"/>
                    <a:pt x="6491" y="9314"/>
                  </a:cubicBezTo>
                  <a:cubicBezTo>
                    <a:pt x="5769" y="9314"/>
                    <a:pt x="3998" y="8752"/>
                    <a:pt x="3359" y="8106"/>
                  </a:cubicBezTo>
                  <a:cubicBezTo>
                    <a:pt x="2713" y="7467"/>
                    <a:pt x="1261" y="6981"/>
                    <a:pt x="866" y="6175"/>
                  </a:cubicBezTo>
                  <a:cubicBezTo>
                    <a:pt x="463" y="5377"/>
                    <a:pt x="-99" y="4571"/>
                    <a:pt x="220" y="3203"/>
                  </a:cubicBezTo>
                  <a:cubicBezTo>
                    <a:pt x="539" y="1834"/>
                    <a:pt x="1102" y="626"/>
                    <a:pt x="1588" y="383"/>
                  </a:cubicBezTo>
                  <a:cubicBezTo>
                    <a:pt x="2067" y="147"/>
                    <a:pt x="3276" y="223"/>
                    <a:pt x="3276" y="223"/>
                  </a:cubicBezTo>
                  <a:close/>
                </a:path>
              </a:pathLst>
            </a:custGeom>
            <a:solidFill>
              <a:srgbClr val="231F20"/>
            </a:solidFill>
            <a:ln w="7575" cap="flat">
              <a:noFill/>
              <a:prstDash val="solid"/>
              <a:round/>
            </a:ln>
          </p:spPr>
          <p:txBody>
            <a:bodyPr rtlCol="0" anchor="ctr"/>
            <a:lstStyle/>
            <a:p>
              <a:endParaRPr lang="en-GB"/>
            </a:p>
          </p:txBody>
        </p:sp>
        <p:sp>
          <p:nvSpPr>
            <p:cNvPr id="681" name="Freeform: Shape 680">
              <a:extLst>
                <a:ext uri="{FF2B5EF4-FFF2-40B4-BE49-F238E27FC236}">
                  <a16:creationId xmlns:a16="http://schemas.microsoft.com/office/drawing/2014/main" id="{79AEC36E-16D0-47CE-922A-AC728C54E7B1}"/>
                </a:ext>
              </a:extLst>
            </p:cNvPr>
            <p:cNvSpPr/>
            <p:nvPr/>
          </p:nvSpPr>
          <p:spPr>
            <a:xfrm>
              <a:off x="7149122" y="3857705"/>
              <a:ext cx="5638" cy="9973"/>
            </a:xfrm>
            <a:custGeom>
              <a:avLst/>
              <a:gdLst>
                <a:gd name="connsiteX0" fmla="*/ 1980 w 5638"/>
                <a:gd name="connsiteY0" fmla="*/ 377 h 9973"/>
                <a:gd name="connsiteX1" fmla="*/ 4314 w 5638"/>
                <a:gd name="connsiteY1" fmla="*/ 2148 h 9973"/>
                <a:gd name="connsiteX2" fmla="*/ 5598 w 5638"/>
                <a:gd name="connsiteY2" fmla="*/ 4725 h 9973"/>
                <a:gd name="connsiteX3" fmla="*/ 5598 w 5638"/>
                <a:gd name="connsiteY3" fmla="*/ 9066 h 9973"/>
                <a:gd name="connsiteX4" fmla="*/ 4709 w 5638"/>
                <a:gd name="connsiteY4" fmla="*/ 10191 h 9973"/>
                <a:gd name="connsiteX5" fmla="*/ 3348 w 5638"/>
                <a:gd name="connsiteY5" fmla="*/ 9225 h 9973"/>
                <a:gd name="connsiteX6" fmla="*/ 2140 w 5638"/>
                <a:gd name="connsiteY6" fmla="*/ 7621 h 9973"/>
                <a:gd name="connsiteX7" fmla="*/ 771 w 5638"/>
                <a:gd name="connsiteY7" fmla="*/ 5044 h 9973"/>
                <a:gd name="connsiteX8" fmla="*/ 125 w 5638"/>
                <a:gd name="connsiteY8" fmla="*/ 2711 h 9973"/>
                <a:gd name="connsiteX9" fmla="*/ 452 w 5638"/>
                <a:gd name="connsiteY9" fmla="*/ 1099 h 9973"/>
                <a:gd name="connsiteX10" fmla="*/ 1501 w 5638"/>
                <a:gd name="connsiteY10" fmla="*/ 218 h 9973"/>
                <a:gd name="connsiteX11" fmla="*/ 1980 w 5638"/>
                <a:gd name="connsiteY11" fmla="*/ 377 h 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38" h="9973">
                  <a:moveTo>
                    <a:pt x="1980" y="377"/>
                  </a:moveTo>
                  <a:cubicBezTo>
                    <a:pt x="1980" y="377"/>
                    <a:pt x="3508" y="1426"/>
                    <a:pt x="4314" y="2148"/>
                  </a:cubicBezTo>
                  <a:cubicBezTo>
                    <a:pt x="5119" y="2871"/>
                    <a:pt x="5515" y="2954"/>
                    <a:pt x="5598" y="4725"/>
                  </a:cubicBezTo>
                  <a:cubicBezTo>
                    <a:pt x="5682" y="6489"/>
                    <a:pt x="5925" y="8260"/>
                    <a:pt x="5598" y="9066"/>
                  </a:cubicBezTo>
                  <a:cubicBezTo>
                    <a:pt x="5279" y="9871"/>
                    <a:pt x="5439" y="10191"/>
                    <a:pt x="4709" y="10191"/>
                  </a:cubicBezTo>
                  <a:cubicBezTo>
                    <a:pt x="3987" y="10191"/>
                    <a:pt x="3667" y="9704"/>
                    <a:pt x="3348" y="9225"/>
                  </a:cubicBezTo>
                  <a:cubicBezTo>
                    <a:pt x="3021" y="8746"/>
                    <a:pt x="2466" y="8260"/>
                    <a:pt x="2140" y="7621"/>
                  </a:cubicBezTo>
                  <a:cubicBezTo>
                    <a:pt x="1820" y="6975"/>
                    <a:pt x="931" y="5850"/>
                    <a:pt x="771" y="5044"/>
                  </a:cubicBezTo>
                  <a:cubicBezTo>
                    <a:pt x="612" y="4239"/>
                    <a:pt x="125" y="3197"/>
                    <a:pt x="125" y="2711"/>
                  </a:cubicBezTo>
                  <a:cubicBezTo>
                    <a:pt x="125" y="2232"/>
                    <a:pt x="125" y="1586"/>
                    <a:pt x="452" y="1099"/>
                  </a:cubicBezTo>
                  <a:cubicBezTo>
                    <a:pt x="771" y="620"/>
                    <a:pt x="1501" y="218"/>
                    <a:pt x="1501" y="218"/>
                  </a:cubicBezTo>
                  <a:lnTo>
                    <a:pt x="1980" y="377"/>
                  </a:lnTo>
                  <a:close/>
                </a:path>
              </a:pathLst>
            </a:custGeom>
            <a:solidFill>
              <a:srgbClr val="231F20"/>
            </a:solidFill>
            <a:ln w="7575" cap="flat">
              <a:noFill/>
              <a:prstDash val="solid"/>
              <a:round/>
            </a:ln>
          </p:spPr>
          <p:txBody>
            <a:bodyPr rtlCol="0" anchor="ctr"/>
            <a:lstStyle/>
            <a:p>
              <a:endParaRPr lang="en-GB"/>
            </a:p>
          </p:txBody>
        </p:sp>
        <p:sp>
          <p:nvSpPr>
            <p:cNvPr id="682" name="Freeform: Shape 681">
              <a:extLst>
                <a:ext uri="{FF2B5EF4-FFF2-40B4-BE49-F238E27FC236}">
                  <a16:creationId xmlns:a16="http://schemas.microsoft.com/office/drawing/2014/main" id="{AD20062B-9373-4BD0-AD2B-BEE038B3AE1A}"/>
                </a:ext>
              </a:extLst>
            </p:cNvPr>
            <p:cNvSpPr/>
            <p:nvPr/>
          </p:nvSpPr>
          <p:spPr>
            <a:xfrm>
              <a:off x="7165586" y="3828015"/>
              <a:ext cx="7555" cy="10862"/>
            </a:xfrm>
            <a:custGeom>
              <a:avLst/>
              <a:gdLst>
                <a:gd name="connsiteX0" fmla="*/ 491 w 7555"/>
                <a:gd name="connsiteY0" fmla="*/ 3345 h 10862"/>
                <a:gd name="connsiteX1" fmla="*/ 2581 w 7555"/>
                <a:gd name="connsiteY1" fmla="*/ 2303 h 10862"/>
                <a:gd name="connsiteX2" fmla="*/ 4991 w 7555"/>
                <a:gd name="connsiteY2" fmla="*/ 1574 h 10862"/>
                <a:gd name="connsiteX3" fmla="*/ 7165 w 7555"/>
                <a:gd name="connsiteY3" fmla="*/ 205 h 10862"/>
                <a:gd name="connsiteX4" fmla="*/ 7643 w 7555"/>
                <a:gd name="connsiteY4" fmla="*/ 1338 h 10862"/>
                <a:gd name="connsiteX5" fmla="*/ 7408 w 7555"/>
                <a:gd name="connsiteY5" fmla="*/ 4797 h 10862"/>
                <a:gd name="connsiteX6" fmla="*/ 7165 w 7555"/>
                <a:gd name="connsiteY6" fmla="*/ 7769 h 10862"/>
                <a:gd name="connsiteX7" fmla="*/ 6845 w 7555"/>
                <a:gd name="connsiteY7" fmla="*/ 8894 h 10862"/>
                <a:gd name="connsiteX8" fmla="*/ 2581 w 7555"/>
                <a:gd name="connsiteY8" fmla="*/ 11068 h 10862"/>
                <a:gd name="connsiteX9" fmla="*/ 1129 w 7555"/>
                <a:gd name="connsiteY9" fmla="*/ 10992 h 10862"/>
                <a:gd name="connsiteX10" fmla="*/ 247 w 7555"/>
                <a:gd name="connsiteY10" fmla="*/ 9943 h 10862"/>
                <a:gd name="connsiteX11" fmla="*/ 164 w 7555"/>
                <a:gd name="connsiteY11" fmla="*/ 7533 h 10862"/>
                <a:gd name="connsiteX12" fmla="*/ 491 w 7555"/>
                <a:gd name="connsiteY12" fmla="*/ 5192 h 10862"/>
                <a:gd name="connsiteX13" fmla="*/ 491 w 7555"/>
                <a:gd name="connsiteY13" fmla="*/ 3345 h 1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5" h="10862">
                  <a:moveTo>
                    <a:pt x="491" y="3345"/>
                  </a:moveTo>
                  <a:cubicBezTo>
                    <a:pt x="491" y="3345"/>
                    <a:pt x="1775" y="2303"/>
                    <a:pt x="2581" y="2303"/>
                  </a:cubicBezTo>
                  <a:cubicBezTo>
                    <a:pt x="3387" y="2303"/>
                    <a:pt x="4512" y="2220"/>
                    <a:pt x="4991" y="1574"/>
                  </a:cubicBezTo>
                  <a:cubicBezTo>
                    <a:pt x="5477" y="928"/>
                    <a:pt x="6921" y="205"/>
                    <a:pt x="7165" y="205"/>
                  </a:cubicBezTo>
                  <a:cubicBezTo>
                    <a:pt x="7408" y="205"/>
                    <a:pt x="7643" y="289"/>
                    <a:pt x="7643" y="1338"/>
                  </a:cubicBezTo>
                  <a:cubicBezTo>
                    <a:pt x="7643" y="2379"/>
                    <a:pt x="7567" y="3748"/>
                    <a:pt x="7408" y="4797"/>
                  </a:cubicBezTo>
                  <a:cubicBezTo>
                    <a:pt x="7248" y="5838"/>
                    <a:pt x="7165" y="7123"/>
                    <a:pt x="7165" y="7769"/>
                  </a:cubicBezTo>
                  <a:cubicBezTo>
                    <a:pt x="7165" y="8415"/>
                    <a:pt x="8533" y="8012"/>
                    <a:pt x="6845" y="8894"/>
                  </a:cubicBezTo>
                  <a:cubicBezTo>
                    <a:pt x="5158" y="9783"/>
                    <a:pt x="2581" y="11068"/>
                    <a:pt x="2581" y="11068"/>
                  </a:cubicBezTo>
                  <a:lnTo>
                    <a:pt x="1129" y="10992"/>
                  </a:lnTo>
                  <a:cubicBezTo>
                    <a:pt x="1129" y="10992"/>
                    <a:pt x="323" y="10581"/>
                    <a:pt x="247" y="9943"/>
                  </a:cubicBezTo>
                  <a:cubicBezTo>
                    <a:pt x="164" y="9297"/>
                    <a:pt x="88" y="8491"/>
                    <a:pt x="164" y="7533"/>
                  </a:cubicBezTo>
                  <a:cubicBezTo>
                    <a:pt x="247" y="6568"/>
                    <a:pt x="491" y="5519"/>
                    <a:pt x="491" y="5192"/>
                  </a:cubicBezTo>
                  <a:lnTo>
                    <a:pt x="491" y="3345"/>
                  </a:lnTo>
                  <a:close/>
                </a:path>
              </a:pathLst>
            </a:custGeom>
            <a:solidFill>
              <a:srgbClr val="231F20"/>
            </a:solidFill>
            <a:ln w="7575" cap="flat">
              <a:noFill/>
              <a:prstDash val="solid"/>
              <a:round/>
            </a:ln>
          </p:spPr>
          <p:txBody>
            <a:bodyPr rtlCol="0" anchor="ctr"/>
            <a:lstStyle/>
            <a:p>
              <a:endParaRPr lang="en-GB"/>
            </a:p>
          </p:txBody>
        </p:sp>
        <p:sp>
          <p:nvSpPr>
            <p:cNvPr id="683" name="Freeform: Shape 682">
              <a:extLst>
                <a:ext uri="{FF2B5EF4-FFF2-40B4-BE49-F238E27FC236}">
                  <a16:creationId xmlns:a16="http://schemas.microsoft.com/office/drawing/2014/main" id="{780B9554-CD9E-413B-AEF6-42D0DF8B436B}"/>
                </a:ext>
              </a:extLst>
            </p:cNvPr>
            <p:cNvSpPr/>
            <p:nvPr/>
          </p:nvSpPr>
          <p:spPr>
            <a:xfrm>
              <a:off x="7163678" y="3846105"/>
              <a:ext cx="6861" cy="6841"/>
            </a:xfrm>
            <a:custGeom>
              <a:avLst/>
              <a:gdLst>
                <a:gd name="connsiteX0" fmla="*/ 786 w 6861"/>
                <a:gd name="connsiteY0" fmla="*/ 2235 h 6841"/>
                <a:gd name="connsiteX1" fmla="*/ 5453 w 6861"/>
                <a:gd name="connsiteY1" fmla="*/ 305 h 6841"/>
                <a:gd name="connsiteX2" fmla="*/ 6981 w 6861"/>
                <a:gd name="connsiteY2" fmla="*/ 1437 h 6841"/>
                <a:gd name="connsiteX3" fmla="*/ 6897 w 6861"/>
                <a:gd name="connsiteY3" fmla="*/ 3763 h 6841"/>
                <a:gd name="connsiteX4" fmla="*/ 6494 w 6861"/>
                <a:gd name="connsiteY4" fmla="*/ 5055 h 6841"/>
                <a:gd name="connsiteX5" fmla="*/ 3765 w 6861"/>
                <a:gd name="connsiteY5" fmla="*/ 6416 h 6841"/>
                <a:gd name="connsiteX6" fmla="*/ 626 w 6861"/>
                <a:gd name="connsiteY6" fmla="*/ 6903 h 6841"/>
                <a:gd name="connsiteX7" fmla="*/ 223 w 6861"/>
                <a:gd name="connsiteY7" fmla="*/ 4493 h 6841"/>
                <a:gd name="connsiteX8" fmla="*/ 786 w 6861"/>
                <a:gd name="connsiteY8" fmla="*/ 2235 h 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1" h="6841">
                  <a:moveTo>
                    <a:pt x="786" y="2235"/>
                  </a:moveTo>
                  <a:cubicBezTo>
                    <a:pt x="786" y="2235"/>
                    <a:pt x="4085" y="548"/>
                    <a:pt x="5453" y="305"/>
                  </a:cubicBezTo>
                  <a:cubicBezTo>
                    <a:pt x="6814" y="69"/>
                    <a:pt x="7057" y="229"/>
                    <a:pt x="6981" y="1437"/>
                  </a:cubicBezTo>
                  <a:cubicBezTo>
                    <a:pt x="6897" y="2638"/>
                    <a:pt x="6897" y="3763"/>
                    <a:pt x="6897" y="3763"/>
                  </a:cubicBezTo>
                  <a:cubicBezTo>
                    <a:pt x="6897" y="3763"/>
                    <a:pt x="7140" y="4729"/>
                    <a:pt x="6494" y="5055"/>
                  </a:cubicBezTo>
                  <a:cubicBezTo>
                    <a:pt x="5848" y="5375"/>
                    <a:pt x="4647" y="6256"/>
                    <a:pt x="3765" y="6416"/>
                  </a:cubicBezTo>
                  <a:cubicBezTo>
                    <a:pt x="2876" y="6583"/>
                    <a:pt x="1189" y="7381"/>
                    <a:pt x="626" y="6903"/>
                  </a:cubicBezTo>
                  <a:cubicBezTo>
                    <a:pt x="64" y="6416"/>
                    <a:pt x="64" y="5055"/>
                    <a:pt x="223" y="4493"/>
                  </a:cubicBezTo>
                  <a:cubicBezTo>
                    <a:pt x="383" y="3923"/>
                    <a:pt x="786" y="2235"/>
                    <a:pt x="786" y="2235"/>
                  </a:cubicBezTo>
                  <a:close/>
                </a:path>
              </a:pathLst>
            </a:custGeom>
            <a:solidFill>
              <a:srgbClr val="231F20"/>
            </a:solidFill>
            <a:ln w="7575" cap="flat">
              <a:noFill/>
              <a:prstDash val="solid"/>
              <a:round/>
            </a:ln>
          </p:spPr>
          <p:txBody>
            <a:bodyPr rtlCol="0" anchor="ctr"/>
            <a:lstStyle/>
            <a:p>
              <a:endParaRPr lang="en-GB"/>
            </a:p>
          </p:txBody>
        </p:sp>
        <p:sp>
          <p:nvSpPr>
            <p:cNvPr id="684" name="Freeform: Shape 683">
              <a:extLst>
                <a:ext uri="{FF2B5EF4-FFF2-40B4-BE49-F238E27FC236}">
                  <a16:creationId xmlns:a16="http://schemas.microsoft.com/office/drawing/2014/main" id="{A1E5F5A8-EA4C-4705-9F1B-B7CCC2FBD6EB}"/>
                </a:ext>
              </a:extLst>
            </p:cNvPr>
            <p:cNvSpPr/>
            <p:nvPr/>
          </p:nvSpPr>
          <p:spPr>
            <a:xfrm>
              <a:off x="7162401" y="3859151"/>
              <a:ext cx="6128" cy="10114"/>
            </a:xfrm>
            <a:custGeom>
              <a:avLst/>
              <a:gdLst>
                <a:gd name="connsiteX0" fmla="*/ 1339 w 6128"/>
                <a:gd name="connsiteY0" fmla="*/ 3113 h 10114"/>
                <a:gd name="connsiteX1" fmla="*/ 4714 w 6128"/>
                <a:gd name="connsiteY1" fmla="*/ 460 h 10114"/>
                <a:gd name="connsiteX2" fmla="*/ 6242 w 6128"/>
                <a:gd name="connsiteY2" fmla="*/ 620 h 10114"/>
                <a:gd name="connsiteX3" fmla="*/ 5361 w 6128"/>
                <a:gd name="connsiteY3" fmla="*/ 3356 h 10114"/>
                <a:gd name="connsiteX4" fmla="*/ 3833 w 6128"/>
                <a:gd name="connsiteY4" fmla="*/ 8426 h 10114"/>
                <a:gd name="connsiteX5" fmla="*/ 1415 w 6128"/>
                <a:gd name="connsiteY5" fmla="*/ 10190 h 10114"/>
                <a:gd name="connsiteX6" fmla="*/ 131 w 6128"/>
                <a:gd name="connsiteY6" fmla="*/ 9065 h 10114"/>
                <a:gd name="connsiteX7" fmla="*/ 534 w 6128"/>
                <a:gd name="connsiteY7" fmla="*/ 4405 h 10114"/>
                <a:gd name="connsiteX8" fmla="*/ 1339 w 6128"/>
                <a:gd name="connsiteY8" fmla="*/ 3113 h 10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28" h="10114">
                  <a:moveTo>
                    <a:pt x="1339" y="3113"/>
                  </a:moveTo>
                  <a:lnTo>
                    <a:pt x="4714" y="460"/>
                  </a:lnTo>
                  <a:cubicBezTo>
                    <a:pt x="4714" y="460"/>
                    <a:pt x="6083" y="-178"/>
                    <a:pt x="6242" y="620"/>
                  </a:cubicBezTo>
                  <a:cubicBezTo>
                    <a:pt x="6402" y="1425"/>
                    <a:pt x="5361" y="3356"/>
                    <a:pt x="5361" y="3356"/>
                  </a:cubicBezTo>
                  <a:cubicBezTo>
                    <a:pt x="5361" y="3356"/>
                    <a:pt x="4555" y="7704"/>
                    <a:pt x="3833" y="8426"/>
                  </a:cubicBezTo>
                  <a:cubicBezTo>
                    <a:pt x="3111" y="9148"/>
                    <a:pt x="2145" y="10030"/>
                    <a:pt x="1415" y="10190"/>
                  </a:cubicBezTo>
                  <a:cubicBezTo>
                    <a:pt x="693" y="10357"/>
                    <a:pt x="131" y="10676"/>
                    <a:pt x="131" y="9065"/>
                  </a:cubicBezTo>
                  <a:cubicBezTo>
                    <a:pt x="131" y="7461"/>
                    <a:pt x="534" y="4405"/>
                    <a:pt x="534" y="4405"/>
                  </a:cubicBezTo>
                  <a:lnTo>
                    <a:pt x="1339" y="3113"/>
                  </a:lnTo>
                  <a:close/>
                </a:path>
              </a:pathLst>
            </a:custGeom>
            <a:solidFill>
              <a:srgbClr val="231F20"/>
            </a:solidFill>
            <a:ln w="7575" cap="flat">
              <a:noFill/>
              <a:prstDash val="solid"/>
              <a:round/>
            </a:ln>
          </p:spPr>
          <p:txBody>
            <a:bodyPr rtlCol="0" anchor="ctr"/>
            <a:lstStyle/>
            <a:p>
              <a:endParaRPr lang="en-GB"/>
            </a:p>
          </p:txBody>
        </p:sp>
        <p:sp>
          <p:nvSpPr>
            <p:cNvPr id="685" name="Freeform: Shape 684">
              <a:extLst>
                <a:ext uri="{FF2B5EF4-FFF2-40B4-BE49-F238E27FC236}">
                  <a16:creationId xmlns:a16="http://schemas.microsoft.com/office/drawing/2014/main" id="{7A0A3D6F-20F0-4BAC-80CB-975308F57E3F}"/>
                </a:ext>
              </a:extLst>
            </p:cNvPr>
            <p:cNvSpPr/>
            <p:nvPr/>
          </p:nvSpPr>
          <p:spPr>
            <a:xfrm>
              <a:off x="7121058" y="4053684"/>
              <a:ext cx="77267" cy="42023"/>
            </a:xfrm>
            <a:custGeom>
              <a:avLst/>
              <a:gdLst>
                <a:gd name="connsiteX0" fmla="*/ 128 w 77267"/>
                <a:gd name="connsiteY0" fmla="*/ 29199 h 42023"/>
                <a:gd name="connsiteX1" fmla="*/ 15597 w 77267"/>
                <a:gd name="connsiteY1" fmla="*/ 9177 h 42023"/>
                <a:gd name="connsiteX2" fmla="*/ 34251 w 77267"/>
                <a:gd name="connsiteY2" fmla="*/ 306 h 42023"/>
                <a:gd name="connsiteX3" fmla="*/ 57237 w 77267"/>
                <a:gd name="connsiteY3" fmla="*/ 7808 h 42023"/>
                <a:gd name="connsiteX4" fmla="*/ 73162 w 77267"/>
                <a:gd name="connsiteY4" fmla="*/ 22601 h 42023"/>
                <a:gd name="connsiteX5" fmla="*/ 77373 w 77267"/>
                <a:gd name="connsiteY5" fmla="*/ 31129 h 42023"/>
                <a:gd name="connsiteX6" fmla="*/ 59624 w 77267"/>
                <a:gd name="connsiteY6" fmla="*/ 41939 h 42023"/>
                <a:gd name="connsiteX7" fmla="*/ 57237 w 77267"/>
                <a:gd name="connsiteY7" fmla="*/ 42053 h 42023"/>
                <a:gd name="connsiteX8" fmla="*/ 50518 w 77267"/>
                <a:gd name="connsiteY8" fmla="*/ 33752 h 42023"/>
                <a:gd name="connsiteX9" fmla="*/ 38918 w 77267"/>
                <a:gd name="connsiteY9" fmla="*/ 29655 h 42023"/>
                <a:gd name="connsiteX10" fmla="*/ 27767 w 77267"/>
                <a:gd name="connsiteY10" fmla="*/ 33410 h 42023"/>
                <a:gd name="connsiteX11" fmla="*/ 23221 w 77267"/>
                <a:gd name="connsiteY11" fmla="*/ 38069 h 42023"/>
                <a:gd name="connsiteX12" fmla="*/ 21397 w 77267"/>
                <a:gd name="connsiteY12" fmla="*/ 39210 h 42023"/>
                <a:gd name="connsiteX13" fmla="*/ 699 w 77267"/>
                <a:gd name="connsiteY13" fmla="*/ 30339 h 42023"/>
                <a:gd name="connsiteX14" fmla="*/ 128 w 77267"/>
                <a:gd name="connsiteY14" fmla="*/ 29199 h 4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267" h="42023">
                  <a:moveTo>
                    <a:pt x="128" y="29199"/>
                  </a:moveTo>
                  <a:cubicBezTo>
                    <a:pt x="128" y="29199"/>
                    <a:pt x="6156" y="15205"/>
                    <a:pt x="15597" y="9177"/>
                  </a:cubicBezTo>
                  <a:cubicBezTo>
                    <a:pt x="25038" y="3149"/>
                    <a:pt x="29363" y="306"/>
                    <a:pt x="34251" y="306"/>
                  </a:cubicBezTo>
                  <a:cubicBezTo>
                    <a:pt x="39146" y="306"/>
                    <a:pt x="48139" y="1324"/>
                    <a:pt x="57237" y="7808"/>
                  </a:cubicBezTo>
                  <a:cubicBezTo>
                    <a:pt x="66336" y="14292"/>
                    <a:pt x="70205" y="17705"/>
                    <a:pt x="73162" y="22601"/>
                  </a:cubicBezTo>
                  <a:cubicBezTo>
                    <a:pt x="76119" y="27496"/>
                    <a:pt x="77601" y="30567"/>
                    <a:pt x="77373" y="31129"/>
                  </a:cubicBezTo>
                  <a:cubicBezTo>
                    <a:pt x="77145" y="31707"/>
                    <a:pt x="59624" y="41939"/>
                    <a:pt x="59624" y="41939"/>
                  </a:cubicBezTo>
                  <a:cubicBezTo>
                    <a:pt x="59624" y="41939"/>
                    <a:pt x="57694" y="42737"/>
                    <a:pt x="57237" y="42053"/>
                  </a:cubicBezTo>
                  <a:cubicBezTo>
                    <a:pt x="56781" y="41368"/>
                    <a:pt x="53596" y="36025"/>
                    <a:pt x="50518" y="33752"/>
                  </a:cubicBezTo>
                  <a:cubicBezTo>
                    <a:pt x="47454" y="31471"/>
                    <a:pt x="42901" y="29427"/>
                    <a:pt x="38918" y="29655"/>
                  </a:cubicBezTo>
                  <a:cubicBezTo>
                    <a:pt x="34935" y="29883"/>
                    <a:pt x="31408" y="29769"/>
                    <a:pt x="27767" y="33410"/>
                  </a:cubicBezTo>
                  <a:cubicBezTo>
                    <a:pt x="24126" y="37051"/>
                    <a:pt x="23221" y="38069"/>
                    <a:pt x="23221" y="38069"/>
                  </a:cubicBezTo>
                  <a:cubicBezTo>
                    <a:pt x="23221" y="38069"/>
                    <a:pt x="22423" y="39666"/>
                    <a:pt x="21397" y="39210"/>
                  </a:cubicBezTo>
                  <a:cubicBezTo>
                    <a:pt x="20386" y="38754"/>
                    <a:pt x="699" y="30339"/>
                    <a:pt x="699" y="30339"/>
                  </a:cubicBezTo>
                  <a:lnTo>
                    <a:pt x="128" y="29199"/>
                  </a:lnTo>
                  <a:close/>
                </a:path>
              </a:pathLst>
            </a:custGeom>
            <a:solidFill>
              <a:srgbClr val="231F20"/>
            </a:solidFill>
            <a:ln w="7575" cap="flat">
              <a:noFill/>
              <a:prstDash val="solid"/>
              <a:round/>
            </a:ln>
          </p:spPr>
          <p:txBody>
            <a:bodyPr rtlCol="0" anchor="ctr"/>
            <a:lstStyle/>
            <a:p>
              <a:endParaRPr lang="en-GB"/>
            </a:p>
          </p:txBody>
        </p:sp>
        <p:sp>
          <p:nvSpPr>
            <p:cNvPr id="686" name="Freeform: Shape 685">
              <a:extLst>
                <a:ext uri="{FF2B5EF4-FFF2-40B4-BE49-F238E27FC236}">
                  <a16:creationId xmlns:a16="http://schemas.microsoft.com/office/drawing/2014/main" id="{4859107D-CC42-42FC-9F13-F1F2A06DA712}"/>
                </a:ext>
              </a:extLst>
            </p:cNvPr>
            <p:cNvSpPr/>
            <p:nvPr/>
          </p:nvSpPr>
          <p:spPr>
            <a:xfrm>
              <a:off x="7114266" y="4091964"/>
              <a:ext cx="25549" cy="19794"/>
            </a:xfrm>
            <a:custGeom>
              <a:avLst/>
              <a:gdLst>
                <a:gd name="connsiteX0" fmla="*/ 7545 w 25549"/>
                <a:gd name="connsiteY0" fmla="*/ 728 h 19794"/>
                <a:gd name="connsiteX1" fmla="*/ 23956 w 25549"/>
                <a:gd name="connsiteY1" fmla="*/ 7486 h 19794"/>
                <a:gd name="connsiteX2" fmla="*/ 25644 w 25549"/>
                <a:gd name="connsiteY2" fmla="*/ 9014 h 19794"/>
                <a:gd name="connsiteX3" fmla="*/ 24116 w 25549"/>
                <a:gd name="connsiteY3" fmla="*/ 12792 h 19794"/>
                <a:gd name="connsiteX4" fmla="*/ 23150 w 25549"/>
                <a:gd name="connsiteY4" fmla="*/ 17938 h 19794"/>
                <a:gd name="connsiteX5" fmla="*/ 20900 w 25549"/>
                <a:gd name="connsiteY5" fmla="*/ 20036 h 19794"/>
                <a:gd name="connsiteX6" fmla="*/ 14059 w 25549"/>
                <a:gd name="connsiteY6" fmla="*/ 18181 h 19794"/>
                <a:gd name="connsiteX7" fmla="*/ 7948 w 25549"/>
                <a:gd name="connsiteY7" fmla="*/ 17140 h 19794"/>
                <a:gd name="connsiteX8" fmla="*/ 6176 w 25549"/>
                <a:gd name="connsiteY8" fmla="*/ 16334 h 19794"/>
                <a:gd name="connsiteX9" fmla="*/ 2482 w 25549"/>
                <a:gd name="connsiteY9" fmla="*/ 15688 h 19794"/>
                <a:gd name="connsiteX10" fmla="*/ 141 w 25549"/>
                <a:gd name="connsiteY10" fmla="*/ 15201 h 19794"/>
                <a:gd name="connsiteX11" fmla="*/ 551 w 25549"/>
                <a:gd name="connsiteY11" fmla="*/ 11986 h 19794"/>
                <a:gd name="connsiteX12" fmla="*/ 3288 w 25549"/>
                <a:gd name="connsiteY12" fmla="*/ 1937 h 19794"/>
                <a:gd name="connsiteX13" fmla="*/ 4405 w 25549"/>
                <a:gd name="connsiteY13" fmla="*/ 325 h 19794"/>
                <a:gd name="connsiteX14" fmla="*/ 7545 w 25549"/>
                <a:gd name="connsiteY14" fmla="*/ 728 h 1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49" h="19794">
                  <a:moveTo>
                    <a:pt x="7545" y="728"/>
                  </a:moveTo>
                  <a:lnTo>
                    <a:pt x="23956" y="7486"/>
                  </a:lnTo>
                  <a:cubicBezTo>
                    <a:pt x="23956" y="7486"/>
                    <a:pt x="25887" y="8292"/>
                    <a:pt x="25644" y="9014"/>
                  </a:cubicBezTo>
                  <a:cubicBezTo>
                    <a:pt x="25408" y="9744"/>
                    <a:pt x="24602" y="10625"/>
                    <a:pt x="24116" y="12792"/>
                  </a:cubicBezTo>
                  <a:cubicBezTo>
                    <a:pt x="23637" y="14966"/>
                    <a:pt x="22991" y="17299"/>
                    <a:pt x="23150" y="17938"/>
                  </a:cubicBezTo>
                  <a:cubicBezTo>
                    <a:pt x="23310" y="18584"/>
                    <a:pt x="22671" y="20515"/>
                    <a:pt x="20900" y="20036"/>
                  </a:cubicBezTo>
                  <a:cubicBezTo>
                    <a:pt x="19129" y="19549"/>
                    <a:pt x="15024" y="18181"/>
                    <a:pt x="14059" y="18181"/>
                  </a:cubicBezTo>
                  <a:cubicBezTo>
                    <a:pt x="13101" y="18181"/>
                    <a:pt x="8510" y="17140"/>
                    <a:pt x="7948" y="17140"/>
                  </a:cubicBezTo>
                  <a:cubicBezTo>
                    <a:pt x="7385" y="17140"/>
                    <a:pt x="7545" y="17056"/>
                    <a:pt x="6176" y="16334"/>
                  </a:cubicBezTo>
                  <a:cubicBezTo>
                    <a:pt x="4808" y="15612"/>
                    <a:pt x="3926" y="15847"/>
                    <a:pt x="2482" y="15688"/>
                  </a:cubicBezTo>
                  <a:cubicBezTo>
                    <a:pt x="1030" y="15528"/>
                    <a:pt x="225" y="15771"/>
                    <a:pt x="141" y="15201"/>
                  </a:cubicBezTo>
                  <a:cubicBezTo>
                    <a:pt x="65" y="14646"/>
                    <a:pt x="141" y="13271"/>
                    <a:pt x="551" y="11986"/>
                  </a:cubicBezTo>
                  <a:cubicBezTo>
                    <a:pt x="947" y="10701"/>
                    <a:pt x="3288" y="1937"/>
                    <a:pt x="3288" y="1937"/>
                  </a:cubicBezTo>
                  <a:cubicBezTo>
                    <a:pt x="3288" y="1937"/>
                    <a:pt x="3204" y="409"/>
                    <a:pt x="4405" y="325"/>
                  </a:cubicBezTo>
                  <a:cubicBezTo>
                    <a:pt x="5614" y="249"/>
                    <a:pt x="7545" y="728"/>
                    <a:pt x="7545" y="728"/>
                  </a:cubicBezTo>
                  <a:close/>
                </a:path>
              </a:pathLst>
            </a:custGeom>
            <a:solidFill>
              <a:srgbClr val="231F20"/>
            </a:solidFill>
            <a:ln w="7575" cap="flat">
              <a:noFill/>
              <a:prstDash val="solid"/>
              <a:round/>
            </a:ln>
          </p:spPr>
          <p:txBody>
            <a:bodyPr rtlCol="0" anchor="ctr"/>
            <a:lstStyle/>
            <a:p>
              <a:endParaRPr lang="en-GB"/>
            </a:p>
          </p:txBody>
        </p:sp>
        <p:sp>
          <p:nvSpPr>
            <p:cNvPr id="687" name="Freeform: Shape 686">
              <a:extLst>
                <a:ext uri="{FF2B5EF4-FFF2-40B4-BE49-F238E27FC236}">
                  <a16:creationId xmlns:a16="http://schemas.microsoft.com/office/drawing/2014/main" id="{0B5661D0-DF1F-4DCF-8A9B-23F345F87767}"/>
                </a:ext>
              </a:extLst>
            </p:cNvPr>
            <p:cNvSpPr/>
            <p:nvPr/>
          </p:nvSpPr>
          <p:spPr>
            <a:xfrm>
              <a:off x="7109762" y="4116425"/>
              <a:ext cx="25059" cy="17703"/>
            </a:xfrm>
            <a:custGeom>
              <a:avLst/>
              <a:gdLst>
                <a:gd name="connsiteX0" fmla="*/ 7867 w 25059"/>
                <a:gd name="connsiteY0" fmla="*/ 1292 h 17703"/>
                <a:gd name="connsiteX1" fmla="*/ 20652 w 25059"/>
                <a:gd name="connsiteY1" fmla="*/ 4348 h 17703"/>
                <a:gd name="connsiteX2" fmla="*/ 23951 w 25059"/>
                <a:gd name="connsiteY2" fmla="*/ 4918 h 17703"/>
                <a:gd name="connsiteX3" fmla="*/ 25160 w 25059"/>
                <a:gd name="connsiteY3" fmla="*/ 5640 h 17703"/>
                <a:gd name="connsiteX4" fmla="*/ 24514 w 25059"/>
                <a:gd name="connsiteY4" fmla="*/ 14572 h 17703"/>
                <a:gd name="connsiteX5" fmla="*/ 23389 w 25059"/>
                <a:gd name="connsiteY5" fmla="*/ 17544 h 17703"/>
                <a:gd name="connsiteX6" fmla="*/ 18805 w 25059"/>
                <a:gd name="connsiteY6" fmla="*/ 18031 h 17703"/>
                <a:gd name="connsiteX7" fmla="*/ 12693 w 25059"/>
                <a:gd name="connsiteY7" fmla="*/ 17947 h 17703"/>
                <a:gd name="connsiteX8" fmla="*/ 8505 w 25059"/>
                <a:gd name="connsiteY8" fmla="*/ 17058 h 17703"/>
                <a:gd name="connsiteX9" fmla="*/ 5046 w 25059"/>
                <a:gd name="connsiteY9" fmla="*/ 16335 h 17703"/>
                <a:gd name="connsiteX10" fmla="*/ 1185 w 25059"/>
                <a:gd name="connsiteY10" fmla="*/ 15857 h 17703"/>
                <a:gd name="connsiteX11" fmla="*/ 144 w 25059"/>
                <a:gd name="connsiteY11" fmla="*/ 13607 h 17703"/>
                <a:gd name="connsiteX12" fmla="*/ 463 w 25059"/>
                <a:gd name="connsiteY12" fmla="*/ 9502 h 17703"/>
                <a:gd name="connsiteX13" fmla="*/ 1588 w 25059"/>
                <a:gd name="connsiteY13" fmla="*/ 4432 h 17703"/>
                <a:gd name="connsiteX14" fmla="*/ 2637 w 25059"/>
                <a:gd name="connsiteY14" fmla="*/ 1376 h 17703"/>
                <a:gd name="connsiteX15" fmla="*/ 4241 w 25059"/>
                <a:gd name="connsiteY15" fmla="*/ 327 h 17703"/>
                <a:gd name="connsiteX16" fmla="*/ 7061 w 25059"/>
                <a:gd name="connsiteY16" fmla="*/ 814 h 17703"/>
                <a:gd name="connsiteX17" fmla="*/ 7867 w 25059"/>
                <a:gd name="connsiteY17" fmla="*/ 1292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059" h="17703">
                  <a:moveTo>
                    <a:pt x="7867" y="1292"/>
                  </a:moveTo>
                  <a:cubicBezTo>
                    <a:pt x="7867" y="1292"/>
                    <a:pt x="18805" y="4272"/>
                    <a:pt x="20652" y="4348"/>
                  </a:cubicBezTo>
                  <a:cubicBezTo>
                    <a:pt x="22507" y="4432"/>
                    <a:pt x="23951" y="4918"/>
                    <a:pt x="23951" y="4918"/>
                  </a:cubicBezTo>
                  <a:cubicBezTo>
                    <a:pt x="23951" y="4918"/>
                    <a:pt x="25319" y="4751"/>
                    <a:pt x="25160" y="5640"/>
                  </a:cubicBezTo>
                  <a:cubicBezTo>
                    <a:pt x="25000" y="6522"/>
                    <a:pt x="24430" y="13120"/>
                    <a:pt x="24514" y="14572"/>
                  </a:cubicBezTo>
                  <a:cubicBezTo>
                    <a:pt x="24597" y="16016"/>
                    <a:pt x="24270" y="17225"/>
                    <a:pt x="23389" y="17544"/>
                  </a:cubicBezTo>
                  <a:cubicBezTo>
                    <a:pt x="22507" y="17863"/>
                    <a:pt x="20812" y="18031"/>
                    <a:pt x="18805" y="18031"/>
                  </a:cubicBezTo>
                  <a:cubicBezTo>
                    <a:pt x="16791" y="18031"/>
                    <a:pt x="14221" y="18031"/>
                    <a:pt x="12693" y="17947"/>
                  </a:cubicBezTo>
                  <a:cubicBezTo>
                    <a:pt x="11158" y="17863"/>
                    <a:pt x="9957" y="17301"/>
                    <a:pt x="8505" y="17058"/>
                  </a:cubicBezTo>
                  <a:cubicBezTo>
                    <a:pt x="7061" y="16822"/>
                    <a:pt x="7380" y="16579"/>
                    <a:pt x="5046" y="16335"/>
                  </a:cubicBezTo>
                  <a:cubicBezTo>
                    <a:pt x="2713" y="16092"/>
                    <a:pt x="1915" y="16503"/>
                    <a:pt x="1185" y="15857"/>
                  </a:cubicBezTo>
                  <a:cubicBezTo>
                    <a:pt x="463" y="15210"/>
                    <a:pt x="-16" y="15370"/>
                    <a:pt x="144" y="13607"/>
                  </a:cubicBezTo>
                  <a:cubicBezTo>
                    <a:pt x="303" y="11835"/>
                    <a:pt x="144" y="11273"/>
                    <a:pt x="463" y="9502"/>
                  </a:cubicBezTo>
                  <a:cubicBezTo>
                    <a:pt x="782" y="7731"/>
                    <a:pt x="1025" y="6279"/>
                    <a:pt x="1588" y="4432"/>
                  </a:cubicBezTo>
                  <a:cubicBezTo>
                    <a:pt x="2150" y="2577"/>
                    <a:pt x="1831" y="2098"/>
                    <a:pt x="2637" y="1376"/>
                  </a:cubicBezTo>
                  <a:cubicBezTo>
                    <a:pt x="3443" y="654"/>
                    <a:pt x="2796" y="327"/>
                    <a:pt x="4241" y="327"/>
                  </a:cubicBezTo>
                  <a:cubicBezTo>
                    <a:pt x="5693" y="327"/>
                    <a:pt x="6498" y="570"/>
                    <a:pt x="7061" y="814"/>
                  </a:cubicBezTo>
                  <a:cubicBezTo>
                    <a:pt x="7623" y="1049"/>
                    <a:pt x="7867" y="1292"/>
                    <a:pt x="7867" y="1292"/>
                  </a:cubicBezTo>
                  <a:close/>
                </a:path>
              </a:pathLst>
            </a:custGeom>
            <a:solidFill>
              <a:srgbClr val="231F20"/>
            </a:solidFill>
            <a:ln w="7575" cap="flat">
              <a:noFill/>
              <a:prstDash val="solid"/>
              <a:round/>
            </a:ln>
          </p:spPr>
          <p:txBody>
            <a:bodyPr rtlCol="0" anchor="ctr"/>
            <a:lstStyle/>
            <a:p>
              <a:endParaRPr lang="en-GB"/>
            </a:p>
          </p:txBody>
        </p:sp>
        <p:sp>
          <p:nvSpPr>
            <p:cNvPr id="688" name="Freeform: Shape 687">
              <a:extLst>
                <a:ext uri="{FF2B5EF4-FFF2-40B4-BE49-F238E27FC236}">
                  <a16:creationId xmlns:a16="http://schemas.microsoft.com/office/drawing/2014/main" id="{6ECF541B-4DF5-40FC-B884-2D2C2F9ABC8F}"/>
                </a:ext>
              </a:extLst>
            </p:cNvPr>
            <p:cNvSpPr/>
            <p:nvPr/>
          </p:nvSpPr>
          <p:spPr>
            <a:xfrm>
              <a:off x="7110271" y="4141601"/>
              <a:ext cx="25243" cy="16929"/>
            </a:xfrm>
            <a:custGeom>
              <a:avLst/>
              <a:gdLst>
                <a:gd name="connsiteX0" fmla="*/ 113 w 25243"/>
                <a:gd name="connsiteY0" fmla="*/ 337 h 16929"/>
                <a:gd name="connsiteX1" fmla="*/ 23685 w 25243"/>
                <a:gd name="connsiteY1" fmla="*/ 1227 h 16929"/>
                <a:gd name="connsiteX2" fmla="*/ 24491 w 25243"/>
                <a:gd name="connsiteY2" fmla="*/ 11040 h 16929"/>
                <a:gd name="connsiteX3" fmla="*/ 25053 w 25243"/>
                <a:gd name="connsiteY3" fmla="*/ 14499 h 16929"/>
                <a:gd name="connsiteX4" fmla="*/ 11698 w 25243"/>
                <a:gd name="connsiteY4" fmla="*/ 16992 h 16929"/>
                <a:gd name="connsiteX5" fmla="*/ 3731 w 25243"/>
                <a:gd name="connsiteY5" fmla="*/ 17235 h 16929"/>
                <a:gd name="connsiteX6" fmla="*/ 919 w 25243"/>
                <a:gd name="connsiteY6" fmla="*/ 17235 h 16929"/>
                <a:gd name="connsiteX7" fmla="*/ 113 w 25243"/>
                <a:gd name="connsiteY7" fmla="*/ 337 h 16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43" h="16929">
                  <a:moveTo>
                    <a:pt x="113" y="337"/>
                  </a:moveTo>
                  <a:lnTo>
                    <a:pt x="23685" y="1227"/>
                  </a:lnTo>
                  <a:cubicBezTo>
                    <a:pt x="23685" y="1227"/>
                    <a:pt x="23921" y="8706"/>
                    <a:pt x="24491" y="11040"/>
                  </a:cubicBezTo>
                  <a:cubicBezTo>
                    <a:pt x="25053" y="13366"/>
                    <a:pt x="25775" y="14096"/>
                    <a:pt x="25053" y="14499"/>
                  </a:cubicBezTo>
                  <a:cubicBezTo>
                    <a:pt x="24331" y="14902"/>
                    <a:pt x="15316" y="16589"/>
                    <a:pt x="11698" y="16992"/>
                  </a:cubicBezTo>
                  <a:cubicBezTo>
                    <a:pt x="8079" y="17395"/>
                    <a:pt x="5343" y="17235"/>
                    <a:pt x="3731" y="17235"/>
                  </a:cubicBezTo>
                  <a:lnTo>
                    <a:pt x="919" y="17235"/>
                  </a:lnTo>
                  <a:lnTo>
                    <a:pt x="113" y="337"/>
                  </a:lnTo>
                  <a:close/>
                </a:path>
              </a:pathLst>
            </a:custGeom>
            <a:solidFill>
              <a:srgbClr val="231F20"/>
            </a:solidFill>
            <a:ln w="7575" cap="flat">
              <a:noFill/>
              <a:prstDash val="solid"/>
              <a:round/>
            </a:ln>
          </p:spPr>
          <p:txBody>
            <a:bodyPr rtlCol="0" anchor="ctr"/>
            <a:lstStyle/>
            <a:p>
              <a:endParaRPr lang="en-GB"/>
            </a:p>
          </p:txBody>
        </p:sp>
        <p:sp>
          <p:nvSpPr>
            <p:cNvPr id="689" name="Freeform: Shape 688">
              <a:extLst>
                <a:ext uri="{FF2B5EF4-FFF2-40B4-BE49-F238E27FC236}">
                  <a16:creationId xmlns:a16="http://schemas.microsoft.com/office/drawing/2014/main" id="{02264414-9C17-4532-B8B7-F8CED03F1FDA}"/>
                </a:ext>
              </a:extLst>
            </p:cNvPr>
            <p:cNvSpPr/>
            <p:nvPr/>
          </p:nvSpPr>
          <p:spPr>
            <a:xfrm>
              <a:off x="7113570" y="4163641"/>
              <a:ext cx="28582" cy="20440"/>
            </a:xfrm>
            <a:custGeom>
              <a:avLst/>
              <a:gdLst>
                <a:gd name="connsiteX0" fmla="*/ 115 w 28582"/>
                <a:gd name="connsiteY0" fmla="*/ 4212 h 20440"/>
                <a:gd name="connsiteX1" fmla="*/ 23527 w 28582"/>
                <a:gd name="connsiteY1" fmla="*/ 351 h 20440"/>
                <a:gd name="connsiteX2" fmla="*/ 24409 w 28582"/>
                <a:gd name="connsiteY2" fmla="*/ 913 h 20440"/>
                <a:gd name="connsiteX3" fmla="*/ 28590 w 28582"/>
                <a:gd name="connsiteY3" fmla="*/ 11692 h 20440"/>
                <a:gd name="connsiteX4" fmla="*/ 28430 w 28582"/>
                <a:gd name="connsiteY4" fmla="*/ 12574 h 20440"/>
                <a:gd name="connsiteX5" fmla="*/ 5102 w 28582"/>
                <a:gd name="connsiteY5" fmla="*/ 20783 h 20440"/>
                <a:gd name="connsiteX6" fmla="*/ 4380 w 28582"/>
                <a:gd name="connsiteY6" fmla="*/ 19339 h 20440"/>
                <a:gd name="connsiteX7" fmla="*/ 191 w 28582"/>
                <a:gd name="connsiteY7" fmla="*/ 5497 h 20440"/>
                <a:gd name="connsiteX8" fmla="*/ 115 w 28582"/>
                <a:gd name="connsiteY8" fmla="*/ 4212 h 2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2" h="20440">
                  <a:moveTo>
                    <a:pt x="115" y="4212"/>
                  </a:moveTo>
                  <a:lnTo>
                    <a:pt x="23527" y="351"/>
                  </a:lnTo>
                  <a:cubicBezTo>
                    <a:pt x="23527" y="351"/>
                    <a:pt x="24006" y="267"/>
                    <a:pt x="24409" y="913"/>
                  </a:cubicBezTo>
                  <a:cubicBezTo>
                    <a:pt x="24812" y="1559"/>
                    <a:pt x="28590" y="11692"/>
                    <a:pt x="28590" y="11692"/>
                  </a:cubicBezTo>
                  <a:cubicBezTo>
                    <a:pt x="28590" y="11692"/>
                    <a:pt x="28917" y="12414"/>
                    <a:pt x="28430" y="12574"/>
                  </a:cubicBezTo>
                  <a:cubicBezTo>
                    <a:pt x="27951" y="12733"/>
                    <a:pt x="5102" y="20783"/>
                    <a:pt x="5102" y="20783"/>
                  </a:cubicBezTo>
                  <a:cubicBezTo>
                    <a:pt x="5102" y="20783"/>
                    <a:pt x="4942" y="20943"/>
                    <a:pt x="4380" y="19339"/>
                  </a:cubicBezTo>
                  <a:cubicBezTo>
                    <a:pt x="3817" y="17727"/>
                    <a:pt x="191" y="5497"/>
                    <a:pt x="191" y="5497"/>
                  </a:cubicBezTo>
                  <a:lnTo>
                    <a:pt x="115" y="4212"/>
                  </a:lnTo>
                  <a:close/>
                </a:path>
              </a:pathLst>
            </a:custGeom>
            <a:solidFill>
              <a:srgbClr val="231F20"/>
            </a:solidFill>
            <a:ln w="7575" cap="flat">
              <a:noFill/>
              <a:prstDash val="solid"/>
              <a:round/>
            </a:ln>
          </p:spPr>
          <p:txBody>
            <a:bodyPr rtlCol="0" anchor="ctr"/>
            <a:lstStyle/>
            <a:p>
              <a:endParaRPr lang="en-GB"/>
            </a:p>
          </p:txBody>
        </p:sp>
        <p:sp>
          <p:nvSpPr>
            <p:cNvPr id="690" name="Freeform: Shape 689">
              <a:extLst>
                <a:ext uri="{FF2B5EF4-FFF2-40B4-BE49-F238E27FC236}">
                  <a16:creationId xmlns:a16="http://schemas.microsoft.com/office/drawing/2014/main" id="{46CBE156-FFA2-4591-8F4F-761EF0564394}"/>
                </a:ext>
              </a:extLst>
            </p:cNvPr>
            <p:cNvSpPr/>
            <p:nvPr/>
          </p:nvSpPr>
          <p:spPr>
            <a:xfrm>
              <a:off x="7122259" y="4183112"/>
              <a:ext cx="28510" cy="25183"/>
            </a:xfrm>
            <a:custGeom>
              <a:avLst/>
              <a:gdLst>
                <a:gd name="connsiteX0" fmla="*/ 119 w 28510"/>
                <a:gd name="connsiteY0" fmla="*/ 10816 h 25183"/>
                <a:gd name="connsiteX1" fmla="*/ 22968 w 28510"/>
                <a:gd name="connsiteY1" fmla="*/ 356 h 25183"/>
                <a:gd name="connsiteX2" fmla="*/ 28517 w 28510"/>
                <a:gd name="connsiteY2" fmla="*/ 11857 h 25183"/>
                <a:gd name="connsiteX3" fmla="*/ 28198 w 28510"/>
                <a:gd name="connsiteY3" fmla="*/ 12990 h 25183"/>
                <a:gd name="connsiteX4" fmla="*/ 6800 w 28510"/>
                <a:gd name="connsiteY4" fmla="*/ 25540 h 25183"/>
                <a:gd name="connsiteX5" fmla="*/ 119 w 28510"/>
                <a:gd name="connsiteY5" fmla="*/ 10816 h 25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0" h="25183">
                  <a:moveTo>
                    <a:pt x="119" y="10816"/>
                  </a:moveTo>
                  <a:lnTo>
                    <a:pt x="22968" y="356"/>
                  </a:lnTo>
                  <a:lnTo>
                    <a:pt x="28517" y="11857"/>
                  </a:lnTo>
                  <a:cubicBezTo>
                    <a:pt x="28517" y="11857"/>
                    <a:pt x="28920" y="12747"/>
                    <a:pt x="28198" y="12990"/>
                  </a:cubicBezTo>
                  <a:cubicBezTo>
                    <a:pt x="27468" y="13225"/>
                    <a:pt x="6800" y="25540"/>
                    <a:pt x="6800" y="25540"/>
                  </a:cubicBezTo>
                  <a:lnTo>
                    <a:pt x="119" y="10816"/>
                  </a:lnTo>
                  <a:close/>
                </a:path>
              </a:pathLst>
            </a:custGeom>
            <a:solidFill>
              <a:srgbClr val="231F20"/>
            </a:solidFill>
            <a:ln w="7575" cap="flat">
              <a:noFill/>
              <a:prstDash val="solid"/>
              <a:round/>
            </a:ln>
          </p:spPr>
          <p:txBody>
            <a:bodyPr rtlCol="0" anchor="ctr"/>
            <a:lstStyle/>
            <a:p>
              <a:endParaRPr lang="en-GB"/>
            </a:p>
          </p:txBody>
        </p:sp>
        <p:sp>
          <p:nvSpPr>
            <p:cNvPr id="691" name="Freeform: Shape 690">
              <a:extLst>
                <a:ext uri="{FF2B5EF4-FFF2-40B4-BE49-F238E27FC236}">
                  <a16:creationId xmlns:a16="http://schemas.microsoft.com/office/drawing/2014/main" id="{373F190F-840E-45E3-89C1-7EAD048C793D}"/>
                </a:ext>
              </a:extLst>
            </p:cNvPr>
            <p:cNvSpPr/>
            <p:nvPr/>
          </p:nvSpPr>
          <p:spPr>
            <a:xfrm>
              <a:off x="7144849" y="4091515"/>
              <a:ext cx="12285" cy="16868"/>
            </a:xfrm>
            <a:custGeom>
              <a:avLst/>
              <a:gdLst>
                <a:gd name="connsiteX0" fmla="*/ 9309 w 12285"/>
                <a:gd name="connsiteY0" fmla="*/ 454 h 16868"/>
                <a:gd name="connsiteX1" fmla="*/ 5607 w 12285"/>
                <a:gd name="connsiteY1" fmla="*/ 3267 h 16868"/>
                <a:gd name="connsiteX2" fmla="*/ 2475 w 12285"/>
                <a:gd name="connsiteY2" fmla="*/ 8580 h 16868"/>
                <a:gd name="connsiteX3" fmla="*/ 939 w 12285"/>
                <a:gd name="connsiteY3" fmla="*/ 12753 h 16868"/>
                <a:gd name="connsiteX4" fmla="*/ 141 w 12285"/>
                <a:gd name="connsiteY4" fmla="*/ 15817 h 16868"/>
                <a:gd name="connsiteX5" fmla="*/ 704 w 12285"/>
                <a:gd name="connsiteY5" fmla="*/ 17185 h 16868"/>
                <a:gd name="connsiteX6" fmla="*/ 2391 w 12285"/>
                <a:gd name="connsiteY6" fmla="*/ 16220 h 16868"/>
                <a:gd name="connsiteX7" fmla="*/ 5363 w 12285"/>
                <a:gd name="connsiteY7" fmla="*/ 12434 h 16868"/>
                <a:gd name="connsiteX8" fmla="*/ 8184 w 12285"/>
                <a:gd name="connsiteY8" fmla="*/ 9705 h 16868"/>
                <a:gd name="connsiteX9" fmla="*/ 11080 w 12285"/>
                <a:gd name="connsiteY9" fmla="*/ 7691 h 16868"/>
                <a:gd name="connsiteX10" fmla="*/ 11969 w 12285"/>
                <a:gd name="connsiteY10" fmla="*/ 6885 h 16868"/>
                <a:gd name="connsiteX11" fmla="*/ 12288 w 12285"/>
                <a:gd name="connsiteY11" fmla="*/ 4073 h 16868"/>
                <a:gd name="connsiteX12" fmla="*/ 11399 w 12285"/>
                <a:gd name="connsiteY12" fmla="*/ 1260 h 16868"/>
                <a:gd name="connsiteX13" fmla="*/ 10760 w 12285"/>
                <a:gd name="connsiteY13" fmla="*/ 371 h 16868"/>
                <a:gd name="connsiteX14" fmla="*/ 9309 w 12285"/>
                <a:gd name="connsiteY14" fmla="*/ 454 h 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85" h="16868">
                  <a:moveTo>
                    <a:pt x="9309" y="454"/>
                  </a:moveTo>
                  <a:cubicBezTo>
                    <a:pt x="9309" y="454"/>
                    <a:pt x="6739" y="1982"/>
                    <a:pt x="5607" y="3267"/>
                  </a:cubicBezTo>
                  <a:cubicBezTo>
                    <a:pt x="4482" y="4551"/>
                    <a:pt x="3037" y="7212"/>
                    <a:pt x="2475" y="8580"/>
                  </a:cubicBezTo>
                  <a:cubicBezTo>
                    <a:pt x="1905" y="9948"/>
                    <a:pt x="1183" y="11469"/>
                    <a:pt x="939" y="12753"/>
                  </a:cubicBezTo>
                  <a:cubicBezTo>
                    <a:pt x="704" y="14046"/>
                    <a:pt x="141" y="15414"/>
                    <a:pt x="141" y="15817"/>
                  </a:cubicBezTo>
                  <a:cubicBezTo>
                    <a:pt x="141" y="16220"/>
                    <a:pt x="-26" y="17185"/>
                    <a:pt x="704" y="17185"/>
                  </a:cubicBezTo>
                  <a:cubicBezTo>
                    <a:pt x="1426" y="17185"/>
                    <a:pt x="1905" y="16698"/>
                    <a:pt x="2391" y="16220"/>
                  </a:cubicBezTo>
                  <a:cubicBezTo>
                    <a:pt x="2870" y="15733"/>
                    <a:pt x="4565" y="13399"/>
                    <a:pt x="5363" y="12434"/>
                  </a:cubicBezTo>
                  <a:cubicBezTo>
                    <a:pt x="6169" y="11469"/>
                    <a:pt x="6329" y="10914"/>
                    <a:pt x="8184" y="9705"/>
                  </a:cubicBezTo>
                  <a:cubicBezTo>
                    <a:pt x="10031" y="8497"/>
                    <a:pt x="10677" y="8010"/>
                    <a:pt x="11080" y="7691"/>
                  </a:cubicBezTo>
                  <a:cubicBezTo>
                    <a:pt x="11483" y="7372"/>
                    <a:pt x="11969" y="6885"/>
                    <a:pt x="11969" y="6885"/>
                  </a:cubicBezTo>
                  <a:cubicBezTo>
                    <a:pt x="11969" y="6885"/>
                    <a:pt x="12691" y="5038"/>
                    <a:pt x="12288" y="4073"/>
                  </a:cubicBezTo>
                  <a:cubicBezTo>
                    <a:pt x="11885" y="3107"/>
                    <a:pt x="11642" y="1823"/>
                    <a:pt x="11399" y="1260"/>
                  </a:cubicBezTo>
                  <a:cubicBezTo>
                    <a:pt x="11163" y="698"/>
                    <a:pt x="11483" y="538"/>
                    <a:pt x="10760" y="371"/>
                  </a:cubicBezTo>
                  <a:cubicBezTo>
                    <a:pt x="10031" y="211"/>
                    <a:pt x="9309" y="454"/>
                    <a:pt x="9309" y="454"/>
                  </a:cubicBezTo>
                  <a:close/>
                </a:path>
              </a:pathLst>
            </a:custGeom>
            <a:solidFill>
              <a:srgbClr val="231F20"/>
            </a:solidFill>
            <a:ln w="7575" cap="flat">
              <a:noFill/>
              <a:prstDash val="solid"/>
              <a:round/>
            </a:ln>
          </p:spPr>
          <p:txBody>
            <a:bodyPr rtlCol="0" anchor="ctr"/>
            <a:lstStyle/>
            <a:p>
              <a:endParaRPr lang="en-GB"/>
            </a:p>
          </p:txBody>
        </p:sp>
        <p:sp>
          <p:nvSpPr>
            <p:cNvPr id="692" name="Freeform: Shape 691">
              <a:extLst>
                <a:ext uri="{FF2B5EF4-FFF2-40B4-BE49-F238E27FC236}">
                  <a16:creationId xmlns:a16="http://schemas.microsoft.com/office/drawing/2014/main" id="{D2397CD4-E5DA-4E33-B5E4-37C16A3C45FF}"/>
                </a:ext>
              </a:extLst>
            </p:cNvPr>
            <p:cNvSpPr/>
            <p:nvPr/>
          </p:nvSpPr>
          <p:spPr>
            <a:xfrm>
              <a:off x="7141160" y="4108946"/>
              <a:ext cx="17107" cy="26253"/>
            </a:xfrm>
            <a:custGeom>
              <a:avLst/>
              <a:gdLst>
                <a:gd name="connsiteX0" fmla="*/ 15254 w 17107"/>
                <a:gd name="connsiteY0" fmla="*/ 326 h 26253"/>
                <a:gd name="connsiteX1" fmla="*/ 530 w 17107"/>
                <a:gd name="connsiteY1" fmla="*/ 13522 h 26253"/>
                <a:gd name="connsiteX2" fmla="*/ 127 w 17107"/>
                <a:gd name="connsiteY2" fmla="*/ 26147 h 26253"/>
                <a:gd name="connsiteX3" fmla="*/ 690 w 17107"/>
                <a:gd name="connsiteY3" fmla="*/ 26550 h 26253"/>
                <a:gd name="connsiteX4" fmla="*/ 16698 w 17107"/>
                <a:gd name="connsiteY4" fmla="*/ 12876 h 26253"/>
                <a:gd name="connsiteX5" fmla="*/ 17185 w 17107"/>
                <a:gd name="connsiteY5" fmla="*/ 9493 h 26253"/>
                <a:gd name="connsiteX6" fmla="*/ 16303 w 17107"/>
                <a:gd name="connsiteY6" fmla="*/ 561 h 26253"/>
                <a:gd name="connsiteX7" fmla="*/ 15254 w 17107"/>
                <a:gd name="connsiteY7" fmla="*/ 326 h 2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7" h="26253">
                  <a:moveTo>
                    <a:pt x="15254" y="326"/>
                  </a:moveTo>
                  <a:lnTo>
                    <a:pt x="530" y="13522"/>
                  </a:lnTo>
                  <a:lnTo>
                    <a:pt x="127" y="26147"/>
                  </a:lnTo>
                  <a:cubicBezTo>
                    <a:pt x="127" y="26147"/>
                    <a:pt x="51" y="26710"/>
                    <a:pt x="690" y="26550"/>
                  </a:cubicBezTo>
                  <a:cubicBezTo>
                    <a:pt x="1336" y="26383"/>
                    <a:pt x="16698" y="12876"/>
                    <a:pt x="16698" y="12876"/>
                  </a:cubicBezTo>
                  <a:cubicBezTo>
                    <a:pt x="16698" y="12876"/>
                    <a:pt x="17420" y="12229"/>
                    <a:pt x="17185" y="9493"/>
                  </a:cubicBezTo>
                  <a:cubicBezTo>
                    <a:pt x="16941" y="6756"/>
                    <a:pt x="16303" y="561"/>
                    <a:pt x="16303" y="561"/>
                  </a:cubicBezTo>
                  <a:lnTo>
                    <a:pt x="15254" y="326"/>
                  </a:lnTo>
                  <a:close/>
                </a:path>
              </a:pathLst>
            </a:custGeom>
            <a:solidFill>
              <a:srgbClr val="231F20"/>
            </a:solidFill>
            <a:ln w="7575" cap="flat">
              <a:noFill/>
              <a:prstDash val="solid"/>
              <a:round/>
            </a:ln>
          </p:spPr>
          <p:txBody>
            <a:bodyPr rtlCol="0" anchor="ctr"/>
            <a:lstStyle/>
            <a:p>
              <a:endParaRPr lang="en-GB"/>
            </a:p>
          </p:txBody>
        </p:sp>
        <p:sp>
          <p:nvSpPr>
            <p:cNvPr id="693" name="Freeform: Shape 692">
              <a:extLst>
                <a:ext uri="{FF2B5EF4-FFF2-40B4-BE49-F238E27FC236}">
                  <a16:creationId xmlns:a16="http://schemas.microsoft.com/office/drawing/2014/main" id="{89B74BCD-1FA2-4A0B-8853-FEF68CF0F839}"/>
                </a:ext>
              </a:extLst>
            </p:cNvPr>
            <p:cNvSpPr/>
            <p:nvPr/>
          </p:nvSpPr>
          <p:spPr>
            <a:xfrm>
              <a:off x="7141163" y="4131830"/>
              <a:ext cx="18820" cy="24381"/>
            </a:xfrm>
            <a:custGeom>
              <a:avLst/>
              <a:gdLst>
                <a:gd name="connsiteX0" fmla="*/ 125 w 18820"/>
                <a:gd name="connsiteY0" fmla="*/ 15175 h 24381"/>
                <a:gd name="connsiteX1" fmla="*/ 16855 w 18820"/>
                <a:gd name="connsiteY1" fmla="*/ 619 h 24381"/>
                <a:gd name="connsiteX2" fmla="*/ 18307 w 18820"/>
                <a:gd name="connsiteY2" fmla="*/ 1098 h 24381"/>
                <a:gd name="connsiteX3" fmla="*/ 18946 w 18820"/>
                <a:gd name="connsiteY3" fmla="*/ 10987 h 24381"/>
                <a:gd name="connsiteX4" fmla="*/ 17980 w 18820"/>
                <a:gd name="connsiteY4" fmla="*/ 12842 h 24381"/>
                <a:gd name="connsiteX5" fmla="*/ 3340 w 18820"/>
                <a:gd name="connsiteY5" fmla="*/ 24343 h 24381"/>
                <a:gd name="connsiteX6" fmla="*/ 1653 w 18820"/>
                <a:gd name="connsiteY6" fmla="*/ 24267 h 24381"/>
                <a:gd name="connsiteX7" fmla="*/ 125 w 18820"/>
                <a:gd name="connsiteY7" fmla="*/ 15175 h 24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0" h="24381">
                  <a:moveTo>
                    <a:pt x="125" y="15175"/>
                  </a:moveTo>
                  <a:lnTo>
                    <a:pt x="16855" y="619"/>
                  </a:lnTo>
                  <a:cubicBezTo>
                    <a:pt x="16855" y="619"/>
                    <a:pt x="18147" y="-270"/>
                    <a:pt x="18307" y="1098"/>
                  </a:cubicBezTo>
                  <a:cubicBezTo>
                    <a:pt x="18467" y="2466"/>
                    <a:pt x="18946" y="10987"/>
                    <a:pt x="18946" y="10987"/>
                  </a:cubicBezTo>
                  <a:cubicBezTo>
                    <a:pt x="18946" y="10987"/>
                    <a:pt x="18702" y="12355"/>
                    <a:pt x="17980" y="12842"/>
                  </a:cubicBezTo>
                  <a:cubicBezTo>
                    <a:pt x="17258" y="13321"/>
                    <a:pt x="3340" y="24343"/>
                    <a:pt x="3340" y="24343"/>
                  </a:cubicBezTo>
                  <a:cubicBezTo>
                    <a:pt x="3340" y="24343"/>
                    <a:pt x="1896" y="25232"/>
                    <a:pt x="1653" y="24267"/>
                  </a:cubicBezTo>
                  <a:cubicBezTo>
                    <a:pt x="1417" y="23301"/>
                    <a:pt x="125" y="15175"/>
                    <a:pt x="125" y="15175"/>
                  </a:cubicBezTo>
                  <a:close/>
                </a:path>
              </a:pathLst>
            </a:custGeom>
            <a:solidFill>
              <a:srgbClr val="231F20"/>
            </a:solidFill>
            <a:ln w="7575" cap="flat">
              <a:noFill/>
              <a:prstDash val="solid"/>
              <a:round/>
            </a:ln>
          </p:spPr>
          <p:txBody>
            <a:bodyPr rtlCol="0" anchor="ctr"/>
            <a:lstStyle/>
            <a:p>
              <a:endParaRPr lang="en-GB"/>
            </a:p>
          </p:txBody>
        </p:sp>
        <p:sp>
          <p:nvSpPr>
            <p:cNvPr id="694" name="Freeform: Shape 693">
              <a:extLst>
                <a:ext uri="{FF2B5EF4-FFF2-40B4-BE49-F238E27FC236}">
                  <a16:creationId xmlns:a16="http://schemas.microsoft.com/office/drawing/2014/main" id="{2C18A34E-64F9-480A-9E27-BD7297BCAC67}"/>
                </a:ext>
              </a:extLst>
            </p:cNvPr>
            <p:cNvSpPr/>
            <p:nvPr/>
          </p:nvSpPr>
          <p:spPr>
            <a:xfrm>
              <a:off x="7145914" y="4152895"/>
              <a:ext cx="15924" cy="21830"/>
            </a:xfrm>
            <a:custGeom>
              <a:avLst/>
              <a:gdLst>
                <a:gd name="connsiteX0" fmla="*/ 202 w 15924"/>
                <a:gd name="connsiteY0" fmla="*/ 12377 h 21830"/>
                <a:gd name="connsiteX1" fmla="*/ 13717 w 15924"/>
                <a:gd name="connsiteY1" fmla="*/ 557 h 21830"/>
                <a:gd name="connsiteX2" fmla="*/ 15732 w 15924"/>
                <a:gd name="connsiteY2" fmla="*/ 3370 h 21830"/>
                <a:gd name="connsiteX3" fmla="*/ 16051 w 15924"/>
                <a:gd name="connsiteY3" fmla="*/ 10211 h 21830"/>
                <a:gd name="connsiteX4" fmla="*/ 14842 w 15924"/>
                <a:gd name="connsiteY4" fmla="*/ 11982 h 21830"/>
                <a:gd name="connsiteX5" fmla="*/ 4147 w 15924"/>
                <a:gd name="connsiteY5" fmla="*/ 21469 h 21830"/>
                <a:gd name="connsiteX6" fmla="*/ 1973 w 15924"/>
                <a:gd name="connsiteY6" fmla="*/ 21309 h 21830"/>
                <a:gd name="connsiteX7" fmla="*/ 126 w 15924"/>
                <a:gd name="connsiteY7" fmla="*/ 14308 h 21830"/>
                <a:gd name="connsiteX8" fmla="*/ 202 w 15924"/>
                <a:gd name="connsiteY8" fmla="*/ 12377 h 21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24" h="21830">
                  <a:moveTo>
                    <a:pt x="202" y="12377"/>
                  </a:moveTo>
                  <a:lnTo>
                    <a:pt x="13717" y="557"/>
                  </a:lnTo>
                  <a:cubicBezTo>
                    <a:pt x="13717" y="557"/>
                    <a:pt x="15648" y="-811"/>
                    <a:pt x="15732" y="3370"/>
                  </a:cubicBezTo>
                  <a:cubicBezTo>
                    <a:pt x="15808" y="7550"/>
                    <a:pt x="16051" y="10211"/>
                    <a:pt x="16051" y="10211"/>
                  </a:cubicBezTo>
                  <a:cubicBezTo>
                    <a:pt x="16051" y="10211"/>
                    <a:pt x="16051" y="11009"/>
                    <a:pt x="14842" y="11982"/>
                  </a:cubicBezTo>
                  <a:cubicBezTo>
                    <a:pt x="13634" y="12947"/>
                    <a:pt x="4147" y="21469"/>
                    <a:pt x="4147" y="21469"/>
                  </a:cubicBezTo>
                  <a:cubicBezTo>
                    <a:pt x="4147" y="21469"/>
                    <a:pt x="2452" y="23156"/>
                    <a:pt x="1973" y="21309"/>
                  </a:cubicBezTo>
                  <a:cubicBezTo>
                    <a:pt x="1487" y="19462"/>
                    <a:pt x="126" y="14308"/>
                    <a:pt x="126" y="14308"/>
                  </a:cubicBezTo>
                  <a:lnTo>
                    <a:pt x="202" y="12377"/>
                  </a:lnTo>
                  <a:close/>
                </a:path>
              </a:pathLst>
            </a:custGeom>
            <a:solidFill>
              <a:srgbClr val="231F20"/>
            </a:solidFill>
            <a:ln w="7575" cap="flat">
              <a:noFill/>
              <a:prstDash val="solid"/>
              <a:round/>
            </a:ln>
          </p:spPr>
          <p:txBody>
            <a:bodyPr rtlCol="0" anchor="ctr"/>
            <a:lstStyle/>
            <a:p>
              <a:endParaRPr lang="en-GB"/>
            </a:p>
          </p:txBody>
        </p:sp>
        <p:sp>
          <p:nvSpPr>
            <p:cNvPr id="695" name="Freeform: Shape 694">
              <a:extLst>
                <a:ext uri="{FF2B5EF4-FFF2-40B4-BE49-F238E27FC236}">
                  <a16:creationId xmlns:a16="http://schemas.microsoft.com/office/drawing/2014/main" id="{427CE89C-2841-4996-8E0F-C1272C1D23E1}"/>
                </a:ext>
              </a:extLst>
            </p:cNvPr>
            <p:cNvSpPr/>
            <p:nvPr/>
          </p:nvSpPr>
          <p:spPr>
            <a:xfrm>
              <a:off x="7151490" y="4175229"/>
              <a:ext cx="11633" cy="15924"/>
            </a:xfrm>
            <a:custGeom>
              <a:avLst/>
              <a:gdLst>
                <a:gd name="connsiteX0" fmla="*/ 10955 w 11633"/>
                <a:gd name="connsiteY0" fmla="*/ 594 h 15924"/>
                <a:gd name="connsiteX1" fmla="*/ 11761 w 11633"/>
                <a:gd name="connsiteY1" fmla="*/ 9921 h 15924"/>
                <a:gd name="connsiteX2" fmla="*/ 4525 w 11633"/>
                <a:gd name="connsiteY2" fmla="*/ 16276 h 15924"/>
                <a:gd name="connsiteX3" fmla="*/ 260 w 11633"/>
                <a:gd name="connsiteY3" fmla="*/ 7990 h 15924"/>
                <a:gd name="connsiteX4" fmla="*/ 663 w 11633"/>
                <a:gd name="connsiteY4" fmla="*/ 6379 h 15924"/>
                <a:gd name="connsiteX5" fmla="*/ 9990 w 11633"/>
                <a:gd name="connsiteY5" fmla="*/ 351 h 15924"/>
                <a:gd name="connsiteX6" fmla="*/ 10955 w 11633"/>
                <a:gd name="connsiteY6" fmla="*/ 594 h 15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33" h="15924">
                  <a:moveTo>
                    <a:pt x="10955" y="594"/>
                  </a:moveTo>
                  <a:lnTo>
                    <a:pt x="11761" y="9921"/>
                  </a:lnTo>
                  <a:lnTo>
                    <a:pt x="4525" y="16276"/>
                  </a:lnTo>
                  <a:lnTo>
                    <a:pt x="260" y="7990"/>
                  </a:lnTo>
                  <a:cubicBezTo>
                    <a:pt x="260" y="7990"/>
                    <a:pt x="-226" y="6706"/>
                    <a:pt x="663" y="6379"/>
                  </a:cubicBezTo>
                  <a:cubicBezTo>
                    <a:pt x="1545" y="6060"/>
                    <a:pt x="9990" y="351"/>
                    <a:pt x="9990" y="351"/>
                  </a:cubicBezTo>
                  <a:lnTo>
                    <a:pt x="10955" y="594"/>
                  </a:lnTo>
                  <a:close/>
                </a:path>
              </a:pathLst>
            </a:custGeom>
            <a:solidFill>
              <a:srgbClr val="231F20"/>
            </a:solidFill>
            <a:ln w="7575" cap="flat">
              <a:noFill/>
              <a:prstDash val="solid"/>
              <a:round/>
            </a:ln>
          </p:spPr>
          <p:txBody>
            <a:bodyPr rtlCol="0" anchor="ctr"/>
            <a:lstStyle/>
            <a:p>
              <a:endParaRPr lang="en-GB"/>
            </a:p>
          </p:txBody>
        </p:sp>
        <p:sp>
          <p:nvSpPr>
            <p:cNvPr id="696" name="Freeform: Shape 695">
              <a:extLst>
                <a:ext uri="{FF2B5EF4-FFF2-40B4-BE49-F238E27FC236}">
                  <a16:creationId xmlns:a16="http://schemas.microsoft.com/office/drawing/2014/main" id="{0A457672-31AD-4BEE-A8F3-F4D3B0D11F86}"/>
                </a:ext>
              </a:extLst>
            </p:cNvPr>
            <p:cNvSpPr/>
            <p:nvPr/>
          </p:nvSpPr>
          <p:spPr>
            <a:xfrm>
              <a:off x="7162880" y="4090041"/>
              <a:ext cx="12967" cy="14875"/>
            </a:xfrm>
            <a:custGeom>
              <a:avLst/>
              <a:gdLst>
                <a:gd name="connsiteX0" fmla="*/ 1820 w 12967"/>
                <a:gd name="connsiteY0" fmla="*/ 315 h 14875"/>
                <a:gd name="connsiteX1" fmla="*/ 10029 w 12967"/>
                <a:gd name="connsiteY1" fmla="*/ 8601 h 14875"/>
                <a:gd name="connsiteX2" fmla="*/ 13085 w 12967"/>
                <a:gd name="connsiteY2" fmla="*/ 14469 h 14875"/>
                <a:gd name="connsiteX3" fmla="*/ 12523 w 12967"/>
                <a:gd name="connsiteY3" fmla="*/ 15191 h 14875"/>
                <a:gd name="connsiteX4" fmla="*/ 9870 w 12967"/>
                <a:gd name="connsiteY4" fmla="*/ 13268 h 14875"/>
                <a:gd name="connsiteX5" fmla="*/ 3994 w 12967"/>
                <a:gd name="connsiteY5" fmla="*/ 9087 h 14875"/>
                <a:gd name="connsiteX6" fmla="*/ 619 w 12967"/>
                <a:gd name="connsiteY6" fmla="*/ 7795 h 14875"/>
                <a:gd name="connsiteX7" fmla="*/ 216 w 12967"/>
                <a:gd name="connsiteY7" fmla="*/ 7719 h 14875"/>
                <a:gd name="connsiteX8" fmla="*/ 132 w 12967"/>
                <a:gd name="connsiteY8" fmla="*/ 802 h 14875"/>
                <a:gd name="connsiteX9" fmla="*/ 938 w 12967"/>
                <a:gd name="connsiteY9" fmla="*/ 399 h 14875"/>
                <a:gd name="connsiteX10" fmla="*/ 1820 w 12967"/>
                <a:gd name="connsiteY10" fmla="*/ 315 h 1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7" h="14875">
                  <a:moveTo>
                    <a:pt x="1820" y="315"/>
                  </a:moveTo>
                  <a:cubicBezTo>
                    <a:pt x="1820" y="315"/>
                    <a:pt x="7377" y="4017"/>
                    <a:pt x="10029" y="8601"/>
                  </a:cubicBezTo>
                  <a:cubicBezTo>
                    <a:pt x="12682" y="13185"/>
                    <a:pt x="13085" y="14469"/>
                    <a:pt x="13085" y="14469"/>
                  </a:cubicBezTo>
                  <a:cubicBezTo>
                    <a:pt x="13085" y="14469"/>
                    <a:pt x="13245" y="15191"/>
                    <a:pt x="12523" y="15191"/>
                  </a:cubicBezTo>
                  <a:cubicBezTo>
                    <a:pt x="11801" y="15191"/>
                    <a:pt x="10835" y="13663"/>
                    <a:pt x="9870" y="13268"/>
                  </a:cubicBezTo>
                  <a:cubicBezTo>
                    <a:pt x="8904" y="12865"/>
                    <a:pt x="5446" y="9650"/>
                    <a:pt x="3994" y="9087"/>
                  </a:cubicBezTo>
                  <a:cubicBezTo>
                    <a:pt x="2542" y="8517"/>
                    <a:pt x="619" y="7795"/>
                    <a:pt x="619" y="7795"/>
                  </a:cubicBezTo>
                  <a:lnTo>
                    <a:pt x="216" y="7719"/>
                  </a:lnTo>
                  <a:lnTo>
                    <a:pt x="132" y="802"/>
                  </a:lnTo>
                  <a:cubicBezTo>
                    <a:pt x="132" y="802"/>
                    <a:pt x="459" y="399"/>
                    <a:pt x="938" y="399"/>
                  </a:cubicBezTo>
                  <a:cubicBezTo>
                    <a:pt x="1417" y="399"/>
                    <a:pt x="1820" y="315"/>
                    <a:pt x="1820" y="315"/>
                  </a:cubicBezTo>
                  <a:close/>
                </a:path>
              </a:pathLst>
            </a:custGeom>
            <a:solidFill>
              <a:srgbClr val="231F20"/>
            </a:solidFill>
            <a:ln w="7575" cap="flat">
              <a:noFill/>
              <a:prstDash val="solid"/>
              <a:round/>
            </a:ln>
          </p:spPr>
          <p:txBody>
            <a:bodyPr rtlCol="0" anchor="ctr"/>
            <a:lstStyle/>
            <a:p>
              <a:endParaRPr lang="en-GB"/>
            </a:p>
          </p:txBody>
        </p:sp>
        <p:sp>
          <p:nvSpPr>
            <p:cNvPr id="697" name="Freeform: Shape 696">
              <a:extLst>
                <a:ext uri="{FF2B5EF4-FFF2-40B4-BE49-F238E27FC236}">
                  <a16:creationId xmlns:a16="http://schemas.microsoft.com/office/drawing/2014/main" id="{8B12625E-64F5-48E8-9C67-FE251A0064CE}"/>
                </a:ext>
              </a:extLst>
            </p:cNvPr>
            <p:cNvSpPr/>
            <p:nvPr/>
          </p:nvSpPr>
          <p:spPr>
            <a:xfrm>
              <a:off x="7164087" y="4108223"/>
              <a:ext cx="19659" cy="20995"/>
            </a:xfrm>
            <a:custGeom>
              <a:avLst/>
              <a:gdLst>
                <a:gd name="connsiteX0" fmla="*/ 1504 w 19659"/>
                <a:gd name="connsiteY0" fmla="*/ 324 h 20995"/>
                <a:gd name="connsiteX1" fmla="*/ 11561 w 19659"/>
                <a:gd name="connsiteY1" fmla="*/ 5630 h 20995"/>
                <a:gd name="connsiteX2" fmla="*/ 13332 w 19659"/>
                <a:gd name="connsiteY2" fmla="*/ 5949 h 20995"/>
                <a:gd name="connsiteX3" fmla="*/ 15255 w 19659"/>
                <a:gd name="connsiteY3" fmla="*/ 7082 h 20995"/>
                <a:gd name="connsiteX4" fmla="*/ 16867 w 19659"/>
                <a:gd name="connsiteY4" fmla="*/ 9978 h 20995"/>
                <a:gd name="connsiteX5" fmla="*/ 18721 w 19659"/>
                <a:gd name="connsiteY5" fmla="*/ 15443 h 20995"/>
                <a:gd name="connsiteX6" fmla="*/ 18881 w 19659"/>
                <a:gd name="connsiteY6" fmla="*/ 18742 h 20995"/>
                <a:gd name="connsiteX7" fmla="*/ 19679 w 19659"/>
                <a:gd name="connsiteY7" fmla="*/ 20270 h 20995"/>
                <a:gd name="connsiteX8" fmla="*/ 18881 w 19659"/>
                <a:gd name="connsiteY8" fmla="*/ 21319 h 20995"/>
                <a:gd name="connsiteX9" fmla="*/ 1261 w 19659"/>
                <a:gd name="connsiteY9" fmla="*/ 12228 h 20995"/>
                <a:gd name="connsiteX10" fmla="*/ 782 w 19659"/>
                <a:gd name="connsiteY10" fmla="*/ 10138 h 20995"/>
                <a:gd name="connsiteX11" fmla="*/ 372 w 19659"/>
                <a:gd name="connsiteY11" fmla="*/ 2171 h 20995"/>
                <a:gd name="connsiteX12" fmla="*/ 296 w 19659"/>
                <a:gd name="connsiteY12" fmla="*/ 324 h 20995"/>
                <a:gd name="connsiteX13" fmla="*/ 1504 w 19659"/>
                <a:gd name="connsiteY13" fmla="*/ 324 h 2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59" h="20995">
                  <a:moveTo>
                    <a:pt x="1504" y="324"/>
                  </a:moveTo>
                  <a:lnTo>
                    <a:pt x="11561" y="5630"/>
                  </a:lnTo>
                  <a:cubicBezTo>
                    <a:pt x="11561" y="5630"/>
                    <a:pt x="12207" y="5630"/>
                    <a:pt x="13332" y="5949"/>
                  </a:cubicBezTo>
                  <a:cubicBezTo>
                    <a:pt x="14457" y="6276"/>
                    <a:pt x="14138" y="5068"/>
                    <a:pt x="15255" y="7082"/>
                  </a:cubicBezTo>
                  <a:cubicBezTo>
                    <a:pt x="16388" y="9089"/>
                    <a:pt x="15901" y="7561"/>
                    <a:pt x="16867" y="9978"/>
                  </a:cubicBezTo>
                  <a:cubicBezTo>
                    <a:pt x="17832" y="12388"/>
                    <a:pt x="18721" y="13437"/>
                    <a:pt x="18721" y="15443"/>
                  </a:cubicBezTo>
                  <a:cubicBezTo>
                    <a:pt x="18721" y="17458"/>
                    <a:pt x="18151" y="18180"/>
                    <a:pt x="18881" y="18742"/>
                  </a:cubicBezTo>
                  <a:cubicBezTo>
                    <a:pt x="19603" y="19305"/>
                    <a:pt x="20006" y="19632"/>
                    <a:pt x="19679" y="20270"/>
                  </a:cubicBezTo>
                  <a:cubicBezTo>
                    <a:pt x="19360" y="20916"/>
                    <a:pt x="19603" y="21236"/>
                    <a:pt x="18881" y="21319"/>
                  </a:cubicBezTo>
                  <a:cubicBezTo>
                    <a:pt x="18151" y="21395"/>
                    <a:pt x="1261" y="12228"/>
                    <a:pt x="1261" y="12228"/>
                  </a:cubicBezTo>
                  <a:cubicBezTo>
                    <a:pt x="1261" y="12228"/>
                    <a:pt x="782" y="12867"/>
                    <a:pt x="782" y="10138"/>
                  </a:cubicBezTo>
                  <a:cubicBezTo>
                    <a:pt x="782" y="7401"/>
                    <a:pt x="372" y="2171"/>
                    <a:pt x="372" y="2171"/>
                  </a:cubicBezTo>
                  <a:cubicBezTo>
                    <a:pt x="372" y="2171"/>
                    <a:pt x="-107" y="324"/>
                    <a:pt x="296" y="324"/>
                  </a:cubicBezTo>
                  <a:lnTo>
                    <a:pt x="1504" y="324"/>
                  </a:lnTo>
                  <a:close/>
                </a:path>
              </a:pathLst>
            </a:custGeom>
            <a:solidFill>
              <a:srgbClr val="231F20"/>
            </a:solidFill>
            <a:ln w="7575" cap="flat">
              <a:noFill/>
              <a:prstDash val="solid"/>
              <a:round/>
            </a:ln>
          </p:spPr>
          <p:txBody>
            <a:bodyPr rtlCol="0" anchor="ctr"/>
            <a:lstStyle/>
            <a:p>
              <a:endParaRPr lang="en-GB"/>
            </a:p>
          </p:txBody>
        </p:sp>
        <p:sp>
          <p:nvSpPr>
            <p:cNvPr id="698" name="Freeform: Shape 697">
              <a:extLst>
                <a:ext uri="{FF2B5EF4-FFF2-40B4-BE49-F238E27FC236}">
                  <a16:creationId xmlns:a16="http://schemas.microsoft.com/office/drawing/2014/main" id="{1DAED11A-6F9C-4A71-ACA5-D935B07FED3E}"/>
                </a:ext>
              </a:extLst>
            </p:cNvPr>
            <p:cNvSpPr/>
            <p:nvPr/>
          </p:nvSpPr>
          <p:spPr>
            <a:xfrm>
              <a:off x="7165367" y="4129941"/>
              <a:ext cx="20522" cy="22309"/>
            </a:xfrm>
            <a:custGeom>
              <a:avLst/>
              <a:gdLst>
                <a:gd name="connsiteX0" fmla="*/ 2643 w 20522"/>
                <a:gd name="connsiteY0" fmla="*/ 896 h 22309"/>
                <a:gd name="connsiteX1" fmla="*/ 18651 w 20522"/>
                <a:gd name="connsiteY1" fmla="*/ 9182 h 22309"/>
                <a:gd name="connsiteX2" fmla="*/ 20095 w 20522"/>
                <a:gd name="connsiteY2" fmla="*/ 9904 h 22309"/>
                <a:gd name="connsiteX3" fmla="*/ 20658 w 20522"/>
                <a:gd name="connsiteY3" fmla="*/ 21488 h 22309"/>
                <a:gd name="connsiteX4" fmla="*/ 18248 w 20522"/>
                <a:gd name="connsiteY4" fmla="*/ 22210 h 22309"/>
                <a:gd name="connsiteX5" fmla="*/ 1996 w 20522"/>
                <a:gd name="connsiteY5" fmla="*/ 11272 h 22309"/>
                <a:gd name="connsiteX6" fmla="*/ 955 w 20522"/>
                <a:gd name="connsiteY6" fmla="*/ 9341 h 22309"/>
                <a:gd name="connsiteX7" fmla="*/ 225 w 20522"/>
                <a:gd name="connsiteY7" fmla="*/ 1702 h 22309"/>
                <a:gd name="connsiteX8" fmla="*/ 469 w 20522"/>
                <a:gd name="connsiteY8" fmla="*/ 653 h 22309"/>
                <a:gd name="connsiteX9" fmla="*/ 2240 w 20522"/>
                <a:gd name="connsiteY9" fmla="*/ 334 h 22309"/>
                <a:gd name="connsiteX10" fmla="*/ 2643 w 20522"/>
                <a:gd name="connsiteY10" fmla="*/ 896 h 2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22" h="22309">
                  <a:moveTo>
                    <a:pt x="2643" y="896"/>
                  </a:moveTo>
                  <a:lnTo>
                    <a:pt x="18651" y="9182"/>
                  </a:lnTo>
                  <a:cubicBezTo>
                    <a:pt x="18651" y="9182"/>
                    <a:pt x="20019" y="8862"/>
                    <a:pt x="20095" y="9904"/>
                  </a:cubicBezTo>
                  <a:cubicBezTo>
                    <a:pt x="20179" y="10953"/>
                    <a:pt x="20658" y="21488"/>
                    <a:pt x="20658" y="21488"/>
                  </a:cubicBezTo>
                  <a:cubicBezTo>
                    <a:pt x="20658" y="21488"/>
                    <a:pt x="20095" y="23502"/>
                    <a:pt x="18248" y="22210"/>
                  </a:cubicBezTo>
                  <a:cubicBezTo>
                    <a:pt x="16393" y="20926"/>
                    <a:pt x="1996" y="11272"/>
                    <a:pt x="1996" y="11272"/>
                  </a:cubicBezTo>
                  <a:cubicBezTo>
                    <a:pt x="1996" y="11272"/>
                    <a:pt x="871" y="10550"/>
                    <a:pt x="955" y="9341"/>
                  </a:cubicBezTo>
                  <a:cubicBezTo>
                    <a:pt x="1031" y="8133"/>
                    <a:pt x="225" y="1702"/>
                    <a:pt x="225" y="1702"/>
                  </a:cubicBezTo>
                  <a:cubicBezTo>
                    <a:pt x="225" y="1702"/>
                    <a:pt x="-94" y="972"/>
                    <a:pt x="469" y="653"/>
                  </a:cubicBezTo>
                  <a:cubicBezTo>
                    <a:pt x="1031" y="334"/>
                    <a:pt x="2240" y="334"/>
                    <a:pt x="2240" y="334"/>
                  </a:cubicBezTo>
                  <a:lnTo>
                    <a:pt x="2643" y="896"/>
                  </a:lnTo>
                  <a:close/>
                </a:path>
              </a:pathLst>
            </a:custGeom>
            <a:solidFill>
              <a:srgbClr val="231F20"/>
            </a:solidFill>
            <a:ln w="7575" cap="flat">
              <a:noFill/>
              <a:prstDash val="solid"/>
              <a:round/>
            </a:ln>
          </p:spPr>
          <p:txBody>
            <a:bodyPr rtlCol="0" anchor="ctr"/>
            <a:lstStyle/>
            <a:p>
              <a:endParaRPr lang="en-GB"/>
            </a:p>
          </p:txBody>
        </p:sp>
        <p:sp>
          <p:nvSpPr>
            <p:cNvPr id="699" name="Freeform: Shape 698">
              <a:extLst>
                <a:ext uri="{FF2B5EF4-FFF2-40B4-BE49-F238E27FC236}">
                  <a16:creationId xmlns:a16="http://schemas.microsoft.com/office/drawing/2014/main" id="{44A9A195-2497-4B17-A934-ACFC309589CC}"/>
                </a:ext>
              </a:extLst>
            </p:cNvPr>
            <p:cNvSpPr/>
            <p:nvPr/>
          </p:nvSpPr>
          <p:spPr>
            <a:xfrm>
              <a:off x="7167359" y="4151984"/>
              <a:ext cx="18719" cy="20361"/>
            </a:xfrm>
            <a:custGeom>
              <a:avLst/>
              <a:gdLst>
                <a:gd name="connsiteX0" fmla="*/ 894 w 18719"/>
                <a:gd name="connsiteY0" fmla="*/ 342 h 20361"/>
                <a:gd name="connsiteX1" fmla="*/ 16500 w 18719"/>
                <a:gd name="connsiteY1" fmla="*/ 8149 h 20361"/>
                <a:gd name="connsiteX2" fmla="*/ 18826 w 18719"/>
                <a:gd name="connsiteY2" fmla="*/ 11121 h 20361"/>
                <a:gd name="connsiteX3" fmla="*/ 18431 w 18719"/>
                <a:gd name="connsiteY3" fmla="*/ 17879 h 20361"/>
                <a:gd name="connsiteX4" fmla="*/ 17138 w 18719"/>
                <a:gd name="connsiteY4" fmla="*/ 20699 h 20361"/>
                <a:gd name="connsiteX5" fmla="*/ 12790 w 18719"/>
                <a:gd name="connsiteY5" fmla="*/ 19407 h 20361"/>
                <a:gd name="connsiteX6" fmla="*/ 1206 w 18719"/>
                <a:gd name="connsiteY6" fmla="*/ 11927 h 20361"/>
                <a:gd name="connsiteX7" fmla="*/ 165 w 18719"/>
                <a:gd name="connsiteY7" fmla="*/ 10315 h 20361"/>
                <a:gd name="connsiteX8" fmla="*/ 165 w 18719"/>
                <a:gd name="connsiteY8" fmla="*/ 1232 h 20361"/>
                <a:gd name="connsiteX9" fmla="*/ 894 w 18719"/>
                <a:gd name="connsiteY9" fmla="*/ 342 h 20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19" h="20361">
                  <a:moveTo>
                    <a:pt x="894" y="342"/>
                  </a:moveTo>
                  <a:cubicBezTo>
                    <a:pt x="894" y="342"/>
                    <a:pt x="14888" y="6781"/>
                    <a:pt x="16500" y="8149"/>
                  </a:cubicBezTo>
                  <a:cubicBezTo>
                    <a:pt x="18104" y="9510"/>
                    <a:pt x="18750" y="9274"/>
                    <a:pt x="18826" y="11121"/>
                  </a:cubicBezTo>
                  <a:cubicBezTo>
                    <a:pt x="18909" y="12968"/>
                    <a:pt x="18826" y="15705"/>
                    <a:pt x="18431" y="17879"/>
                  </a:cubicBezTo>
                  <a:cubicBezTo>
                    <a:pt x="18020" y="20053"/>
                    <a:pt x="18590" y="20775"/>
                    <a:pt x="17138" y="20699"/>
                  </a:cubicBezTo>
                  <a:cubicBezTo>
                    <a:pt x="15694" y="20615"/>
                    <a:pt x="14485" y="20456"/>
                    <a:pt x="12790" y="19407"/>
                  </a:cubicBezTo>
                  <a:cubicBezTo>
                    <a:pt x="11103" y="18358"/>
                    <a:pt x="1206" y="11927"/>
                    <a:pt x="1206" y="11927"/>
                  </a:cubicBezTo>
                  <a:cubicBezTo>
                    <a:pt x="1206" y="11927"/>
                    <a:pt x="-71" y="10718"/>
                    <a:pt x="165" y="10315"/>
                  </a:cubicBezTo>
                  <a:cubicBezTo>
                    <a:pt x="408" y="9912"/>
                    <a:pt x="165" y="1232"/>
                    <a:pt x="165" y="1232"/>
                  </a:cubicBezTo>
                  <a:lnTo>
                    <a:pt x="894" y="342"/>
                  </a:lnTo>
                  <a:close/>
                </a:path>
              </a:pathLst>
            </a:custGeom>
            <a:solidFill>
              <a:srgbClr val="231F20"/>
            </a:solidFill>
            <a:ln w="7575" cap="flat">
              <a:noFill/>
              <a:prstDash val="solid"/>
              <a:round/>
            </a:ln>
          </p:spPr>
          <p:txBody>
            <a:bodyPr rtlCol="0" anchor="ctr"/>
            <a:lstStyle/>
            <a:p>
              <a:endParaRPr lang="en-GB"/>
            </a:p>
          </p:txBody>
        </p:sp>
        <p:sp>
          <p:nvSpPr>
            <p:cNvPr id="700" name="Freeform: Shape 699">
              <a:extLst>
                <a:ext uri="{FF2B5EF4-FFF2-40B4-BE49-F238E27FC236}">
                  <a16:creationId xmlns:a16="http://schemas.microsoft.com/office/drawing/2014/main" id="{826C076C-F052-4AD4-8BE2-6F58B1E6342E}"/>
                </a:ext>
              </a:extLst>
            </p:cNvPr>
            <p:cNvSpPr/>
            <p:nvPr/>
          </p:nvSpPr>
          <p:spPr>
            <a:xfrm>
              <a:off x="7168415" y="4174082"/>
              <a:ext cx="14298" cy="19194"/>
            </a:xfrm>
            <a:custGeom>
              <a:avLst/>
              <a:gdLst>
                <a:gd name="connsiteX0" fmla="*/ 5865 w 14298"/>
                <a:gd name="connsiteY0" fmla="*/ 3346 h 19194"/>
                <a:gd name="connsiteX1" fmla="*/ 12859 w 14298"/>
                <a:gd name="connsiteY1" fmla="*/ 8819 h 19194"/>
                <a:gd name="connsiteX2" fmla="*/ 14310 w 14298"/>
                <a:gd name="connsiteY2" fmla="*/ 12118 h 19194"/>
                <a:gd name="connsiteX3" fmla="*/ 13102 w 14298"/>
                <a:gd name="connsiteY3" fmla="*/ 18716 h 19194"/>
                <a:gd name="connsiteX4" fmla="*/ 10289 w 14298"/>
                <a:gd name="connsiteY4" fmla="*/ 18632 h 19194"/>
                <a:gd name="connsiteX5" fmla="*/ 1685 w 14298"/>
                <a:gd name="connsiteY5" fmla="*/ 11950 h 19194"/>
                <a:gd name="connsiteX6" fmla="*/ 233 w 14298"/>
                <a:gd name="connsiteY6" fmla="*/ 9784 h 19194"/>
                <a:gd name="connsiteX7" fmla="*/ 149 w 14298"/>
                <a:gd name="connsiteY7" fmla="*/ 2547 h 19194"/>
                <a:gd name="connsiteX8" fmla="*/ 2239 w 14298"/>
                <a:gd name="connsiteY8" fmla="*/ 852 h 19194"/>
                <a:gd name="connsiteX9" fmla="*/ 5865 w 14298"/>
                <a:gd name="connsiteY9" fmla="*/ 3346 h 19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98" h="19194">
                  <a:moveTo>
                    <a:pt x="5865" y="3346"/>
                  </a:moveTo>
                  <a:lnTo>
                    <a:pt x="12859" y="8819"/>
                  </a:lnTo>
                  <a:cubicBezTo>
                    <a:pt x="12859" y="8819"/>
                    <a:pt x="14956" y="8902"/>
                    <a:pt x="14310" y="12118"/>
                  </a:cubicBezTo>
                  <a:cubicBezTo>
                    <a:pt x="13664" y="15333"/>
                    <a:pt x="13102" y="18716"/>
                    <a:pt x="13102" y="18716"/>
                  </a:cubicBezTo>
                  <a:cubicBezTo>
                    <a:pt x="13102" y="18716"/>
                    <a:pt x="12942" y="20639"/>
                    <a:pt x="10289" y="18632"/>
                  </a:cubicBezTo>
                  <a:cubicBezTo>
                    <a:pt x="7636" y="16625"/>
                    <a:pt x="1685" y="11950"/>
                    <a:pt x="1685" y="11950"/>
                  </a:cubicBezTo>
                  <a:cubicBezTo>
                    <a:pt x="1685" y="11950"/>
                    <a:pt x="73" y="11312"/>
                    <a:pt x="233" y="9784"/>
                  </a:cubicBezTo>
                  <a:cubicBezTo>
                    <a:pt x="392" y="8256"/>
                    <a:pt x="149" y="2547"/>
                    <a:pt x="149" y="2547"/>
                  </a:cubicBezTo>
                  <a:cubicBezTo>
                    <a:pt x="149" y="2547"/>
                    <a:pt x="-170" y="-911"/>
                    <a:pt x="2239" y="852"/>
                  </a:cubicBezTo>
                  <a:cubicBezTo>
                    <a:pt x="4657" y="2623"/>
                    <a:pt x="5865" y="3346"/>
                    <a:pt x="5865" y="3346"/>
                  </a:cubicBezTo>
                  <a:close/>
                </a:path>
              </a:pathLst>
            </a:custGeom>
            <a:solidFill>
              <a:srgbClr val="231F20"/>
            </a:solidFill>
            <a:ln w="7575" cap="flat">
              <a:noFill/>
              <a:prstDash val="solid"/>
              <a:round/>
            </a:ln>
          </p:spPr>
          <p:txBody>
            <a:bodyPr rtlCol="0" anchor="ctr"/>
            <a:lstStyle/>
            <a:p>
              <a:endParaRPr lang="en-GB"/>
            </a:p>
          </p:txBody>
        </p:sp>
        <p:sp>
          <p:nvSpPr>
            <p:cNvPr id="701" name="Freeform: Shape 700">
              <a:extLst>
                <a:ext uri="{FF2B5EF4-FFF2-40B4-BE49-F238E27FC236}">
                  <a16:creationId xmlns:a16="http://schemas.microsoft.com/office/drawing/2014/main" id="{1B7E5FD4-8330-408E-8778-C3E7C7949E62}"/>
                </a:ext>
              </a:extLst>
            </p:cNvPr>
            <p:cNvSpPr/>
            <p:nvPr/>
          </p:nvSpPr>
          <p:spPr>
            <a:xfrm>
              <a:off x="7182763" y="4093590"/>
              <a:ext cx="24326" cy="22635"/>
            </a:xfrm>
            <a:custGeom>
              <a:avLst/>
              <a:gdLst>
                <a:gd name="connsiteX0" fmla="*/ 2624 w 24326"/>
                <a:gd name="connsiteY0" fmla="*/ 8840 h 22635"/>
                <a:gd name="connsiteX1" fmla="*/ 17424 w 24326"/>
                <a:gd name="connsiteY1" fmla="*/ 1033 h 22635"/>
                <a:gd name="connsiteX2" fmla="*/ 19521 w 24326"/>
                <a:gd name="connsiteY2" fmla="*/ 714 h 22635"/>
                <a:gd name="connsiteX3" fmla="*/ 23862 w 24326"/>
                <a:gd name="connsiteY3" fmla="*/ 11326 h 22635"/>
                <a:gd name="connsiteX4" fmla="*/ 23299 w 24326"/>
                <a:gd name="connsiteY4" fmla="*/ 14952 h 22635"/>
                <a:gd name="connsiteX5" fmla="*/ 10506 w 24326"/>
                <a:gd name="connsiteY5" fmla="*/ 20417 h 22635"/>
                <a:gd name="connsiteX6" fmla="*/ 8256 w 24326"/>
                <a:gd name="connsiteY6" fmla="*/ 21139 h 22635"/>
                <a:gd name="connsiteX7" fmla="*/ 4554 w 24326"/>
                <a:gd name="connsiteY7" fmla="*/ 21702 h 22635"/>
                <a:gd name="connsiteX8" fmla="*/ 1012 w 24326"/>
                <a:gd name="connsiteY8" fmla="*/ 12375 h 22635"/>
                <a:gd name="connsiteX9" fmla="*/ 290 w 24326"/>
                <a:gd name="connsiteY9" fmla="*/ 9881 h 22635"/>
                <a:gd name="connsiteX10" fmla="*/ 2624 w 24326"/>
                <a:gd name="connsiteY10" fmla="*/ 8840 h 22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26" h="22635">
                  <a:moveTo>
                    <a:pt x="2624" y="8840"/>
                  </a:moveTo>
                  <a:lnTo>
                    <a:pt x="17424" y="1033"/>
                  </a:lnTo>
                  <a:cubicBezTo>
                    <a:pt x="17424" y="1033"/>
                    <a:pt x="18556" y="-335"/>
                    <a:pt x="19521" y="714"/>
                  </a:cubicBezTo>
                  <a:cubicBezTo>
                    <a:pt x="20487" y="1756"/>
                    <a:pt x="23862" y="11326"/>
                    <a:pt x="23862" y="11326"/>
                  </a:cubicBezTo>
                  <a:cubicBezTo>
                    <a:pt x="23862" y="11326"/>
                    <a:pt x="25549" y="14305"/>
                    <a:pt x="23299" y="14952"/>
                  </a:cubicBezTo>
                  <a:cubicBezTo>
                    <a:pt x="21049" y="15590"/>
                    <a:pt x="10506" y="20417"/>
                    <a:pt x="10506" y="20417"/>
                  </a:cubicBezTo>
                  <a:cubicBezTo>
                    <a:pt x="10506" y="20417"/>
                    <a:pt x="9222" y="20174"/>
                    <a:pt x="8256" y="21139"/>
                  </a:cubicBezTo>
                  <a:cubicBezTo>
                    <a:pt x="7291" y="22104"/>
                    <a:pt x="5277" y="24362"/>
                    <a:pt x="4554" y="21702"/>
                  </a:cubicBezTo>
                  <a:cubicBezTo>
                    <a:pt x="3832" y="19049"/>
                    <a:pt x="1658" y="12534"/>
                    <a:pt x="1012" y="12375"/>
                  </a:cubicBezTo>
                  <a:cubicBezTo>
                    <a:pt x="374" y="12215"/>
                    <a:pt x="-113" y="10041"/>
                    <a:pt x="290" y="9881"/>
                  </a:cubicBezTo>
                  <a:cubicBezTo>
                    <a:pt x="693" y="9722"/>
                    <a:pt x="2624" y="8840"/>
                    <a:pt x="2624" y="8840"/>
                  </a:cubicBezTo>
                  <a:close/>
                </a:path>
              </a:pathLst>
            </a:custGeom>
            <a:solidFill>
              <a:srgbClr val="231F20"/>
            </a:solidFill>
            <a:ln w="7575" cap="flat">
              <a:noFill/>
              <a:prstDash val="solid"/>
              <a:round/>
            </a:ln>
          </p:spPr>
          <p:txBody>
            <a:bodyPr rtlCol="0" anchor="ctr"/>
            <a:lstStyle/>
            <a:p>
              <a:endParaRPr lang="en-GB"/>
            </a:p>
          </p:txBody>
        </p:sp>
        <p:sp>
          <p:nvSpPr>
            <p:cNvPr id="702" name="Freeform: Shape 701">
              <a:extLst>
                <a:ext uri="{FF2B5EF4-FFF2-40B4-BE49-F238E27FC236}">
                  <a16:creationId xmlns:a16="http://schemas.microsoft.com/office/drawing/2014/main" id="{F7533346-E6F7-46CB-A22B-A6F94F1AD5CD}"/>
                </a:ext>
              </a:extLst>
            </p:cNvPr>
            <p:cNvSpPr/>
            <p:nvPr/>
          </p:nvSpPr>
          <p:spPr>
            <a:xfrm>
              <a:off x="7189838" y="4117953"/>
              <a:ext cx="24031" cy="19237"/>
            </a:xfrm>
            <a:custGeom>
              <a:avLst/>
              <a:gdLst>
                <a:gd name="connsiteX0" fmla="*/ 2553 w 24031"/>
                <a:gd name="connsiteY0" fmla="*/ 5961 h 19237"/>
                <a:gd name="connsiteX1" fmla="*/ 8505 w 24031"/>
                <a:gd name="connsiteY1" fmla="*/ 3225 h 19237"/>
                <a:gd name="connsiteX2" fmla="*/ 13096 w 24031"/>
                <a:gd name="connsiteY2" fmla="*/ 2259 h 19237"/>
                <a:gd name="connsiteX3" fmla="*/ 15346 w 24031"/>
                <a:gd name="connsiteY3" fmla="*/ 2176 h 19237"/>
                <a:gd name="connsiteX4" fmla="*/ 16714 w 24031"/>
                <a:gd name="connsiteY4" fmla="*/ 815 h 19237"/>
                <a:gd name="connsiteX5" fmla="*/ 19846 w 24031"/>
                <a:gd name="connsiteY5" fmla="*/ 329 h 19237"/>
                <a:gd name="connsiteX6" fmla="*/ 22263 w 24031"/>
                <a:gd name="connsiteY6" fmla="*/ 1780 h 19237"/>
                <a:gd name="connsiteX7" fmla="*/ 23715 w 24031"/>
                <a:gd name="connsiteY7" fmla="*/ 9747 h 19237"/>
                <a:gd name="connsiteX8" fmla="*/ 24110 w 24031"/>
                <a:gd name="connsiteY8" fmla="*/ 13441 h 19237"/>
                <a:gd name="connsiteX9" fmla="*/ 21374 w 24031"/>
                <a:gd name="connsiteY9" fmla="*/ 15296 h 19237"/>
                <a:gd name="connsiteX10" fmla="*/ 15019 w 24031"/>
                <a:gd name="connsiteY10" fmla="*/ 16337 h 19237"/>
                <a:gd name="connsiteX11" fmla="*/ 9949 w 24031"/>
                <a:gd name="connsiteY11" fmla="*/ 17386 h 19237"/>
                <a:gd name="connsiteX12" fmla="*/ 7060 w 24031"/>
                <a:gd name="connsiteY12" fmla="*/ 17629 h 19237"/>
                <a:gd name="connsiteX13" fmla="*/ 4970 w 24031"/>
                <a:gd name="connsiteY13" fmla="*/ 18184 h 19237"/>
                <a:gd name="connsiteX14" fmla="*/ 3199 w 24031"/>
                <a:gd name="connsiteY14" fmla="*/ 19560 h 19237"/>
                <a:gd name="connsiteX15" fmla="*/ 1511 w 24031"/>
                <a:gd name="connsiteY15" fmla="*/ 18671 h 19237"/>
                <a:gd name="connsiteX16" fmla="*/ 1025 w 24031"/>
                <a:gd name="connsiteY16" fmla="*/ 14566 h 19237"/>
                <a:gd name="connsiteX17" fmla="*/ 941 w 24031"/>
                <a:gd name="connsiteY17" fmla="*/ 10864 h 19237"/>
                <a:gd name="connsiteX18" fmla="*/ 219 w 24031"/>
                <a:gd name="connsiteY18" fmla="*/ 8454 h 19237"/>
                <a:gd name="connsiteX19" fmla="*/ 706 w 24031"/>
                <a:gd name="connsiteY19" fmla="*/ 6843 h 19237"/>
                <a:gd name="connsiteX20" fmla="*/ 2553 w 24031"/>
                <a:gd name="connsiteY20" fmla="*/ 5961 h 19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31" h="19237">
                  <a:moveTo>
                    <a:pt x="2553" y="5961"/>
                  </a:moveTo>
                  <a:cubicBezTo>
                    <a:pt x="2553" y="5961"/>
                    <a:pt x="5449" y="3871"/>
                    <a:pt x="8505" y="3225"/>
                  </a:cubicBezTo>
                  <a:cubicBezTo>
                    <a:pt x="11560" y="2586"/>
                    <a:pt x="11484" y="2100"/>
                    <a:pt x="13096" y="2259"/>
                  </a:cubicBezTo>
                  <a:cubicBezTo>
                    <a:pt x="14700" y="2419"/>
                    <a:pt x="14456" y="2746"/>
                    <a:pt x="15346" y="2176"/>
                  </a:cubicBezTo>
                  <a:cubicBezTo>
                    <a:pt x="16228" y="1621"/>
                    <a:pt x="15346" y="1134"/>
                    <a:pt x="16714" y="815"/>
                  </a:cubicBezTo>
                  <a:cubicBezTo>
                    <a:pt x="18082" y="488"/>
                    <a:pt x="18804" y="329"/>
                    <a:pt x="19846" y="329"/>
                  </a:cubicBezTo>
                  <a:cubicBezTo>
                    <a:pt x="20895" y="329"/>
                    <a:pt x="22020" y="253"/>
                    <a:pt x="22263" y="1780"/>
                  </a:cubicBezTo>
                  <a:cubicBezTo>
                    <a:pt x="22506" y="3308"/>
                    <a:pt x="23548" y="7649"/>
                    <a:pt x="23715" y="9747"/>
                  </a:cubicBezTo>
                  <a:cubicBezTo>
                    <a:pt x="23875" y="11829"/>
                    <a:pt x="24353" y="12559"/>
                    <a:pt x="24110" y="13441"/>
                  </a:cubicBezTo>
                  <a:cubicBezTo>
                    <a:pt x="23875" y="14330"/>
                    <a:pt x="22423" y="15296"/>
                    <a:pt x="21374" y="15296"/>
                  </a:cubicBezTo>
                  <a:cubicBezTo>
                    <a:pt x="20332" y="15296"/>
                    <a:pt x="16311" y="16094"/>
                    <a:pt x="15019" y="16337"/>
                  </a:cubicBezTo>
                  <a:cubicBezTo>
                    <a:pt x="13734" y="16580"/>
                    <a:pt x="10998" y="17302"/>
                    <a:pt x="9949" y="17386"/>
                  </a:cubicBezTo>
                  <a:cubicBezTo>
                    <a:pt x="8907" y="17462"/>
                    <a:pt x="8345" y="17302"/>
                    <a:pt x="7060" y="17629"/>
                  </a:cubicBezTo>
                  <a:cubicBezTo>
                    <a:pt x="5768" y="17949"/>
                    <a:pt x="5365" y="17546"/>
                    <a:pt x="4970" y="18184"/>
                  </a:cubicBezTo>
                  <a:cubicBezTo>
                    <a:pt x="4559" y="18830"/>
                    <a:pt x="4240" y="19636"/>
                    <a:pt x="3199" y="19560"/>
                  </a:cubicBezTo>
                  <a:cubicBezTo>
                    <a:pt x="2150" y="19476"/>
                    <a:pt x="1671" y="19317"/>
                    <a:pt x="1511" y="18671"/>
                  </a:cubicBezTo>
                  <a:cubicBezTo>
                    <a:pt x="1344" y="18025"/>
                    <a:pt x="1184" y="16580"/>
                    <a:pt x="1025" y="14566"/>
                  </a:cubicBezTo>
                  <a:cubicBezTo>
                    <a:pt x="865" y="12559"/>
                    <a:pt x="1025" y="12156"/>
                    <a:pt x="941" y="10864"/>
                  </a:cubicBezTo>
                  <a:cubicBezTo>
                    <a:pt x="865" y="9579"/>
                    <a:pt x="379" y="8698"/>
                    <a:pt x="219" y="8454"/>
                  </a:cubicBezTo>
                  <a:cubicBezTo>
                    <a:pt x="59" y="8211"/>
                    <a:pt x="135" y="7329"/>
                    <a:pt x="706" y="6843"/>
                  </a:cubicBezTo>
                  <a:cubicBezTo>
                    <a:pt x="1268" y="6364"/>
                    <a:pt x="2553" y="5961"/>
                    <a:pt x="2553" y="5961"/>
                  </a:cubicBezTo>
                  <a:close/>
                </a:path>
              </a:pathLst>
            </a:custGeom>
            <a:solidFill>
              <a:srgbClr val="231F20"/>
            </a:solidFill>
            <a:ln w="7575" cap="flat">
              <a:noFill/>
              <a:prstDash val="solid"/>
              <a:round/>
            </a:ln>
          </p:spPr>
          <p:txBody>
            <a:bodyPr rtlCol="0" anchor="ctr"/>
            <a:lstStyle/>
            <a:p>
              <a:endParaRPr lang="en-GB"/>
            </a:p>
          </p:txBody>
        </p:sp>
        <p:sp>
          <p:nvSpPr>
            <p:cNvPr id="703" name="Freeform: Shape 702">
              <a:extLst>
                <a:ext uri="{FF2B5EF4-FFF2-40B4-BE49-F238E27FC236}">
                  <a16:creationId xmlns:a16="http://schemas.microsoft.com/office/drawing/2014/main" id="{D7064894-47EB-477A-9CF3-73E3642F5CE3}"/>
                </a:ext>
              </a:extLst>
            </p:cNvPr>
            <p:cNvSpPr/>
            <p:nvPr/>
          </p:nvSpPr>
          <p:spPr>
            <a:xfrm>
              <a:off x="7192140" y="4140622"/>
              <a:ext cx="23836" cy="15543"/>
            </a:xfrm>
            <a:custGeom>
              <a:avLst/>
              <a:gdLst>
                <a:gd name="connsiteX0" fmla="*/ 2661 w 23836"/>
                <a:gd name="connsiteY0" fmla="*/ 4052 h 15543"/>
                <a:gd name="connsiteX1" fmla="*/ 7891 w 23836"/>
                <a:gd name="connsiteY1" fmla="*/ 2843 h 15543"/>
                <a:gd name="connsiteX2" fmla="*/ 11350 w 23836"/>
                <a:gd name="connsiteY2" fmla="*/ 1962 h 15543"/>
                <a:gd name="connsiteX3" fmla="*/ 14413 w 23836"/>
                <a:gd name="connsiteY3" fmla="*/ 1802 h 15543"/>
                <a:gd name="connsiteX4" fmla="*/ 16176 w 23836"/>
                <a:gd name="connsiteY4" fmla="*/ 1878 h 15543"/>
                <a:gd name="connsiteX5" fmla="*/ 19559 w 23836"/>
                <a:gd name="connsiteY5" fmla="*/ 593 h 15543"/>
                <a:gd name="connsiteX6" fmla="*/ 21969 w 23836"/>
                <a:gd name="connsiteY6" fmla="*/ 753 h 15543"/>
                <a:gd name="connsiteX7" fmla="*/ 23261 w 23836"/>
                <a:gd name="connsiteY7" fmla="*/ 2684 h 15543"/>
                <a:gd name="connsiteX8" fmla="*/ 23983 w 23836"/>
                <a:gd name="connsiteY8" fmla="*/ 12657 h 15543"/>
                <a:gd name="connsiteX9" fmla="*/ 22371 w 23836"/>
                <a:gd name="connsiteY9" fmla="*/ 15234 h 15543"/>
                <a:gd name="connsiteX10" fmla="*/ 7009 w 23836"/>
                <a:gd name="connsiteY10" fmla="*/ 15796 h 15543"/>
                <a:gd name="connsiteX11" fmla="*/ 4919 w 23836"/>
                <a:gd name="connsiteY11" fmla="*/ 15393 h 15543"/>
                <a:gd name="connsiteX12" fmla="*/ 2828 w 23836"/>
                <a:gd name="connsiteY12" fmla="*/ 15880 h 15543"/>
                <a:gd name="connsiteX13" fmla="*/ 2099 w 23836"/>
                <a:gd name="connsiteY13" fmla="*/ 15796 h 15543"/>
                <a:gd name="connsiteX14" fmla="*/ 1377 w 23836"/>
                <a:gd name="connsiteY14" fmla="*/ 15636 h 15543"/>
                <a:gd name="connsiteX15" fmla="*/ 252 w 23836"/>
                <a:gd name="connsiteY15" fmla="*/ 14109 h 15543"/>
                <a:gd name="connsiteX16" fmla="*/ 252 w 23836"/>
                <a:gd name="connsiteY16" fmla="*/ 5899 h 15543"/>
                <a:gd name="connsiteX17" fmla="*/ 890 w 23836"/>
                <a:gd name="connsiteY17" fmla="*/ 4615 h 15543"/>
                <a:gd name="connsiteX18" fmla="*/ 2661 w 23836"/>
                <a:gd name="connsiteY18" fmla="*/ 4052 h 15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36" h="15543">
                  <a:moveTo>
                    <a:pt x="2661" y="4052"/>
                  </a:moveTo>
                  <a:cubicBezTo>
                    <a:pt x="2661" y="4052"/>
                    <a:pt x="6363" y="2927"/>
                    <a:pt x="7891" y="2843"/>
                  </a:cubicBezTo>
                  <a:cubicBezTo>
                    <a:pt x="9419" y="2767"/>
                    <a:pt x="9822" y="2121"/>
                    <a:pt x="11350" y="1962"/>
                  </a:cubicBezTo>
                  <a:cubicBezTo>
                    <a:pt x="12877" y="1802"/>
                    <a:pt x="13280" y="1642"/>
                    <a:pt x="14413" y="1802"/>
                  </a:cubicBezTo>
                  <a:cubicBezTo>
                    <a:pt x="15538" y="1962"/>
                    <a:pt x="15135" y="2038"/>
                    <a:pt x="16176" y="1878"/>
                  </a:cubicBezTo>
                  <a:cubicBezTo>
                    <a:pt x="17225" y="1718"/>
                    <a:pt x="18594" y="753"/>
                    <a:pt x="19559" y="593"/>
                  </a:cubicBezTo>
                  <a:cubicBezTo>
                    <a:pt x="20524" y="434"/>
                    <a:pt x="20844" y="31"/>
                    <a:pt x="21969" y="753"/>
                  </a:cubicBezTo>
                  <a:cubicBezTo>
                    <a:pt x="23094" y="1475"/>
                    <a:pt x="23177" y="2197"/>
                    <a:pt x="23261" y="2684"/>
                  </a:cubicBezTo>
                  <a:cubicBezTo>
                    <a:pt x="23337" y="3163"/>
                    <a:pt x="23983" y="12657"/>
                    <a:pt x="23983" y="12657"/>
                  </a:cubicBezTo>
                  <a:cubicBezTo>
                    <a:pt x="23983" y="12657"/>
                    <a:pt x="23496" y="15074"/>
                    <a:pt x="22371" y="15234"/>
                  </a:cubicBezTo>
                  <a:cubicBezTo>
                    <a:pt x="21247" y="15393"/>
                    <a:pt x="7009" y="15796"/>
                    <a:pt x="7009" y="15796"/>
                  </a:cubicBezTo>
                  <a:cubicBezTo>
                    <a:pt x="7009" y="15796"/>
                    <a:pt x="5801" y="14914"/>
                    <a:pt x="4919" y="15393"/>
                  </a:cubicBezTo>
                  <a:cubicBezTo>
                    <a:pt x="4029" y="15880"/>
                    <a:pt x="3383" y="15880"/>
                    <a:pt x="2828" y="15880"/>
                  </a:cubicBezTo>
                  <a:cubicBezTo>
                    <a:pt x="2258" y="15880"/>
                    <a:pt x="2099" y="15796"/>
                    <a:pt x="2099" y="15796"/>
                  </a:cubicBezTo>
                  <a:cubicBezTo>
                    <a:pt x="2099" y="15796"/>
                    <a:pt x="1696" y="15880"/>
                    <a:pt x="1377" y="15636"/>
                  </a:cubicBezTo>
                  <a:cubicBezTo>
                    <a:pt x="1057" y="15393"/>
                    <a:pt x="252" y="16039"/>
                    <a:pt x="252" y="14109"/>
                  </a:cubicBezTo>
                  <a:lnTo>
                    <a:pt x="252" y="5899"/>
                  </a:lnTo>
                  <a:cubicBezTo>
                    <a:pt x="252" y="5899"/>
                    <a:pt x="-235" y="4934"/>
                    <a:pt x="890" y="4615"/>
                  </a:cubicBezTo>
                  <a:cubicBezTo>
                    <a:pt x="2023" y="4295"/>
                    <a:pt x="2661" y="4052"/>
                    <a:pt x="2661" y="4052"/>
                  </a:cubicBezTo>
                  <a:close/>
                </a:path>
              </a:pathLst>
            </a:custGeom>
            <a:solidFill>
              <a:srgbClr val="231F20"/>
            </a:solidFill>
            <a:ln w="7575" cap="flat">
              <a:noFill/>
              <a:prstDash val="solid"/>
              <a:round/>
            </a:ln>
          </p:spPr>
          <p:txBody>
            <a:bodyPr rtlCol="0" anchor="ctr"/>
            <a:lstStyle/>
            <a:p>
              <a:endParaRPr lang="en-GB"/>
            </a:p>
          </p:txBody>
        </p:sp>
        <p:sp>
          <p:nvSpPr>
            <p:cNvPr id="704" name="Freeform: Shape 703">
              <a:extLst>
                <a:ext uri="{FF2B5EF4-FFF2-40B4-BE49-F238E27FC236}">
                  <a16:creationId xmlns:a16="http://schemas.microsoft.com/office/drawing/2014/main" id="{CB993E45-0BF0-44F3-80C4-6F29E5623AFA}"/>
                </a:ext>
              </a:extLst>
            </p:cNvPr>
            <p:cNvSpPr/>
            <p:nvPr/>
          </p:nvSpPr>
          <p:spPr>
            <a:xfrm>
              <a:off x="7191034" y="4163663"/>
              <a:ext cx="25267" cy="15676"/>
            </a:xfrm>
            <a:custGeom>
              <a:avLst/>
              <a:gdLst>
                <a:gd name="connsiteX0" fmla="*/ 2407 w 25267"/>
                <a:gd name="connsiteY0" fmla="*/ 648 h 15676"/>
                <a:gd name="connsiteX1" fmla="*/ 14956 w 25267"/>
                <a:gd name="connsiteY1" fmla="*/ 412 h 15676"/>
                <a:gd name="connsiteX2" fmla="*/ 18172 w 25267"/>
                <a:gd name="connsiteY2" fmla="*/ 572 h 15676"/>
                <a:gd name="connsiteX3" fmla="*/ 19456 w 25267"/>
                <a:gd name="connsiteY3" fmla="*/ 1134 h 15676"/>
                <a:gd name="connsiteX4" fmla="*/ 21068 w 25267"/>
                <a:gd name="connsiteY4" fmla="*/ 732 h 15676"/>
                <a:gd name="connsiteX5" fmla="*/ 23964 w 25267"/>
                <a:gd name="connsiteY5" fmla="*/ 572 h 15676"/>
                <a:gd name="connsiteX6" fmla="*/ 25408 w 25267"/>
                <a:gd name="connsiteY6" fmla="*/ 2662 h 15676"/>
                <a:gd name="connsiteX7" fmla="*/ 24283 w 25267"/>
                <a:gd name="connsiteY7" fmla="*/ 9503 h 15676"/>
                <a:gd name="connsiteX8" fmla="*/ 22755 w 25267"/>
                <a:gd name="connsiteY8" fmla="*/ 14414 h 15676"/>
                <a:gd name="connsiteX9" fmla="*/ 22915 w 25267"/>
                <a:gd name="connsiteY9" fmla="*/ 15691 h 15676"/>
                <a:gd name="connsiteX10" fmla="*/ 20749 w 25267"/>
                <a:gd name="connsiteY10" fmla="*/ 16018 h 15676"/>
                <a:gd name="connsiteX11" fmla="*/ 15678 w 25267"/>
                <a:gd name="connsiteY11" fmla="*/ 14969 h 15676"/>
                <a:gd name="connsiteX12" fmla="*/ 12136 w 25267"/>
                <a:gd name="connsiteY12" fmla="*/ 14330 h 15676"/>
                <a:gd name="connsiteX13" fmla="*/ 9240 w 25267"/>
                <a:gd name="connsiteY13" fmla="*/ 13927 h 15676"/>
                <a:gd name="connsiteX14" fmla="*/ 5143 w 25267"/>
                <a:gd name="connsiteY14" fmla="*/ 13684 h 15676"/>
                <a:gd name="connsiteX15" fmla="*/ 2163 w 25267"/>
                <a:gd name="connsiteY15" fmla="*/ 13365 h 15676"/>
                <a:gd name="connsiteX16" fmla="*/ 795 w 25267"/>
                <a:gd name="connsiteY16" fmla="*/ 12400 h 15676"/>
                <a:gd name="connsiteX17" fmla="*/ 316 w 25267"/>
                <a:gd name="connsiteY17" fmla="*/ 10872 h 15676"/>
                <a:gd name="connsiteX18" fmla="*/ 233 w 25267"/>
                <a:gd name="connsiteY18" fmla="*/ 6843 h 15676"/>
                <a:gd name="connsiteX19" fmla="*/ 476 w 25267"/>
                <a:gd name="connsiteY19" fmla="*/ 2100 h 15676"/>
                <a:gd name="connsiteX20" fmla="*/ 1122 w 25267"/>
                <a:gd name="connsiteY20" fmla="*/ 815 h 15676"/>
                <a:gd name="connsiteX21" fmla="*/ 2407 w 25267"/>
                <a:gd name="connsiteY21" fmla="*/ 648 h 1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267" h="15676">
                  <a:moveTo>
                    <a:pt x="2407" y="648"/>
                  </a:moveTo>
                  <a:cubicBezTo>
                    <a:pt x="2407" y="648"/>
                    <a:pt x="13345" y="253"/>
                    <a:pt x="14956" y="412"/>
                  </a:cubicBezTo>
                  <a:cubicBezTo>
                    <a:pt x="16560" y="572"/>
                    <a:pt x="17693" y="572"/>
                    <a:pt x="18172" y="572"/>
                  </a:cubicBezTo>
                  <a:cubicBezTo>
                    <a:pt x="18658" y="572"/>
                    <a:pt x="18575" y="1058"/>
                    <a:pt x="19456" y="1134"/>
                  </a:cubicBezTo>
                  <a:cubicBezTo>
                    <a:pt x="20346" y="1218"/>
                    <a:pt x="20665" y="975"/>
                    <a:pt x="21068" y="732"/>
                  </a:cubicBezTo>
                  <a:cubicBezTo>
                    <a:pt x="21471" y="488"/>
                    <a:pt x="23318" y="93"/>
                    <a:pt x="23964" y="572"/>
                  </a:cubicBezTo>
                  <a:cubicBezTo>
                    <a:pt x="24610" y="1058"/>
                    <a:pt x="25492" y="815"/>
                    <a:pt x="25408" y="2662"/>
                  </a:cubicBezTo>
                  <a:cubicBezTo>
                    <a:pt x="25332" y="4517"/>
                    <a:pt x="24610" y="7010"/>
                    <a:pt x="24283" y="9503"/>
                  </a:cubicBezTo>
                  <a:cubicBezTo>
                    <a:pt x="23964" y="11997"/>
                    <a:pt x="22755" y="13768"/>
                    <a:pt x="22755" y="14414"/>
                  </a:cubicBezTo>
                  <a:cubicBezTo>
                    <a:pt x="22755" y="15052"/>
                    <a:pt x="22915" y="15691"/>
                    <a:pt x="22915" y="15691"/>
                  </a:cubicBezTo>
                  <a:cubicBezTo>
                    <a:pt x="22915" y="15691"/>
                    <a:pt x="21714" y="15934"/>
                    <a:pt x="20749" y="16018"/>
                  </a:cubicBezTo>
                  <a:cubicBezTo>
                    <a:pt x="19783" y="16101"/>
                    <a:pt x="16241" y="15052"/>
                    <a:pt x="15678" y="14969"/>
                  </a:cubicBezTo>
                  <a:cubicBezTo>
                    <a:pt x="15116" y="14893"/>
                    <a:pt x="13748" y="14574"/>
                    <a:pt x="12136" y="14330"/>
                  </a:cubicBezTo>
                  <a:cubicBezTo>
                    <a:pt x="10532" y="14087"/>
                    <a:pt x="11414" y="14087"/>
                    <a:pt x="9240" y="13927"/>
                  </a:cubicBezTo>
                  <a:cubicBezTo>
                    <a:pt x="7074" y="13768"/>
                    <a:pt x="6352" y="13684"/>
                    <a:pt x="5143" y="13684"/>
                  </a:cubicBezTo>
                  <a:cubicBezTo>
                    <a:pt x="3934" y="13684"/>
                    <a:pt x="3129" y="14087"/>
                    <a:pt x="2163" y="13365"/>
                  </a:cubicBezTo>
                  <a:cubicBezTo>
                    <a:pt x="1198" y="12643"/>
                    <a:pt x="1198" y="13038"/>
                    <a:pt x="795" y="12400"/>
                  </a:cubicBezTo>
                  <a:cubicBezTo>
                    <a:pt x="392" y="11753"/>
                    <a:pt x="476" y="12232"/>
                    <a:pt x="316" y="10872"/>
                  </a:cubicBezTo>
                  <a:cubicBezTo>
                    <a:pt x="157" y="9503"/>
                    <a:pt x="73" y="7413"/>
                    <a:pt x="233" y="6843"/>
                  </a:cubicBezTo>
                  <a:cubicBezTo>
                    <a:pt x="392" y="6288"/>
                    <a:pt x="233" y="2503"/>
                    <a:pt x="476" y="2100"/>
                  </a:cubicBezTo>
                  <a:cubicBezTo>
                    <a:pt x="711" y="1697"/>
                    <a:pt x="552" y="975"/>
                    <a:pt x="1122" y="815"/>
                  </a:cubicBezTo>
                  <a:cubicBezTo>
                    <a:pt x="1684" y="648"/>
                    <a:pt x="2407" y="648"/>
                    <a:pt x="2407" y="648"/>
                  </a:cubicBezTo>
                  <a:close/>
                </a:path>
              </a:pathLst>
            </a:custGeom>
            <a:solidFill>
              <a:srgbClr val="231F20"/>
            </a:solidFill>
            <a:ln w="7575" cap="flat">
              <a:noFill/>
              <a:prstDash val="solid"/>
              <a:round/>
            </a:ln>
          </p:spPr>
          <p:txBody>
            <a:bodyPr rtlCol="0" anchor="ctr"/>
            <a:lstStyle/>
            <a:p>
              <a:endParaRPr lang="en-GB"/>
            </a:p>
          </p:txBody>
        </p:sp>
        <p:sp>
          <p:nvSpPr>
            <p:cNvPr id="705" name="Freeform: Shape 704">
              <a:extLst>
                <a:ext uri="{FF2B5EF4-FFF2-40B4-BE49-F238E27FC236}">
                  <a16:creationId xmlns:a16="http://schemas.microsoft.com/office/drawing/2014/main" id="{2170D511-49ED-4CD7-98B1-C9623E8FA2A2}"/>
                </a:ext>
              </a:extLst>
            </p:cNvPr>
            <p:cNvSpPr/>
            <p:nvPr/>
          </p:nvSpPr>
          <p:spPr>
            <a:xfrm>
              <a:off x="7185779" y="4185286"/>
              <a:ext cx="26191" cy="23820"/>
            </a:xfrm>
            <a:custGeom>
              <a:avLst/>
              <a:gdLst>
                <a:gd name="connsiteX0" fmla="*/ 5082 w 26191"/>
                <a:gd name="connsiteY0" fmla="*/ 760 h 23820"/>
                <a:gd name="connsiteX1" fmla="*/ 19806 w 26191"/>
                <a:gd name="connsiteY1" fmla="*/ 4302 h 23820"/>
                <a:gd name="connsiteX2" fmla="*/ 23911 w 26191"/>
                <a:gd name="connsiteY2" fmla="*/ 5746 h 23820"/>
                <a:gd name="connsiteX3" fmla="*/ 26320 w 26191"/>
                <a:gd name="connsiteY3" fmla="*/ 8004 h 23820"/>
                <a:gd name="connsiteX4" fmla="*/ 24792 w 26191"/>
                <a:gd name="connsiteY4" fmla="*/ 17414 h 23820"/>
                <a:gd name="connsiteX5" fmla="*/ 23751 w 26191"/>
                <a:gd name="connsiteY5" fmla="*/ 22401 h 23820"/>
                <a:gd name="connsiteX6" fmla="*/ 20612 w 26191"/>
                <a:gd name="connsiteY6" fmla="*/ 23929 h 23820"/>
                <a:gd name="connsiteX7" fmla="*/ 1867 w 26191"/>
                <a:gd name="connsiteY7" fmla="*/ 13713 h 23820"/>
                <a:gd name="connsiteX8" fmla="*/ 179 w 26191"/>
                <a:gd name="connsiteY8" fmla="*/ 12268 h 23820"/>
                <a:gd name="connsiteX9" fmla="*/ 1304 w 26191"/>
                <a:gd name="connsiteY9" fmla="*/ 7358 h 23820"/>
                <a:gd name="connsiteX10" fmla="*/ 2672 w 26191"/>
                <a:gd name="connsiteY10" fmla="*/ 3093 h 23820"/>
                <a:gd name="connsiteX11" fmla="*/ 2992 w 26191"/>
                <a:gd name="connsiteY11" fmla="*/ 357 h 23820"/>
                <a:gd name="connsiteX12" fmla="*/ 5082 w 26191"/>
                <a:gd name="connsiteY12" fmla="*/ 760 h 2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1" h="23820">
                  <a:moveTo>
                    <a:pt x="5082" y="760"/>
                  </a:moveTo>
                  <a:cubicBezTo>
                    <a:pt x="5082" y="760"/>
                    <a:pt x="17396" y="3010"/>
                    <a:pt x="19806" y="4302"/>
                  </a:cubicBezTo>
                  <a:cubicBezTo>
                    <a:pt x="22223" y="5587"/>
                    <a:pt x="22459" y="5267"/>
                    <a:pt x="23911" y="5746"/>
                  </a:cubicBezTo>
                  <a:cubicBezTo>
                    <a:pt x="25355" y="6233"/>
                    <a:pt x="26487" y="5587"/>
                    <a:pt x="26320" y="8004"/>
                  </a:cubicBezTo>
                  <a:cubicBezTo>
                    <a:pt x="26161" y="10414"/>
                    <a:pt x="24792" y="17414"/>
                    <a:pt x="24792" y="17414"/>
                  </a:cubicBezTo>
                  <a:lnTo>
                    <a:pt x="23751" y="22401"/>
                  </a:lnTo>
                  <a:cubicBezTo>
                    <a:pt x="23751" y="22401"/>
                    <a:pt x="22786" y="24970"/>
                    <a:pt x="20612" y="23929"/>
                  </a:cubicBezTo>
                  <a:cubicBezTo>
                    <a:pt x="18438" y="22887"/>
                    <a:pt x="1867" y="13713"/>
                    <a:pt x="1867" y="13713"/>
                  </a:cubicBezTo>
                  <a:cubicBezTo>
                    <a:pt x="1867" y="13713"/>
                    <a:pt x="-140" y="13872"/>
                    <a:pt x="179" y="12268"/>
                  </a:cubicBezTo>
                  <a:cubicBezTo>
                    <a:pt x="498" y="10657"/>
                    <a:pt x="1145" y="7761"/>
                    <a:pt x="1304" y="7358"/>
                  </a:cubicBezTo>
                  <a:cubicBezTo>
                    <a:pt x="1464" y="6955"/>
                    <a:pt x="2513" y="3656"/>
                    <a:pt x="2672" y="3093"/>
                  </a:cubicBezTo>
                  <a:cubicBezTo>
                    <a:pt x="2832" y="2531"/>
                    <a:pt x="2110" y="357"/>
                    <a:pt x="2992" y="357"/>
                  </a:cubicBezTo>
                  <a:cubicBezTo>
                    <a:pt x="3873" y="357"/>
                    <a:pt x="5082" y="760"/>
                    <a:pt x="5082" y="760"/>
                  </a:cubicBezTo>
                  <a:close/>
                </a:path>
              </a:pathLst>
            </a:custGeom>
            <a:solidFill>
              <a:srgbClr val="231F20"/>
            </a:solidFill>
            <a:ln w="7575" cap="flat">
              <a:noFill/>
              <a:prstDash val="solid"/>
              <a:round/>
            </a:ln>
          </p:spPr>
          <p:txBody>
            <a:bodyPr rtlCol="0" anchor="ctr"/>
            <a:lstStyle/>
            <a:p>
              <a:endParaRPr lang="en-GB"/>
            </a:p>
          </p:txBody>
        </p:sp>
        <p:sp>
          <p:nvSpPr>
            <p:cNvPr id="706" name="Freeform: Shape 705">
              <a:extLst>
                <a:ext uri="{FF2B5EF4-FFF2-40B4-BE49-F238E27FC236}">
                  <a16:creationId xmlns:a16="http://schemas.microsoft.com/office/drawing/2014/main" id="{5AADB9BD-275E-491E-9B82-31858740636C}"/>
                </a:ext>
              </a:extLst>
            </p:cNvPr>
            <p:cNvSpPr/>
            <p:nvPr/>
          </p:nvSpPr>
          <p:spPr>
            <a:xfrm>
              <a:off x="7123077" y="4290909"/>
              <a:ext cx="67864" cy="28983"/>
            </a:xfrm>
            <a:custGeom>
              <a:avLst/>
              <a:gdLst>
                <a:gd name="connsiteX0" fmla="*/ 50869 w 67864"/>
                <a:gd name="connsiteY0" fmla="*/ 4588 h 28983"/>
                <a:gd name="connsiteX1" fmla="*/ 67037 w 67864"/>
                <a:gd name="connsiteY1" fmla="*/ 13998 h 28983"/>
                <a:gd name="connsiteX2" fmla="*/ 67684 w 67864"/>
                <a:gd name="connsiteY2" fmla="*/ 15769 h 28983"/>
                <a:gd name="connsiteX3" fmla="*/ 63579 w 67864"/>
                <a:gd name="connsiteY3" fmla="*/ 20513 h 28983"/>
                <a:gd name="connsiteX4" fmla="*/ 48703 w 67864"/>
                <a:gd name="connsiteY4" fmla="*/ 28965 h 28983"/>
                <a:gd name="connsiteX5" fmla="*/ 30361 w 67864"/>
                <a:gd name="connsiteY5" fmla="*/ 29041 h 28983"/>
                <a:gd name="connsiteX6" fmla="*/ 13303 w 67864"/>
                <a:gd name="connsiteY6" fmla="*/ 22687 h 28983"/>
                <a:gd name="connsiteX7" fmla="*/ 1879 w 67864"/>
                <a:gd name="connsiteY7" fmla="*/ 12546 h 28983"/>
                <a:gd name="connsiteX8" fmla="*/ 351 w 67864"/>
                <a:gd name="connsiteY8" fmla="*/ 8693 h 28983"/>
                <a:gd name="connsiteX9" fmla="*/ 594 w 67864"/>
                <a:gd name="connsiteY9" fmla="*/ 7081 h 28983"/>
                <a:gd name="connsiteX10" fmla="*/ 3977 w 67864"/>
                <a:gd name="connsiteY10" fmla="*/ 5956 h 28983"/>
                <a:gd name="connsiteX11" fmla="*/ 19818 w 67864"/>
                <a:gd name="connsiteY11" fmla="*/ 726 h 28983"/>
                <a:gd name="connsiteX12" fmla="*/ 23033 w 67864"/>
                <a:gd name="connsiteY12" fmla="*/ 726 h 28983"/>
                <a:gd name="connsiteX13" fmla="*/ 25215 w 67864"/>
                <a:gd name="connsiteY13" fmla="*/ 2817 h 28983"/>
                <a:gd name="connsiteX14" fmla="*/ 28590 w 67864"/>
                <a:gd name="connsiteY14" fmla="*/ 5872 h 28983"/>
                <a:gd name="connsiteX15" fmla="*/ 34382 w 67864"/>
                <a:gd name="connsiteY15" fmla="*/ 7241 h 28983"/>
                <a:gd name="connsiteX16" fmla="*/ 40494 w 67864"/>
                <a:gd name="connsiteY16" fmla="*/ 7081 h 28983"/>
                <a:gd name="connsiteX17" fmla="*/ 44918 w 67864"/>
                <a:gd name="connsiteY17" fmla="*/ 5310 h 28983"/>
                <a:gd name="connsiteX18" fmla="*/ 47730 w 67864"/>
                <a:gd name="connsiteY18" fmla="*/ 3060 h 28983"/>
                <a:gd name="connsiteX19" fmla="*/ 49828 w 67864"/>
                <a:gd name="connsiteY19" fmla="*/ 3379 h 28983"/>
                <a:gd name="connsiteX20" fmla="*/ 51272 w 67864"/>
                <a:gd name="connsiteY20" fmla="*/ 4664 h 28983"/>
                <a:gd name="connsiteX21" fmla="*/ 50869 w 67864"/>
                <a:gd name="connsiteY21" fmla="*/ 4588 h 28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7864" h="28983">
                  <a:moveTo>
                    <a:pt x="50869" y="4588"/>
                  </a:moveTo>
                  <a:lnTo>
                    <a:pt x="67037" y="13998"/>
                  </a:lnTo>
                  <a:cubicBezTo>
                    <a:pt x="67037" y="13998"/>
                    <a:pt x="68649" y="14880"/>
                    <a:pt x="67684" y="15769"/>
                  </a:cubicBezTo>
                  <a:cubicBezTo>
                    <a:pt x="66718" y="16651"/>
                    <a:pt x="64468" y="19874"/>
                    <a:pt x="63579" y="20513"/>
                  </a:cubicBezTo>
                  <a:cubicBezTo>
                    <a:pt x="62697" y="21159"/>
                    <a:pt x="52724" y="28639"/>
                    <a:pt x="48703" y="28965"/>
                  </a:cubicBezTo>
                  <a:cubicBezTo>
                    <a:pt x="44682" y="29285"/>
                    <a:pt x="34298" y="29688"/>
                    <a:pt x="30361" y="29041"/>
                  </a:cubicBezTo>
                  <a:cubicBezTo>
                    <a:pt x="26416" y="28395"/>
                    <a:pt x="16602" y="25750"/>
                    <a:pt x="13303" y="22687"/>
                  </a:cubicBezTo>
                  <a:cubicBezTo>
                    <a:pt x="10004" y="19631"/>
                    <a:pt x="2601" y="14242"/>
                    <a:pt x="1879" y="12546"/>
                  </a:cubicBezTo>
                  <a:cubicBezTo>
                    <a:pt x="1156" y="10859"/>
                    <a:pt x="351" y="8693"/>
                    <a:pt x="351" y="8693"/>
                  </a:cubicBezTo>
                  <a:cubicBezTo>
                    <a:pt x="351" y="8693"/>
                    <a:pt x="-288" y="7484"/>
                    <a:pt x="594" y="7081"/>
                  </a:cubicBezTo>
                  <a:cubicBezTo>
                    <a:pt x="1476" y="6678"/>
                    <a:pt x="2205" y="6351"/>
                    <a:pt x="3977" y="5956"/>
                  </a:cubicBezTo>
                  <a:cubicBezTo>
                    <a:pt x="5740" y="5553"/>
                    <a:pt x="19818" y="726"/>
                    <a:pt x="19818" y="726"/>
                  </a:cubicBezTo>
                  <a:cubicBezTo>
                    <a:pt x="19818" y="726"/>
                    <a:pt x="21270" y="-3"/>
                    <a:pt x="23033" y="726"/>
                  </a:cubicBezTo>
                  <a:cubicBezTo>
                    <a:pt x="24804" y="1448"/>
                    <a:pt x="24409" y="1608"/>
                    <a:pt x="25215" y="2817"/>
                  </a:cubicBezTo>
                  <a:cubicBezTo>
                    <a:pt x="26013" y="4025"/>
                    <a:pt x="26173" y="5226"/>
                    <a:pt x="28590" y="5872"/>
                  </a:cubicBezTo>
                  <a:cubicBezTo>
                    <a:pt x="30999" y="6519"/>
                    <a:pt x="31646" y="7157"/>
                    <a:pt x="34382" y="7241"/>
                  </a:cubicBezTo>
                  <a:cubicBezTo>
                    <a:pt x="37111" y="7317"/>
                    <a:pt x="38563" y="7560"/>
                    <a:pt x="40494" y="7081"/>
                  </a:cubicBezTo>
                  <a:cubicBezTo>
                    <a:pt x="42424" y="6595"/>
                    <a:pt x="43716" y="6351"/>
                    <a:pt x="44918" y="5310"/>
                  </a:cubicBezTo>
                  <a:cubicBezTo>
                    <a:pt x="46126" y="4261"/>
                    <a:pt x="47008" y="3136"/>
                    <a:pt x="47730" y="3060"/>
                  </a:cubicBezTo>
                  <a:cubicBezTo>
                    <a:pt x="48460" y="2976"/>
                    <a:pt x="49022" y="2976"/>
                    <a:pt x="49828" y="3379"/>
                  </a:cubicBezTo>
                  <a:cubicBezTo>
                    <a:pt x="50634" y="3782"/>
                    <a:pt x="51272" y="4664"/>
                    <a:pt x="51272" y="4664"/>
                  </a:cubicBezTo>
                  <a:cubicBezTo>
                    <a:pt x="51272" y="4664"/>
                    <a:pt x="50390" y="4504"/>
                    <a:pt x="50869" y="4588"/>
                  </a:cubicBezTo>
                  <a:close/>
                </a:path>
              </a:pathLst>
            </a:custGeom>
            <a:solidFill>
              <a:srgbClr val="231F20"/>
            </a:solidFill>
            <a:ln w="7575" cap="flat">
              <a:noFill/>
              <a:prstDash val="solid"/>
              <a:round/>
            </a:ln>
          </p:spPr>
          <p:txBody>
            <a:bodyPr rtlCol="0" anchor="ctr"/>
            <a:lstStyle/>
            <a:p>
              <a:endParaRPr lang="en-GB"/>
            </a:p>
          </p:txBody>
        </p:sp>
        <p:sp>
          <p:nvSpPr>
            <p:cNvPr id="707" name="Freeform: Shape 706">
              <a:extLst>
                <a:ext uri="{FF2B5EF4-FFF2-40B4-BE49-F238E27FC236}">
                  <a16:creationId xmlns:a16="http://schemas.microsoft.com/office/drawing/2014/main" id="{A8285132-AF38-46DD-A415-1B1999F0106B}"/>
                </a:ext>
              </a:extLst>
            </p:cNvPr>
            <p:cNvSpPr/>
            <p:nvPr/>
          </p:nvSpPr>
          <p:spPr>
            <a:xfrm>
              <a:off x="7178653" y="4245375"/>
              <a:ext cx="24537" cy="18253"/>
            </a:xfrm>
            <a:custGeom>
              <a:avLst/>
              <a:gdLst>
                <a:gd name="connsiteX0" fmla="*/ 2954 w 24537"/>
                <a:gd name="connsiteY0" fmla="*/ 700 h 18253"/>
                <a:gd name="connsiteX1" fmla="*/ 23067 w 24537"/>
                <a:gd name="connsiteY1" fmla="*/ 2958 h 18253"/>
                <a:gd name="connsiteX2" fmla="*/ 24679 w 24537"/>
                <a:gd name="connsiteY2" fmla="*/ 4166 h 18253"/>
                <a:gd name="connsiteX3" fmla="*/ 23310 w 24537"/>
                <a:gd name="connsiteY3" fmla="*/ 17514 h 18253"/>
                <a:gd name="connsiteX4" fmla="*/ 21456 w 24537"/>
                <a:gd name="connsiteY4" fmla="*/ 18563 h 18253"/>
                <a:gd name="connsiteX5" fmla="*/ 1753 w 24537"/>
                <a:gd name="connsiteY5" fmla="*/ 15105 h 18253"/>
                <a:gd name="connsiteX6" fmla="*/ 141 w 24537"/>
                <a:gd name="connsiteY6" fmla="*/ 13736 h 18253"/>
                <a:gd name="connsiteX7" fmla="*/ 1183 w 24537"/>
                <a:gd name="connsiteY7" fmla="*/ 1749 h 18253"/>
                <a:gd name="connsiteX8" fmla="*/ 1829 w 24537"/>
                <a:gd name="connsiteY8" fmla="*/ 381 h 18253"/>
                <a:gd name="connsiteX9" fmla="*/ 2954 w 24537"/>
                <a:gd name="connsiteY9" fmla="*/ 700 h 1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37" h="18253">
                  <a:moveTo>
                    <a:pt x="2954" y="700"/>
                  </a:moveTo>
                  <a:lnTo>
                    <a:pt x="23067" y="2958"/>
                  </a:lnTo>
                  <a:cubicBezTo>
                    <a:pt x="23067" y="2958"/>
                    <a:pt x="24679" y="2882"/>
                    <a:pt x="24679" y="4166"/>
                  </a:cubicBezTo>
                  <a:cubicBezTo>
                    <a:pt x="24679" y="5451"/>
                    <a:pt x="23310" y="17514"/>
                    <a:pt x="23310" y="17514"/>
                  </a:cubicBezTo>
                  <a:cubicBezTo>
                    <a:pt x="23310" y="17514"/>
                    <a:pt x="23067" y="18966"/>
                    <a:pt x="21456" y="18563"/>
                  </a:cubicBezTo>
                  <a:cubicBezTo>
                    <a:pt x="19852" y="18160"/>
                    <a:pt x="1753" y="15105"/>
                    <a:pt x="1753" y="15105"/>
                  </a:cubicBezTo>
                  <a:cubicBezTo>
                    <a:pt x="1753" y="15105"/>
                    <a:pt x="141" y="14945"/>
                    <a:pt x="141" y="13736"/>
                  </a:cubicBezTo>
                  <a:cubicBezTo>
                    <a:pt x="141" y="12528"/>
                    <a:pt x="1183" y="1749"/>
                    <a:pt x="1183" y="1749"/>
                  </a:cubicBezTo>
                  <a:cubicBezTo>
                    <a:pt x="1183" y="1749"/>
                    <a:pt x="1023" y="381"/>
                    <a:pt x="1829" y="381"/>
                  </a:cubicBezTo>
                  <a:cubicBezTo>
                    <a:pt x="2635" y="381"/>
                    <a:pt x="2954" y="700"/>
                    <a:pt x="2954" y="700"/>
                  </a:cubicBezTo>
                  <a:close/>
                </a:path>
              </a:pathLst>
            </a:custGeom>
            <a:solidFill>
              <a:srgbClr val="231F20"/>
            </a:solidFill>
            <a:ln w="7575" cap="flat">
              <a:noFill/>
              <a:prstDash val="solid"/>
              <a:round/>
            </a:ln>
          </p:spPr>
          <p:txBody>
            <a:bodyPr rtlCol="0" anchor="ctr"/>
            <a:lstStyle/>
            <a:p>
              <a:endParaRPr lang="en-GB"/>
            </a:p>
          </p:txBody>
        </p:sp>
        <p:sp>
          <p:nvSpPr>
            <p:cNvPr id="708" name="Freeform: Shape 707">
              <a:extLst>
                <a:ext uri="{FF2B5EF4-FFF2-40B4-BE49-F238E27FC236}">
                  <a16:creationId xmlns:a16="http://schemas.microsoft.com/office/drawing/2014/main" id="{A7BB0997-8283-4712-A9FF-22139A30F8F4}"/>
                </a:ext>
              </a:extLst>
            </p:cNvPr>
            <p:cNvSpPr/>
            <p:nvPr/>
          </p:nvSpPr>
          <p:spPr>
            <a:xfrm>
              <a:off x="7176552" y="4265874"/>
              <a:ext cx="24888" cy="14534"/>
            </a:xfrm>
            <a:custGeom>
              <a:avLst/>
              <a:gdLst>
                <a:gd name="connsiteX0" fmla="*/ 4013 w 24888"/>
                <a:gd name="connsiteY0" fmla="*/ 1211 h 14534"/>
                <a:gd name="connsiteX1" fmla="*/ 20987 w 24888"/>
                <a:gd name="connsiteY1" fmla="*/ 4745 h 14534"/>
                <a:gd name="connsiteX2" fmla="*/ 23959 w 24888"/>
                <a:gd name="connsiteY2" fmla="*/ 5148 h 14534"/>
                <a:gd name="connsiteX3" fmla="*/ 25008 w 24888"/>
                <a:gd name="connsiteY3" fmla="*/ 6600 h 14534"/>
                <a:gd name="connsiteX4" fmla="*/ 23959 w 24888"/>
                <a:gd name="connsiteY4" fmla="*/ 12309 h 14534"/>
                <a:gd name="connsiteX5" fmla="*/ 22591 w 24888"/>
                <a:gd name="connsiteY5" fmla="*/ 14559 h 14534"/>
                <a:gd name="connsiteX6" fmla="*/ 18813 w 24888"/>
                <a:gd name="connsiteY6" fmla="*/ 14726 h 14534"/>
                <a:gd name="connsiteX7" fmla="*/ 5701 w 24888"/>
                <a:gd name="connsiteY7" fmla="*/ 11184 h 14534"/>
                <a:gd name="connsiteX8" fmla="*/ 471 w 24888"/>
                <a:gd name="connsiteY8" fmla="*/ 9572 h 14534"/>
                <a:gd name="connsiteX9" fmla="*/ 228 w 24888"/>
                <a:gd name="connsiteY9" fmla="*/ 5794 h 14534"/>
                <a:gd name="connsiteX10" fmla="*/ 631 w 24888"/>
                <a:gd name="connsiteY10" fmla="*/ 1933 h 14534"/>
                <a:gd name="connsiteX11" fmla="*/ 2082 w 24888"/>
                <a:gd name="connsiteY11" fmla="*/ 405 h 14534"/>
                <a:gd name="connsiteX12" fmla="*/ 4013 w 24888"/>
                <a:gd name="connsiteY12" fmla="*/ 1211 h 1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88" h="14534">
                  <a:moveTo>
                    <a:pt x="4013" y="1211"/>
                  </a:moveTo>
                  <a:cubicBezTo>
                    <a:pt x="4013" y="1211"/>
                    <a:pt x="19695" y="4669"/>
                    <a:pt x="20987" y="4745"/>
                  </a:cubicBezTo>
                  <a:cubicBezTo>
                    <a:pt x="22272" y="4829"/>
                    <a:pt x="23556" y="4905"/>
                    <a:pt x="23959" y="5148"/>
                  </a:cubicBezTo>
                  <a:cubicBezTo>
                    <a:pt x="24362" y="5391"/>
                    <a:pt x="25168" y="4989"/>
                    <a:pt x="25008" y="6600"/>
                  </a:cubicBezTo>
                  <a:cubicBezTo>
                    <a:pt x="24841" y="8212"/>
                    <a:pt x="24202" y="11343"/>
                    <a:pt x="23959" y="12309"/>
                  </a:cubicBezTo>
                  <a:cubicBezTo>
                    <a:pt x="23716" y="13274"/>
                    <a:pt x="23153" y="14163"/>
                    <a:pt x="22591" y="14559"/>
                  </a:cubicBezTo>
                  <a:cubicBezTo>
                    <a:pt x="22028" y="14969"/>
                    <a:pt x="20341" y="15045"/>
                    <a:pt x="18813" y="14726"/>
                  </a:cubicBezTo>
                  <a:cubicBezTo>
                    <a:pt x="17285" y="14399"/>
                    <a:pt x="8110" y="11746"/>
                    <a:pt x="5701" y="11184"/>
                  </a:cubicBezTo>
                  <a:cubicBezTo>
                    <a:pt x="3283" y="10621"/>
                    <a:pt x="631" y="10378"/>
                    <a:pt x="471" y="9572"/>
                  </a:cubicBezTo>
                  <a:cubicBezTo>
                    <a:pt x="311" y="8774"/>
                    <a:pt x="-16" y="7566"/>
                    <a:pt x="228" y="5794"/>
                  </a:cubicBezTo>
                  <a:cubicBezTo>
                    <a:pt x="471" y="4023"/>
                    <a:pt x="395" y="2579"/>
                    <a:pt x="631" y="1933"/>
                  </a:cubicBezTo>
                  <a:cubicBezTo>
                    <a:pt x="874" y="1287"/>
                    <a:pt x="1117" y="245"/>
                    <a:pt x="2082" y="405"/>
                  </a:cubicBezTo>
                  <a:cubicBezTo>
                    <a:pt x="3048" y="565"/>
                    <a:pt x="4013" y="1211"/>
                    <a:pt x="4013" y="1211"/>
                  </a:cubicBezTo>
                  <a:close/>
                </a:path>
              </a:pathLst>
            </a:custGeom>
            <a:solidFill>
              <a:srgbClr val="231F20"/>
            </a:solidFill>
            <a:ln w="7575" cap="flat">
              <a:noFill/>
              <a:prstDash val="solid"/>
              <a:round/>
            </a:ln>
          </p:spPr>
          <p:txBody>
            <a:bodyPr rtlCol="0" anchor="ctr"/>
            <a:lstStyle/>
            <a:p>
              <a:endParaRPr lang="en-GB"/>
            </a:p>
          </p:txBody>
        </p:sp>
        <p:sp>
          <p:nvSpPr>
            <p:cNvPr id="709" name="Freeform: Shape 708">
              <a:extLst>
                <a:ext uri="{FF2B5EF4-FFF2-40B4-BE49-F238E27FC236}">
                  <a16:creationId xmlns:a16="http://schemas.microsoft.com/office/drawing/2014/main" id="{6ADE78E5-03B9-4B22-89F5-C1C4485323DA}"/>
                </a:ext>
              </a:extLst>
            </p:cNvPr>
            <p:cNvSpPr/>
            <p:nvPr/>
          </p:nvSpPr>
          <p:spPr>
            <a:xfrm>
              <a:off x="7174316" y="4282226"/>
              <a:ext cx="23977" cy="17452"/>
            </a:xfrm>
            <a:custGeom>
              <a:avLst/>
              <a:gdLst>
                <a:gd name="connsiteX0" fmla="*/ 3025 w 23977"/>
                <a:gd name="connsiteY0" fmla="*/ 396 h 17452"/>
                <a:gd name="connsiteX1" fmla="*/ 23054 w 23977"/>
                <a:gd name="connsiteY1" fmla="*/ 6181 h 17452"/>
                <a:gd name="connsiteX2" fmla="*/ 24020 w 23977"/>
                <a:gd name="connsiteY2" fmla="*/ 8514 h 17452"/>
                <a:gd name="connsiteX3" fmla="*/ 20805 w 23977"/>
                <a:gd name="connsiteY3" fmla="*/ 16321 h 17452"/>
                <a:gd name="connsiteX4" fmla="*/ 19033 w 23977"/>
                <a:gd name="connsiteY4" fmla="*/ 17689 h 17452"/>
                <a:gd name="connsiteX5" fmla="*/ 12435 w 23977"/>
                <a:gd name="connsiteY5" fmla="*/ 13508 h 17452"/>
                <a:gd name="connsiteX6" fmla="*/ 3671 w 23977"/>
                <a:gd name="connsiteY6" fmla="*/ 8195 h 17452"/>
                <a:gd name="connsiteX7" fmla="*/ 448 w 23977"/>
                <a:gd name="connsiteY7" fmla="*/ 6591 h 17452"/>
                <a:gd name="connsiteX8" fmla="*/ 372 w 23977"/>
                <a:gd name="connsiteY8" fmla="*/ 3931 h 17452"/>
                <a:gd name="connsiteX9" fmla="*/ 1178 w 23977"/>
                <a:gd name="connsiteY9" fmla="*/ 791 h 17452"/>
                <a:gd name="connsiteX10" fmla="*/ 3025 w 23977"/>
                <a:gd name="connsiteY10" fmla="*/ 396 h 17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77" h="17452">
                  <a:moveTo>
                    <a:pt x="3025" y="396"/>
                  </a:moveTo>
                  <a:lnTo>
                    <a:pt x="23054" y="6181"/>
                  </a:lnTo>
                  <a:cubicBezTo>
                    <a:pt x="23054" y="6181"/>
                    <a:pt x="24499" y="6986"/>
                    <a:pt x="24020" y="8514"/>
                  </a:cubicBezTo>
                  <a:cubicBezTo>
                    <a:pt x="23541" y="10050"/>
                    <a:pt x="22089" y="15112"/>
                    <a:pt x="20805" y="16321"/>
                  </a:cubicBezTo>
                  <a:cubicBezTo>
                    <a:pt x="19520" y="17530"/>
                    <a:pt x="19756" y="18168"/>
                    <a:pt x="19033" y="17689"/>
                  </a:cubicBezTo>
                  <a:cubicBezTo>
                    <a:pt x="18311" y="17210"/>
                    <a:pt x="14929" y="15279"/>
                    <a:pt x="12435" y="13508"/>
                  </a:cubicBezTo>
                  <a:cubicBezTo>
                    <a:pt x="9942" y="11737"/>
                    <a:pt x="5115" y="8355"/>
                    <a:pt x="3671" y="8195"/>
                  </a:cubicBezTo>
                  <a:cubicBezTo>
                    <a:pt x="2219" y="8035"/>
                    <a:pt x="608" y="7154"/>
                    <a:pt x="448" y="6591"/>
                  </a:cubicBezTo>
                  <a:cubicBezTo>
                    <a:pt x="288" y="6021"/>
                    <a:pt x="-114" y="5785"/>
                    <a:pt x="372" y="3931"/>
                  </a:cubicBezTo>
                  <a:cubicBezTo>
                    <a:pt x="851" y="2084"/>
                    <a:pt x="212" y="1202"/>
                    <a:pt x="1178" y="791"/>
                  </a:cubicBezTo>
                  <a:cubicBezTo>
                    <a:pt x="2143" y="396"/>
                    <a:pt x="3025" y="396"/>
                    <a:pt x="3025" y="396"/>
                  </a:cubicBezTo>
                  <a:close/>
                </a:path>
              </a:pathLst>
            </a:custGeom>
            <a:solidFill>
              <a:srgbClr val="231F20"/>
            </a:solidFill>
            <a:ln w="7575" cap="flat">
              <a:noFill/>
              <a:prstDash val="solid"/>
              <a:round/>
            </a:ln>
          </p:spPr>
          <p:txBody>
            <a:bodyPr rtlCol="0" anchor="ctr"/>
            <a:lstStyle/>
            <a:p>
              <a:endParaRPr lang="en-GB"/>
            </a:p>
          </p:txBody>
        </p:sp>
        <p:sp>
          <p:nvSpPr>
            <p:cNvPr id="710" name="Freeform: Shape 709">
              <a:extLst>
                <a:ext uri="{FF2B5EF4-FFF2-40B4-BE49-F238E27FC236}">
                  <a16:creationId xmlns:a16="http://schemas.microsoft.com/office/drawing/2014/main" id="{290E5EEF-6878-42CC-9C1D-9EF1C30C2B9C}"/>
                </a:ext>
              </a:extLst>
            </p:cNvPr>
            <p:cNvSpPr/>
            <p:nvPr/>
          </p:nvSpPr>
          <p:spPr>
            <a:xfrm>
              <a:off x="7120476" y="4277586"/>
              <a:ext cx="23612" cy="12750"/>
            </a:xfrm>
            <a:custGeom>
              <a:avLst/>
              <a:gdLst>
                <a:gd name="connsiteX0" fmla="*/ 1018 w 23612"/>
                <a:gd name="connsiteY0" fmla="*/ 685 h 12750"/>
                <a:gd name="connsiteX1" fmla="*/ 21207 w 23612"/>
                <a:gd name="connsiteY1" fmla="*/ 769 h 12750"/>
                <a:gd name="connsiteX2" fmla="*/ 22492 w 23612"/>
                <a:gd name="connsiteY2" fmla="*/ 525 h 12750"/>
                <a:gd name="connsiteX3" fmla="*/ 23381 w 23612"/>
                <a:gd name="connsiteY3" fmla="*/ 1894 h 12750"/>
                <a:gd name="connsiteX4" fmla="*/ 23625 w 23612"/>
                <a:gd name="connsiteY4" fmla="*/ 5915 h 12750"/>
                <a:gd name="connsiteX5" fmla="*/ 22735 w 23612"/>
                <a:gd name="connsiteY5" fmla="*/ 7526 h 12750"/>
                <a:gd name="connsiteX6" fmla="*/ 775 w 23612"/>
                <a:gd name="connsiteY6" fmla="*/ 13075 h 12750"/>
                <a:gd name="connsiteX7" fmla="*/ 288 w 23612"/>
                <a:gd name="connsiteY7" fmla="*/ 11547 h 12750"/>
                <a:gd name="connsiteX8" fmla="*/ 129 w 23612"/>
                <a:gd name="connsiteY8" fmla="*/ 6804 h 12750"/>
                <a:gd name="connsiteX9" fmla="*/ 288 w 23612"/>
                <a:gd name="connsiteY9" fmla="*/ 2532 h 12750"/>
                <a:gd name="connsiteX10" fmla="*/ 1018 w 23612"/>
                <a:gd name="connsiteY10" fmla="*/ 685 h 1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2" h="12750">
                  <a:moveTo>
                    <a:pt x="1018" y="685"/>
                  </a:moveTo>
                  <a:lnTo>
                    <a:pt x="21207" y="769"/>
                  </a:lnTo>
                  <a:cubicBezTo>
                    <a:pt x="21207" y="769"/>
                    <a:pt x="21937" y="122"/>
                    <a:pt x="22492" y="525"/>
                  </a:cubicBezTo>
                  <a:cubicBezTo>
                    <a:pt x="23054" y="928"/>
                    <a:pt x="23214" y="1004"/>
                    <a:pt x="23381" y="1894"/>
                  </a:cubicBezTo>
                  <a:cubicBezTo>
                    <a:pt x="23541" y="2775"/>
                    <a:pt x="23625" y="5428"/>
                    <a:pt x="23625" y="5915"/>
                  </a:cubicBezTo>
                  <a:cubicBezTo>
                    <a:pt x="23625" y="6394"/>
                    <a:pt x="24179" y="7283"/>
                    <a:pt x="22735" y="7526"/>
                  </a:cubicBezTo>
                  <a:cubicBezTo>
                    <a:pt x="21291" y="7762"/>
                    <a:pt x="775" y="13075"/>
                    <a:pt x="775" y="13075"/>
                  </a:cubicBezTo>
                  <a:cubicBezTo>
                    <a:pt x="775" y="13075"/>
                    <a:pt x="288" y="13638"/>
                    <a:pt x="288" y="11547"/>
                  </a:cubicBezTo>
                  <a:cubicBezTo>
                    <a:pt x="288" y="9457"/>
                    <a:pt x="129" y="8408"/>
                    <a:pt x="129" y="6804"/>
                  </a:cubicBezTo>
                  <a:cubicBezTo>
                    <a:pt x="129" y="5193"/>
                    <a:pt x="53" y="3178"/>
                    <a:pt x="288" y="2532"/>
                  </a:cubicBezTo>
                  <a:cubicBezTo>
                    <a:pt x="532" y="1894"/>
                    <a:pt x="615" y="845"/>
                    <a:pt x="1018" y="685"/>
                  </a:cubicBezTo>
                  <a:close/>
                </a:path>
              </a:pathLst>
            </a:custGeom>
            <a:solidFill>
              <a:srgbClr val="231F20"/>
            </a:solidFill>
            <a:ln w="7575" cap="flat">
              <a:noFill/>
              <a:prstDash val="solid"/>
              <a:round/>
            </a:ln>
          </p:spPr>
          <p:txBody>
            <a:bodyPr rtlCol="0" anchor="ctr"/>
            <a:lstStyle/>
            <a:p>
              <a:endParaRPr lang="en-GB"/>
            </a:p>
          </p:txBody>
        </p:sp>
        <p:sp>
          <p:nvSpPr>
            <p:cNvPr id="711" name="Freeform: Shape 710">
              <a:extLst>
                <a:ext uri="{FF2B5EF4-FFF2-40B4-BE49-F238E27FC236}">
                  <a16:creationId xmlns:a16="http://schemas.microsoft.com/office/drawing/2014/main" id="{A3468287-6737-4395-B28E-BF44DC90D5FF}"/>
                </a:ext>
              </a:extLst>
            </p:cNvPr>
            <p:cNvSpPr/>
            <p:nvPr/>
          </p:nvSpPr>
          <p:spPr>
            <a:xfrm>
              <a:off x="7120690" y="4260182"/>
              <a:ext cx="24682" cy="11032"/>
            </a:xfrm>
            <a:custGeom>
              <a:avLst/>
              <a:gdLst>
                <a:gd name="connsiteX0" fmla="*/ 4020 w 24682"/>
                <a:gd name="connsiteY0" fmla="*/ 385 h 11032"/>
                <a:gd name="connsiteX1" fmla="*/ 13514 w 24682"/>
                <a:gd name="connsiteY1" fmla="*/ 940 h 11032"/>
                <a:gd name="connsiteX2" fmla="*/ 19063 w 24682"/>
                <a:gd name="connsiteY2" fmla="*/ 2073 h 11032"/>
                <a:gd name="connsiteX3" fmla="*/ 23167 w 24682"/>
                <a:gd name="connsiteY3" fmla="*/ 2392 h 11032"/>
                <a:gd name="connsiteX4" fmla="*/ 24779 w 24682"/>
                <a:gd name="connsiteY4" fmla="*/ 3677 h 11032"/>
                <a:gd name="connsiteX5" fmla="*/ 24695 w 24682"/>
                <a:gd name="connsiteY5" fmla="*/ 7706 h 11032"/>
                <a:gd name="connsiteX6" fmla="*/ 23570 w 24682"/>
                <a:gd name="connsiteY6" fmla="*/ 10594 h 11032"/>
                <a:gd name="connsiteX7" fmla="*/ 19466 w 24682"/>
                <a:gd name="connsiteY7" fmla="*/ 11400 h 11032"/>
                <a:gd name="connsiteX8" fmla="*/ 13597 w 24682"/>
                <a:gd name="connsiteY8" fmla="*/ 11081 h 11032"/>
                <a:gd name="connsiteX9" fmla="*/ 6840 w 24682"/>
                <a:gd name="connsiteY9" fmla="*/ 10921 h 11032"/>
                <a:gd name="connsiteX10" fmla="*/ 1207 w 24682"/>
                <a:gd name="connsiteY10" fmla="*/ 10921 h 11032"/>
                <a:gd name="connsiteX11" fmla="*/ 242 w 24682"/>
                <a:gd name="connsiteY11" fmla="*/ 8747 h 11032"/>
                <a:gd name="connsiteX12" fmla="*/ 1047 w 24682"/>
                <a:gd name="connsiteY12" fmla="*/ 3844 h 11032"/>
                <a:gd name="connsiteX13" fmla="*/ 1770 w 24682"/>
                <a:gd name="connsiteY13" fmla="*/ 1267 h 11032"/>
                <a:gd name="connsiteX14" fmla="*/ 4020 w 24682"/>
                <a:gd name="connsiteY14" fmla="*/ 385 h 11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682" h="11032">
                  <a:moveTo>
                    <a:pt x="4020" y="385"/>
                  </a:moveTo>
                  <a:cubicBezTo>
                    <a:pt x="4020" y="385"/>
                    <a:pt x="10458" y="461"/>
                    <a:pt x="13514" y="940"/>
                  </a:cubicBezTo>
                  <a:cubicBezTo>
                    <a:pt x="16569" y="1427"/>
                    <a:pt x="17694" y="1989"/>
                    <a:pt x="19063" y="2073"/>
                  </a:cubicBezTo>
                  <a:cubicBezTo>
                    <a:pt x="20431" y="2157"/>
                    <a:pt x="23167" y="2392"/>
                    <a:pt x="23167" y="2392"/>
                  </a:cubicBezTo>
                  <a:cubicBezTo>
                    <a:pt x="23167" y="2392"/>
                    <a:pt x="24695" y="2552"/>
                    <a:pt x="24779" y="3677"/>
                  </a:cubicBezTo>
                  <a:cubicBezTo>
                    <a:pt x="24855" y="4809"/>
                    <a:pt x="24695" y="6170"/>
                    <a:pt x="24695" y="7706"/>
                  </a:cubicBezTo>
                  <a:cubicBezTo>
                    <a:pt x="24695" y="9233"/>
                    <a:pt x="23570" y="10594"/>
                    <a:pt x="23570" y="10594"/>
                  </a:cubicBezTo>
                  <a:cubicBezTo>
                    <a:pt x="23570" y="10594"/>
                    <a:pt x="22118" y="11559"/>
                    <a:pt x="19466" y="11400"/>
                  </a:cubicBezTo>
                  <a:cubicBezTo>
                    <a:pt x="16813" y="11240"/>
                    <a:pt x="16493" y="11240"/>
                    <a:pt x="13597" y="11081"/>
                  </a:cubicBezTo>
                  <a:cubicBezTo>
                    <a:pt x="10701" y="10921"/>
                    <a:pt x="7638" y="10921"/>
                    <a:pt x="6840" y="10921"/>
                  </a:cubicBezTo>
                  <a:lnTo>
                    <a:pt x="1207" y="10921"/>
                  </a:lnTo>
                  <a:cubicBezTo>
                    <a:pt x="1207" y="10921"/>
                    <a:pt x="-321" y="11240"/>
                    <a:pt x="242" y="8747"/>
                  </a:cubicBezTo>
                  <a:cubicBezTo>
                    <a:pt x="804" y="6254"/>
                    <a:pt x="721" y="4969"/>
                    <a:pt x="1047" y="3844"/>
                  </a:cubicBezTo>
                  <a:cubicBezTo>
                    <a:pt x="1367" y="2712"/>
                    <a:pt x="1123" y="1830"/>
                    <a:pt x="1770" y="1267"/>
                  </a:cubicBezTo>
                  <a:cubicBezTo>
                    <a:pt x="2408" y="705"/>
                    <a:pt x="4020" y="385"/>
                    <a:pt x="4020" y="385"/>
                  </a:cubicBezTo>
                  <a:close/>
                </a:path>
              </a:pathLst>
            </a:custGeom>
            <a:solidFill>
              <a:srgbClr val="231F20"/>
            </a:solidFill>
            <a:ln w="7575" cap="flat">
              <a:noFill/>
              <a:prstDash val="solid"/>
              <a:round/>
            </a:ln>
          </p:spPr>
          <p:txBody>
            <a:bodyPr rtlCol="0" anchor="ctr"/>
            <a:lstStyle/>
            <a:p>
              <a:endParaRPr lang="en-GB"/>
            </a:p>
          </p:txBody>
        </p:sp>
        <p:sp>
          <p:nvSpPr>
            <p:cNvPr id="712" name="Freeform: Shape 711">
              <a:extLst>
                <a:ext uri="{FF2B5EF4-FFF2-40B4-BE49-F238E27FC236}">
                  <a16:creationId xmlns:a16="http://schemas.microsoft.com/office/drawing/2014/main" id="{07E46AC7-40E1-40FB-A234-2CB0C8296EB2}"/>
                </a:ext>
              </a:extLst>
            </p:cNvPr>
            <p:cNvSpPr/>
            <p:nvPr/>
          </p:nvSpPr>
          <p:spPr>
            <a:xfrm>
              <a:off x="7123704" y="4237492"/>
              <a:ext cx="24065" cy="16897"/>
            </a:xfrm>
            <a:custGeom>
              <a:avLst/>
              <a:gdLst>
                <a:gd name="connsiteX0" fmla="*/ 6077 w 24065"/>
                <a:gd name="connsiteY0" fmla="*/ 461 h 16897"/>
                <a:gd name="connsiteX1" fmla="*/ 14043 w 24065"/>
                <a:gd name="connsiteY1" fmla="*/ 1829 h 16897"/>
                <a:gd name="connsiteX2" fmla="*/ 16696 w 24065"/>
                <a:gd name="connsiteY2" fmla="*/ 1662 h 16897"/>
                <a:gd name="connsiteX3" fmla="*/ 20155 w 24065"/>
                <a:gd name="connsiteY3" fmla="*/ 2468 h 16897"/>
                <a:gd name="connsiteX4" fmla="*/ 22732 w 24065"/>
                <a:gd name="connsiteY4" fmla="*/ 3273 h 16897"/>
                <a:gd name="connsiteX5" fmla="*/ 24176 w 24065"/>
                <a:gd name="connsiteY5" fmla="*/ 5926 h 16897"/>
                <a:gd name="connsiteX6" fmla="*/ 23530 w 24065"/>
                <a:gd name="connsiteY6" fmla="*/ 11240 h 16897"/>
                <a:gd name="connsiteX7" fmla="*/ 22732 w 24065"/>
                <a:gd name="connsiteY7" fmla="*/ 17275 h 16897"/>
                <a:gd name="connsiteX8" fmla="*/ 361 w 24065"/>
                <a:gd name="connsiteY8" fmla="*/ 16150 h 16897"/>
                <a:gd name="connsiteX9" fmla="*/ 688 w 24065"/>
                <a:gd name="connsiteY9" fmla="*/ 13087 h 16897"/>
                <a:gd name="connsiteX10" fmla="*/ 2132 w 24065"/>
                <a:gd name="connsiteY10" fmla="*/ 8343 h 16897"/>
                <a:gd name="connsiteX11" fmla="*/ 3264 w 24065"/>
                <a:gd name="connsiteY11" fmla="*/ 5288 h 16897"/>
                <a:gd name="connsiteX12" fmla="*/ 4466 w 24065"/>
                <a:gd name="connsiteY12" fmla="*/ 2795 h 16897"/>
                <a:gd name="connsiteX13" fmla="*/ 4868 w 24065"/>
                <a:gd name="connsiteY13" fmla="*/ 377 h 16897"/>
                <a:gd name="connsiteX14" fmla="*/ 6077 w 24065"/>
                <a:gd name="connsiteY14" fmla="*/ 461 h 1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65" h="16897">
                  <a:moveTo>
                    <a:pt x="6077" y="461"/>
                  </a:moveTo>
                  <a:cubicBezTo>
                    <a:pt x="6077" y="461"/>
                    <a:pt x="12356" y="1829"/>
                    <a:pt x="14043" y="1829"/>
                  </a:cubicBezTo>
                  <a:cubicBezTo>
                    <a:pt x="15731" y="1829"/>
                    <a:pt x="15244" y="1183"/>
                    <a:pt x="16696" y="1662"/>
                  </a:cubicBezTo>
                  <a:cubicBezTo>
                    <a:pt x="18140" y="2148"/>
                    <a:pt x="19106" y="2072"/>
                    <a:pt x="20155" y="2468"/>
                  </a:cubicBezTo>
                  <a:cubicBezTo>
                    <a:pt x="21204" y="2870"/>
                    <a:pt x="21766" y="3273"/>
                    <a:pt x="22732" y="3273"/>
                  </a:cubicBezTo>
                  <a:cubicBezTo>
                    <a:pt x="23697" y="3273"/>
                    <a:pt x="24259" y="3676"/>
                    <a:pt x="24176" y="5926"/>
                  </a:cubicBezTo>
                  <a:cubicBezTo>
                    <a:pt x="24100" y="8184"/>
                    <a:pt x="23530" y="9149"/>
                    <a:pt x="23530" y="11240"/>
                  </a:cubicBezTo>
                  <a:cubicBezTo>
                    <a:pt x="23530" y="13330"/>
                    <a:pt x="22732" y="17275"/>
                    <a:pt x="22732" y="17275"/>
                  </a:cubicBezTo>
                  <a:lnTo>
                    <a:pt x="361" y="16150"/>
                  </a:lnTo>
                  <a:cubicBezTo>
                    <a:pt x="361" y="16150"/>
                    <a:pt x="-361" y="15017"/>
                    <a:pt x="688" y="13087"/>
                  </a:cubicBezTo>
                  <a:cubicBezTo>
                    <a:pt x="1737" y="11156"/>
                    <a:pt x="1896" y="9712"/>
                    <a:pt x="2132" y="8343"/>
                  </a:cubicBezTo>
                  <a:cubicBezTo>
                    <a:pt x="2375" y="6975"/>
                    <a:pt x="2702" y="6010"/>
                    <a:pt x="3264" y="5288"/>
                  </a:cubicBezTo>
                  <a:cubicBezTo>
                    <a:pt x="3827" y="4558"/>
                    <a:pt x="4306" y="3349"/>
                    <a:pt x="4466" y="2795"/>
                  </a:cubicBezTo>
                  <a:cubicBezTo>
                    <a:pt x="4625" y="2232"/>
                    <a:pt x="4868" y="377"/>
                    <a:pt x="4868" y="377"/>
                  </a:cubicBezTo>
                  <a:lnTo>
                    <a:pt x="6077" y="461"/>
                  </a:lnTo>
                  <a:close/>
                </a:path>
              </a:pathLst>
            </a:custGeom>
            <a:solidFill>
              <a:srgbClr val="231F20"/>
            </a:solidFill>
            <a:ln w="7575" cap="flat">
              <a:noFill/>
              <a:prstDash val="solid"/>
              <a:round/>
            </a:ln>
          </p:spPr>
          <p:txBody>
            <a:bodyPr rtlCol="0" anchor="ctr"/>
            <a:lstStyle/>
            <a:p>
              <a:endParaRPr lang="en-GB"/>
            </a:p>
          </p:txBody>
        </p:sp>
        <p:sp>
          <p:nvSpPr>
            <p:cNvPr id="713" name="Freeform: Shape 712">
              <a:extLst>
                <a:ext uri="{FF2B5EF4-FFF2-40B4-BE49-F238E27FC236}">
                  <a16:creationId xmlns:a16="http://schemas.microsoft.com/office/drawing/2014/main" id="{FCA0F973-6110-4F39-9345-42EE8F6E01F7}"/>
                </a:ext>
              </a:extLst>
            </p:cNvPr>
            <p:cNvSpPr/>
            <p:nvPr/>
          </p:nvSpPr>
          <p:spPr>
            <a:xfrm>
              <a:off x="7151482" y="4248354"/>
              <a:ext cx="7741" cy="12630"/>
            </a:xfrm>
            <a:custGeom>
              <a:avLst/>
              <a:gdLst>
                <a:gd name="connsiteX0" fmla="*/ 3164 w 7741"/>
                <a:gd name="connsiteY0" fmla="*/ 457 h 12630"/>
                <a:gd name="connsiteX1" fmla="*/ 7588 w 7741"/>
                <a:gd name="connsiteY1" fmla="*/ 4964 h 12630"/>
                <a:gd name="connsiteX2" fmla="*/ 7831 w 7741"/>
                <a:gd name="connsiteY2" fmla="*/ 7055 h 12630"/>
                <a:gd name="connsiteX3" fmla="*/ 7025 w 7741"/>
                <a:gd name="connsiteY3" fmla="*/ 11965 h 12630"/>
                <a:gd name="connsiteX4" fmla="*/ 6706 w 7741"/>
                <a:gd name="connsiteY4" fmla="*/ 13007 h 12630"/>
                <a:gd name="connsiteX5" fmla="*/ 3323 w 7741"/>
                <a:gd name="connsiteY5" fmla="*/ 11638 h 12630"/>
                <a:gd name="connsiteX6" fmla="*/ 1309 w 7741"/>
                <a:gd name="connsiteY6" fmla="*/ 9951 h 12630"/>
                <a:gd name="connsiteX7" fmla="*/ 587 w 7741"/>
                <a:gd name="connsiteY7" fmla="*/ 8507 h 12630"/>
                <a:gd name="connsiteX8" fmla="*/ 184 w 7741"/>
                <a:gd name="connsiteY8" fmla="*/ 4964 h 12630"/>
                <a:gd name="connsiteX9" fmla="*/ 1073 w 7741"/>
                <a:gd name="connsiteY9" fmla="*/ 1422 h 12630"/>
                <a:gd name="connsiteX10" fmla="*/ 2518 w 7741"/>
                <a:gd name="connsiteY10" fmla="*/ 381 h 12630"/>
                <a:gd name="connsiteX11" fmla="*/ 3164 w 7741"/>
                <a:gd name="connsiteY11" fmla="*/ 457 h 1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41" h="12630">
                  <a:moveTo>
                    <a:pt x="3164" y="457"/>
                  </a:moveTo>
                  <a:lnTo>
                    <a:pt x="7588" y="4964"/>
                  </a:lnTo>
                  <a:cubicBezTo>
                    <a:pt x="7588" y="4964"/>
                    <a:pt x="7991" y="5208"/>
                    <a:pt x="7831" y="7055"/>
                  </a:cubicBezTo>
                  <a:cubicBezTo>
                    <a:pt x="7671" y="8910"/>
                    <a:pt x="7025" y="11965"/>
                    <a:pt x="7025" y="11965"/>
                  </a:cubicBezTo>
                  <a:cubicBezTo>
                    <a:pt x="7025" y="11965"/>
                    <a:pt x="7588" y="13090"/>
                    <a:pt x="6706" y="13007"/>
                  </a:cubicBezTo>
                  <a:cubicBezTo>
                    <a:pt x="5817" y="12931"/>
                    <a:pt x="3726" y="12209"/>
                    <a:pt x="3323" y="11638"/>
                  </a:cubicBezTo>
                  <a:cubicBezTo>
                    <a:pt x="2920" y="11076"/>
                    <a:pt x="1476" y="10270"/>
                    <a:pt x="1309" y="9951"/>
                  </a:cubicBezTo>
                  <a:cubicBezTo>
                    <a:pt x="1149" y="9632"/>
                    <a:pt x="670" y="8826"/>
                    <a:pt x="587" y="8507"/>
                  </a:cubicBezTo>
                  <a:cubicBezTo>
                    <a:pt x="511" y="8180"/>
                    <a:pt x="-52" y="6173"/>
                    <a:pt x="184" y="4964"/>
                  </a:cubicBezTo>
                  <a:cubicBezTo>
                    <a:pt x="427" y="3756"/>
                    <a:pt x="427" y="2144"/>
                    <a:pt x="1073" y="1422"/>
                  </a:cubicBezTo>
                  <a:cubicBezTo>
                    <a:pt x="1712" y="700"/>
                    <a:pt x="2518" y="381"/>
                    <a:pt x="2518" y="381"/>
                  </a:cubicBezTo>
                  <a:lnTo>
                    <a:pt x="3164" y="457"/>
                  </a:lnTo>
                  <a:close/>
                </a:path>
              </a:pathLst>
            </a:custGeom>
            <a:solidFill>
              <a:srgbClr val="231F20"/>
            </a:solidFill>
            <a:ln w="7575" cap="flat">
              <a:noFill/>
              <a:prstDash val="solid"/>
              <a:round/>
            </a:ln>
          </p:spPr>
          <p:txBody>
            <a:bodyPr rtlCol="0" anchor="ctr"/>
            <a:lstStyle/>
            <a:p>
              <a:endParaRPr lang="en-GB"/>
            </a:p>
          </p:txBody>
        </p:sp>
        <p:sp>
          <p:nvSpPr>
            <p:cNvPr id="714" name="Freeform: Shape 713">
              <a:extLst>
                <a:ext uri="{FF2B5EF4-FFF2-40B4-BE49-F238E27FC236}">
                  <a16:creationId xmlns:a16="http://schemas.microsoft.com/office/drawing/2014/main" id="{9C8A3872-B712-4078-83D4-4E08A062F266}"/>
                </a:ext>
              </a:extLst>
            </p:cNvPr>
            <p:cNvSpPr/>
            <p:nvPr/>
          </p:nvSpPr>
          <p:spPr>
            <a:xfrm>
              <a:off x="7149757" y="4265880"/>
              <a:ext cx="7014" cy="9102"/>
            </a:xfrm>
            <a:custGeom>
              <a:avLst/>
              <a:gdLst>
                <a:gd name="connsiteX0" fmla="*/ 3276 w 7014"/>
                <a:gd name="connsiteY0" fmla="*/ 399 h 9102"/>
                <a:gd name="connsiteX1" fmla="*/ 6658 w 7014"/>
                <a:gd name="connsiteY1" fmla="*/ 4184 h 9102"/>
                <a:gd name="connsiteX2" fmla="*/ 7137 w 7014"/>
                <a:gd name="connsiteY2" fmla="*/ 6275 h 9102"/>
                <a:gd name="connsiteX3" fmla="*/ 6491 w 7014"/>
                <a:gd name="connsiteY3" fmla="*/ 9490 h 9102"/>
                <a:gd name="connsiteX4" fmla="*/ 3359 w 7014"/>
                <a:gd name="connsiteY4" fmla="*/ 8281 h 9102"/>
                <a:gd name="connsiteX5" fmla="*/ 866 w 7014"/>
                <a:gd name="connsiteY5" fmla="*/ 6351 h 9102"/>
                <a:gd name="connsiteX6" fmla="*/ 220 w 7014"/>
                <a:gd name="connsiteY6" fmla="*/ 3378 h 9102"/>
                <a:gd name="connsiteX7" fmla="*/ 1588 w 7014"/>
                <a:gd name="connsiteY7" fmla="*/ 566 h 9102"/>
                <a:gd name="connsiteX8" fmla="*/ 3276 w 7014"/>
                <a:gd name="connsiteY8" fmla="*/ 399 h 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4" h="9102">
                  <a:moveTo>
                    <a:pt x="3276" y="399"/>
                  </a:moveTo>
                  <a:lnTo>
                    <a:pt x="6658" y="4184"/>
                  </a:lnTo>
                  <a:cubicBezTo>
                    <a:pt x="6658" y="4184"/>
                    <a:pt x="7137" y="4344"/>
                    <a:pt x="7137" y="6275"/>
                  </a:cubicBezTo>
                  <a:cubicBezTo>
                    <a:pt x="7137" y="8205"/>
                    <a:pt x="7221" y="9490"/>
                    <a:pt x="6491" y="9490"/>
                  </a:cubicBezTo>
                  <a:cubicBezTo>
                    <a:pt x="5769" y="9490"/>
                    <a:pt x="3998" y="8927"/>
                    <a:pt x="3359" y="8281"/>
                  </a:cubicBezTo>
                  <a:cubicBezTo>
                    <a:pt x="2713" y="7643"/>
                    <a:pt x="1261" y="7156"/>
                    <a:pt x="866" y="6351"/>
                  </a:cubicBezTo>
                  <a:cubicBezTo>
                    <a:pt x="463" y="5552"/>
                    <a:pt x="-99" y="4747"/>
                    <a:pt x="220" y="3378"/>
                  </a:cubicBezTo>
                  <a:cubicBezTo>
                    <a:pt x="539" y="2010"/>
                    <a:pt x="1102" y="802"/>
                    <a:pt x="1588" y="566"/>
                  </a:cubicBezTo>
                  <a:cubicBezTo>
                    <a:pt x="2067" y="323"/>
                    <a:pt x="3276" y="399"/>
                    <a:pt x="3276" y="399"/>
                  </a:cubicBezTo>
                  <a:close/>
                </a:path>
              </a:pathLst>
            </a:custGeom>
            <a:solidFill>
              <a:srgbClr val="231F20"/>
            </a:solidFill>
            <a:ln w="7575" cap="flat">
              <a:noFill/>
              <a:prstDash val="solid"/>
              <a:round/>
            </a:ln>
          </p:spPr>
          <p:txBody>
            <a:bodyPr rtlCol="0" anchor="ctr"/>
            <a:lstStyle/>
            <a:p>
              <a:endParaRPr lang="en-GB"/>
            </a:p>
          </p:txBody>
        </p:sp>
        <p:sp>
          <p:nvSpPr>
            <p:cNvPr id="715" name="Freeform: Shape 714">
              <a:extLst>
                <a:ext uri="{FF2B5EF4-FFF2-40B4-BE49-F238E27FC236}">
                  <a16:creationId xmlns:a16="http://schemas.microsoft.com/office/drawing/2014/main" id="{6A2D8CA0-E586-47F5-9B15-29D368BB0924}"/>
                </a:ext>
              </a:extLst>
            </p:cNvPr>
            <p:cNvSpPr/>
            <p:nvPr/>
          </p:nvSpPr>
          <p:spPr>
            <a:xfrm>
              <a:off x="7149122" y="4280774"/>
              <a:ext cx="5638" cy="9972"/>
            </a:xfrm>
            <a:custGeom>
              <a:avLst/>
              <a:gdLst>
                <a:gd name="connsiteX0" fmla="*/ 1980 w 5638"/>
                <a:gd name="connsiteY0" fmla="*/ 553 h 9972"/>
                <a:gd name="connsiteX1" fmla="*/ 4314 w 5638"/>
                <a:gd name="connsiteY1" fmla="*/ 2325 h 9972"/>
                <a:gd name="connsiteX2" fmla="*/ 5598 w 5638"/>
                <a:gd name="connsiteY2" fmla="*/ 4901 h 9972"/>
                <a:gd name="connsiteX3" fmla="*/ 5598 w 5638"/>
                <a:gd name="connsiteY3" fmla="*/ 9242 h 9972"/>
                <a:gd name="connsiteX4" fmla="*/ 4709 w 5638"/>
                <a:gd name="connsiteY4" fmla="*/ 10367 h 9972"/>
                <a:gd name="connsiteX5" fmla="*/ 3348 w 5638"/>
                <a:gd name="connsiteY5" fmla="*/ 9401 h 9972"/>
                <a:gd name="connsiteX6" fmla="*/ 2140 w 5638"/>
                <a:gd name="connsiteY6" fmla="*/ 7798 h 9972"/>
                <a:gd name="connsiteX7" fmla="*/ 771 w 5638"/>
                <a:gd name="connsiteY7" fmla="*/ 5221 h 9972"/>
                <a:gd name="connsiteX8" fmla="*/ 125 w 5638"/>
                <a:gd name="connsiteY8" fmla="*/ 2887 h 9972"/>
                <a:gd name="connsiteX9" fmla="*/ 452 w 5638"/>
                <a:gd name="connsiteY9" fmla="*/ 1276 h 9972"/>
                <a:gd name="connsiteX10" fmla="*/ 1501 w 5638"/>
                <a:gd name="connsiteY10" fmla="*/ 394 h 9972"/>
                <a:gd name="connsiteX11" fmla="*/ 1980 w 5638"/>
                <a:gd name="connsiteY11" fmla="*/ 553 h 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38" h="9972">
                  <a:moveTo>
                    <a:pt x="1980" y="553"/>
                  </a:moveTo>
                  <a:cubicBezTo>
                    <a:pt x="1980" y="553"/>
                    <a:pt x="3508" y="1602"/>
                    <a:pt x="4314" y="2325"/>
                  </a:cubicBezTo>
                  <a:cubicBezTo>
                    <a:pt x="5119" y="3047"/>
                    <a:pt x="5515" y="3130"/>
                    <a:pt x="5598" y="4901"/>
                  </a:cubicBezTo>
                  <a:cubicBezTo>
                    <a:pt x="5682" y="6665"/>
                    <a:pt x="5925" y="8436"/>
                    <a:pt x="5598" y="9242"/>
                  </a:cubicBezTo>
                  <a:cubicBezTo>
                    <a:pt x="5279" y="10048"/>
                    <a:pt x="5439" y="10367"/>
                    <a:pt x="4709" y="10367"/>
                  </a:cubicBezTo>
                  <a:cubicBezTo>
                    <a:pt x="3987" y="10367"/>
                    <a:pt x="3667" y="9888"/>
                    <a:pt x="3348" y="9401"/>
                  </a:cubicBezTo>
                  <a:cubicBezTo>
                    <a:pt x="3021" y="8923"/>
                    <a:pt x="2466" y="8436"/>
                    <a:pt x="2140" y="7798"/>
                  </a:cubicBezTo>
                  <a:cubicBezTo>
                    <a:pt x="1820" y="7151"/>
                    <a:pt x="931" y="6026"/>
                    <a:pt x="771" y="5221"/>
                  </a:cubicBezTo>
                  <a:cubicBezTo>
                    <a:pt x="612" y="4415"/>
                    <a:pt x="125" y="3374"/>
                    <a:pt x="125" y="2887"/>
                  </a:cubicBezTo>
                  <a:cubicBezTo>
                    <a:pt x="125" y="2408"/>
                    <a:pt x="125" y="1762"/>
                    <a:pt x="452" y="1276"/>
                  </a:cubicBezTo>
                  <a:cubicBezTo>
                    <a:pt x="771" y="797"/>
                    <a:pt x="1501" y="394"/>
                    <a:pt x="1501" y="394"/>
                  </a:cubicBezTo>
                  <a:lnTo>
                    <a:pt x="1980" y="553"/>
                  </a:lnTo>
                  <a:close/>
                </a:path>
              </a:pathLst>
            </a:custGeom>
            <a:solidFill>
              <a:srgbClr val="231F20"/>
            </a:solidFill>
            <a:ln w="7575" cap="flat">
              <a:noFill/>
              <a:prstDash val="solid"/>
              <a:round/>
            </a:ln>
          </p:spPr>
          <p:txBody>
            <a:bodyPr rtlCol="0" anchor="ctr"/>
            <a:lstStyle/>
            <a:p>
              <a:endParaRPr lang="en-GB"/>
            </a:p>
          </p:txBody>
        </p:sp>
        <p:sp>
          <p:nvSpPr>
            <p:cNvPr id="716" name="Freeform: Shape 715">
              <a:extLst>
                <a:ext uri="{FF2B5EF4-FFF2-40B4-BE49-F238E27FC236}">
                  <a16:creationId xmlns:a16="http://schemas.microsoft.com/office/drawing/2014/main" id="{AFE745C4-802D-474F-8175-71C9214CC652}"/>
                </a:ext>
              </a:extLst>
            </p:cNvPr>
            <p:cNvSpPr/>
            <p:nvPr/>
          </p:nvSpPr>
          <p:spPr>
            <a:xfrm>
              <a:off x="7165586" y="4251083"/>
              <a:ext cx="7555" cy="10862"/>
            </a:xfrm>
            <a:custGeom>
              <a:avLst/>
              <a:gdLst>
                <a:gd name="connsiteX0" fmla="*/ 491 w 7555"/>
                <a:gd name="connsiteY0" fmla="*/ 3529 h 10862"/>
                <a:gd name="connsiteX1" fmla="*/ 2581 w 7555"/>
                <a:gd name="connsiteY1" fmla="*/ 2480 h 10862"/>
                <a:gd name="connsiteX2" fmla="*/ 4991 w 7555"/>
                <a:gd name="connsiteY2" fmla="*/ 1758 h 10862"/>
                <a:gd name="connsiteX3" fmla="*/ 7165 w 7555"/>
                <a:gd name="connsiteY3" fmla="*/ 382 h 10862"/>
                <a:gd name="connsiteX4" fmla="*/ 7643 w 7555"/>
                <a:gd name="connsiteY4" fmla="*/ 1514 h 10862"/>
                <a:gd name="connsiteX5" fmla="*/ 7408 w 7555"/>
                <a:gd name="connsiteY5" fmla="*/ 4973 h 10862"/>
                <a:gd name="connsiteX6" fmla="*/ 7165 w 7555"/>
                <a:gd name="connsiteY6" fmla="*/ 7953 h 10862"/>
                <a:gd name="connsiteX7" fmla="*/ 6845 w 7555"/>
                <a:gd name="connsiteY7" fmla="*/ 9070 h 10862"/>
                <a:gd name="connsiteX8" fmla="*/ 2581 w 7555"/>
                <a:gd name="connsiteY8" fmla="*/ 11244 h 10862"/>
                <a:gd name="connsiteX9" fmla="*/ 1129 w 7555"/>
                <a:gd name="connsiteY9" fmla="*/ 11168 h 10862"/>
                <a:gd name="connsiteX10" fmla="*/ 247 w 7555"/>
                <a:gd name="connsiteY10" fmla="*/ 10119 h 10862"/>
                <a:gd name="connsiteX11" fmla="*/ 164 w 7555"/>
                <a:gd name="connsiteY11" fmla="*/ 7709 h 10862"/>
                <a:gd name="connsiteX12" fmla="*/ 491 w 7555"/>
                <a:gd name="connsiteY12" fmla="*/ 5376 h 10862"/>
                <a:gd name="connsiteX13" fmla="*/ 491 w 7555"/>
                <a:gd name="connsiteY13" fmla="*/ 3529 h 1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5" h="10862">
                  <a:moveTo>
                    <a:pt x="491" y="3529"/>
                  </a:moveTo>
                  <a:cubicBezTo>
                    <a:pt x="491" y="3529"/>
                    <a:pt x="1775" y="2480"/>
                    <a:pt x="2581" y="2480"/>
                  </a:cubicBezTo>
                  <a:cubicBezTo>
                    <a:pt x="3387" y="2480"/>
                    <a:pt x="4512" y="2396"/>
                    <a:pt x="4991" y="1758"/>
                  </a:cubicBezTo>
                  <a:cubicBezTo>
                    <a:pt x="5477" y="1111"/>
                    <a:pt x="6921" y="382"/>
                    <a:pt x="7165" y="382"/>
                  </a:cubicBezTo>
                  <a:cubicBezTo>
                    <a:pt x="7408" y="382"/>
                    <a:pt x="7643" y="465"/>
                    <a:pt x="7643" y="1514"/>
                  </a:cubicBezTo>
                  <a:cubicBezTo>
                    <a:pt x="7643" y="2563"/>
                    <a:pt x="7567" y="3924"/>
                    <a:pt x="7408" y="4973"/>
                  </a:cubicBezTo>
                  <a:cubicBezTo>
                    <a:pt x="7248" y="6022"/>
                    <a:pt x="7165" y="7307"/>
                    <a:pt x="7165" y="7953"/>
                  </a:cubicBezTo>
                  <a:cubicBezTo>
                    <a:pt x="7165" y="8591"/>
                    <a:pt x="8533" y="8188"/>
                    <a:pt x="6845" y="9070"/>
                  </a:cubicBezTo>
                  <a:cubicBezTo>
                    <a:pt x="5158" y="9959"/>
                    <a:pt x="2581" y="11244"/>
                    <a:pt x="2581" y="11244"/>
                  </a:cubicBezTo>
                  <a:lnTo>
                    <a:pt x="1129" y="11168"/>
                  </a:lnTo>
                  <a:cubicBezTo>
                    <a:pt x="1129" y="11168"/>
                    <a:pt x="323" y="10765"/>
                    <a:pt x="247" y="10119"/>
                  </a:cubicBezTo>
                  <a:cubicBezTo>
                    <a:pt x="164" y="9481"/>
                    <a:pt x="88" y="8675"/>
                    <a:pt x="164" y="7709"/>
                  </a:cubicBezTo>
                  <a:cubicBezTo>
                    <a:pt x="247" y="6744"/>
                    <a:pt x="491" y="5695"/>
                    <a:pt x="491" y="5376"/>
                  </a:cubicBezTo>
                  <a:lnTo>
                    <a:pt x="491" y="3529"/>
                  </a:lnTo>
                  <a:close/>
                </a:path>
              </a:pathLst>
            </a:custGeom>
            <a:solidFill>
              <a:srgbClr val="231F20"/>
            </a:solidFill>
            <a:ln w="7575" cap="flat">
              <a:noFill/>
              <a:prstDash val="solid"/>
              <a:round/>
            </a:ln>
          </p:spPr>
          <p:txBody>
            <a:bodyPr rtlCol="0" anchor="ctr"/>
            <a:lstStyle/>
            <a:p>
              <a:endParaRPr lang="en-GB"/>
            </a:p>
          </p:txBody>
        </p:sp>
        <p:sp>
          <p:nvSpPr>
            <p:cNvPr id="717" name="Freeform: Shape 716">
              <a:extLst>
                <a:ext uri="{FF2B5EF4-FFF2-40B4-BE49-F238E27FC236}">
                  <a16:creationId xmlns:a16="http://schemas.microsoft.com/office/drawing/2014/main" id="{14E397E5-5F70-48D5-BD12-E950A4BB0B8E}"/>
                </a:ext>
              </a:extLst>
            </p:cNvPr>
            <p:cNvSpPr/>
            <p:nvPr/>
          </p:nvSpPr>
          <p:spPr>
            <a:xfrm>
              <a:off x="7163678" y="4269177"/>
              <a:ext cx="6861" cy="6841"/>
            </a:xfrm>
            <a:custGeom>
              <a:avLst/>
              <a:gdLst>
                <a:gd name="connsiteX0" fmla="*/ 786 w 6861"/>
                <a:gd name="connsiteY0" fmla="*/ 2408 h 6841"/>
                <a:gd name="connsiteX1" fmla="*/ 5453 w 6861"/>
                <a:gd name="connsiteY1" fmla="*/ 485 h 6841"/>
                <a:gd name="connsiteX2" fmla="*/ 6981 w 6861"/>
                <a:gd name="connsiteY2" fmla="*/ 1610 h 6841"/>
                <a:gd name="connsiteX3" fmla="*/ 6897 w 6861"/>
                <a:gd name="connsiteY3" fmla="*/ 3944 h 6841"/>
                <a:gd name="connsiteX4" fmla="*/ 6494 w 6861"/>
                <a:gd name="connsiteY4" fmla="*/ 5228 h 6841"/>
                <a:gd name="connsiteX5" fmla="*/ 3765 w 6861"/>
                <a:gd name="connsiteY5" fmla="*/ 6597 h 6841"/>
                <a:gd name="connsiteX6" fmla="*/ 626 w 6861"/>
                <a:gd name="connsiteY6" fmla="*/ 7076 h 6841"/>
                <a:gd name="connsiteX7" fmla="*/ 223 w 6861"/>
                <a:gd name="connsiteY7" fmla="*/ 4666 h 6841"/>
                <a:gd name="connsiteX8" fmla="*/ 786 w 6861"/>
                <a:gd name="connsiteY8" fmla="*/ 2408 h 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1" h="6841">
                  <a:moveTo>
                    <a:pt x="786" y="2408"/>
                  </a:moveTo>
                  <a:cubicBezTo>
                    <a:pt x="786" y="2408"/>
                    <a:pt x="4085" y="721"/>
                    <a:pt x="5453" y="485"/>
                  </a:cubicBezTo>
                  <a:cubicBezTo>
                    <a:pt x="6814" y="242"/>
                    <a:pt x="7057" y="402"/>
                    <a:pt x="6981" y="1610"/>
                  </a:cubicBezTo>
                  <a:cubicBezTo>
                    <a:pt x="6897" y="2819"/>
                    <a:pt x="6897" y="3944"/>
                    <a:pt x="6897" y="3944"/>
                  </a:cubicBezTo>
                  <a:cubicBezTo>
                    <a:pt x="6897" y="3944"/>
                    <a:pt x="7140" y="4909"/>
                    <a:pt x="6494" y="5228"/>
                  </a:cubicBezTo>
                  <a:cubicBezTo>
                    <a:pt x="5848" y="5555"/>
                    <a:pt x="4647" y="6437"/>
                    <a:pt x="3765" y="6597"/>
                  </a:cubicBezTo>
                  <a:cubicBezTo>
                    <a:pt x="2876" y="6756"/>
                    <a:pt x="1189" y="7562"/>
                    <a:pt x="626" y="7076"/>
                  </a:cubicBezTo>
                  <a:cubicBezTo>
                    <a:pt x="64" y="6597"/>
                    <a:pt x="64" y="5228"/>
                    <a:pt x="223" y="4666"/>
                  </a:cubicBezTo>
                  <a:cubicBezTo>
                    <a:pt x="383" y="4103"/>
                    <a:pt x="786" y="2408"/>
                    <a:pt x="786" y="2408"/>
                  </a:cubicBezTo>
                  <a:close/>
                </a:path>
              </a:pathLst>
            </a:custGeom>
            <a:solidFill>
              <a:srgbClr val="231F20"/>
            </a:solidFill>
            <a:ln w="7575" cap="flat">
              <a:noFill/>
              <a:prstDash val="solid"/>
              <a:round/>
            </a:ln>
          </p:spPr>
          <p:txBody>
            <a:bodyPr rtlCol="0" anchor="ctr"/>
            <a:lstStyle/>
            <a:p>
              <a:endParaRPr lang="en-GB"/>
            </a:p>
          </p:txBody>
        </p:sp>
        <p:sp>
          <p:nvSpPr>
            <p:cNvPr id="718" name="Freeform: Shape 717">
              <a:extLst>
                <a:ext uri="{FF2B5EF4-FFF2-40B4-BE49-F238E27FC236}">
                  <a16:creationId xmlns:a16="http://schemas.microsoft.com/office/drawing/2014/main" id="{74E6DE47-4AEC-4B4A-BD3B-521CDD513C52}"/>
                </a:ext>
              </a:extLst>
            </p:cNvPr>
            <p:cNvSpPr/>
            <p:nvPr/>
          </p:nvSpPr>
          <p:spPr>
            <a:xfrm>
              <a:off x="7162401" y="4282220"/>
              <a:ext cx="6128" cy="10116"/>
            </a:xfrm>
            <a:custGeom>
              <a:avLst/>
              <a:gdLst>
                <a:gd name="connsiteX0" fmla="*/ 1339 w 6128"/>
                <a:gd name="connsiteY0" fmla="*/ 3289 h 10116"/>
                <a:gd name="connsiteX1" fmla="*/ 4714 w 6128"/>
                <a:gd name="connsiteY1" fmla="*/ 636 h 10116"/>
                <a:gd name="connsiteX2" fmla="*/ 6242 w 6128"/>
                <a:gd name="connsiteY2" fmla="*/ 796 h 10116"/>
                <a:gd name="connsiteX3" fmla="*/ 5361 w 6128"/>
                <a:gd name="connsiteY3" fmla="*/ 3532 h 10116"/>
                <a:gd name="connsiteX4" fmla="*/ 3833 w 6128"/>
                <a:gd name="connsiteY4" fmla="*/ 8602 h 10116"/>
                <a:gd name="connsiteX5" fmla="*/ 1415 w 6128"/>
                <a:gd name="connsiteY5" fmla="*/ 10374 h 10116"/>
                <a:gd name="connsiteX6" fmla="*/ 131 w 6128"/>
                <a:gd name="connsiteY6" fmla="*/ 9249 h 10116"/>
                <a:gd name="connsiteX7" fmla="*/ 534 w 6128"/>
                <a:gd name="connsiteY7" fmla="*/ 4581 h 10116"/>
                <a:gd name="connsiteX8" fmla="*/ 1339 w 6128"/>
                <a:gd name="connsiteY8" fmla="*/ 3289 h 1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28" h="10116">
                  <a:moveTo>
                    <a:pt x="1339" y="3289"/>
                  </a:moveTo>
                  <a:lnTo>
                    <a:pt x="4714" y="636"/>
                  </a:lnTo>
                  <a:cubicBezTo>
                    <a:pt x="4714" y="636"/>
                    <a:pt x="6083" y="-2"/>
                    <a:pt x="6242" y="796"/>
                  </a:cubicBezTo>
                  <a:cubicBezTo>
                    <a:pt x="6402" y="1602"/>
                    <a:pt x="5361" y="3532"/>
                    <a:pt x="5361" y="3532"/>
                  </a:cubicBezTo>
                  <a:cubicBezTo>
                    <a:pt x="5361" y="3532"/>
                    <a:pt x="4555" y="7880"/>
                    <a:pt x="3833" y="8602"/>
                  </a:cubicBezTo>
                  <a:cubicBezTo>
                    <a:pt x="3111" y="9325"/>
                    <a:pt x="2145" y="10214"/>
                    <a:pt x="1415" y="10374"/>
                  </a:cubicBezTo>
                  <a:cubicBezTo>
                    <a:pt x="693" y="10533"/>
                    <a:pt x="131" y="10852"/>
                    <a:pt x="131" y="9249"/>
                  </a:cubicBezTo>
                  <a:cubicBezTo>
                    <a:pt x="131" y="7637"/>
                    <a:pt x="534" y="4581"/>
                    <a:pt x="534" y="4581"/>
                  </a:cubicBezTo>
                  <a:lnTo>
                    <a:pt x="1339" y="3289"/>
                  </a:lnTo>
                  <a:close/>
                </a:path>
              </a:pathLst>
            </a:custGeom>
            <a:solidFill>
              <a:srgbClr val="231F20"/>
            </a:solidFill>
            <a:ln w="7575" cap="flat">
              <a:noFill/>
              <a:prstDash val="solid"/>
              <a:round/>
            </a:ln>
          </p:spPr>
          <p:txBody>
            <a:bodyPr rtlCol="0" anchor="ctr"/>
            <a:lstStyle/>
            <a:p>
              <a:endParaRPr lang="en-GB"/>
            </a:p>
          </p:txBody>
        </p:sp>
        <p:sp>
          <p:nvSpPr>
            <p:cNvPr id="719" name="Freeform: Shape 718">
              <a:extLst>
                <a:ext uri="{FF2B5EF4-FFF2-40B4-BE49-F238E27FC236}">
                  <a16:creationId xmlns:a16="http://schemas.microsoft.com/office/drawing/2014/main" id="{CF5D47B1-3246-43D9-928F-5FE68FCEAB3D}"/>
                </a:ext>
              </a:extLst>
            </p:cNvPr>
            <p:cNvSpPr/>
            <p:nvPr/>
          </p:nvSpPr>
          <p:spPr>
            <a:xfrm>
              <a:off x="6962455" y="3869214"/>
              <a:ext cx="77267" cy="42025"/>
            </a:xfrm>
            <a:custGeom>
              <a:avLst/>
              <a:gdLst>
                <a:gd name="connsiteX0" fmla="*/ 76760 w 77267"/>
                <a:gd name="connsiteY0" fmla="*/ 30262 h 42025"/>
                <a:gd name="connsiteX1" fmla="*/ 56062 w 77267"/>
                <a:gd name="connsiteY1" fmla="*/ 39133 h 42025"/>
                <a:gd name="connsiteX2" fmla="*/ 54237 w 77267"/>
                <a:gd name="connsiteY2" fmla="*/ 38000 h 42025"/>
                <a:gd name="connsiteX3" fmla="*/ 49684 w 77267"/>
                <a:gd name="connsiteY3" fmla="*/ 33333 h 42025"/>
                <a:gd name="connsiteX4" fmla="*/ 38533 w 77267"/>
                <a:gd name="connsiteY4" fmla="*/ 29578 h 42025"/>
                <a:gd name="connsiteX5" fmla="*/ 26933 w 77267"/>
                <a:gd name="connsiteY5" fmla="*/ 33675 h 42025"/>
                <a:gd name="connsiteX6" fmla="*/ 20221 w 77267"/>
                <a:gd name="connsiteY6" fmla="*/ 41976 h 42025"/>
                <a:gd name="connsiteX7" fmla="*/ 17835 w 77267"/>
                <a:gd name="connsiteY7" fmla="*/ 41869 h 42025"/>
                <a:gd name="connsiteX8" fmla="*/ 85 w 77267"/>
                <a:gd name="connsiteY8" fmla="*/ 31060 h 42025"/>
                <a:gd name="connsiteX9" fmla="*/ 4289 w 77267"/>
                <a:gd name="connsiteY9" fmla="*/ 22524 h 42025"/>
                <a:gd name="connsiteX10" fmla="*/ 20221 w 77267"/>
                <a:gd name="connsiteY10" fmla="*/ 7732 h 42025"/>
                <a:gd name="connsiteX11" fmla="*/ 43200 w 77267"/>
                <a:gd name="connsiteY11" fmla="*/ 229 h 42025"/>
                <a:gd name="connsiteX12" fmla="*/ 61862 w 77267"/>
                <a:gd name="connsiteY12" fmla="*/ 9100 h 42025"/>
                <a:gd name="connsiteX13" fmla="*/ 77330 w 77267"/>
                <a:gd name="connsiteY13" fmla="*/ 29122 h 42025"/>
                <a:gd name="connsiteX14" fmla="*/ 76760 w 77267"/>
                <a:gd name="connsiteY14" fmla="*/ 30262 h 4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267" h="42025">
                  <a:moveTo>
                    <a:pt x="76760" y="30262"/>
                  </a:moveTo>
                  <a:cubicBezTo>
                    <a:pt x="76760" y="30262"/>
                    <a:pt x="57073" y="38677"/>
                    <a:pt x="56062" y="39133"/>
                  </a:cubicBezTo>
                  <a:cubicBezTo>
                    <a:pt x="55036" y="39589"/>
                    <a:pt x="54237" y="38000"/>
                    <a:pt x="54237" y="38000"/>
                  </a:cubicBezTo>
                  <a:cubicBezTo>
                    <a:pt x="54237" y="38000"/>
                    <a:pt x="53325" y="36974"/>
                    <a:pt x="49684" y="33333"/>
                  </a:cubicBezTo>
                  <a:cubicBezTo>
                    <a:pt x="46043" y="29692"/>
                    <a:pt x="42516" y="29806"/>
                    <a:pt x="38533" y="29578"/>
                  </a:cubicBezTo>
                  <a:cubicBezTo>
                    <a:pt x="34557" y="29350"/>
                    <a:pt x="30004" y="31402"/>
                    <a:pt x="26933" y="33675"/>
                  </a:cubicBezTo>
                  <a:cubicBezTo>
                    <a:pt x="23862" y="35948"/>
                    <a:pt x="20677" y="41292"/>
                    <a:pt x="20221" y="41976"/>
                  </a:cubicBezTo>
                  <a:cubicBezTo>
                    <a:pt x="19765" y="42660"/>
                    <a:pt x="17835" y="41869"/>
                    <a:pt x="17835" y="41869"/>
                  </a:cubicBezTo>
                  <a:cubicBezTo>
                    <a:pt x="17835" y="41869"/>
                    <a:pt x="313" y="31623"/>
                    <a:pt x="85" y="31060"/>
                  </a:cubicBezTo>
                  <a:cubicBezTo>
                    <a:pt x="-143" y="30490"/>
                    <a:pt x="1332" y="27419"/>
                    <a:pt x="4289" y="22524"/>
                  </a:cubicBezTo>
                  <a:cubicBezTo>
                    <a:pt x="7253" y="17636"/>
                    <a:pt x="11115" y="14216"/>
                    <a:pt x="20221" y="7732"/>
                  </a:cubicBezTo>
                  <a:cubicBezTo>
                    <a:pt x="29320" y="1248"/>
                    <a:pt x="38313" y="229"/>
                    <a:pt x="43200" y="229"/>
                  </a:cubicBezTo>
                  <a:cubicBezTo>
                    <a:pt x="48096" y="229"/>
                    <a:pt x="52421" y="3072"/>
                    <a:pt x="61862" y="9100"/>
                  </a:cubicBezTo>
                  <a:cubicBezTo>
                    <a:pt x="71302" y="15128"/>
                    <a:pt x="77330" y="29122"/>
                    <a:pt x="77330" y="29122"/>
                  </a:cubicBezTo>
                  <a:lnTo>
                    <a:pt x="76760" y="30262"/>
                  </a:lnTo>
                  <a:close/>
                </a:path>
              </a:pathLst>
            </a:custGeom>
            <a:solidFill>
              <a:srgbClr val="231F20"/>
            </a:solidFill>
            <a:ln w="7575" cap="flat">
              <a:noFill/>
              <a:prstDash val="solid"/>
              <a:round/>
            </a:ln>
          </p:spPr>
          <p:txBody>
            <a:bodyPr rtlCol="0" anchor="ctr"/>
            <a:lstStyle/>
            <a:p>
              <a:endParaRPr lang="en-GB"/>
            </a:p>
          </p:txBody>
        </p:sp>
        <p:sp>
          <p:nvSpPr>
            <p:cNvPr id="720" name="Freeform: Shape 719">
              <a:extLst>
                <a:ext uri="{FF2B5EF4-FFF2-40B4-BE49-F238E27FC236}">
                  <a16:creationId xmlns:a16="http://schemas.microsoft.com/office/drawing/2014/main" id="{08157A56-5851-48EA-B98A-8A976F1D1990}"/>
                </a:ext>
              </a:extLst>
            </p:cNvPr>
            <p:cNvSpPr/>
            <p:nvPr/>
          </p:nvSpPr>
          <p:spPr>
            <a:xfrm>
              <a:off x="7020957" y="3907492"/>
              <a:ext cx="25552" cy="19795"/>
            </a:xfrm>
            <a:custGeom>
              <a:avLst/>
              <a:gdLst>
                <a:gd name="connsiteX0" fmla="*/ 18196 w 25552"/>
                <a:gd name="connsiteY0" fmla="*/ 653 h 19795"/>
                <a:gd name="connsiteX1" fmla="*/ 21335 w 25552"/>
                <a:gd name="connsiteY1" fmla="*/ 250 h 19795"/>
                <a:gd name="connsiteX2" fmla="*/ 22460 w 25552"/>
                <a:gd name="connsiteY2" fmla="*/ 1862 h 19795"/>
                <a:gd name="connsiteX3" fmla="*/ 25197 w 25552"/>
                <a:gd name="connsiteY3" fmla="*/ 11918 h 19795"/>
                <a:gd name="connsiteX4" fmla="*/ 25600 w 25552"/>
                <a:gd name="connsiteY4" fmla="*/ 15134 h 19795"/>
                <a:gd name="connsiteX5" fmla="*/ 23266 w 25552"/>
                <a:gd name="connsiteY5" fmla="*/ 15620 h 19795"/>
                <a:gd name="connsiteX6" fmla="*/ 19572 w 25552"/>
                <a:gd name="connsiteY6" fmla="*/ 16259 h 19795"/>
                <a:gd name="connsiteX7" fmla="*/ 17801 w 25552"/>
                <a:gd name="connsiteY7" fmla="*/ 17064 h 19795"/>
                <a:gd name="connsiteX8" fmla="*/ 11682 w 25552"/>
                <a:gd name="connsiteY8" fmla="*/ 18113 h 19795"/>
                <a:gd name="connsiteX9" fmla="*/ 4848 w 25552"/>
                <a:gd name="connsiteY9" fmla="*/ 19960 h 19795"/>
                <a:gd name="connsiteX10" fmla="*/ 2590 w 25552"/>
                <a:gd name="connsiteY10" fmla="*/ 17870 h 19795"/>
                <a:gd name="connsiteX11" fmla="*/ 1625 w 25552"/>
                <a:gd name="connsiteY11" fmla="*/ 12724 h 19795"/>
                <a:gd name="connsiteX12" fmla="*/ 97 w 25552"/>
                <a:gd name="connsiteY12" fmla="*/ 8938 h 19795"/>
                <a:gd name="connsiteX13" fmla="*/ 1792 w 25552"/>
                <a:gd name="connsiteY13" fmla="*/ 7411 h 19795"/>
                <a:gd name="connsiteX14" fmla="*/ 18196 w 25552"/>
                <a:gd name="connsiteY14" fmla="*/ 653 h 19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52" h="19795">
                  <a:moveTo>
                    <a:pt x="18196" y="653"/>
                  </a:moveTo>
                  <a:cubicBezTo>
                    <a:pt x="18196" y="653"/>
                    <a:pt x="20127" y="166"/>
                    <a:pt x="21335" y="250"/>
                  </a:cubicBezTo>
                  <a:cubicBezTo>
                    <a:pt x="22544" y="334"/>
                    <a:pt x="22460" y="1862"/>
                    <a:pt x="22460" y="1862"/>
                  </a:cubicBezTo>
                  <a:cubicBezTo>
                    <a:pt x="22460" y="1862"/>
                    <a:pt x="24794" y="10626"/>
                    <a:pt x="25197" y="11918"/>
                  </a:cubicBezTo>
                  <a:cubicBezTo>
                    <a:pt x="25600" y="13203"/>
                    <a:pt x="25683" y="14571"/>
                    <a:pt x="25600" y="15134"/>
                  </a:cubicBezTo>
                  <a:cubicBezTo>
                    <a:pt x="25524" y="15696"/>
                    <a:pt x="24718" y="15453"/>
                    <a:pt x="23266" y="15620"/>
                  </a:cubicBezTo>
                  <a:cubicBezTo>
                    <a:pt x="21822" y="15780"/>
                    <a:pt x="20932" y="15536"/>
                    <a:pt x="19572" y="16259"/>
                  </a:cubicBezTo>
                  <a:cubicBezTo>
                    <a:pt x="18196" y="16981"/>
                    <a:pt x="18363" y="17064"/>
                    <a:pt x="17801" y="17064"/>
                  </a:cubicBezTo>
                  <a:cubicBezTo>
                    <a:pt x="17231" y="17064"/>
                    <a:pt x="12647" y="18113"/>
                    <a:pt x="11682" y="18113"/>
                  </a:cubicBezTo>
                  <a:cubicBezTo>
                    <a:pt x="10716" y="18113"/>
                    <a:pt x="6611" y="19474"/>
                    <a:pt x="4848" y="19960"/>
                  </a:cubicBezTo>
                  <a:cubicBezTo>
                    <a:pt x="3077" y="20439"/>
                    <a:pt x="2431" y="18516"/>
                    <a:pt x="2590" y="17870"/>
                  </a:cubicBezTo>
                  <a:cubicBezTo>
                    <a:pt x="2758" y="17224"/>
                    <a:pt x="2111" y="14890"/>
                    <a:pt x="1625" y="12724"/>
                  </a:cubicBezTo>
                  <a:cubicBezTo>
                    <a:pt x="1146" y="10550"/>
                    <a:pt x="340" y="9661"/>
                    <a:pt x="97" y="8938"/>
                  </a:cubicBezTo>
                  <a:cubicBezTo>
                    <a:pt x="-146" y="8216"/>
                    <a:pt x="1792" y="7411"/>
                    <a:pt x="1792" y="7411"/>
                  </a:cubicBezTo>
                  <a:lnTo>
                    <a:pt x="18196" y="653"/>
                  </a:lnTo>
                  <a:close/>
                </a:path>
              </a:pathLst>
            </a:custGeom>
            <a:solidFill>
              <a:srgbClr val="231F20"/>
            </a:solidFill>
            <a:ln w="7575" cap="flat">
              <a:noFill/>
              <a:prstDash val="solid"/>
              <a:round/>
            </a:ln>
          </p:spPr>
          <p:txBody>
            <a:bodyPr rtlCol="0" anchor="ctr"/>
            <a:lstStyle/>
            <a:p>
              <a:endParaRPr lang="en-GB"/>
            </a:p>
          </p:txBody>
        </p:sp>
        <p:sp>
          <p:nvSpPr>
            <p:cNvPr id="721" name="Freeform: Shape 720">
              <a:extLst>
                <a:ext uri="{FF2B5EF4-FFF2-40B4-BE49-F238E27FC236}">
                  <a16:creationId xmlns:a16="http://schemas.microsoft.com/office/drawing/2014/main" id="{BDC8EDA3-BB10-40A9-948F-3D7256BBC98D}"/>
                </a:ext>
              </a:extLst>
            </p:cNvPr>
            <p:cNvSpPr/>
            <p:nvPr/>
          </p:nvSpPr>
          <p:spPr>
            <a:xfrm>
              <a:off x="7025959" y="3931963"/>
              <a:ext cx="25059" cy="17695"/>
            </a:xfrm>
            <a:custGeom>
              <a:avLst/>
              <a:gdLst>
                <a:gd name="connsiteX0" fmla="*/ 17384 w 25059"/>
                <a:gd name="connsiteY0" fmla="*/ 1216 h 17695"/>
                <a:gd name="connsiteX1" fmla="*/ 18190 w 25059"/>
                <a:gd name="connsiteY1" fmla="*/ 729 h 17695"/>
                <a:gd name="connsiteX2" fmla="*/ 21002 w 25059"/>
                <a:gd name="connsiteY2" fmla="*/ 250 h 17695"/>
                <a:gd name="connsiteX3" fmla="*/ 22614 w 25059"/>
                <a:gd name="connsiteY3" fmla="*/ 1292 h 17695"/>
                <a:gd name="connsiteX4" fmla="*/ 23655 w 25059"/>
                <a:gd name="connsiteY4" fmla="*/ 4355 h 17695"/>
                <a:gd name="connsiteX5" fmla="*/ 24788 w 25059"/>
                <a:gd name="connsiteY5" fmla="*/ 9425 h 17695"/>
                <a:gd name="connsiteX6" fmla="*/ 25107 w 25059"/>
                <a:gd name="connsiteY6" fmla="*/ 13522 h 17695"/>
                <a:gd name="connsiteX7" fmla="*/ 24066 w 25059"/>
                <a:gd name="connsiteY7" fmla="*/ 15772 h 17695"/>
                <a:gd name="connsiteX8" fmla="*/ 20197 w 25059"/>
                <a:gd name="connsiteY8" fmla="*/ 16259 h 17695"/>
                <a:gd name="connsiteX9" fmla="*/ 16738 w 25059"/>
                <a:gd name="connsiteY9" fmla="*/ 16981 h 17695"/>
                <a:gd name="connsiteX10" fmla="*/ 12557 w 25059"/>
                <a:gd name="connsiteY10" fmla="*/ 17863 h 17695"/>
                <a:gd name="connsiteX11" fmla="*/ 6446 w 25059"/>
                <a:gd name="connsiteY11" fmla="*/ 17946 h 17695"/>
                <a:gd name="connsiteX12" fmla="*/ 1862 w 25059"/>
                <a:gd name="connsiteY12" fmla="*/ 17467 h 17695"/>
                <a:gd name="connsiteX13" fmla="*/ 729 w 25059"/>
                <a:gd name="connsiteY13" fmla="*/ 14487 h 17695"/>
                <a:gd name="connsiteX14" fmla="*/ 91 w 25059"/>
                <a:gd name="connsiteY14" fmla="*/ 5556 h 17695"/>
                <a:gd name="connsiteX15" fmla="*/ 1292 w 25059"/>
                <a:gd name="connsiteY15" fmla="*/ 4834 h 17695"/>
                <a:gd name="connsiteX16" fmla="*/ 4599 w 25059"/>
                <a:gd name="connsiteY16" fmla="*/ 4271 h 17695"/>
                <a:gd name="connsiteX17" fmla="*/ 17384 w 25059"/>
                <a:gd name="connsiteY17" fmla="*/ 1216 h 17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059" h="17695">
                  <a:moveTo>
                    <a:pt x="17384" y="1216"/>
                  </a:moveTo>
                  <a:cubicBezTo>
                    <a:pt x="17384" y="1216"/>
                    <a:pt x="17627" y="972"/>
                    <a:pt x="18190" y="729"/>
                  </a:cubicBezTo>
                  <a:cubicBezTo>
                    <a:pt x="18752" y="493"/>
                    <a:pt x="19558" y="250"/>
                    <a:pt x="21002" y="250"/>
                  </a:cubicBezTo>
                  <a:cubicBezTo>
                    <a:pt x="22454" y="250"/>
                    <a:pt x="21808" y="569"/>
                    <a:pt x="22614" y="1292"/>
                  </a:cubicBezTo>
                  <a:cubicBezTo>
                    <a:pt x="23420" y="2021"/>
                    <a:pt x="23100" y="2500"/>
                    <a:pt x="23655" y="4355"/>
                  </a:cubicBezTo>
                  <a:cubicBezTo>
                    <a:pt x="24225" y="6202"/>
                    <a:pt x="24461" y="7654"/>
                    <a:pt x="24788" y="9425"/>
                  </a:cubicBezTo>
                  <a:cubicBezTo>
                    <a:pt x="25107" y="11188"/>
                    <a:pt x="24947" y="11751"/>
                    <a:pt x="25107" y="13522"/>
                  </a:cubicBezTo>
                  <a:cubicBezTo>
                    <a:pt x="25267" y="15293"/>
                    <a:pt x="24788" y="15126"/>
                    <a:pt x="24066" y="15772"/>
                  </a:cubicBezTo>
                  <a:cubicBezTo>
                    <a:pt x="23336" y="16418"/>
                    <a:pt x="22530" y="16015"/>
                    <a:pt x="20197" y="16259"/>
                  </a:cubicBezTo>
                  <a:cubicBezTo>
                    <a:pt x="17871" y="16502"/>
                    <a:pt x="18190" y="16737"/>
                    <a:pt x="16738" y="16981"/>
                  </a:cubicBezTo>
                  <a:cubicBezTo>
                    <a:pt x="15294" y="17224"/>
                    <a:pt x="14085" y="17786"/>
                    <a:pt x="12557" y="17863"/>
                  </a:cubicBezTo>
                  <a:cubicBezTo>
                    <a:pt x="11029" y="17946"/>
                    <a:pt x="8452" y="17946"/>
                    <a:pt x="6446" y="17946"/>
                  </a:cubicBezTo>
                  <a:cubicBezTo>
                    <a:pt x="4431" y="17946"/>
                    <a:pt x="2744" y="17786"/>
                    <a:pt x="1862" y="17467"/>
                  </a:cubicBezTo>
                  <a:cubicBezTo>
                    <a:pt x="973" y="17140"/>
                    <a:pt x="653" y="15932"/>
                    <a:pt x="729" y="14487"/>
                  </a:cubicBezTo>
                  <a:cubicBezTo>
                    <a:pt x="813" y="13043"/>
                    <a:pt x="251" y="6445"/>
                    <a:pt x="91" y="5556"/>
                  </a:cubicBezTo>
                  <a:cubicBezTo>
                    <a:pt x="-69" y="4674"/>
                    <a:pt x="1292" y="4834"/>
                    <a:pt x="1292" y="4834"/>
                  </a:cubicBezTo>
                  <a:cubicBezTo>
                    <a:pt x="1292" y="4834"/>
                    <a:pt x="2744" y="4355"/>
                    <a:pt x="4599" y="4271"/>
                  </a:cubicBezTo>
                  <a:cubicBezTo>
                    <a:pt x="6446" y="4195"/>
                    <a:pt x="17384" y="1216"/>
                    <a:pt x="17384" y="1216"/>
                  </a:cubicBezTo>
                  <a:close/>
                </a:path>
              </a:pathLst>
            </a:custGeom>
            <a:solidFill>
              <a:srgbClr val="231F20"/>
            </a:solidFill>
            <a:ln w="7575" cap="flat">
              <a:noFill/>
              <a:prstDash val="solid"/>
              <a:round/>
            </a:ln>
          </p:spPr>
          <p:txBody>
            <a:bodyPr rtlCol="0" anchor="ctr"/>
            <a:lstStyle/>
            <a:p>
              <a:endParaRPr lang="en-GB"/>
            </a:p>
          </p:txBody>
        </p:sp>
        <p:sp>
          <p:nvSpPr>
            <p:cNvPr id="722" name="Freeform: Shape 721">
              <a:extLst>
                <a:ext uri="{FF2B5EF4-FFF2-40B4-BE49-F238E27FC236}">
                  <a16:creationId xmlns:a16="http://schemas.microsoft.com/office/drawing/2014/main" id="{DA2C3614-A6EC-4DCA-AFA9-DE11D1C83B95}"/>
                </a:ext>
              </a:extLst>
            </p:cNvPr>
            <p:cNvSpPr/>
            <p:nvPr/>
          </p:nvSpPr>
          <p:spPr>
            <a:xfrm>
              <a:off x="7025266" y="3957131"/>
              <a:ext cx="25235" cy="16929"/>
            </a:xfrm>
            <a:custGeom>
              <a:avLst/>
              <a:gdLst>
                <a:gd name="connsiteX0" fmla="*/ 24515 w 25235"/>
                <a:gd name="connsiteY0" fmla="*/ 17158 h 16929"/>
                <a:gd name="connsiteX1" fmla="*/ 21695 w 25235"/>
                <a:gd name="connsiteY1" fmla="*/ 17158 h 16929"/>
                <a:gd name="connsiteX2" fmla="*/ 13729 w 25235"/>
                <a:gd name="connsiteY2" fmla="*/ 16915 h 16929"/>
                <a:gd name="connsiteX3" fmla="*/ 381 w 25235"/>
                <a:gd name="connsiteY3" fmla="*/ 14422 h 16929"/>
                <a:gd name="connsiteX4" fmla="*/ 943 w 25235"/>
                <a:gd name="connsiteY4" fmla="*/ 10963 h 16929"/>
                <a:gd name="connsiteX5" fmla="*/ 1749 w 25235"/>
                <a:gd name="connsiteY5" fmla="*/ 1150 h 16929"/>
                <a:gd name="connsiteX6" fmla="*/ 25313 w 25235"/>
                <a:gd name="connsiteY6" fmla="*/ 260 h 16929"/>
                <a:gd name="connsiteX7" fmla="*/ 24515 w 25235"/>
                <a:gd name="connsiteY7" fmla="*/ 17158 h 16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35" h="16929">
                  <a:moveTo>
                    <a:pt x="24515" y="17158"/>
                  </a:moveTo>
                  <a:lnTo>
                    <a:pt x="21695" y="17158"/>
                  </a:lnTo>
                  <a:cubicBezTo>
                    <a:pt x="20091" y="17158"/>
                    <a:pt x="17355" y="17318"/>
                    <a:pt x="13729" y="16915"/>
                  </a:cubicBezTo>
                  <a:cubicBezTo>
                    <a:pt x="10111" y="16520"/>
                    <a:pt x="1103" y="14825"/>
                    <a:pt x="381" y="14422"/>
                  </a:cubicBezTo>
                  <a:cubicBezTo>
                    <a:pt x="-341" y="14027"/>
                    <a:pt x="381" y="13297"/>
                    <a:pt x="943" y="10963"/>
                  </a:cubicBezTo>
                  <a:cubicBezTo>
                    <a:pt x="1506" y="8637"/>
                    <a:pt x="1749" y="1150"/>
                    <a:pt x="1749" y="1150"/>
                  </a:cubicBezTo>
                  <a:lnTo>
                    <a:pt x="25313" y="260"/>
                  </a:lnTo>
                  <a:lnTo>
                    <a:pt x="24515" y="17158"/>
                  </a:lnTo>
                  <a:close/>
                </a:path>
              </a:pathLst>
            </a:custGeom>
            <a:solidFill>
              <a:srgbClr val="231F20"/>
            </a:solidFill>
            <a:ln w="7575" cap="flat">
              <a:noFill/>
              <a:prstDash val="solid"/>
              <a:round/>
            </a:ln>
          </p:spPr>
          <p:txBody>
            <a:bodyPr rtlCol="0" anchor="ctr"/>
            <a:lstStyle/>
            <a:p>
              <a:endParaRPr lang="en-GB"/>
            </a:p>
          </p:txBody>
        </p:sp>
        <p:sp>
          <p:nvSpPr>
            <p:cNvPr id="723" name="Freeform: Shape 722">
              <a:extLst>
                <a:ext uri="{FF2B5EF4-FFF2-40B4-BE49-F238E27FC236}">
                  <a16:creationId xmlns:a16="http://schemas.microsoft.com/office/drawing/2014/main" id="{7F1B9EE4-9DF1-4DA6-BFE8-63402283DF36}"/>
                </a:ext>
              </a:extLst>
            </p:cNvPr>
            <p:cNvSpPr/>
            <p:nvPr/>
          </p:nvSpPr>
          <p:spPr>
            <a:xfrm>
              <a:off x="7018625" y="3979172"/>
              <a:ext cx="28585" cy="20440"/>
            </a:xfrm>
            <a:custGeom>
              <a:avLst/>
              <a:gdLst>
                <a:gd name="connsiteX0" fmla="*/ 28577 w 28585"/>
                <a:gd name="connsiteY0" fmla="*/ 5427 h 20440"/>
                <a:gd name="connsiteX1" fmla="*/ 24396 w 28585"/>
                <a:gd name="connsiteY1" fmla="*/ 19261 h 20440"/>
                <a:gd name="connsiteX2" fmla="*/ 23667 w 28585"/>
                <a:gd name="connsiteY2" fmla="*/ 20706 h 20440"/>
                <a:gd name="connsiteX3" fmla="*/ 346 w 28585"/>
                <a:gd name="connsiteY3" fmla="*/ 12504 h 20440"/>
                <a:gd name="connsiteX4" fmla="*/ 178 w 28585"/>
                <a:gd name="connsiteY4" fmla="*/ 11622 h 20440"/>
                <a:gd name="connsiteX5" fmla="*/ 4359 w 28585"/>
                <a:gd name="connsiteY5" fmla="*/ 843 h 20440"/>
                <a:gd name="connsiteX6" fmla="*/ 5249 w 28585"/>
                <a:gd name="connsiteY6" fmla="*/ 273 h 20440"/>
                <a:gd name="connsiteX7" fmla="*/ 28661 w 28585"/>
                <a:gd name="connsiteY7" fmla="*/ 4135 h 20440"/>
                <a:gd name="connsiteX8" fmla="*/ 28577 w 28585"/>
                <a:gd name="connsiteY8" fmla="*/ 5427 h 2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5" h="20440">
                  <a:moveTo>
                    <a:pt x="28577" y="5427"/>
                  </a:moveTo>
                  <a:cubicBezTo>
                    <a:pt x="28577" y="5427"/>
                    <a:pt x="24959" y="17657"/>
                    <a:pt x="24396" y="19261"/>
                  </a:cubicBezTo>
                  <a:cubicBezTo>
                    <a:pt x="23826" y="20873"/>
                    <a:pt x="23667" y="20706"/>
                    <a:pt x="23667" y="20706"/>
                  </a:cubicBezTo>
                  <a:cubicBezTo>
                    <a:pt x="23667" y="20706"/>
                    <a:pt x="825" y="12663"/>
                    <a:pt x="346" y="12504"/>
                  </a:cubicBezTo>
                  <a:cubicBezTo>
                    <a:pt x="-141" y="12344"/>
                    <a:pt x="178" y="11622"/>
                    <a:pt x="178" y="11622"/>
                  </a:cubicBezTo>
                  <a:cubicBezTo>
                    <a:pt x="178" y="11622"/>
                    <a:pt x="3964" y="1482"/>
                    <a:pt x="4359" y="843"/>
                  </a:cubicBezTo>
                  <a:cubicBezTo>
                    <a:pt x="4770" y="197"/>
                    <a:pt x="5249" y="273"/>
                    <a:pt x="5249" y="273"/>
                  </a:cubicBezTo>
                  <a:lnTo>
                    <a:pt x="28661" y="4135"/>
                  </a:lnTo>
                  <a:lnTo>
                    <a:pt x="28577" y="5427"/>
                  </a:lnTo>
                  <a:close/>
                </a:path>
              </a:pathLst>
            </a:custGeom>
            <a:solidFill>
              <a:srgbClr val="231F20"/>
            </a:solidFill>
            <a:ln w="7575" cap="flat">
              <a:noFill/>
              <a:prstDash val="solid"/>
              <a:round/>
            </a:ln>
          </p:spPr>
          <p:txBody>
            <a:bodyPr rtlCol="0" anchor="ctr"/>
            <a:lstStyle/>
            <a:p>
              <a:endParaRPr lang="en-GB"/>
            </a:p>
          </p:txBody>
        </p:sp>
        <p:sp>
          <p:nvSpPr>
            <p:cNvPr id="724" name="Freeform: Shape 723">
              <a:extLst>
                <a:ext uri="{FF2B5EF4-FFF2-40B4-BE49-F238E27FC236}">
                  <a16:creationId xmlns:a16="http://schemas.microsoft.com/office/drawing/2014/main" id="{15BF254D-F066-461F-82E7-26A9BFDEC309}"/>
                </a:ext>
              </a:extLst>
            </p:cNvPr>
            <p:cNvSpPr/>
            <p:nvPr/>
          </p:nvSpPr>
          <p:spPr>
            <a:xfrm>
              <a:off x="7010011" y="3998642"/>
              <a:ext cx="28510" cy="25183"/>
            </a:xfrm>
            <a:custGeom>
              <a:avLst/>
              <a:gdLst>
                <a:gd name="connsiteX0" fmla="*/ 21901 w 28510"/>
                <a:gd name="connsiteY0" fmla="*/ 25463 h 25183"/>
                <a:gd name="connsiteX1" fmla="*/ 503 w 28510"/>
                <a:gd name="connsiteY1" fmla="*/ 12913 h 25183"/>
                <a:gd name="connsiteX2" fmla="*/ 184 w 28510"/>
                <a:gd name="connsiteY2" fmla="*/ 11788 h 25183"/>
                <a:gd name="connsiteX3" fmla="*/ 5733 w 28510"/>
                <a:gd name="connsiteY3" fmla="*/ 279 h 25183"/>
                <a:gd name="connsiteX4" fmla="*/ 28583 w 28510"/>
                <a:gd name="connsiteY4" fmla="*/ 10739 h 25183"/>
                <a:gd name="connsiteX5" fmla="*/ 21901 w 28510"/>
                <a:gd name="connsiteY5" fmla="*/ 25463 h 25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0" h="25183">
                  <a:moveTo>
                    <a:pt x="21901" y="25463"/>
                  </a:moveTo>
                  <a:cubicBezTo>
                    <a:pt x="21901" y="25463"/>
                    <a:pt x="1225" y="13156"/>
                    <a:pt x="503" y="12913"/>
                  </a:cubicBezTo>
                  <a:cubicBezTo>
                    <a:pt x="-219" y="12670"/>
                    <a:pt x="184" y="11788"/>
                    <a:pt x="184" y="11788"/>
                  </a:cubicBezTo>
                  <a:lnTo>
                    <a:pt x="5733" y="279"/>
                  </a:lnTo>
                  <a:lnTo>
                    <a:pt x="28583" y="10739"/>
                  </a:lnTo>
                  <a:lnTo>
                    <a:pt x="21901" y="25463"/>
                  </a:lnTo>
                  <a:close/>
                </a:path>
              </a:pathLst>
            </a:custGeom>
            <a:solidFill>
              <a:srgbClr val="231F20"/>
            </a:solidFill>
            <a:ln w="7575" cap="flat">
              <a:noFill/>
              <a:prstDash val="solid"/>
              <a:round/>
            </a:ln>
          </p:spPr>
          <p:txBody>
            <a:bodyPr rtlCol="0" anchor="ctr"/>
            <a:lstStyle/>
            <a:p>
              <a:endParaRPr lang="en-GB"/>
            </a:p>
          </p:txBody>
        </p:sp>
        <p:sp>
          <p:nvSpPr>
            <p:cNvPr id="725" name="Freeform: Shape 724">
              <a:extLst>
                <a:ext uri="{FF2B5EF4-FFF2-40B4-BE49-F238E27FC236}">
                  <a16:creationId xmlns:a16="http://schemas.microsoft.com/office/drawing/2014/main" id="{CA449BF6-030F-49AD-9CBA-0E2CCD13A748}"/>
                </a:ext>
              </a:extLst>
            </p:cNvPr>
            <p:cNvSpPr/>
            <p:nvPr/>
          </p:nvSpPr>
          <p:spPr>
            <a:xfrm>
              <a:off x="7003646" y="3907045"/>
              <a:ext cx="12284" cy="16868"/>
            </a:xfrm>
            <a:custGeom>
              <a:avLst/>
              <a:gdLst>
                <a:gd name="connsiteX0" fmla="*/ 3160 w 12284"/>
                <a:gd name="connsiteY0" fmla="*/ 377 h 16868"/>
                <a:gd name="connsiteX1" fmla="*/ 1716 w 12284"/>
                <a:gd name="connsiteY1" fmla="*/ 294 h 16868"/>
                <a:gd name="connsiteX2" fmla="*/ 1078 w 12284"/>
                <a:gd name="connsiteY2" fmla="*/ 1183 h 16868"/>
                <a:gd name="connsiteX3" fmla="*/ 188 w 12284"/>
                <a:gd name="connsiteY3" fmla="*/ 3996 h 16868"/>
                <a:gd name="connsiteX4" fmla="*/ 507 w 12284"/>
                <a:gd name="connsiteY4" fmla="*/ 6808 h 16868"/>
                <a:gd name="connsiteX5" fmla="*/ 1397 w 12284"/>
                <a:gd name="connsiteY5" fmla="*/ 7614 h 16868"/>
                <a:gd name="connsiteX6" fmla="*/ 4285 w 12284"/>
                <a:gd name="connsiteY6" fmla="*/ 9628 h 16868"/>
                <a:gd name="connsiteX7" fmla="*/ 7105 w 12284"/>
                <a:gd name="connsiteY7" fmla="*/ 12365 h 16868"/>
                <a:gd name="connsiteX8" fmla="*/ 10085 w 12284"/>
                <a:gd name="connsiteY8" fmla="*/ 16143 h 16868"/>
                <a:gd name="connsiteX9" fmla="*/ 11773 w 12284"/>
                <a:gd name="connsiteY9" fmla="*/ 17108 h 16868"/>
                <a:gd name="connsiteX10" fmla="*/ 12335 w 12284"/>
                <a:gd name="connsiteY10" fmla="*/ 15740 h 16868"/>
                <a:gd name="connsiteX11" fmla="*/ 11529 w 12284"/>
                <a:gd name="connsiteY11" fmla="*/ 12684 h 16868"/>
                <a:gd name="connsiteX12" fmla="*/ 10002 w 12284"/>
                <a:gd name="connsiteY12" fmla="*/ 8503 h 16868"/>
                <a:gd name="connsiteX13" fmla="*/ 6862 w 12284"/>
                <a:gd name="connsiteY13" fmla="*/ 3190 h 16868"/>
                <a:gd name="connsiteX14" fmla="*/ 3160 w 12284"/>
                <a:gd name="connsiteY14" fmla="*/ 377 h 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84" h="16868">
                  <a:moveTo>
                    <a:pt x="3160" y="377"/>
                  </a:moveTo>
                  <a:cubicBezTo>
                    <a:pt x="3160" y="377"/>
                    <a:pt x="2438" y="134"/>
                    <a:pt x="1716" y="294"/>
                  </a:cubicBezTo>
                  <a:cubicBezTo>
                    <a:pt x="994" y="454"/>
                    <a:pt x="1313" y="613"/>
                    <a:pt x="1078" y="1183"/>
                  </a:cubicBezTo>
                  <a:cubicBezTo>
                    <a:pt x="834" y="1746"/>
                    <a:pt x="591" y="3030"/>
                    <a:pt x="188" y="3996"/>
                  </a:cubicBezTo>
                  <a:cubicBezTo>
                    <a:pt x="-215" y="4961"/>
                    <a:pt x="507" y="6808"/>
                    <a:pt x="507" y="6808"/>
                  </a:cubicBezTo>
                  <a:cubicBezTo>
                    <a:pt x="507" y="6808"/>
                    <a:pt x="994" y="7295"/>
                    <a:pt x="1397" y="7614"/>
                  </a:cubicBezTo>
                  <a:cubicBezTo>
                    <a:pt x="1800" y="7941"/>
                    <a:pt x="2438" y="8420"/>
                    <a:pt x="4285" y="9628"/>
                  </a:cubicBezTo>
                  <a:cubicBezTo>
                    <a:pt x="6140" y="10837"/>
                    <a:pt x="6300" y="11399"/>
                    <a:pt x="7105" y="12365"/>
                  </a:cubicBezTo>
                  <a:cubicBezTo>
                    <a:pt x="7911" y="13330"/>
                    <a:pt x="9599" y="15656"/>
                    <a:pt x="10085" y="16143"/>
                  </a:cubicBezTo>
                  <a:cubicBezTo>
                    <a:pt x="10564" y="16629"/>
                    <a:pt x="11051" y="17108"/>
                    <a:pt x="11773" y="17108"/>
                  </a:cubicBezTo>
                  <a:cubicBezTo>
                    <a:pt x="12495" y="17108"/>
                    <a:pt x="12335" y="16143"/>
                    <a:pt x="12335" y="15740"/>
                  </a:cubicBezTo>
                  <a:cubicBezTo>
                    <a:pt x="12335" y="15337"/>
                    <a:pt x="11773" y="13969"/>
                    <a:pt x="11529" y="12684"/>
                  </a:cubicBezTo>
                  <a:cubicBezTo>
                    <a:pt x="11286" y="11399"/>
                    <a:pt x="10564" y="9872"/>
                    <a:pt x="10002" y="8503"/>
                  </a:cubicBezTo>
                  <a:cubicBezTo>
                    <a:pt x="9439" y="7135"/>
                    <a:pt x="7995" y="4482"/>
                    <a:pt x="6862" y="3190"/>
                  </a:cubicBezTo>
                  <a:cubicBezTo>
                    <a:pt x="5737" y="1905"/>
                    <a:pt x="3160" y="377"/>
                    <a:pt x="3160" y="377"/>
                  </a:cubicBezTo>
                  <a:close/>
                </a:path>
              </a:pathLst>
            </a:custGeom>
            <a:solidFill>
              <a:srgbClr val="231F20"/>
            </a:solidFill>
            <a:ln w="7575" cap="flat">
              <a:noFill/>
              <a:prstDash val="solid"/>
              <a:round/>
            </a:ln>
          </p:spPr>
          <p:txBody>
            <a:bodyPr rtlCol="0" anchor="ctr"/>
            <a:lstStyle/>
            <a:p>
              <a:endParaRPr lang="en-GB"/>
            </a:p>
          </p:txBody>
        </p:sp>
        <p:sp>
          <p:nvSpPr>
            <p:cNvPr id="726" name="Freeform: Shape 725">
              <a:extLst>
                <a:ext uri="{FF2B5EF4-FFF2-40B4-BE49-F238E27FC236}">
                  <a16:creationId xmlns:a16="http://schemas.microsoft.com/office/drawing/2014/main" id="{64D31FE4-79BE-472D-9E9E-A7832777AD0D}"/>
                </a:ext>
              </a:extLst>
            </p:cNvPr>
            <p:cNvSpPr/>
            <p:nvPr/>
          </p:nvSpPr>
          <p:spPr>
            <a:xfrm>
              <a:off x="7002510" y="3924476"/>
              <a:ext cx="17103" cy="26253"/>
            </a:xfrm>
            <a:custGeom>
              <a:avLst/>
              <a:gdLst>
                <a:gd name="connsiteX0" fmla="*/ 998 w 17103"/>
                <a:gd name="connsiteY0" fmla="*/ 492 h 26253"/>
                <a:gd name="connsiteX1" fmla="*/ 117 w 17103"/>
                <a:gd name="connsiteY1" fmla="*/ 9424 h 26253"/>
                <a:gd name="connsiteX2" fmla="*/ 595 w 17103"/>
                <a:gd name="connsiteY2" fmla="*/ 12799 h 26253"/>
                <a:gd name="connsiteX3" fmla="*/ 16604 w 17103"/>
                <a:gd name="connsiteY3" fmla="*/ 26473 h 26253"/>
                <a:gd name="connsiteX4" fmla="*/ 17166 w 17103"/>
                <a:gd name="connsiteY4" fmla="*/ 26078 h 26253"/>
                <a:gd name="connsiteX5" fmla="*/ 16771 w 17103"/>
                <a:gd name="connsiteY5" fmla="*/ 13445 h 26253"/>
                <a:gd name="connsiteX6" fmla="*/ 2047 w 17103"/>
                <a:gd name="connsiteY6" fmla="*/ 249 h 26253"/>
                <a:gd name="connsiteX7" fmla="*/ 998 w 17103"/>
                <a:gd name="connsiteY7" fmla="*/ 492 h 2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3" h="26253">
                  <a:moveTo>
                    <a:pt x="998" y="492"/>
                  </a:moveTo>
                  <a:cubicBezTo>
                    <a:pt x="998" y="492"/>
                    <a:pt x="352" y="6687"/>
                    <a:pt x="117" y="9424"/>
                  </a:cubicBezTo>
                  <a:cubicBezTo>
                    <a:pt x="-127" y="12160"/>
                    <a:pt x="595" y="12799"/>
                    <a:pt x="595" y="12799"/>
                  </a:cubicBezTo>
                  <a:cubicBezTo>
                    <a:pt x="595" y="12799"/>
                    <a:pt x="15965" y="26314"/>
                    <a:pt x="16604" y="26473"/>
                  </a:cubicBezTo>
                  <a:cubicBezTo>
                    <a:pt x="17250" y="26633"/>
                    <a:pt x="17166" y="26078"/>
                    <a:pt x="17166" y="26078"/>
                  </a:cubicBezTo>
                  <a:lnTo>
                    <a:pt x="16771" y="13445"/>
                  </a:lnTo>
                  <a:lnTo>
                    <a:pt x="2047" y="249"/>
                  </a:lnTo>
                  <a:lnTo>
                    <a:pt x="998" y="492"/>
                  </a:lnTo>
                  <a:close/>
                </a:path>
              </a:pathLst>
            </a:custGeom>
            <a:solidFill>
              <a:srgbClr val="231F20"/>
            </a:solidFill>
            <a:ln w="7575" cap="flat">
              <a:noFill/>
              <a:prstDash val="solid"/>
              <a:round/>
            </a:ln>
          </p:spPr>
          <p:txBody>
            <a:bodyPr rtlCol="0" anchor="ctr"/>
            <a:lstStyle/>
            <a:p>
              <a:endParaRPr lang="en-GB"/>
            </a:p>
          </p:txBody>
        </p:sp>
        <p:sp>
          <p:nvSpPr>
            <p:cNvPr id="727" name="Freeform: Shape 726">
              <a:extLst>
                <a:ext uri="{FF2B5EF4-FFF2-40B4-BE49-F238E27FC236}">
                  <a16:creationId xmlns:a16="http://schemas.microsoft.com/office/drawing/2014/main" id="{A72DF6CC-6ACD-4543-87FC-5999C9F47059}"/>
                </a:ext>
              </a:extLst>
            </p:cNvPr>
            <p:cNvSpPr/>
            <p:nvPr/>
          </p:nvSpPr>
          <p:spPr>
            <a:xfrm>
              <a:off x="7000789" y="3947364"/>
              <a:ext cx="18828" cy="24380"/>
            </a:xfrm>
            <a:custGeom>
              <a:avLst/>
              <a:gdLst>
                <a:gd name="connsiteX0" fmla="*/ 18895 w 18828"/>
                <a:gd name="connsiteY0" fmla="*/ 15096 h 24380"/>
                <a:gd name="connsiteX1" fmla="*/ 17367 w 18828"/>
                <a:gd name="connsiteY1" fmla="*/ 24187 h 24380"/>
                <a:gd name="connsiteX2" fmla="*/ 15679 w 18828"/>
                <a:gd name="connsiteY2" fmla="*/ 24270 h 24380"/>
                <a:gd name="connsiteX3" fmla="*/ 1032 w 18828"/>
                <a:gd name="connsiteY3" fmla="*/ 12762 h 24380"/>
                <a:gd name="connsiteX4" fmla="*/ 66 w 18828"/>
                <a:gd name="connsiteY4" fmla="*/ 10915 h 24380"/>
                <a:gd name="connsiteX5" fmla="*/ 712 w 18828"/>
                <a:gd name="connsiteY5" fmla="*/ 1018 h 24380"/>
                <a:gd name="connsiteX6" fmla="*/ 2164 w 18828"/>
                <a:gd name="connsiteY6" fmla="*/ 539 h 24380"/>
                <a:gd name="connsiteX7" fmla="*/ 18895 w 18828"/>
                <a:gd name="connsiteY7" fmla="*/ 15096 h 2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8" h="24380">
                  <a:moveTo>
                    <a:pt x="18895" y="15096"/>
                  </a:moveTo>
                  <a:cubicBezTo>
                    <a:pt x="18895" y="15096"/>
                    <a:pt x="17602" y="23221"/>
                    <a:pt x="17367" y="24187"/>
                  </a:cubicBezTo>
                  <a:cubicBezTo>
                    <a:pt x="17124" y="25152"/>
                    <a:pt x="15679" y="24270"/>
                    <a:pt x="15679" y="24270"/>
                  </a:cubicBezTo>
                  <a:cubicBezTo>
                    <a:pt x="15679" y="24270"/>
                    <a:pt x="1754" y="13248"/>
                    <a:pt x="1032" y="12762"/>
                  </a:cubicBezTo>
                  <a:cubicBezTo>
                    <a:pt x="309" y="12283"/>
                    <a:pt x="66" y="10915"/>
                    <a:pt x="66" y="10915"/>
                  </a:cubicBezTo>
                  <a:cubicBezTo>
                    <a:pt x="66" y="10915"/>
                    <a:pt x="553" y="2386"/>
                    <a:pt x="712" y="1018"/>
                  </a:cubicBezTo>
                  <a:cubicBezTo>
                    <a:pt x="872" y="-343"/>
                    <a:pt x="2164" y="539"/>
                    <a:pt x="2164" y="539"/>
                  </a:cubicBezTo>
                  <a:lnTo>
                    <a:pt x="18895" y="15096"/>
                  </a:lnTo>
                  <a:close/>
                </a:path>
              </a:pathLst>
            </a:custGeom>
            <a:solidFill>
              <a:srgbClr val="231F20"/>
            </a:solidFill>
            <a:ln w="7575" cap="flat">
              <a:noFill/>
              <a:prstDash val="solid"/>
              <a:round/>
            </a:ln>
          </p:spPr>
          <p:txBody>
            <a:bodyPr rtlCol="0" anchor="ctr"/>
            <a:lstStyle/>
            <a:p>
              <a:endParaRPr lang="en-GB"/>
            </a:p>
          </p:txBody>
        </p:sp>
        <p:sp>
          <p:nvSpPr>
            <p:cNvPr id="728" name="Freeform: Shape 727">
              <a:extLst>
                <a:ext uri="{FF2B5EF4-FFF2-40B4-BE49-F238E27FC236}">
                  <a16:creationId xmlns:a16="http://schemas.microsoft.com/office/drawing/2014/main" id="{6CE4FCC4-D644-4646-A3CC-47CA23B401A1}"/>
                </a:ext>
              </a:extLst>
            </p:cNvPr>
            <p:cNvSpPr/>
            <p:nvPr/>
          </p:nvSpPr>
          <p:spPr>
            <a:xfrm>
              <a:off x="6998942" y="3968426"/>
              <a:ext cx="15924" cy="21837"/>
            </a:xfrm>
            <a:custGeom>
              <a:avLst/>
              <a:gdLst>
                <a:gd name="connsiteX0" fmla="*/ 15990 w 15924"/>
                <a:gd name="connsiteY0" fmla="*/ 14238 h 21837"/>
                <a:gd name="connsiteX1" fmla="*/ 14142 w 15924"/>
                <a:gd name="connsiteY1" fmla="*/ 21239 h 21837"/>
                <a:gd name="connsiteX2" fmla="*/ 11969 w 15924"/>
                <a:gd name="connsiteY2" fmla="*/ 21399 h 21837"/>
                <a:gd name="connsiteX3" fmla="*/ 1266 w 15924"/>
                <a:gd name="connsiteY3" fmla="*/ 11905 h 21837"/>
                <a:gd name="connsiteX4" fmla="*/ 65 w 15924"/>
                <a:gd name="connsiteY4" fmla="*/ 10134 h 21837"/>
                <a:gd name="connsiteX5" fmla="*/ 384 w 15924"/>
                <a:gd name="connsiteY5" fmla="*/ 3300 h 21837"/>
                <a:gd name="connsiteX6" fmla="*/ 2398 w 15924"/>
                <a:gd name="connsiteY6" fmla="*/ 480 h 21837"/>
                <a:gd name="connsiteX7" fmla="*/ 15914 w 15924"/>
                <a:gd name="connsiteY7" fmla="*/ 12308 h 21837"/>
                <a:gd name="connsiteX8" fmla="*/ 15990 w 15924"/>
                <a:gd name="connsiteY8" fmla="*/ 14238 h 21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24" h="21837">
                  <a:moveTo>
                    <a:pt x="15990" y="14238"/>
                  </a:moveTo>
                  <a:cubicBezTo>
                    <a:pt x="15990" y="14238"/>
                    <a:pt x="14621" y="19384"/>
                    <a:pt x="14142" y="21239"/>
                  </a:cubicBezTo>
                  <a:cubicBezTo>
                    <a:pt x="13656" y="23086"/>
                    <a:pt x="11969" y="21399"/>
                    <a:pt x="11969" y="21399"/>
                  </a:cubicBezTo>
                  <a:cubicBezTo>
                    <a:pt x="11969" y="21399"/>
                    <a:pt x="2474" y="12870"/>
                    <a:pt x="1266" y="11905"/>
                  </a:cubicBezTo>
                  <a:cubicBezTo>
                    <a:pt x="65" y="10939"/>
                    <a:pt x="65" y="10134"/>
                    <a:pt x="65" y="10134"/>
                  </a:cubicBezTo>
                  <a:cubicBezTo>
                    <a:pt x="65" y="10134"/>
                    <a:pt x="300" y="7481"/>
                    <a:pt x="384" y="3300"/>
                  </a:cubicBezTo>
                  <a:cubicBezTo>
                    <a:pt x="460" y="-888"/>
                    <a:pt x="2398" y="480"/>
                    <a:pt x="2398" y="480"/>
                  </a:cubicBezTo>
                  <a:lnTo>
                    <a:pt x="15914" y="12308"/>
                  </a:lnTo>
                  <a:lnTo>
                    <a:pt x="15990" y="14238"/>
                  </a:lnTo>
                  <a:close/>
                </a:path>
              </a:pathLst>
            </a:custGeom>
            <a:solidFill>
              <a:srgbClr val="231F20"/>
            </a:solidFill>
            <a:ln w="7575" cap="flat">
              <a:noFill/>
              <a:prstDash val="solid"/>
              <a:round/>
            </a:ln>
          </p:spPr>
          <p:txBody>
            <a:bodyPr rtlCol="0" anchor="ctr"/>
            <a:lstStyle/>
            <a:p>
              <a:endParaRPr lang="en-GB"/>
            </a:p>
          </p:txBody>
        </p:sp>
        <p:sp>
          <p:nvSpPr>
            <p:cNvPr id="729" name="Freeform: Shape 728">
              <a:extLst>
                <a:ext uri="{FF2B5EF4-FFF2-40B4-BE49-F238E27FC236}">
                  <a16:creationId xmlns:a16="http://schemas.microsoft.com/office/drawing/2014/main" id="{A5094700-404E-4F19-A733-18B64CE408ED}"/>
                </a:ext>
              </a:extLst>
            </p:cNvPr>
            <p:cNvSpPr/>
            <p:nvPr/>
          </p:nvSpPr>
          <p:spPr>
            <a:xfrm>
              <a:off x="6997657" y="3990760"/>
              <a:ext cx="11630" cy="15932"/>
            </a:xfrm>
            <a:custGeom>
              <a:avLst/>
              <a:gdLst>
                <a:gd name="connsiteX0" fmla="*/ 1827 w 11630"/>
                <a:gd name="connsiteY0" fmla="*/ 274 h 15932"/>
                <a:gd name="connsiteX1" fmla="*/ 11161 w 11630"/>
                <a:gd name="connsiteY1" fmla="*/ 6310 h 15932"/>
                <a:gd name="connsiteX2" fmla="*/ 11564 w 11630"/>
                <a:gd name="connsiteY2" fmla="*/ 7921 h 15932"/>
                <a:gd name="connsiteX3" fmla="*/ 7300 w 11630"/>
                <a:gd name="connsiteY3" fmla="*/ 16207 h 15932"/>
                <a:gd name="connsiteX4" fmla="*/ 63 w 11630"/>
                <a:gd name="connsiteY4" fmla="*/ 9852 h 15932"/>
                <a:gd name="connsiteX5" fmla="*/ 862 w 11630"/>
                <a:gd name="connsiteY5" fmla="*/ 518 h 15932"/>
                <a:gd name="connsiteX6" fmla="*/ 1827 w 11630"/>
                <a:gd name="connsiteY6" fmla="*/ 274 h 1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30" h="15932">
                  <a:moveTo>
                    <a:pt x="1827" y="274"/>
                  </a:moveTo>
                  <a:cubicBezTo>
                    <a:pt x="1827" y="274"/>
                    <a:pt x="10272" y="5990"/>
                    <a:pt x="11161" y="6310"/>
                  </a:cubicBezTo>
                  <a:cubicBezTo>
                    <a:pt x="12043" y="6629"/>
                    <a:pt x="11564" y="7921"/>
                    <a:pt x="11564" y="7921"/>
                  </a:cubicBezTo>
                  <a:lnTo>
                    <a:pt x="7300" y="16207"/>
                  </a:lnTo>
                  <a:lnTo>
                    <a:pt x="63" y="9852"/>
                  </a:lnTo>
                  <a:lnTo>
                    <a:pt x="862" y="518"/>
                  </a:lnTo>
                  <a:lnTo>
                    <a:pt x="1827" y="274"/>
                  </a:lnTo>
                  <a:close/>
                </a:path>
              </a:pathLst>
            </a:custGeom>
            <a:solidFill>
              <a:srgbClr val="231F20"/>
            </a:solidFill>
            <a:ln w="7575" cap="flat">
              <a:noFill/>
              <a:prstDash val="solid"/>
              <a:round/>
            </a:ln>
          </p:spPr>
          <p:txBody>
            <a:bodyPr rtlCol="0" anchor="ctr"/>
            <a:lstStyle/>
            <a:p>
              <a:endParaRPr lang="en-GB"/>
            </a:p>
          </p:txBody>
        </p:sp>
        <p:sp>
          <p:nvSpPr>
            <p:cNvPr id="730" name="Freeform: Shape 729">
              <a:extLst>
                <a:ext uri="{FF2B5EF4-FFF2-40B4-BE49-F238E27FC236}">
                  <a16:creationId xmlns:a16="http://schemas.microsoft.com/office/drawing/2014/main" id="{6947667E-C207-449B-B7BD-F091F66DF7A5}"/>
                </a:ext>
              </a:extLst>
            </p:cNvPr>
            <p:cNvSpPr/>
            <p:nvPr/>
          </p:nvSpPr>
          <p:spPr>
            <a:xfrm>
              <a:off x="6984931" y="3905571"/>
              <a:ext cx="12961" cy="14883"/>
            </a:xfrm>
            <a:custGeom>
              <a:avLst/>
              <a:gdLst>
                <a:gd name="connsiteX0" fmla="*/ 11332 w 12961"/>
                <a:gd name="connsiteY0" fmla="*/ 239 h 14883"/>
                <a:gd name="connsiteX1" fmla="*/ 12222 w 12961"/>
                <a:gd name="connsiteY1" fmla="*/ 322 h 14883"/>
                <a:gd name="connsiteX2" fmla="*/ 13020 w 12961"/>
                <a:gd name="connsiteY2" fmla="*/ 725 h 14883"/>
                <a:gd name="connsiteX3" fmla="*/ 12944 w 12961"/>
                <a:gd name="connsiteY3" fmla="*/ 7642 h 14883"/>
                <a:gd name="connsiteX4" fmla="*/ 12541 w 12961"/>
                <a:gd name="connsiteY4" fmla="*/ 7726 h 14883"/>
                <a:gd name="connsiteX5" fmla="*/ 9166 w 12961"/>
                <a:gd name="connsiteY5" fmla="*/ 9011 h 14883"/>
                <a:gd name="connsiteX6" fmla="*/ 3290 w 12961"/>
                <a:gd name="connsiteY6" fmla="*/ 13191 h 14883"/>
                <a:gd name="connsiteX7" fmla="*/ 637 w 12961"/>
                <a:gd name="connsiteY7" fmla="*/ 15122 h 14883"/>
                <a:gd name="connsiteX8" fmla="*/ 75 w 12961"/>
                <a:gd name="connsiteY8" fmla="*/ 14400 h 14883"/>
                <a:gd name="connsiteX9" fmla="*/ 3131 w 12961"/>
                <a:gd name="connsiteY9" fmla="*/ 8524 h 14883"/>
                <a:gd name="connsiteX10" fmla="*/ 11332 w 12961"/>
                <a:gd name="connsiteY10" fmla="*/ 239 h 14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1" h="14883">
                  <a:moveTo>
                    <a:pt x="11332" y="239"/>
                  </a:moveTo>
                  <a:cubicBezTo>
                    <a:pt x="11332" y="239"/>
                    <a:pt x="11735" y="322"/>
                    <a:pt x="12222" y="322"/>
                  </a:cubicBezTo>
                  <a:cubicBezTo>
                    <a:pt x="12701" y="322"/>
                    <a:pt x="13020" y="725"/>
                    <a:pt x="13020" y="725"/>
                  </a:cubicBezTo>
                  <a:lnTo>
                    <a:pt x="12944" y="7642"/>
                  </a:lnTo>
                  <a:lnTo>
                    <a:pt x="12541" y="7726"/>
                  </a:lnTo>
                  <a:cubicBezTo>
                    <a:pt x="12541" y="7726"/>
                    <a:pt x="10610" y="8448"/>
                    <a:pt x="9166" y="9011"/>
                  </a:cubicBezTo>
                  <a:cubicBezTo>
                    <a:pt x="7714" y="9573"/>
                    <a:pt x="4256" y="12788"/>
                    <a:pt x="3290" y="13191"/>
                  </a:cubicBezTo>
                  <a:cubicBezTo>
                    <a:pt x="2325" y="13594"/>
                    <a:pt x="1359" y="15122"/>
                    <a:pt x="637" y="15122"/>
                  </a:cubicBezTo>
                  <a:cubicBezTo>
                    <a:pt x="-92" y="15122"/>
                    <a:pt x="75" y="14400"/>
                    <a:pt x="75" y="14400"/>
                  </a:cubicBezTo>
                  <a:cubicBezTo>
                    <a:pt x="75" y="14400"/>
                    <a:pt x="478" y="13115"/>
                    <a:pt x="3131" y="8524"/>
                  </a:cubicBezTo>
                  <a:cubicBezTo>
                    <a:pt x="5783" y="3940"/>
                    <a:pt x="11332" y="239"/>
                    <a:pt x="11332" y="239"/>
                  </a:cubicBezTo>
                  <a:close/>
                </a:path>
              </a:pathLst>
            </a:custGeom>
            <a:solidFill>
              <a:srgbClr val="231F20"/>
            </a:solidFill>
            <a:ln w="7575" cap="flat">
              <a:noFill/>
              <a:prstDash val="solid"/>
              <a:round/>
            </a:ln>
          </p:spPr>
          <p:txBody>
            <a:bodyPr rtlCol="0" anchor="ctr"/>
            <a:lstStyle/>
            <a:p>
              <a:endParaRPr lang="en-GB"/>
            </a:p>
          </p:txBody>
        </p:sp>
        <p:sp>
          <p:nvSpPr>
            <p:cNvPr id="731" name="Freeform: Shape 730">
              <a:extLst>
                <a:ext uri="{FF2B5EF4-FFF2-40B4-BE49-F238E27FC236}">
                  <a16:creationId xmlns:a16="http://schemas.microsoft.com/office/drawing/2014/main" id="{96B451AD-6D68-465C-B19B-F16702B52DFA}"/>
                </a:ext>
              </a:extLst>
            </p:cNvPr>
            <p:cNvSpPr/>
            <p:nvPr/>
          </p:nvSpPr>
          <p:spPr>
            <a:xfrm>
              <a:off x="6977030" y="3923754"/>
              <a:ext cx="19658" cy="20995"/>
            </a:xfrm>
            <a:custGeom>
              <a:avLst/>
              <a:gdLst>
                <a:gd name="connsiteX0" fmla="*/ 18350 w 19658"/>
                <a:gd name="connsiteY0" fmla="*/ 247 h 20995"/>
                <a:gd name="connsiteX1" fmla="*/ 19558 w 19658"/>
                <a:gd name="connsiteY1" fmla="*/ 247 h 20995"/>
                <a:gd name="connsiteX2" fmla="*/ 19475 w 19658"/>
                <a:gd name="connsiteY2" fmla="*/ 2102 h 20995"/>
                <a:gd name="connsiteX3" fmla="*/ 19072 w 19658"/>
                <a:gd name="connsiteY3" fmla="*/ 10061 h 20995"/>
                <a:gd name="connsiteX4" fmla="*/ 18593 w 19658"/>
                <a:gd name="connsiteY4" fmla="*/ 12151 h 20995"/>
                <a:gd name="connsiteX5" fmla="*/ 973 w 19658"/>
                <a:gd name="connsiteY5" fmla="*/ 21242 h 20995"/>
                <a:gd name="connsiteX6" fmla="*/ 167 w 19658"/>
                <a:gd name="connsiteY6" fmla="*/ 20193 h 20995"/>
                <a:gd name="connsiteX7" fmla="*/ 973 w 19658"/>
                <a:gd name="connsiteY7" fmla="*/ 18673 h 20995"/>
                <a:gd name="connsiteX8" fmla="*/ 1132 w 19658"/>
                <a:gd name="connsiteY8" fmla="*/ 15374 h 20995"/>
                <a:gd name="connsiteX9" fmla="*/ 2987 w 19658"/>
                <a:gd name="connsiteY9" fmla="*/ 9901 h 20995"/>
                <a:gd name="connsiteX10" fmla="*/ 4591 w 19658"/>
                <a:gd name="connsiteY10" fmla="*/ 7005 h 20995"/>
                <a:gd name="connsiteX11" fmla="*/ 6522 w 19658"/>
                <a:gd name="connsiteY11" fmla="*/ 5880 h 20995"/>
                <a:gd name="connsiteX12" fmla="*/ 8293 w 19658"/>
                <a:gd name="connsiteY12" fmla="*/ 5561 h 20995"/>
                <a:gd name="connsiteX13" fmla="*/ 18350 w 19658"/>
                <a:gd name="connsiteY13" fmla="*/ 247 h 2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58" h="20995">
                  <a:moveTo>
                    <a:pt x="18350" y="247"/>
                  </a:moveTo>
                  <a:lnTo>
                    <a:pt x="19558" y="247"/>
                  </a:lnTo>
                  <a:cubicBezTo>
                    <a:pt x="19953" y="247"/>
                    <a:pt x="19475" y="2102"/>
                    <a:pt x="19475" y="2102"/>
                  </a:cubicBezTo>
                  <a:cubicBezTo>
                    <a:pt x="19475" y="2102"/>
                    <a:pt x="19072" y="7332"/>
                    <a:pt x="19072" y="10061"/>
                  </a:cubicBezTo>
                  <a:cubicBezTo>
                    <a:pt x="19072" y="12797"/>
                    <a:pt x="18593" y="12151"/>
                    <a:pt x="18593" y="12151"/>
                  </a:cubicBezTo>
                  <a:cubicBezTo>
                    <a:pt x="18593" y="12151"/>
                    <a:pt x="1695" y="21326"/>
                    <a:pt x="973" y="21242"/>
                  </a:cubicBezTo>
                  <a:cubicBezTo>
                    <a:pt x="251" y="21166"/>
                    <a:pt x="486" y="20839"/>
                    <a:pt x="167" y="20193"/>
                  </a:cubicBezTo>
                  <a:cubicBezTo>
                    <a:pt x="-152" y="19555"/>
                    <a:pt x="251" y="19228"/>
                    <a:pt x="973" y="18673"/>
                  </a:cubicBezTo>
                  <a:cubicBezTo>
                    <a:pt x="1695" y="18103"/>
                    <a:pt x="1132" y="17381"/>
                    <a:pt x="1132" y="15374"/>
                  </a:cubicBezTo>
                  <a:cubicBezTo>
                    <a:pt x="1132" y="13360"/>
                    <a:pt x="2022" y="12311"/>
                    <a:pt x="2987" y="9901"/>
                  </a:cubicBezTo>
                  <a:cubicBezTo>
                    <a:pt x="3953" y="7492"/>
                    <a:pt x="3466" y="9019"/>
                    <a:pt x="4591" y="7005"/>
                  </a:cubicBezTo>
                  <a:cubicBezTo>
                    <a:pt x="5716" y="4991"/>
                    <a:pt x="5397" y="6199"/>
                    <a:pt x="6522" y="5880"/>
                  </a:cubicBezTo>
                  <a:cubicBezTo>
                    <a:pt x="7647" y="5561"/>
                    <a:pt x="8293" y="5561"/>
                    <a:pt x="8293" y="5561"/>
                  </a:cubicBezTo>
                  <a:lnTo>
                    <a:pt x="18350" y="247"/>
                  </a:lnTo>
                  <a:close/>
                </a:path>
              </a:pathLst>
            </a:custGeom>
            <a:solidFill>
              <a:srgbClr val="231F20"/>
            </a:solidFill>
            <a:ln w="7575" cap="flat">
              <a:noFill/>
              <a:prstDash val="solid"/>
              <a:round/>
            </a:ln>
          </p:spPr>
          <p:txBody>
            <a:bodyPr rtlCol="0" anchor="ctr"/>
            <a:lstStyle/>
            <a:p>
              <a:endParaRPr lang="en-GB"/>
            </a:p>
          </p:txBody>
        </p:sp>
        <p:sp>
          <p:nvSpPr>
            <p:cNvPr id="732" name="Freeform: Shape 731">
              <a:extLst>
                <a:ext uri="{FF2B5EF4-FFF2-40B4-BE49-F238E27FC236}">
                  <a16:creationId xmlns:a16="http://schemas.microsoft.com/office/drawing/2014/main" id="{05FB434B-F4B2-449B-B9B9-7ACD92FAA04C}"/>
                </a:ext>
              </a:extLst>
            </p:cNvPr>
            <p:cNvSpPr/>
            <p:nvPr/>
          </p:nvSpPr>
          <p:spPr>
            <a:xfrm>
              <a:off x="6974884" y="3945471"/>
              <a:ext cx="20525" cy="22313"/>
            </a:xfrm>
            <a:custGeom>
              <a:avLst/>
              <a:gdLst>
                <a:gd name="connsiteX0" fmla="*/ 18481 w 20525"/>
                <a:gd name="connsiteY0" fmla="*/ 257 h 22313"/>
                <a:gd name="connsiteX1" fmla="*/ 20245 w 20525"/>
                <a:gd name="connsiteY1" fmla="*/ 584 h 22313"/>
                <a:gd name="connsiteX2" fmla="*/ 20488 w 20525"/>
                <a:gd name="connsiteY2" fmla="*/ 1625 h 22313"/>
                <a:gd name="connsiteX3" fmla="*/ 19766 w 20525"/>
                <a:gd name="connsiteY3" fmla="*/ 9272 h 22313"/>
                <a:gd name="connsiteX4" fmla="*/ 18725 w 20525"/>
                <a:gd name="connsiteY4" fmla="*/ 11203 h 22313"/>
                <a:gd name="connsiteX5" fmla="*/ 2465 w 20525"/>
                <a:gd name="connsiteY5" fmla="*/ 22141 h 22313"/>
                <a:gd name="connsiteX6" fmla="*/ 56 w 20525"/>
                <a:gd name="connsiteY6" fmla="*/ 21419 h 22313"/>
                <a:gd name="connsiteX7" fmla="*/ 618 w 20525"/>
                <a:gd name="connsiteY7" fmla="*/ 9834 h 22313"/>
                <a:gd name="connsiteX8" fmla="*/ 2070 w 20525"/>
                <a:gd name="connsiteY8" fmla="*/ 9105 h 22313"/>
                <a:gd name="connsiteX9" fmla="*/ 18079 w 20525"/>
                <a:gd name="connsiteY9" fmla="*/ 827 h 22313"/>
                <a:gd name="connsiteX10" fmla="*/ 18481 w 20525"/>
                <a:gd name="connsiteY10" fmla="*/ 257 h 2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25" h="22313">
                  <a:moveTo>
                    <a:pt x="18481" y="257"/>
                  </a:moveTo>
                  <a:cubicBezTo>
                    <a:pt x="18481" y="257"/>
                    <a:pt x="19690" y="257"/>
                    <a:pt x="20245" y="584"/>
                  </a:cubicBezTo>
                  <a:cubicBezTo>
                    <a:pt x="20815" y="903"/>
                    <a:pt x="20488" y="1625"/>
                    <a:pt x="20488" y="1625"/>
                  </a:cubicBezTo>
                  <a:cubicBezTo>
                    <a:pt x="20488" y="1625"/>
                    <a:pt x="19690" y="8063"/>
                    <a:pt x="19766" y="9272"/>
                  </a:cubicBezTo>
                  <a:cubicBezTo>
                    <a:pt x="19850" y="10481"/>
                    <a:pt x="18725" y="11203"/>
                    <a:pt x="18725" y="11203"/>
                  </a:cubicBezTo>
                  <a:cubicBezTo>
                    <a:pt x="18725" y="11203"/>
                    <a:pt x="4320" y="20856"/>
                    <a:pt x="2465" y="22141"/>
                  </a:cubicBezTo>
                  <a:cubicBezTo>
                    <a:pt x="618" y="23426"/>
                    <a:pt x="56" y="21419"/>
                    <a:pt x="56" y="21419"/>
                  </a:cubicBezTo>
                  <a:cubicBezTo>
                    <a:pt x="56" y="21419"/>
                    <a:pt x="542" y="10876"/>
                    <a:pt x="618" y="9834"/>
                  </a:cubicBezTo>
                  <a:cubicBezTo>
                    <a:pt x="702" y="8785"/>
                    <a:pt x="2070" y="9105"/>
                    <a:pt x="2070" y="9105"/>
                  </a:cubicBezTo>
                  <a:lnTo>
                    <a:pt x="18079" y="827"/>
                  </a:lnTo>
                  <a:lnTo>
                    <a:pt x="18481" y="257"/>
                  </a:lnTo>
                  <a:close/>
                </a:path>
              </a:pathLst>
            </a:custGeom>
            <a:solidFill>
              <a:srgbClr val="231F20"/>
            </a:solidFill>
            <a:ln w="7575" cap="flat">
              <a:noFill/>
              <a:prstDash val="solid"/>
              <a:round/>
            </a:ln>
          </p:spPr>
          <p:txBody>
            <a:bodyPr rtlCol="0" anchor="ctr"/>
            <a:lstStyle/>
            <a:p>
              <a:endParaRPr lang="en-GB"/>
            </a:p>
          </p:txBody>
        </p:sp>
        <p:sp>
          <p:nvSpPr>
            <p:cNvPr id="733" name="Freeform: Shape 732">
              <a:extLst>
                <a:ext uri="{FF2B5EF4-FFF2-40B4-BE49-F238E27FC236}">
                  <a16:creationId xmlns:a16="http://schemas.microsoft.com/office/drawing/2014/main" id="{2EB352AB-A590-44F5-8AD8-6F7BC41BADBD}"/>
                </a:ext>
              </a:extLst>
            </p:cNvPr>
            <p:cNvSpPr/>
            <p:nvPr/>
          </p:nvSpPr>
          <p:spPr>
            <a:xfrm>
              <a:off x="6974698" y="3967522"/>
              <a:ext cx="18724" cy="20355"/>
            </a:xfrm>
            <a:custGeom>
              <a:avLst/>
              <a:gdLst>
                <a:gd name="connsiteX0" fmla="*/ 18750 w 18724"/>
                <a:gd name="connsiteY0" fmla="*/ 1147 h 20355"/>
                <a:gd name="connsiteX1" fmla="*/ 18750 w 18724"/>
                <a:gd name="connsiteY1" fmla="*/ 10238 h 20355"/>
                <a:gd name="connsiteX2" fmla="*/ 17701 w 18724"/>
                <a:gd name="connsiteY2" fmla="*/ 11850 h 20355"/>
                <a:gd name="connsiteX3" fmla="*/ 6117 w 18724"/>
                <a:gd name="connsiteY3" fmla="*/ 19330 h 20355"/>
                <a:gd name="connsiteX4" fmla="*/ 1777 w 18724"/>
                <a:gd name="connsiteY4" fmla="*/ 20614 h 20355"/>
                <a:gd name="connsiteX5" fmla="*/ 484 w 18724"/>
                <a:gd name="connsiteY5" fmla="*/ 17794 h 20355"/>
                <a:gd name="connsiteX6" fmla="*/ 82 w 18724"/>
                <a:gd name="connsiteY6" fmla="*/ 11044 h 20355"/>
                <a:gd name="connsiteX7" fmla="*/ 2415 w 18724"/>
                <a:gd name="connsiteY7" fmla="*/ 8064 h 20355"/>
                <a:gd name="connsiteX8" fmla="*/ 18021 w 18724"/>
                <a:gd name="connsiteY8" fmla="*/ 266 h 20355"/>
                <a:gd name="connsiteX9" fmla="*/ 18750 w 18724"/>
                <a:gd name="connsiteY9" fmla="*/ 1147 h 2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24" h="20355">
                  <a:moveTo>
                    <a:pt x="18750" y="1147"/>
                  </a:moveTo>
                  <a:cubicBezTo>
                    <a:pt x="18750" y="1147"/>
                    <a:pt x="18507" y="9836"/>
                    <a:pt x="18750" y="10238"/>
                  </a:cubicBezTo>
                  <a:cubicBezTo>
                    <a:pt x="18986" y="10634"/>
                    <a:pt x="17701" y="11850"/>
                    <a:pt x="17701" y="11850"/>
                  </a:cubicBezTo>
                  <a:cubicBezTo>
                    <a:pt x="17701" y="11850"/>
                    <a:pt x="7804" y="18281"/>
                    <a:pt x="6117" y="19330"/>
                  </a:cubicBezTo>
                  <a:cubicBezTo>
                    <a:pt x="4429" y="20371"/>
                    <a:pt x="3221" y="20531"/>
                    <a:pt x="1777" y="20614"/>
                  </a:cubicBezTo>
                  <a:cubicBezTo>
                    <a:pt x="325" y="20698"/>
                    <a:pt x="887" y="19968"/>
                    <a:pt x="484" y="17794"/>
                  </a:cubicBezTo>
                  <a:cubicBezTo>
                    <a:pt x="82" y="15628"/>
                    <a:pt x="5" y="12891"/>
                    <a:pt x="82" y="11044"/>
                  </a:cubicBezTo>
                  <a:cubicBezTo>
                    <a:pt x="165" y="9189"/>
                    <a:pt x="804" y="9433"/>
                    <a:pt x="2415" y="8064"/>
                  </a:cubicBezTo>
                  <a:cubicBezTo>
                    <a:pt x="4027" y="6696"/>
                    <a:pt x="18021" y="266"/>
                    <a:pt x="18021" y="266"/>
                  </a:cubicBezTo>
                  <a:lnTo>
                    <a:pt x="18750" y="1147"/>
                  </a:lnTo>
                  <a:close/>
                </a:path>
              </a:pathLst>
            </a:custGeom>
            <a:solidFill>
              <a:srgbClr val="231F20"/>
            </a:solidFill>
            <a:ln w="7575" cap="flat">
              <a:noFill/>
              <a:prstDash val="solid"/>
              <a:round/>
            </a:ln>
          </p:spPr>
          <p:txBody>
            <a:bodyPr rtlCol="0" anchor="ctr"/>
            <a:lstStyle/>
            <a:p>
              <a:endParaRPr lang="en-GB"/>
            </a:p>
          </p:txBody>
        </p:sp>
        <p:sp>
          <p:nvSpPr>
            <p:cNvPr id="734" name="Freeform: Shape 733">
              <a:extLst>
                <a:ext uri="{FF2B5EF4-FFF2-40B4-BE49-F238E27FC236}">
                  <a16:creationId xmlns:a16="http://schemas.microsoft.com/office/drawing/2014/main" id="{2723255D-63F0-4303-A77E-F3971AD8534A}"/>
                </a:ext>
              </a:extLst>
            </p:cNvPr>
            <p:cNvSpPr/>
            <p:nvPr/>
          </p:nvSpPr>
          <p:spPr>
            <a:xfrm>
              <a:off x="6978066" y="3989616"/>
              <a:ext cx="14291" cy="19196"/>
            </a:xfrm>
            <a:custGeom>
              <a:avLst/>
              <a:gdLst>
                <a:gd name="connsiteX0" fmla="*/ 8625 w 14291"/>
                <a:gd name="connsiteY0" fmla="*/ 3272 h 19196"/>
                <a:gd name="connsiteX1" fmla="*/ 12243 w 14291"/>
                <a:gd name="connsiteY1" fmla="*/ 779 h 19196"/>
                <a:gd name="connsiteX2" fmla="*/ 14333 w 14291"/>
                <a:gd name="connsiteY2" fmla="*/ 2467 h 19196"/>
                <a:gd name="connsiteX3" fmla="*/ 14257 w 14291"/>
                <a:gd name="connsiteY3" fmla="*/ 9711 h 19196"/>
                <a:gd name="connsiteX4" fmla="*/ 12806 w 14291"/>
                <a:gd name="connsiteY4" fmla="*/ 11877 h 19196"/>
                <a:gd name="connsiteX5" fmla="*/ 4201 w 14291"/>
                <a:gd name="connsiteY5" fmla="*/ 18559 h 19196"/>
                <a:gd name="connsiteX6" fmla="*/ 1381 w 14291"/>
                <a:gd name="connsiteY6" fmla="*/ 18635 h 19196"/>
                <a:gd name="connsiteX7" fmla="*/ 180 w 14291"/>
                <a:gd name="connsiteY7" fmla="*/ 12037 h 19196"/>
                <a:gd name="connsiteX8" fmla="*/ 1624 w 14291"/>
                <a:gd name="connsiteY8" fmla="*/ 8745 h 19196"/>
                <a:gd name="connsiteX9" fmla="*/ 8625 w 14291"/>
                <a:gd name="connsiteY9" fmla="*/ 3272 h 1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91" h="19196">
                  <a:moveTo>
                    <a:pt x="8625" y="3272"/>
                  </a:moveTo>
                  <a:cubicBezTo>
                    <a:pt x="8625" y="3272"/>
                    <a:pt x="9833" y="2550"/>
                    <a:pt x="12243" y="779"/>
                  </a:cubicBezTo>
                  <a:cubicBezTo>
                    <a:pt x="14653" y="-992"/>
                    <a:pt x="14333" y="2467"/>
                    <a:pt x="14333" y="2467"/>
                  </a:cubicBezTo>
                  <a:cubicBezTo>
                    <a:pt x="14333" y="2467"/>
                    <a:pt x="14098" y="8175"/>
                    <a:pt x="14257" y="9711"/>
                  </a:cubicBezTo>
                  <a:cubicBezTo>
                    <a:pt x="14417" y="11231"/>
                    <a:pt x="12806" y="11877"/>
                    <a:pt x="12806" y="11877"/>
                  </a:cubicBezTo>
                  <a:cubicBezTo>
                    <a:pt x="12806" y="11877"/>
                    <a:pt x="6854" y="16544"/>
                    <a:pt x="4201" y="18559"/>
                  </a:cubicBezTo>
                  <a:cubicBezTo>
                    <a:pt x="1540" y="20566"/>
                    <a:pt x="1381" y="18635"/>
                    <a:pt x="1381" y="18635"/>
                  </a:cubicBezTo>
                  <a:cubicBezTo>
                    <a:pt x="1381" y="18635"/>
                    <a:pt x="818" y="15260"/>
                    <a:pt x="180" y="12037"/>
                  </a:cubicBezTo>
                  <a:cubicBezTo>
                    <a:pt x="-466" y="8821"/>
                    <a:pt x="1624" y="8745"/>
                    <a:pt x="1624" y="8745"/>
                  </a:cubicBezTo>
                  <a:lnTo>
                    <a:pt x="8625" y="3272"/>
                  </a:lnTo>
                  <a:close/>
                </a:path>
              </a:pathLst>
            </a:custGeom>
            <a:solidFill>
              <a:srgbClr val="231F20"/>
            </a:solidFill>
            <a:ln w="7575" cap="flat">
              <a:noFill/>
              <a:prstDash val="solid"/>
              <a:round/>
            </a:ln>
          </p:spPr>
          <p:txBody>
            <a:bodyPr rtlCol="0" anchor="ctr"/>
            <a:lstStyle/>
            <a:p>
              <a:endParaRPr lang="en-GB"/>
            </a:p>
          </p:txBody>
        </p:sp>
        <p:sp>
          <p:nvSpPr>
            <p:cNvPr id="735" name="Freeform: Shape 734">
              <a:extLst>
                <a:ext uri="{FF2B5EF4-FFF2-40B4-BE49-F238E27FC236}">
                  <a16:creationId xmlns:a16="http://schemas.microsoft.com/office/drawing/2014/main" id="{33E9102E-D05A-4850-B3E2-477A558DED71}"/>
                </a:ext>
              </a:extLst>
            </p:cNvPr>
            <p:cNvSpPr/>
            <p:nvPr/>
          </p:nvSpPr>
          <p:spPr>
            <a:xfrm>
              <a:off x="6953688" y="3909121"/>
              <a:ext cx="24326" cy="22639"/>
            </a:xfrm>
            <a:custGeom>
              <a:avLst/>
              <a:gdLst>
                <a:gd name="connsiteX0" fmla="*/ 21889 w 24326"/>
                <a:gd name="connsiteY0" fmla="*/ 8763 h 22639"/>
                <a:gd name="connsiteX1" fmla="*/ 24230 w 24326"/>
                <a:gd name="connsiteY1" fmla="*/ 9805 h 22639"/>
                <a:gd name="connsiteX2" fmla="*/ 23501 w 24326"/>
                <a:gd name="connsiteY2" fmla="*/ 12306 h 22639"/>
                <a:gd name="connsiteX3" fmla="*/ 19966 w 24326"/>
                <a:gd name="connsiteY3" fmla="*/ 21632 h 22639"/>
                <a:gd name="connsiteX4" fmla="*/ 16264 w 24326"/>
                <a:gd name="connsiteY4" fmla="*/ 21070 h 22639"/>
                <a:gd name="connsiteX5" fmla="*/ 14006 w 24326"/>
                <a:gd name="connsiteY5" fmla="*/ 20348 h 22639"/>
                <a:gd name="connsiteX6" fmla="*/ 1221 w 24326"/>
                <a:gd name="connsiteY6" fmla="*/ 14875 h 22639"/>
                <a:gd name="connsiteX7" fmla="*/ 658 w 24326"/>
                <a:gd name="connsiteY7" fmla="*/ 11257 h 22639"/>
                <a:gd name="connsiteX8" fmla="*/ 4999 w 24326"/>
                <a:gd name="connsiteY8" fmla="*/ 637 h 22639"/>
                <a:gd name="connsiteX9" fmla="*/ 7089 w 24326"/>
                <a:gd name="connsiteY9" fmla="*/ 957 h 22639"/>
                <a:gd name="connsiteX10" fmla="*/ 21889 w 24326"/>
                <a:gd name="connsiteY10" fmla="*/ 8763 h 2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26" h="22639">
                  <a:moveTo>
                    <a:pt x="21889" y="8763"/>
                  </a:moveTo>
                  <a:cubicBezTo>
                    <a:pt x="21889" y="8763"/>
                    <a:pt x="23820" y="9645"/>
                    <a:pt x="24230" y="9805"/>
                  </a:cubicBezTo>
                  <a:cubicBezTo>
                    <a:pt x="24626" y="9964"/>
                    <a:pt x="24147" y="12138"/>
                    <a:pt x="23501" y="12306"/>
                  </a:cubicBezTo>
                  <a:cubicBezTo>
                    <a:pt x="22854" y="12465"/>
                    <a:pt x="20688" y="18980"/>
                    <a:pt x="19966" y="21632"/>
                  </a:cubicBezTo>
                  <a:cubicBezTo>
                    <a:pt x="19236" y="24285"/>
                    <a:pt x="17229" y="22035"/>
                    <a:pt x="16264" y="21070"/>
                  </a:cubicBezTo>
                  <a:cubicBezTo>
                    <a:pt x="15299" y="20105"/>
                    <a:pt x="14006" y="20348"/>
                    <a:pt x="14006" y="20348"/>
                  </a:cubicBezTo>
                  <a:cubicBezTo>
                    <a:pt x="14006" y="20348"/>
                    <a:pt x="3471" y="15521"/>
                    <a:pt x="1221" y="14875"/>
                  </a:cubicBezTo>
                  <a:cubicBezTo>
                    <a:pt x="-1037" y="14229"/>
                    <a:pt x="658" y="11257"/>
                    <a:pt x="658" y="11257"/>
                  </a:cubicBezTo>
                  <a:cubicBezTo>
                    <a:pt x="658" y="11257"/>
                    <a:pt x="4033" y="1686"/>
                    <a:pt x="4999" y="637"/>
                  </a:cubicBezTo>
                  <a:cubicBezTo>
                    <a:pt x="5964" y="-412"/>
                    <a:pt x="7089" y="957"/>
                    <a:pt x="7089" y="957"/>
                  </a:cubicBezTo>
                  <a:lnTo>
                    <a:pt x="21889" y="8763"/>
                  </a:lnTo>
                  <a:close/>
                </a:path>
              </a:pathLst>
            </a:custGeom>
            <a:solidFill>
              <a:srgbClr val="231F20"/>
            </a:solidFill>
            <a:ln w="7575" cap="flat">
              <a:noFill/>
              <a:prstDash val="solid"/>
              <a:round/>
            </a:ln>
          </p:spPr>
          <p:txBody>
            <a:bodyPr rtlCol="0" anchor="ctr"/>
            <a:lstStyle/>
            <a:p>
              <a:endParaRPr lang="en-GB"/>
            </a:p>
          </p:txBody>
        </p:sp>
        <p:sp>
          <p:nvSpPr>
            <p:cNvPr id="736" name="Freeform: Shape 735">
              <a:extLst>
                <a:ext uri="{FF2B5EF4-FFF2-40B4-BE49-F238E27FC236}">
                  <a16:creationId xmlns:a16="http://schemas.microsoft.com/office/drawing/2014/main" id="{3C1CFAB5-1306-45E5-A757-A1D795269FB0}"/>
                </a:ext>
              </a:extLst>
            </p:cNvPr>
            <p:cNvSpPr/>
            <p:nvPr/>
          </p:nvSpPr>
          <p:spPr>
            <a:xfrm>
              <a:off x="6946904" y="3933490"/>
              <a:ext cx="24037" cy="19230"/>
            </a:xfrm>
            <a:custGeom>
              <a:avLst/>
              <a:gdLst>
                <a:gd name="connsiteX0" fmla="*/ 21677 w 24037"/>
                <a:gd name="connsiteY0" fmla="*/ 5877 h 19230"/>
                <a:gd name="connsiteX1" fmla="*/ 23524 w 24037"/>
                <a:gd name="connsiteY1" fmla="*/ 6766 h 19230"/>
                <a:gd name="connsiteX2" fmla="*/ 24010 w 24037"/>
                <a:gd name="connsiteY2" fmla="*/ 8370 h 19230"/>
                <a:gd name="connsiteX3" fmla="*/ 23281 w 24037"/>
                <a:gd name="connsiteY3" fmla="*/ 10787 h 19230"/>
                <a:gd name="connsiteX4" fmla="*/ 23205 w 24037"/>
                <a:gd name="connsiteY4" fmla="*/ 14489 h 19230"/>
                <a:gd name="connsiteX5" fmla="*/ 22718 w 24037"/>
                <a:gd name="connsiteY5" fmla="*/ 18594 h 19230"/>
                <a:gd name="connsiteX6" fmla="*/ 21031 w 24037"/>
                <a:gd name="connsiteY6" fmla="*/ 19476 h 19230"/>
                <a:gd name="connsiteX7" fmla="*/ 19260 w 24037"/>
                <a:gd name="connsiteY7" fmla="*/ 18108 h 19230"/>
                <a:gd name="connsiteX8" fmla="*/ 17169 w 24037"/>
                <a:gd name="connsiteY8" fmla="*/ 17545 h 19230"/>
                <a:gd name="connsiteX9" fmla="*/ 14273 w 24037"/>
                <a:gd name="connsiteY9" fmla="*/ 17302 h 19230"/>
                <a:gd name="connsiteX10" fmla="*/ 9211 w 24037"/>
                <a:gd name="connsiteY10" fmla="*/ 16260 h 19230"/>
                <a:gd name="connsiteX11" fmla="*/ 2848 w 24037"/>
                <a:gd name="connsiteY11" fmla="*/ 15211 h 19230"/>
                <a:gd name="connsiteX12" fmla="*/ 112 w 24037"/>
                <a:gd name="connsiteY12" fmla="*/ 13364 h 19230"/>
                <a:gd name="connsiteX13" fmla="*/ 515 w 24037"/>
                <a:gd name="connsiteY13" fmla="*/ 9662 h 19230"/>
                <a:gd name="connsiteX14" fmla="*/ 1966 w 24037"/>
                <a:gd name="connsiteY14" fmla="*/ 1696 h 19230"/>
                <a:gd name="connsiteX15" fmla="*/ 4376 w 24037"/>
                <a:gd name="connsiteY15" fmla="*/ 252 h 19230"/>
                <a:gd name="connsiteX16" fmla="*/ 7515 w 24037"/>
                <a:gd name="connsiteY16" fmla="*/ 731 h 19230"/>
                <a:gd name="connsiteX17" fmla="*/ 8884 w 24037"/>
                <a:gd name="connsiteY17" fmla="*/ 2099 h 19230"/>
                <a:gd name="connsiteX18" fmla="*/ 11134 w 24037"/>
                <a:gd name="connsiteY18" fmla="*/ 2183 h 19230"/>
                <a:gd name="connsiteX19" fmla="*/ 15717 w 24037"/>
                <a:gd name="connsiteY19" fmla="*/ 3148 h 19230"/>
                <a:gd name="connsiteX20" fmla="*/ 21677 w 24037"/>
                <a:gd name="connsiteY20" fmla="*/ 5877 h 1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37" h="19230">
                  <a:moveTo>
                    <a:pt x="21677" y="5877"/>
                  </a:moveTo>
                  <a:cubicBezTo>
                    <a:pt x="21677" y="5877"/>
                    <a:pt x="22961" y="6287"/>
                    <a:pt x="23524" y="6766"/>
                  </a:cubicBezTo>
                  <a:cubicBezTo>
                    <a:pt x="24086" y="7253"/>
                    <a:pt x="24170" y="8135"/>
                    <a:pt x="24010" y="8370"/>
                  </a:cubicBezTo>
                  <a:cubicBezTo>
                    <a:pt x="23843" y="8613"/>
                    <a:pt x="23364" y="9503"/>
                    <a:pt x="23281" y="10787"/>
                  </a:cubicBezTo>
                  <a:cubicBezTo>
                    <a:pt x="23205" y="12072"/>
                    <a:pt x="23364" y="12483"/>
                    <a:pt x="23205" y="14489"/>
                  </a:cubicBezTo>
                  <a:cubicBezTo>
                    <a:pt x="23037" y="16496"/>
                    <a:pt x="22878" y="17948"/>
                    <a:pt x="22718" y="18594"/>
                  </a:cubicBezTo>
                  <a:cubicBezTo>
                    <a:pt x="22558" y="19233"/>
                    <a:pt x="22072" y="19400"/>
                    <a:pt x="21031" y="19476"/>
                  </a:cubicBezTo>
                  <a:cubicBezTo>
                    <a:pt x="19982" y="19559"/>
                    <a:pt x="19662" y="18754"/>
                    <a:pt x="19260" y="18108"/>
                  </a:cubicBezTo>
                  <a:cubicBezTo>
                    <a:pt x="18857" y="17461"/>
                    <a:pt x="18454" y="17872"/>
                    <a:pt x="17169" y="17545"/>
                  </a:cubicBezTo>
                  <a:cubicBezTo>
                    <a:pt x="15877" y="17226"/>
                    <a:pt x="15322" y="17385"/>
                    <a:pt x="14273" y="17302"/>
                  </a:cubicBezTo>
                  <a:cubicBezTo>
                    <a:pt x="13224" y="17226"/>
                    <a:pt x="10488" y="16496"/>
                    <a:pt x="9211" y="16260"/>
                  </a:cubicBezTo>
                  <a:cubicBezTo>
                    <a:pt x="7918" y="16017"/>
                    <a:pt x="3897" y="15211"/>
                    <a:pt x="2848" y="15211"/>
                  </a:cubicBezTo>
                  <a:cubicBezTo>
                    <a:pt x="1807" y="15211"/>
                    <a:pt x="355" y="14246"/>
                    <a:pt x="112" y="13364"/>
                  </a:cubicBezTo>
                  <a:cubicBezTo>
                    <a:pt x="-132" y="12483"/>
                    <a:pt x="355" y="11753"/>
                    <a:pt x="515" y="9662"/>
                  </a:cubicBezTo>
                  <a:cubicBezTo>
                    <a:pt x="674" y="7572"/>
                    <a:pt x="1723" y="3224"/>
                    <a:pt x="1966" y="1696"/>
                  </a:cubicBezTo>
                  <a:cubicBezTo>
                    <a:pt x="2210" y="168"/>
                    <a:pt x="3335" y="252"/>
                    <a:pt x="4376" y="252"/>
                  </a:cubicBezTo>
                  <a:cubicBezTo>
                    <a:pt x="5425" y="252"/>
                    <a:pt x="6147" y="412"/>
                    <a:pt x="7515" y="731"/>
                  </a:cubicBezTo>
                  <a:cubicBezTo>
                    <a:pt x="8884" y="1058"/>
                    <a:pt x="7994" y="1537"/>
                    <a:pt x="8884" y="2099"/>
                  </a:cubicBezTo>
                  <a:cubicBezTo>
                    <a:pt x="9765" y="2662"/>
                    <a:pt x="9522" y="2342"/>
                    <a:pt x="11134" y="2183"/>
                  </a:cubicBezTo>
                  <a:cubicBezTo>
                    <a:pt x="12745" y="2023"/>
                    <a:pt x="12669" y="2502"/>
                    <a:pt x="15717" y="3148"/>
                  </a:cubicBezTo>
                  <a:cubicBezTo>
                    <a:pt x="18781" y="3787"/>
                    <a:pt x="21677" y="5877"/>
                    <a:pt x="21677" y="5877"/>
                  </a:cubicBezTo>
                  <a:close/>
                </a:path>
              </a:pathLst>
            </a:custGeom>
            <a:solidFill>
              <a:srgbClr val="231F20"/>
            </a:solidFill>
            <a:ln w="7575" cap="flat">
              <a:noFill/>
              <a:prstDash val="solid"/>
              <a:round/>
            </a:ln>
          </p:spPr>
          <p:txBody>
            <a:bodyPr rtlCol="0" anchor="ctr"/>
            <a:lstStyle/>
            <a:p>
              <a:endParaRPr lang="en-GB"/>
            </a:p>
          </p:txBody>
        </p:sp>
        <p:sp>
          <p:nvSpPr>
            <p:cNvPr id="737" name="Freeform: Shape 736">
              <a:extLst>
                <a:ext uri="{FF2B5EF4-FFF2-40B4-BE49-F238E27FC236}">
                  <a16:creationId xmlns:a16="http://schemas.microsoft.com/office/drawing/2014/main" id="{70066270-CD40-4F2E-B27A-3AFF97169D1B}"/>
                </a:ext>
              </a:extLst>
            </p:cNvPr>
            <p:cNvSpPr/>
            <p:nvPr/>
          </p:nvSpPr>
          <p:spPr>
            <a:xfrm>
              <a:off x="6944805" y="3956157"/>
              <a:ext cx="23835" cy="15538"/>
            </a:xfrm>
            <a:custGeom>
              <a:avLst/>
              <a:gdLst>
                <a:gd name="connsiteX0" fmla="*/ 21358 w 23835"/>
                <a:gd name="connsiteY0" fmla="*/ 3971 h 15538"/>
                <a:gd name="connsiteX1" fmla="*/ 23129 w 23835"/>
                <a:gd name="connsiteY1" fmla="*/ 4541 h 15538"/>
                <a:gd name="connsiteX2" fmla="*/ 23775 w 23835"/>
                <a:gd name="connsiteY2" fmla="*/ 5825 h 15538"/>
                <a:gd name="connsiteX3" fmla="*/ 23775 w 23835"/>
                <a:gd name="connsiteY3" fmla="*/ 14027 h 15538"/>
                <a:gd name="connsiteX4" fmla="*/ 22650 w 23835"/>
                <a:gd name="connsiteY4" fmla="*/ 15555 h 15538"/>
                <a:gd name="connsiteX5" fmla="*/ 21921 w 23835"/>
                <a:gd name="connsiteY5" fmla="*/ 15722 h 15538"/>
                <a:gd name="connsiteX6" fmla="*/ 21198 w 23835"/>
                <a:gd name="connsiteY6" fmla="*/ 15798 h 15538"/>
                <a:gd name="connsiteX7" fmla="*/ 19108 w 23835"/>
                <a:gd name="connsiteY7" fmla="*/ 15319 h 15538"/>
                <a:gd name="connsiteX8" fmla="*/ 17018 w 23835"/>
                <a:gd name="connsiteY8" fmla="*/ 15722 h 15538"/>
                <a:gd name="connsiteX9" fmla="*/ 1648 w 23835"/>
                <a:gd name="connsiteY9" fmla="*/ 15160 h 15538"/>
                <a:gd name="connsiteX10" fmla="*/ 44 w 23835"/>
                <a:gd name="connsiteY10" fmla="*/ 12583 h 15538"/>
                <a:gd name="connsiteX11" fmla="*/ 766 w 23835"/>
                <a:gd name="connsiteY11" fmla="*/ 2610 h 15538"/>
                <a:gd name="connsiteX12" fmla="*/ 2058 w 23835"/>
                <a:gd name="connsiteY12" fmla="*/ 679 h 15538"/>
                <a:gd name="connsiteX13" fmla="*/ 4468 w 23835"/>
                <a:gd name="connsiteY13" fmla="*/ 512 h 15538"/>
                <a:gd name="connsiteX14" fmla="*/ 7843 w 23835"/>
                <a:gd name="connsiteY14" fmla="*/ 1804 h 15538"/>
                <a:gd name="connsiteX15" fmla="*/ 9614 w 23835"/>
                <a:gd name="connsiteY15" fmla="*/ 1721 h 15538"/>
                <a:gd name="connsiteX16" fmla="*/ 12677 w 23835"/>
                <a:gd name="connsiteY16" fmla="*/ 1880 h 15538"/>
                <a:gd name="connsiteX17" fmla="*/ 16136 w 23835"/>
                <a:gd name="connsiteY17" fmla="*/ 2770 h 15538"/>
                <a:gd name="connsiteX18" fmla="*/ 21358 w 23835"/>
                <a:gd name="connsiteY18" fmla="*/ 3971 h 15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35" h="15538">
                  <a:moveTo>
                    <a:pt x="21358" y="3971"/>
                  </a:moveTo>
                  <a:cubicBezTo>
                    <a:pt x="21358" y="3971"/>
                    <a:pt x="22004" y="4214"/>
                    <a:pt x="23129" y="4541"/>
                  </a:cubicBezTo>
                  <a:cubicBezTo>
                    <a:pt x="24262" y="4860"/>
                    <a:pt x="23775" y="5825"/>
                    <a:pt x="23775" y="5825"/>
                  </a:cubicBezTo>
                  <a:lnTo>
                    <a:pt x="23775" y="14027"/>
                  </a:lnTo>
                  <a:cubicBezTo>
                    <a:pt x="23775" y="15966"/>
                    <a:pt x="22970" y="15319"/>
                    <a:pt x="22650" y="15555"/>
                  </a:cubicBezTo>
                  <a:cubicBezTo>
                    <a:pt x="22323" y="15798"/>
                    <a:pt x="21921" y="15722"/>
                    <a:pt x="21921" y="15722"/>
                  </a:cubicBezTo>
                  <a:cubicBezTo>
                    <a:pt x="21921" y="15722"/>
                    <a:pt x="21761" y="15798"/>
                    <a:pt x="21198" y="15798"/>
                  </a:cubicBezTo>
                  <a:cubicBezTo>
                    <a:pt x="20636" y="15798"/>
                    <a:pt x="19997" y="15798"/>
                    <a:pt x="19108" y="15319"/>
                  </a:cubicBezTo>
                  <a:cubicBezTo>
                    <a:pt x="18226" y="14833"/>
                    <a:pt x="17018" y="15722"/>
                    <a:pt x="17018" y="15722"/>
                  </a:cubicBezTo>
                  <a:cubicBezTo>
                    <a:pt x="17018" y="15722"/>
                    <a:pt x="2780" y="15319"/>
                    <a:pt x="1648" y="15160"/>
                  </a:cubicBezTo>
                  <a:cubicBezTo>
                    <a:pt x="530" y="15000"/>
                    <a:pt x="44" y="12583"/>
                    <a:pt x="44" y="12583"/>
                  </a:cubicBezTo>
                  <a:cubicBezTo>
                    <a:pt x="44" y="12583"/>
                    <a:pt x="690" y="3089"/>
                    <a:pt x="766" y="2610"/>
                  </a:cubicBezTo>
                  <a:cubicBezTo>
                    <a:pt x="850" y="2124"/>
                    <a:pt x="926" y="1401"/>
                    <a:pt x="2058" y="679"/>
                  </a:cubicBezTo>
                  <a:cubicBezTo>
                    <a:pt x="3183" y="-43"/>
                    <a:pt x="3502" y="352"/>
                    <a:pt x="4468" y="512"/>
                  </a:cubicBezTo>
                  <a:cubicBezTo>
                    <a:pt x="5433" y="679"/>
                    <a:pt x="6801" y="1645"/>
                    <a:pt x="7843" y="1804"/>
                  </a:cubicBezTo>
                  <a:cubicBezTo>
                    <a:pt x="8892" y="1964"/>
                    <a:pt x="8489" y="1880"/>
                    <a:pt x="9614" y="1721"/>
                  </a:cubicBezTo>
                  <a:cubicBezTo>
                    <a:pt x="10739" y="1561"/>
                    <a:pt x="11149" y="1721"/>
                    <a:pt x="12677" y="1880"/>
                  </a:cubicBezTo>
                  <a:cubicBezTo>
                    <a:pt x="14198" y="2040"/>
                    <a:pt x="14608" y="2686"/>
                    <a:pt x="16136" y="2770"/>
                  </a:cubicBezTo>
                  <a:cubicBezTo>
                    <a:pt x="17656" y="2846"/>
                    <a:pt x="21358" y="3971"/>
                    <a:pt x="21358" y="3971"/>
                  </a:cubicBezTo>
                  <a:close/>
                </a:path>
              </a:pathLst>
            </a:custGeom>
            <a:solidFill>
              <a:srgbClr val="231F20"/>
            </a:solidFill>
            <a:ln w="7575" cap="flat">
              <a:noFill/>
              <a:prstDash val="solid"/>
              <a:round/>
            </a:ln>
          </p:spPr>
          <p:txBody>
            <a:bodyPr rtlCol="0" anchor="ctr"/>
            <a:lstStyle/>
            <a:p>
              <a:endParaRPr lang="en-GB"/>
            </a:p>
          </p:txBody>
        </p:sp>
        <p:sp>
          <p:nvSpPr>
            <p:cNvPr id="738" name="Freeform: Shape 737">
              <a:extLst>
                <a:ext uri="{FF2B5EF4-FFF2-40B4-BE49-F238E27FC236}">
                  <a16:creationId xmlns:a16="http://schemas.microsoft.com/office/drawing/2014/main" id="{0D2ADAE9-E6B8-4108-A01D-9FCEE1E67E1B}"/>
                </a:ext>
              </a:extLst>
            </p:cNvPr>
            <p:cNvSpPr/>
            <p:nvPr/>
          </p:nvSpPr>
          <p:spPr>
            <a:xfrm>
              <a:off x="6944473" y="3979197"/>
              <a:ext cx="25274" cy="15672"/>
            </a:xfrm>
            <a:custGeom>
              <a:avLst/>
              <a:gdLst>
                <a:gd name="connsiteX0" fmla="*/ 23059 w 25274"/>
                <a:gd name="connsiteY0" fmla="*/ 574 h 15672"/>
                <a:gd name="connsiteX1" fmla="*/ 24343 w 25274"/>
                <a:gd name="connsiteY1" fmla="*/ 734 h 15672"/>
                <a:gd name="connsiteX2" fmla="*/ 24990 w 25274"/>
                <a:gd name="connsiteY2" fmla="*/ 2026 h 15672"/>
                <a:gd name="connsiteX3" fmla="*/ 25233 w 25274"/>
                <a:gd name="connsiteY3" fmla="*/ 6770 h 15672"/>
                <a:gd name="connsiteX4" fmla="*/ 25149 w 25274"/>
                <a:gd name="connsiteY4" fmla="*/ 10791 h 15672"/>
                <a:gd name="connsiteX5" fmla="*/ 24663 w 25274"/>
                <a:gd name="connsiteY5" fmla="*/ 12319 h 15672"/>
                <a:gd name="connsiteX6" fmla="*/ 23302 w 25274"/>
                <a:gd name="connsiteY6" fmla="*/ 13284 h 15672"/>
                <a:gd name="connsiteX7" fmla="*/ 20322 w 25274"/>
                <a:gd name="connsiteY7" fmla="*/ 13611 h 15672"/>
                <a:gd name="connsiteX8" fmla="*/ 16225 w 25274"/>
                <a:gd name="connsiteY8" fmla="*/ 13846 h 15672"/>
                <a:gd name="connsiteX9" fmla="*/ 13322 w 25274"/>
                <a:gd name="connsiteY9" fmla="*/ 14249 h 15672"/>
                <a:gd name="connsiteX10" fmla="*/ 9787 w 25274"/>
                <a:gd name="connsiteY10" fmla="*/ 14895 h 15672"/>
                <a:gd name="connsiteX11" fmla="*/ 4717 w 25274"/>
                <a:gd name="connsiteY11" fmla="*/ 15937 h 15672"/>
                <a:gd name="connsiteX12" fmla="*/ 2543 w 25274"/>
                <a:gd name="connsiteY12" fmla="*/ 15618 h 15672"/>
                <a:gd name="connsiteX13" fmla="*/ 2702 w 25274"/>
                <a:gd name="connsiteY13" fmla="*/ 14333 h 15672"/>
                <a:gd name="connsiteX14" fmla="*/ 1182 w 25274"/>
                <a:gd name="connsiteY14" fmla="*/ 9422 h 15672"/>
                <a:gd name="connsiteX15" fmla="*/ 50 w 25274"/>
                <a:gd name="connsiteY15" fmla="*/ 2589 h 15672"/>
                <a:gd name="connsiteX16" fmla="*/ 1501 w 25274"/>
                <a:gd name="connsiteY16" fmla="*/ 498 h 15672"/>
                <a:gd name="connsiteX17" fmla="*/ 4398 w 25274"/>
                <a:gd name="connsiteY17" fmla="*/ 658 h 15672"/>
                <a:gd name="connsiteX18" fmla="*/ 6001 w 25274"/>
                <a:gd name="connsiteY18" fmla="*/ 1061 h 15672"/>
                <a:gd name="connsiteX19" fmla="*/ 7294 w 25274"/>
                <a:gd name="connsiteY19" fmla="*/ 498 h 15672"/>
                <a:gd name="connsiteX20" fmla="*/ 10509 w 25274"/>
                <a:gd name="connsiteY20" fmla="*/ 339 h 15672"/>
                <a:gd name="connsiteX21" fmla="*/ 23059 w 25274"/>
                <a:gd name="connsiteY21" fmla="*/ 574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274" h="15672">
                  <a:moveTo>
                    <a:pt x="23059" y="574"/>
                  </a:moveTo>
                  <a:cubicBezTo>
                    <a:pt x="23059" y="574"/>
                    <a:pt x="23781" y="574"/>
                    <a:pt x="24343" y="734"/>
                  </a:cubicBezTo>
                  <a:cubicBezTo>
                    <a:pt x="24906" y="894"/>
                    <a:pt x="24746" y="1623"/>
                    <a:pt x="24990" y="2026"/>
                  </a:cubicBezTo>
                  <a:cubicBezTo>
                    <a:pt x="25233" y="2429"/>
                    <a:pt x="25073" y="6207"/>
                    <a:pt x="25233" y="6770"/>
                  </a:cubicBezTo>
                  <a:cubicBezTo>
                    <a:pt x="25392" y="7332"/>
                    <a:pt x="25309" y="9422"/>
                    <a:pt x="25149" y="10791"/>
                  </a:cubicBezTo>
                  <a:cubicBezTo>
                    <a:pt x="24990" y="12159"/>
                    <a:pt x="25073" y="11680"/>
                    <a:pt x="24663" y="12319"/>
                  </a:cubicBezTo>
                  <a:cubicBezTo>
                    <a:pt x="24267" y="12965"/>
                    <a:pt x="24267" y="12562"/>
                    <a:pt x="23302" y="13284"/>
                  </a:cubicBezTo>
                  <a:cubicBezTo>
                    <a:pt x="22337" y="14006"/>
                    <a:pt x="21531" y="13611"/>
                    <a:pt x="20322" y="13611"/>
                  </a:cubicBezTo>
                  <a:cubicBezTo>
                    <a:pt x="19114" y="13611"/>
                    <a:pt x="18392" y="13687"/>
                    <a:pt x="16225" y="13846"/>
                  </a:cubicBezTo>
                  <a:cubicBezTo>
                    <a:pt x="14044" y="14006"/>
                    <a:pt x="14933" y="14006"/>
                    <a:pt x="13322" y="14249"/>
                  </a:cubicBezTo>
                  <a:cubicBezTo>
                    <a:pt x="11718" y="14493"/>
                    <a:pt x="10349" y="14812"/>
                    <a:pt x="9787" y="14895"/>
                  </a:cubicBezTo>
                  <a:cubicBezTo>
                    <a:pt x="9224" y="14971"/>
                    <a:pt x="5682" y="16020"/>
                    <a:pt x="4717" y="15937"/>
                  </a:cubicBezTo>
                  <a:cubicBezTo>
                    <a:pt x="3751" y="15861"/>
                    <a:pt x="2543" y="15618"/>
                    <a:pt x="2543" y="15618"/>
                  </a:cubicBezTo>
                  <a:cubicBezTo>
                    <a:pt x="2543" y="15618"/>
                    <a:pt x="2702" y="14971"/>
                    <a:pt x="2702" y="14333"/>
                  </a:cubicBezTo>
                  <a:cubicBezTo>
                    <a:pt x="2702" y="13687"/>
                    <a:pt x="1501" y="11923"/>
                    <a:pt x="1182" y="9422"/>
                  </a:cubicBezTo>
                  <a:cubicBezTo>
                    <a:pt x="855" y="6929"/>
                    <a:pt x="133" y="4436"/>
                    <a:pt x="50" y="2589"/>
                  </a:cubicBezTo>
                  <a:cubicBezTo>
                    <a:pt x="-34" y="734"/>
                    <a:pt x="855" y="977"/>
                    <a:pt x="1501" y="498"/>
                  </a:cubicBezTo>
                  <a:cubicBezTo>
                    <a:pt x="2140" y="12"/>
                    <a:pt x="3995" y="415"/>
                    <a:pt x="4398" y="658"/>
                  </a:cubicBezTo>
                  <a:cubicBezTo>
                    <a:pt x="4800" y="894"/>
                    <a:pt x="5120" y="1137"/>
                    <a:pt x="6001" y="1061"/>
                  </a:cubicBezTo>
                  <a:cubicBezTo>
                    <a:pt x="6891" y="977"/>
                    <a:pt x="6807" y="498"/>
                    <a:pt x="7294" y="498"/>
                  </a:cubicBezTo>
                  <a:cubicBezTo>
                    <a:pt x="7773" y="498"/>
                    <a:pt x="8898" y="498"/>
                    <a:pt x="10509" y="339"/>
                  </a:cubicBezTo>
                  <a:cubicBezTo>
                    <a:pt x="12113" y="172"/>
                    <a:pt x="23059" y="574"/>
                    <a:pt x="23059" y="574"/>
                  </a:cubicBezTo>
                  <a:close/>
                </a:path>
              </a:pathLst>
            </a:custGeom>
            <a:solidFill>
              <a:srgbClr val="231F20"/>
            </a:solidFill>
            <a:ln w="7575" cap="flat">
              <a:noFill/>
              <a:prstDash val="solid"/>
              <a:round/>
            </a:ln>
          </p:spPr>
          <p:txBody>
            <a:bodyPr rtlCol="0" anchor="ctr"/>
            <a:lstStyle/>
            <a:p>
              <a:endParaRPr lang="en-GB"/>
            </a:p>
          </p:txBody>
        </p:sp>
        <p:sp>
          <p:nvSpPr>
            <p:cNvPr id="739" name="Freeform: Shape 738">
              <a:extLst>
                <a:ext uri="{FF2B5EF4-FFF2-40B4-BE49-F238E27FC236}">
                  <a16:creationId xmlns:a16="http://schemas.microsoft.com/office/drawing/2014/main" id="{49F40F3B-335D-40E7-BED7-E937AFF1B839}"/>
                </a:ext>
              </a:extLst>
            </p:cNvPr>
            <p:cNvSpPr/>
            <p:nvPr/>
          </p:nvSpPr>
          <p:spPr>
            <a:xfrm>
              <a:off x="6948803" y="4000824"/>
              <a:ext cx="26198" cy="23819"/>
            </a:xfrm>
            <a:custGeom>
              <a:avLst/>
              <a:gdLst>
                <a:gd name="connsiteX0" fmla="*/ 21299 w 26198"/>
                <a:gd name="connsiteY0" fmla="*/ 683 h 23819"/>
                <a:gd name="connsiteX1" fmla="*/ 23397 w 26198"/>
                <a:gd name="connsiteY1" fmla="*/ 280 h 23819"/>
                <a:gd name="connsiteX2" fmla="*/ 23717 w 26198"/>
                <a:gd name="connsiteY2" fmla="*/ 3009 h 23819"/>
                <a:gd name="connsiteX3" fmla="*/ 25085 w 26198"/>
                <a:gd name="connsiteY3" fmla="*/ 7273 h 23819"/>
                <a:gd name="connsiteX4" fmla="*/ 26210 w 26198"/>
                <a:gd name="connsiteY4" fmla="*/ 12184 h 23819"/>
                <a:gd name="connsiteX5" fmla="*/ 24522 w 26198"/>
                <a:gd name="connsiteY5" fmla="*/ 13628 h 23819"/>
                <a:gd name="connsiteX6" fmla="*/ 5777 w 26198"/>
                <a:gd name="connsiteY6" fmla="*/ 23852 h 23819"/>
                <a:gd name="connsiteX7" fmla="*/ 2638 w 26198"/>
                <a:gd name="connsiteY7" fmla="*/ 22316 h 23819"/>
                <a:gd name="connsiteX8" fmla="*/ 1597 w 26198"/>
                <a:gd name="connsiteY8" fmla="*/ 17330 h 23819"/>
                <a:gd name="connsiteX9" fmla="*/ 61 w 26198"/>
                <a:gd name="connsiteY9" fmla="*/ 7919 h 23819"/>
                <a:gd name="connsiteX10" fmla="*/ 2478 w 26198"/>
                <a:gd name="connsiteY10" fmla="*/ 5669 h 23819"/>
                <a:gd name="connsiteX11" fmla="*/ 6583 w 26198"/>
                <a:gd name="connsiteY11" fmla="*/ 4218 h 23819"/>
                <a:gd name="connsiteX12" fmla="*/ 21299 w 26198"/>
                <a:gd name="connsiteY12" fmla="*/ 683 h 23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8" h="23819">
                  <a:moveTo>
                    <a:pt x="21299" y="683"/>
                  </a:moveTo>
                  <a:cubicBezTo>
                    <a:pt x="21299" y="683"/>
                    <a:pt x="22508" y="280"/>
                    <a:pt x="23397" y="280"/>
                  </a:cubicBezTo>
                  <a:cubicBezTo>
                    <a:pt x="24279" y="280"/>
                    <a:pt x="23557" y="2454"/>
                    <a:pt x="23717" y="3009"/>
                  </a:cubicBezTo>
                  <a:cubicBezTo>
                    <a:pt x="23876" y="3579"/>
                    <a:pt x="24918" y="6878"/>
                    <a:pt x="25085" y="7273"/>
                  </a:cubicBezTo>
                  <a:cubicBezTo>
                    <a:pt x="25244" y="7676"/>
                    <a:pt x="25883" y="10580"/>
                    <a:pt x="26210" y="12184"/>
                  </a:cubicBezTo>
                  <a:cubicBezTo>
                    <a:pt x="26529" y="13795"/>
                    <a:pt x="24522" y="13628"/>
                    <a:pt x="24522" y="13628"/>
                  </a:cubicBezTo>
                  <a:cubicBezTo>
                    <a:pt x="24522" y="13628"/>
                    <a:pt x="7944" y="22803"/>
                    <a:pt x="5777" y="23852"/>
                  </a:cubicBezTo>
                  <a:cubicBezTo>
                    <a:pt x="3603" y="24893"/>
                    <a:pt x="2638" y="22316"/>
                    <a:pt x="2638" y="22316"/>
                  </a:cubicBezTo>
                  <a:lnTo>
                    <a:pt x="1597" y="17330"/>
                  </a:lnTo>
                  <a:cubicBezTo>
                    <a:pt x="1597" y="17330"/>
                    <a:pt x="228" y="10337"/>
                    <a:pt x="61" y="7919"/>
                  </a:cubicBezTo>
                  <a:cubicBezTo>
                    <a:pt x="-98" y="5510"/>
                    <a:pt x="1027" y="6156"/>
                    <a:pt x="2478" y="5669"/>
                  </a:cubicBezTo>
                  <a:cubicBezTo>
                    <a:pt x="3930" y="5183"/>
                    <a:pt x="4166" y="5510"/>
                    <a:pt x="6583" y="4218"/>
                  </a:cubicBezTo>
                  <a:cubicBezTo>
                    <a:pt x="8993" y="2933"/>
                    <a:pt x="21299" y="683"/>
                    <a:pt x="21299" y="683"/>
                  </a:cubicBezTo>
                  <a:close/>
                </a:path>
              </a:pathLst>
            </a:custGeom>
            <a:solidFill>
              <a:srgbClr val="231F20"/>
            </a:solidFill>
            <a:ln w="7575" cap="flat">
              <a:noFill/>
              <a:prstDash val="solid"/>
              <a:round/>
            </a:ln>
          </p:spPr>
          <p:txBody>
            <a:bodyPr rtlCol="0" anchor="ctr"/>
            <a:lstStyle/>
            <a:p>
              <a:endParaRPr lang="en-GB"/>
            </a:p>
          </p:txBody>
        </p:sp>
        <p:sp>
          <p:nvSpPr>
            <p:cNvPr id="740" name="Freeform: Shape 739">
              <a:extLst>
                <a:ext uri="{FF2B5EF4-FFF2-40B4-BE49-F238E27FC236}">
                  <a16:creationId xmlns:a16="http://schemas.microsoft.com/office/drawing/2014/main" id="{0699B11A-4C75-48CD-B7B6-B49E3365EE70}"/>
                </a:ext>
              </a:extLst>
            </p:cNvPr>
            <p:cNvSpPr/>
            <p:nvPr/>
          </p:nvSpPr>
          <p:spPr>
            <a:xfrm>
              <a:off x="6969839" y="4106440"/>
              <a:ext cx="67862" cy="28983"/>
            </a:xfrm>
            <a:custGeom>
              <a:avLst/>
              <a:gdLst>
                <a:gd name="connsiteX0" fmla="*/ 17179 w 67862"/>
                <a:gd name="connsiteY0" fmla="*/ 4511 h 28983"/>
                <a:gd name="connsiteX1" fmla="*/ 16776 w 67862"/>
                <a:gd name="connsiteY1" fmla="*/ 4595 h 28983"/>
                <a:gd name="connsiteX2" fmla="*/ 18228 w 67862"/>
                <a:gd name="connsiteY2" fmla="*/ 3302 h 28983"/>
                <a:gd name="connsiteX3" fmla="*/ 20319 w 67862"/>
                <a:gd name="connsiteY3" fmla="*/ 2983 h 28983"/>
                <a:gd name="connsiteX4" fmla="*/ 23139 w 67862"/>
                <a:gd name="connsiteY4" fmla="*/ 5233 h 28983"/>
                <a:gd name="connsiteX5" fmla="*/ 27563 w 67862"/>
                <a:gd name="connsiteY5" fmla="*/ 7004 h 28983"/>
                <a:gd name="connsiteX6" fmla="*/ 33674 w 67862"/>
                <a:gd name="connsiteY6" fmla="*/ 7164 h 28983"/>
                <a:gd name="connsiteX7" fmla="*/ 39466 w 67862"/>
                <a:gd name="connsiteY7" fmla="*/ 5796 h 28983"/>
                <a:gd name="connsiteX8" fmla="*/ 42841 w 67862"/>
                <a:gd name="connsiteY8" fmla="*/ 2740 h 28983"/>
                <a:gd name="connsiteX9" fmla="*/ 45015 w 67862"/>
                <a:gd name="connsiteY9" fmla="*/ 649 h 28983"/>
                <a:gd name="connsiteX10" fmla="*/ 48231 w 67862"/>
                <a:gd name="connsiteY10" fmla="*/ 649 h 28983"/>
                <a:gd name="connsiteX11" fmla="*/ 64080 w 67862"/>
                <a:gd name="connsiteY11" fmla="*/ 5879 h 28983"/>
                <a:gd name="connsiteX12" fmla="*/ 67462 w 67862"/>
                <a:gd name="connsiteY12" fmla="*/ 7004 h 28983"/>
                <a:gd name="connsiteX13" fmla="*/ 67698 w 67862"/>
                <a:gd name="connsiteY13" fmla="*/ 8608 h 28983"/>
                <a:gd name="connsiteX14" fmla="*/ 66170 w 67862"/>
                <a:gd name="connsiteY14" fmla="*/ 12477 h 28983"/>
                <a:gd name="connsiteX15" fmla="*/ 54753 w 67862"/>
                <a:gd name="connsiteY15" fmla="*/ 22610 h 28983"/>
                <a:gd name="connsiteX16" fmla="*/ 37695 w 67862"/>
                <a:gd name="connsiteY16" fmla="*/ 28965 h 28983"/>
                <a:gd name="connsiteX17" fmla="*/ 19353 w 67862"/>
                <a:gd name="connsiteY17" fmla="*/ 28881 h 28983"/>
                <a:gd name="connsiteX18" fmla="*/ 4470 w 67862"/>
                <a:gd name="connsiteY18" fmla="*/ 20436 h 28983"/>
                <a:gd name="connsiteX19" fmla="*/ 373 w 67862"/>
                <a:gd name="connsiteY19" fmla="*/ 15693 h 28983"/>
                <a:gd name="connsiteX20" fmla="*/ 1011 w 67862"/>
                <a:gd name="connsiteY20" fmla="*/ 13921 h 28983"/>
                <a:gd name="connsiteX21" fmla="*/ 17179 w 67862"/>
                <a:gd name="connsiteY21" fmla="*/ 4511 h 28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7862" h="28983">
                  <a:moveTo>
                    <a:pt x="17179" y="4511"/>
                  </a:moveTo>
                  <a:cubicBezTo>
                    <a:pt x="17666" y="4427"/>
                    <a:pt x="16776" y="4595"/>
                    <a:pt x="16776" y="4595"/>
                  </a:cubicBezTo>
                  <a:cubicBezTo>
                    <a:pt x="16776" y="4595"/>
                    <a:pt x="17422" y="3705"/>
                    <a:pt x="18228" y="3302"/>
                  </a:cubicBezTo>
                  <a:cubicBezTo>
                    <a:pt x="19034" y="2900"/>
                    <a:pt x="19596" y="2900"/>
                    <a:pt x="20319" y="2983"/>
                  </a:cubicBezTo>
                  <a:cubicBezTo>
                    <a:pt x="21041" y="3059"/>
                    <a:pt x="21930" y="4184"/>
                    <a:pt x="23139" y="5233"/>
                  </a:cubicBezTo>
                  <a:cubicBezTo>
                    <a:pt x="24340" y="6282"/>
                    <a:pt x="25632" y="6525"/>
                    <a:pt x="27563" y="7004"/>
                  </a:cubicBezTo>
                  <a:cubicBezTo>
                    <a:pt x="29493" y="7491"/>
                    <a:pt x="30938" y="7247"/>
                    <a:pt x="33674" y="7164"/>
                  </a:cubicBezTo>
                  <a:cubicBezTo>
                    <a:pt x="36411" y="7080"/>
                    <a:pt x="37049" y="6442"/>
                    <a:pt x="39466" y="5796"/>
                  </a:cubicBezTo>
                  <a:cubicBezTo>
                    <a:pt x="41876" y="5150"/>
                    <a:pt x="42036" y="3949"/>
                    <a:pt x="42841" y="2740"/>
                  </a:cubicBezTo>
                  <a:cubicBezTo>
                    <a:pt x="43647" y="1531"/>
                    <a:pt x="43244" y="1372"/>
                    <a:pt x="45015" y="649"/>
                  </a:cubicBezTo>
                  <a:cubicBezTo>
                    <a:pt x="46787" y="-80"/>
                    <a:pt x="48231" y="649"/>
                    <a:pt x="48231" y="649"/>
                  </a:cubicBezTo>
                  <a:cubicBezTo>
                    <a:pt x="48231" y="649"/>
                    <a:pt x="62308" y="5476"/>
                    <a:pt x="64080" y="5879"/>
                  </a:cubicBezTo>
                  <a:cubicBezTo>
                    <a:pt x="65851" y="6282"/>
                    <a:pt x="66580" y="6601"/>
                    <a:pt x="67462" y="7004"/>
                  </a:cubicBezTo>
                  <a:cubicBezTo>
                    <a:pt x="68344" y="7407"/>
                    <a:pt x="67698" y="8608"/>
                    <a:pt x="67698" y="8608"/>
                  </a:cubicBezTo>
                  <a:cubicBezTo>
                    <a:pt x="67698" y="8608"/>
                    <a:pt x="66900" y="10782"/>
                    <a:pt x="66170" y="12477"/>
                  </a:cubicBezTo>
                  <a:cubicBezTo>
                    <a:pt x="65448" y="14165"/>
                    <a:pt x="58044" y="19554"/>
                    <a:pt x="54753" y="22610"/>
                  </a:cubicBezTo>
                  <a:cubicBezTo>
                    <a:pt x="51454" y="25666"/>
                    <a:pt x="41640" y="28318"/>
                    <a:pt x="37695" y="28965"/>
                  </a:cubicBezTo>
                  <a:cubicBezTo>
                    <a:pt x="33758" y="29611"/>
                    <a:pt x="23374" y="29208"/>
                    <a:pt x="19353" y="28881"/>
                  </a:cubicBezTo>
                  <a:cubicBezTo>
                    <a:pt x="15332" y="28562"/>
                    <a:pt x="5359" y="21082"/>
                    <a:pt x="4470" y="20436"/>
                  </a:cubicBezTo>
                  <a:cubicBezTo>
                    <a:pt x="3588" y="19797"/>
                    <a:pt x="1338" y="16574"/>
                    <a:pt x="373" y="15693"/>
                  </a:cubicBezTo>
                  <a:cubicBezTo>
                    <a:pt x="-593" y="14803"/>
                    <a:pt x="1011" y="13921"/>
                    <a:pt x="1011" y="13921"/>
                  </a:cubicBezTo>
                  <a:lnTo>
                    <a:pt x="17179" y="4511"/>
                  </a:lnTo>
                  <a:close/>
                </a:path>
              </a:pathLst>
            </a:custGeom>
            <a:solidFill>
              <a:srgbClr val="231F20"/>
            </a:solidFill>
            <a:ln w="7575" cap="flat">
              <a:noFill/>
              <a:prstDash val="solid"/>
              <a:round/>
            </a:ln>
          </p:spPr>
          <p:txBody>
            <a:bodyPr rtlCol="0" anchor="ctr"/>
            <a:lstStyle/>
            <a:p>
              <a:endParaRPr lang="en-GB"/>
            </a:p>
          </p:txBody>
        </p:sp>
        <p:sp>
          <p:nvSpPr>
            <p:cNvPr id="741" name="Freeform: Shape 740">
              <a:extLst>
                <a:ext uri="{FF2B5EF4-FFF2-40B4-BE49-F238E27FC236}">
                  <a16:creationId xmlns:a16="http://schemas.microsoft.com/office/drawing/2014/main" id="{AB3C4A03-FC81-48C4-B891-130D35A7EBF9}"/>
                </a:ext>
              </a:extLst>
            </p:cNvPr>
            <p:cNvSpPr/>
            <p:nvPr/>
          </p:nvSpPr>
          <p:spPr>
            <a:xfrm>
              <a:off x="6957590" y="4060913"/>
              <a:ext cx="24537" cy="18247"/>
            </a:xfrm>
            <a:custGeom>
              <a:avLst/>
              <a:gdLst>
                <a:gd name="connsiteX0" fmla="*/ 21766 w 24537"/>
                <a:gd name="connsiteY0" fmla="*/ 623 h 18247"/>
                <a:gd name="connsiteX1" fmla="*/ 22899 w 24537"/>
                <a:gd name="connsiteY1" fmla="*/ 304 h 18247"/>
                <a:gd name="connsiteX2" fmla="*/ 23538 w 24537"/>
                <a:gd name="connsiteY2" fmla="*/ 1672 h 18247"/>
                <a:gd name="connsiteX3" fmla="*/ 24587 w 24537"/>
                <a:gd name="connsiteY3" fmla="*/ 13660 h 18247"/>
                <a:gd name="connsiteX4" fmla="*/ 22975 w 24537"/>
                <a:gd name="connsiteY4" fmla="*/ 15020 h 18247"/>
                <a:gd name="connsiteX5" fmla="*/ 3272 w 24537"/>
                <a:gd name="connsiteY5" fmla="*/ 18479 h 18247"/>
                <a:gd name="connsiteX6" fmla="*/ 1418 w 24537"/>
                <a:gd name="connsiteY6" fmla="*/ 17437 h 18247"/>
                <a:gd name="connsiteX7" fmla="*/ 49 w 24537"/>
                <a:gd name="connsiteY7" fmla="*/ 4082 h 18247"/>
                <a:gd name="connsiteX8" fmla="*/ 1661 w 24537"/>
                <a:gd name="connsiteY8" fmla="*/ 2881 h 18247"/>
                <a:gd name="connsiteX9" fmla="*/ 21766 w 24537"/>
                <a:gd name="connsiteY9" fmla="*/ 623 h 18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37" h="18247">
                  <a:moveTo>
                    <a:pt x="21766" y="623"/>
                  </a:moveTo>
                  <a:cubicBezTo>
                    <a:pt x="21766" y="623"/>
                    <a:pt x="22093" y="304"/>
                    <a:pt x="22899" y="304"/>
                  </a:cubicBezTo>
                  <a:cubicBezTo>
                    <a:pt x="23705" y="304"/>
                    <a:pt x="23538" y="1672"/>
                    <a:pt x="23538" y="1672"/>
                  </a:cubicBezTo>
                  <a:cubicBezTo>
                    <a:pt x="23538" y="1672"/>
                    <a:pt x="24587" y="12451"/>
                    <a:pt x="24587" y="13660"/>
                  </a:cubicBezTo>
                  <a:cubicBezTo>
                    <a:pt x="24587" y="14861"/>
                    <a:pt x="22975" y="15020"/>
                    <a:pt x="22975" y="15020"/>
                  </a:cubicBezTo>
                  <a:cubicBezTo>
                    <a:pt x="22975" y="15020"/>
                    <a:pt x="4876" y="18084"/>
                    <a:pt x="3272" y="18479"/>
                  </a:cubicBezTo>
                  <a:cubicBezTo>
                    <a:pt x="1661" y="18889"/>
                    <a:pt x="1418" y="17437"/>
                    <a:pt x="1418" y="17437"/>
                  </a:cubicBezTo>
                  <a:cubicBezTo>
                    <a:pt x="1418" y="17437"/>
                    <a:pt x="49" y="5374"/>
                    <a:pt x="49" y="4082"/>
                  </a:cubicBezTo>
                  <a:cubicBezTo>
                    <a:pt x="49" y="2797"/>
                    <a:pt x="1661" y="2881"/>
                    <a:pt x="1661" y="2881"/>
                  </a:cubicBezTo>
                  <a:lnTo>
                    <a:pt x="21766" y="623"/>
                  </a:lnTo>
                  <a:close/>
                </a:path>
              </a:pathLst>
            </a:custGeom>
            <a:solidFill>
              <a:srgbClr val="231F20"/>
            </a:solidFill>
            <a:ln w="7575" cap="flat">
              <a:noFill/>
              <a:prstDash val="solid"/>
              <a:round/>
            </a:ln>
          </p:spPr>
          <p:txBody>
            <a:bodyPr rtlCol="0" anchor="ctr"/>
            <a:lstStyle/>
            <a:p>
              <a:endParaRPr lang="en-GB"/>
            </a:p>
          </p:txBody>
        </p:sp>
        <p:sp>
          <p:nvSpPr>
            <p:cNvPr id="742" name="Freeform: Shape 741">
              <a:extLst>
                <a:ext uri="{FF2B5EF4-FFF2-40B4-BE49-F238E27FC236}">
                  <a16:creationId xmlns:a16="http://schemas.microsoft.com/office/drawing/2014/main" id="{27F02426-F12D-4336-9690-4C469F1ACAB6}"/>
                </a:ext>
              </a:extLst>
            </p:cNvPr>
            <p:cNvSpPr/>
            <p:nvPr/>
          </p:nvSpPr>
          <p:spPr>
            <a:xfrm>
              <a:off x="6959341" y="4081412"/>
              <a:ext cx="24881" cy="14531"/>
            </a:xfrm>
            <a:custGeom>
              <a:avLst/>
              <a:gdLst>
                <a:gd name="connsiteX0" fmla="*/ 21066 w 24881"/>
                <a:gd name="connsiteY0" fmla="*/ 1134 h 14531"/>
                <a:gd name="connsiteX1" fmla="*/ 22996 w 24881"/>
                <a:gd name="connsiteY1" fmla="*/ 328 h 14531"/>
                <a:gd name="connsiteX2" fmla="*/ 24448 w 24881"/>
                <a:gd name="connsiteY2" fmla="*/ 1856 h 14531"/>
                <a:gd name="connsiteX3" fmla="*/ 24844 w 24881"/>
                <a:gd name="connsiteY3" fmla="*/ 5718 h 14531"/>
                <a:gd name="connsiteX4" fmla="*/ 24608 w 24881"/>
                <a:gd name="connsiteY4" fmla="*/ 9495 h 14531"/>
                <a:gd name="connsiteX5" fmla="*/ 19378 w 24881"/>
                <a:gd name="connsiteY5" fmla="*/ 11107 h 14531"/>
                <a:gd name="connsiteX6" fmla="*/ 6266 w 24881"/>
                <a:gd name="connsiteY6" fmla="*/ 14642 h 14531"/>
                <a:gd name="connsiteX7" fmla="*/ 2480 w 24881"/>
                <a:gd name="connsiteY7" fmla="*/ 14482 h 14531"/>
                <a:gd name="connsiteX8" fmla="*/ 1120 w 24881"/>
                <a:gd name="connsiteY8" fmla="*/ 12232 h 14531"/>
                <a:gd name="connsiteX9" fmla="*/ 71 w 24881"/>
                <a:gd name="connsiteY9" fmla="*/ 6523 h 14531"/>
                <a:gd name="connsiteX10" fmla="*/ 1120 w 24881"/>
                <a:gd name="connsiteY10" fmla="*/ 5071 h 14531"/>
                <a:gd name="connsiteX11" fmla="*/ 4092 w 24881"/>
                <a:gd name="connsiteY11" fmla="*/ 4669 h 14531"/>
                <a:gd name="connsiteX12" fmla="*/ 21066 w 24881"/>
                <a:gd name="connsiteY12" fmla="*/ 1134 h 1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81" h="14531">
                  <a:moveTo>
                    <a:pt x="21066" y="1134"/>
                  </a:moveTo>
                  <a:cubicBezTo>
                    <a:pt x="21066" y="1134"/>
                    <a:pt x="22031" y="488"/>
                    <a:pt x="22996" y="328"/>
                  </a:cubicBezTo>
                  <a:cubicBezTo>
                    <a:pt x="23962" y="169"/>
                    <a:pt x="24205" y="1210"/>
                    <a:pt x="24448" y="1856"/>
                  </a:cubicBezTo>
                  <a:cubicBezTo>
                    <a:pt x="24684" y="2495"/>
                    <a:pt x="24608" y="3946"/>
                    <a:pt x="24844" y="5718"/>
                  </a:cubicBezTo>
                  <a:cubicBezTo>
                    <a:pt x="25087" y="7481"/>
                    <a:pt x="24768" y="8690"/>
                    <a:pt x="24608" y="9495"/>
                  </a:cubicBezTo>
                  <a:cubicBezTo>
                    <a:pt x="24448" y="10301"/>
                    <a:pt x="21795" y="10544"/>
                    <a:pt x="19378" y="11107"/>
                  </a:cubicBezTo>
                  <a:cubicBezTo>
                    <a:pt x="16961" y="11669"/>
                    <a:pt x="7794" y="14322"/>
                    <a:pt x="6266" y="14642"/>
                  </a:cubicBezTo>
                  <a:cubicBezTo>
                    <a:pt x="4738" y="14968"/>
                    <a:pt x="3051" y="14885"/>
                    <a:pt x="2480" y="14482"/>
                  </a:cubicBezTo>
                  <a:cubicBezTo>
                    <a:pt x="1918" y="14079"/>
                    <a:pt x="1363" y="13197"/>
                    <a:pt x="1120" y="12232"/>
                  </a:cubicBezTo>
                  <a:cubicBezTo>
                    <a:pt x="877" y="11267"/>
                    <a:pt x="230" y="8127"/>
                    <a:pt x="71" y="6523"/>
                  </a:cubicBezTo>
                  <a:cubicBezTo>
                    <a:pt x="-89" y="4912"/>
                    <a:pt x="717" y="5315"/>
                    <a:pt x="1120" y="5071"/>
                  </a:cubicBezTo>
                  <a:cubicBezTo>
                    <a:pt x="1523" y="4828"/>
                    <a:pt x="2807" y="4752"/>
                    <a:pt x="4092" y="4669"/>
                  </a:cubicBezTo>
                  <a:cubicBezTo>
                    <a:pt x="5377" y="4593"/>
                    <a:pt x="21066" y="1134"/>
                    <a:pt x="21066" y="1134"/>
                  </a:cubicBezTo>
                  <a:close/>
                </a:path>
              </a:pathLst>
            </a:custGeom>
            <a:solidFill>
              <a:srgbClr val="231F20"/>
            </a:solidFill>
            <a:ln w="7575" cap="flat">
              <a:noFill/>
              <a:prstDash val="solid"/>
              <a:round/>
            </a:ln>
          </p:spPr>
          <p:txBody>
            <a:bodyPr rtlCol="0" anchor="ctr"/>
            <a:lstStyle/>
            <a:p>
              <a:endParaRPr lang="en-GB"/>
            </a:p>
          </p:txBody>
        </p:sp>
        <p:sp>
          <p:nvSpPr>
            <p:cNvPr id="743" name="Freeform: Shape 742">
              <a:extLst>
                <a:ext uri="{FF2B5EF4-FFF2-40B4-BE49-F238E27FC236}">
                  <a16:creationId xmlns:a16="http://schemas.microsoft.com/office/drawing/2014/main" id="{06994E74-2767-471D-A60E-AB4779590318}"/>
                </a:ext>
              </a:extLst>
            </p:cNvPr>
            <p:cNvSpPr/>
            <p:nvPr/>
          </p:nvSpPr>
          <p:spPr>
            <a:xfrm>
              <a:off x="6962480" y="4097756"/>
              <a:ext cx="23981" cy="17452"/>
            </a:xfrm>
            <a:custGeom>
              <a:avLst/>
              <a:gdLst>
                <a:gd name="connsiteX0" fmla="*/ 21151 w 23981"/>
                <a:gd name="connsiteY0" fmla="*/ 319 h 17452"/>
                <a:gd name="connsiteX1" fmla="*/ 22998 w 23981"/>
                <a:gd name="connsiteY1" fmla="*/ 722 h 17452"/>
                <a:gd name="connsiteX2" fmla="*/ 23804 w 23981"/>
                <a:gd name="connsiteY2" fmla="*/ 3861 h 17452"/>
                <a:gd name="connsiteX3" fmla="*/ 23720 w 23981"/>
                <a:gd name="connsiteY3" fmla="*/ 6507 h 17452"/>
                <a:gd name="connsiteX4" fmla="*/ 20505 w 23981"/>
                <a:gd name="connsiteY4" fmla="*/ 8118 h 17452"/>
                <a:gd name="connsiteX5" fmla="*/ 11733 w 23981"/>
                <a:gd name="connsiteY5" fmla="*/ 13431 h 17452"/>
                <a:gd name="connsiteX6" fmla="*/ 5143 w 23981"/>
                <a:gd name="connsiteY6" fmla="*/ 17612 h 17452"/>
                <a:gd name="connsiteX7" fmla="*/ 3372 w 23981"/>
                <a:gd name="connsiteY7" fmla="*/ 16244 h 17452"/>
                <a:gd name="connsiteX8" fmla="*/ 149 w 23981"/>
                <a:gd name="connsiteY8" fmla="*/ 8437 h 17452"/>
                <a:gd name="connsiteX9" fmla="*/ 1114 w 23981"/>
                <a:gd name="connsiteY9" fmla="*/ 6111 h 17452"/>
                <a:gd name="connsiteX10" fmla="*/ 21151 w 23981"/>
                <a:gd name="connsiteY10" fmla="*/ 319 h 17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81" h="17452">
                  <a:moveTo>
                    <a:pt x="21151" y="319"/>
                  </a:moveTo>
                  <a:cubicBezTo>
                    <a:pt x="21151" y="319"/>
                    <a:pt x="22033" y="319"/>
                    <a:pt x="22998" y="722"/>
                  </a:cubicBezTo>
                  <a:cubicBezTo>
                    <a:pt x="23964" y="1125"/>
                    <a:pt x="23318" y="2007"/>
                    <a:pt x="23804" y="3861"/>
                  </a:cubicBezTo>
                  <a:cubicBezTo>
                    <a:pt x="24283" y="5709"/>
                    <a:pt x="23888" y="5944"/>
                    <a:pt x="23720" y="6507"/>
                  </a:cubicBezTo>
                  <a:cubicBezTo>
                    <a:pt x="23561" y="7077"/>
                    <a:pt x="21957" y="7959"/>
                    <a:pt x="20505" y="8118"/>
                  </a:cubicBezTo>
                  <a:cubicBezTo>
                    <a:pt x="19053" y="8278"/>
                    <a:pt x="14226" y="11660"/>
                    <a:pt x="11733" y="13431"/>
                  </a:cubicBezTo>
                  <a:cubicBezTo>
                    <a:pt x="9240" y="15203"/>
                    <a:pt x="5865" y="17126"/>
                    <a:pt x="5143" y="17612"/>
                  </a:cubicBezTo>
                  <a:cubicBezTo>
                    <a:pt x="4413" y="18091"/>
                    <a:pt x="4656" y="17453"/>
                    <a:pt x="3372" y="16244"/>
                  </a:cubicBezTo>
                  <a:cubicBezTo>
                    <a:pt x="2079" y="15043"/>
                    <a:pt x="635" y="9973"/>
                    <a:pt x="149" y="8437"/>
                  </a:cubicBezTo>
                  <a:cubicBezTo>
                    <a:pt x="-330" y="6910"/>
                    <a:pt x="1114" y="6111"/>
                    <a:pt x="1114" y="6111"/>
                  </a:cubicBezTo>
                  <a:lnTo>
                    <a:pt x="21151" y="319"/>
                  </a:lnTo>
                  <a:close/>
                </a:path>
              </a:pathLst>
            </a:custGeom>
            <a:solidFill>
              <a:srgbClr val="231F20"/>
            </a:solidFill>
            <a:ln w="7575" cap="flat">
              <a:noFill/>
              <a:prstDash val="solid"/>
              <a:round/>
            </a:ln>
          </p:spPr>
          <p:txBody>
            <a:bodyPr rtlCol="0" anchor="ctr"/>
            <a:lstStyle/>
            <a:p>
              <a:endParaRPr lang="en-GB"/>
            </a:p>
          </p:txBody>
        </p:sp>
        <p:sp>
          <p:nvSpPr>
            <p:cNvPr id="744" name="Freeform: Shape 743">
              <a:extLst>
                <a:ext uri="{FF2B5EF4-FFF2-40B4-BE49-F238E27FC236}">
                  <a16:creationId xmlns:a16="http://schemas.microsoft.com/office/drawing/2014/main" id="{30594EFF-BB4E-4F94-9F50-1FC7E069FAA8}"/>
                </a:ext>
              </a:extLst>
            </p:cNvPr>
            <p:cNvSpPr/>
            <p:nvPr/>
          </p:nvSpPr>
          <p:spPr>
            <a:xfrm>
              <a:off x="7016690" y="4093117"/>
              <a:ext cx="23614" cy="12750"/>
            </a:xfrm>
            <a:custGeom>
              <a:avLst/>
              <a:gdLst>
                <a:gd name="connsiteX0" fmla="*/ 22788 w 23614"/>
                <a:gd name="connsiteY0" fmla="*/ 616 h 12750"/>
                <a:gd name="connsiteX1" fmla="*/ 23510 w 23614"/>
                <a:gd name="connsiteY1" fmla="*/ 2463 h 12750"/>
                <a:gd name="connsiteX2" fmla="*/ 23677 w 23614"/>
                <a:gd name="connsiteY2" fmla="*/ 6727 h 12750"/>
                <a:gd name="connsiteX3" fmla="*/ 23510 w 23614"/>
                <a:gd name="connsiteY3" fmla="*/ 11470 h 12750"/>
                <a:gd name="connsiteX4" fmla="*/ 23031 w 23614"/>
                <a:gd name="connsiteY4" fmla="*/ 12998 h 12750"/>
                <a:gd name="connsiteX5" fmla="*/ 1063 w 23614"/>
                <a:gd name="connsiteY5" fmla="*/ 7449 h 12750"/>
                <a:gd name="connsiteX6" fmla="*/ 182 w 23614"/>
                <a:gd name="connsiteY6" fmla="*/ 5845 h 12750"/>
                <a:gd name="connsiteX7" fmla="*/ 425 w 23614"/>
                <a:gd name="connsiteY7" fmla="*/ 1817 h 12750"/>
                <a:gd name="connsiteX8" fmla="*/ 1307 w 23614"/>
                <a:gd name="connsiteY8" fmla="*/ 448 h 12750"/>
                <a:gd name="connsiteX9" fmla="*/ 2599 w 23614"/>
                <a:gd name="connsiteY9" fmla="*/ 692 h 12750"/>
                <a:gd name="connsiteX10" fmla="*/ 22788 w 23614"/>
                <a:gd name="connsiteY10" fmla="*/ 616 h 1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 h="12750">
                  <a:moveTo>
                    <a:pt x="22788" y="616"/>
                  </a:moveTo>
                  <a:cubicBezTo>
                    <a:pt x="23191" y="775"/>
                    <a:pt x="23267" y="1817"/>
                    <a:pt x="23510" y="2463"/>
                  </a:cubicBezTo>
                  <a:cubicBezTo>
                    <a:pt x="23753" y="3109"/>
                    <a:pt x="23677" y="5116"/>
                    <a:pt x="23677" y="6727"/>
                  </a:cubicBezTo>
                  <a:cubicBezTo>
                    <a:pt x="23677" y="8339"/>
                    <a:pt x="23510" y="9380"/>
                    <a:pt x="23510" y="11470"/>
                  </a:cubicBezTo>
                  <a:cubicBezTo>
                    <a:pt x="23510" y="13561"/>
                    <a:pt x="23031" y="12998"/>
                    <a:pt x="23031" y="12998"/>
                  </a:cubicBezTo>
                  <a:cubicBezTo>
                    <a:pt x="23031" y="12998"/>
                    <a:pt x="2515" y="7693"/>
                    <a:pt x="1063" y="7449"/>
                  </a:cubicBezTo>
                  <a:cubicBezTo>
                    <a:pt x="-381" y="7206"/>
                    <a:pt x="182" y="6324"/>
                    <a:pt x="182" y="5845"/>
                  </a:cubicBezTo>
                  <a:cubicBezTo>
                    <a:pt x="182" y="5359"/>
                    <a:pt x="265" y="2706"/>
                    <a:pt x="425" y="1817"/>
                  </a:cubicBezTo>
                  <a:cubicBezTo>
                    <a:pt x="584" y="935"/>
                    <a:pt x="744" y="851"/>
                    <a:pt x="1307" y="448"/>
                  </a:cubicBezTo>
                  <a:cubicBezTo>
                    <a:pt x="1869" y="46"/>
                    <a:pt x="2599" y="692"/>
                    <a:pt x="2599" y="692"/>
                  </a:cubicBezTo>
                  <a:lnTo>
                    <a:pt x="22788" y="616"/>
                  </a:lnTo>
                  <a:close/>
                </a:path>
              </a:pathLst>
            </a:custGeom>
            <a:solidFill>
              <a:srgbClr val="231F20"/>
            </a:solidFill>
            <a:ln w="7575" cap="flat">
              <a:noFill/>
              <a:prstDash val="solid"/>
              <a:round/>
            </a:ln>
          </p:spPr>
          <p:txBody>
            <a:bodyPr rtlCol="0" anchor="ctr"/>
            <a:lstStyle/>
            <a:p>
              <a:endParaRPr lang="en-GB"/>
            </a:p>
          </p:txBody>
        </p:sp>
        <p:sp>
          <p:nvSpPr>
            <p:cNvPr id="745" name="Freeform: Shape 744">
              <a:extLst>
                <a:ext uri="{FF2B5EF4-FFF2-40B4-BE49-F238E27FC236}">
                  <a16:creationId xmlns:a16="http://schemas.microsoft.com/office/drawing/2014/main" id="{210FDA93-2546-4C0B-9C42-766F0F8E75EE}"/>
                </a:ext>
              </a:extLst>
            </p:cNvPr>
            <p:cNvSpPr/>
            <p:nvPr/>
          </p:nvSpPr>
          <p:spPr>
            <a:xfrm>
              <a:off x="7015406" y="4075712"/>
              <a:ext cx="24684" cy="11039"/>
            </a:xfrm>
            <a:custGeom>
              <a:avLst/>
              <a:gdLst>
                <a:gd name="connsiteX0" fmla="*/ 20856 w 24684"/>
                <a:gd name="connsiteY0" fmla="*/ 309 h 11039"/>
                <a:gd name="connsiteX1" fmla="*/ 23106 w 24684"/>
                <a:gd name="connsiteY1" fmla="*/ 1198 h 11039"/>
                <a:gd name="connsiteX2" fmla="*/ 23828 w 24684"/>
                <a:gd name="connsiteY2" fmla="*/ 3767 h 11039"/>
                <a:gd name="connsiteX3" fmla="*/ 24634 w 24684"/>
                <a:gd name="connsiteY3" fmla="*/ 8678 h 11039"/>
                <a:gd name="connsiteX4" fmla="*/ 23669 w 24684"/>
                <a:gd name="connsiteY4" fmla="*/ 10844 h 11039"/>
                <a:gd name="connsiteX5" fmla="*/ 18036 w 24684"/>
                <a:gd name="connsiteY5" fmla="*/ 10844 h 11039"/>
                <a:gd name="connsiteX6" fmla="*/ 11278 w 24684"/>
                <a:gd name="connsiteY6" fmla="*/ 11011 h 11039"/>
                <a:gd name="connsiteX7" fmla="*/ 5403 w 24684"/>
                <a:gd name="connsiteY7" fmla="*/ 11331 h 11039"/>
                <a:gd name="connsiteX8" fmla="*/ 1305 w 24684"/>
                <a:gd name="connsiteY8" fmla="*/ 10525 h 11039"/>
                <a:gd name="connsiteX9" fmla="*/ 180 w 24684"/>
                <a:gd name="connsiteY9" fmla="*/ 7629 h 11039"/>
                <a:gd name="connsiteX10" fmla="*/ 97 w 24684"/>
                <a:gd name="connsiteY10" fmla="*/ 3608 h 11039"/>
                <a:gd name="connsiteX11" fmla="*/ 1701 w 24684"/>
                <a:gd name="connsiteY11" fmla="*/ 2323 h 11039"/>
                <a:gd name="connsiteX12" fmla="*/ 5813 w 24684"/>
                <a:gd name="connsiteY12" fmla="*/ 1996 h 11039"/>
                <a:gd name="connsiteX13" fmla="*/ 11362 w 24684"/>
                <a:gd name="connsiteY13" fmla="*/ 871 h 11039"/>
                <a:gd name="connsiteX14" fmla="*/ 20856 w 24684"/>
                <a:gd name="connsiteY14" fmla="*/ 309 h 1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684" h="11039">
                  <a:moveTo>
                    <a:pt x="20856" y="309"/>
                  </a:moveTo>
                  <a:cubicBezTo>
                    <a:pt x="20856" y="309"/>
                    <a:pt x="22460" y="635"/>
                    <a:pt x="23106" y="1198"/>
                  </a:cubicBezTo>
                  <a:cubicBezTo>
                    <a:pt x="23745" y="1761"/>
                    <a:pt x="23509" y="2642"/>
                    <a:pt x="23828" y="3767"/>
                  </a:cubicBezTo>
                  <a:cubicBezTo>
                    <a:pt x="24148" y="4900"/>
                    <a:pt x="24072" y="6185"/>
                    <a:pt x="24634" y="8678"/>
                  </a:cubicBezTo>
                  <a:cubicBezTo>
                    <a:pt x="25197" y="11171"/>
                    <a:pt x="23669" y="10844"/>
                    <a:pt x="23669" y="10844"/>
                  </a:cubicBezTo>
                  <a:lnTo>
                    <a:pt x="18036" y="10844"/>
                  </a:lnTo>
                  <a:cubicBezTo>
                    <a:pt x="17230" y="10844"/>
                    <a:pt x="14175" y="10844"/>
                    <a:pt x="11278" y="11011"/>
                  </a:cubicBezTo>
                  <a:cubicBezTo>
                    <a:pt x="8382" y="11171"/>
                    <a:pt x="8063" y="11171"/>
                    <a:pt x="5403" y="11331"/>
                  </a:cubicBezTo>
                  <a:cubicBezTo>
                    <a:pt x="2750" y="11490"/>
                    <a:pt x="1305" y="10525"/>
                    <a:pt x="1305" y="10525"/>
                  </a:cubicBezTo>
                  <a:cubicBezTo>
                    <a:pt x="1305" y="10525"/>
                    <a:pt x="180" y="9157"/>
                    <a:pt x="180" y="7629"/>
                  </a:cubicBezTo>
                  <a:cubicBezTo>
                    <a:pt x="180" y="6101"/>
                    <a:pt x="13" y="4733"/>
                    <a:pt x="97" y="3608"/>
                  </a:cubicBezTo>
                  <a:cubicBezTo>
                    <a:pt x="180" y="2483"/>
                    <a:pt x="1701" y="2323"/>
                    <a:pt x="1701" y="2323"/>
                  </a:cubicBezTo>
                  <a:cubicBezTo>
                    <a:pt x="1701" y="2323"/>
                    <a:pt x="4437" y="2080"/>
                    <a:pt x="5813" y="1996"/>
                  </a:cubicBezTo>
                  <a:cubicBezTo>
                    <a:pt x="7174" y="1920"/>
                    <a:pt x="8306" y="1358"/>
                    <a:pt x="11362" y="871"/>
                  </a:cubicBezTo>
                  <a:cubicBezTo>
                    <a:pt x="14418" y="392"/>
                    <a:pt x="20856" y="309"/>
                    <a:pt x="20856" y="309"/>
                  </a:cubicBezTo>
                  <a:close/>
                </a:path>
              </a:pathLst>
            </a:custGeom>
            <a:solidFill>
              <a:srgbClr val="231F20"/>
            </a:solidFill>
            <a:ln w="7575" cap="flat">
              <a:noFill/>
              <a:prstDash val="solid"/>
              <a:round/>
            </a:ln>
          </p:spPr>
          <p:txBody>
            <a:bodyPr rtlCol="0" anchor="ctr"/>
            <a:lstStyle/>
            <a:p>
              <a:endParaRPr lang="en-GB"/>
            </a:p>
          </p:txBody>
        </p:sp>
        <p:sp>
          <p:nvSpPr>
            <p:cNvPr id="746" name="Freeform: Shape 745">
              <a:extLst>
                <a:ext uri="{FF2B5EF4-FFF2-40B4-BE49-F238E27FC236}">
                  <a16:creationId xmlns:a16="http://schemas.microsoft.com/office/drawing/2014/main" id="{DAC1C99D-4A29-40FE-84BA-1DE6EE23D606}"/>
                </a:ext>
              </a:extLst>
            </p:cNvPr>
            <p:cNvSpPr/>
            <p:nvPr/>
          </p:nvSpPr>
          <p:spPr>
            <a:xfrm>
              <a:off x="7013011" y="4053030"/>
              <a:ext cx="24059" cy="16890"/>
            </a:xfrm>
            <a:custGeom>
              <a:avLst/>
              <a:gdLst>
                <a:gd name="connsiteX0" fmla="*/ 19380 w 24059"/>
                <a:gd name="connsiteY0" fmla="*/ 300 h 16890"/>
                <a:gd name="connsiteX1" fmla="*/ 19783 w 24059"/>
                <a:gd name="connsiteY1" fmla="*/ 2710 h 16890"/>
                <a:gd name="connsiteX2" fmla="*/ 20992 w 24059"/>
                <a:gd name="connsiteY2" fmla="*/ 5203 h 16890"/>
                <a:gd name="connsiteX3" fmla="*/ 22117 w 24059"/>
                <a:gd name="connsiteY3" fmla="*/ 8267 h 16890"/>
                <a:gd name="connsiteX4" fmla="*/ 23569 w 24059"/>
                <a:gd name="connsiteY4" fmla="*/ 13010 h 16890"/>
                <a:gd name="connsiteX5" fmla="*/ 23888 w 24059"/>
                <a:gd name="connsiteY5" fmla="*/ 16066 h 16890"/>
                <a:gd name="connsiteX6" fmla="*/ 1525 w 24059"/>
                <a:gd name="connsiteY6" fmla="*/ 17191 h 16890"/>
                <a:gd name="connsiteX7" fmla="*/ 719 w 24059"/>
                <a:gd name="connsiteY7" fmla="*/ 11155 h 16890"/>
                <a:gd name="connsiteX8" fmla="*/ 81 w 24059"/>
                <a:gd name="connsiteY8" fmla="*/ 5849 h 16890"/>
                <a:gd name="connsiteX9" fmla="*/ 1525 w 24059"/>
                <a:gd name="connsiteY9" fmla="*/ 3197 h 16890"/>
                <a:gd name="connsiteX10" fmla="*/ 4094 w 24059"/>
                <a:gd name="connsiteY10" fmla="*/ 2391 h 16890"/>
                <a:gd name="connsiteX11" fmla="*/ 7560 w 24059"/>
                <a:gd name="connsiteY11" fmla="*/ 1585 h 16890"/>
                <a:gd name="connsiteX12" fmla="*/ 10213 w 24059"/>
                <a:gd name="connsiteY12" fmla="*/ 1745 h 16890"/>
                <a:gd name="connsiteX13" fmla="*/ 18179 w 24059"/>
                <a:gd name="connsiteY13" fmla="*/ 376 h 16890"/>
                <a:gd name="connsiteX14" fmla="*/ 19380 w 24059"/>
                <a:gd name="connsiteY14" fmla="*/ 300 h 1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59" h="16890">
                  <a:moveTo>
                    <a:pt x="19380" y="300"/>
                  </a:moveTo>
                  <a:cubicBezTo>
                    <a:pt x="19380" y="300"/>
                    <a:pt x="19624" y="2148"/>
                    <a:pt x="19783" y="2710"/>
                  </a:cubicBezTo>
                  <a:cubicBezTo>
                    <a:pt x="19943" y="3273"/>
                    <a:pt x="20429" y="4481"/>
                    <a:pt x="20992" y="5203"/>
                  </a:cubicBezTo>
                  <a:cubicBezTo>
                    <a:pt x="21554" y="5925"/>
                    <a:pt x="21874" y="6891"/>
                    <a:pt x="22117" y="8267"/>
                  </a:cubicBezTo>
                  <a:cubicBezTo>
                    <a:pt x="22360" y="9627"/>
                    <a:pt x="22520" y="11079"/>
                    <a:pt x="23569" y="13010"/>
                  </a:cubicBezTo>
                  <a:cubicBezTo>
                    <a:pt x="24610" y="14941"/>
                    <a:pt x="23888" y="16066"/>
                    <a:pt x="23888" y="16066"/>
                  </a:cubicBezTo>
                  <a:lnTo>
                    <a:pt x="1525" y="17191"/>
                  </a:lnTo>
                  <a:cubicBezTo>
                    <a:pt x="1525" y="17191"/>
                    <a:pt x="719" y="13245"/>
                    <a:pt x="719" y="11155"/>
                  </a:cubicBezTo>
                  <a:cubicBezTo>
                    <a:pt x="719" y="9065"/>
                    <a:pt x="157" y="8099"/>
                    <a:pt x="81" y="5849"/>
                  </a:cubicBezTo>
                  <a:cubicBezTo>
                    <a:pt x="-3" y="3592"/>
                    <a:pt x="559" y="3197"/>
                    <a:pt x="1525" y="3197"/>
                  </a:cubicBezTo>
                  <a:cubicBezTo>
                    <a:pt x="2490" y="3197"/>
                    <a:pt x="3053" y="2794"/>
                    <a:pt x="4094" y="2391"/>
                  </a:cubicBezTo>
                  <a:cubicBezTo>
                    <a:pt x="5143" y="1988"/>
                    <a:pt x="6108" y="2071"/>
                    <a:pt x="7560" y="1585"/>
                  </a:cubicBezTo>
                  <a:cubicBezTo>
                    <a:pt x="9005" y="1106"/>
                    <a:pt x="8526" y="1745"/>
                    <a:pt x="10213" y="1745"/>
                  </a:cubicBezTo>
                  <a:cubicBezTo>
                    <a:pt x="11901" y="1745"/>
                    <a:pt x="18179" y="376"/>
                    <a:pt x="18179" y="376"/>
                  </a:cubicBezTo>
                  <a:lnTo>
                    <a:pt x="19380" y="300"/>
                  </a:lnTo>
                  <a:close/>
                </a:path>
              </a:pathLst>
            </a:custGeom>
            <a:solidFill>
              <a:srgbClr val="231F20"/>
            </a:solidFill>
            <a:ln w="7575" cap="flat">
              <a:noFill/>
              <a:prstDash val="solid"/>
              <a:round/>
            </a:ln>
          </p:spPr>
          <p:txBody>
            <a:bodyPr rtlCol="0" anchor="ctr"/>
            <a:lstStyle/>
            <a:p>
              <a:endParaRPr lang="en-GB"/>
            </a:p>
          </p:txBody>
        </p:sp>
        <p:sp>
          <p:nvSpPr>
            <p:cNvPr id="747" name="Freeform: Shape 746">
              <a:extLst>
                <a:ext uri="{FF2B5EF4-FFF2-40B4-BE49-F238E27FC236}">
                  <a16:creationId xmlns:a16="http://schemas.microsoft.com/office/drawing/2014/main" id="{78BD3C32-C5E9-4F97-8261-A0C5AB4A274F}"/>
                </a:ext>
              </a:extLst>
            </p:cNvPr>
            <p:cNvSpPr/>
            <p:nvPr/>
          </p:nvSpPr>
          <p:spPr>
            <a:xfrm>
              <a:off x="7001557" y="4063885"/>
              <a:ext cx="7737" cy="12637"/>
            </a:xfrm>
            <a:custGeom>
              <a:avLst/>
              <a:gdLst>
                <a:gd name="connsiteX0" fmla="*/ 5408 w 7737"/>
                <a:gd name="connsiteY0" fmla="*/ 304 h 12637"/>
                <a:gd name="connsiteX1" fmla="*/ 6860 w 7737"/>
                <a:gd name="connsiteY1" fmla="*/ 1353 h 12637"/>
                <a:gd name="connsiteX2" fmla="*/ 7741 w 7737"/>
                <a:gd name="connsiteY2" fmla="*/ 4888 h 12637"/>
                <a:gd name="connsiteX3" fmla="*/ 7339 w 7737"/>
                <a:gd name="connsiteY3" fmla="*/ 8430 h 12637"/>
                <a:gd name="connsiteX4" fmla="*/ 6616 w 7737"/>
                <a:gd name="connsiteY4" fmla="*/ 9882 h 12637"/>
                <a:gd name="connsiteX5" fmla="*/ 4610 w 7737"/>
                <a:gd name="connsiteY5" fmla="*/ 11569 h 12637"/>
                <a:gd name="connsiteX6" fmla="*/ 1227 w 7737"/>
                <a:gd name="connsiteY6" fmla="*/ 12938 h 12637"/>
                <a:gd name="connsiteX7" fmla="*/ 908 w 7737"/>
                <a:gd name="connsiteY7" fmla="*/ 11889 h 12637"/>
                <a:gd name="connsiteX8" fmla="*/ 102 w 7737"/>
                <a:gd name="connsiteY8" fmla="*/ 6986 h 12637"/>
                <a:gd name="connsiteX9" fmla="*/ 338 w 7737"/>
                <a:gd name="connsiteY9" fmla="*/ 4888 h 12637"/>
                <a:gd name="connsiteX10" fmla="*/ 4769 w 7737"/>
                <a:gd name="connsiteY10" fmla="*/ 388 h 12637"/>
                <a:gd name="connsiteX11" fmla="*/ 5408 w 7737"/>
                <a:gd name="connsiteY11" fmla="*/ 304 h 1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37" h="12637">
                  <a:moveTo>
                    <a:pt x="5408" y="304"/>
                  </a:moveTo>
                  <a:cubicBezTo>
                    <a:pt x="5408" y="304"/>
                    <a:pt x="6214" y="631"/>
                    <a:pt x="6860" y="1353"/>
                  </a:cubicBezTo>
                  <a:cubicBezTo>
                    <a:pt x="7498" y="2075"/>
                    <a:pt x="7498" y="3687"/>
                    <a:pt x="7741" y="4888"/>
                  </a:cubicBezTo>
                  <a:cubicBezTo>
                    <a:pt x="7985" y="6096"/>
                    <a:pt x="7422" y="8111"/>
                    <a:pt x="7339" y="8430"/>
                  </a:cubicBezTo>
                  <a:cubicBezTo>
                    <a:pt x="7263" y="8757"/>
                    <a:pt x="6776" y="9555"/>
                    <a:pt x="6616" y="9882"/>
                  </a:cubicBezTo>
                  <a:cubicBezTo>
                    <a:pt x="6457" y="10201"/>
                    <a:pt x="5013" y="11007"/>
                    <a:pt x="4610" y="11569"/>
                  </a:cubicBezTo>
                  <a:cubicBezTo>
                    <a:pt x="4207" y="12132"/>
                    <a:pt x="2109" y="12854"/>
                    <a:pt x="1227" y="12938"/>
                  </a:cubicBezTo>
                  <a:cubicBezTo>
                    <a:pt x="338" y="13014"/>
                    <a:pt x="908" y="11889"/>
                    <a:pt x="908" y="11889"/>
                  </a:cubicBezTo>
                  <a:cubicBezTo>
                    <a:pt x="908" y="11889"/>
                    <a:pt x="262" y="8833"/>
                    <a:pt x="102" y="6986"/>
                  </a:cubicBezTo>
                  <a:cubicBezTo>
                    <a:pt x="-57" y="5131"/>
                    <a:pt x="338" y="4888"/>
                    <a:pt x="338" y="4888"/>
                  </a:cubicBezTo>
                  <a:lnTo>
                    <a:pt x="4769" y="388"/>
                  </a:lnTo>
                  <a:lnTo>
                    <a:pt x="5408" y="304"/>
                  </a:lnTo>
                  <a:close/>
                </a:path>
              </a:pathLst>
            </a:custGeom>
            <a:solidFill>
              <a:srgbClr val="231F20"/>
            </a:solidFill>
            <a:ln w="7575" cap="flat">
              <a:noFill/>
              <a:prstDash val="solid"/>
              <a:round/>
            </a:ln>
          </p:spPr>
          <p:txBody>
            <a:bodyPr rtlCol="0" anchor="ctr"/>
            <a:lstStyle/>
            <a:p>
              <a:endParaRPr lang="en-GB"/>
            </a:p>
          </p:txBody>
        </p:sp>
        <p:sp>
          <p:nvSpPr>
            <p:cNvPr id="748" name="Freeform: Shape 747">
              <a:extLst>
                <a:ext uri="{FF2B5EF4-FFF2-40B4-BE49-F238E27FC236}">
                  <a16:creationId xmlns:a16="http://schemas.microsoft.com/office/drawing/2014/main" id="{B7B55F74-C0A7-4291-A2C5-95CD468C4815}"/>
                </a:ext>
              </a:extLst>
            </p:cNvPr>
            <p:cNvSpPr/>
            <p:nvPr/>
          </p:nvSpPr>
          <p:spPr>
            <a:xfrm>
              <a:off x="7004009" y="4081415"/>
              <a:ext cx="7014" cy="9105"/>
            </a:xfrm>
            <a:custGeom>
              <a:avLst/>
              <a:gdLst>
                <a:gd name="connsiteX0" fmla="*/ 3922 w 7014"/>
                <a:gd name="connsiteY0" fmla="*/ 324 h 9105"/>
                <a:gd name="connsiteX1" fmla="*/ 5617 w 7014"/>
                <a:gd name="connsiteY1" fmla="*/ 484 h 9105"/>
                <a:gd name="connsiteX2" fmla="*/ 6985 w 7014"/>
                <a:gd name="connsiteY2" fmla="*/ 3304 h 9105"/>
                <a:gd name="connsiteX3" fmla="*/ 6339 w 7014"/>
                <a:gd name="connsiteY3" fmla="*/ 6276 h 9105"/>
                <a:gd name="connsiteX4" fmla="*/ 3846 w 7014"/>
                <a:gd name="connsiteY4" fmla="*/ 8207 h 9105"/>
                <a:gd name="connsiteX5" fmla="*/ 707 w 7014"/>
                <a:gd name="connsiteY5" fmla="*/ 9416 h 9105"/>
                <a:gd name="connsiteX6" fmla="*/ 68 w 7014"/>
                <a:gd name="connsiteY6" fmla="*/ 6200 h 9105"/>
                <a:gd name="connsiteX7" fmla="*/ 547 w 7014"/>
                <a:gd name="connsiteY7" fmla="*/ 4102 h 9105"/>
                <a:gd name="connsiteX8" fmla="*/ 3922 w 7014"/>
                <a:gd name="connsiteY8" fmla="*/ 324 h 9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4" h="9105">
                  <a:moveTo>
                    <a:pt x="3922" y="324"/>
                  </a:moveTo>
                  <a:cubicBezTo>
                    <a:pt x="3922" y="324"/>
                    <a:pt x="5131" y="241"/>
                    <a:pt x="5617" y="484"/>
                  </a:cubicBezTo>
                  <a:cubicBezTo>
                    <a:pt x="6096" y="727"/>
                    <a:pt x="6658" y="1928"/>
                    <a:pt x="6985" y="3304"/>
                  </a:cubicBezTo>
                  <a:cubicBezTo>
                    <a:pt x="7304" y="4665"/>
                    <a:pt x="6742" y="5471"/>
                    <a:pt x="6339" y="6276"/>
                  </a:cubicBezTo>
                  <a:cubicBezTo>
                    <a:pt x="5936" y="7082"/>
                    <a:pt x="4492" y="7561"/>
                    <a:pt x="3846" y="8207"/>
                  </a:cubicBezTo>
                  <a:cubicBezTo>
                    <a:pt x="3200" y="8853"/>
                    <a:pt x="1429" y="9416"/>
                    <a:pt x="707" y="9416"/>
                  </a:cubicBezTo>
                  <a:cubicBezTo>
                    <a:pt x="-16" y="9416"/>
                    <a:pt x="68" y="8123"/>
                    <a:pt x="68" y="6200"/>
                  </a:cubicBezTo>
                  <a:cubicBezTo>
                    <a:pt x="68" y="4270"/>
                    <a:pt x="547" y="4102"/>
                    <a:pt x="547" y="4102"/>
                  </a:cubicBezTo>
                  <a:lnTo>
                    <a:pt x="3922" y="324"/>
                  </a:lnTo>
                  <a:close/>
                </a:path>
              </a:pathLst>
            </a:custGeom>
            <a:solidFill>
              <a:srgbClr val="231F20"/>
            </a:solidFill>
            <a:ln w="7575" cap="flat">
              <a:noFill/>
              <a:prstDash val="solid"/>
              <a:round/>
            </a:ln>
          </p:spPr>
          <p:txBody>
            <a:bodyPr rtlCol="0" anchor="ctr"/>
            <a:lstStyle/>
            <a:p>
              <a:endParaRPr lang="en-GB"/>
            </a:p>
          </p:txBody>
        </p:sp>
        <p:sp>
          <p:nvSpPr>
            <p:cNvPr id="749" name="Freeform: Shape 748">
              <a:extLst>
                <a:ext uri="{FF2B5EF4-FFF2-40B4-BE49-F238E27FC236}">
                  <a16:creationId xmlns:a16="http://schemas.microsoft.com/office/drawing/2014/main" id="{91C5E8C1-9EF7-4213-B187-1AE47A47B9BF}"/>
                </a:ext>
              </a:extLst>
            </p:cNvPr>
            <p:cNvSpPr/>
            <p:nvPr/>
          </p:nvSpPr>
          <p:spPr>
            <a:xfrm>
              <a:off x="7006020" y="4096312"/>
              <a:ext cx="5631" cy="9973"/>
            </a:xfrm>
            <a:custGeom>
              <a:avLst/>
              <a:gdLst>
                <a:gd name="connsiteX0" fmla="*/ 4328 w 5631"/>
                <a:gd name="connsiteY0" fmla="*/ 317 h 9973"/>
                <a:gd name="connsiteX1" fmla="*/ 5377 w 5631"/>
                <a:gd name="connsiteY1" fmla="*/ 1199 h 9973"/>
                <a:gd name="connsiteX2" fmla="*/ 5697 w 5631"/>
                <a:gd name="connsiteY2" fmla="*/ 2810 h 9973"/>
                <a:gd name="connsiteX3" fmla="*/ 5058 w 5631"/>
                <a:gd name="connsiteY3" fmla="*/ 5144 h 9973"/>
                <a:gd name="connsiteX4" fmla="*/ 3690 w 5631"/>
                <a:gd name="connsiteY4" fmla="*/ 7713 h 9973"/>
                <a:gd name="connsiteX5" fmla="*/ 2481 w 5631"/>
                <a:gd name="connsiteY5" fmla="*/ 9325 h 9973"/>
                <a:gd name="connsiteX6" fmla="*/ 1113 w 5631"/>
                <a:gd name="connsiteY6" fmla="*/ 10290 h 9973"/>
                <a:gd name="connsiteX7" fmla="*/ 231 w 5631"/>
                <a:gd name="connsiteY7" fmla="*/ 9157 h 9973"/>
                <a:gd name="connsiteX8" fmla="*/ 231 w 5631"/>
                <a:gd name="connsiteY8" fmla="*/ 4817 h 9973"/>
                <a:gd name="connsiteX9" fmla="*/ 1516 w 5631"/>
                <a:gd name="connsiteY9" fmla="*/ 2240 h 9973"/>
                <a:gd name="connsiteX10" fmla="*/ 3850 w 5631"/>
                <a:gd name="connsiteY10" fmla="*/ 477 h 9973"/>
                <a:gd name="connsiteX11" fmla="*/ 4328 w 5631"/>
                <a:gd name="connsiteY11" fmla="*/ 317 h 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31" h="9973">
                  <a:moveTo>
                    <a:pt x="4328" y="317"/>
                  </a:moveTo>
                  <a:cubicBezTo>
                    <a:pt x="4328" y="317"/>
                    <a:pt x="5058" y="720"/>
                    <a:pt x="5377" y="1199"/>
                  </a:cubicBezTo>
                  <a:cubicBezTo>
                    <a:pt x="5697" y="1685"/>
                    <a:pt x="5697" y="2324"/>
                    <a:pt x="5697" y="2810"/>
                  </a:cubicBezTo>
                  <a:cubicBezTo>
                    <a:pt x="5697" y="3289"/>
                    <a:pt x="5218" y="4338"/>
                    <a:pt x="5058" y="5144"/>
                  </a:cubicBezTo>
                  <a:cubicBezTo>
                    <a:pt x="4899" y="5942"/>
                    <a:pt x="4009" y="7067"/>
                    <a:pt x="3690" y="7713"/>
                  </a:cubicBezTo>
                  <a:cubicBezTo>
                    <a:pt x="3363" y="8359"/>
                    <a:pt x="2801" y="8838"/>
                    <a:pt x="2481" y="9325"/>
                  </a:cubicBezTo>
                  <a:cubicBezTo>
                    <a:pt x="2162" y="9804"/>
                    <a:pt x="1835" y="10290"/>
                    <a:pt x="1113" y="10290"/>
                  </a:cubicBezTo>
                  <a:cubicBezTo>
                    <a:pt x="391" y="10290"/>
                    <a:pt x="551" y="9963"/>
                    <a:pt x="231" y="9157"/>
                  </a:cubicBezTo>
                  <a:cubicBezTo>
                    <a:pt x="-96" y="8359"/>
                    <a:pt x="148" y="6588"/>
                    <a:pt x="231" y="4817"/>
                  </a:cubicBezTo>
                  <a:cubicBezTo>
                    <a:pt x="307" y="3046"/>
                    <a:pt x="710" y="2970"/>
                    <a:pt x="1516" y="2240"/>
                  </a:cubicBezTo>
                  <a:cubicBezTo>
                    <a:pt x="2322" y="1518"/>
                    <a:pt x="3850" y="477"/>
                    <a:pt x="3850" y="477"/>
                  </a:cubicBezTo>
                  <a:lnTo>
                    <a:pt x="4328" y="317"/>
                  </a:lnTo>
                  <a:close/>
                </a:path>
              </a:pathLst>
            </a:custGeom>
            <a:solidFill>
              <a:srgbClr val="231F20"/>
            </a:solidFill>
            <a:ln w="7575" cap="flat">
              <a:noFill/>
              <a:prstDash val="solid"/>
              <a:round/>
            </a:ln>
          </p:spPr>
          <p:txBody>
            <a:bodyPr rtlCol="0" anchor="ctr"/>
            <a:lstStyle/>
            <a:p>
              <a:endParaRPr lang="en-GB"/>
            </a:p>
          </p:txBody>
        </p:sp>
        <p:sp>
          <p:nvSpPr>
            <p:cNvPr id="750" name="Freeform: Shape 749">
              <a:extLst>
                <a:ext uri="{FF2B5EF4-FFF2-40B4-BE49-F238E27FC236}">
                  <a16:creationId xmlns:a16="http://schemas.microsoft.com/office/drawing/2014/main" id="{94C6ABF6-6068-4654-997B-1E03EF99F538}"/>
                </a:ext>
              </a:extLst>
            </p:cNvPr>
            <p:cNvSpPr/>
            <p:nvPr/>
          </p:nvSpPr>
          <p:spPr>
            <a:xfrm>
              <a:off x="6987640" y="4066621"/>
              <a:ext cx="7555" cy="10862"/>
            </a:xfrm>
            <a:custGeom>
              <a:avLst/>
              <a:gdLst>
                <a:gd name="connsiteX0" fmla="*/ 7256 w 7555"/>
                <a:gd name="connsiteY0" fmla="*/ 3444 h 10862"/>
                <a:gd name="connsiteX1" fmla="*/ 7256 w 7555"/>
                <a:gd name="connsiteY1" fmla="*/ 5299 h 10862"/>
                <a:gd name="connsiteX2" fmla="*/ 7583 w 7555"/>
                <a:gd name="connsiteY2" fmla="*/ 7625 h 10862"/>
                <a:gd name="connsiteX3" fmla="*/ 7499 w 7555"/>
                <a:gd name="connsiteY3" fmla="*/ 10042 h 10862"/>
                <a:gd name="connsiteX4" fmla="*/ 6617 w 7555"/>
                <a:gd name="connsiteY4" fmla="*/ 11084 h 10862"/>
                <a:gd name="connsiteX5" fmla="*/ 5165 w 7555"/>
                <a:gd name="connsiteY5" fmla="*/ 11167 h 10862"/>
                <a:gd name="connsiteX6" fmla="*/ 901 w 7555"/>
                <a:gd name="connsiteY6" fmla="*/ 8993 h 10862"/>
                <a:gd name="connsiteX7" fmla="*/ 582 w 7555"/>
                <a:gd name="connsiteY7" fmla="*/ 7868 h 10862"/>
                <a:gd name="connsiteX8" fmla="*/ 339 w 7555"/>
                <a:gd name="connsiteY8" fmla="*/ 4888 h 10862"/>
                <a:gd name="connsiteX9" fmla="*/ 95 w 7555"/>
                <a:gd name="connsiteY9" fmla="*/ 1430 h 10862"/>
                <a:gd name="connsiteX10" fmla="*/ 582 w 7555"/>
                <a:gd name="connsiteY10" fmla="*/ 305 h 10862"/>
                <a:gd name="connsiteX11" fmla="*/ 2748 w 7555"/>
                <a:gd name="connsiteY11" fmla="*/ 1673 h 10862"/>
                <a:gd name="connsiteX12" fmla="*/ 5165 w 7555"/>
                <a:gd name="connsiteY12" fmla="*/ 2395 h 10862"/>
                <a:gd name="connsiteX13" fmla="*/ 7256 w 7555"/>
                <a:gd name="connsiteY13" fmla="*/ 3444 h 1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5" h="10862">
                  <a:moveTo>
                    <a:pt x="7256" y="3444"/>
                  </a:moveTo>
                  <a:lnTo>
                    <a:pt x="7256" y="5299"/>
                  </a:lnTo>
                  <a:cubicBezTo>
                    <a:pt x="7256" y="5618"/>
                    <a:pt x="7499" y="6660"/>
                    <a:pt x="7583" y="7625"/>
                  </a:cubicBezTo>
                  <a:cubicBezTo>
                    <a:pt x="7659" y="8590"/>
                    <a:pt x="7583" y="9396"/>
                    <a:pt x="7499" y="10042"/>
                  </a:cubicBezTo>
                  <a:cubicBezTo>
                    <a:pt x="7415" y="10688"/>
                    <a:pt x="6617" y="11084"/>
                    <a:pt x="6617" y="11084"/>
                  </a:cubicBezTo>
                  <a:lnTo>
                    <a:pt x="5165" y="11167"/>
                  </a:lnTo>
                  <a:cubicBezTo>
                    <a:pt x="5165" y="11167"/>
                    <a:pt x="2589" y="9883"/>
                    <a:pt x="901" y="8993"/>
                  </a:cubicBezTo>
                  <a:cubicBezTo>
                    <a:pt x="-786" y="8111"/>
                    <a:pt x="582" y="8514"/>
                    <a:pt x="582" y="7868"/>
                  </a:cubicBezTo>
                  <a:cubicBezTo>
                    <a:pt x="582" y="7222"/>
                    <a:pt x="498" y="5937"/>
                    <a:pt x="339" y="4888"/>
                  </a:cubicBezTo>
                  <a:cubicBezTo>
                    <a:pt x="179" y="3847"/>
                    <a:pt x="95" y="2479"/>
                    <a:pt x="95" y="1430"/>
                  </a:cubicBezTo>
                  <a:cubicBezTo>
                    <a:pt x="95" y="388"/>
                    <a:pt x="339" y="305"/>
                    <a:pt x="582" y="305"/>
                  </a:cubicBezTo>
                  <a:cubicBezTo>
                    <a:pt x="817" y="305"/>
                    <a:pt x="2269" y="1035"/>
                    <a:pt x="2748" y="1673"/>
                  </a:cubicBezTo>
                  <a:cubicBezTo>
                    <a:pt x="3235" y="2319"/>
                    <a:pt x="4360" y="2395"/>
                    <a:pt x="5165" y="2395"/>
                  </a:cubicBezTo>
                  <a:cubicBezTo>
                    <a:pt x="5971" y="2395"/>
                    <a:pt x="7256" y="3444"/>
                    <a:pt x="7256" y="3444"/>
                  </a:cubicBezTo>
                  <a:close/>
                </a:path>
              </a:pathLst>
            </a:custGeom>
            <a:solidFill>
              <a:srgbClr val="231F20"/>
            </a:solidFill>
            <a:ln w="7575" cap="flat">
              <a:noFill/>
              <a:prstDash val="solid"/>
              <a:round/>
            </a:ln>
          </p:spPr>
          <p:txBody>
            <a:bodyPr rtlCol="0" anchor="ctr"/>
            <a:lstStyle/>
            <a:p>
              <a:endParaRPr lang="en-GB"/>
            </a:p>
          </p:txBody>
        </p:sp>
        <p:sp>
          <p:nvSpPr>
            <p:cNvPr id="751" name="Freeform: Shape 750">
              <a:extLst>
                <a:ext uri="{FF2B5EF4-FFF2-40B4-BE49-F238E27FC236}">
                  <a16:creationId xmlns:a16="http://schemas.microsoft.com/office/drawing/2014/main" id="{24FD32F2-60E2-45A5-9A2C-C05B9EE3EC84}"/>
                </a:ext>
              </a:extLst>
            </p:cNvPr>
            <p:cNvSpPr/>
            <p:nvPr/>
          </p:nvSpPr>
          <p:spPr>
            <a:xfrm>
              <a:off x="6990239" y="4084711"/>
              <a:ext cx="6863" cy="6844"/>
            </a:xfrm>
            <a:custGeom>
              <a:avLst/>
              <a:gdLst>
                <a:gd name="connsiteX0" fmla="*/ 6269 w 6863"/>
                <a:gd name="connsiteY0" fmla="*/ 2335 h 6844"/>
                <a:gd name="connsiteX1" fmla="*/ 6832 w 6863"/>
                <a:gd name="connsiteY1" fmla="*/ 4592 h 6844"/>
                <a:gd name="connsiteX2" fmla="*/ 6429 w 6863"/>
                <a:gd name="connsiteY2" fmla="*/ 7002 h 6844"/>
                <a:gd name="connsiteX3" fmla="*/ 3289 w 6863"/>
                <a:gd name="connsiteY3" fmla="*/ 6523 h 6844"/>
                <a:gd name="connsiteX4" fmla="*/ 560 w 6863"/>
                <a:gd name="connsiteY4" fmla="*/ 5147 h 6844"/>
                <a:gd name="connsiteX5" fmla="*/ 150 w 6863"/>
                <a:gd name="connsiteY5" fmla="*/ 3863 h 6844"/>
                <a:gd name="connsiteX6" fmla="*/ 74 w 6863"/>
                <a:gd name="connsiteY6" fmla="*/ 1529 h 6844"/>
                <a:gd name="connsiteX7" fmla="*/ 1602 w 6863"/>
                <a:gd name="connsiteY7" fmla="*/ 404 h 6844"/>
                <a:gd name="connsiteX8" fmla="*/ 6269 w 6863"/>
                <a:gd name="connsiteY8" fmla="*/ 2335 h 6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3" h="6844">
                  <a:moveTo>
                    <a:pt x="6269" y="2335"/>
                  </a:moveTo>
                  <a:cubicBezTo>
                    <a:pt x="6269" y="2335"/>
                    <a:pt x="6672" y="4022"/>
                    <a:pt x="6832" y="4592"/>
                  </a:cubicBezTo>
                  <a:cubicBezTo>
                    <a:pt x="6991" y="5147"/>
                    <a:pt x="6991" y="6523"/>
                    <a:pt x="6429" y="7002"/>
                  </a:cubicBezTo>
                  <a:cubicBezTo>
                    <a:pt x="5866" y="7489"/>
                    <a:pt x="4179" y="6683"/>
                    <a:pt x="3289" y="6523"/>
                  </a:cubicBezTo>
                  <a:cubicBezTo>
                    <a:pt x="2408" y="6356"/>
                    <a:pt x="1199" y="5474"/>
                    <a:pt x="560" y="5147"/>
                  </a:cubicBezTo>
                  <a:cubicBezTo>
                    <a:pt x="-86" y="4828"/>
                    <a:pt x="150" y="3863"/>
                    <a:pt x="150" y="3863"/>
                  </a:cubicBezTo>
                  <a:cubicBezTo>
                    <a:pt x="150" y="3863"/>
                    <a:pt x="150" y="2738"/>
                    <a:pt x="74" y="1529"/>
                  </a:cubicBezTo>
                  <a:cubicBezTo>
                    <a:pt x="-10" y="328"/>
                    <a:pt x="234" y="168"/>
                    <a:pt x="1602" y="404"/>
                  </a:cubicBezTo>
                  <a:cubicBezTo>
                    <a:pt x="2970" y="647"/>
                    <a:pt x="6269" y="2335"/>
                    <a:pt x="6269" y="2335"/>
                  </a:cubicBezTo>
                  <a:close/>
                </a:path>
              </a:pathLst>
            </a:custGeom>
            <a:solidFill>
              <a:srgbClr val="231F20"/>
            </a:solidFill>
            <a:ln w="7575" cap="flat">
              <a:noFill/>
              <a:prstDash val="solid"/>
              <a:round/>
            </a:ln>
          </p:spPr>
          <p:txBody>
            <a:bodyPr rtlCol="0" anchor="ctr"/>
            <a:lstStyle/>
            <a:p>
              <a:endParaRPr lang="en-GB"/>
            </a:p>
          </p:txBody>
        </p:sp>
        <p:sp>
          <p:nvSpPr>
            <p:cNvPr id="752" name="Freeform: Shape 751">
              <a:extLst>
                <a:ext uri="{FF2B5EF4-FFF2-40B4-BE49-F238E27FC236}">
                  <a16:creationId xmlns:a16="http://schemas.microsoft.com/office/drawing/2014/main" id="{2A33BB79-0387-4B05-BB42-643D55421815}"/>
                </a:ext>
              </a:extLst>
            </p:cNvPr>
            <p:cNvSpPr/>
            <p:nvPr/>
          </p:nvSpPr>
          <p:spPr>
            <a:xfrm>
              <a:off x="6992250" y="4097754"/>
              <a:ext cx="6129" cy="10114"/>
            </a:xfrm>
            <a:custGeom>
              <a:avLst/>
              <a:gdLst>
                <a:gd name="connsiteX0" fmla="*/ 5787 w 6129"/>
                <a:gd name="connsiteY0" fmla="*/ 4500 h 10114"/>
                <a:gd name="connsiteX1" fmla="*/ 6190 w 6129"/>
                <a:gd name="connsiteY1" fmla="*/ 9168 h 10114"/>
                <a:gd name="connsiteX2" fmla="*/ 4897 w 6129"/>
                <a:gd name="connsiteY2" fmla="*/ 10293 h 10114"/>
                <a:gd name="connsiteX3" fmla="*/ 2488 w 6129"/>
                <a:gd name="connsiteY3" fmla="*/ 8521 h 10114"/>
                <a:gd name="connsiteX4" fmla="*/ 960 w 6129"/>
                <a:gd name="connsiteY4" fmla="*/ 3459 h 10114"/>
                <a:gd name="connsiteX5" fmla="*/ 78 w 6129"/>
                <a:gd name="connsiteY5" fmla="*/ 722 h 10114"/>
                <a:gd name="connsiteX6" fmla="*/ 1598 w 6129"/>
                <a:gd name="connsiteY6" fmla="*/ 563 h 10114"/>
                <a:gd name="connsiteX7" fmla="*/ 4981 w 6129"/>
                <a:gd name="connsiteY7" fmla="*/ 3216 h 10114"/>
                <a:gd name="connsiteX8" fmla="*/ 5787 w 6129"/>
                <a:gd name="connsiteY8" fmla="*/ 4500 h 10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29" h="10114">
                  <a:moveTo>
                    <a:pt x="5787" y="4500"/>
                  </a:moveTo>
                  <a:cubicBezTo>
                    <a:pt x="5787" y="4500"/>
                    <a:pt x="6190" y="7556"/>
                    <a:pt x="6190" y="9168"/>
                  </a:cubicBezTo>
                  <a:cubicBezTo>
                    <a:pt x="6190" y="10779"/>
                    <a:pt x="5627" y="10452"/>
                    <a:pt x="4897" y="10293"/>
                  </a:cubicBezTo>
                  <a:cubicBezTo>
                    <a:pt x="4175" y="10133"/>
                    <a:pt x="3210" y="9244"/>
                    <a:pt x="2488" y="8521"/>
                  </a:cubicBezTo>
                  <a:cubicBezTo>
                    <a:pt x="1766" y="7799"/>
                    <a:pt x="960" y="3459"/>
                    <a:pt x="960" y="3459"/>
                  </a:cubicBezTo>
                  <a:cubicBezTo>
                    <a:pt x="960" y="3459"/>
                    <a:pt x="-89" y="1528"/>
                    <a:pt x="78" y="722"/>
                  </a:cubicBezTo>
                  <a:cubicBezTo>
                    <a:pt x="238" y="-83"/>
                    <a:pt x="1598" y="563"/>
                    <a:pt x="1598" y="563"/>
                  </a:cubicBezTo>
                  <a:lnTo>
                    <a:pt x="4981" y="3216"/>
                  </a:lnTo>
                  <a:lnTo>
                    <a:pt x="5787" y="4500"/>
                  </a:lnTo>
                  <a:close/>
                </a:path>
              </a:pathLst>
            </a:custGeom>
            <a:solidFill>
              <a:srgbClr val="231F20"/>
            </a:solidFill>
            <a:ln w="7575" cap="flat">
              <a:noFill/>
              <a:prstDash val="solid"/>
              <a:round/>
            </a:ln>
          </p:spPr>
          <p:txBody>
            <a:bodyPr rtlCol="0" anchor="ctr"/>
            <a:lstStyle/>
            <a:p>
              <a:endParaRPr lang="en-GB"/>
            </a:p>
          </p:txBody>
        </p:sp>
        <p:sp>
          <p:nvSpPr>
            <p:cNvPr id="753" name="Freeform: Shape 752">
              <a:extLst>
                <a:ext uri="{FF2B5EF4-FFF2-40B4-BE49-F238E27FC236}">
                  <a16:creationId xmlns:a16="http://schemas.microsoft.com/office/drawing/2014/main" id="{A91125B6-FAB3-4C4F-9FD8-13509979B809}"/>
                </a:ext>
              </a:extLst>
            </p:cNvPr>
            <p:cNvSpPr/>
            <p:nvPr/>
          </p:nvSpPr>
          <p:spPr>
            <a:xfrm>
              <a:off x="6962455" y="3442246"/>
              <a:ext cx="77267" cy="42025"/>
            </a:xfrm>
            <a:custGeom>
              <a:avLst/>
              <a:gdLst>
                <a:gd name="connsiteX0" fmla="*/ 76760 w 77267"/>
                <a:gd name="connsiteY0" fmla="*/ 30084 h 42025"/>
                <a:gd name="connsiteX1" fmla="*/ 56062 w 77267"/>
                <a:gd name="connsiteY1" fmla="*/ 38955 h 42025"/>
                <a:gd name="connsiteX2" fmla="*/ 54237 w 77267"/>
                <a:gd name="connsiteY2" fmla="*/ 37815 h 42025"/>
                <a:gd name="connsiteX3" fmla="*/ 49684 w 77267"/>
                <a:gd name="connsiteY3" fmla="*/ 33155 h 42025"/>
                <a:gd name="connsiteX4" fmla="*/ 38533 w 77267"/>
                <a:gd name="connsiteY4" fmla="*/ 29400 h 42025"/>
                <a:gd name="connsiteX5" fmla="*/ 26933 w 77267"/>
                <a:gd name="connsiteY5" fmla="*/ 33497 h 42025"/>
                <a:gd name="connsiteX6" fmla="*/ 20221 w 77267"/>
                <a:gd name="connsiteY6" fmla="*/ 41798 h 42025"/>
                <a:gd name="connsiteX7" fmla="*/ 17835 w 77267"/>
                <a:gd name="connsiteY7" fmla="*/ 41691 h 42025"/>
                <a:gd name="connsiteX8" fmla="*/ 85 w 77267"/>
                <a:gd name="connsiteY8" fmla="*/ 30882 h 42025"/>
                <a:gd name="connsiteX9" fmla="*/ 4289 w 77267"/>
                <a:gd name="connsiteY9" fmla="*/ 22346 h 42025"/>
                <a:gd name="connsiteX10" fmla="*/ 20221 w 77267"/>
                <a:gd name="connsiteY10" fmla="*/ 7554 h 42025"/>
                <a:gd name="connsiteX11" fmla="*/ 43200 w 77267"/>
                <a:gd name="connsiteY11" fmla="*/ 51 h 42025"/>
                <a:gd name="connsiteX12" fmla="*/ 61862 w 77267"/>
                <a:gd name="connsiteY12" fmla="*/ 8922 h 42025"/>
                <a:gd name="connsiteX13" fmla="*/ 77330 w 77267"/>
                <a:gd name="connsiteY13" fmla="*/ 28944 h 42025"/>
                <a:gd name="connsiteX14" fmla="*/ 76760 w 77267"/>
                <a:gd name="connsiteY14" fmla="*/ 30084 h 4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267" h="42025">
                  <a:moveTo>
                    <a:pt x="76760" y="30084"/>
                  </a:moveTo>
                  <a:cubicBezTo>
                    <a:pt x="76760" y="30084"/>
                    <a:pt x="57073" y="38499"/>
                    <a:pt x="56062" y="38955"/>
                  </a:cubicBezTo>
                  <a:cubicBezTo>
                    <a:pt x="55036" y="39411"/>
                    <a:pt x="54237" y="37815"/>
                    <a:pt x="54237" y="37815"/>
                  </a:cubicBezTo>
                  <a:cubicBezTo>
                    <a:pt x="54237" y="37815"/>
                    <a:pt x="53325" y="36796"/>
                    <a:pt x="49684" y="33155"/>
                  </a:cubicBezTo>
                  <a:cubicBezTo>
                    <a:pt x="46043" y="29514"/>
                    <a:pt x="42516" y="29628"/>
                    <a:pt x="38533" y="29400"/>
                  </a:cubicBezTo>
                  <a:cubicBezTo>
                    <a:pt x="34557" y="29172"/>
                    <a:pt x="30004" y="31224"/>
                    <a:pt x="26933" y="33497"/>
                  </a:cubicBezTo>
                  <a:cubicBezTo>
                    <a:pt x="23862" y="35770"/>
                    <a:pt x="20677" y="41121"/>
                    <a:pt x="20221" y="41798"/>
                  </a:cubicBezTo>
                  <a:cubicBezTo>
                    <a:pt x="19765" y="42482"/>
                    <a:pt x="17835" y="41691"/>
                    <a:pt x="17835" y="41691"/>
                  </a:cubicBezTo>
                  <a:cubicBezTo>
                    <a:pt x="17835" y="41691"/>
                    <a:pt x="313" y="31452"/>
                    <a:pt x="85" y="30882"/>
                  </a:cubicBezTo>
                  <a:cubicBezTo>
                    <a:pt x="-143" y="30312"/>
                    <a:pt x="1332" y="27241"/>
                    <a:pt x="4289" y="22346"/>
                  </a:cubicBezTo>
                  <a:cubicBezTo>
                    <a:pt x="7253" y="17458"/>
                    <a:pt x="11115" y="14038"/>
                    <a:pt x="20221" y="7554"/>
                  </a:cubicBezTo>
                  <a:cubicBezTo>
                    <a:pt x="29320" y="1070"/>
                    <a:pt x="38313" y="51"/>
                    <a:pt x="43200" y="51"/>
                  </a:cubicBezTo>
                  <a:cubicBezTo>
                    <a:pt x="48096" y="51"/>
                    <a:pt x="52421" y="2894"/>
                    <a:pt x="61862" y="8922"/>
                  </a:cubicBezTo>
                  <a:cubicBezTo>
                    <a:pt x="71302" y="14950"/>
                    <a:pt x="77330" y="28944"/>
                    <a:pt x="77330" y="28944"/>
                  </a:cubicBezTo>
                  <a:lnTo>
                    <a:pt x="76760" y="30084"/>
                  </a:lnTo>
                  <a:close/>
                </a:path>
              </a:pathLst>
            </a:custGeom>
            <a:solidFill>
              <a:srgbClr val="231F20"/>
            </a:solidFill>
            <a:ln w="7575" cap="flat">
              <a:noFill/>
              <a:prstDash val="solid"/>
              <a:round/>
            </a:ln>
          </p:spPr>
          <p:txBody>
            <a:bodyPr rtlCol="0" anchor="ctr"/>
            <a:lstStyle/>
            <a:p>
              <a:endParaRPr lang="en-GB"/>
            </a:p>
          </p:txBody>
        </p:sp>
        <p:sp>
          <p:nvSpPr>
            <p:cNvPr id="754" name="Freeform: Shape 753">
              <a:extLst>
                <a:ext uri="{FF2B5EF4-FFF2-40B4-BE49-F238E27FC236}">
                  <a16:creationId xmlns:a16="http://schemas.microsoft.com/office/drawing/2014/main" id="{B0955164-28B3-4E48-A66E-80F785A03B5C}"/>
                </a:ext>
              </a:extLst>
            </p:cNvPr>
            <p:cNvSpPr/>
            <p:nvPr/>
          </p:nvSpPr>
          <p:spPr>
            <a:xfrm>
              <a:off x="7020957" y="3480526"/>
              <a:ext cx="25552" cy="19796"/>
            </a:xfrm>
            <a:custGeom>
              <a:avLst/>
              <a:gdLst>
                <a:gd name="connsiteX0" fmla="*/ 18196 w 25552"/>
                <a:gd name="connsiteY0" fmla="*/ 474 h 19796"/>
                <a:gd name="connsiteX1" fmla="*/ 21335 w 25552"/>
                <a:gd name="connsiteY1" fmla="*/ 71 h 19796"/>
                <a:gd name="connsiteX2" fmla="*/ 22460 w 25552"/>
                <a:gd name="connsiteY2" fmla="*/ 1682 h 19796"/>
                <a:gd name="connsiteX3" fmla="*/ 25197 w 25552"/>
                <a:gd name="connsiteY3" fmla="*/ 11739 h 19796"/>
                <a:gd name="connsiteX4" fmla="*/ 25600 w 25552"/>
                <a:gd name="connsiteY4" fmla="*/ 14954 h 19796"/>
                <a:gd name="connsiteX5" fmla="*/ 23266 w 25552"/>
                <a:gd name="connsiteY5" fmla="*/ 15441 h 19796"/>
                <a:gd name="connsiteX6" fmla="*/ 19572 w 25552"/>
                <a:gd name="connsiteY6" fmla="*/ 16079 h 19796"/>
                <a:gd name="connsiteX7" fmla="*/ 17801 w 25552"/>
                <a:gd name="connsiteY7" fmla="*/ 16885 h 19796"/>
                <a:gd name="connsiteX8" fmla="*/ 11682 w 25552"/>
                <a:gd name="connsiteY8" fmla="*/ 17934 h 19796"/>
                <a:gd name="connsiteX9" fmla="*/ 4848 w 25552"/>
                <a:gd name="connsiteY9" fmla="*/ 19781 h 19796"/>
                <a:gd name="connsiteX10" fmla="*/ 2590 w 25552"/>
                <a:gd name="connsiteY10" fmla="*/ 17691 h 19796"/>
                <a:gd name="connsiteX11" fmla="*/ 1625 w 25552"/>
                <a:gd name="connsiteY11" fmla="*/ 12537 h 19796"/>
                <a:gd name="connsiteX12" fmla="*/ 97 w 25552"/>
                <a:gd name="connsiteY12" fmla="*/ 8759 h 19796"/>
                <a:gd name="connsiteX13" fmla="*/ 1792 w 25552"/>
                <a:gd name="connsiteY13" fmla="*/ 7231 h 19796"/>
                <a:gd name="connsiteX14" fmla="*/ 18196 w 25552"/>
                <a:gd name="connsiteY14" fmla="*/ 474 h 19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52" h="19796">
                  <a:moveTo>
                    <a:pt x="18196" y="474"/>
                  </a:moveTo>
                  <a:cubicBezTo>
                    <a:pt x="18196" y="474"/>
                    <a:pt x="20127" y="-5"/>
                    <a:pt x="21335" y="71"/>
                  </a:cubicBezTo>
                  <a:cubicBezTo>
                    <a:pt x="22544" y="154"/>
                    <a:pt x="22460" y="1682"/>
                    <a:pt x="22460" y="1682"/>
                  </a:cubicBezTo>
                  <a:cubicBezTo>
                    <a:pt x="22460" y="1682"/>
                    <a:pt x="24794" y="10454"/>
                    <a:pt x="25197" y="11739"/>
                  </a:cubicBezTo>
                  <a:cubicBezTo>
                    <a:pt x="25600" y="13023"/>
                    <a:pt x="25683" y="14392"/>
                    <a:pt x="25600" y="14954"/>
                  </a:cubicBezTo>
                  <a:cubicBezTo>
                    <a:pt x="25524" y="15517"/>
                    <a:pt x="24718" y="15273"/>
                    <a:pt x="23266" y="15441"/>
                  </a:cubicBezTo>
                  <a:cubicBezTo>
                    <a:pt x="21822" y="15600"/>
                    <a:pt x="20932" y="15357"/>
                    <a:pt x="19572" y="16079"/>
                  </a:cubicBezTo>
                  <a:cubicBezTo>
                    <a:pt x="18196" y="16801"/>
                    <a:pt x="18363" y="16885"/>
                    <a:pt x="17801" y="16885"/>
                  </a:cubicBezTo>
                  <a:cubicBezTo>
                    <a:pt x="17231" y="16885"/>
                    <a:pt x="12647" y="17934"/>
                    <a:pt x="11682" y="17934"/>
                  </a:cubicBezTo>
                  <a:cubicBezTo>
                    <a:pt x="10716" y="17934"/>
                    <a:pt x="6611" y="19302"/>
                    <a:pt x="4848" y="19781"/>
                  </a:cubicBezTo>
                  <a:cubicBezTo>
                    <a:pt x="3077" y="20268"/>
                    <a:pt x="2431" y="18337"/>
                    <a:pt x="2590" y="17691"/>
                  </a:cubicBezTo>
                  <a:cubicBezTo>
                    <a:pt x="2758" y="17045"/>
                    <a:pt x="2111" y="14719"/>
                    <a:pt x="1625" y="12537"/>
                  </a:cubicBezTo>
                  <a:cubicBezTo>
                    <a:pt x="1146" y="10371"/>
                    <a:pt x="340" y="9489"/>
                    <a:pt x="97" y="8759"/>
                  </a:cubicBezTo>
                  <a:cubicBezTo>
                    <a:pt x="-146" y="8037"/>
                    <a:pt x="1792" y="7231"/>
                    <a:pt x="1792" y="7231"/>
                  </a:cubicBezTo>
                  <a:lnTo>
                    <a:pt x="18196" y="474"/>
                  </a:lnTo>
                  <a:close/>
                </a:path>
              </a:pathLst>
            </a:custGeom>
            <a:solidFill>
              <a:srgbClr val="231F20"/>
            </a:solidFill>
            <a:ln w="7575" cap="flat">
              <a:noFill/>
              <a:prstDash val="solid"/>
              <a:round/>
            </a:ln>
          </p:spPr>
          <p:txBody>
            <a:bodyPr rtlCol="0" anchor="ctr"/>
            <a:lstStyle/>
            <a:p>
              <a:endParaRPr lang="en-GB"/>
            </a:p>
          </p:txBody>
        </p:sp>
        <p:sp>
          <p:nvSpPr>
            <p:cNvPr id="755" name="Freeform: Shape 754">
              <a:extLst>
                <a:ext uri="{FF2B5EF4-FFF2-40B4-BE49-F238E27FC236}">
                  <a16:creationId xmlns:a16="http://schemas.microsoft.com/office/drawing/2014/main" id="{29EA9CD1-A6E9-4385-BF27-42607F08A72F}"/>
                </a:ext>
              </a:extLst>
            </p:cNvPr>
            <p:cNvSpPr/>
            <p:nvPr/>
          </p:nvSpPr>
          <p:spPr>
            <a:xfrm>
              <a:off x="7025959" y="3504995"/>
              <a:ext cx="25059" cy="17695"/>
            </a:xfrm>
            <a:custGeom>
              <a:avLst/>
              <a:gdLst>
                <a:gd name="connsiteX0" fmla="*/ 17384 w 25059"/>
                <a:gd name="connsiteY0" fmla="*/ 1038 h 17695"/>
                <a:gd name="connsiteX1" fmla="*/ 18190 w 25059"/>
                <a:gd name="connsiteY1" fmla="*/ 559 h 17695"/>
                <a:gd name="connsiteX2" fmla="*/ 21002 w 25059"/>
                <a:gd name="connsiteY2" fmla="*/ 72 h 17695"/>
                <a:gd name="connsiteX3" fmla="*/ 22614 w 25059"/>
                <a:gd name="connsiteY3" fmla="*/ 1114 h 17695"/>
                <a:gd name="connsiteX4" fmla="*/ 23655 w 25059"/>
                <a:gd name="connsiteY4" fmla="*/ 4177 h 17695"/>
                <a:gd name="connsiteX5" fmla="*/ 24788 w 25059"/>
                <a:gd name="connsiteY5" fmla="*/ 9240 h 17695"/>
                <a:gd name="connsiteX6" fmla="*/ 25107 w 25059"/>
                <a:gd name="connsiteY6" fmla="*/ 13344 h 17695"/>
                <a:gd name="connsiteX7" fmla="*/ 24066 w 25059"/>
                <a:gd name="connsiteY7" fmla="*/ 15602 h 17695"/>
                <a:gd name="connsiteX8" fmla="*/ 20197 w 25059"/>
                <a:gd name="connsiteY8" fmla="*/ 16081 h 17695"/>
                <a:gd name="connsiteX9" fmla="*/ 16738 w 25059"/>
                <a:gd name="connsiteY9" fmla="*/ 16803 h 17695"/>
                <a:gd name="connsiteX10" fmla="*/ 12557 w 25059"/>
                <a:gd name="connsiteY10" fmla="*/ 17685 h 17695"/>
                <a:gd name="connsiteX11" fmla="*/ 6446 w 25059"/>
                <a:gd name="connsiteY11" fmla="*/ 17768 h 17695"/>
                <a:gd name="connsiteX12" fmla="*/ 1862 w 25059"/>
                <a:gd name="connsiteY12" fmla="*/ 17289 h 17695"/>
                <a:gd name="connsiteX13" fmla="*/ 729 w 25059"/>
                <a:gd name="connsiteY13" fmla="*/ 14310 h 17695"/>
                <a:gd name="connsiteX14" fmla="*/ 91 w 25059"/>
                <a:gd name="connsiteY14" fmla="*/ 5378 h 17695"/>
                <a:gd name="connsiteX15" fmla="*/ 1292 w 25059"/>
                <a:gd name="connsiteY15" fmla="*/ 4656 h 17695"/>
                <a:gd name="connsiteX16" fmla="*/ 4599 w 25059"/>
                <a:gd name="connsiteY16" fmla="*/ 4093 h 17695"/>
                <a:gd name="connsiteX17" fmla="*/ 17384 w 25059"/>
                <a:gd name="connsiteY17" fmla="*/ 1038 h 17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059" h="17695">
                  <a:moveTo>
                    <a:pt x="17384" y="1038"/>
                  </a:moveTo>
                  <a:cubicBezTo>
                    <a:pt x="17384" y="1038"/>
                    <a:pt x="17627" y="794"/>
                    <a:pt x="18190" y="559"/>
                  </a:cubicBezTo>
                  <a:cubicBezTo>
                    <a:pt x="18752" y="316"/>
                    <a:pt x="19558" y="72"/>
                    <a:pt x="21002" y="72"/>
                  </a:cubicBezTo>
                  <a:cubicBezTo>
                    <a:pt x="22454" y="72"/>
                    <a:pt x="21808" y="392"/>
                    <a:pt x="22614" y="1114"/>
                  </a:cubicBezTo>
                  <a:cubicBezTo>
                    <a:pt x="23420" y="1836"/>
                    <a:pt x="23100" y="2322"/>
                    <a:pt x="23655" y="4177"/>
                  </a:cubicBezTo>
                  <a:cubicBezTo>
                    <a:pt x="24225" y="6024"/>
                    <a:pt x="24461" y="7476"/>
                    <a:pt x="24788" y="9240"/>
                  </a:cubicBezTo>
                  <a:cubicBezTo>
                    <a:pt x="25107" y="11011"/>
                    <a:pt x="24947" y="11573"/>
                    <a:pt x="25107" y="13344"/>
                  </a:cubicBezTo>
                  <a:cubicBezTo>
                    <a:pt x="25267" y="15115"/>
                    <a:pt x="24788" y="14956"/>
                    <a:pt x="24066" y="15602"/>
                  </a:cubicBezTo>
                  <a:cubicBezTo>
                    <a:pt x="23336" y="16240"/>
                    <a:pt x="22530" y="15837"/>
                    <a:pt x="20197" y="16081"/>
                  </a:cubicBezTo>
                  <a:cubicBezTo>
                    <a:pt x="17871" y="16324"/>
                    <a:pt x="18190" y="16560"/>
                    <a:pt x="16738" y="16803"/>
                  </a:cubicBezTo>
                  <a:cubicBezTo>
                    <a:pt x="15294" y="17046"/>
                    <a:pt x="14085" y="17609"/>
                    <a:pt x="12557" y="17685"/>
                  </a:cubicBezTo>
                  <a:cubicBezTo>
                    <a:pt x="11029" y="17768"/>
                    <a:pt x="8452" y="17768"/>
                    <a:pt x="6446" y="17768"/>
                  </a:cubicBezTo>
                  <a:cubicBezTo>
                    <a:pt x="4431" y="17768"/>
                    <a:pt x="2744" y="17609"/>
                    <a:pt x="1862" y="17289"/>
                  </a:cubicBezTo>
                  <a:cubicBezTo>
                    <a:pt x="973" y="16962"/>
                    <a:pt x="653" y="15761"/>
                    <a:pt x="729" y="14310"/>
                  </a:cubicBezTo>
                  <a:cubicBezTo>
                    <a:pt x="813" y="12865"/>
                    <a:pt x="251" y="6267"/>
                    <a:pt x="91" y="5378"/>
                  </a:cubicBezTo>
                  <a:cubicBezTo>
                    <a:pt x="-69" y="4496"/>
                    <a:pt x="1292" y="4656"/>
                    <a:pt x="1292" y="4656"/>
                  </a:cubicBezTo>
                  <a:cubicBezTo>
                    <a:pt x="1292" y="4656"/>
                    <a:pt x="2744" y="4177"/>
                    <a:pt x="4599" y="4093"/>
                  </a:cubicBezTo>
                  <a:cubicBezTo>
                    <a:pt x="6446" y="4017"/>
                    <a:pt x="17384" y="1038"/>
                    <a:pt x="17384" y="1038"/>
                  </a:cubicBezTo>
                  <a:close/>
                </a:path>
              </a:pathLst>
            </a:custGeom>
            <a:solidFill>
              <a:srgbClr val="231F20"/>
            </a:solidFill>
            <a:ln w="7575" cap="flat">
              <a:noFill/>
              <a:prstDash val="solid"/>
              <a:round/>
            </a:ln>
          </p:spPr>
          <p:txBody>
            <a:bodyPr rtlCol="0" anchor="ctr"/>
            <a:lstStyle/>
            <a:p>
              <a:endParaRPr lang="en-GB"/>
            </a:p>
          </p:txBody>
        </p:sp>
        <p:sp>
          <p:nvSpPr>
            <p:cNvPr id="756" name="Freeform: Shape 755">
              <a:extLst>
                <a:ext uri="{FF2B5EF4-FFF2-40B4-BE49-F238E27FC236}">
                  <a16:creationId xmlns:a16="http://schemas.microsoft.com/office/drawing/2014/main" id="{88F9F71D-7365-48E5-AB89-42E4F63B5AA8}"/>
                </a:ext>
              </a:extLst>
            </p:cNvPr>
            <p:cNvSpPr/>
            <p:nvPr/>
          </p:nvSpPr>
          <p:spPr>
            <a:xfrm>
              <a:off x="7025266" y="3530171"/>
              <a:ext cx="25235" cy="16921"/>
            </a:xfrm>
            <a:custGeom>
              <a:avLst/>
              <a:gdLst>
                <a:gd name="connsiteX0" fmla="*/ 24515 w 25235"/>
                <a:gd name="connsiteY0" fmla="*/ 16973 h 16921"/>
                <a:gd name="connsiteX1" fmla="*/ 21695 w 25235"/>
                <a:gd name="connsiteY1" fmla="*/ 16973 h 16921"/>
                <a:gd name="connsiteX2" fmla="*/ 13729 w 25235"/>
                <a:gd name="connsiteY2" fmla="*/ 16730 h 16921"/>
                <a:gd name="connsiteX3" fmla="*/ 381 w 25235"/>
                <a:gd name="connsiteY3" fmla="*/ 14236 h 16921"/>
                <a:gd name="connsiteX4" fmla="*/ 943 w 25235"/>
                <a:gd name="connsiteY4" fmla="*/ 10778 h 16921"/>
                <a:gd name="connsiteX5" fmla="*/ 1749 w 25235"/>
                <a:gd name="connsiteY5" fmla="*/ 964 h 16921"/>
                <a:gd name="connsiteX6" fmla="*/ 25313 w 25235"/>
                <a:gd name="connsiteY6" fmla="*/ 83 h 16921"/>
                <a:gd name="connsiteX7" fmla="*/ 24515 w 25235"/>
                <a:gd name="connsiteY7" fmla="*/ 16973 h 16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35" h="16921">
                  <a:moveTo>
                    <a:pt x="24515" y="16973"/>
                  </a:moveTo>
                  <a:lnTo>
                    <a:pt x="21695" y="16973"/>
                  </a:lnTo>
                  <a:cubicBezTo>
                    <a:pt x="20091" y="16973"/>
                    <a:pt x="17355" y="17132"/>
                    <a:pt x="13729" y="16730"/>
                  </a:cubicBezTo>
                  <a:cubicBezTo>
                    <a:pt x="10111" y="16327"/>
                    <a:pt x="1103" y="14639"/>
                    <a:pt x="381" y="14236"/>
                  </a:cubicBezTo>
                  <a:cubicBezTo>
                    <a:pt x="-341" y="13841"/>
                    <a:pt x="381" y="13111"/>
                    <a:pt x="943" y="10778"/>
                  </a:cubicBezTo>
                  <a:cubicBezTo>
                    <a:pt x="1506" y="8444"/>
                    <a:pt x="1749" y="964"/>
                    <a:pt x="1749" y="964"/>
                  </a:cubicBezTo>
                  <a:lnTo>
                    <a:pt x="25313" y="83"/>
                  </a:lnTo>
                  <a:lnTo>
                    <a:pt x="24515" y="16973"/>
                  </a:lnTo>
                  <a:close/>
                </a:path>
              </a:pathLst>
            </a:custGeom>
            <a:solidFill>
              <a:srgbClr val="231F20"/>
            </a:solidFill>
            <a:ln w="7575" cap="flat">
              <a:noFill/>
              <a:prstDash val="solid"/>
              <a:round/>
            </a:ln>
          </p:spPr>
          <p:txBody>
            <a:bodyPr rtlCol="0" anchor="ctr"/>
            <a:lstStyle/>
            <a:p>
              <a:endParaRPr lang="en-GB"/>
            </a:p>
          </p:txBody>
        </p:sp>
        <p:sp>
          <p:nvSpPr>
            <p:cNvPr id="757" name="Freeform: Shape 756">
              <a:extLst>
                <a:ext uri="{FF2B5EF4-FFF2-40B4-BE49-F238E27FC236}">
                  <a16:creationId xmlns:a16="http://schemas.microsoft.com/office/drawing/2014/main" id="{C6E9DBDE-567D-4A3F-9D7E-962C3A9E4F6C}"/>
                </a:ext>
              </a:extLst>
            </p:cNvPr>
            <p:cNvSpPr/>
            <p:nvPr/>
          </p:nvSpPr>
          <p:spPr>
            <a:xfrm>
              <a:off x="7018625" y="3552204"/>
              <a:ext cx="28585" cy="20439"/>
            </a:xfrm>
            <a:custGeom>
              <a:avLst/>
              <a:gdLst>
                <a:gd name="connsiteX0" fmla="*/ 28577 w 28585"/>
                <a:gd name="connsiteY0" fmla="*/ 5249 h 20439"/>
                <a:gd name="connsiteX1" fmla="*/ 24396 w 28585"/>
                <a:gd name="connsiteY1" fmla="*/ 19083 h 20439"/>
                <a:gd name="connsiteX2" fmla="*/ 23667 w 28585"/>
                <a:gd name="connsiteY2" fmla="*/ 20528 h 20439"/>
                <a:gd name="connsiteX3" fmla="*/ 346 w 28585"/>
                <a:gd name="connsiteY3" fmla="*/ 12326 h 20439"/>
                <a:gd name="connsiteX4" fmla="*/ 178 w 28585"/>
                <a:gd name="connsiteY4" fmla="*/ 11444 h 20439"/>
                <a:gd name="connsiteX5" fmla="*/ 4359 w 28585"/>
                <a:gd name="connsiteY5" fmla="*/ 665 h 20439"/>
                <a:gd name="connsiteX6" fmla="*/ 5249 w 28585"/>
                <a:gd name="connsiteY6" fmla="*/ 95 h 20439"/>
                <a:gd name="connsiteX7" fmla="*/ 28661 w 28585"/>
                <a:gd name="connsiteY7" fmla="*/ 3957 h 20439"/>
                <a:gd name="connsiteX8" fmla="*/ 28577 w 28585"/>
                <a:gd name="connsiteY8" fmla="*/ 5249 h 20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5" h="20439">
                  <a:moveTo>
                    <a:pt x="28577" y="5249"/>
                  </a:moveTo>
                  <a:cubicBezTo>
                    <a:pt x="28577" y="5249"/>
                    <a:pt x="24959" y="17472"/>
                    <a:pt x="24396" y="19083"/>
                  </a:cubicBezTo>
                  <a:cubicBezTo>
                    <a:pt x="23826" y="20687"/>
                    <a:pt x="23667" y="20528"/>
                    <a:pt x="23667" y="20528"/>
                  </a:cubicBezTo>
                  <a:cubicBezTo>
                    <a:pt x="23667" y="20528"/>
                    <a:pt x="825" y="12485"/>
                    <a:pt x="346" y="12326"/>
                  </a:cubicBezTo>
                  <a:cubicBezTo>
                    <a:pt x="-141" y="12166"/>
                    <a:pt x="178" y="11444"/>
                    <a:pt x="178" y="11444"/>
                  </a:cubicBezTo>
                  <a:cubicBezTo>
                    <a:pt x="178" y="11444"/>
                    <a:pt x="3964" y="1304"/>
                    <a:pt x="4359" y="665"/>
                  </a:cubicBezTo>
                  <a:cubicBezTo>
                    <a:pt x="4770" y="19"/>
                    <a:pt x="5249" y="95"/>
                    <a:pt x="5249" y="95"/>
                  </a:cubicBezTo>
                  <a:lnTo>
                    <a:pt x="28661" y="3957"/>
                  </a:lnTo>
                  <a:lnTo>
                    <a:pt x="28577" y="5249"/>
                  </a:lnTo>
                  <a:close/>
                </a:path>
              </a:pathLst>
            </a:custGeom>
            <a:solidFill>
              <a:srgbClr val="231F20"/>
            </a:solidFill>
            <a:ln w="7575" cap="flat">
              <a:noFill/>
              <a:prstDash val="solid"/>
              <a:round/>
            </a:ln>
          </p:spPr>
          <p:txBody>
            <a:bodyPr rtlCol="0" anchor="ctr"/>
            <a:lstStyle/>
            <a:p>
              <a:endParaRPr lang="en-GB"/>
            </a:p>
          </p:txBody>
        </p:sp>
        <p:sp>
          <p:nvSpPr>
            <p:cNvPr id="758" name="Freeform: Shape 757">
              <a:extLst>
                <a:ext uri="{FF2B5EF4-FFF2-40B4-BE49-F238E27FC236}">
                  <a16:creationId xmlns:a16="http://schemas.microsoft.com/office/drawing/2014/main" id="{516E098D-9E81-4CCE-8995-D0D19DD57480}"/>
                </a:ext>
              </a:extLst>
            </p:cNvPr>
            <p:cNvSpPr/>
            <p:nvPr/>
          </p:nvSpPr>
          <p:spPr>
            <a:xfrm>
              <a:off x="7010011" y="3571682"/>
              <a:ext cx="28510" cy="25175"/>
            </a:xfrm>
            <a:custGeom>
              <a:avLst/>
              <a:gdLst>
                <a:gd name="connsiteX0" fmla="*/ 21901 w 28510"/>
                <a:gd name="connsiteY0" fmla="*/ 25277 h 25175"/>
                <a:gd name="connsiteX1" fmla="*/ 503 w 28510"/>
                <a:gd name="connsiteY1" fmla="*/ 12727 h 25175"/>
                <a:gd name="connsiteX2" fmla="*/ 184 w 28510"/>
                <a:gd name="connsiteY2" fmla="*/ 11602 h 25175"/>
                <a:gd name="connsiteX3" fmla="*/ 5733 w 28510"/>
                <a:gd name="connsiteY3" fmla="*/ 102 h 25175"/>
                <a:gd name="connsiteX4" fmla="*/ 28583 w 28510"/>
                <a:gd name="connsiteY4" fmla="*/ 10553 h 25175"/>
                <a:gd name="connsiteX5" fmla="*/ 21901 w 28510"/>
                <a:gd name="connsiteY5" fmla="*/ 25277 h 25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0" h="25175">
                  <a:moveTo>
                    <a:pt x="21901" y="25277"/>
                  </a:moveTo>
                  <a:cubicBezTo>
                    <a:pt x="21901" y="25277"/>
                    <a:pt x="1225" y="12971"/>
                    <a:pt x="503" y="12727"/>
                  </a:cubicBezTo>
                  <a:cubicBezTo>
                    <a:pt x="-219" y="12484"/>
                    <a:pt x="184" y="11602"/>
                    <a:pt x="184" y="11602"/>
                  </a:cubicBezTo>
                  <a:lnTo>
                    <a:pt x="5733" y="102"/>
                  </a:lnTo>
                  <a:lnTo>
                    <a:pt x="28583" y="10553"/>
                  </a:lnTo>
                  <a:lnTo>
                    <a:pt x="21901" y="25277"/>
                  </a:lnTo>
                  <a:close/>
                </a:path>
              </a:pathLst>
            </a:custGeom>
            <a:solidFill>
              <a:srgbClr val="231F20"/>
            </a:solidFill>
            <a:ln w="7575" cap="flat">
              <a:noFill/>
              <a:prstDash val="solid"/>
              <a:round/>
            </a:ln>
          </p:spPr>
          <p:txBody>
            <a:bodyPr rtlCol="0" anchor="ctr"/>
            <a:lstStyle/>
            <a:p>
              <a:endParaRPr lang="en-GB"/>
            </a:p>
          </p:txBody>
        </p:sp>
        <p:sp>
          <p:nvSpPr>
            <p:cNvPr id="759" name="Freeform: Shape 758">
              <a:extLst>
                <a:ext uri="{FF2B5EF4-FFF2-40B4-BE49-F238E27FC236}">
                  <a16:creationId xmlns:a16="http://schemas.microsoft.com/office/drawing/2014/main" id="{D7153D8D-894F-4177-8EA8-7252ECBF8412}"/>
                </a:ext>
              </a:extLst>
            </p:cNvPr>
            <p:cNvSpPr/>
            <p:nvPr/>
          </p:nvSpPr>
          <p:spPr>
            <a:xfrm>
              <a:off x="7003646" y="3480080"/>
              <a:ext cx="12284" cy="16865"/>
            </a:xfrm>
            <a:custGeom>
              <a:avLst/>
              <a:gdLst>
                <a:gd name="connsiteX0" fmla="*/ 3160 w 12284"/>
                <a:gd name="connsiteY0" fmla="*/ 196 h 16865"/>
                <a:gd name="connsiteX1" fmla="*/ 1716 w 12284"/>
                <a:gd name="connsiteY1" fmla="*/ 120 h 16865"/>
                <a:gd name="connsiteX2" fmla="*/ 1078 w 12284"/>
                <a:gd name="connsiteY2" fmla="*/ 1002 h 16865"/>
                <a:gd name="connsiteX3" fmla="*/ 188 w 12284"/>
                <a:gd name="connsiteY3" fmla="*/ 3815 h 16865"/>
                <a:gd name="connsiteX4" fmla="*/ 507 w 12284"/>
                <a:gd name="connsiteY4" fmla="*/ 6627 h 16865"/>
                <a:gd name="connsiteX5" fmla="*/ 1397 w 12284"/>
                <a:gd name="connsiteY5" fmla="*/ 7433 h 16865"/>
                <a:gd name="connsiteX6" fmla="*/ 4285 w 12284"/>
                <a:gd name="connsiteY6" fmla="*/ 9447 h 16865"/>
                <a:gd name="connsiteX7" fmla="*/ 7105 w 12284"/>
                <a:gd name="connsiteY7" fmla="*/ 12184 h 16865"/>
                <a:gd name="connsiteX8" fmla="*/ 10085 w 12284"/>
                <a:gd name="connsiteY8" fmla="*/ 15962 h 16865"/>
                <a:gd name="connsiteX9" fmla="*/ 11773 w 12284"/>
                <a:gd name="connsiteY9" fmla="*/ 16927 h 16865"/>
                <a:gd name="connsiteX10" fmla="*/ 12335 w 12284"/>
                <a:gd name="connsiteY10" fmla="*/ 15559 h 16865"/>
                <a:gd name="connsiteX11" fmla="*/ 11529 w 12284"/>
                <a:gd name="connsiteY11" fmla="*/ 12503 h 16865"/>
                <a:gd name="connsiteX12" fmla="*/ 10002 w 12284"/>
                <a:gd name="connsiteY12" fmla="*/ 8322 h 16865"/>
                <a:gd name="connsiteX13" fmla="*/ 6862 w 12284"/>
                <a:gd name="connsiteY13" fmla="*/ 3009 h 16865"/>
                <a:gd name="connsiteX14" fmla="*/ 3160 w 12284"/>
                <a:gd name="connsiteY14" fmla="*/ 196 h 16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84" h="16865">
                  <a:moveTo>
                    <a:pt x="3160" y="196"/>
                  </a:moveTo>
                  <a:cubicBezTo>
                    <a:pt x="3160" y="196"/>
                    <a:pt x="2438" y="-47"/>
                    <a:pt x="1716" y="120"/>
                  </a:cubicBezTo>
                  <a:cubicBezTo>
                    <a:pt x="994" y="280"/>
                    <a:pt x="1313" y="440"/>
                    <a:pt x="1078" y="1002"/>
                  </a:cubicBezTo>
                  <a:cubicBezTo>
                    <a:pt x="834" y="1565"/>
                    <a:pt x="591" y="2849"/>
                    <a:pt x="188" y="3815"/>
                  </a:cubicBezTo>
                  <a:cubicBezTo>
                    <a:pt x="-215" y="4780"/>
                    <a:pt x="507" y="6627"/>
                    <a:pt x="507" y="6627"/>
                  </a:cubicBezTo>
                  <a:cubicBezTo>
                    <a:pt x="507" y="6627"/>
                    <a:pt x="994" y="7114"/>
                    <a:pt x="1397" y="7433"/>
                  </a:cubicBezTo>
                  <a:cubicBezTo>
                    <a:pt x="1800" y="7760"/>
                    <a:pt x="2438" y="8239"/>
                    <a:pt x="4285" y="9447"/>
                  </a:cubicBezTo>
                  <a:cubicBezTo>
                    <a:pt x="6140" y="10656"/>
                    <a:pt x="6300" y="11218"/>
                    <a:pt x="7105" y="12184"/>
                  </a:cubicBezTo>
                  <a:cubicBezTo>
                    <a:pt x="7911" y="13149"/>
                    <a:pt x="9599" y="15483"/>
                    <a:pt x="10085" y="15962"/>
                  </a:cubicBezTo>
                  <a:cubicBezTo>
                    <a:pt x="10564" y="16441"/>
                    <a:pt x="11051" y="16927"/>
                    <a:pt x="11773" y="16927"/>
                  </a:cubicBezTo>
                  <a:cubicBezTo>
                    <a:pt x="12495" y="16927"/>
                    <a:pt x="12335" y="15962"/>
                    <a:pt x="12335" y="15559"/>
                  </a:cubicBezTo>
                  <a:cubicBezTo>
                    <a:pt x="12335" y="15164"/>
                    <a:pt x="11773" y="13788"/>
                    <a:pt x="11529" y="12503"/>
                  </a:cubicBezTo>
                  <a:cubicBezTo>
                    <a:pt x="11286" y="11218"/>
                    <a:pt x="10564" y="9691"/>
                    <a:pt x="10002" y="8322"/>
                  </a:cubicBezTo>
                  <a:cubicBezTo>
                    <a:pt x="9439" y="6954"/>
                    <a:pt x="7995" y="4301"/>
                    <a:pt x="6862" y="3009"/>
                  </a:cubicBezTo>
                  <a:cubicBezTo>
                    <a:pt x="5737" y="1724"/>
                    <a:pt x="3160" y="196"/>
                    <a:pt x="3160" y="196"/>
                  </a:cubicBezTo>
                  <a:close/>
                </a:path>
              </a:pathLst>
            </a:custGeom>
            <a:solidFill>
              <a:srgbClr val="231F20"/>
            </a:solidFill>
            <a:ln w="7575" cap="flat">
              <a:noFill/>
              <a:prstDash val="solid"/>
              <a:round/>
            </a:ln>
          </p:spPr>
          <p:txBody>
            <a:bodyPr rtlCol="0" anchor="ctr"/>
            <a:lstStyle/>
            <a:p>
              <a:endParaRPr lang="en-GB"/>
            </a:p>
          </p:txBody>
        </p:sp>
        <p:sp>
          <p:nvSpPr>
            <p:cNvPr id="760" name="Freeform: Shape 759">
              <a:extLst>
                <a:ext uri="{FF2B5EF4-FFF2-40B4-BE49-F238E27FC236}">
                  <a16:creationId xmlns:a16="http://schemas.microsoft.com/office/drawing/2014/main" id="{E1546736-F328-49FA-A115-D1B490427A85}"/>
                </a:ext>
              </a:extLst>
            </p:cNvPr>
            <p:cNvSpPr/>
            <p:nvPr/>
          </p:nvSpPr>
          <p:spPr>
            <a:xfrm>
              <a:off x="7002510" y="3497508"/>
              <a:ext cx="17103" cy="26253"/>
            </a:xfrm>
            <a:custGeom>
              <a:avLst/>
              <a:gdLst>
                <a:gd name="connsiteX0" fmla="*/ 998 w 17103"/>
                <a:gd name="connsiteY0" fmla="*/ 314 h 26253"/>
                <a:gd name="connsiteX1" fmla="*/ 117 w 17103"/>
                <a:gd name="connsiteY1" fmla="*/ 9246 h 26253"/>
                <a:gd name="connsiteX2" fmla="*/ 595 w 17103"/>
                <a:gd name="connsiteY2" fmla="*/ 12621 h 26253"/>
                <a:gd name="connsiteX3" fmla="*/ 16604 w 17103"/>
                <a:gd name="connsiteY3" fmla="*/ 26296 h 26253"/>
                <a:gd name="connsiteX4" fmla="*/ 17166 w 17103"/>
                <a:gd name="connsiteY4" fmla="*/ 25893 h 26253"/>
                <a:gd name="connsiteX5" fmla="*/ 16771 w 17103"/>
                <a:gd name="connsiteY5" fmla="*/ 13267 h 26253"/>
                <a:gd name="connsiteX6" fmla="*/ 2047 w 17103"/>
                <a:gd name="connsiteY6" fmla="*/ 71 h 26253"/>
                <a:gd name="connsiteX7" fmla="*/ 998 w 17103"/>
                <a:gd name="connsiteY7" fmla="*/ 314 h 2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3" h="26253">
                  <a:moveTo>
                    <a:pt x="998" y="314"/>
                  </a:moveTo>
                  <a:cubicBezTo>
                    <a:pt x="998" y="314"/>
                    <a:pt x="352" y="6509"/>
                    <a:pt x="117" y="9246"/>
                  </a:cubicBezTo>
                  <a:cubicBezTo>
                    <a:pt x="-127" y="11982"/>
                    <a:pt x="595" y="12621"/>
                    <a:pt x="595" y="12621"/>
                  </a:cubicBezTo>
                  <a:cubicBezTo>
                    <a:pt x="595" y="12621"/>
                    <a:pt x="15965" y="26136"/>
                    <a:pt x="16604" y="26296"/>
                  </a:cubicBezTo>
                  <a:cubicBezTo>
                    <a:pt x="17250" y="26455"/>
                    <a:pt x="17166" y="25893"/>
                    <a:pt x="17166" y="25893"/>
                  </a:cubicBezTo>
                  <a:lnTo>
                    <a:pt x="16771" y="13267"/>
                  </a:lnTo>
                  <a:lnTo>
                    <a:pt x="2047" y="71"/>
                  </a:lnTo>
                  <a:lnTo>
                    <a:pt x="998" y="314"/>
                  </a:lnTo>
                  <a:close/>
                </a:path>
              </a:pathLst>
            </a:custGeom>
            <a:solidFill>
              <a:srgbClr val="231F20"/>
            </a:solidFill>
            <a:ln w="7575" cap="flat">
              <a:noFill/>
              <a:prstDash val="solid"/>
              <a:round/>
            </a:ln>
          </p:spPr>
          <p:txBody>
            <a:bodyPr rtlCol="0" anchor="ctr"/>
            <a:lstStyle/>
            <a:p>
              <a:endParaRPr lang="en-GB"/>
            </a:p>
          </p:txBody>
        </p:sp>
        <p:sp>
          <p:nvSpPr>
            <p:cNvPr id="761" name="Freeform: Shape 760">
              <a:extLst>
                <a:ext uri="{FF2B5EF4-FFF2-40B4-BE49-F238E27FC236}">
                  <a16:creationId xmlns:a16="http://schemas.microsoft.com/office/drawing/2014/main" id="{61CB056D-7D74-4044-9AF9-29ACDC7B7624}"/>
                </a:ext>
              </a:extLst>
            </p:cNvPr>
            <p:cNvSpPr/>
            <p:nvPr/>
          </p:nvSpPr>
          <p:spPr>
            <a:xfrm>
              <a:off x="7000789" y="3520394"/>
              <a:ext cx="18828" cy="24382"/>
            </a:xfrm>
            <a:custGeom>
              <a:avLst/>
              <a:gdLst>
                <a:gd name="connsiteX0" fmla="*/ 18895 w 18828"/>
                <a:gd name="connsiteY0" fmla="*/ 14927 h 24382"/>
                <a:gd name="connsiteX1" fmla="*/ 17367 w 18828"/>
                <a:gd name="connsiteY1" fmla="*/ 24011 h 24382"/>
                <a:gd name="connsiteX2" fmla="*/ 15679 w 18828"/>
                <a:gd name="connsiteY2" fmla="*/ 24094 h 24382"/>
                <a:gd name="connsiteX3" fmla="*/ 1032 w 18828"/>
                <a:gd name="connsiteY3" fmla="*/ 12586 h 24382"/>
                <a:gd name="connsiteX4" fmla="*/ 66 w 18828"/>
                <a:gd name="connsiteY4" fmla="*/ 10739 h 24382"/>
                <a:gd name="connsiteX5" fmla="*/ 712 w 18828"/>
                <a:gd name="connsiteY5" fmla="*/ 849 h 24382"/>
                <a:gd name="connsiteX6" fmla="*/ 2164 w 18828"/>
                <a:gd name="connsiteY6" fmla="*/ 363 h 24382"/>
                <a:gd name="connsiteX7" fmla="*/ 18895 w 18828"/>
                <a:gd name="connsiteY7" fmla="*/ 14927 h 2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8" h="24382">
                  <a:moveTo>
                    <a:pt x="18895" y="14927"/>
                  </a:moveTo>
                  <a:cubicBezTo>
                    <a:pt x="18895" y="14927"/>
                    <a:pt x="17602" y="23045"/>
                    <a:pt x="17367" y="24011"/>
                  </a:cubicBezTo>
                  <a:cubicBezTo>
                    <a:pt x="17124" y="24976"/>
                    <a:pt x="15679" y="24094"/>
                    <a:pt x="15679" y="24094"/>
                  </a:cubicBezTo>
                  <a:cubicBezTo>
                    <a:pt x="15679" y="24094"/>
                    <a:pt x="1754" y="13072"/>
                    <a:pt x="1032" y="12586"/>
                  </a:cubicBezTo>
                  <a:cubicBezTo>
                    <a:pt x="309" y="12107"/>
                    <a:pt x="66" y="10739"/>
                    <a:pt x="66" y="10739"/>
                  </a:cubicBezTo>
                  <a:cubicBezTo>
                    <a:pt x="66" y="10739"/>
                    <a:pt x="553" y="2210"/>
                    <a:pt x="712" y="849"/>
                  </a:cubicBezTo>
                  <a:cubicBezTo>
                    <a:pt x="872" y="-527"/>
                    <a:pt x="2164" y="363"/>
                    <a:pt x="2164" y="363"/>
                  </a:cubicBezTo>
                  <a:lnTo>
                    <a:pt x="18895" y="14927"/>
                  </a:lnTo>
                  <a:close/>
                </a:path>
              </a:pathLst>
            </a:custGeom>
            <a:solidFill>
              <a:srgbClr val="231F20"/>
            </a:solidFill>
            <a:ln w="7575" cap="flat">
              <a:noFill/>
              <a:prstDash val="solid"/>
              <a:round/>
            </a:ln>
          </p:spPr>
          <p:txBody>
            <a:bodyPr rtlCol="0" anchor="ctr"/>
            <a:lstStyle/>
            <a:p>
              <a:endParaRPr lang="en-GB"/>
            </a:p>
          </p:txBody>
        </p:sp>
        <p:sp>
          <p:nvSpPr>
            <p:cNvPr id="762" name="Freeform: Shape 761">
              <a:extLst>
                <a:ext uri="{FF2B5EF4-FFF2-40B4-BE49-F238E27FC236}">
                  <a16:creationId xmlns:a16="http://schemas.microsoft.com/office/drawing/2014/main" id="{9ECD722C-52A5-43F9-84AF-BED9906CA615}"/>
                </a:ext>
              </a:extLst>
            </p:cNvPr>
            <p:cNvSpPr/>
            <p:nvPr/>
          </p:nvSpPr>
          <p:spPr>
            <a:xfrm>
              <a:off x="6998942" y="3541460"/>
              <a:ext cx="15924" cy="21835"/>
            </a:xfrm>
            <a:custGeom>
              <a:avLst/>
              <a:gdLst>
                <a:gd name="connsiteX0" fmla="*/ 15990 w 15924"/>
                <a:gd name="connsiteY0" fmla="*/ 14058 h 21835"/>
                <a:gd name="connsiteX1" fmla="*/ 14142 w 15924"/>
                <a:gd name="connsiteY1" fmla="*/ 21059 h 21835"/>
                <a:gd name="connsiteX2" fmla="*/ 11969 w 15924"/>
                <a:gd name="connsiteY2" fmla="*/ 21219 h 21835"/>
                <a:gd name="connsiteX3" fmla="*/ 1266 w 15924"/>
                <a:gd name="connsiteY3" fmla="*/ 11725 h 21835"/>
                <a:gd name="connsiteX4" fmla="*/ 65 w 15924"/>
                <a:gd name="connsiteY4" fmla="*/ 9954 h 21835"/>
                <a:gd name="connsiteX5" fmla="*/ 384 w 15924"/>
                <a:gd name="connsiteY5" fmla="*/ 3120 h 21835"/>
                <a:gd name="connsiteX6" fmla="*/ 2398 w 15924"/>
                <a:gd name="connsiteY6" fmla="*/ 300 h 21835"/>
                <a:gd name="connsiteX7" fmla="*/ 15914 w 15924"/>
                <a:gd name="connsiteY7" fmla="*/ 12128 h 21835"/>
                <a:gd name="connsiteX8" fmla="*/ 15990 w 15924"/>
                <a:gd name="connsiteY8" fmla="*/ 14058 h 2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24" h="21835">
                  <a:moveTo>
                    <a:pt x="15990" y="14058"/>
                  </a:moveTo>
                  <a:cubicBezTo>
                    <a:pt x="15990" y="14058"/>
                    <a:pt x="14621" y="19204"/>
                    <a:pt x="14142" y="21059"/>
                  </a:cubicBezTo>
                  <a:cubicBezTo>
                    <a:pt x="13656" y="22906"/>
                    <a:pt x="11969" y="21219"/>
                    <a:pt x="11969" y="21219"/>
                  </a:cubicBezTo>
                  <a:cubicBezTo>
                    <a:pt x="11969" y="21219"/>
                    <a:pt x="2474" y="12690"/>
                    <a:pt x="1266" y="11725"/>
                  </a:cubicBezTo>
                  <a:cubicBezTo>
                    <a:pt x="65" y="10759"/>
                    <a:pt x="65" y="9954"/>
                    <a:pt x="65" y="9954"/>
                  </a:cubicBezTo>
                  <a:cubicBezTo>
                    <a:pt x="65" y="9954"/>
                    <a:pt x="300" y="7301"/>
                    <a:pt x="384" y="3120"/>
                  </a:cubicBezTo>
                  <a:cubicBezTo>
                    <a:pt x="460" y="-1061"/>
                    <a:pt x="2398" y="300"/>
                    <a:pt x="2398" y="300"/>
                  </a:cubicBezTo>
                  <a:lnTo>
                    <a:pt x="15914" y="12128"/>
                  </a:lnTo>
                  <a:lnTo>
                    <a:pt x="15990" y="14058"/>
                  </a:lnTo>
                  <a:close/>
                </a:path>
              </a:pathLst>
            </a:custGeom>
            <a:solidFill>
              <a:srgbClr val="231F20"/>
            </a:solidFill>
            <a:ln w="7575" cap="flat">
              <a:noFill/>
              <a:prstDash val="solid"/>
              <a:round/>
            </a:ln>
          </p:spPr>
          <p:txBody>
            <a:bodyPr rtlCol="0" anchor="ctr"/>
            <a:lstStyle/>
            <a:p>
              <a:endParaRPr lang="en-GB"/>
            </a:p>
          </p:txBody>
        </p:sp>
        <p:sp>
          <p:nvSpPr>
            <p:cNvPr id="763" name="Freeform: Shape 762">
              <a:extLst>
                <a:ext uri="{FF2B5EF4-FFF2-40B4-BE49-F238E27FC236}">
                  <a16:creationId xmlns:a16="http://schemas.microsoft.com/office/drawing/2014/main" id="{51D83EAB-54B1-491F-BB9B-AE58DEA6D8D4}"/>
                </a:ext>
              </a:extLst>
            </p:cNvPr>
            <p:cNvSpPr/>
            <p:nvPr/>
          </p:nvSpPr>
          <p:spPr>
            <a:xfrm>
              <a:off x="6997657" y="3563791"/>
              <a:ext cx="11630" cy="15932"/>
            </a:xfrm>
            <a:custGeom>
              <a:avLst/>
              <a:gdLst>
                <a:gd name="connsiteX0" fmla="*/ 1827 w 11630"/>
                <a:gd name="connsiteY0" fmla="*/ 96 h 15932"/>
                <a:gd name="connsiteX1" fmla="*/ 11161 w 11630"/>
                <a:gd name="connsiteY1" fmla="*/ 6132 h 15932"/>
                <a:gd name="connsiteX2" fmla="*/ 11564 w 11630"/>
                <a:gd name="connsiteY2" fmla="*/ 7743 h 15932"/>
                <a:gd name="connsiteX3" fmla="*/ 7300 w 11630"/>
                <a:gd name="connsiteY3" fmla="*/ 16029 h 15932"/>
                <a:gd name="connsiteX4" fmla="*/ 63 w 11630"/>
                <a:gd name="connsiteY4" fmla="*/ 9674 h 15932"/>
                <a:gd name="connsiteX5" fmla="*/ 862 w 11630"/>
                <a:gd name="connsiteY5" fmla="*/ 340 h 15932"/>
                <a:gd name="connsiteX6" fmla="*/ 1827 w 11630"/>
                <a:gd name="connsiteY6" fmla="*/ 96 h 1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30" h="15932">
                  <a:moveTo>
                    <a:pt x="1827" y="96"/>
                  </a:moveTo>
                  <a:cubicBezTo>
                    <a:pt x="1827" y="96"/>
                    <a:pt x="10272" y="5813"/>
                    <a:pt x="11161" y="6132"/>
                  </a:cubicBezTo>
                  <a:cubicBezTo>
                    <a:pt x="12043" y="6451"/>
                    <a:pt x="11564" y="7743"/>
                    <a:pt x="11564" y="7743"/>
                  </a:cubicBezTo>
                  <a:lnTo>
                    <a:pt x="7300" y="16029"/>
                  </a:lnTo>
                  <a:lnTo>
                    <a:pt x="63" y="9674"/>
                  </a:lnTo>
                  <a:lnTo>
                    <a:pt x="862" y="340"/>
                  </a:lnTo>
                  <a:lnTo>
                    <a:pt x="1827" y="96"/>
                  </a:lnTo>
                  <a:close/>
                </a:path>
              </a:pathLst>
            </a:custGeom>
            <a:solidFill>
              <a:srgbClr val="231F20"/>
            </a:solidFill>
            <a:ln w="7575" cap="flat">
              <a:noFill/>
              <a:prstDash val="solid"/>
              <a:round/>
            </a:ln>
          </p:spPr>
          <p:txBody>
            <a:bodyPr rtlCol="0" anchor="ctr"/>
            <a:lstStyle/>
            <a:p>
              <a:endParaRPr lang="en-GB"/>
            </a:p>
          </p:txBody>
        </p:sp>
        <p:sp>
          <p:nvSpPr>
            <p:cNvPr id="764" name="Freeform: Shape 763">
              <a:extLst>
                <a:ext uri="{FF2B5EF4-FFF2-40B4-BE49-F238E27FC236}">
                  <a16:creationId xmlns:a16="http://schemas.microsoft.com/office/drawing/2014/main" id="{237596DC-6D75-43F7-9D36-7302B73608DF}"/>
                </a:ext>
              </a:extLst>
            </p:cNvPr>
            <p:cNvSpPr/>
            <p:nvPr/>
          </p:nvSpPr>
          <p:spPr>
            <a:xfrm>
              <a:off x="6984931" y="3478603"/>
              <a:ext cx="12961" cy="14883"/>
            </a:xfrm>
            <a:custGeom>
              <a:avLst/>
              <a:gdLst>
                <a:gd name="connsiteX0" fmla="*/ 11332 w 12961"/>
                <a:gd name="connsiteY0" fmla="*/ 61 h 14883"/>
                <a:gd name="connsiteX1" fmla="*/ 12222 w 12961"/>
                <a:gd name="connsiteY1" fmla="*/ 144 h 14883"/>
                <a:gd name="connsiteX2" fmla="*/ 13020 w 12961"/>
                <a:gd name="connsiteY2" fmla="*/ 547 h 14883"/>
                <a:gd name="connsiteX3" fmla="*/ 12944 w 12961"/>
                <a:gd name="connsiteY3" fmla="*/ 7464 h 14883"/>
                <a:gd name="connsiteX4" fmla="*/ 12541 w 12961"/>
                <a:gd name="connsiteY4" fmla="*/ 7548 h 14883"/>
                <a:gd name="connsiteX5" fmla="*/ 9166 w 12961"/>
                <a:gd name="connsiteY5" fmla="*/ 8833 h 14883"/>
                <a:gd name="connsiteX6" fmla="*/ 3290 w 12961"/>
                <a:gd name="connsiteY6" fmla="*/ 13013 h 14883"/>
                <a:gd name="connsiteX7" fmla="*/ 637 w 12961"/>
                <a:gd name="connsiteY7" fmla="*/ 14944 h 14883"/>
                <a:gd name="connsiteX8" fmla="*/ 75 w 12961"/>
                <a:gd name="connsiteY8" fmla="*/ 14222 h 14883"/>
                <a:gd name="connsiteX9" fmla="*/ 3131 w 12961"/>
                <a:gd name="connsiteY9" fmla="*/ 8346 h 14883"/>
                <a:gd name="connsiteX10" fmla="*/ 11332 w 12961"/>
                <a:gd name="connsiteY10" fmla="*/ 61 h 14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1" h="14883">
                  <a:moveTo>
                    <a:pt x="11332" y="61"/>
                  </a:moveTo>
                  <a:cubicBezTo>
                    <a:pt x="11332" y="61"/>
                    <a:pt x="11735" y="144"/>
                    <a:pt x="12222" y="144"/>
                  </a:cubicBezTo>
                  <a:cubicBezTo>
                    <a:pt x="12701" y="144"/>
                    <a:pt x="13020" y="547"/>
                    <a:pt x="13020" y="547"/>
                  </a:cubicBezTo>
                  <a:lnTo>
                    <a:pt x="12944" y="7464"/>
                  </a:lnTo>
                  <a:lnTo>
                    <a:pt x="12541" y="7548"/>
                  </a:lnTo>
                  <a:cubicBezTo>
                    <a:pt x="12541" y="7548"/>
                    <a:pt x="10610" y="8270"/>
                    <a:pt x="9166" y="8833"/>
                  </a:cubicBezTo>
                  <a:cubicBezTo>
                    <a:pt x="7714" y="9395"/>
                    <a:pt x="4256" y="12611"/>
                    <a:pt x="3290" y="13013"/>
                  </a:cubicBezTo>
                  <a:cubicBezTo>
                    <a:pt x="2325" y="13416"/>
                    <a:pt x="1359" y="14944"/>
                    <a:pt x="637" y="14944"/>
                  </a:cubicBezTo>
                  <a:cubicBezTo>
                    <a:pt x="-92" y="14944"/>
                    <a:pt x="75" y="14222"/>
                    <a:pt x="75" y="14222"/>
                  </a:cubicBezTo>
                  <a:cubicBezTo>
                    <a:pt x="75" y="14222"/>
                    <a:pt x="478" y="12937"/>
                    <a:pt x="3131" y="8346"/>
                  </a:cubicBezTo>
                  <a:cubicBezTo>
                    <a:pt x="5783" y="3763"/>
                    <a:pt x="11332" y="61"/>
                    <a:pt x="11332" y="61"/>
                  </a:cubicBezTo>
                  <a:close/>
                </a:path>
              </a:pathLst>
            </a:custGeom>
            <a:solidFill>
              <a:srgbClr val="231F20"/>
            </a:solidFill>
            <a:ln w="7575" cap="flat">
              <a:noFill/>
              <a:prstDash val="solid"/>
              <a:round/>
            </a:ln>
          </p:spPr>
          <p:txBody>
            <a:bodyPr rtlCol="0" anchor="ctr"/>
            <a:lstStyle/>
            <a:p>
              <a:endParaRPr lang="en-GB"/>
            </a:p>
          </p:txBody>
        </p:sp>
        <p:sp>
          <p:nvSpPr>
            <p:cNvPr id="765" name="Freeform: Shape 764">
              <a:extLst>
                <a:ext uri="{FF2B5EF4-FFF2-40B4-BE49-F238E27FC236}">
                  <a16:creationId xmlns:a16="http://schemas.microsoft.com/office/drawing/2014/main" id="{76C82091-B67D-44C7-8B46-B48F342C8FB1}"/>
                </a:ext>
              </a:extLst>
            </p:cNvPr>
            <p:cNvSpPr/>
            <p:nvPr/>
          </p:nvSpPr>
          <p:spPr>
            <a:xfrm>
              <a:off x="6977030" y="3496785"/>
              <a:ext cx="19658" cy="20995"/>
            </a:xfrm>
            <a:custGeom>
              <a:avLst/>
              <a:gdLst>
                <a:gd name="connsiteX0" fmla="*/ 18350 w 19658"/>
                <a:gd name="connsiteY0" fmla="*/ 70 h 20995"/>
                <a:gd name="connsiteX1" fmla="*/ 19558 w 19658"/>
                <a:gd name="connsiteY1" fmla="*/ 70 h 20995"/>
                <a:gd name="connsiteX2" fmla="*/ 19475 w 19658"/>
                <a:gd name="connsiteY2" fmla="*/ 1924 h 20995"/>
                <a:gd name="connsiteX3" fmla="*/ 19072 w 19658"/>
                <a:gd name="connsiteY3" fmla="*/ 9883 h 20995"/>
                <a:gd name="connsiteX4" fmla="*/ 18593 w 19658"/>
                <a:gd name="connsiteY4" fmla="*/ 11973 h 20995"/>
                <a:gd name="connsiteX5" fmla="*/ 973 w 19658"/>
                <a:gd name="connsiteY5" fmla="*/ 21064 h 20995"/>
                <a:gd name="connsiteX6" fmla="*/ 167 w 19658"/>
                <a:gd name="connsiteY6" fmla="*/ 20016 h 20995"/>
                <a:gd name="connsiteX7" fmla="*/ 973 w 19658"/>
                <a:gd name="connsiteY7" fmla="*/ 18495 h 20995"/>
                <a:gd name="connsiteX8" fmla="*/ 1132 w 19658"/>
                <a:gd name="connsiteY8" fmla="*/ 15196 h 20995"/>
                <a:gd name="connsiteX9" fmla="*/ 2987 w 19658"/>
                <a:gd name="connsiteY9" fmla="*/ 9723 h 20995"/>
                <a:gd name="connsiteX10" fmla="*/ 4591 w 19658"/>
                <a:gd name="connsiteY10" fmla="*/ 6827 h 20995"/>
                <a:gd name="connsiteX11" fmla="*/ 6522 w 19658"/>
                <a:gd name="connsiteY11" fmla="*/ 5702 h 20995"/>
                <a:gd name="connsiteX12" fmla="*/ 8293 w 19658"/>
                <a:gd name="connsiteY12" fmla="*/ 5383 h 20995"/>
                <a:gd name="connsiteX13" fmla="*/ 18350 w 19658"/>
                <a:gd name="connsiteY13" fmla="*/ 70 h 2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58" h="20995">
                  <a:moveTo>
                    <a:pt x="18350" y="70"/>
                  </a:moveTo>
                  <a:lnTo>
                    <a:pt x="19558" y="70"/>
                  </a:lnTo>
                  <a:cubicBezTo>
                    <a:pt x="19953" y="70"/>
                    <a:pt x="19475" y="1924"/>
                    <a:pt x="19475" y="1924"/>
                  </a:cubicBezTo>
                  <a:cubicBezTo>
                    <a:pt x="19475" y="1924"/>
                    <a:pt x="19072" y="7154"/>
                    <a:pt x="19072" y="9883"/>
                  </a:cubicBezTo>
                  <a:cubicBezTo>
                    <a:pt x="19072" y="12619"/>
                    <a:pt x="18593" y="11973"/>
                    <a:pt x="18593" y="11973"/>
                  </a:cubicBezTo>
                  <a:cubicBezTo>
                    <a:pt x="18593" y="11973"/>
                    <a:pt x="1695" y="21148"/>
                    <a:pt x="973" y="21064"/>
                  </a:cubicBezTo>
                  <a:cubicBezTo>
                    <a:pt x="251" y="20981"/>
                    <a:pt x="486" y="20662"/>
                    <a:pt x="167" y="20016"/>
                  </a:cubicBezTo>
                  <a:cubicBezTo>
                    <a:pt x="-152" y="19377"/>
                    <a:pt x="251" y="19058"/>
                    <a:pt x="973" y="18495"/>
                  </a:cubicBezTo>
                  <a:cubicBezTo>
                    <a:pt x="1695" y="17933"/>
                    <a:pt x="1132" y="17203"/>
                    <a:pt x="1132" y="15196"/>
                  </a:cubicBezTo>
                  <a:cubicBezTo>
                    <a:pt x="1132" y="13182"/>
                    <a:pt x="2022" y="12133"/>
                    <a:pt x="2987" y="9723"/>
                  </a:cubicBezTo>
                  <a:cubicBezTo>
                    <a:pt x="3953" y="7314"/>
                    <a:pt x="3466" y="8842"/>
                    <a:pt x="4591" y="6827"/>
                  </a:cubicBezTo>
                  <a:cubicBezTo>
                    <a:pt x="5716" y="4813"/>
                    <a:pt x="5397" y="6021"/>
                    <a:pt x="6522" y="5702"/>
                  </a:cubicBezTo>
                  <a:cubicBezTo>
                    <a:pt x="7647" y="5383"/>
                    <a:pt x="8293" y="5383"/>
                    <a:pt x="8293" y="5383"/>
                  </a:cubicBezTo>
                  <a:lnTo>
                    <a:pt x="18350" y="70"/>
                  </a:lnTo>
                  <a:close/>
                </a:path>
              </a:pathLst>
            </a:custGeom>
            <a:solidFill>
              <a:srgbClr val="231F20"/>
            </a:solidFill>
            <a:ln w="7575" cap="flat">
              <a:noFill/>
              <a:prstDash val="solid"/>
              <a:round/>
            </a:ln>
          </p:spPr>
          <p:txBody>
            <a:bodyPr rtlCol="0" anchor="ctr"/>
            <a:lstStyle/>
            <a:p>
              <a:endParaRPr lang="en-GB"/>
            </a:p>
          </p:txBody>
        </p:sp>
        <p:sp>
          <p:nvSpPr>
            <p:cNvPr id="766" name="Freeform: Shape 765">
              <a:extLst>
                <a:ext uri="{FF2B5EF4-FFF2-40B4-BE49-F238E27FC236}">
                  <a16:creationId xmlns:a16="http://schemas.microsoft.com/office/drawing/2014/main" id="{A2D1E067-688B-4770-97E0-980F8C31BD7D}"/>
                </a:ext>
              </a:extLst>
            </p:cNvPr>
            <p:cNvSpPr/>
            <p:nvPr/>
          </p:nvSpPr>
          <p:spPr>
            <a:xfrm>
              <a:off x="6974884" y="3518503"/>
              <a:ext cx="20525" cy="22313"/>
            </a:xfrm>
            <a:custGeom>
              <a:avLst/>
              <a:gdLst>
                <a:gd name="connsiteX0" fmla="*/ 18481 w 20525"/>
                <a:gd name="connsiteY0" fmla="*/ 79 h 22313"/>
                <a:gd name="connsiteX1" fmla="*/ 20245 w 20525"/>
                <a:gd name="connsiteY1" fmla="*/ 406 h 22313"/>
                <a:gd name="connsiteX2" fmla="*/ 20488 w 20525"/>
                <a:gd name="connsiteY2" fmla="*/ 1455 h 22313"/>
                <a:gd name="connsiteX3" fmla="*/ 19766 w 20525"/>
                <a:gd name="connsiteY3" fmla="*/ 9094 h 22313"/>
                <a:gd name="connsiteX4" fmla="*/ 18725 w 20525"/>
                <a:gd name="connsiteY4" fmla="*/ 11025 h 22313"/>
                <a:gd name="connsiteX5" fmla="*/ 2465 w 20525"/>
                <a:gd name="connsiteY5" fmla="*/ 21963 h 22313"/>
                <a:gd name="connsiteX6" fmla="*/ 56 w 20525"/>
                <a:gd name="connsiteY6" fmla="*/ 21241 h 22313"/>
                <a:gd name="connsiteX7" fmla="*/ 618 w 20525"/>
                <a:gd name="connsiteY7" fmla="*/ 9657 h 22313"/>
                <a:gd name="connsiteX8" fmla="*/ 2070 w 20525"/>
                <a:gd name="connsiteY8" fmla="*/ 8927 h 22313"/>
                <a:gd name="connsiteX9" fmla="*/ 18079 w 20525"/>
                <a:gd name="connsiteY9" fmla="*/ 649 h 22313"/>
                <a:gd name="connsiteX10" fmla="*/ 18481 w 20525"/>
                <a:gd name="connsiteY10" fmla="*/ 79 h 2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25" h="22313">
                  <a:moveTo>
                    <a:pt x="18481" y="79"/>
                  </a:moveTo>
                  <a:cubicBezTo>
                    <a:pt x="18481" y="79"/>
                    <a:pt x="19690" y="79"/>
                    <a:pt x="20245" y="406"/>
                  </a:cubicBezTo>
                  <a:cubicBezTo>
                    <a:pt x="20815" y="725"/>
                    <a:pt x="20488" y="1455"/>
                    <a:pt x="20488" y="1455"/>
                  </a:cubicBezTo>
                  <a:cubicBezTo>
                    <a:pt x="20488" y="1455"/>
                    <a:pt x="19690" y="7885"/>
                    <a:pt x="19766" y="9094"/>
                  </a:cubicBezTo>
                  <a:cubicBezTo>
                    <a:pt x="19850" y="10303"/>
                    <a:pt x="18725" y="11025"/>
                    <a:pt x="18725" y="11025"/>
                  </a:cubicBezTo>
                  <a:cubicBezTo>
                    <a:pt x="18725" y="11025"/>
                    <a:pt x="4320" y="20679"/>
                    <a:pt x="2465" y="21963"/>
                  </a:cubicBezTo>
                  <a:cubicBezTo>
                    <a:pt x="618" y="23248"/>
                    <a:pt x="56" y="21241"/>
                    <a:pt x="56" y="21241"/>
                  </a:cubicBezTo>
                  <a:cubicBezTo>
                    <a:pt x="56" y="21241"/>
                    <a:pt x="542" y="10698"/>
                    <a:pt x="618" y="9657"/>
                  </a:cubicBezTo>
                  <a:cubicBezTo>
                    <a:pt x="702" y="8608"/>
                    <a:pt x="2070" y="8927"/>
                    <a:pt x="2070" y="8927"/>
                  </a:cubicBezTo>
                  <a:lnTo>
                    <a:pt x="18079" y="649"/>
                  </a:lnTo>
                  <a:lnTo>
                    <a:pt x="18481" y="79"/>
                  </a:lnTo>
                  <a:close/>
                </a:path>
              </a:pathLst>
            </a:custGeom>
            <a:solidFill>
              <a:srgbClr val="231F20"/>
            </a:solidFill>
            <a:ln w="7575" cap="flat">
              <a:noFill/>
              <a:prstDash val="solid"/>
              <a:round/>
            </a:ln>
          </p:spPr>
          <p:txBody>
            <a:bodyPr rtlCol="0" anchor="ctr"/>
            <a:lstStyle/>
            <a:p>
              <a:endParaRPr lang="en-GB"/>
            </a:p>
          </p:txBody>
        </p:sp>
        <p:sp>
          <p:nvSpPr>
            <p:cNvPr id="767" name="Freeform: Shape 766">
              <a:extLst>
                <a:ext uri="{FF2B5EF4-FFF2-40B4-BE49-F238E27FC236}">
                  <a16:creationId xmlns:a16="http://schemas.microsoft.com/office/drawing/2014/main" id="{15F13FC3-5D1A-4E71-883B-8CA77DC463C1}"/>
                </a:ext>
              </a:extLst>
            </p:cNvPr>
            <p:cNvSpPr/>
            <p:nvPr/>
          </p:nvSpPr>
          <p:spPr>
            <a:xfrm>
              <a:off x="6974698" y="3540546"/>
              <a:ext cx="18724" cy="20362"/>
            </a:xfrm>
            <a:custGeom>
              <a:avLst/>
              <a:gdLst>
                <a:gd name="connsiteX0" fmla="*/ 18750 w 18724"/>
                <a:gd name="connsiteY0" fmla="*/ 977 h 20362"/>
                <a:gd name="connsiteX1" fmla="*/ 18750 w 18724"/>
                <a:gd name="connsiteY1" fmla="*/ 10068 h 20362"/>
                <a:gd name="connsiteX2" fmla="*/ 17701 w 18724"/>
                <a:gd name="connsiteY2" fmla="*/ 11672 h 20362"/>
                <a:gd name="connsiteX3" fmla="*/ 6117 w 18724"/>
                <a:gd name="connsiteY3" fmla="*/ 19159 h 20362"/>
                <a:gd name="connsiteX4" fmla="*/ 1777 w 18724"/>
                <a:gd name="connsiteY4" fmla="*/ 20444 h 20362"/>
                <a:gd name="connsiteX5" fmla="*/ 484 w 18724"/>
                <a:gd name="connsiteY5" fmla="*/ 17624 h 20362"/>
                <a:gd name="connsiteX6" fmla="*/ 82 w 18724"/>
                <a:gd name="connsiteY6" fmla="*/ 10874 h 20362"/>
                <a:gd name="connsiteX7" fmla="*/ 2415 w 18724"/>
                <a:gd name="connsiteY7" fmla="*/ 7894 h 20362"/>
                <a:gd name="connsiteX8" fmla="*/ 18021 w 18724"/>
                <a:gd name="connsiteY8" fmla="*/ 88 h 20362"/>
                <a:gd name="connsiteX9" fmla="*/ 18750 w 18724"/>
                <a:gd name="connsiteY9" fmla="*/ 977 h 20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24" h="20362">
                  <a:moveTo>
                    <a:pt x="18750" y="977"/>
                  </a:moveTo>
                  <a:cubicBezTo>
                    <a:pt x="18750" y="977"/>
                    <a:pt x="18507" y="9665"/>
                    <a:pt x="18750" y="10068"/>
                  </a:cubicBezTo>
                  <a:cubicBezTo>
                    <a:pt x="18986" y="10471"/>
                    <a:pt x="17701" y="11672"/>
                    <a:pt x="17701" y="11672"/>
                  </a:cubicBezTo>
                  <a:cubicBezTo>
                    <a:pt x="17701" y="11672"/>
                    <a:pt x="7804" y="18110"/>
                    <a:pt x="6117" y="19159"/>
                  </a:cubicBezTo>
                  <a:cubicBezTo>
                    <a:pt x="4429" y="20201"/>
                    <a:pt x="3221" y="20360"/>
                    <a:pt x="1777" y="20444"/>
                  </a:cubicBezTo>
                  <a:cubicBezTo>
                    <a:pt x="325" y="20528"/>
                    <a:pt x="887" y="19798"/>
                    <a:pt x="484" y="17624"/>
                  </a:cubicBezTo>
                  <a:cubicBezTo>
                    <a:pt x="82" y="15458"/>
                    <a:pt x="5" y="12721"/>
                    <a:pt x="82" y="10874"/>
                  </a:cubicBezTo>
                  <a:cubicBezTo>
                    <a:pt x="165" y="9019"/>
                    <a:pt x="804" y="9262"/>
                    <a:pt x="2415" y="7894"/>
                  </a:cubicBezTo>
                  <a:cubicBezTo>
                    <a:pt x="4027" y="6526"/>
                    <a:pt x="18021" y="88"/>
                    <a:pt x="18021" y="88"/>
                  </a:cubicBezTo>
                  <a:lnTo>
                    <a:pt x="18750" y="977"/>
                  </a:lnTo>
                  <a:close/>
                </a:path>
              </a:pathLst>
            </a:custGeom>
            <a:solidFill>
              <a:srgbClr val="231F20"/>
            </a:solidFill>
            <a:ln w="7575" cap="flat">
              <a:noFill/>
              <a:prstDash val="solid"/>
              <a:round/>
            </a:ln>
          </p:spPr>
          <p:txBody>
            <a:bodyPr rtlCol="0" anchor="ctr"/>
            <a:lstStyle/>
            <a:p>
              <a:endParaRPr lang="en-GB"/>
            </a:p>
          </p:txBody>
        </p:sp>
        <p:sp>
          <p:nvSpPr>
            <p:cNvPr id="768" name="Freeform: Shape 767">
              <a:extLst>
                <a:ext uri="{FF2B5EF4-FFF2-40B4-BE49-F238E27FC236}">
                  <a16:creationId xmlns:a16="http://schemas.microsoft.com/office/drawing/2014/main" id="{7E0DEDFB-30F6-436A-AAED-4FEE9923A9EE}"/>
                </a:ext>
              </a:extLst>
            </p:cNvPr>
            <p:cNvSpPr/>
            <p:nvPr/>
          </p:nvSpPr>
          <p:spPr>
            <a:xfrm>
              <a:off x="6978066" y="3562648"/>
              <a:ext cx="14291" cy="19196"/>
            </a:xfrm>
            <a:custGeom>
              <a:avLst/>
              <a:gdLst>
                <a:gd name="connsiteX0" fmla="*/ 8625 w 14291"/>
                <a:gd name="connsiteY0" fmla="*/ 3095 h 19196"/>
                <a:gd name="connsiteX1" fmla="*/ 12243 w 14291"/>
                <a:gd name="connsiteY1" fmla="*/ 601 h 19196"/>
                <a:gd name="connsiteX2" fmla="*/ 14333 w 14291"/>
                <a:gd name="connsiteY2" fmla="*/ 2289 h 19196"/>
                <a:gd name="connsiteX3" fmla="*/ 14257 w 14291"/>
                <a:gd name="connsiteY3" fmla="*/ 9525 h 19196"/>
                <a:gd name="connsiteX4" fmla="*/ 12806 w 14291"/>
                <a:gd name="connsiteY4" fmla="*/ 11699 h 19196"/>
                <a:gd name="connsiteX5" fmla="*/ 4201 w 14291"/>
                <a:gd name="connsiteY5" fmla="*/ 18381 h 19196"/>
                <a:gd name="connsiteX6" fmla="*/ 1381 w 14291"/>
                <a:gd name="connsiteY6" fmla="*/ 18457 h 19196"/>
                <a:gd name="connsiteX7" fmla="*/ 180 w 14291"/>
                <a:gd name="connsiteY7" fmla="*/ 11859 h 19196"/>
                <a:gd name="connsiteX8" fmla="*/ 1624 w 14291"/>
                <a:gd name="connsiteY8" fmla="*/ 8560 h 19196"/>
                <a:gd name="connsiteX9" fmla="*/ 8625 w 14291"/>
                <a:gd name="connsiteY9" fmla="*/ 3095 h 1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91" h="19196">
                  <a:moveTo>
                    <a:pt x="8625" y="3095"/>
                  </a:moveTo>
                  <a:cubicBezTo>
                    <a:pt x="8625" y="3095"/>
                    <a:pt x="9833" y="2365"/>
                    <a:pt x="12243" y="601"/>
                  </a:cubicBezTo>
                  <a:cubicBezTo>
                    <a:pt x="14653" y="-1170"/>
                    <a:pt x="14333" y="2289"/>
                    <a:pt x="14333" y="2289"/>
                  </a:cubicBezTo>
                  <a:cubicBezTo>
                    <a:pt x="14333" y="2289"/>
                    <a:pt x="14098" y="8005"/>
                    <a:pt x="14257" y="9525"/>
                  </a:cubicBezTo>
                  <a:cubicBezTo>
                    <a:pt x="14417" y="11053"/>
                    <a:pt x="12806" y="11699"/>
                    <a:pt x="12806" y="11699"/>
                  </a:cubicBezTo>
                  <a:cubicBezTo>
                    <a:pt x="12806" y="11699"/>
                    <a:pt x="6854" y="16367"/>
                    <a:pt x="4201" y="18381"/>
                  </a:cubicBezTo>
                  <a:cubicBezTo>
                    <a:pt x="1540" y="20388"/>
                    <a:pt x="1381" y="18457"/>
                    <a:pt x="1381" y="18457"/>
                  </a:cubicBezTo>
                  <a:cubicBezTo>
                    <a:pt x="1381" y="18457"/>
                    <a:pt x="818" y="15082"/>
                    <a:pt x="180" y="11859"/>
                  </a:cubicBezTo>
                  <a:cubicBezTo>
                    <a:pt x="-466" y="8644"/>
                    <a:pt x="1624" y="8560"/>
                    <a:pt x="1624" y="8560"/>
                  </a:cubicBezTo>
                  <a:lnTo>
                    <a:pt x="8625" y="3095"/>
                  </a:lnTo>
                  <a:close/>
                </a:path>
              </a:pathLst>
            </a:custGeom>
            <a:solidFill>
              <a:srgbClr val="231F20"/>
            </a:solidFill>
            <a:ln w="7575" cap="flat">
              <a:noFill/>
              <a:prstDash val="solid"/>
              <a:round/>
            </a:ln>
          </p:spPr>
          <p:txBody>
            <a:bodyPr rtlCol="0" anchor="ctr"/>
            <a:lstStyle/>
            <a:p>
              <a:endParaRPr lang="en-GB"/>
            </a:p>
          </p:txBody>
        </p:sp>
        <p:sp>
          <p:nvSpPr>
            <p:cNvPr id="769" name="Freeform: Shape 768">
              <a:extLst>
                <a:ext uri="{FF2B5EF4-FFF2-40B4-BE49-F238E27FC236}">
                  <a16:creationId xmlns:a16="http://schemas.microsoft.com/office/drawing/2014/main" id="{2E14346F-F2F7-420F-ADA3-9244DBB43EA9}"/>
                </a:ext>
              </a:extLst>
            </p:cNvPr>
            <p:cNvSpPr/>
            <p:nvPr/>
          </p:nvSpPr>
          <p:spPr>
            <a:xfrm>
              <a:off x="6953688" y="3482152"/>
              <a:ext cx="24326" cy="22639"/>
            </a:xfrm>
            <a:custGeom>
              <a:avLst/>
              <a:gdLst>
                <a:gd name="connsiteX0" fmla="*/ 21889 w 24326"/>
                <a:gd name="connsiteY0" fmla="*/ 8585 h 22639"/>
                <a:gd name="connsiteX1" fmla="*/ 24230 w 24326"/>
                <a:gd name="connsiteY1" fmla="*/ 9627 h 22639"/>
                <a:gd name="connsiteX2" fmla="*/ 23501 w 24326"/>
                <a:gd name="connsiteY2" fmla="*/ 12128 h 22639"/>
                <a:gd name="connsiteX3" fmla="*/ 19966 w 24326"/>
                <a:gd name="connsiteY3" fmla="*/ 21454 h 22639"/>
                <a:gd name="connsiteX4" fmla="*/ 16264 w 24326"/>
                <a:gd name="connsiteY4" fmla="*/ 20892 h 22639"/>
                <a:gd name="connsiteX5" fmla="*/ 14006 w 24326"/>
                <a:gd name="connsiteY5" fmla="*/ 20170 h 22639"/>
                <a:gd name="connsiteX6" fmla="*/ 1221 w 24326"/>
                <a:gd name="connsiteY6" fmla="*/ 14697 h 22639"/>
                <a:gd name="connsiteX7" fmla="*/ 658 w 24326"/>
                <a:gd name="connsiteY7" fmla="*/ 11079 h 22639"/>
                <a:gd name="connsiteX8" fmla="*/ 4999 w 24326"/>
                <a:gd name="connsiteY8" fmla="*/ 460 h 22639"/>
                <a:gd name="connsiteX9" fmla="*/ 7089 w 24326"/>
                <a:gd name="connsiteY9" fmla="*/ 779 h 22639"/>
                <a:gd name="connsiteX10" fmla="*/ 21889 w 24326"/>
                <a:gd name="connsiteY10" fmla="*/ 8585 h 2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26" h="22639">
                  <a:moveTo>
                    <a:pt x="21889" y="8585"/>
                  </a:moveTo>
                  <a:cubicBezTo>
                    <a:pt x="21889" y="8585"/>
                    <a:pt x="23820" y="9467"/>
                    <a:pt x="24230" y="9627"/>
                  </a:cubicBezTo>
                  <a:cubicBezTo>
                    <a:pt x="24626" y="9786"/>
                    <a:pt x="24147" y="11960"/>
                    <a:pt x="23501" y="12128"/>
                  </a:cubicBezTo>
                  <a:cubicBezTo>
                    <a:pt x="22854" y="12287"/>
                    <a:pt x="20688" y="18802"/>
                    <a:pt x="19966" y="21454"/>
                  </a:cubicBezTo>
                  <a:cubicBezTo>
                    <a:pt x="19236" y="24107"/>
                    <a:pt x="17229" y="21857"/>
                    <a:pt x="16264" y="20892"/>
                  </a:cubicBezTo>
                  <a:cubicBezTo>
                    <a:pt x="15299" y="19927"/>
                    <a:pt x="14006" y="20170"/>
                    <a:pt x="14006" y="20170"/>
                  </a:cubicBezTo>
                  <a:cubicBezTo>
                    <a:pt x="14006" y="20170"/>
                    <a:pt x="3471" y="15335"/>
                    <a:pt x="1221" y="14697"/>
                  </a:cubicBezTo>
                  <a:cubicBezTo>
                    <a:pt x="-1037" y="14058"/>
                    <a:pt x="658" y="11079"/>
                    <a:pt x="658" y="11079"/>
                  </a:cubicBezTo>
                  <a:cubicBezTo>
                    <a:pt x="658" y="11079"/>
                    <a:pt x="4033" y="1509"/>
                    <a:pt x="4999" y="460"/>
                  </a:cubicBezTo>
                  <a:cubicBezTo>
                    <a:pt x="5964" y="-589"/>
                    <a:pt x="7089" y="779"/>
                    <a:pt x="7089" y="779"/>
                  </a:cubicBezTo>
                  <a:lnTo>
                    <a:pt x="21889" y="8585"/>
                  </a:lnTo>
                  <a:close/>
                </a:path>
              </a:pathLst>
            </a:custGeom>
            <a:solidFill>
              <a:srgbClr val="231F20"/>
            </a:solidFill>
            <a:ln w="7575" cap="flat">
              <a:noFill/>
              <a:prstDash val="solid"/>
              <a:round/>
            </a:ln>
          </p:spPr>
          <p:txBody>
            <a:bodyPr rtlCol="0" anchor="ctr"/>
            <a:lstStyle/>
            <a:p>
              <a:endParaRPr lang="en-GB"/>
            </a:p>
          </p:txBody>
        </p:sp>
        <p:sp>
          <p:nvSpPr>
            <p:cNvPr id="770" name="Freeform: Shape 769">
              <a:extLst>
                <a:ext uri="{FF2B5EF4-FFF2-40B4-BE49-F238E27FC236}">
                  <a16:creationId xmlns:a16="http://schemas.microsoft.com/office/drawing/2014/main" id="{884ED8AB-22E6-4B2E-8FBA-582B161DDD25}"/>
                </a:ext>
              </a:extLst>
            </p:cNvPr>
            <p:cNvSpPr/>
            <p:nvPr/>
          </p:nvSpPr>
          <p:spPr>
            <a:xfrm>
              <a:off x="6946904" y="3506522"/>
              <a:ext cx="24037" cy="19230"/>
            </a:xfrm>
            <a:custGeom>
              <a:avLst/>
              <a:gdLst>
                <a:gd name="connsiteX0" fmla="*/ 21677 w 24037"/>
                <a:gd name="connsiteY0" fmla="*/ 5699 h 19230"/>
                <a:gd name="connsiteX1" fmla="*/ 23524 w 24037"/>
                <a:gd name="connsiteY1" fmla="*/ 6588 h 19230"/>
                <a:gd name="connsiteX2" fmla="*/ 24010 w 24037"/>
                <a:gd name="connsiteY2" fmla="*/ 8200 h 19230"/>
                <a:gd name="connsiteX3" fmla="*/ 23281 w 24037"/>
                <a:gd name="connsiteY3" fmla="*/ 10610 h 19230"/>
                <a:gd name="connsiteX4" fmla="*/ 23205 w 24037"/>
                <a:gd name="connsiteY4" fmla="*/ 14311 h 19230"/>
                <a:gd name="connsiteX5" fmla="*/ 22718 w 24037"/>
                <a:gd name="connsiteY5" fmla="*/ 18416 h 19230"/>
                <a:gd name="connsiteX6" fmla="*/ 21031 w 24037"/>
                <a:gd name="connsiteY6" fmla="*/ 19298 h 19230"/>
                <a:gd name="connsiteX7" fmla="*/ 19260 w 24037"/>
                <a:gd name="connsiteY7" fmla="*/ 17930 h 19230"/>
                <a:gd name="connsiteX8" fmla="*/ 17169 w 24037"/>
                <a:gd name="connsiteY8" fmla="*/ 17367 h 19230"/>
                <a:gd name="connsiteX9" fmla="*/ 14273 w 24037"/>
                <a:gd name="connsiteY9" fmla="*/ 17124 h 19230"/>
                <a:gd name="connsiteX10" fmla="*/ 9211 w 24037"/>
                <a:gd name="connsiteY10" fmla="*/ 16082 h 19230"/>
                <a:gd name="connsiteX11" fmla="*/ 2848 w 24037"/>
                <a:gd name="connsiteY11" fmla="*/ 15034 h 19230"/>
                <a:gd name="connsiteX12" fmla="*/ 112 w 24037"/>
                <a:gd name="connsiteY12" fmla="*/ 13186 h 19230"/>
                <a:gd name="connsiteX13" fmla="*/ 515 w 24037"/>
                <a:gd name="connsiteY13" fmla="*/ 9485 h 19230"/>
                <a:gd name="connsiteX14" fmla="*/ 1966 w 24037"/>
                <a:gd name="connsiteY14" fmla="*/ 1518 h 19230"/>
                <a:gd name="connsiteX15" fmla="*/ 4376 w 24037"/>
                <a:gd name="connsiteY15" fmla="*/ 74 h 19230"/>
                <a:gd name="connsiteX16" fmla="*/ 7515 w 24037"/>
                <a:gd name="connsiteY16" fmla="*/ 553 h 19230"/>
                <a:gd name="connsiteX17" fmla="*/ 8884 w 24037"/>
                <a:gd name="connsiteY17" fmla="*/ 1921 h 19230"/>
                <a:gd name="connsiteX18" fmla="*/ 11134 w 24037"/>
                <a:gd name="connsiteY18" fmla="*/ 2005 h 19230"/>
                <a:gd name="connsiteX19" fmla="*/ 15717 w 24037"/>
                <a:gd name="connsiteY19" fmla="*/ 2970 h 19230"/>
                <a:gd name="connsiteX20" fmla="*/ 21677 w 24037"/>
                <a:gd name="connsiteY20" fmla="*/ 5699 h 1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37" h="19230">
                  <a:moveTo>
                    <a:pt x="21677" y="5699"/>
                  </a:moveTo>
                  <a:cubicBezTo>
                    <a:pt x="21677" y="5699"/>
                    <a:pt x="22961" y="6110"/>
                    <a:pt x="23524" y="6588"/>
                  </a:cubicBezTo>
                  <a:cubicBezTo>
                    <a:pt x="24086" y="7075"/>
                    <a:pt x="24170" y="7957"/>
                    <a:pt x="24010" y="8200"/>
                  </a:cubicBezTo>
                  <a:cubicBezTo>
                    <a:pt x="23843" y="8436"/>
                    <a:pt x="23364" y="9325"/>
                    <a:pt x="23281" y="10610"/>
                  </a:cubicBezTo>
                  <a:cubicBezTo>
                    <a:pt x="23205" y="11894"/>
                    <a:pt x="23364" y="12305"/>
                    <a:pt x="23205" y="14311"/>
                  </a:cubicBezTo>
                  <a:cubicBezTo>
                    <a:pt x="23037" y="16318"/>
                    <a:pt x="22878" y="17770"/>
                    <a:pt x="22718" y="18416"/>
                  </a:cubicBezTo>
                  <a:cubicBezTo>
                    <a:pt x="22558" y="19055"/>
                    <a:pt x="22072" y="19214"/>
                    <a:pt x="21031" y="19298"/>
                  </a:cubicBezTo>
                  <a:cubicBezTo>
                    <a:pt x="19982" y="19381"/>
                    <a:pt x="19662" y="18576"/>
                    <a:pt x="19260" y="17930"/>
                  </a:cubicBezTo>
                  <a:cubicBezTo>
                    <a:pt x="18857" y="17284"/>
                    <a:pt x="18454" y="17694"/>
                    <a:pt x="17169" y="17367"/>
                  </a:cubicBezTo>
                  <a:cubicBezTo>
                    <a:pt x="15877" y="17048"/>
                    <a:pt x="15322" y="17208"/>
                    <a:pt x="14273" y="17124"/>
                  </a:cubicBezTo>
                  <a:cubicBezTo>
                    <a:pt x="13224" y="17048"/>
                    <a:pt x="10488" y="16318"/>
                    <a:pt x="9211" y="16082"/>
                  </a:cubicBezTo>
                  <a:cubicBezTo>
                    <a:pt x="7918" y="15839"/>
                    <a:pt x="3897" y="15034"/>
                    <a:pt x="2848" y="15034"/>
                  </a:cubicBezTo>
                  <a:cubicBezTo>
                    <a:pt x="1807" y="15034"/>
                    <a:pt x="355" y="14068"/>
                    <a:pt x="112" y="13186"/>
                  </a:cubicBezTo>
                  <a:cubicBezTo>
                    <a:pt x="-132" y="12305"/>
                    <a:pt x="355" y="11575"/>
                    <a:pt x="515" y="9485"/>
                  </a:cubicBezTo>
                  <a:cubicBezTo>
                    <a:pt x="674" y="7394"/>
                    <a:pt x="1723" y="3046"/>
                    <a:pt x="1966" y="1518"/>
                  </a:cubicBezTo>
                  <a:cubicBezTo>
                    <a:pt x="2210" y="-10"/>
                    <a:pt x="3335" y="74"/>
                    <a:pt x="4376" y="74"/>
                  </a:cubicBezTo>
                  <a:cubicBezTo>
                    <a:pt x="5425" y="74"/>
                    <a:pt x="6147" y="234"/>
                    <a:pt x="7515" y="553"/>
                  </a:cubicBezTo>
                  <a:cubicBezTo>
                    <a:pt x="8884" y="880"/>
                    <a:pt x="7994" y="1359"/>
                    <a:pt x="8884" y="1921"/>
                  </a:cubicBezTo>
                  <a:cubicBezTo>
                    <a:pt x="9765" y="2484"/>
                    <a:pt x="9522" y="2164"/>
                    <a:pt x="11134" y="2005"/>
                  </a:cubicBezTo>
                  <a:cubicBezTo>
                    <a:pt x="12745" y="1845"/>
                    <a:pt x="12669" y="2324"/>
                    <a:pt x="15717" y="2970"/>
                  </a:cubicBezTo>
                  <a:cubicBezTo>
                    <a:pt x="18781" y="3616"/>
                    <a:pt x="21677" y="5699"/>
                    <a:pt x="21677" y="5699"/>
                  </a:cubicBezTo>
                  <a:close/>
                </a:path>
              </a:pathLst>
            </a:custGeom>
            <a:solidFill>
              <a:srgbClr val="231F20"/>
            </a:solidFill>
            <a:ln w="7575" cap="flat">
              <a:noFill/>
              <a:prstDash val="solid"/>
              <a:round/>
            </a:ln>
          </p:spPr>
          <p:txBody>
            <a:bodyPr rtlCol="0" anchor="ctr"/>
            <a:lstStyle/>
            <a:p>
              <a:endParaRPr lang="en-GB"/>
            </a:p>
          </p:txBody>
        </p:sp>
        <p:sp>
          <p:nvSpPr>
            <p:cNvPr id="771" name="Freeform: Shape 770">
              <a:extLst>
                <a:ext uri="{FF2B5EF4-FFF2-40B4-BE49-F238E27FC236}">
                  <a16:creationId xmlns:a16="http://schemas.microsoft.com/office/drawing/2014/main" id="{9A8403CF-104B-4BC5-BB23-90B5B7B9FE2B}"/>
                </a:ext>
              </a:extLst>
            </p:cNvPr>
            <p:cNvSpPr/>
            <p:nvPr/>
          </p:nvSpPr>
          <p:spPr>
            <a:xfrm>
              <a:off x="6944805" y="3529184"/>
              <a:ext cx="23835" cy="15543"/>
            </a:xfrm>
            <a:custGeom>
              <a:avLst/>
              <a:gdLst>
                <a:gd name="connsiteX0" fmla="*/ 21358 w 23835"/>
                <a:gd name="connsiteY0" fmla="*/ 3797 h 15543"/>
                <a:gd name="connsiteX1" fmla="*/ 23129 w 23835"/>
                <a:gd name="connsiteY1" fmla="*/ 4367 h 15543"/>
                <a:gd name="connsiteX2" fmla="*/ 23775 w 23835"/>
                <a:gd name="connsiteY2" fmla="*/ 5652 h 15543"/>
                <a:gd name="connsiteX3" fmla="*/ 23775 w 23835"/>
                <a:gd name="connsiteY3" fmla="*/ 13854 h 15543"/>
                <a:gd name="connsiteX4" fmla="*/ 22650 w 23835"/>
                <a:gd name="connsiteY4" fmla="*/ 15382 h 15543"/>
                <a:gd name="connsiteX5" fmla="*/ 21921 w 23835"/>
                <a:gd name="connsiteY5" fmla="*/ 15541 h 15543"/>
                <a:gd name="connsiteX6" fmla="*/ 21198 w 23835"/>
                <a:gd name="connsiteY6" fmla="*/ 15625 h 15543"/>
                <a:gd name="connsiteX7" fmla="*/ 19108 w 23835"/>
                <a:gd name="connsiteY7" fmla="*/ 15146 h 15543"/>
                <a:gd name="connsiteX8" fmla="*/ 17018 w 23835"/>
                <a:gd name="connsiteY8" fmla="*/ 15541 h 15543"/>
                <a:gd name="connsiteX9" fmla="*/ 1648 w 23835"/>
                <a:gd name="connsiteY9" fmla="*/ 14986 h 15543"/>
                <a:gd name="connsiteX10" fmla="*/ 44 w 23835"/>
                <a:gd name="connsiteY10" fmla="*/ 12410 h 15543"/>
                <a:gd name="connsiteX11" fmla="*/ 766 w 23835"/>
                <a:gd name="connsiteY11" fmla="*/ 2437 h 15543"/>
                <a:gd name="connsiteX12" fmla="*/ 2058 w 23835"/>
                <a:gd name="connsiteY12" fmla="*/ 498 h 15543"/>
                <a:gd name="connsiteX13" fmla="*/ 4468 w 23835"/>
                <a:gd name="connsiteY13" fmla="*/ 339 h 15543"/>
                <a:gd name="connsiteX14" fmla="*/ 7843 w 23835"/>
                <a:gd name="connsiteY14" fmla="*/ 1631 h 15543"/>
                <a:gd name="connsiteX15" fmla="*/ 9614 w 23835"/>
                <a:gd name="connsiteY15" fmla="*/ 1547 h 15543"/>
                <a:gd name="connsiteX16" fmla="*/ 12677 w 23835"/>
                <a:gd name="connsiteY16" fmla="*/ 1714 h 15543"/>
                <a:gd name="connsiteX17" fmla="*/ 16136 w 23835"/>
                <a:gd name="connsiteY17" fmla="*/ 2596 h 15543"/>
                <a:gd name="connsiteX18" fmla="*/ 21358 w 23835"/>
                <a:gd name="connsiteY18" fmla="*/ 3797 h 15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35" h="15543">
                  <a:moveTo>
                    <a:pt x="21358" y="3797"/>
                  </a:moveTo>
                  <a:cubicBezTo>
                    <a:pt x="21358" y="3797"/>
                    <a:pt x="22004" y="4041"/>
                    <a:pt x="23129" y="4367"/>
                  </a:cubicBezTo>
                  <a:cubicBezTo>
                    <a:pt x="24262" y="4687"/>
                    <a:pt x="23775" y="5652"/>
                    <a:pt x="23775" y="5652"/>
                  </a:cubicBezTo>
                  <a:lnTo>
                    <a:pt x="23775" y="13854"/>
                  </a:lnTo>
                  <a:cubicBezTo>
                    <a:pt x="23775" y="15792"/>
                    <a:pt x="22970" y="15146"/>
                    <a:pt x="22650" y="15382"/>
                  </a:cubicBezTo>
                  <a:cubicBezTo>
                    <a:pt x="22323" y="15625"/>
                    <a:pt x="21921" y="15541"/>
                    <a:pt x="21921" y="15541"/>
                  </a:cubicBezTo>
                  <a:cubicBezTo>
                    <a:pt x="21921" y="15541"/>
                    <a:pt x="21761" y="15625"/>
                    <a:pt x="21198" y="15625"/>
                  </a:cubicBezTo>
                  <a:cubicBezTo>
                    <a:pt x="20636" y="15625"/>
                    <a:pt x="19997" y="15625"/>
                    <a:pt x="19108" y="15146"/>
                  </a:cubicBezTo>
                  <a:cubicBezTo>
                    <a:pt x="18226" y="14660"/>
                    <a:pt x="17018" y="15541"/>
                    <a:pt x="17018" y="15541"/>
                  </a:cubicBezTo>
                  <a:cubicBezTo>
                    <a:pt x="17018" y="15541"/>
                    <a:pt x="2780" y="15146"/>
                    <a:pt x="1648" y="14986"/>
                  </a:cubicBezTo>
                  <a:cubicBezTo>
                    <a:pt x="530" y="14819"/>
                    <a:pt x="44" y="12410"/>
                    <a:pt x="44" y="12410"/>
                  </a:cubicBezTo>
                  <a:cubicBezTo>
                    <a:pt x="44" y="12410"/>
                    <a:pt x="690" y="2916"/>
                    <a:pt x="766" y="2437"/>
                  </a:cubicBezTo>
                  <a:cubicBezTo>
                    <a:pt x="850" y="1950"/>
                    <a:pt x="926" y="1228"/>
                    <a:pt x="2058" y="498"/>
                  </a:cubicBezTo>
                  <a:cubicBezTo>
                    <a:pt x="3183" y="-224"/>
                    <a:pt x="3502" y="179"/>
                    <a:pt x="4468" y="339"/>
                  </a:cubicBezTo>
                  <a:cubicBezTo>
                    <a:pt x="5433" y="498"/>
                    <a:pt x="6801" y="1471"/>
                    <a:pt x="7843" y="1631"/>
                  </a:cubicBezTo>
                  <a:cubicBezTo>
                    <a:pt x="8892" y="1791"/>
                    <a:pt x="8489" y="1714"/>
                    <a:pt x="9614" y="1547"/>
                  </a:cubicBezTo>
                  <a:cubicBezTo>
                    <a:pt x="10739" y="1388"/>
                    <a:pt x="11149" y="1547"/>
                    <a:pt x="12677" y="1714"/>
                  </a:cubicBezTo>
                  <a:cubicBezTo>
                    <a:pt x="14198" y="1874"/>
                    <a:pt x="14608" y="2513"/>
                    <a:pt x="16136" y="2596"/>
                  </a:cubicBezTo>
                  <a:cubicBezTo>
                    <a:pt x="17656" y="2672"/>
                    <a:pt x="21358" y="3797"/>
                    <a:pt x="21358" y="3797"/>
                  </a:cubicBezTo>
                  <a:close/>
                </a:path>
              </a:pathLst>
            </a:custGeom>
            <a:solidFill>
              <a:srgbClr val="231F20"/>
            </a:solidFill>
            <a:ln w="7575" cap="flat">
              <a:noFill/>
              <a:prstDash val="solid"/>
              <a:round/>
            </a:ln>
          </p:spPr>
          <p:txBody>
            <a:bodyPr rtlCol="0" anchor="ctr"/>
            <a:lstStyle/>
            <a:p>
              <a:endParaRPr lang="en-GB"/>
            </a:p>
          </p:txBody>
        </p:sp>
        <p:sp>
          <p:nvSpPr>
            <p:cNvPr id="772" name="Freeform: Shape 771">
              <a:extLst>
                <a:ext uri="{FF2B5EF4-FFF2-40B4-BE49-F238E27FC236}">
                  <a16:creationId xmlns:a16="http://schemas.microsoft.com/office/drawing/2014/main" id="{148CBD9C-FA1F-4190-8B05-AC03789E0451}"/>
                </a:ext>
              </a:extLst>
            </p:cNvPr>
            <p:cNvSpPr/>
            <p:nvPr/>
          </p:nvSpPr>
          <p:spPr>
            <a:xfrm>
              <a:off x="6944473" y="3552229"/>
              <a:ext cx="25274" cy="15672"/>
            </a:xfrm>
            <a:custGeom>
              <a:avLst/>
              <a:gdLst>
                <a:gd name="connsiteX0" fmla="*/ 23059 w 25274"/>
                <a:gd name="connsiteY0" fmla="*/ 397 h 15672"/>
                <a:gd name="connsiteX1" fmla="*/ 24343 w 25274"/>
                <a:gd name="connsiteY1" fmla="*/ 556 h 15672"/>
                <a:gd name="connsiteX2" fmla="*/ 24990 w 25274"/>
                <a:gd name="connsiteY2" fmla="*/ 1848 h 15672"/>
                <a:gd name="connsiteX3" fmla="*/ 25233 w 25274"/>
                <a:gd name="connsiteY3" fmla="*/ 6592 h 15672"/>
                <a:gd name="connsiteX4" fmla="*/ 25149 w 25274"/>
                <a:gd name="connsiteY4" fmla="*/ 10613 h 15672"/>
                <a:gd name="connsiteX5" fmla="*/ 24663 w 25274"/>
                <a:gd name="connsiteY5" fmla="*/ 12141 h 15672"/>
                <a:gd name="connsiteX6" fmla="*/ 23302 w 25274"/>
                <a:gd name="connsiteY6" fmla="*/ 13106 h 15672"/>
                <a:gd name="connsiteX7" fmla="*/ 20322 w 25274"/>
                <a:gd name="connsiteY7" fmla="*/ 13433 h 15672"/>
                <a:gd name="connsiteX8" fmla="*/ 16225 w 25274"/>
                <a:gd name="connsiteY8" fmla="*/ 13676 h 15672"/>
                <a:gd name="connsiteX9" fmla="*/ 13322 w 25274"/>
                <a:gd name="connsiteY9" fmla="*/ 14071 h 15672"/>
                <a:gd name="connsiteX10" fmla="*/ 9787 w 25274"/>
                <a:gd name="connsiteY10" fmla="*/ 14718 h 15672"/>
                <a:gd name="connsiteX11" fmla="*/ 4717 w 25274"/>
                <a:gd name="connsiteY11" fmla="*/ 15759 h 15672"/>
                <a:gd name="connsiteX12" fmla="*/ 2543 w 25274"/>
                <a:gd name="connsiteY12" fmla="*/ 15440 h 15672"/>
                <a:gd name="connsiteX13" fmla="*/ 2702 w 25274"/>
                <a:gd name="connsiteY13" fmla="*/ 14155 h 15672"/>
                <a:gd name="connsiteX14" fmla="*/ 1182 w 25274"/>
                <a:gd name="connsiteY14" fmla="*/ 9252 h 15672"/>
                <a:gd name="connsiteX15" fmla="*/ 50 w 25274"/>
                <a:gd name="connsiteY15" fmla="*/ 2411 h 15672"/>
                <a:gd name="connsiteX16" fmla="*/ 1501 w 25274"/>
                <a:gd name="connsiteY16" fmla="*/ 321 h 15672"/>
                <a:gd name="connsiteX17" fmla="*/ 4398 w 25274"/>
                <a:gd name="connsiteY17" fmla="*/ 480 h 15672"/>
                <a:gd name="connsiteX18" fmla="*/ 6001 w 25274"/>
                <a:gd name="connsiteY18" fmla="*/ 883 h 15672"/>
                <a:gd name="connsiteX19" fmla="*/ 7294 w 25274"/>
                <a:gd name="connsiteY19" fmla="*/ 321 h 15672"/>
                <a:gd name="connsiteX20" fmla="*/ 10509 w 25274"/>
                <a:gd name="connsiteY20" fmla="*/ 153 h 15672"/>
                <a:gd name="connsiteX21" fmla="*/ 23059 w 25274"/>
                <a:gd name="connsiteY21" fmla="*/ 397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274" h="15672">
                  <a:moveTo>
                    <a:pt x="23059" y="397"/>
                  </a:moveTo>
                  <a:cubicBezTo>
                    <a:pt x="23059" y="397"/>
                    <a:pt x="23781" y="397"/>
                    <a:pt x="24343" y="556"/>
                  </a:cubicBezTo>
                  <a:cubicBezTo>
                    <a:pt x="24906" y="716"/>
                    <a:pt x="24746" y="1446"/>
                    <a:pt x="24990" y="1848"/>
                  </a:cubicBezTo>
                  <a:cubicBezTo>
                    <a:pt x="25233" y="2251"/>
                    <a:pt x="25073" y="6029"/>
                    <a:pt x="25233" y="6592"/>
                  </a:cubicBezTo>
                  <a:cubicBezTo>
                    <a:pt x="25392" y="7154"/>
                    <a:pt x="25309" y="9252"/>
                    <a:pt x="25149" y="10613"/>
                  </a:cubicBezTo>
                  <a:cubicBezTo>
                    <a:pt x="24990" y="11981"/>
                    <a:pt x="25073" y="11502"/>
                    <a:pt x="24663" y="12141"/>
                  </a:cubicBezTo>
                  <a:cubicBezTo>
                    <a:pt x="24267" y="12787"/>
                    <a:pt x="24267" y="12384"/>
                    <a:pt x="23302" y="13106"/>
                  </a:cubicBezTo>
                  <a:cubicBezTo>
                    <a:pt x="22337" y="13836"/>
                    <a:pt x="21531" y="13433"/>
                    <a:pt x="20322" y="13433"/>
                  </a:cubicBezTo>
                  <a:cubicBezTo>
                    <a:pt x="19114" y="13433"/>
                    <a:pt x="18392" y="13509"/>
                    <a:pt x="16225" y="13676"/>
                  </a:cubicBezTo>
                  <a:cubicBezTo>
                    <a:pt x="14044" y="13836"/>
                    <a:pt x="14933" y="13836"/>
                    <a:pt x="13322" y="14071"/>
                  </a:cubicBezTo>
                  <a:cubicBezTo>
                    <a:pt x="11718" y="14315"/>
                    <a:pt x="10349" y="14634"/>
                    <a:pt x="9787" y="14718"/>
                  </a:cubicBezTo>
                  <a:cubicBezTo>
                    <a:pt x="9224" y="14794"/>
                    <a:pt x="5682" y="15843"/>
                    <a:pt x="4717" y="15759"/>
                  </a:cubicBezTo>
                  <a:cubicBezTo>
                    <a:pt x="3751" y="15683"/>
                    <a:pt x="2543" y="15440"/>
                    <a:pt x="2543" y="15440"/>
                  </a:cubicBezTo>
                  <a:cubicBezTo>
                    <a:pt x="2543" y="15440"/>
                    <a:pt x="2702" y="14794"/>
                    <a:pt x="2702" y="14155"/>
                  </a:cubicBezTo>
                  <a:cubicBezTo>
                    <a:pt x="2702" y="13509"/>
                    <a:pt x="1501" y="11745"/>
                    <a:pt x="1182" y="9252"/>
                  </a:cubicBezTo>
                  <a:cubicBezTo>
                    <a:pt x="855" y="6751"/>
                    <a:pt x="133" y="4258"/>
                    <a:pt x="50" y="2411"/>
                  </a:cubicBezTo>
                  <a:cubicBezTo>
                    <a:pt x="-34" y="556"/>
                    <a:pt x="855" y="799"/>
                    <a:pt x="1501" y="321"/>
                  </a:cubicBezTo>
                  <a:cubicBezTo>
                    <a:pt x="2140" y="-166"/>
                    <a:pt x="3995" y="237"/>
                    <a:pt x="4398" y="480"/>
                  </a:cubicBezTo>
                  <a:cubicBezTo>
                    <a:pt x="4800" y="716"/>
                    <a:pt x="5120" y="959"/>
                    <a:pt x="6001" y="883"/>
                  </a:cubicBezTo>
                  <a:cubicBezTo>
                    <a:pt x="6891" y="799"/>
                    <a:pt x="6807" y="321"/>
                    <a:pt x="7294" y="321"/>
                  </a:cubicBezTo>
                  <a:cubicBezTo>
                    <a:pt x="7773" y="321"/>
                    <a:pt x="8898" y="321"/>
                    <a:pt x="10509" y="153"/>
                  </a:cubicBezTo>
                  <a:cubicBezTo>
                    <a:pt x="12113" y="-6"/>
                    <a:pt x="23059" y="397"/>
                    <a:pt x="23059" y="397"/>
                  </a:cubicBezTo>
                  <a:close/>
                </a:path>
              </a:pathLst>
            </a:custGeom>
            <a:solidFill>
              <a:srgbClr val="231F20"/>
            </a:solidFill>
            <a:ln w="7575" cap="flat">
              <a:noFill/>
              <a:prstDash val="solid"/>
              <a:round/>
            </a:ln>
          </p:spPr>
          <p:txBody>
            <a:bodyPr rtlCol="0" anchor="ctr"/>
            <a:lstStyle/>
            <a:p>
              <a:endParaRPr lang="en-GB"/>
            </a:p>
          </p:txBody>
        </p:sp>
        <p:sp>
          <p:nvSpPr>
            <p:cNvPr id="773" name="Freeform: Shape 772">
              <a:extLst>
                <a:ext uri="{FF2B5EF4-FFF2-40B4-BE49-F238E27FC236}">
                  <a16:creationId xmlns:a16="http://schemas.microsoft.com/office/drawing/2014/main" id="{F954EFB0-C907-4F89-B45E-4C070CE4C945}"/>
                </a:ext>
              </a:extLst>
            </p:cNvPr>
            <p:cNvSpPr/>
            <p:nvPr/>
          </p:nvSpPr>
          <p:spPr>
            <a:xfrm>
              <a:off x="6948803" y="3573856"/>
              <a:ext cx="26198" cy="23820"/>
            </a:xfrm>
            <a:custGeom>
              <a:avLst/>
              <a:gdLst>
                <a:gd name="connsiteX0" fmla="*/ 21299 w 26198"/>
                <a:gd name="connsiteY0" fmla="*/ 505 h 23820"/>
                <a:gd name="connsiteX1" fmla="*/ 23397 w 26198"/>
                <a:gd name="connsiteY1" fmla="*/ 102 h 23820"/>
                <a:gd name="connsiteX2" fmla="*/ 23717 w 26198"/>
                <a:gd name="connsiteY2" fmla="*/ 2839 h 23820"/>
                <a:gd name="connsiteX3" fmla="*/ 25085 w 26198"/>
                <a:gd name="connsiteY3" fmla="*/ 7103 h 23820"/>
                <a:gd name="connsiteX4" fmla="*/ 26210 w 26198"/>
                <a:gd name="connsiteY4" fmla="*/ 12006 h 23820"/>
                <a:gd name="connsiteX5" fmla="*/ 24522 w 26198"/>
                <a:gd name="connsiteY5" fmla="*/ 13450 h 23820"/>
                <a:gd name="connsiteX6" fmla="*/ 5777 w 26198"/>
                <a:gd name="connsiteY6" fmla="*/ 23674 h 23820"/>
                <a:gd name="connsiteX7" fmla="*/ 2638 w 26198"/>
                <a:gd name="connsiteY7" fmla="*/ 22146 h 23820"/>
                <a:gd name="connsiteX8" fmla="*/ 1597 w 26198"/>
                <a:gd name="connsiteY8" fmla="*/ 17152 h 23820"/>
                <a:gd name="connsiteX9" fmla="*/ 61 w 26198"/>
                <a:gd name="connsiteY9" fmla="*/ 7742 h 23820"/>
                <a:gd name="connsiteX10" fmla="*/ 2478 w 26198"/>
                <a:gd name="connsiteY10" fmla="*/ 5492 h 23820"/>
                <a:gd name="connsiteX11" fmla="*/ 6583 w 26198"/>
                <a:gd name="connsiteY11" fmla="*/ 4040 h 23820"/>
                <a:gd name="connsiteX12" fmla="*/ 21299 w 26198"/>
                <a:gd name="connsiteY12" fmla="*/ 505 h 2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8" h="23820">
                  <a:moveTo>
                    <a:pt x="21299" y="505"/>
                  </a:moveTo>
                  <a:cubicBezTo>
                    <a:pt x="21299" y="505"/>
                    <a:pt x="22508" y="102"/>
                    <a:pt x="23397" y="102"/>
                  </a:cubicBezTo>
                  <a:cubicBezTo>
                    <a:pt x="24279" y="102"/>
                    <a:pt x="23557" y="2269"/>
                    <a:pt x="23717" y="2839"/>
                  </a:cubicBezTo>
                  <a:cubicBezTo>
                    <a:pt x="23876" y="3401"/>
                    <a:pt x="24918" y="6693"/>
                    <a:pt x="25085" y="7103"/>
                  </a:cubicBezTo>
                  <a:cubicBezTo>
                    <a:pt x="25244" y="7498"/>
                    <a:pt x="25883" y="10402"/>
                    <a:pt x="26210" y="12006"/>
                  </a:cubicBezTo>
                  <a:cubicBezTo>
                    <a:pt x="26529" y="13610"/>
                    <a:pt x="24522" y="13450"/>
                    <a:pt x="24522" y="13450"/>
                  </a:cubicBezTo>
                  <a:cubicBezTo>
                    <a:pt x="24522" y="13450"/>
                    <a:pt x="7944" y="22625"/>
                    <a:pt x="5777" y="23674"/>
                  </a:cubicBezTo>
                  <a:cubicBezTo>
                    <a:pt x="3603" y="24715"/>
                    <a:pt x="2638" y="22146"/>
                    <a:pt x="2638" y="22146"/>
                  </a:cubicBezTo>
                  <a:lnTo>
                    <a:pt x="1597" y="17152"/>
                  </a:lnTo>
                  <a:cubicBezTo>
                    <a:pt x="1597" y="17152"/>
                    <a:pt x="228" y="10151"/>
                    <a:pt x="61" y="7742"/>
                  </a:cubicBezTo>
                  <a:cubicBezTo>
                    <a:pt x="-98" y="5332"/>
                    <a:pt x="1027" y="5970"/>
                    <a:pt x="2478" y="5492"/>
                  </a:cubicBezTo>
                  <a:cubicBezTo>
                    <a:pt x="3930" y="5005"/>
                    <a:pt x="4166" y="5332"/>
                    <a:pt x="6583" y="4040"/>
                  </a:cubicBezTo>
                  <a:cubicBezTo>
                    <a:pt x="8993" y="2755"/>
                    <a:pt x="21299" y="505"/>
                    <a:pt x="21299" y="505"/>
                  </a:cubicBezTo>
                  <a:close/>
                </a:path>
              </a:pathLst>
            </a:custGeom>
            <a:solidFill>
              <a:srgbClr val="231F20"/>
            </a:solidFill>
            <a:ln w="7575" cap="flat">
              <a:noFill/>
              <a:prstDash val="solid"/>
              <a:round/>
            </a:ln>
          </p:spPr>
          <p:txBody>
            <a:bodyPr rtlCol="0" anchor="ctr"/>
            <a:lstStyle/>
            <a:p>
              <a:endParaRPr lang="en-GB"/>
            </a:p>
          </p:txBody>
        </p:sp>
        <p:sp>
          <p:nvSpPr>
            <p:cNvPr id="774" name="Freeform: Shape 773">
              <a:extLst>
                <a:ext uri="{FF2B5EF4-FFF2-40B4-BE49-F238E27FC236}">
                  <a16:creationId xmlns:a16="http://schemas.microsoft.com/office/drawing/2014/main" id="{12CA8D80-E3E9-4D30-8E87-B7A8EAA3A5B4}"/>
                </a:ext>
              </a:extLst>
            </p:cNvPr>
            <p:cNvSpPr/>
            <p:nvPr/>
          </p:nvSpPr>
          <p:spPr>
            <a:xfrm>
              <a:off x="6969839" y="3679475"/>
              <a:ext cx="67862" cy="28982"/>
            </a:xfrm>
            <a:custGeom>
              <a:avLst/>
              <a:gdLst>
                <a:gd name="connsiteX0" fmla="*/ 17179 w 67862"/>
                <a:gd name="connsiteY0" fmla="*/ 4330 h 28982"/>
                <a:gd name="connsiteX1" fmla="*/ 16776 w 67862"/>
                <a:gd name="connsiteY1" fmla="*/ 4413 h 28982"/>
                <a:gd name="connsiteX2" fmla="*/ 18228 w 67862"/>
                <a:gd name="connsiteY2" fmla="*/ 3129 h 28982"/>
                <a:gd name="connsiteX3" fmla="*/ 20319 w 67862"/>
                <a:gd name="connsiteY3" fmla="*/ 2802 h 28982"/>
                <a:gd name="connsiteX4" fmla="*/ 23139 w 67862"/>
                <a:gd name="connsiteY4" fmla="*/ 5059 h 28982"/>
                <a:gd name="connsiteX5" fmla="*/ 27563 w 67862"/>
                <a:gd name="connsiteY5" fmla="*/ 6831 h 28982"/>
                <a:gd name="connsiteX6" fmla="*/ 33674 w 67862"/>
                <a:gd name="connsiteY6" fmla="*/ 6990 h 28982"/>
                <a:gd name="connsiteX7" fmla="*/ 39466 w 67862"/>
                <a:gd name="connsiteY7" fmla="*/ 5622 h 28982"/>
                <a:gd name="connsiteX8" fmla="*/ 42841 w 67862"/>
                <a:gd name="connsiteY8" fmla="*/ 2566 h 28982"/>
                <a:gd name="connsiteX9" fmla="*/ 45015 w 67862"/>
                <a:gd name="connsiteY9" fmla="*/ 468 h 28982"/>
                <a:gd name="connsiteX10" fmla="*/ 48231 w 67862"/>
                <a:gd name="connsiteY10" fmla="*/ 468 h 28982"/>
                <a:gd name="connsiteX11" fmla="*/ 64080 w 67862"/>
                <a:gd name="connsiteY11" fmla="*/ 5698 h 28982"/>
                <a:gd name="connsiteX12" fmla="*/ 67462 w 67862"/>
                <a:gd name="connsiteY12" fmla="*/ 6831 h 28982"/>
                <a:gd name="connsiteX13" fmla="*/ 67698 w 67862"/>
                <a:gd name="connsiteY13" fmla="*/ 8434 h 28982"/>
                <a:gd name="connsiteX14" fmla="*/ 66170 w 67862"/>
                <a:gd name="connsiteY14" fmla="*/ 12296 h 28982"/>
                <a:gd name="connsiteX15" fmla="*/ 54753 w 67862"/>
                <a:gd name="connsiteY15" fmla="*/ 22429 h 28982"/>
                <a:gd name="connsiteX16" fmla="*/ 37695 w 67862"/>
                <a:gd name="connsiteY16" fmla="*/ 28791 h 28982"/>
                <a:gd name="connsiteX17" fmla="*/ 19353 w 67862"/>
                <a:gd name="connsiteY17" fmla="*/ 28707 h 28982"/>
                <a:gd name="connsiteX18" fmla="*/ 4470 w 67862"/>
                <a:gd name="connsiteY18" fmla="*/ 20262 h 28982"/>
                <a:gd name="connsiteX19" fmla="*/ 373 w 67862"/>
                <a:gd name="connsiteY19" fmla="*/ 15519 h 28982"/>
                <a:gd name="connsiteX20" fmla="*/ 1011 w 67862"/>
                <a:gd name="connsiteY20" fmla="*/ 13748 h 28982"/>
                <a:gd name="connsiteX21" fmla="*/ 17179 w 67862"/>
                <a:gd name="connsiteY21" fmla="*/ 4330 h 28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7862" h="28982">
                  <a:moveTo>
                    <a:pt x="17179" y="4330"/>
                  </a:moveTo>
                  <a:cubicBezTo>
                    <a:pt x="17666" y="4254"/>
                    <a:pt x="16776" y="4413"/>
                    <a:pt x="16776" y="4413"/>
                  </a:cubicBezTo>
                  <a:cubicBezTo>
                    <a:pt x="16776" y="4413"/>
                    <a:pt x="17422" y="3524"/>
                    <a:pt x="18228" y="3129"/>
                  </a:cubicBezTo>
                  <a:cubicBezTo>
                    <a:pt x="19034" y="2726"/>
                    <a:pt x="19596" y="2726"/>
                    <a:pt x="20319" y="2802"/>
                  </a:cubicBezTo>
                  <a:cubicBezTo>
                    <a:pt x="21041" y="2885"/>
                    <a:pt x="21930" y="4011"/>
                    <a:pt x="23139" y="5059"/>
                  </a:cubicBezTo>
                  <a:cubicBezTo>
                    <a:pt x="24340" y="6101"/>
                    <a:pt x="25632" y="6344"/>
                    <a:pt x="27563" y="6831"/>
                  </a:cubicBezTo>
                  <a:cubicBezTo>
                    <a:pt x="29493" y="7309"/>
                    <a:pt x="30938" y="7066"/>
                    <a:pt x="33674" y="6990"/>
                  </a:cubicBezTo>
                  <a:cubicBezTo>
                    <a:pt x="36411" y="6907"/>
                    <a:pt x="37049" y="6260"/>
                    <a:pt x="39466" y="5622"/>
                  </a:cubicBezTo>
                  <a:cubicBezTo>
                    <a:pt x="41876" y="4976"/>
                    <a:pt x="42036" y="3767"/>
                    <a:pt x="42841" y="2566"/>
                  </a:cubicBezTo>
                  <a:cubicBezTo>
                    <a:pt x="43647" y="1358"/>
                    <a:pt x="43244" y="1190"/>
                    <a:pt x="45015" y="468"/>
                  </a:cubicBezTo>
                  <a:cubicBezTo>
                    <a:pt x="46787" y="-254"/>
                    <a:pt x="48231" y="468"/>
                    <a:pt x="48231" y="468"/>
                  </a:cubicBezTo>
                  <a:cubicBezTo>
                    <a:pt x="48231" y="468"/>
                    <a:pt x="62308" y="5295"/>
                    <a:pt x="64080" y="5698"/>
                  </a:cubicBezTo>
                  <a:cubicBezTo>
                    <a:pt x="65851" y="6101"/>
                    <a:pt x="66580" y="6420"/>
                    <a:pt x="67462" y="6831"/>
                  </a:cubicBezTo>
                  <a:cubicBezTo>
                    <a:pt x="68344" y="7226"/>
                    <a:pt x="67698" y="8434"/>
                    <a:pt x="67698" y="8434"/>
                  </a:cubicBezTo>
                  <a:cubicBezTo>
                    <a:pt x="67698" y="8434"/>
                    <a:pt x="66900" y="10608"/>
                    <a:pt x="66170" y="12296"/>
                  </a:cubicBezTo>
                  <a:cubicBezTo>
                    <a:pt x="65448" y="13983"/>
                    <a:pt x="58044" y="19373"/>
                    <a:pt x="54753" y="22429"/>
                  </a:cubicBezTo>
                  <a:cubicBezTo>
                    <a:pt x="51454" y="25492"/>
                    <a:pt x="41640" y="28145"/>
                    <a:pt x="37695" y="28791"/>
                  </a:cubicBezTo>
                  <a:cubicBezTo>
                    <a:pt x="33758" y="29429"/>
                    <a:pt x="23374" y="29027"/>
                    <a:pt x="19353" y="28707"/>
                  </a:cubicBezTo>
                  <a:cubicBezTo>
                    <a:pt x="15332" y="28388"/>
                    <a:pt x="5359" y="20908"/>
                    <a:pt x="4470" y="20262"/>
                  </a:cubicBezTo>
                  <a:cubicBezTo>
                    <a:pt x="3588" y="19616"/>
                    <a:pt x="1338" y="16401"/>
                    <a:pt x="373" y="15519"/>
                  </a:cubicBezTo>
                  <a:cubicBezTo>
                    <a:pt x="-593" y="14630"/>
                    <a:pt x="1011" y="13748"/>
                    <a:pt x="1011" y="13748"/>
                  </a:cubicBezTo>
                  <a:lnTo>
                    <a:pt x="17179" y="4330"/>
                  </a:lnTo>
                  <a:close/>
                </a:path>
              </a:pathLst>
            </a:custGeom>
            <a:solidFill>
              <a:srgbClr val="231F20"/>
            </a:solidFill>
            <a:ln w="7575" cap="flat">
              <a:noFill/>
              <a:prstDash val="solid"/>
              <a:round/>
            </a:ln>
          </p:spPr>
          <p:txBody>
            <a:bodyPr rtlCol="0" anchor="ctr"/>
            <a:lstStyle/>
            <a:p>
              <a:endParaRPr lang="en-GB"/>
            </a:p>
          </p:txBody>
        </p:sp>
        <p:sp>
          <p:nvSpPr>
            <p:cNvPr id="775" name="Freeform: Shape 774">
              <a:extLst>
                <a:ext uri="{FF2B5EF4-FFF2-40B4-BE49-F238E27FC236}">
                  <a16:creationId xmlns:a16="http://schemas.microsoft.com/office/drawing/2014/main" id="{A0DB66A3-4A24-4ABF-94E8-E3216DF913F8}"/>
                </a:ext>
              </a:extLst>
            </p:cNvPr>
            <p:cNvSpPr/>
            <p:nvPr/>
          </p:nvSpPr>
          <p:spPr>
            <a:xfrm>
              <a:off x="6957590" y="3633944"/>
              <a:ext cx="24537" cy="18253"/>
            </a:xfrm>
            <a:custGeom>
              <a:avLst/>
              <a:gdLst>
                <a:gd name="connsiteX0" fmla="*/ 21766 w 24537"/>
                <a:gd name="connsiteY0" fmla="*/ 445 h 18253"/>
                <a:gd name="connsiteX1" fmla="*/ 22899 w 24537"/>
                <a:gd name="connsiteY1" fmla="*/ 126 h 18253"/>
                <a:gd name="connsiteX2" fmla="*/ 23538 w 24537"/>
                <a:gd name="connsiteY2" fmla="*/ 1494 h 18253"/>
                <a:gd name="connsiteX3" fmla="*/ 24587 w 24537"/>
                <a:gd name="connsiteY3" fmla="*/ 13482 h 18253"/>
                <a:gd name="connsiteX4" fmla="*/ 22975 w 24537"/>
                <a:gd name="connsiteY4" fmla="*/ 14842 h 18253"/>
                <a:gd name="connsiteX5" fmla="*/ 3272 w 24537"/>
                <a:gd name="connsiteY5" fmla="*/ 18309 h 18253"/>
                <a:gd name="connsiteX6" fmla="*/ 1418 w 24537"/>
                <a:gd name="connsiteY6" fmla="*/ 17260 h 18253"/>
                <a:gd name="connsiteX7" fmla="*/ 49 w 24537"/>
                <a:gd name="connsiteY7" fmla="*/ 3904 h 18253"/>
                <a:gd name="connsiteX8" fmla="*/ 1661 w 24537"/>
                <a:gd name="connsiteY8" fmla="*/ 2703 h 18253"/>
                <a:gd name="connsiteX9" fmla="*/ 21766 w 24537"/>
                <a:gd name="connsiteY9" fmla="*/ 445 h 1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37" h="18253">
                  <a:moveTo>
                    <a:pt x="21766" y="445"/>
                  </a:moveTo>
                  <a:cubicBezTo>
                    <a:pt x="21766" y="445"/>
                    <a:pt x="22093" y="126"/>
                    <a:pt x="22899" y="126"/>
                  </a:cubicBezTo>
                  <a:cubicBezTo>
                    <a:pt x="23705" y="126"/>
                    <a:pt x="23538" y="1494"/>
                    <a:pt x="23538" y="1494"/>
                  </a:cubicBezTo>
                  <a:cubicBezTo>
                    <a:pt x="23538" y="1494"/>
                    <a:pt x="24587" y="12273"/>
                    <a:pt x="24587" y="13482"/>
                  </a:cubicBezTo>
                  <a:cubicBezTo>
                    <a:pt x="24587" y="14683"/>
                    <a:pt x="22975" y="14842"/>
                    <a:pt x="22975" y="14842"/>
                  </a:cubicBezTo>
                  <a:cubicBezTo>
                    <a:pt x="22975" y="14842"/>
                    <a:pt x="4876" y="17906"/>
                    <a:pt x="3272" y="18309"/>
                  </a:cubicBezTo>
                  <a:cubicBezTo>
                    <a:pt x="1661" y="18711"/>
                    <a:pt x="1418" y="17260"/>
                    <a:pt x="1418" y="17260"/>
                  </a:cubicBezTo>
                  <a:cubicBezTo>
                    <a:pt x="1418" y="17260"/>
                    <a:pt x="49" y="5189"/>
                    <a:pt x="49" y="3904"/>
                  </a:cubicBezTo>
                  <a:cubicBezTo>
                    <a:pt x="49" y="2619"/>
                    <a:pt x="1661" y="2703"/>
                    <a:pt x="1661" y="2703"/>
                  </a:cubicBezTo>
                  <a:lnTo>
                    <a:pt x="21766" y="445"/>
                  </a:lnTo>
                  <a:close/>
                </a:path>
              </a:pathLst>
            </a:custGeom>
            <a:solidFill>
              <a:srgbClr val="231F20"/>
            </a:solidFill>
            <a:ln w="7575" cap="flat">
              <a:noFill/>
              <a:prstDash val="solid"/>
              <a:round/>
            </a:ln>
          </p:spPr>
          <p:txBody>
            <a:bodyPr rtlCol="0" anchor="ctr"/>
            <a:lstStyle/>
            <a:p>
              <a:endParaRPr lang="en-GB"/>
            </a:p>
          </p:txBody>
        </p:sp>
        <p:sp>
          <p:nvSpPr>
            <p:cNvPr id="776" name="Freeform: Shape 775">
              <a:extLst>
                <a:ext uri="{FF2B5EF4-FFF2-40B4-BE49-F238E27FC236}">
                  <a16:creationId xmlns:a16="http://schemas.microsoft.com/office/drawing/2014/main" id="{2262FB2C-7767-44DB-B08E-76DD289FAB6C}"/>
                </a:ext>
              </a:extLst>
            </p:cNvPr>
            <p:cNvSpPr/>
            <p:nvPr/>
          </p:nvSpPr>
          <p:spPr>
            <a:xfrm>
              <a:off x="6959341" y="3654444"/>
              <a:ext cx="24881" cy="14531"/>
            </a:xfrm>
            <a:custGeom>
              <a:avLst/>
              <a:gdLst>
                <a:gd name="connsiteX0" fmla="*/ 21066 w 24881"/>
                <a:gd name="connsiteY0" fmla="*/ 956 h 14531"/>
                <a:gd name="connsiteX1" fmla="*/ 22996 w 24881"/>
                <a:gd name="connsiteY1" fmla="*/ 150 h 14531"/>
                <a:gd name="connsiteX2" fmla="*/ 24448 w 24881"/>
                <a:gd name="connsiteY2" fmla="*/ 1678 h 14531"/>
                <a:gd name="connsiteX3" fmla="*/ 24844 w 24881"/>
                <a:gd name="connsiteY3" fmla="*/ 5540 h 14531"/>
                <a:gd name="connsiteX4" fmla="*/ 24608 w 24881"/>
                <a:gd name="connsiteY4" fmla="*/ 9318 h 14531"/>
                <a:gd name="connsiteX5" fmla="*/ 19378 w 24881"/>
                <a:gd name="connsiteY5" fmla="*/ 10929 h 14531"/>
                <a:gd name="connsiteX6" fmla="*/ 6266 w 24881"/>
                <a:gd name="connsiteY6" fmla="*/ 14464 h 14531"/>
                <a:gd name="connsiteX7" fmla="*/ 2480 w 24881"/>
                <a:gd name="connsiteY7" fmla="*/ 14304 h 14531"/>
                <a:gd name="connsiteX8" fmla="*/ 1120 w 24881"/>
                <a:gd name="connsiteY8" fmla="*/ 12054 h 14531"/>
                <a:gd name="connsiteX9" fmla="*/ 71 w 24881"/>
                <a:gd name="connsiteY9" fmla="*/ 6345 h 14531"/>
                <a:gd name="connsiteX10" fmla="*/ 1120 w 24881"/>
                <a:gd name="connsiteY10" fmla="*/ 4894 h 14531"/>
                <a:gd name="connsiteX11" fmla="*/ 4092 w 24881"/>
                <a:gd name="connsiteY11" fmla="*/ 4491 h 14531"/>
                <a:gd name="connsiteX12" fmla="*/ 21066 w 24881"/>
                <a:gd name="connsiteY12" fmla="*/ 956 h 1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81" h="14531">
                  <a:moveTo>
                    <a:pt x="21066" y="956"/>
                  </a:moveTo>
                  <a:cubicBezTo>
                    <a:pt x="21066" y="956"/>
                    <a:pt x="22031" y="310"/>
                    <a:pt x="22996" y="150"/>
                  </a:cubicBezTo>
                  <a:cubicBezTo>
                    <a:pt x="23962" y="-9"/>
                    <a:pt x="24205" y="1032"/>
                    <a:pt x="24448" y="1678"/>
                  </a:cubicBezTo>
                  <a:cubicBezTo>
                    <a:pt x="24684" y="2317"/>
                    <a:pt x="24608" y="3769"/>
                    <a:pt x="24844" y="5540"/>
                  </a:cubicBezTo>
                  <a:cubicBezTo>
                    <a:pt x="25087" y="7311"/>
                    <a:pt x="24768" y="8512"/>
                    <a:pt x="24608" y="9318"/>
                  </a:cubicBezTo>
                  <a:cubicBezTo>
                    <a:pt x="24448" y="10123"/>
                    <a:pt x="21795" y="10359"/>
                    <a:pt x="19378" y="10929"/>
                  </a:cubicBezTo>
                  <a:cubicBezTo>
                    <a:pt x="16961" y="11491"/>
                    <a:pt x="7794" y="14144"/>
                    <a:pt x="6266" y="14464"/>
                  </a:cubicBezTo>
                  <a:cubicBezTo>
                    <a:pt x="4738" y="14791"/>
                    <a:pt x="3051" y="14707"/>
                    <a:pt x="2480" y="14304"/>
                  </a:cubicBezTo>
                  <a:cubicBezTo>
                    <a:pt x="1918" y="13901"/>
                    <a:pt x="1363" y="13019"/>
                    <a:pt x="1120" y="12054"/>
                  </a:cubicBezTo>
                  <a:cubicBezTo>
                    <a:pt x="877" y="11089"/>
                    <a:pt x="230" y="7949"/>
                    <a:pt x="71" y="6345"/>
                  </a:cubicBezTo>
                  <a:cubicBezTo>
                    <a:pt x="-89" y="4734"/>
                    <a:pt x="717" y="5137"/>
                    <a:pt x="1120" y="4894"/>
                  </a:cubicBezTo>
                  <a:cubicBezTo>
                    <a:pt x="1523" y="4650"/>
                    <a:pt x="2807" y="4574"/>
                    <a:pt x="4092" y="4491"/>
                  </a:cubicBezTo>
                  <a:cubicBezTo>
                    <a:pt x="5377" y="4415"/>
                    <a:pt x="21066" y="956"/>
                    <a:pt x="21066" y="956"/>
                  </a:cubicBezTo>
                  <a:close/>
                </a:path>
              </a:pathLst>
            </a:custGeom>
            <a:solidFill>
              <a:srgbClr val="231F20"/>
            </a:solidFill>
            <a:ln w="7575" cap="flat">
              <a:noFill/>
              <a:prstDash val="solid"/>
              <a:round/>
            </a:ln>
          </p:spPr>
          <p:txBody>
            <a:bodyPr rtlCol="0" anchor="ctr"/>
            <a:lstStyle/>
            <a:p>
              <a:endParaRPr lang="en-GB"/>
            </a:p>
          </p:txBody>
        </p:sp>
        <p:sp>
          <p:nvSpPr>
            <p:cNvPr id="777" name="Freeform: Shape 776">
              <a:extLst>
                <a:ext uri="{FF2B5EF4-FFF2-40B4-BE49-F238E27FC236}">
                  <a16:creationId xmlns:a16="http://schemas.microsoft.com/office/drawing/2014/main" id="{53A84EA7-E107-4F8E-BF70-8DA9C915AAD3}"/>
                </a:ext>
              </a:extLst>
            </p:cNvPr>
            <p:cNvSpPr/>
            <p:nvPr/>
          </p:nvSpPr>
          <p:spPr>
            <a:xfrm>
              <a:off x="6962480" y="3670788"/>
              <a:ext cx="23981" cy="17456"/>
            </a:xfrm>
            <a:custGeom>
              <a:avLst/>
              <a:gdLst>
                <a:gd name="connsiteX0" fmla="*/ 21151 w 23981"/>
                <a:gd name="connsiteY0" fmla="*/ 141 h 17456"/>
                <a:gd name="connsiteX1" fmla="*/ 22998 w 23981"/>
                <a:gd name="connsiteY1" fmla="*/ 544 h 17456"/>
                <a:gd name="connsiteX2" fmla="*/ 23804 w 23981"/>
                <a:gd name="connsiteY2" fmla="*/ 3684 h 17456"/>
                <a:gd name="connsiteX3" fmla="*/ 23720 w 23981"/>
                <a:gd name="connsiteY3" fmla="*/ 6336 h 17456"/>
                <a:gd name="connsiteX4" fmla="*/ 20505 w 23981"/>
                <a:gd name="connsiteY4" fmla="*/ 7940 h 17456"/>
                <a:gd name="connsiteX5" fmla="*/ 11733 w 23981"/>
                <a:gd name="connsiteY5" fmla="*/ 13254 h 17456"/>
                <a:gd name="connsiteX6" fmla="*/ 5143 w 23981"/>
                <a:gd name="connsiteY6" fmla="*/ 17434 h 17456"/>
                <a:gd name="connsiteX7" fmla="*/ 3372 w 23981"/>
                <a:gd name="connsiteY7" fmla="*/ 16074 h 17456"/>
                <a:gd name="connsiteX8" fmla="*/ 149 w 23981"/>
                <a:gd name="connsiteY8" fmla="*/ 8267 h 17456"/>
                <a:gd name="connsiteX9" fmla="*/ 1114 w 23981"/>
                <a:gd name="connsiteY9" fmla="*/ 5934 h 17456"/>
                <a:gd name="connsiteX10" fmla="*/ 21151 w 23981"/>
                <a:gd name="connsiteY10" fmla="*/ 141 h 17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81" h="17456">
                  <a:moveTo>
                    <a:pt x="21151" y="141"/>
                  </a:moveTo>
                  <a:cubicBezTo>
                    <a:pt x="21151" y="141"/>
                    <a:pt x="22033" y="141"/>
                    <a:pt x="22998" y="544"/>
                  </a:cubicBezTo>
                  <a:cubicBezTo>
                    <a:pt x="23964" y="947"/>
                    <a:pt x="23318" y="1829"/>
                    <a:pt x="23804" y="3684"/>
                  </a:cubicBezTo>
                  <a:cubicBezTo>
                    <a:pt x="24283" y="5531"/>
                    <a:pt x="23888" y="5774"/>
                    <a:pt x="23720" y="6336"/>
                  </a:cubicBezTo>
                  <a:cubicBezTo>
                    <a:pt x="23561" y="6899"/>
                    <a:pt x="21957" y="7781"/>
                    <a:pt x="20505" y="7940"/>
                  </a:cubicBezTo>
                  <a:cubicBezTo>
                    <a:pt x="19053" y="8108"/>
                    <a:pt x="14226" y="11483"/>
                    <a:pt x="11733" y="13254"/>
                  </a:cubicBezTo>
                  <a:cubicBezTo>
                    <a:pt x="9240" y="15025"/>
                    <a:pt x="5865" y="16955"/>
                    <a:pt x="5143" y="17434"/>
                  </a:cubicBezTo>
                  <a:cubicBezTo>
                    <a:pt x="4413" y="17921"/>
                    <a:pt x="4656" y="17275"/>
                    <a:pt x="3372" y="16074"/>
                  </a:cubicBezTo>
                  <a:cubicBezTo>
                    <a:pt x="2079" y="14865"/>
                    <a:pt x="635" y="9795"/>
                    <a:pt x="149" y="8267"/>
                  </a:cubicBezTo>
                  <a:cubicBezTo>
                    <a:pt x="-330" y="6739"/>
                    <a:pt x="1114" y="5934"/>
                    <a:pt x="1114" y="5934"/>
                  </a:cubicBezTo>
                  <a:lnTo>
                    <a:pt x="21151" y="141"/>
                  </a:lnTo>
                  <a:close/>
                </a:path>
              </a:pathLst>
            </a:custGeom>
            <a:solidFill>
              <a:srgbClr val="231F20"/>
            </a:solidFill>
            <a:ln w="7575" cap="flat">
              <a:noFill/>
              <a:prstDash val="solid"/>
              <a:round/>
            </a:ln>
          </p:spPr>
          <p:txBody>
            <a:bodyPr rtlCol="0" anchor="ctr"/>
            <a:lstStyle/>
            <a:p>
              <a:endParaRPr lang="en-GB"/>
            </a:p>
          </p:txBody>
        </p:sp>
        <p:sp>
          <p:nvSpPr>
            <p:cNvPr id="778" name="Freeform: Shape 777">
              <a:extLst>
                <a:ext uri="{FF2B5EF4-FFF2-40B4-BE49-F238E27FC236}">
                  <a16:creationId xmlns:a16="http://schemas.microsoft.com/office/drawing/2014/main" id="{2AC48D42-E1FE-47DD-A390-ADDB86082322}"/>
                </a:ext>
              </a:extLst>
            </p:cNvPr>
            <p:cNvSpPr/>
            <p:nvPr/>
          </p:nvSpPr>
          <p:spPr>
            <a:xfrm>
              <a:off x="7016690" y="3666151"/>
              <a:ext cx="23614" cy="12748"/>
            </a:xfrm>
            <a:custGeom>
              <a:avLst/>
              <a:gdLst>
                <a:gd name="connsiteX0" fmla="*/ 22788 w 23614"/>
                <a:gd name="connsiteY0" fmla="*/ 435 h 12748"/>
                <a:gd name="connsiteX1" fmla="*/ 23510 w 23614"/>
                <a:gd name="connsiteY1" fmla="*/ 2282 h 12748"/>
                <a:gd name="connsiteX2" fmla="*/ 23677 w 23614"/>
                <a:gd name="connsiteY2" fmla="*/ 6546 h 12748"/>
                <a:gd name="connsiteX3" fmla="*/ 23510 w 23614"/>
                <a:gd name="connsiteY3" fmla="*/ 11297 h 12748"/>
                <a:gd name="connsiteX4" fmla="*/ 23031 w 23614"/>
                <a:gd name="connsiteY4" fmla="*/ 12817 h 12748"/>
                <a:gd name="connsiteX5" fmla="*/ 1063 w 23614"/>
                <a:gd name="connsiteY5" fmla="*/ 7268 h 12748"/>
                <a:gd name="connsiteX6" fmla="*/ 182 w 23614"/>
                <a:gd name="connsiteY6" fmla="*/ 5657 h 12748"/>
                <a:gd name="connsiteX7" fmla="*/ 425 w 23614"/>
                <a:gd name="connsiteY7" fmla="*/ 1636 h 12748"/>
                <a:gd name="connsiteX8" fmla="*/ 1307 w 23614"/>
                <a:gd name="connsiteY8" fmla="*/ 267 h 12748"/>
                <a:gd name="connsiteX9" fmla="*/ 2599 w 23614"/>
                <a:gd name="connsiteY9" fmla="*/ 511 h 12748"/>
                <a:gd name="connsiteX10" fmla="*/ 22788 w 23614"/>
                <a:gd name="connsiteY10" fmla="*/ 435 h 12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 h="12748">
                  <a:moveTo>
                    <a:pt x="22788" y="435"/>
                  </a:moveTo>
                  <a:cubicBezTo>
                    <a:pt x="23191" y="594"/>
                    <a:pt x="23267" y="1636"/>
                    <a:pt x="23510" y="2282"/>
                  </a:cubicBezTo>
                  <a:cubicBezTo>
                    <a:pt x="23753" y="2928"/>
                    <a:pt x="23677" y="4935"/>
                    <a:pt x="23677" y="6546"/>
                  </a:cubicBezTo>
                  <a:cubicBezTo>
                    <a:pt x="23677" y="8150"/>
                    <a:pt x="23510" y="9199"/>
                    <a:pt x="23510" y="11297"/>
                  </a:cubicBezTo>
                  <a:cubicBezTo>
                    <a:pt x="23510" y="13380"/>
                    <a:pt x="23031" y="12817"/>
                    <a:pt x="23031" y="12817"/>
                  </a:cubicBezTo>
                  <a:cubicBezTo>
                    <a:pt x="23031" y="12817"/>
                    <a:pt x="2515" y="7512"/>
                    <a:pt x="1063" y="7268"/>
                  </a:cubicBezTo>
                  <a:cubicBezTo>
                    <a:pt x="-381" y="7025"/>
                    <a:pt x="182" y="6143"/>
                    <a:pt x="182" y="5657"/>
                  </a:cubicBezTo>
                  <a:cubicBezTo>
                    <a:pt x="182" y="5178"/>
                    <a:pt x="265" y="2525"/>
                    <a:pt x="425" y="1636"/>
                  </a:cubicBezTo>
                  <a:cubicBezTo>
                    <a:pt x="584" y="754"/>
                    <a:pt x="744" y="678"/>
                    <a:pt x="1307" y="267"/>
                  </a:cubicBezTo>
                  <a:cubicBezTo>
                    <a:pt x="1869" y="-128"/>
                    <a:pt x="2599" y="511"/>
                    <a:pt x="2599" y="511"/>
                  </a:cubicBezTo>
                  <a:lnTo>
                    <a:pt x="22788" y="435"/>
                  </a:lnTo>
                  <a:close/>
                </a:path>
              </a:pathLst>
            </a:custGeom>
            <a:solidFill>
              <a:srgbClr val="231F20"/>
            </a:solidFill>
            <a:ln w="7575" cap="flat">
              <a:noFill/>
              <a:prstDash val="solid"/>
              <a:round/>
            </a:ln>
          </p:spPr>
          <p:txBody>
            <a:bodyPr rtlCol="0" anchor="ctr"/>
            <a:lstStyle/>
            <a:p>
              <a:endParaRPr lang="en-GB"/>
            </a:p>
          </p:txBody>
        </p:sp>
        <p:sp>
          <p:nvSpPr>
            <p:cNvPr id="779" name="Freeform: Shape 778">
              <a:extLst>
                <a:ext uri="{FF2B5EF4-FFF2-40B4-BE49-F238E27FC236}">
                  <a16:creationId xmlns:a16="http://schemas.microsoft.com/office/drawing/2014/main" id="{48A02B99-103F-4FD1-BD35-15B607BF8785}"/>
                </a:ext>
              </a:extLst>
            </p:cNvPr>
            <p:cNvSpPr/>
            <p:nvPr/>
          </p:nvSpPr>
          <p:spPr>
            <a:xfrm>
              <a:off x="7015406" y="3648744"/>
              <a:ext cx="24684" cy="11039"/>
            </a:xfrm>
            <a:custGeom>
              <a:avLst/>
              <a:gdLst>
                <a:gd name="connsiteX0" fmla="*/ 20856 w 24684"/>
                <a:gd name="connsiteY0" fmla="*/ 131 h 11039"/>
                <a:gd name="connsiteX1" fmla="*/ 23106 w 24684"/>
                <a:gd name="connsiteY1" fmla="*/ 1013 h 11039"/>
                <a:gd name="connsiteX2" fmla="*/ 23828 w 24684"/>
                <a:gd name="connsiteY2" fmla="*/ 3589 h 11039"/>
                <a:gd name="connsiteX3" fmla="*/ 24634 w 24684"/>
                <a:gd name="connsiteY3" fmla="*/ 8500 h 11039"/>
                <a:gd name="connsiteX4" fmla="*/ 23669 w 24684"/>
                <a:gd name="connsiteY4" fmla="*/ 10666 h 11039"/>
                <a:gd name="connsiteX5" fmla="*/ 18036 w 24684"/>
                <a:gd name="connsiteY5" fmla="*/ 10666 h 11039"/>
                <a:gd name="connsiteX6" fmla="*/ 11278 w 24684"/>
                <a:gd name="connsiteY6" fmla="*/ 10833 h 11039"/>
                <a:gd name="connsiteX7" fmla="*/ 5403 w 24684"/>
                <a:gd name="connsiteY7" fmla="*/ 11153 h 11039"/>
                <a:gd name="connsiteX8" fmla="*/ 1305 w 24684"/>
                <a:gd name="connsiteY8" fmla="*/ 10347 h 11039"/>
                <a:gd name="connsiteX9" fmla="*/ 180 w 24684"/>
                <a:gd name="connsiteY9" fmla="*/ 7451 h 11039"/>
                <a:gd name="connsiteX10" fmla="*/ 97 w 24684"/>
                <a:gd name="connsiteY10" fmla="*/ 3430 h 11039"/>
                <a:gd name="connsiteX11" fmla="*/ 1701 w 24684"/>
                <a:gd name="connsiteY11" fmla="*/ 2145 h 11039"/>
                <a:gd name="connsiteX12" fmla="*/ 5813 w 24684"/>
                <a:gd name="connsiteY12" fmla="*/ 1818 h 11039"/>
                <a:gd name="connsiteX13" fmla="*/ 11362 w 24684"/>
                <a:gd name="connsiteY13" fmla="*/ 693 h 11039"/>
                <a:gd name="connsiteX14" fmla="*/ 20856 w 24684"/>
                <a:gd name="connsiteY14" fmla="*/ 131 h 1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684" h="11039">
                  <a:moveTo>
                    <a:pt x="20856" y="131"/>
                  </a:moveTo>
                  <a:cubicBezTo>
                    <a:pt x="20856" y="131"/>
                    <a:pt x="22460" y="458"/>
                    <a:pt x="23106" y="1013"/>
                  </a:cubicBezTo>
                  <a:cubicBezTo>
                    <a:pt x="23745" y="1583"/>
                    <a:pt x="23509" y="2464"/>
                    <a:pt x="23828" y="3589"/>
                  </a:cubicBezTo>
                  <a:cubicBezTo>
                    <a:pt x="24148" y="4714"/>
                    <a:pt x="24072" y="6007"/>
                    <a:pt x="24634" y="8500"/>
                  </a:cubicBezTo>
                  <a:cubicBezTo>
                    <a:pt x="25197" y="10993"/>
                    <a:pt x="23669" y="10666"/>
                    <a:pt x="23669" y="10666"/>
                  </a:cubicBezTo>
                  <a:lnTo>
                    <a:pt x="18036" y="10666"/>
                  </a:lnTo>
                  <a:cubicBezTo>
                    <a:pt x="17230" y="10666"/>
                    <a:pt x="14175" y="10666"/>
                    <a:pt x="11278" y="10833"/>
                  </a:cubicBezTo>
                  <a:cubicBezTo>
                    <a:pt x="8382" y="10993"/>
                    <a:pt x="8063" y="10993"/>
                    <a:pt x="5403" y="11153"/>
                  </a:cubicBezTo>
                  <a:cubicBezTo>
                    <a:pt x="2750" y="11312"/>
                    <a:pt x="1305" y="10347"/>
                    <a:pt x="1305" y="10347"/>
                  </a:cubicBezTo>
                  <a:cubicBezTo>
                    <a:pt x="1305" y="10347"/>
                    <a:pt x="180" y="8979"/>
                    <a:pt x="180" y="7451"/>
                  </a:cubicBezTo>
                  <a:cubicBezTo>
                    <a:pt x="180" y="5923"/>
                    <a:pt x="13" y="4555"/>
                    <a:pt x="97" y="3430"/>
                  </a:cubicBezTo>
                  <a:cubicBezTo>
                    <a:pt x="180" y="2305"/>
                    <a:pt x="1701" y="2145"/>
                    <a:pt x="1701" y="2145"/>
                  </a:cubicBezTo>
                  <a:cubicBezTo>
                    <a:pt x="1701" y="2145"/>
                    <a:pt x="4437" y="1902"/>
                    <a:pt x="5813" y="1818"/>
                  </a:cubicBezTo>
                  <a:cubicBezTo>
                    <a:pt x="7174" y="1742"/>
                    <a:pt x="8306" y="1180"/>
                    <a:pt x="11362" y="693"/>
                  </a:cubicBezTo>
                  <a:cubicBezTo>
                    <a:pt x="14418" y="214"/>
                    <a:pt x="20856" y="131"/>
                    <a:pt x="20856" y="131"/>
                  </a:cubicBezTo>
                  <a:close/>
                </a:path>
              </a:pathLst>
            </a:custGeom>
            <a:solidFill>
              <a:srgbClr val="231F20"/>
            </a:solidFill>
            <a:ln w="7575" cap="flat">
              <a:noFill/>
              <a:prstDash val="solid"/>
              <a:round/>
            </a:ln>
          </p:spPr>
          <p:txBody>
            <a:bodyPr rtlCol="0" anchor="ctr"/>
            <a:lstStyle/>
            <a:p>
              <a:endParaRPr lang="en-GB"/>
            </a:p>
          </p:txBody>
        </p:sp>
        <p:sp>
          <p:nvSpPr>
            <p:cNvPr id="780" name="Freeform: Shape 779">
              <a:extLst>
                <a:ext uri="{FF2B5EF4-FFF2-40B4-BE49-F238E27FC236}">
                  <a16:creationId xmlns:a16="http://schemas.microsoft.com/office/drawing/2014/main" id="{7798F8ED-9C2F-46A6-81C0-3F282387C66E}"/>
                </a:ext>
              </a:extLst>
            </p:cNvPr>
            <p:cNvSpPr/>
            <p:nvPr/>
          </p:nvSpPr>
          <p:spPr>
            <a:xfrm>
              <a:off x="7013011" y="3626062"/>
              <a:ext cx="24059" cy="16890"/>
            </a:xfrm>
            <a:custGeom>
              <a:avLst/>
              <a:gdLst>
                <a:gd name="connsiteX0" fmla="*/ 19380 w 24059"/>
                <a:gd name="connsiteY0" fmla="*/ 123 h 16890"/>
                <a:gd name="connsiteX1" fmla="*/ 19783 w 24059"/>
                <a:gd name="connsiteY1" fmla="*/ 2532 h 16890"/>
                <a:gd name="connsiteX2" fmla="*/ 20992 w 24059"/>
                <a:gd name="connsiteY2" fmla="*/ 5025 h 16890"/>
                <a:gd name="connsiteX3" fmla="*/ 22117 w 24059"/>
                <a:gd name="connsiteY3" fmla="*/ 8081 h 16890"/>
                <a:gd name="connsiteX4" fmla="*/ 23569 w 24059"/>
                <a:gd name="connsiteY4" fmla="*/ 12832 h 16890"/>
                <a:gd name="connsiteX5" fmla="*/ 23888 w 24059"/>
                <a:gd name="connsiteY5" fmla="*/ 15888 h 16890"/>
                <a:gd name="connsiteX6" fmla="*/ 1525 w 24059"/>
                <a:gd name="connsiteY6" fmla="*/ 17013 h 16890"/>
                <a:gd name="connsiteX7" fmla="*/ 719 w 24059"/>
                <a:gd name="connsiteY7" fmla="*/ 10985 h 16890"/>
                <a:gd name="connsiteX8" fmla="*/ 81 w 24059"/>
                <a:gd name="connsiteY8" fmla="*/ 5672 h 16890"/>
                <a:gd name="connsiteX9" fmla="*/ 1525 w 24059"/>
                <a:gd name="connsiteY9" fmla="*/ 3019 h 16890"/>
                <a:gd name="connsiteX10" fmla="*/ 4094 w 24059"/>
                <a:gd name="connsiteY10" fmla="*/ 2213 h 16890"/>
                <a:gd name="connsiteX11" fmla="*/ 7560 w 24059"/>
                <a:gd name="connsiteY11" fmla="*/ 1407 h 16890"/>
                <a:gd name="connsiteX12" fmla="*/ 10213 w 24059"/>
                <a:gd name="connsiteY12" fmla="*/ 1567 h 16890"/>
                <a:gd name="connsiteX13" fmla="*/ 18179 w 24059"/>
                <a:gd name="connsiteY13" fmla="*/ 199 h 16890"/>
                <a:gd name="connsiteX14" fmla="*/ 19380 w 24059"/>
                <a:gd name="connsiteY14" fmla="*/ 123 h 1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59" h="16890">
                  <a:moveTo>
                    <a:pt x="19380" y="123"/>
                  </a:moveTo>
                  <a:cubicBezTo>
                    <a:pt x="19380" y="123"/>
                    <a:pt x="19624" y="1970"/>
                    <a:pt x="19783" y="2532"/>
                  </a:cubicBezTo>
                  <a:cubicBezTo>
                    <a:pt x="19943" y="3095"/>
                    <a:pt x="20429" y="4303"/>
                    <a:pt x="20992" y="5025"/>
                  </a:cubicBezTo>
                  <a:cubicBezTo>
                    <a:pt x="21554" y="5755"/>
                    <a:pt x="21874" y="6713"/>
                    <a:pt x="22117" y="8081"/>
                  </a:cubicBezTo>
                  <a:cubicBezTo>
                    <a:pt x="22360" y="9449"/>
                    <a:pt x="22520" y="10901"/>
                    <a:pt x="23569" y="12832"/>
                  </a:cubicBezTo>
                  <a:cubicBezTo>
                    <a:pt x="24610" y="14763"/>
                    <a:pt x="23888" y="15888"/>
                    <a:pt x="23888" y="15888"/>
                  </a:cubicBezTo>
                  <a:lnTo>
                    <a:pt x="1525" y="17013"/>
                  </a:lnTo>
                  <a:cubicBezTo>
                    <a:pt x="1525" y="17013"/>
                    <a:pt x="719" y="13068"/>
                    <a:pt x="719" y="10985"/>
                  </a:cubicBezTo>
                  <a:cubicBezTo>
                    <a:pt x="719" y="8887"/>
                    <a:pt x="157" y="7922"/>
                    <a:pt x="81" y="5672"/>
                  </a:cubicBezTo>
                  <a:cubicBezTo>
                    <a:pt x="-3" y="3414"/>
                    <a:pt x="559" y="3019"/>
                    <a:pt x="1525" y="3019"/>
                  </a:cubicBezTo>
                  <a:cubicBezTo>
                    <a:pt x="2490" y="3019"/>
                    <a:pt x="3053" y="2616"/>
                    <a:pt x="4094" y="2213"/>
                  </a:cubicBezTo>
                  <a:cubicBezTo>
                    <a:pt x="5143" y="1810"/>
                    <a:pt x="6108" y="1894"/>
                    <a:pt x="7560" y="1407"/>
                  </a:cubicBezTo>
                  <a:cubicBezTo>
                    <a:pt x="9005" y="921"/>
                    <a:pt x="8526" y="1567"/>
                    <a:pt x="10213" y="1567"/>
                  </a:cubicBezTo>
                  <a:cubicBezTo>
                    <a:pt x="11901" y="1567"/>
                    <a:pt x="18179" y="199"/>
                    <a:pt x="18179" y="199"/>
                  </a:cubicBezTo>
                  <a:lnTo>
                    <a:pt x="19380" y="123"/>
                  </a:lnTo>
                  <a:close/>
                </a:path>
              </a:pathLst>
            </a:custGeom>
            <a:solidFill>
              <a:srgbClr val="231F20"/>
            </a:solidFill>
            <a:ln w="7575" cap="flat">
              <a:noFill/>
              <a:prstDash val="solid"/>
              <a:round/>
            </a:ln>
          </p:spPr>
          <p:txBody>
            <a:bodyPr rtlCol="0" anchor="ctr"/>
            <a:lstStyle/>
            <a:p>
              <a:endParaRPr lang="en-GB"/>
            </a:p>
          </p:txBody>
        </p:sp>
        <p:sp>
          <p:nvSpPr>
            <p:cNvPr id="781" name="Freeform: Shape 780">
              <a:extLst>
                <a:ext uri="{FF2B5EF4-FFF2-40B4-BE49-F238E27FC236}">
                  <a16:creationId xmlns:a16="http://schemas.microsoft.com/office/drawing/2014/main" id="{8DB3C4CD-BCAB-42B9-8CAA-A3C9789E2472}"/>
                </a:ext>
              </a:extLst>
            </p:cNvPr>
            <p:cNvSpPr/>
            <p:nvPr/>
          </p:nvSpPr>
          <p:spPr>
            <a:xfrm>
              <a:off x="7001557" y="3636924"/>
              <a:ext cx="7737" cy="12629"/>
            </a:xfrm>
            <a:custGeom>
              <a:avLst/>
              <a:gdLst>
                <a:gd name="connsiteX0" fmla="*/ 5408 w 7737"/>
                <a:gd name="connsiteY0" fmla="*/ 126 h 12629"/>
                <a:gd name="connsiteX1" fmla="*/ 6860 w 7737"/>
                <a:gd name="connsiteY1" fmla="*/ 1168 h 12629"/>
                <a:gd name="connsiteX2" fmla="*/ 7741 w 7737"/>
                <a:gd name="connsiteY2" fmla="*/ 4710 h 12629"/>
                <a:gd name="connsiteX3" fmla="*/ 7339 w 7737"/>
                <a:gd name="connsiteY3" fmla="*/ 8244 h 12629"/>
                <a:gd name="connsiteX4" fmla="*/ 6616 w 7737"/>
                <a:gd name="connsiteY4" fmla="*/ 9696 h 12629"/>
                <a:gd name="connsiteX5" fmla="*/ 4610 w 7737"/>
                <a:gd name="connsiteY5" fmla="*/ 11384 h 12629"/>
                <a:gd name="connsiteX6" fmla="*/ 1227 w 7737"/>
                <a:gd name="connsiteY6" fmla="*/ 12752 h 12629"/>
                <a:gd name="connsiteX7" fmla="*/ 908 w 7737"/>
                <a:gd name="connsiteY7" fmla="*/ 11703 h 12629"/>
                <a:gd name="connsiteX8" fmla="*/ 102 w 7737"/>
                <a:gd name="connsiteY8" fmla="*/ 6800 h 12629"/>
                <a:gd name="connsiteX9" fmla="*/ 338 w 7737"/>
                <a:gd name="connsiteY9" fmla="*/ 4710 h 12629"/>
                <a:gd name="connsiteX10" fmla="*/ 4769 w 7737"/>
                <a:gd name="connsiteY10" fmla="*/ 202 h 12629"/>
                <a:gd name="connsiteX11" fmla="*/ 5408 w 7737"/>
                <a:gd name="connsiteY11" fmla="*/ 126 h 1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37" h="12629">
                  <a:moveTo>
                    <a:pt x="5408" y="126"/>
                  </a:moveTo>
                  <a:cubicBezTo>
                    <a:pt x="5408" y="126"/>
                    <a:pt x="6214" y="445"/>
                    <a:pt x="6860" y="1168"/>
                  </a:cubicBezTo>
                  <a:cubicBezTo>
                    <a:pt x="7498" y="1890"/>
                    <a:pt x="7498" y="3501"/>
                    <a:pt x="7741" y="4710"/>
                  </a:cubicBezTo>
                  <a:cubicBezTo>
                    <a:pt x="7985" y="5911"/>
                    <a:pt x="7422" y="7925"/>
                    <a:pt x="7339" y="8244"/>
                  </a:cubicBezTo>
                  <a:cubicBezTo>
                    <a:pt x="7263" y="8564"/>
                    <a:pt x="6776" y="9369"/>
                    <a:pt x="6616" y="9696"/>
                  </a:cubicBezTo>
                  <a:cubicBezTo>
                    <a:pt x="6457" y="10016"/>
                    <a:pt x="5013" y="10821"/>
                    <a:pt x="4610" y="11384"/>
                  </a:cubicBezTo>
                  <a:cubicBezTo>
                    <a:pt x="4207" y="11946"/>
                    <a:pt x="2109" y="12668"/>
                    <a:pt x="1227" y="12752"/>
                  </a:cubicBezTo>
                  <a:cubicBezTo>
                    <a:pt x="338" y="12828"/>
                    <a:pt x="908" y="11703"/>
                    <a:pt x="908" y="11703"/>
                  </a:cubicBezTo>
                  <a:cubicBezTo>
                    <a:pt x="908" y="11703"/>
                    <a:pt x="262" y="8647"/>
                    <a:pt x="102" y="6800"/>
                  </a:cubicBezTo>
                  <a:cubicBezTo>
                    <a:pt x="-57" y="4945"/>
                    <a:pt x="338" y="4710"/>
                    <a:pt x="338" y="4710"/>
                  </a:cubicBezTo>
                  <a:lnTo>
                    <a:pt x="4769" y="202"/>
                  </a:lnTo>
                  <a:lnTo>
                    <a:pt x="5408" y="126"/>
                  </a:lnTo>
                  <a:close/>
                </a:path>
              </a:pathLst>
            </a:custGeom>
            <a:solidFill>
              <a:srgbClr val="231F20"/>
            </a:solidFill>
            <a:ln w="7575" cap="flat">
              <a:noFill/>
              <a:prstDash val="solid"/>
              <a:round/>
            </a:ln>
          </p:spPr>
          <p:txBody>
            <a:bodyPr rtlCol="0" anchor="ctr"/>
            <a:lstStyle/>
            <a:p>
              <a:endParaRPr lang="en-GB"/>
            </a:p>
          </p:txBody>
        </p:sp>
        <p:sp>
          <p:nvSpPr>
            <p:cNvPr id="782" name="Freeform: Shape 781">
              <a:extLst>
                <a:ext uri="{FF2B5EF4-FFF2-40B4-BE49-F238E27FC236}">
                  <a16:creationId xmlns:a16="http://schemas.microsoft.com/office/drawing/2014/main" id="{2DB8C2BE-397B-4555-BEFD-AFCAB9B5C47C}"/>
                </a:ext>
              </a:extLst>
            </p:cNvPr>
            <p:cNvSpPr/>
            <p:nvPr/>
          </p:nvSpPr>
          <p:spPr>
            <a:xfrm>
              <a:off x="7004009" y="3654447"/>
              <a:ext cx="7014" cy="9105"/>
            </a:xfrm>
            <a:custGeom>
              <a:avLst/>
              <a:gdLst>
                <a:gd name="connsiteX0" fmla="*/ 3922 w 7014"/>
                <a:gd name="connsiteY0" fmla="*/ 147 h 9105"/>
                <a:gd name="connsiteX1" fmla="*/ 5617 w 7014"/>
                <a:gd name="connsiteY1" fmla="*/ 306 h 9105"/>
                <a:gd name="connsiteX2" fmla="*/ 6985 w 7014"/>
                <a:gd name="connsiteY2" fmla="*/ 3126 h 9105"/>
                <a:gd name="connsiteX3" fmla="*/ 6339 w 7014"/>
                <a:gd name="connsiteY3" fmla="*/ 6098 h 9105"/>
                <a:gd name="connsiteX4" fmla="*/ 3846 w 7014"/>
                <a:gd name="connsiteY4" fmla="*/ 8029 h 9105"/>
                <a:gd name="connsiteX5" fmla="*/ 707 w 7014"/>
                <a:gd name="connsiteY5" fmla="*/ 9238 h 9105"/>
                <a:gd name="connsiteX6" fmla="*/ 68 w 7014"/>
                <a:gd name="connsiteY6" fmla="*/ 6022 h 9105"/>
                <a:gd name="connsiteX7" fmla="*/ 547 w 7014"/>
                <a:gd name="connsiteY7" fmla="*/ 3924 h 9105"/>
                <a:gd name="connsiteX8" fmla="*/ 3922 w 7014"/>
                <a:gd name="connsiteY8" fmla="*/ 147 h 9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4" h="9105">
                  <a:moveTo>
                    <a:pt x="3922" y="147"/>
                  </a:moveTo>
                  <a:cubicBezTo>
                    <a:pt x="3922" y="147"/>
                    <a:pt x="5131" y="63"/>
                    <a:pt x="5617" y="306"/>
                  </a:cubicBezTo>
                  <a:cubicBezTo>
                    <a:pt x="6096" y="549"/>
                    <a:pt x="6658" y="1758"/>
                    <a:pt x="6985" y="3126"/>
                  </a:cubicBezTo>
                  <a:cubicBezTo>
                    <a:pt x="7304" y="4487"/>
                    <a:pt x="6742" y="5293"/>
                    <a:pt x="6339" y="6098"/>
                  </a:cubicBezTo>
                  <a:cubicBezTo>
                    <a:pt x="5936" y="6904"/>
                    <a:pt x="4492" y="7383"/>
                    <a:pt x="3846" y="8029"/>
                  </a:cubicBezTo>
                  <a:cubicBezTo>
                    <a:pt x="3200" y="8675"/>
                    <a:pt x="1429" y="9238"/>
                    <a:pt x="707" y="9238"/>
                  </a:cubicBezTo>
                  <a:cubicBezTo>
                    <a:pt x="-16" y="9238"/>
                    <a:pt x="68" y="7953"/>
                    <a:pt x="68" y="6022"/>
                  </a:cubicBezTo>
                  <a:cubicBezTo>
                    <a:pt x="68" y="4092"/>
                    <a:pt x="547" y="3924"/>
                    <a:pt x="547" y="3924"/>
                  </a:cubicBezTo>
                  <a:lnTo>
                    <a:pt x="3922" y="147"/>
                  </a:lnTo>
                  <a:close/>
                </a:path>
              </a:pathLst>
            </a:custGeom>
            <a:solidFill>
              <a:srgbClr val="231F20"/>
            </a:solidFill>
            <a:ln w="7575" cap="flat">
              <a:noFill/>
              <a:prstDash val="solid"/>
              <a:round/>
            </a:ln>
          </p:spPr>
          <p:txBody>
            <a:bodyPr rtlCol="0" anchor="ctr"/>
            <a:lstStyle/>
            <a:p>
              <a:endParaRPr lang="en-GB"/>
            </a:p>
          </p:txBody>
        </p:sp>
        <p:sp>
          <p:nvSpPr>
            <p:cNvPr id="783" name="Freeform: Shape 782">
              <a:extLst>
                <a:ext uri="{FF2B5EF4-FFF2-40B4-BE49-F238E27FC236}">
                  <a16:creationId xmlns:a16="http://schemas.microsoft.com/office/drawing/2014/main" id="{2D419339-DF11-4CAD-858B-B0D2221E1FE5}"/>
                </a:ext>
              </a:extLst>
            </p:cNvPr>
            <p:cNvSpPr/>
            <p:nvPr/>
          </p:nvSpPr>
          <p:spPr>
            <a:xfrm>
              <a:off x="7006020" y="3669344"/>
              <a:ext cx="5631" cy="9972"/>
            </a:xfrm>
            <a:custGeom>
              <a:avLst/>
              <a:gdLst>
                <a:gd name="connsiteX0" fmla="*/ 4328 w 5631"/>
                <a:gd name="connsiteY0" fmla="*/ 139 h 9972"/>
                <a:gd name="connsiteX1" fmla="*/ 5377 w 5631"/>
                <a:gd name="connsiteY1" fmla="*/ 1021 h 9972"/>
                <a:gd name="connsiteX2" fmla="*/ 5697 w 5631"/>
                <a:gd name="connsiteY2" fmla="*/ 2632 h 9972"/>
                <a:gd name="connsiteX3" fmla="*/ 5058 w 5631"/>
                <a:gd name="connsiteY3" fmla="*/ 4966 h 9972"/>
                <a:gd name="connsiteX4" fmla="*/ 3690 w 5631"/>
                <a:gd name="connsiteY4" fmla="*/ 7535 h 9972"/>
                <a:gd name="connsiteX5" fmla="*/ 2481 w 5631"/>
                <a:gd name="connsiteY5" fmla="*/ 9147 h 9972"/>
                <a:gd name="connsiteX6" fmla="*/ 1113 w 5631"/>
                <a:gd name="connsiteY6" fmla="*/ 10112 h 9972"/>
                <a:gd name="connsiteX7" fmla="*/ 231 w 5631"/>
                <a:gd name="connsiteY7" fmla="*/ 8987 h 9972"/>
                <a:gd name="connsiteX8" fmla="*/ 231 w 5631"/>
                <a:gd name="connsiteY8" fmla="*/ 4639 h 9972"/>
                <a:gd name="connsiteX9" fmla="*/ 1516 w 5631"/>
                <a:gd name="connsiteY9" fmla="*/ 2070 h 9972"/>
                <a:gd name="connsiteX10" fmla="*/ 3850 w 5631"/>
                <a:gd name="connsiteY10" fmla="*/ 299 h 9972"/>
                <a:gd name="connsiteX11" fmla="*/ 4328 w 5631"/>
                <a:gd name="connsiteY11" fmla="*/ 139 h 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31" h="9972">
                  <a:moveTo>
                    <a:pt x="4328" y="139"/>
                  </a:moveTo>
                  <a:cubicBezTo>
                    <a:pt x="4328" y="139"/>
                    <a:pt x="5058" y="542"/>
                    <a:pt x="5377" y="1021"/>
                  </a:cubicBezTo>
                  <a:cubicBezTo>
                    <a:pt x="5697" y="1507"/>
                    <a:pt x="5697" y="2146"/>
                    <a:pt x="5697" y="2632"/>
                  </a:cubicBezTo>
                  <a:cubicBezTo>
                    <a:pt x="5697" y="3111"/>
                    <a:pt x="5218" y="4160"/>
                    <a:pt x="5058" y="4966"/>
                  </a:cubicBezTo>
                  <a:cubicBezTo>
                    <a:pt x="4899" y="5764"/>
                    <a:pt x="4009" y="6897"/>
                    <a:pt x="3690" y="7535"/>
                  </a:cubicBezTo>
                  <a:cubicBezTo>
                    <a:pt x="3363" y="8181"/>
                    <a:pt x="2801" y="8668"/>
                    <a:pt x="2481" y="9147"/>
                  </a:cubicBezTo>
                  <a:cubicBezTo>
                    <a:pt x="2162" y="9633"/>
                    <a:pt x="1835" y="10112"/>
                    <a:pt x="1113" y="10112"/>
                  </a:cubicBezTo>
                  <a:cubicBezTo>
                    <a:pt x="391" y="10112"/>
                    <a:pt x="551" y="9793"/>
                    <a:pt x="231" y="8987"/>
                  </a:cubicBezTo>
                  <a:cubicBezTo>
                    <a:pt x="-96" y="8181"/>
                    <a:pt x="148" y="6410"/>
                    <a:pt x="231" y="4639"/>
                  </a:cubicBezTo>
                  <a:cubicBezTo>
                    <a:pt x="307" y="2876"/>
                    <a:pt x="710" y="2792"/>
                    <a:pt x="1516" y="2070"/>
                  </a:cubicBezTo>
                  <a:cubicBezTo>
                    <a:pt x="2322" y="1340"/>
                    <a:pt x="3850" y="299"/>
                    <a:pt x="3850" y="299"/>
                  </a:cubicBezTo>
                  <a:lnTo>
                    <a:pt x="4328" y="139"/>
                  </a:lnTo>
                  <a:close/>
                </a:path>
              </a:pathLst>
            </a:custGeom>
            <a:solidFill>
              <a:srgbClr val="231F20"/>
            </a:solidFill>
            <a:ln w="7575" cap="flat">
              <a:noFill/>
              <a:prstDash val="solid"/>
              <a:round/>
            </a:ln>
          </p:spPr>
          <p:txBody>
            <a:bodyPr rtlCol="0" anchor="ctr"/>
            <a:lstStyle/>
            <a:p>
              <a:endParaRPr lang="en-GB"/>
            </a:p>
          </p:txBody>
        </p:sp>
        <p:sp>
          <p:nvSpPr>
            <p:cNvPr id="784" name="Freeform: Shape 783">
              <a:extLst>
                <a:ext uri="{FF2B5EF4-FFF2-40B4-BE49-F238E27FC236}">
                  <a16:creationId xmlns:a16="http://schemas.microsoft.com/office/drawing/2014/main" id="{8C2CC1A4-4706-4A67-B82D-59C1D75C3F18}"/>
                </a:ext>
              </a:extLst>
            </p:cNvPr>
            <p:cNvSpPr/>
            <p:nvPr/>
          </p:nvSpPr>
          <p:spPr>
            <a:xfrm>
              <a:off x="6987640" y="3639653"/>
              <a:ext cx="7555" cy="10862"/>
            </a:xfrm>
            <a:custGeom>
              <a:avLst/>
              <a:gdLst>
                <a:gd name="connsiteX0" fmla="*/ 7256 w 7555"/>
                <a:gd name="connsiteY0" fmla="*/ 3266 h 10862"/>
                <a:gd name="connsiteX1" fmla="*/ 7256 w 7555"/>
                <a:gd name="connsiteY1" fmla="*/ 5113 h 10862"/>
                <a:gd name="connsiteX2" fmla="*/ 7583 w 7555"/>
                <a:gd name="connsiteY2" fmla="*/ 7447 h 10862"/>
                <a:gd name="connsiteX3" fmla="*/ 7499 w 7555"/>
                <a:gd name="connsiteY3" fmla="*/ 9864 h 10862"/>
                <a:gd name="connsiteX4" fmla="*/ 6617 w 7555"/>
                <a:gd name="connsiteY4" fmla="*/ 10906 h 10862"/>
                <a:gd name="connsiteX5" fmla="*/ 5165 w 7555"/>
                <a:gd name="connsiteY5" fmla="*/ 10989 h 10862"/>
                <a:gd name="connsiteX6" fmla="*/ 901 w 7555"/>
                <a:gd name="connsiteY6" fmla="*/ 8815 h 10862"/>
                <a:gd name="connsiteX7" fmla="*/ 582 w 7555"/>
                <a:gd name="connsiteY7" fmla="*/ 7690 h 10862"/>
                <a:gd name="connsiteX8" fmla="*/ 339 w 7555"/>
                <a:gd name="connsiteY8" fmla="*/ 4711 h 10862"/>
                <a:gd name="connsiteX9" fmla="*/ 95 w 7555"/>
                <a:gd name="connsiteY9" fmla="*/ 1252 h 10862"/>
                <a:gd name="connsiteX10" fmla="*/ 582 w 7555"/>
                <a:gd name="connsiteY10" fmla="*/ 127 h 10862"/>
                <a:gd name="connsiteX11" fmla="*/ 2748 w 7555"/>
                <a:gd name="connsiteY11" fmla="*/ 1495 h 10862"/>
                <a:gd name="connsiteX12" fmla="*/ 5165 w 7555"/>
                <a:gd name="connsiteY12" fmla="*/ 2217 h 10862"/>
                <a:gd name="connsiteX13" fmla="*/ 7256 w 7555"/>
                <a:gd name="connsiteY13" fmla="*/ 3266 h 1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5" h="10862">
                  <a:moveTo>
                    <a:pt x="7256" y="3266"/>
                  </a:moveTo>
                  <a:lnTo>
                    <a:pt x="7256" y="5113"/>
                  </a:lnTo>
                  <a:cubicBezTo>
                    <a:pt x="7256" y="5440"/>
                    <a:pt x="7499" y="6482"/>
                    <a:pt x="7583" y="7447"/>
                  </a:cubicBezTo>
                  <a:cubicBezTo>
                    <a:pt x="7659" y="8412"/>
                    <a:pt x="7583" y="9218"/>
                    <a:pt x="7499" y="9864"/>
                  </a:cubicBezTo>
                  <a:cubicBezTo>
                    <a:pt x="7415" y="10510"/>
                    <a:pt x="6617" y="10906"/>
                    <a:pt x="6617" y="10906"/>
                  </a:cubicBezTo>
                  <a:lnTo>
                    <a:pt x="5165" y="10989"/>
                  </a:lnTo>
                  <a:cubicBezTo>
                    <a:pt x="5165" y="10989"/>
                    <a:pt x="2589" y="9705"/>
                    <a:pt x="901" y="8815"/>
                  </a:cubicBezTo>
                  <a:cubicBezTo>
                    <a:pt x="-786" y="7934"/>
                    <a:pt x="582" y="8329"/>
                    <a:pt x="582" y="7690"/>
                  </a:cubicBezTo>
                  <a:cubicBezTo>
                    <a:pt x="582" y="7052"/>
                    <a:pt x="498" y="5760"/>
                    <a:pt x="339" y="4711"/>
                  </a:cubicBezTo>
                  <a:cubicBezTo>
                    <a:pt x="179" y="3669"/>
                    <a:pt x="95" y="2301"/>
                    <a:pt x="95" y="1252"/>
                  </a:cubicBezTo>
                  <a:cubicBezTo>
                    <a:pt x="95" y="211"/>
                    <a:pt x="339" y="127"/>
                    <a:pt x="582" y="127"/>
                  </a:cubicBezTo>
                  <a:cubicBezTo>
                    <a:pt x="817" y="127"/>
                    <a:pt x="2269" y="857"/>
                    <a:pt x="2748" y="1495"/>
                  </a:cubicBezTo>
                  <a:cubicBezTo>
                    <a:pt x="3235" y="2141"/>
                    <a:pt x="4360" y="2217"/>
                    <a:pt x="5165" y="2217"/>
                  </a:cubicBezTo>
                  <a:cubicBezTo>
                    <a:pt x="5971" y="2217"/>
                    <a:pt x="7256" y="3266"/>
                    <a:pt x="7256" y="3266"/>
                  </a:cubicBezTo>
                  <a:close/>
                </a:path>
              </a:pathLst>
            </a:custGeom>
            <a:solidFill>
              <a:srgbClr val="231F20"/>
            </a:solidFill>
            <a:ln w="7575" cap="flat">
              <a:noFill/>
              <a:prstDash val="solid"/>
              <a:round/>
            </a:ln>
          </p:spPr>
          <p:txBody>
            <a:bodyPr rtlCol="0" anchor="ctr"/>
            <a:lstStyle/>
            <a:p>
              <a:endParaRPr lang="en-GB"/>
            </a:p>
          </p:txBody>
        </p:sp>
        <p:sp>
          <p:nvSpPr>
            <p:cNvPr id="785" name="Freeform: Shape 784">
              <a:extLst>
                <a:ext uri="{FF2B5EF4-FFF2-40B4-BE49-F238E27FC236}">
                  <a16:creationId xmlns:a16="http://schemas.microsoft.com/office/drawing/2014/main" id="{446A7930-985D-4549-B6E3-18E54EB20446}"/>
                </a:ext>
              </a:extLst>
            </p:cNvPr>
            <p:cNvSpPr/>
            <p:nvPr/>
          </p:nvSpPr>
          <p:spPr>
            <a:xfrm>
              <a:off x="6990239" y="3657740"/>
              <a:ext cx="6863" cy="6847"/>
            </a:xfrm>
            <a:custGeom>
              <a:avLst/>
              <a:gdLst>
                <a:gd name="connsiteX0" fmla="*/ 6269 w 6863"/>
                <a:gd name="connsiteY0" fmla="*/ 2160 h 6847"/>
                <a:gd name="connsiteX1" fmla="*/ 6832 w 6863"/>
                <a:gd name="connsiteY1" fmla="*/ 4410 h 6847"/>
                <a:gd name="connsiteX2" fmla="*/ 6429 w 6863"/>
                <a:gd name="connsiteY2" fmla="*/ 6827 h 6847"/>
                <a:gd name="connsiteX3" fmla="*/ 3289 w 6863"/>
                <a:gd name="connsiteY3" fmla="*/ 6348 h 6847"/>
                <a:gd name="connsiteX4" fmla="*/ 560 w 6863"/>
                <a:gd name="connsiteY4" fmla="*/ 4973 h 6847"/>
                <a:gd name="connsiteX5" fmla="*/ 150 w 6863"/>
                <a:gd name="connsiteY5" fmla="*/ 3688 h 6847"/>
                <a:gd name="connsiteX6" fmla="*/ 74 w 6863"/>
                <a:gd name="connsiteY6" fmla="*/ 1354 h 6847"/>
                <a:gd name="connsiteX7" fmla="*/ 1602 w 6863"/>
                <a:gd name="connsiteY7" fmla="*/ 229 h 6847"/>
                <a:gd name="connsiteX8" fmla="*/ 6269 w 6863"/>
                <a:gd name="connsiteY8" fmla="*/ 2160 h 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3" h="6847">
                  <a:moveTo>
                    <a:pt x="6269" y="2160"/>
                  </a:moveTo>
                  <a:cubicBezTo>
                    <a:pt x="6269" y="2160"/>
                    <a:pt x="6672" y="3855"/>
                    <a:pt x="6832" y="4410"/>
                  </a:cubicBezTo>
                  <a:cubicBezTo>
                    <a:pt x="6991" y="4973"/>
                    <a:pt x="6991" y="6348"/>
                    <a:pt x="6429" y="6827"/>
                  </a:cubicBezTo>
                  <a:cubicBezTo>
                    <a:pt x="5866" y="7314"/>
                    <a:pt x="4179" y="6508"/>
                    <a:pt x="3289" y="6348"/>
                  </a:cubicBezTo>
                  <a:cubicBezTo>
                    <a:pt x="2408" y="6181"/>
                    <a:pt x="1199" y="5299"/>
                    <a:pt x="560" y="4973"/>
                  </a:cubicBezTo>
                  <a:cubicBezTo>
                    <a:pt x="-86" y="4653"/>
                    <a:pt x="150" y="3688"/>
                    <a:pt x="150" y="3688"/>
                  </a:cubicBezTo>
                  <a:cubicBezTo>
                    <a:pt x="150" y="3688"/>
                    <a:pt x="150" y="2563"/>
                    <a:pt x="74" y="1354"/>
                  </a:cubicBezTo>
                  <a:cubicBezTo>
                    <a:pt x="-10" y="153"/>
                    <a:pt x="234" y="-14"/>
                    <a:pt x="1602" y="229"/>
                  </a:cubicBezTo>
                  <a:cubicBezTo>
                    <a:pt x="2970" y="473"/>
                    <a:pt x="6269" y="2160"/>
                    <a:pt x="6269" y="2160"/>
                  </a:cubicBezTo>
                  <a:close/>
                </a:path>
              </a:pathLst>
            </a:custGeom>
            <a:solidFill>
              <a:srgbClr val="231F20"/>
            </a:solidFill>
            <a:ln w="7575" cap="flat">
              <a:noFill/>
              <a:prstDash val="solid"/>
              <a:round/>
            </a:ln>
          </p:spPr>
          <p:txBody>
            <a:bodyPr rtlCol="0" anchor="ctr"/>
            <a:lstStyle/>
            <a:p>
              <a:endParaRPr lang="en-GB"/>
            </a:p>
          </p:txBody>
        </p:sp>
        <p:sp>
          <p:nvSpPr>
            <p:cNvPr id="786" name="Freeform: Shape 785">
              <a:extLst>
                <a:ext uri="{FF2B5EF4-FFF2-40B4-BE49-F238E27FC236}">
                  <a16:creationId xmlns:a16="http://schemas.microsoft.com/office/drawing/2014/main" id="{BD85328E-854D-4F12-8126-569960B498C2}"/>
                </a:ext>
              </a:extLst>
            </p:cNvPr>
            <p:cNvSpPr/>
            <p:nvPr/>
          </p:nvSpPr>
          <p:spPr>
            <a:xfrm>
              <a:off x="6992250" y="3670786"/>
              <a:ext cx="6129" cy="10119"/>
            </a:xfrm>
            <a:custGeom>
              <a:avLst/>
              <a:gdLst>
                <a:gd name="connsiteX0" fmla="*/ 5787 w 6129"/>
                <a:gd name="connsiteY0" fmla="*/ 4322 h 10119"/>
                <a:gd name="connsiteX1" fmla="*/ 6190 w 6129"/>
                <a:gd name="connsiteY1" fmla="*/ 8990 h 10119"/>
                <a:gd name="connsiteX2" fmla="*/ 4897 w 6129"/>
                <a:gd name="connsiteY2" fmla="*/ 10122 h 10119"/>
                <a:gd name="connsiteX3" fmla="*/ 2488 w 6129"/>
                <a:gd name="connsiteY3" fmla="*/ 8351 h 10119"/>
                <a:gd name="connsiteX4" fmla="*/ 960 w 6129"/>
                <a:gd name="connsiteY4" fmla="*/ 3281 h 10119"/>
                <a:gd name="connsiteX5" fmla="*/ 78 w 6129"/>
                <a:gd name="connsiteY5" fmla="*/ 545 h 10119"/>
                <a:gd name="connsiteX6" fmla="*/ 1598 w 6129"/>
                <a:gd name="connsiteY6" fmla="*/ 385 h 10119"/>
                <a:gd name="connsiteX7" fmla="*/ 4981 w 6129"/>
                <a:gd name="connsiteY7" fmla="*/ 3038 h 10119"/>
                <a:gd name="connsiteX8" fmla="*/ 5787 w 6129"/>
                <a:gd name="connsiteY8" fmla="*/ 4322 h 10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29" h="10119">
                  <a:moveTo>
                    <a:pt x="5787" y="4322"/>
                  </a:moveTo>
                  <a:cubicBezTo>
                    <a:pt x="5787" y="4322"/>
                    <a:pt x="6190" y="7386"/>
                    <a:pt x="6190" y="8990"/>
                  </a:cubicBezTo>
                  <a:cubicBezTo>
                    <a:pt x="6190" y="10601"/>
                    <a:pt x="5627" y="10282"/>
                    <a:pt x="4897" y="10122"/>
                  </a:cubicBezTo>
                  <a:cubicBezTo>
                    <a:pt x="4175" y="9955"/>
                    <a:pt x="3210" y="9073"/>
                    <a:pt x="2488" y="8351"/>
                  </a:cubicBezTo>
                  <a:cubicBezTo>
                    <a:pt x="1766" y="7621"/>
                    <a:pt x="960" y="3281"/>
                    <a:pt x="960" y="3281"/>
                  </a:cubicBezTo>
                  <a:cubicBezTo>
                    <a:pt x="960" y="3281"/>
                    <a:pt x="-89" y="1350"/>
                    <a:pt x="78" y="545"/>
                  </a:cubicBezTo>
                  <a:cubicBezTo>
                    <a:pt x="238" y="-261"/>
                    <a:pt x="1598" y="385"/>
                    <a:pt x="1598" y="385"/>
                  </a:cubicBezTo>
                  <a:lnTo>
                    <a:pt x="4981" y="3038"/>
                  </a:lnTo>
                  <a:lnTo>
                    <a:pt x="5787" y="4322"/>
                  </a:lnTo>
                  <a:close/>
                </a:path>
              </a:pathLst>
            </a:custGeom>
            <a:solidFill>
              <a:srgbClr val="231F20"/>
            </a:solidFill>
            <a:ln w="7575" cap="flat">
              <a:noFill/>
              <a:prstDash val="solid"/>
              <a:round/>
            </a:ln>
          </p:spPr>
          <p:txBody>
            <a:bodyPr rtlCol="0" anchor="ctr"/>
            <a:lstStyle/>
            <a:p>
              <a:endParaRPr lang="en-GB"/>
            </a:p>
          </p:txBody>
        </p:sp>
      </p:grpSp>
      <p:grpSp>
        <p:nvGrpSpPr>
          <p:cNvPr id="787" name="Group 786">
            <a:extLst>
              <a:ext uri="{FF2B5EF4-FFF2-40B4-BE49-F238E27FC236}">
                <a16:creationId xmlns:a16="http://schemas.microsoft.com/office/drawing/2014/main" id="{B1059943-84B5-4562-88B9-51969F3EA085}"/>
              </a:ext>
            </a:extLst>
          </p:cNvPr>
          <p:cNvGrpSpPr>
            <a:grpSpLocks noChangeAspect="1"/>
          </p:cNvGrpSpPr>
          <p:nvPr/>
        </p:nvGrpSpPr>
        <p:grpSpPr>
          <a:xfrm>
            <a:off x="69679" y="5332792"/>
            <a:ext cx="504000" cy="504000"/>
            <a:chOff x="5429250" y="3342387"/>
            <a:chExt cx="1077355" cy="1077355"/>
          </a:xfrm>
        </p:grpSpPr>
        <p:sp>
          <p:nvSpPr>
            <p:cNvPr id="788" name="Freeform: Shape 787">
              <a:extLst>
                <a:ext uri="{FF2B5EF4-FFF2-40B4-BE49-F238E27FC236}">
                  <a16:creationId xmlns:a16="http://schemas.microsoft.com/office/drawing/2014/main" id="{011E6AB5-5B2A-4937-BFE4-513BC6769AF8}"/>
                </a:ext>
              </a:extLst>
            </p:cNvPr>
            <p:cNvSpPr/>
            <p:nvPr/>
          </p:nvSpPr>
          <p:spPr>
            <a:xfrm>
              <a:off x="5429250" y="334238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rgbClr val="FCB414"/>
            </a:solidFill>
            <a:ln w="7575" cap="flat">
              <a:noFill/>
              <a:prstDash val="solid"/>
              <a:round/>
            </a:ln>
          </p:spPr>
          <p:txBody>
            <a:bodyPr rtlCol="0" anchor="ctr"/>
            <a:lstStyle/>
            <a:p>
              <a:endParaRPr lang="en-GB"/>
            </a:p>
          </p:txBody>
        </p:sp>
        <p:sp>
          <p:nvSpPr>
            <p:cNvPr id="789" name="Freeform: Shape 788">
              <a:extLst>
                <a:ext uri="{FF2B5EF4-FFF2-40B4-BE49-F238E27FC236}">
                  <a16:creationId xmlns:a16="http://schemas.microsoft.com/office/drawing/2014/main" id="{F044C8FD-0596-450A-A178-546E916AED7C}"/>
                </a:ext>
              </a:extLst>
            </p:cNvPr>
            <p:cNvSpPr/>
            <p:nvPr/>
          </p:nvSpPr>
          <p:spPr>
            <a:xfrm>
              <a:off x="5774830" y="3430289"/>
              <a:ext cx="386186" cy="338860"/>
            </a:xfrm>
            <a:custGeom>
              <a:avLst/>
              <a:gdLst>
                <a:gd name="connsiteX0" fmla="*/ 364269 w 386186"/>
                <a:gd name="connsiteY0" fmla="*/ 108 h 338860"/>
                <a:gd name="connsiteX1" fmla="*/ 22367 w 386186"/>
                <a:gd name="connsiteY1" fmla="*/ 108 h 338860"/>
                <a:gd name="connsiteX2" fmla="*/ 224 w 386186"/>
                <a:gd name="connsiteY2" fmla="*/ 21673 h 338860"/>
                <a:gd name="connsiteX3" fmla="*/ 224 w 386186"/>
                <a:gd name="connsiteY3" fmla="*/ 230482 h 338860"/>
                <a:gd name="connsiteX4" fmla="*/ 22367 w 386186"/>
                <a:gd name="connsiteY4" fmla="*/ 252047 h 338860"/>
                <a:gd name="connsiteX5" fmla="*/ 196674 w 386186"/>
                <a:gd name="connsiteY5" fmla="*/ 252047 h 338860"/>
                <a:gd name="connsiteX6" fmla="*/ 348123 w 386186"/>
                <a:gd name="connsiteY6" fmla="*/ 338969 h 338860"/>
                <a:gd name="connsiteX7" fmla="*/ 362855 w 386186"/>
                <a:gd name="connsiteY7" fmla="*/ 323249 h 338860"/>
                <a:gd name="connsiteX8" fmla="*/ 315605 w 386186"/>
                <a:gd name="connsiteY8" fmla="*/ 252047 h 338860"/>
                <a:gd name="connsiteX9" fmla="*/ 364269 w 386186"/>
                <a:gd name="connsiteY9" fmla="*/ 252047 h 338860"/>
                <a:gd name="connsiteX10" fmla="*/ 386411 w 386186"/>
                <a:gd name="connsiteY10" fmla="*/ 230482 h 338860"/>
                <a:gd name="connsiteX11" fmla="*/ 386411 w 386186"/>
                <a:gd name="connsiteY11" fmla="*/ 21673 h 338860"/>
                <a:gd name="connsiteX12" fmla="*/ 364269 w 386186"/>
                <a:gd name="connsiteY12" fmla="*/ 108 h 338860"/>
                <a:gd name="connsiteX13" fmla="*/ 364276 w 386186"/>
                <a:gd name="connsiteY13" fmla="*/ 229920 h 338860"/>
                <a:gd name="connsiteX14" fmla="*/ 364269 w 386186"/>
                <a:gd name="connsiteY14" fmla="*/ 229912 h 338860"/>
                <a:gd name="connsiteX15" fmla="*/ 294982 w 386186"/>
                <a:gd name="connsiteY15" fmla="*/ 229912 h 338860"/>
                <a:gd name="connsiteX16" fmla="*/ 285762 w 386186"/>
                <a:gd name="connsiteY16" fmla="*/ 247099 h 338860"/>
                <a:gd name="connsiteX17" fmla="*/ 318516 w 386186"/>
                <a:gd name="connsiteY17" fmla="*/ 296455 h 338860"/>
                <a:gd name="connsiteX18" fmla="*/ 202573 w 386186"/>
                <a:gd name="connsiteY18" fmla="*/ 229912 h 338860"/>
                <a:gd name="connsiteX19" fmla="*/ 22367 w 386186"/>
                <a:gd name="connsiteY19" fmla="*/ 229912 h 338860"/>
                <a:gd name="connsiteX20" fmla="*/ 22360 w 386186"/>
                <a:gd name="connsiteY20" fmla="*/ 230482 h 338860"/>
                <a:gd name="connsiteX21" fmla="*/ 22360 w 386186"/>
                <a:gd name="connsiteY21" fmla="*/ 22236 h 338860"/>
                <a:gd name="connsiteX22" fmla="*/ 22367 w 386186"/>
                <a:gd name="connsiteY22" fmla="*/ 22243 h 338860"/>
                <a:gd name="connsiteX23" fmla="*/ 364269 w 386186"/>
                <a:gd name="connsiteY23" fmla="*/ 22243 h 338860"/>
                <a:gd name="connsiteX24" fmla="*/ 364261 w 386186"/>
                <a:gd name="connsiteY24" fmla="*/ 22243 h 338860"/>
                <a:gd name="connsiteX25" fmla="*/ 364276 w 386186"/>
                <a:gd name="connsiteY25" fmla="*/ 21673 h 338860"/>
                <a:gd name="connsiteX26" fmla="*/ 364276 w 386186"/>
                <a:gd name="connsiteY26" fmla="*/ 229920 h 33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6186" h="338860">
                  <a:moveTo>
                    <a:pt x="364269" y="108"/>
                  </a:moveTo>
                  <a:lnTo>
                    <a:pt x="22367" y="108"/>
                  </a:lnTo>
                  <a:cubicBezTo>
                    <a:pt x="10038" y="108"/>
                    <a:pt x="224" y="9975"/>
                    <a:pt x="224" y="21673"/>
                  </a:cubicBezTo>
                  <a:lnTo>
                    <a:pt x="224" y="230482"/>
                  </a:lnTo>
                  <a:cubicBezTo>
                    <a:pt x="224" y="242181"/>
                    <a:pt x="10038" y="252047"/>
                    <a:pt x="22367" y="252047"/>
                  </a:cubicBezTo>
                  <a:lnTo>
                    <a:pt x="196674" y="252047"/>
                  </a:lnTo>
                  <a:cubicBezTo>
                    <a:pt x="196674" y="252047"/>
                    <a:pt x="348123" y="338969"/>
                    <a:pt x="348123" y="338969"/>
                  </a:cubicBezTo>
                  <a:lnTo>
                    <a:pt x="362855" y="323249"/>
                  </a:lnTo>
                  <a:lnTo>
                    <a:pt x="315605" y="252047"/>
                  </a:lnTo>
                  <a:cubicBezTo>
                    <a:pt x="315605" y="252047"/>
                    <a:pt x="364269" y="252047"/>
                    <a:pt x="364269" y="252047"/>
                  </a:cubicBezTo>
                  <a:cubicBezTo>
                    <a:pt x="376613" y="252047"/>
                    <a:pt x="386411" y="242181"/>
                    <a:pt x="386411" y="230482"/>
                  </a:cubicBezTo>
                  <a:lnTo>
                    <a:pt x="386411" y="21673"/>
                  </a:lnTo>
                  <a:cubicBezTo>
                    <a:pt x="386411" y="9975"/>
                    <a:pt x="376613" y="108"/>
                    <a:pt x="364269" y="108"/>
                  </a:cubicBezTo>
                  <a:close/>
                  <a:moveTo>
                    <a:pt x="364276" y="229920"/>
                  </a:moveTo>
                  <a:lnTo>
                    <a:pt x="364269" y="229912"/>
                  </a:lnTo>
                  <a:cubicBezTo>
                    <a:pt x="364269" y="229912"/>
                    <a:pt x="294982" y="229912"/>
                    <a:pt x="294982" y="229912"/>
                  </a:cubicBezTo>
                  <a:lnTo>
                    <a:pt x="285762" y="247099"/>
                  </a:lnTo>
                  <a:lnTo>
                    <a:pt x="318516" y="296455"/>
                  </a:lnTo>
                  <a:cubicBezTo>
                    <a:pt x="318516" y="296455"/>
                    <a:pt x="202573" y="229912"/>
                    <a:pt x="202573" y="229912"/>
                  </a:cubicBezTo>
                  <a:lnTo>
                    <a:pt x="22367" y="229912"/>
                  </a:lnTo>
                  <a:cubicBezTo>
                    <a:pt x="22595" y="229912"/>
                    <a:pt x="22360" y="230270"/>
                    <a:pt x="22360" y="230482"/>
                  </a:cubicBezTo>
                  <a:lnTo>
                    <a:pt x="22360" y="22236"/>
                  </a:lnTo>
                  <a:lnTo>
                    <a:pt x="22367" y="22243"/>
                  </a:lnTo>
                  <a:lnTo>
                    <a:pt x="364269" y="22243"/>
                  </a:lnTo>
                  <a:lnTo>
                    <a:pt x="364261" y="22243"/>
                  </a:lnTo>
                  <a:cubicBezTo>
                    <a:pt x="364048" y="22236"/>
                    <a:pt x="364276" y="21886"/>
                    <a:pt x="364276" y="21673"/>
                  </a:cubicBezTo>
                  <a:lnTo>
                    <a:pt x="364276" y="229920"/>
                  </a:lnTo>
                  <a:close/>
                </a:path>
              </a:pathLst>
            </a:custGeom>
            <a:solidFill>
              <a:srgbClr val="231F20"/>
            </a:solidFill>
            <a:ln w="7575" cap="flat">
              <a:noFill/>
              <a:prstDash val="solid"/>
              <a:round/>
            </a:ln>
          </p:spPr>
          <p:txBody>
            <a:bodyPr rtlCol="0" anchor="ctr"/>
            <a:lstStyle/>
            <a:p>
              <a:endParaRPr lang="en-GB"/>
            </a:p>
          </p:txBody>
        </p:sp>
        <p:sp>
          <p:nvSpPr>
            <p:cNvPr id="790" name="Freeform: Shape 789">
              <a:extLst>
                <a:ext uri="{FF2B5EF4-FFF2-40B4-BE49-F238E27FC236}">
                  <a16:creationId xmlns:a16="http://schemas.microsoft.com/office/drawing/2014/main" id="{6020466E-F043-477F-8BE6-4358E5A9A07B}"/>
                </a:ext>
              </a:extLst>
            </p:cNvPr>
            <p:cNvSpPr/>
            <p:nvPr/>
          </p:nvSpPr>
          <p:spPr>
            <a:xfrm>
              <a:off x="5569806" y="3692596"/>
              <a:ext cx="165086" cy="113457"/>
            </a:xfrm>
            <a:custGeom>
              <a:avLst/>
              <a:gdLst>
                <a:gd name="connsiteX0" fmla="*/ 165179 w 165086"/>
                <a:gd name="connsiteY0" fmla="*/ 38215 h 113457"/>
                <a:gd name="connsiteX1" fmla="*/ 165179 w 165086"/>
                <a:gd name="connsiteY1" fmla="*/ 170 h 113457"/>
                <a:gd name="connsiteX2" fmla="*/ 93 w 165086"/>
                <a:gd name="connsiteY2" fmla="*/ 170 h 113457"/>
                <a:gd name="connsiteX3" fmla="*/ 93 w 165086"/>
                <a:gd name="connsiteY3" fmla="*/ 38215 h 113457"/>
                <a:gd name="connsiteX4" fmla="*/ 75506 w 165086"/>
                <a:gd name="connsiteY4" fmla="*/ 113628 h 113457"/>
                <a:gd name="connsiteX5" fmla="*/ 89766 w 165086"/>
                <a:gd name="connsiteY5" fmla="*/ 113628 h 113457"/>
                <a:gd name="connsiteX6" fmla="*/ 165179 w 165086"/>
                <a:gd name="connsiteY6" fmla="*/ 38215 h 113457"/>
                <a:gd name="connsiteX7" fmla="*/ 143637 w 165086"/>
                <a:gd name="connsiteY7" fmla="*/ 38215 h 113457"/>
                <a:gd name="connsiteX8" fmla="*/ 89766 w 165086"/>
                <a:gd name="connsiteY8" fmla="*/ 92086 h 113457"/>
                <a:gd name="connsiteX9" fmla="*/ 75506 w 165086"/>
                <a:gd name="connsiteY9" fmla="*/ 92086 h 113457"/>
                <a:gd name="connsiteX10" fmla="*/ 21635 w 165086"/>
                <a:gd name="connsiteY10" fmla="*/ 38215 h 113457"/>
                <a:gd name="connsiteX11" fmla="*/ 21635 w 165086"/>
                <a:gd name="connsiteY11" fmla="*/ 21713 h 113457"/>
                <a:gd name="connsiteX12" fmla="*/ 143637 w 165086"/>
                <a:gd name="connsiteY12" fmla="*/ 21713 h 113457"/>
                <a:gd name="connsiteX13" fmla="*/ 143637 w 165086"/>
                <a:gd name="connsiteY13" fmla="*/ 38215 h 11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086" h="113457">
                  <a:moveTo>
                    <a:pt x="165179" y="38215"/>
                  </a:moveTo>
                  <a:lnTo>
                    <a:pt x="165179" y="170"/>
                  </a:lnTo>
                  <a:lnTo>
                    <a:pt x="93" y="170"/>
                  </a:lnTo>
                  <a:lnTo>
                    <a:pt x="93" y="38215"/>
                  </a:lnTo>
                  <a:cubicBezTo>
                    <a:pt x="93" y="79688"/>
                    <a:pt x="34041" y="113628"/>
                    <a:pt x="75506" y="113628"/>
                  </a:cubicBezTo>
                  <a:cubicBezTo>
                    <a:pt x="75506" y="113628"/>
                    <a:pt x="89766" y="113628"/>
                    <a:pt x="89766" y="113628"/>
                  </a:cubicBezTo>
                  <a:cubicBezTo>
                    <a:pt x="131254" y="113628"/>
                    <a:pt x="165179" y="79688"/>
                    <a:pt x="165179" y="38215"/>
                  </a:cubicBezTo>
                  <a:close/>
                  <a:moveTo>
                    <a:pt x="143637" y="38215"/>
                  </a:moveTo>
                  <a:cubicBezTo>
                    <a:pt x="143637" y="67845"/>
                    <a:pt x="119396" y="92086"/>
                    <a:pt x="89766" y="92086"/>
                  </a:cubicBezTo>
                  <a:lnTo>
                    <a:pt x="75506" y="92086"/>
                  </a:lnTo>
                  <a:cubicBezTo>
                    <a:pt x="45884" y="92086"/>
                    <a:pt x="21635" y="67845"/>
                    <a:pt x="21635" y="38215"/>
                  </a:cubicBezTo>
                  <a:lnTo>
                    <a:pt x="21635" y="21713"/>
                  </a:lnTo>
                  <a:cubicBezTo>
                    <a:pt x="21635" y="21713"/>
                    <a:pt x="143637" y="21713"/>
                    <a:pt x="143637" y="21713"/>
                  </a:cubicBezTo>
                  <a:cubicBezTo>
                    <a:pt x="143637" y="21713"/>
                    <a:pt x="143637" y="38215"/>
                    <a:pt x="143637" y="38215"/>
                  </a:cubicBezTo>
                  <a:close/>
                </a:path>
              </a:pathLst>
            </a:custGeom>
            <a:solidFill>
              <a:srgbClr val="231F20"/>
            </a:solidFill>
            <a:ln w="7575" cap="flat">
              <a:noFill/>
              <a:prstDash val="solid"/>
              <a:round/>
            </a:ln>
          </p:spPr>
          <p:txBody>
            <a:bodyPr rtlCol="0" anchor="ctr"/>
            <a:lstStyle/>
            <a:p>
              <a:endParaRPr lang="en-GB"/>
            </a:p>
          </p:txBody>
        </p:sp>
        <p:sp>
          <p:nvSpPr>
            <p:cNvPr id="791" name="Freeform: Shape 790">
              <a:extLst>
                <a:ext uri="{FF2B5EF4-FFF2-40B4-BE49-F238E27FC236}">
                  <a16:creationId xmlns:a16="http://schemas.microsoft.com/office/drawing/2014/main" id="{B5E7E644-D27E-4846-BF82-BC573407F631}"/>
                </a:ext>
              </a:extLst>
            </p:cNvPr>
            <p:cNvSpPr/>
            <p:nvPr/>
          </p:nvSpPr>
          <p:spPr>
            <a:xfrm>
              <a:off x="5580577" y="3635206"/>
              <a:ext cx="143544" cy="68161"/>
            </a:xfrm>
            <a:custGeom>
              <a:avLst/>
              <a:gdLst>
                <a:gd name="connsiteX0" fmla="*/ 64735 w 143544"/>
                <a:gd name="connsiteY0" fmla="*/ 137 h 68161"/>
                <a:gd name="connsiteX1" fmla="*/ 78995 w 143544"/>
                <a:gd name="connsiteY1" fmla="*/ 137 h 68161"/>
                <a:gd name="connsiteX2" fmla="*/ 143637 w 143544"/>
                <a:gd name="connsiteY2" fmla="*/ 64779 h 68161"/>
                <a:gd name="connsiteX3" fmla="*/ 143637 w 143544"/>
                <a:gd name="connsiteY3" fmla="*/ 68298 h 68161"/>
                <a:gd name="connsiteX4" fmla="*/ 93 w 143544"/>
                <a:gd name="connsiteY4" fmla="*/ 68298 h 68161"/>
                <a:gd name="connsiteX5" fmla="*/ 93 w 143544"/>
                <a:gd name="connsiteY5" fmla="*/ 64779 h 68161"/>
                <a:gd name="connsiteX6" fmla="*/ 64735 w 143544"/>
                <a:gd name="connsiteY6" fmla="*/ 137 h 6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544" h="68161">
                  <a:moveTo>
                    <a:pt x="64735" y="137"/>
                  </a:moveTo>
                  <a:lnTo>
                    <a:pt x="78995" y="137"/>
                  </a:lnTo>
                  <a:cubicBezTo>
                    <a:pt x="114554" y="137"/>
                    <a:pt x="143637" y="29227"/>
                    <a:pt x="143637" y="64779"/>
                  </a:cubicBezTo>
                  <a:lnTo>
                    <a:pt x="143637" y="68298"/>
                  </a:lnTo>
                  <a:lnTo>
                    <a:pt x="93" y="68298"/>
                  </a:lnTo>
                  <a:lnTo>
                    <a:pt x="93" y="64779"/>
                  </a:lnTo>
                  <a:cubicBezTo>
                    <a:pt x="93" y="29227"/>
                    <a:pt x="29191" y="137"/>
                    <a:pt x="64735" y="137"/>
                  </a:cubicBezTo>
                  <a:close/>
                </a:path>
              </a:pathLst>
            </a:custGeom>
            <a:solidFill>
              <a:srgbClr val="FFFFFF"/>
            </a:solidFill>
            <a:ln w="7575" cap="flat">
              <a:noFill/>
              <a:prstDash val="solid"/>
              <a:round/>
            </a:ln>
          </p:spPr>
          <p:txBody>
            <a:bodyPr rtlCol="0" anchor="ctr"/>
            <a:lstStyle/>
            <a:p>
              <a:endParaRPr lang="en-GB"/>
            </a:p>
          </p:txBody>
        </p:sp>
        <p:sp>
          <p:nvSpPr>
            <p:cNvPr id="792" name="Freeform: Shape 791">
              <a:extLst>
                <a:ext uri="{FF2B5EF4-FFF2-40B4-BE49-F238E27FC236}">
                  <a16:creationId xmlns:a16="http://schemas.microsoft.com/office/drawing/2014/main" id="{CE9AC017-93DB-405A-B7D5-B882C68F52AD}"/>
                </a:ext>
              </a:extLst>
            </p:cNvPr>
            <p:cNvSpPr/>
            <p:nvPr/>
          </p:nvSpPr>
          <p:spPr>
            <a:xfrm>
              <a:off x="5569806" y="3624435"/>
              <a:ext cx="165086" cy="89703"/>
            </a:xfrm>
            <a:custGeom>
              <a:avLst/>
              <a:gdLst>
                <a:gd name="connsiteX0" fmla="*/ 75506 w 165086"/>
                <a:gd name="connsiteY0" fmla="*/ 137 h 89703"/>
                <a:gd name="connsiteX1" fmla="*/ 93 w 165086"/>
                <a:gd name="connsiteY1" fmla="*/ 75550 h 89703"/>
                <a:gd name="connsiteX2" fmla="*/ 93 w 165086"/>
                <a:gd name="connsiteY2" fmla="*/ 89841 h 89703"/>
                <a:gd name="connsiteX3" fmla="*/ 165179 w 165086"/>
                <a:gd name="connsiteY3" fmla="*/ 89841 h 89703"/>
                <a:gd name="connsiteX4" fmla="*/ 165179 w 165086"/>
                <a:gd name="connsiteY4" fmla="*/ 75550 h 89703"/>
                <a:gd name="connsiteX5" fmla="*/ 89766 w 165086"/>
                <a:gd name="connsiteY5" fmla="*/ 137 h 89703"/>
                <a:gd name="connsiteX6" fmla="*/ 75506 w 165086"/>
                <a:gd name="connsiteY6" fmla="*/ 137 h 89703"/>
                <a:gd name="connsiteX7" fmla="*/ 143143 w 165086"/>
                <a:gd name="connsiteY7" fmla="*/ 68298 h 89703"/>
                <a:gd name="connsiteX8" fmla="*/ 22129 w 165086"/>
                <a:gd name="connsiteY8" fmla="*/ 68298 h 89703"/>
                <a:gd name="connsiteX9" fmla="*/ 75506 w 165086"/>
                <a:gd name="connsiteY9" fmla="*/ 21679 h 89703"/>
                <a:gd name="connsiteX10" fmla="*/ 89766 w 165086"/>
                <a:gd name="connsiteY10" fmla="*/ 21679 h 89703"/>
                <a:gd name="connsiteX11" fmla="*/ 143143 w 165086"/>
                <a:gd name="connsiteY11" fmla="*/ 68298 h 89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086" h="89703">
                  <a:moveTo>
                    <a:pt x="75506" y="137"/>
                  </a:moveTo>
                  <a:cubicBezTo>
                    <a:pt x="34041" y="137"/>
                    <a:pt x="93" y="34077"/>
                    <a:pt x="93" y="75550"/>
                  </a:cubicBezTo>
                  <a:cubicBezTo>
                    <a:pt x="93" y="75550"/>
                    <a:pt x="93" y="89841"/>
                    <a:pt x="93" y="89841"/>
                  </a:cubicBezTo>
                  <a:lnTo>
                    <a:pt x="165179" y="89841"/>
                  </a:lnTo>
                  <a:lnTo>
                    <a:pt x="165179" y="75550"/>
                  </a:lnTo>
                  <a:cubicBezTo>
                    <a:pt x="165179" y="34077"/>
                    <a:pt x="131254" y="137"/>
                    <a:pt x="89766" y="137"/>
                  </a:cubicBezTo>
                  <a:cubicBezTo>
                    <a:pt x="89766" y="137"/>
                    <a:pt x="75506" y="137"/>
                    <a:pt x="75506" y="137"/>
                  </a:cubicBezTo>
                  <a:close/>
                  <a:moveTo>
                    <a:pt x="143143" y="68298"/>
                  </a:moveTo>
                  <a:lnTo>
                    <a:pt x="22129" y="68298"/>
                  </a:lnTo>
                  <a:cubicBezTo>
                    <a:pt x="25702" y="42066"/>
                    <a:pt x="48346" y="21679"/>
                    <a:pt x="75506" y="21679"/>
                  </a:cubicBezTo>
                  <a:lnTo>
                    <a:pt x="89766" y="21679"/>
                  </a:lnTo>
                  <a:cubicBezTo>
                    <a:pt x="116941" y="21679"/>
                    <a:pt x="139578" y="42066"/>
                    <a:pt x="143143" y="68298"/>
                  </a:cubicBezTo>
                  <a:close/>
                </a:path>
              </a:pathLst>
            </a:custGeom>
            <a:solidFill>
              <a:srgbClr val="231F20"/>
            </a:solidFill>
            <a:ln w="7575" cap="flat">
              <a:noFill/>
              <a:prstDash val="solid"/>
              <a:round/>
            </a:ln>
          </p:spPr>
          <p:txBody>
            <a:bodyPr rtlCol="0" anchor="ctr"/>
            <a:lstStyle/>
            <a:p>
              <a:endParaRPr lang="en-GB"/>
            </a:p>
          </p:txBody>
        </p:sp>
        <p:sp>
          <p:nvSpPr>
            <p:cNvPr id="793" name="Freeform: Shape 792">
              <a:extLst>
                <a:ext uri="{FF2B5EF4-FFF2-40B4-BE49-F238E27FC236}">
                  <a16:creationId xmlns:a16="http://schemas.microsoft.com/office/drawing/2014/main" id="{17D7C7CA-CDEE-437F-BFC9-05B72E995DF1}"/>
                </a:ext>
              </a:extLst>
            </p:cNvPr>
            <p:cNvSpPr/>
            <p:nvPr/>
          </p:nvSpPr>
          <p:spPr>
            <a:xfrm>
              <a:off x="5714095" y="3685687"/>
              <a:ext cx="54410" cy="32320"/>
            </a:xfrm>
            <a:custGeom>
              <a:avLst/>
              <a:gdLst>
                <a:gd name="connsiteX0" fmla="*/ 38380 w 54410"/>
                <a:gd name="connsiteY0" fmla="*/ 151 h 32320"/>
                <a:gd name="connsiteX1" fmla="*/ 16290 w 54410"/>
                <a:gd name="connsiteY1" fmla="*/ 151 h 32320"/>
                <a:gd name="connsiteX2" fmla="*/ 130 w 54410"/>
                <a:gd name="connsiteY2" fmla="*/ 16311 h 32320"/>
                <a:gd name="connsiteX3" fmla="*/ 16290 w 54410"/>
                <a:gd name="connsiteY3" fmla="*/ 32472 h 32320"/>
                <a:gd name="connsiteX4" fmla="*/ 38380 w 54410"/>
                <a:gd name="connsiteY4" fmla="*/ 32472 h 32320"/>
                <a:gd name="connsiteX5" fmla="*/ 54541 w 54410"/>
                <a:gd name="connsiteY5" fmla="*/ 16311 h 32320"/>
                <a:gd name="connsiteX6" fmla="*/ 38380 w 54410"/>
                <a:gd name="connsiteY6" fmla="*/ 151 h 32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410" h="32320">
                  <a:moveTo>
                    <a:pt x="38380" y="151"/>
                  </a:moveTo>
                  <a:lnTo>
                    <a:pt x="16290" y="151"/>
                  </a:lnTo>
                  <a:cubicBezTo>
                    <a:pt x="7374" y="151"/>
                    <a:pt x="130" y="7395"/>
                    <a:pt x="130" y="16311"/>
                  </a:cubicBezTo>
                  <a:cubicBezTo>
                    <a:pt x="130" y="25227"/>
                    <a:pt x="7374" y="32472"/>
                    <a:pt x="16290" y="32472"/>
                  </a:cubicBezTo>
                  <a:lnTo>
                    <a:pt x="38380" y="32472"/>
                  </a:lnTo>
                  <a:cubicBezTo>
                    <a:pt x="47296" y="32472"/>
                    <a:pt x="54541" y="25227"/>
                    <a:pt x="54541" y="16311"/>
                  </a:cubicBezTo>
                  <a:cubicBezTo>
                    <a:pt x="54541" y="7395"/>
                    <a:pt x="47296" y="151"/>
                    <a:pt x="38380" y="151"/>
                  </a:cubicBezTo>
                  <a:close/>
                </a:path>
              </a:pathLst>
            </a:custGeom>
            <a:solidFill>
              <a:srgbClr val="231F20"/>
            </a:solidFill>
            <a:ln w="7575" cap="flat">
              <a:noFill/>
              <a:prstDash val="solid"/>
              <a:round/>
            </a:ln>
          </p:spPr>
          <p:txBody>
            <a:bodyPr rtlCol="0" anchor="ctr"/>
            <a:lstStyle/>
            <a:p>
              <a:endParaRPr lang="en-GB"/>
            </a:p>
          </p:txBody>
        </p:sp>
        <p:sp>
          <p:nvSpPr>
            <p:cNvPr id="794" name="Freeform: Shape 793">
              <a:extLst>
                <a:ext uri="{FF2B5EF4-FFF2-40B4-BE49-F238E27FC236}">
                  <a16:creationId xmlns:a16="http://schemas.microsoft.com/office/drawing/2014/main" id="{B920D9B5-FE68-4BB0-8882-B2D959CC981C}"/>
                </a:ext>
              </a:extLst>
            </p:cNvPr>
            <p:cNvSpPr/>
            <p:nvPr/>
          </p:nvSpPr>
          <p:spPr>
            <a:xfrm>
              <a:off x="5574010" y="3784512"/>
              <a:ext cx="218356" cy="529335"/>
            </a:xfrm>
            <a:custGeom>
              <a:avLst/>
              <a:gdLst>
                <a:gd name="connsiteX0" fmla="*/ 49667 w 218356"/>
                <a:gd name="connsiteY0" fmla="*/ 295 h 529335"/>
                <a:gd name="connsiteX1" fmla="*/ 106 w 218356"/>
                <a:gd name="connsiteY1" fmla="*/ 49856 h 529335"/>
                <a:gd name="connsiteX2" fmla="*/ 106 w 218356"/>
                <a:gd name="connsiteY2" fmla="*/ 512391 h 529335"/>
                <a:gd name="connsiteX3" fmla="*/ 17346 w 218356"/>
                <a:gd name="connsiteY3" fmla="*/ 529631 h 529335"/>
                <a:gd name="connsiteX4" fmla="*/ 201230 w 218356"/>
                <a:gd name="connsiteY4" fmla="*/ 529631 h 529335"/>
                <a:gd name="connsiteX5" fmla="*/ 218462 w 218356"/>
                <a:gd name="connsiteY5" fmla="*/ 512384 h 529335"/>
                <a:gd name="connsiteX6" fmla="*/ 156793 w 218356"/>
                <a:gd name="connsiteY6" fmla="*/ 440361 h 529335"/>
                <a:gd name="connsiteX7" fmla="*/ 156793 w 218356"/>
                <a:gd name="connsiteY7" fmla="*/ 49894 h 529335"/>
                <a:gd name="connsiteX8" fmla="*/ 107194 w 218356"/>
                <a:gd name="connsiteY8" fmla="*/ 295 h 529335"/>
                <a:gd name="connsiteX9" fmla="*/ 49667 w 218356"/>
                <a:gd name="connsiteY9" fmla="*/ 295 h 529335"/>
                <a:gd name="connsiteX10" fmla="*/ 196738 w 218356"/>
                <a:gd name="connsiteY10" fmla="*/ 508089 h 529335"/>
                <a:gd name="connsiteX11" fmla="*/ 21648 w 218356"/>
                <a:gd name="connsiteY11" fmla="*/ 508089 h 529335"/>
                <a:gd name="connsiteX12" fmla="*/ 21648 w 218356"/>
                <a:gd name="connsiteY12" fmla="*/ 49856 h 529335"/>
                <a:gd name="connsiteX13" fmla="*/ 49667 w 218356"/>
                <a:gd name="connsiteY13" fmla="*/ 21838 h 529335"/>
                <a:gd name="connsiteX14" fmla="*/ 107194 w 218356"/>
                <a:gd name="connsiteY14" fmla="*/ 21838 h 529335"/>
                <a:gd name="connsiteX15" fmla="*/ 135250 w 218356"/>
                <a:gd name="connsiteY15" fmla="*/ 49894 h 529335"/>
                <a:gd name="connsiteX16" fmla="*/ 135250 w 218356"/>
                <a:gd name="connsiteY16" fmla="*/ 460960 h 529335"/>
                <a:gd name="connsiteX17" fmla="*/ 145938 w 218356"/>
                <a:gd name="connsiteY17" fmla="*/ 461036 h 529335"/>
                <a:gd name="connsiteX18" fmla="*/ 196738 w 218356"/>
                <a:gd name="connsiteY18" fmla="*/ 508089 h 52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356" h="529335">
                  <a:moveTo>
                    <a:pt x="49667" y="295"/>
                  </a:moveTo>
                  <a:cubicBezTo>
                    <a:pt x="22401" y="295"/>
                    <a:pt x="106" y="22590"/>
                    <a:pt x="106" y="49856"/>
                  </a:cubicBezTo>
                  <a:lnTo>
                    <a:pt x="106" y="512391"/>
                  </a:lnTo>
                  <a:cubicBezTo>
                    <a:pt x="106" y="521870"/>
                    <a:pt x="7867" y="529631"/>
                    <a:pt x="17346" y="529631"/>
                  </a:cubicBezTo>
                  <a:cubicBezTo>
                    <a:pt x="17346" y="529631"/>
                    <a:pt x="201230" y="529631"/>
                    <a:pt x="201230" y="529631"/>
                  </a:cubicBezTo>
                  <a:cubicBezTo>
                    <a:pt x="210694" y="529631"/>
                    <a:pt x="218462" y="521862"/>
                    <a:pt x="218462" y="512384"/>
                  </a:cubicBezTo>
                  <a:cubicBezTo>
                    <a:pt x="218462" y="476110"/>
                    <a:pt x="191607" y="445811"/>
                    <a:pt x="156793" y="440361"/>
                  </a:cubicBezTo>
                  <a:cubicBezTo>
                    <a:pt x="156793" y="440361"/>
                    <a:pt x="156793" y="49894"/>
                    <a:pt x="156793" y="49894"/>
                  </a:cubicBezTo>
                  <a:cubicBezTo>
                    <a:pt x="156793" y="22605"/>
                    <a:pt x="134483" y="295"/>
                    <a:pt x="107194" y="295"/>
                  </a:cubicBezTo>
                  <a:lnTo>
                    <a:pt x="49667" y="295"/>
                  </a:lnTo>
                  <a:close/>
                  <a:moveTo>
                    <a:pt x="196738" y="508089"/>
                  </a:moveTo>
                  <a:lnTo>
                    <a:pt x="21648" y="508089"/>
                  </a:lnTo>
                  <a:lnTo>
                    <a:pt x="21648" y="49856"/>
                  </a:lnTo>
                  <a:cubicBezTo>
                    <a:pt x="21648" y="34448"/>
                    <a:pt x="34259" y="21838"/>
                    <a:pt x="49667" y="21838"/>
                  </a:cubicBezTo>
                  <a:lnTo>
                    <a:pt x="107194" y="21838"/>
                  </a:lnTo>
                  <a:cubicBezTo>
                    <a:pt x="122624" y="21838"/>
                    <a:pt x="135250" y="34463"/>
                    <a:pt x="135250" y="49894"/>
                  </a:cubicBezTo>
                  <a:lnTo>
                    <a:pt x="135250" y="460960"/>
                  </a:lnTo>
                  <a:lnTo>
                    <a:pt x="145938" y="461036"/>
                  </a:lnTo>
                  <a:cubicBezTo>
                    <a:pt x="172558" y="461242"/>
                    <a:pt x="194541" y="481955"/>
                    <a:pt x="196738" y="508089"/>
                  </a:cubicBezTo>
                  <a:close/>
                </a:path>
              </a:pathLst>
            </a:custGeom>
            <a:solidFill>
              <a:srgbClr val="231F20"/>
            </a:solidFill>
            <a:ln w="7575" cap="flat">
              <a:noFill/>
              <a:prstDash val="solid"/>
              <a:round/>
            </a:ln>
          </p:spPr>
          <p:txBody>
            <a:bodyPr rtlCol="0" anchor="ctr"/>
            <a:lstStyle/>
            <a:p>
              <a:endParaRPr lang="en-GB"/>
            </a:p>
          </p:txBody>
        </p:sp>
        <p:sp>
          <p:nvSpPr>
            <p:cNvPr id="795" name="Freeform: Shape 794">
              <a:extLst>
                <a:ext uri="{FF2B5EF4-FFF2-40B4-BE49-F238E27FC236}">
                  <a16:creationId xmlns:a16="http://schemas.microsoft.com/office/drawing/2014/main" id="{29CB4ACB-F404-446F-8B76-D0F10350F486}"/>
                </a:ext>
              </a:extLst>
            </p:cNvPr>
            <p:cNvSpPr/>
            <p:nvPr/>
          </p:nvSpPr>
          <p:spPr>
            <a:xfrm>
              <a:off x="5639351" y="3855372"/>
              <a:ext cx="192314" cy="135843"/>
            </a:xfrm>
            <a:custGeom>
              <a:avLst/>
              <a:gdLst>
                <a:gd name="connsiteX0" fmla="*/ 128 w 192314"/>
                <a:gd name="connsiteY0" fmla="*/ 243 h 135843"/>
                <a:gd name="connsiteX1" fmla="*/ 128 w 192314"/>
                <a:gd name="connsiteY1" fmla="*/ 129618 h 135843"/>
                <a:gd name="connsiteX2" fmla="*/ 6589 w 192314"/>
                <a:gd name="connsiteY2" fmla="*/ 136087 h 135843"/>
                <a:gd name="connsiteX3" fmla="*/ 185973 w 192314"/>
                <a:gd name="connsiteY3" fmla="*/ 136087 h 135843"/>
                <a:gd name="connsiteX4" fmla="*/ 192442 w 192314"/>
                <a:gd name="connsiteY4" fmla="*/ 129618 h 135843"/>
                <a:gd name="connsiteX5" fmla="*/ 192442 w 192314"/>
                <a:gd name="connsiteY5" fmla="*/ 66086 h 135843"/>
                <a:gd name="connsiteX6" fmla="*/ 185973 w 192314"/>
                <a:gd name="connsiteY6" fmla="*/ 59617 h 135843"/>
                <a:gd name="connsiteX7" fmla="*/ 65704 w 192314"/>
                <a:gd name="connsiteY7" fmla="*/ 59617 h 135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314" h="135843">
                  <a:moveTo>
                    <a:pt x="128" y="243"/>
                  </a:moveTo>
                  <a:lnTo>
                    <a:pt x="128" y="129618"/>
                  </a:lnTo>
                  <a:cubicBezTo>
                    <a:pt x="128" y="133175"/>
                    <a:pt x="3039" y="136087"/>
                    <a:pt x="6589" y="136087"/>
                  </a:cubicBezTo>
                  <a:lnTo>
                    <a:pt x="185973" y="136087"/>
                  </a:lnTo>
                  <a:cubicBezTo>
                    <a:pt x="189531" y="136087"/>
                    <a:pt x="192442" y="133175"/>
                    <a:pt x="192442" y="129618"/>
                  </a:cubicBezTo>
                  <a:lnTo>
                    <a:pt x="192442" y="66086"/>
                  </a:lnTo>
                  <a:cubicBezTo>
                    <a:pt x="192442" y="62528"/>
                    <a:pt x="189531" y="59617"/>
                    <a:pt x="185973" y="59617"/>
                  </a:cubicBezTo>
                  <a:lnTo>
                    <a:pt x="65704" y="59617"/>
                  </a:lnTo>
                </a:path>
              </a:pathLst>
            </a:custGeom>
            <a:solidFill>
              <a:srgbClr val="FCB414"/>
            </a:solidFill>
            <a:ln w="7575" cap="flat">
              <a:noFill/>
              <a:prstDash val="solid"/>
              <a:round/>
            </a:ln>
          </p:spPr>
          <p:txBody>
            <a:bodyPr rtlCol="0" anchor="ctr"/>
            <a:lstStyle/>
            <a:p>
              <a:endParaRPr lang="en-GB"/>
            </a:p>
          </p:txBody>
        </p:sp>
        <p:sp>
          <p:nvSpPr>
            <p:cNvPr id="796" name="Freeform: Shape 795">
              <a:extLst>
                <a:ext uri="{FF2B5EF4-FFF2-40B4-BE49-F238E27FC236}">
                  <a16:creationId xmlns:a16="http://schemas.microsoft.com/office/drawing/2014/main" id="{F0BED30E-48C6-4158-8419-0C4214E658DE}"/>
                </a:ext>
              </a:extLst>
            </p:cNvPr>
            <p:cNvSpPr/>
            <p:nvPr/>
          </p:nvSpPr>
          <p:spPr>
            <a:xfrm>
              <a:off x="5631271" y="3847292"/>
              <a:ext cx="208474" cy="152004"/>
            </a:xfrm>
            <a:custGeom>
              <a:avLst/>
              <a:gdLst>
                <a:gd name="connsiteX0" fmla="*/ 192442 w 208474"/>
                <a:gd name="connsiteY0" fmla="*/ 75778 h 152004"/>
                <a:gd name="connsiteX1" fmla="*/ 192442 w 208474"/>
                <a:gd name="connsiteY1" fmla="*/ 136087 h 152004"/>
                <a:gd name="connsiteX2" fmla="*/ 16288 w 208474"/>
                <a:gd name="connsiteY2" fmla="*/ 136087 h 152004"/>
                <a:gd name="connsiteX3" fmla="*/ 16288 w 208474"/>
                <a:gd name="connsiteY3" fmla="*/ 8323 h 152004"/>
                <a:gd name="connsiteX4" fmla="*/ 8208 w 208474"/>
                <a:gd name="connsiteY4" fmla="*/ 243 h 152004"/>
                <a:gd name="connsiteX5" fmla="*/ 128 w 208474"/>
                <a:gd name="connsiteY5" fmla="*/ 8323 h 152004"/>
                <a:gd name="connsiteX6" fmla="*/ 128 w 208474"/>
                <a:gd name="connsiteY6" fmla="*/ 137698 h 152004"/>
                <a:gd name="connsiteX7" fmla="*/ 14669 w 208474"/>
                <a:gd name="connsiteY7" fmla="*/ 152247 h 152004"/>
                <a:gd name="connsiteX8" fmla="*/ 194053 w 208474"/>
                <a:gd name="connsiteY8" fmla="*/ 152247 h 152004"/>
                <a:gd name="connsiteX9" fmla="*/ 208602 w 208474"/>
                <a:gd name="connsiteY9" fmla="*/ 137698 h 152004"/>
                <a:gd name="connsiteX10" fmla="*/ 208602 w 208474"/>
                <a:gd name="connsiteY10" fmla="*/ 74166 h 152004"/>
                <a:gd name="connsiteX11" fmla="*/ 194053 w 208474"/>
                <a:gd name="connsiteY11" fmla="*/ 59617 h 152004"/>
                <a:gd name="connsiteX12" fmla="*/ 73785 w 208474"/>
                <a:gd name="connsiteY12" fmla="*/ 59617 h 152004"/>
                <a:gd name="connsiteX13" fmla="*/ 65704 w 208474"/>
                <a:gd name="connsiteY13" fmla="*/ 67697 h 152004"/>
                <a:gd name="connsiteX14" fmla="*/ 73785 w 208474"/>
                <a:gd name="connsiteY14" fmla="*/ 75778 h 152004"/>
                <a:gd name="connsiteX15" fmla="*/ 192442 w 208474"/>
                <a:gd name="connsiteY15" fmla="*/ 75778 h 15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474" h="152004">
                  <a:moveTo>
                    <a:pt x="192442" y="75778"/>
                  </a:moveTo>
                  <a:lnTo>
                    <a:pt x="192442" y="136087"/>
                  </a:lnTo>
                  <a:lnTo>
                    <a:pt x="16288" y="136087"/>
                  </a:lnTo>
                  <a:lnTo>
                    <a:pt x="16288" y="8323"/>
                  </a:lnTo>
                  <a:cubicBezTo>
                    <a:pt x="16288" y="3861"/>
                    <a:pt x="12670" y="243"/>
                    <a:pt x="8208" y="243"/>
                  </a:cubicBezTo>
                  <a:cubicBezTo>
                    <a:pt x="3746" y="243"/>
                    <a:pt x="128" y="3861"/>
                    <a:pt x="128" y="8323"/>
                  </a:cubicBezTo>
                  <a:lnTo>
                    <a:pt x="128" y="137698"/>
                  </a:lnTo>
                  <a:cubicBezTo>
                    <a:pt x="128" y="145702"/>
                    <a:pt x="6680" y="152247"/>
                    <a:pt x="14669" y="152247"/>
                  </a:cubicBezTo>
                  <a:cubicBezTo>
                    <a:pt x="14669" y="152247"/>
                    <a:pt x="194053" y="152247"/>
                    <a:pt x="194053" y="152247"/>
                  </a:cubicBezTo>
                  <a:cubicBezTo>
                    <a:pt x="202058" y="152247"/>
                    <a:pt x="208602" y="145702"/>
                    <a:pt x="208602" y="137698"/>
                  </a:cubicBezTo>
                  <a:cubicBezTo>
                    <a:pt x="208602" y="137698"/>
                    <a:pt x="208602" y="74166"/>
                    <a:pt x="208602" y="74166"/>
                  </a:cubicBezTo>
                  <a:cubicBezTo>
                    <a:pt x="208602" y="66162"/>
                    <a:pt x="202058" y="59617"/>
                    <a:pt x="194053" y="59617"/>
                  </a:cubicBezTo>
                  <a:cubicBezTo>
                    <a:pt x="194053" y="59617"/>
                    <a:pt x="73785" y="59617"/>
                    <a:pt x="73785" y="59617"/>
                  </a:cubicBezTo>
                  <a:cubicBezTo>
                    <a:pt x="69323" y="59617"/>
                    <a:pt x="65704" y="63235"/>
                    <a:pt x="65704" y="67697"/>
                  </a:cubicBezTo>
                  <a:cubicBezTo>
                    <a:pt x="65704" y="72159"/>
                    <a:pt x="69323" y="75778"/>
                    <a:pt x="73785" y="75778"/>
                  </a:cubicBezTo>
                  <a:lnTo>
                    <a:pt x="192442" y="75778"/>
                  </a:lnTo>
                  <a:close/>
                </a:path>
              </a:pathLst>
            </a:custGeom>
            <a:solidFill>
              <a:srgbClr val="231F20"/>
            </a:solidFill>
            <a:ln w="7575" cap="flat">
              <a:noFill/>
              <a:prstDash val="solid"/>
              <a:round/>
            </a:ln>
          </p:spPr>
          <p:txBody>
            <a:bodyPr rtlCol="0" anchor="ctr"/>
            <a:lstStyle/>
            <a:p>
              <a:endParaRPr lang="en-GB"/>
            </a:p>
          </p:txBody>
        </p:sp>
        <p:sp>
          <p:nvSpPr>
            <p:cNvPr id="797" name="Freeform: Shape 796">
              <a:extLst>
                <a:ext uri="{FF2B5EF4-FFF2-40B4-BE49-F238E27FC236}">
                  <a16:creationId xmlns:a16="http://schemas.microsoft.com/office/drawing/2014/main" id="{438C0486-9121-42E8-8C3B-1FA8AFAF4011}"/>
                </a:ext>
              </a:extLst>
            </p:cNvPr>
            <p:cNvSpPr/>
            <p:nvPr/>
          </p:nvSpPr>
          <p:spPr>
            <a:xfrm>
              <a:off x="5579394" y="3956374"/>
              <a:ext cx="78348" cy="352088"/>
            </a:xfrm>
            <a:custGeom>
              <a:avLst/>
              <a:gdLst>
                <a:gd name="connsiteX0" fmla="*/ 182 w 78348"/>
                <a:gd name="connsiteY0" fmla="*/ 6765 h 352088"/>
                <a:gd name="connsiteX1" fmla="*/ 67758 w 78348"/>
                <a:gd name="connsiteY1" fmla="*/ 348082 h 352088"/>
                <a:gd name="connsiteX2" fmla="*/ 74090 w 78348"/>
                <a:gd name="connsiteY2" fmla="*/ 352315 h 352088"/>
                <a:gd name="connsiteX3" fmla="*/ 78324 w 78348"/>
                <a:gd name="connsiteY3" fmla="*/ 345984 h 352088"/>
                <a:gd name="connsiteX4" fmla="*/ 10748 w 78348"/>
                <a:gd name="connsiteY4" fmla="*/ 4667 h 352088"/>
                <a:gd name="connsiteX5" fmla="*/ 4416 w 78348"/>
                <a:gd name="connsiteY5" fmla="*/ 433 h 352088"/>
                <a:gd name="connsiteX6" fmla="*/ 182 w 78348"/>
                <a:gd name="connsiteY6" fmla="*/ 6765 h 35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48" h="352088">
                  <a:moveTo>
                    <a:pt x="182" y="6765"/>
                  </a:moveTo>
                  <a:lnTo>
                    <a:pt x="67758" y="348082"/>
                  </a:lnTo>
                  <a:cubicBezTo>
                    <a:pt x="68336" y="350993"/>
                    <a:pt x="71171" y="352893"/>
                    <a:pt x="74090" y="352315"/>
                  </a:cubicBezTo>
                  <a:cubicBezTo>
                    <a:pt x="77002" y="351738"/>
                    <a:pt x="78902" y="348903"/>
                    <a:pt x="78324" y="345984"/>
                  </a:cubicBezTo>
                  <a:lnTo>
                    <a:pt x="10748" y="4667"/>
                  </a:lnTo>
                  <a:cubicBezTo>
                    <a:pt x="10171" y="1756"/>
                    <a:pt x="7335" y="-144"/>
                    <a:pt x="4416" y="433"/>
                  </a:cubicBezTo>
                  <a:cubicBezTo>
                    <a:pt x="1505" y="1011"/>
                    <a:pt x="-395" y="3846"/>
                    <a:pt x="182" y="6765"/>
                  </a:cubicBezTo>
                  <a:close/>
                </a:path>
              </a:pathLst>
            </a:custGeom>
            <a:solidFill>
              <a:srgbClr val="231F20"/>
            </a:solidFill>
            <a:ln w="7575" cap="flat">
              <a:noFill/>
              <a:prstDash val="solid"/>
              <a:round/>
            </a:ln>
          </p:spPr>
          <p:txBody>
            <a:bodyPr rtlCol="0" anchor="ctr"/>
            <a:lstStyle/>
            <a:p>
              <a:endParaRPr lang="en-GB"/>
            </a:p>
          </p:txBody>
        </p:sp>
        <p:sp>
          <p:nvSpPr>
            <p:cNvPr id="798" name="Freeform: Shape 797">
              <a:extLst>
                <a:ext uri="{FF2B5EF4-FFF2-40B4-BE49-F238E27FC236}">
                  <a16:creationId xmlns:a16="http://schemas.microsoft.com/office/drawing/2014/main" id="{A7106387-8CB4-414E-88ED-76677F153F93}"/>
                </a:ext>
              </a:extLst>
            </p:cNvPr>
            <p:cNvSpPr/>
            <p:nvPr/>
          </p:nvSpPr>
          <p:spPr>
            <a:xfrm>
              <a:off x="5917221" y="3782080"/>
              <a:ext cx="243902" cy="320484"/>
            </a:xfrm>
            <a:custGeom>
              <a:avLst/>
              <a:gdLst>
                <a:gd name="connsiteX0" fmla="*/ 244157 w 243902"/>
                <a:gd name="connsiteY0" fmla="*/ 102458 h 320484"/>
                <a:gd name="connsiteX1" fmla="*/ 199529 w 243902"/>
                <a:gd name="connsiteY1" fmla="*/ 312408 h 320484"/>
                <a:gd name="connsiteX2" fmla="*/ 186060 w 243902"/>
                <a:gd name="connsiteY2" fmla="*/ 320465 h 320484"/>
                <a:gd name="connsiteX3" fmla="*/ 9503 w 243902"/>
                <a:gd name="connsiteY3" fmla="*/ 282937 h 320484"/>
                <a:gd name="connsiteX4" fmla="*/ 472 w 243902"/>
                <a:gd name="connsiteY4" fmla="*/ 270098 h 320484"/>
                <a:gd name="connsiteX5" fmla="*/ 56061 w 243902"/>
                <a:gd name="connsiteY5" fmla="*/ 8581 h 320484"/>
                <a:gd name="connsiteX6" fmla="*/ 69538 w 243902"/>
                <a:gd name="connsiteY6" fmla="*/ 524 h 320484"/>
                <a:gd name="connsiteX7" fmla="*/ 193995 w 243902"/>
                <a:gd name="connsiteY7" fmla="*/ 26984 h 320484"/>
                <a:gd name="connsiteX8" fmla="*/ 244157 w 243902"/>
                <a:gd name="connsiteY8" fmla="*/ 102458 h 32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902" h="320484">
                  <a:moveTo>
                    <a:pt x="244157" y="102458"/>
                  </a:moveTo>
                  <a:lnTo>
                    <a:pt x="199529" y="312408"/>
                  </a:lnTo>
                  <a:cubicBezTo>
                    <a:pt x="198305" y="318177"/>
                    <a:pt x="192278" y="321780"/>
                    <a:pt x="186060" y="320465"/>
                  </a:cubicBezTo>
                  <a:lnTo>
                    <a:pt x="9503" y="282937"/>
                  </a:lnTo>
                  <a:cubicBezTo>
                    <a:pt x="3293" y="281614"/>
                    <a:pt x="-751" y="275868"/>
                    <a:pt x="472" y="270098"/>
                  </a:cubicBezTo>
                  <a:lnTo>
                    <a:pt x="56061" y="8581"/>
                  </a:lnTo>
                  <a:cubicBezTo>
                    <a:pt x="57293" y="2812"/>
                    <a:pt x="63313" y="-799"/>
                    <a:pt x="69538" y="524"/>
                  </a:cubicBezTo>
                  <a:lnTo>
                    <a:pt x="193995" y="26984"/>
                  </a:lnTo>
                  <a:lnTo>
                    <a:pt x="244157" y="102458"/>
                  </a:lnTo>
                  <a:close/>
                </a:path>
              </a:pathLst>
            </a:custGeom>
            <a:solidFill>
              <a:srgbClr val="FCB414"/>
            </a:solidFill>
            <a:ln w="7575" cap="flat">
              <a:noFill/>
              <a:prstDash val="solid"/>
              <a:round/>
            </a:ln>
          </p:spPr>
          <p:txBody>
            <a:bodyPr rtlCol="0" anchor="ctr"/>
            <a:lstStyle/>
            <a:p>
              <a:endParaRPr lang="en-GB"/>
            </a:p>
          </p:txBody>
        </p:sp>
        <p:sp>
          <p:nvSpPr>
            <p:cNvPr id="799" name="Freeform: Shape 798">
              <a:extLst>
                <a:ext uri="{FF2B5EF4-FFF2-40B4-BE49-F238E27FC236}">
                  <a16:creationId xmlns:a16="http://schemas.microsoft.com/office/drawing/2014/main" id="{1D572B9A-09AE-4A81-901B-A935E1AD4FFF}"/>
                </a:ext>
              </a:extLst>
            </p:cNvPr>
            <p:cNvSpPr/>
            <p:nvPr/>
          </p:nvSpPr>
          <p:spPr>
            <a:xfrm>
              <a:off x="5909142" y="3773996"/>
              <a:ext cx="260593" cy="336653"/>
            </a:xfrm>
            <a:custGeom>
              <a:avLst/>
              <a:gdLst>
                <a:gd name="connsiteX0" fmla="*/ 260141 w 260593"/>
                <a:gd name="connsiteY0" fmla="*/ 112222 h 336653"/>
                <a:gd name="connsiteX1" fmla="*/ 260848 w 260593"/>
                <a:gd name="connsiteY1" fmla="*/ 108901 h 336653"/>
                <a:gd name="connsiteX2" fmla="*/ 206977 w 260593"/>
                <a:gd name="connsiteY2" fmla="*/ 27847 h 336653"/>
                <a:gd name="connsiteX3" fmla="*/ 79297 w 260593"/>
                <a:gd name="connsiteY3" fmla="*/ 703 h 336653"/>
                <a:gd name="connsiteX4" fmla="*/ 56234 w 260593"/>
                <a:gd name="connsiteY4" fmla="*/ 14978 h 336653"/>
                <a:gd name="connsiteX5" fmla="*/ 646 w 260593"/>
                <a:gd name="connsiteY5" fmla="*/ 276503 h 336653"/>
                <a:gd name="connsiteX6" fmla="*/ 15902 w 260593"/>
                <a:gd name="connsiteY6" fmla="*/ 298927 h 336653"/>
                <a:gd name="connsiteX7" fmla="*/ 192466 w 260593"/>
                <a:gd name="connsiteY7" fmla="*/ 336455 h 336653"/>
                <a:gd name="connsiteX8" fmla="*/ 215513 w 260593"/>
                <a:gd name="connsiteY8" fmla="*/ 322172 h 336653"/>
                <a:gd name="connsiteX9" fmla="*/ 260141 w 260593"/>
                <a:gd name="connsiteY9" fmla="*/ 112222 h 336653"/>
                <a:gd name="connsiteX10" fmla="*/ 243623 w 260593"/>
                <a:gd name="connsiteY10" fmla="*/ 112184 h 336653"/>
                <a:gd name="connsiteX11" fmla="*/ 199702 w 260593"/>
                <a:gd name="connsiteY11" fmla="*/ 318812 h 336653"/>
                <a:gd name="connsiteX12" fmla="*/ 195810 w 260593"/>
                <a:gd name="connsiteY12" fmla="*/ 320644 h 336653"/>
                <a:gd name="connsiteX13" fmla="*/ 19261 w 260593"/>
                <a:gd name="connsiteY13" fmla="*/ 283116 h 336653"/>
                <a:gd name="connsiteX14" fmla="*/ 16456 w 260593"/>
                <a:gd name="connsiteY14" fmla="*/ 279863 h 336653"/>
                <a:gd name="connsiteX15" fmla="*/ 72045 w 260593"/>
                <a:gd name="connsiteY15" fmla="*/ 18353 h 336653"/>
                <a:gd name="connsiteX16" fmla="*/ 75937 w 260593"/>
                <a:gd name="connsiteY16" fmla="*/ 16514 h 336653"/>
                <a:gd name="connsiteX17" fmla="*/ 197171 w 260593"/>
                <a:gd name="connsiteY17" fmla="*/ 42290 h 336653"/>
                <a:gd name="connsiteX18" fmla="*/ 243623 w 260593"/>
                <a:gd name="connsiteY18" fmla="*/ 112184 h 33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0593" h="336653">
                  <a:moveTo>
                    <a:pt x="260141" y="112222"/>
                  </a:moveTo>
                  <a:lnTo>
                    <a:pt x="260848" y="108901"/>
                  </a:lnTo>
                  <a:lnTo>
                    <a:pt x="206977" y="27847"/>
                  </a:lnTo>
                  <a:lnTo>
                    <a:pt x="79297" y="703"/>
                  </a:lnTo>
                  <a:cubicBezTo>
                    <a:pt x="68541" y="-1578"/>
                    <a:pt x="58363" y="5013"/>
                    <a:pt x="56234" y="14978"/>
                  </a:cubicBezTo>
                  <a:lnTo>
                    <a:pt x="646" y="276503"/>
                  </a:lnTo>
                  <a:cubicBezTo>
                    <a:pt x="-1468" y="286476"/>
                    <a:pt x="5168" y="296639"/>
                    <a:pt x="15902" y="298927"/>
                  </a:cubicBezTo>
                  <a:lnTo>
                    <a:pt x="192466" y="336455"/>
                  </a:lnTo>
                  <a:cubicBezTo>
                    <a:pt x="203207" y="338728"/>
                    <a:pt x="213400" y="332137"/>
                    <a:pt x="215513" y="322172"/>
                  </a:cubicBezTo>
                  <a:cubicBezTo>
                    <a:pt x="215513" y="322172"/>
                    <a:pt x="260141" y="112222"/>
                    <a:pt x="260141" y="112222"/>
                  </a:cubicBezTo>
                  <a:close/>
                  <a:moveTo>
                    <a:pt x="243623" y="112184"/>
                  </a:moveTo>
                  <a:lnTo>
                    <a:pt x="199702" y="318812"/>
                  </a:lnTo>
                  <a:cubicBezTo>
                    <a:pt x="199368" y="320393"/>
                    <a:pt x="197513" y="321001"/>
                    <a:pt x="195810" y="320644"/>
                  </a:cubicBezTo>
                  <a:cubicBezTo>
                    <a:pt x="195810" y="320644"/>
                    <a:pt x="19261" y="283116"/>
                    <a:pt x="19261" y="283116"/>
                  </a:cubicBezTo>
                  <a:cubicBezTo>
                    <a:pt x="17559" y="282759"/>
                    <a:pt x="16122" y="281444"/>
                    <a:pt x="16456" y="279863"/>
                  </a:cubicBezTo>
                  <a:cubicBezTo>
                    <a:pt x="16456" y="279863"/>
                    <a:pt x="71726" y="19820"/>
                    <a:pt x="72045" y="18353"/>
                  </a:cubicBezTo>
                  <a:cubicBezTo>
                    <a:pt x="72380" y="16772"/>
                    <a:pt x="74227" y="16149"/>
                    <a:pt x="75937" y="16514"/>
                  </a:cubicBezTo>
                  <a:cubicBezTo>
                    <a:pt x="75937" y="16514"/>
                    <a:pt x="197171" y="42290"/>
                    <a:pt x="197171" y="42290"/>
                  </a:cubicBezTo>
                  <a:lnTo>
                    <a:pt x="243623" y="112184"/>
                  </a:lnTo>
                  <a:close/>
                </a:path>
              </a:pathLst>
            </a:custGeom>
            <a:solidFill>
              <a:srgbClr val="231F20"/>
            </a:solidFill>
            <a:ln w="7575" cap="flat">
              <a:noFill/>
              <a:prstDash val="solid"/>
              <a:round/>
            </a:ln>
          </p:spPr>
          <p:txBody>
            <a:bodyPr rtlCol="0" anchor="ctr"/>
            <a:lstStyle/>
            <a:p>
              <a:endParaRPr lang="en-GB"/>
            </a:p>
          </p:txBody>
        </p:sp>
        <p:sp>
          <p:nvSpPr>
            <p:cNvPr id="800" name="Freeform: Shape 799">
              <a:extLst>
                <a:ext uri="{FF2B5EF4-FFF2-40B4-BE49-F238E27FC236}">
                  <a16:creationId xmlns:a16="http://schemas.microsoft.com/office/drawing/2014/main" id="{452C95A2-0617-4395-9914-F16A3CF5B365}"/>
                </a:ext>
              </a:extLst>
            </p:cNvPr>
            <p:cNvSpPr/>
            <p:nvPr/>
          </p:nvSpPr>
          <p:spPr>
            <a:xfrm>
              <a:off x="6097781" y="3808814"/>
              <a:ext cx="63342" cy="75473"/>
            </a:xfrm>
            <a:custGeom>
              <a:avLst/>
              <a:gdLst>
                <a:gd name="connsiteX0" fmla="*/ 13472 w 63342"/>
                <a:gd name="connsiteY0" fmla="*/ 211 h 75473"/>
                <a:gd name="connsiteX1" fmla="*/ 63634 w 63342"/>
                <a:gd name="connsiteY1" fmla="*/ 75685 h 75473"/>
                <a:gd name="connsiteX2" fmla="*/ 292 w 63342"/>
                <a:gd name="connsiteY2" fmla="*/ 62223 h 75473"/>
                <a:gd name="connsiteX3" fmla="*/ 13472 w 63342"/>
                <a:gd name="connsiteY3" fmla="*/ 211 h 75473"/>
              </a:gdLst>
              <a:ahLst/>
              <a:cxnLst>
                <a:cxn ang="0">
                  <a:pos x="connsiteX0" y="connsiteY0"/>
                </a:cxn>
                <a:cxn ang="0">
                  <a:pos x="connsiteX1" y="connsiteY1"/>
                </a:cxn>
                <a:cxn ang="0">
                  <a:pos x="connsiteX2" y="connsiteY2"/>
                </a:cxn>
                <a:cxn ang="0">
                  <a:pos x="connsiteX3" y="connsiteY3"/>
                </a:cxn>
              </a:cxnLst>
              <a:rect l="l" t="t" r="r" b="b"/>
              <a:pathLst>
                <a:path w="63342" h="75473">
                  <a:moveTo>
                    <a:pt x="13472" y="211"/>
                  </a:moveTo>
                  <a:lnTo>
                    <a:pt x="63634" y="75685"/>
                  </a:lnTo>
                  <a:lnTo>
                    <a:pt x="292" y="62223"/>
                  </a:lnTo>
                  <a:lnTo>
                    <a:pt x="13472" y="211"/>
                  </a:lnTo>
                  <a:close/>
                </a:path>
              </a:pathLst>
            </a:custGeom>
            <a:solidFill>
              <a:srgbClr val="FFFFFF"/>
            </a:solidFill>
            <a:ln w="7575" cap="flat">
              <a:noFill/>
              <a:prstDash val="solid"/>
              <a:round/>
            </a:ln>
          </p:spPr>
          <p:txBody>
            <a:bodyPr rtlCol="0" anchor="ctr"/>
            <a:lstStyle/>
            <a:p>
              <a:endParaRPr lang="en-GB"/>
            </a:p>
          </p:txBody>
        </p:sp>
        <p:sp>
          <p:nvSpPr>
            <p:cNvPr id="801" name="Freeform: Shape 800">
              <a:extLst>
                <a:ext uri="{FF2B5EF4-FFF2-40B4-BE49-F238E27FC236}">
                  <a16:creationId xmlns:a16="http://schemas.microsoft.com/office/drawing/2014/main" id="{51CA06E6-51FF-4D7E-B61B-67453241CBD3}"/>
                </a:ext>
              </a:extLst>
            </p:cNvPr>
            <p:cNvSpPr/>
            <p:nvPr/>
          </p:nvSpPr>
          <p:spPr>
            <a:xfrm>
              <a:off x="6092396" y="3803426"/>
              <a:ext cx="74115" cy="86247"/>
            </a:xfrm>
            <a:custGeom>
              <a:avLst/>
              <a:gdLst>
                <a:gd name="connsiteX0" fmla="*/ 23343 w 74115"/>
                <a:gd name="connsiteY0" fmla="*/ 2619 h 86247"/>
                <a:gd name="connsiteX1" fmla="*/ 17847 w 74115"/>
                <a:gd name="connsiteY1" fmla="*/ 308 h 86247"/>
                <a:gd name="connsiteX2" fmla="*/ 13590 w 74115"/>
                <a:gd name="connsiteY2" fmla="*/ 4481 h 86247"/>
                <a:gd name="connsiteX3" fmla="*/ 410 w 74115"/>
                <a:gd name="connsiteY3" fmla="*/ 66493 h 86247"/>
                <a:gd name="connsiteX4" fmla="*/ 1162 w 74115"/>
                <a:gd name="connsiteY4" fmla="*/ 70545 h 86247"/>
                <a:gd name="connsiteX5" fmla="*/ 4560 w 74115"/>
                <a:gd name="connsiteY5" fmla="*/ 72878 h 86247"/>
                <a:gd name="connsiteX6" fmla="*/ 67902 w 74115"/>
                <a:gd name="connsiteY6" fmla="*/ 86340 h 86247"/>
                <a:gd name="connsiteX7" fmla="*/ 73474 w 74115"/>
                <a:gd name="connsiteY7" fmla="*/ 84098 h 86247"/>
                <a:gd name="connsiteX8" fmla="*/ 73504 w 74115"/>
                <a:gd name="connsiteY8" fmla="*/ 78093 h 86247"/>
                <a:gd name="connsiteX9" fmla="*/ 23343 w 74115"/>
                <a:gd name="connsiteY9" fmla="*/ 2619 h 86247"/>
                <a:gd name="connsiteX10" fmla="*/ 21465 w 74115"/>
                <a:gd name="connsiteY10" fmla="*/ 19251 h 86247"/>
                <a:gd name="connsiteX11" fmla="*/ 57222 w 74115"/>
                <a:gd name="connsiteY11" fmla="*/ 73061 h 86247"/>
                <a:gd name="connsiteX12" fmla="*/ 12070 w 74115"/>
                <a:gd name="connsiteY12" fmla="*/ 63460 h 86247"/>
                <a:gd name="connsiteX13" fmla="*/ 21465 w 74115"/>
                <a:gd name="connsiteY13" fmla="*/ 19251 h 86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115" h="86247">
                  <a:moveTo>
                    <a:pt x="23343" y="2619"/>
                  </a:moveTo>
                  <a:cubicBezTo>
                    <a:pt x="22142" y="810"/>
                    <a:pt x="19976" y="-102"/>
                    <a:pt x="17847" y="308"/>
                  </a:cubicBezTo>
                  <a:cubicBezTo>
                    <a:pt x="15719" y="711"/>
                    <a:pt x="14039" y="2360"/>
                    <a:pt x="13590" y="4481"/>
                  </a:cubicBezTo>
                  <a:lnTo>
                    <a:pt x="410" y="66493"/>
                  </a:lnTo>
                  <a:cubicBezTo>
                    <a:pt x="113" y="67892"/>
                    <a:pt x="379" y="69344"/>
                    <a:pt x="1162" y="70545"/>
                  </a:cubicBezTo>
                  <a:cubicBezTo>
                    <a:pt x="1938" y="71746"/>
                    <a:pt x="3161" y="72582"/>
                    <a:pt x="4560" y="72878"/>
                  </a:cubicBezTo>
                  <a:lnTo>
                    <a:pt x="67902" y="86340"/>
                  </a:lnTo>
                  <a:cubicBezTo>
                    <a:pt x="70038" y="86796"/>
                    <a:pt x="72243" y="85907"/>
                    <a:pt x="73474" y="84098"/>
                  </a:cubicBezTo>
                  <a:cubicBezTo>
                    <a:pt x="74705" y="82289"/>
                    <a:pt x="74721" y="79917"/>
                    <a:pt x="73504" y="78093"/>
                  </a:cubicBezTo>
                  <a:lnTo>
                    <a:pt x="23343" y="2619"/>
                  </a:lnTo>
                  <a:close/>
                  <a:moveTo>
                    <a:pt x="21465" y="19251"/>
                  </a:moveTo>
                  <a:lnTo>
                    <a:pt x="57222" y="73061"/>
                  </a:lnTo>
                  <a:cubicBezTo>
                    <a:pt x="57222" y="73061"/>
                    <a:pt x="12070" y="63460"/>
                    <a:pt x="12070" y="63460"/>
                  </a:cubicBezTo>
                  <a:lnTo>
                    <a:pt x="21465" y="19251"/>
                  </a:lnTo>
                  <a:close/>
                </a:path>
              </a:pathLst>
            </a:custGeom>
            <a:solidFill>
              <a:srgbClr val="231F20"/>
            </a:solidFill>
            <a:ln w="7575" cap="flat">
              <a:noFill/>
              <a:prstDash val="solid"/>
              <a:round/>
            </a:ln>
          </p:spPr>
          <p:txBody>
            <a:bodyPr rtlCol="0" anchor="ctr"/>
            <a:lstStyle/>
            <a:p>
              <a:endParaRPr lang="en-GB"/>
            </a:p>
          </p:txBody>
        </p:sp>
        <p:sp>
          <p:nvSpPr>
            <p:cNvPr id="802" name="Freeform: Shape 801">
              <a:extLst>
                <a:ext uri="{FF2B5EF4-FFF2-40B4-BE49-F238E27FC236}">
                  <a16:creationId xmlns:a16="http://schemas.microsoft.com/office/drawing/2014/main" id="{FBFE5A62-608F-479F-BCF1-1A5CD4DBE98B}"/>
                </a:ext>
              </a:extLst>
            </p:cNvPr>
            <p:cNvSpPr/>
            <p:nvPr/>
          </p:nvSpPr>
          <p:spPr>
            <a:xfrm>
              <a:off x="6205493" y="3692596"/>
              <a:ext cx="165086" cy="113457"/>
            </a:xfrm>
            <a:custGeom>
              <a:avLst/>
              <a:gdLst>
                <a:gd name="connsiteX0" fmla="*/ 358 w 165086"/>
                <a:gd name="connsiteY0" fmla="*/ 38215 h 113457"/>
                <a:gd name="connsiteX1" fmla="*/ 75771 w 165086"/>
                <a:gd name="connsiteY1" fmla="*/ 113628 h 113457"/>
                <a:gd name="connsiteX2" fmla="*/ 90031 w 165086"/>
                <a:gd name="connsiteY2" fmla="*/ 113628 h 113457"/>
                <a:gd name="connsiteX3" fmla="*/ 165444 w 165086"/>
                <a:gd name="connsiteY3" fmla="*/ 38215 h 113457"/>
                <a:gd name="connsiteX4" fmla="*/ 165444 w 165086"/>
                <a:gd name="connsiteY4" fmla="*/ 170 h 113457"/>
                <a:gd name="connsiteX5" fmla="*/ 358 w 165086"/>
                <a:gd name="connsiteY5" fmla="*/ 170 h 113457"/>
                <a:gd name="connsiteX6" fmla="*/ 358 w 165086"/>
                <a:gd name="connsiteY6" fmla="*/ 38215 h 113457"/>
                <a:gd name="connsiteX7" fmla="*/ 21900 w 165086"/>
                <a:gd name="connsiteY7" fmla="*/ 38215 h 113457"/>
                <a:gd name="connsiteX8" fmla="*/ 21900 w 165086"/>
                <a:gd name="connsiteY8" fmla="*/ 21713 h 113457"/>
                <a:gd name="connsiteX9" fmla="*/ 143902 w 165086"/>
                <a:gd name="connsiteY9" fmla="*/ 21713 h 113457"/>
                <a:gd name="connsiteX10" fmla="*/ 143902 w 165086"/>
                <a:gd name="connsiteY10" fmla="*/ 38215 h 113457"/>
                <a:gd name="connsiteX11" fmla="*/ 90031 w 165086"/>
                <a:gd name="connsiteY11" fmla="*/ 92086 h 113457"/>
                <a:gd name="connsiteX12" fmla="*/ 75771 w 165086"/>
                <a:gd name="connsiteY12" fmla="*/ 92086 h 113457"/>
                <a:gd name="connsiteX13" fmla="*/ 21900 w 165086"/>
                <a:gd name="connsiteY13" fmla="*/ 38215 h 11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086" h="113457">
                  <a:moveTo>
                    <a:pt x="358" y="38215"/>
                  </a:moveTo>
                  <a:cubicBezTo>
                    <a:pt x="358" y="79688"/>
                    <a:pt x="34283" y="113628"/>
                    <a:pt x="75771" y="113628"/>
                  </a:cubicBezTo>
                  <a:cubicBezTo>
                    <a:pt x="75771" y="113628"/>
                    <a:pt x="90031" y="113628"/>
                    <a:pt x="90031" y="113628"/>
                  </a:cubicBezTo>
                  <a:cubicBezTo>
                    <a:pt x="131504" y="113628"/>
                    <a:pt x="165444" y="79688"/>
                    <a:pt x="165444" y="38215"/>
                  </a:cubicBezTo>
                  <a:cubicBezTo>
                    <a:pt x="165444" y="38215"/>
                    <a:pt x="165444" y="170"/>
                    <a:pt x="165444" y="170"/>
                  </a:cubicBezTo>
                  <a:lnTo>
                    <a:pt x="358" y="170"/>
                  </a:lnTo>
                  <a:lnTo>
                    <a:pt x="358" y="38215"/>
                  </a:lnTo>
                  <a:close/>
                  <a:moveTo>
                    <a:pt x="21900" y="38215"/>
                  </a:moveTo>
                  <a:lnTo>
                    <a:pt x="21900" y="21713"/>
                  </a:lnTo>
                  <a:cubicBezTo>
                    <a:pt x="21900" y="21713"/>
                    <a:pt x="143902" y="21713"/>
                    <a:pt x="143902" y="21713"/>
                  </a:cubicBezTo>
                  <a:cubicBezTo>
                    <a:pt x="143902" y="21713"/>
                    <a:pt x="143902" y="38215"/>
                    <a:pt x="143902" y="38215"/>
                  </a:cubicBezTo>
                  <a:cubicBezTo>
                    <a:pt x="143902" y="67845"/>
                    <a:pt x="119661" y="92086"/>
                    <a:pt x="90031" y="92086"/>
                  </a:cubicBezTo>
                  <a:lnTo>
                    <a:pt x="75771" y="92086"/>
                  </a:lnTo>
                  <a:cubicBezTo>
                    <a:pt x="46141" y="92086"/>
                    <a:pt x="21900" y="67845"/>
                    <a:pt x="21900" y="38215"/>
                  </a:cubicBezTo>
                  <a:close/>
                </a:path>
              </a:pathLst>
            </a:custGeom>
            <a:solidFill>
              <a:srgbClr val="231F20"/>
            </a:solidFill>
            <a:ln w="7575" cap="flat">
              <a:noFill/>
              <a:prstDash val="solid"/>
              <a:round/>
            </a:ln>
          </p:spPr>
          <p:txBody>
            <a:bodyPr rtlCol="0" anchor="ctr"/>
            <a:lstStyle/>
            <a:p>
              <a:endParaRPr lang="en-GB"/>
            </a:p>
          </p:txBody>
        </p:sp>
        <p:sp>
          <p:nvSpPr>
            <p:cNvPr id="803" name="Freeform: Shape 802">
              <a:extLst>
                <a:ext uri="{FF2B5EF4-FFF2-40B4-BE49-F238E27FC236}">
                  <a16:creationId xmlns:a16="http://schemas.microsoft.com/office/drawing/2014/main" id="{DA769D4E-565F-47B5-B38E-469C29D8C95F}"/>
                </a:ext>
              </a:extLst>
            </p:cNvPr>
            <p:cNvSpPr/>
            <p:nvPr/>
          </p:nvSpPr>
          <p:spPr>
            <a:xfrm>
              <a:off x="6216264" y="3635206"/>
              <a:ext cx="143543" cy="68161"/>
            </a:xfrm>
            <a:custGeom>
              <a:avLst/>
              <a:gdLst>
                <a:gd name="connsiteX0" fmla="*/ 79260 w 143543"/>
                <a:gd name="connsiteY0" fmla="*/ 137 h 68161"/>
                <a:gd name="connsiteX1" fmla="*/ 65000 w 143543"/>
                <a:gd name="connsiteY1" fmla="*/ 137 h 68161"/>
                <a:gd name="connsiteX2" fmla="*/ 358 w 143543"/>
                <a:gd name="connsiteY2" fmla="*/ 64779 h 68161"/>
                <a:gd name="connsiteX3" fmla="*/ 358 w 143543"/>
                <a:gd name="connsiteY3" fmla="*/ 68298 h 68161"/>
                <a:gd name="connsiteX4" fmla="*/ 143902 w 143543"/>
                <a:gd name="connsiteY4" fmla="*/ 68298 h 68161"/>
                <a:gd name="connsiteX5" fmla="*/ 143902 w 143543"/>
                <a:gd name="connsiteY5" fmla="*/ 64779 h 68161"/>
                <a:gd name="connsiteX6" fmla="*/ 79260 w 143543"/>
                <a:gd name="connsiteY6" fmla="*/ 137 h 6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543" h="68161">
                  <a:moveTo>
                    <a:pt x="79260" y="137"/>
                  </a:moveTo>
                  <a:lnTo>
                    <a:pt x="65000" y="137"/>
                  </a:lnTo>
                  <a:cubicBezTo>
                    <a:pt x="29441" y="137"/>
                    <a:pt x="358" y="29227"/>
                    <a:pt x="358" y="64779"/>
                  </a:cubicBezTo>
                  <a:lnTo>
                    <a:pt x="358" y="68298"/>
                  </a:lnTo>
                  <a:lnTo>
                    <a:pt x="143902" y="68298"/>
                  </a:lnTo>
                  <a:lnTo>
                    <a:pt x="143902" y="64779"/>
                  </a:lnTo>
                  <a:cubicBezTo>
                    <a:pt x="143902" y="29227"/>
                    <a:pt x="114811" y="137"/>
                    <a:pt x="79260" y="137"/>
                  </a:cubicBezTo>
                  <a:close/>
                </a:path>
              </a:pathLst>
            </a:custGeom>
            <a:solidFill>
              <a:srgbClr val="FFFFFF"/>
            </a:solidFill>
            <a:ln w="7575" cap="flat">
              <a:noFill/>
              <a:prstDash val="solid"/>
              <a:round/>
            </a:ln>
          </p:spPr>
          <p:txBody>
            <a:bodyPr rtlCol="0" anchor="ctr"/>
            <a:lstStyle/>
            <a:p>
              <a:endParaRPr lang="en-GB"/>
            </a:p>
          </p:txBody>
        </p:sp>
        <p:sp>
          <p:nvSpPr>
            <p:cNvPr id="804" name="Freeform: Shape 803">
              <a:extLst>
                <a:ext uri="{FF2B5EF4-FFF2-40B4-BE49-F238E27FC236}">
                  <a16:creationId xmlns:a16="http://schemas.microsoft.com/office/drawing/2014/main" id="{C7C29DE0-9939-4107-80B1-B1357C7C449C}"/>
                </a:ext>
              </a:extLst>
            </p:cNvPr>
            <p:cNvSpPr/>
            <p:nvPr/>
          </p:nvSpPr>
          <p:spPr>
            <a:xfrm>
              <a:off x="6205493" y="3624435"/>
              <a:ext cx="165086" cy="89703"/>
            </a:xfrm>
            <a:custGeom>
              <a:avLst/>
              <a:gdLst>
                <a:gd name="connsiteX0" fmla="*/ 90031 w 165086"/>
                <a:gd name="connsiteY0" fmla="*/ 137 h 89703"/>
                <a:gd name="connsiteX1" fmla="*/ 75771 w 165086"/>
                <a:gd name="connsiteY1" fmla="*/ 137 h 89703"/>
                <a:gd name="connsiteX2" fmla="*/ 358 w 165086"/>
                <a:gd name="connsiteY2" fmla="*/ 75550 h 89703"/>
                <a:gd name="connsiteX3" fmla="*/ 358 w 165086"/>
                <a:gd name="connsiteY3" fmla="*/ 89841 h 89703"/>
                <a:gd name="connsiteX4" fmla="*/ 165444 w 165086"/>
                <a:gd name="connsiteY4" fmla="*/ 89841 h 89703"/>
                <a:gd name="connsiteX5" fmla="*/ 165444 w 165086"/>
                <a:gd name="connsiteY5" fmla="*/ 75550 h 89703"/>
                <a:gd name="connsiteX6" fmla="*/ 90031 w 165086"/>
                <a:gd name="connsiteY6" fmla="*/ 137 h 89703"/>
                <a:gd name="connsiteX7" fmla="*/ 143408 w 165086"/>
                <a:gd name="connsiteY7" fmla="*/ 68298 h 89703"/>
                <a:gd name="connsiteX8" fmla="*/ 22394 w 165086"/>
                <a:gd name="connsiteY8" fmla="*/ 68298 h 89703"/>
                <a:gd name="connsiteX9" fmla="*/ 75771 w 165086"/>
                <a:gd name="connsiteY9" fmla="*/ 21679 h 89703"/>
                <a:gd name="connsiteX10" fmla="*/ 90031 w 165086"/>
                <a:gd name="connsiteY10" fmla="*/ 21679 h 89703"/>
                <a:gd name="connsiteX11" fmla="*/ 143408 w 165086"/>
                <a:gd name="connsiteY11" fmla="*/ 68298 h 89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086" h="89703">
                  <a:moveTo>
                    <a:pt x="90031" y="137"/>
                  </a:moveTo>
                  <a:lnTo>
                    <a:pt x="75771" y="137"/>
                  </a:lnTo>
                  <a:cubicBezTo>
                    <a:pt x="34283" y="137"/>
                    <a:pt x="358" y="34077"/>
                    <a:pt x="358" y="75550"/>
                  </a:cubicBezTo>
                  <a:cubicBezTo>
                    <a:pt x="358" y="75550"/>
                    <a:pt x="358" y="89841"/>
                    <a:pt x="358" y="89841"/>
                  </a:cubicBezTo>
                  <a:lnTo>
                    <a:pt x="165444" y="89841"/>
                  </a:lnTo>
                  <a:lnTo>
                    <a:pt x="165444" y="75550"/>
                  </a:lnTo>
                  <a:cubicBezTo>
                    <a:pt x="165444" y="34077"/>
                    <a:pt x="131504" y="137"/>
                    <a:pt x="90031" y="137"/>
                  </a:cubicBezTo>
                  <a:close/>
                  <a:moveTo>
                    <a:pt x="143408" y="68298"/>
                  </a:moveTo>
                  <a:lnTo>
                    <a:pt x="22394" y="68298"/>
                  </a:lnTo>
                  <a:cubicBezTo>
                    <a:pt x="25959" y="42066"/>
                    <a:pt x="48596" y="21679"/>
                    <a:pt x="75771" y="21679"/>
                  </a:cubicBezTo>
                  <a:lnTo>
                    <a:pt x="90031" y="21679"/>
                  </a:lnTo>
                  <a:cubicBezTo>
                    <a:pt x="117198" y="21679"/>
                    <a:pt x="139835" y="42066"/>
                    <a:pt x="143408" y="68298"/>
                  </a:cubicBezTo>
                  <a:close/>
                </a:path>
              </a:pathLst>
            </a:custGeom>
            <a:solidFill>
              <a:srgbClr val="231F20"/>
            </a:solidFill>
            <a:ln w="7575" cap="flat">
              <a:noFill/>
              <a:prstDash val="solid"/>
              <a:round/>
            </a:ln>
          </p:spPr>
          <p:txBody>
            <a:bodyPr rtlCol="0" anchor="ctr"/>
            <a:lstStyle/>
            <a:p>
              <a:endParaRPr lang="en-GB"/>
            </a:p>
          </p:txBody>
        </p:sp>
        <p:sp>
          <p:nvSpPr>
            <p:cNvPr id="805" name="Freeform: Shape 804">
              <a:extLst>
                <a:ext uri="{FF2B5EF4-FFF2-40B4-BE49-F238E27FC236}">
                  <a16:creationId xmlns:a16="http://schemas.microsoft.com/office/drawing/2014/main" id="{01330871-FF2E-4667-A7E1-80635BD968FC}"/>
                </a:ext>
              </a:extLst>
            </p:cNvPr>
            <p:cNvSpPr/>
            <p:nvPr/>
          </p:nvSpPr>
          <p:spPr>
            <a:xfrm>
              <a:off x="6171879" y="3685687"/>
              <a:ext cx="54410" cy="32320"/>
            </a:xfrm>
            <a:custGeom>
              <a:avLst/>
              <a:gdLst>
                <a:gd name="connsiteX0" fmla="*/ 16481 w 54410"/>
                <a:gd name="connsiteY0" fmla="*/ 32472 h 32320"/>
                <a:gd name="connsiteX1" fmla="*/ 38571 w 54410"/>
                <a:gd name="connsiteY1" fmla="*/ 32472 h 32320"/>
                <a:gd name="connsiteX2" fmla="*/ 54731 w 54410"/>
                <a:gd name="connsiteY2" fmla="*/ 16311 h 32320"/>
                <a:gd name="connsiteX3" fmla="*/ 38571 w 54410"/>
                <a:gd name="connsiteY3" fmla="*/ 151 h 32320"/>
                <a:gd name="connsiteX4" fmla="*/ 16481 w 54410"/>
                <a:gd name="connsiteY4" fmla="*/ 151 h 32320"/>
                <a:gd name="connsiteX5" fmla="*/ 321 w 54410"/>
                <a:gd name="connsiteY5" fmla="*/ 16311 h 32320"/>
                <a:gd name="connsiteX6" fmla="*/ 16481 w 54410"/>
                <a:gd name="connsiteY6" fmla="*/ 32472 h 32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410" h="32320">
                  <a:moveTo>
                    <a:pt x="16481" y="32472"/>
                  </a:moveTo>
                  <a:lnTo>
                    <a:pt x="38571" y="32472"/>
                  </a:lnTo>
                  <a:cubicBezTo>
                    <a:pt x="47487" y="32472"/>
                    <a:pt x="54731" y="25227"/>
                    <a:pt x="54731" y="16311"/>
                  </a:cubicBezTo>
                  <a:cubicBezTo>
                    <a:pt x="54731" y="7395"/>
                    <a:pt x="47487" y="151"/>
                    <a:pt x="38571" y="151"/>
                  </a:cubicBezTo>
                  <a:lnTo>
                    <a:pt x="16481" y="151"/>
                  </a:lnTo>
                  <a:cubicBezTo>
                    <a:pt x="7565" y="151"/>
                    <a:pt x="321" y="7395"/>
                    <a:pt x="321" y="16311"/>
                  </a:cubicBezTo>
                  <a:cubicBezTo>
                    <a:pt x="321" y="25227"/>
                    <a:pt x="7565" y="32472"/>
                    <a:pt x="16481" y="32472"/>
                  </a:cubicBezTo>
                  <a:close/>
                </a:path>
              </a:pathLst>
            </a:custGeom>
            <a:solidFill>
              <a:srgbClr val="231F20"/>
            </a:solidFill>
            <a:ln w="7575" cap="flat">
              <a:noFill/>
              <a:prstDash val="solid"/>
              <a:round/>
            </a:ln>
          </p:spPr>
          <p:txBody>
            <a:bodyPr rtlCol="0" anchor="ctr"/>
            <a:lstStyle/>
            <a:p>
              <a:endParaRPr lang="en-GB"/>
            </a:p>
          </p:txBody>
        </p:sp>
        <p:sp>
          <p:nvSpPr>
            <p:cNvPr id="806" name="Freeform: Shape 805">
              <a:extLst>
                <a:ext uri="{FF2B5EF4-FFF2-40B4-BE49-F238E27FC236}">
                  <a16:creationId xmlns:a16="http://schemas.microsoft.com/office/drawing/2014/main" id="{2F4C1807-0B10-456C-914C-F51A86BD941B}"/>
                </a:ext>
              </a:extLst>
            </p:cNvPr>
            <p:cNvSpPr/>
            <p:nvPr/>
          </p:nvSpPr>
          <p:spPr>
            <a:xfrm>
              <a:off x="6148019" y="3784512"/>
              <a:ext cx="218356" cy="529335"/>
            </a:xfrm>
            <a:custGeom>
              <a:avLst/>
              <a:gdLst>
                <a:gd name="connsiteX0" fmla="*/ 169141 w 218356"/>
                <a:gd name="connsiteY0" fmla="*/ 295 h 529335"/>
                <a:gd name="connsiteX1" fmla="*/ 111614 w 218356"/>
                <a:gd name="connsiteY1" fmla="*/ 295 h 529335"/>
                <a:gd name="connsiteX2" fmla="*/ 62022 w 218356"/>
                <a:gd name="connsiteY2" fmla="*/ 49894 h 529335"/>
                <a:gd name="connsiteX3" fmla="*/ 62022 w 218356"/>
                <a:gd name="connsiteY3" fmla="*/ 440361 h 529335"/>
                <a:gd name="connsiteX4" fmla="*/ 345 w 218356"/>
                <a:gd name="connsiteY4" fmla="*/ 512384 h 529335"/>
                <a:gd name="connsiteX5" fmla="*/ 17577 w 218356"/>
                <a:gd name="connsiteY5" fmla="*/ 529631 h 529335"/>
                <a:gd name="connsiteX6" fmla="*/ 201462 w 218356"/>
                <a:gd name="connsiteY6" fmla="*/ 529631 h 529335"/>
                <a:gd name="connsiteX7" fmla="*/ 218702 w 218356"/>
                <a:gd name="connsiteY7" fmla="*/ 512391 h 529335"/>
                <a:gd name="connsiteX8" fmla="*/ 218702 w 218356"/>
                <a:gd name="connsiteY8" fmla="*/ 49856 h 529335"/>
                <a:gd name="connsiteX9" fmla="*/ 169141 w 218356"/>
                <a:gd name="connsiteY9" fmla="*/ 295 h 529335"/>
                <a:gd name="connsiteX10" fmla="*/ 197159 w 218356"/>
                <a:gd name="connsiteY10" fmla="*/ 508089 h 529335"/>
                <a:gd name="connsiteX11" fmla="*/ 22070 w 218356"/>
                <a:gd name="connsiteY11" fmla="*/ 508089 h 529335"/>
                <a:gd name="connsiteX12" fmla="*/ 72877 w 218356"/>
                <a:gd name="connsiteY12" fmla="*/ 461036 h 529335"/>
                <a:gd name="connsiteX13" fmla="*/ 83565 w 218356"/>
                <a:gd name="connsiteY13" fmla="*/ 460960 h 529335"/>
                <a:gd name="connsiteX14" fmla="*/ 83565 w 218356"/>
                <a:gd name="connsiteY14" fmla="*/ 49894 h 529335"/>
                <a:gd name="connsiteX15" fmla="*/ 111614 w 218356"/>
                <a:gd name="connsiteY15" fmla="*/ 21838 h 529335"/>
                <a:gd name="connsiteX16" fmla="*/ 169141 w 218356"/>
                <a:gd name="connsiteY16" fmla="*/ 21838 h 529335"/>
                <a:gd name="connsiteX17" fmla="*/ 197159 w 218356"/>
                <a:gd name="connsiteY17" fmla="*/ 49856 h 529335"/>
                <a:gd name="connsiteX18" fmla="*/ 197159 w 218356"/>
                <a:gd name="connsiteY18" fmla="*/ 508089 h 52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356" h="529335">
                  <a:moveTo>
                    <a:pt x="169141" y="295"/>
                  </a:moveTo>
                  <a:lnTo>
                    <a:pt x="111614" y="295"/>
                  </a:lnTo>
                  <a:cubicBezTo>
                    <a:pt x="84325" y="295"/>
                    <a:pt x="62022" y="22605"/>
                    <a:pt x="62022" y="49894"/>
                  </a:cubicBezTo>
                  <a:lnTo>
                    <a:pt x="62022" y="440361"/>
                  </a:lnTo>
                  <a:cubicBezTo>
                    <a:pt x="27201" y="445811"/>
                    <a:pt x="345" y="476102"/>
                    <a:pt x="345" y="512384"/>
                  </a:cubicBezTo>
                  <a:cubicBezTo>
                    <a:pt x="345" y="521862"/>
                    <a:pt x="8114" y="529631"/>
                    <a:pt x="17577" y="529631"/>
                  </a:cubicBezTo>
                  <a:cubicBezTo>
                    <a:pt x="17577" y="529631"/>
                    <a:pt x="201462" y="529631"/>
                    <a:pt x="201462" y="529631"/>
                  </a:cubicBezTo>
                  <a:cubicBezTo>
                    <a:pt x="210941" y="529631"/>
                    <a:pt x="218702" y="521870"/>
                    <a:pt x="218702" y="512391"/>
                  </a:cubicBezTo>
                  <a:lnTo>
                    <a:pt x="218702" y="49856"/>
                  </a:lnTo>
                  <a:cubicBezTo>
                    <a:pt x="218702" y="22590"/>
                    <a:pt x="196407" y="295"/>
                    <a:pt x="169141" y="295"/>
                  </a:cubicBezTo>
                  <a:close/>
                  <a:moveTo>
                    <a:pt x="197159" y="508089"/>
                  </a:moveTo>
                  <a:lnTo>
                    <a:pt x="22070" y="508089"/>
                  </a:lnTo>
                  <a:cubicBezTo>
                    <a:pt x="24266" y="481955"/>
                    <a:pt x="46242" y="461242"/>
                    <a:pt x="72877" y="461036"/>
                  </a:cubicBezTo>
                  <a:lnTo>
                    <a:pt x="83565" y="460960"/>
                  </a:lnTo>
                  <a:lnTo>
                    <a:pt x="83565" y="49894"/>
                  </a:lnTo>
                  <a:cubicBezTo>
                    <a:pt x="83565" y="34463"/>
                    <a:pt x="96183" y="21838"/>
                    <a:pt x="111614" y="21838"/>
                  </a:cubicBezTo>
                  <a:cubicBezTo>
                    <a:pt x="111614" y="21838"/>
                    <a:pt x="169141" y="21838"/>
                    <a:pt x="169141" y="21838"/>
                  </a:cubicBezTo>
                  <a:cubicBezTo>
                    <a:pt x="184549" y="21838"/>
                    <a:pt x="197159" y="34448"/>
                    <a:pt x="197159" y="49856"/>
                  </a:cubicBezTo>
                  <a:lnTo>
                    <a:pt x="197159" y="508089"/>
                  </a:lnTo>
                  <a:close/>
                </a:path>
              </a:pathLst>
            </a:custGeom>
            <a:solidFill>
              <a:srgbClr val="231F20"/>
            </a:solidFill>
            <a:ln w="7575" cap="flat">
              <a:noFill/>
              <a:prstDash val="solid"/>
              <a:round/>
            </a:ln>
          </p:spPr>
          <p:txBody>
            <a:bodyPr rtlCol="0" anchor="ctr"/>
            <a:lstStyle/>
            <a:p>
              <a:endParaRPr lang="en-GB"/>
            </a:p>
          </p:txBody>
        </p:sp>
        <p:sp>
          <p:nvSpPr>
            <p:cNvPr id="807" name="Freeform: Shape 806">
              <a:extLst>
                <a:ext uri="{FF2B5EF4-FFF2-40B4-BE49-F238E27FC236}">
                  <a16:creationId xmlns:a16="http://schemas.microsoft.com/office/drawing/2014/main" id="{041B179A-C23C-4912-87CE-19E7B0EA869D}"/>
                </a:ext>
              </a:extLst>
            </p:cNvPr>
            <p:cNvSpPr/>
            <p:nvPr/>
          </p:nvSpPr>
          <p:spPr>
            <a:xfrm>
              <a:off x="6108720" y="3855372"/>
              <a:ext cx="192314" cy="135843"/>
            </a:xfrm>
            <a:custGeom>
              <a:avLst/>
              <a:gdLst>
                <a:gd name="connsiteX0" fmla="*/ 192637 w 192314"/>
                <a:gd name="connsiteY0" fmla="*/ 243 h 135843"/>
                <a:gd name="connsiteX1" fmla="*/ 192637 w 192314"/>
                <a:gd name="connsiteY1" fmla="*/ 129618 h 135843"/>
                <a:gd name="connsiteX2" fmla="*/ 186176 w 192314"/>
                <a:gd name="connsiteY2" fmla="*/ 136087 h 135843"/>
                <a:gd name="connsiteX3" fmla="*/ 6792 w 192314"/>
                <a:gd name="connsiteY3" fmla="*/ 136087 h 135843"/>
                <a:gd name="connsiteX4" fmla="*/ 323 w 192314"/>
                <a:gd name="connsiteY4" fmla="*/ 129618 h 135843"/>
                <a:gd name="connsiteX5" fmla="*/ 323 w 192314"/>
                <a:gd name="connsiteY5" fmla="*/ 66086 h 135843"/>
                <a:gd name="connsiteX6" fmla="*/ 6792 w 192314"/>
                <a:gd name="connsiteY6" fmla="*/ 59617 h 135843"/>
                <a:gd name="connsiteX7" fmla="*/ 127061 w 192314"/>
                <a:gd name="connsiteY7" fmla="*/ 59617 h 135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314" h="135843">
                  <a:moveTo>
                    <a:pt x="192637" y="243"/>
                  </a:moveTo>
                  <a:lnTo>
                    <a:pt x="192637" y="129618"/>
                  </a:lnTo>
                  <a:cubicBezTo>
                    <a:pt x="192637" y="133175"/>
                    <a:pt x="189726" y="136087"/>
                    <a:pt x="186176" y="136087"/>
                  </a:cubicBezTo>
                  <a:lnTo>
                    <a:pt x="6792" y="136087"/>
                  </a:lnTo>
                  <a:cubicBezTo>
                    <a:pt x="3234" y="136087"/>
                    <a:pt x="323" y="133175"/>
                    <a:pt x="323" y="129618"/>
                  </a:cubicBezTo>
                  <a:lnTo>
                    <a:pt x="323" y="66086"/>
                  </a:lnTo>
                  <a:cubicBezTo>
                    <a:pt x="323" y="62528"/>
                    <a:pt x="3234" y="59617"/>
                    <a:pt x="6792" y="59617"/>
                  </a:cubicBezTo>
                  <a:lnTo>
                    <a:pt x="127061" y="59617"/>
                  </a:lnTo>
                </a:path>
              </a:pathLst>
            </a:custGeom>
            <a:solidFill>
              <a:srgbClr val="FCB414"/>
            </a:solidFill>
            <a:ln w="7575" cap="flat">
              <a:noFill/>
              <a:prstDash val="solid"/>
              <a:round/>
            </a:ln>
          </p:spPr>
          <p:txBody>
            <a:bodyPr rtlCol="0" anchor="ctr"/>
            <a:lstStyle/>
            <a:p>
              <a:endParaRPr lang="en-GB"/>
            </a:p>
          </p:txBody>
        </p:sp>
        <p:sp>
          <p:nvSpPr>
            <p:cNvPr id="808" name="Freeform: Shape 807">
              <a:extLst>
                <a:ext uri="{FF2B5EF4-FFF2-40B4-BE49-F238E27FC236}">
                  <a16:creationId xmlns:a16="http://schemas.microsoft.com/office/drawing/2014/main" id="{E09E9355-E227-4435-BB2F-5A9535FBF1C2}"/>
                </a:ext>
              </a:extLst>
            </p:cNvPr>
            <p:cNvSpPr/>
            <p:nvPr/>
          </p:nvSpPr>
          <p:spPr>
            <a:xfrm>
              <a:off x="6100639" y="3847292"/>
              <a:ext cx="208474" cy="152004"/>
            </a:xfrm>
            <a:custGeom>
              <a:avLst/>
              <a:gdLst>
                <a:gd name="connsiteX0" fmla="*/ 192637 w 208474"/>
                <a:gd name="connsiteY0" fmla="*/ 136087 h 152004"/>
                <a:gd name="connsiteX1" fmla="*/ 16484 w 208474"/>
                <a:gd name="connsiteY1" fmla="*/ 136087 h 152004"/>
                <a:gd name="connsiteX2" fmla="*/ 16484 w 208474"/>
                <a:gd name="connsiteY2" fmla="*/ 75778 h 152004"/>
                <a:gd name="connsiteX3" fmla="*/ 135141 w 208474"/>
                <a:gd name="connsiteY3" fmla="*/ 75778 h 152004"/>
                <a:gd name="connsiteX4" fmla="*/ 143221 w 208474"/>
                <a:gd name="connsiteY4" fmla="*/ 67697 h 152004"/>
                <a:gd name="connsiteX5" fmla="*/ 135141 w 208474"/>
                <a:gd name="connsiteY5" fmla="*/ 59617 h 152004"/>
                <a:gd name="connsiteX6" fmla="*/ 14872 w 208474"/>
                <a:gd name="connsiteY6" fmla="*/ 59617 h 152004"/>
                <a:gd name="connsiteX7" fmla="*/ 323 w 208474"/>
                <a:gd name="connsiteY7" fmla="*/ 74166 h 152004"/>
                <a:gd name="connsiteX8" fmla="*/ 323 w 208474"/>
                <a:gd name="connsiteY8" fmla="*/ 137698 h 152004"/>
                <a:gd name="connsiteX9" fmla="*/ 14872 w 208474"/>
                <a:gd name="connsiteY9" fmla="*/ 152247 h 152004"/>
                <a:gd name="connsiteX10" fmla="*/ 194257 w 208474"/>
                <a:gd name="connsiteY10" fmla="*/ 152247 h 152004"/>
                <a:gd name="connsiteX11" fmla="*/ 208798 w 208474"/>
                <a:gd name="connsiteY11" fmla="*/ 137698 h 152004"/>
                <a:gd name="connsiteX12" fmla="*/ 208798 w 208474"/>
                <a:gd name="connsiteY12" fmla="*/ 8323 h 152004"/>
                <a:gd name="connsiteX13" fmla="*/ 200718 w 208474"/>
                <a:gd name="connsiteY13" fmla="*/ 243 h 152004"/>
                <a:gd name="connsiteX14" fmla="*/ 192637 w 208474"/>
                <a:gd name="connsiteY14" fmla="*/ 8323 h 152004"/>
                <a:gd name="connsiteX15" fmla="*/ 192637 w 208474"/>
                <a:gd name="connsiteY15" fmla="*/ 136087 h 15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474" h="152004">
                  <a:moveTo>
                    <a:pt x="192637" y="136087"/>
                  </a:moveTo>
                  <a:lnTo>
                    <a:pt x="16484" y="136087"/>
                  </a:lnTo>
                  <a:lnTo>
                    <a:pt x="16484" y="75778"/>
                  </a:lnTo>
                  <a:lnTo>
                    <a:pt x="135141" y="75778"/>
                  </a:lnTo>
                  <a:cubicBezTo>
                    <a:pt x="139603" y="75778"/>
                    <a:pt x="143221" y="72159"/>
                    <a:pt x="143221" y="67697"/>
                  </a:cubicBezTo>
                  <a:cubicBezTo>
                    <a:pt x="143221" y="63235"/>
                    <a:pt x="139603" y="59617"/>
                    <a:pt x="135141" y="59617"/>
                  </a:cubicBezTo>
                  <a:lnTo>
                    <a:pt x="14872" y="59617"/>
                  </a:lnTo>
                  <a:cubicBezTo>
                    <a:pt x="6868" y="59617"/>
                    <a:pt x="323" y="66162"/>
                    <a:pt x="323" y="74166"/>
                  </a:cubicBezTo>
                  <a:cubicBezTo>
                    <a:pt x="323" y="74166"/>
                    <a:pt x="323" y="137698"/>
                    <a:pt x="323" y="137698"/>
                  </a:cubicBezTo>
                  <a:cubicBezTo>
                    <a:pt x="323" y="145702"/>
                    <a:pt x="6868" y="152247"/>
                    <a:pt x="14872" y="152247"/>
                  </a:cubicBezTo>
                  <a:cubicBezTo>
                    <a:pt x="14872" y="152247"/>
                    <a:pt x="194257" y="152247"/>
                    <a:pt x="194257" y="152247"/>
                  </a:cubicBezTo>
                  <a:cubicBezTo>
                    <a:pt x="202246" y="152247"/>
                    <a:pt x="208798" y="145702"/>
                    <a:pt x="208798" y="137698"/>
                  </a:cubicBezTo>
                  <a:cubicBezTo>
                    <a:pt x="208798" y="137698"/>
                    <a:pt x="208798" y="8323"/>
                    <a:pt x="208798" y="8323"/>
                  </a:cubicBezTo>
                  <a:cubicBezTo>
                    <a:pt x="208798" y="3861"/>
                    <a:pt x="205180" y="243"/>
                    <a:pt x="200718" y="243"/>
                  </a:cubicBezTo>
                  <a:cubicBezTo>
                    <a:pt x="196256" y="243"/>
                    <a:pt x="192637" y="3861"/>
                    <a:pt x="192637" y="8323"/>
                  </a:cubicBezTo>
                  <a:lnTo>
                    <a:pt x="192637" y="136087"/>
                  </a:lnTo>
                  <a:close/>
                </a:path>
              </a:pathLst>
            </a:custGeom>
            <a:solidFill>
              <a:srgbClr val="231F20"/>
            </a:solidFill>
            <a:ln w="7575" cap="flat">
              <a:noFill/>
              <a:prstDash val="solid"/>
              <a:round/>
            </a:ln>
          </p:spPr>
          <p:txBody>
            <a:bodyPr rtlCol="0" anchor="ctr"/>
            <a:lstStyle/>
            <a:p>
              <a:endParaRPr lang="en-GB"/>
            </a:p>
          </p:txBody>
        </p:sp>
        <p:sp>
          <p:nvSpPr>
            <p:cNvPr id="809" name="Freeform: Shape 808">
              <a:extLst>
                <a:ext uri="{FF2B5EF4-FFF2-40B4-BE49-F238E27FC236}">
                  <a16:creationId xmlns:a16="http://schemas.microsoft.com/office/drawing/2014/main" id="{CE290A0B-D455-4BDA-87D2-F942982C0DE8}"/>
                </a:ext>
              </a:extLst>
            </p:cNvPr>
            <p:cNvSpPr/>
            <p:nvPr/>
          </p:nvSpPr>
          <p:spPr>
            <a:xfrm>
              <a:off x="6282642" y="3956374"/>
              <a:ext cx="78348" cy="352088"/>
            </a:xfrm>
            <a:custGeom>
              <a:avLst/>
              <a:gdLst>
                <a:gd name="connsiteX0" fmla="*/ 68051 w 78348"/>
                <a:gd name="connsiteY0" fmla="*/ 4667 h 352088"/>
                <a:gd name="connsiteX1" fmla="*/ 475 w 78348"/>
                <a:gd name="connsiteY1" fmla="*/ 345984 h 352088"/>
                <a:gd name="connsiteX2" fmla="*/ 4709 w 78348"/>
                <a:gd name="connsiteY2" fmla="*/ 352315 h 352088"/>
                <a:gd name="connsiteX3" fmla="*/ 11041 w 78348"/>
                <a:gd name="connsiteY3" fmla="*/ 348082 h 352088"/>
                <a:gd name="connsiteX4" fmla="*/ 78617 w 78348"/>
                <a:gd name="connsiteY4" fmla="*/ 6765 h 352088"/>
                <a:gd name="connsiteX5" fmla="*/ 74383 w 78348"/>
                <a:gd name="connsiteY5" fmla="*/ 433 h 352088"/>
                <a:gd name="connsiteX6" fmla="*/ 68051 w 78348"/>
                <a:gd name="connsiteY6" fmla="*/ 4667 h 35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48" h="352088">
                  <a:moveTo>
                    <a:pt x="68051" y="4667"/>
                  </a:moveTo>
                  <a:lnTo>
                    <a:pt x="475" y="345984"/>
                  </a:lnTo>
                  <a:cubicBezTo>
                    <a:pt x="-102" y="348903"/>
                    <a:pt x="1798" y="351738"/>
                    <a:pt x="4709" y="352315"/>
                  </a:cubicBezTo>
                  <a:cubicBezTo>
                    <a:pt x="7628" y="352893"/>
                    <a:pt x="10463" y="350993"/>
                    <a:pt x="11041" y="348082"/>
                  </a:cubicBezTo>
                  <a:lnTo>
                    <a:pt x="78617" y="6765"/>
                  </a:lnTo>
                  <a:cubicBezTo>
                    <a:pt x="79195" y="3846"/>
                    <a:pt x="77295" y="1011"/>
                    <a:pt x="74383" y="433"/>
                  </a:cubicBezTo>
                  <a:cubicBezTo>
                    <a:pt x="71464" y="-144"/>
                    <a:pt x="68629" y="1756"/>
                    <a:pt x="68051" y="4667"/>
                  </a:cubicBezTo>
                  <a:close/>
                </a:path>
              </a:pathLst>
            </a:custGeom>
            <a:solidFill>
              <a:srgbClr val="231F20"/>
            </a:solidFill>
            <a:ln w="7575" cap="flat">
              <a:noFill/>
              <a:prstDash val="solid"/>
              <a:round/>
            </a:ln>
          </p:spPr>
          <p:txBody>
            <a:bodyPr rtlCol="0" anchor="ctr"/>
            <a:lstStyle/>
            <a:p>
              <a:endParaRPr lang="en-GB"/>
            </a:p>
          </p:txBody>
        </p:sp>
        <p:sp>
          <p:nvSpPr>
            <p:cNvPr id="810" name="Freeform: Shape 809">
              <a:extLst>
                <a:ext uri="{FF2B5EF4-FFF2-40B4-BE49-F238E27FC236}">
                  <a16:creationId xmlns:a16="http://schemas.microsoft.com/office/drawing/2014/main" id="{A5E366B4-2920-428D-9D99-2292EB1AAD16}"/>
                </a:ext>
              </a:extLst>
            </p:cNvPr>
            <p:cNvSpPr/>
            <p:nvPr/>
          </p:nvSpPr>
          <p:spPr>
            <a:xfrm>
              <a:off x="6005116" y="4007195"/>
              <a:ext cx="34471" cy="34476"/>
            </a:xfrm>
            <a:custGeom>
              <a:avLst/>
              <a:gdLst>
                <a:gd name="connsiteX0" fmla="*/ 20768 w 34471"/>
                <a:gd name="connsiteY0" fmla="*/ 725 h 34476"/>
                <a:gd name="connsiteX1" fmla="*/ 548 w 34471"/>
                <a:gd name="connsiteY1" fmla="*/ 13723 h 34476"/>
                <a:gd name="connsiteX2" fmla="*/ 14231 w 34471"/>
                <a:gd name="connsiteY2" fmla="*/ 34307 h 34476"/>
                <a:gd name="connsiteX3" fmla="*/ 34413 w 34471"/>
                <a:gd name="connsiteY3" fmla="*/ 21575 h 34476"/>
                <a:gd name="connsiteX4" fmla="*/ 20768 w 34471"/>
                <a:gd name="connsiteY4" fmla="*/ 725 h 34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71" h="34476">
                  <a:moveTo>
                    <a:pt x="20768" y="725"/>
                  </a:moveTo>
                  <a:cubicBezTo>
                    <a:pt x="11365" y="-1457"/>
                    <a:pt x="2297" y="4731"/>
                    <a:pt x="548" y="13723"/>
                  </a:cubicBezTo>
                  <a:cubicBezTo>
                    <a:pt x="-1200" y="22708"/>
                    <a:pt x="4828" y="32126"/>
                    <a:pt x="14231" y="34307"/>
                  </a:cubicBezTo>
                  <a:cubicBezTo>
                    <a:pt x="23649" y="36489"/>
                    <a:pt x="32664" y="30575"/>
                    <a:pt x="34413" y="21575"/>
                  </a:cubicBezTo>
                  <a:cubicBezTo>
                    <a:pt x="36168" y="12590"/>
                    <a:pt x="30194" y="2906"/>
                    <a:pt x="20768" y="725"/>
                  </a:cubicBezTo>
                  <a:close/>
                </a:path>
              </a:pathLst>
            </a:custGeom>
            <a:solidFill>
              <a:srgbClr val="231F20"/>
            </a:solidFill>
            <a:ln w="7575" cap="flat">
              <a:noFill/>
              <a:prstDash val="solid"/>
              <a:round/>
            </a:ln>
          </p:spPr>
          <p:txBody>
            <a:bodyPr rtlCol="0" anchor="ctr"/>
            <a:lstStyle/>
            <a:p>
              <a:endParaRPr lang="en-GB"/>
            </a:p>
          </p:txBody>
        </p:sp>
        <p:sp>
          <p:nvSpPr>
            <p:cNvPr id="811" name="Freeform: Shape 810">
              <a:extLst>
                <a:ext uri="{FF2B5EF4-FFF2-40B4-BE49-F238E27FC236}">
                  <a16:creationId xmlns:a16="http://schemas.microsoft.com/office/drawing/2014/main" id="{B359F667-B653-4C3E-84C9-3DAABE840F7A}"/>
                </a:ext>
              </a:extLst>
            </p:cNvPr>
            <p:cNvSpPr/>
            <p:nvPr/>
          </p:nvSpPr>
          <p:spPr>
            <a:xfrm>
              <a:off x="6027910" y="3855365"/>
              <a:ext cx="45326" cy="127101"/>
            </a:xfrm>
            <a:custGeom>
              <a:avLst/>
              <a:gdLst>
                <a:gd name="connsiteX0" fmla="*/ 32215 w 45326"/>
                <a:gd name="connsiteY0" fmla="*/ 833 h 127101"/>
                <a:gd name="connsiteX1" fmla="*/ 12558 w 45326"/>
                <a:gd name="connsiteY1" fmla="*/ 13588 h 127101"/>
                <a:gd name="connsiteX2" fmla="*/ 4265 w 45326"/>
                <a:gd name="connsiteY2" fmla="*/ 87352 h 127101"/>
                <a:gd name="connsiteX3" fmla="*/ 259 w 45326"/>
                <a:gd name="connsiteY3" fmla="*/ 125085 h 127101"/>
                <a:gd name="connsiteX4" fmla="*/ 10878 w 45326"/>
                <a:gd name="connsiteY4" fmla="*/ 127342 h 127101"/>
                <a:gd name="connsiteX5" fmla="*/ 22554 w 45326"/>
                <a:gd name="connsiteY5" fmla="*/ 91228 h 127101"/>
                <a:gd name="connsiteX6" fmla="*/ 44993 w 45326"/>
                <a:gd name="connsiteY6" fmla="*/ 20482 h 127101"/>
                <a:gd name="connsiteX7" fmla="*/ 32215 w 45326"/>
                <a:gd name="connsiteY7" fmla="*/ 833 h 12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26" h="127101">
                  <a:moveTo>
                    <a:pt x="32215" y="833"/>
                  </a:moveTo>
                  <a:cubicBezTo>
                    <a:pt x="22189" y="-1295"/>
                    <a:pt x="14983" y="2171"/>
                    <a:pt x="12558" y="13588"/>
                  </a:cubicBezTo>
                  <a:cubicBezTo>
                    <a:pt x="10467" y="23417"/>
                    <a:pt x="8347" y="49345"/>
                    <a:pt x="4265" y="87352"/>
                  </a:cubicBezTo>
                  <a:lnTo>
                    <a:pt x="259" y="125085"/>
                  </a:lnTo>
                  <a:lnTo>
                    <a:pt x="10878" y="127342"/>
                  </a:lnTo>
                  <a:lnTo>
                    <a:pt x="22554" y="91228"/>
                  </a:lnTo>
                  <a:cubicBezTo>
                    <a:pt x="34298" y="54856"/>
                    <a:pt x="42902" y="30311"/>
                    <a:pt x="44993" y="20482"/>
                  </a:cubicBezTo>
                  <a:cubicBezTo>
                    <a:pt x="47418" y="9065"/>
                    <a:pt x="42249" y="2969"/>
                    <a:pt x="32215" y="833"/>
                  </a:cubicBezTo>
                  <a:close/>
                </a:path>
              </a:pathLst>
            </a:custGeom>
            <a:solidFill>
              <a:srgbClr val="231F20"/>
            </a:solidFill>
            <a:ln w="7575" cap="flat">
              <a:noFill/>
              <a:prstDash val="solid"/>
              <a:round/>
            </a:ln>
          </p:spPr>
          <p:txBody>
            <a:bodyPr rtlCol="0" anchor="ctr"/>
            <a:lstStyle/>
            <a:p>
              <a:endParaRPr lang="en-GB"/>
            </a:p>
          </p:txBody>
        </p:sp>
        <p:sp>
          <p:nvSpPr>
            <p:cNvPr id="812" name="Freeform: Shape 811">
              <a:extLst>
                <a:ext uri="{FF2B5EF4-FFF2-40B4-BE49-F238E27FC236}">
                  <a16:creationId xmlns:a16="http://schemas.microsoft.com/office/drawing/2014/main" id="{2B67C7D9-18EE-4BD8-9E70-9AB0D568B15D}"/>
                </a:ext>
              </a:extLst>
            </p:cNvPr>
            <p:cNvSpPr/>
            <p:nvPr/>
          </p:nvSpPr>
          <p:spPr>
            <a:xfrm>
              <a:off x="5535182" y="3692919"/>
              <a:ext cx="53876" cy="130892"/>
            </a:xfrm>
            <a:custGeom>
              <a:avLst/>
              <a:gdLst>
                <a:gd name="connsiteX0" fmla="*/ 42973 w 53876"/>
                <a:gd name="connsiteY0" fmla="*/ 71669 h 130892"/>
                <a:gd name="connsiteX1" fmla="*/ 2534 w 53876"/>
                <a:gd name="connsiteY1" fmla="*/ 130769 h 130892"/>
                <a:gd name="connsiteX2" fmla="*/ 10576 w 53876"/>
                <a:gd name="connsiteY2" fmla="*/ 66241 h 130892"/>
                <a:gd name="connsiteX3" fmla="*/ 47230 w 53876"/>
                <a:gd name="connsiteY3" fmla="*/ 178 h 130892"/>
                <a:gd name="connsiteX4" fmla="*/ 42973 w 53876"/>
                <a:gd name="connsiteY4" fmla="*/ 71669 h 130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876" h="130892">
                  <a:moveTo>
                    <a:pt x="42973" y="71669"/>
                  </a:moveTo>
                  <a:cubicBezTo>
                    <a:pt x="30628" y="107730"/>
                    <a:pt x="12522" y="134190"/>
                    <a:pt x="2534" y="130769"/>
                  </a:cubicBezTo>
                  <a:cubicBezTo>
                    <a:pt x="-7455" y="127349"/>
                    <a:pt x="16360" y="102758"/>
                    <a:pt x="10576" y="66241"/>
                  </a:cubicBezTo>
                  <a:cubicBezTo>
                    <a:pt x="4966" y="30872"/>
                    <a:pt x="-15687" y="2732"/>
                    <a:pt x="47230" y="178"/>
                  </a:cubicBezTo>
                  <a:cubicBezTo>
                    <a:pt x="57932" y="-255"/>
                    <a:pt x="55310" y="35608"/>
                    <a:pt x="42973" y="71669"/>
                  </a:cubicBezTo>
                  <a:close/>
                </a:path>
              </a:pathLst>
            </a:custGeom>
            <a:solidFill>
              <a:srgbClr val="231F20"/>
            </a:solidFill>
            <a:ln w="7575" cap="flat">
              <a:noFill/>
              <a:prstDash val="solid"/>
              <a:round/>
            </a:ln>
          </p:spPr>
          <p:txBody>
            <a:bodyPr rtlCol="0" anchor="ctr"/>
            <a:lstStyle/>
            <a:p>
              <a:endParaRPr lang="en-GB"/>
            </a:p>
          </p:txBody>
        </p:sp>
      </p:grpSp>
      <p:grpSp>
        <p:nvGrpSpPr>
          <p:cNvPr id="813" name="Group 812">
            <a:extLst>
              <a:ext uri="{FF2B5EF4-FFF2-40B4-BE49-F238E27FC236}">
                <a16:creationId xmlns:a16="http://schemas.microsoft.com/office/drawing/2014/main" id="{7640A938-3241-4A50-956E-067471CEF8AF}"/>
              </a:ext>
            </a:extLst>
          </p:cNvPr>
          <p:cNvGrpSpPr>
            <a:grpSpLocks noChangeAspect="1"/>
          </p:cNvGrpSpPr>
          <p:nvPr/>
        </p:nvGrpSpPr>
        <p:grpSpPr>
          <a:xfrm>
            <a:off x="69679" y="680982"/>
            <a:ext cx="504000" cy="504000"/>
            <a:chOff x="4032000" y="3392937"/>
            <a:chExt cx="1077355" cy="1077355"/>
          </a:xfrm>
        </p:grpSpPr>
        <p:sp>
          <p:nvSpPr>
            <p:cNvPr id="814" name="Freeform: Shape 813">
              <a:extLst>
                <a:ext uri="{FF2B5EF4-FFF2-40B4-BE49-F238E27FC236}">
                  <a16:creationId xmlns:a16="http://schemas.microsoft.com/office/drawing/2014/main" id="{331EFD5A-4706-470A-9402-8BE6866EB0FE}"/>
                </a:ext>
              </a:extLst>
            </p:cNvPr>
            <p:cNvSpPr/>
            <p:nvPr/>
          </p:nvSpPr>
          <p:spPr>
            <a:xfrm>
              <a:off x="4032000" y="339293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rgbClr val="FCB414"/>
            </a:solidFill>
            <a:ln w="7575" cap="flat">
              <a:noFill/>
              <a:prstDash val="solid"/>
              <a:round/>
            </a:ln>
          </p:spPr>
          <p:txBody>
            <a:bodyPr rtlCol="0" anchor="ctr"/>
            <a:lstStyle/>
            <a:p>
              <a:endParaRPr lang="en-GB"/>
            </a:p>
          </p:txBody>
        </p:sp>
        <p:sp>
          <p:nvSpPr>
            <p:cNvPr id="815" name="Freeform: Shape 814">
              <a:extLst>
                <a:ext uri="{FF2B5EF4-FFF2-40B4-BE49-F238E27FC236}">
                  <a16:creationId xmlns:a16="http://schemas.microsoft.com/office/drawing/2014/main" id="{406663AF-BE32-467E-B081-C3B5509E2CAB}"/>
                </a:ext>
              </a:extLst>
            </p:cNvPr>
            <p:cNvSpPr/>
            <p:nvPr/>
          </p:nvSpPr>
          <p:spPr>
            <a:xfrm>
              <a:off x="4303257" y="3517734"/>
              <a:ext cx="326233" cy="188151"/>
            </a:xfrm>
            <a:custGeom>
              <a:avLst/>
              <a:gdLst>
                <a:gd name="connsiteX0" fmla="*/ 298075 w 326233"/>
                <a:gd name="connsiteY0" fmla="*/ 100507 h 188151"/>
                <a:gd name="connsiteX1" fmla="*/ 64128 w 326233"/>
                <a:gd name="connsiteY1" fmla="*/ 185658 h 188151"/>
                <a:gd name="connsiteX2" fmla="*/ 8897 w 326233"/>
                <a:gd name="connsiteY2" fmla="*/ 159904 h 188151"/>
                <a:gd name="connsiteX3" fmla="*/ 2770 w 326233"/>
                <a:gd name="connsiteY3" fmla="*/ 143067 h 188151"/>
                <a:gd name="connsiteX4" fmla="*/ 28523 w 326233"/>
                <a:gd name="connsiteY4" fmla="*/ 87828 h 188151"/>
                <a:gd name="connsiteX5" fmla="*/ 262470 w 326233"/>
                <a:gd name="connsiteY5" fmla="*/ 2678 h 188151"/>
                <a:gd name="connsiteX6" fmla="*/ 317702 w 326233"/>
                <a:gd name="connsiteY6" fmla="*/ 28431 h 188151"/>
                <a:gd name="connsiteX7" fmla="*/ 323828 w 326233"/>
                <a:gd name="connsiteY7" fmla="*/ 45276 h 188151"/>
                <a:gd name="connsiteX8" fmla="*/ 298075 w 326233"/>
                <a:gd name="connsiteY8" fmla="*/ 100507 h 18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6233" h="188151">
                  <a:moveTo>
                    <a:pt x="298075" y="100507"/>
                  </a:moveTo>
                  <a:lnTo>
                    <a:pt x="64128" y="185658"/>
                  </a:lnTo>
                  <a:cubicBezTo>
                    <a:pt x="41856" y="193761"/>
                    <a:pt x="17000" y="182176"/>
                    <a:pt x="8897" y="159904"/>
                  </a:cubicBezTo>
                  <a:lnTo>
                    <a:pt x="2770" y="143067"/>
                  </a:lnTo>
                  <a:cubicBezTo>
                    <a:pt x="-5341" y="120788"/>
                    <a:pt x="6251" y="95931"/>
                    <a:pt x="28523" y="87828"/>
                  </a:cubicBezTo>
                  <a:lnTo>
                    <a:pt x="262470" y="2678"/>
                  </a:lnTo>
                  <a:cubicBezTo>
                    <a:pt x="284742" y="-5425"/>
                    <a:pt x="309599" y="6159"/>
                    <a:pt x="317702" y="28431"/>
                  </a:cubicBezTo>
                  <a:lnTo>
                    <a:pt x="323828" y="45276"/>
                  </a:lnTo>
                  <a:cubicBezTo>
                    <a:pt x="331931" y="67548"/>
                    <a:pt x="320347" y="92404"/>
                    <a:pt x="298075" y="100507"/>
                  </a:cubicBezTo>
                  <a:close/>
                </a:path>
              </a:pathLst>
            </a:custGeom>
            <a:solidFill>
              <a:srgbClr val="231F20"/>
            </a:solidFill>
            <a:ln w="7575" cap="flat">
              <a:noFill/>
              <a:prstDash val="solid"/>
              <a:round/>
            </a:ln>
          </p:spPr>
          <p:txBody>
            <a:bodyPr rtlCol="0" anchor="ctr"/>
            <a:lstStyle/>
            <a:p>
              <a:endParaRPr lang="en-GB"/>
            </a:p>
          </p:txBody>
        </p:sp>
        <p:sp>
          <p:nvSpPr>
            <p:cNvPr id="816" name="Freeform: Shape 815">
              <a:extLst>
                <a:ext uri="{FF2B5EF4-FFF2-40B4-BE49-F238E27FC236}">
                  <a16:creationId xmlns:a16="http://schemas.microsoft.com/office/drawing/2014/main" id="{67EC1A29-2F77-4FA5-9E31-D294F382E0ED}"/>
                </a:ext>
              </a:extLst>
            </p:cNvPr>
            <p:cNvSpPr/>
            <p:nvPr/>
          </p:nvSpPr>
          <p:spPr>
            <a:xfrm>
              <a:off x="4289794" y="3504271"/>
              <a:ext cx="353159" cy="215078"/>
            </a:xfrm>
            <a:custGeom>
              <a:avLst/>
              <a:gdLst>
                <a:gd name="connsiteX0" fmla="*/ 316145 w 353159"/>
                <a:gd name="connsiteY0" fmla="*/ 126627 h 215078"/>
                <a:gd name="connsiteX1" fmla="*/ 349948 w 353159"/>
                <a:gd name="connsiteY1" fmla="*/ 54133 h 215078"/>
                <a:gd name="connsiteX2" fmla="*/ 343821 w 353159"/>
                <a:gd name="connsiteY2" fmla="*/ 37288 h 215078"/>
                <a:gd name="connsiteX3" fmla="*/ 271327 w 353159"/>
                <a:gd name="connsiteY3" fmla="*/ 3485 h 215078"/>
                <a:gd name="connsiteX4" fmla="*/ 37380 w 353159"/>
                <a:gd name="connsiteY4" fmla="*/ 88635 h 215078"/>
                <a:gd name="connsiteX5" fmla="*/ 3577 w 353159"/>
                <a:gd name="connsiteY5" fmla="*/ 161137 h 215078"/>
                <a:gd name="connsiteX6" fmla="*/ 9704 w 353159"/>
                <a:gd name="connsiteY6" fmla="*/ 177974 h 215078"/>
                <a:gd name="connsiteX7" fmla="*/ 82198 w 353159"/>
                <a:gd name="connsiteY7" fmla="*/ 211777 h 215078"/>
                <a:gd name="connsiteX8" fmla="*/ 316145 w 353159"/>
                <a:gd name="connsiteY8" fmla="*/ 126627 h 215078"/>
                <a:gd name="connsiteX9" fmla="*/ 306932 w 353159"/>
                <a:gd name="connsiteY9" fmla="*/ 101314 h 215078"/>
                <a:gd name="connsiteX10" fmla="*/ 72985 w 353159"/>
                <a:gd name="connsiteY10" fmla="*/ 186465 h 215078"/>
                <a:gd name="connsiteX11" fmla="*/ 35016 w 353159"/>
                <a:gd name="connsiteY11" fmla="*/ 168761 h 215078"/>
                <a:gd name="connsiteX12" fmla="*/ 28889 w 353159"/>
                <a:gd name="connsiteY12" fmla="*/ 151924 h 215078"/>
                <a:gd name="connsiteX13" fmla="*/ 46593 w 353159"/>
                <a:gd name="connsiteY13" fmla="*/ 113948 h 215078"/>
                <a:gd name="connsiteX14" fmla="*/ 280540 w 353159"/>
                <a:gd name="connsiteY14" fmla="*/ 28797 h 215078"/>
                <a:gd name="connsiteX15" fmla="*/ 318509 w 353159"/>
                <a:gd name="connsiteY15" fmla="*/ 46501 h 215078"/>
                <a:gd name="connsiteX16" fmla="*/ 324635 w 353159"/>
                <a:gd name="connsiteY16" fmla="*/ 63346 h 215078"/>
                <a:gd name="connsiteX17" fmla="*/ 306932 w 353159"/>
                <a:gd name="connsiteY17" fmla="*/ 101314 h 21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3159" h="215078">
                  <a:moveTo>
                    <a:pt x="316145" y="126627"/>
                  </a:moveTo>
                  <a:cubicBezTo>
                    <a:pt x="345372" y="115993"/>
                    <a:pt x="360582" y="83368"/>
                    <a:pt x="349948" y="54133"/>
                  </a:cubicBezTo>
                  <a:cubicBezTo>
                    <a:pt x="349948" y="54133"/>
                    <a:pt x="343821" y="37288"/>
                    <a:pt x="343821" y="37288"/>
                  </a:cubicBezTo>
                  <a:cubicBezTo>
                    <a:pt x="333187" y="8061"/>
                    <a:pt x="300562" y="-7149"/>
                    <a:pt x="271327" y="3485"/>
                  </a:cubicBezTo>
                  <a:lnTo>
                    <a:pt x="37380" y="88635"/>
                  </a:lnTo>
                  <a:cubicBezTo>
                    <a:pt x="8153" y="99270"/>
                    <a:pt x="-7065" y="131895"/>
                    <a:pt x="3577" y="161137"/>
                  </a:cubicBezTo>
                  <a:cubicBezTo>
                    <a:pt x="3577" y="161137"/>
                    <a:pt x="9704" y="177974"/>
                    <a:pt x="9704" y="177974"/>
                  </a:cubicBezTo>
                  <a:cubicBezTo>
                    <a:pt x="20338" y="207201"/>
                    <a:pt x="52963" y="222412"/>
                    <a:pt x="82198" y="211777"/>
                  </a:cubicBezTo>
                  <a:lnTo>
                    <a:pt x="316145" y="126627"/>
                  </a:lnTo>
                  <a:close/>
                  <a:moveTo>
                    <a:pt x="306932" y="101314"/>
                  </a:moveTo>
                  <a:lnTo>
                    <a:pt x="72985" y="186465"/>
                  </a:lnTo>
                  <a:cubicBezTo>
                    <a:pt x="57676" y="192037"/>
                    <a:pt x="40588" y="184078"/>
                    <a:pt x="35016" y="168761"/>
                  </a:cubicBezTo>
                  <a:lnTo>
                    <a:pt x="28889" y="151924"/>
                  </a:lnTo>
                  <a:cubicBezTo>
                    <a:pt x="23310" y="136607"/>
                    <a:pt x="31276" y="119520"/>
                    <a:pt x="46593" y="113948"/>
                  </a:cubicBezTo>
                  <a:lnTo>
                    <a:pt x="280540" y="28797"/>
                  </a:lnTo>
                  <a:cubicBezTo>
                    <a:pt x="295849" y="23226"/>
                    <a:pt x="312937" y="31184"/>
                    <a:pt x="318509" y="46501"/>
                  </a:cubicBezTo>
                  <a:cubicBezTo>
                    <a:pt x="318509" y="46501"/>
                    <a:pt x="324635" y="63346"/>
                    <a:pt x="324635" y="63346"/>
                  </a:cubicBezTo>
                  <a:cubicBezTo>
                    <a:pt x="330207" y="78655"/>
                    <a:pt x="322249" y="95743"/>
                    <a:pt x="306932" y="101314"/>
                  </a:cubicBezTo>
                  <a:close/>
                </a:path>
              </a:pathLst>
            </a:custGeom>
            <a:solidFill>
              <a:srgbClr val="231F20"/>
            </a:solidFill>
            <a:ln w="7575" cap="flat">
              <a:noFill/>
              <a:prstDash val="solid"/>
              <a:round/>
            </a:ln>
          </p:spPr>
          <p:txBody>
            <a:bodyPr rtlCol="0" anchor="ctr"/>
            <a:lstStyle/>
            <a:p>
              <a:endParaRPr lang="en-GB"/>
            </a:p>
          </p:txBody>
        </p:sp>
        <p:sp>
          <p:nvSpPr>
            <p:cNvPr id="817" name="Freeform: Shape 816">
              <a:extLst>
                <a:ext uri="{FF2B5EF4-FFF2-40B4-BE49-F238E27FC236}">
                  <a16:creationId xmlns:a16="http://schemas.microsoft.com/office/drawing/2014/main" id="{A3C8B8B5-F5ED-48AA-87F9-91CB602F7F02}"/>
                </a:ext>
              </a:extLst>
            </p:cNvPr>
            <p:cNvSpPr/>
            <p:nvPr/>
          </p:nvSpPr>
          <p:spPr>
            <a:xfrm>
              <a:off x="4393487" y="3498870"/>
              <a:ext cx="99937" cy="99940"/>
            </a:xfrm>
            <a:custGeom>
              <a:avLst/>
              <a:gdLst>
                <a:gd name="connsiteX0" fmla="*/ 97084 w 99937"/>
                <a:gd name="connsiteY0" fmla="*/ 32948 h 99940"/>
                <a:gd name="connsiteX1" fmla="*/ 67226 w 99937"/>
                <a:gd name="connsiteY1" fmla="*/ 96982 h 99940"/>
                <a:gd name="connsiteX2" fmla="*/ 3200 w 99937"/>
                <a:gd name="connsiteY2" fmla="*/ 67124 h 99940"/>
                <a:gd name="connsiteX3" fmla="*/ 33058 w 99937"/>
                <a:gd name="connsiteY3" fmla="*/ 3090 h 99940"/>
                <a:gd name="connsiteX4" fmla="*/ 97084 w 99937"/>
                <a:gd name="connsiteY4" fmla="*/ 32948 h 99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937" h="99940">
                  <a:moveTo>
                    <a:pt x="97084" y="32948"/>
                  </a:moveTo>
                  <a:cubicBezTo>
                    <a:pt x="106517" y="58877"/>
                    <a:pt x="93154" y="87541"/>
                    <a:pt x="67226" y="96982"/>
                  </a:cubicBezTo>
                  <a:cubicBezTo>
                    <a:pt x="41298" y="106415"/>
                    <a:pt x="12633" y="93045"/>
                    <a:pt x="3200" y="67124"/>
                  </a:cubicBezTo>
                  <a:cubicBezTo>
                    <a:pt x="-6241" y="41196"/>
                    <a:pt x="7130" y="12531"/>
                    <a:pt x="33058" y="3090"/>
                  </a:cubicBezTo>
                  <a:cubicBezTo>
                    <a:pt x="58978" y="-6343"/>
                    <a:pt x="87643" y="7028"/>
                    <a:pt x="97084" y="32948"/>
                  </a:cubicBezTo>
                  <a:close/>
                </a:path>
              </a:pathLst>
            </a:custGeom>
            <a:solidFill>
              <a:srgbClr val="FCB414"/>
            </a:solidFill>
            <a:ln w="7575" cap="flat">
              <a:noFill/>
              <a:prstDash val="solid"/>
              <a:round/>
            </a:ln>
          </p:spPr>
          <p:txBody>
            <a:bodyPr rtlCol="0" anchor="ctr"/>
            <a:lstStyle/>
            <a:p>
              <a:endParaRPr lang="en-GB"/>
            </a:p>
          </p:txBody>
        </p:sp>
        <p:sp>
          <p:nvSpPr>
            <p:cNvPr id="818" name="Freeform: Shape 817">
              <a:extLst>
                <a:ext uri="{FF2B5EF4-FFF2-40B4-BE49-F238E27FC236}">
                  <a16:creationId xmlns:a16="http://schemas.microsoft.com/office/drawing/2014/main" id="{B349A665-9D77-4F8A-A71F-3936201B51C7}"/>
                </a:ext>
              </a:extLst>
            </p:cNvPr>
            <p:cNvSpPr/>
            <p:nvPr/>
          </p:nvSpPr>
          <p:spPr>
            <a:xfrm>
              <a:off x="4380016" y="3485401"/>
              <a:ext cx="126878" cy="126879"/>
            </a:xfrm>
            <a:custGeom>
              <a:avLst/>
              <a:gdLst>
                <a:gd name="connsiteX0" fmla="*/ 123211 w 126878"/>
                <a:gd name="connsiteY0" fmla="*/ 41812 h 126879"/>
                <a:gd name="connsiteX1" fmla="*/ 123211 w 126878"/>
                <a:gd name="connsiteY1" fmla="*/ 41812 h 126879"/>
                <a:gd name="connsiteX2" fmla="*/ 41922 w 126878"/>
                <a:gd name="connsiteY2" fmla="*/ 3904 h 126879"/>
                <a:gd name="connsiteX3" fmla="*/ 41922 w 126878"/>
                <a:gd name="connsiteY3" fmla="*/ 3904 h 126879"/>
                <a:gd name="connsiteX4" fmla="*/ 4014 w 126878"/>
                <a:gd name="connsiteY4" fmla="*/ 85200 h 126879"/>
                <a:gd name="connsiteX5" fmla="*/ 85303 w 126878"/>
                <a:gd name="connsiteY5" fmla="*/ 123108 h 126879"/>
                <a:gd name="connsiteX6" fmla="*/ 85303 w 126878"/>
                <a:gd name="connsiteY6" fmla="*/ 123108 h 126879"/>
                <a:gd name="connsiteX7" fmla="*/ 123211 w 126878"/>
                <a:gd name="connsiteY7" fmla="*/ 41812 h 126879"/>
                <a:gd name="connsiteX8" fmla="*/ 97898 w 126878"/>
                <a:gd name="connsiteY8" fmla="*/ 51024 h 126879"/>
                <a:gd name="connsiteX9" fmla="*/ 76090 w 126878"/>
                <a:gd name="connsiteY9" fmla="*/ 97796 h 126879"/>
                <a:gd name="connsiteX10" fmla="*/ 29326 w 126878"/>
                <a:gd name="connsiteY10" fmla="*/ 75987 h 126879"/>
                <a:gd name="connsiteX11" fmla="*/ 29326 w 126878"/>
                <a:gd name="connsiteY11" fmla="*/ 75987 h 126879"/>
                <a:gd name="connsiteX12" fmla="*/ 51135 w 126878"/>
                <a:gd name="connsiteY12" fmla="*/ 29216 h 126879"/>
                <a:gd name="connsiteX13" fmla="*/ 97898 w 126878"/>
                <a:gd name="connsiteY13" fmla="*/ 51024 h 126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878" h="126879">
                  <a:moveTo>
                    <a:pt x="123211" y="41812"/>
                  </a:moveTo>
                  <a:lnTo>
                    <a:pt x="123211" y="41812"/>
                  </a:lnTo>
                  <a:cubicBezTo>
                    <a:pt x="111223" y="8905"/>
                    <a:pt x="74828" y="-8069"/>
                    <a:pt x="41922" y="3904"/>
                  </a:cubicBezTo>
                  <a:lnTo>
                    <a:pt x="41922" y="3904"/>
                  </a:lnTo>
                  <a:cubicBezTo>
                    <a:pt x="9000" y="15891"/>
                    <a:pt x="-7966" y="52286"/>
                    <a:pt x="4014" y="85200"/>
                  </a:cubicBezTo>
                  <a:cubicBezTo>
                    <a:pt x="15994" y="118106"/>
                    <a:pt x="52381" y="135080"/>
                    <a:pt x="85303" y="123108"/>
                  </a:cubicBezTo>
                  <a:lnTo>
                    <a:pt x="85303" y="123108"/>
                  </a:lnTo>
                  <a:cubicBezTo>
                    <a:pt x="118224" y="111121"/>
                    <a:pt x="135183" y="74733"/>
                    <a:pt x="123211" y="41812"/>
                  </a:cubicBezTo>
                  <a:close/>
                  <a:moveTo>
                    <a:pt x="97898" y="51024"/>
                  </a:moveTo>
                  <a:cubicBezTo>
                    <a:pt x="104793" y="69967"/>
                    <a:pt x="95025" y="90901"/>
                    <a:pt x="76090" y="97796"/>
                  </a:cubicBezTo>
                  <a:cubicBezTo>
                    <a:pt x="57155" y="104682"/>
                    <a:pt x="36213" y="94922"/>
                    <a:pt x="29326" y="75987"/>
                  </a:cubicBezTo>
                  <a:lnTo>
                    <a:pt x="29326" y="75987"/>
                  </a:lnTo>
                  <a:cubicBezTo>
                    <a:pt x="22432" y="57045"/>
                    <a:pt x="32200" y="36110"/>
                    <a:pt x="51135" y="29216"/>
                  </a:cubicBezTo>
                  <a:cubicBezTo>
                    <a:pt x="70070" y="22322"/>
                    <a:pt x="91004" y="32089"/>
                    <a:pt x="97898" y="51024"/>
                  </a:cubicBezTo>
                  <a:close/>
                </a:path>
              </a:pathLst>
            </a:custGeom>
            <a:solidFill>
              <a:srgbClr val="231F20"/>
            </a:solidFill>
            <a:ln w="7575" cap="flat">
              <a:noFill/>
              <a:prstDash val="solid"/>
              <a:round/>
            </a:ln>
          </p:spPr>
          <p:txBody>
            <a:bodyPr rtlCol="0" anchor="ctr"/>
            <a:lstStyle/>
            <a:p>
              <a:endParaRPr lang="en-GB"/>
            </a:p>
          </p:txBody>
        </p:sp>
        <p:sp>
          <p:nvSpPr>
            <p:cNvPr id="819" name="Freeform: Shape 818">
              <a:extLst>
                <a:ext uri="{FF2B5EF4-FFF2-40B4-BE49-F238E27FC236}">
                  <a16:creationId xmlns:a16="http://schemas.microsoft.com/office/drawing/2014/main" id="{81A6F85E-5C51-4CF7-899A-3BD2D3F13C29}"/>
                </a:ext>
              </a:extLst>
            </p:cNvPr>
            <p:cNvSpPr/>
            <p:nvPr/>
          </p:nvSpPr>
          <p:spPr>
            <a:xfrm>
              <a:off x="4220749" y="3612608"/>
              <a:ext cx="581678" cy="246846"/>
            </a:xfrm>
            <a:custGeom>
              <a:avLst/>
              <a:gdLst>
                <a:gd name="connsiteX0" fmla="*/ 581878 w 581678"/>
                <a:gd name="connsiteY0" fmla="*/ 40644 h 246846"/>
                <a:gd name="connsiteX1" fmla="*/ 14939 w 581678"/>
                <a:gd name="connsiteY1" fmla="*/ 246990 h 246846"/>
                <a:gd name="connsiteX2" fmla="*/ 200 w 581678"/>
                <a:gd name="connsiteY2" fmla="*/ 206490 h 246846"/>
                <a:gd name="connsiteX3" fmla="*/ 567132 w 581678"/>
                <a:gd name="connsiteY3" fmla="*/ 144 h 246846"/>
                <a:gd name="connsiteX4" fmla="*/ 581878 w 581678"/>
                <a:gd name="connsiteY4" fmla="*/ 40644 h 246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678" h="246846">
                  <a:moveTo>
                    <a:pt x="581878" y="40644"/>
                  </a:moveTo>
                  <a:lnTo>
                    <a:pt x="14939" y="246990"/>
                  </a:lnTo>
                  <a:lnTo>
                    <a:pt x="200" y="206490"/>
                  </a:lnTo>
                  <a:lnTo>
                    <a:pt x="567132" y="144"/>
                  </a:lnTo>
                  <a:lnTo>
                    <a:pt x="581878" y="40644"/>
                  </a:lnTo>
                  <a:close/>
                </a:path>
              </a:pathLst>
            </a:custGeom>
            <a:solidFill>
              <a:srgbClr val="FFFFFF"/>
            </a:solidFill>
            <a:ln w="7575" cap="flat">
              <a:noFill/>
              <a:prstDash val="solid"/>
              <a:round/>
            </a:ln>
          </p:spPr>
          <p:txBody>
            <a:bodyPr rtlCol="0" anchor="ctr"/>
            <a:lstStyle/>
            <a:p>
              <a:endParaRPr lang="en-GB"/>
            </a:p>
          </p:txBody>
        </p:sp>
        <p:sp>
          <p:nvSpPr>
            <p:cNvPr id="820" name="Freeform: Shape 819">
              <a:extLst>
                <a:ext uri="{FF2B5EF4-FFF2-40B4-BE49-F238E27FC236}">
                  <a16:creationId xmlns:a16="http://schemas.microsoft.com/office/drawing/2014/main" id="{18562C5C-105B-4615-BAF4-F1E89C2CB48F}"/>
                </a:ext>
              </a:extLst>
            </p:cNvPr>
            <p:cNvSpPr/>
            <p:nvPr/>
          </p:nvSpPr>
          <p:spPr>
            <a:xfrm>
              <a:off x="4249535" y="3691685"/>
              <a:ext cx="572785" cy="222408"/>
            </a:xfrm>
            <a:custGeom>
              <a:avLst/>
              <a:gdLst>
                <a:gd name="connsiteX0" fmla="*/ 572995 w 572785"/>
                <a:gd name="connsiteY0" fmla="*/ 16233 h 222408"/>
                <a:gd name="connsiteX1" fmla="*/ 6055 w 572785"/>
                <a:gd name="connsiteY1" fmla="*/ 222580 h 222408"/>
                <a:gd name="connsiteX2" fmla="*/ 210 w 572785"/>
                <a:gd name="connsiteY2" fmla="*/ 206518 h 222408"/>
                <a:gd name="connsiteX3" fmla="*/ 567142 w 572785"/>
                <a:gd name="connsiteY3" fmla="*/ 172 h 222408"/>
                <a:gd name="connsiteX4" fmla="*/ 572995 w 572785"/>
                <a:gd name="connsiteY4" fmla="*/ 16233 h 222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785" h="222408">
                  <a:moveTo>
                    <a:pt x="572995" y="16233"/>
                  </a:moveTo>
                  <a:lnTo>
                    <a:pt x="6055" y="222580"/>
                  </a:lnTo>
                  <a:lnTo>
                    <a:pt x="210" y="206518"/>
                  </a:lnTo>
                  <a:lnTo>
                    <a:pt x="567142" y="172"/>
                  </a:lnTo>
                  <a:lnTo>
                    <a:pt x="572995" y="16233"/>
                  </a:lnTo>
                  <a:close/>
                </a:path>
              </a:pathLst>
            </a:custGeom>
            <a:solidFill>
              <a:srgbClr val="FFFFFF"/>
            </a:solidFill>
            <a:ln w="7575" cap="flat">
              <a:noFill/>
              <a:prstDash val="solid"/>
              <a:round/>
            </a:ln>
          </p:spPr>
          <p:txBody>
            <a:bodyPr rtlCol="0" anchor="ctr"/>
            <a:lstStyle/>
            <a:p>
              <a:endParaRPr lang="en-GB"/>
            </a:p>
          </p:txBody>
        </p:sp>
        <p:sp>
          <p:nvSpPr>
            <p:cNvPr id="821" name="Freeform: Shape 820">
              <a:extLst>
                <a:ext uri="{FF2B5EF4-FFF2-40B4-BE49-F238E27FC236}">
                  <a16:creationId xmlns:a16="http://schemas.microsoft.com/office/drawing/2014/main" id="{A0A2993E-E1D4-4E51-8CFE-BCF019998ECB}"/>
                </a:ext>
              </a:extLst>
            </p:cNvPr>
            <p:cNvSpPr/>
            <p:nvPr/>
          </p:nvSpPr>
          <p:spPr>
            <a:xfrm>
              <a:off x="4358394" y="3990791"/>
              <a:ext cx="572792" cy="222408"/>
            </a:xfrm>
            <a:custGeom>
              <a:avLst/>
              <a:gdLst>
                <a:gd name="connsiteX0" fmla="*/ 573048 w 572792"/>
                <a:gd name="connsiteY0" fmla="*/ 16358 h 222408"/>
                <a:gd name="connsiteX1" fmla="*/ 6101 w 572792"/>
                <a:gd name="connsiteY1" fmla="*/ 222704 h 222408"/>
                <a:gd name="connsiteX2" fmla="*/ 255 w 572792"/>
                <a:gd name="connsiteY2" fmla="*/ 206635 h 222408"/>
                <a:gd name="connsiteX3" fmla="*/ 567195 w 572792"/>
                <a:gd name="connsiteY3" fmla="*/ 296 h 222408"/>
                <a:gd name="connsiteX4" fmla="*/ 573048 w 572792"/>
                <a:gd name="connsiteY4" fmla="*/ 16358 h 222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792" h="222408">
                  <a:moveTo>
                    <a:pt x="573048" y="16358"/>
                  </a:moveTo>
                  <a:lnTo>
                    <a:pt x="6101" y="222704"/>
                  </a:lnTo>
                  <a:lnTo>
                    <a:pt x="255" y="206635"/>
                  </a:lnTo>
                  <a:lnTo>
                    <a:pt x="567195" y="296"/>
                  </a:lnTo>
                  <a:lnTo>
                    <a:pt x="573048" y="16358"/>
                  </a:lnTo>
                  <a:close/>
                </a:path>
              </a:pathLst>
            </a:custGeom>
            <a:solidFill>
              <a:srgbClr val="FFFFFF"/>
            </a:solidFill>
            <a:ln w="7575" cap="flat">
              <a:noFill/>
              <a:prstDash val="solid"/>
              <a:round/>
            </a:ln>
          </p:spPr>
          <p:txBody>
            <a:bodyPr rtlCol="0" anchor="ctr"/>
            <a:lstStyle/>
            <a:p>
              <a:endParaRPr lang="en-GB"/>
            </a:p>
          </p:txBody>
        </p:sp>
        <p:sp>
          <p:nvSpPr>
            <p:cNvPr id="822" name="Freeform: Shape 821">
              <a:extLst>
                <a:ext uri="{FF2B5EF4-FFF2-40B4-BE49-F238E27FC236}">
                  <a16:creationId xmlns:a16="http://schemas.microsoft.com/office/drawing/2014/main" id="{F3F3FEDD-BC7A-455E-A330-873DE759B8B6}"/>
                </a:ext>
              </a:extLst>
            </p:cNvPr>
            <p:cNvSpPr/>
            <p:nvPr/>
          </p:nvSpPr>
          <p:spPr>
            <a:xfrm>
              <a:off x="4881884" y="3893098"/>
              <a:ext cx="227470" cy="299523"/>
            </a:xfrm>
            <a:custGeom>
              <a:avLst/>
              <a:gdLst>
                <a:gd name="connsiteX0" fmla="*/ 51999 w 227470"/>
                <a:gd name="connsiteY0" fmla="*/ 279279 h 299523"/>
                <a:gd name="connsiteX1" fmla="*/ 72934 w 227470"/>
                <a:gd name="connsiteY1" fmla="*/ 299796 h 299523"/>
                <a:gd name="connsiteX2" fmla="*/ 227872 w 227470"/>
                <a:gd name="connsiteY2" fmla="*/ 143869 h 299523"/>
                <a:gd name="connsiteX3" fmla="*/ 227872 w 227470"/>
                <a:gd name="connsiteY3" fmla="*/ 272 h 299523"/>
                <a:gd name="connsiteX4" fmla="*/ 401 w 227470"/>
                <a:gd name="connsiteY4" fmla="*/ 228784 h 299523"/>
                <a:gd name="connsiteX5" fmla="*/ 21427 w 227470"/>
                <a:gd name="connsiteY5" fmla="*/ 249368 h 299523"/>
                <a:gd name="connsiteX6" fmla="*/ 51999 w 227470"/>
                <a:gd name="connsiteY6" fmla="*/ 279279 h 299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470" h="299523">
                  <a:moveTo>
                    <a:pt x="51999" y="279279"/>
                  </a:moveTo>
                  <a:lnTo>
                    <a:pt x="72934" y="299796"/>
                  </a:lnTo>
                  <a:lnTo>
                    <a:pt x="227872" y="143869"/>
                  </a:lnTo>
                  <a:lnTo>
                    <a:pt x="227872" y="272"/>
                  </a:lnTo>
                  <a:lnTo>
                    <a:pt x="401" y="228784"/>
                  </a:lnTo>
                  <a:lnTo>
                    <a:pt x="21427" y="249368"/>
                  </a:lnTo>
                  <a:lnTo>
                    <a:pt x="51999" y="279279"/>
                  </a:lnTo>
                  <a:close/>
                </a:path>
              </a:pathLst>
            </a:custGeom>
            <a:solidFill>
              <a:srgbClr val="231F20"/>
            </a:solidFill>
            <a:ln w="7575" cap="flat">
              <a:noFill/>
              <a:prstDash val="solid"/>
              <a:round/>
            </a:ln>
          </p:spPr>
          <p:txBody>
            <a:bodyPr rtlCol="0" anchor="ctr"/>
            <a:lstStyle/>
            <a:p>
              <a:endParaRPr lang="en-GB"/>
            </a:p>
          </p:txBody>
        </p:sp>
        <p:sp>
          <p:nvSpPr>
            <p:cNvPr id="823" name="Freeform: Shape 822">
              <a:extLst>
                <a:ext uri="{FF2B5EF4-FFF2-40B4-BE49-F238E27FC236}">
                  <a16:creationId xmlns:a16="http://schemas.microsoft.com/office/drawing/2014/main" id="{D3E30A8C-519E-40C6-ADB9-2220B57CDCFD}"/>
                </a:ext>
              </a:extLst>
            </p:cNvPr>
            <p:cNvSpPr/>
            <p:nvPr/>
          </p:nvSpPr>
          <p:spPr>
            <a:xfrm>
              <a:off x="4826969" y="4220489"/>
              <a:ext cx="27208" cy="27877"/>
            </a:xfrm>
            <a:custGeom>
              <a:avLst/>
              <a:gdLst>
                <a:gd name="connsiteX0" fmla="*/ 9347 w 27208"/>
                <a:gd name="connsiteY0" fmla="*/ 27329 h 27877"/>
                <a:gd name="connsiteX1" fmla="*/ 27545 w 27208"/>
                <a:gd name="connsiteY1" fmla="*/ 20351 h 27877"/>
                <a:gd name="connsiteX2" fmla="*/ 8078 w 27208"/>
                <a:gd name="connsiteY2" fmla="*/ 351 h 27877"/>
                <a:gd name="connsiteX3" fmla="*/ 1229 w 27208"/>
                <a:gd name="connsiteY3" fmla="*/ 18922 h 27877"/>
                <a:gd name="connsiteX4" fmla="*/ 9347 w 27208"/>
                <a:gd name="connsiteY4" fmla="*/ 27329 h 27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08" h="27877">
                  <a:moveTo>
                    <a:pt x="9347" y="27329"/>
                  </a:moveTo>
                  <a:lnTo>
                    <a:pt x="27545" y="20351"/>
                  </a:lnTo>
                  <a:lnTo>
                    <a:pt x="8078" y="351"/>
                  </a:lnTo>
                  <a:lnTo>
                    <a:pt x="1229" y="18922"/>
                  </a:lnTo>
                  <a:cubicBezTo>
                    <a:pt x="-1469" y="26310"/>
                    <a:pt x="2157" y="30080"/>
                    <a:pt x="9347" y="27329"/>
                  </a:cubicBezTo>
                  <a:close/>
                </a:path>
              </a:pathLst>
            </a:custGeom>
            <a:solidFill>
              <a:srgbClr val="231F20"/>
            </a:solidFill>
            <a:ln w="7575" cap="flat">
              <a:noFill/>
              <a:prstDash val="solid"/>
              <a:round/>
            </a:ln>
          </p:spPr>
          <p:txBody>
            <a:bodyPr rtlCol="0" anchor="ctr"/>
            <a:lstStyle/>
            <a:p>
              <a:endParaRPr lang="en-GB"/>
            </a:p>
          </p:txBody>
        </p:sp>
        <p:sp>
          <p:nvSpPr>
            <p:cNvPr id="824" name="Freeform: Shape 823">
              <a:extLst>
                <a:ext uri="{FF2B5EF4-FFF2-40B4-BE49-F238E27FC236}">
                  <a16:creationId xmlns:a16="http://schemas.microsoft.com/office/drawing/2014/main" id="{EC69EE58-0748-4D9F-B2E2-29F62027B13E}"/>
                </a:ext>
              </a:extLst>
            </p:cNvPr>
            <p:cNvSpPr/>
            <p:nvPr/>
          </p:nvSpPr>
          <p:spPr>
            <a:xfrm>
              <a:off x="4842563" y="4137224"/>
              <a:ext cx="96582" cy="94074"/>
            </a:xfrm>
            <a:custGeom>
              <a:avLst/>
              <a:gdLst>
                <a:gd name="connsiteX0" fmla="*/ 85919 w 96582"/>
                <a:gd name="connsiteY0" fmla="*/ 73744 h 94074"/>
                <a:gd name="connsiteX1" fmla="*/ 96941 w 96582"/>
                <a:gd name="connsiteY1" fmla="*/ 62950 h 94074"/>
                <a:gd name="connsiteX2" fmla="*/ 32968 w 96582"/>
                <a:gd name="connsiteY2" fmla="*/ 331 h 94074"/>
                <a:gd name="connsiteX3" fmla="*/ 21573 w 96582"/>
                <a:gd name="connsiteY3" fmla="*/ 11497 h 94074"/>
                <a:gd name="connsiteX4" fmla="*/ 358 w 96582"/>
                <a:gd name="connsiteY4" fmla="*/ 66280 h 94074"/>
                <a:gd name="connsiteX5" fmla="*/ 29076 w 96582"/>
                <a:gd name="connsiteY5" fmla="*/ 94405 h 94074"/>
                <a:gd name="connsiteX6" fmla="*/ 85919 w 96582"/>
                <a:gd name="connsiteY6" fmla="*/ 73744 h 94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582" h="94074">
                  <a:moveTo>
                    <a:pt x="85919" y="73744"/>
                  </a:moveTo>
                  <a:lnTo>
                    <a:pt x="96941" y="62950"/>
                  </a:lnTo>
                  <a:lnTo>
                    <a:pt x="32968" y="331"/>
                  </a:lnTo>
                  <a:lnTo>
                    <a:pt x="21573" y="11497"/>
                  </a:lnTo>
                  <a:lnTo>
                    <a:pt x="358" y="66280"/>
                  </a:lnTo>
                  <a:lnTo>
                    <a:pt x="29076" y="94405"/>
                  </a:lnTo>
                  <a:lnTo>
                    <a:pt x="85919" y="73744"/>
                  </a:lnTo>
                  <a:close/>
                </a:path>
              </a:pathLst>
            </a:custGeom>
            <a:solidFill>
              <a:srgbClr val="231F20"/>
            </a:solidFill>
            <a:ln w="7575" cap="flat">
              <a:noFill/>
              <a:prstDash val="solid"/>
              <a:round/>
            </a:ln>
          </p:spPr>
          <p:txBody>
            <a:bodyPr rtlCol="0" anchor="ctr"/>
            <a:lstStyle/>
            <a:p>
              <a:endParaRPr lang="en-GB"/>
            </a:p>
          </p:txBody>
        </p:sp>
        <p:sp>
          <p:nvSpPr>
            <p:cNvPr id="825" name="Freeform: Shape 824">
              <a:extLst>
                <a:ext uri="{FF2B5EF4-FFF2-40B4-BE49-F238E27FC236}">
                  <a16:creationId xmlns:a16="http://schemas.microsoft.com/office/drawing/2014/main" id="{87644FCD-962D-4E0F-BCC6-3959F85698A5}"/>
                </a:ext>
              </a:extLst>
            </p:cNvPr>
            <p:cNvSpPr/>
            <p:nvPr/>
          </p:nvSpPr>
          <p:spPr>
            <a:xfrm>
              <a:off x="4291616" y="3918609"/>
              <a:ext cx="52320" cy="81357"/>
            </a:xfrm>
            <a:custGeom>
              <a:avLst/>
              <a:gdLst>
                <a:gd name="connsiteX0" fmla="*/ 52439 w 52320"/>
                <a:gd name="connsiteY0" fmla="*/ 76524 h 81357"/>
                <a:gd name="connsiteX1" fmla="*/ 24671 w 52320"/>
                <a:gd name="connsiteY1" fmla="*/ 237 h 81357"/>
                <a:gd name="connsiteX2" fmla="*/ 10738 w 52320"/>
                <a:gd name="connsiteY2" fmla="*/ 5307 h 81357"/>
                <a:gd name="connsiteX3" fmla="*/ 119 w 52320"/>
                <a:gd name="connsiteY3" fmla="*/ 24462 h 81357"/>
                <a:gd name="connsiteX4" fmla="*/ 5577 w 52320"/>
                <a:gd name="connsiteY4" fmla="*/ 39460 h 81357"/>
                <a:gd name="connsiteX5" fmla="*/ 16204 w 52320"/>
                <a:gd name="connsiteY5" fmla="*/ 20304 h 81357"/>
                <a:gd name="connsiteX6" fmla="*/ 38506 w 52320"/>
                <a:gd name="connsiteY6" fmla="*/ 81594 h 81357"/>
                <a:gd name="connsiteX7" fmla="*/ 52439 w 52320"/>
                <a:gd name="connsiteY7" fmla="*/ 76524 h 81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320" h="81357">
                  <a:moveTo>
                    <a:pt x="52439" y="76524"/>
                  </a:moveTo>
                  <a:lnTo>
                    <a:pt x="24671" y="237"/>
                  </a:lnTo>
                  <a:lnTo>
                    <a:pt x="10738" y="5307"/>
                  </a:lnTo>
                  <a:lnTo>
                    <a:pt x="119" y="24462"/>
                  </a:lnTo>
                  <a:lnTo>
                    <a:pt x="5577" y="39460"/>
                  </a:lnTo>
                  <a:lnTo>
                    <a:pt x="16204" y="20304"/>
                  </a:lnTo>
                  <a:lnTo>
                    <a:pt x="38506" y="81594"/>
                  </a:lnTo>
                  <a:lnTo>
                    <a:pt x="52439" y="76524"/>
                  </a:lnTo>
                  <a:close/>
                </a:path>
              </a:pathLst>
            </a:custGeom>
            <a:solidFill>
              <a:srgbClr val="231F20"/>
            </a:solidFill>
            <a:ln w="7575" cap="flat">
              <a:noFill/>
              <a:prstDash val="solid"/>
              <a:round/>
            </a:ln>
          </p:spPr>
          <p:txBody>
            <a:bodyPr rtlCol="0" anchor="ctr"/>
            <a:lstStyle/>
            <a:p>
              <a:endParaRPr lang="en-GB"/>
            </a:p>
          </p:txBody>
        </p:sp>
        <p:sp>
          <p:nvSpPr>
            <p:cNvPr id="826" name="Freeform: Shape 825">
              <a:extLst>
                <a:ext uri="{FF2B5EF4-FFF2-40B4-BE49-F238E27FC236}">
                  <a16:creationId xmlns:a16="http://schemas.microsoft.com/office/drawing/2014/main" id="{ABA58C4A-9FB7-43E1-A215-688271ABF1E0}"/>
                </a:ext>
              </a:extLst>
            </p:cNvPr>
            <p:cNvSpPr/>
            <p:nvPr/>
          </p:nvSpPr>
          <p:spPr>
            <a:xfrm>
              <a:off x="4428623" y="3980096"/>
              <a:ext cx="138451" cy="138458"/>
            </a:xfrm>
            <a:custGeom>
              <a:avLst/>
              <a:gdLst>
                <a:gd name="connsiteX0" fmla="*/ 37137 w 138451"/>
                <a:gd name="connsiteY0" fmla="*/ 138733 h 138458"/>
                <a:gd name="connsiteX1" fmla="*/ 138645 w 138451"/>
                <a:gd name="connsiteY1" fmla="*/ 101783 h 138458"/>
                <a:gd name="connsiteX2" fmla="*/ 101703 w 138451"/>
                <a:gd name="connsiteY2" fmla="*/ 274 h 138458"/>
                <a:gd name="connsiteX3" fmla="*/ 194 w 138451"/>
                <a:gd name="connsiteY3" fmla="*/ 37224 h 138458"/>
                <a:gd name="connsiteX4" fmla="*/ 37137 w 138451"/>
                <a:gd name="connsiteY4" fmla="*/ 138733 h 138458"/>
                <a:gd name="connsiteX5" fmla="*/ 128900 w 138451"/>
                <a:gd name="connsiteY5" fmla="*/ 97237 h 138458"/>
                <a:gd name="connsiteX6" fmla="*/ 41682 w 138451"/>
                <a:gd name="connsiteY6" fmla="*/ 128988 h 138458"/>
                <a:gd name="connsiteX7" fmla="*/ 9939 w 138451"/>
                <a:gd name="connsiteY7" fmla="*/ 41770 h 138458"/>
                <a:gd name="connsiteX8" fmla="*/ 97157 w 138451"/>
                <a:gd name="connsiteY8" fmla="*/ 10019 h 138458"/>
                <a:gd name="connsiteX9" fmla="*/ 128900 w 138451"/>
                <a:gd name="connsiteY9" fmla="*/ 97237 h 138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451" h="138458">
                  <a:moveTo>
                    <a:pt x="37137" y="138733"/>
                  </a:moveTo>
                  <a:lnTo>
                    <a:pt x="138645" y="101783"/>
                  </a:lnTo>
                  <a:lnTo>
                    <a:pt x="101703" y="274"/>
                  </a:lnTo>
                  <a:lnTo>
                    <a:pt x="194" y="37224"/>
                  </a:lnTo>
                  <a:lnTo>
                    <a:pt x="37137" y="138733"/>
                  </a:lnTo>
                  <a:close/>
                  <a:moveTo>
                    <a:pt x="128900" y="97237"/>
                  </a:moveTo>
                  <a:lnTo>
                    <a:pt x="41682" y="128988"/>
                  </a:lnTo>
                  <a:cubicBezTo>
                    <a:pt x="41682" y="128988"/>
                    <a:pt x="9939" y="41770"/>
                    <a:pt x="9939" y="41770"/>
                  </a:cubicBezTo>
                  <a:cubicBezTo>
                    <a:pt x="9939" y="41770"/>
                    <a:pt x="97157" y="10019"/>
                    <a:pt x="97157" y="10019"/>
                  </a:cubicBezTo>
                  <a:lnTo>
                    <a:pt x="128900" y="97237"/>
                  </a:lnTo>
                  <a:close/>
                </a:path>
              </a:pathLst>
            </a:custGeom>
            <a:solidFill>
              <a:srgbClr val="231F20"/>
            </a:solidFill>
            <a:ln w="7575" cap="flat">
              <a:noFill/>
              <a:prstDash val="solid"/>
              <a:round/>
            </a:ln>
          </p:spPr>
          <p:txBody>
            <a:bodyPr rtlCol="0" anchor="ctr"/>
            <a:lstStyle/>
            <a:p>
              <a:endParaRPr lang="en-GB"/>
            </a:p>
          </p:txBody>
        </p:sp>
        <p:sp>
          <p:nvSpPr>
            <p:cNvPr id="827" name="Freeform: Shape 826">
              <a:extLst>
                <a:ext uri="{FF2B5EF4-FFF2-40B4-BE49-F238E27FC236}">
                  <a16:creationId xmlns:a16="http://schemas.microsoft.com/office/drawing/2014/main" id="{F6018848-991A-41F8-AFDC-98FE8EA96BE0}"/>
                </a:ext>
              </a:extLst>
            </p:cNvPr>
            <p:cNvSpPr/>
            <p:nvPr/>
          </p:nvSpPr>
          <p:spPr>
            <a:xfrm>
              <a:off x="4470568" y="4004884"/>
              <a:ext cx="47340" cy="85389"/>
            </a:xfrm>
            <a:custGeom>
              <a:avLst/>
              <a:gdLst>
                <a:gd name="connsiteX0" fmla="*/ 47533 w 47340"/>
                <a:gd name="connsiteY0" fmla="*/ 1634 h 85389"/>
                <a:gd name="connsiteX1" fmla="*/ 35386 w 47340"/>
                <a:gd name="connsiteY1" fmla="*/ 36760 h 85389"/>
                <a:gd name="connsiteX2" fmla="*/ 26964 w 47340"/>
                <a:gd name="connsiteY2" fmla="*/ 72372 h 85389"/>
                <a:gd name="connsiteX3" fmla="*/ 26478 w 47340"/>
                <a:gd name="connsiteY3" fmla="*/ 75991 h 85389"/>
                <a:gd name="connsiteX4" fmla="*/ 20237 w 47340"/>
                <a:gd name="connsiteY4" fmla="*/ 84937 h 85389"/>
                <a:gd name="connsiteX5" fmla="*/ 16185 w 47340"/>
                <a:gd name="connsiteY5" fmla="*/ 85644 h 85389"/>
                <a:gd name="connsiteX6" fmla="*/ 12567 w 47340"/>
                <a:gd name="connsiteY6" fmla="*/ 84291 h 85389"/>
                <a:gd name="connsiteX7" fmla="*/ 9230 w 47340"/>
                <a:gd name="connsiteY7" fmla="*/ 81213 h 85389"/>
                <a:gd name="connsiteX8" fmla="*/ 4593 w 47340"/>
                <a:gd name="connsiteY8" fmla="*/ 75124 h 85389"/>
                <a:gd name="connsiteX9" fmla="*/ 4168 w 47340"/>
                <a:gd name="connsiteY9" fmla="*/ 74508 h 85389"/>
                <a:gd name="connsiteX10" fmla="*/ 473 w 47340"/>
                <a:gd name="connsiteY10" fmla="*/ 68716 h 85389"/>
                <a:gd name="connsiteX11" fmla="*/ 1766 w 47340"/>
                <a:gd name="connsiteY11" fmla="*/ 62886 h 85389"/>
                <a:gd name="connsiteX12" fmla="*/ 6942 w 47340"/>
                <a:gd name="connsiteY12" fmla="*/ 58553 h 85389"/>
                <a:gd name="connsiteX13" fmla="*/ 8690 w 47340"/>
                <a:gd name="connsiteY13" fmla="*/ 58561 h 85389"/>
                <a:gd name="connsiteX14" fmla="*/ 10933 w 47340"/>
                <a:gd name="connsiteY14" fmla="*/ 60492 h 85389"/>
                <a:gd name="connsiteX15" fmla="*/ 13183 w 47340"/>
                <a:gd name="connsiteY15" fmla="*/ 63167 h 85389"/>
                <a:gd name="connsiteX16" fmla="*/ 17356 w 47340"/>
                <a:gd name="connsiteY16" fmla="*/ 66580 h 85389"/>
                <a:gd name="connsiteX17" fmla="*/ 20906 w 47340"/>
                <a:gd name="connsiteY17" fmla="*/ 54046 h 85389"/>
                <a:gd name="connsiteX18" fmla="*/ 25413 w 47340"/>
                <a:gd name="connsiteY18" fmla="*/ 34373 h 85389"/>
                <a:gd name="connsiteX19" fmla="*/ 29845 w 47340"/>
                <a:gd name="connsiteY19" fmla="*/ 17992 h 85389"/>
                <a:gd name="connsiteX20" fmla="*/ 33319 w 47340"/>
                <a:gd name="connsiteY20" fmla="*/ 9828 h 85389"/>
                <a:gd name="connsiteX21" fmla="*/ 37986 w 47340"/>
                <a:gd name="connsiteY21" fmla="*/ 4903 h 85389"/>
                <a:gd name="connsiteX22" fmla="*/ 46317 w 47340"/>
                <a:gd name="connsiteY22" fmla="*/ 274 h 85389"/>
                <a:gd name="connsiteX23" fmla="*/ 47533 w 47340"/>
                <a:gd name="connsiteY23" fmla="*/ 1634 h 8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340" h="85389">
                  <a:moveTo>
                    <a:pt x="47533" y="1634"/>
                  </a:moveTo>
                  <a:cubicBezTo>
                    <a:pt x="42881" y="13211"/>
                    <a:pt x="38837" y="24925"/>
                    <a:pt x="35386" y="36760"/>
                  </a:cubicBezTo>
                  <a:cubicBezTo>
                    <a:pt x="31943" y="48588"/>
                    <a:pt x="29130" y="60454"/>
                    <a:pt x="26964" y="72372"/>
                  </a:cubicBezTo>
                  <a:cubicBezTo>
                    <a:pt x="26804" y="73254"/>
                    <a:pt x="26652" y="74455"/>
                    <a:pt x="26478" y="75991"/>
                  </a:cubicBezTo>
                  <a:cubicBezTo>
                    <a:pt x="25953" y="80635"/>
                    <a:pt x="23863" y="83615"/>
                    <a:pt x="20237" y="84937"/>
                  </a:cubicBezTo>
                  <a:cubicBezTo>
                    <a:pt x="18701" y="85492"/>
                    <a:pt x="17348" y="85736"/>
                    <a:pt x="16185" y="85644"/>
                  </a:cubicBezTo>
                  <a:cubicBezTo>
                    <a:pt x="15022" y="85553"/>
                    <a:pt x="13814" y="85105"/>
                    <a:pt x="12567" y="84291"/>
                  </a:cubicBezTo>
                  <a:cubicBezTo>
                    <a:pt x="11510" y="83577"/>
                    <a:pt x="10401" y="82551"/>
                    <a:pt x="9230" y="81213"/>
                  </a:cubicBezTo>
                  <a:cubicBezTo>
                    <a:pt x="8059" y="79883"/>
                    <a:pt x="6524" y="77845"/>
                    <a:pt x="4593" y="75124"/>
                  </a:cubicBezTo>
                  <a:cubicBezTo>
                    <a:pt x="4479" y="74964"/>
                    <a:pt x="4335" y="74759"/>
                    <a:pt x="4168" y="74508"/>
                  </a:cubicBezTo>
                  <a:cubicBezTo>
                    <a:pt x="2009" y="71491"/>
                    <a:pt x="785" y="69568"/>
                    <a:pt x="473" y="68716"/>
                  </a:cubicBezTo>
                  <a:cubicBezTo>
                    <a:pt x="-158" y="66991"/>
                    <a:pt x="276" y="65052"/>
                    <a:pt x="1766" y="62886"/>
                  </a:cubicBezTo>
                  <a:cubicBezTo>
                    <a:pt x="3248" y="60712"/>
                    <a:pt x="4973" y="59275"/>
                    <a:pt x="6942" y="58553"/>
                  </a:cubicBezTo>
                  <a:cubicBezTo>
                    <a:pt x="7573" y="58325"/>
                    <a:pt x="8166" y="58325"/>
                    <a:pt x="8690" y="58561"/>
                  </a:cubicBezTo>
                  <a:cubicBezTo>
                    <a:pt x="9222" y="58804"/>
                    <a:pt x="9967" y="59450"/>
                    <a:pt x="10933" y="60492"/>
                  </a:cubicBezTo>
                  <a:cubicBezTo>
                    <a:pt x="11510" y="61145"/>
                    <a:pt x="12271" y="62027"/>
                    <a:pt x="13183" y="63167"/>
                  </a:cubicBezTo>
                  <a:cubicBezTo>
                    <a:pt x="15273" y="65691"/>
                    <a:pt x="16657" y="66831"/>
                    <a:pt x="17356" y="66580"/>
                  </a:cubicBezTo>
                  <a:cubicBezTo>
                    <a:pt x="17964" y="66352"/>
                    <a:pt x="19142" y="62179"/>
                    <a:pt x="20906" y="54046"/>
                  </a:cubicBezTo>
                  <a:cubicBezTo>
                    <a:pt x="22593" y="46269"/>
                    <a:pt x="24098" y="39717"/>
                    <a:pt x="25413" y="34373"/>
                  </a:cubicBezTo>
                  <a:cubicBezTo>
                    <a:pt x="27238" y="26901"/>
                    <a:pt x="28720" y="21443"/>
                    <a:pt x="29845" y="17992"/>
                  </a:cubicBezTo>
                  <a:cubicBezTo>
                    <a:pt x="30970" y="14564"/>
                    <a:pt x="32133" y="11843"/>
                    <a:pt x="33319" y="9828"/>
                  </a:cubicBezTo>
                  <a:cubicBezTo>
                    <a:pt x="34360" y="8088"/>
                    <a:pt x="35911" y="6431"/>
                    <a:pt x="37986" y="4903"/>
                  </a:cubicBezTo>
                  <a:cubicBezTo>
                    <a:pt x="40061" y="3352"/>
                    <a:pt x="42843" y="1809"/>
                    <a:pt x="46317" y="274"/>
                  </a:cubicBezTo>
                  <a:lnTo>
                    <a:pt x="47533" y="1634"/>
                  </a:lnTo>
                  <a:close/>
                </a:path>
              </a:pathLst>
            </a:custGeom>
            <a:solidFill>
              <a:srgbClr val="231F20"/>
            </a:solidFill>
            <a:ln w="7575" cap="flat">
              <a:noFill/>
              <a:prstDash val="solid"/>
              <a:round/>
            </a:ln>
          </p:spPr>
          <p:txBody>
            <a:bodyPr rtlCol="0" anchor="ctr"/>
            <a:lstStyle/>
            <a:p>
              <a:endParaRPr lang="en-GB"/>
            </a:p>
          </p:txBody>
        </p:sp>
        <p:sp>
          <p:nvSpPr>
            <p:cNvPr id="828" name="Freeform: Shape 827">
              <a:extLst>
                <a:ext uri="{FF2B5EF4-FFF2-40B4-BE49-F238E27FC236}">
                  <a16:creationId xmlns:a16="http://schemas.microsoft.com/office/drawing/2014/main" id="{B977EC26-B207-44C3-83FC-25AEC43EF17B}"/>
                </a:ext>
              </a:extLst>
            </p:cNvPr>
            <p:cNvSpPr/>
            <p:nvPr/>
          </p:nvSpPr>
          <p:spPr>
            <a:xfrm>
              <a:off x="4349729" y="3847460"/>
              <a:ext cx="177947" cy="78712"/>
            </a:xfrm>
            <a:custGeom>
              <a:avLst/>
              <a:gdLst>
                <a:gd name="connsiteX0" fmla="*/ 178117 w 177947"/>
                <a:gd name="connsiteY0" fmla="*/ 16276 h 78712"/>
                <a:gd name="connsiteX1" fmla="*/ 6015 w 177947"/>
                <a:gd name="connsiteY1" fmla="*/ 78919 h 78712"/>
                <a:gd name="connsiteX2" fmla="*/ 169 w 177947"/>
                <a:gd name="connsiteY2" fmla="*/ 62849 h 78712"/>
                <a:gd name="connsiteX3" fmla="*/ 172272 w 177947"/>
                <a:gd name="connsiteY3" fmla="*/ 207 h 78712"/>
                <a:gd name="connsiteX4" fmla="*/ 178117 w 177947"/>
                <a:gd name="connsiteY4" fmla="*/ 16276 h 78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47" h="78712">
                  <a:moveTo>
                    <a:pt x="178117" y="16276"/>
                  </a:moveTo>
                  <a:lnTo>
                    <a:pt x="6015" y="78919"/>
                  </a:lnTo>
                  <a:lnTo>
                    <a:pt x="169" y="62849"/>
                  </a:lnTo>
                  <a:lnTo>
                    <a:pt x="172272" y="207"/>
                  </a:lnTo>
                  <a:lnTo>
                    <a:pt x="178117" y="16276"/>
                  </a:lnTo>
                  <a:close/>
                </a:path>
              </a:pathLst>
            </a:custGeom>
            <a:solidFill>
              <a:srgbClr val="231F20"/>
            </a:solidFill>
            <a:ln w="7575" cap="flat">
              <a:noFill/>
              <a:prstDash val="solid"/>
              <a:round/>
            </a:ln>
          </p:spPr>
          <p:txBody>
            <a:bodyPr rtlCol="0" anchor="ctr"/>
            <a:lstStyle/>
            <a:p>
              <a:endParaRPr lang="en-GB"/>
            </a:p>
          </p:txBody>
        </p:sp>
        <p:sp>
          <p:nvSpPr>
            <p:cNvPr id="829" name="Freeform: Shape 828">
              <a:extLst>
                <a:ext uri="{FF2B5EF4-FFF2-40B4-BE49-F238E27FC236}">
                  <a16:creationId xmlns:a16="http://schemas.microsoft.com/office/drawing/2014/main" id="{8243CA89-B121-447D-8FA5-46C719C58A4D}"/>
                </a:ext>
              </a:extLst>
            </p:cNvPr>
            <p:cNvSpPr/>
            <p:nvPr/>
          </p:nvSpPr>
          <p:spPr>
            <a:xfrm>
              <a:off x="4360127" y="3876041"/>
              <a:ext cx="177955" cy="78704"/>
            </a:xfrm>
            <a:custGeom>
              <a:avLst/>
              <a:gdLst>
                <a:gd name="connsiteX0" fmla="*/ 178129 w 177955"/>
                <a:gd name="connsiteY0" fmla="*/ 16280 h 78704"/>
                <a:gd name="connsiteX1" fmla="*/ 6019 w 177955"/>
                <a:gd name="connsiteY1" fmla="*/ 78923 h 78704"/>
                <a:gd name="connsiteX2" fmla="*/ 174 w 177955"/>
                <a:gd name="connsiteY2" fmla="*/ 62854 h 78704"/>
                <a:gd name="connsiteX3" fmla="*/ 172276 w 177955"/>
                <a:gd name="connsiteY3" fmla="*/ 219 h 78704"/>
                <a:gd name="connsiteX4" fmla="*/ 178129 w 177955"/>
                <a:gd name="connsiteY4" fmla="*/ 16280 h 78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04">
                  <a:moveTo>
                    <a:pt x="178129" y="16280"/>
                  </a:moveTo>
                  <a:lnTo>
                    <a:pt x="6019" y="78923"/>
                  </a:lnTo>
                  <a:lnTo>
                    <a:pt x="174" y="62854"/>
                  </a:lnTo>
                  <a:lnTo>
                    <a:pt x="172276" y="219"/>
                  </a:lnTo>
                  <a:lnTo>
                    <a:pt x="178129" y="16280"/>
                  </a:lnTo>
                  <a:close/>
                </a:path>
              </a:pathLst>
            </a:custGeom>
            <a:solidFill>
              <a:srgbClr val="231F20"/>
            </a:solidFill>
            <a:ln w="7575" cap="flat">
              <a:noFill/>
              <a:prstDash val="solid"/>
              <a:round/>
            </a:ln>
          </p:spPr>
          <p:txBody>
            <a:bodyPr rtlCol="0" anchor="ctr"/>
            <a:lstStyle/>
            <a:p>
              <a:endParaRPr lang="en-GB"/>
            </a:p>
          </p:txBody>
        </p:sp>
        <p:sp>
          <p:nvSpPr>
            <p:cNvPr id="830" name="Freeform: Shape 829">
              <a:extLst>
                <a:ext uri="{FF2B5EF4-FFF2-40B4-BE49-F238E27FC236}">
                  <a16:creationId xmlns:a16="http://schemas.microsoft.com/office/drawing/2014/main" id="{FC93A7C8-7101-4803-8478-053447493A0C}"/>
                </a:ext>
              </a:extLst>
            </p:cNvPr>
            <p:cNvSpPr/>
            <p:nvPr/>
          </p:nvSpPr>
          <p:spPr>
            <a:xfrm>
              <a:off x="4370526" y="3904607"/>
              <a:ext cx="177955" cy="78712"/>
            </a:xfrm>
            <a:custGeom>
              <a:avLst/>
              <a:gdLst>
                <a:gd name="connsiteX0" fmla="*/ 178133 w 177955"/>
                <a:gd name="connsiteY0" fmla="*/ 16300 h 78712"/>
                <a:gd name="connsiteX1" fmla="*/ 6024 w 177955"/>
                <a:gd name="connsiteY1" fmla="*/ 78942 h 78712"/>
                <a:gd name="connsiteX2" fmla="*/ 178 w 177955"/>
                <a:gd name="connsiteY2" fmla="*/ 62873 h 78712"/>
                <a:gd name="connsiteX3" fmla="*/ 172280 w 177955"/>
                <a:gd name="connsiteY3" fmla="*/ 230 h 78712"/>
                <a:gd name="connsiteX4" fmla="*/ 178133 w 177955"/>
                <a:gd name="connsiteY4" fmla="*/ 16300 h 78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12">
                  <a:moveTo>
                    <a:pt x="178133" y="16300"/>
                  </a:moveTo>
                  <a:lnTo>
                    <a:pt x="6024" y="78942"/>
                  </a:lnTo>
                  <a:lnTo>
                    <a:pt x="178" y="62873"/>
                  </a:lnTo>
                  <a:lnTo>
                    <a:pt x="172280" y="230"/>
                  </a:lnTo>
                  <a:lnTo>
                    <a:pt x="178133" y="16300"/>
                  </a:lnTo>
                  <a:close/>
                </a:path>
              </a:pathLst>
            </a:custGeom>
            <a:solidFill>
              <a:srgbClr val="231F20"/>
            </a:solidFill>
            <a:ln w="7575" cap="flat">
              <a:noFill/>
              <a:prstDash val="solid"/>
              <a:round/>
            </a:ln>
          </p:spPr>
          <p:txBody>
            <a:bodyPr rtlCol="0" anchor="ctr"/>
            <a:lstStyle/>
            <a:p>
              <a:endParaRPr lang="en-GB"/>
            </a:p>
          </p:txBody>
        </p:sp>
        <p:sp>
          <p:nvSpPr>
            <p:cNvPr id="831" name="Freeform: Shape 830">
              <a:extLst>
                <a:ext uri="{FF2B5EF4-FFF2-40B4-BE49-F238E27FC236}">
                  <a16:creationId xmlns:a16="http://schemas.microsoft.com/office/drawing/2014/main" id="{C2073FBA-679E-44EE-BBF0-32E4626429EE}"/>
                </a:ext>
              </a:extLst>
            </p:cNvPr>
            <p:cNvSpPr/>
            <p:nvPr/>
          </p:nvSpPr>
          <p:spPr>
            <a:xfrm>
              <a:off x="4458930" y="4147493"/>
              <a:ext cx="177955" cy="78704"/>
            </a:xfrm>
            <a:custGeom>
              <a:avLst/>
              <a:gdLst>
                <a:gd name="connsiteX0" fmla="*/ 178170 w 177955"/>
                <a:gd name="connsiteY0" fmla="*/ 16393 h 78704"/>
                <a:gd name="connsiteX1" fmla="*/ 6060 w 177955"/>
                <a:gd name="connsiteY1" fmla="*/ 79036 h 78704"/>
                <a:gd name="connsiteX2" fmla="*/ 215 w 177955"/>
                <a:gd name="connsiteY2" fmla="*/ 62974 h 78704"/>
                <a:gd name="connsiteX3" fmla="*/ 172317 w 177955"/>
                <a:gd name="connsiteY3" fmla="*/ 332 h 78704"/>
                <a:gd name="connsiteX4" fmla="*/ 178170 w 177955"/>
                <a:gd name="connsiteY4" fmla="*/ 16393 h 78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04">
                  <a:moveTo>
                    <a:pt x="178170" y="16393"/>
                  </a:moveTo>
                  <a:lnTo>
                    <a:pt x="6060" y="79036"/>
                  </a:lnTo>
                  <a:lnTo>
                    <a:pt x="215" y="62974"/>
                  </a:lnTo>
                  <a:lnTo>
                    <a:pt x="172317" y="332"/>
                  </a:lnTo>
                  <a:lnTo>
                    <a:pt x="178170" y="16393"/>
                  </a:lnTo>
                  <a:close/>
                </a:path>
              </a:pathLst>
            </a:custGeom>
            <a:solidFill>
              <a:srgbClr val="231F20"/>
            </a:solidFill>
            <a:ln w="7575" cap="flat">
              <a:noFill/>
              <a:prstDash val="solid"/>
              <a:round/>
            </a:ln>
          </p:spPr>
          <p:txBody>
            <a:bodyPr rtlCol="0" anchor="ctr"/>
            <a:lstStyle/>
            <a:p>
              <a:endParaRPr lang="en-GB"/>
            </a:p>
          </p:txBody>
        </p:sp>
        <p:sp>
          <p:nvSpPr>
            <p:cNvPr id="832" name="Freeform: Shape 831">
              <a:extLst>
                <a:ext uri="{FF2B5EF4-FFF2-40B4-BE49-F238E27FC236}">
                  <a16:creationId xmlns:a16="http://schemas.microsoft.com/office/drawing/2014/main" id="{11038C06-BFE1-4B8D-B5FE-9D687944BC68}"/>
                </a:ext>
              </a:extLst>
            </p:cNvPr>
            <p:cNvSpPr/>
            <p:nvPr/>
          </p:nvSpPr>
          <p:spPr>
            <a:xfrm>
              <a:off x="4469328" y="4176067"/>
              <a:ext cx="177955" cy="78704"/>
            </a:xfrm>
            <a:custGeom>
              <a:avLst/>
              <a:gdLst>
                <a:gd name="connsiteX0" fmla="*/ 178175 w 177955"/>
                <a:gd name="connsiteY0" fmla="*/ 16413 h 78704"/>
                <a:gd name="connsiteX1" fmla="*/ 6065 w 177955"/>
                <a:gd name="connsiteY1" fmla="*/ 79048 h 78704"/>
                <a:gd name="connsiteX2" fmla="*/ 219 w 177955"/>
                <a:gd name="connsiteY2" fmla="*/ 62986 h 78704"/>
                <a:gd name="connsiteX3" fmla="*/ 172322 w 177955"/>
                <a:gd name="connsiteY3" fmla="*/ 343 h 78704"/>
                <a:gd name="connsiteX4" fmla="*/ 178175 w 177955"/>
                <a:gd name="connsiteY4" fmla="*/ 16413 h 78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04">
                  <a:moveTo>
                    <a:pt x="178175" y="16413"/>
                  </a:moveTo>
                  <a:lnTo>
                    <a:pt x="6065" y="79048"/>
                  </a:lnTo>
                  <a:lnTo>
                    <a:pt x="219" y="62986"/>
                  </a:lnTo>
                  <a:lnTo>
                    <a:pt x="172322" y="343"/>
                  </a:lnTo>
                  <a:lnTo>
                    <a:pt x="178175" y="16413"/>
                  </a:lnTo>
                  <a:close/>
                </a:path>
              </a:pathLst>
            </a:custGeom>
            <a:solidFill>
              <a:srgbClr val="231F20"/>
            </a:solidFill>
            <a:ln w="7575" cap="flat">
              <a:noFill/>
              <a:prstDash val="solid"/>
              <a:round/>
            </a:ln>
          </p:spPr>
          <p:txBody>
            <a:bodyPr rtlCol="0" anchor="ctr"/>
            <a:lstStyle/>
            <a:p>
              <a:endParaRPr lang="en-GB"/>
            </a:p>
          </p:txBody>
        </p:sp>
        <p:sp>
          <p:nvSpPr>
            <p:cNvPr id="833" name="Freeform: Shape 832">
              <a:extLst>
                <a:ext uri="{FF2B5EF4-FFF2-40B4-BE49-F238E27FC236}">
                  <a16:creationId xmlns:a16="http://schemas.microsoft.com/office/drawing/2014/main" id="{2BA55F38-4A18-4F29-AE54-8133BC698591}"/>
                </a:ext>
              </a:extLst>
            </p:cNvPr>
            <p:cNvSpPr/>
            <p:nvPr/>
          </p:nvSpPr>
          <p:spPr>
            <a:xfrm>
              <a:off x="4479727" y="4204640"/>
              <a:ext cx="177955" cy="78712"/>
            </a:xfrm>
            <a:custGeom>
              <a:avLst/>
              <a:gdLst>
                <a:gd name="connsiteX0" fmla="*/ 178179 w 177955"/>
                <a:gd name="connsiteY0" fmla="*/ 16425 h 78712"/>
                <a:gd name="connsiteX1" fmla="*/ 6069 w 177955"/>
                <a:gd name="connsiteY1" fmla="*/ 79067 h 78712"/>
                <a:gd name="connsiteX2" fmla="*/ 224 w 177955"/>
                <a:gd name="connsiteY2" fmla="*/ 62998 h 78712"/>
                <a:gd name="connsiteX3" fmla="*/ 172326 w 177955"/>
                <a:gd name="connsiteY3" fmla="*/ 355 h 78712"/>
                <a:gd name="connsiteX4" fmla="*/ 178179 w 177955"/>
                <a:gd name="connsiteY4" fmla="*/ 16425 h 78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12">
                  <a:moveTo>
                    <a:pt x="178179" y="16425"/>
                  </a:moveTo>
                  <a:lnTo>
                    <a:pt x="6069" y="79067"/>
                  </a:lnTo>
                  <a:lnTo>
                    <a:pt x="224" y="62998"/>
                  </a:lnTo>
                  <a:lnTo>
                    <a:pt x="172326" y="355"/>
                  </a:lnTo>
                  <a:lnTo>
                    <a:pt x="178179" y="16425"/>
                  </a:lnTo>
                  <a:close/>
                </a:path>
              </a:pathLst>
            </a:custGeom>
            <a:solidFill>
              <a:srgbClr val="231F20"/>
            </a:solidFill>
            <a:ln w="7575" cap="flat">
              <a:noFill/>
              <a:prstDash val="solid"/>
              <a:round/>
            </a:ln>
          </p:spPr>
          <p:txBody>
            <a:bodyPr rtlCol="0" anchor="ctr"/>
            <a:lstStyle/>
            <a:p>
              <a:endParaRPr lang="en-GB"/>
            </a:p>
          </p:txBody>
        </p:sp>
        <p:sp>
          <p:nvSpPr>
            <p:cNvPr id="834" name="Freeform: Shape 833">
              <a:extLst>
                <a:ext uri="{FF2B5EF4-FFF2-40B4-BE49-F238E27FC236}">
                  <a16:creationId xmlns:a16="http://schemas.microsoft.com/office/drawing/2014/main" id="{16CBF83E-35CB-4380-8617-8FCC2F6993E8}"/>
                </a:ext>
              </a:extLst>
            </p:cNvPr>
            <p:cNvSpPr/>
            <p:nvPr/>
          </p:nvSpPr>
          <p:spPr>
            <a:xfrm>
              <a:off x="4397429" y="4220127"/>
              <a:ext cx="67924" cy="87245"/>
            </a:xfrm>
            <a:custGeom>
              <a:avLst/>
              <a:gdLst>
                <a:gd name="connsiteX0" fmla="*/ 68091 w 67924"/>
                <a:gd name="connsiteY0" fmla="*/ 70719 h 87245"/>
                <a:gd name="connsiteX1" fmla="*/ 63522 w 67924"/>
                <a:gd name="connsiteY1" fmla="*/ 58184 h 87245"/>
                <a:gd name="connsiteX2" fmla="*/ 34060 w 67924"/>
                <a:gd name="connsiteY2" fmla="*/ 68909 h 87245"/>
                <a:gd name="connsiteX3" fmla="*/ 46374 w 67924"/>
                <a:gd name="connsiteY3" fmla="*/ 36398 h 87245"/>
                <a:gd name="connsiteX4" fmla="*/ 48160 w 67924"/>
                <a:gd name="connsiteY4" fmla="*/ 15974 h 87245"/>
                <a:gd name="connsiteX5" fmla="*/ 16941 w 67924"/>
                <a:gd name="connsiteY5" fmla="*/ 2215 h 87245"/>
                <a:gd name="connsiteX6" fmla="*/ 1807 w 67924"/>
                <a:gd name="connsiteY6" fmla="*/ 32963 h 87245"/>
                <a:gd name="connsiteX7" fmla="*/ 15733 w 67924"/>
                <a:gd name="connsiteY7" fmla="*/ 27892 h 87245"/>
                <a:gd name="connsiteX8" fmla="*/ 21510 w 67924"/>
                <a:gd name="connsiteY8" fmla="*/ 14750 h 87245"/>
                <a:gd name="connsiteX9" fmla="*/ 34189 w 67924"/>
                <a:gd name="connsiteY9" fmla="*/ 20937 h 87245"/>
                <a:gd name="connsiteX10" fmla="*/ 33581 w 67924"/>
                <a:gd name="connsiteY10" fmla="*/ 31594 h 87245"/>
                <a:gd name="connsiteX11" fmla="*/ 17131 w 67924"/>
                <a:gd name="connsiteY11" fmla="*/ 75074 h 87245"/>
                <a:gd name="connsiteX12" fmla="*/ 21692 w 67924"/>
                <a:gd name="connsiteY12" fmla="*/ 87609 h 87245"/>
                <a:gd name="connsiteX13" fmla="*/ 68091 w 67924"/>
                <a:gd name="connsiteY13" fmla="*/ 70719 h 87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924" h="87245">
                  <a:moveTo>
                    <a:pt x="68091" y="70719"/>
                  </a:moveTo>
                  <a:lnTo>
                    <a:pt x="63522" y="58184"/>
                  </a:lnTo>
                  <a:lnTo>
                    <a:pt x="34060" y="68909"/>
                  </a:lnTo>
                  <a:lnTo>
                    <a:pt x="46374" y="36398"/>
                  </a:lnTo>
                  <a:cubicBezTo>
                    <a:pt x="49399" y="28379"/>
                    <a:pt x="50851" y="23362"/>
                    <a:pt x="48160" y="15974"/>
                  </a:cubicBezTo>
                  <a:cubicBezTo>
                    <a:pt x="43166" y="2253"/>
                    <a:pt x="30441" y="-2695"/>
                    <a:pt x="16941" y="2215"/>
                  </a:cubicBezTo>
                  <a:cubicBezTo>
                    <a:pt x="3875" y="6974"/>
                    <a:pt x="-3263" y="19037"/>
                    <a:pt x="1807" y="32963"/>
                  </a:cubicBezTo>
                  <a:lnTo>
                    <a:pt x="15733" y="27892"/>
                  </a:lnTo>
                  <a:cubicBezTo>
                    <a:pt x="13042" y="20504"/>
                    <a:pt x="16903" y="16430"/>
                    <a:pt x="21510" y="14750"/>
                  </a:cubicBezTo>
                  <a:cubicBezTo>
                    <a:pt x="27401" y="12606"/>
                    <a:pt x="32129" y="15251"/>
                    <a:pt x="34189" y="20937"/>
                  </a:cubicBezTo>
                  <a:cubicBezTo>
                    <a:pt x="35481" y="24472"/>
                    <a:pt x="35162" y="27254"/>
                    <a:pt x="33581" y="31594"/>
                  </a:cubicBezTo>
                  <a:lnTo>
                    <a:pt x="17131" y="75074"/>
                  </a:lnTo>
                  <a:lnTo>
                    <a:pt x="21692" y="87609"/>
                  </a:lnTo>
                  <a:lnTo>
                    <a:pt x="68091" y="70719"/>
                  </a:lnTo>
                  <a:close/>
                </a:path>
              </a:pathLst>
            </a:custGeom>
            <a:solidFill>
              <a:srgbClr val="231F20"/>
            </a:solidFill>
            <a:ln w="7575" cap="flat">
              <a:noFill/>
              <a:prstDash val="solid"/>
              <a:round/>
            </a:ln>
          </p:spPr>
          <p:txBody>
            <a:bodyPr rtlCol="0" anchor="ctr"/>
            <a:lstStyle/>
            <a:p>
              <a:endParaRPr lang="en-GB"/>
            </a:p>
          </p:txBody>
        </p:sp>
        <p:sp>
          <p:nvSpPr>
            <p:cNvPr id="835" name="Freeform: Shape 834">
              <a:extLst>
                <a:ext uri="{FF2B5EF4-FFF2-40B4-BE49-F238E27FC236}">
                  <a16:creationId xmlns:a16="http://schemas.microsoft.com/office/drawing/2014/main" id="{D6514DD5-55E6-405F-A75B-2269FBC3B27C}"/>
                </a:ext>
              </a:extLst>
            </p:cNvPr>
            <p:cNvSpPr/>
            <p:nvPr/>
          </p:nvSpPr>
          <p:spPr>
            <a:xfrm>
              <a:off x="4537824" y="4280129"/>
              <a:ext cx="138458" cy="138458"/>
            </a:xfrm>
            <a:custGeom>
              <a:avLst/>
              <a:gdLst>
                <a:gd name="connsiteX0" fmla="*/ 37190 w 138458"/>
                <a:gd name="connsiteY0" fmla="*/ 138858 h 138458"/>
                <a:gd name="connsiteX1" fmla="*/ 138698 w 138458"/>
                <a:gd name="connsiteY1" fmla="*/ 101915 h 138458"/>
                <a:gd name="connsiteX2" fmla="*/ 101748 w 138458"/>
                <a:gd name="connsiteY2" fmla="*/ 399 h 138458"/>
                <a:gd name="connsiteX3" fmla="*/ 240 w 138458"/>
                <a:gd name="connsiteY3" fmla="*/ 37342 h 138458"/>
                <a:gd name="connsiteX4" fmla="*/ 37190 w 138458"/>
                <a:gd name="connsiteY4" fmla="*/ 138858 h 138458"/>
                <a:gd name="connsiteX5" fmla="*/ 128953 w 138458"/>
                <a:gd name="connsiteY5" fmla="*/ 97370 h 138458"/>
                <a:gd name="connsiteX6" fmla="*/ 41735 w 138458"/>
                <a:gd name="connsiteY6" fmla="*/ 129113 h 138458"/>
                <a:gd name="connsiteX7" fmla="*/ 9984 w 138458"/>
                <a:gd name="connsiteY7" fmla="*/ 41887 h 138458"/>
                <a:gd name="connsiteX8" fmla="*/ 97203 w 138458"/>
                <a:gd name="connsiteY8" fmla="*/ 10144 h 138458"/>
                <a:gd name="connsiteX9" fmla="*/ 128953 w 138458"/>
                <a:gd name="connsiteY9" fmla="*/ 97370 h 138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458" h="138458">
                  <a:moveTo>
                    <a:pt x="37190" y="138858"/>
                  </a:moveTo>
                  <a:lnTo>
                    <a:pt x="138698" y="101915"/>
                  </a:lnTo>
                  <a:lnTo>
                    <a:pt x="101748" y="399"/>
                  </a:lnTo>
                  <a:lnTo>
                    <a:pt x="240" y="37342"/>
                  </a:lnTo>
                  <a:lnTo>
                    <a:pt x="37190" y="138858"/>
                  </a:lnTo>
                  <a:close/>
                  <a:moveTo>
                    <a:pt x="128953" y="97370"/>
                  </a:moveTo>
                  <a:lnTo>
                    <a:pt x="41735" y="129113"/>
                  </a:lnTo>
                  <a:cubicBezTo>
                    <a:pt x="41735" y="129113"/>
                    <a:pt x="9984" y="41887"/>
                    <a:pt x="9984" y="41887"/>
                  </a:cubicBezTo>
                  <a:cubicBezTo>
                    <a:pt x="9984" y="41887"/>
                    <a:pt x="97203" y="10144"/>
                    <a:pt x="97203" y="10144"/>
                  </a:cubicBezTo>
                  <a:lnTo>
                    <a:pt x="128953" y="97370"/>
                  </a:lnTo>
                  <a:close/>
                </a:path>
              </a:pathLst>
            </a:custGeom>
            <a:solidFill>
              <a:srgbClr val="231F20"/>
            </a:solidFill>
            <a:ln w="7575" cap="flat">
              <a:noFill/>
              <a:prstDash val="solid"/>
              <a:round/>
            </a:ln>
          </p:spPr>
          <p:txBody>
            <a:bodyPr rtlCol="0" anchor="ctr"/>
            <a:lstStyle/>
            <a:p>
              <a:endParaRPr lang="en-GB"/>
            </a:p>
          </p:txBody>
        </p:sp>
        <p:sp>
          <p:nvSpPr>
            <p:cNvPr id="836" name="Freeform: Shape 835">
              <a:extLst>
                <a:ext uri="{FF2B5EF4-FFF2-40B4-BE49-F238E27FC236}">
                  <a16:creationId xmlns:a16="http://schemas.microsoft.com/office/drawing/2014/main" id="{339E6F2F-5F2D-42C0-9E56-C160B7AA36E4}"/>
                </a:ext>
              </a:extLst>
            </p:cNvPr>
            <p:cNvSpPr/>
            <p:nvPr/>
          </p:nvSpPr>
          <p:spPr>
            <a:xfrm>
              <a:off x="4579774" y="4304909"/>
              <a:ext cx="47336" cy="85394"/>
            </a:xfrm>
            <a:custGeom>
              <a:avLst/>
              <a:gdLst>
                <a:gd name="connsiteX0" fmla="*/ 47574 w 47336"/>
                <a:gd name="connsiteY0" fmla="*/ 1759 h 85394"/>
                <a:gd name="connsiteX1" fmla="*/ 35427 w 47336"/>
                <a:gd name="connsiteY1" fmla="*/ 36885 h 85394"/>
                <a:gd name="connsiteX2" fmla="*/ 27005 w 47336"/>
                <a:gd name="connsiteY2" fmla="*/ 72505 h 85394"/>
                <a:gd name="connsiteX3" fmla="*/ 26526 w 47336"/>
                <a:gd name="connsiteY3" fmla="*/ 76123 h 85394"/>
                <a:gd name="connsiteX4" fmla="*/ 20285 w 47336"/>
                <a:gd name="connsiteY4" fmla="*/ 85062 h 85394"/>
                <a:gd name="connsiteX5" fmla="*/ 16226 w 47336"/>
                <a:gd name="connsiteY5" fmla="*/ 85777 h 85394"/>
                <a:gd name="connsiteX6" fmla="*/ 12608 w 47336"/>
                <a:gd name="connsiteY6" fmla="*/ 84432 h 85394"/>
                <a:gd name="connsiteX7" fmla="*/ 9271 w 47336"/>
                <a:gd name="connsiteY7" fmla="*/ 81345 h 85394"/>
                <a:gd name="connsiteX8" fmla="*/ 4642 w 47336"/>
                <a:gd name="connsiteY8" fmla="*/ 75257 h 85394"/>
                <a:gd name="connsiteX9" fmla="*/ 4208 w 47336"/>
                <a:gd name="connsiteY9" fmla="*/ 74649 h 85394"/>
                <a:gd name="connsiteX10" fmla="*/ 514 w 47336"/>
                <a:gd name="connsiteY10" fmla="*/ 68841 h 85394"/>
                <a:gd name="connsiteX11" fmla="*/ 1806 w 47336"/>
                <a:gd name="connsiteY11" fmla="*/ 63019 h 85394"/>
                <a:gd name="connsiteX12" fmla="*/ 6990 w 47336"/>
                <a:gd name="connsiteY12" fmla="*/ 58686 h 85394"/>
                <a:gd name="connsiteX13" fmla="*/ 8731 w 47336"/>
                <a:gd name="connsiteY13" fmla="*/ 58693 h 85394"/>
                <a:gd name="connsiteX14" fmla="*/ 10974 w 47336"/>
                <a:gd name="connsiteY14" fmla="*/ 60616 h 85394"/>
                <a:gd name="connsiteX15" fmla="*/ 13231 w 47336"/>
                <a:gd name="connsiteY15" fmla="*/ 63292 h 85394"/>
                <a:gd name="connsiteX16" fmla="*/ 17404 w 47336"/>
                <a:gd name="connsiteY16" fmla="*/ 66705 h 85394"/>
                <a:gd name="connsiteX17" fmla="*/ 20947 w 47336"/>
                <a:gd name="connsiteY17" fmla="*/ 54171 h 85394"/>
                <a:gd name="connsiteX18" fmla="*/ 25454 w 47336"/>
                <a:gd name="connsiteY18" fmla="*/ 34506 h 85394"/>
                <a:gd name="connsiteX19" fmla="*/ 29886 w 47336"/>
                <a:gd name="connsiteY19" fmla="*/ 18125 h 85394"/>
                <a:gd name="connsiteX20" fmla="*/ 33360 w 47336"/>
                <a:gd name="connsiteY20" fmla="*/ 9953 h 85394"/>
                <a:gd name="connsiteX21" fmla="*/ 38034 w 47336"/>
                <a:gd name="connsiteY21" fmla="*/ 5028 h 85394"/>
                <a:gd name="connsiteX22" fmla="*/ 46358 w 47336"/>
                <a:gd name="connsiteY22" fmla="*/ 399 h 85394"/>
                <a:gd name="connsiteX23" fmla="*/ 47574 w 47336"/>
                <a:gd name="connsiteY23" fmla="*/ 1759 h 8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336" h="85394">
                  <a:moveTo>
                    <a:pt x="47574" y="1759"/>
                  </a:moveTo>
                  <a:cubicBezTo>
                    <a:pt x="42922" y="13344"/>
                    <a:pt x="38878" y="25050"/>
                    <a:pt x="35427" y="36885"/>
                  </a:cubicBezTo>
                  <a:cubicBezTo>
                    <a:pt x="31984" y="48720"/>
                    <a:pt x="29171" y="60586"/>
                    <a:pt x="27005" y="72505"/>
                  </a:cubicBezTo>
                  <a:cubicBezTo>
                    <a:pt x="26845" y="73387"/>
                    <a:pt x="26686" y="74588"/>
                    <a:pt x="26526" y="76123"/>
                  </a:cubicBezTo>
                  <a:cubicBezTo>
                    <a:pt x="25994" y="80775"/>
                    <a:pt x="23911" y="83740"/>
                    <a:pt x="20285" y="85062"/>
                  </a:cubicBezTo>
                  <a:cubicBezTo>
                    <a:pt x="18735" y="85625"/>
                    <a:pt x="17389" y="85861"/>
                    <a:pt x="16226" y="85777"/>
                  </a:cubicBezTo>
                  <a:cubicBezTo>
                    <a:pt x="15063" y="85686"/>
                    <a:pt x="13854" y="85230"/>
                    <a:pt x="12608" y="84432"/>
                  </a:cubicBezTo>
                  <a:cubicBezTo>
                    <a:pt x="11559" y="83709"/>
                    <a:pt x="10449" y="82676"/>
                    <a:pt x="9271" y="81345"/>
                  </a:cubicBezTo>
                  <a:cubicBezTo>
                    <a:pt x="8100" y="80008"/>
                    <a:pt x="6565" y="77978"/>
                    <a:pt x="4642" y="75257"/>
                  </a:cubicBezTo>
                  <a:cubicBezTo>
                    <a:pt x="4512" y="75090"/>
                    <a:pt x="4376" y="74884"/>
                    <a:pt x="4208" y="74649"/>
                  </a:cubicBezTo>
                  <a:cubicBezTo>
                    <a:pt x="2057" y="71623"/>
                    <a:pt x="826" y="69693"/>
                    <a:pt x="514" y="68841"/>
                  </a:cubicBezTo>
                  <a:cubicBezTo>
                    <a:pt x="-109" y="67131"/>
                    <a:pt x="324" y="65177"/>
                    <a:pt x="1806" y="63019"/>
                  </a:cubicBezTo>
                  <a:cubicBezTo>
                    <a:pt x="3289" y="60845"/>
                    <a:pt x="5022" y="59400"/>
                    <a:pt x="6990" y="58686"/>
                  </a:cubicBezTo>
                  <a:cubicBezTo>
                    <a:pt x="7621" y="58450"/>
                    <a:pt x="8207" y="58458"/>
                    <a:pt x="8731" y="58693"/>
                  </a:cubicBezTo>
                  <a:cubicBezTo>
                    <a:pt x="9256" y="58929"/>
                    <a:pt x="10008" y="59575"/>
                    <a:pt x="10974" y="60616"/>
                  </a:cubicBezTo>
                  <a:cubicBezTo>
                    <a:pt x="11551" y="61270"/>
                    <a:pt x="12311" y="62167"/>
                    <a:pt x="13231" y="63292"/>
                  </a:cubicBezTo>
                  <a:cubicBezTo>
                    <a:pt x="15314" y="65824"/>
                    <a:pt x="16705" y="66956"/>
                    <a:pt x="17404" y="66705"/>
                  </a:cubicBezTo>
                  <a:cubicBezTo>
                    <a:pt x="18005" y="66492"/>
                    <a:pt x="19191" y="62312"/>
                    <a:pt x="20947" y="54171"/>
                  </a:cubicBezTo>
                  <a:cubicBezTo>
                    <a:pt x="22642" y="46394"/>
                    <a:pt x="24139" y="39850"/>
                    <a:pt x="25454" y="34506"/>
                  </a:cubicBezTo>
                  <a:cubicBezTo>
                    <a:pt x="27286" y="27034"/>
                    <a:pt x="28761" y="21568"/>
                    <a:pt x="29886" y="18125"/>
                  </a:cubicBezTo>
                  <a:cubicBezTo>
                    <a:pt x="31018" y="14689"/>
                    <a:pt x="32174" y="11975"/>
                    <a:pt x="33360" y="9953"/>
                  </a:cubicBezTo>
                  <a:cubicBezTo>
                    <a:pt x="34401" y="8213"/>
                    <a:pt x="35959" y="6563"/>
                    <a:pt x="38034" y="5028"/>
                  </a:cubicBezTo>
                  <a:cubicBezTo>
                    <a:pt x="40102" y="3485"/>
                    <a:pt x="42884" y="1942"/>
                    <a:pt x="46358" y="399"/>
                  </a:cubicBezTo>
                  <a:lnTo>
                    <a:pt x="47574" y="1759"/>
                  </a:lnTo>
                  <a:close/>
                </a:path>
              </a:pathLst>
            </a:custGeom>
            <a:solidFill>
              <a:srgbClr val="231F20"/>
            </a:solidFill>
            <a:ln w="7575" cap="flat">
              <a:noFill/>
              <a:prstDash val="solid"/>
              <a:round/>
            </a:ln>
          </p:spPr>
          <p:txBody>
            <a:bodyPr rtlCol="0" anchor="ctr"/>
            <a:lstStyle/>
            <a:p>
              <a:endParaRPr lang="en-GB"/>
            </a:p>
          </p:txBody>
        </p:sp>
        <p:sp>
          <p:nvSpPr>
            <p:cNvPr id="837" name="Freeform: Shape 836">
              <a:extLst>
                <a:ext uri="{FF2B5EF4-FFF2-40B4-BE49-F238E27FC236}">
                  <a16:creationId xmlns:a16="http://schemas.microsoft.com/office/drawing/2014/main" id="{181FC707-5431-498E-9813-BA68CF71B543}"/>
                </a:ext>
              </a:extLst>
            </p:cNvPr>
            <p:cNvSpPr/>
            <p:nvPr/>
          </p:nvSpPr>
          <p:spPr>
            <a:xfrm>
              <a:off x="4611258" y="3831458"/>
              <a:ext cx="275088" cy="187382"/>
            </a:xfrm>
            <a:custGeom>
              <a:avLst/>
              <a:gdLst>
                <a:gd name="connsiteX0" fmla="*/ 47012 w 275088"/>
                <a:gd name="connsiteY0" fmla="*/ 187255 h 187382"/>
                <a:gd name="connsiteX1" fmla="*/ 61386 w 275088"/>
                <a:gd name="connsiteY1" fmla="*/ 163744 h 187382"/>
                <a:gd name="connsiteX2" fmla="*/ 73290 w 275088"/>
                <a:gd name="connsiteY2" fmla="*/ 116851 h 187382"/>
                <a:gd name="connsiteX3" fmla="*/ 78953 w 275088"/>
                <a:gd name="connsiteY3" fmla="*/ 62076 h 187382"/>
                <a:gd name="connsiteX4" fmla="*/ 71033 w 275088"/>
                <a:gd name="connsiteY4" fmla="*/ 17113 h 187382"/>
                <a:gd name="connsiteX5" fmla="*/ 41562 w 275088"/>
                <a:gd name="connsiteY5" fmla="*/ 413 h 187382"/>
                <a:gd name="connsiteX6" fmla="*/ 9249 w 275088"/>
                <a:gd name="connsiteY6" fmla="*/ 22328 h 187382"/>
                <a:gd name="connsiteX7" fmla="*/ 12958 w 275088"/>
                <a:gd name="connsiteY7" fmla="*/ 113103 h 187382"/>
                <a:gd name="connsiteX8" fmla="*/ 45849 w 275088"/>
                <a:gd name="connsiteY8" fmla="*/ 140750 h 187382"/>
                <a:gd name="connsiteX9" fmla="*/ 97941 w 275088"/>
                <a:gd name="connsiteY9" fmla="*/ 127766 h 187382"/>
                <a:gd name="connsiteX10" fmla="*/ 113623 w 275088"/>
                <a:gd name="connsiteY10" fmla="*/ 115832 h 187382"/>
                <a:gd name="connsiteX11" fmla="*/ 106006 w 275088"/>
                <a:gd name="connsiteY11" fmla="*/ 108216 h 187382"/>
                <a:gd name="connsiteX12" fmla="*/ 104935 w 275088"/>
                <a:gd name="connsiteY12" fmla="*/ 124118 h 187382"/>
                <a:gd name="connsiteX13" fmla="*/ 111183 w 275088"/>
                <a:gd name="connsiteY13" fmla="*/ 145660 h 187382"/>
                <a:gd name="connsiteX14" fmla="*/ 120905 w 275088"/>
                <a:gd name="connsiteY14" fmla="*/ 162885 h 187382"/>
                <a:gd name="connsiteX15" fmla="*/ 136077 w 275088"/>
                <a:gd name="connsiteY15" fmla="*/ 160300 h 187382"/>
                <a:gd name="connsiteX16" fmla="*/ 140000 w 275088"/>
                <a:gd name="connsiteY16" fmla="*/ 146618 h 187382"/>
                <a:gd name="connsiteX17" fmla="*/ 142158 w 275088"/>
                <a:gd name="connsiteY17" fmla="*/ 119131 h 187382"/>
                <a:gd name="connsiteX18" fmla="*/ 131380 w 275088"/>
                <a:gd name="connsiteY18" fmla="*/ 119131 h 187382"/>
                <a:gd name="connsiteX19" fmla="*/ 137316 w 275088"/>
                <a:gd name="connsiteY19" fmla="*/ 141061 h 187382"/>
                <a:gd name="connsiteX20" fmla="*/ 146621 w 275088"/>
                <a:gd name="connsiteY20" fmla="*/ 141061 h 187382"/>
                <a:gd name="connsiteX21" fmla="*/ 149045 w 275088"/>
                <a:gd name="connsiteY21" fmla="*/ 135277 h 187382"/>
                <a:gd name="connsiteX22" fmla="*/ 156327 w 275088"/>
                <a:gd name="connsiteY22" fmla="*/ 116858 h 187382"/>
                <a:gd name="connsiteX23" fmla="*/ 147875 w 275088"/>
                <a:gd name="connsiteY23" fmla="*/ 117945 h 187382"/>
                <a:gd name="connsiteX24" fmla="*/ 163412 w 275088"/>
                <a:gd name="connsiteY24" fmla="*/ 131141 h 187382"/>
                <a:gd name="connsiteX25" fmla="*/ 169941 w 275088"/>
                <a:gd name="connsiteY25" fmla="*/ 130298 h 187382"/>
                <a:gd name="connsiteX26" fmla="*/ 182955 w 275088"/>
                <a:gd name="connsiteY26" fmla="*/ 111826 h 187382"/>
                <a:gd name="connsiteX27" fmla="*/ 186892 w 275088"/>
                <a:gd name="connsiteY27" fmla="*/ 105213 h 187382"/>
                <a:gd name="connsiteX28" fmla="*/ 181587 w 275088"/>
                <a:gd name="connsiteY28" fmla="*/ 105327 h 187382"/>
                <a:gd name="connsiteX29" fmla="*/ 181610 w 275088"/>
                <a:gd name="connsiteY29" fmla="*/ 105479 h 187382"/>
                <a:gd name="connsiteX30" fmla="*/ 181845 w 275088"/>
                <a:gd name="connsiteY30" fmla="*/ 105844 h 187382"/>
                <a:gd name="connsiteX31" fmla="*/ 186976 w 275088"/>
                <a:gd name="connsiteY31" fmla="*/ 111674 h 187382"/>
                <a:gd name="connsiteX32" fmla="*/ 204779 w 275088"/>
                <a:gd name="connsiteY32" fmla="*/ 104864 h 187382"/>
                <a:gd name="connsiteX33" fmla="*/ 195482 w 275088"/>
                <a:gd name="connsiteY33" fmla="*/ 104864 h 187382"/>
                <a:gd name="connsiteX34" fmla="*/ 207561 w 275088"/>
                <a:gd name="connsiteY34" fmla="*/ 119838 h 187382"/>
                <a:gd name="connsiteX35" fmla="*/ 222026 w 275088"/>
                <a:gd name="connsiteY35" fmla="*/ 116228 h 187382"/>
                <a:gd name="connsiteX36" fmla="*/ 228860 w 275088"/>
                <a:gd name="connsiteY36" fmla="*/ 96722 h 187382"/>
                <a:gd name="connsiteX37" fmla="*/ 227240 w 275088"/>
                <a:gd name="connsiteY37" fmla="*/ 65534 h 187382"/>
                <a:gd name="connsiteX38" fmla="*/ 211901 w 275088"/>
                <a:gd name="connsiteY38" fmla="*/ 19956 h 187382"/>
                <a:gd name="connsiteX39" fmla="*/ 202589 w 275088"/>
                <a:gd name="connsiteY39" fmla="*/ 19956 h 187382"/>
                <a:gd name="connsiteX40" fmla="*/ 195277 w 275088"/>
                <a:gd name="connsiteY40" fmla="*/ 72170 h 187382"/>
                <a:gd name="connsiteX41" fmla="*/ 229757 w 275088"/>
                <a:gd name="connsiteY41" fmla="*/ 114426 h 187382"/>
                <a:gd name="connsiteX42" fmla="*/ 272643 w 275088"/>
                <a:gd name="connsiteY42" fmla="*/ 106034 h 187382"/>
                <a:gd name="connsiteX43" fmla="*/ 267201 w 275088"/>
                <a:gd name="connsiteY43" fmla="*/ 96738 h 187382"/>
                <a:gd name="connsiteX44" fmla="*/ 215337 w 275088"/>
                <a:gd name="connsiteY44" fmla="*/ 93302 h 187382"/>
                <a:gd name="connsiteX45" fmla="*/ 205090 w 275088"/>
                <a:gd name="connsiteY45" fmla="*/ 46249 h 187382"/>
                <a:gd name="connsiteX46" fmla="*/ 211901 w 275088"/>
                <a:gd name="connsiteY46" fmla="*/ 25391 h 187382"/>
                <a:gd name="connsiteX47" fmla="*/ 202589 w 275088"/>
                <a:gd name="connsiteY47" fmla="*/ 25391 h 187382"/>
                <a:gd name="connsiteX48" fmla="*/ 217731 w 275088"/>
                <a:gd name="connsiteY48" fmla="*/ 98858 h 187382"/>
                <a:gd name="connsiteX49" fmla="*/ 214949 w 275088"/>
                <a:gd name="connsiteY49" fmla="*/ 107592 h 187382"/>
                <a:gd name="connsiteX50" fmla="*/ 213406 w 275088"/>
                <a:gd name="connsiteY50" fmla="*/ 109736 h 187382"/>
                <a:gd name="connsiteX51" fmla="*/ 212479 w 275088"/>
                <a:gd name="connsiteY51" fmla="*/ 110299 h 187382"/>
                <a:gd name="connsiteX52" fmla="*/ 212730 w 275088"/>
                <a:gd name="connsiteY52" fmla="*/ 110260 h 187382"/>
                <a:gd name="connsiteX53" fmla="*/ 212950 w 275088"/>
                <a:gd name="connsiteY53" fmla="*/ 110352 h 187382"/>
                <a:gd name="connsiteX54" fmla="*/ 212577 w 275088"/>
                <a:gd name="connsiteY54" fmla="*/ 110352 h 187382"/>
                <a:gd name="connsiteX55" fmla="*/ 210274 w 275088"/>
                <a:gd name="connsiteY55" fmla="*/ 108657 h 187382"/>
                <a:gd name="connsiteX56" fmla="*/ 204779 w 275088"/>
                <a:gd name="connsiteY56" fmla="*/ 99421 h 187382"/>
                <a:gd name="connsiteX57" fmla="*/ 195482 w 275088"/>
                <a:gd name="connsiteY57" fmla="*/ 99421 h 187382"/>
                <a:gd name="connsiteX58" fmla="*/ 191932 w 275088"/>
                <a:gd name="connsiteY58" fmla="*/ 102956 h 187382"/>
                <a:gd name="connsiteX59" fmla="*/ 192860 w 275088"/>
                <a:gd name="connsiteY59" fmla="*/ 102621 h 187382"/>
                <a:gd name="connsiteX60" fmla="*/ 189226 w 275088"/>
                <a:gd name="connsiteY60" fmla="*/ 97863 h 187382"/>
                <a:gd name="connsiteX61" fmla="*/ 182301 w 275088"/>
                <a:gd name="connsiteY61" fmla="*/ 95445 h 187382"/>
                <a:gd name="connsiteX62" fmla="*/ 173993 w 275088"/>
                <a:gd name="connsiteY62" fmla="*/ 105806 h 187382"/>
                <a:gd name="connsiteX63" fmla="*/ 166544 w 275088"/>
                <a:gd name="connsiteY63" fmla="*/ 118637 h 187382"/>
                <a:gd name="connsiteX64" fmla="*/ 166483 w 275088"/>
                <a:gd name="connsiteY64" fmla="*/ 118789 h 187382"/>
                <a:gd name="connsiteX65" fmla="*/ 165632 w 275088"/>
                <a:gd name="connsiteY65" fmla="*/ 119663 h 187382"/>
                <a:gd name="connsiteX66" fmla="*/ 162325 w 275088"/>
                <a:gd name="connsiteY66" fmla="*/ 122681 h 187382"/>
                <a:gd name="connsiteX67" fmla="*/ 168847 w 275088"/>
                <a:gd name="connsiteY67" fmla="*/ 121837 h 187382"/>
                <a:gd name="connsiteX68" fmla="*/ 155491 w 275088"/>
                <a:gd name="connsiteY68" fmla="*/ 110329 h 187382"/>
                <a:gd name="connsiteX69" fmla="*/ 147023 w 275088"/>
                <a:gd name="connsiteY69" fmla="*/ 111423 h 187382"/>
                <a:gd name="connsiteX70" fmla="*/ 138806 w 275088"/>
                <a:gd name="connsiteY70" fmla="*/ 131818 h 187382"/>
                <a:gd name="connsiteX71" fmla="*/ 138289 w 275088"/>
                <a:gd name="connsiteY71" fmla="*/ 134091 h 187382"/>
                <a:gd name="connsiteX72" fmla="*/ 138388 w 275088"/>
                <a:gd name="connsiteY72" fmla="*/ 133848 h 187382"/>
                <a:gd name="connsiteX73" fmla="*/ 137316 w 275088"/>
                <a:gd name="connsiteY73" fmla="*/ 135619 h 187382"/>
                <a:gd name="connsiteX74" fmla="*/ 146621 w 275088"/>
                <a:gd name="connsiteY74" fmla="*/ 135619 h 187382"/>
                <a:gd name="connsiteX75" fmla="*/ 142158 w 275088"/>
                <a:gd name="connsiteY75" fmla="*/ 119131 h 187382"/>
                <a:gd name="connsiteX76" fmla="*/ 131380 w 275088"/>
                <a:gd name="connsiteY76" fmla="*/ 119131 h 187382"/>
                <a:gd name="connsiteX77" fmla="*/ 127792 w 275088"/>
                <a:gd name="connsiteY77" fmla="*/ 152273 h 187382"/>
                <a:gd name="connsiteX78" fmla="*/ 126667 w 275088"/>
                <a:gd name="connsiteY78" fmla="*/ 155055 h 187382"/>
                <a:gd name="connsiteX79" fmla="*/ 126294 w 275088"/>
                <a:gd name="connsiteY79" fmla="*/ 155679 h 187382"/>
                <a:gd name="connsiteX80" fmla="*/ 126500 w 275088"/>
                <a:gd name="connsiteY80" fmla="*/ 155481 h 187382"/>
                <a:gd name="connsiteX81" fmla="*/ 128636 w 275088"/>
                <a:gd name="connsiteY81" fmla="*/ 155359 h 187382"/>
                <a:gd name="connsiteX82" fmla="*/ 128233 w 275088"/>
                <a:gd name="connsiteY82" fmla="*/ 155063 h 187382"/>
                <a:gd name="connsiteX83" fmla="*/ 127990 w 275088"/>
                <a:gd name="connsiteY83" fmla="*/ 154751 h 187382"/>
                <a:gd name="connsiteX84" fmla="*/ 126819 w 275088"/>
                <a:gd name="connsiteY84" fmla="*/ 153299 h 187382"/>
                <a:gd name="connsiteX85" fmla="*/ 124820 w 275088"/>
                <a:gd name="connsiteY85" fmla="*/ 149947 h 187382"/>
                <a:gd name="connsiteX86" fmla="*/ 121582 w 275088"/>
                <a:gd name="connsiteY86" fmla="*/ 142794 h 187382"/>
                <a:gd name="connsiteX87" fmla="*/ 116048 w 275088"/>
                <a:gd name="connsiteY87" fmla="*/ 124703 h 187382"/>
                <a:gd name="connsiteX88" fmla="*/ 115120 w 275088"/>
                <a:gd name="connsiteY88" fmla="*/ 120173 h 187382"/>
                <a:gd name="connsiteX89" fmla="*/ 114687 w 275088"/>
                <a:gd name="connsiteY89" fmla="*/ 117269 h 187382"/>
                <a:gd name="connsiteX90" fmla="*/ 114573 w 275088"/>
                <a:gd name="connsiteY90" fmla="*/ 114327 h 187382"/>
                <a:gd name="connsiteX91" fmla="*/ 114528 w 275088"/>
                <a:gd name="connsiteY91" fmla="*/ 114449 h 187382"/>
                <a:gd name="connsiteX92" fmla="*/ 113623 w 275088"/>
                <a:gd name="connsiteY92" fmla="*/ 115832 h 187382"/>
                <a:gd name="connsiteX93" fmla="*/ 106006 w 275088"/>
                <a:gd name="connsiteY93" fmla="*/ 108216 h 187382"/>
                <a:gd name="connsiteX94" fmla="*/ 56696 w 275088"/>
                <a:gd name="connsiteY94" fmla="*/ 131354 h 187382"/>
                <a:gd name="connsiteX95" fmla="*/ 26686 w 275088"/>
                <a:gd name="connsiteY95" fmla="*/ 114707 h 187382"/>
                <a:gd name="connsiteX96" fmla="*/ 15497 w 275088"/>
                <a:gd name="connsiteY96" fmla="*/ 35129 h 187382"/>
                <a:gd name="connsiteX97" fmla="*/ 22954 w 275088"/>
                <a:gd name="connsiteY97" fmla="*/ 20937 h 187382"/>
                <a:gd name="connsiteX98" fmla="*/ 35344 w 275088"/>
                <a:gd name="connsiteY98" fmla="*/ 12743 h 187382"/>
                <a:gd name="connsiteX99" fmla="*/ 43812 w 275088"/>
                <a:gd name="connsiteY99" fmla="*/ 10987 h 187382"/>
                <a:gd name="connsiteX100" fmla="*/ 50418 w 275088"/>
                <a:gd name="connsiteY100" fmla="*/ 11686 h 187382"/>
                <a:gd name="connsiteX101" fmla="*/ 59509 w 275088"/>
                <a:gd name="connsiteY101" fmla="*/ 18717 h 187382"/>
                <a:gd name="connsiteX102" fmla="*/ 68060 w 275088"/>
                <a:gd name="connsiteY102" fmla="*/ 54375 h 187382"/>
                <a:gd name="connsiteX103" fmla="*/ 64632 w 275088"/>
                <a:gd name="connsiteY103" fmla="*/ 103731 h 187382"/>
                <a:gd name="connsiteX104" fmla="*/ 54454 w 275088"/>
                <a:gd name="connsiteY104" fmla="*/ 150038 h 187382"/>
                <a:gd name="connsiteX105" fmla="*/ 48624 w 275088"/>
                <a:gd name="connsiteY105" fmla="*/ 167263 h 187382"/>
                <a:gd name="connsiteX106" fmla="*/ 46237 w 275088"/>
                <a:gd name="connsiteY106" fmla="*/ 172538 h 187382"/>
                <a:gd name="connsiteX107" fmla="*/ 43607 w 275088"/>
                <a:gd name="connsiteY107" fmla="*/ 176955 h 187382"/>
                <a:gd name="connsiteX108" fmla="*/ 43204 w 275088"/>
                <a:gd name="connsiteY108" fmla="*/ 177312 h 187382"/>
                <a:gd name="connsiteX109" fmla="*/ 43561 w 275088"/>
                <a:gd name="connsiteY109" fmla="*/ 177069 h 187382"/>
                <a:gd name="connsiteX110" fmla="*/ 44147 w 275088"/>
                <a:gd name="connsiteY110" fmla="*/ 176871 h 187382"/>
                <a:gd name="connsiteX111" fmla="*/ 47012 w 275088"/>
                <a:gd name="connsiteY111" fmla="*/ 187255 h 187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275088" h="187382">
                  <a:moveTo>
                    <a:pt x="47012" y="187255"/>
                  </a:moveTo>
                  <a:cubicBezTo>
                    <a:pt x="55397" y="184214"/>
                    <a:pt x="58810" y="171140"/>
                    <a:pt x="61386" y="163744"/>
                  </a:cubicBezTo>
                  <a:cubicBezTo>
                    <a:pt x="66685" y="148518"/>
                    <a:pt x="70387" y="132692"/>
                    <a:pt x="73290" y="116851"/>
                  </a:cubicBezTo>
                  <a:cubicBezTo>
                    <a:pt x="76589" y="98813"/>
                    <a:pt x="78885" y="80433"/>
                    <a:pt x="78953" y="62076"/>
                  </a:cubicBezTo>
                  <a:cubicBezTo>
                    <a:pt x="79014" y="47048"/>
                    <a:pt x="77935" y="30750"/>
                    <a:pt x="71033" y="17113"/>
                  </a:cubicBezTo>
                  <a:cubicBezTo>
                    <a:pt x="65294" y="5765"/>
                    <a:pt x="54401" y="-1023"/>
                    <a:pt x="41562" y="413"/>
                  </a:cubicBezTo>
                  <a:cubicBezTo>
                    <a:pt x="27355" y="1994"/>
                    <a:pt x="15847" y="9634"/>
                    <a:pt x="9249" y="22328"/>
                  </a:cubicBezTo>
                  <a:cubicBezTo>
                    <a:pt x="-4768" y="49275"/>
                    <a:pt x="-1401" y="87000"/>
                    <a:pt x="12958" y="113103"/>
                  </a:cubicBezTo>
                  <a:cubicBezTo>
                    <a:pt x="20028" y="125980"/>
                    <a:pt x="31262" y="137116"/>
                    <a:pt x="45849" y="140750"/>
                  </a:cubicBezTo>
                  <a:cubicBezTo>
                    <a:pt x="64138" y="145303"/>
                    <a:pt x="82845" y="137777"/>
                    <a:pt x="97941" y="127766"/>
                  </a:cubicBezTo>
                  <a:cubicBezTo>
                    <a:pt x="103422" y="124141"/>
                    <a:pt x="108614" y="120081"/>
                    <a:pt x="113623" y="115832"/>
                  </a:cubicBezTo>
                  <a:cubicBezTo>
                    <a:pt x="111084" y="113293"/>
                    <a:pt x="108545" y="110755"/>
                    <a:pt x="106006" y="108216"/>
                  </a:cubicBezTo>
                  <a:cubicBezTo>
                    <a:pt x="102153" y="112077"/>
                    <a:pt x="104045" y="119489"/>
                    <a:pt x="104935" y="124118"/>
                  </a:cubicBezTo>
                  <a:cubicBezTo>
                    <a:pt x="106341" y="131453"/>
                    <a:pt x="108492" y="138697"/>
                    <a:pt x="111183" y="145660"/>
                  </a:cubicBezTo>
                  <a:cubicBezTo>
                    <a:pt x="113479" y="151582"/>
                    <a:pt x="116116" y="158461"/>
                    <a:pt x="120905" y="162885"/>
                  </a:cubicBezTo>
                  <a:cubicBezTo>
                    <a:pt x="126028" y="167613"/>
                    <a:pt x="132702" y="166267"/>
                    <a:pt x="136077" y="160300"/>
                  </a:cubicBezTo>
                  <a:cubicBezTo>
                    <a:pt x="138403" y="156188"/>
                    <a:pt x="139300" y="151224"/>
                    <a:pt x="140000" y="146618"/>
                  </a:cubicBezTo>
                  <a:cubicBezTo>
                    <a:pt x="141391" y="137519"/>
                    <a:pt x="141877" y="128321"/>
                    <a:pt x="142158" y="119131"/>
                  </a:cubicBezTo>
                  <a:lnTo>
                    <a:pt x="131380" y="119131"/>
                  </a:lnTo>
                  <a:cubicBezTo>
                    <a:pt x="132109" y="126687"/>
                    <a:pt x="133250" y="134494"/>
                    <a:pt x="137316" y="141061"/>
                  </a:cubicBezTo>
                  <a:cubicBezTo>
                    <a:pt x="139490" y="144565"/>
                    <a:pt x="144431" y="144512"/>
                    <a:pt x="146621" y="141061"/>
                  </a:cubicBezTo>
                  <a:cubicBezTo>
                    <a:pt x="147799" y="139199"/>
                    <a:pt x="148498" y="137375"/>
                    <a:pt x="149045" y="135277"/>
                  </a:cubicBezTo>
                  <a:cubicBezTo>
                    <a:pt x="150710" y="128899"/>
                    <a:pt x="153644" y="122841"/>
                    <a:pt x="156327" y="116858"/>
                  </a:cubicBezTo>
                  <a:cubicBezTo>
                    <a:pt x="153515" y="117223"/>
                    <a:pt x="150695" y="117588"/>
                    <a:pt x="147875" y="117945"/>
                  </a:cubicBezTo>
                  <a:cubicBezTo>
                    <a:pt x="152580" y="122924"/>
                    <a:pt x="157323" y="127850"/>
                    <a:pt x="163412" y="131141"/>
                  </a:cubicBezTo>
                  <a:cubicBezTo>
                    <a:pt x="165601" y="132320"/>
                    <a:pt x="168140" y="131970"/>
                    <a:pt x="169941" y="130298"/>
                  </a:cubicBezTo>
                  <a:cubicBezTo>
                    <a:pt x="175764" y="124886"/>
                    <a:pt x="178911" y="118706"/>
                    <a:pt x="182955" y="111826"/>
                  </a:cubicBezTo>
                  <a:cubicBezTo>
                    <a:pt x="183586" y="110747"/>
                    <a:pt x="187151" y="106255"/>
                    <a:pt x="186892" y="105213"/>
                  </a:cubicBezTo>
                  <a:cubicBezTo>
                    <a:pt x="184817" y="106353"/>
                    <a:pt x="183054" y="106391"/>
                    <a:pt x="181587" y="105327"/>
                  </a:cubicBezTo>
                  <a:cubicBezTo>
                    <a:pt x="181222" y="105046"/>
                    <a:pt x="181230" y="105099"/>
                    <a:pt x="181610" y="105479"/>
                  </a:cubicBezTo>
                  <a:cubicBezTo>
                    <a:pt x="181511" y="104856"/>
                    <a:pt x="181564" y="105411"/>
                    <a:pt x="181845" y="105844"/>
                  </a:cubicBezTo>
                  <a:cubicBezTo>
                    <a:pt x="183236" y="107995"/>
                    <a:pt x="184825" y="110215"/>
                    <a:pt x="186976" y="111674"/>
                  </a:cubicBezTo>
                  <a:cubicBezTo>
                    <a:pt x="194152" y="116547"/>
                    <a:pt x="200605" y="110549"/>
                    <a:pt x="204779" y="104864"/>
                  </a:cubicBezTo>
                  <a:lnTo>
                    <a:pt x="195482" y="104864"/>
                  </a:lnTo>
                  <a:cubicBezTo>
                    <a:pt x="198029" y="110603"/>
                    <a:pt x="201593" y="117056"/>
                    <a:pt x="207561" y="119838"/>
                  </a:cubicBezTo>
                  <a:cubicBezTo>
                    <a:pt x="212806" y="122286"/>
                    <a:pt x="218377" y="120545"/>
                    <a:pt x="222026" y="116228"/>
                  </a:cubicBezTo>
                  <a:cubicBezTo>
                    <a:pt x="226556" y="110876"/>
                    <a:pt x="228054" y="103495"/>
                    <a:pt x="228860" y="96722"/>
                  </a:cubicBezTo>
                  <a:cubicBezTo>
                    <a:pt x="230099" y="86347"/>
                    <a:pt x="229103" y="75773"/>
                    <a:pt x="227240" y="65534"/>
                  </a:cubicBezTo>
                  <a:cubicBezTo>
                    <a:pt x="224375" y="49685"/>
                    <a:pt x="218795" y="34467"/>
                    <a:pt x="211901" y="19956"/>
                  </a:cubicBezTo>
                  <a:cubicBezTo>
                    <a:pt x="210016" y="16004"/>
                    <a:pt x="204702" y="16939"/>
                    <a:pt x="202589" y="19956"/>
                  </a:cubicBezTo>
                  <a:cubicBezTo>
                    <a:pt x="192594" y="34300"/>
                    <a:pt x="192373" y="55652"/>
                    <a:pt x="195277" y="72170"/>
                  </a:cubicBezTo>
                  <a:cubicBezTo>
                    <a:pt x="198599" y="90999"/>
                    <a:pt x="209636" y="110337"/>
                    <a:pt x="229757" y="114426"/>
                  </a:cubicBezTo>
                  <a:cubicBezTo>
                    <a:pt x="244572" y="117436"/>
                    <a:pt x="259447" y="112526"/>
                    <a:pt x="272643" y="106034"/>
                  </a:cubicBezTo>
                  <a:cubicBezTo>
                    <a:pt x="278861" y="102978"/>
                    <a:pt x="273411" y="93682"/>
                    <a:pt x="267201" y="96738"/>
                  </a:cubicBezTo>
                  <a:cubicBezTo>
                    <a:pt x="250561" y="104917"/>
                    <a:pt x="228502" y="110032"/>
                    <a:pt x="215337" y="93302"/>
                  </a:cubicBezTo>
                  <a:cubicBezTo>
                    <a:pt x="205295" y="80532"/>
                    <a:pt x="203327" y="61885"/>
                    <a:pt x="205090" y="46249"/>
                  </a:cubicBezTo>
                  <a:cubicBezTo>
                    <a:pt x="205949" y="38724"/>
                    <a:pt x="207758" y="31336"/>
                    <a:pt x="211901" y="25391"/>
                  </a:cubicBezTo>
                  <a:lnTo>
                    <a:pt x="202589" y="25391"/>
                  </a:lnTo>
                  <a:cubicBezTo>
                    <a:pt x="212912" y="47078"/>
                    <a:pt x="222330" y="74443"/>
                    <a:pt x="217731" y="98858"/>
                  </a:cubicBezTo>
                  <a:cubicBezTo>
                    <a:pt x="217161" y="101891"/>
                    <a:pt x="216378" y="105069"/>
                    <a:pt x="214949" y="107592"/>
                  </a:cubicBezTo>
                  <a:cubicBezTo>
                    <a:pt x="214189" y="108953"/>
                    <a:pt x="214197" y="108999"/>
                    <a:pt x="213406" y="109736"/>
                  </a:cubicBezTo>
                  <a:cubicBezTo>
                    <a:pt x="213292" y="109842"/>
                    <a:pt x="212365" y="110451"/>
                    <a:pt x="212479" y="110299"/>
                  </a:cubicBezTo>
                  <a:cubicBezTo>
                    <a:pt x="213269" y="110230"/>
                    <a:pt x="213345" y="110223"/>
                    <a:pt x="212730" y="110260"/>
                  </a:cubicBezTo>
                  <a:cubicBezTo>
                    <a:pt x="212121" y="110238"/>
                    <a:pt x="212197" y="110260"/>
                    <a:pt x="212950" y="110352"/>
                  </a:cubicBezTo>
                  <a:cubicBezTo>
                    <a:pt x="212699" y="110215"/>
                    <a:pt x="211627" y="109721"/>
                    <a:pt x="212577" y="110352"/>
                  </a:cubicBezTo>
                  <a:cubicBezTo>
                    <a:pt x="211270" y="109478"/>
                    <a:pt x="211483" y="109926"/>
                    <a:pt x="210274" y="108657"/>
                  </a:cubicBezTo>
                  <a:cubicBezTo>
                    <a:pt x="207827" y="106080"/>
                    <a:pt x="206223" y="102667"/>
                    <a:pt x="204779" y="99421"/>
                  </a:cubicBezTo>
                  <a:cubicBezTo>
                    <a:pt x="202977" y="95331"/>
                    <a:pt x="197588" y="96555"/>
                    <a:pt x="195482" y="99421"/>
                  </a:cubicBezTo>
                  <a:cubicBezTo>
                    <a:pt x="194539" y="100706"/>
                    <a:pt x="192738" y="101755"/>
                    <a:pt x="191932" y="102956"/>
                  </a:cubicBezTo>
                  <a:cubicBezTo>
                    <a:pt x="192928" y="101473"/>
                    <a:pt x="193293" y="104065"/>
                    <a:pt x="192860" y="102621"/>
                  </a:cubicBezTo>
                  <a:cubicBezTo>
                    <a:pt x="192571" y="101671"/>
                    <a:pt x="190230" y="98912"/>
                    <a:pt x="189226" y="97863"/>
                  </a:cubicBezTo>
                  <a:cubicBezTo>
                    <a:pt x="187425" y="95955"/>
                    <a:pt x="184977" y="94754"/>
                    <a:pt x="182301" y="95445"/>
                  </a:cubicBezTo>
                  <a:cubicBezTo>
                    <a:pt x="178029" y="96548"/>
                    <a:pt x="176023" y="102370"/>
                    <a:pt x="173993" y="105806"/>
                  </a:cubicBezTo>
                  <a:cubicBezTo>
                    <a:pt x="171485" y="110063"/>
                    <a:pt x="169037" y="114365"/>
                    <a:pt x="166544" y="118637"/>
                  </a:cubicBezTo>
                  <a:cubicBezTo>
                    <a:pt x="165806" y="119907"/>
                    <a:pt x="166680" y="118576"/>
                    <a:pt x="166483" y="118789"/>
                  </a:cubicBezTo>
                  <a:cubicBezTo>
                    <a:pt x="166202" y="119078"/>
                    <a:pt x="165943" y="119390"/>
                    <a:pt x="165632" y="119663"/>
                  </a:cubicBezTo>
                  <a:cubicBezTo>
                    <a:pt x="164522" y="120652"/>
                    <a:pt x="163412" y="121663"/>
                    <a:pt x="162325" y="122681"/>
                  </a:cubicBezTo>
                  <a:cubicBezTo>
                    <a:pt x="164499" y="122400"/>
                    <a:pt x="166673" y="122119"/>
                    <a:pt x="168847" y="121837"/>
                  </a:cubicBezTo>
                  <a:cubicBezTo>
                    <a:pt x="163549" y="118979"/>
                    <a:pt x="159588" y="114662"/>
                    <a:pt x="155491" y="110329"/>
                  </a:cubicBezTo>
                  <a:cubicBezTo>
                    <a:pt x="153294" y="108018"/>
                    <a:pt x="148452" y="108261"/>
                    <a:pt x="147023" y="111423"/>
                  </a:cubicBezTo>
                  <a:cubicBezTo>
                    <a:pt x="144066" y="118014"/>
                    <a:pt x="140638" y="124787"/>
                    <a:pt x="138806" y="131818"/>
                  </a:cubicBezTo>
                  <a:cubicBezTo>
                    <a:pt x="138609" y="132571"/>
                    <a:pt x="138464" y="133338"/>
                    <a:pt x="138289" y="134091"/>
                  </a:cubicBezTo>
                  <a:cubicBezTo>
                    <a:pt x="138069" y="135011"/>
                    <a:pt x="139012" y="132806"/>
                    <a:pt x="138388" y="133848"/>
                  </a:cubicBezTo>
                  <a:cubicBezTo>
                    <a:pt x="138031" y="134440"/>
                    <a:pt x="137689" y="135033"/>
                    <a:pt x="137316" y="135619"/>
                  </a:cubicBezTo>
                  <a:lnTo>
                    <a:pt x="146621" y="135619"/>
                  </a:lnTo>
                  <a:cubicBezTo>
                    <a:pt x="143572" y="130716"/>
                    <a:pt x="142706" y="124787"/>
                    <a:pt x="142158" y="119131"/>
                  </a:cubicBezTo>
                  <a:cubicBezTo>
                    <a:pt x="141497" y="112343"/>
                    <a:pt x="131593" y="112077"/>
                    <a:pt x="131380" y="119131"/>
                  </a:cubicBezTo>
                  <a:cubicBezTo>
                    <a:pt x="131060" y="130024"/>
                    <a:pt x="131060" y="141761"/>
                    <a:pt x="127792" y="152273"/>
                  </a:cubicBezTo>
                  <a:cubicBezTo>
                    <a:pt x="127275" y="153930"/>
                    <a:pt x="127290" y="153915"/>
                    <a:pt x="126667" y="155055"/>
                  </a:cubicBezTo>
                  <a:cubicBezTo>
                    <a:pt x="126553" y="155253"/>
                    <a:pt x="125990" y="156363"/>
                    <a:pt x="126294" y="155679"/>
                  </a:cubicBezTo>
                  <a:cubicBezTo>
                    <a:pt x="126272" y="155732"/>
                    <a:pt x="125952" y="155679"/>
                    <a:pt x="126500" y="155481"/>
                  </a:cubicBezTo>
                  <a:cubicBezTo>
                    <a:pt x="127283" y="155200"/>
                    <a:pt x="127830" y="155169"/>
                    <a:pt x="128636" y="155359"/>
                  </a:cubicBezTo>
                  <a:cubicBezTo>
                    <a:pt x="129479" y="155557"/>
                    <a:pt x="128522" y="155352"/>
                    <a:pt x="128233" y="155063"/>
                  </a:cubicBezTo>
                  <a:cubicBezTo>
                    <a:pt x="129107" y="155937"/>
                    <a:pt x="128400" y="155192"/>
                    <a:pt x="127990" y="154751"/>
                  </a:cubicBezTo>
                  <a:cubicBezTo>
                    <a:pt x="126948" y="153619"/>
                    <a:pt x="127670" y="154592"/>
                    <a:pt x="126819" y="153299"/>
                  </a:cubicBezTo>
                  <a:cubicBezTo>
                    <a:pt x="126097" y="152212"/>
                    <a:pt x="125436" y="151095"/>
                    <a:pt x="124820" y="149947"/>
                  </a:cubicBezTo>
                  <a:cubicBezTo>
                    <a:pt x="123482" y="147431"/>
                    <a:pt x="122532" y="145257"/>
                    <a:pt x="121582" y="142794"/>
                  </a:cubicBezTo>
                  <a:cubicBezTo>
                    <a:pt x="119301" y="136918"/>
                    <a:pt x="117462" y="130845"/>
                    <a:pt x="116048" y="124703"/>
                  </a:cubicBezTo>
                  <a:cubicBezTo>
                    <a:pt x="115706" y="123206"/>
                    <a:pt x="115387" y="121693"/>
                    <a:pt x="115120" y="120173"/>
                  </a:cubicBezTo>
                  <a:cubicBezTo>
                    <a:pt x="114756" y="118136"/>
                    <a:pt x="114801" y="118592"/>
                    <a:pt x="114687" y="117269"/>
                  </a:cubicBezTo>
                  <a:cubicBezTo>
                    <a:pt x="114611" y="116281"/>
                    <a:pt x="114588" y="115315"/>
                    <a:pt x="114573" y="114327"/>
                  </a:cubicBezTo>
                  <a:cubicBezTo>
                    <a:pt x="114558" y="113164"/>
                    <a:pt x="114680" y="114251"/>
                    <a:pt x="114528" y="114449"/>
                  </a:cubicBezTo>
                  <a:cubicBezTo>
                    <a:pt x="115166" y="113651"/>
                    <a:pt x="113600" y="115863"/>
                    <a:pt x="113623" y="115832"/>
                  </a:cubicBezTo>
                  <a:cubicBezTo>
                    <a:pt x="118594" y="110853"/>
                    <a:pt x="111229" y="103784"/>
                    <a:pt x="106006" y="108216"/>
                  </a:cubicBezTo>
                  <a:cubicBezTo>
                    <a:pt x="92446" y="119717"/>
                    <a:pt x="75282" y="131575"/>
                    <a:pt x="56696" y="131354"/>
                  </a:cubicBezTo>
                  <a:cubicBezTo>
                    <a:pt x="44481" y="131217"/>
                    <a:pt x="33862" y="124589"/>
                    <a:pt x="26686" y="114707"/>
                  </a:cubicBezTo>
                  <a:cubicBezTo>
                    <a:pt x="10921" y="92990"/>
                    <a:pt x="7204" y="60175"/>
                    <a:pt x="15497" y="35129"/>
                  </a:cubicBezTo>
                  <a:cubicBezTo>
                    <a:pt x="17093" y="30264"/>
                    <a:pt x="19944" y="24449"/>
                    <a:pt x="22954" y="20937"/>
                  </a:cubicBezTo>
                  <a:cubicBezTo>
                    <a:pt x="26816" y="16445"/>
                    <a:pt x="30206" y="14415"/>
                    <a:pt x="35344" y="12743"/>
                  </a:cubicBezTo>
                  <a:cubicBezTo>
                    <a:pt x="38468" y="11732"/>
                    <a:pt x="41114" y="11124"/>
                    <a:pt x="43812" y="10987"/>
                  </a:cubicBezTo>
                  <a:cubicBezTo>
                    <a:pt x="46997" y="10835"/>
                    <a:pt x="47727" y="10949"/>
                    <a:pt x="50418" y="11686"/>
                  </a:cubicBezTo>
                  <a:cubicBezTo>
                    <a:pt x="53854" y="12636"/>
                    <a:pt x="57426" y="15563"/>
                    <a:pt x="59509" y="18717"/>
                  </a:cubicBezTo>
                  <a:cubicBezTo>
                    <a:pt x="66046" y="28683"/>
                    <a:pt x="67589" y="42076"/>
                    <a:pt x="68060" y="54375"/>
                  </a:cubicBezTo>
                  <a:cubicBezTo>
                    <a:pt x="68684" y="70855"/>
                    <a:pt x="67156" y="87449"/>
                    <a:pt x="64632" y="103731"/>
                  </a:cubicBezTo>
                  <a:cubicBezTo>
                    <a:pt x="62207" y="119344"/>
                    <a:pt x="58893" y="134874"/>
                    <a:pt x="54454" y="150038"/>
                  </a:cubicBezTo>
                  <a:cubicBezTo>
                    <a:pt x="52744" y="155861"/>
                    <a:pt x="50866" y="161630"/>
                    <a:pt x="48624" y="167263"/>
                  </a:cubicBezTo>
                  <a:cubicBezTo>
                    <a:pt x="47955" y="168935"/>
                    <a:pt x="47446" y="170174"/>
                    <a:pt x="46237" y="172538"/>
                  </a:cubicBezTo>
                  <a:cubicBezTo>
                    <a:pt x="45462" y="174074"/>
                    <a:pt x="44618" y="175564"/>
                    <a:pt x="43607" y="176955"/>
                  </a:cubicBezTo>
                  <a:cubicBezTo>
                    <a:pt x="44549" y="175663"/>
                    <a:pt x="43706" y="176871"/>
                    <a:pt x="43204" y="177312"/>
                  </a:cubicBezTo>
                  <a:cubicBezTo>
                    <a:pt x="42345" y="178065"/>
                    <a:pt x="44002" y="176696"/>
                    <a:pt x="43561" y="177069"/>
                  </a:cubicBezTo>
                  <a:cubicBezTo>
                    <a:pt x="43181" y="177373"/>
                    <a:pt x="42140" y="177593"/>
                    <a:pt x="44147" y="176871"/>
                  </a:cubicBezTo>
                  <a:cubicBezTo>
                    <a:pt x="37678" y="179220"/>
                    <a:pt x="40475" y="189634"/>
                    <a:pt x="47012" y="187255"/>
                  </a:cubicBezTo>
                  <a:close/>
                </a:path>
              </a:pathLst>
            </a:custGeom>
            <a:solidFill>
              <a:srgbClr val="231F20"/>
            </a:solidFill>
            <a:ln w="7575" cap="flat">
              <a:noFill/>
              <a:prstDash val="solid"/>
              <a:round/>
            </a:ln>
          </p:spPr>
          <p:txBody>
            <a:bodyPr rtlCol="0" anchor="ctr"/>
            <a:lstStyle/>
            <a:p>
              <a:endParaRPr lang="en-GB"/>
            </a:p>
          </p:txBody>
        </p:sp>
        <p:sp>
          <p:nvSpPr>
            <p:cNvPr id="838" name="Freeform: Shape 837">
              <a:extLst>
                <a:ext uri="{FF2B5EF4-FFF2-40B4-BE49-F238E27FC236}">
                  <a16:creationId xmlns:a16="http://schemas.microsoft.com/office/drawing/2014/main" id="{DED00B21-4A78-4831-86BF-0D11817CE226}"/>
                </a:ext>
              </a:extLst>
            </p:cNvPr>
            <p:cNvSpPr/>
            <p:nvPr/>
          </p:nvSpPr>
          <p:spPr>
            <a:xfrm>
              <a:off x="4720466" y="4131493"/>
              <a:ext cx="115110" cy="187381"/>
            </a:xfrm>
            <a:custGeom>
              <a:avLst/>
              <a:gdLst>
                <a:gd name="connsiteX0" fmla="*/ 47018 w 115110"/>
                <a:gd name="connsiteY0" fmla="*/ 187378 h 187381"/>
                <a:gd name="connsiteX1" fmla="*/ 61392 w 115110"/>
                <a:gd name="connsiteY1" fmla="*/ 163859 h 187381"/>
                <a:gd name="connsiteX2" fmla="*/ 73303 w 115110"/>
                <a:gd name="connsiteY2" fmla="*/ 116967 h 187381"/>
                <a:gd name="connsiteX3" fmla="*/ 78966 w 115110"/>
                <a:gd name="connsiteY3" fmla="*/ 62191 h 187381"/>
                <a:gd name="connsiteX4" fmla="*/ 71038 w 115110"/>
                <a:gd name="connsiteY4" fmla="*/ 17237 h 187381"/>
                <a:gd name="connsiteX5" fmla="*/ 41567 w 115110"/>
                <a:gd name="connsiteY5" fmla="*/ 537 h 187381"/>
                <a:gd name="connsiteX6" fmla="*/ 9262 w 115110"/>
                <a:gd name="connsiteY6" fmla="*/ 22444 h 187381"/>
                <a:gd name="connsiteX7" fmla="*/ 12963 w 115110"/>
                <a:gd name="connsiteY7" fmla="*/ 113227 h 187381"/>
                <a:gd name="connsiteX8" fmla="*/ 45855 w 115110"/>
                <a:gd name="connsiteY8" fmla="*/ 140873 h 187381"/>
                <a:gd name="connsiteX9" fmla="*/ 97954 w 115110"/>
                <a:gd name="connsiteY9" fmla="*/ 127890 h 187381"/>
                <a:gd name="connsiteX10" fmla="*/ 113628 w 115110"/>
                <a:gd name="connsiteY10" fmla="*/ 115956 h 187381"/>
                <a:gd name="connsiteX11" fmla="*/ 106012 w 115110"/>
                <a:gd name="connsiteY11" fmla="*/ 108339 h 187381"/>
                <a:gd name="connsiteX12" fmla="*/ 56709 w 115110"/>
                <a:gd name="connsiteY12" fmla="*/ 131478 h 187381"/>
                <a:gd name="connsiteX13" fmla="*/ 26692 w 115110"/>
                <a:gd name="connsiteY13" fmla="*/ 114831 h 187381"/>
                <a:gd name="connsiteX14" fmla="*/ 15502 w 115110"/>
                <a:gd name="connsiteY14" fmla="*/ 35244 h 187381"/>
                <a:gd name="connsiteX15" fmla="*/ 22959 w 115110"/>
                <a:gd name="connsiteY15" fmla="*/ 21068 h 187381"/>
                <a:gd name="connsiteX16" fmla="*/ 35349 w 115110"/>
                <a:gd name="connsiteY16" fmla="*/ 12874 h 187381"/>
                <a:gd name="connsiteX17" fmla="*/ 43817 w 115110"/>
                <a:gd name="connsiteY17" fmla="*/ 11118 h 187381"/>
                <a:gd name="connsiteX18" fmla="*/ 50423 w 115110"/>
                <a:gd name="connsiteY18" fmla="*/ 11809 h 187381"/>
                <a:gd name="connsiteX19" fmla="*/ 59514 w 115110"/>
                <a:gd name="connsiteY19" fmla="*/ 18841 h 187381"/>
                <a:gd name="connsiteX20" fmla="*/ 68066 w 115110"/>
                <a:gd name="connsiteY20" fmla="*/ 54499 h 187381"/>
                <a:gd name="connsiteX21" fmla="*/ 64645 w 115110"/>
                <a:gd name="connsiteY21" fmla="*/ 103847 h 187381"/>
                <a:gd name="connsiteX22" fmla="*/ 54459 w 115110"/>
                <a:gd name="connsiteY22" fmla="*/ 150162 h 187381"/>
                <a:gd name="connsiteX23" fmla="*/ 48629 w 115110"/>
                <a:gd name="connsiteY23" fmla="*/ 167379 h 187381"/>
                <a:gd name="connsiteX24" fmla="*/ 46250 w 115110"/>
                <a:gd name="connsiteY24" fmla="*/ 172662 h 187381"/>
                <a:gd name="connsiteX25" fmla="*/ 43612 w 115110"/>
                <a:gd name="connsiteY25" fmla="*/ 177078 h 187381"/>
                <a:gd name="connsiteX26" fmla="*/ 43209 w 115110"/>
                <a:gd name="connsiteY26" fmla="*/ 177435 h 187381"/>
                <a:gd name="connsiteX27" fmla="*/ 43567 w 115110"/>
                <a:gd name="connsiteY27" fmla="*/ 177185 h 187381"/>
                <a:gd name="connsiteX28" fmla="*/ 44152 w 115110"/>
                <a:gd name="connsiteY28" fmla="*/ 176987 h 187381"/>
                <a:gd name="connsiteX29" fmla="*/ 47018 w 115110"/>
                <a:gd name="connsiteY29" fmla="*/ 187378 h 18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5110" h="187381">
                  <a:moveTo>
                    <a:pt x="47018" y="187378"/>
                  </a:moveTo>
                  <a:cubicBezTo>
                    <a:pt x="55402" y="184330"/>
                    <a:pt x="58815" y="171263"/>
                    <a:pt x="61392" y="163859"/>
                  </a:cubicBezTo>
                  <a:cubicBezTo>
                    <a:pt x="66690" y="148634"/>
                    <a:pt x="70392" y="132808"/>
                    <a:pt x="73303" y="116967"/>
                  </a:cubicBezTo>
                  <a:cubicBezTo>
                    <a:pt x="76602" y="98929"/>
                    <a:pt x="78898" y="80549"/>
                    <a:pt x="78966" y="62191"/>
                  </a:cubicBezTo>
                  <a:cubicBezTo>
                    <a:pt x="79027" y="47171"/>
                    <a:pt x="77947" y="30874"/>
                    <a:pt x="71038" y="17237"/>
                  </a:cubicBezTo>
                  <a:cubicBezTo>
                    <a:pt x="65299" y="5888"/>
                    <a:pt x="54406" y="-892"/>
                    <a:pt x="41567" y="537"/>
                  </a:cubicBezTo>
                  <a:cubicBezTo>
                    <a:pt x="27360" y="2118"/>
                    <a:pt x="15860" y="9757"/>
                    <a:pt x="9262" y="22444"/>
                  </a:cubicBezTo>
                  <a:cubicBezTo>
                    <a:pt x="-4755" y="49390"/>
                    <a:pt x="-1388" y="87124"/>
                    <a:pt x="12963" y="113227"/>
                  </a:cubicBezTo>
                  <a:cubicBezTo>
                    <a:pt x="20033" y="126103"/>
                    <a:pt x="31268" y="137239"/>
                    <a:pt x="45855" y="140873"/>
                  </a:cubicBezTo>
                  <a:cubicBezTo>
                    <a:pt x="64143" y="145426"/>
                    <a:pt x="82858" y="137893"/>
                    <a:pt x="97954" y="127890"/>
                  </a:cubicBezTo>
                  <a:cubicBezTo>
                    <a:pt x="103435" y="124256"/>
                    <a:pt x="108627" y="120205"/>
                    <a:pt x="113628" y="115956"/>
                  </a:cubicBezTo>
                  <a:cubicBezTo>
                    <a:pt x="118934" y="111463"/>
                    <a:pt x="111279" y="103877"/>
                    <a:pt x="106012" y="108339"/>
                  </a:cubicBezTo>
                  <a:cubicBezTo>
                    <a:pt x="92451" y="119832"/>
                    <a:pt x="75287" y="131690"/>
                    <a:pt x="56709" y="131478"/>
                  </a:cubicBezTo>
                  <a:cubicBezTo>
                    <a:pt x="44486" y="131341"/>
                    <a:pt x="33875" y="124712"/>
                    <a:pt x="26692" y="114831"/>
                  </a:cubicBezTo>
                  <a:cubicBezTo>
                    <a:pt x="10926" y="93114"/>
                    <a:pt x="7209" y="60291"/>
                    <a:pt x="15502" y="35244"/>
                  </a:cubicBezTo>
                  <a:cubicBezTo>
                    <a:pt x="17106" y="30387"/>
                    <a:pt x="19957" y="24564"/>
                    <a:pt x="22959" y="21068"/>
                  </a:cubicBezTo>
                  <a:cubicBezTo>
                    <a:pt x="26821" y="16568"/>
                    <a:pt x="30211" y="14531"/>
                    <a:pt x="35349" y="12874"/>
                  </a:cubicBezTo>
                  <a:cubicBezTo>
                    <a:pt x="38481" y="11855"/>
                    <a:pt x="41119" y="11247"/>
                    <a:pt x="43817" y="11118"/>
                  </a:cubicBezTo>
                  <a:cubicBezTo>
                    <a:pt x="47002" y="10966"/>
                    <a:pt x="47732" y="11072"/>
                    <a:pt x="50423" y="11809"/>
                  </a:cubicBezTo>
                  <a:cubicBezTo>
                    <a:pt x="53866" y="12752"/>
                    <a:pt x="57431" y="15686"/>
                    <a:pt x="59514" y="18841"/>
                  </a:cubicBezTo>
                  <a:cubicBezTo>
                    <a:pt x="66051" y="28798"/>
                    <a:pt x="67594" y="42200"/>
                    <a:pt x="68066" y="54499"/>
                  </a:cubicBezTo>
                  <a:cubicBezTo>
                    <a:pt x="68689" y="70978"/>
                    <a:pt x="67169" y="87572"/>
                    <a:pt x="64645" y="103847"/>
                  </a:cubicBezTo>
                  <a:cubicBezTo>
                    <a:pt x="62213" y="119467"/>
                    <a:pt x="58906" y="134997"/>
                    <a:pt x="54459" y="150162"/>
                  </a:cubicBezTo>
                  <a:cubicBezTo>
                    <a:pt x="52749" y="155977"/>
                    <a:pt x="50871" y="161754"/>
                    <a:pt x="48629" y="167379"/>
                  </a:cubicBezTo>
                  <a:cubicBezTo>
                    <a:pt x="47960" y="169051"/>
                    <a:pt x="47451" y="170298"/>
                    <a:pt x="46250" y="172662"/>
                  </a:cubicBezTo>
                  <a:cubicBezTo>
                    <a:pt x="45467" y="174190"/>
                    <a:pt x="44623" y="175687"/>
                    <a:pt x="43612" y="177078"/>
                  </a:cubicBezTo>
                  <a:cubicBezTo>
                    <a:pt x="44555" y="175786"/>
                    <a:pt x="43719" y="176995"/>
                    <a:pt x="43209" y="177435"/>
                  </a:cubicBezTo>
                  <a:cubicBezTo>
                    <a:pt x="42350" y="178188"/>
                    <a:pt x="44015" y="176820"/>
                    <a:pt x="43567" y="177185"/>
                  </a:cubicBezTo>
                  <a:cubicBezTo>
                    <a:pt x="43186" y="177489"/>
                    <a:pt x="42153" y="177717"/>
                    <a:pt x="44152" y="176987"/>
                  </a:cubicBezTo>
                  <a:cubicBezTo>
                    <a:pt x="37691" y="179336"/>
                    <a:pt x="40480" y="189757"/>
                    <a:pt x="47018" y="187378"/>
                  </a:cubicBezTo>
                  <a:close/>
                </a:path>
              </a:pathLst>
            </a:custGeom>
            <a:solidFill>
              <a:srgbClr val="231F20"/>
            </a:solidFill>
            <a:ln w="7575" cap="flat">
              <a:noFill/>
              <a:prstDash val="solid"/>
              <a:round/>
            </a:ln>
          </p:spPr>
          <p:txBody>
            <a:bodyPr rtlCol="0" anchor="ctr"/>
            <a:lstStyle/>
            <a:p>
              <a:endParaRPr lang="en-GB"/>
            </a:p>
          </p:txBody>
        </p:sp>
        <p:sp>
          <p:nvSpPr>
            <p:cNvPr id="839" name="Freeform: Shape 838">
              <a:extLst>
                <a:ext uri="{FF2B5EF4-FFF2-40B4-BE49-F238E27FC236}">
                  <a16:creationId xmlns:a16="http://schemas.microsoft.com/office/drawing/2014/main" id="{5601A402-B90D-42D5-B191-E8460F5D59B7}"/>
                </a:ext>
              </a:extLst>
            </p:cNvPr>
            <p:cNvSpPr/>
            <p:nvPr/>
          </p:nvSpPr>
          <p:spPr>
            <a:xfrm>
              <a:off x="4526589" y="3796409"/>
              <a:ext cx="261349" cy="673883"/>
            </a:xfrm>
            <a:custGeom>
              <a:avLst/>
              <a:gdLst>
                <a:gd name="connsiteX0" fmla="*/ 261610 w 261349"/>
                <a:gd name="connsiteY0" fmla="*/ 674192 h 673883"/>
                <a:gd name="connsiteX1" fmla="*/ 16330 w 261349"/>
                <a:gd name="connsiteY1" fmla="*/ 309 h 673883"/>
                <a:gd name="connsiteX2" fmla="*/ 260 w 261349"/>
                <a:gd name="connsiteY2" fmla="*/ 6155 h 673883"/>
                <a:gd name="connsiteX3" fmla="*/ 243413 w 261349"/>
                <a:gd name="connsiteY3" fmla="*/ 674192 h 673883"/>
                <a:gd name="connsiteX4" fmla="*/ 261610 w 261349"/>
                <a:gd name="connsiteY4" fmla="*/ 674192 h 673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49" h="673883">
                  <a:moveTo>
                    <a:pt x="261610" y="674192"/>
                  </a:moveTo>
                  <a:lnTo>
                    <a:pt x="16330" y="309"/>
                  </a:lnTo>
                  <a:lnTo>
                    <a:pt x="260" y="6155"/>
                  </a:lnTo>
                  <a:lnTo>
                    <a:pt x="243413" y="674192"/>
                  </a:lnTo>
                  <a:lnTo>
                    <a:pt x="261610" y="674192"/>
                  </a:lnTo>
                  <a:close/>
                </a:path>
              </a:pathLst>
            </a:custGeom>
            <a:solidFill>
              <a:srgbClr val="FFFFFF"/>
            </a:solidFill>
            <a:ln w="7575" cap="flat">
              <a:noFill/>
              <a:prstDash val="solid"/>
              <a:round/>
            </a:ln>
          </p:spPr>
          <p:txBody>
            <a:bodyPr rtlCol="0" anchor="ctr"/>
            <a:lstStyle/>
            <a:p>
              <a:endParaRPr lang="en-GB"/>
            </a:p>
          </p:txBody>
        </p:sp>
        <p:sp>
          <p:nvSpPr>
            <p:cNvPr id="840" name="Freeform: Shape 839">
              <a:extLst>
                <a:ext uri="{FF2B5EF4-FFF2-40B4-BE49-F238E27FC236}">
                  <a16:creationId xmlns:a16="http://schemas.microsoft.com/office/drawing/2014/main" id="{BF281681-CF7E-4879-87AE-8899EBB9B3BE}"/>
                </a:ext>
              </a:extLst>
            </p:cNvPr>
            <p:cNvSpPr/>
            <p:nvPr/>
          </p:nvSpPr>
          <p:spPr>
            <a:xfrm>
              <a:off x="4118936" y="3484511"/>
              <a:ext cx="990419" cy="985781"/>
            </a:xfrm>
            <a:custGeom>
              <a:avLst/>
              <a:gdLst>
                <a:gd name="connsiteX0" fmla="*/ 990662 w 990419"/>
                <a:gd name="connsiteY0" fmla="*/ 777824 h 985781"/>
                <a:gd name="connsiteX1" fmla="*/ 721186 w 990419"/>
                <a:gd name="connsiteY1" fmla="*/ 37460 h 985781"/>
                <a:gd name="connsiteX2" fmla="*/ 648692 w 990419"/>
                <a:gd name="connsiteY2" fmla="*/ 3656 h 985781"/>
                <a:gd name="connsiteX3" fmla="*/ 37459 w 990419"/>
                <a:gd name="connsiteY3" fmla="*/ 226125 h 985781"/>
                <a:gd name="connsiteX4" fmla="*/ 3656 w 990419"/>
                <a:gd name="connsiteY4" fmla="*/ 298619 h 985781"/>
                <a:gd name="connsiteX5" fmla="*/ 253855 w 990419"/>
                <a:gd name="connsiteY5" fmla="*/ 986025 h 985781"/>
                <a:gd name="connsiteX6" fmla="*/ 282519 w 990419"/>
                <a:gd name="connsiteY6" fmla="*/ 986025 h 985781"/>
                <a:gd name="connsiteX7" fmla="*/ 28968 w 990419"/>
                <a:gd name="connsiteY7" fmla="*/ 289407 h 985781"/>
                <a:gd name="connsiteX8" fmla="*/ 46672 w 990419"/>
                <a:gd name="connsiteY8" fmla="*/ 251438 h 985781"/>
                <a:gd name="connsiteX9" fmla="*/ 657890 w 990419"/>
                <a:gd name="connsiteY9" fmla="*/ 28969 h 985781"/>
                <a:gd name="connsiteX10" fmla="*/ 667999 w 990419"/>
                <a:gd name="connsiteY10" fmla="*/ 27175 h 985781"/>
                <a:gd name="connsiteX11" fmla="*/ 695873 w 990419"/>
                <a:gd name="connsiteY11" fmla="*/ 46672 h 985781"/>
                <a:gd name="connsiteX12" fmla="*/ 990662 w 990419"/>
                <a:gd name="connsiteY12" fmla="*/ 856582 h 985781"/>
                <a:gd name="connsiteX13" fmla="*/ 990662 w 990419"/>
                <a:gd name="connsiteY13" fmla="*/ 777824 h 985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0419" h="985781">
                  <a:moveTo>
                    <a:pt x="990662" y="777824"/>
                  </a:moveTo>
                  <a:lnTo>
                    <a:pt x="721186" y="37460"/>
                  </a:lnTo>
                  <a:cubicBezTo>
                    <a:pt x="710521" y="8141"/>
                    <a:pt x="677965" y="-7001"/>
                    <a:pt x="648692" y="3656"/>
                  </a:cubicBezTo>
                  <a:lnTo>
                    <a:pt x="37459" y="226125"/>
                  </a:lnTo>
                  <a:cubicBezTo>
                    <a:pt x="8156" y="236790"/>
                    <a:pt x="-7009" y="269309"/>
                    <a:pt x="3656" y="298619"/>
                  </a:cubicBezTo>
                  <a:lnTo>
                    <a:pt x="253855" y="986025"/>
                  </a:lnTo>
                  <a:lnTo>
                    <a:pt x="282519" y="986025"/>
                  </a:lnTo>
                  <a:lnTo>
                    <a:pt x="28968" y="289407"/>
                  </a:lnTo>
                  <a:cubicBezTo>
                    <a:pt x="23381" y="274052"/>
                    <a:pt x="31325" y="257025"/>
                    <a:pt x="46672" y="251438"/>
                  </a:cubicBezTo>
                  <a:lnTo>
                    <a:pt x="657890" y="28969"/>
                  </a:lnTo>
                  <a:cubicBezTo>
                    <a:pt x="661227" y="27753"/>
                    <a:pt x="664640" y="27175"/>
                    <a:pt x="667999" y="27175"/>
                  </a:cubicBezTo>
                  <a:cubicBezTo>
                    <a:pt x="680108" y="27175"/>
                    <a:pt x="691503" y="34655"/>
                    <a:pt x="695873" y="46672"/>
                  </a:cubicBezTo>
                  <a:lnTo>
                    <a:pt x="990662" y="856582"/>
                  </a:lnTo>
                  <a:lnTo>
                    <a:pt x="990662" y="777824"/>
                  </a:lnTo>
                  <a:close/>
                </a:path>
              </a:pathLst>
            </a:custGeom>
            <a:solidFill>
              <a:srgbClr val="231F20"/>
            </a:solidFill>
            <a:ln w="7575" cap="flat">
              <a:noFill/>
              <a:prstDash val="solid"/>
              <a:round/>
            </a:ln>
          </p:spPr>
          <p:txBody>
            <a:bodyPr rtlCol="0" anchor="ctr"/>
            <a:lstStyle/>
            <a:p>
              <a:endParaRPr lang="en-GB"/>
            </a:p>
          </p:txBody>
        </p:sp>
      </p:grpSp>
      <p:grpSp>
        <p:nvGrpSpPr>
          <p:cNvPr id="841" name="Group 840">
            <a:extLst>
              <a:ext uri="{FF2B5EF4-FFF2-40B4-BE49-F238E27FC236}">
                <a16:creationId xmlns:a16="http://schemas.microsoft.com/office/drawing/2014/main" id="{3F174352-B31A-4F0E-860A-6D37CFC478B9}"/>
              </a:ext>
            </a:extLst>
          </p:cNvPr>
          <p:cNvGrpSpPr>
            <a:grpSpLocks noChangeAspect="1"/>
          </p:cNvGrpSpPr>
          <p:nvPr/>
        </p:nvGrpSpPr>
        <p:grpSpPr>
          <a:xfrm>
            <a:off x="69679" y="3588362"/>
            <a:ext cx="504000" cy="504000"/>
            <a:chOff x="2457450" y="3431037"/>
            <a:chExt cx="1077355" cy="1077355"/>
          </a:xfrm>
        </p:grpSpPr>
        <p:sp>
          <p:nvSpPr>
            <p:cNvPr id="842" name="Freeform: Shape 841">
              <a:extLst>
                <a:ext uri="{FF2B5EF4-FFF2-40B4-BE49-F238E27FC236}">
                  <a16:creationId xmlns:a16="http://schemas.microsoft.com/office/drawing/2014/main" id="{1FFD294E-0FAD-4E0A-82B7-D395C5CE7F31}"/>
                </a:ext>
              </a:extLst>
            </p:cNvPr>
            <p:cNvSpPr/>
            <p:nvPr/>
          </p:nvSpPr>
          <p:spPr>
            <a:xfrm>
              <a:off x="2457450" y="343103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rgbClr val="FCB414"/>
            </a:solidFill>
            <a:ln w="7575" cap="flat">
              <a:noFill/>
              <a:prstDash val="solid"/>
              <a:round/>
            </a:ln>
          </p:spPr>
          <p:txBody>
            <a:bodyPr rtlCol="0" anchor="ctr"/>
            <a:lstStyle/>
            <a:p>
              <a:endParaRPr lang="en-GB"/>
            </a:p>
          </p:txBody>
        </p:sp>
        <p:sp>
          <p:nvSpPr>
            <p:cNvPr id="843" name="Freeform: Shape 842">
              <a:extLst>
                <a:ext uri="{FF2B5EF4-FFF2-40B4-BE49-F238E27FC236}">
                  <a16:creationId xmlns:a16="http://schemas.microsoft.com/office/drawing/2014/main" id="{225A986A-9800-44A3-97B1-9DE8D2157BFD}"/>
                </a:ext>
              </a:extLst>
            </p:cNvPr>
            <p:cNvSpPr/>
            <p:nvPr/>
          </p:nvSpPr>
          <p:spPr>
            <a:xfrm>
              <a:off x="2751735" y="3680840"/>
              <a:ext cx="488945" cy="577186"/>
            </a:xfrm>
            <a:custGeom>
              <a:avLst/>
              <a:gdLst>
                <a:gd name="connsiteX0" fmla="*/ 344992 w 488945"/>
                <a:gd name="connsiteY0" fmla="*/ 102828 h 577186"/>
                <a:gd name="connsiteX1" fmla="*/ 331105 w 488945"/>
                <a:gd name="connsiteY1" fmla="*/ 185235 h 577186"/>
                <a:gd name="connsiteX2" fmla="*/ 252530 w 488945"/>
                <a:gd name="connsiteY2" fmla="*/ 225 h 577186"/>
                <a:gd name="connsiteX3" fmla="*/ 110810 w 488945"/>
                <a:gd name="connsiteY3" fmla="*/ 278937 h 577186"/>
                <a:gd name="connsiteX4" fmla="*/ 64715 w 488945"/>
                <a:gd name="connsiteY4" fmla="*/ 198225 h 577186"/>
                <a:gd name="connsiteX5" fmla="*/ 29346 w 488945"/>
                <a:gd name="connsiteY5" fmla="*/ 463908 h 577186"/>
                <a:gd name="connsiteX6" fmla="*/ 50326 w 488945"/>
                <a:gd name="connsiteY6" fmla="*/ 492193 h 577186"/>
                <a:gd name="connsiteX7" fmla="*/ 226624 w 488945"/>
                <a:gd name="connsiteY7" fmla="*/ 577411 h 577186"/>
                <a:gd name="connsiteX8" fmla="*/ 174479 w 488945"/>
                <a:gd name="connsiteY8" fmla="*/ 472695 h 577186"/>
                <a:gd name="connsiteX9" fmla="*/ 246213 w 488945"/>
                <a:gd name="connsiteY9" fmla="*/ 303451 h 577186"/>
                <a:gd name="connsiteX10" fmla="*/ 317947 w 488945"/>
                <a:gd name="connsiteY10" fmla="*/ 472695 h 577186"/>
                <a:gd name="connsiteX11" fmla="*/ 273684 w 488945"/>
                <a:gd name="connsiteY11" fmla="*/ 576591 h 577186"/>
                <a:gd name="connsiteX12" fmla="*/ 414218 w 488945"/>
                <a:gd name="connsiteY12" fmla="*/ 517771 h 577186"/>
                <a:gd name="connsiteX13" fmla="*/ 480677 w 488945"/>
                <a:gd name="connsiteY13" fmla="*/ 412515 h 577186"/>
                <a:gd name="connsiteX14" fmla="*/ 344992 w 488945"/>
                <a:gd name="connsiteY14" fmla="*/ 102828 h 577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88945" h="577186">
                  <a:moveTo>
                    <a:pt x="344992" y="102828"/>
                  </a:moveTo>
                  <a:cubicBezTo>
                    <a:pt x="344992" y="134929"/>
                    <a:pt x="339641" y="161815"/>
                    <a:pt x="331105" y="185235"/>
                  </a:cubicBezTo>
                  <a:cubicBezTo>
                    <a:pt x="294003" y="138722"/>
                    <a:pt x="252530" y="89807"/>
                    <a:pt x="252530" y="225"/>
                  </a:cubicBezTo>
                  <a:cubicBezTo>
                    <a:pt x="165524" y="60245"/>
                    <a:pt x="94034" y="156555"/>
                    <a:pt x="110810" y="278937"/>
                  </a:cubicBezTo>
                  <a:cubicBezTo>
                    <a:pt x="91753" y="259219"/>
                    <a:pt x="75121" y="234172"/>
                    <a:pt x="64715" y="198225"/>
                  </a:cubicBezTo>
                  <a:cubicBezTo>
                    <a:pt x="6884" y="267626"/>
                    <a:pt x="-27581" y="365904"/>
                    <a:pt x="29346" y="463908"/>
                  </a:cubicBezTo>
                  <a:cubicBezTo>
                    <a:pt x="34933" y="473508"/>
                    <a:pt x="42048" y="483155"/>
                    <a:pt x="50326" y="492193"/>
                  </a:cubicBezTo>
                  <a:cubicBezTo>
                    <a:pt x="73540" y="520667"/>
                    <a:pt x="128498" y="571741"/>
                    <a:pt x="226624" y="577411"/>
                  </a:cubicBezTo>
                  <a:cubicBezTo>
                    <a:pt x="200270" y="555398"/>
                    <a:pt x="180841" y="498768"/>
                    <a:pt x="174479" y="472695"/>
                  </a:cubicBezTo>
                  <a:cubicBezTo>
                    <a:pt x="156205" y="397753"/>
                    <a:pt x="196409" y="338964"/>
                    <a:pt x="246213" y="303451"/>
                  </a:cubicBezTo>
                  <a:cubicBezTo>
                    <a:pt x="246213" y="391079"/>
                    <a:pt x="316465" y="407506"/>
                    <a:pt x="317947" y="472695"/>
                  </a:cubicBezTo>
                  <a:cubicBezTo>
                    <a:pt x="318669" y="504674"/>
                    <a:pt x="300730" y="555398"/>
                    <a:pt x="273684" y="576591"/>
                  </a:cubicBezTo>
                  <a:cubicBezTo>
                    <a:pt x="340272" y="570251"/>
                    <a:pt x="385812" y="542802"/>
                    <a:pt x="414218" y="517771"/>
                  </a:cubicBezTo>
                  <a:cubicBezTo>
                    <a:pt x="447664" y="491623"/>
                    <a:pt x="471243" y="449944"/>
                    <a:pt x="480677" y="412515"/>
                  </a:cubicBezTo>
                  <a:cubicBezTo>
                    <a:pt x="515240" y="275372"/>
                    <a:pt x="439196" y="167827"/>
                    <a:pt x="344992" y="102828"/>
                  </a:cubicBezTo>
                  <a:close/>
                </a:path>
              </a:pathLst>
            </a:custGeom>
            <a:solidFill>
              <a:srgbClr val="231F20"/>
            </a:solidFill>
            <a:ln w="7575" cap="flat">
              <a:noFill/>
              <a:prstDash val="solid"/>
              <a:round/>
            </a:ln>
          </p:spPr>
          <p:txBody>
            <a:bodyPr rtlCol="0" anchor="ctr"/>
            <a:lstStyle/>
            <a:p>
              <a:endParaRPr lang="en-GB"/>
            </a:p>
          </p:txBody>
        </p:sp>
        <p:sp>
          <p:nvSpPr>
            <p:cNvPr id="844" name="Freeform: Shape 843">
              <a:extLst>
                <a:ext uri="{FF2B5EF4-FFF2-40B4-BE49-F238E27FC236}">
                  <a16:creationId xmlns:a16="http://schemas.microsoft.com/office/drawing/2014/main" id="{B834A875-6799-4BCB-A0D8-DC9DC82E9DA8}"/>
                </a:ext>
              </a:extLst>
            </p:cNvPr>
            <p:cNvSpPr/>
            <p:nvPr/>
          </p:nvSpPr>
          <p:spPr>
            <a:xfrm>
              <a:off x="3107974" y="3908242"/>
              <a:ext cx="77384" cy="200303"/>
            </a:xfrm>
            <a:custGeom>
              <a:avLst/>
              <a:gdLst>
                <a:gd name="connsiteX0" fmla="*/ 287 w 77384"/>
                <a:gd name="connsiteY0" fmla="*/ 241 h 200303"/>
                <a:gd name="connsiteX1" fmla="*/ 49187 w 77384"/>
                <a:gd name="connsiteY1" fmla="*/ 200545 h 200303"/>
                <a:gd name="connsiteX2" fmla="*/ 287 w 77384"/>
                <a:gd name="connsiteY2" fmla="*/ 241 h 200303"/>
              </a:gdLst>
              <a:ahLst/>
              <a:cxnLst>
                <a:cxn ang="0">
                  <a:pos x="connsiteX0" y="connsiteY0"/>
                </a:cxn>
                <a:cxn ang="0">
                  <a:pos x="connsiteX1" y="connsiteY1"/>
                </a:cxn>
                <a:cxn ang="0">
                  <a:pos x="connsiteX2" y="connsiteY2"/>
                </a:cxn>
              </a:cxnLst>
              <a:rect l="l" t="t" r="r" b="b"/>
              <a:pathLst>
                <a:path w="77384" h="200303">
                  <a:moveTo>
                    <a:pt x="287" y="241"/>
                  </a:moveTo>
                  <a:cubicBezTo>
                    <a:pt x="287" y="241"/>
                    <a:pt x="134748" y="81021"/>
                    <a:pt x="49187" y="200545"/>
                  </a:cubicBezTo>
                  <a:cubicBezTo>
                    <a:pt x="49187" y="200545"/>
                    <a:pt x="92431" y="90872"/>
                    <a:pt x="287" y="241"/>
                  </a:cubicBezTo>
                  <a:close/>
                </a:path>
              </a:pathLst>
            </a:custGeom>
            <a:solidFill>
              <a:srgbClr val="FCB414"/>
            </a:solidFill>
            <a:ln w="7575" cap="flat">
              <a:noFill/>
              <a:prstDash val="solid"/>
              <a:round/>
            </a:ln>
          </p:spPr>
          <p:txBody>
            <a:bodyPr rtlCol="0" anchor="ctr"/>
            <a:lstStyle/>
            <a:p>
              <a:endParaRPr lang="en-GB"/>
            </a:p>
          </p:txBody>
        </p:sp>
        <p:sp>
          <p:nvSpPr>
            <p:cNvPr id="845" name="Freeform: Shape 844">
              <a:extLst>
                <a:ext uri="{FF2B5EF4-FFF2-40B4-BE49-F238E27FC236}">
                  <a16:creationId xmlns:a16="http://schemas.microsoft.com/office/drawing/2014/main" id="{A7CADA43-3F09-45D9-9B67-C1A9D8DCE394}"/>
                </a:ext>
              </a:extLst>
            </p:cNvPr>
            <p:cNvSpPr/>
            <p:nvPr/>
          </p:nvSpPr>
          <p:spPr>
            <a:xfrm>
              <a:off x="2800518" y="3988307"/>
              <a:ext cx="78229" cy="198463"/>
            </a:xfrm>
            <a:custGeom>
              <a:avLst/>
              <a:gdLst>
                <a:gd name="connsiteX0" fmla="*/ 22496 w 78229"/>
                <a:gd name="connsiteY0" fmla="*/ 274 h 198463"/>
                <a:gd name="connsiteX1" fmla="*/ 78389 w 78229"/>
                <a:gd name="connsiteY1" fmla="*/ 198738 h 198463"/>
                <a:gd name="connsiteX2" fmla="*/ 22496 w 78229"/>
                <a:gd name="connsiteY2" fmla="*/ 274 h 198463"/>
              </a:gdLst>
              <a:ahLst/>
              <a:cxnLst>
                <a:cxn ang="0">
                  <a:pos x="connsiteX0" y="connsiteY0"/>
                </a:cxn>
                <a:cxn ang="0">
                  <a:pos x="connsiteX1" y="connsiteY1"/>
                </a:cxn>
                <a:cxn ang="0">
                  <a:pos x="connsiteX2" y="connsiteY2"/>
                </a:cxn>
              </a:cxnLst>
              <a:rect l="l" t="t" r="r" b="b"/>
              <a:pathLst>
                <a:path w="78229" h="198463">
                  <a:moveTo>
                    <a:pt x="22496" y="274"/>
                  </a:moveTo>
                  <a:cubicBezTo>
                    <a:pt x="22496" y="274"/>
                    <a:pt x="-54878" y="136719"/>
                    <a:pt x="78389" y="198738"/>
                  </a:cubicBezTo>
                  <a:cubicBezTo>
                    <a:pt x="78389" y="198738"/>
                    <a:pt x="-13193" y="124496"/>
                    <a:pt x="22496" y="274"/>
                  </a:cubicBezTo>
                  <a:close/>
                </a:path>
              </a:pathLst>
            </a:custGeom>
            <a:solidFill>
              <a:srgbClr val="FCB414"/>
            </a:solidFill>
            <a:ln w="7575" cap="flat">
              <a:noFill/>
              <a:prstDash val="solid"/>
              <a:round/>
            </a:ln>
          </p:spPr>
          <p:txBody>
            <a:bodyPr rtlCol="0" anchor="ctr"/>
            <a:lstStyle/>
            <a:p>
              <a:endParaRPr lang="en-GB"/>
            </a:p>
          </p:txBody>
        </p:sp>
        <p:sp>
          <p:nvSpPr>
            <p:cNvPr id="846" name="Freeform: Shape 845">
              <a:extLst>
                <a:ext uri="{FF2B5EF4-FFF2-40B4-BE49-F238E27FC236}">
                  <a16:creationId xmlns:a16="http://schemas.microsoft.com/office/drawing/2014/main" id="{C12A1EEC-6717-4695-A862-63521338DCB0}"/>
                </a:ext>
              </a:extLst>
            </p:cNvPr>
            <p:cNvSpPr/>
            <p:nvPr/>
          </p:nvSpPr>
          <p:spPr>
            <a:xfrm>
              <a:off x="2602164" y="3575759"/>
              <a:ext cx="787918" cy="787911"/>
            </a:xfrm>
            <a:custGeom>
              <a:avLst/>
              <a:gdLst>
                <a:gd name="connsiteX0" fmla="*/ 788143 w 787918"/>
                <a:gd name="connsiteY0" fmla="*/ 394188 h 787911"/>
                <a:gd name="connsiteX1" fmla="*/ 394180 w 787918"/>
                <a:gd name="connsiteY1" fmla="*/ 225 h 787911"/>
                <a:gd name="connsiteX2" fmla="*/ 224 w 787918"/>
                <a:gd name="connsiteY2" fmla="*/ 394188 h 787911"/>
                <a:gd name="connsiteX3" fmla="*/ 394180 w 787918"/>
                <a:gd name="connsiteY3" fmla="*/ 788136 h 787911"/>
                <a:gd name="connsiteX4" fmla="*/ 788143 w 787918"/>
                <a:gd name="connsiteY4" fmla="*/ 394188 h 787911"/>
                <a:gd name="connsiteX5" fmla="*/ 755822 w 787918"/>
                <a:gd name="connsiteY5" fmla="*/ 394188 h 787911"/>
                <a:gd name="connsiteX6" fmla="*/ 394180 w 787918"/>
                <a:gd name="connsiteY6" fmla="*/ 755815 h 787911"/>
                <a:gd name="connsiteX7" fmla="*/ 32545 w 787918"/>
                <a:gd name="connsiteY7" fmla="*/ 394188 h 787911"/>
                <a:gd name="connsiteX8" fmla="*/ 394180 w 787918"/>
                <a:gd name="connsiteY8" fmla="*/ 32546 h 787911"/>
                <a:gd name="connsiteX9" fmla="*/ 755822 w 787918"/>
                <a:gd name="connsiteY9" fmla="*/ 394188 h 78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7918" h="787911">
                  <a:moveTo>
                    <a:pt x="788143" y="394188"/>
                  </a:moveTo>
                  <a:cubicBezTo>
                    <a:pt x="788143" y="176607"/>
                    <a:pt x="611761" y="225"/>
                    <a:pt x="394180" y="225"/>
                  </a:cubicBezTo>
                  <a:cubicBezTo>
                    <a:pt x="176606" y="225"/>
                    <a:pt x="224" y="176607"/>
                    <a:pt x="224" y="394188"/>
                  </a:cubicBezTo>
                  <a:cubicBezTo>
                    <a:pt x="224" y="611762"/>
                    <a:pt x="176606" y="788136"/>
                    <a:pt x="394180" y="788136"/>
                  </a:cubicBezTo>
                  <a:cubicBezTo>
                    <a:pt x="611761" y="788136"/>
                    <a:pt x="788143" y="611762"/>
                    <a:pt x="788143" y="394188"/>
                  </a:cubicBezTo>
                  <a:close/>
                  <a:moveTo>
                    <a:pt x="755822" y="394188"/>
                  </a:moveTo>
                  <a:cubicBezTo>
                    <a:pt x="755822" y="593914"/>
                    <a:pt x="593913" y="755815"/>
                    <a:pt x="394180" y="755815"/>
                  </a:cubicBezTo>
                  <a:cubicBezTo>
                    <a:pt x="194454" y="755815"/>
                    <a:pt x="32545" y="593914"/>
                    <a:pt x="32545" y="394188"/>
                  </a:cubicBezTo>
                  <a:cubicBezTo>
                    <a:pt x="32545" y="194455"/>
                    <a:pt x="194454" y="32546"/>
                    <a:pt x="394180" y="32546"/>
                  </a:cubicBezTo>
                  <a:cubicBezTo>
                    <a:pt x="593913" y="32546"/>
                    <a:pt x="755822" y="194455"/>
                    <a:pt x="755822" y="394188"/>
                  </a:cubicBezTo>
                  <a:close/>
                </a:path>
              </a:pathLst>
            </a:custGeom>
            <a:solidFill>
              <a:srgbClr val="FFFFFF"/>
            </a:solidFill>
            <a:ln w="7575" cap="flat">
              <a:noFill/>
              <a:prstDash val="solid"/>
              <a:round/>
            </a:ln>
          </p:spPr>
          <p:txBody>
            <a:bodyPr rtlCol="0" anchor="ctr"/>
            <a:lstStyle/>
            <a:p>
              <a:endParaRPr lang="en-GB"/>
            </a:p>
          </p:txBody>
        </p:sp>
        <p:sp>
          <p:nvSpPr>
            <p:cNvPr id="847" name="Freeform: Shape 846">
              <a:extLst>
                <a:ext uri="{FF2B5EF4-FFF2-40B4-BE49-F238E27FC236}">
                  <a16:creationId xmlns:a16="http://schemas.microsoft.com/office/drawing/2014/main" id="{A596A945-2950-4FF7-ACA6-7F75483293A6}"/>
                </a:ext>
              </a:extLst>
            </p:cNvPr>
            <p:cNvSpPr/>
            <p:nvPr/>
          </p:nvSpPr>
          <p:spPr>
            <a:xfrm>
              <a:off x="2723277" y="3696788"/>
              <a:ext cx="545861" cy="545861"/>
            </a:xfrm>
            <a:custGeom>
              <a:avLst/>
              <a:gdLst>
                <a:gd name="connsiteX0" fmla="*/ 224 w 545861"/>
                <a:gd name="connsiteY0" fmla="*/ 23075 h 545861"/>
                <a:gd name="connsiteX1" fmla="*/ 523236 w 545861"/>
                <a:gd name="connsiteY1" fmla="*/ 546086 h 545861"/>
                <a:gd name="connsiteX2" fmla="*/ 546086 w 545861"/>
                <a:gd name="connsiteY2" fmla="*/ 523237 h 545861"/>
                <a:gd name="connsiteX3" fmla="*/ 23074 w 545861"/>
                <a:gd name="connsiteY3" fmla="*/ 225 h 545861"/>
                <a:gd name="connsiteX4" fmla="*/ 224 w 545861"/>
                <a:gd name="connsiteY4" fmla="*/ 23075 h 545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861" h="545861">
                  <a:moveTo>
                    <a:pt x="224" y="23075"/>
                  </a:moveTo>
                  <a:lnTo>
                    <a:pt x="523236" y="546086"/>
                  </a:lnTo>
                  <a:lnTo>
                    <a:pt x="546086" y="523237"/>
                  </a:lnTo>
                  <a:lnTo>
                    <a:pt x="23074" y="225"/>
                  </a:lnTo>
                  <a:lnTo>
                    <a:pt x="224" y="23075"/>
                  </a:lnTo>
                  <a:close/>
                </a:path>
              </a:pathLst>
            </a:custGeom>
            <a:solidFill>
              <a:srgbClr val="FFFFFF"/>
            </a:solidFill>
            <a:ln w="7575" cap="flat">
              <a:noFill/>
              <a:prstDash val="solid"/>
              <a:round/>
            </a:ln>
          </p:spPr>
          <p:txBody>
            <a:bodyPr rtlCol="0" anchor="ctr"/>
            <a:lstStyle/>
            <a:p>
              <a:endParaRPr lang="en-GB"/>
            </a:p>
          </p:txBody>
        </p:sp>
      </p:grpSp>
      <p:grpSp>
        <p:nvGrpSpPr>
          <p:cNvPr id="848" name="Group 847">
            <a:extLst>
              <a:ext uri="{FF2B5EF4-FFF2-40B4-BE49-F238E27FC236}">
                <a16:creationId xmlns:a16="http://schemas.microsoft.com/office/drawing/2014/main" id="{84262B64-5B05-4FD5-B030-FE2F272EB2B7}"/>
              </a:ext>
            </a:extLst>
          </p:cNvPr>
          <p:cNvGrpSpPr>
            <a:grpSpLocks noChangeAspect="1"/>
          </p:cNvGrpSpPr>
          <p:nvPr/>
        </p:nvGrpSpPr>
        <p:grpSpPr>
          <a:xfrm>
            <a:off x="69679" y="2425410"/>
            <a:ext cx="504000" cy="504000"/>
            <a:chOff x="672600" y="3392937"/>
            <a:chExt cx="1077355" cy="1077355"/>
          </a:xfrm>
        </p:grpSpPr>
        <p:sp>
          <p:nvSpPr>
            <p:cNvPr id="849" name="Freeform: Shape 848">
              <a:extLst>
                <a:ext uri="{FF2B5EF4-FFF2-40B4-BE49-F238E27FC236}">
                  <a16:creationId xmlns:a16="http://schemas.microsoft.com/office/drawing/2014/main" id="{A0D42522-DCF9-40BE-B0C8-8D3B9FA44C5F}"/>
                </a:ext>
              </a:extLst>
            </p:cNvPr>
            <p:cNvSpPr/>
            <p:nvPr/>
          </p:nvSpPr>
          <p:spPr>
            <a:xfrm>
              <a:off x="672600" y="339293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rgbClr val="FCB414"/>
            </a:solidFill>
            <a:ln w="7575" cap="flat">
              <a:noFill/>
              <a:prstDash val="solid"/>
              <a:round/>
            </a:ln>
          </p:spPr>
          <p:txBody>
            <a:bodyPr rtlCol="0" anchor="ctr"/>
            <a:lstStyle/>
            <a:p>
              <a:endParaRPr lang="en-GB"/>
            </a:p>
          </p:txBody>
        </p:sp>
        <p:sp>
          <p:nvSpPr>
            <p:cNvPr id="850" name="Freeform: Shape 849">
              <a:extLst>
                <a:ext uri="{FF2B5EF4-FFF2-40B4-BE49-F238E27FC236}">
                  <a16:creationId xmlns:a16="http://schemas.microsoft.com/office/drawing/2014/main" id="{FF473B19-9CEF-4BF6-A6AA-D5C32D733DA2}"/>
                </a:ext>
              </a:extLst>
            </p:cNvPr>
            <p:cNvSpPr/>
            <p:nvPr/>
          </p:nvSpPr>
          <p:spPr>
            <a:xfrm>
              <a:off x="775902" y="3474324"/>
              <a:ext cx="356610" cy="356617"/>
            </a:xfrm>
            <a:custGeom>
              <a:avLst/>
              <a:gdLst>
                <a:gd name="connsiteX0" fmla="*/ 356727 w 356610"/>
                <a:gd name="connsiteY0" fmla="*/ 178422 h 356617"/>
                <a:gd name="connsiteX1" fmla="*/ 178422 w 356610"/>
                <a:gd name="connsiteY1" fmla="*/ 109 h 356617"/>
                <a:gd name="connsiteX2" fmla="*/ 117 w 356610"/>
                <a:gd name="connsiteY2" fmla="*/ 178422 h 356617"/>
                <a:gd name="connsiteX3" fmla="*/ 178422 w 356610"/>
                <a:gd name="connsiteY3" fmla="*/ 356727 h 356617"/>
                <a:gd name="connsiteX4" fmla="*/ 356727 w 356610"/>
                <a:gd name="connsiteY4" fmla="*/ 178422 h 356617"/>
                <a:gd name="connsiteX5" fmla="*/ 329788 w 356610"/>
                <a:gd name="connsiteY5" fmla="*/ 178422 h 356617"/>
                <a:gd name="connsiteX6" fmla="*/ 178422 w 356610"/>
                <a:gd name="connsiteY6" fmla="*/ 329788 h 356617"/>
                <a:gd name="connsiteX7" fmla="*/ 27057 w 356610"/>
                <a:gd name="connsiteY7" fmla="*/ 178422 h 356617"/>
                <a:gd name="connsiteX8" fmla="*/ 178422 w 356610"/>
                <a:gd name="connsiteY8" fmla="*/ 27048 h 356617"/>
                <a:gd name="connsiteX9" fmla="*/ 329788 w 356610"/>
                <a:gd name="connsiteY9" fmla="*/ 178422 h 35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610" h="356617">
                  <a:moveTo>
                    <a:pt x="356727" y="178422"/>
                  </a:moveTo>
                  <a:cubicBezTo>
                    <a:pt x="356727" y="79946"/>
                    <a:pt x="276890" y="109"/>
                    <a:pt x="178422" y="109"/>
                  </a:cubicBezTo>
                  <a:cubicBezTo>
                    <a:pt x="79947" y="109"/>
                    <a:pt x="117" y="79946"/>
                    <a:pt x="117" y="178422"/>
                  </a:cubicBezTo>
                  <a:cubicBezTo>
                    <a:pt x="117" y="276890"/>
                    <a:pt x="79939" y="356727"/>
                    <a:pt x="178422" y="356727"/>
                  </a:cubicBezTo>
                  <a:cubicBezTo>
                    <a:pt x="276890" y="356727"/>
                    <a:pt x="356727" y="276890"/>
                    <a:pt x="356727" y="178422"/>
                  </a:cubicBezTo>
                  <a:close/>
                  <a:moveTo>
                    <a:pt x="329788" y="178422"/>
                  </a:moveTo>
                  <a:cubicBezTo>
                    <a:pt x="329788" y="262021"/>
                    <a:pt x="262022" y="329788"/>
                    <a:pt x="178422" y="329788"/>
                  </a:cubicBezTo>
                  <a:cubicBezTo>
                    <a:pt x="94823" y="329788"/>
                    <a:pt x="27057" y="262021"/>
                    <a:pt x="27057" y="178422"/>
                  </a:cubicBezTo>
                  <a:cubicBezTo>
                    <a:pt x="27057" y="94814"/>
                    <a:pt x="94815" y="27048"/>
                    <a:pt x="178422" y="27048"/>
                  </a:cubicBezTo>
                  <a:cubicBezTo>
                    <a:pt x="262022" y="27048"/>
                    <a:pt x="329788" y="94814"/>
                    <a:pt x="329788" y="178422"/>
                  </a:cubicBezTo>
                  <a:close/>
                </a:path>
              </a:pathLst>
            </a:custGeom>
            <a:solidFill>
              <a:srgbClr val="231F20"/>
            </a:solidFill>
            <a:ln w="7575" cap="flat">
              <a:noFill/>
              <a:prstDash val="solid"/>
              <a:round/>
            </a:ln>
          </p:spPr>
          <p:txBody>
            <a:bodyPr rtlCol="0" anchor="ctr"/>
            <a:lstStyle/>
            <a:p>
              <a:endParaRPr lang="en-GB"/>
            </a:p>
          </p:txBody>
        </p:sp>
        <p:sp>
          <p:nvSpPr>
            <p:cNvPr id="851" name="Freeform: Shape 850">
              <a:extLst>
                <a:ext uri="{FF2B5EF4-FFF2-40B4-BE49-F238E27FC236}">
                  <a16:creationId xmlns:a16="http://schemas.microsoft.com/office/drawing/2014/main" id="{D982E336-D72F-4C08-BA0D-4AED040ABB7F}"/>
                </a:ext>
              </a:extLst>
            </p:cNvPr>
            <p:cNvSpPr/>
            <p:nvPr/>
          </p:nvSpPr>
          <p:spPr>
            <a:xfrm>
              <a:off x="954207" y="3527329"/>
              <a:ext cx="89308" cy="125946"/>
            </a:xfrm>
            <a:custGeom>
              <a:avLst/>
              <a:gdLst>
                <a:gd name="connsiteX0" fmla="*/ 89444 w 89308"/>
                <a:gd name="connsiteY0" fmla="*/ 37284 h 125946"/>
                <a:gd name="connsiteX1" fmla="*/ 136 w 89308"/>
                <a:gd name="connsiteY1" fmla="*/ 83 h 125946"/>
                <a:gd name="connsiteX2" fmla="*/ 136 w 89308"/>
                <a:gd name="connsiteY2" fmla="*/ 126030 h 125946"/>
                <a:gd name="connsiteX3" fmla="*/ 89444 w 89308"/>
                <a:gd name="connsiteY3" fmla="*/ 37284 h 125946"/>
              </a:gdLst>
              <a:ahLst/>
              <a:cxnLst>
                <a:cxn ang="0">
                  <a:pos x="connsiteX0" y="connsiteY0"/>
                </a:cxn>
                <a:cxn ang="0">
                  <a:pos x="connsiteX1" y="connsiteY1"/>
                </a:cxn>
                <a:cxn ang="0">
                  <a:pos x="connsiteX2" y="connsiteY2"/>
                </a:cxn>
                <a:cxn ang="0">
                  <a:pos x="connsiteX3" y="connsiteY3"/>
                </a:cxn>
              </a:cxnLst>
              <a:rect l="l" t="t" r="r" b="b"/>
              <a:pathLst>
                <a:path w="89308" h="125946">
                  <a:moveTo>
                    <a:pt x="89444" y="37284"/>
                  </a:moveTo>
                  <a:cubicBezTo>
                    <a:pt x="66716" y="14336"/>
                    <a:pt x="35102" y="83"/>
                    <a:pt x="136" y="83"/>
                  </a:cubicBezTo>
                  <a:lnTo>
                    <a:pt x="136" y="126030"/>
                  </a:lnTo>
                  <a:lnTo>
                    <a:pt x="89444" y="37284"/>
                  </a:lnTo>
                  <a:close/>
                </a:path>
              </a:pathLst>
            </a:custGeom>
            <a:solidFill>
              <a:srgbClr val="787C82"/>
            </a:solidFill>
            <a:ln w="7575" cap="flat">
              <a:noFill/>
              <a:prstDash val="solid"/>
              <a:round/>
            </a:ln>
          </p:spPr>
          <p:txBody>
            <a:bodyPr rtlCol="0" anchor="ctr"/>
            <a:lstStyle/>
            <a:p>
              <a:endParaRPr lang="en-GB"/>
            </a:p>
          </p:txBody>
        </p:sp>
        <p:sp>
          <p:nvSpPr>
            <p:cNvPr id="852" name="Freeform: Shape 851">
              <a:extLst>
                <a:ext uri="{FF2B5EF4-FFF2-40B4-BE49-F238E27FC236}">
                  <a16:creationId xmlns:a16="http://schemas.microsoft.com/office/drawing/2014/main" id="{220579AD-F7C8-4687-A663-B65A5A34BF6D}"/>
                </a:ext>
              </a:extLst>
            </p:cNvPr>
            <p:cNvSpPr/>
            <p:nvPr/>
          </p:nvSpPr>
          <p:spPr>
            <a:xfrm>
              <a:off x="828906" y="3564530"/>
              <a:ext cx="125300" cy="88745"/>
            </a:xfrm>
            <a:custGeom>
              <a:avLst/>
              <a:gdLst>
                <a:gd name="connsiteX0" fmla="*/ 125392 w 125300"/>
                <a:gd name="connsiteY0" fmla="*/ 88837 h 88745"/>
                <a:gd name="connsiteX1" fmla="*/ 36084 w 125300"/>
                <a:gd name="connsiteY1" fmla="*/ 91 h 88745"/>
                <a:gd name="connsiteX2" fmla="*/ 91 w 125300"/>
                <a:gd name="connsiteY2" fmla="*/ 87408 h 88745"/>
                <a:gd name="connsiteX3" fmla="*/ 122 w 125300"/>
                <a:gd name="connsiteY3" fmla="*/ 88837 h 88745"/>
                <a:gd name="connsiteX4" fmla="*/ 125392 w 125300"/>
                <a:gd name="connsiteY4" fmla="*/ 88837 h 88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00" h="88745">
                  <a:moveTo>
                    <a:pt x="125392" y="88837"/>
                  </a:moveTo>
                  <a:lnTo>
                    <a:pt x="36084" y="91"/>
                  </a:lnTo>
                  <a:cubicBezTo>
                    <a:pt x="13834" y="22568"/>
                    <a:pt x="91" y="53384"/>
                    <a:pt x="91" y="87408"/>
                  </a:cubicBezTo>
                  <a:cubicBezTo>
                    <a:pt x="91" y="87879"/>
                    <a:pt x="114" y="88358"/>
                    <a:pt x="122" y="88837"/>
                  </a:cubicBezTo>
                  <a:lnTo>
                    <a:pt x="125392" y="88837"/>
                  </a:lnTo>
                  <a:close/>
                </a:path>
              </a:pathLst>
            </a:custGeom>
            <a:solidFill>
              <a:srgbClr val="B2B5B9"/>
            </a:solidFill>
            <a:ln w="7575" cap="flat">
              <a:noFill/>
              <a:prstDash val="solid"/>
              <a:round/>
            </a:ln>
          </p:spPr>
          <p:txBody>
            <a:bodyPr rtlCol="0" anchor="ctr"/>
            <a:lstStyle/>
            <a:p>
              <a:endParaRPr lang="en-GB"/>
            </a:p>
          </p:txBody>
        </p:sp>
        <p:sp>
          <p:nvSpPr>
            <p:cNvPr id="853" name="Freeform: Shape 852">
              <a:extLst>
                <a:ext uri="{FF2B5EF4-FFF2-40B4-BE49-F238E27FC236}">
                  <a16:creationId xmlns:a16="http://schemas.microsoft.com/office/drawing/2014/main" id="{EB0E8531-ED67-403F-AB1F-DC2AF780545E}"/>
                </a:ext>
              </a:extLst>
            </p:cNvPr>
            <p:cNvSpPr/>
            <p:nvPr/>
          </p:nvSpPr>
          <p:spPr>
            <a:xfrm>
              <a:off x="864899" y="3527329"/>
              <a:ext cx="89308" cy="125946"/>
            </a:xfrm>
            <a:custGeom>
              <a:avLst/>
              <a:gdLst>
                <a:gd name="connsiteX0" fmla="*/ 89407 w 89308"/>
                <a:gd name="connsiteY0" fmla="*/ 83 h 125946"/>
                <a:gd name="connsiteX1" fmla="*/ 99 w 89308"/>
                <a:gd name="connsiteY1" fmla="*/ 37284 h 125946"/>
                <a:gd name="connsiteX2" fmla="*/ 89407 w 89308"/>
                <a:gd name="connsiteY2" fmla="*/ 126030 h 125946"/>
                <a:gd name="connsiteX3" fmla="*/ 89407 w 89308"/>
                <a:gd name="connsiteY3" fmla="*/ 83 h 125946"/>
              </a:gdLst>
              <a:ahLst/>
              <a:cxnLst>
                <a:cxn ang="0">
                  <a:pos x="connsiteX0" y="connsiteY0"/>
                </a:cxn>
                <a:cxn ang="0">
                  <a:pos x="connsiteX1" y="connsiteY1"/>
                </a:cxn>
                <a:cxn ang="0">
                  <a:pos x="connsiteX2" y="connsiteY2"/>
                </a:cxn>
                <a:cxn ang="0">
                  <a:pos x="connsiteX3" y="connsiteY3"/>
                </a:cxn>
              </a:cxnLst>
              <a:rect l="l" t="t" r="r" b="b"/>
              <a:pathLst>
                <a:path w="89308" h="125946">
                  <a:moveTo>
                    <a:pt x="89407" y="83"/>
                  </a:moveTo>
                  <a:cubicBezTo>
                    <a:pt x="54433" y="83"/>
                    <a:pt x="22827" y="14336"/>
                    <a:pt x="99" y="37284"/>
                  </a:cubicBezTo>
                  <a:lnTo>
                    <a:pt x="89407" y="126030"/>
                  </a:lnTo>
                  <a:lnTo>
                    <a:pt x="89407" y="83"/>
                  </a:lnTo>
                  <a:close/>
                </a:path>
              </a:pathLst>
            </a:custGeom>
            <a:solidFill>
              <a:srgbClr val="93969C"/>
            </a:solidFill>
            <a:ln w="7575" cap="flat">
              <a:noFill/>
              <a:prstDash val="solid"/>
              <a:round/>
            </a:ln>
          </p:spPr>
          <p:txBody>
            <a:bodyPr rtlCol="0" anchor="ctr"/>
            <a:lstStyle/>
            <a:p>
              <a:endParaRPr lang="en-GB"/>
            </a:p>
          </p:txBody>
        </p:sp>
        <p:sp>
          <p:nvSpPr>
            <p:cNvPr id="854" name="Freeform: Shape 853">
              <a:extLst>
                <a:ext uri="{FF2B5EF4-FFF2-40B4-BE49-F238E27FC236}">
                  <a16:creationId xmlns:a16="http://schemas.microsoft.com/office/drawing/2014/main" id="{0E686C0F-2B37-47FF-BDFA-6877925B1D63}"/>
                </a:ext>
              </a:extLst>
            </p:cNvPr>
            <p:cNvSpPr/>
            <p:nvPr/>
          </p:nvSpPr>
          <p:spPr>
            <a:xfrm>
              <a:off x="954207" y="3564530"/>
              <a:ext cx="125300" cy="88745"/>
            </a:xfrm>
            <a:custGeom>
              <a:avLst/>
              <a:gdLst>
                <a:gd name="connsiteX0" fmla="*/ 143 w 125300"/>
                <a:gd name="connsiteY0" fmla="*/ 88837 h 88745"/>
                <a:gd name="connsiteX1" fmla="*/ 89452 w 125300"/>
                <a:gd name="connsiteY1" fmla="*/ 91 h 88745"/>
                <a:gd name="connsiteX2" fmla="*/ 125444 w 125300"/>
                <a:gd name="connsiteY2" fmla="*/ 87408 h 88745"/>
                <a:gd name="connsiteX3" fmla="*/ 125406 w 125300"/>
                <a:gd name="connsiteY3" fmla="*/ 88837 h 88745"/>
                <a:gd name="connsiteX4" fmla="*/ 143 w 125300"/>
                <a:gd name="connsiteY4" fmla="*/ 88837 h 88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00" h="88745">
                  <a:moveTo>
                    <a:pt x="143" y="88837"/>
                  </a:moveTo>
                  <a:lnTo>
                    <a:pt x="89452" y="91"/>
                  </a:lnTo>
                  <a:cubicBezTo>
                    <a:pt x="111701" y="22568"/>
                    <a:pt x="125444" y="53384"/>
                    <a:pt x="125444" y="87408"/>
                  </a:cubicBezTo>
                  <a:cubicBezTo>
                    <a:pt x="125444" y="87879"/>
                    <a:pt x="125414" y="88358"/>
                    <a:pt x="125406" y="88837"/>
                  </a:cubicBezTo>
                  <a:lnTo>
                    <a:pt x="143" y="88837"/>
                  </a:lnTo>
                  <a:close/>
                </a:path>
              </a:pathLst>
            </a:custGeom>
            <a:solidFill>
              <a:srgbClr val="5F636A"/>
            </a:solidFill>
            <a:ln w="7575" cap="flat">
              <a:noFill/>
              <a:prstDash val="solid"/>
              <a:round/>
            </a:ln>
          </p:spPr>
          <p:txBody>
            <a:bodyPr rtlCol="0" anchor="ctr"/>
            <a:lstStyle/>
            <a:p>
              <a:endParaRPr lang="en-GB"/>
            </a:p>
          </p:txBody>
        </p:sp>
        <p:sp>
          <p:nvSpPr>
            <p:cNvPr id="855" name="Freeform: Shape 854">
              <a:extLst>
                <a:ext uri="{FF2B5EF4-FFF2-40B4-BE49-F238E27FC236}">
                  <a16:creationId xmlns:a16="http://schemas.microsoft.com/office/drawing/2014/main" id="{5D4D7E27-096C-48A3-A511-1D373C69F6A8}"/>
                </a:ext>
              </a:extLst>
            </p:cNvPr>
            <p:cNvSpPr/>
            <p:nvPr/>
          </p:nvSpPr>
          <p:spPr>
            <a:xfrm>
              <a:off x="819207" y="3517629"/>
              <a:ext cx="270000" cy="270007"/>
            </a:xfrm>
            <a:custGeom>
              <a:avLst/>
              <a:gdLst>
                <a:gd name="connsiteX0" fmla="*/ 270118 w 270000"/>
                <a:gd name="connsiteY0" fmla="*/ 135117 h 270007"/>
                <a:gd name="connsiteX1" fmla="*/ 135117 w 270000"/>
                <a:gd name="connsiteY1" fmla="*/ 109 h 270007"/>
                <a:gd name="connsiteX2" fmla="*/ 117 w 270000"/>
                <a:gd name="connsiteY2" fmla="*/ 135117 h 270007"/>
                <a:gd name="connsiteX3" fmla="*/ 135117 w 270000"/>
                <a:gd name="connsiteY3" fmla="*/ 270117 h 270007"/>
                <a:gd name="connsiteX4" fmla="*/ 270118 w 270000"/>
                <a:gd name="connsiteY4" fmla="*/ 135117 h 270007"/>
                <a:gd name="connsiteX5" fmla="*/ 250719 w 270000"/>
                <a:gd name="connsiteY5" fmla="*/ 135117 h 270007"/>
                <a:gd name="connsiteX6" fmla="*/ 135117 w 270000"/>
                <a:gd name="connsiteY6" fmla="*/ 250718 h 270007"/>
                <a:gd name="connsiteX7" fmla="*/ 19516 w 270000"/>
                <a:gd name="connsiteY7" fmla="*/ 135117 h 270007"/>
                <a:gd name="connsiteX8" fmla="*/ 135117 w 270000"/>
                <a:gd name="connsiteY8" fmla="*/ 19508 h 270007"/>
                <a:gd name="connsiteX9" fmla="*/ 250719 w 270000"/>
                <a:gd name="connsiteY9" fmla="*/ 135117 h 27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0000" h="270007">
                  <a:moveTo>
                    <a:pt x="270118" y="135117"/>
                  </a:moveTo>
                  <a:cubicBezTo>
                    <a:pt x="270118" y="60563"/>
                    <a:pt x="209672" y="109"/>
                    <a:pt x="135117" y="109"/>
                  </a:cubicBezTo>
                  <a:cubicBezTo>
                    <a:pt x="60563" y="109"/>
                    <a:pt x="117" y="60563"/>
                    <a:pt x="117" y="135117"/>
                  </a:cubicBezTo>
                  <a:cubicBezTo>
                    <a:pt x="117" y="209678"/>
                    <a:pt x="60563" y="270117"/>
                    <a:pt x="135117" y="270117"/>
                  </a:cubicBezTo>
                  <a:cubicBezTo>
                    <a:pt x="209679" y="270117"/>
                    <a:pt x="270118" y="209678"/>
                    <a:pt x="270118" y="135117"/>
                  </a:cubicBezTo>
                  <a:close/>
                  <a:moveTo>
                    <a:pt x="250719" y="135117"/>
                  </a:moveTo>
                  <a:cubicBezTo>
                    <a:pt x="250719" y="198968"/>
                    <a:pt x="198969" y="250718"/>
                    <a:pt x="135117" y="250718"/>
                  </a:cubicBezTo>
                  <a:cubicBezTo>
                    <a:pt x="71274" y="250718"/>
                    <a:pt x="19516" y="198968"/>
                    <a:pt x="19516" y="135117"/>
                  </a:cubicBezTo>
                  <a:cubicBezTo>
                    <a:pt x="19516" y="71265"/>
                    <a:pt x="71266" y="19508"/>
                    <a:pt x="135117" y="19508"/>
                  </a:cubicBezTo>
                  <a:cubicBezTo>
                    <a:pt x="198969" y="19508"/>
                    <a:pt x="250719" y="71265"/>
                    <a:pt x="250719" y="135117"/>
                  </a:cubicBezTo>
                  <a:close/>
                </a:path>
              </a:pathLst>
            </a:custGeom>
            <a:solidFill>
              <a:srgbClr val="FFFFFF"/>
            </a:solidFill>
            <a:ln w="7575" cap="flat">
              <a:noFill/>
              <a:prstDash val="solid"/>
              <a:round/>
            </a:ln>
          </p:spPr>
          <p:txBody>
            <a:bodyPr rtlCol="0" anchor="ctr"/>
            <a:lstStyle/>
            <a:p>
              <a:endParaRPr lang="en-GB"/>
            </a:p>
          </p:txBody>
        </p:sp>
        <p:sp>
          <p:nvSpPr>
            <p:cNvPr id="856" name="Freeform: Shape 855">
              <a:extLst>
                <a:ext uri="{FF2B5EF4-FFF2-40B4-BE49-F238E27FC236}">
                  <a16:creationId xmlns:a16="http://schemas.microsoft.com/office/drawing/2014/main" id="{93F4188D-CFCB-414C-A6A6-F054E5FEA63D}"/>
                </a:ext>
              </a:extLst>
            </p:cNvPr>
            <p:cNvSpPr/>
            <p:nvPr/>
          </p:nvSpPr>
          <p:spPr>
            <a:xfrm>
              <a:off x="856256" y="3667627"/>
              <a:ext cx="22180" cy="34882"/>
            </a:xfrm>
            <a:custGeom>
              <a:avLst/>
              <a:gdLst>
                <a:gd name="connsiteX0" fmla="*/ 11172 w 22180"/>
                <a:gd name="connsiteY0" fmla="*/ 5550 h 34882"/>
                <a:gd name="connsiteX1" fmla="*/ 9051 w 22180"/>
                <a:gd name="connsiteY1" fmla="*/ 6310 h 34882"/>
                <a:gd name="connsiteX2" fmla="*/ 7606 w 22180"/>
                <a:gd name="connsiteY2" fmla="*/ 9024 h 34882"/>
                <a:gd name="connsiteX3" fmla="*/ 6930 w 22180"/>
                <a:gd name="connsiteY3" fmla="*/ 17575 h 34882"/>
                <a:gd name="connsiteX4" fmla="*/ 7538 w 22180"/>
                <a:gd name="connsiteY4" fmla="*/ 25830 h 34882"/>
                <a:gd name="connsiteX5" fmla="*/ 9058 w 22180"/>
                <a:gd name="connsiteY5" fmla="*/ 28833 h 34882"/>
                <a:gd name="connsiteX6" fmla="*/ 11172 w 22180"/>
                <a:gd name="connsiteY6" fmla="*/ 29578 h 34882"/>
                <a:gd name="connsiteX7" fmla="*/ 13292 w 22180"/>
                <a:gd name="connsiteY7" fmla="*/ 28818 h 34882"/>
                <a:gd name="connsiteX8" fmla="*/ 14737 w 22180"/>
                <a:gd name="connsiteY8" fmla="*/ 26104 h 34882"/>
                <a:gd name="connsiteX9" fmla="*/ 15413 w 22180"/>
                <a:gd name="connsiteY9" fmla="*/ 17575 h 34882"/>
                <a:gd name="connsiteX10" fmla="*/ 14805 w 22180"/>
                <a:gd name="connsiteY10" fmla="*/ 9313 h 34882"/>
                <a:gd name="connsiteX11" fmla="*/ 13277 w 22180"/>
                <a:gd name="connsiteY11" fmla="*/ 6310 h 34882"/>
                <a:gd name="connsiteX12" fmla="*/ 11172 w 22180"/>
                <a:gd name="connsiteY12" fmla="*/ 5550 h 34882"/>
                <a:gd name="connsiteX13" fmla="*/ 11172 w 22180"/>
                <a:gd name="connsiteY13" fmla="*/ 123 h 34882"/>
                <a:gd name="connsiteX14" fmla="*/ 18933 w 22180"/>
                <a:gd name="connsiteY14" fmla="*/ 3665 h 34882"/>
                <a:gd name="connsiteX15" fmla="*/ 22262 w 22180"/>
                <a:gd name="connsiteY15" fmla="*/ 17575 h 34882"/>
                <a:gd name="connsiteX16" fmla="*/ 18910 w 22180"/>
                <a:gd name="connsiteY16" fmla="*/ 31509 h 34882"/>
                <a:gd name="connsiteX17" fmla="*/ 11172 w 22180"/>
                <a:gd name="connsiteY17" fmla="*/ 35005 h 34882"/>
                <a:gd name="connsiteX18" fmla="*/ 3137 w 22180"/>
                <a:gd name="connsiteY18" fmla="*/ 31174 h 34882"/>
                <a:gd name="connsiteX19" fmla="*/ 81 w 22180"/>
                <a:gd name="connsiteY19" fmla="*/ 17507 h 34882"/>
                <a:gd name="connsiteX20" fmla="*/ 3441 w 22180"/>
                <a:gd name="connsiteY20" fmla="*/ 3612 h 34882"/>
                <a:gd name="connsiteX21" fmla="*/ 11172 w 22180"/>
                <a:gd name="connsiteY21" fmla="*/ 123 h 3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180" h="34882">
                  <a:moveTo>
                    <a:pt x="11172" y="5550"/>
                  </a:moveTo>
                  <a:cubicBezTo>
                    <a:pt x="10381" y="5550"/>
                    <a:pt x="9674" y="5801"/>
                    <a:pt x="9051" y="6310"/>
                  </a:cubicBezTo>
                  <a:cubicBezTo>
                    <a:pt x="8427" y="6812"/>
                    <a:pt x="7949" y="7716"/>
                    <a:pt x="7606" y="9024"/>
                  </a:cubicBezTo>
                  <a:cubicBezTo>
                    <a:pt x="7158" y="10719"/>
                    <a:pt x="6930" y="13569"/>
                    <a:pt x="6930" y="17575"/>
                  </a:cubicBezTo>
                  <a:cubicBezTo>
                    <a:pt x="6930" y="21581"/>
                    <a:pt x="7128" y="24333"/>
                    <a:pt x="7538" y="25830"/>
                  </a:cubicBezTo>
                  <a:cubicBezTo>
                    <a:pt x="7941" y="27335"/>
                    <a:pt x="8450" y="28331"/>
                    <a:pt x="9058" y="28833"/>
                  </a:cubicBezTo>
                  <a:cubicBezTo>
                    <a:pt x="9674" y="29327"/>
                    <a:pt x="10381" y="29578"/>
                    <a:pt x="11172" y="29578"/>
                  </a:cubicBezTo>
                  <a:cubicBezTo>
                    <a:pt x="11970" y="29578"/>
                    <a:pt x="12669" y="29319"/>
                    <a:pt x="13292" y="28818"/>
                  </a:cubicBezTo>
                  <a:cubicBezTo>
                    <a:pt x="13908" y="28316"/>
                    <a:pt x="14394" y="27411"/>
                    <a:pt x="14737" y="26104"/>
                  </a:cubicBezTo>
                  <a:cubicBezTo>
                    <a:pt x="15185" y="24424"/>
                    <a:pt x="15413" y="21581"/>
                    <a:pt x="15413" y="17575"/>
                  </a:cubicBezTo>
                  <a:cubicBezTo>
                    <a:pt x="15413" y="13569"/>
                    <a:pt x="15208" y="10810"/>
                    <a:pt x="14805" y="9313"/>
                  </a:cubicBezTo>
                  <a:cubicBezTo>
                    <a:pt x="14402" y="7815"/>
                    <a:pt x="13900" y="6812"/>
                    <a:pt x="13277" y="6310"/>
                  </a:cubicBezTo>
                  <a:cubicBezTo>
                    <a:pt x="12669" y="5801"/>
                    <a:pt x="11970" y="5550"/>
                    <a:pt x="11172" y="5550"/>
                  </a:cubicBezTo>
                  <a:close/>
                  <a:moveTo>
                    <a:pt x="11172" y="123"/>
                  </a:moveTo>
                  <a:cubicBezTo>
                    <a:pt x="14478" y="123"/>
                    <a:pt x="17070" y="1301"/>
                    <a:pt x="18933" y="3665"/>
                  </a:cubicBezTo>
                  <a:cubicBezTo>
                    <a:pt x="21152" y="6454"/>
                    <a:pt x="22262" y="11099"/>
                    <a:pt x="22262" y="17575"/>
                  </a:cubicBezTo>
                  <a:cubicBezTo>
                    <a:pt x="22262" y="24036"/>
                    <a:pt x="21152" y="28681"/>
                    <a:pt x="18910" y="31509"/>
                  </a:cubicBezTo>
                  <a:cubicBezTo>
                    <a:pt x="17063" y="33842"/>
                    <a:pt x="14478" y="35005"/>
                    <a:pt x="11172" y="35005"/>
                  </a:cubicBezTo>
                  <a:cubicBezTo>
                    <a:pt x="7850" y="35005"/>
                    <a:pt x="5166" y="33728"/>
                    <a:pt x="3137" y="31174"/>
                  </a:cubicBezTo>
                  <a:cubicBezTo>
                    <a:pt x="1100" y="28620"/>
                    <a:pt x="81" y="24059"/>
                    <a:pt x="81" y="17507"/>
                  </a:cubicBezTo>
                  <a:cubicBezTo>
                    <a:pt x="81" y="11076"/>
                    <a:pt x="1199" y="6447"/>
                    <a:pt x="3441" y="3612"/>
                  </a:cubicBezTo>
                  <a:cubicBezTo>
                    <a:pt x="5288" y="1286"/>
                    <a:pt x="7865" y="123"/>
                    <a:pt x="11172" y="123"/>
                  </a:cubicBezTo>
                  <a:close/>
                </a:path>
              </a:pathLst>
            </a:custGeom>
            <a:solidFill>
              <a:srgbClr val="231F20"/>
            </a:solidFill>
            <a:ln w="7575" cap="flat">
              <a:noFill/>
              <a:prstDash val="solid"/>
              <a:round/>
            </a:ln>
          </p:spPr>
          <p:txBody>
            <a:bodyPr rtlCol="0" anchor="ctr"/>
            <a:lstStyle/>
            <a:p>
              <a:endParaRPr lang="en-GB"/>
            </a:p>
          </p:txBody>
        </p:sp>
        <p:sp>
          <p:nvSpPr>
            <p:cNvPr id="857" name="Freeform: Shape 856">
              <a:extLst>
                <a:ext uri="{FF2B5EF4-FFF2-40B4-BE49-F238E27FC236}">
                  <a16:creationId xmlns:a16="http://schemas.microsoft.com/office/drawing/2014/main" id="{8DB1FADF-FC25-4906-9E97-48FFF984539D}"/>
                </a:ext>
              </a:extLst>
            </p:cNvPr>
            <p:cNvSpPr/>
            <p:nvPr/>
          </p:nvSpPr>
          <p:spPr>
            <a:xfrm>
              <a:off x="831979" y="3629210"/>
              <a:ext cx="146271" cy="48124"/>
            </a:xfrm>
            <a:custGeom>
              <a:avLst/>
              <a:gdLst>
                <a:gd name="connsiteX0" fmla="*/ 142263 w 146271"/>
                <a:gd name="connsiteY0" fmla="*/ 10721 h 48124"/>
                <a:gd name="connsiteX1" fmla="*/ 122310 w 146271"/>
                <a:gd name="connsiteY1" fmla="*/ 109 h 48124"/>
                <a:gd name="connsiteX2" fmla="*/ 102729 w 146271"/>
                <a:gd name="connsiteY2" fmla="*/ 10234 h 48124"/>
                <a:gd name="connsiteX3" fmla="*/ 1380 w 146271"/>
                <a:gd name="connsiteY3" fmla="*/ 22761 h 48124"/>
                <a:gd name="connsiteX4" fmla="*/ 1380 w 146271"/>
                <a:gd name="connsiteY4" fmla="*/ 25589 h 48124"/>
                <a:gd name="connsiteX5" fmla="*/ 102690 w 146271"/>
                <a:gd name="connsiteY5" fmla="*/ 38108 h 48124"/>
                <a:gd name="connsiteX6" fmla="*/ 108855 w 146271"/>
                <a:gd name="connsiteY6" fmla="*/ 44121 h 48124"/>
                <a:gd name="connsiteX7" fmla="*/ 122310 w 146271"/>
                <a:gd name="connsiteY7" fmla="*/ 48233 h 48124"/>
                <a:gd name="connsiteX8" fmla="*/ 135764 w 146271"/>
                <a:gd name="connsiteY8" fmla="*/ 44121 h 48124"/>
                <a:gd name="connsiteX9" fmla="*/ 146368 w 146271"/>
                <a:gd name="connsiteY9" fmla="*/ 24175 h 48124"/>
                <a:gd name="connsiteX10" fmla="*/ 142263 w 146271"/>
                <a:gd name="connsiteY10" fmla="*/ 10721 h 48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271" h="48124">
                  <a:moveTo>
                    <a:pt x="142263" y="10721"/>
                  </a:moveTo>
                  <a:cubicBezTo>
                    <a:pt x="137938" y="4320"/>
                    <a:pt x="130618" y="109"/>
                    <a:pt x="122310" y="109"/>
                  </a:cubicBezTo>
                  <a:cubicBezTo>
                    <a:pt x="114222" y="109"/>
                    <a:pt x="107092" y="4115"/>
                    <a:pt x="102729" y="10234"/>
                  </a:cubicBezTo>
                  <a:lnTo>
                    <a:pt x="1380" y="22761"/>
                  </a:lnTo>
                  <a:cubicBezTo>
                    <a:pt x="-331" y="22921"/>
                    <a:pt x="-331" y="25422"/>
                    <a:pt x="1380" y="25589"/>
                  </a:cubicBezTo>
                  <a:lnTo>
                    <a:pt x="102690" y="38108"/>
                  </a:lnTo>
                  <a:cubicBezTo>
                    <a:pt x="104370" y="40465"/>
                    <a:pt x="106461" y="42510"/>
                    <a:pt x="108855" y="44121"/>
                  </a:cubicBezTo>
                  <a:cubicBezTo>
                    <a:pt x="112694" y="46721"/>
                    <a:pt x="117323" y="48233"/>
                    <a:pt x="122310" y="48233"/>
                  </a:cubicBezTo>
                  <a:cubicBezTo>
                    <a:pt x="127296" y="48233"/>
                    <a:pt x="131925" y="46721"/>
                    <a:pt x="135764" y="44121"/>
                  </a:cubicBezTo>
                  <a:cubicBezTo>
                    <a:pt x="142164" y="39804"/>
                    <a:pt x="146368" y="32476"/>
                    <a:pt x="146368" y="24175"/>
                  </a:cubicBezTo>
                  <a:cubicBezTo>
                    <a:pt x="146368" y="19189"/>
                    <a:pt x="144855" y="14559"/>
                    <a:pt x="142263" y="10721"/>
                  </a:cubicBezTo>
                  <a:close/>
                </a:path>
              </a:pathLst>
            </a:custGeom>
            <a:solidFill>
              <a:srgbClr val="231F20"/>
            </a:solidFill>
            <a:ln w="7575" cap="flat">
              <a:noFill/>
              <a:prstDash val="solid"/>
              <a:round/>
            </a:ln>
          </p:spPr>
          <p:txBody>
            <a:bodyPr rtlCol="0" anchor="ctr"/>
            <a:lstStyle/>
            <a:p>
              <a:endParaRPr lang="en-GB"/>
            </a:p>
          </p:txBody>
        </p:sp>
        <p:sp>
          <p:nvSpPr>
            <p:cNvPr id="858" name="Freeform: Shape 857">
              <a:extLst>
                <a:ext uri="{FF2B5EF4-FFF2-40B4-BE49-F238E27FC236}">
                  <a16:creationId xmlns:a16="http://schemas.microsoft.com/office/drawing/2014/main" id="{CACB7508-664E-4B28-BDCB-5468A708977F}"/>
                </a:ext>
              </a:extLst>
            </p:cNvPr>
            <p:cNvSpPr/>
            <p:nvPr/>
          </p:nvSpPr>
          <p:spPr>
            <a:xfrm>
              <a:off x="942402" y="3641471"/>
              <a:ext cx="23602" cy="23602"/>
            </a:xfrm>
            <a:custGeom>
              <a:avLst/>
              <a:gdLst>
                <a:gd name="connsiteX0" fmla="*/ 23720 w 23602"/>
                <a:gd name="connsiteY0" fmla="*/ 11914 h 23602"/>
                <a:gd name="connsiteX1" fmla="*/ 11922 w 23602"/>
                <a:gd name="connsiteY1" fmla="*/ 23712 h 23602"/>
                <a:gd name="connsiteX2" fmla="*/ 117 w 23602"/>
                <a:gd name="connsiteY2" fmla="*/ 11914 h 23602"/>
                <a:gd name="connsiteX3" fmla="*/ 11922 w 23602"/>
                <a:gd name="connsiteY3" fmla="*/ 109 h 23602"/>
                <a:gd name="connsiteX4" fmla="*/ 23720 w 23602"/>
                <a:gd name="connsiteY4" fmla="*/ 11914 h 23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02" h="23602">
                  <a:moveTo>
                    <a:pt x="23720" y="11914"/>
                  </a:moveTo>
                  <a:cubicBezTo>
                    <a:pt x="23720" y="18429"/>
                    <a:pt x="18437" y="23712"/>
                    <a:pt x="11922" y="23712"/>
                  </a:cubicBezTo>
                  <a:cubicBezTo>
                    <a:pt x="5400" y="23712"/>
                    <a:pt x="117" y="18429"/>
                    <a:pt x="117" y="11914"/>
                  </a:cubicBezTo>
                  <a:cubicBezTo>
                    <a:pt x="117" y="5400"/>
                    <a:pt x="5400" y="109"/>
                    <a:pt x="11922" y="109"/>
                  </a:cubicBezTo>
                  <a:cubicBezTo>
                    <a:pt x="18437" y="109"/>
                    <a:pt x="23720" y="5400"/>
                    <a:pt x="23720" y="11914"/>
                  </a:cubicBezTo>
                  <a:close/>
                </a:path>
              </a:pathLst>
            </a:custGeom>
            <a:solidFill>
              <a:srgbClr val="FCB414"/>
            </a:solidFill>
            <a:ln w="7575" cap="flat">
              <a:noFill/>
              <a:prstDash val="solid"/>
              <a:round/>
            </a:ln>
          </p:spPr>
          <p:txBody>
            <a:bodyPr rtlCol="0" anchor="ctr"/>
            <a:lstStyle/>
            <a:p>
              <a:endParaRPr lang="en-GB"/>
            </a:p>
          </p:txBody>
        </p:sp>
        <p:sp>
          <p:nvSpPr>
            <p:cNvPr id="859" name="Freeform: Shape 858">
              <a:extLst>
                <a:ext uri="{FF2B5EF4-FFF2-40B4-BE49-F238E27FC236}">
                  <a16:creationId xmlns:a16="http://schemas.microsoft.com/office/drawing/2014/main" id="{C421F41C-EB65-4A2A-B330-664FC02EACDC}"/>
                </a:ext>
              </a:extLst>
            </p:cNvPr>
            <p:cNvSpPr/>
            <p:nvPr/>
          </p:nvSpPr>
          <p:spPr>
            <a:xfrm>
              <a:off x="1165100" y="4233744"/>
              <a:ext cx="92349" cy="135789"/>
            </a:xfrm>
            <a:custGeom>
              <a:avLst/>
              <a:gdLst>
                <a:gd name="connsiteX0" fmla="*/ 21599 w 92349"/>
                <a:gd name="connsiteY0" fmla="*/ 70952 h 135789"/>
                <a:gd name="connsiteX1" fmla="*/ 26539 w 92349"/>
                <a:gd name="connsiteY1" fmla="*/ 70618 h 135789"/>
                <a:gd name="connsiteX2" fmla="*/ 26866 w 92349"/>
                <a:gd name="connsiteY2" fmla="*/ 75566 h 135789"/>
                <a:gd name="connsiteX3" fmla="*/ 23126 w 92349"/>
                <a:gd name="connsiteY3" fmla="*/ 102011 h 135789"/>
                <a:gd name="connsiteX4" fmla="*/ 39355 w 92349"/>
                <a:gd name="connsiteY4" fmla="*/ 114653 h 135789"/>
                <a:gd name="connsiteX5" fmla="*/ 41674 w 92349"/>
                <a:gd name="connsiteY5" fmla="*/ 119023 h 135789"/>
                <a:gd name="connsiteX6" fmla="*/ 38329 w 92349"/>
                <a:gd name="connsiteY6" fmla="*/ 121494 h 135789"/>
                <a:gd name="connsiteX7" fmla="*/ 37295 w 92349"/>
                <a:gd name="connsiteY7" fmla="*/ 121334 h 135789"/>
                <a:gd name="connsiteX8" fmla="*/ 16954 w 92349"/>
                <a:gd name="connsiteY8" fmla="*/ 105318 h 135789"/>
                <a:gd name="connsiteX9" fmla="*/ 21599 w 92349"/>
                <a:gd name="connsiteY9" fmla="*/ 70952 h 135789"/>
                <a:gd name="connsiteX10" fmla="*/ 23438 w 92349"/>
                <a:gd name="connsiteY10" fmla="*/ 130038 h 135789"/>
                <a:gd name="connsiteX11" fmla="*/ 86469 w 92349"/>
                <a:gd name="connsiteY11" fmla="*/ 112950 h 135789"/>
                <a:gd name="connsiteX12" fmla="*/ 86469 w 92349"/>
                <a:gd name="connsiteY12" fmla="*/ 67007 h 135789"/>
                <a:gd name="connsiteX13" fmla="*/ 49192 w 92349"/>
                <a:gd name="connsiteY13" fmla="*/ 1993 h 135789"/>
                <a:gd name="connsiteX14" fmla="*/ 43627 w 92349"/>
                <a:gd name="connsiteY14" fmla="*/ 1993 h 135789"/>
                <a:gd name="connsiteX15" fmla="*/ 6350 w 92349"/>
                <a:gd name="connsiteY15" fmla="*/ 67007 h 135789"/>
                <a:gd name="connsiteX16" fmla="*/ 23438 w 92349"/>
                <a:gd name="connsiteY16" fmla="*/ 130038 h 13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49" h="135789">
                  <a:moveTo>
                    <a:pt x="21599" y="70952"/>
                  </a:moveTo>
                  <a:cubicBezTo>
                    <a:pt x="22883" y="69485"/>
                    <a:pt x="25095" y="69364"/>
                    <a:pt x="26539" y="70618"/>
                  </a:cubicBezTo>
                  <a:cubicBezTo>
                    <a:pt x="27991" y="71895"/>
                    <a:pt x="28143" y="74107"/>
                    <a:pt x="26866" y="75566"/>
                  </a:cubicBezTo>
                  <a:cubicBezTo>
                    <a:pt x="20132" y="83282"/>
                    <a:pt x="18657" y="93658"/>
                    <a:pt x="23126" y="102011"/>
                  </a:cubicBezTo>
                  <a:cubicBezTo>
                    <a:pt x="27657" y="110495"/>
                    <a:pt x="36702" y="113839"/>
                    <a:pt x="39355" y="114653"/>
                  </a:cubicBezTo>
                  <a:cubicBezTo>
                    <a:pt x="41210" y="115223"/>
                    <a:pt x="42244" y="117176"/>
                    <a:pt x="41674" y="119023"/>
                  </a:cubicBezTo>
                  <a:cubicBezTo>
                    <a:pt x="41210" y="120528"/>
                    <a:pt x="39827" y="121494"/>
                    <a:pt x="38329" y="121494"/>
                  </a:cubicBezTo>
                  <a:cubicBezTo>
                    <a:pt x="37995" y="121494"/>
                    <a:pt x="37637" y="121448"/>
                    <a:pt x="37295" y="121334"/>
                  </a:cubicBezTo>
                  <a:cubicBezTo>
                    <a:pt x="33061" y="120034"/>
                    <a:pt x="22587" y="115861"/>
                    <a:pt x="16954" y="105318"/>
                  </a:cubicBezTo>
                  <a:cubicBezTo>
                    <a:pt x="11094" y="94372"/>
                    <a:pt x="12918" y="80887"/>
                    <a:pt x="21599" y="70952"/>
                  </a:cubicBezTo>
                  <a:close/>
                  <a:moveTo>
                    <a:pt x="23438" y="130038"/>
                  </a:moveTo>
                  <a:cubicBezTo>
                    <a:pt x="45566" y="142732"/>
                    <a:pt x="73782" y="135077"/>
                    <a:pt x="86469" y="112950"/>
                  </a:cubicBezTo>
                  <a:cubicBezTo>
                    <a:pt x="94906" y="98234"/>
                    <a:pt x="94306" y="80758"/>
                    <a:pt x="86469" y="67007"/>
                  </a:cubicBezTo>
                  <a:lnTo>
                    <a:pt x="49192" y="1993"/>
                  </a:lnTo>
                  <a:cubicBezTo>
                    <a:pt x="47960" y="-158"/>
                    <a:pt x="44866" y="-158"/>
                    <a:pt x="43627" y="1993"/>
                  </a:cubicBezTo>
                  <a:lnTo>
                    <a:pt x="6350" y="67007"/>
                  </a:lnTo>
                  <a:cubicBezTo>
                    <a:pt x="-6336" y="89135"/>
                    <a:pt x="1318" y="117351"/>
                    <a:pt x="23438" y="130038"/>
                  </a:cubicBezTo>
                  <a:close/>
                </a:path>
              </a:pathLst>
            </a:custGeom>
            <a:solidFill>
              <a:srgbClr val="231F20"/>
            </a:solidFill>
            <a:ln w="7575" cap="flat">
              <a:noFill/>
              <a:prstDash val="solid"/>
              <a:round/>
            </a:ln>
          </p:spPr>
          <p:txBody>
            <a:bodyPr rtlCol="0" anchor="ctr"/>
            <a:lstStyle/>
            <a:p>
              <a:endParaRPr lang="en-GB"/>
            </a:p>
          </p:txBody>
        </p:sp>
        <p:sp>
          <p:nvSpPr>
            <p:cNvPr id="860" name="Freeform: Shape 859">
              <a:extLst>
                <a:ext uri="{FF2B5EF4-FFF2-40B4-BE49-F238E27FC236}">
                  <a16:creationId xmlns:a16="http://schemas.microsoft.com/office/drawing/2014/main" id="{56A2B4C9-D9CC-45E2-B47A-1529FD1B5DD2}"/>
                </a:ext>
              </a:extLst>
            </p:cNvPr>
            <p:cNvSpPr/>
            <p:nvPr/>
          </p:nvSpPr>
          <p:spPr>
            <a:xfrm>
              <a:off x="1211171" y="3469733"/>
              <a:ext cx="413559" cy="691959"/>
            </a:xfrm>
            <a:custGeom>
              <a:avLst/>
              <a:gdLst>
                <a:gd name="connsiteX0" fmla="*/ 64914 w 413559"/>
                <a:gd name="connsiteY0" fmla="*/ 620296 h 691959"/>
                <a:gd name="connsiteX1" fmla="*/ 78734 w 413559"/>
                <a:gd name="connsiteY1" fmla="*/ 620296 h 691959"/>
                <a:gd name="connsiteX2" fmla="*/ 78734 w 413559"/>
                <a:gd name="connsiteY2" fmla="*/ 588340 h 691959"/>
                <a:gd name="connsiteX3" fmla="*/ 64914 w 413559"/>
                <a:gd name="connsiteY3" fmla="*/ 588340 h 691959"/>
                <a:gd name="connsiteX4" fmla="*/ 64914 w 413559"/>
                <a:gd name="connsiteY4" fmla="*/ 565520 h 691959"/>
                <a:gd name="connsiteX5" fmla="*/ 78734 w 413559"/>
                <a:gd name="connsiteY5" fmla="*/ 565520 h 691959"/>
                <a:gd name="connsiteX6" fmla="*/ 78734 w 413559"/>
                <a:gd name="connsiteY6" fmla="*/ 533564 h 691959"/>
                <a:gd name="connsiteX7" fmla="*/ 64914 w 413559"/>
                <a:gd name="connsiteY7" fmla="*/ 533564 h 691959"/>
                <a:gd name="connsiteX8" fmla="*/ 64914 w 413559"/>
                <a:gd name="connsiteY8" fmla="*/ 510745 h 691959"/>
                <a:gd name="connsiteX9" fmla="*/ 78734 w 413559"/>
                <a:gd name="connsiteY9" fmla="*/ 510745 h 691959"/>
                <a:gd name="connsiteX10" fmla="*/ 78734 w 413559"/>
                <a:gd name="connsiteY10" fmla="*/ 478796 h 691959"/>
                <a:gd name="connsiteX11" fmla="*/ 64914 w 413559"/>
                <a:gd name="connsiteY11" fmla="*/ 478796 h 691959"/>
                <a:gd name="connsiteX12" fmla="*/ 64914 w 413559"/>
                <a:gd name="connsiteY12" fmla="*/ 463168 h 691959"/>
                <a:gd name="connsiteX13" fmla="*/ 268251 w 413559"/>
                <a:gd name="connsiteY13" fmla="*/ 463168 h 691959"/>
                <a:gd name="connsiteX14" fmla="*/ 268251 w 413559"/>
                <a:gd name="connsiteY14" fmla="*/ 495208 h 691959"/>
                <a:gd name="connsiteX15" fmla="*/ 283476 w 413559"/>
                <a:gd name="connsiteY15" fmla="*/ 510395 h 691959"/>
                <a:gd name="connsiteX16" fmla="*/ 331099 w 413559"/>
                <a:gd name="connsiteY16" fmla="*/ 510395 h 691959"/>
                <a:gd name="connsiteX17" fmla="*/ 346286 w 413559"/>
                <a:gd name="connsiteY17" fmla="*/ 495208 h 691959"/>
                <a:gd name="connsiteX18" fmla="*/ 346286 w 413559"/>
                <a:gd name="connsiteY18" fmla="*/ 463168 h 691959"/>
                <a:gd name="connsiteX19" fmla="*/ 391932 w 413559"/>
                <a:gd name="connsiteY19" fmla="*/ 463168 h 691959"/>
                <a:gd name="connsiteX20" fmla="*/ 391932 w 413559"/>
                <a:gd name="connsiteY20" fmla="*/ 635917 h 691959"/>
                <a:gd name="connsiteX21" fmla="*/ 64914 w 413559"/>
                <a:gd name="connsiteY21" fmla="*/ 635917 h 691959"/>
                <a:gd name="connsiteX22" fmla="*/ 64914 w 413559"/>
                <a:gd name="connsiteY22" fmla="*/ 620296 h 691959"/>
                <a:gd name="connsiteX23" fmla="*/ 81326 w 413559"/>
                <a:gd name="connsiteY23" fmla="*/ 395144 h 691959"/>
                <a:gd name="connsiteX24" fmla="*/ 106866 w 413559"/>
                <a:gd name="connsiteY24" fmla="*/ 395144 h 691959"/>
                <a:gd name="connsiteX25" fmla="*/ 106866 w 413559"/>
                <a:gd name="connsiteY25" fmla="*/ 441223 h 691959"/>
                <a:gd name="connsiteX26" fmla="*/ 81326 w 413559"/>
                <a:gd name="connsiteY26" fmla="*/ 441223 h 691959"/>
                <a:gd name="connsiteX27" fmla="*/ 81326 w 413559"/>
                <a:gd name="connsiteY27" fmla="*/ 395144 h 691959"/>
                <a:gd name="connsiteX28" fmla="*/ 143687 w 413559"/>
                <a:gd name="connsiteY28" fmla="*/ 115961 h 691959"/>
                <a:gd name="connsiteX29" fmla="*/ 143687 w 413559"/>
                <a:gd name="connsiteY29" fmla="*/ 99025 h 691959"/>
                <a:gd name="connsiteX30" fmla="*/ 266366 w 413559"/>
                <a:gd name="connsiteY30" fmla="*/ 99025 h 691959"/>
                <a:gd name="connsiteX31" fmla="*/ 266366 w 413559"/>
                <a:gd name="connsiteY31" fmla="*/ 115961 h 691959"/>
                <a:gd name="connsiteX32" fmla="*/ 205046 w 413559"/>
                <a:gd name="connsiteY32" fmla="*/ 177281 h 691959"/>
                <a:gd name="connsiteX33" fmla="*/ 143687 w 413559"/>
                <a:gd name="connsiteY33" fmla="*/ 115961 h 691959"/>
                <a:gd name="connsiteX34" fmla="*/ 175948 w 413559"/>
                <a:gd name="connsiteY34" fmla="*/ 64705 h 691959"/>
                <a:gd name="connsiteX35" fmla="*/ 178144 w 413559"/>
                <a:gd name="connsiteY35" fmla="*/ 66894 h 691959"/>
                <a:gd name="connsiteX36" fmla="*/ 231909 w 413559"/>
                <a:gd name="connsiteY36" fmla="*/ 66894 h 691959"/>
                <a:gd name="connsiteX37" fmla="*/ 234105 w 413559"/>
                <a:gd name="connsiteY37" fmla="*/ 64705 h 691959"/>
                <a:gd name="connsiteX38" fmla="*/ 234105 w 413559"/>
                <a:gd name="connsiteY38" fmla="*/ 29465 h 691959"/>
                <a:gd name="connsiteX39" fmla="*/ 266366 w 413559"/>
                <a:gd name="connsiteY39" fmla="*/ 83442 h 691959"/>
                <a:gd name="connsiteX40" fmla="*/ 266366 w 413559"/>
                <a:gd name="connsiteY40" fmla="*/ 85859 h 691959"/>
                <a:gd name="connsiteX41" fmla="*/ 143687 w 413559"/>
                <a:gd name="connsiteY41" fmla="*/ 85859 h 691959"/>
                <a:gd name="connsiteX42" fmla="*/ 143687 w 413559"/>
                <a:gd name="connsiteY42" fmla="*/ 83442 h 691959"/>
                <a:gd name="connsiteX43" fmla="*/ 175948 w 413559"/>
                <a:gd name="connsiteY43" fmla="*/ 29465 h 691959"/>
                <a:gd name="connsiteX44" fmla="*/ 175948 w 413559"/>
                <a:gd name="connsiteY44" fmla="*/ 64705 h 691959"/>
                <a:gd name="connsiteX45" fmla="*/ 180729 w 413559"/>
                <a:gd name="connsiteY45" fmla="*/ 27093 h 691959"/>
                <a:gd name="connsiteX46" fmla="*/ 205046 w 413559"/>
                <a:gd name="connsiteY46" fmla="*/ 22084 h 691959"/>
                <a:gd name="connsiteX47" fmla="*/ 229317 w 413559"/>
                <a:gd name="connsiteY47" fmla="*/ 27093 h 691959"/>
                <a:gd name="connsiteX48" fmla="*/ 229719 w 413559"/>
                <a:gd name="connsiteY48" fmla="*/ 27268 h 691959"/>
                <a:gd name="connsiteX49" fmla="*/ 229719 w 413559"/>
                <a:gd name="connsiteY49" fmla="*/ 62508 h 691959"/>
                <a:gd name="connsiteX50" fmla="*/ 180341 w 413559"/>
                <a:gd name="connsiteY50" fmla="*/ 62508 h 691959"/>
                <a:gd name="connsiteX51" fmla="*/ 180341 w 413559"/>
                <a:gd name="connsiteY51" fmla="*/ 27268 h 691959"/>
                <a:gd name="connsiteX52" fmla="*/ 180729 w 413559"/>
                <a:gd name="connsiteY52" fmla="*/ 27093 h 691959"/>
                <a:gd name="connsiteX53" fmla="*/ 76940 w 413559"/>
                <a:gd name="connsiteY53" fmla="*/ 295862 h 691959"/>
                <a:gd name="connsiteX54" fmla="*/ 76940 w 413559"/>
                <a:gd name="connsiteY54" fmla="*/ 220943 h 691959"/>
                <a:gd name="connsiteX55" fmla="*/ 99980 w 413559"/>
                <a:gd name="connsiteY55" fmla="*/ 197865 h 691959"/>
                <a:gd name="connsiteX56" fmla="*/ 172572 w 413559"/>
                <a:gd name="connsiteY56" fmla="*/ 197865 h 691959"/>
                <a:gd name="connsiteX57" fmla="*/ 172572 w 413559"/>
                <a:gd name="connsiteY57" fmla="*/ 182982 h 691959"/>
                <a:gd name="connsiteX58" fmla="*/ 205046 w 413559"/>
                <a:gd name="connsiteY58" fmla="*/ 190447 h 691959"/>
                <a:gd name="connsiteX59" fmla="*/ 237488 w 413559"/>
                <a:gd name="connsiteY59" fmla="*/ 182982 h 691959"/>
                <a:gd name="connsiteX60" fmla="*/ 237488 w 413559"/>
                <a:gd name="connsiteY60" fmla="*/ 197865 h 691959"/>
                <a:gd name="connsiteX61" fmla="*/ 310081 w 413559"/>
                <a:gd name="connsiteY61" fmla="*/ 197865 h 691959"/>
                <a:gd name="connsiteX62" fmla="*/ 333121 w 413559"/>
                <a:gd name="connsiteY62" fmla="*/ 220943 h 691959"/>
                <a:gd name="connsiteX63" fmla="*/ 333121 w 413559"/>
                <a:gd name="connsiteY63" fmla="*/ 495208 h 691959"/>
                <a:gd name="connsiteX64" fmla="*/ 331099 w 413559"/>
                <a:gd name="connsiteY64" fmla="*/ 497230 h 691959"/>
                <a:gd name="connsiteX65" fmla="*/ 283476 w 413559"/>
                <a:gd name="connsiteY65" fmla="*/ 497230 h 691959"/>
                <a:gd name="connsiteX66" fmla="*/ 281416 w 413559"/>
                <a:gd name="connsiteY66" fmla="*/ 495208 h 691959"/>
                <a:gd name="connsiteX67" fmla="*/ 281416 w 413559"/>
                <a:gd name="connsiteY67" fmla="*/ 449128 h 691959"/>
                <a:gd name="connsiteX68" fmla="*/ 261356 w 413559"/>
                <a:gd name="connsiteY68" fmla="*/ 449128 h 691959"/>
                <a:gd name="connsiteX69" fmla="*/ 256271 w 413559"/>
                <a:gd name="connsiteY69" fmla="*/ 445176 h 691959"/>
                <a:gd name="connsiteX70" fmla="*/ 260703 w 413559"/>
                <a:gd name="connsiteY70" fmla="*/ 440220 h 691959"/>
                <a:gd name="connsiteX71" fmla="*/ 294407 w 413559"/>
                <a:gd name="connsiteY71" fmla="*/ 440220 h 691959"/>
                <a:gd name="connsiteX72" fmla="*/ 294407 w 413559"/>
                <a:gd name="connsiteY72" fmla="*/ 252983 h 691959"/>
                <a:gd name="connsiteX73" fmla="*/ 281241 w 413559"/>
                <a:gd name="connsiteY73" fmla="*/ 252983 h 691959"/>
                <a:gd name="connsiteX74" fmla="*/ 281241 w 413559"/>
                <a:gd name="connsiteY74" fmla="*/ 427046 h 691959"/>
                <a:gd name="connsiteX75" fmla="*/ 260703 w 413559"/>
                <a:gd name="connsiteY75" fmla="*/ 427046 h 691959"/>
                <a:gd name="connsiteX76" fmla="*/ 243501 w 413559"/>
                <a:gd name="connsiteY76" fmla="*/ 441094 h 691959"/>
                <a:gd name="connsiteX77" fmla="*/ 238758 w 413559"/>
                <a:gd name="connsiteY77" fmla="*/ 441094 h 691959"/>
                <a:gd name="connsiteX78" fmla="*/ 238758 w 413559"/>
                <a:gd name="connsiteY78" fmla="*/ 441223 h 691959"/>
                <a:gd name="connsiteX79" fmla="*/ 128812 w 413559"/>
                <a:gd name="connsiteY79" fmla="*/ 441223 h 691959"/>
                <a:gd name="connsiteX80" fmla="*/ 128812 w 413559"/>
                <a:gd name="connsiteY80" fmla="*/ 252983 h 691959"/>
                <a:gd name="connsiteX81" fmla="*/ 115646 w 413559"/>
                <a:gd name="connsiteY81" fmla="*/ 252983 h 691959"/>
                <a:gd name="connsiteX82" fmla="*/ 115646 w 413559"/>
                <a:gd name="connsiteY82" fmla="*/ 373198 h 691959"/>
                <a:gd name="connsiteX83" fmla="*/ 104890 w 413559"/>
                <a:gd name="connsiteY83" fmla="*/ 373198 h 691959"/>
                <a:gd name="connsiteX84" fmla="*/ 104981 w 413559"/>
                <a:gd name="connsiteY84" fmla="*/ 372013 h 691959"/>
                <a:gd name="connsiteX85" fmla="*/ 104981 w 413559"/>
                <a:gd name="connsiteY85" fmla="*/ 310221 h 691959"/>
                <a:gd name="connsiteX86" fmla="*/ 90630 w 413559"/>
                <a:gd name="connsiteY86" fmla="*/ 295862 h 691959"/>
                <a:gd name="connsiteX87" fmla="*/ 76940 w 413559"/>
                <a:gd name="connsiteY87" fmla="*/ 295862 h 691959"/>
                <a:gd name="connsiteX88" fmla="*/ 45333 w 413559"/>
                <a:gd name="connsiteY88" fmla="*/ 310221 h 691959"/>
                <a:gd name="connsiteX89" fmla="*/ 46519 w 413559"/>
                <a:gd name="connsiteY89" fmla="*/ 309035 h 691959"/>
                <a:gd name="connsiteX90" fmla="*/ 90630 w 413559"/>
                <a:gd name="connsiteY90" fmla="*/ 309035 h 691959"/>
                <a:gd name="connsiteX91" fmla="*/ 91816 w 413559"/>
                <a:gd name="connsiteY91" fmla="*/ 310221 h 691959"/>
                <a:gd name="connsiteX92" fmla="*/ 91816 w 413559"/>
                <a:gd name="connsiteY92" fmla="*/ 372013 h 691959"/>
                <a:gd name="connsiteX93" fmla="*/ 90630 w 413559"/>
                <a:gd name="connsiteY93" fmla="*/ 373198 h 691959"/>
                <a:gd name="connsiteX94" fmla="*/ 46519 w 413559"/>
                <a:gd name="connsiteY94" fmla="*/ 373198 h 691959"/>
                <a:gd name="connsiteX95" fmla="*/ 45333 w 413559"/>
                <a:gd name="connsiteY95" fmla="*/ 372013 h 691959"/>
                <a:gd name="connsiteX96" fmla="*/ 45333 w 413559"/>
                <a:gd name="connsiteY96" fmla="*/ 310221 h 691959"/>
                <a:gd name="connsiteX97" fmla="*/ 13476 w 413559"/>
                <a:gd name="connsiteY97" fmla="*/ 428894 h 691959"/>
                <a:gd name="connsiteX98" fmla="*/ 30412 w 413559"/>
                <a:gd name="connsiteY98" fmla="*/ 428894 h 691959"/>
                <a:gd name="connsiteX99" fmla="*/ 30412 w 413559"/>
                <a:gd name="connsiteY99" fmla="*/ 670199 h 691959"/>
                <a:gd name="connsiteX100" fmla="*/ 13476 w 413559"/>
                <a:gd name="connsiteY100" fmla="*/ 670199 h 691959"/>
                <a:gd name="connsiteX101" fmla="*/ 13476 w 413559"/>
                <a:gd name="connsiteY101" fmla="*/ 428894 h 691959"/>
                <a:gd name="connsiteX102" fmla="*/ 51741 w 413559"/>
                <a:gd name="connsiteY102" fmla="*/ 670199 h 691959"/>
                <a:gd name="connsiteX103" fmla="*/ 34805 w 413559"/>
                <a:gd name="connsiteY103" fmla="*/ 670199 h 691959"/>
                <a:gd name="connsiteX104" fmla="*/ 34805 w 413559"/>
                <a:gd name="connsiteY104" fmla="*/ 428894 h 691959"/>
                <a:gd name="connsiteX105" fmla="*/ 51741 w 413559"/>
                <a:gd name="connsiteY105" fmla="*/ 428894 h 691959"/>
                <a:gd name="connsiteX106" fmla="*/ 51741 w 413559"/>
                <a:gd name="connsiteY106" fmla="*/ 670199 h 691959"/>
                <a:gd name="connsiteX107" fmla="*/ 311 w 413559"/>
                <a:gd name="connsiteY107" fmla="*/ 657862 h 691959"/>
                <a:gd name="connsiteX108" fmla="*/ 311 w 413559"/>
                <a:gd name="connsiteY108" fmla="*/ 692136 h 691959"/>
                <a:gd name="connsiteX109" fmla="*/ 73686 w 413559"/>
                <a:gd name="connsiteY109" fmla="*/ 692136 h 691959"/>
                <a:gd name="connsiteX110" fmla="*/ 73686 w 413559"/>
                <a:gd name="connsiteY110" fmla="*/ 657862 h 691959"/>
                <a:gd name="connsiteX111" fmla="*/ 413870 w 413559"/>
                <a:gd name="connsiteY111" fmla="*/ 657862 h 691959"/>
                <a:gd name="connsiteX112" fmla="*/ 413870 w 413559"/>
                <a:gd name="connsiteY112" fmla="*/ 441223 h 691959"/>
                <a:gd name="connsiteX113" fmla="*/ 355058 w 413559"/>
                <a:gd name="connsiteY113" fmla="*/ 441223 h 691959"/>
                <a:gd name="connsiteX114" fmla="*/ 355058 w 413559"/>
                <a:gd name="connsiteY114" fmla="*/ 220943 h 691959"/>
                <a:gd name="connsiteX115" fmla="*/ 310081 w 413559"/>
                <a:gd name="connsiteY115" fmla="*/ 175920 h 691959"/>
                <a:gd name="connsiteX116" fmla="*/ 262763 w 413559"/>
                <a:gd name="connsiteY116" fmla="*/ 175920 h 691959"/>
                <a:gd name="connsiteX117" fmla="*/ 288311 w 413559"/>
                <a:gd name="connsiteY117" fmla="*/ 115961 h 691959"/>
                <a:gd name="connsiteX118" fmla="*/ 288311 w 413559"/>
                <a:gd name="connsiteY118" fmla="*/ 83442 h 691959"/>
                <a:gd name="connsiteX119" fmla="*/ 205030 w 413559"/>
                <a:gd name="connsiteY119" fmla="*/ 177 h 691959"/>
                <a:gd name="connsiteX120" fmla="*/ 121750 w 413559"/>
                <a:gd name="connsiteY120" fmla="*/ 83442 h 691959"/>
                <a:gd name="connsiteX121" fmla="*/ 121750 w 413559"/>
                <a:gd name="connsiteY121" fmla="*/ 115961 h 691959"/>
                <a:gd name="connsiteX122" fmla="*/ 147290 w 413559"/>
                <a:gd name="connsiteY122" fmla="*/ 175920 h 691959"/>
                <a:gd name="connsiteX123" fmla="*/ 99980 w 413559"/>
                <a:gd name="connsiteY123" fmla="*/ 175920 h 691959"/>
                <a:gd name="connsiteX124" fmla="*/ 54987 w 413559"/>
                <a:gd name="connsiteY124" fmla="*/ 220943 h 691959"/>
                <a:gd name="connsiteX125" fmla="*/ 54987 w 413559"/>
                <a:gd name="connsiteY125" fmla="*/ 287090 h 691959"/>
                <a:gd name="connsiteX126" fmla="*/ 46519 w 413559"/>
                <a:gd name="connsiteY126" fmla="*/ 287090 h 691959"/>
                <a:gd name="connsiteX127" fmla="*/ 23388 w 413559"/>
                <a:gd name="connsiteY127" fmla="*/ 310221 h 691959"/>
                <a:gd name="connsiteX128" fmla="*/ 23388 w 413559"/>
                <a:gd name="connsiteY128" fmla="*/ 372013 h 691959"/>
                <a:gd name="connsiteX129" fmla="*/ 46519 w 413559"/>
                <a:gd name="connsiteY129" fmla="*/ 395144 h 691959"/>
                <a:gd name="connsiteX130" fmla="*/ 55778 w 413559"/>
                <a:gd name="connsiteY130" fmla="*/ 395144 h 691959"/>
                <a:gd name="connsiteX131" fmla="*/ 55778 w 413559"/>
                <a:gd name="connsiteY131" fmla="*/ 406948 h 691959"/>
                <a:gd name="connsiteX132" fmla="*/ 311 w 413559"/>
                <a:gd name="connsiteY132" fmla="*/ 406948 h 691959"/>
                <a:gd name="connsiteX133" fmla="*/ 311 w 413559"/>
                <a:gd name="connsiteY133" fmla="*/ 441223 h 691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413559" h="691959">
                  <a:moveTo>
                    <a:pt x="64914" y="620296"/>
                  </a:moveTo>
                  <a:lnTo>
                    <a:pt x="78734" y="620296"/>
                  </a:lnTo>
                  <a:lnTo>
                    <a:pt x="78734" y="588340"/>
                  </a:lnTo>
                  <a:lnTo>
                    <a:pt x="64914" y="588340"/>
                  </a:lnTo>
                  <a:lnTo>
                    <a:pt x="64914" y="565520"/>
                  </a:lnTo>
                  <a:lnTo>
                    <a:pt x="78734" y="565520"/>
                  </a:lnTo>
                  <a:lnTo>
                    <a:pt x="78734" y="533564"/>
                  </a:lnTo>
                  <a:lnTo>
                    <a:pt x="64914" y="533564"/>
                  </a:lnTo>
                  <a:lnTo>
                    <a:pt x="64914" y="510745"/>
                  </a:lnTo>
                  <a:lnTo>
                    <a:pt x="78734" y="510745"/>
                  </a:lnTo>
                  <a:lnTo>
                    <a:pt x="78734" y="478796"/>
                  </a:lnTo>
                  <a:lnTo>
                    <a:pt x="64914" y="478796"/>
                  </a:lnTo>
                  <a:lnTo>
                    <a:pt x="64914" y="463168"/>
                  </a:lnTo>
                  <a:lnTo>
                    <a:pt x="268251" y="463168"/>
                  </a:lnTo>
                  <a:lnTo>
                    <a:pt x="268251" y="495208"/>
                  </a:lnTo>
                  <a:cubicBezTo>
                    <a:pt x="268251" y="503592"/>
                    <a:pt x="275092" y="510395"/>
                    <a:pt x="283476" y="510395"/>
                  </a:cubicBezTo>
                  <a:lnTo>
                    <a:pt x="331099" y="510395"/>
                  </a:lnTo>
                  <a:cubicBezTo>
                    <a:pt x="339483" y="510395"/>
                    <a:pt x="346286" y="503592"/>
                    <a:pt x="346286" y="495208"/>
                  </a:cubicBezTo>
                  <a:lnTo>
                    <a:pt x="346286" y="463168"/>
                  </a:lnTo>
                  <a:cubicBezTo>
                    <a:pt x="364621" y="463168"/>
                    <a:pt x="339453" y="463168"/>
                    <a:pt x="391932" y="463168"/>
                  </a:cubicBezTo>
                  <a:lnTo>
                    <a:pt x="391932" y="635917"/>
                  </a:lnTo>
                  <a:lnTo>
                    <a:pt x="64914" y="635917"/>
                  </a:lnTo>
                  <a:lnTo>
                    <a:pt x="64914" y="620296"/>
                  </a:lnTo>
                  <a:close/>
                  <a:moveTo>
                    <a:pt x="81326" y="395144"/>
                  </a:moveTo>
                  <a:lnTo>
                    <a:pt x="106866" y="395144"/>
                  </a:lnTo>
                  <a:lnTo>
                    <a:pt x="106866" y="441223"/>
                  </a:lnTo>
                  <a:lnTo>
                    <a:pt x="81326" y="441223"/>
                  </a:lnTo>
                  <a:lnTo>
                    <a:pt x="81326" y="395144"/>
                  </a:lnTo>
                  <a:close/>
                  <a:moveTo>
                    <a:pt x="143687" y="115961"/>
                  </a:moveTo>
                  <a:lnTo>
                    <a:pt x="143687" y="99025"/>
                  </a:lnTo>
                  <a:lnTo>
                    <a:pt x="266366" y="99025"/>
                  </a:lnTo>
                  <a:lnTo>
                    <a:pt x="266366" y="115961"/>
                  </a:lnTo>
                  <a:cubicBezTo>
                    <a:pt x="266366" y="149703"/>
                    <a:pt x="238818" y="177281"/>
                    <a:pt x="205046" y="177281"/>
                  </a:cubicBezTo>
                  <a:cubicBezTo>
                    <a:pt x="171083" y="177281"/>
                    <a:pt x="143687" y="149566"/>
                    <a:pt x="143687" y="115961"/>
                  </a:cubicBezTo>
                  <a:close/>
                  <a:moveTo>
                    <a:pt x="175948" y="64705"/>
                  </a:moveTo>
                  <a:cubicBezTo>
                    <a:pt x="175948" y="65929"/>
                    <a:pt x="176913" y="66894"/>
                    <a:pt x="178144" y="66894"/>
                  </a:cubicBezTo>
                  <a:lnTo>
                    <a:pt x="231909" y="66894"/>
                  </a:lnTo>
                  <a:cubicBezTo>
                    <a:pt x="233140" y="66894"/>
                    <a:pt x="234105" y="65929"/>
                    <a:pt x="234105" y="64705"/>
                  </a:cubicBezTo>
                  <a:lnTo>
                    <a:pt x="234105" y="29465"/>
                  </a:lnTo>
                  <a:cubicBezTo>
                    <a:pt x="253899" y="40038"/>
                    <a:pt x="266366" y="60707"/>
                    <a:pt x="266366" y="83442"/>
                  </a:cubicBezTo>
                  <a:lnTo>
                    <a:pt x="266366" y="85859"/>
                  </a:lnTo>
                  <a:lnTo>
                    <a:pt x="143687" y="85859"/>
                  </a:lnTo>
                  <a:lnTo>
                    <a:pt x="143687" y="83442"/>
                  </a:lnTo>
                  <a:cubicBezTo>
                    <a:pt x="143687" y="60707"/>
                    <a:pt x="156154" y="40038"/>
                    <a:pt x="175948" y="29465"/>
                  </a:cubicBezTo>
                  <a:lnTo>
                    <a:pt x="175948" y="64705"/>
                  </a:lnTo>
                  <a:close/>
                  <a:moveTo>
                    <a:pt x="180729" y="27093"/>
                  </a:moveTo>
                  <a:cubicBezTo>
                    <a:pt x="188414" y="23756"/>
                    <a:pt x="196578" y="22084"/>
                    <a:pt x="205046" y="22084"/>
                  </a:cubicBezTo>
                  <a:cubicBezTo>
                    <a:pt x="213475" y="22084"/>
                    <a:pt x="221639" y="23756"/>
                    <a:pt x="229317" y="27093"/>
                  </a:cubicBezTo>
                  <a:cubicBezTo>
                    <a:pt x="229453" y="27131"/>
                    <a:pt x="229583" y="27223"/>
                    <a:pt x="229719" y="27268"/>
                  </a:cubicBezTo>
                  <a:lnTo>
                    <a:pt x="229719" y="62508"/>
                  </a:lnTo>
                  <a:lnTo>
                    <a:pt x="180341" y="62508"/>
                  </a:lnTo>
                  <a:lnTo>
                    <a:pt x="180341" y="27268"/>
                  </a:lnTo>
                  <a:cubicBezTo>
                    <a:pt x="180470" y="27223"/>
                    <a:pt x="180600" y="27131"/>
                    <a:pt x="180729" y="27093"/>
                  </a:cubicBezTo>
                  <a:close/>
                  <a:moveTo>
                    <a:pt x="76940" y="295862"/>
                  </a:moveTo>
                  <a:lnTo>
                    <a:pt x="76940" y="220943"/>
                  </a:lnTo>
                  <a:cubicBezTo>
                    <a:pt x="76940" y="208219"/>
                    <a:pt x="87247" y="197865"/>
                    <a:pt x="99980" y="197865"/>
                  </a:cubicBezTo>
                  <a:lnTo>
                    <a:pt x="172572" y="197865"/>
                  </a:lnTo>
                  <a:lnTo>
                    <a:pt x="172572" y="182982"/>
                  </a:lnTo>
                  <a:cubicBezTo>
                    <a:pt x="182173" y="187710"/>
                    <a:pt x="193362" y="190447"/>
                    <a:pt x="205046" y="190447"/>
                  </a:cubicBezTo>
                  <a:cubicBezTo>
                    <a:pt x="217018" y="190447"/>
                    <a:pt x="228404" y="187520"/>
                    <a:pt x="237488" y="182982"/>
                  </a:cubicBezTo>
                  <a:lnTo>
                    <a:pt x="237488" y="197865"/>
                  </a:lnTo>
                  <a:lnTo>
                    <a:pt x="310081" y="197865"/>
                  </a:lnTo>
                  <a:cubicBezTo>
                    <a:pt x="322806" y="197865"/>
                    <a:pt x="333121" y="208219"/>
                    <a:pt x="333121" y="220943"/>
                  </a:cubicBezTo>
                  <a:lnTo>
                    <a:pt x="333121" y="495208"/>
                  </a:lnTo>
                  <a:cubicBezTo>
                    <a:pt x="333121" y="496310"/>
                    <a:pt x="332239" y="497230"/>
                    <a:pt x="331099" y="497230"/>
                  </a:cubicBezTo>
                  <a:lnTo>
                    <a:pt x="283476" y="497230"/>
                  </a:lnTo>
                  <a:cubicBezTo>
                    <a:pt x="282336" y="497230"/>
                    <a:pt x="281416" y="496310"/>
                    <a:pt x="281416" y="495208"/>
                  </a:cubicBezTo>
                  <a:lnTo>
                    <a:pt x="281416" y="449128"/>
                  </a:lnTo>
                  <a:lnTo>
                    <a:pt x="261356" y="449128"/>
                  </a:lnTo>
                  <a:cubicBezTo>
                    <a:pt x="258772" y="449128"/>
                    <a:pt x="256491" y="447327"/>
                    <a:pt x="256271" y="445176"/>
                  </a:cubicBezTo>
                  <a:cubicBezTo>
                    <a:pt x="256058" y="442371"/>
                    <a:pt x="258164" y="440220"/>
                    <a:pt x="260703" y="440220"/>
                  </a:cubicBezTo>
                  <a:lnTo>
                    <a:pt x="294407" y="440220"/>
                  </a:lnTo>
                  <a:cubicBezTo>
                    <a:pt x="294407" y="219218"/>
                    <a:pt x="294407" y="295520"/>
                    <a:pt x="294407" y="252983"/>
                  </a:cubicBezTo>
                  <a:lnTo>
                    <a:pt x="281241" y="252983"/>
                  </a:lnTo>
                  <a:cubicBezTo>
                    <a:pt x="281241" y="477679"/>
                    <a:pt x="281241" y="187307"/>
                    <a:pt x="281241" y="427046"/>
                  </a:cubicBezTo>
                  <a:lnTo>
                    <a:pt x="260703" y="427046"/>
                  </a:lnTo>
                  <a:cubicBezTo>
                    <a:pt x="252334" y="427046"/>
                    <a:pt x="245120" y="432991"/>
                    <a:pt x="243501" y="441094"/>
                  </a:cubicBezTo>
                  <a:lnTo>
                    <a:pt x="238758" y="441094"/>
                  </a:lnTo>
                  <a:cubicBezTo>
                    <a:pt x="238758" y="441139"/>
                    <a:pt x="238712" y="441185"/>
                    <a:pt x="238758" y="441223"/>
                  </a:cubicBezTo>
                  <a:lnTo>
                    <a:pt x="128812" y="441223"/>
                  </a:lnTo>
                  <a:lnTo>
                    <a:pt x="128812" y="252983"/>
                  </a:lnTo>
                  <a:lnTo>
                    <a:pt x="115646" y="252983"/>
                  </a:lnTo>
                  <a:lnTo>
                    <a:pt x="115646" y="373198"/>
                  </a:lnTo>
                  <a:lnTo>
                    <a:pt x="104890" y="373198"/>
                  </a:lnTo>
                  <a:cubicBezTo>
                    <a:pt x="104981" y="372803"/>
                    <a:pt x="104981" y="372408"/>
                    <a:pt x="104981" y="372013"/>
                  </a:cubicBezTo>
                  <a:lnTo>
                    <a:pt x="104981" y="310221"/>
                  </a:lnTo>
                  <a:cubicBezTo>
                    <a:pt x="104981" y="302316"/>
                    <a:pt x="98528" y="295862"/>
                    <a:pt x="90630" y="295862"/>
                  </a:cubicBezTo>
                  <a:lnTo>
                    <a:pt x="76940" y="295862"/>
                  </a:lnTo>
                  <a:close/>
                  <a:moveTo>
                    <a:pt x="45333" y="310221"/>
                  </a:moveTo>
                  <a:cubicBezTo>
                    <a:pt x="45333" y="309560"/>
                    <a:pt x="45865" y="309035"/>
                    <a:pt x="46519" y="309035"/>
                  </a:cubicBezTo>
                  <a:lnTo>
                    <a:pt x="90630" y="309035"/>
                  </a:lnTo>
                  <a:cubicBezTo>
                    <a:pt x="91284" y="309035"/>
                    <a:pt x="91816" y="309560"/>
                    <a:pt x="91816" y="310221"/>
                  </a:cubicBezTo>
                  <a:lnTo>
                    <a:pt x="91816" y="372013"/>
                  </a:lnTo>
                  <a:cubicBezTo>
                    <a:pt x="91816" y="372674"/>
                    <a:pt x="91284" y="373198"/>
                    <a:pt x="90630" y="373198"/>
                  </a:cubicBezTo>
                  <a:lnTo>
                    <a:pt x="46519" y="373198"/>
                  </a:lnTo>
                  <a:cubicBezTo>
                    <a:pt x="45865" y="373198"/>
                    <a:pt x="45333" y="372674"/>
                    <a:pt x="45333" y="372013"/>
                  </a:cubicBezTo>
                  <a:lnTo>
                    <a:pt x="45333" y="310221"/>
                  </a:lnTo>
                  <a:close/>
                  <a:moveTo>
                    <a:pt x="13476" y="428894"/>
                  </a:moveTo>
                  <a:lnTo>
                    <a:pt x="30412" y="428894"/>
                  </a:lnTo>
                  <a:lnTo>
                    <a:pt x="30412" y="670199"/>
                  </a:lnTo>
                  <a:lnTo>
                    <a:pt x="13476" y="670199"/>
                  </a:lnTo>
                  <a:lnTo>
                    <a:pt x="13476" y="428894"/>
                  </a:lnTo>
                  <a:close/>
                  <a:moveTo>
                    <a:pt x="51741" y="670199"/>
                  </a:moveTo>
                  <a:lnTo>
                    <a:pt x="34805" y="670199"/>
                  </a:lnTo>
                  <a:lnTo>
                    <a:pt x="34805" y="428894"/>
                  </a:lnTo>
                  <a:lnTo>
                    <a:pt x="51741" y="428894"/>
                  </a:lnTo>
                  <a:cubicBezTo>
                    <a:pt x="51741" y="843722"/>
                    <a:pt x="51741" y="253454"/>
                    <a:pt x="51741" y="670199"/>
                  </a:cubicBezTo>
                  <a:close/>
                  <a:moveTo>
                    <a:pt x="311" y="657862"/>
                  </a:moveTo>
                  <a:lnTo>
                    <a:pt x="311" y="692136"/>
                  </a:lnTo>
                  <a:lnTo>
                    <a:pt x="73686" y="692136"/>
                  </a:lnTo>
                  <a:lnTo>
                    <a:pt x="73686" y="657862"/>
                  </a:lnTo>
                  <a:lnTo>
                    <a:pt x="413870" y="657862"/>
                  </a:lnTo>
                  <a:lnTo>
                    <a:pt x="413870" y="441223"/>
                  </a:lnTo>
                  <a:lnTo>
                    <a:pt x="355058" y="441223"/>
                  </a:lnTo>
                  <a:lnTo>
                    <a:pt x="355058" y="220943"/>
                  </a:lnTo>
                  <a:cubicBezTo>
                    <a:pt x="355058" y="196110"/>
                    <a:pt x="334922" y="175920"/>
                    <a:pt x="310081" y="175920"/>
                  </a:cubicBezTo>
                  <a:lnTo>
                    <a:pt x="262763" y="175920"/>
                  </a:lnTo>
                  <a:cubicBezTo>
                    <a:pt x="278520" y="160778"/>
                    <a:pt x="288311" y="139495"/>
                    <a:pt x="288311" y="115961"/>
                  </a:cubicBezTo>
                  <a:lnTo>
                    <a:pt x="288311" y="83442"/>
                  </a:lnTo>
                  <a:cubicBezTo>
                    <a:pt x="288311" y="37507"/>
                    <a:pt x="251171" y="162"/>
                    <a:pt x="205030" y="177"/>
                  </a:cubicBezTo>
                  <a:cubicBezTo>
                    <a:pt x="158654" y="200"/>
                    <a:pt x="121750" y="37690"/>
                    <a:pt x="121750" y="83442"/>
                  </a:cubicBezTo>
                  <a:lnTo>
                    <a:pt x="121750" y="115961"/>
                  </a:lnTo>
                  <a:cubicBezTo>
                    <a:pt x="121750" y="139495"/>
                    <a:pt x="131533" y="160778"/>
                    <a:pt x="147290" y="175920"/>
                  </a:cubicBezTo>
                  <a:lnTo>
                    <a:pt x="99980" y="175920"/>
                  </a:lnTo>
                  <a:cubicBezTo>
                    <a:pt x="75184" y="175920"/>
                    <a:pt x="54987" y="196110"/>
                    <a:pt x="54987" y="220943"/>
                  </a:cubicBezTo>
                  <a:lnTo>
                    <a:pt x="54987" y="287090"/>
                  </a:lnTo>
                  <a:lnTo>
                    <a:pt x="46519" y="287090"/>
                  </a:lnTo>
                  <a:cubicBezTo>
                    <a:pt x="33749" y="287090"/>
                    <a:pt x="23388" y="297443"/>
                    <a:pt x="23388" y="310221"/>
                  </a:cubicBezTo>
                  <a:lnTo>
                    <a:pt x="23388" y="372013"/>
                  </a:lnTo>
                  <a:cubicBezTo>
                    <a:pt x="23388" y="384737"/>
                    <a:pt x="33749" y="395144"/>
                    <a:pt x="46519" y="395144"/>
                  </a:cubicBezTo>
                  <a:lnTo>
                    <a:pt x="55778" y="395144"/>
                  </a:lnTo>
                  <a:lnTo>
                    <a:pt x="55778" y="406948"/>
                  </a:lnTo>
                  <a:lnTo>
                    <a:pt x="311" y="406948"/>
                  </a:lnTo>
                  <a:lnTo>
                    <a:pt x="311" y="441223"/>
                  </a:lnTo>
                </a:path>
              </a:pathLst>
            </a:custGeom>
            <a:solidFill>
              <a:srgbClr val="231F20"/>
            </a:solidFill>
            <a:ln w="7575" cap="flat">
              <a:noFill/>
              <a:prstDash val="solid"/>
              <a:round/>
            </a:ln>
          </p:spPr>
          <p:txBody>
            <a:bodyPr rtlCol="0" anchor="ctr"/>
            <a:lstStyle/>
            <a:p>
              <a:endParaRPr lang="en-GB"/>
            </a:p>
          </p:txBody>
        </p:sp>
        <p:sp>
          <p:nvSpPr>
            <p:cNvPr id="861" name="Freeform: Shape 860">
              <a:extLst>
                <a:ext uri="{FF2B5EF4-FFF2-40B4-BE49-F238E27FC236}">
                  <a16:creationId xmlns:a16="http://schemas.microsoft.com/office/drawing/2014/main" id="{6868161B-8C8A-4FD9-8219-FDC983009C9B}"/>
                </a:ext>
              </a:extLst>
            </p:cNvPr>
            <p:cNvSpPr/>
            <p:nvPr/>
          </p:nvSpPr>
          <p:spPr>
            <a:xfrm>
              <a:off x="794670" y="3910886"/>
              <a:ext cx="365245" cy="218485"/>
            </a:xfrm>
            <a:custGeom>
              <a:avLst/>
              <a:gdLst>
                <a:gd name="connsiteX0" fmla="*/ 25006 w 365245"/>
                <a:gd name="connsiteY0" fmla="*/ 193861 h 218485"/>
                <a:gd name="connsiteX1" fmla="*/ 352024 w 365245"/>
                <a:gd name="connsiteY1" fmla="*/ 193861 h 218485"/>
                <a:gd name="connsiteX2" fmla="*/ 352024 w 365245"/>
                <a:gd name="connsiteY2" fmla="*/ 25141 h 218485"/>
                <a:gd name="connsiteX3" fmla="*/ 25006 w 365245"/>
                <a:gd name="connsiteY3" fmla="*/ 25141 h 218485"/>
                <a:gd name="connsiteX4" fmla="*/ 25006 w 365245"/>
                <a:gd name="connsiteY4" fmla="*/ 193861 h 218485"/>
                <a:gd name="connsiteX5" fmla="*/ 365372 w 365245"/>
                <a:gd name="connsiteY5" fmla="*/ 218748 h 218485"/>
                <a:gd name="connsiteX6" fmla="*/ 127 w 365245"/>
                <a:gd name="connsiteY6" fmla="*/ 218748 h 218485"/>
                <a:gd name="connsiteX7" fmla="*/ 127 w 365245"/>
                <a:gd name="connsiteY7" fmla="*/ 262 h 218485"/>
                <a:gd name="connsiteX8" fmla="*/ 365372 w 365245"/>
                <a:gd name="connsiteY8" fmla="*/ 262 h 218485"/>
                <a:gd name="connsiteX9" fmla="*/ 365372 w 365245"/>
                <a:gd name="connsiteY9" fmla="*/ 218748 h 218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245" h="218485">
                  <a:moveTo>
                    <a:pt x="25006" y="193861"/>
                  </a:moveTo>
                  <a:lnTo>
                    <a:pt x="352024" y="193861"/>
                  </a:lnTo>
                  <a:lnTo>
                    <a:pt x="352024" y="25141"/>
                  </a:lnTo>
                  <a:lnTo>
                    <a:pt x="25006" y="25141"/>
                  </a:lnTo>
                  <a:lnTo>
                    <a:pt x="25006" y="193861"/>
                  </a:lnTo>
                  <a:close/>
                  <a:moveTo>
                    <a:pt x="365372" y="218748"/>
                  </a:moveTo>
                  <a:lnTo>
                    <a:pt x="127" y="218748"/>
                  </a:lnTo>
                  <a:lnTo>
                    <a:pt x="127" y="262"/>
                  </a:lnTo>
                  <a:lnTo>
                    <a:pt x="365372" y="262"/>
                  </a:lnTo>
                  <a:lnTo>
                    <a:pt x="365372" y="218748"/>
                  </a:lnTo>
                  <a:close/>
                </a:path>
              </a:pathLst>
            </a:custGeom>
            <a:solidFill>
              <a:srgbClr val="231F20"/>
            </a:solidFill>
            <a:ln w="7575" cap="flat">
              <a:noFill/>
              <a:prstDash val="solid"/>
              <a:round/>
            </a:ln>
          </p:spPr>
          <p:txBody>
            <a:bodyPr rtlCol="0" anchor="ctr"/>
            <a:lstStyle/>
            <a:p>
              <a:endParaRPr lang="en-GB"/>
            </a:p>
          </p:txBody>
        </p:sp>
        <p:sp>
          <p:nvSpPr>
            <p:cNvPr id="862" name="Freeform: Shape 861">
              <a:extLst>
                <a:ext uri="{FF2B5EF4-FFF2-40B4-BE49-F238E27FC236}">
                  <a16:creationId xmlns:a16="http://schemas.microsoft.com/office/drawing/2014/main" id="{18ADE45A-9D1C-4861-A431-C3659FC419C0}"/>
                </a:ext>
              </a:extLst>
            </p:cNvPr>
            <p:cNvSpPr/>
            <p:nvPr/>
          </p:nvSpPr>
          <p:spPr>
            <a:xfrm>
              <a:off x="1132740" y="3948353"/>
              <a:ext cx="13826" cy="31948"/>
            </a:xfrm>
            <a:custGeom>
              <a:avLst/>
              <a:gdLst>
                <a:gd name="connsiteX0" fmla="*/ 195 w 13826"/>
                <a:gd name="connsiteY0" fmla="*/ 239 h 31948"/>
                <a:gd name="connsiteX1" fmla="*/ 14021 w 13826"/>
                <a:gd name="connsiteY1" fmla="*/ 239 h 31948"/>
                <a:gd name="connsiteX2" fmla="*/ 14021 w 13826"/>
                <a:gd name="connsiteY2" fmla="*/ 32187 h 31948"/>
                <a:gd name="connsiteX3" fmla="*/ 195 w 13826"/>
                <a:gd name="connsiteY3" fmla="*/ 32187 h 31948"/>
              </a:gdLst>
              <a:ahLst/>
              <a:cxnLst>
                <a:cxn ang="0">
                  <a:pos x="connsiteX0" y="connsiteY0"/>
                </a:cxn>
                <a:cxn ang="0">
                  <a:pos x="connsiteX1" y="connsiteY1"/>
                </a:cxn>
                <a:cxn ang="0">
                  <a:pos x="connsiteX2" y="connsiteY2"/>
                </a:cxn>
                <a:cxn ang="0">
                  <a:pos x="connsiteX3" y="connsiteY3"/>
                </a:cxn>
              </a:cxnLst>
              <a:rect l="l" t="t" r="r" b="b"/>
              <a:pathLst>
                <a:path w="13826" h="31948">
                  <a:moveTo>
                    <a:pt x="195" y="239"/>
                  </a:moveTo>
                  <a:lnTo>
                    <a:pt x="14021" y="239"/>
                  </a:lnTo>
                  <a:lnTo>
                    <a:pt x="14021" y="32187"/>
                  </a:lnTo>
                  <a:lnTo>
                    <a:pt x="195" y="32187"/>
                  </a:lnTo>
                  <a:close/>
                </a:path>
              </a:pathLst>
            </a:custGeom>
            <a:solidFill>
              <a:srgbClr val="231F20"/>
            </a:solidFill>
            <a:ln w="7575" cap="flat">
              <a:noFill/>
              <a:prstDash val="solid"/>
              <a:round/>
            </a:ln>
          </p:spPr>
          <p:txBody>
            <a:bodyPr rtlCol="0" anchor="ctr"/>
            <a:lstStyle/>
            <a:p>
              <a:endParaRPr lang="en-GB"/>
            </a:p>
          </p:txBody>
        </p:sp>
        <p:sp>
          <p:nvSpPr>
            <p:cNvPr id="863" name="Freeform: Shape 862">
              <a:extLst>
                <a:ext uri="{FF2B5EF4-FFF2-40B4-BE49-F238E27FC236}">
                  <a16:creationId xmlns:a16="http://schemas.microsoft.com/office/drawing/2014/main" id="{B0E3C812-9C7E-409A-9E42-C3EA49852C5E}"/>
                </a:ext>
              </a:extLst>
            </p:cNvPr>
            <p:cNvSpPr/>
            <p:nvPr/>
          </p:nvSpPr>
          <p:spPr>
            <a:xfrm>
              <a:off x="1132740" y="4003120"/>
              <a:ext cx="13826" cy="31956"/>
            </a:xfrm>
            <a:custGeom>
              <a:avLst/>
              <a:gdLst>
                <a:gd name="connsiteX0" fmla="*/ 195 w 13826"/>
                <a:gd name="connsiteY0" fmla="*/ 262 h 31956"/>
                <a:gd name="connsiteX1" fmla="*/ 14021 w 13826"/>
                <a:gd name="connsiteY1" fmla="*/ 262 h 31956"/>
                <a:gd name="connsiteX2" fmla="*/ 14021 w 13826"/>
                <a:gd name="connsiteY2" fmla="*/ 32218 h 31956"/>
                <a:gd name="connsiteX3" fmla="*/ 195 w 13826"/>
                <a:gd name="connsiteY3" fmla="*/ 32218 h 31956"/>
              </a:gdLst>
              <a:ahLst/>
              <a:cxnLst>
                <a:cxn ang="0">
                  <a:pos x="connsiteX0" y="connsiteY0"/>
                </a:cxn>
                <a:cxn ang="0">
                  <a:pos x="connsiteX1" y="connsiteY1"/>
                </a:cxn>
                <a:cxn ang="0">
                  <a:pos x="connsiteX2" y="connsiteY2"/>
                </a:cxn>
                <a:cxn ang="0">
                  <a:pos x="connsiteX3" y="connsiteY3"/>
                </a:cxn>
              </a:cxnLst>
              <a:rect l="l" t="t" r="r" b="b"/>
              <a:pathLst>
                <a:path w="13826" h="31956">
                  <a:moveTo>
                    <a:pt x="195" y="262"/>
                  </a:moveTo>
                  <a:lnTo>
                    <a:pt x="14021" y="262"/>
                  </a:lnTo>
                  <a:lnTo>
                    <a:pt x="14021" y="32218"/>
                  </a:lnTo>
                  <a:lnTo>
                    <a:pt x="195" y="32218"/>
                  </a:lnTo>
                  <a:close/>
                </a:path>
              </a:pathLst>
            </a:custGeom>
            <a:solidFill>
              <a:srgbClr val="231F20"/>
            </a:solidFill>
            <a:ln w="7575" cap="flat">
              <a:noFill/>
              <a:prstDash val="solid"/>
              <a:round/>
            </a:ln>
          </p:spPr>
          <p:txBody>
            <a:bodyPr rtlCol="0" anchor="ctr"/>
            <a:lstStyle/>
            <a:p>
              <a:endParaRPr lang="en-GB"/>
            </a:p>
          </p:txBody>
        </p:sp>
        <p:sp>
          <p:nvSpPr>
            <p:cNvPr id="864" name="Freeform: Shape 863">
              <a:extLst>
                <a:ext uri="{FF2B5EF4-FFF2-40B4-BE49-F238E27FC236}">
                  <a16:creationId xmlns:a16="http://schemas.microsoft.com/office/drawing/2014/main" id="{30F9F784-B9FA-4812-95A1-E13588179254}"/>
                </a:ext>
              </a:extLst>
            </p:cNvPr>
            <p:cNvSpPr/>
            <p:nvPr/>
          </p:nvSpPr>
          <p:spPr>
            <a:xfrm>
              <a:off x="1132740" y="4057896"/>
              <a:ext cx="13826" cy="31956"/>
            </a:xfrm>
            <a:custGeom>
              <a:avLst/>
              <a:gdLst>
                <a:gd name="connsiteX0" fmla="*/ 195 w 13826"/>
                <a:gd name="connsiteY0" fmla="*/ 285 h 31956"/>
                <a:gd name="connsiteX1" fmla="*/ 14021 w 13826"/>
                <a:gd name="connsiteY1" fmla="*/ 285 h 31956"/>
                <a:gd name="connsiteX2" fmla="*/ 14021 w 13826"/>
                <a:gd name="connsiteY2" fmla="*/ 32241 h 31956"/>
                <a:gd name="connsiteX3" fmla="*/ 195 w 13826"/>
                <a:gd name="connsiteY3" fmla="*/ 32241 h 31956"/>
              </a:gdLst>
              <a:ahLst/>
              <a:cxnLst>
                <a:cxn ang="0">
                  <a:pos x="connsiteX0" y="connsiteY0"/>
                </a:cxn>
                <a:cxn ang="0">
                  <a:pos x="connsiteX1" y="connsiteY1"/>
                </a:cxn>
                <a:cxn ang="0">
                  <a:pos x="connsiteX2" y="connsiteY2"/>
                </a:cxn>
                <a:cxn ang="0">
                  <a:pos x="connsiteX3" y="connsiteY3"/>
                </a:cxn>
              </a:cxnLst>
              <a:rect l="l" t="t" r="r" b="b"/>
              <a:pathLst>
                <a:path w="13826" h="31956">
                  <a:moveTo>
                    <a:pt x="195" y="285"/>
                  </a:moveTo>
                  <a:lnTo>
                    <a:pt x="14021" y="285"/>
                  </a:lnTo>
                  <a:lnTo>
                    <a:pt x="14021" y="32241"/>
                  </a:lnTo>
                  <a:lnTo>
                    <a:pt x="195" y="32241"/>
                  </a:lnTo>
                  <a:close/>
                </a:path>
              </a:pathLst>
            </a:custGeom>
            <a:solidFill>
              <a:srgbClr val="231F20"/>
            </a:solidFill>
            <a:ln w="7575" cap="flat">
              <a:noFill/>
              <a:prstDash val="solid"/>
              <a:round/>
            </a:ln>
          </p:spPr>
          <p:txBody>
            <a:bodyPr rtlCol="0" anchor="ctr"/>
            <a:lstStyle/>
            <a:p>
              <a:endParaRPr lang="en-GB"/>
            </a:p>
          </p:txBody>
        </p:sp>
        <p:sp>
          <p:nvSpPr>
            <p:cNvPr id="865" name="Freeform: Shape 864">
              <a:extLst>
                <a:ext uri="{FF2B5EF4-FFF2-40B4-BE49-F238E27FC236}">
                  <a16:creationId xmlns:a16="http://schemas.microsoft.com/office/drawing/2014/main" id="{6F33F67F-0B6B-43E5-8CF4-59546D748206}"/>
                </a:ext>
              </a:extLst>
            </p:cNvPr>
            <p:cNvSpPr/>
            <p:nvPr/>
          </p:nvSpPr>
          <p:spPr>
            <a:xfrm>
              <a:off x="1146567" y="3876505"/>
              <a:ext cx="64603" cy="285187"/>
            </a:xfrm>
            <a:custGeom>
              <a:avLst/>
              <a:gdLst>
                <a:gd name="connsiteX0" fmla="*/ 51832 w 64603"/>
                <a:gd name="connsiteY0" fmla="*/ 263512 h 285187"/>
                <a:gd name="connsiteX1" fmla="*/ 34896 w 64603"/>
                <a:gd name="connsiteY1" fmla="*/ 263512 h 285187"/>
                <a:gd name="connsiteX2" fmla="*/ 34896 w 64603"/>
                <a:gd name="connsiteY2" fmla="*/ 22207 h 285187"/>
                <a:gd name="connsiteX3" fmla="*/ 51832 w 64603"/>
                <a:gd name="connsiteY3" fmla="*/ 22207 h 285187"/>
                <a:gd name="connsiteX4" fmla="*/ 51832 w 64603"/>
                <a:gd name="connsiteY4" fmla="*/ 263512 h 285187"/>
                <a:gd name="connsiteX5" fmla="*/ 30502 w 64603"/>
                <a:gd name="connsiteY5" fmla="*/ 263512 h 285187"/>
                <a:gd name="connsiteX6" fmla="*/ 13559 w 64603"/>
                <a:gd name="connsiteY6" fmla="*/ 263512 h 285187"/>
                <a:gd name="connsiteX7" fmla="*/ 13559 w 64603"/>
                <a:gd name="connsiteY7" fmla="*/ 22207 h 285187"/>
                <a:gd name="connsiteX8" fmla="*/ 30502 w 64603"/>
                <a:gd name="connsiteY8" fmla="*/ 22207 h 285187"/>
                <a:gd name="connsiteX9" fmla="*/ 30502 w 64603"/>
                <a:gd name="connsiteY9" fmla="*/ 263512 h 285187"/>
                <a:gd name="connsiteX10" fmla="*/ 211 w 64603"/>
                <a:gd name="connsiteY10" fmla="*/ 262 h 285187"/>
                <a:gd name="connsiteX11" fmla="*/ 211 w 64603"/>
                <a:gd name="connsiteY11" fmla="*/ 285449 h 285187"/>
                <a:gd name="connsiteX12" fmla="*/ 64815 w 64603"/>
                <a:gd name="connsiteY12" fmla="*/ 285449 h 285187"/>
                <a:gd name="connsiteX13" fmla="*/ 64815 w 64603"/>
                <a:gd name="connsiteY13" fmla="*/ 262 h 285187"/>
                <a:gd name="connsiteX14" fmla="*/ 211 w 64603"/>
                <a:gd name="connsiteY14" fmla="*/ 262 h 285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603" h="285187">
                  <a:moveTo>
                    <a:pt x="51832" y="263512"/>
                  </a:moveTo>
                  <a:lnTo>
                    <a:pt x="34896" y="263512"/>
                  </a:lnTo>
                  <a:lnTo>
                    <a:pt x="34896" y="22207"/>
                  </a:lnTo>
                  <a:lnTo>
                    <a:pt x="51832" y="22207"/>
                  </a:lnTo>
                  <a:lnTo>
                    <a:pt x="51832" y="263512"/>
                  </a:lnTo>
                  <a:close/>
                  <a:moveTo>
                    <a:pt x="30502" y="263512"/>
                  </a:moveTo>
                  <a:lnTo>
                    <a:pt x="13559" y="263512"/>
                  </a:lnTo>
                  <a:lnTo>
                    <a:pt x="13559" y="22207"/>
                  </a:lnTo>
                  <a:lnTo>
                    <a:pt x="30502" y="22207"/>
                  </a:lnTo>
                  <a:lnTo>
                    <a:pt x="30502" y="263512"/>
                  </a:lnTo>
                  <a:close/>
                  <a:moveTo>
                    <a:pt x="211" y="262"/>
                  </a:moveTo>
                  <a:lnTo>
                    <a:pt x="211" y="285449"/>
                  </a:lnTo>
                  <a:lnTo>
                    <a:pt x="64815" y="285449"/>
                  </a:lnTo>
                  <a:lnTo>
                    <a:pt x="64815" y="262"/>
                  </a:lnTo>
                  <a:lnTo>
                    <a:pt x="211" y="262"/>
                  </a:lnTo>
                  <a:close/>
                </a:path>
              </a:pathLst>
            </a:custGeom>
            <a:solidFill>
              <a:srgbClr val="231F20"/>
            </a:solidFill>
            <a:ln w="7575" cap="flat">
              <a:noFill/>
              <a:prstDash val="solid"/>
              <a:round/>
            </a:ln>
          </p:spPr>
          <p:txBody>
            <a:bodyPr rtlCol="0" anchor="ctr"/>
            <a:lstStyle/>
            <a:p>
              <a:endParaRPr lang="en-GB"/>
            </a:p>
          </p:txBody>
        </p:sp>
        <p:sp>
          <p:nvSpPr>
            <p:cNvPr id="866" name="Freeform: Shape 865">
              <a:extLst>
                <a:ext uri="{FF2B5EF4-FFF2-40B4-BE49-F238E27FC236}">
                  <a16:creationId xmlns:a16="http://schemas.microsoft.com/office/drawing/2014/main" id="{098D971D-D617-48EB-9A2D-08EB6D8F4A06}"/>
                </a:ext>
              </a:extLst>
            </p:cNvPr>
            <p:cNvSpPr/>
            <p:nvPr/>
          </p:nvSpPr>
          <p:spPr>
            <a:xfrm>
              <a:off x="1104448" y="4194819"/>
              <a:ext cx="213651" cy="213643"/>
            </a:xfrm>
            <a:custGeom>
              <a:avLst/>
              <a:gdLst>
                <a:gd name="connsiteX0" fmla="*/ 213876 w 213651"/>
                <a:gd name="connsiteY0" fmla="*/ 107194 h 213643"/>
                <a:gd name="connsiteX1" fmla="*/ 107054 w 213651"/>
                <a:gd name="connsiteY1" fmla="*/ 379 h 213643"/>
                <a:gd name="connsiteX2" fmla="*/ 224 w 213651"/>
                <a:gd name="connsiteY2" fmla="*/ 107194 h 213643"/>
                <a:gd name="connsiteX3" fmla="*/ 107054 w 213651"/>
                <a:gd name="connsiteY3" fmla="*/ 214023 h 213643"/>
                <a:gd name="connsiteX4" fmla="*/ 213876 w 213651"/>
                <a:gd name="connsiteY4" fmla="*/ 107194 h 213643"/>
                <a:gd name="connsiteX5" fmla="*/ 196393 w 213651"/>
                <a:gd name="connsiteY5" fmla="*/ 107194 h 213643"/>
                <a:gd name="connsiteX6" fmla="*/ 107054 w 213651"/>
                <a:gd name="connsiteY6" fmla="*/ 196540 h 213643"/>
                <a:gd name="connsiteX7" fmla="*/ 17708 w 213651"/>
                <a:gd name="connsiteY7" fmla="*/ 107194 h 213643"/>
                <a:gd name="connsiteX8" fmla="*/ 107054 w 213651"/>
                <a:gd name="connsiteY8" fmla="*/ 17862 h 213643"/>
                <a:gd name="connsiteX9" fmla="*/ 196393 w 213651"/>
                <a:gd name="connsiteY9" fmla="*/ 107194 h 213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651" h="213643">
                  <a:moveTo>
                    <a:pt x="213876" y="107194"/>
                  </a:moveTo>
                  <a:cubicBezTo>
                    <a:pt x="213876" y="48200"/>
                    <a:pt x="166048" y="379"/>
                    <a:pt x="107054" y="379"/>
                  </a:cubicBezTo>
                  <a:cubicBezTo>
                    <a:pt x="48052" y="379"/>
                    <a:pt x="224" y="48200"/>
                    <a:pt x="224" y="107194"/>
                  </a:cubicBezTo>
                  <a:cubicBezTo>
                    <a:pt x="224" y="166195"/>
                    <a:pt x="48052" y="214023"/>
                    <a:pt x="107054" y="214023"/>
                  </a:cubicBezTo>
                  <a:cubicBezTo>
                    <a:pt x="166048" y="214023"/>
                    <a:pt x="213876" y="166195"/>
                    <a:pt x="213876" y="107194"/>
                  </a:cubicBezTo>
                  <a:close/>
                  <a:moveTo>
                    <a:pt x="196393" y="107194"/>
                  </a:moveTo>
                  <a:cubicBezTo>
                    <a:pt x="196393" y="156542"/>
                    <a:pt x="156394" y="196540"/>
                    <a:pt x="107054" y="196540"/>
                  </a:cubicBezTo>
                  <a:cubicBezTo>
                    <a:pt x="57706" y="196540"/>
                    <a:pt x="17708" y="156542"/>
                    <a:pt x="17708" y="107194"/>
                  </a:cubicBezTo>
                  <a:cubicBezTo>
                    <a:pt x="17708" y="57853"/>
                    <a:pt x="57706" y="17862"/>
                    <a:pt x="107054" y="17862"/>
                  </a:cubicBezTo>
                  <a:cubicBezTo>
                    <a:pt x="156394" y="17862"/>
                    <a:pt x="196393" y="57853"/>
                    <a:pt x="196393" y="107194"/>
                  </a:cubicBezTo>
                  <a:close/>
                </a:path>
              </a:pathLst>
            </a:custGeom>
            <a:solidFill>
              <a:srgbClr val="231F20"/>
            </a:solidFill>
            <a:ln w="7575" cap="flat">
              <a:noFill/>
              <a:prstDash val="solid"/>
              <a:round/>
            </a:ln>
          </p:spPr>
          <p:txBody>
            <a:bodyPr rtlCol="0" anchor="ctr"/>
            <a:lstStyle/>
            <a:p>
              <a:endParaRPr lang="en-GB"/>
            </a:p>
          </p:txBody>
        </p:sp>
        <p:sp>
          <p:nvSpPr>
            <p:cNvPr id="867" name="Freeform: Shape 866">
              <a:extLst>
                <a:ext uri="{FF2B5EF4-FFF2-40B4-BE49-F238E27FC236}">
                  <a16:creationId xmlns:a16="http://schemas.microsoft.com/office/drawing/2014/main" id="{6428817C-A4B4-4D29-996F-CACFFE9607D4}"/>
                </a:ext>
              </a:extLst>
            </p:cNvPr>
            <p:cNvSpPr/>
            <p:nvPr/>
          </p:nvSpPr>
          <p:spPr>
            <a:xfrm>
              <a:off x="1137225" y="4227566"/>
              <a:ext cx="148142" cy="148142"/>
            </a:xfrm>
            <a:custGeom>
              <a:avLst/>
              <a:gdLst>
                <a:gd name="connsiteX0" fmla="*/ 224 w 148142"/>
                <a:gd name="connsiteY0" fmla="*/ 12739 h 148142"/>
                <a:gd name="connsiteX1" fmla="*/ 136007 w 148142"/>
                <a:gd name="connsiteY1" fmla="*/ 148522 h 148142"/>
                <a:gd name="connsiteX2" fmla="*/ 148367 w 148142"/>
                <a:gd name="connsiteY2" fmla="*/ 136162 h 148142"/>
                <a:gd name="connsiteX3" fmla="*/ 12584 w 148142"/>
                <a:gd name="connsiteY3" fmla="*/ 379 h 148142"/>
                <a:gd name="connsiteX4" fmla="*/ 224 w 148142"/>
                <a:gd name="connsiteY4" fmla="*/ 12739 h 148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142" h="148142">
                  <a:moveTo>
                    <a:pt x="224" y="12739"/>
                  </a:moveTo>
                  <a:lnTo>
                    <a:pt x="136007" y="148522"/>
                  </a:lnTo>
                  <a:lnTo>
                    <a:pt x="148367" y="136162"/>
                  </a:lnTo>
                  <a:lnTo>
                    <a:pt x="12584" y="379"/>
                  </a:lnTo>
                  <a:lnTo>
                    <a:pt x="224" y="12739"/>
                  </a:lnTo>
                  <a:close/>
                </a:path>
              </a:pathLst>
            </a:custGeom>
            <a:solidFill>
              <a:srgbClr val="231F20"/>
            </a:solidFill>
            <a:ln w="7575" cap="flat">
              <a:noFill/>
              <a:prstDash val="solid"/>
              <a:round/>
            </a:ln>
          </p:spPr>
          <p:txBody>
            <a:bodyPr rtlCol="0" anchor="ctr"/>
            <a:lstStyle/>
            <a:p>
              <a:endParaRPr lang="en-GB"/>
            </a:p>
          </p:txBody>
        </p:sp>
      </p:grpSp>
      <p:sp>
        <p:nvSpPr>
          <p:cNvPr id="6" name="Title 5">
            <a:extLst>
              <a:ext uri="{FF2B5EF4-FFF2-40B4-BE49-F238E27FC236}">
                <a16:creationId xmlns:a16="http://schemas.microsoft.com/office/drawing/2014/main" id="{79204547-9153-4E42-AA53-E37EDB6659B6}"/>
              </a:ext>
            </a:extLst>
          </p:cNvPr>
          <p:cNvSpPr>
            <a:spLocks noGrp="1"/>
          </p:cNvSpPr>
          <p:nvPr>
            <p:ph type="title"/>
          </p:nvPr>
        </p:nvSpPr>
        <p:spPr>
          <a:xfrm>
            <a:off x="861129" y="363537"/>
            <a:ext cx="11043323" cy="1325563"/>
          </a:xfrm>
        </p:spPr>
        <p:txBody>
          <a:bodyPr/>
          <a:lstStyle/>
          <a:p>
            <a:r>
              <a:rPr lang="en-GB" b="1" dirty="0">
                <a:latin typeface="+mn-lt"/>
              </a:rPr>
              <a:t>Why do we have Process Safety Fundamentals?</a:t>
            </a:r>
          </a:p>
        </p:txBody>
      </p:sp>
      <p:sp>
        <p:nvSpPr>
          <p:cNvPr id="7" name="Content Placeholder 6">
            <a:extLst>
              <a:ext uri="{FF2B5EF4-FFF2-40B4-BE49-F238E27FC236}">
                <a16:creationId xmlns:a16="http://schemas.microsoft.com/office/drawing/2014/main" id="{F6DD3AF9-3544-4DEE-83A6-FEF491202644}"/>
              </a:ext>
            </a:extLst>
          </p:cNvPr>
          <p:cNvSpPr>
            <a:spLocks noGrp="1"/>
          </p:cNvSpPr>
          <p:nvPr>
            <p:ph idx="1"/>
          </p:nvPr>
        </p:nvSpPr>
        <p:spPr>
          <a:xfrm>
            <a:off x="963383" y="1798862"/>
            <a:ext cx="9924358" cy="2594838"/>
          </a:xfrm>
        </p:spPr>
        <p:txBody>
          <a:bodyPr>
            <a:normAutofit/>
          </a:bodyPr>
          <a:lstStyle/>
          <a:p>
            <a:pPr marL="0" indent="0">
              <a:buNone/>
            </a:pPr>
            <a:r>
              <a:rPr lang="en-US" sz="2400" b="1" i="0" dirty="0">
                <a:effectLst/>
              </a:rPr>
              <a:t>The Process Safety Fundamentals (PSFs) are a set of basic principles for front-line workers, supervisors, and managers that </a:t>
            </a:r>
            <a:r>
              <a:rPr lang="en-US" sz="2400" b="1" i="0" dirty="0" err="1">
                <a:effectLst/>
              </a:rPr>
              <a:t>emphasise</a:t>
            </a:r>
            <a:r>
              <a:rPr lang="en-US" sz="2400" b="1" i="0" dirty="0">
                <a:effectLst/>
              </a:rPr>
              <a:t> existing good practices to prevent fatalities from Process Safety Events.</a:t>
            </a:r>
          </a:p>
          <a:p>
            <a:pPr marL="0" indent="0">
              <a:buNone/>
            </a:pPr>
            <a:r>
              <a:rPr lang="en-US" sz="2400" b="1" i="0" dirty="0">
                <a:effectLst/>
              </a:rPr>
              <a:t>Between 2007 – 2017, 128 lives could potentially have been saved by following these Process Safety Fundamentals</a:t>
            </a:r>
            <a:r>
              <a:rPr lang="en-US" sz="2400" b="1" dirty="0"/>
              <a:t>.</a:t>
            </a:r>
            <a:endParaRPr lang="en-US" sz="2400" b="1" i="0" dirty="0">
              <a:effectLst/>
            </a:endParaRPr>
          </a:p>
        </p:txBody>
      </p:sp>
      <p:grpSp>
        <p:nvGrpSpPr>
          <p:cNvPr id="351" name="Group 350">
            <a:extLst>
              <a:ext uri="{FF2B5EF4-FFF2-40B4-BE49-F238E27FC236}">
                <a16:creationId xmlns:a16="http://schemas.microsoft.com/office/drawing/2014/main" id="{2FD74DB8-A391-429B-9150-35EF63E60670}"/>
              </a:ext>
            </a:extLst>
          </p:cNvPr>
          <p:cNvGrpSpPr/>
          <p:nvPr/>
        </p:nvGrpSpPr>
        <p:grpSpPr>
          <a:xfrm>
            <a:off x="198627" y="6107676"/>
            <a:ext cx="1685881" cy="569041"/>
            <a:chOff x="198627" y="6107676"/>
            <a:chExt cx="1685881" cy="569041"/>
          </a:xfrm>
        </p:grpSpPr>
        <p:sp>
          <p:nvSpPr>
            <p:cNvPr id="352" name="Freeform: Shape 351">
              <a:extLst>
                <a:ext uri="{FF2B5EF4-FFF2-40B4-BE49-F238E27FC236}">
                  <a16:creationId xmlns:a16="http://schemas.microsoft.com/office/drawing/2014/main" id="{2F7385D5-E0C6-4904-A4B8-B5955F8BF21C}"/>
                </a:ext>
              </a:extLst>
            </p:cNvPr>
            <p:cNvSpPr/>
            <p:nvPr/>
          </p:nvSpPr>
          <p:spPr>
            <a:xfrm>
              <a:off x="198627" y="6553160"/>
              <a:ext cx="123551" cy="123557"/>
            </a:xfrm>
            <a:custGeom>
              <a:avLst/>
              <a:gdLst>
                <a:gd name="connsiteX0" fmla="*/ 0 w 208197"/>
                <a:gd name="connsiteY0" fmla="*/ -227 h 208206"/>
                <a:gd name="connsiteX1" fmla="*/ 208197 w 208197"/>
                <a:gd name="connsiteY1" fmla="*/ -227 h 208206"/>
                <a:gd name="connsiteX2" fmla="*/ 208197 w 208197"/>
                <a:gd name="connsiteY2" fmla="*/ 207980 h 208206"/>
                <a:gd name="connsiteX3" fmla="*/ 0 w 20819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97" h="208206">
                  <a:moveTo>
                    <a:pt x="0" y="-227"/>
                  </a:moveTo>
                  <a:lnTo>
                    <a:pt x="208197" y="-227"/>
                  </a:lnTo>
                  <a:lnTo>
                    <a:pt x="20819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3" name="Freeform: Shape 352">
              <a:extLst>
                <a:ext uri="{FF2B5EF4-FFF2-40B4-BE49-F238E27FC236}">
                  <a16:creationId xmlns:a16="http://schemas.microsoft.com/office/drawing/2014/main" id="{30F3F9C9-F2B8-4B4A-BEC9-3D32C1211EE8}"/>
                </a:ext>
              </a:extLst>
            </p:cNvPr>
            <p:cNvSpPr/>
            <p:nvPr/>
          </p:nvSpPr>
          <p:spPr>
            <a:xfrm>
              <a:off x="371604" y="6553160"/>
              <a:ext cx="123557" cy="123557"/>
            </a:xfrm>
            <a:custGeom>
              <a:avLst/>
              <a:gdLst>
                <a:gd name="connsiteX0" fmla="*/ 0 w 208206"/>
                <a:gd name="connsiteY0" fmla="*/ -227 h 208206"/>
                <a:gd name="connsiteX1" fmla="*/ 208207 w 208206"/>
                <a:gd name="connsiteY1" fmla="*/ -227 h 208206"/>
                <a:gd name="connsiteX2" fmla="*/ 208207 w 208206"/>
                <a:gd name="connsiteY2" fmla="*/ 207980 h 208206"/>
                <a:gd name="connsiteX3" fmla="*/ 0 w 20820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06" h="208206">
                  <a:moveTo>
                    <a:pt x="0" y="-227"/>
                  </a:moveTo>
                  <a:lnTo>
                    <a:pt x="208207" y="-227"/>
                  </a:lnTo>
                  <a:lnTo>
                    <a:pt x="20820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4" name="Freeform: Shape 353">
              <a:extLst>
                <a:ext uri="{FF2B5EF4-FFF2-40B4-BE49-F238E27FC236}">
                  <a16:creationId xmlns:a16="http://schemas.microsoft.com/office/drawing/2014/main" id="{70BC6615-323F-4E6F-AEA8-D3F22AC2D1CC}"/>
                </a:ext>
              </a:extLst>
            </p:cNvPr>
            <p:cNvSpPr/>
            <p:nvPr/>
          </p:nvSpPr>
          <p:spPr>
            <a:xfrm>
              <a:off x="544587" y="6553160"/>
              <a:ext cx="123551" cy="123557"/>
            </a:xfrm>
            <a:custGeom>
              <a:avLst/>
              <a:gdLst>
                <a:gd name="connsiteX0" fmla="*/ 0 w 208197"/>
                <a:gd name="connsiteY0" fmla="*/ -227 h 208206"/>
                <a:gd name="connsiteX1" fmla="*/ 208197 w 208197"/>
                <a:gd name="connsiteY1" fmla="*/ -227 h 208206"/>
                <a:gd name="connsiteX2" fmla="*/ 208197 w 208197"/>
                <a:gd name="connsiteY2" fmla="*/ 207980 h 208206"/>
                <a:gd name="connsiteX3" fmla="*/ 0 w 20819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97" h="208206">
                  <a:moveTo>
                    <a:pt x="0" y="-227"/>
                  </a:moveTo>
                  <a:lnTo>
                    <a:pt x="208197" y="-227"/>
                  </a:lnTo>
                  <a:lnTo>
                    <a:pt x="20819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5" name="Freeform: Shape 354">
              <a:extLst>
                <a:ext uri="{FF2B5EF4-FFF2-40B4-BE49-F238E27FC236}">
                  <a16:creationId xmlns:a16="http://schemas.microsoft.com/office/drawing/2014/main" id="{4052E927-E83B-438C-9F3A-C272959BB5AF}"/>
                </a:ext>
              </a:extLst>
            </p:cNvPr>
            <p:cNvSpPr/>
            <p:nvPr/>
          </p:nvSpPr>
          <p:spPr>
            <a:xfrm>
              <a:off x="717565" y="6553160"/>
              <a:ext cx="123551" cy="123557"/>
            </a:xfrm>
            <a:custGeom>
              <a:avLst/>
              <a:gdLst>
                <a:gd name="connsiteX0" fmla="*/ 0 w 208197"/>
                <a:gd name="connsiteY0" fmla="*/ -227 h 208206"/>
                <a:gd name="connsiteX1" fmla="*/ 208197 w 208197"/>
                <a:gd name="connsiteY1" fmla="*/ -227 h 208206"/>
                <a:gd name="connsiteX2" fmla="*/ 208197 w 208197"/>
                <a:gd name="connsiteY2" fmla="*/ 207980 h 208206"/>
                <a:gd name="connsiteX3" fmla="*/ 0 w 20819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97" h="208206">
                  <a:moveTo>
                    <a:pt x="0" y="-227"/>
                  </a:moveTo>
                  <a:lnTo>
                    <a:pt x="208197" y="-227"/>
                  </a:lnTo>
                  <a:lnTo>
                    <a:pt x="20819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6" name="Freeform: Shape 355">
              <a:extLst>
                <a:ext uri="{FF2B5EF4-FFF2-40B4-BE49-F238E27FC236}">
                  <a16:creationId xmlns:a16="http://schemas.microsoft.com/office/drawing/2014/main" id="{68FFB8FD-B0EB-4D19-A3F5-58F9A0A63E99}"/>
                </a:ext>
              </a:extLst>
            </p:cNvPr>
            <p:cNvSpPr/>
            <p:nvPr/>
          </p:nvSpPr>
          <p:spPr>
            <a:xfrm>
              <a:off x="890547" y="6553160"/>
              <a:ext cx="123551" cy="123557"/>
            </a:xfrm>
            <a:custGeom>
              <a:avLst/>
              <a:gdLst>
                <a:gd name="connsiteX0" fmla="*/ 0 w 208197"/>
                <a:gd name="connsiteY0" fmla="*/ -227 h 208206"/>
                <a:gd name="connsiteX1" fmla="*/ 208197 w 208197"/>
                <a:gd name="connsiteY1" fmla="*/ -227 h 208206"/>
                <a:gd name="connsiteX2" fmla="*/ 208197 w 208197"/>
                <a:gd name="connsiteY2" fmla="*/ 207980 h 208206"/>
                <a:gd name="connsiteX3" fmla="*/ 0 w 20819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97" h="208206">
                  <a:moveTo>
                    <a:pt x="0" y="-227"/>
                  </a:moveTo>
                  <a:lnTo>
                    <a:pt x="208197" y="-227"/>
                  </a:lnTo>
                  <a:lnTo>
                    <a:pt x="20819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7" name="Freeform: Shape 356">
              <a:extLst>
                <a:ext uri="{FF2B5EF4-FFF2-40B4-BE49-F238E27FC236}">
                  <a16:creationId xmlns:a16="http://schemas.microsoft.com/office/drawing/2014/main" id="{ADC7026C-2156-4DC6-BEFD-CFDB11E05D22}"/>
                </a:ext>
              </a:extLst>
            </p:cNvPr>
            <p:cNvSpPr/>
            <p:nvPr/>
          </p:nvSpPr>
          <p:spPr>
            <a:xfrm>
              <a:off x="1063525" y="6553160"/>
              <a:ext cx="123563" cy="123557"/>
            </a:xfrm>
            <a:custGeom>
              <a:avLst/>
              <a:gdLst>
                <a:gd name="connsiteX0" fmla="*/ 0 w 208216"/>
                <a:gd name="connsiteY0" fmla="*/ -227 h 208206"/>
                <a:gd name="connsiteX1" fmla="*/ 208217 w 208216"/>
                <a:gd name="connsiteY1" fmla="*/ -227 h 208206"/>
                <a:gd name="connsiteX2" fmla="*/ 208217 w 208216"/>
                <a:gd name="connsiteY2" fmla="*/ 207980 h 208206"/>
                <a:gd name="connsiteX3" fmla="*/ 0 w 20821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16" h="208206">
                  <a:moveTo>
                    <a:pt x="0" y="-227"/>
                  </a:moveTo>
                  <a:lnTo>
                    <a:pt x="208217" y="-227"/>
                  </a:lnTo>
                  <a:lnTo>
                    <a:pt x="20821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8" name="Freeform: Shape 357">
              <a:extLst>
                <a:ext uri="{FF2B5EF4-FFF2-40B4-BE49-F238E27FC236}">
                  <a16:creationId xmlns:a16="http://schemas.microsoft.com/office/drawing/2014/main" id="{E95A1265-5348-4F01-9DE9-029BE9BFF420}"/>
                </a:ext>
              </a:extLst>
            </p:cNvPr>
            <p:cNvSpPr/>
            <p:nvPr/>
          </p:nvSpPr>
          <p:spPr>
            <a:xfrm>
              <a:off x="1236507" y="6553160"/>
              <a:ext cx="123557" cy="123557"/>
            </a:xfrm>
            <a:custGeom>
              <a:avLst/>
              <a:gdLst>
                <a:gd name="connsiteX0" fmla="*/ 0 w 208206"/>
                <a:gd name="connsiteY0" fmla="*/ -227 h 208206"/>
                <a:gd name="connsiteX1" fmla="*/ 208207 w 208206"/>
                <a:gd name="connsiteY1" fmla="*/ -227 h 208206"/>
                <a:gd name="connsiteX2" fmla="*/ 208207 w 208206"/>
                <a:gd name="connsiteY2" fmla="*/ 207980 h 208206"/>
                <a:gd name="connsiteX3" fmla="*/ 0 w 20820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06" h="208206">
                  <a:moveTo>
                    <a:pt x="0" y="-227"/>
                  </a:moveTo>
                  <a:lnTo>
                    <a:pt x="208207" y="-227"/>
                  </a:lnTo>
                  <a:lnTo>
                    <a:pt x="20820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9" name="Freeform: Shape 358">
              <a:extLst>
                <a:ext uri="{FF2B5EF4-FFF2-40B4-BE49-F238E27FC236}">
                  <a16:creationId xmlns:a16="http://schemas.microsoft.com/office/drawing/2014/main" id="{06A4642E-276E-433A-8904-74A14B814C49}"/>
                </a:ext>
              </a:extLst>
            </p:cNvPr>
            <p:cNvSpPr/>
            <p:nvPr/>
          </p:nvSpPr>
          <p:spPr>
            <a:xfrm>
              <a:off x="1409480" y="6553160"/>
              <a:ext cx="123569" cy="123557"/>
            </a:xfrm>
            <a:custGeom>
              <a:avLst/>
              <a:gdLst>
                <a:gd name="connsiteX0" fmla="*/ 0 w 208226"/>
                <a:gd name="connsiteY0" fmla="*/ -227 h 208206"/>
                <a:gd name="connsiteX1" fmla="*/ 208226 w 208226"/>
                <a:gd name="connsiteY1" fmla="*/ -227 h 208206"/>
                <a:gd name="connsiteX2" fmla="*/ 208226 w 208226"/>
                <a:gd name="connsiteY2" fmla="*/ 207980 h 208206"/>
                <a:gd name="connsiteX3" fmla="*/ 0 w 20822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26" h="208206">
                  <a:moveTo>
                    <a:pt x="0" y="-227"/>
                  </a:moveTo>
                  <a:lnTo>
                    <a:pt x="208226" y="-227"/>
                  </a:lnTo>
                  <a:lnTo>
                    <a:pt x="208226"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60" name="Freeform: Shape 359">
              <a:extLst>
                <a:ext uri="{FF2B5EF4-FFF2-40B4-BE49-F238E27FC236}">
                  <a16:creationId xmlns:a16="http://schemas.microsoft.com/office/drawing/2014/main" id="{06FAFADA-4314-4224-9407-0B48ADADF7A7}"/>
                </a:ext>
              </a:extLst>
            </p:cNvPr>
            <p:cNvSpPr/>
            <p:nvPr/>
          </p:nvSpPr>
          <p:spPr>
            <a:xfrm>
              <a:off x="1582479" y="6553160"/>
              <a:ext cx="123546" cy="123557"/>
            </a:xfrm>
            <a:custGeom>
              <a:avLst/>
              <a:gdLst>
                <a:gd name="connsiteX0" fmla="*/ 0 w 208187"/>
                <a:gd name="connsiteY0" fmla="*/ -227 h 208206"/>
                <a:gd name="connsiteX1" fmla="*/ 208188 w 208187"/>
                <a:gd name="connsiteY1" fmla="*/ -227 h 208206"/>
                <a:gd name="connsiteX2" fmla="*/ 208188 w 208187"/>
                <a:gd name="connsiteY2" fmla="*/ 207980 h 208206"/>
                <a:gd name="connsiteX3" fmla="*/ 0 w 20818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87" h="208206">
                  <a:moveTo>
                    <a:pt x="0" y="-227"/>
                  </a:moveTo>
                  <a:lnTo>
                    <a:pt x="208188" y="-227"/>
                  </a:lnTo>
                  <a:lnTo>
                    <a:pt x="208188"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61" name="Freeform: Shape 360">
              <a:extLst>
                <a:ext uri="{FF2B5EF4-FFF2-40B4-BE49-F238E27FC236}">
                  <a16:creationId xmlns:a16="http://schemas.microsoft.com/office/drawing/2014/main" id="{DE886360-735C-47A2-8EDB-D4F3BC9A1BAF}"/>
                </a:ext>
              </a:extLst>
            </p:cNvPr>
            <p:cNvSpPr/>
            <p:nvPr/>
          </p:nvSpPr>
          <p:spPr>
            <a:xfrm>
              <a:off x="1755451" y="6553160"/>
              <a:ext cx="123563" cy="123557"/>
            </a:xfrm>
            <a:custGeom>
              <a:avLst/>
              <a:gdLst>
                <a:gd name="connsiteX0" fmla="*/ 0 w 208216"/>
                <a:gd name="connsiteY0" fmla="*/ -227 h 208206"/>
                <a:gd name="connsiteX1" fmla="*/ 208216 w 208216"/>
                <a:gd name="connsiteY1" fmla="*/ -227 h 208206"/>
                <a:gd name="connsiteX2" fmla="*/ 208216 w 208216"/>
                <a:gd name="connsiteY2" fmla="*/ 207980 h 208206"/>
                <a:gd name="connsiteX3" fmla="*/ 0 w 20821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16" h="208206">
                  <a:moveTo>
                    <a:pt x="0" y="-227"/>
                  </a:moveTo>
                  <a:lnTo>
                    <a:pt x="208216" y="-227"/>
                  </a:lnTo>
                  <a:lnTo>
                    <a:pt x="208216"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62" name="Freeform: Shape 361">
              <a:extLst>
                <a:ext uri="{FF2B5EF4-FFF2-40B4-BE49-F238E27FC236}">
                  <a16:creationId xmlns:a16="http://schemas.microsoft.com/office/drawing/2014/main" id="{C36B6715-7ED5-47DC-A2FE-BD68F7A9FBD8}"/>
                </a:ext>
              </a:extLst>
            </p:cNvPr>
            <p:cNvSpPr/>
            <p:nvPr/>
          </p:nvSpPr>
          <p:spPr>
            <a:xfrm>
              <a:off x="198667" y="6108937"/>
              <a:ext cx="107267" cy="149463"/>
            </a:xfrm>
            <a:custGeom>
              <a:avLst/>
              <a:gdLst>
                <a:gd name="connsiteX0" fmla="*/ 158296 w 180755"/>
                <a:gd name="connsiteY0" fmla="*/ 22641 h 251860"/>
                <a:gd name="connsiteX1" fmla="*/ 180756 w 180755"/>
                <a:gd name="connsiteY1" fmla="*/ 78534 h 251860"/>
                <a:gd name="connsiteX2" fmla="*/ 158296 w 180755"/>
                <a:gd name="connsiteY2" fmla="*/ 134417 h 251860"/>
                <a:gd name="connsiteX3" fmla="*/ 97631 w 180755"/>
                <a:gd name="connsiteY3" fmla="*/ 157058 h 251860"/>
                <a:gd name="connsiteX4" fmla="*/ 49168 w 180755"/>
                <a:gd name="connsiteY4" fmla="*/ 157058 h 251860"/>
                <a:gd name="connsiteX5" fmla="*/ 49168 w 180755"/>
                <a:gd name="connsiteY5" fmla="*/ 251860 h 251860"/>
                <a:gd name="connsiteX6" fmla="*/ 0 w 180755"/>
                <a:gd name="connsiteY6" fmla="*/ 251860 h 251860"/>
                <a:gd name="connsiteX7" fmla="*/ 0 w 180755"/>
                <a:gd name="connsiteY7" fmla="*/ 0 h 251860"/>
                <a:gd name="connsiteX8" fmla="*/ 97631 w 180755"/>
                <a:gd name="connsiteY8" fmla="*/ 0 h 251860"/>
                <a:gd name="connsiteX9" fmla="*/ 158296 w 180755"/>
                <a:gd name="connsiteY9" fmla="*/ 22641 h 251860"/>
                <a:gd name="connsiteX10" fmla="*/ 121682 w 180755"/>
                <a:gd name="connsiteY10" fmla="*/ 103470 h 251860"/>
                <a:gd name="connsiteX11" fmla="*/ 131588 w 180755"/>
                <a:gd name="connsiteY11" fmla="*/ 78534 h 251860"/>
                <a:gd name="connsiteX12" fmla="*/ 121682 w 180755"/>
                <a:gd name="connsiteY12" fmla="*/ 53416 h 251860"/>
                <a:gd name="connsiteX13" fmla="*/ 95155 w 180755"/>
                <a:gd name="connsiteY13" fmla="*/ 43863 h 251860"/>
                <a:gd name="connsiteX14" fmla="*/ 49168 w 180755"/>
                <a:gd name="connsiteY14" fmla="*/ 43863 h 251860"/>
                <a:gd name="connsiteX15" fmla="*/ 49168 w 180755"/>
                <a:gd name="connsiteY15" fmla="*/ 112843 h 251860"/>
                <a:gd name="connsiteX16" fmla="*/ 95155 w 180755"/>
                <a:gd name="connsiteY16" fmla="*/ 112843 h 251860"/>
                <a:gd name="connsiteX17" fmla="*/ 121682 w 180755"/>
                <a:gd name="connsiteY17" fmla="*/ 10347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0755" h="251860">
                  <a:moveTo>
                    <a:pt x="158296" y="22641"/>
                  </a:moveTo>
                  <a:cubicBezTo>
                    <a:pt x="173269" y="37729"/>
                    <a:pt x="180756" y="56359"/>
                    <a:pt x="180756" y="78534"/>
                  </a:cubicBezTo>
                  <a:cubicBezTo>
                    <a:pt x="180756" y="100698"/>
                    <a:pt x="173269" y="119329"/>
                    <a:pt x="158296" y="134417"/>
                  </a:cubicBezTo>
                  <a:cubicBezTo>
                    <a:pt x="143323" y="149514"/>
                    <a:pt x="123101" y="157058"/>
                    <a:pt x="97631" y="157058"/>
                  </a:cubicBezTo>
                  <a:lnTo>
                    <a:pt x="49168" y="157058"/>
                  </a:lnTo>
                  <a:lnTo>
                    <a:pt x="49168" y="251860"/>
                  </a:lnTo>
                  <a:lnTo>
                    <a:pt x="0" y="251860"/>
                  </a:lnTo>
                  <a:lnTo>
                    <a:pt x="0" y="0"/>
                  </a:lnTo>
                  <a:lnTo>
                    <a:pt x="97631" y="0"/>
                  </a:lnTo>
                  <a:cubicBezTo>
                    <a:pt x="123101" y="0"/>
                    <a:pt x="143323" y="7544"/>
                    <a:pt x="158296" y="22641"/>
                  </a:cubicBezTo>
                  <a:close/>
                  <a:moveTo>
                    <a:pt x="121682" y="103470"/>
                  </a:moveTo>
                  <a:cubicBezTo>
                    <a:pt x="128292" y="97222"/>
                    <a:pt x="131588" y="88906"/>
                    <a:pt x="131588" y="78534"/>
                  </a:cubicBezTo>
                  <a:cubicBezTo>
                    <a:pt x="131588" y="68151"/>
                    <a:pt x="128292" y="59779"/>
                    <a:pt x="121682" y="53416"/>
                  </a:cubicBezTo>
                  <a:cubicBezTo>
                    <a:pt x="115081" y="47044"/>
                    <a:pt x="106242" y="43863"/>
                    <a:pt x="95155" y="43863"/>
                  </a:cubicBezTo>
                  <a:lnTo>
                    <a:pt x="49168" y="43863"/>
                  </a:lnTo>
                  <a:lnTo>
                    <a:pt x="49168" y="112843"/>
                  </a:lnTo>
                  <a:lnTo>
                    <a:pt x="95155" y="112843"/>
                  </a:lnTo>
                  <a:cubicBezTo>
                    <a:pt x="106242" y="112843"/>
                    <a:pt x="115081" y="109718"/>
                    <a:pt x="121682" y="103470"/>
                  </a:cubicBezTo>
                  <a:close/>
                </a:path>
              </a:pathLst>
            </a:custGeom>
            <a:solidFill>
              <a:srgbClr val="221F20"/>
            </a:solidFill>
            <a:ln w="9525" cap="flat">
              <a:noFill/>
              <a:prstDash val="solid"/>
              <a:round/>
            </a:ln>
          </p:spPr>
          <p:txBody>
            <a:bodyPr rtlCol="0" anchor="ctr"/>
            <a:lstStyle/>
            <a:p>
              <a:endParaRPr lang="en-GB"/>
            </a:p>
          </p:txBody>
        </p:sp>
        <p:sp>
          <p:nvSpPr>
            <p:cNvPr id="363" name="Freeform: Shape 362">
              <a:extLst>
                <a:ext uri="{FF2B5EF4-FFF2-40B4-BE49-F238E27FC236}">
                  <a16:creationId xmlns:a16="http://schemas.microsoft.com/office/drawing/2014/main" id="{65E2E0EA-3E87-482B-83EB-4568E6E9CF67}"/>
                </a:ext>
              </a:extLst>
            </p:cNvPr>
            <p:cNvSpPr/>
            <p:nvPr/>
          </p:nvSpPr>
          <p:spPr>
            <a:xfrm>
              <a:off x="330251" y="6108937"/>
              <a:ext cx="113151" cy="149463"/>
            </a:xfrm>
            <a:custGeom>
              <a:avLst/>
              <a:gdLst>
                <a:gd name="connsiteX0" fmla="*/ 190671 w 190671"/>
                <a:gd name="connsiteY0" fmla="*/ 251860 h 251860"/>
                <a:gd name="connsiteX1" fmla="*/ 133712 w 190671"/>
                <a:gd name="connsiteY1" fmla="*/ 251860 h 251860"/>
                <a:gd name="connsiteX2" fmla="*/ 84544 w 190671"/>
                <a:gd name="connsiteY2" fmla="*/ 151400 h 251860"/>
                <a:gd name="connsiteX3" fmla="*/ 49168 w 190671"/>
                <a:gd name="connsiteY3" fmla="*/ 151400 h 251860"/>
                <a:gd name="connsiteX4" fmla="*/ 49168 w 190671"/>
                <a:gd name="connsiteY4" fmla="*/ 251860 h 251860"/>
                <a:gd name="connsiteX5" fmla="*/ 0 w 190671"/>
                <a:gd name="connsiteY5" fmla="*/ 251860 h 251860"/>
                <a:gd name="connsiteX6" fmla="*/ 0 w 190671"/>
                <a:gd name="connsiteY6" fmla="*/ 0 h 251860"/>
                <a:gd name="connsiteX7" fmla="*/ 98698 w 190671"/>
                <a:gd name="connsiteY7" fmla="*/ 0 h 251860"/>
                <a:gd name="connsiteX8" fmla="*/ 158296 w 190671"/>
                <a:gd name="connsiteY8" fmla="*/ 22289 h 251860"/>
                <a:gd name="connsiteX9" fmla="*/ 180413 w 190671"/>
                <a:gd name="connsiteY9" fmla="*/ 77114 h 251860"/>
                <a:gd name="connsiteX10" fmla="*/ 167316 w 190671"/>
                <a:gd name="connsiteY10" fmla="*/ 119205 h 251860"/>
                <a:gd name="connsiteX11" fmla="*/ 134426 w 190671"/>
                <a:gd name="connsiteY11" fmla="*/ 143266 h 251860"/>
                <a:gd name="connsiteX12" fmla="*/ 190671 w 190671"/>
                <a:gd name="connsiteY12" fmla="*/ 251860 h 251860"/>
                <a:gd name="connsiteX13" fmla="*/ 121339 w 190671"/>
                <a:gd name="connsiteY13" fmla="*/ 101165 h 251860"/>
                <a:gd name="connsiteX14" fmla="*/ 131235 w 190671"/>
                <a:gd name="connsiteY14" fmla="*/ 77114 h 251860"/>
                <a:gd name="connsiteX15" fmla="*/ 121339 w 190671"/>
                <a:gd name="connsiteY15" fmla="*/ 53064 h 251860"/>
                <a:gd name="connsiteX16" fmla="*/ 95507 w 190671"/>
                <a:gd name="connsiteY16" fmla="*/ 43863 h 251860"/>
                <a:gd name="connsiteX17" fmla="*/ 49168 w 190671"/>
                <a:gd name="connsiteY17" fmla="*/ 43863 h 251860"/>
                <a:gd name="connsiteX18" fmla="*/ 49168 w 190671"/>
                <a:gd name="connsiteY18" fmla="*/ 110366 h 251860"/>
                <a:gd name="connsiteX19" fmla="*/ 95507 w 190671"/>
                <a:gd name="connsiteY19" fmla="*/ 110366 h 251860"/>
                <a:gd name="connsiteX20" fmla="*/ 121339 w 190671"/>
                <a:gd name="connsiteY20" fmla="*/ 101165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0671" h="251860">
                  <a:moveTo>
                    <a:pt x="190671" y="251860"/>
                  </a:moveTo>
                  <a:lnTo>
                    <a:pt x="133712" y="251860"/>
                  </a:lnTo>
                  <a:lnTo>
                    <a:pt x="84544" y="151400"/>
                  </a:lnTo>
                  <a:lnTo>
                    <a:pt x="49168" y="151400"/>
                  </a:lnTo>
                  <a:lnTo>
                    <a:pt x="49168" y="251860"/>
                  </a:lnTo>
                  <a:lnTo>
                    <a:pt x="0" y="251860"/>
                  </a:lnTo>
                  <a:lnTo>
                    <a:pt x="0" y="0"/>
                  </a:lnTo>
                  <a:lnTo>
                    <a:pt x="98698" y="0"/>
                  </a:lnTo>
                  <a:cubicBezTo>
                    <a:pt x="123692" y="0"/>
                    <a:pt x="143561" y="7429"/>
                    <a:pt x="158296" y="22289"/>
                  </a:cubicBezTo>
                  <a:cubicBezTo>
                    <a:pt x="173041" y="37138"/>
                    <a:pt x="180413" y="55416"/>
                    <a:pt x="180413" y="77114"/>
                  </a:cubicBezTo>
                  <a:cubicBezTo>
                    <a:pt x="180413" y="93859"/>
                    <a:pt x="176051" y="107890"/>
                    <a:pt x="167316" y="119205"/>
                  </a:cubicBezTo>
                  <a:cubicBezTo>
                    <a:pt x="158591" y="130531"/>
                    <a:pt x="147628" y="138551"/>
                    <a:pt x="134426" y="143266"/>
                  </a:cubicBezTo>
                  <a:lnTo>
                    <a:pt x="190671" y="251860"/>
                  </a:lnTo>
                  <a:close/>
                  <a:moveTo>
                    <a:pt x="121339" y="101165"/>
                  </a:moveTo>
                  <a:cubicBezTo>
                    <a:pt x="127940" y="95040"/>
                    <a:pt x="131235" y="87020"/>
                    <a:pt x="131235" y="77114"/>
                  </a:cubicBezTo>
                  <a:cubicBezTo>
                    <a:pt x="131235" y="67208"/>
                    <a:pt x="127940" y="59188"/>
                    <a:pt x="121339" y="53064"/>
                  </a:cubicBezTo>
                  <a:cubicBezTo>
                    <a:pt x="114729" y="46930"/>
                    <a:pt x="106128" y="43863"/>
                    <a:pt x="95507" y="43863"/>
                  </a:cubicBezTo>
                  <a:lnTo>
                    <a:pt x="49168" y="43863"/>
                  </a:lnTo>
                  <a:lnTo>
                    <a:pt x="49168" y="110366"/>
                  </a:lnTo>
                  <a:lnTo>
                    <a:pt x="95507" y="110366"/>
                  </a:lnTo>
                  <a:cubicBezTo>
                    <a:pt x="106128" y="110366"/>
                    <a:pt x="114729" y="107299"/>
                    <a:pt x="121339" y="101165"/>
                  </a:cubicBezTo>
                  <a:close/>
                </a:path>
              </a:pathLst>
            </a:custGeom>
            <a:solidFill>
              <a:srgbClr val="221F20"/>
            </a:solidFill>
            <a:ln w="9525" cap="flat">
              <a:noFill/>
              <a:prstDash val="solid"/>
              <a:round/>
            </a:ln>
          </p:spPr>
          <p:txBody>
            <a:bodyPr rtlCol="0" anchor="ctr"/>
            <a:lstStyle/>
            <a:p>
              <a:endParaRPr lang="en-GB"/>
            </a:p>
          </p:txBody>
        </p:sp>
        <p:sp>
          <p:nvSpPr>
            <p:cNvPr id="364" name="Freeform: Shape 363">
              <a:extLst>
                <a:ext uri="{FF2B5EF4-FFF2-40B4-BE49-F238E27FC236}">
                  <a16:creationId xmlns:a16="http://schemas.microsoft.com/office/drawing/2014/main" id="{5100C3E3-2E05-4BB4-B4F8-2B65209A42B2}"/>
                </a:ext>
              </a:extLst>
            </p:cNvPr>
            <p:cNvSpPr/>
            <p:nvPr/>
          </p:nvSpPr>
          <p:spPr>
            <a:xfrm>
              <a:off x="462259" y="6107676"/>
              <a:ext cx="110416" cy="151984"/>
            </a:xfrm>
            <a:custGeom>
              <a:avLst/>
              <a:gdLst>
                <a:gd name="connsiteX0" fmla="*/ 181823 w 186061"/>
                <a:gd name="connsiteY0" fmla="*/ 64732 h 256108"/>
                <a:gd name="connsiteX1" fmla="*/ 186061 w 186061"/>
                <a:gd name="connsiteY1" fmla="*/ 128054 h 256108"/>
                <a:gd name="connsiteX2" fmla="*/ 181823 w 186061"/>
                <a:gd name="connsiteY2" fmla="*/ 191376 h 256108"/>
                <a:gd name="connsiteX3" fmla="*/ 160239 w 186061"/>
                <a:gd name="connsiteY3" fmla="*/ 229581 h 256108"/>
                <a:gd name="connsiteX4" fmla="*/ 93031 w 186061"/>
                <a:gd name="connsiteY4" fmla="*/ 256108 h 256108"/>
                <a:gd name="connsiteX5" fmla="*/ 25470 w 186061"/>
                <a:gd name="connsiteY5" fmla="*/ 229581 h 256108"/>
                <a:gd name="connsiteX6" fmla="*/ 4067 w 186061"/>
                <a:gd name="connsiteY6" fmla="*/ 191548 h 256108"/>
                <a:gd name="connsiteX7" fmla="*/ 0 w 186061"/>
                <a:gd name="connsiteY7" fmla="*/ 128054 h 256108"/>
                <a:gd name="connsiteX8" fmla="*/ 4067 w 186061"/>
                <a:gd name="connsiteY8" fmla="*/ 64560 h 256108"/>
                <a:gd name="connsiteX9" fmla="*/ 25470 w 186061"/>
                <a:gd name="connsiteY9" fmla="*/ 26537 h 256108"/>
                <a:gd name="connsiteX10" fmla="*/ 93031 w 186061"/>
                <a:gd name="connsiteY10" fmla="*/ 0 h 256108"/>
                <a:gd name="connsiteX11" fmla="*/ 160239 w 186061"/>
                <a:gd name="connsiteY11" fmla="*/ 26537 h 256108"/>
                <a:gd name="connsiteX12" fmla="*/ 181823 w 186061"/>
                <a:gd name="connsiteY12" fmla="*/ 64732 h 256108"/>
                <a:gd name="connsiteX13" fmla="*/ 136893 w 186061"/>
                <a:gd name="connsiteY13" fmla="*/ 128054 h 256108"/>
                <a:gd name="connsiteX14" fmla="*/ 134245 w 186061"/>
                <a:gd name="connsiteY14" fmla="*/ 79238 h 256108"/>
                <a:gd name="connsiteX15" fmla="*/ 124511 w 186061"/>
                <a:gd name="connsiteY15" fmla="*/ 57312 h 256108"/>
                <a:gd name="connsiteX16" fmla="*/ 93031 w 186061"/>
                <a:gd name="connsiteY16" fmla="*/ 43863 h 256108"/>
                <a:gd name="connsiteX17" fmla="*/ 61198 w 186061"/>
                <a:gd name="connsiteY17" fmla="*/ 57312 h 256108"/>
                <a:gd name="connsiteX18" fmla="*/ 51645 w 186061"/>
                <a:gd name="connsiteY18" fmla="*/ 79238 h 256108"/>
                <a:gd name="connsiteX19" fmla="*/ 49168 w 186061"/>
                <a:gd name="connsiteY19" fmla="*/ 128054 h 256108"/>
                <a:gd name="connsiteX20" fmla="*/ 51645 w 186061"/>
                <a:gd name="connsiteY20" fmla="*/ 176698 h 256108"/>
                <a:gd name="connsiteX21" fmla="*/ 61198 w 186061"/>
                <a:gd name="connsiteY21" fmla="*/ 198453 h 256108"/>
                <a:gd name="connsiteX22" fmla="*/ 93031 w 186061"/>
                <a:gd name="connsiteY22" fmla="*/ 212246 h 256108"/>
                <a:gd name="connsiteX23" fmla="*/ 124511 w 186061"/>
                <a:gd name="connsiteY23" fmla="*/ 198453 h 256108"/>
                <a:gd name="connsiteX24" fmla="*/ 134245 w 186061"/>
                <a:gd name="connsiteY24" fmla="*/ 176336 h 256108"/>
                <a:gd name="connsiteX25" fmla="*/ 136893 w 186061"/>
                <a:gd name="connsiteY25" fmla="*/ 128054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6061" h="256108">
                  <a:moveTo>
                    <a:pt x="181823" y="64732"/>
                  </a:moveTo>
                  <a:cubicBezTo>
                    <a:pt x="184652" y="78648"/>
                    <a:pt x="186061" y="99755"/>
                    <a:pt x="186061" y="128054"/>
                  </a:cubicBezTo>
                  <a:cubicBezTo>
                    <a:pt x="186061" y="156353"/>
                    <a:pt x="184652" y="177460"/>
                    <a:pt x="181823" y="191376"/>
                  </a:cubicBezTo>
                  <a:cubicBezTo>
                    <a:pt x="178994" y="205292"/>
                    <a:pt x="171793" y="218027"/>
                    <a:pt x="160239" y="229581"/>
                  </a:cubicBezTo>
                  <a:cubicBezTo>
                    <a:pt x="142551" y="247269"/>
                    <a:pt x="120148" y="256108"/>
                    <a:pt x="93031" y="256108"/>
                  </a:cubicBezTo>
                  <a:cubicBezTo>
                    <a:pt x="65675" y="256108"/>
                    <a:pt x="43158" y="247269"/>
                    <a:pt x="25470" y="229581"/>
                  </a:cubicBezTo>
                  <a:cubicBezTo>
                    <a:pt x="13916" y="218027"/>
                    <a:pt x="6782" y="205349"/>
                    <a:pt x="4067" y="191548"/>
                  </a:cubicBezTo>
                  <a:cubicBezTo>
                    <a:pt x="1353" y="177756"/>
                    <a:pt x="0" y="156591"/>
                    <a:pt x="0" y="128054"/>
                  </a:cubicBezTo>
                  <a:cubicBezTo>
                    <a:pt x="0" y="99517"/>
                    <a:pt x="1353" y="78353"/>
                    <a:pt x="4067" y="64560"/>
                  </a:cubicBezTo>
                  <a:cubicBezTo>
                    <a:pt x="6782" y="50759"/>
                    <a:pt x="13916" y="38090"/>
                    <a:pt x="25470" y="26537"/>
                  </a:cubicBezTo>
                  <a:cubicBezTo>
                    <a:pt x="43158" y="8849"/>
                    <a:pt x="65675" y="0"/>
                    <a:pt x="93031" y="0"/>
                  </a:cubicBezTo>
                  <a:cubicBezTo>
                    <a:pt x="120148" y="0"/>
                    <a:pt x="142551" y="8849"/>
                    <a:pt x="160239" y="26537"/>
                  </a:cubicBezTo>
                  <a:cubicBezTo>
                    <a:pt x="171793" y="38090"/>
                    <a:pt x="178994" y="50825"/>
                    <a:pt x="181823" y="64732"/>
                  </a:cubicBezTo>
                  <a:close/>
                  <a:moveTo>
                    <a:pt x="136893" y="128054"/>
                  </a:moveTo>
                  <a:cubicBezTo>
                    <a:pt x="136893" y="104708"/>
                    <a:pt x="136007" y="88440"/>
                    <a:pt x="134245" y="79238"/>
                  </a:cubicBezTo>
                  <a:cubicBezTo>
                    <a:pt x="132474" y="70037"/>
                    <a:pt x="129226" y="62732"/>
                    <a:pt x="124511" y="57312"/>
                  </a:cubicBezTo>
                  <a:cubicBezTo>
                    <a:pt x="116729" y="48349"/>
                    <a:pt x="106242" y="43863"/>
                    <a:pt x="93031" y="43863"/>
                  </a:cubicBezTo>
                  <a:cubicBezTo>
                    <a:pt x="80058" y="43863"/>
                    <a:pt x="69447" y="48349"/>
                    <a:pt x="61198" y="57312"/>
                  </a:cubicBezTo>
                  <a:cubicBezTo>
                    <a:pt x="56474" y="62732"/>
                    <a:pt x="53292" y="70037"/>
                    <a:pt x="51645" y="79238"/>
                  </a:cubicBezTo>
                  <a:cubicBezTo>
                    <a:pt x="49997" y="88440"/>
                    <a:pt x="49168" y="104708"/>
                    <a:pt x="49168" y="128054"/>
                  </a:cubicBezTo>
                  <a:cubicBezTo>
                    <a:pt x="49168" y="151400"/>
                    <a:pt x="49997" y="167611"/>
                    <a:pt x="51645" y="176698"/>
                  </a:cubicBezTo>
                  <a:cubicBezTo>
                    <a:pt x="53292" y="185776"/>
                    <a:pt x="56474" y="193024"/>
                    <a:pt x="61198" y="198453"/>
                  </a:cubicBezTo>
                  <a:cubicBezTo>
                    <a:pt x="69685" y="207645"/>
                    <a:pt x="80296" y="212246"/>
                    <a:pt x="93031" y="212246"/>
                  </a:cubicBezTo>
                  <a:cubicBezTo>
                    <a:pt x="106004" y="212246"/>
                    <a:pt x="116500" y="207645"/>
                    <a:pt x="124511" y="198453"/>
                  </a:cubicBezTo>
                  <a:cubicBezTo>
                    <a:pt x="129226" y="192786"/>
                    <a:pt x="132474" y="185423"/>
                    <a:pt x="134245" y="176336"/>
                  </a:cubicBezTo>
                  <a:cubicBezTo>
                    <a:pt x="136007" y="167259"/>
                    <a:pt x="136893" y="151162"/>
                    <a:pt x="136893" y="128054"/>
                  </a:cubicBezTo>
                  <a:close/>
                </a:path>
              </a:pathLst>
            </a:custGeom>
            <a:solidFill>
              <a:srgbClr val="221F20"/>
            </a:solidFill>
            <a:ln w="9525" cap="flat">
              <a:noFill/>
              <a:prstDash val="solid"/>
              <a:round/>
            </a:ln>
          </p:spPr>
          <p:txBody>
            <a:bodyPr rtlCol="0" anchor="ctr"/>
            <a:lstStyle/>
            <a:p>
              <a:endParaRPr lang="en-GB"/>
            </a:p>
          </p:txBody>
        </p:sp>
        <p:sp>
          <p:nvSpPr>
            <p:cNvPr id="365" name="Freeform: Shape 364">
              <a:extLst>
                <a:ext uri="{FF2B5EF4-FFF2-40B4-BE49-F238E27FC236}">
                  <a16:creationId xmlns:a16="http://schemas.microsoft.com/office/drawing/2014/main" id="{9EA9C676-62C9-4319-B5B6-AFFF7334919A}"/>
                </a:ext>
              </a:extLst>
            </p:cNvPr>
            <p:cNvSpPr/>
            <p:nvPr/>
          </p:nvSpPr>
          <p:spPr>
            <a:xfrm>
              <a:off x="597201" y="6107676"/>
              <a:ext cx="110003" cy="151984"/>
            </a:xfrm>
            <a:custGeom>
              <a:avLst/>
              <a:gdLst>
                <a:gd name="connsiteX0" fmla="*/ 185366 w 185366"/>
                <a:gd name="connsiteY0" fmla="*/ 176517 h 256108"/>
                <a:gd name="connsiteX1" fmla="*/ 153876 w 185366"/>
                <a:gd name="connsiteY1" fmla="*/ 235591 h 256108"/>
                <a:gd name="connsiteX2" fmla="*/ 93040 w 185366"/>
                <a:gd name="connsiteY2" fmla="*/ 256108 h 256108"/>
                <a:gd name="connsiteX3" fmla="*/ 25470 w 185366"/>
                <a:gd name="connsiteY3" fmla="*/ 229581 h 256108"/>
                <a:gd name="connsiteX4" fmla="*/ 4067 w 185366"/>
                <a:gd name="connsiteY4" fmla="*/ 191548 h 256108"/>
                <a:gd name="connsiteX5" fmla="*/ 0 w 185366"/>
                <a:gd name="connsiteY5" fmla="*/ 128054 h 256108"/>
                <a:gd name="connsiteX6" fmla="*/ 4067 w 185366"/>
                <a:gd name="connsiteY6" fmla="*/ 64560 h 256108"/>
                <a:gd name="connsiteX7" fmla="*/ 25470 w 185366"/>
                <a:gd name="connsiteY7" fmla="*/ 26537 h 256108"/>
                <a:gd name="connsiteX8" fmla="*/ 93040 w 185366"/>
                <a:gd name="connsiteY8" fmla="*/ 0 h 256108"/>
                <a:gd name="connsiteX9" fmla="*/ 153876 w 185366"/>
                <a:gd name="connsiteY9" fmla="*/ 20517 h 256108"/>
                <a:gd name="connsiteX10" fmla="*/ 185366 w 185366"/>
                <a:gd name="connsiteY10" fmla="*/ 79591 h 256108"/>
                <a:gd name="connsiteX11" fmla="*/ 135131 w 185366"/>
                <a:gd name="connsiteY11" fmla="*/ 79591 h 256108"/>
                <a:gd name="connsiteX12" fmla="*/ 93040 w 185366"/>
                <a:gd name="connsiteY12" fmla="*/ 43863 h 256108"/>
                <a:gd name="connsiteX13" fmla="*/ 61551 w 185366"/>
                <a:gd name="connsiteY13" fmla="*/ 56950 h 256108"/>
                <a:gd name="connsiteX14" fmla="*/ 51826 w 185366"/>
                <a:gd name="connsiteY14" fmla="*/ 79067 h 256108"/>
                <a:gd name="connsiteX15" fmla="*/ 49168 w 185366"/>
                <a:gd name="connsiteY15" fmla="*/ 128054 h 256108"/>
                <a:gd name="connsiteX16" fmla="*/ 51826 w 185366"/>
                <a:gd name="connsiteY16" fmla="*/ 177051 h 256108"/>
                <a:gd name="connsiteX17" fmla="*/ 61551 w 185366"/>
                <a:gd name="connsiteY17" fmla="*/ 199158 h 256108"/>
                <a:gd name="connsiteX18" fmla="*/ 93040 w 185366"/>
                <a:gd name="connsiteY18" fmla="*/ 212246 h 256108"/>
                <a:gd name="connsiteX19" fmla="*/ 135484 w 185366"/>
                <a:gd name="connsiteY19" fmla="*/ 176517 h 256108"/>
                <a:gd name="connsiteX20" fmla="*/ 185366 w 185366"/>
                <a:gd name="connsiteY20" fmla="*/ 176517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5366" h="256108">
                  <a:moveTo>
                    <a:pt x="185366" y="176517"/>
                  </a:moveTo>
                  <a:cubicBezTo>
                    <a:pt x="180880" y="202225"/>
                    <a:pt x="170383" y="221913"/>
                    <a:pt x="153876" y="235591"/>
                  </a:cubicBezTo>
                  <a:cubicBezTo>
                    <a:pt x="137370" y="249269"/>
                    <a:pt x="117091" y="256108"/>
                    <a:pt x="93040" y="256108"/>
                  </a:cubicBezTo>
                  <a:cubicBezTo>
                    <a:pt x="66151" y="256108"/>
                    <a:pt x="43634" y="247269"/>
                    <a:pt x="25470" y="229581"/>
                  </a:cubicBezTo>
                  <a:cubicBezTo>
                    <a:pt x="13916" y="218027"/>
                    <a:pt x="6782" y="205349"/>
                    <a:pt x="4067" y="191548"/>
                  </a:cubicBezTo>
                  <a:cubicBezTo>
                    <a:pt x="1362" y="177756"/>
                    <a:pt x="0" y="156591"/>
                    <a:pt x="0" y="128054"/>
                  </a:cubicBezTo>
                  <a:cubicBezTo>
                    <a:pt x="0" y="99517"/>
                    <a:pt x="1362" y="78353"/>
                    <a:pt x="4067" y="64560"/>
                  </a:cubicBezTo>
                  <a:cubicBezTo>
                    <a:pt x="6782" y="50759"/>
                    <a:pt x="13916" y="38090"/>
                    <a:pt x="25470" y="26537"/>
                  </a:cubicBezTo>
                  <a:cubicBezTo>
                    <a:pt x="43634" y="8849"/>
                    <a:pt x="66151" y="0"/>
                    <a:pt x="93040" y="0"/>
                  </a:cubicBezTo>
                  <a:cubicBezTo>
                    <a:pt x="117091" y="0"/>
                    <a:pt x="137370" y="6839"/>
                    <a:pt x="153876" y="20517"/>
                  </a:cubicBezTo>
                  <a:cubicBezTo>
                    <a:pt x="170383" y="34195"/>
                    <a:pt x="180880" y="53892"/>
                    <a:pt x="185366" y="79591"/>
                  </a:cubicBezTo>
                  <a:lnTo>
                    <a:pt x="135131" y="79591"/>
                  </a:lnTo>
                  <a:cubicBezTo>
                    <a:pt x="129473" y="55778"/>
                    <a:pt x="115443" y="43863"/>
                    <a:pt x="93040" y="43863"/>
                  </a:cubicBezTo>
                  <a:cubicBezTo>
                    <a:pt x="79591" y="43863"/>
                    <a:pt x="69104" y="48225"/>
                    <a:pt x="61551" y="56950"/>
                  </a:cubicBezTo>
                  <a:cubicBezTo>
                    <a:pt x="56836" y="62379"/>
                    <a:pt x="53597" y="69752"/>
                    <a:pt x="51826" y="79067"/>
                  </a:cubicBezTo>
                  <a:cubicBezTo>
                    <a:pt x="50054" y="88373"/>
                    <a:pt x="49168" y="104708"/>
                    <a:pt x="49168" y="128054"/>
                  </a:cubicBezTo>
                  <a:cubicBezTo>
                    <a:pt x="49168" y="151400"/>
                    <a:pt x="50054" y="167735"/>
                    <a:pt x="51826" y="177051"/>
                  </a:cubicBezTo>
                  <a:cubicBezTo>
                    <a:pt x="53597" y="186366"/>
                    <a:pt x="56836" y="193729"/>
                    <a:pt x="61551" y="199158"/>
                  </a:cubicBezTo>
                  <a:cubicBezTo>
                    <a:pt x="69104" y="207883"/>
                    <a:pt x="79591" y="212246"/>
                    <a:pt x="93040" y="212246"/>
                  </a:cubicBezTo>
                  <a:cubicBezTo>
                    <a:pt x="115672" y="212246"/>
                    <a:pt x="129826" y="200339"/>
                    <a:pt x="135484" y="176517"/>
                  </a:cubicBezTo>
                  <a:lnTo>
                    <a:pt x="185366" y="176517"/>
                  </a:lnTo>
                  <a:close/>
                </a:path>
              </a:pathLst>
            </a:custGeom>
            <a:solidFill>
              <a:srgbClr val="221F20"/>
            </a:solidFill>
            <a:ln w="9525" cap="flat">
              <a:noFill/>
              <a:prstDash val="solid"/>
              <a:round/>
            </a:ln>
          </p:spPr>
          <p:txBody>
            <a:bodyPr rtlCol="0" anchor="ctr"/>
            <a:lstStyle/>
            <a:p>
              <a:endParaRPr lang="en-GB"/>
            </a:p>
          </p:txBody>
        </p:sp>
        <p:sp>
          <p:nvSpPr>
            <p:cNvPr id="366" name="Freeform: Shape 365">
              <a:extLst>
                <a:ext uri="{FF2B5EF4-FFF2-40B4-BE49-F238E27FC236}">
                  <a16:creationId xmlns:a16="http://schemas.microsoft.com/office/drawing/2014/main" id="{84429BAC-099F-4944-9641-D0F5AE13DFC4}"/>
                </a:ext>
              </a:extLst>
            </p:cNvPr>
            <p:cNvSpPr/>
            <p:nvPr/>
          </p:nvSpPr>
          <p:spPr>
            <a:xfrm>
              <a:off x="732148" y="6108937"/>
              <a:ext cx="98449" cy="149463"/>
            </a:xfrm>
            <a:custGeom>
              <a:avLst/>
              <a:gdLst>
                <a:gd name="connsiteX0" fmla="*/ 165897 w 165896"/>
                <a:gd name="connsiteY0" fmla="*/ 251860 h 251860"/>
                <a:gd name="connsiteX1" fmla="*/ 0 w 165896"/>
                <a:gd name="connsiteY1" fmla="*/ 251860 h 251860"/>
                <a:gd name="connsiteX2" fmla="*/ 0 w 165896"/>
                <a:gd name="connsiteY2" fmla="*/ 0 h 251860"/>
                <a:gd name="connsiteX3" fmla="*/ 165897 w 165896"/>
                <a:gd name="connsiteY3" fmla="*/ 0 h 251860"/>
                <a:gd name="connsiteX4" fmla="*/ 165897 w 165896"/>
                <a:gd name="connsiteY4" fmla="*/ 43863 h 251860"/>
                <a:gd name="connsiteX5" fmla="*/ 49168 w 165896"/>
                <a:gd name="connsiteY5" fmla="*/ 43863 h 251860"/>
                <a:gd name="connsiteX6" fmla="*/ 49168 w 165896"/>
                <a:gd name="connsiteY6" fmla="*/ 102937 h 251860"/>
                <a:gd name="connsiteX7" fmla="*/ 148571 w 165896"/>
                <a:gd name="connsiteY7" fmla="*/ 102937 h 251860"/>
                <a:gd name="connsiteX8" fmla="*/ 148571 w 165896"/>
                <a:gd name="connsiteY8" fmla="*/ 146799 h 251860"/>
                <a:gd name="connsiteX9" fmla="*/ 49168 w 165896"/>
                <a:gd name="connsiteY9" fmla="*/ 146799 h 251860"/>
                <a:gd name="connsiteX10" fmla="*/ 49168 w 165896"/>
                <a:gd name="connsiteY10" fmla="*/ 207997 h 251860"/>
                <a:gd name="connsiteX11" fmla="*/ 165897 w 165896"/>
                <a:gd name="connsiteY11" fmla="*/ 207997 h 251860"/>
                <a:gd name="connsiteX12" fmla="*/ 165897 w 165896"/>
                <a:gd name="connsiteY12"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5896" h="251860">
                  <a:moveTo>
                    <a:pt x="165897" y="251860"/>
                  </a:moveTo>
                  <a:lnTo>
                    <a:pt x="0" y="251860"/>
                  </a:lnTo>
                  <a:lnTo>
                    <a:pt x="0" y="0"/>
                  </a:lnTo>
                  <a:lnTo>
                    <a:pt x="165897" y="0"/>
                  </a:lnTo>
                  <a:lnTo>
                    <a:pt x="165897" y="43863"/>
                  </a:lnTo>
                  <a:lnTo>
                    <a:pt x="49168" y="43863"/>
                  </a:lnTo>
                  <a:lnTo>
                    <a:pt x="49168" y="102937"/>
                  </a:lnTo>
                  <a:lnTo>
                    <a:pt x="148571" y="102937"/>
                  </a:lnTo>
                  <a:lnTo>
                    <a:pt x="148571" y="146799"/>
                  </a:lnTo>
                  <a:lnTo>
                    <a:pt x="49168" y="146799"/>
                  </a:lnTo>
                  <a:lnTo>
                    <a:pt x="49168" y="207997"/>
                  </a:lnTo>
                  <a:lnTo>
                    <a:pt x="165897" y="207997"/>
                  </a:lnTo>
                  <a:lnTo>
                    <a:pt x="165897" y="251860"/>
                  </a:lnTo>
                  <a:close/>
                </a:path>
              </a:pathLst>
            </a:custGeom>
            <a:solidFill>
              <a:srgbClr val="221F20"/>
            </a:solidFill>
            <a:ln w="9525" cap="flat">
              <a:noFill/>
              <a:prstDash val="solid"/>
              <a:round/>
            </a:ln>
          </p:spPr>
          <p:txBody>
            <a:bodyPr rtlCol="0" anchor="ctr"/>
            <a:lstStyle/>
            <a:p>
              <a:endParaRPr lang="en-GB"/>
            </a:p>
          </p:txBody>
        </p:sp>
        <p:sp>
          <p:nvSpPr>
            <p:cNvPr id="367" name="Freeform: Shape 366">
              <a:extLst>
                <a:ext uri="{FF2B5EF4-FFF2-40B4-BE49-F238E27FC236}">
                  <a16:creationId xmlns:a16="http://schemas.microsoft.com/office/drawing/2014/main" id="{73FA9950-C78C-4552-97AA-77F0CFC7E8C4}"/>
                </a:ext>
              </a:extLst>
            </p:cNvPr>
            <p:cNvSpPr/>
            <p:nvPr/>
          </p:nvSpPr>
          <p:spPr>
            <a:xfrm>
              <a:off x="845469" y="6107676"/>
              <a:ext cx="109997" cy="151984"/>
            </a:xfrm>
            <a:custGeom>
              <a:avLst/>
              <a:gdLst>
                <a:gd name="connsiteX0" fmla="*/ 185356 w 185356"/>
                <a:gd name="connsiteY0" fmla="*/ 179699 h 256108"/>
                <a:gd name="connsiteX1" fmla="*/ 159182 w 185356"/>
                <a:gd name="connsiteY1" fmla="*/ 235772 h 256108"/>
                <a:gd name="connsiteX2" fmla="*/ 91973 w 185356"/>
                <a:gd name="connsiteY2" fmla="*/ 256108 h 256108"/>
                <a:gd name="connsiteX3" fmla="*/ 39976 w 185356"/>
                <a:gd name="connsiteY3" fmla="*/ 248507 h 256108"/>
                <a:gd name="connsiteX4" fmla="*/ 0 w 185356"/>
                <a:gd name="connsiteY4" fmla="*/ 222856 h 256108"/>
                <a:gd name="connsiteX5" fmla="*/ 31833 w 185356"/>
                <a:gd name="connsiteY5" fmla="*/ 191024 h 256108"/>
                <a:gd name="connsiteX6" fmla="*/ 92326 w 185356"/>
                <a:gd name="connsiteY6" fmla="*/ 212246 h 256108"/>
                <a:gd name="connsiteX7" fmla="*/ 125758 w 185356"/>
                <a:gd name="connsiteY7" fmla="*/ 204111 h 256108"/>
                <a:gd name="connsiteX8" fmla="*/ 137255 w 185356"/>
                <a:gd name="connsiteY8" fmla="*/ 180765 h 256108"/>
                <a:gd name="connsiteX9" fmla="*/ 129464 w 185356"/>
                <a:gd name="connsiteY9" fmla="*/ 159896 h 256108"/>
                <a:gd name="connsiteX10" fmla="*/ 106832 w 185356"/>
                <a:gd name="connsiteY10" fmla="*/ 151400 h 256108"/>
                <a:gd name="connsiteX11" fmla="*/ 76762 w 185356"/>
                <a:gd name="connsiteY11" fmla="*/ 146799 h 256108"/>
                <a:gd name="connsiteX12" fmla="*/ 27946 w 185356"/>
                <a:gd name="connsiteY12" fmla="*/ 125930 h 256108"/>
                <a:gd name="connsiteX13" fmla="*/ 9906 w 185356"/>
                <a:gd name="connsiteY13" fmla="*/ 76410 h 256108"/>
                <a:gd name="connsiteX14" fmla="*/ 33604 w 185356"/>
                <a:gd name="connsiteY14" fmla="*/ 21050 h 256108"/>
                <a:gd name="connsiteX15" fmla="*/ 97631 w 185356"/>
                <a:gd name="connsiteY15" fmla="*/ 0 h 256108"/>
                <a:gd name="connsiteX16" fmla="*/ 178994 w 185356"/>
                <a:gd name="connsiteY16" fmla="*/ 29366 h 256108"/>
                <a:gd name="connsiteX17" fmla="*/ 147866 w 185356"/>
                <a:gd name="connsiteY17" fmla="*/ 60141 h 256108"/>
                <a:gd name="connsiteX18" fmla="*/ 96221 w 185356"/>
                <a:gd name="connsiteY18" fmla="*/ 42805 h 256108"/>
                <a:gd name="connsiteX19" fmla="*/ 67561 w 185356"/>
                <a:gd name="connsiteY19" fmla="*/ 51826 h 256108"/>
                <a:gd name="connsiteX20" fmla="*/ 57655 w 185356"/>
                <a:gd name="connsiteY20" fmla="*/ 74638 h 256108"/>
                <a:gd name="connsiteX21" fmla="*/ 64732 w 185356"/>
                <a:gd name="connsiteY21" fmla="*/ 92678 h 256108"/>
                <a:gd name="connsiteX22" fmla="*/ 87725 w 185356"/>
                <a:gd name="connsiteY22" fmla="*/ 102232 h 256108"/>
                <a:gd name="connsiteX23" fmla="*/ 117796 w 185356"/>
                <a:gd name="connsiteY23" fmla="*/ 106832 h 256108"/>
                <a:gd name="connsiteX24" fmla="*/ 165906 w 185356"/>
                <a:gd name="connsiteY24" fmla="*/ 126644 h 256108"/>
                <a:gd name="connsiteX25" fmla="*/ 185356 w 185356"/>
                <a:gd name="connsiteY25" fmla="*/ 179699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5356" h="256108">
                  <a:moveTo>
                    <a:pt x="185356" y="179699"/>
                  </a:moveTo>
                  <a:cubicBezTo>
                    <a:pt x="185356" y="203521"/>
                    <a:pt x="176632" y="222209"/>
                    <a:pt x="159182" y="235772"/>
                  </a:cubicBezTo>
                  <a:cubicBezTo>
                    <a:pt x="141732" y="249326"/>
                    <a:pt x="119329" y="256108"/>
                    <a:pt x="91973" y="256108"/>
                  </a:cubicBezTo>
                  <a:cubicBezTo>
                    <a:pt x="71923" y="256108"/>
                    <a:pt x="54597" y="253575"/>
                    <a:pt x="39976" y="248507"/>
                  </a:cubicBezTo>
                  <a:cubicBezTo>
                    <a:pt x="25356" y="243430"/>
                    <a:pt x="12030" y="234887"/>
                    <a:pt x="0" y="222856"/>
                  </a:cubicBezTo>
                  <a:lnTo>
                    <a:pt x="31833" y="191024"/>
                  </a:lnTo>
                  <a:cubicBezTo>
                    <a:pt x="45987" y="205169"/>
                    <a:pt x="66151" y="212246"/>
                    <a:pt x="92326" y="212246"/>
                  </a:cubicBezTo>
                  <a:cubicBezTo>
                    <a:pt x="106947" y="212246"/>
                    <a:pt x="118091" y="209531"/>
                    <a:pt x="125758" y="204111"/>
                  </a:cubicBezTo>
                  <a:cubicBezTo>
                    <a:pt x="133417" y="198682"/>
                    <a:pt x="137255" y="190900"/>
                    <a:pt x="137255" y="180765"/>
                  </a:cubicBezTo>
                  <a:cubicBezTo>
                    <a:pt x="137255" y="172041"/>
                    <a:pt x="134655" y="165078"/>
                    <a:pt x="129464" y="159896"/>
                  </a:cubicBezTo>
                  <a:cubicBezTo>
                    <a:pt x="124987" y="155648"/>
                    <a:pt x="117443" y="152819"/>
                    <a:pt x="106832" y="151400"/>
                  </a:cubicBezTo>
                  <a:lnTo>
                    <a:pt x="76762" y="146799"/>
                  </a:lnTo>
                  <a:cubicBezTo>
                    <a:pt x="55540" y="143742"/>
                    <a:pt x="39262" y="136779"/>
                    <a:pt x="27946" y="125930"/>
                  </a:cubicBezTo>
                  <a:cubicBezTo>
                    <a:pt x="15916" y="114138"/>
                    <a:pt x="9906" y="97631"/>
                    <a:pt x="9906" y="76410"/>
                  </a:cubicBezTo>
                  <a:cubicBezTo>
                    <a:pt x="9906" y="53531"/>
                    <a:pt x="17802" y="35081"/>
                    <a:pt x="33604" y="21050"/>
                  </a:cubicBezTo>
                  <a:cubicBezTo>
                    <a:pt x="49406" y="7020"/>
                    <a:pt x="70752" y="0"/>
                    <a:pt x="97631" y="0"/>
                  </a:cubicBezTo>
                  <a:cubicBezTo>
                    <a:pt x="131588" y="0"/>
                    <a:pt x="158715" y="9792"/>
                    <a:pt x="178994" y="29366"/>
                  </a:cubicBezTo>
                  <a:lnTo>
                    <a:pt x="147866" y="60141"/>
                  </a:lnTo>
                  <a:cubicBezTo>
                    <a:pt x="136074" y="48577"/>
                    <a:pt x="118853" y="42805"/>
                    <a:pt x="96221" y="42805"/>
                  </a:cubicBezTo>
                  <a:cubicBezTo>
                    <a:pt x="83715" y="42805"/>
                    <a:pt x="74171" y="45815"/>
                    <a:pt x="67561" y="51826"/>
                  </a:cubicBezTo>
                  <a:cubicBezTo>
                    <a:pt x="60960" y="57836"/>
                    <a:pt x="57655" y="65446"/>
                    <a:pt x="57655" y="74638"/>
                  </a:cubicBezTo>
                  <a:cubicBezTo>
                    <a:pt x="57655" y="82191"/>
                    <a:pt x="60017" y="88202"/>
                    <a:pt x="64732" y="92678"/>
                  </a:cubicBezTo>
                  <a:cubicBezTo>
                    <a:pt x="70161" y="97631"/>
                    <a:pt x="77819" y="100813"/>
                    <a:pt x="87725" y="102232"/>
                  </a:cubicBezTo>
                  <a:lnTo>
                    <a:pt x="117796" y="106832"/>
                  </a:lnTo>
                  <a:cubicBezTo>
                    <a:pt x="139255" y="109899"/>
                    <a:pt x="155296" y="116500"/>
                    <a:pt x="165906" y="126644"/>
                  </a:cubicBezTo>
                  <a:cubicBezTo>
                    <a:pt x="178870" y="138665"/>
                    <a:pt x="185356" y="156353"/>
                    <a:pt x="185356" y="179699"/>
                  </a:cubicBezTo>
                  <a:close/>
                </a:path>
              </a:pathLst>
            </a:custGeom>
            <a:solidFill>
              <a:srgbClr val="221F20"/>
            </a:solidFill>
            <a:ln w="9525" cap="flat">
              <a:noFill/>
              <a:prstDash val="solid"/>
              <a:round/>
            </a:ln>
          </p:spPr>
          <p:txBody>
            <a:bodyPr rtlCol="0" anchor="ctr"/>
            <a:lstStyle/>
            <a:p>
              <a:endParaRPr lang="en-GB"/>
            </a:p>
          </p:txBody>
        </p:sp>
        <p:sp>
          <p:nvSpPr>
            <p:cNvPr id="368" name="Freeform: Shape 367">
              <a:extLst>
                <a:ext uri="{FF2B5EF4-FFF2-40B4-BE49-F238E27FC236}">
                  <a16:creationId xmlns:a16="http://schemas.microsoft.com/office/drawing/2014/main" id="{94B6AAD9-B45E-49A5-B062-90C74036F91D}"/>
                </a:ext>
              </a:extLst>
            </p:cNvPr>
            <p:cNvSpPr/>
            <p:nvPr/>
          </p:nvSpPr>
          <p:spPr>
            <a:xfrm>
              <a:off x="969287" y="6107676"/>
              <a:ext cx="109997" cy="151984"/>
            </a:xfrm>
            <a:custGeom>
              <a:avLst/>
              <a:gdLst>
                <a:gd name="connsiteX0" fmla="*/ 185356 w 185356"/>
                <a:gd name="connsiteY0" fmla="*/ 179699 h 256108"/>
                <a:gd name="connsiteX1" fmla="*/ 159182 w 185356"/>
                <a:gd name="connsiteY1" fmla="*/ 235772 h 256108"/>
                <a:gd name="connsiteX2" fmla="*/ 91973 w 185356"/>
                <a:gd name="connsiteY2" fmla="*/ 256108 h 256108"/>
                <a:gd name="connsiteX3" fmla="*/ 39976 w 185356"/>
                <a:gd name="connsiteY3" fmla="*/ 248507 h 256108"/>
                <a:gd name="connsiteX4" fmla="*/ 0 w 185356"/>
                <a:gd name="connsiteY4" fmla="*/ 222856 h 256108"/>
                <a:gd name="connsiteX5" fmla="*/ 31842 w 185356"/>
                <a:gd name="connsiteY5" fmla="*/ 191024 h 256108"/>
                <a:gd name="connsiteX6" fmla="*/ 92326 w 185356"/>
                <a:gd name="connsiteY6" fmla="*/ 212246 h 256108"/>
                <a:gd name="connsiteX7" fmla="*/ 125759 w 185356"/>
                <a:gd name="connsiteY7" fmla="*/ 204111 h 256108"/>
                <a:gd name="connsiteX8" fmla="*/ 137255 w 185356"/>
                <a:gd name="connsiteY8" fmla="*/ 180765 h 256108"/>
                <a:gd name="connsiteX9" fmla="*/ 129473 w 185356"/>
                <a:gd name="connsiteY9" fmla="*/ 159896 h 256108"/>
                <a:gd name="connsiteX10" fmla="*/ 106832 w 185356"/>
                <a:gd name="connsiteY10" fmla="*/ 151400 h 256108"/>
                <a:gd name="connsiteX11" fmla="*/ 76762 w 185356"/>
                <a:gd name="connsiteY11" fmla="*/ 146799 h 256108"/>
                <a:gd name="connsiteX12" fmla="*/ 27946 w 185356"/>
                <a:gd name="connsiteY12" fmla="*/ 125930 h 256108"/>
                <a:gd name="connsiteX13" fmla="*/ 9906 w 185356"/>
                <a:gd name="connsiteY13" fmla="*/ 76410 h 256108"/>
                <a:gd name="connsiteX14" fmla="*/ 33604 w 185356"/>
                <a:gd name="connsiteY14" fmla="*/ 21050 h 256108"/>
                <a:gd name="connsiteX15" fmla="*/ 97631 w 185356"/>
                <a:gd name="connsiteY15" fmla="*/ 0 h 256108"/>
                <a:gd name="connsiteX16" fmla="*/ 178994 w 185356"/>
                <a:gd name="connsiteY16" fmla="*/ 29366 h 256108"/>
                <a:gd name="connsiteX17" fmla="*/ 147866 w 185356"/>
                <a:gd name="connsiteY17" fmla="*/ 60141 h 256108"/>
                <a:gd name="connsiteX18" fmla="*/ 96221 w 185356"/>
                <a:gd name="connsiteY18" fmla="*/ 42805 h 256108"/>
                <a:gd name="connsiteX19" fmla="*/ 67570 w 185356"/>
                <a:gd name="connsiteY19" fmla="*/ 51826 h 256108"/>
                <a:gd name="connsiteX20" fmla="*/ 57664 w 185356"/>
                <a:gd name="connsiteY20" fmla="*/ 74638 h 256108"/>
                <a:gd name="connsiteX21" fmla="*/ 64732 w 185356"/>
                <a:gd name="connsiteY21" fmla="*/ 92678 h 256108"/>
                <a:gd name="connsiteX22" fmla="*/ 87725 w 185356"/>
                <a:gd name="connsiteY22" fmla="*/ 102232 h 256108"/>
                <a:gd name="connsiteX23" fmla="*/ 117796 w 185356"/>
                <a:gd name="connsiteY23" fmla="*/ 106832 h 256108"/>
                <a:gd name="connsiteX24" fmla="*/ 165906 w 185356"/>
                <a:gd name="connsiteY24" fmla="*/ 126644 h 256108"/>
                <a:gd name="connsiteX25" fmla="*/ 185356 w 185356"/>
                <a:gd name="connsiteY25" fmla="*/ 179699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5356" h="256108">
                  <a:moveTo>
                    <a:pt x="185356" y="179699"/>
                  </a:moveTo>
                  <a:cubicBezTo>
                    <a:pt x="185356" y="203521"/>
                    <a:pt x="176632" y="222209"/>
                    <a:pt x="159182" y="235772"/>
                  </a:cubicBezTo>
                  <a:cubicBezTo>
                    <a:pt x="141732" y="249326"/>
                    <a:pt x="119329" y="256108"/>
                    <a:pt x="91973" y="256108"/>
                  </a:cubicBezTo>
                  <a:cubicBezTo>
                    <a:pt x="71933" y="256108"/>
                    <a:pt x="54597" y="253575"/>
                    <a:pt x="39976" y="248507"/>
                  </a:cubicBezTo>
                  <a:cubicBezTo>
                    <a:pt x="25356" y="243430"/>
                    <a:pt x="12030" y="234887"/>
                    <a:pt x="0" y="222856"/>
                  </a:cubicBezTo>
                  <a:lnTo>
                    <a:pt x="31842" y="191024"/>
                  </a:lnTo>
                  <a:cubicBezTo>
                    <a:pt x="45987" y="205169"/>
                    <a:pt x="66151" y="212246"/>
                    <a:pt x="92326" y="212246"/>
                  </a:cubicBezTo>
                  <a:cubicBezTo>
                    <a:pt x="106947" y="212246"/>
                    <a:pt x="118091" y="209531"/>
                    <a:pt x="125759" y="204111"/>
                  </a:cubicBezTo>
                  <a:cubicBezTo>
                    <a:pt x="133417" y="198682"/>
                    <a:pt x="137255" y="190900"/>
                    <a:pt x="137255" y="180765"/>
                  </a:cubicBezTo>
                  <a:cubicBezTo>
                    <a:pt x="137255" y="172041"/>
                    <a:pt x="134655" y="165078"/>
                    <a:pt x="129473" y="159896"/>
                  </a:cubicBezTo>
                  <a:cubicBezTo>
                    <a:pt x="124987" y="155648"/>
                    <a:pt x="117443" y="152819"/>
                    <a:pt x="106832" y="151400"/>
                  </a:cubicBezTo>
                  <a:lnTo>
                    <a:pt x="76762" y="146799"/>
                  </a:lnTo>
                  <a:cubicBezTo>
                    <a:pt x="55540" y="143742"/>
                    <a:pt x="39262" y="136779"/>
                    <a:pt x="27946" y="125930"/>
                  </a:cubicBezTo>
                  <a:cubicBezTo>
                    <a:pt x="15916" y="114138"/>
                    <a:pt x="9906" y="97631"/>
                    <a:pt x="9906" y="76410"/>
                  </a:cubicBezTo>
                  <a:cubicBezTo>
                    <a:pt x="9906" y="53531"/>
                    <a:pt x="17802" y="35081"/>
                    <a:pt x="33604" y="21050"/>
                  </a:cubicBezTo>
                  <a:cubicBezTo>
                    <a:pt x="49406" y="7020"/>
                    <a:pt x="70752" y="0"/>
                    <a:pt x="97631" y="0"/>
                  </a:cubicBezTo>
                  <a:cubicBezTo>
                    <a:pt x="131588" y="0"/>
                    <a:pt x="158715" y="9792"/>
                    <a:pt x="178994" y="29366"/>
                  </a:cubicBezTo>
                  <a:lnTo>
                    <a:pt x="147866" y="60141"/>
                  </a:lnTo>
                  <a:cubicBezTo>
                    <a:pt x="136074" y="48577"/>
                    <a:pt x="118863" y="42805"/>
                    <a:pt x="96221" y="42805"/>
                  </a:cubicBezTo>
                  <a:cubicBezTo>
                    <a:pt x="83715" y="42805"/>
                    <a:pt x="74171" y="45815"/>
                    <a:pt x="67570" y="51826"/>
                  </a:cubicBezTo>
                  <a:cubicBezTo>
                    <a:pt x="60960" y="57836"/>
                    <a:pt x="57664" y="65446"/>
                    <a:pt x="57664" y="74638"/>
                  </a:cubicBezTo>
                  <a:cubicBezTo>
                    <a:pt x="57664" y="82191"/>
                    <a:pt x="60017" y="88202"/>
                    <a:pt x="64732" y="92678"/>
                  </a:cubicBezTo>
                  <a:cubicBezTo>
                    <a:pt x="70161" y="97631"/>
                    <a:pt x="77829" y="100813"/>
                    <a:pt x="87725" y="102232"/>
                  </a:cubicBezTo>
                  <a:lnTo>
                    <a:pt x="117796" y="106832"/>
                  </a:lnTo>
                  <a:cubicBezTo>
                    <a:pt x="139255" y="109899"/>
                    <a:pt x="155296" y="116500"/>
                    <a:pt x="165906" y="126644"/>
                  </a:cubicBezTo>
                  <a:cubicBezTo>
                    <a:pt x="178879" y="138665"/>
                    <a:pt x="185356" y="156353"/>
                    <a:pt x="185356" y="179699"/>
                  </a:cubicBezTo>
                  <a:close/>
                </a:path>
              </a:pathLst>
            </a:custGeom>
            <a:solidFill>
              <a:srgbClr val="221F20"/>
            </a:solidFill>
            <a:ln w="9525" cap="flat">
              <a:noFill/>
              <a:prstDash val="solid"/>
              <a:round/>
            </a:ln>
          </p:spPr>
          <p:txBody>
            <a:bodyPr rtlCol="0" anchor="ctr"/>
            <a:lstStyle/>
            <a:p>
              <a:endParaRPr lang="en-GB"/>
            </a:p>
          </p:txBody>
        </p:sp>
        <p:sp>
          <p:nvSpPr>
            <p:cNvPr id="369" name="Freeform: Shape 368">
              <a:extLst>
                <a:ext uri="{FF2B5EF4-FFF2-40B4-BE49-F238E27FC236}">
                  <a16:creationId xmlns:a16="http://schemas.microsoft.com/office/drawing/2014/main" id="{CA5398A1-DCDA-4581-A7C4-07CD617181ED}"/>
                </a:ext>
              </a:extLst>
            </p:cNvPr>
            <p:cNvSpPr/>
            <p:nvPr/>
          </p:nvSpPr>
          <p:spPr>
            <a:xfrm>
              <a:off x="1141563" y="6107676"/>
              <a:ext cx="109997" cy="151984"/>
            </a:xfrm>
            <a:custGeom>
              <a:avLst/>
              <a:gdLst>
                <a:gd name="connsiteX0" fmla="*/ 185357 w 185356"/>
                <a:gd name="connsiteY0" fmla="*/ 179699 h 256108"/>
                <a:gd name="connsiteX1" fmla="*/ 159182 w 185356"/>
                <a:gd name="connsiteY1" fmla="*/ 235772 h 256108"/>
                <a:gd name="connsiteX2" fmla="*/ 91973 w 185356"/>
                <a:gd name="connsiteY2" fmla="*/ 256108 h 256108"/>
                <a:gd name="connsiteX3" fmla="*/ 39976 w 185356"/>
                <a:gd name="connsiteY3" fmla="*/ 248507 h 256108"/>
                <a:gd name="connsiteX4" fmla="*/ 0 w 185356"/>
                <a:gd name="connsiteY4" fmla="*/ 222856 h 256108"/>
                <a:gd name="connsiteX5" fmla="*/ 31833 w 185356"/>
                <a:gd name="connsiteY5" fmla="*/ 191024 h 256108"/>
                <a:gd name="connsiteX6" fmla="*/ 92326 w 185356"/>
                <a:gd name="connsiteY6" fmla="*/ 212246 h 256108"/>
                <a:gd name="connsiteX7" fmla="*/ 125759 w 185356"/>
                <a:gd name="connsiteY7" fmla="*/ 204111 h 256108"/>
                <a:gd name="connsiteX8" fmla="*/ 137255 w 185356"/>
                <a:gd name="connsiteY8" fmla="*/ 180765 h 256108"/>
                <a:gd name="connsiteX9" fmla="*/ 129464 w 185356"/>
                <a:gd name="connsiteY9" fmla="*/ 159896 h 256108"/>
                <a:gd name="connsiteX10" fmla="*/ 106832 w 185356"/>
                <a:gd name="connsiteY10" fmla="*/ 151400 h 256108"/>
                <a:gd name="connsiteX11" fmla="*/ 76762 w 185356"/>
                <a:gd name="connsiteY11" fmla="*/ 146799 h 256108"/>
                <a:gd name="connsiteX12" fmla="*/ 27946 w 185356"/>
                <a:gd name="connsiteY12" fmla="*/ 125930 h 256108"/>
                <a:gd name="connsiteX13" fmla="*/ 9906 w 185356"/>
                <a:gd name="connsiteY13" fmla="*/ 76410 h 256108"/>
                <a:gd name="connsiteX14" fmla="*/ 33604 w 185356"/>
                <a:gd name="connsiteY14" fmla="*/ 21050 h 256108"/>
                <a:gd name="connsiteX15" fmla="*/ 97631 w 185356"/>
                <a:gd name="connsiteY15" fmla="*/ 0 h 256108"/>
                <a:gd name="connsiteX16" fmla="*/ 178994 w 185356"/>
                <a:gd name="connsiteY16" fmla="*/ 29366 h 256108"/>
                <a:gd name="connsiteX17" fmla="*/ 147866 w 185356"/>
                <a:gd name="connsiteY17" fmla="*/ 60141 h 256108"/>
                <a:gd name="connsiteX18" fmla="*/ 96222 w 185356"/>
                <a:gd name="connsiteY18" fmla="*/ 42805 h 256108"/>
                <a:gd name="connsiteX19" fmla="*/ 67561 w 185356"/>
                <a:gd name="connsiteY19" fmla="*/ 51826 h 256108"/>
                <a:gd name="connsiteX20" fmla="*/ 57655 w 185356"/>
                <a:gd name="connsiteY20" fmla="*/ 74638 h 256108"/>
                <a:gd name="connsiteX21" fmla="*/ 64732 w 185356"/>
                <a:gd name="connsiteY21" fmla="*/ 92678 h 256108"/>
                <a:gd name="connsiteX22" fmla="*/ 87725 w 185356"/>
                <a:gd name="connsiteY22" fmla="*/ 102232 h 256108"/>
                <a:gd name="connsiteX23" fmla="*/ 117796 w 185356"/>
                <a:gd name="connsiteY23" fmla="*/ 106832 h 256108"/>
                <a:gd name="connsiteX24" fmla="*/ 165906 w 185356"/>
                <a:gd name="connsiteY24" fmla="*/ 126644 h 256108"/>
                <a:gd name="connsiteX25" fmla="*/ 185357 w 185356"/>
                <a:gd name="connsiteY25" fmla="*/ 179699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5356" h="256108">
                  <a:moveTo>
                    <a:pt x="185357" y="179699"/>
                  </a:moveTo>
                  <a:cubicBezTo>
                    <a:pt x="185357" y="203521"/>
                    <a:pt x="176632" y="222209"/>
                    <a:pt x="159182" y="235772"/>
                  </a:cubicBezTo>
                  <a:cubicBezTo>
                    <a:pt x="141732" y="249326"/>
                    <a:pt x="119329" y="256108"/>
                    <a:pt x="91973" y="256108"/>
                  </a:cubicBezTo>
                  <a:cubicBezTo>
                    <a:pt x="71923" y="256108"/>
                    <a:pt x="54597" y="253575"/>
                    <a:pt x="39976" y="248507"/>
                  </a:cubicBezTo>
                  <a:cubicBezTo>
                    <a:pt x="25356" y="243430"/>
                    <a:pt x="12030" y="234887"/>
                    <a:pt x="0" y="222856"/>
                  </a:cubicBezTo>
                  <a:lnTo>
                    <a:pt x="31833" y="191024"/>
                  </a:lnTo>
                  <a:cubicBezTo>
                    <a:pt x="45987" y="205169"/>
                    <a:pt x="66151" y="212246"/>
                    <a:pt x="92326" y="212246"/>
                  </a:cubicBezTo>
                  <a:cubicBezTo>
                    <a:pt x="106947" y="212246"/>
                    <a:pt x="118091" y="209531"/>
                    <a:pt x="125759" y="204111"/>
                  </a:cubicBezTo>
                  <a:cubicBezTo>
                    <a:pt x="133417" y="198682"/>
                    <a:pt x="137255" y="190900"/>
                    <a:pt x="137255" y="180765"/>
                  </a:cubicBezTo>
                  <a:cubicBezTo>
                    <a:pt x="137255" y="172041"/>
                    <a:pt x="134655" y="165078"/>
                    <a:pt x="129464" y="159896"/>
                  </a:cubicBezTo>
                  <a:cubicBezTo>
                    <a:pt x="124987" y="155648"/>
                    <a:pt x="117443" y="152819"/>
                    <a:pt x="106832" y="151400"/>
                  </a:cubicBezTo>
                  <a:lnTo>
                    <a:pt x="76762" y="146799"/>
                  </a:lnTo>
                  <a:cubicBezTo>
                    <a:pt x="55540" y="143742"/>
                    <a:pt x="39262" y="136779"/>
                    <a:pt x="27946" y="125930"/>
                  </a:cubicBezTo>
                  <a:cubicBezTo>
                    <a:pt x="15916" y="114138"/>
                    <a:pt x="9906" y="97631"/>
                    <a:pt x="9906" y="76410"/>
                  </a:cubicBezTo>
                  <a:cubicBezTo>
                    <a:pt x="9906" y="53531"/>
                    <a:pt x="17802" y="35081"/>
                    <a:pt x="33604" y="21050"/>
                  </a:cubicBezTo>
                  <a:cubicBezTo>
                    <a:pt x="49406" y="7020"/>
                    <a:pt x="70752" y="0"/>
                    <a:pt x="97631" y="0"/>
                  </a:cubicBezTo>
                  <a:cubicBezTo>
                    <a:pt x="131588" y="0"/>
                    <a:pt x="158715" y="9792"/>
                    <a:pt x="178994" y="29366"/>
                  </a:cubicBezTo>
                  <a:lnTo>
                    <a:pt x="147866" y="60141"/>
                  </a:lnTo>
                  <a:cubicBezTo>
                    <a:pt x="136074" y="48577"/>
                    <a:pt x="118853" y="42805"/>
                    <a:pt x="96222" y="42805"/>
                  </a:cubicBezTo>
                  <a:cubicBezTo>
                    <a:pt x="83715" y="42805"/>
                    <a:pt x="74171" y="45815"/>
                    <a:pt x="67561" y="51826"/>
                  </a:cubicBezTo>
                  <a:cubicBezTo>
                    <a:pt x="60960" y="57836"/>
                    <a:pt x="57655" y="65446"/>
                    <a:pt x="57655" y="74638"/>
                  </a:cubicBezTo>
                  <a:cubicBezTo>
                    <a:pt x="57655" y="82191"/>
                    <a:pt x="60017" y="88202"/>
                    <a:pt x="64732" y="92678"/>
                  </a:cubicBezTo>
                  <a:cubicBezTo>
                    <a:pt x="70161" y="97631"/>
                    <a:pt x="77819" y="100813"/>
                    <a:pt x="87725" y="102232"/>
                  </a:cubicBezTo>
                  <a:lnTo>
                    <a:pt x="117796" y="106832"/>
                  </a:lnTo>
                  <a:cubicBezTo>
                    <a:pt x="139255" y="109899"/>
                    <a:pt x="155296" y="116500"/>
                    <a:pt x="165906" y="126644"/>
                  </a:cubicBezTo>
                  <a:cubicBezTo>
                    <a:pt x="178870" y="138665"/>
                    <a:pt x="185357" y="156353"/>
                    <a:pt x="185357" y="179699"/>
                  </a:cubicBezTo>
                  <a:close/>
                </a:path>
              </a:pathLst>
            </a:custGeom>
            <a:solidFill>
              <a:srgbClr val="221F20"/>
            </a:solidFill>
            <a:ln w="9525" cap="flat">
              <a:noFill/>
              <a:prstDash val="solid"/>
              <a:round/>
            </a:ln>
          </p:spPr>
          <p:txBody>
            <a:bodyPr rtlCol="0" anchor="ctr"/>
            <a:lstStyle/>
            <a:p>
              <a:endParaRPr lang="en-GB"/>
            </a:p>
          </p:txBody>
        </p:sp>
        <p:sp>
          <p:nvSpPr>
            <p:cNvPr id="370" name="Freeform: Shape 369">
              <a:extLst>
                <a:ext uri="{FF2B5EF4-FFF2-40B4-BE49-F238E27FC236}">
                  <a16:creationId xmlns:a16="http://schemas.microsoft.com/office/drawing/2014/main" id="{04D87A7A-006C-42FE-A7BB-0E68121D8C7C}"/>
                </a:ext>
              </a:extLst>
            </p:cNvPr>
            <p:cNvSpPr/>
            <p:nvPr/>
          </p:nvSpPr>
          <p:spPr>
            <a:xfrm>
              <a:off x="1262441" y="6108937"/>
              <a:ext cx="131832" cy="149463"/>
            </a:xfrm>
            <a:custGeom>
              <a:avLst/>
              <a:gdLst>
                <a:gd name="connsiteX0" fmla="*/ 222152 w 222151"/>
                <a:gd name="connsiteY0" fmla="*/ 251860 h 251860"/>
                <a:gd name="connsiteX1" fmla="*/ 170859 w 222151"/>
                <a:gd name="connsiteY1" fmla="*/ 251860 h 251860"/>
                <a:gd name="connsiteX2" fmla="*/ 156001 w 222151"/>
                <a:gd name="connsiteY2" fmla="*/ 207293 h 251860"/>
                <a:gd name="connsiteX3" fmla="*/ 66504 w 222151"/>
                <a:gd name="connsiteY3" fmla="*/ 207293 h 251860"/>
                <a:gd name="connsiteX4" fmla="*/ 51292 w 222151"/>
                <a:gd name="connsiteY4" fmla="*/ 251860 h 251860"/>
                <a:gd name="connsiteX5" fmla="*/ 0 w 222151"/>
                <a:gd name="connsiteY5" fmla="*/ 251860 h 251860"/>
                <a:gd name="connsiteX6" fmla="*/ 91621 w 222151"/>
                <a:gd name="connsiteY6" fmla="*/ 0 h 251860"/>
                <a:gd name="connsiteX7" fmla="*/ 130178 w 222151"/>
                <a:gd name="connsiteY7" fmla="*/ 0 h 251860"/>
                <a:gd name="connsiteX8" fmla="*/ 222152 w 222151"/>
                <a:gd name="connsiteY8" fmla="*/ 251860 h 251860"/>
                <a:gd name="connsiteX9" fmla="*/ 142913 w 222151"/>
                <a:gd name="connsiteY9" fmla="*/ 165906 h 251860"/>
                <a:gd name="connsiteX10" fmla="*/ 112138 w 222151"/>
                <a:gd name="connsiteY10" fmla="*/ 74286 h 251860"/>
                <a:gd name="connsiteX11" fmla="*/ 80305 w 222151"/>
                <a:gd name="connsiteY11" fmla="*/ 165906 h 251860"/>
                <a:gd name="connsiteX12" fmla="*/ 142913 w 222151"/>
                <a:gd name="connsiteY12" fmla="*/ 165906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151" h="251860">
                  <a:moveTo>
                    <a:pt x="222152" y="251860"/>
                  </a:moveTo>
                  <a:lnTo>
                    <a:pt x="170859" y="251860"/>
                  </a:lnTo>
                  <a:lnTo>
                    <a:pt x="156001" y="207293"/>
                  </a:lnTo>
                  <a:lnTo>
                    <a:pt x="66504" y="207293"/>
                  </a:lnTo>
                  <a:lnTo>
                    <a:pt x="51292" y="251860"/>
                  </a:lnTo>
                  <a:lnTo>
                    <a:pt x="0" y="251860"/>
                  </a:lnTo>
                  <a:lnTo>
                    <a:pt x="91621" y="0"/>
                  </a:lnTo>
                  <a:lnTo>
                    <a:pt x="130178" y="0"/>
                  </a:lnTo>
                  <a:lnTo>
                    <a:pt x="222152" y="251860"/>
                  </a:lnTo>
                  <a:close/>
                  <a:moveTo>
                    <a:pt x="142913" y="165906"/>
                  </a:moveTo>
                  <a:lnTo>
                    <a:pt x="112138" y="74286"/>
                  </a:lnTo>
                  <a:lnTo>
                    <a:pt x="80305" y="165906"/>
                  </a:lnTo>
                  <a:lnTo>
                    <a:pt x="142913" y="165906"/>
                  </a:lnTo>
                  <a:close/>
                </a:path>
              </a:pathLst>
            </a:custGeom>
            <a:solidFill>
              <a:srgbClr val="221F20"/>
            </a:solidFill>
            <a:ln w="9525" cap="flat">
              <a:noFill/>
              <a:prstDash val="solid"/>
              <a:round/>
            </a:ln>
          </p:spPr>
          <p:txBody>
            <a:bodyPr rtlCol="0" anchor="ctr"/>
            <a:lstStyle/>
            <a:p>
              <a:endParaRPr lang="en-GB"/>
            </a:p>
          </p:txBody>
        </p:sp>
        <p:sp>
          <p:nvSpPr>
            <p:cNvPr id="371" name="Freeform: Shape 370">
              <a:extLst>
                <a:ext uri="{FF2B5EF4-FFF2-40B4-BE49-F238E27FC236}">
                  <a16:creationId xmlns:a16="http://schemas.microsoft.com/office/drawing/2014/main" id="{C9C5205B-09E7-4868-A568-205909C34C9F}"/>
                </a:ext>
              </a:extLst>
            </p:cNvPr>
            <p:cNvSpPr/>
            <p:nvPr/>
          </p:nvSpPr>
          <p:spPr>
            <a:xfrm>
              <a:off x="1412503" y="6108937"/>
              <a:ext cx="98449" cy="149463"/>
            </a:xfrm>
            <a:custGeom>
              <a:avLst/>
              <a:gdLst>
                <a:gd name="connsiteX0" fmla="*/ 165897 w 165896"/>
                <a:gd name="connsiteY0" fmla="*/ 43863 h 251860"/>
                <a:gd name="connsiteX1" fmla="*/ 49168 w 165896"/>
                <a:gd name="connsiteY1" fmla="*/ 43863 h 251860"/>
                <a:gd name="connsiteX2" fmla="*/ 49168 w 165896"/>
                <a:gd name="connsiteY2" fmla="*/ 105766 h 251860"/>
                <a:gd name="connsiteX3" fmla="*/ 148571 w 165896"/>
                <a:gd name="connsiteY3" fmla="*/ 105766 h 251860"/>
                <a:gd name="connsiteX4" fmla="*/ 148571 w 165896"/>
                <a:gd name="connsiteY4" fmla="*/ 149628 h 251860"/>
                <a:gd name="connsiteX5" fmla="*/ 49168 w 165896"/>
                <a:gd name="connsiteY5" fmla="*/ 149628 h 251860"/>
                <a:gd name="connsiteX6" fmla="*/ 49168 w 165896"/>
                <a:gd name="connsiteY6" fmla="*/ 251860 h 251860"/>
                <a:gd name="connsiteX7" fmla="*/ 0 w 165896"/>
                <a:gd name="connsiteY7" fmla="*/ 251860 h 251860"/>
                <a:gd name="connsiteX8" fmla="*/ 0 w 165896"/>
                <a:gd name="connsiteY8" fmla="*/ 0 h 251860"/>
                <a:gd name="connsiteX9" fmla="*/ 165897 w 165896"/>
                <a:gd name="connsiteY9" fmla="*/ 0 h 251860"/>
                <a:gd name="connsiteX10" fmla="*/ 165897 w 165896"/>
                <a:gd name="connsiteY10" fmla="*/ 43863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896" h="251860">
                  <a:moveTo>
                    <a:pt x="165897" y="43863"/>
                  </a:moveTo>
                  <a:lnTo>
                    <a:pt x="49168" y="43863"/>
                  </a:lnTo>
                  <a:lnTo>
                    <a:pt x="49168" y="105766"/>
                  </a:lnTo>
                  <a:lnTo>
                    <a:pt x="148571" y="105766"/>
                  </a:lnTo>
                  <a:lnTo>
                    <a:pt x="148571" y="149628"/>
                  </a:lnTo>
                  <a:lnTo>
                    <a:pt x="49168" y="149628"/>
                  </a:lnTo>
                  <a:lnTo>
                    <a:pt x="49168" y="251860"/>
                  </a:lnTo>
                  <a:lnTo>
                    <a:pt x="0" y="251860"/>
                  </a:lnTo>
                  <a:lnTo>
                    <a:pt x="0" y="0"/>
                  </a:lnTo>
                  <a:lnTo>
                    <a:pt x="165897" y="0"/>
                  </a:lnTo>
                  <a:lnTo>
                    <a:pt x="165897" y="43863"/>
                  </a:lnTo>
                  <a:close/>
                </a:path>
              </a:pathLst>
            </a:custGeom>
            <a:solidFill>
              <a:srgbClr val="221F20"/>
            </a:solidFill>
            <a:ln w="9525" cap="flat">
              <a:noFill/>
              <a:prstDash val="solid"/>
              <a:round/>
            </a:ln>
          </p:spPr>
          <p:txBody>
            <a:bodyPr rtlCol="0" anchor="ctr"/>
            <a:lstStyle/>
            <a:p>
              <a:endParaRPr lang="en-GB"/>
            </a:p>
          </p:txBody>
        </p:sp>
        <p:sp>
          <p:nvSpPr>
            <p:cNvPr id="372" name="Freeform: Shape 371">
              <a:extLst>
                <a:ext uri="{FF2B5EF4-FFF2-40B4-BE49-F238E27FC236}">
                  <a16:creationId xmlns:a16="http://schemas.microsoft.com/office/drawing/2014/main" id="{FF01779A-2DE8-42D1-94E1-A5D678636006}"/>
                </a:ext>
              </a:extLst>
            </p:cNvPr>
            <p:cNvSpPr/>
            <p:nvPr/>
          </p:nvSpPr>
          <p:spPr>
            <a:xfrm>
              <a:off x="1536112" y="6108937"/>
              <a:ext cx="98449" cy="149463"/>
            </a:xfrm>
            <a:custGeom>
              <a:avLst/>
              <a:gdLst>
                <a:gd name="connsiteX0" fmla="*/ 165897 w 165896"/>
                <a:gd name="connsiteY0" fmla="*/ 251860 h 251860"/>
                <a:gd name="connsiteX1" fmla="*/ 0 w 165896"/>
                <a:gd name="connsiteY1" fmla="*/ 251860 h 251860"/>
                <a:gd name="connsiteX2" fmla="*/ 0 w 165896"/>
                <a:gd name="connsiteY2" fmla="*/ 0 h 251860"/>
                <a:gd name="connsiteX3" fmla="*/ 165897 w 165896"/>
                <a:gd name="connsiteY3" fmla="*/ 0 h 251860"/>
                <a:gd name="connsiteX4" fmla="*/ 165897 w 165896"/>
                <a:gd name="connsiteY4" fmla="*/ 43863 h 251860"/>
                <a:gd name="connsiteX5" fmla="*/ 49168 w 165896"/>
                <a:gd name="connsiteY5" fmla="*/ 43863 h 251860"/>
                <a:gd name="connsiteX6" fmla="*/ 49168 w 165896"/>
                <a:gd name="connsiteY6" fmla="*/ 102937 h 251860"/>
                <a:gd name="connsiteX7" fmla="*/ 148571 w 165896"/>
                <a:gd name="connsiteY7" fmla="*/ 102937 h 251860"/>
                <a:gd name="connsiteX8" fmla="*/ 148571 w 165896"/>
                <a:gd name="connsiteY8" fmla="*/ 146799 h 251860"/>
                <a:gd name="connsiteX9" fmla="*/ 49168 w 165896"/>
                <a:gd name="connsiteY9" fmla="*/ 146799 h 251860"/>
                <a:gd name="connsiteX10" fmla="*/ 49168 w 165896"/>
                <a:gd name="connsiteY10" fmla="*/ 207997 h 251860"/>
                <a:gd name="connsiteX11" fmla="*/ 165897 w 165896"/>
                <a:gd name="connsiteY11" fmla="*/ 207997 h 251860"/>
                <a:gd name="connsiteX12" fmla="*/ 165897 w 165896"/>
                <a:gd name="connsiteY12"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5896" h="251860">
                  <a:moveTo>
                    <a:pt x="165897" y="251860"/>
                  </a:moveTo>
                  <a:lnTo>
                    <a:pt x="0" y="251860"/>
                  </a:lnTo>
                  <a:lnTo>
                    <a:pt x="0" y="0"/>
                  </a:lnTo>
                  <a:lnTo>
                    <a:pt x="165897" y="0"/>
                  </a:lnTo>
                  <a:lnTo>
                    <a:pt x="165897" y="43863"/>
                  </a:lnTo>
                  <a:lnTo>
                    <a:pt x="49168" y="43863"/>
                  </a:lnTo>
                  <a:lnTo>
                    <a:pt x="49168" y="102937"/>
                  </a:lnTo>
                  <a:lnTo>
                    <a:pt x="148571" y="102937"/>
                  </a:lnTo>
                  <a:lnTo>
                    <a:pt x="148571" y="146799"/>
                  </a:lnTo>
                  <a:lnTo>
                    <a:pt x="49168" y="146799"/>
                  </a:lnTo>
                  <a:lnTo>
                    <a:pt x="49168" y="207997"/>
                  </a:lnTo>
                  <a:lnTo>
                    <a:pt x="165897" y="207997"/>
                  </a:lnTo>
                  <a:lnTo>
                    <a:pt x="165897" y="251860"/>
                  </a:lnTo>
                  <a:close/>
                </a:path>
              </a:pathLst>
            </a:custGeom>
            <a:solidFill>
              <a:srgbClr val="221F20"/>
            </a:solidFill>
            <a:ln w="9525" cap="flat">
              <a:noFill/>
              <a:prstDash val="solid"/>
              <a:round/>
            </a:ln>
          </p:spPr>
          <p:txBody>
            <a:bodyPr rtlCol="0" anchor="ctr"/>
            <a:lstStyle/>
            <a:p>
              <a:endParaRPr lang="en-GB"/>
            </a:p>
          </p:txBody>
        </p:sp>
        <p:sp>
          <p:nvSpPr>
            <p:cNvPr id="373" name="Freeform: Shape 372">
              <a:extLst>
                <a:ext uri="{FF2B5EF4-FFF2-40B4-BE49-F238E27FC236}">
                  <a16:creationId xmlns:a16="http://schemas.microsoft.com/office/drawing/2014/main" id="{8A306BCD-BE05-489A-8110-EFB6BD94FDE5}"/>
                </a:ext>
              </a:extLst>
            </p:cNvPr>
            <p:cNvSpPr/>
            <p:nvPr/>
          </p:nvSpPr>
          <p:spPr>
            <a:xfrm>
              <a:off x="1651739" y="6108937"/>
              <a:ext cx="107272" cy="149463"/>
            </a:xfrm>
            <a:custGeom>
              <a:avLst/>
              <a:gdLst>
                <a:gd name="connsiteX0" fmla="*/ 180765 w 180765"/>
                <a:gd name="connsiteY0" fmla="*/ 43863 h 251860"/>
                <a:gd name="connsiteX1" fmla="*/ 114967 w 180765"/>
                <a:gd name="connsiteY1" fmla="*/ 43863 h 251860"/>
                <a:gd name="connsiteX2" fmla="*/ 114967 w 180765"/>
                <a:gd name="connsiteY2" fmla="*/ 251860 h 251860"/>
                <a:gd name="connsiteX3" fmla="*/ 65799 w 180765"/>
                <a:gd name="connsiteY3" fmla="*/ 251860 h 251860"/>
                <a:gd name="connsiteX4" fmla="*/ 65799 w 180765"/>
                <a:gd name="connsiteY4" fmla="*/ 43863 h 251860"/>
                <a:gd name="connsiteX5" fmla="*/ 0 w 180765"/>
                <a:gd name="connsiteY5" fmla="*/ 43863 h 251860"/>
                <a:gd name="connsiteX6" fmla="*/ 0 w 180765"/>
                <a:gd name="connsiteY6" fmla="*/ 0 h 251860"/>
                <a:gd name="connsiteX7" fmla="*/ 180765 w 180765"/>
                <a:gd name="connsiteY7" fmla="*/ 0 h 251860"/>
                <a:gd name="connsiteX8" fmla="*/ 180765 w 180765"/>
                <a:gd name="connsiteY8" fmla="*/ 43863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765" h="251860">
                  <a:moveTo>
                    <a:pt x="180765" y="43863"/>
                  </a:moveTo>
                  <a:lnTo>
                    <a:pt x="114967" y="43863"/>
                  </a:lnTo>
                  <a:lnTo>
                    <a:pt x="114967" y="251860"/>
                  </a:lnTo>
                  <a:lnTo>
                    <a:pt x="65799" y="251860"/>
                  </a:lnTo>
                  <a:lnTo>
                    <a:pt x="65799" y="43863"/>
                  </a:lnTo>
                  <a:lnTo>
                    <a:pt x="0" y="43863"/>
                  </a:lnTo>
                  <a:lnTo>
                    <a:pt x="0" y="0"/>
                  </a:lnTo>
                  <a:lnTo>
                    <a:pt x="180765" y="0"/>
                  </a:lnTo>
                  <a:lnTo>
                    <a:pt x="180765" y="43863"/>
                  </a:lnTo>
                  <a:close/>
                </a:path>
              </a:pathLst>
            </a:custGeom>
            <a:solidFill>
              <a:srgbClr val="221F20"/>
            </a:solidFill>
            <a:ln w="9525" cap="flat">
              <a:noFill/>
              <a:prstDash val="solid"/>
              <a:round/>
            </a:ln>
          </p:spPr>
          <p:txBody>
            <a:bodyPr rtlCol="0" anchor="ctr"/>
            <a:lstStyle/>
            <a:p>
              <a:endParaRPr lang="en-GB"/>
            </a:p>
          </p:txBody>
        </p:sp>
        <p:sp>
          <p:nvSpPr>
            <p:cNvPr id="374" name="Freeform: Shape 373">
              <a:extLst>
                <a:ext uri="{FF2B5EF4-FFF2-40B4-BE49-F238E27FC236}">
                  <a16:creationId xmlns:a16="http://schemas.microsoft.com/office/drawing/2014/main" id="{40C7D560-A13E-4A6B-A428-D3D6D2EE2159}"/>
                </a:ext>
              </a:extLst>
            </p:cNvPr>
            <p:cNvSpPr/>
            <p:nvPr/>
          </p:nvSpPr>
          <p:spPr>
            <a:xfrm>
              <a:off x="1765693" y="6108937"/>
              <a:ext cx="118815" cy="149463"/>
            </a:xfrm>
            <a:custGeom>
              <a:avLst/>
              <a:gdLst>
                <a:gd name="connsiteX0" fmla="*/ 200215 w 200215"/>
                <a:gd name="connsiteY0" fmla="*/ 0 h 251860"/>
                <a:gd name="connsiteX1" fmla="*/ 124520 w 200215"/>
                <a:gd name="connsiteY1" fmla="*/ 148571 h 251860"/>
                <a:gd name="connsiteX2" fmla="*/ 124520 w 200215"/>
                <a:gd name="connsiteY2" fmla="*/ 251860 h 251860"/>
                <a:gd name="connsiteX3" fmla="*/ 75705 w 200215"/>
                <a:gd name="connsiteY3" fmla="*/ 251860 h 251860"/>
                <a:gd name="connsiteX4" fmla="*/ 75705 w 200215"/>
                <a:gd name="connsiteY4" fmla="*/ 148571 h 251860"/>
                <a:gd name="connsiteX5" fmla="*/ 0 w 200215"/>
                <a:gd name="connsiteY5" fmla="*/ 0 h 251860"/>
                <a:gd name="connsiteX6" fmla="*/ 53416 w 200215"/>
                <a:gd name="connsiteY6" fmla="*/ 0 h 251860"/>
                <a:gd name="connsiteX7" fmla="*/ 100460 w 200215"/>
                <a:gd name="connsiteY7" fmla="*/ 101527 h 251860"/>
                <a:gd name="connsiteX8" fmla="*/ 146799 w 200215"/>
                <a:gd name="connsiteY8" fmla="*/ 0 h 251860"/>
                <a:gd name="connsiteX9" fmla="*/ 200215 w 200215"/>
                <a:gd name="connsiteY9" fmla="*/ 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215" h="251860">
                  <a:moveTo>
                    <a:pt x="200215" y="0"/>
                  </a:moveTo>
                  <a:lnTo>
                    <a:pt x="124520" y="148571"/>
                  </a:lnTo>
                  <a:lnTo>
                    <a:pt x="124520" y="251860"/>
                  </a:lnTo>
                  <a:lnTo>
                    <a:pt x="75705" y="251860"/>
                  </a:lnTo>
                  <a:lnTo>
                    <a:pt x="75705" y="148571"/>
                  </a:lnTo>
                  <a:lnTo>
                    <a:pt x="0" y="0"/>
                  </a:lnTo>
                  <a:lnTo>
                    <a:pt x="53416" y="0"/>
                  </a:lnTo>
                  <a:lnTo>
                    <a:pt x="100460" y="101527"/>
                  </a:lnTo>
                  <a:lnTo>
                    <a:pt x="146799" y="0"/>
                  </a:lnTo>
                  <a:lnTo>
                    <a:pt x="200215" y="0"/>
                  </a:lnTo>
                  <a:close/>
                </a:path>
              </a:pathLst>
            </a:custGeom>
            <a:solidFill>
              <a:srgbClr val="221F20"/>
            </a:solidFill>
            <a:ln w="9525" cap="flat">
              <a:noFill/>
              <a:prstDash val="solid"/>
              <a:round/>
            </a:ln>
          </p:spPr>
          <p:txBody>
            <a:bodyPr rtlCol="0" anchor="ctr"/>
            <a:lstStyle/>
            <a:p>
              <a:endParaRPr lang="en-GB"/>
            </a:p>
          </p:txBody>
        </p:sp>
        <p:sp>
          <p:nvSpPr>
            <p:cNvPr id="375" name="Freeform: Shape 374">
              <a:extLst>
                <a:ext uri="{FF2B5EF4-FFF2-40B4-BE49-F238E27FC236}">
                  <a16:creationId xmlns:a16="http://schemas.microsoft.com/office/drawing/2014/main" id="{A6280768-467D-432E-AD3C-8AE08AF82CE5}"/>
                </a:ext>
              </a:extLst>
            </p:cNvPr>
            <p:cNvSpPr/>
            <p:nvPr/>
          </p:nvSpPr>
          <p:spPr>
            <a:xfrm>
              <a:off x="198661" y="6329372"/>
              <a:ext cx="104362" cy="149463"/>
            </a:xfrm>
            <a:custGeom>
              <a:avLst/>
              <a:gdLst>
                <a:gd name="connsiteX0" fmla="*/ 175860 w 175860"/>
                <a:gd name="connsiteY0" fmla="*/ 43863 h 251860"/>
                <a:gd name="connsiteX1" fmla="*/ 52121 w 175860"/>
                <a:gd name="connsiteY1" fmla="*/ 43863 h 251860"/>
                <a:gd name="connsiteX2" fmla="*/ 52121 w 175860"/>
                <a:gd name="connsiteY2" fmla="*/ 105766 h 251860"/>
                <a:gd name="connsiteX3" fmla="*/ 157486 w 175860"/>
                <a:gd name="connsiteY3" fmla="*/ 105766 h 251860"/>
                <a:gd name="connsiteX4" fmla="*/ 157486 w 175860"/>
                <a:gd name="connsiteY4" fmla="*/ 149628 h 251860"/>
                <a:gd name="connsiteX5" fmla="*/ 52121 w 175860"/>
                <a:gd name="connsiteY5" fmla="*/ 149628 h 251860"/>
                <a:gd name="connsiteX6" fmla="*/ 52121 w 175860"/>
                <a:gd name="connsiteY6" fmla="*/ 251860 h 251860"/>
                <a:gd name="connsiteX7" fmla="*/ 0 w 175860"/>
                <a:gd name="connsiteY7" fmla="*/ 251860 h 251860"/>
                <a:gd name="connsiteX8" fmla="*/ 0 w 175860"/>
                <a:gd name="connsiteY8" fmla="*/ 0 h 251860"/>
                <a:gd name="connsiteX9" fmla="*/ 175860 w 175860"/>
                <a:gd name="connsiteY9" fmla="*/ 0 h 251860"/>
                <a:gd name="connsiteX10" fmla="*/ 175860 w 175860"/>
                <a:gd name="connsiteY10" fmla="*/ 43863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5860" h="251860">
                  <a:moveTo>
                    <a:pt x="175860" y="43863"/>
                  </a:moveTo>
                  <a:lnTo>
                    <a:pt x="52121" y="43863"/>
                  </a:lnTo>
                  <a:lnTo>
                    <a:pt x="52121" y="105766"/>
                  </a:lnTo>
                  <a:lnTo>
                    <a:pt x="157486" y="105766"/>
                  </a:lnTo>
                  <a:lnTo>
                    <a:pt x="157486" y="149628"/>
                  </a:lnTo>
                  <a:lnTo>
                    <a:pt x="52121" y="149628"/>
                  </a:lnTo>
                  <a:lnTo>
                    <a:pt x="52121" y="251860"/>
                  </a:lnTo>
                  <a:lnTo>
                    <a:pt x="0" y="251860"/>
                  </a:lnTo>
                  <a:lnTo>
                    <a:pt x="0" y="0"/>
                  </a:lnTo>
                  <a:lnTo>
                    <a:pt x="175860" y="0"/>
                  </a:lnTo>
                  <a:lnTo>
                    <a:pt x="175860" y="43863"/>
                  </a:lnTo>
                  <a:close/>
                </a:path>
              </a:pathLst>
            </a:custGeom>
            <a:solidFill>
              <a:srgbClr val="221F20"/>
            </a:solidFill>
            <a:ln w="9525" cap="flat">
              <a:noFill/>
              <a:prstDash val="solid"/>
              <a:round/>
            </a:ln>
          </p:spPr>
          <p:txBody>
            <a:bodyPr rtlCol="0" anchor="ctr"/>
            <a:lstStyle/>
            <a:p>
              <a:endParaRPr lang="en-GB"/>
            </a:p>
          </p:txBody>
        </p:sp>
        <p:sp>
          <p:nvSpPr>
            <p:cNvPr id="376" name="Freeform: Shape 375">
              <a:extLst>
                <a:ext uri="{FF2B5EF4-FFF2-40B4-BE49-F238E27FC236}">
                  <a16:creationId xmlns:a16="http://schemas.microsoft.com/office/drawing/2014/main" id="{1FFE39CB-352A-4A11-A81F-9A1DAD9D940D}"/>
                </a:ext>
              </a:extLst>
            </p:cNvPr>
            <p:cNvSpPr/>
            <p:nvPr/>
          </p:nvSpPr>
          <p:spPr>
            <a:xfrm>
              <a:off x="325785" y="6329372"/>
              <a:ext cx="116594" cy="150724"/>
            </a:xfrm>
            <a:custGeom>
              <a:avLst/>
              <a:gdLst>
                <a:gd name="connsiteX0" fmla="*/ 196472 w 196472"/>
                <a:gd name="connsiteY0" fmla="*/ 165545 h 253984"/>
                <a:gd name="connsiteX1" fmla="*/ 168354 w 196472"/>
                <a:gd name="connsiteY1" fmla="*/ 229400 h 253984"/>
                <a:gd name="connsiteX2" fmla="*/ 98231 w 196472"/>
                <a:gd name="connsiteY2" fmla="*/ 253984 h 253984"/>
                <a:gd name="connsiteX3" fmla="*/ 28118 w 196472"/>
                <a:gd name="connsiteY3" fmla="*/ 229400 h 253984"/>
                <a:gd name="connsiteX4" fmla="*/ 0 w 196472"/>
                <a:gd name="connsiteY4" fmla="*/ 165545 h 253984"/>
                <a:gd name="connsiteX5" fmla="*/ 0 w 196472"/>
                <a:gd name="connsiteY5" fmla="*/ 0 h 253984"/>
                <a:gd name="connsiteX6" fmla="*/ 52111 w 196472"/>
                <a:gd name="connsiteY6" fmla="*/ 0 h 253984"/>
                <a:gd name="connsiteX7" fmla="*/ 52111 w 196472"/>
                <a:gd name="connsiteY7" fmla="*/ 163782 h 253984"/>
                <a:gd name="connsiteX8" fmla="*/ 64494 w 196472"/>
                <a:gd name="connsiteY8" fmla="*/ 197739 h 253984"/>
                <a:gd name="connsiteX9" fmla="*/ 98231 w 196472"/>
                <a:gd name="connsiteY9" fmla="*/ 210121 h 253984"/>
                <a:gd name="connsiteX10" fmla="*/ 132169 w 196472"/>
                <a:gd name="connsiteY10" fmla="*/ 197739 h 253984"/>
                <a:gd name="connsiteX11" fmla="*/ 144732 w 196472"/>
                <a:gd name="connsiteY11" fmla="*/ 163782 h 253984"/>
                <a:gd name="connsiteX12" fmla="*/ 144732 w 196472"/>
                <a:gd name="connsiteY12" fmla="*/ 0 h 253984"/>
                <a:gd name="connsiteX13" fmla="*/ 196472 w 196472"/>
                <a:gd name="connsiteY13" fmla="*/ 0 h 253984"/>
                <a:gd name="connsiteX14" fmla="*/ 196472 w 196472"/>
                <a:gd name="connsiteY14" fmla="*/ 165545 h 253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472" h="253984">
                  <a:moveTo>
                    <a:pt x="196472" y="165545"/>
                  </a:moveTo>
                  <a:cubicBezTo>
                    <a:pt x="196472" y="191729"/>
                    <a:pt x="187100" y="213008"/>
                    <a:pt x="168354" y="229400"/>
                  </a:cubicBezTo>
                  <a:cubicBezTo>
                    <a:pt x="149609" y="245793"/>
                    <a:pt x="126235" y="253984"/>
                    <a:pt x="98231" y="253984"/>
                  </a:cubicBezTo>
                  <a:cubicBezTo>
                    <a:pt x="70237" y="253984"/>
                    <a:pt x="46863" y="245793"/>
                    <a:pt x="28118" y="229400"/>
                  </a:cubicBezTo>
                  <a:cubicBezTo>
                    <a:pt x="9373" y="213008"/>
                    <a:pt x="0" y="191729"/>
                    <a:pt x="0" y="165545"/>
                  </a:cubicBezTo>
                  <a:lnTo>
                    <a:pt x="0" y="0"/>
                  </a:lnTo>
                  <a:lnTo>
                    <a:pt x="52111" y="0"/>
                  </a:lnTo>
                  <a:lnTo>
                    <a:pt x="52111" y="163782"/>
                  </a:lnTo>
                  <a:cubicBezTo>
                    <a:pt x="52111" y="178165"/>
                    <a:pt x="56236" y="189481"/>
                    <a:pt x="64494" y="197739"/>
                  </a:cubicBezTo>
                  <a:cubicBezTo>
                    <a:pt x="72742" y="205997"/>
                    <a:pt x="83991" y="210121"/>
                    <a:pt x="98231" y="210121"/>
                  </a:cubicBezTo>
                  <a:cubicBezTo>
                    <a:pt x="112481" y="210121"/>
                    <a:pt x="123796" y="205997"/>
                    <a:pt x="132169" y="197739"/>
                  </a:cubicBezTo>
                  <a:cubicBezTo>
                    <a:pt x="140541" y="189481"/>
                    <a:pt x="144732" y="178165"/>
                    <a:pt x="144732" y="163782"/>
                  </a:cubicBezTo>
                  <a:lnTo>
                    <a:pt x="144732" y="0"/>
                  </a:lnTo>
                  <a:lnTo>
                    <a:pt x="196472" y="0"/>
                  </a:lnTo>
                  <a:lnTo>
                    <a:pt x="196472" y="165545"/>
                  </a:lnTo>
                  <a:close/>
                </a:path>
              </a:pathLst>
            </a:custGeom>
            <a:solidFill>
              <a:srgbClr val="221F20"/>
            </a:solidFill>
            <a:ln w="9525" cap="flat">
              <a:noFill/>
              <a:prstDash val="solid"/>
              <a:round/>
            </a:ln>
          </p:spPr>
          <p:txBody>
            <a:bodyPr rtlCol="0" anchor="ctr"/>
            <a:lstStyle/>
            <a:p>
              <a:endParaRPr lang="en-GB"/>
            </a:p>
          </p:txBody>
        </p:sp>
        <p:sp>
          <p:nvSpPr>
            <p:cNvPr id="377" name="Freeform: Shape 376">
              <a:extLst>
                <a:ext uri="{FF2B5EF4-FFF2-40B4-BE49-F238E27FC236}">
                  <a16:creationId xmlns:a16="http://schemas.microsoft.com/office/drawing/2014/main" id="{560390AB-617C-4F15-BEC4-5A3522D99AFD}"/>
                </a:ext>
              </a:extLst>
            </p:cNvPr>
            <p:cNvSpPr/>
            <p:nvPr/>
          </p:nvSpPr>
          <p:spPr>
            <a:xfrm>
              <a:off x="475158" y="6329372"/>
              <a:ext cx="121268" cy="149463"/>
            </a:xfrm>
            <a:custGeom>
              <a:avLst/>
              <a:gdLst>
                <a:gd name="connsiteX0" fmla="*/ 204349 w 204349"/>
                <a:gd name="connsiteY0" fmla="*/ 251860 h 251860"/>
                <a:gd name="connsiteX1" fmla="*/ 157858 w 204349"/>
                <a:gd name="connsiteY1" fmla="*/ 251860 h 251860"/>
                <a:gd name="connsiteX2" fmla="*/ 52121 w 204349"/>
                <a:gd name="connsiteY2" fmla="*/ 97279 h 251860"/>
                <a:gd name="connsiteX3" fmla="*/ 52121 w 204349"/>
                <a:gd name="connsiteY3" fmla="*/ 251860 h 251860"/>
                <a:gd name="connsiteX4" fmla="*/ 0 w 204349"/>
                <a:gd name="connsiteY4" fmla="*/ 251860 h 251860"/>
                <a:gd name="connsiteX5" fmla="*/ 0 w 204349"/>
                <a:gd name="connsiteY5" fmla="*/ 0 h 251860"/>
                <a:gd name="connsiteX6" fmla="*/ 46492 w 204349"/>
                <a:gd name="connsiteY6" fmla="*/ 0 h 251860"/>
                <a:gd name="connsiteX7" fmla="*/ 152229 w 204349"/>
                <a:gd name="connsiteY7" fmla="*/ 154229 h 251860"/>
                <a:gd name="connsiteX8" fmla="*/ 152229 w 204349"/>
                <a:gd name="connsiteY8" fmla="*/ 0 h 251860"/>
                <a:gd name="connsiteX9" fmla="*/ 204349 w 204349"/>
                <a:gd name="connsiteY9" fmla="*/ 0 h 251860"/>
                <a:gd name="connsiteX10" fmla="*/ 204349 w 204349"/>
                <a:gd name="connsiteY10"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49" h="251860">
                  <a:moveTo>
                    <a:pt x="204349" y="251860"/>
                  </a:moveTo>
                  <a:lnTo>
                    <a:pt x="157858" y="251860"/>
                  </a:lnTo>
                  <a:lnTo>
                    <a:pt x="52121" y="97279"/>
                  </a:lnTo>
                  <a:lnTo>
                    <a:pt x="52121" y="251860"/>
                  </a:lnTo>
                  <a:lnTo>
                    <a:pt x="0" y="251860"/>
                  </a:lnTo>
                  <a:lnTo>
                    <a:pt x="0" y="0"/>
                  </a:lnTo>
                  <a:lnTo>
                    <a:pt x="46492" y="0"/>
                  </a:lnTo>
                  <a:lnTo>
                    <a:pt x="152229" y="154229"/>
                  </a:lnTo>
                  <a:lnTo>
                    <a:pt x="152229" y="0"/>
                  </a:lnTo>
                  <a:lnTo>
                    <a:pt x="204349" y="0"/>
                  </a:lnTo>
                  <a:lnTo>
                    <a:pt x="204349" y="251860"/>
                  </a:lnTo>
                  <a:close/>
                </a:path>
              </a:pathLst>
            </a:custGeom>
            <a:solidFill>
              <a:srgbClr val="221F20"/>
            </a:solidFill>
            <a:ln w="9525" cap="flat">
              <a:noFill/>
              <a:prstDash val="solid"/>
              <a:round/>
            </a:ln>
          </p:spPr>
          <p:txBody>
            <a:bodyPr rtlCol="0" anchor="ctr"/>
            <a:lstStyle/>
            <a:p>
              <a:endParaRPr lang="en-GB"/>
            </a:p>
          </p:txBody>
        </p:sp>
        <p:sp>
          <p:nvSpPr>
            <p:cNvPr id="378" name="Freeform: Shape 377">
              <a:extLst>
                <a:ext uri="{FF2B5EF4-FFF2-40B4-BE49-F238E27FC236}">
                  <a16:creationId xmlns:a16="http://schemas.microsoft.com/office/drawing/2014/main" id="{DDE89CEF-B4D5-4DC8-A766-33CE18AB9992}"/>
                </a:ext>
              </a:extLst>
            </p:cNvPr>
            <p:cNvSpPr/>
            <p:nvPr/>
          </p:nvSpPr>
          <p:spPr>
            <a:xfrm>
              <a:off x="631652" y="6329372"/>
              <a:ext cx="115039" cy="149463"/>
            </a:xfrm>
            <a:custGeom>
              <a:avLst/>
              <a:gdLst>
                <a:gd name="connsiteX0" fmla="*/ 191043 w 193852"/>
                <a:gd name="connsiteY0" fmla="*/ 70218 h 251860"/>
                <a:gd name="connsiteX1" fmla="*/ 193853 w 193852"/>
                <a:gd name="connsiteY1" fmla="*/ 125930 h 251860"/>
                <a:gd name="connsiteX2" fmla="*/ 191043 w 193852"/>
                <a:gd name="connsiteY2" fmla="*/ 181642 h 251860"/>
                <a:gd name="connsiteX3" fmla="*/ 176975 w 193852"/>
                <a:gd name="connsiteY3" fmla="*/ 215075 h 251860"/>
                <a:gd name="connsiteX4" fmla="*/ 96364 w 193852"/>
                <a:gd name="connsiteY4" fmla="*/ 251860 h 251860"/>
                <a:gd name="connsiteX5" fmla="*/ 0 w 193852"/>
                <a:gd name="connsiteY5" fmla="*/ 251860 h 251860"/>
                <a:gd name="connsiteX6" fmla="*/ 0 w 193852"/>
                <a:gd name="connsiteY6" fmla="*/ 0 h 251860"/>
                <a:gd name="connsiteX7" fmla="*/ 96364 w 193852"/>
                <a:gd name="connsiteY7" fmla="*/ 0 h 251860"/>
                <a:gd name="connsiteX8" fmla="*/ 176975 w 193852"/>
                <a:gd name="connsiteY8" fmla="*/ 36786 h 251860"/>
                <a:gd name="connsiteX9" fmla="*/ 191043 w 193852"/>
                <a:gd name="connsiteY9" fmla="*/ 70218 h 251860"/>
                <a:gd name="connsiteX10" fmla="*/ 139856 w 193852"/>
                <a:gd name="connsiteY10" fmla="*/ 171212 h 251860"/>
                <a:gd name="connsiteX11" fmla="*/ 141732 w 193852"/>
                <a:gd name="connsiteY11" fmla="*/ 125930 h 251860"/>
                <a:gd name="connsiteX12" fmla="*/ 139856 w 193852"/>
                <a:gd name="connsiteY12" fmla="*/ 80648 h 251860"/>
                <a:gd name="connsiteX13" fmla="*/ 130854 w 193852"/>
                <a:gd name="connsiteY13" fmla="*/ 59426 h 251860"/>
                <a:gd name="connsiteX14" fmla="*/ 91859 w 193852"/>
                <a:gd name="connsiteY14" fmla="*/ 43863 h 251860"/>
                <a:gd name="connsiteX15" fmla="*/ 52121 w 193852"/>
                <a:gd name="connsiteY15" fmla="*/ 43863 h 251860"/>
                <a:gd name="connsiteX16" fmla="*/ 52121 w 193852"/>
                <a:gd name="connsiteY16" fmla="*/ 207997 h 251860"/>
                <a:gd name="connsiteX17" fmla="*/ 91859 w 193852"/>
                <a:gd name="connsiteY17" fmla="*/ 207997 h 251860"/>
                <a:gd name="connsiteX18" fmla="*/ 130854 w 193852"/>
                <a:gd name="connsiteY18" fmla="*/ 192434 h 251860"/>
                <a:gd name="connsiteX19" fmla="*/ 139856 w 193852"/>
                <a:gd name="connsiteY19" fmla="*/ 171212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3852" h="251860">
                  <a:moveTo>
                    <a:pt x="191043" y="70218"/>
                  </a:moveTo>
                  <a:cubicBezTo>
                    <a:pt x="192919" y="82601"/>
                    <a:pt x="193853" y="101165"/>
                    <a:pt x="193853" y="125930"/>
                  </a:cubicBezTo>
                  <a:cubicBezTo>
                    <a:pt x="193853" y="150695"/>
                    <a:pt x="192919" y="169259"/>
                    <a:pt x="191043" y="181642"/>
                  </a:cubicBezTo>
                  <a:cubicBezTo>
                    <a:pt x="189167" y="194024"/>
                    <a:pt x="184480" y="205168"/>
                    <a:pt x="176975" y="215075"/>
                  </a:cubicBezTo>
                  <a:cubicBezTo>
                    <a:pt x="158229" y="239601"/>
                    <a:pt x="131359" y="251860"/>
                    <a:pt x="96364" y="251860"/>
                  </a:cubicBezTo>
                  <a:lnTo>
                    <a:pt x="0" y="251860"/>
                  </a:lnTo>
                  <a:lnTo>
                    <a:pt x="0" y="0"/>
                  </a:lnTo>
                  <a:lnTo>
                    <a:pt x="96364" y="0"/>
                  </a:lnTo>
                  <a:cubicBezTo>
                    <a:pt x="131359" y="0"/>
                    <a:pt x="158229" y="12259"/>
                    <a:pt x="176975" y="36786"/>
                  </a:cubicBezTo>
                  <a:cubicBezTo>
                    <a:pt x="184480" y="46691"/>
                    <a:pt x="189167" y="57836"/>
                    <a:pt x="191043" y="70218"/>
                  </a:cubicBezTo>
                  <a:close/>
                  <a:moveTo>
                    <a:pt x="139856" y="171212"/>
                  </a:moveTo>
                  <a:cubicBezTo>
                    <a:pt x="141103" y="162249"/>
                    <a:pt x="141732" y="147152"/>
                    <a:pt x="141732" y="125930"/>
                  </a:cubicBezTo>
                  <a:cubicBezTo>
                    <a:pt x="141732" y="104708"/>
                    <a:pt x="141103" y="89611"/>
                    <a:pt x="139856" y="80648"/>
                  </a:cubicBezTo>
                  <a:cubicBezTo>
                    <a:pt x="138608" y="71695"/>
                    <a:pt x="135607" y="64618"/>
                    <a:pt x="130854" y="59426"/>
                  </a:cubicBezTo>
                  <a:cubicBezTo>
                    <a:pt x="122111" y="49054"/>
                    <a:pt x="109109" y="43863"/>
                    <a:pt x="91859" y="43863"/>
                  </a:cubicBezTo>
                  <a:lnTo>
                    <a:pt x="52121" y="43863"/>
                  </a:lnTo>
                  <a:lnTo>
                    <a:pt x="52121" y="207997"/>
                  </a:lnTo>
                  <a:lnTo>
                    <a:pt x="91859" y="207997"/>
                  </a:lnTo>
                  <a:cubicBezTo>
                    <a:pt x="109109" y="207997"/>
                    <a:pt x="122111" y="202806"/>
                    <a:pt x="130854" y="192434"/>
                  </a:cubicBezTo>
                  <a:cubicBezTo>
                    <a:pt x="135607" y="187243"/>
                    <a:pt x="138608" y="180165"/>
                    <a:pt x="139856" y="171212"/>
                  </a:cubicBezTo>
                  <a:close/>
                </a:path>
              </a:pathLst>
            </a:custGeom>
            <a:solidFill>
              <a:srgbClr val="221F20"/>
            </a:solidFill>
            <a:ln w="9525" cap="flat">
              <a:noFill/>
              <a:prstDash val="solid"/>
              <a:round/>
            </a:ln>
          </p:spPr>
          <p:txBody>
            <a:bodyPr rtlCol="0" anchor="ctr"/>
            <a:lstStyle/>
            <a:p>
              <a:endParaRPr lang="en-GB"/>
            </a:p>
          </p:txBody>
        </p:sp>
        <p:sp>
          <p:nvSpPr>
            <p:cNvPr id="379" name="Freeform: Shape 378">
              <a:extLst>
                <a:ext uri="{FF2B5EF4-FFF2-40B4-BE49-F238E27FC236}">
                  <a16:creationId xmlns:a16="http://schemas.microsoft.com/office/drawing/2014/main" id="{4FFB7922-EA62-43A9-86A3-A9A5542C762D}"/>
                </a:ext>
              </a:extLst>
            </p:cNvPr>
            <p:cNvSpPr/>
            <p:nvPr/>
          </p:nvSpPr>
          <p:spPr>
            <a:xfrm>
              <a:off x="759218" y="6329372"/>
              <a:ext cx="139741" cy="149463"/>
            </a:xfrm>
            <a:custGeom>
              <a:avLst/>
              <a:gdLst>
                <a:gd name="connsiteX0" fmla="*/ 235477 w 235477"/>
                <a:gd name="connsiteY0" fmla="*/ 251860 h 251860"/>
                <a:gd name="connsiteX1" fmla="*/ 181108 w 235477"/>
                <a:gd name="connsiteY1" fmla="*/ 251860 h 251860"/>
                <a:gd name="connsiteX2" fmla="*/ 165354 w 235477"/>
                <a:gd name="connsiteY2" fmla="*/ 207293 h 251860"/>
                <a:gd name="connsiteX3" fmla="*/ 70495 w 235477"/>
                <a:gd name="connsiteY3" fmla="*/ 207293 h 251860"/>
                <a:gd name="connsiteX4" fmla="*/ 54369 w 235477"/>
                <a:gd name="connsiteY4" fmla="*/ 251860 h 251860"/>
                <a:gd name="connsiteX5" fmla="*/ 0 w 235477"/>
                <a:gd name="connsiteY5" fmla="*/ 251860 h 251860"/>
                <a:gd name="connsiteX6" fmla="*/ 97117 w 235477"/>
                <a:gd name="connsiteY6" fmla="*/ 0 h 251860"/>
                <a:gd name="connsiteX7" fmla="*/ 137989 w 235477"/>
                <a:gd name="connsiteY7" fmla="*/ 0 h 251860"/>
                <a:gd name="connsiteX8" fmla="*/ 235477 w 235477"/>
                <a:gd name="connsiteY8" fmla="*/ 251860 h 251860"/>
                <a:gd name="connsiteX9" fmla="*/ 151486 w 235477"/>
                <a:gd name="connsiteY9" fmla="*/ 165906 h 251860"/>
                <a:gd name="connsiteX10" fmla="*/ 118863 w 235477"/>
                <a:gd name="connsiteY10" fmla="*/ 74285 h 251860"/>
                <a:gd name="connsiteX11" fmla="*/ 85115 w 235477"/>
                <a:gd name="connsiteY11" fmla="*/ 165906 h 251860"/>
                <a:gd name="connsiteX12" fmla="*/ 151486 w 235477"/>
                <a:gd name="connsiteY12" fmla="*/ 165906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477" h="251860">
                  <a:moveTo>
                    <a:pt x="235477" y="251860"/>
                  </a:moveTo>
                  <a:lnTo>
                    <a:pt x="181108" y="251860"/>
                  </a:lnTo>
                  <a:lnTo>
                    <a:pt x="165354" y="207293"/>
                  </a:lnTo>
                  <a:lnTo>
                    <a:pt x="70495" y="207293"/>
                  </a:lnTo>
                  <a:lnTo>
                    <a:pt x="54369" y="251860"/>
                  </a:lnTo>
                  <a:lnTo>
                    <a:pt x="0" y="251860"/>
                  </a:lnTo>
                  <a:lnTo>
                    <a:pt x="97117" y="0"/>
                  </a:lnTo>
                  <a:lnTo>
                    <a:pt x="137989" y="0"/>
                  </a:lnTo>
                  <a:lnTo>
                    <a:pt x="235477" y="251860"/>
                  </a:lnTo>
                  <a:close/>
                  <a:moveTo>
                    <a:pt x="151486" y="165906"/>
                  </a:moveTo>
                  <a:lnTo>
                    <a:pt x="118863" y="74285"/>
                  </a:lnTo>
                  <a:lnTo>
                    <a:pt x="85115" y="165906"/>
                  </a:lnTo>
                  <a:lnTo>
                    <a:pt x="151486" y="165906"/>
                  </a:lnTo>
                  <a:close/>
                </a:path>
              </a:pathLst>
            </a:custGeom>
            <a:solidFill>
              <a:srgbClr val="221F20"/>
            </a:solidFill>
            <a:ln w="9525" cap="flat">
              <a:noFill/>
              <a:prstDash val="solid"/>
              <a:round/>
            </a:ln>
          </p:spPr>
          <p:txBody>
            <a:bodyPr rtlCol="0" anchor="ctr"/>
            <a:lstStyle/>
            <a:p>
              <a:endParaRPr lang="en-GB"/>
            </a:p>
          </p:txBody>
        </p:sp>
        <p:sp>
          <p:nvSpPr>
            <p:cNvPr id="380" name="Freeform: Shape 379">
              <a:extLst>
                <a:ext uri="{FF2B5EF4-FFF2-40B4-BE49-F238E27FC236}">
                  <a16:creationId xmlns:a16="http://schemas.microsoft.com/office/drawing/2014/main" id="{FE8DC9C7-7EF6-4D5C-9A15-4DE00D0802A0}"/>
                </a:ext>
              </a:extLst>
            </p:cNvPr>
            <p:cNvSpPr/>
            <p:nvPr/>
          </p:nvSpPr>
          <p:spPr>
            <a:xfrm>
              <a:off x="916826" y="6329372"/>
              <a:ext cx="143522" cy="149463"/>
            </a:xfrm>
            <a:custGeom>
              <a:avLst/>
              <a:gdLst>
                <a:gd name="connsiteX0" fmla="*/ 241849 w 241849"/>
                <a:gd name="connsiteY0" fmla="*/ 251860 h 251860"/>
                <a:gd name="connsiteX1" fmla="*/ 189729 w 241849"/>
                <a:gd name="connsiteY1" fmla="*/ 251860 h 251860"/>
                <a:gd name="connsiteX2" fmla="*/ 189729 w 241849"/>
                <a:gd name="connsiteY2" fmla="*/ 105061 h 251860"/>
                <a:gd name="connsiteX3" fmla="*/ 138732 w 241849"/>
                <a:gd name="connsiteY3" fmla="*/ 200568 h 251860"/>
                <a:gd name="connsiteX4" fmla="*/ 103489 w 241849"/>
                <a:gd name="connsiteY4" fmla="*/ 200568 h 251860"/>
                <a:gd name="connsiteX5" fmla="*/ 52121 w 241849"/>
                <a:gd name="connsiteY5" fmla="*/ 105061 h 251860"/>
                <a:gd name="connsiteX6" fmla="*/ 52121 w 241849"/>
                <a:gd name="connsiteY6" fmla="*/ 251860 h 251860"/>
                <a:gd name="connsiteX7" fmla="*/ 0 w 241849"/>
                <a:gd name="connsiteY7" fmla="*/ 251860 h 251860"/>
                <a:gd name="connsiteX8" fmla="*/ 0 w 241849"/>
                <a:gd name="connsiteY8" fmla="*/ 0 h 251860"/>
                <a:gd name="connsiteX9" fmla="*/ 51368 w 241849"/>
                <a:gd name="connsiteY9" fmla="*/ 0 h 251860"/>
                <a:gd name="connsiteX10" fmla="*/ 121110 w 241849"/>
                <a:gd name="connsiteY10" fmla="*/ 136188 h 251860"/>
                <a:gd name="connsiteX11" fmla="*/ 190481 w 241849"/>
                <a:gd name="connsiteY11" fmla="*/ 0 h 251860"/>
                <a:gd name="connsiteX12" fmla="*/ 241849 w 241849"/>
                <a:gd name="connsiteY12" fmla="*/ 0 h 251860"/>
                <a:gd name="connsiteX13" fmla="*/ 241849 w 241849"/>
                <a:gd name="connsiteY13"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1849" h="251860">
                  <a:moveTo>
                    <a:pt x="241849" y="251860"/>
                  </a:moveTo>
                  <a:lnTo>
                    <a:pt x="189729" y="251860"/>
                  </a:lnTo>
                  <a:lnTo>
                    <a:pt x="189729" y="105061"/>
                  </a:lnTo>
                  <a:lnTo>
                    <a:pt x="138732" y="200568"/>
                  </a:lnTo>
                  <a:lnTo>
                    <a:pt x="103489" y="200568"/>
                  </a:lnTo>
                  <a:lnTo>
                    <a:pt x="52121" y="105061"/>
                  </a:lnTo>
                  <a:lnTo>
                    <a:pt x="52121" y="251860"/>
                  </a:lnTo>
                  <a:lnTo>
                    <a:pt x="0" y="251860"/>
                  </a:lnTo>
                  <a:lnTo>
                    <a:pt x="0" y="0"/>
                  </a:lnTo>
                  <a:lnTo>
                    <a:pt x="51368" y="0"/>
                  </a:lnTo>
                  <a:lnTo>
                    <a:pt x="121110" y="136188"/>
                  </a:lnTo>
                  <a:lnTo>
                    <a:pt x="190481" y="0"/>
                  </a:lnTo>
                  <a:lnTo>
                    <a:pt x="241849" y="0"/>
                  </a:lnTo>
                  <a:lnTo>
                    <a:pt x="241849" y="251860"/>
                  </a:lnTo>
                  <a:close/>
                </a:path>
              </a:pathLst>
            </a:custGeom>
            <a:solidFill>
              <a:srgbClr val="221F20"/>
            </a:solidFill>
            <a:ln w="9525" cap="flat">
              <a:noFill/>
              <a:prstDash val="solid"/>
              <a:round/>
            </a:ln>
          </p:spPr>
          <p:txBody>
            <a:bodyPr rtlCol="0" anchor="ctr"/>
            <a:lstStyle/>
            <a:p>
              <a:endParaRPr lang="en-GB"/>
            </a:p>
          </p:txBody>
        </p:sp>
        <p:sp>
          <p:nvSpPr>
            <p:cNvPr id="381" name="Freeform: Shape 380">
              <a:extLst>
                <a:ext uri="{FF2B5EF4-FFF2-40B4-BE49-F238E27FC236}">
                  <a16:creationId xmlns:a16="http://schemas.microsoft.com/office/drawing/2014/main" id="{DAD664E5-FDCC-46ED-BE34-3C5B9110F6CC}"/>
                </a:ext>
              </a:extLst>
            </p:cNvPr>
            <p:cNvSpPr/>
            <p:nvPr/>
          </p:nvSpPr>
          <p:spPr>
            <a:xfrm>
              <a:off x="1095569" y="6329372"/>
              <a:ext cx="104362" cy="149463"/>
            </a:xfrm>
            <a:custGeom>
              <a:avLst/>
              <a:gdLst>
                <a:gd name="connsiteX0" fmla="*/ 175860 w 175860"/>
                <a:gd name="connsiteY0" fmla="*/ 251860 h 251860"/>
                <a:gd name="connsiteX1" fmla="*/ 0 w 175860"/>
                <a:gd name="connsiteY1" fmla="*/ 251860 h 251860"/>
                <a:gd name="connsiteX2" fmla="*/ 0 w 175860"/>
                <a:gd name="connsiteY2" fmla="*/ 0 h 251860"/>
                <a:gd name="connsiteX3" fmla="*/ 175860 w 175860"/>
                <a:gd name="connsiteY3" fmla="*/ 0 h 251860"/>
                <a:gd name="connsiteX4" fmla="*/ 175860 w 175860"/>
                <a:gd name="connsiteY4" fmla="*/ 43863 h 251860"/>
                <a:gd name="connsiteX5" fmla="*/ 52121 w 175860"/>
                <a:gd name="connsiteY5" fmla="*/ 43863 h 251860"/>
                <a:gd name="connsiteX6" fmla="*/ 52121 w 175860"/>
                <a:gd name="connsiteY6" fmla="*/ 102937 h 251860"/>
                <a:gd name="connsiteX7" fmla="*/ 157486 w 175860"/>
                <a:gd name="connsiteY7" fmla="*/ 102937 h 251860"/>
                <a:gd name="connsiteX8" fmla="*/ 157486 w 175860"/>
                <a:gd name="connsiteY8" fmla="*/ 146799 h 251860"/>
                <a:gd name="connsiteX9" fmla="*/ 52121 w 175860"/>
                <a:gd name="connsiteY9" fmla="*/ 146799 h 251860"/>
                <a:gd name="connsiteX10" fmla="*/ 52121 w 175860"/>
                <a:gd name="connsiteY10" fmla="*/ 207997 h 251860"/>
                <a:gd name="connsiteX11" fmla="*/ 175860 w 175860"/>
                <a:gd name="connsiteY11" fmla="*/ 207997 h 251860"/>
                <a:gd name="connsiteX12" fmla="*/ 175860 w 175860"/>
                <a:gd name="connsiteY12"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860" h="251860">
                  <a:moveTo>
                    <a:pt x="175860" y="251860"/>
                  </a:moveTo>
                  <a:lnTo>
                    <a:pt x="0" y="251860"/>
                  </a:lnTo>
                  <a:lnTo>
                    <a:pt x="0" y="0"/>
                  </a:lnTo>
                  <a:lnTo>
                    <a:pt x="175860" y="0"/>
                  </a:lnTo>
                  <a:lnTo>
                    <a:pt x="175860" y="43863"/>
                  </a:lnTo>
                  <a:lnTo>
                    <a:pt x="52121" y="43863"/>
                  </a:lnTo>
                  <a:lnTo>
                    <a:pt x="52121" y="102937"/>
                  </a:lnTo>
                  <a:lnTo>
                    <a:pt x="157486" y="102937"/>
                  </a:lnTo>
                  <a:lnTo>
                    <a:pt x="157486" y="146799"/>
                  </a:lnTo>
                  <a:lnTo>
                    <a:pt x="52121" y="146799"/>
                  </a:lnTo>
                  <a:lnTo>
                    <a:pt x="52121" y="207997"/>
                  </a:lnTo>
                  <a:lnTo>
                    <a:pt x="175860" y="207997"/>
                  </a:lnTo>
                  <a:lnTo>
                    <a:pt x="175860" y="251860"/>
                  </a:lnTo>
                  <a:close/>
                </a:path>
              </a:pathLst>
            </a:custGeom>
            <a:solidFill>
              <a:srgbClr val="221F20"/>
            </a:solidFill>
            <a:ln w="9525" cap="flat">
              <a:noFill/>
              <a:prstDash val="solid"/>
              <a:round/>
            </a:ln>
          </p:spPr>
          <p:txBody>
            <a:bodyPr rtlCol="0" anchor="ctr"/>
            <a:lstStyle/>
            <a:p>
              <a:endParaRPr lang="en-GB"/>
            </a:p>
          </p:txBody>
        </p:sp>
        <p:sp>
          <p:nvSpPr>
            <p:cNvPr id="382" name="Freeform: Shape 381">
              <a:extLst>
                <a:ext uri="{FF2B5EF4-FFF2-40B4-BE49-F238E27FC236}">
                  <a16:creationId xmlns:a16="http://schemas.microsoft.com/office/drawing/2014/main" id="{88A60785-4459-4480-AB7C-CD5A6F87F588}"/>
                </a:ext>
              </a:extLst>
            </p:cNvPr>
            <p:cNvSpPr/>
            <p:nvPr/>
          </p:nvSpPr>
          <p:spPr>
            <a:xfrm>
              <a:off x="1228476" y="6329372"/>
              <a:ext cx="121273" cy="149463"/>
            </a:xfrm>
            <a:custGeom>
              <a:avLst/>
              <a:gdLst>
                <a:gd name="connsiteX0" fmla="*/ 204359 w 204358"/>
                <a:gd name="connsiteY0" fmla="*/ 251860 h 251860"/>
                <a:gd name="connsiteX1" fmla="*/ 157858 w 204358"/>
                <a:gd name="connsiteY1" fmla="*/ 251860 h 251860"/>
                <a:gd name="connsiteX2" fmla="*/ 52121 w 204358"/>
                <a:gd name="connsiteY2" fmla="*/ 97279 h 251860"/>
                <a:gd name="connsiteX3" fmla="*/ 52121 w 204358"/>
                <a:gd name="connsiteY3" fmla="*/ 251860 h 251860"/>
                <a:gd name="connsiteX4" fmla="*/ 0 w 204358"/>
                <a:gd name="connsiteY4" fmla="*/ 251860 h 251860"/>
                <a:gd name="connsiteX5" fmla="*/ 0 w 204358"/>
                <a:gd name="connsiteY5" fmla="*/ 0 h 251860"/>
                <a:gd name="connsiteX6" fmla="*/ 46501 w 204358"/>
                <a:gd name="connsiteY6" fmla="*/ 0 h 251860"/>
                <a:gd name="connsiteX7" fmla="*/ 152238 w 204358"/>
                <a:gd name="connsiteY7" fmla="*/ 154229 h 251860"/>
                <a:gd name="connsiteX8" fmla="*/ 152238 w 204358"/>
                <a:gd name="connsiteY8" fmla="*/ 0 h 251860"/>
                <a:gd name="connsiteX9" fmla="*/ 204359 w 204358"/>
                <a:gd name="connsiteY9" fmla="*/ 0 h 251860"/>
                <a:gd name="connsiteX10" fmla="*/ 204359 w 204358"/>
                <a:gd name="connsiteY10"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8" h="251860">
                  <a:moveTo>
                    <a:pt x="204359" y="251860"/>
                  </a:moveTo>
                  <a:lnTo>
                    <a:pt x="157858" y="251860"/>
                  </a:lnTo>
                  <a:lnTo>
                    <a:pt x="52121" y="97279"/>
                  </a:lnTo>
                  <a:lnTo>
                    <a:pt x="52121" y="251860"/>
                  </a:lnTo>
                  <a:lnTo>
                    <a:pt x="0" y="251860"/>
                  </a:lnTo>
                  <a:lnTo>
                    <a:pt x="0" y="0"/>
                  </a:lnTo>
                  <a:lnTo>
                    <a:pt x="46501" y="0"/>
                  </a:lnTo>
                  <a:lnTo>
                    <a:pt x="152238" y="154229"/>
                  </a:lnTo>
                  <a:lnTo>
                    <a:pt x="152238" y="0"/>
                  </a:lnTo>
                  <a:lnTo>
                    <a:pt x="204359" y="0"/>
                  </a:lnTo>
                  <a:lnTo>
                    <a:pt x="204359" y="251860"/>
                  </a:lnTo>
                  <a:close/>
                </a:path>
              </a:pathLst>
            </a:custGeom>
            <a:solidFill>
              <a:srgbClr val="221F20"/>
            </a:solidFill>
            <a:ln w="9525" cap="flat">
              <a:noFill/>
              <a:prstDash val="solid"/>
              <a:round/>
            </a:ln>
          </p:spPr>
          <p:txBody>
            <a:bodyPr rtlCol="0" anchor="ctr"/>
            <a:lstStyle/>
            <a:p>
              <a:endParaRPr lang="en-GB"/>
            </a:p>
          </p:txBody>
        </p:sp>
        <p:sp>
          <p:nvSpPr>
            <p:cNvPr id="383" name="Freeform: Shape 382">
              <a:extLst>
                <a:ext uri="{FF2B5EF4-FFF2-40B4-BE49-F238E27FC236}">
                  <a16:creationId xmlns:a16="http://schemas.microsoft.com/office/drawing/2014/main" id="{90EB9FEE-75CA-41AE-8D0D-403A637B84B1}"/>
                </a:ext>
              </a:extLst>
            </p:cNvPr>
            <p:cNvSpPr/>
            <p:nvPr/>
          </p:nvSpPr>
          <p:spPr>
            <a:xfrm>
              <a:off x="1373179" y="6329372"/>
              <a:ext cx="113705" cy="149463"/>
            </a:xfrm>
            <a:custGeom>
              <a:avLst/>
              <a:gdLst>
                <a:gd name="connsiteX0" fmla="*/ 191605 w 191604"/>
                <a:gd name="connsiteY0" fmla="*/ 43863 h 251860"/>
                <a:gd name="connsiteX1" fmla="*/ 121863 w 191604"/>
                <a:gd name="connsiteY1" fmla="*/ 43863 h 251860"/>
                <a:gd name="connsiteX2" fmla="*/ 121863 w 191604"/>
                <a:gd name="connsiteY2" fmla="*/ 251860 h 251860"/>
                <a:gd name="connsiteX3" fmla="*/ 69742 w 191604"/>
                <a:gd name="connsiteY3" fmla="*/ 251860 h 251860"/>
                <a:gd name="connsiteX4" fmla="*/ 69742 w 191604"/>
                <a:gd name="connsiteY4" fmla="*/ 43863 h 251860"/>
                <a:gd name="connsiteX5" fmla="*/ 0 w 191604"/>
                <a:gd name="connsiteY5" fmla="*/ 43863 h 251860"/>
                <a:gd name="connsiteX6" fmla="*/ 0 w 191604"/>
                <a:gd name="connsiteY6" fmla="*/ 0 h 251860"/>
                <a:gd name="connsiteX7" fmla="*/ 191605 w 191604"/>
                <a:gd name="connsiteY7" fmla="*/ 0 h 251860"/>
                <a:gd name="connsiteX8" fmla="*/ 191605 w 191604"/>
                <a:gd name="connsiteY8" fmla="*/ 43863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1604" h="251860">
                  <a:moveTo>
                    <a:pt x="191605" y="43863"/>
                  </a:moveTo>
                  <a:lnTo>
                    <a:pt x="121863" y="43863"/>
                  </a:lnTo>
                  <a:lnTo>
                    <a:pt x="121863" y="251860"/>
                  </a:lnTo>
                  <a:lnTo>
                    <a:pt x="69742" y="251860"/>
                  </a:lnTo>
                  <a:lnTo>
                    <a:pt x="69742" y="43863"/>
                  </a:lnTo>
                  <a:lnTo>
                    <a:pt x="0" y="43863"/>
                  </a:lnTo>
                  <a:lnTo>
                    <a:pt x="0" y="0"/>
                  </a:lnTo>
                  <a:lnTo>
                    <a:pt x="191605" y="0"/>
                  </a:lnTo>
                  <a:lnTo>
                    <a:pt x="191605" y="43863"/>
                  </a:lnTo>
                  <a:close/>
                </a:path>
              </a:pathLst>
            </a:custGeom>
            <a:solidFill>
              <a:srgbClr val="221F20"/>
            </a:solidFill>
            <a:ln w="9525" cap="flat">
              <a:noFill/>
              <a:prstDash val="solid"/>
              <a:round/>
            </a:ln>
          </p:spPr>
          <p:txBody>
            <a:bodyPr rtlCol="0" anchor="ctr"/>
            <a:lstStyle/>
            <a:p>
              <a:endParaRPr lang="en-GB"/>
            </a:p>
          </p:txBody>
        </p:sp>
        <p:sp>
          <p:nvSpPr>
            <p:cNvPr id="384" name="Freeform: Shape 383">
              <a:extLst>
                <a:ext uri="{FF2B5EF4-FFF2-40B4-BE49-F238E27FC236}">
                  <a16:creationId xmlns:a16="http://schemas.microsoft.com/office/drawing/2014/main" id="{5731FDB8-5497-409F-8A4A-74C6D9AF78AE}"/>
                </a:ext>
              </a:extLst>
            </p:cNvPr>
            <p:cNvSpPr/>
            <p:nvPr/>
          </p:nvSpPr>
          <p:spPr>
            <a:xfrm>
              <a:off x="1492955" y="6329372"/>
              <a:ext cx="139740" cy="149463"/>
            </a:xfrm>
            <a:custGeom>
              <a:avLst/>
              <a:gdLst>
                <a:gd name="connsiteX0" fmla="*/ 235477 w 235476"/>
                <a:gd name="connsiteY0" fmla="*/ 251860 h 251860"/>
                <a:gd name="connsiteX1" fmla="*/ 181108 w 235476"/>
                <a:gd name="connsiteY1" fmla="*/ 251860 h 251860"/>
                <a:gd name="connsiteX2" fmla="*/ 165363 w 235476"/>
                <a:gd name="connsiteY2" fmla="*/ 207293 h 251860"/>
                <a:gd name="connsiteX3" fmla="*/ 70495 w 235476"/>
                <a:gd name="connsiteY3" fmla="*/ 207293 h 251860"/>
                <a:gd name="connsiteX4" fmla="*/ 54369 w 235476"/>
                <a:gd name="connsiteY4" fmla="*/ 251860 h 251860"/>
                <a:gd name="connsiteX5" fmla="*/ 0 w 235476"/>
                <a:gd name="connsiteY5" fmla="*/ 251860 h 251860"/>
                <a:gd name="connsiteX6" fmla="*/ 97117 w 235476"/>
                <a:gd name="connsiteY6" fmla="*/ 0 h 251860"/>
                <a:gd name="connsiteX7" fmla="*/ 137989 w 235476"/>
                <a:gd name="connsiteY7" fmla="*/ 0 h 251860"/>
                <a:gd name="connsiteX8" fmla="*/ 235477 w 235476"/>
                <a:gd name="connsiteY8" fmla="*/ 251860 h 251860"/>
                <a:gd name="connsiteX9" fmla="*/ 151486 w 235476"/>
                <a:gd name="connsiteY9" fmla="*/ 165906 h 251860"/>
                <a:gd name="connsiteX10" fmla="*/ 118863 w 235476"/>
                <a:gd name="connsiteY10" fmla="*/ 74285 h 251860"/>
                <a:gd name="connsiteX11" fmla="*/ 85115 w 235476"/>
                <a:gd name="connsiteY11" fmla="*/ 165906 h 251860"/>
                <a:gd name="connsiteX12" fmla="*/ 151486 w 235476"/>
                <a:gd name="connsiteY12" fmla="*/ 165906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476" h="251860">
                  <a:moveTo>
                    <a:pt x="235477" y="251860"/>
                  </a:moveTo>
                  <a:lnTo>
                    <a:pt x="181108" y="251860"/>
                  </a:lnTo>
                  <a:lnTo>
                    <a:pt x="165363" y="207293"/>
                  </a:lnTo>
                  <a:lnTo>
                    <a:pt x="70495" y="207293"/>
                  </a:lnTo>
                  <a:lnTo>
                    <a:pt x="54369" y="251860"/>
                  </a:lnTo>
                  <a:lnTo>
                    <a:pt x="0" y="251860"/>
                  </a:lnTo>
                  <a:lnTo>
                    <a:pt x="97117" y="0"/>
                  </a:lnTo>
                  <a:lnTo>
                    <a:pt x="137989" y="0"/>
                  </a:lnTo>
                  <a:lnTo>
                    <a:pt x="235477" y="251860"/>
                  </a:lnTo>
                  <a:close/>
                  <a:moveTo>
                    <a:pt x="151486" y="165906"/>
                  </a:moveTo>
                  <a:lnTo>
                    <a:pt x="118863" y="74285"/>
                  </a:lnTo>
                  <a:lnTo>
                    <a:pt x="85115" y="165906"/>
                  </a:lnTo>
                  <a:lnTo>
                    <a:pt x="151486" y="165906"/>
                  </a:lnTo>
                  <a:close/>
                </a:path>
              </a:pathLst>
            </a:custGeom>
            <a:solidFill>
              <a:srgbClr val="221F20"/>
            </a:solidFill>
            <a:ln w="9525" cap="flat">
              <a:noFill/>
              <a:prstDash val="solid"/>
              <a:round/>
            </a:ln>
          </p:spPr>
          <p:txBody>
            <a:bodyPr rtlCol="0" anchor="ctr"/>
            <a:lstStyle/>
            <a:p>
              <a:endParaRPr lang="en-GB"/>
            </a:p>
          </p:txBody>
        </p:sp>
        <p:sp>
          <p:nvSpPr>
            <p:cNvPr id="385" name="Freeform: Shape 384">
              <a:extLst>
                <a:ext uri="{FF2B5EF4-FFF2-40B4-BE49-F238E27FC236}">
                  <a16:creationId xmlns:a16="http://schemas.microsoft.com/office/drawing/2014/main" id="{147794F7-5429-4670-BA9E-E3555A0EB989}"/>
                </a:ext>
              </a:extLst>
            </p:cNvPr>
            <p:cNvSpPr/>
            <p:nvPr/>
          </p:nvSpPr>
          <p:spPr>
            <a:xfrm>
              <a:off x="1650563" y="6329372"/>
              <a:ext cx="102802" cy="149463"/>
            </a:xfrm>
            <a:custGeom>
              <a:avLst/>
              <a:gdLst>
                <a:gd name="connsiteX0" fmla="*/ 173231 w 173231"/>
                <a:gd name="connsiteY0" fmla="*/ 251860 h 251860"/>
                <a:gd name="connsiteX1" fmla="*/ 0 w 173231"/>
                <a:gd name="connsiteY1" fmla="*/ 251860 h 251860"/>
                <a:gd name="connsiteX2" fmla="*/ 0 w 173231"/>
                <a:gd name="connsiteY2" fmla="*/ 0 h 251860"/>
                <a:gd name="connsiteX3" fmla="*/ 52121 w 173231"/>
                <a:gd name="connsiteY3" fmla="*/ 0 h 251860"/>
                <a:gd name="connsiteX4" fmla="*/ 52121 w 173231"/>
                <a:gd name="connsiteY4" fmla="*/ 207997 h 251860"/>
                <a:gd name="connsiteX5" fmla="*/ 173231 w 173231"/>
                <a:gd name="connsiteY5" fmla="*/ 207997 h 251860"/>
                <a:gd name="connsiteX6" fmla="*/ 173231 w 173231"/>
                <a:gd name="connsiteY6"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231" h="251860">
                  <a:moveTo>
                    <a:pt x="173231" y="251860"/>
                  </a:moveTo>
                  <a:lnTo>
                    <a:pt x="0" y="251860"/>
                  </a:lnTo>
                  <a:lnTo>
                    <a:pt x="0" y="0"/>
                  </a:lnTo>
                  <a:lnTo>
                    <a:pt x="52121" y="0"/>
                  </a:lnTo>
                  <a:lnTo>
                    <a:pt x="52121" y="207997"/>
                  </a:lnTo>
                  <a:lnTo>
                    <a:pt x="173231" y="207997"/>
                  </a:lnTo>
                  <a:lnTo>
                    <a:pt x="173231" y="251860"/>
                  </a:lnTo>
                  <a:close/>
                </a:path>
              </a:pathLst>
            </a:custGeom>
            <a:solidFill>
              <a:srgbClr val="221F20"/>
            </a:solidFill>
            <a:ln w="9525" cap="flat">
              <a:noFill/>
              <a:prstDash val="solid"/>
              <a:round/>
            </a:ln>
          </p:spPr>
          <p:txBody>
            <a:bodyPr rtlCol="0" anchor="ctr"/>
            <a:lstStyle/>
            <a:p>
              <a:endParaRPr lang="en-GB"/>
            </a:p>
          </p:txBody>
        </p:sp>
        <p:sp>
          <p:nvSpPr>
            <p:cNvPr id="386" name="Freeform: Shape 385">
              <a:extLst>
                <a:ext uri="{FF2B5EF4-FFF2-40B4-BE49-F238E27FC236}">
                  <a16:creationId xmlns:a16="http://schemas.microsoft.com/office/drawing/2014/main" id="{F451F395-F3FC-471A-B1D6-11F63A51FE9E}"/>
                </a:ext>
              </a:extLst>
            </p:cNvPr>
            <p:cNvSpPr/>
            <p:nvPr/>
          </p:nvSpPr>
          <p:spPr>
            <a:xfrm>
              <a:off x="1762556" y="6328112"/>
              <a:ext cx="116594" cy="151984"/>
            </a:xfrm>
            <a:custGeom>
              <a:avLst/>
              <a:gdLst>
                <a:gd name="connsiteX0" fmla="*/ 196472 w 196472"/>
                <a:gd name="connsiteY0" fmla="*/ 179699 h 256108"/>
                <a:gd name="connsiteX1" fmla="*/ 168726 w 196472"/>
                <a:gd name="connsiteY1" fmla="*/ 235763 h 256108"/>
                <a:gd name="connsiteX2" fmla="*/ 97488 w 196472"/>
                <a:gd name="connsiteY2" fmla="*/ 256108 h 256108"/>
                <a:gd name="connsiteX3" fmla="*/ 42367 w 196472"/>
                <a:gd name="connsiteY3" fmla="*/ 248498 h 256108"/>
                <a:gd name="connsiteX4" fmla="*/ 0 w 196472"/>
                <a:gd name="connsiteY4" fmla="*/ 222856 h 256108"/>
                <a:gd name="connsiteX5" fmla="*/ 33737 w 196472"/>
                <a:gd name="connsiteY5" fmla="*/ 191024 h 256108"/>
                <a:gd name="connsiteX6" fmla="*/ 97860 w 196472"/>
                <a:gd name="connsiteY6" fmla="*/ 212246 h 256108"/>
                <a:gd name="connsiteX7" fmla="*/ 133293 w 196472"/>
                <a:gd name="connsiteY7" fmla="*/ 204111 h 256108"/>
                <a:gd name="connsiteX8" fmla="*/ 145485 w 196472"/>
                <a:gd name="connsiteY8" fmla="*/ 180766 h 256108"/>
                <a:gd name="connsiteX9" fmla="*/ 137236 w 196472"/>
                <a:gd name="connsiteY9" fmla="*/ 159887 h 256108"/>
                <a:gd name="connsiteX10" fmla="*/ 113233 w 196472"/>
                <a:gd name="connsiteY10" fmla="*/ 151400 h 256108"/>
                <a:gd name="connsiteX11" fmla="*/ 81362 w 196472"/>
                <a:gd name="connsiteY11" fmla="*/ 146799 h 256108"/>
                <a:gd name="connsiteX12" fmla="*/ 29613 w 196472"/>
                <a:gd name="connsiteY12" fmla="*/ 125930 h 256108"/>
                <a:gd name="connsiteX13" fmla="*/ 10496 w 196472"/>
                <a:gd name="connsiteY13" fmla="*/ 76410 h 256108"/>
                <a:gd name="connsiteX14" fmla="*/ 35614 w 196472"/>
                <a:gd name="connsiteY14" fmla="*/ 21050 h 256108"/>
                <a:gd name="connsiteX15" fmla="*/ 103489 w 196472"/>
                <a:gd name="connsiteY15" fmla="*/ 0 h 256108"/>
                <a:gd name="connsiteX16" fmla="*/ 189728 w 196472"/>
                <a:gd name="connsiteY16" fmla="*/ 29366 h 256108"/>
                <a:gd name="connsiteX17" fmla="*/ 156734 w 196472"/>
                <a:gd name="connsiteY17" fmla="*/ 60141 h 256108"/>
                <a:gd name="connsiteX18" fmla="*/ 101984 w 196472"/>
                <a:gd name="connsiteY18" fmla="*/ 42805 h 256108"/>
                <a:gd name="connsiteX19" fmla="*/ 71609 w 196472"/>
                <a:gd name="connsiteY19" fmla="*/ 51826 h 256108"/>
                <a:gd name="connsiteX20" fmla="*/ 61112 w 196472"/>
                <a:gd name="connsiteY20" fmla="*/ 74638 h 256108"/>
                <a:gd name="connsiteX21" fmla="*/ 68618 w 196472"/>
                <a:gd name="connsiteY21" fmla="*/ 92678 h 256108"/>
                <a:gd name="connsiteX22" fmla="*/ 92983 w 196472"/>
                <a:gd name="connsiteY22" fmla="*/ 102232 h 256108"/>
                <a:gd name="connsiteX23" fmla="*/ 124853 w 196472"/>
                <a:gd name="connsiteY23" fmla="*/ 106832 h 256108"/>
                <a:gd name="connsiteX24" fmla="*/ 175850 w 196472"/>
                <a:gd name="connsiteY24" fmla="*/ 126635 h 256108"/>
                <a:gd name="connsiteX25" fmla="*/ 196472 w 196472"/>
                <a:gd name="connsiteY25" fmla="*/ 179699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6472" h="256108">
                  <a:moveTo>
                    <a:pt x="196472" y="179699"/>
                  </a:moveTo>
                  <a:cubicBezTo>
                    <a:pt x="196472" y="203521"/>
                    <a:pt x="187223" y="222209"/>
                    <a:pt x="168726" y="235763"/>
                  </a:cubicBezTo>
                  <a:cubicBezTo>
                    <a:pt x="150228" y="249327"/>
                    <a:pt x="126482" y="256108"/>
                    <a:pt x="97488" y="256108"/>
                  </a:cubicBezTo>
                  <a:cubicBezTo>
                    <a:pt x="76238" y="256108"/>
                    <a:pt x="57864" y="253575"/>
                    <a:pt x="42367" y="248498"/>
                  </a:cubicBezTo>
                  <a:cubicBezTo>
                    <a:pt x="26870" y="243430"/>
                    <a:pt x="12744" y="234887"/>
                    <a:pt x="0" y="222856"/>
                  </a:cubicBezTo>
                  <a:lnTo>
                    <a:pt x="33737" y="191024"/>
                  </a:lnTo>
                  <a:cubicBezTo>
                    <a:pt x="48739" y="205169"/>
                    <a:pt x="70113" y="212246"/>
                    <a:pt x="97860" y="212246"/>
                  </a:cubicBezTo>
                  <a:cubicBezTo>
                    <a:pt x="113357" y="212246"/>
                    <a:pt x="125168" y="209531"/>
                    <a:pt x="133293" y="204111"/>
                  </a:cubicBezTo>
                  <a:cubicBezTo>
                    <a:pt x="141418" y="198682"/>
                    <a:pt x="145485" y="190900"/>
                    <a:pt x="145485" y="180766"/>
                  </a:cubicBezTo>
                  <a:cubicBezTo>
                    <a:pt x="145485" y="172031"/>
                    <a:pt x="142732" y="165078"/>
                    <a:pt x="137236" y="159887"/>
                  </a:cubicBezTo>
                  <a:cubicBezTo>
                    <a:pt x="132483" y="155648"/>
                    <a:pt x="124482" y="152819"/>
                    <a:pt x="113233" y="151400"/>
                  </a:cubicBezTo>
                  <a:lnTo>
                    <a:pt x="81362" y="146799"/>
                  </a:lnTo>
                  <a:cubicBezTo>
                    <a:pt x="58864" y="143732"/>
                    <a:pt x="41615" y="136779"/>
                    <a:pt x="29613" y="125930"/>
                  </a:cubicBezTo>
                  <a:cubicBezTo>
                    <a:pt x="16869" y="114138"/>
                    <a:pt x="10496" y="97631"/>
                    <a:pt x="10496" y="76410"/>
                  </a:cubicBezTo>
                  <a:cubicBezTo>
                    <a:pt x="10496" y="53531"/>
                    <a:pt x="18869" y="35081"/>
                    <a:pt x="35614" y="21050"/>
                  </a:cubicBezTo>
                  <a:cubicBezTo>
                    <a:pt x="52368" y="7020"/>
                    <a:pt x="74990" y="0"/>
                    <a:pt x="103489" y="0"/>
                  </a:cubicBezTo>
                  <a:cubicBezTo>
                    <a:pt x="139484" y="0"/>
                    <a:pt x="168230" y="9792"/>
                    <a:pt x="189728" y="29366"/>
                  </a:cubicBezTo>
                  <a:lnTo>
                    <a:pt x="156734" y="60141"/>
                  </a:lnTo>
                  <a:cubicBezTo>
                    <a:pt x="144228" y="48578"/>
                    <a:pt x="125987" y="42805"/>
                    <a:pt x="101984" y="42805"/>
                  </a:cubicBezTo>
                  <a:cubicBezTo>
                    <a:pt x="88735" y="42805"/>
                    <a:pt x="78610" y="45806"/>
                    <a:pt x="71609" y="51826"/>
                  </a:cubicBezTo>
                  <a:cubicBezTo>
                    <a:pt x="64618" y="57836"/>
                    <a:pt x="61112" y="65446"/>
                    <a:pt x="61112" y="74638"/>
                  </a:cubicBezTo>
                  <a:cubicBezTo>
                    <a:pt x="61112" y="82182"/>
                    <a:pt x="63617" y="88202"/>
                    <a:pt x="68618" y="92678"/>
                  </a:cubicBezTo>
                  <a:cubicBezTo>
                    <a:pt x="74361" y="97631"/>
                    <a:pt x="82486" y="100813"/>
                    <a:pt x="92983" y="102232"/>
                  </a:cubicBezTo>
                  <a:lnTo>
                    <a:pt x="124853" y="106832"/>
                  </a:lnTo>
                  <a:cubicBezTo>
                    <a:pt x="147609" y="109900"/>
                    <a:pt x="164601" y="116500"/>
                    <a:pt x="175850" y="126635"/>
                  </a:cubicBezTo>
                  <a:cubicBezTo>
                    <a:pt x="189604" y="138665"/>
                    <a:pt x="196472" y="156353"/>
                    <a:pt x="196472" y="179699"/>
                  </a:cubicBezTo>
                  <a:close/>
                </a:path>
              </a:pathLst>
            </a:custGeom>
            <a:solidFill>
              <a:srgbClr val="221F20"/>
            </a:solidFill>
            <a:ln w="9525" cap="flat">
              <a:noFill/>
              <a:prstDash val="solid"/>
              <a:round/>
            </a:ln>
          </p:spPr>
          <p:txBody>
            <a:bodyPr rtlCol="0" anchor="ctr"/>
            <a:lstStyle/>
            <a:p>
              <a:endParaRPr lang="en-GB"/>
            </a:p>
          </p:txBody>
        </p:sp>
      </p:grpSp>
      <p:grpSp>
        <p:nvGrpSpPr>
          <p:cNvPr id="4" name="Group 3">
            <a:extLst>
              <a:ext uri="{FF2B5EF4-FFF2-40B4-BE49-F238E27FC236}">
                <a16:creationId xmlns:a16="http://schemas.microsoft.com/office/drawing/2014/main" id="{40CA93B2-2DDC-440F-82D4-808B4C13726B}"/>
              </a:ext>
            </a:extLst>
          </p:cNvPr>
          <p:cNvGrpSpPr/>
          <p:nvPr/>
        </p:nvGrpSpPr>
        <p:grpSpPr>
          <a:xfrm>
            <a:off x="779340" y="3791107"/>
            <a:ext cx="537489" cy="2085229"/>
            <a:chOff x="779340" y="3791107"/>
            <a:chExt cx="537489" cy="2085229"/>
          </a:xfrm>
        </p:grpSpPr>
        <p:pic>
          <p:nvPicPr>
            <p:cNvPr id="3" name="Graphic 2" descr="Man with solid fill">
              <a:extLst>
                <a:ext uri="{FF2B5EF4-FFF2-40B4-BE49-F238E27FC236}">
                  <a16:creationId xmlns:a16="http://schemas.microsoft.com/office/drawing/2014/main" id="{E50C39A1-9ED9-4E43-B4DE-6FE28DE0A4A7}"/>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79340" y="3791107"/>
              <a:ext cx="537489" cy="537489"/>
            </a:xfrm>
            <a:prstGeom prst="rect">
              <a:avLst/>
            </a:prstGeom>
          </p:spPr>
        </p:pic>
        <p:pic>
          <p:nvPicPr>
            <p:cNvPr id="419" name="Graphic 418" descr="Man with solid fill">
              <a:extLst>
                <a:ext uri="{FF2B5EF4-FFF2-40B4-BE49-F238E27FC236}">
                  <a16:creationId xmlns:a16="http://schemas.microsoft.com/office/drawing/2014/main" id="{4C38177E-9FE6-4E67-8CA2-FA40A381546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79340" y="4307020"/>
              <a:ext cx="537489" cy="537489"/>
            </a:xfrm>
            <a:prstGeom prst="rect">
              <a:avLst/>
            </a:prstGeom>
          </p:spPr>
        </p:pic>
        <p:pic>
          <p:nvPicPr>
            <p:cNvPr id="456" name="Graphic 455" descr="Man with solid fill">
              <a:extLst>
                <a:ext uri="{FF2B5EF4-FFF2-40B4-BE49-F238E27FC236}">
                  <a16:creationId xmlns:a16="http://schemas.microsoft.com/office/drawing/2014/main" id="{E4CB010D-CFF4-41FF-BFF5-F19884C2C7C9}"/>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79340" y="4822933"/>
              <a:ext cx="537489" cy="537489"/>
            </a:xfrm>
            <a:prstGeom prst="rect">
              <a:avLst/>
            </a:prstGeom>
          </p:spPr>
        </p:pic>
        <p:pic>
          <p:nvPicPr>
            <p:cNvPr id="495" name="Graphic 494" descr="Man with solid fill">
              <a:extLst>
                <a:ext uri="{FF2B5EF4-FFF2-40B4-BE49-F238E27FC236}">
                  <a16:creationId xmlns:a16="http://schemas.microsoft.com/office/drawing/2014/main" id="{81EE70A7-8475-4BCC-A126-8A7D47C8FA09}"/>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79340" y="5338847"/>
              <a:ext cx="537489" cy="537489"/>
            </a:xfrm>
            <a:prstGeom prst="rect">
              <a:avLst/>
            </a:prstGeom>
          </p:spPr>
        </p:pic>
      </p:grpSp>
      <p:grpSp>
        <p:nvGrpSpPr>
          <p:cNvPr id="5" name="Group 4">
            <a:extLst>
              <a:ext uri="{FF2B5EF4-FFF2-40B4-BE49-F238E27FC236}">
                <a16:creationId xmlns:a16="http://schemas.microsoft.com/office/drawing/2014/main" id="{0B034260-0BF1-447B-89C2-63296818C150}"/>
              </a:ext>
            </a:extLst>
          </p:cNvPr>
          <p:cNvGrpSpPr/>
          <p:nvPr/>
        </p:nvGrpSpPr>
        <p:grpSpPr>
          <a:xfrm>
            <a:off x="1124005" y="3791107"/>
            <a:ext cx="537489" cy="2085229"/>
            <a:chOff x="1124005" y="3791107"/>
            <a:chExt cx="537489" cy="2085229"/>
          </a:xfrm>
        </p:grpSpPr>
        <p:pic>
          <p:nvPicPr>
            <p:cNvPr id="387" name="Graphic 386" descr="Man with solid fill">
              <a:extLst>
                <a:ext uri="{FF2B5EF4-FFF2-40B4-BE49-F238E27FC236}">
                  <a16:creationId xmlns:a16="http://schemas.microsoft.com/office/drawing/2014/main" id="{52732D31-B7AF-4366-8387-499ED589110F}"/>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124005" y="3791107"/>
              <a:ext cx="537489" cy="537489"/>
            </a:xfrm>
            <a:prstGeom prst="rect">
              <a:avLst/>
            </a:prstGeom>
          </p:spPr>
        </p:pic>
        <p:pic>
          <p:nvPicPr>
            <p:cNvPr id="420" name="Graphic 419" descr="Man with solid fill">
              <a:extLst>
                <a:ext uri="{FF2B5EF4-FFF2-40B4-BE49-F238E27FC236}">
                  <a16:creationId xmlns:a16="http://schemas.microsoft.com/office/drawing/2014/main" id="{68A80781-D3FB-4B25-AB48-E9C4931C3DB3}"/>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124005" y="4307020"/>
              <a:ext cx="537489" cy="537489"/>
            </a:xfrm>
            <a:prstGeom prst="rect">
              <a:avLst/>
            </a:prstGeom>
          </p:spPr>
        </p:pic>
        <p:pic>
          <p:nvPicPr>
            <p:cNvPr id="459" name="Graphic 458" descr="Man with solid fill">
              <a:extLst>
                <a:ext uri="{FF2B5EF4-FFF2-40B4-BE49-F238E27FC236}">
                  <a16:creationId xmlns:a16="http://schemas.microsoft.com/office/drawing/2014/main" id="{C236B41C-0891-46E4-80EE-D08E7B7EFFD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124005" y="4822933"/>
              <a:ext cx="537489" cy="537489"/>
            </a:xfrm>
            <a:prstGeom prst="rect">
              <a:avLst/>
            </a:prstGeom>
          </p:spPr>
        </p:pic>
        <p:pic>
          <p:nvPicPr>
            <p:cNvPr id="496" name="Graphic 495" descr="Man with solid fill">
              <a:extLst>
                <a:ext uri="{FF2B5EF4-FFF2-40B4-BE49-F238E27FC236}">
                  <a16:creationId xmlns:a16="http://schemas.microsoft.com/office/drawing/2014/main" id="{92AE23F2-7BC8-4B27-A6A9-446278E9ECFE}"/>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124005" y="5338847"/>
              <a:ext cx="537489" cy="537489"/>
            </a:xfrm>
            <a:prstGeom prst="rect">
              <a:avLst/>
            </a:prstGeom>
          </p:spPr>
        </p:pic>
      </p:grpSp>
      <p:grpSp>
        <p:nvGrpSpPr>
          <p:cNvPr id="8" name="Group 7">
            <a:extLst>
              <a:ext uri="{FF2B5EF4-FFF2-40B4-BE49-F238E27FC236}">
                <a16:creationId xmlns:a16="http://schemas.microsoft.com/office/drawing/2014/main" id="{BE8640EC-FC04-45F0-BE3C-A07116E6B6E9}"/>
              </a:ext>
            </a:extLst>
          </p:cNvPr>
          <p:cNvGrpSpPr/>
          <p:nvPr/>
        </p:nvGrpSpPr>
        <p:grpSpPr>
          <a:xfrm>
            <a:off x="1468670" y="3791107"/>
            <a:ext cx="537489" cy="2085229"/>
            <a:chOff x="1468670" y="3791107"/>
            <a:chExt cx="537489" cy="2085229"/>
          </a:xfrm>
        </p:grpSpPr>
        <p:pic>
          <p:nvPicPr>
            <p:cNvPr id="388" name="Graphic 387" descr="Man with solid fill">
              <a:extLst>
                <a:ext uri="{FF2B5EF4-FFF2-40B4-BE49-F238E27FC236}">
                  <a16:creationId xmlns:a16="http://schemas.microsoft.com/office/drawing/2014/main" id="{69BC28EF-36FA-472A-9196-418726069BA3}"/>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468670" y="3791107"/>
              <a:ext cx="537489" cy="537489"/>
            </a:xfrm>
            <a:prstGeom prst="rect">
              <a:avLst/>
            </a:prstGeom>
          </p:spPr>
        </p:pic>
        <p:pic>
          <p:nvPicPr>
            <p:cNvPr id="421" name="Graphic 420" descr="Man with solid fill">
              <a:extLst>
                <a:ext uri="{FF2B5EF4-FFF2-40B4-BE49-F238E27FC236}">
                  <a16:creationId xmlns:a16="http://schemas.microsoft.com/office/drawing/2014/main" id="{2FFBE24E-BDF6-4377-B1DA-062002271FBE}"/>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468670" y="4307020"/>
              <a:ext cx="537489" cy="537489"/>
            </a:xfrm>
            <a:prstGeom prst="rect">
              <a:avLst/>
            </a:prstGeom>
          </p:spPr>
        </p:pic>
        <p:pic>
          <p:nvPicPr>
            <p:cNvPr id="460" name="Graphic 459" descr="Man with solid fill">
              <a:extLst>
                <a:ext uri="{FF2B5EF4-FFF2-40B4-BE49-F238E27FC236}">
                  <a16:creationId xmlns:a16="http://schemas.microsoft.com/office/drawing/2014/main" id="{4D974630-5968-4FCD-9968-6578631CCA5E}"/>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468670" y="4822933"/>
              <a:ext cx="537489" cy="537489"/>
            </a:xfrm>
            <a:prstGeom prst="rect">
              <a:avLst/>
            </a:prstGeom>
          </p:spPr>
        </p:pic>
        <p:pic>
          <p:nvPicPr>
            <p:cNvPr id="497" name="Graphic 496" descr="Man with solid fill">
              <a:extLst>
                <a:ext uri="{FF2B5EF4-FFF2-40B4-BE49-F238E27FC236}">
                  <a16:creationId xmlns:a16="http://schemas.microsoft.com/office/drawing/2014/main" id="{70C9F8EB-E7E8-44EF-9373-3B6B5F44551E}"/>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468670" y="5338847"/>
              <a:ext cx="537489" cy="537489"/>
            </a:xfrm>
            <a:prstGeom prst="rect">
              <a:avLst/>
            </a:prstGeom>
          </p:spPr>
        </p:pic>
      </p:grpSp>
      <p:grpSp>
        <p:nvGrpSpPr>
          <p:cNvPr id="9" name="Group 8">
            <a:extLst>
              <a:ext uri="{FF2B5EF4-FFF2-40B4-BE49-F238E27FC236}">
                <a16:creationId xmlns:a16="http://schemas.microsoft.com/office/drawing/2014/main" id="{8F801001-ED97-460E-B0F9-5EADEFC78E8B}"/>
              </a:ext>
            </a:extLst>
          </p:cNvPr>
          <p:cNvGrpSpPr/>
          <p:nvPr/>
        </p:nvGrpSpPr>
        <p:grpSpPr>
          <a:xfrm>
            <a:off x="1813335" y="3791107"/>
            <a:ext cx="537489" cy="2085229"/>
            <a:chOff x="1813335" y="3791107"/>
            <a:chExt cx="537489" cy="2085229"/>
          </a:xfrm>
        </p:grpSpPr>
        <p:pic>
          <p:nvPicPr>
            <p:cNvPr id="389" name="Graphic 388" descr="Man with solid fill">
              <a:extLst>
                <a:ext uri="{FF2B5EF4-FFF2-40B4-BE49-F238E27FC236}">
                  <a16:creationId xmlns:a16="http://schemas.microsoft.com/office/drawing/2014/main" id="{86BB5DFE-4532-4C55-83F9-0BA0E0350475}"/>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813335" y="3791107"/>
              <a:ext cx="537489" cy="537489"/>
            </a:xfrm>
            <a:prstGeom prst="rect">
              <a:avLst/>
            </a:prstGeom>
          </p:spPr>
        </p:pic>
        <p:pic>
          <p:nvPicPr>
            <p:cNvPr id="422" name="Graphic 421" descr="Man with solid fill">
              <a:extLst>
                <a:ext uri="{FF2B5EF4-FFF2-40B4-BE49-F238E27FC236}">
                  <a16:creationId xmlns:a16="http://schemas.microsoft.com/office/drawing/2014/main" id="{4ADF6ACD-B656-4A13-B82B-3B9A7B30BCE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813335" y="4307020"/>
              <a:ext cx="537489" cy="537489"/>
            </a:xfrm>
            <a:prstGeom prst="rect">
              <a:avLst/>
            </a:prstGeom>
          </p:spPr>
        </p:pic>
        <p:pic>
          <p:nvPicPr>
            <p:cNvPr id="461" name="Graphic 460" descr="Man with solid fill">
              <a:extLst>
                <a:ext uri="{FF2B5EF4-FFF2-40B4-BE49-F238E27FC236}">
                  <a16:creationId xmlns:a16="http://schemas.microsoft.com/office/drawing/2014/main" id="{F99636DF-8DDF-49ED-B16C-8B323D475EEB}"/>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813335" y="4822933"/>
              <a:ext cx="537489" cy="537489"/>
            </a:xfrm>
            <a:prstGeom prst="rect">
              <a:avLst/>
            </a:prstGeom>
          </p:spPr>
        </p:pic>
        <p:pic>
          <p:nvPicPr>
            <p:cNvPr id="498" name="Graphic 497" descr="Man with solid fill">
              <a:extLst>
                <a:ext uri="{FF2B5EF4-FFF2-40B4-BE49-F238E27FC236}">
                  <a16:creationId xmlns:a16="http://schemas.microsoft.com/office/drawing/2014/main" id="{D83491F2-18D9-4A56-AF93-E1AA0C0B674F}"/>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813335" y="5338847"/>
              <a:ext cx="537489" cy="537489"/>
            </a:xfrm>
            <a:prstGeom prst="rect">
              <a:avLst/>
            </a:prstGeom>
          </p:spPr>
        </p:pic>
      </p:grpSp>
      <p:grpSp>
        <p:nvGrpSpPr>
          <p:cNvPr id="12" name="Group 11">
            <a:extLst>
              <a:ext uri="{FF2B5EF4-FFF2-40B4-BE49-F238E27FC236}">
                <a16:creationId xmlns:a16="http://schemas.microsoft.com/office/drawing/2014/main" id="{C27CDDE4-7CF5-4A43-BA5A-A01095187360}"/>
              </a:ext>
            </a:extLst>
          </p:cNvPr>
          <p:cNvGrpSpPr/>
          <p:nvPr/>
        </p:nvGrpSpPr>
        <p:grpSpPr>
          <a:xfrm>
            <a:off x="2847330" y="3791107"/>
            <a:ext cx="537489" cy="2085229"/>
            <a:chOff x="2847330" y="3791107"/>
            <a:chExt cx="537489" cy="2085229"/>
          </a:xfrm>
        </p:grpSpPr>
        <p:pic>
          <p:nvPicPr>
            <p:cNvPr id="390" name="Graphic 389" descr="Man with solid fill">
              <a:extLst>
                <a:ext uri="{FF2B5EF4-FFF2-40B4-BE49-F238E27FC236}">
                  <a16:creationId xmlns:a16="http://schemas.microsoft.com/office/drawing/2014/main" id="{6DA6A762-FEB0-42C0-A1D3-B4F52D449B3A}"/>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847330" y="3791107"/>
              <a:ext cx="537489" cy="537489"/>
            </a:xfrm>
            <a:prstGeom prst="rect">
              <a:avLst/>
            </a:prstGeom>
          </p:spPr>
        </p:pic>
        <p:pic>
          <p:nvPicPr>
            <p:cNvPr id="423" name="Graphic 422" descr="Man with solid fill">
              <a:extLst>
                <a:ext uri="{FF2B5EF4-FFF2-40B4-BE49-F238E27FC236}">
                  <a16:creationId xmlns:a16="http://schemas.microsoft.com/office/drawing/2014/main" id="{595A1C02-52CE-4BB1-BB65-2546FACA9845}"/>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847330" y="4307020"/>
              <a:ext cx="537489" cy="537489"/>
            </a:xfrm>
            <a:prstGeom prst="rect">
              <a:avLst/>
            </a:prstGeom>
          </p:spPr>
        </p:pic>
        <p:pic>
          <p:nvPicPr>
            <p:cNvPr id="462" name="Graphic 461" descr="Man with solid fill">
              <a:extLst>
                <a:ext uri="{FF2B5EF4-FFF2-40B4-BE49-F238E27FC236}">
                  <a16:creationId xmlns:a16="http://schemas.microsoft.com/office/drawing/2014/main" id="{E42564C6-A6D5-4264-A7B2-7402727C31E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847330" y="4822933"/>
              <a:ext cx="537489" cy="537489"/>
            </a:xfrm>
            <a:prstGeom prst="rect">
              <a:avLst/>
            </a:prstGeom>
          </p:spPr>
        </p:pic>
        <p:pic>
          <p:nvPicPr>
            <p:cNvPr id="499" name="Graphic 498" descr="Man with solid fill">
              <a:extLst>
                <a:ext uri="{FF2B5EF4-FFF2-40B4-BE49-F238E27FC236}">
                  <a16:creationId xmlns:a16="http://schemas.microsoft.com/office/drawing/2014/main" id="{F8F13AFA-43FF-457F-8A58-6E31B60226AA}"/>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847330" y="5338847"/>
              <a:ext cx="537489" cy="537489"/>
            </a:xfrm>
            <a:prstGeom prst="rect">
              <a:avLst/>
            </a:prstGeom>
          </p:spPr>
        </p:pic>
      </p:grpSp>
      <p:grpSp>
        <p:nvGrpSpPr>
          <p:cNvPr id="11" name="Group 10">
            <a:extLst>
              <a:ext uri="{FF2B5EF4-FFF2-40B4-BE49-F238E27FC236}">
                <a16:creationId xmlns:a16="http://schemas.microsoft.com/office/drawing/2014/main" id="{A40F6A10-B725-4400-AC18-18293F32989E}"/>
              </a:ext>
            </a:extLst>
          </p:cNvPr>
          <p:cNvGrpSpPr/>
          <p:nvPr/>
        </p:nvGrpSpPr>
        <p:grpSpPr>
          <a:xfrm>
            <a:off x="2502665" y="3791107"/>
            <a:ext cx="537489" cy="2085229"/>
            <a:chOff x="2502665" y="3791107"/>
            <a:chExt cx="537489" cy="2085229"/>
          </a:xfrm>
        </p:grpSpPr>
        <p:pic>
          <p:nvPicPr>
            <p:cNvPr id="391" name="Graphic 390" descr="Man with solid fill">
              <a:extLst>
                <a:ext uri="{FF2B5EF4-FFF2-40B4-BE49-F238E27FC236}">
                  <a16:creationId xmlns:a16="http://schemas.microsoft.com/office/drawing/2014/main" id="{D8C28F86-A808-46AD-A05F-C64779E3DFD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502665" y="3791107"/>
              <a:ext cx="537489" cy="537489"/>
            </a:xfrm>
            <a:prstGeom prst="rect">
              <a:avLst/>
            </a:prstGeom>
          </p:spPr>
        </p:pic>
        <p:pic>
          <p:nvPicPr>
            <p:cNvPr id="424" name="Graphic 423" descr="Man with solid fill">
              <a:extLst>
                <a:ext uri="{FF2B5EF4-FFF2-40B4-BE49-F238E27FC236}">
                  <a16:creationId xmlns:a16="http://schemas.microsoft.com/office/drawing/2014/main" id="{3926D210-17E5-46DD-817E-48BC8BD6D1B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502665" y="4307020"/>
              <a:ext cx="537489" cy="537489"/>
            </a:xfrm>
            <a:prstGeom prst="rect">
              <a:avLst/>
            </a:prstGeom>
          </p:spPr>
        </p:pic>
        <p:pic>
          <p:nvPicPr>
            <p:cNvPr id="463" name="Graphic 462" descr="Man with solid fill">
              <a:extLst>
                <a:ext uri="{FF2B5EF4-FFF2-40B4-BE49-F238E27FC236}">
                  <a16:creationId xmlns:a16="http://schemas.microsoft.com/office/drawing/2014/main" id="{DB028626-5412-480E-8EB6-9F11C1C1182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502665" y="4822933"/>
              <a:ext cx="537489" cy="537489"/>
            </a:xfrm>
            <a:prstGeom prst="rect">
              <a:avLst/>
            </a:prstGeom>
          </p:spPr>
        </p:pic>
        <p:pic>
          <p:nvPicPr>
            <p:cNvPr id="500" name="Graphic 499" descr="Man with solid fill">
              <a:extLst>
                <a:ext uri="{FF2B5EF4-FFF2-40B4-BE49-F238E27FC236}">
                  <a16:creationId xmlns:a16="http://schemas.microsoft.com/office/drawing/2014/main" id="{D0CA62A9-BC03-4E37-BE69-5856BA6EDF9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502665" y="5338847"/>
              <a:ext cx="537489" cy="537489"/>
            </a:xfrm>
            <a:prstGeom prst="rect">
              <a:avLst/>
            </a:prstGeom>
          </p:spPr>
        </p:pic>
      </p:grpSp>
      <p:grpSp>
        <p:nvGrpSpPr>
          <p:cNvPr id="10" name="Group 9">
            <a:extLst>
              <a:ext uri="{FF2B5EF4-FFF2-40B4-BE49-F238E27FC236}">
                <a16:creationId xmlns:a16="http://schemas.microsoft.com/office/drawing/2014/main" id="{351B61B3-8C2D-4F2B-A4FC-765D06A1FBE6}"/>
              </a:ext>
            </a:extLst>
          </p:cNvPr>
          <p:cNvGrpSpPr/>
          <p:nvPr/>
        </p:nvGrpSpPr>
        <p:grpSpPr>
          <a:xfrm>
            <a:off x="2158000" y="3791107"/>
            <a:ext cx="537489" cy="2085229"/>
            <a:chOff x="2158000" y="3791107"/>
            <a:chExt cx="537489" cy="2085229"/>
          </a:xfrm>
        </p:grpSpPr>
        <p:pic>
          <p:nvPicPr>
            <p:cNvPr id="392" name="Graphic 391" descr="Man with solid fill">
              <a:extLst>
                <a:ext uri="{FF2B5EF4-FFF2-40B4-BE49-F238E27FC236}">
                  <a16:creationId xmlns:a16="http://schemas.microsoft.com/office/drawing/2014/main" id="{C1180374-9CC0-4B17-9B80-FD5DA2D2FAF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158000" y="3791107"/>
              <a:ext cx="537489" cy="537489"/>
            </a:xfrm>
            <a:prstGeom prst="rect">
              <a:avLst/>
            </a:prstGeom>
          </p:spPr>
        </p:pic>
        <p:pic>
          <p:nvPicPr>
            <p:cNvPr id="425" name="Graphic 424" descr="Man with solid fill">
              <a:extLst>
                <a:ext uri="{FF2B5EF4-FFF2-40B4-BE49-F238E27FC236}">
                  <a16:creationId xmlns:a16="http://schemas.microsoft.com/office/drawing/2014/main" id="{369E791C-43C3-427C-8E01-0CF66CE7A4E7}"/>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158000" y="4307020"/>
              <a:ext cx="537489" cy="537489"/>
            </a:xfrm>
            <a:prstGeom prst="rect">
              <a:avLst/>
            </a:prstGeom>
          </p:spPr>
        </p:pic>
        <p:pic>
          <p:nvPicPr>
            <p:cNvPr id="464" name="Graphic 463" descr="Man with solid fill">
              <a:extLst>
                <a:ext uri="{FF2B5EF4-FFF2-40B4-BE49-F238E27FC236}">
                  <a16:creationId xmlns:a16="http://schemas.microsoft.com/office/drawing/2014/main" id="{BFE97F01-F13B-477A-808D-394A540E4779}"/>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158000" y="4822933"/>
              <a:ext cx="537489" cy="537489"/>
            </a:xfrm>
            <a:prstGeom prst="rect">
              <a:avLst/>
            </a:prstGeom>
          </p:spPr>
        </p:pic>
        <p:pic>
          <p:nvPicPr>
            <p:cNvPr id="501" name="Graphic 500" descr="Man with solid fill">
              <a:extLst>
                <a:ext uri="{FF2B5EF4-FFF2-40B4-BE49-F238E27FC236}">
                  <a16:creationId xmlns:a16="http://schemas.microsoft.com/office/drawing/2014/main" id="{E2D7658B-364F-4BA7-8ACB-3DCA0E4BF255}"/>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158000" y="5338847"/>
              <a:ext cx="537489" cy="537489"/>
            </a:xfrm>
            <a:prstGeom prst="rect">
              <a:avLst/>
            </a:prstGeom>
          </p:spPr>
        </p:pic>
      </p:grpSp>
      <p:grpSp>
        <p:nvGrpSpPr>
          <p:cNvPr id="13" name="Group 12">
            <a:extLst>
              <a:ext uri="{FF2B5EF4-FFF2-40B4-BE49-F238E27FC236}">
                <a16:creationId xmlns:a16="http://schemas.microsoft.com/office/drawing/2014/main" id="{A59CEE11-7444-40FD-90E6-745FE1AC91D0}"/>
              </a:ext>
            </a:extLst>
          </p:cNvPr>
          <p:cNvGrpSpPr/>
          <p:nvPr/>
        </p:nvGrpSpPr>
        <p:grpSpPr>
          <a:xfrm>
            <a:off x="3191995" y="3791107"/>
            <a:ext cx="537489" cy="2085229"/>
            <a:chOff x="3191995" y="3791107"/>
            <a:chExt cx="537489" cy="2085229"/>
          </a:xfrm>
        </p:grpSpPr>
        <p:pic>
          <p:nvPicPr>
            <p:cNvPr id="393" name="Graphic 392" descr="Man with solid fill">
              <a:extLst>
                <a:ext uri="{FF2B5EF4-FFF2-40B4-BE49-F238E27FC236}">
                  <a16:creationId xmlns:a16="http://schemas.microsoft.com/office/drawing/2014/main" id="{F63B6EC7-36A3-49FB-A9C6-B709134A6355}"/>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191995" y="3791107"/>
              <a:ext cx="537489" cy="537489"/>
            </a:xfrm>
            <a:prstGeom prst="rect">
              <a:avLst/>
            </a:prstGeom>
          </p:spPr>
        </p:pic>
        <p:pic>
          <p:nvPicPr>
            <p:cNvPr id="426" name="Graphic 425" descr="Man with solid fill">
              <a:extLst>
                <a:ext uri="{FF2B5EF4-FFF2-40B4-BE49-F238E27FC236}">
                  <a16:creationId xmlns:a16="http://schemas.microsoft.com/office/drawing/2014/main" id="{ACFED357-61D6-43CD-901D-8657F0ED1F6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191995" y="4307020"/>
              <a:ext cx="537489" cy="537489"/>
            </a:xfrm>
            <a:prstGeom prst="rect">
              <a:avLst/>
            </a:prstGeom>
          </p:spPr>
        </p:pic>
        <p:pic>
          <p:nvPicPr>
            <p:cNvPr id="465" name="Graphic 464" descr="Man with solid fill">
              <a:extLst>
                <a:ext uri="{FF2B5EF4-FFF2-40B4-BE49-F238E27FC236}">
                  <a16:creationId xmlns:a16="http://schemas.microsoft.com/office/drawing/2014/main" id="{1B1ED43D-9AF4-4327-9D96-5BB479939A5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191995" y="4822933"/>
              <a:ext cx="537489" cy="537489"/>
            </a:xfrm>
            <a:prstGeom prst="rect">
              <a:avLst/>
            </a:prstGeom>
          </p:spPr>
        </p:pic>
        <p:pic>
          <p:nvPicPr>
            <p:cNvPr id="502" name="Graphic 501" descr="Man with solid fill">
              <a:extLst>
                <a:ext uri="{FF2B5EF4-FFF2-40B4-BE49-F238E27FC236}">
                  <a16:creationId xmlns:a16="http://schemas.microsoft.com/office/drawing/2014/main" id="{E4AF5145-1350-434E-BC2F-922782A3393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191995" y="5338847"/>
              <a:ext cx="537489" cy="537489"/>
            </a:xfrm>
            <a:prstGeom prst="rect">
              <a:avLst/>
            </a:prstGeom>
          </p:spPr>
        </p:pic>
      </p:grpSp>
      <p:grpSp>
        <p:nvGrpSpPr>
          <p:cNvPr id="16" name="Group 15">
            <a:extLst>
              <a:ext uri="{FF2B5EF4-FFF2-40B4-BE49-F238E27FC236}">
                <a16:creationId xmlns:a16="http://schemas.microsoft.com/office/drawing/2014/main" id="{6706E118-E72B-474C-BDB2-7D06E5F8FBFC}"/>
              </a:ext>
            </a:extLst>
          </p:cNvPr>
          <p:cNvGrpSpPr/>
          <p:nvPr/>
        </p:nvGrpSpPr>
        <p:grpSpPr>
          <a:xfrm>
            <a:off x="3536660" y="3791107"/>
            <a:ext cx="537489" cy="2085229"/>
            <a:chOff x="3536660" y="3791107"/>
            <a:chExt cx="537489" cy="2085229"/>
          </a:xfrm>
        </p:grpSpPr>
        <p:pic>
          <p:nvPicPr>
            <p:cNvPr id="394" name="Graphic 393" descr="Man with solid fill">
              <a:extLst>
                <a:ext uri="{FF2B5EF4-FFF2-40B4-BE49-F238E27FC236}">
                  <a16:creationId xmlns:a16="http://schemas.microsoft.com/office/drawing/2014/main" id="{BF6292E4-8C90-48CE-8574-8A8865B81F6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536660" y="3791107"/>
              <a:ext cx="537489" cy="537489"/>
            </a:xfrm>
            <a:prstGeom prst="rect">
              <a:avLst/>
            </a:prstGeom>
          </p:spPr>
        </p:pic>
        <p:pic>
          <p:nvPicPr>
            <p:cNvPr id="429" name="Graphic 428" descr="Man with solid fill">
              <a:extLst>
                <a:ext uri="{FF2B5EF4-FFF2-40B4-BE49-F238E27FC236}">
                  <a16:creationId xmlns:a16="http://schemas.microsoft.com/office/drawing/2014/main" id="{7EDEEF06-98CC-4EAF-B560-8205375AF37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536660" y="4307020"/>
              <a:ext cx="537489" cy="537489"/>
            </a:xfrm>
            <a:prstGeom prst="rect">
              <a:avLst/>
            </a:prstGeom>
          </p:spPr>
        </p:pic>
        <p:pic>
          <p:nvPicPr>
            <p:cNvPr id="466" name="Graphic 465" descr="Man with solid fill">
              <a:extLst>
                <a:ext uri="{FF2B5EF4-FFF2-40B4-BE49-F238E27FC236}">
                  <a16:creationId xmlns:a16="http://schemas.microsoft.com/office/drawing/2014/main" id="{0971EDC2-FC92-46F0-AD84-6F0963BE6113}"/>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536660" y="4822933"/>
              <a:ext cx="537489" cy="537489"/>
            </a:xfrm>
            <a:prstGeom prst="rect">
              <a:avLst/>
            </a:prstGeom>
          </p:spPr>
        </p:pic>
        <p:pic>
          <p:nvPicPr>
            <p:cNvPr id="503" name="Graphic 502" descr="Man with solid fill">
              <a:extLst>
                <a:ext uri="{FF2B5EF4-FFF2-40B4-BE49-F238E27FC236}">
                  <a16:creationId xmlns:a16="http://schemas.microsoft.com/office/drawing/2014/main" id="{6375AAC5-5EDD-418B-BD90-A1D330011B8B}"/>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536660" y="5338847"/>
              <a:ext cx="537489" cy="537489"/>
            </a:xfrm>
            <a:prstGeom prst="rect">
              <a:avLst/>
            </a:prstGeom>
          </p:spPr>
        </p:pic>
      </p:grpSp>
      <p:grpSp>
        <p:nvGrpSpPr>
          <p:cNvPr id="17" name="Group 16">
            <a:extLst>
              <a:ext uri="{FF2B5EF4-FFF2-40B4-BE49-F238E27FC236}">
                <a16:creationId xmlns:a16="http://schemas.microsoft.com/office/drawing/2014/main" id="{74CE35DE-EB55-47E8-A97A-A3EBB08B34A7}"/>
              </a:ext>
            </a:extLst>
          </p:cNvPr>
          <p:cNvGrpSpPr/>
          <p:nvPr/>
        </p:nvGrpSpPr>
        <p:grpSpPr>
          <a:xfrm>
            <a:off x="3881325" y="3791107"/>
            <a:ext cx="537489" cy="2085229"/>
            <a:chOff x="3881325" y="3791107"/>
            <a:chExt cx="537489" cy="2085229"/>
          </a:xfrm>
        </p:grpSpPr>
        <p:pic>
          <p:nvPicPr>
            <p:cNvPr id="395" name="Graphic 394" descr="Man with solid fill">
              <a:extLst>
                <a:ext uri="{FF2B5EF4-FFF2-40B4-BE49-F238E27FC236}">
                  <a16:creationId xmlns:a16="http://schemas.microsoft.com/office/drawing/2014/main" id="{48C05487-23EC-4C47-BC55-24CC6C734B6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881325" y="3791107"/>
              <a:ext cx="537489" cy="537489"/>
            </a:xfrm>
            <a:prstGeom prst="rect">
              <a:avLst/>
            </a:prstGeom>
          </p:spPr>
        </p:pic>
        <p:pic>
          <p:nvPicPr>
            <p:cNvPr id="430" name="Graphic 429" descr="Man with solid fill">
              <a:extLst>
                <a:ext uri="{FF2B5EF4-FFF2-40B4-BE49-F238E27FC236}">
                  <a16:creationId xmlns:a16="http://schemas.microsoft.com/office/drawing/2014/main" id="{7B0B6FBA-2DDD-47BF-A090-AC33B2A3F12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881325" y="4307020"/>
              <a:ext cx="537489" cy="537489"/>
            </a:xfrm>
            <a:prstGeom prst="rect">
              <a:avLst/>
            </a:prstGeom>
          </p:spPr>
        </p:pic>
        <p:pic>
          <p:nvPicPr>
            <p:cNvPr id="467" name="Graphic 466" descr="Man with solid fill">
              <a:extLst>
                <a:ext uri="{FF2B5EF4-FFF2-40B4-BE49-F238E27FC236}">
                  <a16:creationId xmlns:a16="http://schemas.microsoft.com/office/drawing/2014/main" id="{39CF1726-AE71-4CDD-B4D4-24615D5870D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881325" y="4822933"/>
              <a:ext cx="537489" cy="537489"/>
            </a:xfrm>
            <a:prstGeom prst="rect">
              <a:avLst/>
            </a:prstGeom>
          </p:spPr>
        </p:pic>
        <p:pic>
          <p:nvPicPr>
            <p:cNvPr id="504" name="Graphic 503" descr="Man with solid fill">
              <a:extLst>
                <a:ext uri="{FF2B5EF4-FFF2-40B4-BE49-F238E27FC236}">
                  <a16:creationId xmlns:a16="http://schemas.microsoft.com/office/drawing/2014/main" id="{145525C1-348F-4FBB-B579-5BBB36AD646E}"/>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881325" y="5338847"/>
              <a:ext cx="537489" cy="537489"/>
            </a:xfrm>
            <a:prstGeom prst="rect">
              <a:avLst/>
            </a:prstGeom>
          </p:spPr>
        </p:pic>
      </p:grpSp>
      <p:grpSp>
        <p:nvGrpSpPr>
          <p:cNvPr id="18" name="Group 17">
            <a:extLst>
              <a:ext uri="{FF2B5EF4-FFF2-40B4-BE49-F238E27FC236}">
                <a16:creationId xmlns:a16="http://schemas.microsoft.com/office/drawing/2014/main" id="{90E7C4F6-B108-4E8B-B016-7BCB2482A083}"/>
              </a:ext>
            </a:extLst>
          </p:cNvPr>
          <p:cNvGrpSpPr/>
          <p:nvPr/>
        </p:nvGrpSpPr>
        <p:grpSpPr>
          <a:xfrm>
            <a:off x="4225990" y="3791107"/>
            <a:ext cx="537489" cy="2085229"/>
            <a:chOff x="4225990" y="3791107"/>
            <a:chExt cx="537489" cy="2085229"/>
          </a:xfrm>
        </p:grpSpPr>
        <p:pic>
          <p:nvPicPr>
            <p:cNvPr id="396" name="Graphic 395" descr="Man with solid fill">
              <a:extLst>
                <a:ext uri="{FF2B5EF4-FFF2-40B4-BE49-F238E27FC236}">
                  <a16:creationId xmlns:a16="http://schemas.microsoft.com/office/drawing/2014/main" id="{677FC4E1-E35F-4EFE-B89A-CF6FA3BB0579}"/>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225990" y="3791107"/>
              <a:ext cx="537489" cy="537489"/>
            </a:xfrm>
            <a:prstGeom prst="rect">
              <a:avLst/>
            </a:prstGeom>
          </p:spPr>
        </p:pic>
        <p:pic>
          <p:nvPicPr>
            <p:cNvPr id="431" name="Graphic 430" descr="Man with solid fill">
              <a:extLst>
                <a:ext uri="{FF2B5EF4-FFF2-40B4-BE49-F238E27FC236}">
                  <a16:creationId xmlns:a16="http://schemas.microsoft.com/office/drawing/2014/main" id="{B21DA903-4AF4-4355-B394-0BD8D96CA22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225990" y="4307020"/>
              <a:ext cx="537489" cy="537489"/>
            </a:xfrm>
            <a:prstGeom prst="rect">
              <a:avLst/>
            </a:prstGeom>
          </p:spPr>
        </p:pic>
        <p:pic>
          <p:nvPicPr>
            <p:cNvPr id="468" name="Graphic 467" descr="Man with solid fill">
              <a:extLst>
                <a:ext uri="{FF2B5EF4-FFF2-40B4-BE49-F238E27FC236}">
                  <a16:creationId xmlns:a16="http://schemas.microsoft.com/office/drawing/2014/main" id="{AFEAA14C-1B55-4D18-B8F5-439D1A5CBAEB}"/>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225990" y="4822933"/>
              <a:ext cx="537489" cy="537489"/>
            </a:xfrm>
            <a:prstGeom prst="rect">
              <a:avLst/>
            </a:prstGeom>
          </p:spPr>
        </p:pic>
        <p:pic>
          <p:nvPicPr>
            <p:cNvPr id="505" name="Graphic 504" descr="Man with solid fill">
              <a:extLst>
                <a:ext uri="{FF2B5EF4-FFF2-40B4-BE49-F238E27FC236}">
                  <a16:creationId xmlns:a16="http://schemas.microsoft.com/office/drawing/2014/main" id="{B3DC00EA-02B2-4C81-9A99-096AC79F852F}"/>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225990" y="5338847"/>
              <a:ext cx="537489" cy="537489"/>
            </a:xfrm>
            <a:prstGeom prst="rect">
              <a:avLst/>
            </a:prstGeom>
          </p:spPr>
        </p:pic>
      </p:grpSp>
      <p:grpSp>
        <p:nvGrpSpPr>
          <p:cNvPr id="19" name="Group 18">
            <a:extLst>
              <a:ext uri="{FF2B5EF4-FFF2-40B4-BE49-F238E27FC236}">
                <a16:creationId xmlns:a16="http://schemas.microsoft.com/office/drawing/2014/main" id="{92D4E405-A165-49DA-A5B7-CC549CE1CDA2}"/>
              </a:ext>
            </a:extLst>
          </p:cNvPr>
          <p:cNvGrpSpPr/>
          <p:nvPr/>
        </p:nvGrpSpPr>
        <p:grpSpPr>
          <a:xfrm>
            <a:off x="4570655" y="3791107"/>
            <a:ext cx="537489" cy="2085229"/>
            <a:chOff x="4570655" y="3791107"/>
            <a:chExt cx="537489" cy="2085229"/>
          </a:xfrm>
        </p:grpSpPr>
        <p:pic>
          <p:nvPicPr>
            <p:cNvPr id="397" name="Graphic 396" descr="Man with solid fill">
              <a:extLst>
                <a:ext uri="{FF2B5EF4-FFF2-40B4-BE49-F238E27FC236}">
                  <a16:creationId xmlns:a16="http://schemas.microsoft.com/office/drawing/2014/main" id="{223CFE76-0F85-4C1E-AD43-01842633EAF5}"/>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570655" y="3791107"/>
              <a:ext cx="537489" cy="537489"/>
            </a:xfrm>
            <a:prstGeom prst="rect">
              <a:avLst/>
            </a:prstGeom>
          </p:spPr>
        </p:pic>
        <p:pic>
          <p:nvPicPr>
            <p:cNvPr id="432" name="Graphic 431" descr="Man with solid fill">
              <a:extLst>
                <a:ext uri="{FF2B5EF4-FFF2-40B4-BE49-F238E27FC236}">
                  <a16:creationId xmlns:a16="http://schemas.microsoft.com/office/drawing/2014/main" id="{E570F4D0-6F1A-4B9D-9283-8DA83936AFDF}"/>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570655" y="4307020"/>
              <a:ext cx="537489" cy="537489"/>
            </a:xfrm>
            <a:prstGeom prst="rect">
              <a:avLst/>
            </a:prstGeom>
          </p:spPr>
        </p:pic>
        <p:pic>
          <p:nvPicPr>
            <p:cNvPr id="469" name="Graphic 468" descr="Man with solid fill">
              <a:extLst>
                <a:ext uri="{FF2B5EF4-FFF2-40B4-BE49-F238E27FC236}">
                  <a16:creationId xmlns:a16="http://schemas.microsoft.com/office/drawing/2014/main" id="{8702FFAD-0D20-4573-AE8E-864E40160EEB}"/>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570655" y="4822933"/>
              <a:ext cx="537489" cy="537489"/>
            </a:xfrm>
            <a:prstGeom prst="rect">
              <a:avLst/>
            </a:prstGeom>
          </p:spPr>
        </p:pic>
        <p:pic>
          <p:nvPicPr>
            <p:cNvPr id="506" name="Graphic 505" descr="Man with solid fill">
              <a:extLst>
                <a:ext uri="{FF2B5EF4-FFF2-40B4-BE49-F238E27FC236}">
                  <a16:creationId xmlns:a16="http://schemas.microsoft.com/office/drawing/2014/main" id="{36AB1A1D-4BBC-47C8-9A9F-13EA8B6465B5}"/>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570655" y="5338847"/>
              <a:ext cx="537489" cy="537489"/>
            </a:xfrm>
            <a:prstGeom prst="rect">
              <a:avLst/>
            </a:prstGeom>
          </p:spPr>
        </p:pic>
      </p:grpSp>
      <p:grpSp>
        <p:nvGrpSpPr>
          <p:cNvPr id="22" name="Group 21">
            <a:extLst>
              <a:ext uri="{FF2B5EF4-FFF2-40B4-BE49-F238E27FC236}">
                <a16:creationId xmlns:a16="http://schemas.microsoft.com/office/drawing/2014/main" id="{7A4CA97A-DD05-47D0-AD95-D71B2F956E04}"/>
              </a:ext>
            </a:extLst>
          </p:cNvPr>
          <p:cNvGrpSpPr/>
          <p:nvPr/>
        </p:nvGrpSpPr>
        <p:grpSpPr>
          <a:xfrm>
            <a:off x="5604650" y="3791107"/>
            <a:ext cx="537489" cy="2085229"/>
            <a:chOff x="5604650" y="3791107"/>
            <a:chExt cx="537489" cy="2085229"/>
          </a:xfrm>
        </p:grpSpPr>
        <p:pic>
          <p:nvPicPr>
            <p:cNvPr id="398" name="Graphic 397" descr="Man with solid fill">
              <a:extLst>
                <a:ext uri="{FF2B5EF4-FFF2-40B4-BE49-F238E27FC236}">
                  <a16:creationId xmlns:a16="http://schemas.microsoft.com/office/drawing/2014/main" id="{E8A64DA8-2B52-407E-93D1-54EC3AD2817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604650" y="3791107"/>
              <a:ext cx="537489" cy="537489"/>
            </a:xfrm>
            <a:prstGeom prst="rect">
              <a:avLst/>
            </a:prstGeom>
          </p:spPr>
        </p:pic>
        <p:pic>
          <p:nvPicPr>
            <p:cNvPr id="433" name="Graphic 432" descr="Man with solid fill">
              <a:extLst>
                <a:ext uri="{FF2B5EF4-FFF2-40B4-BE49-F238E27FC236}">
                  <a16:creationId xmlns:a16="http://schemas.microsoft.com/office/drawing/2014/main" id="{F677B945-0754-4363-9A26-FB4A8491E41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604650" y="4307020"/>
              <a:ext cx="537489" cy="537489"/>
            </a:xfrm>
            <a:prstGeom prst="rect">
              <a:avLst/>
            </a:prstGeom>
          </p:spPr>
        </p:pic>
        <p:pic>
          <p:nvPicPr>
            <p:cNvPr id="470" name="Graphic 469" descr="Man with solid fill">
              <a:extLst>
                <a:ext uri="{FF2B5EF4-FFF2-40B4-BE49-F238E27FC236}">
                  <a16:creationId xmlns:a16="http://schemas.microsoft.com/office/drawing/2014/main" id="{7EDE0931-2B87-426E-8FD4-55267452F4EF}"/>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604650" y="4822933"/>
              <a:ext cx="537489" cy="537489"/>
            </a:xfrm>
            <a:prstGeom prst="rect">
              <a:avLst/>
            </a:prstGeom>
          </p:spPr>
        </p:pic>
        <p:pic>
          <p:nvPicPr>
            <p:cNvPr id="508" name="Graphic 507" descr="Man with solid fill">
              <a:extLst>
                <a:ext uri="{FF2B5EF4-FFF2-40B4-BE49-F238E27FC236}">
                  <a16:creationId xmlns:a16="http://schemas.microsoft.com/office/drawing/2014/main" id="{8C8BB680-C176-4C6A-94EF-E870B87ED5D7}"/>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604650" y="5338847"/>
              <a:ext cx="537489" cy="537489"/>
            </a:xfrm>
            <a:prstGeom prst="rect">
              <a:avLst/>
            </a:prstGeom>
          </p:spPr>
        </p:pic>
      </p:grpSp>
      <p:grpSp>
        <p:nvGrpSpPr>
          <p:cNvPr id="21" name="Group 20">
            <a:extLst>
              <a:ext uri="{FF2B5EF4-FFF2-40B4-BE49-F238E27FC236}">
                <a16:creationId xmlns:a16="http://schemas.microsoft.com/office/drawing/2014/main" id="{BACC5FD1-C00C-46A7-9A26-9A72075F30BB}"/>
              </a:ext>
            </a:extLst>
          </p:cNvPr>
          <p:cNvGrpSpPr/>
          <p:nvPr/>
        </p:nvGrpSpPr>
        <p:grpSpPr>
          <a:xfrm>
            <a:off x="5259985" y="3791107"/>
            <a:ext cx="537489" cy="2085229"/>
            <a:chOff x="5259985" y="3791107"/>
            <a:chExt cx="537489" cy="2085229"/>
          </a:xfrm>
        </p:grpSpPr>
        <p:pic>
          <p:nvPicPr>
            <p:cNvPr id="399" name="Graphic 398" descr="Man with solid fill">
              <a:extLst>
                <a:ext uri="{FF2B5EF4-FFF2-40B4-BE49-F238E27FC236}">
                  <a16:creationId xmlns:a16="http://schemas.microsoft.com/office/drawing/2014/main" id="{34D569B7-8FFF-4402-A8EF-2F15F4E6A417}"/>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259985" y="3791107"/>
              <a:ext cx="537489" cy="537489"/>
            </a:xfrm>
            <a:prstGeom prst="rect">
              <a:avLst/>
            </a:prstGeom>
          </p:spPr>
        </p:pic>
        <p:pic>
          <p:nvPicPr>
            <p:cNvPr id="434" name="Graphic 433" descr="Man with solid fill">
              <a:extLst>
                <a:ext uri="{FF2B5EF4-FFF2-40B4-BE49-F238E27FC236}">
                  <a16:creationId xmlns:a16="http://schemas.microsoft.com/office/drawing/2014/main" id="{A718676D-E316-42C2-8741-C70B9231274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259985" y="4307020"/>
              <a:ext cx="537489" cy="537489"/>
            </a:xfrm>
            <a:prstGeom prst="rect">
              <a:avLst/>
            </a:prstGeom>
          </p:spPr>
        </p:pic>
        <p:pic>
          <p:nvPicPr>
            <p:cNvPr id="473" name="Graphic 472" descr="Man with solid fill">
              <a:extLst>
                <a:ext uri="{FF2B5EF4-FFF2-40B4-BE49-F238E27FC236}">
                  <a16:creationId xmlns:a16="http://schemas.microsoft.com/office/drawing/2014/main" id="{00A760A3-1A33-4EEC-88CF-A0C9FDD84735}"/>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259985" y="4822933"/>
              <a:ext cx="537489" cy="537489"/>
            </a:xfrm>
            <a:prstGeom prst="rect">
              <a:avLst/>
            </a:prstGeom>
          </p:spPr>
        </p:pic>
        <p:pic>
          <p:nvPicPr>
            <p:cNvPr id="509" name="Graphic 508" descr="Man with solid fill">
              <a:extLst>
                <a:ext uri="{FF2B5EF4-FFF2-40B4-BE49-F238E27FC236}">
                  <a16:creationId xmlns:a16="http://schemas.microsoft.com/office/drawing/2014/main" id="{4907A10B-E0A4-464D-ABBC-4A8D2A7C9A5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259985" y="5338847"/>
              <a:ext cx="537489" cy="537489"/>
            </a:xfrm>
            <a:prstGeom prst="rect">
              <a:avLst/>
            </a:prstGeom>
          </p:spPr>
        </p:pic>
      </p:grpSp>
      <p:grpSp>
        <p:nvGrpSpPr>
          <p:cNvPr id="20" name="Group 19">
            <a:extLst>
              <a:ext uri="{FF2B5EF4-FFF2-40B4-BE49-F238E27FC236}">
                <a16:creationId xmlns:a16="http://schemas.microsoft.com/office/drawing/2014/main" id="{0A3D53A1-164B-4569-9F62-D4AA8743723C}"/>
              </a:ext>
            </a:extLst>
          </p:cNvPr>
          <p:cNvGrpSpPr/>
          <p:nvPr/>
        </p:nvGrpSpPr>
        <p:grpSpPr>
          <a:xfrm>
            <a:off x="4915320" y="3791107"/>
            <a:ext cx="537489" cy="2085229"/>
            <a:chOff x="4915320" y="3791107"/>
            <a:chExt cx="537489" cy="2085229"/>
          </a:xfrm>
        </p:grpSpPr>
        <p:pic>
          <p:nvPicPr>
            <p:cNvPr id="400" name="Graphic 399" descr="Man with solid fill">
              <a:extLst>
                <a:ext uri="{FF2B5EF4-FFF2-40B4-BE49-F238E27FC236}">
                  <a16:creationId xmlns:a16="http://schemas.microsoft.com/office/drawing/2014/main" id="{39040FBE-98D2-46AF-82D3-99F481E2E93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915320" y="3791107"/>
              <a:ext cx="537489" cy="537489"/>
            </a:xfrm>
            <a:prstGeom prst="rect">
              <a:avLst/>
            </a:prstGeom>
          </p:spPr>
        </p:pic>
        <p:pic>
          <p:nvPicPr>
            <p:cNvPr id="435" name="Graphic 434" descr="Man with solid fill">
              <a:extLst>
                <a:ext uri="{FF2B5EF4-FFF2-40B4-BE49-F238E27FC236}">
                  <a16:creationId xmlns:a16="http://schemas.microsoft.com/office/drawing/2014/main" id="{7AFEF6C3-16B4-49B2-89A3-DB1E84104FF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915320" y="4307020"/>
              <a:ext cx="537489" cy="537489"/>
            </a:xfrm>
            <a:prstGeom prst="rect">
              <a:avLst/>
            </a:prstGeom>
          </p:spPr>
        </p:pic>
        <p:pic>
          <p:nvPicPr>
            <p:cNvPr id="474" name="Graphic 473" descr="Man with solid fill">
              <a:extLst>
                <a:ext uri="{FF2B5EF4-FFF2-40B4-BE49-F238E27FC236}">
                  <a16:creationId xmlns:a16="http://schemas.microsoft.com/office/drawing/2014/main" id="{59682614-0DCC-47FB-9670-B2583B9680C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915320" y="4822933"/>
              <a:ext cx="537489" cy="537489"/>
            </a:xfrm>
            <a:prstGeom prst="rect">
              <a:avLst/>
            </a:prstGeom>
          </p:spPr>
        </p:pic>
        <p:pic>
          <p:nvPicPr>
            <p:cNvPr id="510" name="Graphic 509" descr="Man with solid fill">
              <a:extLst>
                <a:ext uri="{FF2B5EF4-FFF2-40B4-BE49-F238E27FC236}">
                  <a16:creationId xmlns:a16="http://schemas.microsoft.com/office/drawing/2014/main" id="{17D6CE89-5B03-4932-AD10-CECBE544ED15}"/>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915320" y="5338847"/>
              <a:ext cx="537489" cy="537489"/>
            </a:xfrm>
            <a:prstGeom prst="rect">
              <a:avLst/>
            </a:prstGeom>
          </p:spPr>
        </p:pic>
      </p:grpSp>
      <p:grpSp>
        <p:nvGrpSpPr>
          <p:cNvPr id="23" name="Group 22">
            <a:extLst>
              <a:ext uri="{FF2B5EF4-FFF2-40B4-BE49-F238E27FC236}">
                <a16:creationId xmlns:a16="http://schemas.microsoft.com/office/drawing/2014/main" id="{9E55D4A7-0BAD-4811-BB61-07C691AAE0CE}"/>
              </a:ext>
            </a:extLst>
          </p:cNvPr>
          <p:cNvGrpSpPr/>
          <p:nvPr/>
        </p:nvGrpSpPr>
        <p:grpSpPr>
          <a:xfrm>
            <a:off x="5949315" y="3791107"/>
            <a:ext cx="537489" cy="2085229"/>
            <a:chOff x="5949315" y="3791107"/>
            <a:chExt cx="537489" cy="2085229"/>
          </a:xfrm>
        </p:grpSpPr>
        <p:pic>
          <p:nvPicPr>
            <p:cNvPr id="401" name="Graphic 400" descr="Man with solid fill">
              <a:extLst>
                <a:ext uri="{FF2B5EF4-FFF2-40B4-BE49-F238E27FC236}">
                  <a16:creationId xmlns:a16="http://schemas.microsoft.com/office/drawing/2014/main" id="{3379761D-67B6-44C6-ABD9-62AADC64B20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949315" y="3791107"/>
              <a:ext cx="537489" cy="537489"/>
            </a:xfrm>
            <a:prstGeom prst="rect">
              <a:avLst/>
            </a:prstGeom>
          </p:spPr>
        </p:pic>
        <p:pic>
          <p:nvPicPr>
            <p:cNvPr id="436" name="Graphic 435" descr="Man with solid fill">
              <a:extLst>
                <a:ext uri="{FF2B5EF4-FFF2-40B4-BE49-F238E27FC236}">
                  <a16:creationId xmlns:a16="http://schemas.microsoft.com/office/drawing/2014/main" id="{6C6F38E1-8B27-49EC-9B44-ABAC94F983A3}"/>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949315" y="4307020"/>
              <a:ext cx="537489" cy="537489"/>
            </a:xfrm>
            <a:prstGeom prst="rect">
              <a:avLst/>
            </a:prstGeom>
          </p:spPr>
        </p:pic>
        <p:pic>
          <p:nvPicPr>
            <p:cNvPr id="475" name="Graphic 474" descr="Man with solid fill">
              <a:extLst>
                <a:ext uri="{FF2B5EF4-FFF2-40B4-BE49-F238E27FC236}">
                  <a16:creationId xmlns:a16="http://schemas.microsoft.com/office/drawing/2014/main" id="{FA4666D3-674F-41CA-A5BA-CA013EBA7BC9}"/>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949315" y="4822933"/>
              <a:ext cx="537489" cy="537489"/>
            </a:xfrm>
            <a:prstGeom prst="rect">
              <a:avLst/>
            </a:prstGeom>
          </p:spPr>
        </p:pic>
        <p:pic>
          <p:nvPicPr>
            <p:cNvPr id="511" name="Graphic 510" descr="Man with solid fill">
              <a:extLst>
                <a:ext uri="{FF2B5EF4-FFF2-40B4-BE49-F238E27FC236}">
                  <a16:creationId xmlns:a16="http://schemas.microsoft.com/office/drawing/2014/main" id="{AF3F071A-4DB6-4C2F-AB4D-6F808B0EF59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949315" y="5338847"/>
              <a:ext cx="537489" cy="537489"/>
            </a:xfrm>
            <a:prstGeom prst="rect">
              <a:avLst/>
            </a:prstGeom>
          </p:spPr>
        </p:pic>
      </p:grpSp>
      <p:grpSp>
        <p:nvGrpSpPr>
          <p:cNvPr id="24" name="Group 23">
            <a:extLst>
              <a:ext uri="{FF2B5EF4-FFF2-40B4-BE49-F238E27FC236}">
                <a16:creationId xmlns:a16="http://schemas.microsoft.com/office/drawing/2014/main" id="{F0124F32-00F8-4BCD-B7CC-3144675F4946}"/>
              </a:ext>
            </a:extLst>
          </p:cNvPr>
          <p:cNvGrpSpPr/>
          <p:nvPr/>
        </p:nvGrpSpPr>
        <p:grpSpPr>
          <a:xfrm>
            <a:off x="6293980" y="3791107"/>
            <a:ext cx="537489" cy="2085229"/>
            <a:chOff x="6293980" y="3791107"/>
            <a:chExt cx="537489" cy="2085229"/>
          </a:xfrm>
        </p:grpSpPr>
        <p:pic>
          <p:nvPicPr>
            <p:cNvPr id="402" name="Graphic 401" descr="Man with solid fill">
              <a:extLst>
                <a:ext uri="{FF2B5EF4-FFF2-40B4-BE49-F238E27FC236}">
                  <a16:creationId xmlns:a16="http://schemas.microsoft.com/office/drawing/2014/main" id="{561B08EB-C5AB-4A9A-9B0F-92F6F7208A97}"/>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293980" y="3791107"/>
              <a:ext cx="537489" cy="537489"/>
            </a:xfrm>
            <a:prstGeom prst="rect">
              <a:avLst/>
            </a:prstGeom>
          </p:spPr>
        </p:pic>
        <p:pic>
          <p:nvPicPr>
            <p:cNvPr id="437" name="Graphic 436" descr="Man with solid fill">
              <a:extLst>
                <a:ext uri="{FF2B5EF4-FFF2-40B4-BE49-F238E27FC236}">
                  <a16:creationId xmlns:a16="http://schemas.microsoft.com/office/drawing/2014/main" id="{DF5DD15E-4721-45BC-B6FF-0D9BDAABCAB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293980" y="4307020"/>
              <a:ext cx="537489" cy="537489"/>
            </a:xfrm>
            <a:prstGeom prst="rect">
              <a:avLst/>
            </a:prstGeom>
          </p:spPr>
        </p:pic>
        <p:pic>
          <p:nvPicPr>
            <p:cNvPr id="476" name="Graphic 475" descr="Man with solid fill">
              <a:extLst>
                <a:ext uri="{FF2B5EF4-FFF2-40B4-BE49-F238E27FC236}">
                  <a16:creationId xmlns:a16="http://schemas.microsoft.com/office/drawing/2014/main" id="{34B75F0C-1049-4496-9A25-29C8BCDE6DB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293980" y="4822933"/>
              <a:ext cx="537489" cy="537489"/>
            </a:xfrm>
            <a:prstGeom prst="rect">
              <a:avLst/>
            </a:prstGeom>
          </p:spPr>
        </p:pic>
        <p:pic>
          <p:nvPicPr>
            <p:cNvPr id="512" name="Graphic 511" descr="Man with solid fill">
              <a:extLst>
                <a:ext uri="{FF2B5EF4-FFF2-40B4-BE49-F238E27FC236}">
                  <a16:creationId xmlns:a16="http://schemas.microsoft.com/office/drawing/2014/main" id="{ACF2C71F-E814-40EA-BFBA-622F7E13A41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293980" y="5338847"/>
              <a:ext cx="537489" cy="537489"/>
            </a:xfrm>
            <a:prstGeom prst="rect">
              <a:avLst/>
            </a:prstGeom>
          </p:spPr>
        </p:pic>
      </p:grpSp>
      <p:grpSp>
        <p:nvGrpSpPr>
          <p:cNvPr id="25" name="Group 24">
            <a:extLst>
              <a:ext uri="{FF2B5EF4-FFF2-40B4-BE49-F238E27FC236}">
                <a16:creationId xmlns:a16="http://schemas.microsoft.com/office/drawing/2014/main" id="{6E413FBD-9F8A-4A9F-B853-6636C368C69B}"/>
              </a:ext>
            </a:extLst>
          </p:cNvPr>
          <p:cNvGrpSpPr/>
          <p:nvPr/>
        </p:nvGrpSpPr>
        <p:grpSpPr>
          <a:xfrm>
            <a:off x="6638645" y="3791107"/>
            <a:ext cx="537489" cy="2085229"/>
            <a:chOff x="6638645" y="3791107"/>
            <a:chExt cx="537489" cy="2085229"/>
          </a:xfrm>
        </p:grpSpPr>
        <p:pic>
          <p:nvPicPr>
            <p:cNvPr id="403" name="Graphic 402" descr="Man with solid fill">
              <a:extLst>
                <a:ext uri="{FF2B5EF4-FFF2-40B4-BE49-F238E27FC236}">
                  <a16:creationId xmlns:a16="http://schemas.microsoft.com/office/drawing/2014/main" id="{D51C5737-C1C8-4A2E-87A9-8ABECAB0159B}"/>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638645" y="3791107"/>
              <a:ext cx="537489" cy="537489"/>
            </a:xfrm>
            <a:prstGeom prst="rect">
              <a:avLst/>
            </a:prstGeom>
          </p:spPr>
        </p:pic>
        <p:pic>
          <p:nvPicPr>
            <p:cNvPr id="438" name="Graphic 437" descr="Man with solid fill">
              <a:extLst>
                <a:ext uri="{FF2B5EF4-FFF2-40B4-BE49-F238E27FC236}">
                  <a16:creationId xmlns:a16="http://schemas.microsoft.com/office/drawing/2014/main" id="{59D0508D-5F0A-4F35-9C21-65C0F5BCF72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638645" y="4307020"/>
              <a:ext cx="537489" cy="537489"/>
            </a:xfrm>
            <a:prstGeom prst="rect">
              <a:avLst/>
            </a:prstGeom>
          </p:spPr>
        </p:pic>
        <p:pic>
          <p:nvPicPr>
            <p:cNvPr id="477" name="Graphic 476" descr="Man with solid fill">
              <a:extLst>
                <a:ext uri="{FF2B5EF4-FFF2-40B4-BE49-F238E27FC236}">
                  <a16:creationId xmlns:a16="http://schemas.microsoft.com/office/drawing/2014/main" id="{867F23C4-7B49-451A-A5DB-9AC45C7D881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638645" y="4822933"/>
              <a:ext cx="537489" cy="537489"/>
            </a:xfrm>
            <a:prstGeom prst="rect">
              <a:avLst/>
            </a:prstGeom>
          </p:spPr>
        </p:pic>
        <p:pic>
          <p:nvPicPr>
            <p:cNvPr id="513" name="Graphic 512" descr="Man with solid fill">
              <a:extLst>
                <a:ext uri="{FF2B5EF4-FFF2-40B4-BE49-F238E27FC236}">
                  <a16:creationId xmlns:a16="http://schemas.microsoft.com/office/drawing/2014/main" id="{1B299AC4-D0DB-4F89-8B6A-531C93E354AB}"/>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638645" y="5338847"/>
              <a:ext cx="537489" cy="537489"/>
            </a:xfrm>
            <a:prstGeom prst="rect">
              <a:avLst/>
            </a:prstGeom>
          </p:spPr>
        </p:pic>
      </p:grpSp>
      <p:grpSp>
        <p:nvGrpSpPr>
          <p:cNvPr id="26" name="Group 25">
            <a:extLst>
              <a:ext uri="{FF2B5EF4-FFF2-40B4-BE49-F238E27FC236}">
                <a16:creationId xmlns:a16="http://schemas.microsoft.com/office/drawing/2014/main" id="{CBEED908-5CF6-4CD4-92F7-F9AC28378103}"/>
              </a:ext>
            </a:extLst>
          </p:cNvPr>
          <p:cNvGrpSpPr/>
          <p:nvPr/>
        </p:nvGrpSpPr>
        <p:grpSpPr>
          <a:xfrm>
            <a:off x="6983310" y="3791107"/>
            <a:ext cx="537489" cy="2085229"/>
            <a:chOff x="6983310" y="3791107"/>
            <a:chExt cx="537489" cy="2085229"/>
          </a:xfrm>
        </p:grpSpPr>
        <p:pic>
          <p:nvPicPr>
            <p:cNvPr id="404" name="Graphic 403" descr="Man with solid fill">
              <a:extLst>
                <a:ext uri="{FF2B5EF4-FFF2-40B4-BE49-F238E27FC236}">
                  <a16:creationId xmlns:a16="http://schemas.microsoft.com/office/drawing/2014/main" id="{FA2E4DD0-07A1-437A-A351-7C6757F5042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983310" y="3791107"/>
              <a:ext cx="537489" cy="537489"/>
            </a:xfrm>
            <a:prstGeom prst="rect">
              <a:avLst/>
            </a:prstGeom>
          </p:spPr>
        </p:pic>
        <p:pic>
          <p:nvPicPr>
            <p:cNvPr id="439" name="Graphic 438" descr="Man with solid fill">
              <a:extLst>
                <a:ext uri="{FF2B5EF4-FFF2-40B4-BE49-F238E27FC236}">
                  <a16:creationId xmlns:a16="http://schemas.microsoft.com/office/drawing/2014/main" id="{40469520-9E41-4CDD-8F63-7EBB089ADA9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983310" y="4307020"/>
              <a:ext cx="537489" cy="537489"/>
            </a:xfrm>
            <a:prstGeom prst="rect">
              <a:avLst/>
            </a:prstGeom>
          </p:spPr>
        </p:pic>
        <p:pic>
          <p:nvPicPr>
            <p:cNvPr id="478" name="Graphic 477" descr="Man with solid fill">
              <a:extLst>
                <a:ext uri="{FF2B5EF4-FFF2-40B4-BE49-F238E27FC236}">
                  <a16:creationId xmlns:a16="http://schemas.microsoft.com/office/drawing/2014/main" id="{D1C16F40-FA04-48FC-9A47-23B7CCA23B2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983310" y="4822933"/>
              <a:ext cx="537489" cy="537489"/>
            </a:xfrm>
            <a:prstGeom prst="rect">
              <a:avLst/>
            </a:prstGeom>
          </p:spPr>
        </p:pic>
        <p:pic>
          <p:nvPicPr>
            <p:cNvPr id="516" name="Graphic 515" descr="Man with solid fill">
              <a:extLst>
                <a:ext uri="{FF2B5EF4-FFF2-40B4-BE49-F238E27FC236}">
                  <a16:creationId xmlns:a16="http://schemas.microsoft.com/office/drawing/2014/main" id="{9C6D4E46-CA37-44CA-AA57-F0BD1492AF3E}"/>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983310" y="5338847"/>
              <a:ext cx="537489" cy="537489"/>
            </a:xfrm>
            <a:prstGeom prst="rect">
              <a:avLst/>
            </a:prstGeom>
          </p:spPr>
        </p:pic>
      </p:grpSp>
      <p:grpSp>
        <p:nvGrpSpPr>
          <p:cNvPr id="27" name="Group 26">
            <a:extLst>
              <a:ext uri="{FF2B5EF4-FFF2-40B4-BE49-F238E27FC236}">
                <a16:creationId xmlns:a16="http://schemas.microsoft.com/office/drawing/2014/main" id="{4B0F4E83-0973-4F20-9771-09B6A178FF6D}"/>
              </a:ext>
            </a:extLst>
          </p:cNvPr>
          <p:cNvGrpSpPr/>
          <p:nvPr/>
        </p:nvGrpSpPr>
        <p:grpSpPr>
          <a:xfrm>
            <a:off x="7327975" y="3791107"/>
            <a:ext cx="537489" cy="2085229"/>
            <a:chOff x="7327975" y="3791107"/>
            <a:chExt cx="537489" cy="2085229"/>
          </a:xfrm>
        </p:grpSpPr>
        <p:pic>
          <p:nvPicPr>
            <p:cNvPr id="405" name="Graphic 404" descr="Man with solid fill">
              <a:extLst>
                <a:ext uri="{FF2B5EF4-FFF2-40B4-BE49-F238E27FC236}">
                  <a16:creationId xmlns:a16="http://schemas.microsoft.com/office/drawing/2014/main" id="{DE9A88EB-C840-4374-8D11-CC905E49A707}"/>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327975" y="3791107"/>
              <a:ext cx="537489" cy="537489"/>
            </a:xfrm>
            <a:prstGeom prst="rect">
              <a:avLst/>
            </a:prstGeom>
          </p:spPr>
        </p:pic>
        <p:pic>
          <p:nvPicPr>
            <p:cNvPr id="440" name="Graphic 439" descr="Man with solid fill">
              <a:extLst>
                <a:ext uri="{FF2B5EF4-FFF2-40B4-BE49-F238E27FC236}">
                  <a16:creationId xmlns:a16="http://schemas.microsoft.com/office/drawing/2014/main" id="{7D3A2577-FD87-416D-8C0D-443973A559C9}"/>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327975" y="4307020"/>
              <a:ext cx="537489" cy="537489"/>
            </a:xfrm>
            <a:prstGeom prst="rect">
              <a:avLst/>
            </a:prstGeom>
          </p:spPr>
        </p:pic>
        <p:pic>
          <p:nvPicPr>
            <p:cNvPr id="479" name="Graphic 478" descr="Man with solid fill">
              <a:extLst>
                <a:ext uri="{FF2B5EF4-FFF2-40B4-BE49-F238E27FC236}">
                  <a16:creationId xmlns:a16="http://schemas.microsoft.com/office/drawing/2014/main" id="{B146D3F4-12F8-49D5-99E2-4AA99567BD9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327975" y="4822933"/>
              <a:ext cx="537489" cy="537489"/>
            </a:xfrm>
            <a:prstGeom prst="rect">
              <a:avLst/>
            </a:prstGeom>
          </p:spPr>
        </p:pic>
        <p:pic>
          <p:nvPicPr>
            <p:cNvPr id="517" name="Graphic 516" descr="Man with solid fill">
              <a:extLst>
                <a:ext uri="{FF2B5EF4-FFF2-40B4-BE49-F238E27FC236}">
                  <a16:creationId xmlns:a16="http://schemas.microsoft.com/office/drawing/2014/main" id="{7452BF3B-C445-4BA7-AECD-79F09EBF475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327975" y="5338847"/>
              <a:ext cx="537489" cy="537489"/>
            </a:xfrm>
            <a:prstGeom prst="rect">
              <a:avLst/>
            </a:prstGeom>
          </p:spPr>
        </p:pic>
      </p:grpSp>
      <p:grpSp>
        <p:nvGrpSpPr>
          <p:cNvPr id="30" name="Group 29">
            <a:extLst>
              <a:ext uri="{FF2B5EF4-FFF2-40B4-BE49-F238E27FC236}">
                <a16:creationId xmlns:a16="http://schemas.microsoft.com/office/drawing/2014/main" id="{E1698039-15AF-4C2D-8710-A2E74D8FEA12}"/>
              </a:ext>
            </a:extLst>
          </p:cNvPr>
          <p:cNvGrpSpPr/>
          <p:nvPr/>
        </p:nvGrpSpPr>
        <p:grpSpPr>
          <a:xfrm>
            <a:off x="8361970" y="3791107"/>
            <a:ext cx="537489" cy="2085229"/>
            <a:chOff x="8361970" y="3791107"/>
            <a:chExt cx="537489" cy="2085229"/>
          </a:xfrm>
        </p:grpSpPr>
        <p:pic>
          <p:nvPicPr>
            <p:cNvPr id="406" name="Graphic 405" descr="Man with solid fill">
              <a:extLst>
                <a:ext uri="{FF2B5EF4-FFF2-40B4-BE49-F238E27FC236}">
                  <a16:creationId xmlns:a16="http://schemas.microsoft.com/office/drawing/2014/main" id="{A4DB565A-B92B-4E68-B7DD-5087783A45C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361970" y="3791107"/>
              <a:ext cx="537489" cy="537489"/>
            </a:xfrm>
            <a:prstGeom prst="rect">
              <a:avLst/>
            </a:prstGeom>
          </p:spPr>
        </p:pic>
        <p:pic>
          <p:nvPicPr>
            <p:cNvPr id="441" name="Graphic 440" descr="Man with solid fill">
              <a:extLst>
                <a:ext uri="{FF2B5EF4-FFF2-40B4-BE49-F238E27FC236}">
                  <a16:creationId xmlns:a16="http://schemas.microsoft.com/office/drawing/2014/main" id="{59CD4789-6063-46A7-8FAD-02F073CEA46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361970" y="4307020"/>
              <a:ext cx="537489" cy="537489"/>
            </a:xfrm>
            <a:prstGeom prst="rect">
              <a:avLst/>
            </a:prstGeom>
          </p:spPr>
        </p:pic>
        <p:pic>
          <p:nvPicPr>
            <p:cNvPr id="480" name="Graphic 479" descr="Man with solid fill">
              <a:extLst>
                <a:ext uri="{FF2B5EF4-FFF2-40B4-BE49-F238E27FC236}">
                  <a16:creationId xmlns:a16="http://schemas.microsoft.com/office/drawing/2014/main" id="{7C677D50-4187-4D39-AD84-606CB85715DF}"/>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361970" y="4822933"/>
              <a:ext cx="537489" cy="537489"/>
            </a:xfrm>
            <a:prstGeom prst="rect">
              <a:avLst/>
            </a:prstGeom>
          </p:spPr>
        </p:pic>
        <p:pic>
          <p:nvPicPr>
            <p:cNvPr id="518" name="Graphic 517" descr="Man with solid fill">
              <a:extLst>
                <a:ext uri="{FF2B5EF4-FFF2-40B4-BE49-F238E27FC236}">
                  <a16:creationId xmlns:a16="http://schemas.microsoft.com/office/drawing/2014/main" id="{B7BF61BE-2422-405B-BF60-2B493DB4377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361970" y="5338847"/>
              <a:ext cx="537489" cy="537489"/>
            </a:xfrm>
            <a:prstGeom prst="rect">
              <a:avLst/>
            </a:prstGeom>
          </p:spPr>
        </p:pic>
      </p:grpSp>
      <p:grpSp>
        <p:nvGrpSpPr>
          <p:cNvPr id="29" name="Group 28">
            <a:extLst>
              <a:ext uri="{FF2B5EF4-FFF2-40B4-BE49-F238E27FC236}">
                <a16:creationId xmlns:a16="http://schemas.microsoft.com/office/drawing/2014/main" id="{C17039BF-DC59-449D-9A8B-7BEFD4A150BC}"/>
              </a:ext>
            </a:extLst>
          </p:cNvPr>
          <p:cNvGrpSpPr/>
          <p:nvPr/>
        </p:nvGrpSpPr>
        <p:grpSpPr>
          <a:xfrm>
            <a:off x="8017305" y="3791107"/>
            <a:ext cx="537489" cy="2085229"/>
            <a:chOff x="8017305" y="3791107"/>
            <a:chExt cx="537489" cy="2085229"/>
          </a:xfrm>
        </p:grpSpPr>
        <p:pic>
          <p:nvPicPr>
            <p:cNvPr id="407" name="Graphic 406" descr="Man with solid fill">
              <a:extLst>
                <a:ext uri="{FF2B5EF4-FFF2-40B4-BE49-F238E27FC236}">
                  <a16:creationId xmlns:a16="http://schemas.microsoft.com/office/drawing/2014/main" id="{7AFBE828-B4ED-4C29-9898-C4DCE032AD8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017305" y="3791107"/>
              <a:ext cx="537489" cy="537489"/>
            </a:xfrm>
            <a:prstGeom prst="rect">
              <a:avLst/>
            </a:prstGeom>
          </p:spPr>
        </p:pic>
        <p:pic>
          <p:nvPicPr>
            <p:cNvPr id="442" name="Graphic 441" descr="Man with solid fill">
              <a:extLst>
                <a:ext uri="{FF2B5EF4-FFF2-40B4-BE49-F238E27FC236}">
                  <a16:creationId xmlns:a16="http://schemas.microsoft.com/office/drawing/2014/main" id="{7B37262A-7A73-4BCE-9D07-7519CC524DC9}"/>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017305" y="4307020"/>
              <a:ext cx="537489" cy="537489"/>
            </a:xfrm>
            <a:prstGeom prst="rect">
              <a:avLst/>
            </a:prstGeom>
          </p:spPr>
        </p:pic>
        <p:pic>
          <p:nvPicPr>
            <p:cNvPr id="481" name="Graphic 480" descr="Man with solid fill">
              <a:extLst>
                <a:ext uri="{FF2B5EF4-FFF2-40B4-BE49-F238E27FC236}">
                  <a16:creationId xmlns:a16="http://schemas.microsoft.com/office/drawing/2014/main" id="{B3967259-39A4-4CE2-A001-F71E69DC2DA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017305" y="4822933"/>
              <a:ext cx="537489" cy="537489"/>
            </a:xfrm>
            <a:prstGeom prst="rect">
              <a:avLst/>
            </a:prstGeom>
          </p:spPr>
        </p:pic>
        <p:pic>
          <p:nvPicPr>
            <p:cNvPr id="519" name="Graphic 518" descr="Man with solid fill">
              <a:extLst>
                <a:ext uri="{FF2B5EF4-FFF2-40B4-BE49-F238E27FC236}">
                  <a16:creationId xmlns:a16="http://schemas.microsoft.com/office/drawing/2014/main" id="{55AC6942-0A33-4BF2-8904-7A72B61ABAE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017305" y="5338847"/>
              <a:ext cx="537489" cy="537489"/>
            </a:xfrm>
            <a:prstGeom prst="rect">
              <a:avLst/>
            </a:prstGeom>
          </p:spPr>
        </p:pic>
      </p:grpSp>
      <p:grpSp>
        <p:nvGrpSpPr>
          <p:cNvPr id="28" name="Group 27">
            <a:extLst>
              <a:ext uri="{FF2B5EF4-FFF2-40B4-BE49-F238E27FC236}">
                <a16:creationId xmlns:a16="http://schemas.microsoft.com/office/drawing/2014/main" id="{BDEF9996-E755-43D3-9AD2-F2DEC82C9484}"/>
              </a:ext>
            </a:extLst>
          </p:cNvPr>
          <p:cNvGrpSpPr/>
          <p:nvPr/>
        </p:nvGrpSpPr>
        <p:grpSpPr>
          <a:xfrm>
            <a:off x="7672640" y="3791107"/>
            <a:ext cx="537489" cy="2085229"/>
            <a:chOff x="7672640" y="3791107"/>
            <a:chExt cx="537489" cy="2085229"/>
          </a:xfrm>
        </p:grpSpPr>
        <p:pic>
          <p:nvPicPr>
            <p:cNvPr id="408" name="Graphic 407" descr="Man with solid fill">
              <a:extLst>
                <a:ext uri="{FF2B5EF4-FFF2-40B4-BE49-F238E27FC236}">
                  <a16:creationId xmlns:a16="http://schemas.microsoft.com/office/drawing/2014/main" id="{A7D86676-1E54-4FAB-B268-D2CFB221E2AE}"/>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672640" y="3791107"/>
              <a:ext cx="537489" cy="537489"/>
            </a:xfrm>
            <a:prstGeom prst="rect">
              <a:avLst/>
            </a:prstGeom>
          </p:spPr>
        </p:pic>
        <p:pic>
          <p:nvPicPr>
            <p:cNvPr id="443" name="Graphic 442" descr="Man with solid fill">
              <a:extLst>
                <a:ext uri="{FF2B5EF4-FFF2-40B4-BE49-F238E27FC236}">
                  <a16:creationId xmlns:a16="http://schemas.microsoft.com/office/drawing/2014/main" id="{B90A5BC3-BA12-40BC-80D0-61F48770A5F7}"/>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672640" y="4307020"/>
              <a:ext cx="537489" cy="537489"/>
            </a:xfrm>
            <a:prstGeom prst="rect">
              <a:avLst/>
            </a:prstGeom>
          </p:spPr>
        </p:pic>
        <p:pic>
          <p:nvPicPr>
            <p:cNvPr id="482" name="Graphic 481" descr="Man with solid fill">
              <a:extLst>
                <a:ext uri="{FF2B5EF4-FFF2-40B4-BE49-F238E27FC236}">
                  <a16:creationId xmlns:a16="http://schemas.microsoft.com/office/drawing/2014/main" id="{EA44522E-41DB-4F42-8DE9-293949C44C9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672640" y="4822933"/>
              <a:ext cx="537489" cy="537489"/>
            </a:xfrm>
            <a:prstGeom prst="rect">
              <a:avLst/>
            </a:prstGeom>
          </p:spPr>
        </p:pic>
        <p:pic>
          <p:nvPicPr>
            <p:cNvPr id="520" name="Graphic 519" descr="Man with solid fill">
              <a:extLst>
                <a:ext uri="{FF2B5EF4-FFF2-40B4-BE49-F238E27FC236}">
                  <a16:creationId xmlns:a16="http://schemas.microsoft.com/office/drawing/2014/main" id="{64D536E7-F8C0-484C-A62B-ECB438FF0EE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672640" y="5338847"/>
              <a:ext cx="537489" cy="537489"/>
            </a:xfrm>
            <a:prstGeom prst="rect">
              <a:avLst/>
            </a:prstGeom>
          </p:spPr>
        </p:pic>
      </p:grpSp>
      <p:grpSp>
        <p:nvGrpSpPr>
          <p:cNvPr id="31" name="Group 30">
            <a:extLst>
              <a:ext uri="{FF2B5EF4-FFF2-40B4-BE49-F238E27FC236}">
                <a16:creationId xmlns:a16="http://schemas.microsoft.com/office/drawing/2014/main" id="{83B5B39A-190D-4FAC-B38F-E7AD26D41442}"/>
              </a:ext>
            </a:extLst>
          </p:cNvPr>
          <p:cNvGrpSpPr/>
          <p:nvPr/>
        </p:nvGrpSpPr>
        <p:grpSpPr>
          <a:xfrm>
            <a:off x="8706635" y="3791107"/>
            <a:ext cx="537489" cy="2085229"/>
            <a:chOff x="8706635" y="3791107"/>
            <a:chExt cx="537489" cy="2085229"/>
          </a:xfrm>
        </p:grpSpPr>
        <p:pic>
          <p:nvPicPr>
            <p:cNvPr id="409" name="Graphic 408" descr="Man with solid fill">
              <a:extLst>
                <a:ext uri="{FF2B5EF4-FFF2-40B4-BE49-F238E27FC236}">
                  <a16:creationId xmlns:a16="http://schemas.microsoft.com/office/drawing/2014/main" id="{DDA43A1B-F364-4CCB-9B5B-ACA9A98F5D0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706635" y="3791107"/>
              <a:ext cx="537489" cy="537489"/>
            </a:xfrm>
            <a:prstGeom prst="rect">
              <a:avLst/>
            </a:prstGeom>
          </p:spPr>
        </p:pic>
        <p:pic>
          <p:nvPicPr>
            <p:cNvPr id="444" name="Graphic 443" descr="Man with solid fill">
              <a:extLst>
                <a:ext uri="{FF2B5EF4-FFF2-40B4-BE49-F238E27FC236}">
                  <a16:creationId xmlns:a16="http://schemas.microsoft.com/office/drawing/2014/main" id="{2467958E-9B29-4222-A20F-B8EFB8955F7B}"/>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706635" y="4307020"/>
              <a:ext cx="537489" cy="537489"/>
            </a:xfrm>
            <a:prstGeom prst="rect">
              <a:avLst/>
            </a:prstGeom>
          </p:spPr>
        </p:pic>
        <p:pic>
          <p:nvPicPr>
            <p:cNvPr id="483" name="Graphic 482" descr="Man with solid fill">
              <a:extLst>
                <a:ext uri="{FF2B5EF4-FFF2-40B4-BE49-F238E27FC236}">
                  <a16:creationId xmlns:a16="http://schemas.microsoft.com/office/drawing/2014/main" id="{335D3573-FB93-4A73-BF21-59DC1C1A7C15}"/>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706635" y="4822933"/>
              <a:ext cx="537489" cy="537489"/>
            </a:xfrm>
            <a:prstGeom prst="rect">
              <a:avLst/>
            </a:prstGeom>
          </p:spPr>
        </p:pic>
        <p:pic>
          <p:nvPicPr>
            <p:cNvPr id="521" name="Graphic 520" descr="Man with solid fill">
              <a:extLst>
                <a:ext uri="{FF2B5EF4-FFF2-40B4-BE49-F238E27FC236}">
                  <a16:creationId xmlns:a16="http://schemas.microsoft.com/office/drawing/2014/main" id="{DFF4BD0D-EB01-4402-87B0-9AF49F928E4F}"/>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706635" y="5338847"/>
              <a:ext cx="537489" cy="537489"/>
            </a:xfrm>
            <a:prstGeom prst="rect">
              <a:avLst/>
            </a:prstGeom>
          </p:spPr>
        </p:pic>
      </p:grpSp>
      <p:grpSp>
        <p:nvGrpSpPr>
          <p:cNvPr id="32" name="Group 31">
            <a:extLst>
              <a:ext uri="{FF2B5EF4-FFF2-40B4-BE49-F238E27FC236}">
                <a16:creationId xmlns:a16="http://schemas.microsoft.com/office/drawing/2014/main" id="{85749969-183D-4A2B-8E72-BBE81847D4BF}"/>
              </a:ext>
            </a:extLst>
          </p:cNvPr>
          <p:cNvGrpSpPr/>
          <p:nvPr/>
        </p:nvGrpSpPr>
        <p:grpSpPr>
          <a:xfrm>
            <a:off x="9051300" y="3791107"/>
            <a:ext cx="537489" cy="2085229"/>
            <a:chOff x="9051300" y="3791107"/>
            <a:chExt cx="537489" cy="2085229"/>
          </a:xfrm>
        </p:grpSpPr>
        <p:pic>
          <p:nvPicPr>
            <p:cNvPr id="410" name="Graphic 409" descr="Man with solid fill">
              <a:extLst>
                <a:ext uri="{FF2B5EF4-FFF2-40B4-BE49-F238E27FC236}">
                  <a16:creationId xmlns:a16="http://schemas.microsoft.com/office/drawing/2014/main" id="{5E60A7AE-9820-4CC1-8A5A-3D784E483C8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9051300" y="3791107"/>
              <a:ext cx="537489" cy="537489"/>
            </a:xfrm>
            <a:prstGeom prst="rect">
              <a:avLst/>
            </a:prstGeom>
          </p:spPr>
        </p:pic>
        <p:pic>
          <p:nvPicPr>
            <p:cNvPr id="445" name="Graphic 444" descr="Man with solid fill">
              <a:extLst>
                <a:ext uri="{FF2B5EF4-FFF2-40B4-BE49-F238E27FC236}">
                  <a16:creationId xmlns:a16="http://schemas.microsoft.com/office/drawing/2014/main" id="{058BE47A-A51F-477C-BFB8-16D32C7F9CB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9051300" y="4307020"/>
              <a:ext cx="537489" cy="537489"/>
            </a:xfrm>
            <a:prstGeom prst="rect">
              <a:avLst/>
            </a:prstGeom>
          </p:spPr>
        </p:pic>
        <p:pic>
          <p:nvPicPr>
            <p:cNvPr id="484" name="Graphic 483" descr="Man with solid fill">
              <a:extLst>
                <a:ext uri="{FF2B5EF4-FFF2-40B4-BE49-F238E27FC236}">
                  <a16:creationId xmlns:a16="http://schemas.microsoft.com/office/drawing/2014/main" id="{4C5E83B6-0311-4412-AAB7-2C2DAF1248D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9051300" y="4822933"/>
              <a:ext cx="537489" cy="537489"/>
            </a:xfrm>
            <a:prstGeom prst="rect">
              <a:avLst/>
            </a:prstGeom>
          </p:spPr>
        </p:pic>
        <p:pic>
          <p:nvPicPr>
            <p:cNvPr id="522" name="Graphic 521" descr="Man with solid fill">
              <a:extLst>
                <a:ext uri="{FF2B5EF4-FFF2-40B4-BE49-F238E27FC236}">
                  <a16:creationId xmlns:a16="http://schemas.microsoft.com/office/drawing/2014/main" id="{2E4CBEB5-EA6F-46F6-8E9C-DC548C0E950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9051300" y="5338847"/>
              <a:ext cx="537489" cy="537489"/>
            </a:xfrm>
            <a:prstGeom prst="rect">
              <a:avLst/>
            </a:prstGeom>
          </p:spPr>
        </p:pic>
      </p:grpSp>
      <p:grpSp>
        <p:nvGrpSpPr>
          <p:cNvPr id="33" name="Group 32">
            <a:extLst>
              <a:ext uri="{FF2B5EF4-FFF2-40B4-BE49-F238E27FC236}">
                <a16:creationId xmlns:a16="http://schemas.microsoft.com/office/drawing/2014/main" id="{12B1EA36-EA2A-4779-B8FF-12B13D9D9270}"/>
              </a:ext>
            </a:extLst>
          </p:cNvPr>
          <p:cNvGrpSpPr/>
          <p:nvPr/>
        </p:nvGrpSpPr>
        <p:grpSpPr>
          <a:xfrm>
            <a:off x="9395965" y="3791107"/>
            <a:ext cx="537489" cy="2085229"/>
            <a:chOff x="9395965" y="3791107"/>
            <a:chExt cx="537489" cy="2085229"/>
          </a:xfrm>
        </p:grpSpPr>
        <p:pic>
          <p:nvPicPr>
            <p:cNvPr id="411" name="Graphic 410" descr="Man with solid fill">
              <a:extLst>
                <a:ext uri="{FF2B5EF4-FFF2-40B4-BE49-F238E27FC236}">
                  <a16:creationId xmlns:a16="http://schemas.microsoft.com/office/drawing/2014/main" id="{1977971A-A2A8-4FC7-B3A1-3FBC25D35275}"/>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9395965" y="3791107"/>
              <a:ext cx="537489" cy="537489"/>
            </a:xfrm>
            <a:prstGeom prst="rect">
              <a:avLst/>
            </a:prstGeom>
          </p:spPr>
        </p:pic>
        <p:pic>
          <p:nvPicPr>
            <p:cNvPr id="446" name="Graphic 445" descr="Man with solid fill">
              <a:extLst>
                <a:ext uri="{FF2B5EF4-FFF2-40B4-BE49-F238E27FC236}">
                  <a16:creationId xmlns:a16="http://schemas.microsoft.com/office/drawing/2014/main" id="{866F25E0-DC34-436D-86B8-655F99E2015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9395965" y="4307020"/>
              <a:ext cx="537489" cy="537489"/>
            </a:xfrm>
            <a:prstGeom prst="rect">
              <a:avLst/>
            </a:prstGeom>
          </p:spPr>
        </p:pic>
        <p:pic>
          <p:nvPicPr>
            <p:cNvPr id="485" name="Graphic 484" descr="Man with solid fill">
              <a:extLst>
                <a:ext uri="{FF2B5EF4-FFF2-40B4-BE49-F238E27FC236}">
                  <a16:creationId xmlns:a16="http://schemas.microsoft.com/office/drawing/2014/main" id="{1BB204E1-C78E-4DE2-B924-D9CD32A63C0F}"/>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9395965" y="4822933"/>
              <a:ext cx="537489" cy="537489"/>
            </a:xfrm>
            <a:prstGeom prst="rect">
              <a:avLst/>
            </a:prstGeom>
          </p:spPr>
        </p:pic>
        <p:pic>
          <p:nvPicPr>
            <p:cNvPr id="523" name="Graphic 522" descr="Man with solid fill">
              <a:extLst>
                <a:ext uri="{FF2B5EF4-FFF2-40B4-BE49-F238E27FC236}">
                  <a16:creationId xmlns:a16="http://schemas.microsoft.com/office/drawing/2014/main" id="{F7B48787-03CB-454D-B6D2-66446801AAB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9395965" y="5338847"/>
              <a:ext cx="537489" cy="537489"/>
            </a:xfrm>
            <a:prstGeom prst="rect">
              <a:avLst/>
            </a:prstGeom>
          </p:spPr>
        </p:pic>
      </p:grpSp>
      <p:grpSp>
        <p:nvGrpSpPr>
          <p:cNvPr id="34" name="Group 33">
            <a:extLst>
              <a:ext uri="{FF2B5EF4-FFF2-40B4-BE49-F238E27FC236}">
                <a16:creationId xmlns:a16="http://schemas.microsoft.com/office/drawing/2014/main" id="{96C0A9D1-49BB-4813-B62B-121292CD9365}"/>
              </a:ext>
            </a:extLst>
          </p:cNvPr>
          <p:cNvGrpSpPr/>
          <p:nvPr/>
        </p:nvGrpSpPr>
        <p:grpSpPr>
          <a:xfrm>
            <a:off x="9740630" y="3791107"/>
            <a:ext cx="537489" cy="2085229"/>
            <a:chOff x="9740630" y="3791107"/>
            <a:chExt cx="537489" cy="2085229"/>
          </a:xfrm>
        </p:grpSpPr>
        <p:pic>
          <p:nvPicPr>
            <p:cNvPr id="412" name="Graphic 411" descr="Man with solid fill">
              <a:extLst>
                <a:ext uri="{FF2B5EF4-FFF2-40B4-BE49-F238E27FC236}">
                  <a16:creationId xmlns:a16="http://schemas.microsoft.com/office/drawing/2014/main" id="{03A0262E-1863-4393-B860-2F2BB70AF92E}"/>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9740630" y="3791107"/>
              <a:ext cx="537489" cy="537489"/>
            </a:xfrm>
            <a:prstGeom prst="rect">
              <a:avLst/>
            </a:prstGeom>
          </p:spPr>
        </p:pic>
        <p:pic>
          <p:nvPicPr>
            <p:cNvPr id="447" name="Graphic 446" descr="Man with solid fill">
              <a:extLst>
                <a:ext uri="{FF2B5EF4-FFF2-40B4-BE49-F238E27FC236}">
                  <a16:creationId xmlns:a16="http://schemas.microsoft.com/office/drawing/2014/main" id="{8F25BAA1-9417-466D-BB6E-C735B7FA108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9740630" y="4307020"/>
              <a:ext cx="537489" cy="537489"/>
            </a:xfrm>
            <a:prstGeom prst="rect">
              <a:avLst/>
            </a:prstGeom>
          </p:spPr>
        </p:pic>
        <p:pic>
          <p:nvPicPr>
            <p:cNvPr id="486" name="Graphic 485" descr="Man with solid fill">
              <a:extLst>
                <a:ext uri="{FF2B5EF4-FFF2-40B4-BE49-F238E27FC236}">
                  <a16:creationId xmlns:a16="http://schemas.microsoft.com/office/drawing/2014/main" id="{3B725178-88B4-4CDC-B928-970571895523}"/>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9740630" y="4822933"/>
              <a:ext cx="537489" cy="537489"/>
            </a:xfrm>
            <a:prstGeom prst="rect">
              <a:avLst/>
            </a:prstGeom>
          </p:spPr>
        </p:pic>
        <p:pic>
          <p:nvPicPr>
            <p:cNvPr id="524" name="Graphic 523" descr="Man with solid fill">
              <a:extLst>
                <a:ext uri="{FF2B5EF4-FFF2-40B4-BE49-F238E27FC236}">
                  <a16:creationId xmlns:a16="http://schemas.microsoft.com/office/drawing/2014/main" id="{886BAEB3-7DFC-40FB-8555-0EF1845CB64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9740630" y="5338847"/>
              <a:ext cx="537489" cy="537489"/>
            </a:xfrm>
            <a:prstGeom prst="rect">
              <a:avLst/>
            </a:prstGeom>
          </p:spPr>
        </p:pic>
      </p:grpSp>
      <p:grpSp>
        <p:nvGrpSpPr>
          <p:cNvPr id="35" name="Group 34">
            <a:extLst>
              <a:ext uri="{FF2B5EF4-FFF2-40B4-BE49-F238E27FC236}">
                <a16:creationId xmlns:a16="http://schemas.microsoft.com/office/drawing/2014/main" id="{BBAB4945-9ACF-46DC-B2F7-5C573F9797CD}"/>
              </a:ext>
            </a:extLst>
          </p:cNvPr>
          <p:cNvGrpSpPr/>
          <p:nvPr/>
        </p:nvGrpSpPr>
        <p:grpSpPr>
          <a:xfrm>
            <a:off x="10085295" y="3791107"/>
            <a:ext cx="537489" cy="2085229"/>
            <a:chOff x="10085295" y="3791107"/>
            <a:chExt cx="537489" cy="2085229"/>
          </a:xfrm>
        </p:grpSpPr>
        <p:pic>
          <p:nvPicPr>
            <p:cNvPr id="413" name="Graphic 412" descr="Man with solid fill">
              <a:extLst>
                <a:ext uri="{FF2B5EF4-FFF2-40B4-BE49-F238E27FC236}">
                  <a16:creationId xmlns:a16="http://schemas.microsoft.com/office/drawing/2014/main" id="{77B3EB8F-23B1-4DB5-8A7A-9DD353ED594B}"/>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0085295" y="3791107"/>
              <a:ext cx="537489" cy="537489"/>
            </a:xfrm>
            <a:prstGeom prst="rect">
              <a:avLst/>
            </a:prstGeom>
          </p:spPr>
        </p:pic>
        <p:pic>
          <p:nvPicPr>
            <p:cNvPr id="448" name="Graphic 447" descr="Man with solid fill">
              <a:extLst>
                <a:ext uri="{FF2B5EF4-FFF2-40B4-BE49-F238E27FC236}">
                  <a16:creationId xmlns:a16="http://schemas.microsoft.com/office/drawing/2014/main" id="{01E7242A-BF95-431B-BA82-AC3E3B99597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0085295" y="4307020"/>
              <a:ext cx="537489" cy="537489"/>
            </a:xfrm>
            <a:prstGeom prst="rect">
              <a:avLst/>
            </a:prstGeom>
          </p:spPr>
        </p:pic>
        <p:pic>
          <p:nvPicPr>
            <p:cNvPr id="487" name="Graphic 486" descr="Man with solid fill">
              <a:extLst>
                <a:ext uri="{FF2B5EF4-FFF2-40B4-BE49-F238E27FC236}">
                  <a16:creationId xmlns:a16="http://schemas.microsoft.com/office/drawing/2014/main" id="{6990E471-04AF-4E92-A828-B7CE710D2E2F}"/>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0085295" y="4822933"/>
              <a:ext cx="537489" cy="537489"/>
            </a:xfrm>
            <a:prstGeom prst="rect">
              <a:avLst/>
            </a:prstGeom>
          </p:spPr>
        </p:pic>
        <p:pic>
          <p:nvPicPr>
            <p:cNvPr id="525" name="Graphic 524" descr="Man with solid fill">
              <a:extLst>
                <a:ext uri="{FF2B5EF4-FFF2-40B4-BE49-F238E27FC236}">
                  <a16:creationId xmlns:a16="http://schemas.microsoft.com/office/drawing/2014/main" id="{723D1382-1B8A-47F9-BE9D-5E2F85A0AF3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0085295" y="5338847"/>
              <a:ext cx="537489" cy="537489"/>
            </a:xfrm>
            <a:prstGeom prst="rect">
              <a:avLst/>
            </a:prstGeom>
          </p:spPr>
        </p:pic>
      </p:grpSp>
      <p:grpSp>
        <p:nvGrpSpPr>
          <p:cNvPr id="38" name="Group 37">
            <a:extLst>
              <a:ext uri="{FF2B5EF4-FFF2-40B4-BE49-F238E27FC236}">
                <a16:creationId xmlns:a16="http://schemas.microsoft.com/office/drawing/2014/main" id="{2E4F5378-4528-4136-B98D-EC97C81CD7C8}"/>
              </a:ext>
            </a:extLst>
          </p:cNvPr>
          <p:cNvGrpSpPr/>
          <p:nvPr/>
        </p:nvGrpSpPr>
        <p:grpSpPr>
          <a:xfrm>
            <a:off x="11119290" y="3791107"/>
            <a:ext cx="537489" cy="2085229"/>
            <a:chOff x="11119290" y="3791107"/>
            <a:chExt cx="537489" cy="2085229"/>
          </a:xfrm>
        </p:grpSpPr>
        <p:pic>
          <p:nvPicPr>
            <p:cNvPr id="414" name="Graphic 413" descr="Man with solid fill">
              <a:extLst>
                <a:ext uri="{FF2B5EF4-FFF2-40B4-BE49-F238E27FC236}">
                  <a16:creationId xmlns:a16="http://schemas.microsoft.com/office/drawing/2014/main" id="{0AC95BAD-8E42-4422-818E-75E6300DD097}"/>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1119290" y="3791107"/>
              <a:ext cx="537489" cy="537489"/>
            </a:xfrm>
            <a:prstGeom prst="rect">
              <a:avLst/>
            </a:prstGeom>
          </p:spPr>
        </p:pic>
        <p:pic>
          <p:nvPicPr>
            <p:cNvPr id="449" name="Graphic 448" descr="Man with solid fill">
              <a:extLst>
                <a:ext uri="{FF2B5EF4-FFF2-40B4-BE49-F238E27FC236}">
                  <a16:creationId xmlns:a16="http://schemas.microsoft.com/office/drawing/2014/main" id="{980C30F2-A7FA-4A2E-A544-B4B7AAB265CF}"/>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1119290" y="4307020"/>
              <a:ext cx="537489" cy="537489"/>
            </a:xfrm>
            <a:prstGeom prst="rect">
              <a:avLst/>
            </a:prstGeom>
          </p:spPr>
        </p:pic>
        <p:pic>
          <p:nvPicPr>
            <p:cNvPr id="488" name="Graphic 487" descr="Man with solid fill">
              <a:extLst>
                <a:ext uri="{FF2B5EF4-FFF2-40B4-BE49-F238E27FC236}">
                  <a16:creationId xmlns:a16="http://schemas.microsoft.com/office/drawing/2014/main" id="{DDB9C95F-77B4-46F4-9CFF-153F96D8AF2A}"/>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1119290" y="4822933"/>
              <a:ext cx="537489" cy="537489"/>
            </a:xfrm>
            <a:prstGeom prst="rect">
              <a:avLst/>
            </a:prstGeom>
          </p:spPr>
        </p:pic>
        <p:pic>
          <p:nvPicPr>
            <p:cNvPr id="526" name="Graphic 525" descr="Man with solid fill">
              <a:extLst>
                <a:ext uri="{FF2B5EF4-FFF2-40B4-BE49-F238E27FC236}">
                  <a16:creationId xmlns:a16="http://schemas.microsoft.com/office/drawing/2014/main" id="{4B7D9791-61EE-463B-A842-6CFF58C6309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1119290" y="5338847"/>
              <a:ext cx="537489" cy="537489"/>
            </a:xfrm>
            <a:prstGeom prst="rect">
              <a:avLst/>
            </a:prstGeom>
          </p:spPr>
        </p:pic>
      </p:grpSp>
      <p:grpSp>
        <p:nvGrpSpPr>
          <p:cNvPr id="37" name="Group 36">
            <a:extLst>
              <a:ext uri="{FF2B5EF4-FFF2-40B4-BE49-F238E27FC236}">
                <a16:creationId xmlns:a16="http://schemas.microsoft.com/office/drawing/2014/main" id="{E11D4A61-6422-45A2-B7DA-97BF2646400E}"/>
              </a:ext>
            </a:extLst>
          </p:cNvPr>
          <p:cNvGrpSpPr/>
          <p:nvPr/>
        </p:nvGrpSpPr>
        <p:grpSpPr>
          <a:xfrm>
            <a:off x="10774625" y="3791107"/>
            <a:ext cx="537489" cy="2085229"/>
            <a:chOff x="10774625" y="3791107"/>
            <a:chExt cx="537489" cy="2085229"/>
          </a:xfrm>
        </p:grpSpPr>
        <p:pic>
          <p:nvPicPr>
            <p:cNvPr id="415" name="Graphic 414" descr="Man with solid fill">
              <a:extLst>
                <a:ext uri="{FF2B5EF4-FFF2-40B4-BE49-F238E27FC236}">
                  <a16:creationId xmlns:a16="http://schemas.microsoft.com/office/drawing/2014/main" id="{43987649-ED64-4481-B790-F4585345598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0774625" y="3791107"/>
              <a:ext cx="537489" cy="537489"/>
            </a:xfrm>
            <a:prstGeom prst="rect">
              <a:avLst/>
            </a:prstGeom>
          </p:spPr>
        </p:pic>
        <p:pic>
          <p:nvPicPr>
            <p:cNvPr id="450" name="Graphic 449" descr="Man with solid fill">
              <a:extLst>
                <a:ext uri="{FF2B5EF4-FFF2-40B4-BE49-F238E27FC236}">
                  <a16:creationId xmlns:a16="http://schemas.microsoft.com/office/drawing/2014/main" id="{8988B256-44CE-40D4-A129-2503B02B159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0774625" y="4307020"/>
              <a:ext cx="537489" cy="537489"/>
            </a:xfrm>
            <a:prstGeom prst="rect">
              <a:avLst/>
            </a:prstGeom>
          </p:spPr>
        </p:pic>
        <p:pic>
          <p:nvPicPr>
            <p:cNvPr id="489" name="Graphic 488" descr="Man with solid fill">
              <a:extLst>
                <a:ext uri="{FF2B5EF4-FFF2-40B4-BE49-F238E27FC236}">
                  <a16:creationId xmlns:a16="http://schemas.microsoft.com/office/drawing/2014/main" id="{D5016B76-B38C-45DE-8844-EA2C80C6FC43}"/>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0774625" y="4822933"/>
              <a:ext cx="537489" cy="537489"/>
            </a:xfrm>
            <a:prstGeom prst="rect">
              <a:avLst/>
            </a:prstGeom>
          </p:spPr>
        </p:pic>
        <p:pic>
          <p:nvPicPr>
            <p:cNvPr id="527" name="Graphic 526" descr="Man with solid fill">
              <a:extLst>
                <a:ext uri="{FF2B5EF4-FFF2-40B4-BE49-F238E27FC236}">
                  <a16:creationId xmlns:a16="http://schemas.microsoft.com/office/drawing/2014/main" id="{1A477FEE-DD02-4DDC-A719-196AE6FACB3F}"/>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0774625" y="5338847"/>
              <a:ext cx="537489" cy="537489"/>
            </a:xfrm>
            <a:prstGeom prst="rect">
              <a:avLst/>
            </a:prstGeom>
          </p:spPr>
        </p:pic>
      </p:grpSp>
      <p:grpSp>
        <p:nvGrpSpPr>
          <p:cNvPr id="36" name="Group 35">
            <a:extLst>
              <a:ext uri="{FF2B5EF4-FFF2-40B4-BE49-F238E27FC236}">
                <a16:creationId xmlns:a16="http://schemas.microsoft.com/office/drawing/2014/main" id="{35D56F6D-EDB5-41A2-8767-33D176EDFE49}"/>
              </a:ext>
            </a:extLst>
          </p:cNvPr>
          <p:cNvGrpSpPr/>
          <p:nvPr/>
        </p:nvGrpSpPr>
        <p:grpSpPr>
          <a:xfrm>
            <a:off x="10429960" y="3791107"/>
            <a:ext cx="537489" cy="2085229"/>
            <a:chOff x="10429960" y="3791107"/>
            <a:chExt cx="537489" cy="2085229"/>
          </a:xfrm>
        </p:grpSpPr>
        <p:pic>
          <p:nvPicPr>
            <p:cNvPr id="416" name="Graphic 415" descr="Man with solid fill">
              <a:extLst>
                <a:ext uri="{FF2B5EF4-FFF2-40B4-BE49-F238E27FC236}">
                  <a16:creationId xmlns:a16="http://schemas.microsoft.com/office/drawing/2014/main" id="{0D652469-ADA5-47D8-95A8-668BF10C1E8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0429960" y="3791107"/>
              <a:ext cx="537489" cy="537489"/>
            </a:xfrm>
            <a:prstGeom prst="rect">
              <a:avLst/>
            </a:prstGeom>
          </p:spPr>
        </p:pic>
        <p:pic>
          <p:nvPicPr>
            <p:cNvPr id="451" name="Graphic 450" descr="Man with solid fill">
              <a:extLst>
                <a:ext uri="{FF2B5EF4-FFF2-40B4-BE49-F238E27FC236}">
                  <a16:creationId xmlns:a16="http://schemas.microsoft.com/office/drawing/2014/main" id="{C6B9921C-B5F2-4A46-A1DF-2A7DE27FC5DA}"/>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0429960" y="4307020"/>
              <a:ext cx="537489" cy="537489"/>
            </a:xfrm>
            <a:prstGeom prst="rect">
              <a:avLst/>
            </a:prstGeom>
          </p:spPr>
        </p:pic>
        <p:pic>
          <p:nvPicPr>
            <p:cNvPr id="490" name="Graphic 489" descr="Man with solid fill">
              <a:extLst>
                <a:ext uri="{FF2B5EF4-FFF2-40B4-BE49-F238E27FC236}">
                  <a16:creationId xmlns:a16="http://schemas.microsoft.com/office/drawing/2014/main" id="{C891C148-0640-4E8C-99EA-D77D36FD114E}"/>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0429960" y="4822933"/>
              <a:ext cx="537489" cy="537489"/>
            </a:xfrm>
            <a:prstGeom prst="rect">
              <a:avLst/>
            </a:prstGeom>
          </p:spPr>
        </p:pic>
        <p:pic>
          <p:nvPicPr>
            <p:cNvPr id="528" name="Graphic 527" descr="Man with solid fill">
              <a:extLst>
                <a:ext uri="{FF2B5EF4-FFF2-40B4-BE49-F238E27FC236}">
                  <a16:creationId xmlns:a16="http://schemas.microsoft.com/office/drawing/2014/main" id="{C5959FD3-0E61-4CF0-9F7B-431849CD122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0429960" y="5338847"/>
              <a:ext cx="537489" cy="537489"/>
            </a:xfrm>
            <a:prstGeom prst="rect">
              <a:avLst/>
            </a:prstGeom>
          </p:spPr>
        </p:pic>
      </p:grpSp>
      <p:grpSp>
        <p:nvGrpSpPr>
          <p:cNvPr id="39" name="Group 38">
            <a:extLst>
              <a:ext uri="{FF2B5EF4-FFF2-40B4-BE49-F238E27FC236}">
                <a16:creationId xmlns:a16="http://schemas.microsoft.com/office/drawing/2014/main" id="{1563DEAB-A7EB-4A0D-B4B3-4C5AA952C05F}"/>
              </a:ext>
            </a:extLst>
          </p:cNvPr>
          <p:cNvGrpSpPr/>
          <p:nvPr/>
        </p:nvGrpSpPr>
        <p:grpSpPr>
          <a:xfrm>
            <a:off x="11463948" y="3791107"/>
            <a:ext cx="537489" cy="2085229"/>
            <a:chOff x="11463948" y="3791107"/>
            <a:chExt cx="537489" cy="2085229"/>
          </a:xfrm>
        </p:grpSpPr>
        <p:pic>
          <p:nvPicPr>
            <p:cNvPr id="417" name="Graphic 416" descr="Man with solid fill">
              <a:extLst>
                <a:ext uri="{FF2B5EF4-FFF2-40B4-BE49-F238E27FC236}">
                  <a16:creationId xmlns:a16="http://schemas.microsoft.com/office/drawing/2014/main" id="{B78B29B7-F1CA-4805-B4E8-8E785A2D0149}"/>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1463948" y="3791107"/>
              <a:ext cx="537489" cy="537489"/>
            </a:xfrm>
            <a:prstGeom prst="rect">
              <a:avLst/>
            </a:prstGeom>
          </p:spPr>
        </p:pic>
        <p:pic>
          <p:nvPicPr>
            <p:cNvPr id="452" name="Graphic 451" descr="Man with solid fill">
              <a:extLst>
                <a:ext uri="{FF2B5EF4-FFF2-40B4-BE49-F238E27FC236}">
                  <a16:creationId xmlns:a16="http://schemas.microsoft.com/office/drawing/2014/main" id="{A79A4567-FB46-454B-838F-96580A666B8F}"/>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1463948" y="4307020"/>
              <a:ext cx="537489" cy="537489"/>
            </a:xfrm>
            <a:prstGeom prst="rect">
              <a:avLst/>
            </a:prstGeom>
          </p:spPr>
        </p:pic>
        <p:pic>
          <p:nvPicPr>
            <p:cNvPr id="491" name="Graphic 490" descr="Man with solid fill">
              <a:extLst>
                <a:ext uri="{FF2B5EF4-FFF2-40B4-BE49-F238E27FC236}">
                  <a16:creationId xmlns:a16="http://schemas.microsoft.com/office/drawing/2014/main" id="{6C95998A-CAB8-4483-949C-6D466C92EF7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1463948" y="4822933"/>
              <a:ext cx="537489" cy="537489"/>
            </a:xfrm>
            <a:prstGeom prst="rect">
              <a:avLst/>
            </a:prstGeom>
          </p:spPr>
        </p:pic>
        <p:pic>
          <p:nvPicPr>
            <p:cNvPr id="529" name="Graphic 528" descr="Man with solid fill">
              <a:extLst>
                <a:ext uri="{FF2B5EF4-FFF2-40B4-BE49-F238E27FC236}">
                  <a16:creationId xmlns:a16="http://schemas.microsoft.com/office/drawing/2014/main" id="{FB6BD35F-9FA4-47C5-BC0C-08B81D50599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1463948" y="5338847"/>
              <a:ext cx="537489" cy="537489"/>
            </a:xfrm>
            <a:prstGeom prst="rect">
              <a:avLst/>
            </a:prstGeom>
          </p:spPr>
        </p:pic>
      </p:grpSp>
    </p:spTree>
    <p:extLst>
      <p:ext uri="{BB962C8B-B14F-4D97-AF65-F5344CB8AC3E}">
        <p14:creationId xmlns:p14="http://schemas.microsoft.com/office/powerpoint/2010/main" val="3091285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50"/>
                                        <p:tgtEl>
                                          <p:spTgt spid="4"/>
                                        </p:tgtEl>
                                      </p:cBhvr>
                                    </p:animEffect>
                                  </p:childTnLst>
                                </p:cTn>
                              </p:par>
                            </p:childTnLst>
                          </p:cTn>
                        </p:par>
                        <p:par>
                          <p:cTn id="8" fill="hold">
                            <p:stCondLst>
                              <p:cond delay="250"/>
                            </p:stCondLst>
                            <p:childTnLst>
                              <p:par>
                                <p:cTn id="9" presetID="10" presetClass="entr" presetSubtype="0"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250"/>
                                        <p:tgtEl>
                                          <p:spTgt spid="5"/>
                                        </p:tgtEl>
                                      </p:cBhvr>
                                    </p:animEffect>
                                  </p:childTnLst>
                                </p:cTn>
                              </p:par>
                            </p:childTnLst>
                          </p:cTn>
                        </p:par>
                        <p:par>
                          <p:cTn id="12" fill="hold">
                            <p:stCondLst>
                              <p:cond delay="500"/>
                            </p:stCondLst>
                            <p:childTnLst>
                              <p:par>
                                <p:cTn id="13" presetID="10" presetClass="entr" presetSubtype="0"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250"/>
                                        <p:tgtEl>
                                          <p:spTgt spid="8"/>
                                        </p:tgtEl>
                                      </p:cBhvr>
                                    </p:animEffect>
                                  </p:childTnLst>
                                </p:cTn>
                              </p:par>
                            </p:childTnLst>
                          </p:cTn>
                        </p:par>
                        <p:par>
                          <p:cTn id="16" fill="hold">
                            <p:stCondLst>
                              <p:cond delay="750"/>
                            </p:stCondLst>
                            <p:childTnLst>
                              <p:par>
                                <p:cTn id="17" presetID="10" presetClass="entr" presetSubtype="0" fill="hold"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250"/>
                                        <p:tgtEl>
                                          <p:spTgt spid="9"/>
                                        </p:tgtEl>
                                      </p:cBhvr>
                                    </p:animEffect>
                                  </p:childTnLst>
                                </p:cTn>
                              </p:par>
                            </p:childTnLst>
                          </p:cTn>
                        </p:par>
                        <p:par>
                          <p:cTn id="20" fill="hold">
                            <p:stCondLst>
                              <p:cond delay="1000"/>
                            </p:stCondLst>
                            <p:childTnLst>
                              <p:par>
                                <p:cTn id="21" presetID="10" presetClass="entr" presetSubtype="0" fill="hold" nodeType="after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250"/>
                                        <p:tgtEl>
                                          <p:spTgt spid="10"/>
                                        </p:tgtEl>
                                      </p:cBhvr>
                                    </p:animEffect>
                                  </p:childTnLst>
                                </p:cTn>
                              </p:par>
                            </p:childTnLst>
                          </p:cTn>
                        </p:par>
                        <p:par>
                          <p:cTn id="24" fill="hold">
                            <p:stCondLst>
                              <p:cond delay="1250"/>
                            </p:stCondLst>
                            <p:childTnLst>
                              <p:par>
                                <p:cTn id="25" presetID="10" presetClass="entr" presetSubtype="0" fill="hold" nodeType="after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fade">
                                      <p:cBhvr>
                                        <p:cTn id="27" dur="250"/>
                                        <p:tgtEl>
                                          <p:spTgt spid="11"/>
                                        </p:tgtEl>
                                      </p:cBhvr>
                                    </p:animEffect>
                                  </p:childTnLst>
                                </p:cTn>
                              </p:par>
                            </p:childTnLst>
                          </p:cTn>
                        </p:par>
                        <p:par>
                          <p:cTn id="28" fill="hold">
                            <p:stCondLst>
                              <p:cond delay="1500"/>
                            </p:stCondLst>
                            <p:childTnLst>
                              <p:par>
                                <p:cTn id="29" presetID="10" presetClass="entr" presetSubtype="0" fill="hold" nodeType="after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fade">
                                      <p:cBhvr>
                                        <p:cTn id="31" dur="250"/>
                                        <p:tgtEl>
                                          <p:spTgt spid="12"/>
                                        </p:tgtEl>
                                      </p:cBhvr>
                                    </p:animEffect>
                                  </p:childTnLst>
                                </p:cTn>
                              </p:par>
                            </p:childTnLst>
                          </p:cTn>
                        </p:par>
                        <p:par>
                          <p:cTn id="32" fill="hold">
                            <p:stCondLst>
                              <p:cond delay="1750"/>
                            </p:stCondLst>
                            <p:childTnLst>
                              <p:par>
                                <p:cTn id="33" presetID="10" presetClass="entr" presetSubtype="0" fill="hold" nodeType="after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fade">
                                      <p:cBhvr>
                                        <p:cTn id="35" dur="250"/>
                                        <p:tgtEl>
                                          <p:spTgt spid="13"/>
                                        </p:tgtEl>
                                      </p:cBhvr>
                                    </p:animEffect>
                                  </p:childTnLst>
                                </p:cTn>
                              </p:par>
                            </p:childTnLst>
                          </p:cTn>
                        </p:par>
                        <p:par>
                          <p:cTn id="36" fill="hold">
                            <p:stCondLst>
                              <p:cond delay="2000"/>
                            </p:stCondLst>
                            <p:childTnLst>
                              <p:par>
                                <p:cTn id="37" presetID="10" presetClass="entr" presetSubtype="0" fill="hold" nodeType="afterEffect">
                                  <p:stCondLst>
                                    <p:cond delay="0"/>
                                  </p:stCondLst>
                                  <p:childTnLst>
                                    <p:set>
                                      <p:cBhvr>
                                        <p:cTn id="38" dur="1" fill="hold">
                                          <p:stCondLst>
                                            <p:cond delay="0"/>
                                          </p:stCondLst>
                                        </p:cTn>
                                        <p:tgtEl>
                                          <p:spTgt spid="16"/>
                                        </p:tgtEl>
                                        <p:attrNameLst>
                                          <p:attrName>style.visibility</p:attrName>
                                        </p:attrNameLst>
                                      </p:cBhvr>
                                      <p:to>
                                        <p:strVal val="visible"/>
                                      </p:to>
                                    </p:set>
                                    <p:animEffect transition="in" filter="fade">
                                      <p:cBhvr>
                                        <p:cTn id="39" dur="250"/>
                                        <p:tgtEl>
                                          <p:spTgt spid="16"/>
                                        </p:tgtEl>
                                      </p:cBhvr>
                                    </p:animEffect>
                                  </p:childTnLst>
                                </p:cTn>
                              </p:par>
                            </p:childTnLst>
                          </p:cTn>
                        </p:par>
                        <p:par>
                          <p:cTn id="40" fill="hold">
                            <p:stCondLst>
                              <p:cond delay="2250"/>
                            </p:stCondLst>
                            <p:childTnLst>
                              <p:par>
                                <p:cTn id="41" presetID="10" presetClass="entr" presetSubtype="0" fill="hold" nodeType="afterEffect">
                                  <p:stCondLst>
                                    <p:cond delay="0"/>
                                  </p:stCondLst>
                                  <p:childTnLst>
                                    <p:set>
                                      <p:cBhvr>
                                        <p:cTn id="42" dur="1" fill="hold">
                                          <p:stCondLst>
                                            <p:cond delay="0"/>
                                          </p:stCondLst>
                                        </p:cTn>
                                        <p:tgtEl>
                                          <p:spTgt spid="17"/>
                                        </p:tgtEl>
                                        <p:attrNameLst>
                                          <p:attrName>style.visibility</p:attrName>
                                        </p:attrNameLst>
                                      </p:cBhvr>
                                      <p:to>
                                        <p:strVal val="visible"/>
                                      </p:to>
                                    </p:set>
                                    <p:animEffect transition="in" filter="fade">
                                      <p:cBhvr>
                                        <p:cTn id="43" dur="250"/>
                                        <p:tgtEl>
                                          <p:spTgt spid="17"/>
                                        </p:tgtEl>
                                      </p:cBhvr>
                                    </p:animEffect>
                                  </p:childTnLst>
                                </p:cTn>
                              </p:par>
                            </p:childTnLst>
                          </p:cTn>
                        </p:par>
                        <p:par>
                          <p:cTn id="44" fill="hold">
                            <p:stCondLst>
                              <p:cond delay="2500"/>
                            </p:stCondLst>
                            <p:childTnLst>
                              <p:par>
                                <p:cTn id="45" presetID="10" presetClass="entr" presetSubtype="0" fill="hold" nodeType="afterEffect">
                                  <p:stCondLst>
                                    <p:cond delay="0"/>
                                  </p:stCondLst>
                                  <p:childTnLst>
                                    <p:set>
                                      <p:cBhvr>
                                        <p:cTn id="46" dur="1" fill="hold">
                                          <p:stCondLst>
                                            <p:cond delay="0"/>
                                          </p:stCondLst>
                                        </p:cTn>
                                        <p:tgtEl>
                                          <p:spTgt spid="18"/>
                                        </p:tgtEl>
                                        <p:attrNameLst>
                                          <p:attrName>style.visibility</p:attrName>
                                        </p:attrNameLst>
                                      </p:cBhvr>
                                      <p:to>
                                        <p:strVal val="visible"/>
                                      </p:to>
                                    </p:set>
                                    <p:animEffect transition="in" filter="fade">
                                      <p:cBhvr>
                                        <p:cTn id="47" dur="250"/>
                                        <p:tgtEl>
                                          <p:spTgt spid="18"/>
                                        </p:tgtEl>
                                      </p:cBhvr>
                                    </p:animEffect>
                                  </p:childTnLst>
                                </p:cTn>
                              </p:par>
                            </p:childTnLst>
                          </p:cTn>
                        </p:par>
                        <p:par>
                          <p:cTn id="48" fill="hold">
                            <p:stCondLst>
                              <p:cond delay="2750"/>
                            </p:stCondLst>
                            <p:childTnLst>
                              <p:par>
                                <p:cTn id="49" presetID="10" presetClass="entr" presetSubtype="0" fill="hold" nodeType="after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fade">
                                      <p:cBhvr>
                                        <p:cTn id="51" dur="250"/>
                                        <p:tgtEl>
                                          <p:spTgt spid="19"/>
                                        </p:tgtEl>
                                      </p:cBhvr>
                                    </p:animEffect>
                                  </p:childTnLst>
                                </p:cTn>
                              </p:par>
                            </p:childTnLst>
                          </p:cTn>
                        </p:par>
                        <p:par>
                          <p:cTn id="52" fill="hold">
                            <p:stCondLst>
                              <p:cond delay="3000"/>
                            </p:stCondLst>
                            <p:childTnLst>
                              <p:par>
                                <p:cTn id="53" presetID="10" presetClass="entr" presetSubtype="0" fill="hold" nodeType="afterEffect">
                                  <p:stCondLst>
                                    <p:cond delay="0"/>
                                  </p:stCondLst>
                                  <p:childTnLst>
                                    <p:set>
                                      <p:cBhvr>
                                        <p:cTn id="54" dur="1" fill="hold">
                                          <p:stCondLst>
                                            <p:cond delay="0"/>
                                          </p:stCondLst>
                                        </p:cTn>
                                        <p:tgtEl>
                                          <p:spTgt spid="20"/>
                                        </p:tgtEl>
                                        <p:attrNameLst>
                                          <p:attrName>style.visibility</p:attrName>
                                        </p:attrNameLst>
                                      </p:cBhvr>
                                      <p:to>
                                        <p:strVal val="visible"/>
                                      </p:to>
                                    </p:set>
                                    <p:animEffect transition="in" filter="fade">
                                      <p:cBhvr>
                                        <p:cTn id="55" dur="250"/>
                                        <p:tgtEl>
                                          <p:spTgt spid="20"/>
                                        </p:tgtEl>
                                      </p:cBhvr>
                                    </p:animEffect>
                                  </p:childTnLst>
                                </p:cTn>
                              </p:par>
                            </p:childTnLst>
                          </p:cTn>
                        </p:par>
                        <p:par>
                          <p:cTn id="56" fill="hold">
                            <p:stCondLst>
                              <p:cond delay="3250"/>
                            </p:stCondLst>
                            <p:childTnLst>
                              <p:par>
                                <p:cTn id="57" presetID="10" presetClass="entr" presetSubtype="0" fill="hold" nodeType="afterEffect">
                                  <p:stCondLst>
                                    <p:cond delay="0"/>
                                  </p:stCondLst>
                                  <p:childTnLst>
                                    <p:set>
                                      <p:cBhvr>
                                        <p:cTn id="58" dur="1" fill="hold">
                                          <p:stCondLst>
                                            <p:cond delay="0"/>
                                          </p:stCondLst>
                                        </p:cTn>
                                        <p:tgtEl>
                                          <p:spTgt spid="21"/>
                                        </p:tgtEl>
                                        <p:attrNameLst>
                                          <p:attrName>style.visibility</p:attrName>
                                        </p:attrNameLst>
                                      </p:cBhvr>
                                      <p:to>
                                        <p:strVal val="visible"/>
                                      </p:to>
                                    </p:set>
                                    <p:animEffect transition="in" filter="fade">
                                      <p:cBhvr>
                                        <p:cTn id="59" dur="250"/>
                                        <p:tgtEl>
                                          <p:spTgt spid="21"/>
                                        </p:tgtEl>
                                      </p:cBhvr>
                                    </p:animEffect>
                                  </p:childTnLst>
                                </p:cTn>
                              </p:par>
                            </p:childTnLst>
                          </p:cTn>
                        </p:par>
                        <p:par>
                          <p:cTn id="60" fill="hold">
                            <p:stCondLst>
                              <p:cond delay="3500"/>
                            </p:stCondLst>
                            <p:childTnLst>
                              <p:par>
                                <p:cTn id="61" presetID="10" presetClass="entr" presetSubtype="0" fill="hold" nodeType="afterEffect">
                                  <p:stCondLst>
                                    <p:cond delay="0"/>
                                  </p:stCondLst>
                                  <p:childTnLst>
                                    <p:set>
                                      <p:cBhvr>
                                        <p:cTn id="62" dur="1" fill="hold">
                                          <p:stCondLst>
                                            <p:cond delay="0"/>
                                          </p:stCondLst>
                                        </p:cTn>
                                        <p:tgtEl>
                                          <p:spTgt spid="22"/>
                                        </p:tgtEl>
                                        <p:attrNameLst>
                                          <p:attrName>style.visibility</p:attrName>
                                        </p:attrNameLst>
                                      </p:cBhvr>
                                      <p:to>
                                        <p:strVal val="visible"/>
                                      </p:to>
                                    </p:set>
                                    <p:animEffect transition="in" filter="fade">
                                      <p:cBhvr>
                                        <p:cTn id="63" dur="250"/>
                                        <p:tgtEl>
                                          <p:spTgt spid="22"/>
                                        </p:tgtEl>
                                      </p:cBhvr>
                                    </p:animEffect>
                                  </p:childTnLst>
                                </p:cTn>
                              </p:par>
                            </p:childTnLst>
                          </p:cTn>
                        </p:par>
                        <p:par>
                          <p:cTn id="64" fill="hold">
                            <p:stCondLst>
                              <p:cond delay="3750"/>
                            </p:stCondLst>
                            <p:childTnLst>
                              <p:par>
                                <p:cTn id="65" presetID="10" presetClass="entr" presetSubtype="0" fill="hold"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fade">
                                      <p:cBhvr>
                                        <p:cTn id="67" dur="250"/>
                                        <p:tgtEl>
                                          <p:spTgt spid="23"/>
                                        </p:tgtEl>
                                      </p:cBhvr>
                                    </p:animEffect>
                                  </p:childTnLst>
                                </p:cTn>
                              </p:par>
                            </p:childTnLst>
                          </p:cTn>
                        </p:par>
                        <p:par>
                          <p:cTn id="68" fill="hold">
                            <p:stCondLst>
                              <p:cond delay="4000"/>
                            </p:stCondLst>
                            <p:childTnLst>
                              <p:par>
                                <p:cTn id="69" presetID="10" presetClass="entr" presetSubtype="0" fill="hold" nodeType="after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250"/>
                                        <p:tgtEl>
                                          <p:spTgt spid="24"/>
                                        </p:tgtEl>
                                      </p:cBhvr>
                                    </p:animEffect>
                                  </p:childTnLst>
                                </p:cTn>
                              </p:par>
                            </p:childTnLst>
                          </p:cTn>
                        </p:par>
                        <p:par>
                          <p:cTn id="72" fill="hold">
                            <p:stCondLst>
                              <p:cond delay="4250"/>
                            </p:stCondLst>
                            <p:childTnLst>
                              <p:par>
                                <p:cTn id="73" presetID="10" presetClass="entr" presetSubtype="0" fill="hold" nodeType="afterEffect">
                                  <p:stCondLst>
                                    <p:cond delay="0"/>
                                  </p:stCondLst>
                                  <p:childTnLst>
                                    <p:set>
                                      <p:cBhvr>
                                        <p:cTn id="74" dur="1" fill="hold">
                                          <p:stCondLst>
                                            <p:cond delay="0"/>
                                          </p:stCondLst>
                                        </p:cTn>
                                        <p:tgtEl>
                                          <p:spTgt spid="25"/>
                                        </p:tgtEl>
                                        <p:attrNameLst>
                                          <p:attrName>style.visibility</p:attrName>
                                        </p:attrNameLst>
                                      </p:cBhvr>
                                      <p:to>
                                        <p:strVal val="visible"/>
                                      </p:to>
                                    </p:set>
                                    <p:animEffect transition="in" filter="fade">
                                      <p:cBhvr>
                                        <p:cTn id="75" dur="250"/>
                                        <p:tgtEl>
                                          <p:spTgt spid="25"/>
                                        </p:tgtEl>
                                      </p:cBhvr>
                                    </p:animEffect>
                                  </p:childTnLst>
                                </p:cTn>
                              </p:par>
                            </p:childTnLst>
                          </p:cTn>
                        </p:par>
                        <p:par>
                          <p:cTn id="76" fill="hold">
                            <p:stCondLst>
                              <p:cond delay="4500"/>
                            </p:stCondLst>
                            <p:childTnLst>
                              <p:par>
                                <p:cTn id="77" presetID="10" presetClass="entr" presetSubtype="0" fill="hold" nodeType="afterEffect">
                                  <p:stCondLst>
                                    <p:cond delay="0"/>
                                  </p:stCondLst>
                                  <p:childTnLst>
                                    <p:set>
                                      <p:cBhvr>
                                        <p:cTn id="78" dur="1" fill="hold">
                                          <p:stCondLst>
                                            <p:cond delay="0"/>
                                          </p:stCondLst>
                                        </p:cTn>
                                        <p:tgtEl>
                                          <p:spTgt spid="26"/>
                                        </p:tgtEl>
                                        <p:attrNameLst>
                                          <p:attrName>style.visibility</p:attrName>
                                        </p:attrNameLst>
                                      </p:cBhvr>
                                      <p:to>
                                        <p:strVal val="visible"/>
                                      </p:to>
                                    </p:set>
                                    <p:animEffect transition="in" filter="fade">
                                      <p:cBhvr>
                                        <p:cTn id="79" dur="250"/>
                                        <p:tgtEl>
                                          <p:spTgt spid="26"/>
                                        </p:tgtEl>
                                      </p:cBhvr>
                                    </p:animEffect>
                                  </p:childTnLst>
                                </p:cTn>
                              </p:par>
                            </p:childTnLst>
                          </p:cTn>
                        </p:par>
                        <p:par>
                          <p:cTn id="80" fill="hold">
                            <p:stCondLst>
                              <p:cond delay="4750"/>
                            </p:stCondLst>
                            <p:childTnLst>
                              <p:par>
                                <p:cTn id="81" presetID="10" presetClass="entr" presetSubtype="0" fill="hold" nodeType="afterEffect">
                                  <p:stCondLst>
                                    <p:cond delay="0"/>
                                  </p:stCondLst>
                                  <p:childTnLst>
                                    <p:set>
                                      <p:cBhvr>
                                        <p:cTn id="82" dur="1" fill="hold">
                                          <p:stCondLst>
                                            <p:cond delay="0"/>
                                          </p:stCondLst>
                                        </p:cTn>
                                        <p:tgtEl>
                                          <p:spTgt spid="27"/>
                                        </p:tgtEl>
                                        <p:attrNameLst>
                                          <p:attrName>style.visibility</p:attrName>
                                        </p:attrNameLst>
                                      </p:cBhvr>
                                      <p:to>
                                        <p:strVal val="visible"/>
                                      </p:to>
                                    </p:set>
                                    <p:animEffect transition="in" filter="fade">
                                      <p:cBhvr>
                                        <p:cTn id="83" dur="250"/>
                                        <p:tgtEl>
                                          <p:spTgt spid="27"/>
                                        </p:tgtEl>
                                      </p:cBhvr>
                                    </p:animEffect>
                                  </p:childTnLst>
                                </p:cTn>
                              </p:par>
                            </p:childTnLst>
                          </p:cTn>
                        </p:par>
                        <p:par>
                          <p:cTn id="84" fill="hold">
                            <p:stCondLst>
                              <p:cond delay="5000"/>
                            </p:stCondLst>
                            <p:childTnLst>
                              <p:par>
                                <p:cTn id="85" presetID="10" presetClass="entr" presetSubtype="0" fill="hold" nodeType="afterEffect">
                                  <p:stCondLst>
                                    <p:cond delay="0"/>
                                  </p:stCondLst>
                                  <p:childTnLst>
                                    <p:set>
                                      <p:cBhvr>
                                        <p:cTn id="86" dur="1" fill="hold">
                                          <p:stCondLst>
                                            <p:cond delay="0"/>
                                          </p:stCondLst>
                                        </p:cTn>
                                        <p:tgtEl>
                                          <p:spTgt spid="28"/>
                                        </p:tgtEl>
                                        <p:attrNameLst>
                                          <p:attrName>style.visibility</p:attrName>
                                        </p:attrNameLst>
                                      </p:cBhvr>
                                      <p:to>
                                        <p:strVal val="visible"/>
                                      </p:to>
                                    </p:set>
                                    <p:animEffect transition="in" filter="fade">
                                      <p:cBhvr>
                                        <p:cTn id="87" dur="250"/>
                                        <p:tgtEl>
                                          <p:spTgt spid="28"/>
                                        </p:tgtEl>
                                      </p:cBhvr>
                                    </p:animEffect>
                                  </p:childTnLst>
                                </p:cTn>
                              </p:par>
                            </p:childTnLst>
                          </p:cTn>
                        </p:par>
                        <p:par>
                          <p:cTn id="88" fill="hold">
                            <p:stCondLst>
                              <p:cond delay="5250"/>
                            </p:stCondLst>
                            <p:childTnLst>
                              <p:par>
                                <p:cTn id="89" presetID="10" presetClass="entr" presetSubtype="0" fill="hold" nodeType="afterEffect">
                                  <p:stCondLst>
                                    <p:cond delay="0"/>
                                  </p:stCondLst>
                                  <p:childTnLst>
                                    <p:set>
                                      <p:cBhvr>
                                        <p:cTn id="90" dur="1" fill="hold">
                                          <p:stCondLst>
                                            <p:cond delay="0"/>
                                          </p:stCondLst>
                                        </p:cTn>
                                        <p:tgtEl>
                                          <p:spTgt spid="29"/>
                                        </p:tgtEl>
                                        <p:attrNameLst>
                                          <p:attrName>style.visibility</p:attrName>
                                        </p:attrNameLst>
                                      </p:cBhvr>
                                      <p:to>
                                        <p:strVal val="visible"/>
                                      </p:to>
                                    </p:set>
                                    <p:animEffect transition="in" filter="fade">
                                      <p:cBhvr>
                                        <p:cTn id="91" dur="250"/>
                                        <p:tgtEl>
                                          <p:spTgt spid="29"/>
                                        </p:tgtEl>
                                      </p:cBhvr>
                                    </p:animEffect>
                                  </p:childTnLst>
                                </p:cTn>
                              </p:par>
                            </p:childTnLst>
                          </p:cTn>
                        </p:par>
                        <p:par>
                          <p:cTn id="92" fill="hold">
                            <p:stCondLst>
                              <p:cond delay="5500"/>
                            </p:stCondLst>
                            <p:childTnLst>
                              <p:par>
                                <p:cTn id="93" presetID="10" presetClass="entr" presetSubtype="0" fill="hold" nodeType="afterEffect">
                                  <p:stCondLst>
                                    <p:cond delay="0"/>
                                  </p:stCondLst>
                                  <p:childTnLst>
                                    <p:set>
                                      <p:cBhvr>
                                        <p:cTn id="94" dur="1" fill="hold">
                                          <p:stCondLst>
                                            <p:cond delay="0"/>
                                          </p:stCondLst>
                                        </p:cTn>
                                        <p:tgtEl>
                                          <p:spTgt spid="30"/>
                                        </p:tgtEl>
                                        <p:attrNameLst>
                                          <p:attrName>style.visibility</p:attrName>
                                        </p:attrNameLst>
                                      </p:cBhvr>
                                      <p:to>
                                        <p:strVal val="visible"/>
                                      </p:to>
                                    </p:set>
                                    <p:animEffect transition="in" filter="fade">
                                      <p:cBhvr>
                                        <p:cTn id="95" dur="250"/>
                                        <p:tgtEl>
                                          <p:spTgt spid="30"/>
                                        </p:tgtEl>
                                      </p:cBhvr>
                                    </p:animEffect>
                                  </p:childTnLst>
                                </p:cTn>
                              </p:par>
                            </p:childTnLst>
                          </p:cTn>
                        </p:par>
                        <p:par>
                          <p:cTn id="96" fill="hold">
                            <p:stCondLst>
                              <p:cond delay="5750"/>
                            </p:stCondLst>
                            <p:childTnLst>
                              <p:par>
                                <p:cTn id="97" presetID="10" presetClass="entr" presetSubtype="0" fill="hold" nodeType="afterEffect">
                                  <p:stCondLst>
                                    <p:cond delay="0"/>
                                  </p:stCondLst>
                                  <p:childTnLst>
                                    <p:set>
                                      <p:cBhvr>
                                        <p:cTn id="98" dur="1" fill="hold">
                                          <p:stCondLst>
                                            <p:cond delay="0"/>
                                          </p:stCondLst>
                                        </p:cTn>
                                        <p:tgtEl>
                                          <p:spTgt spid="31"/>
                                        </p:tgtEl>
                                        <p:attrNameLst>
                                          <p:attrName>style.visibility</p:attrName>
                                        </p:attrNameLst>
                                      </p:cBhvr>
                                      <p:to>
                                        <p:strVal val="visible"/>
                                      </p:to>
                                    </p:set>
                                    <p:animEffect transition="in" filter="fade">
                                      <p:cBhvr>
                                        <p:cTn id="99" dur="250"/>
                                        <p:tgtEl>
                                          <p:spTgt spid="31"/>
                                        </p:tgtEl>
                                      </p:cBhvr>
                                    </p:animEffect>
                                  </p:childTnLst>
                                </p:cTn>
                              </p:par>
                            </p:childTnLst>
                          </p:cTn>
                        </p:par>
                        <p:par>
                          <p:cTn id="100" fill="hold">
                            <p:stCondLst>
                              <p:cond delay="6000"/>
                            </p:stCondLst>
                            <p:childTnLst>
                              <p:par>
                                <p:cTn id="101" presetID="10" presetClass="entr" presetSubtype="0" fill="hold" nodeType="afterEffect">
                                  <p:stCondLst>
                                    <p:cond delay="0"/>
                                  </p:stCondLst>
                                  <p:childTnLst>
                                    <p:set>
                                      <p:cBhvr>
                                        <p:cTn id="102" dur="1" fill="hold">
                                          <p:stCondLst>
                                            <p:cond delay="0"/>
                                          </p:stCondLst>
                                        </p:cTn>
                                        <p:tgtEl>
                                          <p:spTgt spid="32"/>
                                        </p:tgtEl>
                                        <p:attrNameLst>
                                          <p:attrName>style.visibility</p:attrName>
                                        </p:attrNameLst>
                                      </p:cBhvr>
                                      <p:to>
                                        <p:strVal val="visible"/>
                                      </p:to>
                                    </p:set>
                                    <p:animEffect transition="in" filter="fade">
                                      <p:cBhvr>
                                        <p:cTn id="103" dur="250"/>
                                        <p:tgtEl>
                                          <p:spTgt spid="32"/>
                                        </p:tgtEl>
                                      </p:cBhvr>
                                    </p:animEffect>
                                  </p:childTnLst>
                                </p:cTn>
                              </p:par>
                            </p:childTnLst>
                          </p:cTn>
                        </p:par>
                        <p:par>
                          <p:cTn id="104" fill="hold">
                            <p:stCondLst>
                              <p:cond delay="6250"/>
                            </p:stCondLst>
                            <p:childTnLst>
                              <p:par>
                                <p:cTn id="105" presetID="10" presetClass="entr" presetSubtype="0" fill="hold" nodeType="afterEffect">
                                  <p:stCondLst>
                                    <p:cond delay="0"/>
                                  </p:stCondLst>
                                  <p:childTnLst>
                                    <p:set>
                                      <p:cBhvr>
                                        <p:cTn id="106" dur="1" fill="hold">
                                          <p:stCondLst>
                                            <p:cond delay="0"/>
                                          </p:stCondLst>
                                        </p:cTn>
                                        <p:tgtEl>
                                          <p:spTgt spid="33"/>
                                        </p:tgtEl>
                                        <p:attrNameLst>
                                          <p:attrName>style.visibility</p:attrName>
                                        </p:attrNameLst>
                                      </p:cBhvr>
                                      <p:to>
                                        <p:strVal val="visible"/>
                                      </p:to>
                                    </p:set>
                                    <p:animEffect transition="in" filter="fade">
                                      <p:cBhvr>
                                        <p:cTn id="107" dur="250"/>
                                        <p:tgtEl>
                                          <p:spTgt spid="33"/>
                                        </p:tgtEl>
                                      </p:cBhvr>
                                    </p:animEffect>
                                  </p:childTnLst>
                                </p:cTn>
                              </p:par>
                            </p:childTnLst>
                          </p:cTn>
                        </p:par>
                        <p:par>
                          <p:cTn id="108" fill="hold">
                            <p:stCondLst>
                              <p:cond delay="6500"/>
                            </p:stCondLst>
                            <p:childTnLst>
                              <p:par>
                                <p:cTn id="109" presetID="10" presetClass="entr" presetSubtype="0" fill="hold" nodeType="afterEffect">
                                  <p:stCondLst>
                                    <p:cond delay="0"/>
                                  </p:stCondLst>
                                  <p:childTnLst>
                                    <p:set>
                                      <p:cBhvr>
                                        <p:cTn id="110" dur="1" fill="hold">
                                          <p:stCondLst>
                                            <p:cond delay="0"/>
                                          </p:stCondLst>
                                        </p:cTn>
                                        <p:tgtEl>
                                          <p:spTgt spid="34"/>
                                        </p:tgtEl>
                                        <p:attrNameLst>
                                          <p:attrName>style.visibility</p:attrName>
                                        </p:attrNameLst>
                                      </p:cBhvr>
                                      <p:to>
                                        <p:strVal val="visible"/>
                                      </p:to>
                                    </p:set>
                                    <p:animEffect transition="in" filter="fade">
                                      <p:cBhvr>
                                        <p:cTn id="111" dur="250"/>
                                        <p:tgtEl>
                                          <p:spTgt spid="34"/>
                                        </p:tgtEl>
                                      </p:cBhvr>
                                    </p:animEffect>
                                  </p:childTnLst>
                                </p:cTn>
                              </p:par>
                            </p:childTnLst>
                          </p:cTn>
                        </p:par>
                        <p:par>
                          <p:cTn id="112" fill="hold">
                            <p:stCondLst>
                              <p:cond delay="6750"/>
                            </p:stCondLst>
                            <p:childTnLst>
                              <p:par>
                                <p:cTn id="113" presetID="10" presetClass="entr" presetSubtype="0" fill="hold" nodeType="afterEffect">
                                  <p:stCondLst>
                                    <p:cond delay="0"/>
                                  </p:stCondLst>
                                  <p:childTnLst>
                                    <p:set>
                                      <p:cBhvr>
                                        <p:cTn id="114" dur="1" fill="hold">
                                          <p:stCondLst>
                                            <p:cond delay="0"/>
                                          </p:stCondLst>
                                        </p:cTn>
                                        <p:tgtEl>
                                          <p:spTgt spid="35"/>
                                        </p:tgtEl>
                                        <p:attrNameLst>
                                          <p:attrName>style.visibility</p:attrName>
                                        </p:attrNameLst>
                                      </p:cBhvr>
                                      <p:to>
                                        <p:strVal val="visible"/>
                                      </p:to>
                                    </p:set>
                                    <p:animEffect transition="in" filter="fade">
                                      <p:cBhvr>
                                        <p:cTn id="115" dur="250"/>
                                        <p:tgtEl>
                                          <p:spTgt spid="35"/>
                                        </p:tgtEl>
                                      </p:cBhvr>
                                    </p:animEffect>
                                  </p:childTnLst>
                                </p:cTn>
                              </p:par>
                            </p:childTnLst>
                          </p:cTn>
                        </p:par>
                        <p:par>
                          <p:cTn id="116" fill="hold">
                            <p:stCondLst>
                              <p:cond delay="7000"/>
                            </p:stCondLst>
                            <p:childTnLst>
                              <p:par>
                                <p:cTn id="117" presetID="10" presetClass="entr" presetSubtype="0" fill="hold" nodeType="afterEffect">
                                  <p:stCondLst>
                                    <p:cond delay="0"/>
                                  </p:stCondLst>
                                  <p:childTnLst>
                                    <p:set>
                                      <p:cBhvr>
                                        <p:cTn id="118" dur="1" fill="hold">
                                          <p:stCondLst>
                                            <p:cond delay="0"/>
                                          </p:stCondLst>
                                        </p:cTn>
                                        <p:tgtEl>
                                          <p:spTgt spid="36"/>
                                        </p:tgtEl>
                                        <p:attrNameLst>
                                          <p:attrName>style.visibility</p:attrName>
                                        </p:attrNameLst>
                                      </p:cBhvr>
                                      <p:to>
                                        <p:strVal val="visible"/>
                                      </p:to>
                                    </p:set>
                                    <p:animEffect transition="in" filter="fade">
                                      <p:cBhvr>
                                        <p:cTn id="119" dur="250"/>
                                        <p:tgtEl>
                                          <p:spTgt spid="36"/>
                                        </p:tgtEl>
                                      </p:cBhvr>
                                    </p:animEffect>
                                  </p:childTnLst>
                                </p:cTn>
                              </p:par>
                            </p:childTnLst>
                          </p:cTn>
                        </p:par>
                        <p:par>
                          <p:cTn id="120" fill="hold">
                            <p:stCondLst>
                              <p:cond delay="7250"/>
                            </p:stCondLst>
                            <p:childTnLst>
                              <p:par>
                                <p:cTn id="121" presetID="10" presetClass="entr" presetSubtype="0" fill="hold" nodeType="afterEffect">
                                  <p:stCondLst>
                                    <p:cond delay="0"/>
                                  </p:stCondLst>
                                  <p:childTnLst>
                                    <p:set>
                                      <p:cBhvr>
                                        <p:cTn id="122" dur="1" fill="hold">
                                          <p:stCondLst>
                                            <p:cond delay="0"/>
                                          </p:stCondLst>
                                        </p:cTn>
                                        <p:tgtEl>
                                          <p:spTgt spid="37"/>
                                        </p:tgtEl>
                                        <p:attrNameLst>
                                          <p:attrName>style.visibility</p:attrName>
                                        </p:attrNameLst>
                                      </p:cBhvr>
                                      <p:to>
                                        <p:strVal val="visible"/>
                                      </p:to>
                                    </p:set>
                                    <p:animEffect transition="in" filter="fade">
                                      <p:cBhvr>
                                        <p:cTn id="123" dur="250"/>
                                        <p:tgtEl>
                                          <p:spTgt spid="37"/>
                                        </p:tgtEl>
                                      </p:cBhvr>
                                    </p:animEffect>
                                  </p:childTnLst>
                                </p:cTn>
                              </p:par>
                            </p:childTnLst>
                          </p:cTn>
                        </p:par>
                        <p:par>
                          <p:cTn id="124" fill="hold">
                            <p:stCondLst>
                              <p:cond delay="7500"/>
                            </p:stCondLst>
                            <p:childTnLst>
                              <p:par>
                                <p:cTn id="125" presetID="10" presetClass="entr" presetSubtype="0" fill="hold" nodeType="afterEffect">
                                  <p:stCondLst>
                                    <p:cond delay="0"/>
                                  </p:stCondLst>
                                  <p:childTnLst>
                                    <p:set>
                                      <p:cBhvr>
                                        <p:cTn id="126" dur="1" fill="hold">
                                          <p:stCondLst>
                                            <p:cond delay="0"/>
                                          </p:stCondLst>
                                        </p:cTn>
                                        <p:tgtEl>
                                          <p:spTgt spid="38"/>
                                        </p:tgtEl>
                                        <p:attrNameLst>
                                          <p:attrName>style.visibility</p:attrName>
                                        </p:attrNameLst>
                                      </p:cBhvr>
                                      <p:to>
                                        <p:strVal val="visible"/>
                                      </p:to>
                                    </p:set>
                                    <p:animEffect transition="in" filter="fade">
                                      <p:cBhvr>
                                        <p:cTn id="127" dur="250"/>
                                        <p:tgtEl>
                                          <p:spTgt spid="38"/>
                                        </p:tgtEl>
                                      </p:cBhvr>
                                    </p:animEffect>
                                  </p:childTnLst>
                                </p:cTn>
                              </p:par>
                            </p:childTnLst>
                          </p:cTn>
                        </p:par>
                        <p:par>
                          <p:cTn id="128" fill="hold">
                            <p:stCondLst>
                              <p:cond delay="7750"/>
                            </p:stCondLst>
                            <p:childTnLst>
                              <p:par>
                                <p:cTn id="129" presetID="10" presetClass="entr" presetSubtype="0" fill="hold" nodeType="afterEffect">
                                  <p:stCondLst>
                                    <p:cond delay="0"/>
                                  </p:stCondLst>
                                  <p:childTnLst>
                                    <p:set>
                                      <p:cBhvr>
                                        <p:cTn id="130" dur="1" fill="hold">
                                          <p:stCondLst>
                                            <p:cond delay="0"/>
                                          </p:stCondLst>
                                        </p:cTn>
                                        <p:tgtEl>
                                          <p:spTgt spid="39"/>
                                        </p:tgtEl>
                                        <p:attrNameLst>
                                          <p:attrName>style.visibility</p:attrName>
                                        </p:attrNameLst>
                                      </p:cBhvr>
                                      <p:to>
                                        <p:strVal val="visible"/>
                                      </p:to>
                                    </p:set>
                                    <p:animEffect transition="in" filter="fade">
                                      <p:cBhvr>
                                        <p:cTn id="131" dur="25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5E22C195-81DB-4074-A174-925A7F6A7724}"/>
              </a:ext>
            </a:extLst>
          </p:cNvPr>
          <p:cNvSpPr/>
          <p:nvPr/>
        </p:nvSpPr>
        <p:spPr>
          <a:xfrm>
            <a:off x="8398761" y="87291"/>
            <a:ext cx="3694435" cy="269358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45" name="Freeform: Shape 944">
            <a:extLst>
              <a:ext uri="{FF2B5EF4-FFF2-40B4-BE49-F238E27FC236}">
                <a16:creationId xmlns:a16="http://schemas.microsoft.com/office/drawing/2014/main" id="{B6779123-FB1A-4687-B6AD-18D8672434FA}"/>
              </a:ext>
            </a:extLst>
          </p:cNvPr>
          <p:cNvSpPr/>
          <p:nvPr/>
        </p:nvSpPr>
        <p:spPr>
          <a:xfrm rot="10800000">
            <a:off x="1" y="5926392"/>
            <a:ext cx="8779217" cy="931608"/>
          </a:xfrm>
          <a:custGeom>
            <a:avLst/>
            <a:gdLst>
              <a:gd name="connsiteX0" fmla="*/ 1091920 w 8779217"/>
              <a:gd name="connsiteY0" fmla="*/ 931608 h 931608"/>
              <a:gd name="connsiteX1" fmla="*/ 0 w 8779217"/>
              <a:gd name="connsiteY1" fmla="*/ 931608 h 931608"/>
              <a:gd name="connsiteX2" fmla="*/ 538699 w 8779217"/>
              <a:gd name="connsiteY2" fmla="*/ 1 h 931608"/>
              <a:gd name="connsiteX3" fmla="*/ 542918 w 8779217"/>
              <a:gd name="connsiteY3" fmla="*/ 7106 h 931608"/>
              <a:gd name="connsiteX4" fmla="*/ 542918 w 8779217"/>
              <a:gd name="connsiteY4" fmla="*/ 0 h 931608"/>
              <a:gd name="connsiteX5" fmla="*/ 8779217 w 8779217"/>
              <a:gd name="connsiteY5" fmla="*/ 0 h 931608"/>
              <a:gd name="connsiteX6" fmla="*/ 8779217 w 8779217"/>
              <a:gd name="connsiteY6" fmla="*/ 931607 h 931608"/>
              <a:gd name="connsiteX7" fmla="*/ 1091920 w 8779217"/>
              <a:gd name="connsiteY7" fmla="*/ 931607 h 931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79217" h="931608">
                <a:moveTo>
                  <a:pt x="1091920" y="931608"/>
                </a:moveTo>
                <a:lnTo>
                  <a:pt x="0" y="931608"/>
                </a:lnTo>
                <a:lnTo>
                  <a:pt x="538699" y="1"/>
                </a:lnTo>
                <a:lnTo>
                  <a:pt x="542918" y="7106"/>
                </a:lnTo>
                <a:lnTo>
                  <a:pt x="542918" y="0"/>
                </a:lnTo>
                <a:lnTo>
                  <a:pt x="8779217" y="0"/>
                </a:lnTo>
                <a:lnTo>
                  <a:pt x="8779217" y="931607"/>
                </a:lnTo>
                <a:lnTo>
                  <a:pt x="1091920" y="931607"/>
                </a:lnTo>
                <a:close/>
              </a:path>
            </a:pathLst>
          </a:custGeom>
          <a:solidFill>
            <a:srgbClr val="FFB6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highlight>
                <a:srgbClr val="0000FF"/>
              </a:highlight>
            </a:endParaRPr>
          </a:p>
        </p:txBody>
      </p:sp>
      <p:grpSp>
        <p:nvGrpSpPr>
          <p:cNvPr id="946" name="Group 945">
            <a:extLst>
              <a:ext uri="{FF2B5EF4-FFF2-40B4-BE49-F238E27FC236}">
                <a16:creationId xmlns:a16="http://schemas.microsoft.com/office/drawing/2014/main" id="{CF57EE62-0581-40CC-90AC-518EE983C21C}"/>
              </a:ext>
            </a:extLst>
          </p:cNvPr>
          <p:cNvGrpSpPr>
            <a:grpSpLocks noChangeAspect="1"/>
          </p:cNvGrpSpPr>
          <p:nvPr/>
        </p:nvGrpSpPr>
        <p:grpSpPr>
          <a:xfrm>
            <a:off x="5777878" y="6173393"/>
            <a:ext cx="1943100" cy="473075"/>
            <a:chOff x="10443333" y="3041684"/>
            <a:chExt cx="1943100" cy="473075"/>
          </a:xfrm>
          <a:solidFill>
            <a:srgbClr val="221F20"/>
          </a:solidFill>
        </p:grpSpPr>
        <p:sp>
          <p:nvSpPr>
            <p:cNvPr id="947" name="Freeform 6">
              <a:extLst>
                <a:ext uri="{FF2B5EF4-FFF2-40B4-BE49-F238E27FC236}">
                  <a16:creationId xmlns:a16="http://schemas.microsoft.com/office/drawing/2014/main" id="{89AEF4E4-2526-4E7B-B38B-5BC503A204E0}"/>
                </a:ext>
              </a:extLst>
            </p:cNvPr>
            <p:cNvSpPr>
              <a:spLocks noEditPoints="1"/>
            </p:cNvSpPr>
            <p:nvPr/>
          </p:nvSpPr>
          <p:spPr bwMode="auto">
            <a:xfrm>
              <a:off x="10544933" y="3135347"/>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8" name="Freeform 7">
              <a:extLst>
                <a:ext uri="{FF2B5EF4-FFF2-40B4-BE49-F238E27FC236}">
                  <a16:creationId xmlns:a16="http://schemas.microsoft.com/office/drawing/2014/main" id="{F47CCF1A-2DBE-48CC-8558-6900C0AEC9F6}"/>
                </a:ext>
              </a:extLst>
            </p:cNvPr>
            <p:cNvSpPr>
              <a:spLocks noEditPoints="1"/>
            </p:cNvSpPr>
            <p:nvPr/>
          </p:nvSpPr>
          <p:spPr bwMode="auto">
            <a:xfrm>
              <a:off x="10443333" y="3041684"/>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27" name="Group 426">
            <a:extLst>
              <a:ext uri="{FF2B5EF4-FFF2-40B4-BE49-F238E27FC236}">
                <a16:creationId xmlns:a16="http://schemas.microsoft.com/office/drawing/2014/main" id="{F11B262A-4BCF-4498-8AF4-114B95C53568}"/>
              </a:ext>
            </a:extLst>
          </p:cNvPr>
          <p:cNvGrpSpPr>
            <a:grpSpLocks noChangeAspect="1"/>
          </p:cNvGrpSpPr>
          <p:nvPr/>
        </p:nvGrpSpPr>
        <p:grpSpPr>
          <a:xfrm>
            <a:off x="69679" y="4169838"/>
            <a:ext cx="504000" cy="504000"/>
            <a:chOff x="698250" y="783087"/>
            <a:chExt cx="1077355" cy="1077355"/>
          </a:xfrm>
        </p:grpSpPr>
        <p:sp>
          <p:nvSpPr>
            <p:cNvPr id="428" name="Freeform: Shape 427">
              <a:extLst>
                <a:ext uri="{FF2B5EF4-FFF2-40B4-BE49-F238E27FC236}">
                  <a16:creationId xmlns:a16="http://schemas.microsoft.com/office/drawing/2014/main" id="{68ED701A-282C-420A-BB58-10F73283A2C9}"/>
                </a:ext>
              </a:extLst>
            </p:cNvPr>
            <p:cNvSpPr/>
            <p:nvPr/>
          </p:nvSpPr>
          <p:spPr>
            <a:xfrm>
              <a:off x="698250" y="78308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453" name="Freeform: Shape 452">
              <a:extLst>
                <a:ext uri="{FF2B5EF4-FFF2-40B4-BE49-F238E27FC236}">
                  <a16:creationId xmlns:a16="http://schemas.microsoft.com/office/drawing/2014/main" id="{594EF4EF-A5E9-4534-8F00-61E773953CA4}"/>
                </a:ext>
              </a:extLst>
            </p:cNvPr>
            <p:cNvSpPr/>
            <p:nvPr/>
          </p:nvSpPr>
          <p:spPr>
            <a:xfrm>
              <a:off x="1431849" y="984333"/>
              <a:ext cx="222985" cy="265690"/>
            </a:xfrm>
            <a:custGeom>
              <a:avLst/>
              <a:gdLst>
                <a:gd name="connsiteX0" fmla="*/ 46758 w 222985"/>
                <a:gd name="connsiteY0" fmla="*/ 140 h 265690"/>
                <a:gd name="connsiteX1" fmla="*/ 223338 w 222985"/>
                <a:gd name="connsiteY1" fmla="*/ 265830 h 265690"/>
                <a:gd name="connsiteX2" fmla="*/ 352 w 222985"/>
                <a:gd name="connsiteY2" fmla="*/ 218436 h 265690"/>
                <a:gd name="connsiteX3" fmla="*/ 46758 w 222985"/>
                <a:gd name="connsiteY3" fmla="*/ 140 h 265690"/>
              </a:gdLst>
              <a:ahLst/>
              <a:cxnLst>
                <a:cxn ang="0">
                  <a:pos x="connsiteX0" y="connsiteY0"/>
                </a:cxn>
                <a:cxn ang="0">
                  <a:pos x="connsiteX1" y="connsiteY1"/>
                </a:cxn>
                <a:cxn ang="0">
                  <a:pos x="connsiteX2" y="connsiteY2"/>
                </a:cxn>
                <a:cxn ang="0">
                  <a:pos x="connsiteX3" y="connsiteY3"/>
                </a:cxn>
              </a:cxnLst>
              <a:rect l="l" t="t" r="r" b="b"/>
              <a:pathLst>
                <a:path w="222985" h="265690">
                  <a:moveTo>
                    <a:pt x="46758" y="140"/>
                  </a:moveTo>
                  <a:lnTo>
                    <a:pt x="223338" y="265830"/>
                  </a:lnTo>
                  <a:lnTo>
                    <a:pt x="352" y="218436"/>
                  </a:lnTo>
                  <a:lnTo>
                    <a:pt x="46758" y="140"/>
                  </a:lnTo>
                  <a:close/>
                </a:path>
              </a:pathLst>
            </a:custGeom>
            <a:solidFill>
              <a:srgbClr val="FFFFFF"/>
            </a:solidFill>
            <a:ln w="7575" cap="flat">
              <a:noFill/>
              <a:prstDash val="solid"/>
              <a:round/>
            </a:ln>
          </p:spPr>
          <p:txBody>
            <a:bodyPr rtlCol="0" anchor="ctr"/>
            <a:lstStyle/>
            <a:p>
              <a:endParaRPr lang="en-GB"/>
            </a:p>
          </p:txBody>
        </p:sp>
        <p:sp>
          <p:nvSpPr>
            <p:cNvPr id="454" name="Freeform: Shape 453">
              <a:extLst>
                <a:ext uri="{FF2B5EF4-FFF2-40B4-BE49-F238E27FC236}">
                  <a16:creationId xmlns:a16="http://schemas.microsoft.com/office/drawing/2014/main" id="{9579C8D4-C22C-4483-9BB3-D811D2E26B49}"/>
                </a:ext>
              </a:extLst>
            </p:cNvPr>
            <p:cNvSpPr/>
            <p:nvPr/>
          </p:nvSpPr>
          <p:spPr>
            <a:xfrm>
              <a:off x="1418380" y="970866"/>
              <a:ext cx="249921" cy="292625"/>
            </a:xfrm>
            <a:custGeom>
              <a:avLst/>
              <a:gdLst>
                <a:gd name="connsiteX0" fmla="*/ 71447 w 249921"/>
                <a:gd name="connsiteY0" fmla="*/ 6150 h 292625"/>
                <a:gd name="connsiteX1" fmla="*/ 57703 w 249921"/>
                <a:gd name="connsiteY1" fmla="*/ 380 h 292625"/>
                <a:gd name="connsiteX2" fmla="*/ 47054 w 249921"/>
                <a:gd name="connsiteY2" fmla="*/ 10810 h 292625"/>
                <a:gd name="connsiteX3" fmla="*/ 648 w 249921"/>
                <a:gd name="connsiteY3" fmla="*/ 229105 h 292625"/>
                <a:gd name="connsiteX4" fmla="*/ 2525 w 249921"/>
                <a:gd name="connsiteY4" fmla="*/ 239238 h 292625"/>
                <a:gd name="connsiteX5" fmla="*/ 11023 w 249921"/>
                <a:gd name="connsiteY5" fmla="*/ 245076 h 292625"/>
                <a:gd name="connsiteX6" fmla="*/ 234009 w 249921"/>
                <a:gd name="connsiteY6" fmla="*/ 292470 h 292625"/>
                <a:gd name="connsiteX7" fmla="*/ 247943 w 249921"/>
                <a:gd name="connsiteY7" fmla="*/ 286868 h 292625"/>
                <a:gd name="connsiteX8" fmla="*/ 248026 w 249921"/>
                <a:gd name="connsiteY8" fmla="*/ 271840 h 292625"/>
                <a:gd name="connsiteX9" fmla="*/ 71447 w 249921"/>
                <a:gd name="connsiteY9" fmla="*/ 6150 h 292625"/>
                <a:gd name="connsiteX10" fmla="*/ 66741 w 249921"/>
                <a:gd name="connsiteY10" fmla="*/ 47737 h 292625"/>
                <a:gd name="connsiteX11" fmla="*/ 207321 w 249921"/>
                <a:gd name="connsiteY11" fmla="*/ 259260 h 292625"/>
                <a:gd name="connsiteX12" fmla="*/ 29791 w 249921"/>
                <a:gd name="connsiteY12" fmla="*/ 221527 h 292625"/>
                <a:gd name="connsiteX13" fmla="*/ 66741 w 249921"/>
                <a:gd name="connsiteY13" fmla="*/ 47737 h 29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9921" h="292625">
                  <a:moveTo>
                    <a:pt x="71447" y="6150"/>
                  </a:moveTo>
                  <a:cubicBezTo>
                    <a:pt x="68444" y="1635"/>
                    <a:pt x="63024" y="-638"/>
                    <a:pt x="57703" y="380"/>
                  </a:cubicBezTo>
                  <a:cubicBezTo>
                    <a:pt x="52375" y="1391"/>
                    <a:pt x="48179" y="5504"/>
                    <a:pt x="47054" y="10810"/>
                  </a:cubicBezTo>
                  <a:lnTo>
                    <a:pt x="648" y="229105"/>
                  </a:lnTo>
                  <a:cubicBezTo>
                    <a:pt x="-97" y="232594"/>
                    <a:pt x="579" y="236243"/>
                    <a:pt x="2525" y="239238"/>
                  </a:cubicBezTo>
                  <a:cubicBezTo>
                    <a:pt x="4471" y="242233"/>
                    <a:pt x="7527" y="244331"/>
                    <a:pt x="11023" y="245076"/>
                  </a:cubicBezTo>
                  <a:lnTo>
                    <a:pt x="234009" y="292470"/>
                  </a:lnTo>
                  <a:cubicBezTo>
                    <a:pt x="239361" y="293610"/>
                    <a:pt x="244872" y="291391"/>
                    <a:pt x="247943" y="286868"/>
                  </a:cubicBezTo>
                  <a:cubicBezTo>
                    <a:pt x="251021" y="282338"/>
                    <a:pt x="251052" y="276401"/>
                    <a:pt x="248026" y="271840"/>
                  </a:cubicBezTo>
                  <a:lnTo>
                    <a:pt x="71447" y="6150"/>
                  </a:lnTo>
                  <a:close/>
                  <a:moveTo>
                    <a:pt x="66741" y="47737"/>
                  </a:moveTo>
                  <a:lnTo>
                    <a:pt x="207321" y="259260"/>
                  </a:lnTo>
                  <a:cubicBezTo>
                    <a:pt x="207321" y="259260"/>
                    <a:pt x="29791" y="221527"/>
                    <a:pt x="29791" y="221527"/>
                  </a:cubicBezTo>
                  <a:lnTo>
                    <a:pt x="66741" y="47737"/>
                  </a:lnTo>
                  <a:close/>
                </a:path>
              </a:pathLst>
            </a:custGeom>
            <a:solidFill>
              <a:srgbClr val="231F20"/>
            </a:solidFill>
            <a:ln w="7575" cap="flat">
              <a:noFill/>
              <a:prstDash val="solid"/>
              <a:round/>
            </a:ln>
          </p:spPr>
          <p:txBody>
            <a:bodyPr rtlCol="0" anchor="ctr"/>
            <a:lstStyle/>
            <a:p>
              <a:endParaRPr lang="en-GB"/>
            </a:p>
          </p:txBody>
        </p:sp>
        <p:sp>
          <p:nvSpPr>
            <p:cNvPr id="457" name="Freeform: Shape 456">
              <a:extLst>
                <a:ext uri="{FF2B5EF4-FFF2-40B4-BE49-F238E27FC236}">
                  <a16:creationId xmlns:a16="http://schemas.microsoft.com/office/drawing/2014/main" id="{BE3A8E12-6187-4626-9EB5-5F4B4F8A4BE7}"/>
                </a:ext>
              </a:extLst>
            </p:cNvPr>
            <p:cNvSpPr/>
            <p:nvPr/>
          </p:nvSpPr>
          <p:spPr>
            <a:xfrm>
              <a:off x="1010969" y="1192777"/>
              <a:ext cx="548384" cy="147405"/>
            </a:xfrm>
            <a:custGeom>
              <a:avLst/>
              <a:gdLst>
                <a:gd name="connsiteX0" fmla="*/ 541758 w 548384"/>
                <a:gd name="connsiteY0" fmla="*/ 147608 h 147405"/>
                <a:gd name="connsiteX1" fmla="*/ 245 w 548384"/>
                <a:gd name="connsiteY1" fmla="*/ 32508 h 147405"/>
                <a:gd name="connsiteX2" fmla="*/ 7109 w 548384"/>
                <a:gd name="connsiteY2" fmla="*/ 202 h 147405"/>
                <a:gd name="connsiteX3" fmla="*/ 548629 w 548384"/>
                <a:gd name="connsiteY3" fmla="*/ 115302 h 147405"/>
                <a:gd name="connsiteX4" fmla="*/ 541758 w 548384"/>
                <a:gd name="connsiteY4" fmla="*/ 147608 h 147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05">
                  <a:moveTo>
                    <a:pt x="541758" y="147608"/>
                  </a:moveTo>
                  <a:lnTo>
                    <a:pt x="245" y="32508"/>
                  </a:lnTo>
                  <a:lnTo>
                    <a:pt x="7109" y="202"/>
                  </a:lnTo>
                  <a:lnTo>
                    <a:pt x="548629" y="115302"/>
                  </a:lnTo>
                  <a:lnTo>
                    <a:pt x="541758" y="147608"/>
                  </a:lnTo>
                  <a:close/>
                </a:path>
              </a:pathLst>
            </a:custGeom>
            <a:solidFill>
              <a:srgbClr val="FFFFFF"/>
            </a:solidFill>
            <a:ln w="7575" cap="flat">
              <a:noFill/>
              <a:prstDash val="solid"/>
              <a:round/>
            </a:ln>
          </p:spPr>
          <p:txBody>
            <a:bodyPr rtlCol="0" anchor="ctr"/>
            <a:lstStyle/>
            <a:p>
              <a:endParaRPr lang="en-GB"/>
            </a:p>
          </p:txBody>
        </p:sp>
        <p:sp>
          <p:nvSpPr>
            <p:cNvPr id="458" name="Freeform: Shape 457">
              <a:extLst>
                <a:ext uri="{FF2B5EF4-FFF2-40B4-BE49-F238E27FC236}">
                  <a16:creationId xmlns:a16="http://schemas.microsoft.com/office/drawing/2014/main" id="{3448FF8D-CC80-42FB-AEB0-F3DBA227C0E8}"/>
                </a:ext>
              </a:extLst>
            </p:cNvPr>
            <p:cNvSpPr/>
            <p:nvPr/>
          </p:nvSpPr>
          <p:spPr>
            <a:xfrm>
              <a:off x="996337" y="1261615"/>
              <a:ext cx="548384" cy="147413"/>
            </a:xfrm>
            <a:custGeom>
              <a:avLst/>
              <a:gdLst>
                <a:gd name="connsiteX0" fmla="*/ 541759 w 548384"/>
                <a:gd name="connsiteY0" fmla="*/ 147644 h 147413"/>
                <a:gd name="connsiteX1" fmla="*/ 238 w 548384"/>
                <a:gd name="connsiteY1" fmla="*/ 32537 h 147413"/>
                <a:gd name="connsiteX2" fmla="*/ 7102 w 548384"/>
                <a:gd name="connsiteY2" fmla="*/ 231 h 147413"/>
                <a:gd name="connsiteX3" fmla="*/ 548623 w 548384"/>
                <a:gd name="connsiteY3" fmla="*/ 115338 h 147413"/>
                <a:gd name="connsiteX4" fmla="*/ 541759 w 548384"/>
                <a:gd name="connsiteY4" fmla="*/ 147644 h 147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13">
                  <a:moveTo>
                    <a:pt x="541759" y="147644"/>
                  </a:moveTo>
                  <a:lnTo>
                    <a:pt x="238" y="32537"/>
                  </a:lnTo>
                  <a:lnTo>
                    <a:pt x="7102" y="231"/>
                  </a:lnTo>
                  <a:lnTo>
                    <a:pt x="548623" y="115338"/>
                  </a:lnTo>
                  <a:lnTo>
                    <a:pt x="541759" y="147644"/>
                  </a:lnTo>
                  <a:close/>
                </a:path>
              </a:pathLst>
            </a:custGeom>
            <a:solidFill>
              <a:srgbClr val="FFFFFF"/>
            </a:solidFill>
            <a:ln w="7575" cap="flat">
              <a:noFill/>
              <a:prstDash val="solid"/>
              <a:round/>
            </a:ln>
          </p:spPr>
          <p:txBody>
            <a:bodyPr rtlCol="0" anchor="ctr"/>
            <a:lstStyle/>
            <a:p>
              <a:endParaRPr lang="en-GB"/>
            </a:p>
          </p:txBody>
        </p:sp>
        <p:sp>
          <p:nvSpPr>
            <p:cNvPr id="471" name="Freeform: Shape 470">
              <a:extLst>
                <a:ext uri="{FF2B5EF4-FFF2-40B4-BE49-F238E27FC236}">
                  <a16:creationId xmlns:a16="http://schemas.microsoft.com/office/drawing/2014/main" id="{91697AF9-DF96-4DC3-93E7-4BA1C699CA5C}"/>
                </a:ext>
              </a:extLst>
            </p:cNvPr>
            <p:cNvSpPr/>
            <p:nvPr/>
          </p:nvSpPr>
          <p:spPr>
            <a:xfrm>
              <a:off x="981704" y="1330460"/>
              <a:ext cx="548384" cy="147413"/>
            </a:xfrm>
            <a:custGeom>
              <a:avLst/>
              <a:gdLst>
                <a:gd name="connsiteX0" fmla="*/ 541745 w 548384"/>
                <a:gd name="connsiteY0" fmla="*/ 147673 h 147413"/>
                <a:gd name="connsiteX1" fmla="*/ 232 w 548384"/>
                <a:gd name="connsiteY1" fmla="*/ 32565 h 147413"/>
                <a:gd name="connsiteX2" fmla="*/ 7096 w 548384"/>
                <a:gd name="connsiteY2" fmla="*/ 260 h 147413"/>
                <a:gd name="connsiteX3" fmla="*/ 548617 w 548384"/>
                <a:gd name="connsiteY3" fmla="*/ 115367 h 147413"/>
                <a:gd name="connsiteX4" fmla="*/ 541745 w 548384"/>
                <a:gd name="connsiteY4" fmla="*/ 147673 h 147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13">
                  <a:moveTo>
                    <a:pt x="541745" y="147673"/>
                  </a:moveTo>
                  <a:lnTo>
                    <a:pt x="232" y="32565"/>
                  </a:lnTo>
                  <a:lnTo>
                    <a:pt x="7096" y="260"/>
                  </a:lnTo>
                  <a:lnTo>
                    <a:pt x="548617" y="115367"/>
                  </a:lnTo>
                  <a:lnTo>
                    <a:pt x="541745" y="147673"/>
                  </a:lnTo>
                  <a:close/>
                </a:path>
              </a:pathLst>
            </a:custGeom>
            <a:solidFill>
              <a:srgbClr val="FFFFFF"/>
            </a:solidFill>
            <a:ln w="7575" cap="flat">
              <a:noFill/>
              <a:prstDash val="solid"/>
              <a:round/>
            </a:ln>
          </p:spPr>
          <p:txBody>
            <a:bodyPr rtlCol="0" anchor="ctr"/>
            <a:lstStyle/>
            <a:p>
              <a:endParaRPr lang="en-GB"/>
            </a:p>
          </p:txBody>
        </p:sp>
        <p:sp>
          <p:nvSpPr>
            <p:cNvPr id="472" name="Freeform: Shape 471">
              <a:extLst>
                <a:ext uri="{FF2B5EF4-FFF2-40B4-BE49-F238E27FC236}">
                  <a16:creationId xmlns:a16="http://schemas.microsoft.com/office/drawing/2014/main" id="{26A9463B-3CAE-4A69-B811-648617C583E0}"/>
                </a:ext>
              </a:extLst>
            </p:cNvPr>
            <p:cNvSpPr/>
            <p:nvPr/>
          </p:nvSpPr>
          <p:spPr>
            <a:xfrm>
              <a:off x="960025" y="1432440"/>
              <a:ext cx="548384" cy="147405"/>
            </a:xfrm>
            <a:custGeom>
              <a:avLst/>
              <a:gdLst>
                <a:gd name="connsiteX0" fmla="*/ 541744 w 548384"/>
                <a:gd name="connsiteY0" fmla="*/ 147708 h 147405"/>
                <a:gd name="connsiteX1" fmla="*/ 223 w 548384"/>
                <a:gd name="connsiteY1" fmla="*/ 32608 h 147405"/>
                <a:gd name="connsiteX2" fmla="*/ 7087 w 548384"/>
                <a:gd name="connsiteY2" fmla="*/ 302 h 147405"/>
                <a:gd name="connsiteX3" fmla="*/ 548608 w 548384"/>
                <a:gd name="connsiteY3" fmla="*/ 115402 h 147405"/>
                <a:gd name="connsiteX4" fmla="*/ 541744 w 548384"/>
                <a:gd name="connsiteY4" fmla="*/ 147708 h 147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05">
                  <a:moveTo>
                    <a:pt x="541744" y="147708"/>
                  </a:moveTo>
                  <a:lnTo>
                    <a:pt x="223" y="32608"/>
                  </a:lnTo>
                  <a:lnTo>
                    <a:pt x="7087" y="302"/>
                  </a:lnTo>
                  <a:lnTo>
                    <a:pt x="548608" y="115402"/>
                  </a:lnTo>
                  <a:lnTo>
                    <a:pt x="541744" y="147708"/>
                  </a:lnTo>
                  <a:close/>
                </a:path>
              </a:pathLst>
            </a:custGeom>
            <a:solidFill>
              <a:srgbClr val="FFFFFF"/>
            </a:solidFill>
            <a:ln w="7575" cap="flat">
              <a:noFill/>
              <a:prstDash val="solid"/>
              <a:round/>
            </a:ln>
          </p:spPr>
          <p:txBody>
            <a:bodyPr rtlCol="0" anchor="ctr"/>
            <a:lstStyle/>
            <a:p>
              <a:endParaRPr lang="en-GB"/>
            </a:p>
          </p:txBody>
        </p:sp>
        <p:sp>
          <p:nvSpPr>
            <p:cNvPr id="493" name="Freeform: Shape 492">
              <a:extLst>
                <a:ext uri="{FF2B5EF4-FFF2-40B4-BE49-F238E27FC236}">
                  <a16:creationId xmlns:a16="http://schemas.microsoft.com/office/drawing/2014/main" id="{7544EF43-5246-4E47-9989-8B73F5838682}"/>
                </a:ext>
              </a:extLst>
            </p:cNvPr>
            <p:cNvSpPr/>
            <p:nvPr/>
          </p:nvSpPr>
          <p:spPr>
            <a:xfrm>
              <a:off x="945392" y="1501286"/>
              <a:ext cx="548384" cy="147405"/>
            </a:xfrm>
            <a:custGeom>
              <a:avLst/>
              <a:gdLst>
                <a:gd name="connsiteX0" fmla="*/ 541730 w 548384"/>
                <a:gd name="connsiteY0" fmla="*/ 147736 h 147405"/>
                <a:gd name="connsiteX1" fmla="*/ 217 w 548384"/>
                <a:gd name="connsiteY1" fmla="*/ 32637 h 147405"/>
                <a:gd name="connsiteX2" fmla="*/ 7089 w 548384"/>
                <a:gd name="connsiteY2" fmla="*/ 331 h 147405"/>
                <a:gd name="connsiteX3" fmla="*/ 548602 w 548384"/>
                <a:gd name="connsiteY3" fmla="*/ 115430 h 147405"/>
                <a:gd name="connsiteX4" fmla="*/ 541730 w 548384"/>
                <a:gd name="connsiteY4" fmla="*/ 147736 h 147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05">
                  <a:moveTo>
                    <a:pt x="541730" y="147736"/>
                  </a:moveTo>
                  <a:lnTo>
                    <a:pt x="217" y="32637"/>
                  </a:lnTo>
                  <a:lnTo>
                    <a:pt x="7089" y="331"/>
                  </a:lnTo>
                  <a:lnTo>
                    <a:pt x="548602" y="115430"/>
                  </a:lnTo>
                  <a:lnTo>
                    <a:pt x="541730" y="147736"/>
                  </a:lnTo>
                  <a:close/>
                </a:path>
              </a:pathLst>
            </a:custGeom>
            <a:solidFill>
              <a:srgbClr val="FFFFFF"/>
            </a:solidFill>
            <a:ln w="7575" cap="flat">
              <a:noFill/>
              <a:prstDash val="solid"/>
              <a:round/>
            </a:ln>
          </p:spPr>
          <p:txBody>
            <a:bodyPr rtlCol="0" anchor="ctr"/>
            <a:lstStyle/>
            <a:p>
              <a:endParaRPr lang="en-GB"/>
            </a:p>
          </p:txBody>
        </p:sp>
        <p:sp>
          <p:nvSpPr>
            <p:cNvPr id="494" name="Freeform: Shape 493">
              <a:extLst>
                <a:ext uri="{FF2B5EF4-FFF2-40B4-BE49-F238E27FC236}">
                  <a16:creationId xmlns:a16="http://schemas.microsoft.com/office/drawing/2014/main" id="{3E5F3D9A-80B9-4B67-BDA7-D13038358C16}"/>
                </a:ext>
              </a:extLst>
            </p:cNvPr>
            <p:cNvSpPr/>
            <p:nvPr/>
          </p:nvSpPr>
          <p:spPr>
            <a:xfrm>
              <a:off x="1034214" y="1009326"/>
              <a:ext cx="130256" cy="138892"/>
            </a:xfrm>
            <a:custGeom>
              <a:avLst/>
              <a:gdLst>
                <a:gd name="connsiteX0" fmla="*/ 105674 w 130256"/>
                <a:gd name="connsiteY0" fmla="*/ 139016 h 138892"/>
                <a:gd name="connsiteX1" fmla="*/ 130424 w 130256"/>
                <a:gd name="connsiteY1" fmla="*/ 22548 h 138892"/>
                <a:gd name="connsiteX2" fmla="*/ 108015 w 130256"/>
                <a:gd name="connsiteY2" fmla="*/ 17790 h 138892"/>
                <a:gd name="connsiteX3" fmla="*/ 64368 w 130256"/>
                <a:gd name="connsiteY3" fmla="*/ 74328 h 138892"/>
                <a:gd name="connsiteX4" fmla="*/ 47334 w 130256"/>
                <a:gd name="connsiteY4" fmla="*/ 4890 h 138892"/>
                <a:gd name="connsiteX5" fmla="*/ 24917 w 130256"/>
                <a:gd name="connsiteY5" fmla="*/ 124 h 138892"/>
                <a:gd name="connsiteX6" fmla="*/ 167 w 130256"/>
                <a:gd name="connsiteY6" fmla="*/ 116592 h 138892"/>
                <a:gd name="connsiteX7" fmla="*/ 22903 w 130256"/>
                <a:gd name="connsiteY7" fmla="*/ 121426 h 138892"/>
                <a:gd name="connsiteX8" fmla="*/ 37330 w 130256"/>
                <a:gd name="connsiteY8" fmla="*/ 53539 h 138892"/>
                <a:gd name="connsiteX9" fmla="*/ 50351 w 130256"/>
                <a:gd name="connsiteY9" fmla="*/ 102469 h 138892"/>
                <a:gd name="connsiteX10" fmla="*/ 65729 w 130256"/>
                <a:gd name="connsiteY10" fmla="*/ 105737 h 138892"/>
                <a:gd name="connsiteX11" fmla="*/ 97366 w 130256"/>
                <a:gd name="connsiteY11" fmla="*/ 66301 h 138892"/>
                <a:gd name="connsiteX12" fmla="*/ 82931 w 130256"/>
                <a:gd name="connsiteY12" fmla="*/ 134182 h 138892"/>
                <a:gd name="connsiteX13" fmla="*/ 105674 w 130256"/>
                <a:gd name="connsiteY13" fmla="*/ 139016 h 13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256" h="138892">
                  <a:moveTo>
                    <a:pt x="105674" y="139016"/>
                  </a:moveTo>
                  <a:lnTo>
                    <a:pt x="130424" y="22548"/>
                  </a:lnTo>
                  <a:lnTo>
                    <a:pt x="108015" y="17790"/>
                  </a:lnTo>
                  <a:lnTo>
                    <a:pt x="64368" y="74328"/>
                  </a:lnTo>
                  <a:lnTo>
                    <a:pt x="47334" y="4890"/>
                  </a:lnTo>
                  <a:lnTo>
                    <a:pt x="24917" y="124"/>
                  </a:lnTo>
                  <a:lnTo>
                    <a:pt x="167" y="116592"/>
                  </a:lnTo>
                  <a:lnTo>
                    <a:pt x="22903" y="121426"/>
                  </a:lnTo>
                  <a:lnTo>
                    <a:pt x="37330" y="53539"/>
                  </a:lnTo>
                  <a:lnTo>
                    <a:pt x="50351" y="102469"/>
                  </a:lnTo>
                  <a:lnTo>
                    <a:pt x="65729" y="105737"/>
                  </a:lnTo>
                  <a:lnTo>
                    <a:pt x="97366" y="66301"/>
                  </a:lnTo>
                  <a:lnTo>
                    <a:pt x="82931" y="134182"/>
                  </a:lnTo>
                  <a:lnTo>
                    <a:pt x="105674" y="139016"/>
                  </a:lnTo>
                  <a:close/>
                </a:path>
              </a:pathLst>
            </a:custGeom>
            <a:solidFill>
              <a:srgbClr val="231F20"/>
            </a:solidFill>
            <a:ln w="7575" cap="flat">
              <a:noFill/>
              <a:prstDash val="solid"/>
              <a:round/>
            </a:ln>
          </p:spPr>
          <p:txBody>
            <a:bodyPr rtlCol="0" anchor="ctr"/>
            <a:lstStyle/>
            <a:p>
              <a:endParaRPr lang="en-GB"/>
            </a:p>
          </p:txBody>
        </p:sp>
        <p:sp>
          <p:nvSpPr>
            <p:cNvPr id="507" name="Freeform: Shape 506">
              <a:extLst>
                <a:ext uri="{FF2B5EF4-FFF2-40B4-BE49-F238E27FC236}">
                  <a16:creationId xmlns:a16="http://schemas.microsoft.com/office/drawing/2014/main" id="{4B37DE1A-5B28-4502-BEB2-0402A1556A9E}"/>
                </a:ext>
              </a:extLst>
            </p:cNvPr>
            <p:cNvSpPr/>
            <p:nvPr/>
          </p:nvSpPr>
          <p:spPr>
            <a:xfrm>
              <a:off x="1171016" y="1043637"/>
              <a:ext cx="94572" cy="120851"/>
            </a:xfrm>
            <a:custGeom>
              <a:avLst/>
              <a:gdLst>
                <a:gd name="connsiteX0" fmla="*/ 90566 w 94572"/>
                <a:gd name="connsiteY0" fmla="*/ 69711 h 120851"/>
                <a:gd name="connsiteX1" fmla="*/ 88605 w 94572"/>
                <a:gd name="connsiteY1" fmla="*/ 20226 h 120851"/>
                <a:gd name="connsiteX2" fmla="*/ 60130 w 94572"/>
                <a:gd name="connsiteY2" fmla="*/ 1352 h 120851"/>
                <a:gd name="connsiteX3" fmla="*/ 26282 w 94572"/>
                <a:gd name="connsiteY3" fmla="*/ 6977 h 120851"/>
                <a:gd name="connsiteX4" fmla="*/ 4526 w 94572"/>
                <a:gd name="connsiteY4" fmla="*/ 51422 h 120851"/>
                <a:gd name="connsiteX5" fmla="*/ 6320 w 94572"/>
                <a:gd name="connsiteY5" fmla="*/ 100869 h 120851"/>
                <a:gd name="connsiteX6" fmla="*/ 34955 w 94572"/>
                <a:gd name="connsiteY6" fmla="*/ 119781 h 120851"/>
                <a:gd name="connsiteX7" fmla="*/ 68644 w 94572"/>
                <a:gd name="connsiteY7" fmla="*/ 114118 h 120851"/>
                <a:gd name="connsiteX8" fmla="*/ 90566 w 94572"/>
                <a:gd name="connsiteY8" fmla="*/ 69711 h 120851"/>
                <a:gd name="connsiteX9" fmla="*/ 67831 w 94572"/>
                <a:gd name="connsiteY9" fmla="*/ 64876 h 120851"/>
                <a:gd name="connsiteX10" fmla="*/ 55182 w 94572"/>
                <a:gd name="connsiteY10" fmla="*/ 96209 h 120851"/>
                <a:gd name="connsiteX11" fmla="*/ 39272 w 94572"/>
                <a:gd name="connsiteY11" fmla="*/ 99493 h 120851"/>
                <a:gd name="connsiteX12" fmla="*/ 25901 w 94572"/>
                <a:gd name="connsiteY12" fmla="*/ 89984 h 120851"/>
                <a:gd name="connsiteX13" fmla="*/ 27262 w 94572"/>
                <a:gd name="connsiteY13" fmla="*/ 56249 h 120851"/>
                <a:gd name="connsiteX14" fmla="*/ 39774 w 94572"/>
                <a:gd name="connsiteY14" fmla="*/ 24718 h 120851"/>
                <a:gd name="connsiteX15" fmla="*/ 55820 w 94572"/>
                <a:gd name="connsiteY15" fmla="*/ 21632 h 120851"/>
                <a:gd name="connsiteX16" fmla="*/ 69054 w 94572"/>
                <a:gd name="connsiteY16" fmla="*/ 30944 h 120851"/>
                <a:gd name="connsiteX17" fmla="*/ 67831 w 94572"/>
                <a:gd name="connsiteY17" fmla="*/ 64876 h 120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4572" h="120851">
                  <a:moveTo>
                    <a:pt x="90566" y="69711"/>
                  </a:moveTo>
                  <a:cubicBezTo>
                    <a:pt x="95294" y="47462"/>
                    <a:pt x="97750" y="34304"/>
                    <a:pt x="88605" y="20226"/>
                  </a:cubicBezTo>
                  <a:cubicBezTo>
                    <a:pt x="82418" y="10701"/>
                    <a:pt x="73547" y="4202"/>
                    <a:pt x="60130" y="1352"/>
                  </a:cubicBezTo>
                  <a:cubicBezTo>
                    <a:pt x="46714" y="-1506"/>
                    <a:pt x="35798" y="789"/>
                    <a:pt x="26282" y="6977"/>
                  </a:cubicBezTo>
                  <a:cubicBezTo>
                    <a:pt x="12196" y="16121"/>
                    <a:pt x="9255" y="29173"/>
                    <a:pt x="4526" y="51422"/>
                  </a:cubicBezTo>
                  <a:cubicBezTo>
                    <a:pt x="-202" y="73663"/>
                    <a:pt x="-2824" y="86783"/>
                    <a:pt x="6320" y="100869"/>
                  </a:cubicBezTo>
                  <a:cubicBezTo>
                    <a:pt x="12508" y="110386"/>
                    <a:pt x="21546" y="116923"/>
                    <a:pt x="34955" y="119781"/>
                  </a:cubicBezTo>
                  <a:cubicBezTo>
                    <a:pt x="48371" y="122631"/>
                    <a:pt x="59127" y="120298"/>
                    <a:pt x="68644" y="114118"/>
                  </a:cubicBezTo>
                  <a:cubicBezTo>
                    <a:pt x="82729" y="104973"/>
                    <a:pt x="85838" y="91952"/>
                    <a:pt x="90566" y="69711"/>
                  </a:cubicBezTo>
                  <a:close/>
                  <a:moveTo>
                    <a:pt x="67831" y="64876"/>
                  </a:moveTo>
                  <a:cubicBezTo>
                    <a:pt x="63103" y="87118"/>
                    <a:pt x="60480" y="92203"/>
                    <a:pt x="55182" y="96209"/>
                  </a:cubicBezTo>
                  <a:cubicBezTo>
                    <a:pt x="51115" y="99272"/>
                    <a:pt x="45483" y="100815"/>
                    <a:pt x="39272" y="99493"/>
                  </a:cubicBezTo>
                  <a:cubicBezTo>
                    <a:pt x="33054" y="98170"/>
                    <a:pt x="28539" y="94476"/>
                    <a:pt x="25901" y="89984"/>
                  </a:cubicBezTo>
                  <a:cubicBezTo>
                    <a:pt x="22694" y="84176"/>
                    <a:pt x="22534" y="78498"/>
                    <a:pt x="27262" y="56249"/>
                  </a:cubicBezTo>
                  <a:cubicBezTo>
                    <a:pt x="31990" y="34007"/>
                    <a:pt x="34483" y="28724"/>
                    <a:pt x="39774" y="24718"/>
                  </a:cubicBezTo>
                  <a:cubicBezTo>
                    <a:pt x="44008" y="21685"/>
                    <a:pt x="49603" y="20310"/>
                    <a:pt x="55820" y="21632"/>
                  </a:cubicBezTo>
                  <a:cubicBezTo>
                    <a:pt x="62038" y="22955"/>
                    <a:pt x="66584" y="26482"/>
                    <a:pt x="69054" y="30944"/>
                  </a:cubicBezTo>
                  <a:cubicBezTo>
                    <a:pt x="72270" y="36751"/>
                    <a:pt x="72559" y="42627"/>
                    <a:pt x="67831" y="64876"/>
                  </a:cubicBezTo>
                  <a:close/>
                </a:path>
              </a:pathLst>
            </a:custGeom>
            <a:solidFill>
              <a:srgbClr val="231F20"/>
            </a:solidFill>
            <a:ln w="7575" cap="flat">
              <a:noFill/>
              <a:prstDash val="solid"/>
              <a:round/>
            </a:ln>
          </p:spPr>
          <p:txBody>
            <a:bodyPr rtlCol="0" anchor="ctr"/>
            <a:lstStyle/>
            <a:p>
              <a:endParaRPr lang="en-GB"/>
            </a:p>
          </p:txBody>
        </p:sp>
        <p:sp>
          <p:nvSpPr>
            <p:cNvPr id="514" name="Freeform: Shape 513">
              <a:extLst>
                <a:ext uri="{FF2B5EF4-FFF2-40B4-BE49-F238E27FC236}">
                  <a16:creationId xmlns:a16="http://schemas.microsoft.com/office/drawing/2014/main" id="{17A753ED-274A-496F-AB4B-708267AC192A}"/>
                </a:ext>
              </a:extLst>
            </p:cNvPr>
            <p:cNvSpPr/>
            <p:nvPr/>
          </p:nvSpPr>
          <p:spPr>
            <a:xfrm>
              <a:off x="1274725" y="1065685"/>
              <a:ext cx="94828" cy="120805"/>
            </a:xfrm>
            <a:custGeom>
              <a:avLst/>
              <a:gdLst>
                <a:gd name="connsiteX0" fmla="*/ 85520 w 94828"/>
                <a:gd name="connsiteY0" fmla="*/ 92049 h 120805"/>
                <a:gd name="connsiteX1" fmla="*/ 62458 w 94828"/>
                <a:gd name="connsiteY1" fmla="*/ 87146 h 120805"/>
                <a:gd name="connsiteX2" fmla="*/ 39312 w 94828"/>
                <a:gd name="connsiteY2" fmla="*/ 99498 h 120805"/>
                <a:gd name="connsiteX3" fmla="*/ 26040 w 94828"/>
                <a:gd name="connsiteY3" fmla="*/ 90354 h 120805"/>
                <a:gd name="connsiteX4" fmla="*/ 27301 w 94828"/>
                <a:gd name="connsiteY4" fmla="*/ 56254 h 120805"/>
                <a:gd name="connsiteX5" fmla="*/ 40019 w 94828"/>
                <a:gd name="connsiteY5" fmla="*/ 24594 h 120805"/>
                <a:gd name="connsiteX6" fmla="*/ 55860 w 94828"/>
                <a:gd name="connsiteY6" fmla="*/ 21637 h 120805"/>
                <a:gd name="connsiteX7" fmla="*/ 71815 w 94828"/>
                <a:gd name="connsiteY7" fmla="*/ 42298 h 120805"/>
                <a:gd name="connsiteX8" fmla="*/ 95045 w 94828"/>
                <a:gd name="connsiteY8" fmla="*/ 47231 h 120805"/>
                <a:gd name="connsiteX9" fmla="*/ 60177 w 94828"/>
                <a:gd name="connsiteY9" fmla="*/ 1349 h 120805"/>
                <a:gd name="connsiteX10" fmla="*/ 26321 w 94828"/>
                <a:gd name="connsiteY10" fmla="*/ 6982 h 120805"/>
                <a:gd name="connsiteX11" fmla="*/ 4566 w 94828"/>
                <a:gd name="connsiteY11" fmla="*/ 51420 h 120805"/>
                <a:gd name="connsiteX12" fmla="*/ 6367 w 94828"/>
                <a:gd name="connsiteY12" fmla="*/ 100874 h 120805"/>
                <a:gd name="connsiteX13" fmla="*/ 35002 w 94828"/>
                <a:gd name="connsiteY13" fmla="*/ 119779 h 120805"/>
                <a:gd name="connsiteX14" fmla="*/ 85520 w 94828"/>
                <a:gd name="connsiteY14" fmla="*/ 92049 h 120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828" h="120805">
                  <a:moveTo>
                    <a:pt x="85520" y="92049"/>
                  </a:moveTo>
                  <a:lnTo>
                    <a:pt x="62458" y="87146"/>
                  </a:lnTo>
                  <a:cubicBezTo>
                    <a:pt x="58148" y="96154"/>
                    <a:pt x="50600" y="101900"/>
                    <a:pt x="39312" y="99498"/>
                  </a:cubicBezTo>
                  <a:cubicBezTo>
                    <a:pt x="33101" y="98175"/>
                    <a:pt x="28510" y="94808"/>
                    <a:pt x="26040" y="90354"/>
                  </a:cubicBezTo>
                  <a:cubicBezTo>
                    <a:pt x="22832" y="84539"/>
                    <a:pt x="22573" y="78503"/>
                    <a:pt x="27301" y="56254"/>
                  </a:cubicBezTo>
                  <a:cubicBezTo>
                    <a:pt x="32037" y="34012"/>
                    <a:pt x="34720" y="28600"/>
                    <a:pt x="40019" y="24594"/>
                  </a:cubicBezTo>
                  <a:cubicBezTo>
                    <a:pt x="44093" y="21531"/>
                    <a:pt x="49649" y="20315"/>
                    <a:pt x="55860" y="21637"/>
                  </a:cubicBezTo>
                  <a:cubicBezTo>
                    <a:pt x="67148" y="24032"/>
                    <a:pt x="71541" y="32317"/>
                    <a:pt x="71815" y="42298"/>
                  </a:cubicBezTo>
                  <a:lnTo>
                    <a:pt x="95045" y="47231"/>
                  </a:lnTo>
                  <a:cubicBezTo>
                    <a:pt x="95972" y="21957"/>
                    <a:pt x="81932" y="5979"/>
                    <a:pt x="60177" y="1349"/>
                  </a:cubicBezTo>
                  <a:cubicBezTo>
                    <a:pt x="46761" y="-1501"/>
                    <a:pt x="36005" y="832"/>
                    <a:pt x="26321" y="6982"/>
                  </a:cubicBezTo>
                  <a:cubicBezTo>
                    <a:pt x="12243" y="16126"/>
                    <a:pt x="9294" y="29178"/>
                    <a:pt x="4566" y="51420"/>
                  </a:cubicBezTo>
                  <a:cubicBezTo>
                    <a:pt x="-162" y="73669"/>
                    <a:pt x="-2777" y="86789"/>
                    <a:pt x="6367" y="100874"/>
                  </a:cubicBezTo>
                  <a:cubicBezTo>
                    <a:pt x="12714" y="110429"/>
                    <a:pt x="21585" y="116928"/>
                    <a:pt x="35002" y="119779"/>
                  </a:cubicBezTo>
                  <a:cubicBezTo>
                    <a:pt x="56597" y="124370"/>
                    <a:pt x="76087" y="115522"/>
                    <a:pt x="85520" y="92049"/>
                  </a:cubicBezTo>
                  <a:close/>
                </a:path>
              </a:pathLst>
            </a:custGeom>
            <a:solidFill>
              <a:srgbClr val="231F20"/>
            </a:solidFill>
            <a:ln w="7575" cap="flat">
              <a:noFill/>
              <a:prstDash val="solid"/>
              <a:round/>
            </a:ln>
          </p:spPr>
          <p:txBody>
            <a:bodyPr rtlCol="0" anchor="ctr"/>
            <a:lstStyle/>
            <a:p>
              <a:endParaRPr lang="en-GB"/>
            </a:p>
          </p:txBody>
        </p:sp>
        <p:sp>
          <p:nvSpPr>
            <p:cNvPr id="515" name="Freeform: Shape 514">
              <a:extLst>
                <a:ext uri="{FF2B5EF4-FFF2-40B4-BE49-F238E27FC236}">
                  <a16:creationId xmlns:a16="http://schemas.microsoft.com/office/drawing/2014/main" id="{90443CAD-212F-44B9-A6D8-C5FDDCC137DE}"/>
                </a:ext>
              </a:extLst>
            </p:cNvPr>
            <p:cNvSpPr/>
            <p:nvPr/>
          </p:nvSpPr>
          <p:spPr>
            <a:xfrm>
              <a:off x="779181" y="876916"/>
              <a:ext cx="889997" cy="982522"/>
            </a:xfrm>
            <a:custGeom>
              <a:avLst/>
              <a:gdLst>
                <a:gd name="connsiteX0" fmla="*/ 27751 w 889997"/>
                <a:gd name="connsiteY0" fmla="*/ 982767 h 982522"/>
                <a:gd name="connsiteX1" fmla="*/ 225485 w 889997"/>
                <a:gd name="connsiteY1" fmla="*/ 52521 h 982522"/>
                <a:gd name="connsiteX2" fmla="*/ 238332 w 889997"/>
                <a:gd name="connsiteY2" fmla="*/ 32286 h 982522"/>
                <a:gd name="connsiteX3" fmla="*/ 253466 w 889997"/>
                <a:gd name="connsiteY3" fmla="*/ 27201 h 982522"/>
                <a:gd name="connsiteX4" fmla="*/ 258392 w 889997"/>
                <a:gd name="connsiteY4" fmla="*/ 27717 h 982522"/>
                <a:gd name="connsiteX5" fmla="*/ 691122 w 889997"/>
                <a:gd name="connsiteY5" fmla="*/ 119694 h 982522"/>
                <a:gd name="connsiteX6" fmla="*/ 861521 w 889997"/>
                <a:gd name="connsiteY6" fmla="*/ 376088 h 982522"/>
                <a:gd name="connsiteX7" fmla="*/ 732572 w 889997"/>
                <a:gd name="connsiteY7" fmla="*/ 982767 h 982522"/>
                <a:gd name="connsiteX8" fmla="*/ 760104 w 889997"/>
                <a:gd name="connsiteY8" fmla="*/ 982767 h 982522"/>
                <a:gd name="connsiteX9" fmla="*/ 890216 w 889997"/>
                <a:gd name="connsiteY9" fmla="*/ 370615 h 982522"/>
                <a:gd name="connsiteX10" fmla="*/ 707465 w 889997"/>
                <a:gd name="connsiteY10" fmla="*/ 95628 h 982522"/>
                <a:gd name="connsiteX11" fmla="*/ 263994 w 889997"/>
                <a:gd name="connsiteY11" fmla="*/ 1379 h 982522"/>
                <a:gd name="connsiteX12" fmla="*/ 222597 w 889997"/>
                <a:gd name="connsiteY12" fmla="*/ 10424 h 982522"/>
                <a:gd name="connsiteX13" fmla="*/ 199139 w 889997"/>
                <a:gd name="connsiteY13" fmla="*/ 46926 h 982522"/>
                <a:gd name="connsiteX14" fmla="*/ 219 w 889997"/>
                <a:gd name="connsiteY14" fmla="*/ 982767 h 982522"/>
                <a:gd name="connsiteX15" fmla="*/ 27751 w 889997"/>
                <a:gd name="connsiteY15" fmla="*/ 982767 h 982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9997" h="982522">
                  <a:moveTo>
                    <a:pt x="27751" y="982767"/>
                  </a:moveTo>
                  <a:lnTo>
                    <a:pt x="225485" y="52521"/>
                  </a:lnTo>
                  <a:cubicBezTo>
                    <a:pt x="227264" y="44152"/>
                    <a:pt x="231825" y="36968"/>
                    <a:pt x="238332" y="32286"/>
                  </a:cubicBezTo>
                  <a:cubicBezTo>
                    <a:pt x="242984" y="28934"/>
                    <a:pt x="248221" y="27201"/>
                    <a:pt x="253466" y="27201"/>
                  </a:cubicBezTo>
                  <a:cubicBezTo>
                    <a:pt x="255115" y="27201"/>
                    <a:pt x="256765" y="27368"/>
                    <a:pt x="258392" y="27717"/>
                  </a:cubicBezTo>
                  <a:lnTo>
                    <a:pt x="691122" y="119694"/>
                  </a:lnTo>
                  <a:lnTo>
                    <a:pt x="861521" y="376088"/>
                  </a:lnTo>
                  <a:lnTo>
                    <a:pt x="732572" y="982767"/>
                  </a:lnTo>
                  <a:lnTo>
                    <a:pt x="760104" y="982767"/>
                  </a:lnTo>
                  <a:lnTo>
                    <a:pt x="890216" y="370615"/>
                  </a:lnTo>
                  <a:lnTo>
                    <a:pt x="707465" y="95628"/>
                  </a:lnTo>
                  <a:lnTo>
                    <a:pt x="263994" y="1379"/>
                  </a:lnTo>
                  <a:cubicBezTo>
                    <a:pt x="249642" y="-1700"/>
                    <a:pt x="234949" y="1546"/>
                    <a:pt x="222597" y="10424"/>
                  </a:cubicBezTo>
                  <a:cubicBezTo>
                    <a:pt x="210647" y="19037"/>
                    <a:pt x="202309" y="31997"/>
                    <a:pt x="199139" y="46926"/>
                  </a:cubicBezTo>
                  <a:lnTo>
                    <a:pt x="219" y="982767"/>
                  </a:lnTo>
                  <a:lnTo>
                    <a:pt x="27751" y="982767"/>
                  </a:lnTo>
                  <a:close/>
                </a:path>
              </a:pathLst>
            </a:custGeom>
            <a:solidFill>
              <a:srgbClr val="231F20"/>
            </a:solidFill>
            <a:ln w="7575" cap="flat">
              <a:noFill/>
              <a:prstDash val="solid"/>
              <a:round/>
            </a:ln>
          </p:spPr>
          <p:txBody>
            <a:bodyPr rtlCol="0" anchor="ctr"/>
            <a:lstStyle/>
            <a:p>
              <a:endParaRPr lang="en-GB"/>
            </a:p>
          </p:txBody>
        </p:sp>
        <p:sp>
          <p:nvSpPr>
            <p:cNvPr id="570" name="Freeform: Shape 569">
              <a:extLst>
                <a:ext uri="{FF2B5EF4-FFF2-40B4-BE49-F238E27FC236}">
                  <a16:creationId xmlns:a16="http://schemas.microsoft.com/office/drawing/2014/main" id="{B5DEBC1F-CDA7-4521-AF69-560309ADAF2A}"/>
                </a:ext>
              </a:extLst>
            </p:cNvPr>
            <p:cNvSpPr/>
            <p:nvPr/>
          </p:nvSpPr>
          <p:spPr>
            <a:xfrm>
              <a:off x="916331" y="1589178"/>
              <a:ext cx="277718" cy="210027"/>
            </a:xfrm>
            <a:custGeom>
              <a:avLst/>
              <a:gdLst>
                <a:gd name="connsiteX0" fmla="*/ 5342 w 277718"/>
                <a:gd name="connsiteY0" fmla="*/ 197311 h 210027"/>
                <a:gd name="connsiteX1" fmla="*/ 17094 w 277718"/>
                <a:gd name="connsiteY1" fmla="*/ 191374 h 210027"/>
                <a:gd name="connsiteX2" fmla="*/ 30792 w 277718"/>
                <a:gd name="connsiteY2" fmla="*/ 177365 h 210027"/>
                <a:gd name="connsiteX3" fmla="*/ 65074 w 277718"/>
                <a:gd name="connsiteY3" fmla="*/ 130388 h 210027"/>
                <a:gd name="connsiteX4" fmla="*/ 94164 w 277718"/>
                <a:gd name="connsiteY4" fmla="*/ 73401 h 210027"/>
                <a:gd name="connsiteX5" fmla="*/ 100732 w 277718"/>
                <a:gd name="connsiteY5" fmla="*/ 24228 h 210027"/>
                <a:gd name="connsiteX6" fmla="*/ 66526 w 277718"/>
                <a:gd name="connsiteY6" fmla="*/ 428 h 210027"/>
                <a:gd name="connsiteX7" fmla="*/ 29857 w 277718"/>
                <a:gd name="connsiteY7" fmla="*/ 17812 h 210027"/>
                <a:gd name="connsiteX8" fmla="*/ 2613 w 277718"/>
                <a:gd name="connsiteY8" fmla="*/ 111719 h 210027"/>
                <a:gd name="connsiteX9" fmla="*/ 26109 w 277718"/>
                <a:gd name="connsiteY9" fmla="*/ 150289 h 210027"/>
                <a:gd name="connsiteX10" fmla="*/ 84070 w 277718"/>
                <a:gd name="connsiteY10" fmla="*/ 157244 h 210027"/>
                <a:gd name="connsiteX11" fmla="*/ 103506 w 277718"/>
                <a:gd name="connsiteY11" fmla="*/ 152105 h 210027"/>
                <a:gd name="connsiteX12" fmla="*/ 100641 w 277718"/>
                <a:gd name="connsiteY12" fmla="*/ 141722 h 210027"/>
                <a:gd name="connsiteX13" fmla="*/ 92576 w 277718"/>
                <a:gd name="connsiteY13" fmla="*/ 156902 h 210027"/>
                <a:gd name="connsiteX14" fmla="*/ 89687 w 277718"/>
                <a:gd name="connsiteY14" fmla="*/ 181941 h 210027"/>
                <a:gd name="connsiteX15" fmla="*/ 92461 w 277718"/>
                <a:gd name="connsiteY15" fmla="*/ 204433 h 210027"/>
                <a:gd name="connsiteX16" fmla="*/ 108493 w 277718"/>
                <a:gd name="connsiteY16" fmla="*/ 207428 h 210027"/>
                <a:gd name="connsiteX17" fmla="*/ 118283 w 277718"/>
                <a:gd name="connsiteY17" fmla="*/ 194947 h 210027"/>
                <a:gd name="connsiteX18" fmla="*/ 131616 w 277718"/>
                <a:gd name="connsiteY18" fmla="*/ 168593 h 210027"/>
                <a:gd name="connsiteX19" fmla="*/ 121772 w 277718"/>
                <a:gd name="connsiteY19" fmla="*/ 164443 h 210027"/>
                <a:gd name="connsiteX20" fmla="*/ 118907 w 277718"/>
                <a:gd name="connsiteY20" fmla="*/ 189474 h 210027"/>
                <a:gd name="connsiteX21" fmla="*/ 126820 w 277718"/>
                <a:gd name="connsiteY21" fmla="*/ 192682 h 210027"/>
                <a:gd name="connsiteX22" fmla="*/ 132589 w 277718"/>
                <a:gd name="connsiteY22" fmla="*/ 186973 h 210027"/>
                <a:gd name="connsiteX23" fmla="*/ 132825 w 277718"/>
                <a:gd name="connsiteY23" fmla="*/ 186638 h 210027"/>
                <a:gd name="connsiteX24" fmla="*/ 133501 w 277718"/>
                <a:gd name="connsiteY24" fmla="*/ 185840 h 210027"/>
                <a:gd name="connsiteX25" fmla="*/ 136192 w 277718"/>
                <a:gd name="connsiteY25" fmla="*/ 182876 h 210027"/>
                <a:gd name="connsiteX26" fmla="*/ 148385 w 277718"/>
                <a:gd name="connsiteY26" fmla="*/ 170919 h 210027"/>
                <a:gd name="connsiteX27" fmla="*/ 139385 w 277718"/>
                <a:gd name="connsiteY27" fmla="*/ 168540 h 210027"/>
                <a:gd name="connsiteX28" fmla="*/ 150452 w 277718"/>
                <a:gd name="connsiteY28" fmla="*/ 189937 h 210027"/>
                <a:gd name="connsiteX29" fmla="*/ 155690 w 277718"/>
                <a:gd name="connsiteY29" fmla="*/ 191329 h 210027"/>
                <a:gd name="connsiteX30" fmla="*/ 164363 w 277718"/>
                <a:gd name="connsiteY30" fmla="*/ 187687 h 210027"/>
                <a:gd name="connsiteX31" fmla="*/ 179505 w 277718"/>
                <a:gd name="connsiteY31" fmla="*/ 176171 h 210027"/>
                <a:gd name="connsiteX32" fmla="*/ 183435 w 277718"/>
                <a:gd name="connsiteY32" fmla="*/ 173237 h 210027"/>
                <a:gd name="connsiteX33" fmla="*/ 180364 w 277718"/>
                <a:gd name="connsiteY33" fmla="*/ 171010 h 210027"/>
                <a:gd name="connsiteX34" fmla="*/ 179740 w 277718"/>
                <a:gd name="connsiteY34" fmla="*/ 170060 h 210027"/>
                <a:gd name="connsiteX35" fmla="*/ 180295 w 277718"/>
                <a:gd name="connsiteY35" fmla="*/ 172401 h 210027"/>
                <a:gd name="connsiteX36" fmla="*/ 182674 w 277718"/>
                <a:gd name="connsiteY36" fmla="*/ 179235 h 210027"/>
                <a:gd name="connsiteX37" fmla="*/ 202704 w 277718"/>
                <a:gd name="connsiteY37" fmla="*/ 180155 h 210027"/>
                <a:gd name="connsiteX38" fmla="*/ 194601 w 277718"/>
                <a:gd name="connsiteY38" fmla="*/ 175502 h 210027"/>
                <a:gd name="connsiteX39" fmla="*/ 200864 w 277718"/>
                <a:gd name="connsiteY39" fmla="*/ 196969 h 210027"/>
                <a:gd name="connsiteX40" fmla="*/ 217124 w 277718"/>
                <a:gd name="connsiteY40" fmla="*/ 198542 h 210027"/>
                <a:gd name="connsiteX41" fmla="*/ 231658 w 277718"/>
                <a:gd name="connsiteY41" fmla="*/ 181781 h 210027"/>
                <a:gd name="connsiteX42" fmla="*/ 243166 w 277718"/>
                <a:gd name="connsiteY42" fmla="*/ 149308 h 210027"/>
                <a:gd name="connsiteX43" fmla="*/ 246921 w 277718"/>
                <a:gd name="connsiteY43" fmla="*/ 96144 h 210027"/>
                <a:gd name="connsiteX44" fmla="*/ 238818 w 277718"/>
                <a:gd name="connsiteY44" fmla="*/ 91500 h 210027"/>
                <a:gd name="connsiteX45" fmla="*/ 208595 w 277718"/>
                <a:gd name="connsiteY45" fmla="*/ 141904 h 210027"/>
                <a:gd name="connsiteX46" fmla="*/ 225713 w 277718"/>
                <a:gd name="connsiteY46" fmla="*/ 200359 h 210027"/>
                <a:gd name="connsiteX47" fmla="*/ 272682 w 277718"/>
                <a:gd name="connsiteY47" fmla="*/ 210119 h 210027"/>
                <a:gd name="connsiteX48" fmla="*/ 272682 w 277718"/>
                <a:gd name="connsiteY48" fmla="*/ 199348 h 210027"/>
                <a:gd name="connsiteX49" fmla="*/ 219093 w 277718"/>
                <a:gd name="connsiteY49" fmla="*/ 173519 h 210027"/>
                <a:gd name="connsiteX50" fmla="*/ 228199 w 277718"/>
                <a:gd name="connsiteY50" fmla="*/ 120134 h 210027"/>
                <a:gd name="connsiteX51" fmla="*/ 244253 w 277718"/>
                <a:gd name="connsiteY51" fmla="*/ 100804 h 210027"/>
                <a:gd name="connsiteX52" fmla="*/ 236150 w 277718"/>
                <a:gd name="connsiteY52" fmla="*/ 96144 h 210027"/>
                <a:gd name="connsiteX53" fmla="*/ 226040 w 277718"/>
                <a:gd name="connsiteY53" fmla="*/ 168707 h 210027"/>
                <a:gd name="connsiteX54" fmla="*/ 215185 w 277718"/>
                <a:gd name="connsiteY54" fmla="*/ 186448 h 210027"/>
                <a:gd name="connsiteX55" fmla="*/ 213125 w 277718"/>
                <a:gd name="connsiteY55" fmla="*/ 188326 h 210027"/>
                <a:gd name="connsiteX56" fmla="*/ 211689 w 277718"/>
                <a:gd name="connsiteY56" fmla="*/ 189246 h 210027"/>
                <a:gd name="connsiteX57" fmla="*/ 210967 w 277718"/>
                <a:gd name="connsiteY57" fmla="*/ 189626 h 210027"/>
                <a:gd name="connsiteX58" fmla="*/ 209811 w 277718"/>
                <a:gd name="connsiteY58" fmla="*/ 189968 h 210027"/>
                <a:gd name="connsiteX59" fmla="*/ 209560 w 277718"/>
                <a:gd name="connsiteY59" fmla="*/ 189960 h 210027"/>
                <a:gd name="connsiteX60" fmla="*/ 209196 w 277718"/>
                <a:gd name="connsiteY60" fmla="*/ 189907 h 210027"/>
                <a:gd name="connsiteX61" fmla="*/ 208770 w 277718"/>
                <a:gd name="connsiteY61" fmla="*/ 189633 h 210027"/>
                <a:gd name="connsiteX62" fmla="*/ 208253 w 277718"/>
                <a:gd name="connsiteY62" fmla="*/ 189109 h 210027"/>
                <a:gd name="connsiteX63" fmla="*/ 206938 w 277718"/>
                <a:gd name="connsiteY63" fmla="*/ 186471 h 210027"/>
                <a:gd name="connsiteX64" fmla="*/ 205380 w 277718"/>
                <a:gd name="connsiteY64" fmla="*/ 175502 h 210027"/>
                <a:gd name="connsiteX65" fmla="*/ 197269 w 277718"/>
                <a:gd name="connsiteY65" fmla="*/ 170850 h 210027"/>
                <a:gd name="connsiteX66" fmla="*/ 191766 w 277718"/>
                <a:gd name="connsiteY66" fmla="*/ 173435 h 210027"/>
                <a:gd name="connsiteX67" fmla="*/ 191735 w 277718"/>
                <a:gd name="connsiteY67" fmla="*/ 173503 h 210027"/>
                <a:gd name="connsiteX68" fmla="*/ 191294 w 277718"/>
                <a:gd name="connsiteY68" fmla="*/ 172158 h 210027"/>
                <a:gd name="connsiteX69" fmla="*/ 190572 w 277718"/>
                <a:gd name="connsiteY69" fmla="*/ 169034 h 210027"/>
                <a:gd name="connsiteX70" fmla="*/ 187783 w 277718"/>
                <a:gd name="connsiteY70" fmla="*/ 163226 h 210027"/>
                <a:gd name="connsiteX71" fmla="*/ 175309 w 277718"/>
                <a:gd name="connsiteY71" fmla="*/ 165932 h 210027"/>
                <a:gd name="connsiteX72" fmla="*/ 159308 w 277718"/>
                <a:gd name="connsiteY72" fmla="*/ 178117 h 210027"/>
                <a:gd name="connsiteX73" fmla="*/ 157651 w 277718"/>
                <a:gd name="connsiteY73" fmla="*/ 179204 h 210027"/>
                <a:gd name="connsiteX74" fmla="*/ 152831 w 277718"/>
                <a:gd name="connsiteY74" fmla="*/ 180937 h 210027"/>
                <a:gd name="connsiteX75" fmla="*/ 158069 w 277718"/>
                <a:gd name="connsiteY75" fmla="*/ 182321 h 210027"/>
                <a:gd name="connsiteX76" fmla="*/ 149776 w 277718"/>
                <a:gd name="connsiteY76" fmla="*/ 165681 h 210027"/>
                <a:gd name="connsiteX77" fmla="*/ 140768 w 277718"/>
                <a:gd name="connsiteY77" fmla="*/ 163295 h 210027"/>
                <a:gd name="connsiteX78" fmla="*/ 123825 w 277718"/>
                <a:gd name="connsiteY78" fmla="*/ 180808 h 210027"/>
                <a:gd name="connsiteX79" fmla="*/ 122684 w 277718"/>
                <a:gd name="connsiteY79" fmla="*/ 182450 h 210027"/>
                <a:gd name="connsiteX80" fmla="*/ 122282 w 277718"/>
                <a:gd name="connsiteY80" fmla="*/ 182739 h 210027"/>
                <a:gd name="connsiteX81" fmla="*/ 122502 w 277718"/>
                <a:gd name="connsiteY81" fmla="*/ 182579 h 210027"/>
                <a:gd name="connsiteX82" fmla="*/ 121385 w 277718"/>
                <a:gd name="connsiteY82" fmla="*/ 183377 h 210027"/>
                <a:gd name="connsiteX83" fmla="*/ 129298 w 277718"/>
                <a:gd name="connsiteY83" fmla="*/ 186608 h 210027"/>
                <a:gd name="connsiteX84" fmla="*/ 132163 w 277718"/>
                <a:gd name="connsiteY84" fmla="*/ 167308 h 210027"/>
                <a:gd name="connsiteX85" fmla="*/ 122320 w 277718"/>
                <a:gd name="connsiteY85" fmla="*/ 163158 h 210027"/>
                <a:gd name="connsiteX86" fmla="*/ 104114 w 277718"/>
                <a:gd name="connsiteY86" fmla="*/ 196596 h 210027"/>
                <a:gd name="connsiteX87" fmla="*/ 101203 w 277718"/>
                <a:gd name="connsiteY87" fmla="*/ 199546 h 210027"/>
                <a:gd name="connsiteX88" fmla="*/ 100701 w 277718"/>
                <a:gd name="connsiteY88" fmla="*/ 199819 h 210027"/>
                <a:gd name="connsiteX89" fmla="*/ 100276 w 277718"/>
                <a:gd name="connsiteY89" fmla="*/ 199926 h 210027"/>
                <a:gd name="connsiteX90" fmla="*/ 102655 w 277718"/>
                <a:gd name="connsiteY90" fmla="*/ 200511 h 210027"/>
                <a:gd name="connsiteX91" fmla="*/ 102039 w 277718"/>
                <a:gd name="connsiteY91" fmla="*/ 199637 h 210027"/>
                <a:gd name="connsiteX92" fmla="*/ 100732 w 277718"/>
                <a:gd name="connsiteY92" fmla="*/ 193563 h 210027"/>
                <a:gd name="connsiteX93" fmla="*/ 100413 w 277718"/>
                <a:gd name="connsiteY93" fmla="*/ 183803 h 210027"/>
                <a:gd name="connsiteX94" fmla="*/ 102351 w 277718"/>
                <a:gd name="connsiteY94" fmla="*/ 162998 h 210027"/>
                <a:gd name="connsiteX95" fmla="*/ 104411 w 277718"/>
                <a:gd name="connsiteY95" fmla="*/ 153801 h 210027"/>
                <a:gd name="connsiteX96" fmla="*/ 105004 w 277718"/>
                <a:gd name="connsiteY96" fmla="*/ 151999 h 210027"/>
                <a:gd name="connsiteX97" fmla="*/ 105179 w 277718"/>
                <a:gd name="connsiteY97" fmla="*/ 151543 h 210027"/>
                <a:gd name="connsiteX98" fmla="*/ 105718 w 277718"/>
                <a:gd name="connsiteY98" fmla="*/ 150578 h 210027"/>
                <a:gd name="connsiteX99" fmla="*/ 103506 w 277718"/>
                <a:gd name="connsiteY99" fmla="*/ 152105 h 210027"/>
                <a:gd name="connsiteX100" fmla="*/ 100641 w 277718"/>
                <a:gd name="connsiteY100" fmla="*/ 141722 h 210027"/>
                <a:gd name="connsiteX101" fmla="*/ 40354 w 277718"/>
                <a:gd name="connsiteY101" fmla="*/ 145523 h 210027"/>
                <a:gd name="connsiteX102" fmla="*/ 15331 w 277718"/>
                <a:gd name="connsiteY102" fmla="*/ 118431 h 210027"/>
                <a:gd name="connsiteX103" fmla="*/ 31423 w 277718"/>
                <a:gd name="connsiteY103" fmla="*/ 33137 h 210027"/>
                <a:gd name="connsiteX104" fmla="*/ 58658 w 277718"/>
                <a:gd name="connsiteY104" fmla="*/ 11640 h 210027"/>
                <a:gd name="connsiteX105" fmla="*/ 77578 w 277718"/>
                <a:gd name="connsiteY105" fmla="*/ 13229 h 210027"/>
                <a:gd name="connsiteX106" fmla="*/ 88653 w 277718"/>
                <a:gd name="connsiteY106" fmla="*/ 22571 h 210027"/>
                <a:gd name="connsiteX107" fmla="*/ 91017 w 277718"/>
                <a:gd name="connsiteY107" fmla="*/ 30172 h 210027"/>
                <a:gd name="connsiteX108" fmla="*/ 91367 w 277718"/>
                <a:gd name="connsiteY108" fmla="*/ 38944 h 210027"/>
                <a:gd name="connsiteX109" fmla="*/ 86897 w 277718"/>
                <a:gd name="connsiteY109" fmla="*/ 61444 h 210027"/>
                <a:gd name="connsiteX110" fmla="*/ 62565 w 277718"/>
                <a:gd name="connsiteY110" fmla="*/ 113757 h 210027"/>
                <a:gd name="connsiteX111" fmla="*/ 30982 w 277718"/>
                <a:gd name="connsiteY111" fmla="*/ 160292 h 210027"/>
                <a:gd name="connsiteX112" fmla="*/ 16456 w 277718"/>
                <a:gd name="connsiteY112" fmla="*/ 177152 h 210027"/>
                <a:gd name="connsiteX113" fmla="*/ 10412 w 277718"/>
                <a:gd name="connsiteY113" fmla="*/ 182959 h 210027"/>
                <a:gd name="connsiteX114" fmla="*/ 8672 w 277718"/>
                <a:gd name="connsiteY114" fmla="*/ 184426 h 210027"/>
                <a:gd name="connsiteX115" fmla="*/ 6331 w 277718"/>
                <a:gd name="connsiteY115" fmla="*/ 186007 h 210027"/>
                <a:gd name="connsiteX116" fmla="*/ 5411 w 277718"/>
                <a:gd name="connsiteY116" fmla="*/ 186509 h 210027"/>
                <a:gd name="connsiteX117" fmla="*/ 5646 w 277718"/>
                <a:gd name="connsiteY117" fmla="*/ 186426 h 210027"/>
                <a:gd name="connsiteX118" fmla="*/ 4894 w 277718"/>
                <a:gd name="connsiteY118" fmla="*/ 186646 h 210027"/>
                <a:gd name="connsiteX119" fmla="*/ 5342 w 277718"/>
                <a:gd name="connsiteY119" fmla="*/ 186540 h 210027"/>
                <a:gd name="connsiteX120" fmla="*/ 5342 w 277718"/>
                <a:gd name="connsiteY120" fmla="*/ 197311 h 210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277718" h="210027">
                  <a:moveTo>
                    <a:pt x="5342" y="197311"/>
                  </a:moveTo>
                  <a:cubicBezTo>
                    <a:pt x="9774" y="197516"/>
                    <a:pt x="13932" y="194012"/>
                    <a:pt x="17094" y="191374"/>
                  </a:cubicBezTo>
                  <a:cubicBezTo>
                    <a:pt x="22103" y="187186"/>
                    <a:pt x="26535" y="182298"/>
                    <a:pt x="30792" y="177365"/>
                  </a:cubicBezTo>
                  <a:cubicBezTo>
                    <a:pt x="43471" y="162709"/>
                    <a:pt x="54774" y="146785"/>
                    <a:pt x="65074" y="130388"/>
                  </a:cubicBezTo>
                  <a:cubicBezTo>
                    <a:pt x="76415" y="112335"/>
                    <a:pt x="86684" y="93400"/>
                    <a:pt x="94164" y="73401"/>
                  </a:cubicBezTo>
                  <a:cubicBezTo>
                    <a:pt x="99804" y="58320"/>
                    <a:pt x="105049" y="40335"/>
                    <a:pt x="100732" y="24228"/>
                  </a:cubicBezTo>
                  <a:cubicBezTo>
                    <a:pt x="96460" y="8288"/>
                    <a:pt x="82063" y="1203"/>
                    <a:pt x="66526" y="428"/>
                  </a:cubicBezTo>
                  <a:cubicBezTo>
                    <a:pt x="51977" y="-294"/>
                    <a:pt x="39374" y="7284"/>
                    <a:pt x="29857" y="17812"/>
                  </a:cubicBezTo>
                  <a:cubicBezTo>
                    <a:pt x="7972" y="42015"/>
                    <a:pt x="-2890" y="79596"/>
                    <a:pt x="2613" y="111719"/>
                  </a:cubicBezTo>
                  <a:cubicBezTo>
                    <a:pt x="5251" y="127105"/>
                    <a:pt x="12944" y="141486"/>
                    <a:pt x="26109" y="150289"/>
                  </a:cubicBezTo>
                  <a:cubicBezTo>
                    <a:pt x="42992" y="161592"/>
                    <a:pt x="64937" y="161045"/>
                    <a:pt x="84070" y="157244"/>
                  </a:cubicBezTo>
                  <a:cubicBezTo>
                    <a:pt x="90652" y="155944"/>
                    <a:pt x="97121" y="154158"/>
                    <a:pt x="103506" y="152105"/>
                  </a:cubicBezTo>
                  <a:cubicBezTo>
                    <a:pt x="102556" y="148647"/>
                    <a:pt x="101598" y="145181"/>
                    <a:pt x="100641" y="141722"/>
                  </a:cubicBezTo>
                  <a:cubicBezTo>
                    <a:pt x="94894" y="144018"/>
                    <a:pt x="93678" y="151482"/>
                    <a:pt x="92576" y="156902"/>
                  </a:cubicBezTo>
                  <a:cubicBezTo>
                    <a:pt x="90896" y="165111"/>
                    <a:pt x="89961" y="173556"/>
                    <a:pt x="89687" y="181941"/>
                  </a:cubicBezTo>
                  <a:cubicBezTo>
                    <a:pt x="89451" y="189200"/>
                    <a:pt x="89231" y="197729"/>
                    <a:pt x="92461" y="204433"/>
                  </a:cubicBezTo>
                  <a:cubicBezTo>
                    <a:pt x="95745" y="211252"/>
                    <a:pt x="102883" y="212035"/>
                    <a:pt x="108493" y="207428"/>
                  </a:cubicBezTo>
                  <a:cubicBezTo>
                    <a:pt x="112567" y="204099"/>
                    <a:pt x="115570" y="199401"/>
                    <a:pt x="118283" y="194947"/>
                  </a:cubicBezTo>
                  <a:cubicBezTo>
                    <a:pt x="123399" y="186540"/>
                    <a:pt x="127587" y="177562"/>
                    <a:pt x="131616" y="168593"/>
                  </a:cubicBezTo>
                  <a:cubicBezTo>
                    <a:pt x="128340" y="167209"/>
                    <a:pt x="125056" y="165818"/>
                    <a:pt x="121772" y="164443"/>
                  </a:cubicBezTo>
                  <a:cubicBezTo>
                    <a:pt x="119287" y="172599"/>
                    <a:pt x="117516" y="180953"/>
                    <a:pt x="118907" y="189474"/>
                  </a:cubicBezTo>
                  <a:cubicBezTo>
                    <a:pt x="119446" y="192742"/>
                    <a:pt x="124167" y="194551"/>
                    <a:pt x="126820" y="192682"/>
                  </a:cubicBezTo>
                  <a:cubicBezTo>
                    <a:pt x="129275" y="190956"/>
                    <a:pt x="130826" y="189329"/>
                    <a:pt x="132589" y="186973"/>
                  </a:cubicBezTo>
                  <a:cubicBezTo>
                    <a:pt x="132688" y="186836"/>
                    <a:pt x="133334" y="185985"/>
                    <a:pt x="132825" y="186638"/>
                  </a:cubicBezTo>
                  <a:cubicBezTo>
                    <a:pt x="132277" y="187361"/>
                    <a:pt x="133402" y="185970"/>
                    <a:pt x="133501" y="185840"/>
                  </a:cubicBezTo>
                  <a:cubicBezTo>
                    <a:pt x="134391" y="184844"/>
                    <a:pt x="135280" y="183856"/>
                    <a:pt x="136192" y="182876"/>
                  </a:cubicBezTo>
                  <a:cubicBezTo>
                    <a:pt x="140107" y="178733"/>
                    <a:pt x="144250" y="174818"/>
                    <a:pt x="148385" y="170919"/>
                  </a:cubicBezTo>
                  <a:cubicBezTo>
                    <a:pt x="145390" y="170128"/>
                    <a:pt x="142387" y="169330"/>
                    <a:pt x="139385" y="168540"/>
                  </a:cubicBezTo>
                  <a:cubicBezTo>
                    <a:pt x="142304" y="176187"/>
                    <a:pt x="145207" y="183560"/>
                    <a:pt x="150452" y="189937"/>
                  </a:cubicBezTo>
                  <a:cubicBezTo>
                    <a:pt x="151562" y="191290"/>
                    <a:pt x="154063" y="191929"/>
                    <a:pt x="155690" y="191329"/>
                  </a:cubicBezTo>
                  <a:cubicBezTo>
                    <a:pt x="158624" y="190234"/>
                    <a:pt x="161725" y="189405"/>
                    <a:pt x="164363" y="187687"/>
                  </a:cubicBezTo>
                  <a:cubicBezTo>
                    <a:pt x="169638" y="184259"/>
                    <a:pt x="174473" y="179926"/>
                    <a:pt x="179505" y="176171"/>
                  </a:cubicBezTo>
                  <a:cubicBezTo>
                    <a:pt x="180607" y="175335"/>
                    <a:pt x="182697" y="174385"/>
                    <a:pt x="183435" y="173237"/>
                  </a:cubicBezTo>
                  <a:cubicBezTo>
                    <a:pt x="185289" y="172181"/>
                    <a:pt x="184263" y="171443"/>
                    <a:pt x="180364" y="171010"/>
                  </a:cubicBezTo>
                  <a:cubicBezTo>
                    <a:pt x="180060" y="170752"/>
                    <a:pt x="179854" y="170440"/>
                    <a:pt x="179740" y="170060"/>
                  </a:cubicBezTo>
                  <a:cubicBezTo>
                    <a:pt x="179854" y="169870"/>
                    <a:pt x="180098" y="171557"/>
                    <a:pt x="180295" y="172401"/>
                  </a:cubicBezTo>
                  <a:cubicBezTo>
                    <a:pt x="180835" y="174758"/>
                    <a:pt x="181382" y="177152"/>
                    <a:pt x="182674" y="179235"/>
                  </a:cubicBezTo>
                  <a:cubicBezTo>
                    <a:pt x="187433" y="186920"/>
                    <a:pt x="196425" y="183986"/>
                    <a:pt x="202704" y="180155"/>
                  </a:cubicBezTo>
                  <a:cubicBezTo>
                    <a:pt x="200005" y="178596"/>
                    <a:pt x="197307" y="177053"/>
                    <a:pt x="194601" y="175502"/>
                  </a:cubicBezTo>
                  <a:cubicBezTo>
                    <a:pt x="194761" y="182709"/>
                    <a:pt x="195528" y="191503"/>
                    <a:pt x="200864" y="196969"/>
                  </a:cubicBezTo>
                  <a:cubicBezTo>
                    <a:pt x="205311" y="201530"/>
                    <a:pt x="211803" y="201583"/>
                    <a:pt x="217124" y="198542"/>
                  </a:cubicBezTo>
                  <a:cubicBezTo>
                    <a:pt x="223555" y="194871"/>
                    <a:pt x="228176" y="188128"/>
                    <a:pt x="231658" y="181781"/>
                  </a:cubicBezTo>
                  <a:cubicBezTo>
                    <a:pt x="237191" y="171702"/>
                    <a:pt x="240772" y="160513"/>
                    <a:pt x="243166" y="149308"/>
                  </a:cubicBezTo>
                  <a:cubicBezTo>
                    <a:pt x="246891" y="131871"/>
                    <a:pt x="247841" y="113924"/>
                    <a:pt x="246921" y="96144"/>
                  </a:cubicBezTo>
                  <a:cubicBezTo>
                    <a:pt x="246716" y="92260"/>
                    <a:pt x="242436" y="89181"/>
                    <a:pt x="238818" y="91500"/>
                  </a:cubicBezTo>
                  <a:cubicBezTo>
                    <a:pt x="222376" y="101975"/>
                    <a:pt x="212624" y="123540"/>
                    <a:pt x="208595" y="141904"/>
                  </a:cubicBezTo>
                  <a:cubicBezTo>
                    <a:pt x="203943" y="163089"/>
                    <a:pt x="206794" y="187019"/>
                    <a:pt x="225713" y="200359"/>
                  </a:cubicBezTo>
                  <a:cubicBezTo>
                    <a:pt x="239107" y="209823"/>
                    <a:pt x="256841" y="211138"/>
                    <a:pt x="272682" y="210119"/>
                  </a:cubicBezTo>
                  <a:cubicBezTo>
                    <a:pt x="279569" y="209671"/>
                    <a:pt x="279622" y="198892"/>
                    <a:pt x="272682" y="199348"/>
                  </a:cubicBezTo>
                  <a:cubicBezTo>
                    <a:pt x="251573" y="200709"/>
                    <a:pt x="225865" y="196839"/>
                    <a:pt x="219093" y="173519"/>
                  </a:cubicBezTo>
                  <a:cubicBezTo>
                    <a:pt x="214007" y="155990"/>
                    <a:pt x="219632" y="135747"/>
                    <a:pt x="228199" y="120134"/>
                  </a:cubicBezTo>
                  <a:cubicBezTo>
                    <a:pt x="232288" y="112685"/>
                    <a:pt x="237875" y="104871"/>
                    <a:pt x="244253" y="100804"/>
                  </a:cubicBezTo>
                  <a:cubicBezTo>
                    <a:pt x="241555" y="99253"/>
                    <a:pt x="238848" y="97703"/>
                    <a:pt x="236150" y="96144"/>
                  </a:cubicBezTo>
                  <a:cubicBezTo>
                    <a:pt x="237404" y="120446"/>
                    <a:pt x="235534" y="146032"/>
                    <a:pt x="226040" y="168707"/>
                  </a:cubicBezTo>
                  <a:cubicBezTo>
                    <a:pt x="223402" y="175024"/>
                    <a:pt x="220058" y="181561"/>
                    <a:pt x="215185" y="186448"/>
                  </a:cubicBezTo>
                  <a:cubicBezTo>
                    <a:pt x="214516" y="187117"/>
                    <a:pt x="213072" y="188356"/>
                    <a:pt x="213125" y="188326"/>
                  </a:cubicBezTo>
                  <a:cubicBezTo>
                    <a:pt x="212662" y="188645"/>
                    <a:pt x="212175" y="188949"/>
                    <a:pt x="211689" y="189246"/>
                  </a:cubicBezTo>
                  <a:cubicBezTo>
                    <a:pt x="211377" y="189428"/>
                    <a:pt x="209804" y="190097"/>
                    <a:pt x="210967" y="189626"/>
                  </a:cubicBezTo>
                  <a:cubicBezTo>
                    <a:pt x="210609" y="189770"/>
                    <a:pt x="210191" y="189915"/>
                    <a:pt x="209811" y="189968"/>
                  </a:cubicBezTo>
                  <a:cubicBezTo>
                    <a:pt x="208793" y="190097"/>
                    <a:pt x="210929" y="189983"/>
                    <a:pt x="209560" y="189960"/>
                  </a:cubicBezTo>
                  <a:cubicBezTo>
                    <a:pt x="209431" y="189960"/>
                    <a:pt x="208884" y="189770"/>
                    <a:pt x="209196" y="189907"/>
                  </a:cubicBezTo>
                  <a:cubicBezTo>
                    <a:pt x="208139" y="189413"/>
                    <a:pt x="209682" y="190447"/>
                    <a:pt x="208770" y="189633"/>
                  </a:cubicBezTo>
                  <a:cubicBezTo>
                    <a:pt x="208101" y="189048"/>
                    <a:pt x="208131" y="188919"/>
                    <a:pt x="208253" y="189109"/>
                  </a:cubicBezTo>
                  <a:cubicBezTo>
                    <a:pt x="207341" y="187771"/>
                    <a:pt x="207295" y="187558"/>
                    <a:pt x="206938" y="186471"/>
                  </a:cubicBezTo>
                  <a:cubicBezTo>
                    <a:pt x="205745" y="182921"/>
                    <a:pt x="205456" y="179235"/>
                    <a:pt x="205380" y="175502"/>
                  </a:cubicBezTo>
                  <a:cubicBezTo>
                    <a:pt x="205288" y="171504"/>
                    <a:pt x="200834" y="168669"/>
                    <a:pt x="197269" y="170850"/>
                  </a:cubicBezTo>
                  <a:cubicBezTo>
                    <a:pt x="195483" y="171945"/>
                    <a:pt x="193537" y="172470"/>
                    <a:pt x="191766" y="173435"/>
                  </a:cubicBezTo>
                  <a:cubicBezTo>
                    <a:pt x="191127" y="173777"/>
                    <a:pt x="191819" y="173693"/>
                    <a:pt x="191735" y="173503"/>
                  </a:cubicBezTo>
                  <a:cubicBezTo>
                    <a:pt x="191758" y="173556"/>
                    <a:pt x="191530" y="172964"/>
                    <a:pt x="191294" y="172158"/>
                  </a:cubicBezTo>
                  <a:cubicBezTo>
                    <a:pt x="190998" y="171132"/>
                    <a:pt x="190823" y="170075"/>
                    <a:pt x="190572" y="169034"/>
                  </a:cubicBezTo>
                  <a:cubicBezTo>
                    <a:pt x="190063" y="166913"/>
                    <a:pt x="189470" y="164747"/>
                    <a:pt x="187783" y="163226"/>
                  </a:cubicBezTo>
                  <a:cubicBezTo>
                    <a:pt x="183374" y="159266"/>
                    <a:pt x="179041" y="163150"/>
                    <a:pt x="175309" y="165932"/>
                  </a:cubicBezTo>
                  <a:cubicBezTo>
                    <a:pt x="169973" y="169915"/>
                    <a:pt x="163975" y="174925"/>
                    <a:pt x="159308" y="178117"/>
                  </a:cubicBezTo>
                  <a:cubicBezTo>
                    <a:pt x="158540" y="178642"/>
                    <a:pt x="156100" y="179797"/>
                    <a:pt x="157651" y="179204"/>
                  </a:cubicBezTo>
                  <a:cubicBezTo>
                    <a:pt x="156054" y="179812"/>
                    <a:pt x="154428" y="180345"/>
                    <a:pt x="152831" y="180937"/>
                  </a:cubicBezTo>
                  <a:cubicBezTo>
                    <a:pt x="154572" y="181393"/>
                    <a:pt x="156321" y="181872"/>
                    <a:pt x="158069" y="182321"/>
                  </a:cubicBezTo>
                  <a:cubicBezTo>
                    <a:pt x="154093" y="177486"/>
                    <a:pt x="151980" y="171451"/>
                    <a:pt x="149776" y="165681"/>
                  </a:cubicBezTo>
                  <a:cubicBezTo>
                    <a:pt x="148339" y="161904"/>
                    <a:pt x="143923" y="160338"/>
                    <a:pt x="140768" y="163295"/>
                  </a:cubicBezTo>
                  <a:cubicBezTo>
                    <a:pt x="134915" y="168813"/>
                    <a:pt x="128652" y="174317"/>
                    <a:pt x="123825" y="180808"/>
                  </a:cubicBezTo>
                  <a:cubicBezTo>
                    <a:pt x="123505" y="181249"/>
                    <a:pt x="121932" y="183256"/>
                    <a:pt x="122684" y="182450"/>
                  </a:cubicBezTo>
                  <a:cubicBezTo>
                    <a:pt x="123619" y="181447"/>
                    <a:pt x="122441" y="182693"/>
                    <a:pt x="122282" y="182739"/>
                  </a:cubicBezTo>
                  <a:cubicBezTo>
                    <a:pt x="121445" y="182990"/>
                    <a:pt x="122700" y="182268"/>
                    <a:pt x="122502" y="182579"/>
                  </a:cubicBezTo>
                  <a:cubicBezTo>
                    <a:pt x="122304" y="182891"/>
                    <a:pt x="121681" y="183172"/>
                    <a:pt x="121385" y="183377"/>
                  </a:cubicBezTo>
                  <a:cubicBezTo>
                    <a:pt x="124022" y="184457"/>
                    <a:pt x="126660" y="185521"/>
                    <a:pt x="129298" y="186608"/>
                  </a:cubicBezTo>
                  <a:cubicBezTo>
                    <a:pt x="128249" y="180185"/>
                    <a:pt x="130309" y="173389"/>
                    <a:pt x="132163" y="167308"/>
                  </a:cubicBezTo>
                  <a:cubicBezTo>
                    <a:pt x="133904" y="161600"/>
                    <a:pt x="124858" y="157502"/>
                    <a:pt x="122320" y="163158"/>
                  </a:cubicBezTo>
                  <a:cubicBezTo>
                    <a:pt x="117272" y="174385"/>
                    <a:pt x="112096" y="187117"/>
                    <a:pt x="104114" y="196596"/>
                  </a:cubicBezTo>
                  <a:cubicBezTo>
                    <a:pt x="103233" y="197645"/>
                    <a:pt x="102290" y="198702"/>
                    <a:pt x="101203" y="199546"/>
                  </a:cubicBezTo>
                  <a:cubicBezTo>
                    <a:pt x="102176" y="198778"/>
                    <a:pt x="101005" y="199660"/>
                    <a:pt x="100701" y="199819"/>
                  </a:cubicBezTo>
                  <a:cubicBezTo>
                    <a:pt x="100701" y="199812"/>
                    <a:pt x="101378" y="200032"/>
                    <a:pt x="100276" y="199926"/>
                  </a:cubicBezTo>
                  <a:cubicBezTo>
                    <a:pt x="102047" y="200100"/>
                    <a:pt x="101385" y="200032"/>
                    <a:pt x="102655" y="200511"/>
                  </a:cubicBezTo>
                  <a:cubicBezTo>
                    <a:pt x="102419" y="200420"/>
                    <a:pt x="102260" y="200100"/>
                    <a:pt x="102039" y="199637"/>
                  </a:cubicBezTo>
                  <a:cubicBezTo>
                    <a:pt x="101576" y="198633"/>
                    <a:pt x="100831" y="194612"/>
                    <a:pt x="100732" y="193563"/>
                  </a:cubicBezTo>
                  <a:cubicBezTo>
                    <a:pt x="100435" y="190325"/>
                    <a:pt x="100352" y="187056"/>
                    <a:pt x="100413" y="183803"/>
                  </a:cubicBezTo>
                  <a:cubicBezTo>
                    <a:pt x="100542" y="176597"/>
                    <a:pt x="101211" y="169581"/>
                    <a:pt x="102351" y="162998"/>
                  </a:cubicBezTo>
                  <a:cubicBezTo>
                    <a:pt x="102891" y="159912"/>
                    <a:pt x="103506" y="156811"/>
                    <a:pt x="104411" y="153801"/>
                  </a:cubicBezTo>
                  <a:cubicBezTo>
                    <a:pt x="104593" y="153192"/>
                    <a:pt x="104799" y="152600"/>
                    <a:pt x="105004" y="151999"/>
                  </a:cubicBezTo>
                  <a:cubicBezTo>
                    <a:pt x="105467" y="150600"/>
                    <a:pt x="104821" y="152828"/>
                    <a:pt x="105179" y="151543"/>
                  </a:cubicBezTo>
                  <a:cubicBezTo>
                    <a:pt x="105224" y="151368"/>
                    <a:pt x="105551" y="150646"/>
                    <a:pt x="105718" y="150578"/>
                  </a:cubicBezTo>
                  <a:cubicBezTo>
                    <a:pt x="105232" y="150790"/>
                    <a:pt x="105011" y="151505"/>
                    <a:pt x="103506" y="152105"/>
                  </a:cubicBezTo>
                  <a:cubicBezTo>
                    <a:pt x="109777" y="149605"/>
                    <a:pt x="107391" y="139548"/>
                    <a:pt x="100641" y="141722"/>
                  </a:cubicBezTo>
                  <a:cubicBezTo>
                    <a:pt x="81668" y="147811"/>
                    <a:pt x="59753" y="152600"/>
                    <a:pt x="40354" y="145523"/>
                  </a:cubicBezTo>
                  <a:cubicBezTo>
                    <a:pt x="27949" y="141008"/>
                    <a:pt x="19306" y="130692"/>
                    <a:pt x="15331" y="118431"/>
                  </a:cubicBezTo>
                  <a:cubicBezTo>
                    <a:pt x="6414" y="90892"/>
                    <a:pt x="15178" y="56860"/>
                    <a:pt x="31423" y="33137"/>
                  </a:cubicBezTo>
                  <a:cubicBezTo>
                    <a:pt x="38165" y="23293"/>
                    <a:pt x="47515" y="14103"/>
                    <a:pt x="58658" y="11640"/>
                  </a:cubicBezTo>
                  <a:cubicBezTo>
                    <a:pt x="63531" y="10568"/>
                    <a:pt x="71497" y="11199"/>
                    <a:pt x="77578" y="13229"/>
                  </a:cubicBezTo>
                  <a:cubicBezTo>
                    <a:pt x="82534" y="14886"/>
                    <a:pt x="86152" y="18010"/>
                    <a:pt x="88653" y="22571"/>
                  </a:cubicBezTo>
                  <a:cubicBezTo>
                    <a:pt x="89611" y="24311"/>
                    <a:pt x="90493" y="27177"/>
                    <a:pt x="91017" y="30172"/>
                  </a:cubicBezTo>
                  <a:cubicBezTo>
                    <a:pt x="91336" y="32004"/>
                    <a:pt x="91504" y="35995"/>
                    <a:pt x="91367" y="38944"/>
                  </a:cubicBezTo>
                  <a:cubicBezTo>
                    <a:pt x="91032" y="46439"/>
                    <a:pt x="89216" y="53964"/>
                    <a:pt x="86897" y="61444"/>
                  </a:cubicBezTo>
                  <a:cubicBezTo>
                    <a:pt x="81189" y="79832"/>
                    <a:pt x="72265" y="97186"/>
                    <a:pt x="62565" y="113757"/>
                  </a:cubicBezTo>
                  <a:cubicBezTo>
                    <a:pt x="53102" y="129925"/>
                    <a:pt x="42612" y="145599"/>
                    <a:pt x="30982" y="160292"/>
                  </a:cubicBezTo>
                  <a:cubicBezTo>
                    <a:pt x="26383" y="166107"/>
                    <a:pt x="21602" y="171816"/>
                    <a:pt x="16456" y="177152"/>
                  </a:cubicBezTo>
                  <a:cubicBezTo>
                    <a:pt x="14510" y="179151"/>
                    <a:pt x="12518" y="181120"/>
                    <a:pt x="10412" y="182959"/>
                  </a:cubicBezTo>
                  <a:cubicBezTo>
                    <a:pt x="9515" y="183742"/>
                    <a:pt x="8238" y="184746"/>
                    <a:pt x="8672" y="184426"/>
                  </a:cubicBezTo>
                  <a:cubicBezTo>
                    <a:pt x="7912" y="184981"/>
                    <a:pt x="7121" y="185483"/>
                    <a:pt x="6331" y="186007"/>
                  </a:cubicBezTo>
                  <a:cubicBezTo>
                    <a:pt x="6042" y="186198"/>
                    <a:pt x="5715" y="186342"/>
                    <a:pt x="5411" y="186509"/>
                  </a:cubicBezTo>
                  <a:cubicBezTo>
                    <a:pt x="4514" y="187019"/>
                    <a:pt x="5616" y="186243"/>
                    <a:pt x="5646" y="186426"/>
                  </a:cubicBezTo>
                  <a:cubicBezTo>
                    <a:pt x="5646" y="186448"/>
                    <a:pt x="4894" y="186669"/>
                    <a:pt x="4894" y="186646"/>
                  </a:cubicBezTo>
                  <a:cubicBezTo>
                    <a:pt x="4803" y="186441"/>
                    <a:pt x="6452" y="186593"/>
                    <a:pt x="5342" y="186540"/>
                  </a:cubicBezTo>
                  <a:cubicBezTo>
                    <a:pt x="-1590" y="186213"/>
                    <a:pt x="-1575" y="196991"/>
                    <a:pt x="5342" y="197311"/>
                  </a:cubicBezTo>
                </a:path>
              </a:pathLst>
            </a:custGeom>
            <a:solidFill>
              <a:srgbClr val="231F20"/>
            </a:solidFill>
            <a:ln w="7575" cap="flat">
              <a:noFill/>
              <a:prstDash val="solid"/>
              <a:round/>
            </a:ln>
          </p:spPr>
          <p:txBody>
            <a:bodyPr rtlCol="0" anchor="ctr"/>
            <a:lstStyle/>
            <a:p>
              <a:endParaRPr lang="en-GB"/>
            </a:p>
          </p:txBody>
        </p:sp>
      </p:grpSp>
      <p:grpSp>
        <p:nvGrpSpPr>
          <p:cNvPr id="571" name="Group 570">
            <a:extLst>
              <a:ext uri="{FF2B5EF4-FFF2-40B4-BE49-F238E27FC236}">
                <a16:creationId xmlns:a16="http://schemas.microsoft.com/office/drawing/2014/main" id="{7A3678EF-6BB3-4DB6-92DE-3C1AC34866AD}"/>
              </a:ext>
            </a:extLst>
          </p:cNvPr>
          <p:cNvGrpSpPr>
            <a:grpSpLocks noChangeAspect="1"/>
          </p:cNvGrpSpPr>
          <p:nvPr/>
        </p:nvGrpSpPr>
        <p:grpSpPr>
          <a:xfrm>
            <a:off x="69679" y="99506"/>
            <a:ext cx="504000" cy="504000"/>
            <a:chOff x="2368425" y="783087"/>
            <a:chExt cx="1077355" cy="1077355"/>
          </a:xfrm>
        </p:grpSpPr>
        <p:sp>
          <p:nvSpPr>
            <p:cNvPr id="572" name="Freeform: Shape 571">
              <a:extLst>
                <a:ext uri="{FF2B5EF4-FFF2-40B4-BE49-F238E27FC236}">
                  <a16:creationId xmlns:a16="http://schemas.microsoft.com/office/drawing/2014/main" id="{73192586-6D4C-44E9-BAFA-A873A9D9FCB3}"/>
                </a:ext>
              </a:extLst>
            </p:cNvPr>
            <p:cNvSpPr/>
            <p:nvPr/>
          </p:nvSpPr>
          <p:spPr>
            <a:xfrm>
              <a:off x="2368425" y="78308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rgbClr val="FCB414"/>
            </a:solidFill>
            <a:ln w="7575" cap="flat">
              <a:noFill/>
              <a:prstDash val="solid"/>
              <a:round/>
            </a:ln>
          </p:spPr>
          <p:txBody>
            <a:bodyPr rtlCol="0" anchor="ctr"/>
            <a:lstStyle/>
            <a:p>
              <a:endParaRPr lang="en-GB"/>
            </a:p>
          </p:txBody>
        </p:sp>
        <p:sp>
          <p:nvSpPr>
            <p:cNvPr id="573" name="Freeform: Shape 572">
              <a:extLst>
                <a:ext uri="{FF2B5EF4-FFF2-40B4-BE49-F238E27FC236}">
                  <a16:creationId xmlns:a16="http://schemas.microsoft.com/office/drawing/2014/main" id="{960A5212-3318-4FC0-9740-EE9B0BB1EAFA}"/>
                </a:ext>
              </a:extLst>
            </p:cNvPr>
            <p:cNvSpPr/>
            <p:nvPr/>
          </p:nvSpPr>
          <p:spPr>
            <a:xfrm>
              <a:off x="2430680" y="931146"/>
              <a:ext cx="522623" cy="436713"/>
            </a:xfrm>
            <a:custGeom>
              <a:avLst/>
              <a:gdLst>
                <a:gd name="connsiteX0" fmla="*/ 261447 w 522623"/>
                <a:gd name="connsiteY0" fmla="*/ 153 h 436713"/>
                <a:gd name="connsiteX1" fmla="*/ 135 w 522623"/>
                <a:gd name="connsiteY1" fmla="*/ 436867 h 436713"/>
                <a:gd name="connsiteX2" fmla="*/ 522759 w 522623"/>
                <a:gd name="connsiteY2" fmla="*/ 436867 h 436713"/>
                <a:gd name="connsiteX3" fmla="*/ 261447 w 522623"/>
                <a:gd name="connsiteY3" fmla="*/ 153 h 436713"/>
              </a:gdLst>
              <a:ahLst/>
              <a:cxnLst>
                <a:cxn ang="0">
                  <a:pos x="connsiteX0" y="connsiteY0"/>
                </a:cxn>
                <a:cxn ang="0">
                  <a:pos x="connsiteX1" y="connsiteY1"/>
                </a:cxn>
                <a:cxn ang="0">
                  <a:pos x="connsiteX2" y="connsiteY2"/>
                </a:cxn>
                <a:cxn ang="0">
                  <a:pos x="connsiteX3" y="connsiteY3"/>
                </a:cxn>
              </a:cxnLst>
              <a:rect l="l" t="t" r="r" b="b"/>
              <a:pathLst>
                <a:path w="522623" h="436713">
                  <a:moveTo>
                    <a:pt x="261447" y="153"/>
                  </a:moveTo>
                  <a:lnTo>
                    <a:pt x="135" y="436867"/>
                  </a:lnTo>
                  <a:lnTo>
                    <a:pt x="522759" y="436867"/>
                  </a:lnTo>
                  <a:lnTo>
                    <a:pt x="261447" y="153"/>
                  </a:lnTo>
                  <a:close/>
                </a:path>
              </a:pathLst>
            </a:custGeom>
            <a:solidFill>
              <a:srgbClr val="FCB414"/>
            </a:solidFill>
            <a:ln w="7575" cap="flat">
              <a:noFill/>
              <a:prstDash val="solid"/>
              <a:round/>
            </a:ln>
          </p:spPr>
          <p:txBody>
            <a:bodyPr rtlCol="0" anchor="ctr"/>
            <a:lstStyle/>
            <a:p>
              <a:endParaRPr lang="en-GB"/>
            </a:p>
          </p:txBody>
        </p:sp>
        <p:sp>
          <p:nvSpPr>
            <p:cNvPr id="574" name="Freeform: Shape 573">
              <a:extLst>
                <a:ext uri="{FF2B5EF4-FFF2-40B4-BE49-F238E27FC236}">
                  <a16:creationId xmlns:a16="http://schemas.microsoft.com/office/drawing/2014/main" id="{96A19EB8-7B08-4A04-A215-D77DFDC78282}"/>
                </a:ext>
              </a:extLst>
            </p:cNvPr>
            <p:cNvSpPr/>
            <p:nvPr/>
          </p:nvSpPr>
          <p:spPr>
            <a:xfrm>
              <a:off x="2417212" y="917676"/>
              <a:ext cx="549559" cy="463652"/>
            </a:xfrm>
            <a:custGeom>
              <a:avLst/>
              <a:gdLst>
                <a:gd name="connsiteX0" fmla="*/ 286468 w 549559"/>
                <a:gd name="connsiteY0" fmla="*/ 6706 h 463652"/>
                <a:gd name="connsiteX1" fmla="*/ 274914 w 549559"/>
                <a:gd name="connsiteY1" fmla="*/ 153 h 463652"/>
                <a:gd name="connsiteX2" fmla="*/ 263360 w 549559"/>
                <a:gd name="connsiteY2" fmla="*/ 6706 h 463652"/>
                <a:gd name="connsiteX3" fmla="*/ 2048 w 549559"/>
                <a:gd name="connsiteY3" fmla="*/ 443419 h 463652"/>
                <a:gd name="connsiteX4" fmla="*/ 1889 w 549559"/>
                <a:gd name="connsiteY4" fmla="*/ 456980 h 463652"/>
                <a:gd name="connsiteX5" fmla="*/ 13602 w 549559"/>
                <a:gd name="connsiteY5" fmla="*/ 463806 h 463652"/>
                <a:gd name="connsiteX6" fmla="*/ 536226 w 549559"/>
                <a:gd name="connsiteY6" fmla="*/ 463806 h 463652"/>
                <a:gd name="connsiteX7" fmla="*/ 547940 w 549559"/>
                <a:gd name="connsiteY7" fmla="*/ 456980 h 463652"/>
                <a:gd name="connsiteX8" fmla="*/ 547780 w 549559"/>
                <a:gd name="connsiteY8" fmla="*/ 443419 h 463652"/>
                <a:gd name="connsiteX9" fmla="*/ 286468 w 549559"/>
                <a:gd name="connsiteY9" fmla="*/ 6706 h 463652"/>
                <a:gd name="connsiteX10" fmla="*/ 274914 w 549559"/>
                <a:gd name="connsiteY10" fmla="*/ 39848 h 463652"/>
                <a:gd name="connsiteX11" fmla="*/ 512472 w 549559"/>
                <a:gd name="connsiteY11" fmla="*/ 436867 h 463652"/>
                <a:gd name="connsiteX12" fmla="*/ 37357 w 549559"/>
                <a:gd name="connsiteY12" fmla="*/ 436867 h 463652"/>
                <a:gd name="connsiteX13" fmla="*/ 274914 w 549559"/>
                <a:gd name="connsiteY13" fmla="*/ 39848 h 4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9559" h="463652">
                  <a:moveTo>
                    <a:pt x="286468" y="6706"/>
                  </a:moveTo>
                  <a:cubicBezTo>
                    <a:pt x="284036" y="2647"/>
                    <a:pt x="279650" y="153"/>
                    <a:pt x="274914" y="153"/>
                  </a:cubicBezTo>
                  <a:cubicBezTo>
                    <a:pt x="270179" y="153"/>
                    <a:pt x="265793" y="2647"/>
                    <a:pt x="263360" y="6706"/>
                  </a:cubicBezTo>
                  <a:lnTo>
                    <a:pt x="2048" y="443419"/>
                  </a:lnTo>
                  <a:cubicBezTo>
                    <a:pt x="-445" y="447585"/>
                    <a:pt x="-506" y="452761"/>
                    <a:pt x="1889" y="456980"/>
                  </a:cubicBezTo>
                  <a:cubicBezTo>
                    <a:pt x="4276" y="461199"/>
                    <a:pt x="8753" y="463806"/>
                    <a:pt x="13602" y="463806"/>
                  </a:cubicBezTo>
                  <a:lnTo>
                    <a:pt x="536226" y="463806"/>
                  </a:lnTo>
                  <a:cubicBezTo>
                    <a:pt x="541076" y="463806"/>
                    <a:pt x="545553" y="461199"/>
                    <a:pt x="547940" y="456980"/>
                  </a:cubicBezTo>
                  <a:cubicBezTo>
                    <a:pt x="550334" y="452761"/>
                    <a:pt x="550274" y="447585"/>
                    <a:pt x="547780" y="443419"/>
                  </a:cubicBezTo>
                  <a:lnTo>
                    <a:pt x="286468" y="6706"/>
                  </a:lnTo>
                  <a:close/>
                  <a:moveTo>
                    <a:pt x="274914" y="39848"/>
                  </a:moveTo>
                  <a:lnTo>
                    <a:pt x="512472" y="436867"/>
                  </a:lnTo>
                  <a:cubicBezTo>
                    <a:pt x="425421" y="436867"/>
                    <a:pt x="124407" y="436867"/>
                    <a:pt x="37357" y="436867"/>
                  </a:cubicBezTo>
                  <a:lnTo>
                    <a:pt x="274914" y="39848"/>
                  </a:lnTo>
                  <a:close/>
                </a:path>
              </a:pathLst>
            </a:custGeom>
            <a:solidFill>
              <a:srgbClr val="231F20"/>
            </a:solidFill>
            <a:ln w="7575" cap="flat">
              <a:noFill/>
              <a:prstDash val="solid"/>
              <a:round/>
            </a:ln>
          </p:spPr>
          <p:txBody>
            <a:bodyPr rtlCol="0" anchor="ctr"/>
            <a:lstStyle/>
            <a:p>
              <a:endParaRPr lang="en-GB"/>
            </a:p>
          </p:txBody>
        </p:sp>
        <p:sp>
          <p:nvSpPr>
            <p:cNvPr id="575" name="Freeform: Shape 574">
              <a:extLst>
                <a:ext uri="{FF2B5EF4-FFF2-40B4-BE49-F238E27FC236}">
                  <a16:creationId xmlns:a16="http://schemas.microsoft.com/office/drawing/2014/main" id="{CE2F9C5B-6AB6-4E0B-AE26-C22ECECCA662}"/>
                </a:ext>
              </a:extLst>
            </p:cNvPr>
            <p:cNvSpPr/>
            <p:nvPr/>
          </p:nvSpPr>
          <p:spPr>
            <a:xfrm>
              <a:off x="2590822" y="1059343"/>
              <a:ext cx="196166" cy="277371"/>
            </a:xfrm>
            <a:custGeom>
              <a:avLst/>
              <a:gdLst>
                <a:gd name="connsiteX0" fmla="*/ 146797 w 196166"/>
                <a:gd name="connsiteY0" fmla="*/ 68099 h 277371"/>
                <a:gd name="connsiteX1" fmla="*/ 128090 w 196166"/>
                <a:gd name="connsiteY1" fmla="*/ 49993 h 277371"/>
                <a:gd name="connsiteX2" fmla="*/ 109391 w 196166"/>
                <a:gd name="connsiteY2" fmla="*/ 68099 h 277371"/>
                <a:gd name="connsiteX3" fmla="*/ 128090 w 196166"/>
                <a:gd name="connsiteY3" fmla="*/ 86191 h 277371"/>
                <a:gd name="connsiteX4" fmla="*/ 146797 w 196166"/>
                <a:gd name="connsiteY4" fmla="*/ 68099 h 277371"/>
                <a:gd name="connsiteX5" fmla="*/ 117775 w 196166"/>
                <a:gd name="connsiteY5" fmla="*/ 121362 h 277371"/>
                <a:gd name="connsiteX6" fmla="*/ 99608 w 196166"/>
                <a:gd name="connsiteY6" fmla="*/ 90630 h 277371"/>
                <a:gd name="connsiteX7" fmla="*/ 80779 w 196166"/>
                <a:gd name="connsiteY7" fmla="*/ 121970 h 277371"/>
                <a:gd name="connsiteX8" fmla="*/ 99448 w 196166"/>
                <a:gd name="connsiteY8" fmla="*/ 112902 h 277371"/>
                <a:gd name="connsiteX9" fmla="*/ 117775 w 196166"/>
                <a:gd name="connsiteY9" fmla="*/ 121362 h 277371"/>
                <a:gd name="connsiteX10" fmla="*/ 87081 w 196166"/>
                <a:gd name="connsiteY10" fmla="*/ 68099 h 277371"/>
                <a:gd name="connsiteX11" fmla="*/ 68336 w 196166"/>
                <a:gd name="connsiteY11" fmla="*/ 49993 h 277371"/>
                <a:gd name="connsiteX12" fmla="*/ 49591 w 196166"/>
                <a:gd name="connsiteY12" fmla="*/ 68099 h 277371"/>
                <a:gd name="connsiteX13" fmla="*/ 68336 w 196166"/>
                <a:gd name="connsiteY13" fmla="*/ 86191 h 277371"/>
                <a:gd name="connsiteX14" fmla="*/ 87081 w 196166"/>
                <a:gd name="connsiteY14" fmla="*/ 68099 h 277371"/>
                <a:gd name="connsiteX15" fmla="*/ 154961 w 196166"/>
                <a:gd name="connsiteY15" fmla="*/ 97950 h 277371"/>
                <a:gd name="connsiteX16" fmla="*/ 162091 w 196166"/>
                <a:gd name="connsiteY16" fmla="*/ 113624 h 277371"/>
                <a:gd name="connsiteX17" fmla="*/ 144494 w 196166"/>
                <a:gd name="connsiteY17" fmla="*/ 134566 h 277371"/>
                <a:gd name="connsiteX18" fmla="*/ 144494 w 196166"/>
                <a:gd name="connsiteY18" fmla="*/ 142205 h 277371"/>
                <a:gd name="connsiteX19" fmla="*/ 120466 w 196166"/>
                <a:gd name="connsiteY19" fmla="*/ 166248 h 277371"/>
                <a:gd name="connsiteX20" fmla="*/ 75960 w 196166"/>
                <a:gd name="connsiteY20" fmla="*/ 166248 h 277371"/>
                <a:gd name="connsiteX21" fmla="*/ 51955 w 196166"/>
                <a:gd name="connsiteY21" fmla="*/ 142205 h 277371"/>
                <a:gd name="connsiteX22" fmla="*/ 51955 w 196166"/>
                <a:gd name="connsiteY22" fmla="*/ 134604 h 277371"/>
                <a:gd name="connsiteX23" fmla="*/ 34267 w 196166"/>
                <a:gd name="connsiteY23" fmla="*/ 113624 h 277371"/>
                <a:gd name="connsiteX24" fmla="*/ 41473 w 196166"/>
                <a:gd name="connsiteY24" fmla="*/ 97912 h 277371"/>
                <a:gd name="connsiteX25" fmla="*/ 30512 w 196166"/>
                <a:gd name="connsiteY25" fmla="*/ 63501 h 277371"/>
                <a:gd name="connsiteX26" fmla="*/ 98194 w 196166"/>
                <a:gd name="connsiteY26" fmla="*/ 174 h 277371"/>
                <a:gd name="connsiteX27" fmla="*/ 165922 w 196166"/>
                <a:gd name="connsiteY27" fmla="*/ 63501 h 277371"/>
                <a:gd name="connsiteX28" fmla="*/ 154961 w 196166"/>
                <a:gd name="connsiteY28" fmla="*/ 97950 h 277371"/>
                <a:gd name="connsiteX29" fmla="*/ 194230 w 196166"/>
                <a:gd name="connsiteY29" fmla="*/ 243949 h 277371"/>
                <a:gd name="connsiteX30" fmla="*/ 182812 w 196166"/>
                <a:gd name="connsiteY30" fmla="*/ 253071 h 277371"/>
                <a:gd name="connsiteX31" fmla="*/ 183383 w 196166"/>
                <a:gd name="connsiteY31" fmla="*/ 267666 h 277371"/>
                <a:gd name="connsiteX32" fmla="*/ 161073 w 196166"/>
                <a:gd name="connsiteY32" fmla="*/ 276019 h 277371"/>
                <a:gd name="connsiteX33" fmla="*/ 152726 w 196166"/>
                <a:gd name="connsiteY33" fmla="*/ 253709 h 277371"/>
                <a:gd name="connsiteX34" fmla="*/ 153365 w 196166"/>
                <a:gd name="connsiteY34" fmla="*/ 252759 h 277371"/>
                <a:gd name="connsiteX35" fmla="*/ 98050 w 196166"/>
                <a:gd name="connsiteY35" fmla="*/ 227910 h 277371"/>
                <a:gd name="connsiteX36" fmla="*/ 42043 w 196166"/>
                <a:gd name="connsiteY36" fmla="*/ 251201 h 277371"/>
                <a:gd name="connsiteX37" fmla="*/ 42659 w 196166"/>
                <a:gd name="connsiteY37" fmla="*/ 252113 h 277371"/>
                <a:gd name="connsiteX38" fmla="*/ 33697 w 196166"/>
                <a:gd name="connsiteY38" fmla="*/ 274271 h 277371"/>
                <a:gd name="connsiteX39" fmla="*/ 11615 w 196166"/>
                <a:gd name="connsiteY39" fmla="*/ 265233 h 277371"/>
                <a:gd name="connsiteX40" fmla="*/ 12641 w 196166"/>
                <a:gd name="connsiteY40" fmla="*/ 250631 h 277371"/>
                <a:gd name="connsiteX41" fmla="*/ 1444 w 196166"/>
                <a:gd name="connsiteY41" fmla="*/ 241228 h 277371"/>
                <a:gd name="connsiteX42" fmla="*/ 10474 w 196166"/>
                <a:gd name="connsiteY42" fmla="*/ 219138 h 277371"/>
                <a:gd name="connsiteX43" fmla="*/ 32556 w 196166"/>
                <a:gd name="connsiteY43" fmla="*/ 228085 h 277371"/>
                <a:gd name="connsiteX44" fmla="*/ 32746 w 196166"/>
                <a:gd name="connsiteY44" fmla="*/ 229157 h 277371"/>
                <a:gd name="connsiteX45" fmla="*/ 68116 w 196166"/>
                <a:gd name="connsiteY45" fmla="*/ 214471 h 277371"/>
                <a:gd name="connsiteX46" fmla="*/ 33203 w 196166"/>
                <a:gd name="connsiteY46" fmla="*/ 198767 h 277371"/>
                <a:gd name="connsiteX47" fmla="*/ 32906 w 196166"/>
                <a:gd name="connsiteY47" fmla="*/ 199869 h 277371"/>
                <a:gd name="connsiteX48" fmla="*/ 10596 w 196166"/>
                <a:gd name="connsiteY48" fmla="*/ 208208 h 277371"/>
                <a:gd name="connsiteX49" fmla="*/ 2280 w 196166"/>
                <a:gd name="connsiteY49" fmla="*/ 185867 h 277371"/>
                <a:gd name="connsiteX50" fmla="*/ 13697 w 196166"/>
                <a:gd name="connsiteY50" fmla="*/ 176723 h 277371"/>
                <a:gd name="connsiteX51" fmla="*/ 13097 w 196166"/>
                <a:gd name="connsiteY51" fmla="*/ 162151 h 277371"/>
                <a:gd name="connsiteX52" fmla="*/ 35437 w 196166"/>
                <a:gd name="connsiteY52" fmla="*/ 153767 h 277371"/>
                <a:gd name="connsiteX53" fmla="*/ 43753 w 196166"/>
                <a:gd name="connsiteY53" fmla="*/ 176122 h 277371"/>
                <a:gd name="connsiteX54" fmla="*/ 43138 w 196166"/>
                <a:gd name="connsiteY54" fmla="*/ 176997 h 277371"/>
                <a:gd name="connsiteX55" fmla="*/ 98468 w 196166"/>
                <a:gd name="connsiteY55" fmla="*/ 201914 h 277371"/>
                <a:gd name="connsiteX56" fmla="*/ 154383 w 196166"/>
                <a:gd name="connsiteY56" fmla="*/ 178623 h 277371"/>
                <a:gd name="connsiteX57" fmla="*/ 153745 w 196166"/>
                <a:gd name="connsiteY57" fmla="*/ 177673 h 277371"/>
                <a:gd name="connsiteX58" fmla="*/ 162775 w 196166"/>
                <a:gd name="connsiteY58" fmla="*/ 155583 h 277371"/>
                <a:gd name="connsiteX59" fmla="*/ 184819 w 196166"/>
                <a:gd name="connsiteY59" fmla="*/ 164538 h 277371"/>
                <a:gd name="connsiteX60" fmla="*/ 183793 w 196166"/>
                <a:gd name="connsiteY60" fmla="*/ 179148 h 277371"/>
                <a:gd name="connsiteX61" fmla="*/ 194990 w 196166"/>
                <a:gd name="connsiteY61" fmla="*/ 188634 h 277371"/>
                <a:gd name="connsiteX62" fmla="*/ 185990 w 196166"/>
                <a:gd name="connsiteY62" fmla="*/ 210671 h 277371"/>
                <a:gd name="connsiteX63" fmla="*/ 163915 w 196166"/>
                <a:gd name="connsiteY63" fmla="*/ 201724 h 277371"/>
                <a:gd name="connsiteX64" fmla="*/ 163680 w 196166"/>
                <a:gd name="connsiteY64" fmla="*/ 200622 h 277371"/>
                <a:gd name="connsiteX65" fmla="*/ 128326 w 196166"/>
                <a:gd name="connsiteY65" fmla="*/ 215307 h 277371"/>
                <a:gd name="connsiteX66" fmla="*/ 163231 w 196166"/>
                <a:gd name="connsiteY66" fmla="*/ 231012 h 277371"/>
                <a:gd name="connsiteX67" fmla="*/ 163535 w 196166"/>
                <a:gd name="connsiteY67" fmla="*/ 229917 h 277371"/>
                <a:gd name="connsiteX68" fmla="*/ 185845 w 196166"/>
                <a:gd name="connsiteY68" fmla="*/ 221601 h 277371"/>
                <a:gd name="connsiteX69" fmla="*/ 194230 w 196166"/>
                <a:gd name="connsiteY69" fmla="*/ 243949 h 277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96166" h="277371">
                  <a:moveTo>
                    <a:pt x="146797" y="68099"/>
                  </a:moveTo>
                  <a:cubicBezTo>
                    <a:pt x="146797" y="58073"/>
                    <a:pt x="138421" y="49993"/>
                    <a:pt x="128090" y="49993"/>
                  </a:cubicBezTo>
                  <a:cubicBezTo>
                    <a:pt x="117775" y="49993"/>
                    <a:pt x="109391" y="58073"/>
                    <a:pt x="109391" y="68099"/>
                  </a:cubicBezTo>
                  <a:cubicBezTo>
                    <a:pt x="109391" y="78110"/>
                    <a:pt x="117775" y="86191"/>
                    <a:pt x="128090" y="86191"/>
                  </a:cubicBezTo>
                  <a:cubicBezTo>
                    <a:pt x="138421" y="86191"/>
                    <a:pt x="146797" y="78110"/>
                    <a:pt x="146797" y="68099"/>
                  </a:cubicBezTo>
                  <a:close/>
                  <a:moveTo>
                    <a:pt x="117775" y="121362"/>
                  </a:moveTo>
                  <a:lnTo>
                    <a:pt x="99608" y="90630"/>
                  </a:lnTo>
                  <a:lnTo>
                    <a:pt x="80779" y="121970"/>
                  </a:lnTo>
                  <a:lnTo>
                    <a:pt x="99448" y="112902"/>
                  </a:lnTo>
                  <a:lnTo>
                    <a:pt x="117775" y="121362"/>
                  </a:lnTo>
                  <a:close/>
                  <a:moveTo>
                    <a:pt x="87081" y="68099"/>
                  </a:moveTo>
                  <a:cubicBezTo>
                    <a:pt x="87081" y="58073"/>
                    <a:pt x="78659" y="49993"/>
                    <a:pt x="68336" y="49993"/>
                  </a:cubicBezTo>
                  <a:cubicBezTo>
                    <a:pt x="58059" y="49993"/>
                    <a:pt x="49591" y="58073"/>
                    <a:pt x="49591" y="68099"/>
                  </a:cubicBezTo>
                  <a:cubicBezTo>
                    <a:pt x="49591" y="78110"/>
                    <a:pt x="58059" y="86191"/>
                    <a:pt x="68336" y="86191"/>
                  </a:cubicBezTo>
                  <a:cubicBezTo>
                    <a:pt x="78659" y="86191"/>
                    <a:pt x="87081" y="78110"/>
                    <a:pt x="87081" y="68099"/>
                  </a:cubicBezTo>
                  <a:close/>
                  <a:moveTo>
                    <a:pt x="154961" y="97950"/>
                  </a:moveTo>
                  <a:cubicBezTo>
                    <a:pt x="159324" y="101941"/>
                    <a:pt x="162091" y="107474"/>
                    <a:pt x="162091" y="113624"/>
                  </a:cubicBezTo>
                  <a:cubicBezTo>
                    <a:pt x="162091" y="123833"/>
                    <a:pt x="154543" y="132034"/>
                    <a:pt x="144494" y="134566"/>
                  </a:cubicBezTo>
                  <a:lnTo>
                    <a:pt x="144494" y="142205"/>
                  </a:lnTo>
                  <a:cubicBezTo>
                    <a:pt x="144494" y="155401"/>
                    <a:pt x="133715" y="166248"/>
                    <a:pt x="120466" y="166248"/>
                  </a:cubicBezTo>
                  <a:lnTo>
                    <a:pt x="75960" y="166248"/>
                  </a:lnTo>
                  <a:cubicBezTo>
                    <a:pt x="62726" y="166248"/>
                    <a:pt x="51955" y="155401"/>
                    <a:pt x="51955" y="142205"/>
                  </a:cubicBezTo>
                  <a:lnTo>
                    <a:pt x="51955" y="134604"/>
                  </a:lnTo>
                  <a:cubicBezTo>
                    <a:pt x="41860" y="132072"/>
                    <a:pt x="34267" y="123871"/>
                    <a:pt x="34267" y="113624"/>
                  </a:cubicBezTo>
                  <a:cubicBezTo>
                    <a:pt x="34267" y="107429"/>
                    <a:pt x="37034" y="101903"/>
                    <a:pt x="41473" y="97912"/>
                  </a:cubicBezTo>
                  <a:cubicBezTo>
                    <a:pt x="34578" y="87969"/>
                    <a:pt x="30512" y="76218"/>
                    <a:pt x="30512" y="63501"/>
                  </a:cubicBezTo>
                  <a:cubicBezTo>
                    <a:pt x="30512" y="28550"/>
                    <a:pt x="60833" y="174"/>
                    <a:pt x="98194" y="174"/>
                  </a:cubicBezTo>
                  <a:cubicBezTo>
                    <a:pt x="135570" y="174"/>
                    <a:pt x="165922" y="28550"/>
                    <a:pt x="165922" y="63501"/>
                  </a:cubicBezTo>
                  <a:cubicBezTo>
                    <a:pt x="165968" y="76218"/>
                    <a:pt x="161863" y="87969"/>
                    <a:pt x="154961" y="97950"/>
                  </a:cubicBezTo>
                  <a:close/>
                  <a:moveTo>
                    <a:pt x="194230" y="243949"/>
                  </a:moveTo>
                  <a:cubicBezTo>
                    <a:pt x="191957" y="248852"/>
                    <a:pt x="187662" y="251915"/>
                    <a:pt x="182812" y="253071"/>
                  </a:cubicBezTo>
                  <a:cubicBezTo>
                    <a:pt x="185047" y="257510"/>
                    <a:pt x="185572" y="262778"/>
                    <a:pt x="183383" y="267666"/>
                  </a:cubicBezTo>
                  <a:cubicBezTo>
                    <a:pt x="179506" y="276164"/>
                    <a:pt x="169495" y="279881"/>
                    <a:pt x="161073" y="276019"/>
                  </a:cubicBezTo>
                  <a:cubicBezTo>
                    <a:pt x="152529" y="272135"/>
                    <a:pt x="148812" y="262170"/>
                    <a:pt x="152726" y="253709"/>
                  </a:cubicBezTo>
                  <a:cubicBezTo>
                    <a:pt x="152833" y="253329"/>
                    <a:pt x="153175" y="253132"/>
                    <a:pt x="153365" y="252759"/>
                  </a:cubicBezTo>
                  <a:lnTo>
                    <a:pt x="98050" y="227910"/>
                  </a:lnTo>
                  <a:lnTo>
                    <a:pt x="42043" y="251201"/>
                  </a:lnTo>
                  <a:cubicBezTo>
                    <a:pt x="42241" y="251573"/>
                    <a:pt x="42537" y="251779"/>
                    <a:pt x="42659" y="252113"/>
                  </a:cubicBezTo>
                  <a:cubicBezTo>
                    <a:pt x="46322" y="260695"/>
                    <a:pt x="42309" y="270622"/>
                    <a:pt x="33697" y="274271"/>
                  </a:cubicBezTo>
                  <a:cubicBezTo>
                    <a:pt x="25122" y="277829"/>
                    <a:pt x="15256" y="273815"/>
                    <a:pt x="11615" y="265233"/>
                  </a:cubicBezTo>
                  <a:cubicBezTo>
                    <a:pt x="9524" y="260231"/>
                    <a:pt x="10254" y="255032"/>
                    <a:pt x="12641" y="250631"/>
                  </a:cubicBezTo>
                  <a:cubicBezTo>
                    <a:pt x="7829" y="249384"/>
                    <a:pt x="3565" y="246123"/>
                    <a:pt x="1444" y="241228"/>
                  </a:cubicBezTo>
                  <a:cubicBezTo>
                    <a:pt x="-2121" y="232608"/>
                    <a:pt x="1817" y="222711"/>
                    <a:pt x="10474" y="219138"/>
                  </a:cubicBezTo>
                  <a:cubicBezTo>
                    <a:pt x="19056" y="215490"/>
                    <a:pt x="28923" y="219488"/>
                    <a:pt x="32556" y="228085"/>
                  </a:cubicBezTo>
                  <a:cubicBezTo>
                    <a:pt x="32670" y="228465"/>
                    <a:pt x="32632" y="228807"/>
                    <a:pt x="32746" y="229157"/>
                  </a:cubicBezTo>
                  <a:lnTo>
                    <a:pt x="68116" y="214471"/>
                  </a:lnTo>
                  <a:lnTo>
                    <a:pt x="33203" y="198767"/>
                  </a:lnTo>
                  <a:cubicBezTo>
                    <a:pt x="33051" y="199109"/>
                    <a:pt x="33088" y="199489"/>
                    <a:pt x="32906" y="199869"/>
                  </a:cubicBezTo>
                  <a:cubicBezTo>
                    <a:pt x="29067" y="208329"/>
                    <a:pt x="19056" y="212046"/>
                    <a:pt x="10596" y="208208"/>
                  </a:cubicBezTo>
                  <a:cubicBezTo>
                    <a:pt x="2128" y="204339"/>
                    <a:pt x="-1589" y="194328"/>
                    <a:pt x="2280" y="185867"/>
                  </a:cubicBezTo>
                  <a:cubicBezTo>
                    <a:pt x="4523" y="180972"/>
                    <a:pt x="8848" y="177931"/>
                    <a:pt x="13697" y="176723"/>
                  </a:cubicBezTo>
                  <a:cubicBezTo>
                    <a:pt x="11387" y="172284"/>
                    <a:pt x="10855" y="167001"/>
                    <a:pt x="13097" y="162151"/>
                  </a:cubicBezTo>
                  <a:cubicBezTo>
                    <a:pt x="16966" y="153653"/>
                    <a:pt x="26939" y="149928"/>
                    <a:pt x="35437" y="153767"/>
                  </a:cubicBezTo>
                  <a:cubicBezTo>
                    <a:pt x="43936" y="157636"/>
                    <a:pt x="47660" y="167654"/>
                    <a:pt x="43753" y="176122"/>
                  </a:cubicBezTo>
                  <a:cubicBezTo>
                    <a:pt x="43632" y="176495"/>
                    <a:pt x="43259" y="176685"/>
                    <a:pt x="43138" y="176997"/>
                  </a:cubicBezTo>
                  <a:lnTo>
                    <a:pt x="98468" y="201914"/>
                  </a:lnTo>
                  <a:lnTo>
                    <a:pt x="154383" y="178623"/>
                  </a:lnTo>
                  <a:cubicBezTo>
                    <a:pt x="154239" y="178236"/>
                    <a:pt x="153942" y="178045"/>
                    <a:pt x="153745" y="177673"/>
                  </a:cubicBezTo>
                  <a:cubicBezTo>
                    <a:pt x="150142" y="169053"/>
                    <a:pt x="154163" y="159194"/>
                    <a:pt x="162775" y="155583"/>
                  </a:cubicBezTo>
                  <a:cubicBezTo>
                    <a:pt x="171319" y="151942"/>
                    <a:pt x="181178" y="155933"/>
                    <a:pt x="184819" y="164538"/>
                  </a:cubicBezTo>
                  <a:cubicBezTo>
                    <a:pt x="186910" y="169509"/>
                    <a:pt x="186225" y="174785"/>
                    <a:pt x="183793" y="179148"/>
                  </a:cubicBezTo>
                  <a:cubicBezTo>
                    <a:pt x="188612" y="180440"/>
                    <a:pt x="192861" y="183587"/>
                    <a:pt x="194990" y="188634"/>
                  </a:cubicBezTo>
                  <a:cubicBezTo>
                    <a:pt x="198555" y="197178"/>
                    <a:pt x="194610" y="207037"/>
                    <a:pt x="185990" y="210671"/>
                  </a:cubicBezTo>
                  <a:cubicBezTo>
                    <a:pt x="177385" y="214281"/>
                    <a:pt x="167519" y="210298"/>
                    <a:pt x="163915" y="201724"/>
                  </a:cubicBezTo>
                  <a:cubicBezTo>
                    <a:pt x="163718" y="201382"/>
                    <a:pt x="163801" y="200964"/>
                    <a:pt x="163680" y="200622"/>
                  </a:cubicBezTo>
                  <a:lnTo>
                    <a:pt x="128326" y="215307"/>
                  </a:lnTo>
                  <a:lnTo>
                    <a:pt x="163231" y="231012"/>
                  </a:lnTo>
                  <a:cubicBezTo>
                    <a:pt x="163383" y="230670"/>
                    <a:pt x="163338" y="230297"/>
                    <a:pt x="163535" y="229917"/>
                  </a:cubicBezTo>
                  <a:cubicBezTo>
                    <a:pt x="167404" y="221457"/>
                    <a:pt x="177385" y="217740"/>
                    <a:pt x="185845" y="221601"/>
                  </a:cubicBezTo>
                  <a:cubicBezTo>
                    <a:pt x="194382" y="225478"/>
                    <a:pt x="198099" y="235451"/>
                    <a:pt x="194230" y="243949"/>
                  </a:cubicBezTo>
                  <a:close/>
                </a:path>
              </a:pathLst>
            </a:custGeom>
            <a:solidFill>
              <a:srgbClr val="231F20"/>
            </a:solidFill>
            <a:ln w="7575" cap="flat">
              <a:noFill/>
              <a:prstDash val="solid"/>
              <a:round/>
            </a:ln>
          </p:spPr>
          <p:txBody>
            <a:bodyPr rtlCol="0" anchor="ctr"/>
            <a:lstStyle/>
            <a:p>
              <a:endParaRPr lang="en-GB"/>
            </a:p>
          </p:txBody>
        </p:sp>
        <p:sp>
          <p:nvSpPr>
            <p:cNvPr id="576" name="Freeform: Shape 575">
              <a:extLst>
                <a:ext uri="{FF2B5EF4-FFF2-40B4-BE49-F238E27FC236}">
                  <a16:creationId xmlns:a16="http://schemas.microsoft.com/office/drawing/2014/main" id="{2A12F58E-615F-4F07-B33C-34BA001569C2}"/>
                </a:ext>
              </a:extLst>
            </p:cNvPr>
            <p:cNvSpPr/>
            <p:nvPr/>
          </p:nvSpPr>
          <p:spPr>
            <a:xfrm>
              <a:off x="2860894" y="931146"/>
              <a:ext cx="522631" cy="436713"/>
            </a:xfrm>
            <a:custGeom>
              <a:avLst/>
              <a:gdLst>
                <a:gd name="connsiteX0" fmla="*/ 261633 w 522631"/>
                <a:gd name="connsiteY0" fmla="*/ 153 h 436713"/>
                <a:gd name="connsiteX1" fmla="*/ 314 w 522631"/>
                <a:gd name="connsiteY1" fmla="*/ 436867 h 436713"/>
                <a:gd name="connsiteX2" fmla="*/ 522945 w 522631"/>
                <a:gd name="connsiteY2" fmla="*/ 436867 h 436713"/>
                <a:gd name="connsiteX3" fmla="*/ 261633 w 522631"/>
                <a:gd name="connsiteY3" fmla="*/ 153 h 436713"/>
              </a:gdLst>
              <a:ahLst/>
              <a:cxnLst>
                <a:cxn ang="0">
                  <a:pos x="connsiteX0" y="connsiteY0"/>
                </a:cxn>
                <a:cxn ang="0">
                  <a:pos x="connsiteX1" y="connsiteY1"/>
                </a:cxn>
                <a:cxn ang="0">
                  <a:pos x="connsiteX2" y="connsiteY2"/>
                </a:cxn>
                <a:cxn ang="0">
                  <a:pos x="connsiteX3" y="connsiteY3"/>
                </a:cxn>
              </a:cxnLst>
              <a:rect l="l" t="t" r="r" b="b"/>
              <a:pathLst>
                <a:path w="522631" h="436713">
                  <a:moveTo>
                    <a:pt x="261633" y="153"/>
                  </a:moveTo>
                  <a:lnTo>
                    <a:pt x="314" y="436867"/>
                  </a:lnTo>
                  <a:lnTo>
                    <a:pt x="522945" y="436867"/>
                  </a:lnTo>
                  <a:lnTo>
                    <a:pt x="261633" y="153"/>
                  </a:lnTo>
                  <a:close/>
                </a:path>
              </a:pathLst>
            </a:custGeom>
            <a:solidFill>
              <a:srgbClr val="FCB414"/>
            </a:solidFill>
            <a:ln w="7575" cap="flat">
              <a:noFill/>
              <a:prstDash val="solid"/>
              <a:round/>
            </a:ln>
          </p:spPr>
          <p:txBody>
            <a:bodyPr rtlCol="0" anchor="ctr"/>
            <a:lstStyle/>
            <a:p>
              <a:endParaRPr lang="en-GB"/>
            </a:p>
          </p:txBody>
        </p:sp>
        <p:sp>
          <p:nvSpPr>
            <p:cNvPr id="577" name="Freeform: Shape 576">
              <a:extLst>
                <a:ext uri="{FF2B5EF4-FFF2-40B4-BE49-F238E27FC236}">
                  <a16:creationId xmlns:a16="http://schemas.microsoft.com/office/drawing/2014/main" id="{6B67E866-5630-4962-9B34-8C292B0BC550}"/>
                </a:ext>
              </a:extLst>
            </p:cNvPr>
            <p:cNvSpPr/>
            <p:nvPr/>
          </p:nvSpPr>
          <p:spPr>
            <a:xfrm>
              <a:off x="2847426" y="917676"/>
              <a:ext cx="549566" cy="463652"/>
            </a:xfrm>
            <a:custGeom>
              <a:avLst/>
              <a:gdLst>
                <a:gd name="connsiteX0" fmla="*/ 286655 w 549566"/>
                <a:gd name="connsiteY0" fmla="*/ 6706 h 463652"/>
                <a:gd name="connsiteX1" fmla="*/ 275101 w 549566"/>
                <a:gd name="connsiteY1" fmla="*/ 153 h 463652"/>
                <a:gd name="connsiteX2" fmla="*/ 263547 w 549566"/>
                <a:gd name="connsiteY2" fmla="*/ 6706 h 463652"/>
                <a:gd name="connsiteX3" fmla="*/ 2228 w 549566"/>
                <a:gd name="connsiteY3" fmla="*/ 443419 h 463652"/>
                <a:gd name="connsiteX4" fmla="*/ 2068 w 549566"/>
                <a:gd name="connsiteY4" fmla="*/ 456980 h 463652"/>
                <a:gd name="connsiteX5" fmla="*/ 13782 w 549566"/>
                <a:gd name="connsiteY5" fmla="*/ 463806 h 463652"/>
                <a:gd name="connsiteX6" fmla="*/ 536413 w 549566"/>
                <a:gd name="connsiteY6" fmla="*/ 463806 h 463652"/>
                <a:gd name="connsiteX7" fmla="*/ 548127 w 549566"/>
                <a:gd name="connsiteY7" fmla="*/ 456980 h 463652"/>
                <a:gd name="connsiteX8" fmla="*/ 547967 w 549566"/>
                <a:gd name="connsiteY8" fmla="*/ 443419 h 463652"/>
                <a:gd name="connsiteX9" fmla="*/ 286655 w 549566"/>
                <a:gd name="connsiteY9" fmla="*/ 6706 h 463652"/>
                <a:gd name="connsiteX10" fmla="*/ 275101 w 549566"/>
                <a:gd name="connsiteY10" fmla="*/ 39848 h 463652"/>
                <a:gd name="connsiteX11" fmla="*/ 512659 w 549566"/>
                <a:gd name="connsiteY11" fmla="*/ 436867 h 463652"/>
                <a:gd name="connsiteX12" fmla="*/ 37536 w 549566"/>
                <a:gd name="connsiteY12" fmla="*/ 436867 h 463652"/>
                <a:gd name="connsiteX13" fmla="*/ 275101 w 549566"/>
                <a:gd name="connsiteY13" fmla="*/ 39848 h 463652"/>
                <a:gd name="connsiteX14" fmla="*/ 275101 w 549566"/>
                <a:gd name="connsiteY14" fmla="*/ 39848 h 4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9566" h="463652">
                  <a:moveTo>
                    <a:pt x="286655" y="6706"/>
                  </a:moveTo>
                  <a:cubicBezTo>
                    <a:pt x="284223" y="2647"/>
                    <a:pt x="279837" y="153"/>
                    <a:pt x="275101" y="153"/>
                  </a:cubicBezTo>
                  <a:cubicBezTo>
                    <a:pt x="270366" y="153"/>
                    <a:pt x="265980" y="2647"/>
                    <a:pt x="263547" y="6706"/>
                  </a:cubicBezTo>
                  <a:lnTo>
                    <a:pt x="2228" y="443419"/>
                  </a:lnTo>
                  <a:cubicBezTo>
                    <a:pt x="-266" y="447585"/>
                    <a:pt x="-326" y="452761"/>
                    <a:pt x="2068" y="456980"/>
                  </a:cubicBezTo>
                  <a:cubicBezTo>
                    <a:pt x="4455" y="461199"/>
                    <a:pt x="8932" y="463806"/>
                    <a:pt x="13782" y="463806"/>
                  </a:cubicBezTo>
                  <a:lnTo>
                    <a:pt x="536413" y="463806"/>
                  </a:lnTo>
                  <a:cubicBezTo>
                    <a:pt x="541263" y="463806"/>
                    <a:pt x="545740" y="461199"/>
                    <a:pt x="548127" y="456980"/>
                  </a:cubicBezTo>
                  <a:cubicBezTo>
                    <a:pt x="550521" y="452761"/>
                    <a:pt x="550460" y="447585"/>
                    <a:pt x="547967" y="443419"/>
                  </a:cubicBezTo>
                  <a:lnTo>
                    <a:pt x="286655" y="6706"/>
                  </a:lnTo>
                  <a:close/>
                  <a:moveTo>
                    <a:pt x="275101" y="39848"/>
                  </a:moveTo>
                  <a:cubicBezTo>
                    <a:pt x="275101" y="39848"/>
                    <a:pt x="462551" y="353115"/>
                    <a:pt x="512659" y="436867"/>
                  </a:cubicBezTo>
                  <a:cubicBezTo>
                    <a:pt x="512659" y="436867"/>
                    <a:pt x="37536" y="436867"/>
                    <a:pt x="37536" y="436867"/>
                  </a:cubicBezTo>
                  <a:cubicBezTo>
                    <a:pt x="37536" y="436867"/>
                    <a:pt x="275101" y="39848"/>
                    <a:pt x="275101" y="39848"/>
                  </a:cubicBezTo>
                  <a:lnTo>
                    <a:pt x="275101" y="39848"/>
                  </a:lnTo>
                  <a:close/>
                </a:path>
              </a:pathLst>
            </a:custGeom>
            <a:solidFill>
              <a:srgbClr val="231F20"/>
            </a:solidFill>
            <a:ln w="7575" cap="flat">
              <a:noFill/>
              <a:prstDash val="solid"/>
              <a:round/>
            </a:ln>
          </p:spPr>
          <p:txBody>
            <a:bodyPr rtlCol="0" anchor="ctr"/>
            <a:lstStyle/>
            <a:p>
              <a:endParaRPr lang="en-GB"/>
            </a:p>
          </p:txBody>
        </p:sp>
        <p:sp>
          <p:nvSpPr>
            <p:cNvPr id="578" name="Freeform: Shape 577">
              <a:extLst>
                <a:ext uri="{FF2B5EF4-FFF2-40B4-BE49-F238E27FC236}">
                  <a16:creationId xmlns:a16="http://schemas.microsoft.com/office/drawing/2014/main" id="{CBB3451D-4923-489F-85CE-4480D15827FF}"/>
                </a:ext>
              </a:extLst>
            </p:cNvPr>
            <p:cNvSpPr/>
            <p:nvPr/>
          </p:nvSpPr>
          <p:spPr>
            <a:xfrm>
              <a:off x="3065249" y="1312301"/>
              <a:ext cx="122777" cy="16510"/>
            </a:xfrm>
            <a:custGeom>
              <a:avLst/>
              <a:gdLst>
                <a:gd name="connsiteX0" fmla="*/ 316 w 122777"/>
                <a:gd name="connsiteY0" fmla="*/ 225 h 16510"/>
                <a:gd name="connsiteX1" fmla="*/ 123093 w 122777"/>
                <a:gd name="connsiteY1" fmla="*/ 225 h 16510"/>
                <a:gd name="connsiteX2" fmla="*/ 123093 w 122777"/>
                <a:gd name="connsiteY2" fmla="*/ 16735 h 16510"/>
                <a:gd name="connsiteX3" fmla="*/ 316 w 122777"/>
                <a:gd name="connsiteY3" fmla="*/ 16735 h 16510"/>
              </a:gdLst>
              <a:ahLst/>
              <a:cxnLst>
                <a:cxn ang="0">
                  <a:pos x="connsiteX0" y="connsiteY0"/>
                </a:cxn>
                <a:cxn ang="0">
                  <a:pos x="connsiteX1" y="connsiteY1"/>
                </a:cxn>
                <a:cxn ang="0">
                  <a:pos x="connsiteX2" y="connsiteY2"/>
                </a:cxn>
                <a:cxn ang="0">
                  <a:pos x="connsiteX3" y="connsiteY3"/>
                </a:cxn>
              </a:cxnLst>
              <a:rect l="l" t="t" r="r" b="b"/>
              <a:pathLst>
                <a:path w="122777" h="16510">
                  <a:moveTo>
                    <a:pt x="316" y="225"/>
                  </a:moveTo>
                  <a:lnTo>
                    <a:pt x="123093" y="225"/>
                  </a:lnTo>
                  <a:lnTo>
                    <a:pt x="123093" y="16735"/>
                  </a:lnTo>
                  <a:lnTo>
                    <a:pt x="316" y="16735"/>
                  </a:lnTo>
                  <a:close/>
                </a:path>
              </a:pathLst>
            </a:custGeom>
            <a:solidFill>
              <a:srgbClr val="231F20"/>
            </a:solidFill>
            <a:ln w="7575" cap="flat">
              <a:noFill/>
              <a:prstDash val="solid"/>
              <a:round/>
            </a:ln>
          </p:spPr>
          <p:txBody>
            <a:bodyPr rtlCol="0" anchor="ctr"/>
            <a:lstStyle/>
            <a:p>
              <a:endParaRPr lang="en-GB"/>
            </a:p>
          </p:txBody>
        </p:sp>
        <p:sp>
          <p:nvSpPr>
            <p:cNvPr id="579" name="Freeform: Shape 578">
              <a:extLst>
                <a:ext uri="{FF2B5EF4-FFF2-40B4-BE49-F238E27FC236}">
                  <a16:creationId xmlns:a16="http://schemas.microsoft.com/office/drawing/2014/main" id="{AC9EF334-790A-4BFD-AC34-671BA3AFE42B}"/>
                </a:ext>
              </a:extLst>
            </p:cNvPr>
            <p:cNvSpPr/>
            <p:nvPr/>
          </p:nvSpPr>
          <p:spPr>
            <a:xfrm>
              <a:off x="3011119" y="1031780"/>
              <a:ext cx="209295" cy="271946"/>
            </a:xfrm>
            <a:custGeom>
              <a:avLst/>
              <a:gdLst>
                <a:gd name="connsiteX0" fmla="*/ 190421 w 209295"/>
                <a:gd name="connsiteY0" fmla="*/ 179698 h 271946"/>
                <a:gd name="connsiteX1" fmla="*/ 180190 w 209295"/>
                <a:gd name="connsiteY1" fmla="*/ 112372 h 271946"/>
                <a:gd name="connsiteX2" fmla="*/ 168636 w 209295"/>
                <a:gd name="connsiteY2" fmla="*/ 148676 h 271946"/>
                <a:gd name="connsiteX3" fmla="*/ 143878 w 209295"/>
                <a:gd name="connsiteY3" fmla="*/ 71454 h 271946"/>
                <a:gd name="connsiteX4" fmla="*/ 139424 w 209295"/>
                <a:gd name="connsiteY4" fmla="*/ 106770 h 271946"/>
                <a:gd name="connsiteX5" fmla="*/ 115259 w 209295"/>
                <a:gd name="connsiteY5" fmla="*/ 45458 h 271946"/>
                <a:gd name="connsiteX6" fmla="*/ 117479 w 209295"/>
                <a:gd name="connsiteY6" fmla="*/ 161 h 271946"/>
                <a:gd name="connsiteX7" fmla="*/ 104541 w 209295"/>
                <a:gd name="connsiteY7" fmla="*/ 21574 h 271946"/>
                <a:gd name="connsiteX8" fmla="*/ 98597 w 209295"/>
                <a:gd name="connsiteY8" fmla="*/ 40114 h 271946"/>
                <a:gd name="connsiteX9" fmla="*/ 95366 w 209295"/>
                <a:gd name="connsiteY9" fmla="*/ 94889 h 271946"/>
                <a:gd name="connsiteX10" fmla="*/ 54441 w 209295"/>
                <a:gd name="connsiteY10" fmla="*/ 78052 h 271946"/>
                <a:gd name="connsiteX11" fmla="*/ 70282 w 209295"/>
                <a:gd name="connsiteY11" fmla="*/ 140421 h 271946"/>
                <a:gd name="connsiteX12" fmla="*/ 33324 w 209295"/>
                <a:gd name="connsiteY12" fmla="*/ 124915 h 271946"/>
                <a:gd name="connsiteX13" fmla="*/ 51142 w 209295"/>
                <a:gd name="connsiteY13" fmla="*/ 177394 h 271946"/>
                <a:gd name="connsiteX14" fmla="*/ 311 w 209295"/>
                <a:gd name="connsiteY14" fmla="*/ 157426 h 271946"/>
                <a:gd name="connsiteX15" fmla="*/ 35186 w 209295"/>
                <a:gd name="connsiteY15" fmla="*/ 207526 h 271946"/>
                <a:gd name="connsiteX16" fmla="*/ 57458 w 209295"/>
                <a:gd name="connsiteY16" fmla="*/ 250671 h 271946"/>
                <a:gd name="connsiteX17" fmla="*/ 80513 w 209295"/>
                <a:gd name="connsiteY17" fmla="*/ 271454 h 271946"/>
                <a:gd name="connsiteX18" fmla="*/ 104883 w 209295"/>
                <a:gd name="connsiteY18" fmla="*/ 271697 h 271946"/>
                <a:gd name="connsiteX19" fmla="*/ 75899 w 209295"/>
                <a:gd name="connsiteY19" fmla="*/ 205367 h 271946"/>
                <a:gd name="connsiteX20" fmla="*/ 92067 w 209295"/>
                <a:gd name="connsiteY20" fmla="*/ 217940 h 271946"/>
                <a:gd name="connsiteX21" fmla="*/ 86784 w 209295"/>
                <a:gd name="connsiteY21" fmla="*/ 184752 h 271946"/>
                <a:gd name="connsiteX22" fmla="*/ 106586 w 209295"/>
                <a:gd name="connsiteY22" fmla="*/ 198161 h 271946"/>
                <a:gd name="connsiteX23" fmla="*/ 114674 w 209295"/>
                <a:gd name="connsiteY23" fmla="*/ 153754 h 271946"/>
                <a:gd name="connsiteX24" fmla="*/ 126387 w 209295"/>
                <a:gd name="connsiteY24" fmla="*/ 195478 h 271946"/>
                <a:gd name="connsiteX25" fmla="*/ 127056 w 209295"/>
                <a:gd name="connsiteY25" fmla="*/ 183741 h 271946"/>
                <a:gd name="connsiteX26" fmla="*/ 138276 w 209295"/>
                <a:gd name="connsiteY26" fmla="*/ 217940 h 271946"/>
                <a:gd name="connsiteX27" fmla="*/ 145201 w 209295"/>
                <a:gd name="connsiteY27" fmla="*/ 203855 h 271946"/>
                <a:gd name="connsiteX28" fmla="*/ 144296 w 209295"/>
                <a:gd name="connsiteY28" fmla="*/ 243519 h 271946"/>
                <a:gd name="connsiteX29" fmla="*/ 121355 w 209295"/>
                <a:gd name="connsiteY29" fmla="*/ 271856 h 271946"/>
                <a:gd name="connsiteX30" fmla="*/ 145528 w 209295"/>
                <a:gd name="connsiteY30" fmla="*/ 272107 h 271946"/>
                <a:gd name="connsiteX31" fmla="*/ 209562 w 209295"/>
                <a:gd name="connsiteY31" fmla="*/ 155936 h 271946"/>
                <a:gd name="connsiteX32" fmla="*/ 190421 w 209295"/>
                <a:gd name="connsiteY32" fmla="*/ 179698 h 271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09295" h="271946">
                  <a:moveTo>
                    <a:pt x="190421" y="179698"/>
                  </a:moveTo>
                  <a:cubicBezTo>
                    <a:pt x="198775" y="149216"/>
                    <a:pt x="200356" y="139266"/>
                    <a:pt x="180190" y="112372"/>
                  </a:cubicBezTo>
                  <a:cubicBezTo>
                    <a:pt x="181680" y="129263"/>
                    <a:pt x="179886" y="135184"/>
                    <a:pt x="168636" y="148676"/>
                  </a:cubicBezTo>
                  <a:cubicBezTo>
                    <a:pt x="165185" y="114181"/>
                    <a:pt x="166614" y="99002"/>
                    <a:pt x="143878" y="71454"/>
                  </a:cubicBezTo>
                  <a:cubicBezTo>
                    <a:pt x="144486" y="86915"/>
                    <a:pt x="146637" y="92069"/>
                    <a:pt x="139424" y="106770"/>
                  </a:cubicBezTo>
                  <a:cubicBezTo>
                    <a:pt x="134460" y="82795"/>
                    <a:pt x="122374" y="67342"/>
                    <a:pt x="115259" y="45458"/>
                  </a:cubicBezTo>
                  <a:cubicBezTo>
                    <a:pt x="109429" y="27541"/>
                    <a:pt x="110888" y="17424"/>
                    <a:pt x="117479" y="161"/>
                  </a:cubicBezTo>
                  <a:cubicBezTo>
                    <a:pt x="112530" y="8051"/>
                    <a:pt x="108030" y="14459"/>
                    <a:pt x="104541" y="21574"/>
                  </a:cubicBezTo>
                  <a:cubicBezTo>
                    <a:pt x="101873" y="27017"/>
                    <a:pt x="99813" y="32877"/>
                    <a:pt x="98597" y="40114"/>
                  </a:cubicBezTo>
                  <a:cubicBezTo>
                    <a:pt x="95374" y="59376"/>
                    <a:pt x="103127" y="74715"/>
                    <a:pt x="95366" y="94889"/>
                  </a:cubicBezTo>
                  <a:cubicBezTo>
                    <a:pt x="80658" y="81906"/>
                    <a:pt x="73588" y="79033"/>
                    <a:pt x="54441" y="78052"/>
                  </a:cubicBezTo>
                  <a:cubicBezTo>
                    <a:pt x="71103" y="107067"/>
                    <a:pt x="73778" y="109552"/>
                    <a:pt x="70282" y="140421"/>
                  </a:cubicBezTo>
                  <a:cubicBezTo>
                    <a:pt x="57055" y="130068"/>
                    <a:pt x="50921" y="124915"/>
                    <a:pt x="33324" y="124915"/>
                  </a:cubicBezTo>
                  <a:cubicBezTo>
                    <a:pt x="45532" y="144496"/>
                    <a:pt x="53566" y="152758"/>
                    <a:pt x="51142" y="177394"/>
                  </a:cubicBezTo>
                  <a:cubicBezTo>
                    <a:pt x="34464" y="170203"/>
                    <a:pt x="17300" y="163872"/>
                    <a:pt x="311" y="157426"/>
                  </a:cubicBezTo>
                  <a:cubicBezTo>
                    <a:pt x="20721" y="174681"/>
                    <a:pt x="26620" y="180731"/>
                    <a:pt x="35186" y="207526"/>
                  </a:cubicBezTo>
                  <a:cubicBezTo>
                    <a:pt x="39428" y="220768"/>
                    <a:pt x="43008" y="233150"/>
                    <a:pt x="57458" y="250671"/>
                  </a:cubicBezTo>
                  <a:cubicBezTo>
                    <a:pt x="63334" y="257801"/>
                    <a:pt x="70213" y="264263"/>
                    <a:pt x="80513" y="271454"/>
                  </a:cubicBezTo>
                  <a:cubicBezTo>
                    <a:pt x="88631" y="271530"/>
                    <a:pt x="96757" y="271613"/>
                    <a:pt x="104883" y="271697"/>
                  </a:cubicBezTo>
                  <a:cubicBezTo>
                    <a:pt x="87659" y="248992"/>
                    <a:pt x="80338" y="235780"/>
                    <a:pt x="75899" y="205367"/>
                  </a:cubicBezTo>
                  <a:cubicBezTo>
                    <a:pt x="82672" y="204508"/>
                    <a:pt x="88320" y="213174"/>
                    <a:pt x="92067" y="217940"/>
                  </a:cubicBezTo>
                  <a:cubicBezTo>
                    <a:pt x="95435" y="202099"/>
                    <a:pt x="94811" y="198146"/>
                    <a:pt x="86784" y="184752"/>
                  </a:cubicBezTo>
                  <a:cubicBezTo>
                    <a:pt x="98414" y="184160"/>
                    <a:pt x="99957" y="189389"/>
                    <a:pt x="106586" y="198161"/>
                  </a:cubicBezTo>
                  <a:cubicBezTo>
                    <a:pt x="106943" y="183012"/>
                    <a:pt x="108562" y="167285"/>
                    <a:pt x="114674" y="153754"/>
                  </a:cubicBezTo>
                  <a:cubicBezTo>
                    <a:pt x="114955" y="172347"/>
                    <a:pt x="121743" y="179302"/>
                    <a:pt x="126387" y="195478"/>
                  </a:cubicBezTo>
                  <a:cubicBezTo>
                    <a:pt x="126615" y="191571"/>
                    <a:pt x="126836" y="187656"/>
                    <a:pt x="127056" y="183741"/>
                  </a:cubicBezTo>
                  <a:cubicBezTo>
                    <a:pt x="138808" y="196162"/>
                    <a:pt x="137782" y="200062"/>
                    <a:pt x="138276" y="217940"/>
                  </a:cubicBezTo>
                  <a:cubicBezTo>
                    <a:pt x="140579" y="213235"/>
                    <a:pt x="142898" y="208545"/>
                    <a:pt x="145201" y="203855"/>
                  </a:cubicBezTo>
                  <a:cubicBezTo>
                    <a:pt x="147101" y="218472"/>
                    <a:pt x="148758" y="231752"/>
                    <a:pt x="144296" y="243519"/>
                  </a:cubicBezTo>
                  <a:cubicBezTo>
                    <a:pt x="140184" y="254373"/>
                    <a:pt x="129375" y="262636"/>
                    <a:pt x="121355" y="271856"/>
                  </a:cubicBezTo>
                  <a:cubicBezTo>
                    <a:pt x="129413" y="271940"/>
                    <a:pt x="137478" y="272024"/>
                    <a:pt x="145528" y="272107"/>
                  </a:cubicBezTo>
                  <a:cubicBezTo>
                    <a:pt x="194450" y="238699"/>
                    <a:pt x="207045" y="218464"/>
                    <a:pt x="209562" y="155936"/>
                  </a:cubicBezTo>
                  <a:cubicBezTo>
                    <a:pt x="210223" y="139418"/>
                    <a:pt x="203678" y="169854"/>
                    <a:pt x="190421" y="179698"/>
                  </a:cubicBezTo>
                  <a:close/>
                </a:path>
              </a:pathLst>
            </a:custGeom>
            <a:solidFill>
              <a:srgbClr val="231F20"/>
            </a:solidFill>
            <a:ln w="7575" cap="flat">
              <a:noFill/>
              <a:prstDash val="solid"/>
              <a:round/>
            </a:ln>
          </p:spPr>
          <p:txBody>
            <a:bodyPr rtlCol="0" anchor="ctr"/>
            <a:lstStyle/>
            <a:p>
              <a:endParaRPr lang="en-GB"/>
            </a:p>
          </p:txBody>
        </p:sp>
        <p:sp>
          <p:nvSpPr>
            <p:cNvPr id="580" name="Freeform: Shape 579">
              <a:extLst>
                <a:ext uri="{FF2B5EF4-FFF2-40B4-BE49-F238E27FC236}">
                  <a16:creationId xmlns:a16="http://schemas.microsoft.com/office/drawing/2014/main" id="{C688DB9F-FA2A-40CE-8CD8-0BA5A7C16F4D}"/>
                </a:ext>
              </a:extLst>
            </p:cNvPr>
            <p:cNvSpPr/>
            <p:nvPr/>
          </p:nvSpPr>
          <p:spPr>
            <a:xfrm>
              <a:off x="2583893" y="1141833"/>
              <a:ext cx="646419" cy="540152"/>
            </a:xfrm>
            <a:custGeom>
              <a:avLst/>
              <a:gdLst>
                <a:gd name="connsiteX0" fmla="*/ 323434 w 646419"/>
                <a:gd name="connsiteY0" fmla="*/ 263 h 540152"/>
                <a:gd name="connsiteX1" fmla="*/ 224 w 646419"/>
                <a:gd name="connsiteY1" fmla="*/ 540415 h 540152"/>
                <a:gd name="connsiteX2" fmla="*/ 646644 w 646419"/>
                <a:gd name="connsiteY2" fmla="*/ 540415 h 540152"/>
                <a:gd name="connsiteX3" fmla="*/ 323434 w 646419"/>
                <a:gd name="connsiteY3" fmla="*/ 263 h 540152"/>
              </a:gdLst>
              <a:ahLst/>
              <a:cxnLst>
                <a:cxn ang="0">
                  <a:pos x="connsiteX0" y="connsiteY0"/>
                </a:cxn>
                <a:cxn ang="0">
                  <a:pos x="connsiteX1" y="connsiteY1"/>
                </a:cxn>
                <a:cxn ang="0">
                  <a:pos x="connsiteX2" y="connsiteY2"/>
                </a:cxn>
                <a:cxn ang="0">
                  <a:pos x="connsiteX3" y="connsiteY3"/>
                </a:cxn>
              </a:cxnLst>
              <a:rect l="l" t="t" r="r" b="b"/>
              <a:pathLst>
                <a:path w="646419" h="540152">
                  <a:moveTo>
                    <a:pt x="323434" y="263"/>
                  </a:moveTo>
                  <a:lnTo>
                    <a:pt x="224" y="540415"/>
                  </a:lnTo>
                  <a:lnTo>
                    <a:pt x="646644" y="540415"/>
                  </a:lnTo>
                  <a:lnTo>
                    <a:pt x="323434" y="263"/>
                  </a:lnTo>
                  <a:close/>
                </a:path>
              </a:pathLst>
            </a:custGeom>
            <a:solidFill>
              <a:srgbClr val="FFFFFF"/>
            </a:solidFill>
            <a:ln w="7575" cap="flat">
              <a:noFill/>
              <a:prstDash val="solid"/>
              <a:round/>
            </a:ln>
          </p:spPr>
          <p:txBody>
            <a:bodyPr rtlCol="0" anchor="ctr"/>
            <a:lstStyle/>
            <a:p>
              <a:endParaRPr lang="en-GB"/>
            </a:p>
          </p:txBody>
        </p:sp>
        <p:sp>
          <p:nvSpPr>
            <p:cNvPr id="581" name="Freeform: Shape 580">
              <a:extLst>
                <a:ext uri="{FF2B5EF4-FFF2-40B4-BE49-F238E27FC236}">
                  <a16:creationId xmlns:a16="http://schemas.microsoft.com/office/drawing/2014/main" id="{E09268A9-0045-4821-B58C-C248375B7708}"/>
                </a:ext>
              </a:extLst>
            </p:cNvPr>
            <p:cNvSpPr/>
            <p:nvPr/>
          </p:nvSpPr>
          <p:spPr>
            <a:xfrm>
              <a:off x="2570425" y="1128363"/>
              <a:ext cx="673354" cy="567091"/>
            </a:xfrm>
            <a:custGeom>
              <a:avLst/>
              <a:gdLst>
                <a:gd name="connsiteX0" fmla="*/ 348456 w 673354"/>
                <a:gd name="connsiteY0" fmla="*/ 6815 h 567091"/>
                <a:gd name="connsiteX1" fmla="*/ 336902 w 673354"/>
                <a:gd name="connsiteY1" fmla="*/ 263 h 567091"/>
                <a:gd name="connsiteX2" fmla="*/ 325348 w 673354"/>
                <a:gd name="connsiteY2" fmla="*/ 6815 h 567091"/>
                <a:gd name="connsiteX3" fmla="*/ 2138 w 673354"/>
                <a:gd name="connsiteY3" fmla="*/ 546968 h 567091"/>
                <a:gd name="connsiteX4" fmla="*/ 1978 w 673354"/>
                <a:gd name="connsiteY4" fmla="*/ 560529 h 567091"/>
                <a:gd name="connsiteX5" fmla="*/ 13692 w 673354"/>
                <a:gd name="connsiteY5" fmla="*/ 567354 h 567091"/>
                <a:gd name="connsiteX6" fmla="*/ 660112 w 673354"/>
                <a:gd name="connsiteY6" fmla="*/ 567354 h 567091"/>
                <a:gd name="connsiteX7" fmla="*/ 671825 w 673354"/>
                <a:gd name="connsiteY7" fmla="*/ 560529 h 567091"/>
                <a:gd name="connsiteX8" fmla="*/ 671666 w 673354"/>
                <a:gd name="connsiteY8" fmla="*/ 546968 h 567091"/>
                <a:gd name="connsiteX9" fmla="*/ 348456 w 673354"/>
                <a:gd name="connsiteY9" fmla="*/ 6815 h 567091"/>
                <a:gd name="connsiteX10" fmla="*/ 336902 w 673354"/>
                <a:gd name="connsiteY10" fmla="*/ 39957 h 567091"/>
                <a:gd name="connsiteX11" fmla="*/ 636357 w 673354"/>
                <a:gd name="connsiteY11" fmla="*/ 540415 h 567091"/>
                <a:gd name="connsiteX12" fmla="*/ 37446 w 673354"/>
                <a:gd name="connsiteY12" fmla="*/ 540415 h 567091"/>
                <a:gd name="connsiteX13" fmla="*/ 336902 w 673354"/>
                <a:gd name="connsiteY13" fmla="*/ 39957 h 567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3354" h="567091">
                  <a:moveTo>
                    <a:pt x="348456" y="6815"/>
                  </a:moveTo>
                  <a:cubicBezTo>
                    <a:pt x="346023" y="2756"/>
                    <a:pt x="341637" y="263"/>
                    <a:pt x="336902" y="263"/>
                  </a:cubicBezTo>
                  <a:cubicBezTo>
                    <a:pt x="332166" y="263"/>
                    <a:pt x="327780" y="2756"/>
                    <a:pt x="325348" y="6815"/>
                  </a:cubicBezTo>
                  <a:lnTo>
                    <a:pt x="2138" y="546968"/>
                  </a:lnTo>
                  <a:cubicBezTo>
                    <a:pt x="-355" y="551133"/>
                    <a:pt x="-416" y="556310"/>
                    <a:pt x="1978" y="560529"/>
                  </a:cubicBezTo>
                  <a:cubicBezTo>
                    <a:pt x="4365" y="564747"/>
                    <a:pt x="8842" y="567354"/>
                    <a:pt x="13692" y="567354"/>
                  </a:cubicBezTo>
                  <a:lnTo>
                    <a:pt x="660112" y="567354"/>
                  </a:lnTo>
                  <a:cubicBezTo>
                    <a:pt x="664961" y="567354"/>
                    <a:pt x="669438" y="564747"/>
                    <a:pt x="671825" y="560529"/>
                  </a:cubicBezTo>
                  <a:cubicBezTo>
                    <a:pt x="674220" y="556310"/>
                    <a:pt x="674159" y="551133"/>
                    <a:pt x="671666" y="546968"/>
                  </a:cubicBezTo>
                  <a:lnTo>
                    <a:pt x="348456" y="6815"/>
                  </a:lnTo>
                  <a:close/>
                  <a:moveTo>
                    <a:pt x="336902" y="39957"/>
                  </a:moveTo>
                  <a:lnTo>
                    <a:pt x="636357" y="540415"/>
                  </a:lnTo>
                  <a:cubicBezTo>
                    <a:pt x="636357" y="540415"/>
                    <a:pt x="37446" y="540415"/>
                    <a:pt x="37446" y="540415"/>
                  </a:cubicBezTo>
                  <a:lnTo>
                    <a:pt x="336902" y="39957"/>
                  </a:lnTo>
                  <a:close/>
                </a:path>
              </a:pathLst>
            </a:custGeom>
            <a:solidFill>
              <a:srgbClr val="231F20"/>
            </a:solidFill>
            <a:ln w="7575" cap="flat">
              <a:noFill/>
              <a:prstDash val="solid"/>
              <a:round/>
            </a:ln>
          </p:spPr>
          <p:txBody>
            <a:bodyPr rtlCol="0" anchor="ctr"/>
            <a:lstStyle/>
            <a:p>
              <a:endParaRPr lang="en-GB"/>
            </a:p>
          </p:txBody>
        </p:sp>
        <p:sp>
          <p:nvSpPr>
            <p:cNvPr id="582" name="Freeform: Shape 581">
              <a:extLst>
                <a:ext uri="{FF2B5EF4-FFF2-40B4-BE49-F238E27FC236}">
                  <a16:creationId xmlns:a16="http://schemas.microsoft.com/office/drawing/2014/main" id="{1425A473-8863-49F0-AC0B-C6EB9A4D6A93}"/>
                </a:ext>
              </a:extLst>
            </p:cNvPr>
            <p:cNvSpPr/>
            <p:nvPr/>
          </p:nvSpPr>
          <p:spPr>
            <a:xfrm>
              <a:off x="2885872" y="1587455"/>
              <a:ext cx="150894" cy="35574"/>
            </a:xfrm>
            <a:custGeom>
              <a:avLst/>
              <a:gdLst>
                <a:gd name="connsiteX0" fmla="*/ 151142 w 150894"/>
                <a:gd name="connsiteY0" fmla="*/ 35918 h 35574"/>
                <a:gd name="connsiteX1" fmla="*/ 127653 w 150894"/>
                <a:gd name="connsiteY1" fmla="*/ 343 h 35574"/>
                <a:gd name="connsiteX2" fmla="*/ 247 w 150894"/>
                <a:gd name="connsiteY2" fmla="*/ 15569 h 35574"/>
                <a:gd name="connsiteX3" fmla="*/ 151142 w 150894"/>
                <a:gd name="connsiteY3" fmla="*/ 35918 h 35574"/>
              </a:gdLst>
              <a:ahLst/>
              <a:cxnLst>
                <a:cxn ang="0">
                  <a:pos x="connsiteX0" y="connsiteY0"/>
                </a:cxn>
                <a:cxn ang="0">
                  <a:pos x="connsiteX1" y="connsiteY1"/>
                </a:cxn>
                <a:cxn ang="0">
                  <a:pos x="connsiteX2" y="connsiteY2"/>
                </a:cxn>
                <a:cxn ang="0">
                  <a:pos x="connsiteX3" y="connsiteY3"/>
                </a:cxn>
              </a:cxnLst>
              <a:rect l="l" t="t" r="r" b="b"/>
              <a:pathLst>
                <a:path w="150894" h="35574">
                  <a:moveTo>
                    <a:pt x="151142" y="35918"/>
                  </a:moveTo>
                  <a:lnTo>
                    <a:pt x="127653" y="343"/>
                  </a:lnTo>
                  <a:lnTo>
                    <a:pt x="247" y="15569"/>
                  </a:lnTo>
                  <a:lnTo>
                    <a:pt x="151142" y="35918"/>
                  </a:lnTo>
                  <a:close/>
                </a:path>
              </a:pathLst>
            </a:custGeom>
            <a:solidFill>
              <a:srgbClr val="231F20"/>
            </a:solidFill>
            <a:ln w="7575" cap="flat">
              <a:noFill/>
              <a:prstDash val="solid"/>
              <a:round/>
            </a:ln>
          </p:spPr>
          <p:txBody>
            <a:bodyPr rtlCol="0" anchor="ctr"/>
            <a:lstStyle/>
            <a:p>
              <a:endParaRPr lang="en-GB"/>
            </a:p>
          </p:txBody>
        </p:sp>
        <p:sp>
          <p:nvSpPr>
            <p:cNvPr id="583" name="Freeform: Shape 582">
              <a:extLst>
                <a:ext uri="{FF2B5EF4-FFF2-40B4-BE49-F238E27FC236}">
                  <a16:creationId xmlns:a16="http://schemas.microsoft.com/office/drawing/2014/main" id="{7EBF9DFE-3150-4E58-96E7-9897F4071139}"/>
                </a:ext>
              </a:extLst>
            </p:cNvPr>
            <p:cNvSpPr/>
            <p:nvPr/>
          </p:nvSpPr>
          <p:spPr>
            <a:xfrm>
              <a:off x="2950734" y="1438985"/>
              <a:ext cx="86032" cy="53407"/>
            </a:xfrm>
            <a:custGeom>
              <a:avLst/>
              <a:gdLst>
                <a:gd name="connsiteX0" fmla="*/ 68255 w 86032"/>
                <a:gd name="connsiteY0" fmla="*/ 285 h 53407"/>
                <a:gd name="connsiteX1" fmla="*/ 261 w 86032"/>
                <a:gd name="connsiteY1" fmla="*/ 53692 h 53407"/>
                <a:gd name="connsiteX2" fmla="*/ 86293 w 86032"/>
                <a:gd name="connsiteY2" fmla="*/ 39432 h 53407"/>
                <a:gd name="connsiteX3" fmla="*/ 68255 w 86032"/>
                <a:gd name="connsiteY3" fmla="*/ 285 h 53407"/>
              </a:gdLst>
              <a:ahLst/>
              <a:cxnLst>
                <a:cxn ang="0">
                  <a:pos x="connsiteX0" y="connsiteY0"/>
                </a:cxn>
                <a:cxn ang="0">
                  <a:pos x="connsiteX1" y="connsiteY1"/>
                </a:cxn>
                <a:cxn ang="0">
                  <a:pos x="connsiteX2" y="connsiteY2"/>
                </a:cxn>
                <a:cxn ang="0">
                  <a:pos x="connsiteX3" y="connsiteY3"/>
                </a:cxn>
              </a:cxnLst>
              <a:rect l="l" t="t" r="r" b="b"/>
              <a:pathLst>
                <a:path w="86032" h="53407">
                  <a:moveTo>
                    <a:pt x="68255" y="285"/>
                  </a:moveTo>
                  <a:lnTo>
                    <a:pt x="261" y="53692"/>
                  </a:lnTo>
                  <a:lnTo>
                    <a:pt x="86293" y="39432"/>
                  </a:lnTo>
                  <a:lnTo>
                    <a:pt x="68255" y="285"/>
                  </a:lnTo>
                  <a:close/>
                </a:path>
              </a:pathLst>
            </a:custGeom>
            <a:solidFill>
              <a:srgbClr val="231F20"/>
            </a:solidFill>
            <a:ln w="7575" cap="flat">
              <a:noFill/>
              <a:prstDash val="solid"/>
              <a:round/>
            </a:ln>
          </p:spPr>
          <p:txBody>
            <a:bodyPr rtlCol="0" anchor="ctr"/>
            <a:lstStyle/>
            <a:p>
              <a:endParaRPr lang="en-GB"/>
            </a:p>
          </p:txBody>
        </p:sp>
        <p:sp>
          <p:nvSpPr>
            <p:cNvPr id="584" name="Freeform: Shape 583">
              <a:extLst>
                <a:ext uri="{FF2B5EF4-FFF2-40B4-BE49-F238E27FC236}">
                  <a16:creationId xmlns:a16="http://schemas.microsoft.com/office/drawing/2014/main" id="{A4397EB2-2086-45F5-92AD-83B6B5848D53}"/>
                </a:ext>
              </a:extLst>
            </p:cNvPr>
            <p:cNvSpPr/>
            <p:nvPr/>
          </p:nvSpPr>
          <p:spPr>
            <a:xfrm>
              <a:off x="2980098" y="1499150"/>
              <a:ext cx="168757" cy="68640"/>
            </a:xfrm>
            <a:custGeom>
              <a:avLst/>
              <a:gdLst>
                <a:gd name="connsiteX0" fmla="*/ 290 w 168757"/>
                <a:gd name="connsiteY0" fmla="*/ 68954 h 68640"/>
                <a:gd name="connsiteX1" fmla="*/ 169048 w 168757"/>
                <a:gd name="connsiteY1" fmla="*/ 36686 h 68640"/>
                <a:gd name="connsiteX2" fmla="*/ 126777 w 168757"/>
                <a:gd name="connsiteY2" fmla="*/ 313 h 68640"/>
                <a:gd name="connsiteX3" fmla="*/ 14444 w 168757"/>
                <a:gd name="connsiteY3" fmla="*/ 33106 h 68640"/>
                <a:gd name="connsiteX4" fmla="*/ 290 w 168757"/>
                <a:gd name="connsiteY4" fmla="*/ 68954 h 68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757" h="68640">
                  <a:moveTo>
                    <a:pt x="290" y="68954"/>
                  </a:moveTo>
                  <a:lnTo>
                    <a:pt x="169048" y="36686"/>
                  </a:lnTo>
                  <a:lnTo>
                    <a:pt x="126777" y="313"/>
                  </a:lnTo>
                  <a:lnTo>
                    <a:pt x="14444" y="33106"/>
                  </a:lnTo>
                  <a:lnTo>
                    <a:pt x="290" y="68954"/>
                  </a:lnTo>
                  <a:close/>
                </a:path>
              </a:pathLst>
            </a:custGeom>
            <a:solidFill>
              <a:srgbClr val="231F20"/>
            </a:solidFill>
            <a:ln w="7575" cap="flat">
              <a:noFill/>
              <a:prstDash val="solid"/>
              <a:round/>
            </a:ln>
          </p:spPr>
          <p:txBody>
            <a:bodyPr rtlCol="0" anchor="ctr"/>
            <a:lstStyle/>
            <a:p>
              <a:endParaRPr lang="en-GB"/>
            </a:p>
          </p:txBody>
        </p:sp>
        <p:sp>
          <p:nvSpPr>
            <p:cNvPr id="585" name="Freeform: Shape 584">
              <a:extLst>
                <a:ext uri="{FF2B5EF4-FFF2-40B4-BE49-F238E27FC236}">
                  <a16:creationId xmlns:a16="http://schemas.microsoft.com/office/drawing/2014/main" id="{19FCEB9B-84BC-4787-8E14-CA9889299DD7}"/>
                </a:ext>
              </a:extLst>
            </p:cNvPr>
            <p:cNvSpPr/>
            <p:nvPr/>
          </p:nvSpPr>
          <p:spPr>
            <a:xfrm>
              <a:off x="2797666" y="1315288"/>
              <a:ext cx="252000" cy="247386"/>
            </a:xfrm>
            <a:custGeom>
              <a:avLst/>
              <a:gdLst>
                <a:gd name="connsiteX0" fmla="*/ 108011 w 252000"/>
                <a:gd name="connsiteY0" fmla="*/ 122542 h 247386"/>
                <a:gd name="connsiteX1" fmla="*/ 107973 w 252000"/>
                <a:gd name="connsiteY1" fmla="*/ 129657 h 247386"/>
                <a:gd name="connsiteX2" fmla="*/ 87921 w 252000"/>
                <a:gd name="connsiteY2" fmla="*/ 139394 h 247386"/>
                <a:gd name="connsiteX3" fmla="*/ 231 w 252000"/>
                <a:gd name="connsiteY3" fmla="*/ 240371 h 247386"/>
                <a:gd name="connsiteX4" fmla="*/ 3629 w 252000"/>
                <a:gd name="connsiteY4" fmla="*/ 247660 h 247386"/>
                <a:gd name="connsiteX5" fmla="*/ 252232 w 252000"/>
                <a:gd name="connsiteY5" fmla="*/ 57832 h 247386"/>
                <a:gd name="connsiteX6" fmla="*/ 216802 w 252000"/>
                <a:gd name="connsiteY6" fmla="*/ 274 h 247386"/>
                <a:gd name="connsiteX7" fmla="*/ 105373 w 252000"/>
                <a:gd name="connsiteY7" fmla="*/ 119304 h 247386"/>
                <a:gd name="connsiteX8" fmla="*/ 108011 w 252000"/>
                <a:gd name="connsiteY8" fmla="*/ 122542 h 247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000" h="247386">
                  <a:moveTo>
                    <a:pt x="108011" y="122542"/>
                  </a:moveTo>
                  <a:cubicBezTo>
                    <a:pt x="109068" y="124800"/>
                    <a:pt x="109068" y="127407"/>
                    <a:pt x="107973" y="129657"/>
                  </a:cubicBezTo>
                  <a:cubicBezTo>
                    <a:pt x="105936" y="133883"/>
                    <a:pt x="101474" y="135875"/>
                    <a:pt x="87921" y="139394"/>
                  </a:cubicBezTo>
                  <a:lnTo>
                    <a:pt x="231" y="240371"/>
                  </a:lnTo>
                  <a:lnTo>
                    <a:pt x="3629" y="247660"/>
                  </a:lnTo>
                  <a:lnTo>
                    <a:pt x="252232" y="57832"/>
                  </a:lnTo>
                  <a:lnTo>
                    <a:pt x="216802" y="274"/>
                  </a:lnTo>
                  <a:lnTo>
                    <a:pt x="105373" y="119304"/>
                  </a:lnTo>
                  <a:cubicBezTo>
                    <a:pt x="106415" y="120125"/>
                    <a:pt x="107365" y="121151"/>
                    <a:pt x="108011" y="122542"/>
                  </a:cubicBezTo>
                  <a:close/>
                </a:path>
              </a:pathLst>
            </a:custGeom>
            <a:solidFill>
              <a:srgbClr val="231F20"/>
            </a:solidFill>
            <a:ln w="7575" cap="flat">
              <a:noFill/>
              <a:prstDash val="solid"/>
              <a:round/>
            </a:ln>
          </p:spPr>
          <p:txBody>
            <a:bodyPr rtlCol="0" anchor="ctr"/>
            <a:lstStyle/>
            <a:p>
              <a:endParaRPr lang="en-GB"/>
            </a:p>
          </p:txBody>
        </p:sp>
        <p:sp>
          <p:nvSpPr>
            <p:cNvPr id="586" name="Freeform: Shape 585">
              <a:extLst>
                <a:ext uri="{FF2B5EF4-FFF2-40B4-BE49-F238E27FC236}">
                  <a16:creationId xmlns:a16="http://schemas.microsoft.com/office/drawing/2014/main" id="{77B719BB-FABC-42C6-8320-6A5E6CACC356}"/>
                </a:ext>
              </a:extLst>
            </p:cNvPr>
            <p:cNvSpPr/>
            <p:nvPr/>
          </p:nvSpPr>
          <p:spPr>
            <a:xfrm>
              <a:off x="2945998" y="1508659"/>
              <a:ext cx="42947" cy="52494"/>
            </a:xfrm>
            <a:custGeom>
              <a:avLst/>
              <a:gdLst>
                <a:gd name="connsiteX0" fmla="*/ 29173 w 42947"/>
                <a:gd name="connsiteY0" fmla="*/ 52809 h 52494"/>
                <a:gd name="connsiteX1" fmla="*/ 43197 w 42947"/>
                <a:gd name="connsiteY1" fmla="*/ 17250 h 52494"/>
                <a:gd name="connsiteX2" fmla="*/ 250 w 42947"/>
                <a:gd name="connsiteY2" fmla="*/ 314 h 52494"/>
                <a:gd name="connsiteX3" fmla="*/ 4362 w 42947"/>
                <a:gd name="connsiteY3" fmla="*/ 43011 h 52494"/>
                <a:gd name="connsiteX4" fmla="*/ 29173 w 42947"/>
                <a:gd name="connsiteY4" fmla="*/ 52809 h 52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47" h="52494">
                  <a:moveTo>
                    <a:pt x="29173" y="52809"/>
                  </a:moveTo>
                  <a:lnTo>
                    <a:pt x="43197" y="17250"/>
                  </a:lnTo>
                  <a:cubicBezTo>
                    <a:pt x="43197" y="17250"/>
                    <a:pt x="19299" y="14741"/>
                    <a:pt x="250" y="314"/>
                  </a:cubicBezTo>
                  <a:cubicBezTo>
                    <a:pt x="9371" y="21986"/>
                    <a:pt x="4362" y="43011"/>
                    <a:pt x="4362" y="43011"/>
                  </a:cubicBezTo>
                  <a:lnTo>
                    <a:pt x="29173" y="52809"/>
                  </a:lnTo>
                  <a:close/>
                </a:path>
              </a:pathLst>
            </a:custGeom>
            <a:solidFill>
              <a:srgbClr val="231F20"/>
            </a:solidFill>
            <a:ln w="7575" cap="flat">
              <a:noFill/>
              <a:prstDash val="solid"/>
              <a:round/>
            </a:ln>
          </p:spPr>
          <p:txBody>
            <a:bodyPr rtlCol="0" anchor="ctr"/>
            <a:lstStyle/>
            <a:p>
              <a:endParaRPr lang="en-GB"/>
            </a:p>
          </p:txBody>
        </p:sp>
        <p:sp>
          <p:nvSpPr>
            <p:cNvPr id="587" name="Freeform: Shape 586">
              <a:extLst>
                <a:ext uri="{FF2B5EF4-FFF2-40B4-BE49-F238E27FC236}">
                  <a16:creationId xmlns:a16="http://schemas.microsoft.com/office/drawing/2014/main" id="{739DCF3C-759D-4965-84F4-CC5B06C078BA}"/>
                </a:ext>
              </a:extLst>
            </p:cNvPr>
            <p:cNvSpPr/>
            <p:nvPr/>
          </p:nvSpPr>
          <p:spPr>
            <a:xfrm>
              <a:off x="2792063" y="1611315"/>
              <a:ext cx="402727" cy="70669"/>
            </a:xfrm>
            <a:custGeom>
              <a:avLst/>
              <a:gdLst>
                <a:gd name="connsiteX0" fmla="*/ 15303 w 402727"/>
                <a:gd name="connsiteY0" fmla="*/ 361 h 70669"/>
                <a:gd name="connsiteX1" fmla="*/ 260 w 402727"/>
                <a:gd name="connsiteY1" fmla="*/ 11580 h 70669"/>
                <a:gd name="connsiteX2" fmla="*/ 91651 w 402727"/>
                <a:gd name="connsiteY2" fmla="*/ 38694 h 70669"/>
                <a:gd name="connsiteX3" fmla="*/ 91948 w 402727"/>
                <a:gd name="connsiteY3" fmla="*/ 38466 h 70669"/>
                <a:gd name="connsiteX4" fmla="*/ 92366 w 402727"/>
                <a:gd name="connsiteY4" fmla="*/ 38907 h 70669"/>
                <a:gd name="connsiteX5" fmla="*/ 238069 w 402727"/>
                <a:gd name="connsiteY5" fmla="*/ 71030 h 70669"/>
                <a:gd name="connsiteX6" fmla="*/ 402988 w 402727"/>
                <a:gd name="connsiteY6" fmla="*/ 62327 h 70669"/>
                <a:gd name="connsiteX7" fmla="*/ 15303 w 402727"/>
                <a:gd name="connsiteY7" fmla="*/ 361 h 7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2727" h="70669">
                  <a:moveTo>
                    <a:pt x="15303" y="361"/>
                  </a:moveTo>
                  <a:lnTo>
                    <a:pt x="260" y="11580"/>
                  </a:lnTo>
                  <a:lnTo>
                    <a:pt x="91651" y="38694"/>
                  </a:lnTo>
                  <a:lnTo>
                    <a:pt x="91948" y="38466"/>
                  </a:lnTo>
                  <a:lnTo>
                    <a:pt x="92366" y="38907"/>
                  </a:lnTo>
                  <a:lnTo>
                    <a:pt x="238069" y="71030"/>
                  </a:lnTo>
                  <a:lnTo>
                    <a:pt x="402988" y="62327"/>
                  </a:lnTo>
                  <a:lnTo>
                    <a:pt x="15303" y="361"/>
                  </a:lnTo>
                  <a:close/>
                </a:path>
              </a:pathLst>
            </a:custGeom>
            <a:solidFill>
              <a:srgbClr val="231F20"/>
            </a:solidFill>
            <a:ln w="7575" cap="flat">
              <a:noFill/>
              <a:prstDash val="solid"/>
              <a:round/>
            </a:ln>
          </p:spPr>
          <p:txBody>
            <a:bodyPr rtlCol="0" anchor="ctr"/>
            <a:lstStyle/>
            <a:p>
              <a:endParaRPr lang="en-GB"/>
            </a:p>
          </p:txBody>
        </p:sp>
        <p:sp>
          <p:nvSpPr>
            <p:cNvPr id="588" name="Freeform: Shape 587">
              <a:extLst>
                <a:ext uri="{FF2B5EF4-FFF2-40B4-BE49-F238E27FC236}">
                  <a16:creationId xmlns:a16="http://schemas.microsoft.com/office/drawing/2014/main" id="{7EC5DA3C-0151-410D-8FB0-C8A9D5917897}"/>
                </a:ext>
              </a:extLst>
            </p:cNvPr>
            <p:cNvSpPr/>
            <p:nvPr/>
          </p:nvSpPr>
          <p:spPr>
            <a:xfrm>
              <a:off x="2801725" y="1546970"/>
              <a:ext cx="172824" cy="50442"/>
            </a:xfrm>
            <a:custGeom>
              <a:avLst/>
              <a:gdLst>
                <a:gd name="connsiteX0" fmla="*/ 25902 w 172824"/>
                <a:gd name="connsiteY0" fmla="*/ 50339 h 50442"/>
                <a:gd name="connsiteX1" fmla="*/ 29543 w 172824"/>
                <a:gd name="connsiteY1" fmla="*/ 49624 h 50442"/>
                <a:gd name="connsiteX2" fmla="*/ 173041 w 172824"/>
                <a:gd name="connsiteY2" fmla="*/ 22199 h 50442"/>
                <a:gd name="connsiteX3" fmla="*/ 139390 w 172824"/>
                <a:gd name="connsiteY3" fmla="*/ 8904 h 50442"/>
                <a:gd name="connsiteX4" fmla="*/ 140910 w 172824"/>
                <a:gd name="connsiteY4" fmla="*/ 2473 h 50442"/>
                <a:gd name="connsiteX5" fmla="*/ 141305 w 172824"/>
                <a:gd name="connsiteY5" fmla="*/ 330 h 50442"/>
                <a:gd name="connsiteX6" fmla="*/ 16993 w 172824"/>
                <a:gd name="connsiteY6" fmla="*/ 36580 h 50442"/>
                <a:gd name="connsiteX7" fmla="*/ 217 w 172824"/>
                <a:gd name="connsiteY7" fmla="*/ 40814 h 50442"/>
                <a:gd name="connsiteX8" fmla="*/ 23614 w 172824"/>
                <a:gd name="connsiteY8" fmla="*/ 50772 h 50442"/>
                <a:gd name="connsiteX9" fmla="*/ 25902 w 172824"/>
                <a:gd name="connsiteY9" fmla="*/ 50339 h 50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824" h="50442">
                  <a:moveTo>
                    <a:pt x="25902" y="50339"/>
                  </a:moveTo>
                  <a:lnTo>
                    <a:pt x="29543" y="49624"/>
                  </a:lnTo>
                  <a:lnTo>
                    <a:pt x="173041" y="22199"/>
                  </a:lnTo>
                  <a:lnTo>
                    <a:pt x="139390" y="8904"/>
                  </a:lnTo>
                  <a:lnTo>
                    <a:pt x="140910" y="2473"/>
                  </a:lnTo>
                  <a:cubicBezTo>
                    <a:pt x="140940" y="2405"/>
                    <a:pt x="141108" y="1637"/>
                    <a:pt x="141305" y="330"/>
                  </a:cubicBezTo>
                  <a:lnTo>
                    <a:pt x="16993" y="36580"/>
                  </a:lnTo>
                  <a:lnTo>
                    <a:pt x="217" y="40814"/>
                  </a:lnTo>
                  <a:lnTo>
                    <a:pt x="23614" y="50772"/>
                  </a:lnTo>
                  <a:lnTo>
                    <a:pt x="25902" y="50339"/>
                  </a:lnTo>
                  <a:close/>
                </a:path>
              </a:pathLst>
            </a:custGeom>
            <a:solidFill>
              <a:srgbClr val="231F20"/>
            </a:solidFill>
            <a:ln w="7575" cap="flat">
              <a:noFill/>
              <a:prstDash val="solid"/>
              <a:round/>
            </a:ln>
          </p:spPr>
          <p:txBody>
            <a:bodyPr rtlCol="0" anchor="ctr"/>
            <a:lstStyle/>
            <a:p>
              <a:endParaRPr lang="en-GB"/>
            </a:p>
          </p:txBody>
        </p:sp>
        <p:sp>
          <p:nvSpPr>
            <p:cNvPr id="589" name="Freeform: Shape 588">
              <a:extLst>
                <a:ext uri="{FF2B5EF4-FFF2-40B4-BE49-F238E27FC236}">
                  <a16:creationId xmlns:a16="http://schemas.microsoft.com/office/drawing/2014/main" id="{09D5CA68-18A6-4E78-B701-FF8E61E09D0B}"/>
                </a:ext>
              </a:extLst>
            </p:cNvPr>
            <p:cNvSpPr/>
            <p:nvPr/>
          </p:nvSpPr>
          <p:spPr>
            <a:xfrm>
              <a:off x="2698082" y="1541786"/>
              <a:ext cx="133501" cy="98119"/>
            </a:xfrm>
            <a:custGeom>
              <a:avLst/>
              <a:gdLst>
                <a:gd name="connsiteX0" fmla="*/ 133666 w 133501"/>
                <a:gd name="connsiteY0" fmla="*/ 63011 h 98119"/>
                <a:gd name="connsiteX1" fmla="*/ 121177 w 133501"/>
                <a:gd name="connsiteY1" fmla="*/ 47990 h 98119"/>
                <a:gd name="connsiteX2" fmla="*/ 112854 w 133501"/>
                <a:gd name="connsiteY2" fmla="*/ 44509 h 98119"/>
                <a:gd name="connsiteX3" fmla="*/ 96625 w 133501"/>
                <a:gd name="connsiteY3" fmla="*/ 20603 h 98119"/>
                <a:gd name="connsiteX4" fmla="*/ 70872 w 133501"/>
                <a:gd name="connsiteY4" fmla="*/ 20534 h 98119"/>
                <a:gd name="connsiteX5" fmla="*/ 59059 w 133501"/>
                <a:gd name="connsiteY5" fmla="*/ 2390 h 98119"/>
                <a:gd name="connsiteX6" fmla="*/ 9726 w 133501"/>
                <a:gd name="connsiteY6" fmla="*/ 337 h 98119"/>
                <a:gd name="connsiteX7" fmla="*/ 6085 w 133501"/>
                <a:gd name="connsiteY7" fmla="*/ 86924 h 98119"/>
                <a:gd name="connsiteX8" fmla="*/ 110817 w 133501"/>
                <a:gd name="connsiteY8" fmla="*/ 91272 h 98119"/>
                <a:gd name="connsiteX9" fmla="*/ 133666 w 133501"/>
                <a:gd name="connsiteY9" fmla="*/ 63011 h 98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501" h="98119">
                  <a:moveTo>
                    <a:pt x="133666" y="63011"/>
                  </a:moveTo>
                  <a:lnTo>
                    <a:pt x="121177" y="47990"/>
                  </a:lnTo>
                  <a:lnTo>
                    <a:pt x="112854" y="44509"/>
                  </a:lnTo>
                  <a:lnTo>
                    <a:pt x="96625" y="20603"/>
                  </a:lnTo>
                  <a:lnTo>
                    <a:pt x="70872" y="20534"/>
                  </a:lnTo>
                  <a:lnTo>
                    <a:pt x="59059" y="2390"/>
                  </a:lnTo>
                  <a:lnTo>
                    <a:pt x="9726" y="337"/>
                  </a:lnTo>
                  <a:cubicBezTo>
                    <a:pt x="9726" y="337"/>
                    <a:pt x="-9102" y="63778"/>
                    <a:pt x="6085" y="86924"/>
                  </a:cubicBezTo>
                  <a:cubicBezTo>
                    <a:pt x="21265" y="110033"/>
                    <a:pt x="110817" y="91272"/>
                    <a:pt x="110817" y="91272"/>
                  </a:cubicBezTo>
                  <a:lnTo>
                    <a:pt x="133666" y="63011"/>
                  </a:lnTo>
                  <a:close/>
                </a:path>
              </a:pathLst>
            </a:custGeom>
            <a:solidFill>
              <a:srgbClr val="231F20"/>
            </a:solidFill>
            <a:ln w="7575" cap="flat">
              <a:noFill/>
              <a:prstDash val="solid"/>
              <a:round/>
            </a:ln>
          </p:spPr>
          <p:txBody>
            <a:bodyPr rtlCol="0" anchor="ctr"/>
            <a:lstStyle/>
            <a:p>
              <a:endParaRPr lang="en-GB"/>
            </a:p>
          </p:txBody>
        </p:sp>
        <p:sp>
          <p:nvSpPr>
            <p:cNvPr id="590" name="Freeform: Shape 589">
              <a:extLst>
                <a:ext uri="{FF2B5EF4-FFF2-40B4-BE49-F238E27FC236}">
                  <a16:creationId xmlns:a16="http://schemas.microsoft.com/office/drawing/2014/main" id="{C9DEF08C-81EE-412B-AFF6-9360CFEEDAAC}"/>
                </a:ext>
              </a:extLst>
            </p:cNvPr>
            <p:cNvSpPr/>
            <p:nvPr/>
          </p:nvSpPr>
          <p:spPr>
            <a:xfrm>
              <a:off x="2814218" y="1417131"/>
              <a:ext cx="84618" cy="48390"/>
            </a:xfrm>
            <a:custGeom>
              <a:avLst/>
              <a:gdLst>
                <a:gd name="connsiteX0" fmla="*/ 79907 w 84618"/>
                <a:gd name="connsiteY0" fmla="*/ 22653 h 48390"/>
                <a:gd name="connsiteX1" fmla="*/ 37408 w 84618"/>
                <a:gd name="connsiteY1" fmla="*/ 275 h 48390"/>
                <a:gd name="connsiteX2" fmla="*/ 1385 w 84618"/>
                <a:gd name="connsiteY2" fmla="*/ 17082 h 48390"/>
                <a:gd name="connsiteX3" fmla="*/ 15090 w 84618"/>
                <a:gd name="connsiteY3" fmla="*/ 48665 h 48390"/>
                <a:gd name="connsiteX4" fmla="*/ 79907 w 84618"/>
                <a:gd name="connsiteY4" fmla="*/ 22653 h 48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18" h="48390">
                  <a:moveTo>
                    <a:pt x="79907" y="22653"/>
                  </a:moveTo>
                  <a:cubicBezTo>
                    <a:pt x="50611" y="17720"/>
                    <a:pt x="37408" y="275"/>
                    <a:pt x="37408" y="275"/>
                  </a:cubicBezTo>
                  <a:lnTo>
                    <a:pt x="1385" y="17082"/>
                  </a:lnTo>
                  <a:cubicBezTo>
                    <a:pt x="1385" y="17082"/>
                    <a:pt x="-5760" y="21977"/>
                    <a:pt x="15090" y="48665"/>
                  </a:cubicBezTo>
                  <a:cubicBezTo>
                    <a:pt x="16816" y="38502"/>
                    <a:pt x="106466" y="27077"/>
                    <a:pt x="79907" y="22653"/>
                  </a:cubicBezTo>
                  <a:close/>
                </a:path>
              </a:pathLst>
            </a:custGeom>
            <a:solidFill>
              <a:srgbClr val="231F20"/>
            </a:solidFill>
            <a:ln w="7575" cap="flat">
              <a:noFill/>
              <a:prstDash val="solid"/>
              <a:round/>
            </a:ln>
          </p:spPr>
          <p:txBody>
            <a:bodyPr rtlCol="0" anchor="ctr"/>
            <a:lstStyle/>
            <a:p>
              <a:endParaRPr lang="en-GB"/>
            </a:p>
          </p:txBody>
        </p:sp>
        <p:sp>
          <p:nvSpPr>
            <p:cNvPr id="591" name="Freeform: Shape 590">
              <a:extLst>
                <a:ext uri="{FF2B5EF4-FFF2-40B4-BE49-F238E27FC236}">
                  <a16:creationId xmlns:a16="http://schemas.microsoft.com/office/drawing/2014/main" id="{CE041BCB-3AD6-4366-99CF-E7EF45E2A89F}"/>
                </a:ext>
              </a:extLst>
            </p:cNvPr>
            <p:cNvSpPr/>
            <p:nvPr/>
          </p:nvSpPr>
          <p:spPr>
            <a:xfrm>
              <a:off x="2864519" y="1340023"/>
              <a:ext cx="86214" cy="67902"/>
            </a:xfrm>
            <a:custGeom>
              <a:avLst/>
              <a:gdLst>
                <a:gd name="connsiteX0" fmla="*/ 225 w 86214"/>
                <a:gd name="connsiteY0" fmla="*/ 68150 h 67902"/>
                <a:gd name="connsiteX1" fmla="*/ 86439 w 86214"/>
                <a:gd name="connsiteY1" fmla="*/ 247 h 67902"/>
                <a:gd name="connsiteX2" fmla="*/ 27939 w 86214"/>
                <a:gd name="connsiteY2" fmla="*/ 3972 h 67902"/>
                <a:gd name="connsiteX3" fmla="*/ 225 w 86214"/>
                <a:gd name="connsiteY3" fmla="*/ 68150 h 67902"/>
              </a:gdLst>
              <a:ahLst/>
              <a:cxnLst>
                <a:cxn ang="0">
                  <a:pos x="connsiteX0" y="connsiteY0"/>
                </a:cxn>
                <a:cxn ang="0">
                  <a:pos x="connsiteX1" y="connsiteY1"/>
                </a:cxn>
                <a:cxn ang="0">
                  <a:pos x="connsiteX2" y="connsiteY2"/>
                </a:cxn>
                <a:cxn ang="0">
                  <a:pos x="connsiteX3" y="connsiteY3"/>
                </a:cxn>
              </a:cxnLst>
              <a:rect l="l" t="t" r="r" b="b"/>
              <a:pathLst>
                <a:path w="86214" h="67902">
                  <a:moveTo>
                    <a:pt x="225" y="68150"/>
                  </a:moveTo>
                  <a:lnTo>
                    <a:pt x="86439" y="247"/>
                  </a:lnTo>
                  <a:lnTo>
                    <a:pt x="27939" y="3972"/>
                  </a:lnTo>
                  <a:lnTo>
                    <a:pt x="225" y="68150"/>
                  </a:lnTo>
                  <a:close/>
                </a:path>
              </a:pathLst>
            </a:custGeom>
            <a:solidFill>
              <a:srgbClr val="231F20"/>
            </a:solidFill>
            <a:ln w="7575" cap="flat">
              <a:noFill/>
              <a:prstDash val="solid"/>
              <a:round/>
            </a:ln>
          </p:spPr>
          <p:txBody>
            <a:bodyPr rtlCol="0" anchor="ctr"/>
            <a:lstStyle/>
            <a:p>
              <a:endParaRPr lang="en-GB"/>
            </a:p>
          </p:txBody>
        </p:sp>
        <p:sp>
          <p:nvSpPr>
            <p:cNvPr id="592" name="Freeform: Shape 591">
              <a:extLst>
                <a:ext uri="{FF2B5EF4-FFF2-40B4-BE49-F238E27FC236}">
                  <a16:creationId xmlns:a16="http://schemas.microsoft.com/office/drawing/2014/main" id="{E47EF48D-B3C7-4617-BBA5-AD04D07B094B}"/>
                </a:ext>
              </a:extLst>
            </p:cNvPr>
            <p:cNvSpPr/>
            <p:nvPr/>
          </p:nvSpPr>
          <p:spPr>
            <a:xfrm>
              <a:off x="2749845" y="1162904"/>
              <a:ext cx="200873" cy="366666"/>
            </a:xfrm>
            <a:custGeom>
              <a:avLst/>
              <a:gdLst>
                <a:gd name="connsiteX0" fmla="*/ 201074 w 200873"/>
                <a:gd name="connsiteY0" fmla="*/ 26103 h 366666"/>
                <a:gd name="connsiteX1" fmla="*/ 146960 w 200873"/>
                <a:gd name="connsiteY1" fmla="*/ 235 h 366666"/>
                <a:gd name="connsiteX2" fmla="*/ 201 w 200873"/>
                <a:gd name="connsiteY2" fmla="*/ 360920 h 366666"/>
                <a:gd name="connsiteX3" fmla="*/ 5826 w 200873"/>
                <a:gd name="connsiteY3" fmla="*/ 366902 h 366666"/>
                <a:gd name="connsiteX4" fmla="*/ 201074 w 200873"/>
                <a:gd name="connsiteY4" fmla="*/ 26103 h 366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873" h="366666">
                  <a:moveTo>
                    <a:pt x="201074" y="26103"/>
                  </a:moveTo>
                  <a:lnTo>
                    <a:pt x="146960" y="235"/>
                  </a:lnTo>
                  <a:lnTo>
                    <a:pt x="201" y="360920"/>
                  </a:lnTo>
                  <a:lnTo>
                    <a:pt x="5826" y="366902"/>
                  </a:lnTo>
                  <a:lnTo>
                    <a:pt x="201074" y="26103"/>
                  </a:lnTo>
                  <a:close/>
                </a:path>
              </a:pathLst>
            </a:custGeom>
            <a:solidFill>
              <a:srgbClr val="231F20"/>
            </a:solidFill>
            <a:ln w="7575" cap="flat">
              <a:noFill/>
              <a:prstDash val="solid"/>
              <a:round/>
            </a:ln>
          </p:spPr>
          <p:txBody>
            <a:bodyPr rtlCol="0" anchor="ctr"/>
            <a:lstStyle/>
            <a:p>
              <a:endParaRPr lang="en-GB"/>
            </a:p>
          </p:txBody>
        </p:sp>
      </p:grpSp>
      <p:grpSp>
        <p:nvGrpSpPr>
          <p:cNvPr id="593" name="Group 592">
            <a:extLst>
              <a:ext uri="{FF2B5EF4-FFF2-40B4-BE49-F238E27FC236}">
                <a16:creationId xmlns:a16="http://schemas.microsoft.com/office/drawing/2014/main" id="{6DB7862A-B25D-49CF-92D7-B77CE2FE4232}"/>
              </a:ext>
            </a:extLst>
          </p:cNvPr>
          <p:cNvGrpSpPr>
            <a:grpSpLocks noChangeAspect="1"/>
          </p:cNvGrpSpPr>
          <p:nvPr/>
        </p:nvGrpSpPr>
        <p:grpSpPr>
          <a:xfrm>
            <a:off x="69679" y="1843934"/>
            <a:ext cx="504000" cy="504000"/>
            <a:chOff x="4032000" y="764037"/>
            <a:chExt cx="1077355" cy="1077355"/>
          </a:xfrm>
        </p:grpSpPr>
        <p:sp>
          <p:nvSpPr>
            <p:cNvPr id="594" name="Freeform: Shape 593">
              <a:extLst>
                <a:ext uri="{FF2B5EF4-FFF2-40B4-BE49-F238E27FC236}">
                  <a16:creationId xmlns:a16="http://schemas.microsoft.com/office/drawing/2014/main" id="{F7CE2A3A-BCA4-49F9-A883-0AF5FAC5F77D}"/>
                </a:ext>
              </a:extLst>
            </p:cNvPr>
            <p:cNvSpPr/>
            <p:nvPr/>
          </p:nvSpPr>
          <p:spPr>
            <a:xfrm>
              <a:off x="4032000" y="76403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595" name="Freeform: Shape 594">
              <a:extLst>
                <a:ext uri="{FF2B5EF4-FFF2-40B4-BE49-F238E27FC236}">
                  <a16:creationId xmlns:a16="http://schemas.microsoft.com/office/drawing/2014/main" id="{0170FCD2-A158-4B16-A91D-A332C7953556}"/>
                </a:ext>
              </a:extLst>
            </p:cNvPr>
            <p:cNvSpPr/>
            <p:nvPr/>
          </p:nvSpPr>
          <p:spPr>
            <a:xfrm>
              <a:off x="4295371" y="958692"/>
              <a:ext cx="550604" cy="275305"/>
            </a:xfrm>
            <a:custGeom>
              <a:avLst/>
              <a:gdLst>
                <a:gd name="connsiteX0" fmla="*/ 129508 w 550604"/>
                <a:gd name="connsiteY0" fmla="*/ 275445 h 275305"/>
                <a:gd name="connsiteX1" fmla="*/ 275530 w 550604"/>
                <a:gd name="connsiteY1" fmla="*/ 129423 h 275305"/>
                <a:gd name="connsiteX2" fmla="*/ 421545 w 550604"/>
                <a:gd name="connsiteY2" fmla="*/ 275445 h 275305"/>
                <a:gd name="connsiteX3" fmla="*/ 550829 w 550604"/>
                <a:gd name="connsiteY3" fmla="*/ 275445 h 275305"/>
                <a:gd name="connsiteX4" fmla="*/ 275530 w 550604"/>
                <a:gd name="connsiteY4" fmla="*/ 139 h 275305"/>
                <a:gd name="connsiteX5" fmla="*/ 224 w 550604"/>
                <a:gd name="connsiteY5" fmla="*/ 275445 h 275305"/>
                <a:gd name="connsiteX6" fmla="*/ 129508 w 550604"/>
                <a:gd name="connsiteY6" fmla="*/ 275445 h 275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604" h="275305">
                  <a:moveTo>
                    <a:pt x="129508" y="275445"/>
                  </a:moveTo>
                  <a:cubicBezTo>
                    <a:pt x="129508" y="194795"/>
                    <a:pt x="194888" y="129423"/>
                    <a:pt x="275530" y="129423"/>
                  </a:cubicBezTo>
                  <a:cubicBezTo>
                    <a:pt x="356173" y="129423"/>
                    <a:pt x="421545" y="194795"/>
                    <a:pt x="421545" y="275445"/>
                  </a:cubicBezTo>
                  <a:lnTo>
                    <a:pt x="550829" y="275445"/>
                  </a:lnTo>
                  <a:cubicBezTo>
                    <a:pt x="550829" y="123388"/>
                    <a:pt x="427565" y="139"/>
                    <a:pt x="275530" y="139"/>
                  </a:cubicBezTo>
                  <a:cubicBezTo>
                    <a:pt x="123480" y="139"/>
                    <a:pt x="224" y="123388"/>
                    <a:pt x="224" y="275445"/>
                  </a:cubicBezTo>
                  <a:lnTo>
                    <a:pt x="129508" y="275445"/>
                  </a:lnTo>
                  <a:close/>
                </a:path>
              </a:pathLst>
            </a:custGeom>
            <a:solidFill>
              <a:srgbClr val="FFFFFF"/>
            </a:solidFill>
            <a:ln w="7575" cap="flat">
              <a:noFill/>
              <a:prstDash val="solid"/>
              <a:round/>
            </a:ln>
          </p:spPr>
          <p:txBody>
            <a:bodyPr rtlCol="0" anchor="ctr"/>
            <a:lstStyle/>
            <a:p>
              <a:endParaRPr lang="en-GB"/>
            </a:p>
          </p:txBody>
        </p:sp>
        <p:sp>
          <p:nvSpPr>
            <p:cNvPr id="596" name="Freeform: Shape 595">
              <a:extLst>
                <a:ext uri="{FF2B5EF4-FFF2-40B4-BE49-F238E27FC236}">
                  <a16:creationId xmlns:a16="http://schemas.microsoft.com/office/drawing/2014/main" id="{0AD132F8-1A83-4091-8F7E-C4A3617FDF71}"/>
                </a:ext>
              </a:extLst>
            </p:cNvPr>
            <p:cNvSpPr/>
            <p:nvPr/>
          </p:nvSpPr>
          <p:spPr>
            <a:xfrm>
              <a:off x="4570677" y="958692"/>
              <a:ext cx="275298" cy="275305"/>
            </a:xfrm>
            <a:custGeom>
              <a:avLst/>
              <a:gdLst>
                <a:gd name="connsiteX0" fmla="*/ 282 w 275298"/>
                <a:gd name="connsiteY0" fmla="*/ 129423 h 275305"/>
                <a:gd name="connsiteX1" fmla="*/ 146296 w 275298"/>
                <a:gd name="connsiteY1" fmla="*/ 275445 h 275305"/>
                <a:gd name="connsiteX2" fmla="*/ 275580 w 275298"/>
                <a:gd name="connsiteY2" fmla="*/ 275445 h 275305"/>
                <a:gd name="connsiteX3" fmla="*/ 282 w 275298"/>
                <a:gd name="connsiteY3" fmla="*/ 139 h 275305"/>
                <a:gd name="connsiteX4" fmla="*/ 282 w 275298"/>
                <a:gd name="connsiteY4" fmla="*/ 129423 h 2753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5298" h="275305">
                  <a:moveTo>
                    <a:pt x="282" y="129423"/>
                  </a:moveTo>
                  <a:cubicBezTo>
                    <a:pt x="80925" y="129423"/>
                    <a:pt x="146296" y="194795"/>
                    <a:pt x="146296" y="275445"/>
                  </a:cubicBezTo>
                  <a:lnTo>
                    <a:pt x="275580" y="275445"/>
                  </a:lnTo>
                  <a:cubicBezTo>
                    <a:pt x="275580" y="123388"/>
                    <a:pt x="152317" y="139"/>
                    <a:pt x="282" y="139"/>
                  </a:cubicBezTo>
                  <a:lnTo>
                    <a:pt x="282" y="129423"/>
                  </a:lnTo>
                  <a:close/>
                </a:path>
              </a:pathLst>
            </a:custGeom>
            <a:solidFill>
              <a:srgbClr val="5F636A"/>
            </a:solidFill>
            <a:ln w="7575" cap="flat">
              <a:noFill/>
              <a:prstDash val="solid"/>
              <a:round/>
            </a:ln>
          </p:spPr>
          <p:txBody>
            <a:bodyPr rtlCol="0" anchor="ctr"/>
            <a:lstStyle/>
            <a:p>
              <a:endParaRPr lang="en-GB"/>
            </a:p>
          </p:txBody>
        </p:sp>
        <p:sp>
          <p:nvSpPr>
            <p:cNvPr id="597" name="Freeform: Shape 596">
              <a:extLst>
                <a:ext uri="{FF2B5EF4-FFF2-40B4-BE49-F238E27FC236}">
                  <a16:creationId xmlns:a16="http://schemas.microsoft.com/office/drawing/2014/main" id="{9FD8C78D-359D-472B-BC8D-B74B4768C021}"/>
                </a:ext>
              </a:extLst>
            </p:cNvPr>
            <p:cNvSpPr/>
            <p:nvPr/>
          </p:nvSpPr>
          <p:spPr>
            <a:xfrm>
              <a:off x="4295371" y="1090241"/>
              <a:ext cx="150696" cy="143756"/>
            </a:xfrm>
            <a:custGeom>
              <a:avLst/>
              <a:gdLst>
                <a:gd name="connsiteX0" fmla="*/ 129425 w 150696"/>
                <a:gd name="connsiteY0" fmla="*/ 143924 h 143756"/>
                <a:gd name="connsiteX1" fmla="*/ 150838 w 150696"/>
                <a:gd name="connsiteY1" fmla="*/ 67743 h 143756"/>
                <a:gd name="connsiteX2" fmla="*/ 40618 w 150696"/>
                <a:gd name="connsiteY2" fmla="*/ 167 h 143756"/>
                <a:gd name="connsiteX3" fmla="*/ 141 w 150696"/>
                <a:gd name="connsiteY3" fmla="*/ 143924 h 143756"/>
                <a:gd name="connsiteX4" fmla="*/ 129425 w 150696"/>
                <a:gd name="connsiteY4" fmla="*/ 143924 h 143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696" h="143756">
                  <a:moveTo>
                    <a:pt x="129425" y="143924"/>
                  </a:moveTo>
                  <a:cubicBezTo>
                    <a:pt x="129425" y="116004"/>
                    <a:pt x="137239" y="89916"/>
                    <a:pt x="150838" y="67743"/>
                  </a:cubicBezTo>
                  <a:lnTo>
                    <a:pt x="40618" y="167"/>
                  </a:lnTo>
                  <a:cubicBezTo>
                    <a:pt x="14964" y="42012"/>
                    <a:pt x="141" y="91239"/>
                    <a:pt x="141" y="143924"/>
                  </a:cubicBezTo>
                  <a:lnTo>
                    <a:pt x="129425" y="143924"/>
                  </a:lnTo>
                  <a:close/>
                </a:path>
              </a:pathLst>
            </a:custGeom>
            <a:solidFill>
              <a:srgbClr val="5F636A"/>
            </a:solidFill>
            <a:ln w="7575" cap="flat">
              <a:noFill/>
              <a:prstDash val="solid"/>
              <a:round/>
            </a:ln>
          </p:spPr>
          <p:txBody>
            <a:bodyPr rtlCol="0" anchor="ctr"/>
            <a:lstStyle/>
            <a:p>
              <a:endParaRPr lang="en-GB"/>
            </a:p>
          </p:txBody>
        </p:sp>
        <p:sp>
          <p:nvSpPr>
            <p:cNvPr id="598" name="Freeform: Shape 597">
              <a:extLst>
                <a:ext uri="{FF2B5EF4-FFF2-40B4-BE49-F238E27FC236}">
                  <a16:creationId xmlns:a16="http://schemas.microsoft.com/office/drawing/2014/main" id="{558ADDC2-4CE8-4FE7-8523-DEACE95A4201}"/>
                </a:ext>
              </a:extLst>
            </p:cNvPr>
            <p:cNvSpPr/>
            <p:nvPr/>
          </p:nvSpPr>
          <p:spPr>
            <a:xfrm>
              <a:off x="4238969" y="902283"/>
              <a:ext cx="663416" cy="663408"/>
            </a:xfrm>
            <a:custGeom>
              <a:avLst/>
              <a:gdLst>
                <a:gd name="connsiteX0" fmla="*/ 663640 w 663416"/>
                <a:gd name="connsiteY0" fmla="*/ 331912 h 663408"/>
                <a:gd name="connsiteX1" fmla="*/ 331932 w 663416"/>
                <a:gd name="connsiteY1" fmla="*/ 197 h 663408"/>
                <a:gd name="connsiteX2" fmla="*/ 224 w 663416"/>
                <a:gd name="connsiteY2" fmla="*/ 331912 h 663408"/>
                <a:gd name="connsiteX3" fmla="*/ 331932 w 663416"/>
                <a:gd name="connsiteY3" fmla="*/ 663605 h 663408"/>
                <a:gd name="connsiteX4" fmla="*/ 663640 w 663416"/>
                <a:gd name="connsiteY4" fmla="*/ 331912 h 663408"/>
                <a:gd name="connsiteX5" fmla="*/ 636701 w 663416"/>
                <a:gd name="connsiteY5" fmla="*/ 331912 h 663408"/>
                <a:gd name="connsiteX6" fmla="*/ 331932 w 663416"/>
                <a:gd name="connsiteY6" fmla="*/ 636666 h 663408"/>
                <a:gd name="connsiteX7" fmla="*/ 27164 w 663416"/>
                <a:gd name="connsiteY7" fmla="*/ 331912 h 663408"/>
                <a:gd name="connsiteX8" fmla="*/ 331932 w 663416"/>
                <a:gd name="connsiteY8" fmla="*/ 27136 h 663408"/>
                <a:gd name="connsiteX9" fmla="*/ 636701 w 663416"/>
                <a:gd name="connsiteY9" fmla="*/ 331912 h 663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3416" h="663408">
                  <a:moveTo>
                    <a:pt x="663640" y="331912"/>
                  </a:moveTo>
                  <a:cubicBezTo>
                    <a:pt x="663640" y="148712"/>
                    <a:pt x="515125" y="197"/>
                    <a:pt x="331932" y="197"/>
                  </a:cubicBezTo>
                  <a:cubicBezTo>
                    <a:pt x="148740" y="197"/>
                    <a:pt x="224" y="148712"/>
                    <a:pt x="224" y="331912"/>
                  </a:cubicBezTo>
                  <a:cubicBezTo>
                    <a:pt x="224" y="515097"/>
                    <a:pt x="148740" y="663605"/>
                    <a:pt x="331932" y="663605"/>
                  </a:cubicBezTo>
                  <a:cubicBezTo>
                    <a:pt x="515125" y="663605"/>
                    <a:pt x="663640" y="515097"/>
                    <a:pt x="663640" y="331912"/>
                  </a:cubicBezTo>
                  <a:close/>
                  <a:moveTo>
                    <a:pt x="636701" y="331912"/>
                  </a:moveTo>
                  <a:cubicBezTo>
                    <a:pt x="636701" y="500229"/>
                    <a:pt x="500257" y="636666"/>
                    <a:pt x="331932" y="636666"/>
                  </a:cubicBezTo>
                  <a:cubicBezTo>
                    <a:pt x="163608" y="636666"/>
                    <a:pt x="27164" y="500229"/>
                    <a:pt x="27164" y="331912"/>
                  </a:cubicBezTo>
                  <a:cubicBezTo>
                    <a:pt x="27164" y="163580"/>
                    <a:pt x="163608" y="27136"/>
                    <a:pt x="331932" y="27136"/>
                  </a:cubicBezTo>
                  <a:cubicBezTo>
                    <a:pt x="500257" y="27136"/>
                    <a:pt x="636701" y="163580"/>
                    <a:pt x="636701" y="331912"/>
                  </a:cubicBezTo>
                  <a:close/>
                </a:path>
              </a:pathLst>
            </a:custGeom>
            <a:solidFill>
              <a:srgbClr val="231F20"/>
            </a:solidFill>
            <a:ln w="7575" cap="flat">
              <a:noFill/>
              <a:prstDash val="solid"/>
              <a:round/>
            </a:ln>
          </p:spPr>
          <p:txBody>
            <a:bodyPr rtlCol="0" anchor="ctr"/>
            <a:lstStyle/>
            <a:p>
              <a:endParaRPr lang="en-GB"/>
            </a:p>
          </p:txBody>
        </p:sp>
        <p:sp>
          <p:nvSpPr>
            <p:cNvPr id="599" name="Freeform: Shape 598">
              <a:extLst>
                <a:ext uri="{FF2B5EF4-FFF2-40B4-BE49-F238E27FC236}">
                  <a16:creationId xmlns:a16="http://schemas.microsoft.com/office/drawing/2014/main" id="{65BF8E6F-1DB4-4716-BEBB-1D98E0ED2E1E}"/>
                </a:ext>
              </a:extLst>
            </p:cNvPr>
            <p:cNvSpPr/>
            <p:nvPr/>
          </p:nvSpPr>
          <p:spPr>
            <a:xfrm>
              <a:off x="4535734" y="1344073"/>
              <a:ext cx="71103" cy="71103"/>
            </a:xfrm>
            <a:custGeom>
              <a:avLst/>
              <a:gdLst>
                <a:gd name="connsiteX0" fmla="*/ 71328 w 71103"/>
                <a:gd name="connsiteY0" fmla="*/ 35816 h 71103"/>
                <a:gd name="connsiteX1" fmla="*/ 35776 w 71103"/>
                <a:gd name="connsiteY1" fmla="*/ 71360 h 71103"/>
                <a:gd name="connsiteX2" fmla="*/ 225 w 71103"/>
                <a:gd name="connsiteY2" fmla="*/ 35816 h 71103"/>
                <a:gd name="connsiteX3" fmla="*/ 35776 w 71103"/>
                <a:gd name="connsiteY3" fmla="*/ 257 h 71103"/>
                <a:gd name="connsiteX4" fmla="*/ 71328 w 71103"/>
                <a:gd name="connsiteY4" fmla="*/ 35816 h 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03" h="71103">
                  <a:moveTo>
                    <a:pt x="71328" y="35816"/>
                  </a:moveTo>
                  <a:cubicBezTo>
                    <a:pt x="71328" y="55451"/>
                    <a:pt x="55411" y="71360"/>
                    <a:pt x="35776" y="71360"/>
                  </a:cubicBezTo>
                  <a:cubicBezTo>
                    <a:pt x="16142" y="71360"/>
                    <a:pt x="225" y="55451"/>
                    <a:pt x="225" y="35816"/>
                  </a:cubicBezTo>
                  <a:cubicBezTo>
                    <a:pt x="225" y="16182"/>
                    <a:pt x="16142" y="257"/>
                    <a:pt x="35776" y="257"/>
                  </a:cubicBezTo>
                  <a:cubicBezTo>
                    <a:pt x="55411" y="257"/>
                    <a:pt x="71328" y="16182"/>
                    <a:pt x="71328" y="35816"/>
                  </a:cubicBezTo>
                  <a:close/>
                </a:path>
              </a:pathLst>
            </a:custGeom>
            <a:solidFill>
              <a:srgbClr val="231F20"/>
            </a:solidFill>
            <a:ln w="7575" cap="flat">
              <a:noFill/>
              <a:prstDash val="solid"/>
              <a:round/>
            </a:ln>
          </p:spPr>
          <p:txBody>
            <a:bodyPr rtlCol="0" anchor="ctr"/>
            <a:lstStyle/>
            <a:p>
              <a:endParaRPr lang="en-GB"/>
            </a:p>
          </p:txBody>
        </p:sp>
        <p:sp>
          <p:nvSpPr>
            <p:cNvPr id="600" name="Freeform: Shape 599">
              <a:extLst>
                <a:ext uri="{FF2B5EF4-FFF2-40B4-BE49-F238E27FC236}">
                  <a16:creationId xmlns:a16="http://schemas.microsoft.com/office/drawing/2014/main" id="{A273CA9A-599D-432A-8FD0-DA2E44AD4C9E}"/>
                </a:ext>
              </a:extLst>
            </p:cNvPr>
            <p:cNvSpPr/>
            <p:nvPr/>
          </p:nvSpPr>
          <p:spPr>
            <a:xfrm>
              <a:off x="4660191" y="1344073"/>
              <a:ext cx="71103" cy="71103"/>
            </a:xfrm>
            <a:custGeom>
              <a:avLst/>
              <a:gdLst>
                <a:gd name="connsiteX0" fmla="*/ 71380 w 71103"/>
                <a:gd name="connsiteY0" fmla="*/ 35816 h 71103"/>
                <a:gd name="connsiteX1" fmla="*/ 35836 w 71103"/>
                <a:gd name="connsiteY1" fmla="*/ 71360 h 71103"/>
                <a:gd name="connsiteX2" fmla="*/ 277 w 71103"/>
                <a:gd name="connsiteY2" fmla="*/ 35816 h 71103"/>
                <a:gd name="connsiteX3" fmla="*/ 35836 w 71103"/>
                <a:gd name="connsiteY3" fmla="*/ 257 h 71103"/>
                <a:gd name="connsiteX4" fmla="*/ 71380 w 71103"/>
                <a:gd name="connsiteY4" fmla="*/ 35816 h 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03" h="71103">
                  <a:moveTo>
                    <a:pt x="71380" y="35816"/>
                  </a:moveTo>
                  <a:cubicBezTo>
                    <a:pt x="71380" y="55451"/>
                    <a:pt x="55470" y="71360"/>
                    <a:pt x="35836" y="71360"/>
                  </a:cubicBezTo>
                  <a:cubicBezTo>
                    <a:pt x="16201" y="71360"/>
                    <a:pt x="277" y="55451"/>
                    <a:pt x="277" y="35816"/>
                  </a:cubicBezTo>
                  <a:cubicBezTo>
                    <a:pt x="277" y="16182"/>
                    <a:pt x="16201" y="257"/>
                    <a:pt x="35836" y="257"/>
                  </a:cubicBezTo>
                  <a:cubicBezTo>
                    <a:pt x="55470" y="257"/>
                    <a:pt x="71380" y="16182"/>
                    <a:pt x="71380" y="35816"/>
                  </a:cubicBezTo>
                  <a:close/>
                </a:path>
              </a:pathLst>
            </a:custGeom>
            <a:solidFill>
              <a:srgbClr val="231F20"/>
            </a:solidFill>
            <a:ln w="7575" cap="flat">
              <a:noFill/>
              <a:prstDash val="solid"/>
              <a:round/>
            </a:ln>
          </p:spPr>
          <p:txBody>
            <a:bodyPr rtlCol="0" anchor="ctr"/>
            <a:lstStyle/>
            <a:p>
              <a:endParaRPr lang="en-GB"/>
            </a:p>
          </p:txBody>
        </p:sp>
        <p:sp>
          <p:nvSpPr>
            <p:cNvPr id="601" name="Freeform: Shape 600">
              <a:extLst>
                <a:ext uri="{FF2B5EF4-FFF2-40B4-BE49-F238E27FC236}">
                  <a16:creationId xmlns:a16="http://schemas.microsoft.com/office/drawing/2014/main" id="{D7035E48-72AF-4A96-BA34-805FC3F39D66}"/>
                </a:ext>
              </a:extLst>
            </p:cNvPr>
            <p:cNvSpPr/>
            <p:nvPr/>
          </p:nvSpPr>
          <p:spPr>
            <a:xfrm>
              <a:off x="4411269" y="1344073"/>
              <a:ext cx="71103" cy="71103"/>
            </a:xfrm>
            <a:custGeom>
              <a:avLst/>
              <a:gdLst>
                <a:gd name="connsiteX0" fmla="*/ 71276 w 71103"/>
                <a:gd name="connsiteY0" fmla="*/ 35816 h 71103"/>
                <a:gd name="connsiteX1" fmla="*/ 35724 w 71103"/>
                <a:gd name="connsiteY1" fmla="*/ 71360 h 71103"/>
                <a:gd name="connsiteX2" fmla="*/ 173 w 71103"/>
                <a:gd name="connsiteY2" fmla="*/ 35816 h 71103"/>
                <a:gd name="connsiteX3" fmla="*/ 35724 w 71103"/>
                <a:gd name="connsiteY3" fmla="*/ 257 h 71103"/>
                <a:gd name="connsiteX4" fmla="*/ 71276 w 71103"/>
                <a:gd name="connsiteY4" fmla="*/ 35816 h 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03" h="71103">
                  <a:moveTo>
                    <a:pt x="71276" y="35816"/>
                  </a:moveTo>
                  <a:cubicBezTo>
                    <a:pt x="71276" y="55451"/>
                    <a:pt x="55366" y="71360"/>
                    <a:pt x="35724" y="71360"/>
                  </a:cubicBezTo>
                  <a:cubicBezTo>
                    <a:pt x="16090" y="71360"/>
                    <a:pt x="173" y="55451"/>
                    <a:pt x="173" y="35816"/>
                  </a:cubicBezTo>
                  <a:cubicBezTo>
                    <a:pt x="173" y="16182"/>
                    <a:pt x="16090" y="257"/>
                    <a:pt x="35724" y="257"/>
                  </a:cubicBezTo>
                  <a:cubicBezTo>
                    <a:pt x="55366" y="257"/>
                    <a:pt x="71276" y="16182"/>
                    <a:pt x="71276" y="35816"/>
                  </a:cubicBezTo>
                  <a:close/>
                </a:path>
              </a:pathLst>
            </a:custGeom>
            <a:solidFill>
              <a:srgbClr val="231F20"/>
            </a:solidFill>
            <a:ln w="7575" cap="flat">
              <a:noFill/>
              <a:prstDash val="solid"/>
              <a:round/>
            </a:ln>
          </p:spPr>
          <p:txBody>
            <a:bodyPr rtlCol="0" anchor="ctr"/>
            <a:lstStyle/>
            <a:p>
              <a:endParaRPr lang="en-GB"/>
            </a:p>
          </p:txBody>
        </p:sp>
        <p:sp>
          <p:nvSpPr>
            <p:cNvPr id="602" name="Freeform: Shape 601">
              <a:extLst>
                <a:ext uri="{FF2B5EF4-FFF2-40B4-BE49-F238E27FC236}">
                  <a16:creationId xmlns:a16="http://schemas.microsoft.com/office/drawing/2014/main" id="{55C0A3F1-700F-4253-B862-FFAE6FEBE3E6}"/>
                </a:ext>
              </a:extLst>
            </p:cNvPr>
            <p:cNvSpPr/>
            <p:nvPr/>
          </p:nvSpPr>
          <p:spPr>
            <a:xfrm>
              <a:off x="4483551" y="1545578"/>
              <a:ext cx="174253" cy="145398"/>
            </a:xfrm>
            <a:custGeom>
              <a:avLst/>
              <a:gdLst>
                <a:gd name="connsiteX0" fmla="*/ 164224 w 174253"/>
                <a:gd name="connsiteY0" fmla="*/ 357 h 145398"/>
                <a:gd name="connsiteX1" fmla="*/ 10471 w 174253"/>
                <a:gd name="connsiteY1" fmla="*/ 357 h 145398"/>
                <a:gd name="connsiteX2" fmla="*/ 224 w 174253"/>
                <a:gd name="connsiteY2" fmla="*/ 10611 h 145398"/>
                <a:gd name="connsiteX3" fmla="*/ 224 w 174253"/>
                <a:gd name="connsiteY3" fmla="*/ 77868 h 145398"/>
                <a:gd name="connsiteX4" fmla="*/ 10471 w 174253"/>
                <a:gd name="connsiteY4" fmla="*/ 88114 h 145398"/>
                <a:gd name="connsiteX5" fmla="*/ 30204 w 174253"/>
                <a:gd name="connsiteY5" fmla="*/ 88114 h 145398"/>
                <a:gd name="connsiteX6" fmla="*/ 30204 w 174253"/>
                <a:gd name="connsiteY6" fmla="*/ 138245 h 145398"/>
                <a:gd name="connsiteX7" fmla="*/ 37714 w 174253"/>
                <a:gd name="connsiteY7" fmla="*/ 145755 h 145398"/>
                <a:gd name="connsiteX8" fmla="*/ 136980 w 174253"/>
                <a:gd name="connsiteY8" fmla="*/ 145755 h 145398"/>
                <a:gd name="connsiteX9" fmla="*/ 144491 w 174253"/>
                <a:gd name="connsiteY9" fmla="*/ 138245 h 145398"/>
                <a:gd name="connsiteX10" fmla="*/ 144491 w 174253"/>
                <a:gd name="connsiteY10" fmla="*/ 88114 h 145398"/>
                <a:gd name="connsiteX11" fmla="*/ 164224 w 174253"/>
                <a:gd name="connsiteY11" fmla="*/ 88114 h 145398"/>
                <a:gd name="connsiteX12" fmla="*/ 174478 w 174253"/>
                <a:gd name="connsiteY12" fmla="*/ 77868 h 145398"/>
                <a:gd name="connsiteX13" fmla="*/ 174478 w 174253"/>
                <a:gd name="connsiteY13" fmla="*/ 10611 h 145398"/>
                <a:gd name="connsiteX14" fmla="*/ 164224 w 174253"/>
                <a:gd name="connsiteY14" fmla="*/ 357 h 14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4253" h="145398">
                  <a:moveTo>
                    <a:pt x="164224" y="357"/>
                  </a:moveTo>
                  <a:lnTo>
                    <a:pt x="10471" y="357"/>
                  </a:lnTo>
                  <a:cubicBezTo>
                    <a:pt x="4838" y="357"/>
                    <a:pt x="224" y="4978"/>
                    <a:pt x="224" y="10611"/>
                  </a:cubicBezTo>
                  <a:lnTo>
                    <a:pt x="224" y="77868"/>
                  </a:lnTo>
                  <a:cubicBezTo>
                    <a:pt x="224" y="83500"/>
                    <a:pt x="4838" y="88114"/>
                    <a:pt x="10471" y="88114"/>
                  </a:cubicBezTo>
                  <a:lnTo>
                    <a:pt x="30204" y="88114"/>
                  </a:lnTo>
                  <a:lnTo>
                    <a:pt x="30204" y="138245"/>
                  </a:lnTo>
                  <a:cubicBezTo>
                    <a:pt x="30204" y="142373"/>
                    <a:pt x="33587" y="145755"/>
                    <a:pt x="37714" y="145755"/>
                  </a:cubicBezTo>
                  <a:lnTo>
                    <a:pt x="136980" y="145755"/>
                  </a:lnTo>
                  <a:cubicBezTo>
                    <a:pt x="141116" y="145755"/>
                    <a:pt x="144491" y="142373"/>
                    <a:pt x="144491" y="138245"/>
                  </a:cubicBezTo>
                  <a:lnTo>
                    <a:pt x="144491" y="88114"/>
                  </a:lnTo>
                  <a:lnTo>
                    <a:pt x="164224" y="88114"/>
                  </a:lnTo>
                  <a:cubicBezTo>
                    <a:pt x="169864" y="88114"/>
                    <a:pt x="174478" y="83500"/>
                    <a:pt x="174478" y="77868"/>
                  </a:cubicBezTo>
                  <a:lnTo>
                    <a:pt x="174478" y="10611"/>
                  </a:lnTo>
                  <a:cubicBezTo>
                    <a:pt x="174478" y="4978"/>
                    <a:pt x="169864" y="357"/>
                    <a:pt x="164224" y="357"/>
                  </a:cubicBezTo>
                  <a:close/>
                </a:path>
              </a:pathLst>
            </a:custGeom>
            <a:solidFill>
              <a:srgbClr val="231F20"/>
            </a:solidFill>
            <a:ln w="7575" cap="flat">
              <a:noFill/>
              <a:prstDash val="solid"/>
              <a:round/>
            </a:ln>
          </p:spPr>
          <p:txBody>
            <a:bodyPr rtlCol="0" anchor="ctr"/>
            <a:lstStyle/>
            <a:p>
              <a:endParaRPr lang="en-GB"/>
            </a:p>
          </p:txBody>
        </p:sp>
        <p:sp>
          <p:nvSpPr>
            <p:cNvPr id="603" name="Freeform: Shape 602">
              <a:extLst>
                <a:ext uri="{FF2B5EF4-FFF2-40B4-BE49-F238E27FC236}">
                  <a16:creationId xmlns:a16="http://schemas.microsoft.com/office/drawing/2014/main" id="{CCB7FBD1-625C-4BE7-8C36-6D9CA56669CF}"/>
                </a:ext>
              </a:extLst>
            </p:cNvPr>
            <p:cNvSpPr/>
            <p:nvPr/>
          </p:nvSpPr>
          <p:spPr>
            <a:xfrm>
              <a:off x="4032000" y="1686682"/>
              <a:ext cx="1077355" cy="1824"/>
            </a:xfrm>
            <a:custGeom>
              <a:avLst/>
              <a:gdLst>
                <a:gd name="connsiteX0" fmla="*/ 224 w 1077355"/>
                <a:gd name="connsiteY0" fmla="*/ 385 h 1824"/>
                <a:gd name="connsiteX1" fmla="*/ 1077580 w 1077355"/>
                <a:gd name="connsiteY1" fmla="*/ 385 h 1824"/>
              </a:gdLst>
              <a:ahLst/>
              <a:cxnLst>
                <a:cxn ang="0">
                  <a:pos x="connsiteX0" y="connsiteY0"/>
                </a:cxn>
                <a:cxn ang="0">
                  <a:pos x="connsiteX1" y="connsiteY1"/>
                </a:cxn>
              </a:cxnLst>
              <a:rect l="l" t="t" r="r" b="b"/>
              <a:pathLst>
                <a:path w="1077355" h="1824">
                  <a:moveTo>
                    <a:pt x="224" y="385"/>
                  </a:moveTo>
                  <a:lnTo>
                    <a:pt x="1077580" y="385"/>
                  </a:lnTo>
                </a:path>
              </a:pathLst>
            </a:custGeom>
            <a:noFill/>
            <a:ln w="7575" cap="flat">
              <a:noFill/>
              <a:prstDash val="solid"/>
              <a:round/>
            </a:ln>
          </p:spPr>
          <p:txBody>
            <a:bodyPr rtlCol="0" anchor="ctr"/>
            <a:lstStyle/>
            <a:p>
              <a:endParaRPr lang="en-GB"/>
            </a:p>
          </p:txBody>
        </p:sp>
        <p:sp>
          <p:nvSpPr>
            <p:cNvPr id="604" name="Freeform: Shape 603">
              <a:extLst>
                <a:ext uri="{FF2B5EF4-FFF2-40B4-BE49-F238E27FC236}">
                  <a16:creationId xmlns:a16="http://schemas.microsoft.com/office/drawing/2014/main" id="{613CB666-82D7-4F32-B7CA-BA8495340BD7}"/>
                </a:ext>
              </a:extLst>
            </p:cNvPr>
            <p:cNvSpPr/>
            <p:nvPr/>
          </p:nvSpPr>
          <p:spPr>
            <a:xfrm>
              <a:off x="4032000" y="1665132"/>
              <a:ext cx="1077355" cy="43099"/>
            </a:xfrm>
            <a:custGeom>
              <a:avLst/>
              <a:gdLst>
                <a:gd name="connsiteX0" fmla="*/ 224 w 1077355"/>
                <a:gd name="connsiteY0" fmla="*/ 43485 h 43099"/>
                <a:gd name="connsiteX1" fmla="*/ 1077580 w 1077355"/>
                <a:gd name="connsiteY1" fmla="*/ 43485 h 43099"/>
                <a:gd name="connsiteX2" fmla="*/ 1077580 w 1077355"/>
                <a:gd name="connsiteY2" fmla="*/ 385 h 43099"/>
                <a:gd name="connsiteX3" fmla="*/ 224 w 1077355"/>
                <a:gd name="connsiteY3" fmla="*/ 385 h 43099"/>
                <a:gd name="connsiteX4" fmla="*/ 224 w 1077355"/>
                <a:gd name="connsiteY4" fmla="*/ 43485 h 43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7355" h="43099">
                  <a:moveTo>
                    <a:pt x="224" y="43485"/>
                  </a:moveTo>
                  <a:lnTo>
                    <a:pt x="1077580" y="43485"/>
                  </a:lnTo>
                  <a:lnTo>
                    <a:pt x="1077580" y="385"/>
                  </a:lnTo>
                  <a:lnTo>
                    <a:pt x="224" y="385"/>
                  </a:lnTo>
                  <a:lnTo>
                    <a:pt x="224" y="43485"/>
                  </a:lnTo>
                  <a:close/>
                </a:path>
              </a:pathLst>
            </a:custGeom>
            <a:solidFill>
              <a:srgbClr val="231F20"/>
            </a:solidFill>
            <a:ln w="7575" cap="flat">
              <a:noFill/>
              <a:prstDash val="solid"/>
              <a:round/>
            </a:ln>
          </p:spPr>
          <p:txBody>
            <a:bodyPr rtlCol="0" anchor="ctr"/>
            <a:lstStyle/>
            <a:p>
              <a:endParaRPr lang="en-GB"/>
            </a:p>
          </p:txBody>
        </p:sp>
        <p:sp>
          <p:nvSpPr>
            <p:cNvPr id="605" name="Freeform: Shape 604">
              <a:extLst>
                <a:ext uri="{FF2B5EF4-FFF2-40B4-BE49-F238E27FC236}">
                  <a16:creationId xmlns:a16="http://schemas.microsoft.com/office/drawing/2014/main" id="{68DEBC9E-6EF3-49D9-9449-E497123EE25F}"/>
                </a:ext>
              </a:extLst>
            </p:cNvPr>
            <p:cNvSpPr/>
            <p:nvPr/>
          </p:nvSpPr>
          <p:spPr>
            <a:xfrm>
              <a:off x="4430448" y="1070890"/>
              <a:ext cx="182157" cy="203731"/>
            </a:xfrm>
            <a:custGeom>
              <a:avLst/>
              <a:gdLst>
                <a:gd name="connsiteX0" fmla="*/ 180903 w 182157"/>
                <a:gd name="connsiteY0" fmla="*/ 172933 h 203731"/>
                <a:gd name="connsiteX1" fmla="*/ 172146 w 182157"/>
                <a:gd name="connsiteY1" fmla="*/ 134531 h 203731"/>
                <a:gd name="connsiteX2" fmla="*/ 136473 w 182157"/>
                <a:gd name="connsiteY2" fmla="*/ 120248 h 203731"/>
                <a:gd name="connsiteX3" fmla="*/ 4422 w 182157"/>
                <a:gd name="connsiteY3" fmla="*/ 884 h 203731"/>
                <a:gd name="connsiteX4" fmla="*/ 690 w 182157"/>
                <a:gd name="connsiteY4" fmla="*/ 4114 h 203731"/>
                <a:gd name="connsiteX5" fmla="*/ 99675 w 182157"/>
                <a:gd name="connsiteY5" fmla="*/ 151976 h 203731"/>
                <a:gd name="connsiteX6" fmla="*/ 98771 w 182157"/>
                <a:gd name="connsiteY6" fmla="*/ 166966 h 203731"/>
                <a:gd name="connsiteX7" fmla="*/ 108690 w 182157"/>
                <a:gd name="connsiteY7" fmla="*/ 189390 h 203731"/>
                <a:gd name="connsiteX8" fmla="*/ 129442 w 182157"/>
                <a:gd name="connsiteY8" fmla="*/ 202449 h 203731"/>
                <a:gd name="connsiteX9" fmla="*/ 167844 w 182157"/>
                <a:gd name="connsiteY9" fmla="*/ 193684 h 203731"/>
                <a:gd name="connsiteX10" fmla="*/ 180903 w 182157"/>
                <a:gd name="connsiteY10" fmla="*/ 172933 h 20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157" h="203731">
                  <a:moveTo>
                    <a:pt x="180903" y="172933"/>
                  </a:moveTo>
                  <a:cubicBezTo>
                    <a:pt x="184415" y="159934"/>
                    <a:pt x="181618" y="145484"/>
                    <a:pt x="172146" y="134531"/>
                  </a:cubicBezTo>
                  <a:cubicBezTo>
                    <a:pt x="162926" y="123866"/>
                    <a:pt x="149517" y="119031"/>
                    <a:pt x="136473" y="120248"/>
                  </a:cubicBezTo>
                  <a:lnTo>
                    <a:pt x="4422" y="884"/>
                  </a:lnTo>
                  <a:cubicBezTo>
                    <a:pt x="2248" y="-1184"/>
                    <a:pt x="-1043" y="1666"/>
                    <a:pt x="690" y="4114"/>
                  </a:cubicBezTo>
                  <a:lnTo>
                    <a:pt x="99675" y="151976"/>
                  </a:lnTo>
                  <a:cubicBezTo>
                    <a:pt x="98482" y="156871"/>
                    <a:pt x="98178" y="161956"/>
                    <a:pt x="98771" y="166966"/>
                  </a:cubicBezTo>
                  <a:cubicBezTo>
                    <a:pt x="99728" y="174993"/>
                    <a:pt x="103004" y="182822"/>
                    <a:pt x="108690" y="189390"/>
                  </a:cubicBezTo>
                  <a:cubicBezTo>
                    <a:pt x="114368" y="195957"/>
                    <a:pt x="121643" y="200336"/>
                    <a:pt x="129442" y="202449"/>
                  </a:cubicBezTo>
                  <a:cubicBezTo>
                    <a:pt x="142440" y="205953"/>
                    <a:pt x="156898" y="203156"/>
                    <a:pt x="167844" y="193684"/>
                  </a:cubicBezTo>
                  <a:cubicBezTo>
                    <a:pt x="174412" y="188006"/>
                    <a:pt x="178798" y="180724"/>
                    <a:pt x="180903" y="172933"/>
                  </a:cubicBezTo>
                  <a:close/>
                </a:path>
              </a:pathLst>
            </a:custGeom>
            <a:solidFill>
              <a:srgbClr val="231F20"/>
            </a:solidFill>
            <a:ln w="7575" cap="flat">
              <a:noFill/>
              <a:prstDash val="solid"/>
              <a:round/>
            </a:ln>
          </p:spPr>
          <p:txBody>
            <a:bodyPr rtlCol="0" anchor="ctr"/>
            <a:lstStyle/>
            <a:p>
              <a:endParaRPr lang="en-GB"/>
            </a:p>
          </p:txBody>
        </p:sp>
        <p:sp>
          <p:nvSpPr>
            <p:cNvPr id="606" name="Freeform: Shape 605">
              <a:extLst>
                <a:ext uri="{FF2B5EF4-FFF2-40B4-BE49-F238E27FC236}">
                  <a16:creationId xmlns:a16="http://schemas.microsoft.com/office/drawing/2014/main" id="{C136B62E-BEDD-4420-B549-C7A8ECF71B6C}"/>
                </a:ext>
              </a:extLst>
            </p:cNvPr>
            <p:cNvSpPr/>
            <p:nvPr/>
          </p:nvSpPr>
          <p:spPr>
            <a:xfrm>
              <a:off x="4550104" y="1212125"/>
              <a:ext cx="41139" cy="41138"/>
            </a:xfrm>
            <a:custGeom>
              <a:avLst/>
              <a:gdLst>
                <a:gd name="connsiteX0" fmla="*/ 34244 w 41139"/>
                <a:gd name="connsiteY0" fmla="*/ 36322 h 41138"/>
                <a:gd name="connsiteX1" fmla="*/ 5238 w 41139"/>
                <a:gd name="connsiteY1" fmla="*/ 34216 h 41138"/>
                <a:gd name="connsiteX2" fmla="*/ 7343 w 41139"/>
                <a:gd name="connsiteY2" fmla="*/ 5209 h 41138"/>
                <a:gd name="connsiteX3" fmla="*/ 36358 w 41139"/>
                <a:gd name="connsiteY3" fmla="*/ 7315 h 41138"/>
                <a:gd name="connsiteX4" fmla="*/ 34244 w 41139"/>
                <a:gd name="connsiteY4" fmla="*/ 36322 h 41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39" h="41138">
                  <a:moveTo>
                    <a:pt x="34244" y="36322"/>
                  </a:moveTo>
                  <a:cubicBezTo>
                    <a:pt x="25655" y="43756"/>
                    <a:pt x="12664" y="42813"/>
                    <a:pt x="5238" y="34216"/>
                  </a:cubicBezTo>
                  <a:cubicBezTo>
                    <a:pt x="-2197" y="25627"/>
                    <a:pt x="-1254" y="12636"/>
                    <a:pt x="7343" y="5209"/>
                  </a:cubicBezTo>
                  <a:cubicBezTo>
                    <a:pt x="15933" y="-2225"/>
                    <a:pt x="28923" y="-1282"/>
                    <a:pt x="36358" y="7315"/>
                  </a:cubicBezTo>
                  <a:cubicBezTo>
                    <a:pt x="43784" y="15912"/>
                    <a:pt x="42842" y="28903"/>
                    <a:pt x="34244" y="36322"/>
                  </a:cubicBezTo>
                  <a:close/>
                </a:path>
              </a:pathLst>
            </a:custGeom>
            <a:solidFill>
              <a:schemeClr val="bg1">
                <a:lumMod val="75000"/>
              </a:schemeClr>
            </a:solidFill>
            <a:ln w="7575" cap="flat">
              <a:noFill/>
              <a:prstDash val="solid"/>
              <a:round/>
            </a:ln>
          </p:spPr>
          <p:txBody>
            <a:bodyPr rtlCol="0" anchor="ctr"/>
            <a:lstStyle/>
            <a:p>
              <a:endParaRPr lang="en-GB"/>
            </a:p>
          </p:txBody>
        </p:sp>
      </p:grpSp>
      <p:grpSp>
        <p:nvGrpSpPr>
          <p:cNvPr id="607" name="Group 606">
            <a:extLst>
              <a:ext uri="{FF2B5EF4-FFF2-40B4-BE49-F238E27FC236}">
                <a16:creationId xmlns:a16="http://schemas.microsoft.com/office/drawing/2014/main" id="{2A255C4C-CFB3-4F6A-A60A-8FE2D463D021}"/>
              </a:ext>
            </a:extLst>
          </p:cNvPr>
          <p:cNvGrpSpPr>
            <a:grpSpLocks noChangeAspect="1"/>
          </p:cNvGrpSpPr>
          <p:nvPr/>
        </p:nvGrpSpPr>
        <p:grpSpPr>
          <a:xfrm>
            <a:off x="69679" y="4751314"/>
            <a:ext cx="504004" cy="504000"/>
            <a:chOff x="5429250" y="783087"/>
            <a:chExt cx="1077363" cy="1077355"/>
          </a:xfrm>
        </p:grpSpPr>
        <p:sp>
          <p:nvSpPr>
            <p:cNvPr id="608" name="Freeform: Shape 607">
              <a:extLst>
                <a:ext uri="{FF2B5EF4-FFF2-40B4-BE49-F238E27FC236}">
                  <a16:creationId xmlns:a16="http://schemas.microsoft.com/office/drawing/2014/main" id="{BDBBA085-629D-448A-B168-11C76259A719}"/>
                </a:ext>
              </a:extLst>
            </p:cNvPr>
            <p:cNvSpPr/>
            <p:nvPr/>
          </p:nvSpPr>
          <p:spPr>
            <a:xfrm>
              <a:off x="5429250" y="783087"/>
              <a:ext cx="1077363" cy="1077355"/>
            </a:xfrm>
            <a:custGeom>
              <a:avLst/>
              <a:gdLst>
                <a:gd name="connsiteX0" fmla="*/ 224 w 1077363"/>
                <a:gd name="connsiteY0" fmla="*/ 225 h 1077355"/>
                <a:gd name="connsiteX1" fmla="*/ 1077588 w 1077363"/>
                <a:gd name="connsiteY1" fmla="*/ 225 h 1077355"/>
                <a:gd name="connsiteX2" fmla="*/ 1077588 w 1077363"/>
                <a:gd name="connsiteY2" fmla="*/ 1077581 h 1077355"/>
                <a:gd name="connsiteX3" fmla="*/ 224 w 1077363"/>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63" h="1077355">
                  <a:moveTo>
                    <a:pt x="224" y="225"/>
                  </a:moveTo>
                  <a:lnTo>
                    <a:pt x="1077588" y="225"/>
                  </a:lnTo>
                  <a:lnTo>
                    <a:pt x="1077588"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609" name="Freeform: Shape 608">
              <a:extLst>
                <a:ext uri="{FF2B5EF4-FFF2-40B4-BE49-F238E27FC236}">
                  <a16:creationId xmlns:a16="http://schemas.microsoft.com/office/drawing/2014/main" id="{0F870A8C-A469-46E7-B5CB-7F10676A2BF5}"/>
                </a:ext>
              </a:extLst>
            </p:cNvPr>
            <p:cNvSpPr/>
            <p:nvPr/>
          </p:nvSpPr>
          <p:spPr>
            <a:xfrm>
              <a:off x="5581391" y="935235"/>
              <a:ext cx="773065" cy="773065"/>
            </a:xfrm>
            <a:custGeom>
              <a:avLst/>
              <a:gdLst>
                <a:gd name="connsiteX0" fmla="*/ 773290 w 773065"/>
                <a:gd name="connsiteY0" fmla="*/ 226647 h 773065"/>
                <a:gd name="connsiteX1" fmla="*/ 546868 w 773065"/>
                <a:gd name="connsiteY1" fmla="*/ 225 h 773065"/>
                <a:gd name="connsiteX2" fmla="*/ 226646 w 773065"/>
                <a:gd name="connsiteY2" fmla="*/ 225 h 773065"/>
                <a:gd name="connsiteX3" fmla="*/ 224 w 773065"/>
                <a:gd name="connsiteY3" fmla="*/ 226647 h 773065"/>
                <a:gd name="connsiteX4" fmla="*/ 224 w 773065"/>
                <a:gd name="connsiteY4" fmla="*/ 546869 h 773065"/>
                <a:gd name="connsiteX5" fmla="*/ 226646 w 773065"/>
                <a:gd name="connsiteY5" fmla="*/ 773291 h 773065"/>
                <a:gd name="connsiteX6" fmla="*/ 546868 w 773065"/>
                <a:gd name="connsiteY6" fmla="*/ 773291 h 773065"/>
                <a:gd name="connsiteX7" fmla="*/ 773290 w 773065"/>
                <a:gd name="connsiteY7" fmla="*/ 546869 h 773065"/>
                <a:gd name="connsiteX8" fmla="*/ 773290 w 773065"/>
                <a:gd name="connsiteY8" fmla="*/ 226647 h 773065"/>
                <a:gd name="connsiteX9" fmla="*/ 533475 w 773065"/>
                <a:gd name="connsiteY9" fmla="*/ 32546 h 773065"/>
                <a:gd name="connsiteX10" fmla="*/ 740969 w 773065"/>
                <a:gd name="connsiteY10" fmla="*/ 240040 h 773065"/>
                <a:gd name="connsiteX11" fmla="*/ 740969 w 773065"/>
                <a:gd name="connsiteY11" fmla="*/ 533476 h 773065"/>
                <a:gd name="connsiteX12" fmla="*/ 533475 w 773065"/>
                <a:gd name="connsiteY12" fmla="*/ 740970 h 773065"/>
                <a:gd name="connsiteX13" fmla="*/ 240040 w 773065"/>
                <a:gd name="connsiteY13" fmla="*/ 740970 h 773065"/>
                <a:gd name="connsiteX14" fmla="*/ 32545 w 773065"/>
                <a:gd name="connsiteY14" fmla="*/ 533476 h 773065"/>
                <a:gd name="connsiteX15" fmla="*/ 32545 w 773065"/>
                <a:gd name="connsiteY15" fmla="*/ 240040 h 773065"/>
                <a:gd name="connsiteX16" fmla="*/ 240040 w 773065"/>
                <a:gd name="connsiteY16" fmla="*/ 32546 h 773065"/>
                <a:gd name="connsiteX17" fmla="*/ 533475 w 773065"/>
                <a:gd name="connsiteY17" fmla="*/ 32546 h 773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73065" h="773065">
                  <a:moveTo>
                    <a:pt x="773290" y="226647"/>
                  </a:moveTo>
                  <a:lnTo>
                    <a:pt x="546868" y="225"/>
                  </a:lnTo>
                  <a:lnTo>
                    <a:pt x="226646" y="225"/>
                  </a:lnTo>
                  <a:lnTo>
                    <a:pt x="224" y="226647"/>
                  </a:lnTo>
                  <a:lnTo>
                    <a:pt x="224" y="546869"/>
                  </a:lnTo>
                  <a:lnTo>
                    <a:pt x="226646" y="773291"/>
                  </a:lnTo>
                  <a:lnTo>
                    <a:pt x="546868" y="773291"/>
                  </a:lnTo>
                  <a:lnTo>
                    <a:pt x="773290" y="546869"/>
                  </a:lnTo>
                  <a:lnTo>
                    <a:pt x="773290" y="226647"/>
                  </a:lnTo>
                  <a:close/>
                  <a:moveTo>
                    <a:pt x="533475" y="32546"/>
                  </a:moveTo>
                  <a:lnTo>
                    <a:pt x="740969" y="240040"/>
                  </a:lnTo>
                  <a:cubicBezTo>
                    <a:pt x="740969" y="280586"/>
                    <a:pt x="740969" y="492930"/>
                    <a:pt x="740969" y="533476"/>
                  </a:cubicBezTo>
                  <a:cubicBezTo>
                    <a:pt x="740969" y="533476"/>
                    <a:pt x="533475" y="740970"/>
                    <a:pt x="533475" y="740970"/>
                  </a:cubicBezTo>
                  <a:cubicBezTo>
                    <a:pt x="533475" y="740970"/>
                    <a:pt x="240040" y="740970"/>
                    <a:pt x="240040" y="740970"/>
                  </a:cubicBezTo>
                  <a:cubicBezTo>
                    <a:pt x="240040" y="740970"/>
                    <a:pt x="32545" y="533476"/>
                    <a:pt x="32545" y="533476"/>
                  </a:cubicBezTo>
                  <a:cubicBezTo>
                    <a:pt x="32545" y="533476"/>
                    <a:pt x="32545" y="240040"/>
                    <a:pt x="32545" y="240040"/>
                  </a:cubicBezTo>
                  <a:cubicBezTo>
                    <a:pt x="32545" y="240040"/>
                    <a:pt x="208714" y="63871"/>
                    <a:pt x="240040" y="32546"/>
                  </a:cubicBezTo>
                  <a:cubicBezTo>
                    <a:pt x="240040" y="32546"/>
                    <a:pt x="533475" y="32546"/>
                    <a:pt x="533475" y="32546"/>
                  </a:cubicBezTo>
                  <a:close/>
                </a:path>
              </a:pathLst>
            </a:custGeom>
            <a:solidFill>
              <a:srgbClr val="FFFFFF"/>
            </a:solidFill>
            <a:ln w="7575" cap="flat">
              <a:noFill/>
              <a:prstDash val="solid"/>
              <a:round/>
            </a:ln>
          </p:spPr>
          <p:txBody>
            <a:bodyPr rtlCol="0" anchor="ctr"/>
            <a:lstStyle/>
            <a:p>
              <a:endParaRPr lang="en-GB"/>
            </a:p>
          </p:txBody>
        </p:sp>
        <p:sp>
          <p:nvSpPr>
            <p:cNvPr id="610" name="Freeform: Shape 609">
              <a:extLst>
                <a:ext uri="{FF2B5EF4-FFF2-40B4-BE49-F238E27FC236}">
                  <a16:creationId xmlns:a16="http://schemas.microsoft.com/office/drawing/2014/main" id="{AFBC9912-DB8B-4744-B1FB-6235E5F02ED0}"/>
                </a:ext>
              </a:extLst>
            </p:cNvPr>
            <p:cNvSpPr/>
            <p:nvPr/>
          </p:nvSpPr>
          <p:spPr>
            <a:xfrm>
              <a:off x="5786308" y="1054372"/>
              <a:ext cx="435945" cy="515478"/>
            </a:xfrm>
            <a:custGeom>
              <a:avLst/>
              <a:gdLst>
                <a:gd name="connsiteX0" fmla="*/ 378742 w 435945"/>
                <a:gd name="connsiteY0" fmla="*/ 202007 h 515478"/>
                <a:gd name="connsiteX1" fmla="*/ 309432 w 435945"/>
                <a:gd name="connsiteY1" fmla="*/ 282171 h 515478"/>
                <a:gd name="connsiteX2" fmla="*/ 309524 w 435945"/>
                <a:gd name="connsiteY2" fmla="*/ 71408 h 515478"/>
                <a:gd name="connsiteX3" fmla="*/ 279582 w 435945"/>
                <a:gd name="connsiteY3" fmla="*/ 41466 h 515478"/>
                <a:gd name="connsiteX4" fmla="*/ 279088 w 435945"/>
                <a:gd name="connsiteY4" fmla="*/ 41466 h 515478"/>
                <a:gd name="connsiteX5" fmla="*/ 249146 w 435945"/>
                <a:gd name="connsiteY5" fmla="*/ 71408 h 515478"/>
                <a:gd name="connsiteX6" fmla="*/ 249146 w 435945"/>
                <a:gd name="connsiteY6" fmla="*/ 231257 h 515478"/>
                <a:gd name="connsiteX7" fmla="*/ 224107 w 435945"/>
                <a:gd name="connsiteY7" fmla="*/ 223268 h 515478"/>
                <a:gd name="connsiteX8" fmla="*/ 224107 w 435945"/>
                <a:gd name="connsiteY8" fmla="*/ 30171 h 515478"/>
                <a:gd name="connsiteX9" fmla="*/ 194150 w 435945"/>
                <a:gd name="connsiteY9" fmla="*/ 221 h 515478"/>
                <a:gd name="connsiteX10" fmla="*/ 193671 w 435945"/>
                <a:gd name="connsiteY10" fmla="*/ 221 h 515478"/>
                <a:gd name="connsiteX11" fmla="*/ 163714 w 435945"/>
                <a:gd name="connsiteY11" fmla="*/ 30171 h 515478"/>
                <a:gd name="connsiteX12" fmla="*/ 163714 w 435945"/>
                <a:gd name="connsiteY12" fmla="*/ 216031 h 515478"/>
                <a:gd name="connsiteX13" fmla="*/ 140887 w 435945"/>
                <a:gd name="connsiteY13" fmla="*/ 217354 h 515478"/>
                <a:gd name="connsiteX14" fmla="*/ 140887 w 435945"/>
                <a:gd name="connsiteY14" fmla="*/ 53735 h 515478"/>
                <a:gd name="connsiteX15" fmla="*/ 110946 w 435945"/>
                <a:gd name="connsiteY15" fmla="*/ 23785 h 515478"/>
                <a:gd name="connsiteX16" fmla="*/ 110452 w 435945"/>
                <a:gd name="connsiteY16" fmla="*/ 23785 h 515478"/>
                <a:gd name="connsiteX17" fmla="*/ 80510 w 435945"/>
                <a:gd name="connsiteY17" fmla="*/ 53735 h 515478"/>
                <a:gd name="connsiteX18" fmla="*/ 80510 w 435945"/>
                <a:gd name="connsiteY18" fmla="*/ 231599 h 515478"/>
                <a:gd name="connsiteX19" fmla="*/ 60625 w 435945"/>
                <a:gd name="connsiteY19" fmla="*/ 239740 h 515478"/>
                <a:gd name="connsiteX20" fmla="*/ 60625 w 435945"/>
                <a:gd name="connsiteY20" fmla="*/ 108883 h 515478"/>
                <a:gd name="connsiteX21" fmla="*/ 31504 w 435945"/>
                <a:gd name="connsiteY21" fmla="*/ 79754 h 515478"/>
                <a:gd name="connsiteX22" fmla="*/ 29376 w 435945"/>
                <a:gd name="connsiteY22" fmla="*/ 79754 h 515478"/>
                <a:gd name="connsiteX23" fmla="*/ 240 w 435945"/>
                <a:gd name="connsiteY23" fmla="*/ 108883 h 515478"/>
                <a:gd name="connsiteX24" fmla="*/ 240 w 435945"/>
                <a:gd name="connsiteY24" fmla="*/ 305568 h 515478"/>
                <a:gd name="connsiteX25" fmla="*/ 718 w 435945"/>
                <a:gd name="connsiteY25" fmla="*/ 310220 h 515478"/>
                <a:gd name="connsiteX26" fmla="*/ 163714 w 435945"/>
                <a:gd name="connsiteY26" fmla="*/ 515700 h 515478"/>
                <a:gd name="connsiteX27" fmla="*/ 340446 w 435945"/>
                <a:gd name="connsiteY27" fmla="*/ 375789 h 515478"/>
                <a:gd name="connsiteX28" fmla="*/ 400702 w 435945"/>
                <a:gd name="connsiteY28" fmla="*/ 269750 h 515478"/>
                <a:gd name="connsiteX29" fmla="*/ 436185 w 435945"/>
                <a:gd name="connsiteY29" fmla="*/ 231462 h 515478"/>
                <a:gd name="connsiteX30" fmla="*/ 378742 w 435945"/>
                <a:gd name="connsiteY30" fmla="*/ 202007 h 515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35945" h="515478">
                  <a:moveTo>
                    <a:pt x="378742" y="202007"/>
                  </a:moveTo>
                  <a:cubicBezTo>
                    <a:pt x="343829" y="213302"/>
                    <a:pt x="320424" y="256934"/>
                    <a:pt x="309432" y="282171"/>
                  </a:cubicBezTo>
                  <a:lnTo>
                    <a:pt x="309524" y="71408"/>
                  </a:lnTo>
                  <a:cubicBezTo>
                    <a:pt x="309524" y="54936"/>
                    <a:pt x="296054" y="41466"/>
                    <a:pt x="279582" y="41466"/>
                  </a:cubicBezTo>
                  <a:lnTo>
                    <a:pt x="279088" y="41466"/>
                  </a:lnTo>
                  <a:cubicBezTo>
                    <a:pt x="262616" y="41466"/>
                    <a:pt x="249146" y="54936"/>
                    <a:pt x="249146" y="71408"/>
                  </a:cubicBezTo>
                  <a:lnTo>
                    <a:pt x="249146" y="231257"/>
                  </a:lnTo>
                  <a:cubicBezTo>
                    <a:pt x="240678" y="228034"/>
                    <a:pt x="232339" y="225419"/>
                    <a:pt x="224107" y="223268"/>
                  </a:cubicBezTo>
                  <a:lnTo>
                    <a:pt x="224107" y="30171"/>
                  </a:lnTo>
                  <a:cubicBezTo>
                    <a:pt x="224107" y="13698"/>
                    <a:pt x="210622" y="221"/>
                    <a:pt x="194150" y="221"/>
                  </a:cubicBezTo>
                  <a:lnTo>
                    <a:pt x="193671" y="221"/>
                  </a:lnTo>
                  <a:cubicBezTo>
                    <a:pt x="177199" y="221"/>
                    <a:pt x="163714" y="13698"/>
                    <a:pt x="163714" y="30171"/>
                  </a:cubicBezTo>
                  <a:lnTo>
                    <a:pt x="163714" y="216031"/>
                  </a:lnTo>
                  <a:cubicBezTo>
                    <a:pt x="155908" y="216115"/>
                    <a:pt x="148306" y="216556"/>
                    <a:pt x="140887" y="217354"/>
                  </a:cubicBezTo>
                  <a:lnTo>
                    <a:pt x="140887" y="53735"/>
                  </a:lnTo>
                  <a:cubicBezTo>
                    <a:pt x="140887" y="37263"/>
                    <a:pt x="127418" y="23785"/>
                    <a:pt x="110946" y="23785"/>
                  </a:cubicBezTo>
                  <a:lnTo>
                    <a:pt x="110452" y="23785"/>
                  </a:lnTo>
                  <a:cubicBezTo>
                    <a:pt x="93987" y="23785"/>
                    <a:pt x="80510" y="37263"/>
                    <a:pt x="80510" y="53735"/>
                  </a:cubicBezTo>
                  <a:lnTo>
                    <a:pt x="80510" y="231599"/>
                  </a:lnTo>
                  <a:cubicBezTo>
                    <a:pt x="73509" y="234183"/>
                    <a:pt x="66843" y="236890"/>
                    <a:pt x="60625" y="239740"/>
                  </a:cubicBezTo>
                  <a:lnTo>
                    <a:pt x="60625" y="108883"/>
                  </a:lnTo>
                  <a:cubicBezTo>
                    <a:pt x="60625" y="92859"/>
                    <a:pt x="47520" y="79754"/>
                    <a:pt x="31504" y="79754"/>
                  </a:cubicBezTo>
                  <a:lnTo>
                    <a:pt x="29376" y="79754"/>
                  </a:lnTo>
                  <a:cubicBezTo>
                    <a:pt x="13352" y="79754"/>
                    <a:pt x="240" y="92859"/>
                    <a:pt x="240" y="108883"/>
                  </a:cubicBezTo>
                  <a:lnTo>
                    <a:pt x="240" y="305568"/>
                  </a:lnTo>
                  <a:cubicBezTo>
                    <a:pt x="240" y="307164"/>
                    <a:pt x="468" y="308700"/>
                    <a:pt x="718" y="310220"/>
                  </a:cubicBezTo>
                  <a:cubicBezTo>
                    <a:pt x="4390" y="444779"/>
                    <a:pt x="34096" y="515700"/>
                    <a:pt x="163714" y="515700"/>
                  </a:cubicBezTo>
                  <a:cubicBezTo>
                    <a:pt x="303633" y="515700"/>
                    <a:pt x="337854" y="384736"/>
                    <a:pt x="340446" y="375789"/>
                  </a:cubicBezTo>
                  <a:cubicBezTo>
                    <a:pt x="356036" y="322298"/>
                    <a:pt x="391436" y="279168"/>
                    <a:pt x="400702" y="269750"/>
                  </a:cubicBezTo>
                  <a:cubicBezTo>
                    <a:pt x="412370" y="257877"/>
                    <a:pt x="436185" y="231462"/>
                    <a:pt x="436185" y="231462"/>
                  </a:cubicBezTo>
                  <a:cubicBezTo>
                    <a:pt x="436185" y="231462"/>
                    <a:pt x="428819" y="185801"/>
                    <a:pt x="378742" y="202007"/>
                  </a:cubicBezTo>
                  <a:close/>
                </a:path>
              </a:pathLst>
            </a:custGeom>
            <a:solidFill>
              <a:srgbClr val="231F20"/>
            </a:solidFill>
            <a:ln w="7575" cap="flat">
              <a:noFill/>
              <a:prstDash val="solid"/>
              <a:round/>
            </a:ln>
          </p:spPr>
          <p:txBody>
            <a:bodyPr rtlCol="0" anchor="ctr"/>
            <a:lstStyle/>
            <a:p>
              <a:endParaRPr lang="en-GB"/>
            </a:p>
          </p:txBody>
        </p:sp>
      </p:grpSp>
      <p:grpSp>
        <p:nvGrpSpPr>
          <p:cNvPr id="611" name="Group 610">
            <a:extLst>
              <a:ext uri="{FF2B5EF4-FFF2-40B4-BE49-F238E27FC236}">
                <a16:creationId xmlns:a16="http://schemas.microsoft.com/office/drawing/2014/main" id="{9790FE49-B093-4546-9820-7A316385A9A4}"/>
              </a:ext>
            </a:extLst>
          </p:cNvPr>
          <p:cNvGrpSpPr>
            <a:grpSpLocks noChangeAspect="1"/>
          </p:cNvGrpSpPr>
          <p:nvPr/>
        </p:nvGrpSpPr>
        <p:grpSpPr>
          <a:xfrm>
            <a:off x="69679" y="1262458"/>
            <a:ext cx="504004" cy="504000"/>
            <a:chOff x="6851400" y="916437"/>
            <a:chExt cx="1077363" cy="1077355"/>
          </a:xfrm>
        </p:grpSpPr>
        <p:sp>
          <p:nvSpPr>
            <p:cNvPr id="612" name="Freeform: Shape 611">
              <a:extLst>
                <a:ext uri="{FF2B5EF4-FFF2-40B4-BE49-F238E27FC236}">
                  <a16:creationId xmlns:a16="http://schemas.microsoft.com/office/drawing/2014/main" id="{92A986AE-E0A5-4A04-8C30-F357BFA75E4A}"/>
                </a:ext>
              </a:extLst>
            </p:cNvPr>
            <p:cNvSpPr/>
            <p:nvPr/>
          </p:nvSpPr>
          <p:spPr>
            <a:xfrm>
              <a:off x="6851400" y="916437"/>
              <a:ext cx="1077363" cy="1077355"/>
            </a:xfrm>
            <a:custGeom>
              <a:avLst/>
              <a:gdLst>
                <a:gd name="connsiteX0" fmla="*/ 224 w 1077363"/>
                <a:gd name="connsiteY0" fmla="*/ 225 h 1077355"/>
                <a:gd name="connsiteX1" fmla="*/ 1077588 w 1077363"/>
                <a:gd name="connsiteY1" fmla="*/ 225 h 1077355"/>
                <a:gd name="connsiteX2" fmla="*/ 1077588 w 1077363"/>
                <a:gd name="connsiteY2" fmla="*/ 1077581 h 1077355"/>
                <a:gd name="connsiteX3" fmla="*/ 224 w 1077363"/>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63" h="1077355">
                  <a:moveTo>
                    <a:pt x="224" y="225"/>
                  </a:moveTo>
                  <a:lnTo>
                    <a:pt x="1077588" y="225"/>
                  </a:lnTo>
                  <a:lnTo>
                    <a:pt x="1077588"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613" name="Freeform: Shape 612">
              <a:extLst>
                <a:ext uri="{FF2B5EF4-FFF2-40B4-BE49-F238E27FC236}">
                  <a16:creationId xmlns:a16="http://schemas.microsoft.com/office/drawing/2014/main" id="{84FCE262-739D-4F20-9895-C75C690CBEAF}"/>
                </a:ext>
              </a:extLst>
            </p:cNvPr>
            <p:cNvSpPr/>
            <p:nvPr/>
          </p:nvSpPr>
          <p:spPr>
            <a:xfrm>
              <a:off x="7047803" y="1566961"/>
              <a:ext cx="63494" cy="264968"/>
            </a:xfrm>
            <a:custGeom>
              <a:avLst/>
              <a:gdLst>
                <a:gd name="connsiteX0" fmla="*/ 95 w 63494"/>
                <a:gd name="connsiteY0" fmla="*/ 327 h 264968"/>
                <a:gd name="connsiteX1" fmla="*/ 63589 w 63494"/>
                <a:gd name="connsiteY1" fmla="*/ 327 h 264968"/>
                <a:gd name="connsiteX2" fmla="*/ 63589 w 63494"/>
                <a:gd name="connsiteY2" fmla="*/ 265295 h 264968"/>
                <a:gd name="connsiteX3" fmla="*/ 95 w 63494"/>
                <a:gd name="connsiteY3" fmla="*/ 265295 h 264968"/>
              </a:gdLst>
              <a:ahLst/>
              <a:cxnLst>
                <a:cxn ang="0">
                  <a:pos x="connsiteX0" y="connsiteY0"/>
                </a:cxn>
                <a:cxn ang="0">
                  <a:pos x="connsiteX1" y="connsiteY1"/>
                </a:cxn>
                <a:cxn ang="0">
                  <a:pos x="connsiteX2" y="connsiteY2"/>
                </a:cxn>
                <a:cxn ang="0">
                  <a:pos x="connsiteX3" y="connsiteY3"/>
                </a:cxn>
              </a:cxnLst>
              <a:rect l="l" t="t" r="r" b="b"/>
              <a:pathLst>
                <a:path w="63494" h="264968">
                  <a:moveTo>
                    <a:pt x="95" y="327"/>
                  </a:moveTo>
                  <a:lnTo>
                    <a:pt x="63589" y="327"/>
                  </a:lnTo>
                  <a:lnTo>
                    <a:pt x="63589" y="265295"/>
                  </a:lnTo>
                  <a:lnTo>
                    <a:pt x="95" y="265295"/>
                  </a:lnTo>
                  <a:close/>
                </a:path>
              </a:pathLst>
            </a:custGeom>
            <a:solidFill>
              <a:srgbClr val="FFFFFF"/>
            </a:solidFill>
            <a:ln w="7575" cap="flat">
              <a:noFill/>
              <a:prstDash val="solid"/>
              <a:round/>
            </a:ln>
          </p:spPr>
          <p:txBody>
            <a:bodyPr rtlCol="0" anchor="ctr"/>
            <a:lstStyle/>
            <a:p>
              <a:endParaRPr lang="en-GB"/>
            </a:p>
          </p:txBody>
        </p:sp>
        <p:sp>
          <p:nvSpPr>
            <p:cNvPr id="614" name="Freeform: Shape 613">
              <a:extLst>
                <a:ext uri="{FF2B5EF4-FFF2-40B4-BE49-F238E27FC236}">
                  <a16:creationId xmlns:a16="http://schemas.microsoft.com/office/drawing/2014/main" id="{441F7DC9-C230-479D-8DB7-156BBD07E229}"/>
                </a:ext>
              </a:extLst>
            </p:cNvPr>
            <p:cNvSpPr/>
            <p:nvPr/>
          </p:nvSpPr>
          <p:spPr>
            <a:xfrm>
              <a:off x="7358326" y="1661757"/>
              <a:ext cx="63501" cy="170171"/>
            </a:xfrm>
            <a:custGeom>
              <a:avLst/>
              <a:gdLst>
                <a:gd name="connsiteX0" fmla="*/ 224 w 63501"/>
                <a:gd name="connsiteY0" fmla="*/ 347 h 170171"/>
                <a:gd name="connsiteX1" fmla="*/ 63726 w 63501"/>
                <a:gd name="connsiteY1" fmla="*/ 347 h 170171"/>
                <a:gd name="connsiteX2" fmla="*/ 63726 w 63501"/>
                <a:gd name="connsiteY2" fmla="*/ 170518 h 170171"/>
                <a:gd name="connsiteX3" fmla="*/ 224 w 63501"/>
                <a:gd name="connsiteY3" fmla="*/ 170518 h 170171"/>
              </a:gdLst>
              <a:ahLst/>
              <a:cxnLst>
                <a:cxn ang="0">
                  <a:pos x="connsiteX0" y="connsiteY0"/>
                </a:cxn>
                <a:cxn ang="0">
                  <a:pos x="connsiteX1" y="connsiteY1"/>
                </a:cxn>
                <a:cxn ang="0">
                  <a:pos x="connsiteX2" y="connsiteY2"/>
                </a:cxn>
                <a:cxn ang="0">
                  <a:pos x="connsiteX3" y="connsiteY3"/>
                </a:cxn>
              </a:cxnLst>
              <a:rect l="l" t="t" r="r" b="b"/>
              <a:pathLst>
                <a:path w="63501" h="170171">
                  <a:moveTo>
                    <a:pt x="224" y="347"/>
                  </a:moveTo>
                  <a:lnTo>
                    <a:pt x="63726" y="347"/>
                  </a:lnTo>
                  <a:lnTo>
                    <a:pt x="63726" y="170518"/>
                  </a:lnTo>
                  <a:lnTo>
                    <a:pt x="224" y="170518"/>
                  </a:lnTo>
                  <a:close/>
                </a:path>
              </a:pathLst>
            </a:custGeom>
            <a:solidFill>
              <a:srgbClr val="FFFFFF"/>
            </a:solidFill>
            <a:ln w="7575" cap="flat">
              <a:noFill/>
              <a:prstDash val="solid"/>
              <a:round/>
            </a:ln>
          </p:spPr>
          <p:txBody>
            <a:bodyPr rtlCol="0" anchor="ctr"/>
            <a:lstStyle/>
            <a:p>
              <a:endParaRPr lang="en-GB"/>
            </a:p>
          </p:txBody>
        </p:sp>
        <p:sp>
          <p:nvSpPr>
            <p:cNvPr id="615" name="Freeform: Shape 614">
              <a:extLst>
                <a:ext uri="{FF2B5EF4-FFF2-40B4-BE49-F238E27FC236}">
                  <a16:creationId xmlns:a16="http://schemas.microsoft.com/office/drawing/2014/main" id="{B9A5DE37-5738-4C7A-9CAA-86BE54CA3613}"/>
                </a:ext>
              </a:extLst>
            </p:cNvPr>
            <p:cNvSpPr/>
            <p:nvPr/>
          </p:nvSpPr>
          <p:spPr>
            <a:xfrm>
              <a:off x="7668857" y="1566961"/>
              <a:ext cx="63494" cy="264968"/>
            </a:xfrm>
            <a:custGeom>
              <a:avLst/>
              <a:gdLst>
                <a:gd name="connsiteX0" fmla="*/ 354 w 63494"/>
                <a:gd name="connsiteY0" fmla="*/ 327 h 264968"/>
                <a:gd name="connsiteX1" fmla="*/ 63848 w 63494"/>
                <a:gd name="connsiteY1" fmla="*/ 327 h 264968"/>
                <a:gd name="connsiteX2" fmla="*/ 63848 w 63494"/>
                <a:gd name="connsiteY2" fmla="*/ 265295 h 264968"/>
                <a:gd name="connsiteX3" fmla="*/ 354 w 63494"/>
                <a:gd name="connsiteY3" fmla="*/ 265295 h 264968"/>
              </a:gdLst>
              <a:ahLst/>
              <a:cxnLst>
                <a:cxn ang="0">
                  <a:pos x="connsiteX0" y="connsiteY0"/>
                </a:cxn>
                <a:cxn ang="0">
                  <a:pos x="connsiteX1" y="connsiteY1"/>
                </a:cxn>
                <a:cxn ang="0">
                  <a:pos x="connsiteX2" y="connsiteY2"/>
                </a:cxn>
                <a:cxn ang="0">
                  <a:pos x="connsiteX3" y="connsiteY3"/>
                </a:cxn>
              </a:cxnLst>
              <a:rect l="l" t="t" r="r" b="b"/>
              <a:pathLst>
                <a:path w="63494" h="264968">
                  <a:moveTo>
                    <a:pt x="354" y="327"/>
                  </a:moveTo>
                  <a:lnTo>
                    <a:pt x="63848" y="327"/>
                  </a:lnTo>
                  <a:lnTo>
                    <a:pt x="63848" y="265295"/>
                  </a:lnTo>
                  <a:lnTo>
                    <a:pt x="354" y="265295"/>
                  </a:lnTo>
                  <a:close/>
                </a:path>
              </a:pathLst>
            </a:custGeom>
            <a:solidFill>
              <a:srgbClr val="FFFFFF"/>
            </a:solidFill>
            <a:ln w="7575" cap="flat">
              <a:noFill/>
              <a:prstDash val="solid"/>
              <a:round/>
            </a:ln>
          </p:spPr>
          <p:txBody>
            <a:bodyPr rtlCol="0" anchor="ctr"/>
            <a:lstStyle/>
            <a:p>
              <a:endParaRPr lang="en-GB"/>
            </a:p>
          </p:txBody>
        </p:sp>
        <p:sp>
          <p:nvSpPr>
            <p:cNvPr id="616" name="Freeform: Shape 615">
              <a:extLst>
                <a:ext uri="{FF2B5EF4-FFF2-40B4-BE49-F238E27FC236}">
                  <a16:creationId xmlns:a16="http://schemas.microsoft.com/office/drawing/2014/main" id="{F18C69ED-9645-4E35-BC00-51552507F7FC}"/>
                </a:ext>
              </a:extLst>
            </p:cNvPr>
            <p:cNvSpPr/>
            <p:nvPr/>
          </p:nvSpPr>
          <p:spPr>
            <a:xfrm>
              <a:off x="6944113" y="1187744"/>
              <a:ext cx="270866" cy="379216"/>
            </a:xfrm>
            <a:custGeom>
              <a:avLst/>
              <a:gdLst>
                <a:gd name="connsiteX0" fmla="*/ 252270 w 270866"/>
                <a:gd name="connsiteY0" fmla="*/ 379409 h 379216"/>
                <a:gd name="connsiteX1" fmla="*/ 18787 w 270866"/>
                <a:gd name="connsiteY1" fmla="*/ 379409 h 379216"/>
                <a:gd name="connsiteX2" fmla="*/ 95 w 270866"/>
                <a:gd name="connsiteY2" fmla="*/ 360718 h 379216"/>
                <a:gd name="connsiteX3" fmla="*/ 95 w 270866"/>
                <a:gd name="connsiteY3" fmla="*/ 18885 h 379216"/>
                <a:gd name="connsiteX4" fmla="*/ 18787 w 270866"/>
                <a:gd name="connsiteY4" fmla="*/ 193 h 379216"/>
                <a:gd name="connsiteX5" fmla="*/ 252270 w 270866"/>
                <a:gd name="connsiteY5" fmla="*/ 193 h 379216"/>
                <a:gd name="connsiteX6" fmla="*/ 270962 w 270866"/>
                <a:gd name="connsiteY6" fmla="*/ 18885 h 379216"/>
                <a:gd name="connsiteX7" fmla="*/ 270962 w 270866"/>
                <a:gd name="connsiteY7" fmla="*/ 360718 h 379216"/>
                <a:gd name="connsiteX8" fmla="*/ 252270 w 270866"/>
                <a:gd name="connsiteY8" fmla="*/ 379409 h 379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866" h="379216">
                  <a:moveTo>
                    <a:pt x="252270" y="379409"/>
                  </a:moveTo>
                  <a:lnTo>
                    <a:pt x="18787" y="379409"/>
                  </a:lnTo>
                  <a:cubicBezTo>
                    <a:pt x="8472" y="379409"/>
                    <a:pt x="95" y="371033"/>
                    <a:pt x="95" y="360718"/>
                  </a:cubicBezTo>
                  <a:lnTo>
                    <a:pt x="95" y="18885"/>
                  </a:lnTo>
                  <a:cubicBezTo>
                    <a:pt x="95" y="8562"/>
                    <a:pt x="8472" y="193"/>
                    <a:pt x="18787" y="193"/>
                  </a:cubicBezTo>
                  <a:lnTo>
                    <a:pt x="252270" y="193"/>
                  </a:lnTo>
                  <a:cubicBezTo>
                    <a:pt x="262593" y="193"/>
                    <a:pt x="270962" y="8562"/>
                    <a:pt x="270962" y="18885"/>
                  </a:cubicBezTo>
                  <a:lnTo>
                    <a:pt x="270962" y="360718"/>
                  </a:lnTo>
                  <a:cubicBezTo>
                    <a:pt x="270962" y="371033"/>
                    <a:pt x="262593" y="379409"/>
                    <a:pt x="252270" y="379409"/>
                  </a:cubicBezTo>
                  <a:close/>
                </a:path>
              </a:pathLst>
            </a:custGeom>
            <a:solidFill>
              <a:schemeClr val="bg1">
                <a:lumMod val="75000"/>
              </a:schemeClr>
            </a:solidFill>
            <a:ln w="7575" cap="flat">
              <a:noFill/>
              <a:prstDash val="solid"/>
              <a:round/>
            </a:ln>
          </p:spPr>
          <p:txBody>
            <a:bodyPr rtlCol="0" anchor="ctr"/>
            <a:lstStyle/>
            <a:p>
              <a:endParaRPr lang="en-GB"/>
            </a:p>
          </p:txBody>
        </p:sp>
        <p:sp>
          <p:nvSpPr>
            <p:cNvPr id="617" name="Freeform: Shape 616">
              <a:extLst>
                <a:ext uri="{FF2B5EF4-FFF2-40B4-BE49-F238E27FC236}">
                  <a16:creationId xmlns:a16="http://schemas.microsoft.com/office/drawing/2014/main" id="{AC957677-E00D-46CA-8DB9-B21D2D9B5A53}"/>
                </a:ext>
              </a:extLst>
            </p:cNvPr>
            <p:cNvSpPr/>
            <p:nvPr/>
          </p:nvSpPr>
          <p:spPr>
            <a:xfrm>
              <a:off x="6933342" y="1176973"/>
              <a:ext cx="292409" cy="400758"/>
            </a:xfrm>
            <a:custGeom>
              <a:avLst/>
              <a:gdLst>
                <a:gd name="connsiteX0" fmla="*/ 263041 w 292409"/>
                <a:gd name="connsiteY0" fmla="*/ 400952 h 400758"/>
                <a:gd name="connsiteX1" fmla="*/ 292504 w 292409"/>
                <a:gd name="connsiteY1" fmla="*/ 371489 h 400758"/>
                <a:gd name="connsiteX2" fmla="*/ 292504 w 292409"/>
                <a:gd name="connsiteY2" fmla="*/ 29656 h 400758"/>
                <a:gd name="connsiteX3" fmla="*/ 263041 w 292409"/>
                <a:gd name="connsiteY3" fmla="*/ 193 h 400758"/>
                <a:gd name="connsiteX4" fmla="*/ 29558 w 292409"/>
                <a:gd name="connsiteY4" fmla="*/ 193 h 400758"/>
                <a:gd name="connsiteX5" fmla="*/ 95 w 292409"/>
                <a:gd name="connsiteY5" fmla="*/ 29656 h 400758"/>
                <a:gd name="connsiteX6" fmla="*/ 95 w 292409"/>
                <a:gd name="connsiteY6" fmla="*/ 371489 h 400758"/>
                <a:gd name="connsiteX7" fmla="*/ 29558 w 292409"/>
                <a:gd name="connsiteY7" fmla="*/ 400952 h 400758"/>
                <a:gd name="connsiteX8" fmla="*/ 263041 w 292409"/>
                <a:gd name="connsiteY8" fmla="*/ 400952 h 400758"/>
                <a:gd name="connsiteX9" fmla="*/ 263041 w 292409"/>
                <a:gd name="connsiteY9" fmla="*/ 379409 h 400758"/>
                <a:gd name="connsiteX10" fmla="*/ 29558 w 292409"/>
                <a:gd name="connsiteY10" fmla="*/ 379409 h 400758"/>
                <a:gd name="connsiteX11" fmla="*/ 21637 w 292409"/>
                <a:gd name="connsiteY11" fmla="*/ 371489 h 400758"/>
                <a:gd name="connsiteX12" fmla="*/ 21637 w 292409"/>
                <a:gd name="connsiteY12" fmla="*/ 29656 h 400758"/>
                <a:gd name="connsiteX13" fmla="*/ 29558 w 292409"/>
                <a:gd name="connsiteY13" fmla="*/ 21735 h 400758"/>
                <a:gd name="connsiteX14" fmla="*/ 263041 w 292409"/>
                <a:gd name="connsiteY14" fmla="*/ 21735 h 400758"/>
                <a:gd name="connsiteX15" fmla="*/ 270962 w 292409"/>
                <a:gd name="connsiteY15" fmla="*/ 29656 h 400758"/>
                <a:gd name="connsiteX16" fmla="*/ 270962 w 292409"/>
                <a:gd name="connsiteY16" fmla="*/ 371489 h 400758"/>
                <a:gd name="connsiteX17" fmla="*/ 263041 w 292409"/>
                <a:gd name="connsiteY17" fmla="*/ 379409 h 400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2409" h="400758">
                  <a:moveTo>
                    <a:pt x="263041" y="400952"/>
                  </a:moveTo>
                  <a:cubicBezTo>
                    <a:pt x="279316" y="400952"/>
                    <a:pt x="292504" y="387748"/>
                    <a:pt x="292504" y="371489"/>
                  </a:cubicBezTo>
                  <a:cubicBezTo>
                    <a:pt x="292504" y="371489"/>
                    <a:pt x="292504" y="29656"/>
                    <a:pt x="292504" y="29656"/>
                  </a:cubicBezTo>
                  <a:cubicBezTo>
                    <a:pt x="292504" y="13381"/>
                    <a:pt x="279316" y="193"/>
                    <a:pt x="263041" y="193"/>
                  </a:cubicBezTo>
                  <a:lnTo>
                    <a:pt x="29558" y="193"/>
                  </a:lnTo>
                  <a:cubicBezTo>
                    <a:pt x="13299" y="193"/>
                    <a:pt x="95" y="13381"/>
                    <a:pt x="95" y="29656"/>
                  </a:cubicBezTo>
                  <a:lnTo>
                    <a:pt x="95" y="371489"/>
                  </a:lnTo>
                  <a:cubicBezTo>
                    <a:pt x="95" y="387748"/>
                    <a:pt x="13299" y="400952"/>
                    <a:pt x="29558" y="400952"/>
                  </a:cubicBezTo>
                  <a:cubicBezTo>
                    <a:pt x="29558" y="400952"/>
                    <a:pt x="263041" y="400952"/>
                    <a:pt x="263041" y="400952"/>
                  </a:cubicBezTo>
                  <a:close/>
                  <a:moveTo>
                    <a:pt x="263041" y="379409"/>
                  </a:moveTo>
                  <a:lnTo>
                    <a:pt x="29558" y="379409"/>
                  </a:lnTo>
                  <a:cubicBezTo>
                    <a:pt x="25187" y="379409"/>
                    <a:pt x="21637" y="375860"/>
                    <a:pt x="21637" y="371489"/>
                  </a:cubicBezTo>
                  <a:cubicBezTo>
                    <a:pt x="21637" y="371489"/>
                    <a:pt x="21637" y="29656"/>
                    <a:pt x="21637" y="29656"/>
                  </a:cubicBezTo>
                  <a:cubicBezTo>
                    <a:pt x="21637" y="25285"/>
                    <a:pt x="25187" y="21735"/>
                    <a:pt x="29558" y="21735"/>
                  </a:cubicBezTo>
                  <a:cubicBezTo>
                    <a:pt x="29558" y="21735"/>
                    <a:pt x="263041" y="21735"/>
                    <a:pt x="263041" y="21735"/>
                  </a:cubicBezTo>
                  <a:cubicBezTo>
                    <a:pt x="267412" y="21735"/>
                    <a:pt x="270962" y="25285"/>
                    <a:pt x="270962" y="29656"/>
                  </a:cubicBezTo>
                  <a:lnTo>
                    <a:pt x="270962" y="371489"/>
                  </a:lnTo>
                  <a:cubicBezTo>
                    <a:pt x="270962" y="375860"/>
                    <a:pt x="267412" y="379409"/>
                    <a:pt x="263041" y="379409"/>
                  </a:cubicBezTo>
                  <a:close/>
                </a:path>
              </a:pathLst>
            </a:custGeom>
            <a:solidFill>
              <a:srgbClr val="231F20"/>
            </a:solidFill>
            <a:ln w="7575" cap="flat">
              <a:noFill/>
              <a:prstDash val="solid"/>
              <a:round/>
            </a:ln>
          </p:spPr>
          <p:txBody>
            <a:bodyPr rtlCol="0" anchor="ctr"/>
            <a:lstStyle/>
            <a:p>
              <a:endParaRPr lang="en-GB"/>
            </a:p>
          </p:txBody>
        </p:sp>
        <p:sp>
          <p:nvSpPr>
            <p:cNvPr id="618" name="Freeform: Shape 617">
              <a:extLst>
                <a:ext uri="{FF2B5EF4-FFF2-40B4-BE49-F238E27FC236}">
                  <a16:creationId xmlns:a16="http://schemas.microsoft.com/office/drawing/2014/main" id="{374A2985-40B9-451A-BD87-22AAD2665EAB}"/>
                </a:ext>
              </a:extLst>
            </p:cNvPr>
            <p:cNvSpPr/>
            <p:nvPr/>
          </p:nvSpPr>
          <p:spPr>
            <a:xfrm>
              <a:off x="7135621" y="1336728"/>
              <a:ext cx="14436" cy="54131"/>
            </a:xfrm>
            <a:custGeom>
              <a:avLst/>
              <a:gdLst>
                <a:gd name="connsiteX0" fmla="*/ 4166 w 14436"/>
                <a:gd name="connsiteY0" fmla="*/ 54319 h 54131"/>
                <a:gd name="connsiteX1" fmla="*/ 2190 w 14436"/>
                <a:gd name="connsiteY1" fmla="*/ 53794 h 54131"/>
                <a:gd name="connsiteX2" fmla="*/ 639 w 14436"/>
                <a:gd name="connsiteY2" fmla="*/ 48291 h 54131"/>
                <a:gd name="connsiteX3" fmla="*/ 814 w 14436"/>
                <a:gd name="connsiteY3" fmla="*/ 6491 h 54131"/>
                <a:gd name="connsiteX4" fmla="*/ 1908 w 14436"/>
                <a:gd name="connsiteY4" fmla="*/ 881 h 54131"/>
                <a:gd name="connsiteX5" fmla="*/ 7511 w 14436"/>
                <a:gd name="connsiteY5" fmla="*/ 1946 h 54131"/>
                <a:gd name="connsiteX6" fmla="*/ 7701 w 14436"/>
                <a:gd name="connsiteY6" fmla="*/ 52251 h 54131"/>
                <a:gd name="connsiteX7" fmla="*/ 4166 w 14436"/>
                <a:gd name="connsiteY7" fmla="*/ 54319 h 5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6" h="54131">
                  <a:moveTo>
                    <a:pt x="4166" y="54319"/>
                  </a:moveTo>
                  <a:cubicBezTo>
                    <a:pt x="3497" y="54319"/>
                    <a:pt x="2813" y="54152"/>
                    <a:pt x="2190" y="53794"/>
                  </a:cubicBezTo>
                  <a:cubicBezTo>
                    <a:pt x="244" y="52700"/>
                    <a:pt x="-456" y="50237"/>
                    <a:pt x="639" y="48291"/>
                  </a:cubicBezTo>
                  <a:cubicBezTo>
                    <a:pt x="13349" y="25662"/>
                    <a:pt x="1338" y="7267"/>
                    <a:pt x="814" y="6491"/>
                  </a:cubicBezTo>
                  <a:cubicBezTo>
                    <a:pt x="-425" y="4636"/>
                    <a:pt x="61" y="2128"/>
                    <a:pt x="1908" y="881"/>
                  </a:cubicBezTo>
                  <a:cubicBezTo>
                    <a:pt x="3756" y="-365"/>
                    <a:pt x="6256" y="114"/>
                    <a:pt x="7511" y="1946"/>
                  </a:cubicBezTo>
                  <a:cubicBezTo>
                    <a:pt x="8149" y="2881"/>
                    <a:pt x="22919" y="25137"/>
                    <a:pt x="7701" y="52251"/>
                  </a:cubicBezTo>
                  <a:cubicBezTo>
                    <a:pt x="6956" y="53574"/>
                    <a:pt x="5580" y="54319"/>
                    <a:pt x="4166" y="54319"/>
                  </a:cubicBezTo>
                  <a:close/>
                </a:path>
              </a:pathLst>
            </a:custGeom>
            <a:solidFill>
              <a:srgbClr val="231F20"/>
            </a:solidFill>
            <a:ln w="7575" cap="flat">
              <a:noFill/>
              <a:prstDash val="solid"/>
              <a:round/>
            </a:ln>
          </p:spPr>
          <p:txBody>
            <a:bodyPr rtlCol="0" anchor="ctr"/>
            <a:lstStyle/>
            <a:p>
              <a:endParaRPr lang="en-GB"/>
            </a:p>
          </p:txBody>
        </p:sp>
        <p:sp>
          <p:nvSpPr>
            <p:cNvPr id="619" name="Freeform: Shape 618">
              <a:extLst>
                <a:ext uri="{FF2B5EF4-FFF2-40B4-BE49-F238E27FC236}">
                  <a16:creationId xmlns:a16="http://schemas.microsoft.com/office/drawing/2014/main" id="{EF341CEA-39EE-4741-9471-0F80BD88BA8F}"/>
                </a:ext>
              </a:extLst>
            </p:cNvPr>
            <p:cNvSpPr/>
            <p:nvPr/>
          </p:nvSpPr>
          <p:spPr>
            <a:xfrm>
              <a:off x="7149896" y="1326284"/>
              <a:ext cx="17816" cy="75013"/>
            </a:xfrm>
            <a:custGeom>
              <a:avLst/>
              <a:gdLst>
                <a:gd name="connsiteX0" fmla="*/ 4173 w 17816"/>
                <a:gd name="connsiteY0" fmla="*/ 75200 h 75013"/>
                <a:gd name="connsiteX1" fmla="*/ 2090 w 17816"/>
                <a:gd name="connsiteY1" fmla="*/ 74623 h 75013"/>
                <a:gd name="connsiteX2" fmla="*/ 714 w 17816"/>
                <a:gd name="connsiteY2" fmla="*/ 69066 h 75013"/>
                <a:gd name="connsiteX3" fmla="*/ 912 w 17816"/>
                <a:gd name="connsiteY3" fmla="*/ 6621 h 75013"/>
                <a:gd name="connsiteX4" fmla="*/ 1794 w 17816"/>
                <a:gd name="connsiteY4" fmla="*/ 958 h 75013"/>
                <a:gd name="connsiteX5" fmla="*/ 7441 w 17816"/>
                <a:gd name="connsiteY5" fmla="*/ 1847 h 75013"/>
                <a:gd name="connsiteX6" fmla="*/ 7647 w 17816"/>
                <a:gd name="connsiteY6" fmla="*/ 73239 h 75013"/>
                <a:gd name="connsiteX7" fmla="*/ 4173 w 17816"/>
                <a:gd name="connsiteY7" fmla="*/ 75200 h 75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16" h="75013">
                  <a:moveTo>
                    <a:pt x="4173" y="75200"/>
                  </a:moveTo>
                  <a:cubicBezTo>
                    <a:pt x="3466" y="75200"/>
                    <a:pt x="2744" y="75010"/>
                    <a:pt x="2090" y="74623"/>
                  </a:cubicBezTo>
                  <a:cubicBezTo>
                    <a:pt x="175" y="73467"/>
                    <a:pt x="-449" y="70982"/>
                    <a:pt x="714" y="69066"/>
                  </a:cubicBezTo>
                  <a:cubicBezTo>
                    <a:pt x="21154" y="35080"/>
                    <a:pt x="1110" y="6894"/>
                    <a:pt x="912" y="6621"/>
                  </a:cubicBezTo>
                  <a:cubicBezTo>
                    <a:pt x="-411" y="4812"/>
                    <a:pt x="-15" y="2280"/>
                    <a:pt x="1794" y="958"/>
                  </a:cubicBezTo>
                  <a:cubicBezTo>
                    <a:pt x="3603" y="-350"/>
                    <a:pt x="6126" y="46"/>
                    <a:pt x="7441" y="1847"/>
                  </a:cubicBezTo>
                  <a:cubicBezTo>
                    <a:pt x="7685" y="2174"/>
                    <a:pt x="30816" y="34708"/>
                    <a:pt x="7647" y="73239"/>
                  </a:cubicBezTo>
                  <a:cubicBezTo>
                    <a:pt x="6887" y="74501"/>
                    <a:pt x="5549" y="75200"/>
                    <a:pt x="4173" y="75200"/>
                  </a:cubicBezTo>
                  <a:close/>
                </a:path>
              </a:pathLst>
            </a:custGeom>
            <a:solidFill>
              <a:srgbClr val="231F20"/>
            </a:solidFill>
            <a:ln w="7575" cap="flat">
              <a:noFill/>
              <a:prstDash val="solid"/>
              <a:round/>
            </a:ln>
          </p:spPr>
          <p:txBody>
            <a:bodyPr rtlCol="0" anchor="ctr"/>
            <a:lstStyle/>
            <a:p>
              <a:endParaRPr lang="en-GB"/>
            </a:p>
          </p:txBody>
        </p:sp>
        <p:sp>
          <p:nvSpPr>
            <p:cNvPr id="620" name="Freeform: Shape 619">
              <a:extLst>
                <a:ext uri="{FF2B5EF4-FFF2-40B4-BE49-F238E27FC236}">
                  <a16:creationId xmlns:a16="http://schemas.microsoft.com/office/drawing/2014/main" id="{5D03C32A-67EF-468C-97A5-9DB1EB094AC0}"/>
                </a:ext>
              </a:extLst>
            </p:cNvPr>
            <p:cNvSpPr/>
            <p:nvPr/>
          </p:nvSpPr>
          <p:spPr>
            <a:xfrm>
              <a:off x="7163387" y="1312815"/>
              <a:ext cx="22274" cy="101951"/>
            </a:xfrm>
            <a:custGeom>
              <a:avLst/>
              <a:gdLst>
                <a:gd name="connsiteX0" fmla="*/ 4174 w 22274"/>
                <a:gd name="connsiteY0" fmla="*/ 102138 h 101951"/>
                <a:gd name="connsiteX1" fmla="*/ 2038 w 22274"/>
                <a:gd name="connsiteY1" fmla="*/ 101523 h 101951"/>
                <a:gd name="connsiteX2" fmla="*/ 753 w 22274"/>
                <a:gd name="connsiteY2" fmla="*/ 95943 h 101951"/>
                <a:gd name="connsiteX3" fmla="*/ 959 w 22274"/>
                <a:gd name="connsiteY3" fmla="*/ 6673 h 101951"/>
                <a:gd name="connsiteX4" fmla="*/ 1741 w 22274"/>
                <a:gd name="connsiteY4" fmla="*/ 1002 h 101951"/>
                <a:gd name="connsiteX5" fmla="*/ 7404 w 22274"/>
                <a:gd name="connsiteY5" fmla="*/ 1785 h 101951"/>
                <a:gd name="connsiteX6" fmla="*/ 7610 w 22274"/>
                <a:gd name="connsiteY6" fmla="*/ 100238 h 101951"/>
                <a:gd name="connsiteX7" fmla="*/ 4174 w 22274"/>
                <a:gd name="connsiteY7" fmla="*/ 102138 h 101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74" h="101951">
                  <a:moveTo>
                    <a:pt x="4174" y="102138"/>
                  </a:moveTo>
                  <a:cubicBezTo>
                    <a:pt x="3444" y="102138"/>
                    <a:pt x="2707" y="101941"/>
                    <a:pt x="2038" y="101523"/>
                  </a:cubicBezTo>
                  <a:cubicBezTo>
                    <a:pt x="145" y="100337"/>
                    <a:pt x="-425" y="97844"/>
                    <a:pt x="753" y="95943"/>
                  </a:cubicBezTo>
                  <a:cubicBezTo>
                    <a:pt x="31075" y="47431"/>
                    <a:pt x="1263" y="7076"/>
                    <a:pt x="959" y="6673"/>
                  </a:cubicBezTo>
                  <a:cubicBezTo>
                    <a:pt x="-395" y="4894"/>
                    <a:pt x="-45" y="2355"/>
                    <a:pt x="1741" y="1002"/>
                  </a:cubicBezTo>
                  <a:cubicBezTo>
                    <a:pt x="3513" y="-335"/>
                    <a:pt x="6059" y="7"/>
                    <a:pt x="7404" y="1785"/>
                  </a:cubicBezTo>
                  <a:cubicBezTo>
                    <a:pt x="7747" y="2234"/>
                    <a:pt x="40858" y="47044"/>
                    <a:pt x="7610" y="100238"/>
                  </a:cubicBezTo>
                  <a:cubicBezTo>
                    <a:pt x="6850" y="101469"/>
                    <a:pt x="5535" y="102138"/>
                    <a:pt x="4174" y="102138"/>
                  </a:cubicBezTo>
                  <a:close/>
                </a:path>
              </a:pathLst>
            </a:custGeom>
            <a:solidFill>
              <a:srgbClr val="231F20"/>
            </a:solidFill>
            <a:ln w="7575" cap="flat">
              <a:noFill/>
              <a:prstDash val="solid"/>
              <a:round/>
            </a:ln>
          </p:spPr>
          <p:txBody>
            <a:bodyPr rtlCol="0" anchor="ctr"/>
            <a:lstStyle/>
            <a:p>
              <a:endParaRPr lang="en-GB"/>
            </a:p>
          </p:txBody>
        </p:sp>
        <p:sp>
          <p:nvSpPr>
            <p:cNvPr id="621" name="Freeform: Shape 620">
              <a:extLst>
                <a:ext uri="{FF2B5EF4-FFF2-40B4-BE49-F238E27FC236}">
                  <a16:creationId xmlns:a16="http://schemas.microsoft.com/office/drawing/2014/main" id="{ED734BB2-6BEF-42D7-86C2-9E0549B67951}"/>
                </a:ext>
              </a:extLst>
            </p:cNvPr>
            <p:cNvSpPr/>
            <p:nvPr/>
          </p:nvSpPr>
          <p:spPr>
            <a:xfrm>
              <a:off x="7009041" y="1336728"/>
              <a:ext cx="14435" cy="54131"/>
            </a:xfrm>
            <a:custGeom>
              <a:avLst/>
              <a:gdLst>
                <a:gd name="connsiteX0" fmla="*/ 10462 w 14435"/>
                <a:gd name="connsiteY0" fmla="*/ 54319 h 54131"/>
                <a:gd name="connsiteX1" fmla="*/ 12439 w 14435"/>
                <a:gd name="connsiteY1" fmla="*/ 53794 h 54131"/>
                <a:gd name="connsiteX2" fmla="*/ 13990 w 14435"/>
                <a:gd name="connsiteY2" fmla="*/ 48291 h 54131"/>
                <a:gd name="connsiteX3" fmla="*/ 13815 w 14435"/>
                <a:gd name="connsiteY3" fmla="*/ 6491 h 54131"/>
                <a:gd name="connsiteX4" fmla="*/ 12712 w 14435"/>
                <a:gd name="connsiteY4" fmla="*/ 881 h 54131"/>
                <a:gd name="connsiteX5" fmla="*/ 7118 w 14435"/>
                <a:gd name="connsiteY5" fmla="*/ 1946 h 54131"/>
                <a:gd name="connsiteX6" fmla="*/ 6920 w 14435"/>
                <a:gd name="connsiteY6" fmla="*/ 52251 h 54131"/>
                <a:gd name="connsiteX7" fmla="*/ 10462 w 14435"/>
                <a:gd name="connsiteY7" fmla="*/ 54319 h 5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5" h="54131">
                  <a:moveTo>
                    <a:pt x="10462" y="54319"/>
                  </a:moveTo>
                  <a:cubicBezTo>
                    <a:pt x="11131" y="54319"/>
                    <a:pt x="11808" y="54152"/>
                    <a:pt x="12439" y="53794"/>
                  </a:cubicBezTo>
                  <a:cubicBezTo>
                    <a:pt x="14385" y="52700"/>
                    <a:pt x="15076" y="50237"/>
                    <a:pt x="13990" y="48291"/>
                  </a:cubicBezTo>
                  <a:cubicBezTo>
                    <a:pt x="1272" y="25662"/>
                    <a:pt x="13283" y="7267"/>
                    <a:pt x="13815" y="6491"/>
                  </a:cubicBezTo>
                  <a:cubicBezTo>
                    <a:pt x="15054" y="4636"/>
                    <a:pt x="14567" y="2128"/>
                    <a:pt x="12712" y="881"/>
                  </a:cubicBezTo>
                  <a:cubicBezTo>
                    <a:pt x="10873" y="-365"/>
                    <a:pt x="8365" y="114"/>
                    <a:pt x="7118" y="1946"/>
                  </a:cubicBezTo>
                  <a:cubicBezTo>
                    <a:pt x="6479" y="2881"/>
                    <a:pt x="-8290" y="25137"/>
                    <a:pt x="6920" y="52251"/>
                  </a:cubicBezTo>
                  <a:cubicBezTo>
                    <a:pt x="7665" y="53574"/>
                    <a:pt x="9049" y="54319"/>
                    <a:pt x="10462" y="54319"/>
                  </a:cubicBezTo>
                  <a:close/>
                </a:path>
              </a:pathLst>
            </a:custGeom>
            <a:solidFill>
              <a:srgbClr val="231F20"/>
            </a:solidFill>
            <a:ln w="7575" cap="flat">
              <a:noFill/>
              <a:prstDash val="solid"/>
              <a:round/>
            </a:ln>
          </p:spPr>
          <p:txBody>
            <a:bodyPr rtlCol="0" anchor="ctr"/>
            <a:lstStyle/>
            <a:p>
              <a:endParaRPr lang="en-GB"/>
            </a:p>
          </p:txBody>
        </p:sp>
        <p:sp>
          <p:nvSpPr>
            <p:cNvPr id="622" name="Freeform: Shape 621">
              <a:extLst>
                <a:ext uri="{FF2B5EF4-FFF2-40B4-BE49-F238E27FC236}">
                  <a16:creationId xmlns:a16="http://schemas.microsoft.com/office/drawing/2014/main" id="{C1516837-9A66-4680-BC92-2E07E27E8050}"/>
                </a:ext>
              </a:extLst>
            </p:cNvPr>
            <p:cNvSpPr/>
            <p:nvPr/>
          </p:nvSpPr>
          <p:spPr>
            <a:xfrm>
              <a:off x="6991380" y="1326284"/>
              <a:ext cx="17820" cy="75013"/>
            </a:xfrm>
            <a:custGeom>
              <a:avLst/>
              <a:gdLst>
                <a:gd name="connsiteX0" fmla="*/ 13834 w 17820"/>
                <a:gd name="connsiteY0" fmla="*/ 75200 h 75013"/>
                <a:gd name="connsiteX1" fmla="*/ 15917 w 17820"/>
                <a:gd name="connsiteY1" fmla="*/ 74623 h 75013"/>
                <a:gd name="connsiteX2" fmla="*/ 17300 w 17820"/>
                <a:gd name="connsiteY2" fmla="*/ 69066 h 75013"/>
                <a:gd name="connsiteX3" fmla="*/ 17103 w 17820"/>
                <a:gd name="connsiteY3" fmla="*/ 6621 h 75013"/>
                <a:gd name="connsiteX4" fmla="*/ 16221 w 17820"/>
                <a:gd name="connsiteY4" fmla="*/ 958 h 75013"/>
                <a:gd name="connsiteX5" fmla="*/ 10565 w 17820"/>
                <a:gd name="connsiteY5" fmla="*/ 1847 h 75013"/>
                <a:gd name="connsiteX6" fmla="*/ 10360 w 17820"/>
                <a:gd name="connsiteY6" fmla="*/ 73239 h 75013"/>
                <a:gd name="connsiteX7" fmla="*/ 13834 w 17820"/>
                <a:gd name="connsiteY7" fmla="*/ 75200 h 75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20" h="75013">
                  <a:moveTo>
                    <a:pt x="13834" y="75200"/>
                  </a:moveTo>
                  <a:cubicBezTo>
                    <a:pt x="14541" y="75200"/>
                    <a:pt x="15271" y="75010"/>
                    <a:pt x="15917" y="74623"/>
                  </a:cubicBezTo>
                  <a:cubicBezTo>
                    <a:pt x="17840" y="73467"/>
                    <a:pt x="18456" y="70982"/>
                    <a:pt x="17300" y="69066"/>
                  </a:cubicBezTo>
                  <a:cubicBezTo>
                    <a:pt x="-3140" y="35080"/>
                    <a:pt x="16905" y="6894"/>
                    <a:pt x="17103" y="6621"/>
                  </a:cubicBezTo>
                  <a:cubicBezTo>
                    <a:pt x="18425" y="4812"/>
                    <a:pt x="18022" y="2280"/>
                    <a:pt x="16221" y="958"/>
                  </a:cubicBezTo>
                  <a:cubicBezTo>
                    <a:pt x="14412" y="-350"/>
                    <a:pt x="11888" y="46"/>
                    <a:pt x="10565" y="1847"/>
                  </a:cubicBezTo>
                  <a:cubicBezTo>
                    <a:pt x="10322" y="2174"/>
                    <a:pt x="-12809" y="34708"/>
                    <a:pt x="10360" y="73239"/>
                  </a:cubicBezTo>
                  <a:cubicBezTo>
                    <a:pt x="11128" y="74501"/>
                    <a:pt x="12466" y="75200"/>
                    <a:pt x="13834" y="75200"/>
                  </a:cubicBezTo>
                  <a:close/>
                </a:path>
              </a:pathLst>
            </a:custGeom>
            <a:solidFill>
              <a:srgbClr val="231F20"/>
            </a:solidFill>
            <a:ln w="7575" cap="flat">
              <a:noFill/>
              <a:prstDash val="solid"/>
              <a:round/>
            </a:ln>
          </p:spPr>
          <p:txBody>
            <a:bodyPr rtlCol="0" anchor="ctr"/>
            <a:lstStyle/>
            <a:p>
              <a:endParaRPr lang="en-GB"/>
            </a:p>
          </p:txBody>
        </p:sp>
        <p:sp>
          <p:nvSpPr>
            <p:cNvPr id="623" name="Freeform: Shape 622">
              <a:extLst>
                <a:ext uri="{FF2B5EF4-FFF2-40B4-BE49-F238E27FC236}">
                  <a16:creationId xmlns:a16="http://schemas.microsoft.com/office/drawing/2014/main" id="{72C2D2EB-3FBC-4BF3-8148-B288A961312F}"/>
                </a:ext>
              </a:extLst>
            </p:cNvPr>
            <p:cNvSpPr/>
            <p:nvPr/>
          </p:nvSpPr>
          <p:spPr>
            <a:xfrm>
              <a:off x="6973432" y="1312815"/>
              <a:ext cx="22279" cy="101951"/>
            </a:xfrm>
            <a:custGeom>
              <a:avLst/>
              <a:gdLst>
                <a:gd name="connsiteX0" fmla="*/ 18291 w 22279"/>
                <a:gd name="connsiteY0" fmla="*/ 102138 h 101951"/>
                <a:gd name="connsiteX1" fmla="*/ 20427 w 22279"/>
                <a:gd name="connsiteY1" fmla="*/ 101523 h 101951"/>
                <a:gd name="connsiteX2" fmla="*/ 21712 w 22279"/>
                <a:gd name="connsiteY2" fmla="*/ 95943 h 101951"/>
                <a:gd name="connsiteX3" fmla="*/ 21514 w 22279"/>
                <a:gd name="connsiteY3" fmla="*/ 6673 h 101951"/>
                <a:gd name="connsiteX4" fmla="*/ 20724 w 22279"/>
                <a:gd name="connsiteY4" fmla="*/ 1002 h 101951"/>
                <a:gd name="connsiteX5" fmla="*/ 15061 w 22279"/>
                <a:gd name="connsiteY5" fmla="*/ 1785 h 101951"/>
                <a:gd name="connsiteX6" fmla="*/ 14855 w 22279"/>
                <a:gd name="connsiteY6" fmla="*/ 100238 h 101951"/>
                <a:gd name="connsiteX7" fmla="*/ 18291 w 22279"/>
                <a:gd name="connsiteY7" fmla="*/ 102138 h 101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79" h="101951">
                  <a:moveTo>
                    <a:pt x="18291" y="102138"/>
                  </a:moveTo>
                  <a:cubicBezTo>
                    <a:pt x="19028" y="102138"/>
                    <a:pt x="19766" y="101941"/>
                    <a:pt x="20427" y="101523"/>
                  </a:cubicBezTo>
                  <a:cubicBezTo>
                    <a:pt x="22327" y="100337"/>
                    <a:pt x="22898" y="97844"/>
                    <a:pt x="21712" y="95943"/>
                  </a:cubicBezTo>
                  <a:cubicBezTo>
                    <a:pt x="-8602" y="47431"/>
                    <a:pt x="21210" y="7076"/>
                    <a:pt x="21514" y="6673"/>
                  </a:cubicBezTo>
                  <a:cubicBezTo>
                    <a:pt x="22867" y="4894"/>
                    <a:pt x="22510" y="2355"/>
                    <a:pt x="20724" y="1002"/>
                  </a:cubicBezTo>
                  <a:cubicBezTo>
                    <a:pt x="18952" y="-335"/>
                    <a:pt x="16414" y="7"/>
                    <a:pt x="15061" y="1785"/>
                  </a:cubicBezTo>
                  <a:cubicBezTo>
                    <a:pt x="14719" y="2234"/>
                    <a:pt x="-18393" y="47044"/>
                    <a:pt x="14855" y="100238"/>
                  </a:cubicBezTo>
                  <a:cubicBezTo>
                    <a:pt x="15623" y="101469"/>
                    <a:pt x="16938" y="102138"/>
                    <a:pt x="18291" y="102138"/>
                  </a:cubicBezTo>
                  <a:close/>
                </a:path>
              </a:pathLst>
            </a:custGeom>
            <a:solidFill>
              <a:srgbClr val="231F20"/>
            </a:solidFill>
            <a:ln w="7575" cap="flat">
              <a:noFill/>
              <a:prstDash val="solid"/>
              <a:round/>
            </a:ln>
          </p:spPr>
          <p:txBody>
            <a:bodyPr rtlCol="0" anchor="ctr"/>
            <a:lstStyle/>
            <a:p>
              <a:endParaRPr lang="en-GB"/>
            </a:p>
          </p:txBody>
        </p:sp>
        <p:sp>
          <p:nvSpPr>
            <p:cNvPr id="624" name="Freeform: Shape 623">
              <a:extLst>
                <a:ext uri="{FF2B5EF4-FFF2-40B4-BE49-F238E27FC236}">
                  <a16:creationId xmlns:a16="http://schemas.microsoft.com/office/drawing/2014/main" id="{A22BB9F9-D7AD-4606-90ED-659854D30B4B}"/>
                </a:ext>
              </a:extLst>
            </p:cNvPr>
            <p:cNvSpPr/>
            <p:nvPr/>
          </p:nvSpPr>
          <p:spPr>
            <a:xfrm>
              <a:off x="7061531" y="1441698"/>
              <a:ext cx="36038" cy="18129"/>
            </a:xfrm>
            <a:custGeom>
              <a:avLst/>
              <a:gdLst>
                <a:gd name="connsiteX0" fmla="*/ 95 w 36038"/>
                <a:gd name="connsiteY0" fmla="*/ 223 h 18129"/>
                <a:gd name="connsiteX1" fmla="*/ 95 w 36038"/>
                <a:gd name="connsiteY1" fmla="*/ 337 h 18129"/>
                <a:gd name="connsiteX2" fmla="*/ 18110 w 36038"/>
                <a:gd name="connsiteY2" fmla="*/ 18353 h 18129"/>
                <a:gd name="connsiteX3" fmla="*/ 36133 w 36038"/>
                <a:gd name="connsiteY3" fmla="*/ 337 h 18129"/>
                <a:gd name="connsiteX4" fmla="*/ 36133 w 36038"/>
                <a:gd name="connsiteY4" fmla="*/ 223 h 18129"/>
                <a:gd name="connsiteX5" fmla="*/ 95 w 36038"/>
                <a:gd name="connsiteY5" fmla="*/ 223 h 18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038" h="18129">
                  <a:moveTo>
                    <a:pt x="95" y="223"/>
                  </a:moveTo>
                  <a:lnTo>
                    <a:pt x="95" y="337"/>
                  </a:lnTo>
                  <a:cubicBezTo>
                    <a:pt x="95" y="10288"/>
                    <a:pt x="8160" y="18353"/>
                    <a:pt x="18110" y="18353"/>
                  </a:cubicBezTo>
                  <a:cubicBezTo>
                    <a:pt x="28060" y="18353"/>
                    <a:pt x="36133" y="10288"/>
                    <a:pt x="36133" y="337"/>
                  </a:cubicBezTo>
                  <a:lnTo>
                    <a:pt x="36133" y="223"/>
                  </a:lnTo>
                  <a:lnTo>
                    <a:pt x="95" y="223"/>
                  </a:lnTo>
                  <a:close/>
                </a:path>
              </a:pathLst>
            </a:custGeom>
            <a:solidFill>
              <a:srgbClr val="231F20"/>
            </a:solidFill>
            <a:ln w="7575" cap="flat">
              <a:noFill/>
              <a:prstDash val="solid"/>
              <a:round/>
            </a:ln>
          </p:spPr>
          <p:txBody>
            <a:bodyPr rtlCol="0" anchor="ctr"/>
            <a:lstStyle/>
            <a:p>
              <a:endParaRPr lang="en-GB"/>
            </a:p>
          </p:txBody>
        </p:sp>
        <p:sp>
          <p:nvSpPr>
            <p:cNvPr id="625" name="Freeform: Shape 624">
              <a:extLst>
                <a:ext uri="{FF2B5EF4-FFF2-40B4-BE49-F238E27FC236}">
                  <a16:creationId xmlns:a16="http://schemas.microsoft.com/office/drawing/2014/main" id="{1D7E0579-B9EE-4DD4-A6BD-8F9D9DE07733}"/>
                </a:ext>
              </a:extLst>
            </p:cNvPr>
            <p:cNvSpPr/>
            <p:nvPr/>
          </p:nvSpPr>
          <p:spPr>
            <a:xfrm>
              <a:off x="7020604" y="1307869"/>
              <a:ext cx="117890" cy="124107"/>
            </a:xfrm>
            <a:custGeom>
              <a:avLst/>
              <a:gdLst>
                <a:gd name="connsiteX0" fmla="*/ 116565 w 117890"/>
                <a:gd name="connsiteY0" fmla="*/ 111489 h 124107"/>
                <a:gd name="connsiteX1" fmla="*/ 100351 w 117890"/>
                <a:gd name="connsiteY1" fmla="*/ 87666 h 124107"/>
                <a:gd name="connsiteX2" fmla="*/ 100351 w 117890"/>
                <a:gd name="connsiteY2" fmla="*/ 57952 h 124107"/>
                <a:gd name="connsiteX3" fmla="*/ 67141 w 117890"/>
                <a:gd name="connsiteY3" fmla="*/ 17437 h 124107"/>
                <a:gd name="connsiteX4" fmla="*/ 67141 w 117890"/>
                <a:gd name="connsiteY4" fmla="*/ 8285 h 124107"/>
                <a:gd name="connsiteX5" fmla="*/ 59038 w 117890"/>
                <a:gd name="connsiteY5" fmla="*/ 190 h 124107"/>
                <a:gd name="connsiteX6" fmla="*/ 50935 w 117890"/>
                <a:gd name="connsiteY6" fmla="*/ 8285 h 124107"/>
                <a:gd name="connsiteX7" fmla="*/ 50935 w 117890"/>
                <a:gd name="connsiteY7" fmla="*/ 17437 h 124107"/>
                <a:gd name="connsiteX8" fmla="*/ 17732 w 117890"/>
                <a:gd name="connsiteY8" fmla="*/ 57952 h 124107"/>
                <a:gd name="connsiteX9" fmla="*/ 17732 w 117890"/>
                <a:gd name="connsiteY9" fmla="*/ 87674 h 124107"/>
                <a:gd name="connsiteX10" fmla="*/ 1511 w 117890"/>
                <a:gd name="connsiteY10" fmla="*/ 111496 h 124107"/>
                <a:gd name="connsiteX11" fmla="*/ 1047 w 117890"/>
                <a:gd name="connsiteY11" fmla="*/ 119934 h 124107"/>
                <a:gd name="connsiteX12" fmla="*/ 8284 w 117890"/>
                <a:gd name="connsiteY12" fmla="*/ 124297 h 124107"/>
                <a:gd name="connsiteX13" fmla="*/ 109792 w 117890"/>
                <a:gd name="connsiteY13" fmla="*/ 124297 h 124107"/>
                <a:gd name="connsiteX14" fmla="*/ 117036 w 117890"/>
                <a:gd name="connsiteY14" fmla="*/ 119934 h 124107"/>
                <a:gd name="connsiteX15" fmla="*/ 116565 w 117890"/>
                <a:gd name="connsiteY15" fmla="*/ 111489 h 124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7890" h="124107">
                  <a:moveTo>
                    <a:pt x="116565" y="111489"/>
                  </a:moveTo>
                  <a:lnTo>
                    <a:pt x="100351" y="87666"/>
                  </a:lnTo>
                  <a:lnTo>
                    <a:pt x="100351" y="57952"/>
                  </a:lnTo>
                  <a:cubicBezTo>
                    <a:pt x="100351" y="37908"/>
                    <a:pt x="86076" y="21200"/>
                    <a:pt x="67141" y="17437"/>
                  </a:cubicBezTo>
                  <a:lnTo>
                    <a:pt x="67141" y="8285"/>
                  </a:lnTo>
                  <a:cubicBezTo>
                    <a:pt x="67141" y="3816"/>
                    <a:pt x="63508" y="190"/>
                    <a:pt x="59038" y="190"/>
                  </a:cubicBezTo>
                  <a:cubicBezTo>
                    <a:pt x="54568" y="190"/>
                    <a:pt x="50935" y="3816"/>
                    <a:pt x="50935" y="8285"/>
                  </a:cubicBezTo>
                  <a:lnTo>
                    <a:pt x="50935" y="17437"/>
                  </a:lnTo>
                  <a:cubicBezTo>
                    <a:pt x="32008" y="21200"/>
                    <a:pt x="17732" y="37908"/>
                    <a:pt x="17732" y="57952"/>
                  </a:cubicBezTo>
                  <a:lnTo>
                    <a:pt x="17732" y="87674"/>
                  </a:lnTo>
                  <a:lnTo>
                    <a:pt x="1511" y="111496"/>
                  </a:lnTo>
                  <a:cubicBezTo>
                    <a:pt x="-192" y="114005"/>
                    <a:pt x="-374" y="117251"/>
                    <a:pt x="1047" y="119934"/>
                  </a:cubicBezTo>
                  <a:cubicBezTo>
                    <a:pt x="2461" y="122617"/>
                    <a:pt x="5243" y="124297"/>
                    <a:pt x="8284" y="124297"/>
                  </a:cubicBezTo>
                  <a:lnTo>
                    <a:pt x="109792" y="124297"/>
                  </a:lnTo>
                  <a:cubicBezTo>
                    <a:pt x="112833" y="124297"/>
                    <a:pt x="115615" y="122617"/>
                    <a:pt x="117036" y="119934"/>
                  </a:cubicBezTo>
                  <a:cubicBezTo>
                    <a:pt x="118458" y="117251"/>
                    <a:pt x="118268" y="113997"/>
                    <a:pt x="116565" y="111489"/>
                  </a:cubicBezTo>
                  <a:close/>
                </a:path>
              </a:pathLst>
            </a:custGeom>
            <a:solidFill>
              <a:srgbClr val="231F20"/>
            </a:solidFill>
            <a:ln w="7575" cap="flat">
              <a:noFill/>
              <a:prstDash val="solid"/>
              <a:round/>
            </a:ln>
          </p:spPr>
          <p:txBody>
            <a:bodyPr rtlCol="0" anchor="ctr"/>
            <a:lstStyle/>
            <a:p>
              <a:endParaRPr lang="en-GB"/>
            </a:p>
          </p:txBody>
        </p:sp>
        <p:sp>
          <p:nvSpPr>
            <p:cNvPr id="626" name="Freeform: Shape 625">
              <a:extLst>
                <a:ext uri="{FF2B5EF4-FFF2-40B4-BE49-F238E27FC236}">
                  <a16:creationId xmlns:a16="http://schemas.microsoft.com/office/drawing/2014/main" id="{A1CE6D73-8A89-4D56-9544-A8CE4A30FD44}"/>
                </a:ext>
              </a:extLst>
            </p:cNvPr>
            <p:cNvSpPr/>
            <p:nvPr/>
          </p:nvSpPr>
          <p:spPr>
            <a:xfrm>
              <a:off x="7565167" y="1187744"/>
              <a:ext cx="270866" cy="379216"/>
            </a:xfrm>
            <a:custGeom>
              <a:avLst/>
              <a:gdLst>
                <a:gd name="connsiteX0" fmla="*/ 252529 w 270866"/>
                <a:gd name="connsiteY0" fmla="*/ 379409 h 379216"/>
                <a:gd name="connsiteX1" fmla="*/ 19046 w 270866"/>
                <a:gd name="connsiteY1" fmla="*/ 379409 h 379216"/>
                <a:gd name="connsiteX2" fmla="*/ 354 w 270866"/>
                <a:gd name="connsiteY2" fmla="*/ 360718 h 379216"/>
                <a:gd name="connsiteX3" fmla="*/ 354 w 270866"/>
                <a:gd name="connsiteY3" fmla="*/ 18885 h 379216"/>
                <a:gd name="connsiteX4" fmla="*/ 19046 w 270866"/>
                <a:gd name="connsiteY4" fmla="*/ 193 h 379216"/>
                <a:gd name="connsiteX5" fmla="*/ 252529 w 270866"/>
                <a:gd name="connsiteY5" fmla="*/ 193 h 379216"/>
                <a:gd name="connsiteX6" fmla="*/ 271221 w 270866"/>
                <a:gd name="connsiteY6" fmla="*/ 18885 h 379216"/>
                <a:gd name="connsiteX7" fmla="*/ 271221 w 270866"/>
                <a:gd name="connsiteY7" fmla="*/ 360718 h 379216"/>
                <a:gd name="connsiteX8" fmla="*/ 252529 w 270866"/>
                <a:gd name="connsiteY8" fmla="*/ 379409 h 379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866" h="379216">
                  <a:moveTo>
                    <a:pt x="252529" y="379409"/>
                  </a:moveTo>
                  <a:lnTo>
                    <a:pt x="19046" y="379409"/>
                  </a:lnTo>
                  <a:cubicBezTo>
                    <a:pt x="8723" y="379409"/>
                    <a:pt x="354" y="371033"/>
                    <a:pt x="354" y="360718"/>
                  </a:cubicBezTo>
                  <a:lnTo>
                    <a:pt x="354" y="18885"/>
                  </a:lnTo>
                  <a:cubicBezTo>
                    <a:pt x="354" y="8562"/>
                    <a:pt x="8723" y="193"/>
                    <a:pt x="19046" y="193"/>
                  </a:cubicBezTo>
                  <a:lnTo>
                    <a:pt x="252529" y="193"/>
                  </a:lnTo>
                  <a:cubicBezTo>
                    <a:pt x="262859" y="193"/>
                    <a:pt x="271221" y="8562"/>
                    <a:pt x="271221" y="18885"/>
                  </a:cubicBezTo>
                  <a:lnTo>
                    <a:pt x="271221" y="360718"/>
                  </a:lnTo>
                  <a:cubicBezTo>
                    <a:pt x="271221" y="371033"/>
                    <a:pt x="262859" y="379409"/>
                    <a:pt x="252529" y="379409"/>
                  </a:cubicBezTo>
                  <a:close/>
                </a:path>
              </a:pathLst>
            </a:custGeom>
            <a:solidFill>
              <a:schemeClr val="bg1">
                <a:lumMod val="75000"/>
              </a:schemeClr>
            </a:solidFill>
            <a:ln w="7575" cap="flat">
              <a:noFill/>
              <a:prstDash val="solid"/>
              <a:round/>
            </a:ln>
          </p:spPr>
          <p:txBody>
            <a:bodyPr rtlCol="0" anchor="ctr"/>
            <a:lstStyle/>
            <a:p>
              <a:endParaRPr lang="en-GB"/>
            </a:p>
          </p:txBody>
        </p:sp>
        <p:sp>
          <p:nvSpPr>
            <p:cNvPr id="627" name="Freeform: Shape 626">
              <a:extLst>
                <a:ext uri="{FF2B5EF4-FFF2-40B4-BE49-F238E27FC236}">
                  <a16:creationId xmlns:a16="http://schemas.microsoft.com/office/drawing/2014/main" id="{1BD27DFB-8258-4B8F-941F-5AEFFB46A080}"/>
                </a:ext>
              </a:extLst>
            </p:cNvPr>
            <p:cNvSpPr/>
            <p:nvPr/>
          </p:nvSpPr>
          <p:spPr>
            <a:xfrm>
              <a:off x="7554396" y="1176973"/>
              <a:ext cx="292409" cy="400758"/>
            </a:xfrm>
            <a:custGeom>
              <a:avLst/>
              <a:gdLst>
                <a:gd name="connsiteX0" fmla="*/ 263300 w 292409"/>
                <a:gd name="connsiteY0" fmla="*/ 400952 h 400758"/>
                <a:gd name="connsiteX1" fmla="*/ 292763 w 292409"/>
                <a:gd name="connsiteY1" fmla="*/ 371489 h 400758"/>
                <a:gd name="connsiteX2" fmla="*/ 292763 w 292409"/>
                <a:gd name="connsiteY2" fmla="*/ 29656 h 400758"/>
                <a:gd name="connsiteX3" fmla="*/ 263300 w 292409"/>
                <a:gd name="connsiteY3" fmla="*/ 193 h 400758"/>
                <a:gd name="connsiteX4" fmla="*/ 29817 w 292409"/>
                <a:gd name="connsiteY4" fmla="*/ 193 h 400758"/>
                <a:gd name="connsiteX5" fmla="*/ 354 w 292409"/>
                <a:gd name="connsiteY5" fmla="*/ 29656 h 400758"/>
                <a:gd name="connsiteX6" fmla="*/ 354 w 292409"/>
                <a:gd name="connsiteY6" fmla="*/ 371489 h 400758"/>
                <a:gd name="connsiteX7" fmla="*/ 29817 w 292409"/>
                <a:gd name="connsiteY7" fmla="*/ 400952 h 400758"/>
                <a:gd name="connsiteX8" fmla="*/ 263300 w 292409"/>
                <a:gd name="connsiteY8" fmla="*/ 400952 h 400758"/>
                <a:gd name="connsiteX9" fmla="*/ 263300 w 292409"/>
                <a:gd name="connsiteY9" fmla="*/ 379409 h 400758"/>
                <a:gd name="connsiteX10" fmla="*/ 29817 w 292409"/>
                <a:gd name="connsiteY10" fmla="*/ 379409 h 400758"/>
                <a:gd name="connsiteX11" fmla="*/ 21896 w 292409"/>
                <a:gd name="connsiteY11" fmla="*/ 371489 h 400758"/>
                <a:gd name="connsiteX12" fmla="*/ 21896 w 292409"/>
                <a:gd name="connsiteY12" fmla="*/ 29656 h 400758"/>
                <a:gd name="connsiteX13" fmla="*/ 29817 w 292409"/>
                <a:gd name="connsiteY13" fmla="*/ 21735 h 400758"/>
                <a:gd name="connsiteX14" fmla="*/ 263300 w 292409"/>
                <a:gd name="connsiteY14" fmla="*/ 21735 h 400758"/>
                <a:gd name="connsiteX15" fmla="*/ 271221 w 292409"/>
                <a:gd name="connsiteY15" fmla="*/ 29656 h 400758"/>
                <a:gd name="connsiteX16" fmla="*/ 271221 w 292409"/>
                <a:gd name="connsiteY16" fmla="*/ 371489 h 400758"/>
                <a:gd name="connsiteX17" fmla="*/ 263300 w 292409"/>
                <a:gd name="connsiteY17" fmla="*/ 379409 h 400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2409" h="400758">
                  <a:moveTo>
                    <a:pt x="263300" y="400952"/>
                  </a:moveTo>
                  <a:cubicBezTo>
                    <a:pt x="279582" y="400952"/>
                    <a:pt x="292763" y="387748"/>
                    <a:pt x="292763" y="371489"/>
                  </a:cubicBezTo>
                  <a:cubicBezTo>
                    <a:pt x="292763" y="371489"/>
                    <a:pt x="292763" y="29656"/>
                    <a:pt x="292763" y="29656"/>
                  </a:cubicBezTo>
                  <a:cubicBezTo>
                    <a:pt x="292763" y="13381"/>
                    <a:pt x="279582" y="193"/>
                    <a:pt x="263300" y="193"/>
                  </a:cubicBezTo>
                  <a:lnTo>
                    <a:pt x="29817" y="193"/>
                  </a:lnTo>
                  <a:cubicBezTo>
                    <a:pt x="13542" y="193"/>
                    <a:pt x="354" y="13381"/>
                    <a:pt x="354" y="29656"/>
                  </a:cubicBezTo>
                  <a:cubicBezTo>
                    <a:pt x="354" y="29656"/>
                    <a:pt x="354" y="371489"/>
                    <a:pt x="354" y="371489"/>
                  </a:cubicBezTo>
                  <a:cubicBezTo>
                    <a:pt x="354" y="387748"/>
                    <a:pt x="13542" y="400952"/>
                    <a:pt x="29817" y="400952"/>
                  </a:cubicBezTo>
                  <a:cubicBezTo>
                    <a:pt x="29817" y="400952"/>
                    <a:pt x="263300" y="400952"/>
                    <a:pt x="263300" y="400952"/>
                  </a:cubicBezTo>
                  <a:close/>
                  <a:moveTo>
                    <a:pt x="263300" y="379409"/>
                  </a:moveTo>
                  <a:lnTo>
                    <a:pt x="29817" y="379409"/>
                  </a:lnTo>
                  <a:cubicBezTo>
                    <a:pt x="25446" y="379409"/>
                    <a:pt x="21896" y="375860"/>
                    <a:pt x="21896" y="371489"/>
                  </a:cubicBezTo>
                  <a:lnTo>
                    <a:pt x="21896" y="29656"/>
                  </a:lnTo>
                  <a:cubicBezTo>
                    <a:pt x="21896" y="25285"/>
                    <a:pt x="25446" y="21735"/>
                    <a:pt x="29817" y="21735"/>
                  </a:cubicBezTo>
                  <a:cubicBezTo>
                    <a:pt x="29817" y="21735"/>
                    <a:pt x="263300" y="21735"/>
                    <a:pt x="263300" y="21735"/>
                  </a:cubicBezTo>
                  <a:cubicBezTo>
                    <a:pt x="267678" y="21735"/>
                    <a:pt x="271221" y="25285"/>
                    <a:pt x="271221" y="29656"/>
                  </a:cubicBezTo>
                  <a:lnTo>
                    <a:pt x="271221" y="371489"/>
                  </a:lnTo>
                  <a:cubicBezTo>
                    <a:pt x="271221" y="375860"/>
                    <a:pt x="267678" y="379409"/>
                    <a:pt x="263300" y="379409"/>
                  </a:cubicBezTo>
                  <a:close/>
                </a:path>
              </a:pathLst>
            </a:custGeom>
            <a:solidFill>
              <a:srgbClr val="231F20"/>
            </a:solidFill>
            <a:ln w="7575" cap="flat">
              <a:noFill/>
              <a:prstDash val="solid"/>
              <a:round/>
            </a:ln>
          </p:spPr>
          <p:txBody>
            <a:bodyPr rtlCol="0" anchor="ctr"/>
            <a:lstStyle/>
            <a:p>
              <a:endParaRPr lang="en-GB"/>
            </a:p>
          </p:txBody>
        </p:sp>
        <p:sp>
          <p:nvSpPr>
            <p:cNvPr id="628" name="Freeform: Shape 627">
              <a:extLst>
                <a:ext uri="{FF2B5EF4-FFF2-40B4-BE49-F238E27FC236}">
                  <a16:creationId xmlns:a16="http://schemas.microsoft.com/office/drawing/2014/main" id="{78937AD9-6238-46E5-B6A9-CB1FD7412773}"/>
                </a:ext>
              </a:extLst>
            </p:cNvPr>
            <p:cNvSpPr/>
            <p:nvPr/>
          </p:nvSpPr>
          <p:spPr>
            <a:xfrm>
              <a:off x="7186923" y="1092948"/>
              <a:ext cx="406300" cy="568809"/>
            </a:xfrm>
            <a:custGeom>
              <a:avLst/>
              <a:gdLst>
                <a:gd name="connsiteX0" fmla="*/ 378483 w 406300"/>
                <a:gd name="connsiteY0" fmla="*/ 569002 h 568809"/>
                <a:gd name="connsiteX1" fmla="*/ 28266 w 406300"/>
                <a:gd name="connsiteY1" fmla="*/ 569002 h 568809"/>
                <a:gd name="connsiteX2" fmla="*/ 224 w 406300"/>
                <a:gd name="connsiteY2" fmla="*/ 540969 h 568809"/>
                <a:gd name="connsiteX3" fmla="*/ 224 w 406300"/>
                <a:gd name="connsiteY3" fmla="*/ 28227 h 568809"/>
                <a:gd name="connsiteX4" fmla="*/ 28266 w 406300"/>
                <a:gd name="connsiteY4" fmla="*/ 193 h 568809"/>
                <a:gd name="connsiteX5" fmla="*/ 378483 w 406300"/>
                <a:gd name="connsiteY5" fmla="*/ 193 h 568809"/>
                <a:gd name="connsiteX6" fmla="*/ 406525 w 406300"/>
                <a:gd name="connsiteY6" fmla="*/ 28227 h 568809"/>
                <a:gd name="connsiteX7" fmla="*/ 406525 w 406300"/>
                <a:gd name="connsiteY7" fmla="*/ 540969 h 568809"/>
                <a:gd name="connsiteX8" fmla="*/ 378483 w 406300"/>
                <a:gd name="connsiteY8" fmla="*/ 569002 h 568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300" h="568809">
                  <a:moveTo>
                    <a:pt x="378483" y="569002"/>
                  </a:moveTo>
                  <a:lnTo>
                    <a:pt x="28266" y="569002"/>
                  </a:lnTo>
                  <a:cubicBezTo>
                    <a:pt x="12782" y="569002"/>
                    <a:pt x="224" y="556453"/>
                    <a:pt x="224" y="540969"/>
                  </a:cubicBezTo>
                  <a:lnTo>
                    <a:pt x="224" y="28227"/>
                  </a:lnTo>
                  <a:cubicBezTo>
                    <a:pt x="224" y="12743"/>
                    <a:pt x="12782" y="193"/>
                    <a:pt x="28266" y="193"/>
                  </a:cubicBezTo>
                  <a:lnTo>
                    <a:pt x="378483" y="193"/>
                  </a:lnTo>
                  <a:cubicBezTo>
                    <a:pt x="393967" y="193"/>
                    <a:pt x="406525" y="12743"/>
                    <a:pt x="406525" y="28227"/>
                  </a:cubicBezTo>
                  <a:lnTo>
                    <a:pt x="406525" y="540969"/>
                  </a:lnTo>
                  <a:cubicBezTo>
                    <a:pt x="406525" y="556453"/>
                    <a:pt x="393967" y="569002"/>
                    <a:pt x="378483" y="569002"/>
                  </a:cubicBezTo>
                  <a:close/>
                </a:path>
              </a:pathLst>
            </a:custGeom>
            <a:solidFill>
              <a:schemeClr val="bg1">
                <a:lumMod val="75000"/>
              </a:schemeClr>
            </a:solidFill>
            <a:ln w="7575" cap="flat">
              <a:noFill/>
              <a:prstDash val="solid"/>
              <a:round/>
            </a:ln>
          </p:spPr>
          <p:txBody>
            <a:bodyPr rtlCol="0" anchor="ctr"/>
            <a:lstStyle/>
            <a:p>
              <a:endParaRPr lang="en-GB"/>
            </a:p>
          </p:txBody>
        </p:sp>
        <p:sp>
          <p:nvSpPr>
            <p:cNvPr id="629" name="Freeform: Shape 628">
              <a:extLst>
                <a:ext uri="{FF2B5EF4-FFF2-40B4-BE49-F238E27FC236}">
                  <a16:creationId xmlns:a16="http://schemas.microsoft.com/office/drawing/2014/main" id="{336DD346-B2CC-471C-9397-90AF9DA9384F}"/>
                </a:ext>
              </a:extLst>
            </p:cNvPr>
            <p:cNvSpPr/>
            <p:nvPr/>
          </p:nvSpPr>
          <p:spPr>
            <a:xfrm>
              <a:off x="7170763" y="1076787"/>
              <a:ext cx="438621" cy="601130"/>
            </a:xfrm>
            <a:custGeom>
              <a:avLst/>
              <a:gdLst>
                <a:gd name="connsiteX0" fmla="*/ 394644 w 438621"/>
                <a:gd name="connsiteY0" fmla="*/ 601323 h 601130"/>
                <a:gd name="connsiteX1" fmla="*/ 438846 w 438621"/>
                <a:gd name="connsiteY1" fmla="*/ 557129 h 601130"/>
                <a:gd name="connsiteX2" fmla="*/ 438846 w 438621"/>
                <a:gd name="connsiteY2" fmla="*/ 44387 h 601130"/>
                <a:gd name="connsiteX3" fmla="*/ 394644 w 438621"/>
                <a:gd name="connsiteY3" fmla="*/ 193 h 601130"/>
                <a:gd name="connsiteX4" fmla="*/ 44426 w 438621"/>
                <a:gd name="connsiteY4" fmla="*/ 193 h 601130"/>
                <a:gd name="connsiteX5" fmla="*/ 224 w 438621"/>
                <a:gd name="connsiteY5" fmla="*/ 44387 h 601130"/>
                <a:gd name="connsiteX6" fmla="*/ 224 w 438621"/>
                <a:gd name="connsiteY6" fmla="*/ 557129 h 601130"/>
                <a:gd name="connsiteX7" fmla="*/ 44426 w 438621"/>
                <a:gd name="connsiteY7" fmla="*/ 601323 h 601130"/>
                <a:gd name="connsiteX8" fmla="*/ 394644 w 438621"/>
                <a:gd name="connsiteY8" fmla="*/ 601323 h 601130"/>
                <a:gd name="connsiteX9" fmla="*/ 394644 w 438621"/>
                <a:gd name="connsiteY9" fmla="*/ 569002 h 601130"/>
                <a:gd name="connsiteX10" fmla="*/ 44426 w 438621"/>
                <a:gd name="connsiteY10" fmla="*/ 569002 h 601130"/>
                <a:gd name="connsiteX11" fmla="*/ 32545 w 438621"/>
                <a:gd name="connsiteY11" fmla="*/ 557129 h 601130"/>
                <a:gd name="connsiteX12" fmla="*/ 32545 w 438621"/>
                <a:gd name="connsiteY12" fmla="*/ 44387 h 601130"/>
                <a:gd name="connsiteX13" fmla="*/ 44426 w 438621"/>
                <a:gd name="connsiteY13" fmla="*/ 32514 h 601130"/>
                <a:gd name="connsiteX14" fmla="*/ 394644 w 438621"/>
                <a:gd name="connsiteY14" fmla="*/ 32514 h 601130"/>
                <a:gd name="connsiteX15" fmla="*/ 406525 w 438621"/>
                <a:gd name="connsiteY15" fmla="*/ 44387 h 601130"/>
                <a:gd name="connsiteX16" fmla="*/ 406525 w 438621"/>
                <a:gd name="connsiteY16" fmla="*/ 557129 h 601130"/>
                <a:gd name="connsiteX17" fmla="*/ 394644 w 438621"/>
                <a:gd name="connsiteY17" fmla="*/ 569002 h 601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8621" h="601130">
                  <a:moveTo>
                    <a:pt x="394644" y="601323"/>
                  </a:moveTo>
                  <a:cubicBezTo>
                    <a:pt x="419052" y="601323"/>
                    <a:pt x="438846" y="581537"/>
                    <a:pt x="438846" y="557129"/>
                  </a:cubicBezTo>
                  <a:lnTo>
                    <a:pt x="438846" y="44387"/>
                  </a:lnTo>
                  <a:cubicBezTo>
                    <a:pt x="438846" y="19979"/>
                    <a:pt x="419052" y="193"/>
                    <a:pt x="394644" y="193"/>
                  </a:cubicBezTo>
                  <a:lnTo>
                    <a:pt x="44426" y="193"/>
                  </a:lnTo>
                  <a:cubicBezTo>
                    <a:pt x="20018" y="193"/>
                    <a:pt x="224" y="19979"/>
                    <a:pt x="224" y="44387"/>
                  </a:cubicBezTo>
                  <a:cubicBezTo>
                    <a:pt x="224" y="44387"/>
                    <a:pt x="224" y="557129"/>
                    <a:pt x="224" y="557129"/>
                  </a:cubicBezTo>
                  <a:cubicBezTo>
                    <a:pt x="224" y="581537"/>
                    <a:pt x="20018" y="601323"/>
                    <a:pt x="44426" y="601323"/>
                  </a:cubicBezTo>
                  <a:lnTo>
                    <a:pt x="394644" y="601323"/>
                  </a:lnTo>
                  <a:close/>
                  <a:moveTo>
                    <a:pt x="394644" y="569002"/>
                  </a:moveTo>
                  <a:lnTo>
                    <a:pt x="44426" y="569002"/>
                  </a:lnTo>
                  <a:cubicBezTo>
                    <a:pt x="37866" y="569002"/>
                    <a:pt x="32545" y="563689"/>
                    <a:pt x="32545" y="557129"/>
                  </a:cubicBezTo>
                  <a:lnTo>
                    <a:pt x="32545" y="44387"/>
                  </a:lnTo>
                  <a:cubicBezTo>
                    <a:pt x="32545" y="37827"/>
                    <a:pt x="37866" y="32514"/>
                    <a:pt x="44426" y="32514"/>
                  </a:cubicBezTo>
                  <a:cubicBezTo>
                    <a:pt x="44426" y="32514"/>
                    <a:pt x="394644" y="32514"/>
                    <a:pt x="394644" y="32514"/>
                  </a:cubicBezTo>
                  <a:cubicBezTo>
                    <a:pt x="401204" y="32514"/>
                    <a:pt x="406525" y="37827"/>
                    <a:pt x="406525" y="44387"/>
                  </a:cubicBezTo>
                  <a:cubicBezTo>
                    <a:pt x="406525" y="44387"/>
                    <a:pt x="406525" y="557129"/>
                    <a:pt x="406525" y="557129"/>
                  </a:cubicBezTo>
                  <a:cubicBezTo>
                    <a:pt x="406525" y="563689"/>
                    <a:pt x="401204" y="569002"/>
                    <a:pt x="394644" y="569002"/>
                  </a:cubicBezTo>
                  <a:close/>
                </a:path>
              </a:pathLst>
            </a:custGeom>
            <a:solidFill>
              <a:srgbClr val="231F20"/>
            </a:solidFill>
            <a:ln w="7575" cap="flat">
              <a:noFill/>
              <a:prstDash val="solid"/>
              <a:round/>
            </a:ln>
          </p:spPr>
          <p:txBody>
            <a:bodyPr rtlCol="0" anchor="ctr"/>
            <a:lstStyle/>
            <a:p>
              <a:endParaRPr lang="en-GB"/>
            </a:p>
          </p:txBody>
        </p:sp>
        <p:sp>
          <p:nvSpPr>
            <p:cNvPr id="630" name="Freeform: Shape 629">
              <a:extLst>
                <a:ext uri="{FF2B5EF4-FFF2-40B4-BE49-F238E27FC236}">
                  <a16:creationId xmlns:a16="http://schemas.microsoft.com/office/drawing/2014/main" id="{699AF2B8-78FF-4AE7-B718-7F38287F00E3}"/>
                </a:ext>
              </a:extLst>
            </p:cNvPr>
            <p:cNvSpPr/>
            <p:nvPr/>
          </p:nvSpPr>
          <p:spPr>
            <a:xfrm>
              <a:off x="7237845" y="1294847"/>
              <a:ext cx="306258" cy="257435"/>
            </a:xfrm>
            <a:custGeom>
              <a:avLst/>
              <a:gdLst>
                <a:gd name="connsiteX0" fmla="*/ 89966 w 306258"/>
                <a:gd name="connsiteY0" fmla="*/ 45607 h 257435"/>
                <a:gd name="connsiteX1" fmla="*/ 153354 w 306258"/>
                <a:gd name="connsiteY1" fmla="*/ 19466 h 257435"/>
                <a:gd name="connsiteX2" fmla="*/ 216727 w 306258"/>
                <a:gd name="connsiteY2" fmla="*/ 45607 h 257435"/>
                <a:gd name="connsiteX3" fmla="*/ 153354 w 306258"/>
                <a:gd name="connsiteY3" fmla="*/ 108995 h 257435"/>
                <a:gd name="connsiteX4" fmla="*/ 89966 w 306258"/>
                <a:gd name="connsiteY4" fmla="*/ 45607 h 257435"/>
                <a:gd name="connsiteX5" fmla="*/ 161237 w 306258"/>
                <a:gd name="connsiteY5" fmla="*/ 193553 h 257435"/>
                <a:gd name="connsiteX6" fmla="*/ 161237 w 306258"/>
                <a:gd name="connsiteY6" fmla="*/ 238104 h 257435"/>
                <a:gd name="connsiteX7" fmla="*/ 145456 w 306258"/>
                <a:gd name="connsiteY7" fmla="*/ 238104 h 257435"/>
                <a:gd name="connsiteX8" fmla="*/ 145456 w 306258"/>
                <a:gd name="connsiteY8" fmla="*/ 192732 h 257435"/>
                <a:gd name="connsiteX9" fmla="*/ 104850 w 306258"/>
                <a:gd name="connsiteY9" fmla="*/ 142738 h 257435"/>
                <a:gd name="connsiteX10" fmla="*/ 112413 w 306258"/>
                <a:gd name="connsiteY10" fmla="*/ 115319 h 257435"/>
                <a:gd name="connsiteX11" fmla="*/ 153354 w 306258"/>
                <a:gd name="connsiteY11" fmla="*/ 126547 h 257435"/>
                <a:gd name="connsiteX12" fmla="*/ 194356 w 306258"/>
                <a:gd name="connsiteY12" fmla="*/ 115289 h 257435"/>
                <a:gd name="connsiteX13" fmla="*/ 203972 w 306258"/>
                <a:gd name="connsiteY13" fmla="*/ 143695 h 257435"/>
                <a:gd name="connsiteX14" fmla="*/ 161237 w 306258"/>
                <a:gd name="connsiteY14" fmla="*/ 193553 h 257435"/>
                <a:gd name="connsiteX15" fmla="*/ 52819 w 306258"/>
                <a:gd name="connsiteY15" fmla="*/ 171790 h 257435"/>
                <a:gd name="connsiteX16" fmla="*/ 62723 w 306258"/>
                <a:gd name="connsiteY16" fmla="*/ 165048 h 257435"/>
                <a:gd name="connsiteX17" fmla="*/ 74764 w 306258"/>
                <a:gd name="connsiteY17" fmla="*/ 159331 h 257435"/>
                <a:gd name="connsiteX18" fmla="*/ 78458 w 306258"/>
                <a:gd name="connsiteY18" fmla="*/ 257647 h 257435"/>
                <a:gd name="connsiteX19" fmla="*/ 228250 w 306258"/>
                <a:gd name="connsiteY19" fmla="*/ 257647 h 257435"/>
                <a:gd name="connsiteX20" fmla="*/ 231937 w 306258"/>
                <a:gd name="connsiteY20" fmla="*/ 159331 h 257435"/>
                <a:gd name="connsiteX21" fmla="*/ 243978 w 306258"/>
                <a:gd name="connsiteY21" fmla="*/ 165048 h 257435"/>
                <a:gd name="connsiteX22" fmla="*/ 253890 w 306258"/>
                <a:gd name="connsiteY22" fmla="*/ 171790 h 257435"/>
                <a:gd name="connsiteX23" fmla="*/ 250378 w 306258"/>
                <a:gd name="connsiteY23" fmla="*/ 257647 h 257435"/>
                <a:gd name="connsiteX24" fmla="*/ 306483 w 306258"/>
                <a:gd name="connsiteY24" fmla="*/ 257647 h 257435"/>
                <a:gd name="connsiteX25" fmla="*/ 306483 w 306258"/>
                <a:gd name="connsiteY25" fmla="*/ 238104 h 257435"/>
                <a:gd name="connsiteX26" fmla="*/ 216909 w 306258"/>
                <a:gd name="connsiteY26" fmla="*/ 132058 h 257435"/>
                <a:gd name="connsiteX27" fmla="*/ 211862 w 306258"/>
                <a:gd name="connsiteY27" fmla="*/ 101386 h 257435"/>
                <a:gd name="connsiteX28" fmla="*/ 233700 w 306258"/>
                <a:gd name="connsiteY28" fmla="*/ 38112 h 257435"/>
                <a:gd name="connsiteX29" fmla="*/ 253122 w 306258"/>
                <a:gd name="connsiteY29" fmla="*/ 19406 h 257435"/>
                <a:gd name="connsiteX30" fmla="*/ 153347 w 306258"/>
                <a:gd name="connsiteY30" fmla="*/ 212 h 257435"/>
                <a:gd name="connsiteX31" fmla="*/ 53579 w 306258"/>
                <a:gd name="connsiteY31" fmla="*/ 19406 h 257435"/>
                <a:gd name="connsiteX32" fmla="*/ 73137 w 306258"/>
                <a:gd name="connsiteY32" fmla="*/ 37542 h 257435"/>
                <a:gd name="connsiteX33" fmla="*/ 94922 w 306258"/>
                <a:gd name="connsiteY33" fmla="*/ 101477 h 257435"/>
                <a:gd name="connsiteX34" fmla="*/ 89860 w 306258"/>
                <a:gd name="connsiteY34" fmla="*/ 132065 h 257435"/>
                <a:gd name="connsiteX35" fmla="*/ 225 w 306258"/>
                <a:gd name="connsiteY35" fmla="*/ 238104 h 257435"/>
                <a:gd name="connsiteX36" fmla="*/ 225 w 306258"/>
                <a:gd name="connsiteY36" fmla="*/ 257647 h 257435"/>
                <a:gd name="connsiteX37" fmla="*/ 56330 w 306258"/>
                <a:gd name="connsiteY37" fmla="*/ 257647 h 257435"/>
                <a:gd name="connsiteX38" fmla="*/ 52819 w 306258"/>
                <a:gd name="connsiteY38" fmla="*/ 171790 h 257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06258" h="257435">
                  <a:moveTo>
                    <a:pt x="89966" y="45607"/>
                  </a:moveTo>
                  <a:cubicBezTo>
                    <a:pt x="89966" y="27037"/>
                    <a:pt x="108339" y="19466"/>
                    <a:pt x="153354" y="19466"/>
                  </a:cubicBezTo>
                  <a:cubicBezTo>
                    <a:pt x="198962" y="19466"/>
                    <a:pt x="216727" y="26794"/>
                    <a:pt x="216727" y="45607"/>
                  </a:cubicBezTo>
                  <a:cubicBezTo>
                    <a:pt x="216727" y="80558"/>
                    <a:pt x="188298" y="108995"/>
                    <a:pt x="153354" y="108995"/>
                  </a:cubicBezTo>
                  <a:cubicBezTo>
                    <a:pt x="118403" y="108995"/>
                    <a:pt x="89966" y="80558"/>
                    <a:pt x="89966" y="45607"/>
                  </a:cubicBezTo>
                  <a:close/>
                  <a:moveTo>
                    <a:pt x="161237" y="193553"/>
                  </a:moveTo>
                  <a:lnTo>
                    <a:pt x="161237" y="238104"/>
                  </a:lnTo>
                  <a:lnTo>
                    <a:pt x="145456" y="238104"/>
                  </a:lnTo>
                  <a:lnTo>
                    <a:pt x="145456" y="192732"/>
                  </a:lnTo>
                  <a:lnTo>
                    <a:pt x="104850" y="142738"/>
                  </a:lnTo>
                  <a:cubicBezTo>
                    <a:pt x="107366" y="137105"/>
                    <a:pt x="111486" y="124616"/>
                    <a:pt x="112413" y="115319"/>
                  </a:cubicBezTo>
                  <a:cubicBezTo>
                    <a:pt x="124446" y="122412"/>
                    <a:pt x="138410" y="126547"/>
                    <a:pt x="153354" y="126547"/>
                  </a:cubicBezTo>
                  <a:cubicBezTo>
                    <a:pt x="168321" y="126547"/>
                    <a:pt x="182300" y="122404"/>
                    <a:pt x="194356" y="115289"/>
                  </a:cubicBezTo>
                  <a:cubicBezTo>
                    <a:pt x="195329" y="125406"/>
                    <a:pt x="201182" y="137857"/>
                    <a:pt x="203972" y="143695"/>
                  </a:cubicBezTo>
                  <a:lnTo>
                    <a:pt x="161237" y="193553"/>
                  </a:lnTo>
                  <a:close/>
                  <a:moveTo>
                    <a:pt x="52819" y="171790"/>
                  </a:moveTo>
                  <a:cubicBezTo>
                    <a:pt x="52819" y="171790"/>
                    <a:pt x="56026" y="168711"/>
                    <a:pt x="62723" y="165048"/>
                  </a:cubicBezTo>
                  <a:cubicBezTo>
                    <a:pt x="68120" y="162091"/>
                    <a:pt x="74764" y="159331"/>
                    <a:pt x="74764" y="159331"/>
                  </a:cubicBezTo>
                  <a:lnTo>
                    <a:pt x="78458" y="257647"/>
                  </a:lnTo>
                  <a:lnTo>
                    <a:pt x="228250" y="257647"/>
                  </a:lnTo>
                  <a:lnTo>
                    <a:pt x="231937" y="159331"/>
                  </a:lnTo>
                  <a:cubicBezTo>
                    <a:pt x="231937" y="159331"/>
                    <a:pt x="238581" y="162091"/>
                    <a:pt x="243978" y="165048"/>
                  </a:cubicBezTo>
                  <a:cubicBezTo>
                    <a:pt x="250690" y="168711"/>
                    <a:pt x="253890" y="171790"/>
                    <a:pt x="253890" y="171790"/>
                  </a:cubicBezTo>
                  <a:lnTo>
                    <a:pt x="250378" y="257647"/>
                  </a:lnTo>
                  <a:lnTo>
                    <a:pt x="306483" y="257647"/>
                  </a:lnTo>
                  <a:lnTo>
                    <a:pt x="306483" y="238104"/>
                  </a:lnTo>
                  <a:cubicBezTo>
                    <a:pt x="306483" y="188445"/>
                    <a:pt x="273007" y="148978"/>
                    <a:pt x="216909" y="132058"/>
                  </a:cubicBezTo>
                  <a:cubicBezTo>
                    <a:pt x="213869" y="125893"/>
                    <a:pt x="210516" y="115532"/>
                    <a:pt x="211862" y="101386"/>
                  </a:cubicBezTo>
                  <a:cubicBezTo>
                    <a:pt x="223971" y="88677"/>
                    <a:pt x="236460" y="67507"/>
                    <a:pt x="233700" y="38112"/>
                  </a:cubicBezTo>
                  <a:cubicBezTo>
                    <a:pt x="249154" y="33574"/>
                    <a:pt x="253122" y="27053"/>
                    <a:pt x="253122" y="19406"/>
                  </a:cubicBezTo>
                  <a:cubicBezTo>
                    <a:pt x="253122" y="4575"/>
                    <a:pt x="225711" y="212"/>
                    <a:pt x="153347" y="212"/>
                  </a:cubicBezTo>
                  <a:cubicBezTo>
                    <a:pt x="79697" y="212"/>
                    <a:pt x="53579" y="4575"/>
                    <a:pt x="53579" y="19406"/>
                  </a:cubicBezTo>
                  <a:cubicBezTo>
                    <a:pt x="53579" y="26733"/>
                    <a:pt x="58535" y="33035"/>
                    <a:pt x="73137" y="37542"/>
                  </a:cubicBezTo>
                  <a:cubicBezTo>
                    <a:pt x="69830" y="66017"/>
                    <a:pt x="82601" y="88585"/>
                    <a:pt x="94922" y="101477"/>
                  </a:cubicBezTo>
                  <a:cubicBezTo>
                    <a:pt x="96230" y="115471"/>
                    <a:pt x="92923" y="125847"/>
                    <a:pt x="89860" y="132065"/>
                  </a:cubicBezTo>
                  <a:cubicBezTo>
                    <a:pt x="33663" y="148994"/>
                    <a:pt x="225" y="188285"/>
                    <a:pt x="225" y="238104"/>
                  </a:cubicBezTo>
                  <a:lnTo>
                    <a:pt x="225" y="257647"/>
                  </a:lnTo>
                  <a:lnTo>
                    <a:pt x="56330" y="257647"/>
                  </a:lnTo>
                  <a:lnTo>
                    <a:pt x="52819" y="171790"/>
                  </a:lnTo>
                  <a:close/>
                </a:path>
              </a:pathLst>
            </a:custGeom>
            <a:solidFill>
              <a:srgbClr val="231F20"/>
            </a:solidFill>
            <a:ln w="7575" cap="flat">
              <a:noFill/>
              <a:prstDash val="solid"/>
              <a:round/>
            </a:ln>
          </p:spPr>
          <p:txBody>
            <a:bodyPr rtlCol="0" anchor="ctr"/>
            <a:lstStyle/>
            <a:p>
              <a:endParaRPr lang="en-GB"/>
            </a:p>
          </p:txBody>
        </p:sp>
        <p:sp>
          <p:nvSpPr>
            <p:cNvPr id="631" name="Freeform: Shape 630">
              <a:extLst>
                <a:ext uri="{FF2B5EF4-FFF2-40B4-BE49-F238E27FC236}">
                  <a16:creationId xmlns:a16="http://schemas.microsoft.com/office/drawing/2014/main" id="{DE13B71D-13B6-4DF1-A281-7F31ED9B4082}"/>
                </a:ext>
              </a:extLst>
            </p:cNvPr>
            <p:cNvSpPr/>
            <p:nvPr/>
          </p:nvSpPr>
          <p:spPr>
            <a:xfrm>
              <a:off x="7295114" y="1212053"/>
              <a:ext cx="54008" cy="76386"/>
            </a:xfrm>
            <a:custGeom>
              <a:avLst/>
              <a:gdLst>
                <a:gd name="connsiteX0" fmla="*/ 46785 w 54008"/>
                <a:gd name="connsiteY0" fmla="*/ 69989 h 76386"/>
                <a:gd name="connsiteX1" fmla="*/ 53489 w 54008"/>
                <a:gd name="connsiteY1" fmla="*/ 140 h 76386"/>
                <a:gd name="connsiteX2" fmla="*/ 9736 w 54008"/>
                <a:gd name="connsiteY2" fmla="*/ 58655 h 76386"/>
                <a:gd name="connsiteX3" fmla="*/ 3487 w 54008"/>
                <a:gd name="connsiteY3" fmla="*/ 58655 h 76386"/>
                <a:gd name="connsiteX4" fmla="*/ 196 w 54008"/>
                <a:gd name="connsiteY4" fmla="*/ 61962 h 76386"/>
                <a:gd name="connsiteX5" fmla="*/ 196 w 54008"/>
                <a:gd name="connsiteY5" fmla="*/ 76526 h 76386"/>
                <a:gd name="connsiteX6" fmla="*/ 12411 w 54008"/>
                <a:gd name="connsiteY6" fmla="*/ 73478 h 76386"/>
                <a:gd name="connsiteX7" fmla="*/ 46785 w 54008"/>
                <a:gd name="connsiteY7" fmla="*/ 69989 h 76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08" h="76386">
                  <a:moveTo>
                    <a:pt x="46785" y="69989"/>
                  </a:moveTo>
                  <a:cubicBezTo>
                    <a:pt x="55511" y="43452"/>
                    <a:pt x="54645" y="14210"/>
                    <a:pt x="53489" y="140"/>
                  </a:cubicBezTo>
                  <a:cubicBezTo>
                    <a:pt x="29773" y="11937"/>
                    <a:pt x="14107" y="34483"/>
                    <a:pt x="9736" y="58655"/>
                  </a:cubicBezTo>
                  <a:lnTo>
                    <a:pt x="3487" y="58655"/>
                  </a:lnTo>
                  <a:cubicBezTo>
                    <a:pt x="1694" y="58655"/>
                    <a:pt x="196" y="60153"/>
                    <a:pt x="196" y="61962"/>
                  </a:cubicBezTo>
                  <a:lnTo>
                    <a:pt x="196" y="76526"/>
                  </a:lnTo>
                  <a:cubicBezTo>
                    <a:pt x="5099" y="74861"/>
                    <a:pt x="9667" y="73980"/>
                    <a:pt x="12411" y="73478"/>
                  </a:cubicBezTo>
                  <a:cubicBezTo>
                    <a:pt x="21130" y="71851"/>
                    <a:pt x="32259" y="70703"/>
                    <a:pt x="46785" y="69989"/>
                  </a:cubicBezTo>
                  <a:close/>
                </a:path>
              </a:pathLst>
            </a:custGeom>
            <a:solidFill>
              <a:srgbClr val="231F20"/>
            </a:solidFill>
            <a:ln w="7575" cap="flat">
              <a:noFill/>
              <a:prstDash val="solid"/>
              <a:round/>
            </a:ln>
          </p:spPr>
          <p:txBody>
            <a:bodyPr rtlCol="0" anchor="ctr"/>
            <a:lstStyle/>
            <a:p>
              <a:endParaRPr lang="en-GB"/>
            </a:p>
          </p:txBody>
        </p:sp>
        <p:sp>
          <p:nvSpPr>
            <p:cNvPr id="632" name="Freeform: Shape 631">
              <a:extLst>
                <a:ext uri="{FF2B5EF4-FFF2-40B4-BE49-F238E27FC236}">
                  <a16:creationId xmlns:a16="http://schemas.microsoft.com/office/drawing/2014/main" id="{F2800592-5A7B-45D0-BCF1-1E82CC24AD0E}"/>
                </a:ext>
              </a:extLst>
            </p:cNvPr>
            <p:cNvSpPr/>
            <p:nvPr/>
          </p:nvSpPr>
          <p:spPr>
            <a:xfrm>
              <a:off x="7432819" y="1211977"/>
              <a:ext cx="54008" cy="76598"/>
            </a:xfrm>
            <a:custGeom>
              <a:avLst/>
              <a:gdLst>
                <a:gd name="connsiteX0" fmla="*/ 41522 w 54008"/>
                <a:gd name="connsiteY0" fmla="*/ 73531 h 76598"/>
                <a:gd name="connsiteX1" fmla="*/ 54262 w 54008"/>
                <a:gd name="connsiteY1" fmla="*/ 76739 h 76598"/>
                <a:gd name="connsiteX2" fmla="*/ 54262 w 54008"/>
                <a:gd name="connsiteY2" fmla="*/ 62038 h 76598"/>
                <a:gd name="connsiteX3" fmla="*/ 50970 w 54008"/>
                <a:gd name="connsiteY3" fmla="*/ 58731 h 76598"/>
                <a:gd name="connsiteX4" fmla="*/ 44737 w 54008"/>
                <a:gd name="connsiteY4" fmla="*/ 58731 h 76598"/>
                <a:gd name="connsiteX5" fmla="*/ 984 w 54008"/>
                <a:gd name="connsiteY5" fmla="*/ 140 h 76598"/>
                <a:gd name="connsiteX6" fmla="*/ 7688 w 54008"/>
                <a:gd name="connsiteY6" fmla="*/ 70110 h 76598"/>
                <a:gd name="connsiteX7" fmla="*/ 41522 w 54008"/>
                <a:gd name="connsiteY7" fmla="*/ 73531 h 76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08" h="76598">
                  <a:moveTo>
                    <a:pt x="41522" y="73531"/>
                  </a:moveTo>
                  <a:cubicBezTo>
                    <a:pt x="44365" y="74071"/>
                    <a:pt x="49154" y="74975"/>
                    <a:pt x="54262" y="76739"/>
                  </a:cubicBezTo>
                  <a:lnTo>
                    <a:pt x="54262" y="62038"/>
                  </a:lnTo>
                  <a:cubicBezTo>
                    <a:pt x="54262" y="60229"/>
                    <a:pt x="52787" y="58731"/>
                    <a:pt x="50970" y="58731"/>
                  </a:cubicBezTo>
                  <a:lnTo>
                    <a:pt x="44737" y="58731"/>
                  </a:lnTo>
                  <a:cubicBezTo>
                    <a:pt x="41051" y="34924"/>
                    <a:pt x="23476" y="11800"/>
                    <a:pt x="984" y="140"/>
                  </a:cubicBezTo>
                  <a:cubicBezTo>
                    <a:pt x="-187" y="14195"/>
                    <a:pt x="-1076" y="43521"/>
                    <a:pt x="7688" y="70110"/>
                  </a:cubicBezTo>
                  <a:cubicBezTo>
                    <a:pt x="21895" y="70840"/>
                    <a:pt x="32955" y="71958"/>
                    <a:pt x="41522" y="73531"/>
                  </a:cubicBezTo>
                  <a:close/>
                </a:path>
              </a:pathLst>
            </a:custGeom>
            <a:solidFill>
              <a:srgbClr val="231F20"/>
            </a:solidFill>
            <a:ln w="7575" cap="flat">
              <a:noFill/>
              <a:prstDash val="solid"/>
              <a:round/>
            </a:ln>
          </p:spPr>
          <p:txBody>
            <a:bodyPr rtlCol="0" anchor="ctr"/>
            <a:lstStyle/>
            <a:p>
              <a:endParaRPr lang="en-GB"/>
            </a:p>
          </p:txBody>
        </p:sp>
        <p:sp>
          <p:nvSpPr>
            <p:cNvPr id="633" name="Freeform: Shape 632">
              <a:extLst>
                <a:ext uri="{FF2B5EF4-FFF2-40B4-BE49-F238E27FC236}">
                  <a16:creationId xmlns:a16="http://schemas.microsoft.com/office/drawing/2014/main" id="{98245448-B2F9-4947-BE39-561F8AE3FB14}"/>
                </a:ext>
              </a:extLst>
            </p:cNvPr>
            <p:cNvSpPr/>
            <p:nvPr/>
          </p:nvSpPr>
          <p:spPr>
            <a:xfrm>
              <a:off x="7359619" y="1197216"/>
              <a:ext cx="62703" cy="83820"/>
            </a:xfrm>
            <a:custGeom>
              <a:avLst/>
              <a:gdLst>
                <a:gd name="connsiteX0" fmla="*/ 31489 w 62703"/>
                <a:gd name="connsiteY0" fmla="*/ 83340 h 83820"/>
                <a:gd name="connsiteX1" fmla="*/ 62928 w 62703"/>
                <a:gd name="connsiteY1" fmla="*/ 83955 h 83820"/>
                <a:gd name="connsiteX2" fmla="*/ 57843 w 62703"/>
                <a:gd name="connsiteY2" fmla="*/ 7957 h 83820"/>
                <a:gd name="connsiteX3" fmla="*/ 49930 w 62703"/>
                <a:gd name="connsiteY3" fmla="*/ 135 h 83820"/>
                <a:gd name="connsiteX4" fmla="*/ 13223 w 62703"/>
                <a:gd name="connsiteY4" fmla="*/ 135 h 83820"/>
                <a:gd name="connsiteX5" fmla="*/ 5310 w 62703"/>
                <a:gd name="connsiteY5" fmla="*/ 7980 h 83820"/>
                <a:gd name="connsiteX6" fmla="*/ 225 w 62703"/>
                <a:gd name="connsiteY6" fmla="*/ 83955 h 83820"/>
                <a:gd name="connsiteX7" fmla="*/ 31489 w 62703"/>
                <a:gd name="connsiteY7" fmla="*/ 83340 h 8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703" h="83820">
                  <a:moveTo>
                    <a:pt x="31489" y="83340"/>
                  </a:moveTo>
                  <a:cubicBezTo>
                    <a:pt x="38589" y="83340"/>
                    <a:pt x="50341" y="83598"/>
                    <a:pt x="62928" y="83955"/>
                  </a:cubicBezTo>
                  <a:cubicBezTo>
                    <a:pt x="53997" y="51946"/>
                    <a:pt x="57288" y="19230"/>
                    <a:pt x="57843" y="7957"/>
                  </a:cubicBezTo>
                  <a:cubicBezTo>
                    <a:pt x="58064" y="3639"/>
                    <a:pt x="54255" y="135"/>
                    <a:pt x="49930" y="135"/>
                  </a:cubicBezTo>
                  <a:lnTo>
                    <a:pt x="13223" y="135"/>
                  </a:lnTo>
                  <a:cubicBezTo>
                    <a:pt x="8898" y="135"/>
                    <a:pt x="5097" y="3655"/>
                    <a:pt x="5310" y="7980"/>
                  </a:cubicBezTo>
                  <a:cubicBezTo>
                    <a:pt x="5888" y="19283"/>
                    <a:pt x="9149" y="51969"/>
                    <a:pt x="225" y="83955"/>
                  </a:cubicBezTo>
                  <a:cubicBezTo>
                    <a:pt x="12737" y="83598"/>
                    <a:pt x="24435" y="83340"/>
                    <a:pt x="31489" y="83340"/>
                  </a:cubicBezTo>
                  <a:close/>
                </a:path>
              </a:pathLst>
            </a:custGeom>
            <a:solidFill>
              <a:srgbClr val="231F20"/>
            </a:solidFill>
            <a:ln w="7575" cap="flat">
              <a:noFill/>
              <a:prstDash val="solid"/>
              <a:round/>
            </a:ln>
          </p:spPr>
          <p:txBody>
            <a:bodyPr rtlCol="0" anchor="ctr"/>
            <a:lstStyle/>
            <a:p>
              <a:endParaRPr lang="en-GB"/>
            </a:p>
          </p:txBody>
        </p:sp>
        <p:sp>
          <p:nvSpPr>
            <p:cNvPr id="634" name="Freeform: Shape 633">
              <a:extLst>
                <a:ext uri="{FF2B5EF4-FFF2-40B4-BE49-F238E27FC236}">
                  <a16:creationId xmlns:a16="http://schemas.microsoft.com/office/drawing/2014/main" id="{B3DE15FF-C639-4FC9-8E92-825D007C8A7F}"/>
                </a:ext>
              </a:extLst>
            </p:cNvPr>
            <p:cNvSpPr/>
            <p:nvPr/>
          </p:nvSpPr>
          <p:spPr>
            <a:xfrm>
              <a:off x="6851400" y="1810379"/>
              <a:ext cx="1077363" cy="43099"/>
            </a:xfrm>
            <a:custGeom>
              <a:avLst/>
              <a:gdLst>
                <a:gd name="connsiteX0" fmla="*/ 224 w 1077363"/>
                <a:gd name="connsiteY0" fmla="*/ 43482 h 43099"/>
                <a:gd name="connsiteX1" fmla="*/ 1077588 w 1077363"/>
                <a:gd name="connsiteY1" fmla="*/ 43482 h 43099"/>
                <a:gd name="connsiteX2" fmla="*/ 1077588 w 1077363"/>
                <a:gd name="connsiteY2" fmla="*/ 382 h 43099"/>
                <a:gd name="connsiteX3" fmla="*/ 224 w 1077363"/>
                <a:gd name="connsiteY3" fmla="*/ 382 h 43099"/>
                <a:gd name="connsiteX4" fmla="*/ 224 w 1077363"/>
                <a:gd name="connsiteY4" fmla="*/ 43482 h 43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7363" h="43099">
                  <a:moveTo>
                    <a:pt x="224" y="43482"/>
                  </a:moveTo>
                  <a:lnTo>
                    <a:pt x="1077588" y="43482"/>
                  </a:lnTo>
                  <a:lnTo>
                    <a:pt x="1077588" y="382"/>
                  </a:lnTo>
                  <a:lnTo>
                    <a:pt x="224" y="382"/>
                  </a:lnTo>
                  <a:lnTo>
                    <a:pt x="224" y="43482"/>
                  </a:lnTo>
                  <a:close/>
                </a:path>
              </a:pathLst>
            </a:custGeom>
            <a:solidFill>
              <a:srgbClr val="231F20"/>
            </a:solidFill>
            <a:ln w="7575" cap="flat">
              <a:noFill/>
              <a:prstDash val="solid"/>
              <a:round/>
            </a:ln>
          </p:spPr>
          <p:txBody>
            <a:bodyPr rtlCol="0" anchor="ctr"/>
            <a:lstStyle/>
            <a:p>
              <a:endParaRPr lang="en-GB"/>
            </a:p>
          </p:txBody>
        </p:sp>
        <p:sp>
          <p:nvSpPr>
            <p:cNvPr id="635" name="Freeform: Shape 634">
              <a:extLst>
                <a:ext uri="{FF2B5EF4-FFF2-40B4-BE49-F238E27FC236}">
                  <a16:creationId xmlns:a16="http://schemas.microsoft.com/office/drawing/2014/main" id="{B897EC79-27E2-4376-8708-78B86B886ABF}"/>
                </a:ext>
              </a:extLst>
            </p:cNvPr>
            <p:cNvSpPr/>
            <p:nvPr/>
          </p:nvSpPr>
          <p:spPr>
            <a:xfrm>
              <a:off x="7635860" y="1259532"/>
              <a:ext cx="120071" cy="79434"/>
            </a:xfrm>
            <a:custGeom>
              <a:avLst/>
              <a:gdLst>
                <a:gd name="connsiteX0" fmla="*/ 352 w 120071"/>
                <a:gd name="connsiteY0" fmla="*/ 160 h 79434"/>
                <a:gd name="connsiteX1" fmla="*/ 120423 w 120071"/>
                <a:gd name="connsiteY1" fmla="*/ 160 h 79434"/>
                <a:gd name="connsiteX2" fmla="*/ 120423 w 120071"/>
                <a:gd name="connsiteY2" fmla="*/ 29616 h 79434"/>
                <a:gd name="connsiteX3" fmla="*/ 78334 w 120071"/>
                <a:gd name="connsiteY3" fmla="*/ 29616 h 79434"/>
                <a:gd name="connsiteX4" fmla="*/ 78334 w 120071"/>
                <a:gd name="connsiteY4" fmla="*/ 53438 h 79434"/>
                <a:gd name="connsiteX5" fmla="*/ 106307 w 120071"/>
                <a:gd name="connsiteY5" fmla="*/ 53438 h 79434"/>
                <a:gd name="connsiteX6" fmla="*/ 106307 w 120071"/>
                <a:gd name="connsiteY6" fmla="*/ 79595 h 79434"/>
                <a:gd name="connsiteX7" fmla="*/ 14422 w 120071"/>
                <a:gd name="connsiteY7" fmla="*/ 79595 h 79434"/>
                <a:gd name="connsiteX8" fmla="*/ 14422 w 120071"/>
                <a:gd name="connsiteY8" fmla="*/ 53438 h 79434"/>
                <a:gd name="connsiteX9" fmla="*/ 42448 w 120071"/>
                <a:gd name="connsiteY9" fmla="*/ 53438 h 79434"/>
                <a:gd name="connsiteX10" fmla="*/ 42448 w 120071"/>
                <a:gd name="connsiteY10" fmla="*/ 29616 h 79434"/>
                <a:gd name="connsiteX11" fmla="*/ 352 w 120071"/>
                <a:gd name="connsiteY11" fmla="*/ 29616 h 79434"/>
                <a:gd name="connsiteX12" fmla="*/ 352 w 120071"/>
                <a:gd name="connsiteY12" fmla="*/ 160 h 7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0071" h="79434">
                  <a:moveTo>
                    <a:pt x="352" y="160"/>
                  </a:moveTo>
                  <a:lnTo>
                    <a:pt x="120423" y="160"/>
                  </a:lnTo>
                  <a:lnTo>
                    <a:pt x="120423" y="29616"/>
                  </a:lnTo>
                  <a:lnTo>
                    <a:pt x="78334" y="29616"/>
                  </a:lnTo>
                  <a:lnTo>
                    <a:pt x="78334" y="53438"/>
                  </a:lnTo>
                  <a:lnTo>
                    <a:pt x="106307" y="53438"/>
                  </a:lnTo>
                  <a:lnTo>
                    <a:pt x="106307" y="79595"/>
                  </a:lnTo>
                  <a:lnTo>
                    <a:pt x="14422" y="79595"/>
                  </a:lnTo>
                  <a:lnTo>
                    <a:pt x="14422" y="53438"/>
                  </a:lnTo>
                  <a:lnTo>
                    <a:pt x="42448" y="53438"/>
                  </a:lnTo>
                  <a:lnTo>
                    <a:pt x="42448" y="29616"/>
                  </a:lnTo>
                  <a:lnTo>
                    <a:pt x="352" y="29616"/>
                  </a:lnTo>
                  <a:lnTo>
                    <a:pt x="352" y="160"/>
                  </a:lnTo>
                  <a:close/>
                </a:path>
              </a:pathLst>
            </a:custGeom>
            <a:solidFill>
              <a:srgbClr val="231F20"/>
            </a:solidFill>
            <a:ln w="7575" cap="flat">
              <a:noFill/>
              <a:prstDash val="solid"/>
              <a:round/>
            </a:ln>
          </p:spPr>
          <p:txBody>
            <a:bodyPr rtlCol="0" anchor="ctr"/>
            <a:lstStyle/>
            <a:p>
              <a:endParaRPr lang="en-GB"/>
            </a:p>
          </p:txBody>
        </p:sp>
        <p:sp>
          <p:nvSpPr>
            <p:cNvPr id="636" name="Freeform: Shape 635">
              <a:extLst>
                <a:ext uri="{FF2B5EF4-FFF2-40B4-BE49-F238E27FC236}">
                  <a16:creationId xmlns:a16="http://schemas.microsoft.com/office/drawing/2014/main" id="{0669672B-D9CC-4088-BED6-5D6EE656214C}"/>
                </a:ext>
              </a:extLst>
            </p:cNvPr>
            <p:cNvSpPr/>
            <p:nvPr/>
          </p:nvSpPr>
          <p:spPr>
            <a:xfrm>
              <a:off x="7599844" y="1349228"/>
              <a:ext cx="191181" cy="134734"/>
            </a:xfrm>
            <a:custGeom>
              <a:avLst/>
              <a:gdLst>
                <a:gd name="connsiteX0" fmla="*/ 158832 w 191181"/>
                <a:gd name="connsiteY0" fmla="*/ 41766 h 134734"/>
                <a:gd name="connsiteX1" fmla="*/ 158832 w 191181"/>
                <a:gd name="connsiteY1" fmla="*/ 60534 h 134734"/>
                <a:gd name="connsiteX2" fmla="*/ 135739 w 191181"/>
                <a:gd name="connsiteY2" fmla="*/ 60534 h 134734"/>
                <a:gd name="connsiteX3" fmla="*/ 123554 w 191181"/>
                <a:gd name="connsiteY3" fmla="*/ 48250 h 134734"/>
                <a:gd name="connsiteX4" fmla="*/ 123554 w 191181"/>
                <a:gd name="connsiteY4" fmla="*/ 32918 h 134734"/>
                <a:gd name="connsiteX5" fmla="*/ 142322 w 191181"/>
                <a:gd name="connsiteY5" fmla="*/ 32918 h 134734"/>
                <a:gd name="connsiteX6" fmla="*/ 142322 w 191181"/>
                <a:gd name="connsiteY6" fmla="*/ 209 h 134734"/>
                <a:gd name="connsiteX7" fmla="*/ 50437 w 191181"/>
                <a:gd name="connsiteY7" fmla="*/ 209 h 134734"/>
                <a:gd name="connsiteX8" fmla="*/ 50437 w 191181"/>
                <a:gd name="connsiteY8" fmla="*/ 32918 h 134734"/>
                <a:gd name="connsiteX9" fmla="*/ 69205 w 191181"/>
                <a:gd name="connsiteY9" fmla="*/ 32918 h 134734"/>
                <a:gd name="connsiteX10" fmla="*/ 69205 w 191181"/>
                <a:gd name="connsiteY10" fmla="*/ 48250 h 134734"/>
                <a:gd name="connsiteX11" fmla="*/ 57020 w 191181"/>
                <a:gd name="connsiteY11" fmla="*/ 60534 h 134734"/>
                <a:gd name="connsiteX12" fmla="*/ 33053 w 191181"/>
                <a:gd name="connsiteY12" fmla="*/ 60534 h 134734"/>
                <a:gd name="connsiteX13" fmla="*/ 33053 w 191181"/>
                <a:gd name="connsiteY13" fmla="*/ 41766 h 134734"/>
                <a:gd name="connsiteX14" fmla="*/ 352 w 191181"/>
                <a:gd name="connsiteY14" fmla="*/ 41766 h 134734"/>
                <a:gd name="connsiteX15" fmla="*/ 352 w 191181"/>
                <a:gd name="connsiteY15" fmla="*/ 133651 h 134734"/>
                <a:gd name="connsiteX16" fmla="*/ 33053 w 191181"/>
                <a:gd name="connsiteY16" fmla="*/ 133651 h 134734"/>
                <a:gd name="connsiteX17" fmla="*/ 33053 w 191181"/>
                <a:gd name="connsiteY17" fmla="*/ 114883 h 134734"/>
                <a:gd name="connsiteX18" fmla="*/ 57597 w 191181"/>
                <a:gd name="connsiteY18" fmla="*/ 114883 h 134734"/>
                <a:gd name="connsiteX19" fmla="*/ 96380 w 191181"/>
                <a:gd name="connsiteY19" fmla="*/ 134943 h 134734"/>
                <a:gd name="connsiteX20" fmla="*/ 135162 w 191181"/>
                <a:gd name="connsiteY20" fmla="*/ 114883 h 134734"/>
                <a:gd name="connsiteX21" fmla="*/ 158832 w 191181"/>
                <a:gd name="connsiteY21" fmla="*/ 114883 h 134734"/>
                <a:gd name="connsiteX22" fmla="*/ 158832 w 191181"/>
                <a:gd name="connsiteY22" fmla="*/ 133651 h 134734"/>
                <a:gd name="connsiteX23" fmla="*/ 191533 w 191181"/>
                <a:gd name="connsiteY23" fmla="*/ 133651 h 134734"/>
                <a:gd name="connsiteX24" fmla="*/ 191533 w 191181"/>
                <a:gd name="connsiteY24" fmla="*/ 41766 h 134734"/>
                <a:gd name="connsiteX25" fmla="*/ 158832 w 191181"/>
                <a:gd name="connsiteY25" fmla="*/ 41766 h 134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1181" h="134734">
                  <a:moveTo>
                    <a:pt x="158832" y="41766"/>
                  </a:moveTo>
                  <a:lnTo>
                    <a:pt x="158832" y="60534"/>
                  </a:lnTo>
                  <a:lnTo>
                    <a:pt x="135739" y="60534"/>
                  </a:lnTo>
                  <a:cubicBezTo>
                    <a:pt x="132463" y="55730"/>
                    <a:pt x="128320" y="51572"/>
                    <a:pt x="123554" y="48250"/>
                  </a:cubicBezTo>
                  <a:lnTo>
                    <a:pt x="123554" y="32918"/>
                  </a:lnTo>
                  <a:lnTo>
                    <a:pt x="142322" y="32918"/>
                  </a:lnTo>
                  <a:lnTo>
                    <a:pt x="142322" y="209"/>
                  </a:lnTo>
                  <a:lnTo>
                    <a:pt x="50437" y="209"/>
                  </a:lnTo>
                  <a:lnTo>
                    <a:pt x="50437" y="32918"/>
                  </a:lnTo>
                  <a:lnTo>
                    <a:pt x="69205" y="32918"/>
                  </a:lnTo>
                  <a:lnTo>
                    <a:pt x="69205" y="48250"/>
                  </a:lnTo>
                  <a:cubicBezTo>
                    <a:pt x="64439" y="51572"/>
                    <a:pt x="60296" y="55730"/>
                    <a:pt x="57020" y="60534"/>
                  </a:cubicBezTo>
                  <a:lnTo>
                    <a:pt x="33053" y="60534"/>
                  </a:lnTo>
                  <a:lnTo>
                    <a:pt x="33053" y="41766"/>
                  </a:lnTo>
                  <a:lnTo>
                    <a:pt x="352" y="41766"/>
                  </a:lnTo>
                  <a:lnTo>
                    <a:pt x="352" y="133651"/>
                  </a:lnTo>
                  <a:lnTo>
                    <a:pt x="33053" y="133651"/>
                  </a:lnTo>
                  <a:lnTo>
                    <a:pt x="33053" y="114883"/>
                  </a:lnTo>
                  <a:lnTo>
                    <a:pt x="57597" y="114883"/>
                  </a:lnTo>
                  <a:cubicBezTo>
                    <a:pt x="66233" y="127007"/>
                    <a:pt x="80371" y="134943"/>
                    <a:pt x="96380" y="134943"/>
                  </a:cubicBezTo>
                  <a:cubicBezTo>
                    <a:pt x="112388" y="134943"/>
                    <a:pt x="126527" y="127007"/>
                    <a:pt x="135162" y="114883"/>
                  </a:cubicBezTo>
                  <a:lnTo>
                    <a:pt x="158832" y="114883"/>
                  </a:lnTo>
                  <a:lnTo>
                    <a:pt x="158832" y="133651"/>
                  </a:lnTo>
                  <a:lnTo>
                    <a:pt x="191533" y="133651"/>
                  </a:lnTo>
                  <a:lnTo>
                    <a:pt x="191533" y="41766"/>
                  </a:lnTo>
                  <a:lnTo>
                    <a:pt x="158832" y="41766"/>
                  </a:lnTo>
                  <a:close/>
                </a:path>
              </a:pathLst>
            </a:custGeom>
            <a:solidFill>
              <a:srgbClr val="231F20"/>
            </a:solidFill>
            <a:ln w="7575" cap="flat">
              <a:noFill/>
              <a:prstDash val="solid"/>
              <a:round/>
            </a:ln>
          </p:spPr>
          <p:txBody>
            <a:bodyPr rtlCol="0" anchor="ctr"/>
            <a:lstStyle/>
            <a:p>
              <a:endParaRPr lang="en-GB"/>
            </a:p>
          </p:txBody>
        </p:sp>
      </p:grpSp>
      <p:grpSp>
        <p:nvGrpSpPr>
          <p:cNvPr id="637" name="Group 636">
            <a:extLst>
              <a:ext uri="{FF2B5EF4-FFF2-40B4-BE49-F238E27FC236}">
                <a16:creationId xmlns:a16="http://schemas.microsoft.com/office/drawing/2014/main" id="{7700AE74-2752-4A4F-8EA7-9F2B45630827}"/>
              </a:ext>
            </a:extLst>
          </p:cNvPr>
          <p:cNvGrpSpPr>
            <a:grpSpLocks noChangeAspect="1"/>
          </p:cNvGrpSpPr>
          <p:nvPr/>
        </p:nvGrpSpPr>
        <p:grpSpPr>
          <a:xfrm>
            <a:off x="69679" y="3006886"/>
            <a:ext cx="504000" cy="504000"/>
            <a:chOff x="6851400" y="3342387"/>
            <a:chExt cx="1077355" cy="1077355"/>
          </a:xfrm>
        </p:grpSpPr>
        <p:sp>
          <p:nvSpPr>
            <p:cNvPr id="638" name="Freeform: Shape 637">
              <a:extLst>
                <a:ext uri="{FF2B5EF4-FFF2-40B4-BE49-F238E27FC236}">
                  <a16:creationId xmlns:a16="http://schemas.microsoft.com/office/drawing/2014/main" id="{14213673-DC7C-4579-BB52-330DDDD1A5B3}"/>
                </a:ext>
              </a:extLst>
            </p:cNvPr>
            <p:cNvSpPr/>
            <p:nvPr/>
          </p:nvSpPr>
          <p:spPr>
            <a:xfrm>
              <a:off x="6851400" y="334238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639" name="Freeform: Shape 638">
              <a:extLst>
                <a:ext uri="{FF2B5EF4-FFF2-40B4-BE49-F238E27FC236}">
                  <a16:creationId xmlns:a16="http://schemas.microsoft.com/office/drawing/2014/main" id="{2D1264EE-BC72-4E35-A959-822F278B4ACB}"/>
                </a:ext>
              </a:extLst>
            </p:cNvPr>
            <p:cNvSpPr/>
            <p:nvPr/>
          </p:nvSpPr>
          <p:spPr>
            <a:xfrm>
              <a:off x="7657691" y="3549402"/>
              <a:ext cx="271064" cy="247226"/>
            </a:xfrm>
            <a:custGeom>
              <a:avLst/>
              <a:gdLst>
                <a:gd name="connsiteX0" fmla="*/ 22079 w 271064"/>
                <a:gd name="connsiteY0" fmla="*/ 174202 h 247226"/>
                <a:gd name="connsiteX1" fmla="*/ 392 w 271064"/>
                <a:gd name="connsiteY1" fmla="*/ 198374 h 247226"/>
                <a:gd name="connsiteX2" fmla="*/ 392 w 271064"/>
                <a:gd name="connsiteY2" fmla="*/ 247365 h 247226"/>
                <a:gd name="connsiteX3" fmla="*/ 146635 w 271064"/>
                <a:gd name="connsiteY3" fmla="*/ 247365 h 247226"/>
                <a:gd name="connsiteX4" fmla="*/ 146635 w 271064"/>
                <a:gd name="connsiteY4" fmla="*/ 198306 h 247226"/>
                <a:gd name="connsiteX5" fmla="*/ 124948 w 271064"/>
                <a:gd name="connsiteY5" fmla="*/ 174194 h 247226"/>
                <a:gd name="connsiteX6" fmla="*/ 124948 w 271064"/>
                <a:gd name="connsiteY6" fmla="*/ 111088 h 247226"/>
                <a:gd name="connsiteX7" fmla="*/ 133021 w 271064"/>
                <a:gd name="connsiteY7" fmla="*/ 103015 h 247226"/>
                <a:gd name="connsiteX8" fmla="*/ 271457 w 271064"/>
                <a:gd name="connsiteY8" fmla="*/ 103015 h 247226"/>
                <a:gd name="connsiteX9" fmla="*/ 271457 w 271064"/>
                <a:gd name="connsiteY9" fmla="*/ 76076 h 247226"/>
                <a:gd name="connsiteX10" fmla="*/ 133021 w 271064"/>
                <a:gd name="connsiteY10" fmla="*/ 76076 h 247226"/>
                <a:gd name="connsiteX11" fmla="*/ 98009 w 271064"/>
                <a:gd name="connsiteY11" fmla="*/ 111088 h 247226"/>
                <a:gd name="connsiteX12" fmla="*/ 98009 w 271064"/>
                <a:gd name="connsiteY12" fmla="*/ 200997 h 247226"/>
                <a:gd name="connsiteX13" fmla="*/ 119696 w 271064"/>
                <a:gd name="connsiteY13" fmla="*/ 200997 h 247226"/>
                <a:gd name="connsiteX14" fmla="*/ 119696 w 271064"/>
                <a:gd name="connsiteY14" fmla="*/ 220426 h 247226"/>
                <a:gd name="connsiteX15" fmla="*/ 27332 w 271064"/>
                <a:gd name="connsiteY15" fmla="*/ 220426 h 247226"/>
                <a:gd name="connsiteX16" fmla="*/ 27332 w 271064"/>
                <a:gd name="connsiteY16" fmla="*/ 200997 h 247226"/>
                <a:gd name="connsiteX17" fmla="*/ 49018 w 271064"/>
                <a:gd name="connsiteY17" fmla="*/ 200997 h 247226"/>
                <a:gd name="connsiteX18" fmla="*/ 49018 w 271064"/>
                <a:gd name="connsiteY18" fmla="*/ 74343 h 247226"/>
                <a:gd name="connsiteX19" fmla="*/ 96276 w 271064"/>
                <a:gd name="connsiteY19" fmla="*/ 27078 h 247226"/>
                <a:gd name="connsiteX20" fmla="*/ 271457 w 271064"/>
                <a:gd name="connsiteY20" fmla="*/ 27078 h 247226"/>
                <a:gd name="connsiteX21" fmla="*/ 271457 w 271064"/>
                <a:gd name="connsiteY21" fmla="*/ 139 h 247226"/>
                <a:gd name="connsiteX22" fmla="*/ 96276 w 271064"/>
                <a:gd name="connsiteY22" fmla="*/ 139 h 247226"/>
                <a:gd name="connsiteX23" fmla="*/ 22079 w 271064"/>
                <a:gd name="connsiteY23" fmla="*/ 74343 h 247226"/>
                <a:gd name="connsiteX24" fmla="*/ 22079 w 271064"/>
                <a:gd name="connsiteY24" fmla="*/ 174202 h 247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1064" h="247226">
                  <a:moveTo>
                    <a:pt x="22079" y="174202"/>
                  </a:moveTo>
                  <a:cubicBezTo>
                    <a:pt x="9879" y="175510"/>
                    <a:pt x="392" y="185832"/>
                    <a:pt x="392" y="198374"/>
                  </a:cubicBezTo>
                  <a:cubicBezTo>
                    <a:pt x="392" y="198374"/>
                    <a:pt x="392" y="247365"/>
                    <a:pt x="392" y="247365"/>
                  </a:cubicBezTo>
                  <a:lnTo>
                    <a:pt x="146635" y="247365"/>
                  </a:lnTo>
                  <a:lnTo>
                    <a:pt x="146635" y="198306"/>
                  </a:lnTo>
                  <a:cubicBezTo>
                    <a:pt x="146635" y="185764"/>
                    <a:pt x="137141" y="175464"/>
                    <a:pt x="124948" y="174194"/>
                  </a:cubicBezTo>
                  <a:lnTo>
                    <a:pt x="124948" y="111088"/>
                  </a:lnTo>
                  <a:cubicBezTo>
                    <a:pt x="124948" y="106626"/>
                    <a:pt x="128559" y="103015"/>
                    <a:pt x="133021" y="103015"/>
                  </a:cubicBezTo>
                  <a:cubicBezTo>
                    <a:pt x="133021" y="103015"/>
                    <a:pt x="271457" y="103015"/>
                    <a:pt x="271457" y="103015"/>
                  </a:cubicBezTo>
                  <a:lnTo>
                    <a:pt x="271457" y="76076"/>
                  </a:lnTo>
                  <a:lnTo>
                    <a:pt x="133021" y="76076"/>
                  </a:lnTo>
                  <a:cubicBezTo>
                    <a:pt x="113691" y="76076"/>
                    <a:pt x="98009" y="91758"/>
                    <a:pt x="98009" y="111088"/>
                  </a:cubicBezTo>
                  <a:cubicBezTo>
                    <a:pt x="98009" y="111088"/>
                    <a:pt x="98009" y="200997"/>
                    <a:pt x="98009" y="200997"/>
                  </a:cubicBezTo>
                  <a:lnTo>
                    <a:pt x="119696" y="200997"/>
                  </a:lnTo>
                  <a:lnTo>
                    <a:pt x="119696" y="220426"/>
                  </a:lnTo>
                  <a:cubicBezTo>
                    <a:pt x="119696" y="220426"/>
                    <a:pt x="27332" y="220426"/>
                    <a:pt x="27332" y="220426"/>
                  </a:cubicBezTo>
                  <a:lnTo>
                    <a:pt x="27332" y="200997"/>
                  </a:lnTo>
                  <a:lnTo>
                    <a:pt x="49018" y="200997"/>
                  </a:lnTo>
                  <a:lnTo>
                    <a:pt x="49018" y="74343"/>
                  </a:lnTo>
                  <a:cubicBezTo>
                    <a:pt x="49018" y="48240"/>
                    <a:pt x="70173" y="27078"/>
                    <a:pt x="96276" y="27078"/>
                  </a:cubicBezTo>
                  <a:lnTo>
                    <a:pt x="271457" y="27078"/>
                  </a:lnTo>
                  <a:lnTo>
                    <a:pt x="271457" y="139"/>
                  </a:lnTo>
                  <a:lnTo>
                    <a:pt x="96276" y="139"/>
                  </a:lnTo>
                  <a:cubicBezTo>
                    <a:pt x="55305" y="139"/>
                    <a:pt x="22079" y="33357"/>
                    <a:pt x="22079" y="74343"/>
                  </a:cubicBezTo>
                  <a:lnTo>
                    <a:pt x="22079" y="174202"/>
                  </a:lnTo>
                  <a:close/>
                </a:path>
              </a:pathLst>
            </a:custGeom>
            <a:solidFill>
              <a:srgbClr val="231F20"/>
            </a:solidFill>
            <a:ln w="7575" cap="flat">
              <a:noFill/>
              <a:prstDash val="solid"/>
              <a:round/>
            </a:ln>
          </p:spPr>
          <p:txBody>
            <a:bodyPr rtlCol="0" anchor="ctr"/>
            <a:lstStyle/>
            <a:p>
              <a:endParaRPr lang="en-GB"/>
            </a:p>
          </p:txBody>
        </p:sp>
        <p:sp>
          <p:nvSpPr>
            <p:cNvPr id="640" name="Freeform: Shape 639">
              <a:extLst>
                <a:ext uri="{FF2B5EF4-FFF2-40B4-BE49-F238E27FC236}">
                  <a16:creationId xmlns:a16="http://schemas.microsoft.com/office/drawing/2014/main" id="{DBFE3C41-EA16-43FF-95E0-7F9777B62335}"/>
                </a:ext>
              </a:extLst>
            </p:cNvPr>
            <p:cNvSpPr/>
            <p:nvPr/>
          </p:nvSpPr>
          <p:spPr>
            <a:xfrm>
              <a:off x="7657691" y="3966565"/>
              <a:ext cx="271064" cy="247218"/>
            </a:xfrm>
            <a:custGeom>
              <a:avLst/>
              <a:gdLst>
                <a:gd name="connsiteX0" fmla="*/ 22079 w 271064"/>
                <a:gd name="connsiteY0" fmla="*/ 73475 h 247218"/>
                <a:gd name="connsiteX1" fmla="*/ 22079 w 271064"/>
                <a:gd name="connsiteY1" fmla="*/ 173334 h 247218"/>
                <a:gd name="connsiteX2" fmla="*/ 96276 w 271064"/>
                <a:gd name="connsiteY2" fmla="*/ 247531 h 247218"/>
                <a:gd name="connsiteX3" fmla="*/ 271457 w 271064"/>
                <a:gd name="connsiteY3" fmla="*/ 247531 h 247218"/>
                <a:gd name="connsiteX4" fmla="*/ 271457 w 271064"/>
                <a:gd name="connsiteY4" fmla="*/ 220592 h 247218"/>
                <a:gd name="connsiteX5" fmla="*/ 96276 w 271064"/>
                <a:gd name="connsiteY5" fmla="*/ 220592 h 247218"/>
                <a:gd name="connsiteX6" fmla="*/ 49018 w 271064"/>
                <a:gd name="connsiteY6" fmla="*/ 173334 h 247218"/>
                <a:gd name="connsiteX7" fmla="*/ 49018 w 271064"/>
                <a:gd name="connsiteY7" fmla="*/ 46681 h 247218"/>
                <a:gd name="connsiteX8" fmla="*/ 27332 w 271064"/>
                <a:gd name="connsiteY8" fmla="*/ 46681 h 247218"/>
                <a:gd name="connsiteX9" fmla="*/ 27332 w 271064"/>
                <a:gd name="connsiteY9" fmla="*/ 27252 h 247218"/>
                <a:gd name="connsiteX10" fmla="*/ 119696 w 271064"/>
                <a:gd name="connsiteY10" fmla="*/ 27252 h 247218"/>
                <a:gd name="connsiteX11" fmla="*/ 119696 w 271064"/>
                <a:gd name="connsiteY11" fmla="*/ 46681 h 247218"/>
                <a:gd name="connsiteX12" fmla="*/ 98009 w 271064"/>
                <a:gd name="connsiteY12" fmla="*/ 46681 h 247218"/>
                <a:gd name="connsiteX13" fmla="*/ 98009 w 271064"/>
                <a:gd name="connsiteY13" fmla="*/ 136582 h 247218"/>
                <a:gd name="connsiteX14" fmla="*/ 133021 w 271064"/>
                <a:gd name="connsiteY14" fmla="*/ 171601 h 247218"/>
                <a:gd name="connsiteX15" fmla="*/ 271457 w 271064"/>
                <a:gd name="connsiteY15" fmla="*/ 171601 h 247218"/>
                <a:gd name="connsiteX16" fmla="*/ 271457 w 271064"/>
                <a:gd name="connsiteY16" fmla="*/ 144662 h 247218"/>
                <a:gd name="connsiteX17" fmla="*/ 133021 w 271064"/>
                <a:gd name="connsiteY17" fmla="*/ 144662 h 247218"/>
                <a:gd name="connsiteX18" fmla="*/ 124948 w 271064"/>
                <a:gd name="connsiteY18" fmla="*/ 136582 h 247218"/>
                <a:gd name="connsiteX19" fmla="*/ 124948 w 271064"/>
                <a:gd name="connsiteY19" fmla="*/ 73483 h 247218"/>
                <a:gd name="connsiteX20" fmla="*/ 146635 w 271064"/>
                <a:gd name="connsiteY20" fmla="*/ 49371 h 247218"/>
                <a:gd name="connsiteX21" fmla="*/ 146635 w 271064"/>
                <a:gd name="connsiteY21" fmla="*/ 312 h 247218"/>
                <a:gd name="connsiteX22" fmla="*/ 392 w 271064"/>
                <a:gd name="connsiteY22" fmla="*/ 312 h 247218"/>
                <a:gd name="connsiteX23" fmla="*/ 392 w 271064"/>
                <a:gd name="connsiteY23" fmla="*/ 49303 h 247218"/>
                <a:gd name="connsiteX24" fmla="*/ 22079 w 271064"/>
                <a:gd name="connsiteY24" fmla="*/ 73475 h 247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1064" h="247218">
                  <a:moveTo>
                    <a:pt x="22079" y="73475"/>
                  </a:moveTo>
                  <a:lnTo>
                    <a:pt x="22079" y="173334"/>
                  </a:lnTo>
                  <a:cubicBezTo>
                    <a:pt x="22079" y="214306"/>
                    <a:pt x="55305" y="247531"/>
                    <a:pt x="96276" y="247531"/>
                  </a:cubicBezTo>
                  <a:lnTo>
                    <a:pt x="271457" y="247531"/>
                  </a:lnTo>
                  <a:lnTo>
                    <a:pt x="271457" y="220592"/>
                  </a:lnTo>
                  <a:lnTo>
                    <a:pt x="96276" y="220592"/>
                  </a:lnTo>
                  <a:cubicBezTo>
                    <a:pt x="70173" y="220592"/>
                    <a:pt x="49018" y="199438"/>
                    <a:pt x="49018" y="173334"/>
                  </a:cubicBezTo>
                  <a:cubicBezTo>
                    <a:pt x="49018" y="173334"/>
                    <a:pt x="49018" y="46681"/>
                    <a:pt x="49018" y="46681"/>
                  </a:cubicBezTo>
                  <a:lnTo>
                    <a:pt x="27332" y="46681"/>
                  </a:lnTo>
                  <a:lnTo>
                    <a:pt x="27332" y="27252"/>
                  </a:lnTo>
                  <a:cubicBezTo>
                    <a:pt x="27332" y="27252"/>
                    <a:pt x="119696" y="27252"/>
                    <a:pt x="119696" y="27252"/>
                  </a:cubicBezTo>
                  <a:lnTo>
                    <a:pt x="119696" y="46681"/>
                  </a:lnTo>
                  <a:lnTo>
                    <a:pt x="98009" y="46681"/>
                  </a:lnTo>
                  <a:lnTo>
                    <a:pt x="98009" y="136582"/>
                  </a:lnTo>
                  <a:cubicBezTo>
                    <a:pt x="98009" y="155927"/>
                    <a:pt x="113691" y="171601"/>
                    <a:pt x="133021" y="171601"/>
                  </a:cubicBezTo>
                  <a:lnTo>
                    <a:pt x="271457" y="171601"/>
                  </a:lnTo>
                  <a:lnTo>
                    <a:pt x="271457" y="144662"/>
                  </a:lnTo>
                  <a:lnTo>
                    <a:pt x="133021" y="144662"/>
                  </a:lnTo>
                  <a:cubicBezTo>
                    <a:pt x="128559" y="144662"/>
                    <a:pt x="124948" y="141044"/>
                    <a:pt x="124948" y="136582"/>
                  </a:cubicBezTo>
                  <a:lnTo>
                    <a:pt x="124948" y="73483"/>
                  </a:lnTo>
                  <a:cubicBezTo>
                    <a:pt x="137141" y="72214"/>
                    <a:pt x="146635" y="61914"/>
                    <a:pt x="146635" y="49371"/>
                  </a:cubicBezTo>
                  <a:cubicBezTo>
                    <a:pt x="146635" y="49371"/>
                    <a:pt x="146635" y="312"/>
                    <a:pt x="146635" y="312"/>
                  </a:cubicBezTo>
                  <a:lnTo>
                    <a:pt x="392" y="312"/>
                  </a:lnTo>
                  <a:lnTo>
                    <a:pt x="392" y="49303"/>
                  </a:lnTo>
                  <a:cubicBezTo>
                    <a:pt x="392" y="61845"/>
                    <a:pt x="9879" y="72168"/>
                    <a:pt x="22079" y="73475"/>
                  </a:cubicBezTo>
                  <a:close/>
                </a:path>
              </a:pathLst>
            </a:custGeom>
            <a:solidFill>
              <a:srgbClr val="231F20"/>
            </a:solidFill>
            <a:ln w="7575" cap="flat">
              <a:noFill/>
              <a:prstDash val="solid"/>
              <a:round/>
            </a:ln>
          </p:spPr>
          <p:txBody>
            <a:bodyPr rtlCol="0" anchor="ctr"/>
            <a:lstStyle/>
            <a:p>
              <a:endParaRPr lang="en-GB"/>
            </a:p>
          </p:txBody>
        </p:sp>
        <p:sp>
          <p:nvSpPr>
            <p:cNvPr id="641" name="Freeform: Shape 640">
              <a:extLst>
                <a:ext uri="{FF2B5EF4-FFF2-40B4-BE49-F238E27FC236}">
                  <a16:creationId xmlns:a16="http://schemas.microsoft.com/office/drawing/2014/main" id="{625172D0-0D70-41A2-B82D-98B91097CD53}"/>
                </a:ext>
              </a:extLst>
            </p:cNvPr>
            <p:cNvSpPr/>
            <p:nvPr/>
          </p:nvSpPr>
          <p:spPr>
            <a:xfrm>
              <a:off x="7316975" y="3473480"/>
              <a:ext cx="611780" cy="323148"/>
            </a:xfrm>
            <a:custGeom>
              <a:avLst/>
              <a:gdLst>
                <a:gd name="connsiteX0" fmla="*/ 22008 w 611780"/>
                <a:gd name="connsiteY0" fmla="*/ 250109 h 323148"/>
                <a:gd name="connsiteX1" fmla="*/ 321 w 611780"/>
                <a:gd name="connsiteY1" fmla="*/ 274281 h 323148"/>
                <a:gd name="connsiteX2" fmla="*/ 321 w 611780"/>
                <a:gd name="connsiteY2" fmla="*/ 323272 h 323148"/>
                <a:gd name="connsiteX3" fmla="*/ 146571 w 611780"/>
                <a:gd name="connsiteY3" fmla="*/ 323272 h 323148"/>
                <a:gd name="connsiteX4" fmla="*/ 146571 w 611780"/>
                <a:gd name="connsiteY4" fmla="*/ 274213 h 323148"/>
                <a:gd name="connsiteX5" fmla="*/ 124877 w 611780"/>
                <a:gd name="connsiteY5" fmla="*/ 250101 h 323148"/>
                <a:gd name="connsiteX6" fmla="*/ 124877 w 611780"/>
                <a:gd name="connsiteY6" fmla="*/ 111065 h 323148"/>
                <a:gd name="connsiteX7" fmla="*/ 132950 w 611780"/>
                <a:gd name="connsiteY7" fmla="*/ 102984 h 323148"/>
                <a:gd name="connsiteX8" fmla="*/ 612101 w 611780"/>
                <a:gd name="connsiteY8" fmla="*/ 102984 h 323148"/>
                <a:gd name="connsiteX9" fmla="*/ 612101 w 611780"/>
                <a:gd name="connsiteY9" fmla="*/ 76045 h 323148"/>
                <a:gd name="connsiteX10" fmla="*/ 132950 w 611780"/>
                <a:gd name="connsiteY10" fmla="*/ 76045 h 323148"/>
                <a:gd name="connsiteX11" fmla="*/ 97938 w 611780"/>
                <a:gd name="connsiteY11" fmla="*/ 111065 h 323148"/>
                <a:gd name="connsiteX12" fmla="*/ 97938 w 611780"/>
                <a:gd name="connsiteY12" fmla="*/ 276903 h 323148"/>
                <a:gd name="connsiteX13" fmla="*/ 119632 w 611780"/>
                <a:gd name="connsiteY13" fmla="*/ 276903 h 323148"/>
                <a:gd name="connsiteX14" fmla="*/ 119632 w 611780"/>
                <a:gd name="connsiteY14" fmla="*/ 296332 h 323148"/>
                <a:gd name="connsiteX15" fmla="*/ 27261 w 611780"/>
                <a:gd name="connsiteY15" fmla="*/ 296332 h 323148"/>
                <a:gd name="connsiteX16" fmla="*/ 27261 w 611780"/>
                <a:gd name="connsiteY16" fmla="*/ 276903 h 323148"/>
                <a:gd name="connsiteX17" fmla="*/ 48947 w 611780"/>
                <a:gd name="connsiteY17" fmla="*/ 276903 h 323148"/>
                <a:gd name="connsiteX18" fmla="*/ 48947 w 611780"/>
                <a:gd name="connsiteY18" fmla="*/ 74312 h 323148"/>
                <a:gd name="connsiteX19" fmla="*/ 96205 w 611780"/>
                <a:gd name="connsiteY19" fmla="*/ 27062 h 323148"/>
                <a:gd name="connsiteX20" fmla="*/ 612101 w 611780"/>
                <a:gd name="connsiteY20" fmla="*/ 27062 h 323148"/>
                <a:gd name="connsiteX21" fmla="*/ 612101 w 611780"/>
                <a:gd name="connsiteY21" fmla="*/ 123 h 323148"/>
                <a:gd name="connsiteX22" fmla="*/ 96205 w 611780"/>
                <a:gd name="connsiteY22" fmla="*/ 123 h 323148"/>
                <a:gd name="connsiteX23" fmla="*/ 22008 w 611780"/>
                <a:gd name="connsiteY23" fmla="*/ 74312 h 323148"/>
                <a:gd name="connsiteX24" fmla="*/ 22008 w 611780"/>
                <a:gd name="connsiteY24" fmla="*/ 250109 h 323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1780" h="323148">
                  <a:moveTo>
                    <a:pt x="22008" y="250109"/>
                  </a:moveTo>
                  <a:cubicBezTo>
                    <a:pt x="9823" y="251416"/>
                    <a:pt x="321" y="261739"/>
                    <a:pt x="321" y="274281"/>
                  </a:cubicBezTo>
                  <a:cubicBezTo>
                    <a:pt x="321" y="274281"/>
                    <a:pt x="321" y="323272"/>
                    <a:pt x="321" y="323272"/>
                  </a:cubicBezTo>
                  <a:lnTo>
                    <a:pt x="146571" y="323272"/>
                  </a:lnTo>
                  <a:lnTo>
                    <a:pt x="146571" y="274213"/>
                  </a:lnTo>
                  <a:cubicBezTo>
                    <a:pt x="146571" y="261670"/>
                    <a:pt x="137062" y="251370"/>
                    <a:pt x="124877" y="250101"/>
                  </a:cubicBezTo>
                  <a:lnTo>
                    <a:pt x="124877" y="111065"/>
                  </a:lnTo>
                  <a:cubicBezTo>
                    <a:pt x="124877" y="106603"/>
                    <a:pt x="128488" y="102984"/>
                    <a:pt x="132950" y="102984"/>
                  </a:cubicBezTo>
                  <a:cubicBezTo>
                    <a:pt x="132950" y="102984"/>
                    <a:pt x="612101" y="102984"/>
                    <a:pt x="612101" y="102984"/>
                  </a:cubicBezTo>
                  <a:lnTo>
                    <a:pt x="612101" y="76045"/>
                  </a:lnTo>
                  <a:lnTo>
                    <a:pt x="132950" y="76045"/>
                  </a:lnTo>
                  <a:cubicBezTo>
                    <a:pt x="113620" y="76045"/>
                    <a:pt x="97938" y="91719"/>
                    <a:pt x="97938" y="111065"/>
                  </a:cubicBezTo>
                  <a:cubicBezTo>
                    <a:pt x="97938" y="111065"/>
                    <a:pt x="97938" y="276903"/>
                    <a:pt x="97938" y="276903"/>
                  </a:cubicBezTo>
                  <a:lnTo>
                    <a:pt x="119632" y="276903"/>
                  </a:lnTo>
                  <a:lnTo>
                    <a:pt x="119632" y="296332"/>
                  </a:lnTo>
                  <a:cubicBezTo>
                    <a:pt x="119632" y="296332"/>
                    <a:pt x="27261" y="296332"/>
                    <a:pt x="27261" y="296332"/>
                  </a:cubicBezTo>
                  <a:lnTo>
                    <a:pt x="27261" y="276903"/>
                  </a:lnTo>
                  <a:lnTo>
                    <a:pt x="48947" y="276903"/>
                  </a:lnTo>
                  <a:lnTo>
                    <a:pt x="48947" y="74312"/>
                  </a:lnTo>
                  <a:cubicBezTo>
                    <a:pt x="48947" y="48209"/>
                    <a:pt x="70102" y="27062"/>
                    <a:pt x="96205" y="27062"/>
                  </a:cubicBezTo>
                  <a:lnTo>
                    <a:pt x="612101" y="27062"/>
                  </a:lnTo>
                  <a:lnTo>
                    <a:pt x="612101" y="123"/>
                  </a:lnTo>
                  <a:lnTo>
                    <a:pt x="96205" y="123"/>
                  </a:lnTo>
                  <a:cubicBezTo>
                    <a:pt x="55234" y="123"/>
                    <a:pt x="22008" y="33341"/>
                    <a:pt x="22008" y="74312"/>
                  </a:cubicBezTo>
                  <a:lnTo>
                    <a:pt x="22008" y="250109"/>
                  </a:lnTo>
                  <a:close/>
                </a:path>
              </a:pathLst>
            </a:custGeom>
            <a:solidFill>
              <a:srgbClr val="231F20"/>
            </a:solidFill>
            <a:ln w="7575" cap="flat">
              <a:noFill/>
              <a:prstDash val="solid"/>
              <a:round/>
            </a:ln>
          </p:spPr>
          <p:txBody>
            <a:bodyPr rtlCol="0" anchor="ctr"/>
            <a:lstStyle/>
            <a:p>
              <a:endParaRPr lang="en-GB"/>
            </a:p>
          </p:txBody>
        </p:sp>
        <p:sp>
          <p:nvSpPr>
            <p:cNvPr id="642" name="Freeform: Shape 641">
              <a:extLst>
                <a:ext uri="{FF2B5EF4-FFF2-40B4-BE49-F238E27FC236}">
                  <a16:creationId xmlns:a16="http://schemas.microsoft.com/office/drawing/2014/main" id="{6A74FE59-F291-416D-9D1F-29342A6EDB02}"/>
                </a:ext>
              </a:extLst>
            </p:cNvPr>
            <p:cNvSpPr/>
            <p:nvPr/>
          </p:nvSpPr>
          <p:spPr>
            <a:xfrm>
              <a:off x="7316975" y="3966565"/>
              <a:ext cx="611780" cy="323148"/>
            </a:xfrm>
            <a:custGeom>
              <a:avLst/>
              <a:gdLst>
                <a:gd name="connsiteX0" fmla="*/ 22008 w 611780"/>
                <a:gd name="connsiteY0" fmla="*/ 73491 h 323148"/>
                <a:gd name="connsiteX1" fmla="*/ 22008 w 611780"/>
                <a:gd name="connsiteY1" fmla="*/ 249280 h 323148"/>
                <a:gd name="connsiteX2" fmla="*/ 96205 w 611780"/>
                <a:gd name="connsiteY2" fmla="*/ 323477 h 323148"/>
                <a:gd name="connsiteX3" fmla="*/ 612101 w 611780"/>
                <a:gd name="connsiteY3" fmla="*/ 323477 h 323148"/>
                <a:gd name="connsiteX4" fmla="*/ 612101 w 611780"/>
                <a:gd name="connsiteY4" fmla="*/ 296538 h 323148"/>
                <a:gd name="connsiteX5" fmla="*/ 96205 w 611780"/>
                <a:gd name="connsiteY5" fmla="*/ 296538 h 323148"/>
                <a:gd name="connsiteX6" fmla="*/ 48947 w 611780"/>
                <a:gd name="connsiteY6" fmla="*/ 249280 h 323148"/>
                <a:gd name="connsiteX7" fmla="*/ 48947 w 611780"/>
                <a:gd name="connsiteY7" fmla="*/ 46696 h 323148"/>
                <a:gd name="connsiteX8" fmla="*/ 27261 w 611780"/>
                <a:gd name="connsiteY8" fmla="*/ 46696 h 323148"/>
                <a:gd name="connsiteX9" fmla="*/ 27261 w 611780"/>
                <a:gd name="connsiteY9" fmla="*/ 27267 h 323148"/>
                <a:gd name="connsiteX10" fmla="*/ 119632 w 611780"/>
                <a:gd name="connsiteY10" fmla="*/ 27267 h 323148"/>
                <a:gd name="connsiteX11" fmla="*/ 119632 w 611780"/>
                <a:gd name="connsiteY11" fmla="*/ 46696 h 323148"/>
                <a:gd name="connsiteX12" fmla="*/ 97938 w 611780"/>
                <a:gd name="connsiteY12" fmla="*/ 46696 h 323148"/>
                <a:gd name="connsiteX13" fmla="*/ 97938 w 611780"/>
                <a:gd name="connsiteY13" fmla="*/ 212535 h 323148"/>
                <a:gd name="connsiteX14" fmla="*/ 132950 w 611780"/>
                <a:gd name="connsiteY14" fmla="*/ 247547 h 323148"/>
                <a:gd name="connsiteX15" fmla="*/ 612101 w 611780"/>
                <a:gd name="connsiteY15" fmla="*/ 247547 h 323148"/>
                <a:gd name="connsiteX16" fmla="*/ 612101 w 611780"/>
                <a:gd name="connsiteY16" fmla="*/ 220608 h 323148"/>
                <a:gd name="connsiteX17" fmla="*/ 132950 w 611780"/>
                <a:gd name="connsiteY17" fmla="*/ 220608 h 323148"/>
                <a:gd name="connsiteX18" fmla="*/ 124877 w 611780"/>
                <a:gd name="connsiteY18" fmla="*/ 212535 h 323148"/>
                <a:gd name="connsiteX19" fmla="*/ 124877 w 611780"/>
                <a:gd name="connsiteY19" fmla="*/ 73499 h 323148"/>
                <a:gd name="connsiteX20" fmla="*/ 146571 w 611780"/>
                <a:gd name="connsiteY20" fmla="*/ 49387 h 323148"/>
                <a:gd name="connsiteX21" fmla="*/ 146571 w 611780"/>
                <a:gd name="connsiteY21" fmla="*/ 328 h 323148"/>
                <a:gd name="connsiteX22" fmla="*/ 321 w 611780"/>
                <a:gd name="connsiteY22" fmla="*/ 328 h 323148"/>
                <a:gd name="connsiteX23" fmla="*/ 321 w 611780"/>
                <a:gd name="connsiteY23" fmla="*/ 49319 h 323148"/>
                <a:gd name="connsiteX24" fmla="*/ 22008 w 611780"/>
                <a:gd name="connsiteY24" fmla="*/ 73491 h 323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1780" h="323148">
                  <a:moveTo>
                    <a:pt x="22008" y="73491"/>
                  </a:moveTo>
                  <a:lnTo>
                    <a:pt x="22008" y="249280"/>
                  </a:lnTo>
                  <a:cubicBezTo>
                    <a:pt x="22008" y="290252"/>
                    <a:pt x="55234" y="323477"/>
                    <a:pt x="96205" y="323477"/>
                  </a:cubicBezTo>
                  <a:lnTo>
                    <a:pt x="612101" y="323477"/>
                  </a:lnTo>
                  <a:lnTo>
                    <a:pt x="612101" y="296538"/>
                  </a:lnTo>
                  <a:lnTo>
                    <a:pt x="96205" y="296538"/>
                  </a:lnTo>
                  <a:cubicBezTo>
                    <a:pt x="70102" y="296538"/>
                    <a:pt x="48947" y="275383"/>
                    <a:pt x="48947" y="249280"/>
                  </a:cubicBezTo>
                  <a:lnTo>
                    <a:pt x="48947" y="46696"/>
                  </a:lnTo>
                  <a:lnTo>
                    <a:pt x="27261" y="46696"/>
                  </a:lnTo>
                  <a:lnTo>
                    <a:pt x="27261" y="27267"/>
                  </a:lnTo>
                  <a:cubicBezTo>
                    <a:pt x="27261" y="27267"/>
                    <a:pt x="119632" y="27267"/>
                    <a:pt x="119632" y="27267"/>
                  </a:cubicBezTo>
                  <a:lnTo>
                    <a:pt x="119632" y="46696"/>
                  </a:lnTo>
                  <a:lnTo>
                    <a:pt x="97938" y="46696"/>
                  </a:lnTo>
                  <a:lnTo>
                    <a:pt x="97938" y="212535"/>
                  </a:lnTo>
                  <a:cubicBezTo>
                    <a:pt x="97938" y="231866"/>
                    <a:pt x="113620" y="247547"/>
                    <a:pt x="132950" y="247547"/>
                  </a:cubicBezTo>
                  <a:cubicBezTo>
                    <a:pt x="132950" y="247547"/>
                    <a:pt x="612101" y="247547"/>
                    <a:pt x="612101" y="247547"/>
                  </a:cubicBezTo>
                  <a:lnTo>
                    <a:pt x="612101" y="220608"/>
                  </a:lnTo>
                  <a:lnTo>
                    <a:pt x="132950" y="220608"/>
                  </a:lnTo>
                  <a:cubicBezTo>
                    <a:pt x="128488" y="220608"/>
                    <a:pt x="124877" y="216997"/>
                    <a:pt x="124877" y="212535"/>
                  </a:cubicBezTo>
                  <a:lnTo>
                    <a:pt x="124877" y="73499"/>
                  </a:lnTo>
                  <a:cubicBezTo>
                    <a:pt x="137062" y="72229"/>
                    <a:pt x="146571" y="61930"/>
                    <a:pt x="146571" y="49387"/>
                  </a:cubicBezTo>
                  <a:lnTo>
                    <a:pt x="146571" y="328"/>
                  </a:lnTo>
                  <a:lnTo>
                    <a:pt x="321" y="328"/>
                  </a:lnTo>
                  <a:lnTo>
                    <a:pt x="321" y="49319"/>
                  </a:lnTo>
                  <a:cubicBezTo>
                    <a:pt x="321" y="61861"/>
                    <a:pt x="9823" y="72184"/>
                    <a:pt x="22008" y="73491"/>
                  </a:cubicBezTo>
                  <a:close/>
                </a:path>
              </a:pathLst>
            </a:custGeom>
            <a:solidFill>
              <a:srgbClr val="231F20"/>
            </a:solidFill>
            <a:ln w="7575" cap="flat">
              <a:noFill/>
              <a:prstDash val="solid"/>
              <a:round/>
            </a:ln>
          </p:spPr>
          <p:txBody>
            <a:bodyPr rtlCol="0" anchor="ctr"/>
            <a:lstStyle/>
            <a:p>
              <a:endParaRPr lang="en-GB"/>
            </a:p>
          </p:txBody>
        </p:sp>
        <p:sp>
          <p:nvSpPr>
            <p:cNvPr id="643" name="Freeform: Shape 642">
              <a:extLst>
                <a:ext uri="{FF2B5EF4-FFF2-40B4-BE49-F238E27FC236}">
                  <a16:creationId xmlns:a16="http://schemas.microsoft.com/office/drawing/2014/main" id="{96906DD7-2B3C-4812-AB37-C7FF0C7E8D6C}"/>
                </a:ext>
              </a:extLst>
            </p:cNvPr>
            <p:cNvSpPr/>
            <p:nvPr/>
          </p:nvSpPr>
          <p:spPr>
            <a:xfrm>
              <a:off x="7624822" y="3776500"/>
              <a:ext cx="210823" cy="210831"/>
            </a:xfrm>
            <a:custGeom>
              <a:avLst/>
              <a:gdLst>
                <a:gd name="connsiteX0" fmla="*/ 105782 w 210823"/>
                <a:gd name="connsiteY0" fmla="*/ 226 h 210831"/>
                <a:gd name="connsiteX1" fmla="*/ 211190 w 210823"/>
                <a:gd name="connsiteY1" fmla="*/ 105634 h 210831"/>
                <a:gd name="connsiteX2" fmla="*/ 105782 w 210823"/>
                <a:gd name="connsiteY2" fmla="*/ 211057 h 210831"/>
                <a:gd name="connsiteX3" fmla="*/ 366 w 210823"/>
                <a:gd name="connsiteY3" fmla="*/ 105634 h 210831"/>
                <a:gd name="connsiteX4" fmla="*/ 105782 w 210823"/>
                <a:gd name="connsiteY4" fmla="*/ 226 h 210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823" h="210831">
                  <a:moveTo>
                    <a:pt x="105782" y="226"/>
                  </a:moveTo>
                  <a:cubicBezTo>
                    <a:pt x="164001" y="226"/>
                    <a:pt x="211190" y="47422"/>
                    <a:pt x="211190" y="105634"/>
                  </a:cubicBezTo>
                  <a:cubicBezTo>
                    <a:pt x="211190" y="163860"/>
                    <a:pt x="164001" y="211057"/>
                    <a:pt x="105782" y="211057"/>
                  </a:cubicBezTo>
                  <a:cubicBezTo>
                    <a:pt x="47563" y="211057"/>
                    <a:pt x="366" y="163860"/>
                    <a:pt x="366" y="105634"/>
                  </a:cubicBezTo>
                  <a:cubicBezTo>
                    <a:pt x="366" y="47422"/>
                    <a:pt x="47563" y="226"/>
                    <a:pt x="105782" y="226"/>
                  </a:cubicBezTo>
                  <a:close/>
                </a:path>
              </a:pathLst>
            </a:custGeom>
            <a:solidFill>
              <a:srgbClr val="5F636A"/>
            </a:solidFill>
            <a:ln w="7575" cap="flat">
              <a:noFill/>
              <a:prstDash val="solid"/>
              <a:round/>
            </a:ln>
          </p:spPr>
          <p:txBody>
            <a:bodyPr rtlCol="0" anchor="ctr"/>
            <a:lstStyle/>
            <a:p>
              <a:endParaRPr lang="en-GB"/>
            </a:p>
          </p:txBody>
        </p:sp>
        <p:sp>
          <p:nvSpPr>
            <p:cNvPr id="644" name="Freeform: Shape 643">
              <a:extLst>
                <a:ext uri="{FF2B5EF4-FFF2-40B4-BE49-F238E27FC236}">
                  <a16:creationId xmlns:a16="http://schemas.microsoft.com/office/drawing/2014/main" id="{713F4F2B-9893-4530-A8A7-1923A3365F6C}"/>
                </a:ext>
              </a:extLst>
            </p:cNvPr>
            <p:cNvSpPr/>
            <p:nvPr/>
          </p:nvSpPr>
          <p:spPr>
            <a:xfrm>
              <a:off x="7611892" y="3763570"/>
              <a:ext cx="236683" cy="236691"/>
            </a:xfrm>
            <a:custGeom>
              <a:avLst/>
              <a:gdLst>
                <a:gd name="connsiteX0" fmla="*/ 118712 w 236683"/>
                <a:gd name="connsiteY0" fmla="*/ 226 h 236691"/>
                <a:gd name="connsiteX1" fmla="*/ 366 w 236683"/>
                <a:gd name="connsiteY1" fmla="*/ 118564 h 236691"/>
                <a:gd name="connsiteX2" fmla="*/ 118712 w 236683"/>
                <a:gd name="connsiteY2" fmla="*/ 236917 h 236691"/>
                <a:gd name="connsiteX3" fmla="*/ 237050 w 236683"/>
                <a:gd name="connsiteY3" fmla="*/ 118564 h 236691"/>
                <a:gd name="connsiteX4" fmla="*/ 118712 w 236683"/>
                <a:gd name="connsiteY4" fmla="*/ 226 h 236691"/>
                <a:gd name="connsiteX5" fmla="*/ 118712 w 236683"/>
                <a:gd name="connsiteY5" fmla="*/ 26085 h 236691"/>
                <a:gd name="connsiteX6" fmla="*/ 211190 w 236683"/>
                <a:gd name="connsiteY6" fmla="*/ 118564 h 236691"/>
                <a:gd name="connsiteX7" fmla="*/ 118712 w 236683"/>
                <a:gd name="connsiteY7" fmla="*/ 211057 h 236691"/>
                <a:gd name="connsiteX8" fmla="*/ 26226 w 236683"/>
                <a:gd name="connsiteY8" fmla="*/ 118564 h 236691"/>
                <a:gd name="connsiteX9" fmla="*/ 118712 w 236683"/>
                <a:gd name="connsiteY9" fmla="*/ 26085 h 23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683" h="236691">
                  <a:moveTo>
                    <a:pt x="118712" y="226"/>
                  </a:moveTo>
                  <a:cubicBezTo>
                    <a:pt x="53355" y="226"/>
                    <a:pt x="366" y="53215"/>
                    <a:pt x="366" y="118564"/>
                  </a:cubicBezTo>
                  <a:cubicBezTo>
                    <a:pt x="366" y="183928"/>
                    <a:pt x="53355" y="236917"/>
                    <a:pt x="118712" y="236917"/>
                  </a:cubicBezTo>
                  <a:cubicBezTo>
                    <a:pt x="184068" y="236917"/>
                    <a:pt x="237050" y="183928"/>
                    <a:pt x="237050" y="118564"/>
                  </a:cubicBezTo>
                  <a:cubicBezTo>
                    <a:pt x="237050" y="53215"/>
                    <a:pt x="184068" y="226"/>
                    <a:pt x="118712" y="226"/>
                  </a:cubicBezTo>
                  <a:close/>
                  <a:moveTo>
                    <a:pt x="118712" y="26085"/>
                  </a:moveTo>
                  <a:cubicBezTo>
                    <a:pt x="169793" y="26085"/>
                    <a:pt x="211190" y="67490"/>
                    <a:pt x="211190" y="118564"/>
                  </a:cubicBezTo>
                  <a:cubicBezTo>
                    <a:pt x="211190" y="169652"/>
                    <a:pt x="169793" y="211057"/>
                    <a:pt x="118712" y="211057"/>
                  </a:cubicBezTo>
                  <a:cubicBezTo>
                    <a:pt x="67631" y="211057"/>
                    <a:pt x="26226" y="169652"/>
                    <a:pt x="26226" y="118564"/>
                  </a:cubicBezTo>
                  <a:cubicBezTo>
                    <a:pt x="26226" y="67490"/>
                    <a:pt x="67631" y="26085"/>
                    <a:pt x="118712" y="26085"/>
                  </a:cubicBezTo>
                  <a:close/>
                </a:path>
              </a:pathLst>
            </a:custGeom>
            <a:solidFill>
              <a:srgbClr val="231F20"/>
            </a:solidFill>
            <a:ln w="7575" cap="flat">
              <a:noFill/>
              <a:prstDash val="solid"/>
              <a:round/>
            </a:ln>
          </p:spPr>
          <p:txBody>
            <a:bodyPr rtlCol="0" anchor="ctr"/>
            <a:lstStyle/>
            <a:p>
              <a:endParaRPr lang="en-GB"/>
            </a:p>
          </p:txBody>
        </p:sp>
        <p:sp>
          <p:nvSpPr>
            <p:cNvPr id="645" name="Freeform: Shape 644">
              <a:extLst>
                <a:ext uri="{FF2B5EF4-FFF2-40B4-BE49-F238E27FC236}">
                  <a16:creationId xmlns:a16="http://schemas.microsoft.com/office/drawing/2014/main" id="{C18BC0D5-5236-4093-9ABF-DD1E07D9E84E}"/>
                </a:ext>
              </a:extLst>
            </p:cNvPr>
            <p:cNvSpPr/>
            <p:nvPr/>
          </p:nvSpPr>
          <p:spPr>
            <a:xfrm>
              <a:off x="7664555" y="3816232"/>
              <a:ext cx="131366" cy="131366"/>
            </a:xfrm>
            <a:custGeom>
              <a:avLst/>
              <a:gdLst>
                <a:gd name="connsiteX0" fmla="*/ 66049 w 131366"/>
                <a:gd name="connsiteY0" fmla="*/ 226 h 131366"/>
                <a:gd name="connsiteX1" fmla="*/ 131733 w 131366"/>
                <a:gd name="connsiteY1" fmla="*/ 65901 h 131366"/>
                <a:gd name="connsiteX2" fmla="*/ 66049 w 131366"/>
                <a:gd name="connsiteY2" fmla="*/ 131592 h 131366"/>
                <a:gd name="connsiteX3" fmla="*/ 366 w 131366"/>
                <a:gd name="connsiteY3" fmla="*/ 65901 h 131366"/>
                <a:gd name="connsiteX4" fmla="*/ 66049 w 131366"/>
                <a:gd name="connsiteY4" fmla="*/ 226 h 131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66" h="131366">
                  <a:moveTo>
                    <a:pt x="66049" y="226"/>
                  </a:moveTo>
                  <a:cubicBezTo>
                    <a:pt x="102323" y="226"/>
                    <a:pt x="131733" y="29635"/>
                    <a:pt x="131733" y="65901"/>
                  </a:cubicBezTo>
                  <a:cubicBezTo>
                    <a:pt x="131733" y="102183"/>
                    <a:pt x="102323" y="131592"/>
                    <a:pt x="66049" y="131592"/>
                  </a:cubicBezTo>
                  <a:cubicBezTo>
                    <a:pt x="29776" y="131592"/>
                    <a:pt x="366" y="102183"/>
                    <a:pt x="366" y="65901"/>
                  </a:cubicBezTo>
                  <a:cubicBezTo>
                    <a:pt x="366" y="29635"/>
                    <a:pt x="29776" y="226"/>
                    <a:pt x="66049" y="226"/>
                  </a:cubicBezTo>
                  <a:close/>
                </a:path>
              </a:pathLst>
            </a:custGeom>
            <a:solidFill>
              <a:srgbClr val="FFFFFF"/>
            </a:solidFill>
            <a:ln w="7575" cap="flat">
              <a:noFill/>
              <a:prstDash val="solid"/>
              <a:round/>
            </a:ln>
          </p:spPr>
          <p:txBody>
            <a:bodyPr rtlCol="0" anchor="ctr"/>
            <a:lstStyle/>
            <a:p>
              <a:endParaRPr lang="en-GB"/>
            </a:p>
          </p:txBody>
        </p:sp>
        <p:sp>
          <p:nvSpPr>
            <p:cNvPr id="646" name="Freeform: Shape 645">
              <a:extLst>
                <a:ext uri="{FF2B5EF4-FFF2-40B4-BE49-F238E27FC236}">
                  <a16:creationId xmlns:a16="http://schemas.microsoft.com/office/drawing/2014/main" id="{190A95A1-418F-4CB9-9E19-8D468C33F0E4}"/>
                </a:ext>
              </a:extLst>
            </p:cNvPr>
            <p:cNvSpPr/>
            <p:nvPr/>
          </p:nvSpPr>
          <p:spPr>
            <a:xfrm>
              <a:off x="7660708" y="3812394"/>
              <a:ext cx="139051" cy="139051"/>
            </a:xfrm>
            <a:custGeom>
              <a:avLst/>
              <a:gdLst>
                <a:gd name="connsiteX0" fmla="*/ 101099 w 139051"/>
                <a:gd name="connsiteY0" fmla="*/ 69740 h 139051"/>
                <a:gd name="connsiteX1" fmla="*/ 96181 w 139051"/>
                <a:gd name="connsiteY1" fmla="*/ 53063 h 139051"/>
                <a:gd name="connsiteX2" fmla="*/ 139418 w 139051"/>
                <a:gd name="connsiteY2" fmla="*/ 9826 h 139051"/>
                <a:gd name="connsiteX3" fmla="*/ 129810 w 139051"/>
                <a:gd name="connsiteY3" fmla="*/ 226 h 139051"/>
                <a:gd name="connsiteX4" fmla="*/ 86581 w 139051"/>
                <a:gd name="connsiteY4" fmla="*/ 43462 h 139051"/>
                <a:gd name="connsiteX5" fmla="*/ 69896 w 139051"/>
                <a:gd name="connsiteY5" fmla="*/ 38544 h 139051"/>
                <a:gd name="connsiteX6" fmla="*/ 53211 w 139051"/>
                <a:gd name="connsiteY6" fmla="*/ 43462 h 139051"/>
                <a:gd name="connsiteX7" fmla="*/ 11320 w 139051"/>
                <a:gd name="connsiteY7" fmla="*/ 1571 h 139051"/>
                <a:gd name="connsiteX8" fmla="*/ 1712 w 139051"/>
                <a:gd name="connsiteY8" fmla="*/ 11172 h 139051"/>
                <a:gd name="connsiteX9" fmla="*/ 43610 w 139051"/>
                <a:gd name="connsiteY9" fmla="*/ 53063 h 139051"/>
                <a:gd name="connsiteX10" fmla="*/ 38692 w 139051"/>
                <a:gd name="connsiteY10" fmla="*/ 69740 h 139051"/>
                <a:gd name="connsiteX11" fmla="*/ 43610 w 139051"/>
                <a:gd name="connsiteY11" fmla="*/ 86433 h 139051"/>
                <a:gd name="connsiteX12" fmla="*/ 366 w 139051"/>
                <a:gd name="connsiteY12" fmla="*/ 129677 h 139051"/>
                <a:gd name="connsiteX13" fmla="*/ 9967 w 139051"/>
                <a:gd name="connsiteY13" fmla="*/ 139277 h 139051"/>
                <a:gd name="connsiteX14" fmla="*/ 53211 w 139051"/>
                <a:gd name="connsiteY14" fmla="*/ 96033 h 139051"/>
                <a:gd name="connsiteX15" fmla="*/ 69896 w 139051"/>
                <a:gd name="connsiteY15" fmla="*/ 100944 h 139051"/>
                <a:gd name="connsiteX16" fmla="*/ 86573 w 139051"/>
                <a:gd name="connsiteY16" fmla="*/ 96033 h 139051"/>
                <a:gd name="connsiteX17" fmla="*/ 129810 w 139051"/>
                <a:gd name="connsiteY17" fmla="*/ 139270 h 139051"/>
                <a:gd name="connsiteX18" fmla="*/ 139418 w 139051"/>
                <a:gd name="connsiteY18" fmla="*/ 129662 h 139051"/>
                <a:gd name="connsiteX19" fmla="*/ 96181 w 139051"/>
                <a:gd name="connsiteY19" fmla="*/ 86433 h 139051"/>
                <a:gd name="connsiteX20" fmla="*/ 101099 w 139051"/>
                <a:gd name="connsiteY20" fmla="*/ 69740 h 139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9051" h="139051">
                  <a:moveTo>
                    <a:pt x="101099" y="69740"/>
                  </a:moveTo>
                  <a:cubicBezTo>
                    <a:pt x="101099" y="63591"/>
                    <a:pt x="99252" y="57890"/>
                    <a:pt x="96181" y="53063"/>
                  </a:cubicBezTo>
                  <a:lnTo>
                    <a:pt x="139418" y="9826"/>
                  </a:lnTo>
                  <a:lnTo>
                    <a:pt x="129810" y="226"/>
                  </a:lnTo>
                  <a:lnTo>
                    <a:pt x="86581" y="43462"/>
                  </a:lnTo>
                  <a:cubicBezTo>
                    <a:pt x="81746" y="40384"/>
                    <a:pt x="76053" y="38544"/>
                    <a:pt x="69896" y="38544"/>
                  </a:cubicBezTo>
                  <a:cubicBezTo>
                    <a:pt x="63746" y="38544"/>
                    <a:pt x="58045" y="40384"/>
                    <a:pt x="53211" y="43462"/>
                  </a:cubicBezTo>
                  <a:lnTo>
                    <a:pt x="11320" y="1571"/>
                  </a:lnTo>
                  <a:lnTo>
                    <a:pt x="1712" y="11172"/>
                  </a:lnTo>
                  <a:lnTo>
                    <a:pt x="43610" y="53063"/>
                  </a:lnTo>
                  <a:cubicBezTo>
                    <a:pt x="40532" y="57897"/>
                    <a:pt x="38692" y="63591"/>
                    <a:pt x="38692" y="69740"/>
                  </a:cubicBezTo>
                  <a:cubicBezTo>
                    <a:pt x="38692" y="75897"/>
                    <a:pt x="40532" y="81598"/>
                    <a:pt x="43610" y="86433"/>
                  </a:cubicBezTo>
                  <a:lnTo>
                    <a:pt x="366" y="129677"/>
                  </a:lnTo>
                  <a:lnTo>
                    <a:pt x="9967" y="139277"/>
                  </a:lnTo>
                  <a:lnTo>
                    <a:pt x="53211" y="96033"/>
                  </a:lnTo>
                  <a:cubicBezTo>
                    <a:pt x="58045" y="99104"/>
                    <a:pt x="63746" y="100944"/>
                    <a:pt x="69896" y="100944"/>
                  </a:cubicBezTo>
                  <a:cubicBezTo>
                    <a:pt x="76045" y="100944"/>
                    <a:pt x="81746" y="99104"/>
                    <a:pt x="86573" y="96033"/>
                  </a:cubicBezTo>
                  <a:lnTo>
                    <a:pt x="129810" y="139270"/>
                  </a:lnTo>
                  <a:lnTo>
                    <a:pt x="139418" y="129662"/>
                  </a:lnTo>
                  <a:lnTo>
                    <a:pt x="96181" y="86433"/>
                  </a:lnTo>
                  <a:cubicBezTo>
                    <a:pt x="99252" y="81598"/>
                    <a:pt x="101099" y="75897"/>
                    <a:pt x="101099" y="69740"/>
                  </a:cubicBezTo>
                  <a:close/>
                </a:path>
              </a:pathLst>
            </a:custGeom>
            <a:solidFill>
              <a:srgbClr val="5F636A"/>
            </a:solidFill>
            <a:ln w="7575" cap="flat">
              <a:noFill/>
              <a:prstDash val="solid"/>
              <a:round/>
            </a:ln>
          </p:spPr>
          <p:txBody>
            <a:bodyPr rtlCol="0" anchor="ctr"/>
            <a:lstStyle/>
            <a:p>
              <a:endParaRPr lang="en-GB"/>
            </a:p>
          </p:txBody>
        </p:sp>
        <p:sp>
          <p:nvSpPr>
            <p:cNvPr id="647" name="Freeform: Shape 646">
              <a:extLst>
                <a:ext uri="{FF2B5EF4-FFF2-40B4-BE49-F238E27FC236}">
                  <a16:creationId xmlns:a16="http://schemas.microsoft.com/office/drawing/2014/main" id="{481A29CB-C83A-480A-86A5-8CD54CC2FC37}"/>
                </a:ext>
              </a:extLst>
            </p:cNvPr>
            <p:cNvSpPr/>
            <p:nvPr/>
          </p:nvSpPr>
          <p:spPr>
            <a:xfrm>
              <a:off x="7284107" y="3776500"/>
              <a:ext cx="210831" cy="210831"/>
            </a:xfrm>
            <a:custGeom>
              <a:avLst/>
              <a:gdLst>
                <a:gd name="connsiteX0" fmla="*/ 105640 w 210831"/>
                <a:gd name="connsiteY0" fmla="*/ 226 h 210831"/>
                <a:gd name="connsiteX1" fmla="*/ 211055 w 210831"/>
                <a:gd name="connsiteY1" fmla="*/ 105634 h 210831"/>
                <a:gd name="connsiteX2" fmla="*/ 105640 w 210831"/>
                <a:gd name="connsiteY2" fmla="*/ 211057 h 210831"/>
                <a:gd name="connsiteX3" fmla="*/ 224 w 210831"/>
                <a:gd name="connsiteY3" fmla="*/ 105634 h 210831"/>
                <a:gd name="connsiteX4" fmla="*/ 105640 w 210831"/>
                <a:gd name="connsiteY4" fmla="*/ 226 h 210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831" h="210831">
                  <a:moveTo>
                    <a:pt x="105640" y="226"/>
                  </a:moveTo>
                  <a:cubicBezTo>
                    <a:pt x="163866" y="226"/>
                    <a:pt x="211055" y="47422"/>
                    <a:pt x="211055" y="105634"/>
                  </a:cubicBezTo>
                  <a:cubicBezTo>
                    <a:pt x="211055" y="163860"/>
                    <a:pt x="163866" y="211057"/>
                    <a:pt x="105640" y="211057"/>
                  </a:cubicBezTo>
                  <a:cubicBezTo>
                    <a:pt x="47421" y="211057"/>
                    <a:pt x="224" y="163860"/>
                    <a:pt x="224" y="105634"/>
                  </a:cubicBezTo>
                  <a:cubicBezTo>
                    <a:pt x="224" y="47422"/>
                    <a:pt x="47421" y="226"/>
                    <a:pt x="105640" y="226"/>
                  </a:cubicBezTo>
                  <a:close/>
                </a:path>
              </a:pathLst>
            </a:custGeom>
            <a:solidFill>
              <a:srgbClr val="5F636A"/>
            </a:solidFill>
            <a:ln w="7575" cap="flat">
              <a:noFill/>
              <a:prstDash val="solid"/>
              <a:round/>
            </a:ln>
          </p:spPr>
          <p:txBody>
            <a:bodyPr rtlCol="0" anchor="ctr"/>
            <a:lstStyle/>
            <a:p>
              <a:endParaRPr lang="en-GB"/>
            </a:p>
          </p:txBody>
        </p:sp>
        <p:sp>
          <p:nvSpPr>
            <p:cNvPr id="648" name="Freeform: Shape 647">
              <a:extLst>
                <a:ext uri="{FF2B5EF4-FFF2-40B4-BE49-F238E27FC236}">
                  <a16:creationId xmlns:a16="http://schemas.microsoft.com/office/drawing/2014/main" id="{5B063C3E-112A-4A70-BA7C-92ABA8FEF134}"/>
                </a:ext>
              </a:extLst>
            </p:cNvPr>
            <p:cNvSpPr/>
            <p:nvPr/>
          </p:nvSpPr>
          <p:spPr>
            <a:xfrm>
              <a:off x="7271177" y="3763570"/>
              <a:ext cx="236691" cy="236691"/>
            </a:xfrm>
            <a:custGeom>
              <a:avLst/>
              <a:gdLst>
                <a:gd name="connsiteX0" fmla="*/ 118570 w 236691"/>
                <a:gd name="connsiteY0" fmla="*/ 226 h 236691"/>
                <a:gd name="connsiteX1" fmla="*/ 224 w 236691"/>
                <a:gd name="connsiteY1" fmla="*/ 118564 h 236691"/>
                <a:gd name="connsiteX2" fmla="*/ 118570 w 236691"/>
                <a:gd name="connsiteY2" fmla="*/ 236917 h 236691"/>
                <a:gd name="connsiteX3" fmla="*/ 236915 w 236691"/>
                <a:gd name="connsiteY3" fmla="*/ 118564 h 236691"/>
                <a:gd name="connsiteX4" fmla="*/ 118570 w 236691"/>
                <a:gd name="connsiteY4" fmla="*/ 226 h 236691"/>
                <a:gd name="connsiteX5" fmla="*/ 118570 w 236691"/>
                <a:gd name="connsiteY5" fmla="*/ 26085 h 236691"/>
                <a:gd name="connsiteX6" fmla="*/ 211055 w 236691"/>
                <a:gd name="connsiteY6" fmla="*/ 118564 h 236691"/>
                <a:gd name="connsiteX7" fmla="*/ 118570 w 236691"/>
                <a:gd name="connsiteY7" fmla="*/ 211057 h 236691"/>
                <a:gd name="connsiteX8" fmla="*/ 26084 w 236691"/>
                <a:gd name="connsiteY8" fmla="*/ 118564 h 236691"/>
                <a:gd name="connsiteX9" fmla="*/ 118570 w 236691"/>
                <a:gd name="connsiteY9" fmla="*/ 26085 h 23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691" h="236691">
                  <a:moveTo>
                    <a:pt x="118570" y="226"/>
                  </a:moveTo>
                  <a:cubicBezTo>
                    <a:pt x="53213" y="226"/>
                    <a:pt x="224" y="53215"/>
                    <a:pt x="224" y="118564"/>
                  </a:cubicBezTo>
                  <a:cubicBezTo>
                    <a:pt x="224" y="183928"/>
                    <a:pt x="53213" y="236917"/>
                    <a:pt x="118570" y="236917"/>
                  </a:cubicBezTo>
                  <a:cubicBezTo>
                    <a:pt x="183934" y="236917"/>
                    <a:pt x="236915" y="183928"/>
                    <a:pt x="236915" y="118564"/>
                  </a:cubicBezTo>
                  <a:cubicBezTo>
                    <a:pt x="236915" y="53215"/>
                    <a:pt x="183934" y="226"/>
                    <a:pt x="118570" y="226"/>
                  </a:cubicBezTo>
                  <a:close/>
                  <a:moveTo>
                    <a:pt x="118570" y="26085"/>
                  </a:moveTo>
                  <a:cubicBezTo>
                    <a:pt x="169658" y="26085"/>
                    <a:pt x="211055" y="67490"/>
                    <a:pt x="211055" y="118564"/>
                  </a:cubicBezTo>
                  <a:cubicBezTo>
                    <a:pt x="211055" y="169652"/>
                    <a:pt x="169658" y="211057"/>
                    <a:pt x="118570" y="211057"/>
                  </a:cubicBezTo>
                  <a:cubicBezTo>
                    <a:pt x="67489" y="211057"/>
                    <a:pt x="26084" y="169652"/>
                    <a:pt x="26084" y="118564"/>
                  </a:cubicBezTo>
                  <a:cubicBezTo>
                    <a:pt x="26084" y="67490"/>
                    <a:pt x="67489" y="26085"/>
                    <a:pt x="118570" y="26085"/>
                  </a:cubicBezTo>
                  <a:close/>
                </a:path>
              </a:pathLst>
            </a:custGeom>
            <a:solidFill>
              <a:srgbClr val="231F20"/>
            </a:solidFill>
            <a:ln w="7575" cap="flat">
              <a:noFill/>
              <a:prstDash val="solid"/>
              <a:round/>
            </a:ln>
          </p:spPr>
          <p:txBody>
            <a:bodyPr rtlCol="0" anchor="ctr"/>
            <a:lstStyle/>
            <a:p>
              <a:endParaRPr lang="en-GB"/>
            </a:p>
          </p:txBody>
        </p:sp>
        <p:sp>
          <p:nvSpPr>
            <p:cNvPr id="649" name="Freeform: Shape 648">
              <a:extLst>
                <a:ext uri="{FF2B5EF4-FFF2-40B4-BE49-F238E27FC236}">
                  <a16:creationId xmlns:a16="http://schemas.microsoft.com/office/drawing/2014/main" id="{D14E0182-3B74-4BDE-BEB5-0B8CAEE0DBE9}"/>
                </a:ext>
              </a:extLst>
            </p:cNvPr>
            <p:cNvSpPr/>
            <p:nvPr/>
          </p:nvSpPr>
          <p:spPr>
            <a:xfrm>
              <a:off x="7323839" y="3816232"/>
              <a:ext cx="131366" cy="131366"/>
            </a:xfrm>
            <a:custGeom>
              <a:avLst/>
              <a:gdLst>
                <a:gd name="connsiteX0" fmla="*/ 65908 w 131366"/>
                <a:gd name="connsiteY0" fmla="*/ 226 h 131366"/>
                <a:gd name="connsiteX1" fmla="*/ 131591 w 131366"/>
                <a:gd name="connsiteY1" fmla="*/ 65901 h 131366"/>
                <a:gd name="connsiteX2" fmla="*/ 65908 w 131366"/>
                <a:gd name="connsiteY2" fmla="*/ 131592 h 131366"/>
                <a:gd name="connsiteX3" fmla="*/ 224 w 131366"/>
                <a:gd name="connsiteY3" fmla="*/ 65901 h 131366"/>
                <a:gd name="connsiteX4" fmla="*/ 65908 w 131366"/>
                <a:gd name="connsiteY4" fmla="*/ 226 h 131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66" h="131366">
                  <a:moveTo>
                    <a:pt x="65908" y="226"/>
                  </a:moveTo>
                  <a:cubicBezTo>
                    <a:pt x="102181" y="226"/>
                    <a:pt x="131591" y="29635"/>
                    <a:pt x="131591" y="65901"/>
                  </a:cubicBezTo>
                  <a:cubicBezTo>
                    <a:pt x="131591" y="102183"/>
                    <a:pt x="102181" y="131592"/>
                    <a:pt x="65908" y="131592"/>
                  </a:cubicBezTo>
                  <a:cubicBezTo>
                    <a:pt x="29634" y="131592"/>
                    <a:pt x="224" y="102183"/>
                    <a:pt x="224" y="65901"/>
                  </a:cubicBezTo>
                  <a:cubicBezTo>
                    <a:pt x="224" y="29635"/>
                    <a:pt x="29634" y="226"/>
                    <a:pt x="65908" y="226"/>
                  </a:cubicBezTo>
                  <a:close/>
                </a:path>
              </a:pathLst>
            </a:custGeom>
            <a:solidFill>
              <a:srgbClr val="FFFFFF"/>
            </a:solidFill>
            <a:ln w="7575" cap="flat">
              <a:noFill/>
              <a:prstDash val="solid"/>
              <a:round/>
            </a:ln>
          </p:spPr>
          <p:txBody>
            <a:bodyPr rtlCol="0" anchor="ctr"/>
            <a:lstStyle/>
            <a:p>
              <a:endParaRPr lang="en-GB"/>
            </a:p>
          </p:txBody>
        </p:sp>
        <p:sp>
          <p:nvSpPr>
            <p:cNvPr id="650" name="Freeform: Shape 649">
              <a:extLst>
                <a:ext uri="{FF2B5EF4-FFF2-40B4-BE49-F238E27FC236}">
                  <a16:creationId xmlns:a16="http://schemas.microsoft.com/office/drawing/2014/main" id="{221488B3-6700-4F9A-A05D-66D3B80FFBC4}"/>
                </a:ext>
              </a:extLst>
            </p:cNvPr>
            <p:cNvSpPr/>
            <p:nvPr/>
          </p:nvSpPr>
          <p:spPr>
            <a:xfrm>
              <a:off x="7319993" y="3812394"/>
              <a:ext cx="139051" cy="139051"/>
            </a:xfrm>
            <a:custGeom>
              <a:avLst/>
              <a:gdLst>
                <a:gd name="connsiteX0" fmla="*/ 100957 w 139051"/>
                <a:gd name="connsiteY0" fmla="*/ 69740 h 139051"/>
                <a:gd name="connsiteX1" fmla="*/ 96039 w 139051"/>
                <a:gd name="connsiteY1" fmla="*/ 53063 h 139051"/>
                <a:gd name="connsiteX2" fmla="*/ 139276 w 139051"/>
                <a:gd name="connsiteY2" fmla="*/ 9826 h 139051"/>
                <a:gd name="connsiteX3" fmla="*/ 129675 w 139051"/>
                <a:gd name="connsiteY3" fmla="*/ 226 h 139051"/>
                <a:gd name="connsiteX4" fmla="*/ 86439 w 139051"/>
                <a:gd name="connsiteY4" fmla="*/ 43462 h 139051"/>
                <a:gd name="connsiteX5" fmla="*/ 69754 w 139051"/>
                <a:gd name="connsiteY5" fmla="*/ 38544 h 139051"/>
                <a:gd name="connsiteX6" fmla="*/ 53069 w 139051"/>
                <a:gd name="connsiteY6" fmla="*/ 43462 h 139051"/>
                <a:gd name="connsiteX7" fmla="*/ 11178 w 139051"/>
                <a:gd name="connsiteY7" fmla="*/ 1571 h 139051"/>
                <a:gd name="connsiteX8" fmla="*/ 1577 w 139051"/>
                <a:gd name="connsiteY8" fmla="*/ 11172 h 139051"/>
                <a:gd name="connsiteX9" fmla="*/ 43468 w 139051"/>
                <a:gd name="connsiteY9" fmla="*/ 53063 h 139051"/>
                <a:gd name="connsiteX10" fmla="*/ 38550 w 139051"/>
                <a:gd name="connsiteY10" fmla="*/ 69740 h 139051"/>
                <a:gd name="connsiteX11" fmla="*/ 43468 w 139051"/>
                <a:gd name="connsiteY11" fmla="*/ 86433 h 139051"/>
                <a:gd name="connsiteX12" fmla="*/ 224 w 139051"/>
                <a:gd name="connsiteY12" fmla="*/ 129677 h 139051"/>
                <a:gd name="connsiteX13" fmla="*/ 9832 w 139051"/>
                <a:gd name="connsiteY13" fmla="*/ 139277 h 139051"/>
                <a:gd name="connsiteX14" fmla="*/ 53076 w 139051"/>
                <a:gd name="connsiteY14" fmla="*/ 96033 h 139051"/>
                <a:gd name="connsiteX15" fmla="*/ 69754 w 139051"/>
                <a:gd name="connsiteY15" fmla="*/ 100944 h 139051"/>
                <a:gd name="connsiteX16" fmla="*/ 86439 w 139051"/>
                <a:gd name="connsiteY16" fmla="*/ 96033 h 139051"/>
                <a:gd name="connsiteX17" fmla="*/ 129675 w 139051"/>
                <a:gd name="connsiteY17" fmla="*/ 139270 h 139051"/>
                <a:gd name="connsiteX18" fmla="*/ 139276 w 139051"/>
                <a:gd name="connsiteY18" fmla="*/ 129662 h 139051"/>
                <a:gd name="connsiteX19" fmla="*/ 96039 w 139051"/>
                <a:gd name="connsiteY19" fmla="*/ 86433 h 139051"/>
                <a:gd name="connsiteX20" fmla="*/ 100957 w 139051"/>
                <a:gd name="connsiteY20" fmla="*/ 69740 h 139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9051" h="139051">
                  <a:moveTo>
                    <a:pt x="100957" y="69740"/>
                  </a:moveTo>
                  <a:cubicBezTo>
                    <a:pt x="100957" y="63591"/>
                    <a:pt x="99118" y="57890"/>
                    <a:pt x="96039" y="53063"/>
                  </a:cubicBezTo>
                  <a:lnTo>
                    <a:pt x="139276" y="9826"/>
                  </a:lnTo>
                  <a:lnTo>
                    <a:pt x="129675" y="226"/>
                  </a:lnTo>
                  <a:lnTo>
                    <a:pt x="86439" y="43462"/>
                  </a:lnTo>
                  <a:cubicBezTo>
                    <a:pt x="81612" y="40384"/>
                    <a:pt x="75911" y="38544"/>
                    <a:pt x="69754" y="38544"/>
                  </a:cubicBezTo>
                  <a:cubicBezTo>
                    <a:pt x="63604" y="38544"/>
                    <a:pt x="57903" y="40384"/>
                    <a:pt x="53069" y="43462"/>
                  </a:cubicBezTo>
                  <a:lnTo>
                    <a:pt x="11178" y="1571"/>
                  </a:lnTo>
                  <a:lnTo>
                    <a:pt x="1577" y="11172"/>
                  </a:lnTo>
                  <a:lnTo>
                    <a:pt x="43468" y="53063"/>
                  </a:lnTo>
                  <a:cubicBezTo>
                    <a:pt x="40397" y="57897"/>
                    <a:pt x="38550" y="63591"/>
                    <a:pt x="38550" y="69740"/>
                  </a:cubicBezTo>
                  <a:cubicBezTo>
                    <a:pt x="38550" y="75897"/>
                    <a:pt x="40397" y="81598"/>
                    <a:pt x="43468" y="86433"/>
                  </a:cubicBezTo>
                  <a:lnTo>
                    <a:pt x="224" y="129677"/>
                  </a:lnTo>
                  <a:lnTo>
                    <a:pt x="9832" y="139277"/>
                  </a:lnTo>
                  <a:lnTo>
                    <a:pt x="53076" y="96033"/>
                  </a:lnTo>
                  <a:cubicBezTo>
                    <a:pt x="57903" y="99104"/>
                    <a:pt x="63604" y="100944"/>
                    <a:pt x="69754" y="100944"/>
                  </a:cubicBezTo>
                  <a:cubicBezTo>
                    <a:pt x="75911" y="100944"/>
                    <a:pt x="81604" y="99104"/>
                    <a:pt x="86439" y="96033"/>
                  </a:cubicBezTo>
                  <a:lnTo>
                    <a:pt x="129675" y="139270"/>
                  </a:lnTo>
                  <a:lnTo>
                    <a:pt x="139276" y="129662"/>
                  </a:lnTo>
                  <a:lnTo>
                    <a:pt x="96039" y="86433"/>
                  </a:lnTo>
                  <a:cubicBezTo>
                    <a:pt x="99118" y="81598"/>
                    <a:pt x="100957" y="75897"/>
                    <a:pt x="100957" y="69740"/>
                  </a:cubicBezTo>
                  <a:close/>
                </a:path>
              </a:pathLst>
            </a:custGeom>
            <a:solidFill>
              <a:srgbClr val="5F636A"/>
            </a:solidFill>
            <a:ln w="7575" cap="flat">
              <a:noFill/>
              <a:prstDash val="solid"/>
              <a:round/>
            </a:ln>
          </p:spPr>
          <p:txBody>
            <a:bodyPr rtlCol="0" anchor="ctr"/>
            <a:lstStyle/>
            <a:p>
              <a:endParaRPr lang="en-GB"/>
            </a:p>
          </p:txBody>
        </p:sp>
        <p:sp>
          <p:nvSpPr>
            <p:cNvPr id="651" name="Freeform: Shape 650">
              <a:extLst>
                <a:ext uri="{FF2B5EF4-FFF2-40B4-BE49-F238E27FC236}">
                  <a16:creationId xmlns:a16="http://schemas.microsoft.com/office/drawing/2014/main" id="{53626053-05F2-4AF1-A949-A04ACDC107E0}"/>
                </a:ext>
              </a:extLst>
            </p:cNvPr>
            <p:cNvSpPr/>
            <p:nvPr/>
          </p:nvSpPr>
          <p:spPr>
            <a:xfrm>
              <a:off x="7121058" y="3630607"/>
              <a:ext cx="77267" cy="42026"/>
            </a:xfrm>
            <a:custGeom>
              <a:avLst/>
              <a:gdLst>
                <a:gd name="connsiteX0" fmla="*/ 128 w 77267"/>
                <a:gd name="connsiteY0" fmla="*/ 29022 h 42026"/>
                <a:gd name="connsiteX1" fmla="*/ 15597 w 77267"/>
                <a:gd name="connsiteY1" fmla="*/ 9000 h 42026"/>
                <a:gd name="connsiteX2" fmla="*/ 34251 w 77267"/>
                <a:gd name="connsiteY2" fmla="*/ 130 h 42026"/>
                <a:gd name="connsiteX3" fmla="*/ 57237 w 77267"/>
                <a:gd name="connsiteY3" fmla="*/ 7640 h 42026"/>
                <a:gd name="connsiteX4" fmla="*/ 73162 w 77267"/>
                <a:gd name="connsiteY4" fmla="*/ 22432 h 42026"/>
                <a:gd name="connsiteX5" fmla="*/ 77373 w 77267"/>
                <a:gd name="connsiteY5" fmla="*/ 30961 h 42026"/>
                <a:gd name="connsiteX6" fmla="*/ 59624 w 77267"/>
                <a:gd name="connsiteY6" fmla="*/ 41762 h 42026"/>
                <a:gd name="connsiteX7" fmla="*/ 57237 w 77267"/>
                <a:gd name="connsiteY7" fmla="*/ 41884 h 42026"/>
                <a:gd name="connsiteX8" fmla="*/ 50518 w 77267"/>
                <a:gd name="connsiteY8" fmla="*/ 33576 h 42026"/>
                <a:gd name="connsiteX9" fmla="*/ 38918 w 77267"/>
                <a:gd name="connsiteY9" fmla="*/ 29479 h 42026"/>
                <a:gd name="connsiteX10" fmla="*/ 27767 w 77267"/>
                <a:gd name="connsiteY10" fmla="*/ 33234 h 42026"/>
                <a:gd name="connsiteX11" fmla="*/ 23221 w 77267"/>
                <a:gd name="connsiteY11" fmla="*/ 37901 h 42026"/>
                <a:gd name="connsiteX12" fmla="*/ 21397 w 77267"/>
                <a:gd name="connsiteY12" fmla="*/ 39041 h 42026"/>
                <a:gd name="connsiteX13" fmla="*/ 699 w 77267"/>
                <a:gd name="connsiteY13" fmla="*/ 30163 h 42026"/>
                <a:gd name="connsiteX14" fmla="*/ 128 w 77267"/>
                <a:gd name="connsiteY14" fmla="*/ 29022 h 42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267" h="42026">
                  <a:moveTo>
                    <a:pt x="128" y="29022"/>
                  </a:moveTo>
                  <a:cubicBezTo>
                    <a:pt x="128" y="29022"/>
                    <a:pt x="6156" y="15028"/>
                    <a:pt x="15597" y="9000"/>
                  </a:cubicBezTo>
                  <a:cubicBezTo>
                    <a:pt x="25038" y="2973"/>
                    <a:pt x="29363" y="130"/>
                    <a:pt x="34251" y="130"/>
                  </a:cubicBezTo>
                  <a:cubicBezTo>
                    <a:pt x="39146" y="130"/>
                    <a:pt x="48139" y="1156"/>
                    <a:pt x="57237" y="7640"/>
                  </a:cubicBezTo>
                  <a:cubicBezTo>
                    <a:pt x="66336" y="14124"/>
                    <a:pt x="70205" y="17537"/>
                    <a:pt x="73162" y="22432"/>
                  </a:cubicBezTo>
                  <a:cubicBezTo>
                    <a:pt x="76119" y="27320"/>
                    <a:pt x="77601" y="30391"/>
                    <a:pt x="77373" y="30961"/>
                  </a:cubicBezTo>
                  <a:cubicBezTo>
                    <a:pt x="77145" y="31531"/>
                    <a:pt x="59624" y="41762"/>
                    <a:pt x="59624" y="41762"/>
                  </a:cubicBezTo>
                  <a:cubicBezTo>
                    <a:pt x="59624" y="41762"/>
                    <a:pt x="57694" y="42560"/>
                    <a:pt x="57237" y="41884"/>
                  </a:cubicBezTo>
                  <a:cubicBezTo>
                    <a:pt x="56781" y="41200"/>
                    <a:pt x="53596" y="35848"/>
                    <a:pt x="50518" y="33576"/>
                  </a:cubicBezTo>
                  <a:cubicBezTo>
                    <a:pt x="47454" y="31303"/>
                    <a:pt x="42901" y="29250"/>
                    <a:pt x="38918" y="29479"/>
                  </a:cubicBezTo>
                  <a:cubicBezTo>
                    <a:pt x="34935" y="29707"/>
                    <a:pt x="31408" y="29593"/>
                    <a:pt x="27767" y="33234"/>
                  </a:cubicBezTo>
                  <a:cubicBezTo>
                    <a:pt x="24126" y="36875"/>
                    <a:pt x="23221" y="37901"/>
                    <a:pt x="23221" y="37901"/>
                  </a:cubicBezTo>
                  <a:cubicBezTo>
                    <a:pt x="23221" y="37901"/>
                    <a:pt x="22423" y="39489"/>
                    <a:pt x="21397" y="39041"/>
                  </a:cubicBezTo>
                  <a:cubicBezTo>
                    <a:pt x="20386" y="38585"/>
                    <a:pt x="699" y="30163"/>
                    <a:pt x="699" y="30163"/>
                  </a:cubicBezTo>
                  <a:lnTo>
                    <a:pt x="128" y="29022"/>
                  </a:lnTo>
                  <a:close/>
                </a:path>
              </a:pathLst>
            </a:custGeom>
            <a:solidFill>
              <a:srgbClr val="231F20"/>
            </a:solidFill>
            <a:ln w="7575" cap="flat">
              <a:noFill/>
              <a:prstDash val="solid"/>
              <a:round/>
            </a:ln>
          </p:spPr>
          <p:txBody>
            <a:bodyPr rtlCol="0" anchor="ctr"/>
            <a:lstStyle/>
            <a:p>
              <a:endParaRPr lang="en-GB"/>
            </a:p>
          </p:txBody>
        </p:sp>
        <p:sp>
          <p:nvSpPr>
            <p:cNvPr id="652" name="Freeform: Shape 651">
              <a:extLst>
                <a:ext uri="{FF2B5EF4-FFF2-40B4-BE49-F238E27FC236}">
                  <a16:creationId xmlns:a16="http://schemas.microsoft.com/office/drawing/2014/main" id="{244E2EB4-FC91-44C7-A6B0-076356D261D6}"/>
                </a:ext>
              </a:extLst>
            </p:cNvPr>
            <p:cNvSpPr/>
            <p:nvPr/>
          </p:nvSpPr>
          <p:spPr>
            <a:xfrm>
              <a:off x="7114266" y="3668893"/>
              <a:ext cx="25549" cy="19790"/>
            </a:xfrm>
            <a:custGeom>
              <a:avLst/>
              <a:gdLst>
                <a:gd name="connsiteX0" fmla="*/ 7545 w 25549"/>
                <a:gd name="connsiteY0" fmla="*/ 546 h 19790"/>
                <a:gd name="connsiteX1" fmla="*/ 23956 w 25549"/>
                <a:gd name="connsiteY1" fmla="*/ 7304 h 19790"/>
                <a:gd name="connsiteX2" fmla="*/ 25644 w 25549"/>
                <a:gd name="connsiteY2" fmla="*/ 8839 h 19790"/>
                <a:gd name="connsiteX3" fmla="*/ 24116 w 25549"/>
                <a:gd name="connsiteY3" fmla="*/ 12617 h 19790"/>
                <a:gd name="connsiteX4" fmla="*/ 23150 w 25549"/>
                <a:gd name="connsiteY4" fmla="*/ 17763 h 19790"/>
                <a:gd name="connsiteX5" fmla="*/ 20900 w 25549"/>
                <a:gd name="connsiteY5" fmla="*/ 19854 h 19790"/>
                <a:gd name="connsiteX6" fmla="*/ 14059 w 25549"/>
                <a:gd name="connsiteY6" fmla="*/ 18006 h 19790"/>
                <a:gd name="connsiteX7" fmla="*/ 7948 w 25549"/>
                <a:gd name="connsiteY7" fmla="*/ 16957 h 19790"/>
                <a:gd name="connsiteX8" fmla="*/ 6176 w 25549"/>
                <a:gd name="connsiteY8" fmla="*/ 16159 h 19790"/>
                <a:gd name="connsiteX9" fmla="*/ 2482 w 25549"/>
                <a:gd name="connsiteY9" fmla="*/ 15513 h 19790"/>
                <a:gd name="connsiteX10" fmla="*/ 141 w 25549"/>
                <a:gd name="connsiteY10" fmla="*/ 15027 h 19790"/>
                <a:gd name="connsiteX11" fmla="*/ 551 w 25549"/>
                <a:gd name="connsiteY11" fmla="*/ 11811 h 19790"/>
                <a:gd name="connsiteX12" fmla="*/ 3288 w 25549"/>
                <a:gd name="connsiteY12" fmla="*/ 1755 h 19790"/>
                <a:gd name="connsiteX13" fmla="*/ 4405 w 25549"/>
                <a:gd name="connsiteY13" fmla="*/ 151 h 19790"/>
                <a:gd name="connsiteX14" fmla="*/ 7545 w 25549"/>
                <a:gd name="connsiteY14" fmla="*/ 546 h 19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49" h="19790">
                  <a:moveTo>
                    <a:pt x="7545" y="546"/>
                  </a:moveTo>
                  <a:lnTo>
                    <a:pt x="23956" y="7304"/>
                  </a:lnTo>
                  <a:cubicBezTo>
                    <a:pt x="23956" y="7304"/>
                    <a:pt x="25887" y="8109"/>
                    <a:pt x="25644" y="8839"/>
                  </a:cubicBezTo>
                  <a:cubicBezTo>
                    <a:pt x="25408" y="9561"/>
                    <a:pt x="24602" y="10443"/>
                    <a:pt x="24116" y="12617"/>
                  </a:cubicBezTo>
                  <a:cubicBezTo>
                    <a:pt x="23637" y="14783"/>
                    <a:pt x="22991" y="17117"/>
                    <a:pt x="23150" y="17763"/>
                  </a:cubicBezTo>
                  <a:cubicBezTo>
                    <a:pt x="23310" y="18409"/>
                    <a:pt x="22671" y="20340"/>
                    <a:pt x="20900" y="19854"/>
                  </a:cubicBezTo>
                  <a:cubicBezTo>
                    <a:pt x="19129" y="19375"/>
                    <a:pt x="15024" y="18006"/>
                    <a:pt x="14059" y="18006"/>
                  </a:cubicBezTo>
                  <a:cubicBezTo>
                    <a:pt x="13101" y="18006"/>
                    <a:pt x="8510" y="16957"/>
                    <a:pt x="7948" y="16957"/>
                  </a:cubicBezTo>
                  <a:cubicBezTo>
                    <a:pt x="7385" y="16957"/>
                    <a:pt x="7545" y="16881"/>
                    <a:pt x="6176" y="16159"/>
                  </a:cubicBezTo>
                  <a:cubicBezTo>
                    <a:pt x="4808" y="15430"/>
                    <a:pt x="3926" y="15673"/>
                    <a:pt x="2482" y="15513"/>
                  </a:cubicBezTo>
                  <a:cubicBezTo>
                    <a:pt x="1030" y="15354"/>
                    <a:pt x="225" y="15589"/>
                    <a:pt x="141" y="15027"/>
                  </a:cubicBezTo>
                  <a:cubicBezTo>
                    <a:pt x="65" y="14464"/>
                    <a:pt x="141" y="13096"/>
                    <a:pt x="551" y="11811"/>
                  </a:cubicBezTo>
                  <a:cubicBezTo>
                    <a:pt x="947" y="10527"/>
                    <a:pt x="3288" y="1755"/>
                    <a:pt x="3288" y="1755"/>
                  </a:cubicBezTo>
                  <a:cubicBezTo>
                    <a:pt x="3288" y="1755"/>
                    <a:pt x="3204" y="227"/>
                    <a:pt x="4405" y="151"/>
                  </a:cubicBezTo>
                  <a:cubicBezTo>
                    <a:pt x="5614" y="67"/>
                    <a:pt x="7545" y="546"/>
                    <a:pt x="7545" y="546"/>
                  </a:cubicBezTo>
                  <a:close/>
                </a:path>
              </a:pathLst>
            </a:custGeom>
            <a:solidFill>
              <a:srgbClr val="231F20"/>
            </a:solidFill>
            <a:ln w="7575" cap="flat">
              <a:noFill/>
              <a:prstDash val="solid"/>
              <a:round/>
            </a:ln>
          </p:spPr>
          <p:txBody>
            <a:bodyPr rtlCol="0" anchor="ctr"/>
            <a:lstStyle/>
            <a:p>
              <a:endParaRPr lang="en-GB"/>
            </a:p>
          </p:txBody>
        </p:sp>
        <p:sp>
          <p:nvSpPr>
            <p:cNvPr id="653" name="Freeform: Shape 652">
              <a:extLst>
                <a:ext uri="{FF2B5EF4-FFF2-40B4-BE49-F238E27FC236}">
                  <a16:creationId xmlns:a16="http://schemas.microsoft.com/office/drawing/2014/main" id="{3AD70AA8-BDE2-45F0-8356-A0DECFFB5C4F}"/>
                </a:ext>
              </a:extLst>
            </p:cNvPr>
            <p:cNvSpPr/>
            <p:nvPr/>
          </p:nvSpPr>
          <p:spPr>
            <a:xfrm>
              <a:off x="7109762" y="3693357"/>
              <a:ext cx="25059" cy="17695"/>
            </a:xfrm>
            <a:custGeom>
              <a:avLst/>
              <a:gdLst>
                <a:gd name="connsiteX0" fmla="*/ 7867 w 25059"/>
                <a:gd name="connsiteY0" fmla="*/ 1116 h 17695"/>
                <a:gd name="connsiteX1" fmla="*/ 20652 w 25059"/>
                <a:gd name="connsiteY1" fmla="*/ 4172 h 17695"/>
                <a:gd name="connsiteX2" fmla="*/ 23951 w 25059"/>
                <a:gd name="connsiteY2" fmla="*/ 4734 h 17695"/>
                <a:gd name="connsiteX3" fmla="*/ 25160 w 25059"/>
                <a:gd name="connsiteY3" fmla="*/ 5464 h 17695"/>
                <a:gd name="connsiteX4" fmla="*/ 24514 w 25059"/>
                <a:gd name="connsiteY4" fmla="*/ 14388 h 17695"/>
                <a:gd name="connsiteX5" fmla="*/ 23389 w 25059"/>
                <a:gd name="connsiteY5" fmla="*/ 17368 h 17695"/>
                <a:gd name="connsiteX6" fmla="*/ 18805 w 25059"/>
                <a:gd name="connsiteY6" fmla="*/ 17847 h 17695"/>
                <a:gd name="connsiteX7" fmla="*/ 12693 w 25059"/>
                <a:gd name="connsiteY7" fmla="*/ 17771 h 17695"/>
                <a:gd name="connsiteX8" fmla="*/ 8505 w 25059"/>
                <a:gd name="connsiteY8" fmla="*/ 16881 h 17695"/>
                <a:gd name="connsiteX9" fmla="*/ 5046 w 25059"/>
                <a:gd name="connsiteY9" fmla="*/ 16159 h 17695"/>
                <a:gd name="connsiteX10" fmla="*/ 1185 w 25059"/>
                <a:gd name="connsiteY10" fmla="*/ 15673 h 17695"/>
                <a:gd name="connsiteX11" fmla="*/ 144 w 25059"/>
                <a:gd name="connsiteY11" fmla="*/ 13423 h 17695"/>
                <a:gd name="connsiteX12" fmla="*/ 463 w 25059"/>
                <a:gd name="connsiteY12" fmla="*/ 9318 h 17695"/>
                <a:gd name="connsiteX13" fmla="*/ 1588 w 25059"/>
                <a:gd name="connsiteY13" fmla="*/ 4255 h 17695"/>
                <a:gd name="connsiteX14" fmla="*/ 2637 w 25059"/>
                <a:gd name="connsiteY14" fmla="*/ 1200 h 17695"/>
                <a:gd name="connsiteX15" fmla="*/ 4241 w 25059"/>
                <a:gd name="connsiteY15" fmla="*/ 151 h 17695"/>
                <a:gd name="connsiteX16" fmla="*/ 7061 w 25059"/>
                <a:gd name="connsiteY16" fmla="*/ 630 h 17695"/>
                <a:gd name="connsiteX17" fmla="*/ 7867 w 25059"/>
                <a:gd name="connsiteY17" fmla="*/ 1116 h 17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059" h="17695">
                  <a:moveTo>
                    <a:pt x="7867" y="1116"/>
                  </a:moveTo>
                  <a:cubicBezTo>
                    <a:pt x="7867" y="1116"/>
                    <a:pt x="18805" y="4088"/>
                    <a:pt x="20652" y="4172"/>
                  </a:cubicBezTo>
                  <a:cubicBezTo>
                    <a:pt x="22507" y="4255"/>
                    <a:pt x="23951" y="4734"/>
                    <a:pt x="23951" y="4734"/>
                  </a:cubicBezTo>
                  <a:cubicBezTo>
                    <a:pt x="23951" y="4734"/>
                    <a:pt x="25319" y="4575"/>
                    <a:pt x="25160" y="5464"/>
                  </a:cubicBezTo>
                  <a:cubicBezTo>
                    <a:pt x="25000" y="6346"/>
                    <a:pt x="24430" y="12936"/>
                    <a:pt x="24514" y="14388"/>
                  </a:cubicBezTo>
                  <a:cubicBezTo>
                    <a:pt x="24597" y="15840"/>
                    <a:pt x="24270" y="17041"/>
                    <a:pt x="23389" y="17368"/>
                  </a:cubicBezTo>
                  <a:cubicBezTo>
                    <a:pt x="22507" y="17687"/>
                    <a:pt x="20812" y="17847"/>
                    <a:pt x="18805" y="17847"/>
                  </a:cubicBezTo>
                  <a:cubicBezTo>
                    <a:pt x="16791" y="17847"/>
                    <a:pt x="14221" y="17847"/>
                    <a:pt x="12693" y="17771"/>
                  </a:cubicBezTo>
                  <a:cubicBezTo>
                    <a:pt x="11158" y="17687"/>
                    <a:pt x="9957" y="17125"/>
                    <a:pt x="8505" y="16881"/>
                  </a:cubicBezTo>
                  <a:cubicBezTo>
                    <a:pt x="7061" y="16638"/>
                    <a:pt x="7380" y="16402"/>
                    <a:pt x="5046" y="16159"/>
                  </a:cubicBezTo>
                  <a:cubicBezTo>
                    <a:pt x="2713" y="15916"/>
                    <a:pt x="1915" y="16319"/>
                    <a:pt x="1185" y="15673"/>
                  </a:cubicBezTo>
                  <a:cubicBezTo>
                    <a:pt x="463" y="15034"/>
                    <a:pt x="-16" y="15194"/>
                    <a:pt x="144" y="13423"/>
                  </a:cubicBezTo>
                  <a:cubicBezTo>
                    <a:pt x="303" y="11659"/>
                    <a:pt x="144" y="11089"/>
                    <a:pt x="463" y="9318"/>
                  </a:cubicBezTo>
                  <a:cubicBezTo>
                    <a:pt x="782" y="7547"/>
                    <a:pt x="1025" y="6103"/>
                    <a:pt x="1588" y="4255"/>
                  </a:cubicBezTo>
                  <a:cubicBezTo>
                    <a:pt x="2150" y="2401"/>
                    <a:pt x="1831" y="1922"/>
                    <a:pt x="2637" y="1200"/>
                  </a:cubicBezTo>
                  <a:cubicBezTo>
                    <a:pt x="3443" y="470"/>
                    <a:pt x="2796" y="151"/>
                    <a:pt x="4241" y="151"/>
                  </a:cubicBezTo>
                  <a:cubicBezTo>
                    <a:pt x="5693" y="151"/>
                    <a:pt x="6498" y="394"/>
                    <a:pt x="7061" y="630"/>
                  </a:cubicBezTo>
                  <a:cubicBezTo>
                    <a:pt x="7623" y="873"/>
                    <a:pt x="7867" y="1116"/>
                    <a:pt x="7867" y="1116"/>
                  </a:cubicBezTo>
                  <a:close/>
                </a:path>
              </a:pathLst>
            </a:custGeom>
            <a:solidFill>
              <a:srgbClr val="231F20"/>
            </a:solidFill>
            <a:ln w="7575" cap="flat">
              <a:noFill/>
              <a:prstDash val="solid"/>
              <a:round/>
            </a:ln>
          </p:spPr>
          <p:txBody>
            <a:bodyPr rtlCol="0" anchor="ctr"/>
            <a:lstStyle/>
            <a:p>
              <a:endParaRPr lang="en-GB"/>
            </a:p>
          </p:txBody>
        </p:sp>
        <p:sp>
          <p:nvSpPr>
            <p:cNvPr id="654" name="Freeform: Shape 653">
              <a:extLst>
                <a:ext uri="{FF2B5EF4-FFF2-40B4-BE49-F238E27FC236}">
                  <a16:creationId xmlns:a16="http://schemas.microsoft.com/office/drawing/2014/main" id="{1EF900AD-D8A9-4949-951B-E42DAC5F74BE}"/>
                </a:ext>
              </a:extLst>
            </p:cNvPr>
            <p:cNvSpPr/>
            <p:nvPr/>
          </p:nvSpPr>
          <p:spPr>
            <a:xfrm>
              <a:off x="7110271" y="3718532"/>
              <a:ext cx="25243" cy="16926"/>
            </a:xfrm>
            <a:custGeom>
              <a:avLst/>
              <a:gdLst>
                <a:gd name="connsiteX0" fmla="*/ 113 w 25243"/>
                <a:gd name="connsiteY0" fmla="*/ 161 h 16926"/>
                <a:gd name="connsiteX1" fmla="*/ 23685 w 25243"/>
                <a:gd name="connsiteY1" fmla="*/ 1050 h 16926"/>
                <a:gd name="connsiteX2" fmla="*/ 24491 w 25243"/>
                <a:gd name="connsiteY2" fmla="*/ 10864 h 16926"/>
                <a:gd name="connsiteX3" fmla="*/ 25053 w 25243"/>
                <a:gd name="connsiteY3" fmla="*/ 14322 h 16926"/>
                <a:gd name="connsiteX4" fmla="*/ 11698 w 25243"/>
                <a:gd name="connsiteY4" fmla="*/ 16816 h 16926"/>
                <a:gd name="connsiteX5" fmla="*/ 3731 w 25243"/>
                <a:gd name="connsiteY5" fmla="*/ 17059 h 16926"/>
                <a:gd name="connsiteX6" fmla="*/ 919 w 25243"/>
                <a:gd name="connsiteY6" fmla="*/ 17059 h 16926"/>
                <a:gd name="connsiteX7" fmla="*/ 113 w 25243"/>
                <a:gd name="connsiteY7" fmla="*/ 161 h 1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43" h="16926">
                  <a:moveTo>
                    <a:pt x="113" y="161"/>
                  </a:moveTo>
                  <a:lnTo>
                    <a:pt x="23685" y="1050"/>
                  </a:lnTo>
                  <a:cubicBezTo>
                    <a:pt x="23685" y="1050"/>
                    <a:pt x="23921" y="8523"/>
                    <a:pt x="24491" y="10864"/>
                  </a:cubicBezTo>
                  <a:cubicBezTo>
                    <a:pt x="25053" y="13190"/>
                    <a:pt x="25775" y="13912"/>
                    <a:pt x="25053" y="14322"/>
                  </a:cubicBezTo>
                  <a:cubicBezTo>
                    <a:pt x="24331" y="14718"/>
                    <a:pt x="15316" y="16413"/>
                    <a:pt x="11698" y="16816"/>
                  </a:cubicBezTo>
                  <a:cubicBezTo>
                    <a:pt x="8079" y="17211"/>
                    <a:pt x="5343" y="17059"/>
                    <a:pt x="3731" y="17059"/>
                  </a:cubicBezTo>
                  <a:lnTo>
                    <a:pt x="919" y="17059"/>
                  </a:lnTo>
                  <a:lnTo>
                    <a:pt x="113" y="161"/>
                  </a:lnTo>
                  <a:close/>
                </a:path>
              </a:pathLst>
            </a:custGeom>
            <a:solidFill>
              <a:srgbClr val="231F20"/>
            </a:solidFill>
            <a:ln w="7575" cap="flat">
              <a:noFill/>
              <a:prstDash val="solid"/>
              <a:round/>
            </a:ln>
          </p:spPr>
          <p:txBody>
            <a:bodyPr rtlCol="0" anchor="ctr"/>
            <a:lstStyle/>
            <a:p>
              <a:endParaRPr lang="en-GB"/>
            </a:p>
          </p:txBody>
        </p:sp>
        <p:sp>
          <p:nvSpPr>
            <p:cNvPr id="655" name="Freeform: Shape 654">
              <a:extLst>
                <a:ext uri="{FF2B5EF4-FFF2-40B4-BE49-F238E27FC236}">
                  <a16:creationId xmlns:a16="http://schemas.microsoft.com/office/drawing/2014/main" id="{3346C388-1811-4E16-86FD-274F3D12EC1D}"/>
                </a:ext>
              </a:extLst>
            </p:cNvPr>
            <p:cNvSpPr/>
            <p:nvPr/>
          </p:nvSpPr>
          <p:spPr>
            <a:xfrm>
              <a:off x="7113570" y="3740573"/>
              <a:ext cx="28582" cy="20440"/>
            </a:xfrm>
            <a:custGeom>
              <a:avLst/>
              <a:gdLst>
                <a:gd name="connsiteX0" fmla="*/ 115 w 28582"/>
                <a:gd name="connsiteY0" fmla="*/ 4036 h 20440"/>
                <a:gd name="connsiteX1" fmla="*/ 23527 w 28582"/>
                <a:gd name="connsiteY1" fmla="*/ 175 h 20440"/>
                <a:gd name="connsiteX2" fmla="*/ 24409 w 28582"/>
                <a:gd name="connsiteY2" fmla="*/ 729 h 20440"/>
                <a:gd name="connsiteX3" fmla="*/ 28590 w 28582"/>
                <a:gd name="connsiteY3" fmla="*/ 11516 h 20440"/>
                <a:gd name="connsiteX4" fmla="*/ 28430 w 28582"/>
                <a:gd name="connsiteY4" fmla="*/ 12398 h 20440"/>
                <a:gd name="connsiteX5" fmla="*/ 5102 w 28582"/>
                <a:gd name="connsiteY5" fmla="*/ 20607 h 20440"/>
                <a:gd name="connsiteX6" fmla="*/ 4380 w 28582"/>
                <a:gd name="connsiteY6" fmla="*/ 19155 h 20440"/>
                <a:gd name="connsiteX7" fmla="*/ 191 w 28582"/>
                <a:gd name="connsiteY7" fmla="*/ 5321 h 20440"/>
                <a:gd name="connsiteX8" fmla="*/ 115 w 28582"/>
                <a:gd name="connsiteY8" fmla="*/ 4036 h 2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2" h="20440">
                  <a:moveTo>
                    <a:pt x="115" y="4036"/>
                  </a:moveTo>
                  <a:lnTo>
                    <a:pt x="23527" y="175"/>
                  </a:lnTo>
                  <a:cubicBezTo>
                    <a:pt x="23527" y="175"/>
                    <a:pt x="24006" y="91"/>
                    <a:pt x="24409" y="729"/>
                  </a:cubicBezTo>
                  <a:cubicBezTo>
                    <a:pt x="24812" y="1376"/>
                    <a:pt x="28590" y="11516"/>
                    <a:pt x="28590" y="11516"/>
                  </a:cubicBezTo>
                  <a:cubicBezTo>
                    <a:pt x="28590" y="11516"/>
                    <a:pt x="28917" y="12238"/>
                    <a:pt x="28430" y="12398"/>
                  </a:cubicBezTo>
                  <a:cubicBezTo>
                    <a:pt x="27951" y="12557"/>
                    <a:pt x="5102" y="20607"/>
                    <a:pt x="5102" y="20607"/>
                  </a:cubicBezTo>
                  <a:cubicBezTo>
                    <a:pt x="5102" y="20607"/>
                    <a:pt x="4942" y="20767"/>
                    <a:pt x="4380" y="19155"/>
                  </a:cubicBezTo>
                  <a:cubicBezTo>
                    <a:pt x="3817" y="17544"/>
                    <a:pt x="191" y="5321"/>
                    <a:pt x="191" y="5321"/>
                  </a:cubicBezTo>
                  <a:lnTo>
                    <a:pt x="115" y="4036"/>
                  </a:lnTo>
                  <a:close/>
                </a:path>
              </a:pathLst>
            </a:custGeom>
            <a:solidFill>
              <a:srgbClr val="231F20"/>
            </a:solidFill>
            <a:ln w="7575" cap="flat">
              <a:noFill/>
              <a:prstDash val="solid"/>
              <a:round/>
            </a:ln>
          </p:spPr>
          <p:txBody>
            <a:bodyPr rtlCol="0" anchor="ctr"/>
            <a:lstStyle/>
            <a:p>
              <a:endParaRPr lang="en-GB"/>
            </a:p>
          </p:txBody>
        </p:sp>
        <p:sp>
          <p:nvSpPr>
            <p:cNvPr id="656" name="Freeform: Shape 655">
              <a:extLst>
                <a:ext uri="{FF2B5EF4-FFF2-40B4-BE49-F238E27FC236}">
                  <a16:creationId xmlns:a16="http://schemas.microsoft.com/office/drawing/2014/main" id="{1FEBC53F-4C1D-4D6D-A201-051521EB77F2}"/>
                </a:ext>
              </a:extLst>
            </p:cNvPr>
            <p:cNvSpPr/>
            <p:nvPr/>
          </p:nvSpPr>
          <p:spPr>
            <a:xfrm>
              <a:off x="7122259" y="3760043"/>
              <a:ext cx="28510" cy="25175"/>
            </a:xfrm>
            <a:custGeom>
              <a:avLst/>
              <a:gdLst>
                <a:gd name="connsiteX0" fmla="*/ 119 w 28510"/>
                <a:gd name="connsiteY0" fmla="*/ 10632 h 25175"/>
                <a:gd name="connsiteX1" fmla="*/ 22968 w 28510"/>
                <a:gd name="connsiteY1" fmla="*/ 180 h 25175"/>
                <a:gd name="connsiteX2" fmla="*/ 28517 w 28510"/>
                <a:gd name="connsiteY2" fmla="*/ 11681 h 25175"/>
                <a:gd name="connsiteX3" fmla="*/ 28198 w 28510"/>
                <a:gd name="connsiteY3" fmla="*/ 12806 h 25175"/>
                <a:gd name="connsiteX4" fmla="*/ 6800 w 28510"/>
                <a:gd name="connsiteY4" fmla="*/ 25356 h 25175"/>
                <a:gd name="connsiteX5" fmla="*/ 119 w 28510"/>
                <a:gd name="connsiteY5" fmla="*/ 10632 h 25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0" h="25175">
                  <a:moveTo>
                    <a:pt x="119" y="10632"/>
                  </a:moveTo>
                  <a:lnTo>
                    <a:pt x="22968" y="180"/>
                  </a:lnTo>
                  <a:lnTo>
                    <a:pt x="28517" y="11681"/>
                  </a:lnTo>
                  <a:cubicBezTo>
                    <a:pt x="28517" y="11681"/>
                    <a:pt x="28920" y="12570"/>
                    <a:pt x="28198" y="12806"/>
                  </a:cubicBezTo>
                  <a:cubicBezTo>
                    <a:pt x="27468" y="13049"/>
                    <a:pt x="6800" y="25356"/>
                    <a:pt x="6800" y="25356"/>
                  </a:cubicBezTo>
                  <a:lnTo>
                    <a:pt x="119" y="10632"/>
                  </a:lnTo>
                  <a:close/>
                </a:path>
              </a:pathLst>
            </a:custGeom>
            <a:solidFill>
              <a:srgbClr val="231F20"/>
            </a:solidFill>
            <a:ln w="7575" cap="flat">
              <a:noFill/>
              <a:prstDash val="solid"/>
              <a:round/>
            </a:ln>
          </p:spPr>
          <p:txBody>
            <a:bodyPr rtlCol="0" anchor="ctr"/>
            <a:lstStyle/>
            <a:p>
              <a:endParaRPr lang="en-GB"/>
            </a:p>
          </p:txBody>
        </p:sp>
        <p:sp>
          <p:nvSpPr>
            <p:cNvPr id="657" name="Freeform: Shape 656">
              <a:extLst>
                <a:ext uri="{FF2B5EF4-FFF2-40B4-BE49-F238E27FC236}">
                  <a16:creationId xmlns:a16="http://schemas.microsoft.com/office/drawing/2014/main" id="{CF99B923-2AA4-4F7D-8CFE-F2DF5E256F92}"/>
                </a:ext>
              </a:extLst>
            </p:cNvPr>
            <p:cNvSpPr/>
            <p:nvPr/>
          </p:nvSpPr>
          <p:spPr>
            <a:xfrm>
              <a:off x="7144849" y="3668438"/>
              <a:ext cx="12285" cy="16868"/>
            </a:xfrm>
            <a:custGeom>
              <a:avLst/>
              <a:gdLst>
                <a:gd name="connsiteX0" fmla="*/ 9309 w 12285"/>
                <a:gd name="connsiteY0" fmla="*/ 278 h 16868"/>
                <a:gd name="connsiteX1" fmla="*/ 5607 w 12285"/>
                <a:gd name="connsiteY1" fmla="*/ 3098 h 16868"/>
                <a:gd name="connsiteX2" fmla="*/ 2475 w 12285"/>
                <a:gd name="connsiteY2" fmla="*/ 8404 h 16868"/>
                <a:gd name="connsiteX3" fmla="*/ 939 w 12285"/>
                <a:gd name="connsiteY3" fmla="*/ 12585 h 16868"/>
                <a:gd name="connsiteX4" fmla="*/ 141 w 12285"/>
                <a:gd name="connsiteY4" fmla="*/ 15648 h 16868"/>
                <a:gd name="connsiteX5" fmla="*/ 704 w 12285"/>
                <a:gd name="connsiteY5" fmla="*/ 17009 h 16868"/>
                <a:gd name="connsiteX6" fmla="*/ 2391 w 12285"/>
                <a:gd name="connsiteY6" fmla="*/ 16043 h 16868"/>
                <a:gd name="connsiteX7" fmla="*/ 5363 w 12285"/>
                <a:gd name="connsiteY7" fmla="*/ 12265 h 16868"/>
                <a:gd name="connsiteX8" fmla="*/ 8184 w 12285"/>
                <a:gd name="connsiteY8" fmla="*/ 9529 h 16868"/>
                <a:gd name="connsiteX9" fmla="*/ 11080 w 12285"/>
                <a:gd name="connsiteY9" fmla="*/ 7522 h 16868"/>
                <a:gd name="connsiteX10" fmla="*/ 11969 w 12285"/>
                <a:gd name="connsiteY10" fmla="*/ 6716 h 16868"/>
                <a:gd name="connsiteX11" fmla="*/ 12288 w 12285"/>
                <a:gd name="connsiteY11" fmla="*/ 3896 h 16868"/>
                <a:gd name="connsiteX12" fmla="*/ 11399 w 12285"/>
                <a:gd name="connsiteY12" fmla="*/ 1084 h 16868"/>
                <a:gd name="connsiteX13" fmla="*/ 10760 w 12285"/>
                <a:gd name="connsiteY13" fmla="*/ 194 h 16868"/>
                <a:gd name="connsiteX14" fmla="*/ 9309 w 12285"/>
                <a:gd name="connsiteY14" fmla="*/ 278 h 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85" h="16868">
                  <a:moveTo>
                    <a:pt x="9309" y="278"/>
                  </a:moveTo>
                  <a:cubicBezTo>
                    <a:pt x="9309" y="278"/>
                    <a:pt x="6739" y="1806"/>
                    <a:pt x="5607" y="3098"/>
                  </a:cubicBezTo>
                  <a:cubicBezTo>
                    <a:pt x="4482" y="4383"/>
                    <a:pt x="3037" y="7036"/>
                    <a:pt x="2475" y="8404"/>
                  </a:cubicBezTo>
                  <a:cubicBezTo>
                    <a:pt x="1905" y="9772"/>
                    <a:pt x="1183" y="11300"/>
                    <a:pt x="939" y="12585"/>
                  </a:cubicBezTo>
                  <a:cubicBezTo>
                    <a:pt x="704" y="13877"/>
                    <a:pt x="141" y="15238"/>
                    <a:pt x="141" y="15648"/>
                  </a:cubicBezTo>
                  <a:cubicBezTo>
                    <a:pt x="141" y="16043"/>
                    <a:pt x="-26" y="17009"/>
                    <a:pt x="704" y="17009"/>
                  </a:cubicBezTo>
                  <a:cubicBezTo>
                    <a:pt x="1426" y="17009"/>
                    <a:pt x="1905" y="16530"/>
                    <a:pt x="2391" y="16043"/>
                  </a:cubicBezTo>
                  <a:cubicBezTo>
                    <a:pt x="2870" y="15564"/>
                    <a:pt x="4565" y="13231"/>
                    <a:pt x="5363" y="12265"/>
                  </a:cubicBezTo>
                  <a:cubicBezTo>
                    <a:pt x="6169" y="11300"/>
                    <a:pt x="6329" y="10738"/>
                    <a:pt x="8184" y="9529"/>
                  </a:cubicBezTo>
                  <a:cubicBezTo>
                    <a:pt x="10031" y="8320"/>
                    <a:pt x="10677" y="7841"/>
                    <a:pt x="11080" y="7522"/>
                  </a:cubicBezTo>
                  <a:cubicBezTo>
                    <a:pt x="11483" y="7195"/>
                    <a:pt x="11969" y="6716"/>
                    <a:pt x="11969" y="6716"/>
                  </a:cubicBezTo>
                  <a:cubicBezTo>
                    <a:pt x="11969" y="6716"/>
                    <a:pt x="12691" y="4862"/>
                    <a:pt x="12288" y="3896"/>
                  </a:cubicBezTo>
                  <a:cubicBezTo>
                    <a:pt x="11885" y="2931"/>
                    <a:pt x="11642" y="1646"/>
                    <a:pt x="11399" y="1084"/>
                  </a:cubicBezTo>
                  <a:cubicBezTo>
                    <a:pt x="11163" y="521"/>
                    <a:pt x="11483" y="362"/>
                    <a:pt x="10760" y="194"/>
                  </a:cubicBezTo>
                  <a:cubicBezTo>
                    <a:pt x="10031" y="35"/>
                    <a:pt x="9309" y="278"/>
                    <a:pt x="9309" y="278"/>
                  </a:cubicBezTo>
                  <a:close/>
                </a:path>
              </a:pathLst>
            </a:custGeom>
            <a:solidFill>
              <a:srgbClr val="231F20"/>
            </a:solidFill>
            <a:ln w="7575" cap="flat">
              <a:noFill/>
              <a:prstDash val="solid"/>
              <a:round/>
            </a:ln>
          </p:spPr>
          <p:txBody>
            <a:bodyPr rtlCol="0" anchor="ctr"/>
            <a:lstStyle/>
            <a:p>
              <a:endParaRPr lang="en-GB"/>
            </a:p>
          </p:txBody>
        </p:sp>
        <p:sp>
          <p:nvSpPr>
            <p:cNvPr id="658" name="Freeform: Shape 657">
              <a:extLst>
                <a:ext uri="{FF2B5EF4-FFF2-40B4-BE49-F238E27FC236}">
                  <a16:creationId xmlns:a16="http://schemas.microsoft.com/office/drawing/2014/main" id="{8AFCD7F9-EF14-4B2B-8527-5C5FEAEBDBFA}"/>
                </a:ext>
              </a:extLst>
            </p:cNvPr>
            <p:cNvSpPr/>
            <p:nvPr/>
          </p:nvSpPr>
          <p:spPr>
            <a:xfrm>
              <a:off x="7141160" y="3685869"/>
              <a:ext cx="17107" cy="26260"/>
            </a:xfrm>
            <a:custGeom>
              <a:avLst/>
              <a:gdLst>
                <a:gd name="connsiteX0" fmla="*/ 15254 w 17107"/>
                <a:gd name="connsiteY0" fmla="*/ 149 h 26260"/>
                <a:gd name="connsiteX1" fmla="*/ 530 w 17107"/>
                <a:gd name="connsiteY1" fmla="*/ 13345 h 26260"/>
                <a:gd name="connsiteX2" fmla="*/ 127 w 17107"/>
                <a:gd name="connsiteY2" fmla="*/ 25971 h 26260"/>
                <a:gd name="connsiteX3" fmla="*/ 690 w 17107"/>
                <a:gd name="connsiteY3" fmla="*/ 26382 h 26260"/>
                <a:gd name="connsiteX4" fmla="*/ 16698 w 17107"/>
                <a:gd name="connsiteY4" fmla="*/ 12699 h 26260"/>
                <a:gd name="connsiteX5" fmla="*/ 17185 w 17107"/>
                <a:gd name="connsiteY5" fmla="*/ 9324 h 26260"/>
                <a:gd name="connsiteX6" fmla="*/ 16303 w 17107"/>
                <a:gd name="connsiteY6" fmla="*/ 393 h 26260"/>
                <a:gd name="connsiteX7" fmla="*/ 15254 w 17107"/>
                <a:gd name="connsiteY7" fmla="*/ 149 h 2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7" h="26260">
                  <a:moveTo>
                    <a:pt x="15254" y="149"/>
                  </a:moveTo>
                  <a:lnTo>
                    <a:pt x="530" y="13345"/>
                  </a:lnTo>
                  <a:lnTo>
                    <a:pt x="127" y="25971"/>
                  </a:lnTo>
                  <a:cubicBezTo>
                    <a:pt x="127" y="25971"/>
                    <a:pt x="51" y="26541"/>
                    <a:pt x="690" y="26382"/>
                  </a:cubicBezTo>
                  <a:cubicBezTo>
                    <a:pt x="1336" y="26214"/>
                    <a:pt x="16698" y="12699"/>
                    <a:pt x="16698" y="12699"/>
                  </a:cubicBezTo>
                  <a:cubicBezTo>
                    <a:pt x="16698" y="12699"/>
                    <a:pt x="17420" y="12061"/>
                    <a:pt x="17185" y="9324"/>
                  </a:cubicBezTo>
                  <a:cubicBezTo>
                    <a:pt x="16941" y="6588"/>
                    <a:pt x="16303" y="393"/>
                    <a:pt x="16303" y="393"/>
                  </a:cubicBezTo>
                  <a:lnTo>
                    <a:pt x="15254" y="149"/>
                  </a:lnTo>
                  <a:close/>
                </a:path>
              </a:pathLst>
            </a:custGeom>
            <a:solidFill>
              <a:srgbClr val="231F20"/>
            </a:solidFill>
            <a:ln w="7575" cap="flat">
              <a:noFill/>
              <a:prstDash val="solid"/>
              <a:round/>
            </a:ln>
          </p:spPr>
          <p:txBody>
            <a:bodyPr rtlCol="0" anchor="ctr"/>
            <a:lstStyle/>
            <a:p>
              <a:endParaRPr lang="en-GB"/>
            </a:p>
          </p:txBody>
        </p:sp>
        <p:sp>
          <p:nvSpPr>
            <p:cNvPr id="659" name="Freeform: Shape 658">
              <a:extLst>
                <a:ext uri="{FF2B5EF4-FFF2-40B4-BE49-F238E27FC236}">
                  <a16:creationId xmlns:a16="http://schemas.microsoft.com/office/drawing/2014/main" id="{D5B72CC3-2DF0-4936-B930-D9789189E50F}"/>
                </a:ext>
              </a:extLst>
            </p:cNvPr>
            <p:cNvSpPr/>
            <p:nvPr/>
          </p:nvSpPr>
          <p:spPr>
            <a:xfrm>
              <a:off x="7141163" y="3708759"/>
              <a:ext cx="18820" cy="24384"/>
            </a:xfrm>
            <a:custGeom>
              <a:avLst/>
              <a:gdLst>
                <a:gd name="connsiteX0" fmla="*/ 125 w 18820"/>
                <a:gd name="connsiteY0" fmla="*/ 15002 h 24384"/>
                <a:gd name="connsiteX1" fmla="*/ 16855 w 18820"/>
                <a:gd name="connsiteY1" fmla="*/ 438 h 24384"/>
                <a:gd name="connsiteX2" fmla="*/ 18307 w 18820"/>
                <a:gd name="connsiteY2" fmla="*/ 925 h 24384"/>
                <a:gd name="connsiteX3" fmla="*/ 18946 w 18820"/>
                <a:gd name="connsiteY3" fmla="*/ 10814 h 24384"/>
                <a:gd name="connsiteX4" fmla="*/ 17980 w 18820"/>
                <a:gd name="connsiteY4" fmla="*/ 12669 h 24384"/>
                <a:gd name="connsiteX5" fmla="*/ 3340 w 18820"/>
                <a:gd name="connsiteY5" fmla="*/ 24170 h 24384"/>
                <a:gd name="connsiteX6" fmla="*/ 1653 w 18820"/>
                <a:gd name="connsiteY6" fmla="*/ 24094 h 24384"/>
                <a:gd name="connsiteX7" fmla="*/ 125 w 18820"/>
                <a:gd name="connsiteY7" fmla="*/ 14995 h 24384"/>
                <a:gd name="connsiteX8" fmla="*/ 125 w 18820"/>
                <a:gd name="connsiteY8" fmla="*/ 15002 h 24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20" h="24384">
                  <a:moveTo>
                    <a:pt x="125" y="15002"/>
                  </a:moveTo>
                  <a:lnTo>
                    <a:pt x="16855" y="438"/>
                  </a:lnTo>
                  <a:cubicBezTo>
                    <a:pt x="16855" y="438"/>
                    <a:pt x="18147" y="-444"/>
                    <a:pt x="18307" y="925"/>
                  </a:cubicBezTo>
                  <a:cubicBezTo>
                    <a:pt x="18467" y="2285"/>
                    <a:pt x="18946" y="10814"/>
                    <a:pt x="18946" y="10814"/>
                  </a:cubicBezTo>
                  <a:cubicBezTo>
                    <a:pt x="18946" y="10814"/>
                    <a:pt x="18702" y="12182"/>
                    <a:pt x="17980" y="12669"/>
                  </a:cubicBezTo>
                  <a:cubicBezTo>
                    <a:pt x="17258" y="13148"/>
                    <a:pt x="3340" y="24170"/>
                    <a:pt x="3340" y="24170"/>
                  </a:cubicBezTo>
                  <a:cubicBezTo>
                    <a:pt x="3340" y="24170"/>
                    <a:pt x="1896" y="25059"/>
                    <a:pt x="1653" y="24094"/>
                  </a:cubicBezTo>
                  <a:cubicBezTo>
                    <a:pt x="1417" y="23128"/>
                    <a:pt x="125" y="14995"/>
                    <a:pt x="125" y="14995"/>
                  </a:cubicBezTo>
                  <a:lnTo>
                    <a:pt x="125" y="15002"/>
                  </a:lnTo>
                  <a:close/>
                </a:path>
              </a:pathLst>
            </a:custGeom>
            <a:solidFill>
              <a:srgbClr val="231F20"/>
            </a:solidFill>
            <a:ln w="7575" cap="flat">
              <a:noFill/>
              <a:prstDash val="solid"/>
              <a:round/>
            </a:ln>
          </p:spPr>
          <p:txBody>
            <a:bodyPr rtlCol="0" anchor="ctr"/>
            <a:lstStyle/>
            <a:p>
              <a:endParaRPr lang="en-GB"/>
            </a:p>
          </p:txBody>
        </p:sp>
        <p:sp>
          <p:nvSpPr>
            <p:cNvPr id="660" name="Freeform: Shape 659">
              <a:extLst>
                <a:ext uri="{FF2B5EF4-FFF2-40B4-BE49-F238E27FC236}">
                  <a16:creationId xmlns:a16="http://schemas.microsoft.com/office/drawing/2014/main" id="{57448705-2C3E-4C4D-822C-3BCE9627531A}"/>
                </a:ext>
              </a:extLst>
            </p:cNvPr>
            <p:cNvSpPr/>
            <p:nvPr/>
          </p:nvSpPr>
          <p:spPr>
            <a:xfrm>
              <a:off x="7145914" y="3729824"/>
              <a:ext cx="15924" cy="21832"/>
            </a:xfrm>
            <a:custGeom>
              <a:avLst/>
              <a:gdLst>
                <a:gd name="connsiteX0" fmla="*/ 202 w 15924"/>
                <a:gd name="connsiteY0" fmla="*/ 12203 h 21832"/>
                <a:gd name="connsiteX1" fmla="*/ 13717 w 15924"/>
                <a:gd name="connsiteY1" fmla="*/ 383 h 21832"/>
                <a:gd name="connsiteX2" fmla="*/ 15732 w 15924"/>
                <a:gd name="connsiteY2" fmla="*/ 3196 h 21832"/>
                <a:gd name="connsiteX3" fmla="*/ 16051 w 15924"/>
                <a:gd name="connsiteY3" fmla="*/ 10037 h 21832"/>
                <a:gd name="connsiteX4" fmla="*/ 14842 w 15924"/>
                <a:gd name="connsiteY4" fmla="*/ 11800 h 21832"/>
                <a:gd name="connsiteX5" fmla="*/ 4147 w 15924"/>
                <a:gd name="connsiteY5" fmla="*/ 21294 h 21832"/>
                <a:gd name="connsiteX6" fmla="*/ 1973 w 15924"/>
                <a:gd name="connsiteY6" fmla="*/ 21135 h 21832"/>
                <a:gd name="connsiteX7" fmla="*/ 126 w 15924"/>
                <a:gd name="connsiteY7" fmla="*/ 14134 h 21832"/>
                <a:gd name="connsiteX8" fmla="*/ 202 w 15924"/>
                <a:gd name="connsiteY8" fmla="*/ 12203 h 2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24" h="21832">
                  <a:moveTo>
                    <a:pt x="202" y="12203"/>
                  </a:moveTo>
                  <a:lnTo>
                    <a:pt x="13717" y="383"/>
                  </a:lnTo>
                  <a:cubicBezTo>
                    <a:pt x="13717" y="383"/>
                    <a:pt x="15648" y="-993"/>
                    <a:pt x="15732" y="3196"/>
                  </a:cubicBezTo>
                  <a:cubicBezTo>
                    <a:pt x="15808" y="7376"/>
                    <a:pt x="16051" y="10037"/>
                    <a:pt x="16051" y="10037"/>
                  </a:cubicBezTo>
                  <a:cubicBezTo>
                    <a:pt x="16051" y="10037"/>
                    <a:pt x="16051" y="10835"/>
                    <a:pt x="14842" y="11800"/>
                  </a:cubicBezTo>
                  <a:cubicBezTo>
                    <a:pt x="13634" y="12766"/>
                    <a:pt x="4147" y="21294"/>
                    <a:pt x="4147" y="21294"/>
                  </a:cubicBezTo>
                  <a:cubicBezTo>
                    <a:pt x="4147" y="21294"/>
                    <a:pt x="2452" y="22982"/>
                    <a:pt x="1973" y="21135"/>
                  </a:cubicBezTo>
                  <a:cubicBezTo>
                    <a:pt x="1487" y="19280"/>
                    <a:pt x="126" y="14134"/>
                    <a:pt x="126" y="14134"/>
                  </a:cubicBezTo>
                  <a:lnTo>
                    <a:pt x="202" y="12203"/>
                  </a:lnTo>
                  <a:close/>
                </a:path>
              </a:pathLst>
            </a:custGeom>
            <a:solidFill>
              <a:srgbClr val="231F20"/>
            </a:solidFill>
            <a:ln w="7575" cap="flat">
              <a:noFill/>
              <a:prstDash val="solid"/>
              <a:round/>
            </a:ln>
          </p:spPr>
          <p:txBody>
            <a:bodyPr rtlCol="0" anchor="ctr"/>
            <a:lstStyle/>
            <a:p>
              <a:endParaRPr lang="en-GB"/>
            </a:p>
          </p:txBody>
        </p:sp>
        <p:sp>
          <p:nvSpPr>
            <p:cNvPr id="661" name="Freeform: Shape 660">
              <a:extLst>
                <a:ext uri="{FF2B5EF4-FFF2-40B4-BE49-F238E27FC236}">
                  <a16:creationId xmlns:a16="http://schemas.microsoft.com/office/drawing/2014/main" id="{664B56BB-5DBD-4F2E-9CFD-5EA36B38F1EC}"/>
                </a:ext>
              </a:extLst>
            </p:cNvPr>
            <p:cNvSpPr/>
            <p:nvPr/>
          </p:nvSpPr>
          <p:spPr>
            <a:xfrm>
              <a:off x="7151490" y="3752161"/>
              <a:ext cx="11633" cy="15924"/>
            </a:xfrm>
            <a:custGeom>
              <a:avLst/>
              <a:gdLst>
                <a:gd name="connsiteX0" fmla="*/ 10955 w 11633"/>
                <a:gd name="connsiteY0" fmla="*/ 411 h 15924"/>
                <a:gd name="connsiteX1" fmla="*/ 11761 w 11633"/>
                <a:gd name="connsiteY1" fmla="*/ 9745 h 15924"/>
                <a:gd name="connsiteX2" fmla="*/ 4525 w 11633"/>
                <a:gd name="connsiteY2" fmla="*/ 16100 h 15924"/>
                <a:gd name="connsiteX3" fmla="*/ 260 w 11633"/>
                <a:gd name="connsiteY3" fmla="*/ 7814 h 15924"/>
                <a:gd name="connsiteX4" fmla="*/ 663 w 11633"/>
                <a:gd name="connsiteY4" fmla="*/ 6203 h 15924"/>
                <a:gd name="connsiteX5" fmla="*/ 9990 w 11633"/>
                <a:gd name="connsiteY5" fmla="*/ 175 h 15924"/>
                <a:gd name="connsiteX6" fmla="*/ 10955 w 11633"/>
                <a:gd name="connsiteY6" fmla="*/ 411 h 15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33" h="15924">
                  <a:moveTo>
                    <a:pt x="10955" y="411"/>
                  </a:moveTo>
                  <a:lnTo>
                    <a:pt x="11761" y="9745"/>
                  </a:lnTo>
                  <a:lnTo>
                    <a:pt x="4525" y="16100"/>
                  </a:lnTo>
                  <a:lnTo>
                    <a:pt x="260" y="7814"/>
                  </a:lnTo>
                  <a:cubicBezTo>
                    <a:pt x="260" y="7814"/>
                    <a:pt x="-226" y="6530"/>
                    <a:pt x="663" y="6203"/>
                  </a:cubicBezTo>
                  <a:cubicBezTo>
                    <a:pt x="1545" y="5883"/>
                    <a:pt x="9990" y="175"/>
                    <a:pt x="9990" y="175"/>
                  </a:cubicBezTo>
                  <a:lnTo>
                    <a:pt x="10955" y="411"/>
                  </a:lnTo>
                  <a:close/>
                </a:path>
              </a:pathLst>
            </a:custGeom>
            <a:solidFill>
              <a:srgbClr val="231F20"/>
            </a:solidFill>
            <a:ln w="7575" cap="flat">
              <a:noFill/>
              <a:prstDash val="solid"/>
              <a:round/>
            </a:ln>
          </p:spPr>
          <p:txBody>
            <a:bodyPr rtlCol="0" anchor="ctr"/>
            <a:lstStyle/>
            <a:p>
              <a:endParaRPr lang="en-GB"/>
            </a:p>
          </p:txBody>
        </p:sp>
        <p:sp>
          <p:nvSpPr>
            <p:cNvPr id="662" name="Freeform: Shape 661">
              <a:extLst>
                <a:ext uri="{FF2B5EF4-FFF2-40B4-BE49-F238E27FC236}">
                  <a16:creationId xmlns:a16="http://schemas.microsoft.com/office/drawing/2014/main" id="{82396DC8-27B1-42B4-8133-D0CDE8C56F48}"/>
                </a:ext>
              </a:extLst>
            </p:cNvPr>
            <p:cNvSpPr/>
            <p:nvPr/>
          </p:nvSpPr>
          <p:spPr>
            <a:xfrm>
              <a:off x="7162880" y="3666972"/>
              <a:ext cx="12967" cy="14875"/>
            </a:xfrm>
            <a:custGeom>
              <a:avLst/>
              <a:gdLst>
                <a:gd name="connsiteX0" fmla="*/ 1820 w 12967"/>
                <a:gd name="connsiteY0" fmla="*/ 139 h 14875"/>
                <a:gd name="connsiteX1" fmla="*/ 10029 w 12967"/>
                <a:gd name="connsiteY1" fmla="*/ 8417 h 14875"/>
                <a:gd name="connsiteX2" fmla="*/ 13085 w 12967"/>
                <a:gd name="connsiteY2" fmla="*/ 14293 h 14875"/>
                <a:gd name="connsiteX3" fmla="*/ 12523 w 12967"/>
                <a:gd name="connsiteY3" fmla="*/ 15015 h 14875"/>
                <a:gd name="connsiteX4" fmla="*/ 9870 w 12967"/>
                <a:gd name="connsiteY4" fmla="*/ 13084 h 14875"/>
                <a:gd name="connsiteX5" fmla="*/ 3994 w 12967"/>
                <a:gd name="connsiteY5" fmla="*/ 8904 h 14875"/>
                <a:gd name="connsiteX6" fmla="*/ 619 w 12967"/>
                <a:gd name="connsiteY6" fmla="*/ 7619 h 14875"/>
                <a:gd name="connsiteX7" fmla="*/ 216 w 12967"/>
                <a:gd name="connsiteY7" fmla="*/ 7535 h 14875"/>
                <a:gd name="connsiteX8" fmla="*/ 132 w 12967"/>
                <a:gd name="connsiteY8" fmla="*/ 618 h 14875"/>
                <a:gd name="connsiteX9" fmla="*/ 938 w 12967"/>
                <a:gd name="connsiteY9" fmla="*/ 215 h 14875"/>
                <a:gd name="connsiteX10" fmla="*/ 1820 w 12967"/>
                <a:gd name="connsiteY10" fmla="*/ 139 h 1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7" h="14875">
                  <a:moveTo>
                    <a:pt x="1820" y="139"/>
                  </a:moveTo>
                  <a:cubicBezTo>
                    <a:pt x="1820" y="139"/>
                    <a:pt x="7377" y="3833"/>
                    <a:pt x="10029" y="8417"/>
                  </a:cubicBezTo>
                  <a:cubicBezTo>
                    <a:pt x="12682" y="13008"/>
                    <a:pt x="13085" y="14293"/>
                    <a:pt x="13085" y="14293"/>
                  </a:cubicBezTo>
                  <a:cubicBezTo>
                    <a:pt x="13085" y="14293"/>
                    <a:pt x="13245" y="15015"/>
                    <a:pt x="12523" y="15015"/>
                  </a:cubicBezTo>
                  <a:cubicBezTo>
                    <a:pt x="11801" y="15015"/>
                    <a:pt x="10835" y="13487"/>
                    <a:pt x="9870" y="13084"/>
                  </a:cubicBezTo>
                  <a:cubicBezTo>
                    <a:pt x="8904" y="12689"/>
                    <a:pt x="5446" y="9466"/>
                    <a:pt x="3994" y="8904"/>
                  </a:cubicBezTo>
                  <a:cubicBezTo>
                    <a:pt x="2542" y="8341"/>
                    <a:pt x="619" y="7619"/>
                    <a:pt x="619" y="7619"/>
                  </a:cubicBezTo>
                  <a:lnTo>
                    <a:pt x="216" y="7535"/>
                  </a:lnTo>
                  <a:lnTo>
                    <a:pt x="132" y="618"/>
                  </a:lnTo>
                  <a:cubicBezTo>
                    <a:pt x="132" y="618"/>
                    <a:pt x="459" y="215"/>
                    <a:pt x="938" y="215"/>
                  </a:cubicBezTo>
                  <a:cubicBezTo>
                    <a:pt x="1417" y="215"/>
                    <a:pt x="1820" y="139"/>
                    <a:pt x="1820" y="139"/>
                  </a:cubicBezTo>
                  <a:close/>
                </a:path>
              </a:pathLst>
            </a:custGeom>
            <a:solidFill>
              <a:srgbClr val="231F20"/>
            </a:solidFill>
            <a:ln w="7575" cap="flat">
              <a:noFill/>
              <a:prstDash val="solid"/>
              <a:round/>
            </a:ln>
          </p:spPr>
          <p:txBody>
            <a:bodyPr rtlCol="0" anchor="ctr"/>
            <a:lstStyle/>
            <a:p>
              <a:endParaRPr lang="en-GB"/>
            </a:p>
          </p:txBody>
        </p:sp>
        <p:sp>
          <p:nvSpPr>
            <p:cNvPr id="663" name="Freeform: Shape 662">
              <a:extLst>
                <a:ext uri="{FF2B5EF4-FFF2-40B4-BE49-F238E27FC236}">
                  <a16:creationId xmlns:a16="http://schemas.microsoft.com/office/drawing/2014/main" id="{0AC88E82-7248-45B6-8736-BDE142D53071}"/>
                </a:ext>
              </a:extLst>
            </p:cNvPr>
            <p:cNvSpPr/>
            <p:nvPr/>
          </p:nvSpPr>
          <p:spPr>
            <a:xfrm>
              <a:off x="7164087" y="3685147"/>
              <a:ext cx="19659" cy="20995"/>
            </a:xfrm>
            <a:custGeom>
              <a:avLst/>
              <a:gdLst>
                <a:gd name="connsiteX0" fmla="*/ 1504 w 19659"/>
                <a:gd name="connsiteY0" fmla="*/ 148 h 20995"/>
                <a:gd name="connsiteX1" fmla="*/ 11561 w 19659"/>
                <a:gd name="connsiteY1" fmla="*/ 5454 h 20995"/>
                <a:gd name="connsiteX2" fmla="*/ 13332 w 19659"/>
                <a:gd name="connsiteY2" fmla="*/ 5781 h 20995"/>
                <a:gd name="connsiteX3" fmla="*/ 15255 w 19659"/>
                <a:gd name="connsiteY3" fmla="*/ 6906 h 20995"/>
                <a:gd name="connsiteX4" fmla="*/ 16867 w 19659"/>
                <a:gd name="connsiteY4" fmla="*/ 9802 h 20995"/>
                <a:gd name="connsiteX5" fmla="*/ 18721 w 19659"/>
                <a:gd name="connsiteY5" fmla="*/ 15275 h 20995"/>
                <a:gd name="connsiteX6" fmla="*/ 18881 w 19659"/>
                <a:gd name="connsiteY6" fmla="*/ 18574 h 20995"/>
                <a:gd name="connsiteX7" fmla="*/ 19679 w 19659"/>
                <a:gd name="connsiteY7" fmla="*/ 20102 h 20995"/>
                <a:gd name="connsiteX8" fmla="*/ 18881 w 19659"/>
                <a:gd name="connsiteY8" fmla="*/ 21143 h 20995"/>
                <a:gd name="connsiteX9" fmla="*/ 1261 w 19659"/>
                <a:gd name="connsiteY9" fmla="*/ 12059 h 20995"/>
                <a:gd name="connsiteX10" fmla="*/ 782 w 19659"/>
                <a:gd name="connsiteY10" fmla="*/ 9961 h 20995"/>
                <a:gd name="connsiteX11" fmla="*/ 372 w 19659"/>
                <a:gd name="connsiteY11" fmla="*/ 1995 h 20995"/>
                <a:gd name="connsiteX12" fmla="*/ 296 w 19659"/>
                <a:gd name="connsiteY12" fmla="*/ 148 h 20995"/>
                <a:gd name="connsiteX13" fmla="*/ 1504 w 19659"/>
                <a:gd name="connsiteY13" fmla="*/ 148 h 2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59" h="20995">
                  <a:moveTo>
                    <a:pt x="1504" y="148"/>
                  </a:moveTo>
                  <a:lnTo>
                    <a:pt x="11561" y="5454"/>
                  </a:lnTo>
                  <a:cubicBezTo>
                    <a:pt x="11561" y="5454"/>
                    <a:pt x="12207" y="5454"/>
                    <a:pt x="13332" y="5781"/>
                  </a:cubicBezTo>
                  <a:cubicBezTo>
                    <a:pt x="14457" y="6100"/>
                    <a:pt x="14138" y="4899"/>
                    <a:pt x="15255" y="6906"/>
                  </a:cubicBezTo>
                  <a:cubicBezTo>
                    <a:pt x="16388" y="8920"/>
                    <a:pt x="15901" y="7392"/>
                    <a:pt x="16867" y="9802"/>
                  </a:cubicBezTo>
                  <a:cubicBezTo>
                    <a:pt x="17832" y="12219"/>
                    <a:pt x="18721" y="13260"/>
                    <a:pt x="18721" y="15275"/>
                  </a:cubicBezTo>
                  <a:cubicBezTo>
                    <a:pt x="18721" y="17289"/>
                    <a:pt x="18151" y="18011"/>
                    <a:pt x="18881" y="18574"/>
                  </a:cubicBezTo>
                  <a:cubicBezTo>
                    <a:pt x="19603" y="19136"/>
                    <a:pt x="20006" y="19455"/>
                    <a:pt x="19679" y="20102"/>
                  </a:cubicBezTo>
                  <a:cubicBezTo>
                    <a:pt x="19360" y="20748"/>
                    <a:pt x="19603" y="21067"/>
                    <a:pt x="18881" y="21143"/>
                  </a:cubicBezTo>
                  <a:cubicBezTo>
                    <a:pt x="18151" y="21227"/>
                    <a:pt x="1261" y="12059"/>
                    <a:pt x="1261" y="12059"/>
                  </a:cubicBezTo>
                  <a:cubicBezTo>
                    <a:pt x="1261" y="12059"/>
                    <a:pt x="782" y="12698"/>
                    <a:pt x="782" y="9961"/>
                  </a:cubicBezTo>
                  <a:cubicBezTo>
                    <a:pt x="782" y="7225"/>
                    <a:pt x="372" y="1995"/>
                    <a:pt x="372" y="1995"/>
                  </a:cubicBezTo>
                  <a:cubicBezTo>
                    <a:pt x="372" y="1995"/>
                    <a:pt x="-107" y="148"/>
                    <a:pt x="296" y="148"/>
                  </a:cubicBezTo>
                  <a:lnTo>
                    <a:pt x="1504" y="148"/>
                  </a:lnTo>
                  <a:close/>
                </a:path>
              </a:pathLst>
            </a:custGeom>
            <a:solidFill>
              <a:srgbClr val="231F20"/>
            </a:solidFill>
            <a:ln w="7575" cap="flat">
              <a:noFill/>
              <a:prstDash val="solid"/>
              <a:round/>
            </a:ln>
          </p:spPr>
          <p:txBody>
            <a:bodyPr rtlCol="0" anchor="ctr"/>
            <a:lstStyle/>
            <a:p>
              <a:endParaRPr lang="en-GB"/>
            </a:p>
          </p:txBody>
        </p:sp>
        <p:sp>
          <p:nvSpPr>
            <p:cNvPr id="664" name="Freeform: Shape 663">
              <a:extLst>
                <a:ext uri="{FF2B5EF4-FFF2-40B4-BE49-F238E27FC236}">
                  <a16:creationId xmlns:a16="http://schemas.microsoft.com/office/drawing/2014/main" id="{C455B155-9793-4C29-8129-06EEFF8ADDD3}"/>
                </a:ext>
              </a:extLst>
            </p:cNvPr>
            <p:cNvSpPr/>
            <p:nvPr/>
          </p:nvSpPr>
          <p:spPr>
            <a:xfrm>
              <a:off x="7165367" y="3706872"/>
              <a:ext cx="20522" cy="22309"/>
            </a:xfrm>
            <a:custGeom>
              <a:avLst/>
              <a:gdLst>
                <a:gd name="connsiteX0" fmla="*/ 2643 w 20522"/>
                <a:gd name="connsiteY0" fmla="*/ 720 h 22309"/>
                <a:gd name="connsiteX1" fmla="*/ 18651 w 20522"/>
                <a:gd name="connsiteY1" fmla="*/ 9005 h 22309"/>
                <a:gd name="connsiteX2" fmla="*/ 20095 w 20522"/>
                <a:gd name="connsiteY2" fmla="*/ 9727 h 22309"/>
                <a:gd name="connsiteX3" fmla="*/ 20658 w 20522"/>
                <a:gd name="connsiteY3" fmla="*/ 21312 h 22309"/>
                <a:gd name="connsiteX4" fmla="*/ 18248 w 20522"/>
                <a:gd name="connsiteY4" fmla="*/ 22034 h 22309"/>
                <a:gd name="connsiteX5" fmla="*/ 1996 w 20522"/>
                <a:gd name="connsiteY5" fmla="*/ 11096 h 22309"/>
                <a:gd name="connsiteX6" fmla="*/ 955 w 20522"/>
                <a:gd name="connsiteY6" fmla="*/ 9165 h 22309"/>
                <a:gd name="connsiteX7" fmla="*/ 225 w 20522"/>
                <a:gd name="connsiteY7" fmla="*/ 1518 h 22309"/>
                <a:gd name="connsiteX8" fmla="*/ 469 w 20522"/>
                <a:gd name="connsiteY8" fmla="*/ 477 h 22309"/>
                <a:gd name="connsiteX9" fmla="*/ 2240 w 20522"/>
                <a:gd name="connsiteY9" fmla="*/ 157 h 22309"/>
                <a:gd name="connsiteX10" fmla="*/ 2643 w 20522"/>
                <a:gd name="connsiteY10" fmla="*/ 720 h 2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22" h="22309">
                  <a:moveTo>
                    <a:pt x="2643" y="720"/>
                  </a:moveTo>
                  <a:lnTo>
                    <a:pt x="18651" y="9005"/>
                  </a:lnTo>
                  <a:cubicBezTo>
                    <a:pt x="18651" y="9005"/>
                    <a:pt x="20019" y="8678"/>
                    <a:pt x="20095" y="9727"/>
                  </a:cubicBezTo>
                  <a:cubicBezTo>
                    <a:pt x="20179" y="10776"/>
                    <a:pt x="20658" y="21312"/>
                    <a:pt x="20658" y="21312"/>
                  </a:cubicBezTo>
                  <a:cubicBezTo>
                    <a:pt x="20658" y="21312"/>
                    <a:pt x="20095" y="23326"/>
                    <a:pt x="18248" y="22034"/>
                  </a:cubicBezTo>
                  <a:cubicBezTo>
                    <a:pt x="16393" y="20749"/>
                    <a:pt x="1996" y="11096"/>
                    <a:pt x="1996" y="11096"/>
                  </a:cubicBezTo>
                  <a:cubicBezTo>
                    <a:pt x="1996" y="11096"/>
                    <a:pt x="871" y="10374"/>
                    <a:pt x="955" y="9165"/>
                  </a:cubicBezTo>
                  <a:cubicBezTo>
                    <a:pt x="1031" y="7956"/>
                    <a:pt x="225" y="1518"/>
                    <a:pt x="225" y="1518"/>
                  </a:cubicBezTo>
                  <a:cubicBezTo>
                    <a:pt x="225" y="1518"/>
                    <a:pt x="-94" y="796"/>
                    <a:pt x="469" y="477"/>
                  </a:cubicBezTo>
                  <a:cubicBezTo>
                    <a:pt x="1031" y="157"/>
                    <a:pt x="2240" y="157"/>
                    <a:pt x="2240" y="157"/>
                  </a:cubicBezTo>
                  <a:lnTo>
                    <a:pt x="2643" y="720"/>
                  </a:lnTo>
                  <a:close/>
                </a:path>
              </a:pathLst>
            </a:custGeom>
            <a:solidFill>
              <a:srgbClr val="231F20"/>
            </a:solidFill>
            <a:ln w="7575" cap="flat">
              <a:noFill/>
              <a:prstDash val="solid"/>
              <a:round/>
            </a:ln>
          </p:spPr>
          <p:txBody>
            <a:bodyPr rtlCol="0" anchor="ctr"/>
            <a:lstStyle/>
            <a:p>
              <a:endParaRPr lang="en-GB"/>
            </a:p>
          </p:txBody>
        </p:sp>
        <p:sp>
          <p:nvSpPr>
            <p:cNvPr id="665" name="Freeform: Shape 664">
              <a:extLst>
                <a:ext uri="{FF2B5EF4-FFF2-40B4-BE49-F238E27FC236}">
                  <a16:creationId xmlns:a16="http://schemas.microsoft.com/office/drawing/2014/main" id="{59A09DEB-A8DF-4196-AA17-8385A37C8C51}"/>
                </a:ext>
              </a:extLst>
            </p:cNvPr>
            <p:cNvSpPr/>
            <p:nvPr/>
          </p:nvSpPr>
          <p:spPr>
            <a:xfrm>
              <a:off x="7167359" y="3728916"/>
              <a:ext cx="18719" cy="20355"/>
            </a:xfrm>
            <a:custGeom>
              <a:avLst/>
              <a:gdLst>
                <a:gd name="connsiteX0" fmla="*/ 894 w 18719"/>
                <a:gd name="connsiteY0" fmla="*/ 166 h 20355"/>
                <a:gd name="connsiteX1" fmla="*/ 16500 w 18719"/>
                <a:gd name="connsiteY1" fmla="*/ 7965 h 20355"/>
                <a:gd name="connsiteX2" fmla="*/ 18826 w 18719"/>
                <a:gd name="connsiteY2" fmla="*/ 10945 h 20355"/>
                <a:gd name="connsiteX3" fmla="*/ 18431 w 18719"/>
                <a:gd name="connsiteY3" fmla="*/ 17702 h 20355"/>
                <a:gd name="connsiteX4" fmla="*/ 17138 w 18719"/>
                <a:gd name="connsiteY4" fmla="*/ 20515 h 20355"/>
                <a:gd name="connsiteX5" fmla="*/ 12790 w 18719"/>
                <a:gd name="connsiteY5" fmla="*/ 19230 h 20355"/>
                <a:gd name="connsiteX6" fmla="*/ 1206 w 18719"/>
                <a:gd name="connsiteY6" fmla="*/ 11743 h 20355"/>
                <a:gd name="connsiteX7" fmla="*/ 165 w 18719"/>
                <a:gd name="connsiteY7" fmla="*/ 10139 h 20355"/>
                <a:gd name="connsiteX8" fmla="*/ 165 w 18719"/>
                <a:gd name="connsiteY8" fmla="*/ 1048 h 20355"/>
                <a:gd name="connsiteX9" fmla="*/ 894 w 18719"/>
                <a:gd name="connsiteY9" fmla="*/ 166 h 2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19" h="20355">
                  <a:moveTo>
                    <a:pt x="894" y="166"/>
                  </a:moveTo>
                  <a:cubicBezTo>
                    <a:pt x="894" y="166"/>
                    <a:pt x="14888" y="6597"/>
                    <a:pt x="16500" y="7965"/>
                  </a:cubicBezTo>
                  <a:cubicBezTo>
                    <a:pt x="18104" y="9333"/>
                    <a:pt x="18750" y="9090"/>
                    <a:pt x="18826" y="10945"/>
                  </a:cubicBezTo>
                  <a:cubicBezTo>
                    <a:pt x="18909" y="12792"/>
                    <a:pt x="18826" y="15528"/>
                    <a:pt x="18431" y="17702"/>
                  </a:cubicBezTo>
                  <a:cubicBezTo>
                    <a:pt x="18020" y="19869"/>
                    <a:pt x="18590" y="20599"/>
                    <a:pt x="17138" y="20515"/>
                  </a:cubicBezTo>
                  <a:cubicBezTo>
                    <a:pt x="15694" y="20439"/>
                    <a:pt x="14485" y="20279"/>
                    <a:pt x="12790" y="19230"/>
                  </a:cubicBezTo>
                  <a:cubicBezTo>
                    <a:pt x="11103" y="18181"/>
                    <a:pt x="1206" y="11743"/>
                    <a:pt x="1206" y="11743"/>
                  </a:cubicBezTo>
                  <a:cubicBezTo>
                    <a:pt x="1206" y="11743"/>
                    <a:pt x="-71" y="10542"/>
                    <a:pt x="165" y="10139"/>
                  </a:cubicBezTo>
                  <a:cubicBezTo>
                    <a:pt x="408" y="9736"/>
                    <a:pt x="165" y="1048"/>
                    <a:pt x="165" y="1048"/>
                  </a:cubicBezTo>
                  <a:lnTo>
                    <a:pt x="894" y="166"/>
                  </a:lnTo>
                  <a:close/>
                </a:path>
              </a:pathLst>
            </a:custGeom>
            <a:solidFill>
              <a:srgbClr val="231F20"/>
            </a:solidFill>
            <a:ln w="7575" cap="flat">
              <a:noFill/>
              <a:prstDash val="solid"/>
              <a:round/>
            </a:ln>
          </p:spPr>
          <p:txBody>
            <a:bodyPr rtlCol="0" anchor="ctr"/>
            <a:lstStyle/>
            <a:p>
              <a:endParaRPr lang="en-GB"/>
            </a:p>
          </p:txBody>
        </p:sp>
        <p:sp>
          <p:nvSpPr>
            <p:cNvPr id="666" name="Freeform: Shape 665">
              <a:extLst>
                <a:ext uri="{FF2B5EF4-FFF2-40B4-BE49-F238E27FC236}">
                  <a16:creationId xmlns:a16="http://schemas.microsoft.com/office/drawing/2014/main" id="{D1FA7F1C-0558-499C-9058-1977A541295F}"/>
                </a:ext>
              </a:extLst>
            </p:cNvPr>
            <p:cNvSpPr/>
            <p:nvPr/>
          </p:nvSpPr>
          <p:spPr>
            <a:xfrm>
              <a:off x="7168415" y="3751010"/>
              <a:ext cx="14298" cy="19196"/>
            </a:xfrm>
            <a:custGeom>
              <a:avLst/>
              <a:gdLst>
                <a:gd name="connsiteX0" fmla="*/ 5865 w 14298"/>
                <a:gd name="connsiteY0" fmla="*/ 3173 h 19196"/>
                <a:gd name="connsiteX1" fmla="*/ 12859 w 14298"/>
                <a:gd name="connsiteY1" fmla="*/ 8646 h 19196"/>
                <a:gd name="connsiteX2" fmla="*/ 14310 w 14298"/>
                <a:gd name="connsiteY2" fmla="*/ 11945 h 19196"/>
                <a:gd name="connsiteX3" fmla="*/ 13102 w 14298"/>
                <a:gd name="connsiteY3" fmla="*/ 18535 h 19196"/>
                <a:gd name="connsiteX4" fmla="*/ 10289 w 14298"/>
                <a:gd name="connsiteY4" fmla="*/ 18459 h 19196"/>
                <a:gd name="connsiteX5" fmla="*/ 1685 w 14298"/>
                <a:gd name="connsiteY5" fmla="*/ 11778 h 19196"/>
                <a:gd name="connsiteX6" fmla="*/ 233 w 14298"/>
                <a:gd name="connsiteY6" fmla="*/ 9611 h 19196"/>
                <a:gd name="connsiteX7" fmla="*/ 149 w 14298"/>
                <a:gd name="connsiteY7" fmla="*/ 2367 h 19196"/>
                <a:gd name="connsiteX8" fmla="*/ 2239 w 14298"/>
                <a:gd name="connsiteY8" fmla="*/ 680 h 19196"/>
                <a:gd name="connsiteX9" fmla="*/ 5865 w 14298"/>
                <a:gd name="connsiteY9" fmla="*/ 3173 h 1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98" h="19196">
                  <a:moveTo>
                    <a:pt x="5865" y="3173"/>
                  </a:moveTo>
                  <a:lnTo>
                    <a:pt x="12859" y="8646"/>
                  </a:lnTo>
                  <a:cubicBezTo>
                    <a:pt x="12859" y="8646"/>
                    <a:pt x="14956" y="8722"/>
                    <a:pt x="14310" y="11945"/>
                  </a:cubicBezTo>
                  <a:cubicBezTo>
                    <a:pt x="13664" y="15160"/>
                    <a:pt x="13102" y="18535"/>
                    <a:pt x="13102" y="18535"/>
                  </a:cubicBezTo>
                  <a:cubicBezTo>
                    <a:pt x="13102" y="18535"/>
                    <a:pt x="12942" y="20466"/>
                    <a:pt x="10289" y="18459"/>
                  </a:cubicBezTo>
                  <a:cubicBezTo>
                    <a:pt x="7636" y="16445"/>
                    <a:pt x="1685" y="11778"/>
                    <a:pt x="1685" y="11778"/>
                  </a:cubicBezTo>
                  <a:cubicBezTo>
                    <a:pt x="1685" y="11778"/>
                    <a:pt x="73" y="11139"/>
                    <a:pt x="233" y="9611"/>
                  </a:cubicBezTo>
                  <a:cubicBezTo>
                    <a:pt x="392" y="8076"/>
                    <a:pt x="149" y="2367"/>
                    <a:pt x="149" y="2367"/>
                  </a:cubicBezTo>
                  <a:cubicBezTo>
                    <a:pt x="149" y="2367"/>
                    <a:pt x="-170" y="-1091"/>
                    <a:pt x="2239" y="680"/>
                  </a:cubicBezTo>
                  <a:cubicBezTo>
                    <a:pt x="4657" y="2451"/>
                    <a:pt x="5865" y="3173"/>
                    <a:pt x="5865" y="3173"/>
                  </a:cubicBezTo>
                  <a:close/>
                </a:path>
              </a:pathLst>
            </a:custGeom>
            <a:solidFill>
              <a:srgbClr val="231F20"/>
            </a:solidFill>
            <a:ln w="7575" cap="flat">
              <a:noFill/>
              <a:prstDash val="solid"/>
              <a:round/>
            </a:ln>
          </p:spPr>
          <p:txBody>
            <a:bodyPr rtlCol="0" anchor="ctr"/>
            <a:lstStyle/>
            <a:p>
              <a:endParaRPr lang="en-GB"/>
            </a:p>
          </p:txBody>
        </p:sp>
        <p:sp>
          <p:nvSpPr>
            <p:cNvPr id="667" name="Freeform: Shape 666">
              <a:extLst>
                <a:ext uri="{FF2B5EF4-FFF2-40B4-BE49-F238E27FC236}">
                  <a16:creationId xmlns:a16="http://schemas.microsoft.com/office/drawing/2014/main" id="{7A9E82A2-F2C7-487D-867D-59F599C9CDDE}"/>
                </a:ext>
              </a:extLst>
            </p:cNvPr>
            <p:cNvSpPr/>
            <p:nvPr/>
          </p:nvSpPr>
          <p:spPr>
            <a:xfrm>
              <a:off x="7182763" y="3670517"/>
              <a:ext cx="24326" cy="22639"/>
            </a:xfrm>
            <a:custGeom>
              <a:avLst/>
              <a:gdLst>
                <a:gd name="connsiteX0" fmla="*/ 2624 w 24326"/>
                <a:gd name="connsiteY0" fmla="*/ 8661 h 22639"/>
                <a:gd name="connsiteX1" fmla="*/ 17424 w 24326"/>
                <a:gd name="connsiteY1" fmla="*/ 854 h 22639"/>
                <a:gd name="connsiteX2" fmla="*/ 19521 w 24326"/>
                <a:gd name="connsiteY2" fmla="*/ 535 h 22639"/>
                <a:gd name="connsiteX3" fmla="*/ 23862 w 24326"/>
                <a:gd name="connsiteY3" fmla="*/ 11154 h 22639"/>
                <a:gd name="connsiteX4" fmla="*/ 23299 w 24326"/>
                <a:gd name="connsiteY4" fmla="*/ 14772 h 22639"/>
                <a:gd name="connsiteX5" fmla="*/ 10506 w 24326"/>
                <a:gd name="connsiteY5" fmla="*/ 20245 h 22639"/>
                <a:gd name="connsiteX6" fmla="*/ 8256 w 24326"/>
                <a:gd name="connsiteY6" fmla="*/ 20967 h 22639"/>
                <a:gd name="connsiteX7" fmla="*/ 4554 w 24326"/>
                <a:gd name="connsiteY7" fmla="*/ 21530 h 22639"/>
                <a:gd name="connsiteX8" fmla="*/ 1012 w 24326"/>
                <a:gd name="connsiteY8" fmla="*/ 12195 h 22639"/>
                <a:gd name="connsiteX9" fmla="*/ 290 w 24326"/>
                <a:gd name="connsiteY9" fmla="*/ 9702 h 22639"/>
                <a:gd name="connsiteX10" fmla="*/ 2624 w 24326"/>
                <a:gd name="connsiteY10" fmla="*/ 8661 h 2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26" h="22639">
                  <a:moveTo>
                    <a:pt x="2624" y="8661"/>
                  </a:moveTo>
                  <a:lnTo>
                    <a:pt x="17424" y="854"/>
                  </a:lnTo>
                  <a:cubicBezTo>
                    <a:pt x="17424" y="854"/>
                    <a:pt x="18556" y="-507"/>
                    <a:pt x="19521" y="535"/>
                  </a:cubicBezTo>
                  <a:cubicBezTo>
                    <a:pt x="20487" y="1576"/>
                    <a:pt x="23862" y="11154"/>
                    <a:pt x="23862" y="11154"/>
                  </a:cubicBezTo>
                  <a:cubicBezTo>
                    <a:pt x="23862" y="11154"/>
                    <a:pt x="25549" y="14126"/>
                    <a:pt x="23299" y="14772"/>
                  </a:cubicBezTo>
                  <a:cubicBezTo>
                    <a:pt x="21049" y="15418"/>
                    <a:pt x="10506" y="20245"/>
                    <a:pt x="10506" y="20245"/>
                  </a:cubicBezTo>
                  <a:cubicBezTo>
                    <a:pt x="10506" y="20245"/>
                    <a:pt x="9222" y="20002"/>
                    <a:pt x="8256" y="20967"/>
                  </a:cubicBezTo>
                  <a:cubicBezTo>
                    <a:pt x="7291" y="21933"/>
                    <a:pt x="5277" y="24190"/>
                    <a:pt x="4554" y="21530"/>
                  </a:cubicBezTo>
                  <a:cubicBezTo>
                    <a:pt x="3832" y="18877"/>
                    <a:pt x="1658" y="12362"/>
                    <a:pt x="1012" y="12195"/>
                  </a:cubicBezTo>
                  <a:cubicBezTo>
                    <a:pt x="374" y="12036"/>
                    <a:pt x="-113" y="9869"/>
                    <a:pt x="290" y="9702"/>
                  </a:cubicBezTo>
                  <a:cubicBezTo>
                    <a:pt x="693" y="9542"/>
                    <a:pt x="2624" y="8661"/>
                    <a:pt x="2624" y="8661"/>
                  </a:cubicBezTo>
                  <a:close/>
                </a:path>
              </a:pathLst>
            </a:custGeom>
            <a:solidFill>
              <a:srgbClr val="231F20"/>
            </a:solidFill>
            <a:ln w="7575" cap="flat">
              <a:noFill/>
              <a:prstDash val="solid"/>
              <a:round/>
            </a:ln>
          </p:spPr>
          <p:txBody>
            <a:bodyPr rtlCol="0" anchor="ctr"/>
            <a:lstStyle/>
            <a:p>
              <a:endParaRPr lang="en-GB"/>
            </a:p>
          </p:txBody>
        </p:sp>
        <p:sp>
          <p:nvSpPr>
            <p:cNvPr id="668" name="Freeform: Shape 667">
              <a:extLst>
                <a:ext uri="{FF2B5EF4-FFF2-40B4-BE49-F238E27FC236}">
                  <a16:creationId xmlns:a16="http://schemas.microsoft.com/office/drawing/2014/main" id="{812BB9F4-7872-4198-B50E-D00E07351E80}"/>
                </a:ext>
              </a:extLst>
            </p:cNvPr>
            <p:cNvSpPr/>
            <p:nvPr/>
          </p:nvSpPr>
          <p:spPr>
            <a:xfrm>
              <a:off x="7189838" y="3694884"/>
              <a:ext cx="24031" cy="19230"/>
            </a:xfrm>
            <a:custGeom>
              <a:avLst/>
              <a:gdLst>
                <a:gd name="connsiteX0" fmla="*/ 2553 w 24031"/>
                <a:gd name="connsiteY0" fmla="*/ 5785 h 19230"/>
                <a:gd name="connsiteX1" fmla="*/ 8505 w 24031"/>
                <a:gd name="connsiteY1" fmla="*/ 3049 h 19230"/>
                <a:gd name="connsiteX2" fmla="*/ 13096 w 24031"/>
                <a:gd name="connsiteY2" fmla="*/ 2083 h 19230"/>
                <a:gd name="connsiteX3" fmla="*/ 15346 w 24031"/>
                <a:gd name="connsiteY3" fmla="*/ 2000 h 19230"/>
                <a:gd name="connsiteX4" fmla="*/ 16714 w 24031"/>
                <a:gd name="connsiteY4" fmla="*/ 631 h 19230"/>
                <a:gd name="connsiteX5" fmla="*/ 19846 w 24031"/>
                <a:gd name="connsiteY5" fmla="*/ 153 h 19230"/>
                <a:gd name="connsiteX6" fmla="*/ 22263 w 24031"/>
                <a:gd name="connsiteY6" fmla="*/ 1597 h 19230"/>
                <a:gd name="connsiteX7" fmla="*/ 23715 w 24031"/>
                <a:gd name="connsiteY7" fmla="*/ 9563 h 19230"/>
                <a:gd name="connsiteX8" fmla="*/ 24110 w 24031"/>
                <a:gd name="connsiteY8" fmla="*/ 13265 h 19230"/>
                <a:gd name="connsiteX9" fmla="*/ 21374 w 24031"/>
                <a:gd name="connsiteY9" fmla="*/ 15112 h 19230"/>
                <a:gd name="connsiteX10" fmla="*/ 15019 w 24031"/>
                <a:gd name="connsiteY10" fmla="*/ 16161 h 19230"/>
                <a:gd name="connsiteX11" fmla="*/ 9949 w 24031"/>
                <a:gd name="connsiteY11" fmla="*/ 17210 h 19230"/>
                <a:gd name="connsiteX12" fmla="*/ 7060 w 24031"/>
                <a:gd name="connsiteY12" fmla="*/ 17446 h 19230"/>
                <a:gd name="connsiteX13" fmla="*/ 4970 w 24031"/>
                <a:gd name="connsiteY13" fmla="*/ 18008 h 19230"/>
                <a:gd name="connsiteX14" fmla="*/ 3199 w 24031"/>
                <a:gd name="connsiteY14" fmla="*/ 19376 h 19230"/>
                <a:gd name="connsiteX15" fmla="*/ 1511 w 24031"/>
                <a:gd name="connsiteY15" fmla="*/ 18495 h 19230"/>
                <a:gd name="connsiteX16" fmla="*/ 1025 w 24031"/>
                <a:gd name="connsiteY16" fmla="*/ 14390 h 19230"/>
                <a:gd name="connsiteX17" fmla="*/ 941 w 24031"/>
                <a:gd name="connsiteY17" fmla="*/ 10688 h 19230"/>
                <a:gd name="connsiteX18" fmla="*/ 219 w 24031"/>
                <a:gd name="connsiteY18" fmla="*/ 8278 h 19230"/>
                <a:gd name="connsiteX19" fmla="*/ 706 w 24031"/>
                <a:gd name="connsiteY19" fmla="*/ 6667 h 19230"/>
                <a:gd name="connsiteX20" fmla="*/ 2553 w 24031"/>
                <a:gd name="connsiteY20" fmla="*/ 5785 h 1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31" h="19230">
                  <a:moveTo>
                    <a:pt x="2553" y="5785"/>
                  </a:moveTo>
                  <a:cubicBezTo>
                    <a:pt x="2553" y="5785"/>
                    <a:pt x="5449" y="3687"/>
                    <a:pt x="8505" y="3049"/>
                  </a:cubicBezTo>
                  <a:cubicBezTo>
                    <a:pt x="11560" y="2403"/>
                    <a:pt x="11484" y="1924"/>
                    <a:pt x="13096" y="2083"/>
                  </a:cubicBezTo>
                  <a:cubicBezTo>
                    <a:pt x="14700" y="2243"/>
                    <a:pt x="14456" y="2562"/>
                    <a:pt x="15346" y="2000"/>
                  </a:cubicBezTo>
                  <a:cubicBezTo>
                    <a:pt x="16228" y="1437"/>
                    <a:pt x="15346" y="958"/>
                    <a:pt x="16714" y="631"/>
                  </a:cubicBezTo>
                  <a:cubicBezTo>
                    <a:pt x="18082" y="312"/>
                    <a:pt x="18804" y="153"/>
                    <a:pt x="19846" y="153"/>
                  </a:cubicBezTo>
                  <a:cubicBezTo>
                    <a:pt x="20895" y="153"/>
                    <a:pt x="22020" y="69"/>
                    <a:pt x="22263" y="1597"/>
                  </a:cubicBezTo>
                  <a:cubicBezTo>
                    <a:pt x="22506" y="3132"/>
                    <a:pt x="23548" y="7473"/>
                    <a:pt x="23715" y="9563"/>
                  </a:cubicBezTo>
                  <a:cubicBezTo>
                    <a:pt x="23875" y="11653"/>
                    <a:pt x="24353" y="12376"/>
                    <a:pt x="24110" y="13265"/>
                  </a:cubicBezTo>
                  <a:cubicBezTo>
                    <a:pt x="23875" y="14147"/>
                    <a:pt x="22423" y="15112"/>
                    <a:pt x="21374" y="15112"/>
                  </a:cubicBezTo>
                  <a:cubicBezTo>
                    <a:pt x="20332" y="15112"/>
                    <a:pt x="16311" y="15918"/>
                    <a:pt x="15019" y="16161"/>
                  </a:cubicBezTo>
                  <a:cubicBezTo>
                    <a:pt x="13734" y="16404"/>
                    <a:pt x="10998" y="17126"/>
                    <a:pt x="9949" y="17210"/>
                  </a:cubicBezTo>
                  <a:cubicBezTo>
                    <a:pt x="8907" y="17286"/>
                    <a:pt x="8345" y="17126"/>
                    <a:pt x="7060" y="17446"/>
                  </a:cubicBezTo>
                  <a:cubicBezTo>
                    <a:pt x="5768" y="17765"/>
                    <a:pt x="5365" y="17370"/>
                    <a:pt x="4970" y="18008"/>
                  </a:cubicBezTo>
                  <a:cubicBezTo>
                    <a:pt x="4559" y="18654"/>
                    <a:pt x="4240" y="19460"/>
                    <a:pt x="3199" y="19376"/>
                  </a:cubicBezTo>
                  <a:cubicBezTo>
                    <a:pt x="2150" y="19300"/>
                    <a:pt x="1671" y="19141"/>
                    <a:pt x="1511" y="18495"/>
                  </a:cubicBezTo>
                  <a:cubicBezTo>
                    <a:pt x="1344" y="17848"/>
                    <a:pt x="1184" y="16404"/>
                    <a:pt x="1025" y="14390"/>
                  </a:cubicBezTo>
                  <a:cubicBezTo>
                    <a:pt x="865" y="12376"/>
                    <a:pt x="1025" y="11980"/>
                    <a:pt x="941" y="10688"/>
                  </a:cubicBezTo>
                  <a:cubicBezTo>
                    <a:pt x="865" y="9403"/>
                    <a:pt x="379" y="8522"/>
                    <a:pt x="219" y="8278"/>
                  </a:cubicBezTo>
                  <a:cubicBezTo>
                    <a:pt x="59" y="8035"/>
                    <a:pt x="135" y="7146"/>
                    <a:pt x="706" y="6667"/>
                  </a:cubicBezTo>
                  <a:cubicBezTo>
                    <a:pt x="1268" y="6180"/>
                    <a:pt x="2553" y="5785"/>
                    <a:pt x="2553" y="5785"/>
                  </a:cubicBezTo>
                  <a:close/>
                </a:path>
              </a:pathLst>
            </a:custGeom>
            <a:solidFill>
              <a:srgbClr val="231F20"/>
            </a:solidFill>
            <a:ln w="7575" cap="flat">
              <a:noFill/>
              <a:prstDash val="solid"/>
              <a:round/>
            </a:ln>
          </p:spPr>
          <p:txBody>
            <a:bodyPr rtlCol="0" anchor="ctr"/>
            <a:lstStyle/>
            <a:p>
              <a:endParaRPr lang="en-GB"/>
            </a:p>
          </p:txBody>
        </p:sp>
        <p:sp>
          <p:nvSpPr>
            <p:cNvPr id="669" name="Freeform: Shape 668">
              <a:extLst>
                <a:ext uri="{FF2B5EF4-FFF2-40B4-BE49-F238E27FC236}">
                  <a16:creationId xmlns:a16="http://schemas.microsoft.com/office/drawing/2014/main" id="{618E2323-B91D-4A01-B7FC-2E5829DE6F2F}"/>
                </a:ext>
              </a:extLst>
            </p:cNvPr>
            <p:cNvSpPr/>
            <p:nvPr/>
          </p:nvSpPr>
          <p:spPr>
            <a:xfrm>
              <a:off x="7192140" y="3717550"/>
              <a:ext cx="23836" cy="15538"/>
            </a:xfrm>
            <a:custGeom>
              <a:avLst/>
              <a:gdLst>
                <a:gd name="connsiteX0" fmla="*/ 2661 w 23836"/>
                <a:gd name="connsiteY0" fmla="*/ 3879 h 15538"/>
                <a:gd name="connsiteX1" fmla="*/ 7891 w 23836"/>
                <a:gd name="connsiteY1" fmla="*/ 2670 h 15538"/>
                <a:gd name="connsiteX2" fmla="*/ 11350 w 23836"/>
                <a:gd name="connsiteY2" fmla="*/ 1781 h 15538"/>
                <a:gd name="connsiteX3" fmla="*/ 14413 w 23836"/>
                <a:gd name="connsiteY3" fmla="*/ 1621 h 15538"/>
                <a:gd name="connsiteX4" fmla="*/ 16176 w 23836"/>
                <a:gd name="connsiteY4" fmla="*/ 1705 h 15538"/>
                <a:gd name="connsiteX5" fmla="*/ 19559 w 23836"/>
                <a:gd name="connsiteY5" fmla="*/ 420 h 15538"/>
                <a:gd name="connsiteX6" fmla="*/ 21969 w 23836"/>
                <a:gd name="connsiteY6" fmla="*/ 580 h 15538"/>
                <a:gd name="connsiteX7" fmla="*/ 23261 w 23836"/>
                <a:gd name="connsiteY7" fmla="*/ 2511 h 15538"/>
                <a:gd name="connsiteX8" fmla="*/ 23983 w 23836"/>
                <a:gd name="connsiteY8" fmla="*/ 12484 h 15538"/>
                <a:gd name="connsiteX9" fmla="*/ 22371 w 23836"/>
                <a:gd name="connsiteY9" fmla="*/ 15060 h 15538"/>
                <a:gd name="connsiteX10" fmla="*/ 7009 w 23836"/>
                <a:gd name="connsiteY10" fmla="*/ 15623 h 15538"/>
                <a:gd name="connsiteX11" fmla="*/ 4919 w 23836"/>
                <a:gd name="connsiteY11" fmla="*/ 15220 h 15538"/>
                <a:gd name="connsiteX12" fmla="*/ 2828 w 23836"/>
                <a:gd name="connsiteY12" fmla="*/ 15699 h 15538"/>
                <a:gd name="connsiteX13" fmla="*/ 2099 w 23836"/>
                <a:gd name="connsiteY13" fmla="*/ 15623 h 15538"/>
                <a:gd name="connsiteX14" fmla="*/ 1377 w 23836"/>
                <a:gd name="connsiteY14" fmla="*/ 15463 h 15538"/>
                <a:gd name="connsiteX15" fmla="*/ 252 w 23836"/>
                <a:gd name="connsiteY15" fmla="*/ 13928 h 15538"/>
                <a:gd name="connsiteX16" fmla="*/ 252 w 23836"/>
                <a:gd name="connsiteY16" fmla="*/ 5726 h 15538"/>
                <a:gd name="connsiteX17" fmla="*/ 890 w 23836"/>
                <a:gd name="connsiteY17" fmla="*/ 4441 h 15538"/>
                <a:gd name="connsiteX18" fmla="*/ 2661 w 23836"/>
                <a:gd name="connsiteY18" fmla="*/ 3879 h 15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36" h="15538">
                  <a:moveTo>
                    <a:pt x="2661" y="3879"/>
                  </a:moveTo>
                  <a:cubicBezTo>
                    <a:pt x="2661" y="3879"/>
                    <a:pt x="6363" y="2746"/>
                    <a:pt x="7891" y="2670"/>
                  </a:cubicBezTo>
                  <a:cubicBezTo>
                    <a:pt x="9419" y="2587"/>
                    <a:pt x="9822" y="1948"/>
                    <a:pt x="11350" y="1781"/>
                  </a:cubicBezTo>
                  <a:cubicBezTo>
                    <a:pt x="12877" y="1621"/>
                    <a:pt x="13280" y="1462"/>
                    <a:pt x="14413" y="1621"/>
                  </a:cubicBezTo>
                  <a:cubicBezTo>
                    <a:pt x="15538" y="1781"/>
                    <a:pt x="15135" y="1865"/>
                    <a:pt x="16176" y="1705"/>
                  </a:cubicBezTo>
                  <a:cubicBezTo>
                    <a:pt x="17225" y="1545"/>
                    <a:pt x="18594" y="580"/>
                    <a:pt x="19559" y="420"/>
                  </a:cubicBezTo>
                  <a:cubicBezTo>
                    <a:pt x="20524" y="261"/>
                    <a:pt x="20844" y="-150"/>
                    <a:pt x="21969" y="580"/>
                  </a:cubicBezTo>
                  <a:cubicBezTo>
                    <a:pt x="23094" y="1302"/>
                    <a:pt x="23177" y="2024"/>
                    <a:pt x="23261" y="2511"/>
                  </a:cubicBezTo>
                  <a:cubicBezTo>
                    <a:pt x="23337" y="2990"/>
                    <a:pt x="23983" y="12484"/>
                    <a:pt x="23983" y="12484"/>
                  </a:cubicBezTo>
                  <a:cubicBezTo>
                    <a:pt x="23983" y="12484"/>
                    <a:pt x="23496" y="14893"/>
                    <a:pt x="22371" y="15060"/>
                  </a:cubicBezTo>
                  <a:cubicBezTo>
                    <a:pt x="21247" y="15220"/>
                    <a:pt x="7009" y="15623"/>
                    <a:pt x="7009" y="15623"/>
                  </a:cubicBezTo>
                  <a:cubicBezTo>
                    <a:pt x="7009" y="15623"/>
                    <a:pt x="5801" y="14734"/>
                    <a:pt x="4919" y="15220"/>
                  </a:cubicBezTo>
                  <a:cubicBezTo>
                    <a:pt x="4029" y="15699"/>
                    <a:pt x="3383" y="15699"/>
                    <a:pt x="2828" y="15699"/>
                  </a:cubicBezTo>
                  <a:cubicBezTo>
                    <a:pt x="2258" y="15699"/>
                    <a:pt x="2099" y="15623"/>
                    <a:pt x="2099" y="15623"/>
                  </a:cubicBezTo>
                  <a:cubicBezTo>
                    <a:pt x="2099" y="15623"/>
                    <a:pt x="1696" y="15699"/>
                    <a:pt x="1377" y="15463"/>
                  </a:cubicBezTo>
                  <a:cubicBezTo>
                    <a:pt x="1057" y="15220"/>
                    <a:pt x="252" y="15859"/>
                    <a:pt x="252" y="13928"/>
                  </a:cubicBezTo>
                  <a:lnTo>
                    <a:pt x="252" y="5726"/>
                  </a:lnTo>
                  <a:cubicBezTo>
                    <a:pt x="252" y="5726"/>
                    <a:pt x="-235" y="4761"/>
                    <a:pt x="890" y="4441"/>
                  </a:cubicBezTo>
                  <a:cubicBezTo>
                    <a:pt x="2023" y="4115"/>
                    <a:pt x="2661" y="3879"/>
                    <a:pt x="2661" y="3879"/>
                  </a:cubicBezTo>
                  <a:close/>
                </a:path>
              </a:pathLst>
            </a:custGeom>
            <a:solidFill>
              <a:srgbClr val="231F20"/>
            </a:solidFill>
            <a:ln w="7575" cap="flat">
              <a:noFill/>
              <a:prstDash val="solid"/>
              <a:round/>
            </a:ln>
          </p:spPr>
          <p:txBody>
            <a:bodyPr rtlCol="0" anchor="ctr"/>
            <a:lstStyle/>
            <a:p>
              <a:endParaRPr lang="en-GB"/>
            </a:p>
          </p:txBody>
        </p:sp>
        <p:sp>
          <p:nvSpPr>
            <p:cNvPr id="670" name="Freeform: Shape 669">
              <a:extLst>
                <a:ext uri="{FF2B5EF4-FFF2-40B4-BE49-F238E27FC236}">
                  <a16:creationId xmlns:a16="http://schemas.microsoft.com/office/drawing/2014/main" id="{3F75B0C8-FEA9-4482-958E-C62FA7A070B6}"/>
                </a:ext>
              </a:extLst>
            </p:cNvPr>
            <p:cNvSpPr/>
            <p:nvPr/>
          </p:nvSpPr>
          <p:spPr>
            <a:xfrm>
              <a:off x="7191034" y="3740590"/>
              <a:ext cx="25267" cy="15678"/>
            </a:xfrm>
            <a:custGeom>
              <a:avLst/>
              <a:gdLst>
                <a:gd name="connsiteX0" fmla="*/ 2407 w 25267"/>
                <a:gd name="connsiteY0" fmla="*/ 475 h 15678"/>
                <a:gd name="connsiteX1" fmla="*/ 14956 w 25267"/>
                <a:gd name="connsiteY1" fmla="*/ 232 h 15678"/>
                <a:gd name="connsiteX2" fmla="*/ 18172 w 25267"/>
                <a:gd name="connsiteY2" fmla="*/ 399 h 15678"/>
                <a:gd name="connsiteX3" fmla="*/ 19456 w 25267"/>
                <a:gd name="connsiteY3" fmla="*/ 962 h 15678"/>
                <a:gd name="connsiteX4" fmla="*/ 21068 w 25267"/>
                <a:gd name="connsiteY4" fmla="*/ 559 h 15678"/>
                <a:gd name="connsiteX5" fmla="*/ 23964 w 25267"/>
                <a:gd name="connsiteY5" fmla="*/ 399 h 15678"/>
                <a:gd name="connsiteX6" fmla="*/ 25408 w 25267"/>
                <a:gd name="connsiteY6" fmla="*/ 2489 h 15678"/>
                <a:gd name="connsiteX7" fmla="*/ 24283 w 25267"/>
                <a:gd name="connsiteY7" fmla="*/ 9323 h 15678"/>
                <a:gd name="connsiteX8" fmla="*/ 22755 w 25267"/>
                <a:gd name="connsiteY8" fmla="*/ 14234 h 15678"/>
                <a:gd name="connsiteX9" fmla="*/ 22915 w 25267"/>
                <a:gd name="connsiteY9" fmla="*/ 15518 h 15678"/>
                <a:gd name="connsiteX10" fmla="*/ 20749 w 25267"/>
                <a:gd name="connsiteY10" fmla="*/ 15845 h 15678"/>
                <a:gd name="connsiteX11" fmla="*/ 15678 w 25267"/>
                <a:gd name="connsiteY11" fmla="*/ 14796 h 15678"/>
                <a:gd name="connsiteX12" fmla="*/ 12136 w 25267"/>
                <a:gd name="connsiteY12" fmla="*/ 14157 h 15678"/>
                <a:gd name="connsiteX13" fmla="*/ 9240 w 25267"/>
                <a:gd name="connsiteY13" fmla="*/ 13755 h 15678"/>
                <a:gd name="connsiteX14" fmla="*/ 5143 w 25267"/>
                <a:gd name="connsiteY14" fmla="*/ 13511 h 15678"/>
                <a:gd name="connsiteX15" fmla="*/ 2163 w 25267"/>
                <a:gd name="connsiteY15" fmla="*/ 13192 h 15678"/>
                <a:gd name="connsiteX16" fmla="*/ 795 w 25267"/>
                <a:gd name="connsiteY16" fmla="*/ 12227 h 15678"/>
                <a:gd name="connsiteX17" fmla="*/ 316 w 25267"/>
                <a:gd name="connsiteY17" fmla="*/ 10691 h 15678"/>
                <a:gd name="connsiteX18" fmla="*/ 233 w 25267"/>
                <a:gd name="connsiteY18" fmla="*/ 6670 h 15678"/>
                <a:gd name="connsiteX19" fmla="*/ 476 w 25267"/>
                <a:gd name="connsiteY19" fmla="*/ 1927 h 15678"/>
                <a:gd name="connsiteX20" fmla="*/ 1122 w 25267"/>
                <a:gd name="connsiteY20" fmla="*/ 642 h 15678"/>
                <a:gd name="connsiteX21" fmla="*/ 2407 w 25267"/>
                <a:gd name="connsiteY21" fmla="*/ 475 h 15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267" h="15678">
                  <a:moveTo>
                    <a:pt x="2407" y="475"/>
                  </a:moveTo>
                  <a:cubicBezTo>
                    <a:pt x="2407" y="475"/>
                    <a:pt x="13345" y="72"/>
                    <a:pt x="14956" y="232"/>
                  </a:cubicBezTo>
                  <a:cubicBezTo>
                    <a:pt x="16560" y="399"/>
                    <a:pt x="17693" y="399"/>
                    <a:pt x="18172" y="399"/>
                  </a:cubicBezTo>
                  <a:cubicBezTo>
                    <a:pt x="18658" y="399"/>
                    <a:pt x="18575" y="878"/>
                    <a:pt x="19456" y="962"/>
                  </a:cubicBezTo>
                  <a:cubicBezTo>
                    <a:pt x="20346" y="1038"/>
                    <a:pt x="20665" y="802"/>
                    <a:pt x="21068" y="559"/>
                  </a:cubicBezTo>
                  <a:cubicBezTo>
                    <a:pt x="21471" y="315"/>
                    <a:pt x="23318" y="-87"/>
                    <a:pt x="23964" y="399"/>
                  </a:cubicBezTo>
                  <a:cubicBezTo>
                    <a:pt x="24610" y="878"/>
                    <a:pt x="25492" y="642"/>
                    <a:pt x="25408" y="2489"/>
                  </a:cubicBezTo>
                  <a:cubicBezTo>
                    <a:pt x="25332" y="4344"/>
                    <a:pt x="24610" y="6837"/>
                    <a:pt x="24283" y="9323"/>
                  </a:cubicBezTo>
                  <a:cubicBezTo>
                    <a:pt x="23964" y="11816"/>
                    <a:pt x="22755" y="13587"/>
                    <a:pt x="22755" y="14234"/>
                  </a:cubicBezTo>
                  <a:cubicBezTo>
                    <a:pt x="22755" y="14880"/>
                    <a:pt x="22915" y="15518"/>
                    <a:pt x="22915" y="15518"/>
                  </a:cubicBezTo>
                  <a:cubicBezTo>
                    <a:pt x="22915" y="15518"/>
                    <a:pt x="21714" y="15761"/>
                    <a:pt x="20749" y="15845"/>
                  </a:cubicBezTo>
                  <a:cubicBezTo>
                    <a:pt x="19783" y="15921"/>
                    <a:pt x="16241" y="14880"/>
                    <a:pt x="15678" y="14796"/>
                  </a:cubicBezTo>
                  <a:cubicBezTo>
                    <a:pt x="15116" y="14720"/>
                    <a:pt x="13748" y="14393"/>
                    <a:pt x="12136" y="14157"/>
                  </a:cubicBezTo>
                  <a:cubicBezTo>
                    <a:pt x="10532" y="13914"/>
                    <a:pt x="11414" y="13914"/>
                    <a:pt x="9240" y="13755"/>
                  </a:cubicBezTo>
                  <a:cubicBezTo>
                    <a:pt x="7074" y="13587"/>
                    <a:pt x="6352" y="13511"/>
                    <a:pt x="5143" y="13511"/>
                  </a:cubicBezTo>
                  <a:cubicBezTo>
                    <a:pt x="3934" y="13511"/>
                    <a:pt x="3129" y="13914"/>
                    <a:pt x="2163" y="13192"/>
                  </a:cubicBezTo>
                  <a:cubicBezTo>
                    <a:pt x="1198" y="12462"/>
                    <a:pt x="1198" y="12865"/>
                    <a:pt x="795" y="12227"/>
                  </a:cubicBezTo>
                  <a:cubicBezTo>
                    <a:pt x="392" y="11581"/>
                    <a:pt x="476" y="12060"/>
                    <a:pt x="316" y="10691"/>
                  </a:cubicBezTo>
                  <a:cubicBezTo>
                    <a:pt x="157" y="9323"/>
                    <a:pt x="73" y="7233"/>
                    <a:pt x="233" y="6670"/>
                  </a:cubicBezTo>
                  <a:cubicBezTo>
                    <a:pt x="392" y="6108"/>
                    <a:pt x="233" y="2330"/>
                    <a:pt x="476" y="1927"/>
                  </a:cubicBezTo>
                  <a:cubicBezTo>
                    <a:pt x="711" y="1524"/>
                    <a:pt x="552" y="802"/>
                    <a:pt x="1122" y="642"/>
                  </a:cubicBezTo>
                  <a:cubicBezTo>
                    <a:pt x="1684" y="475"/>
                    <a:pt x="2407" y="475"/>
                    <a:pt x="2407" y="475"/>
                  </a:cubicBezTo>
                  <a:close/>
                </a:path>
              </a:pathLst>
            </a:custGeom>
            <a:solidFill>
              <a:srgbClr val="231F20"/>
            </a:solidFill>
            <a:ln w="7575" cap="flat">
              <a:noFill/>
              <a:prstDash val="solid"/>
              <a:round/>
            </a:ln>
          </p:spPr>
          <p:txBody>
            <a:bodyPr rtlCol="0" anchor="ctr"/>
            <a:lstStyle/>
            <a:p>
              <a:endParaRPr lang="en-GB"/>
            </a:p>
          </p:txBody>
        </p:sp>
        <p:sp>
          <p:nvSpPr>
            <p:cNvPr id="671" name="Freeform: Shape 670">
              <a:extLst>
                <a:ext uri="{FF2B5EF4-FFF2-40B4-BE49-F238E27FC236}">
                  <a16:creationId xmlns:a16="http://schemas.microsoft.com/office/drawing/2014/main" id="{AAB44318-3D61-4D92-B1CA-A0FDD4938A5E}"/>
                </a:ext>
              </a:extLst>
            </p:cNvPr>
            <p:cNvSpPr/>
            <p:nvPr/>
          </p:nvSpPr>
          <p:spPr>
            <a:xfrm>
              <a:off x="7185779" y="3762217"/>
              <a:ext cx="26191" cy="23820"/>
            </a:xfrm>
            <a:custGeom>
              <a:avLst/>
              <a:gdLst>
                <a:gd name="connsiteX0" fmla="*/ 5082 w 26191"/>
                <a:gd name="connsiteY0" fmla="*/ 584 h 23820"/>
                <a:gd name="connsiteX1" fmla="*/ 19806 w 26191"/>
                <a:gd name="connsiteY1" fmla="*/ 4118 h 23820"/>
                <a:gd name="connsiteX2" fmla="*/ 23911 w 26191"/>
                <a:gd name="connsiteY2" fmla="*/ 5570 h 23820"/>
                <a:gd name="connsiteX3" fmla="*/ 26320 w 26191"/>
                <a:gd name="connsiteY3" fmla="*/ 7820 h 23820"/>
                <a:gd name="connsiteX4" fmla="*/ 24792 w 26191"/>
                <a:gd name="connsiteY4" fmla="*/ 17238 h 23820"/>
                <a:gd name="connsiteX5" fmla="*/ 23751 w 26191"/>
                <a:gd name="connsiteY5" fmla="*/ 22225 h 23820"/>
                <a:gd name="connsiteX6" fmla="*/ 20612 w 26191"/>
                <a:gd name="connsiteY6" fmla="*/ 23753 h 23820"/>
                <a:gd name="connsiteX7" fmla="*/ 1867 w 26191"/>
                <a:gd name="connsiteY7" fmla="*/ 13536 h 23820"/>
                <a:gd name="connsiteX8" fmla="*/ 179 w 26191"/>
                <a:gd name="connsiteY8" fmla="*/ 12084 h 23820"/>
                <a:gd name="connsiteX9" fmla="*/ 1304 w 26191"/>
                <a:gd name="connsiteY9" fmla="*/ 7182 h 23820"/>
                <a:gd name="connsiteX10" fmla="*/ 2672 w 26191"/>
                <a:gd name="connsiteY10" fmla="*/ 2917 h 23820"/>
                <a:gd name="connsiteX11" fmla="*/ 2992 w 26191"/>
                <a:gd name="connsiteY11" fmla="*/ 181 h 23820"/>
                <a:gd name="connsiteX12" fmla="*/ 5082 w 26191"/>
                <a:gd name="connsiteY12" fmla="*/ 584 h 2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1" h="23820">
                  <a:moveTo>
                    <a:pt x="5082" y="584"/>
                  </a:moveTo>
                  <a:cubicBezTo>
                    <a:pt x="5082" y="584"/>
                    <a:pt x="17396" y="2834"/>
                    <a:pt x="19806" y="4118"/>
                  </a:cubicBezTo>
                  <a:cubicBezTo>
                    <a:pt x="22223" y="5410"/>
                    <a:pt x="22459" y="5084"/>
                    <a:pt x="23911" y="5570"/>
                  </a:cubicBezTo>
                  <a:cubicBezTo>
                    <a:pt x="25355" y="6049"/>
                    <a:pt x="26487" y="5410"/>
                    <a:pt x="26320" y="7820"/>
                  </a:cubicBezTo>
                  <a:cubicBezTo>
                    <a:pt x="26161" y="10237"/>
                    <a:pt x="24792" y="17238"/>
                    <a:pt x="24792" y="17238"/>
                  </a:cubicBezTo>
                  <a:lnTo>
                    <a:pt x="23751" y="22225"/>
                  </a:lnTo>
                  <a:cubicBezTo>
                    <a:pt x="23751" y="22225"/>
                    <a:pt x="22786" y="24794"/>
                    <a:pt x="20612" y="23753"/>
                  </a:cubicBezTo>
                  <a:cubicBezTo>
                    <a:pt x="18438" y="22704"/>
                    <a:pt x="1867" y="13536"/>
                    <a:pt x="1867" y="13536"/>
                  </a:cubicBezTo>
                  <a:cubicBezTo>
                    <a:pt x="1867" y="13536"/>
                    <a:pt x="-140" y="13696"/>
                    <a:pt x="179" y="12084"/>
                  </a:cubicBezTo>
                  <a:cubicBezTo>
                    <a:pt x="498" y="10473"/>
                    <a:pt x="1145" y="7584"/>
                    <a:pt x="1304" y="7182"/>
                  </a:cubicBezTo>
                  <a:cubicBezTo>
                    <a:pt x="1464" y="6779"/>
                    <a:pt x="2513" y="3480"/>
                    <a:pt x="2672" y="2917"/>
                  </a:cubicBezTo>
                  <a:cubicBezTo>
                    <a:pt x="2832" y="2355"/>
                    <a:pt x="2110" y="181"/>
                    <a:pt x="2992" y="181"/>
                  </a:cubicBezTo>
                  <a:cubicBezTo>
                    <a:pt x="3873" y="181"/>
                    <a:pt x="5082" y="584"/>
                    <a:pt x="5082" y="584"/>
                  </a:cubicBezTo>
                  <a:close/>
                </a:path>
              </a:pathLst>
            </a:custGeom>
            <a:solidFill>
              <a:srgbClr val="231F20"/>
            </a:solidFill>
            <a:ln w="7575" cap="flat">
              <a:noFill/>
              <a:prstDash val="solid"/>
              <a:round/>
            </a:ln>
          </p:spPr>
          <p:txBody>
            <a:bodyPr rtlCol="0" anchor="ctr"/>
            <a:lstStyle/>
            <a:p>
              <a:endParaRPr lang="en-GB"/>
            </a:p>
          </p:txBody>
        </p:sp>
        <p:sp>
          <p:nvSpPr>
            <p:cNvPr id="672" name="Freeform: Shape 671">
              <a:extLst>
                <a:ext uri="{FF2B5EF4-FFF2-40B4-BE49-F238E27FC236}">
                  <a16:creationId xmlns:a16="http://schemas.microsoft.com/office/drawing/2014/main" id="{2F59AF1C-6ECB-418D-88BE-73F693D53056}"/>
                </a:ext>
              </a:extLst>
            </p:cNvPr>
            <p:cNvSpPr/>
            <p:nvPr/>
          </p:nvSpPr>
          <p:spPr>
            <a:xfrm>
              <a:off x="7123077" y="3867836"/>
              <a:ext cx="67864" cy="28982"/>
            </a:xfrm>
            <a:custGeom>
              <a:avLst/>
              <a:gdLst>
                <a:gd name="connsiteX0" fmla="*/ 50869 w 67864"/>
                <a:gd name="connsiteY0" fmla="*/ 4416 h 28982"/>
                <a:gd name="connsiteX1" fmla="*/ 67037 w 67864"/>
                <a:gd name="connsiteY1" fmla="*/ 13826 h 28982"/>
                <a:gd name="connsiteX2" fmla="*/ 67684 w 67864"/>
                <a:gd name="connsiteY2" fmla="*/ 15590 h 28982"/>
                <a:gd name="connsiteX3" fmla="*/ 63579 w 67864"/>
                <a:gd name="connsiteY3" fmla="*/ 20341 h 28982"/>
                <a:gd name="connsiteX4" fmla="*/ 48703 w 67864"/>
                <a:gd name="connsiteY4" fmla="*/ 28786 h 28982"/>
                <a:gd name="connsiteX5" fmla="*/ 30361 w 67864"/>
                <a:gd name="connsiteY5" fmla="*/ 28869 h 28982"/>
                <a:gd name="connsiteX6" fmla="*/ 13303 w 67864"/>
                <a:gd name="connsiteY6" fmla="*/ 22515 h 28982"/>
                <a:gd name="connsiteX7" fmla="*/ 1879 w 67864"/>
                <a:gd name="connsiteY7" fmla="*/ 12374 h 28982"/>
                <a:gd name="connsiteX8" fmla="*/ 351 w 67864"/>
                <a:gd name="connsiteY8" fmla="*/ 8513 h 28982"/>
                <a:gd name="connsiteX9" fmla="*/ 594 w 67864"/>
                <a:gd name="connsiteY9" fmla="*/ 6901 h 28982"/>
                <a:gd name="connsiteX10" fmla="*/ 3977 w 67864"/>
                <a:gd name="connsiteY10" fmla="*/ 5776 h 28982"/>
                <a:gd name="connsiteX11" fmla="*/ 19818 w 67864"/>
                <a:gd name="connsiteY11" fmla="*/ 547 h 28982"/>
                <a:gd name="connsiteX12" fmla="*/ 23033 w 67864"/>
                <a:gd name="connsiteY12" fmla="*/ 547 h 28982"/>
                <a:gd name="connsiteX13" fmla="*/ 25215 w 67864"/>
                <a:gd name="connsiteY13" fmla="*/ 2645 h 28982"/>
                <a:gd name="connsiteX14" fmla="*/ 28590 w 67864"/>
                <a:gd name="connsiteY14" fmla="*/ 5700 h 28982"/>
                <a:gd name="connsiteX15" fmla="*/ 34382 w 67864"/>
                <a:gd name="connsiteY15" fmla="*/ 7069 h 28982"/>
                <a:gd name="connsiteX16" fmla="*/ 40494 w 67864"/>
                <a:gd name="connsiteY16" fmla="*/ 6901 h 28982"/>
                <a:gd name="connsiteX17" fmla="*/ 44918 w 67864"/>
                <a:gd name="connsiteY17" fmla="*/ 5138 h 28982"/>
                <a:gd name="connsiteX18" fmla="*/ 47730 w 67864"/>
                <a:gd name="connsiteY18" fmla="*/ 2888 h 28982"/>
                <a:gd name="connsiteX19" fmla="*/ 49828 w 67864"/>
                <a:gd name="connsiteY19" fmla="*/ 3207 h 28982"/>
                <a:gd name="connsiteX20" fmla="*/ 51272 w 67864"/>
                <a:gd name="connsiteY20" fmla="*/ 4492 h 28982"/>
                <a:gd name="connsiteX21" fmla="*/ 50869 w 67864"/>
                <a:gd name="connsiteY21" fmla="*/ 4416 h 28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7864" h="28982">
                  <a:moveTo>
                    <a:pt x="50869" y="4416"/>
                  </a:moveTo>
                  <a:lnTo>
                    <a:pt x="67037" y="13826"/>
                  </a:lnTo>
                  <a:cubicBezTo>
                    <a:pt x="67037" y="13826"/>
                    <a:pt x="68649" y="14708"/>
                    <a:pt x="67684" y="15590"/>
                  </a:cubicBezTo>
                  <a:cubicBezTo>
                    <a:pt x="66718" y="16479"/>
                    <a:pt x="64468" y="19695"/>
                    <a:pt x="63579" y="20341"/>
                  </a:cubicBezTo>
                  <a:cubicBezTo>
                    <a:pt x="62697" y="20979"/>
                    <a:pt x="52724" y="28467"/>
                    <a:pt x="48703" y="28786"/>
                  </a:cubicBezTo>
                  <a:cubicBezTo>
                    <a:pt x="44682" y="29105"/>
                    <a:pt x="34298" y="29508"/>
                    <a:pt x="30361" y="28869"/>
                  </a:cubicBezTo>
                  <a:cubicBezTo>
                    <a:pt x="26416" y="28223"/>
                    <a:pt x="16602" y="25570"/>
                    <a:pt x="13303" y="22515"/>
                  </a:cubicBezTo>
                  <a:cubicBezTo>
                    <a:pt x="10004" y="19459"/>
                    <a:pt x="2601" y="14062"/>
                    <a:pt x="1879" y="12374"/>
                  </a:cubicBezTo>
                  <a:cubicBezTo>
                    <a:pt x="1156" y="10687"/>
                    <a:pt x="351" y="8513"/>
                    <a:pt x="351" y="8513"/>
                  </a:cubicBezTo>
                  <a:cubicBezTo>
                    <a:pt x="351" y="8513"/>
                    <a:pt x="-288" y="7312"/>
                    <a:pt x="594" y="6901"/>
                  </a:cubicBezTo>
                  <a:cubicBezTo>
                    <a:pt x="1476" y="6506"/>
                    <a:pt x="2205" y="6179"/>
                    <a:pt x="3977" y="5776"/>
                  </a:cubicBezTo>
                  <a:cubicBezTo>
                    <a:pt x="5740" y="5381"/>
                    <a:pt x="19818" y="547"/>
                    <a:pt x="19818" y="547"/>
                  </a:cubicBezTo>
                  <a:cubicBezTo>
                    <a:pt x="19818" y="547"/>
                    <a:pt x="21270" y="-175"/>
                    <a:pt x="23033" y="547"/>
                  </a:cubicBezTo>
                  <a:cubicBezTo>
                    <a:pt x="24804" y="1276"/>
                    <a:pt x="24409" y="1436"/>
                    <a:pt x="25215" y="2645"/>
                  </a:cubicBezTo>
                  <a:cubicBezTo>
                    <a:pt x="26013" y="3846"/>
                    <a:pt x="26173" y="5054"/>
                    <a:pt x="28590" y="5700"/>
                  </a:cubicBezTo>
                  <a:cubicBezTo>
                    <a:pt x="30999" y="6347"/>
                    <a:pt x="31646" y="6985"/>
                    <a:pt x="34382" y="7069"/>
                  </a:cubicBezTo>
                  <a:cubicBezTo>
                    <a:pt x="37111" y="7145"/>
                    <a:pt x="38563" y="7388"/>
                    <a:pt x="40494" y="6901"/>
                  </a:cubicBezTo>
                  <a:cubicBezTo>
                    <a:pt x="42424" y="6423"/>
                    <a:pt x="43716" y="6179"/>
                    <a:pt x="44918" y="5138"/>
                  </a:cubicBezTo>
                  <a:cubicBezTo>
                    <a:pt x="46126" y="4089"/>
                    <a:pt x="47008" y="2964"/>
                    <a:pt x="47730" y="2888"/>
                  </a:cubicBezTo>
                  <a:cubicBezTo>
                    <a:pt x="48460" y="2804"/>
                    <a:pt x="49022" y="2804"/>
                    <a:pt x="49828" y="3207"/>
                  </a:cubicBezTo>
                  <a:cubicBezTo>
                    <a:pt x="50634" y="3610"/>
                    <a:pt x="51272" y="4492"/>
                    <a:pt x="51272" y="4492"/>
                  </a:cubicBezTo>
                  <a:cubicBezTo>
                    <a:pt x="51272" y="4492"/>
                    <a:pt x="50390" y="4332"/>
                    <a:pt x="50869" y="4416"/>
                  </a:cubicBezTo>
                  <a:close/>
                </a:path>
              </a:pathLst>
            </a:custGeom>
            <a:solidFill>
              <a:srgbClr val="231F20"/>
            </a:solidFill>
            <a:ln w="7575" cap="flat">
              <a:noFill/>
              <a:prstDash val="solid"/>
              <a:round/>
            </a:ln>
          </p:spPr>
          <p:txBody>
            <a:bodyPr rtlCol="0" anchor="ctr"/>
            <a:lstStyle/>
            <a:p>
              <a:endParaRPr lang="en-GB"/>
            </a:p>
          </p:txBody>
        </p:sp>
        <p:sp>
          <p:nvSpPr>
            <p:cNvPr id="673" name="Freeform: Shape 672">
              <a:extLst>
                <a:ext uri="{FF2B5EF4-FFF2-40B4-BE49-F238E27FC236}">
                  <a16:creationId xmlns:a16="http://schemas.microsoft.com/office/drawing/2014/main" id="{98AF7C47-1E41-4028-8952-74ED16127685}"/>
                </a:ext>
              </a:extLst>
            </p:cNvPr>
            <p:cNvSpPr/>
            <p:nvPr/>
          </p:nvSpPr>
          <p:spPr>
            <a:xfrm>
              <a:off x="7178653" y="3822306"/>
              <a:ext cx="24537" cy="18253"/>
            </a:xfrm>
            <a:custGeom>
              <a:avLst/>
              <a:gdLst>
                <a:gd name="connsiteX0" fmla="*/ 2954 w 24537"/>
                <a:gd name="connsiteY0" fmla="*/ 524 h 18253"/>
                <a:gd name="connsiteX1" fmla="*/ 23067 w 24537"/>
                <a:gd name="connsiteY1" fmla="*/ 2781 h 18253"/>
                <a:gd name="connsiteX2" fmla="*/ 24679 w 24537"/>
                <a:gd name="connsiteY2" fmla="*/ 3982 h 18253"/>
                <a:gd name="connsiteX3" fmla="*/ 23310 w 24537"/>
                <a:gd name="connsiteY3" fmla="*/ 17338 h 18253"/>
                <a:gd name="connsiteX4" fmla="*/ 21456 w 24537"/>
                <a:gd name="connsiteY4" fmla="*/ 18387 h 18253"/>
                <a:gd name="connsiteX5" fmla="*/ 1753 w 24537"/>
                <a:gd name="connsiteY5" fmla="*/ 14928 h 18253"/>
                <a:gd name="connsiteX6" fmla="*/ 141 w 24537"/>
                <a:gd name="connsiteY6" fmla="*/ 13560 h 18253"/>
                <a:gd name="connsiteX7" fmla="*/ 1183 w 24537"/>
                <a:gd name="connsiteY7" fmla="*/ 1573 h 18253"/>
                <a:gd name="connsiteX8" fmla="*/ 1829 w 24537"/>
                <a:gd name="connsiteY8" fmla="*/ 205 h 18253"/>
                <a:gd name="connsiteX9" fmla="*/ 2954 w 24537"/>
                <a:gd name="connsiteY9" fmla="*/ 524 h 1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37" h="18253">
                  <a:moveTo>
                    <a:pt x="2954" y="524"/>
                  </a:moveTo>
                  <a:lnTo>
                    <a:pt x="23067" y="2781"/>
                  </a:lnTo>
                  <a:cubicBezTo>
                    <a:pt x="23067" y="2781"/>
                    <a:pt x="24679" y="2698"/>
                    <a:pt x="24679" y="3982"/>
                  </a:cubicBezTo>
                  <a:cubicBezTo>
                    <a:pt x="24679" y="5275"/>
                    <a:pt x="23310" y="17338"/>
                    <a:pt x="23310" y="17338"/>
                  </a:cubicBezTo>
                  <a:cubicBezTo>
                    <a:pt x="23310" y="17338"/>
                    <a:pt x="23067" y="18790"/>
                    <a:pt x="21456" y="18387"/>
                  </a:cubicBezTo>
                  <a:cubicBezTo>
                    <a:pt x="19852" y="17984"/>
                    <a:pt x="1753" y="14928"/>
                    <a:pt x="1753" y="14928"/>
                  </a:cubicBezTo>
                  <a:cubicBezTo>
                    <a:pt x="1753" y="14928"/>
                    <a:pt x="141" y="14769"/>
                    <a:pt x="141" y="13560"/>
                  </a:cubicBezTo>
                  <a:cubicBezTo>
                    <a:pt x="141" y="12352"/>
                    <a:pt x="1183" y="1573"/>
                    <a:pt x="1183" y="1573"/>
                  </a:cubicBezTo>
                  <a:cubicBezTo>
                    <a:pt x="1183" y="1573"/>
                    <a:pt x="1023" y="205"/>
                    <a:pt x="1829" y="205"/>
                  </a:cubicBezTo>
                  <a:cubicBezTo>
                    <a:pt x="2635" y="205"/>
                    <a:pt x="2954" y="524"/>
                    <a:pt x="2954" y="524"/>
                  </a:cubicBezTo>
                  <a:close/>
                </a:path>
              </a:pathLst>
            </a:custGeom>
            <a:solidFill>
              <a:srgbClr val="231F20"/>
            </a:solidFill>
            <a:ln w="7575" cap="flat">
              <a:noFill/>
              <a:prstDash val="solid"/>
              <a:round/>
            </a:ln>
          </p:spPr>
          <p:txBody>
            <a:bodyPr rtlCol="0" anchor="ctr"/>
            <a:lstStyle/>
            <a:p>
              <a:endParaRPr lang="en-GB"/>
            </a:p>
          </p:txBody>
        </p:sp>
        <p:sp>
          <p:nvSpPr>
            <p:cNvPr id="674" name="Freeform: Shape 673">
              <a:extLst>
                <a:ext uri="{FF2B5EF4-FFF2-40B4-BE49-F238E27FC236}">
                  <a16:creationId xmlns:a16="http://schemas.microsoft.com/office/drawing/2014/main" id="{B2178D48-AF44-4248-9F39-853C4536CB1C}"/>
                </a:ext>
              </a:extLst>
            </p:cNvPr>
            <p:cNvSpPr/>
            <p:nvPr/>
          </p:nvSpPr>
          <p:spPr>
            <a:xfrm>
              <a:off x="7176552" y="3842804"/>
              <a:ext cx="24888" cy="14534"/>
            </a:xfrm>
            <a:custGeom>
              <a:avLst/>
              <a:gdLst>
                <a:gd name="connsiteX0" fmla="*/ 4013 w 24888"/>
                <a:gd name="connsiteY0" fmla="*/ 1028 h 14534"/>
                <a:gd name="connsiteX1" fmla="*/ 20987 w 24888"/>
                <a:gd name="connsiteY1" fmla="*/ 4571 h 14534"/>
                <a:gd name="connsiteX2" fmla="*/ 23959 w 24888"/>
                <a:gd name="connsiteY2" fmla="*/ 4973 h 14534"/>
                <a:gd name="connsiteX3" fmla="*/ 25008 w 24888"/>
                <a:gd name="connsiteY3" fmla="*/ 6425 h 14534"/>
                <a:gd name="connsiteX4" fmla="*/ 23959 w 24888"/>
                <a:gd name="connsiteY4" fmla="*/ 12134 h 14534"/>
                <a:gd name="connsiteX5" fmla="*/ 22591 w 24888"/>
                <a:gd name="connsiteY5" fmla="*/ 14384 h 14534"/>
                <a:gd name="connsiteX6" fmla="*/ 18813 w 24888"/>
                <a:gd name="connsiteY6" fmla="*/ 14551 h 14534"/>
                <a:gd name="connsiteX7" fmla="*/ 5701 w 24888"/>
                <a:gd name="connsiteY7" fmla="*/ 11009 h 14534"/>
                <a:gd name="connsiteX8" fmla="*/ 471 w 24888"/>
                <a:gd name="connsiteY8" fmla="*/ 9397 h 14534"/>
                <a:gd name="connsiteX9" fmla="*/ 228 w 24888"/>
                <a:gd name="connsiteY9" fmla="*/ 5620 h 14534"/>
                <a:gd name="connsiteX10" fmla="*/ 631 w 24888"/>
                <a:gd name="connsiteY10" fmla="*/ 1758 h 14534"/>
                <a:gd name="connsiteX11" fmla="*/ 2082 w 24888"/>
                <a:gd name="connsiteY11" fmla="*/ 230 h 14534"/>
                <a:gd name="connsiteX12" fmla="*/ 4013 w 24888"/>
                <a:gd name="connsiteY12" fmla="*/ 1028 h 1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88" h="14534">
                  <a:moveTo>
                    <a:pt x="4013" y="1028"/>
                  </a:moveTo>
                  <a:cubicBezTo>
                    <a:pt x="4013" y="1028"/>
                    <a:pt x="19695" y="4487"/>
                    <a:pt x="20987" y="4571"/>
                  </a:cubicBezTo>
                  <a:cubicBezTo>
                    <a:pt x="22272" y="4654"/>
                    <a:pt x="23556" y="4730"/>
                    <a:pt x="23959" y="4973"/>
                  </a:cubicBezTo>
                  <a:cubicBezTo>
                    <a:pt x="24362" y="5217"/>
                    <a:pt x="25168" y="4814"/>
                    <a:pt x="25008" y="6425"/>
                  </a:cubicBezTo>
                  <a:cubicBezTo>
                    <a:pt x="24841" y="8029"/>
                    <a:pt x="24202" y="11169"/>
                    <a:pt x="23959" y="12134"/>
                  </a:cubicBezTo>
                  <a:cubicBezTo>
                    <a:pt x="23716" y="13099"/>
                    <a:pt x="23153" y="13981"/>
                    <a:pt x="22591" y="14384"/>
                  </a:cubicBezTo>
                  <a:cubicBezTo>
                    <a:pt x="22028" y="14787"/>
                    <a:pt x="20341" y="14870"/>
                    <a:pt x="18813" y="14551"/>
                  </a:cubicBezTo>
                  <a:cubicBezTo>
                    <a:pt x="17285" y="14224"/>
                    <a:pt x="8110" y="11571"/>
                    <a:pt x="5701" y="11009"/>
                  </a:cubicBezTo>
                  <a:cubicBezTo>
                    <a:pt x="3283" y="10446"/>
                    <a:pt x="631" y="10203"/>
                    <a:pt x="471" y="9397"/>
                  </a:cubicBezTo>
                  <a:cubicBezTo>
                    <a:pt x="311" y="8599"/>
                    <a:pt x="-16" y="7391"/>
                    <a:pt x="228" y="5620"/>
                  </a:cubicBezTo>
                  <a:cubicBezTo>
                    <a:pt x="471" y="3848"/>
                    <a:pt x="395" y="2404"/>
                    <a:pt x="631" y="1758"/>
                  </a:cubicBezTo>
                  <a:cubicBezTo>
                    <a:pt x="874" y="1112"/>
                    <a:pt x="1117" y="63"/>
                    <a:pt x="2082" y="230"/>
                  </a:cubicBezTo>
                  <a:cubicBezTo>
                    <a:pt x="3048" y="390"/>
                    <a:pt x="4013" y="1028"/>
                    <a:pt x="4013" y="1028"/>
                  </a:cubicBezTo>
                  <a:close/>
                </a:path>
              </a:pathLst>
            </a:custGeom>
            <a:solidFill>
              <a:srgbClr val="231F20"/>
            </a:solidFill>
            <a:ln w="7575" cap="flat">
              <a:noFill/>
              <a:prstDash val="solid"/>
              <a:round/>
            </a:ln>
          </p:spPr>
          <p:txBody>
            <a:bodyPr rtlCol="0" anchor="ctr"/>
            <a:lstStyle/>
            <a:p>
              <a:endParaRPr lang="en-GB"/>
            </a:p>
          </p:txBody>
        </p:sp>
        <p:sp>
          <p:nvSpPr>
            <p:cNvPr id="675" name="Freeform: Shape 674">
              <a:extLst>
                <a:ext uri="{FF2B5EF4-FFF2-40B4-BE49-F238E27FC236}">
                  <a16:creationId xmlns:a16="http://schemas.microsoft.com/office/drawing/2014/main" id="{CD516646-A355-485F-BF7C-83A7631C31D4}"/>
                </a:ext>
              </a:extLst>
            </p:cNvPr>
            <p:cNvSpPr/>
            <p:nvPr/>
          </p:nvSpPr>
          <p:spPr>
            <a:xfrm>
              <a:off x="7174316" y="3859150"/>
              <a:ext cx="23977" cy="17459"/>
            </a:xfrm>
            <a:custGeom>
              <a:avLst/>
              <a:gdLst>
                <a:gd name="connsiteX0" fmla="*/ 3025 w 23977"/>
                <a:gd name="connsiteY0" fmla="*/ 220 h 17459"/>
                <a:gd name="connsiteX1" fmla="*/ 23054 w 23977"/>
                <a:gd name="connsiteY1" fmla="*/ 6012 h 17459"/>
                <a:gd name="connsiteX2" fmla="*/ 24020 w 23977"/>
                <a:gd name="connsiteY2" fmla="*/ 8346 h 17459"/>
                <a:gd name="connsiteX3" fmla="*/ 20805 w 23977"/>
                <a:gd name="connsiteY3" fmla="*/ 16152 h 17459"/>
                <a:gd name="connsiteX4" fmla="*/ 19033 w 23977"/>
                <a:gd name="connsiteY4" fmla="*/ 17520 h 17459"/>
                <a:gd name="connsiteX5" fmla="*/ 12435 w 23977"/>
                <a:gd name="connsiteY5" fmla="*/ 13332 h 17459"/>
                <a:gd name="connsiteX6" fmla="*/ 3671 w 23977"/>
                <a:gd name="connsiteY6" fmla="*/ 8026 h 17459"/>
                <a:gd name="connsiteX7" fmla="*/ 448 w 23977"/>
                <a:gd name="connsiteY7" fmla="*/ 6415 h 17459"/>
                <a:gd name="connsiteX8" fmla="*/ 372 w 23977"/>
                <a:gd name="connsiteY8" fmla="*/ 3762 h 17459"/>
                <a:gd name="connsiteX9" fmla="*/ 1178 w 23977"/>
                <a:gd name="connsiteY9" fmla="*/ 623 h 17459"/>
                <a:gd name="connsiteX10" fmla="*/ 3025 w 23977"/>
                <a:gd name="connsiteY10" fmla="*/ 220 h 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77" h="17459">
                  <a:moveTo>
                    <a:pt x="3025" y="220"/>
                  </a:moveTo>
                  <a:lnTo>
                    <a:pt x="23054" y="6012"/>
                  </a:lnTo>
                  <a:cubicBezTo>
                    <a:pt x="23054" y="6012"/>
                    <a:pt x="24499" y="6818"/>
                    <a:pt x="24020" y="8346"/>
                  </a:cubicBezTo>
                  <a:cubicBezTo>
                    <a:pt x="23541" y="9874"/>
                    <a:pt x="22089" y="14944"/>
                    <a:pt x="20805" y="16152"/>
                  </a:cubicBezTo>
                  <a:cubicBezTo>
                    <a:pt x="19520" y="17353"/>
                    <a:pt x="19756" y="17999"/>
                    <a:pt x="19033" y="17520"/>
                  </a:cubicBezTo>
                  <a:cubicBezTo>
                    <a:pt x="18311" y="17034"/>
                    <a:pt x="14929" y="15103"/>
                    <a:pt x="12435" y="13332"/>
                  </a:cubicBezTo>
                  <a:cubicBezTo>
                    <a:pt x="9942" y="11569"/>
                    <a:pt x="5115" y="8186"/>
                    <a:pt x="3671" y="8026"/>
                  </a:cubicBezTo>
                  <a:cubicBezTo>
                    <a:pt x="2219" y="7867"/>
                    <a:pt x="608" y="6977"/>
                    <a:pt x="448" y="6415"/>
                  </a:cubicBezTo>
                  <a:cubicBezTo>
                    <a:pt x="288" y="5852"/>
                    <a:pt x="-114" y="5609"/>
                    <a:pt x="372" y="3762"/>
                  </a:cubicBezTo>
                  <a:cubicBezTo>
                    <a:pt x="851" y="1915"/>
                    <a:pt x="212" y="1026"/>
                    <a:pt x="1178" y="623"/>
                  </a:cubicBezTo>
                  <a:cubicBezTo>
                    <a:pt x="2143" y="220"/>
                    <a:pt x="3025" y="220"/>
                    <a:pt x="3025" y="220"/>
                  </a:cubicBezTo>
                  <a:close/>
                </a:path>
              </a:pathLst>
            </a:custGeom>
            <a:solidFill>
              <a:srgbClr val="231F20"/>
            </a:solidFill>
            <a:ln w="7575" cap="flat">
              <a:noFill/>
              <a:prstDash val="solid"/>
              <a:round/>
            </a:ln>
          </p:spPr>
          <p:txBody>
            <a:bodyPr rtlCol="0" anchor="ctr"/>
            <a:lstStyle/>
            <a:p>
              <a:endParaRPr lang="en-GB"/>
            </a:p>
          </p:txBody>
        </p:sp>
        <p:sp>
          <p:nvSpPr>
            <p:cNvPr id="676" name="Freeform: Shape 675">
              <a:extLst>
                <a:ext uri="{FF2B5EF4-FFF2-40B4-BE49-F238E27FC236}">
                  <a16:creationId xmlns:a16="http://schemas.microsoft.com/office/drawing/2014/main" id="{CAC8386A-AD5A-47B7-B4EC-00DB85EFB04D}"/>
                </a:ext>
              </a:extLst>
            </p:cNvPr>
            <p:cNvSpPr/>
            <p:nvPr/>
          </p:nvSpPr>
          <p:spPr>
            <a:xfrm>
              <a:off x="7120476" y="3854516"/>
              <a:ext cx="23612" cy="12746"/>
            </a:xfrm>
            <a:custGeom>
              <a:avLst/>
              <a:gdLst>
                <a:gd name="connsiteX0" fmla="*/ 1018 w 23612"/>
                <a:gd name="connsiteY0" fmla="*/ 510 h 12746"/>
                <a:gd name="connsiteX1" fmla="*/ 21207 w 23612"/>
                <a:gd name="connsiteY1" fmla="*/ 586 h 12746"/>
                <a:gd name="connsiteX2" fmla="*/ 22492 w 23612"/>
                <a:gd name="connsiteY2" fmla="*/ 350 h 12746"/>
                <a:gd name="connsiteX3" fmla="*/ 23381 w 23612"/>
                <a:gd name="connsiteY3" fmla="*/ 1718 h 12746"/>
                <a:gd name="connsiteX4" fmla="*/ 23625 w 23612"/>
                <a:gd name="connsiteY4" fmla="*/ 5740 h 12746"/>
                <a:gd name="connsiteX5" fmla="*/ 22735 w 23612"/>
                <a:gd name="connsiteY5" fmla="*/ 7343 h 12746"/>
                <a:gd name="connsiteX6" fmla="*/ 775 w 23612"/>
                <a:gd name="connsiteY6" fmla="*/ 12892 h 12746"/>
                <a:gd name="connsiteX7" fmla="*/ 288 w 23612"/>
                <a:gd name="connsiteY7" fmla="*/ 11365 h 12746"/>
                <a:gd name="connsiteX8" fmla="*/ 129 w 23612"/>
                <a:gd name="connsiteY8" fmla="*/ 6621 h 12746"/>
                <a:gd name="connsiteX9" fmla="*/ 288 w 23612"/>
                <a:gd name="connsiteY9" fmla="*/ 2357 h 12746"/>
                <a:gd name="connsiteX10" fmla="*/ 1018 w 23612"/>
                <a:gd name="connsiteY10" fmla="*/ 510 h 12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2" h="12746">
                  <a:moveTo>
                    <a:pt x="1018" y="510"/>
                  </a:moveTo>
                  <a:lnTo>
                    <a:pt x="21207" y="586"/>
                  </a:lnTo>
                  <a:cubicBezTo>
                    <a:pt x="21207" y="586"/>
                    <a:pt x="21937" y="-53"/>
                    <a:pt x="22492" y="350"/>
                  </a:cubicBezTo>
                  <a:cubicBezTo>
                    <a:pt x="23054" y="745"/>
                    <a:pt x="23214" y="829"/>
                    <a:pt x="23381" y="1718"/>
                  </a:cubicBezTo>
                  <a:cubicBezTo>
                    <a:pt x="23541" y="2600"/>
                    <a:pt x="23625" y="5253"/>
                    <a:pt x="23625" y="5740"/>
                  </a:cubicBezTo>
                  <a:cubicBezTo>
                    <a:pt x="23625" y="6218"/>
                    <a:pt x="24179" y="7108"/>
                    <a:pt x="22735" y="7343"/>
                  </a:cubicBezTo>
                  <a:cubicBezTo>
                    <a:pt x="21291" y="7587"/>
                    <a:pt x="775" y="12892"/>
                    <a:pt x="775" y="12892"/>
                  </a:cubicBezTo>
                  <a:cubicBezTo>
                    <a:pt x="775" y="12892"/>
                    <a:pt x="288" y="13463"/>
                    <a:pt x="288" y="11365"/>
                  </a:cubicBezTo>
                  <a:cubicBezTo>
                    <a:pt x="288" y="9274"/>
                    <a:pt x="129" y="8233"/>
                    <a:pt x="129" y="6621"/>
                  </a:cubicBezTo>
                  <a:cubicBezTo>
                    <a:pt x="129" y="5010"/>
                    <a:pt x="53" y="3003"/>
                    <a:pt x="288" y="2357"/>
                  </a:cubicBezTo>
                  <a:cubicBezTo>
                    <a:pt x="532" y="1718"/>
                    <a:pt x="615" y="669"/>
                    <a:pt x="1018" y="510"/>
                  </a:cubicBezTo>
                  <a:close/>
                </a:path>
              </a:pathLst>
            </a:custGeom>
            <a:solidFill>
              <a:srgbClr val="231F20"/>
            </a:solidFill>
            <a:ln w="7575" cap="flat">
              <a:noFill/>
              <a:prstDash val="solid"/>
              <a:round/>
            </a:ln>
          </p:spPr>
          <p:txBody>
            <a:bodyPr rtlCol="0" anchor="ctr"/>
            <a:lstStyle/>
            <a:p>
              <a:endParaRPr lang="en-GB"/>
            </a:p>
          </p:txBody>
        </p:sp>
        <p:sp>
          <p:nvSpPr>
            <p:cNvPr id="677" name="Freeform: Shape 676">
              <a:extLst>
                <a:ext uri="{FF2B5EF4-FFF2-40B4-BE49-F238E27FC236}">
                  <a16:creationId xmlns:a16="http://schemas.microsoft.com/office/drawing/2014/main" id="{87FC8838-6574-4040-B767-33C52203CC00}"/>
                </a:ext>
              </a:extLst>
            </p:cNvPr>
            <p:cNvSpPr/>
            <p:nvPr/>
          </p:nvSpPr>
          <p:spPr>
            <a:xfrm>
              <a:off x="7120690" y="3837106"/>
              <a:ext cx="24682" cy="11039"/>
            </a:xfrm>
            <a:custGeom>
              <a:avLst/>
              <a:gdLst>
                <a:gd name="connsiteX0" fmla="*/ 4020 w 24682"/>
                <a:gd name="connsiteY0" fmla="*/ 209 h 11039"/>
                <a:gd name="connsiteX1" fmla="*/ 13514 w 24682"/>
                <a:gd name="connsiteY1" fmla="*/ 772 h 11039"/>
                <a:gd name="connsiteX2" fmla="*/ 19063 w 24682"/>
                <a:gd name="connsiteY2" fmla="*/ 1904 h 11039"/>
                <a:gd name="connsiteX3" fmla="*/ 23167 w 24682"/>
                <a:gd name="connsiteY3" fmla="*/ 2224 h 11039"/>
                <a:gd name="connsiteX4" fmla="*/ 24779 w 24682"/>
                <a:gd name="connsiteY4" fmla="*/ 3508 h 11039"/>
                <a:gd name="connsiteX5" fmla="*/ 24695 w 24682"/>
                <a:gd name="connsiteY5" fmla="*/ 7529 h 11039"/>
                <a:gd name="connsiteX6" fmla="*/ 23570 w 24682"/>
                <a:gd name="connsiteY6" fmla="*/ 10425 h 11039"/>
                <a:gd name="connsiteX7" fmla="*/ 19466 w 24682"/>
                <a:gd name="connsiteY7" fmla="*/ 11231 h 11039"/>
                <a:gd name="connsiteX8" fmla="*/ 13597 w 24682"/>
                <a:gd name="connsiteY8" fmla="*/ 10912 h 11039"/>
                <a:gd name="connsiteX9" fmla="*/ 6840 w 24682"/>
                <a:gd name="connsiteY9" fmla="*/ 10752 h 11039"/>
                <a:gd name="connsiteX10" fmla="*/ 1207 w 24682"/>
                <a:gd name="connsiteY10" fmla="*/ 10752 h 11039"/>
                <a:gd name="connsiteX11" fmla="*/ 242 w 24682"/>
                <a:gd name="connsiteY11" fmla="*/ 8578 h 11039"/>
                <a:gd name="connsiteX12" fmla="*/ 1047 w 24682"/>
                <a:gd name="connsiteY12" fmla="*/ 3675 h 11039"/>
                <a:gd name="connsiteX13" fmla="*/ 1770 w 24682"/>
                <a:gd name="connsiteY13" fmla="*/ 1099 h 11039"/>
                <a:gd name="connsiteX14" fmla="*/ 4020 w 24682"/>
                <a:gd name="connsiteY14" fmla="*/ 209 h 1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682" h="11039">
                  <a:moveTo>
                    <a:pt x="4020" y="209"/>
                  </a:moveTo>
                  <a:cubicBezTo>
                    <a:pt x="4020" y="209"/>
                    <a:pt x="10458" y="293"/>
                    <a:pt x="13514" y="772"/>
                  </a:cubicBezTo>
                  <a:cubicBezTo>
                    <a:pt x="16569" y="1258"/>
                    <a:pt x="17694" y="1821"/>
                    <a:pt x="19063" y="1904"/>
                  </a:cubicBezTo>
                  <a:cubicBezTo>
                    <a:pt x="20431" y="1980"/>
                    <a:pt x="23167" y="2224"/>
                    <a:pt x="23167" y="2224"/>
                  </a:cubicBezTo>
                  <a:cubicBezTo>
                    <a:pt x="23167" y="2224"/>
                    <a:pt x="24695" y="2383"/>
                    <a:pt x="24779" y="3508"/>
                  </a:cubicBezTo>
                  <a:cubicBezTo>
                    <a:pt x="24855" y="4633"/>
                    <a:pt x="24695" y="6001"/>
                    <a:pt x="24695" y="7529"/>
                  </a:cubicBezTo>
                  <a:cubicBezTo>
                    <a:pt x="24695" y="9065"/>
                    <a:pt x="23570" y="10425"/>
                    <a:pt x="23570" y="10425"/>
                  </a:cubicBezTo>
                  <a:cubicBezTo>
                    <a:pt x="23570" y="10425"/>
                    <a:pt x="22118" y="11391"/>
                    <a:pt x="19466" y="11231"/>
                  </a:cubicBezTo>
                  <a:cubicBezTo>
                    <a:pt x="16813" y="11072"/>
                    <a:pt x="16493" y="11072"/>
                    <a:pt x="13597" y="10912"/>
                  </a:cubicBezTo>
                  <a:cubicBezTo>
                    <a:pt x="10701" y="10752"/>
                    <a:pt x="7638" y="10752"/>
                    <a:pt x="6840" y="10752"/>
                  </a:cubicBezTo>
                  <a:lnTo>
                    <a:pt x="1207" y="10752"/>
                  </a:lnTo>
                  <a:cubicBezTo>
                    <a:pt x="1207" y="10752"/>
                    <a:pt x="-321" y="11072"/>
                    <a:pt x="242" y="8578"/>
                  </a:cubicBezTo>
                  <a:cubicBezTo>
                    <a:pt x="804" y="6085"/>
                    <a:pt x="721" y="4793"/>
                    <a:pt x="1047" y="3675"/>
                  </a:cubicBezTo>
                  <a:cubicBezTo>
                    <a:pt x="1367" y="2543"/>
                    <a:pt x="1123" y="1661"/>
                    <a:pt x="1770" y="1099"/>
                  </a:cubicBezTo>
                  <a:cubicBezTo>
                    <a:pt x="2408" y="529"/>
                    <a:pt x="4020" y="209"/>
                    <a:pt x="4020" y="209"/>
                  </a:cubicBezTo>
                  <a:close/>
                </a:path>
              </a:pathLst>
            </a:custGeom>
            <a:solidFill>
              <a:srgbClr val="231F20"/>
            </a:solidFill>
            <a:ln w="7575" cap="flat">
              <a:noFill/>
              <a:prstDash val="solid"/>
              <a:round/>
            </a:ln>
          </p:spPr>
          <p:txBody>
            <a:bodyPr rtlCol="0" anchor="ctr"/>
            <a:lstStyle/>
            <a:p>
              <a:endParaRPr lang="en-GB"/>
            </a:p>
          </p:txBody>
        </p:sp>
        <p:sp>
          <p:nvSpPr>
            <p:cNvPr id="678" name="Freeform: Shape 677">
              <a:extLst>
                <a:ext uri="{FF2B5EF4-FFF2-40B4-BE49-F238E27FC236}">
                  <a16:creationId xmlns:a16="http://schemas.microsoft.com/office/drawing/2014/main" id="{BF7B2800-EEE4-4389-9E69-D87657B12FEE}"/>
                </a:ext>
              </a:extLst>
            </p:cNvPr>
            <p:cNvSpPr/>
            <p:nvPr/>
          </p:nvSpPr>
          <p:spPr>
            <a:xfrm>
              <a:off x="7123704" y="3814423"/>
              <a:ext cx="24065" cy="16890"/>
            </a:xfrm>
            <a:custGeom>
              <a:avLst/>
              <a:gdLst>
                <a:gd name="connsiteX0" fmla="*/ 6077 w 24065"/>
                <a:gd name="connsiteY0" fmla="*/ 277 h 16890"/>
                <a:gd name="connsiteX1" fmla="*/ 14043 w 24065"/>
                <a:gd name="connsiteY1" fmla="*/ 1653 h 16890"/>
                <a:gd name="connsiteX2" fmla="*/ 16696 w 24065"/>
                <a:gd name="connsiteY2" fmla="*/ 1486 h 16890"/>
                <a:gd name="connsiteX3" fmla="*/ 20155 w 24065"/>
                <a:gd name="connsiteY3" fmla="*/ 2291 h 16890"/>
                <a:gd name="connsiteX4" fmla="*/ 22732 w 24065"/>
                <a:gd name="connsiteY4" fmla="*/ 3097 h 16890"/>
                <a:gd name="connsiteX5" fmla="*/ 24176 w 24065"/>
                <a:gd name="connsiteY5" fmla="*/ 5750 h 16890"/>
                <a:gd name="connsiteX6" fmla="*/ 23530 w 24065"/>
                <a:gd name="connsiteY6" fmla="*/ 11056 h 16890"/>
                <a:gd name="connsiteX7" fmla="*/ 22732 w 24065"/>
                <a:gd name="connsiteY7" fmla="*/ 17091 h 16890"/>
                <a:gd name="connsiteX8" fmla="*/ 361 w 24065"/>
                <a:gd name="connsiteY8" fmla="*/ 15966 h 16890"/>
                <a:gd name="connsiteX9" fmla="*/ 688 w 24065"/>
                <a:gd name="connsiteY9" fmla="*/ 12910 h 16890"/>
                <a:gd name="connsiteX10" fmla="*/ 2132 w 24065"/>
                <a:gd name="connsiteY10" fmla="*/ 8160 h 16890"/>
                <a:gd name="connsiteX11" fmla="*/ 3264 w 24065"/>
                <a:gd name="connsiteY11" fmla="*/ 5111 h 16890"/>
                <a:gd name="connsiteX12" fmla="*/ 4466 w 24065"/>
                <a:gd name="connsiteY12" fmla="*/ 2611 h 16890"/>
                <a:gd name="connsiteX13" fmla="*/ 4868 w 24065"/>
                <a:gd name="connsiteY13" fmla="*/ 201 h 16890"/>
                <a:gd name="connsiteX14" fmla="*/ 6077 w 24065"/>
                <a:gd name="connsiteY14" fmla="*/ 277 h 1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65" h="16890">
                  <a:moveTo>
                    <a:pt x="6077" y="277"/>
                  </a:moveTo>
                  <a:cubicBezTo>
                    <a:pt x="6077" y="277"/>
                    <a:pt x="12356" y="1653"/>
                    <a:pt x="14043" y="1653"/>
                  </a:cubicBezTo>
                  <a:cubicBezTo>
                    <a:pt x="15731" y="1653"/>
                    <a:pt x="15244" y="1007"/>
                    <a:pt x="16696" y="1486"/>
                  </a:cubicBezTo>
                  <a:cubicBezTo>
                    <a:pt x="18140" y="1972"/>
                    <a:pt x="19106" y="1889"/>
                    <a:pt x="20155" y="2291"/>
                  </a:cubicBezTo>
                  <a:cubicBezTo>
                    <a:pt x="21204" y="2694"/>
                    <a:pt x="21766" y="3097"/>
                    <a:pt x="22732" y="3097"/>
                  </a:cubicBezTo>
                  <a:cubicBezTo>
                    <a:pt x="23697" y="3097"/>
                    <a:pt x="24259" y="3500"/>
                    <a:pt x="24176" y="5750"/>
                  </a:cubicBezTo>
                  <a:cubicBezTo>
                    <a:pt x="24100" y="8000"/>
                    <a:pt x="23530" y="8965"/>
                    <a:pt x="23530" y="11056"/>
                  </a:cubicBezTo>
                  <a:cubicBezTo>
                    <a:pt x="23530" y="13154"/>
                    <a:pt x="22732" y="17091"/>
                    <a:pt x="22732" y="17091"/>
                  </a:cubicBezTo>
                  <a:lnTo>
                    <a:pt x="361" y="15966"/>
                  </a:lnTo>
                  <a:cubicBezTo>
                    <a:pt x="361" y="15966"/>
                    <a:pt x="-361" y="14841"/>
                    <a:pt x="688" y="12910"/>
                  </a:cubicBezTo>
                  <a:cubicBezTo>
                    <a:pt x="1737" y="10980"/>
                    <a:pt x="1896" y="9535"/>
                    <a:pt x="2132" y="8160"/>
                  </a:cubicBezTo>
                  <a:cubicBezTo>
                    <a:pt x="2375" y="6799"/>
                    <a:pt x="2702" y="5834"/>
                    <a:pt x="3264" y="5111"/>
                  </a:cubicBezTo>
                  <a:cubicBezTo>
                    <a:pt x="3827" y="4382"/>
                    <a:pt x="4306" y="3173"/>
                    <a:pt x="4466" y="2611"/>
                  </a:cubicBezTo>
                  <a:cubicBezTo>
                    <a:pt x="4625" y="2048"/>
                    <a:pt x="4868" y="201"/>
                    <a:pt x="4868" y="201"/>
                  </a:cubicBezTo>
                  <a:lnTo>
                    <a:pt x="6077" y="277"/>
                  </a:lnTo>
                  <a:close/>
                </a:path>
              </a:pathLst>
            </a:custGeom>
            <a:solidFill>
              <a:srgbClr val="231F20"/>
            </a:solidFill>
            <a:ln w="7575" cap="flat">
              <a:noFill/>
              <a:prstDash val="solid"/>
              <a:round/>
            </a:ln>
          </p:spPr>
          <p:txBody>
            <a:bodyPr rtlCol="0" anchor="ctr"/>
            <a:lstStyle/>
            <a:p>
              <a:endParaRPr lang="en-GB"/>
            </a:p>
          </p:txBody>
        </p:sp>
        <p:sp>
          <p:nvSpPr>
            <p:cNvPr id="679" name="Freeform: Shape 678">
              <a:extLst>
                <a:ext uri="{FF2B5EF4-FFF2-40B4-BE49-F238E27FC236}">
                  <a16:creationId xmlns:a16="http://schemas.microsoft.com/office/drawing/2014/main" id="{7785FD43-AB15-45C8-9FCD-0B99A89EEB7F}"/>
                </a:ext>
              </a:extLst>
            </p:cNvPr>
            <p:cNvSpPr/>
            <p:nvPr/>
          </p:nvSpPr>
          <p:spPr>
            <a:xfrm>
              <a:off x="7151482" y="3825278"/>
              <a:ext cx="7741" cy="12637"/>
            </a:xfrm>
            <a:custGeom>
              <a:avLst/>
              <a:gdLst>
                <a:gd name="connsiteX0" fmla="*/ 3164 w 7741"/>
                <a:gd name="connsiteY0" fmla="*/ 288 h 12637"/>
                <a:gd name="connsiteX1" fmla="*/ 7588 w 7741"/>
                <a:gd name="connsiteY1" fmla="*/ 4796 h 12637"/>
                <a:gd name="connsiteX2" fmla="*/ 7831 w 7741"/>
                <a:gd name="connsiteY2" fmla="*/ 6886 h 12637"/>
                <a:gd name="connsiteX3" fmla="*/ 7025 w 7741"/>
                <a:gd name="connsiteY3" fmla="*/ 11797 h 12637"/>
                <a:gd name="connsiteX4" fmla="*/ 6706 w 7741"/>
                <a:gd name="connsiteY4" fmla="*/ 12838 h 12637"/>
                <a:gd name="connsiteX5" fmla="*/ 3323 w 7741"/>
                <a:gd name="connsiteY5" fmla="*/ 11470 h 12637"/>
                <a:gd name="connsiteX6" fmla="*/ 1309 w 7741"/>
                <a:gd name="connsiteY6" fmla="*/ 9782 h 12637"/>
                <a:gd name="connsiteX7" fmla="*/ 587 w 7741"/>
                <a:gd name="connsiteY7" fmla="*/ 8338 h 12637"/>
                <a:gd name="connsiteX8" fmla="*/ 184 w 7741"/>
                <a:gd name="connsiteY8" fmla="*/ 4796 h 12637"/>
                <a:gd name="connsiteX9" fmla="*/ 1073 w 7741"/>
                <a:gd name="connsiteY9" fmla="*/ 1254 h 12637"/>
                <a:gd name="connsiteX10" fmla="*/ 2518 w 7741"/>
                <a:gd name="connsiteY10" fmla="*/ 205 h 12637"/>
                <a:gd name="connsiteX11" fmla="*/ 3164 w 7741"/>
                <a:gd name="connsiteY11" fmla="*/ 288 h 1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41" h="12637">
                  <a:moveTo>
                    <a:pt x="3164" y="288"/>
                  </a:moveTo>
                  <a:lnTo>
                    <a:pt x="7588" y="4796"/>
                  </a:lnTo>
                  <a:cubicBezTo>
                    <a:pt x="7588" y="4796"/>
                    <a:pt x="7991" y="5039"/>
                    <a:pt x="7831" y="6886"/>
                  </a:cubicBezTo>
                  <a:cubicBezTo>
                    <a:pt x="7671" y="8733"/>
                    <a:pt x="7025" y="11797"/>
                    <a:pt x="7025" y="11797"/>
                  </a:cubicBezTo>
                  <a:cubicBezTo>
                    <a:pt x="7025" y="11797"/>
                    <a:pt x="7588" y="12922"/>
                    <a:pt x="6706" y="12838"/>
                  </a:cubicBezTo>
                  <a:cubicBezTo>
                    <a:pt x="5817" y="12762"/>
                    <a:pt x="3726" y="12032"/>
                    <a:pt x="3323" y="11470"/>
                  </a:cubicBezTo>
                  <a:cubicBezTo>
                    <a:pt x="2920" y="10907"/>
                    <a:pt x="1476" y="10102"/>
                    <a:pt x="1309" y="9782"/>
                  </a:cubicBezTo>
                  <a:cubicBezTo>
                    <a:pt x="1149" y="9463"/>
                    <a:pt x="670" y="8657"/>
                    <a:pt x="587" y="8338"/>
                  </a:cubicBezTo>
                  <a:cubicBezTo>
                    <a:pt x="511" y="8011"/>
                    <a:pt x="-52" y="6004"/>
                    <a:pt x="184" y="4796"/>
                  </a:cubicBezTo>
                  <a:cubicBezTo>
                    <a:pt x="427" y="3587"/>
                    <a:pt x="427" y="1976"/>
                    <a:pt x="1073" y="1254"/>
                  </a:cubicBezTo>
                  <a:cubicBezTo>
                    <a:pt x="1712" y="532"/>
                    <a:pt x="2518" y="205"/>
                    <a:pt x="2518" y="205"/>
                  </a:cubicBezTo>
                  <a:lnTo>
                    <a:pt x="3164" y="288"/>
                  </a:lnTo>
                  <a:close/>
                </a:path>
              </a:pathLst>
            </a:custGeom>
            <a:solidFill>
              <a:srgbClr val="231F20"/>
            </a:solidFill>
            <a:ln w="7575" cap="flat">
              <a:noFill/>
              <a:prstDash val="solid"/>
              <a:round/>
            </a:ln>
          </p:spPr>
          <p:txBody>
            <a:bodyPr rtlCol="0" anchor="ctr"/>
            <a:lstStyle/>
            <a:p>
              <a:endParaRPr lang="en-GB"/>
            </a:p>
          </p:txBody>
        </p:sp>
        <p:sp>
          <p:nvSpPr>
            <p:cNvPr id="680" name="Freeform: Shape 679">
              <a:extLst>
                <a:ext uri="{FF2B5EF4-FFF2-40B4-BE49-F238E27FC236}">
                  <a16:creationId xmlns:a16="http://schemas.microsoft.com/office/drawing/2014/main" id="{4FF0A470-CDDB-4711-8592-EFF2D722F06C}"/>
                </a:ext>
              </a:extLst>
            </p:cNvPr>
            <p:cNvSpPr/>
            <p:nvPr/>
          </p:nvSpPr>
          <p:spPr>
            <a:xfrm>
              <a:off x="7149757" y="3842810"/>
              <a:ext cx="7014" cy="9102"/>
            </a:xfrm>
            <a:custGeom>
              <a:avLst/>
              <a:gdLst>
                <a:gd name="connsiteX0" fmla="*/ 3276 w 7014"/>
                <a:gd name="connsiteY0" fmla="*/ 223 h 9102"/>
                <a:gd name="connsiteX1" fmla="*/ 6658 w 7014"/>
                <a:gd name="connsiteY1" fmla="*/ 4001 h 9102"/>
                <a:gd name="connsiteX2" fmla="*/ 7137 w 7014"/>
                <a:gd name="connsiteY2" fmla="*/ 6099 h 9102"/>
                <a:gd name="connsiteX3" fmla="*/ 6491 w 7014"/>
                <a:gd name="connsiteY3" fmla="*/ 9314 h 9102"/>
                <a:gd name="connsiteX4" fmla="*/ 3359 w 7014"/>
                <a:gd name="connsiteY4" fmla="*/ 8106 h 9102"/>
                <a:gd name="connsiteX5" fmla="*/ 866 w 7014"/>
                <a:gd name="connsiteY5" fmla="*/ 6175 h 9102"/>
                <a:gd name="connsiteX6" fmla="*/ 220 w 7014"/>
                <a:gd name="connsiteY6" fmla="*/ 3203 h 9102"/>
                <a:gd name="connsiteX7" fmla="*/ 1588 w 7014"/>
                <a:gd name="connsiteY7" fmla="*/ 383 h 9102"/>
                <a:gd name="connsiteX8" fmla="*/ 3276 w 7014"/>
                <a:gd name="connsiteY8" fmla="*/ 223 h 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4" h="9102">
                  <a:moveTo>
                    <a:pt x="3276" y="223"/>
                  </a:moveTo>
                  <a:lnTo>
                    <a:pt x="6658" y="4001"/>
                  </a:lnTo>
                  <a:cubicBezTo>
                    <a:pt x="6658" y="4001"/>
                    <a:pt x="7137" y="4160"/>
                    <a:pt x="7137" y="6099"/>
                  </a:cubicBezTo>
                  <a:cubicBezTo>
                    <a:pt x="7137" y="8029"/>
                    <a:pt x="7221" y="9314"/>
                    <a:pt x="6491" y="9314"/>
                  </a:cubicBezTo>
                  <a:cubicBezTo>
                    <a:pt x="5769" y="9314"/>
                    <a:pt x="3998" y="8752"/>
                    <a:pt x="3359" y="8106"/>
                  </a:cubicBezTo>
                  <a:cubicBezTo>
                    <a:pt x="2713" y="7467"/>
                    <a:pt x="1261" y="6981"/>
                    <a:pt x="866" y="6175"/>
                  </a:cubicBezTo>
                  <a:cubicBezTo>
                    <a:pt x="463" y="5377"/>
                    <a:pt x="-99" y="4571"/>
                    <a:pt x="220" y="3203"/>
                  </a:cubicBezTo>
                  <a:cubicBezTo>
                    <a:pt x="539" y="1834"/>
                    <a:pt x="1102" y="626"/>
                    <a:pt x="1588" y="383"/>
                  </a:cubicBezTo>
                  <a:cubicBezTo>
                    <a:pt x="2067" y="147"/>
                    <a:pt x="3276" y="223"/>
                    <a:pt x="3276" y="223"/>
                  </a:cubicBezTo>
                  <a:close/>
                </a:path>
              </a:pathLst>
            </a:custGeom>
            <a:solidFill>
              <a:srgbClr val="231F20"/>
            </a:solidFill>
            <a:ln w="7575" cap="flat">
              <a:noFill/>
              <a:prstDash val="solid"/>
              <a:round/>
            </a:ln>
          </p:spPr>
          <p:txBody>
            <a:bodyPr rtlCol="0" anchor="ctr"/>
            <a:lstStyle/>
            <a:p>
              <a:endParaRPr lang="en-GB"/>
            </a:p>
          </p:txBody>
        </p:sp>
        <p:sp>
          <p:nvSpPr>
            <p:cNvPr id="681" name="Freeform: Shape 680">
              <a:extLst>
                <a:ext uri="{FF2B5EF4-FFF2-40B4-BE49-F238E27FC236}">
                  <a16:creationId xmlns:a16="http://schemas.microsoft.com/office/drawing/2014/main" id="{79AEC36E-16D0-47CE-922A-AC728C54E7B1}"/>
                </a:ext>
              </a:extLst>
            </p:cNvPr>
            <p:cNvSpPr/>
            <p:nvPr/>
          </p:nvSpPr>
          <p:spPr>
            <a:xfrm>
              <a:off x="7149122" y="3857705"/>
              <a:ext cx="5638" cy="9973"/>
            </a:xfrm>
            <a:custGeom>
              <a:avLst/>
              <a:gdLst>
                <a:gd name="connsiteX0" fmla="*/ 1980 w 5638"/>
                <a:gd name="connsiteY0" fmla="*/ 377 h 9973"/>
                <a:gd name="connsiteX1" fmla="*/ 4314 w 5638"/>
                <a:gd name="connsiteY1" fmla="*/ 2148 h 9973"/>
                <a:gd name="connsiteX2" fmla="*/ 5598 w 5638"/>
                <a:gd name="connsiteY2" fmla="*/ 4725 h 9973"/>
                <a:gd name="connsiteX3" fmla="*/ 5598 w 5638"/>
                <a:gd name="connsiteY3" fmla="*/ 9066 h 9973"/>
                <a:gd name="connsiteX4" fmla="*/ 4709 w 5638"/>
                <a:gd name="connsiteY4" fmla="*/ 10191 h 9973"/>
                <a:gd name="connsiteX5" fmla="*/ 3348 w 5638"/>
                <a:gd name="connsiteY5" fmla="*/ 9225 h 9973"/>
                <a:gd name="connsiteX6" fmla="*/ 2140 w 5638"/>
                <a:gd name="connsiteY6" fmla="*/ 7621 h 9973"/>
                <a:gd name="connsiteX7" fmla="*/ 771 w 5638"/>
                <a:gd name="connsiteY7" fmla="*/ 5044 h 9973"/>
                <a:gd name="connsiteX8" fmla="*/ 125 w 5638"/>
                <a:gd name="connsiteY8" fmla="*/ 2711 h 9973"/>
                <a:gd name="connsiteX9" fmla="*/ 452 w 5638"/>
                <a:gd name="connsiteY9" fmla="*/ 1099 h 9973"/>
                <a:gd name="connsiteX10" fmla="*/ 1501 w 5638"/>
                <a:gd name="connsiteY10" fmla="*/ 218 h 9973"/>
                <a:gd name="connsiteX11" fmla="*/ 1980 w 5638"/>
                <a:gd name="connsiteY11" fmla="*/ 377 h 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38" h="9973">
                  <a:moveTo>
                    <a:pt x="1980" y="377"/>
                  </a:moveTo>
                  <a:cubicBezTo>
                    <a:pt x="1980" y="377"/>
                    <a:pt x="3508" y="1426"/>
                    <a:pt x="4314" y="2148"/>
                  </a:cubicBezTo>
                  <a:cubicBezTo>
                    <a:pt x="5119" y="2871"/>
                    <a:pt x="5515" y="2954"/>
                    <a:pt x="5598" y="4725"/>
                  </a:cubicBezTo>
                  <a:cubicBezTo>
                    <a:pt x="5682" y="6489"/>
                    <a:pt x="5925" y="8260"/>
                    <a:pt x="5598" y="9066"/>
                  </a:cubicBezTo>
                  <a:cubicBezTo>
                    <a:pt x="5279" y="9871"/>
                    <a:pt x="5439" y="10191"/>
                    <a:pt x="4709" y="10191"/>
                  </a:cubicBezTo>
                  <a:cubicBezTo>
                    <a:pt x="3987" y="10191"/>
                    <a:pt x="3667" y="9704"/>
                    <a:pt x="3348" y="9225"/>
                  </a:cubicBezTo>
                  <a:cubicBezTo>
                    <a:pt x="3021" y="8746"/>
                    <a:pt x="2466" y="8260"/>
                    <a:pt x="2140" y="7621"/>
                  </a:cubicBezTo>
                  <a:cubicBezTo>
                    <a:pt x="1820" y="6975"/>
                    <a:pt x="931" y="5850"/>
                    <a:pt x="771" y="5044"/>
                  </a:cubicBezTo>
                  <a:cubicBezTo>
                    <a:pt x="612" y="4239"/>
                    <a:pt x="125" y="3197"/>
                    <a:pt x="125" y="2711"/>
                  </a:cubicBezTo>
                  <a:cubicBezTo>
                    <a:pt x="125" y="2232"/>
                    <a:pt x="125" y="1586"/>
                    <a:pt x="452" y="1099"/>
                  </a:cubicBezTo>
                  <a:cubicBezTo>
                    <a:pt x="771" y="620"/>
                    <a:pt x="1501" y="218"/>
                    <a:pt x="1501" y="218"/>
                  </a:cubicBezTo>
                  <a:lnTo>
                    <a:pt x="1980" y="377"/>
                  </a:lnTo>
                  <a:close/>
                </a:path>
              </a:pathLst>
            </a:custGeom>
            <a:solidFill>
              <a:srgbClr val="231F20"/>
            </a:solidFill>
            <a:ln w="7575" cap="flat">
              <a:noFill/>
              <a:prstDash val="solid"/>
              <a:round/>
            </a:ln>
          </p:spPr>
          <p:txBody>
            <a:bodyPr rtlCol="0" anchor="ctr"/>
            <a:lstStyle/>
            <a:p>
              <a:endParaRPr lang="en-GB"/>
            </a:p>
          </p:txBody>
        </p:sp>
        <p:sp>
          <p:nvSpPr>
            <p:cNvPr id="682" name="Freeform: Shape 681">
              <a:extLst>
                <a:ext uri="{FF2B5EF4-FFF2-40B4-BE49-F238E27FC236}">
                  <a16:creationId xmlns:a16="http://schemas.microsoft.com/office/drawing/2014/main" id="{AD20062B-9373-4BD0-AD2B-BEE038B3AE1A}"/>
                </a:ext>
              </a:extLst>
            </p:cNvPr>
            <p:cNvSpPr/>
            <p:nvPr/>
          </p:nvSpPr>
          <p:spPr>
            <a:xfrm>
              <a:off x="7165586" y="3828015"/>
              <a:ext cx="7555" cy="10862"/>
            </a:xfrm>
            <a:custGeom>
              <a:avLst/>
              <a:gdLst>
                <a:gd name="connsiteX0" fmla="*/ 491 w 7555"/>
                <a:gd name="connsiteY0" fmla="*/ 3345 h 10862"/>
                <a:gd name="connsiteX1" fmla="*/ 2581 w 7555"/>
                <a:gd name="connsiteY1" fmla="*/ 2303 h 10862"/>
                <a:gd name="connsiteX2" fmla="*/ 4991 w 7555"/>
                <a:gd name="connsiteY2" fmla="*/ 1574 h 10862"/>
                <a:gd name="connsiteX3" fmla="*/ 7165 w 7555"/>
                <a:gd name="connsiteY3" fmla="*/ 205 h 10862"/>
                <a:gd name="connsiteX4" fmla="*/ 7643 w 7555"/>
                <a:gd name="connsiteY4" fmla="*/ 1338 h 10862"/>
                <a:gd name="connsiteX5" fmla="*/ 7408 w 7555"/>
                <a:gd name="connsiteY5" fmla="*/ 4797 h 10862"/>
                <a:gd name="connsiteX6" fmla="*/ 7165 w 7555"/>
                <a:gd name="connsiteY6" fmla="*/ 7769 h 10862"/>
                <a:gd name="connsiteX7" fmla="*/ 6845 w 7555"/>
                <a:gd name="connsiteY7" fmla="*/ 8894 h 10862"/>
                <a:gd name="connsiteX8" fmla="*/ 2581 w 7555"/>
                <a:gd name="connsiteY8" fmla="*/ 11068 h 10862"/>
                <a:gd name="connsiteX9" fmla="*/ 1129 w 7555"/>
                <a:gd name="connsiteY9" fmla="*/ 10992 h 10862"/>
                <a:gd name="connsiteX10" fmla="*/ 247 w 7555"/>
                <a:gd name="connsiteY10" fmla="*/ 9943 h 10862"/>
                <a:gd name="connsiteX11" fmla="*/ 164 w 7555"/>
                <a:gd name="connsiteY11" fmla="*/ 7533 h 10862"/>
                <a:gd name="connsiteX12" fmla="*/ 491 w 7555"/>
                <a:gd name="connsiteY12" fmla="*/ 5192 h 10862"/>
                <a:gd name="connsiteX13" fmla="*/ 491 w 7555"/>
                <a:gd name="connsiteY13" fmla="*/ 3345 h 1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5" h="10862">
                  <a:moveTo>
                    <a:pt x="491" y="3345"/>
                  </a:moveTo>
                  <a:cubicBezTo>
                    <a:pt x="491" y="3345"/>
                    <a:pt x="1775" y="2303"/>
                    <a:pt x="2581" y="2303"/>
                  </a:cubicBezTo>
                  <a:cubicBezTo>
                    <a:pt x="3387" y="2303"/>
                    <a:pt x="4512" y="2220"/>
                    <a:pt x="4991" y="1574"/>
                  </a:cubicBezTo>
                  <a:cubicBezTo>
                    <a:pt x="5477" y="928"/>
                    <a:pt x="6921" y="205"/>
                    <a:pt x="7165" y="205"/>
                  </a:cubicBezTo>
                  <a:cubicBezTo>
                    <a:pt x="7408" y="205"/>
                    <a:pt x="7643" y="289"/>
                    <a:pt x="7643" y="1338"/>
                  </a:cubicBezTo>
                  <a:cubicBezTo>
                    <a:pt x="7643" y="2379"/>
                    <a:pt x="7567" y="3748"/>
                    <a:pt x="7408" y="4797"/>
                  </a:cubicBezTo>
                  <a:cubicBezTo>
                    <a:pt x="7248" y="5838"/>
                    <a:pt x="7165" y="7123"/>
                    <a:pt x="7165" y="7769"/>
                  </a:cubicBezTo>
                  <a:cubicBezTo>
                    <a:pt x="7165" y="8415"/>
                    <a:pt x="8533" y="8012"/>
                    <a:pt x="6845" y="8894"/>
                  </a:cubicBezTo>
                  <a:cubicBezTo>
                    <a:pt x="5158" y="9783"/>
                    <a:pt x="2581" y="11068"/>
                    <a:pt x="2581" y="11068"/>
                  </a:cubicBezTo>
                  <a:lnTo>
                    <a:pt x="1129" y="10992"/>
                  </a:lnTo>
                  <a:cubicBezTo>
                    <a:pt x="1129" y="10992"/>
                    <a:pt x="323" y="10581"/>
                    <a:pt x="247" y="9943"/>
                  </a:cubicBezTo>
                  <a:cubicBezTo>
                    <a:pt x="164" y="9297"/>
                    <a:pt x="88" y="8491"/>
                    <a:pt x="164" y="7533"/>
                  </a:cubicBezTo>
                  <a:cubicBezTo>
                    <a:pt x="247" y="6568"/>
                    <a:pt x="491" y="5519"/>
                    <a:pt x="491" y="5192"/>
                  </a:cubicBezTo>
                  <a:lnTo>
                    <a:pt x="491" y="3345"/>
                  </a:lnTo>
                  <a:close/>
                </a:path>
              </a:pathLst>
            </a:custGeom>
            <a:solidFill>
              <a:srgbClr val="231F20"/>
            </a:solidFill>
            <a:ln w="7575" cap="flat">
              <a:noFill/>
              <a:prstDash val="solid"/>
              <a:round/>
            </a:ln>
          </p:spPr>
          <p:txBody>
            <a:bodyPr rtlCol="0" anchor="ctr"/>
            <a:lstStyle/>
            <a:p>
              <a:endParaRPr lang="en-GB"/>
            </a:p>
          </p:txBody>
        </p:sp>
        <p:sp>
          <p:nvSpPr>
            <p:cNvPr id="683" name="Freeform: Shape 682">
              <a:extLst>
                <a:ext uri="{FF2B5EF4-FFF2-40B4-BE49-F238E27FC236}">
                  <a16:creationId xmlns:a16="http://schemas.microsoft.com/office/drawing/2014/main" id="{780B9554-CD9E-413B-AEF6-42D0DF8B436B}"/>
                </a:ext>
              </a:extLst>
            </p:cNvPr>
            <p:cNvSpPr/>
            <p:nvPr/>
          </p:nvSpPr>
          <p:spPr>
            <a:xfrm>
              <a:off x="7163678" y="3846105"/>
              <a:ext cx="6861" cy="6841"/>
            </a:xfrm>
            <a:custGeom>
              <a:avLst/>
              <a:gdLst>
                <a:gd name="connsiteX0" fmla="*/ 786 w 6861"/>
                <a:gd name="connsiteY0" fmla="*/ 2235 h 6841"/>
                <a:gd name="connsiteX1" fmla="*/ 5453 w 6861"/>
                <a:gd name="connsiteY1" fmla="*/ 305 h 6841"/>
                <a:gd name="connsiteX2" fmla="*/ 6981 w 6861"/>
                <a:gd name="connsiteY2" fmla="*/ 1437 h 6841"/>
                <a:gd name="connsiteX3" fmla="*/ 6897 w 6861"/>
                <a:gd name="connsiteY3" fmla="*/ 3763 h 6841"/>
                <a:gd name="connsiteX4" fmla="*/ 6494 w 6861"/>
                <a:gd name="connsiteY4" fmla="*/ 5055 h 6841"/>
                <a:gd name="connsiteX5" fmla="*/ 3765 w 6861"/>
                <a:gd name="connsiteY5" fmla="*/ 6416 h 6841"/>
                <a:gd name="connsiteX6" fmla="*/ 626 w 6861"/>
                <a:gd name="connsiteY6" fmla="*/ 6903 h 6841"/>
                <a:gd name="connsiteX7" fmla="*/ 223 w 6861"/>
                <a:gd name="connsiteY7" fmla="*/ 4493 h 6841"/>
                <a:gd name="connsiteX8" fmla="*/ 786 w 6861"/>
                <a:gd name="connsiteY8" fmla="*/ 2235 h 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1" h="6841">
                  <a:moveTo>
                    <a:pt x="786" y="2235"/>
                  </a:moveTo>
                  <a:cubicBezTo>
                    <a:pt x="786" y="2235"/>
                    <a:pt x="4085" y="548"/>
                    <a:pt x="5453" y="305"/>
                  </a:cubicBezTo>
                  <a:cubicBezTo>
                    <a:pt x="6814" y="69"/>
                    <a:pt x="7057" y="229"/>
                    <a:pt x="6981" y="1437"/>
                  </a:cubicBezTo>
                  <a:cubicBezTo>
                    <a:pt x="6897" y="2638"/>
                    <a:pt x="6897" y="3763"/>
                    <a:pt x="6897" y="3763"/>
                  </a:cubicBezTo>
                  <a:cubicBezTo>
                    <a:pt x="6897" y="3763"/>
                    <a:pt x="7140" y="4729"/>
                    <a:pt x="6494" y="5055"/>
                  </a:cubicBezTo>
                  <a:cubicBezTo>
                    <a:pt x="5848" y="5375"/>
                    <a:pt x="4647" y="6256"/>
                    <a:pt x="3765" y="6416"/>
                  </a:cubicBezTo>
                  <a:cubicBezTo>
                    <a:pt x="2876" y="6583"/>
                    <a:pt x="1189" y="7381"/>
                    <a:pt x="626" y="6903"/>
                  </a:cubicBezTo>
                  <a:cubicBezTo>
                    <a:pt x="64" y="6416"/>
                    <a:pt x="64" y="5055"/>
                    <a:pt x="223" y="4493"/>
                  </a:cubicBezTo>
                  <a:cubicBezTo>
                    <a:pt x="383" y="3923"/>
                    <a:pt x="786" y="2235"/>
                    <a:pt x="786" y="2235"/>
                  </a:cubicBezTo>
                  <a:close/>
                </a:path>
              </a:pathLst>
            </a:custGeom>
            <a:solidFill>
              <a:srgbClr val="231F20"/>
            </a:solidFill>
            <a:ln w="7575" cap="flat">
              <a:noFill/>
              <a:prstDash val="solid"/>
              <a:round/>
            </a:ln>
          </p:spPr>
          <p:txBody>
            <a:bodyPr rtlCol="0" anchor="ctr"/>
            <a:lstStyle/>
            <a:p>
              <a:endParaRPr lang="en-GB"/>
            </a:p>
          </p:txBody>
        </p:sp>
        <p:sp>
          <p:nvSpPr>
            <p:cNvPr id="684" name="Freeform: Shape 683">
              <a:extLst>
                <a:ext uri="{FF2B5EF4-FFF2-40B4-BE49-F238E27FC236}">
                  <a16:creationId xmlns:a16="http://schemas.microsoft.com/office/drawing/2014/main" id="{A1E5F5A8-EA4C-4705-9F1B-B7CCC2FBD6EB}"/>
                </a:ext>
              </a:extLst>
            </p:cNvPr>
            <p:cNvSpPr/>
            <p:nvPr/>
          </p:nvSpPr>
          <p:spPr>
            <a:xfrm>
              <a:off x="7162401" y="3859151"/>
              <a:ext cx="6128" cy="10114"/>
            </a:xfrm>
            <a:custGeom>
              <a:avLst/>
              <a:gdLst>
                <a:gd name="connsiteX0" fmla="*/ 1339 w 6128"/>
                <a:gd name="connsiteY0" fmla="*/ 3113 h 10114"/>
                <a:gd name="connsiteX1" fmla="*/ 4714 w 6128"/>
                <a:gd name="connsiteY1" fmla="*/ 460 h 10114"/>
                <a:gd name="connsiteX2" fmla="*/ 6242 w 6128"/>
                <a:gd name="connsiteY2" fmla="*/ 620 h 10114"/>
                <a:gd name="connsiteX3" fmla="*/ 5361 w 6128"/>
                <a:gd name="connsiteY3" fmla="*/ 3356 h 10114"/>
                <a:gd name="connsiteX4" fmla="*/ 3833 w 6128"/>
                <a:gd name="connsiteY4" fmla="*/ 8426 h 10114"/>
                <a:gd name="connsiteX5" fmla="*/ 1415 w 6128"/>
                <a:gd name="connsiteY5" fmla="*/ 10190 h 10114"/>
                <a:gd name="connsiteX6" fmla="*/ 131 w 6128"/>
                <a:gd name="connsiteY6" fmla="*/ 9065 h 10114"/>
                <a:gd name="connsiteX7" fmla="*/ 534 w 6128"/>
                <a:gd name="connsiteY7" fmla="*/ 4405 h 10114"/>
                <a:gd name="connsiteX8" fmla="*/ 1339 w 6128"/>
                <a:gd name="connsiteY8" fmla="*/ 3113 h 10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28" h="10114">
                  <a:moveTo>
                    <a:pt x="1339" y="3113"/>
                  </a:moveTo>
                  <a:lnTo>
                    <a:pt x="4714" y="460"/>
                  </a:lnTo>
                  <a:cubicBezTo>
                    <a:pt x="4714" y="460"/>
                    <a:pt x="6083" y="-178"/>
                    <a:pt x="6242" y="620"/>
                  </a:cubicBezTo>
                  <a:cubicBezTo>
                    <a:pt x="6402" y="1425"/>
                    <a:pt x="5361" y="3356"/>
                    <a:pt x="5361" y="3356"/>
                  </a:cubicBezTo>
                  <a:cubicBezTo>
                    <a:pt x="5361" y="3356"/>
                    <a:pt x="4555" y="7704"/>
                    <a:pt x="3833" y="8426"/>
                  </a:cubicBezTo>
                  <a:cubicBezTo>
                    <a:pt x="3111" y="9148"/>
                    <a:pt x="2145" y="10030"/>
                    <a:pt x="1415" y="10190"/>
                  </a:cubicBezTo>
                  <a:cubicBezTo>
                    <a:pt x="693" y="10357"/>
                    <a:pt x="131" y="10676"/>
                    <a:pt x="131" y="9065"/>
                  </a:cubicBezTo>
                  <a:cubicBezTo>
                    <a:pt x="131" y="7461"/>
                    <a:pt x="534" y="4405"/>
                    <a:pt x="534" y="4405"/>
                  </a:cubicBezTo>
                  <a:lnTo>
                    <a:pt x="1339" y="3113"/>
                  </a:lnTo>
                  <a:close/>
                </a:path>
              </a:pathLst>
            </a:custGeom>
            <a:solidFill>
              <a:srgbClr val="231F20"/>
            </a:solidFill>
            <a:ln w="7575" cap="flat">
              <a:noFill/>
              <a:prstDash val="solid"/>
              <a:round/>
            </a:ln>
          </p:spPr>
          <p:txBody>
            <a:bodyPr rtlCol="0" anchor="ctr"/>
            <a:lstStyle/>
            <a:p>
              <a:endParaRPr lang="en-GB"/>
            </a:p>
          </p:txBody>
        </p:sp>
        <p:sp>
          <p:nvSpPr>
            <p:cNvPr id="685" name="Freeform: Shape 684">
              <a:extLst>
                <a:ext uri="{FF2B5EF4-FFF2-40B4-BE49-F238E27FC236}">
                  <a16:creationId xmlns:a16="http://schemas.microsoft.com/office/drawing/2014/main" id="{7A0A3D6F-20F0-4BAC-80CB-975308F57E3F}"/>
                </a:ext>
              </a:extLst>
            </p:cNvPr>
            <p:cNvSpPr/>
            <p:nvPr/>
          </p:nvSpPr>
          <p:spPr>
            <a:xfrm>
              <a:off x="7121058" y="4053684"/>
              <a:ext cx="77267" cy="42023"/>
            </a:xfrm>
            <a:custGeom>
              <a:avLst/>
              <a:gdLst>
                <a:gd name="connsiteX0" fmla="*/ 128 w 77267"/>
                <a:gd name="connsiteY0" fmla="*/ 29199 h 42023"/>
                <a:gd name="connsiteX1" fmla="*/ 15597 w 77267"/>
                <a:gd name="connsiteY1" fmla="*/ 9177 h 42023"/>
                <a:gd name="connsiteX2" fmla="*/ 34251 w 77267"/>
                <a:gd name="connsiteY2" fmla="*/ 306 h 42023"/>
                <a:gd name="connsiteX3" fmla="*/ 57237 w 77267"/>
                <a:gd name="connsiteY3" fmla="*/ 7808 h 42023"/>
                <a:gd name="connsiteX4" fmla="*/ 73162 w 77267"/>
                <a:gd name="connsiteY4" fmla="*/ 22601 h 42023"/>
                <a:gd name="connsiteX5" fmla="*/ 77373 w 77267"/>
                <a:gd name="connsiteY5" fmla="*/ 31129 h 42023"/>
                <a:gd name="connsiteX6" fmla="*/ 59624 w 77267"/>
                <a:gd name="connsiteY6" fmla="*/ 41939 h 42023"/>
                <a:gd name="connsiteX7" fmla="*/ 57237 w 77267"/>
                <a:gd name="connsiteY7" fmla="*/ 42053 h 42023"/>
                <a:gd name="connsiteX8" fmla="*/ 50518 w 77267"/>
                <a:gd name="connsiteY8" fmla="*/ 33752 h 42023"/>
                <a:gd name="connsiteX9" fmla="*/ 38918 w 77267"/>
                <a:gd name="connsiteY9" fmla="*/ 29655 h 42023"/>
                <a:gd name="connsiteX10" fmla="*/ 27767 w 77267"/>
                <a:gd name="connsiteY10" fmla="*/ 33410 h 42023"/>
                <a:gd name="connsiteX11" fmla="*/ 23221 w 77267"/>
                <a:gd name="connsiteY11" fmla="*/ 38069 h 42023"/>
                <a:gd name="connsiteX12" fmla="*/ 21397 w 77267"/>
                <a:gd name="connsiteY12" fmla="*/ 39210 h 42023"/>
                <a:gd name="connsiteX13" fmla="*/ 699 w 77267"/>
                <a:gd name="connsiteY13" fmla="*/ 30339 h 42023"/>
                <a:gd name="connsiteX14" fmla="*/ 128 w 77267"/>
                <a:gd name="connsiteY14" fmla="*/ 29199 h 4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267" h="42023">
                  <a:moveTo>
                    <a:pt x="128" y="29199"/>
                  </a:moveTo>
                  <a:cubicBezTo>
                    <a:pt x="128" y="29199"/>
                    <a:pt x="6156" y="15205"/>
                    <a:pt x="15597" y="9177"/>
                  </a:cubicBezTo>
                  <a:cubicBezTo>
                    <a:pt x="25038" y="3149"/>
                    <a:pt x="29363" y="306"/>
                    <a:pt x="34251" y="306"/>
                  </a:cubicBezTo>
                  <a:cubicBezTo>
                    <a:pt x="39146" y="306"/>
                    <a:pt x="48139" y="1324"/>
                    <a:pt x="57237" y="7808"/>
                  </a:cubicBezTo>
                  <a:cubicBezTo>
                    <a:pt x="66336" y="14292"/>
                    <a:pt x="70205" y="17705"/>
                    <a:pt x="73162" y="22601"/>
                  </a:cubicBezTo>
                  <a:cubicBezTo>
                    <a:pt x="76119" y="27496"/>
                    <a:pt x="77601" y="30567"/>
                    <a:pt x="77373" y="31129"/>
                  </a:cubicBezTo>
                  <a:cubicBezTo>
                    <a:pt x="77145" y="31707"/>
                    <a:pt x="59624" y="41939"/>
                    <a:pt x="59624" y="41939"/>
                  </a:cubicBezTo>
                  <a:cubicBezTo>
                    <a:pt x="59624" y="41939"/>
                    <a:pt x="57694" y="42737"/>
                    <a:pt x="57237" y="42053"/>
                  </a:cubicBezTo>
                  <a:cubicBezTo>
                    <a:pt x="56781" y="41368"/>
                    <a:pt x="53596" y="36025"/>
                    <a:pt x="50518" y="33752"/>
                  </a:cubicBezTo>
                  <a:cubicBezTo>
                    <a:pt x="47454" y="31471"/>
                    <a:pt x="42901" y="29427"/>
                    <a:pt x="38918" y="29655"/>
                  </a:cubicBezTo>
                  <a:cubicBezTo>
                    <a:pt x="34935" y="29883"/>
                    <a:pt x="31408" y="29769"/>
                    <a:pt x="27767" y="33410"/>
                  </a:cubicBezTo>
                  <a:cubicBezTo>
                    <a:pt x="24126" y="37051"/>
                    <a:pt x="23221" y="38069"/>
                    <a:pt x="23221" y="38069"/>
                  </a:cubicBezTo>
                  <a:cubicBezTo>
                    <a:pt x="23221" y="38069"/>
                    <a:pt x="22423" y="39666"/>
                    <a:pt x="21397" y="39210"/>
                  </a:cubicBezTo>
                  <a:cubicBezTo>
                    <a:pt x="20386" y="38754"/>
                    <a:pt x="699" y="30339"/>
                    <a:pt x="699" y="30339"/>
                  </a:cubicBezTo>
                  <a:lnTo>
                    <a:pt x="128" y="29199"/>
                  </a:lnTo>
                  <a:close/>
                </a:path>
              </a:pathLst>
            </a:custGeom>
            <a:solidFill>
              <a:srgbClr val="231F20"/>
            </a:solidFill>
            <a:ln w="7575" cap="flat">
              <a:noFill/>
              <a:prstDash val="solid"/>
              <a:round/>
            </a:ln>
          </p:spPr>
          <p:txBody>
            <a:bodyPr rtlCol="0" anchor="ctr"/>
            <a:lstStyle/>
            <a:p>
              <a:endParaRPr lang="en-GB"/>
            </a:p>
          </p:txBody>
        </p:sp>
        <p:sp>
          <p:nvSpPr>
            <p:cNvPr id="686" name="Freeform: Shape 685">
              <a:extLst>
                <a:ext uri="{FF2B5EF4-FFF2-40B4-BE49-F238E27FC236}">
                  <a16:creationId xmlns:a16="http://schemas.microsoft.com/office/drawing/2014/main" id="{4859107D-CC42-42FC-9F13-F1F2A06DA712}"/>
                </a:ext>
              </a:extLst>
            </p:cNvPr>
            <p:cNvSpPr/>
            <p:nvPr/>
          </p:nvSpPr>
          <p:spPr>
            <a:xfrm>
              <a:off x="7114266" y="4091964"/>
              <a:ext cx="25549" cy="19794"/>
            </a:xfrm>
            <a:custGeom>
              <a:avLst/>
              <a:gdLst>
                <a:gd name="connsiteX0" fmla="*/ 7545 w 25549"/>
                <a:gd name="connsiteY0" fmla="*/ 728 h 19794"/>
                <a:gd name="connsiteX1" fmla="*/ 23956 w 25549"/>
                <a:gd name="connsiteY1" fmla="*/ 7486 h 19794"/>
                <a:gd name="connsiteX2" fmla="*/ 25644 w 25549"/>
                <a:gd name="connsiteY2" fmla="*/ 9014 h 19794"/>
                <a:gd name="connsiteX3" fmla="*/ 24116 w 25549"/>
                <a:gd name="connsiteY3" fmla="*/ 12792 h 19794"/>
                <a:gd name="connsiteX4" fmla="*/ 23150 w 25549"/>
                <a:gd name="connsiteY4" fmla="*/ 17938 h 19794"/>
                <a:gd name="connsiteX5" fmla="*/ 20900 w 25549"/>
                <a:gd name="connsiteY5" fmla="*/ 20036 h 19794"/>
                <a:gd name="connsiteX6" fmla="*/ 14059 w 25549"/>
                <a:gd name="connsiteY6" fmla="*/ 18181 h 19794"/>
                <a:gd name="connsiteX7" fmla="*/ 7948 w 25549"/>
                <a:gd name="connsiteY7" fmla="*/ 17140 h 19794"/>
                <a:gd name="connsiteX8" fmla="*/ 6176 w 25549"/>
                <a:gd name="connsiteY8" fmla="*/ 16334 h 19794"/>
                <a:gd name="connsiteX9" fmla="*/ 2482 w 25549"/>
                <a:gd name="connsiteY9" fmla="*/ 15688 h 19794"/>
                <a:gd name="connsiteX10" fmla="*/ 141 w 25549"/>
                <a:gd name="connsiteY10" fmla="*/ 15201 h 19794"/>
                <a:gd name="connsiteX11" fmla="*/ 551 w 25549"/>
                <a:gd name="connsiteY11" fmla="*/ 11986 h 19794"/>
                <a:gd name="connsiteX12" fmla="*/ 3288 w 25549"/>
                <a:gd name="connsiteY12" fmla="*/ 1937 h 19794"/>
                <a:gd name="connsiteX13" fmla="*/ 4405 w 25549"/>
                <a:gd name="connsiteY13" fmla="*/ 325 h 19794"/>
                <a:gd name="connsiteX14" fmla="*/ 7545 w 25549"/>
                <a:gd name="connsiteY14" fmla="*/ 728 h 1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49" h="19794">
                  <a:moveTo>
                    <a:pt x="7545" y="728"/>
                  </a:moveTo>
                  <a:lnTo>
                    <a:pt x="23956" y="7486"/>
                  </a:lnTo>
                  <a:cubicBezTo>
                    <a:pt x="23956" y="7486"/>
                    <a:pt x="25887" y="8292"/>
                    <a:pt x="25644" y="9014"/>
                  </a:cubicBezTo>
                  <a:cubicBezTo>
                    <a:pt x="25408" y="9744"/>
                    <a:pt x="24602" y="10625"/>
                    <a:pt x="24116" y="12792"/>
                  </a:cubicBezTo>
                  <a:cubicBezTo>
                    <a:pt x="23637" y="14966"/>
                    <a:pt x="22991" y="17299"/>
                    <a:pt x="23150" y="17938"/>
                  </a:cubicBezTo>
                  <a:cubicBezTo>
                    <a:pt x="23310" y="18584"/>
                    <a:pt x="22671" y="20515"/>
                    <a:pt x="20900" y="20036"/>
                  </a:cubicBezTo>
                  <a:cubicBezTo>
                    <a:pt x="19129" y="19549"/>
                    <a:pt x="15024" y="18181"/>
                    <a:pt x="14059" y="18181"/>
                  </a:cubicBezTo>
                  <a:cubicBezTo>
                    <a:pt x="13101" y="18181"/>
                    <a:pt x="8510" y="17140"/>
                    <a:pt x="7948" y="17140"/>
                  </a:cubicBezTo>
                  <a:cubicBezTo>
                    <a:pt x="7385" y="17140"/>
                    <a:pt x="7545" y="17056"/>
                    <a:pt x="6176" y="16334"/>
                  </a:cubicBezTo>
                  <a:cubicBezTo>
                    <a:pt x="4808" y="15612"/>
                    <a:pt x="3926" y="15847"/>
                    <a:pt x="2482" y="15688"/>
                  </a:cubicBezTo>
                  <a:cubicBezTo>
                    <a:pt x="1030" y="15528"/>
                    <a:pt x="225" y="15771"/>
                    <a:pt x="141" y="15201"/>
                  </a:cubicBezTo>
                  <a:cubicBezTo>
                    <a:pt x="65" y="14646"/>
                    <a:pt x="141" y="13271"/>
                    <a:pt x="551" y="11986"/>
                  </a:cubicBezTo>
                  <a:cubicBezTo>
                    <a:pt x="947" y="10701"/>
                    <a:pt x="3288" y="1937"/>
                    <a:pt x="3288" y="1937"/>
                  </a:cubicBezTo>
                  <a:cubicBezTo>
                    <a:pt x="3288" y="1937"/>
                    <a:pt x="3204" y="409"/>
                    <a:pt x="4405" y="325"/>
                  </a:cubicBezTo>
                  <a:cubicBezTo>
                    <a:pt x="5614" y="249"/>
                    <a:pt x="7545" y="728"/>
                    <a:pt x="7545" y="728"/>
                  </a:cubicBezTo>
                  <a:close/>
                </a:path>
              </a:pathLst>
            </a:custGeom>
            <a:solidFill>
              <a:srgbClr val="231F20"/>
            </a:solidFill>
            <a:ln w="7575" cap="flat">
              <a:noFill/>
              <a:prstDash val="solid"/>
              <a:round/>
            </a:ln>
          </p:spPr>
          <p:txBody>
            <a:bodyPr rtlCol="0" anchor="ctr"/>
            <a:lstStyle/>
            <a:p>
              <a:endParaRPr lang="en-GB"/>
            </a:p>
          </p:txBody>
        </p:sp>
        <p:sp>
          <p:nvSpPr>
            <p:cNvPr id="687" name="Freeform: Shape 686">
              <a:extLst>
                <a:ext uri="{FF2B5EF4-FFF2-40B4-BE49-F238E27FC236}">
                  <a16:creationId xmlns:a16="http://schemas.microsoft.com/office/drawing/2014/main" id="{0B5661D0-DF1F-4DCF-8A9B-23F345F87767}"/>
                </a:ext>
              </a:extLst>
            </p:cNvPr>
            <p:cNvSpPr/>
            <p:nvPr/>
          </p:nvSpPr>
          <p:spPr>
            <a:xfrm>
              <a:off x="7109762" y="4116425"/>
              <a:ext cx="25059" cy="17703"/>
            </a:xfrm>
            <a:custGeom>
              <a:avLst/>
              <a:gdLst>
                <a:gd name="connsiteX0" fmla="*/ 7867 w 25059"/>
                <a:gd name="connsiteY0" fmla="*/ 1292 h 17703"/>
                <a:gd name="connsiteX1" fmla="*/ 20652 w 25059"/>
                <a:gd name="connsiteY1" fmla="*/ 4348 h 17703"/>
                <a:gd name="connsiteX2" fmla="*/ 23951 w 25059"/>
                <a:gd name="connsiteY2" fmla="*/ 4918 h 17703"/>
                <a:gd name="connsiteX3" fmla="*/ 25160 w 25059"/>
                <a:gd name="connsiteY3" fmla="*/ 5640 h 17703"/>
                <a:gd name="connsiteX4" fmla="*/ 24514 w 25059"/>
                <a:gd name="connsiteY4" fmla="*/ 14572 h 17703"/>
                <a:gd name="connsiteX5" fmla="*/ 23389 w 25059"/>
                <a:gd name="connsiteY5" fmla="*/ 17544 h 17703"/>
                <a:gd name="connsiteX6" fmla="*/ 18805 w 25059"/>
                <a:gd name="connsiteY6" fmla="*/ 18031 h 17703"/>
                <a:gd name="connsiteX7" fmla="*/ 12693 w 25059"/>
                <a:gd name="connsiteY7" fmla="*/ 17947 h 17703"/>
                <a:gd name="connsiteX8" fmla="*/ 8505 w 25059"/>
                <a:gd name="connsiteY8" fmla="*/ 17058 h 17703"/>
                <a:gd name="connsiteX9" fmla="*/ 5046 w 25059"/>
                <a:gd name="connsiteY9" fmla="*/ 16335 h 17703"/>
                <a:gd name="connsiteX10" fmla="*/ 1185 w 25059"/>
                <a:gd name="connsiteY10" fmla="*/ 15857 h 17703"/>
                <a:gd name="connsiteX11" fmla="*/ 144 w 25059"/>
                <a:gd name="connsiteY11" fmla="*/ 13607 h 17703"/>
                <a:gd name="connsiteX12" fmla="*/ 463 w 25059"/>
                <a:gd name="connsiteY12" fmla="*/ 9502 h 17703"/>
                <a:gd name="connsiteX13" fmla="*/ 1588 w 25059"/>
                <a:gd name="connsiteY13" fmla="*/ 4432 h 17703"/>
                <a:gd name="connsiteX14" fmla="*/ 2637 w 25059"/>
                <a:gd name="connsiteY14" fmla="*/ 1376 h 17703"/>
                <a:gd name="connsiteX15" fmla="*/ 4241 w 25059"/>
                <a:gd name="connsiteY15" fmla="*/ 327 h 17703"/>
                <a:gd name="connsiteX16" fmla="*/ 7061 w 25059"/>
                <a:gd name="connsiteY16" fmla="*/ 814 h 17703"/>
                <a:gd name="connsiteX17" fmla="*/ 7867 w 25059"/>
                <a:gd name="connsiteY17" fmla="*/ 1292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059" h="17703">
                  <a:moveTo>
                    <a:pt x="7867" y="1292"/>
                  </a:moveTo>
                  <a:cubicBezTo>
                    <a:pt x="7867" y="1292"/>
                    <a:pt x="18805" y="4272"/>
                    <a:pt x="20652" y="4348"/>
                  </a:cubicBezTo>
                  <a:cubicBezTo>
                    <a:pt x="22507" y="4432"/>
                    <a:pt x="23951" y="4918"/>
                    <a:pt x="23951" y="4918"/>
                  </a:cubicBezTo>
                  <a:cubicBezTo>
                    <a:pt x="23951" y="4918"/>
                    <a:pt x="25319" y="4751"/>
                    <a:pt x="25160" y="5640"/>
                  </a:cubicBezTo>
                  <a:cubicBezTo>
                    <a:pt x="25000" y="6522"/>
                    <a:pt x="24430" y="13120"/>
                    <a:pt x="24514" y="14572"/>
                  </a:cubicBezTo>
                  <a:cubicBezTo>
                    <a:pt x="24597" y="16016"/>
                    <a:pt x="24270" y="17225"/>
                    <a:pt x="23389" y="17544"/>
                  </a:cubicBezTo>
                  <a:cubicBezTo>
                    <a:pt x="22507" y="17863"/>
                    <a:pt x="20812" y="18031"/>
                    <a:pt x="18805" y="18031"/>
                  </a:cubicBezTo>
                  <a:cubicBezTo>
                    <a:pt x="16791" y="18031"/>
                    <a:pt x="14221" y="18031"/>
                    <a:pt x="12693" y="17947"/>
                  </a:cubicBezTo>
                  <a:cubicBezTo>
                    <a:pt x="11158" y="17863"/>
                    <a:pt x="9957" y="17301"/>
                    <a:pt x="8505" y="17058"/>
                  </a:cubicBezTo>
                  <a:cubicBezTo>
                    <a:pt x="7061" y="16822"/>
                    <a:pt x="7380" y="16579"/>
                    <a:pt x="5046" y="16335"/>
                  </a:cubicBezTo>
                  <a:cubicBezTo>
                    <a:pt x="2713" y="16092"/>
                    <a:pt x="1915" y="16503"/>
                    <a:pt x="1185" y="15857"/>
                  </a:cubicBezTo>
                  <a:cubicBezTo>
                    <a:pt x="463" y="15210"/>
                    <a:pt x="-16" y="15370"/>
                    <a:pt x="144" y="13607"/>
                  </a:cubicBezTo>
                  <a:cubicBezTo>
                    <a:pt x="303" y="11835"/>
                    <a:pt x="144" y="11273"/>
                    <a:pt x="463" y="9502"/>
                  </a:cubicBezTo>
                  <a:cubicBezTo>
                    <a:pt x="782" y="7731"/>
                    <a:pt x="1025" y="6279"/>
                    <a:pt x="1588" y="4432"/>
                  </a:cubicBezTo>
                  <a:cubicBezTo>
                    <a:pt x="2150" y="2577"/>
                    <a:pt x="1831" y="2098"/>
                    <a:pt x="2637" y="1376"/>
                  </a:cubicBezTo>
                  <a:cubicBezTo>
                    <a:pt x="3443" y="654"/>
                    <a:pt x="2796" y="327"/>
                    <a:pt x="4241" y="327"/>
                  </a:cubicBezTo>
                  <a:cubicBezTo>
                    <a:pt x="5693" y="327"/>
                    <a:pt x="6498" y="570"/>
                    <a:pt x="7061" y="814"/>
                  </a:cubicBezTo>
                  <a:cubicBezTo>
                    <a:pt x="7623" y="1049"/>
                    <a:pt x="7867" y="1292"/>
                    <a:pt x="7867" y="1292"/>
                  </a:cubicBezTo>
                  <a:close/>
                </a:path>
              </a:pathLst>
            </a:custGeom>
            <a:solidFill>
              <a:srgbClr val="231F20"/>
            </a:solidFill>
            <a:ln w="7575" cap="flat">
              <a:noFill/>
              <a:prstDash val="solid"/>
              <a:round/>
            </a:ln>
          </p:spPr>
          <p:txBody>
            <a:bodyPr rtlCol="0" anchor="ctr"/>
            <a:lstStyle/>
            <a:p>
              <a:endParaRPr lang="en-GB"/>
            </a:p>
          </p:txBody>
        </p:sp>
        <p:sp>
          <p:nvSpPr>
            <p:cNvPr id="688" name="Freeform: Shape 687">
              <a:extLst>
                <a:ext uri="{FF2B5EF4-FFF2-40B4-BE49-F238E27FC236}">
                  <a16:creationId xmlns:a16="http://schemas.microsoft.com/office/drawing/2014/main" id="{6ECF541B-4DF5-40FC-B884-2D2C2F9ABC8F}"/>
                </a:ext>
              </a:extLst>
            </p:cNvPr>
            <p:cNvSpPr/>
            <p:nvPr/>
          </p:nvSpPr>
          <p:spPr>
            <a:xfrm>
              <a:off x="7110271" y="4141601"/>
              <a:ext cx="25243" cy="16929"/>
            </a:xfrm>
            <a:custGeom>
              <a:avLst/>
              <a:gdLst>
                <a:gd name="connsiteX0" fmla="*/ 113 w 25243"/>
                <a:gd name="connsiteY0" fmla="*/ 337 h 16929"/>
                <a:gd name="connsiteX1" fmla="*/ 23685 w 25243"/>
                <a:gd name="connsiteY1" fmla="*/ 1227 h 16929"/>
                <a:gd name="connsiteX2" fmla="*/ 24491 w 25243"/>
                <a:gd name="connsiteY2" fmla="*/ 11040 h 16929"/>
                <a:gd name="connsiteX3" fmla="*/ 25053 w 25243"/>
                <a:gd name="connsiteY3" fmla="*/ 14499 h 16929"/>
                <a:gd name="connsiteX4" fmla="*/ 11698 w 25243"/>
                <a:gd name="connsiteY4" fmla="*/ 16992 h 16929"/>
                <a:gd name="connsiteX5" fmla="*/ 3731 w 25243"/>
                <a:gd name="connsiteY5" fmla="*/ 17235 h 16929"/>
                <a:gd name="connsiteX6" fmla="*/ 919 w 25243"/>
                <a:gd name="connsiteY6" fmla="*/ 17235 h 16929"/>
                <a:gd name="connsiteX7" fmla="*/ 113 w 25243"/>
                <a:gd name="connsiteY7" fmla="*/ 337 h 16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43" h="16929">
                  <a:moveTo>
                    <a:pt x="113" y="337"/>
                  </a:moveTo>
                  <a:lnTo>
                    <a:pt x="23685" y="1227"/>
                  </a:lnTo>
                  <a:cubicBezTo>
                    <a:pt x="23685" y="1227"/>
                    <a:pt x="23921" y="8706"/>
                    <a:pt x="24491" y="11040"/>
                  </a:cubicBezTo>
                  <a:cubicBezTo>
                    <a:pt x="25053" y="13366"/>
                    <a:pt x="25775" y="14096"/>
                    <a:pt x="25053" y="14499"/>
                  </a:cubicBezTo>
                  <a:cubicBezTo>
                    <a:pt x="24331" y="14902"/>
                    <a:pt x="15316" y="16589"/>
                    <a:pt x="11698" y="16992"/>
                  </a:cubicBezTo>
                  <a:cubicBezTo>
                    <a:pt x="8079" y="17395"/>
                    <a:pt x="5343" y="17235"/>
                    <a:pt x="3731" y="17235"/>
                  </a:cubicBezTo>
                  <a:lnTo>
                    <a:pt x="919" y="17235"/>
                  </a:lnTo>
                  <a:lnTo>
                    <a:pt x="113" y="337"/>
                  </a:lnTo>
                  <a:close/>
                </a:path>
              </a:pathLst>
            </a:custGeom>
            <a:solidFill>
              <a:srgbClr val="231F20"/>
            </a:solidFill>
            <a:ln w="7575" cap="flat">
              <a:noFill/>
              <a:prstDash val="solid"/>
              <a:round/>
            </a:ln>
          </p:spPr>
          <p:txBody>
            <a:bodyPr rtlCol="0" anchor="ctr"/>
            <a:lstStyle/>
            <a:p>
              <a:endParaRPr lang="en-GB"/>
            </a:p>
          </p:txBody>
        </p:sp>
        <p:sp>
          <p:nvSpPr>
            <p:cNvPr id="689" name="Freeform: Shape 688">
              <a:extLst>
                <a:ext uri="{FF2B5EF4-FFF2-40B4-BE49-F238E27FC236}">
                  <a16:creationId xmlns:a16="http://schemas.microsoft.com/office/drawing/2014/main" id="{02264414-9C17-4532-B8B7-F8CED03F1FDA}"/>
                </a:ext>
              </a:extLst>
            </p:cNvPr>
            <p:cNvSpPr/>
            <p:nvPr/>
          </p:nvSpPr>
          <p:spPr>
            <a:xfrm>
              <a:off x="7113570" y="4163641"/>
              <a:ext cx="28582" cy="20440"/>
            </a:xfrm>
            <a:custGeom>
              <a:avLst/>
              <a:gdLst>
                <a:gd name="connsiteX0" fmla="*/ 115 w 28582"/>
                <a:gd name="connsiteY0" fmla="*/ 4212 h 20440"/>
                <a:gd name="connsiteX1" fmla="*/ 23527 w 28582"/>
                <a:gd name="connsiteY1" fmla="*/ 351 h 20440"/>
                <a:gd name="connsiteX2" fmla="*/ 24409 w 28582"/>
                <a:gd name="connsiteY2" fmla="*/ 913 h 20440"/>
                <a:gd name="connsiteX3" fmla="*/ 28590 w 28582"/>
                <a:gd name="connsiteY3" fmla="*/ 11692 h 20440"/>
                <a:gd name="connsiteX4" fmla="*/ 28430 w 28582"/>
                <a:gd name="connsiteY4" fmla="*/ 12574 h 20440"/>
                <a:gd name="connsiteX5" fmla="*/ 5102 w 28582"/>
                <a:gd name="connsiteY5" fmla="*/ 20783 h 20440"/>
                <a:gd name="connsiteX6" fmla="*/ 4380 w 28582"/>
                <a:gd name="connsiteY6" fmla="*/ 19339 h 20440"/>
                <a:gd name="connsiteX7" fmla="*/ 191 w 28582"/>
                <a:gd name="connsiteY7" fmla="*/ 5497 h 20440"/>
                <a:gd name="connsiteX8" fmla="*/ 115 w 28582"/>
                <a:gd name="connsiteY8" fmla="*/ 4212 h 2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2" h="20440">
                  <a:moveTo>
                    <a:pt x="115" y="4212"/>
                  </a:moveTo>
                  <a:lnTo>
                    <a:pt x="23527" y="351"/>
                  </a:lnTo>
                  <a:cubicBezTo>
                    <a:pt x="23527" y="351"/>
                    <a:pt x="24006" y="267"/>
                    <a:pt x="24409" y="913"/>
                  </a:cubicBezTo>
                  <a:cubicBezTo>
                    <a:pt x="24812" y="1559"/>
                    <a:pt x="28590" y="11692"/>
                    <a:pt x="28590" y="11692"/>
                  </a:cubicBezTo>
                  <a:cubicBezTo>
                    <a:pt x="28590" y="11692"/>
                    <a:pt x="28917" y="12414"/>
                    <a:pt x="28430" y="12574"/>
                  </a:cubicBezTo>
                  <a:cubicBezTo>
                    <a:pt x="27951" y="12733"/>
                    <a:pt x="5102" y="20783"/>
                    <a:pt x="5102" y="20783"/>
                  </a:cubicBezTo>
                  <a:cubicBezTo>
                    <a:pt x="5102" y="20783"/>
                    <a:pt x="4942" y="20943"/>
                    <a:pt x="4380" y="19339"/>
                  </a:cubicBezTo>
                  <a:cubicBezTo>
                    <a:pt x="3817" y="17727"/>
                    <a:pt x="191" y="5497"/>
                    <a:pt x="191" y="5497"/>
                  </a:cubicBezTo>
                  <a:lnTo>
                    <a:pt x="115" y="4212"/>
                  </a:lnTo>
                  <a:close/>
                </a:path>
              </a:pathLst>
            </a:custGeom>
            <a:solidFill>
              <a:srgbClr val="231F20"/>
            </a:solidFill>
            <a:ln w="7575" cap="flat">
              <a:noFill/>
              <a:prstDash val="solid"/>
              <a:round/>
            </a:ln>
          </p:spPr>
          <p:txBody>
            <a:bodyPr rtlCol="0" anchor="ctr"/>
            <a:lstStyle/>
            <a:p>
              <a:endParaRPr lang="en-GB"/>
            </a:p>
          </p:txBody>
        </p:sp>
        <p:sp>
          <p:nvSpPr>
            <p:cNvPr id="690" name="Freeform: Shape 689">
              <a:extLst>
                <a:ext uri="{FF2B5EF4-FFF2-40B4-BE49-F238E27FC236}">
                  <a16:creationId xmlns:a16="http://schemas.microsoft.com/office/drawing/2014/main" id="{46CBE156-FFA2-4591-8F4F-761EF0564394}"/>
                </a:ext>
              </a:extLst>
            </p:cNvPr>
            <p:cNvSpPr/>
            <p:nvPr/>
          </p:nvSpPr>
          <p:spPr>
            <a:xfrm>
              <a:off x="7122259" y="4183112"/>
              <a:ext cx="28510" cy="25183"/>
            </a:xfrm>
            <a:custGeom>
              <a:avLst/>
              <a:gdLst>
                <a:gd name="connsiteX0" fmla="*/ 119 w 28510"/>
                <a:gd name="connsiteY0" fmla="*/ 10816 h 25183"/>
                <a:gd name="connsiteX1" fmla="*/ 22968 w 28510"/>
                <a:gd name="connsiteY1" fmla="*/ 356 h 25183"/>
                <a:gd name="connsiteX2" fmla="*/ 28517 w 28510"/>
                <a:gd name="connsiteY2" fmla="*/ 11857 h 25183"/>
                <a:gd name="connsiteX3" fmla="*/ 28198 w 28510"/>
                <a:gd name="connsiteY3" fmla="*/ 12990 h 25183"/>
                <a:gd name="connsiteX4" fmla="*/ 6800 w 28510"/>
                <a:gd name="connsiteY4" fmla="*/ 25540 h 25183"/>
                <a:gd name="connsiteX5" fmla="*/ 119 w 28510"/>
                <a:gd name="connsiteY5" fmla="*/ 10816 h 25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0" h="25183">
                  <a:moveTo>
                    <a:pt x="119" y="10816"/>
                  </a:moveTo>
                  <a:lnTo>
                    <a:pt x="22968" y="356"/>
                  </a:lnTo>
                  <a:lnTo>
                    <a:pt x="28517" y="11857"/>
                  </a:lnTo>
                  <a:cubicBezTo>
                    <a:pt x="28517" y="11857"/>
                    <a:pt x="28920" y="12747"/>
                    <a:pt x="28198" y="12990"/>
                  </a:cubicBezTo>
                  <a:cubicBezTo>
                    <a:pt x="27468" y="13225"/>
                    <a:pt x="6800" y="25540"/>
                    <a:pt x="6800" y="25540"/>
                  </a:cubicBezTo>
                  <a:lnTo>
                    <a:pt x="119" y="10816"/>
                  </a:lnTo>
                  <a:close/>
                </a:path>
              </a:pathLst>
            </a:custGeom>
            <a:solidFill>
              <a:srgbClr val="231F20"/>
            </a:solidFill>
            <a:ln w="7575" cap="flat">
              <a:noFill/>
              <a:prstDash val="solid"/>
              <a:round/>
            </a:ln>
          </p:spPr>
          <p:txBody>
            <a:bodyPr rtlCol="0" anchor="ctr"/>
            <a:lstStyle/>
            <a:p>
              <a:endParaRPr lang="en-GB"/>
            </a:p>
          </p:txBody>
        </p:sp>
        <p:sp>
          <p:nvSpPr>
            <p:cNvPr id="691" name="Freeform: Shape 690">
              <a:extLst>
                <a:ext uri="{FF2B5EF4-FFF2-40B4-BE49-F238E27FC236}">
                  <a16:creationId xmlns:a16="http://schemas.microsoft.com/office/drawing/2014/main" id="{373F190F-840E-45E3-89C1-7EAD048C793D}"/>
                </a:ext>
              </a:extLst>
            </p:cNvPr>
            <p:cNvSpPr/>
            <p:nvPr/>
          </p:nvSpPr>
          <p:spPr>
            <a:xfrm>
              <a:off x="7144849" y="4091515"/>
              <a:ext cx="12285" cy="16868"/>
            </a:xfrm>
            <a:custGeom>
              <a:avLst/>
              <a:gdLst>
                <a:gd name="connsiteX0" fmla="*/ 9309 w 12285"/>
                <a:gd name="connsiteY0" fmla="*/ 454 h 16868"/>
                <a:gd name="connsiteX1" fmla="*/ 5607 w 12285"/>
                <a:gd name="connsiteY1" fmla="*/ 3267 h 16868"/>
                <a:gd name="connsiteX2" fmla="*/ 2475 w 12285"/>
                <a:gd name="connsiteY2" fmla="*/ 8580 h 16868"/>
                <a:gd name="connsiteX3" fmla="*/ 939 w 12285"/>
                <a:gd name="connsiteY3" fmla="*/ 12753 h 16868"/>
                <a:gd name="connsiteX4" fmla="*/ 141 w 12285"/>
                <a:gd name="connsiteY4" fmla="*/ 15817 h 16868"/>
                <a:gd name="connsiteX5" fmla="*/ 704 w 12285"/>
                <a:gd name="connsiteY5" fmla="*/ 17185 h 16868"/>
                <a:gd name="connsiteX6" fmla="*/ 2391 w 12285"/>
                <a:gd name="connsiteY6" fmla="*/ 16220 h 16868"/>
                <a:gd name="connsiteX7" fmla="*/ 5363 w 12285"/>
                <a:gd name="connsiteY7" fmla="*/ 12434 h 16868"/>
                <a:gd name="connsiteX8" fmla="*/ 8184 w 12285"/>
                <a:gd name="connsiteY8" fmla="*/ 9705 h 16868"/>
                <a:gd name="connsiteX9" fmla="*/ 11080 w 12285"/>
                <a:gd name="connsiteY9" fmla="*/ 7691 h 16868"/>
                <a:gd name="connsiteX10" fmla="*/ 11969 w 12285"/>
                <a:gd name="connsiteY10" fmla="*/ 6885 h 16868"/>
                <a:gd name="connsiteX11" fmla="*/ 12288 w 12285"/>
                <a:gd name="connsiteY11" fmla="*/ 4073 h 16868"/>
                <a:gd name="connsiteX12" fmla="*/ 11399 w 12285"/>
                <a:gd name="connsiteY12" fmla="*/ 1260 h 16868"/>
                <a:gd name="connsiteX13" fmla="*/ 10760 w 12285"/>
                <a:gd name="connsiteY13" fmla="*/ 371 h 16868"/>
                <a:gd name="connsiteX14" fmla="*/ 9309 w 12285"/>
                <a:gd name="connsiteY14" fmla="*/ 454 h 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85" h="16868">
                  <a:moveTo>
                    <a:pt x="9309" y="454"/>
                  </a:moveTo>
                  <a:cubicBezTo>
                    <a:pt x="9309" y="454"/>
                    <a:pt x="6739" y="1982"/>
                    <a:pt x="5607" y="3267"/>
                  </a:cubicBezTo>
                  <a:cubicBezTo>
                    <a:pt x="4482" y="4551"/>
                    <a:pt x="3037" y="7212"/>
                    <a:pt x="2475" y="8580"/>
                  </a:cubicBezTo>
                  <a:cubicBezTo>
                    <a:pt x="1905" y="9948"/>
                    <a:pt x="1183" y="11469"/>
                    <a:pt x="939" y="12753"/>
                  </a:cubicBezTo>
                  <a:cubicBezTo>
                    <a:pt x="704" y="14046"/>
                    <a:pt x="141" y="15414"/>
                    <a:pt x="141" y="15817"/>
                  </a:cubicBezTo>
                  <a:cubicBezTo>
                    <a:pt x="141" y="16220"/>
                    <a:pt x="-26" y="17185"/>
                    <a:pt x="704" y="17185"/>
                  </a:cubicBezTo>
                  <a:cubicBezTo>
                    <a:pt x="1426" y="17185"/>
                    <a:pt x="1905" y="16698"/>
                    <a:pt x="2391" y="16220"/>
                  </a:cubicBezTo>
                  <a:cubicBezTo>
                    <a:pt x="2870" y="15733"/>
                    <a:pt x="4565" y="13399"/>
                    <a:pt x="5363" y="12434"/>
                  </a:cubicBezTo>
                  <a:cubicBezTo>
                    <a:pt x="6169" y="11469"/>
                    <a:pt x="6329" y="10914"/>
                    <a:pt x="8184" y="9705"/>
                  </a:cubicBezTo>
                  <a:cubicBezTo>
                    <a:pt x="10031" y="8497"/>
                    <a:pt x="10677" y="8010"/>
                    <a:pt x="11080" y="7691"/>
                  </a:cubicBezTo>
                  <a:cubicBezTo>
                    <a:pt x="11483" y="7372"/>
                    <a:pt x="11969" y="6885"/>
                    <a:pt x="11969" y="6885"/>
                  </a:cubicBezTo>
                  <a:cubicBezTo>
                    <a:pt x="11969" y="6885"/>
                    <a:pt x="12691" y="5038"/>
                    <a:pt x="12288" y="4073"/>
                  </a:cubicBezTo>
                  <a:cubicBezTo>
                    <a:pt x="11885" y="3107"/>
                    <a:pt x="11642" y="1823"/>
                    <a:pt x="11399" y="1260"/>
                  </a:cubicBezTo>
                  <a:cubicBezTo>
                    <a:pt x="11163" y="698"/>
                    <a:pt x="11483" y="538"/>
                    <a:pt x="10760" y="371"/>
                  </a:cubicBezTo>
                  <a:cubicBezTo>
                    <a:pt x="10031" y="211"/>
                    <a:pt x="9309" y="454"/>
                    <a:pt x="9309" y="454"/>
                  </a:cubicBezTo>
                  <a:close/>
                </a:path>
              </a:pathLst>
            </a:custGeom>
            <a:solidFill>
              <a:srgbClr val="231F20"/>
            </a:solidFill>
            <a:ln w="7575" cap="flat">
              <a:noFill/>
              <a:prstDash val="solid"/>
              <a:round/>
            </a:ln>
          </p:spPr>
          <p:txBody>
            <a:bodyPr rtlCol="0" anchor="ctr"/>
            <a:lstStyle/>
            <a:p>
              <a:endParaRPr lang="en-GB"/>
            </a:p>
          </p:txBody>
        </p:sp>
        <p:sp>
          <p:nvSpPr>
            <p:cNvPr id="692" name="Freeform: Shape 691">
              <a:extLst>
                <a:ext uri="{FF2B5EF4-FFF2-40B4-BE49-F238E27FC236}">
                  <a16:creationId xmlns:a16="http://schemas.microsoft.com/office/drawing/2014/main" id="{D2397CD4-E5DA-4E33-B5E4-37C16A3C45FF}"/>
                </a:ext>
              </a:extLst>
            </p:cNvPr>
            <p:cNvSpPr/>
            <p:nvPr/>
          </p:nvSpPr>
          <p:spPr>
            <a:xfrm>
              <a:off x="7141160" y="4108946"/>
              <a:ext cx="17107" cy="26253"/>
            </a:xfrm>
            <a:custGeom>
              <a:avLst/>
              <a:gdLst>
                <a:gd name="connsiteX0" fmla="*/ 15254 w 17107"/>
                <a:gd name="connsiteY0" fmla="*/ 326 h 26253"/>
                <a:gd name="connsiteX1" fmla="*/ 530 w 17107"/>
                <a:gd name="connsiteY1" fmla="*/ 13522 h 26253"/>
                <a:gd name="connsiteX2" fmla="*/ 127 w 17107"/>
                <a:gd name="connsiteY2" fmla="*/ 26147 h 26253"/>
                <a:gd name="connsiteX3" fmla="*/ 690 w 17107"/>
                <a:gd name="connsiteY3" fmla="*/ 26550 h 26253"/>
                <a:gd name="connsiteX4" fmla="*/ 16698 w 17107"/>
                <a:gd name="connsiteY4" fmla="*/ 12876 h 26253"/>
                <a:gd name="connsiteX5" fmla="*/ 17185 w 17107"/>
                <a:gd name="connsiteY5" fmla="*/ 9493 h 26253"/>
                <a:gd name="connsiteX6" fmla="*/ 16303 w 17107"/>
                <a:gd name="connsiteY6" fmla="*/ 561 h 26253"/>
                <a:gd name="connsiteX7" fmla="*/ 15254 w 17107"/>
                <a:gd name="connsiteY7" fmla="*/ 326 h 2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7" h="26253">
                  <a:moveTo>
                    <a:pt x="15254" y="326"/>
                  </a:moveTo>
                  <a:lnTo>
                    <a:pt x="530" y="13522"/>
                  </a:lnTo>
                  <a:lnTo>
                    <a:pt x="127" y="26147"/>
                  </a:lnTo>
                  <a:cubicBezTo>
                    <a:pt x="127" y="26147"/>
                    <a:pt x="51" y="26710"/>
                    <a:pt x="690" y="26550"/>
                  </a:cubicBezTo>
                  <a:cubicBezTo>
                    <a:pt x="1336" y="26383"/>
                    <a:pt x="16698" y="12876"/>
                    <a:pt x="16698" y="12876"/>
                  </a:cubicBezTo>
                  <a:cubicBezTo>
                    <a:pt x="16698" y="12876"/>
                    <a:pt x="17420" y="12229"/>
                    <a:pt x="17185" y="9493"/>
                  </a:cubicBezTo>
                  <a:cubicBezTo>
                    <a:pt x="16941" y="6756"/>
                    <a:pt x="16303" y="561"/>
                    <a:pt x="16303" y="561"/>
                  </a:cubicBezTo>
                  <a:lnTo>
                    <a:pt x="15254" y="326"/>
                  </a:lnTo>
                  <a:close/>
                </a:path>
              </a:pathLst>
            </a:custGeom>
            <a:solidFill>
              <a:srgbClr val="231F20"/>
            </a:solidFill>
            <a:ln w="7575" cap="flat">
              <a:noFill/>
              <a:prstDash val="solid"/>
              <a:round/>
            </a:ln>
          </p:spPr>
          <p:txBody>
            <a:bodyPr rtlCol="0" anchor="ctr"/>
            <a:lstStyle/>
            <a:p>
              <a:endParaRPr lang="en-GB"/>
            </a:p>
          </p:txBody>
        </p:sp>
        <p:sp>
          <p:nvSpPr>
            <p:cNvPr id="693" name="Freeform: Shape 692">
              <a:extLst>
                <a:ext uri="{FF2B5EF4-FFF2-40B4-BE49-F238E27FC236}">
                  <a16:creationId xmlns:a16="http://schemas.microsoft.com/office/drawing/2014/main" id="{89B74BCD-1FA2-4A0B-8853-FEF68CF0F839}"/>
                </a:ext>
              </a:extLst>
            </p:cNvPr>
            <p:cNvSpPr/>
            <p:nvPr/>
          </p:nvSpPr>
          <p:spPr>
            <a:xfrm>
              <a:off x="7141163" y="4131830"/>
              <a:ext cx="18820" cy="24381"/>
            </a:xfrm>
            <a:custGeom>
              <a:avLst/>
              <a:gdLst>
                <a:gd name="connsiteX0" fmla="*/ 125 w 18820"/>
                <a:gd name="connsiteY0" fmla="*/ 15175 h 24381"/>
                <a:gd name="connsiteX1" fmla="*/ 16855 w 18820"/>
                <a:gd name="connsiteY1" fmla="*/ 619 h 24381"/>
                <a:gd name="connsiteX2" fmla="*/ 18307 w 18820"/>
                <a:gd name="connsiteY2" fmla="*/ 1098 h 24381"/>
                <a:gd name="connsiteX3" fmla="*/ 18946 w 18820"/>
                <a:gd name="connsiteY3" fmla="*/ 10987 h 24381"/>
                <a:gd name="connsiteX4" fmla="*/ 17980 w 18820"/>
                <a:gd name="connsiteY4" fmla="*/ 12842 h 24381"/>
                <a:gd name="connsiteX5" fmla="*/ 3340 w 18820"/>
                <a:gd name="connsiteY5" fmla="*/ 24343 h 24381"/>
                <a:gd name="connsiteX6" fmla="*/ 1653 w 18820"/>
                <a:gd name="connsiteY6" fmla="*/ 24267 h 24381"/>
                <a:gd name="connsiteX7" fmla="*/ 125 w 18820"/>
                <a:gd name="connsiteY7" fmla="*/ 15175 h 24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0" h="24381">
                  <a:moveTo>
                    <a:pt x="125" y="15175"/>
                  </a:moveTo>
                  <a:lnTo>
                    <a:pt x="16855" y="619"/>
                  </a:lnTo>
                  <a:cubicBezTo>
                    <a:pt x="16855" y="619"/>
                    <a:pt x="18147" y="-270"/>
                    <a:pt x="18307" y="1098"/>
                  </a:cubicBezTo>
                  <a:cubicBezTo>
                    <a:pt x="18467" y="2466"/>
                    <a:pt x="18946" y="10987"/>
                    <a:pt x="18946" y="10987"/>
                  </a:cubicBezTo>
                  <a:cubicBezTo>
                    <a:pt x="18946" y="10987"/>
                    <a:pt x="18702" y="12355"/>
                    <a:pt x="17980" y="12842"/>
                  </a:cubicBezTo>
                  <a:cubicBezTo>
                    <a:pt x="17258" y="13321"/>
                    <a:pt x="3340" y="24343"/>
                    <a:pt x="3340" y="24343"/>
                  </a:cubicBezTo>
                  <a:cubicBezTo>
                    <a:pt x="3340" y="24343"/>
                    <a:pt x="1896" y="25232"/>
                    <a:pt x="1653" y="24267"/>
                  </a:cubicBezTo>
                  <a:cubicBezTo>
                    <a:pt x="1417" y="23301"/>
                    <a:pt x="125" y="15175"/>
                    <a:pt x="125" y="15175"/>
                  </a:cubicBezTo>
                  <a:close/>
                </a:path>
              </a:pathLst>
            </a:custGeom>
            <a:solidFill>
              <a:srgbClr val="231F20"/>
            </a:solidFill>
            <a:ln w="7575" cap="flat">
              <a:noFill/>
              <a:prstDash val="solid"/>
              <a:round/>
            </a:ln>
          </p:spPr>
          <p:txBody>
            <a:bodyPr rtlCol="0" anchor="ctr"/>
            <a:lstStyle/>
            <a:p>
              <a:endParaRPr lang="en-GB"/>
            </a:p>
          </p:txBody>
        </p:sp>
        <p:sp>
          <p:nvSpPr>
            <p:cNvPr id="694" name="Freeform: Shape 693">
              <a:extLst>
                <a:ext uri="{FF2B5EF4-FFF2-40B4-BE49-F238E27FC236}">
                  <a16:creationId xmlns:a16="http://schemas.microsoft.com/office/drawing/2014/main" id="{2C18A34E-64F9-480A-9E27-BD7297BCAC67}"/>
                </a:ext>
              </a:extLst>
            </p:cNvPr>
            <p:cNvSpPr/>
            <p:nvPr/>
          </p:nvSpPr>
          <p:spPr>
            <a:xfrm>
              <a:off x="7145914" y="4152895"/>
              <a:ext cx="15924" cy="21830"/>
            </a:xfrm>
            <a:custGeom>
              <a:avLst/>
              <a:gdLst>
                <a:gd name="connsiteX0" fmla="*/ 202 w 15924"/>
                <a:gd name="connsiteY0" fmla="*/ 12377 h 21830"/>
                <a:gd name="connsiteX1" fmla="*/ 13717 w 15924"/>
                <a:gd name="connsiteY1" fmla="*/ 557 h 21830"/>
                <a:gd name="connsiteX2" fmla="*/ 15732 w 15924"/>
                <a:gd name="connsiteY2" fmla="*/ 3370 h 21830"/>
                <a:gd name="connsiteX3" fmla="*/ 16051 w 15924"/>
                <a:gd name="connsiteY3" fmla="*/ 10211 h 21830"/>
                <a:gd name="connsiteX4" fmla="*/ 14842 w 15924"/>
                <a:gd name="connsiteY4" fmla="*/ 11982 h 21830"/>
                <a:gd name="connsiteX5" fmla="*/ 4147 w 15924"/>
                <a:gd name="connsiteY5" fmla="*/ 21469 h 21830"/>
                <a:gd name="connsiteX6" fmla="*/ 1973 w 15924"/>
                <a:gd name="connsiteY6" fmla="*/ 21309 h 21830"/>
                <a:gd name="connsiteX7" fmla="*/ 126 w 15924"/>
                <a:gd name="connsiteY7" fmla="*/ 14308 h 21830"/>
                <a:gd name="connsiteX8" fmla="*/ 202 w 15924"/>
                <a:gd name="connsiteY8" fmla="*/ 12377 h 21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24" h="21830">
                  <a:moveTo>
                    <a:pt x="202" y="12377"/>
                  </a:moveTo>
                  <a:lnTo>
                    <a:pt x="13717" y="557"/>
                  </a:lnTo>
                  <a:cubicBezTo>
                    <a:pt x="13717" y="557"/>
                    <a:pt x="15648" y="-811"/>
                    <a:pt x="15732" y="3370"/>
                  </a:cubicBezTo>
                  <a:cubicBezTo>
                    <a:pt x="15808" y="7550"/>
                    <a:pt x="16051" y="10211"/>
                    <a:pt x="16051" y="10211"/>
                  </a:cubicBezTo>
                  <a:cubicBezTo>
                    <a:pt x="16051" y="10211"/>
                    <a:pt x="16051" y="11009"/>
                    <a:pt x="14842" y="11982"/>
                  </a:cubicBezTo>
                  <a:cubicBezTo>
                    <a:pt x="13634" y="12947"/>
                    <a:pt x="4147" y="21469"/>
                    <a:pt x="4147" y="21469"/>
                  </a:cubicBezTo>
                  <a:cubicBezTo>
                    <a:pt x="4147" y="21469"/>
                    <a:pt x="2452" y="23156"/>
                    <a:pt x="1973" y="21309"/>
                  </a:cubicBezTo>
                  <a:cubicBezTo>
                    <a:pt x="1487" y="19462"/>
                    <a:pt x="126" y="14308"/>
                    <a:pt x="126" y="14308"/>
                  </a:cubicBezTo>
                  <a:lnTo>
                    <a:pt x="202" y="12377"/>
                  </a:lnTo>
                  <a:close/>
                </a:path>
              </a:pathLst>
            </a:custGeom>
            <a:solidFill>
              <a:srgbClr val="231F20"/>
            </a:solidFill>
            <a:ln w="7575" cap="flat">
              <a:noFill/>
              <a:prstDash val="solid"/>
              <a:round/>
            </a:ln>
          </p:spPr>
          <p:txBody>
            <a:bodyPr rtlCol="0" anchor="ctr"/>
            <a:lstStyle/>
            <a:p>
              <a:endParaRPr lang="en-GB"/>
            </a:p>
          </p:txBody>
        </p:sp>
        <p:sp>
          <p:nvSpPr>
            <p:cNvPr id="695" name="Freeform: Shape 694">
              <a:extLst>
                <a:ext uri="{FF2B5EF4-FFF2-40B4-BE49-F238E27FC236}">
                  <a16:creationId xmlns:a16="http://schemas.microsoft.com/office/drawing/2014/main" id="{427CE89C-2841-4996-8E0F-C1272C1D23E1}"/>
                </a:ext>
              </a:extLst>
            </p:cNvPr>
            <p:cNvSpPr/>
            <p:nvPr/>
          </p:nvSpPr>
          <p:spPr>
            <a:xfrm>
              <a:off x="7151490" y="4175229"/>
              <a:ext cx="11633" cy="15924"/>
            </a:xfrm>
            <a:custGeom>
              <a:avLst/>
              <a:gdLst>
                <a:gd name="connsiteX0" fmla="*/ 10955 w 11633"/>
                <a:gd name="connsiteY0" fmla="*/ 594 h 15924"/>
                <a:gd name="connsiteX1" fmla="*/ 11761 w 11633"/>
                <a:gd name="connsiteY1" fmla="*/ 9921 h 15924"/>
                <a:gd name="connsiteX2" fmla="*/ 4525 w 11633"/>
                <a:gd name="connsiteY2" fmla="*/ 16276 h 15924"/>
                <a:gd name="connsiteX3" fmla="*/ 260 w 11633"/>
                <a:gd name="connsiteY3" fmla="*/ 7990 h 15924"/>
                <a:gd name="connsiteX4" fmla="*/ 663 w 11633"/>
                <a:gd name="connsiteY4" fmla="*/ 6379 h 15924"/>
                <a:gd name="connsiteX5" fmla="*/ 9990 w 11633"/>
                <a:gd name="connsiteY5" fmla="*/ 351 h 15924"/>
                <a:gd name="connsiteX6" fmla="*/ 10955 w 11633"/>
                <a:gd name="connsiteY6" fmla="*/ 594 h 15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33" h="15924">
                  <a:moveTo>
                    <a:pt x="10955" y="594"/>
                  </a:moveTo>
                  <a:lnTo>
                    <a:pt x="11761" y="9921"/>
                  </a:lnTo>
                  <a:lnTo>
                    <a:pt x="4525" y="16276"/>
                  </a:lnTo>
                  <a:lnTo>
                    <a:pt x="260" y="7990"/>
                  </a:lnTo>
                  <a:cubicBezTo>
                    <a:pt x="260" y="7990"/>
                    <a:pt x="-226" y="6706"/>
                    <a:pt x="663" y="6379"/>
                  </a:cubicBezTo>
                  <a:cubicBezTo>
                    <a:pt x="1545" y="6060"/>
                    <a:pt x="9990" y="351"/>
                    <a:pt x="9990" y="351"/>
                  </a:cubicBezTo>
                  <a:lnTo>
                    <a:pt x="10955" y="594"/>
                  </a:lnTo>
                  <a:close/>
                </a:path>
              </a:pathLst>
            </a:custGeom>
            <a:solidFill>
              <a:srgbClr val="231F20"/>
            </a:solidFill>
            <a:ln w="7575" cap="flat">
              <a:noFill/>
              <a:prstDash val="solid"/>
              <a:round/>
            </a:ln>
          </p:spPr>
          <p:txBody>
            <a:bodyPr rtlCol="0" anchor="ctr"/>
            <a:lstStyle/>
            <a:p>
              <a:endParaRPr lang="en-GB"/>
            </a:p>
          </p:txBody>
        </p:sp>
        <p:sp>
          <p:nvSpPr>
            <p:cNvPr id="696" name="Freeform: Shape 695">
              <a:extLst>
                <a:ext uri="{FF2B5EF4-FFF2-40B4-BE49-F238E27FC236}">
                  <a16:creationId xmlns:a16="http://schemas.microsoft.com/office/drawing/2014/main" id="{0A457672-31AD-4BEE-A8F3-F4D3B0D11F86}"/>
                </a:ext>
              </a:extLst>
            </p:cNvPr>
            <p:cNvSpPr/>
            <p:nvPr/>
          </p:nvSpPr>
          <p:spPr>
            <a:xfrm>
              <a:off x="7162880" y="4090041"/>
              <a:ext cx="12967" cy="14875"/>
            </a:xfrm>
            <a:custGeom>
              <a:avLst/>
              <a:gdLst>
                <a:gd name="connsiteX0" fmla="*/ 1820 w 12967"/>
                <a:gd name="connsiteY0" fmla="*/ 315 h 14875"/>
                <a:gd name="connsiteX1" fmla="*/ 10029 w 12967"/>
                <a:gd name="connsiteY1" fmla="*/ 8601 h 14875"/>
                <a:gd name="connsiteX2" fmla="*/ 13085 w 12967"/>
                <a:gd name="connsiteY2" fmla="*/ 14469 h 14875"/>
                <a:gd name="connsiteX3" fmla="*/ 12523 w 12967"/>
                <a:gd name="connsiteY3" fmla="*/ 15191 h 14875"/>
                <a:gd name="connsiteX4" fmla="*/ 9870 w 12967"/>
                <a:gd name="connsiteY4" fmla="*/ 13268 h 14875"/>
                <a:gd name="connsiteX5" fmla="*/ 3994 w 12967"/>
                <a:gd name="connsiteY5" fmla="*/ 9087 h 14875"/>
                <a:gd name="connsiteX6" fmla="*/ 619 w 12967"/>
                <a:gd name="connsiteY6" fmla="*/ 7795 h 14875"/>
                <a:gd name="connsiteX7" fmla="*/ 216 w 12967"/>
                <a:gd name="connsiteY7" fmla="*/ 7719 h 14875"/>
                <a:gd name="connsiteX8" fmla="*/ 132 w 12967"/>
                <a:gd name="connsiteY8" fmla="*/ 802 h 14875"/>
                <a:gd name="connsiteX9" fmla="*/ 938 w 12967"/>
                <a:gd name="connsiteY9" fmla="*/ 399 h 14875"/>
                <a:gd name="connsiteX10" fmla="*/ 1820 w 12967"/>
                <a:gd name="connsiteY10" fmla="*/ 315 h 1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7" h="14875">
                  <a:moveTo>
                    <a:pt x="1820" y="315"/>
                  </a:moveTo>
                  <a:cubicBezTo>
                    <a:pt x="1820" y="315"/>
                    <a:pt x="7377" y="4017"/>
                    <a:pt x="10029" y="8601"/>
                  </a:cubicBezTo>
                  <a:cubicBezTo>
                    <a:pt x="12682" y="13185"/>
                    <a:pt x="13085" y="14469"/>
                    <a:pt x="13085" y="14469"/>
                  </a:cubicBezTo>
                  <a:cubicBezTo>
                    <a:pt x="13085" y="14469"/>
                    <a:pt x="13245" y="15191"/>
                    <a:pt x="12523" y="15191"/>
                  </a:cubicBezTo>
                  <a:cubicBezTo>
                    <a:pt x="11801" y="15191"/>
                    <a:pt x="10835" y="13663"/>
                    <a:pt x="9870" y="13268"/>
                  </a:cubicBezTo>
                  <a:cubicBezTo>
                    <a:pt x="8904" y="12865"/>
                    <a:pt x="5446" y="9650"/>
                    <a:pt x="3994" y="9087"/>
                  </a:cubicBezTo>
                  <a:cubicBezTo>
                    <a:pt x="2542" y="8517"/>
                    <a:pt x="619" y="7795"/>
                    <a:pt x="619" y="7795"/>
                  </a:cubicBezTo>
                  <a:lnTo>
                    <a:pt x="216" y="7719"/>
                  </a:lnTo>
                  <a:lnTo>
                    <a:pt x="132" y="802"/>
                  </a:lnTo>
                  <a:cubicBezTo>
                    <a:pt x="132" y="802"/>
                    <a:pt x="459" y="399"/>
                    <a:pt x="938" y="399"/>
                  </a:cubicBezTo>
                  <a:cubicBezTo>
                    <a:pt x="1417" y="399"/>
                    <a:pt x="1820" y="315"/>
                    <a:pt x="1820" y="315"/>
                  </a:cubicBezTo>
                  <a:close/>
                </a:path>
              </a:pathLst>
            </a:custGeom>
            <a:solidFill>
              <a:srgbClr val="231F20"/>
            </a:solidFill>
            <a:ln w="7575" cap="flat">
              <a:noFill/>
              <a:prstDash val="solid"/>
              <a:round/>
            </a:ln>
          </p:spPr>
          <p:txBody>
            <a:bodyPr rtlCol="0" anchor="ctr"/>
            <a:lstStyle/>
            <a:p>
              <a:endParaRPr lang="en-GB"/>
            </a:p>
          </p:txBody>
        </p:sp>
        <p:sp>
          <p:nvSpPr>
            <p:cNvPr id="697" name="Freeform: Shape 696">
              <a:extLst>
                <a:ext uri="{FF2B5EF4-FFF2-40B4-BE49-F238E27FC236}">
                  <a16:creationId xmlns:a16="http://schemas.microsoft.com/office/drawing/2014/main" id="{8B12625E-64F5-48E8-9C67-FE251A0064CE}"/>
                </a:ext>
              </a:extLst>
            </p:cNvPr>
            <p:cNvSpPr/>
            <p:nvPr/>
          </p:nvSpPr>
          <p:spPr>
            <a:xfrm>
              <a:off x="7164087" y="4108223"/>
              <a:ext cx="19659" cy="20995"/>
            </a:xfrm>
            <a:custGeom>
              <a:avLst/>
              <a:gdLst>
                <a:gd name="connsiteX0" fmla="*/ 1504 w 19659"/>
                <a:gd name="connsiteY0" fmla="*/ 324 h 20995"/>
                <a:gd name="connsiteX1" fmla="*/ 11561 w 19659"/>
                <a:gd name="connsiteY1" fmla="*/ 5630 h 20995"/>
                <a:gd name="connsiteX2" fmla="*/ 13332 w 19659"/>
                <a:gd name="connsiteY2" fmla="*/ 5949 h 20995"/>
                <a:gd name="connsiteX3" fmla="*/ 15255 w 19659"/>
                <a:gd name="connsiteY3" fmla="*/ 7082 h 20995"/>
                <a:gd name="connsiteX4" fmla="*/ 16867 w 19659"/>
                <a:gd name="connsiteY4" fmla="*/ 9978 h 20995"/>
                <a:gd name="connsiteX5" fmla="*/ 18721 w 19659"/>
                <a:gd name="connsiteY5" fmla="*/ 15443 h 20995"/>
                <a:gd name="connsiteX6" fmla="*/ 18881 w 19659"/>
                <a:gd name="connsiteY6" fmla="*/ 18742 h 20995"/>
                <a:gd name="connsiteX7" fmla="*/ 19679 w 19659"/>
                <a:gd name="connsiteY7" fmla="*/ 20270 h 20995"/>
                <a:gd name="connsiteX8" fmla="*/ 18881 w 19659"/>
                <a:gd name="connsiteY8" fmla="*/ 21319 h 20995"/>
                <a:gd name="connsiteX9" fmla="*/ 1261 w 19659"/>
                <a:gd name="connsiteY9" fmla="*/ 12228 h 20995"/>
                <a:gd name="connsiteX10" fmla="*/ 782 w 19659"/>
                <a:gd name="connsiteY10" fmla="*/ 10138 h 20995"/>
                <a:gd name="connsiteX11" fmla="*/ 372 w 19659"/>
                <a:gd name="connsiteY11" fmla="*/ 2171 h 20995"/>
                <a:gd name="connsiteX12" fmla="*/ 296 w 19659"/>
                <a:gd name="connsiteY12" fmla="*/ 324 h 20995"/>
                <a:gd name="connsiteX13" fmla="*/ 1504 w 19659"/>
                <a:gd name="connsiteY13" fmla="*/ 324 h 2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59" h="20995">
                  <a:moveTo>
                    <a:pt x="1504" y="324"/>
                  </a:moveTo>
                  <a:lnTo>
                    <a:pt x="11561" y="5630"/>
                  </a:lnTo>
                  <a:cubicBezTo>
                    <a:pt x="11561" y="5630"/>
                    <a:pt x="12207" y="5630"/>
                    <a:pt x="13332" y="5949"/>
                  </a:cubicBezTo>
                  <a:cubicBezTo>
                    <a:pt x="14457" y="6276"/>
                    <a:pt x="14138" y="5068"/>
                    <a:pt x="15255" y="7082"/>
                  </a:cubicBezTo>
                  <a:cubicBezTo>
                    <a:pt x="16388" y="9089"/>
                    <a:pt x="15901" y="7561"/>
                    <a:pt x="16867" y="9978"/>
                  </a:cubicBezTo>
                  <a:cubicBezTo>
                    <a:pt x="17832" y="12388"/>
                    <a:pt x="18721" y="13437"/>
                    <a:pt x="18721" y="15443"/>
                  </a:cubicBezTo>
                  <a:cubicBezTo>
                    <a:pt x="18721" y="17458"/>
                    <a:pt x="18151" y="18180"/>
                    <a:pt x="18881" y="18742"/>
                  </a:cubicBezTo>
                  <a:cubicBezTo>
                    <a:pt x="19603" y="19305"/>
                    <a:pt x="20006" y="19632"/>
                    <a:pt x="19679" y="20270"/>
                  </a:cubicBezTo>
                  <a:cubicBezTo>
                    <a:pt x="19360" y="20916"/>
                    <a:pt x="19603" y="21236"/>
                    <a:pt x="18881" y="21319"/>
                  </a:cubicBezTo>
                  <a:cubicBezTo>
                    <a:pt x="18151" y="21395"/>
                    <a:pt x="1261" y="12228"/>
                    <a:pt x="1261" y="12228"/>
                  </a:cubicBezTo>
                  <a:cubicBezTo>
                    <a:pt x="1261" y="12228"/>
                    <a:pt x="782" y="12867"/>
                    <a:pt x="782" y="10138"/>
                  </a:cubicBezTo>
                  <a:cubicBezTo>
                    <a:pt x="782" y="7401"/>
                    <a:pt x="372" y="2171"/>
                    <a:pt x="372" y="2171"/>
                  </a:cubicBezTo>
                  <a:cubicBezTo>
                    <a:pt x="372" y="2171"/>
                    <a:pt x="-107" y="324"/>
                    <a:pt x="296" y="324"/>
                  </a:cubicBezTo>
                  <a:lnTo>
                    <a:pt x="1504" y="324"/>
                  </a:lnTo>
                  <a:close/>
                </a:path>
              </a:pathLst>
            </a:custGeom>
            <a:solidFill>
              <a:srgbClr val="231F20"/>
            </a:solidFill>
            <a:ln w="7575" cap="flat">
              <a:noFill/>
              <a:prstDash val="solid"/>
              <a:round/>
            </a:ln>
          </p:spPr>
          <p:txBody>
            <a:bodyPr rtlCol="0" anchor="ctr"/>
            <a:lstStyle/>
            <a:p>
              <a:endParaRPr lang="en-GB"/>
            </a:p>
          </p:txBody>
        </p:sp>
        <p:sp>
          <p:nvSpPr>
            <p:cNvPr id="698" name="Freeform: Shape 697">
              <a:extLst>
                <a:ext uri="{FF2B5EF4-FFF2-40B4-BE49-F238E27FC236}">
                  <a16:creationId xmlns:a16="http://schemas.microsoft.com/office/drawing/2014/main" id="{1DAED11A-6F9C-4A71-ACA5-D935B07FED3E}"/>
                </a:ext>
              </a:extLst>
            </p:cNvPr>
            <p:cNvSpPr/>
            <p:nvPr/>
          </p:nvSpPr>
          <p:spPr>
            <a:xfrm>
              <a:off x="7165367" y="4129941"/>
              <a:ext cx="20522" cy="22309"/>
            </a:xfrm>
            <a:custGeom>
              <a:avLst/>
              <a:gdLst>
                <a:gd name="connsiteX0" fmla="*/ 2643 w 20522"/>
                <a:gd name="connsiteY0" fmla="*/ 896 h 22309"/>
                <a:gd name="connsiteX1" fmla="*/ 18651 w 20522"/>
                <a:gd name="connsiteY1" fmla="*/ 9182 h 22309"/>
                <a:gd name="connsiteX2" fmla="*/ 20095 w 20522"/>
                <a:gd name="connsiteY2" fmla="*/ 9904 h 22309"/>
                <a:gd name="connsiteX3" fmla="*/ 20658 w 20522"/>
                <a:gd name="connsiteY3" fmla="*/ 21488 h 22309"/>
                <a:gd name="connsiteX4" fmla="*/ 18248 w 20522"/>
                <a:gd name="connsiteY4" fmla="*/ 22210 h 22309"/>
                <a:gd name="connsiteX5" fmla="*/ 1996 w 20522"/>
                <a:gd name="connsiteY5" fmla="*/ 11272 h 22309"/>
                <a:gd name="connsiteX6" fmla="*/ 955 w 20522"/>
                <a:gd name="connsiteY6" fmla="*/ 9341 h 22309"/>
                <a:gd name="connsiteX7" fmla="*/ 225 w 20522"/>
                <a:gd name="connsiteY7" fmla="*/ 1702 h 22309"/>
                <a:gd name="connsiteX8" fmla="*/ 469 w 20522"/>
                <a:gd name="connsiteY8" fmla="*/ 653 h 22309"/>
                <a:gd name="connsiteX9" fmla="*/ 2240 w 20522"/>
                <a:gd name="connsiteY9" fmla="*/ 334 h 22309"/>
                <a:gd name="connsiteX10" fmla="*/ 2643 w 20522"/>
                <a:gd name="connsiteY10" fmla="*/ 896 h 2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22" h="22309">
                  <a:moveTo>
                    <a:pt x="2643" y="896"/>
                  </a:moveTo>
                  <a:lnTo>
                    <a:pt x="18651" y="9182"/>
                  </a:lnTo>
                  <a:cubicBezTo>
                    <a:pt x="18651" y="9182"/>
                    <a:pt x="20019" y="8862"/>
                    <a:pt x="20095" y="9904"/>
                  </a:cubicBezTo>
                  <a:cubicBezTo>
                    <a:pt x="20179" y="10953"/>
                    <a:pt x="20658" y="21488"/>
                    <a:pt x="20658" y="21488"/>
                  </a:cubicBezTo>
                  <a:cubicBezTo>
                    <a:pt x="20658" y="21488"/>
                    <a:pt x="20095" y="23502"/>
                    <a:pt x="18248" y="22210"/>
                  </a:cubicBezTo>
                  <a:cubicBezTo>
                    <a:pt x="16393" y="20926"/>
                    <a:pt x="1996" y="11272"/>
                    <a:pt x="1996" y="11272"/>
                  </a:cubicBezTo>
                  <a:cubicBezTo>
                    <a:pt x="1996" y="11272"/>
                    <a:pt x="871" y="10550"/>
                    <a:pt x="955" y="9341"/>
                  </a:cubicBezTo>
                  <a:cubicBezTo>
                    <a:pt x="1031" y="8133"/>
                    <a:pt x="225" y="1702"/>
                    <a:pt x="225" y="1702"/>
                  </a:cubicBezTo>
                  <a:cubicBezTo>
                    <a:pt x="225" y="1702"/>
                    <a:pt x="-94" y="972"/>
                    <a:pt x="469" y="653"/>
                  </a:cubicBezTo>
                  <a:cubicBezTo>
                    <a:pt x="1031" y="334"/>
                    <a:pt x="2240" y="334"/>
                    <a:pt x="2240" y="334"/>
                  </a:cubicBezTo>
                  <a:lnTo>
                    <a:pt x="2643" y="896"/>
                  </a:lnTo>
                  <a:close/>
                </a:path>
              </a:pathLst>
            </a:custGeom>
            <a:solidFill>
              <a:srgbClr val="231F20"/>
            </a:solidFill>
            <a:ln w="7575" cap="flat">
              <a:noFill/>
              <a:prstDash val="solid"/>
              <a:round/>
            </a:ln>
          </p:spPr>
          <p:txBody>
            <a:bodyPr rtlCol="0" anchor="ctr"/>
            <a:lstStyle/>
            <a:p>
              <a:endParaRPr lang="en-GB"/>
            </a:p>
          </p:txBody>
        </p:sp>
        <p:sp>
          <p:nvSpPr>
            <p:cNvPr id="699" name="Freeform: Shape 698">
              <a:extLst>
                <a:ext uri="{FF2B5EF4-FFF2-40B4-BE49-F238E27FC236}">
                  <a16:creationId xmlns:a16="http://schemas.microsoft.com/office/drawing/2014/main" id="{44A9A195-2497-4B17-A934-ACFC309589CC}"/>
                </a:ext>
              </a:extLst>
            </p:cNvPr>
            <p:cNvSpPr/>
            <p:nvPr/>
          </p:nvSpPr>
          <p:spPr>
            <a:xfrm>
              <a:off x="7167359" y="4151984"/>
              <a:ext cx="18719" cy="20361"/>
            </a:xfrm>
            <a:custGeom>
              <a:avLst/>
              <a:gdLst>
                <a:gd name="connsiteX0" fmla="*/ 894 w 18719"/>
                <a:gd name="connsiteY0" fmla="*/ 342 h 20361"/>
                <a:gd name="connsiteX1" fmla="*/ 16500 w 18719"/>
                <a:gd name="connsiteY1" fmla="*/ 8149 h 20361"/>
                <a:gd name="connsiteX2" fmla="*/ 18826 w 18719"/>
                <a:gd name="connsiteY2" fmla="*/ 11121 h 20361"/>
                <a:gd name="connsiteX3" fmla="*/ 18431 w 18719"/>
                <a:gd name="connsiteY3" fmla="*/ 17879 h 20361"/>
                <a:gd name="connsiteX4" fmla="*/ 17138 w 18719"/>
                <a:gd name="connsiteY4" fmla="*/ 20699 h 20361"/>
                <a:gd name="connsiteX5" fmla="*/ 12790 w 18719"/>
                <a:gd name="connsiteY5" fmla="*/ 19407 h 20361"/>
                <a:gd name="connsiteX6" fmla="*/ 1206 w 18719"/>
                <a:gd name="connsiteY6" fmla="*/ 11927 h 20361"/>
                <a:gd name="connsiteX7" fmla="*/ 165 w 18719"/>
                <a:gd name="connsiteY7" fmla="*/ 10315 h 20361"/>
                <a:gd name="connsiteX8" fmla="*/ 165 w 18719"/>
                <a:gd name="connsiteY8" fmla="*/ 1232 h 20361"/>
                <a:gd name="connsiteX9" fmla="*/ 894 w 18719"/>
                <a:gd name="connsiteY9" fmla="*/ 342 h 20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19" h="20361">
                  <a:moveTo>
                    <a:pt x="894" y="342"/>
                  </a:moveTo>
                  <a:cubicBezTo>
                    <a:pt x="894" y="342"/>
                    <a:pt x="14888" y="6781"/>
                    <a:pt x="16500" y="8149"/>
                  </a:cubicBezTo>
                  <a:cubicBezTo>
                    <a:pt x="18104" y="9510"/>
                    <a:pt x="18750" y="9274"/>
                    <a:pt x="18826" y="11121"/>
                  </a:cubicBezTo>
                  <a:cubicBezTo>
                    <a:pt x="18909" y="12968"/>
                    <a:pt x="18826" y="15705"/>
                    <a:pt x="18431" y="17879"/>
                  </a:cubicBezTo>
                  <a:cubicBezTo>
                    <a:pt x="18020" y="20053"/>
                    <a:pt x="18590" y="20775"/>
                    <a:pt x="17138" y="20699"/>
                  </a:cubicBezTo>
                  <a:cubicBezTo>
                    <a:pt x="15694" y="20615"/>
                    <a:pt x="14485" y="20456"/>
                    <a:pt x="12790" y="19407"/>
                  </a:cubicBezTo>
                  <a:cubicBezTo>
                    <a:pt x="11103" y="18358"/>
                    <a:pt x="1206" y="11927"/>
                    <a:pt x="1206" y="11927"/>
                  </a:cubicBezTo>
                  <a:cubicBezTo>
                    <a:pt x="1206" y="11927"/>
                    <a:pt x="-71" y="10718"/>
                    <a:pt x="165" y="10315"/>
                  </a:cubicBezTo>
                  <a:cubicBezTo>
                    <a:pt x="408" y="9912"/>
                    <a:pt x="165" y="1232"/>
                    <a:pt x="165" y="1232"/>
                  </a:cubicBezTo>
                  <a:lnTo>
                    <a:pt x="894" y="342"/>
                  </a:lnTo>
                  <a:close/>
                </a:path>
              </a:pathLst>
            </a:custGeom>
            <a:solidFill>
              <a:srgbClr val="231F20"/>
            </a:solidFill>
            <a:ln w="7575" cap="flat">
              <a:noFill/>
              <a:prstDash val="solid"/>
              <a:round/>
            </a:ln>
          </p:spPr>
          <p:txBody>
            <a:bodyPr rtlCol="0" anchor="ctr"/>
            <a:lstStyle/>
            <a:p>
              <a:endParaRPr lang="en-GB"/>
            </a:p>
          </p:txBody>
        </p:sp>
        <p:sp>
          <p:nvSpPr>
            <p:cNvPr id="700" name="Freeform: Shape 699">
              <a:extLst>
                <a:ext uri="{FF2B5EF4-FFF2-40B4-BE49-F238E27FC236}">
                  <a16:creationId xmlns:a16="http://schemas.microsoft.com/office/drawing/2014/main" id="{826C076C-F052-4AD4-8BE2-6F58B1E6342E}"/>
                </a:ext>
              </a:extLst>
            </p:cNvPr>
            <p:cNvSpPr/>
            <p:nvPr/>
          </p:nvSpPr>
          <p:spPr>
            <a:xfrm>
              <a:off x="7168415" y="4174082"/>
              <a:ext cx="14298" cy="19194"/>
            </a:xfrm>
            <a:custGeom>
              <a:avLst/>
              <a:gdLst>
                <a:gd name="connsiteX0" fmla="*/ 5865 w 14298"/>
                <a:gd name="connsiteY0" fmla="*/ 3346 h 19194"/>
                <a:gd name="connsiteX1" fmla="*/ 12859 w 14298"/>
                <a:gd name="connsiteY1" fmla="*/ 8819 h 19194"/>
                <a:gd name="connsiteX2" fmla="*/ 14310 w 14298"/>
                <a:gd name="connsiteY2" fmla="*/ 12118 h 19194"/>
                <a:gd name="connsiteX3" fmla="*/ 13102 w 14298"/>
                <a:gd name="connsiteY3" fmla="*/ 18716 h 19194"/>
                <a:gd name="connsiteX4" fmla="*/ 10289 w 14298"/>
                <a:gd name="connsiteY4" fmla="*/ 18632 h 19194"/>
                <a:gd name="connsiteX5" fmla="*/ 1685 w 14298"/>
                <a:gd name="connsiteY5" fmla="*/ 11950 h 19194"/>
                <a:gd name="connsiteX6" fmla="*/ 233 w 14298"/>
                <a:gd name="connsiteY6" fmla="*/ 9784 h 19194"/>
                <a:gd name="connsiteX7" fmla="*/ 149 w 14298"/>
                <a:gd name="connsiteY7" fmla="*/ 2547 h 19194"/>
                <a:gd name="connsiteX8" fmla="*/ 2239 w 14298"/>
                <a:gd name="connsiteY8" fmla="*/ 852 h 19194"/>
                <a:gd name="connsiteX9" fmla="*/ 5865 w 14298"/>
                <a:gd name="connsiteY9" fmla="*/ 3346 h 19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98" h="19194">
                  <a:moveTo>
                    <a:pt x="5865" y="3346"/>
                  </a:moveTo>
                  <a:lnTo>
                    <a:pt x="12859" y="8819"/>
                  </a:lnTo>
                  <a:cubicBezTo>
                    <a:pt x="12859" y="8819"/>
                    <a:pt x="14956" y="8902"/>
                    <a:pt x="14310" y="12118"/>
                  </a:cubicBezTo>
                  <a:cubicBezTo>
                    <a:pt x="13664" y="15333"/>
                    <a:pt x="13102" y="18716"/>
                    <a:pt x="13102" y="18716"/>
                  </a:cubicBezTo>
                  <a:cubicBezTo>
                    <a:pt x="13102" y="18716"/>
                    <a:pt x="12942" y="20639"/>
                    <a:pt x="10289" y="18632"/>
                  </a:cubicBezTo>
                  <a:cubicBezTo>
                    <a:pt x="7636" y="16625"/>
                    <a:pt x="1685" y="11950"/>
                    <a:pt x="1685" y="11950"/>
                  </a:cubicBezTo>
                  <a:cubicBezTo>
                    <a:pt x="1685" y="11950"/>
                    <a:pt x="73" y="11312"/>
                    <a:pt x="233" y="9784"/>
                  </a:cubicBezTo>
                  <a:cubicBezTo>
                    <a:pt x="392" y="8256"/>
                    <a:pt x="149" y="2547"/>
                    <a:pt x="149" y="2547"/>
                  </a:cubicBezTo>
                  <a:cubicBezTo>
                    <a:pt x="149" y="2547"/>
                    <a:pt x="-170" y="-911"/>
                    <a:pt x="2239" y="852"/>
                  </a:cubicBezTo>
                  <a:cubicBezTo>
                    <a:pt x="4657" y="2623"/>
                    <a:pt x="5865" y="3346"/>
                    <a:pt x="5865" y="3346"/>
                  </a:cubicBezTo>
                  <a:close/>
                </a:path>
              </a:pathLst>
            </a:custGeom>
            <a:solidFill>
              <a:srgbClr val="231F20"/>
            </a:solidFill>
            <a:ln w="7575" cap="flat">
              <a:noFill/>
              <a:prstDash val="solid"/>
              <a:round/>
            </a:ln>
          </p:spPr>
          <p:txBody>
            <a:bodyPr rtlCol="0" anchor="ctr"/>
            <a:lstStyle/>
            <a:p>
              <a:endParaRPr lang="en-GB"/>
            </a:p>
          </p:txBody>
        </p:sp>
        <p:sp>
          <p:nvSpPr>
            <p:cNvPr id="701" name="Freeform: Shape 700">
              <a:extLst>
                <a:ext uri="{FF2B5EF4-FFF2-40B4-BE49-F238E27FC236}">
                  <a16:creationId xmlns:a16="http://schemas.microsoft.com/office/drawing/2014/main" id="{1B7E5FD4-8330-408E-8778-C3E7C7949E62}"/>
                </a:ext>
              </a:extLst>
            </p:cNvPr>
            <p:cNvSpPr/>
            <p:nvPr/>
          </p:nvSpPr>
          <p:spPr>
            <a:xfrm>
              <a:off x="7182763" y="4093590"/>
              <a:ext cx="24326" cy="22635"/>
            </a:xfrm>
            <a:custGeom>
              <a:avLst/>
              <a:gdLst>
                <a:gd name="connsiteX0" fmla="*/ 2624 w 24326"/>
                <a:gd name="connsiteY0" fmla="*/ 8840 h 22635"/>
                <a:gd name="connsiteX1" fmla="*/ 17424 w 24326"/>
                <a:gd name="connsiteY1" fmla="*/ 1033 h 22635"/>
                <a:gd name="connsiteX2" fmla="*/ 19521 w 24326"/>
                <a:gd name="connsiteY2" fmla="*/ 714 h 22635"/>
                <a:gd name="connsiteX3" fmla="*/ 23862 w 24326"/>
                <a:gd name="connsiteY3" fmla="*/ 11326 h 22635"/>
                <a:gd name="connsiteX4" fmla="*/ 23299 w 24326"/>
                <a:gd name="connsiteY4" fmla="*/ 14952 h 22635"/>
                <a:gd name="connsiteX5" fmla="*/ 10506 w 24326"/>
                <a:gd name="connsiteY5" fmla="*/ 20417 h 22635"/>
                <a:gd name="connsiteX6" fmla="*/ 8256 w 24326"/>
                <a:gd name="connsiteY6" fmla="*/ 21139 h 22635"/>
                <a:gd name="connsiteX7" fmla="*/ 4554 w 24326"/>
                <a:gd name="connsiteY7" fmla="*/ 21702 h 22635"/>
                <a:gd name="connsiteX8" fmla="*/ 1012 w 24326"/>
                <a:gd name="connsiteY8" fmla="*/ 12375 h 22635"/>
                <a:gd name="connsiteX9" fmla="*/ 290 w 24326"/>
                <a:gd name="connsiteY9" fmla="*/ 9881 h 22635"/>
                <a:gd name="connsiteX10" fmla="*/ 2624 w 24326"/>
                <a:gd name="connsiteY10" fmla="*/ 8840 h 22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26" h="22635">
                  <a:moveTo>
                    <a:pt x="2624" y="8840"/>
                  </a:moveTo>
                  <a:lnTo>
                    <a:pt x="17424" y="1033"/>
                  </a:lnTo>
                  <a:cubicBezTo>
                    <a:pt x="17424" y="1033"/>
                    <a:pt x="18556" y="-335"/>
                    <a:pt x="19521" y="714"/>
                  </a:cubicBezTo>
                  <a:cubicBezTo>
                    <a:pt x="20487" y="1756"/>
                    <a:pt x="23862" y="11326"/>
                    <a:pt x="23862" y="11326"/>
                  </a:cubicBezTo>
                  <a:cubicBezTo>
                    <a:pt x="23862" y="11326"/>
                    <a:pt x="25549" y="14305"/>
                    <a:pt x="23299" y="14952"/>
                  </a:cubicBezTo>
                  <a:cubicBezTo>
                    <a:pt x="21049" y="15590"/>
                    <a:pt x="10506" y="20417"/>
                    <a:pt x="10506" y="20417"/>
                  </a:cubicBezTo>
                  <a:cubicBezTo>
                    <a:pt x="10506" y="20417"/>
                    <a:pt x="9222" y="20174"/>
                    <a:pt x="8256" y="21139"/>
                  </a:cubicBezTo>
                  <a:cubicBezTo>
                    <a:pt x="7291" y="22104"/>
                    <a:pt x="5277" y="24362"/>
                    <a:pt x="4554" y="21702"/>
                  </a:cubicBezTo>
                  <a:cubicBezTo>
                    <a:pt x="3832" y="19049"/>
                    <a:pt x="1658" y="12534"/>
                    <a:pt x="1012" y="12375"/>
                  </a:cubicBezTo>
                  <a:cubicBezTo>
                    <a:pt x="374" y="12215"/>
                    <a:pt x="-113" y="10041"/>
                    <a:pt x="290" y="9881"/>
                  </a:cubicBezTo>
                  <a:cubicBezTo>
                    <a:pt x="693" y="9722"/>
                    <a:pt x="2624" y="8840"/>
                    <a:pt x="2624" y="8840"/>
                  </a:cubicBezTo>
                  <a:close/>
                </a:path>
              </a:pathLst>
            </a:custGeom>
            <a:solidFill>
              <a:srgbClr val="231F20"/>
            </a:solidFill>
            <a:ln w="7575" cap="flat">
              <a:noFill/>
              <a:prstDash val="solid"/>
              <a:round/>
            </a:ln>
          </p:spPr>
          <p:txBody>
            <a:bodyPr rtlCol="0" anchor="ctr"/>
            <a:lstStyle/>
            <a:p>
              <a:endParaRPr lang="en-GB"/>
            </a:p>
          </p:txBody>
        </p:sp>
        <p:sp>
          <p:nvSpPr>
            <p:cNvPr id="702" name="Freeform: Shape 701">
              <a:extLst>
                <a:ext uri="{FF2B5EF4-FFF2-40B4-BE49-F238E27FC236}">
                  <a16:creationId xmlns:a16="http://schemas.microsoft.com/office/drawing/2014/main" id="{F7533346-E6F7-46CB-A22B-A6F94F1AD5CD}"/>
                </a:ext>
              </a:extLst>
            </p:cNvPr>
            <p:cNvSpPr/>
            <p:nvPr/>
          </p:nvSpPr>
          <p:spPr>
            <a:xfrm>
              <a:off x="7189838" y="4117953"/>
              <a:ext cx="24031" cy="19237"/>
            </a:xfrm>
            <a:custGeom>
              <a:avLst/>
              <a:gdLst>
                <a:gd name="connsiteX0" fmla="*/ 2553 w 24031"/>
                <a:gd name="connsiteY0" fmla="*/ 5961 h 19237"/>
                <a:gd name="connsiteX1" fmla="*/ 8505 w 24031"/>
                <a:gd name="connsiteY1" fmla="*/ 3225 h 19237"/>
                <a:gd name="connsiteX2" fmla="*/ 13096 w 24031"/>
                <a:gd name="connsiteY2" fmla="*/ 2259 h 19237"/>
                <a:gd name="connsiteX3" fmla="*/ 15346 w 24031"/>
                <a:gd name="connsiteY3" fmla="*/ 2176 h 19237"/>
                <a:gd name="connsiteX4" fmla="*/ 16714 w 24031"/>
                <a:gd name="connsiteY4" fmla="*/ 815 h 19237"/>
                <a:gd name="connsiteX5" fmla="*/ 19846 w 24031"/>
                <a:gd name="connsiteY5" fmla="*/ 329 h 19237"/>
                <a:gd name="connsiteX6" fmla="*/ 22263 w 24031"/>
                <a:gd name="connsiteY6" fmla="*/ 1780 h 19237"/>
                <a:gd name="connsiteX7" fmla="*/ 23715 w 24031"/>
                <a:gd name="connsiteY7" fmla="*/ 9747 h 19237"/>
                <a:gd name="connsiteX8" fmla="*/ 24110 w 24031"/>
                <a:gd name="connsiteY8" fmla="*/ 13441 h 19237"/>
                <a:gd name="connsiteX9" fmla="*/ 21374 w 24031"/>
                <a:gd name="connsiteY9" fmla="*/ 15296 h 19237"/>
                <a:gd name="connsiteX10" fmla="*/ 15019 w 24031"/>
                <a:gd name="connsiteY10" fmla="*/ 16337 h 19237"/>
                <a:gd name="connsiteX11" fmla="*/ 9949 w 24031"/>
                <a:gd name="connsiteY11" fmla="*/ 17386 h 19237"/>
                <a:gd name="connsiteX12" fmla="*/ 7060 w 24031"/>
                <a:gd name="connsiteY12" fmla="*/ 17629 h 19237"/>
                <a:gd name="connsiteX13" fmla="*/ 4970 w 24031"/>
                <a:gd name="connsiteY13" fmla="*/ 18184 h 19237"/>
                <a:gd name="connsiteX14" fmla="*/ 3199 w 24031"/>
                <a:gd name="connsiteY14" fmla="*/ 19560 h 19237"/>
                <a:gd name="connsiteX15" fmla="*/ 1511 w 24031"/>
                <a:gd name="connsiteY15" fmla="*/ 18671 h 19237"/>
                <a:gd name="connsiteX16" fmla="*/ 1025 w 24031"/>
                <a:gd name="connsiteY16" fmla="*/ 14566 h 19237"/>
                <a:gd name="connsiteX17" fmla="*/ 941 w 24031"/>
                <a:gd name="connsiteY17" fmla="*/ 10864 h 19237"/>
                <a:gd name="connsiteX18" fmla="*/ 219 w 24031"/>
                <a:gd name="connsiteY18" fmla="*/ 8454 h 19237"/>
                <a:gd name="connsiteX19" fmla="*/ 706 w 24031"/>
                <a:gd name="connsiteY19" fmla="*/ 6843 h 19237"/>
                <a:gd name="connsiteX20" fmla="*/ 2553 w 24031"/>
                <a:gd name="connsiteY20" fmla="*/ 5961 h 19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31" h="19237">
                  <a:moveTo>
                    <a:pt x="2553" y="5961"/>
                  </a:moveTo>
                  <a:cubicBezTo>
                    <a:pt x="2553" y="5961"/>
                    <a:pt x="5449" y="3871"/>
                    <a:pt x="8505" y="3225"/>
                  </a:cubicBezTo>
                  <a:cubicBezTo>
                    <a:pt x="11560" y="2586"/>
                    <a:pt x="11484" y="2100"/>
                    <a:pt x="13096" y="2259"/>
                  </a:cubicBezTo>
                  <a:cubicBezTo>
                    <a:pt x="14700" y="2419"/>
                    <a:pt x="14456" y="2746"/>
                    <a:pt x="15346" y="2176"/>
                  </a:cubicBezTo>
                  <a:cubicBezTo>
                    <a:pt x="16228" y="1621"/>
                    <a:pt x="15346" y="1134"/>
                    <a:pt x="16714" y="815"/>
                  </a:cubicBezTo>
                  <a:cubicBezTo>
                    <a:pt x="18082" y="488"/>
                    <a:pt x="18804" y="329"/>
                    <a:pt x="19846" y="329"/>
                  </a:cubicBezTo>
                  <a:cubicBezTo>
                    <a:pt x="20895" y="329"/>
                    <a:pt x="22020" y="253"/>
                    <a:pt x="22263" y="1780"/>
                  </a:cubicBezTo>
                  <a:cubicBezTo>
                    <a:pt x="22506" y="3308"/>
                    <a:pt x="23548" y="7649"/>
                    <a:pt x="23715" y="9747"/>
                  </a:cubicBezTo>
                  <a:cubicBezTo>
                    <a:pt x="23875" y="11829"/>
                    <a:pt x="24353" y="12559"/>
                    <a:pt x="24110" y="13441"/>
                  </a:cubicBezTo>
                  <a:cubicBezTo>
                    <a:pt x="23875" y="14330"/>
                    <a:pt x="22423" y="15296"/>
                    <a:pt x="21374" y="15296"/>
                  </a:cubicBezTo>
                  <a:cubicBezTo>
                    <a:pt x="20332" y="15296"/>
                    <a:pt x="16311" y="16094"/>
                    <a:pt x="15019" y="16337"/>
                  </a:cubicBezTo>
                  <a:cubicBezTo>
                    <a:pt x="13734" y="16580"/>
                    <a:pt x="10998" y="17302"/>
                    <a:pt x="9949" y="17386"/>
                  </a:cubicBezTo>
                  <a:cubicBezTo>
                    <a:pt x="8907" y="17462"/>
                    <a:pt x="8345" y="17302"/>
                    <a:pt x="7060" y="17629"/>
                  </a:cubicBezTo>
                  <a:cubicBezTo>
                    <a:pt x="5768" y="17949"/>
                    <a:pt x="5365" y="17546"/>
                    <a:pt x="4970" y="18184"/>
                  </a:cubicBezTo>
                  <a:cubicBezTo>
                    <a:pt x="4559" y="18830"/>
                    <a:pt x="4240" y="19636"/>
                    <a:pt x="3199" y="19560"/>
                  </a:cubicBezTo>
                  <a:cubicBezTo>
                    <a:pt x="2150" y="19476"/>
                    <a:pt x="1671" y="19317"/>
                    <a:pt x="1511" y="18671"/>
                  </a:cubicBezTo>
                  <a:cubicBezTo>
                    <a:pt x="1344" y="18025"/>
                    <a:pt x="1184" y="16580"/>
                    <a:pt x="1025" y="14566"/>
                  </a:cubicBezTo>
                  <a:cubicBezTo>
                    <a:pt x="865" y="12559"/>
                    <a:pt x="1025" y="12156"/>
                    <a:pt x="941" y="10864"/>
                  </a:cubicBezTo>
                  <a:cubicBezTo>
                    <a:pt x="865" y="9579"/>
                    <a:pt x="379" y="8698"/>
                    <a:pt x="219" y="8454"/>
                  </a:cubicBezTo>
                  <a:cubicBezTo>
                    <a:pt x="59" y="8211"/>
                    <a:pt x="135" y="7329"/>
                    <a:pt x="706" y="6843"/>
                  </a:cubicBezTo>
                  <a:cubicBezTo>
                    <a:pt x="1268" y="6364"/>
                    <a:pt x="2553" y="5961"/>
                    <a:pt x="2553" y="5961"/>
                  </a:cubicBezTo>
                  <a:close/>
                </a:path>
              </a:pathLst>
            </a:custGeom>
            <a:solidFill>
              <a:srgbClr val="231F20"/>
            </a:solidFill>
            <a:ln w="7575" cap="flat">
              <a:noFill/>
              <a:prstDash val="solid"/>
              <a:round/>
            </a:ln>
          </p:spPr>
          <p:txBody>
            <a:bodyPr rtlCol="0" anchor="ctr"/>
            <a:lstStyle/>
            <a:p>
              <a:endParaRPr lang="en-GB"/>
            </a:p>
          </p:txBody>
        </p:sp>
        <p:sp>
          <p:nvSpPr>
            <p:cNvPr id="703" name="Freeform: Shape 702">
              <a:extLst>
                <a:ext uri="{FF2B5EF4-FFF2-40B4-BE49-F238E27FC236}">
                  <a16:creationId xmlns:a16="http://schemas.microsoft.com/office/drawing/2014/main" id="{D7064894-47EB-477A-9CF3-73E3642F5CE3}"/>
                </a:ext>
              </a:extLst>
            </p:cNvPr>
            <p:cNvSpPr/>
            <p:nvPr/>
          </p:nvSpPr>
          <p:spPr>
            <a:xfrm>
              <a:off x="7192140" y="4140622"/>
              <a:ext cx="23836" cy="15543"/>
            </a:xfrm>
            <a:custGeom>
              <a:avLst/>
              <a:gdLst>
                <a:gd name="connsiteX0" fmla="*/ 2661 w 23836"/>
                <a:gd name="connsiteY0" fmla="*/ 4052 h 15543"/>
                <a:gd name="connsiteX1" fmla="*/ 7891 w 23836"/>
                <a:gd name="connsiteY1" fmla="*/ 2843 h 15543"/>
                <a:gd name="connsiteX2" fmla="*/ 11350 w 23836"/>
                <a:gd name="connsiteY2" fmla="*/ 1962 h 15543"/>
                <a:gd name="connsiteX3" fmla="*/ 14413 w 23836"/>
                <a:gd name="connsiteY3" fmla="*/ 1802 h 15543"/>
                <a:gd name="connsiteX4" fmla="*/ 16176 w 23836"/>
                <a:gd name="connsiteY4" fmla="*/ 1878 h 15543"/>
                <a:gd name="connsiteX5" fmla="*/ 19559 w 23836"/>
                <a:gd name="connsiteY5" fmla="*/ 593 h 15543"/>
                <a:gd name="connsiteX6" fmla="*/ 21969 w 23836"/>
                <a:gd name="connsiteY6" fmla="*/ 753 h 15543"/>
                <a:gd name="connsiteX7" fmla="*/ 23261 w 23836"/>
                <a:gd name="connsiteY7" fmla="*/ 2684 h 15543"/>
                <a:gd name="connsiteX8" fmla="*/ 23983 w 23836"/>
                <a:gd name="connsiteY8" fmla="*/ 12657 h 15543"/>
                <a:gd name="connsiteX9" fmla="*/ 22371 w 23836"/>
                <a:gd name="connsiteY9" fmla="*/ 15234 h 15543"/>
                <a:gd name="connsiteX10" fmla="*/ 7009 w 23836"/>
                <a:gd name="connsiteY10" fmla="*/ 15796 h 15543"/>
                <a:gd name="connsiteX11" fmla="*/ 4919 w 23836"/>
                <a:gd name="connsiteY11" fmla="*/ 15393 h 15543"/>
                <a:gd name="connsiteX12" fmla="*/ 2828 w 23836"/>
                <a:gd name="connsiteY12" fmla="*/ 15880 h 15543"/>
                <a:gd name="connsiteX13" fmla="*/ 2099 w 23836"/>
                <a:gd name="connsiteY13" fmla="*/ 15796 h 15543"/>
                <a:gd name="connsiteX14" fmla="*/ 1377 w 23836"/>
                <a:gd name="connsiteY14" fmla="*/ 15636 h 15543"/>
                <a:gd name="connsiteX15" fmla="*/ 252 w 23836"/>
                <a:gd name="connsiteY15" fmla="*/ 14109 h 15543"/>
                <a:gd name="connsiteX16" fmla="*/ 252 w 23836"/>
                <a:gd name="connsiteY16" fmla="*/ 5899 h 15543"/>
                <a:gd name="connsiteX17" fmla="*/ 890 w 23836"/>
                <a:gd name="connsiteY17" fmla="*/ 4615 h 15543"/>
                <a:gd name="connsiteX18" fmla="*/ 2661 w 23836"/>
                <a:gd name="connsiteY18" fmla="*/ 4052 h 15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36" h="15543">
                  <a:moveTo>
                    <a:pt x="2661" y="4052"/>
                  </a:moveTo>
                  <a:cubicBezTo>
                    <a:pt x="2661" y="4052"/>
                    <a:pt x="6363" y="2927"/>
                    <a:pt x="7891" y="2843"/>
                  </a:cubicBezTo>
                  <a:cubicBezTo>
                    <a:pt x="9419" y="2767"/>
                    <a:pt x="9822" y="2121"/>
                    <a:pt x="11350" y="1962"/>
                  </a:cubicBezTo>
                  <a:cubicBezTo>
                    <a:pt x="12877" y="1802"/>
                    <a:pt x="13280" y="1642"/>
                    <a:pt x="14413" y="1802"/>
                  </a:cubicBezTo>
                  <a:cubicBezTo>
                    <a:pt x="15538" y="1962"/>
                    <a:pt x="15135" y="2038"/>
                    <a:pt x="16176" y="1878"/>
                  </a:cubicBezTo>
                  <a:cubicBezTo>
                    <a:pt x="17225" y="1718"/>
                    <a:pt x="18594" y="753"/>
                    <a:pt x="19559" y="593"/>
                  </a:cubicBezTo>
                  <a:cubicBezTo>
                    <a:pt x="20524" y="434"/>
                    <a:pt x="20844" y="31"/>
                    <a:pt x="21969" y="753"/>
                  </a:cubicBezTo>
                  <a:cubicBezTo>
                    <a:pt x="23094" y="1475"/>
                    <a:pt x="23177" y="2197"/>
                    <a:pt x="23261" y="2684"/>
                  </a:cubicBezTo>
                  <a:cubicBezTo>
                    <a:pt x="23337" y="3163"/>
                    <a:pt x="23983" y="12657"/>
                    <a:pt x="23983" y="12657"/>
                  </a:cubicBezTo>
                  <a:cubicBezTo>
                    <a:pt x="23983" y="12657"/>
                    <a:pt x="23496" y="15074"/>
                    <a:pt x="22371" y="15234"/>
                  </a:cubicBezTo>
                  <a:cubicBezTo>
                    <a:pt x="21247" y="15393"/>
                    <a:pt x="7009" y="15796"/>
                    <a:pt x="7009" y="15796"/>
                  </a:cubicBezTo>
                  <a:cubicBezTo>
                    <a:pt x="7009" y="15796"/>
                    <a:pt x="5801" y="14914"/>
                    <a:pt x="4919" y="15393"/>
                  </a:cubicBezTo>
                  <a:cubicBezTo>
                    <a:pt x="4029" y="15880"/>
                    <a:pt x="3383" y="15880"/>
                    <a:pt x="2828" y="15880"/>
                  </a:cubicBezTo>
                  <a:cubicBezTo>
                    <a:pt x="2258" y="15880"/>
                    <a:pt x="2099" y="15796"/>
                    <a:pt x="2099" y="15796"/>
                  </a:cubicBezTo>
                  <a:cubicBezTo>
                    <a:pt x="2099" y="15796"/>
                    <a:pt x="1696" y="15880"/>
                    <a:pt x="1377" y="15636"/>
                  </a:cubicBezTo>
                  <a:cubicBezTo>
                    <a:pt x="1057" y="15393"/>
                    <a:pt x="252" y="16039"/>
                    <a:pt x="252" y="14109"/>
                  </a:cubicBezTo>
                  <a:lnTo>
                    <a:pt x="252" y="5899"/>
                  </a:lnTo>
                  <a:cubicBezTo>
                    <a:pt x="252" y="5899"/>
                    <a:pt x="-235" y="4934"/>
                    <a:pt x="890" y="4615"/>
                  </a:cubicBezTo>
                  <a:cubicBezTo>
                    <a:pt x="2023" y="4295"/>
                    <a:pt x="2661" y="4052"/>
                    <a:pt x="2661" y="4052"/>
                  </a:cubicBezTo>
                  <a:close/>
                </a:path>
              </a:pathLst>
            </a:custGeom>
            <a:solidFill>
              <a:srgbClr val="231F20"/>
            </a:solidFill>
            <a:ln w="7575" cap="flat">
              <a:noFill/>
              <a:prstDash val="solid"/>
              <a:round/>
            </a:ln>
          </p:spPr>
          <p:txBody>
            <a:bodyPr rtlCol="0" anchor="ctr"/>
            <a:lstStyle/>
            <a:p>
              <a:endParaRPr lang="en-GB"/>
            </a:p>
          </p:txBody>
        </p:sp>
        <p:sp>
          <p:nvSpPr>
            <p:cNvPr id="704" name="Freeform: Shape 703">
              <a:extLst>
                <a:ext uri="{FF2B5EF4-FFF2-40B4-BE49-F238E27FC236}">
                  <a16:creationId xmlns:a16="http://schemas.microsoft.com/office/drawing/2014/main" id="{CB993E45-0BF0-44F3-80C4-6F29E5623AFA}"/>
                </a:ext>
              </a:extLst>
            </p:cNvPr>
            <p:cNvSpPr/>
            <p:nvPr/>
          </p:nvSpPr>
          <p:spPr>
            <a:xfrm>
              <a:off x="7191034" y="4163663"/>
              <a:ext cx="25267" cy="15676"/>
            </a:xfrm>
            <a:custGeom>
              <a:avLst/>
              <a:gdLst>
                <a:gd name="connsiteX0" fmla="*/ 2407 w 25267"/>
                <a:gd name="connsiteY0" fmla="*/ 648 h 15676"/>
                <a:gd name="connsiteX1" fmla="*/ 14956 w 25267"/>
                <a:gd name="connsiteY1" fmla="*/ 412 h 15676"/>
                <a:gd name="connsiteX2" fmla="*/ 18172 w 25267"/>
                <a:gd name="connsiteY2" fmla="*/ 572 h 15676"/>
                <a:gd name="connsiteX3" fmla="*/ 19456 w 25267"/>
                <a:gd name="connsiteY3" fmla="*/ 1134 h 15676"/>
                <a:gd name="connsiteX4" fmla="*/ 21068 w 25267"/>
                <a:gd name="connsiteY4" fmla="*/ 732 h 15676"/>
                <a:gd name="connsiteX5" fmla="*/ 23964 w 25267"/>
                <a:gd name="connsiteY5" fmla="*/ 572 h 15676"/>
                <a:gd name="connsiteX6" fmla="*/ 25408 w 25267"/>
                <a:gd name="connsiteY6" fmla="*/ 2662 h 15676"/>
                <a:gd name="connsiteX7" fmla="*/ 24283 w 25267"/>
                <a:gd name="connsiteY7" fmla="*/ 9503 h 15676"/>
                <a:gd name="connsiteX8" fmla="*/ 22755 w 25267"/>
                <a:gd name="connsiteY8" fmla="*/ 14414 h 15676"/>
                <a:gd name="connsiteX9" fmla="*/ 22915 w 25267"/>
                <a:gd name="connsiteY9" fmla="*/ 15691 h 15676"/>
                <a:gd name="connsiteX10" fmla="*/ 20749 w 25267"/>
                <a:gd name="connsiteY10" fmla="*/ 16018 h 15676"/>
                <a:gd name="connsiteX11" fmla="*/ 15678 w 25267"/>
                <a:gd name="connsiteY11" fmla="*/ 14969 h 15676"/>
                <a:gd name="connsiteX12" fmla="*/ 12136 w 25267"/>
                <a:gd name="connsiteY12" fmla="*/ 14330 h 15676"/>
                <a:gd name="connsiteX13" fmla="*/ 9240 w 25267"/>
                <a:gd name="connsiteY13" fmla="*/ 13927 h 15676"/>
                <a:gd name="connsiteX14" fmla="*/ 5143 w 25267"/>
                <a:gd name="connsiteY14" fmla="*/ 13684 h 15676"/>
                <a:gd name="connsiteX15" fmla="*/ 2163 w 25267"/>
                <a:gd name="connsiteY15" fmla="*/ 13365 h 15676"/>
                <a:gd name="connsiteX16" fmla="*/ 795 w 25267"/>
                <a:gd name="connsiteY16" fmla="*/ 12400 h 15676"/>
                <a:gd name="connsiteX17" fmla="*/ 316 w 25267"/>
                <a:gd name="connsiteY17" fmla="*/ 10872 h 15676"/>
                <a:gd name="connsiteX18" fmla="*/ 233 w 25267"/>
                <a:gd name="connsiteY18" fmla="*/ 6843 h 15676"/>
                <a:gd name="connsiteX19" fmla="*/ 476 w 25267"/>
                <a:gd name="connsiteY19" fmla="*/ 2100 h 15676"/>
                <a:gd name="connsiteX20" fmla="*/ 1122 w 25267"/>
                <a:gd name="connsiteY20" fmla="*/ 815 h 15676"/>
                <a:gd name="connsiteX21" fmla="*/ 2407 w 25267"/>
                <a:gd name="connsiteY21" fmla="*/ 648 h 1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267" h="15676">
                  <a:moveTo>
                    <a:pt x="2407" y="648"/>
                  </a:moveTo>
                  <a:cubicBezTo>
                    <a:pt x="2407" y="648"/>
                    <a:pt x="13345" y="253"/>
                    <a:pt x="14956" y="412"/>
                  </a:cubicBezTo>
                  <a:cubicBezTo>
                    <a:pt x="16560" y="572"/>
                    <a:pt x="17693" y="572"/>
                    <a:pt x="18172" y="572"/>
                  </a:cubicBezTo>
                  <a:cubicBezTo>
                    <a:pt x="18658" y="572"/>
                    <a:pt x="18575" y="1058"/>
                    <a:pt x="19456" y="1134"/>
                  </a:cubicBezTo>
                  <a:cubicBezTo>
                    <a:pt x="20346" y="1218"/>
                    <a:pt x="20665" y="975"/>
                    <a:pt x="21068" y="732"/>
                  </a:cubicBezTo>
                  <a:cubicBezTo>
                    <a:pt x="21471" y="488"/>
                    <a:pt x="23318" y="93"/>
                    <a:pt x="23964" y="572"/>
                  </a:cubicBezTo>
                  <a:cubicBezTo>
                    <a:pt x="24610" y="1058"/>
                    <a:pt x="25492" y="815"/>
                    <a:pt x="25408" y="2662"/>
                  </a:cubicBezTo>
                  <a:cubicBezTo>
                    <a:pt x="25332" y="4517"/>
                    <a:pt x="24610" y="7010"/>
                    <a:pt x="24283" y="9503"/>
                  </a:cubicBezTo>
                  <a:cubicBezTo>
                    <a:pt x="23964" y="11997"/>
                    <a:pt x="22755" y="13768"/>
                    <a:pt x="22755" y="14414"/>
                  </a:cubicBezTo>
                  <a:cubicBezTo>
                    <a:pt x="22755" y="15052"/>
                    <a:pt x="22915" y="15691"/>
                    <a:pt x="22915" y="15691"/>
                  </a:cubicBezTo>
                  <a:cubicBezTo>
                    <a:pt x="22915" y="15691"/>
                    <a:pt x="21714" y="15934"/>
                    <a:pt x="20749" y="16018"/>
                  </a:cubicBezTo>
                  <a:cubicBezTo>
                    <a:pt x="19783" y="16101"/>
                    <a:pt x="16241" y="15052"/>
                    <a:pt x="15678" y="14969"/>
                  </a:cubicBezTo>
                  <a:cubicBezTo>
                    <a:pt x="15116" y="14893"/>
                    <a:pt x="13748" y="14574"/>
                    <a:pt x="12136" y="14330"/>
                  </a:cubicBezTo>
                  <a:cubicBezTo>
                    <a:pt x="10532" y="14087"/>
                    <a:pt x="11414" y="14087"/>
                    <a:pt x="9240" y="13927"/>
                  </a:cubicBezTo>
                  <a:cubicBezTo>
                    <a:pt x="7074" y="13768"/>
                    <a:pt x="6352" y="13684"/>
                    <a:pt x="5143" y="13684"/>
                  </a:cubicBezTo>
                  <a:cubicBezTo>
                    <a:pt x="3934" y="13684"/>
                    <a:pt x="3129" y="14087"/>
                    <a:pt x="2163" y="13365"/>
                  </a:cubicBezTo>
                  <a:cubicBezTo>
                    <a:pt x="1198" y="12643"/>
                    <a:pt x="1198" y="13038"/>
                    <a:pt x="795" y="12400"/>
                  </a:cubicBezTo>
                  <a:cubicBezTo>
                    <a:pt x="392" y="11753"/>
                    <a:pt x="476" y="12232"/>
                    <a:pt x="316" y="10872"/>
                  </a:cubicBezTo>
                  <a:cubicBezTo>
                    <a:pt x="157" y="9503"/>
                    <a:pt x="73" y="7413"/>
                    <a:pt x="233" y="6843"/>
                  </a:cubicBezTo>
                  <a:cubicBezTo>
                    <a:pt x="392" y="6288"/>
                    <a:pt x="233" y="2503"/>
                    <a:pt x="476" y="2100"/>
                  </a:cubicBezTo>
                  <a:cubicBezTo>
                    <a:pt x="711" y="1697"/>
                    <a:pt x="552" y="975"/>
                    <a:pt x="1122" y="815"/>
                  </a:cubicBezTo>
                  <a:cubicBezTo>
                    <a:pt x="1684" y="648"/>
                    <a:pt x="2407" y="648"/>
                    <a:pt x="2407" y="648"/>
                  </a:cubicBezTo>
                  <a:close/>
                </a:path>
              </a:pathLst>
            </a:custGeom>
            <a:solidFill>
              <a:srgbClr val="231F20"/>
            </a:solidFill>
            <a:ln w="7575" cap="flat">
              <a:noFill/>
              <a:prstDash val="solid"/>
              <a:round/>
            </a:ln>
          </p:spPr>
          <p:txBody>
            <a:bodyPr rtlCol="0" anchor="ctr"/>
            <a:lstStyle/>
            <a:p>
              <a:endParaRPr lang="en-GB"/>
            </a:p>
          </p:txBody>
        </p:sp>
        <p:sp>
          <p:nvSpPr>
            <p:cNvPr id="705" name="Freeform: Shape 704">
              <a:extLst>
                <a:ext uri="{FF2B5EF4-FFF2-40B4-BE49-F238E27FC236}">
                  <a16:creationId xmlns:a16="http://schemas.microsoft.com/office/drawing/2014/main" id="{2170D511-49ED-4CD7-98B1-C9623E8FA2A2}"/>
                </a:ext>
              </a:extLst>
            </p:cNvPr>
            <p:cNvSpPr/>
            <p:nvPr/>
          </p:nvSpPr>
          <p:spPr>
            <a:xfrm>
              <a:off x="7185779" y="4185286"/>
              <a:ext cx="26191" cy="23820"/>
            </a:xfrm>
            <a:custGeom>
              <a:avLst/>
              <a:gdLst>
                <a:gd name="connsiteX0" fmla="*/ 5082 w 26191"/>
                <a:gd name="connsiteY0" fmla="*/ 760 h 23820"/>
                <a:gd name="connsiteX1" fmla="*/ 19806 w 26191"/>
                <a:gd name="connsiteY1" fmla="*/ 4302 h 23820"/>
                <a:gd name="connsiteX2" fmla="*/ 23911 w 26191"/>
                <a:gd name="connsiteY2" fmla="*/ 5746 h 23820"/>
                <a:gd name="connsiteX3" fmla="*/ 26320 w 26191"/>
                <a:gd name="connsiteY3" fmla="*/ 8004 h 23820"/>
                <a:gd name="connsiteX4" fmla="*/ 24792 w 26191"/>
                <a:gd name="connsiteY4" fmla="*/ 17414 h 23820"/>
                <a:gd name="connsiteX5" fmla="*/ 23751 w 26191"/>
                <a:gd name="connsiteY5" fmla="*/ 22401 h 23820"/>
                <a:gd name="connsiteX6" fmla="*/ 20612 w 26191"/>
                <a:gd name="connsiteY6" fmla="*/ 23929 h 23820"/>
                <a:gd name="connsiteX7" fmla="*/ 1867 w 26191"/>
                <a:gd name="connsiteY7" fmla="*/ 13713 h 23820"/>
                <a:gd name="connsiteX8" fmla="*/ 179 w 26191"/>
                <a:gd name="connsiteY8" fmla="*/ 12268 h 23820"/>
                <a:gd name="connsiteX9" fmla="*/ 1304 w 26191"/>
                <a:gd name="connsiteY9" fmla="*/ 7358 h 23820"/>
                <a:gd name="connsiteX10" fmla="*/ 2672 w 26191"/>
                <a:gd name="connsiteY10" fmla="*/ 3093 h 23820"/>
                <a:gd name="connsiteX11" fmla="*/ 2992 w 26191"/>
                <a:gd name="connsiteY11" fmla="*/ 357 h 23820"/>
                <a:gd name="connsiteX12" fmla="*/ 5082 w 26191"/>
                <a:gd name="connsiteY12" fmla="*/ 760 h 2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1" h="23820">
                  <a:moveTo>
                    <a:pt x="5082" y="760"/>
                  </a:moveTo>
                  <a:cubicBezTo>
                    <a:pt x="5082" y="760"/>
                    <a:pt x="17396" y="3010"/>
                    <a:pt x="19806" y="4302"/>
                  </a:cubicBezTo>
                  <a:cubicBezTo>
                    <a:pt x="22223" y="5587"/>
                    <a:pt x="22459" y="5267"/>
                    <a:pt x="23911" y="5746"/>
                  </a:cubicBezTo>
                  <a:cubicBezTo>
                    <a:pt x="25355" y="6233"/>
                    <a:pt x="26487" y="5587"/>
                    <a:pt x="26320" y="8004"/>
                  </a:cubicBezTo>
                  <a:cubicBezTo>
                    <a:pt x="26161" y="10414"/>
                    <a:pt x="24792" y="17414"/>
                    <a:pt x="24792" y="17414"/>
                  </a:cubicBezTo>
                  <a:lnTo>
                    <a:pt x="23751" y="22401"/>
                  </a:lnTo>
                  <a:cubicBezTo>
                    <a:pt x="23751" y="22401"/>
                    <a:pt x="22786" y="24970"/>
                    <a:pt x="20612" y="23929"/>
                  </a:cubicBezTo>
                  <a:cubicBezTo>
                    <a:pt x="18438" y="22887"/>
                    <a:pt x="1867" y="13713"/>
                    <a:pt x="1867" y="13713"/>
                  </a:cubicBezTo>
                  <a:cubicBezTo>
                    <a:pt x="1867" y="13713"/>
                    <a:pt x="-140" y="13872"/>
                    <a:pt x="179" y="12268"/>
                  </a:cubicBezTo>
                  <a:cubicBezTo>
                    <a:pt x="498" y="10657"/>
                    <a:pt x="1145" y="7761"/>
                    <a:pt x="1304" y="7358"/>
                  </a:cubicBezTo>
                  <a:cubicBezTo>
                    <a:pt x="1464" y="6955"/>
                    <a:pt x="2513" y="3656"/>
                    <a:pt x="2672" y="3093"/>
                  </a:cubicBezTo>
                  <a:cubicBezTo>
                    <a:pt x="2832" y="2531"/>
                    <a:pt x="2110" y="357"/>
                    <a:pt x="2992" y="357"/>
                  </a:cubicBezTo>
                  <a:cubicBezTo>
                    <a:pt x="3873" y="357"/>
                    <a:pt x="5082" y="760"/>
                    <a:pt x="5082" y="760"/>
                  </a:cubicBezTo>
                  <a:close/>
                </a:path>
              </a:pathLst>
            </a:custGeom>
            <a:solidFill>
              <a:srgbClr val="231F20"/>
            </a:solidFill>
            <a:ln w="7575" cap="flat">
              <a:noFill/>
              <a:prstDash val="solid"/>
              <a:round/>
            </a:ln>
          </p:spPr>
          <p:txBody>
            <a:bodyPr rtlCol="0" anchor="ctr"/>
            <a:lstStyle/>
            <a:p>
              <a:endParaRPr lang="en-GB"/>
            </a:p>
          </p:txBody>
        </p:sp>
        <p:sp>
          <p:nvSpPr>
            <p:cNvPr id="706" name="Freeform: Shape 705">
              <a:extLst>
                <a:ext uri="{FF2B5EF4-FFF2-40B4-BE49-F238E27FC236}">
                  <a16:creationId xmlns:a16="http://schemas.microsoft.com/office/drawing/2014/main" id="{5AADB9BD-275E-491E-9B82-31858740636C}"/>
                </a:ext>
              </a:extLst>
            </p:cNvPr>
            <p:cNvSpPr/>
            <p:nvPr/>
          </p:nvSpPr>
          <p:spPr>
            <a:xfrm>
              <a:off x="7123077" y="4290909"/>
              <a:ext cx="67864" cy="28983"/>
            </a:xfrm>
            <a:custGeom>
              <a:avLst/>
              <a:gdLst>
                <a:gd name="connsiteX0" fmla="*/ 50869 w 67864"/>
                <a:gd name="connsiteY0" fmla="*/ 4588 h 28983"/>
                <a:gd name="connsiteX1" fmla="*/ 67037 w 67864"/>
                <a:gd name="connsiteY1" fmla="*/ 13998 h 28983"/>
                <a:gd name="connsiteX2" fmla="*/ 67684 w 67864"/>
                <a:gd name="connsiteY2" fmla="*/ 15769 h 28983"/>
                <a:gd name="connsiteX3" fmla="*/ 63579 w 67864"/>
                <a:gd name="connsiteY3" fmla="*/ 20513 h 28983"/>
                <a:gd name="connsiteX4" fmla="*/ 48703 w 67864"/>
                <a:gd name="connsiteY4" fmla="*/ 28965 h 28983"/>
                <a:gd name="connsiteX5" fmla="*/ 30361 w 67864"/>
                <a:gd name="connsiteY5" fmla="*/ 29041 h 28983"/>
                <a:gd name="connsiteX6" fmla="*/ 13303 w 67864"/>
                <a:gd name="connsiteY6" fmla="*/ 22687 h 28983"/>
                <a:gd name="connsiteX7" fmla="*/ 1879 w 67864"/>
                <a:gd name="connsiteY7" fmla="*/ 12546 h 28983"/>
                <a:gd name="connsiteX8" fmla="*/ 351 w 67864"/>
                <a:gd name="connsiteY8" fmla="*/ 8693 h 28983"/>
                <a:gd name="connsiteX9" fmla="*/ 594 w 67864"/>
                <a:gd name="connsiteY9" fmla="*/ 7081 h 28983"/>
                <a:gd name="connsiteX10" fmla="*/ 3977 w 67864"/>
                <a:gd name="connsiteY10" fmla="*/ 5956 h 28983"/>
                <a:gd name="connsiteX11" fmla="*/ 19818 w 67864"/>
                <a:gd name="connsiteY11" fmla="*/ 726 h 28983"/>
                <a:gd name="connsiteX12" fmla="*/ 23033 w 67864"/>
                <a:gd name="connsiteY12" fmla="*/ 726 h 28983"/>
                <a:gd name="connsiteX13" fmla="*/ 25215 w 67864"/>
                <a:gd name="connsiteY13" fmla="*/ 2817 h 28983"/>
                <a:gd name="connsiteX14" fmla="*/ 28590 w 67864"/>
                <a:gd name="connsiteY14" fmla="*/ 5872 h 28983"/>
                <a:gd name="connsiteX15" fmla="*/ 34382 w 67864"/>
                <a:gd name="connsiteY15" fmla="*/ 7241 h 28983"/>
                <a:gd name="connsiteX16" fmla="*/ 40494 w 67864"/>
                <a:gd name="connsiteY16" fmla="*/ 7081 h 28983"/>
                <a:gd name="connsiteX17" fmla="*/ 44918 w 67864"/>
                <a:gd name="connsiteY17" fmla="*/ 5310 h 28983"/>
                <a:gd name="connsiteX18" fmla="*/ 47730 w 67864"/>
                <a:gd name="connsiteY18" fmla="*/ 3060 h 28983"/>
                <a:gd name="connsiteX19" fmla="*/ 49828 w 67864"/>
                <a:gd name="connsiteY19" fmla="*/ 3379 h 28983"/>
                <a:gd name="connsiteX20" fmla="*/ 51272 w 67864"/>
                <a:gd name="connsiteY20" fmla="*/ 4664 h 28983"/>
                <a:gd name="connsiteX21" fmla="*/ 50869 w 67864"/>
                <a:gd name="connsiteY21" fmla="*/ 4588 h 28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7864" h="28983">
                  <a:moveTo>
                    <a:pt x="50869" y="4588"/>
                  </a:moveTo>
                  <a:lnTo>
                    <a:pt x="67037" y="13998"/>
                  </a:lnTo>
                  <a:cubicBezTo>
                    <a:pt x="67037" y="13998"/>
                    <a:pt x="68649" y="14880"/>
                    <a:pt x="67684" y="15769"/>
                  </a:cubicBezTo>
                  <a:cubicBezTo>
                    <a:pt x="66718" y="16651"/>
                    <a:pt x="64468" y="19874"/>
                    <a:pt x="63579" y="20513"/>
                  </a:cubicBezTo>
                  <a:cubicBezTo>
                    <a:pt x="62697" y="21159"/>
                    <a:pt x="52724" y="28639"/>
                    <a:pt x="48703" y="28965"/>
                  </a:cubicBezTo>
                  <a:cubicBezTo>
                    <a:pt x="44682" y="29285"/>
                    <a:pt x="34298" y="29688"/>
                    <a:pt x="30361" y="29041"/>
                  </a:cubicBezTo>
                  <a:cubicBezTo>
                    <a:pt x="26416" y="28395"/>
                    <a:pt x="16602" y="25750"/>
                    <a:pt x="13303" y="22687"/>
                  </a:cubicBezTo>
                  <a:cubicBezTo>
                    <a:pt x="10004" y="19631"/>
                    <a:pt x="2601" y="14242"/>
                    <a:pt x="1879" y="12546"/>
                  </a:cubicBezTo>
                  <a:cubicBezTo>
                    <a:pt x="1156" y="10859"/>
                    <a:pt x="351" y="8693"/>
                    <a:pt x="351" y="8693"/>
                  </a:cubicBezTo>
                  <a:cubicBezTo>
                    <a:pt x="351" y="8693"/>
                    <a:pt x="-288" y="7484"/>
                    <a:pt x="594" y="7081"/>
                  </a:cubicBezTo>
                  <a:cubicBezTo>
                    <a:pt x="1476" y="6678"/>
                    <a:pt x="2205" y="6351"/>
                    <a:pt x="3977" y="5956"/>
                  </a:cubicBezTo>
                  <a:cubicBezTo>
                    <a:pt x="5740" y="5553"/>
                    <a:pt x="19818" y="726"/>
                    <a:pt x="19818" y="726"/>
                  </a:cubicBezTo>
                  <a:cubicBezTo>
                    <a:pt x="19818" y="726"/>
                    <a:pt x="21270" y="-3"/>
                    <a:pt x="23033" y="726"/>
                  </a:cubicBezTo>
                  <a:cubicBezTo>
                    <a:pt x="24804" y="1448"/>
                    <a:pt x="24409" y="1608"/>
                    <a:pt x="25215" y="2817"/>
                  </a:cubicBezTo>
                  <a:cubicBezTo>
                    <a:pt x="26013" y="4025"/>
                    <a:pt x="26173" y="5226"/>
                    <a:pt x="28590" y="5872"/>
                  </a:cubicBezTo>
                  <a:cubicBezTo>
                    <a:pt x="30999" y="6519"/>
                    <a:pt x="31646" y="7157"/>
                    <a:pt x="34382" y="7241"/>
                  </a:cubicBezTo>
                  <a:cubicBezTo>
                    <a:pt x="37111" y="7317"/>
                    <a:pt x="38563" y="7560"/>
                    <a:pt x="40494" y="7081"/>
                  </a:cubicBezTo>
                  <a:cubicBezTo>
                    <a:pt x="42424" y="6595"/>
                    <a:pt x="43716" y="6351"/>
                    <a:pt x="44918" y="5310"/>
                  </a:cubicBezTo>
                  <a:cubicBezTo>
                    <a:pt x="46126" y="4261"/>
                    <a:pt x="47008" y="3136"/>
                    <a:pt x="47730" y="3060"/>
                  </a:cubicBezTo>
                  <a:cubicBezTo>
                    <a:pt x="48460" y="2976"/>
                    <a:pt x="49022" y="2976"/>
                    <a:pt x="49828" y="3379"/>
                  </a:cubicBezTo>
                  <a:cubicBezTo>
                    <a:pt x="50634" y="3782"/>
                    <a:pt x="51272" y="4664"/>
                    <a:pt x="51272" y="4664"/>
                  </a:cubicBezTo>
                  <a:cubicBezTo>
                    <a:pt x="51272" y="4664"/>
                    <a:pt x="50390" y="4504"/>
                    <a:pt x="50869" y="4588"/>
                  </a:cubicBezTo>
                  <a:close/>
                </a:path>
              </a:pathLst>
            </a:custGeom>
            <a:solidFill>
              <a:srgbClr val="231F20"/>
            </a:solidFill>
            <a:ln w="7575" cap="flat">
              <a:noFill/>
              <a:prstDash val="solid"/>
              <a:round/>
            </a:ln>
          </p:spPr>
          <p:txBody>
            <a:bodyPr rtlCol="0" anchor="ctr"/>
            <a:lstStyle/>
            <a:p>
              <a:endParaRPr lang="en-GB"/>
            </a:p>
          </p:txBody>
        </p:sp>
        <p:sp>
          <p:nvSpPr>
            <p:cNvPr id="707" name="Freeform: Shape 706">
              <a:extLst>
                <a:ext uri="{FF2B5EF4-FFF2-40B4-BE49-F238E27FC236}">
                  <a16:creationId xmlns:a16="http://schemas.microsoft.com/office/drawing/2014/main" id="{A8285132-AF38-46DD-A415-1B1999F0106B}"/>
                </a:ext>
              </a:extLst>
            </p:cNvPr>
            <p:cNvSpPr/>
            <p:nvPr/>
          </p:nvSpPr>
          <p:spPr>
            <a:xfrm>
              <a:off x="7178653" y="4245375"/>
              <a:ext cx="24537" cy="18253"/>
            </a:xfrm>
            <a:custGeom>
              <a:avLst/>
              <a:gdLst>
                <a:gd name="connsiteX0" fmla="*/ 2954 w 24537"/>
                <a:gd name="connsiteY0" fmla="*/ 700 h 18253"/>
                <a:gd name="connsiteX1" fmla="*/ 23067 w 24537"/>
                <a:gd name="connsiteY1" fmla="*/ 2958 h 18253"/>
                <a:gd name="connsiteX2" fmla="*/ 24679 w 24537"/>
                <a:gd name="connsiteY2" fmla="*/ 4166 h 18253"/>
                <a:gd name="connsiteX3" fmla="*/ 23310 w 24537"/>
                <a:gd name="connsiteY3" fmla="*/ 17514 h 18253"/>
                <a:gd name="connsiteX4" fmla="*/ 21456 w 24537"/>
                <a:gd name="connsiteY4" fmla="*/ 18563 h 18253"/>
                <a:gd name="connsiteX5" fmla="*/ 1753 w 24537"/>
                <a:gd name="connsiteY5" fmla="*/ 15105 h 18253"/>
                <a:gd name="connsiteX6" fmla="*/ 141 w 24537"/>
                <a:gd name="connsiteY6" fmla="*/ 13736 h 18253"/>
                <a:gd name="connsiteX7" fmla="*/ 1183 w 24537"/>
                <a:gd name="connsiteY7" fmla="*/ 1749 h 18253"/>
                <a:gd name="connsiteX8" fmla="*/ 1829 w 24537"/>
                <a:gd name="connsiteY8" fmla="*/ 381 h 18253"/>
                <a:gd name="connsiteX9" fmla="*/ 2954 w 24537"/>
                <a:gd name="connsiteY9" fmla="*/ 700 h 1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37" h="18253">
                  <a:moveTo>
                    <a:pt x="2954" y="700"/>
                  </a:moveTo>
                  <a:lnTo>
                    <a:pt x="23067" y="2958"/>
                  </a:lnTo>
                  <a:cubicBezTo>
                    <a:pt x="23067" y="2958"/>
                    <a:pt x="24679" y="2882"/>
                    <a:pt x="24679" y="4166"/>
                  </a:cubicBezTo>
                  <a:cubicBezTo>
                    <a:pt x="24679" y="5451"/>
                    <a:pt x="23310" y="17514"/>
                    <a:pt x="23310" y="17514"/>
                  </a:cubicBezTo>
                  <a:cubicBezTo>
                    <a:pt x="23310" y="17514"/>
                    <a:pt x="23067" y="18966"/>
                    <a:pt x="21456" y="18563"/>
                  </a:cubicBezTo>
                  <a:cubicBezTo>
                    <a:pt x="19852" y="18160"/>
                    <a:pt x="1753" y="15105"/>
                    <a:pt x="1753" y="15105"/>
                  </a:cubicBezTo>
                  <a:cubicBezTo>
                    <a:pt x="1753" y="15105"/>
                    <a:pt x="141" y="14945"/>
                    <a:pt x="141" y="13736"/>
                  </a:cubicBezTo>
                  <a:cubicBezTo>
                    <a:pt x="141" y="12528"/>
                    <a:pt x="1183" y="1749"/>
                    <a:pt x="1183" y="1749"/>
                  </a:cubicBezTo>
                  <a:cubicBezTo>
                    <a:pt x="1183" y="1749"/>
                    <a:pt x="1023" y="381"/>
                    <a:pt x="1829" y="381"/>
                  </a:cubicBezTo>
                  <a:cubicBezTo>
                    <a:pt x="2635" y="381"/>
                    <a:pt x="2954" y="700"/>
                    <a:pt x="2954" y="700"/>
                  </a:cubicBezTo>
                  <a:close/>
                </a:path>
              </a:pathLst>
            </a:custGeom>
            <a:solidFill>
              <a:srgbClr val="231F20"/>
            </a:solidFill>
            <a:ln w="7575" cap="flat">
              <a:noFill/>
              <a:prstDash val="solid"/>
              <a:round/>
            </a:ln>
          </p:spPr>
          <p:txBody>
            <a:bodyPr rtlCol="0" anchor="ctr"/>
            <a:lstStyle/>
            <a:p>
              <a:endParaRPr lang="en-GB"/>
            </a:p>
          </p:txBody>
        </p:sp>
        <p:sp>
          <p:nvSpPr>
            <p:cNvPr id="708" name="Freeform: Shape 707">
              <a:extLst>
                <a:ext uri="{FF2B5EF4-FFF2-40B4-BE49-F238E27FC236}">
                  <a16:creationId xmlns:a16="http://schemas.microsoft.com/office/drawing/2014/main" id="{A7BB0997-8283-4712-A9FF-22139A30F8F4}"/>
                </a:ext>
              </a:extLst>
            </p:cNvPr>
            <p:cNvSpPr/>
            <p:nvPr/>
          </p:nvSpPr>
          <p:spPr>
            <a:xfrm>
              <a:off x="7176552" y="4265874"/>
              <a:ext cx="24888" cy="14534"/>
            </a:xfrm>
            <a:custGeom>
              <a:avLst/>
              <a:gdLst>
                <a:gd name="connsiteX0" fmla="*/ 4013 w 24888"/>
                <a:gd name="connsiteY0" fmla="*/ 1211 h 14534"/>
                <a:gd name="connsiteX1" fmla="*/ 20987 w 24888"/>
                <a:gd name="connsiteY1" fmla="*/ 4745 h 14534"/>
                <a:gd name="connsiteX2" fmla="*/ 23959 w 24888"/>
                <a:gd name="connsiteY2" fmla="*/ 5148 h 14534"/>
                <a:gd name="connsiteX3" fmla="*/ 25008 w 24888"/>
                <a:gd name="connsiteY3" fmla="*/ 6600 h 14534"/>
                <a:gd name="connsiteX4" fmla="*/ 23959 w 24888"/>
                <a:gd name="connsiteY4" fmla="*/ 12309 h 14534"/>
                <a:gd name="connsiteX5" fmla="*/ 22591 w 24888"/>
                <a:gd name="connsiteY5" fmla="*/ 14559 h 14534"/>
                <a:gd name="connsiteX6" fmla="*/ 18813 w 24888"/>
                <a:gd name="connsiteY6" fmla="*/ 14726 h 14534"/>
                <a:gd name="connsiteX7" fmla="*/ 5701 w 24888"/>
                <a:gd name="connsiteY7" fmla="*/ 11184 h 14534"/>
                <a:gd name="connsiteX8" fmla="*/ 471 w 24888"/>
                <a:gd name="connsiteY8" fmla="*/ 9572 h 14534"/>
                <a:gd name="connsiteX9" fmla="*/ 228 w 24888"/>
                <a:gd name="connsiteY9" fmla="*/ 5794 h 14534"/>
                <a:gd name="connsiteX10" fmla="*/ 631 w 24888"/>
                <a:gd name="connsiteY10" fmla="*/ 1933 h 14534"/>
                <a:gd name="connsiteX11" fmla="*/ 2082 w 24888"/>
                <a:gd name="connsiteY11" fmla="*/ 405 h 14534"/>
                <a:gd name="connsiteX12" fmla="*/ 4013 w 24888"/>
                <a:gd name="connsiteY12" fmla="*/ 1211 h 1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88" h="14534">
                  <a:moveTo>
                    <a:pt x="4013" y="1211"/>
                  </a:moveTo>
                  <a:cubicBezTo>
                    <a:pt x="4013" y="1211"/>
                    <a:pt x="19695" y="4669"/>
                    <a:pt x="20987" y="4745"/>
                  </a:cubicBezTo>
                  <a:cubicBezTo>
                    <a:pt x="22272" y="4829"/>
                    <a:pt x="23556" y="4905"/>
                    <a:pt x="23959" y="5148"/>
                  </a:cubicBezTo>
                  <a:cubicBezTo>
                    <a:pt x="24362" y="5391"/>
                    <a:pt x="25168" y="4989"/>
                    <a:pt x="25008" y="6600"/>
                  </a:cubicBezTo>
                  <a:cubicBezTo>
                    <a:pt x="24841" y="8212"/>
                    <a:pt x="24202" y="11343"/>
                    <a:pt x="23959" y="12309"/>
                  </a:cubicBezTo>
                  <a:cubicBezTo>
                    <a:pt x="23716" y="13274"/>
                    <a:pt x="23153" y="14163"/>
                    <a:pt x="22591" y="14559"/>
                  </a:cubicBezTo>
                  <a:cubicBezTo>
                    <a:pt x="22028" y="14969"/>
                    <a:pt x="20341" y="15045"/>
                    <a:pt x="18813" y="14726"/>
                  </a:cubicBezTo>
                  <a:cubicBezTo>
                    <a:pt x="17285" y="14399"/>
                    <a:pt x="8110" y="11746"/>
                    <a:pt x="5701" y="11184"/>
                  </a:cubicBezTo>
                  <a:cubicBezTo>
                    <a:pt x="3283" y="10621"/>
                    <a:pt x="631" y="10378"/>
                    <a:pt x="471" y="9572"/>
                  </a:cubicBezTo>
                  <a:cubicBezTo>
                    <a:pt x="311" y="8774"/>
                    <a:pt x="-16" y="7566"/>
                    <a:pt x="228" y="5794"/>
                  </a:cubicBezTo>
                  <a:cubicBezTo>
                    <a:pt x="471" y="4023"/>
                    <a:pt x="395" y="2579"/>
                    <a:pt x="631" y="1933"/>
                  </a:cubicBezTo>
                  <a:cubicBezTo>
                    <a:pt x="874" y="1287"/>
                    <a:pt x="1117" y="245"/>
                    <a:pt x="2082" y="405"/>
                  </a:cubicBezTo>
                  <a:cubicBezTo>
                    <a:pt x="3048" y="565"/>
                    <a:pt x="4013" y="1211"/>
                    <a:pt x="4013" y="1211"/>
                  </a:cubicBezTo>
                  <a:close/>
                </a:path>
              </a:pathLst>
            </a:custGeom>
            <a:solidFill>
              <a:srgbClr val="231F20"/>
            </a:solidFill>
            <a:ln w="7575" cap="flat">
              <a:noFill/>
              <a:prstDash val="solid"/>
              <a:round/>
            </a:ln>
          </p:spPr>
          <p:txBody>
            <a:bodyPr rtlCol="0" anchor="ctr"/>
            <a:lstStyle/>
            <a:p>
              <a:endParaRPr lang="en-GB"/>
            </a:p>
          </p:txBody>
        </p:sp>
        <p:sp>
          <p:nvSpPr>
            <p:cNvPr id="709" name="Freeform: Shape 708">
              <a:extLst>
                <a:ext uri="{FF2B5EF4-FFF2-40B4-BE49-F238E27FC236}">
                  <a16:creationId xmlns:a16="http://schemas.microsoft.com/office/drawing/2014/main" id="{6ADE78E5-03B9-4B22-89F5-C1C4485323DA}"/>
                </a:ext>
              </a:extLst>
            </p:cNvPr>
            <p:cNvSpPr/>
            <p:nvPr/>
          </p:nvSpPr>
          <p:spPr>
            <a:xfrm>
              <a:off x="7174316" y="4282226"/>
              <a:ext cx="23977" cy="17452"/>
            </a:xfrm>
            <a:custGeom>
              <a:avLst/>
              <a:gdLst>
                <a:gd name="connsiteX0" fmla="*/ 3025 w 23977"/>
                <a:gd name="connsiteY0" fmla="*/ 396 h 17452"/>
                <a:gd name="connsiteX1" fmla="*/ 23054 w 23977"/>
                <a:gd name="connsiteY1" fmla="*/ 6181 h 17452"/>
                <a:gd name="connsiteX2" fmla="*/ 24020 w 23977"/>
                <a:gd name="connsiteY2" fmla="*/ 8514 h 17452"/>
                <a:gd name="connsiteX3" fmla="*/ 20805 w 23977"/>
                <a:gd name="connsiteY3" fmla="*/ 16321 h 17452"/>
                <a:gd name="connsiteX4" fmla="*/ 19033 w 23977"/>
                <a:gd name="connsiteY4" fmla="*/ 17689 h 17452"/>
                <a:gd name="connsiteX5" fmla="*/ 12435 w 23977"/>
                <a:gd name="connsiteY5" fmla="*/ 13508 h 17452"/>
                <a:gd name="connsiteX6" fmla="*/ 3671 w 23977"/>
                <a:gd name="connsiteY6" fmla="*/ 8195 h 17452"/>
                <a:gd name="connsiteX7" fmla="*/ 448 w 23977"/>
                <a:gd name="connsiteY7" fmla="*/ 6591 h 17452"/>
                <a:gd name="connsiteX8" fmla="*/ 372 w 23977"/>
                <a:gd name="connsiteY8" fmla="*/ 3931 h 17452"/>
                <a:gd name="connsiteX9" fmla="*/ 1178 w 23977"/>
                <a:gd name="connsiteY9" fmla="*/ 791 h 17452"/>
                <a:gd name="connsiteX10" fmla="*/ 3025 w 23977"/>
                <a:gd name="connsiteY10" fmla="*/ 396 h 17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77" h="17452">
                  <a:moveTo>
                    <a:pt x="3025" y="396"/>
                  </a:moveTo>
                  <a:lnTo>
                    <a:pt x="23054" y="6181"/>
                  </a:lnTo>
                  <a:cubicBezTo>
                    <a:pt x="23054" y="6181"/>
                    <a:pt x="24499" y="6986"/>
                    <a:pt x="24020" y="8514"/>
                  </a:cubicBezTo>
                  <a:cubicBezTo>
                    <a:pt x="23541" y="10050"/>
                    <a:pt x="22089" y="15112"/>
                    <a:pt x="20805" y="16321"/>
                  </a:cubicBezTo>
                  <a:cubicBezTo>
                    <a:pt x="19520" y="17530"/>
                    <a:pt x="19756" y="18168"/>
                    <a:pt x="19033" y="17689"/>
                  </a:cubicBezTo>
                  <a:cubicBezTo>
                    <a:pt x="18311" y="17210"/>
                    <a:pt x="14929" y="15279"/>
                    <a:pt x="12435" y="13508"/>
                  </a:cubicBezTo>
                  <a:cubicBezTo>
                    <a:pt x="9942" y="11737"/>
                    <a:pt x="5115" y="8355"/>
                    <a:pt x="3671" y="8195"/>
                  </a:cubicBezTo>
                  <a:cubicBezTo>
                    <a:pt x="2219" y="8035"/>
                    <a:pt x="608" y="7154"/>
                    <a:pt x="448" y="6591"/>
                  </a:cubicBezTo>
                  <a:cubicBezTo>
                    <a:pt x="288" y="6021"/>
                    <a:pt x="-114" y="5785"/>
                    <a:pt x="372" y="3931"/>
                  </a:cubicBezTo>
                  <a:cubicBezTo>
                    <a:pt x="851" y="2084"/>
                    <a:pt x="212" y="1202"/>
                    <a:pt x="1178" y="791"/>
                  </a:cubicBezTo>
                  <a:cubicBezTo>
                    <a:pt x="2143" y="396"/>
                    <a:pt x="3025" y="396"/>
                    <a:pt x="3025" y="396"/>
                  </a:cubicBezTo>
                  <a:close/>
                </a:path>
              </a:pathLst>
            </a:custGeom>
            <a:solidFill>
              <a:srgbClr val="231F20"/>
            </a:solidFill>
            <a:ln w="7575" cap="flat">
              <a:noFill/>
              <a:prstDash val="solid"/>
              <a:round/>
            </a:ln>
          </p:spPr>
          <p:txBody>
            <a:bodyPr rtlCol="0" anchor="ctr"/>
            <a:lstStyle/>
            <a:p>
              <a:endParaRPr lang="en-GB"/>
            </a:p>
          </p:txBody>
        </p:sp>
        <p:sp>
          <p:nvSpPr>
            <p:cNvPr id="710" name="Freeform: Shape 709">
              <a:extLst>
                <a:ext uri="{FF2B5EF4-FFF2-40B4-BE49-F238E27FC236}">
                  <a16:creationId xmlns:a16="http://schemas.microsoft.com/office/drawing/2014/main" id="{290E5EEF-6878-42CC-9C1D-9EF1C30C2B9C}"/>
                </a:ext>
              </a:extLst>
            </p:cNvPr>
            <p:cNvSpPr/>
            <p:nvPr/>
          </p:nvSpPr>
          <p:spPr>
            <a:xfrm>
              <a:off x="7120476" y="4277586"/>
              <a:ext cx="23612" cy="12750"/>
            </a:xfrm>
            <a:custGeom>
              <a:avLst/>
              <a:gdLst>
                <a:gd name="connsiteX0" fmla="*/ 1018 w 23612"/>
                <a:gd name="connsiteY0" fmla="*/ 685 h 12750"/>
                <a:gd name="connsiteX1" fmla="*/ 21207 w 23612"/>
                <a:gd name="connsiteY1" fmla="*/ 769 h 12750"/>
                <a:gd name="connsiteX2" fmla="*/ 22492 w 23612"/>
                <a:gd name="connsiteY2" fmla="*/ 525 h 12750"/>
                <a:gd name="connsiteX3" fmla="*/ 23381 w 23612"/>
                <a:gd name="connsiteY3" fmla="*/ 1894 h 12750"/>
                <a:gd name="connsiteX4" fmla="*/ 23625 w 23612"/>
                <a:gd name="connsiteY4" fmla="*/ 5915 h 12750"/>
                <a:gd name="connsiteX5" fmla="*/ 22735 w 23612"/>
                <a:gd name="connsiteY5" fmla="*/ 7526 h 12750"/>
                <a:gd name="connsiteX6" fmla="*/ 775 w 23612"/>
                <a:gd name="connsiteY6" fmla="*/ 13075 h 12750"/>
                <a:gd name="connsiteX7" fmla="*/ 288 w 23612"/>
                <a:gd name="connsiteY7" fmla="*/ 11547 h 12750"/>
                <a:gd name="connsiteX8" fmla="*/ 129 w 23612"/>
                <a:gd name="connsiteY8" fmla="*/ 6804 h 12750"/>
                <a:gd name="connsiteX9" fmla="*/ 288 w 23612"/>
                <a:gd name="connsiteY9" fmla="*/ 2532 h 12750"/>
                <a:gd name="connsiteX10" fmla="*/ 1018 w 23612"/>
                <a:gd name="connsiteY10" fmla="*/ 685 h 1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2" h="12750">
                  <a:moveTo>
                    <a:pt x="1018" y="685"/>
                  </a:moveTo>
                  <a:lnTo>
                    <a:pt x="21207" y="769"/>
                  </a:lnTo>
                  <a:cubicBezTo>
                    <a:pt x="21207" y="769"/>
                    <a:pt x="21937" y="122"/>
                    <a:pt x="22492" y="525"/>
                  </a:cubicBezTo>
                  <a:cubicBezTo>
                    <a:pt x="23054" y="928"/>
                    <a:pt x="23214" y="1004"/>
                    <a:pt x="23381" y="1894"/>
                  </a:cubicBezTo>
                  <a:cubicBezTo>
                    <a:pt x="23541" y="2775"/>
                    <a:pt x="23625" y="5428"/>
                    <a:pt x="23625" y="5915"/>
                  </a:cubicBezTo>
                  <a:cubicBezTo>
                    <a:pt x="23625" y="6394"/>
                    <a:pt x="24179" y="7283"/>
                    <a:pt x="22735" y="7526"/>
                  </a:cubicBezTo>
                  <a:cubicBezTo>
                    <a:pt x="21291" y="7762"/>
                    <a:pt x="775" y="13075"/>
                    <a:pt x="775" y="13075"/>
                  </a:cubicBezTo>
                  <a:cubicBezTo>
                    <a:pt x="775" y="13075"/>
                    <a:pt x="288" y="13638"/>
                    <a:pt x="288" y="11547"/>
                  </a:cubicBezTo>
                  <a:cubicBezTo>
                    <a:pt x="288" y="9457"/>
                    <a:pt x="129" y="8408"/>
                    <a:pt x="129" y="6804"/>
                  </a:cubicBezTo>
                  <a:cubicBezTo>
                    <a:pt x="129" y="5193"/>
                    <a:pt x="53" y="3178"/>
                    <a:pt x="288" y="2532"/>
                  </a:cubicBezTo>
                  <a:cubicBezTo>
                    <a:pt x="532" y="1894"/>
                    <a:pt x="615" y="845"/>
                    <a:pt x="1018" y="685"/>
                  </a:cubicBezTo>
                  <a:close/>
                </a:path>
              </a:pathLst>
            </a:custGeom>
            <a:solidFill>
              <a:srgbClr val="231F20"/>
            </a:solidFill>
            <a:ln w="7575" cap="flat">
              <a:noFill/>
              <a:prstDash val="solid"/>
              <a:round/>
            </a:ln>
          </p:spPr>
          <p:txBody>
            <a:bodyPr rtlCol="0" anchor="ctr"/>
            <a:lstStyle/>
            <a:p>
              <a:endParaRPr lang="en-GB"/>
            </a:p>
          </p:txBody>
        </p:sp>
        <p:sp>
          <p:nvSpPr>
            <p:cNvPr id="711" name="Freeform: Shape 710">
              <a:extLst>
                <a:ext uri="{FF2B5EF4-FFF2-40B4-BE49-F238E27FC236}">
                  <a16:creationId xmlns:a16="http://schemas.microsoft.com/office/drawing/2014/main" id="{A3468287-6737-4395-B28E-BF44DC90D5FF}"/>
                </a:ext>
              </a:extLst>
            </p:cNvPr>
            <p:cNvSpPr/>
            <p:nvPr/>
          </p:nvSpPr>
          <p:spPr>
            <a:xfrm>
              <a:off x="7120690" y="4260182"/>
              <a:ext cx="24682" cy="11032"/>
            </a:xfrm>
            <a:custGeom>
              <a:avLst/>
              <a:gdLst>
                <a:gd name="connsiteX0" fmla="*/ 4020 w 24682"/>
                <a:gd name="connsiteY0" fmla="*/ 385 h 11032"/>
                <a:gd name="connsiteX1" fmla="*/ 13514 w 24682"/>
                <a:gd name="connsiteY1" fmla="*/ 940 h 11032"/>
                <a:gd name="connsiteX2" fmla="*/ 19063 w 24682"/>
                <a:gd name="connsiteY2" fmla="*/ 2073 h 11032"/>
                <a:gd name="connsiteX3" fmla="*/ 23167 w 24682"/>
                <a:gd name="connsiteY3" fmla="*/ 2392 h 11032"/>
                <a:gd name="connsiteX4" fmla="*/ 24779 w 24682"/>
                <a:gd name="connsiteY4" fmla="*/ 3677 h 11032"/>
                <a:gd name="connsiteX5" fmla="*/ 24695 w 24682"/>
                <a:gd name="connsiteY5" fmla="*/ 7706 h 11032"/>
                <a:gd name="connsiteX6" fmla="*/ 23570 w 24682"/>
                <a:gd name="connsiteY6" fmla="*/ 10594 h 11032"/>
                <a:gd name="connsiteX7" fmla="*/ 19466 w 24682"/>
                <a:gd name="connsiteY7" fmla="*/ 11400 h 11032"/>
                <a:gd name="connsiteX8" fmla="*/ 13597 w 24682"/>
                <a:gd name="connsiteY8" fmla="*/ 11081 h 11032"/>
                <a:gd name="connsiteX9" fmla="*/ 6840 w 24682"/>
                <a:gd name="connsiteY9" fmla="*/ 10921 h 11032"/>
                <a:gd name="connsiteX10" fmla="*/ 1207 w 24682"/>
                <a:gd name="connsiteY10" fmla="*/ 10921 h 11032"/>
                <a:gd name="connsiteX11" fmla="*/ 242 w 24682"/>
                <a:gd name="connsiteY11" fmla="*/ 8747 h 11032"/>
                <a:gd name="connsiteX12" fmla="*/ 1047 w 24682"/>
                <a:gd name="connsiteY12" fmla="*/ 3844 h 11032"/>
                <a:gd name="connsiteX13" fmla="*/ 1770 w 24682"/>
                <a:gd name="connsiteY13" fmla="*/ 1267 h 11032"/>
                <a:gd name="connsiteX14" fmla="*/ 4020 w 24682"/>
                <a:gd name="connsiteY14" fmla="*/ 385 h 11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682" h="11032">
                  <a:moveTo>
                    <a:pt x="4020" y="385"/>
                  </a:moveTo>
                  <a:cubicBezTo>
                    <a:pt x="4020" y="385"/>
                    <a:pt x="10458" y="461"/>
                    <a:pt x="13514" y="940"/>
                  </a:cubicBezTo>
                  <a:cubicBezTo>
                    <a:pt x="16569" y="1427"/>
                    <a:pt x="17694" y="1989"/>
                    <a:pt x="19063" y="2073"/>
                  </a:cubicBezTo>
                  <a:cubicBezTo>
                    <a:pt x="20431" y="2157"/>
                    <a:pt x="23167" y="2392"/>
                    <a:pt x="23167" y="2392"/>
                  </a:cubicBezTo>
                  <a:cubicBezTo>
                    <a:pt x="23167" y="2392"/>
                    <a:pt x="24695" y="2552"/>
                    <a:pt x="24779" y="3677"/>
                  </a:cubicBezTo>
                  <a:cubicBezTo>
                    <a:pt x="24855" y="4809"/>
                    <a:pt x="24695" y="6170"/>
                    <a:pt x="24695" y="7706"/>
                  </a:cubicBezTo>
                  <a:cubicBezTo>
                    <a:pt x="24695" y="9233"/>
                    <a:pt x="23570" y="10594"/>
                    <a:pt x="23570" y="10594"/>
                  </a:cubicBezTo>
                  <a:cubicBezTo>
                    <a:pt x="23570" y="10594"/>
                    <a:pt x="22118" y="11559"/>
                    <a:pt x="19466" y="11400"/>
                  </a:cubicBezTo>
                  <a:cubicBezTo>
                    <a:pt x="16813" y="11240"/>
                    <a:pt x="16493" y="11240"/>
                    <a:pt x="13597" y="11081"/>
                  </a:cubicBezTo>
                  <a:cubicBezTo>
                    <a:pt x="10701" y="10921"/>
                    <a:pt x="7638" y="10921"/>
                    <a:pt x="6840" y="10921"/>
                  </a:cubicBezTo>
                  <a:lnTo>
                    <a:pt x="1207" y="10921"/>
                  </a:lnTo>
                  <a:cubicBezTo>
                    <a:pt x="1207" y="10921"/>
                    <a:pt x="-321" y="11240"/>
                    <a:pt x="242" y="8747"/>
                  </a:cubicBezTo>
                  <a:cubicBezTo>
                    <a:pt x="804" y="6254"/>
                    <a:pt x="721" y="4969"/>
                    <a:pt x="1047" y="3844"/>
                  </a:cubicBezTo>
                  <a:cubicBezTo>
                    <a:pt x="1367" y="2712"/>
                    <a:pt x="1123" y="1830"/>
                    <a:pt x="1770" y="1267"/>
                  </a:cubicBezTo>
                  <a:cubicBezTo>
                    <a:pt x="2408" y="705"/>
                    <a:pt x="4020" y="385"/>
                    <a:pt x="4020" y="385"/>
                  </a:cubicBezTo>
                  <a:close/>
                </a:path>
              </a:pathLst>
            </a:custGeom>
            <a:solidFill>
              <a:srgbClr val="231F20"/>
            </a:solidFill>
            <a:ln w="7575" cap="flat">
              <a:noFill/>
              <a:prstDash val="solid"/>
              <a:round/>
            </a:ln>
          </p:spPr>
          <p:txBody>
            <a:bodyPr rtlCol="0" anchor="ctr"/>
            <a:lstStyle/>
            <a:p>
              <a:endParaRPr lang="en-GB"/>
            </a:p>
          </p:txBody>
        </p:sp>
        <p:sp>
          <p:nvSpPr>
            <p:cNvPr id="712" name="Freeform: Shape 711">
              <a:extLst>
                <a:ext uri="{FF2B5EF4-FFF2-40B4-BE49-F238E27FC236}">
                  <a16:creationId xmlns:a16="http://schemas.microsoft.com/office/drawing/2014/main" id="{07E46AC7-40E1-40FB-A234-2CB0C8296EB2}"/>
                </a:ext>
              </a:extLst>
            </p:cNvPr>
            <p:cNvSpPr/>
            <p:nvPr/>
          </p:nvSpPr>
          <p:spPr>
            <a:xfrm>
              <a:off x="7123704" y="4237492"/>
              <a:ext cx="24065" cy="16897"/>
            </a:xfrm>
            <a:custGeom>
              <a:avLst/>
              <a:gdLst>
                <a:gd name="connsiteX0" fmla="*/ 6077 w 24065"/>
                <a:gd name="connsiteY0" fmla="*/ 461 h 16897"/>
                <a:gd name="connsiteX1" fmla="*/ 14043 w 24065"/>
                <a:gd name="connsiteY1" fmla="*/ 1829 h 16897"/>
                <a:gd name="connsiteX2" fmla="*/ 16696 w 24065"/>
                <a:gd name="connsiteY2" fmla="*/ 1662 h 16897"/>
                <a:gd name="connsiteX3" fmla="*/ 20155 w 24065"/>
                <a:gd name="connsiteY3" fmla="*/ 2468 h 16897"/>
                <a:gd name="connsiteX4" fmla="*/ 22732 w 24065"/>
                <a:gd name="connsiteY4" fmla="*/ 3273 h 16897"/>
                <a:gd name="connsiteX5" fmla="*/ 24176 w 24065"/>
                <a:gd name="connsiteY5" fmla="*/ 5926 h 16897"/>
                <a:gd name="connsiteX6" fmla="*/ 23530 w 24065"/>
                <a:gd name="connsiteY6" fmla="*/ 11240 h 16897"/>
                <a:gd name="connsiteX7" fmla="*/ 22732 w 24065"/>
                <a:gd name="connsiteY7" fmla="*/ 17275 h 16897"/>
                <a:gd name="connsiteX8" fmla="*/ 361 w 24065"/>
                <a:gd name="connsiteY8" fmla="*/ 16150 h 16897"/>
                <a:gd name="connsiteX9" fmla="*/ 688 w 24065"/>
                <a:gd name="connsiteY9" fmla="*/ 13087 h 16897"/>
                <a:gd name="connsiteX10" fmla="*/ 2132 w 24065"/>
                <a:gd name="connsiteY10" fmla="*/ 8343 h 16897"/>
                <a:gd name="connsiteX11" fmla="*/ 3264 w 24065"/>
                <a:gd name="connsiteY11" fmla="*/ 5288 h 16897"/>
                <a:gd name="connsiteX12" fmla="*/ 4466 w 24065"/>
                <a:gd name="connsiteY12" fmla="*/ 2795 h 16897"/>
                <a:gd name="connsiteX13" fmla="*/ 4868 w 24065"/>
                <a:gd name="connsiteY13" fmla="*/ 377 h 16897"/>
                <a:gd name="connsiteX14" fmla="*/ 6077 w 24065"/>
                <a:gd name="connsiteY14" fmla="*/ 461 h 1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65" h="16897">
                  <a:moveTo>
                    <a:pt x="6077" y="461"/>
                  </a:moveTo>
                  <a:cubicBezTo>
                    <a:pt x="6077" y="461"/>
                    <a:pt x="12356" y="1829"/>
                    <a:pt x="14043" y="1829"/>
                  </a:cubicBezTo>
                  <a:cubicBezTo>
                    <a:pt x="15731" y="1829"/>
                    <a:pt x="15244" y="1183"/>
                    <a:pt x="16696" y="1662"/>
                  </a:cubicBezTo>
                  <a:cubicBezTo>
                    <a:pt x="18140" y="2148"/>
                    <a:pt x="19106" y="2072"/>
                    <a:pt x="20155" y="2468"/>
                  </a:cubicBezTo>
                  <a:cubicBezTo>
                    <a:pt x="21204" y="2870"/>
                    <a:pt x="21766" y="3273"/>
                    <a:pt x="22732" y="3273"/>
                  </a:cubicBezTo>
                  <a:cubicBezTo>
                    <a:pt x="23697" y="3273"/>
                    <a:pt x="24259" y="3676"/>
                    <a:pt x="24176" y="5926"/>
                  </a:cubicBezTo>
                  <a:cubicBezTo>
                    <a:pt x="24100" y="8184"/>
                    <a:pt x="23530" y="9149"/>
                    <a:pt x="23530" y="11240"/>
                  </a:cubicBezTo>
                  <a:cubicBezTo>
                    <a:pt x="23530" y="13330"/>
                    <a:pt x="22732" y="17275"/>
                    <a:pt x="22732" y="17275"/>
                  </a:cubicBezTo>
                  <a:lnTo>
                    <a:pt x="361" y="16150"/>
                  </a:lnTo>
                  <a:cubicBezTo>
                    <a:pt x="361" y="16150"/>
                    <a:pt x="-361" y="15017"/>
                    <a:pt x="688" y="13087"/>
                  </a:cubicBezTo>
                  <a:cubicBezTo>
                    <a:pt x="1737" y="11156"/>
                    <a:pt x="1896" y="9712"/>
                    <a:pt x="2132" y="8343"/>
                  </a:cubicBezTo>
                  <a:cubicBezTo>
                    <a:pt x="2375" y="6975"/>
                    <a:pt x="2702" y="6010"/>
                    <a:pt x="3264" y="5288"/>
                  </a:cubicBezTo>
                  <a:cubicBezTo>
                    <a:pt x="3827" y="4558"/>
                    <a:pt x="4306" y="3349"/>
                    <a:pt x="4466" y="2795"/>
                  </a:cubicBezTo>
                  <a:cubicBezTo>
                    <a:pt x="4625" y="2232"/>
                    <a:pt x="4868" y="377"/>
                    <a:pt x="4868" y="377"/>
                  </a:cubicBezTo>
                  <a:lnTo>
                    <a:pt x="6077" y="461"/>
                  </a:lnTo>
                  <a:close/>
                </a:path>
              </a:pathLst>
            </a:custGeom>
            <a:solidFill>
              <a:srgbClr val="231F20"/>
            </a:solidFill>
            <a:ln w="7575" cap="flat">
              <a:noFill/>
              <a:prstDash val="solid"/>
              <a:round/>
            </a:ln>
          </p:spPr>
          <p:txBody>
            <a:bodyPr rtlCol="0" anchor="ctr"/>
            <a:lstStyle/>
            <a:p>
              <a:endParaRPr lang="en-GB"/>
            </a:p>
          </p:txBody>
        </p:sp>
        <p:sp>
          <p:nvSpPr>
            <p:cNvPr id="713" name="Freeform: Shape 712">
              <a:extLst>
                <a:ext uri="{FF2B5EF4-FFF2-40B4-BE49-F238E27FC236}">
                  <a16:creationId xmlns:a16="http://schemas.microsoft.com/office/drawing/2014/main" id="{FCA0F973-6110-4F39-9345-42EE8F6E01F7}"/>
                </a:ext>
              </a:extLst>
            </p:cNvPr>
            <p:cNvSpPr/>
            <p:nvPr/>
          </p:nvSpPr>
          <p:spPr>
            <a:xfrm>
              <a:off x="7151482" y="4248354"/>
              <a:ext cx="7741" cy="12630"/>
            </a:xfrm>
            <a:custGeom>
              <a:avLst/>
              <a:gdLst>
                <a:gd name="connsiteX0" fmla="*/ 3164 w 7741"/>
                <a:gd name="connsiteY0" fmla="*/ 457 h 12630"/>
                <a:gd name="connsiteX1" fmla="*/ 7588 w 7741"/>
                <a:gd name="connsiteY1" fmla="*/ 4964 h 12630"/>
                <a:gd name="connsiteX2" fmla="*/ 7831 w 7741"/>
                <a:gd name="connsiteY2" fmla="*/ 7055 h 12630"/>
                <a:gd name="connsiteX3" fmla="*/ 7025 w 7741"/>
                <a:gd name="connsiteY3" fmla="*/ 11965 h 12630"/>
                <a:gd name="connsiteX4" fmla="*/ 6706 w 7741"/>
                <a:gd name="connsiteY4" fmla="*/ 13007 h 12630"/>
                <a:gd name="connsiteX5" fmla="*/ 3323 w 7741"/>
                <a:gd name="connsiteY5" fmla="*/ 11638 h 12630"/>
                <a:gd name="connsiteX6" fmla="*/ 1309 w 7741"/>
                <a:gd name="connsiteY6" fmla="*/ 9951 h 12630"/>
                <a:gd name="connsiteX7" fmla="*/ 587 w 7741"/>
                <a:gd name="connsiteY7" fmla="*/ 8507 h 12630"/>
                <a:gd name="connsiteX8" fmla="*/ 184 w 7741"/>
                <a:gd name="connsiteY8" fmla="*/ 4964 h 12630"/>
                <a:gd name="connsiteX9" fmla="*/ 1073 w 7741"/>
                <a:gd name="connsiteY9" fmla="*/ 1422 h 12630"/>
                <a:gd name="connsiteX10" fmla="*/ 2518 w 7741"/>
                <a:gd name="connsiteY10" fmla="*/ 381 h 12630"/>
                <a:gd name="connsiteX11" fmla="*/ 3164 w 7741"/>
                <a:gd name="connsiteY11" fmla="*/ 457 h 1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41" h="12630">
                  <a:moveTo>
                    <a:pt x="3164" y="457"/>
                  </a:moveTo>
                  <a:lnTo>
                    <a:pt x="7588" y="4964"/>
                  </a:lnTo>
                  <a:cubicBezTo>
                    <a:pt x="7588" y="4964"/>
                    <a:pt x="7991" y="5208"/>
                    <a:pt x="7831" y="7055"/>
                  </a:cubicBezTo>
                  <a:cubicBezTo>
                    <a:pt x="7671" y="8910"/>
                    <a:pt x="7025" y="11965"/>
                    <a:pt x="7025" y="11965"/>
                  </a:cubicBezTo>
                  <a:cubicBezTo>
                    <a:pt x="7025" y="11965"/>
                    <a:pt x="7588" y="13090"/>
                    <a:pt x="6706" y="13007"/>
                  </a:cubicBezTo>
                  <a:cubicBezTo>
                    <a:pt x="5817" y="12931"/>
                    <a:pt x="3726" y="12209"/>
                    <a:pt x="3323" y="11638"/>
                  </a:cubicBezTo>
                  <a:cubicBezTo>
                    <a:pt x="2920" y="11076"/>
                    <a:pt x="1476" y="10270"/>
                    <a:pt x="1309" y="9951"/>
                  </a:cubicBezTo>
                  <a:cubicBezTo>
                    <a:pt x="1149" y="9632"/>
                    <a:pt x="670" y="8826"/>
                    <a:pt x="587" y="8507"/>
                  </a:cubicBezTo>
                  <a:cubicBezTo>
                    <a:pt x="511" y="8180"/>
                    <a:pt x="-52" y="6173"/>
                    <a:pt x="184" y="4964"/>
                  </a:cubicBezTo>
                  <a:cubicBezTo>
                    <a:pt x="427" y="3756"/>
                    <a:pt x="427" y="2144"/>
                    <a:pt x="1073" y="1422"/>
                  </a:cubicBezTo>
                  <a:cubicBezTo>
                    <a:pt x="1712" y="700"/>
                    <a:pt x="2518" y="381"/>
                    <a:pt x="2518" y="381"/>
                  </a:cubicBezTo>
                  <a:lnTo>
                    <a:pt x="3164" y="457"/>
                  </a:lnTo>
                  <a:close/>
                </a:path>
              </a:pathLst>
            </a:custGeom>
            <a:solidFill>
              <a:srgbClr val="231F20"/>
            </a:solidFill>
            <a:ln w="7575" cap="flat">
              <a:noFill/>
              <a:prstDash val="solid"/>
              <a:round/>
            </a:ln>
          </p:spPr>
          <p:txBody>
            <a:bodyPr rtlCol="0" anchor="ctr"/>
            <a:lstStyle/>
            <a:p>
              <a:endParaRPr lang="en-GB"/>
            </a:p>
          </p:txBody>
        </p:sp>
        <p:sp>
          <p:nvSpPr>
            <p:cNvPr id="714" name="Freeform: Shape 713">
              <a:extLst>
                <a:ext uri="{FF2B5EF4-FFF2-40B4-BE49-F238E27FC236}">
                  <a16:creationId xmlns:a16="http://schemas.microsoft.com/office/drawing/2014/main" id="{9C8A3872-B712-4078-83D4-4E08A062F266}"/>
                </a:ext>
              </a:extLst>
            </p:cNvPr>
            <p:cNvSpPr/>
            <p:nvPr/>
          </p:nvSpPr>
          <p:spPr>
            <a:xfrm>
              <a:off x="7149757" y="4265880"/>
              <a:ext cx="7014" cy="9102"/>
            </a:xfrm>
            <a:custGeom>
              <a:avLst/>
              <a:gdLst>
                <a:gd name="connsiteX0" fmla="*/ 3276 w 7014"/>
                <a:gd name="connsiteY0" fmla="*/ 399 h 9102"/>
                <a:gd name="connsiteX1" fmla="*/ 6658 w 7014"/>
                <a:gd name="connsiteY1" fmla="*/ 4184 h 9102"/>
                <a:gd name="connsiteX2" fmla="*/ 7137 w 7014"/>
                <a:gd name="connsiteY2" fmla="*/ 6275 h 9102"/>
                <a:gd name="connsiteX3" fmla="*/ 6491 w 7014"/>
                <a:gd name="connsiteY3" fmla="*/ 9490 h 9102"/>
                <a:gd name="connsiteX4" fmla="*/ 3359 w 7014"/>
                <a:gd name="connsiteY4" fmla="*/ 8281 h 9102"/>
                <a:gd name="connsiteX5" fmla="*/ 866 w 7014"/>
                <a:gd name="connsiteY5" fmla="*/ 6351 h 9102"/>
                <a:gd name="connsiteX6" fmla="*/ 220 w 7014"/>
                <a:gd name="connsiteY6" fmla="*/ 3378 h 9102"/>
                <a:gd name="connsiteX7" fmla="*/ 1588 w 7014"/>
                <a:gd name="connsiteY7" fmla="*/ 566 h 9102"/>
                <a:gd name="connsiteX8" fmla="*/ 3276 w 7014"/>
                <a:gd name="connsiteY8" fmla="*/ 399 h 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4" h="9102">
                  <a:moveTo>
                    <a:pt x="3276" y="399"/>
                  </a:moveTo>
                  <a:lnTo>
                    <a:pt x="6658" y="4184"/>
                  </a:lnTo>
                  <a:cubicBezTo>
                    <a:pt x="6658" y="4184"/>
                    <a:pt x="7137" y="4344"/>
                    <a:pt x="7137" y="6275"/>
                  </a:cubicBezTo>
                  <a:cubicBezTo>
                    <a:pt x="7137" y="8205"/>
                    <a:pt x="7221" y="9490"/>
                    <a:pt x="6491" y="9490"/>
                  </a:cubicBezTo>
                  <a:cubicBezTo>
                    <a:pt x="5769" y="9490"/>
                    <a:pt x="3998" y="8927"/>
                    <a:pt x="3359" y="8281"/>
                  </a:cubicBezTo>
                  <a:cubicBezTo>
                    <a:pt x="2713" y="7643"/>
                    <a:pt x="1261" y="7156"/>
                    <a:pt x="866" y="6351"/>
                  </a:cubicBezTo>
                  <a:cubicBezTo>
                    <a:pt x="463" y="5552"/>
                    <a:pt x="-99" y="4747"/>
                    <a:pt x="220" y="3378"/>
                  </a:cubicBezTo>
                  <a:cubicBezTo>
                    <a:pt x="539" y="2010"/>
                    <a:pt x="1102" y="802"/>
                    <a:pt x="1588" y="566"/>
                  </a:cubicBezTo>
                  <a:cubicBezTo>
                    <a:pt x="2067" y="323"/>
                    <a:pt x="3276" y="399"/>
                    <a:pt x="3276" y="399"/>
                  </a:cubicBezTo>
                  <a:close/>
                </a:path>
              </a:pathLst>
            </a:custGeom>
            <a:solidFill>
              <a:srgbClr val="231F20"/>
            </a:solidFill>
            <a:ln w="7575" cap="flat">
              <a:noFill/>
              <a:prstDash val="solid"/>
              <a:round/>
            </a:ln>
          </p:spPr>
          <p:txBody>
            <a:bodyPr rtlCol="0" anchor="ctr"/>
            <a:lstStyle/>
            <a:p>
              <a:endParaRPr lang="en-GB"/>
            </a:p>
          </p:txBody>
        </p:sp>
        <p:sp>
          <p:nvSpPr>
            <p:cNvPr id="715" name="Freeform: Shape 714">
              <a:extLst>
                <a:ext uri="{FF2B5EF4-FFF2-40B4-BE49-F238E27FC236}">
                  <a16:creationId xmlns:a16="http://schemas.microsoft.com/office/drawing/2014/main" id="{6A2D8CA0-E586-47F5-9B15-29D368BB0924}"/>
                </a:ext>
              </a:extLst>
            </p:cNvPr>
            <p:cNvSpPr/>
            <p:nvPr/>
          </p:nvSpPr>
          <p:spPr>
            <a:xfrm>
              <a:off x="7149122" y="4280774"/>
              <a:ext cx="5638" cy="9972"/>
            </a:xfrm>
            <a:custGeom>
              <a:avLst/>
              <a:gdLst>
                <a:gd name="connsiteX0" fmla="*/ 1980 w 5638"/>
                <a:gd name="connsiteY0" fmla="*/ 553 h 9972"/>
                <a:gd name="connsiteX1" fmla="*/ 4314 w 5638"/>
                <a:gd name="connsiteY1" fmla="*/ 2325 h 9972"/>
                <a:gd name="connsiteX2" fmla="*/ 5598 w 5638"/>
                <a:gd name="connsiteY2" fmla="*/ 4901 h 9972"/>
                <a:gd name="connsiteX3" fmla="*/ 5598 w 5638"/>
                <a:gd name="connsiteY3" fmla="*/ 9242 h 9972"/>
                <a:gd name="connsiteX4" fmla="*/ 4709 w 5638"/>
                <a:gd name="connsiteY4" fmla="*/ 10367 h 9972"/>
                <a:gd name="connsiteX5" fmla="*/ 3348 w 5638"/>
                <a:gd name="connsiteY5" fmla="*/ 9401 h 9972"/>
                <a:gd name="connsiteX6" fmla="*/ 2140 w 5638"/>
                <a:gd name="connsiteY6" fmla="*/ 7798 h 9972"/>
                <a:gd name="connsiteX7" fmla="*/ 771 w 5638"/>
                <a:gd name="connsiteY7" fmla="*/ 5221 h 9972"/>
                <a:gd name="connsiteX8" fmla="*/ 125 w 5638"/>
                <a:gd name="connsiteY8" fmla="*/ 2887 h 9972"/>
                <a:gd name="connsiteX9" fmla="*/ 452 w 5638"/>
                <a:gd name="connsiteY9" fmla="*/ 1276 h 9972"/>
                <a:gd name="connsiteX10" fmla="*/ 1501 w 5638"/>
                <a:gd name="connsiteY10" fmla="*/ 394 h 9972"/>
                <a:gd name="connsiteX11" fmla="*/ 1980 w 5638"/>
                <a:gd name="connsiteY11" fmla="*/ 553 h 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38" h="9972">
                  <a:moveTo>
                    <a:pt x="1980" y="553"/>
                  </a:moveTo>
                  <a:cubicBezTo>
                    <a:pt x="1980" y="553"/>
                    <a:pt x="3508" y="1602"/>
                    <a:pt x="4314" y="2325"/>
                  </a:cubicBezTo>
                  <a:cubicBezTo>
                    <a:pt x="5119" y="3047"/>
                    <a:pt x="5515" y="3130"/>
                    <a:pt x="5598" y="4901"/>
                  </a:cubicBezTo>
                  <a:cubicBezTo>
                    <a:pt x="5682" y="6665"/>
                    <a:pt x="5925" y="8436"/>
                    <a:pt x="5598" y="9242"/>
                  </a:cubicBezTo>
                  <a:cubicBezTo>
                    <a:pt x="5279" y="10048"/>
                    <a:pt x="5439" y="10367"/>
                    <a:pt x="4709" y="10367"/>
                  </a:cubicBezTo>
                  <a:cubicBezTo>
                    <a:pt x="3987" y="10367"/>
                    <a:pt x="3667" y="9888"/>
                    <a:pt x="3348" y="9401"/>
                  </a:cubicBezTo>
                  <a:cubicBezTo>
                    <a:pt x="3021" y="8923"/>
                    <a:pt x="2466" y="8436"/>
                    <a:pt x="2140" y="7798"/>
                  </a:cubicBezTo>
                  <a:cubicBezTo>
                    <a:pt x="1820" y="7151"/>
                    <a:pt x="931" y="6026"/>
                    <a:pt x="771" y="5221"/>
                  </a:cubicBezTo>
                  <a:cubicBezTo>
                    <a:pt x="612" y="4415"/>
                    <a:pt x="125" y="3374"/>
                    <a:pt x="125" y="2887"/>
                  </a:cubicBezTo>
                  <a:cubicBezTo>
                    <a:pt x="125" y="2408"/>
                    <a:pt x="125" y="1762"/>
                    <a:pt x="452" y="1276"/>
                  </a:cubicBezTo>
                  <a:cubicBezTo>
                    <a:pt x="771" y="797"/>
                    <a:pt x="1501" y="394"/>
                    <a:pt x="1501" y="394"/>
                  </a:cubicBezTo>
                  <a:lnTo>
                    <a:pt x="1980" y="553"/>
                  </a:lnTo>
                  <a:close/>
                </a:path>
              </a:pathLst>
            </a:custGeom>
            <a:solidFill>
              <a:srgbClr val="231F20"/>
            </a:solidFill>
            <a:ln w="7575" cap="flat">
              <a:noFill/>
              <a:prstDash val="solid"/>
              <a:round/>
            </a:ln>
          </p:spPr>
          <p:txBody>
            <a:bodyPr rtlCol="0" anchor="ctr"/>
            <a:lstStyle/>
            <a:p>
              <a:endParaRPr lang="en-GB"/>
            </a:p>
          </p:txBody>
        </p:sp>
        <p:sp>
          <p:nvSpPr>
            <p:cNvPr id="716" name="Freeform: Shape 715">
              <a:extLst>
                <a:ext uri="{FF2B5EF4-FFF2-40B4-BE49-F238E27FC236}">
                  <a16:creationId xmlns:a16="http://schemas.microsoft.com/office/drawing/2014/main" id="{AFE745C4-802D-474F-8175-71C9214CC652}"/>
                </a:ext>
              </a:extLst>
            </p:cNvPr>
            <p:cNvSpPr/>
            <p:nvPr/>
          </p:nvSpPr>
          <p:spPr>
            <a:xfrm>
              <a:off x="7165586" y="4251083"/>
              <a:ext cx="7555" cy="10862"/>
            </a:xfrm>
            <a:custGeom>
              <a:avLst/>
              <a:gdLst>
                <a:gd name="connsiteX0" fmla="*/ 491 w 7555"/>
                <a:gd name="connsiteY0" fmla="*/ 3529 h 10862"/>
                <a:gd name="connsiteX1" fmla="*/ 2581 w 7555"/>
                <a:gd name="connsiteY1" fmla="*/ 2480 h 10862"/>
                <a:gd name="connsiteX2" fmla="*/ 4991 w 7555"/>
                <a:gd name="connsiteY2" fmla="*/ 1758 h 10862"/>
                <a:gd name="connsiteX3" fmla="*/ 7165 w 7555"/>
                <a:gd name="connsiteY3" fmla="*/ 382 h 10862"/>
                <a:gd name="connsiteX4" fmla="*/ 7643 w 7555"/>
                <a:gd name="connsiteY4" fmla="*/ 1514 h 10862"/>
                <a:gd name="connsiteX5" fmla="*/ 7408 w 7555"/>
                <a:gd name="connsiteY5" fmla="*/ 4973 h 10862"/>
                <a:gd name="connsiteX6" fmla="*/ 7165 w 7555"/>
                <a:gd name="connsiteY6" fmla="*/ 7953 h 10862"/>
                <a:gd name="connsiteX7" fmla="*/ 6845 w 7555"/>
                <a:gd name="connsiteY7" fmla="*/ 9070 h 10862"/>
                <a:gd name="connsiteX8" fmla="*/ 2581 w 7555"/>
                <a:gd name="connsiteY8" fmla="*/ 11244 h 10862"/>
                <a:gd name="connsiteX9" fmla="*/ 1129 w 7555"/>
                <a:gd name="connsiteY9" fmla="*/ 11168 h 10862"/>
                <a:gd name="connsiteX10" fmla="*/ 247 w 7555"/>
                <a:gd name="connsiteY10" fmla="*/ 10119 h 10862"/>
                <a:gd name="connsiteX11" fmla="*/ 164 w 7555"/>
                <a:gd name="connsiteY11" fmla="*/ 7709 h 10862"/>
                <a:gd name="connsiteX12" fmla="*/ 491 w 7555"/>
                <a:gd name="connsiteY12" fmla="*/ 5376 h 10862"/>
                <a:gd name="connsiteX13" fmla="*/ 491 w 7555"/>
                <a:gd name="connsiteY13" fmla="*/ 3529 h 1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5" h="10862">
                  <a:moveTo>
                    <a:pt x="491" y="3529"/>
                  </a:moveTo>
                  <a:cubicBezTo>
                    <a:pt x="491" y="3529"/>
                    <a:pt x="1775" y="2480"/>
                    <a:pt x="2581" y="2480"/>
                  </a:cubicBezTo>
                  <a:cubicBezTo>
                    <a:pt x="3387" y="2480"/>
                    <a:pt x="4512" y="2396"/>
                    <a:pt x="4991" y="1758"/>
                  </a:cubicBezTo>
                  <a:cubicBezTo>
                    <a:pt x="5477" y="1111"/>
                    <a:pt x="6921" y="382"/>
                    <a:pt x="7165" y="382"/>
                  </a:cubicBezTo>
                  <a:cubicBezTo>
                    <a:pt x="7408" y="382"/>
                    <a:pt x="7643" y="465"/>
                    <a:pt x="7643" y="1514"/>
                  </a:cubicBezTo>
                  <a:cubicBezTo>
                    <a:pt x="7643" y="2563"/>
                    <a:pt x="7567" y="3924"/>
                    <a:pt x="7408" y="4973"/>
                  </a:cubicBezTo>
                  <a:cubicBezTo>
                    <a:pt x="7248" y="6022"/>
                    <a:pt x="7165" y="7307"/>
                    <a:pt x="7165" y="7953"/>
                  </a:cubicBezTo>
                  <a:cubicBezTo>
                    <a:pt x="7165" y="8591"/>
                    <a:pt x="8533" y="8188"/>
                    <a:pt x="6845" y="9070"/>
                  </a:cubicBezTo>
                  <a:cubicBezTo>
                    <a:pt x="5158" y="9959"/>
                    <a:pt x="2581" y="11244"/>
                    <a:pt x="2581" y="11244"/>
                  </a:cubicBezTo>
                  <a:lnTo>
                    <a:pt x="1129" y="11168"/>
                  </a:lnTo>
                  <a:cubicBezTo>
                    <a:pt x="1129" y="11168"/>
                    <a:pt x="323" y="10765"/>
                    <a:pt x="247" y="10119"/>
                  </a:cubicBezTo>
                  <a:cubicBezTo>
                    <a:pt x="164" y="9481"/>
                    <a:pt x="88" y="8675"/>
                    <a:pt x="164" y="7709"/>
                  </a:cubicBezTo>
                  <a:cubicBezTo>
                    <a:pt x="247" y="6744"/>
                    <a:pt x="491" y="5695"/>
                    <a:pt x="491" y="5376"/>
                  </a:cubicBezTo>
                  <a:lnTo>
                    <a:pt x="491" y="3529"/>
                  </a:lnTo>
                  <a:close/>
                </a:path>
              </a:pathLst>
            </a:custGeom>
            <a:solidFill>
              <a:srgbClr val="231F20"/>
            </a:solidFill>
            <a:ln w="7575" cap="flat">
              <a:noFill/>
              <a:prstDash val="solid"/>
              <a:round/>
            </a:ln>
          </p:spPr>
          <p:txBody>
            <a:bodyPr rtlCol="0" anchor="ctr"/>
            <a:lstStyle/>
            <a:p>
              <a:endParaRPr lang="en-GB"/>
            </a:p>
          </p:txBody>
        </p:sp>
        <p:sp>
          <p:nvSpPr>
            <p:cNvPr id="717" name="Freeform: Shape 716">
              <a:extLst>
                <a:ext uri="{FF2B5EF4-FFF2-40B4-BE49-F238E27FC236}">
                  <a16:creationId xmlns:a16="http://schemas.microsoft.com/office/drawing/2014/main" id="{14E397E5-5F70-48D5-BD12-E950A4BB0B8E}"/>
                </a:ext>
              </a:extLst>
            </p:cNvPr>
            <p:cNvSpPr/>
            <p:nvPr/>
          </p:nvSpPr>
          <p:spPr>
            <a:xfrm>
              <a:off x="7163678" y="4269177"/>
              <a:ext cx="6861" cy="6841"/>
            </a:xfrm>
            <a:custGeom>
              <a:avLst/>
              <a:gdLst>
                <a:gd name="connsiteX0" fmla="*/ 786 w 6861"/>
                <a:gd name="connsiteY0" fmla="*/ 2408 h 6841"/>
                <a:gd name="connsiteX1" fmla="*/ 5453 w 6861"/>
                <a:gd name="connsiteY1" fmla="*/ 485 h 6841"/>
                <a:gd name="connsiteX2" fmla="*/ 6981 w 6861"/>
                <a:gd name="connsiteY2" fmla="*/ 1610 h 6841"/>
                <a:gd name="connsiteX3" fmla="*/ 6897 w 6861"/>
                <a:gd name="connsiteY3" fmla="*/ 3944 h 6841"/>
                <a:gd name="connsiteX4" fmla="*/ 6494 w 6861"/>
                <a:gd name="connsiteY4" fmla="*/ 5228 h 6841"/>
                <a:gd name="connsiteX5" fmla="*/ 3765 w 6861"/>
                <a:gd name="connsiteY5" fmla="*/ 6597 h 6841"/>
                <a:gd name="connsiteX6" fmla="*/ 626 w 6861"/>
                <a:gd name="connsiteY6" fmla="*/ 7076 h 6841"/>
                <a:gd name="connsiteX7" fmla="*/ 223 w 6861"/>
                <a:gd name="connsiteY7" fmla="*/ 4666 h 6841"/>
                <a:gd name="connsiteX8" fmla="*/ 786 w 6861"/>
                <a:gd name="connsiteY8" fmla="*/ 2408 h 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1" h="6841">
                  <a:moveTo>
                    <a:pt x="786" y="2408"/>
                  </a:moveTo>
                  <a:cubicBezTo>
                    <a:pt x="786" y="2408"/>
                    <a:pt x="4085" y="721"/>
                    <a:pt x="5453" y="485"/>
                  </a:cubicBezTo>
                  <a:cubicBezTo>
                    <a:pt x="6814" y="242"/>
                    <a:pt x="7057" y="402"/>
                    <a:pt x="6981" y="1610"/>
                  </a:cubicBezTo>
                  <a:cubicBezTo>
                    <a:pt x="6897" y="2819"/>
                    <a:pt x="6897" y="3944"/>
                    <a:pt x="6897" y="3944"/>
                  </a:cubicBezTo>
                  <a:cubicBezTo>
                    <a:pt x="6897" y="3944"/>
                    <a:pt x="7140" y="4909"/>
                    <a:pt x="6494" y="5228"/>
                  </a:cubicBezTo>
                  <a:cubicBezTo>
                    <a:pt x="5848" y="5555"/>
                    <a:pt x="4647" y="6437"/>
                    <a:pt x="3765" y="6597"/>
                  </a:cubicBezTo>
                  <a:cubicBezTo>
                    <a:pt x="2876" y="6756"/>
                    <a:pt x="1189" y="7562"/>
                    <a:pt x="626" y="7076"/>
                  </a:cubicBezTo>
                  <a:cubicBezTo>
                    <a:pt x="64" y="6597"/>
                    <a:pt x="64" y="5228"/>
                    <a:pt x="223" y="4666"/>
                  </a:cubicBezTo>
                  <a:cubicBezTo>
                    <a:pt x="383" y="4103"/>
                    <a:pt x="786" y="2408"/>
                    <a:pt x="786" y="2408"/>
                  </a:cubicBezTo>
                  <a:close/>
                </a:path>
              </a:pathLst>
            </a:custGeom>
            <a:solidFill>
              <a:srgbClr val="231F20"/>
            </a:solidFill>
            <a:ln w="7575" cap="flat">
              <a:noFill/>
              <a:prstDash val="solid"/>
              <a:round/>
            </a:ln>
          </p:spPr>
          <p:txBody>
            <a:bodyPr rtlCol="0" anchor="ctr"/>
            <a:lstStyle/>
            <a:p>
              <a:endParaRPr lang="en-GB"/>
            </a:p>
          </p:txBody>
        </p:sp>
        <p:sp>
          <p:nvSpPr>
            <p:cNvPr id="718" name="Freeform: Shape 717">
              <a:extLst>
                <a:ext uri="{FF2B5EF4-FFF2-40B4-BE49-F238E27FC236}">
                  <a16:creationId xmlns:a16="http://schemas.microsoft.com/office/drawing/2014/main" id="{74E6DE47-4AEC-4B4A-BD3B-521CDD513C52}"/>
                </a:ext>
              </a:extLst>
            </p:cNvPr>
            <p:cNvSpPr/>
            <p:nvPr/>
          </p:nvSpPr>
          <p:spPr>
            <a:xfrm>
              <a:off x="7162401" y="4282220"/>
              <a:ext cx="6128" cy="10116"/>
            </a:xfrm>
            <a:custGeom>
              <a:avLst/>
              <a:gdLst>
                <a:gd name="connsiteX0" fmla="*/ 1339 w 6128"/>
                <a:gd name="connsiteY0" fmla="*/ 3289 h 10116"/>
                <a:gd name="connsiteX1" fmla="*/ 4714 w 6128"/>
                <a:gd name="connsiteY1" fmla="*/ 636 h 10116"/>
                <a:gd name="connsiteX2" fmla="*/ 6242 w 6128"/>
                <a:gd name="connsiteY2" fmla="*/ 796 h 10116"/>
                <a:gd name="connsiteX3" fmla="*/ 5361 w 6128"/>
                <a:gd name="connsiteY3" fmla="*/ 3532 h 10116"/>
                <a:gd name="connsiteX4" fmla="*/ 3833 w 6128"/>
                <a:gd name="connsiteY4" fmla="*/ 8602 h 10116"/>
                <a:gd name="connsiteX5" fmla="*/ 1415 w 6128"/>
                <a:gd name="connsiteY5" fmla="*/ 10374 h 10116"/>
                <a:gd name="connsiteX6" fmla="*/ 131 w 6128"/>
                <a:gd name="connsiteY6" fmla="*/ 9249 h 10116"/>
                <a:gd name="connsiteX7" fmla="*/ 534 w 6128"/>
                <a:gd name="connsiteY7" fmla="*/ 4581 h 10116"/>
                <a:gd name="connsiteX8" fmla="*/ 1339 w 6128"/>
                <a:gd name="connsiteY8" fmla="*/ 3289 h 1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28" h="10116">
                  <a:moveTo>
                    <a:pt x="1339" y="3289"/>
                  </a:moveTo>
                  <a:lnTo>
                    <a:pt x="4714" y="636"/>
                  </a:lnTo>
                  <a:cubicBezTo>
                    <a:pt x="4714" y="636"/>
                    <a:pt x="6083" y="-2"/>
                    <a:pt x="6242" y="796"/>
                  </a:cubicBezTo>
                  <a:cubicBezTo>
                    <a:pt x="6402" y="1602"/>
                    <a:pt x="5361" y="3532"/>
                    <a:pt x="5361" y="3532"/>
                  </a:cubicBezTo>
                  <a:cubicBezTo>
                    <a:pt x="5361" y="3532"/>
                    <a:pt x="4555" y="7880"/>
                    <a:pt x="3833" y="8602"/>
                  </a:cubicBezTo>
                  <a:cubicBezTo>
                    <a:pt x="3111" y="9325"/>
                    <a:pt x="2145" y="10214"/>
                    <a:pt x="1415" y="10374"/>
                  </a:cubicBezTo>
                  <a:cubicBezTo>
                    <a:pt x="693" y="10533"/>
                    <a:pt x="131" y="10852"/>
                    <a:pt x="131" y="9249"/>
                  </a:cubicBezTo>
                  <a:cubicBezTo>
                    <a:pt x="131" y="7637"/>
                    <a:pt x="534" y="4581"/>
                    <a:pt x="534" y="4581"/>
                  </a:cubicBezTo>
                  <a:lnTo>
                    <a:pt x="1339" y="3289"/>
                  </a:lnTo>
                  <a:close/>
                </a:path>
              </a:pathLst>
            </a:custGeom>
            <a:solidFill>
              <a:srgbClr val="231F20"/>
            </a:solidFill>
            <a:ln w="7575" cap="flat">
              <a:noFill/>
              <a:prstDash val="solid"/>
              <a:round/>
            </a:ln>
          </p:spPr>
          <p:txBody>
            <a:bodyPr rtlCol="0" anchor="ctr"/>
            <a:lstStyle/>
            <a:p>
              <a:endParaRPr lang="en-GB"/>
            </a:p>
          </p:txBody>
        </p:sp>
        <p:sp>
          <p:nvSpPr>
            <p:cNvPr id="719" name="Freeform: Shape 718">
              <a:extLst>
                <a:ext uri="{FF2B5EF4-FFF2-40B4-BE49-F238E27FC236}">
                  <a16:creationId xmlns:a16="http://schemas.microsoft.com/office/drawing/2014/main" id="{CF5D47B1-3246-43D9-928F-5FE68FCEAB3D}"/>
                </a:ext>
              </a:extLst>
            </p:cNvPr>
            <p:cNvSpPr/>
            <p:nvPr/>
          </p:nvSpPr>
          <p:spPr>
            <a:xfrm>
              <a:off x="6962455" y="3869214"/>
              <a:ext cx="77267" cy="42025"/>
            </a:xfrm>
            <a:custGeom>
              <a:avLst/>
              <a:gdLst>
                <a:gd name="connsiteX0" fmla="*/ 76760 w 77267"/>
                <a:gd name="connsiteY0" fmla="*/ 30262 h 42025"/>
                <a:gd name="connsiteX1" fmla="*/ 56062 w 77267"/>
                <a:gd name="connsiteY1" fmla="*/ 39133 h 42025"/>
                <a:gd name="connsiteX2" fmla="*/ 54237 w 77267"/>
                <a:gd name="connsiteY2" fmla="*/ 38000 h 42025"/>
                <a:gd name="connsiteX3" fmla="*/ 49684 w 77267"/>
                <a:gd name="connsiteY3" fmla="*/ 33333 h 42025"/>
                <a:gd name="connsiteX4" fmla="*/ 38533 w 77267"/>
                <a:gd name="connsiteY4" fmla="*/ 29578 h 42025"/>
                <a:gd name="connsiteX5" fmla="*/ 26933 w 77267"/>
                <a:gd name="connsiteY5" fmla="*/ 33675 h 42025"/>
                <a:gd name="connsiteX6" fmla="*/ 20221 w 77267"/>
                <a:gd name="connsiteY6" fmla="*/ 41976 h 42025"/>
                <a:gd name="connsiteX7" fmla="*/ 17835 w 77267"/>
                <a:gd name="connsiteY7" fmla="*/ 41869 h 42025"/>
                <a:gd name="connsiteX8" fmla="*/ 85 w 77267"/>
                <a:gd name="connsiteY8" fmla="*/ 31060 h 42025"/>
                <a:gd name="connsiteX9" fmla="*/ 4289 w 77267"/>
                <a:gd name="connsiteY9" fmla="*/ 22524 h 42025"/>
                <a:gd name="connsiteX10" fmla="*/ 20221 w 77267"/>
                <a:gd name="connsiteY10" fmla="*/ 7732 h 42025"/>
                <a:gd name="connsiteX11" fmla="*/ 43200 w 77267"/>
                <a:gd name="connsiteY11" fmla="*/ 229 h 42025"/>
                <a:gd name="connsiteX12" fmla="*/ 61862 w 77267"/>
                <a:gd name="connsiteY12" fmla="*/ 9100 h 42025"/>
                <a:gd name="connsiteX13" fmla="*/ 77330 w 77267"/>
                <a:gd name="connsiteY13" fmla="*/ 29122 h 42025"/>
                <a:gd name="connsiteX14" fmla="*/ 76760 w 77267"/>
                <a:gd name="connsiteY14" fmla="*/ 30262 h 4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267" h="42025">
                  <a:moveTo>
                    <a:pt x="76760" y="30262"/>
                  </a:moveTo>
                  <a:cubicBezTo>
                    <a:pt x="76760" y="30262"/>
                    <a:pt x="57073" y="38677"/>
                    <a:pt x="56062" y="39133"/>
                  </a:cubicBezTo>
                  <a:cubicBezTo>
                    <a:pt x="55036" y="39589"/>
                    <a:pt x="54237" y="38000"/>
                    <a:pt x="54237" y="38000"/>
                  </a:cubicBezTo>
                  <a:cubicBezTo>
                    <a:pt x="54237" y="38000"/>
                    <a:pt x="53325" y="36974"/>
                    <a:pt x="49684" y="33333"/>
                  </a:cubicBezTo>
                  <a:cubicBezTo>
                    <a:pt x="46043" y="29692"/>
                    <a:pt x="42516" y="29806"/>
                    <a:pt x="38533" y="29578"/>
                  </a:cubicBezTo>
                  <a:cubicBezTo>
                    <a:pt x="34557" y="29350"/>
                    <a:pt x="30004" y="31402"/>
                    <a:pt x="26933" y="33675"/>
                  </a:cubicBezTo>
                  <a:cubicBezTo>
                    <a:pt x="23862" y="35948"/>
                    <a:pt x="20677" y="41292"/>
                    <a:pt x="20221" y="41976"/>
                  </a:cubicBezTo>
                  <a:cubicBezTo>
                    <a:pt x="19765" y="42660"/>
                    <a:pt x="17835" y="41869"/>
                    <a:pt x="17835" y="41869"/>
                  </a:cubicBezTo>
                  <a:cubicBezTo>
                    <a:pt x="17835" y="41869"/>
                    <a:pt x="313" y="31623"/>
                    <a:pt x="85" y="31060"/>
                  </a:cubicBezTo>
                  <a:cubicBezTo>
                    <a:pt x="-143" y="30490"/>
                    <a:pt x="1332" y="27419"/>
                    <a:pt x="4289" y="22524"/>
                  </a:cubicBezTo>
                  <a:cubicBezTo>
                    <a:pt x="7253" y="17636"/>
                    <a:pt x="11115" y="14216"/>
                    <a:pt x="20221" y="7732"/>
                  </a:cubicBezTo>
                  <a:cubicBezTo>
                    <a:pt x="29320" y="1248"/>
                    <a:pt x="38313" y="229"/>
                    <a:pt x="43200" y="229"/>
                  </a:cubicBezTo>
                  <a:cubicBezTo>
                    <a:pt x="48096" y="229"/>
                    <a:pt x="52421" y="3072"/>
                    <a:pt x="61862" y="9100"/>
                  </a:cubicBezTo>
                  <a:cubicBezTo>
                    <a:pt x="71302" y="15128"/>
                    <a:pt x="77330" y="29122"/>
                    <a:pt x="77330" y="29122"/>
                  </a:cubicBezTo>
                  <a:lnTo>
                    <a:pt x="76760" y="30262"/>
                  </a:lnTo>
                  <a:close/>
                </a:path>
              </a:pathLst>
            </a:custGeom>
            <a:solidFill>
              <a:srgbClr val="231F20"/>
            </a:solidFill>
            <a:ln w="7575" cap="flat">
              <a:noFill/>
              <a:prstDash val="solid"/>
              <a:round/>
            </a:ln>
          </p:spPr>
          <p:txBody>
            <a:bodyPr rtlCol="0" anchor="ctr"/>
            <a:lstStyle/>
            <a:p>
              <a:endParaRPr lang="en-GB"/>
            </a:p>
          </p:txBody>
        </p:sp>
        <p:sp>
          <p:nvSpPr>
            <p:cNvPr id="720" name="Freeform: Shape 719">
              <a:extLst>
                <a:ext uri="{FF2B5EF4-FFF2-40B4-BE49-F238E27FC236}">
                  <a16:creationId xmlns:a16="http://schemas.microsoft.com/office/drawing/2014/main" id="{08157A56-5851-48EA-B98A-8A976F1D1990}"/>
                </a:ext>
              </a:extLst>
            </p:cNvPr>
            <p:cNvSpPr/>
            <p:nvPr/>
          </p:nvSpPr>
          <p:spPr>
            <a:xfrm>
              <a:off x="7020957" y="3907492"/>
              <a:ext cx="25552" cy="19795"/>
            </a:xfrm>
            <a:custGeom>
              <a:avLst/>
              <a:gdLst>
                <a:gd name="connsiteX0" fmla="*/ 18196 w 25552"/>
                <a:gd name="connsiteY0" fmla="*/ 653 h 19795"/>
                <a:gd name="connsiteX1" fmla="*/ 21335 w 25552"/>
                <a:gd name="connsiteY1" fmla="*/ 250 h 19795"/>
                <a:gd name="connsiteX2" fmla="*/ 22460 w 25552"/>
                <a:gd name="connsiteY2" fmla="*/ 1862 h 19795"/>
                <a:gd name="connsiteX3" fmla="*/ 25197 w 25552"/>
                <a:gd name="connsiteY3" fmla="*/ 11918 h 19795"/>
                <a:gd name="connsiteX4" fmla="*/ 25600 w 25552"/>
                <a:gd name="connsiteY4" fmla="*/ 15134 h 19795"/>
                <a:gd name="connsiteX5" fmla="*/ 23266 w 25552"/>
                <a:gd name="connsiteY5" fmla="*/ 15620 h 19795"/>
                <a:gd name="connsiteX6" fmla="*/ 19572 w 25552"/>
                <a:gd name="connsiteY6" fmla="*/ 16259 h 19795"/>
                <a:gd name="connsiteX7" fmla="*/ 17801 w 25552"/>
                <a:gd name="connsiteY7" fmla="*/ 17064 h 19795"/>
                <a:gd name="connsiteX8" fmla="*/ 11682 w 25552"/>
                <a:gd name="connsiteY8" fmla="*/ 18113 h 19795"/>
                <a:gd name="connsiteX9" fmla="*/ 4848 w 25552"/>
                <a:gd name="connsiteY9" fmla="*/ 19960 h 19795"/>
                <a:gd name="connsiteX10" fmla="*/ 2590 w 25552"/>
                <a:gd name="connsiteY10" fmla="*/ 17870 h 19795"/>
                <a:gd name="connsiteX11" fmla="*/ 1625 w 25552"/>
                <a:gd name="connsiteY11" fmla="*/ 12724 h 19795"/>
                <a:gd name="connsiteX12" fmla="*/ 97 w 25552"/>
                <a:gd name="connsiteY12" fmla="*/ 8938 h 19795"/>
                <a:gd name="connsiteX13" fmla="*/ 1792 w 25552"/>
                <a:gd name="connsiteY13" fmla="*/ 7411 h 19795"/>
                <a:gd name="connsiteX14" fmla="*/ 18196 w 25552"/>
                <a:gd name="connsiteY14" fmla="*/ 653 h 19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52" h="19795">
                  <a:moveTo>
                    <a:pt x="18196" y="653"/>
                  </a:moveTo>
                  <a:cubicBezTo>
                    <a:pt x="18196" y="653"/>
                    <a:pt x="20127" y="166"/>
                    <a:pt x="21335" y="250"/>
                  </a:cubicBezTo>
                  <a:cubicBezTo>
                    <a:pt x="22544" y="334"/>
                    <a:pt x="22460" y="1862"/>
                    <a:pt x="22460" y="1862"/>
                  </a:cubicBezTo>
                  <a:cubicBezTo>
                    <a:pt x="22460" y="1862"/>
                    <a:pt x="24794" y="10626"/>
                    <a:pt x="25197" y="11918"/>
                  </a:cubicBezTo>
                  <a:cubicBezTo>
                    <a:pt x="25600" y="13203"/>
                    <a:pt x="25683" y="14571"/>
                    <a:pt x="25600" y="15134"/>
                  </a:cubicBezTo>
                  <a:cubicBezTo>
                    <a:pt x="25524" y="15696"/>
                    <a:pt x="24718" y="15453"/>
                    <a:pt x="23266" y="15620"/>
                  </a:cubicBezTo>
                  <a:cubicBezTo>
                    <a:pt x="21822" y="15780"/>
                    <a:pt x="20932" y="15536"/>
                    <a:pt x="19572" y="16259"/>
                  </a:cubicBezTo>
                  <a:cubicBezTo>
                    <a:pt x="18196" y="16981"/>
                    <a:pt x="18363" y="17064"/>
                    <a:pt x="17801" y="17064"/>
                  </a:cubicBezTo>
                  <a:cubicBezTo>
                    <a:pt x="17231" y="17064"/>
                    <a:pt x="12647" y="18113"/>
                    <a:pt x="11682" y="18113"/>
                  </a:cubicBezTo>
                  <a:cubicBezTo>
                    <a:pt x="10716" y="18113"/>
                    <a:pt x="6611" y="19474"/>
                    <a:pt x="4848" y="19960"/>
                  </a:cubicBezTo>
                  <a:cubicBezTo>
                    <a:pt x="3077" y="20439"/>
                    <a:pt x="2431" y="18516"/>
                    <a:pt x="2590" y="17870"/>
                  </a:cubicBezTo>
                  <a:cubicBezTo>
                    <a:pt x="2758" y="17224"/>
                    <a:pt x="2111" y="14890"/>
                    <a:pt x="1625" y="12724"/>
                  </a:cubicBezTo>
                  <a:cubicBezTo>
                    <a:pt x="1146" y="10550"/>
                    <a:pt x="340" y="9661"/>
                    <a:pt x="97" y="8938"/>
                  </a:cubicBezTo>
                  <a:cubicBezTo>
                    <a:pt x="-146" y="8216"/>
                    <a:pt x="1792" y="7411"/>
                    <a:pt x="1792" y="7411"/>
                  </a:cubicBezTo>
                  <a:lnTo>
                    <a:pt x="18196" y="653"/>
                  </a:lnTo>
                  <a:close/>
                </a:path>
              </a:pathLst>
            </a:custGeom>
            <a:solidFill>
              <a:srgbClr val="231F20"/>
            </a:solidFill>
            <a:ln w="7575" cap="flat">
              <a:noFill/>
              <a:prstDash val="solid"/>
              <a:round/>
            </a:ln>
          </p:spPr>
          <p:txBody>
            <a:bodyPr rtlCol="0" anchor="ctr"/>
            <a:lstStyle/>
            <a:p>
              <a:endParaRPr lang="en-GB"/>
            </a:p>
          </p:txBody>
        </p:sp>
        <p:sp>
          <p:nvSpPr>
            <p:cNvPr id="721" name="Freeform: Shape 720">
              <a:extLst>
                <a:ext uri="{FF2B5EF4-FFF2-40B4-BE49-F238E27FC236}">
                  <a16:creationId xmlns:a16="http://schemas.microsoft.com/office/drawing/2014/main" id="{BDC8EDA3-BB10-40A9-948F-3D7256BBC98D}"/>
                </a:ext>
              </a:extLst>
            </p:cNvPr>
            <p:cNvSpPr/>
            <p:nvPr/>
          </p:nvSpPr>
          <p:spPr>
            <a:xfrm>
              <a:off x="7025959" y="3931963"/>
              <a:ext cx="25059" cy="17695"/>
            </a:xfrm>
            <a:custGeom>
              <a:avLst/>
              <a:gdLst>
                <a:gd name="connsiteX0" fmla="*/ 17384 w 25059"/>
                <a:gd name="connsiteY0" fmla="*/ 1216 h 17695"/>
                <a:gd name="connsiteX1" fmla="*/ 18190 w 25059"/>
                <a:gd name="connsiteY1" fmla="*/ 729 h 17695"/>
                <a:gd name="connsiteX2" fmla="*/ 21002 w 25059"/>
                <a:gd name="connsiteY2" fmla="*/ 250 h 17695"/>
                <a:gd name="connsiteX3" fmla="*/ 22614 w 25059"/>
                <a:gd name="connsiteY3" fmla="*/ 1292 h 17695"/>
                <a:gd name="connsiteX4" fmla="*/ 23655 w 25059"/>
                <a:gd name="connsiteY4" fmla="*/ 4355 h 17695"/>
                <a:gd name="connsiteX5" fmla="*/ 24788 w 25059"/>
                <a:gd name="connsiteY5" fmla="*/ 9425 h 17695"/>
                <a:gd name="connsiteX6" fmla="*/ 25107 w 25059"/>
                <a:gd name="connsiteY6" fmla="*/ 13522 h 17695"/>
                <a:gd name="connsiteX7" fmla="*/ 24066 w 25059"/>
                <a:gd name="connsiteY7" fmla="*/ 15772 h 17695"/>
                <a:gd name="connsiteX8" fmla="*/ 20197 w 25059"/>
                <a:gd name="connsiteY8" fmla="*/ 16259 h 17695"/>
                <a:gd name="connsiteX9" fmla="*/ 16738 w 25059"/>
                <a:gd name="connsiteY9" fmla="*/ 16981 h 17695"/>
                <a:gd name="connsiteX10" fmla="*/ 12557 w 25059"/>
                <a:gd name="connsiteY10" fmla="*/ 17863 h 17695"/>
                <a:gd name="connsiteX11" fmla="*/ 6446 w 25059"/>
                <a:gd name="connsiteY11" fmla="*/ 17946 h 17695"/>
                <a:gd name="connsiteX12" fmla="*/ 1862 w 25059"/>
                <a:gd name="connsiteY12" fmla="*/ 17467 h 17695"/>
                <a:gd name="connsiteX13" fmla="*/ 729 w 25059"/>
                <a:gd name="connsiteY13" fmla="*/ 14487 h 17695"/>
                <a:gd name="connsiteX14" fmla="*/ 91 w 25059"/>
                <a:gd name="connsiteY14" fmla="*/ 5556 h 17695"/>
                <a:gd name="connsiteX15" fmla="*/ 1292 w 25059"/>
                <a:gd name="connsiteY15" fmla="*/ 4834 h 17695"/>
                <a:gd name="connsiteX16" fmla="*/ 4599 w 25059"/>
                <a:gd name="connsiteY16" fmla="*/ 4271 h 17695"/>
                <a:gd name="connsiteX17" fmla="*/ 17384 w 25059"/>
                <a:gd name="connsiteY17" fmla="*/ 1216 h 17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059" h="17695">
                  <a:moveTo>
                    <a:pt x="17384" y="1216"/>
                  </a:moveTo>
                  <a:cubicBezTo>
                    <a:pt x="17384" y="1216"/>
                    <a:pt x="17627" y="972"/>
                    <a:pt x="18190" y="729"/>
                  </a:cubicBezTo>
                  <a:cubicBezTo>
                    <a:pt x="18752" y="493"/>
                    <a:pt x="19558" y="250"/>
                    <a:pt x="21002" y="250"/>
                  </a:cubicBezTo>
                  <a:cubicBezTo>
                    <a:pt x="22454" y="250"/>
                    <a:pt x="21808" y="569"/>
                    <a:pt x="22614" y="1292"/>
                  </a:cubicBezTo>
                  <a:cubicBezTo>
                    <a:pt x="23420" y="2021"/>
                    <a:pt x="23100" y="2500"/>
                    <a:pt x="23655" y="4355"/>
                  </a:cubicBezTo>
                  <a:cubicBezTo>
                    <a:pt x="24225" y="6202"/>
                    <a:pt x="24461" y="7654"/>
                    <a:pt x="24788" y="9425"/>
                  </a:cubicBezTo>
                  <a:cubicBezTo>
                    <a:pt x="25107" y="11188"/>
                    <a:pt x="24947" y="11751"/>
                    <a:pt x="25107" y="13522"/>
                  </a:cubicBezTo>
                  <a:cubicBezTo>
                    <a:pt x="25267" y="15293"/>
                    <a:pt x="24788" y="15126"/>
                    <a:pt x="24066" y="15772"/>
                  </a:cubicBezTo>
                  <a:cubicBezTo>
                    <a:pt x="23336" y="16418"/>
                    <a:pt x="22530" y="16015"/>
                    <a:pt x="20197" y="16259"/>
                  </a:cubicBezTo>
                  <a:cubicBezTo>
                    <a:pt x="17871" y="16502"/>
                    <a:pt x="18190" y="16737"/>
                    <a:pt x="16738" y="16981"/>
                  </a:cubicBezTo>
                  <a:cubicBezTo>
                    <a:pt x="15294" y="17224"/>
                    <a:pt x="14085" y="17786"/>
                    <a:pt x="12557" y="17863"/>
                  </a:cubicBezTo>
                  <a:cubicBezTo>
                    <a:pt x="11029" y="17946"/>
                    <a:pt x="8452" y="17946"/>
                    <a:pt x="6446" y="17946"/>
                  </a:cubicBezTo>
                  <a:cubicBezTo>
                    <a:pt x="4431" y="17946"/>
                    <a:pt x="2744" y="17786"/>
                    <a:pt x="1862" y="17467"/>
                  </a:cubicBezTo>
                  <a:cubicBezTo>
                    <a:pt x="973" y="17140"/>
                    <a:pt x="653" y="15932"/>
                    <a:pt x="729" y="14487"/>
                  </a:cubicBezTo>
                  <a:cubicBezTo>
                    <a:pt x="813" y="13043"/>
                    <a:pt x="251" y="6445"/>
                    <a:pt x="91" y="5556"/>
                  </a:cubicBezTo>
                  <a:cubicBezTo>
                    <a:pt x="-69" y="4674"/>
                    <a:pt x="1292" y="4834"/>
                    <a:pt x="1292" y="4834"/>
                  </a:cubicBezTo>
                  <a:cubicBezTo>
                    <a:pt x="1292" y="4834"/>
                    <a:pt x="2744" y="4355"/>
                    <a:pt x="4599" y="4271"/>
                  </a:cubicBezTo>
                  <a:cubicBezTo>
                    <a:pt x="6446" y="4195"/>
                    <a:pt x="17384" y="1216"/>
                    <a:pt x="17384" y="1216"/>
                  </a:cubicBezTo>
                  <a:close/>
                </a:path>
              </a:pathLst>
            </a:custGeom>
            <a:solidFill>
              <a:srgbClr val="231F20"/>
            </a:solidFill>
            <a:ln w="7575" cap="flat">
              <a:noFill/>
              <a:prstDash val="solid"/>
              <a:round/>
            </a:ln>
          </p:spPr>
          <p:txBody>
            <a:bodyPr rtlCol="0" anchor="ctr"/>
            <a:lstStyle/>
            <a:p>
              <a:endParaRPr lang="en-GB"/>
            </a:p>
          </p:txBody>
        </p:sp>
        <p:sp>
          <p:nvSpPr>
            <p:cNvPr id="722" name="Freeform: Shape 721">
              <a:extLst>
                <a:ext uri="{FF2B5EF4-FFF2-40B4-BE49-F238E27FC236}">
                  <a16:creationId xmlns:a16="http://schemas.microsoft.com/office/drawing/2014/main" id="{DA2C3614-A6EC-4DCA-AFA9-DE11D1C83B95}"/>
                </a:ext>
              </a:extLst>
            </p:cNvPr>
            <p:cNvSpPr/>
            <p:nvPr/>
          </p:nvSpPr>
          <p:spPr>
            <a:xfrm>
              <a:off x="7025266" y="3957131"/>
              <a:ext cx="25235" cy="16929"/>
            </a:xfrm>
            <a:custGeom>
              <a:avLst/>
              <a:gdLst>
                <a:gd name="connsiteX0" fmla="*/ 24515 w 25235"/>
                <a:gd name="connsiteY0" fmla="*/ 17158 h 16929"/>
                <a:gd name="connsiteX1" fmla="*/ 21695 w 25235"/>
                <a:gd name="connsiteY1" fmla="*/ 17158 h 16929"/>
                <a:gd name="connsiteX2" fmla="*/ 13729 w 25235"/>
                <a:gd name="connsiteY2" fmla="*/ 16915 h 16929"/>
                <a:gd name="connsiteX3" fmla="*/ 381 w 25235"/>
                <a:gd name="connsiteY3" fmla="*/ 14422 h 16929"/>
                <a:gd name="connsiteX4" fmla="*/ 943 w 25235"/>
                <a:gd name="connsiteY4" fmla="*/ 10963 h 16929"/>
                <a:gd name="connsiteX5" fmla="*/ 1749 w 25235"/>
                <a:gd name="connsiteY5" fmla="*/ 1150 h 16929"/>
                <a:gd name="connsiteX6" fmla="*/ 25313 w 25235"/>
                <a:gd name="connsiteY6" fmla="*/ 260 h 16929"/>
                <a:gd name="connsiteX7" fmla="*/ 24515 w 25235"/>
                <a:gd name="connsiteY7" fmla="*/ 17158 h 16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35" h="16929">
                  <a:moveTo>
                    <a:pt x="24515" y="17158"/>
                  </a:moveTo>
                  <a:lnTo>
                    <a:pt x="21695" y="17158"/>
                  </a:lnTo>
                  <a:cubicBezTo>
                    <a:pt x="20091" y="17158"/>
                    <a:pt x="17355" y="17318"/>
                    <a:pt x="13729" y="16915"/>
                  </a:cubicBezTo>
                  <a:cubicBezTo>
                    <a:pt x="10111" y="16520"/>
                    <a:pt x="1103" y="14825"/>
                    <a:pt x="381" y="14422"/>
                  </a:cubicBezTo>
                  <a:cubicBezTo>
                    <a:pt x="-341" y="14027"/>
                    <a:pt x="381" y="13297"/>
                    <a:pt x="943" y="10963"/>
                  </a:cubicBezTo>
                  <a:cubicBezTo>
                    <a:pt x="1506" y="8637"/>
                    <a:pt x="1749" y="1150"/>
                    <a:pt x="1749" y="1150"/>
                  </a:cubicBezTo>
                  <a:lnTo>
                    <a:pt x="25313" y="260"/>
                  </a:lnTo>
                  <a:lnTo>
                    <a:pt x="24515" y="17158"/>
                  </a:lnTo>
                  <a:close/>
                </a:path>
              </a:pathLst>
            </a:custGeom>
            <a:solidFill>
              <a:srgbClr val="231F20"/>
            </a:solidFill>
            <a:ln w="7575" cap="flat">
              <a:noFill/>
              <a:prstDash val="solid"/>
              <a:round/>
            </a:ln>
          </p:spPr>
          <p:txBody>
            <a:bodyPr rtlCol="0" anchor="ctr"/>
            <a:lstStyle/>
            <a:p>
              <a:endParaRPr lang="en-GB"/>
            </a:p>
          </p:txBody>
        </p:sp>
        <p:sp>
          <p:nvSpPr>
            <p:cNvPr id="723" name="Freeform: Shape 722">
              <a:extLst>
                <a:ext uri="{FF2B5EF4-FFF2-40B4-BE49-F238E27FC236}">
                  <a16:creationId xmlns:a16="http://schemas.microsoft.com/office/drawing/2014/main" id="{7F1B9EE4-9DF1-4DA6-BFE8-63402283DF36}"/>
                </a:ext>
              </a:extLst>
            </p:cNvPr>
            <p:cNvSpPr/>
            <p:nvPr/>
          </p:nvSpPr>
          <p:spPr>
            <a:xfrm>
              <a:off x="7018625" y="3979172"/>
              <a:ext cx="28585" cy="20440"/>
            </a:xfrm>
            <a:custGeom>
              <a:avLst/>
              <a:gdLst>
                <a:gd name="connsiteX0" fmla="*/ 28577 w 28585"/>
                <a:gd name="connsiteY0" fmla="*/ 5427 h 20440"/>
                <a:gd name="connsiteX1" fmla="*/ 24396 w 28585"/>
                <a:gd name="connsiteY1" fmla="*/ 19261 h 20440"/>
                <a:gd name="connsiteX2" fmla="*/ 23667 w 28585"/>
                <a:gd name="connsiteY2" fmla="*/ 20706 h 20440"/>
                <a:gd name="connsiteX3" fmla="*/ 346 w 28585"/>
                <a:gd name="connsiteY3" fmla="*/ 12504 h 20440"/>
                <a:gd name="connsiteX4" fmla="*/ 178 w 28585"/>
                <a:gd name="connsiteY4" fmla="*/ 11622 h 20440"/>
                <a:gd name="connsiteX5" fmla="*/ 4359 w 28585"/>
                <a:gd name="connsiteY5" fmla="*/ 843 h 20440"/>
                <a:gd name="connsiteX6" fmla="*/ 5249 w 28585"/>
                <a:gd name="connsiteY6" fmla="*/ 273 h 20440"/>
                <a:gd name="connsiteX7" fmla="*/ 28661 w 28585"/>
                <a:gd name="connsiteY7" fmla="*/ 4135 h 20440"/>
                <a:gd name="connsiteX8" fmla="*/ 28577 w 28585"/>
                <a:gd name="connsiteY8" fmla="*/ 5427 h 2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5" h="20440">
                  <a:moveTo>
                    <a:pt x="28577" y="5427"/>
                  </a:moveTo>
                  <a:cubicBezTo>
                    <a:pt x="28577" y="5427"/>
                    <a:pt x="24959" y="17657"/>
                    <a:pt x="24396" y="19261"/>
                  </a:cubicBezTo>
                  <a:cubicBezTo>
                    <a:pt x="23826" y="20873"/>
                    <a:pt x="23667" y="20706"/>
                    <a:pt x="23667" y="20706"/>
                  </a:cubicBezTo>
                  <a:cubicBezTo>
                    <a:pt x="23667" y="20706"/>
                    <a:pt x="825" y="12663"/>
                    <a:pt x="346" y="12504"/>
                  </a:cubicBezTo>
                  <a:cubicBezTo>
                    <a:pt x="-141" y="12344"/>
                    <a:pt x="178" y="11622"/>
                    <a:pt x="178" y="11622"/>
                  </a:cubicBezTo>
                  <a:cubicBezTo>
                    <a:pt x="178" y="11622"/>
                    <a:pt x="3964" y="1482"/>
                    <a:pt x="4359" y="843"/>
                  </a:cubicBezTo>
                  <a:cubicBezTo>
                    <a:pt x="4770" y="197"/>
                    <a:pt x="5249" y="273"/>
                    <a:pt x="5249" y="273"/>
                  </a:cubicBezTo>
                  <a:lnTo>
                    <a:pt x="28661" y="4135"/>
                  </a:lnTo>
                  <a:lnTo>
                    <a:pt x="28577" y="5427"/>
                  </a:lnTo>
                  <a:close/>
                </a:path>
              </a:pathLst>
            </a:custGeom>
            <a:solidFill>
              <a:srgbClr val="231F20"/>
            </a:solidFill>
            <a:ln w="7575" cap="flat">
              <a:noFill/>
              <a:prstDash val="solid"/>
              <a:round/>
            </a:ln>
          </p:spPr>
          <p:txBody>
            <a:bodyPr rtlCol="0" anchor="ctr"/>
            <a:lstStyle/>
            <a:p>
              <a:endParaRPr lang="en-GB"/>
            </a:p>
          </p:txBody>
        </p:sp>
        <p:sp>
          <p:nvSpPr>
            <p:cNvPr id="724" name="Freeform: Shape 723">
              <a:extLst>
                <a:ext uri="{FF2B5EF4-FFF2-40B4-BE49-F238E27FC236}">
                  <a16:creationId xmlns:a16="http://schemas.microsoft.com/office/drawing/2014/main" id="{15BF254D-F066-461F-82E7-26A9BFDEC309}"/>
                </a:ext>
              </a:extLst>
            </p:cNvPr>
            <p:cNvSpPr/>
            <p:nvPr/>
          </p:nvSpPr>
          <p:spPr>
            <a:xfrm>
              <a:off x="7010011" y="3998642"/>
              <a:ext cx="28510" cy="25183"/>
            </a:xfrm>
            <a:custGeom>
              <a:avLst/>
              <a:gdLst>
                <a:gd name="connsiteX0" fmla="*/ 21901 w 28510"/>
                <a:gd name="connsiteY0" fmla="*/ 25463 h 25183"/>
                <a:gd name="connsiteX1" fmla="*/ 503 w 28510"/>
                <a:gd name="connsiteY1" fmla="*/ 12913 h 25183"/>
                <a:gd name="connsiteX2" fmla="*/ 184 w 28510"/>
                <a:gd name="connsiteY2" fmla="*/ 11788 h 25183"/>
                <a:gd name="connsiteX3" fmla="*/ 5733 w 28510"/>
                <a:gd name="connsiteY3" fmla="*/ 279 h 25183"/>
                <a:gd name="connsiteX4" fmla="*/ 28583 w 28510"/>
                <a:gd name="connsiteY4" fmla="*/ 10739 h 25183"/>
                <a:gd name="connsiteX5" fmla="*/ 21901 w 28510"/>
                <a:gd name="connsiteY5" fmla="*/ 25463 h 25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0" h="25183">
                  <a:moveTo>
                    <a:pt x="21901" y="25463"/>
                  </a:moveTo>
                  <a:cubicBezTo>
                    <a:pt x="21901" y="25463"/>
                    <a:pt x="1225" y="13156"/>
                    <a:pt x="503" y="12913"/>
                  </a:cubicBezTo>
                  <a:cubicBezTo>
                    <a:pt x="-219" y="12670"/>
                    <a:pt x="184" y="11788"/>
                    <a:pt x="184" y="11788"/>
                  </a:cubicBezTo>
                  <a:lnTo>
                    <a:pt x="5733" y="279"/>
                  </a:lnTo>
                  <a:lnTo>
                    <a:pt x="28583" y="10739"/>
                  </a:lnTo>
                  <a:lnTo>
                    <a:pt x="21901" y="25463"/>
                  </a:lnTo>
                  <a:close/>
                </a:path>
              </a:pathLst>
            </a:custGeom>
            <a:solidFill>
              <a:srgbClr val="231F20"/>
            </a:solidFill>
            <a:ln w="7575" cap="flat">
              <a:noFill/>
              <a:prstDash val="solid"/>
              <a:round/>
            </a:ln>
          </p:spPr>
          <p:txBody>
            <a:bodyPr rtlCol="0" anchor="ctr"/>
            <a:lstStyle/>
            <a:p>
              <a:endParaRPr lang="en-GB"/>
            </a:p>
          </p:txBody>
        </p:sp>
        <p:sp>
          <p:nvSpPr>
            <p:cNvPr id="725" name="Freeform: Shape 724">
              <a:extLst>
                <a:ext uri="{FF2B5EF4-FFF2-40B4-BE49-F238E27FC236}">
                  <a16:creationId xmlns:a16="http://schemas.microsoft.com/office/drawing/2014/main" id="{CA449BF6-030F-49AD-9CBA-0E2CCD13A748}"/>
                </a:ext>
              </a:extLst>
            </p:cNvPr>
            <p:cNvSpPr/>
            <p:nvPr/>
          </p:nvSpPr>
          <p:spPr>
            <a:xfrm>
              <a:off x="7003646" y="3907045"/>
              <a:ext cx="12284" cy="16868"/>
            </a:xfrm>
            <a:custGeom>
              <a:avLst/>
              <a:gdLst>
                <a:gd name="connsiteX0" fmla="*/ 3160 w 12284"/>
                <a:gd name="connsiteY0" fmla="*/ 377 h 16868"/>
                <a:gd name="connsiteX1" fmla="*/ 1716 w 12284"/>
                <a:gd name="connsiteY1" fmla="*/ 294 h 16868"/>
                <a:gd name="connsiteX2" fmla="*/ 1078 w 12284"/>
                <a:gd name="connsiteY2" fmla="*/ 1183 h 16868"/>
                <a:gd name="connsiteX3" fmla="*/ 188 w 12284"/>
                <a:gd name="connsiteY3" fmla="*/ 3996 h 16868"/>
                <a:gd name="connsiteX4" fmla="*/ 507 w 12284"/>
                <a:gd name="connsiteY4" fmla="*/ 6808 h 16868"/>
                <a:gd name="connsiteX5" fmla="*/ 1397 w 12284"/>
                <a:gd name="connsiteY5" fmla="*/ 7614 h 16868"/>
                <a:gd name="connsiteX6" fmla="*/ 4285 w 12284"/>
                <a:gd name="connsiteY6" fmla="*/ 9628 h 16868"/>
                <a:gd name="connsiteX7" fmla="*/ 7105 w 12284"/>
                <a:gd name="connsiteY7" fmla="*/ 12365 h 16868"/>
                <a:gd name="connsiteX8" fmla="*/ 10085 w 12284"/>
                <a:gd name="connsiteY8" fmla="*/ 16143 h 16868"/>
                <a:gd name="connsiteX9" fmla="*/ 11773 w 12284"/>
                <a:gd name="connsiteY9" fmla="*/ 17108 h 16868"/>
                <a:gd name="connsiteX10" fmla="*/ 12335 w 12284"/>
                <a:gd name="connsiteY10" fmla="*/ 15740 h 16868"/>
                <a:gd name="connsiteX11" fmla="*/ 11529 w 12284"/>
                <a:gd name="connsiteY11" fmla="*/ 12684 h 16868"/>
                <a:gd name="connsiteX12" fmla="*/ 10002 w 12284"/>
                <a:gd name="connsiteY12" fmla="*/ 8503 h 16868"/>
                <a:gd name="connsiteX13" fmla="*/ 6862 w 12284"/>
                <a:gd name="connsiteY13" fmla="*/ 3190 h 16868"/>
                <a:gd name="connsiteX14" fmla="*/ 3160 w 12284"/>
                <a:gd name="connsiteY14" fmla="*/ 377 h 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84" h="16868">
                  <a:moveTo>
                    <a:pt x="3160" y="377"/>
                  </a:moveTo>
                  <a:cubicBezTo>
                    <a:pt x="3160" y="377"/>
                    <a:pt x="2438" y="134"/>
                    <a:pt x="1716" y="294"/>
                  </a:cubicBezTo>
                  <a:cubicBezTo>
                    <a:pt x="994" y="454"/>
                    <a:pt x="1313" y="613"/>
                    <a:pt x="1078" y="1183"/>
                  </a:cubicBezTo>
                  <a:cubicBezTo>
                    <a:pt x="834" y="1746"/>
                    <a:pt x="591" y="3030"/>
                    <a:pt x="188" y="3996"/>
                  </a:cubicBezTo>
                  <a:cubicBezTo>
                    <a:pt x="-215" y="4961"/>
                    <a:pt x="507" y="6808"/>
                    <a:pt x="507" y="6808"/>
                  </a:cubicBezTo>
                  <a:cubicBezTo>
                    <a:pt x="507" y="6808"/>
                    <a:pt x="994" y="7295"/>
                    <a:pt x="1397" y="7614"/>
                  </a:cubicBezTo>
                  <a:cubicBezTo>
                    <a:pt x="1800" y="7941"/>
                    <a:pt x="2438" y="8420"/>
                    <a:pt x="4285" y="9628"/>
                  </a:cubicBezTo>
                  <a:cubicBezTo>
                    <a:pt x="6140" y="10837"/>
                    <a:pt x="6300" y="11399"/>
                    <a:pt x="7105" y="12365"/>
                  </a:cubicBezTo>
                  <a:cubicBezTo>
                    <a:pt x="7911" y="13330"/>
                    <a:pt x="9599" y="15656"/>
                    <a:pt x="10085" y="16143"/>
                  </a:cubicBezTo>
                  <a:cubicBezTo>
                    <a:pt x="10564" y="16629"/>
                    <a:pt x="11051" y="17108"/>
                    <a:pt x="11773" y="17108"/>
                  </a:cubicBezTo>
                  <a:cubicBezTo>
                    <a:pt x="12495" y="17108"/>
                    <a:pt x="12335" y="16143"/>
                    <a:pt x="12335" y="15740"/>
                  </a:cubicBezTo>
                  <a:cubicBezTo>
                    <a:pt x="12335" y="15337"/>
                    <a:pt x="11773" y="13969"/>
                    <a:pt x="11529" y="12684"/>
                  </a:cubicBezTo>
                  <a:cubicBezTo>
                    <a:pt x="11286" y="11399"/>
                    <a:pt x="10564" y="9872"/>
                    <a:pt x="10002" y="8503"/>
                  </a:cubicBezTo>
                  <a:cubicBezTo>
                    <a:pt x="9439" y="7135"/>
                    <a:pt x="7995" y="4482"/>
                    <a:pt x="6862" y="3190"/>
                  </a:cubicBezTo>
                  <a:cubicBezTo>
                    <a:pt x="5737" y="1905"/>
                    <a:pt x="3160" y="377"/>
                    <a:pt x="3160" y="377"/>
                  </a:cubicBezTo>
                  <a:close/>
                </a:path>
              </a:pathLst>
            </a:custGeom>
            <a:solidFill>
              <a:srgbClr val="231F20"/>
            </a:solidFill>
            <a:ln w="7575" cap="flat">
              <a:noFill/>
              <a:prstDash val="solid"/>
              <a:round/>
            </a:ln>
          </p:spPr>
          <p:txBody>
            <a:bodyPr rtlCol="0" anchor="ctr"/>
            <a:lstStyle/>
            <a:p>
              <a:endParaRPr lang="en-GB"/>
            </a:p>
          </p:txBody>
        </p:sp>
        <p:sp>
          <p:nvSpPr>
            <p:cNvPr id="726" name="Freeform: Shape 725">
              <a:extLst>
                <a:ext uri="{FF2B5EF4-FFF2-40B4-BE49-F238E27FC236}">
                  <a16:creationId xmlns:a16="http://schemas.microsoft.com/office/drawing/2014/main" id="{64D31FE4-79BE-472D-9E9E-A7832777AD0D}"/>
                </a:ext>
              </a:extLst>
            </p:cNvPr>
            <p:cNvSpPr/>
            <p:nvPr/>
          </p:nvSpPr>
          <p:spPr>
            <a:xfrm>
              <a:off x="7002510" y="3924476"/>
              <a:ext cx="17103" cy="26253"/>
            </a:xfrm>
            <a:custGeom>
              <a:avLst/>
              <a:gdLst>
                <a:gd name="connsiteX0" fmla="*/ 998 w 17103"/>
                <a:gd name="connsiteY0" fmla="*/ 492 h 26253"/>
                <a:gd name="connsiteX1" fmla="*/ 117 w 17103"/>
                <a:gd name="connsiteY1" fmla="*/ 9424 h 26253"/>
                <a:gd name="connsiteX2" fmla="*/ 595 w 17103"/>
                <a:gd name="connsiteY2" fmla="*/ 12799 h 26253"/>
                <a:gd name="connsiteX3" fmla="*/ 16604 w 17103"/>
                <a:gd name="connsiteY3" fmla="*/ 26473 h 26253"/>
                <a:gd name="connsiteX4" fmla="*/ 17166 w 17103"/>
                <a:gd name="connsiteY4" fmla="*/ 26078 h 26253"/>
                <a:gd name="connsiteX5" fmla="*/ 16771 w 17103"/>
                <a:gd name="connsiteY5" fmla="*/ 13445 h 26253"/>
                <a:gd name="connsiteX6" fmla="*/ 2047 w 17103"/>
                <a:gd name="connsiteY6" fmla="*/ 249 h 26253"/>
                <a:gd name="connsiteX7" fmla="*/ 998 w 17103"/>
                <a:gd name="connsiteY7" fmla="*/ 492 h 2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3" h="26253">
                  <a:moveTo>
                    <a:pt x="998" y="492"/>
                  </a:moveTo>
                  <a:cubicBezTo>
                    <a:pt x="998" y="492"/>
                    <a:pt x="352" y="6687"/>
                    <a:pt x="117" y="9424"/>
                  </a:cubicBezTo>
                  <a:cubicBezTo>
                    <a:pt x="-127" y="12160"/>
                    <a:pt x="595" y="12799"/>
                    <a:pt x="595" y="12799"/>
                  </a:cubicBezTo>
                  <a:cubicBezTo>
                    <a:pt x="595" y="12799"/>
                    <a:pt x="15965" y="26314"/>
                    <a:pt x="16604" y="26473"/>
                  </a:cubicBezTo>
                  <a:cubicBezTo>
                    <a:pt x="17250" y="26633"/>
                    <a:pt x="17166" y="26078"/>
                    <a:pt x="17166" y="26078"/>
                  </a:cubicBezTo>
                  <a:lnTo>
                    <a:pt x="16771" y="13445"/>
                  </a:lnTo>
                  <a:lnTo>
                    <a:pt x="2047" y="249"/>
                  </a:lnTo>
                  <a:lnTo>
                    <a:pt x="998" y="492"/>
                  </a:lnTo>
                  <a:close/>
                </a:path>
              </a:pathLst>
            </a:custGeom>
            <a:solidFill>
              <a:srgbClr val="231F20"/>
            </a:solidFill>
            <a:ln w="7575" cap="flat">
              <a:noFill/>
              <a:prstDash val="solid"/>
              <a:round/>
            </a:ln>
          </p:spPr>
          <p:txBody>
            <a:bodyPr rtlCol="0" anchor="ctr"/>
            <a:lstStyle/>
            <a:p>
              <a:endParaRPr lang="en-GB"/>
            </a:p>
          </p:txBody>
        </p:sp>
        <p:sp>
          <p:nvSpPr>
            <p:cNvPr id="727" name="Freeform: Shape 726">
              <a:extLst>
                <a:ext uri="{FF2B5EF4-FFF2-40B4-BE49-F238E27FC236}">
                  <a16:creationId xmlns:a16="http://schemas.microsoft.com/office/drawing/2014/main" id="{A72DF6CC-6ACD-4543-87FC-5999C9F47059}"/>
                </a:ext>
              </a:extLst>
            </p:cNvPr>
            <p:cNvSpPr/>
            <p:nvPr/>
          </p:nvSpPr>
          <p:spPr>
            <a:xfrm>
              <a:off x="7000789" y="3947364"/>
              <a:ext cx="18828" cy="24380"/>
            </a:xfrm>
            <a:custGeom>
              <a:avLst/>
              <a:gdLst>
                <a:gd name="connsiteX0" fmla="*/ 18895 w 18828"/>
                <a:gd name="connsiteY0" fmla="*/ 15096 h 24380"/>
                <a:gd name="connsiteX1" fmla="*/ 17367 w 18828"/>
                <a:gd name="connsiteY1" fmla="*/ 24187 h 24380"/>
                <a:gd name="connsiteX2" fmla="*/ 15679 w 18828"/>
                <a:gd name="connsiteY2" fmla="*/ 24270 h 24380"/>
                <a:gd name="connsiteX3" fmla="*/ 1032 w 18828"/>
                <a:gd name="connsiteY3" fmla="*/ 12762 h 24380"/>
                <a:gd name="connsiteX4" fmla="*/ 66 w 18828"/>
                <a:gd name="connsiteY4" fmla="*/ 10915 h 24380"/>
                <a:gd name="connsiteX5" fmla="*/ 712 w 18828"/>
                <a:gd name="connsiteY5" fmla="*/ 1018 h 24380"/>
                <a:gd name="connsiteX6" fmla="*/ 2164 w 18828"/>
                <a:gd name="connsiteY6" fmla="*/ 539 h 24380"/>
                <a:gd name="connsiteX7" fmla="*/ 18895 w 18828"/>
                <a:gd name="connsiteY7" fmla="*/ 15096 h 2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8" h="24380">
                  <a:moveTo>
                    <a:pt x="18895" y="15096"/>
                  </a:moveTo>
                  <a:cubicBezTo>
                    <a:pt x="18895" y="15096"/>
                    <a:pt x="17602" y="23221"/>
                    <a:pt x="17367" y="24187"/>
                  </a:cubicBezTo>
                  <a:cubicBezTo>
                    <a:pt x="17124" y="25152"/>
                    <a:pt x="15679" y="24270"/>
                    <a:pt x="15679" y="24270"/>
                  </a:cubicBezTo>
                  <a:cubicBezTo>
                    <a:pt x="15679" y="24270"/>
                    <a:pt x="1754" y="13248"/>
                    <a:pt x="1032" y="12762"/>
                  </a:cubicBezTo>
                  <a:cubicBezTo>
                    <a:pt x="309" y="12283"/>
                    <a:pt x="66" y="10915"/>
                    <a:pt x="66" y="10915"/>
                  </a:cubicBezTo>
                  <a:cubicBezTo>
                    <a:pt x="66" y="10915"/>
                    <a:pt x="553" y="2386"/>
                    <a:pt x="712" y="1018"/>
                  </a:cubicBezTo>
                  <a:cubicBezTo>
                    <a:pt x="872" y="-343"/>
                    <a:pt x="2164" y="539"/>
                    <a:pt x="2164" y="539"/>
                  </a:cubicBezTo>
                  <a:lnTo>
                    <a:pt x="18895" y="15096"/>
                  </a:lnTo>
                  <a:close/>
                </a:path>
              </a:pathLst>
            </a:custGeom>
            <a:solidFill>
              <a:srgbClr val="231F20"/>
            </a:solidFill>
            <a:ln w="7575" cap="flat">
              <a:noFill/>
              <a:prstDash val="solid"/>
              <a:round/>
            </a:ln>
          </p:spPr>
          <p:txBody>
            <a:bodyPr rtlCol="0" anchor="ctr"/>
            <a:lstStyle/>
            <a:p>
              <a:endParaRPr lang="en-GB"/>
            </a:p>
          </p:txBody>
        </p:sp>
        <p:sp>
          <p:nvSpPr>
            <p:cNvPr id="728" name="Freeform: Shape 727">
              <a:extLst>
                <a:ext uri="{FF2B5EF4-FFF2-40B4-BE49-F238E27FC236}">
                  <a16:creationId xmlns:a16="http://schemas.microsoft.com/office/drawing/2014/main" id="{6CE4FCC4-D644-4646-A3CC-47CA23B401A1}"/>
                </a:ext>
              </a:extLst>
            </p:cNvPr>
            <p:cNvSpPr/>
            <p:nvPr/>
          </p:nvSpPr>
          <p:spPr>
            <a:xfrm>
              <a:off x="6998942" y="3968426"/>
              <a:ext cx="15924" cy="21837"/>
            </a:xfrm>
            <a:custGeom>
              <a:avLst/>
              <a:gdLst>
                <a:gd name="connsiteX0" fmla="*/ 15990 w 15924"/>
                <a:gd name="connsiteY0" fmla="*/ 14238 h 21837"/>
                <a:gd name="connsiteX1" fmla="*/ 14142 w 15924"/>
                <a:gd name="connsiteY1" fmla="*/ 21239 h 21837"/>
                <a:gd name="connsiteX2" fmla="*/ 11969 w 15924"/>
                <a:gd name="connsiteY2" fmla="*/ 21399 h 21837"/>
                <a:gd name="connsiteX3" fmla="*/ 1266 w 15924"/>
                <a:gd name="connsiteY3" fmla="*/ 11905 h 21837"/>
                <a:gd name="connsiteX4" fmla="*/ 65 w 15924"/>
                <a:gd name="connsiteY4" fmla="*/ 10134 h 21837"/>
                <a:gd name="connsiteX5" fmla="*/ 384 w 15924"/>
                <a:gd name="connsiteY5" fmla="*/ 3300 h 21837"/>
                <a:gd name="connsiteX6" fmla="*/ 2398 w 15924"/>
                <a:gd name="connsiteY6" fmla="*/ 480 h 21837"/>
                <a:gd name="connsiteX7" fmla="*/ 15914 w 15924"/>
                <a:gd name="connsiteY7" fmla="*/ 12308 h 21837"/>
                <a:gd name="connsiteX8" fmla="*/ 15990 w 15924"/>
                <a:gd name="connsiteY8" fmla="*/ 14238 h 21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24" h="21837">
                  <a:moveTo>
                    <a:pt x="15990" y="14238"/>
                  </a:moveTo>
                  <a:cubicBezTo>
                    <a:pt x="15990" y="14238"/>
                    <a:pt x="14621" y="19384"/>
                    <a:pt x="14142" y="21239"/>
                  </a:cubicBezTo>
                  <a:cubicBezTo>
                    <a:pt x="13656" y="23086"/>
                    <a:pt x="11969" y="21399"/>
                    <a:pt x="11969" y="21399"/>
                  </a:cubicBezTo>
                  <a:cubicBezTo>
                    <a:pt x="11969" y="21399"/>
                    <a:pt x="2474" y="12870"/>
                    <a:pt x="1266" y="11905"/>
                  </a:cubicBezTo>
                  <a:cubicBezTo>
                    <a:pt x="65" y="10939"/>
                    <a:pt x="65" y="10134"/>
                    <a:pt x="65" y="10134"/>
                  </a:cubicBezTo>
                  <a:cubicBezTo>
                    <a:pt x="65" y="10134"/>
                    <a:pt x="300" y="7481"/>
                    <a:pt x="384" y="3300"/>
                  </a:cubicBezTo>
                  <a:cubicBezTo>
                    <a:pt x="460" y="-888"/>
                    <a:pt x="2398" y="480"/>
                    <a:pt x="2398" y="480"/>
                  </a:cubicBezTo>
                  <a:lnTo>
                    <a:pt x="15914" y="12308"/>
                  </a:lnTo>
                  <a:lnTo>
                    <a:pt x="15990" y="14238"/>
                  </a:lnTo>
                  <a:close/>
                </a:path>
              </a:pathLst>
            </a:custGeom>
            <a:solidFill>
              <a:srgbClr val="231F20"/>
            </a:solidFill>
            <a:ln w="7575" cap="flat">
              <a:noFill/>
              <a:prstDash val="solid"/>
              <a:round/>
            </a:ln>
          </p:spPr>
          <p:txBody>
            <a:bodyPr rtlCol="0" anchor="ctr"/>
            <a:lstStyle/>
            <a:p>
              <a:endParaRPr lang="en-GB"/>
            </a:p>
          </p:txBody>
        </p:sp>
        <p:sp>
          <p:nvSpPr>
            <p:cNvPr id="729" name="Freeform: Shape 728">
              <a:extLst>
                <a:ext uri="{FF2B5EF4-FFF2-40B4-BE49-F238E27FC236}">
                  <a16:creationId xmlns:a16="http://schemas.microsoft.com/office/drawing/2014/main" id="{A5094700-404E-4F19-A733-18B64CE408ED}"/>
                </a:ext>
              </a:extLst>
            </p:cNvPr>
            <p:cNvSpPr/>
            <p:nvPr/>
          </p:nvSpPr>
          <p:spPr>
            <a:xfrm>
              <a:off x="6997657" y="3990760"/>
              <a:ext cx="11630" cy="15932"/>
            </a:xfrm>
            <a:custGeom>
              <a:avLst/>
              <a:gdLst>
                <a:gd name="connsiteX0" fmla="*/ 1827 w 11630"/>
                <a:gd name="connsiteY0" fmla="*/ 274 h 15932"/>
                <a:gd name="connsiteX1" fmla="*/ 11161 w 11630"/>
                <a:gd name="connsiteY1" fmla="*/ 6310 h 15932"/>
                <a:gd name="connsiteX2" fmla="*/ 11564 w 11630"/>
                <a:gd name="connsiteY2" fmla="*/ 7921 h 15932"/>
                <a:gd name="connsiteX3" fmla="*/ 7300 w 11630"/>
                <a:gd name="connsiteY3" fmla="*/ 16207 h 15932"/>
                <a:gd name="connsiteX4" fmla="*/ 63 w 11630"/>
                <a:gd name="connsiteY4" fmla="*/ 9852 h 15932"/>
                <a:gd name="connsiteX5" fmla="*/ 862 w 11630"/>
                <a:gd name="connsiteY5" fmla="*/ 518 h 15932"/>
                <a:gd name="connsiteX6" fmla="*/ 1827 w 11630"/>
                <a:gd name="connsiteY6" fmla="*/ 274 h 1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30" h="15932">
                  <a:moveTo>
                    <a:pt x="1827" y="274"/>
                  </a:moveTo>
                  <a:cubicBezTo>
                    <a:pt x="1827" y="274"/>
                    <a:pt x="10272" y="5990"/>
                    <a:pt x="11161" y="6310"/>
                  </a:cubicBezTo>
                  <a:cubicBezTo>
                    <a:pt x="12043" y="6629"/>
                    <a:pt x="11564" y="7921"/>
                    <a:pt x="11564" y="7921"/>
                  </a:cubicBezTo>
                  <a:lnTo>
                    <a:pt x="7300" y="16207"/>
                  </a:lnTo>
                  <a:lnTo>
                    <a:pt x="63" y="9852"/>
                  </a:lnTo>
                  <a:lnTo>
                    <a:pt x="862" y="518"/>
                  </a:lnTo>
                  <a:lnTo>
                    <a:pt x="1827" y="274"/>
                  </a:lnTo>
                  <a:close/>
                </a:path>
              </a:pathLst>
            </a:custGeom>
            <a:solidFill>
              <a:srgbClr val="231F20"/>
            </a:solidFill>
            <a:ln w="7575" cap="flat">
              <a:noFill/>
              <a:prstDash val="solid"/>
              <a:round/>
            </a:ln>
          </p:spPr>
          <p:txBody>
            <a:bodyPr rtlCol="0" anchor="ctr"/>
            <a:lstStyle/>
            <a:p>
              <a:endParaRPr lang="en-GB"/>
            </a:p>
          </p:txBody>
        </p:sp>
        <p:sp>
          <p:nvSpPr>
            <p:cNvPr id="730" name="Freeform: Shape 729">
              <a:extLst>
                <a:ext uri="{FF2B5EF4-FFF2-40B4-BE49-F238E27FC236}">
                  <a16:creationId xmlns:a16="http://schemas.microsoft.com/office/drawing/2014/main" id="{6947667E-C207-449B-B7BD-F091F66DF7A5}"/>
                </a:ext>
              </a:extLst>
            </p:cNvPr>
            <p:cNvSpPr/>
            <p:nvPr/>
          </p:nvSpPr>
          <p:spPr>
            <a:xfrm>
              <a:off x="6984931" y="3905571"/>
              <a:ext cx="12961" cy="14883"/>
            </a:xfrm>
            <a:custGeom>
              <a:avLst/>
              <a:gdLst>
                <a:gd name="connsiteX0" fmla="*/ 11332 w 12961"/>
                <a:gd name="connsiteY0" fmla="*/ 239 h 14883"/>
                <a:gd name="connsiteX1" fmla="*/ 12222 w 12961"/>
                <a:gd name="connsiteY1" fmla="*/ 322 h 14883"/>
                <a:gd name="connsiteX2" fmla="*/ 13020 w 12961"/>
                <a:gd name="connsiteY2" fmla="*/ 725 h 14883"/>
                <a:gd name="connsiteX3" fmla="*/ 12944 w 12961"/>
                <a:gd name="connsiteY3" fmla="*/ 7642 h 14883"/>
                <a:gd name="connsiteX4" fmla="*/ 12541 w 12961"/>
                <a:gd name="connsiteY4" fmla="*/ 7726 h 14883"/>
                <a:gd name="connsiteX5" fmla="*/ 9166 w 12961"/>
                <a:gd name="connsiteY5" fmla="*/ 9011 h 14883"/>
                <a:gd name="connsiteX6" fmla="*/ 3290 w 12961"/>
                <a:gd name="connsiteY6" fmla="*/ 13191 h 14883"/>
                <a:gd name="connsiteX7" fmla="*/ 637 w 12961"/>
                <a:gd name="connsiteY7" fmla="*/ 15122 h 14883"/>
                <a:gd name="connsiteX8" fmla="*/ 75 w 12961"/>
                <a:gd name="connsiteY8" fmla="*/ 14400 h 14883"/>
                <a:gd name="connsiteX9" fmla="*/ 3131 w 12961"/>
                <a:gd name="connsiteY9" fmla="*/ 8524 h 14883"/>
                <a:gd name="connsiteX10" fmla="*/ 11332 w 12961"/>
                <a:gd name="connsiteY10" fmla="*/ 239 h 14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1" h="14883">
                  <a:moveTo>
                    <a:pt x="11332" y="239"/>
                  </a:moveTo>
                  <a:cubicBezTo>
                    <a:pt x="11332" y="239"/>
                    <a:pt x="11735" y="322"/>
                    <a:pt x="12222" y="322"/>
                  </a:cubicBezTo>
                  <a:cubicBezTo>
                    <a:pt x="12701" y="322"/>
                    <a:pt x="13020" y="725"/>
                    <a:pt x="13020" y="725"/>
                  </a:cubicBezTo>
                  <a:lnTo>
                    <a:pt x="12944" y="7642"/>
                  </a:lnTo>
                  <a:lnTo>
                    <a:pt x="12541" y="7726"/>
                  </a:lnTo>
                  <a:cubicBezTo>
                    <a:pt x="12541" y="7726"/>
                    <a:pt x="10610" y="8448"/>
                    <a:pt x="9166" y="9011"/>
                  </a:cubicBezTo>
                  <a:cubicBezTo>
                    <a:pt x="7714" y="9573"/>
                    <a:pt x="4256" y="12788"/>
                    <a:pt x="3290" y="13191"/>
                  </a:cubicBezTo>
                  <a:cubicBezTo>
                    <a:pt x="2325" y="13594"/>
                    <a:pt x="1359" y="15122"/>
                    <a:pt x="637" y="15122"/>
                  </a:cubicBezTo>
                  <a:cubicBezTo>
                    <a:pt x="-92" y="15122"/>
                    <a:pt x="75" y="14400"/>
                    <a:pt x="75" y="14400"/>
                  </a:cubicBezTo>
                  <a:cubicBezTo>
                    <a:pt x="75" y="14400"/>
                    <a:pt x="478" y="13115"/>
                    <a:pt x="3131" y="8524"/>
                  </a:cubicBezTo>
                  <a:cubicBezTo>
                    <a:pt x="5783" y="3940"/>
                    <a:pt x="11332" y="239"/>
                    <a:pt x="11332" y="239"/>
                  </a:cubicBezTo>
                  <a:close/>
                </a:path>
              </a:pathLst>
            </a:custGeom>
            <a:solidFill>
              <a:srgbClr val="231F20"/>
            </a:solidFill>
            <a:ln w="7575" cap="flat">
              <a:noFill/>
              <a:prstDash val="solid"/>
              <a:round/>
            </a:ln>
          </p:spPr>
          <p:txBody>
            <a:bodyPr rtlCol="0" anchor="ctr"/>
            <a:lstStyle/>
            <a:p>
              <a:endParaRPr lang="en-GB"/>
            </a:p>
          </p:txBody>
        </p:sp>
        <p:sp>
          <p:nvSpPr>
            <p:cNvPr id="731" name="Freeform: Shape 730">
              <a:extLst>
                <a:ext uri="{FF2B5EF4-FFF2-40B4-BE49-F238E27FC236}">
                  <a16:creationId xmlns:a16="http://schemas.microsoft.com/office/drawing/2014/main" id="{96B451AD-6D68-465C-B19B-F16702B52DFA}"/>
                </a:ext>
              </a:extLst>
            </p:cNvPr>
            <p:cNvSpPr/>
            <p:nvPr/>
          </p:nvSpPr>
          <p:spPr>
            <a:xfrm>
              <a:off x="6977030" y="3923754"/>
              <a:ext cx="19658" cy="20995"/>
            </a:xfrm>
            <a:custGeom>
              <a:avLst/>
              <a:gdLst>
                <a:gd name="connsiteX0" fmla="*/ 18350 w 19658"/>
                <a:gd name="connsiteY0" fmla="*/ 247 h 20995"/>
                <a:gd name="connsiteX1" fmla="*/ 19558 w 19658"/>
                <a:gd name="connsiteY1" fmla="*/ 247 h 20995"/>
                <a:gd name="connsiteX2" fmla="*/ 19475 w 19658"/>
                <a:gd name="connsiteY2" fmla="*/ 2102 h 20995"/>
                <a:gd name="connsiteX3" fmla="*/ 19072 w 19658"/>
                <a:gd name="connsiteY3" fmla="*/ 10061 h 20995"/>
                <a:gd name="connsiteX4" fmla="*/ 18593 w 19658"/>
                <a:gd name="connsiteY4" fmla="*/ 12151 h 20995"/>
                <a:gd name="connsiteX5" fmla="*/ 973 w 19658"/>
                <a:gd name="connsiteY5" fmla="*/ 21242 h 20995"/>
                <a:gd name="connsiteX6" fmla="*/ 167 w 19658"/>
                <a:gd name="connsiteY6" fmla="*/ 20193 h 20995"/>
                <a:gd name="connsiteX7" fmla="*/ 973 w 19658"/>
                <a:gd name="connsiteY7" fmla="*/ 18673 h 20995"/>
                <a:gd name="connsiteX8" fmla="*/ 1132 w 19658"/>
                <a:gd name="connsiteY8" fmla="*/ 15374 h 20995"/>
                <a:gd name="connsiteX9" fmla="*/ 2987 w 19658"/>
                <a:gd name="connsiteY9" fmla="*/ 9901 h 20995"/>
                <a:gd name="connsiteX10" fmla="*/ 4591 w 19658"/>
                <a:gd name="connsiteY10" fmla="*/ 7005 h 20995"/>
                <a:gd name="connsiteX11" fmla="*/ 6522 w 19658"/>
                <a:gd name="connsiteY11" fmla="*/ 5880 h 20995"/>
                <a:gd name="connsiteX12" fmla="*/ 8293 w 19658"/>
                <a:gd name="connsiteY12" fmla="*/ 5561 h 20995"/>
                <a:gd name="connsiteX13" fmla="*/ 18350 w 19658"/>
                <a:gd name="connsiteY13" fmla="*/ 247 h 2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58" h="20995">
                  <a:moveTo>
                    <a:pt x="18350" y="247"/>
                  </a:moveTo>
                  <a:lnTo>
                    <a:pt x="19558" y="247"/>
                  </a:lnTo>
                  <a:cubicBezTo>
                    <a:pt x="19953" y="247"/>
                    <a:pt x="19475" y="2102"/>
                    <a:pt x="19475" y="2102"/>
                  </a:cubicBezTo>
                  <a:cubicBezTo>
                    <a:pt x="19475" y="2102"/>
                    <a:pt x="19072" y="7332"/>
                    <a:pt x="19072" y="10061"/>
                  </a:cubicBezTo>
                  <a:cubicBezTo>
                    <a:pt x="19072" y="12797"/>
                    <a:pt x="18593" y="12151"/>
                    <a:pt x="18593" y="12151"/>
                  </a:cubicBezTo>
                  <a:cubicBezTo>
                    <a:pt x="18593" y="12151"/>
                    <a:pt x="1695" y="21326"/>
                    <a:pt x="973" y="21242"/>
                  </a:cubicBezTo>
                  <a:cubicBezTo>
                    <a:pt x="251" y="21166"/>
                    <a:pt x="486" y="20839"/>
                    <a:pt x="167" y="20193"/>
                  </a:cubicBezTo>
                  <a:cubicBezTo>
                    <a:pt x="-152" y="19555"/>
                    <a:pt x="251" y="19228"/>
                    <a:pt x="973" y="18673"/>
                  </a:cubicBezTo>
                  <a:cubicBezTo>
                    <a:pt x="1695" y="18103"/>
                    <a:pt x="1132" y="17381"/>
                    <a:pt x="1132" y="15374"/>
                  </a:cubicBezTo>
                  <a:cubicBezTo>
                    <a:pt x="1132" y="13360"/>
                    <a:pt x="2022" y="12311"/>
                    <a:pt x="2987" y="9901"/>
                  </a:cubicBezTo>
                  <a:cubicBezTo>
                    <a:pt x="3953" y="7492"/>
                    <a:pt x="3466" y="9019"/>
                    <a:pt x="4591" y="7005"/>
                  </a:cubicBezTo>
                  <a:cubicBezTo>
                    <a:pt x="5716" y="4991"/>
                    <a:pt x="5397" y="6199"/>
                    <a:pt x="6522" y="5880"/>
                  </a:cubicBezTo>
                  <a:cubicBezTo>
                    <a:pt x="7647" y="5561"/>
                    <a:pt x="8293" y="5561"/>
                    <a:pt x="8293" y="5561"/>
                  </a:cubicBezTo>
                  <a:lnTo>
                    <a:pt x="18350" y="247"/>
                  </a:lnTo>
                  <a:close/>
                </a:path>
              </a:pathLst>
            </a:custGeom>
            <a:solidFill>
              <a:srgbClr val="231F20"/>
            </a:solidFill>
            <a:ln w="7575" cap="flat">
              <a:noFill/>
              <a:prstDash val="solid"/>
              <a:round/>
            </a:ln>
          </p:spPr>
          <p:txBody>
            <a:bodyPr rtlCol="0" anchor="ctr"/>
            <a:lstStyle/>
            <a:p>
              <a:endParaRPr lang="en-GB"/>
            </a:p>
          </p:txBody>
        </p:sp>
        <p:sp>
          <p:nvSpPr>
            <p:cNvPr id="732" name="Freeform: Shape 731">
              <a:extLst>
                <a:ext uri="{FF2B5EF4-FFF2-40B4-BE49-F238E27FC236}">
                  <a16:creationId xmlns:a16="http://schemas.microsoft.com/office/drawing/2014/main" id="{05FB434B-F4B2-449B-B9B9-7ACD92FAA04C}"/>
                </a:ext>
              </a:extLst>
            </p:cNvPr>
            <p:cNvSpPr/>
            <p:nvPr/>
          </p:nvSpPr>
          <p:spPr>
            <a:xfrm>
              <a:off x="6974884" y="3945471"/>
              <a:ext cx="20525" cy="22313"/>
            </a:xfrm>
            <a:custGeom>
              <a:avLst/>
              <a:gdLst>
                <a:gd name="connsiteX0" fmla="*/ 18481 w 20525"/>
                <a:gd name="connsiteY0" fmla="*/ 257 h 22313"/>
                <a:gd name="connsiteX1" fmla="*/ 20245 w 20525"/>
                <a:gd name="connsiteY1" fmla="*/ 584 h 22313"/>
                <a:gd name="connsiteX2" fmla="*/ 20488 w 20525"/>
                <a:gd name="connsiteY2" fmla="*/ 1625 h 22313"/>
                <a:gd name="connsiteX3" fmla="*/ 19766 w 20525"/>
                <a:gd name="connsiteY3" fmla="*/ 9272 h 22313"/>
                <a:gd name="connsiteX4" fmla="*/ 18725 w 20525"/>
                <a:gd name="connsiteY4" fmla="*/ 11203 h 22313"/>
                <a:gd name="connsiteX5" fmla="*/ 2465 w 20525"/>
                <a:gd name="connsiteY5" fmla="*/ 22141 h 22313"/>
                <a:gd name="connsiteX6" fmla="*/ 56 w 20525"/>
                <a:gd name="connsiteY6" fmla="*/ 21419 h 22313"/>
                <a:gd name="connsiteX7" fmla="*/ 618 w 20525"/>
                <a:gd name="connsiteY7" fmla="*/ 9834 h 22313"/>
                <a:gd name="connsiteX8" fmla="*/ 2070 w 20525"/>
                <a:gd name="connsiteY8" fmla="*/ 9105 h 22313"/>
                <a:gd name="connsiteX9" fmla="*/ 18079 w 20525"/>
                <a:gd name="connsiteY9" fmla="*/ 827 h 22313"/>
                <a:gd name="connsiteX10" fmla="*/ 18481 w 20525"/>
                <a:gd name="connsiteY10" fmla="*/ 257 h 2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25" h="22313">
                  <a:moveTo>
                    <a:pt x="18481" y="257"/>
                  </a:moveTo>
                  <a:cubicBezTo>
                    <a:pt x="18481" y="257"/>
                    <a:pt x="19690" y="257"/>
                    <a:pt x="20245" y="584"/>
                  </a:cubicBezTo>
                  <a:cubicBezTo>
                    <a:pt x="20815" y="903"/>
                    <a:pt x="20488" y="1625"/>
                    <a:pt x="20488" y="1625"/>
                  </a:cubicBezTo>
                  <a:cubicBezTo>
                    <a:pt x="20488" y="1625"/>
                    <a:pt x="19690" y="8063"/>
                    <a:pt x="19766" y="9272"/>
                  </a:cubicBezTo>
                  <a:cubicBezTo>
                    <a:pt x="19850" y="10481"/>
                    <a:pt x="18725" y="11203"/>
                    <a:pt x="18725" y="11203"/>
                  </a:cubicBezTo>
                  <a:cubicBezTo>
                    <a:pt x="18725" y="11203"/>
                    <a:pt x="4320" y="20856"/>
                    <a:pt x="2465" y="22141"/>
                  </a:cubicBezTo>
                  <a:cubicBezTo>
                    <a:pt x="618" y="23426"/>
                    <a:pt x="56" y="21419"/>
                    <a:pt x="56" y="21419"/>
                  </a:cubicBezTo>
                  <a:cubicBezTo>
                    <a:pt x="56" y="21419"/>
                    <a:pt x="542" y="10876"/>
                    <a:pt x="618" y="9834"/>
                  </a:cubicBezTo>
                  <a:cubicBezTo>
                    <a:pt x="702" y="8785"/>
                    <a:pt x="2070" y="9105"/>
                    <a:pt x="2070" y="9105"/>
                  </a:cubicBezTo>
                  <a:lnTo>
                    <a:pt x="18079" y="827"/>
                  </a:lnTo>
                  <a:lnTo>
                    <a:pt x="18481" y="257"/>
                  </a:lnTo>
                  <a:close/>
                </a:path>
              </a:pathLst>
            </a:custGeom>
            <a:solidFill>
              <a:srgbClr val="231F20"/>
            </a:solidFill>
            <a:ln w="7575" cap="flat">
              <a:noFill/>
              <a:prstDash val="solid"/>
              <a:round/>
            </a:ln>
          </p:spPr>
          <p:txBody>
            <a:bodyPr rtlCol="0" anchor="ctr"/>
            <a:lstStyle/>
            <a:p>
              <a:endParaRPr lang="en-GB"/>
            </a:p>
          </p:txBody>
        </p:sp>
        <p:sp>
          <p:nvSpPr>
            <p:cNvPr id="733" name="Freeform: Shape 732">
              <a:extLst>
                <a:ext uri="{FF2B5EF4-FFF2-40B4-BE49-F238E27FC236}">
                  <a16:creationId xmlns:a16="http://schemas.microsoft.com/office/drawing/2014/main" id="{2EB352AB-A590-44F5-8AD8-6F7BC41BADBD}"/>
                </a:ext>
              </a:extLst>
            </p:cNvPr>
            <p:cNvSpPr/>
            <p:nvPr/>
          </p:nvSpPr>
          <p:spPr>
            <a:xfrm>
              <a:off x="6974698" y="3967522"/>
              <a:ext cx="18724" cy="20355"/>
            </a:xfrm>
            <a:custGeom>
              <a:avLst/>
              <a:gdLst>
                <a:gd name="connsiteX0" fmla="*/ 18750 w 18724"/>
                <a:gd name="connsiteY0" fmla="*/ 1147 h 20355"/>
                <a:gd name="connsiteX1" fmla="*/ 18750 w 18724"/>
                <a:gd name="connsiteY1" fmla="*/ 10238 h 20355"/>
                <a:gd name="connsiteX2" fmla="*/ 17701 w 18724"/>
                <a:gd name="connsiteY2" fmla="*/ 11850 h 20355"/>
                <a:gd name="connsiteX3" fmla="*/ 6117 w 18724"/>
                <a:gd name="connsiteY3" fmla="*/ 19330 h 20355"/>
                <a:gd name="connsiteX4" fmla="*/ 1777 w 18724"/>
                <a:gd name="connsiteY4" fmla="*/ 20614 h 20355"/>
                <a:gd name="connsiteX5" fmla="*/ 484 w 18724"/>
                <a:gd name="connsiteY5" fmla="*/ 17794 h 20355"/>
                <a:gd name="connsiteX6" fmla="*/ 82 w 18724"/>
                <a:gd name="connsiteY6" fmla="*/ 11044 h 20355"/>
                <a:gd name="connsiteX7" fmla="*/ 2415 w 18724"/>
                <a:gd name="connsiteY7" fmla="*/ 8064 h 20355"/>
                <a:gd name="connsiteX8" fmla="*/ 18021 w 18724"/>
                <a:gd name="connsiteY8" fmla="*/ 266 h 20355"/>
                <a:gd name="connsiteX9" fmla="*/ 18750 w 18724"/>
                <a:gd name="connsiteY9" fmla="*/ 1147 h 2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24" h="20355">
                  <a:moveTo>
                    <a:pt x="18750" y="1147"/>
                  </a:moveTo>
                  <a:cubicBezTo>
                    <a:pt x="18750" y="1147"/>
                    <a:pt x="18507" y="9836"/>
                    <a:pt x="18750" y="10238"/>
                  </a:cubicBezTo>
                  <a:cubicBezTo>
                    <a:pt x="18986" y="10634"/>
                    <a:pt x="17701" y="11850"/>
                    <a:pt x="17701" y="11850"/>
                  </a:cubicBezTo>
                  <a:cubicBezTo>
                    <a:pt x="17701" y="11850"/>
                    <a:pt x="7804" y="18281"/>
                    <a:pt x="6117" y="19330"/>
                  </a:cubicBezTo>
                  <a:cubicBezTo>
                    <a:pt x="4429" y="20371"/>
                    <a:pt x="3221" y="20531"/>
                    <a:pt x="1777" y="20614"/>
                  </a:cubicBezTo>
                  <a:cubicBezTo>
                    <a:pt x="325" y="20698"/>
                    <a:pt x="887" y="19968"/>
                    <a:pt x="484" y="17794"/>
                  </a:cubicBezTo>
                  <a:cubicBezTo>
                    <a:pt x="82" y="15628"/>
                    <a:pt x="5" y="12891"/>
                    <a:pt x="82" y="11044"/>
                  </a:cubicBezTo>
                  <a:cubicBezTo>
                    <a:pt x="165" y="9189"/>
                    <a:pt x="804" y="9433"/>
                    <a:pt x="2415" y="8064"/>
                  </a:cubicBezTo>
                  <a:cubicBezTo>
                    <a:pt x="4027" y="6696"/>
                    <a:pt x="18021" y="266"/>
                    <a:pt x="18021" y="266"/>
                  </a:cubicBezTo>
                  <a:lnTo>
                    <a:pt x="18750" y="1147"/>
                  </a:lnTo>
                  <a:close/>
                </a:path>
              </a:pathLst>
            </a:custGeom>
            <a:solidFill>
              <a:srgbClr val="231F20"/>
            </a:solidFill>
            <a:ln w="7575" cap="flat">
              <a:noFill/>
              <a:prstDash val="solid"/>
              <a:round/>
            </a:ln>
          </p:spPr>
          <p:txBody>
            <a:bodyPr rtlCol="0" anchor="ctr"/>
            <a:lstStyle/>
            <a:p>
              <a:endParaRPr lang="en-GB"/>
            </a:p>
          </p:txBody>
        </p:sp>
        <p:sp>
          <p:nvSpPr>
            <p:cNvPr id="734" name="Freeform: Shape 733">
              <a:extLst>
                <a:ext uri="{FF2B5EF4-FFF2-40B4-BE49-F238E27FC236}">
                  <a16:creationId xmlns:a16="http://schemas.microsoft.com/office/drawing/2014/main" id="{2723255D-63F0-4303-A77E-F3971AD8534A}"/>
                </a:ext>
              </a:extLst>
            </p:cNvPr>
            <p:cNvSpPr/>
            <p:nvPr/>
          </p:nvSpPr>
          <p:spPr>
            <a:xfrm>
              <a:off x="6978066" y="3989616"/>
              <a:ext cx="14291" cy="19196"/>
            </a:xfrm>
            <a:custGeom>
              <a:avLst/>
              <a:gdLst>
                <a:gd name="connsiteX0" fmla="*/ 8625 w 14291"/>
                <a:gd name="connsiteY0" fmla="*/ 3272 h 19196"/>
                <a:gd name="connsiteX1" fmla="*/ 12243 w 14291"/>
                <a:gd name="connsiteY1" fmla="*/ 779 h 19196"/>
                <a:gd name="connsiteX2" fmla="*/ 14333 w 14291"/>
                <a:gd name="connsiteY2" fmla="*/ 2467 h 19196"/>
                <a:gd name="connsiteX3" fmla="*/ 14257 w 14291"/>
                <a:gd name="connsiteY3" fmla="*/ 9711 h 19196"/>
                <a:gd name="connsiteX4" fmla="*/ 12806 w 14291"/>
                <a:gd name="connsiteY4" fmla="*/ 11877 h 19196"/>
                <a:gd name="connsiteX5" fmla="*/ 4201 w 14291"/>
                <a:gd name="connsiteY5" fmla="*/ 18559 h 19196"/>
                <a:gd name="connsiteX6" fmla="*/ 1381 w 14291"/>
                <a:gd name="connsiteY6" fmla="*/ 18635 h 19196"/>
                <a:gd name="connsiteX7" fmla="*/ 180 w 14291"/>
                <a:gd name="connsiteY7" fmla="*/ 12037 h 19196"/>
                <a:gd name="connsiteX8" fmla="*/ 1624 w 14291"/>
                <a:gd name="connsiteY8" fmla="*/ 8745 h 19196"/>
                <a:gd name="connsiteX9" fmla="*/ 8625 w 14291"/>
                <a:gd name="connsiteY9" fmla="*/ 3272 h 1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91" h="19196">
                  <a:moveTo>
                    <a:pt x="8625" y="3272"/>
                  </a:moveTo>
                  <a:cubicBezTo>
                    <a:pt x="8625" y="3272"/>
                    <a:pt x="9833" y="2550"/>
                    <a:pt x="12243" y="779"/>
                  </a:cubicBezTo>
                  <a:cubicBezTo>
                    <a:pt x="14653" y="-992"/>
                    <a:pt x="14333" y="2467"/>
                    <a:pt x="14333" y="2467"/>
                  </a:cubicBezTo>
                  <a:cubicBezTo>
                    <a:pt x="14333" y="2467"/>
                    <a:pt x="14098" y="8175"/>
                    <a:pt x="14257" y="9711"/>
                  </a:cubicBezTo>
                  <a:cubicBezTo>
                    <a:pt x="14417" y="11231"/>
                    <a:pt x="12806" y="11877"/>
                    <a:pt x="12806" y="11877"/>
                  </a:cubicBezTo>
                  <a:cubicBezTo>
                    <a:pt x="12806" y="11877"/>
                    <a:pt x="6854" y="16544"/>
                    <a:pt x="4201" y="18559"/>
                  </a:cubicBezTo>
                  <a:cubicBezTo>
                    <a:pt x="1540" y="20566"/>
                    <a:pt x="1381" y="18635"/>
                    <a:pt x="1381" y="18635"/>
                  </a:cubicBezTo>
                  <a:cubicBezTo>
                    <a:pt x="1381" y="18635"/>
                    <a:pt x="818" y="15260"/>
                    <a:pt x="180" y="12037"/>
                  </a:cubicBezTo>
                  <a:cubicBezTo>
                    <a:pt x="-466" y="8821"/>
                    <a:pt x="1624" y="8745"/>
                    <a:pt x="1624" y="8745"/>
                  </a:cubicBezTo>
                  <a:lnTo>
                    <a:pt x="8625" y="3272"/>
                  </a:lnTo>
                  <a:close/>
                </a:path>
              </a:pathLst>
            </a:custGeom>
            <a:solidFill>
              <a:srgbClr val="231F20"/>
            </a:solidFill>
            <a:ln w="7575" cap="flat">
              <a:noFill/>
              <a:prstDash val="solid"/>
              <a:round/>
            </a:ln>
          </p:spPr>
          <p:txBody>
            <a:bodyPr rtlCol="0" anchor="ctr"/>
            <a:lstStyle/>
            <a:p>
              <a:endParaRPr lang="en-GB"/>
            </a:p>
          </p:txBody>
        </p:sp>
        <p:sp>
          <p:nvSpPr>
            <p:cNvPr id="735" name="Freeform: Shape 734">
              <a:extLst>
                <a:ext uri="{FF2B5EF4-FFF2-40B4-BE49-F238E27FC236}">
                  <a16:creationId xmlns:a16="http://schemas.microsoft.com/office/drawing/2014/main" id="{33E9102E-D05A-4850-B3E2-477A558DED71}"/>
                </a:ext>
              </a:extLst>
            </p:cNvPr>
            <p:cNvSpPr/>
            <p:nvPr/>
          </p:nvSpPr>
          <p:spPr>
            <a:xfrm>
              <a:off x="6953688" y="3909121"/>
              <a:ext cx="24326" cy="22639"/>
            </a:xfrm>
            <a:custGeom>
              <a:avLst/>
              <a:gdLst>
                <a:gd name="connsiteX0" fmla="*/ 21889 w 24326"/>
                <a:gd name="connsiteY0" fmla="*/ 8763 h 22639"/>
                <a:gd name="connsiteX1" fmla="*/ 24230 w 24326"/>
                <a:gd name="connsiteY1" fmla="*/ 9805 h 22639"/>
                <a:gd name="connsiteX2" fmla="*/ 23501 w 24326"/>
                <a:gd name="connsiteY2" fmla="*/ 12306 h 22639"/>
                <a:gd name="connsiteX3" fmla="*/ 19966 w 24326"/>
                <a:gd name="connsiteY3" fmla="*/ 21632 h 22639"/>
                <a:gd name="connsiteX4" fmla="*/ 16264 w 24326"/>
                <a:gd name="connsiteY4" fmla="*/ 21070 h 22639"/>
                <a:gd name="connsiteX5" fmla="*/ 14006 w 24326"/>
                <a:gd name="connsiteY5" fmla="*/ 20348 h 22639"/>
                <a:gd name="connsiteX6" fmla="*/ 1221 w 24326"/>
                <a:gd name="connsiteY6" fmla="*/ 14875 h 22639"/>
                <a:gd name="connsiteX7" fmla="*/ 658 w 24326"/>
                <a:gd name="connsiteY7" fmla="*/ 11257 h 22639"/>
                <a:gd name="connsiteX8" fmla="*/ 4999 w 24326"/>
                <a:gd name="connsiteY8" fmla="*/ 637 h 22639"/>
                <a:gd name="connsiteX9" fmla="*/ 7089 w 24326"/>
                <a:gd name="connsiteY9" fmla="*/ 957 h 22639"/>
                <a:gd name="connsiteX10" fmla="*/ 21889 w 24326"/>
                <a:gd name="connsiteY10" fmla="*/ 8763 h 2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26" h="22639">
                  <a:moveTo>
                    <a:pt x="21889" y="8763"/>
                  </a:moveTo>
                  <a:cubicBezTo>
                    <a:pt x="21889" y="8763"/>
                    <a:pt x="23820" y="9645"/>
                    <a:pt x="24230" y="9805"/>
                  </a:cubicBezTo>
                  <a:cubicBezTo>
                    <a:pt x="24626" y="9964"/>
                    <a:pt x="24147" y="12138"/>
                    <a:pt x="23501" y="12306"/>
                  </a:cubicBezTo>
                  <a:cubicBezTo>
                    <a:pt x="22854" y="12465"/>
                    <a:pt x="20688" y="18980"/>
                    <a:pt x="19966" y="21632"/>
                  </a:cubicBezTo>
                  <a:cubicBezTo>
                    <a:pt x="19236" y="24285"/>
                    <a:pt x="17229" y="22035"/>
                    <a:pt x="16264" y="21070"/>
                  </a:cubicBezTo>
                  <a:cubicBezTo>
                    <a:pt x="15299" y="20105"/>
                    <a:pt x="14006" y="20348"/>
                    <a:pt x="14006" y="20348"/>
                  </a:cubicBezTo>
                  <a:cubicBezTo>
                    <a:pt x="14006" y="20348"/>
                    <a:pt x="3471" y="15521"/>
                    <a:pt x="1221" y="14875"/>
                  </a:cubicBezTo>
                  <a:cubicBezTo>
                    <a:pt x="-1037" y="14229"/>
                    <a:pt x="658" y="11257"/>
                    <a:pt x="658" y="11257"/>
                  </a:cubicBezTo>
                  <a:cubicBezTo>
                    <a:pt x="658" y="11257"/>
                    <a:pt x="4033" y="1686"/>
                    <a:pt x="4999" y="637"/>
                  </a:cubicBezTo>
                  <a:cubicBezTo>
                    <a:pt x="5964" y="-412"/>
                    <a:pt x="7089" y="957"/>
                    <a:pt x="7089" y="957"/>
                  </a:cubicBezTo>
                  <a:lnTo>
                    <a:pt x="21889" y="8763"/>
                  </a:lnTo>
                  <a:close/>
                </a:path>
              </a:pathLst>
            </a:custGeom>
            <a:solidFill>
              <a:srgbClr val="231F20"/>
            </a:solidFill>
            <a:ln w="7575" cap="flat">
              <a:noFill/>
              <a:prstDash val="solid"/>
              <a:round/>
            </a:ln>
          </p:spPr>
          <p:txBody>
            <a:bodyPr rtlCol="0" anchor="ctr"/>
            <a:lstStyle/>
            <a:p>
              <a:endParaRPr lang="en-GB"/>
            </a:p>
          </p:txBody>
        </p:sp>
        <p:sp>
          <p:nvSpPr>
            <p:cNvPr id="736" name="Freeform: Shape 735">
              <a:extLst>
                <a:ext uri="{FF2B5EF4-FFF2-40B4-BE49-F238E27FC236}">
                  <a16:creationId xmlns:a16="http://schemas.microsoft.com/office/drawing/2014/main" id="{3C1CFAB5-1306-45E5-A757-A1D795269FB0}"/>
                </a:ext>
              </a:extLst>
            </p:cNvPr>
            <p:cNvSpPr/>
            <p:nvPr/>
          </p:nvSpPr>
          <p:spPr>
            <a:xfrm>
              <a:off x="6946904" y="3933490"/>
              <a:ext cx="24037" cy="19230"/>
            </a:xfrm>
            <a:custGeom>
              <a:avLst/>
              <a:gdLst>
                <a:gd name="connsiteX0" fmla="*/ 21677 w 24037"/>
                <a:gd name="connsiteY0" fmla="*/ 5877 h 19230"/>
                <a:gd name="connsiteX1" fmla="*/ 23524 w 24037"/>
                <a:gd name="connsiteY1" fmla="*/ 6766 h 19230"/>
                <a:gd name="connsiteX2" fmla="*/ 24010 w 24037"/>
                <a:gd name="connsiteY2" fmla="*/ 8370 h 19230"/>
                <a:gd name="connsiteX3" fmla="*/ 23281 w 24037"/>
                <a:gd name="connsiteY3" fmla="*/ 10787 h 19230"/>
                <a:gd name="connsiteX4" fmla="*/ 23205 w 24037"/>
                <a:gd name="connsiteY4" fmla="*/ 14489 h 19230"/>
                <a:gd name="connsiteX5" fmla="*/ 22718 w 24037"/>
                <a:gd name="connsiteY5" fmla="*/ 18594 h 19230"/>
                <a:gd name="connsiteX6" fmla="*/ 21031 w 24037"/>
                <a:gd name="connsiteY6" fmla="*/ 19476 h 19230"/>
                <a:gd name="connsiteX7" fmla="*/ 19260 w 24037"/>
                <a:gd name="connsiteY7" fmla="*/ 18108 h 19230"/>
                <a:gd name="connsiteX8" fmla="*/ 17169 w 24037"/>
                <a:gd name="connsiteY8" fmla="*/ 17545 h 19230"/>
                <a:gd name="connsiteX9" fmla="*/ 14273 w 24037"/>
                <a:gd name="connsiteY9" fmla="*/ 17302 h 19230"/>
                <a:gd name="connsiteX10" fmla="*/ 9211 w 24037"/>
                <a:gd name="connsiteY10" fmla="*/ 16260 h 19230"/>
                <a:gd name="connsiteX11" fmla="*/ 2848 w 24037"/>
                <a:gd name="connsiteY11" fmla="*/ 15211 h 19230"/>
                <a:gd name="connsiteX12" fmla="*/ 112 w 24037"/>
                <a:gd name="connsiteY12" fmla="*/ 13364 h 19230"/>
                <a:gd name="connsiteX13" fmla="*/ 515 w 24037"/>
                <a:gd name="connsiteY13" fmla="*/ 9662 h 19230"/>
                <a:gd name="connsiteX14" fmla="*/ 1966 w 24037"/>
                <a:gd name="connsiteY14" fmla="*/ 1696 h 19230"/>
                <a:gd name="connsiteX15" fmla="*/ 4376 w 24037"/>
                <a:gd name="connsiteY15" fmla="*/ 252 h 19230"/>
                <a:gd name="connsiteX16" fmla="*/ 7515 w 24037"/>
                <a:gd name="connsiteY16" fmla="*/ 731 h 19230"/>
                <a:gd name="connsiteX17" fmla="*/ 8884 w 24037"/>
                <a:gd name="connsiteY17" fmla="*/ 2099 h 19230"/>
                <a:gd name="connsiteX18" fmla="*/ 11134 w 24037"/>
                <a:gd name="connsiteY18" fmla="*/ 2183 h 19230"/>
                <a:gd name="connsiteX19" fmla="*/ 15717 w 24037"/>
                <a:gd name="connsiteY19" fmla="*/ 3148 h 19230"/>
                <a:gd name="connsiteX20" fmla="*/ 21677 w 24037"/>
                <a:gd name="connsiteY20" fmla="*/ 5877 h 1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37" h="19230">
                  <a:moveTo>
                    <a:pt x="21677" y="5877"/>
                  </a:moveTo>
                  <a:cubicBezTo>
                    <a:pt x="21677" y="5877"/>
                    <a:pt x="22961" y="6287"/>
                    <a:pt x="23524" y="6766"/>
                  </a:cubicBezTo>
                  <a:cubicBezTo>
                    <a:pt x="24086" y="7253"/>
                    <a:pt x="24170" y="8135"/>
                    <a:pt x="24010" y="8370"/>
                  </a:cubicBezTo>
                  <a:cubicBezTo>
                    <a:pt x="23843" y="8613"/>
                    <a:pt x="23364" y="9503"/>
                    <a:pt x="23281" y="10787"/>
                  </a:cubicBezTo>
                  <a:cubicBezTo>
                    <a:pt x="23205" y="12072"/>
                    <a:pt x="23364" y="12483"/>
                    <a:pt x="23205" y="14489"/>
                  </a:cubicBezTo>
                  <a:cubicBezTo>
                    <a:pt x="23037" y="16496"/>
                    <a:pt x="22878" y="17948"/>
                    <a:pt x="22718" y="18594"/>
                  </a:cubicBezTo>
                  <a:cubicBezTo>
                    <a:pt x="22558" y="19233"/>
                    <a:pt x="22072" y="19400"/>
                    <a:pt x="21031" y="19476"/>
                  </a:cubicBezTo>
                  <a:cubicBezTo>
                    <a:pt x="19982" y="19559"/>
                    <a:pt x="19662" y="18754"/>
                    <a:pt x="19260" y="18108"/>
                  </a:cubicBezTo>
                  <a:cubicBezTo>
                    <a:pt x="18857" y="17461"/>
                    <a:pt x="18454" y="17872"/>
                    <a:pt x="17169" y="17545"/>
                  </a:cubicBezTo>
                  <a:cubicBezTo>
                    <a:pt x="15877" y="17226"/>
                    <a:pt x="15322" y="17385"/>
                    <a:pt x="14273" y="17302"/>
                  </a:cubicBezTo>
                  <a:cubicBezTo>
                    <a:pt x="13224" y="17226"/>
                    <a:pt x="10488" y="16496"/>
                    <a:pt x="9211" y="16260"/>
                  </a:cubicBezTo>
                  <a:cubicBezTo>
                    <a:pt x="7918" y="16017"/>
                    <a:pt x="3897" y="15211"/>
                    <a:pt x="2848" y="15211"/>
                  </a:cubicBezTo>
                  <a:cubicBezTo>
                    <a:pt x="1807" y="15211"/>
                    <a:pt x="355" y="14246"/>
                    <a:pt x="112" y="13364"/>
                  </a:cubicBezTo>
                  <a:cubicBezTo>
                    <a:pt x="-132" y="12483"/>
                    <a:pt x="355" y="11753"/>
                    <a:pt x="515" y="9662"/>
                  </a:cubicBezTo>
                  <a:cubicBezTo>
                    <a:pt x="674" y="7572"/>
                    <a:pt x="1723" y="3224"/>
                    <a:pt x="1966" y="1696"/>
                  </a:cubicBezTo>
                  <a:cubicBezTo>
                    <a:pt x="2210" y="168"/>
                    <a:pt x="3335" y="252"/>
                    <a:pt x="4376" y="252"/>
                  </a:cubicBezTo>
                  <a:cubicBezTo>
                    <a:pt x="5425" y="252"/>
                    <a:pt x="6147" y="412"/>
                    <a:pt x="7515" y="731"/>
                  </a:cubicBezTo>
                  <a:cubicBezTo>
                    <a:pt x="8884" y="1058"/>
                    <a:pt x="7994" y="1537"/>
                    <a:pt x="8884" y="2099"/>
                  </a:cubicBezTo>
                  <a:cubicBezTo>
                    <a:pt x="9765" y="2662"/>
                    <a:pt x="9522" y="2342"/>
                    <a:pt x="11134" y="2183"/>
                  </a:cubicBezTo>
                  <a:cubicBezTo>
                    <a:pt x="12745" y="2023"/>
                    <a:pt x="12669" y="2502"/>
                    <a:pt x="15717" y="3148"/>
                  </a:cubicBezTo>
                  <a:cubicBezTo>
                    <a:pt x="18781" y="3787"/>
                    <a:pt x="21677" y="5877"/>
                    <a:pt x="21677" y="5877"/>
                  </a:cubicBezTo>
                  <a:close/>
                </a:path>
              </a:pathLst>
            </a:custGeom>
            <a:solidFill>
              <a:srgbClr val="231F20"/>
            </a:solidFill>
            <a:ln w="7575" cap="flat">
              <a:noFill/>
              <a:prstDash val="solid"/>
              <a:round/>
            </a:ln>
          </p:spPr>
          <p:txBody>
            <a:bodyPr rtlCol="0" anchor="ctr"/>
            <a:lstStyle/>
            <a:p>
              <a:endParaRPr lang="en-GB"/>
            </a:p>
          </p:txBody>
        </p:sp>
        <p:sp>
          <p:nvSpPr>
            <p:cNvPr id="737" name="Freeform: Shape 736">
              <a:extLst>
                <a:ext uri="{FF2B5EF4-FFF2-40B4-BE49-F238E27FC236}">
                  <a16:creationId xmlns:a16="http://schemas.microsoft.com/office/drawing/2014/main" id="{70066270-CD40-4F2E-B27A-3AFF97169D1B}"/>
                </a:ext>
              </a:extLst>
            </p:cNvPr>
            <p:cNvSpPr/>
            <p:nvPr/>
          </p:nvSpPr>
          <p:spPr>
            <a:xfrm>
              <a:off x="6944805" y="3956157"/>
              <a:ext cx="23835" cy="15538"/>
            </a:xfrm>
            <a:custGeom>
              <a:avLst/>
              <a:gdLst>
                <a:gd name="connsiteX0" fmla="*/ 21358 w 23835"/>
                <a:gd name="connsiteY0" fmla="*/ 3971 h 15538"/>
                <a:gd name="connsiteX1" fmla="*/ 23129 w 23835"/>
                <a:gd name="connsiteY1" fmla="*/ 4541 h 15538"/>
                <a:gd name="connsiteX2" fmla="*/ 23775 w 23835"/>
                <a:gd name="connsiteY2" fmla="*/ 5825 h 15538"/>
                <a:gd name="connsiteX3" fmla="*/ 23775 w 23835"/>
                <a:gd name="connsiteY3" fmla="*/ 14027 h 15538"/>
                <a:gd name="connsiteX4" fmla="*/ 22650 w 23835"/>
                <a:gd name="connsiteY4" fmla="*/ 15555 h 15538"/>
                <a:gd name="connsiteX5" fmla="*/ 21921 w 23835"/>
                <a:gd name="connsiteY5" fmla="*/ 15722 h 15538"/>
                <a:gd name="connsiteX6" fmla="*/ 21198 w 23835"/>
                <a:gd name="connsiteY6" fmla="*/ 15798 h 15538"/>
                <a:gd name="connsiteX7" fmla="*/ 19108 w 23835"/>
                <a:gd name="connsiteY7" fmla="*/ 15319 h 15538"/>
                <a:gd name="connsiteX8" fmla="*/ 17018 w 23835"/>
                <a:gd name="connsiteY8" fmla="*/ 15722 h 15538"/>
                <a:gd name="connsiteX9" fmla="*/ 1648 w 23835"/>
                <a:gd name="connsiteY9" fmla="*/ 15160 h 15538"/>
                <a:gd name="connsiteX10" fmla="*/ 44 w 23835"/>
                <a:gd name="connsiteY10" fmla="*/ 12583 h 15538"/>
                <a:gd name="connsiteX11" fmla="*/ 766 w 23835"/>
                <a:gd name="connsiteY11" fmla="*/ 2610 h 15538"/>
                <a:gd name="connsiteX12" fmla="*/ 2058 w 23835"/>
                <a:gd name="connsiteY12" fmla="*/ 679 h 15538"/>
                <a:gd name="connsiteX13" fmla="*/ 4468 w 23835"/>
                <a:gd name="connsiteY13" fmla="*/ 512 h 15538"/>
                <a:gd name="connsiteX14" fmla="*/ 7843 w 23835"/>
                <a:gd name="connsiteY14" fmla="*/ 1804 h 15538"/>
                <a:gd name="connsiteX15" fmla="*/ 9614 w 23835"/>
                <a:gd name="connsiteY15" fmla="*/ 1721 h 15538"/>
                <a:gd name="connsiteX16" fmla="*/ 12677 w 23835"/>
                <a:gd name="connsiteY16" fmla="*/ 1880 h 15538"/>
                <a:gd name="connsiteX17" fmla="*/ 16136 w 23835"/>
                <a:gd name="connsiteY17" fmla="*/ 2770 h 15538"/>
                <a:gd name="connsiteX18" fmla="*/ 21358 w 23835"/>
                <a:gd name="connsiteY18" fmla="*/ 3971 h 15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35" h="15538">
                  <a:moveTo>
                    <a:pt x="21358" y="3971"/>
                  </a:moveTo>
                  <a:cubicBezTo>
                    <a:pt x="21358" y="3971"/>
                    <a:pt x="22004" y="4214"/>
                    <a:pt x="23129" y="4541"/>
                  </a:cubicBezTo>
                  <a:cubicBezTo>
                    <a:pt x="24262" y="4860"/>
                    <a:pt x="23775" y="5825"/>
                    <a:pt x="23775" y="5825"/>
                  </a:cubicBezTo>
                  <a:lnTo>
                    <a:pt x="23775" y="14027"/>
                  </a:lnTo>
                  <a:cubicBezTo>
                    <a:pt x="23775" y="15966"/>
                    <a:pt x="22970" y="15319"/>
                    <a:pt x="22650" y="15555"/>
                  </a:cubicBezTo>
                  <a:cubicBezTo>
                    <a:pt x="22323" y="15798"/>
                    <a:pt x="21921" y="15722"/>
                    <a:pt x="21921" y="15722"/>
                  </a:cubicBezTo>
                  <a:cubicBezTo>
                    <a:pt x="21921" y="15722"/>
                    <a:pt x="21761" y="15798"/>
                    <a:pt x="21198" y="15798"/>
                  </a:cubicBezTo>
                  <a:cubicBezTo>
                    <a:pt x="20636" y="15798"/>
                    <a:pt x="19997" y="15798"/>
                    <a:pt x="19108" y="15319"/>
                  </a:cubicBezTo>
                  <a:cubicBezTo>
                    <a:pt x="18226" y="14833"/>
                    <a:pt x="17018" y="15722"/>
                    <a:pt x="17018" y="15722"/>
                  </a:cubicBezTo>
                  <a:cubicBezTo>
                    <a:pt x="17018" y="15722"/>
                    <a:pt x="2780" y="15319"/>
                    <a:pt x="1648" y="15160"/>
                  </a:cubicBezTo>
                  <a:cubicBezTo>
                    <a:pt x="530" y="15000"/>
                    <a:pt x="44" y="12583"/>
                    <a:pt x="44" y="12583"/>
                  </a:cubicBezTo>
                  <a:cubicBezTo>
                    <a:pt x="44" y="12583"/>
                    <a:pt x="690" y="3089"/>
                    <a:pt x="766" y="2610"/>
                  </a:cubicBezTo>
                  <a:cubicBezTo>
                    <a:pt x="850" y="2124"/>
                    <a:pt x="926" y="1401"/>
                    <a:pt x="2058" y="679"/>
                  </a:cubicBezTo>
                  <a:cubicBezTo>
                    <a:pt x="3183" y="-43"/>
                    <a:pt x="3502" y="352"/>
                    <a:pt x="4468" y="512"/>
                  </a:cubicBezTo>
                  <a:cubicBezTo>
                    <a:pt x="5433" y="679"/>
                    <a:pt x="6801" y="1645"/>
                    <a:pt x="7843" y="1804"/>
                  </a:cubicBezTo>
                  <a:cubicBezTo>
                    <a:pt x="8892" y="1964"/>
                    <a:pt x="8489" y="1880"/>
                    <a:pt x="9614" y="1721"/>
                  </a:cubicBezTo>
                  <a:cubicBezTo>
                    <a:pt x="10739" y="1561"/>
                    <a:pt x="11149" y="1721"/>
                    <a:pt x="12677" y="1880"/>
                  </a:cubicBezTo>
                  <a:cubicBezTo>
                    <a:pt x="14198" y="2040"/>
                    <a:pt x="14608" y="2686"/>
                    <a:pt x="16136" y="2770"/>
                  </a:cubicBezTo>
                  <a:cubicBezTo>
                    <a:pt x="17656" y="2846"/>
                    <a:pt x="21358" y="3971"/>
                    <a:pt x="21358" y="3971"/>
                  </a:cubicBezTo>
                  <a:close/>
                </a:path>
              </a:pathLst>
            </a:custGeom>
            <a:solidFill>
              <a:srgbClr val="231F20"/>
            </a:solidFill>
            <a:ln w="7575" cap="flat">
              <a:noFill/>
              <a:prstDash val="solid"/>
              <a:round/>
            </a:ln>
          </p:spPr>
          <p:txBody>
            <a:bodyPr rtlCol="0" anchor="ctr"/>
            <a:lstStyle/>
            <a:p>
              <a:endParaRPr lang="en-GB"/>
            </a:p>
          </p:txBody>
        </p:sp>
        <p:sp>
          <p:nvSpPr>
            <p:cNvPr id="738" name="Freeform: Shape 737">
              <a:extLst>
                <a:ext uri="{FF2B5EF4-FFF2-40B4-BE49-F238E27FC236}">
                  <a16:creationId xmlns:a16="http://schemas.microsoft.com/office/drawing/2014/main" id="{0D2ADAE9-E6B8-4108-A01D-9FCEE1E67E1B}"/>
                </a:ext>
              </a:extLst>
            </p:cNvPr>
            <p:cNvSpPr/>
            <p:nvPr/>
          </p:nvSpPr>
          <p:spPr>
            <a:xfrm>
              <a:off x="6944473" y="3979197"/>
              <a:ext cx="25274" cy="15672"/>
            </a:xfrm>
            <a:custGeom>
              <a:avLst/>
              <a:gdLst>
                <a:gd name="connsiteX0" fmla="*/ 23059 w 25274"/>
                <a:gd name="connsiteY0" fmla="*/ 574 h 15672"/>
                <a:gd name="connsiteX1" fmla="*/ 24343 w 25274"/>
                <a:gd name="connsiteY1" fmla="*/ 734 h 15672"/>
                <a:gd name="connsiteX2" fmla="*/ 24990 w 25274"/>
                <a:gd name="connsiteY2" fmla="*/ 2026 h 15672"/>
                <a:gd name="connsiteX3" fmla="*/ 25233 w 25274"/>
                <a:gd name="connsiteY3" fmla="*/ 6770 h 15672"/>
                <a:gd name="connsiteX4" fmla="*/ 25149 w 25274"/>
                <a:gd name="connsiteY4" fmla="*/ 10791 h 15672"/>
                <a:gd name="connsiteX5" fmla="*/ 24663 w 25274"/>
                <a:gd name="connsiteY5" fmla="*/ 12319 h 15672"/>
                <a:gd name="connsiteX6" fmla="*/ 23302 w 25274"/>
                <a:gd name="connsiteY6" fmla="*/ 13284 h 15672"/>
                <a:gd name="connsiteX7" fmla="*/ 20322 w 25274"/>
                <a:gd name="connsiteY7" fmla="*/ 13611 h 15672"/>
                <a:gd name="connsiteX8" fmla="*/ 16225 w 25274"/>
                <a:gd name="connsiteY8" fmla="*/ 13846 h 15672"/>
                <a:gd name="connsiteX9" fmla="*/ 13322 w 25274"/>
                <a:gd name="connsiteY9" fmla="*/ 14249 h 15672"/>
                <a:gd name="connsiteX10" fmla="*/ 9787 w 25274"/>
                <a:gd name="connsiteY10" fmla="*/ 14895 h 15672"/>
                <a:gd name="connsiteX11" fmla="*/ 4717 w 25274"/>
                <a:gd name="connsiteY11" fmla="*/ 15937 h 15672"/>
                <a:gd name="connsiteX12" fmla="*/ 2543 w 25274"/>
                <a:gd name="connsiteY12" fmla="*/ 15618 h 15672"/>
                <a:gd name="connsiteX13" fmla="*/ 2702 w 25274"/>
                <a:gd name="connsiteY13" fmla="*/ 14333 h 15672"/>
                <a:gd name="connsiteX14" fmla="*/ 1182 w 25274"/>
                <a:gd name="connsiteY14" fmla="*/ 9422 h 15672"/>
                <a:gd name="connsiteX15" fmla="*/ 50 w 25274"/>
                <a:gd name="connsiteY15" fmla="*/ 2589 h 15672"/>
                <a:gd name="connsiteX16" fmla="*/ 1501 w 25274"/>
                <a:gd name="connsiteY16" fmla="*/ 498 h 15672"/>
                <a:gd name="connsiteX17" fmla="*/ 4398 w 25274"/>
                <a:gd name="connsiteY17" fmla="*/ 658 h 15672"/>
                <a:gd name="connsiteX18" fmla="*/ 6001 w 25274"/>
                <a:gd name="connsiteY18" fmla="*/ 1061 h 15672"/>
                <a:gd name="connsiteX19" fmla="*/ 7294 w 25274"/>
                <a:gd name="connsiteY19" fmla="*/ 498 h 15672"/>
                <a:gd name="connsiteX20" fmla="*/ 10509 w 25274"/>
                <a:gd name="connsiteY20" fmla="*/ 339 h 15672"/>
                <a:gd name="connsiteX21" fmla="*/ 23059 w 25274"/>
                <a:gd name="connsiteY21" fmla="*/ 574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274" h="15672">
                  <a:moveTo>
                    <a:pt x="23059" y="574"/>
                  </a:moveTo>
                  <a:cubicBezTo>
                    <a:pt x="23059" y="574"/>
                    <a:pt x="23781" y="574"/>
                    <a:pt x="24343" y="734"/>
                  </a:cubicBezTo>
                  <a:cubicBezTo>
                    <a:pt x="24906" y="894"/>
                    <a:pt x="24746" y="1623"/>
                    <a:pt x="24990" y="2026"/>
                  </a:cubicBezTo>
                  <a:cubicBezTo>
                    <a:pt x="25233" y="2429"/>
                    <a:pt x="25073" y="6207"/>
                    <a:pt x="25233" y="6770"/>
                  </a:cubicBezTo>
                  <a:cubicBezTo>
                    <a:pt x="25392" y="7332"/>
                    <a:pt x="25309" y="9422"/>
                    <a:pt x="25149" y="10791"/>
                  </a:cubicBezTo>
                  <a:cubicBezTo>
                    <a:pt x="24990" y="12159"/>
                    <a:pt x="25073" y="11680"/>
                    <a:pt x="24663" y="12319"/>
                  </a:cubicBezTo>
                  <a:cubicBezTo>
                    <a:pt x="24267" y="12965"/>
                    <a:pt x="24267" y="12562"/>
                    <a:pt x="23302" y="13284"/>
                  </a:cubicBezTo>
                  <a:cubicBezTo>
                    <a:pt x="22337" y="14006"/>
                    <a:pt x="21531" y="13611"/>
                    <a:pt x="20322" y="13611"/>
                  </a:cubicBezTo>
                  <a:cubicBezTo>
                    <a:pt x="19114" y="13611"/>
                    <a:pt x="18392" y="13687"/>
                    <a:pt x="16225" y="13846"/>
                  </a:cubicBezTo>
                  <a:cubicBezTo>
                    <a:pt x="14044" y="14006"/>
                    <a:pt x="14933" y="14006"/>
                    <a:pt x="13322" y="14249"/>
                  </a:cubicBezTo>
                  <a:cubicBezTo>
                    <a:pt x="11718" y="14493"/>
                    <a:pt x="10349" y="14812"/>
                    <a:pt x="9787" y="14895"/>
                  </a:cubicBezTo>
                  <a:cubicBezTo>
                    <a:pt x="9224" y="14971"/>
                    <a:pt x="5682" y="16020"/>
                    <a:pt x="4717" y="15937"/>
                  </a:cubicBezTo>
                  <a:cubicBezTo>
                    <a:pt x="3751" y="15861"/>
                    <a:pt x="2543" y="15618"/>
                    <a:pt x="2543" y="15618"/>
                  </a:cubicBezTo>
                  <a:cubicBezTo>
                    <a:pt x="2543" y="15618"/>
                    <a:pt x="2702" y="14971"/>
                    <a:pt x="2702" y="14333"/>
                  </a:cubicBezTo>
                  <a:cubicBezTo>
                    <a:pt x="2702" y="13687"/>
                    <a:pt x="1501" y="11923"/>
                    <a:pt x="1182" y="9422"/>
                  </a:cubicBezTo>
                  <a:cubicBezTo>
                    <a:pt x="855" y="6929"/>
                    <a:pt x="133" y="4436"/>
                    <a:pt x="50" y="2589"/>
                  </a:cubicBezTo>
                  <a:cubicBezTo>
                    <a:pt x="-34" y="734"/>
                    <a:pt x="855" y="977"/>
                    <a:pt x="1501" y="498"/>
                  </a:cubicBezTo>
                  <a:cubicBezTo>
                    <a:pt x="2140" y="12"/>
                    <a:pt x="3995" y="415"/>
                    <a:pt x="4398" y="658"/>
                  </a:cubicBezTo>
                  <a:cubicBezTo>
                    <a:pt x="4800" y="894"/>
                    <a:pt x="5120" y="1137"/>
                    <a:pt x="6001" y="1061"/>
                  </a:cubicBezTo>
                  <a:cubicBezTo>
                    <a:pt x="6891" y="977"/>
                    <a:pt x="6807" y="498"/>
                    <a:pt x="7294" y="498"/>
                  </a:cubicBezTo>
                  <a:cubicBezTo>
                    <a:pt x="7773" y="498"/>
                    <a:pt x="8898" y="498"/>
                    <a:pt x="10509" y="339"/>
                  </a:cubicBezTo>
                  <a:cubicBezTo>
                    <a:pt x="12113" y="172"/>
                    <a:pt x="23059" y="574"/>
                    <a:pt x="23059" y="574"/>
                  </a:cubicBezTo>
                  <a:close/>
                </a:path>
              </a:pathLst>
            </a:custGeom>
            <a:solidFill>
              <a:srgbClr val="231F20"/>
            </a:solidFill>
            <a:ln w="7575" cap="flat">
              <a:noFill/>
              <a:prstDash val="solid"/>
              <a:round/>
            </a:ln>
          </p:spPr>
          <p:txBody>
            <a:bodyPr rtlCol="0" anchor="ctr"/>
            <a:lstStyle/>
            <a:p>
              <a:endParaRPr lang="en-GB"/>
            </a:p>
          </p:txBody>
        </p:sp>
        <p:sp>
          <p:nvSpPr>
            <p:cNvPr id="739" name="Freeform: Shape 738">
              <a:extLst>
                <a:ext uri="{FF2B5EF4-FFF2-40B4-BE49-F238E27FC236}">
                  <a16:creationId xmlns:a16="http://schemas.microsoft.com/office/drawing/2014/main" id="{49F40F3B-335D-40E7-BED7-E937AFF1B839}"/>
                </a:ext>
              </a:extLst>
            </p:cNvPr>
            <p:cNvSpPr/>
            <p:nvPr/>
          </p:nvSpPr>
          <p:spPr>
            <a:xfrm>
              <a:off x="6948803" y="4000824"/>
              <a:ext cx="26198" cy="23819"/>
            </a:xfrm>
            <a:custGeom>
              <a:avLst/>
              <a:gdLst>
                <a:gd name="connsiteX0" fmla="*/ 21299 w 26198"/>
                <a:gd name="connsiteY0" fmla="*/ 683 h 23819"/>
                <a:gd name="connsiteX1" fmla="*/ 23397 w 26198"/>
                <a:gd name="connsiteY1" fmla="*/ 280 h 23819"/>
                <a:gd name="connsiteX2" fmla="*/ 23717 w 26198"/>
                <a:gd name="connsiteY2" fmla="*/ 3009 h 23819"/>
                <a:gd name="connsiteX3" fmla="*/ 25085 w 26198"/>
                <a:gd name="connsiteY3" fmla="*/ 7273 h 23819"/>
                <a:gd name="connsiteX4" fmla="*/ 26210 w 26198"/>
                <a:gd name="connsiteY4" fmla="*/ 12184 h 23819"/>
                <a:gd name="connsiteX5" fmla="*/ 24522 w 26198"/>
                <a:gd name="connsiteY5" fmla="*/ 13628 h 23819"/>
                <a:gd name="connsiteX6" fmla="*/ 5777 w 26198"/>
                <a:gd name="connsiteY6" fmla="*/ 23852 h 23819"/>
                <a:gd name="connsiteX7" fmla="*/ 2638 w 26198"/>
                <a:gd name="connsiteY7" fmla="*/ 22316 h 23819"/>
                <a:gd name="connsiteX8" fmla="*/ 1597 w 26198"/>
                <a:gd name="connsiteY8" fmla="*/ 17330 h 23819"/>
                <a:gd name="connsiteX9" fmla="*/ 61 w 26198"/>
                <a:gd name="connsiteY9" fmla="*/ 7919 h 23819"/>
                <a:gd name="connsiteX10" fmla="*/ 2478 w 26198"/>
                <a:gd name="connsiteY10" fmla="*/ 5669 h 23819"/>
                <a:gd name="connsiteX11" fmla="*/ 6583 w 26198"/>
                <a:gd name="connsiteY11" fmla="*/ 4218 h 23819"/>
                <a:gd name="connsiteX12" fmla="*/ 21299 w 26198"/>
                <a:gd name="connsiteY12" fmla="*/ 683 h 23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8" h="23819">
                  <a:moveTo>
                    <a:pt x="21299" y="683"/>
                  </a:moveTo>
                  <a:cubicBezTo>
                    <a:pt x="21299" y="683"/>
                    <a:pt x="22508" y="280"/>
                    <a:pt x="23397" y="280"/>
                  </a:cubicBezTo>
                  <a:cubicBezTo>
                    <a:pt x="24279" y="280"/>
                    <a:pt x="23557" y="2454"/>
                    <a:pt x="23717" y="3009"/>
                  </a:cubicBezTo>
                  <a:cubicBezTo>
                    <a:pt x="23876" y="3579"/>
                    <a:pt x="24918" y="6878"/>
                    <a:pt x="25085" y="7273"/>
                  </a:cubicBezTo>
                  <a:cubicBezTo>
                    <a:pt x="25244" y="7676"/>
                    <a:pt x="25883" y="10580"/>
                    <a:pt x="26210" y="12184"/>
                  </a:cubicBezTo>
                  <a:cubicBezTo>
                    <a:pt x="26529" y="13795"/>
                    <a:pt x="24522" y="13628"/>
                    <a:pt x="24522" y="13628"/>
                  </a:cubicBezTo>
                  <a:cubicBezTo>
                    <a:pt x="24522" y="13628"/>
                    <a:pt x="7944" y="22803"/>
                    <a:pt x="5777" y="23852"/>
                  </a:cubicBezTo>
                  <a:cubicBezTo>
                    <a:pt x="3603" y="24893"/>
                    <a:pt x="2638" y="22316"/>
                    <a:pt x="2638" y="22316"/>
                  </a:cubicBezTo>
                  <a:lnTo>
                    <a:pt x="1597" y="17330"/>
                  </a:lnTo>
                  <a:cubicBezTo>
                    <a:pt x="1597" y="17330"/>
                    <a:pt x="228" y="10337"/>
                    <a:pt x="61" y="7919"/>
                  </a:cubicBezTo>
                  <a:cubicBezTo>
                    <a:pt x="-98" y="5510"/>
                    <a:pt x="1027" y="6156"/>
                    <a:pt x="2478" y="5669"/>
                  </a:cubicBezTo>
                  <a:cubicBezTo>
                    <a:pt x="3930" y="5183"/>
                    <a:pt x="4166" y="5510"/>
                    <a:pt x="6583" y="4218"/>
                  </a:cubicBezTo>
                  <a:cubicBezTo>
                    <a:pt x="8993" y="2933"/>
                    <a:pt x="21299" y="683"/>
                    <a:pt x="21299" y="683"/>
                  </a:cubicBezTo>
                  <a:close/>
                </a:path>
              </a:pathLst>
            </a:custGeom>
            <a:solidFill>
              <a:srgbClr val="231F20"/>
            </a:solidFill>
            <a:ln w="7575" cap="flat">
              <a:noFill/>
              <a:prstDash val="solid"/>
              <a:round/>
            </a:ln>
          </p:spPr>
          <p:txBody>
            <a:bodyPr rtlCol="0" anchor="ctr"/>
            <a:lstStyle/>
            <a:p>
              <a:endParaRPr lang="en-GB"/>
            </a:p>
          </p:txBody>
        </p:sp>
        <p:sp>
          <p:nvSpPr>
            <p:cNvPr id="740" name="Freeform: Shape 739">
              <a:extLst>
                <a:ext uri="{FF2B5EF4-FFF2-40B4-BE49-F238E27FC236}">
                  <a16:creationId xmlns:a16="http://schemas.microsoft.com/office/drawing/2014/main" id="{0699B11A-4C75-48CD-B7B6-B49E3365EE70}"/>
                </a:ext>
              </a:extLst>
            </p:cNvPr>
            <p:cNvSpPr/>
            <p:nvPr/>
          </p:nvSpPr>
          <p:spPr>
            <a:xfrm>
              <a:off x="6969839" y="4106440"/>
              <a:ext cx="67862" cy="28983"/>
            </a:xfrm>
            <a:custGeom>
              <a:avLst/>
              <a:gdLst>
                <a:gd name="connsiteX0" fmla="*/ 17179 w 67862"/>
                <a:gd name="connsiteY0" fmla="*/ 4511 h 28983"/>
                <a:gd name="connsiteX1" fmla="*/ 16776 w 67862"/>
                <a:gd name="connsiteY1" fmla="*/ 4595 h 28983"/>
                <a:gd name="connsiteX2" fmla="*/ 18228 w 67862"/>
                <a:gd name="connsiteY2" fmla="*/ 3302 h 28983"/>
                <a:gd name="connsiteX3" fmla="*/ 20319 w 67862"/>
                <a:gd name="connsiteY3" fmla="*/ 2983 h 28983"/>
                <a:gd name="connsiteX4" fmla="*/ 23139 w 67862"/>
                <a:gd name="connsiteY4" fmla="*/ 5233 h 28983"/>
                <a:gd name="connsiteX5" fmla="*/ 27563 w 67862"/>
                <a:gd name="connsiteY5" fmla="*/ 7004 h 28983"/>
                <a:gd name="connsiteX6" fmla="*/ 33674 w 67862"/>
                <a:gd name="connsiteY6" fmla="*/ 7164 h 28983"/>
                <a:gd name="connsiteX7" fmla="*/ 39466 w 67862"/>
                <a:gd name="connsiteY7" fmla="*/ 5796 h 28983"/>
                <a:gd name="connsiteX8" fmla="*/ 42841 w 67862"/>
                <a:gd name="connsiteY8" fmla="*/ 2740 h 28983"/>
                <a:gd name="connsiteX9" fmla="*/ 45015 w 67862"/>
                <a:gd name="connsiteY9" fmla="*/ 649 h 28983"/>
                <a:gd name="connsiteX10" fmla="*/ 48231 w 67862"/>
                <a:gd name="connsiteY10" fmla="*/ 649 h 28983"/>
                <a:gd name="connsiteX11" fmla="*/ 64080 w 67862"/>
                <a:gd name="connsiteY11" fmla="*/ 5879 h 28983"/>
                <a:gd name="connsiteX12" fmla="*/ 67462 w 67862"/>
                <a:gd name="connsiteY12" fmla="*/ 7004 h 28983"/>
                <a:gd name="connsiteX13" fmla="*/ 67698 w 67862"/>
                <a:gd name="connsiteY13" fmla="*/ 8608 h 28983"/>
                <a:gd name="connsiteX14" fmla="*/ 66170 w 67862"/>
                <a:gd name="connsiteY14" fmla="*/ 12477 h 28983"/>
                <a:gd name="connsiteX15" fmla="*/ 54753 w 67862"/>
                <a:gd name="connsiteY15" fmla="*/ 22610 h 28983"/>
                <a:gd name="connsiteX16" fmla="*/ 37695 w 67862"/>
                <a:gd name="connsiteY16" fmla="*/ 28965 h 28983"/>
                <a:gd name="connsiteX17" fmla="*/ 19353 w 67862"/>
                <a:gd name="connsiteY17" fmla="*/ 28881 h 28983"/>
                <a:gd name="connsiteX18" fmla="*/ 4470 w 67862"/>
                <a:gd name="connsiteY18" fmla="*/ 20436 h 28983"/>
                <a:gd name="connsiteX19" fmla="*/ 373 w 67862"/>
                <a:gd name="connsiteY19" fmla="*/ 15693 h 28983"/>
                <a:gd name="connsiteX20" fmla="*/ 1011 w 67862"/>
                <a:gd name="connsiteY20" fmla="*/ 13921 h 28983"/>
                <a:gd name="connsiteX21" fmla="*/ 17179 w 67862"/>
                <a:gd name="connsiteY21" fmla="*/ 4511 h 28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7862" h="28983">
                  <a:moveTo>
                    <a:pt x="17179" y="4511"/>
                  </a:moveTo>
                  <a:cubicBezTo>
                    <a:pt x="17666" y="4427"/>
                    <a:pt x="16776" y="4595"/>
                    <a:pt x="16776" y="4595"/>
                  </a:cubicBezTo>
                  <a:cubicBezTo>
                    <a:pt x="16776" y="4595"/>
                    <a:pt x="17422" y="3705"/>
                    <a:pt x="18228" y="3302"/>
                  </a:cubicBezTo>
                  <a:cubicBezTo>
                    <a:pt x="19034" y="2900"/>
                    <a:pt x="19596" y="2900"/>
                    <a:pt x="20319" y="2983"/>
                  </a:cubicBezTo>
                  <a:cubicBezTo>
                    <a:pt x="21041" y="3059"/>
                    <a:pt x="21930" y="4184"/>
                    <a:pt x="23139" y="5233"/>
                  </a:cubicBezTo>
                  <a:cubicBezTo>
                    <a:pt x="24340" y="6282"/>
                    <a:pt x="25632" y="6525"/>
                    <a:pt x="27563" y="7004"/>
                  </a:cubicBezTo>
                  <a:cubicBezTo>
                    <a:pt x="29493" y="7491"/>
                    <a:pt x="30938" y="7247"/>
                    <a:pt x="33674" y="7164"/>
                  </a:cubicBezTo>
                  <a:cubicBezTo>
                    <a:pt x="36411" y="7080"/>
                    <a:pt x="37049" y="6442"/>
                    <a:pt x="39466" y="5796"/>
                  </a:cubicBezTo>
                  <a:cubicBezTo>
                    <a:pt x="41876" y="5150"/>
                    <a:pt x="42036" y="3949"/>
                    <a:pt x="42841" y="2740"/>
                  </a:cubicBezTo>
                  <a:cubicBezTo>
                    <a:pt x="43647" y="1531"/>
                    <a:pt x="43244" y="1372"/>
                    <a:pt x="45015" y="649"/>
                  </a:cubicBezTo>
                  <a:cubicBezTo>
                    <a:pt x="46787" y="-80"/>
                    <a:pt x="48231" y="649"/>
                    <a:pt x="48231" y="649"/>
                  </a:cubicBezTo>
                  <a:cubicBezTo>
                    <a:pt x="48231" y="649"/>
                    <a:pt x="62308" y="5476"/>
                    <a:pt x="64080" y="5879"/>
                  </a:cubicBezTo>
                  <a:cubicBezTo>
                    <a:pt x="65851" y="6282"/>
                    <a:pt x="66580" y="6601"/>
                    <a:pt x="67462" y="7004"/>
                  </a:cubicBezTo>
                  <a:cubicBezTo>
                    <a:pt x="68344" y="7407"/>
                    <a:pt x="67698" y="8608"/>
                    <a:pt x="67698" y="8608"/>
                  </a:cubicBezTo>
                  <a:cubicBezTo>
                    <a:pt x="67698" y="8608"/>
                    <a:pt x="66900" y="10782"/>
                    <a:pt x="66170" y="12477"/>
                  </a:cubicBezTo>
                  <a:cubicBezTo>
                    <a:pt x="65448" y="14165"/>
                    <a:pt x="58044" y="19554"/>
                    <a:pt x="54753" y="22610"/>
                  </a:cubicBezTo>
                  <a:cubicBezTo>
                    <a:pt x="51454" y="25666"/>
                    <a:pt x="41640" y="28318"/>
                    <a:pt x="37695" y="28965"/>
                  </a:cubicBezTo>
                  <a:cubicBezTo>
                    <a:pt x="33758" y="29611"/>
                    <a:pt x="23374" y="29208"/>
                    <a:pt x="19353" y="28881"/>
                  </a:cubicBezTo>
                  <a:cubicBezTo>
                    <a:pt x="15332" y="28562"/>
                    <a:pt x="5359" y="21082"/>
                    <a:pt x="4470" y="20436"/>
                  </a:cubicBezTo>
                  <a:cubicBezTo>
                    <a:pt x="3588" y="19797"/>
                    <a:pt x="1338" y="16574"/>
                    <a:pt x="373" y="15693"/>
                  </a:cubicBezTo>
                  <a:cubicBezTo>
                    <a:pt x="-593" y="14803"/>
                    <a:pt x="1011" y="13921"/>
                    <a:pt x="1011" y="13921"/>
                  </a:cubicBezTo>
                  <a:lnTo>
                    <a:pt x="17179" y="4511"/>
                  </a:lnTo>
                  <a:close/>
                </a:path>
              </a:pathLst>
            </a:custGeom>
            <a:solidFill>
              <a:srgbClr val="231F20"/>
            </a:solidFill>
            <a:ln w="7575" cap="flat">
              <a:noFill/>
              <a:prstDash val="solid"/>
              <a:round/>
            </a:ln>
          </p:spPr>
          <p:txBody>
            <a:bodyPr rtlCol="0" anchor="ctr"/>
            <a:lstStyle/>
            <a:p>
              <a:endParaRPr lang="en-GB"/>
            </a:p>
          </p:txBody>
        </p:sp>
        <p:sp>
          <p:nvSpPr>
            <p:cNvPr id="741" name="Freeform: Shape 740">
              <a:extLst>
                <a:ext uri="{FF2B5EF4-FFF2-40B4-BE49-F238E27FC236}">
                  <a16:creationId xmlns:a16="http://schemas.microsoft.com/office/drawing/2014/main" id="{AB3C4A03-FC81-48C4-B891-130D35A7EBF9}"/>
                </a:ext>
              </a:extLst>
            </p:cNvPr>
            <p:cNvSpPr/>
            <p:nvPr/>
          </p:nvSpPr>
          <p:spPr>
            <a:xfrm>
              <a:off x="6957590" y="4060913"/>
              <a:ext cx="24537" cy="18247"/>
            </a:xfrm>
            <a:custGeom>
              <a:avLst/>
              <a:gdLst>
                <a:gd name="connsiteX0" fmla="*/ 21766 w 24537"/>
                <a:gd name="connsiteY0" fmla="*/ 623 h 18247"/>
                <a:gd name="connsiteX1" fmla="*/ 22899 w 24537"/>
                <a:gd name="connsiteY1" fmla="*/ 304 h 18247"/>
                <a:gd name="connsiteX2" fmla="*/ 23538 w 24537"/>
                <a:gd name="connsiteY2" fmla="*/ 1672 h 18247"/>
                <a:gd name="connsiteX3" fmla="*/ 24587 w 24537"/>
                <a:gd name="connsiteY3" fmla="*/ 13660 h 18247"/>
                <a:gd name="connsiteX4" fmla="*/ 22975 w 24537"/>
                <a:gd name="connsiteY4" fmla="*/ 15020 h 18247"/>
                <a:gd name="connsiteX5" fmla="*/ 3272 w 24537"/>
                <a:gd name="connsiteY5" fmla="*/ 18479 h 18247"/>
                <a:gd name="connsiteX6" fmla="*/ 1418 w 24537"/>
                <a:gd name="connsiteY6" fmla="*/ 17437 h 18247"/>
                <a:gd name="connsiteX7" fmla="*/ 49 w 24537"/>
                <a:gd name="connsiteY7" fmla="*/ 4082 h 18247"/>
                <a:gd name="connsiteX8" fmla="*/ 1661 w 24537"/>
                <a:gd name="connsiteY8" fmla="*/ 2881 h 18247"/>
                <a:gd name="connsiteX9" fmla="*/ 21766 w 24537"/>
                <a:gd name="connsiteY9" fmla="*/ 623 h 18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37" h="18247">
                  <a:moveTo>
                    <a:pt x="21766" y="623"/>
                  </a:moveTo>
                  <a:cubicBezTo>
                    <a:pt x="21766" y="623"/>
                    <a:pt x="22093" y="304"/>
                    <a:pt x="22899" y="304"/>
                  </a:cubicBezTo>
                  <a:cubicBezTo>
                    <a:pt x="23705" y="304"/>
                    <a:pt x="23538" y="1672"/>
                    <a:pt x="23538" y="1672"/>
                  </a:cubicBezTo>
                  <a:cubicBezTo>
                    <a:pt x="23538" y="1672"/>
                    <a:pt x="24587" y="12451"/>
                    <a:pt x="24587" y="13660"/>
                  </a:cubicBezTo>
                  <a:cubicBezTo>
                    <a:pt x="24587" y="14861"/>
                    <a:pt x="22975" y="15020"/>
                    <a:pt x="22975" y="15020"/>
                  </a:cubicBezTo>
                  <a:cubicBezTo>
                    <a:pt x="22975" y="15020"/>
                    <a:pt x="4876" y="18084"/>
                    <a:pt x="3272" y="18479"/>
                  </a:cubicBezTo>
                  <a:cubicBezTo>
                    <a:pt x="1661" y="18889"/>
                    <a:pt x="1418" y="17437"/>
                    <a:pt x="1418" y="17437"/>
                  </a:cubicBezTo>
                  <a:cubicBezTo>
                    <a:pt x="1418" y="17437"/>
                    <a:pt x="49" y="5374"/>
                    <a:pt x="49" y="4082"/>
                  </a:cubicBezTo>
                  <a:cubicBezTo>
                    <a:pt x="49" y="2797"/>
                    <a:pt x="1661" y="2881"/>
                    <a:pt x="1661" y="2881"/>
                  </a:cubicBezTo>
                  <a:lnTo>
                    <a:pt x="21766" y="623"/>
                  </a:lnTo>
                  <a:close/>
                </a:path>
              </a:pathLst>
            </a:custGeom>
            <a:solidFill>
              <a:srgbClr val="231F20"/>
            </a:solidFill>
            <a:ln w="7575" cap="flat">
              <a:noFill/>
              <a:prstDash val="solid"/>
              <a:round/>
            </a:ln>
          </p:spPr>
          <p:txBody>
            <a:bodyPr rtlCol="0" anchor="ctr"/>
            <a:lstStyle/>
            <a:p>
              <a:endParaRPr lang="en-GB"/>
            </a:p>
          </p:txBody>
        </p:sp>
        <p:sp>
          <p:nvSpPr>
            <p:cNvPr id="742" name="Freeform: Shape 741">
              <a:extLst>
                <a:ext uri="{FF2B5EF4-FFF2-40B4-BE49-F238E27FC236}">
                  <a16:creationId xmlns:a16="http://schemas.microsoft.com/office/drawing/2014/main" id="{27F02426-F12D-4336-9690-4C469F1ACAB6}"/>
                </a:ext>
              </a:extLst>
            </p:cNvPr>
            <p:cNvSpPr/>
            <p:nvPr/>
          </p:nvSpPr>
          <p:spPr>
            <a:xfrm>
              <a:off x="6959341" y="4081412"/>
              <a:ext cx="24881" cy="14531"/>
            </a:xfrm>
            <a:custGeom>
              <a:avLst/>
              <a:gdLst>
                <a:gd name="connsiteX0" fmla="*/ 21066 w 24881"/>
                <a:gd name="connsiteY0" fmla="*/ 1134 h 14531"/>
                <a:gd name="connsiteX1" fmla="*/ 22996 w 24881"/>
                <a:gd name="connsiteY1" fmla="*/ 328 h 14531"/>
                <a:gd name="connsiteX2" fmla="*/ 24448 w 24881"/>
                <a:gd name="connsiteY2" fmla="*/ 1856 h 14531"/>
                <a:gd name="connsiteX3" fmla="*/ 24844 w 24881"/>
                <a:gd name="connsiteY3" fmla="*/ 5718 h 14531"/>
                <a:gd name="connsiteX4" fmla="*/ 24608 w 24881"/>
                <a:gd name="connsiteY4" fmla="*/ 9495 h 14531"/>
                <a:gd name="connsiteX5" fmla="*/ 19378 w 24881"/>
                <a:gd name="connsiteY5" fmla="*/ 11107 h 14531"/>
                <a:gd name="connsiteX6" fmla="*/ 6266 w 24881"/>
                <a:gd name="connsiteY6" fmla="*/ 14642 h 14531"/>
                <a:gd name="connsiteX7" fmla="*/ 2480 w 24881"/>
                <a:gd name="connsiteY7" fmla="*/ 14482 h 14531"/>
                <a:gd name="connsiteX8" fmla="*/ 1120 w 24881"/>
                <a:gd name="connsiteY8" fmla="*/ 12232 h 14531"/>
                <a:gd name="connsiteX9" fmla="*/ 71 w 24881"/>
                <a:gd name="connsiteY9" fmla="*/ 6523 h 14531"/>
                <a:gd name="connsiteX10" fmla="*/ 1120 w 24881"/>
                <a:gd name="connsiteY10" fmla="*/ 5071 h 14531"/>
                <a:gd name="connsiteX11" fmla="*/ 4092 w 24881"/>
                <a:gd name="connsiteY11" fmla="*/ 4669 h 14531"/>
                <a:gd name="connsiteX12" fmla="*/ 21066 w 24881"/>
                <a:gd name="connsiteY12" fmla="*/ 1134 h 1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81" h="14531">
                  <a:moveTo>
                    <a:pt x="21066" y="1134"/>
                  </a:moveTo>
                  <a:cubicBezTo>
                    <a:pt x="21066" y="1134"/>
                    <a:pt x="22031" y="488"/>
                    <a:pt x="22996" y="328"/>
                  </a:cubicBezTo>
                  <a:cubicBezTo>
                    <a:pt x="23962" y="169"/>
                    <a:pt x="24205" y="1210"/>
                    <a:pt x="24448" y="1856"/>
                  </a:cubicBezTo>
                  <a:cubicBezTo>
                    <a:pt x="24684" y="2495"/>
                    <a:pt x="24608" y="3946"/>
                    <a:pt x="24844" y="5718"/>
                  </a:cubicBezTo>
                  <a:cubicBezTo>
                    <a:pt x="25087" y="7481"/>
                    <a:pt x="24768" y="8690"/>
                    <a:pt x="24608" y="9495"/>
                  </a:cubicBezTo>
                  <a:cubicBezTo>
                    <a:pt x="24448" y="10301"/>
                    <a:pt x="21795" y="10544"/>
                    <a:pt x="19378" y="11107"/>
                  </a:cubicBezTo>
                  <a:cubicBezTo>
                    <a:pt x="16961" y="11669"/>
                    <a:pt x="7794" y="14322"/>
                    <a:pt x="6266" y="14642"/>
                  </a:cubicBezTo>
                  <a:cubicBezTo>
                    <a:pt x="4738" y="14968"/>
                    <a:pt x="3051" y="14885"/>
                    <a:pt x="2480" y="14482"/>
                  </a:cubicBezTo>
                  <a:cubicBezTo>
                    <a:pt x="1918" y="14079"/>
                    <a:pt x="1363" y="13197"/>
                    <a:pt x="1120" y="12232"/>
                  </a:cubicBezTo>
                  <a:cubicBezTo>
                    <a:pt x="877" y="11267"/>
                    <a:pt x="230" y="8127"/>
                    <a:pt x="71" y="6523"/>
                  </a:cubicBezTo>
                  <a:cubicBezTo>
                    <a:pt x="-89" y="4912"/>
                    <a:pt x="717" y="5315"/>
                    <a:pt x="1120" y="5071"/>
                  </a:cubicBezTo>
                  <a:cubicBezTo>
                    <a:pt x="1523" y="4828"/>
                    <a:pt x="2807" y="4752"/>
                    <a:pt x="4092" y="4669"/>
                  </a:cubicBezTo>
                  <a:cubicBezTo>
                    <a:pt x="5377" y="4593"/>
                    <a:pt x="21066" y="1134"/>
                    <a:pt x="21066" y="1134"/>
                  </a:cubicBezTo>
                  <a:close/>
                </a:path>
              </a:pathLst>
            </a:custGeom>
            <a:solidFill>
              <a:srgbClr val="231F20"/>
            </a:solidFill>
            <a:ln w="7575" cap="flat">
              <a:noFill/>
              <a:prstDash val="solid"/>
              <a:round/>
            </a:ln>
          </p:spPr>
          <p:txBody>
            <a:bodyPr rtlCol="0" anchor="ctr"/>
            <a:lstStyle/>
            <a:p>
              <a:endParaRPr lang="en-GB"/>
            </a:p>
          </p:txBody>
        </p:sp>
        <p:sp>
          <p:nvSpPr>
            <p:cNvPr id="743" name="Freeform: Shape 742">
              <a:extLst>
                <a:ext uri="{FF2B5EF4-FFF2-40B4-BE49-F238E27FC236}">
                  <a16:creationId xmlns:a16="http://schemas.microsoft.com/office/drawing/2014/main" id="{06994E74-2767-471D-A60E-AB4779590318}"/>
                </a:ext>
              </a:extLst>
            </p:cNvPr>
            <p:cNvSpPr/>
            <p:nvPr/>
          </p:nvSpPr>
          <p:spPr>
            <a:xfrm>
              <a:off x="6962480" y="4097756"/>
              <a:ext cx="23981" cy="17452"/>
            </a:xfrm>
            <a:custGeom>
              <a:avLst/>
              <a:gdLst>
                <a:gd name="connsiteX0" fmla="*/ 21151 w 23981"/>
                <a:gd name="connsiteY0" fmla="*/ 319 h 17452"/>
                <a:gd name="connsiteX1" fmla="*/ 22998 w 23981"/>
                <a:gd name="connsiteY1" fmla="*/ 722 h 17452"/>
                <a:gd name="connsiteX2" fmla="*/ 23804 w 23981"/>
                <a:gd name="connsiteY2" fmla="*/ 3861 h 17452"/>
                <a:gd name="connsiteX3" fmla="*/ 23720 w 23981"/>
                <a:gd name="connsiteY3" fmla="*/ 6507 h 17452"/>
                <a:gd name="connsiteX4" fmla="*/ 20505 w 23981"/>
                <a:gd name="connsiteY4" fmla="*/ 8118 h 17452"/>
                <a:gd name="connsiteX5" fmla="*/ 11733 w 23981"/>
                <a:gd name="connsiteY5" fmla="*/ 13431 h 17452"/>
                <a:gd name="connsiteX6" fmla="*/ 5143 w 23981"/>
                <a:gd name="connsiteY6" fmla="*/ 17612 h 17452"/>
                <a:gd name="connsiteX7" fmla="*/ 3372 w 23981"/>
                <a:gd name="connsiteY7" fmla="*/ 16244 h 17452"/>
                <a:gd name="connsiteX8" fmla="*/ 149 w 23981"/>
                <a:gd name="connsiteY8" fmla="*/ 8437 h 17452"/>
                <a:gd name="connsiteX9" fmla="*/ 1114 w 23981"/>
                <a:gd name="connsiteY9" fmla="*/ 6111 h 17452"/>
                <a:gd name="connsiteX10" fmla="*/ 21151 w 23981"/>
                <a:gd name="connsiteY10" fmla="*/ 319 h 17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81" h="17452">
                  <a:moveTo>
                    <a:pt x="21151" y="319"/>
                  </a:moveTo>
                  <a:cubicBezTo>
                    <a:pt x="21151" y="319"/>
                    <a:pt x="22033" y="319"/>
                    <a:pt x="22998" y="722"/>
                  </a:cubicBezTo>
                  <a:cubicBezTo>
                    <a:pt x="23964" y="1125"/>
                    <a:pt x="23318" y="2007"/>
                    <a:pt x="23804" y="3861"/>
                  </a:cubicBezTo>
                  <a:cubicBezTo>
                    <a:pt x="24283" y="5709"/>
                    <a:pt x="23888" y="5944"/>
                    <a:pt x="23720" y="6507"/>
                  </a:cubicBezTo>
                  <a:cubicBezTo>
                    <a:pt x="23561" y="7077"/>
                    <a:pt x="21957" y="7959"/>
                    <a:pt x="20505" y="8118"/>
                  </a:cubicBezTo>
                  <a:cubicBezTo>
                    <a:pt x="19053" y="8278"/>
                    <a:pt x="14226" y="11660"/>
                    <a:pt x="11733" y="13431"/>
                  </a:cubicBezTo>
                  <a:cubicBezTo>
                    <a:pt x="9240" y="15203"/>
                    <a:pt x="5865" y="17126"/>
                    <a:pt x="5143" y="17612"/>
                  </a:cubicBezTo>
                  <a:cubicBezTo>
                    <a:pt x="4413" y="18091"/>
                    <a:pt x="4656" y="17453"/>
                    <a:pt x="3372" y="16244"/>
                  </a:cubicBezTo>
                  <a:cubicBezTo>
                    <a:pt x="2079" y="15043"/>
                    <a:pt x="635" y="9973"/>
                    <a:pt x="149" y="8437"/>
                  </a:cubicBezTo>
                  <a:cubicBezTo>
                    <a:pt x="-330" y="6910"/>
                    <a:pt x="1114" y="6111"/>
                    <a:pt x="1114" y="6111"/>
                  </a:cubicBezTo>
                  <a:lnTo>
                    <a:pt x="21151" y="319"/>
                  </a:lnTo>
                  <a:close/>
                </a:path>
              </a:pathLst>
            </a:custGeom>
            <a:solidFill>
              <a:srgbClr val="231F20"/>
            </a:solidFill>
            <a:ln w="7575" cap="flat">
              <a:noFill/>
              <a:prstDash val="solid"/>
              <a:round/>
            </a:ln>
          </p:spPr>
          <p:txBody>
            <a:bodyPr rtlCol="0" anchor="ctr"/>
            <a:lstStyle/>
            <a:p>
              <a:endParaRPr lang="en-GB"/>
            </a:p>
          </p:txBody>
        </p:sp>
        <p:sp>
          <p:nvSpPr>
            <p:cNvPr id="744" name="Freeform: Shape 743">
              <a:extLst>
                <a:ext uri="{FF2B5EF4-FFF2-40B4-BE49-F238E27FC236}">
                  <a16:creationId xmlns:a16="http://schemas.microsoft.com/office/drawing/2014/main" id="{30594EFF-BB4E-4F94-9F50-1FC7E069FAA8}"/>
                </a:ext>
              </a:extLst>
            </p:cNvPr>
            <p:cNvSpPr/>
            <p:nvPr/>
          </p:nvSpPr>
          <p:spPr>
            <a:xfrm>
              <a:off x="7016690" y="4093117"/>
              <a:ext cx="23614" cy="12750"/>
            </a:xfrm>
            <a:custGeom>
              <a:avLst/>
              <a:gdLst>
                <a:gd name="connsiteX0" fmla="*/ 22788 w 23614"/>
                <a:gd name="connsiteY0" fmla="*/ 616 h 12750"/>
                <a:gd name="connsiteX1" fmla="*/ 23510 w 23614"/>
                <a:gd name="connsiteY1" fmla="*/ 2463 h 12750"/>
                <a:gd name="connsiteX2" fmla="*/ 23677 w 23614"/>
                <a:gd name="connsiteY2" fmla="*/ 6727 h 12750"/>
                <a:gd name="connsiteX3" fmla="*/ 23510 w 23614"/>
                <a:gd name="connsiteY3" fmla="*/ 11470 h 12750"/>
                <a:gd name="connsiteX4" fmla="*/ 23031 w 23614"/>
                <a:gd name="connsiteY4" fmla="*/ 12998 h 12750"/>
                <a:gd name="connsiteX5" fmla="*/ 1063 w 23614"/>
                <a:gd name="connsiteY5" fmla="*/ 7449 h 12750"/>
                <a:gd name="connsiteX6" fmla="*/ 182 w 23614"/>
                <a:gd name="connsiteY6" fmla="*/ 5845 h 12750"/>
                <a:gd name="connsiteX7" fmla="*/ 425 w 23614"/>
                <a:gd name="connsiteY7" fmla="*/ 1817 h 12750"/>
                <a:gd name="connsiteX8" fmla="*/ 1307 w 23614"/>
                <a:gd name="connsiteY8" fmla="*/ 448 h 12750"/>
                <a:gd name="connsiteX9" fmla="*/ 2599 w 23614"/>
                <a:gd name="connsiteY9" fmla="*/ 692 h 12750"/>
                <a:gd name="connsiteX10" fmla="*/ 22788 w 23614"/>
                <a:gd name="connsiteY10" fmla="*/ 616 h 1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 h="12750">
                  <a:moveTo>
                    <a:pt x="22788" y="616"/>
                  </a:moveTo>
                  <a:cubicBezTo>
                    <a:pt x="23191" y="775"/>
                    <a:pt x="23267" y="1817"/>
                    <a:pt x="23510" y="2463"/>
                  </a:cubicBezTo>
                  <a:cubicBezTo>
                    <a:pt x="23753" y="3109"/>
                    <a:pt x="23677" y="5116"/>
                    <a:pt x="23677" y="6727"/>
                  </a:cubicBezTo>
                  <a:cubicBezTo>
                    <a:pt x="23677" y="8339"/>
                    <a:pt x="23510" y="9380"/>
                    <a:pt x="23510" y="11470"/>
                  </a:cubicBezTo>
                  <a:cubicBezTo>
                    <a:pt x="23510" y="13561"/>
                    <a:pt x="23031" y="12998"/>
                    <a:pt x="23031" y="12998"/>
                  </a:cubicBezTo>
                  <a:cubicBezTo>
                    <a:pt x="23031" y="12998"/>
                    <a:pt x="2515" y="7693"/>
                    <a:pt x="1063" y="7449"/>
                  </a:cubicBezTo>
                  <a:cubicBezTo>
                    <a:pt x="-381" y="7206"/>
                    <a:pt x="182" y="6324"/>
                    <a:pt x="182" y="5845"/>
                  </a:cubicBezTo>
                  <a:cubicBezTo>
                    <a:pt x="182" y="5359"/>
                    <a:pt x="265" y="2706"/>
                    <a:pt x="425" y="1817"/>
                  </a:cubicBezTo>
                  <a:cubicBezTo>
                    <a:pt x="584" y="935"/>
                    <a:pt x="744" y="851"/>
                    <a:pt x="1307" y="448"/>
                  </a:cubicBezTo>
                  <a:cubicBezTo>
                    <a:pt x="1869" y="46"/>
                    <a:pt x="2599" y="692"/>
                    <a:pt x="2599" y="692"/>
                  </a:cubicBezTo>
                  <a:lnTo>
                    <a:pt x="22788" y="616"/>
                  </a:lnTo>
                  <a:close/>
                </a:path>
              </a:pathLst>
            </a:custGeom>
            <a:solidFill>
              <a:srgbClr val="231F20"/>
            </a:solidFill>
            <a:ln w="7575" cap="flat">
              <a:noFill/>
              <a:prstDash val="solid"/>
              <a:round/>
            </a:ln>
          </p:spPr>
          <p:txBody>
            <a:bodyPr rtlCol="0" anchor="ctr"/>
            <a:lstStyle/>
            <a:p>
              <a:endParaRPr lang="en-GB"/>
            </a:p>
          </p:txBody>
        </p:sp>
        <p:sp>
          <p:nvSpPr>
            <p:cNvPr id="745" name="Freeform: Shape 744">
              <a:extLst>
                <a:ext uri="{FF2B5EF4-FFF2-40B4-BE49-F238E27FC236}">
                  <a16:creationId xmlns:a16="http://schemas.microsoft.com/office/drawing/2014/main" id="{210FDA93-2546-4C0B-9C42-766F0F8E75EE}"/>
                </a:ext>
              </a:extLst>
            </p:cNvPr>
            <p:cNvSpPr/>
            <p:nvPr/>
          </p:nvSpPr>
          <p:spPr>
            <a:xfrm>
              <a:off x="7015406" y="4075712"/>
              <a:ext cx="24684" cy="11039"/>
            </a:xfrm>
            <a:custGeom>
              <a:avLst/>
              <a:gdLst>
                <a:gd name="connsiteX0" fmla="*/ 20856 w 24684"/>
                <a:gd name="connsiteY0" fmla="*/ 309 h 11039"/>
                <a:gd name="connsiteX1" fmla="*/ 23106 w 24684"/>
                <a:gd name="connsiteY1" fmla="*/ 1198 h 11039"/>
                <a:gd name="connsiteX2" fmla="*/ 23828 w 24684"/>
                <a:gd name="connsiteY2" fmla="*/ 3767 h 11039"/>
                <a:gd name="connsiteX3" fmla="*/ 24634 w 24684"/>
                <a:gd name="connsiteY3" fmla="*/ 8678 h 11039"/>
                <a:gd name="connsiteX4" fmla="*/ 23669 w 24684"/>
                <a:gd name="connsiteY4" fmla="*/ 10844 h 11039"/>
                <a:gd name="connsiteX5" fmla="*/ 18036 w 24684"/>
                <a:gd name="connsiteY5" fmla="*/ 10844 h 11039"/>
                <a:gd name="connsiteX6" fmla="*/ 11278 w 24684"/>
                <a:gd name="connsiteY6" fmla="*/ 11011 h 11039"/>
                <a:gd name="connsiteX7" fmla="*/ 5403 w 24684"/>
                <a:gd name="connsiteY7" fmla="*/ 11331 h 11039"/>
                <a:gd name="connsiteX8" fmla="*/ 1305 w 24684"/>
                <a:gd name="connsiteY8" fmla="*/ 10525 h 11039"/>
                <a:gd name="connsiteX9" fmla="*/ 180 w 24684"/>
                <a:gd name="connsiteY9" fmla="*/ 7629 h 11039"/>
                <a:gd name="connsiteX10" fmla="*/ 97 w 24684"/>
                <a:gd name="connsiteY10" fmla="*/ 3608 h 11039"/>
                <a:gd name="connsiteX11" fmla="*/ 1701 w 24684"/>
                <a:gd name="connsiteY11" fmla="*/ 2323 h 11039"/>
                <a:gd name="connsiteX12" fmla="*/ 5813 w 24684"/>
                <a:gd name="connsiteY12" fmla="*/ 1996 h 11039"/>
                <a:gd name="connsiteX13" fmla="*/ 11362 w 24684"/>
                <a:gd name="connsiteY13" fmla="*/ 871 h 11039"/>
                <a:gd name="connsiteX14" fmla="*/ 20856 w 24684"/>
                <a:gd name="connsiteY14" fmla="*/ 309 h 1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684" h="11039">
                  <a:moveTo>
                    <a:pt x="20856" y="309"/>
                  </a:moveTo>
                  <a:cubicBezTo>
                    <a:pt x="20856" y="309"/>
                    <a:pt x="22460" y="635"/>
                    <a:pt x="23106" y="1198"/>
                  </a:cubicBezTo>
                  <a:cubicBezTo>
                    <a:pt x="23745" y="1761"/>
                    <a:pt x="23509" y="2642"/>
                    <a:pt x="23828" y="3767"/>
                  </a:cubicBezTo>
                  <a:cubicBezTo>
                    <a:pt x="24148" y="4900"/>
                    <a:pt x="24072" y="6185"/>
                    <a:pt x="24634" y="8678"/>
                  </a:cubicBezTo>
                  <a:cubicBezTo>
                    <a:pt x="25197" y="11171"/>
                    <a:pt x="23669" y="10844"/>
                    <a:pt x="23669" y="10844"/>
                  </a:cubicBezTo>
                  <a:lnTo>
                    <a:pt x="18036" y="10844"/>
                  </a:lnTo>
                  <a:cubicBezTo>
                    <a:pt x="17230" y="10844"/>
                    <a:pt x="14175" y="10844"/>
                    <a:pt x="11278" y="11011"/>
                  </a:cubicBezTo>
                  <a:cubicBezTo>
                    <a:pt x="8382" y="11171"/>
                    <a:pt x="8063" y="11171"/>
                    <a:pt x="5403" y="11331"/>
                  </a:cubicBezTo>
                  <a:cubicBezTo>
                    <a:pt x="2750" y="11490"/>
                    <a:pt x="1305" y="10525"/>
                    <a:pt x="1305" y="10525"/>
                  </a:cubicBezTo>
                  <a:cubicBezTo>
                    <a:pt x="1305" y="10525"/>
                    <a:pt x="180" y="9157"/>
                    <a:pt x="180" y="7629"/>
                  </a:cubicBezTo>
                  <a:cubicBezTo>
                    <a:pt x="180" y="6101"/>
                    <a:pt x="13" y="4733"/>
                    <a:pt x="97" y="3608"/>
                  </a:cubicBezTo>
                  <a:cubicBezTo>
                    <a:pt x="180" y="2483"/>
                    <a:pt x="1701" y="2323"/>
                    <a:pt x="1701" y="2323"/>
                  </a:cubicBezTo>
                  <a:cubicBezTo>
                    <a:pt x="1701" y="2323"/>
                    <a:pt x="4437" y="2080"/>
                    <a:pt x="5813" y="1996"/>
                  </a:cubicBezTo>
                  <a:cubicBezTo>
                    <a:pt x="7174" y="1920"/>
                    <a:pt x="8306" y="1358"/>
                    <a:pt x="11362" y="871"/>
                  </a:cubicBezTo>
                  <a:cubicBezTo>
                    <a:pt x="14418" y="392"/>
                    <a:pt x="20856" y="309"/>
                    <a:pt x="20856" y="309"/>
                  </a:cubicBezTo>
                  <a:close/>
                </a:path>
              </a:pathLst>
            </a:custGeom>
            <a:solidFill>
              <a:srgbClr val="231F20"/>
            </a:solidFill>
            <a:ln w="7575" cap="flat">
              <a:noFill/>
              <a:prstDash val="solid"/>
              <a:round/>
            </a:ln>
          </p:spPr>
          <p:txBody>
            <a:bodyPr rtlCol="0" anchor="ctr"/>
            <a:lstStyle/>
            <a:p>
              <a:endParaRPr lang="en-GB"/>
            </a:p>
          </p:txBody>
        </p:sp>
        <p:sp>
          <p:nvSpPr>
            <p:cNvPr id="746" name="Freeform: Shape 745">
              <a:extLst>
                <a:ext uri="{FF2B5EF4-FFF2-40B4-BE49-F238E27FC236}">
                  <a16:creationId xmlns:a16="http://schemas.microsoft.com/office/drawing/2014/main" id="{DAC1C99D-4A29-40FE-84BA-1DE6EE23D606}"/>
                </a:ext>
              </a:extLst>
            </p:cNvPr>
            <p:cNvSpPr/>
            <p:nvPr/>
          </p:nvSpPr>
          <p:spPr>
            <a:xfrm>
              <a:off x="7013011" y="4053030"/>
              <a:ext cx="24059" cy="16890"/>
            </a:xfrm>
            <a:custGeom>
              <a:avLst/>
              <a:gdLst>
                <a:gd name="connsiteX0" fmla="*/ 19380 w 24059"/>
                <a:gd name="connsiteY0" fmla="*/ 300 h 16890"/>
                <a:gd name="connsiteX1" fmla="*/ 19783 w 24059"/>
                <a:gd name="connsiteY1" fmla="*/ 2710 h 16890"/>
                <a:gd name="connsiteX2" fmla="*/ 20992 w 24059"/>
                <a:gd name="connsiteY2" fmla="*/ 5203 h 16890"/>
                <a:gd name="connsiteX3" fmla="*/ 22117 w 24059"/>
                <a:gd name="connsiteY3" fmla="*/ 8267 h 16890"/>
                <a:gd name="connsiteX4" fmla="*/ 23569 w 24059"/>
                <a:gd name="connsiteY4" fmla="*/ 13010 h 16890"/>
                <a:gd name="connsiteX5" fmla="*/ 23888 w 24059"/>
                <a:gd name="connsiteY5" fmla="*/ 16066 h 16890"/>
                <a:gd name="connsiteX6" fmla="*/ 1525 w 24059"/>
                <a:gd name="connsiteY6" fmla="*/ 17191 h 16890"/>
                <a:gd name="connsiteX7" fmla="*/ 719 w 24059"/>
                <a:gd name="connsiteY7" fmla="*/ 11155 h 16890"/>
                <a:gd name="connsiteX8" fmla="*/ 81 w 24059"/>
                <a:gd name="connsiteY8" fmla="*/ 5849 h 16890"/>
                <a:gd name="connsiteX9" fmla="*/ 1525 w 24059"/>
                <a:gd name="connsiteY9" fmla="*/ 3197 h 16890"/>
                <a:gd name="connsiteX10" fmla="*/ 4094 w 24059"/>
                <a:gd name="connsiteY10" fmla="*/ 2391 h 16890"/>
                <a:gd name="connsiteX11" fmla="*/ 7560 w 24059"/>
                <a:gd name="connsiteY11" fmla="*/ 1585 h 16890"/>
                <a:gd name="connsiteX12" fmla="*/ 10213 w 24059"/>
                <a:gd name="connsiteY12" fmla="*/ 1745 h 16890"/>
                <a:gd name="connsiteX13" fmla="*/ 18179 w 24059"/>
                <a:gd name="connsiteY13" fmla="*/ 376 h 16890"/>
                <a:gd name="connsiteX14" fmla="*/ 19380 w 24059"/>
                <a:gd name="connsiteY14" fmla="*/ 300 h 1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59" h="16890">
                  <a:moveTo>
                    <a:pt x="19380" y="300"/>
                  </a:moveTo>
                  <a:cubicBezTo>
                    <a:pt x="19380" y="300"/>
                    <a:pt x="19624" y="2148"/>
                    <a:pt x="19783" y="2710"/>
                  </a:cubicBezTo>
                  <a:cubicBezTo>
                    <a:pt x="19943" y="3273"/>
                    <a:pt x="20429" y="4481"/>
                    <a:pt x="20992" y="5203"/>
                  </a:cubicBezTo>
                  <a:cubicBezTo>
                    <a:pt x="21554" y="5925"/>
                    <a:pt x="21874" y="6891"/>
                    <a:pt x="22117" y="8267"/>
                  </a:cubicBezTo>
                  <a:cubicBezTo>
                    <a:pt x="22360" y="9627"/>
                    <a:pt x="22520" y="11079"/>
                    <a:pt x="23569" y="13010"/>
                  </a:cubicBezTo>
                  <a:cubicBezTo>
                    <a:pt x="24610" y="14941"/>
                    <a:pt x="23888" y="16066"/>
                    <a:pt x="23888" y="16066"/>
                  </a:cubicBezTo>
                  <a:lnTo>
                    <a:pt x="1525" y="17191"/>
                  </a:lnTo>
                  <a:cubicBezTo>
                    <a:pt x="1525" y="17191"/>
                    <a:pt x="719" y="13245"/>
                    <a:pt x="719" y="11155"/>
                  </a:cubicBezTo>
                  <a:cubicBezTo>
                    <a:pt x="719" y="9065"/>
                    <a:pt x="157" y="8099"/>
                    <a:pt x="81" y="5849"/>
                  </a:cubicBezTo>
                  <a:cubicBezTo>
                    <a:pt x="-3" y="3592"/>
                    <a:pt x="559" y="3197"/>
                    <a:pt x="1525" y="3197"/>
                  </a:cubicBezTo>
                  <a:cubicBezTo>
                    <a:pt x="2490" y="3197"/>
                    <a:pt x="3053" y="2794"/>
                    <a:pt x="4094" y="2391"/>
                  </a:cubicBezTo>
                  <a:cubicBezTo>
                    <a:pt x="5143" y="1988"/>
                    <a:pt x="6108" y="2071"/>
                    <a:pt x="7560" y="1585"/>
                  </a:cubicBezTo>
                  <a:cubicBezTo>
                    <a:pt x="9005" y="1106"/>
                    <a:pt x="8526" y="1745"/>
                    <a:pt x="10213" y="1745"/>
                  </a:cubicBezTo>
                  <a:cubicBezTo>
                    <a:pt x="11901" y="1745"/>
                    <a:pt x="18179" y="376"/>
                    <a:pt x="18179" y="376"/>
                  </a:cubicBezTo>
                  <a:lnTo>
                    <a:pt x="19380" y="300"/>
                  </a:lnTo>
                  <a:close/>
                </a:path>
              </a:pathLst>
            </a:custGeom>
            <a:solidFill>
              <a:srgbClr val="231F20"/>
            </a:solidFill>
            <a:ln w="7575" cap="flat">
              <a:noFill/>
              <a:prstDash val="solid"/>
              <a:round/>
            </a:ln>
          </p:spPr>
          <p:txBody>
            <a:bodyPr rtlCol="0" anchor="ctr"/>
            <a:lstStyle/>
            <a:p>
              <a:endParaRPr lang="en-GB"/>
            </a:p>
          </p:txBody>
        </p:sp>
        <p:sp>
          <p:nvSpPr>
            <p:cNvPr id="747" name="Freeform: Shape 746">
              <a:extLst>
                <a:ext uri="{FF2B5EF4-FFF2-40B4-BE49-F238E27FC236}">
                  <a16:creationId xmlns:a16="http://schemas.microsoft.com/office/drawing/2014/main" id="{78BD3C32-C5E9-4F97-8261-A0C5AB4A274F}"/>
                </a:ext>
              </a:extLst>
            </p:cNvPr>
            <p:cNvSpPr/>
            <p:nvPr/>
          </p:nvSpPr>
          <p:spPr>
            <a:xfrm>
              <a:off x="7001557" y="4063885"/>
              <a:ext cx="7737" cy="12637"/>
            </a:xfrm>
            <a:custGeom>
              <a:avLst/>
              <a:gdLst>
                <a:gd name="connsiteX0" fmla="*/ 5408 w 7737"/>
                <a:gd name="connsiteY0" fmla="*/ 304 h 12637"/>
                <a:gd name="connsiteX1" fmla="*/ 6860 w 7737"/>
                <a:gd name="connsiteY1" fmla="*/ 1353 h 12637"/>
                <a:gd name="connsiteX2" fmla="*/ 7741 w 7737"/>
                <a:gd name="connsiteY2" fmla="*/ 4888 h 12637"/>
                <a:gd name="connsiteX3" fmla="*/ 7339 w 7737"/>
                <a:gd name="connsiteY3" fmla="*/ 8430 h 12637"/>
                <a:gd name="connsiteX4" fmla="*/ 6616 w 7737"/>
                <a:gd name="connsiteY4" fmla="*/ 9882 h 12637"/>
                <a:gd name="connsiteX5" fmla="*/ 4610 w 7737"/>
                <a:gd name="connsiteY5" fmla="*/ 11569 h 12637"/>
                <a:gd name="connsiteX6" fmla="*/ 1227 w 7737"/>
                <a:gd name="connsiteY6" fmla="*/ 12938 h 12637"/>
                <a:gd name="connsiteX7" fmla="*/ 908 w 7737"/>
                <a:gd name="connsiteY7" fmla="*/ 11889 h 12637"/>
                <a:gd name="connsiteX8" fmla="*/ 102 w 7737"/>
                <a:gd name="connsiteY8" fmla="*/ 6986 h 12637"/>
                <a:gd name="connsiteX9" fmla="*/ 338 w 7737"/>
                <a:gd name="connsiteY9" fmla="*/ 4888 h 12637"/>
                <a:gd name="connsiteX10" fmla="*/ 4769 w 7737"/>
                <a:gd name="connsiteY10" fmla="*/ 388 h 12637"/>
                <a:gd name="connsiteX11" fmla="*/ 5408 w 7737"/>
                <a:gd name="connsiteY11" fmla="*/ 304 h 1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37" h="12637">
                  <a:moveTo>
                    <a:pt x="5408" y="304"/>
                  </a:moveTo>
                  <a:cubicBezTo>
                    <a:pt x="5408" y="304"/>
                    <a:pt x="6214" y="631"/>
                    <a:pt x="6860" y="1353"/>
                  </a:cubicBezTo>
                  <a:cubicBezTo>
                    <a:pt x="7498" y="2075"/>
                    <a:pt x="7498" y="3687"/>
                    <a:pt x="7741" y="4888"/>
                  </a:cubicBezTo>
                  <a:cubicBezTo>
                    <a:pt x="7985" y="6096"/>
                    <a:pt x="7422" y="8111"/>
                    <a:pt x="7339" y="8430"/>
                  </a:cubicBezTo>
                  <a:cubicBezTo>
                    <a:pt x="7263" y="8757"/>
                    <a:pt x="6776" y="9555"/>
                    <a:pt x="6616" y="9882"/>
                  </a:cubicBezTo>
                  <a:cubicBezTo>
                    <a:pt x="6457" y="10201"/>
                    <a:pt x="5013" y="11007"/>
                    <a:pt x="4610" y="11569"/>
                  </a:cubicBezTo>
                  <a:cubicBezTo>
                    <a:pt x="4207" y="12132"/>
                    <a:pt x="2109" y="12854"/>
                    <a:pt x="1227" y="12938"/>
                  </a:cubicBezTo>
                  <a:cubicBezTo>
                    <a:pt x="338" y="13014"/>
                    <a:pt x="908" y="11889"/>
                    <a:pt x="908" y="11889"/>
                  </a:cubicBezTo>
                  <a:cubicBezTo>
                    <a:pt x="908" y="11889"/>
                    <a:pt x="262" y="8833"/>
                    <a:pt x="102" y="6986"/>
                  </a:cubicBezTo>
                  <a:cubicBezTo>
                    <a:pt x="-57" y="5131"/>
                    <a:pt x="338" y="4888"/>
                    <a:pt x="338" y="4888"/>
                  </a:cubicBezTo>
                  <a:lnTo>
                    <a:pt x="4769" y="388"/>
                  </a:lnTo>
                  <a:lnTo>
                    <a:pt x="5408" y="304"/>
                  </a:lnTo>
                  <a:close/>
                </a:path>
              </a:pathLst>
            </a:custGeom>
            <a:solidFill>
              <a:srgbClr val="231F20"/>
            </a:solidFill>
            <a:ln w="7575" cap="flat">
              <a:noFill/>
              <a:prstDash val="solid"/>
              <a:round/>
            </a:ln>
          </p:spPr>
          <p:txBody>
            <a:bodyPr rtlCol="0" anchor="ctr"/>
            <a:lstStyle/>
            <a:p>
              <a:endParaRPr lang="en-GB"/>
            </a:p>
          </p:txBody>
        </p:sp>
        <p:sp>
          <p:nvSpPr>
            <p:cNvPr id="748" name="Freeform: Shape 747">
              <a:extLst>
                <a:ext uri="{FF2B5EF4-FFF2-40B4-BE49-F238E27FC236}">
                  <a16:creationId xmlns:a16="http://schemas.microsoft.com/office/drawing/2014/main" id="{B7B55F74-C0A7-4291-A2C5-95CD468C4815}"/>
                </a:ext>
              </a:extLst>
            </p:cNvPr>
            <p:cNvSpPr/>
            <p:nvPr/>
          </p:nvSpPr>
          <p:spPr>
            <a:xfrm>
              <a:off x="7004009" y="4081415"/>
              <a:ext cx="7014" cy="9105"/>
            </a:xfrm>
            <a:custGeom>
              <a:avLst/>
              <a:gdLst>
                <a:gd name="connsiteX0" fmla="*/ 3922 w 7014"/>
                <a:gd name="connsiteY0" fmla="*/ 324 h 9105"/>
                <a:gd name="connsiteX1" fmla="*/ 5617 w 7014"/>
                <a:gd name="connsiteY1" fmla="*/ 484 h 9105"/>
                <a:gd name="connsiteX2" fmla="*/ 6985 w 7014"/>
                <a:gd name="connsiteY2" fmla="*/ 3304 h 9105"/>
                <a:gd name="connsiteX3" fmla="*/ 6339 w 7014"/>
                <a:gd name="connsiteY3" fmla="*/ 6276 h 9105"/>
                <a:gd name="connsiteX4" fmla="*/ 3846 w 7014"/>
                <a:gd name="connsiteY4" fmla="*/ 8207 h 9105"/>
                <a:gd name="connsiteX5" fmla="*/ 707 w 7014"/>
                <a:gd name="connsiteY5" fmla="*/ 9416 h 9105"/>
                <a:gd name="connsiteX6" fmla="*/ 68 w 7014"/>
                <a:gd name="connsiteY6" fmla="*/ 6200 h 9105"/>
                <a:gd name="connsiteX7" fmla="*/ 547 w 7014"/>
                <a:gd name="connsiteY7" fmla="*/ 4102 h 9105"/>
                <a:gd name="connsiteX8" fmla="*/ 3922 w 7014"/>
                <a:gd name="connsiteY8" fmla="*/ 324 h 9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4" h="9105">
                  <a:moveTo>
                    <a:pt x="3922" y="324"/>
                  </a:moveTo>
                  <a:cubicBezTo>
                    <a:pt x="3922" y="324"/>
                    <a:pt x="5131" y="241"/>
                    <a:pt x="5617" y="484"/>
                  </a:cubicBezTo>
                  <a:cubicBezTo>
                    <a:pt x="6096" y="727"/>
                    <a:pt x="6658" y="1928"/>
                    <a:pt x="6985" y="3304"/>
                  </a:cubicBezTo>
                  <a:cubicBezTo>
                    <a:pt x="7304" y="4665"/>
                    <a:pt x="6742" y="5471"/>
                    <a:pt x="6339" y="6276"/>
                  </a:cubicBezTo>
                  <a:cubicBezTo>
                    <a:pt x="5936" y="7082"/>
                    <a:pt x="4492" y="7561"/>
                    <a:pt x="3846" y="8207"/>
                  </a:cubicBezTo>
                  <a:cubicBezTo>
                    <a:pt x="3200" y="8853"/>
                    <a:pt x="1429" y="9416"/>
                    <a:pt x="707" y="9416"/>
                  </a:cubicBezTo>
                  <a:cubicBezTo>
                    <a:pt x="-16" y="9416"/>
                    <a:pt x="68" y="8123"/>
                    <a:pt x="68" y="6200"/>
                  </a:cubicBezTo>
                  <a:cubicBezTo>
                    <a:pt x="68" y="4270"/>
                    <a:pt x="547" y="4102"/>
                    <a:pt x="547" y="4102"/>
                  </a:cubicBezTo>
                  <a:lnTo>
                    <a:pt x="3922" y="324"/>
                  </a:lnTo>
                  <a:close/>
                </a:path>
              </a:pathLst>
            </a:custGeom>
            <a:solidFill>
              <a:srgbClr val="231F20"/>
            </a:solidFill>
            <a:ln w="7575" cap="flat">
              <a:noFill/>
              <a:prstDash val="solid"/>
              <a:round/>
            </a:ln>
          </p:spPr>
          <p:txBody>
            <a:bodyPr rtlCol="0" anchor="ctr"/>
            <a:lstStyle/>
            <a:p>
              <a:endParaRPr lang="en-GB"/>
            </a:p>
          </p:txBody>
        </p:sp>
        <p:sp>
          <p:nvSpPr>
            <p:cNvPr id="749" name="Freeform: Shape 748">
              <a:extLst>
                <a:ext uri="{FF2B5EF4-FFF2-40B4-BE49-F238E27FC236}">
                  <a16:creationId xmlns:a16="http://schemas.microsoft.com/office/drawing/2014/main" id="{91C5E8C1-9EF7-4213-B187-1AE47A47B9BF}"/>
                </a:ext>
              </a:extLst>
            </p:cNvPr>
            <p:cNvSpPr/>
            <p:nvPr/>
          </p:nvSpPr>
          <p:spPr>
            <a:xfrm>
              <a:off x="7006020" y="4096312"/>
              <a:ext cx="5631" cy="9973"/>
            </a:xfrm>
            <a:custGeom>
              <a:avLst/>
              <a:gdLst>
                <a:gd name="connsiteX0" fmla="*/ 4328 w 5631"/>
                <a:gd name="connsiteY0" fmla="*/ 317 h 9973"/>
                <a:gd name="connsiteX1" fmla="*/ 5377 w 5631"/>
                <a:gd name="connsiteY1" fmla="*/ 1199 h 9973"/>
                <a:gd name="connsiteX2" fmla="*/ 5697 w 5631"/>
                <a:gd name="connsiteY2" fmla="*/ 2810 h 9973"/>
                <a:gd name="connsiteX3" fmla="*/ 5058 w 5631"/>
                <a:gd name="connsiteY3" fmla="*/ 5144 h 9973"/>
                <a:gd name="connsiteX4" fmla="*/ 3690 w 5631"/>
                <a:gd name="connsiteY4" fmla="*/ 7713 h 9973"/>
                <a:gd name="connsiteX5" fmla="*/ 2481 w 5631"/>
                <a:gd name="connsiteY5" fmla="*/ 9325 h 9973"/>
                <a:gd name="connsiteX6" fmla="*/ 1113 w 5631"/>
                <a:gd name="connsiteY6" fmla="*/ 10290 h 9973"/>
                <a:gd name="connsiteX7" fmla="*/ 231 w 5631"/>
                <a:gd name="connsiteY7" fmla="*/ 9157 h 9973"/>
                <a:gd name="connsiteX8" fmla="*/ 231 w 5631"/>
                <a:gd name="connsiteY8" fmla="*/ 4817 h 9973"/>
                <a:gd name="connsiteX9" fmla="*/ 1516 w 5631"/>
                <a:gd name="connsiteY9" fmla="*/ 2240 h 9973"/>
                <a:gd name="connsiteX10" fmla="*/ 3850 w 5631"/>
                <a:gd name="connsiteY10" fmla="*/ 477 h 9973"/>
                <a:gd name="connsiteX11" fmla="*/ 4328 w 5631"/>
                <a:gd name="connsiteY11" fmla="*/ 317 h 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31" h="9973">
                  <a:moveTo>
                    <a:pt x="4328" y="317"/>
                  </a:moveTo>
                  <a:cubicBezTo>
                    <a:pt x="4328" y="317"/>
                    <a:pt x="5058" y="720"/>
                    <a:pt x="5377" y="1199"/>
                  </a:cubicBezTo>
                  <a:cubicBezTo>
                    <a:pt x="5697" y="1685"/>
                    <a:pt x="5697" y="2324"/>
                    <a:pt x="5697" y="2810"/>
                  </a:cubicBezTo>
                  <a:cubicBezTo>
                    <a:pt x="5697" y="3289"/>
                    <a:pt x="5218" y="4338"/>
                    <a:pt x="5058" y="5144"/>
                  </a:cubicBezTo>
                  <a:cubicBezTo>
                    <a:pt x="4899" y="5942"/>
                    <a:pt x="4009" y="7067"/>
                    <a:pt x="3690" y="7713"/>
                  </a:cubicBezTo>
                  <a:cubicBezTo>
                    <a:pt x="3363" y="8359"/>
                    <a:pt x="2801" y="8838"/>
                    <a:pt x="2481" y="9325"/>
                  </a:cubicBezTo>
                  <a:cubicBezTo>
                    <a:pt x="2162" y="9804"/>
                    <a:pt x="1835" y="10290"/>
                    <a:pt x="1113" y="10290"/>
                  </a:cubicBezTo>
                  <a:cubicBezTo>
                    <a:pt x="391" y="10290"/>
                    <a:pt x="551" y="9963"/>
                    <a:pt x="231" y="9157"/>
                  </a:cubicBezTo>
                  <a:cubicBezTo>
                    <a:pt x="-96" y="8359"/>
                    <a:pt x="148" y="6588"/>
                    <a:pt x="231" y="4817"/>
                  </a:cubicBezTo>
                  <a:cubicBezTo>
                    <a:pt x="307" y="3046"/>
                    <a:pt x="710" y="2970"/>
                    <a:pt x="1516" y="2240"/>
                  </a:cubicBezTo>
                  <a:cubicBezTo>
                    <a:pt x="2322" y="1518"/>
                    <a:pt x="3850" y="477"/>
                    <a:pt x="3850" y="477"/>
                  </a:cubicBezTo>
                  <a:lnTo>
                    <a:pt x="4328" y="317"/>
                  </a:lnTo>
                  <a:close/>
                </a:path>
              </a:pathLst>
            </a:custGeom>
            <a:solidFill>
              <a:srgbClr val="231F20"/>
            </a:solidFill>
            <a:ln w="7575" cap="flat">
              <a:noFill/>
              <a:prstDash val="solid"/>
              <a:round/>
            </a:ln>
          </p:spPr>
          <p:txBody>
            <a:bodyPr rtlCol="0" anchor="ctr"/>
            <a:lstStyle/>
            <a:p>
              <a:endParaRPr lang="en-GB"/>
            </a:p>
          </p:txBody>
        </p:sp>
        <p:sp>
          <p:nvSpPr>
            <p:cNvPr id="750" name="Freeform: Shape 749">
              <a:extLst>
                <a:ext uri="{FF2B5EF4-FFF2-40B4-BE49-F238E27FC236}">
                  <a16:creationId xmlns:a16="http://schemas.microsoft.com/office/drawing/2014/main" id="{94C6ABF6-6068-4654-997B-1E03EF99F538}"/>
                </a:ext>
              </a:extLst>
            </p:cNvPr>
            <p:cNvSpPr/>
            <p:nvPr/>
          </p:nvSpPr>
          <p:spPr>
            <a:xfrm>
              <a:off x="6987640" y="4066621"/>
              <a:ext cx="7555" cy="10862"/>
            </a:xfrm>
            <a:custGeom>
              <a:avLst/>
              <a:gdLst>
                <a:gd name="connsiteX0" fmla="*/ 7256 w 7555"/>
                <a:gd name="connsiteY0" fmla="*/ 3444 h 10862"/>
                <a:gd name="connsiteX1" fmla="*/ 7256 w 7555"/>
                <a:gd name="connsiteY1" fmla="*/ 5299 h 10862"/>
                <a:gd name="connsiteX2" fmla="*/ 7583 w 7555"/>
                <a:gd name="connsiteY2" fmla="*/ 7625 h 10862"/>
                <a:gd name="connsiteX3" fmla="*/ 7499 w 7555"/>
                <a:gd name="connsiteY3" fmla="*/ 10042 h 10862"/>
                <a:gd name="connsiteX4" fmla="*/ 6617 w 7555"/>
                <a:gd name="connsiteY4" fmla="*/ 11084 h 10862"/>
                <a:gd name="connsiteX5" fmla="*/ 5165 w 7555"/>
                <a:gd name="connsiteY5" fmla="*/ 11167 h 10862"/>
                <a:gd name="connsiteX6" fmla="*/ 901 w 7555"/>
                <a:gd name="connsiteY6" fmla="*/ 8993 h 10862"/>
                <a:gd name="connsiteX7" fmla="*/ 582 w 7555"/>
                <a:gd name="connsiteY7" fmla="*/ 7868 h 10862"/>
                <a:gd name="connsiteX8" fmla="*/ 339 w 7555"/>
                <a:gd name="connsiteY8" fmla="*/ 4888 h 10862"/>
                <a:gd name="connsiteX9" fmla="*/ 95 w 7555"/>
                <a:gd name="connsiteY9" fmla="*/ 1430 h 10862"/>
                <a:gd name="connsiteX10" fmla="*/ 582 w 7555"/>
                <a:gd name="connsiteY10" fmla="*/ 305 h 10862"/>
                <a:gd name="connsiteX11" fmla="*/ 2748 w 7555"/>
                <a:gd name="connsiteY11" fmla="*/ 1673 h 10862"/>
                <a:gd name="connsiteX12" fmla="*/ 5165 w 7555"/>
                <a:gd name="connsiteY12" fmla="*/ 2395 h 10862"/>
                <a:gd name="connsiteX13" fmla="*/ 7256 w 7555"/>
                <a:gd name="connsiteY13" fmla="*/ 3444 h 1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5" h="10862">
                  <a:moveTo>
                    <a:pt x="7256" y="3444"/>
                  </a:moveTo>
                  <a:lnTo>
                    <a:pt x="7256" y="5299"/>
                  </a:lnTo>
                  <a:cubicBezTo>
                    <a:pt x="7256" y="5618"/>
                    <a:pt x="7499" y="6660"/>
                    <a:pt x="7583" y="7625"/>
                  </a:cubicBezTo>
                  <a:cubicBezTo>
                    <a:pt x="7659" y="8590"/>
                    <a:pt x="7583" y="9396"/>
                    <a:pt x="7499" y="10042"/>
                  </a:cubicBezTo>
                  <a:cubicBezTo>
                    <a:pt x="7415" y="10688"/>
                    <a:pt x="6617" y="11084"/>
                    <a:pt x="6617" y="11084"/>
                  </a:cubicBezTo>
                  <a:lnTo>
                    <a:pt x="5165" y="11167"/>
                  </a:lnTo>
                  <a:cubicBezTo>
                    <a:pt x="5165" y="11167"/>
                    <a:pt x="2589" y="9883"/>
                    <a:pt x="901" y="8993"/>
                  </a:cubicBezTo>
                  <a:cubicBezTo>
                    <a:pt x="-786" y="8111"/>
                    <a:pt x="582" y="8514"/>
                    <a:pt x="582" y="7868"/>
                  </a:cubicBezTo>
                  <a:cubicBezTo>
                    <a:pt x="582" y="7222"/>
                    <a:pt x="498" y="5937"/>
                    <a:pt x="339" y="4888"/>
                  </a:cubicBezTo>
                  <a:cubicBezTo>
                    <a:pt x="179" y="3847"/>
                    <a:pt x="95" y="2479"/>
                    <a:pt x="95" y="1430"/>
                  </a:cubicBezTo>
                  <a:cubicBezTo>
                    <a:pt x="95" y="388"/>
                    <a:pt x="339" y="305"/>
                    <a:pt x="582" y="305"/>
                  </a:cubicBezTo>
                  <a:cubicBezTo>
                    <a:pt x="817" y="305"/>
                    <a:pt x="2269" y="1035"/>
                    <a:pt x="2748" y="1673"/>
                  </a:cubicBezTo>
                  <a:cubicBezTo>
                    <a:pt x="3235" y="2319"/>
                    <a:pt x="4360" y="2395"/>
                    <a:pt x="5165" y="2395"/>
                  </a:cubicBezTo>
                  <a:cubicBezTo>
                    <a:pt x="5971" y="2395"/>
                    <a:pt x="7256" y="3444"/>
                    <a:pt x="7256" y="3444"/>
                  </a:cubicBezTo>
                  <a:close/>
                </a:path>
              </a:pathLst>
            </a:custGeom>
            <a:solidFill>
              <a:srgbClr val="231F20"/>
            </a:solidFill>
            <a:ln w="7575" cap="flat">
              <a:noFill/>
              <a:prstDash val="solid"/>
              <a:round/>
            </a:ln>
          </p:spPr>
          <p:txBody>
            <a:bodyPr rtlCol="0" anchor="ctr"/>
            <a:lstStyle/>
            <a:p>
              <a:endParaRPr lang="en-GB"/>
            </a:p>
          </p:txBody>
        </p:sp>
        <p:sp>
          <p:nvSpPr>
            <p:cNvPr id="751" name="Freeform: Shape 750">
              <a:extLst>
                <a:ext uri="{FF2B5EF4-FFF2-40B4-BE49-F238E27FC236}">
                  <a16:creationId xmlns:a16="http://schemas.microsoft.com/office/drawing/2014/main" id="{24FD32F2-60E2-45A5-9A2C-C05B9EE3EC84}"/>
                </a:ext>
              </a:extLst>
            </p:cNvPr>
            <p:cNvSpPr/>
            <p:nvPr/>
          </p:nvSpPr>
          <p:spPr>
            <a:xfrm>
              <a:off x="6990239" y="4084711"/>
              <a:ext cx="6863" cy="6844"/>
            </a:xfrm>
            <a:custGeom>
              <a:avLst/>
              <a:gdLst>
                <a:gd name="connsiteX0" fmla="*/ 6269 w 6863"/>
                <a:gd name="connsiteY0" fmla="*/ 2335 h 6844"/>
                <a:gd name="connsiteX1" fmla="*/ 6832 w 6863"/>
                <a:gd name="connsiteY1" fmla="*/ 4592 h 6844"/>
                <a:gd name="connsiteX2" fmla="*/ 6429 w 6863"/>
                <a:gd name="connsiteY2" fmla="*/ 7002 h 6844"/>
                <a:gd name="connsiteX3" fmla="*/ 3289 w 6863"/>
                <a:gd name="connsiteY3" fmla="*/ 6523 h 6844"/>
                <a:gd name="connsiteX4" fmla="*/ 560 w 6863"/>
                <a:gd name="connsiteY4" fmla="*/ 5147 h 6844"/>
                <a:gd name="connsiteX5" fmla="*/ 150 w 6863"/>
                <a:gd name="connsiteY5" fmla="*/ 3863 h 6844"/>
                <a:gd name="connsiteX6" fmla="*/ 74 w 6863"/>
                <a:gd name="connsiteY6" fmla="*/ 1529 h 6844"/>
                <a:gd name="connsiteX7" fmla="*/ 1602 w 6863"/>
                <a:gd name="connsiteY7" fmla="*/ 404 h 6844"/>
                <a:gd name="connsiteX8" fmla="*/ 6269 w 6863"/>
                <a:gd name="connsiteY8" fmla="*/ 2335 h 6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3" h="6844">
                  <a:moveTo>
                    <a:pt x="6269" y="2335"/>
                  </a:moveTo>
                  <a:cubicBezTo>
                    <a:pt x="6269" y="2335"/>
                    <a:pt x="6672" y="4022"/>
                    <a:pt x="6832" y="4592"/>
                  </a:cubicBezTo>
                  <a:cubicBezTo>
                    <a:pt x="6991" y="5147"/>
                    <a:pt x="6991" y="6523"/>
                    <a:pt x="6429" y="7002"/>
                  </a:cubicBezTo>
                  <a:cubicBezTo>
                    <a:pt x="5866" y="7489"/>
                    <a:pt x="4179" y="6683"/>
                    <a:pt x="3289" y="6523"/>
                  </a:cubicBezTo>
                  <a:cubicBezTo>
                    <a:pt x="2408" y="6356"/>
                    <a:pt x="1199" y="5474"/>
                    <a:pt x="560" y="5147"/>
                  </a:cubicBezTo>
                  <a:cubicBezTo>
                    <a:pt x="-86" y="4828"/>
                    <a:pt x="150" y="3863"/>
                    <a:pt x="150" y="3863"/>
                  </a:cubicBezTo>
                  <a:cubicBezTo>
                    <a:pt x="150" y="3863"/>
                    <a:pt x="150" y="2738"/>
                    <a:pt x="74" y="1529"/>
                  </a:cubicBezTo>
                  <a:cubicBezTo>
                    <a:pt x="-10" y="328"/>
                    <a:pt x="234" y="168"/>
                    <a:pt x="1602" y="404"/>
                  </a:cubicBezTo>
                  <a:cubicBezTo>
                    <a:pt x="2970" y="647"/>
                    <a:pt x="6269" y="2335"/>
                    <a:pt x="6269" y="2335"/>
                  </a:cubicBezTo>
                  <a:close/>
                </a:path>
              </a:pathLst>
            </a:custGeom>
            <a:solidFill>
              <a:srgbClr val="231F20"/>
            </a:solidFill>
            <a:ln w="7575" cap="flat">
              <a:noFill/>
              <a:prstDash val="solid"/>
              <a:round/>
            </a:ln>
          </p:spPr>
          <p:txBody>
            <a:bodyPr rtlCol="0" anchor="ctr"/>
            <a:lstStyle/>
            <a:p>
              <a:endParaRPr lang="en-GB"/>
            </a:p>
          </p:txBody>
        </p:sp>
        <p:sp>
          <p:nvSpPr>
            <p:cNvPr id="752" name="Freeform: Shape 751">
              <a:extLst>
                <a:ext uri="{FF2B5EF4-FFF2-40B4-BE49-F238E27FC236}">
                  <a16:creationId xmlns:a16="http://schemas.microsoft.com/office/drawing/2014/main" id="{2A33BB79-0387-4B05-BB42-643D55421815}"/>
                </a:ext>
              </a:extLst>
            </p:cNvPr>
            <p:cNvSpPr/>
            <p:nvPr/>
          </p:nvSpPr>
          <p:spPr>
            <a:xfrm>
              <a:off x="6992250" y="4097754"/>
              <a:ext cx="6129" cy="10114"/>
            </a:xfrm>
            <a:custGeom>
              <a:avLst/>
              <a:gdLst>
                <a:gd name="connsiteX0" fmla="*/ 5787 w 6129"/>
                <a:gd name="connsiteY0" fmla="*/ 4500 h 10114"/>
                <a:gd name="connsiteX1" fmla="*/ 6190 w 6129"/>
                <a:gd name="connsiteY1" fmla="*/ 9168 h 10114"/>
                <a:gd name="connsiteX2" fmla="*/ 4897 w 6129"/>
                <a:gd name="connsiteY2" fmla="*/ 10293 h 10114"/>
                <a:gd name="connsiteX3" fmla="*/ 2488 w 6129"/>
                <a:gd name="connsiteY3" fmla="*/ 8521 h 10114"/>
                <a:gd name="connsiteX4" fmla="*/ 960 w 6129"/>
                <a:gd name="connsiteY4" fmla="*/ 3459 h 10114"/>
                <a:gd name="connsiteX5" fmla="*/ 78 w 6129"/>
                <a:gd name="connsiteY5" fmla="*/ 722 h 10114"/>
                <a:gd name="connsiteX6" fmla="*/ 1598 w 6129"/>
                <a:gd name="connsiteY6" fmla="*/ 563 h 10114"/>
                <a:gd name="connsiteX7" fmla="*/ 4981 w 6129"/>
                <a:gd name="connsiteY7" fmla="*/ 3216 h 10114"/>
                <a:gd name="connsiteX8" fmla="*/ 5787 w 6129"/>
                <a:gd name="connsiteY8" fmla="*/ 4500 h 10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29" h="10114">
                  <a:moveTo>
                    <a:pt x="5787" y="4500"/>
                  </a:moveTo>
                  <a:cubicBezTo>
                    <a:pt x="5787" y="4500"/>
                    <a:pt x="6190" y="7556"/>
                    <a:pt x="6190" y="9168"/>
                  </a:cubicBezTo>
                  <a:cubicBezTo>
                    <a:pt x="6190" y="10779"/>
                    <a:pt x="5627" y="10452"/>
                    <a:pt x="4897" y="10293"/>
                  </a:cubicBezTo>
                  <a:cubicBezTo>
                    <a:pt x="4175" y="10133"/>
                    <a:pt x="3210" y="9244"/>
                    <a:pt x="2488" y="8521"/>
                  </a:cubicBezTo>
                  <a:cubicBezTo>
                    <a:pt x="1766" y="7799"/>
                    <a:pt x="960" y="3459"/>
                    <a:pt x="960" y="3459"/>
                  </a:cubicBezTo>
                  <a:cubicBezTo>
                    <a:pt x="960" y="3459"/>
                    <a:pt x="-89" y="1528"/>
                    <a:pt x="78" y="722"/>
                  </a:cubicBezTo>
                  <a:cubicBezTo>
                    <a:pt x="238" y="-83"/>
                    <a:pt x="1598" y="563"/>
                    <a:pt x="1598" y="563"/>
                  </a:cubicBezTo>
                  <a:lnTo>
                    <a:pt x="4981" y="3216"/>
                  </a:lnTo>
                  <a:lnTo>
                    <a:pt x="5787" y="4500"/>
                  </a:lnTo>
                  <a:close/>
                </a:path>
              </a:pathLst>
            </a:custGeom>
            <a:solidFill>
              <a:srgbClr val="231F20"/>
            </a:solidFill>
            <a:ln w="7575" cap="flat">
              <a:noFill/>
              <a:prstDash val="solid"/>
              <a:round/>
            </a:ln>
          </p:spPr>
          <p:txBody>
            <a:bodyPr rtlCol="0" anchor="ctr"/>
            <a:lstStyle/>
            <a:p>
              <a:endParaRPr lang="en-GB"/>
            </a:p>
          </p:txBody>
        </p:sp>
        <p:sp>
          <p:nvSpPr>
            <p:cNvPr id="753" name="Freeform: Shape 752">
              <a:extLst>
                <a:ext uri="{FF2B5EF4-FFF2-40B4-BE49-F238E27FC236}">
                  <a16:creationId xmlns:a16="http://schemas.microsoft.com/office/drawing/2014/main" id="{A91125B6-FAB3-4C4F-9FD8-13509979B809}"/>
                </a:ext>
              </a:extLst>
            </p:cNvPr>
            <p:cNvSpPr/>
            <p:nvPr/>
          </p:nvSpPr>
          <p:spPr>
            <a:xfrm>
              <a:off x="6962455" y="3442246"/>
              <a:ext cx="77267" cy="42025"/>
            </a:xfrm>
            <a:custGeom>
              <a:avLst/>
              <a:gdLst>
                <a:gd name="connsiteX0" fmla="*/ 76760 w 77267"/>
                <a:gd name="connsiteY0" fmla="*/ 30084 h 42025"/>
                <a:gd name="connsiteX1" fmla="*/ 56062 w 77267"/>
                <a:gd name="connsiteY1" fmla="*/ 38955 h 42025"/>
                <a:gd name="connsiteX2" fmla="*/ 54237 w 77267"/>
                <a:gd name="connsiteY2" fmla="*/ 37815 h 42025"/>
                <a:gd name="connsiteX3" fmla="*/ 49684 w 77267"/>
                <a:gd name="connsiteY3" fmla="*/ 33155 h 42025"/>
                <a:gd name="connsiteX4" fmla="*/ 38533 w 77267"/>
                <a:gd name="connsiteY4" fmla="*/ 29400 h 42025"/>
                <a:gd name="connsiteX5" fmla="*/ 26933 w 77267"/>
                <a:gd name="connsiteY5" fmla="*/ 33497 h 42025"/>
                <a:gd name="connsiteX6" fmla="*/ 20221 w 77267"/>
                <a:gd name="connsiteY6" fmla="*/ 41798 h 42025"/>
                <a:gd name="connsiteX7" fmla="*/ 17835 w 77267"/>
                <a:gd name="connsiteY7" fmla="*/ 41691 h 42025"/>
                <a:gd name="connsiteX8" fmla="*/ 85 w 77267"/>
                <a:gd name="connsiteY8" fmla="*/ 30882 h 42025"/>
                <a:gd name="connsiteX9" fmla="*/ 4289 w 77267"/>
                <a:gd name="connsiteY9" fmla="*/ 22346 h 42025"/>
                <a:gd name="connsiteX10" fmla="*/ 20221 w 77267"/>
                <a:gd name="connsiteY10" fmla="*/ 7554 h 42025"/>
                <a:gd name="connsiteX11" fmla="*/ 43200 w 77267"/>
                <a:gd name="connsiteY11" fmla="*/ 51 h 42025"/>
                <a:gd name="connsiteX12" fmla="*/ 61862 w 77267"/>
                <a:gd name="connsiteY12" fmla="*/ 8922 h 42025"/>
                <a:gd name="connsiteX13" fmla="*/ 77330 w 77267"/>
                <a:gd name="connsiteY13" fmla="*/ 28944 h 42025"/>
                <a:gd name="connsiteX14" fmla="*/ 76760 w 77267"/>
                <a:gd name="connsiteY14" fmla="*/ 30084 h 4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267" h="42025">
                  <a:moveTo>
                    <a:pt x="76760" y="30084"/>
                  </a:moveTo>
                  <a:cubicBezTo>
                    <a:pt x="76760" y="30084"/>
                    <a:pt x="57073" y="38499"/>
                    <a:pt x="56062" y="38955"/>
                  </a:cubicBezTo>
                  <a:cubicBezTo>
                    <a:pt x="55036" y="39411"/>
                    <a:pt x="54237" y="37815"/>
                    <a:pt x="54237" y="37815"/>
                  </a:cubicBezTo>
                  <a:cubicBezTo>
                    <a:pt x="54237" y="37815"/>
                    <a:pt x="53325" y="36796"/>
                    <a:pt x="49684" y="33155"/>
                  </a:cubicBezTo>
                  <a:cubicBezTo>
                    <a:pt x="46043" y="29514"/>
                    <a:pt x="42516" y="29628"/>
                    <a:pt x="38533" y="29400"/>
                  </a:cubicBezTo>
                  <a:cubicBezTo>
                    <a:pt x="34557" y="29172"/>
                    <a:pt x="30004" y="31224"/>
                    <a:pt x="26933" y="33497"/>
                  </a:cubicBezTo>
                  <a:cubicBezTo>
                    <a:pt x="23862" y="35770"/>
                    <a:pt x="20677" y="41121"/>
                    <a:pt x="20221" y="41798"/>
                  </a:cubicBezTo>
                  <a:cubicBezTo>
                    <a:pt x="19765" y="42482"/>
                    <a:pt x="17835" y="41691"/>
                    <a:pt x="17835" y="41691"/>
                  </a:cubicBezTo>
                  <a:cubicBezTo>
                    <a:pt x="17835" y="41691"/>
                    <a:pt x="313" y="31452"/>
                    <a:pt x="85" y="30882"/>
                  </a:cubicBezTo>
                  <a:cubicBezTo>
                    <a:pt x="-143" y="30312"/>
                    <a:pt x="1332" y="27241"/>
                    <a:pt x="4289" y="22346"/>
                  </a:cubicBezTo>
                  <a:cubicBezTo>
                    <a:pt x="7253" y="17458"/>
                    <a:pt x="11115" y="14038"/>
                    <a:pt x="20221" y="7554"/>
                  </a:cubicBezTo>
                  <a:cubicBezTo>
                    <a:pt x="29320" y="1070"/>
                    <a:pt x="38313" y="51"/>
                    <a:pt x="43200" y="51"/>
                  </a:cubicBezTo>
                  <a:cubicBezTo>
                    <a:pt x="48096" y="51"/>
                    <a:pt x="52421" y="2894"/>
                    <a:pt x="61862" y="8922"/>
                  </a:cubicBezTo>
                  <a:cubicBezTo>
                    <a:pt x="71302" y="14950"/>
                    <a:pt x="77330" y="28944"/>
                    <a:pt x="77330" y="28944"/>
                  </a:cubicBezTo>
                  <a:lnTo>
                    <a:pt x="76760" y="30084"/>
                  </a:lnTo>
                  <a:close/>
                </a:path>
              </a:pathLst>
            </a:custGeom>
            <a:solidFill>
              <a:srgbClr val="231F20"/>
            </a:solidFill>
            <a:ln w="7575" cap="flat">
              <a:noFill/>
              <a:prstDash val="solid"/>
              <a:round/>
            </a:ln>
          </p:spPr>
          <p:txBody>
            <a:bodyPr rtlCol="0" anchor="ctr"/>
            <a:lstStyle/>
            <a:p>
              <a:endParaRPr lang="en-GB"/>
            </a:p>
          </p:txBody>
        </p:sp>
        <p:sp>
          <p:nvSpPr>
            <p:cNvPr id="754" name="Freeform: Shape 753">
              <a:extLst>
                <a:ext uri="{FF2B5EF4-FFF2-40B4-BE49-F238E27FC236}">
                  <a16:creationId xmlns:a16="http://schemas.microsoft.com/office/drawing/2014/main" id="{B0955164-28B3-4E48-A66E-80F785A03B5C}"/>
                </a:ext>
              </a:extLst>
            </p:cNvPr>
            <p:cNvSpPr/>
            <p:nvPr/>
          </p:nvSpPr>
          <p:spPr>
            <a:xfrm>
              <a:off x="7020957" y="3480526"/>
              <a:ext cx="25552" cy="19796"/>
            </a:xfrm>
            <a:custGeom>
              <a:avLst/>
              <a:gdLst>
                <a:gd name="connsiteX0" fmla="*/ 18196 w 25552"/>
                <a:gd name="connsiteY0" fmla="*/ 474 h 19796"/>
                <a:gd name="connsiteX1" fmla="*/ 21335 w 25552"/>
                <a:gd name="connsiteY1" fmla="*/ 71 h 19796"/>
                <a:gd name="connsiteX2" fmla="*/ 22460 w 25552"/>
                <a:gd name="connsiteY2" fmla="*/ 1682 h 19796"/>
                <a:gd name="connsiteX3" fmla="*/ 25197 w 25552"/>
                <a:gd name="connsiteY3" fmla="*/ 11739 h 19796"/>
                <a:gd name="connsiteX4" fmla="*/ 25600 w 25552"/>
                <a:gd name="connsiteY4" fmla="*/ 14954 h 19796"/>
                <a:gd name="connsiteX5" fmla="*/ 23266 w 25552"/>
                <a:gd name="connsiteY5" fmla="*/ 15441 h 19796"/>
                <a:gd name="connsiteX6" fmla="*/ 19572 w 25552"/>
                <a:gd name="connsiteY6" fmla="*/ 16079 h 19796"/>
                <a:gd name="connsiteX7" fmla="*/ 17801 w 25552"/>
                <a:gd name="connsiteY7" fmla="*/ 16885 h 19796"/>
                <a:gd name="connsiteX8" fmla="*/ 11682 w 25552"/>
                <a:gd name="connsiteY8" fmla="*/ 17934 h 19796"/>
                <a:gd name="connsiteX9" fmla="*/ 4848 w 25552"/>
                <a:gd name="connsiteY9" fmla="*/ 19781 h 19796"/>
                <a:gd name="connsiteX10" fmla="*/ 2590 w 25552"/>
                <a:gd name="connsiteY10" fmla="*/ 17691 h 19796"/>
                <a:gd name="connsiteX11" fmla="*/ 1625 w 25552"/>
                <a:gd name="connsiteY11" fmla="*/ 12537 h 19796"/>
                <a:gd name="connsiteX12" fmla="*/ 97 w 25552"/>
                <a:gd name="connsiteY12" fmla="*/ 8759 h 19796"/>
                <a:gd name="connsiteX13" fmla="*/ 1792 w 25552"/>
                <a:gd name="connsiteY13" fmla="*/ 7231 h 19796"/>
                <a:gd name="connsiteX14" fmla="*/ 18196 w 25552"/>
                <a:gd name="connsiteY14" fmla="*/ 474 h 19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52" h="19796">
                  <a:moveTo>
                    <a:pt x="18196" y="474"/>
                  </a:moveTo>
                  <a:cubicBezTo>
                    <a:pt x="18196" y="474"/>
                    <a:pt x="20127" y="-5"/>
                    <a:pt x="21335" y="71"/>
                  </a:cubicBezTo>
                  <a:cubicBezTo>
                    <a:pt x="22544" y="154"/>
                    <a:pt x="22460" y="1682"/>
                    <a:pt x="22460" y="1682"/>
                  </a:cubicBezTo>
                  <a:cubicBezTo>
                    <a:pt x="22460" y="1682"/>
                    <a:pt x="24794" y="10454"/>
                    <a:pt x="25197" y="11739"/>
                  </a:cubicBezTo>
                  <a:cubicBezTo>
                    <a:pt x="25600" y="13023"/>
                    <a:pt x="25683" y="14392"/>
                    <a:pt x="25600" y="14954"/>
                  </a:cubicBezTo>
                  <a:cubicBezTo>
                    <a:pt x="25524" y="15517"/>
                    <a:pt x="24718" y="15273"/>
                    <a:pt x="23266" y="15441"/>
                  </a:cubicBezTo>
                  <a:cubicBezTo>
                    <a:pt x="21822" y="15600"/>
                    <a:pt x="20932" y="15357"/>
                    <a:pt x="19572" y="16079"/>
                  </a:cubicBezTo>
                  <a:cubicBezTo>
                    <a:pt x="18196" y="16801"/>
                    <a:pt x="18363" y="16885"/>
                    <a:pt x="17801" y="16885"/>
                  </a:cubicBezTo>
                  <a:cubicBezTo>
                    <a:pt x="17231" y="16885"/>
                    <a:pt x="12647" y="17934"/>
                    <a:pt x="11682" y="17934"/>
                  </a:cubicBezTo>
                  <a:cubicBezTo>
                    <a:pt x="10716" y="17934"/>
                    <a:pt x="6611" y="19302"/>
                    <a:pt x="4848" y="19781"/>
                  </a:cubicBezTo>
                  <a:cubicBezTo>
                    <a:pt x="3077" y="20268"/>
                    <a:pt x="2431" y="18337"/>
                    <a:pt x="2590" y="17691"/>
                  </a:cubicBezTo>
                  <a:cubicBezTo>
                    <a:pt x="2758" y="17045"/>
                    <a:pt x="2111" y="14719"/>
                    <a:pt x="1625" y="12537"/>
                  </a:cubicBezTo>
                  <a:cubicBezTo>
                    <a:pt x="1146" y="10371"/>
                    <a:pt x="340" y="9489"/>
                    <a:pt x="97" y="8759"/>
                  </a:cubicBezTo>
                  <a:cubicBezTo>
                    <a:pt x="-146" y="8037"/>
                    <a:pt x="1792" y="7231"/>
                    <a:pt x="1792" y="7231"/>
                  </a:cubicBezTo>
                  <a:lnTo>
                    <a:pt x="18196" y="474"/>
                  </a:lnTo>
                  <a:close/>
                </a:path>
              </a:pathLst>
            </a:custGeom>
            <a:solidFill>
              <a:srgbClr val="231F20"/>
            </a:solidFill>
            <a:ln w="7575" cap="flat">
              <a:noFill/>
              <a:prstDash val="solid"/>
              <a:round/>
            </a:ln>
          </p:spPr>
          <p:txBody>
            <a:bodyPr rtlCol="0" anchor="ctr"/>
            <a:lstStyle/>
            <a:p>
              <a:endParaRPr lang="en-GB"/>
            </a:p>
          </p:txBody>
        </p:sp>
        <p:sp>
          <p:nvSpPr>
            <p:cNvPr id="755" name="Freeform: Shape 754">
              <a:extLst>
                <a:ext uri="{FF2B5EF4-FFF2-40B4-BE49-F238E27FC236}">
                  <a16:creationId xmlns:a16="http://schemas.microsoft.com/office/drawing/2014/main" id="{29EA9CD1-A6E9-4385-BF27-42607F08A72F}"/>
                </a:ext>
              </a:extLst>
            </p:cNvPr>
            <p:cNvSpPr/>
            <p:nvPr/>
          </p:nvSpPr>
          <p:spPr>
            <a:xfrm>
              <a:off x="7025959" y="3504995"/>
              <a:ext cx="25059" cy="17695"/>
            </a:xfrm>
            <a:custGeom>
              <a:avLst/>
              <a:gdLst>
                <a:gd name="connsiteX0" fmla="*/ 17384 w 25059"/>
                <a:gd name="connsiteY0" fmla="*/ 1038 h 17695"/>
                <a:gd name="connsiteX1" fmla="*/ 18190 w 25059"/>
                <a:gd name="connsiteY1" fmla="*/ 559 h 17695"/>
                <a:gd name="connsiteX2" fmla="*/ 21002 w 25059"/>
                <a:gd name="connsiteY2" fmla="*/ 72 h 17695"/>
                <a:gd name="connsiteX3" fmla="*/ 22614 w 25059"/>
                <a:gd name="connsiteY3" fmla="*/ 1114 h 17695"/>
                <a:gd name="connsiteX4" fmla="*/ 23655 w 25059"/>
                <a:gd name="connsiteY4" fmla="*/ 4177 h 17695"/>
                <a:gd name="connsiteX5" fmla="*/ 24788 w 25059"/>
                <a:gd name="connsiteY5" fmla="*/ 9240 h 17695"/>
                <a:gd name="connsiteX6" fmla="*/ 25107 w 25059"/>
                <a:gd name="connsiteY6" fmla="*/ 13344 h 17695"/>
                <a:gd name="connsiteX7" fmla="*/ 24066 w 25059"/>
                <a:gd name="connsiteY7" fmla="*/ 15602 h 17695"/>
                <a:gd name="connsiteX8" fmla="*/ 20197 w 25059"/>
                <a:gd name="connsiteY8" fmla="*/ 16081 h 17695"/>
                <a:gd name="connsiteX9" fmla="*/ 16738 w 25059"/>
                <a:gd name="connsiteY9" fmla="*/ 16803 h 17695"/>
                <a:gd name="connsiteX10" fmla="*/ 12557 w 25059"/>
                <a:gd name="connsiteY10" fmla="*/ 17685 h 17695"/>
                <a:gd name="connsiteX11" fmla="*/ 6446 w 25059"/>
                <a:gd name="connsiteY11" fmla="*/ 17768 h 17695"/>
                <a:gd name="connsiteX12" fmla="*/ 1862 w 25059"/>
                <a:gd name="connsiteY12" fmla="*/ 17289 h 17695"/>
                <a:gd name="connsiteX13" fmla="*/ 729 w 25059"/>
                <a:gd name="connsiteY13" fmla="*/ 14310 h 17695"/>
                <a:gd name="connsiteX14" fmla="*/ 91 w 25059"/>
                <a:gd name="connsiteY14" fmla="*/ 5378 h 17695"/>
                <a:gd name="connsiteX15" fmla="*/ 1292 w 25059"/>
                <a:gd name="connsiteY15" fmla="*/ 4656 h 17695"/>
                <a:gd name="connsiteX16" fmla="*/ 4599 w 25059"/>
                <a:gd name="connsiteY16" fmla="*/ 4093 h 17695"/>
                <a:gd name="connsiteX17" fmla="*/ 17384 w 25059"/>
                <a:gd name="connsiteY17" fmla="*/ 1038 h 17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059" h="17695">
                  <a:moveTo>
                    <a:pt x="17384" y="1038"/>
                  </a:moveTo>
                  <a:cubicBezTo>
                    <a:pt x="17384" y="1038"/>
                    <a:pt x="17627" y="794"/>
                    <a:pt x="18190" y="559"/>
                  </a:cubicBezTo>
                  <a:cubicBezTo>
                    <a:pt x="18752" y="316"/>
                    <a:pt x="19558" y="72"/>
                    <a:pt x="21002" y="72"/>
                  </a:cubicBezTo>
                  <a:cubicBezTo>
                    <a:pt x="22454" y="72"/>
                    <a:pt x="21808" y="392"/>
                    <a:pt x="22614" y="1114"/>
                  </a:cubicBezTo>
                  <a:cubicBezTo>
                    <a:pt x="23420" y="1836"/>
                    <a:pt x="23100" y="2322"/>
                    <a:pt x="23655" y="4177"/>
                  </a:cubicBezTo>
                  <a:cubicBezTo>
                    <a:pt x="24225" y="6024"/>
                    <a:pt x="24461" y="7476"/>
                    <a:pt x="24788" y="9240"/>
                  </a:cubicBezTo>
                  <a:cubicBezTo>
                    <a:pt x="25107" y="11011"/>
                    <a:pt x="24947" y="11573"/>
                    <a:pt x="25107" y="13344"/>
                  </a:cubicBezTo>
                  <a:cubicBezTo>
                    <a:pt x="25267" y="15115"/>
                    <a:pt x="24788" y="14956"/>
                    <a:pt x="24066" y="15602"/>
                  </a:cubicBezTo>
                  <a:cubicBezTo>
                    <a:pt x="23336" y="16240"/>
                    <a:pt x="22530" y="15837"/>
                    <a:pt x="20197" y="16081"/>
                  </a:cubicBezTo>
                  <a:cubicBezTo>
                    <a:pt x="17871" y="16324"/>
                    <a:pt x="18190" y="16560"/>
                    <a:pt x="16738" y="16803"/>
                  </a:cubicBezTo>
                  <a:cubicBezTo>
                    <a:pt x="15294" y="17046"/>
                    <a:pt x="14085" y="17609"/>
                    <a:pt x="12557" y="17685"/>
                  </a:cubicBezTo>
                  <a:cubicBezTo>
                    <a:pt x="11029" y="17768"/>
                    <a:pt x="8452" y="17768"/>
                    <a:pt x="6446" y="17768"/>
                  </a:cubicBezTo>
                  <a:cubicBezTo>
                    <a:pt x="4431" y="17768"/>
                    <a:pt x="2744" y="17609"/>
                    <a:pt x="1862" y="17289"/>
                  </a:cubicBezTo>
                  <a:cubicBezTo>
                    <a:pt x="973" y="16962"/>
                    <a:pt x="653" y="15761"/>
                    <a:pt x="729" y="14310"/>
                  </a:cubicBezTo>
                  <a:cubicBezTo>
                    <a:pt x="813" y="12865"/>
                    <a:pt x="251" y="6267"/>
                    <a:pt x="91" y="5378"/>
                  </a:cubicBezTo>
                  <a:cubicBezTo>
                    <a:pt x="-69" y="4496"/>
                    <a:pt x="1292" y="4656"/>
                    <a:pt x="1292" y="4656"/>
                  </a:cubicBezTo>
                  <a:cubicBezTo>
                    <a:pt x="1292" y="4656"/>
                    <a:pt x="2744" y="4177"/>
                    <a:pt x="4599" y="4093"/>
                  </a:cubicBezTo>
                  <a:cubicBezTo>
                    <a:pt x="6446" y="4017"/>
                    <a:pt x="17384" y="1038"/>
                    <a:pt x="17384" y="1038"/>
                  </a:cubicBezTo>
                  <a:close/>
                </a:path>
              </a:pathLst>
            </a:custGeom>
            <a:solidFill>
              <a:srgbClr val="231F20"/>
            </a:solidFill>
            <a:ln w="7575" cap="flat">
              <a:noFill/>
              <a:prstDash val="solid"/>
              <a:round/>
            </a:ln>
          </p:spPr>
          <p:txBody>
            <a:bodyPr rtlCol="0" anchor="ctr"/>
            <a:lstStyle/>
            <a:p>
              <a:endParaRPr lang="en-GB"/>
            </a:p>
          </p:txBody>
        </p:sp>
        <p:sp>
          <p:nvSpPr>
            <p:cNvPr id="756" name="Freeform: Shape 755">
              <a:extLst>
                <a:ext uri="{FF2B5EF4-FFF2-40B4-BE49-F238E27FC236}">
                  <a16:creationId xmlns:a16="http://schemas.microsoft.com/office/drawing/2014/main" id="{88F9F71D-7365-48E5-AB89-42E4F63B5AA8}"/>
                </a:ext>
              </a:extLst>
            </p:cNvPr>
            <p:cNvSpPr/>
            <p:nvPr/>
          </p:nvSpPr>
          <p:spPr>
            <a:xfrm>
              <a:off x="7025266" y="3530171"/>
              <a:ext cx="25235" cy="16921"/>
            </a:xfrm>
            <a:custGeom>
              <a:avLst/>
              <a:gdLst>
                <a:gd name="connsiteX0" fmla="*/ 24515 w 25235"/>
                <a:gd name="connsiteY0" fmla="*/ 16973 h 16921"/>
                <a:gd name="connsiteX1" fmla="*/ 21695 w 25235"/>
                <a:gd name="connsiteY1" fmla="*/ 16973 h 16921"/>
                <a:gd name="connsiteX2" fmla="*/ 13729 w 25235"/>
                <a:gd name="connsiteY2" fmla="*/ 16730 h 16921"/>
                <a:gd name="connsiteX3" fmla="*/ 381 w 25235"/>
                <a:gd name="connsiteY3" fmla="*/ 14236 h 16921"/>
                <a:gd name="connsiteX4" fmla="*/ 943 w 25235"/>
                <a:gd name="connsiteY4" fmla="*/ 10778 h 16921"/>
                <a:gd name="connsiteX5" fmla="*/ 1749 w 25235"/>
                <a:gd name="connsiteY5" fmla="*/ 964 h 16921"/>
                <a:gd name="connsiteX6" fmla="*/ 25313 w 25235"/>
                <a:gd name="connsiteY6" fmla="*/ 83 h 16921"/>
                <a:gd name="connsiteX7" fmla="*/ 24515 w 25235"/>
                <a:gd name="connsiteY7" fmla="*/ 16973 h 16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35" h="16921">
                  <a:moveTo>
                    <a:pt x="24515" y="16973"/>
                  </a:moveTo>
                  <a:lnTo>
                    <a:pt x="21695" y="16973"/>
                  </a:lnTo>
                  <a:cubicBezTo>
                    <a:pt x="20091" y="16973"/>
                    <a:pt x="17355" y="17132"/>
                    <a:pt x="13729" y="16730"/>
                  </a:cubicBezTo>
                  <a:cubicBezTo>
                    <a:pt x="10111" y="16327"/>
                    <a:pt x="1103" y="14639"/>
                    <a:pt x="381" y="14236"/>
                  </a:cubicBezTo>
                  <a:cubicBezTo>
                    <a:pt x="-341" y="13841"/>
                    <a:pt x="381" y="13111"/>
                    <a:pt x="943" y="10778"/>
                  </a:cubicBezTo>
                  <a:cubicBezTo>
                    <a:pt x="1506" y="8444"/>
                    <a:pt x="1749" y="964"/>
                    <a:pt x="1749" y="964"/>
                  </a:cubicBezTo>
                  <a:lnTo>
                    <a:pt x="25313" y="83"/>
                  </a:lnTo>
                  <a:lnTo>
                    <a:pt x="24515" y="16973"/>
                  </a:lnTo>
                  <a:close/>
                </a:path>
              </a:pathLst>
            </a:custGeom>
            <a:solidFill>
              <a:srgbClr val="231F20"/>
            </a:solidFill>
            <a:ln w="7575" cap="flat">
              <a:noFill/>
              <a:prstDash val="solid"/>
              <a:round/>
            </a:ln>
          </p:spPr>
          <p:txBody>
            <a:bodyPr rtlCol="0" anchor="ctr"/>
            <a:lstStyle/>
            <a:p>
              <a:endParaRPr lang="en-GB"/>
            </a:p>
          </p:txBody>
        </p:sp>
        <p:sp>
          <p:nvSpPr>
            <p:cNvPr id="757" name="Freeform: Shape 756">
              <a:extLst>
                <a:ext uri="{FF2B5EF4-FFF2-40B4-BE49-F238E27FC236}">
                  <a16:creationId xmlns:a16="http://schemas.microsoft.com/office/drawing/2014/main" id="{C6E9DBDE-567D-4A3F-9D7E-962C3A9E4F6C}"/>
                </a:ext>
              </a:extLst>
            </p:cNvPr>
            <p:cNvSpPr/>
            <p:nvPr/>
          </p:nvSpPr>
          <p:spPr>
            <a:xfrm>
              <a:off x="7018625" y="3552204"/>
              <a:ext cx="28585" cy="20439"/>
            </a:xfrm>
            <a:custGeom>
              <a:avLst/>
              <a:gdLst>
                <a:gd name="connsiteX0" fmla="*/ 28577 w 28585"/>
                <a:gd name="connsiteY0" fmla="*/ 5249 h 20439"/>
                <a:gd name="connsiteX1" fmla="*/ 24396 w 28585"/>
                <a:gd name="connsiteY1" fmla="*/ 19083 h 20439"/>
                <a:gd name="connsiteX2" fmla="*/ 23667 w 28585"/>
                <a:gd name="connsiteY2" fmla="*/ 20528 h 20439"/>
                <a:gd name="connsiteX3" fmla="*/ 346 w 28585"/>
                <a:gd name="connsiteY3" fmla="*/ 12326 h 20439"/>
                <a:gd name="connsiteX4" fmla="*/ 178 w 28585"/>
                <a:gd name="connsiteY4" fmla="*/ 11444 h 20439"/>
                <a:gd name="connsiteX5" fmla="*/ 4359 w 28585"/>
                <a:gd name="connsiteY5" fmla="*/ 665 h 20439"/>
                <a:gd name="connsiteX6" fmla="*/ 5249 w 28585"/>
                <a:gd name="connsiteY6" fmla="*/ 95 h 20439"/>
                <a:gd name="connsiteX7" fmla="*/ 28661 w 28585"/>
                <a:gd name="connsiteY7" fmla="*/ 3957 h 20439"/>
                <a:gd name="connsiteX8" fmla="*/ 28577 w 28585"/>
                <a:gd name="connsiteY8" fmla="*/ 5249 h 20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5" h="20439">
                  <a:moveTo>
                    <a:pt x="28577" y="5249"/>
                  </a:moveTo>
                  <a:cubicBezTo>
                    <a:pt x="28577" y="5249"/>
                    <a:pt x="24959" y="17472"/>
                    <a:pt x="24396" y="19083"/>
                  </a:cubicBezTo>
                  <a:cubicBezTo>
                    <a:pt x="23826" y="20687"/>
                    <a:pt x="23667" y="20528"/>
                    <a:pt x="23667" y="20528"/>
                  </a:cubicBezTo>
                  <a:cubicBezTo>
                    <a:pt x="23667" y="20528"/>
                    <a:pt x="825" y="12485"/>
                    <a:pt x="346" y="12326"/>
                  </a:cubicBezTo>
                  <a:cubicBezTo>
                    <a:pt x="-141" y="12166"/>
                    <a:pt x="178" y="11444"/>
                    <a:pt x="178" y="11444"/>
                  </a:cubicBezTo>
                  <a:cubicBezTo>
                    <a:pt x="178" y="11444"/>
                    <a:pt x="3964" y="1304"/>
                    <a:pt x="4359" y="665"/>
                  </a:cubicBezTo>
                  <a:cubicBezTo>
                    <a:pt x="4770" y="19"/>
                    <a:pt x="5249" y="95"/>
                    <a:pt x="5249" y="95"/>
                  </a:cubicBezTo>
                  <a:lnTo>
                    <a:pt x="28661" y="3957"/>
                  </a:lnTo>
                  <a:lnTo>
                    <a:pt x="28577" y="5249"/>
                  </a:lnTo>
                  <a:close/>
                </a:path>
              </a:pathLst>
            </a:custGeom>
            <a:solidFill>
              <a:srgbClr val="231F20"/>
            </a:solidFill>
            <a:ln w="7575" cap="flat">
              <a:noFill/>
              <a:prstDash val="solid"/>
              <a:round/>
            </a:ln>
          </p:spPr>
          <p:txBody>
            <a:bodyPr rtlCol="0" anchor="ctr"/>
            <a:lstStyle/>
            <a:p>
              <a:endParaRPr lang="en-GB"/>
            </a:p>
          </p:txBody>
        </p:sp>
        <p:sp>
          <p:nvSpPr>
            <p:cNvPr id="758" name="Freeform: Shape 757">
              <a:extLst>
                <a:ext uri="{FF2B5EF4-FFF2-40B4-BE49-F238E27FC236}">
                  <a16:creationId xmlns:a16="http://schemas.microsoft.com/office/drawing/2014/main" id="{516E098D-9E81-4CCE-8995-D0D19DD57480}"/>
                </a:ext>
              </a:extLst>
            </p:cNvPr>
            <p:cNvSpPr/>
            <p:nvPr/>
          </p:nvSpPr>
          <p:spPr>
            <a:xfrm>
              <a:off x="7010011" y="3571682"/>
              <a:ext cx="28510" cy="25175"/>
            </a:xfrm>
            <a:custGeom>
              <a:avLst/>
              <a:gdLst>
                <a:gd name="connsiteX0" fmla="*/ 21901 w 28510"/>
                <a:gd name="connsiteY0" fmla="*/ 25277 h 25175"/>
                <a:gd name="connsiteX1" fmla="*/ 503 w 28510"/>
                <a:gd name="connsiteY1" fmla="*/ 12727 h 25175"/>
                <a:gd name="connsiteX2" fmla="*/ 184 w 28510"/>
                <a:gd name="connsiteY2" fmla="*/ 11602 h 25175"/>
                <a:gd name="connsiteX3" fmla="*/ 5733 w 28510"/>
                <a:gd name="connsiteY3" fmla="*/ 102 h 25175"/>
                <a:gd name="connsiteX4" fmla="*/ 28583 w 28510"/>
                <a:gd name="connsiteY4" fmla="*/ 10553 h 25175"/>
                <a:gd name="connsiteX5" fmla="*/ 21901 w 28510"/>
                <a:gd name="connsiteY5" fmla="*/ 25277 h 25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0" h="25175">
                  <a:moveTo>
                    <a:pt x="21901" y="25277"/>
                  </a:moveTo>
                  <a:cubicBezTo>
                    <a:pt x="21901" y="25277"/>
                    <a:pt x="1225" y="12971"/>
                    <a:pt x="503" y="12727"/>
                  </a:cubicBezTo>
                  <a:cubicBezTo>
                    <a:pt x="-219" y="12484"/>
                    <a:pt x="184" y="11602"/>
                    <a:pt x="184" y="11602"/>
                  </a:cubicBezTo>
                  <a:lnTo>
                    <a:pt x="5733" y="102"/>
                  </a:lnTo>
                  <a:lnTo>
                    <a:pt x="28583" y="10553"/>
                  </a:lnTo>
                  <a:lnTo>
                    <a:pt x="21901" y="25277"/>
                  </a:lnTo>
                  <a:close/>
                </a:path>
              </a:pathLst>
            </a:custGeom>
            <a:solidFill>
              <a:srgbClr val="231F20"/>
            </a:solidFill>
            <a:ln w="7575" cap="flat">
              <a:noFill/>
              <a:prstDash val="solid"/>
              <a:round/>
            </a:ln>
          </p:spPr>
          <p:txBody>
            <a:bodyPr rtlCol="0" anchor="ctr"/>
            <a:lstStyle/>
            <a:p>
              <a:endParaRPr lang="en-GB"/>
            </a:p>
          </p:txBody>
        </p:sp>
        <p:sp>
          <p:nvSpPr>
            <p:cNvPr id="759" name="Freeform: Shape 758">
              <a:extLst>
                <a:ext uri="{FF2B5EF4-FFF2-40B4-BE49-F238E27FC236}">
                  <a16:creationId xmlns:a16="http://schemas.microsoft.com/office/drawing/2014/main" id="{D7153D8D-894F-4177-8EA8-7252ECBF8412}"/>
                </a:ext>
              </a:extLst>
            </p:cNvPr>
            <p:cNvSpPr/>
            <p:nvPr/>
          </p:nvSpPr>
          <p:spPr>
            <a:xfrm>
              <a:off x="7003646" y="3480080"/>
              <a:ext cx="12284" cy="16865"/>
            </a:xfrm>
            <a:custGeom>
              <a:avLst/>
              <a:gdLst>
                <a:gd name="connsiteX0" fmla="*/ 3160 w 12284"/>
                <a:gd name="connsiteY0" fmla="*/ 196 h 16865"/>
                <a:gd name="connsiteX1" fmla="*/ 1716 w 12284"/>
                <a:gd name="connsiteY1" fmla="*/ 120 h 16865"/>
                <a:gd name="connsiteX2" fmla="*/ 1078 w 12284"/>
                <a:gd name="connsiteY2" fmla="*/ 1002 h 16865"/>
                <a:gd name="connsiteX3" fmla="*/ 188 w 12284"/>
                <a:gd name="connsiteY3" fmla="*/ 3815 h 16865"/>
                <a:gd name="connsiteX4" fmla="*/ 507 w 12284"/>
                <a:gd name="connsiteY4" fmla="*/ 6627 h 16865"/>
                <a:gd name="connsiteX5" fmla="*/ 1397 w 12284"/>
                <a:gd name="connsiteY5" fmla="*/ 7433 h 16865"/>
                <a:gd name="connsiteX6" fmla="*/ 4285 w 12284"/>
                <a:gd name="connsiteY6" fmla="*/ 9447 h 16865"/>
                <a:gd name="connsiteX7" fmla="*/ 7105 w 12284"/>
                <a:gd name="connsiteY7" fmla="*/ 12184 h 16865"/>
                <a:gd name="connsiteX8" fmla="*/ 10085 w 12284"/>
                <a:gd name="connsiteY8" fmla="*/ 15962 h 16865"/>
                <a:gd name="connsiteX9" fmla="*/ 11773 w 12284"/>
                <a:gd name="connsiteY9" fmla="*/ 16927 h 16865"/>
                <a:gd name="connsiteX10" fmla="*/ 12335 w 12284"/>
                <a:gd name="connsiteY10" fmla="*/ 15559 h 16865"/>
                <a:gd name="connsiteX11" fmla="*/ 11529 w 12284"/>
                <a:gd name="connsiteY11" fmla="*/ 12503 h 16865"/>
                <a:gd name="connsiteX12" fmla="*/ 10002 w 12284"/>
                <a:gd name="connsiteY12" fmla="*/ 8322 h 16865"/>
                <a:gd name="connsiteX13" fmla="*/ 6862 w 12284"/>
                <a:gd name="connsiteY13" fmla="*/ 3009 h 16865"/>
                <a:gd name="connsiteX14" fmla="*/ 3160 w 12284"/>
                <a:gd name="connsiteY14" fmla="*/ 196 h 16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84" h="16865">
                  <a:moveTo>
                    <a:pt x="3160" y="196"/>
                  </a:moveTo>
                  <a:cubicBezTo>
                    <a:pt x="3160" y="196"/>
                    <a:pt x="2438" y="-47"/>
                    <a:pt x="1716" y="120"/>
                  </a:cubicBezTo>
                  <a:cubicBezTo>
                    <a:pt x="994" y="280"/>
                    <a:pt x="1313" y="440"/>
                    <a:pt x="1078" y="1002"/>
                  </a:cubicBezTo>
                  <a:cubicBezTo>
                    <a:pt x="834" y="1565"/>
                    <a:pt x="591" y="2849"/>
                    <a:pt x="188" y="3815"/>
                  </a:cubicBezTo>
                  <a:cubicBezTo>
                    <a:pt x="-215" y="4780"/>
                    <a:pt x="507" y="6627"/>
                    <a:pt x="507" y="6627"/>
                  </a:cubicBezTo>
                  <a:cubicBezTo>
                    <a:pt x="507" y="6627"/>
                    <a:pt x="994" y="7114"/>
                    <a:pt x="1397" y="7433"/>
                  </a:cubicBezTo>
                  <a:cubicBezTo>
                    <a:pt x="1800" y="7760"/>
                    <a:pt x="2438" y="8239"/>
                    <a:pt x="4285" y="9447"/>
                  </a:cubicBezTo>
                  <a:cubicBezTo>
                    <a:pt x="6140" y="10656"/>
                    <a:pt x="6300" y="11218"/>
                    <a:pt x="7105" y="12184"/>
                  </a:cubicBezTo>
                  <a:cubicBezTo>
                    <a:pt x="7911" y="13149"/>
                    <a:pt x="9599" y="15483"/>
                    <a:pt x="10085" y="15962"/>
                  </a:cubicBezTo>
                  <a:cubicBezTo>
                    <a:pt x="10564" y="16441"/>
                    <a:pt x="11051" y="16927"/>
                    <a:pt x="11773" y="16927"/>
                  </a:cubicBezTo>
                  <a:cubicBezTo>
                    <a:pt x="12495" y="16927"/>
                    <a:pt x="12335" y="15962"/>
                    <a:pt x="12335" y="15559"/>
                  </a:cubicBezTo>
                  <a:cubicBezTo>
                    <a:pt x="12335" y="15164"/>
                    <a:pt x="11773" y="13788"/>
                    <a:pt x="11529" y="12503"/>
                  </a:cubicBezTo>
                  <a:cubicBezTo>
                    <a:pt x="11286" y="11218"/>
                    <a:pt x="10564" y="9691"/>
                    <a:pt x="10002" y="8322"/>
                  </a:cubicBezTo>
                  <a:cubicBezTo>
                    <a:pt x="9439" y="6954"/>
                    <a:pt x="7995" y="4301"/>
                    <a:pt x="6862" y="3009"/>
                  </a:cubicBezTo>
                  <a:cubicBezTo>
                    <a:pt x="5737" y="1724"/>
                    <a:pt x="3160" y="196"/>
                    <a:pt x="3160" y="196"/>
                  </a:cubicBezTo>
                  <a:close/>
                </a:path>
              </a:pathLst>
            </a:custGeom>
            <a:solidFill>
              <a:srgbClr val="231F20"/>
            </a:solidFill>
            <a:ln w="7575" cap="flat">
              <a:noFill/>
              <a:prstDash val="solid"/>
              <a:round/>
            </a:ln>
          </p:spPr>
          <p:txBody>
            <a:bodyPr rtlCol="0" anchor="ctr"/>
            <a:lstStyle/>
            <a:p>
              <a:endParaRPr lang="en-GB"/>
            </a:p>
          </p:txBody>
        </p:sp>
        <p:sp>
          <p:nvSpPr>
            <p:cNvPr id="760" name="Freeform: Shape 759">
              <a:extLst>
                <a:ext uri="{FF2B5EF4-FFF2-40B4-BE49-F238E27FC236}">
                  <a16:creationId xmlns:a16="http://schemas.microsoft.com/office/drawing/2014/main" id="{E1546736-F328-49FA-A115-D1B490427A85}"/>
                </a:ext>
              </a:extLst>
            </p:cNvPr>
            <p:cNvSpPr/>
            <p:nvPr/>
          </p:nvSpPr>
          <p:spPr>
            <a:xfrm>
              <a:off x="7002510" y="3497508"/>
              <a:ext cx="17103" cy="26253"/>
            </a:xfrm>
            <a:custGeom>
              <a:avLst/>
              <a:gdLst>
                <a:gd name="connsiteX0" fmla="*/ 998 w 17103"/>
                <a:gd name="connsiteY0" fmla="*/ 314 h 26253"/>
                <a:gd name="connsiteX1" fmla="*/ 117 w 17103"/>
                <a:gd name="connsiteY1" fmla="*/ 9246 h 26253"/>
                <a:gd name="connsiteX2" fmla="*/ 595 w 17103"/>
                <a:gd name="connsiteY2" fmla="*/ 12621 h 26253"/>
                <a:gd name="connsiteX3" fmla="*/ 16604 w 17103"/>
                <a:gd name="connsiteY3" fmla="*/ 26296 h 26253"/>
                <a:gd name="connsiteX4" fmla="*/ 17166 w 17103"/>
                <a:gd name="connsiteY4" fmla="*/ 25893 h 26253"/>
                <a:gd name="connsiteX5" fmla="*/ 16771 w 17103"/>
                <a:gd name="connsiteY5" fmla="*/ 13267 h 26253"/>
                <a:gd name="connsiteX6" fmla="*/ 2047 w 17103"/>
                <a:gd name="connsiteY6" fmla="*/ 71 h 26253"/>
                <a:gd name="connsiteX7" fmla="*/ 998 w 17103"/>
                <a:gd name="connsiteY7" fmla="*/ 314 h 2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3" h="26253">
                  <a:moveTo>
                    <a:pt x="998" y="314"/>
                  </a:moveTo>
                  <a:cubicBezTo>
                    <a:pt x="998" y="314"/>
                    <a:pt x="352" y="6509"/>
                    <a:pt x="117" y="9246"/>
                  </a:cubicBezTo>
                  <a:cubicBezTo>
                    <a:pt x="-127" y="11982"/>
                    <a:pt x="595" y="12621"/>
                    <a:pt x="595" y="12621"/>
                  </a:cubicBezTo>
                  <a:cubicBezTo>
                    <a:pt x="595" y="12621"/>
                    <a:pt x="15965" y="26136"/>
                    <a:pt x="16604" y="26296"/>
                  </a:cubicBezTo>
                  <a:cubicBezTo>
                    <a:pt x="17250" y="26455"/>
                    <a:pt x="17166" y="25893"/>
                    <a:pt x="17166" y="25893"/>
                  </a:cubicBezTo>
                  <a:lnTo>
                    <a:pt x="16771" y="13267"/>
                  </a:lnTo>
                  <a:lnTo>
                    <a:pt x="2047" y="71"/>
                  </a:lnTo>
                  <a:lnTo>
                    <a:pt x="998" y="314"/>
                  </a:lnTo>
                  <a:close/>
                </a:path>
              </a:pathLst>
            </a:custGeom>
            <a:solidFill>
              <a:srgbClr val="231F20"/>
            </a:solidFill>
            <a:ln w="7575" cap="flat">
              <a:noFill/>
              <a:prstDash val="solid"/>
              <a:round/>
            </a:ln>
          </p:spPr>
          <p:txBody>
            <a:bodyPr rtlCol="0" anchor="ctr"/>
            <a:lstStyle/>
            <a:p>
              <a:endParaRPr lang="en-GB"/>
            </a:p>
          </p:txBody>
        </p:sp>
        <p:sp>
          <p:nvSpPr>
            <p:cNvPr id="761" name="Freeform: Shape 760">
              <a:extLst>
                <a:ext uri="{FF2B5EF4-FFF2-40B4-BE49-F238E27FC236}">
                  <a16:creationId xmlns:a16="http://schemas.microsoft.com/office/drawing/2014/main" id="{61CB056D-7D74-4044-9AF9-29ACDC7B7624}"/>
                </a:ext>
              </a:extLst>
            </p:cNvPr>
            <p:cNvSpPr/>
            <p:nvPr/>
          </p:nvSpPr>
          <p:spPr>
            <a:xfrm>
              <a:off x="7000789" y="3520394"/>
              <a:ext cx="18828" cy="24382"/>
            </a:xfrm>
            <a:custGeom>
              <a:avLst/>
              <a:gdLst>
                <a:gd name="connsiteX0" fmla="*/ 18895 w 18828"/>
                <a:gd name="connsiteY0" fmla="*/ 14927 h 24382"/>
                <a:gd name="connsiteX1" fmla="*/ 17367 w 18828"/>
                <a:gd name="connsiteY1" fmla="*/ 24011 h 24382"/>
                <a:gd name="connsiteX2" fmla="*/ 15679 w 18828"/>
                <a:gd name="connsiteY2" fmla="*/ 24094 h 24382"/>
                <a:gd name="connsiteX3" fmla="*/ 1032 w 18828"/>
                <a:gd name="connsiteY3" fmla="*/ 12586 h 24382"/>
                <a:gd name="connsiteX4" fmla="*/ 66 w 18828"/>
                <a:gd name="connsiteY4" fmla="*/ 10739 h 24382"/>
                <a:gd name="connsiteX5" fmla="*/ 712 w 18828"/>
                <a:gd name="connsiteY5" fmla="*/ 849 h 24382"/>
                <a:gd name="connsiteX6" fmla="*/ 2164 w 18828"/>
                <a:gd name="connsiteY6" fmla="*/ 363 h 24382"/>
                <a:gd name="connsiteX7" fmla="*/ 18895 w 18828"/>
                <a:gd name="connsiteY7" fmla="*/ 14927 h 2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8" h="24382">
                  <a:moveTo>
                    <a:pt x="18895" y="14927"/>
                  </a:moveTo>
                  <a:cubicBezTo>
                    <a:pt x="18895" y="14927"/>
                    <a:pt x="17602" y="23045"/>
                    <a:pt x="17367" y="24011"/>
                  </a:cubicBezTo>
                  <a:cubicBezTo>
                    <a:pt x="17124" y="24976"/>
                    <a:pt x="15679" y="24094"/>
                    <a:pt x="15679" y="24094"/>
                  </a:cubicBezTo>
                  <a:cubicBezTo>
                    <a:pt x="15679" y="24094"/>
                    <a:pt x="1754" y="13072"/>
                    <a:pt x="1032" y="12586"/>
                  </a:cubicBezTo>
                  <a:cubicBezTo>
                    <a:pt x="309" y="12107"/>
                    <a:pt x="66" y="10739"/>
                    <a:pt x="66" y="10739"/>
                  </a:cubicBezTo>
                  <a:cubicBezTo>
                    <a:pt x="66" y="10739"/>
                    <a:pt x="553" y="2210"/>
                    <a:pt x="712" y="849"/>
                  </a:cubicBezTo>
                  <a:cubicBezTo>
                    <a:pt x="872" y="-527"/>
                    <a:pt x="2164" y="363"/>
                    <a:pt x="2164" y="363"/>
                  </a:cubicBezTo>
                  <a:lnTo>
                    <a:pt x="18895" y="14927"/>
                  </a:lnTo>
                  <a:close/>
                </a:path>
              </a:pathLst>
            </a:custGeom>
            <a:solidFill>
              <a:srgbClr val="231F20"/>
            </a:solidFill>
            <a:ln w="7575" cap="flat">
              <a:noFill/>
              <a:prstDash val="solid"/>
              <a:round/>
            </a:ln>
          </p:spPr>
          <p:txBody>
            <a:bodyPr rtlCol="0" anchor="ctr"/>
            <a:lstStyle/>
            <a:p>
              <a:endParaRPr lang="en-GB"/>
            </a:p>
          </p:txBody>
        </p:sp>
        <p:sp>
          <p:nvSpPr>
            <p:cNvPr id="762" name="Freeform: Shape 761">
              <a:extLst>
                <a:ext uri="{FF2B5EF4-FFF2-40B4-BE49-F238E27FC236}">
                  <a16:creationId xmlns:a16="http://schemas.microsoft.com/office/drawing/2014/main" id="{9ECD722C-52A5-43F9-84AF-BED9906CA615}"/>
                </a:ext>
              </a:extLst>
            </p:cNvPr>
            <p:cNvSpPr/>
            <p:nvPr/>
          </p:nvSpPr>
          <p:spPr>
            <a:xfrm>
              <a:off x="6998942" y="3541460"/>
              <a:ext cx="15924" cy="21835"/>
            </a:xfrm>
            <a:custGeom>
              <a:avLst/>
              <a:gdLst>
                <a:gd name="connsiteX0" fmla="*/ 15990 w 15924"/>
                <a:gd name="connsiteY0" fmla="*/ 14058 h 21835"/>
                <a:gd name="connsiteX1" fmla="*/ 14142 w 15924"/>
                <a:gd name="connsiteY1" fmla="*/ 21059 h 21835"/>
                <a:gd name="connsiteX2" fmla="*/ 11969 w 15924"/>
                <a:gd name="connsiteY2" fmla="*/ 21219 h 21835"/>
                <a:gd name="connsiteX3" fmla="*/ 1266 w 15924"/>
                <a:gd name="connsiteY3" fmla="*/ 11725 h 21835"/>
                <a:gd name="connsiteX4" fmla="*/ 65 w 15924"/>
                <a:gd name="connsiteY4" fmla="*/ 9954 h 21835"/>
                <a:gd name="connsiteX5" fmla="*/ 384 w 15924"/>
                <a:gd name="connsiteY5" fmla="*/ 3120 h 21835"/>
                <a:gd name="connsiteX6" fmla="*/ 2398 w 15924"/>
                <a:gd name="connsiteY6" fmla="*/ 300 h 21835"/>
                <a:gd name="connsiteX7" fmla="*/ 15914 w 15924"/>
                <a:gd name="connsiteY7" fmla="*/ 12128 h 21835"/>
                <a:gd name="connsiteX8" fmla="*/ 15990 w 15924"/>
                <a:gd name="connsiteY8" fmla="*/ 14058 h 2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24" h="21835">
                  <a:moveTo>
                    <a:pt x="15990" y="14058"/>
                  </a:moveTo>
                  <a:cubicBezTo>
                    <a:pt x="15990" y="14058"/>
                    <a:pt x="14621" y="19204"/>
                    <a:pt x="14142" y="21059"/>
                  </a:cubicBezTo>
                  <a:cubicBezTo>
                    <a:pt x="13656" y="22906"/>
                    <a:pt x="11969" y="21219"/>
                    <a:pt x="11969" y="21219"/>
                  </a:cubicBezTo>
                  <a:cubicBezTo>
                    <a:pt x="11969" y="21219"/>
                    <a:pt x="2474" y="12690"/>
                    <a:pt x="1266" y="11725"/>
                  </a:cubicBezTo>
                  <a:cubicBezTo>
                    <a:pt x="65" y="10759"/>
                    <a:pt x="65" y="9954"/>
                    <a:pt x="65" y="9954"/>
                  </a:cubicBezTo>
                  <a:cubicBezTo>
                    <a:pt x="65" y="9954"/>
                    <a:pt x="300" y="7301"/>
                    <a:pt x="384" y="3120"/>
                  </a:cubicBezTo>
                  <a:cubicBezTo>
                    <a:pt x="460" y="-1061"/>
                    <a:pt x="2398" y="300"/>
                    <a:pt x="2398" y="300"/>
                  </a:cubicBezTo>
                  <a:lnTo>
                    <a:pt x="15914" y="12128"/>
                  </a:lnTo>
                  <a:lnTo>
                    <a:pt x="15990" y="14058"/>
                  </a:lnTo>
                  <a:close/>
                </a:path>
              </a:pathLst>
            </a:custGeom>
            <a:solidFill>
              <a:srgbClr val="231F20"/>
            </a:solidFill>
            <a:ln w="7575" cap="flat">
              <a:noFill/>
              <a:prstDash val="solid"/>
              <a:round/>
            </a:ln>
          </p:spPr>
          <p:txBody>
            <a:bodyPr rtlCol="0" anchor="ctr"/>
            <a:lstStyle/>
            <a:p>
              <a:endParaRPr lang="en-GB"/>
            </a:p>
          </p:txBody>
        </p:sp>
        <p:sp>
          <p:nvSpPr>
            <p:cNvPr id="763" name="Freeform: Shape 762">
              <a:extLst>
                <a:ext uri="{FF2B5EF4-FFF2-40B4-BE49-F238E27FC236}">
                  <a16:creationId xmlns:a16="http://schemas.microsoft.com/office/drawing/2014/main" id="{51D83EAB-54B1-491F-BB9B-AE58DEA6D8D4}"/>
                </a:ext>
              </a:extLst>
            </p:cNvPr>
            <p:cNvSpPr/>
            <p:nvPr/>
          </p:nvSpPr>
          <p:spPr>
            <a:xfrm>
              <a:off x="6997657" y="3563791"/>
              <a:ext cx="11630" cy="15932"/>
            </a:xfrm>
            <a:custGeom>
              <a:avLst/>
              <a:gdLst>
                <a:gd name="connsiteX0" fmla="*/ 1827 w 11630"/>
                <a:gd name="connsiteY0" fmla="*/ 96 h 15932"/>
                <a:gd name="connsiteX1" fmla="*/ 11161 w 11630"/>
                <a:gd name="connsiteY1" fmla="*/ 6132 h 15932"/>
                <a:gd name="connsiteX2" fmla="*/ 11564 w 11630"/>
                <a:gd name="connsiteY2" fmla="*/ 7743 h 15932"/>
                <a:gd name="connsiteX3" fmla="*/ 7300 w 11630"/>
                <a:gd name="connsiteY3" fmla="*/ 16029 h 15932"/>
                <a:gd name="connsiteX4" fmla="*/ 63 w 11630"/>
                <a:gd name="connsiteY4" fmla="*/ 9674 h 15932"/>
                <a:gd name="connsiteX5" fmla="*/ 862 w 11630"/>
                <a:gd name="connsiteY5" fmla="*/ 340 h 15932"/>
                <a:gd name="connsiteX6" fmla="*/ 1827 w 11630"/>
                <a:gd name="connsiteY6" fmla="*/ 96 h 1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30" h="15932">
                  <a:moveTo>
                    <a:pt x="1827" y="96"/>
                  </a:moveTo>
                  <a:cubicBezTo>
                    <a:pt x="1827" y="96"/>
                    <a:pt x="10272" y="5813"/>
                    <a:pt x="11161" y="6132"/>
                  </a:cubicBezTo>
                  <a:cubicBezTo>
                    <a:pt x="12043" y="6451"/>
                    <a:pt x="11564" y="7743"/>
                    <a:pt x="11564" y="7743"/>
                  </a:cubicBezTo>
                  <a:lnTo>
                    <a:pt x="7300" y="16029"/>
                  </a:lnTo>
                  <a:lnTo>
                    <a:pt x="63" y="9674"/>
                  </a:lnTo>
                  <a:lnTo>
                    <a:pt x="862" y="340"/>
                  </a:lnTo>
                  <a:lnTo>
                    <a:pt x="1827" y="96"/>
                  </a:lnTo>
                  <a:close/>
                </a:path>
              </a:pathLst>
            </a:custGeom>
            <a:solidFill>
              <a:srgbClr val="231F20"/>
            </a:solidFill>
            <a:ln w="7575" cap="flat">
              <a:noFill/>
              <a:prstDash val="solid"/>
              <a:round/>
            </a:ln>
          </p:spPr>
          <p:txBody>
            <a:bodyPr rtlCol="0" anchor="ctr"/>
            <a:lstStyle/>
            <a:p>
              <a:endParaRPr lang="en-GB"/>
            </a:p>
          </p:txBody>
        </p:sp>
        <p:sp>
          <p:nvSpPr>
            <p:cNvPr id="764" name="Freeform: Shape 763">
              <a:extLst>
                <a:ext uri="{FF2B5EF4-FFF2-40B4-BE49-F238E27FC236}">
                  <a16:creationId xmlns:a16="http://schemas.microsoft.com/office/drawing/2014/main" id="{237596DC-6D75-43F7-9D36-7302B73608DF}"/>
                </a:ext>
              </a:extLst>
            </p:cNvPr>
            <p:cNvSpPr/>
            <p:nvPr/>
          </p:nvSpPr>
          <p:spPr>
            <a:xfrm>
              <a:off x="6984931" y="3478603"/>
              <a:ext cx="12961" cy="14883"/>
            </a:xfrm>
            <a:custGeom>
              <a:avLst/>
              <a:gdLst>
                <a:gd name="connsiteX0" fmla="*/ 11332 w 12961"/>
                <a:gd name="connsiteY0" fmla="*/ 61 h 14883"/>
                <a:gd name="connsiteX1" fmla="*/ 12222 w 12961"/>
                <a:gd name="connsiteY1" fmla="*/ 144 h 14883"/>
                <a:gd name="connsiteX2" fmla="*/ 13020 w 12961"/>
                <a:gd name="connsiteY2" fmla="*/ 547 h 14883"/>
                <a:gd name="connsiteX3" fmla="*/ 12944 w 12961"/>
                <a:gd name="connsiteY3" fmla="*/ 7464 h 14883"/>
                <a:gd name="connsiteX4" fmla="*/ 12541 w 12961"/>
                <a:gd name="connsiteY4" fmla="*/ 7548 h 14883"/>
                <a:gd name="connsiteX5" fmla="*/ 9166 w 12961"/>
                <a:gd name="connsiteY5" fmla="*/ 8833 h 14883"/>
                <a:gd name="connsiteX6" fmla="*/ 3290 w 12961"/>
                <a:gd name="connsiteY6" fmla="*/ 13013 h 14883"/>
                <a:gd name="connsiteX7" fmla="*/ 637 w 12961"/>
                <a:gd name="connsiteY7" fmla="*/ 14944 h 14883"/>
                <a:gd name="connsiteX8" fmla="*/ 75 w 12961"/>
                <a:gd name="connsiteY8" fmla="*/ 14222 h 14883"/>
                <a:gd name="connsiteX9" fmla="*/ 3131 w 12961"/>
                <a:gd name="connsiteY9" fmla="*/ 8346 h 14883"/>
                <a:gd name="connsiteX10" fmla="*/ 11332 w 12961"/>
                <a:gd name="connsiteY10" fmla="*/ 61 h 14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1" h="14883">
                  <a:moveTo>
                    <a:pt x="11332" y="61"/>
                  </a:moveTo>
                  <a:cubicBezTo>
                    <a:pt x="11332" y="61"/>
                    <a:pt x="11735" y="144"/>
                    <a:pt x="12222" y="144"/>
                  </a:cubicBezTo>
                  <a:cubicBezTo>
                    <a:pt x="12701" y="144"/>
                    <a:pt x="13020" y="547"/>
                    <a:pt x="13020" y="547"/>
                  </a:cubicBezTo>
                  <a:lnTo>
                    <a:pt x="12944" y="7464"/>
                  </a:lnTo>
                  <a:lnTo>
                    <a:pt x="12541" y="7548"/>
                  </a:lnTo>
                  <a:cubicBezTo>
                    <a:pt x="12541" y="7548"/>
                    <a:pt x="10610" y="8270"/>
                    <a:pt x="9166" y="8833"/>
                  </a:cubicBezTo>
                  <a:cubicBezTo>
                    <a:pt x="7714" y="9395"/>
                    <a:pt x="4256" y="12611"/>
                    <a:pt x="3290" y="13013"/>
                  </a:cubicBezTo>
                  <a:cubicBezTo>
                    <a:pt x="2325" y="13416"/>
                    <a:pt x="1359" y="14944"/>
                    <a:pt x="637" y="14944"/>
                  </a:cubicBezTo>
                  <a:cubicBezTo>
                    <a:pt x="-92" y="14944"/>
                    <a:pt x="75" y="14222"/>
                    <a:pt x="75" y="14222"/>
                  </a:cubicBezTo>
                  <a:cubicBezTo>
                    <a:pt x="75" y="14222"/>
                    <a:pt x="478" y="12937"/>
                    <a:pt x="3131" y="8346"/>
                  </a:cubicBezTo>
                  <a:cubicBezTo>
                    <a:pt x="5783" y="3763"/>
                    <a:pt x="11332" y="61"/>
                    <a:pt x="11332" y="61"/>
                  </a:cubicBezTo>
                  <a:close/>
                </a:path>
              </a:pathLst>
            </a:custGeom>
            <a:solidFill>
              <a:srgbClr val="231F20"/>
            </a:solidFill>
            <a:ln w="7575" cap="flat">
              <a:noFill/>
              <a:prstDash val="solid"/>
              <a:round/>
            </a:ln>
          </p:spPr>
          <p:txBody>
            <a:bodyPr rtlCol="0" anchor="ctr"/>
            <a:lstStyle/>
            <a:p>
              <a:endParaRPr lang="en-GB"/>
            </a:p>
          </p:txBody>
        </p:sp>
        <p:sp>
          <p:nvSpPr>
            <p:cNvPr id="765" name="Freeform: Shape 764">
              <a:extLst>
                <a:ext uri="{FF2B5EF4-FFF2-40B4-BE49-F238E27FC236}">
                  <a16:creationId xmlns:a16="http://schemas.microsoft.com/office/drawing/2014/main" id="{76C82091-B67D-44C7-8B46-B48F342C8FB1}"/>
                </a:ext>
              </a:extLst>
            </p:cNvPr>
            <p:cNvSpPr/>
            <p:nvPr/>
          </p:nvSpPr>
          <p:spPr>
            <a:xfrm>
              <a:off x="6977030" y="3496785"/>
              <a:ext cx="19658" cy="20995"/>
            </a:xfrm>
            <a:custGeom>
              <a:avLst/>
              <a:gdLst>
                <a:gd name="connsiteX0" fmla="*/ 18350 w 19658"/>
                <a:gd name="connsiteY0" fmla="*/ 70 h 20995"/>
                <a:gd name="connsiteX1" fmla="*/ 19558 w 19658"/>
                <a:gd name="connsiteY1" fmla="*/ 70 h 20995"/>
                <a:gd name="connsiteX2" fmla="*/ 19475 w 19658"/>
                <a:gd name="connsiteY2" fmla="*/ 1924 h 20995"/>
                <a:gd name="connsiteX3" fmla="*/ 19072 w 19658"/>
                <a:gd name="connsiteY3" fmla="*/ 9883 h 20995"/>
                <a:gd name="connsiteX4" fmla="*/ 18593 w 19658"/>
                <a:gd name="connsiteY4" fmla="*/ 11973 h 20995"/>
                <a:gd name="connsiteX5" fmla="*/ 973 w 19658"/>
                <a:gd name="connsiteY5" fmla="*/ 21064 h 20995"/>
                <a:gd name="connsiteX6" fmla="*/ 167 w 19658"/>
                <a:gd name="connsiteY6" fmla="*/ 20016 h 20995"/>
                <a:gd name="connsiteX7" fmla="*/ 973 w 19658"/>
                <a:gd name="connsiteY7" fmla="*/ 18495 h 20995"/>
                <a:gd name="connsiteX8" fmla="*/ 1132 w 19658"/>
                <a:gd name="connsiteY8" fmla="*/ 15196 h 20995"/>
                <a:gd name="connsiteX9" fmla="*/ 2987 w 19658"/>
                <a:gd name="connsiteY9" fmla="*/ 9723 h 20995"/>
                <a:gd name="connsiteX10" fmla="*/ 4591 w 19658"/>
                <a:gd name="connsiteY10" fmla="*/ 6827 h 20995"/>
                <a:gd name="connsiteX11" fmla="*/ 6522 w 19658"/>
                <a:gd name="connsiteY11" fmla="*/ 5702 h 20995"/>
                <a:gd name="connsiteX12" fmla="*/ 8293 w 19658"/>
                <a:gd name="connsiteY12" fmla="*/ 5383 h 20995"/>
                <a:gd name="connsiteX13" fmla="*/ 18350 w 19658"/>
                <a:gd name="connsiteY13" fmla="*/ 70 h 2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58" h="20995">
                  <a:moveTo>
                    <a:pt x="18350" y="70"/>
                  </a:moveTo>
                  <a:lnTo>
                    <a:pt x="19558" y="70"/>
                  </a:lnTo>
                  <a:cubicBezTo>
                    <a:pt x="19953" y="70"/>
                    <a:pt x="19475" y="1924"/>
                    <a:pt x="19475" y="1924"/>
                  </a:cubicBezTo>
                  <a:cubicBezTo>
                    <a:pt x="19475" y="1924"/>
                    <a:pt x="19072" y="7154"/>
                    <a:pt x="19072" y="9883"/>
                  </a:cubicBezTo>
                  <a:cubicBezTo>
                    <a:pt x="19072" y="12619"/>
                    <a:pt x="18593" y="11973"/>
                    <a:pt x="18593" y="11973"/>
                  </a:cubicBezTo>
                  <a:cubicBezTo>
                    <a:pt x="18593" y="11973"/>
                    <a:pt x="1695" y="21148"/>
                    <a:pt x="973" y="21064"/>
                  </a:cubicBezTo>
                  <a:cubicBezTo>
                    <a:pt x="251" y="20981"/>
                    <a:pt x="486" y="20662"/>
                    <a:pt x="167" y="20016"/>
                  </a:cubicBezTo>
                  <a:cubicBezTo>
                    <a:pt x="-152" y="19377"/>
                    <a:pt x="251" y="19058"/>
                    <a:pt x="973" y="18495"/>
                  </a:cubicBezTo>
                  <a:cubicBezTo>
                    <a:pt x="1695" y="17933"/>
                    <a:pt x="1132" y="17203"/>
                    <a:pt x="1132" y="15196"/>
                  </a:cubicBezTo>
                  <a:cubicBezTo>
                    <a:pt x="1132" y="13182"/>
                    <a:pt x="2022" y="12133"/>
                    <a:pt x="2987" y="9723"/>
                  </a:cubicBezTo>
                  <a:cubicBezTo>
                    <a:pt x="3953" y="7314"/>
                    <a:pt x="3466" y="8842"/>
                    <a:pt x="4591" y="6827"/>
                  </a:cubicBezTo>
                  <a:cubicBezTo>
                    <a:pt x="5716" y="4813"/>
                    <a:pt x="5397" y="6021"/>
                    <a:pt x="6522" y="5702"/>
                  </a:cubicBezTo>
                  <a:cubicBezTo>
                    <a:pt x="7647" y="5383"/>
                    <a:pt x="8293" y="5383"/>
                    <a:pt x="8293" y="5383"/>
                  </a:cubicBezTo>
                  <a:lnTo>
                    <a:pt x="18350" y="70"/>
                  </a:lnTo>
                  <a:close/>
                </a:path>
              </a:pathLst>
            </a:custGeom>
            <a:solidFill>
              <a:srgbClr val="231F20"/>
            </a:solidFill>
            <a:ln w="7575" cap="flat">
              <a:noFill/>
              <a:prstDash val="solid"/>
              <a:round/>
            </a:ln>
          </p:spPr>
          <p:txBody>
            <a:bodyPr rtlCol="0" anchor="ctr"/>
            <a:lstStyle/>
            <a:p>
              <a:endParaRPr lang="en-GB"/>
            </a:p>
          </p:txBody>
        </p:sp>
        <p:sp>
          <p:nvSpPr>
            <p:cNvPr id="766" name="Freeform: Shape 765">
              <a:extLst>
                <a:ext uri="{FF2B5EF4-FFF2-40B4-BE49-F238E27FC236}">
                  <a16:creationId xmlns:a16="http://schemas.microsoft.com/office/drawing/2014/main" id="{A2D1E067-688B-4770-97E0-980F8C31BD7D}"/>
                </a:ext>
              </a:extLst>
            </p:cNvPr>
            <p:cNvSpPr/>
            <p:nvPr/>
          </p:nvSpPr>
          <p:spPr>
            <a:xfrm>
              <a:off x="6974884" y="3518503"/>
              <a:ext cx="20525" cy="22313"/>
            </a:xfrm>
            <a:custGeom>
              <a:avLst/>
              <a:gdLst>
                <a:gd name="connsiteX0" fmla="*/ 18481 w 20525"/>
                <a:gd name="connsiteY0" fmla="*/ 79 h 22313"/>
                <a:gd name="connsiteX1" fmla="*/ 20245 w 20525"/>
                <a:gd name="connsiteY1" fmla="*/ 406 h 22313"/>
                <a:gd name="connsiteX2" fmla="*/ 20488 w 20525"/>
                <a:gd name="connsiteY2" fmla="*/ 1455 h 22313"/>
                <a:gd name="connsiteX3" fmla="*/ 19766 w 20525"/>
                <a:gd name="connsiteY3" fmla="*/ 9094 h 22313"/>
                <a:gd name="connsiteX4" fmla="*/ 18725 w 20525"/>
                <a:gd name="connsiteY4" fmla="*/ 11025 h 22313"/>
                <a:gd name="connsiteX5" fmla="*/ 2465 w 20525"/>
                <a:gd name="connsiteY5" fmla="*/ 21963 h 22313"/>
                <a:gd name="connsiteX6" fmla="*/ 56 w 20525"/>
                <a:gd name="connsiteY6" fmla="*/ 21241 h 22313"/>
                <a:gd name="connsiteX7" fmla="*/ 618 w 20525"/>
                <a:gd name="connsiteY7" fmla="*/ 9657 h 22313"/>
                <a:gd name="connsiteX8" fmla="*/ 2070 w 20525"/>
                <a:gd name="connsiteY8" fmla="*/ 8927 h 22313"/>
                <a:gd name="connsiteX9" fmla="*/ 18079 w 20525"/>
                <a:gd name="connsiteY9" fmla="*/ 649 h 22313"/>
                <a:gd name="connsiteX10" fmla="*/ 18481 w 20525"/>
                <a:gd name="connsiteY10" fmla="*/ 79 h 2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25" h="22313">
                  <a:moveTo>
                    <a:pt x="18481" y="79"/>
                  </a:moveTo>
                  <a:cubicBezTo>
                    <a:pt x="18481" y="79"/>
                    <a:pt x="19690" y="79"/>
                    <a:pt x="20245" y="406"/>
                  </a:cubicBezTo>
                  <a:cubicBezTo>
                    <a:pt x="20815" y="725"/>
                    <a:pt x="20488" y="1455"/>
                    <a:pt x="20488" y="1455"/>
                  </a:cubicBezTo>
                  <a:cubicBezTo>
                    <a:pt x="20488" y="1455"/>
                    <a:pt x="19690" y="7885"/>
                    <a:pt x="19766" y="9094"/>
                  </a:cubicBezTo>
                  <a:cubicBezTo>
                    <a:pt x="19850" y="10303"/>
                    <a:pt x="18725" y="11025"/>
                    <a:pt x="18725" y="11025"/>
                  </a:cubicBezTo>
                  <a:cubicBezTo>
                    <a:pt x="18725" y="11025"/>
                    <a:pt x="4320" y="20679"/>
                    <a:pt x="2465" y="21963"/>
                  </a:cubicBezTo>
                  <a:cubicBezTo>
                    <a:pt x="618" y="23248"/>
                    <a:pt x="56" y="21241"/>
                    <a:pt x="56" y="21241"/>
                  </a:cubicBezTo>
                  <a:cubicBezTo>
                    <a:pt x="56" y="21241"/>
                    <a:pt x="542" y="10698"/>
                    <a:pt x="618" y="9657"/>
                  </a:cubicBezTo>
                  <a:cubicBezTo>
                    <a:pt x="702" y="8608"/>
                    <a:pt x="2070" y="8927"/>
                    <a:pt x="2070" y="8927"/>
                  </a:cubicBezTo>
                  <a:lnTo>
                    <a:pt x="18079" y="649"/>
                  </a:lnTo>
                  <a:lnTo>
                    <a:pt x="18481" y="79"/>
                  </a:lnTo>
                  <a:close/>
                </a:path>
              </a:pathLst>
            </a:custGeom>
            <a:solidFill>
              <a:srgbClr val="231F20"/>
            </a:solidFill>
            <a:ln w="7575" cap="flat">
              <a:noFill/>
              <a:prstDash val="solid"/>
              <a:round/>
            </a:ln>
          </p:spPr>
          <p:txBody>
            <a:bodyPr rtlCol="0" anchor="ctr"/>
            <a:lstStyle/>
            <a:p>
              <a:endParaRPr lang="en-GB"/>
            </a:p>
          </p:txBody>
        </p:sp>
        <p:sp>
          <p:nvSpPr>
            <p:cNvPr id="767" name="Freeform: Shape 766">
              <a:extLst>
                <a:ext uri="{FF2B5EF4-FFF2-40B4-BE49-F238E27FC236}">
                  <a16:creationId xmlns:a16="http://schemas.microsoft.com/office/drawing/2014/main" id="{15F13FC3-5D1A-4E71-883B-8CA77DC463C1}"/>
                </a:ext>
              </a:extLst>
            </p:cNvPr>
            <p:cNvSpPr/>
            <p:nvPr/>
          </p:nvSpPr>
          <p:spPr>
            <a:xfrm>
              <a:off x="6974698" y="3540546"/>
              <a:ext cx="18724" cy="20362"/>
            </a:xfrm>
            <a:custGeom>
              <a:avLst/>
              <a:gdLst>
                <a:gd name="connsiteX0" fmla="*/ 18750 w 18724"/>
                <a:gd name="connsiteY0" fmla="*/ 977 h 20362"/>
                <a:gd name="connsiteX1" fmla="*/ 18750 w 18724"/>
                <a:gd name="connsiteY1" fmla="*/ 10068 h 20362"/>
                <a:gd name="connsiteX2" fmla="*/ 17701 w 18724"/>
                <a:gd name="connsiteY2" fmla="*/ 11672 h 20362"/>
                <a:gd name="connsiteX3" fmla="*/ 6117 w 18724"/>
                <a:gd name="connsiteY3" fmla="*/ 19159 h 20362"/>
                <a:gd name="connsiteX4" fmla="*/ 1777 w 18724"/>
                <a:gd name="connsiteY4" fmla="*/ 20444 h 20362"/>
                <a:gd name="connsiteX5" fmla="*/ 484 w 18724"/>
                <a:gd name="connsiteY5" fmla="*/ 17624 h 20362"/>
                <a:gd name="connsiteX6" fmla="*/ 82 w 18724"/>
                <a:gd name="connsiteY6" fmla="*/ 10874 h 20362"/>
                <a:gd name="connsiteX7" fmla="*/ 2415 w 18724"/>
                <a:gd name="connsiteY7" fmla="*/ 7894 h 20362"/>
                <a:gd name="connsiteX8" fmla="*/ 18021 w 18724"/>
                <a:gd name="connsiteY8" fmla="*/ 88 h 20362"/>
                <a:gd name="connsiteX9" fmla="*/ 18750 w 18724"/>
                <a:gd name="connsiteY9" fmla="*/ 977 h 20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24" h="20362">
                  <a:moveTo>
                    <a:pt x="18750" y="977"/>
                  </a:moveTo>
                  <a:cubicBezTo>
                    <a:pt x="18750" y="977"/>
                    <a:pt x="18507" y="9665"/>
                    <a:pt x="18750" y="10068"/>
                  </a:cubicBezTo>
                  <a:cubicBezTo>
                    <a:pt x="18986" y="10471"/>
                    <a:pt x="17701" y="11672"/>
                    <a:pt x="17701" y="11672"/>
                  </a:cubicBezTo>
                  <a:cubicBezTo>
                    <a:pt x="17701" y="11672"/>
                    <a:pt x="7804" y="18110"/>
                    <a:pt x="6117" y="19159"/>
                  </a:cubicBezTo>
                  <a:cubicBezTo>
                    <a:pt x="4429" y="20201"/>
                    <a:pt x="3221" y="20360"/>
                    <a:pt x="1777" y="20444"/>
                  </a:cubicBezTo>
                  <a:cubicBezTo>
                    <a:pt x="325" y="20528"/>
                    <a:pt x="887" y="19798"/>
                    <a:pt x="484" y="17624"/>
                  </a:cubicBezTo>
                  <a:cubicBezTo>
                    <a:pt x="82" y="15458"/>
                    <a:pt x="5" y="12721"/>
                    <a:pt x="82" y="10874"/>
                  </a:cubicBezTo>
                  <a:cubicBezTo>
                    <a:pt x="165" y="9019"/>
                    <a:pt x="804" y="9262"/>
                    <a:pt x="2415" y="7894"/>
                  </a:cubicBezTo>
                  <a:cubicBezTo>
                    <a:pt x="4027" y="6526"/>
                    <a:pt x="18021" y="88"/>
                    <a:pt x="18021" y="88"/>
                  </a:cubicBezTo>
                  <a:lnTo>
                    <a:pt x="18750" y="977"/>
                  </a:lnTo>
                  <a:close/>
                </a:path>
              </a:pathLst>
            </a:custGeom>
            <a:solidFill>
              <a:srgbClr val="231F20"/>
            </a:solidFill>
            <a:ln w="7575" cap="flat">
              <a:noFill/>
              <a:prstDash val="solid"/>
              <a:round/>
            </a:ln>
          </p:spPr>
          <p:txBody>
            <a:bodyPr rtlCol="0" anchor="ctr"/>
            <a:lstStyle/>
            <a:p>
              <a:endParaRPr lang="en-GB"/>
            </a:p>
          </p:txBody>
        </p:sp>
        <p:sp>
          <p:nvSpPr>
            <p:cNvPr id="768" name="Freeform: Shape 767">
              <a:extLst>
                <a:ext uri="{FF2B5EF4-FFF2-40B4-BE49-F238E27FC236}">
                  <a16:creationId xmlns:a16="http://schemas.microsoft.com/office/drawing/2014/main" id="{7E0DEDFB-30F6-436A-AAED-4FEE9923A9EE}"/>
                </a:ext>
              </a:extLst>
            </p:cNvPr>
            <p:cNvSpPr/>
            <p:nvPr/>
          </p:nvSpPr>
          <p:spPr>
            <a:xfrm>
              <a:off x="6978066" y="3562648"/>
              <a:ext cx="14291" cy="19196"/>
            </a:xfrm>
            <a:custGeom>
              <a:avLst/>
              <a:gdLst>
                <a:gd name="connsiteX0" fmla="*/ 8625 w 14291"/>
                <a:gd name="connsiteY0" fmla="*/ 3095 h 19196"/>
                <a:gd name="connsiteX1" fmla="*/ 12243 w 14291"/>
                <a:gd name="connsiteY1" fmla="*/ 601 h 19196"/>
                <a:gd name="connsiteX2" fmla="*/ 14333 w 14291"/>
                <a:gd name="connsiteY2" fmla="*/ 2289 h 19196"/>
                <a:gd name="connsiteX3" fmla="*/ 14257 w 14291"/>
                <a:gd name="connsiteY3" fmla="*/ 9525 h 19196"/>
                <a:gd name="connsiteX4" fmla="*/ 12806 w 14291"/>
                <a:gd name="connsiteY4" fmla="*/ 11699 h 19196"/>
                <a:gd name="connsiteX5" fmla="*/ 4201 w 14291"/>
                <a:gd name="connsiteY5" fmla="*/ 18381 h 19196"/>
                <a:gd name="connsiteX6" fmla="*/ 1381 w 14291"/>
                <a:gd name="connsiteY6" fmla="*/ 18457 h 19196"/>
                <a:gd name="connsiteX7" fmla="*/ 180 w 14291"/>
                <a:gd name="connsiteY7" fmla="*/ 11859 h 19196"/>
                <a:gd name="connsiteX8" fmla="*/ 1624 w 14291"/>
                <a:gd name="connsiteY8" fmla="*/ 8560 h 19196"/>
                <a:gd name="connsiteX9" fmla="*/ 8625 w 14291"/>
                <a:gd name="connsiteY9" fmla="*/ 3095 h 1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91" h="19196">
                  <a:moveTo>
                    <a:pt x="8625" y="3095"/>
                  </a:moveTo>
                  <a:cubicBezTo>
                    <a:pt x="8625" y="3095"/>
                    <a:pt x="9833" y="2365"/>
                    <a:pt x="12243" y="601"/>
                  </a:cubicBezTo>
                  <a:cubicBezTo>
                    <a:pt x="14653" y="-1170"/>
                    <a:pt x="14333" y="2289"/>
                    <a:pt x="14333" y="2289"/>
                  </a:cubicBezTo>
                  <a:cubicBezTo>
                    <a:pt x="14333" y="2289"/>
                    <a:pt x="14098" y="8005"/>
                    <a:pt x="14257" y="9525"/>
                  </a:cubicBezTo>
                  <a:cubicBezTo>
                    <a:pt x="14417" y="11053"/>
                    <a:pt x="12806" y="11699"/>
                    <a:pt x="12806" y="11699"/>
                  </a:cubicBezTo>
                  <a:cubicBezTo>
                    <a:pt x="12806" y="11699"/>
                    <a:pt x="6854" y="16367"/>
                    <a:pt x="4201" y="18381"/>
                  </a:cubicBezTo>
                  <a:cubicBezTo>
                    <a:pt x="1540" y="20388"/>
                    <a:pt x="1381" y="18457"/>
                    <a:pt x="1381" y="18457"/>
                  </a:cubicBezTo>
                  <a:cubicBezTo>
                    <a:pt x="1381" y="18457"/>
                    <a:pt x="818" y="15082"/>
                    <a:pt x="180" y="11859"/>
                  </a:cubicBezTo>
                  <a:cubicBezTo>
                    <a:pt x="-466" y="8644"/>
                    <a:pt x="1624" y="8560"/>
                    <a:pt x="1624" y="8560"/>
                  </a:cubicBezTo>
                  <a:lnTo>
                    <a:pt x="8625" y="3095"/>
                  </a:lnTo>
                  <a:close/>
                </a:path>
              </a:pathLst>
            </a:custGeom>
            <a:solidFill>
              <a:srgbClr val="231F20"/>
            </a:solidFill>
            <a:ln w="7575" cap="flat">
              <a:noFill/>
              <a:prstDash val="solid"/>
              <a:round/>
            </a:ln>
          </p:spPr>
          <p:txBody>
            <a:bodyPr rtlCol="0" anchor="ctr"/>
            <a:lstStyle/>
            <a:p>
              <a:endParaRPr lang="en-GB"/>
            </a:p>
          </p:txBody>
        </p:sp>
        <p:sp>
          <p:nvSpPr>
            <p:cNvPr id="769" name="Freeform: Shape 768">
              <a:extLst>
                <a:ext uri="{FF2B5EF4-FFF2-40B4-BE49-F238E27FC236}">
                  <a16:creationId xmlns:a16="http://schemas.microsoft.com/office/drawing/2014/main" id="{2E14346F-F2F7-420F-ADA3-9244DBB43EA9}"/>
                </a:ext>
              </a:extLst>
            </p:cNvPr>
            <p:cNvSpPr/>
            <p:nvPr/>
          </p:nvSpPr>
          <p:spPr>
            <a:xfrm>
              <a:off x="6953688" y="3482152"/>
              <a:ext cx="24326" cy="22639"/>
            </a:xfrm>
            <a:custGeom>
              <a:avLst/>
              <a:gdLst>
                <a:gd name="connsiteX0" fmla="*/ 21889 w 24326"/>
                <a:gd name="connsiteY0" fmla="*/ 8585 h 22639"/>
                <a:gd name="connsiteX1" fmla="*/ 24230 w 24326"/>
                <a:gd name="connsiteY1" fmla="*/ 9627 h 22639"/>
                <a:gd name="connsiteX2" fmla="*/ 23501 w 24326"/>
                <a:gd name="connsiteY2" fmla="*/ 12128 h 22639"/>
                <a:gd name="connsiteX3" fmla="*/ 19966 w 24326"/>
                <a:gd name="connsiteY3" fmla="*/ 21454 h 22639"/>
                <a:gd name="connsiteX4" fmla="*/ 16264 w 24326"/>
                <a:gd name="connsiteY4" fmla="*/ 20892 h 22639"/>
                <a:gd name="connsiteX5" fmla="*/ 14006 w 24326"/>
                <a:gd name="connsiteY5" fmla="*/ 20170 h 22639"/>
                <a:gd name="connsiteX6" fmla="*/ 1221 w 24326"/>
                <a:gd name="connsiteY6" fmla="*/ 14697 h 22639"/>
                <a:gd name="connsiteX7" fmla="*/ 658 w 24326"/>
                <a:gd name="connsiteY7" fmla="*/ 11079 h 22639"/>
                <a:gd name="connsiteX8" fmla="*/ 4999 w 24326"/>
                <a:gd name="connsiteY8" fmla="*/ 460 h 22639"/>
                <a:gd name="connsiteX9" fmla="*/ 7089 w 24326"/>
                <a:gd name="connsiteY9" fmla="*/ 779 h 22639"/>
                <a:gd name="connsiteX10" fmla="*/ 21889 w 24326"/>
                <a:gd name="connsiteY10" fmla="*/ 8585 h 2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26" h="22639">
                  <a:moveTo>
                    <a:pt x="21889" y="8585"/>
                  </a:moveTo>
                  <a:cubicBezTo>
                    <a:pt x="21889" y="8585"/>
                    <a:pt x="23820" y="9467"/>
                    <a:pt x="24230" y="9627"/>
                  </a:cubicBezTo>
                  <a:cubicBezTo>
                    <a:pt x="24626" y="9786"/>
                    <a:pt x="24147" y="11960"/>
                    <a:pt x="23501" y="12128"/>
                  </a:cubicBezTo>
                  <a:cubicBezTo>
                    <a:pt x="22854" y="12287"/>
                    <a:pt x="20688" y="18802"/>
                    <a:pt x="19966" y="21454"/>
                  </a:cubicBezTo>
                  <a:cubicBezTo>
                    <a:pt x="19236" y="24107"/>
                    <a:pt x="17229" y="21857"/>
                    <a:pt x="16264" y="20892"/>
                  </a:cubicBezTo>
                  <a:cubicBezTo>
                    <a:pt x="15299" y="19927"/>
                    <a:pt x="14006" y="20170"/>
                    <a:pt x="14006" y="20170"/>
                  </a:cubicBezTo>
                  <a:cubicBezTo>
                    <a:pt x="14006" y="20170"/>
                    <a:pt x="3471" y="15335"/>
                    <a:pt x="1221" y="14697"/>
                  </a:cubicBezTo>
                  <a:cubicBezTo>
                    <a:pt x="-1037" y="14058"/>
                    <a:pt x="658" y="11079"/>
                    <a:pt x="658" y="11079"/>
                  </a:cubicBezTo>
                  <a:cubicBezTo>
                    <a:pt x="658" y="11079"/>
                    <a:pt x="4033" y="1509"/>
                    <a:pt x="4999" y="460"/>
                  </a:cubicBezTo>
                  <a:cubicBezTo>
                    <a:pt x="5964" y="-589"/>
                    <a:pt x="7089" y="779"/>
                    <a:pt x="7089" y="779"/>
                  </a:cubicBezTo>
                  <a:lnTo>
                    <a:pt x="21889" y="8585"/>
                  </a:lnTo>
                  <a:close/>
                </a:path>
              </a:pathLst>
            </a:custGeom>
            <a:solidFill>
              <a:srgbClr val="231F20"/>
            </a:solidFill>
            <a:ln w="7575" cap="flat">
              <a:noFill/>
              <a:prstDash val="solid"/>
              <a:round/>
            </a:ln>
          </p:spPr>
          <p:txBody>
            <a:bodyPr rtlCol="0" anchor="ctr"/>
            <a:lstStyle/>
            <a:p>
              <a:endParaRPr lang="en-GB"/>
            </a:p>
          </p:txBody>
        </p:sp>
        <p:sp>
          <p:nvSpPr>
            <p:cNvPr id="770" name="Freeform: Shape 769">
              <a:extLst>
                <a:ext uri="{FF2B5EF4-FFF2-40B4-BE49-F238E27FC236}">
                  <a16:creationId xmlns:a16="http://schemas.microsoft.com/office/drawing/2014/main" id="{884ED8AB-22E6-4B2E-8FBA-582B161DDD25}"/>
                </a:ext>
              </a:extLst>
            </p:cNvPr>
            <p:cNvSpPr/>
            <p:nvPr/>
          </p:nvSpPr>
          <p:spPr>
            <a:xfrm>
              <a:off x="6946904" y="3506522"/>
              <a:ext cx="24037" cy="19230"/>
            </a:xfrm>
            <a:custGeom>
              <a:avLst/>
              <a:gdLst>
                <a:gd name="connsiteX0" fmla="*/ 21677 w 24037"/>
                <a:gd name="connsiteY0" fmla="*/ 5699 h 19230"/>
                <a:gd name="connsiteX1" fmla="*/ 23524 w 24037"/>
                <a:gd name="connsiteY1" fmla="*/ 6588 h 19230"/>
                <a:gd name="connsiteX2" fmla="*/ 24010 w 24037"/>
                <a:gd name="connsiteY2" fmla="*/ 8200 h 19230"/>
                <a:gd name="connsiteX3" fmla="*/ 23281 w 24037"/>
                <a:gd name="connsiteY3" fmla="*/ 10610 h 19230"/>
                <a:gd name="connsiteX4" fmla="*/ 23205 w 24037"/>
                <a:gd name="connsiteY4" fmla="*/ 14311 h 19230"/>
                <a:gd name="connsiteX5" fmla="*/ 22718 w 24037"/>
                <a:gd name="connsiteY5" fmla="*/ 18416 h 19230"/>
                <a:gd name="connsiteX6" fmla="*/ 21031 w 24037"/>
                <a:gd name="connsiteY6" fmla="*/ 19298 h 19230"/>
                <a:gd name="connsiteX7" fmla="*/ 19260 w 24037"/>
                <a:gd name="connsiteY7" fmla="*/ 17930 h 19230"/>
                <a:gd name="connsiteX8" fmla="*/ 17169 w 24037"/>
                <a:gd name="connsiteY8" fmla="*/ 17367 h 19230"/>
                <a:gd name="connsiteX9" fmla="*/ 14273 w 24037"/>
                <a:gd name="connsiteY9" fmla="*/ 17124 h 19230"/>
                <a:gd name="connsiteX10" fmla="*/ 9211 w 24037"/>
                <a:gd name="connsiteY10" fmla="*/ 16082 h 19230"/>
                <a:gd name="connsiteX11" fmla="*/ 2848 w 24037"/>
                <a:gd name="connsiteY11" fmla="*/ 15034 h 19230"/>
                <a:gd name="connsiteX12" fmla="*/ 112 w 24037"/>
                <a:gd name="connsiteY12" fmla="*/ 13186 h 19230"/>
                <a:gd name="connsiteX13" fmla="*/ 515 w 24037"/>
                <a:gd name="connsiteY13" fmla="*/ 9485 h 19230"/>
                <a:gd name="connsiteX14" fmla="*/ 1966 w 24037"/>
                <a:gd name="connsiteY14" fmla="*/ 1518 h 19230"/>
                <a:gd name="connsiteX15" fmla="*/ 4376 w 24037"/>
                <a:gd name="connsiteY15" fmla="*/ 74 h 19230"/>
                <a:gd name="connsiteX16" fmla="*/ 7515 w 24037"/>
                <a:gd name="connsiteY16" fmla="*/ 553 h 19230"/>
                <a:gd name="connsiteX17" fmla="*/ 8884 w 24037"/>
                <a:gd name="connsiteY17" fmla="*/ 1921 h 19230"/>
                <a:gd name="connsiteX18" fmla="*/ 11134 w 24037"/>
                <a:gd name="connsiteY18" fmla="*/ 2005 h 19230"/>
                <a:gd name="connsiteX19" fmla="*/ 15717 w 24037"/>
                <a:gd name="connsiteY19" fmla="*/ 2970 h 19230"/>
                <a:gd name="connsiteX20" fmla="*/ 21677 w 24037"/>
                <a:gd name="connsiteY20" fmla="*/ 5699 h 1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37" h="19230">
                  <a:moveTo>
                    <a:pt x="21677" y="5699"/>
                  </a:moveTo>
                  <a:cubicBezTo>
                    <a:pt x="21677" y="5699"/>
                    <a:pt x="22961" y="6110"/>
                    <a:pt x="23524" y="6588"/>
                  </a:cubicBezTo>
                  <a:cubicBezTo>
                    <a:pt x="24086" y="7075"/>
                    <a:pt x="24170" y="7957"/>
                    <a:pt x="24010" y="8200"/>
                  </a:cubicBezTo>
                  <a:cubicBezTo>
                    <a:pt x="23843" y="8436"/>
                    <a:pt x="23364" y="9325"/>
                    <a:pt x="23281" y="10610"/>
                  </a:cubicBezTo>
                  <a:cubicBezTo>
                    <a:pt x="23205" y="11894"/>
                    <a:pt x="23364" y="12305"/>
                    <a:pt x="23205" y="14311"/>
                  </a:cubicBezTo>
                  <a:cubicBezTo>
                    <a:pt x="23037" y="16318"/>
                    <a:pt x="22878" y="17770"/>
                    <a:pt x="22718" y="18416"/>
                  </a:cubicBezTo>
                  <a:cubicBezTo>
                    <a:pt x="22558" y="19055"/>
                    <a:pt x="22072" y="19214"/>
                    <a:pt x="21031" y="19298"/>
                  </a:cubicBezTo>
                  <a:cubicBezTo>
                    <a:pt x="19982" y="19381"/>
                    <a:pt x="19662" y="18576"/>
                    <a:pt x="19260" y="17930"/>
                  </a:cubicBezTo>
                  <a:cubicBezTo>
                    <a:pt x="18857" y="17284"/>
                    <a:pt x="18454" y="17694"/>
                    <a:pt x="17169" y="17367"/>
                  </a:cubicBezTo>
                  <a:cubicBezTo>
                    <a:pt x="15877" y="17048"/>
                    <a:pt x="15322" y="17208"/>
                    <a:pt x="14273" y="17124"/>
                  </a:cubicBezTo>
                  <a:cubicBezTo>
                    <a:pt x="13224" y="17048"/>
                    <a:pt x="10488" y="16318"/>
                    <a:pt x="9211" y="16082"/>
                  </a:cubicBezTo>
                  <a:cubicBezTo>
                    <a:pt x="7918" y="15839"/>
                    <a:pt x="3897" y="15034"/>
                    <a:pt x="2848" y="15034"/>
                  </a:cubicBezTo>
                  <a:cubicBezTo>
                    <a:pt x="1807" y="15034"/>
                    <a:pt x="355" y="14068"/>
                    <a:pt x="112" y="13186"/>
                  </a:cubicBezTo>
                  <a:cubicBezTo>
                    <a:pt x="-132" y="12305"/>
                    <a:pt x="355" y="11575"/>
                    <a:pt x="515" y="9485"/>
                  </a:cubicBezTo>
                  <a:cubicBezTo>
                    <a:pt x="674" y="7394"/>
                    <a:pt x="1723" y="3046"/>
                    <a:pt x="1966" y="1518"/>
                  </a:cubicBezTo>
                  <a:cubicBezTo>
                    <a:pt x="2210" y="-10"/>
                    <a:pt x="3335" y="74"/>
                    <a:pt x="4376" y="74"/>
                  </a:cubicBezTo>
                  <a:cubicBezTo>
                    <a:pt x="5425" y="74"/>
                    <a:pt x="6147" y="234"/>
                    <a:pt x="7515" y="553"/>
                  </a:cubicBezTo>
                  <a:cubicBezTo>
                    <a:pt x="8884" y="880"/>
                    <a:pt x="7994" y="1359"/>
                    <a:pt x="8884" y="1921"/>
                  </a:cubicBezTo>
                  <a:cubicBezTo>
                    <a:pt x="9765" y="2484"/>
                    <a:pt x="9522" y="2164"/>
                    <a:pt x="11134" y="2005"/>
                  </a:cubicBezTo>
                  <a:cubicBezTo>
                    <a:pt x="12745" y="1845"/>
                    <a:pt x="12669" y="2324"/>
                    <a:pt x="15717" y="2970"/>
                  </a:cubicBezTo>
                  <a:cubicBezTo>
                    <a:pt x="18781" y="3616"/>
                    <a:pt x="21677" y="5699"/>
                    <a:pt x="21677" y="5699"/>
                  </a:cubicBezTo>
                  <a:close/>
                </a:path>
              </a:pathLst>
            </a:custGeom>
            <a:solidFill>
              <a:srgbClr val="231F20"/>
            </a:solidFill>
            <a:ln w="7575" cap="flat">
              <a:noFill/>
              <a:prstDash val="solid"/>
              <a:round/>
            </a:ln>
          </p:spPr>
          <p:txBody>
            <a:bodyPr rtlCol="0" anchor="ctr"/>
            <a:lstStyle/>
            <a:p>
              <a:endParaRPr lang="en-GB"/>
            </a:p>
          </p:txBody>
        </p:sp>
        <p:sp>
          <p:nvSpPr>
            <p:cNvPr id="771" name="Freeform: Shape 770">
              <a:extLst>
                <a:ext uri="{FF2B5EF4-FFF2-40B4-BE49-F238E27FC236}">
                  <a16:creationId xmlns:a16="http://schemas.microsoft.com/office/drawing/2014/main" id="{9A8403CF-104B-4BC5-BB23-90B5B7B9FE2B}"/>
                </a:ext>
              </a:extLst>
            </p:cNvPr>
            <p:cNvSpPr/>
            <p:nvPr/>
          </p:nvSpPr>
          <p:spPr>
            <a:xfrm>
              <a:off x="6944805" y="3529184"/>
              <a:ext cx="23835" cy="15543"/>
            </a:xfrm>
            <a:custGeom>
              <a:avLst/>
              <a:gdLst>
                <a:gd name="connsiteX0" fmla="*/ 21358 w 23835"/>
                <a:gd name="connsiteY0" fmla="*/ 3797 h 15543"/>
                <a:gd name="connsiteX1" fmla="*/ 23129 w 23835"/>
                <a:gd name="connsiteY1" fmla="*/ 4367 h 15543"/>
                <a:gd name="connsiteX2" fmla="*/ 23775 w 23835"/>
                <a:gd name="connsiteY2" fmla="*/ 5652 h 15543"/>
                <a:gd name="connsiteX3" fmla="*/ 23775 w 23835"/>
                <a:gd name="connsiteY3" fmla="*/ 13854 h 15543"/>
                <a:gd name="connsiteX4" fmla="*/ 22650 w 23835"/>
                <a:gd name="connsiteY4" fmla="*/ 15382 h 15543"/>
                <a:gd name="connsiteX5" fmla="*/ 21921 w 23835"/>
                <a:gd name="connsiteY5" fmla="*/ 15541 h 15543"/>
                <a:gd name="connsiteX6" fmla="*/ 21198 w 23835"/>
                <a:gd name="connsiteY6" fmla="*/ 15625 h 15543"/>
                <a:gd name="connsiteX7" fmla="*/ 19108 w 23835"/>
                <a:gd name="connsiteY7" fmla="*/ 15146 h 15543"/>
                <a:gd name="connsiteX8" fmla="*/ 17018 w 23835"/>
                <a:gd name="connsiteY8" fmla="*/ 15541 h 15543"/>
                <a:gd name="connsiteX9" fmla="*/ 1648 w 23835"/>
                <a:gd name="connsiteY9" fmla="*/ 14986 h 15543"/>
                <a:gd name="connsiteX10" fmla="*/ 44 w 23835"/>
                <a:gd name="connsiteY10" fmla="*/ 12410 h 15543"/>
                <a:gd name="connsiteX11" fmla="*/ 766 w 23835"/>
                <a:gd name="connsiteY11" fmla="*/ 2437 h 15543"/>
                <a:gd name="connsiteX12" fmla="*/ 2058 w 23835"/>
                <a:gd name="connsiteY12" fmla="*/ 498 h 15543"/>
                <a:gd name="connsiteX13" fmla="*/ 4468 w 23835"/>
                <a:gd name="connsiteY13" fmla="*/ 339 h 15543"/>
                <a:gd name="connsiteX14" fmla="*/ 7843 w 23835"/>
                <a:gd name="connsiteY14" fmla="*/ 1631 h 15543"/>
                <a:gd name="connsiteX15" fmla="*/ 9614 w 23835"/>
                <a:gd name="connsiteY15" fmla="*/ 1547 h 15543"/>
                <a:gd name="connsiteX16" fmla="*/ 12677 w 23835"/>
                <a:gd name="connsiteY16" fmla="*/ 1714 h 15543"/>
                <a:gd name="connsiteX17" fmla="*/ 16136 w 23835"/>
                <a:gd name="connsiteY17" fmla="*/ 2596 h 15543"/>
                <a:gd name="connsiteX18" fmla="*/ 21358 w 23835"/>
                <a:gd name="connsiteY18" fmla="*/ 3797 h 15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35" h="15543">
                  <a:moveTo>
                    <a:pt x="21358" y="3797"/>
                  </a:moveTo>
                  <a:cubicBezTo>
                    <a:pt x="21358" y="3797"/>
                    <a:pt x="22004" y="4041"/>
                    <a:pt x="23129" y="4367"/>
                  </a:cubicBezTo>
                  <a:cubicBezTo>
                    <a:pt x="24262" y="4687"/>
                    <a:pt x="23775" y="5652"/>
                    <a:pt x="23775" y="5652"/>
                  </a:cubicBezTo>
                  <a:lnTo>
                    <a:pt x="23775" y="13854"/>
                  </a:lnTo>
                  <a:cubicBezTo>
                    <a:pt x="23775" y="15792"/>
                    <a:pt x="22970" y="15146"/>
                    <a:pt x="22650" y="15382"/>
                  </a:cubicBezTo>
                  <a:cubicBezTo>
                    <a:pt x="22323" y="15625"/>
                    <a:pt x="21921" y="15541"/>
                    <a:pt x="21921" y="15541"/>
                  </a:cubicBezTo>
                  <a:cubicBezTo>
                    <a:pt x="21921" y="15541"/>
                    <a:pt x="21761" y="15625"/>
                    <a:pt x="21198" y="15625"/>
                  </a:cubicBezTo>
                  <a:cubicBezTo>
                    <a:pt x="20636" y="15625"/>
                    <a:pt x="19997" y="15625"/>
                    <a:pt x="19108" y="15146"/>
                  </a:cubicBezTo>
                  <a:cubicBezTo>
                    <a:pt x="18226" y="14660"/>
                    <a:pt x="17018" y="15541"/>
                    <a:pt x="17018" y="15541"/>
                  </a:cubicBezTo>
                  <a:cubicBezTo>
                    <a:pt x="17018" y="15541"/>
                    <a:pt x="2780" y="15146"/>
                    <a:pt x="1648" y="14986"/>
                  </a:cubicBezTo>
                  <a:cubicBezTo>
                    <a:pt x="530" y="14819"/>
                    <a:pt x="44" y="12410"/>
                    <a:pt x="44" y="12410"/>
                  </a:cubicBezTo>
                  <a:cubicBezTo>
                    <a:pt x="44" y="12410"/>
                    <a:pt x="690" y="2916"/>
                    <a:pt x="766" y="2437"/>
                  </a:cubicBezTo>
                  <a:cubicBezTo>
                    <a:pt x="850" y="1950"/>
                    <a:pt x="926" y="1228"/>
                    <a:pt x="2058" y="498"/>
                  </a:cubicBezTo>
                  <a:cubicBezTo>
                    <a:pt x="3183" y="-224"/>
                    <a:pt x="3502" y="179"/>
                    <a:pt x="4468" y="339"/>
                  </a:cubicBezTo>
                  <a:cubicBezTo>
                    <a:pt x="5433" y="498"/>
                    <a:pt x="6801" y="1471"/>
                    <a:pt x="7843" y="1631"/>
                  </a:cubicBezTo>
                  <a:cubicBezTo>
                    <a:pt x="8892" y="1791"/>
                    <a:pt x="8489" y="1714"/>
                    <a:pt x="9614" y="1547"/>
                  </a:cubicBezTo>
                  <a:cubicBezTo>
                    <a:pt x="10739" y="1388"/>
                    <a:pt x="11149" y="1547"/>
                    <a:pt x="12677" y="1714"/>
                  </a:cubicBezTo>
                  <a:cubicBezTo>
                    <a:pt x="14198" y="1874"/>
                    <a:pt x="14608" y="2513"/>
                    <a:pt x="16136" y="2596"/>
                  </a:cubicBezTo>
                  <a:cubicBezTo>
                    <a:pt x="17656" y="2672"/>
                    <a:pt x="21358" y="3797"/>
                    <a:pt x="21358" y="3797"/>
                  </a:cubicBezTo>
                  <a:close/>
                </a:path>
              </a:pathLst>
            </a:custGeom>
            <a:solidFill>
              <a:srgbClr val="231F20"/>
            </a:solidFill>
            <a:ln w="7575" cap="flat">
              <a:noFill/>
              <a:prstDash val="solid"/>
              <a:round/>
            </a:ln>
          </p:spPr>
          <p:txBody>
            <a:bodyPr rtlCol="0" anchor="ctr"/>
            <a:lstStyle/>
            <a:p>
              <a:endParaRPr lang="en-GB"/>
            </a:p>
          </p:txBody>
        </p:sp>
        <p:sp>
          <p:nvSpPr>
            <p:cNvPr id="772" name="Freeform: Shape 771">
              <a:extLst>
                <a:ext uri="{FF2B5EF4-FFF2-40B4-BE49-F238E27FC236}">
                  <a16:creationId xmlns:a16="http://schemas.microsoft.com/office/drawing/2014/main" id="{148CBD9C-FA1F-4190-8B05-AC03789E0451}"/>
                </a:ext>
              </a:extLst>
            </p:cNvPr>
            <p:cNvSpPr/>
            <p:nvPr/>
          </p:nvSpPr>
          <p:spPr>
            <a:xfrm>
              <a:off x="6944473" y="3552229"/>
              <a:ext cx="25274" cy="15672"/>
            </a:xfrm>
            <a:custGeom>
              <a:avLst/>
              <a:gdLst>
                <a:gd name="connsiteX0" fmla="*/ 23059 w 25274"/>
                <a:gd name="connsiteY0" fmla="*/ 397 h 15672"/>
                <a:gd name="connsiteX1" fmla="*/ 24343 w 25274"/>
                <a:gd name="connsiteY1" fmla="*/ 556 h 15672"/>
                <a:gd name="connsiteX2" fmla="*/ 24990 w 25274"/>
                <a:gd name="connsiteY2" fmla="*/ 1848 h 15672"/>
                <a:gd name="connsiteX3" fmla="*/ 25233 w 25274"/>
                <a:gd name="connsiteY3" fmla="*/ 6592 h 15672"/>
                <a:gd name="connsiteX4" fmla="*/ 25149 w 25274"/>
                <a:gd name="connsiteY4" fmla="*/ 10613 h 15672"/>
                <a:gd name="connsiteX5" fmla="*/ 24663 w 25274"/>
                <a:gd name="connsiteY5" fmla="*/ 12141 h 15672"/>
                <a:gd name="connsiteX6" fmla="*/ 23302 w 25274"/>
                <a:gd name="connsiteY6" fmla="*/ 13106 h 15672"/>
                <a:gd name="connsiteX7" fmla="*/ 20322 w 25274"/>
                <a:gd name="connsiteY7" fmla="*/ 13433 h 15672"/>
                <a:gd name="connsiteX8" fmla="*/ 16225 w 25274"/>
                <a:gd name="connsiteY8" fmla="*/ 13676 h 15672"/>
                <a:gd name="connsiteX9" fmla="*/ 13322 w 25274"/>
                <a:gd name="connsiteY9" fmla="*/ 14071 h 15672"/>
                <a:gd name="connsiteX10" fmla="*/ 9787 w 25274"/>
                <a:gd name="connsiteY10" fmla="*/ 14718 h 15672"/>
                <a:gd name="connsiteX11" fmla="*/ 4717 w 25274"/>
                <a:gd name="connsiteY11" fmla="*/ 15759 h 15672"/>
                <a:gd name="connsiteX12" fmla="*/ 2543 w 25274"/>
                <a:gd name="connsiteY12" fmla="*/ 15440 h 15672"/>
                <a:gd name="connsiteX13" fmla="*/ 2702 w 25274"/>
                <a:gd name="connsiteY13" fmla="*/ 14155 h 15672"/>
                <a:gd name="connsiteX14" fmla="*/ 1182 w 25274"/>
                <a:gd name="connsiteY14" fmla="*/ 9252 h 15672"/>
                <a:gd name="connsiteX15" fmla="*/ 50 w 25274"/>
                <a:gd name="connsiteY15" fmla="*/ 2411 h 15672"/>
                <a:gd name="connsiteX16" fmla="*/ 1501 w 25274"/>
                <a:gd name="connsiteY16" fmla="*/ 321 h 15672"/>
                <a:gd name="connsiteX17" fmla="*/ 4398 w 25274"/>
                <a:gd name="connsiteY17" fmla="*/ 480 h 15672"/>
                <a:gd name="connsiteX18" fmla="*/ 6001 w 25274"/>
                <a:gd name="connsiteY18" fmla="*/ 883 h 15672"/>
                <a:gd name="connsiteX19" fmla="*/ 7294 w 25274"/>
                <a:gd name="connsiteY19" fmla="*/ 321 h 15672"/>
                <a:gd name="connsiteX20" fmla="*/ 10509 w 25274"/>
                <a:gd name="connsiteY20" fmla="*/ 153 h 15672"/>
                <a:gd name="connsiteX21" fmla="*/ 23059 w 25274"/>
                <a:gd name="connsiteY21" fmla="*/ 397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274" h="15672">
                  <a:moveTo>
                    <a:pt x="23059" y="397"/>
                  </a:moveTo>
                  <a:cubicBezTo>
                    <a:pt x="23059" y="397"/>
                    <a:pt x="23781" y="397"/>
                    <a:pt x="24343" y="556"/>
                  </a:cubicBezTo>
                  <a:cubicBezTo>
                    <a:pt x="24906" y="716"/>
                    <a:pt x="24746" y="1446"/>
                    <a:pt x="24990" y="1848"/>
                  </a:cubicBezTo>
                  <a:cubicBezTo>
                    <a:pt x="25233" y="2251"/>
                    <a:pt x="25073" y="6029"/>
                    <a:pt x="25233" y="6592"/>
                  </a:cubicBezTo>
                  <a:cubicBezTo>
                    <a:pt x="25392" y="7154"/>
                    <a:pt x="25309" y="9252"/>
                    <a:pt x="25149" y="10613"/>
                  </a:cubicBezTo>
                  <a:cubicBezTo>
                    <a:pt x="24990" y="11981"/>
                    <a:pt x="25073" y="11502"/>
                    <a:pt x="24663" y="12141"/>
                  </a:cubicBezTo>
                  <a:cubicBezTo>
                    <a:pt x="24267" y="12787"/>
                    <a:pt x="24267" y="12384"/>
                    <a:pt x="23302" y="13106"/>
                  </a:cubicBezTo>
                  <a:cubicBezTo>
                    <a:pt x="22337" y="13836"/>
                    <a:pt x="21531" y="13433"/>
                    <a:pt x="20322" y="13433"/>
                  </a:cubicBezTo>
                  <a:cubicBezTo>
                    <a:pt x="19114" y="13433"/>
                    <a:pt x="18392" y="13509"/>
                    <a:pt x="16225" y="13676"/>
                  </a:cubicBezTo>
                  <a:cubicBezTo>
                    <a:pt x="14044" y="13836"/>
                    <a:pt x="14933" y="13836"/>
                    <a:pt x="13322" y="14071"/>
                  </a:cubicBezTo>
                  <a:cubicBezTo>
                    <a:pt x="11718" y="14315"/>
                    <a:pt x="10349" y="14634"/>
                    <a:pt x="9787" y="14718"/>
                  </a:cubicBezTo>
                  <a:cubicBezTo>
                    <a:pt x="9224" y="14794"/>
                    <a:pt x="5682" y="15843"/>
                    <a:pt x="4717" y="15759"/>
                  </a:cubicBezTo>
                  <a:cubicBezTo>
                    <a:pt x="3751" y="15683"/>
                    <a:pt x="2543" y="15440"/>
                    <a:pt x="2543" y="15440"/>
                  </a:cubicBezTo>
                  <a:cubicBezTo>
                    <a:pt x="2543" y="15440"/>
                    <a:pt x="2702" y="14794"/>
                    <a:pt x="2702" y="14155"/>
                  </a:cubicBezTo>
                  <a:cubicBezTo>
                    <a:pt x="2702" y="13509"/>
                    <a:pt x="1501" y="11745"/>
                    <a:pt x="1182" y="9252"/>
                  </a:cubicBezTo>
                  <a:cubicBezTo>
                    <a:pt x="855" y="6751"/>
                    <a:pt x="133" y="4258"/>
                    <a:pt x="50" y="2411"/>
                  </a:cubicBezTo>
                  <a:cubicBezTo>
                    <a:pt x="-34" y="556"/>
                    <a:pt x="855" y="799"/>
                    <a:pt x="1501" y="321"/>
                  </a:cubicBezTo>
                  <a:cubicBezTo>
                    <a:pt x="2140" y="-166"/>
                    <a:pt x="3995" y="237"/>
                    <a:pt x="4398" y="480"/>
                  </a:cubicBezTo>
                  <a:cubicBezTo>
                    <a:pt x="4800" y="716"/>
                    <a:pt x="5120" y="959"/>
                    <a:pt x="6001" y="883"/>
                  </a:cubicBezTo>
                  <a:cubicBezTo>
                    <a:pt x="6891" y="799"/>
                    <a:pt x="6807" y="321"/>
                    <a:pt x="7294" y="321"/>
                  </a:cubicBezTo>
                  <a:cubicBezTo>
                    <a:pt x="7773" y="321"/>
                    <a:pt x="8898" y="321"/>
                    <a:pt x="10509" y="153"/>
                  </a:cubicBezTo>
                  <a:cubicBezTo>
                    <a:pt x="12113" y="-6"/>
                    <a:pt x="23059" y="397"/>
                    <a:pt x="23059" y="397"/>
                  </a:cubicBezTo>
                  <a:close/>
                </a:path>
              </a:pathLst>
            </a:custGeom>
            <a:solidFill>
              <a:srgbClr val="231F20"/>
            </a:solidFill>
            <a:ln w="7575" cap="flat">
              <a:noFill/>
              <a:prstDash val="solid"/>
              <a:round/>
            </a:ln>
          </p:spPr>
          <p:txBody>
            <a:bodyPr rtlCol="0" anchor="ctr"/>
            <a:lstStyle/>
            <a:p>
              <a:endParaRPr lang="en-GB"/>
            </a:p>
          </p:txBody>
        </p:sp>
        <p:sp>
          <p:nvSpPr>
            <p:cNvPr id="773" name="Freeform: Shape 772">
              <a:extLst>
                <a:ext uri="{FF2B5EF4-FFF2-40B4-BE49-F238E27FC236}">
                  <a16:creationId xmlns:a16="http://schemas.microsoft.com/office/drawing/2014/main" id="{F954EFB0-C907-4F89-B45E-4C070CE4C945}"/>
                </a:ext>
              </a:extLst>
            </p:cNvPr>
            <p:cNvSpPr/>
            <p:nvPr/>
          </p:nvSpPr>
          <p:spPr>
            <a:xfrm>
              <a:off x="6948803" y="3573856"/>
              <a:ext cx="26198" cy="23820"/>
            </a:xfrm>
            <a:custGeom>
              <a:avLst/>
              <a:gdLst>
                <a:gd name="connsiteX0" fmla="*/ 21299 w 26198"/>
                <a:gd name="connsiteY0" fmla="*/ 505 h 23820"/>
                <a:gd name="connsiteX1" fmla="*/ 23397 w 26198"/>
                <a:gd name="connsiteY1" fmla="*/ 102 h 23820"/>
                <a:gd name="connsiteX2" fmla="*/ 23717 w 26198"/>
                <a:gd name="connsiteY2" fmla="*/ 2839 h 23820"/>
                <a:gd name="connsiteX3" fmla="*/ 25085 w 26198"/>
                <a:gd name="connsiteY3" fmla="*/ 7103 h 23820"/>
                <a:gd name="connsiteX4" fmla="*/ 26210 w 26198"/>
                <a:gd name="connsiteY4" fmla="*/ 12006 h 23820"/>
                <a:gd name="connsiteX5" fmla="*/ 24522 w 26198"/>
                <a:gd name="connsiteY5" fmla="*/ 13450 h 23820"/>
                <a:gd name="connsiteX6" fmla="*/ 5777 w 26198"/>
                <a:gd name="connsiteY6" fmla="*/ 23674 h 23820"/>
                <a:gd name="connsiteX7" fmla="*/ 2638 w 26198"/>
                <a:gd name="connsiteY7" fmla="*/ 22146 h 23820"/>
                <a:gd name="connsiteX8" fmla="*/ 1597 w 26198"/>
                <a:gd name="connsiteY8" fmla="*/ 17152 h 23820"/>
                <a:gd name="connsiteX9" fmla="*/ 61 w 26198"/>
                <a:gd name="connsiteY9" fmla="*/ 7742 h 23820"/>
                <a:gd name="connsiteX10" fmla="*/ 2478 w 26198"/>
                <a:gd name="connsiteY10" fmla="*/ 5492 h 23820"/>
                <a:gd name="connsiteX11" fmla="*/ 6583 w 26198"/>
                <a:gd name="connsiteY11" fmla="*/ 4040 h 23820"/>
                <a:gd name="connsiteX12" fmla="*/ 21299 w 26198"/>
                <a:gd name="connsiteY12" fmla="*/ 505 h 2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8" h="23820">
                  <a:moveTo>
                    <a:pt x="21299" y="505"/>
                  </a:moveTo>
                  <a:cubicBezTo>
                    <a:pt x="21299" y="505"/>
                    <a:pt x="22508" y="102"/>
                    <a:pt x="23397" y="102"/>
                  </a:cubicBezTo>
                  <a:cubicBezTo>
                    <a:pt x="24279" y="102"/>
                    <a:pt x="23557" y="2269"/>
                    <a:pt x="23717" y="2839"/>
                  </a:cubicBezTo>
                  <a:cubicBezTo>
                    <a:pt x="23876" y="3401"/>
                    <a:pt x="24918" y="6693"/>
                    <a:pt x="25085" y="7103"/>
                  </a:cubicBezTo>
                  <a:cubicBezTo>
                    <a:pt x="25244" y="7498"/>
                    <a:pt x="25883" y="10402"/>
                    <a:pt x="26210" y="12006"/>
                  </a:cubicBezTo>
                  <a:cubicBezTo>
                    <a:pt x="26529" y="13610"/>
                    <a:pt x="24522" y="13450"/>
                    <a:pt x="24522" y="13450"/>
                  </a:cubicBezTo>
                  <a:cubicBezTo>
                    <a:pt x="24522" y="13450"/>
                    <a:pt x="7944" y="22625"/>
                    <a:pt x="5777" y="23674"/>
                  </a:cubicBezTo>
                  <a:cubicBezTo>
                    <a:pt x="3603" y="24715"/>
                    <a:pt x="2638" y="22146"/>
                    <a:pt x="2638" y="22146"/>
                  </a:cubicBezTo>
                  <a:lnTo>
                    <a:pt x="1597" y="17152"/>
                  </a:lnTo>
                  <a:cubicBezTo>
                    <a:pt x="1597" y="17152"/>
                    <a:pt x="228" y="10151"/>
                    <a:pt x="61" y="7742"/>
                  </a:cubicBezTo>
                  <a:cubicBezTo>
                    <a:pt x="-98" y="5332"/>
                    <a:pt x="1027" y="5970"/>
                    <a:pt x="2478" y="5492"/>
                  </a:cubicBezTo>
                  <a:cubicBezTo>
                    <a:pt x="3930" y="5005"/>
                    <a:pt x="4166" y="5332"/>
                    <a:pt x="6583" y="4040"/>
                  </a:cubicBezTo>
                  <a:cubicBezTo>
                    <a:pt x="8993" y="2755"/>
                    <a:pt x="21299" y="505"/>
                    <a:pt x="21299" y="505"/>
                  </a:cubicBezTo>
                  <a:close/>
                </a:path>
              </a:pathLst>
            </a:custGeom>
            <a:solidFill>
              <a:srgbClr val="231F20"/>
            </a:solidFill>
            <a:ln w="7575" cap="flat">
              <a:noFill/>
              <a:prstDash val="solid"/>
              <a:round/>
            </a:ln>
          </p:spPr>
          <p:txBody>
            <a:bodyPr rtlCol="0" anchor="ctr"/>
            <a:lstStyle/>
            <a:p>
              <a:endParaRPr lang="en-GB"/>
            </a:p>
          </p:txBody>
        </p:sp>
        <p:sp>
          <p:nvSpPr>
            <p:cNvPr id="774" name="Freeform: Shape 773">
              <a:extLst>
                <a:ext uri="{FF2B5EF4-FFF2-40B4-BE49-F238E27FC236}">
                  <a16:creationId xmlns:a16="http://schemas.microsoft.com/office/drawing/2014/main" id="{12CA8D80-E3E9-4D30-8E87-B7A8EAA3A5B4}"/>
                </a:ext>
              </a:extLst>
            </p:cNvPr>
            <p:cNvSpPr/>
            <p:nvPr/>
          </p:nvSpPr>
          <p:spPr>
            <a:xfrm>
              <a:off x="6969839" y="3679475"/>
              <a:ext cx="67862" cy="28982"/>
            </a:xfrm>
            <a:custGeom>
              <a:avLst/>
              <a:gdLst>
                <a:gd name="connsiteX0" fmla="*/ 17179 w 67862"/>
                <a:gd name="connsiteY0" fmla="*/ 4330 h 28982"/>
                <a:gd name="connsiteX1" fmla="*/ 16776 w 67862"/>
                <a:gd name="connsiteY1" fmla="*/ 4413 h 28982"/>
                <a:gd name="connsiteX2" fmla="*/ 18228 w 67862"/>
                <a:gd name="connsiteY2" fmla="*/ 3129 h 28982"/>
                <a:gd name="connsiteX3" fmla="*/ 20319 w 67862"/>
                <a:gd name="connsiteY3" fmla="*/ 2802 h 28982"/>
                <a:gd name="connsiteX4" fmla="*/ 23139 w 67862"/>
                <a:gd name="connsiteY4" fmla="*/ 5059 h 28982"/>
                <a:gd name="connsiteX5" fmla="*/ 27563 w 67862"/>
                <a:gd name="connsiteY5" fmla="*/ 6831 h 28982"/>
                <a:gd name="connsiteX6" fmla="*/ 33674 w 67862"/>
                <a:gd name="connsiteY6" fmla="*/ 6990 h 28982"/>
                <a:gd name="connsiteX7" fmla="*/ 39466 w 67862"/>
                <a:gd name="connsiteY7" fmla="*/ 5622 h 28982"/>
                <a:gd name="connsiteX8" fmla="*/ 42841 w 67862"/>
                <a:gd name="connsiteY8" fmla="*/ 2566 h 28982"/>
                <a:gd name="connsiteX9" fmla="*/ 45015 w 67862"/>
                <a:gd name="connsiteY9" fmla="*/ 468 h 28982"/>
                <a:gd name="connsiteX10" fmla="*/ 48231 w 67862"/>
                <a:gd name="connsiteY10" fmla="*/ 468 h 28982"/>
                <a:gd name="connsiteX11" fmla="*/ 64080 w 67862"/>
                <a:gd name="connsiteY11" fmla="*/ 5698 h 28982"/>
                <a:gd name="connsiteX12" fmla="*/ 67462 w 67862"/>
                <a:gd name="connsiteY12" fmla="*/ 6831 h 28982"/>
                <a:gd name="connsiteX13" fmla="*/ 67698 w 67862"/>
                <a:gd name="connsiteY13" fmla="*/ 8434 h 28982"/>
                <a:gd name="connsiteX14" fmla="*/ 66170 w 67862"/>
                <a:gd name="connsiteY14" fmla="*/ 12296 h 28982"/>
                <a:gd name="connsiteX15" fmla="*/ 54753 w 67862"/>
                <a:gd name="connsiteY15" fmla="*/ 22429 h 28982"/>
                <a:gd name="connsiteX16" fmla="*/ 37695 w 67862"/>
                <a:gd name="connsiteY16" fmla="*/ 28791 h 28982"/>
                <a:gd name="connsiteX17" fmla="*/ 19353 w 67862"/>
                <a:gd name="connsiteY17" fmla="*/ 28707 h 28982"/>
                <a:gd name="connsiteX18" fmla="*/ 4470 w 67862"/>
                <a:gd name="connsiteY18" fmla="*/ 20262 h 28982"/>
                <a:gd name="connsiteX19" fmla="*/ 373 w 67862"/>
                <a:gd name="connsiteY19" fmla="*/ 15519 h 28982"/>
                <a:gd name="connsiteX20" fmla="*/ 1011 w 67862"/>
                <a:gd name="connsiteY20" fmla="*/ 13748 h 28982"/>
                <a:gd name="connsiteX21" fmla="*/ 17179 w 67862"/>
                <a:gd name="connsiteY21" fmla="*/ 4330 h 28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7862" h="28982">
                  <a:moveTo>
                    <a:pt x="17179" y="4330"/>
                  </a:moveTo>
                  <a:cubicBezTo>
                    <a:pt x="17666" y="4254"/>
                    <a:pt x="16776" y="4413"/>
                    <a:pt x="16776" y="4413"/>
                  </a:cubicBezTo>
                  <a:cubicBezTo>
                    <a:pt x="16776" y="4413"/>
                    <a:pt x="17422" y="3524"/>
                    <a:pt x="18228" y="3129"/>
                  </a:cubicBezTo>
                  <a:cubicBezTo>
                    <a:pt x="19034" y="2726"/>
                    <a:pt x="19596" y="2726"/>
                    <a:pt x="20319" y="2802"/>
                  </a:cubicBezTo>
                  <a:cubicBezTo>
                    <a:pt x="21041" y="2885"/>
                    <a:pt x="21930" y="4011"/>
                    <a:pt x="23139" y="5059"/>
                  </a:cubicBezTo>
                  <a:cubicBezTo>
                    <a:pt x="24340" y="6101"/>
                    <a:pt x="25632" y="6344"/>
                    <a:pt x="27563" y="6831"/>
                  </a:cubicBezTo>
                  <a:cubicBezTo>
                    <a:pt x="29493" y="7309"/>
                    <a:pt x="30938" y="7066"/>
                    <a:pt x="33674" y="6990"/>
                  </a:cubicBezTo>
                  <a:cubicBezTo>
                    <a:pt x="36411" y="6907"/>
                    <a:pt x="37049" y="6260"/>
                    <a:pt x="39466" y="5622"/>
                  </a:cubicBezTo>
                  <a:cubicBezTo>
                    <a:pt x="41876" y="4976"/>
                    <a:pt x="42036" y="3767"/>
                    <a:pt x="42841" y="2566"/>
                  </a:cubicBezTo>
                  <a:cubicBezTo>
                    <a:pt x="43647" y="1358"/>
                    <a:pt x="43244" y="1190"/>
                    <a:pt x="45015" y="468"/>
                  </a:cubicBezTo>
                  <a:cubicBezTo>
                    <a:pt x="46787" y="-254"/>
                    <a:pt x="48231" y="468"/>
                    <a:pt x="48231" y="468"/>
                  </a:cubicBezTo>
                  <a:cubicBezTo>
                    <a:pt x="48231" y="468"/>
                    <a:pt x="62308" y="5295"/>
                    <a:pt x="64080" y="5698"/>
                  </a:cubicBezTo>
                  <a:cubicBezTo>
                    <a:pt x="65851" y="6101"/>
                    <a:pt x="66580" y="6420"/>
                    <a:pt x="67462" y="6831"/>
                  </a:cubicBezTo>
                  <a:cubicBezTo>
                    <a:pt x="68344" y="7226"/>
                    <a:pt x="67698" y="8434"/>
                    <a:pt x="67698" y="8434"/>
                  </a:cubicBezTo>
                  <a:cubicBezTo>
                    <a:pt x="67698" y="8434"/>
                    <a:pt x="66900" y="10608"/>
                    <a:pt x="66170" y="12296"/>
                  </a:cubicBezTo>
                  <a:cubicBezTo>
                    <a:pt x="65448" y="13983"/>
                    <a:pt x="58044" y="19373"/>
                    <a:pt x="54753" y="22429"/>
                  </a:cubicBezTo>
                  <a:cubicBezTo>
                    <a:pt x="51454" y="25492"/>
                    <a:pt x="41640" y="28145"/>
                    <a:pt x="37695" y="28791"/>
                  </a:cubicBezTo>
                  <a:cubicBezTo>
                    <a:pt x="33758" y="29429"/>
                    <a:pt x="23374" y="29027"/>
                    <a:pt x="19353" y="28707"/>
                  </a:cubicBezTo>
                  <a:cubicBezTo>
                    <a:pt x="15332" y="28388"/>
                    <a:pt x="5359" y="20908"/>
                    <a:pt x="4470" y="20262"/>
                  </a:cubicBezTo>
                  <a:cubicBezTo>
                    <a:pt x="3588" y="19616"/>
                    <a:pt x="1338" y="16401"/>
                    <a:pt x="373" y="15519"/>
                  </a:cubicBezTo>
                  <a:cubicBezTo>
                    <a:pt x="-593" y="14630"/>
                    <a:pt x="1011" y="13748"/>
                    <a:pt x="1011" y="13748"/>
                  </a:cubicBezTo>
                  <a:lnTo>
                    <a:pt x="17179" y="4330"/>
                  </a:lnTo>
                  <a:close/>
                </a:path>
              </a:pathLst>
            </a:custGeom>
            <a:solidFill>
              <a:srgbClr val="231F20"/>
            </a:solidFill>
            <a:ln w="7575" cap="flat">
              <a:noFill/>
              <a:prstDash val="solid"/>
              <a:round/>
            </a:ln>
          </p:spPr>
          <p:txBody>
            <a:bodyPr rtlCol="0" anchor="ctr"/>
            <a:lstStyle/>
            <a:p>
              <a:endParaRPr lang="en-GB"/>
            </a:p>
          </p:txBody>
        </p:sp>
        <p:sp>
          <p:nvSpPr>
            <p:cNvPr id="775" name="Freeform: Shape 774">
              <a:extLst>
                <a:ext uri="{FF2B5EF4-FFF2-40B4-BE49-F238E27FC236}">
                  <a16:creationId xmlns:a16="http://schemas.microsoft.com/office/drawing/2014/main" id="{A0DB66A3-4A24-4ABF-94E8-E3216DF913F8}"/>
                </a:ext>
              </a:extLst>
            </p:cNvPr>
            <p:cNvSpPr/>
            <p:nvPr/>
          </p:nvSpPr>
          <p:spPr>
            <a:xfrm>
              <a:off x="6957590" y="3633944"/>
              <a:ext cx="24537" cy="18253"/>
            </a:xfrm>
            <a:custGeom>
              <a:avLst/>
              <a:gdLst>
                <a:gd name="connsiteX0" fmla="*/ 21766 w 24537"/>
                <a:gd name="connsiteY0" fmla="*/ 445 h 18253"/>
                <a:gd name="connsiteX1" fmla="*/ 22899 w 24537"/>
                <a:gd name="connsiteY1" fmla="*/ 126 h 18253"/>
                <a:gd name="connsiteX2" fmla="*/ 23538 w 24537"/>
                <a:gd name="connsiteY2" fmla="*/ 1494 h 18253"/>
                <a:gd name="connsiteX3" fmla="*/ 24587 w 24537"/>
                <a:gd name="connsiteY3" fmla="*/ 13482 h 18253"/>
                <a:gd name="connsiteX4" fmla="*/ 22975 w 24537"/>
                <a:gd name="connsiteY4" fmla="*/ 14842 h 18253"/>
                <a:gd name="connsiteX5" fmla="*/ 3272 w 24537"/>
                <a:gd name="connsiteY5" fmla="*/ 18309 h 18253"/>
                <a:gd name="connsiteX6" fmla="*/ 1418 w 24537"/>
                <a:gd name="connsiteY6" fmla="*/ 17260 h 18253"/>
                <a:gd name="connsiteX7" fmla="*/ 49 w 24537"/>
                <a:gd name="connsiteY7" fmla="*/ 3904 h 18253"/>
                <a:gd name="connsiteX8" fmla="*/ 1661 w 24537"/>
                <a:gd name="connsiteY8" fmla="*/ 2703 h 18253"/>
                <a:gd name="connsiteX9" fmla="*/ 21766 w 24537"/>
                <a:gd name="connsiteY9" fmla="*/ 445 h 1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37" h="18253">
                  <a:moveTo>
                    <a:pt x="21766" y="445"/>
                  </a:moveTo>
                  <a:cubicBezTo>
                    <a:pt x="21766" y="445"/>
                    <a:pt x="22093" y="126"/>
                    <a:pt x="22899" y="126"/>
                  </a:cubicBezTo>
                  <a:cubicBezTo>
                    <a:pt x="23705" y="126"/>
                    <a:pt x="23538" y="1494"/>
                    <a:pt x="23538" y="1494"/>
                  </a:cubicBezTo>
                  <a:cubicBezTo>
                    <a:pt x="23538" y="1494"/>
                    <a:pt x="24587" y="12273"/>
                    <a:pt x="24587" y="13482"/>
                  </a:cubicBezTo>
                  <a:cubicBezTo>
                    <a:pt x="24587" y="14683"/>
                    <a:pt x="22975" y="14842"/>
                    <a:pt x="22975" y="14842"/>
                  </a:cubicBezTo>
                  <a:cubicBezTo>
                    <a:pt x="22975" y="14842"/>
                    <a:pt x="4876" y="17906"/>
                    <a:pt x="3272" y="18309"/>
                  </a:cubicBezTo>
                  <a:cubicBezTo>
                    <a:pt x="1661" y="18711"/>
                    <a:pt x="1418" y="17260"/>
                    <a:pt x="1418" y="17260"/>
                  </a:cubicBezTo>
                  <a:cubicBezTo>
                    <a:pt x="1418" y="17260"/>
                    <a:pt x="49" y="5189"/>
                    <a:pt x="49" y="3904"/>
                  </a:cubicBezTo>
                  <a:cubicBezTo>
                    <a:pt x="49" y="2619"/>
                    <a:pt x="1661" y="2703"/>
                    <a:pt x="1661" y="2703"/>
                  </a:cubicBezTo>
                  <a:lnTo>
                    <a:pt x="21766" y="445"/>
                  </a:lnTo>
                  <a:close/>
                </a:path>
              </a:pathLst>
            </a:custGeom>
            <a:solidFill>
              <a:srgbClr val="231F20"/>
            </a:solidFill>
            <a:ln w="7575" cap="flat">
              <a:noFill/>
              <a:prstDash val="solid"/>
              <a:round/>
            </a:ln>
          </p:spPr>
          <p:txBody>
            <a:bodyPr rtlCol="0" anchor="ctr"/>
            <a:lstStyle/>
            <a:p>
              <a:endParaRPr lang="en-GB"/>
            </a:p>
          </p:txBody>
        </p:sp>
        <p:sp>
          <p:nvSpPr>
            <p:cNvPr id="776" name="Freeform: Shape 775">
              <a:extLst>
                <a:ext uri="{FF2B5EF4-FFF2-40B4-BE49-F238E27FC236}">
                  <a16:creationId xmlns:a16="http://schemas.microsoft.com/office/drawing/2014/main" id="{2262FB2C-7767-44DB-B08E-76DD289FAB6C}"/>
                </a:ext>
              </a:extLst>
            </p:cNvPr>
            <p:cNvSpPr/>
            <p:nvPr/>
          </p:nvSpPr>
          <p:spPr>
            <a:xfrm>
              <a:off x="6959341" y="3654444"/>
              <a:ext cx="24881" cy="14531"/>
            </a:xfrm>
            <a:custGeom>
              <a:avLst/>
              <a:gdLst>
                <a:gd name="connsiteX0" fmla="*/ 21066 w 24881"/>
                <a:gd name="connsiteY0" fmla="*/ 956 h 14531"/>
                <a:gd name="connsiteX1" fmla="*/ 22996 w 24881"/>
                <a:gd name="connsiteY1" fmla="*/ 150 h 14531"/>
                <a:gd name="connsiteX2" fmla="*/ 24448 w 24881"/>
                <a:gd name="connsiteY2" fmla="*/ 1678 h 14531"/>
                <a:gd name="connsiteX3" fmla="*/ 24844 w 24881"/>
                <a:gd name="connsiteY3" fmla="*/ 5540 h 14531"/>
                <a:gd name="connsiteX4" fmla="*/ 24608 w 24881"/>
                <a:gd name="connsiteY4" fmla="*/ 9318 h 14531"/>
                <a:gd name="connsiteX5" fmla="*/ 19378 w 24881"/>
                <a:gd name="connsiteY5" fmla="*/ 10929 h 14531"/>
                <a:gd name="connsiteX6" fmla="*/ 6266 w 24881"/>
                <a:gd name="connsiteY6" fmla="*/ 14464 h 14531"/>
                <a:gd name="connsiteX7" fmla="*/ 2480 w 24881"/>
                <a:gd name="connsiteY7" fmla="*/ 14304 h 14531"/>
                <a:gd name="connsiteX8" fmla="*/ 1120 w 24881"/>
                <a:gd name="connsiteY8" fmla="*/ 12054 h 14531"/>
                <a:gd name="connsiteX9" fmla="*/ 71 w 24881"/>
                <a:gd name="connsiteY9" fmla="*/ 6345 h 14531"/>
                <a:gd name="connsiteX10" fmla="*/ 1120 w 24881"/>
                <a:gd name="connsiteY10" fmla="*/ 4894 h 14531"/>
                <a:gd name="connsiteX11" fmla="*/ 4092 w 24881"/>
                <a:gd name="connsiteY11" fmla="*/ 4491 h 14531"/>
                <a:gd name="connsiteX12" fmla="*/ 21066 w 24881"/>
                <a:gd name="connsiteY12" fmla="*/ 956 h 1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81" h="14531">
                  <a:moveTo>
                    <a:pt x="21066" y="956"/>
                  </a:moveTo>
                  <a:cubicBezTo>
                    <a:pt x="21066" y="956"/>
                    <a:pt x="22031" y="310"/>
                    <a:pt x="22996" y="150"/>
                  </a:cubicBezTo>
                  <a:cubicBezTo>
                    <a:pt x="23962" y="-9"/>
                    <a:pt x="24205" y="1032"/>
                    <a:pt x="24448" y="1678"/>
                  </a:cubicBezTo>
                  <a:cubicBezTo>
                    <a:pt x="24684" y="2317"/>
                    <a:pt x="24608" y="3769"/>
                    <a:pt x="24844" y="5540"/>
                  </a:cubicBezTo>
                  <a:cubicBezTo>
                    <a:pt x="25087" y="7311"/>
                    <a:pt x="24768" y="8512"/>
                    <a:pt x="24608" y="9318"/>
                  </a:cubicBezTo>
                  <a:cubicBezTo>
                    <a:pt x="24448" y="10123"/>
                    <a:pt x="21795" y="10359"/>
                    <a:pt x="19378" y="10929"/>
                  </a:cubicBezTo>
                  <a:cubicBezTo>
                    <a:pt x="16961" y="11491"/>
                    <a:pt x="7794" y="14144"/>
                    <a:pt x="6266" y="14464"/>
                  </a:cubicBezTo>
                  <a:cubicBezTo>
                    <a:pt x="4738" y="14791"/>
                    <a:pt x="3051" y="14707"/>
                    <a:pt x="2480" y="14304"/>
                  </a:cubicBezTo>
                  <a:cubicBezTo>
                    <a:pt x="1918" y="13901"/>
                    <a:pt x="1363" y="13019"/>
                    <a:pt x="1120" y="12054"/>
                  </a:cubicBezTo>
                  <a:cubicBezTo>
                    <a:pt x="877" y="11089"/>
                    <a:pt x="230" y="7949"/>
                    <a:pt x="71" y="6345"/>
                  </a:cubicBezTo>
                  <a:cubicBezTo>
                    <a:pt x="-89" y="4734"/>
                    <a:pt x="717" y="5137"/>
                    <a:pt x="1120" y="4894"/>
                  </a:cubicBezTo>
                  <a:cubicBezTo>
                    <a:pt x="1523" y="4650"/>
                    <a:pt x="2807" y="4574"/>
                    <a:pt x="4092" y="4491"/>
                  </a:cubicBezTo>
                  <a:cubicBezTo>
                    <a:pt x="5377" y="4415"/>
                    <a:pt x="21066" y="956"/>
                    <a:pt x="21066" y="956"/>
                  </a:cubicBezTo>
                  <a:close/>
                </a:path>
              </a:pathLst>
            </a:custGeom>
            <a:solidFill>
              <a:srgbClr val="231F20"/>
            </a:solidFill>
            <a:ln w="7575" cap="flat">
              <a:noFill/>
              <a:prstDash val="solid"/>
              <a:round/>
            </a:ln>
          </p:spPr>
          <p:txBody>
            <a:bodyPr rtlCol="0" anchor="ctr"/>
            <a:lstStyle/>
            <a:p>
              <a:endParaRPr lang="en-GB"/>
            </a:p>
          </p:txBody>
        </p:sp>
        <p:sp>
          <p:nvSpPr>
            <p:cNvPr id="777" name="Freeform: Shape 776">
              <a:extLst>
                <a:ext uri="{FF2B5EF4-FFF2-40B4-BE49-F238E27FC236}">
                  <a16:creationId xmlns:a16="http://schemas.microsoft.com/office/drawing/2014/main" id="{53A84EA7-E107-4F8E-BF70-8DA9C915AAD3}"/>
                </a:ext>
              </a:extLst>
            </p:cNvPr>
            <p:cNvSpPr/>
            <p:nvPr/>
          </p:nvSpPr>
          <p:spPr>
            <a:xfrm>
              <a:off x="6962480" y="3670788"/>
              <a:ext cx="23981" cy="17456"/>
            </a:xfrm>
            <a:custGeom>
              <a:avLst/>
              <a:gdLst>
                <a:gd name="connsiteX0" fmla="*/ 21151 w 23981"/>
                <a:gd name="connsiteY0" fmla="*/ 141 h 17456"/>
                <a:gd name="connsiteX1" fmla="*/ 22998 w 23981"/>
                <a:gd name="connsiteY1" fmla="*/ 544 h 17456"/>
                <a:gd name="connsiteX2" fmla="*/ 23804 w 23981"/>
                <a:gd name="connsiteY2" fmla="*/ 3684 h 17456"/>
                <a:gd name="connsiteX3" fmla="*/ 23720 w 23981"/>
                <a:gd name="connsiteY3" fmla="*/ 6336 h 17456"/>
                <a:gd name="connsiteX4" fmla="*/ 20505 w 23981"/>
                <a:gd name="connsiteY4" fmla="*/ 7940 h 17456"/>
                <a:gd name="connsiteX5" fmla="*/ 11733 w 23981"/>
                <a:gd name="connsiteY5" fmla="*/ 13254 h 17456"/>
                <a:gd name="connsiteX6" fmla="*/ 5143 w 23981"/>
                <a:gd name="connsiteY6" fmla="*/ 17434 h 17456"/>
                <a:gd name="connsiteX7" fmla="*/ 3372 w 23981"/>
                <a:gd name="connsiteY7" fmla="*/ 16074 h 17456"/>
                <a:gd name="connsiteX8" fmla="*/ 149 w 23981"/>
                <a:gd name="connsiteY8" fmla="*/ 8267 h 17456"/>
                <a:gd name="connsiteX9" fmla="*/ 1114 w 23981"/>
                <a:gd name="connsiteY9" fmla="*/ 5934 h 17456"/>
                <a:gd name="connsiteX10" fmla="*/ 21151 w 23981"/>
                <a:gd name="connsiteY10" fmla="*/ 141 h 17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81" h="17456">
                  <a:moveTo>
                    <a:pt x="21151" y="141"/>
                  </a:moveTo>
                  <a:cubicBezTo>
                    <a:pt x="21151" y="141"/>
                    <a:pt x="22033" y="141"/>
                    <a:pt x="22998" y="544"/>
                  </a:cubicBezTo>
                  <a:cubicBezTo>
                    <a:pt x="23964" y="947"/>
                    <a:pt x="23318" y="1829"/>
                    <a:pt x="23804" y="3684"/>
                  </a:cubicBezTo>
                  <a:cubicBezTo>
                    <a:pt x="24283" y="5531"/>
                    <a:pt x="23888" y="5774"/>
                    <a:pt x="23720" y="6336"/>
                  </a:cubicBezTo>
                  <a:cubicBezTo>
                    <a:pt x="23561" y="6899"/>
                    <a:pt x="21957" y="7781"/>
                    <a:pt x="20505" y="7940"/>
                  </a:cubicBezTo>
                  <a:cubicBezTo>
                    <a:pt x="19053" y="8108"/>
                    <a:pt x="14226" y="11483"/>
                    <a:pt x="11733" y="13254"/>
                  </a:cubicBezTo>
                  <a:cubicBezTo>
                    <a:pt x="9240" y="15025"/>
                    <a:pt x="5865" y="16955"/>
                    <a:pt x="5143" y="17434"/>
                  </a:cubicBezTo>
                  <a:cubicBezTo>
                    <a:pt x="4413" y="17921"/>
                    <a:pt x="4656" y="17275"/>
                    <a:pt x="3372" y="16074"/>
                  </a:cubicBezTo>
                  <a:cubicBezTo>
                    <a:pt x="2079" y="14865"/>
                    <a:pt x="635" y="9795"/>
                    <a:pt x="149" y="8267"/>
                  </a:cubicBezTo>
                  <a:cubicBezTo>
                    <a:pt x="-330" y="6739"/>
                    <a:pt x="1114" y="5934"/>
                    <a:pt x="1114" y="5934"/>
                  </a:cubicBezTo>
                  <a:lnTo>
                    <a:pt x="21151" y="141"/>
                  </a:lnTo>
                  <a:close/>
                </a:path>
              </a:pathLst>
            </a:custGeom>
            <a:solidFill>
              <a:srgbClr val="231F20"/>
            </a:solidFill>
            <a:ln w="7575" cap="flat">
              <a:noFill/>
              <a:prstDash val="solid"/>
              <a:round/>
            </a:ln>
          </p:spPr>
          <p:txBody>
            <a:bodyPr rtlCol="0" anchor="ctr"/>
            <a:lstStyle/>
            <a:p>
              <a:endParaRPr lang="en-GB"/>
            </a:p>
          </p:txBody>
        </p:sp>
        <p:sp>
          <p:nvSpPr>
            <p:cNvPr id="778" name="Freeform: Shape 777">
              <a:extLst>
                <a:ext uri="{FF2B5EF4-FFF2-40B4-BE49-F238E27FC236}">
                  <a16:creationId xmlns:a16="http://schemas.microsoft.com/office/drawing/2014/main" id="{2AC48D42-E1FE-47DD-A390-ADDB86082322}"/>
                </a:ext>
              </a:extLst>
            </p:cNvPr>
            <p:cNvSpPr/>
            <p:nvPr/>
          </p:nvSpPr>
          <p:spPr>
            <a:xfrm>
              <a:off x="7016690" y="3666151"/>
              <a:ext cx="23614" cy="12748"/>
            </a:xfrm>
            <a:custGeom>
              <a:avLst/>
              <a:gdLst>
                <a:gd name="connsiteX0" fmla="*/ 22788 w 23614"/>
                <a:gd name="connsiteY0" fmla="*/ 435 h 12748"/>
                <a:gd name="connsiteX1" fmla="*/ 23510 w 23614"/>
                <a:gd name="connsiteY1" fmla="*/ 2282 h 12748"/>
                <a:gd name="connsiteX2" fmla="*/ 23677 w 23614"/>
                <a:gd name="connsiteY2" fmla="*/ 6546 h 12748"/>
                <a:gd name="connsiteX3" fmla="*/ 23510 w 23614"/>
                <a:gd name="connsiteY3" fmla="*/ 11297 h 12748"/>
                <a:gd name="connsiteX4" fmla="*/ 23031 w 23614"/>
                <a:gd name="connsiteY4" fmla="*/ 12817 h 12748"/>
                <a:gd name="connsiteX5" fmla="*/ 1063 w 23614"/>
                <a:gd name="connsiteY5" fmla="*/ 7268 h 12748"/>
                <a:gd name="connsiteX6" fmla="*/ 182 w 23614"/>
                <a:gd name="connsiteY6" fmla="*/ 5657 h 12748"/>
                <a:gd name="connsiteX7" fmla="*/ 425 w 23614"/>
                <a:gd name="connsiteY7" fmla="*/ 1636 h 12748"/>
                <a:gd name="connsiteX8" fmla="*/ 1307 w 23614"/>
                <a:gd name="connsiteY8" fmla="*/ 267 h 12748"/>
                <a:gd name="connsiteX9" fmla="*/ 2599 w 23614"/>
                <a:gd name="connsiteY9" fmla="*/ 511 h 12748"/>
                <a:gd name="connsiteX10" fmla="*/ 22788 w 23614"/>
                <a:gd name="connsiteY10" fmla="*/ 435 h 12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 h="12748">
                  <a:moveTo>
                    <a:pt x="22788" y="435"/>
                  </a:moveTo>
                  <a:cubicBezTo>
                    <a:pt x="23191" y="594"/>
                    <a:pt x="23267" y="1636"/>
                    <a:pt x="23510" y="2282"/>
                  </a:cubicBezTo>
                  <a:cubicBezTo>
                    <a:pt x="23753" y="2928"/>
                    <a:pt x="23677" y="4935"/>
                    <a:pt x="23677" y="6546"/>
                  </a:cubicBezTo>
                  <a:cubicBezTo>
                    <a:pt x="23677" y="8150"/>
                    <a:pt x="23510" y="9199"/>
                    <a:pt x="23510" y="11297"/>
                  </a:cubicBezTo>
                  <a:cubicBezTo>
                    <a:pt x="23510" y="13380"/>
                    <a:pt x="23031" y="12817"/>
                    <a:pt x="23031" y="12817"/>
                  </a:cubicBezTo>
                  <a:cubicBezTo>
                    <a:pt x="23031" y="12817"/>
                    <a:pt x="2515" y="7512"/>
                    <a:pt x="1063" y="7268"/>
                  </a:cubicBezTo>
                  <a:cubicBezTo>
                    <a:pt x="-381" y="7025"/>
                    <a:pt x="182" y="6143"/>
                    <a:pt x="182" y="5657"/>
                  </a:cubicBezTo>
                  <a:cubicBezTo>
                    <a:pt x="182" y="5178"/>
                    <a:pt x="265" y="2525"/>
                    <a:pt x="425" y="1636"/>
                  </a:cubicBezTo>
                  <a:cubicBezTo>
                    <a:pt x="584" y="754"/>
                    <a:pt x="744" y="678"/>
                    <a:pt x="1307" y="267"/>
                  </a:cubicBezTo>
                  <a:cubicBezTo>
                    <a:pt x="1869" y="-128"/>
                    <a:pt x="2599" y="511"/>
                    <a:pt x="2599" y="511"/>
                  </a:cubicBezTo>
                  <a:lnTo>
                    <a:pt x="22788" y="435"/>
                  </a:lnTo>
                  <a:close/>
                </a:path>
              </a:pathLst>
            </a:custGeom>
            <a:solidFill>
              <a:srgbClr val="231F20"/>
            </a:solidFill>
            <a:ln w="7575" cap="flat">
              <a:noFill/>
              <a:prstDash val="solid"/>
              <a:round/>
            </a:ln>
          </p:spPr>
          <p:txBody>
            <a:bodyPr rtlCol="0" anchor="ctr"/>
            <a:lstStyle/>
            <a:p>
              <a:endParaRPr lang="en-GB"/>
            </a:p>
          </p:txBody>
        </p:sp>
        <p:sp>
          <p:nvSpPr>
            <p:cNvPr id="779" name="Freeform: Shape 778">
              <a:extLst>
                <a:ext uri="{FF2B5EF4-FFF2-40B4-BE49-F238E27FC236}">
                  <a16:creationId xmlns:a16="http://schemas.microsoft.com/office/drawing/2014/main" id="{48A02B99-103F-4FD1-BD35-15B607BF8785}"/>
                </a:ext>
              </a:extLst>
            </p:cNvPr>
            <p:cNvSpPr/>
            <p:nvPr/>
          </p:nvSpPr>
          <p:spPr>
            <a:xfrm>
              <a:off x="7015406" y="3648744"/>
              <a:ext cx="24684" cy="11039"/>
            </a:xfrm>
            <a:custGeom>
              <a:avLst/>
              <a:gdLst>
                <a:gd name="connsiteX0" fmla="*/ 20856 w 24684"/>
                <a:gd name="connsiteY0" fmla="*/ 131 h 11039"/>
                <a:gd name="connsiteX1" fmla="*/ 23106 w 24684"/>
                <a:gd name="connsiteY1" fmla="*/ 1013 h 11039"/>
                <a:gd name="connsiteX2" fmla="*/ 23828 w 24684"/>
                <a:gd name="connsiteY2" fmla="*/ 3589 h 11039"/>
                <a:gd name="connsiteX3" fmla="*/ 24634 w 24684"/>
                <a:gd name="connsiteY3" fmla="*/ 8500 h 11039"/>
                <a:gd name="connsiteX4" fmla="*/ 23669 w 24684"/>
                <a:gd name="connsiteY4" fmla="*/ 10666 h 11039"/>
                <a:gd name="connsiteX5" fmla="*/ 18036 w 24684"/>
                <a:gd name="connsiteY5" fmla="*/ 10666 h 11039"/>
                <a:gd name="connsiteX6" fmla="*/ 11278 w 24684"/>
                <a:gd name="connsiteY6" fmla="*/ 10833 h 11039"/>
                <a:gd name="connsiteX7" fmla="*/ 5403 w 24684"/>
                <a:gd name="connsiteY7" fmla="*/ 11153 h 11039"/>
                <a:gd name="connsiteX8" fmla="*/ 1305 w 24684"/>
                <a:gd name="connsiteY8" fmla="*/ 10347 h 11039"/>
                <a:gd name="connsiteX9" fmla="*/ 180 w 24684"/>
                <a:gd name="connsiteY9" fmla="*/ 7451 h 11039"/>
                <a:gd name="connsiteX10" fmla="*/ 97 w 24684"/>
                <a:gd name="connsiteY10" fmla="*/ 3430 h 11039"/>
                <a:gd name="connsiteX11" fmla="*/ 1701 w 24684"/>
                <a:gd name="connsiteY11" fmla="*/ 2145 h 11039"/>
                <a:gd name="connsiteX12" fmla="*/ 5813 w 24684"/>
                <a:gd name="connsiteY12" fmla="*/ 1818 h 11039"/>
                <a:gd name="connsiteX13" fmla="*/ 11362 w 24684"/>
                <a:gd name="connsiteY13" fmla="*/ 693 h 11039"/>
                <a:gd name="connsiteX14" fmla="*/ 20856 w 24684"/>
                <a:gd name="connsiteY14" fmla="*/ 131 h 1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684" h="11039">
                  <a:moveTo>
                    <a:pt x="20856" y="131"/>
                  </a:moveTo>
                  <a:cubicBezTo>
                    <a:pt x="20856" y="131"/>
                    <a:pt x="22460" y="458"/>
                    <a:pt x="23106" y="1013"/>
                  </a:cubicBezTo>
                  <a:cubicBezTo>
                    <a:pt x="23745" y="1583"/>
                    <a:pt x="23509" y="2464"/>
                    <a:pt x="23828" y="3589"/>
                  </a:cubicBezTo>
                  <a:cubicBezTo>
                    <a:pt x="24148" y="4714"/>
                    <a:pt x="24072" y="6007"/>
                    <a:pt x="24634" y="8500"/>
                  </a:cubicBezTo>
                  <a:cubicBezTo>
                    <a:pt x="25197" y="10993"/>
                    <a:pt x="23669" y="10666"/>
                    <a:pt x="23669" y="10666"/>
                  </a:cubicBezTo>
                  <a:lnTo>
                    <a:pt x="18036" y="10666"/>
                  </a:lnTo>
                  <a:cubicBezTo>
                    <a:pt x="17230" y="10666"/>
                    <a:pt x="14175" y="10666"/>
                    <a:pt x="11278" y="10833"/>
                  </a:cubicBezTo>
                  <a:cubicBezTo>
                    <a:pt x="8382" y="10993"/>
                    <a:pt x="8063" y="10993"/>
                    <a:pt x="5403" y="11153"/>
                  </a:cubicBezTo>
                  <a:cubicBezTo>
                    <a:pt x="2750" y="11312"/>
                    <a:pt x="1305" y="10347"/>
                    <a:pt x="1305" y="10347"/>
                  </a:cubicBezTo>
                  <a:cubicBezTo>
                    <a:pt x="1305" y="10347"/>
                    <a:pt x="180" y="8979"/>
                    <a:pt x="180" y="7451"/>
                  </a:cubicBezTo>
                  <a:cubicBezTo>
                    <a:pt x="180" y="5923"/>
                    <a:pt x="13" y="4555"/>
                    <a:pt x="97" y="3430"/>
                  </a:cubicBezTo>
                  <a:cubicBezTo>
                    <a:pt x="180" y="2305"/>
                    <a:pt x="1701" y="2145"/>
                    <a:pt x="1701" y="2145"/>
                  </a:cubicBezTo>
                  <a:cubicBezTo>
                    <a:pt x="1701" y="2145"/>
                    <a:pt x="4437" y="1902"/>
                    <a:pt x="5813" y="1818"/>
                  </a:cubicBezTo>
                  <a:cubicBezTo>
                    <a:pt x="7174" y="1742"/>
                    <a:pt x="8306" y="1180"/>
                    <a:pt x="11362" y="693"/>
                  </a:cubicBezTo>
                  <a:cubicBezTo>
                    <a:pt x="14418" y="214"/>
                    <a:pt x="20856" y="131"/>
                    <a:pt x="20856" y="131"/>
                  </a:cubicBezTo>
                  <a:close/>
                </a:path>
              </a:pathLst>
            </a:custGeom>
            <a:solidFill>
              <a:srgbClr val="231F20"/>
            </a:solidFill>
            <a:ln w="7575" cap="flat">
              <a:noFill/>
              <a:prstDash val="solid"/>
              <a:round/>
            </a:ln>
          </p:spPr>
          <p:txBody>
            <a:bodyPr rtlCol="0" anchor="ctr"/>
            <a:lstStyle/>
            <a:p>
              <a:endParaRPr lang="en-GB"/>
            </a:p>
          </p:txBody>
        </p:sp>
        <p:sp>
          <p:nvSpPr>
            <p:cNvPr id="780" name="Freeform: Shape 779">
              <a:extLst>
                <a:ext uri="{FF2B5EF4-FFF2-40B4-BE49-F238E27FC236}">
                  <a16:creationId xmlns:a16="http://schemas.microsoft.com/office/drawing/2014/main" id="{7798F8ED-9C2F-46A6-81C0-3F282387C66E}"/>
                </a:ext>
              </a:extLst>
            </p:cNvPr>
            <p:cNvSpPr/>
            <p:nvPr/>
          </p:nvSpPr>
          <p:spPr>
            <a:xfrm>
              <a:off x="7013011" y="3626062"/>
              <a:ext cx="24059" cy="16890"/>
            </a:xfrm>
            <a:custGeom>
              <a:avLst/>
              <a:gdLst>
                <a:gd name="connsiteX0" fmla="*/ 19380 w 24059"/>
                <a:gd name="connsiteY0" fmla="*/ 123 h 16890"/>
                <a:gd name="connsiteX1" fmla="*/ 19783 w 24059"/>
                <a:gd name="connsiteY1" fmla="*/ 2532 h 16890"/>
                <a:gd name="connsiteX2" fmla="*/ 20992 w 24059"/>
                <a:gd name="connsiteY2" fmla="*/ 5025 h 16890"/>
                <a:gd name="connsiteX3" fmla="*/ 22117 w 24059"/>
                <a:gd name="connsiteY3" fmla="*/ 8081 h 16890"/>
                <a:gd name="connsiteX4" fmla="*/ 23569 w 24059"/>
                <a:gd name="connsiteY4" fmla="*/ 12832 h 16890"/>
                <a:gd name="connsiteX5" fmla="*/ 23888 w 24059"/>
                <a:gd name="connsiteY5" fmla="*/ 15888 h 16890"/>
                <a:gd name="connsiteX6" fmla="*/ 1525 w 24059"/>
                <a:gd name="connsiteY6" fmla="*/ 17013 h 16890"/>
                <a:gd name="connsiteX7" fmla="*/ 719 w 24059"/>
                <a:gd name="connsiteY7" fmla="*/ 10985 h 16890"/>
                <a:gd name="connsiteX8" fmla="*/ 81 w 24059"/>
                <a:gd name="connsiteY8" fmla="*/ 5672 h 16890"/>
                <a:gd name="connsiteX9" fmla="*/ 1525 w 24059"/>
                <a:gd name="connsiteY9" fmla="*/ 3019 h 16890"/>
                <a:gd name="connsiteX10" fmla="*/ 4094 w 24059"/>
                <a:gd name="connsiteY10" fmla="*/ 2213 h 16890"/>
                <a:gd name="connsiteX11" fmla="*/ 7560 w 24059"/>
                <a:gd name="connsiteY11" fmla="*/ 1407 h 16890"/>
                <a:gd name="connsiteX12" fmla="*/ 10213 w 24059"/>
                <a:gd name="connsiteY12" fmla="*/ 1567 h 16890"/>
                <a:gd name="connsiteX13" fmla="*/ 18179 w 24059"/>
                <a:gd name="connsiteY13" fmla="*/ 199 h 16890"/>
                <a:gd name="connsiteX14" fmla="*/ 19380 w 24059"/>
                <a:gd name="connsiteY14" fmla="*/ 123 h 1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59" h="16890">
                  <a:moveTo>
                    <a:pt x="19380" y="123"/>
                  </a:moveTo>
                  <a:cubicBezTo>
                    <a:pt x="19380" y="123"/>
                    <a:pt x="19624" y="1970"/>
                    <a:pt x="19783" y="2532"/>
                  </a:cubicBezTo>
                  <a:cubicBezTo>
                    <a:pt x="19943" y="3095"/>
                    <a:pt x="20429" y="4303"/>
                    <a:pt x="20992" y="5025"/>
                  </a:cubicBezTo>
                  <a:cubicBezTo>
                    <a:pt x="21554" y="5755"/>
                    <a:pt x="21874" y="6713"/>
                    <a:pt x="22117" y="8081"/>
                  </a:cubicBezTo>
                  <a:cubicBezTo>
                    <a:pt x="22360" y="9449"/>
                    <a:pt x="22520" y="10901"/>
                    <a:pt x="23569" y="12832"/>
                  </a:cubicBezTo>
                  <a:cubicBezTo>
                    <a:pt x="24610" y="14763"/>
                    <a:pt x="23888" y="15888"/>
                    <a:pt x="23888" y="15888"/>
                  </a:cubicBezTo>
                  <a:lnTo>
                    <a:pt x="1525" y="17013"/>
                  </a:lnTo>
                  <a:cubicBezTo>
                    <a:pt x="1525" y="17013"/>
                    <a:pt x="719" y="13068"/>
                    <a:pt x="719" y="10985"/>
                  </a:cubicBezTo>
                  <a:cubicBezTo>
                    <a:pt x="719" y="8887"/>
                    <a:pt x="157" y="7922"/>
                    <a:pt x="81" y="5672"/>
                  </a:cubicBezTo>
                  <a:cubicBezTo>
                    <a:pt x="-3" y="3414"/>
                    <a:pt x="559" y="3019"/>
                    <a:pt x="1525" y="3019"/>
                  </a:cubicBezTo>
                  <a:cubicBezTo>
                    <a:pt x="2490" y="3019"/>
                    <a:pt x="3053" y="2616"/>
                    <a:pt x="4094" y="2213"/>
                  </a:cubicBezTo>
                  <a:cubicBezTo>
                    <a:pt x="5143" y="1810"/>
                    <a:pt x="6108" y="1894"/>
                    <a:pt x="7560" y="1407"/>
                  </a:cubicBezTo>
                  <a:cubicBezTo>
                    <a:pt x="9005" y="921"/>
                    <a:pt x="8526" y="1567"/>
                    <a:pt x="10213" y="1567"/>
                  </a:cubicBezTo>
                  <a:cubicBezTo>
                    <a:pt x="11901" y="1567"/>
                    <a:pt x="18179" y="199"/>
                    <a:pt x="18179" y="199"/>
                  </a:cubicBezTo>
                  <a:lnTo>
                    <a:pt x="19380" y="123"/>
                  </a:lnTo>
                  <a:close/>
                </a:path>
              </a:pathLst>
            </a:custGeom>
            <a:solidFill>
              <a:srgbClr val="231F20"/>
            </a:solidFill>
            <a:ln w="7575" cap="flat">
              <a:noFill/>
              <a:prstDash val="solid"/>
              <a:round/>
            </a:ln>
          </p:spPr>
          <p:txBody>
            <a:bodyPr rtlCol="0" anchor="ctr"/>
            <a:lstStyle/>
            <a:p>
              <a:endParaRPr lang="en-GB"/>
            </a:p>
          </p:txBody>
        </p:sp>
        <p:sp>
          <p:nvSpPr>
            <p:cNvPr id="781" name="Freeform: Shape 780">
              <a:extLst>
                <a:ext uri="{FF2B5EF4-FFF2-40B4-BE49-F238E27FC236}">
                  <a16:creationId xmlns:a16="http://schemas.microsoft.com/office/drawing/2014/main" id="{8DB3C4CD-BCAB-42B9-8CAA-A3C9789E2472}"/>
                </a:ext>
              </a:extLst>
            </p:cNvPr>
            <p:cNvSpPr/>
            <p:nvPr/>
          </p:nvSpPr>
          <p:spPr>
            <a:xfrm>
              <a:off x="7001557" y="3636924"/>
              <a:ext cx="7737" cy="12629"/>
            </a:xfrm>
            <a:custGeom>
              <a:avLst/>
              <a:gdLst>
                <a:gd name="connsiteX0" fmla="*/ 5408 w 7737"/>
                <a:gd name="connsiteY0" fmla="*/ 126 h 12629"/>
                <a:gd name="connsiteX1" fmla="*/ 6860 w 7737"/>
                <a:gd name="connsiteY1" fmla="*/ 1168 h 12629"/>
                <a:gd name="connsiteX2" fmla="*/ 7741 w 7737"/>
                <a:gd name="connsiteY2" fmla="*/ 4710 h 12629"/>
                <a:gd name="connsiteX3" fmla="*/ 7339 w 7737"/>
                <a:gd name="connsiteY3" fmla="*/ 8244 h 12629"/>
                <a:gd name="connsiteX4" fmla="*/ 6616 w 7737"/>
                <a:gd name="connsiteY4" fmla="*/ 9696 h 12629"/>
                <a:gd name="connsiteX5" fmla="*/ 4610 w 7737"/>
                <a:gd name="connsiteY5" fmla="*/ 11384 h 12629"/>
                <a:gd name="connsiteX6" fmla="*/ 1227 w 7737"/>
                <a:gd name="connsiteY6" fmla="*/ 12752 h 12629"/>
                <a:gd name="connsiteX7" fmla="*/ 908 w 7737"/>
                <a:gd name="connsiteY7" fmla="*/ 11703 h 12629"/>
                <a:gd name="connsiteX8" fmla="*/ 102 w 7737"/>
                <a:gd name="connsiteY8" fmla="*/ 6800 h 12629"/>
                <a:gd name="connsiteX9" fmla="*/ 338 w 7737"/>
                <a:gd name="connsiteY9" fmla="*/ 4710 h 12629"/>
                <a:gd name="connsiteX10" fmla="*/ 4769 w 7737"/>
                <a:gd name="connsiteY10" fmla="*/ 202 h 12629"/>
                <a:gd name="connsiteX11" fmla="*/ 5408 w 7737"/>
                <a:gd name="connsiteY11" fmla="*/ 126 h 1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37" h="12629">
                  <a:moveTo>
                    <a:pt x="5408" y="126"/>
                  </a:moveTo>
                  <a:cubicBezTo>
                    <a:pt x="5408" y="126"/>
                    <a:pt x="6214" y="445"/>
                    <a:pt x="6860" y="1168"/>
                  </a:cubicBezTo>
                  <a:cubicBezTo>
                    <a:pt x="7498" y="1890"/>
                    <a:pt x="7498" y="3501"/>
                    <a:pt x="7741" y="4710"/>
                  </a:cubicBezTo>
                  <a:cubicBezTo>
                    <a:pt x="7985" y="5911"/>
                    <a:pt x="7422" y="7925"/>
                    <a:pt x="7339" y="8244"/>
                  </a:cubicBezTo>
                  <a:cubicBezTo>
                    <a:pt x="7263" y="8564"/>
                    <a:pt x="6776" y="9369"/>
                    <a:pt x="6616" y="9696"/>
                  </a:cubicBezTo>
                  <a:cubicBezTo>
                    <a:pt x="6457" y="10016"/>
                    <a:pt x="5013" y="10821"/>
                    <a:pt x="4610" y="11384"/>
                  </a:cubicBezTo>
                  <a:cubicBezTo>
                    <a:pt x="4207" y="11946"/>
                    <a:pt x="2109" y="12668"/>
                    <a:pt x="1227" y="12752"/>
                  </a:cubicBezTo>
                  <a:cubicBezTo>
                    <a:pt x="338" y="12828"/>
                    <a:pt x="908" y="11703"/>
                    <a:pt x="908" y="11703"/>
                  </a:cubicBezTo>
                  <a:cubicBezTo>
                    <a:pt x="908" y="11703"/>
                    <a:pt x="262" y="8647"/>
                    <a:pt x="102" y="6800"/>
                  </a:cubicBezTo>
                  <a:cubicBezTo>
                    <a:pt x="-57" y="4945"/>
                    <a:pt x="338" y="4710"/>
                    <a:pt x="338" y="4710"/>
                  </a:cubicBezTo>
                  <a:lnTo>
                    <a:pt x="4769" y="202"/>
                  </a:lnTo>
                  <a:lnTo>
                    <a:pt x="5408" y="126"/>
                  </a:lnTo>
                  <a:close/>
                </a:path>
              </a:pathLst>
            </a:custGeom>
            <a:solidFill>
              <a:srgbClr val="231F20"/>
            </a:solidFill>
            <a:ln w="7575" cap="flat">
              <a:noFill/>
              <a:prstDash val="solid"/>
              <a:round/>
            </a:ln>
          </p:spPr>
          <p:txBody>
            <a:bodyPr rtlCol="0" anchor="ctr"/>
            <a:lstStyle/>
            <a:p>
              <a:endParaRPr lang="en-GB"/>
            </a:p>
          </p:txBody>
        </p:sp>
        <p:sp>
          <p:nvSpPr>
            <p:cNvPr id="782" name="Freeform: Shape 781">
              <a:extLst>
                <a:ext uri="{FF2B5EF4-FFF2-40B4-BE49-F238E27FC236}">
                  <a16:creationId xmlns:a16="http://schemas.microsoft.com/office/drawing/2014/main" id="{2DB8C2BE-397B-4555-BEFD-AFCAB9B5C47C}"/>
                </a:ext>
              </a:extLst>
            </p:cNvPr>
            <p:cNvSpPr/>
            <p:nvPr/>
          </p:nvSpPr>
          <p:spPr>
            <a:xfrm>
              <a:off x="7004009" y="3654447"/>
              <a:ext cx="7014" cy="9105"/>
            </a:xfrm>
            <a:custGeom>
              <a:avLst/>
              <a:gdLst>
                <a:gd name="connsiteX0" fmla="*/ 3922 w 7014"/>
                <a:gd name="connsiteY0" fmla="*/ 147 h 9105"/>
                <a:gd name="connsiteX1" fmla="*/ 5617 w 7014"/>
                <a:gd name="connsiteY1" fmla="*/ 306 h 9105"/>
                <a:gd name="connsiteX2" fmla="*/ 6985 w 7014"/>
                <a:gd name="connsiteY2" fmla="*/ 3126 h 9105"/>
                <a:gd name="connsiteX3" fmla="*/ 6339 w 7014"/>
                <a:gd name="connsiteY3" fmla="*/ 6098 h 9105"/>
                <a:gd name="connsiteX4" fmla="*/ 3846 w 7014"/>
                <a:gd name="connsiteY4" fmla="*/ 8029 h 9105"/>
                <a:gd name="connsiteX5" fmla="*/ 707 w 7014"/>
                <a:gd name="connsiteY5" fmla="*/ 9238 h 9105"/>
                <a:gd name="connsiteX6" fmla="*/ 68 w 7014"/>
                <a:gd name="connsiteY6" fmla="*/ 6022 h 9105"/>
                <a:gd name="connsiteX7" fmla="*/ 547 w 7014"/>
                <a:gd name="connsiteY7" fmla="*/ 3924 h 9105"/>
                <a:gd name="connsiteX8" fmla="*/ 3922 w 7014"/>
                <a:gd name="connsiteY8" fmla="*/ 147 h 9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4" h="9105">
                  <a:moveTo>
                    <a:pt x="3922" y="147"/>
                  </a:moveTo>
                  <a:cubicBezTo>
                    <a:pt x="3922" y="147"/>
                    <a:pt x="5131" y="63"/>
                    <a:pt x="5617" y="306"/>
                  </a:cubicBezTo>
                  <a:cubicBezTo>
                    <a:pt x="6096" y="549"/>
                    <a:pt x="6658" y="1758"/>
                    <a:pt x="6985" y="3126"/>
                  </a:cubicBezTo>
                  <a:cubicBezTo>
                    <a:pt x="7304" y="4487"/>
                    <a:pt x="6742" y="5293"/>
                    <a:pt x="6339" y="6098"/>
                  </a:cubicBezTo>
                  <a:cubicBezTo>
                    <a:pt x="5936" y="6904"/>
                    <a:pt x="4492" y="7383"/>
                    <a:pt x="3846" y="8029"/>
                  </a:cubicBezTo>
                  <a:cubicBezTo>
                    <a:pt x="3200" y="8675"/>
                    <a:pt x="1429" y="9238"/>
                    <a:pt x="707" y="9238"/>
                  </a:cubicBezTo>
                  <a:cubicBezTo>
                    <a:pt x="-16" y="9238"/>
                    <a:pt x="68" y="7953"/>
                    <a:pt x="68" y="6022"/>
                  </a:cubicBezTo>
                  <a:cubicBezTo>
                    <a:pt x="68" y="4092"/>
                    <a:pt x="547" y="3924"/>
                    <a:pt x="547" y="3924"/>
                  </a:cubicBezTo>
                  <a:lnTo>
                    <a:pt x="3922" y="147"/>
                  </a:lnTo>
                  <a:close/>
                </a:path>
              </a:pathLst>
            </a:custGeom>
            <a:solidFill>
              <a:srgbClr val="231F20"/>
            </a:solidFill>
            <a:ln w="7575" cap="flat">
              <a:noFill/>
              <a:prstDash val="solid"/>
              <a:round/>
            </a:ln>
          </p:spPr>
          <p:txBody>
            <a:bodyPr rtlCol="0" anchor="ctr"/>
            <a:lstStyle/>
            <a:p>
              <a:endParaRPr lang="en-GB"/>
            </a:p>
          </p:txBody>
        </p:sp>
        <p:sp>
          <p:nvSpPr>
            <p:cNvPr id="783" name="Freeform: Shape 782">
              <a:extLst>
                <a:ext uri="{FF2B5EF4-FFF2-40B4-BE49-F238E27FC236}">
                  <a16:creationId xmlns:a16="http://schemas.microsoft.com/office/drawing/2014/main" id="{2D419339-DF11-4CAD-858B-B0D2221E1FE5}"/>
                </a:ext>
              </a:extLst>
            </p:cNvPr>
            <p:cNvSpPr/>
            <p:nvPr/>
          </p:nvSpPr>
          <p:spPr>
            <a:xfrm>
              <a:off x="7006020" y="3669344"/>
              <a:ext cx="5631" cy="9972"/>
            </a:xfrm>
            <a:custGeom>
              <a:avLst/>
              <a:gdLst>
                <a:gd name="connsiteX0" fmla="*/ 4328 w 5631"/>
                <a:gd name="connsiteY0" fmla="*/ 139 h 9972"/>
                <a:gd name="connsiteX1" fmla="*/ 5377 w 5631"/>
                <a:gd name="connsiteY1" fmla="*/ 1021 h 9972"/>
                <a:gd name="connsiteX2" fmla="*/ 5697 w 5631"/>
                <a:gd name="connsiteY2" fmla="*/ 2632 h 9972"/>
                <a:gd name="connsiteX3" fmla="*/ 5058 w 5631"/>
                <a:gd name="connsiteY3" fmla="*/ 4966 h 9972"/>
                <a:gd name="connsiteX4" fmla="*/ 3690 w 5631"/>
                <a:gd name="connsiteY4" fmla="*/ 7535 h 9972"/>
                <a:gd name="connsiteX5" fmla="*/ 2481 w 5631"/>
                <a:gd name="connsiteY5" fmla="*/ 9147 h 9972"/>
                <a:gd name="connsiteX6" fmla="*/ 1113 w 5631"/>
                <a:gd name="connsiteY6" fmla="*/ 10112 h 9972"/>
                <a:gd name="connsiteX7" fmla="*/ 231 w 5631"/>
                <a:gd name="connsiteY7" fmla="*/ 8987 h 9972"/>
                <a:gd name="connsiteX8" fmla="*/ 231 w 5631"/>
                <a:gd name="connsiteY8" fmla="*/ 4639 h 9972"/>
                <a:gd name="connsiteX9" fmla="*/ 1516 w 5631"/>
                <a:gd name="connsiteY9" fmla="*/ 2070 h 9972"/>
                <a:gd name="connsiteX10" fmla="*/ 3850 w 5631"/>
                <a:gd name="connsiteY10" fmla="*/ 299 h 9972"/>
                <a:gd name="connsiteX11" fmla="*/ 4328 w 5631"/>
                <a:gd name="connsiteY11" fmla="*/ 139 h 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31" h="9972">
                  <a:moveTo>
                    <a:pt x="4328" y="139"/>
                  </a:moveTo>
                  <a:cubicBezTo>
                    <a:pt x="4328" y="139"/>
                    <a:pt x="5058" y="542"/>
                    <a:pt x="5377" y="1021"/>
                  </a:cubicBezTo>
                  <a:cubicBezTo>
                    <a:pt x="5697" y="1507"/>
                    <a:pt x="5697" y="2146"/>
                    <a:pt x="5697" y="2632"/>
                  </a:cubicBezTo>
                  <a:cubicBezTo>
                    <a:pt x="5697" y="3111"/>
                    <a:pt x="5218" y="4160"/>
                    <a:pt x="5058" y="4966"/>
                  </a:cubicBezTo>
                  <a:cubicBezTo>
                    <a:pt x="4899" y="5764"/>
                    <a:pt x="4009" y="6897"/>
                    <a:pt x="3690" y="7535"/>
                  </a:cubicBezTo>
                  <a:cubicBezTo>
                    <a:pt x="3363" y="8181"/>
                    <a:pt x="2801" y="8668"/>
                    <a:pt x="2481" y="9147"/>
                  </a:cubicBezTo>
                  <a:cubicBezTo>
                    <a:pt x="2162" y="9633"/>
                    <a:pt x="1835" y="10112"/>
                    <a:pt x="1113" y="10112"/>
                  </a:cubicBezTo>
                  <a:cubicBezTo>
                    <a:pt x="391" y="10112"/>
                    <a:pt x="551" y="9793"/>
                    <a:pt x="231" y="8987"/>
                  </a:cubicBezTo>
                  <a:cubicBezTo>
                    <a:pt x="-96" y="8181"/>
                    <a:pt x="148" y="6410"/>
                    <a:pt x="231" y="4639"/>
                  </a:cubicBezTo>
                  <a:cubicBezTo>
                    <a:pt x="307" y="2876"/>
                    <a:pt x="710" y="2792"/>
                    <a:pt x="1516" y="2070"/>
                  </a:cubicBezTo>
                  <a:cubicBezTo>
                    <a:pt x="2322" y="1340"/>
                    <a:pt x="3850" y="299"/>
                    <a:pt x="3850" y="299"/>
                  </a:cubicBezTo>
                  <a:lnTo>
                    <a:pt x="4328" y="139"/>
                  </a:lnTo>
                  <a:close/>
                </a:path>
              </a:pathLst>
            </a:custGeom>
            <a:solidFill>
              <a:srgbClr val="231F20"/>
            </a:solidFill>
            <a:ln w="7575" cap="flat">
              <a:noFill/>
              <a:prstDash val="solid"/>
              <a:round/>
            </a:ln>
          </p:spPr>
          <p:txBody>
            <a:bodyPr rtlCol="0" anchor="ctr"/>
            <a:lstStyle/>
            <a:p>
              <a:endParaRPr lang="en-GB"/>
            </a:p>
          </p:txBody>
        </p:sp>
        <p:sp>
          <p:nvSpPr>
            <p:cNvPr id="784" name="Freeform: Shape 783">
              <a:extLst>
                <a:ext uri="{FF2B5EF4-FFF2-40B4-BE49-F238E27FC236}">
                  <a16:creationId xmlns:a16="http://schemas.microsoft.com/office/drawing/2014/main" id="{8C2CC1A4-4706-4A67-B82D-59C1D75C3F18}"/>
                </a:ext>
              </a:extLst>
            </p:cNvPr>
            <p:cNvSpPr/>
            <p:nvPr/>
          </p:nvSpPr>
          <p:spPr>
            <a:xfrm>
              <a:off x="6987640" y="3639653"/>
              <a:ext cx="7555" cy="10862"/>
            </a:xfrm>
            <a:custGeom>
              <a:avLst/>
              <a:gdLst>
                <a:gd name="connsiteX0" fmla="*/ 7256 w 7555"/>
                <a:gd name="connsiteY0" fmla="*/ 3266 h 10862"/>
                <a:gd name="connsiteX1" fmla="*/ 7256 w 7555"/>
                <a:gd name="connsiteY1" fmla="*/ 5113 h 10862"/>
                <a:gd name="connsiteX2" fmla="*/ 7583 w 7555"/>
                <a:gd name="connsiteY2" fmla="*/ 7447 h 10862"/>
                <a:gd name="connsiteX3" fmla="*/ 7499 w 7555"/>
                <a:gd name="connsiteY3" fmla="*/ 9864 h 10862"/>
                <a:gd name="connsiteX4" fmla="*/ 6617 w 7555"/>
                <a:gd name="connsiteY4" fmla="*/ 10906 h 10862"/>
                <a:gd name="connsiteX5" fmla="*/ 5165 w 7555"/>
                <a:gd name="connsiteY5" fmla="*/ 10989 h 10862"/>
                <a:gd name="connsiteX6" fmla="*/ 901 w 7555"/>
                <a:gd name="connsiteY6" fmla="*/ 8815 h 10862"/>
                <a:gd name="connsiteX7" fmla="*/ 582 w 7555"/>
                <a:gd name="connsiteY7" fmla="*/ 7690 h 10862"/>
                <a:gd name="connsiteX8" fmla="*/ 339 w 7555"/>
                <a:gd name="connsiteY8" fmla="*/ 4711 h 10862"/>
                <a:gd name="connsiteX9" fmla="*/ 95 w 7555"/>
                <a:gd name="connsiteY9" fmla="*/ 1252 h 10862"/>
                <a:gd name="connsiteX10" fmla="*/ 582 w 7555"/>
                <a:gd name="connsiteY10" fmla="*/ 127 h 10862"/>
                <a:gd name="connsiteX11" fmla="*/ 2748 w 7555"/>
                <a:gd name="connsiteY11" fmla="*/ 1495 h 10862"/>
                <a:gd name="connsiteX12" fmla="*/ 5165 w 7555"/>
                <a:gd name="connsiteY12" fmla="*/ 2217 h 10862"/>
                <a:gd name="connsiteX13" fmla="*/ 7256 w 7555"/>
                <a:gd name="connsiteY13" fmla="*/ 3266 h 1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5" h="10862">
                  <a:moveTo>
                    <a:pt x="7256" y="3266"/>
                  </a:moveTo>
                  <a:lnTo>
                    <a:pt x="7256" y="5113"/>
                  </a:lnTo>
                  <a:cubicBezTo>
                    <a:pt x="7256" y="5440"/>
                    <a:pt x="7499" y="6482"/>
                    <a:pt x="7583" y="7447"/>
                  </a:cubicBezTo>
                  <a:cubicBezTo>
                    <a:pt x="7659" y="8412"/>
                    <a:pt x="7583" y="9218"/>
                    <a:pt x="7499" y="9864"/>
                  </a:cubicBezTo>
                  <a:cubicBezTo>
                    <a:pt x="7415" y="10510"/>
                    <a:pt x="6617" y="10906"/>
                    <a:pt x="6617" y="10906"/>
                  </a:cubicBezTo>
                  <a:lnTo>
                    <a:pt x="5165" y="10989"/>
                  </a:lnTo>
                  <a:cubicBezTo>
                    <a:pt x="5165" y="10989"/>
                    <a:pt x="2589" y="9705"/>
                    <a:pt x="901" y="8815"/>
                  </a:cubicBezTo>
                  <a:cubicBezTo>
                    <a:pt x="-786" y="7934"/>
                    <a:pt x="582" y="8329"/>
                    <a:pt x="582" y="7690"/>
                  </a:cubicBezTo>
                  <a:cubicBezTo>
                    <a:pt x="582" y="7052"/>
                    <a:pt x="498" y="5760"/>
                    <a:pt x="339" y="4711"/>
                  </a:cubicBezTo>
                  <a:cubicBezTo>
                    <a:pt x="179" y="3669"/>
                    <a:pt x="95" y="2301"/>
                    <a:pt x="95" y="1252"/>
                  </a:cubicBezTo>
                  <a:cubicBezTo>
                    <a:pt x="95" y="211"/>
                    <a:pt x="339" y="127"/>
                    <a:pt x="582" y="127"/>
                  </a:cubicBezTo>
                  <a:cubicBezTo>
                    <a:pt x="817" y="127"/>
                    <a:pt x="2269" y="857"/>
                    <a:pt x="2748" y="1495"/>
                  </a:cubicBezTo>
                  <a:cubicBezTo>
                    <a:pt x="3235" y="2141"/>
                    <a:pt x="4360" y="2217"/>
                    <a:pt x="5165" y="2217"/>
                  </a:cubicBezTo>
                  <a:cubicBezTo>
                    <a:pt x="5971" y="2217"/>
                    <a:pt x="7256" y="3266"/>
                    <a:pt x="7256" y="3266"/>
                  </a:cubicBezTo>
                  <a:close/>
                </a:path>
              </a:pathLst>
            </a:custGeom>
            <a:solidFill>
              <a:srgbClr val="231F20"/>
            </a:solidFill>
            <a:ln w="7575" cap="flat">
              <a:noFill/>
              <a:prstDash val="solid"/>
              <a:round/>
            </a:ln>
          </p:spPr>
          <p:txBody>
            <a:bodyPr rtlCol="0" anchor="ctr"/>
            <a:lstStyle/>
            <a:p>
              <a:endParaRPr lang="en-GB"/>
            </a:p>
          </p:txBody>
        </p:sp>
        <p:sp>
          <p:nvSpPr>
            <p:cNvPr id="785" name="Freeform: Shape 784">
              <a:extLst>
                <a:ext uri="{FF2B5EF4-FFF2-40B4-BE49-F238E27FC236}">
                  <a16:creationId xmlns:a16="http://schemas.microsoft.com/office/drawing/2014/main" id="{446A7930-985D-4549-B6E3-18E54EB20446}"/>
                </a:ext>
              </a:extLst>
            </p:cNvPr>
            <p:cNvSpPr/>
            <p:nvPr/>
          </p:nvSpPr>
          <p:spPr>
            <a:xfrm>
              <a:off x="6990239" y="3657740"/>
              <a:ext cx="6863" cy="6847"/>
            </a:xfrm>
            <a:custGeom>
              <a:avLst/>
              <a:gdLst>
                <a:gd name="connsiteX0" fmla="*/ 6269 w 6863"/>
                <a:gd name="connsiteY0" fmla="*/ 2160 h 6847"/>
                <a:gd name="connsiteX1" fmla="*/ 6832 w 6863"/>
                <a:gd name="connsiteY1" fmla="*/ 4410 h 6847"/>
                <a:gd name="connsiteX2" fmla="*/ 6429 w 6863"/>
                <a:gd name="connsiteY2" fmla="*/ 6827 h 6847"/>
                <a:gd name="connsiteX3" fmla="*/ 3289 w 6863"/>
                <a:gd name="connsiteY3" fmla="*/ 6348 h 6847"/>
                <a:gd name="connsiteX4" fmla="*/ 560 w 6863"/>
                <a:gd name="connsiteY4" fmla="*/ 4973 h 6847"/>
                <a:gd name="connsiteX5" fmla="*/ 150 w 6863"/>
                <a:gd name="connsiteY5" fmla="*/ 3688 h 6847"/>
                <a:gd name="connsiteX6" fmla="*/ 74 w 6863"/>
                <a:gd name="connsiteY6" fmla="*/ 1354 h 6847"/>
                <a:gd name="connsiteX7" fmla="*/ 1602 w 6863"/>
                <a:gd name="connsiteY7" fmla="*/ 229 h 6847"/>
                <a:gd name="connsiteX8" fmla="*/ 6269 w 6863"/>
                <a:gd name="connsiteY8" fmla="*/ 2160 h 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3" h="6847">
                  <a:moveTo>
                    <a:pt x="6269" y="2160"/>
                  </a:moveTo>
                  <a:cubicBezTo>
                    <a:pt x="6269" y="2160"/>
                    <a:pt x="6672" y="3855"/>
                    <a:pt x="6832" y="4410"/>
                  </a:cubicBezTo>
                  <a:cubicBezTo>
                    <a:pt x="6991" y="4973"/>
                    <a:pt x="6991" y="6348"/>
                    <a:pt x="6429" y="6827"/>
                  </a:cubicBezTo>
                  <a:cubicBezTo>
                    <a:pt x="5866" y="7314"/>
                    <a:pt x="4179" y="6508"/>
                    <a:pt x="3289" y="6348"/>
                  </a:cubicBezTo>
                  <a:cubicBezTo>
                    <a:pt x="2408" y="6181"/>
                    <a:pt x="1199" y="5299"/>
                    <a:pt x="560" y="4973"/>
                  </a:cubicBezTo>
                  <a:cubicBezTo>
                    <a:pt x="-86" y="4653"/>
                    <a:pt x="150" y="3688"/>
                    <a:pt x="150" y="3688"/>
                  </a:cubicBezTo>
                  <a:cubicBezTo>
                    <a:pt x="150" y="3688"/>
                    <a:pt x="150" y="2563"/>
                    <a:pt x="74" y="1354"/>
                  </a:cubicBezTo>
                  <a:cubicBezTo>
                    <a:pt x="-10" y="153"/>
                    <a:pt x="234" y="-14"/>
                    <a:pt x="1602" y="229"/>
                  </a:cubicBezTo>
                  <a:cubicBezTo>
                    <a:pt x="2970" y="473"/>
                    <a:pt x="6269" y="2160"/>
                    <a:pt x="6269" y="2160"/>
                  </a:cubicBezTo>
                  <a:close/>
                </a:path>
              </a:pathLst>
            </a:custGeom>
            <a:solidFill>
              <a:srgbClr val="231F20"/>
            </a:solidFill>
            <a:ln w="7575" cap="flat">
              <a:noFill/>
              <a:prstDash val="solid"/>
              <a:round/>
            </a:ln>
          </p:spPr>
          <p:txBody>
            <a:bodyPr rtlCol="0" anchor="ctr"/>
            <a:lstStyle/>
            <a:p>
              <a:endParaRPr lang="en-GB"/>
            </a:p>
          </p:txBody>
        </p:sp>
        <p:sp>
          <p:nvSpPr>
            <p:cNvPr id="786" name="Freeform: Shape 785">
              <a:extLst>
                <a:ext uri="{FF2B5EF4-FFF2-40B4-BE49-F238E27FC236}">
                  <a16:creationId xmlns:a16="http://schemas.microsoft.com/office/drawing/2014/main" id="{BD85328E-854D-4F12-8126-569960B498C2}"/>
                </a:ext>
              </a:extLst>
            </p:cNvPr>
            <p:cNvSpPr/>
            <p:nvPr/>
          </p:nvSpPr>
          <p:spPr>
            <a:xfrm>
              <a:off x="6992250" y="3670786"/>
              <a:ext cx="6129" cy="10119"/>
            </a:xfrm>
            <a:custGeom>
              <a:avLst/>
              <a:gdLst>
                <a:gd name="connsiteX0" fmla="*/ 5787 w 6129"/>
                <a:gd name="connsiteY0" fmla="*/ 4322 h 10119"/>
                <a:gd name="connsiteX1" fmla="*/ 6190 w 6129"/>
                <a:gd name="connsiteY1" fmla="*/ 8990 h 10119"/>
                <a:gd name="connsiteX2" fmla="*/ 4897 w 6129"/>
                <a:gd name="connsiteY2" fmla="*/ 10122 h 10119"/>
                <a:gd name="connsiteX3" fmla="*/ 2488 w 6129"/>
                <a:gd name="connsiteY3" fmla="*/ 8351 h 10119"/>
                <a:gd name="connsiteX4" fmla="*/ 960 w 6129"/>
                <a:gd name="connsiteY4" fmla="*/ 3281 h 10119"/>
                <a:gd name="connsiteX5" fmla="*/ 78 w 6129"/>
                <a:gd name="connsiteY5" fmla="*/ 545 h 10119"/>
                <a:gd name="connsiteX6" fmla="*/ 1598 w 6129"/>
                <a:gd name="connsiteY6" fmla="*/ 385 h 10119"/>
                <a:gd name="connsiteX7" fmla="*/ 4981 w 6129"/>
                <a:gd name="connsiteY7" fmla="*/ 3038 h 10119"/>
                <a:gd name="connsiteX8" fmla="*/ 5787 w 6129"/>
                <a:gd name="connsiteY8" fmla="*/ 4322 h 10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29" h="10119">
                  <a:moveTo>
                    <a:pt x="5787" y="4322"/>
                  </a:moveTo>
                  <a:cubicBezTo>
                    <a:pt x="5787" y="4322"/>
                    <a:pt x="6190" y="7386"/>
                    <a:pt x="6190" y="8990"/>
                  </a:cubicBezTo>
                  <a:cubicBezTo>
                    <a:pt x="6190" y="10601"/>
                    <a:pt x="5627" y="10282"/>
                    <a:pt x="4897" y="10122"/>
                  </a:cubicBezTo>
                  <a:cubicBezTo>
                    <a:pt x="4175" y="9955"/>
                    <a:pt x="3210" y="9073"/>
                    <a:pt x="2488" y="8351"/>
                  </a:cubicBezTo>
                  <a:cubicBezTo>
                    <a:pt x="1766" y="7621"/>
                    <a:pt x="960" y="3281"/>
                    <a:pt x="960" y="3281"/>
                  </a:cubicBezTo>
                  <a:cubicBezTo>
                    <a:pt x="960" y="3281"/>
                    <a:pt x="-89" y="1350"/>
                    <a:pt x="78" y="545"/>
                  </a:cubicBezTo>
                  <a:cubicBezTo>
                    <a:pt x="238" y="-261"/>
                    <a:pt x="1598" y="385"/>
                    <a:pt x="1598" y="385"/>
                  </a:cubicBezTo>
                  <a:lnTo>
                    <a:pt x="4981" y="3038"/>
                  </a:lnTo>
                  <a:lnTo>
                    <a:pt x="5787" y="4322"/>
                  </a:lnTo>
                  <a:close/>
                </a:path>
              </a:pathLst>
            </a:custGeom>
            <a:solidFill>
              <a:srgbClr val="231F20"/>
            </a:solidFill>
            <a:ln w="7575" cap="flat">
              <a:noFill/>
              <a:prstDash val="solid"/>
              <a:round/>
            </a:ln>
          </p:spPr>
          <p:txBody>
            <a:bodyPr rtlCol="0" anchor="ctr"/>
            <a:lstStyle/>
            <a:p>
              <a:endParaRPr lang="en-GB"/>
            </a:p>
          </p:txBody>
        </p:sp>
      </p:grpSp>
      <p:grpSp>
        <p:nvGrpSpPr>
          <p:cNvPr id="787" name="Group 786">
            <a:extLst>
              <a:ext uri="{FF2B5EF4-FFF2-40B4-BE49-F238E27FC236}">
                <a16:creationId xmlns:a16="http://schemas.microsoft.com/office/drawing/2014/main" id="{B1059943-84B5-4562-88B9-51969F3EA085}"/>
              </a:ext>
            </a:extLst>
          </p:cNvPr>
          <p:cNvGrpSpPr>
            <a:grpSpLocks noChangeAspect="1"/>
          </p:cNvGrpSpPr>
          <p:nvPr/>
        </p:nvGrpSpPr>
        <p:grpSpPr>
          <a:xfrm>
            <a:off x="69679" y="5332792"/>
            <a:ext cx="504000" cy="504000"/>
            <a:chOff x="5429250" y="3342387"/>
            <a:chExt cx="1077355" cy="1077355"/>
          </a:xfrm>
        </p:grpSpPr>
        <p:sp>
          <p:nvSpPr>
            <p:cNvPr id="788" name="Freeform: Shape 787">
              <a:extLst>
                <a:ext uri="{FF2B5EF4-FFF2-40B4-BE49-F238E27FC236}">
                  <a16:creationId xmlns:a16="http://schemas.microsoft.com/office/drawing/2014/main" id="{011E6AB5-5B2A-4937-BFE4-513BC6769AF8}"/>
                </a:ext>
              </a:extLst>
            </p:cNvPr>
            <p:cNvSpPr/>
            <p:nvPr/>
          </p:nvSpPr>
          <p:spPr>
            <a:xfrm>
              <a:off x="5429250" y="334238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789" name="Freeform: Shape 788">
              <a:extLst>
                <a:ext uri="{FF2B5EF4-FFF2-40B4-BE49-F238E27FC236}">
                  <a16:creationId xmlns:a16="http://schemas.microsoft.com/office/drawing/2014/main" id="{F044C8FD-0596-450A-A178-546E916AED7C}"/>
                </a:ext>
              </a:extLst>
            </p:cNvPr>
            <p:cNvSpPr/>
            <p:nvPr/>
          </p:nvSpPr>
          <p:spPr>
            <a:xfrm>
              <a:off x="5774830" y="3430289"/>
              <a:ext cx="386186" cy="338860"/>
            </a:xfrm>
            <a:custGeom>
              <a:avLst/>
              <a:gdLst>
                <a:gd name="connsiteX0" fmla="*/ 364269 w 386186"/>
                <a:gd name="connsiteY0" fmla="*/ 108 h 338860"/>
                <a:gd name="connsiteX1" fmla="*/ 22367 w 386186"/>
                <a:gd name="connsiteY1" fmla="*/ 108 h 338860"/>
                <a:gd name="connsiteX2" fmla="*/ 224 w 386186"/>
                <a:gd name="connsiteY2" fmla="*/ 21673 h 338860"/>
                <a:gd name="connsiteX3" fmla="*/ 224 w 386186"/>
                <a:gd name="connsiteY3" fmla="*/ 230482 h 338860"/>
                <a:gd name="connsiteX4" fmla="*/ 22367 w 386186"/>
                <a:gd name="connsiteY4" fmla="*/ 252047 h 338860"/>
                <a:gd name="connsiteX5" fmla="*/ 196674 w 386186"/>
                <a:gd name="connsiteY5" fmla="*/ 252047 h 338860"/>
                <a:gd name="connsiteX6" fmla="*/ 348123 w 386186"/>
                <a:gd name="connsiteY6" fmla="*/ 338969 h 338860"/>
                <a:gd name="connsiteX7" fmla="*/ 362855 w 386186"/>
                <a:gd name="connsiteY7" fmla="*/ 323249 h 338860"/>
                <a:gd name="connsiteX8" fmla="*/ 315605 w 386186"/>
                <a:gd name="connsiteY8" fmla="*/ 252047 h 338860"/>
                <a:gd name="connsiteX9" fmla="*/ 364269 w 386186"/>
                <a:gd name="connsiteY9" fmla="*/ 252047 h 338860"/>
                <a:gd name="connsiteX10" fmla="*/ 386411 w 386186"/>
                <a:gd name="connsiteY10" fmla="*/ 230482 h 338860"/>
                <a:gd name="connsiteX11" fmla="*/ 386411 w 386186"/>
                <a:gd name="connsiteY11" fmla="*/ 21673 h 338860"/>
                <a:gd name="connsiteX12" fmla="*/ 364269 w 386186"/>
                <a:gd name="connsiteY12" fmla="*/ 108 h 338860"/>
                <a:gd name="connsiteX13" fmla="*/ 364276 w 386186"/>
                <a:gd name="connsiteY13" fmla="*/ 229920 h 338860"/>
                <a:gd name="connsiteX14" fmla="*/ 364269 w 386186"/>
                <a:gd name="connsiteY14" fmla="*/ 229912 h 338860"/>
                <a:gd name="connsiteX15" fmla="*/ 294982 w 386186"/>
                <a:gd name="connsiteY15" fmla="*/ 229912 h 338860"/>
                <a:gd name="connsiteX16" fmla="*/ 285762 w 386186"/>
                <a:gd name="connsiteY16" fmla="*/ 247099 h 338860"/>
                <a:gd name="connsiteX17" fmla="*/ 318516 w 386186"/>
                <a:gd name="connsiteY17" fmla="*/ 296455 h 338860"/>
                <a:gd name="connsiteX18" fmla="*/ 202573 w 386186"/>
                <a:gd name="connsiteY18" fmla="*/ 229912 h 338860"/>
                <a:gd name="connsiteX19" fmla="*/ 22367 w 386186"/>
                <a:gd name="connsiteY19" fmla="*/ 229912 h 338860"/>
                <a:gd name="connsiteX20" fmla="*/ 22360 w 386186"/>
                <a:gd name="connsiteY20" fmla="*/ 230482 h 338860"/>
                <a:gd name="connsiteX21" fmla="*/ 22360 w 386186"/>
                <a:gd name="connsiteY21" fmla="*/ 22236 h 338860"/>
                <a:gd name="connsiteX22" fmla="*/ 22367 w 386186"/>
                <a:gd name="connsiteY22" fmla="*/ 22243 h 338860"/>
                <a:gd name="connsiteX23" fmla="*/ 364269 w 386186"/>
                <a:gd name="connsiteY23" fmla="*/ 22243 h 338860"/>
                <a:gd name="connsiteX24" fmla="*/ 364261 w 386186"/>
                <a:gd name="connsiteY24" fmla="*/ 22243 h 338860"/>
                <a:gd name="connsiteX25" fmla="*/ 364276 w 386186"/>
                <a:gd name="connsiteY25" fmla="*/ 21673 h 338860"/>
                <a:gd name="connsiteX26" fmla="*/ 364276 w 386186"/>
                <a:gd name="connsiteY26" fmla="*/ 229920 h 33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6186" h="338860">
                  <a:moveTo>
                    <a:pt x="364269" y="108"/>
                  </a:moveTo>
                  <a:lnTo>
                    <a:pt x="22367" y="108"/>
                  </a:lnTo>
                  <a:cubicBezTo>
                    <a:pt x="10038" y="108"/>
                    <a:pt x="224" y="9975"/>
                    <a:pt x="224" y="21673"/>
                  </a:cubicBezTo>
                  <a:lnTo>
                    <a:pt x="224" y="230482"/>
                  </a:lnTo>
                  <a:cubicBezTo>
                    <a:pt x="224" y="242181"/>
                    <a:pt x="10038" y="252047"/>
                    <a:pt x="22367" y="252047"/>
                  </a:cubicBezTo>
                  <a:lnTo>
                    <a:pt x="196674" y="252047"/>
                  </a:lnTo>
                  <a:cubicBezTo>
                    <a:pt x="196674" y="252047"/>
                    <a:pt x="348123" y="338969"/>
                    <a:pt x="348123" y="338969"/>
                  </a:cubicBezTo>
                  <a:lnTo>
                    <a:pt x="362855" y="323249"/>
                  </a:lnTo>
                  <a:lnTo>
                    <a:pt x="315605" y="252047"/>
                  </a:lnTo>
                  <a:cubicBezTo>
                    <a:pt x="315605" y="252047"/>
                    <a:pt x="364269" y="252047"/>
                    <a:pt x="364269" y="252047"/>
                  </a:cubicBezTo>
                  <a:cubicBezTo>
                    <a:pt x="376613" y="252047"/>
                    <a:pt x="386411" y="242181"/>
                    <a:pt x="386411" y="230482"/>
                  </a:cubicBezTo>
                  <a:lnTo>
                    <a:pt x="386411" y="21673"/>
                  </a:lnTo>
                  <a:cubicBezTo>
                    <a:pt x="386411" y="9975"/>
                    <a:pt x="376613" y="108"/>
                    <a:pt x="364269" y="108"/>
                  </a:cubicBezTo>
                  <a:close/>
                  <a:moveTo>
                    <a:pt x="364276" y="229920"/>
                  </a:moveTo>
                  <a:lnTo>
                    <a:pt x="364269" y="229912"/>
                  </a:lnTo>
                  <a:cubicBezTo>
                    <a:pt x="364269" y="229912"/>
                    <a:pt x="294982" y="229912"/>
                    <a:pt x="294982" y="229912"/>
                  </a:cubicBezTo>
                  <a:lnTo>
                    <a:pt x="285762" y="247099"/>
                  </a:lnTo>
                  <a:lnTo>
                    <a:pt x="318516" y="296455"/>
                  </a:lnTo>
                  <a:cubicBezTo>
                    <a:pt x="318516" y="296455"/>
                    <a:pt x="202573" y="229912"/>
                    <a:pt x="202573" y="229912"/>
                  </a:cubicBezTo>
                  <a:lnTo>
                    <a:pt x="22367" y="229912"/>
                  </a:lnTo>
                  <a:cubicBezTo>
                    <a:pt x="22595" y="229912"/>
                    <a:pt x="22360" y="230270"/>
                    <a:pt x="22360" y="230482"/>
                  </a:cubicBezTo>
                  <a:lnTo>
                    <a:pt x="22360" y="22236"/>
                  </a:lnTo>
                  <a:lnTo>
                    <a:pt x="22367" y="22243"/>
                  </a:lnTo>
                  <a:lnTo>
                    <a:pt x="364269" y="22243"/>
                  </a:lnTo>
                  <a:lnTo>
                    <a:pt x="364261" y="22243"/>
                  </a:lnTo>
                  <a:cubicBezTo>
                    <a:pt x="364048" y="22236"/>
                    <a:pt x="364276" y="21886"/>
                    <a:pt x="364276" y="21673"/>
                  </a:cubicBezTo>
                  <a:lnTo>
                    <a:pt x="364276" y="229920"/>
                  </a:lnTo>
                  <a:close/>
                </a:path>
              </a:pathLst>
            </a:custGeom>
            <a:solidFill>
              <a:srgbClr val="231F20"/>
            </a:solidFill>
            <a:ln w="7575" cap="flat">
              <a:noFill/>
              <a:prstDash val="solid"/>
              <a:round/>
            </a:ln>
          </p:spPr>
          <p:txBody>
            <a:bodyPr rtlCol="0" anchor="ctr"/>
            <a:lstStyle/>
            <a:p>
              <a:endParaRPr lang="en-GB"/>
            </a:p>
          </p:txBody>
        </p:sp>
        <p:sp>
          <p:nvSpPr>
            <p:cNvPr id="790" name="Freeform: Shape 789">
              <a:extLst>
                <a:ext uri="{FF2B5EF4-FFF2-40B4-BE49-F238E27FC236}">
                  <a16:creationId xmlns:a16="http://schemas.microsoft.com/office/drawing/2014/main" id="{6020466E-F043-477F-8BE6-4358E5A9A07B}"/>
                </a:ext>
              </a:extLst>
            </p:cNvPr>
            <p:cNvSpPr/>
            <p:nvPr/>
          </p:nvSpPr>
          <p:spPr>
            <a:xfrm>
              <a:off x="5569806" y="3692596"/>
              <a:ext cx="165086" cy="113457"/>
            </a:xfrm>
            <a:custGeom>
              <a:avLst/>
              <a:gdLst>
                <a:gd name="connsiteX0" fmla="*/ 165179 w 165086"/>
                <a:gd name="connsiteY0" fmla="*/ 38215 h 113457"/>
                <a:gd name="connsiteX1" fmla="*/ 165179 w 165086"/>
                <a:gd name="connsiteY1" fmla="*/ 170 h 113457"/>
                <a:gd name="connsiteX2" fmla="*/ 93 w 165086"/>
                <a:gd name="connsiteY2" fmla="*/ 170 h 113457"/>
                <a:gd name="connsiteX3" fmla="*/ 93 w 165086"/>
                <a:gd name="connsiteY3" fmla="*/ 38215 h 113457"/>
                <a:gd name="connsiteX4" fmla="*/ 75506 w 165086"/>
                <a:gd name="connsiteY4" fmla="*/ 113628 h 113457"/>
                <a:gd name="connsiteX5" fmla="*/ 89766 w 165086"/>
                <a:gd name="connsiteY5" fmla="*/ 113628 h 113457"/>
                <a:gd name="connsiteX6" fmla="*/ 165179 w 165086"/>
                <a:gd name="connsiteY6" fmla="*/ 38215 h 113457"/>
                <a:gd name="connsiteX7" fmla="*/ 143637 w 165086"/>
                <a:gd name="connsiteY7" fmla="*/ 38215 h 113457"/>
                <a:gd name="connsiteX8" fmla="*/ 89766 w 165086"/>
                <a:gd name="connsiteY8" fmla="*/ 92086 h 113457"/>
                <a:gd name="connsiteX9" fmla="*/ 75506 w 165086"/>
                <a:gd name="connsiteY9" fmla="*/ 92086 h 113457"/>
                <a:gd name="connsiteX10" fmla="*/ 21635 w 165086"/>
                <a:gd name="connsiteY10" fmla="*/ 38215 h 113457"/>
                <a:gd name="connsiteX11" fmla="*/ 21635 w 165086"/>
                <a:gd name="connsiteY11" fmla="*/ 21713 h 113457"/>
                <a:gd name="connsiteX12" fmla="*/ 143637 w 165086"/>
                <a:gd name="connsiteY12" fmla="*/ 21713 h 113457"/>
                <a:gd name="connsiteX13" fmla="*/ 143637 w 165086"/>
                <a:gd name="connsiteY13" fmla="*/ 38215 h 11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086" h="113457">
                  <a:moveTo>
                    <a:pt x="165179" y="38215"/>
                  </a:moveTo>
                  <a:lnTo>
                    <a:pt x="165179" y="170"/>
                  </a:lnTo>
                  <a:lnTo>
                    <a:pt x="93" y="170"/>
                  </a:lnTo>
                  <a:lnTo>
                    <a:pt x="93" y="38215"/>
                  </a:lnTo>
                  <a:cubicBezTo>
                    <a:pt x="93" y="79688"/>
                    <a:pt x="34041" y="113628"/>
                    <a:pt x="75506" y="113628"/>
                  </a:cubicBezTo>
                  <a:cubicBezTo>
                    <a:pt x="75506" y="113628"/>
                    <a:pt x="89766" y="113628"/>
                    <a:pt x="89766" y="113628"/>
                  </a:cubicBezTo>
                  <a:cubicBezTo>
                    <a:pt x="131254" y="113628"/>
                    <a:pt x="165179" y="79688"/>
                    <a:pt x="165179" y="38215"/>
                  </a:cubicBezTo>
                  <a:close/>
                  <a:moveTo>
                    <a:pt x="143637" y="38215"/>
                  </a:moveTo>
                  <a:cubicBezTo>
                    <a:pt x="143637" y="67845"/>
                    <a:pt x="119396" y="92086"/>
                    <a:pt x="89766" y="92086"/>
                  </a:cubicBezTo>
                  <a:lnTo>
                    <a:pt x="75506" y="92086"/>
                  </a:lnTo>
                  <a:cubicBezTo>
                    <a:pt x="45884" y="92086"/>
                    <a:pt x="21635" y="67845"/>
                    <a:pt x="21635" y="38215"/>
                  </a:cubicBezTo>
                  <a:lnTo>
                    <a:pt x="21635" y="21713"/>
                  </a:lnTo>
                  <a:cubicBezTo>
                    <a:pt x="21635" y="21713"/>
                    <a:pt x="143637" y="21713"/>
                    <a:pt x="143637" y="21713"/>
                  </a:cubicBezTo>
                  <a:cubicBezTo>
                    <a:pt x="143637" y="21713"/>
                    <a:pt x="143637" y="38215"/>
                    <a:pt x="143637" y="38215"/>
                  </a:cubicBezTo>
                  <a:close/>
                </a:path>
              </a:pathLst>
            </a:custGeom>
            <a:solidFill>
              <a:srgbClr val="231F20"/>
            </a:solidFill>
            <a:ln w="7575" cap="flat">
              <a:noFill/>
              <a:prstDash val="solid"/>
              <a:round/>
            </a:ln>
          </p:spPr>
          <p:txBody>
            <a:bodyPr rtlCol="0" anchor="ctr"/>
            <a:lstStyle/>
            <a:p>
              <a:endParaRPr lang="en-GB"/>
            </a:p>
          </p:txBody>
        </p:sp>
        <p:sp>
          <p:nvSpPr>
            <p:cNvPr id="791" name="Freeform: Shape 790">
              <a:extLst>
                <a:ext uri="{FF2B5EF4-FFF2-40B4-BE49-F238E27FC236}">
                  <a16:creationId xmlns:a16="http://schemas.microsoft.com/office/drawing/2014/main" id="{B5E7E644-D27E-4846-BF82-BC573407F631}"/>
                </a:ext>
              </a:extLst>
            </p:cNvPr>
            <p:cNvSpPr/>
            <p:nvPr/>
          </p:nvSpPr>
          <p:spPr>
            <a:xfrm>
              <a:off x="5580577" y="3635206"/>
              <a:ext cx="143544" cy="68161"/>
            </a:xfrm>
            <a:custGeom>
              <a:avLst/>
              <a:gdLst>
                <a:gd name="connsiteX0" fmla="*/ 64735 w 143544"/>
                <a:gd name="connsiteY0" fmla="*/ 137 h 68161"/>
                <a:gd name="connsiteX1" fmla="*/ 78995 w 143544"/>
                <a:gd name="connsiteY1" fmla="*/ 137 h 68161"/>
                <a:gd name="connsiteX2" fmla="*/ 143637 w 143544"/>
                <a:gd name="connsiteY2" fmla="*/ 64779 h 68161"/>
                <a:gd name="connsiteX3" fmla="*/ 143637 w 143544"/>
                <a:gd name="connsiteY3" fmla="*/ 68298 h 68161"/>
                <a:gd name="connsiteX4" fmla="*/ 93 w 143544"/>
                <a:gd name="connsiteY4" fmla="*/ 68298 h 68161"/>
                <a:gd name="connsiteX5" fmla="*/ 93 w 143544"/>
                <a:gd name="connsiteY5" fmla="*/ 64779 h 68161"/>
                <a:gd name="connsiteX6" fmla="*/ 64735 w 143544"/>
                <a:gd name="connsiteY6" fmla="*/ 137 h 6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544" h="68161">
                  <a:moveTo>
                    <a:pt x="64735" y="137"/>
                  </a:moveTo>
                  <a:lnTo>
                    <a:pt x="78995" y="137"/>
                  </a:lnTo>
                  <a:cubicBezTo>
                    <a:pt x="114554" y="137"/>
                    <a:pt x="143637" y="29227"/>
                    <a:pt x="143637" y="64779"/>
                  </a:cubicBezTo>
                  <a:lnTo>
                    <a:pt x="143637" y="68298"/>
                  </a:lnTo>
                  <a:lnTo>
                    <a:pt x="93" y="68298"/>
                  </a:lnTo>
                  <a:lnTo>
                    <a:pt x="93" y="64779"/>
                  </a:lnTo>
                  <a:cubicBezTo>
                    <a:pt x="93" y="29227"/>
                    <a:pt x="29191" y="137"/>
                    <a:pt x="64735" y="137"/>
                  </a:cubicBezTo>
                  <a:close/>
                </a:path>
              </a:pathLst>
            </a:custGeom>
            <a:solidFill>
              <a:srgbClr val="FFFFFF"/>
            </a:solidFill>
            <a:ln w="7575" cap="flat">
              <a:noFill/>
              <a:prstDash val="solid"/>
              <a:round/>
            </a:ln>
          </p:spPr>
          <p:txBody>
            <a:bodyPr rtlCol="0" anchor="ctr"/>
            <a:lstStyle/>
            <a:p>
              <a:endParaRPr lang="en-GB"/>
            </a:p>
          </p:txBody>
        </p:sp>
        <p:sp>
          <p:nvSpPr>
            <p:cNvPr id="792" name="Freeform: Shape 791">
              <a:extLst>
                <a:ext uri="{FF2B5EF4-FFF2-40B4-BE49-F238E27FC236}">
                  <a16:creationId xmlns:a16="http://schemas.microsoft.com/office/drawing/2014/main" id="{CE9AC017-93DB-405A-B7D5-B882C68F52AD}"/>
                </a:ext>
              </a:extLst>
            </p:cNvPr>
            <p:cNvSpPr/>
            <p:nvPr/>
          </p:nvSpPr>
          <p:spPr>
            <a:xfrm>
              <a:off x="5569806" y="3624435"/>
              <a:ext cx="165086" cy="89703"/>
            </a:xfrm>
            <a:custGeom>
              <a:avLst/>
              <a:gdLst>
                <a:gd name="connsiteX0" fmla="*/ 75506 w 165086"/>
                <a:gd name="connsiteY0" fmla="*/ 137 h 89703"/>
                <a:gd name="connsiteX1" fmla="*/ 93 w 165086"/>
                <a:gd name="connsiteY1" fmla="*/ 75550 h 89703"/>
                <a:gd name="connsiteX2" fmla="*/ 93 w 165086"/>
                <a:gd name="connsiteY2" fmla="*/ 89841 h 89703"/>
                <a:gd name="connsiteX3" fmla="*/ 165179 w 165086"/>
                <a:gd name="connsiteY3" fmla="*/ 89841 h 89703"/>
                <a:gd name="connsiteX4" fmla="*/ 165179 w 165086"/>
                <a:gd name="connsiteY4" fmla="*/ 75550 h 89703"/>
                <a:gd name="connsiteX5" fmla="*/ 89766 w 165086"/>
                <a:gd name="connsiteY5" fmla="*/ 137 h 89703"/>
                <a:gd name="connsiteX6" fmla="*/ 75506 w 165086"/>
                <a:gd name="connsiteY6" fmla="*/ 137 h 89703"/>
                <a:gd name="connsiteX7" fmla="*/ 143143 w 165086"/>
                <a:gd name="connsiteY7" fmla="*/ 68298 h 89703"/>
                <a:gd name="connsiteX8" fmla="*/ 22129 w 165086"/>
                <a:gd name="connsiteY8" fmla="*/ 68298 h 89703"/>
                <a:gd name="connsiteX9" fmla="*/ 75506 w 165086"/>
                <a:gd name="connsiteY9" fmla="*/ 21679 h 89703"/>
                <a:gd name="connsiteX10" fmla="*/ 89766 w 165086"/>
                <a:gd name="connsiteY10" fmla="*/ 21679 h 89703"/>
                <a:gd name="connsiteX11" fmla="*/ 143143 w 165086"/>
                <a:gd name="connsiteY11" fmla="*/ 68298 h 89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086" h="89703">
                  <a:moveTo>
                    <a:pt x="75506" y="137"/>
                  </a:moveTo>
                  <a:cubicBezTo>
                    <a:pt x="34041" y="137"/>
                    <a:pt x="93" y="34077"/>
                    <a:pt x="93" y="75550"/>
                  </a:cubicBezTo>
                  <a:cubicBezTo>
                    <a:pt x="93" y="75550"/>
                    <a:pt x="93" y="89841"/>
                    <a:pt x="93" y="89841"/>
                  </a:cubicBezTo>
                  <a:lnTo>
                    <a:pt x="165179" y="89841"/>
                  </a:lnTo>
                  <a:lnTo>
                    <a:pt x="165179" y="75550"/>
                  </a:lnTo>
                  <a:cubicBezTo>
                    <a:pt x="165179" y="34077"/>
                    <a:pt x="131254" y="137"/>
                    <a:pt x="89766" y="137"/>
                  </a:cubicBezTo>
                  <a:cubicBezTo>
                    <a:pt x="89766" y="137"/>
                    <a:pt x="75506" y="137"/>
                    <a:pt x="75506" y="137"/>
                  </a:cubicBezTo>
                  <a:close/>
                  <a:moveTo>
                    <a:pt x="143143" y="68298"/>
                  </a:moveTo>
                  <a:lnTo>
                    <a:pt x="22129" y="68298"/>
                  </a:lnTo>
                  <a:cubicBezTo>
                    <a:pt x="25702" y="42066"/>
                    <a:pt x="48346" y="21679"/>
                    <a:pt x="75506" y="21679"/>
                  </a:cubicBezTo>
                  <a:lnTo>
                    <a:pt x="89766" y="21679"/>
                  </a:lnTo>
                  <a:cubicBezTo>
                    <a:pt x="116941" y="21679"/>
                    <a:pt x="139578" y="42066"/>
                    <a:pt x="143143" y="68298"/>
                  </a:cubicBezTo>
                  <a:close/>
                </a:path>
              </a:pathLst>
            </a:custGeom>
            <a:solidFill>
              <a:srgbClr val="231F20"/>
            </a:solidFill>
            <a:ln w="7575" cap="flat">
              <a:noFill/>
              <a:prstDash val="solid"/>
              <a:round/>
            </a:ln>
          </p:spPr>
          <p:txBody>
            <a:bodyPr rtlCol="0" anchor="ctr"/>
            <a:lstStyle/>
            <a:p>
              <a:endParaRPr lang="en-GB"/>
            </a:p>
          </p:txBody>
        </p:sp>
        <p:sp>
          <p:nvSpPr>
            <p:cNvPr id="793" name="Freeform: Shape 792">
              <a:extLst>
                <a:ext uri="{FF2B5EF4-FFF2-40B4-BE49-F238E27FC236}">
                  <a16:creationId xmlns:a16="http://schemas.microsoft.com/office/drawing/2014/main" id="{17D7C7CA-CDEE-437F-BFC9-05B72E995DF1}"/>
                </a:ext>
              </a:extLst>
            </p:cNvPr>
            <p:cNvSpPr/>
            <p:nvPr/>
          </p:nvSpPr>
          <p:spPr>
            <a:xfrm>
              <a:off x="5714095" y="3685687"/>
              <a:ext cx="54410" cy="32320"/>
            </a:xfrm>
            <a:custGeom>
              <a:avLst/>
              <a:gdLst>
                <a:gd name="connsiteX0" fmla="*/ 38380 w 54410"/>
                <a:gd name="connsiteY0" fmla="*/ 151 h 32320"/>
                <a:gd name="connsiteX1" fmla="*/ 16290 w 54410"/>
                <a:gd name="connsiteY1" fmla="*/ 151 h 32320"/>
                <a:gd name="connsiteX2" fmla="*/ 130 w 54410"/>
                <a:gd name="connsiteY2" fmla="*/ 16311 h 32320"/>
                <a:gd name="connsiteX3" fmla="*/ 16290 w 54410"/>
                <a:gd name="connsiteY3" fmla="*/ 32472 h 32320"/>
                <a:gd name="connsiteX4" fmla="*/ 38380 w 54410"/>
                <a:gd name="connsiteY4" fmla="*/ 32472 h 32320"/>
                <a:gd name="connsiteX5" fmla="*/ 54541 w 54410"/>
                <a:gd name="connsiteY5" fmla="*/ 16311 h 32320"/>
                <a:gd name="connsiteX6" fmla="*/ 38380 w 54410"/>
                <a:gd name="connsiteY6" fmla="*/ 151 h 32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410" h="32320">
                  <a:moveTo>
                    <a:pt x="38380" y="151"/>
                  </a:moveTo>
                  <a:lnTo>
                    <a:pt x="16290" y="151"/>
                  </a:lnTo>
                  <a:cubicBezTo>
                    <a:pt x="7374" y="151"/>
                    <a:pt x="130" y="7395"/>
                    <a:pt x="130" y="16311"/>
                  </a:cubicBezTo>
                  <a:cubicBezTo>
                    <a:pt x="130" y="25227"/>
                    <a:pt x="7374" y="32472"/>
                    <a:pt x="16290" y="32472"/>
                  </a:cubicBezTo>
                  <a:lnTo>
                    <a:pt x="38380" y="32472"/>
                  </a:lnTo>
                  <a:cubicBezTo>
                    <a:pt x="47296" y="32472"/>
                    <a:pt x="54541" y="25227"/>
                    <a:pt x="54541" y="16311"/>
                  </a:cubicBezTo>
                  <a:cubicBezTo>
                    <a:pt x="54541" y="7395"/>
                    <a:pt x="47296" y="151"/>
                    <a:pt x="38380" y="151"/>
                  </a:cubicBezTo>
                  <a:close/>
                </a:path>
              </a:pathLst>
            </a:custGeom>
            <a:solidFill>
              <a:srgbClr val="231F20"/>
            </a:solidFill>
            <a:ln w="7575" cap="flat">
              <a:noFill/>
              <a:prstDash val="solid"/>
              <a:round/>
            </a:ln>
          </p:spPr>
          <p:txBody>
            <a:bodyPr rtlCol="0" anchor="ctr"/>
            <a:lstStyle/>
            <a:p>
              <a:endParaRPr lang="en-GB"/>
            </a:p>
          </p:txBody>
        </p:sp>
        <p:sp>
          <p:nvSpPr>
            <p:cNvPr id="794" name="Freeform: Shape 793">
              <a:extLst>
                <a:ext uri="{FF2B5EF4-FFF2-40B4-BE49-F238E27FC236}">
                  <a16:creationId xmlns:a16="http://schemas.microsoft.com/office/drawing/2014/main" id="{B920D9B5-FE68-4BB0-8882-B2D959CC981C}"/>
                </a:ext>
              </a:extLst>
            </p:cNvPr>
            <p:cNvSpPr/>
            <p:nvPr/>
          </p:nvSpPr>
          <p:spPr>
            <a:xfrm>
              <a:off x="5574010" y="3784512"/>
              <a:ext cx="218356" cy="529335"/>
            </a:xfrm>
            <a:custGeom>
              <a:avLst/>
              <a:gdLst>
                <a:gd name="connsiteX0" fmla="*/ 49667 w 218356"/>
                <a:gd name="connsiteY0" fmla="*/ 295 h 529335"/>
                <a:gd name="connsiteX1" fmla="*/ 106 w 218356"/>
                <a:gd name="connsiteY1" fmla="*/ 49856 h 529335"/>
                <a:gd name="connsiteX2" fmla="*/ 106 w 218356"/>
                <a:gd name="connsiteY2" fmla="*/ 512391 h 529335"/>
                <a:gd name="connsiteX3" fmla="*/ 17346 w 218356"/>
                <a:gd name="connsiteY3" fmla="*/ 529631 h 529335"/>
                <a:gd name="connsiteX4" fmla="*/ 201230 w 218356"/>
                <a:gd name="connsiteY4" fmla="*/ 529631 h 529335"/>
                <a:gd name="connsiteX5" fmla="*/ 218462 w 218356"/>
                <a:gd name="connsiteY5" fmla="*/ 512384 h 529335"/>
                <a:gd name="connsiteX6" fmla="*/ 156793 w 218356"/>
                <a:gd name="connsiteY6" fmla="*/ 440361 h 529335"/>
                <a:gd name="connsiteX7" fmla="*/ 156793 w 218356"/>
                <a:gd name="connsiteY7" fmla="*/ 49894 h 529335"/>
                <a:gd name="connsiteX8" fmla="*/ 107194 w 218356"/>
                <a:gd name="connsiteY8" fmla="*/ 295 h 529335"/>
                <a:gd name="connsiteX9" fmla="*/ 49667 w 218356"/>
                <a:gd name="connsiteY9" fmla="*/ 295 h 529335"/>
                <a:gd name="connsiteX10" fmla="*/ 196738 w 218356"/>
                <a:gd name="connsiteY10" fmla="*/ 508089 h 529335"/>
                <a:gd name="connsiteX11" fmla="*/ 21648 w 218356"/>
                <a:gd name="connsiteY11" fmla="*/ 508089 h 529335"/>
                <a:gd name="connsiteX12" fmla="*/ 21648 w 218356"/>
                <a:gd name="connsiteY12" fmla="*/ 49856 h 529335"/>
                <a:gd name="connsiteX13" fmla="*/ 49667 w 218356"/>
                <a:gd name="connsiteY13" fmla="*/ 21838 h 529335"/>
                <a:gd name="connsiteX14" fmla="*/ 107194 w 218356"/>
                <a:gd name="connsiteY14" fmla="*/ 21838 h 529335"/>
                <a:gd name="connsiteX15" fmla="*/ 135250 w 218356"/>
                <a:gd name="connsiteY15" fmla="*/ 49894 h 529335"/>
                <a:gd name="connsiteX16" fmla="*/ 135250 w 218356"/>
                <a:gd name="connsiteY16" fmla="*/ 460960 h 529335"/>
                <a:gd name="connsiteX17" fmla="*/ 145938 w 218356"/>
                <a:gd name="connsiteY17" fmla="*/ 461036 h 529335"/>
                <a:gd name="connsiteX18" fmla="*/ 196738 w 218356"/>
                <a:gd name="connsiteY18" fmla="*/ 508089 h 52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356" h="529335">
                  <a:moveTo>
                    <a:pt x="49667" y="295"/>
                  </a:moveTo>
                  <a:cubicBezTo>
                    <a:pt x="22401" y="295"/>
                    <a:pt x="106" y="22590"/>
                    <a:pt x="106" y="49856"/>
                  </a:cubicBezTo>
                  <a:lnTo>
                    <a:pt x="106" y="512391"/>
                  </a:lnTo>
                  <a:cubicBezTo>
                    <a:pt x="106" y="521870"/>
                    <a:pt x="7867" y="529631"/>
                    <a:pt x="17346" y="529631"/>
                  </a:cubicBezTo>
                  <a:cubicBezTo>
                    <a:pt x="17346" y="529631"/>
                    <a:pt x="201230" y="529631"/>
                    <a:pt x="201230" y="529631"/>
                  </a:cubicBezTo>
                  <a:cubicBezTo>
                    <a:pt x="210694" y="529631"/>
                    <a:pt x="218462" y="521862"/>
                    <a:pt x="218462" y="512384"/>
                  </a:cubicBezTo>
                  <a:cubicBezTo>
                    <a:pt x="218462" y="476110"/>
                    <a:pt x="191607" y="445811"/>
                    <a:pt x="156793" y="440361"/>
                  </a:cubicBezTo>
                  <a:cubicBezTo>
                    <a:pt x="156793" y="440361"/>
                    <a:pt x="156793" y="49894"/>
                    <a:pt x="156793" y="49894"/>
                  </a:cubicBezTo>
                  <a:cubicBezTo>
                    <a:pt x="156793" y="22605"/>
                    <a:pt x="134483" y="295"/>
                    <a:pt x="107194" y="295"/>
                  </a:cubicBezTo>
                  <a:lnTo>
                    <a:pt x="49667" y="295"/>
                  </a:lnTo>
                  <a:close/>
                  <a:moveTo>
                    <a:pt x="196738" y="508089"/>
                  </a:moveTo>
                  <a:lnTo>
                    <a:pt x="21648" y="508089"/>
                  </a:lnTo>
                  <a:lnTo>
                    <a:pt x="21648" y="49856"/>
                  </a:lnTo>
                  <a:cubicBezTo>
                    <a:pt x="21648" y="34448"/>
                    <a:pt x="34259" y="21838"/>
                    <a:pt x="49667" y="21838"/>
                  </a:cubicBezTo>
                  <a:lnTo>
                    <a:pt x="107194" y="21838"/>
                  </a:lnTo>
                  <a:cubicBezTo>
                    <a:pt x="122624" y="21838"/>
                    <a:pt x="135250" y="34463"/>
                    <a:pt x="135250" y="49894"/>
                  </a:cubicBezTo>
                  <a:lnTo>
                    <a:pt x="135250" y="460960"/>
                  </a:lnTo>
                  <a:lnTo>
                    <a:pt x="145938" y="461036"/>
                  </a:lnTo>
                  <a:cubicBezTo>
                    <a:pt x="172558" y="461242"/>
                    <a:pt x="194541" y="481955"/>
                    <a:pt x="196738" y="508089"/>
                  </a:cubicBezTo>
                  <a:close/>
                </a:path>
              </a:pathLst>
            </a:custGeom>
            <a:solidFill>
              <a:srgbClr val="231F20"/>
            </a:solidFill>
            <a:ln w="7575" cap="flat">
              <a:noFill/>
              <a:prstDash val="solid"/>
              <a:round/>
            </a:ln>
          </p:spPr>
          <p:txBody>
            <a:bodyPr rtlCol="0" anchor="ctr"/>
            <a:lstStyle/>
            <a:p>
              <a:endParaRPr lang="en-GB"/>
            </a:p>
          </p:txBody>
        </p:sp>
        <p:sp>
          <p:nvSpPr>
            <p:cNvPr id="795" name="Freeform: Shape 794">
              <a:extLst>
                <a:ext uri="{FF2B5EF4-FFF2-40B4-BE49-F238E27FC236}">
                  <a16:creationId xmlns:a16="http://schemas.microsoft.com/office/drawing/2014/main" id="{29CB4ACB-F404-446F-8B76-D0F10350F486}"/>
                </a:ext>
              </a:extLst>
            </p:cNvPr>
            <p:cNvSpPr/>
            <p:nvPr/>
          </p:nvSpPr>
          <p:spPr>
            <a:xfrm>
              <a:off x="5639351" y="3855372"/>
              <a:ext cx="192314" cy="135843"/>
            </a:xfrm>
            <a:custGeom>
              <a:avLst/>
              <a:gdLst>
                <a:gd name="connsiteX0" fmla="*/ 128 w 192314"/>
                <a:gd name="connsiteY0" fmla="*/ 243 h 135843"/>
                <a:gd name="connsiteX1" fmla="*/ 128 w 192314"/>
                <a:gd name="connsiteY1" fmla="*/ 129618 h 135843"/>
                <a:gd name="connsiteX2" fmla="*/ 6589 w 192314"/>
                <a:gd name="connsiteY2" fmla="*/ 136087 h 135843"/>
                <a:gd name="connsiteX3" fmla="*/ 185973 w 192314"/>
                <a:gd name="connsiteY3" fmla="*/ 136087 h 135843"/>
                <a:gd name="connsiteX4" fmla="*/ 192442 w 192314"/>
                <a:gd name="connsiteY4" fmla="*/ 129618 h 135843"/>
                <a:gd name="connsiteX5" fmla="*/ 192442 w 192314"/>
                <a:gd name="connsiteY5" fmla="*/ 66086 h 135843"/>
                <a:gd name="connsiteX6" fmla="*/ 185973 w 192314"/>
                <a:gd name="connsiteY6" fmla="*/ 59617 h 135843"/>
                <a:gd name="connsiteX7" fmla="*/ 65704 w 192314"/>
                <a:gd name="connsiteY7" fmla="*/ 59617 h 135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314" h="135843">
                  <a:moveTo>
                    <a:pt x="128" y="243"/>
                  </a:moveTo>
                  <a:lnTo>
                    <a:pt x="128" y="129618"/>
                  </a:lnTo>
                  <a:cubicBezTo>
                    <a:pt x="128" y="133175"/>
                    <a:pt x="3039" y="136087"/>
                    <a:pt x="6589" y="136087"/>
                  </a:cubicBezTo>
                  <a:lnTo>
                    <a:pt x="185973" y="136087"/>
                  </a:lnTo>
                  <a:cubicBezTo>
                    <a:pt x="189531" y="136087"/>
                    <a:pt x="192442" y="133175"/>
                    <a:pt x="192442" y="129618"/>
                  </a:cubicBezTo>
                  <a:lnTo>
                    <a:pt x="192442" y="66086"/>
                  </a:lnTo>
                  <a:cubicBezTo>
                    <a:pt x="192442" y="62528"/>
                    <a:pt x="189531" y="59617"/>
                    <a:pt x="185973" y="59617"/>
                  </a:cubicBezTo>
                  <a:lnTo>
                    <a:pt x="65704" y="59617"/>
                  </a:lnTo>
                </a:path>
              </a:pathLst>
            </a:custGeom>
            <a:solidFill>
              <a:schemeClr val="bg1">
                <a:lumMod val="75000"/>
              </a:schemeClr>
            </a:solidFill>
            <a:ln w="7575" cap="flat">
              <a:noFill/>
              <a:prstDash val="solid"/>
              <a:round/>
            </a:ln>
          </p:spPr>
          <p:txBody>
            <a:bodyPr rtlCol="0" anchor="ctr"/>
            <a:lstStyle/>
            <a:p>
              <a:endParaRPr lang="en-GB"/>
            </a:p>
          </p:txBody>
        </p:sp>
        <p:sp>
          <p:nvSpPr>
            <p:cNvPr id="796" name="Freeform: Shape 795">
              <a:extLst>
                <a:ext uri="{FF2B5EF4-FFF2-40B4-BE49-F238E27FC236}">
                  <a16:creationId xmlns:a16="http://schemas.microsoft.com/office/drawing/2014/main" id="{F0BED30E-48C6-4158-8419-0C4214E658DE}"/>
                </a:ext>
              </a:extLst>
            </p:cNvPr>
            <p:cNvSpPr/>
            <p:nvPr/>
          </p:nvSpPr>
          <p:spPr>
            <a:xfrm>
              <a:off x="5631271" y="3847292"/>
              <a:ext cx="208474" cy="152004"/>
            </a:xfrm>
            <a:custGeom>
              <a:avLst/>
              <a:gdLst>
                <a:gd name="connsiteX0" fmla="*/ 192442 w 208474"/>
                <a:gd name="connsiteY0" fmla="*/ 75778 h 152004"/>
                <a:gd name="connsiteX1" fmla="*/ 192442 w 208474"/>
                <a:gd name="connsiteY1" fmla="*/ 136087 h 152004"/>
                <a:gd name="connsiteX2" fmla="*/ 16288 w 208474"/>
                <a:gd name="connsiteY2" fmla="*/ 136087 h 152004"/>
                <a:gd name="connsiteX3" fmla="*/ 16288 w 208474"/>
                <a:gd name="connsiteY3" fmla="*/ 8323 h 152004"/>
                <a:gd name="connsiteX4" fmla="*/ 8208 w 208474"/>
                <a:gd name="connsiteY4" fmla="*/ 243 h 152004"/>
                <a:gd name="connsiteX5" fmla="*/ 128 w 208474"/>
                <a:gd name="connsiteY5" fmla="*/ 8323 h 152004"/>
                <a:gd name="connsiteX6" fmla="*/ 128 w 208474"/>
                <a:gd name="connsiteY6" fmla="*/ 137698 h 152004"/>
                <a:gd name="connsiteX7" fmla="*/ 14669 w 208474"/>
                <a:gd name="connsiteY7" fmla="*/ 152247 h 152004"/>
                <a:gd name="connsiteX8" fmla="*/ 194053 w 208474"/>
                <a:gd name="connsiteY8" fmla="*/ 152247 h 152004"/>
                <a:gd name="connsiteX9" fmla="*/ 208602 w 208474"/>
                <a:gd name="connsiteY9" fmla="*/ 137698 h 152004"/>
                <a:gd name="connsiteX10" fmla="*/ 208602 w 208474"/>
                <a:gd name="connsiteY10" fmla="*/ 74166 h 152004"/>
                <a:gd name="connsiteX11" fmla="*/ 194053 w 208474"/>
                <a:gd name="connsiteY11" fmla="*/ 59617 h 152004"/>
                <a:gd name="connsiteX12" fmla="*/ 73785 w 208474"/>
                <a:gd name="connsiteY12" fmla="*/ 59617 h 152004"/>
                <a:gd name="connsiteX13" fmla="*/ 65704 w 208474"/>
                <a:gd name="connsiteY13" fmla="*/ 67697 h 152004"/>
                <a:gd name="connsiteX14" fmla="*/ 73785 w 208474"/>
                <a:gd name="connsiteY14" fmla="*/ 75778 h 152004"/>
                <a:gd name="connsiteX15" fmla="*/ 192442 w 208474"/>
                <a:gd name="connsiteY15" fmla="*/ 75778 h 15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474" h="152004">
                  <a:moveTo>
                    <a:pt x="192442" y="75778"/>
                  </a:moveTo>
                  <a:lnTo>
                    <a:pt x="192442" y="136087"/>
                  </a:lnTo>
                  <a:lnTo>
                    <a:pt x="16288" y="136087"/>
                  </a:lnTo>
                  <a:lnTo>
                    <a:pt x="16288" y="8323"/>
                  </a:lnTo>
                  <a:cubicBezTo>
                    <a:pt x="16288" y="3861"/>
                    <a:pt x="12670" y="243"/>
                    <a:pt x="8208" y="243"/>
                  </a:cubicBezTo>
                  <a:cubicBezTo>
                    <a:pt x="3746" y="243"/>
                    <a:pt x="128" y="3861"/>
                    <a:pt x="128" y="8323"/>
                  </a:cubicBezTo>
                  <a:lnTo>
                    <a:pt x="128" y="137698"/>
                  </a:lnTo>
                  <a:cubicBezTo>
                    <a:pt x="128" y="145702"/>
                    <a:pt x="6680" y="152247"/>
                    <a:pt x="14669" y="152247"/>
                  </a:cubicBezTo>
                  <a:cubicBezTo>
                    <a:pt x="14669" y="152247"/>
                    <a:pt x="194053" y="152247"/>
                    <a:pt x="194053" y="152247"/>
                  </a:cubicBezTo>
                  <a:cubicBezTo>
                    <a:pt x="202058" y="152247"/>
                    <a:pt x="208602" y="145702"/>
                    <a:pt x="208602" y="137698"/>
                  </a:cubicBezTo>
                  <a:cubicBezTo>
                    <a:pt x="208602" y="137698"/>
                    <a:pt x="208602" y="74166"/>
                    <a:pt x="208602" y="74166"/>
                  </a:cubicBezTo>
                  <a:cubicBezTo>
                    <a:pt x="208602" y="66162"/>
                    <a:pt x="202058" y="59617"/>
                    <a:pt x="194053" y="59617"/>
                  </a:cubicBezTo>
                  <a:cubicBezTo>
                    <a:pt x="194053" y="59617"/>
                    <a:pt x="73785" y="59617"/>
                    <a:pt x="73785" y="59617"/>
                  </a:cubicBezTo>
                  <a:cubicBezTo>
                    <a:pt x="69323" y="59617"/>
                    <a:pt x="65704" y="63235"/>
                    <a:pt x="65704" y="67697"/>
                  </a:cubicBezTo>
                  <a:cubicBezTo>
                    <a:pt x="65704" y="72159"/>
                    <a:pt x="69323" y="75778"/>
                    <a:pt x="73785" y="75778"/>
                  </a:cubicBezTo>
                  <a:lnTo>
                    <a:pt x="192442" y="75778"/>
                  </a:lnTo>
                  <a:close/>
                </a:path>
              </a:pathLst>
            </a:custGeom>
            <a:solidFill>
              <a:srgbClr val="231F20"/>
            </a:solidFill>
            <a:ln w="7575" cap="flat">
              <a:noFill/>
              <a:prstDash val="solid"/>
              <a:round/>
            </a:ln>
          </p:spPr>
          <p:txBody>
            <a:bodyPr rtlCol="0" anchor="ctr"/>
            <a:lstStyle/>
            <a:p>
              <a:endParaRPr lang="en-GB"/>
            </a:p>
          </p:txBody>
        </p:sp>
        <p:sp>
          <p:nvSpPr>
            <p:cNvPr id="797" name="Freeform: Shape 796">
              <a:extLst>
                <a:ext uri="{FF2B5EF4-FFF2-40B4-BE49-F238E27FC236}">
                  <a16:creationId xmlns:a16="http://schemas.microsoft.com/office/drawing/2014/main" id="{438C0486-9121-42E8-8C3B-1FA8AFAF4011}"/>
                </a:ext>
              </a:extLst>
            </p:cNvPr>
            <p:cNvSpPr/>
            <p:nvPr/>
          </p:nvSpPr>
          <p:spPr>
            <a:xfrm>
              <a:off x="5579394" y="3956374"/>
              <a:ext cx="78348" cy="352088"/>
            </a:xfrm>
            <a:custGeom>
              <a:avLst/>
              <a:gdLst>
                <a:gd name="connsiteX0" fmla="*/ 182 w 78348"/>
                <a:gd name="connsiteY0" fmla="*/ 6765 h 352088"/>
                <a:gd name="connsiteX1" fmla="*/ 67758 w 78348"/>
                <a:gd name="connsiteY1" fmla="*/ 348082 h 352088"/>
                <a:gd name="connsiteX2" fmla="*/ 74090 w 78348"/>
                <a:gd name="connsiteY2" fmla="*/ 352315 h 352088"/>
                <a:gd name="connsiteX3" fmla="*/ 78324 w 78348"/>
                <a:gd name="connsiteY3" fmla="*/ 345984 h 352088"/>
                <a:gd name="connsiteX4" fmla="*/ 10748 w 78348"/>
                <a:gd name="connsiteY4" fmla="*/ 4667 h 352088"/>
                <a:gd name="connsiteX5" fmla="*/ 4416 w 78348"/>
                <a:gd name="connsiteY5" fmla="*/ 433 h 352088"/>
                <a:gd name="connsiteX6" fmla="*/ 182 w 78348"/>
                <a:gd name="connsiteY6" fmla="*/ 6765 h 35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48" h="352088">
                  <a:moveTo>
                    <a:pt x="182" y="6765"/>
                  </a:moveTo>
                  <a:lnTo>
                    <a:pt x="67758" y="348082"/>
                  </a:lnTo>
                  <a:cubicBezTo>
                    <a:pt x="68336" y="350993"/>
                    <a:pt x="71171" y="352893"/>
                    <a:pt x="74090" y="352315"/>
                  </a:cubicBezTo>
                  <a:cubicBezTo>
                    <a:pt x="77002" y="351738"/>
                    <a:pt x="78902" y="348903"/>
                    <a:pt x="78324" y="345984"/>
                  </a:cubicBezTo>
                  <a:lnTo>
                    <a:pt x="10748" y="4667"/>
                  </a:lnTo>
                  <a:cubicBezTo>
                    <a:pt x="10171" y="1756"/>
                    <a:pt x="7335" y="-144"/>
                    <a:pt x="4416" y="433"/>
                  </a:cubicBezTo>
                  <a:cubicBezTo>
                    <a:pt x="1505" y="1011"/>
                    <a:pt x="-395" y="3846"/>
                    <a:pt x="182" y="6765"/>
                  </a:cubicBezTo>
                  <a:close/>
                </a:path>
              </a:pathLst>
            </a:custGeom>
            <a:solidFill>
              <a:srgbClr val="231F20"/>
            </a:solidFill>
            <a:ln w="7575" cap="flat">
              <a:noFill/>
              <a:prstDash val="solid"/>
              <a:round/>
            </a:ln>
          </p:spPr>
          <p:txBody>
            <a:bodyPr rtlCol="0" anchor="ctr"/>
            <a:lstStyle/>
            <a:p>
              <a:endParaRPr lang="en-GB"/>
            </a:p>
          </p:txBody>
        </p:sp>
        <p:sp>
          <p:nvSpPr>
            <p:cNvPr id="798" name="Freeform: Shape 797">
              <a:extLst>
                <a:ext uri="{FF2B5EF4-FFF2-40B4-BE49-F238E27FC236}">
                  <a16:creationId xmlns:a16="http://schemas.microsoft.com/office/drawing/2014/main" id="{A7106387-8CB4-414E-88ED-76677F153F93}"/>
                </a:ext>
              </a:extLst>
            </p:cNvPr>
            <p:cNvSpPr/>
            <p:nvPr/>
          </p:nvSpPr>
          <p:spPr>
            <a:xfrm>
              <a:off x="5917221" y="3782080"/>
              <a:ext cx="243902" cy="320484"/>
            </a:xfrm>
            <a:custGeom>
              <a:avLst/>
              <a:gdLst>
                <a:gd name="connsiteX0" fmla="*/ 244157 w 243902"/>
                <a:gd name="connsiteY0" fmla="*/ 102458 h 320484"/>
                <a:gd name="connsiteX1" fmla="*/ 199529 w 243902"/>
                <a:gd name="connsiteY1" fmla="*/ 312408 h 320484"/>
                <a:gd name="connsiteX2" fmla="*/ 186060 w 243902"/>
                <a:gd name="connsiteY2" fmla="*/ 320465 h 320484"/>
                <a:gd name="connsiteX3" fmla="*/ 9503 w 243902"/>
                <a:gd name="connsiteY3" fmla="*/ 282937 h 320484"/>
                <a:gd name="connsiteX4" fmla="*/ 472 w 243902"/>
                <a:gd name="connsiteY4" fmla="*/ 270098 h 320484"/>
                <a:gd name="connsiteX5" fmla="*/ 56061 w 243902"/>
                <a:gd name="connsiteY5" fmla="*/ 8581 h 320484"/>
                <a:gd name="connsiteX6" fmla="*/ 69538 w 243902"/>
                <a:gd name="connsiteY6" fmla="*/ 524 h 320484"/>
                <a:gd name="connsiteX7" fmla="*/ 193995 w 243902"/>
                <a:gd name="connsiteY7" fmla="*/ 26984 h 320484"/>
                <a:gd name="connsiteX8" fmla="*/ 244157 w 243902"/>
                <a:gd name="connsiteY8" fmla="*/ 102458 h 32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902" h="320484">
                  <a:moveTo>
                    <a:pt x="244157" y="102458"/>
                  </a:moveTo>
                  <a:lnTo>
                    <a:pt x="199529" y="312408"/>
                  </a:lnTo>
                  <a:cubicBezTo>
                    <a:pt x="198305" y="318177"/>
                    <a:pt x="192278" y="321780"/>
                    <a:pt x="186060" y="320465"/>
                  </a:cubicBezTo>
                  <a:lnTo>
                    <a:pt x="9503" y="282937"/>
                  </a:lnTo>
                  <a:cubicBezTo>
                    <a:pt x="3293" y="281614"/>
                    <a:pt x="-751" y="275868"/>
                    <a:pt x="472" y="270098"/>
                  </a:cubicBezTo>
                  <a:lnTo>
                    <a:pt x="56061" y="8581"/>
                  </a:lnTo>
                  <a:cubicBezTo>
                    <a:pt x="57293" y="2812"/>
                    <a:pt x="63313" y="-799"/>
                    <a:pt x="69538" y="524"/>
                  </a:cubicBezTo>
                  <a:lnTo>
                    <a:pt x="193995" y="26984"/>
                  </a:lnTo>
                  <a:lnTo>
                    <a:pt x="244157" y="102458"/>
                  </a:lnTo>
                  <a:close/>
                </a:path>
              </a:pathLst>
            </a:custGeom>
            <a:solidFill>
              <a:schemeClr val="bg1">
                <a:lumMod val="75000"/>
              </a:schemeClr>
            </a:solidFill>
            <a:ln w="7575" cap="flat">
              <a:noFill/>
              <a:prstDash val="solid"/>
              <a:round/>
            </a:ln>
          </p:spPr>
          <p:txBody>
            <a:bodyPr rtlCol="0" anchor="ctr"/>
            <a:lstStyle/>
            <a:p>
              <a:endParaRPr lang="en-GB"/>
            </a:p>
          </p:txBody>
        </p:sp>
        <p:sp>
          <p:nvSpPr>
            <p:cNvPr id="799" name="Freeform: Shape 798">
              <a:extLst>
                <a:ext uri="{FF2B5EF4-FFF2-40B4-BE49-F238E27FC236}">
                  <a16:creationId xmlns:a16="http://schemas.microsoft.com/office/drawing/2014/main" id="{1D572B9A-09AE-4A81-901B-A935E1AD4FFF}"/>
                </a:ext>
              </a:extLst>
            </p:cNvPr>
            <p:cNvSpPr/>
            <p:nvPr/>
          </p:nvSpPr>
          <p:spPr>
            <a:xfrm>
              <a:off x="5909142" y="3773996"/>
              <a:ext cx="260593" cy="336653"/>
            </a:xfrm>
            <a:custGeom>
              <a:avLst/>
              <a:gdLst>
                <a:gd name="connsiteX0" fmla="*/ 260141 w 260593"/>
                <a:gd name="connsiteY0" fmla="*/ 112222 h 336653"/>
                <a:gd name="connsiteX1" fmla="*/ 260848 w 260593"/>
                <a:gd name="connsiteY1" fmla="*/ 108901 h 336653"/>
                <a:gd name="connsiteX2" fmla="*/ 206977 w 260593"/>
                <a:gd name="connsiteY2" fmla="*/ 27847 h 336653"/>
                <a:gd name="connsiteX3" fmla="*/ 79297 w 260593"/>
                <a:gd name="connsiteY3" fmla="*/ 703 h 336653"/>
                <a:gd name="connsiteX4" fmla="*/ 56234 w 260593"/>
                <a:gd name="connsiteY4" fmla="*/ 14978 h 336653"/>
                <a:gd name="connsiteX5" fmla="*/ 646 w 260593"/>
                <a:gd name="connsiteY5" fmla="*/ 276503 h 336653"/>
                <a:gd name="connsiteX6" fmla="*/ 15902 w 260593"/>
                <a:gd name="connsiteY6" fmla="*/ 298927 h 336653"/>
                <a:gd name="connsiteX7" fmla="*/ 192466 w 260593"/>
                <a:gd name="connsiteY7" fmla="*/ 336455 h 336653"/>
                <a:gd name="connsiteX8" fmla="*/ 215513 w 260593"/>
                <a:gd name="connsiteY8" fmla="*/ 322172 h 336653"/>
                <a:gd name="connsiteX9" fmla="*/ 260141 w 260593"/>
                <a:gd name="connsiteY9" fmla="*/ 112222 h 336653"/>
                <a:gd name="connsiteX10" fmla="*/ 243623 w 260593"/>
                <a:gd name="connsiteY10" fmla="*/ 112184 h 336653"/>
                <a:gd name="connsiteX11" fmla="*/ 199702 w 260593"/>
                <a:gd name="connsiteY11" fmla="*/ 318812 h 336653"/>
                <a:gd name="connsiteX12" fmla="*/ 195810 w 260593"/>
                <a:gd name="connsiteY12" fmla="*/ 320644 h 336653"/>
                <a:gd name="connsiteX13" fmla="*/ 19261 w 260593"/>
                <a:gd name="connsiteY13" fmla="*/ 283116 h 336653"/>
                <a:gd name="connsiteX14" fmla="*/ 16456 w 260593"/>
                <a:gd name="connsiteY14" fmla="*/ 279863 h 336653"/>
                <a:gd name="connsiteX15" fmla="*/ 72045 w 260593"/>
                <a:gd name="connsiteY15" fmla="*/ 18353 h 336653"/>
                <a:gd name="connsiteX16" fmla="*/ 75937 w 260593"/>
                <a:gd name="connsiteY16" fmla="*/ 16514 h 336653"/>
                <a:gd name="connsiteX17" fmla="*/ 197171 w 260593"/>
                <a:gd name="connsiteY17" fmla="*/ 42290 h 336653"/>
                <a:gd name="connsiteX18" fmla="*/ 243623 w 260593"/>
                <a:gd name="connsiteY18" fmla="*/ 112184 h 33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0593" h="336653">
                  <a:moveTo>
                    <a:pt x="260141" y="112222"/>
                  </a:moveTo>
                  <a:lnTo>
                    <a:pt x="260848" y="108901"/>
                  </a:lnTo>
                  <a:lnTo>
                    <a:pt x="206977" y="27847"/>
                  </a:lnTo>
                  <a:lnTo>
                    <a:pt x="79297" y="703"/>
                  </a:lnTo>
                  <a:cubicBezTo>
                    <a:pt x="68541" y="-1578"/>
                    <a:pt x="58363" y="5013"/>
                    <a:pt x="56234" y="14978"/>
                  </a:cubicBezTo>
                  <a:lnTo>
                    <a:pt x="646" y="276503"/>
                  </a:lnTo>
                  <a:cubicBezTo>
                    <a:pt x="-1468" y="286476"/>
                    <a:pt x="5168" y="296639"/>
                    <a:pt x="15902" y="298927"/>
                  </a:cubicBezTo>
                  <a:lnTo>
                    <a:pt x="192466" y="336455"/>
                  </a:lnTo>
                  <a:cubicBezTo>
                    <a:pt x="203207" y="338728"/>
                    <a:pt x="213400" y="332137"/>
                    <a:pt x="215513" y="322172"/>
                  </a:cubicBezTo>
                  <a:cubicBezTo>
                    <a:pt x="215513" y="322172"/>
                    <a:pt x="260141" y="112222"/>
                    <a:pt x="260141" y="112222"/>
                  </a:cubicBezTo>
                  <a:close/>
                  <a:moveTo>
                    <a:pt x="243623" y="112184"/>
                  </a:moveTo>
                  <a:lnTo>
                    <a:pt x="199702" y="318812"/>
                  </a:lnTo>
                  <a:cubicBezTo>
                    <a:pt x="199368" y="320393"/>
                    <a:pt x="197513" y="321001"/>
                    <a:pt x="195810" y="320644"/>
                  </a:cubicBezTo>
                  <a:cubicBezTo>
                    <a:pt x="195810" y="320644"/>
                    <a:pt x="19261" y="283116"/>
                    <a:pt x="19261" y="283116"/>
                  </a:cubicBezTo>
                  <a:cubicBezTo>
                    <a:pt x="17559" y="282759"/>
                    <a:pt x="16122" y="281444"/>
                    <a:pt x="16456" y="279863"/>
                  </a:cubicBezTo>
                  <a:cubicBezTo>
                    <a:pt x="16456" y="279863"/>
                    <a:pt x="71726" y="19820"/>
                    <a:pt x="72045" y="18353"/>
                  </a:cubicBezTo>
                  <a:cubicBezTo>
                    <a:pt x="72380" y="16772"/>
                    <a:pt x="74227" y="16149"/>
                    <a:pt x="75937" y="16514"/>
                  </a:cubicBezTo>
                  <a:cubicBezTo>
                    <a:pt x="75937" y="16514"/>
                    <a:pt x="197171" y="42290"/>
                    <a:pt x="197171" y="42290"/>
                  </a:cubicBezTo>
                  <a:lnTo>
                    <a:pt x="243623" y="112184"/>
                  </a:lnTo>
                  <a:close/>
                </a:path>
              </a:pathLst>
            </a:custGeom>
            <a:solidFill>
              <a:srgbClr val="231F20"/>
            </a:solidFill>
            <a:ln w="7575" cap="flat">
              <a:noFill/>
              <a:prstDash val="solid"/>
              <a:round/>
            </a:ln>
          </p:spPr>
          <p:txBody>
            <a:bodyPr rtlCol="0" anchor="ctr"/>
            <a:lstStyle/>
            <a:p>
              <a:endParaRPr lang="en-GB"/>
            </a:p>
          </p:txBody>
        </p:sp>
        <p:sp>
          <p:nvSpPr>
            <p:cNvPr id="800" name="Freeform: Shape 799">
              <a:extLst>
                <a:ext uri="{FF2B5EF4-FFF2-40B4-BE49-F238E27FC236}">
                  <a16:creationId xmlns:a16="http://schemas.microsoft.com/office/drawing/2014/main" id="{452C95A2-0617-4395-9914-F16A3CF5B365}"/>
                </a:ext>
              </a:extLst>
            </p:cNvPr>
            <p:cNvSpPr/>
            <p:nvPr/>
          </p:nvSpPr>
          <p:spPr>
            <a:xfrm>
              <a:off x="6097781" y="3808814"/>
              <a:ext cx="63342" cy="75473"/>
            </a:xfrm>
            <a:custGeom>
              <a:avLst/>
              <a:gdLst>
                <a:gd name="connsiteX0" fmla="*/ 13472 w 63342"/>
                <a:gd name="connsiteY0" fmla="*/ 211 h 75473"/>
                <a:gd name="connsiteX1" fmla="*/ 63634 w 63342"/>
                <a:gd name="connsiteY1" fmla="*/ 75685 h 75473"/>
                <a:gd name="connsiteX2" fmla="*/ 292 w 63342"/>
                <a:gd name="connsiteY2" fmla="*/ 62223 h 75473"/>
                <a:gd name="connsiteX3" fmla="*/ 13472 w 63342"/>
                <a:gd name="connsiteY3" fmla="*/ 211 h 75473"/>
              </a:gdLst>
              <a:ahLst/>
              <a:cxnLst>
                <a:cxn ang="0">
                  <a:pos x="connsiteX0" y="connsiteY0"/>
                </a:cxn>
                <a:cxn ang="0">
                  <a:pos x="connsiteX1" y="connsiteY1"/>
                </a:cxn>
                <a:cxn ang="0">
                  <a:pos x="connsiteX2" y="connsiteY2"/>
                </a:cxn>
                <a:cxn ang="0">
                  <a:pos x="connsiteX3" y="connsiteY3"/>
                </a:cxn>
              </a:cxnLst>
              <a:rect l="l" t="t" r="r" b="b"/>
              <a:pathLst>
                <a:path w="63342" h="75473">
                  <a:moveTo>
                    <a:pt x="13472" y="211"/>
                  </a:moveTo>
                  <a:lnTo>
                    <a:pt x="63634" y="75685"/>
                  </a:lnTo>
                  <a:lnTo>
                    <a:pt x="292" y="62223"/>
                  </a:lnTo>
                  <a:lnTo>
                    <a:pt x="13472" y="211"/>
                  </a:lnTo>
                  <a:close/>
                </a:path>
              </a:pathLst>
            </a:custGeom>
            <a:solidFill>
              <a:srgbClr val="FFFFFF"/>
            </a:solidFill>
            <a:ln w="7575" cap="flat">
              <a:noFill/>
              <a:prstDash val="solid"/>
              <a:round/>
            </a:ln>
          </p:spPr>
          <p:txBody>
            <a:bodyPr rtlCol="0" anchor="ctr"/>
            <a:lstStyle/>
            <a:p>
              <a:endParaRPr lang="en-GB"/>
            </a:p>
          </p:txBody>
        </p:sp>
        <p:sp>
          <p:nvSpPr>
            <p:cNvPr id="801" name="Freeform: Shape 800">
              <a:extLst>
                <a:ext uri="{FF2B5EF4-FFF2-40B4-BE49-F238E27FC236}">
                  <a16:creationId xmlns:a16="http://schemas.microsoft.com/office/drawing/2014/main" id="{51CA06E6-51FF-4D7E-B61B-67453241CBD3}"/>
                </a:ext>
              </a:extLst>
            </p:cNvPr>
            <p:cNvSpPr/>
            <p:nvPr/>
          </p:nvSpPr>
          <p:spPr>
            <a:xfrm>
              <a:off x="6092396" y="3803426"/>
              <a:ext cx="74115" cy="86247"/>
            </a:xfrm>
            <a:custGeom>
              <a:avLst/>
              <a:gdLst>
                <a:gd name="connsiteX0" fmla="*/ 23343 w 74115"/>
                <a:gd name="connsiteY0" fmla="*/ 2619 h 86247"/>
                <a:gd name="connsiteX1" fmla="*/ 17847 w 74115"/>
                <a:gd name="connsiteY1" fmla="*/ 308 h 86247"/>
                <a:gd name="connsiteX2" fmla="*/ 13590 w 74115"/>
                <a:gd name="connsiteY2" fmla="*/ 4481 h 86247"/>
                <a:gd name="connsiteX3" fmla="*/ 410 w 74115"/>
                <a:gd name="connsiteY3" fmla="*/ 66493 h 86247"/>
                <a:gd name="connsiteX4" fmla="*/ 1162 w 74115"/>
                <a:gd name="connsiteY4" fmla="*/ 70545 h 86247"/>
                <a:gd name="connsiteX5" fmla="*/ 4560 w 74115"/>
                <a:gd name="connsiteY5" fmla="*/ 72878 h 86247"/>
                <a:gd name="connsiteX6" fmla="*/ 67902 w 74115"/>
                <a:gd name="connsiteY6" fmla="*/ 86340 h 86247"/>
                <a:gd name="connsiteX7" fmla="*/ 73474 w 74115"/>
                <a:gd name="connsiteY7" fmla="*/ 84098 h 86247"/>
                <a:gd name="connsiteX8" fmla="*/ 73504 w 74115"/>
                <a:gd name="connsiteY8" fmla="*/ 78093 h 86247"/>
                <a:gd name="connsiteX9" fmla="*/ 23343 w 74115"/>
                <a:gd name="connsiteY9" fmla="*/ 2619 h 86247"/>
                <a:gd name="connsiteX10" fmla="*/ 21465 w 74115"/>
                <a:gd name="connsiteY10" fmla="*/ 19251 h 86247"/>
                <a:gd name="connsiteX11" fmla="*/ 57222 w 74115"/>
                <a:gd name="connsiteY11" fmla="*/ 73061 h 86247"/>
                <a:gd name="connsiteX12" fmla="*/ 12070 w 74115"/>
                <a:gd name="connsiteY12" fmla="*/ 63460 h 86247"/>
                <a:gd name="connsiteX13" fmla="*/ 21465 w 74115"/>
                <a:gd name="connsiteY13" fmla="*/ 19251 h 86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115" h="86247">
                  <a:moveTo>
                    <a:pt x="23343" y="2619"/>
                  </a:moveTo>
                  <a:cubicBezTo>
                    <a:pt x="22142" y="810"/>
                    <a:pt x="19976" y="-102"/>
                    <a:pt x="17847" y="308"/>
                  </a:cubicBezTo>
                  <a:cubicBezTo>
                    <a:pt x="15719" y="711"/>
                    <a:pt x="14039" y="2360"/>
                    <a:pt x="13590" y="4481"/>
                  </a:cubicBezTo>
                  <a:lnTo>
                    <a:pt x="410" y="66493"/>
                  </a:lnTo>
                  <a:cubicBezTo>
                    <a:pt x="113" y="67892"/>
                    <a:pt x="379" y="69344"/>
                    <a:pt x="1162" y="70545"/>
                  </a:cubicBezTo>
                  <a:cubicBezTo>
                    <a:pt x="1938" y="71746"/>
                    <a:pt x="3161" y="72582"/>
                    <a:pt x="4560" y="72878"/>
                  </a:cubicBezTo>
                  <a:lnTo>
                    <a:pt x="67902" y="86340"/>
                  </a:lnTo>
                  <a:cubicBezTo>
                    <a:pt x="70038" y="86796"/>
                    <a:pt x="72243" y="85907"/>
                    <a:pt x="73474" y="84098"/>
                  </a:cubicBezTo>
                  <a:cubicBezTo>
                    <a:pt x="74705" y="82289"/>
                    <a:pt x="74721" y="79917"/>
                    <a:pt x="73504" y="78093"/>
                  </a:cubicBezTo>
                  <a:lnTo>
                    <a:pt x="23343" y="2619"/>
                  </a:lnTo>
                  <a:close/>
                  <a:moveTo>
                    <a:pt x="21465" y="19251"/>
                  </a:moveTo>
                  <a:lnTo>
                    <a:pt x="57222" y="73061"/>
                  </a:lnTo>
                  <a:cubicBezTo>
                    <a:pt x="57222" y="73061"/>
                    <a:pt x="12070" y="63460"/>
                    <a:pt x="12070" y="63460"/>
                  </a:cubicBezTo>
                  <a:lnTo>
                    <a:pt x="21465" y="19251"/>
                  </a:lnTo>
                  <a:close/>
                </a:path>
              </a:pathLst>
            </a:custGeom>
            <a:solidFill>
              <a:srgbClr val="231F20"/>
            </a:solidFill>
            <a:ln w="7575" cap="flat">
              <a:noFill/>
              <a:prstDash val="solid"/>
              <a:round/>
            </a:ln>
          </p:spPr>
          <p:txBody>
            <a:bodyPr rtlCol="0" anchor="ctr"/>
            <a:lstStyle/>
            <a:p>
              <a:endParaRPr lang="en-GB"/>
            </a:p>
          </p:txBody>
        </p:sp>
        <p:sp>
          <p:nvSpPr>
            <p:cNvPr id="802" name="Freeform: Shape 801">
              <a:extLst>
                <a:ext uri="{FF2B5EF4-FFF2-40B4-BE49-F238E27FC236}">
                  <a16:creationId xmlns:a16="http://schemas.microsoft.com/office/drawing/2014/main" id="{FBFE5A62-608F-479F-BCF1-1A5CD4DBE98B}"/>
                </a:ext>
              </a:extLst>
            </p:cNvPr>
            <p:cNvSpPr/>
            <p:nvPr/>
          </p:nvSpPr>
          <p:spPr>
            <a:xfrm>
              <a:off x="6205493" y="3692596"/>
              <a:ext cx="165086" cy="113457"/>
            </a:xfrm>
            <a:custGeom>
              <a:avLst/>
              <a:gdLst>
                <a:gd name="connsiteX0" fmla="*/ 358 w 165086"/>
                <a:gd name="connsiteY0" fmla="*/ 38215 h 113457"/>
                <a:gd name="connsiteX1" fmla="*/ 75771 w 165086"/>
                <a:gd name="connsiteY1" fmla="*/ 113628 h 113457"/>
                <a:gd name="connsiteX2" fmla="*/ 90031 w 165086"/>
                <a:gd name="connsiteY2" fmla="*/ 113628 h 113457"/>
                <a:gd name="connsiteX3" fmla="*/ 165444 w 165086"/>
                <a:gd name="connsiteY3" fmla="*/ 38215 h 113457"/>
                <a:gd name="connsiteX4" fmla="*/ 165444 w 165086"/>
                <a:gd name="connsiteY4" fmla="*/ 170 h 113457"/>
                <a:gd name="connsiteX5" fmla="*/ 358 w 165086"/>
                <a:gd name="connsiteY5" fmla="*/ 170 h 113457"/>
                <a:gd name="connsiteX6" fmla="*/ 358 w 165086"/>
                <a:gd name="connsiteY6" fmla="*/ 38215 h 113457"/>
                <a:gd name="connsiteX7" fmla="*/ 21900 w 165086"/>
                <a:gd name="connsiteY7" fmla="*/ 38215 h 113457"/>
                <a:gd name="connsiteX8" fmla="*/ 21900 w 165086"/>
                <a:gd name="connsiteY8" fmla="*/ 21713 h 113457"/>
                <a:gd name="connsiteX9" fmla="*/ 143902 w 165086"/>
                <a:gd name="connsiteY9" fmla="*/ 21713 h 113457"/>
                <a:gd name="connsiteX10" fmla="*/ 143902 w 165086"/>
                <a:gd name="connsiteY10" fmla="*/ 38215 h 113457"/>
                <a:gd name="connsiteX11" fmla="*/ 90031 w 165086"/>
                <a:gd name="connsiteY11" fmla="*/ 92086 h 113457"/>
                <a:gd name="connsiteX12" fmla="*/ 75771 w 165086"/>
                <a:gd name="connsiteY12" fmla="*/ 92086 h 113457"/>
                <a:gd name="connsiteX13" fmla="*/ 21900 w 165086"/>
                <a:gd name="connsiteY13" fmla="*/ 38215 h 11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086" h="113457">
                  <a:moveTo>
                    <a:pt x="358" y="38215"/>
                  </a:moveTo>
                  <a:cubicBezTo>
                    <a:pt x="358" y="79688"/>
                    <a:pt x="34283" y="113628"/>
                    <a:pt x="75771" y="113628"/>
                  </a:cubicBezTo>
                  <a:cubicBezTo>
                    <a:pt x="75771" y="113628"/>
                    <a:pt x="90031" y="113628"/>
                    <a:pt x="90031" y="113628"/>
                  </a:cubicBezTo>
                  <a:cubicBezTo>
                    <a:pt x="131504" y="113628"/>
                    <a:pt x="165444" y="79688"/>
                    <a:pt x="165444" y="38215"/>
                  </a:cubicBezTo>
                  <a:cubicBezTo>
                    <a:pt x="165444" y="38215"/>
                    <a:pt x="165444" y="170"/>
                    <a:pt x="165444" y="170"/>
                  </a:cubicBezTo>
                  <a:lnTo>
                    <a:pt x="358" y="170"/>
                  </a:lnTo>
                  <a:lnTo>
                    <a:pt x="358" y="38215"/>
                  </a:lnTo>
                  <a:close/>
                  <a:moveTo>
                    <a:pt x="21900" y="38215"/>
                  </a:moveTo>
                  <a:lnTo>
                    <a:pt x="21900" y="21713"/>
                  </a:lnTo>
                  <a:cubicBezTo>
                    <a:pt x="21900" y="21713"/>
                    <a:pt x="143902" y="21713"/>
                    <a:pt x="143902" y="21713"/>
                  </a:cubicBezTo>
                  <a:cubicBezTo>
                    <a:pt x="143902" y="21713"/>
                    <a:pt x="143902" y="38215"/>
                    <a:pt x="143902" y="38215"/>
                  </a:cubicBezTo>
                  <a:cubicBezTo>
                    <a:pt x="143902" y="67845"/>
                    <a:pt x="119661" y="92086"/>
                    <a:pt x="90031" y="92086"/>
                  </a:cubicBezTo>
                  <a:lnTo>
                    <a:pt x="75771" y="92086"/>
                  </a:lnTo>
                  <a:cubicBezTo>
                    <a:pt x="46141" y="92086"/>
                    <a:pt x="21900" y="67845"/>
                    <a:pt x="21900" y="38215"/>
                  </a:cubicBezTo>
                  <a:close/>
                </a:path>
              </a:pathLst>
            </a:custGeom>
            <a:solidFill>
              <a:srgbClr val="231F20"/>
            </a:solidFill>
            <a:ln w="7575" cap="flat">
              <a:noFill/>
              <a:prstDash val="solid"/>
              <a:round/>
            </a:ln>
          </p:spPr>
          <p:txBody>
            <a:bodyPr rtlCol="0" anchor="ctr"/>
            <a:lstStyle/>
            <a:p>
              <a:endParaRPr lang="en-GB"/>
            </a:p>
          </p:txBody>
        </p:sp>
        <p:sp>
          <p:nvSpPr>
            <p:cNvPr id="803" name="Freeform: Shape 802">
              <a:extLst>
                <a:ext uri="{FF2B5EF4-FFF2-40B4-BE49-F238E27FC236}">
                  <a16:creationId xmlns:a16="http://schemas.microsoft.com/office/drawing/2014/main" id="{DA769D4E-565F-47B5-B38E-469C29D8C95F}"/>
                </a:ext>
              </a:extLst>
            </p:cNvPr>
            <p:cNvSpPr/>
            <p:nvPr/>
          </p:nvSpPr>
          <p:spPr>
            <a:xfrm>
              <a:off x="6216264" y="3635206"/>
              <a:ext cx="143543" cy="68161"/>
            </a:xfrm>
            <a:custGeom>
              <a:avLst/>
              <a:gdLst>
                <a:gd name="connsiteX0" fmla="*/ 79260 w 143543"/>
                <a:gd name="connsiteY0" fmla="*/ 137 h 68161"/>
                <a:gd name="connsiteX1" fmla="*/ 65000 w 143543"/>
                <a:gd name="connsiteY1" fmla="*/ 137 h 68161"/>
                <a:gd name="connsiteX2" fmla="*/ 358 w 143543"/>
                <a:gd name="connsiteY2" fmla="*/ 64779 h 68161"/>
                <a:gd name="connsiteX3" fmla="*/ 358 w 143543"/>
                <a:gd name="connsiteY3" fmla="*/ 68298 h 68161"/>
                <a:gd name="connsiteX4" fmla="*/ 143902 w 143543"/>
                <a:gd name="connsiteY4" fmla="*/ 68298 h 68161"/>
                <a:gd name="connsiteX5" fmla="*/ 143902 w 143543"/>
                <a:gd name="connsiteY5" fmla="*/ 64779 h 68161"/>
                <a:gd name="connsiteX6" fmla="*/ 79260 w 143543"/>
                <a:gd name="connsiteY6" fmla="*/ 137 h 6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543" h="68161">
                  <a:moveTo>
                    <a:pt x="79260" y="137"/>
                  </a:moveTo>
                  <a:lnTo>
                    <a:pt x="65000" y="137"/>
                  </a:lnTo>
                  <a:cubicBezTo>
                    <a:pt x="29441" y="137"/>
                    <a:pt x="358" y="29227"/>
                    <a:pt x="358" y="64779"/>
                  </a:cubicBezTo>
                  <a:lnTo>
                    <a:pt x="358" y="68298"/>
                  </a:lnTo>
                  <a:lnTo>
                    <a:pt x="143902" y="68298"/>
                  </a:lnTo>
                  <a:lnTo>
                    <a:pt x="143902" y="64779"/>
                  </a:lnTo>
                  <a:cubicBezTo>
                    <a:pt x="143902" y="29227"/>
                    <a:pt x="114811" y="137"/>
                    <a:pt x="79260" y="137"/>
                  </a:cubicBezTo>
                  <a:close/>
                </a:path>
              </a:pathLst>
            </a:custGeom>
            <a:solidFill>
              <a:srgbClr val="FFFFFF"/>
            </a:solidFill>
            <a:ln w="7575" cap="flat">
              <a:noFill/>
              <a:prstDash val="solid"/>
              <a:round/>
            </a:ln>
          </p:spPr>
          <p:txBody>
            <a:bodyPr rtlCol="0" anchor="ctr"/>
            <a:lstStyle/>
            <a:p>
              <a:endParaRPr lang="en-GB"/>
            </a:p>
          </p:txBody>
        </p:sp>
        <p:sp>
          <p:nvSpPr>
            <p:cNvPr id="804" name="Freeform: Shape 803">
              <a:extLst>
                <a:ext uri="{FF2B5EF4-FFF2-40B4-BE49-F238E27FC236}">
                  <a16:creationId xmlns:a16="http://schemas.microsoft.com/office/drawing/2014/main" id="{C7C29DE0-9939-4107-80B1-B1357C7C449C}"/>
                </a:ext>
              </a:extLst>
            </p:cNvPr>
            <p:cNvSpPr/>
            <p:nvPr/>
          </p:nvSpPr>
          <p:spPr>
            <a:xfrm>
              <a:off x="6205493" y="3624435"/>
              <a:ext cx="165086" cy="89703"/>
            </a:xfrm>
            <a:custGeom>
              <a:avLst/>
              <a:gdLst>
                <a:gd name="connsiteX0" fmla="*/ 90031 w 165086"/>
                <a:gd name="connsiteY0" fmla="*/ 137 h 89703"/>
                <a:gd name="connsiteX1" fmla="*/ 75771 w 165086"/>
                <a:gd name="connsiteY1" fmla="*/ 137 h 89703"/>
                <a:gd name="connsiteX2" fmla="*/ 358 w 165086"/>
                <a:gd name="connsiteY2" fmla="*/ 75550 h 89703"/>
                <a:gd name="connsiteX3" fmla="*/ 358 w 165086"/>
                <a:gd name="connsiteY3" fmla="*/ 89841 h 89703"/>
                <a:gd name="connsiteX4" fmla="*/ 165444 w 165086"/>
                <a:gd name="connsiteY4" fmla="*/ 89841 h 89703"/>
                <a:gd name="connsiteX5" fmla="*/ 165444 w 165086"/>
                <a:gd name="connsiteY5" fmla="*/ 75550 h 89703"/>
                <a:gd name="connsiteX6" fmla="*/ 90031 w 165086"/>
                <a:gd name="connsiteY6" fmla="*/ 137 h 89703"/>
                <a:gd name="connsiteX7" fmla="*/ 143408 w 165086"/>
                <a:gd name="connsiteY7" fmla="*/ 68298 h 89703"/>
                <a:gd name="connsiteX8" fmla="*/ 22394 w 165086"/>
                <a:gd name="connsiteY8" fmla="*/ 68298 h 89703"/>
                <a:gd name="connsiteX9" fmla="*/ 75771 w 165086"/>
                <a:gd name="connsiteY9" fmla="*/ 21679 h 89703"/>
                <a:gd name="connsiteX10" fmla="*/ 90031 w 165086"/>
                <a:gd name="connsiteY10" fmla="*/ 21679 h 89703"/>
                <a:gd name="connsiteX11" fmla="*/ 143408 w 165086"/>
                <a:gd name="connsiteY11" fmla="*/ 68298 h 89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086" h="89703">
                  <a:moveTo>
                    <a:pt x="90031" y="137"/>
                  </a:moveTo>
                  <a:lnTo>
                    <a:pt x="75771" y="137"/>
                  </a:lnTo>
                  <a:cubicBezTo>
                    <a:pt x="34283" y="137"/>
                    <a:pt x="358" y="34077"/>
                    <a:pt x="358" y="75550"/>
                  </a:cubicBezTo>
                  <a:cubicBezTo>
                    <a:pt x="358" y="75550"/>
                    <a:pt x="358" y="89841"/>
                    <a:pt x="358" y="89841"/>
                  </a:cubicBezTo>
                  <a:lnTo>
                    <a:pt x="165444" y="89841"/>
                  </a:lnTo>
                  <a:lnTo>
                    <a:pt x="165444" y="75550"/>
                  </a:lnTo>
                  <a:cubicBezTo>
                    <a:pt x="165444" y="34077"/>
                    <a:pt x="131504" y="137"/>
                    <a:pt x="90031" y="137"/>
                  </a:cubicBezTo>
                  <a:close/>
                  <a:moveTo>
                    <a:pt x="143408" y="68298"/>
                  </a:moveTo>
                  <a:lnTo>
                    <a:pt x="22394" y="68298"/>
                  </a:lnTo>
                  <a:cubicBezTo>
                    <a:pt x="25959" y="42066"/>
                    <a:pt x="48596" y="21679"/>
                    <a:pt x="75771" y="21679"/>
                  </a:cubicBezTo>
                  <a:lnTo>
                    <a:pt x="90031" y="21679"/>
                  </a:lnTo>
                  <a:cubicBezTo>
                    <a:pt x="117198" y="21679"/>
                    <a:pt x="139835" y="42066"/>
                    <a:pt x="143408" y="68298"/>
                  </a:cubicBezTo>
                  <a:close/>
                </a:path>
              </a:pathLst>
            </a:custGeom>
            <a:solidFill>
              <a:srgbClr val="231F20"/>
            </a:solidFill>
            <a:ln w="7575" cap="flat">
              <a:noFill/>
              <a:prstDash val="solid"/>
              <a:round/>
            </a:ln>
          </p:spPr>
          <p:txBody>
            <a:bodyPr rtlCol="0" anchor="ctr"/>
            <a:lstStyle/>
            <a:p>
              <a:endParaRPr lang="en-GB"/>
            </a:p>
          </p:txBody>
        </p:sp>
        <p:sp>
          <p:nvSpPr>
            <p:cNvPr id="805" name="Freeform: Shape 804">
              <a:extLst>
                <a:ext uri="{FF2B5EF4-FFF2-40B4-BE49-F238E27FC236}">
                  <a16:creationId xmlns:a16="http://schemas.microsoft.com/office/drawing/2014/main" id="{01330871-FF2E-4667-A7E1-80635BD968FC}"/>
                </a:ext>
              </a:extLst>
            </p:cNvPr>
            <p:cNvSpPr/>
            <p:nvPr/>
          </p:nvSpPr>
          <p:spPr>
            <a:xfrm>
              <a:off x="6171879" y="3685687"/>
              <a:ext cx="54410" cy="32320"/>
            </a:xfrm>
            <a:custGeom>
              <a:avLst/>
              <a:gdLst>
                <a:gd name="connsiteX0" fmla="*/ 16481 w 54410"/>
                <a:gd name="connsiteY0" fmla="*/ 32472 h 32320"/>
                <a:gd name="connsiteX1" fmla="*/ 38571 w 54410"/>
                <a:gd name="connsiteY1" fmla="*/ 32472 h 32320"/>
                <a:gd name="connsiteX2" fmla="*/ 54731 w 54410"/>
                <a:gd name="connsiteY2" fmla="*/ 16311 h 32320"/>
                <a:gd name="connsiteX3" fmla="*/ 38571 w 54410"/>
                <a:gd name="connsiteY3" fmla="*/ 151 h 32320"/>
                <a:gd name="connsiteX4" fmla="*/ 16481 w 54410"/>
                <a:gd name="connsiteY4" fmla="*/ 151 h 32320"/>
                <a:gd name="connsiteX5" fmla="*/ 321 w 54410"/>
                <a:gd name="connsiteY5" fmla="*/ 16311 h 32320"/>
                <a:gd name="connsiteX6" fmla="*/ 16481 w 54410"/>
                <a:gd name="connsiteY6" fmla="*/ 32472 h 32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410" h="32320">
                  <a:moveTo>
                    <a:pt x="16481" y="32472"/>
                  </a:moveTo>
                  <a:lnTo>
                    <a:pt x="38571" y="32472"/>
                  </a:lnTo>
                  <a:cubicBezTo>
                    <a:pt x="47487" y="32472"/>
                    <a:pt x="54731" y="25227"/>
                    <a:pt x="54731" y="16311"/>
                  </a:cubicBezTo>
                  <a:cubicBezTo>
                    <a:pt x="54731" y="7395"/>
                    <a:pt x="47487" y="151"/>
                    <a:pt x="38571" y="151"/>
                  </a:cubicBezTo>
                  <a:lnTo>
                    <a:pt x="16481" y="151"/>
                  </a:lnTo>
                  <a:cubicBezTo>
                    <a:pt x="7565" y="151"/>
                    <a:pt x="321" y="7395"/>
                    <a:pt x="321" y="16311"/>
                  </a:cubicBezTo>
                  <a:cubicBezTo>
                    <a:pt x="321" y="25227"/>
                    <a:pt x="7565" y="32472"/>
                    <a:pt x="16481" y="32472"/>
                  </a:cubicBezTo>
                  <a:close/>
                </a:path>
              </a:pathLst>
            </a:custGeom>
            <a:solidFill>
              <a:srgbClr val="231F20"/>
            </a:solidFill>
            <a:ln w="7575" cap="flat">
              <a:noFill/>
              <a:prstDash val="solid"/>
              <a:round/>
            </a:ln>
          </p:spPr>
          <p:txBody>
            <a:bodyPr rtlCol="0" anchor="ctr"/>
            <a:lstStyle/>
            <a:p>
              <a:endParaRPr lang="en-GB"/>
            </a:p>
          </p:txBody>
        </p:sp>
        <p:sp>
          <p:nvSpPr>
            <p:cNvPr id="806" name="Freeform: Shape 805">
              <a:extLst>
                <a:ext uri="{FF2B5EF4-FFF2-40B4-BE49-F238E27FC236}">
                  <a16:creationId xmlns:a16="http://schemas.microsoft.com/office/drawing/2014/main" id="{2F4C1807-0B10-456C-914C-F51A86BD941B}"/>
                </a:ext>
              </a:extLst>
            </p:cNvPr>
            <p:cNvSpPr/>
            <p:nvPr/>
          </p:nvSpPr>
          <p:spPr>
            <a:xfrm>
              <a:off x="6148019" y="3784512"/>
              <a:ext cx="218356" cy="529335"/>
            </a:xfrm>
            <a:custGeom>
              <a:avLst/>
              <a:gdLst>
                <a:gd name="connsiteX0" fmla="*/ 169141 w 218356"/>
                <a:gd name="connsiteY0" fmla="*/ 295 h 529335"/>
                <a:gd name="connsiteX1" fmla="*/ 111614 w 218356"/>
                <a:gd name="connsiteY1" fmla="*/ 295 h 529335"/>
                <a:gd name="connsiteX2" fmla="*/ 62022 w 218356"/>
                <a:gd name="connsiteY2" fmla="*/ 49894 h 529335"/>
                <a:gd name="connsiteX3" fmla="*/ 62022 w 218356"/>
                <a:gd name="connsiteY3" fmla="*/ 440361 h 529335"/>
                <a:gd name="connsiteX4" fmla="*/ 345 w 218356"/>
                <a:gd name="connsiteY4" fmla="*/ 512384 h 529335"/>
                <a:gd name="connsiteX5" fmla="*/ 17577 w 218356"/>
                <a:gd name="connsiteY5" fmla="*/ 529631 h 529335"/>
                <a:gd name="connsiteX6" fmla="*/ 201462 w 218356"/>
                <a:gd name="connsiteY6" fmla="*/ 529631 h 529335"/>
                <a:gd name="connsiteX7" fmla="*/ 218702 w 218356"/>
                <a:gd name="connsiteY7" fmla="*/ 512391 h 529335"/>
                <a:gd name="connsiteX8" fmla="*/ 218702 w 218356"/>
                <a:gd name="connsiteY8" fmla="*/ 49856 h 529335"/>
                <a:gd name="connsiteX9" fmla="*/ 169141 w 218356"/>
                <a:gd name="connsiteY9" fmla="*/ 295 h 529335"/>
                <a:gd name="connsiteX10" fmla="*/ 197159 w 218356"/>
                <a:gd name="connsiteY10" fmla="*/ 508089 h 529335"/>
                <a:gd name="connsiteX11" fmla="*/ 22070 w 218356"/>
                <a:gd name="connsiteY11" fmla="*/ 508089 h 529335"/>
                <a:gd name="connsiteX12" fmla="*/ 72877 w 218356"/>
                <a:gd name="connsiteY12" fmla="*/ 461036 h 529335"/>
                <a:gd name="connsiteX13" fmla="*/ 83565 w 218356"/>
                <a:gd name="connsiteY13" fmla="*/ 460960 h 529335"/>
                <a:gd name="connsiteX14" fmla="*/ 83565 w 218356"/>
                <a:gd name="connsiteY14" fmla="*/ 49894 h 529335"/>
                <a:gd name="connsiteX15" fmla="*/ 111614 w 218356"/>
                <a:gd name="connsiteY15" fmla="*/ 21838 h 529335"/>
                <a:gd name="connsiteX16" fmla="*/ 169141 w 218356"/>
                <a:gd name="connsiteY16" fmla="*/ 21838 h 529335"/>
                <a:gd name="connsiteX17" fmla="*/ 197159 w 218356"/>
                <a:gd name="connsiteY17" fmla="*/ 49856 h 529335"/>
                <a:gd name="connsiteX18" fmla="*/ 197159 w 218356"/>
                <a:gd name="connsiteY18" fmla="*/ 508089 h 52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356" h="529335">
                  <a:moveTo>
                    <a:pt x="169141" y="295"/>
                  </a:moveTo>
                  <a:lnTo>
                    <a:pt x="111614" y="295"/>
                  </a:lnTo>
                  <a:cubicBezTo>
                    <a:pt x="84325" y="295"/>
                    <a:pt x="62022" y="22605"/>
                    <a:pt x="62022" y="49894"/>
                  </a:cubicBezTo>
                  <a:lnTo>
                    <a:pt x="62022" y="440361"/>
                  </a:lnTo>
                  <a:cubicBezTo>
                    <a:pt x="27201" y="445811"/>
                    <a:pt x="345" y="476102"/>
                    <a:pt x="345" y="512384"/>
                  </a:cubicBezTo>
                  <a:cubicBezTo>
                    <a:pt x="345" y="521862"/>
                    <a:pt x="8114" y="529631"/>
                    <a:pt x="17577" y="529631"/>
                  </a:cubicBezTo>
                  <a:cubicBezTo>
                    <a:pt x="17577" y="529631"/>
                    <a:pt x="201462" y="529631"/>
                    <a:pt x="201462" y="529631"/>
                  </a:cubicBezTo>
                  <a:cubicBezTo>
                    <a:pt x="210941" y="529631"/>
                    <a:pt x="218702" y="521870"/>
                    <a:pt x="218702" y="512391"/>
                  </a:cubicBezTo>
                  <a:lnTo>
                    <a:pt x="218702" y="49856"/>
                  </a:lnTo>
                  <a:cubicBezTo>
                    <a:pt x="218702" y="22590"/>
                    <a:pt x="196407" y="295"/>
                    <a:pt x="169141" y="295"/>
                  </a:cubicBezTo>
                  <a:close/>
                  <a:moveTo>
                    <a:pt x="197159" y="508089"/>
                  </a:moveTo>
                  <a:lnTo>
                    <a:pt x="22070" y="508089"/>
                  </a:lnTo>
                  <a:cubicBezTo>
                    <a:pt x="24266" y="481955"/>
                    <a:pt x="46242" y="461242"/>
                    <a:pt x="72877" y="461036"/>
                  </a:cubicBezTo>
                  <a:lnTo>
                    <a:pt x="83565" y="460960"/>
                  </a:lnTo>
                  <a:lnTo>
                    <a:pt x="83565" y="49894"/>
                  </a:lnTo>
                  <a:cubicBezTo>
                    <a:pt x="83565" y="34463"/>
                    <a:pt x="96183" y="21838"/>
                    <a:pt x="111614" y="21838"/>
                  </a:cubicBezTo>
                  <a:cubicBezTo>
                    <a:pt x="111614" y="21838"/>
                    <a:pt x="169141" y="21838"/>
                    <a:pt x="169141" y="21838"/>
                  </a:cubicBezTo>
                  <a:cubicBezTo>
                    <a:pt x="184549" y="21838"/>
                    <a:pt x="197159" y="34448"/>
                    <a:pt x="197159" y="49856"/>
                  </a:cubicBezTo>
                  <a:lnTo>
                    <a:pt x="197159" y="508089"/>
                  </a:lnTo>
                  <a:close/>
                </a:path>
              </a:pathLst>
            </a:custGeom>
            <a:solidFill>
              <a:srgbClr val="231F20"/>
            </a:solidFill>
            <a:ln w="7575" cap="flat">
              <a:noFill/>
              <a:prstDash val="solid"/>
              <a:round/>
            </a:ln>
          </p:spPr>
          <p:txBody>
            <a:bodyPr rtlCol="0" anchor="ctr"/>
            <a:lstStyle/>
            <a:p>
              <a:endParaRPr lang="en-GB"/>
            </a:p>
          </p:txBody>
        </p:sp>
        <p:sp>
          <p:nvSpPr>
            <p:cNvPr id="807" name="Freeform: Shape 806">
              <a:extLst>
                <a:ext uri="{FF2B5EF4-FFF2-40B4-BE49-F238E27FC236}">
                  <a16:creationId xmlns:a16="http://schemas.microsoft.com/office/drawing/2014/main" id="{041B179A-C23C-4912-87CE-19E7B0EA869D}"/>
                </a:ext>
              </a:extLst>
            </p:cNvPr>
            <p:cNvSpPr/>
            <p:nvPr/>
          </p:nvSpPr>
          <p:spPr>
            <a:xfrm>
              <a:off x="6108720" y="3855372"/>
              <a:ext cx="192314" cy="135843"/>
            </a:xfrm>
            <a:custGeom>
              <a:avLst/>
              <a:gdLst>
                <a:gd name="connsiteX0" fmla="*/ 192637 w 192314"/>
                <a:gd name="connsiteY0" fmla="*/ 243 h 135843"/>
                <a:gd name="connsiteX1" fmla="*/ 192637 w 192314"/>
                <a:gd name="connsiteY1" fmla="*/ 129618 h 135843"/>
                <a:gd name="connsiteX2" fmla="*/ 186176 w 192314"/>
                <a:gd name="connsiteY2" fmla="*/ 136087 h 135843"/>
                <a:gd name="connsiteX3" fmla="*/ 6792 w 192314"/>
                <a:gd name="connsiteY3" fmla="*/ 136087 h 135843"/>
                <a:gd name="connsiteX4" fmla="*/ 323 w 192314"/>
                <a:gd name="connsiteY4" fmla="*/ 129618 h 135843"/>
                <a:gd name="connsiteX5" fmla="*/ 323 w 192314"/>
                <a:gd name="connsiteY5" fmla="*/ 66086 h 135843"/>
                <a:gd name="connsiteX6" fmla="*/ 6792 w 192314"/>
                <a:gd name="connsiteY6" fmla="*/ 59617 h 135843"/>
                <a:gd name="connsiteX7" fmla="*/ 127061 w 192314"/>
                <a:gd name="connsiteY7" fmla="*/ 59617 h 135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314" h="135843">
                  <a:moveTo>
                    <a:pt x="192637" y="243"/>
                  </a:moveTo>
                  <a:lnTo>
                    <a:pt x="192637" y="129618"/>
                  </a:lnTo>
                  <a:cubicBezTo>
                    <a:pt x="192637" y="133175"/>
                    <a:pt x="189726" y="136087"/>
                    <a:pt x="186176" y="136087"/>
                  </a:cubicBezTo>
                  <a:lnTo>
                    <a:pt x="6792" y="136087"/>
                  </a:lnTo>
                  <a:cubicBezTo>
                    <a:pt x="3234" y="136087"/>
                    <a:pt x="323" y="133175"/>
                    <a:pt x="323" y="129618"/>
                  </a:cubicBezTo>
                  <a:lnTo>
                    <a:pt x="323" y="66086"/>
                  </a:lnTo>
                  <a:cubicBezTo>
                    <a:pt x="323" y="62528"/>
                    <a:pt x="3234" y="59617"/>
                    <a:pt x="6792" y="59617"/>
                  </a:cubicBezTo>
                  <a:lnTo>
                    <a:pt x="127061" y="59617"/>
                  </a:lnTo>
                </a:path>
              </a:pathLst>
            </a:custGeom>
            <a:solidFill>
              <a:schemeClr val="bg1">
                <a:lumMod val="75000"/>
              </a:schemeClr>
            </a:solidFill>
            <a:ln w="7575" cap="flat">
              <a:noFill/>
              <a:prstDash val="solid"/>
              <a:round/>
            </a:ln>
          </p:spPr>
          <p:txBody>
            <a:bodyPr rtlCol="0" anchor="ctr"/>
            <a:lstStyle/>
            <a:p>
              <a:endParaRPr lang="en-GB"/>
            </a:p>
          </p:txBody>
        </p:sp>
        <p:sp>
          <p:nvSpPr>
            <p:cNvPr id="808" name="Freeform: Shape 807">
              <a:extLst>
                <a:ext uri="{FF2B5EF4-FFF2-40B4-BE49-F238E27FC236}">
                  <a16:creationId xmlns:a16="http://schemas.microsoft.com/office/drawing/2014/main" id="{E09E9355-E227-4435-BB2F-5A9535FBF1C2}"/>
                </a:ext>
              </a:extLst>
            </p:cNvPr>
            <p:cNvSpPr/>
            <p:nvPr/>
          </p:nvSpPr>
          <p:spPr>
            <a:xfrm>
              <a:off x="6100639" y="3847292"/>
              <a:ext cx="208474" cy="152004"/>
            </a:xfrm>
            <a:custGeom>
              <a:avLst/>
              <a:gdLst>
                <a:gd name="connsiteX0" fmla="*/ 192637 w 208474"/>
                <a:gd name="connsiteY0" fmla="*/ 136087 h 152004"/>
                <a:gd name="connsiteX1" fmla="*/ 16484 w 208474"/>
                <a:gd name="connsiteY1" fmla="*/ 136087 h 152004"/>
                <a:gd name="connsiteX2" fmla="*/ 16484 w 208474"/>
                <a:gd name="connsiteY2" fmla="*/ 75778 h 152004"/>
                <a:gd name="connsiteX3" fmla="*/ 135141 w 208474"/>
                <a:gd name="connsiteY3" fmla="*/ 75778 h 152004"/>
                <a:gd name="connsiteX4" fmla="*/ 143221 w 208474"/>
                <a:gd name="connsiteY4" fmla="*/ 67697 h 152004"/>
                <a:gd name="connsiteX5" fmla="*/ 135141 w 208474"/>
                <a:gd name="connsiteY5" fmla="*/ 59617 h 152004"/>
                <a:gd name="connsiteX6" fmla="*/ 14872 w 208474"/>
                <a:gd name="connsiteY6" fmla="*/ 59617 h 152004"/>
                <a:gd name="connsiteX7" fmla="*/ 323 w 208474"/>
                <a:gd name="connsiteY7" fmla="*/ 74166 h 152004"/>
                <a:gd name="connsiteX8" fmla="*/ 323 w 208474"/>
                <a:gd name="connsiteY8" fmla="*/ 137698 h 152004"/>
                <a:gd name="connsiteX9" fmla="*/ 14872 w 208474"/>
                <a:gd name="connsiteY9" fmla="*/ 152247 h 152004"/>
                <a:gd name="connsiteX10" fmla="*/ 194257 w 208474"/>
                <a:gd name="connsiteY10" fmla="*/ 152247 h 152004"/>
                <a:gd name="connsiteX11" fmla="*/ 208798 w 208474"/>
                <a:gd name="connsiteY11" fmla="*/ 137698 h 152004"/>
                <a:gd name="connsiteX12" fmla="*/ 208798 w 208474"/>
                <a:gd name="connsiteY12" fmla="*/ 8323 h 152004"/>
                <a:gd name="connsiteX13" fmla="*/ 200718 w 208474"/>
                <a:gd name="connsiteY13" fmla="*/ 243 h 152004"/>
                <a:gd name="connsiteX14" fmla="*/ 192637 w 208474"/>
                <a:gd name="connsiteY14" fmla="*/ 8323 h 152004"/>
                <a:gd name="connsiteX15" fmla="*/ 192637 w 208474"/>
                <a:gd name="connsiteY15" fmla="*/ 136087 h 15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474" h="152004">
                  <a:moveTo>
                    <a:pt x="192637" y="136087"/>
                  </a:moveTo>
                  <a:lnTo>
                    <a:pt x="16484" y="136087"/>
                  </a:lnTo>
                  <a:lnTo>
                    <a:pt x="16484" y="75778"/>
                  </a:lnTo>
                  <a:lnTo>
                    <a:pt x="135141" y="75778"/>
                  </a:lnTo>
                  <a:cubicBezTo>
                    <a:pt x="139603" y="75778"/>
                    <a:pt x="143221" y="72159"/>
                    <a:pt x="143221" y="67697"/>
                  </a:cubicBezTo>
                  <a:cubicBezTo>
                    <a:pt x="143221" y="63235"/>
                    <a:pt x="139603" y="59617"/>
                    <a:pt x="135141" y="59617"/>
                  </a:cubicBezTo>
                  <a:lnTo>
                    <a:pt x="14872" y="59617"/>
                  </a:lnTo>
                  <a:cubicBezTo>
                    <a:pt x="6868" y="59617"/>
                    <a:pt x="323" y="66162"/>
                    <a:pt x="323" y="74166"/>
                  </a:cubicBezTo>
                  <a:cubicBezTo>
                    <a:pt x="323" y="74166"/>
                    <a:pt x="323" y="137698"/>
                    <a:pt x="323" y="137698"/>
                  </a:cubicBezTo>
                  <a:cubicBezTo>
                    <a:pt x="323" y="145702"/>
                    <a:pt x="6868" y="152247"/>
                    <a:pt x="14872" y="152247"/>
                  </a:cubicBezTo>
                  <a:cubicBezTo>
                    <a:pt x="14872" y="152247"/>
                    <a:pt x="194257" y="152247"/>
                    <a:pt x="194257" y="152247"/>
                  </a:cubicBezTo>
                  <a:cubicBezTo>
                    <a:pt x="202246" y="152247"/>
                    <a:pt x="208798" y="145702"/>
                    <a:pt x="208798" y="137698"/>
                  </a:cubicBezTo>
                  <a:cubicBezTo>
                    <a:pt x="208798" y="137698"/>
                    <a:pt x="208798" y="8323"/>
                    <a:pt x="208798" y="8323"/>
                  </a:cubicBezTo>
                  <a:cubicBezTo>
                    <a:pt x="208798" y="3861"/>
                    <a:pt x="205180" y="243"/>
                    <a:pt x="200718" y="243"/>
                  </a:cubicBezTo>
                  <a:cubicBezTo>
                    <a:pt x="196256" y="243"/>
                    <a:pt x="192637" y="3861"/>
                    <a:pt x="192637" y="8323"/>
                  </a:cubicBezTo>
                  <a:lnTo>
                    <a:pt x="192637" y="136087"/>
                  </a:lnTo>
                  <a:close/>
                </a:path>
              </a:pathLst>
            </a:custGeom>
            <a:solidFill>
              <a:srgbClr val="231F20"/>
            </a:solidFill>
            <a:ln w="7575" cap="flat">
              <a:noFill/>
              <a:prstDash val="solid"/>
              <a:round/>
            </a:ln>
          </p:spPr>
          <p:txBody>
            <a:bodyPr rtlCol="0" anchor="ctr"/>
            <a:lstStyle/>
            <a:p>
              <a:endParaRPr lang="en-GB"/>
            </a:p>
          </p:txBody>
        </p:sp>
        <p:sp>
          <p:nvSpPr>
            <p:cNvPr id="809" name="Freeform: Shape 808">
              <a:extLst>
                <a:ext uri="{FF2B5EF4-FFF2-40B4-BE49-F238E27FC236}">
                  <a16:creationId xmlns:a16="http://schemas.microsoft.com/office/drawing/2014/main" id="{CE290A0B-D455-4BDA-87D2-F942982C0DE8}"/>
                </a:ext>
              </a:extLst>
            </p:cNvPr>
            <p:cNvSpPr/>
            <p:nvPr/>
          </p:nvSpPr>
          <p:spPr>
            <a:xfrm>
              <a:off x="6282642" y="3956374"/>
              <a:ext cx="78348" cy="352088"/>
            </a:xfrm>
            <a:custGeom>
              <a:avLst/>
              <a:gdLst>
                <a:gd name="connsiteX0" fmla="*/ 68051 w 78348"/>
                <a:gd name="connsiteY0" fmla="*/ 4667 h 352088"/>
                <a:gd name="connsiteX1" fmla="*/ 475 w 78348"/>
                <a:gd name="connsiteY1" fmla="*/ 345984 h 352088"/>
                <a:gd name="connsiteX2" fmla="*/ 4709 w 78348"/>
                <a:gd name="connsiteY2" fmla="*/ 352315 h 352088"/>
                <a:gd name="connsiteX3" fmla="*/ 11041 w 78348"/>
                <a:gd name="connsiteY3" fmla="*/ 348082 h 352088"/>
                <a:gd name="connsiteX4" fmla="*/ 78617 w 78348"/>
                <a:gd name="connsiteY4" fmla="*/ 6765 h 352088"/>
                <a:gd name="connsiteX5" fmla="*/ 74383 w 78348"/>
                <a:gd name="connsiteY5" fmla="*/ 433 h 352088"/>
                <a:gd name="connsiteX6" fmla="*/ 68051 w 78348"/>
                <a:gd name="connsiteY6" fmla="*/ 4667 h 35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48" h="352088">
                  <a:moveTo>
                    <a:pt x="68051" y="4667"/>
                  </a:moveTo>
                  <a:lnTo>
                    <a:pt x="475" y="345984"/>
                  </a:lnTo>
                  <a:cubicBezTo>
                    <a:pt x="-102" y="348903"/>
                    <a:pt x="1798" y="351738"/>
                    <a:pt x="4709" y="352315"/>
                  </a:cubicBezTo>
                  <a:cubicBezTo>
                    <a:pt x="7628" y="352893"/>
                    <a:pt x="10463" y="350993"/>
                    <a:pt x="11041" y="348082"/>
                  </a:cubicBezTo>
                  <a:lnTo>
                    <a:pt x="78617" y="6765"/>
                  </a:lnTo>
                  <a:cubicBezTo>
                    <a:pt x="79195" y="3846"/>
                    <a:pt x="77295" y="1011"/>
                    <a:pt x="74383" y="433"/>
                  </a:cubicBezTo>
                  <a:cubicBezTo>
                    <a:pt x="71464" y="-144"/>
                    <a:pt x="68629" y="1756"/>
                    <a:pt x="68051" y="4667"/>
                  </a:cubicBezTo>
                  <a:close/>
                </a:path>
              </a:pathLst>
            </a:custGeom>
            <a:solidFill>
              <a:srgbClr val="231F20"/>
            </a:solidFill>
            <a:ln w="7575" cap="flat">
              <a:noFill/>
              <a:prstDash val="solid"/>
              <a:round/>
            </a:ln>
          </p:spPr>
          <p:txBody>
            <a:bodyPr rtlCol="0" anchor="ctr"/>
            <a:lstStyle/>
            <a:p>
              <a:endParaRPr lang="en-GB"/>
            </a:p>
          </p:txBody>
        </p:sp>
        <p:sp>
          <p:nvSpPr>
            <p:cNvPr id="810" name="Freeform: Shape 809">
              <a:extLst>
                <a:ext uri="{FF2B5EF4-FFF2-40B4-BE49-F238E27FC236}">
                  <a16:creationId xmlns:a16="http://schemas.microsoft.com/office/drawing/2014/main" id="{A5E366B4-2920-428D-9D99-2292EB1AAD16}"/>
                </a:ext>
              </a:extLst>
            </p:cNvPr>
            <p:cNvSpPr/>
            <p:nvPr/>
          </p:nvSpPr>
          <p:spPr>
            <a:xfrm>
              <a:off x="6005116" y="4007195"/>
              <a:ext cx="34471" cy="34476"/>
            </a:xfrm>
            <a:custGeom>
              <a:avLst/>
              <a:gdLst>
                <a:gd name="connsiteX0" fmla="*/ 20768 w 34471"/>
                <a:gd name="connsiteY0" fmla="*/ 725 h 34476"/>
                <a:gd name="connsiteX1" fmla="*/ 548 w 34471"/>
                <a:gd name="connsiteY1" fmla="*/ 13723 h 34476"/>
                <a:gd name="connsiteX2" fmla="*/ 14231 w 34471"/>
                <a:gd name="connsiteY2" fmla="*/ 34307 h 34476"/>
                <a:gd name="connsiteX3" fmla="*/ 34413 w 34471"/>
                <a:gd name="connsiteY3" fmla="*/ 21575 h 34476"/>
                <a:gd name="connsiteX4" fmla="*/ 20768 w 34471"/>
                <a:gd name="connsiteY4" fmla="*/ 725 h 34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71" h="34476">
                  <a:moveTo>
                    <a:pt x="20768" y="725"/>
                  </a:moveTo>
                  <a:cubicBezTo>
                    <a:pt x="11365" y="-1457"/>
                    <a:pt x="2297" y="4731"/>
                    <a:pt x="548" y="13723"/>
                  </a:cubicBezTo>
                  <a:cubicBezTo>
                    <a:pt x="-1200" y="22708"/>
                    <a:pt x="4828" y="32126"/>
                    <a:pt x="14231" y="34307"/>
                  </a:cubicBezTo>
                  <a:cubicBezTo>
                    <a:pt x="23649" y="36489"/>
                    <a:pt x="32664" y="30575"/>
                    <a:pt x="34413" y="21575"/>
                  </a:cubicBezTo>
                  <a:cubicBezTo>
                    <a:pt x="36168" y="12590"/>
                    <a:pt x="30194" y="2906"/>
                    <a:pt x="20768" y="725"/>
                  </a:cubicBezTo>
                  <a:close/>
                </a:path>
              </a:pathLst>
            </a:custGeom>
            <a:solidFill>
              <a:srgbClr val="231F20"/>
            </a:solidFill>
            <a:ln w="7575" cap="flat">
              <a:noFill/>
              <a:prstDash val="solid"/>
              <a:round/>
            </a:ln>
          </p:spPr>
          <p:txBody>
            <a:bodyPr rtlCol="0" anchor="ctr"/>
            <a:lstStyle/>
            <a:p>
              <a:endParaRPr lang="en-GB"/>
            </a:p>
          </p:txBody>
        </p:sp>
        <p:sp>
          <p:nvSpPr>
            <p:cNvPr id="811" name="Freeform: Shape 810">
              <a:extLst>
                <a:ext uri="{FF2B5EF4-FFF2-40B4-BE49-F238E27FC236}">
                  <a16:creationId xmlns:a16="http://schemas.microsoft.com/office/drawing/2014/main" id="{B359F667-B653-4C3E-84C9-3DAABE840F7A}"/>
                </a:ext>
              </a:extLst>
            </p:cNvPr>
            <p:cNvSpPr/>
            <p:nvPr/>
          </p:nvSpPr>
          <p:spPr>
            <a:xfrm>
              <a:off x="6027910" y="3855365"/>
              <a:ext cx="45326" cy="127101"/>
            </a:xfrm>
            <a:custGeom>
              <a:avLst/>
              <a:gdLst>
                <a:gd name="connsiteX0" fmla="*/ 32215 w 45326"/>
                <a:gd name="connsiteY0" fmla="*/ 833 h 127101"/>
                <a:gd name="connsiteX1" fmla="*/ 12558 w 45326"/>
                <a:gd name="connsiteY1" fmla="*/ 13588 h 127101"/>
                <a:gd name="connsiteX2" fmla="*/ 4265 w 45326"/>
                <a:gd name="connsiteY2" fmla="*/ 87352 h 127101"/>
                <a:gd name="connsiteX3" fmla="*/ 259 w 45326"/>
                <a:gd name="connsiteY3" fmla="*/ 125085 h 127101"/>
                <a:gd name="connsiteX4" fmla="*/ 10878 w 45326"/>
                <a:gd name="connsiteY4" fmla="*/ 127342 h 127101"/>
                <a:gd name="connsiteX5" fmla="*/ 22554 w 45326"/>
                <a:gd name="connsiteY5" fmla="*/ 91228 h 127101"/>
                <a:gd name="connsiteX6" fmla="*/ 44993 w 45326"/>
                <a:gd name="connsiteY6" fmla="*/ 20482 h 127101"/>
                <a:gd name="connsiteX7" fmla="*/ 32215 w 45326"/>
                <a:gd name="connsiteY7" fmla="*/ 833 h 12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26" h="127101">
                  <a:moveTo>
                    <a:pt x="32215" y="833"/>
                  </a:moveTo>
                  <a:cubicBezTo>
                    <a:pt x="22189" y="-1295"/>
                    <a:pt x="14983" y="2171"/>
                    <a:pt x="12558" y="13588"/>
                  </a:cubicBezTo>
                  <a:cubicBezTo>
                    <a:pt x="10467" y="23417"/>
                    <a:pt x="8347" y="49345"/>
                    <a:pt x="4265" y="87352"/>
                  </a:cubicBezTo>
                  <a:lnTo>
                    <a:pt x="259" y="125085"/>
                  </a:lnTo>
                  <a:lnTo>
                    <a:pt x="10878" y="127342"/>
                  </a:lnTo>
                  <a:lnTo>
                    <a:pt x="22554" y="91228"/>
                  </a:lnTo>
                  <a:cubicBezTo>
                    <a:pt x="34298" y="54856"/>
                    <a:pt x="42902" y="30311"/>
                    <a:pt x="44993" y="20482"/>
                  </a:cubicBezTo>
                  <a:cubicBezTo>
                    <a:pt x="47418" y="9065"/>
                    <a:pt x="42249" y="2969"/>
                    <a:pt x="32215" y="833"/>
                  </a:cubicBezTo>
                  <a:close/>
                </a:path>
              </a:pathLst>
            </a:custGeom>
            <a:solidFill>
              <a:srgbClr val="231F20"/>
            </a:solidFill>
            <a:ln w="7575" cap="flat">
              <a:noFill/>
              <a:prstDash val="solid"/>
              <a:round/>
            </a:ln>
          </p:spPr>
          <p:txBody>
            <a:bodyPr rtlCol="0" anchor="ctr"/>
            <a:lstStyle/>
            <a:p>
              <a:endParaRPr lang="en-GB"/>
            </a:p>
          </p:txBody>
        </p:sp>
        <p:sp>
          <p:nvSpPr>
            <p:cNvPr id="812" name="Freeform: Shape 811">
              <a:extLst>
                <a:ext uri="{FF2B5EF4-FFF2-40B4-BE49-F238E27FC236}">
                  <a16:creationId xmlns:a16="http://schemas.microsoft.com/office/drawing/2014/main" id="{2B67C7D9-18EE-4BD8-9E70-9AB0D568B15D}"/>
                </a:ext>
              </a:extLst>
            </p:cNvPr>
            <p:cNvSpPr/>
            <p:nvPr/>
          </p:nvSpPr>
          <p:spPr>
            <a:xfrm>
              <a:off x="5535182" y="3692919"/>
              <a:ext cx="53876" cy="130892"/>
            </a:xfrm>
            <a:custGeom>
              <a:avLst/>
              <a:gdLst>
                <a:gd name="connsiteX0" fmla="*/ 42973 w 53876"/>
                <a:gd name="connsiteY0" fmla="*/ 71669 h 130892"/>
                <a:gd name="connsiteX1" fmla="*/ 2534 w 53876"/>
                <a:gd name="connsiteY1" fmla="*/ 130769 h 130892"/>
                <a:gd name="connsiteX2" fmla="*/ 10576 w 53876"/>
                <a:gd name="connsiteY2" fmla="*/ 66241 h 130892"/>
                <a:gd name="connsiteX3" fmla="*/ 47230 w 53876"/>
                <a:gd name="connsiteY3" fmla="*/ 178 h 130892"/>
                <a:gd name="connsiteX4" fmla="*/ 42973 w 53876"/>
                <a:gd name="connsiteY4" fmla="*/ 71669 h 130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876" h="130892">
                  <a:moveTo>
                    <a:pt x="42973" y="71669"/>
                  </a:moveTo>
                  <a:cubicBezTo>
                    <a:pt x="30628" y="107730"/>
                    <a:pt x="12522" y="134190"/>
                    <a:pt x="2534" y="130769"/>
                  </a:cubicBezTo>
                  <a:cubicBezTo>
                    <a:pt x="-7455" y="127349"/>
                    <a:pt x="16360" y="102758"/>
                    <a:pt x="10576" y="66241"/>
                  </a:cubicBezTo>
                  <a:cubicBezTo>
                    <a:pt x="4966" y="30872"/>
                    <a:pt x="-15687" y="2732"/>
                    <a:pt x="47230" y="178"/>
                  </a:cubicBezTo>
                  <a:cubicBezTo>
                    <a:pt x="57932" y="-255"/>
                    <a:pt x="55310" y="35608"/>
                    <a:pt x="42973" y="71669"/>
                  </a:cubicBezTo>
                  <a:close/>
                </a:path>
              </a:pathLst>
            </a:custGeom>
            <a:solidFill>
              <a:srgbClr val="231F20"/>
            </a:solidFill>
            <a:ln w="7575" cap="flat">
              <a:noFill/>
              <a:prstDash val="solid"/>
              <a:round/>
            </a:ln>
          </p:spPr>
          <p:txBody>
            <a:bodyPr rtlCol="0" anchor="ctr"/>
            <a:lstStyle/>
            <a:p>
              <a:endParaRPr lang="en-GB"/>
            </a:p>
          </p:txBody>
        </p:sp>
      </p:grpSp>
      <p:grpSp>
        <p:nvGrpSpPr>
          <p:cNvPr id="813" name="Group 812">
            <a:extLst>
              <a:ext uri="{FF2B5EF4-FFF2-40B4-BE49-F238E27FC236}">
                <a16:creationId xmlns:a16="http://schemas.microsoft.com/office/drawing/2014/main" id="{7640A938-3241-4A50-956E-067471CEF8AF}"/>
              </a:ext>
            </a:extLst>
          </p:cNvPr>
          <p:cNvGrpSpPr>
            <a:grpSpLocks noChangeAspect="1"/>
          </p:cNvGrpSpPr>
          <p:nvPr/>
        </p:nvGrpSpPr>
        <p:grpSpPr>
          <a:xfrm>
            <a:off x="69679" y="680982"/>
            <a:ext cx="504000" cy="504000"/>
            <a:chOff x="4032000" y="3392937"/>
            <a:chExt cx="1077355" cy="1077355"/>
          </a:xfrm>
        </p:grpSpPr>
        <p:sp>
          <p:nvSpPr>
            <p:cNvPr id="814" name="Freeform: Shape 813">
              <a:extLst>
                <a:ext uri="{FF2B5EF4-FFF2-40B4-BE49-F238E27FC236}">
                  <a16:creationId xmlns:a16="http://schemas.microsoft.com/office/drawing/2014/main" id="{331EFD5A-4706-470A-9402-8BE6866EB0FE}"/>
                </a:ext>
              </a:extLst>
            </p:cNvPr>
            <p:cNvSpPr/>
            <p:nvPr/>
          </p:nvSpPr>
          <p:spPr>
            <a:xfrm>
              <a:off x="4032000" y="339293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815" name="Freeform: Shape 814">
              <a:extLst>
                <a:ext uri="{FF2B5EF4-FFF2-40B4-BE49-F238E27FC236}">
                  <a16:creationId xmlns:a16="http://schemas.microsoft.com/office/drawing/2014/main" id="{406663AF-BE32-467E-B081-C3B5509E2CAB}"/>
                </a:ext>
              </a:extLst>
            </p:cNvPr>
            <p:cNvSpPr/>
            <p:nvPr/>
          </p:nvSpPr>
          <p:spPr>
            <a:xfrm>
              <a:off x="4303257" y="3517734"/>
              <a:ext cx="326233" cy="188151"/>
            </a:xfrm>
            <a:custGeom>
              <a:avLst/>
              <a:gdLst>
                <a:gd name="connsiteX0" fmla="*/ 298075 w 326233"/>
                <a:gd name="connsiteY0" fmla="*/ 100507 h 188151"/>
                <a:gd name="connsiteX1" fmla="*/ 64128 w 326233"/>
                <a:gd name="connsiteY1" fmla="*/ 185658 h 188151"/>
                <a:gd name="connsiteX2" fmla="*/ 8897 w 326233"/>
                <a:gd name="connsiteY2" fmla="*/ 159904 h 188151"/>
                <a:gd name="connsiteX3" fmla="*/ 2770 w 326233"/>
                <a:gd name="connsiteY3" fmla="*/ 143067 h 188151"/>
                <a:gd name="connsiteX4" fmla="*/ 28523 w 326233"/>
                <a:gd name="connsiteY4" fmla="*/ 87828 h 188151"/>
                <a:gd name="connsiteX5" fmla="*/ 262470 w 326233"/>
                <a:gd name="connsiteY5" fmla="*/ 2678 h 188151"/>
                <a:gd name="connsiteX6" fmla="*/ 317702 w 326233"/>
                <a:gd name="connsiteY6" fmla="*/ 28431 h 188151"/>
                <a:gd name="connsiteX7" fmla="*/ 323828 w 326233"/>
                <a:gd name="connsiteY7" fmla="*/ 45276 h 188151"/>
                <a:gd name="connsiteX8" fmla="*/ 298075 w 326233"/>
                <a:gd name="connsiteY8" fmla="*/ 100507 h 18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6233" h="188151">
                  <a:moveTo>
                    <a:pt x="298075" y="100507"/>
                  </a:moveTo>
                  <a:lnTo>
                    <a:pt x="64128" y="185658"/>
                  </a:lnTo>
                  <a:cubicBezTo>
                    <a:pt x="41856" y="193761"/>
                    <a:pt x="17000" y="182176"/>
                    <a:pt x="8897" y="159904"/>
                  </a:cubicBezTo>
                  <a:lnTo>
                    <a:pt x="2770" y="143067"/>
                  </a:lnTo>
                  <a:cubicBezTo>
                    <a:pt x="-5341" y="120788"/>
                    <a:pt x="6251" y="95931"/>
                    <a:pt x="28523" y="87828"/>
                  </a:cubicBezTo>
                  <a:lnTo>
                    <a:pt x="262470" y="2678"/>
                  </a:lnTo>
                  <a:cubicBezTo>
                    <a:pt x="284742" y="-5425"/>
                    <a:pt x="309599" y="6159"/>
                    <a:pt x="317702" y="28431"/>
                  </a:cubicBezTo>
                  <a:lnTo>
                    <a:pt x="323828" y="45276"/>
                  </a:lnTo>
                  <a:cubicBezTo>
                    <a:pt x="331931" y="67548"/>
                    <a:pt x="320347" y="92404"/>
                    <a:pt x="298075" y="100507"/>
                  </a:cubicBezTo>
                  <a:close/>
                </a:path>
              </a:pathLst>
            </a:custGeom>
            <a:solidFill>
              <a:srgbClr val="231F20"/>
            </a:solidFill>
            <a:ln w="7575" cap="flat">
              <a:noFill/>
              <a:prstDash val="solid"/>
              <a:round/>
            </a:ln>
          </p:spPr>
          <p:txBody>
            <a:bodyPr rtlCol="0" anchor="ctr"/>
            <a:lstStyle/>
            <a:p>
              <a:endParaRPr lang="en-GB"/>
            </a:p>
          </p:txBody>
        </p:sp>
        <p:sp>
          <p:nvSpPr>
            <p:cNvPr id="816" name="Freeform: Shape 815">
              <a:extLst>
                <a:ext uri="{FF2B5EF4-FFF2-40B4-BE49-F238E27FC236}">
                  <a16:creationId xmlns:a16="http://schemas.microsoft.com/office/drawing/2014/main" id="{67EC1A29-2F77-4FA5-9E31-D294F382E0ED}"/>
                </a:ext>
              </a:extLst>
            </p:cNvPr>
            <p:cNvSpPr/>
            <p:nvPr/>
          </p:nvSpPr>
          <p:spPr>
            <a:xfrm>
              <a:off x="4289794" y="3504271"/>
              <a:ext cx="353159" cy="215078"/>
            </a:xfrm>
            <a:custGeom>
              <a:avLst/>
              <a:gdLst>
                <a:gd name="connsiteX0" fmla="*/ 316145 w 353159"/>
                <a:gd name="connsiteY0" fmla="*/ 126627 h 215078"/>
                <a:gd name="connsiteX1" fmla="*/ 349948 w 353159"/>
                <a:gd name="connsiteY1" fmla="*/ 54133 h 215078"/>
                <a:gd name="connsiteX2" fmla="*/ 343821 w 353159"/>
                <a:gd name="connsiteY2" fmla="*/ 37288 h 215078"/>
                <a:gd name="connsiteX3" fmla="*/ 271327 w 353159"/>
                <a:gd name="connsiteY3" fmla="*/ 3485 h 215078"/>
                <a:gd name="connsiteX4" fmla="*/ 37380 w 353159"/>
                <a:gd name="connsiteY4" fmla="*/ 88635 h 215078"/>
                <a:gd name="connsiteX5" fmla="*/ 3577 w 353159"/>
                <a:gd name="connsiteY5" fmla="*/ 161137 h 215078"/>
                <a:gd name="connsiteX6" fmla="*/ 9704 w 353159"/>
                <a:gd name="connsiteY6" fmla="*/ 177974 h 215078"/>
                <a:gd name="connsiteX7" fmla="*/ 82198 w 353159"/>
                <a:gd name="connsiteY7" fmla="*/ 211777 h 215078"/>
                <a:gd name="connsiteX8" fmla="*/ 316145 w 353159"/>
                <a:gd name="connsiteY8" fmla="*/ 126627 h 215078"/>
                <a:gd name="connsiteX9" fmla="*/ 306932 w 353159"/>
                <a:gd name="connsiteY9" fmla="*/ 101314 h 215078"/>
                <a:gd name="connsiteX10" fmla="*/ 72985 w 353159"/>
                <a:gd name="connsiteY10" fmla="*/ 186465 h 215078"/>
                <a:gd name="connsiteX11" fmla="*/ 35016 w 353159"/>
                <a:gd name="connsiteY11" fmla="*/ 168761 h 215078"/>
                <a:gd name="connsiteX12" fmla="*/ 28889 w 353159"/>
                <a:gd name="connsiteY12" fmla="*/ 151924 h 215078"/>
                <a:gd name="connsiteX13" fmla="*/ 46593 w 353159"/>
                <a:gd name="connsiteY13" fmla="*/ 113948 h 215078"/>
                <a:gd name="connsiteX14" fmla="*/ 280540 w 353159"/>
                <a:gd name="connsiteY14" fmla="*/ 28797 h 215078"/>
                <a:gd name="connsiteX15" fmla="*/ 318509 w 353159"/>
                <a:gd name="connsiteY15" fmla="*/ 46501 h 215078"/>
                <a:gd name="connsiteX16" fmla="*/ 324635 w 353159"/>
                <a:gd name="connsiteY16" fmla="*/ 63346 h 215078"/>
                <a:gd name="connsiteX17" fmla="*/ 306932 w 353159"/>
                <a:gd name="connsiteY17" fmla="*/ 101314 h 21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3159" h="215078">
                  <a:moveTo>
                    <a:pt x="316145" y="126627"/>
                  </a:moveTo>
                  <a:cubicBezTo>
                    <a:pt x="345372" y="115993"/>
                    <a:pt x="360582" y="83368"/>
                    <a:pt x="349948" y="54133"/>
                  </a:cubicBezTo>
                  <a:cubicBezTo>
                    <a:pt x="349948" y="54133"/>
                    <a:pt x="343821" y="37288"/>
                    <a:pt x="343821" y="37288"/>
                  </a:cubicBezTo>
                  <a:cubicBezTo>
                    <a:pt x="333187" y="8061"/>
                    <a:pt x="300562" y="-7149"/>
                    <a:pt x="271327" y="3485"/>
                  </a:cubicBezTo>
                  <a:lnTo>
                    <a:pt x="37380" y="88635"/>
                  </a:lnTo>
                  <a:cubicBezTo>
                    <a:pt x="8153" y="99270"/>
                    <a:pt x="-7065" y="131895"/>
                    <a:pt x="3577" y="161137"/>
                  </a:cubicBezTo>
                  <a:cubicBezTo>
                    <a:pt x="3577" y="161137"/>
                    <a:pt x="9704" y="177974"/>
                    <a:pt x="9704" y="177974"/>
                  </a:cubicBezTo>
                  <a:cubicBezTo>
                    <a:pt x="20338" y="207201"/>
                    <a:pt x="52963" y="222412"/>
                    <a:pt x="82198" y="211777"/>
                  </a:cubicBezTo>
                  <a:lnTo>
                    <a:pt x="316145" y="126627"/>
                  </a:lnTo>
                  <a:close/>
                  <a:moveTo>
                    <a:pt x="306932" y="101314"/>
                  </a:moveTo>
                  <a:lnTo>
                    <a:pt x="72985" y="186465"/>
                  </a:lnTo>
                  <a:cubicBezTo>
                    <a:pt x="57676" y="192037"/>
                    <a:pt x="40588" y="184078"/>
                    <a:pt x="35016" y="168761"/>
                  </a:cubicBezTo>
                  <a:lnTo>
                    <a:pt x="28889" y="151924"/>
                  </a:lnTo>
                  <a:cubicBezTo>
                    <a:pt x="23310" y="136607"/>
                    <a:pt x="31276" y="119520"/>
                    <a:pt x="46593" y="113948"/>
                  </a:cubicBezTo>
                  <a:lnTo>
                    <a:pt x="280540" y="28797"/>
                  </a:lnTo>
                  <a:cubicBezTo>
                    <a:pt x="295849" y="23226"/>
                    <a:pt x="312937" y="31184"/>
                    <a:pt x="318509" y="46501"/>
                  </a:cubicBezTo>
                  <a:cubicBezTo>
                    <a:pt x="318509" y="46501"/>
                    <a:pt x="324635" y="63346"/>
                    <a:pt x="324635" y="63346"/>
                  </a:cubicBezTo>
                  <a:cubicBezTo>
                    <a:pt x="330207" y="78655"/>
                    <a:pt x="322249" y="95743"/>
                    <a:pt x="306932" y="101314"/>
                  </a:cubicBezTo>
                  <a:close/>
                </a:path>
              </a:pathLst>
            </a:custGeom>
            <a:solidFill>
              <a:srgbClr val="231F20"/>
            </a:solidFill>
            <a:ln w="7575" cap="flat">
              <a:noFill/>
              <a:prstDash val="solid"/>
              <a:round/>
            </a:ln>
          </p:spPr>
          <p:txBody>
            <a:bodyPr rtlCol="0" anchor="ctr"/>
            <a:lstStyle/>
            <a:p>
              <a:endParaRPr lang="en-GB"/>
            </a:p>
          </p:txBody>
        </p:sp>
        <p:sp>
          <p:nvSpPr>
            <p:cNvPr id="817" name="Freeform: Shape 816">
              <a:extLst>
                <a:ext uri="{FF2B5EF4-FFF2-40B4-BE49-F238E27FC236}">
                  <a16:creationId xmlns:a16="http://schemas.microsoft.com/office/drawing/2014/main" id="{A3C8B8B5-F5ED-48AA-87F9-91CB602F7F02}"/>
                </a:ext>
              </a:extLst>
            </p:cNvPr>
            <p:cNvSpPr/>
            <p:nvPr/>
          </p:nvSpPr>
          <p:spPr>
            <a:xfrm>
              <a:off x="4393487" y="3498870"/>
              <a:ext cx="99937" cy="99940"/>
            </a:xfrm>
            <a:custGeom>
              <a:avLst/>
              <a:gdLst>
                <a:gd name="connsiteX0" fmla="*/ 97084 w 99937"/>
                <a:gd name="connsiteY0" fmla="*/ 32948 h 99940"/>
                <a:gd name="connsiteX1" fmla="*/ 67226 w 99937"/>
                <a:gd name="connsiteY1" fmla="*/ 96982 h 99940"/>
                <a:gd name="connsiteX2" fmla="*/ 3200 w 99937"/>
                <a:gd name="connsiteY2" fmla="*/ 67124 h 99940"/>
                <a:gd name="connsiteX3" fmla="*/ 33058 w 99937"/>
                <a:gd name="connsiteY3" fmla="*/ 3090 h 99940"/>
                <a:gd name="connsiteX4" fmla="*/ 97084 w 99937"/>
                <a:gd name="connsiteY4" fmla="*/ 32948 h 99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937" h="99940">
                  <a:moveTo>
                    <a:pt x="97084" y="32948"/>
                  </a:moveTo>
                  <a:cubicBezTo>
                    <a:pt x="106517" y="58877"/>
                    <a:pt x="93154" y="87541"/>
                    <a:pt x="67226" y="96982"/>
                  </a:cubicBezTo>
                  <a:cubicBezTo>
                    <a:pt x="41298" y="106415"/>
                    <a:pt x="12633" y="93045"/>
                    <a:pt x="3200" y="67124"/>
                  </a:cubicBezTo>
                  <a:cubicBezTo>
                    <a:pt x="-6241" y="41196"/>
                    <a:pt x="7130" y="12531"/>
                    <a:pt x="33058" y="3090"/>
                  </a:cubicBezTo>
                  <a:cubicBezTo>
                    <a:pt x="58978" y="-6343"/>
                    <a:pt x="87643" y="7028"/>
                    <a:pt x="97084" y="32948"/>
                  </a:cubicBezTo>
                  <a:close/>
                </a:path>
              </a:pathLst>
            </a:custGeom>
            <a:solidFill>
              <a:schemeClr val="bg1">
                <a:lumMod val="75000"/>
              </a:schemeClr>
            </a:solidFill>
            <a:ln w="7575" cap="flat">
              <a:noFill/>
              <a:prstDash val="solid"/>
              <a:round/>
            </a:ln>
          </p:spPr>
          <p:txBody>
            <a:bodyPr rtlCol="0" anchor="ctr"/>
            <a:lstStyle/>
            <a:p>
              <a:endParaRPr lang="en-GB"/>
            </a:p>
          </p:txBody>
        </p:sp>
        <p:sp>
          <p:nvSpPr>
            <p:cNvPr id="818" name="Freeform: Shape 817">
              <a:extLst>
                <a:ext uri="{FF2B5EF4-FFF2-40B4-BE49-F238E27FC236}">
                  <a16:creationId xmlns:a16="http://schemas.microsoft.com/office/drawing/2014/main" id="{B349A665-9D77-4F8A-A71F-3936201B51C7}"/>
                </a:ext>
              </a:extLst>
            </p:cNvPr>
            <p:cNvSpPr/>
            <p:nvPr/>
          </p:nvSpPr>
          <p:spPr>
            <a:xfrm>
              <a:off x="4380016" y="3485401"/>
              <a:ext cx="126878" cy="126879"/>
            </a:xfrm>
            <a:custGeom>
              <a:avLst/>
              <a:gdLst>
                <a:gd name="connsiteX0" fmla="*/ 123211 w 126878"/>
                <a:gd name="connsiteY0" fmla="*/ 41812 h 126879"/>
                <a:gd name="connsiteX1" fmla="*/ 123211 w 126878"/>
                <a:gd name="connsiteY1" fmla="*/ 41812 h 126879"/>
                <a:gd name="connsiteX2" fmla="*/ 41922 w 126878"/>
                <a:gd name="connsiteY2" fmla="*/ 3904 h 126879"/>
                <a:gd name="connsiteX3" fmla="*/ 41922 w 126878"/>
                <a:gd name="connsiteY3" fmla="*/ 3904 h 126879"/>
                <a:gd name="connsiteX4" fmla="*/ 4014 w 126878"/>
                <a:gd name="connsiteY4" fmla="*/ 85200 h 126879"/>
                <a:gd name="connsiteX5" fmla="*/ 85303 w 126878"/>
                <a:gd name="connsiteY5" fmla="*/ 123108 h 126879"/>
                <a:gd name="connsiteX6" fmla="*/ 85303 w 126878"/>
                <a:gd name="connsiteY6" fmla="*/ 123108 h 126879"/>
                <a:gd name="connsiteX7" fmla="*/ 123211 w 126878"/>
                <a:gd name="connsiteY7" fmla="*/ 41812 h 126879"/>
                <a:gd name="connsiteX8" fmla="*/ 97898 w 126878"/>
                <a:gd name="connsiteY8" fmla="*/ 51024 h 126879"/>
                <a:gd name="connsiteX9" fmla="*/ 76090 w 126878"/>
                <a:gd name="connsiteY9" fmla="*/ 97796 h 126879"/>
                <a:gd name="connsiteX10" fmla="*/ 29326 w 126878"/>
                <a:gd name="connsiteY10" fmla="*/ 75987 h 126879"/>
                <a:gd name="connsiteX11" fmla="*/ 29326 w 126878"/>
                <a:gd name="connsiteY11" fmla="*/ 75987 h 126879"/>
                <a:gd name="connsiteX12" fmla="*/ 51135 w 126878"/>
                <a:gd name="connsiteY12" fmla="*/ 29216 h 126879"/>
                <a:gd name="connsiteX13" fmla="*/ 97898 w 126878"/>
                <a:gd name="connsiteY13" fmla="*/ 51024 h 126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878" h="126879">
                  <a:moveTo>
                    <a:pt x="123211" y="41812"/>
                  </a:moveTo>
                  <a:lnTo>
                    <a:pt x="123211" y="41812"/>
                  </a:lnTo>
                  <a:cubicBezTo>
                    <a:pt x="111223" y="8905"/>
                    <a:pt x="74828" y="-8069"/>
                    <a:pt x="41922" y="3904"/>
                  </a:cubicBezTo>
                  <a:lnTo>
                    <a:pt x="41922" y="3904"/>
                  </a:lnTo>
                  <a:cubicBezTo>
                    <a:pt x="9000" y="15891"/>
                    <a:pt x="-7966" y="52286"/>
                    <a:pt x="4014" y="85200"/>
                  </a:cubicBezTo>
                  <a:cubicBezTo>
                    <a:pt x="15994" y="118106"/>
                    <a:pt x="52381" y="135080"/>
                    <a:pt x="85303" y="123108"/>
                  </a:cubicBezTo>
                  <a:lnTo>
                    <a:pt x="85303" y="123108"/>
                  </a:lnTo>
                  <a:cubicBezTo>
                    <a:pt x="118224" y="111121"/>
                    <a:pt x="135183" y="74733"/>
                    <a:pt x="123211" y="41812"/>
                  </a:cubicBezTo>
                  <a:close/>
                  <a:moveTo>
                    <a:pt x="97898" y="51024"/>
                  </a:moveTo>
                  <a:cubicBezTo>
                    <a:pt x="104793" y="69967"/>
                    <a:pt x="95025" y="90901"/>
                    <a:pt x="76090" y="97796"/>
                  </a:cubicBezTo>
                  <a:cubicBezTo>
                    <a:pt x="57155" y="104682"/>
                    <a:pt x="36213" y="94922"/>
                    <a:pt x="29326" y="75987"/>
                  </a:cubicBezTo>
                  <a:lnTo>
                    <a:pt x="29326" y="75987"/>
                  </a:lnTo>
                  <a:cubicBezTo>
                    <a:pt x="22432" y="57045"/>
                    <a:pt x="32200" y="36110"/>
                    <a:pt x="51135" y="29216"/>
                  </a:cubicBezTo>
                  <a:cubicBezTo>
                    <a:pt x="70070" y="22322"/>
                    <a:pt x="91004" y="32089"/>
                    <a:pt x="97898" y="51024"/>
                  </a:cubicBezTo>
                  <a:close/>
                </a:path>
              </a:pathLst>
            </a:custGeom>
            <a:solidFill>
              <a:srgbClr val="231F20"/>
            </a:solidFill>
            <a:ln w="7575" cap="flat">
              <a:noFill/>
              <a:prstDash val="solid"/>
              <a:round/>
            </a:ln>
          </p:spPr>
          <p:txBody>
            <a:bodyPr rtlCol="0" anchor="ctr"/>
            <a:lstStyle/>
            <a:p>
              <a:endParaRPr lang="en-GB"/>
            </a:p>
          </p:txBody>
        </p:sp>
        <p:sp>
          <p:nvSpPr>
            <p:cNvPr id="819" name="Freeform: Shape 818">
              <a:extLst>
                <a:ext uri="{FF2B5EF4-FFF2-40B4-BE49-F238E27FC236}">
                  <a16:creationId xmlns:a16="http://schemas.microsoft.com/office/drawing/2014/main" id="{81A6F85E-5C51-4CF7-899A-3BD2D3F13C29}"/>
                </a:ext>
              </a:extLst>
            </p:cNvPr>
            <p:cNvSpPr/>
            <p:nvPr/>
          </p:nvSpPr>
          <p:spPr>
            <a:xfrm>
              <a:off x="4220749" y="3612608"/>
              <a:ext cx="581678" cy="246846"/>
            </a:xfrm>
            <a:custGeom>
              <a:avLst/>
              <a:gdLst>
                <a:gd name="connsiteX0" fmla="*/ 581878 w 581678"/>
                <a:gd name="connsiteY0" fmla="*/ 40644 h 246846"/>
                <a:gd name="connsiteX1" fmla="*/ 14939 w 581678"/>
                <a:gd name="connsiteY1" fmla="*/ 246990 h 246846"/>
                <a:gd name="connsiteX2" fmla="*/ 200 w 581678"/>
                <a:gd name="connsiteY2" fmla="*/ 206490 h 246846"/>
                <a:gd name="connsiteX3" fmla="*/ 567132 w 581678"/>
                <a:gd name="connsiteY3" fmla="*/ 144 h 246846"/>
                <a:gd name="connsiteX4" fmla="*/ 581878 w 581678"/>
                <a:gd name="connsiteY4" fmla="*/ 40644 h 246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678" h="246846">
                  <a:moveTo>
                    <a:pt x="581878" y="40644"/>
                  </a:moveTo>
                  <a:lnTo>
                    <a:pt x="14939" y="246990"/>
                  </a:lnTo>
                  <a:lnTo>
                    <a:pt x="200" y="206490"/>
                  </a:lnTo>
                  <a:lnTo>
                    <a:pt x="567132" y="144"/>
                  </a:lnTo>
                  <a:lnTo>
                    <a:pt x="581878" y="40644"/>
                  </a:lnTo>
                  <a:close/>
                </a:path>
              </a:pathLst>
            </a:custGeom>
            <a:solidFill>
              <a:srgbClr val="FFFFFF"/>
            </a:solidFill>
            <a:ln w="7575" cap="flat">
              <a:noFill/>
              <a:prstDash val="solid"/>
              <a:round/>
            </a:ln>
          </p:spPr>
          <p:txBody>
            <a:bodyPr rtlCol="0" anchor="ctr"/>
            <a:lstStyle/>
            <a:p>
              <a:endParaRPr lang="en-GB"/>
            </a:p>
          </p:txBody>
        </p:sp>
        <p:sp>
          <p:nvSpPr>
            <p:cNvPr id="820" name="Freeform: Shape 819">
              <a:extLst>
                <a:ext uri="{FF2B5EF4-FFF2-40B4-BE49-F238E27FC236}">
                  <a16:creationId xmlns:a16="http://schemas.microsoft.com/office/drawing/2014/main" id="{18562C5C-105B-4615-BAF4-F1E89C2CB48F}"/>
                </a:ext>
              </a:extLst>
            </p:cNvPr>
            <p:cNvSpPr/>
            <p:nvPr/>
          </p:nvSpPr>
          <p:spPr>
            <a:xfrm>
              <a:off x="4249535" y="3691685"/>
              <a:ext cx="572785" cy="222408"/>
            </a:xfrm>
            <a:custGeom>
              <a:avLst/>
              <a:gdLst>
                <a:gd name="connsiteX0" fmla="*/ 572995 w 572785"/>
                <a:gd name="connsiteY0" fmla="*/ 16233 h 222408"/>
                <a:gd name="connsiteX1" fmla="*/ 6055 w 572785"/>
                <a:gd name="connsiteY1" fmla="*/ 222580 h 222408"/>
                <a:gd name="connsiteX2" fmla="*/ 210 w 572785"/>
                <a:gd name="connsiteY2" fmla="*/ 206518 h 222408"/>
                <a:gd name="connsiteX3" fmla="*/ 567142 w 572785"/>
                <a:gd name="connsiteY3" fmla="*/ 172 h 222408"/>
                <a:gd name="connsiteX4" fmla="*/ 572995 w 572785"/>
                <a:gd name="connsiteY4" fmla="*/ 16233 h 222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785" h="222408">
                  <a:moveTo>
                    <a:pt x="572995" y="16233"/>
                  </a:moveTo>
                  <a:lnTo>
                    <a:pt x="6055" y="222580"/>
                  </a:lnTo>
                  <a:lnTo>
                    <a:pt x="210" y="206518"/>
                  </a:lnTo>
                  <a:lnTo>
                    <a:pt x="567142" y="172"/>
                  </a:lnTo>
                  <a:lnTo>
                    <a:pt x="572995" y="16233"/>
                  </a:lnTo>
                  <a:close/>
                </a:path>
              </a:pathLst>
            </a:custGeom>
            <a:solidFill>
              <a:srgbClr val="FFFFFF"/>
            </a:solidFill>
            <a:ln w="7575" cap="flat">
              <a:noFill/>
              <a:prstDash val="solid"/>
              <a:round/>
            </a:ln>
          </p:spPr>
          <p:txBody>
            <a:bodyPr rtlCol="0" anchor="ctr"/>
            <a:lstStyle/>
            <a:p>
              <a:endParaRPr lang="en-GB"/>
            </a:p>
          </p:txBody>
        </p:sp>
        <p:sp>
          <p:nvSpPr>
            <p:cNvPr id="821" name="Freeform: Shape 820">
              <a:extLst>
                <a:ext uri="{FF2B5EF4-FFF2-40B4-BE49-F238E27FC236}">
                  <a16:creationId xmlns:a16="http://schemas.microsoft.com/office/drawing/2014/main" id="{A0A2993E-E1D4-4E51-8CFE-BCF019998ECB}"/>
                </a:ext>
              </a:extLst>
            </p:cNvPr>
            <p:cNvSpPr/>
            <p:nvPr/>
          </p:nvSpPr>
          <p:spPr>
            <a:xfrm>
              <a:off x="4358394" y="3990791"/>
              <a:ext cx="572792" cy="222408"/>
            </a:xfrm>
            <a:custGeom>
              <a:avLst/>
              <a:gdLst>
                <a:gd name="connsiteX0" fmla="*/ 573048 w 572792"/>
                <a:gd name="connsiteY0" fmla="*/ 16358 h 222408"/>
                <a:gd name="connsiteX1" fmla="*/ 6101 w 572792"/>
                <a:gd name="connsiteY1" fmla="*/ 222704 h 222408"/>
                <a:gd name="connsiteX2" fmla="*/ 255 w 572792"/>
                <a:gd name="connsiteY2" fmla="*/ 206635 h 222408"/>
                <a:gd name="connsiteX3" fmla="*/ 567195 w 572792"/>
                <a:gd name="connsiteY3" fmla="*/ 296 h 222408"/>
                <a:gd name="connsiteX4" fmla="*/ 573048 w 572792"/>
                <a:gd name="connsiteY4" fmla="*/ 16358 h 222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792" h="222408">
                  <a:moveTo>
                    <a:pt x="573048" y="16358"/>
                  </a:moveTo>
                  <a:lnTo>
                    <a:pt x="6101" y="222704"/>
                  </a:lnTo>
                  <a:lnTo>
                    <a:pt x="255" y="206635"/>
                  </a:lnTo>
                  <a:lnTo>
                    <a:pt x="567195" y="296"/>
                  </a:lnTo>
                  <a:lnTo>
                    <a:pt x="573048" y="16358"/>
                  </a:lnTo>
                  <a:close/>
                </a:path>
              </a:pathLst>
            </a:custGeom>
            <a:solidFill>
              <a:srgbClr val="FFFFFF"/>
            </a:solidFill>
            <a:ln w="7575" cap="flat">
              <a:noFill/>
              <a:prstDash val="solid"/>
              <a:round/>
            </a:ln>
          </p:spPr>
          <p:txBody>
            <a:bodyPr rtlCol="0" anchor="ctr"/>
            <a:lstStyle/>
            <a:p>
              <a:endParaRPr lang="en-GB"/>
            </a:p>
          </p:txBody>
        </p:sp>
        <p:sp>
          <p:nvSpPr>
            <p:cNvPr id="822" name="Freeform: Shape 821">
              <a:extLst>
                <a:ext uri="{FF2B5EF4-FFF2-40B4-BE49-F238E27FC236}">
                  <a16:creationId xmlns:a16="http://schemas.microsoft.com/office/drawing/2014/main" id="{F3F3FEDD-BC7A-455E-A330-873DE759B8B6}"/>
                </a:ext>
              </a:extLst>
            </p:cNvPr>
            <p:cNvSpPr/>
            <p:nvPr/>
          </p:nvSpPr>
          <p:spPr>
            <a:xfrm>
              <a:off x="4881884" y="3893098"/>
              <a:ext cx="227470" cy="299523"/>
            </a:xfrm>
            <a:custGeom>
              <a:avLst/>
              <a:gdLst>
                <a:gd name="connsiteX0" fmla="*/ 51999 w 227470"/>
                <a:gd name="connsiteY0" fmla="*/ 279279 h 299523"/>
                <a:gd name="connsiteX1" fmla="*/ 72934 w 227470"/>
                <a:gd name="connsiteY1" fmla="*/ 299796 h 299523"/>
                <a:gd name="connsiteX2" fmla="*/ 227872 w 227470"/>
                <a:gd name="connsiteY2" fmla="*/ 143869 h 299523"/>
                <a:gd name="connsiteX3" fmla="*/ 227872 w 227470"/>
                <a:gd name="connsiteY3" fmla="*/ 272 h 299523"/>
                <a:gd name="connsiteX4" fmla="*/ 401 w 227470"/>
                <a:gd name="connsiteY4" fmla="*/ 228784 h 299523"/>
                <a:gd name="connsiteX5" fmla="*/ 21427 w 227470"/>
                <a:gd name="connsiteY5" fmla="*/ 249368 h 299523"/>
                <a:gd name="connsiteX6" fmla="*/ 51999 w 227470"/>
                <a:gd name="connsiteY6" fmla="*/ 279279 h 299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470" h="299523">
                  <a:moveTo>
                    <a:pt x="51999" y="279279"/>
                  </a:moveTo>
                  <a:lnTo>
                    <a:pt x="72934" y="299796"/>
                  </a:lnTo>
                  <a:lnTo>
                    <a:pt x="227872" y="143869"/>
                  </a:lnTo>
                  <a:lnTo>
                    <a:pt x="227872" y="272"/>
                  </a:lnTo>
                  <a:lnTo>
                    <a:pt x="401" y="228784"/>
                  </a:lnTo>
                  <a:lnTo>
                    <a:pt x="21427" y="249368"/>
                  </a:lnTo>
                  <a:lnTo>
                    <a:pt x="51999" y="279279"/>
                  </a:lnTo>
                  <a:close/>
                </a:path>
              </a:pathLst>
            </a:custGeom>
            <a:solidFill>
              <a:srgbClr val="231F20"/>
            </a:solidFill>
            <a:ln w="7575" cap="flat">
              <a:noFill/>
              <a:prstDash val="solid"/>
              <a:round/>
            </a:ln>
          </p:spPr>
          <p:txBody>
            <a:bodyPr rtlCol="0" anchor="ctr"/>
            <a:lstStyle/>
            <a:p>
              <a:endParaRPr lang="en-GB"/>
            </a:p>
          </p:txBody>
        </p:sp>
        <p:sp>
          <p:nvSpPr>
            <p:cNvPr id="823" name="Freeform: Shape 822">
              <a:extLst>
                <a:ext uri="{FF2B5EF4-FFF2-40B4-BE49-F238E27FC236}">
                  <a16:creationId xmlns:a16="http://schemas.microsoft.com/office/drawing/2014/main" id="{D3E30A8C-519E-40C6-ADB9-2220B57CDCFD}"/>
                </a:ext>
              </a:extLst>
            </p:cNvPr>
            <p:cNvSpPr/>
            <p:nvPr/>
          </p:nvSpPr>
          <p:spPr>
            <a:xfrm>
              <a:off x="4826969" y="4220489"/>
              <a:ext cx="27208" cy="27877"/>
            </a:xfrm>
            <a:custGeom>
              <a:avLst/>
              <a:gdLst>
                <a:gd name="connsiteX0" fmla="*/ 9347 w 27208"/>
                <a:gd name="connsiteY0" fmla="*/ 27329 h 27877"/>
                <a:gd name="connsiteX1" fmla="*/ 27545 w 27208"/>
                <a:gd name="connsiteY1" fmla="*/ 20351 h 27877"/>
                <a:gd name="connsiteX2" fmla="*/ 8078 w 27208"/>
                <a:gd name="connsiteY2" fmla="*/ 351 h 27877"/>
                <a:gd name="connsiteX3" fmla="*/ 1229 w 27208"/>
                <a:gd name="connsiteY3" fmla="*/ 18922 h 27877"/>
                <a:gd name="connsiteX4" fmla="*/ 9347 w 27208"/>
                <a:gd name="connsiteY4" fmla="*/ 27329 h 27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08" h="27877">
                  <a:moveTo>
                    <a:pt x="9347" y="27329"/>
                  </a:moveTo>
                  <a:lnTo>
                    <a:pt x="27545" y="20351"/>
                  </a:lnTo>
                  <a:lnTo>
                    <a:pt x="8078" y="351"/>
                  </a:lnTo>
                  <a:lnTo>
                    <a:pt x="1229" y="18922"/>
                  </a:lnTo>
                  <a:cubicBezTo>
                    <a:pt x="-1469" y="26310"/>
                    <a:pt x="2157" y="30080"/>
                    <a:pt x="9347" y="27329"/>
                  </a:cubicBezTo>
                  <a:close/>
                </a:path>
              </a:pathLst>
            </a:custGeom>
            <a:solidFill>
              <a:srgbClr val="231F20"/>
            </a:solidFill>
            <a:ln w="7575" cap="flat">
              <a:noFill/>
              <a:prstDash val="solid"/>
              <a:round/>
            </a:ln>
          </p:spPr>
          <p:txBody>
            <a:bodyPr rtlCol="0" anchor="ctr"/>
            <a:lstStyle/>
            <a:p>
              <a:endParaRPr lang="en-GB"/>
            </a:p>
          </p:txBody>
        </p:sp>
        <p:sp>
          <p:nvSpPr>
            <p:cNvPr id="824" name="Freeform: Shape 823">
              <a:extLst>
                <a:ext uri="{FF2B5EF4-FFF2-40B4-BE49-F238E27FC236}">
                  <a16:creationId xmlns:a16="http://schemas.microsoft.com/office/drawing/2014/main" id="{EC69EE58-0748-4D9F-B2E2-29F62027B13E}"/>
                </a:ext>
              </a:extLst>
            </p:cNvPr>
            <p:cNvSpPr/>
            <p:nvPr/>
          </p:nvSpPr>
          <p:spPr>
            <a:xfrm>
              <a:off x="4842563" y="4137224"/>
              <a:ext cx="96582" cy="94074"/>
            </a:xfrm>
            <a:custGeom>
              <a:avLst/>
              <a:gdLst>
                <a:gd name="connsiteX0" fmla="*/ 85919 w 96582"/>
                <a:gd name="connsiteY0" fmla="*/ 73744 h 94074"/>
                <a:gd name="connsiteX1" fmla="*/ 96941 w 96582"/>
                <a:gd name="connsiteY1" fmla="*/ 62950 h 94074"/>
                <a:gd name="connsiteX2" fmla="*/ 32968 w 96582"/>
                <a:gd name="connsiteY2" fmla="*/ 331 h 94074"/>
                <a:gd name="connsiteX3" fmla="*/ 21573 w 96582"/>
                <a:gd name="connsiteY3" fmla="*/ 11497 h 94074"/>
                <a:gd name="connsiteX4" fmla="*/ 358 w 96582"/>
                <a:gd name="connsiteY4" fmla="*/ 66280 h 94074"/>
                <a:gd name="connsiteX5" fmla="*/ 29076 w 96582"/>
                <a:gd name="connsiteY5" fmla="*/ 94405 h 94074"/>
                <a:gd name="connsiteX6" fmla="*/ 85919 w 96582"/>
                <a:gd name="connsiteY6" fmla="*/ 73744 h 94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582" h="94074">
                  <a:moveTo>
                    <a:pt x="85919" y="73744"/>
                  </a:moveTo>
                  <a:lnTo>
                    <a:pt x="96941" y="62950"/>
                  </a:lnTo>
                  <a:lnTo>
                    <a:pt x="32968" y="331"/>
                  </a:lnTo>
                  <a:lnTo>
                    <a:pt x="21573" y="11497"/>
                  </a:lnTo>
                  <a:lnTo>
                    <a:pt x="358" y="66280"/>
                  </a:lnTo>
                  <a:lnTo>
                    <a:pt x="29076" y="94405"/>
                  </a:lnTo>
                  <a:lnTo>
                    <a:pt x="85919" y="73744"/>
                  </a:lnTo>
                  <a:close/>
                </a:path>
              </a:pathLst>
            </a:custGeom>
            <a:solidFill>
              <a:srgbClr val="231F20"/>
            </a:solidFill>
            <a:ln w="7575" cap="flat">
              <a:noFill/>
              <a:prstDash val="solid"/>
              <a:round/>
            </a:ln>
          </p:spPr>
          <p:txBody>
            <a:bodyPr rtlCol="0" anchor="ctr"/>
            <a:lstStyle/>
            <a:p>
              <a:endParaRPr lang="en-GB"/>
            </a:p>
          </p:txBody>
        </p:sp>
        <p:sp>
          <p:nvSpPr>
            <p:cNvPr id="825" name="Freeform: Shape 824">
              <a:extLst>
                <a:ext uri="{FF2B5EF4-FFF2-40B4-BE49-F238E27FC236}">
                  <a16:creationId xmlns:a16="http://schemas.microsoft.com/office/drawing/2014/main" id="{87644FCD-962D-4E0F-BCC6-3959F85698A5}"/>
                </a:ext>
              </a:extLst>
            </p:cNvPr>
            <p:cNvSpPr/>
            <p:nvPr/>
          </p:nvSpPr>
          <p:spPr>
            <a:xfrm>
              <a:off x="4291616" y="3918609"/>
              <a:ext cx="52320" cy="81357"/>
            </a:xfrm>
            <a:custGeom>
              <a:avLst/>
              <a:gdLst>
                <a:gd name="connsiteX0" fmla="*/ 52439 w 52320"/>
                <a:gd name="connsiteY0" fmla="*/ 76524 h 81357"/>
                <a:gd name="connsiteX1" fmla="*/ 24671 w 52320"/>
                <a:gd name="connsiteY1" fmla="*/ 237 h 81357"/>
                <a:gd name="connsiteX2" fmla="*/ 10738 w 52320"/>
                <a:gd name="connsiteY2" fmla="*/ 5307 h 81357"/>
                <a:gd name="connsiteX3" fmla="*/ 119 w 52320"/>
                <a:gd name="connsiteY3" fmla="*/ 24462 h 81357"/>
                <a:gd name="connsiteX4" fmla="*/ 5577 w 52320"/>
                <a:gd name="connsiteY4" fmla="*/ 39460 h 81357"/>
                <a:gd name="connsiteX5" fmla="*/ 16204 w 52320"/>
                <a:gd name="connsiteY5" fmla="*/ 20304 h 81357"/>
                <a:gd name="connsiteX6" fmla="*/ 38506 w 52320"/>
                <a:gd name="connsiteY6" fmla="*/ 81594 h 81357"/>
                <a:gd name="connsiteX7" fmla="*/ 52439 w 52320"/>
                <a:gd name="connsiteY7" fmla="*/ 76524 h 81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320" h="81357">
                  <a:moveTo>
                    <a:pt x="52439" y="76524"/>
                  </a:moveTo>
                  <a:lnTo>
                    <a:pt x="24671" y="237"/>
                  </a:lnTo>
                  <a:lnTo>
                    <a:pt x="10738" y="5307"/>
                  </a:lnTo>
                  <a:lnTo>
                    <a:pt x="119" y="24462"/>
                  </a:lnTo>
                  <a:lnTo>
                    <a:pt x="5577" y="39460"/>
                  </a:lnTo>
                  <a:lnTo>
                    <a:pt x="16204" y="20304"/>
                  </a:lnTo>
                  <a:lnTo>
                    <a:pt x="38506" y="81594"/>
                  </a:lnTo>
                  <a:lnTo>
                    <a:pt x="52439" y="76524"/>
                  </a:lnTo>
                  <a:close/>
                </a:path>
              </a:pathLst>
            </a:custGeom>
            <a:solidFill>
              <a:srgbClr val="231F20"/>
            </a:solidFill>
            <a:ln w="7575" cap="flat">
              <a:noFill/>
              <a:prstDash val="solid"/>
              <a:round/>
            </a:ln>
          </p:spPr>
          <p:txBody>
            <a:bodyPr rtlCol="0" anchor="ctr"/>
            <a:lstStyle/>
            <a:p>
              <a:endParaRPr lang="en-GB"/>
            </a:p>
          </p:txBody>
        </p:sp>
        <p:sp>
          <p:nvSpPr>
            <p:cNvPr id="826" name="Freeform: Shape 825">
              <a:extLst>
                <a:ext uri="{FF2B5EF4-FFF2-40B4-BE49-F238E27FC236}">
                  <a16:creationId xmlns:a16="http://schemas.microsoft.com/office/drawing/2014/main" id="{ABA58C4A-9FB7-43E1-A215-688271ABF1E0}"/>
                </a:ext>
              </a:extLst>
            </p:cNvPr>
            <p:cNvSpPr/>
            <p:nvPr/>
          </p:nvSpPr>
          <p:spPr>
            <a:xfrm>
              <a:off x="4428623" y="3980096"/>
              <a:ext cx="138451" cy="138458"/>
            </a:xfrm>
            <a:custGeom>
              <a:avLst/>
              <a:gdLst>
                <a:gd name="connsiteX0" fmla="*/ 37137 w 138451"/>
                <a:gd name="connsiteY0" fmla="*/ 138733 h 138458"/>
                <a:gd name="connsiteX1" fmla="*/ 138645 w 138451"/>
                <a:gd name="connsiteY1" fmla="*/ 101783 h 138458"/>
                <a:gd name="connsiteX2" fmla="*/ 101703 w 138451"/>
                <a:gd name="connsiteY2" fmla="*/ 274 h 138458"/>
                <a:gd name="connsiteX3" fmla="*/ 194 w 138451"/>
                <a:gd name="connsiteY3" fmla="*/ 37224 h 138458"/>
                <a:gd name="connsiteX4" fmla="*/ 37137 w 138451"/>
                <a:gd name="connsiteY4" fmla="*/ 138733 h 138458"/>
                <a:gd name="connsiteX5" fmla="*/ 128900 w 138451"/>
                <a:gd name="connsiteY5" fmla="*/ 97237 h 138458"/>
                <a:gd name="connsiteX6" fmla="*/ 41682 w 138451"/>
                <a:gd name="connsiteY6" fmla="*/ 128988 h 138458"/>
                <a:gd name="connsiteX7" fmla="*/ 9939 w 138451"/>
                <a:gd name="connsiteY7" fmla="*/ 41770 h 138458"/>
                <a:gd name="connsiteX8" fmla="*/ 97157 w 138451"/>
                <a:gd name="connsiteY8" fmla="*/ 10019 h 138458"/>
                <a:gd name="connsiteX9" fmla="*/ 128900 w 138451"/>
                <a:gd name="connsiteY9" fmla="*/ 97237 h 138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451" h="138458">
                  <a:moveTo>
                    <a:pt x="37137" y="138733"/>
                  </a:moveTo>
                  <a:lnTo>
                    <a:pt x="138645" y="101783"/>
                  </a:lnTo>
                  <a:lnTo>
                    <a:pt x="101703" y="274"/>
                  </a:lnTo>
                  <a:lnTo>
                    <a:pt x="194" y="37224"/>
                  </a:lnTo>
                  <a:lnTo>
                    <a:pt x="37137" y="138733"/>
                  </a:lnTo>
                  <a:close/>
                  <a:moveTo>
                    <a:pt x="128900" y="97237"/>
                  </a:moveTo>
                  <a:lnTo>
                    <a:pt x="41682" y="128988"/>
                  </a:lnTo>
                  <a:cubicBezTo>
                    <a:pt x="41682" y="128988"/>
                    <a:pt x="9939" y="41770"/>
                    <a:pt x="9939" y="41770"/>
                  </a:cubicBezTo>
                  <a:cubicBezTo>
                    <a:pt x="9939" y="41770"/>
                    <a:pt x="97157" y="10019"/>
                    <a:pt x="97157" y="10019"/>
                  </a:cubicBezTo>
                  <a:lnTo>
                    <a:pt x="128900" y="97237"/>
                  </a:lnTo>
                  <a:close/>
                </a:path>
              </a:pathLst>
            </a:custGeom>
            <a:solidFill>
              <a:srgbClr val="231F20"/>
            </a:solidFill>
            <a:ln w="7575" cap="flat">
              <a:noFill/>
              <a:prstDash val="solid"/>
              <a:round/>
            </a:ln>
          </p:spPr>
          <p:txBody>
            <a:bodyPr rtlCol="0" anchor="ctr"/>
            <a:lstStyle/>
            <a:p>
              <a:endParaRPr lang="en-GB"/>
            </a:p>
          </p:txBody>
        </p:sp>
        <p:sp>
          <p:nvSpPr>
            <p:cNvPr id="827" name="Freeform: Shape 826">
              <a:extLst>
                <a:ext uri="{FF2B5EF4-FFF2-40B4-BE49-F238E27FC236}">
                  <a16:creationId xmlns:a16="http://schemas.microsoft.com/office/drawing/2014/main" id="{F6018848-991A-41F8-AFDC-98FE8EA96BE0}"/>
                </a:ext>
              </a:extLst>
            </p:cNvPr>
            <p:cNvSpPr/>
            <p:nvPr/>
          </p:nvSpPr>
          <p:spPr>
            <a:xfrm>
              <a:off x="4470568" y="4004884"/>
              <a:ext cx="47340" cy="85389"/>
            </a:xfrm>
            <a:custGeom>
              <a:avLst/>
              <a:gdLst>
                <a:gd name="connsiteX0" fmla="*/ 47533 w 47340"/>
                <a:gd name="connsiteY0" fmla="*/ 1634 h 85389"/>
                <a:gd name="connsiteX1" fmla="*/ 35386 w 47340"/>
                <a:gd name="connsiteY1" fmla="*/ 36760 h 85389"/>
                <a:gd name="connsiteX2" fmla="*/ 26964 w 47340"/>
                <a:gd name="connsiteY2" fmla="*/ 72372 h 85389"/>
                <a:gd name="connsiteX3" fmla="*/ 26478 w 47340"/>
                <a:gd name="connsiteY3" fmla="*/ 75991 h 85389"/>
                <a:gd name="connsiteX4" fmla="*/ 20237 w 47340"/>
                <a:gd name="connsiteY4" fmla="*/ 84937 h 85389"/>
                <a:gd name="connsiteX5" fmla="*/ 16185 w 47340"/>
                <a:gd name="connsiteY5" fmla="*/ 85644 h 85389"/>
                <a:gd name="connsiteX6" fmla="*/ 12567 w 47340"/>
                <a:gd name="connsiteY6" fmla="*/ 84291 h 85389"/>
                <a:gd name="connsiteX7" fmla="*/ 9230 w 47340"/>
                <a:gd name="connsiteY7" fmla="*/ 81213 h 85389"/>
                <a:gd name="connsiteX8" fmla="*/ 4593 w 47340"/>
                <a:gd name="connsiteY8" fmla="*/ 75124 h 85389"/>
                <a:gd name="connsiteX9" fmla="*/ 4168 w 47340"/>
                <a:gd name="connsiteY9" fmla="*/ 74508 h 85389"/>
                <a:gd name="connsiteX10" fmla="*/ 473 w 47340"/>
                <a:gd name="connsiteY10" fmla="*/ 68716 h 85389"/>
                <a:gd name="connsiteX11" fmla="*/ 1766 w 47340"/>
                <a:gd name="connsiteY11" fmla="*/ 62886 h 85389"/>
                <a:gd name="connsiteX12" fmla="*/ 6942 w 47340"/>
                <a:gd name="connsiteY12" fmla="*/ 58553 h 85389"/>
                <a:gd name="connsiteX13" fmla="*/ 8690 w 47340"/>
                <a:gd name="connsiteY13" fmla="*/ 58561 h 85389"/>
                <a:gd name="connsiteX14" fmla="*/ 10933 w 47340"/>
                <a:gd name="connsiteY14" fmla="*/ 60492 h 85389"/>
                <a:gd name="connsiteX15" fmla="*/ 13183 w 47340"/>
                <a:gd name="connsiteY15" fmla="*/ 63167 h 85389"/>
                <a:gd name="connsiteX16" fmla="*/ 17356 w 47340"/>
                <a:gd name="connsiteY16" fmla="*/ 66580 h 85389"/>
                <a:gd name="connsiteX17" fmla="*/ 20906 w 47340"/>
                <a:gd name="connsiteY17" fmla="*/ 54046 h 85389"/>
                <a:gd name="connsiteX18" fmla="*/ 25413 w 47340"/>
                <a:gd name="connsiteY18" fmla="*/ 34373 h 85389"/>
                <a:gd name="connsiteX19" fmla="*/ 29845 w 47340"/>
                <a:gd name="connsiteY19" fmla="*/ 17992 h 85389"/>
                <a:gd name="connsiteX20" fmla="*/ 33319 w 47340"/>
                <a:gd name="connsiteY20" fmla="*/ 9828 h 85389"/>
                <a:gd name="connsiteX21" fmla="*/ 37986 w 47340"/>
                <a:gd name="connsiteY21" fmla="*/ 4903 h 85389"/>
                <a:gd name="connsiteX22" fmla="*/ 46317 w 47340"/>
                <a:gd name="connsiteY22" fmla="*/ 274 h 85389"/>
                <a:gd name="connsiteX23" fmla="*/ 47533 w 47340"/>
                <a:gd name="connsiteY23" fmla="*/ 1634 h 8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340" h="85389">
                  <a:moveTo>
                    <a:pt x="47533" y="1634"/>
                  </a:moveTo>
                  <a:cubicBezTo>
                    <a:pt x="42881" y="13211"/>
                    <a:pt x="38837" y="24925"/>
                    <a:pt x="35386" y="36760"/>
                  </a:cubicBezTo>
                  <a:cubicBezTo>
                    <a:pt x="31943" y="48588"/>
                    <a:pt x="29130" y="60454"/>
                    <a:pt x="26964" y="72372"/>
                  </a:cubicBezTo>
                  <a:cubicBezTo>
                    <a:pt x="26804" y="73254"/>
                    <a:pt x="26652" y="74455"/>
                    <a:pt x="26478" y="75991"/>
                  </a:cubicBezTo>
                  <a:cubicBezTo>
                    <a:pt x="25953" y="80635"/>
                    <a:pt x="23863" y="83615"/>
                    <a:pt x="20237" y="84937"/>
                  </a:cubicBezTo>
                  <a:cubicBezTo>
                    <a:pt x="18701" y="85492"/>
                    <a:pt x="17348" y="85736"/>
                    <a:pt x="16185" y="85644"/>
                  </a:cubicBezTo>
                  <a:cubicBezTo>
                    <a:pt x="15022" y="85553"/>
                    <a:pt x="13814" y="85105"/>
                    <a:pt x="12567" y="84291"/>
                  </a:cubicBezTo>
                  <a:cubicBezTo>
                    <a:pt x="11510" y="83577"/>
                    <a:pt x="10401" y="82551"/>
                    <a:pt x="9230" y="81213"/>
                  </a:cubicBezTo>
                  <a:cubicBezTo>
                    <a:pt x="8059" y="79883"/>
                    <a:pt x="6524" y="77845"/>
                    <a:pt x="4593" y="75124"/>
                  </a:cubicBezTo>
                  <a:cubicBezTo>
                    <a:pt x="4479" y="74964"/>
                    <a:pt x="4335" y="74759"/>
                    <a:pt x="4168" y="74508"/>
                  </a:cubicBezTo>
                  <a:cubicBezTo>
                    <a:pt x="2009" y="71491"/>
                    <a:pt x="785" y="69568"/>
                    <a:pt x="473" y="68716"/>
                  </a:cubicBezTo>
                  <a:cubicBezTo>
                    <a:pt x="-158" y="66991"/>
                    <a:pt x="276" y="65052"/>
                    <a:pt x="1766" y="62886"/>
                  </a:cubicBezTo>
                  <a:cubicBezTo>
                    <a:pt x="3248" y="60712"/>
                    <a:pt x="4973" y="59275"/>
                    <a:pt x="6942" y="58553"/>
                  </a:cubicBezTo>
                  <a:cubicBezTo>
                    <a:pt x="7573" y="58325"/>
                    <a:pt x="8166" y="58325"/>
                    <a:pt x="8690" y="58561"/>
                  </a:cubicBezTo>
                  <a:cubicBezTo>
                    <a:pt x="9222" y="58804"/>
                    <a:pt x="9967" y="59450"/>
                    <a:pt x="10933" y="60492"/>
                  </a:cubicBezTo>
                  <a:cubicBezTo>
                    <a:pt x="11510" y="61145"/>
                    <a:pt x="12271" y="62027"/>
                    <a:pt x="13183" y="63167"/>
                  </a:cubicBezTo>
                  <a:cubicBezTo>
                    <a:pt x="15273" y="65691"/>
                    <a:pt x="16657" y="66831"/>
                    <a:pt x="17356" y="66580"/>
                  </a:cubicBezTo>
                  <a:cubicBezTo>
                    <a:pt x="17964" y="66352"/>
                    <a:pt x="19142" y="62179"/>
                    <a:pt x="20906" y="54046"/>
                  </a:cubicBezTo>
                  <a:cubicBezTo>
                    <a:pt x="22593" y="46269"/>
                    <a:pt x="24098" y="39717"/>
                    <a:pt x="25413" y="34373"/>
                  </a:cubicBezTo>
                  <a:cubicBezTo>
                    <a:pt x="27238" y="26901"/>
                    <a:pt x="28720" y="21443"/>
                    <a:pt x="29845" y="17992"/>
                  </a:cubicBezTo>
                  <a:cubicBezTo>
                    <a:pt x="30970" y="14564"/>
                    <a:pt x="32133" y="11843"/>
                    <a:pt x="33319" y="9828"/>
                  </a:cubicBezTo>
                  <a:cubicBezTo>
                    <a:pt x="34360" y="8088"/>
                    <a:pt x="35911" y="6431"/>
                    <a:pt x="37986" y="4903"/>
                  </a:cubicBezTo>
                  <a:cubicBezTo>
                    <a:pt x="40061" y="3352"/>
                    <a:pt x="42843" y="1809"/>
                    <a:pt x="46317" y="274"/>
                  </a:cubicBezTo>
                  <a:lnTo>
                    <a:pt x="47533" y="1634"/>
                  </a:lnTo>
                  <a:close/>
                </a:path>
              </a:pathLst>
            </a:custGeom>
            <a:solidFill>
              <a:srgbClr val="231F20"/>
            </a:solidFill>
            <a:ln w="7575" cap="flat">
              <a:noFill/>
              <a:prstDash val="solid"/>
              <a:round/>
            </a:ln>
          </p:spPr>
          <p:txBody>
            <a:bodyPr rtlCol="0" anchor="ctr"/>
            <a:lstStyle/>
            <a:p>
              <a:endParaRPr lang="en-GB"/>
            </a:p>
          </p:txBody>
        </p:sp>
        <p:sp>
          <p:nvSpPr>
            <p:cNvPr id="828" name="Freeform: Shape 827">
              <a:extLst>
                <a:ext uri="{FF2B5EF4-FFF2-40B4-BE49-F238E27FC236}">
                  <a16:creationId xmlns:a16="http://schemas.microsoft.com/office/drawing/2014/main" id="{B977EC26-B207-44C3-83FC-25AEC43EF17B}"/>
                </a:ext>
              </a:extLst>
            </p:cNvPr>
            <p:cNvSpPr/>
            <p:nvPr/>
          </p:nvSpPr>
          <p:spPr>
            <a:xfrm>
              <a:off x="4349729" y="3847460"/>
              <a:ext cx="177947" cy="78712"/>
            </a:xfrm>
            <a:custGeom>
              <a:avLst/>
              <a:gdLst>
                <a:gd name="connsiteX0" fmla="*/ 178117 w 177947"/>
                <a:gd name="connsiteY0" fmla="*/ 16276 h 78712"/>
                <a:gd name="connsiteX1" fmla="*/ 6015 w 177947"/>
                <a:gd name="connsiteY1" fmla="*/ 78919 h 78712"/>
                <a:gd name="connsiteX2" fmla="*/ 169 w 177947"/>
                <a:gd name="connsiteY2" fmla="*/ 62849 h 78712"/>
                <a:gd name="connsiteX3" fmla="*/ 172272 w 177947"/>
                <a:gd name="connsiteY3" fmla="*/ 207 h 78712"/>
                <a:gd name="connsiteX4" fmla="*/ 178117 w 177947"/>
                <a:gd name="connsiteY4" fmla="*/ 16276 h 78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47" h="78712">
                  <a:moveTo>
                    <a:pt x="178117" y="16276"/>
                  </a:moveTo>
                  <a:lnTo>
                    <a:pt x="6015" y="78919"/>
                  </a:lnTo>
                  <a:lnTo>
                    <a:pt x="169" y="62849"/>
                  </a:lnTo>
                  <a:lnTo>
                    <a:pt x="172272" y="207"/>
                  </a:lnTo>
                  <a:lnTo>
                    <a:pt x="178117" y="16276"/>
                  </a:lnTo>
                  <a:close/>
                </a:path>
              </a:pathLst>
            </a:custGeom>
            <a:solidFill>
              <a:srgbClr val="231F20"/>
            </a:solidFill>
            <a:ln w="7575" cap="flat">
              <a:noFill/>
              <a:prstDash val="solid"/>
              <a:round/>
            </a:ln>
          </p:spPr>
          <p:txBody>
            <a:bodyPr rtlCol="0" anchor="ctr"/>
            <a:lstStyle/>
            <a:p>
              <a:endParaRPr lang="en-GB"/>
            </a:p>
          </p:txBody>
        </p:sp>
        <p:sp>
          <p:nvSpPr>
            <p:cNvPr id="829" name="Freeform: Shape 828">
              <a:extLst>
                <a:ext uri="{FF2B5EF4-FFF2-40B4-BE49-F238E27FC236}">
                  <a16:creationId xmlns:a16="http://schemas.microsoft.com/office/drawing/2014/main" id="{8243CA89-B121-447D-8FA5-46C719C58A4D}"/>
                </a:ext>
              </a:extLst>
            </p:cNvPr>
            <p:cNvSpPr/>
            <p:nvPr/>
          </p:nvSpPr>
          <p:spPr>
            <a:xfrm>
              <a:off x="4360127" y="3876041"/>
              <a:ext cx="177955" cy="78704"/>
            </a:xfrm>
            <a:custGeom>
              <a:avLst/>
              <a:gdLst>
                <a:gd name="connsiteX0" fmla="*/ 178129 w 177955"/>
                <a:gd name="connsiteY0" fmla="*/ 16280 h 78704"/>
                <a:gd name="connsiteX1" fmla="*/ 6019 w 177955"/>
                <a:gd name="connsiteY1" fmla="*/ 78923 h 78704"/>
                <a:gd name="connsiteX2" fmla="*/ 174 w 177955"/>
                <a:gd name="connsiteY2" fmla="*/ 62854 h 78704"/>
                <a:gd name="connsiteX3" fmla="*/ 172276 w 177955"/>
                <a:gd name="connsiteY3" fmla="*/ 219 h 78704"/>
                <a:gd name="connsiteX4" fmla="*/ 178129 w 177955"/>
                <a:gd name="connsiteY4" fmla="*/ 16280 h 78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04">
                  <a:moveTo>
                    <a:pt x="178129" y="16280"/>
                  </a:moveTo>
                  <a:lnTo>
                    <a:pt x="6019" y="78923"/>
                  </a:lnTo>
                  <a:lnTo>
                    <a:pt x="174" y="62854"/>
                  </a:lnTo>
                  <a:lnTo>
                    <a:pt x="172276" y="219"/>
                  </a:lnTo>
                  <a:lnTo>
                    <a:pt x="178129" y="16280"/>
                  </a:lnTo>
                  <a:close/>
                </a:path>
              </a:pathLst>
            </a:custGeom>
            <a:solidFill>
              <a:srgbClr val="231F20"/>
            </a:solidFill>
            <a:ln w="7575" cap="flat">
              <a:noFill/>
              <a:prstDash val="solid"/>
              <a:round/>
            </a:ln>
          </p:spPr>
          <p:txBody>
            <a:bodyPr rtlCol="0" anchor="ctr"/>
            <a:lstStyle/>
            <a:p>
              <a:endParaRPr lang="en-GB"/>
            </a:p>
          </p:txBody>
        </p:sp>
        <p:sp>
          <p:nvSpPr>
            <p:cNvPr id="830" name="Freeform: Shape 829">
              <a:extLst>
                <a:ext uri="{FF2B5EF4-FFF2-40B4-BE49-F238E27FC236}">
                  <a16:creationId xmlns:a16="http://schemas.microsoft.com/office/drawing/2014/main" id="{FC93A7C8-7101-4803-8478-053447493A0C}"/>
                </a:ext>
              </a:extLst>
            </p:cNvPr>
            <p:cNvSpPr/>
            <p:nvPr/>
          </p:nvSpPr>
          <p:spPr>
            <a:xfrm>
              <a:off x="4370526" y="3904607"/>
              <a:ext cx="177955" cy="78712"/>
            </a:xfrm>
            <a:custGeom>
              <a:avLst/>
              <a:gdLst>
                <a:gd name="connsiteX0" fmla="*/ 178133 w 177955"/>
                <a:gd name="connsiteY0" fmla="*/ 16300 h 78712"/>
                <a:gd name="connsiteX1" fmla="*/ 6024 w 177955"/>
                <a:gd name="connsiteY1" fmla="*/ 78942 h 78712"/>
                <a:gd name="connsiteX2" fmla="*/ 178 w 177955"/>
                <a:gd name="connsiteY2" fmla="*/ 62873 h 78712"/>
                <a:gd name="connsiteX3" fmla="*/ 172280 w 177955"/>
                <a:gd name="connsiteY3" fmla="*/ 230 h 78712"/>
                <a:gd name="connsiteX4" fmla="*/ 178133 w 177955"/>
                <a:gd name="connsiteY4" fmla="*/ 16300 h 78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12">
                  <a:moveTo>
                    <a:pt x="178133" y="16300"/>
                  </a:moveTo>
                  <a:lnTo>
                    <a:pt x="6024" y="78942"/>
                  </a:lnTo>
                  <a:lnTo>
                    <a:pt x="178" y="62873"/>
                  </a:lnTo>
                  <a:lnTo>
                    <a:pt x="172280" y="230"/>
                  </a:lnTo>
                  <a:lnTo>
                    <a:pt x="178133" y="16300"/>
                  </a:lnTo>
                  <a:close/>
                </a:path>
              </a:pathLst>
            </a:custGeom>
            <a:solidFill>
              <a:srgbClr val="231F20"/>
            </a:solidFill>
            <a:ln w="7575" cap="flat">
              <a:noFill/>
              <a:prstDash val="solid"/>
              <a:round/>
            </a:ln>
          </p:spPr>
          <p:txBody>
            <a:bodyPr rtlCol="0" anchor="ctr"/>
            <a:lstStyle/>
            <a:p>
              <a:endParaRPr lang="en-GB"/>
            </a:p>
          </p:txBody>
        </p:sp>
        <p:sp>
          <p:nvSpPr>
            <p:cNvPr id="831" name="Freeform: Shape 830">
              <a:extLst>
                <a:ext uri="{FF2B5EF4-FFF2-40B4-BE49-F238E27FC236}">
                  <a16:creationId xmlns:a16="http://schemas.microsoft.com/office/drawing/2014/main" id="{C2073FBA-679E-44EE-BBF0-32E4626429EE}"/>
                </a:ext>
              </a:extLst>
            </p:cNvPr>
            <p:cNvSpPr/>
            <p:nvPr/>
          </p:nvSpPr>
          <p:spPr>
            <a:xfrm>
              <a:off x="4458930" y="4147493"/>
              <a:ext cx="177955" cy="78704"/>
            </a:xfrm>
            <a:custGeom>
              <a:avLst/>
              <a:gdLst>
                <a:gd name="connsiteX0" fmla="*/ 178170 w 177955"/>
                <a:gd name="connsiteY0" fmla="*/ 16393 h 78704"/>
                <a:gd name="connsiteX1" fmla="*/ 6060 w 177955"/>
                <a:gd name="connsiteY1" fmla="*/ 79036 h 78704"/>
                <a:gd name="connsiteX2" fmla="*/ 215 w 177955"/>
                <a:gd name="connsiteY2" fmla="*/ 62974 h 78704"/>
                <a:gd name="connsiteX3" fmla="*/ 172317 w 177955"/>
                <a:gd name="connsiteY3" fmla="*/ 332 h 78704"/>
                <a:gd name="connsiteX4" fmla="*/ 178170 w 177955"/>
                <a:gd name="connsiteY4" fmla="*/ 16393 h 78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04">
                  <a:moveTo>
                    <a:pt x="178170" y="16393"/>
                  </a:moveTo>
                  <a:lnTo>
                    <a:pt x="6060" y="79036"/>
                  </a:lnTo>
                  <a:lnTo>
                    <a:pt x="215" y="62974"/>
                  </a:lnTo>
                  <a:lnTo>
                    <a:pt x="172317" y="332"/>
                  </a:lnTo>
                  <a:lnTo>
                    <a:pt x="178170" y="16393"/>
                  </a:lnTo>
                  <a:close/>
                </a:path>
              </a:pathLst>
            </a:custGeom>
            <a:solidFill>
              <a:srgbClr val="231F20"/>
            </a:solidFill>
            <a:ln w="7575" cap="flat">
              <a:noFill/>
              <a:prstDash val="solid"/>
              <a:round/>
            </a:ln>
          </p:spPr>
          <p:txBody>
            <a:bodyPr rtlCol="0" anchor="ctr"/>
            <a:lstStyle/>
            <a:p>
              <a:endParaRPr lang="en-GB"/>
            </a:p>
          </p:txBody>
        </p:sp>
        <p:sp>
          <p:nvSpPr>
            <p:cNvPr id="832" name="Freeform: Shape 831">
              <a:extLst>
                <a:ext uri="{FF2B5EF4-FFF2-40B4-BE49-F238E27FC236}">
                  <a16:creationId xmlns:a16="http://schemas.microsoft.com/office/drawing/2014/main" id="{11038C06-BFE1-4B8D-B5FE-9D687944BC68}"/>
                </a:ext>
              </a:extLst>
            </p:cNvPr>
            <p:cNvSpPr/>
            <p:nvPr/>
          </p:nvSpPr>
          <p:spPr>
            <a:xfrm>
              <a:off x="4469328" y="4176067"/>
              <a:ext cx="177955" cy="78704"/>
            </a:xfrm>
            <a:custGeom>
              <a:avLst/>
              <a:gdLst>
                <a:gd name="connsiteX0" fmla="*/ 178175 w 177955"/>
                <a:gd name="connsiteY0" fmla="*/ 16413 h 78704"/>
                <a:gd name="connsiteX1" fmla="*/ 6065 w 177955"/>
                <a:gd name="connsiteY1" fmla="*/ 79048 h 78704"/>
                <a:gd name="connsiteX2" fmla="*/ 219 w 177955"/>
                <a:gd name="connsiteY2" fmla="*/ 62986 h 78704"/>
                <a:gd name="connsiteX3" fmla="*/ 172322 w 177955"/>
                <a:gd name="connsiteY3" fmla="*/ 343 h 78704"/>
                <a:gd name="connsiteX4" fmla="*/ 178175 w 177955"/>
                <a:gd name="connsiteY4" fmla="*/ 16413 h 78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04">
                  <a:moveTo>
                    <a:pt x="178175" y="16413"/>
                  </a:moveTo>
                  <a:lnTo>
                    <a:pt x="6065" y="79048"/>
                  </a:lnTo>
                  <a:lnTo>
                    <a:pt x="219" y="62986"/>
                  </a:lnTo>
                  <a:lnTo>
                    <a:pt x="172322" y="343"/>
                  </a:lnTo>
                  <a:lnTo>
                    <a:pt x="178175" y="16413"/>
                  </a:lnTo>
                  <a:close/>
                </a:path>
              </a:pathLst>
            </a:custGeom>
            <a:solidFill>
              <a:srgbClr val="231F20"/>
            </a:solidFill>
            <a:ln w="7575" cap="flat">
              <a:noFill/>
              <a:prstDash val="solid"/>
              <a:round/>
            </a:ln>
          </p:spPr>
          <p:txBody>
            <a:bodyPr rtlCol="0" anchor="ctr"/>
            <a:lstStyle/>
            <a:p>
              <a:endParaRPr lang="en-GB"/>
            </a:p>
          </p:txBody>
        </p:sp>
        <p:sp>
          <p:nvSpPr>
            <p:cNvPr id="833" name="Freeform: Shape 832">
              <a:extLst>
                <a:ext uri="{FF2B5EF4-FFF2-40B4-BE49-F238E27FC236}">
                  <a16:creationId xmlns:a16="http://schemas.microsoft.com/office/drawing/2014/main" id="{2BA55F38-4A18-4F29-AE54-8133BC698591}"/>
                </a:ext>
              </a:extLst>
            </p:cNvPr>
            <p:cNvSpPr/>
            <p:nvPr/>
          </p:nvSpPr>
          <p:spPr>
            <a:xfrm>
              <a:off x="4479727" y="4204640"/>
              <a:ext cx="177955" cy="78712"/>
            </a:xfrm>
            <a:custGeom>
              <a:avLst/>
              <a:gdLst>
                <a:gd name="connsiteX0" fmla="*/ 178179 w 177955"/>
                <a:gd name="connsiteY0" fmla="*/ 16425 h 78712"/>
                <a:gd name="connsiteX1" fmla="*/ 6069 w 177955"/>
                <a:gd name="connsiteY1" fmla="*/ 79067 h 78712"/>
                <a:gd name="connsiteX2" fmla="*/ 224 w 177955"/>
                <a:gd name="connsiteY2" fmla="*/ 62998 h 78712"/>
                <a:gd name="connsiteX3" fmla="*/ 172326 w 177955"/>
                <a:gd name="connsiteY3" fmla="*/ 355 h 78712"/>
                <a:gd name="connsiteX4" fmla="*/ 178179 w 177955"/>
                <a:gd name="connsiteY4" fmla="*/ 16425 h 78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12">
                  <a:moveTo>
                    <a:pt x="178179" y="16425"/>
                  </a:moveTo>
                  <a:lnTo>
                    <a:pt x="6069" y="79067"/>
                  </a:lnTo>
                  <a:lnTo>
                    <a:pt x="224" y="62998"/>
                  </a:lnTo>
                  <a:lnTo>
                    <a:pt x="172326" y="355"/>
                  </a:lnTo>
                  <a:lnTo>
                    <a:pt x="178179" y="16425"/>
                  </a:lnTo>
                  <a:close/>
                </a:path>
              </a:pathLst>
            </a:custGeom>
            <a:solidFill>
              <a:srgbClr val="231F20"/>
            </a:solidFill>
            <a:ln w="7575" cap="flat">
              <a:noFill/>
              <a:prstDash val="solid"/>
              <a:round/>
            </a:ln>
          </p:spPr>
          <p:txBody>
            <a:bodyPr rtlCol="0" anchor="ctr"/>
            <a:lstStyle/>
            <a:p>
              <a:endParaRPr lang="en-GB"/>
            </a:p>
          </p:txBody>
        </p:sp>
        <p:sp>
          <p:nvSpPr>
            <p:cNvPr id="834" name="Freeform: Shape 833">
              <a:extLst>
                <a:ext uri="{FF2B5EF4-FFF2-40B4-BE49-F238E27FC236}">
                  <a16:creationId xmlns:a16="http://schemas.microsoft.com/office/drawing/2014/main" id="{16CBF83E-35CB-4380-8617-8FCC2F6993E8}"/>
                </a:ext>
              </a:extLst>
            </p:cNvPr>
            <p:cNvSpPr/>
            <p:nvPr/>
          </p:nvSpPr>
          <p:spPr>
            <a:xfrm>
              <a:off x="4397429" y="4220127"/>
              <a:ext cx="67924" cy="87245"/>
            </a:xfrm>
            <a:custGeom>
              <a:avLst/>
              <a:gdLst>
                <a:gd name="connsiteX0" fmla="*/ 68091 w 67924"/>
                <a:gd name="connsiteY0" fmla="*/ 70719 h 87245"/>
                <a:gd name="connsiteX1" fmla="*/ 63522 w 67924"/>
                <a:gd name="connsiteY1" fmla="*/ 58184 h 87245"/>
                <a:gd name="connsiteX2" fmla="*/ 34060 w 67924"/>
                <a:gd name="connsiteY2" fmla="*/ 68909 h 87245"/>
                <a:gd name="connsiteX3" fmla="*/ 46374 w 67924"/>
                <a:gd name="connsiteY3" fmla="*/ 36398 h 87245"/>
                <a:gd name="connsiteX4" fmla="*/ 48160 w 67924"/>
                <a:gd name="connsiteY4" fmla="*/ 15974 h 87245"/>
                <a:gd name="connsiteX5" fmla="*/ 16941 w 67924"/>
                <a:gd name="connsiteY5" fmla="*/ 2215 h 87245"/>
                <a:gd name="connsiteX6" fmla="*/ 1807 w 67924"/>
                <a:gd name="connsiteY6" fmla="*/ 32963 h 87245"/>
                <a:gd name="connsiteX7" fmla="*/ 15733 w 67924"/>
                <a:gd name="connsiteY7" fmla="*/ 27892 h 87245"/>
                <a:gd name="connsiteX8" fmla="*/ 21510 w 67924"/>
                <a:gd name="connsiteY8" fmla="*/ 14750 h 87245"/>
                <a:gd name="connsiteX9" fmla="*/ 34189 w 67924"/>
                <a:gd name="connsiteY9" fmla="*/ 20937 h 87245"/>
                <a:gd name="connsiteX10" fmla="*/ 33581 w 67924"/>
                <a:gd name="connsiteY10" fmla="*/ 31594 h 87245"/>
                <a:gd name="connsiteX11" fmla="*/ 17131 w 67924"/>
                <a:gd name="connsiteY11" fmla="*/ 75074 h 87245"/>
                <a:gd name="connsiteX12" fmla="*/ 21692 w 67924"/>
                <a:gd name="connsiteY12" fmla="*/ 87609 h 87245"/>
                <a:gd name="connsiteX13" fmla="*/ 68091 w 67924"/>
                <a:gd name="connsiteY13" fmla="*/ 70719 h 87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924" h="87245">
                  <a:moveTo>
                    <a:pt x="68091" y="70719"/>
                  </a:moveTo>
                  <a:lnTo>
                    <a:pt x="63522" y="58184"/>
                  </a:lnTo>
                  <a:lnTo>
                    <a:pt x="34060" y="68909"/>
                  </a:lnTo>
                  <a:lnTo>
                    <a:pt x="46374" y="36398"/>
                  </a:lnTo>
                  <a:cubicBezTo>
                    <a:pt x="49399" y="28379"/>
                    <a:pt x="50851" y="23362"/>
                    <a:pt x="48160" y="15974"/>
                  </a:cubicBezTo>
                  <a:cubicBezTo>
                    <a:pt x="43166" y="2253"/>
                    <a:pt x="30441" y="-2695"/>
                    <a:pt x="16941" y="2215"/>
                  </a:cubicBezTo>
                  <a:cubicBezTo>
                    <a:pt x="3875" y="6974"/>
                    <a:pt x="-3263" y="19037"/>
                    <a:pt x="1807" y="32963"/>
                  </a:cubicBezTo>
                  <a:lnTo>
                    <a:pt x="15733" y="27892"/>
                  </a:lnTo>
                  <a:cubicBezTo>
                    <a:pt x="13042" y="20504"/>
                    <a:pt x="16903" y="16430"/>
                    <a:pt x="21510" y="14750"/>
                  </a:cubicBezTo>
                  <a:cubicBezTo>
                    <a:pt x="27401" y="12606"/>
                    <a:pt x="32129" y="15251"/>
                    <a:pt x="34189" y="20937"/>
                  </a:cubicBezTo>
                  <a:cubicBezTo>
                    <a:pt x="35481" y="24472"/>
                    <a:pt x="35162" y="27254"/>
                    <a:pt x="33581" y="31594"/>
                  </a:cubicBezTo>
                  <a:lnTo>
                    <a:pt x="17131" y="75074"/>
                  </a:lnTo>
                  <a:lnTo>
                    <a:pt x="21692" y="87609"/>
                  </a:lnTo>
                  <a:lnTo>
                    <a:pt x="68091" y="70719"/>
                  </a:lnTo>
                  <a:close/>
                </a:path>
              </a:pathLst>
            </a:custGeom>
            <a:solidFill>
              <a:srgbClr val="231F20"/>
            </a:solidFill>
            <a:ln w="7575" cap="flat">
              <a:noFill/>
              <a:prstDash val="solid"/>
              <a:round/>
            </a:ln>
          </p:spPr>
          <p:txBody>
            <a:bodyPr rtlCol="0" anchor="ctr"/>
            <a:lstStyle/>
            <a:p>
              <a:endParaRPr lang="en-GB"/>
            </a:p>
          </p:txBody>
        </p:sp>
        <p:sp>
          <p:nvSpPr>
            <p:cNvPr id="835" name="Freeform: Shape 834">
              <a:extLst>
                <a:ext uri="{FF2B5EF4-FFF2-40B4-BE49-F238E27FC236}">
                  <a16:creationId xmlns:a16="http://schemas.microsoft.com/office/drawing/2014/main" id="{D6514DD5-55E6-405F-A75B-2269FBC3B27C}"/>
                </a:ext>
              </a:extLst>
            </p:cNvPr>
            <p:cNvSpPr/>
            <p:nvPr/>
          </p:nvSpPr>
          <p:spPr>
            <a:xfrm>
              <a:off x="4537824" y="4280129"/>
              <a:ext cx="138458" cy="138458"/>
            </a:xfrm>
            <a:custGeom>
              <a:avLst/>
              <a:gdLst>
                <a:gd name="connsiteX0" fmla="*/ 37190 w 138458"/>
                <a:gd name="connsiteY0" fmla="*/ 138858 h 138458"/>
                <a:gd name="connsiteX1" fmla="*/ 138698 w 138458"/>
                <a:gd name="connsiteY1" fmla="*/ 101915 h 138458"/>
                <a:gd name="connsiteX2" fmla="*/ 101748 w 138458"/>
                <a:gd name="connsiteY2" fmla="*/ 399 h 138458"/>
                <a:gd name="connsiteX3" fmla="*/ 240 w 138458"/>
                <a:gd name="connsiteY3" fmla="*/ 37342 h 138458"/>
                <a:gd name="connsiteX4" fmla="*/ 37190 w 138458"/>
                <a:gd name="connsiteY4" fmla="*/ 138858 h 138458"/>
                <a:gd name="connsiteX5" fmla="*/ 128953 w 138458"/>
                <a:gd name="connsiteY5" fmla="*/ 97370 h 138458"/>
                <a:gd name="connsiteX6" fmla="*/ 41735 w 138458"/>
                <a:gd name="connsiteY6" fmla="*/ 129113 h 138458"/>
                <a:gd name="connsiteX7" fmla="*/ 9984 w 138458"/>
                <a:gd name="connsiteY7" fmla="*/ 41887 h 138458"/>
                <a:gd name="connsiteX8" fmla="*/ 97203 w 138458"/>
                <a:gd name="connsiteY8" fmla="*/ 10144 h 138458"/>
                <a:gd name="connsiteX9" fmla="*/ 128953 w 138458"/>
                <a:gd name="connsiteY9" fmla="*/ 97370 h 138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458" h="138458">
                  <a:moveTo>
                    <a:pt x="37190" y="138858"/>
                  </a:moveTo>
                  <a:lnTo>
                    <a:pt x="138698" y="101915"/>
                  </a:lnTo>
                  <a:lnTo>
                    <a:pt x="101748" y="399"/>
                  </a:lnTo>
                  <a:lnTo>
                    <a:pt x="240" y="37342"/>
                  </a:lnTo>
                  <a:lnTo>
                    <a:pt x="37190" y="138858"/>
                  </a:lnTo>
                  <a:close/>
                  <a:moveTo>
                    <a:pt x="128953" y="97370"/>
                  </a:moveTo>
                  <a:lnTo>
                    <a:pt x="41735" y="129113"/>
                  </a:lnTo>
                  <a:cubicBezTo>
                    <a:pt x="41735" y="129113"/>
                    <a:pt x="9984" y="41887"/>
                    <a:pt x="9984" y="41887"/>
                  </a:cubicBezTo>
                  <a:cubicBezTo>
                    <a:pt x="9984" y="41887"/>
                    <a:pt x="97203" y="10144"/>
                    <a:pt x="97203" y="10144"/>
                  </a:cubicBezTo>
                  <a:lnTo>
                    <a:pt x="128953" y="97370"/>
                  </a:lnTo>
                  <a:close/>
                </a:path>
              </a:pathLst>
            </a:custGeom>
            <a:solidFill>
              <a:srgbClr val="231F20"/>
            </a:solidFill>
            <a:ln w="7575" cap="flat">
              <a:noFill/>
              <a:prstDash val="solid"/>
              <a:round/>
            </a:ln>
          </p:spPr>
          <p:txBody>
            <a:bodyPr rtlCol="0" anchor="ctr"/>
            <a:lstStyle/>
            <a:p>
              <a:endParaRPr lang="en-GB"/>
            </a:p>
          </p:txBody>
        </p:sp>
        <p:sp>
          <p:nvSpPr>
            <p:cNvPr id="836" name="Freeform: Shape 835">
              <a:extLst>
                <a:ext uri="{FF2B5EF4-FFF2-40B4-BE49-F238E27FC236}">
                  <a16:creationId xmlns:a16="http://schemas.microsoft.com/office/drawing/2014/main" id="{339E6F2F-5F2D-42C0-9E56-C160B7AA36E4}"/>
                </a:ext>
              </a:extLst>
            </p:cNvPr>
            <p:cNvSpPr/>
            <p:nvPr/>
          </p:nvSpPr>
          <p:spPr>
            <a:xfrm>
              <a:off x="4579774" y="4304909"/>
              <a:ext cx="47336" cy="85394"/>
            </a:xfrm>
            <a:custGeom>
              <a:avLst/>
              <a:gdLst>
                <a:gd name="connsiteX0" fmla="*/ 47574 w 47336"/>
                <a:gd name="connsiteY0" fmla="*/ 1759 h 85394"/>
                <a:gd name="connsiteX1" fmla="*/ 35427 w 47336"/>
                <a:gd name="connsiteY1" fmla="*/ 36885 h 85394"/>
                <a:gd name="connsiteX2" fmla="*/ 27005 w 47336"/>
                <a:gd name="connsiteY2" fmla="*/ 72505 h 85394"/>
                <a:gd name="connsiteX3" fmla="*/ 26526 w 47336"/>
                <a:gd name="connsiteY3" fmla="*/ 76123 h 85394"/>
                <a:gd name="connsiteX4" fmla="*/ 20285 w 47336"/>
                <a:gd name="connsiteY4" fmla="*/ 85062 h 85394"/>
                <a:gd name="connsiteX5" fmla="*/ 16226 w 47336"/>
                <a:gd name="connsiteY5" fmla="*/ 85777 h 85394"/>
                <a:gd name="connsiteX6" fmla="*/ 12608 w 47336"/>
                <a:gd name="connsiteY6" fmla="*/ 84432 h 85394"/>
                <a:gd name="connsiteX7" fmla="*/ 9271 w 47336"/>
                <a:gd name="connsiteY7" fmla="*/ 81345 h 85394"/>
                <a:gd name="connsiteX8" fmla="*/ 4642 w 47336"/>
                <a:gd name="connsiteY8" fmla="*/ 75257 h 85394"/>
                <a:gd name="connsiteX9" fmla="*/ 4208 w 47336"/>
                <a:gd name="connsiteY9" fmla="*/ 74649 h 85394"/>
                <a:gd name="connsiteX10" fmla="*/ 514 w 47336"/>
                <a:gd name="connsiteY10" fmla="*/ 68841 h 85394"/>
                <a:gd name="connsiteX11" fmla="*/ 1806 w 47336"/>
                <a:gd name="connsiteY11" fmla="*/ 63019 h 85394"/>
                <a:gd name="connsiteX12" fmla="*/ 6990 w 47336"/>
                <a:gd name="connsiteY12" fmla="*/ 58686 h 85394"/>
                <a:gd name="connsiteX13" fmla="*/ 8731 w 47336"/>
                <a:gd name="connsiteY13" fmla="*/ 58693 h 85394"/>
                <a:gd name="connsiteX14" fmla="*/ 10974 w 47336"/>
                <a:gd name="connsiteY14" fmla="*/ 60616 h 85394"/>
                <a:gd name="connsiteX15" fmla="*/ 13231 w 47336"/>
                <a:gd name="connsiteY15" fmla="*/ 63292 h 85394"/>
                <a:gd name="connsiteX16" fmla="*/ 17404 w 47336"/>
                <a:gd name="connsiteY16" fmla="*/ 66705 h 85394"/>
                <a:gd name="connsiteX17" fmla="*/ 20947 w 47336"/>
                <a:gd name="connsiteY17" fmla="*/ 54171 h 85394"/>
                <a:gd name="connsiteX18" fmla="*/ 25454 w 47336"/>
                <a:gd name="connsiteY18" fmla="*/ 34506 h 85394"/>
                <a:gd name="connsiteX19" fmla="*/ 29886 w 47336"/>
                <a:gd name="connsiteY19" fmla="*/ 18125 h 85394"/>
                <a:gd name="connsiteX20" fmla="*/ 33360 w 47336"/>
                <a:gd name="connsiteY20" fmla="*/ 9953 h 85394"/>
                <a:gd name="connsiteX21" fmla="*/ 38034 w 47336"/>
                <a:gd name="connsiteY21" fmla="*/ 5028 h 85394"/>
                <a:gd name="connsiteX22" fmla="*/ 46358 w 47336"/>
                <a:gd name="connsiteY22" fmla="*/ 399 h 85394"/>
                <a:gd name="connsiteX23" fmla="*/ 47574 w 47336"/>
                <a:gd name="connsiteY23" fmla="*/ 1759 h 8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336" h="85394">
                  <a:moveTo>
                    <a:pt x="47574" y="1759"/>
                  </a:moveTo>
                  <a:cubicBezTo>
                    <a:pt x="42922" y="13344"/>
                    <a:pt x="38878" y="25050"/>
                    <a:pt x="35427" y="36885"/>
                  </a:cubicBezTo>
                  <a:cubicBezTo>
                    <a:pt x="31984" y="48720"/>
                    <a:pt x="29171" y="60586"/>
                    <a:pt x="27005" y="72505"/>
                  </a:cubicBezTo>
                  <a:cubicBezTo>
                    <a:pt x="26845" y="73387"/>
                    <a:pt x="26686" y="74588"/>
                    <a:pt x="26526" y="76123"/>
                  </a:cubicBezTo>
                  <a:cubicBezTo>
                    <a:pt x="25994" y="80775"/>
                    <a:pt x="23911" y="83740"/>
                    <a:pt x="20285" y="85062"/>
                  </a:cubicBezTo>
                  <a:cubicBezTo>
                    <a:pt x="18735" y="85625"/>
                    <a:pt x="17389" y="85861"/>
                    <a:pt x="16226" y="85777"/>
                  </a:cubicBezTo>
                  <a:cubicBezTo>
                    <a:pt x="15063" y="85686"/>
                    <a:pt x="13854" y="85230"/>
                    <a:pt x="12608" y="84432"/>
                  </a:cubicBezTo>
                  <a:cubicBezTo>
                    <a:pt x="11559" y="83709"/>
                    <a:pt x="10449" y="82676"/>
                    <a:pt x="9271" y="81345"/>
                  </a:cubicBezTo>
                  <a:cubicBezTo>
                    <a:pt x="8100" y="80008"/>
                    <a:pt x="6565" y="77978"/>
                    <a:pt x="4642" y="75257"/>
                  </a:cubicBezTo>
                  <a:cubicBezTo>
                    <a:pt x="4512" y="75090"/>
                    <a:pt x="4376" y="74884"/>
                    <a:pt x="4208" y="74649"/>
                  </a:cubicBezTo>
                  <a:cubicBezTo>
                    <a:pt x="2057" y="71623"/>
                    <a:pt x="826" y="69693"/>
                    <a:pt x="514" y="68841"/>
                  </a:cubicBezTo>
                  <a:cubicBezTo>
                    <a:pt x="-109" y="67131"/>
                    <a:pt x="324" y="65177"/>
                    <a:pt x="1806" y="63019"/>
                  </a:cubicBezTo>
                  <a:cubicBezTo>
                    <a:pt x="3289" y="60845"/>
                    <a:pt x="5022" y="59400"/>
                    <a:pt x="6990" y="58686"/>
                  </a:cubicBezTo>
                  <a:cubicBezTo>
                    <a:pt x="7621" y="58450"/>
                    <a:pt x="8207" y="58458"/>
                    <a:pt x="8731" y="58693"/>
                  </a:cubicBezTo>
                  <a:cubicBezTo>
                    <a:pt x="9256" y="58929"/>
                    <a:pt x="10008" y="59575"/>
                    <a:pt x="10974" y="60616"/>
                  </a:cubicBezTo>
                  <a:cubicBezTo>
                    <a:pt x="11551" y="61270"/>
                    <a:pt x="12311" y="62167"/>
                    <a:pt x="13231" y="63292"/>
                  </a:cubicBezTo>
                  <a:cubicBezTo>
                    <a:pt x="15314" y="65824"/>
                    <a:pt x="16705" y="66956"/>
                    <a:pt x="17404" y="66705"/>
                  </a:cubicBezTo>
                  <a:cubicBezTo>
                    <a:pt x="18005" y="66492"/>
                    <a:pt x="19191" y="62312"/>
                    <a:pt x="20947" y="54171"/>
                  </a:cubicBezTo>
                  <a:cubicBezTo>
                    <a:pt x="22642" y="46394"/>
                    <a:pt x="24139" y="39850"/>
                    <a:pt x="25454" y="34506"/>
                  </a:cubicBezTo>
                  <a:cubicBezTo>
                    <a:pt x="27286" y="27034"/>
                    <a:pt x="28761" y="21568"/>
                    <a:pt x="29886" y="18125"/>
                  </a:cubicBezTo>
                  <a:cubicBezTo>
                    <a:pt x="31018" y="14689"/>
                    <a:pt x="32174" y="11975"/>
                    <a:pt x="33360" y="9953"/>
                  </a:cubicBezTo>
                  <a:cubicBezTo>
                    <a:pt x="34401" y="8213"/>
                    <a:pt x="35959" y="6563"/>
                    <a:pt x="38034" y="5028"/>
                  </a:cubicBezTo>
                  <a:cubicBezTo>
                    <a:pt x="40102" y="3485"/>
                    <a:pt x="42884" y="1942"/>
                    <a:pt x="46358" y="399"/>
                  </a:cubicBezTo>
                  <a:lnTo>
                    <a:pt x="47574" y="1759"/>
                  </a:lnTo>
                  <a:close/>
                </a:path>
              </a:pathLst>
            </a:custGeom>
            <a:solidFill>
              <a:srgbClr val="231F20"/>
            </a:solidFill>
            <a:ln w="7575" cap="flat">
              <a:noFill/>
              <a:prstDash val="solid"/>
              <a:round/>
            </a:ln>
          </p:spPr>
          <p:txBody>
            <a:bodyPr rtlCol="0" anchor="ctr"/>
            <a:lstStyle/>
            <a:p>
              <a:endParaRPr lang="en-GB"/>
            </a:p>
          </p:txBody>
        </p:sp>
        <p:sp>
          <p:nvSpPr>
            <p:cNvPr id="837" name="Freeform: Shape 836">
              <a:extLst>
                <a:ext uri="{FF2B5EF4-FFF2-40B4-BE49-F238E27FC236}">
                  <a16:creationId xmlns:a16="http://schemas.microsoft.com/office/drawing/2014/main" id="{181FC707-5431-498E-9813-BA68CF71B543}"/>
                </a:ext>
              </a:extLst>
            </p:cNvPr>
            <p:cNvSpPr/>
            <p:nvPr/>
          </p:nvSpPr>
          <p:spPr>
            <a:xfrm>
              <a:off x="4611258" y="3831458"/>
              <a:ext cx="275088" cy="187382"/>
            </a:xfrm>
            <a:custGeom>
              <a:avLst/>
              <a:gdLst>
                <a:gd name="connsiteX0" fmla="*/ 47012 w 275088"/>
                <a:gd name="connsiteY0" fmla="*/ 187255 h 187382"/>
                <a:gd name="connsiteX1" fmla="*/ 61386 w 275088"/>
                <a:gd name="connsiteY1" fmla="*/ 163744 h 187382"/>
                <a:gd name="connsiteX2" fmla="*/ 73290 w 275088"/>
                <a:gd name="connsiteY2" fmla="*/ 116851 h 187382"/>
                <a:gd name="connsiteX3" fmla="*/ 78953 w 275088"/>
                <a:gd name="connsiteY3" fmla="*/ 62076 h 187382"/>
                <a:gd name="connsiteX4" fmla="*/ 71033 w 275088"/>
                <a:gd name="connsiteY4" fmla="*/ 17113 h 187382"/>
                <a:gd name="connsiteX5" fmla="*/ 41562 w 275088"/>
                <a:gd name="connsiteY5" fmla="*/ 413 h 187382"/>
                <a:gd name="connsiteX6" fmla="*/ 9249 w 275088"/>
                <a:gd name="connsiteY6" fmla="*/ 22328 h 187382"/>
                <a:gd name="connsiteX7" fmla="*/ 12958 w 275088"/>
                <a:gd name="connsiteY7" fmla="*/ 113103 h 187382"/>
                <a:gd name="connsiteX8" fmla="*/ 45849 w 275088"/>
                <a:gd name="connsiteY8" fmla="*/ 140750 h 187382"/>
                <a:gd name="connsiteX9" fmla="*/ 97941 w 275088"/>
                <a:gd name="connsiteY9" fmla="*/ 127766 h 187382"/>
                <a:gd name="connsiteX10" fmla="*/ 113623 w 275088"/>
                <a:gd name="connsiteY10" fmla="*/ 115832 h 187382"/>
                <a:gd name="connsiteX11" fmla="*/ 106006 w 275088"/>
                <a:gd name="connsiteY11" fmla="*/ 108216 h 187382"/>
                <a:gd name="connsiteX12" fmla="*/ 104935 w 275088"/>
                <a:gd name="connsiteY12" fmla="*/ 124118 h 187382"/>
                <a:gd name="connsiteX13" fmla="*/ 111183 w 275088"/>
                <a:gd name="connsiteY13" fmla="*/ 145660 h 187382"/>
                <a:gd name="connsiteX14" fmla="*/ 120905 w 275088"/>
                <a:gd name="connsiteY14" fmla="*/ 162885 h 187382"/>
                <a:gd name="connsiteX15" fmla="*/ 136077 w 275088"/>
                <a:gd name="connsiteY15" fmla="*/ 160300 h 187382"/>
                <a:gd name="connsiteX16" fmla="*/ 140000 w 275088"/>
                <a:gd name="connsiteY16" fmla="*/ 146618 h 187382"/>
                <a:gd name="connsiteX17" fmla="*/ 142158 w 275088"/>
                <a:gd name="connsiteY17" fmla="*/ 119131 h 187382"/>
                <a:gd name="connsiteX18" fmla="*/ 131380 w 275088"/>
                <a:gd name="connsiteY18" fmla="*/ 119131 h 187382"/>
                <a:gd name="connsiteX19" fmla="*/ 137316 w 275088"/>
                <a:gd name="connsiteY19" fmla="*/ 141061 h 187382"/>
                <a:gd name="connsiteX20" fmla="*/ 146621 w 275088"/>
                <a:gd name="connsiteY20" fmla="*/ 141061 h 187382"/>
                <a:gd name="connsiteX21" fmla="*/ 149045 w 275088"/>
                <a:gd name="connsiteY21" fmla="*/ 135277 h 187382"/>
                <a:gd name="connsiteX22" fmla="*/ 156327 w 275088"/>
                <a:gd name="connsiteY22" fmla="*/ 116858 h 187382"/>
                <a:gd name="connsiteX23" fmla="*/ 147875 w 275088"/>
                <a:gd name="connsiteY23" fmla="*/ 117945 h 187382"/>
                <a:gd name="connsiteX24" fmla="*/ 163412 w 275088"/>
                <a:gd name="connsiteY24" fmla="*/ 131141 h 187382"/>
                <a:gd name="connsiteX25" fmla="*/ 169941 w 275088"/>
                <a:gd name="connsiteY25" fmla="*/ 130298 h 187382"/>
                <a:gd name="connsiteX26" fmla="*/ 182955 w 275088"/>
                <a:gd name="connsiteY26" fmla="*/ 111826 h 187382"/>
                <a:gd name="connsiteX27" fmla="*/ 186892 w 275088"/>
                <a:gd name="connsiteY27" fmla="*/ 105213 h 187382"/>
                <a:gd name="connsiteX28" fmla="*/ 181587 w 275088"/>
                <a:gd name="connsiteY28" fmla="*/ 105327 h 187382"/>
                <a:gd name="connsiteX29" fmla="*/ 181610 w 275088"/>
                <a:gd name="connsiteY29" fmla="*/ 105479 h 187382"/>
                <a:gd name="connsiteX30" fmla="*/ 181845 w 275088"/>
                <a:gd name="connsiteY30" fmla="*/ 105844 h 187382"/>
                <a:gd name="connsiteX31" fmla="*/ 186976 w 275088"/>
                <a:gd name="connsiteY31" fmla="*/ 111674 h 187382"/>
                <a:gd name="connsiteX32" fmla="*/ 204779 w 275088"/>
                <a:gd name="connsiteY32" fmla="*/ 104864 h 187382"/>
                <a:gd name="connsiteX33" fmla="*/ 195482 w 275088"/>
                <a:gd name="connsiteY33" fmla="*/ 104864 h 187382"/>
                <a:gd name="connsiteX34" fmla="*/ 207561 w 275088"/>
                <a:gd name="connsiteY34" fmla="*/ 119838 h 187382"/>
                <a:gd name="connsiteX35" fmla="*/ 222026 w 275088"/>
                <a:gd name="connsiteY35" fmla="*/ 116228 h 187382"/>
                <a:gd name="connsiteX36" fmla="*/ 228860 w 275088"/>
                <a:gd name="connsiteY36" fmla="*/ 96722 h 187382"/>
                <a:gd name="connsiteX37" fmla="*/ 227240 w 275088"/>
                <a:gd name="connsiteY37" fmla="*/ 65534 h 187382"/>
                <a:gd name="connsiteX38" fmla="*/ 211901 w 275088"/>
                <a:gd name="connsiteY38" fmla="*/ 19956 h 187382"/>
                <a:gd name="connsiteX39" fmla="*/ 202589 w 275088"/>
                <a:gd name="connsiteY39" fmla="*/ 19956 h 187382"/>
                <a:gd name="connsiteX40" fmla="*/ 195277 w 275088"/>
                <a:gd name="connsiteY40" fmla="*/ 72170 h 187382"/>
                <a:gd name="connsiteX41" fmla="*/ 229757 w 275088"/>
                <a:gd name="connsiteY41" fmla="*/ 114426 h 187382"/>
                <a:gd name="connsiteX42" fmla="*/ 272643 w 275088"/>
                <a:gd name="connsiteY42" fmla="*/ 106034 h 187382"/>
                <a:gd name="connsiteX43" fmla="*/ 267201 w 275088"/>
                <a:gd name="connsiteY43" fmla="*/ 96738 h 187382"/>
                <a:gd name="connsiteX44" fmla="*/ 215337 w 275088"/>
                <a:gd name="connsiteY44" fmla="*/ 93302 h 187382"/>
                <a:gd name="connsiteX45" fmla="*/ 205090 w 275088"/>
                <a:gd name="connsiteY45" fmla="*/ 46249 h 187382"/>
                <a:gd name="connsiteX46" fmla="*/ 211901 w 275088"/>
                <a:gd name="connsiteY46" fmla="*/ 25391 h 187382"/>
                <a:gd name="connsiteX47" fmla="*/ 202589 w 275088"/>
                <a:gd name="connsiteY47" fmla="*/ 25391 h 187382"/>
                <a:gd name="connsiteX48" fmla="*/ 217731 w 275088"/>
                <a:gd name="connsiteY48" fmla="*/ 98858 h 187382"/>
                <a:gd name="connsiteX49" fmla="*/ 214949 w 275088"/>
                <a:gd name="connsiteY49" fmla="*/ 107592 h 187382"/>
                <a:gd name="connsiteX50" fmla="*/ 213406 w 275088"/>
                <a:gd name="connsiteY50" fmla="*/ 109736 h 187382"/>
                <a:gd name="connsiteX51" fmla="*/ 212479 w 275088"/>
                <a:gd name="connsiteY51" fmla="*/ 110299 h 187382"/>
                <a:gd name="connsiteX52" fmla="*/ 212730 w 275088"/>
                <a:gd name="connsiteY52" fmla="*/ 110260 h 187382"/>
                <a:gd name="connsiteX53" fmla="*/ 212950 w 275088"/>
                <a:gd name="connsiteY53" fmla="*/ 110352 h 187382"/>
                <a:gd name="connsiteX54" fmla="*/ 212577 w 275088"/>
                <a:gd name="connsiteY54" fmla="*/ 110352 h 187382"/>
                <a:gd name="connsiteX55" fmla="*/ 210274 w 275088"/>
                <a:gd name="connsiteY55" fmla="*/ 108657 h 187382"/>
                <a:gd name="connsiteX56" fmla="*/ 204779 w 275088"/>
                <a:gd name="connsiteY56" fmla="*/ 99421 h 187382"/>
                <a:gd name="connsiteX57" fmla="*/ 195482 w 275088"/>
                <a:gd name="connsiteY57" fmla="*/ 99421 h 187382"/>
                <a:gd name="connsiteX58" fmla="*/ 191932 w 275088"/>
                <a:gd name="connsiteY58" fmla="*/ 102956 h 187382"/>
                <a:gd name="connsiteX59" fmla="*/ 192860 w 275088"/>
                <a:gd name="connsiteY59" fmla="*/ 102621 h 187382"/>
                <a:gd name="connsiteX60" fmla="*/ 189226 w 275088"/>
                <a:gd name="connsiteY60" fmla="*/ 97863 h 187382"/>
                <a:gd name="connsiteX61" fmla="*/ 182301 w 275088"/>
                <a:gd name="connsiteY61" fmla="*/ 95445 h 187382"/>
                <a:gd name="connsiteX62" fmla="*/ 173993 w 275088"/>
                <a:gd name="connsiteY62" fmla="*/ 105806 h 187382"/>
                <a:gd name="connsiteX63" fmla="*/ 166544 w 275088"/>
                <a:gd name="connsiteY63" fmla="*/ 118637 h 187382"/>
                <a:gd name="connsiteX64" fmla="*/ 166483 w 275088"/>
                <a:gd name="connsiteY64" fmla="*/ 118789 h 187382"/>
                <a:gd name="connsiteX65" fmla="*/ 165632 w 275088"/>
                <a:gd name="connsiteY65" fmla="*/ 119663 h 187382"/>
                <a:gd name="connsiteX66" fmla="*/ 162325 w 275088"/>
                <a:gd name="connsiteY66" fmla="*/ 122681 h 187382"/>
                <a:gd name="connsiteX67" fmla="*/ 168847 w 275088"/>
                <a:gd name="connsiteY67" fmla="*/ 121837 h 187382"/>
                <a:gd name="connsiteX68" fmla="*/ 155491 w 275088"/>
                <a:gd name="connsiteY68" fmla="*/ 110329 h 187382"/>
                <a:gd name="connsiteX69" fmla="*/ 147023 w 275088"/>
                <a:gd name="connsiteY69" fmla="*/ 111423 h 187382"/>
                <a:gd name="connsiteX70" fmla="*/ 138806 w 275088"/>
                <a:gd name="connsiteY70" fmla="*/ 131818 h 187382"/>
                <a:gd name="connsiteX71" fmla="*/ 138289 w 275088"/>
                <a:gd name="connsiteY71" fmla="*/ 134091 h 187382"/>
                <a:gd name="connsiteX72" fmla="*/ 138388 w 275088"/>
                <a:gd name="connsiteY72" fmla="*/ 133848 h 187382"/>
                <a:gd name="connsiteX73" fmla="*/ 137316 w 275088"/>
                <a:gd name="connsiteY73" fmla="*/ 135619 h 187382"/>
                <a:gd name="connsiteX74" fmla="*/ 146621 w 275088"/>
                <a:gd name="connsiteY74" fmla="*/ 135619 h 187382"/>
                <a:gd name="connsiteX75" fmla="*/ 142158 w 275088"/>
                <a:gd name="connsiteY75" fmla="*/ 119131 h 187382"/>
                <a:gd name="connsiteX76" fmla="*/ 131380 w 275088"/>
                <a:gd name="connsiteY76" fmla="*/ 119131 h 187382"/>
                <a:gd name="connsiteX77" fmla="*/ 127792 w 275088"/>
                <a:gd name="connsiteY77" fmla="*/ 152273 h 187382"/>
                <a:gd name="connsiteX78" fmla="*/ 126667 w 275088"/>
                <a:gd name="connsiteY78" fmla="*/ 155055 h 187382"/>
                <a:gd name="connsiteX79" fmla="*/ 126294 w 275088"/>
                <a:gd name="connsiteY79" fmla="*/ 155679 h 187382"/>
                <a:gd name="connsiteX80" fmla="*/ 126500 w 275088"/>
                <a:gd name="connsiteY80" fmla="*/ 155481 h 187382"/>
                <a:gd name="connsiteX81" fmla="*/ 128636 w 275088"/>
                <a:gd name="connsiteY81" fmla="*/ 155359 h 187382"/>
                <a:gd name="connsiteX82" fmla="*/ 128233 w 275088"/>
                <a:gd name="connsiteY82" fmla="*/ 155063 h 187382"/>
                <a:gd name="connsiteX83" fmla="*/ 127990 w 275088"/>
                <a:gd name="connsiteY83" fmla="*/ 154751 h 187382"/>
                <a:gd name="connsiteX84" fmla="*/ 126819 w 275088"/>
                <a:gd name="connsiteY84" fmla="*/ 153299 h 187382"/>
                <a:gd name="connsiteX85" fmla="*/ 124820 w 275088"/>
                <a:gd name="connsiteY85" fmla="*/ 149947 h 187382"/>
                <a:gd name="connsiteX86" fmla="*/ 121582 w 275088"/>
                <a:gd name="connsiteY86" fmla="*/ 142794 h 187382"/>
                <a:gd name="connsiteX87" fmla="*/ 116048 w 275088"/>
                <a:gd name="connsiteY87" fmla="*/ 124703 h 187382"/>
                <a:gd name="connsiteX88" fmla="*/ 115120 w 275088"/>
                <a:gd name="connsiteY88" fmla="*/ 120173 h 187382"/>
                <a:gd name="connsiteX89" fmla="*/ 114687 w 275088"/>
                <a:gd name="connsiteY89" fmla="*/ 117269 h 187382"/>
                <a:gd name="connsiteX90" fmla="*/ 114573 w 275088"/>
                <a:gd name="connsiteY90" fmla="*/ 114327 h 187382"/>
                <a:gd name="connsiteX91" fmla="*/ 114528 w 275088"/>
                <a:gd name="connsiteY91" fmla="*/ 114449 h 187382"/>
                <a:gd name="connsiteX92" fmla="*/ 113623 w 275088"/>
                <a:gd name="connsiteY92" fmla="*/ 115832 h 187382"/>
                <a:gd name="connsiteX93" fmla="*/ 106006 w 275088"/>
                <a:gd name="connsiteY93" fmla="*/ 108216 h 187382"/>
                <a:gd name="connsiteX94" fmla="*/ 56696 w 275088"/>
                <a:gd name="connsiteY94" fmla="*/ 131354 h 187382"/>
                <a:gd name="connsiteX95" fmla="*/ 26686 w 275088"/>
                <a:gd name="connsiteY95" fmla="*/ 114707 h 187382"/>
                <a:gd name="connsiteX96" fmla="*/ 15497 w 275088"/>
                <a:gd name="connsiteY96" fmla="*/ 35129 h 187382"/>
                <a:gd name="connsiteX97" fmla="*/ 22954 w 275088"/>
                <a:gd name="connsiteY97" fmla="*/ 20937 h 187382"/>
                <a:gd name="connsiteX98" fmla="*/ 35344 w 275088"/>
                <a:gd name="connsiteY98" fmla="*/ 12743 h 187382"/>
                <a:gd name="connsiteX99" fmla="*/ 43812 w 275088"/>
                <a:gd name="connsiteY99" fmla="*/ 10987 h 187382"/>
                <a:gd name="connsiteX100" fmla="*/ 50418 w 275088"/>
                <a:gd name="connsiteY100" fmla="*/ 11686 h 187382"/>
                <a:gd name="connsiteX101" fmla="*/ 59509 w 275088"/>
                <a:gd name="connsiteY101" fmla="*/ 18717 h 187382"/>
                <a:gd name="connsiteX102" fmla="*/ 68060 w 275088"/>
                <a:gd name="connsiteY102" fmla="*/ 54375 h 187382"/>
                <a:gd name="connsiteX103" fmla="*/ 64632 w 275088"/>
                <a:gd name="connsiteY103" fmla="*/ 103731 h 187382"/>
                <a:gd name="connsiteX104" fmla="*/ 54454 w 275088"/>
                <a:gd name="connsiteY104" fmla="*/ 150038 h 187382"/>
                <a:gd name="connsiteX105" fmla="*/ 48624 w 275088"/>
                <a:gd name="connsiteY105" fmla="*/ 167263 h 187382"/>
                <a:gd name="connsiteX106" fmla="*/ 46237 w 275088"/>
                <a:gd name="connsiteY106" fmla="*/ 172538 h 187382"/>
                <a:gd name="connsiteX107" fmla="*/ 43607 w 275088"/>
                <a:gd name="connsiteY107" fmla="*/ 176955 h 187382"/>
                <a:gd name="connsiteX108" fmla="*/ 43204 w 275088"/>
                <a:gd name="connsiteY108" fmla="*/ 177312 h 187382"/>
                <a:gd name="connsiteX109" fmla="*/ 43561 w 275088"/>
                <a:gd name="connsiteY109" fmla="*/ 177069 h 187382"/>
                <a:gd name="connsiteX110" fmla="*/ 44147 w 275088"/>
                <a:gd name="connsiteY110" fmla="*/ 176871 h 187382"/>
                <a:gd name="connsiteX111" fmla="*/ 47012 w 275088"/>
                <a:gd name="connsiteY111" fmla="*/ 187255 h 187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275088" h="187382">
                  <a:moveTo>
                    <a:pt x="47012" y="187255"/>
                  </a:moveTo>
                  <a:cubicBezTo>
                    <a:pt x="55397" y="184214"/>
                    <a:pt x="58810" y="171140"/>
                    <a:pt x="61386" y="163744"/>
                  </a:cubicBezTo>
                  <a:cubicBezTo>
                    <a:pt x="66685" y="148518"/>
                    <a:pt x="70387" y="132692"/>
                    <a:pt x="73290" y="116851"/>
                  </a:cubicBezTo>
                  <a:cubicBezTo>
                    <a:pt x="76589" y="98813"/>
                    <a:pt x="78885" y="80433"/>
                    <a:pt x="78953" y="62076"/>
                  </a:cubicBezTo>
                  <a:cubicBezTo>
                    <a:pt x="79014" y="47048"/>
                    <a:pt x="77935" y="30750"/>
                    <a:pt x="71033" y="17113"/>
                  </a:cubicBezTo>
                  <a:cubicBezTo>
                    <a:pt x="65294" y="5765"/>
                    <a:pt x="54401" y="-1023"/>
                    <a:pt x="41562" y="413"/>
                  </a:cubicBezTo>
                  <a:cubicBezTo>
                    <a:pt x="27355" y="1994"/>
                    <a:pt x="15847" y="9634"/>
                    <a:pt x="9249" y="22328"/>
                  </a:cubicBezTo>
                  <a:cubicBezTo>
                    <a:pt x="-4768" y="49275"/>
                    <a:pt x="-1401" y="87000"/>
                    <a:pt x="12958" y="113103"/>
                  </a:cubicBezTo>
                  <a:cubicBezTo>
                    <a:pt x="20028" y="125980"/>
                    <a:pt x="31262" y="137116"/>
                    <a:pt x="45849" y="140750"/>
                  </a:cubicBezTo>
                  <a:cubicBezTo>
                    <a:pt x="64138" y="145303"/>
                    <a:pt x="82845" y="137777"/>
                    <a:pt x="97941" y="127766"/>
                  </a:cubicBezTo>
                  <a:cubicBezTo>
                    <a:pt x="103422" y="124141"/>
                    <a:pt x="108614" y="120081"/>
                    <a:pt x="113623" y="115832"/>
                  </a:cubicBezTo>
                  <a:cubicBezTo>
                    <a:pt x="111084" y="113293"/>
                    <a:pt x="108545" y="110755"/>
                    <a:pt x="106006" y="108216"/>
                  </a:cubicBezTo>
                  <a:cubicBezTo>
                    <a:pt x="102153" y="112077"/>
                    <a:pt x="104045" y="119489"/>
                    <a:pt x="104935" y="124118"/>
                  </a:cubicBezTo>
                  <a:cubicBezTo>
                    <a:pt x="106341" y="131453"/>
                    <a:pt x="108492" y="138697"/>
                    <a:pt x="111183" y="145660"/>
                  </a:cubicBezTo>
                  <a:cubicBezTo>
                    <a:pt x="113479" y="151582"/>
                    <a:pt x="116116" y="158461"/>
                    <a:pt x="120905" y="162885"/>
                  </a:cubicBezTo>
                  <a:cubicBezTo>
                    <a:pt x="126028" y="167613"/>
                    <a:pt x="132702" y="166267"/>
                    <a:pt x="136077" y="160300"/>
                  </a:cubicBezTo>
                  <a:cubicBezTo>
                    <a:pt x="138403" y="156188"/>
                    <a:pt x="139300" y="151224"/>
                    <a:pt x="140000" y="146618"/>
                  </a:cubicBezTo>
                  <a:cubicBezTo>
                    <a:pt x="141391" y="137519"/>
                    <a:pt x="141877" y="128321"/>
                    <a:pt x="142158" y="119131"/>
                  </a:cubicBezTo>
                  <a:lnTo>
                    <a:pt x="131380" y="119131"/>
                  </a:lnTo>
                  <a:cubicBezTo>
                    <a:pt x="132109" y="126687"/>
                    <a:pt x="133250" y="134494"/>
                    <a:pt x="137316" y="141061"/>
                  </a:cubicBezTo>
                  <a:cubicBezTo>
                    <a:pt x="139490" y="144565"/>
                    <a:pt x="144431" y="144512"/>
                    <a:pt x="146621" y="141061"/>
                  </a:cubicBezTo>
                  <a:cubicBezTo>
                    <a:pt x="147799" y="139199"/>
                    <a:pt x="148498" y="137375"/>
                    <a:pt x="149045" y="135277"/>
                  </a:cubicBezTo>
                  <a:cubicBezTo>
                    <a:pt x="150710" y="128899"/>
                    <a:pt x="153644" y="122841"/>
                    <a:pt x="156327" y="116858"/>
                  </a:cubicBezTo>
                  <a:cubicBezTo>
                    <a:pt x="153515" y="117223"/>
                    <a:pt x="150695" y="117588"/>
                    <a:pt x="147875" y="117945"/>
                  </a:cubicBezTo>
                  <a:cubicBezTo>
                    <a:pt x="152580" y="122924"/>
                    <a:pt x="157323" y="127850"/>
                    <a:pt x="163412" y="131141"/>
                  </a:cubicBezTo>
                  <a:cubicBezTo>
                    <a:pt x="165601" y="132320"/>
                    <a:pt x="168140" y="131970"/>
                    <a:pt x="169941" y="130298"/>
                  </a:cubicBezTo>
                  <a:cubicBezTo>
                    <a:pt x="175764" y="124886"/>
                    <a:pt x="178911" y="118706"/>
                    <a:pt x="182955" y="111826"/>
                  </a:cubicBezTo>
                  <a:cubicBezTo>
                    <a:pt x="183586" y="110747"/>
                    <a:pt x="187151" y="106255"/>
                    <a:pt x="186892" y="105213"/>
                  </a:cubicBezTo>
                  <a:cubicBezTo>
                    <a:pt x="184817" y="106353"/>
                    <a:pt x="183054" y="106391"/>
                    <a:pt x="181587" y="105327"/>
                  </a:cubicBezTo>
                  <a:cubicBezTo>
                    <a:pt x="181222" y="105046"/>
                    <a:pt x="181230" y="105099"/>
                    <a:pt x="181610" y="105479"/>
                  </a:cubicBezTo>
                  <a:cubicBezTo>
                    <a:pt x="181511" y="104856"/>
                    <a:pt x="181564" y="105411"/>
                    <a:pt x="181845" y="105844"/>
                  </a:cubicBezTo>
                  <a:cubicBezTo>
                    <a:pt x="183236" y="107995"/>
                    <a:pt x="184825" y="110215"/>
                    <a:pt x="186976" y="111674"/>
                  </a:cubicBezTo>
                  <a:cubicBezTo>
                    <a:pt x="194152" y="116547"/>
                    <a:pt x="200605" y="110549"/>
                    <a:pt x="204779" y="104864"/>
                  </a:cubicBezTo>
                  <a:lnTo>
                    <a:pt x="195482" y="104864"/>
                  </a:lnTo>
                  <a:cubicBezTo>
                    <a:pt x="198029" y="110603"/>
                    <a:pt x="201593" y="117056"/>
                    <a:pt x="207561" y="119838"/>
                  </a:cubicBezTo>
                  <a:cubicBezTo>
                    <a:pt x="212806" y="122286"/>
                    <a:pt x="218377" y="120545"/>
                    <a:pt x="222026" y="116228"/>
                  </a:cubicBezTo>
                  <a:cubicBezTo>
                    <a:pt x="226556" y="110876"/>
                    <a:pt x="228054" y="103495"/>
                    <a:pt x="228860" y="96722"/>
                  </a:cubicBezTo>
                  <a:cubicBezTo>
                    <a:pt x="230099" y="86347"/>
                    <a:pt x="229103" y="75773"/>
                    <a:pt x="227240" y="65534"/>
                  </a:cubicBezTo>
                  <a:cubicBezTo>
                    <a:pt x="224375" y="49685"/>
                    <a:pt x="218795" y="34467"/>
                    <a:pt x="211901" y="19956"/>
                  </a:cubicBezTo>
                  <a:cubicBezTo>
                    <a:pt x="210016" y="16004"/>
                    <a:pt x="204702" y="16939"/>
                    <a:pt x="202589" y="19956"/>
                  </a:cubicBezTo>
                  <a:cubicBezTo>
                    <a:pt x="192594" y="34300"/>
                    <a:pt x="192373" y="55652"/>
                    <a:pt x="195277" y="72170"/>
                  </a:cubicBezTo>
                  <a:cubicBezTo>
                    <a:pt x="198599" y="90999"/>
                    <a:pt x="209636" y="110337"/>
                    <a:pt x="229757" y="114426"/>
                  </a:cubicBezTo>
                  <a:cubicBezTo>
                    <a:pt x="244572" y="117436"/>
                    <a:pt x="259447" y="112526"/>
                    <a:pt x="272643" y="106034"/>
                  </a:cubicBezTo>
                  <a:cubicBezTo>
                    <a:pt x="278861" y="102978"/>
                    <a:pt x="273411" y="93682"/>
                    <a:pt x="267201" y="96738"/>
                  </a:cubicBezTo>
                  <a:cubicBezTo>
                    <a:pt x="250561" y="104917"/>
                    <a:pt x="228502" y="110032"/>
                    <a:pt x="215337" y="93302"/>
                  </a:cubicBezTo>
                  <a:cubicBezTo>
                    <a:pt x="205295" y="80532"/>
                    <a:pt x="203327" y="61885"/>
                    <a:pt x="205090" y="46249"/>
                  </a:cubicBezTo>
                  <a:cubicBezTo>
                    <a:pt x="205949" y="38724"/>
                    <a:pt x="207758" y="31336"/>
                    <a:pt x="211901" y="25391"/>
                  </a:cubicBezTo>
                  <a:lnTo>
                    <a:pt x="202589" y="25391"/>
                  </a:lnTo>
                  <a:cubicBezTo>
                    <a:pt x="212912" y="47078"/>
                    <a:pt x="222330" y="74443"/>
                    <a:pt x="217731" y="98858"/>
                  </a:cubicBezTo>
                  <a:cubicBezTo>
                    <a:pt x="217161" y="101891"/>
                    <a:pt x="216378" y="105069"/>
                    <a:pt x="214949" y="107592"/>
                  </a:cubicBezTo>
                  <a:cubicBezTo>
                    <a:pt x="214189" y="108953"/>
                    <a:pt x="214197" y="108999"/>
                    <a:pt x="213406" y="109736"/>
                  </a:cubicBezTo>
                  <a:cubicBezTo>
                    <a:pt x="213292" y="109842"/>
                    <a:pt x="212365" y="110451"/>
                    <a:pt x="212479" y="110299"/>
                  </a:cubicBezTo>
                  <a:cubicBezTo>
                    <a:pt x="213269" y="110230"/>
                    <a:pt x="213345" y="110223"/>
                    <a:pt x="212730" y="110260"/>
                  </a:cubicBezTo>
                  <a:cubicBezTo>
                    <a:pt x="212121" y="110238"/>
                    <a:pt x="212197" y="110260"/>
                    <a:pt x="212950" y="110352"/>
                  </a:cubicBezTo>
                  <a:cubicBezTo>
                    <a:pt x="212699" y="110215"/>
                    <a:pt x="211627" y="109721"/>
                    <a:pt x="212577" y="110352"/>
                  </a:cubicBezTo>
                  <a:cubicBezTo>
                    <a:pt x="211270" y="109478"/>
                    <a:pt x="211483" y="109926"/>
                    <a:pt x="210274" y="108657"/>
                  </a:cubicBezTo>
                  <a:cubicBezTo>
                    <a:pt x="207827" y="106080"/>
                    <a:pt x="206223" y="102667"/>
                    <a:pt x="204779" y="99421"/>
                  </a:cubicBezTo>
                  <a:cubicBezTo>
                    <a:pt x="202977" y="95331"/>
                    <a:pt x="197588" y="96555"/>
                    <a:pt x="195482" y="99421"/>
                  </a:cubicBezTo>
                  <a:cubicBezTo>
                    <a:pt x="194539" y="100706"/>
                    <a:pt x="192738" y="101755"/>
                    <a:pt x="191932" y="102956"/>
                  </a:cubicBezTo>
                  <a:cubicBezTo>
                    <a:pt x="192928" y="101473"/>
                    <a:pt x="193293" y="104065"/>
                    <a:pt x="192860" y="102621"/>
                  </a:cubicBezTo>
                  <a:cubicBezTo>
                    <a:pt x="192571" y="101671"/>
                    <a:pt x="190230" y="98912"/>
                    <a:pt x="189226" y="97863"/>
                  </a:cubicBezTo>
                  <a:cubicBezTo>
                    <a:pt x="187425" y="95955"/>
                    <a:pt x="184977" y="94754"/>
                    <a:pt x="182301" y="95445"/>
                  </a:cubicBezTo>
                  <a:cubicBezTo>
                    <a:pt x="178029" y="96548"/>
                    <a:pt x="176023" y="102370"/>
                    <a:pt x="173993" y="105806"/>
                  </a:cubicBezTo>
                  <a:cubicBezTo>
                    <a:pt x="171485" y="110063"/>
                    <a:pt x="169037" y="114365"/>
                    <a:pt x="166544" y="118637"/>
                  </a:cubicBezTo>
                  <a:cubicBezTo>
                    <a:pt x="165806" y="119907"/>
                    <a:pt x="166680" y="118576"/>
                    <a:pt x="166483" y="118789"/>
                  </a:cubicBezTo>
                  <a:cubicBezTo>
                    <a:pt x="166202" y="119078"/>
                    <a:pt x="165943" y="119390"/>
                    <a:pt x="165632" y="119663"/>
                  </a:cubicBezTo>
                  <a:cubicBezTo>
                    <a:pt x="164522" y="120652"/>
                    <a:pt x="163412" y="121663"/>
                    <a:pt x="162325" y="122681"/>
                  </a:cubicBezTo>
                  <a:cubicBezTo>
                    <a:pt x="164499" y="122400"/>
                    <a:pt x="166673" y="122119"/>
                    <a:pt x="168847" y="121837"/>
                  </a:cubicBezTo>
                  <a:cubicBezTo>
                    <a:pt x="163549" y="118979"/>
                    <a:pt x="159588" y="114662"/>
                    <a:pt x="155491" y="110329"/>
                  </a:cubicBezTo>
                  <a:cubicBezTo>
                    <a:pt x="153294" y="108018"/>
                    <a:pt x="148452" y="108261"/>
                    <a:pt x="147023" y="111423"/>
                  </a:cubicBezTo>
                  <a:cubicBezTo>
                    <a:pt x="144066" y="118014"/>
                    <a:pt x="140638" y="124787"/>
                    <a:pt x="138806" y="131818"/>
                  </a:cubicBezTo>
                  <a:cubicBezTo>
                    <a:pt x="138609" y="132571"/>
                    <a:pt x="138464" y="133338"/>
                    <a:pt x="138289" y="134091"/>
                  </a:cubicBezTo>
                  <a:cubicBezTo>
                    <a:pt x="138069" y="135011"/>
                    <a:pt x="139012" y="132806"/>
                    <a:pt x="138388" y="133848"/>
                  </a:cubicBezTo>
                  <a:cubicBezTo>
                    <a:pt x="138031" y="134440"/>
                    <a:pt x="137689" y="135033"/>
                    <a:pt x="137316" y="135619"/>
                  </a:cubicBezTo>
                  <a:lnTo>
                    <a:pt x="146621" y="135619"/>
                  </a:lnTo>
                  <a:cubicBezTo>
                    <a:pt x="143572" y="130716"/>
                    <a:pt x="142706" y="124787"/>
                    <a:pt x="142158" y="119131"/>
                  </a:cubicBezTo>
                  <a:cubicBezTo>
                    <a:pt x="141497" y="112343"/>
                    <a:pt x="131593" y="112077"/>
                    <a:pt x="131380" y="119131"/>
                  </a:cubicBezTo>
                  <a:cubicBezTo>
                    <a:pt x="131060" y="130024"/>
                    <a:pt x="131060" y="141761"/>
                    <a:pt x="127792" y="152273"/>
                  </a:cubicBezTo>
                  <a:cubicBezTo>
                    <a:pt x="127275" y="153930"/>
                    <a:pt x="127290" y="153915"/>
                    <a:pt x="126667" y="155055"/>
                  </a:cubicBezTo>
                  <a:cubicBezTo>
                    <a:pt x="126553" y="155253"/>
                    <a:pt x="125990" y="156363"/>
                    <a:pt x="126294" y="155679"/>
                  </a:cubicBezTo>
                  <a:cubicBezTo>
                    <a:pt x="126272" y="155732"/>
                    <a:pt x="125952" y="155679"/>
                    <a:pt x="126500" y="155481"/>
                  </a:cubicBezTo>
                  <a:cubicBezTo>
                    <a:pt x="127283" y="155200"/>
                    <a:pt x="127830" y="155169"/>
                    <a:pt x="128636" y="155359"/>
                  </a:cubicBezTo>
                  <a:cubicBezTo>
                    <a:pt x="129479" y="155557"/>
                    <a:pt x="128522" y="155352"/>
                    <a:pt x="128233" y="155063"/>
                  </a:cubicBezTo>
                  <a:cubicBezTo>
                    <a:pt x="129107" y="155937"/>
                    <a:pt x="128400" y="155192"/>
                    <a:pt x="127990" y="154751"/>
                  </a:cubicBezTo>
                  <a:cubicBezTo>
                    <a:pt x="126948" y="153619"/>
                    <a:pt x="127670" y="154592"/>
                    <a:pt x="126819" y="153299"/>
                  </a:cubicBezTo>
                  <a:cubicBezTo>
                    <a:pt x="126097" y="152212"/>
                    <a:pt x="125436" y="151095"/>
                    <a:pt x="124820" y="149947"/>
                  </a:cubicBezTo>
                  <a:cubicBezTo>
                    <a:pt x="123482" y="147431"/>
                    <a:pt x="122532" y="145257"/>
                    <a:pt x="121582" y="142794"/>
                  </a:cubicBezTo>
                  <a:cubicBezTo>
                    <a:pt x="119301" y="136918"/>
                    <a:pt x="117462" y="130845"/>
                    <a:pt x="116048" y="124703"/>
                  </a:cubicBezTo>
                  <a:cubicBezTo>
                    <a:pt x="115706" y="123206"/>
                    <a:pt x="115387" y="121693"/>
                    <a:pt x="115120" y="120173"/>
                  </a:cubicBezTo>
                  <a:cubicBezTo>
                    <a:pt x="114756" y="118136"/>
                    <a:pt x="114801" y="118592"/>
                    <a:pt x="114687" y="117269"/>
                  </a:cubicBezTo>
                  <a:cubicBezTo>
                    <a:pt x="114611" y="116281"/>
                    <a:pt x="114588" y="115315"/>
                    <a:pt x="114573" y="114327"/>
                  </a:cubicBezTo>
                  <a:cubicBezTo>
                    <a:pt x="114558" y="113164"/>
                    <a:pt x="114680" y="114251"/>
                    <a:pt x="114528" y="114449"/>
                  </a:cubicBezTo>
                  <a:cubicBezTo>
                    <a:pt x="115166" y="113651"/>
                    <a:pt x="113600" y="115863"/>
                    <a:pt x="113623" y="115832"/>
                  </a:cubicBezTo>
                  <a:cubicBezTo>
                    <a:pt x="118594" y="110853"/>
                    <a:pt x="111229" y="103784"/>
                    <a:pt x="106006" y="108216"/>
                  </a:cubicBezTo>
                  <a:cubicBezTo>
                    <a:pt x="92446" y="119717"/>
                    <a:pt x="75282" y="131575"/>
                    <a:pt x="56696" y="131354"/>
                  </a:cubicBezTo>
                  <a:cubicBezTo>
                    <a:pt x="44481" y="131217"/>
                    <a:pt x="33862" y="124589"/>
                    <a:pt x="26686" y="114707"/>
                  </a:cubicBezTo>
                  <a:cubicBezTo>
                    <a:pt x="10921" y="92990"/>
                    <a:pt x="7204" y="60175"/>
                    <a:pt x="15497" y="35129"/>
                  </a:cubicBezTo>
                  <a:cubicBezTo>
                    <a:pt x="17093" y="30264"/>
                    <a:pt x="19944" y="24449"/>
                    <a:pt x="22954" y="20937"/>
                  </a:cubicBezTo>
                  <a:cubicBezTo>
                    <a:pt x="26816" y="16445"/>
                    <a:pt x="30206" y="14415"/>
                    <a:pt x="35344" y="12743"/>
                  </a:cubicBezTo>
                  <a:cubicBezTo>
                    <a:pt x="38468" y="11732"/>
                    <a:pt x="41114" y="11124"/>
                    <a:pt x="43812" y="10987"/>
                  </a:cubicBezTo>
                  <a:cubicBezTo>
                    <a:pt x="46997" y="10835"/>
                    <a:pt x="47727" y="10949"/>
                    <a:pt x="50418" y="11686"/>
                  </a:cubicBezTo>
                  <a:cubicBezTo>
                    <a:pt x="53854" y="12636"/>
                    <a:pt x="57426" y="15563"/>
                    <a:pt x="59509" y="18717"/>
                  </a:cubicBezTo>
                  <a:cubicBezTo>
                    <a:pt x="66046" y="28683"/>
                    <a:pt x="67589" y="42076"/>
                    <a:pt x="68060" y="54375"/>
                  </a:cubicBezTo>
                  <a:cubicBezTo>
                    <a:pt x="68684" y="70855"/>
                    <a:pt x="67156" y="87449"/>
                    <a:pt x="64632" y="103731"/>
                  </a:cubicBezTo>
                  <a:cubicBezTo>
                    <a:pt x="62207" y="119344"/>
                    <a:pt x="58893" y="134874"/>
                    <a:pt x="54454" y="150038"/>
                  </a:cubicBezTo>
                  <a:cubicBezTo>
                    <a:pt x="52744" y="155861"/>
                    <a:pt x="50866" y="161630"/>
                    <a:pt x="48624" y="167263"/>
                  </a:cubicBezTo>
                  <a:cubicBezTo>
                    <a:pt x="47955" y="168935"/>
                    <a:pt x="47446" y="170174"/>
                    <a:pt x="46237" y="172538"/>
                  </a:cubicBezTo>
                  <a:cubicBezTo>
                    <a:pt x="45462" y="174074"/>
                    <a:pt x="44618" y="175564"/>
                    <a:pt x="43607" y="176955"/>
                  </a:cubicBezTo>
                  <a:cubicBezTo>
                    <a:pt x="44549" y="175663"/>
                    <a:pt x="43706" y="176871"/>
                    <a:pt x="43204" y="177312"/>
                  </a:cubicBezTo>
                  <a:cubicBezTo>
                    <a:pt x="42345" y="178065"/>
                    <a:pt x="44002" y="176696"/>
                    <a:pt x="43561" y="177069"/>
                  </a:cubicBezTo>
                  <a:cubicBezTo>
                    <a:pt x="43181" y="177373"/>
                    <a:pt x="42140" y="177593"/>
                    <a:pt x="44147" y="176871"/>
                  </a:cubicBezTo>
                  <a:cubicBezTo>
                    <a:pt x="37678" y="179220"/>
                    <a:pt x="40475" y="189634"/>
                    <a:pt x="47012" y="187255"/>
                  </a:cubicBezTo>
                  <a:close/>
                </a:path>
              </a:pathLst>
            </a:custGeom>
            <a:solidFill>
              <a:srgbClr val="231F20"/>
            </a:solidFill>
            <a:ln w="7575" cap="flat">
              <a:noFill/>
              <a:prstDash val="solid"/>
              <a:round/>
            </a:ln>
          </p:spPr>
          <p:txBody>
            <a:bodyPr rtlCol="0" anchor="ctr"/>
            <a:lstStyle/>
            <a:p>
              <a:endParaRPr lang="en-GB"/>
            </a:p>
          </p:txBody>
        </p:sp>
        <p:sp>
          <p:nvSpPr>
            <p:cNvPr id="838" name="Freeform: Shape 837">
              <a:extLst>
                <a:ext uri="{FF2B5EF4-FFF2-40B4-BE49-F238E27FC236}">
                  <a16:creationId xmlns:a16="http://schemas.microsoft.com/office/drawing/2014/main" id="{DED00B21-4A78-4831-86BF-0D11817CE226}"/>
                </a:ext>
              </a:extLst>
            </p:cNvPr>
            <p:cNvSpPr/>
            <p:nvPr/>
          </p:nvSpPr>
          <p:spPr>
            <a:xfrm>
              <a:off x="4720466" y="4131493"/>
              <a:ext cx="115110" cy="187381"/>
            </a:xfrm>
            <a:custGeom>
              <a:avLst/>
              <a:gdLst>
                <a:gd name="connsiteX0" fmla="*/ 47018 w 115110"/>
                <a:gd name="connsiteY0" fmla="*/ 187378 h 187381"/>
                <a:gd name="connsiteX1" fmla="*/ 61392 w 115110"/>
                <a:gd name="connsiteY1" fmla="*/ 163859 h 187381"/>
                <a:gd name="connsiteX2" fmla="*/ 73303 w 115110"/>
                <a:gd name="connsiteY2" fmla="*/ 116967 h 187381"/>
                <a:gd name="connsiteX3" fmla="*/ 78966 w 115110"/>
                <a:gd name="connsiteY3" fmla="*/ 62191 h 187381"/>
                <a:gd name="connsiteX4" fmla="*/ 71038 w 115110"/>
                <a:gd name="connsiteY4" fmla="*/ 17237 h 187381"/>
                <a:gd name="connsiteX5" fmla="*/ 41567 w 115110"/>
                <a:gd name="connsiteY5" fmla="*/ 537 h 187381"/>
                <a:gd name="connsiteX6" fmla="*/ 9262 w 115110"/>
                <a:gd name="connsiteY6" fmla="*/ 22444 h 187381"/>
                <a:gd name="connsiteX7" fmla="*/ 12963 w 115110"/>
                <a:gd name="connsiteY7" fmla="*/ 113227 h 187381"/>
                <a:gd name="connsiteX8" fmla="*/ 45855 w 115110"/>
                <a:gd name="connsiteY8" fmla="*/ 140873 h 187381"/>
                <a:gd name="connsiteX9" fmla="*/ 97954 w 115110"/>
                <a:gd name="connsiteY9" fmla="*/ 127890 h 187381"/>
                <a:gd name="connsiteX10" fmla="*/ 113628 w 115110"/>
                <a:gd name="connsiteY10" fmla="*/ 115956 h 187381"/>
                <a:gd name="connsiteX11" fmla="*/ 106012 w 115110"/>
                <a:gd name="connsiteY11" fmla="*/ 108339 h 187381"/>
                <a:gd name="connsiteX12" fmla="*/ 56709 w 115110"/>
                <a:gd name="connsiteY12" fmla="*/ 131478 h 187381"/>
                <a:gd name="connsiteX13" fmla="*/ 26692 w 115110"/>
                <a:gd name="connsiteY13" fmla="*/ 114831 h 187381"/>
                <a:gd name="connsiteX14" fmla="*/ 15502 w 115110"/>
                <a:gd name="connsiteY14" fmla="*/ 35244 h 187381"/>
                <a:gd name="connsiteX15" fmla="*/ 22959 w 115110"/>
                <a:gd name="connsiteY15" fmla="*/ 21068 h 187381"/>
                <a:gd name="connsiteX16" fmla="*/ 35349 w 115110"/>
                <a:gd name="connsiteY16" fmla="*/ 12874 h 187381"/>
                <a:gd name="connsiteX17" fmla="*/ 43817 w 115110"/>
                <a:gd name="connsiteY17" fmla="*/ 11118 h 187381"/>
                <a:gd name="connsiteX18" fmla="*/ 50423 w 115110"/>
                <a:gd name="connsiteY18" fmla="*/ 11809 h 187381"/>
                <a:gd name="connsiteX19" fmla="*/ 59514 w 115110"/>
                <a:gd name="connsiteY19" fmla="*/ 18841 h 187381"/>
                <a:gd name="connsiteX20" fmla="*/ 68066 w 115110"/>
                <a:gd name="connsiteY20" fmla="*/ 54499 h 187381"/>
                <a:gd name="connsiteX21" fmla="*/ 64645 w 115110"/>
                <a:gd name="connsiteY21" fmla="*/ 103847 h 187381"/>
                <a:gd name="connsiteX22" fmla="*/ 54459 w 115110"/>
                <a:gd name="connsiteY22" fmla="*/ 150162 h 187381"/>
                <a:gd name="connsiteX23" fmla="*/ 48629 w 115110"/>
                <a:gd name="connsiteY23" fmla="*/ 167379 h 187381"/>
                <a:gd name="connsiteX24" fmla="*/ 46250 w 115110"/>
                <a:gd name="connsiteY24" fmla="*/ 172662 h 187381"/>
                <a:gd name="connsiteX25" fmla="*/ 43612 w 115110"/>
                <a:gd name="connsiteY25" fmla="*/ 177078 h 187381"/>
                <a:gd name="connsiteX26" fmla="*/ 43209 w 115110"/>
                <a:gd name="connsiteY26" fmla="*/ 177435 h 187381"/>
                <a:gd name="connsiteX27" fmla="*/ 43567 w 115110"/>
                <a:gd name="connsiteY27" fmla="*/ 177185 h 187381"/>
                <a:gd name="connsiteX28" fmla="*/ 44152 w 115110"/>
                <a:gd name="connsiteY28" fmla="*/ 176987 h 187381"/>
                <a:gd name="connsiteX29" fmla="*/ 47018 w 115110"/>
                <a:gd name="connsiteY29" fmla="*/ 187378 h 18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5110" h="187381">
                  <a:moveTo>
                    <a:pt x="47018" y="187378"/>
                  </a:moveTo>
                  <a:cubicBezTo>
                    <a:pt x="55402" y="184330"/>
                    <a:pt x="58815" y="171263"/>
                    <a:pt x="61392" y="163859"/>
                  </a:cubicBezTo>
                  <a:cubicBezTo>
                    <a:pt x="66690" y="148634"/>
                    <a:pt x="70392" y="132808"/>
                    <a:pt x="73303" y="116967"/>
                  </a:cubicBezTo>
                  <a:cubicBezTo>
                    <a:pt x="76602" y="98929"/>
                    <a:pt x="78898" y="80549"/>
                    <a:pt x="78966" y="62191"/>
                  </a:cubicBezTo>
                  <a:cubicBezTo>
                    <a:pt x="79027" y="47171"/>
                    <a:pt x="77947" y="30874"/>
                    <a:pt x="71038" y="17237"/>
                  </a:cubicBezTo>
                  <a:cubicBezTo>
                    <a:pt x="65299" y="5888"/>
                    <a:pt x="54406" y="-892"/>
                    <a:pt x="41567" y="537"/>
                  </a:cubicBezTo>
                  <a:cubicBezTo>
                    <a:pt x="27360" y="2118"/>
                    <a:pt x="15860" y="9757"/>
                    <a:pt x="9262" y="22444"/>
                  </a:cubicBezTo>
                  <a:cubicBezTo>
                    <a:pt x="-4755" y="49390"/>
                    <a:pt x="-1388" y="87124"/>
                    <a:pt x="12963" y="113227"/>
                  </a:cubicBezTo>
                  <a:cubicBezTo>
                    <a:pt x="20033" y="126103"/>
                    <a:pt x="31268" y="137239"/>
                    <a:pt x="45855" y="140873"/>
                  </a:cubicBezTo>
                  <a:cubicBezTo>
                    <a:pt x="64143" y="145426"/>
                    <a:pt x="82858" y="137893"/>
                    <a:pt x="97954" y="127890"/>
                  </a:cubicBezTo>
                  <a:cubicBezTo>
                    <a:pt x="103435" y="124256"/>
                    <a:pt x="108627" y="120205"/>
                    <a:pt x="113628" y="115956"/>
                  </a:cubicBezTo>
                  <a:cubicBezTo>
                    <a:pt x="118934" y="111463"/>
                    <a:pt x="111279" y="103877"/>
                    <a:pt x="106012" y="108339"/>
                  </a:cubicBezTo>
                  <a:cubicBezTo>
                    <a:pt x="92451" y="119832"/>
                    <a:pt x="75287" y="131690"/>
                    <a:pt x="56709" y="131478"/>
                  </a:cubicBezTo>
                  <a:cubicBezTo>
                    <a:pt x="44486" y="131341"/>
                    <a:pt x="33875" y="124712"/>
                    <a:pt x="26692" y="114831"/>
                  </a:cubicBezTo>
                  <a:cubicBezTo>
                    <a:pt x="10926" y="93114"/>
                    <a:pt x="7209" y="60291"/>
                    <a:pt x="15502" y="35244"/>
                  </a:cubicBezTo>
                  <a:cubicBezTo>
                    <a:pt x="17106" y="30387"/>
                    <a:pt x="19957" y="24564"/>
                    <a:pt x="22959" y="21068"/>
                  </a:cubicBezTo>
                  <a:cubicBezTo>
                    <a:pt x="26821" y="16568"/>
                    <a:pt x="30211" y="14531"/>
                    <a:pt x="35349" y="12874"/>
                  </a:cubicBezTo>
                  <a:cubicBezTo>
                    <a:pt x="38481" y="11855"/>
                    <a:pt x="41119" y="11247"/>
                    <a:pt x="43817" y="11118"/>
                  </a:cubicBezTo>
                  <a:cubicBezTo>
                    <a:pt x="47002" y="10966"/>
                    <a:pt x="47732" y="11072"/>
                    <a:pt x="50423" y="11809"/>
                  </a:cubicBezTo>
                  <a:cubicBezTo>
                    <a:pt x="53866" y="12752"/>
                    <a:pt x="57431" y="15686"/>
                    <a:pt x="59514" y="18841"/>
                  </a:cubicBezTo>
                  <a:cubicBezTo>
                    <a:pt x="66051" y="28798"/>
                    <a:pt x="67594" y="42200"/>
                    <a:pt x="68066" y="54499"/>
                  </a:cubicBezTo>
                  <a:cubicBezTo>
                    <a:pt x="68689" y="70978"/>
                    <a:pt x="67169" y="87572"/>
                    <a:pt x="64645" y="103847"/>
                  </a:cubicBezTo>
                  <a:cubicBezTo>
                    <a:pt x="62213" y="119467"/>
                    <a:pt x="58906" y="134997"/>
                    <a:pt x="54459" y="150162"/>
                  </a:cubicBezTo>
                  <a:cubicBezTo>
                    <a:pt x="52749" y="155977"/>
                    <a:pt x="50871" y="161754"/>
                    <a:pt x="48629" y="167379"/>
                  </a:cubicBezTo>
                  <a:cubicBezTo>
                    <a:pt x="47960" y="169051"/>
                    <a:pt x="47451" y="170298"/>
                    <a:pt x="46250" y="172662"/>
                  </a:cubicBezTo>
                  <a:cubicBezTo>
                    <a:pt x="45467" y="174190"/>
                    <a:pt x="44623" y="175687"/>
                    <a:pt x="43612" y="177078"/>
                  </a:cubicBezTo>
                  <a:cubicBezTo>
                    <a:pt x="44555" y="175786"/>
                    <a:pt x="43719" y="176995"/>
                    <a:pt x="43209" y="177435"/>
                  </a:cubicBezTo>
                  <a:cubicBezTo>
                    <a:pt x="42350" y="178188"/>
                    <a:pt x="44015" y="176820"/>
                    <a:pt x="43567" y="177185"/>
                  </a:cubicBezTo>
                  <a:cubicBezTo>
                    <a:pt x="43186" y="177489"/>
                    <a:pt x="42153" y="177717"/>
                    <a:pt x="44152" y="176987"/>
                  </a:cubicBezTo>
                  <a:cubicBezTo>
                    <a:pt x="37691" y="179336"/>
                    <a:pt x="40480" y="189757"/>
                    <a:pt x="47018" y="187378"/>
                  </a:cubicBezTo>
                  <a:close/>
                </a:path>
              </a:pathLst>
            </a:custGeom>
            <a:solidFill>
              <a:srgbClr val="231F20"/>
            </a:solidFill>
            <a:ln w="7575" cap="flat">
              <a:noFill/>
              <a:prstDash val="solid"/>
              <a:round/>
            </a:ln>
          </p:spPr>
          <p:txBody>
            <a:bodyPr rtlCol="0" anchor="ctr"/>
            <a:lstStyle/>
            <a:p>
              <a:endParaRPr lang="en-GB"/>
            </a:p>
          </p:txBody>
        </p:sp>
        <p:sp>
          <p:nvSpPr>
            <p:cNvPr id="839" name="Freeform: Shape 838">
              <a:extLst>
                <a:ext uri="{FF2B5EF4-FFF2-40B4-BE49-F238E27FC236}">
                  <a16:creationId xmlns:a16="http://schemas.microsoft.com/office/drawing/2014/main" id="{5601A402-B90D-42D5-B191-E8460F5D59B7}"/>
                </a:ext>
              </a:extLst>
            </p:cNvPr>
            <p:cNvSpPr/>
            <p:nvPr/>
          </p:nvSpPr>
          <p:spPr>
            <a:xfrm>
              <a:off x="4526589" y="3796409"/>
              <a:ext cx="261349" cy="673883"/>
            </a:xfrm>
            <a:custGeom>
              <a:avLst/>
              <a:gdLst>
                <a:gd name="connsiteX0" fmla="*/ 261610 w 261349"/>
                <a:gd name="connsiteY0" fmla="*/ 674192 h 673883"/>
                <a:gd name="connsiteX1" fmla="*/ 16330 w 261349"/>
                <a:gd name="connsiteY1" fmla="*/ 309 h 673883"/>
                <a:gd name="connsiteX2" fmla="*/ 260 w 261349"/>
                <a:gd name="connsiteY2" fmla="*/ 6155 h 673883"/>
                <a:gd name="connsiteX3" fmla="*/ 243413 w 261349"/>
                <a:gd name="connsiteY3" fmla="*/ 674192 h 673883"/>
                <a:gd name="connsiteX4" fmla="*/ 261610 w 261349"/>
                <a:gd name="connsiteY4" fmla="*/ 674192 h 673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49" h="673883">
                  <a:moveTo>
                    <a:pt x="261610" y="674192"/>
                  </a:moveTo>
                  <a:lnTo>
                    <a:pt x="16330" y="309"/>
                  </a:lnTo>
                  <a:lnTo>
                    <a:pt x="260" y="6155"/>
                  </a:lnTo>
                  <a:lnTo>
                    <a:pt x="243413" y="674192"/>
                  </a:lnTo>
                  <a:lnTo>
                    <a:pt x="261610" y="674192"/>
                  </a:lnTo>
                  <a:close/>
                </a:path>
              </a:pathLst>
            </a:custGeom>
            <a:solidFill>
              <a:srgbClr val="FFFFFF"/>
            </a:solidFill>
            <a:ln w="7575" cap="flat">
              <a:noFill/>
              <a:prstDash val="solid"/>
              <a:round/>
            </a:ln>
          </p:spPr>
          <p:txBody>
            <a:bodyPr rtlCol="0" anchor="ctr"/>
            <a:lstStyle/>
            <a:p>
              <a:endParaRPr lang="en-GB"/>
            </a:p>
          </p:txBody>
        </p:sp>
        <p:sp>
          <p:nvSpPr>
            <p:cNvPr id="840" name="Freeform: Shape 839">
              <a:extLst>
                <a:ext uri="{FF2B5EF4-FFF2-40B4-BE49-F238E27FC236}">
                  <a16:creationId xmlns:a16="http://schemas.microsoft.com/office/drawing/2014/main" id="{BF281681-CF7E-4879-87AE-8899EBB9B3BE}"/>
                </a:ext>
              </a:extLst>
            </p:cNvPr>
            <p:cNvSpPr/>
            <p:nvPr/>
          </p:nvSpPr>
          <p:spPr>
            <a:xfrm>
              <a:off x="4118936" y="3484511"/>
              <a:ext cx="990419" cy="985781"/>
            </a:xfrm>
            <a:custGeom>
              <a:avLst/>
              <a:gdLst>
                <a:gd name="connsiteX0" fmla="*/ 990662 w 990419"/>
                <a:gd name="connsiteY0" fmla="*/ 777824 h 985781"/>
                <a:gd name="connsiteX1" fmla="*/ 721186 w 990419"/>
                <a:gd name="connsiteY1" fmla="*/ 37460 h 985781"/>
                <a:gd name="connsiteX2" fmla="*/ 648692 w 990419"/>
                <a:gd name="connsiteY2" fmla="*/ 3656 h 985781"/>
                <a:gd name="connsiteX3" fmla="*/ 37459 w 990419"/>
                <a:gd name="connsiteY3" fmla="*/ 226125 h 985781"/>
                <a:gd name="connsiteX4" fmla="*/ 3656 w 990419"/>
                <a:gd name="connsiteY4" fmla="*/ 298619 h 985781"/>
                <a:gd name="connsiteX5" fmla="*/ 253855 w 990419"/>
                <a:gd name="connsiteY5" fmla="*/ 986025 h 985781"/>
                <a:gd name="connsiteX6" fmla="*/ 282519 w 990419"/>
                <a:gd name="connsiteY6" fmla="*/ 986025 h 985781"/>
                <a:gd name="connsiteX7" fmla="*/ 28968 w 990419"/>
                <a:gd name="connsiteY7" fmla="*/ 289407 h 985781"/>
                <a:gd name="connsiteX8" fmla="*/ 46672 w 990419"/>
                <a:gd name="connsiteY8" fmla="*/ 251438 h 985781"/>
                <a:gd name="connsiteX9" fmla="*/ 657890 w 990419"/>
                <a:gd name="connsiteY9" fmla="*/ 28969 h 985781"/>
                <a:gd name="connsiteX10" fmla="*/ 667999 w 990419"/>
                <a:gd name="connsiteY10" fmla="*/ 27175 h 985781"/>
                <a:gd name="connsiteX11" fmla="*/ 695873 w 990419"/>
                <a:gd name="connsiteY11" fmla="*/ 46672 h 985781"/>
                <a:gd name="connsiteX12" fmla="*/ 990662 w 990419"/>
                <a:gd name="connsiteY12" fmla="*/ 856582 h 985781"/>
                <a:gd name="connsiteX13" fmla="*/ 990662 w 990419"/>
                <a:gd name="connsiteY13" fmla="*/ 777824 h 985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0419" h="985781">
                  <a:moveTo>
                    <a:pt x="990662" y="777824"/>
                  </a:moveTo>
                  <a:lnTo>
                    <a:pt x="721186" y="37460"/>
                  </a:lnTo>
                  <a:cubicBezTo>
                    <a:pt x="710521" y="8141"/>
                    <a:pt x="677965" y="-7001"/>
                    <a:pt x="648692" y="3656"/>
                  </a:cubicBezTo>
                  <a:lnTo>
                    <a:pt x="37459" y="226125"/>
                  </a:lnTo>
                  <a:cubicBezTo>
                    <a:pt x="8156" y="236790"/>
                    <a:pt x="-7009" y="269309"/>
                    <a:pt x="3656" y="298619"/>
                  </a:cubicBezTo>
                  <a:lnTo>
                    <a:pt x="253855" y="986025"/>
                  </a:lnTo>
                  <a:lnTo>
                    <a:pt x="282519" y="986025"/>
                  </a:lnTo>
                  <a:lnTo>
                    <a:pt x="28968" y="289407"/>
                  </a:lnTo>
                  <a:cubicBezTo>
                    <a:pt x="23381" y="274052"/>
                    <a:pt x="31325" y="257025"/>
                    <a:pt x="46672" y="251438"/>
                  </a:cubicBezTo>
                  <a:lnTo>
                    <a:pt x="657890" y="28969"/>
                  </a:lnTo>
                  <a:cubicBezTo>
                    <a:pt x="661227" y="27753"/>
                    <a:pt x="664640" y="27175"/>
                    <a:pt x="667999" y="27175"/>
                  </a:cubicBezTo>
                  <a:cubicBezTo>
                    <a:pt x="680108" y="27175"/>
                    <a:pt x="691503" y="34655"/>
                    <a:pt x="695873" y="46672"/>
                  </a:cubicBezTo>
                  <a:lnTo>
                    <a:pt x="990662" y="856582"/>
                  </a:lnTo>
                  <a:lnTo>
                    <a:pt x="990662" y="777824"/>
                  </a:lnTo>
                  <a:close/>
                </a:path>
              </a:pathLst>
            </a:custGeom>
            <a:solidFill>
              <a:srgbClr val="231F20"/>
            </a:solidFill>
            <a:ln w="7575" cap="flat">
              <a:noFill/>
              <a:prstDash val="solid"/>
              <a:round/>
            </a:ln>
          </p:spPr>
          <p:txBody>
            <a:bodyPr rtlCol="0" anchor="ctr"/>
            <a:lstStyle/>
            <a:p>
              <a:endParaRPr lang="en-GB"/>
            </a:p>
          </p:txBody>
        </p:sp>
      </p:grpSp>
      <p:grpSp>
        <p:nvGrpSpPr>
          <p:cNvPr id="841" name="Group 840">
            <a:extLst>
              <a:ext uri="{FF2B5EF4-FFF2-40B4-BE49-F238E27FC236}">
                <a16:creationId xmlns:a16="http://schemas.microsoft.com/office/drawing/2014/main" id="{3F174352-B31A-4F0E-860A-6D37CFC478B9}"/>
              </a:ext>
            </a:extLst>
          </p:cNvPr>
          <p:cNvGrpSpPr>
            <a:grpSpLocks noChangeAspect="1"/>
          </p:cNvGrpSpPr>
          <p:nvPr/>
        </p:nvGrpSpPr>
        <p:grpSpPr>
          <a:xfrm>
            <a:off x="69679" y="3588362"/>
            <a:ext cx="504000" cy="504000"/>
            <a:chOff x="2457450" y="3431037"/>
            <a:chExt cx="1077355" cy="1077355"/>
          </a:xfrm>
        </p:grpSpPr>
        <p:sp>
          <p:nvSpPr>
            <p:cNvPr id="842" name="Freeform: Shape 841">
              <a:extLst>
                <a:ext uri="{FF2B5EF4-FFF2-40B4-BE49-F238E27FC236}">
                  <a16:creationId xmlns:a16="http://schemas.microsoft.com/office/drawing/2014/main" id="{1FFD294E-0FAD-4E0A-82B7-D395C5CE7F31}"/>
                </a:ext>
              </a:extLst>
            </p:cNvPr>
            <p:cNvSpPr/>
            <p:nvPr/>
          </p:nvSpPr>
          <p:spPr>
            <a:xfrm>
              <a:off x="2457450" y="343103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843" name="Freeform: Shape 842">
              <a:extLst>
                <a:ext uri="{FF2B5EF4-FFF2-40B4-BE49-F238E27FC236}">
                  <a16:creationId xmlns:a16="http://schemas.microsoft.com/office/drawing/2014/main" id="{225A986A-9800-44A3-97B1-9DE8D2157BFD}"/>
                </a:ext>
              </a:extLst>
            </p:cNvPr>
            <p:cNvSpPr/>
            <p:nvPr/>
          </p:nvSpPr>
          <p:spPr>
            <a:xfrm>
              <a:off x="2751735" y="3680840"/>
              <a:ext cx="488945" cy="577186"/>
            </a:xfrm>
            <a:custGeom>
              <a:avLst/>
              <a:gdLst>
                <a:gd name="connsiteX0" fmla="*/ 344992 w 488945"/>
                <a:gd name="connsiteY0" fmla="*/ 102828 h 577186"/>
                <a:gd name="connsiteX1" fmla="*/ 331105 w 488945"/>
                <a:gd name="connsiteY1" fmla="*/ 185235 h 577186"/>
                <a:gd name="connsiteX2" fmla="*/ 252530 w 488945"/>
                <a:gd name="connsiteY2" fmla="*/ 225 h 577186"/>
                <a:gd name="connsiteX3" fmla="*/ 110810 w 488945"/>
                <a:gd name="connsiteY3" fmla="*/ 278937 h 577186"/>
                <a:gd name="connsiteX4" fmla="*/ 64715 w 488945"/>
                <a:gd name="connsiteY4" fmla="*/ 198225 h 577186"/>
                <a:gd name="connsiteX5" fmla="*/ 29346 w 488945"/>
                <a:gd name="connsiteY5" fmla="*/ 463908 h 577186"/>
                <a:gd name="connsiteX6" fmla="*/ 50326 w 488945"/>
                <a:gd name="connsiteY6" fmla="*/ 492193 h 577186"/>
                <a:gd name="connsiteX7" fmla="*/ 226624 w 488945"/>
                <a:gd name="connsiteY7" fmla="*/ 577411 h 577186"/>
                <a:gd name="connsiteX8" fmla="*/ 174479 w 488945"/>
                <a:gd name="connsiteY8" fmla="*/ 472695 h 577186"/>
                <a:gd name="connsiteX9" fmla="*/ 246213 w 488945"/>
                <a:gd name="connsiteY9" fmla="*/ 303451 h 577186"/>
                <a:gd name="connsiteX10" fmla="*/ 317947 w 488945"/>
                <a:gd name="connsiteY10" fmla="*/ 472695 h 577186"/>
                <a:gd name="connsiteX11" fmla="*/ 273684 w 488945"/>
                <a:gd name="connsiteY11" fmla="*/ 576591 h 577186"/>
                <a:gd name="connsiteX12" fmla="*/ 414218 w 488945"/>
                <a:gd name="connsiteY12" fmla="*/ 517771 h 577186"/>
                <a:gd name="connsiteX13" fmla="*/ 480677 w 488945"/>
                <a:gd name="connsiteY13" fmla="*/ 412515 h 577186"/>
                <a:gd name="connsiteX14" fmla="*/ 344992 w 488945"/>
                <a:gd name="connsiteY14" fmla="*/ 102828 h 577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88945" h="577186">
                  <a:moveTo>
                    <a:pt x="344992" y="102828"/>
                  </a:moveTo>
                  <a:cubicBezTo>
                    <a:pt x="344992" y="134929"/>
                    <a:pt x="339641" y="161815"/>
                    <a:pt x="331105" y="185235"/>
                  </a:cubicBezTo>
                  <a:cubicBezTo>
                    <a:pt x="294003" y="138722"/>
                    <a:pt x="252530" y="89807"/>
                    <a:pt x="252530" y="225"/>
                  </a:cubicBezTo>
                  <a:cubicBezTo>
                    <a:pt x="165524" y="60245"/>
                    <a:pt x="94034" y="156555"/>
                    <a:pt x="110810" y="278937"/>
                  </a:cubicBezTo>
                  <a:cubicBezTo>
                    <a:pt x="91753" y="259219"/>
                    <a:pt x="75121" y="234172"/>
                    <a:pt x="64715" y="198225"/>
                  </a:cubicBezTo>
                  <a:cubicBezTo>
                    <a:pt x="6884" y="267626"/>
                    <a:pt x="-27581" y="365904"/>
                    <a:pt x="29346" y="463908"/>
                  </a:cubicBezTo>
                  <a:cubicBezTo>
                    <a:pt x="34933" y="473508"/>
                    <a:pt x="42048" y="483155"/>
                    <a:pt x="50326" y="492193"/>
                  </a:cubicBezTo>
                  <a:cubicBezTo>
                    <a:pt x="73540" y="520667"/>
                    <a:pt x="128498" y="571741"/>
                    <a:pt x="226624" y="577411"/>
                  </a:cubicBezTo>
                  <a:cubicBezTo>
                    <a:pt x="200270" y="555398"/>
                    <a:pt x="180841" y="498768"/>
                    <a:pt x="174479" y="472695"/>
                  </a:cubicBezTo>
                  <a:cubicBezTo>
                    <a:pt x="156205" y="397753"/>
                    <a:pt x="196409" y="338964"/>
                    <a:pt x="246213" y="303451"/>
                  </a:cubicBezTo>
                  <a:cubicBezTo>
                    <a:pt x="246213" y="391079"/>
                    <a:pt x="316465" y="407506"/>
                    <a:pt x="317947" y="472695"/>
                  </a:cubicBezTo>
                  <a:cubicBezTo>
                    <a:pt x="318669" y="504674"/>
                    <a:pt x="300730" y="555398"/>
                    <a:pt x="273684" y="576591"/>
                  </a:cubicBezTo>
                  <a:cubicBezTo>
                    <a:pt x="340272" y="570251"/>
                    <a:pt x="385812" y="542802"/>
                    <a:pt x="414218" y="517771"/>
                  </a:cubicBezTo>
                  <a:cubicBezTo>
                    <a:pt x="447664" y="491623"/>
                    <a:pt x="471243" y="449944"/>
                    <a:pt x="480677" y="412515"/>
                  </a:cubicBezTo>
                  <a:cubicBezTo>
                    <a:pt x="515240" y="275372"/>
                    <a:pt x="439196" y="167827"/>
                    <a:pt x="344992" y="102828"/>
                  </a:cubicBezTo>
                  <a:close/>
                </a:path>
              </a:pathLst>
            </a:custGeom>
            <a:solidFill>
              <a:srgbClr val="231F20"/>
            </a:solidFill>
            <a:ln w="7575" cap="flat">
              <a:noFill/>
              <a:prstDash val="solid"/>
              <a:round/>
            </a:ln>
          </p:spPr>
          <p:txBody>
            <a:bodyPr rtlCol="0" anchor="ctr"/>
            <a:lstStyle/>
            <a:p>
              <a:endParaRPr lang="en-GB"/>
            </a:p>
          </p:txBody>
        </p:sp>
        <p:sp>
          <p:nvSpPr>
            <p:cNvPr id="844" name="Freeform: Shape 843">
              <a:extLst>
                <a:ext uri="{FF2B5EF4-FFF2-40B4-BE49-F238E27FC236}">
                  <a16:creationId xmlns:a16="http://schemas.microsoft.com/office/drawing/2014/main" id="{B834A875-6799-4BCB-A0D8-DC9DC82E9DA8}"/>
                </a:ext>
              </a:extLst>
            </p:cNvPr>
            <p:cNvSpPr/>
            <p:nvPr/>
          </p:nvSpPr>
          <p:spPr>
            <a:xfrm>
              <a:off x="3107974" y="3908242"/>
              <a:ext cx="77384" cy="200303"/>
            </a:xfrm>
            <a:custGeom>
              <a:avLst/>
              <a:gdLst>
                <a:gd name="connsiteX0" fmla="*/ 287 w 77384"/>
                <a:gd name="connsiteY0" fmla="*/ 241 h 200303"/>
                <a:gd name="connsiteX1" fmla="*/ 49187 w 77384"/>
                <a:gd name="connsiteY1" fmla="*/ 200545 h 200303"/>
                <a:gd name="connsiteX2" fmla="*/ 287 w 77384"/>
                <a:gd name="connsiteY2" fmla="*/ 241 h 200303"/>
              </a:gdLst>
              <a:ahLst/>
              <a:cxnLst>
                <a:cxn ang="0">
                  <a:pos x="connsiteX0" y="connsiteY0"/>
                </a:cxn>
                <a:cxn ang="0">
                  <a:pos x="connsiteX1" y="connsiteY1"/>
                </a:cxn>
                <a:cxn ang="0">
                  <a:pos x="connsiteX2" y="connsiteY2"/>
                </a:cxn>
              </a:cxnLst>
              <a:rect l="l" t="t" r="r" b="b"/>
              <a:pathLst>
                <a:path w="77384" h="200303">
                  <a:moveTo>
                    <a:pt x="287" y="241"/>
                  </a:moveTo>
                  <a:cubicBezTo>
                    <a:pt x="287" y="241"/>
                    <a:pt x="134748" y="81021"/>
                    <a:pt x="49187" y="200545"/>
                  </a:cubicBezTo>
                  <a:cubicBezTo>
                    <a:pt x="49187" y="200545"/>
                    <a:pt x="92431" y="90872"/>
                    <a:pt x="287" y="241"/>
                  </a:cubicBezTo>
                  <a:close/>
                </a:path>
              </a:pathLst>
            </a:custGeom>
            <a:solidFill>
              <a:schemeClr val="bg1">
                <a:lumMod val="75000"/>
              </a:schemeClr>
            </a:solidFill>
            <a:ln w="7575" cap="flat">
              <a:noFill/>
              <a:prstDash val="solid"/>
              <a:round/>
            </a:ln>
          </p:spPr>
          <p:txBody>
            <a:bodyPr rtlCol="0" anchor="ctr"/>
            <a:lstStyle/>
            <a:p>
              <a:endParaRPr lang="en-GB"/>
            </a:p>
          </p:txBody>
        </p:sp>
        <p:sp>
          <p:nvSpPr>
            <p:cNvPr id="845" name="Freeform: Shape 844">
              <a:extLst>
                <a:ext uri="{FF2B5EF4-FFF2-40B4-BE49-F238E27FC236}">
                  <a16:creationId xmlns:a16="http://schemas.microsoft.com/office/drawing/2014/main" id="{A7CADA43-3F09-45D9-9B67-C1A9D8DCE394}"/>
                </a:ext>
              </a:extLst>
            </p:cNvPr>
            <p:cNvSpPr/>
            <p:nvPr/>
          </p:nvSpPr>
          <p:spPr>
            <a:xfrm>
              <a:off x="2800518" y="3988307"/>
              <a:ext cx="78229" cy="198463"/>
            </a:xfrm>
            <a:custGeom>
              <a:avLst/>
              <a:gdLst>
                <a:gd name="connsiteX0" fmla="*/ 22496 w 78229"/>
                <a:gd name="connsiteY0" fmla="*/ 274 h 198463"/>
                <a:gd name="connsiteX1" fmla="*/ 78389 w 78229"/>
                <a:gd name="connsiteY1" fmla="*/ 198738 h 198463"/>
                <a:gd name="connsiteX2" fmla="*/ 22496 w 78229"/>
                <a:gd name="connsiteY2" fmla="*/ 274 h 198463"/>
              </a:gdLst>
              <a:ahLst/>
              <a:cxnLst>
                <a:cxn ang="0">
                  <a:pos x="connsiteX0" y="connsiteY0"/>
                </a:cxn>
                <a:cxn ang="0">
                  <a:pos x="connsiteX1" y="connsiteY1"/>
                </a:cxn>
                <a:cxn ang="0">
                  <a:pos x="connsiteX2" y="connsiteY2"/>
                </a:cxn>
              </a:cxnLst>
              <a:rect l="l" t="t" r="r" b="b"/>
              <a:pathLst>
                <a:path w="78229" h="198463">
                  <a:moveTo>
                    <a:pt x="22496" y="274"/>
                  </a:moveTo>
                  <a:cubicBezTo>
                    <a:pt x="22496" y="274"/>
                    <a:pt x="-54878" y="136719"/>
                    <a:pt x="78389" y="198738"/>
                  </a:cubicBezTo>
                  <a:cubicBezTo>
                    <a:pt x="78389" y="198738"/>
                    <a:pt x="-13193" y="124496"/>
                    <a:pt x="22496" y="274"/>
                  </a:cubicBezTo>
                  <a:close/>
                </a:path>
              </a:pathLst>
            </a:custGeom>
            <a:solidFill>
              <a:schemeClr val="bg1">
                <a:lumMod val="75000"/>
              </a:schemeClr>
            </a:solidFill>
            <a:ln w="7575" cap="flat">
              <a:noFill/>
              <a:prstDash val="solid"/>
              <a:round/>
            </a:ln>
          </p:spPr>
          <p:txBody>
            <a:bodyPr rtlCol="0" anchor="ctr"/>
            <a:lstStyle/>
            <a:p>
              <a:endParaRPr lang="en-GB"/>
            </a:p>
          </p:txBody>
        </p:sp>
        <p:sp>
          <p:nvSpPr>
            <p:cNvPr id="846" name="Freeform: Shape 845">
              <a:extLst>
                <a:ext uri="{FF2B5EF4-FFF2-40B4-BE49-F238E27FC236}">
                  <a16:creationId xmlns:a16="http://schemas.microsoft.com/office/drawing/2014/main" id="{C12A1EEC-6717-4695-A862-63521338DCB0}"/>
                </a:ext>
              </a:extLst>
            </p:cNvPr>
            <p:cNvSpPr/>
            <p:nvPr/>
          </p:nvSpPr>
          <p:spPr>
            <a:xfrm>
              <a:off x="2602164" y="3575759"/>
              <a:ext cx="787918" cy="787911"/>
            </a:xfrm>
            <a:custGeom>
              <a:avLst/>
              <a:gdLst>
                <a:gd name="connsiteX0" fmla="*/ 788143 w 787918"/>
                <a:gd name="connsiteY0" fmla="*/ 394188 h 787911"/>
                <a:gd name="connsiteX1" fmla="*/ 394180 w 787918"/>
                <a:gd name="connsiteY1" fmla="*/ 225 h 787911"/>
                <a:gd name="connsiteX2" fmla="*/ 224 w 787918"/>
                <a:gd name="connsiteY2" fmla="*/ 394188 h 787911"/>
                <a:gd name="connsiteX3" fmla="*/ 394180 w 787918"/>
                <a:gd name="connsiteY3" fmla="*/ 788136 h 787911"/>
                <a:gd name="connsiteX4" fmla="*/ 788143 w 787918"/>
                <a:gd name="connsiteY4" fmla="*/ 394188 h 787911"/>
                <a:gd name="connsiteX5" fmla="*/ 755822 w 787918"/>
                <a:gd name="connsiteY5" fmla="*/ 394188 h 787911"/>
                <a:gd name="connsiteX6" fmla="*/ 394180 w 787918"/>
                <a:gd name="connsiteY6" fmla="*/ 755815 h 787911"/>
                <a:gd name="connsiteX7" fmla="*/ 32545 w 787918"/>
                <a:gd name="connsiteY7" fmla="*/ 394188 h 787911"/>
                <a:gd name="connsiteX8" fmla="*/ 394180 w 787918"/>
                <a:gd name="connsiteY8" fmla="*/ 32546 h 787911"/>
                <a:gd name="connsiteX9" fmla="*/ 755822 w 787918"/>
                <a:gd name="connsiteY9" fmla="*/ 394188 h 78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7918" h="787911">
                  <a:moveTo>
                    <a:pt x="788143" y="394188"/>
                  </a:moveTo>
                  <a:cubicBezTo>
                    <a:pt x="788143" y="176607"/>
                    <a:pt x="611761" y="225"/>
                    <a:pt x="394180" y="225"/>
                  </a:cubicBezTo>
                  <a:cubicBezTo>
                    <a:pt x="176606" y="225"/>
                    <a:pt x="224" y="176607"/>
                    <a:pt x="224" y="394188"/>
                  </a:cubicBezTo>
                  <a:cubicBezTo>
                    <a:pt x="224" y="611762"/>
                    <a:pt x="176606" y="788136"/>
                    <a:pt x="394180" y="788136"/>
                  </a:cubicBezTo>
                  <a:cubicBezTo>
                    <a:pt x="611761" y="788136"/>
                    <a:pt x="788143" y="611762"/>
                    <a:pt x="788143" y="394188"/>
                  </a:cubicBezTo>
                  <a:close/>
                  <a:moveTo>
                    <a:pt x="755822" y="394188"/>
                  </a:moveTo>
                  <a:cubicBezTo>
                    <a:pt x="755822" y="593914"/>
                    <a:pt x="593913" y="755815"/>
                    <a:pt x="394180" y="755815"/>
                  </a:cubicBezTo>
                  <a:cubicBezTo>
                    <a:pt x="194454" y="755815"/>
                    <a:pt x="32545" y="593914"/>
                    <a:pt x="32545" y="394188"/>
                  </a:cubicBezTo>
                  <a:cubicBezTo>
                    <a:pt x="32545" y="194455"/>
                    <a:pt x="194454" y="32546"/>
                    <a:pt x="394180" y="32546"/>
                  </a:cubicBezTo>
                  <a:cubicBezTo>
                    <a:pt x="593913" y="32546"/>
                    <a:pt x="755822" y="194455"/>
                    <a:pt x="755822" y="394188"/>
                  </a:cubicBezTo>
                  <a:close/>
                </a:path>
              </a:pathLst>
            </a:custGeom>
            <a:solidFill>
              <a:srgbClr val="FFFFFF"/>
            </a:solidFill>
            <a:ln w="7575" cap="flat">
              <a:noFill/>
              <a:prstDash val="solid"/>
              <a:round/>
            </a:ln>
          </p:spPr>
          <p:txBody>
            <a:bodyPr rtlCol="0" anchor="ctr"/>
            <a:lstStyle/>
            <a:p>
              <a:endParaRPr lang="en-GB"/>
            </a:p>
          </p:txBody>
        </p:sp>
        <p:sp>
          <p:nvSpPr>
            <p:cNvPr id="847" name="Freeform: Shape 846">
              <a:extLst>
                <a:ext uri="{FF2B5EF4-FFF2-40B4-BE49-F238E27FC236}">
                  <a16:creationId xmlns:a16="http://schemas.microsoft.com/office/drawing/2014/main" id="{A596A945-2950-4FF7-ACA6-7F75483293A6}"/>
                </a:ext>
              </a:extLst>
            </p:cNvPr>
            <p:cNvSpPr/>
            <p:nvPr/>
          </p:nvSpPr>
          <p:spPr>
            <a:xfrm>
              <a:off x="2723277" y="3696788"/>
              <a:ext cx="545861" cy="545861"/>
            </a:xfrm>
            <a:custGeom>
              <a:avLst/>
              <a:gdLst>
                <a:gd name="connsiteX0" fmla="*/ 224 w 545861"/>
                <a:gd name="connsiteY0" fmla="*/ 23075 h 545861"/>
                <a:gd name="connsiteX1" fmla="*/ 523236 w 545861"/>
                <a:gd name="connsiteY1" fmla="*/ 546086 h 545861"/>
                <a:gd name="connsiteX2" fmla="*/ 546086 w 545861"/>
                <a:gd name="connsiteY2" fmla="*/ 523237 h 545861"/>
                <a:gd name="connsiteX3" fmla="*/ 23074 w 545861"/>
                <a:gd name="connsiteY3" fmla="*/ 225 h 545861"/>
                <a:gd name="connsiteX4" fmla="*/ 224 w 545861"/>
                <a:gd name="connsiteY4" fmla="*/ 23075 h 545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861" h="545861">
                  <a:moveTo>
                    <a:pt x="224" y="23075"/>
                  </a:moveTo>
                  <a:lnTo>
                    <a:pt x="523236" y="546086"/>
                  </a:lnTo>
                  <a:lnTo>
                    <a:pt x="546086" y="523237"/>
                  </a:lnTo>
                  <a:lnTo>
                    <a:pt x="23074" y="225"/>
                  </a:lnTo>
                  <a:lnTo>
                    <a:pt x="224" y="23075"/>
                  </a:lnTo>
                  <a:close/>
                </a:path>
              </a:pathLst>
            </a:custGeom>
            <a:solidFill>
              <a:srgbClr val="FFFFFF"/>
            </a:solidFill>
            <a:ln w="7575" cap="flat">
              <a:noFill/>
              <a:prstDash val="solid"/>
              <a:round/>
            </a:ln>
          </p:spPr>
          <p:txBody>
            <a:bodyPr rtlCol="0" anchor="ctr"/>
            <a:lstStyle/>
            <a:p>
              <a:endParaRPr lang="en-GB"/>
            </a:p>
          </p:txBody>
        </p:sp>
      </p:grpSp>
      <p:grpSp>
        <p:nvGrpSpPr>
          <p:cNvPr id="848" name="Group 847">
            <a:extLst>
              <a:ext uri="{FF2B5EF4-FFF2-40B4-BE49-F238E27FC236}">
                <a16:creationId xmlns:a16="http://schemas.microsoft.com/office/drawing/2014/main" id="{84262B64-5B05-4FD5-B030-FE2F272EB2B7}"/>
              </a:ext>
            </a:extLst>
          </p:cNvPr>
          <p:cNvGrpSpPr>
            <a:grpSpLocks noChangeAspect="1"/>
          </p:cNvGrpSpPr>
          <p:nvPr/>
        </p:nvGrpSpPr>
        <p:grpSpPr>
          <a:xfrm>
            <a:off x="69679" y="2425410"/>
            <a:ext cx="504000" cy="504000"/>
            <a:chOff x="672600" y="3392937"/>
            <a:chExt cx="1077355" cy="1077355"/>
          </a:xfrm>
        </p:grpSpPr>
        <p:sp>
          <p:nvSpPr>
            <p:cNvPr id="849" name="Freeform: Shape 848">
              <a:extLst>
                <a:ext uri="{FF2B5EF4-FFF2-40B4-BE49-F238E27FC236}">
                  <a16:creationId xmlns:a16="http://schemas.microsoft.com/office/drawing/2014/main" id="{A0D42522-DCF9-40BE-B0C8-8D3B9FA44C5F}"/>
                </a:ext>
              </a:extLst>
            </p:cNvPr>
            <p:cNvSpPr/>
            <p:nvPr/>
          </p:nvSpPr>
          <p:spPr>
            <a:xfrm>
              <a:off x="672600" y="339293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850" name="Freeform: Shape 849">
              <a:extLst>
                <a:ext uri="{FF2B5EF4-FFF2-40B4-BE49-F238E27FC236}">
                  <a16:creationId xmlns:a16="http://schemas.microsoft.com/office/drawing/2014/main" id="{FF473B19-9CEF-4BF6-A6AA-D5C32D733DA2}"/>
                </a:ext>
              </a:extLst>
            </p:cNvPr>
            <p:cNvSpPr/>
            <p:nvPr/>
          </p:nvSpPr>
          <p:spPr>
            <a:xfrm>
              <a:off x="775902" y="3474324"/>
              <a:ext cx="356610" cy="356617"/>
            </a:xfrm>
            <a:custGeom>
              <a:avLst/>
              <a:gdLst>
                <a:gd name="connsiteX0" fmla="*/ 356727 w 356610"/>
                <a:gd name="connsiteY0" fmla="*/ 178422 h 356617"/>
                <a:gd name="connsiteX1" fmla="*/ 178422 w 356610"/>
                <a:gd name="connsiteY1" fmla="*/ 109 h 356617"/>
                <a:gd name="connsiteX2" fmla="*/ 117 w 356610"/>
                <a:gd name="connsiteY2" fmla="*/ 178422 h 356617"/>
                <a:gd name="connsiteX3" fmla="*/ 178422 w 356610"/>
                <a:gd name="connsiteY3" fmla="*/ 356727 h 356617"/>
                <a:gd name="connsiteX4" fmla="*/ 356727 w 356610"/>
                <a:gd name="connsiteY4" fmla="*/ 178422 h 356617"/>
                <a:gd name="connsiteX5" fmla="*/ 329788 w 356610"/>
                <a:gd name="connsiteY5" fmla="*/ 178422 h 356617"/>
                <a:gd name="connsiteX6" fmla="*/ 178422 w 356610"/>
                <a:gd name="connsiteY6" fmla="*/ 329788 h 356617"/>
                <a:gd name="connsiteX7" fmla="*/ 27057 w 356610"/>
                <a:gd name="connsiteY7" fmla="*/ 178422 h 356617"/>
                <a:gd name="connsiteX8" fmla="*/ 178422 w 356610"/>
                <a:gd name="connsiteY8" fmla="*/ 27048 h 356617"/>
                <a:gd name="connsiteX9" fmla="*/ 329788 w 356610"/>
                <a:gd name="connsiteY9" fmla="*/ 178422 h 35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610" h="356617">
                  <a:moveTo>
                    <a:pt x="356727" y="178422"/>
                  </a:moveTo>
                  <a:cubicBezTo>
                    <a:pt x="356727" y="79946"/>
                    <a:pt x="276890" y="109"/>
                    <a:pt x="178422" y="109"/>
                  </a:cubicBezTo>
                  <a:cubicBezTo>
                    <a:pt x="79947" y="109"/>
                    <a:pt x="117" y="79946"/>
                    <a:pt x="117" y="178422"/>
                  </a:cubicBezTo>
                  <a:cubicBezTo>
                    <a:pt x="117" y="276890"/>
                    <a:pt x="79939" y="356727"/>
                    <a:pt x="178422" y="356727"/>
                  </a:cubicBezTo>
                  <a:cubicBezTo>
                    <a:pt x="276890" y="356727"/>
                    <a:pt x="356727" y="276890"/>
                    <a:pt x="356727" y="178422"/>
                  </a:cubicBezTo>
                  <a:close/>
                  <a:moveTo>
                    <a:pt x="329788" y="178422"/>
                  </a:moveTo>
                  <a:cubicBezTo>
                    <a:pt x="329788" y="262021"/>
                    <a:pt x="262022" y="329788"/>
                    <a:pt x="178422" y="329788"/>
                  </a:cubicBezTo>
                  <a:cubicBezTo>
                    <a:pt x="94823" y="329788"/>
                    <a:pt x="27057" y="262021"/>
                    <a:pt x="27057" y="178422"/>
                  </a:cubicBezTo>
                  <a:cubicBezTo>
                    <a:pt x="27057" y="94814"/>
                    <a:pt x="94815" y="27048"/>
                    <a:pt x="178422" y="27048"/>
                  </a:cubicBezTo>
                  <a:cubicBezTo>
                    <a:pt x="262022" y="27048"/>
                    <a:pt x="329788" y="94814"/>
                    <a:pt x="329788" y="178422"/>
                  </a:cubicBezTo>
                  <a:close/>
                </a:path>
              </a:pathLst>
            </a:custGeom>
            <a:solidFill>
              <a:srgbClr val="231F20"/>
            </a:solidFill>
            <a:ln w="7575" cap="flat">
              <a:noFill/>
              <a:prstDash val="solid"/>
              <a:round/>
            </a:ln>
          </p:spPr>
          <p:txBody>
            <a:bodyPr rtlCol="0" anchor="ctr"/>
            <a:lstStyle/>
            <a:p>
              <a:endParaRPr lang="en-GB"/>
            </a:p>
          </p:txBody>
        </p:sp>
        <p:sp>
          <p:nvSpPr>
            <p:cNvPr id="851" name="Freeform: Shape 850">
              <a:extLst>
                <a:ext uri="{FF2B5EF4-FFF2-40B4-BE49-F238E27FC236}">
                  <a16:creationId xmlns:a16="http://schemas.microsoft.com/office/drawing/2014/main" id="{D982E336-D72F-4C08-BA0D-4AED040ABB7F}"/>
                </a:ext>
              </a:extLst>
            </p:cNvPr>
            <p:cNvSpPr/>
            <p:nvPr/>
          </p:nvSpPr>
          <p:spPr>
            <a:xfrm>
              <a:off x="954207" y="3527329"/>
              <a:ext cx="89308" cy="125946"/>
            </a:xfrm>
            <a:custGeom>
              <a:avLst/>
              <a:gdLst>
                <a:gd name="connsiteX0" fmla="*/ 89444 w 89308"/>
                <a:gd name="connsiteY0" fmla="*/ 37284 h 125946"/>
                <a:gd name="connsiteX1" fmla="*/ 136 w 89308"/>
                <a:gd name="connsiteY1" fmla="*/ 83 h 125946"/>
                <a:gd name="connsiteX2" fmla="*/ 136 w 89308"/>
                <a:gd name="connsiteY2" fmla="*/ 126030 h 125946"/>
                <a:gd name="connsiteX3" fmla="*/ 89444 w 89308"/>
                <a:gd name="connsiteY3" fmla="*/ 37284 h 125946"/>
              </a:gdLst>
              <a:ahLst/>
              <a:cxnLst>
                <a:cxn ang="0">
                  <a:pos x="connsiteX0" y="connsiteY0"/>
                </a:cxn>
                <a:cxn ang="0">
                  <a:pos x="connsiteX1" y="connsiteY1"/>
                </a:cxn>
                <a:cxn ang="0">
                  <a:pos x="connsiteX2" y="connsiteY2"/>
                </a:cxn>
                <a:cxn ang="0">
                  <a:pos x="connsiteX3" y="connsiteY3"/>
                </a:cxn>
              </a:cxnLst>
              <a:rect l="l" t="t" r="r" b="b"/>
              <a:pathLst>
                <a:path w="89308" h="125946">
                  <a:moveTo>
                    <a:pt x="89444" y="37284"/>
                  </a:moveTo>
                  <a:cubicBezTo>
                    <a:pt x="66716" y="14336"/>
                    <a:pt x="35102" y="83"/>
                    <a:pt x="136" y="83"/>
                  </a:cubicBezTo>
                  <a:lnTo>
                    <a:pt x="136" y="126030"/>
                  </a:lnTo>
                  <a:lnTo>
                    <a:pt x="89444" y="37284"/>
                  </a:lnTo>
                  <a:close/>
                </a:path>
              </a:pathLst>
            </a:custGeom>
            <a:solidFill>
              <a:srgbClr val="787C82"/>
            </a:solidFill>
            <a:ln w="7575" cap="flat">
              <a:noFill/>
              <a:prstDash val="solid"/>
              <a:round/>
            </a:ln>
          </p:spPr>
          <p:txBody>
            <a:bodyPr rtlCol="0" anchor="ctr"/>
            <a:lstStyle/>
            <a:p>
              <a:endParaRPr lang="en-GB"/>
            </a:p>
          </p:txBody>
        </p:sp>
        <p:sp>
          <p:nvSpPr>
            <p:cNvPr id="852" name="Freeform: Shape 851">
              <a:extLst>
                <a:ext uri="{FF2B5EF4-FFF2-40B4-BE49-F238E27FC236}">
                  <a16:creationId xmlns:a16="http://schemas.microsoft.com/office/drawing/2014/main" id="{220579AD-F7C8-4687-A663-B65A5A34BF6D}"/>
                </a:ext>
              </a:extLst>
            </p:cNvPr>
            <p:cNvSpPr/>
            <p:nvPr/>
          </p:nvSpPr>
          <p:spPr>
            <a:xfrm>
              <a:off x="828906" y="3564530"/>
              <a:ext cx="125300" cy="88745"/>
            </a:xfrm>
            <a:custGeom>
              <a:avLst/>
              <a:gdLst>
                <a:gd name="connsiteX0" fmla="*/ 125392 w 125300"/>
                <a:gd name="connsiteY0" fmla="*/ 88837 h 88745"/>
                <a:gd name="connsiteX1" fmla="*/ 36084 w 125300"/>
                <a:gd name="connsiteY1" fmla="*/ 91 h 88745"/>
                <a:gd name="connsiteX2" fmla="*/ 91 w 125300"/>
                <a:gd name="connsiteY2" fmla="*/ 87408 h 88745"/>
                <a:gd name="connsiteX3" fmla="*/ 122 w 125300"/>
                <a:gd name="connsiteY3" fmla="*/ 88837 h 88745"/>
                <a:gd name="connsiteX4" fmla="*/ 125392 w 125300"/>
                <a:gd name="connsiteY4" fmla="*/ 88837 h 88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00" h="88745">
                  <a:moveTo>
                    <a:pt x="125392" y="88837"/>
                  </a:moveTo>
                  <a:lnTo>
                    <a:pt x="36084" y="91"/>
                  </a:lnTo>
                  <a:cubicBezTo>
                    <a:pt x="13834" y="22568"/>
                    <a:pt x="91" y="53384"/>
                    <a:pt x="91" y="87408"/>
                  </a:cubicBezTo>
                  <a:cubicBezTo>
                    <a:pt x="91" y="87879"/>
                    <a:pt x="114" y="88358"/>
                    <a:pt x="122" y="88837"/>
                  </a:cubicBezTo>
                  <a:lnTo>
                    <a:pt x="125392" y="88837"/>
                  </a:lnTo>
                  <a:close/>
                </a:path>
              </a:pathLst>
            </a:custGeom>
            <a:solidFill>
              <a:srgbClr val="B2B5B9"/>
            </a:solidFill>
            <a:ln w="7575" cap="flat">
              <a:noFill/>
              <a:prstDash val="solid"/>
              <a:round/>
            </a:ln>
          </p:spPr>
          <p:txBody>
            <a:bodyPr rtlCol="0" anchor="ctr"/>
            <a:lstStyle/>
            <a:p>
              <a:endParaRPr lang="en-GB"/>
            </a:p>
          </p:txBody>
        </p:sp>
        <p:sp>
          <p:nvSpPr>
            <p:cNvPr id="853" name="Freeform: Shape 852">
              <a:extLst>
                <a:ext uri="{FF2B5EF4-FFF2-40B4-BE49-F238E27FC236}">
                  <a16:creationId xmlns:a16="http://schemas.microsoft.com/office/drawing/2014/main" id="{EB0E8531-ED67-403F-AB1F-DC2AF780545E}"/>
                </a:ext>
              </a:extLst>
            </p:cNvPr>
            <p:cNvSpPr/>
            <p:nvPr/>
          </p:nvSpPr>
          <p:spPr>
            <a:xfrm>
              <a:off x="864899" y="3527329"/>
              <a:ext cx="89308" cy="125946"/>
            </a:xfrm>
            <a:custGeom>
              <a:avLst/>
              <a:gdLst>
                <a:gd name="connsiteX0" fmla="*/ 89407 w 89308"/>
                <a:gd name="connsiteY0" fmla="*/ 83 h 125946"/>
                <a:gd name="connsiteX1" fmla="*/ 99 w 89308"/>
                <a:gd name="connsiteY1" fmla="*/ 37284 h 125946"/>
                <a:gd name="connsiteX2" fmla="*/ 89407 w 89308"/>
                <a:gd name="connsiteY2" fmla="*/ 126030 h 125946"/>
                <a:gd name="connsiteX3" fmla="*/ 89407 w 89308"/>
                <a:gd name="connsiteY3" fmla="*/ 83 h 125946"/>
              </a:gdLst>
              <a:ahLst/>
              <a:cxnLst>
                <a:cxn ang="0">
                  <a:pos x="connsiteX0" y="connsiteY0"/>
                </a:cxn>
                <a:cxn ang="0">
                  <a:pos x="connsiteX1" y="connsiteY1"/>
                </a:cxn>
                <a:cxn ang="0">
                  <a:pos x="connsiteX2" y="connsiteY2"/>
                </a:cxn>
                <a:cxn ang="0">
                  <a:pos x="connsiteX3" y="connsiteY3"/>
                </a:cxn>
              </a:cxnLst>
              <a:rect l="l" t="t" r="r" b="b"/>
              <a:pathLst>
                <a:path w="89308" h="125946">
                  <a:moveTo>
                    <a:pt x="89407" y="83"/>
                  </a:moveTo>
                  <a:cubicBezTo>
                    <a:pt x="54433" y="83"/>
                    <a:pt x="22827" y="14336"/>
                    <a:pt x="99" y="37284"/>
                  </a:cubicBezTo>
                  <a:lnTo>
                    <a:pt x="89407" y="126030"/>
                  </a:lnTo>
                  <a:lnTo>
                    <a:pt x="89407" y="83"/>
                  </a:lnTo>
                  <a:close/>
                </a:path>
              </a:pathLst>
            </a:custGeom>
            <a:solidFill>
              <a:srgbClr val="93969C"/>
            </a:solidFill>
            <a:ln w="7575" cap="flat">
              <a:noFill/>
              <a:prstDash val="solid"/>
              <a:round/>
            </a:ln>
          </p:spPr>
          <p:txBody>
            <a:bodyPr rtlCol="0" anchor="ctr"/>
            <a:lstStyle/>
            <a:p>
              <a:endParaRPr lang="en-GB"/>
            </a:p>
          </p:txBody>
        </p:sp>
        <p:sp>
          <p:nvSpPr>
            <p:cNvPr id="854" name="Freeform: Shape 853">
              <a:extLst>
                <a:ext uri="{FF2B5EF4-FFF2-40B4-BE49-F238E27FC236}">
                  <a16:creationId xmlns:a16="http://schemas.microsoft.com/office/drawing/2014/main" id="{0E686C0F-2B37-47FF-BDFA-6877925B1D63}"/>
                </a:ext>
              </a:extLst>
            </p:cNvPr>
            <p:cNvSpPr/>
            <p:nvPr/>
          </p:nvSpPr>
          <p:spPr>
            <a:xfrm>
              <a:off x="954207" y="3564530"/>
              <a:ext cx="125300" cy="88745"/>
            </a:xfrm>
            <a:custGeom>
              <a:avLst/>
              <a:gdLst>
                <a:gd name="connsiteX0" fmla="*/ 143 w 125300"/>
                <a:gd name="connsiteY0" fmla="*/ 88837 h 88745"/>
                <a:gd name="connsiteX1" fmla="*/ 89452 w 125300"/>
                <a:gd name="connsiteY1" fmla="*/ 91 h 88745"/>
                <a:gd name="connsiteX2" fmla="*/ 125444 w 125300"/>
                <a:gd name="connsiteY2" fmla="*/ 87408 h 88745"/>
                <a:gd name="connsiteX3" fmla="*/ 125406 w 125300"/>
                <a:gd name="connsiteY3" fmla="*/ 88837 h 88745"/>
                <a:gd name="connsiteX4" fmla="*/ 143 w 125300"/>
                <a:gd name="connsiteY4" fmla="*/ 88837 h 88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00" h="88745">
                  <a:moveTo>
                    <a:pt x="143" y="88837"/>
                  </a:moveTo>
                  <a:lnTo>
                    <a:pt x="89452" y="91"/>
                  </a:lnTo>
                  <a:cubicBezTo>
                    <a:pt x="111701" y="22568"/>
                    <a:pt x="125444" y="53384"/>
                    <a:pt x="125444" y="87408"/>
                  </a:cubicBezTo>
                  <a:cubicBezTo>
                    <a:pt x="125444" y="87879"/>
                    <a:pt x="125414" y="88358"/>
                    <a:pt x="125406" y="88837"/>
                  </a:cubicBezTo>
                  <a:lnTo>
                    <a:pt x="143" y="88837"/>
                  </a:lnTo>
                  <a:close/>
                </a:path>
              </a:pathLst>
            </a:custGeom>
            <a:solidFill>
              <a:srgbClr val="5F636A"/>
            </a:solidFill>
            <a:ln w="7575" cap="flat">
              <a:noFill/>
              <a:prstDash val="solid"/>
              <a:round/>
            </a:ln>
          </p:spPr>
          <p:txBody>
            <a:bodyPr rtlCol="0" anchor="ctr"/>
            <a:lstStyle/>
            <a:p>
              <a:endParaRPr lang="en-GB"/>
            </a:p>
          </p:txBody>
        </p:sp>
        <p:sp>
          <p:nvSpPr>
            <p:cNvPr id="855" name="Freeform: Shape 854">
              <a:extLst>
                <a:ext uri="{FF2B5EF4-FFF2-40B4-BE49-F238E27FC236}">
                  <a16:creationId xmlns:a16="http://schemas.microsoft.com/office/drawing/2014/main" id="{5D4D7E27-096C-48A3-A511-1D373C69F6A8}"/>
                </a:ext>
              </a:extLst>
            </p:cNvPr>
            <p:cNvSpPr/>
            <p:nvPr/>
          </p:nvSpPr>
          <p:spPr>
            <a:xfrm>
              <a:off x="819207" y="3517629"/>
              <a:ext cx="270000" cy="270007"/>
            </a:xfrm>
            <a:custGeom>
              <a:avLst/>
              <a:gdLst>
                <a:gd name="connsiteX0" fmla="*/ 270118 w 270000"/>
                <a:gd name="connsiteY0" fmla="*/ 135117 h 270007"/>
                <a:gd name="connsiteX1" fmla="*/ 135117 w 270000"/>
                <a:gd name="connsiteY1" fmla="*/ 109 h 270007"/>
                <a:gd name="connsiteX2" fmla="*/ 117 w 270000"/>
                <a:gd name="connsiteY2" fmla="*/ 135117 h 270007"/>
                <a:gd name="connsiteX3" fmla="*/ 135117 w 270000"/>
                <a:gd name="connsiteY3" fmla="*/ 270117 h 270007"/>
                <a:gd name="connsiteX4" fmla="*/ 270118 w 270000"/>
                <a:gd name="connsiteY4" fmla="*/ 135117 h 270007"/>
                <a:gd name="connsiteX5" fmla="*/ 250719 w 270000"/>
                <a:gd name="connsiteY5" fmla="*/ 135117 h 270007"/>
                <a:gd name="connsiteX6" fmla="*/ 135117 w 270000"/>
                <a:gd name="connsiteY6" fmla="*/ 250718 h 270007"/>
                <a:gd name="connsiteX7" fmla="*/ 19516 w 270000"/>
                <a:gd name="connsiteY7" fmla="*/ 135117 h 270007"/>
                <a:gd name="connsiteX8" fmla="*/ 135117 w 270000"/>
                <a:gd name="connsiteY8" fmla="*/ 19508 h 270007"/>
                <a:gd name="connsiteX9" fmla="*/ 250719 w 270000"/>
                <a:gd name="connsiteY9" fmla="*/ 135117 h 27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0000" h="270007">
                  <a:moveTo>
                    <a:pt x="270118" y="135117"/>
                  </a:moveTo>
                  <a:cubicBezTo>
                    <a:pt x="270118" y="60563"/>
                    <a:pt x="209672" y="109"/>
                    <a:pt x="135117" y="109"/>
                  </a:cubicBezTo>
                  <a:cubicBezTo>
                    <a:pt x="60563" y="109"/>
                    <a:pt x="117" y="60563"/>
                    <a:pt x="117" y="135117"/>
                  </a:cubicBezTo>
                  <a:cubicBezTo>
                    <a:pt x="117" y="209678"/>
                    <a:pt x="60563" y="270117"/>
                    <a:pt x="135117" y="270117"/>
                  </a:cubicBezTo>
                  <a:cubicBezTo>
                    <a:pt x="209679" y="270117"/>
                    <a:pt x="270118" y="209678"/>
                    <a:pt x="270118" y="135117"/>
                  </a:cubicBezTo>
                  <a:close/>
                  <a:moveTo>
                    <a:pt x="250719" y="135117"/>
                  </a:moveTo>
                  <a:cubicBezTo>
                    <a:pt x="250719" y="198968"/>
                    <a:pt x="198969" y="250718"/>
                    <a:pt x="135117" y="250718"/>
                  </a:cubicBezTo>
                  <a:cubicBezTo>
                    <a:pt x="71274" y="250718"/>
                    <a:pt x="19516" y="198968"/>
                    <a:pt x="19516" y="135117"/>
                  </a:cubicBezTo>
                  <a:cubicBezTo>
                    <a:pt x="19516" y="71265"/>
                    <a:pt x="71266" y="19508"/>
                    <a:pt x="135117" y="19508"/>
                  </a:cubicBezTo>
                  <a:cubicBezTo>
                    <a:pt x="198969" y="19508"/>
                    <a:pt x="250719" y="71265"/>
                    <a:pt x="250719" y="135117"/>
                  </a:cubicBezTo>
                  <a:close/>
                </a:path>
              </a:pathLst>
            </a:custGeom>
            <a:solidFill>
              <a:srgbClr val="FFFFFF"/>
            </a:solidFill>
            <a:ln w="7575" cap="flat">
              <a:noFill/>
              <a:prstDash val="solid"/>
              <a:round/>
            </a:ln>
          </p:spPr>
          <p:txBody>
            <a:bodyPr rtlCol="0" anchor="ctr"/>
            <a:lstStyle/>
            <a:p>
              <a:endParaRPr lang="en-GB"/>
            </a:p>
          </p:txBody>
        </p:sp>
        <p:sp>
          <p:nvSpPr>
            <p:cNvPr id="856" name="Freeform: Shape 855">
              <a:extLst>
                <a:ext uri="{FF2B5EF4-FFF2-40B4-BE49-F238E27FC236}">
                  <a16:creationId xmlns:a16="http://schemas.microsoft.com/office/drawing/2014/main" id="{93F4188D-CFCB-414C-A6A6-F054E5FEA63D}"/>
                </a:ext>
              </a:extLst>
            </p:cNvPr>
            <p:cNvSpPr/>
            <p:nvPr/>
          </p:nvSpPr>
          <p:spPr>
            <a:xfrm>
              <a:off x="856256" y="3667627"/>
              <a:ext cx="22180" cy="34882"/>
            </a:xfrm>
            <a:custGeom>
              <a:avLst/>
              <a:gdLst>
                <a:gd name="connsiteX0" fmla="*/ 11172 w 22180"/>
                <a:gd name="connsiteY0" fmla="*/ 5550 h 34882"/>
                <a:gd name="connsiteX1" fmla="*/ 9051 w 22180"/>
                <a:gd name="connsiteY1" fmla="*/ 6310 h 34882"/>
                <a:gd name="connsiteX2" fmla="*/ 7606 w 22180"/>
                <a:gd name="connsiteY2" fmla="*/ 9024 h 34882"/>
                <a:gd name="connsiteX3" fmla="*/ 6930 w 22180"/>
                <a:gd name="connsiteY3" fmla="*/ 17575 h 34882"/>
                <a:gd name="connsiteX4" fmla="*/ 7538 w 22180"/>
                <a:gd name="connsiteY4" fmla="*/ 25830 h 34882"/>
                <a:gd name="connsiteX5" fmla="*/ 9058 w 22180"/>
                <a:gd name="connsiteY5" fmla="*/ 28833 h 34882"/>
                <a:gd name="connsiteX6" fmla="*/ 11172 w 22180"/>
                <a:gd name="connsiteY6" fmla="*/ 29578 h 34882"/>
                <a:gd name="connsiteX7" fmla="*/ 13292 w 22180"/>
                <a:gd name="connsiteY7" fmla="*/ 28818 h 34882"/>
                <a:gd name="connsiteX8" fmla="*/ 14737 w 22180"/>
                <a:gd name="connsiteY8" fmla="*/ 26104 h 34882"/>
                <a:gd name="connsiteX9" fmla="*/ 15413 w 22180"/>
                <a:gd name="connsiteY9" fmla="*/ 17575 h 34882"/>
                <a:gd name="connsiteX10" fmla="*/ 14805 w 22180"/>
                <a:gd name="connsiteY10" fmla="*/ 9313 h 34882"/>
                <a:gd name="connsiteX11" fmla="*/ 13277 w 22180"/>
                <a:gd name="connsiteY11" fmla="*/ 6310 h 34882"/>
                <a:gd name="connsiteX12" fmla="*/ 11172 w 22180"/>
                <a:gd name="connsiteY12" fmla="*/ 5550 h 34882"/>
                <a:gd name="connsiteX13" fmla="*/ 11172 w 22180"/>
                <a:gd name="connsiteY13" fmla="*/ 123 h 34882"/>
                <a:gd name="connsiteX14" fmla="*/ 18933 w 22180"/>
                <a:gd name="connsiteY14" fmla="*/ 3665 h 34882"/>
                <a:gd name="connsiteX15" fmla="*/ 22262 w 22180"/>
                <a:gd name="connsiteY15" fmla="*/ 17575 h 34882"/>
                <a:gd name="connsiteX16" fmla="*/ 18910 w 22180"/>
                <a:gd name="connsiteY16" fmla="*/ 31509 h 34882"/>
                <a:gd name="connsiteX17" fmla="*/ 11172 w 22180"/>
                <a:gd name="connsiteY17" fmla="*/ 35005 h 34882"/>
                <a:gd name="connsiteX18" fmla="*/ 3137 w 22180"/>
                <a:gd name="connsiteY18" fmla="*/ 31174 h 34882"/>
                <a:gd name="connsiteX19" fmla="*/ 81 w 22180"/>
                <a:gd name="connsiteY19" fmla="*/ 17507 h 34882"/>
                <a:gd name="connsiteX20" fmla="*/ 3441 w 22180"/>
                <a:gd name="connsiteY20" fmla="*/ 3612 h 34882"/>
                <a:gd name="connsiteX21" fmla="*/ 11172 w 22180"/>
                <a:gd name="connsiteY21" fmla="*/ 123 h 3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180" h="34882">
                  <a:moveTo>
                    <a:pt x="11172" y="5550"/>
                  </a:moveTo>
                  <a:cubicBezTo>
                    <a:pt x="10381" y="5550"/>
                    <a:pt x="9674" y="5801"/>
                    <a:pt x="9051" y="6310"/>
                  </a:cubicBezTo>
                  <a:cubicBezTo>
                    <a:pt x="8427" y="6812"/>
                    <a:pt x="7949" y="7716"/>
                    <a:pt x="7606" y="9024"/>
                  </a:cubicBezTo>
                  <a:cubicBezTo>
                    <a:pt x="7158" y="10719"/>
                    <a:pt x="6930" y="13569"/>
                    <a:pt x="6930" y="17575"/>
                  </a:cubicBezTo>
                  <a:cubicBezTo>
                    <a:pt x="6930" y="21581"/>
                    <a:pt x="7128" y="24333"/>
                    <a:pt x="7538" y="25830"/>
                  </a:cubicBezTo>
                  <a:cubicBezTo>
                    <a:pt x="7941" y="27335"/>
                    <a:pt x="8450" y="28331"/>
                    <a:pt x="9058" y="28833"/>
                  </a:cubicBezTo>
                  <a:cubicBezTo>
                    <a:pt x="9674" y="29327"/>
                    <a:pt x="10381" y="29578"/>
                    <a:pt x="11172" y="29578"/>
                  </a:cubicBezTo>
                  <a:cubicBezTo>
                    <a:pt x="11970" y="29578"/>
                    <a:pt x="12669" y="29319"/>
                    <a:pt x="13292" y="28818"/>
                  </a:cubicBezTo>
                  <a:cubicBezTo>
                    <a:pt x="13908" y="28316"/>
                    <a:pt x="14394" y="27411"/>
                    <a:pt x="14737" y="26104"/>
                  </a:cubicBezTo>
                  <a:cubicBezTo>
                    <a:pt x="15185" y="24424"/>
                    <a:pt x="15413" y="21581"/>
                    <a:pt x="15413" y="17575"/>
                  </a:cubicBezTo>
                  <a:cubicBezTo>
                    <a:pt x="15413" y="13569"/>
                    <a:pt x="15208" y="10810"/>
                    <a:pt x="14805" y="9313"/>
                  </a:cubicBezTo>
                  <a:cubicBezTo>
                    <a:pt x="14402" y="7815"/>
                    <a:pt x="13900" y="6812"/>
                    <a:pt x="13277" y="6310"/>
                  </a:cubicBezTo>
                  <a:cubicBezTo>
                    <a:pt x="12669" y="5801"/>
                    <a:pt x="11970" y="5550"/>
                    <a:pt x="11172" y="5550"/>
                  </a:cubicBezTo>
                  <a:close/>
                  <a:moveTo>
                    <a:pt x="11172" y="123"/>
                  </a:moveTo>
                  <a:cubicBezTo>
                    <a:pt x="14478" y="123"/>
                    <a:pt x="17070" y="1301"/>
                    <a:pt x="18933" y="3665"/>
                  </a:cubicBezTo>
                  <a:cubicBezTo>
                    <a:pt x="21152" y="6454"/>
                    <a:pt x="22262" y="11099"/>
                    <a:pt x="22262" y="17575"/>
                  </a:cubicBezTo>
                  <a:cubicBezTo>
                    <a:pt x="22262" y="24036"/>
                    <a:pt x="21152" y="28681"/>
                    <a:pt x="18910" y="31509"/>
                  </a:cubicBezTo>
                  <a:cubicBezTo>
                    <a:pt x="17063" y="33842"/>
                    <a:pt x="14478" y="35005"/>
                    <a:pt x="11172" y="35005"/>
                  </a:cubicBezTo>
                  <a:cubicBezTo>
                    <a:pt x="7850" y="35005"/>
                    <a:pt x="5166" y="33728"/>
                    <a:pt x="3137" y="31174"/>
                  </a:cubicBezTo>
                  <a:cubicBezTo>
                    <a:pt x="1100" y="28620"/>
                    <a:pt x="81" y="24059"/>
                    <a:pt x="81" y="17507"/>
                  </a:cubicBezTo>
                  <a:cubicBezTo>
                    <a:pt x="81" y="11076"/>
                    <a:pt x="1199" y="6447"/>
                    <a:pt x="3441" y="3612"/>
                  </a:cubicBezTo>
                  <a:cubicBezTo>
                    <a:pt x="5288" y="1286"/>
                    <a:pt x="7865" y="123"/>
                    <a:pt x="11172" y="123"/>
                  </a:cubicBezTo>
                  <a:close/>
                </a:path>
              </a:pathLst>
            </a:custGeom>
            <a:solidFill>
              <a:srgbClr val="231F20"/>
            </a:solidFill>
            <a:ln w="7575" cap="flat">
              <a:noFill/>
              <a:prstDash val="solid"/>
              <a:round/>
            </a:ln>
          </p:spPr>
          <p:txBody>
            <a:bodyPr rtlCol="0" anchor="ctr"/>
            <a:lstStyle/>
            <a:p>
              <a:endParaRPr lang="en-GB"/>
            </a:p>
          </p:txBody>
        </p:sp>
        <p:sp>
          <p:nvSpPr>
            <p:cNvPr id="857" name="Freeform: Shape 856">
              <a:extLst>
                <a:ext uri="{FF2B5EF4-FFF2-40B4-BE49-F238E27FC236}">
                  <a16:creationId xmlns:a16="http://schemas.microsoft.com/office/drawing/2014/main" id="{8DB1FADF-FC25-4906-9E97-48FFF984539D}"/>
                </a:ext>
              </a:extLst>
            </p:cNvPr>
            <p:cNvSpPr/>
            <p:nvPr/>
          </p:nvSpPr>
          <p:spPr>
            <a:xfrm>
              <a:off x="831979" y="3629210"/>
              <a:ext cx="146271" cy="48124"/>
            </a:xfrm>
            <a:custGeom>
              <a:avLst/>
              <a:gdLst>
                <a:gd name="connsiteX0" fmla="*/ 142263 w 146271"/>
                <a:gd name="connsiteY0" fmla="*/ 10721 h 48124"/>
                <a:gd name="connsiteX1" fmla="*/ 122310 w 146271"/>
                <a:gd name="connsiteY1" fmla="*/ 109 h 48124"/>
                <a:gd name="connsiteX2" fmla="*/ 102729 w 146271"/>
                <a:gd name="connsiteY2" fmla="*/ 10234 h 48124"/>
                <a:gd name="connsiteX3" fmla="*/ 1380 w 146271"/>
                <a:gd name="connsiteY3" fmla="*/ 22761 h 48124"/>
                <a:gd name="connsiteX4" fmla="*/ 1380 w 146271"/>
                <a:gd name="connsiteY4" fmla="*/ 25589 h 48124"/>
                <a:gd name="connsiteX5" fmla="*/ 102690 w 146271"/>
                <a:gd name="connsiteY5" fmla="*/ 38108 h 48124"/>
                <a:gd name="connsiteX6" fmla="*/ 108855 w 146271"/>
                <a:gd name="connsiteY6" fmla="*/ 44121 h 48124"/>
                <a:gd name="connsiteX7" fmla="*/ 122310 w 146271"/>
                <a:gd name="connsiteY7" fmla="*/ 48233 h 48124"/>
                <a:gd name="connsiteX8" fmla="*/ 135764 w 146271"/>
                <a:gd name="connsiteY8" fmla="*/ 44121 h 48124"/>
                <a:gd name="connsiteX9" fmla="*/ 146368 w 146271"/>
                <a:gd name="connsiteY9" fmla="*/ 24175 h 48124"/>
                <a:gd name="connsiteX10" fmla="*/ 142263 w 146271"/>
                <a:gd name="connsiteY10" fmla="*/ 10721 h 48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271" h="48124">
                  <a:moveTo>
                    <a:pt x="142263" y="10721"/>
                  </a:moveTo>
                  <a:cubicBezTo>
                    <a:pt x="137938" y="4320"/>
                    <a:pt x="130618" y="109"/>
                    <a:pt x="122310" y="109"/>
                  </a:cubicBezTo>
                  <a:cubicBezTo>
                    <a:pt x="114222" y="109"/>
                    <a:pt x="107092" y="4115"/>
                    <a:pt x="102729" y="10234"/>
                  </a:cubicBezTo>
                  <a:lnTo>
                    <a:pt x="1380" y="22761"/>
                  </a:lnTo>
                  <a:cubicBezTo>
                    <a:pt x="-331" y="22921"/>
                    <a:pt x="-331" y="25422"/>
                    <a:pt x="1380" y="25589"/>
                  </a:cubicBezTo>
                  <a:lnTo>
                    <a:pt x="102690" y="38108"/>
                  </a:lnTo>
                  <a:cubicBezTo>
                    <a:pt x="104370" y="40465"/>
                    <a:pt x="106461" y="42510"/>
                    <a:pt x="108855" y="44121"/>
                  </a:cubicBezTo>
                  <a:cubicBezTo>
                    <a:pt x="112694" y="46721"/>
                    <a:pt x="117323" y="48233"/>
                    <a:pt x="122310" y="48233"/>
                  </a:cubicBezTo>
                  <a:cubicBezTo>
                    <a:pt x="127296" y="48233"/>
                    <a:pt x="131925" y="46721"/>
                    <a:pt x="135764" y="44121"/>
                  </a:cubicBezTo>
                  <a:cubicBezTo>
                    <a:pt x="142164" y="39804"/>
                    <a:pt x="146368" y="32476"/>
                    <a:pt x="146368" y="24175"/>
                  </a:cubicBezTo>
                  <a:cubicBezTo>
                    <a:pt x="146368" y="19189"/>
                    <a:pt x="144855" y="14559"/>
                    <a:pt x="142263" y="10721"/>
                  </a:cubicBezTo>
                  <a:close/>
                </a:path>
              </a:pathLst>
            </a:custGeom>
            <a:solidFill>
              <a:srgbClr val="231F20"/>
            </a:solidFill>
            <a:ln w="7575" cap="flat">
              <a:noFill/>
              <a:prstDash val="solid"/>
              <a:round/>
            </a:ln>
          </p:spPr>
          <p:txBody>
            <a:bodyPr rtlCol="0" anchor="ctr"/>
            <a:lstStyle/>
            <a:p>
              <a:endParaRPr lang="en-GB"/>
            </a:p>
          </p:txBody>
        </p:sp>
        <p:sp>
          <p:nvSpPr>
            <p:cNvPr id="858" name="Freeform: Shape 857">
              <a:extLst>
                <a:ext uri="{FF2B5EF4-FFF2-40B4-BE49-F238E27FC236}">
                  <a16:creationId xmlns:a16="http://schemas.microsoft.com/office/drawing/2014/main" id="{CACB7508-664E-4B28-BDCB-5468A708977F}"/>
                </a:ext>
              </a:extLst>
            </p:cNvPr>
            <p:cNvSpPr/>
            <p:nvPr/>
          </p:nvSpPr>
          <p:spPr>
            <a:xfrm>
              <a:off x="942402" y="3641471"/>
              <a:ext cx="23602" cy="23602"/>
            </a:xfrm>
            <a:custGeom>
              <a:avLst/>
              <a:gdLst>
                <a:gd name="connsiteX0" fmla="*/ 23720 w 23602"/>
                <a:gd name="connsiteY0" fmla="*/ 11914 h 23602"/>
                <a:gd name="connsiteX1" fmla="*/ 11922 w 23602"/>
                <a:gd name="connsiteY1" fmla="*/ 23712 h 23602"/>
                <a:gd name="connsiteX2" fmla="*/ 117 w 23602"/>
                <a:gd name="connsiteY2" fmla="*/ 11914 h 23602"/>
                <a:gd name="connsiteX3" fmla="*/ 11922 w 23602"/>
                <a:gd name="connsiteY3" fmla="*/ 109 h 23602"/>
                <a:gd name="connsiteX4" fmla="*/ 23720 w 23602"/>
                <a:gd name="connsiteY4" fmla="*/ 11914 h 23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02" h="23602">
                  <a:moveTo>
                    <a:pt x="23720" y="11914"/>
                  </a:moveTo>
                  <a:cubicBezTo>
                    <a:pt x="23720" y="18429"/>
                    <a:pt x="18437" y="23712"/>
                    <a:pt x="11922" y="23712"/>
                  </a:cubicBezTo>
                  <a:cubicBezTo>
                    <a:pt x="5400" y="23712"/>
                    <a:pt x="117" y="18429"/>
                    <a:pt x="117" y="11914"/>
                  </a:cubicBezTo>
                  <a:cubicBezTo>
                    <a:pt x="117" y="5400"/>
                    <a:pt x="5400" y="109"/>
                    <a:pt x="11922" y="109"/>
                  </a:cubicBezTo>
                  <a:cubicBezTo>
                    <a:pt x="18437" y="109"/>
                    <a:pt x="23720" y="5400"/>
                    <a:pt x="23720" y="11914"/>
                  </a:cubicBezTo>
                  <a:close/>
                </a:path>
              </a:pathLst>
            </a:custGeom>
            <a:solidFill>
              <a:schemeClr val="bg1">
                <a:lumMod val="75000"/>
              </a:schemeClr>
            </a:solidFill>
            <a:ln w="7575" cap="flat">
              <a:noFill/>
              <a:prstDash val="solid"/>
              <a:round/>
            </a:ln>
          </p:spPr>
          <p:txBody>
            <a:bodyPr rtlCol="0" anchor="ctr"/>
            <a:lstStyle/>
            <a:p>
              <a:endParaRPr lang="en-GB"/>
            </a:p>
          </p:txBody>
        </p:sp>
        <p:sp>
          <p:nvSpPr>
            <p:cNvPr id="859" name="Freeform: Shape 858">
              <a:extLst>
                <a:ext uri="{FF2B5EF4-FFF2-40B4-BE49-F238E27FC236}">
                  <a16:creationId xmlns:a16="http://schemas.microsoft.com/office/drawing/2014/main" id="{C421F41C-EB65-4A2A-B330-664FC02EACDC}"/>
                </a:ext>
              </a:extLst>
            </p:cNvPr>
            <p:cNvSpPr/>
            <p:nvPr/>
          </p:nvSpPr>
          <p:spPr>
            <a:xfrm>
              <a:off x="1165100" y="4233744"/>
              <a:ext cx="92349" cy="135789"/>
            </a:xfrm>
            <a:custGeom>
              <a:avLst/>
              <a:gdLst>
                <a:gd name="connsiteX0" fmla="*/ 21599 w 92349"/>
                <a:gd name="connsiteY0" fmla="*/ 70952 h 135789"/>
                <a:gd name="connsiteX1" fmla="*/ 26539 w 92349"/>
                <a:gd name="connsiteY1" fmla="*/ 70618 h 135789"/>
                <a:gd name="connsiteX2" fmla="*/ 26866 w 92349"/>
                <a:gd name="connsiteY2" fmla="*/ 75566 h 135789"/>
                <a:gd name="connsiteX3" fmla="*/ 23126 w 92349"/>
                <a:gd name="connsiteY3" fmla="*/ 102011 h 135789"/>
                <a:gd name="connsiteX4" fmla="*/ 39355 w 92349"/>
                <a:gd name="connsiteY4" fmla="*/ 114653 h 135789"/>
                <a:gd name="connsiteX5" fmla="*/ 41674 w 92349"/>
                <a:gd name="connsiteY5" fmla="*/ 119023 h 135789"/>
                <a:gd name="connsiteX6" fmla="*/ 38329 w 92349"/>
                <a:gd name="connsiteY6" fmla="*/ 121494 h 135789"/>
                <a:gd name="connsiteX7" fmla="*/ 37295 w 92349"/>
                <a:gd name="connsiteY7" fmla="*/ 121334 h 135789"/>
                <a:gd name="connsiteX8" fmla="*/ 16954 w 92349"/>
                <a:gd name="connsiteY8" fmla="*/ 105318 h 135789"/>
                <a:gd name="connsiteX9" fmla="*/ 21599 w 92349"/>
                <a:gd name="connsiteY9" fmla="*/ 70952 h 135789"/>
                <a:gd name="connsiteX10" fmla="*/ 23438 w 92349"/>
                <a:gd name="connsiteY10" fmla="*/ 130038 h 135789"/>
                <a:gd name="connsiteX11" fmla="*/ 86469 w 92349"/>
                <a:gd name="connsiteY11" fmla="*/ 112950 h 135789"/>
                <a:gd name="connsiteX12" fmla="*/ 86469 w 92349"/>
                <a:gd name="connsiteY12" fmla="*/ 67007 h 135789"/>
                <a:gd name="connsiteX13" fmla="*/ 49192 w 92349"/>
                <a:gd name="connsiteY13" fmla="*/ 1993 h 135789"/>
                <a:gd name="connsiteX14" fmla="*/ 43627 w 92349"/>
                <a:gd name="connsiteY14" fmla="*/ 1993 h 135789"/>
                <a:gd name="connsiteX15" fmla="*/ 6350 w 92349"/>
                <a:gd name="connsiteY15" fmla="*/ 67007 h 135789"/>
                <a:gd name="connsiteX16" fmla="*/ 23438 w 92349"/>
                <a:gd name="connsiteY16" fmla="*/ 130038 h 13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49" h="135789">
                  <a:moveTo>
                    <a:pt x="21599" y="70952"/>
                  </a:moveTo>
                  <a:cubicBezTo>
                    <a:pt x="22883" y="69485"/>
                    <a:pt x="25095" y="69364"/>
                    <a:pt x="26539" y="70618"/>
                  </a:cubicBezTo>
                  <a:cubicBezTo>
                    <a:pt x="27991" y="71895"/>
                    <a:pt x="28143" y="74107"/>
                    <a:pt x="26866" y="75566"/>
                  </a:cubicBezTo>
                  <a:cubicBezTo>
                    <a:pt x="20132" y="83282"/>
                    <a:pt x="18657" y="93658"/>
                    <a:pt x="23126" y="102011"/>
                  </a:cubicBezTo>
                  <a:cubicBezTo>
                    <a:pt x="27657" y="110495"/>
                    <a:pt x="36702" y="113839"/>
                    <a:pt x="39355" y="114653"/>
                  </a:cubicBezTo>
                  <a:cubicBezTo>
                    <a:pt x="41210" y="115223"/>
                    <a:pt x="42244" y="117176"/>
                    <a:pt x="41674" y="119023"/>
                  </a:cubicBezTo>
                  <a:cubicBezTo>
                    <a:pt x="41210" y="120528"/>
                    <a:pt x="39827" y="121494"/>
                    <a:pt x="38329" y="121494"/>
                  </a:cubicBezTo>
                  <a:cubicBezTo>
                    <a:pt x="37995" y="121494"/>
                    <a:pt x="37637" y="121448"/>
                    <a:pt x="37295" y="121334"/>
                  </a:cubicBezTo>
                  <a:cubicBezTo>
                    <a:pt x="33061" y="120034"/>
                    <a:pt x="22587" y="115861"/>
                    <a:pt x="16954" y="105318"/>
                  </a:cubicBezTo>
                  <a:cubicBezTo>
                    <a:pt x="11094" y="94372"/>
                    <a:pt x="12918" y="80887"/>
                    <a:pt x="21599" y="70952"/>
                  </a:cubicBezTo>
                  <a:close/>
                  <a:moveTo>
                    <a:pt x="23438" y="130038"/>
                  </a:moveTo>
                  <a:cubicBezTo>
                    <a:pt x="45566" y="142732"/>
                    <a:pt x="73782" y="135077"/>
                    <a:pt x="86469" y="112950"/>
                  </a:cubicBezTo>
                  <a:cubicBezTo>
                    <a:pt x="94906" y="98234"/>
                    <a:pt x="94306" y="80758"/>
                    <a:pt x="86469" y="67007"/>
                  </a:cubicBezTo>
                  <a:lnTo>
                    <a:pt x="49192" y="1993"/>
                  </a:lnTo>
                  <a:cubicBezTo>
                    <a:pt x="47960" y="-158"/>
                    <a:pt x="44866" y="-158"/>
                    <a:pt x="43627" y="1993"/>
                  </a:cubicBezTo>
                  <a:lnTo>
                    <a:pt x="6350" y="67007"/>
                  </a:lnTo>
                  <a:cubicBezTo>
                    <a:pt x="-6336" y="89135"/>
                    <a:pt x="1318" y="117351"/>
                    <a:pt x="23438" y="130038"/>
                  </a:cubicBezTo>
                  <a:close/>
                </a:path>
              </a:pathLst>
            </a:custGeom>
            <a:solidFill>
              <a:srgbClr val="231F20"/>
            </a:solidFill>
            <a:ln w="7575" cap="flat">
              <a:noFill/>
              <a:prstDash val="solid"/>
              <a:round/>
            </a:ln>
          </p:spPr>
          <p:txBody>
            <a:bodyPr rtlCol="0" anchor="ctr"/>
            <a:lstStyle/>
            <a:p>
              <a:endParaRPr lang="en-GB"/>
            </a:p>
          </p:txBody>
        </p:sp>
        <p:sp>
          <p:nvSpPr>
            <p:cNvPr id="860" name="Freeform: Shape 859">
              <a:extLst>
                <a:ext uri="{FF2B5EF4-FFF2-40B4-BE49-F238E27FC236}">
                  <a16:creationId xmlns:a16="http://schemas.microsoft.com/office/drawing/2014/main" id="{56A2B4C9-D9CC-45E2-B47A-1529FD1B5DD2}"/>
                </a:ext>
              </a:extLst>
            </p:cNvPr>
            <p:cNvSpPr/>
            <p:nvPr/>
          </p:nvSpPr>
          <p:spPr>
            <a:xfrm>
              <a:off x="1211171" y="3469733"/>
              <a:ext cx="413559" cy="691959"/>
            </a:xfrm>
            <a:custGeom>
              <a:avLst/>
              <a:gdLst>
                <a:gd name="connsiteX0" fmla="*/ 64914 w 413559"/>
                <a:gd name="connsiteY0" fmla="*/ 620296 h 691959"/>
                <a:gd name="connsiteX1" fmla="*/ 78734 w 413559"/>
                <a:gd name="connsiteY1" fmla="*/ 620296 h 691959"/>
                <a:gd name="connsiteX2" fmla="*/ 78734 w 413559"/>
                <a:gd name="connsiteY2" fmla="*/ 588340 h 691959"/>
                <a:gd name="connsiteX3" fmla="*/ 64914 w 413559"/>
                <a:gd name="connsiteY3" fmla="*/ 588340 h 691959"/>
                <a:gd name="connsiteX4" fmla="*/ 64914 w 413559"/>
                <a:gd name="connsiteY4" fmla="*/ 565520 h 691959"/>
                <a:gd name="connsiteX5" fmla="*/ 78734 w 413559"/>
                <a:gd name="connsiteY5" fmla="*/ 565520 h 691959"/>
                <a:gd name="connsiteX6" fmla="*/ 78734 w 413559"/>
                <a:gd name="connsiteY6" fmla="*/ 533564 h 691959"/>
                <a:gd name="connsiteX7" fmla="*/ 64914 w 413559"/>
                <a:gd name="connsiteY7" fmla="*/ 533564 h 691959"/>
                <a:gd name="connsiteX8" fmla="*/ 64914 w 413559"/>
                <a:gd name="connsiteY8" fmla="*/ 510745 h 691959"/>
                <a:gd name="connsiteX9" fmla="*/ 78734 w 413559"/>
                <a:gd name="connsiteY9" fmla="*/ 510745 h 691959"/>
                <a:gd name="connsiteX10" fmla="*/ 78734 w 413559"/>
                <a:gd name="connsiteY10" fmla="*/ 478796 h 691959"/>
                <a:gd name="connsiteX11" fmla="*/ 64914 w 413559"/>
                <a:gd name="connsiteY11" fmla="*/ 478796 h 691959"/>
                <a:gd name="connsiteX12" fmla="*/ 64914 w 413559"/>
                <a:gd name="connsiteY12" fmla="*/ 463168 h 691959"/>
                <a:gd name="connsiteX13" fmla="*/ 268251 w 413559"/>
                <a:gd name="connsiteY13" fmla="*/ 463168 h 691959"/>
                <a:gd name="connsiteX14" fmla="*/ 268251 w 413559"/>
                <a:gd name="connsiteY14" fmla="*/ 495208 h 691959"/>
                <a:gd name="connsiteX15" fmla="*/ 283476 w 413559"/>
                <a:gd name="connsiteY15" fmla="*/ 510395 h 691959"/>
                <a:gd name="connsiteX16" fmla="*/ 331099 w 413559"/>
                <a:gd name="connsiteY16" fmla="*/ 510395 h 691959"/>
                <a:gd name="connsiteX17" fmla="*/ 346286 w 413559"/>
                <a:gd name="connsiteY17" fmla="*/ 495208 h 691959"/>
                <a:gd name="connsiteX18" fmla="*/ 346286 w 413559"/>
                <a:gd name="connsiteY18" fmla="*/ 463168 h 691959"/>
                <a:gd name="connsiteX19" fmla="*/ 391932 w 413559"/>
                <a:gd name="connsiteY19" fmla="*/ 463168 h 691959"/>
                <a:gd name="connsiteX20" fmla="*/ 391932 w 413559"/>
                <a:gd name="connsiteY20" fmla="*/ 635917 h 691959"/>
                <a:gd name="connsiteX21" fmla="*/ 64914 w 413559"/>
                <a:gd name="connsiteY21" fmla="*/ 635917 h 691959"/>
                <a:gd name="connsiteX22" fmla="*/ 64914 w 413559"/>
                <a:gd name="connsiteY22" fmla="*/ 620296 h 691959"/>
                <a:gd name="connsiteX23" fmla="*/ 81326 w 413559"/>
                <a:gd name="connsiteY23" fmla="*/ 395144 h 691959"/>
                <a:gd name="connsiteX24" fmla="*/ 106866 w 413559"/>
                <a:gd name="connsiteY24" fmla="*/ 395144 h 691959"/>
                <a:gd name="connsiteX25" fmla="*/ 106866 w 413559"/>
                <a:gd name="connsiteY25" fmla="*/ 441223 h 691959"/>
                <a:gd name="connsiteX26" fmla="*/ 81326 w 413559"/>
                <a:gd name="connsiteY26" fmla="*/ 441223 h 691959"/>
                <a:gd name="connsiteX27" fmla="*/ 81326 w 413559"/>
                <a:gd name="connsiteY27" fmla="*/ 395144 h 691959"/>
                <a:gd name="connsiteX28" fmla="*/ 143687 w 413559"/>
                <a:gd name="connsiteY28" fmla="*/ 115961 h 691959"/>
                <a:gd name="connsiteX29" fmla="*/ 143687 w 413559"/>
                <a:gd name="connsiteY29" fmla="*/ 99025 h 691959"/>
                <a:gd name="connsiteX30" fmla="*/ 266366 w 413559"/>
                <a:gd name="connsiteY30" fmla="*/ 99025 h 691959"/>
                <a:gd name="connsiteX31" fmla="*/ 266366 w 413559"/>
                <a:gd name="connsiteY31" fmla="*/ 115961 h 691959"/>
                <a:gd name="connsiteX32" fmla="*/ 205046 w 413559"/>
                <a:gd name="connsiteY32" fmla="*/ 177281 h 691959"/>
                <a:gd name="connsiteX33" fmla="*/ 143687 w 413559"/>
                <a:gd name="connsiteY33" fmla="*/ 115961 h 691959"/>
                <a:gd name="connsiteX34" fmla="*/ 175948 w 413559"/>
                <a:gd name="connsiteY34" fmla="*/ 64705 h 691959"/>
                <a:gd name="connsiteX35" fmla="*/ 178144 w 413559"/>
                <a:gd name="connsiteY35" fmla="*/ 66894 h 691959"/>
                <a:gd name="connsiteX36" fmla="*/ 231909 w 413559"/>
                <a:gd name="connsiteY36" fmla="*/ 66894 h 691959"/>
                <a:gd name="connsiteX37" fmla="*/ 234105 w 413559"/>
                <a:gd name="connsiteY37" fmla="*/ 64705 h 691959"/>
                <a:gd name="connsiteX38" fmla="*/ 234105 w 413559"/>
                <a:gd name="connsiteY38" fmla="*/ 29465 h 691959"/>
                <a:gd name="connsiteX39" fmla="*/ 266366 w 413559"/>
                <a:gd name="connsiteY39" fmla="*/ 83442 h 691959"/>
                <a:gd name="connsiteX40" fmla="*/ 266366 w 413559"/>
                <a:gd name="connsiteY40" fmla="*/ 85859 h 691959"/>
                <a:gd name="connsiteX41" fmla="*/ 143687 w 413559"/>
                <a:gd name="connsiteY41" fmla="*/ 85859 h 691959"/>
                <a:gd name="connsiteX42" fmla="*/ 143687 w 413559"/>
                <a:gd name="connsiteY42" fmla="*/ 83442 h 691959"/>
                <a:gd name="connsiteX43" fmla="*/ 175948 w 413559"/>
                <a:gd name="connsiteY43" fmla="*/ 29465 h 691959"/>
                <a:gd name="connsiteX44" fmla="*/ 175948 w 413559"/>
                <a:gd name="connsiteY44" fmla="*/ 64705 h 691959"/>
                <a:gd name="connsiteX45" fmla="*/ 180729 w 413559"/>
                <a:gd name="connsiteY45" fmla="*/ 27093 h 691959"/>
                <a:gd name="connsiteX46" fmla="*/ 205046 w 413559"/>
                <a:gd name="connsiteY46" fmla="*/ 22084 h 691959"/>
                <a:gd name="connsiteX47" fmla="*/ 229317 w 413559"/>
                <a:gd name="connsiteY47" fmla="*/ 27093 h 691959"/>
                <a:gd name="connsiteX48" fmla="*/ 229719 w 413559"/>
                <a:gd name="connsiteY48" fmla="*/ 27268 h 691959"/>
                <a:gd name="connsiteX49" fmla="*/ 229719 w 413559"/>
                <a:gd name="connsiteY49" fmla="*/ 62508 h 691959"/>
                <a:gd name="connsiteX50" fmla="*/ 180341 w 413559"/>
                <a:gd name="connsiteY50" fmla="*/ 62508 h 691959"/>
                <a:gd name="connsiteX51" fmla="*/ 180341 w 413559"/>
                <a:gd name="connsiteY51" fmla="*/ 27268 h 691959"/>
                <a:gd name="connsiteX52" fmla="*/ 180729 w 413559"/>
                <a:gd name="connsiteY52" fmla="*/ 27093 h 691959"/>
                <a:gd name="connsiteX53" fmla="*/ 76940 w 413559"/>
                <a:gd name="connsiteY53" fmla="*/ 295862 h 691959"/>
                <a:gd name="connsiteX54" fmla="*/ 76940 w 413559"/>
                <a:gd name="connsiteY54" fmla="*/ 220943 h 691959"/>
                <a:gd name="connsiteX55" fmla="*/ 99980 w 413559"/>
                <a:gd name="connsiteY55" fmla="*/ 197865 h 691959"/>
                <a:gd name="connsiteX56" fmla="*/ 172572 w 413559"/>
                <a:gd name="connsiteY56" fmla="*/ 197865 h 691959"/>
                <a:gd name="connsiteX57" fmla="*/ 172572 w 413559"/>
                <a:gd name="connsiteY57" fmla="*/ 182982 h 691959"/>
                <a:gd name="connsiteX58" fmla="*/ 205046 w 413559"/>
                <a:gd name="connsiteY58" fmla="*/ 190447 h 691959"/>
                <a:gd name="connsiteX59" fmla="*/ 237488 w 413559"/>
                <a:gd name="connsiteY59" fmla="*/ 182982 h 691959"/>
                <a:gd name="connsiteX60" fmla="*/ 237488 w 413559"/>
                <a:gd name="connsiteY60" fmla="*/ 197865 h 691959"/>
                <a:gd name="connsiteX61" fmla="*/ 310081 w 413559"/>
                <a:gd name="connsiteY61" fmla="*/ 197865 h 691959"/>
                <a:gd name="connsiteX62" fmla="*/ 333121 w 413559"/>
                <a:gd name="connsiteY62" fmla="*/ 220943 h 691959"/>
                <a:gd name="connsiteX63" fmla="*/ 333121 w 413559"/>
                <a:gd name="connsiteY63" fmla="*/ 495208 h 691959"/>
                <a:gd name="connsiteX64" fmla="*/ 331099 w 413559"/>
                <a:gd name="connsiteY64" fmla="*/ 497230 h 691959"/>
                <a:gd name="connsiteX65" fmla="*/ 283476 w 413559"/>
                <a:gd name="connsiteY65" fmla="*/ 497230 h 691959"/>
                <a:gd name="connsiteX66" fmla="*/ 281416 w 413559"/>
                <a:gd name="connsiteY66" fmla="*/ 495208 h 691959"/>
                <a:gd name="connsiteX67" fmla="*/ 281416 w 413559"/>
                <a:gd name="connsiteY67" fmla="*/ 449128 h 691959"/>
                <a:gd name="connsiteX68" fmla="*/ 261356 w 413559"/>
                <a:gd name="connsiteY68" fmla="*/ 449128 h 691959"/>
                <a:gd name="connsiteX69" fmla="*/ 256271 w 413559"/>
                <a:gd name="connsiteY69" fmla="*/ 445176 h 691959"/>
                <a:gd name="connsiteX70" fmla="*/ 260703 w 413559"/>
                <a:gd name="connsiteY70" fmla="*/ 440220 h 691959"/>
                <a:gd name="connsiteX71" fmla="*/ 294407 w 413559"/>
                <a:gd name="connsiteY71" fmla="*/ 440220 h 691959"/>
                <a:gd name="connsiteX72" fmla="*/ 294407 w 413559"/>
                <a:gd name="connsiteY72" fmla="*/ 252983 h 691959"/>
                <a:gd name="connsiteX73" fmla="*/ 281241 w 413559"/>
                <a:gd name="connsiteY73" fmla="*/ 252983 h 691959"/>
                <a:gd name="connsiteX74" fmla="*/ 281241 w 413559"/>
                <a:gd name="connsiteY74" fmla="*/ 427046 h 691959"/>
                <a:gd name="connsiteX75" fmla="*/ 260703 w 413559"/>
                <a:gd name="connsiteY75" fmla="*/ 427046 h 691959"/>
                <a:gd name="connsiteX76" fmla="*/ 243501 w 413559"/>
                <a:gd name="connsiteY76" fmla="*/ 441094 h 691959"/>
                <a:gd name="connsiteX77" fmla="*/ 238758 w 413559"/>
                <a:gd name="connsiteY77" fmla="*/ 441094 h 691959"/>
                <a:gd name="connsiteX78" fmla="*/ 238758 w 413559"/>
                <a:gd name="connsiteY78" fmla="*/ 441223 h 691959"/>
                <a:gd name="connsiteX79" fmla="*/ 128812 w 413559"/>
                <a:gd name="connsiteY79" fmla="*/ 441223 h 691959"/>
                <a:gd name="connsiteX80" fmla="*/ 128812 w 413559"/>
                <a:gd name="connsiteY80" fmla="*/ 252983 h 691959"/>
                <a:gd name="connsiteX81" fmla="*/ 115646 w 413559"/>
                <a:gd name="connsiteY81" fmla="*/ 252983 h 691959"/>
                <a:gd name="connsiteX82" fmla="*/ 115646 w 413559"/>
                <a:gd name="connsiteY82" fmla="*/ 373198 h 691959"/>
                <a:gd name="connsiteX83" fmla="*/ 104890 w 413559"/>
                <a:gd name="connsiteY83" fmla="*/ 373198 h 691959"/>
                <a:gd name="connsiteX84" fmla="*/ 104981 w 413559"/>
                <a:gd name="connsiteY84" fmla="*/ 372013 h 691959"/>
                <a:gd name="connsiteX85" fmla="*/ 104981 w 413559"/>
                <a:gd name="connsiteY85" fmla="*/ 310221 h 691959"/>
                <a:gd name="connsiteX86" fmla="*/ 90630 w 413559"/>
                <a:gd name="connsiteY86" fmla="*/ 295862 h 691959"/>
                <a:gd name="connsiteX87" fmla="*/ 76940 w 413559"/>
                <a:gd name="connsiteY87" fmla="*/ 295862 h 691959"/>
                <a:gd name="connsiteX88" fmla="*/ 45333 w 413559"/>
                <a:gd name="connsiteY88" fmla="*/ 310221 h 691959"/>
                <a:gd name="connsiteX89" fmla="*/ 46519 w 413559"/>
                <a:gd name="connsiteY89" fmla="*/ 309035 h 691959"/>
                <a:gd name="connsiteX90" fmla="*/ 90630 w 413559"/>
                <a:gd name="connsiteY90" fmla="*/ 309035 h 691959"/>
                <a:gd name="connsiteX91" fmla="*/ 91816 w 413559"/>
                <a:gd name="connsiteY91" fmla="*/ 310221 h 691959"/>
                <a:gd name="connsiteX92" fmla="*/ 91816 w 413559"/>
                <a:gd name="connsiteY92" fmla="*/ 372013 h 691959"/>
                <a:gd name="connsiteX93" fmla="*/ 90630 w 413559"/>
                <a:gd name="connsiteY93" fmla="*/ 373198 h 691959"/>
                <a:gd name="connsiteX94" fmla="*/ 46519 w 413559"/>
                <a:gd name="connsiteY94" fmla="*/ 373198 h 691959"/>
                <a:gd name="connsiteX95" fmla="*/ 45333 w 413559"/>
                <a:gd name="connsiteY95" fmla="*/ 372013 h 691959"/>
                <a:gd name="connsiteX96" fmla="*/ 45333 w 413559"/>
                <a:gd name="connsiteY96" fmla="*/ 310221 h 691959"/>
                <a:gd name="connsiteX97" fmla="*/ 13476 w 413559"/>
                <a:gd name="connsiteY97" fmla="*/ 428894 h 691959"/>
                <a:gd name="connsiteX98" fmla="*/ 30412 w 413559"/>
                <a:gd name="connsiteY98" fmla="*/ 428894 h 691959"/>
                <a:gd name="connsiteX99" fmla="*/ 30412 w 413559"/>
                <a:gd name="connsiteY99" fmla="*/ 670199 h 691959"/>
                <a:gd name="connsiteX100" fmla="*/ 13476 w 413559"/>
                <a:gd name="connsiteY100" fmla="*/ 670199 h 691959"/>
                <a:gd name="connsiteX101" fmla="*/ 13476 w 413559"/>
                <a:gd name="connsiteY101" fmla="*/ 428894 h 691959"/>
                <a:gd name="connsiteX102" fmla="*/ 51741 w 413559"/>
                <a:gd name="connsiteY102" fmla="*/ 670199 h 691959"/>
                <a:gd name="connsiteX103" fmla="*/ 34805 w 413559"/>
                <a:gd name="connsiteY103" fmla="*/ 670199 h 691959"/>
                <a:gd name="connsiteX104" fmla="*/ 34805 w 413559"/>
                <a:gd name="connsiteY104" fmla="*/ 428894 h 691959"/>
                <a:gd name="connsiteX105" fmla="*/ 51741 w 413559"/>
                <a:gd name="connsiteY105" fmla="*/ 428894 h 691959"/>
                <a:gd name="connsiteX106" fmla="*/ 51741 w 413559"/>
                <a:gd name="connsiteY106" fmla="*/ 670199 h 691959"/>
                <a:gd name="connsiteX107" fmla="*/ 311 w 413559"/>
                <a:gd name="connsiteY107" fmla="*/ 657862 h 691959"/>
                <a:gd name="connsiteX108" fmla="*/ 311 w 413559"/>
                <a:gd name="connsiteY108" fmla="*/ 692136 h 691959"/>
                <a:gd name="connsiteX109" fmla="*/ 73686 w 413559"/>
                <a:gd name="connsiteY109" fmla="*/ 692136 h 691959"/>
                <a:gd name="connsiteX110" fmla="*/ 73686 w 413559"/>
                <a:gd name="connsiteY110" fmla="*/ 657862 h 691959"/>
                <a:gd name="connsiteX111" fmla="*/ 413870 w 413559"/>
                <a:gd name="connsiteY111" fmla="*/ 657862 h 691959"/>
                <a:gd name="connsiteX112" fmla="*/ 413870 w 413559"/>
                <a:gd name="connsiteY112" fmla="*/ 441223 h 691959"/>
                <a:gd name="connsiteX113" fmla="*/ 355058 w 413559"/>
                <a:gd name="connsiteY113" fmla="*/ 441223 h 691959"/>
                <a:gd name="connsiteX114" fmla="*/ 355058 w 413559"/>
                <a:gd name="connsiteY114" fmla="*/ 220943 h 691959"/>
                <a:gd name="connsiteX115" fmla="*/ 310081 w 413559"/>
                <a:gd name="connsiteY115" fmla="*/ 175920 h 691959"/>
                <a:gd name="connsiteX116" fmla="*/ 262763 w 413559"/>
                <a:gd name="connsiteY116" fmla="*/ 175920 h 691959"/>
                <a:gd name="connsiteX117" fmla="*/ 288311 w 413559"/>
                <a:gd name="connsiteY117" fmla="*/ 115961 h 691959"/>
                <a:gd name="connsiteX118" fmla="*/ 288311 w 413559"/>
                <a:gd name="connsiteY118" fmla="*/ 83442 h 691959"/>
                <a:gd name="connsiteX119" fmla="*/ 205030 w 413559"/>
                <a:gd name="connsiteY119" fmla="*/ 177 h 691959"/>
                <a:gd name="connsiteX120" fmla="*/ 121750 w 413559"/>
                <a:gd name="connsiteY120" fmla="*/ 83442 h 691959"/>
                <a:gd name="connsiteX121" fmla="*/ 121750 w 413559"/>
                <a:gd name="connsiteY121" fmla="*/ 115961 h 691959"/>
                <a:gd name="connsiteX122" fmla="*/ 147290 w 413559"/>
                <a:gd name="connsiteY122" fmla="*/ 175920 h 691959"/>
                <a:gd name="connsiteX123" fmla="*/ 99980 w 413559"/>
                <a:gd name="connsiteY123" fmla="*/ 175920 h 691959"/>
                <a:gd name="connsiteX124" fmla="*/ 54987 w 413559"/>
                <a:gd name="connsiteY124" fmla="*/ 220943 h 691959"/>
                <a:gd name="connsiteX125" fmla="*/ 54987 w 413559"/>
                <a:gd name="connsiteY125" fmla="*/ 287090 h 691959"/>
                <a:gd name="connsiteX126" fmla="*/ 46519 w 413559"/>
                <a:gd name="connsiteY126" fmla="*/ 287090 h 691959"/>
                <a:gd name="connsiteX127" fmla="*/ 23388 w 413559"/>
                <a:gd name="connsiteY127" fmla="*/ 310221 h 691959"/>
                <a:gd name="connsiteX128" fmla="*/ 23388 w 413559"/>
                <a:gd name="connsiteY128" fmla="*/ 372013 h 691959"/>
                <a:gd name="connsiteX129" fmla="*/ 46519 w 413559"/>
                <a:gd name="connsiteY129" fmla="*/ 395144 h 691959"/>
                <a:gd name="connsiteX130" fmla="*/ 55778 w 413559"/>
                <a:gd name="connsiteY130" fmla="*/ 395144 h 691959"/>
                <a:gd name="connsiteX131" fmla="*/ 55778 w 413559"/>
                <a:gd name="connsiteY131" fmla="*/ 406948 h 691959"/>
                <a:gd name="connsiteX132" fmla="*/ 311 w 413559"/>
                <a:gd name="connsiteY132" fmla="*/ 406948 h 691959"/>
                <a:gd name="connsiteX133" fmla="*/ 311 w 413559"/>
                <a:gd name="connsiteY133" fmla="*/ 441223 h 691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413559" h="691959">
                  <a:moveTo>
                    <a:pt x="64914" y="620296"/>
                  </a:moveTo>
                  <a:lnTo>
                    <a:pt x="78734" y="620296"/>
                  </a:lnTo>
                  <a:lnTo>
                    <a:pt x="78734" y="588340"/>
                  </a:lnTo>
                  <a:lnTo>
                    <a:pt x="64914" y="588340"/>
                  </a:lnTo>
                  <a:lnTo>
                    <a:pt x="64914" y="565520"/>
                  </a:lnTo>
                  <a:lnTo>
                    <a:pt x="78734" y="565520"/>
                  </a:lnTo>
                  <a:lnTo>
                    <a:pt x="78734" y="533564"/>
                  </a:lnTo>
                  <a:lnTo>
                    <a:pt x="64914" y="533564"/>
                  </a:lnTo>
                  <a:lnTo>
                    <a:pt x="64914" y="510745"/>
                  </a:lnTo>
                  <a:lnTo>
                    <a:pt x="78734" y="510745"/>
                  </a:lnTo>
                  <a:lnTo>
                    <a:pt x="78734" y="478796"/>
                  </a:lnTo>
                  <a:lnTo>
                    <a:pt x="64914" y="478796"/>
                  </a:lnTo>
                  <a:lnTo>
                    <a:pt x="64914" y="463168"/>
                  </a:lnTo>
                  <a:lnTo>
                    <a:pt x="268251" y="463168"/>
                  </a:lnTo>
                  <a:lnTo>
                    <a:pt x="268251" y="495208"/>
                  </a:lnTo>
                  <a:cubicBezTo>
                    <a:pt x="268251" y="503592"/>
                    <a:pt x="275092" y="510395"/>
                    <a:pt x="283476" y="510395"/>
                  </a:cubicBezTo>
                  <a:lnTo>
                    <a:pt x="331099" y="510395"/>
                  </a:lnTo>
                  <a:cubicBezTo>
                    <a:pt x="339483" y="510395"/>
                    <a:pt x="346286" y="503592"/>
                    <a:pt x="346286" y="495208"/>
                  </a:cubicBezTo>
                  <a:lnTo>
                    <a:pt x="346286" y="463168"/>
                  </a:lnTo>
                  <a:cubicBezTo>
                    <a:pt x="364621" y="463168"/>
                    <a:pt x="339453" y="463168"/>
                    <a:pt x="391932" y="463168"/>
                  </a:cubicBezTo>
                  <a:lnTo>
                    <a:pt x="391932" y="635917"/>
                  </a:lnTo>
                  <a:lnTo>
                    <a:pt x="64914" y="635917"/>
                  </a:lnTo>
                  <a:lnTo>
                    <a:pt x="64914" y="620296"/>
                  </a:lnTo>
                  <a:close/>
                  <a:moveTo>
                    <a:pt x="81326" y="395144"/>
                  </a:moveTo>
                  <a:lnTo>
                    <a:pt x="106866" y="395144"/>
                  </a:lnTo>
                  <a:lnTo>
                    <a:pt x="106866" y="441223"/>
                  </a:lnTo>
                  <a:lnTo>
                    <a:pt x="81326" y="441223"/>
                  </a:lnTo>
                  <a:lnTo>
                    <a:pt x="81326" y="395144"/>
                  </a:lnTo>
                  <a:close/>
                  <a:moveTo>
                    <a:pt x="143687" y="115961"/>
                  </a:moveTo>
                  <a:lnTo>
                    <a:pt x="143687" y="99025"/>
                  </a:lnTo>
                  <a:lnTo>
                    <a:pt x="266366" y="99025"/>
                  </a:lnTo>
                  <a:lnTo>
                    <a:pt x="266366" y="115961"/>
                  </a:lnTo>
                  <a:cubicBezTo>
                    <a:pt x="266366" y="149703"/>
                    <a:pt x="238818" y="177281"/>
                    <a:pt x="205046" y="177281"/>
                  </a:cubicBezTo>
                  <a:cubicBezTo>
                    <a:pt x="171083" y="177281"/>
                    <a:pt x="143687" y="149566"/>
                    <a:pt x="143687" y="115961"/>
                  </a:cubicBezTo>
                  <a:close/>
                  <a:moveTo>
                    <a:pt x="175948" y="64705"/>
                  </a:moveTo>
                  <a:cubicBezTo>
                    <a:pt x="175948" y="65929"/>
                    <a:pt x="176913" y="66894"/>
                    <a:pt x="178144" y="66894"/>
                  </a:cubicBezTo>
                  <a:lnTo>
                    <a:pt x="231909" y="66894"/>
                  </a:lnTo>
                  <a:cubicBezTo>
                    <a:pt x="233140" y="66894"/>
                    <a:pt x="234105" y="65929"/>
                    <a:pt x="234105" y="64705"/>
                  </a:cubicBezTo>
                  <a:lnTo>
                    <a:pt x="234105" y="29465"/>
                  </a:lnTo>
                  <a:cubicBezTo>
                    <a:pt x="253899" y="40038"/>
                    <a:pt x="266366" y="60707"/>
                    <a:pt x="266366" y="83442"/>
                  </a:cubicBezTo>
                  <a:lnTo>
                    <a:pt x="266366" y="85859"/>
                  </a:lnTo>
                  <a:lnTo>
                    <a:pt x="143687" y="85859"/>
                  </a:lnTo>
                  <a:lnTo>
                    <a:pt x="143687" y="83442"/>
                  </a:lnTo>
                  <a:cubicBezTo>
                    <a:pt x="143687" y="60707"/>
                    <a:pt x="156154" y="40038"/>
                    <a:pt x="175948" y="29465"/>
                  </a:cubicBezTo>
                  <a:lnTo>
                    <a:pt x="175948" y="64705"/>
                  </a:lnTo>
                  <a:close/>
                  <a:moveTo>
                    <a:pt x="180729" y="27093"/>
                  </a:moveTo>
                  <a:cubicBezTo>
                    <a:pt x="188414" y="23756"/>
                    <a:pt x="196578" y="22084"/>
                    <a:pt x="205046" y="22084"/>
                  </a:cubicBezTo>
                  <a:cubicBezTo>
                    <a:pt x="213475" y="22084"/>
                    <a:pt x="221639" y="23756"/>
                    <a:pt x="229317" y="27093"/>
                  </a:cubicBezTo>
                  <a:cubicBezTo>
                    <a:pt x="229453" y="27131"/>
                    <a:pt x="229583" y="27223"/>
                    <a:pt x="229719" y="27268"/>
                  </a:cubicBezTo>
                  <a:lnTo>
                    <a:pt x="229719" y="62508"/>
                  </a:lnTo>
                  <a:lnTo>
                    <a:pt x="180341" y="62508"/>
                  </a:lnTo>
                  <a:lnTo>
                    <a:pt x="180341" y="27268"/>
                  </a:lnTo>
                  <a:cubicBezTo>
                    <a:pt x="180470" y="27223"/>
                    <a:pt x="180600" y="27131"/>
                    <a:pt x="180729" y="27093"/>
                  </a:cubicBezTo>
                  <a:close/>
                  <a:moveTo>
                    <a:pt x="76940" y="295862"/>
                  </a:moveTo>
                  <a:lnTo>
                    <a:pt x="76940" y="220943"/>
                  </a:lnTo>
                  <a:cubicBezTo>
                    <a:pt x="76940" y="208219"/>
                    <a:pt x="87247" y="197865"/>
                    <a:pt x="99980" y="197865"/>
                  </a:cubicBezTo>
                  <a:lnTo>
                    <a:pt x="172572" y="197865"/>
                  </a:lnTo>
                  <a:lnTo>
                    <a:pt x="172572" y="182982"/>
                  </a:lnTo>
                  <a:cubicBezTo>
                    <a:pt x="182173" y="187710"/>
                    <a:pt x="193362" y="190447"/>
                    <a:pt x="205046" y="190447"/>
                  </a:cubicBezTo>
                  <a:cubicBezTo>
                    <a:pt x="217018" y="190447"/>
                    <a:pt x="228404" y="187520"/>
                    <a:pt x="237488" y="182982"/>
                  </a:cubicBezTo>
                  <a:lnTo>
                    <a:pt x="237488" y="197865"/>
                  </a:lnTo>
                  <a:lnTo>
                    <a:pt x="310081" y="197865"/>
                  </a:lnTo>
                  <a:cubicBezTo>
                    <a:pt x="322806" y="197865"/>
                    <a:pt x="333121" y="208219"/>
                    <a:pt x="333121" y="220943"/>
                  </a:cubicBezTo>
                  <a:lnTo>
                    <a:pt x="333121" y="495208"/>
                  </a:lnTo>
                  <a:cubicBezTo>
                    <a:pt x="333121" y="496310"/>
                    <a:pt x="332239" y="497230"/>
                    <a:pt x="331099" y="497230"/>
                  </a:cubicBezTo>
                  <a:lnTo>
                    <a:pt x="283476" y="497230"/>
                  </a:lnTo>
                  <a:cubicBezTo>
                    <a:pt x="282336" y="497230"/>
                    <a:pt x="281416" y="496310"/>
                    <a:pt x="281416" y="495208"/>
                  </a:cubicBezTo>
                  <a:lnTo>
                    <a:pt x="281416" y="449128"/>
                  </a:lnTo>
                  <a:lnTo>
                    <a:pt x="261356" y="449128"/>
                  </a:lnTo>
                  <a:cubicBezTo>
                    <a:pt x="258772" y="449128"/>
                    <a:pt x="256491" y="447327"/>
                    <a:pt x="256271" y="445176"/>
                  </a:cubicBezTo>
                  <a:cubicBezTo>
                    <a:pt x="256058" y="442371"/>
                    <a:pt x="258164" y="440220"/>
                    <a:pt x="260703" y="440220"/>
                  </a:cubicBezTo>
                  <a:lnTo>
                    <a:pt x="294407" y="440220"/>
                  </a:lnTo>
                  <a:cubicBezTo>
                    <a:pt x="294407" y="219218"/>
                    <a:pt x="294407" y="295520"/>
                    <a:pt x="294407" y="252983"/>
                  </a:cubicBezTo>
                  <a:lnTo>
                    <a:pt x="281241" y="252983"/>
                  </a:lnTo>
                  <a:cubicBezTo>
                    <a:pt x="281241" y="477679"/>
                    <a:pt x="281241" y="187307"/>
                    <a:pt x="281241" y="427046"/>
                  </a:cubicBezTo>
                  <a:lnTo>
                    <a:pt x="260703" y="427046"/>
                  </a:lnTo>
                  <a:cubicBezTo>
                    <a:pt x="252334" y="427046"/>
                    <a:pt x="245120" y="432991"/>
                    <a:pt x="243501" y="441094"/>
                  </a:cubicBezTo>
                  <a:lnTo>
                    <a:pt x="238758" y="441094"/>
                  </a:lnTo>
                  <a:cubicBezTo>
                    <a:pt x="238758" y="441139"/>
                    <a:pt x="238712" y="441185"/>
                    <a:pt x="238758" y="441223"/>
                  </a:cubicBezTo>
                  <a:lnTo>
                    <a:pt x="128812" y="441223"/>
                  </a:lnTo>
                  <a:lnTo>
                    <a:pt x="128812" y="252983"/>
                  </a:lnTo>
                  <a:lnTo>
                    <a:pt x="115646" y="252983"/>
                  </a:lnTo>
                  <a:lnTo>
                    <a:pt x="115646" y="373198"/>
                  </a:lnTo>
                  <a:lnTo>
                    <a:pt x="104890" y="373198"/>
                  </a:lnTo>
                  <a:cubicBezTo>
                    <a:pt x="104981" y="372803"/>
                    <a:pt x="104981" y="372408"/>
                    <a:pt x="104981" y="372013"/>
                  </a:cubicBezTo>
                  <a:lnTo>
                    <a:pt x="104981" y="310221"/>
                  </a:lnTo>
                  <a:cubicBezTo>
                    <a:pt x="104981" y="302316"/>
                    <a:pt x="98528" y="295862"/>
                    <a:pt x="90630" y="295862"/>
                  </a:cubicBezTo>
                  <a:lnTo>
                    <a:pt x="76940" y="295862"/>
                  </a:lnTo>
                  <a:close/>
                  <a:moveTo>
                    <a:pt x="45333" y="310221"/>
                  </a:moveTo>
                  <a:cubicBezTo>
                    <a:pt x="45333" y="309560"/>
                    <a:pt x="45865" y="309035"/>
                    <a:pt x="46519" y="309035"/>
                  </a:cubicBezTo>
                  <a:lnTo>
                    <a:pt x="90630" y="309035"/>
                  </a:lnTo>
                  <a:cubicBezTo>
                    <a:pt x="91284" y="309035"/>
                    <a:pt x="91816" y="309560"/>
                    <a:pt x="91816" y="310221"/>
                  </a:cubicBezTo>
                  <a:lnTo>
                    <a:pt x="91816" y="372013"/>
                  </a:lnTo>
                  <a:cubicBezTo>
                    <a:pt x="91816" y="372674"/>
                    <a:pt x="91284" y="373198"/>
                    <a:pt x="90630" y="373198"/>
                  </a:cubicBezTo>
                  <a:lnTo>
                    <a:pt x="46519" y="373198"/>
                  </a:lnTo>
                  <a:cubicBezTo>
                    <a:pt x="45865" y="373198"/>
                    <a:pt x="45333" y="372674"/>
                    <a:pt x="45333" y="372013"/>
                  </a:cubicBezTo>
                  <a:lnTo>
                    <a:pt x="45333" y="310221"/>
                  </a:lnTo>
                  <a:close/>
                  <a:moveTo>
                    <a:pt x="13476" y="428894"/>
                  </a:moveTo>
                  <a:lnTo>
                    <a:pt x="30412" y="428894"/>
                  </a:lnTo>
                  <a:lnTo>
                    <a:pt x="30412" y="670199"/>
                  </a:lnTo>
                  <a:lnTo>
                    <a:pt x="13476" y="670199"/>
                  </a:lnTo>
                  <a:lnTo>
                    <a:pt x="13476" y="428894"/>
                  </a:lnTo>
                  <a:close/>
                  <a:moveTo>
                    <a:pt x="51741" y="670199"/>
                  </a:moveTo>
                  <a:lnTo>
                    <a:pt x="34805" y="670199"/>
                  </a:lnTo>
                  <a:lnTo>
                    <a:pt x="34805" y="428894"/>
                  </a:lnTo>
                  <a:lnTo>
                    <a:pt x="51741" y="428894"/>
                  </a:lnTo>
                  <a:cubicBezTo>
                    <a:pt x="51741" y="843722"/>
                    <a:pt x="51741" y="253454"/>
                    <a:pt x="51741" y="670199"/>
                  </a:cubicBezTo>
                  <a:close/>
                  <a:moveTo>
                    <a:pt x="311" y="657862"/>
                  </a:moveTo>
                  <a:lnTo>
                    <a:pt x="311" y="692136"/>
                  </a:lnTo>
                  <a:lnTo>
                    <a:pt x="73686" y="692136"/>
                  </a:lnTo>
                  <a:lnTo>
                    <a:pt x="73686" y="657862"/>
                  </a:lnTo>
                  <a:lnTo>
                    <a:pt x="413870" y="657862"/>
                  </a:lnTo>
                  <a:lnTo>
                    <a:pt x="413870" y="441223"/>
                  </a:lnTo>
                  <a:lnTo>
                    <a:pt x="355058" y="441223"/>
                  </a:lnTo>
                  <a:lnTo>
                    <a:pt x="355058" y="220943"/>
                  </a:lnTo>
                  <a:cubicBezTo>
                    <a:pt x="355058" y="196110"/>
                    <a:pt x="334922" y="175920"/>
                    <a:pt x="310081" y="175920"/>
                  </a:cubicBezTo>
                  <a:lnTo>
                    <a:pt x="262763" y="175920"/>
                  </a:lnTo>
                  <a:cubicBezTo>
                    <a:pt x="278520" y="160778"/>
                    <a:pt x="288311" y="139495"/>
                    <a:pt x="288311" y="115961"/>
                  </a:cubicBezTo>
                  <a:lnTo>
                    <a:pt x="288311" y="83442"/>
                  </a:lnTo>
                  <a:cubicBezTo>
                    <a:pt x="288311" y="37507"/>
                    <a:pt x="251171" y="162"/>
                    <a:pt x="205030" y="177"/>
                  </a:cubicBezTo>
                  <a:cubicBezTo>
                    <a:pt x="158654" y="200"/>
                    <a:pt x="121750" y="37690"/>
                    <a:pt x="121750" y="83442"/>
                  </a:cubicBezTo>
                  <a:lnTo>
                    <a:pt x="121750" y="115961"/>
                  </a:lnTo>
                  <a:cubicBezTo>
                    <a:pt x="121750" y="139495"/>
                    <a:pt x="131533" y="160778"/>
                    <a:pt x="147290" y="175920"/>
                  </a:cubicBezTo>
                  <a:lnTo>
                    <a:pt x="99980" y="175920"/>
                  </a:lnTo>
                  <a:cubicBezTo>
                    <a:pt x="75184" y="175920"/>
                    <a:pt x="54987" y="196110"/>
                    <a:pt x="54987" y="220943"/>
                  </a:cubicBezTo>
                  <a:lnTo>
                    <a:pt x="54987" y="287090"/>
                  </a:lnTo>
                  <a:lnTo>
                    <a:pt x="46519" y="287090"/>
                  </a:lnTo>
                  <a:cubicBezTo>
                    <a:pt x="33749" y="287090"/>
                    <a:pt x="23388" y="297443"/>
                    <a:pt x="23388" y="310221"/>
                  </a:cubicBezTo>
                  <a:lnTo>
                    <a:pt x="23388" y="372013"/>
                  </a:lnTo>
                  <a:cubicBezTo>
                    <a:pt x="23388" y="384737"/>
                    <a:pt x="33749" y="395144"/>
                    <a:pt x="46519" y="395144"/>
                  </a:cubicBezTo>
                  <a:lnTo>
                    <a:pt x="55778" y="395144"/>
                  </a:lnTo>
                  <a:lnTo>
                    <a:pt x="55778" y="406948"/>
                  </a:lnTo>
                  <a:lnTo>
                    <a:pt x="311" y="406948"/>
                  </a:lnTo>
                  <a:lnTo>
                    <a:pt x="311" y="441223"/>
                  </a:lnTo>
                </a:path>
              </a:pathLst>
            </a:custGeom>
            <a:solidFill>
              <a:srgbClr val="231F20"/>
            </a:solidFill>
            <a:ln w="7575" cap="flat">
              <a:noFill/>
              <a:prstDash val="solid"/>
              <a:round/>
            </a:ln>
          </p:spPr>
          <p:txBody>
            <a:bodyPr rtlCol="0" anchor="ctr"/>
            <a:lstStyle/>
            <a:p>
              <a:endParaRPr lang="en-GB"/>
            </a:p>
          </p:txBody>
        </p:sp>
        <p:sp>
          <p:nvSpPr>
            <p:cNvPr id="861" name="Freeform: Shape 860">
              <a:extLst>
                <a:ext uri="{FF2B5EF4-FFF2-40B4-BE49-F238E27FC236}">
                  <a16:creationId xmlns:a16="http://schemas.microsoft.com/office/drawing/2014/main" id="{6868161B-8C8A-4FD9-8219-FDC983009C9B}"/>
                </a:ext>
              </a:extLst>
            </p:cNvPr>
            <p:cNvSpPr/>
            <p:nvPr/>
          </p:nvSpPr>
          <p:spPr>
            <a:xfrm>
              <a:off x="794670" y="3910886"/>
              <a:ext cx="365245" cy="218485"/>
            </a:xfrm>
            <a:custGeom>
              <a:avLst/>
              <a:gdLst>
                <a:gd name="connsiteX0" fmla="*/ 25006 w 365245"/>
                <a:gd name="connsiteY0" fmla="*/ 193861 h 218485"/>
                <a:gd name="connsiteX1" fmla="*/ 352024 w 365245"/>
                <a:gd name="connsiteY1" fmla="*/ 193861 h 218485"/>
                <a:gd name="connsiteX2" fmla="*/ 352024 w 365245"/>
                <a:gd name="connsiteY2" fmla="*/ 25141 h 218485"/>
                <a:gd name="connsiteX3" fmla="*/ 25006 w 365245"/>
                <a:gd name="connsiteY3" fmla="*/ 25141 h 218485"/>
                <a:gd name="connsiteX4" fmla="*/ 25006 w 365245"/>
                <a:gd name="connsiteY4" fmla="*/ 193861 h 218485"/>
                <a:gd name="connsiteX5" fmla="*/ 365372 w 365245"/>
                <a:gd name="connsiteY5" fmla="*/ 218748 h 218485"/>
                <a:gd name="connsiteX6" fmla="*/ 127 w 365245"/>
                <a:gd name="connsiteY6" fmla="*/ 218748 h 218485"/>
                <a:gd name="connsiteX7" fmla="*/ 127 w 365245"/>
                <a:gd name="connsiteY7" fmla="*/ 262 h 218485"/>
                <a:gd name="connsiteX8" fmla="*/ 365372 w 365245"/>
                <a:gd name="connsiteY8" fmla="*/ 262 h 218485"/>
                <a:gd name="connsiteX9" fmla="*/ 365372 w 365245"/>
                <a:gd name="connsiteY9" fmla="*/ 218748 h 218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245" h="218485">
                  <a:moveTo>
                    <a:pt x="25006" y="193861"/>
                  </a:moveTo>
                  <a:lnTo>
                    <a:pt x="352024" y="193861"/>
                  </a:lnTo>
                  <a:lnTo>
                    <a:pt x="352024" y="25141"/>
                  </a:lnTo>
                  <a:lnTo>
                    <a:pt x="25006" y="25141"/>
                  </a:lnTo>
                  <a:lnTo>
                    <a:pt x="25006" y="193861"/>
                  </a:lnTo>
                  <a:close/>
                  <a:moveTo>
                    <a:pt x="365372" y="218748"/>
                  </a:moveTo>
                  <a:lnTo>
                    <a:pt x="127" y="218748"/>
                  </a:lnTo>
                  <a:lnTo>
                    <a:pt x="127" y="262"/>
                  </a:lnTo>
                  <a:lnTo>
                    <a:pt x="365372" y="262"/>
                  </a:lnTo>
                  <a:lnTo>
                    <a:pt x="365372" y="218748"/>
                  </a:lnTo>
                  <a:close/>
                </a:path>
              </a:pathLst>
            </a:custGeom>
            <a:solidFill>
              <a:srgbClr val="231F20"/>
            </a:solidFill>
            <a:ln w="7575" cap="flat">
              <a:noFill/>
              <a:prstDash val="solid"/>
              <a:round/>
            </a:ln>
          </p:spPr>
          <p:txBody>
            <a:bodyPr rtlCol="0" anchor="ctr"/>
            <a:lstStyle/>
            <a:p>
              <a:endParaRPr lang="en-GB"/>
            </a:p>
          </p:txBody>
        </p:sp>
        <p:sp>
          <p:nvSpPr>
            <p:cNvPr id="862" name="Freeform: Shape 861">
              <a:extLst>
                <a:ext uri="{FF2B5EF4-FFF2-40B4-BE49-F238E27FC236}">
                  <a16:creationId xmlns:a16="http://schemas.microsoft.com/office/drawing/2014/main" id="{18ADE45A-9D1C-4861-A431-C3659FC419C0}"/>
                </a:ext>
              </a:extLst>
            </p:cNvPr>
            <p:cNvSpPr/>
            <p:nvPr/>
          </p:nvSpPr>
          <p:spPr>
            <a:xfrm>
              <a:off x="1132740" y="3948353"/>
              <a:ext cx="13826" cy="31948"/>
            </a:xfrm>
            <a:custGeom>
              <a:avLst/>
              <a:gdLst>
                <a:gd name="connsiteX0" fmla="*/ 195 w 13826"/>
                <a:gd name="connsiteY0" fmla="*/ 239 h 31948"/>
                <a:gd name="connsiteX1" fmla="*/ 14021 w 13826"/>
                <a:gd name="connsiteY1" fmla="*/ 239 h 31948"/>
                <a:gd name="connsiteX2" fmla="*/ 14021 w 13826"/>
                <a:gd name="connsiteY2" fmla="*/ 32187 h 31948"/>
                <a:gd name="connsiteX3" fmla="*/ 195 w 13826"/>
                <a:gd name="connsiteY3" fmla="*/ 32187 h 31948"/>
              </a:gdLst>
              <a:ahLst/>
              <a:cxnLst>
                <a:cxn ang="0">
                  <a:pos x="connsiteX0" y="connsiteY0"/>
                </a:cxn>
                <a:cxn ang="0">
                  <a:pos x="connsiteX1" y="connsiteY1"/>
                </a:cxn>
                <a:cxn ang="0">
                  <a:pos x="connsiteX2" y="connsiteY2"/>
                </a:cxn>
                <a:cxn ang="0">
                  <a:pos x="connsiteX3" y="connsiteY3"/>
                </a:cxn>
              </a:cxnLst>
              <a:rect l="l" t="t" r="r" b="b"/>
              <a:pathLst>
                <a:path w="13826" h="31948">
                  <a:moveTo>
                    <a:pt x="195" y="239"/>
                  </a:moveTo>
                  <a:lnTo>
                    <a:pt x="14021" y="239"/>
                  </a:lnTo>
                  <a:lnTo>
                    <a:pt x="14021" y="32187"/>
                  </a:lnTo>
                  <a:lnTo>
                    <a:pt x="195" y="32187"/>
                  </a:lnTo>
                  <a:close/>
                </a:path>
              </a:pathLst>
            </a:custGeom>
            <a:solidFill>
              <a:srgbClr val="231F20"/>
            </a:solidFill>
            <a:ln w="7575" cap="flat">
              <a:noFill/>
              <a:prstDash val="solid"/>
              <a:round/>
            </a:ln>
          </p:spPr>
          <p:txBody>
            <a:bodyPr rtlCol="0" anchor="ctr"/>
            <a:lstStyle/>
            <a:p>
              <a:endParaRPr lang="en-GB"/>
            </a:p>
          </p:txBody>
        </p:sp>
        <p:sp>
          <p:nvSpPr>
            <p:cNvPr id="863" name="Freeform: Shape 862">
              <a:extLst>
                <a:ext uri="{FF2B5EF4-FFF2-40B4-BE49-F238E27FC236}">
                  <a16:creationId xmlns:a16="http://schemas.microsoft.com/office/drawing/2014/main" id="{B0E3C812-9C7E-409A-9E42-C3EA49852C5E}"/>
                </a:ext>
              </a:extLst>
            </p:cNvPr>
            <p:cNvSpPr/>
            <p:nvPr/>
          </p:nvSpPr>
          <p:spPr>
            <a:xfrm>
              <a:off x="1132740" y="4003120"/>
              <a:ext cx="13826" cy="31956"/>
            </a:xfrm>
            <a:custGeom>
              <a:avLst/>
              <a:gdLst>
                <a:gd name="connsiteX0" fmla="*/ 195 w 13826"/>
                <a:gd name="connsiteY0" fmla="*/ 262 h 31956"/>
                <a:gd name="connsiteX1" fmla="*/ 14021 w 13826"/>
                <a:gd name="connsiteY1" fmla="*/ 262 h 31956"/>
                <a:gd name="connsiteX2" fmla="*/ 14021 w 13826"/>
                <a:gd name="connsiteY2" fmla="*/ 32218 h 31956"/>
                <a:gd name="connsiteX3" fmla="*/ 195 w 13826"/>
                <a:gd name="connsiteY3" fmla="*/ 32218 h 31956"/>
              </a:gdLst>
              <a:ahLst/>
              <a:cxnLst>
                <a:cxn ang="0">
                  <a:pos x="connsiteX0" y="connsiteY0"/>
                </a:cxn>
                <a:cxn ang="0">
                  <a:pos x="connsiteX1" y="connsiteY1"/>
                </a:cxn>
                <a:cxn ang="0">
                  <a:pos x="connsiteX2" y="connsiteY2"/>
                </a:cxn>
                <a:cxn ang="0">
                  <a:pos x="connsiteX3" y="connsiteY3"/>
                </a:cxn>
              </a:cxnLst>
              <a:rect l="l" t="t" r="r" b="b"/>
              <a:pathLst>
                <a:path w="13826" h="31956">
                  <a:moveTo>
                    <a:pt x="195" y="262"/>
                  </a:moveTo>
                  <a:lnTo>
                    <a:pt x="14021" y="262"/>
                  </a:lnTo>
                  <a:lnTo>
                    <a:pt x="14021" y="32218"/>
                  </a:lnTo>
                  <a:lnTo>
                    <a:pt x="195" y="32218"/>
                  </a:lnTo>
                  <a:close/>
                </a:path>
              </a:pathLst>
            </a:custGeom>
            <a:solidFill>
              <a:srgbClr val="231F20"/>
            </a:solidFill>
            <a:ln w="7575" cap="flat">
              <a:noFill/>
              <a:prstDash val="solid"/>
              <a:round/>
            </a:ln>
          </p:spPr>
          <p:txBody>
            <a:bodyPr rtlCol="0" anchor="ctr"/>
            <a:lstStyle/>
            <a:p>
              <a:endParaRPr lang="en-GB"/>
            </a:p>
          </p:txBody>
        </p:sp>
        <p:sp>
          <p:nvSpPr>
            <p:cNvPr id="864" name="Freeform: Shape 863">
              <a:extLst>
                <a:ext uri="{FF2B5EF4-FFF2-40B4-BE49-F238E27FC236}">
                  <a16:creationId xmlns:a16="http://schemas.microsoft.com/office/drawing/2014/main" id="{30F9F784-B9FA-4812-95A1-E13588179254}"/>
                </a:ext>
              </a:extLst>
            </p:cNvPr>
            <p:cNvSpPr/>
            <p:nvPr/>
          </p:nvSpPr>
          <p:spPr>
            <a:xfrm>
              <a:off x="1132740" y="4057896"/>
              <a:ext cx="13826" cy="31956"/>
            </a:xfrm>
            <a:custGeom>
              <a:avLst/>
              <a:gdLst>
                <a:gd name="connsiteX0" fmla="*/ 195 w 13826"/>
                <a:gd name="connsiteY0" fmla="*/ 285 h 31956"/>
                <a:gd name="connsiteX1" fmla="*/ 14021 w 13826"/>
                <a:gd name="connsiteY1" fmla="*/ 285 h 31956"/>
                <a:gd name="connsiteX2" fmla="*/ 14021 w 13826"/>
                <a:gd name="connsiteY2" fmla="*/ 32241 h 31956"/>
                <a:gd name="connsiteX3" fmla="*/ 195 w 13826"/>
                <a:gd name="connsiteY3" fmla="*/ 32241 h 31956"/>
              </a:gdLst>
              <a:ahLst/>
              <a:cxnLst>
                <a:cxn ang="0">
                  <a:pos x="connsiteX0" y="connsiteY0"/>
                </a:cxn>
                <a:cxn ang="0">
                  <a:pos x="connsiteX1" y="connsiteY1"/>
                </a:cxn>
                <a:cxn ang="0">
                  <a:pos x="connsiteX2" y="connsiteY2"/>
                </a:cxn>
                <a:cxn ang="0">
                  <a:pos x="connsiteX3" y="connsiteY3"/>
                </a:cxn>
              </a:cxnLst>
              <a:rect l="l" t="t" r="r" b="b"/>
              <a:pathLst>
                <a:path w="13826" h="31956">
                  <a:moveTo>
                    <a:pt x="195" y="285"/>
                  </a:moveTo>
                  <a:lnTo>
                    <a:pt x="14021" y="285"/>
                  </a:lnTo>
                  <a:lnTo>
                    <a:pt x="14021" y="32241"/>
                  </a:lnTo>
                  <a:lnTo>
                    <a:pt x="195" y="32241"/>
                  </a:lnTo>
                  <a:close/>
                </a:path>
              </a:pathLst>
            </a:custGeom>
            <a:solidFill>
              <a:srgbClr val="231F20"/>
            </a:solidFill>
            <a:ln w="7575" cap="flat">
              <a:noFill/>
              <a:prstDash val="solid"/>
              <a:round/>
            </a:ln>
          </p:spPr>
          <p:txBody>
            <a:bodyPr rtlCol="0" anchor="ctr"/>
            <a:lstStyle/>
            <a:p>
              <a:endParaRPr lang="en-GB"/>
            </a:p>
          </p:txBody>
        </p:sp>
        <p:sp>
          <p:nvSpPr>
            <p:cNvPr id="865" name="Freeform: Shape 864">
              <a:extLst>
                <a:ext uri="{FF2B5EF4-FFF2-40B4-BE49-F238E27FC236}">
                  <a16:creationId xmlns:a16="http://schemas.microsoft.com/office/drawing/2014/main" id="{6F33F67F-0B6B-43E5-8CF4-59546D748206}"/>
                </a:ext>
              </a:extLst>
            </p:cNvPr>
            <p:cNvSpPr/>
            <p:nvPr/>
          </p:nvSpPr>
          <p:spPr>
            <a:xfrm>
              <a:off x="1146567" y="3876505"/>
              <a:ext cx="64603" cy="285187"/>
            </a:xfrm>
            <a:custGeom>
              <a:avLst/>
              <a:gdLst>
                <a:gd name="connsiteX0" fmla="*/ 51832 w 64603"/>
                <a:gd name="connsiteY0" fmla="*/ 263512 h 285187"/>
                <a:gd name="connsiteX1" fmla="*/ 34896 w 64603"/>
                <a:gd name="connsiteY1" fmla="*/ 263512 h 285187"/>
                <a:gd name="connsiteX2" fmla="*/ 34896 w 64603"/>
                <a:gd name="connsiteY2" fmla="*/ 22207 h 285187"/>
                <a:gd name="connsiteX3" fmla="*/ 51832 w 64603"/>
                <a:gd name="connsiteY3" fmla="*/ 22207 h 285187"/>
                <a:gd name="connsiteX4" fmla="*/ 51832 w 64603"/>
                <a:gd name="connsiteY4" fmla="*/ 263512 h 285187"/>
                <a:gd name="connsiteX5" fmla="*/ 30502 w 64603"/>
                <a:gd name="connsiteY5" fmla="*/ 263512 h 285187"/>
                <a:gd name="connsiteX6" fmla="*/ 13559 w 64603"/>
                <a:gd name="connsiteY6" fmla="*/ 263512 h 285187"/>
                <a:gd name="connsiteX7" fmla="*/ 13559 w 64603"/>
                <a:gd name="connsiteY7" fmla="*/ 22207 h 285187"/>
                <a:gd name="connsiteX8" fmla="*/ 30502 w 64603"/>
                <a:gd name="connsiteY8" fmla="*/ 22207 h 285187"/>
                <a:gd name="connsiteX9" fmla="*/ 30502 w 64603"/>
                <a:gd name="connsiteY9" fmla="*/ 263512 h 285187"/>
                <a:gd name="connsiteX10" fmla="*/ 211 w 64603"/>
                <a:gd name="connsiteY10" fmla="*/ 262 h 285187"/>
                <a:gd name="connsiteX11" fmla="*/ 211 w 64603"/>
                <a:gd name="connsiteY11" fmla="*/ 285449 h 285187"/>
                <a:gd name="connsiteX12" fmla="*/ 64815 w 64603"/>
                <a:gd name="connsiteY12" fmla="*/ 285449 h 285187"/>
                <a:gd name="connsiteX13" fmla="*/ 64815 w 64603"/>
                <a:gd name="connsiteY13" fmla="*/ 262 h 285187"/>
                <a:gd name="connsiteX14" fmla="*/ 211 w 64603"/>
                <a:gd name="connsiteY14" fmla="*/ 262 h 285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603" h="285187">
                  <a:moveTo>
                    <a:pt x="51832" y="263512"/>
                  </a:moveTo>
                  <a:lnTo>
                    <a:pt x="34896" y="263512"/>
                  </a:lnTo>
                  <a:lnTo>
                    <a:pt x="34896" y="22207"/>
                  </a:lnTo>
                  <a:lnTo>
                    <a:pt x="51832" y="22207"/>
                  </a:lnTo>
                  <a:lnTo>
                    <a:pt x="51832" y="263512"/>
                  </a:lnTo>
                  <a:close/>
                  <a:moveTo>
                    <a:pt x="30502" y="263512"/>
                  </a:moveTo>
                  <a:lnTo>
                    <a:pt x="13559" y="263512"/>
                  </a:lnTo>
                  <a:lnTo>
                    <a:pt x="13559" y="22207"/>
                  </a:lnTo>
                  <a:lnTo>
                    <a:pt x="30502" y="22207"/>
                  </a:lnTo>
                  <a:lnTo>
                    <a:pt x="30502" y="263512"/>
                  </a:lnTo>
                  <a:close/>
                  <a:moveTo>
                    <a:pt x="211" y="262"/>
                  </a:moveTo>
                  <a:lnTo>
                    <a:pt x="211" y="285449"/>
                  </a:lnTo>
                  <a:lnTo>
                    <a:pt x="64815" y="285449"/>
                  </a:lnTo>
                  <a:lnTo>
                    <a:pt x="64815" y="262"/>
                  </a:lnTo>
                  <a:lnTo>
                    <a:pt x="211" y="262"/>
                  </a:lnTo>
                  <a:close/>
                </a:path>
              </a:pathLst>
            </a:custGeom>
            <a:solidFill>
              <a:srgbClr val="231F20"/>
            </a:solidFill>
            <a:ln w="7575" cap="flat">
              <a:noFill/>
              <a:prstDash val="solid"/>
              <a:round/>
            </a:ln>
          </p:spPr>
          <p:txBody>
            <a:bodyPr rtlCol="0" anchor="ctr"/>
            <a:lstStyle/>
            <a:p>
              <a:endParaRPr lang="en-GB"/>
            </a:p>
          </p:txBody>
        </p:sp>
        <p:sp>
          <p:nvSpPr>
            <p:cNvPr id="866" name="Freeform: Shape 865">
              <a:extLst>
                <a:ext uri="{FF2B5EF4-FFF2-40B4-BE49-F238E27FC236}">
                  <a16:creationId xmlns:a16="http://schemas.microsoft.com/office/drawing/2014/main" id="{098D971D-D617-48EB-9A2D-08EB6D8F4A06}"/>
                </a:ext>
              </a:extLst>
            </p:cNvPr>
            <p:cNvSpPr/>
            <p:nvPr/>
          </p:nvSpPr>
          <p:spPr>
            <a:xfrm>
              <a:off x="1104448" y="4194819"/>
              <a:ext cx="213651" cy="213643"/>
            </a:xfrm>
            <a:custGeom>
              <a:avLst/>
              <a:gdLst>
                <a:gd name="connsiteX0" fmla="*/ 213876 w 213651"/>
                <a:gd name="connsiteY0" fmla="*/ 107194 h 213643"/>
                <a:gd name="connsiteX1" fmla="*/ 107054 w 213651"/>
                <a:gd name="connsiteY1" fmla="*/ 379 h 213643"/>
                <a:gd name="connsiteX2" fmla="*/ 224 w 213651"/>
                <a:gd name="connsiteY2" fmla="*/ 107194 h 213643"/>
                <a:gd name="connsiteX3" fmla="*/ 107054 w 213651"/>
                <a:gd name="connsiteY3" fmla="*/ 214023 h 213643"/>
                <a:gd name="connsiteX4" fmla="*/ 213876 w 213651"/>
                <a:gd name="connsiteY4" fmla="*/ 107194 h 213643"/>
                <a:gd name="connsiteX5" fmla="*/ 196393 w 213651"/>
                <a:gd name="connsiteY5" fmla="*/ 107194 h 213643"/>
                <a:gd name="connsiteX6" fmla="*/ 107054 w 213651"/>
                <a:gd name="connsiteY6" fmla="*/ 196540 h 213643"/>
                <a:gd name="connsiteX7" fmla="*/ 17708 w 213651"/>
                <a:gd name="connsiteY7" fmla="*/ 107194 h 213643"/>
                <a:gd name="connsiteX8" fmla="*/ 107054 w 213651"/>
                <a:gd name="connsiteY8" fmla="*/ 17862 h 213643"/>
                <a:gd name="connsiteX9" fmla="*/ 196393 w 213651"/>
                <a:gd name="connsiteY9" fmla="*/ 107194 h 213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651" h="213643">
                  <a:moveTo>
                    <a:pt x="213876" y="107194"/>
                  </a:moveTo>
                  <a:cubicBezTo>
                    <a:pt x="213876" y="48200"/>
                    <a:pt x="166048" y="379"/>
                    <a:pt x="107054" y="379"/>
                  </a:cubicBezTo>
                  <a:cubicBezTo>
                    <a:pt x="48052" y="379"/>
                    <a:pt x="224" y="48200"/>
                    <a:pt x="224" y="107194"/>
                  </a:cubicBezTo>
                  <a:cubicBezTo>
                    <a:pt x="224" y="166195"/>
                    <a:pt x="48052" y="214023"/>
                    <a:pt x="107054" y="214023"/>
                  </a:cubicBezTo>
                  <a:cubicBezTo>
                    <a:pt x="166048" y="214023"/>
                    <a:pt x="213876" y="166195"/>
                    <a:pt x="213876" y="107194"/>
                  </a:cubicBezTo>
                  <a:close/>
                  <a:moveTo>
                    <a:pt x="196393" y="107194"/>
                  </a:moveTo>
                  <a:cubicBezTo>
                    <a:pt x="196393" y="156542"/>
                    <a:pt x="156394" y="196540"/>
                    <a:pt x="107054" y="196540"/>
                  </a:cubicBezTo>
                  <a:cubicBezTo>
                    <a:pt x="57706" y="196540"/>
                    <a:pt x="17708" y="156542"/>
                    <a:pt x="17708" y="107194"/>
                  </a:cubicBezTo>
                  <a:cubicBezTo>
                    <a:pt x="17708" y="57853"/>
                    <a:pt x="57706" y="17862"/>
                    <a:pt x="107054" y="17862"/>
                  </a:cubicBezTo>
                  <a:cubicBezTo>
                    <a:pt x="156394" y="17862"/>
                    <a:pt x="196393" y="57853"/>
                    <a:pt x="196393" y="107194"/>
                  </a:cubicBezTo>
                  <a:close/>
                </a:path>
              </a:pathLst>
            </a:custGeom>
            <a:solidFill>
              <a:srgbClr val="231F20"/>
            </a:solidFill>
            <a:ln w="7575" cap="flat">
              <a:noFill/>
              <a:prstDash val="solid"/>
              <a:round/>
            </a:ln>
          </p:spPr>
          <p:txBody>
            <a:bodyPr rtlCol="0" anchor="ctr"/>
            <a:lstStyle/>
            <a:p>
              <a:endParaRPr lang="en-GB"/>
            </a:p>
          </p:txBody>
        </p:sp>
        <p:sp>
          <p:nvSpPr>
            <p:cNvPr id="867" name="Freeform: Shape 866">
              <a:extLst>
                <a:ext uri="{FF2B5EF4-FFF2-40B4-BE49-F238E27FC236}">
                  <a16:creationId xmlns:a16="http://schemas.microsoft.com/office/drawing/2014/main" id="{6428817C-A4B4-4D29-996F-CACFFE9607D4}"/>
                </a:ext>
              </a:extLst>
            </p:cNvPr>
            <p:cNvSpPr/>
            <p:nvPr/>
          </p:nvSpPr>
          <p:spPr>
            <a:xfrm>
              <a:off x="1137225" y="4227566"/>
              <a:ext cx="148142" cy="148142"/>
            </a:xfrm>
            <a:custGeom>
              <a:avLst/>
              <a:gdLst>
                <a:gd name="connsiteX0" fmla="*/ 224 w 148142"/>
                <a:gd name="connsiteY0" fmla="*/ 12739 h 148142"/>
                <a:gd name="connsiteX1" fmla="*/ 136007 w 148142"/>
                <a:gd name="connsiteY1" fmla="*/ 148522 h 148142"/>
                <a:gd name="connsiteX2" fmla="*/ 148367 w 148142"/>
                <a:gd name="connsiteY2" fmla="*/ 136162 h 148142"/>
                <a:gd name="connsiteX3" fmla="*/ 12584 w 148142"/>
                <a:gd name="connsiteY3" fmla="*/ 379 h 148142"/>
                <a:gd name="connsiteX4" fmla="*/ 224 w 148142"/>
                <a:gd name="connsiteY4" fmla="*/ 12739 h 148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142" h="148142">
                  <a:moveTo>
                    <a:pt x="224" y="12739"/>
                  </a:moveTo>
                  <a:lnTo>
                    <a:pt x="136007" y="148522"/>
                  </a:lnTo>
                  <a:lnTo>
                    <a:pt x="148367" y="136162"/>
                  </a:lnTo>
                  <a:lnTo>
                    <a:pt x="12584" y="379"/>
                  </a:lnTo>
                  <a:lnTo>
                    <a:pt x="224" y="12739"/>
                  </a:lnTo>
                  <a:close/>
                </a:path>
              </a:pathLst>
            </a:custGeom>
            <a:solidFill>
              <a:srgbClr val="231F20"/>
            </a:solidFill>
            <a:ln w="7575" cap="flat">
              <a:noFill/>
              <a:prstDash val="solid"/>
              <a:round/>
            </a:ln>
          </p:spPr>
          <p:txBody>
            <a:bodyPr rtlCol="0" anchor="ctr"/>
            <a:lstStyle/>
            <a:p>
              <a:endParaRPr lang="en-GB"/>
            </a:p>
          </p:txBody>
        </p:sp>
      </p:grpSp>
      <p:grpSp>
        <p:nvGrpSpPr>
          <p:cNvPr id="351" name="Group 350">
            <a:extLst>
              <a:ext uri="{FF2B5EF4-FFF2-40B4-BE49-F238E27FC236}">
                <a16:creationId xmlns:a16="http://schemas.microsoft.com/office/drawing/2014/main" id="{2FD74DB8-A391-429B-9150-35EF63E60670}"/>
              </a:ext>
            </a:extLst>
          </p:cNvPr>
          <p:cNvGrpSpPr/>
          <p:nvPr/>
        </p:nvGrpSpPr>
        <p:grpSpPr>
          <a:xfrm>
            <a:off x="198627" y="6107676"/>
            <a:ext cx="1685881" cy="569041"/>
            <a:chOff x="198627" y="6107676"/>
            <a:chExt cx="1685881" cy="569041"/>
          </a:xfrm>
        </p:grpSpPr>
        <p:sp>
          <p:nvSpPr>
            <p:cNvPr id="352" name="Freeform: Shape 351">
              <a:extLst>
                <a:ext uri="{FF2B5EF4-FFF2-40B4-BE49-F238E27FC236}">
                  <a16:creationId xmlns:a16="http://schemas.microsoft.com/office/drawing/2014/main" id="{2F7385D5-E0C6-4904-A4B8-B5955F8BF21C}"/>
                </a:ext>
              </a:extLst>
            </p:cNvPr>
            <p:cNvSpPr/>
            <p:nvPr/>
          </p:nvSpPr>
          <p:spPr>
            <a:xfrm>
              <a:off x="198627" y="6553160"/>
              <a:ext cx="123551" cy="123557"/>
            </a:xfrm>
            <a:custGeom>
              <a:avLst/>
              <a:gdLst>
                <a:gd name="connsiteX0" fmla="*/ 0 w 208197"/>
                <a:gd name="connsiteY0" fmla="*/ -227 h 208206"/>
                <a:gd name="connsiteX1" fmla="*/ 208197 w 208197"/>
                <a:gd name="connsiteY1" fmla="*/ -227 h 208206"/>
                <a:gd name="connsiteX2" fmla="*/ 208197 w 208197"/>
                <a:gd name="connsiteY2" fmla="*/ 207980 h 208206"/>
                <a:gd name="connsiteX3" fmla="*/ 0 w 20819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97" h="208206">
                  <a:moveTo>
                    <a:pt x="0" y="-227"/>
                  </a:moveTo>
                  <a:lnTo>
                    <a:pt x="208197" y="-227"/>
                  </a:lnTo>
                  <a:lnTo>
                    <a:pt x="20819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3" name="Freeform: Shape 352">
              <a:extLst>
                <a:ext uri="{FF2B5EF4-FFF2-40B4-BE49-F238E27FC236}">
                  <a16:creationId xmlns:a16="http://schemas.microsoft.com/office/drawing/2014/main" id="{30F3F9C9-F2B8-4B4A-BEC9-3D32C1211EE8}"/>
                </a:ext>
              </a:extLst>
            </p:cNvPr>
            <p:cNvSpPr/>
            <p:nvPr/>
          </p:nvSpPr>
          <p:spPr>
            <a:xfrm>
              <a:off x="371604" y="6553160"/>
              <a:ext cx="123557" cy="123557"/>
            </a:xfrm>
            <a:custGeom>
              <a:avLst/>
              <a:gdLst>
                <a:gd name="connsiteX0" fmla="*/ 0 w 208206"/>
                <a:gd name="connsiteY0" fmla="*/ -227 h 208206"/>
                <a:gd name="connsiteX1" fmla="*/ 208207 w 208206"/>
                <a:gd name="connsiteY1" fmla="*/ -227 h 208206"/>
                <a:gd name="connsiteX2" fmla="*/ 208207 w 208206"/>
                <a:gd name="connsiteY2" fmla="*/ 207980 h 208206"/>
                <a:gd name="connsiteX3" fmla="*/ 0 w 20820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06" h="208206">
                  <a:moveTo>
                    <a:pt x="0" y="-227"/>
                  </a:moveTo>
                  <a:lnTo>
                    <a:pt x="208207" y="-227"/>
                  </a:lnTo>
                  <a:lnTo>
                    <a:pt x="20820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4" name="Freeform: Shape 353">
              <a:extLst>
                <a:ext uri="{FF2B5EF4-FFF2-40B4-BE49-F238E27FC236}">
                  <a16:creationId xmlns:a16="http://schemas.microsoft.com/office/drawing/2014/main" id="{70BC6615-323F-4E6F-AEA8-D3F22AC2D1CC}"/>
                </a:ext>
              </a:extLst>
            </p:cNvPr>
            <p:cNvSpPr/>
            <p:nvPr/>
          </p:nvSpPr>
          <p:spPr>
            <a:xfrm>
              <a:off x="544587" y="6553160"/>
              <a:ext cx="123551" cy="123557"/>
            </a:xfrm>
            <a:custGeom>
              <a:avLst/>
              <a:gdLst>
                <a:gd name="connsiteX0" fmla="*/ 0 w 208197"/>
                <a:gd name="connsiteY0" fmla="*/ -227 h 208206"/>
                <a:gd name="connsiteX1" fmla="*/ 208197 w 208197"/>
                <a:gd name="connsiteY1" fmla="*/ -227 h 208206"/>
                <a:gd name="connsiteX2" fmla="*/ 208197 w 208197"/>
                <a:gd name="connsiteY2" fmla="*/ 207980 h 208206"/>
                <a:gd name="connsiteX3" fmla="*/ 0 w 20819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97" h="208206">
                  <a:moveTo>
                    <a:pt x="0" y="-227"/>
                  </a:moveTo>
                  <a:lnTo>
                    <a:pt x="208197" y="-227"/>
                  </a:lnTo>
                  <a:lnTo>
                    <a:pt x="20819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5" name="Freeform: Shape 354">
              <a:extLst>
                <a:ext uri="{FF2B5EF4-FFF2-40B4-BE49-F238E27FC236}">
                  <a16:creationId xmlns:a16="http://schemas.microsoft.com/office/drawing/2014/main" id="{4052E927-E83B-438C-9F3A-C272959BB5AF}"/>
                </a:ext>
              </a:extLst>
            </p:cNvPr>
            <p:cNvSpPr/>
            <p:nvPr/>
          </p:nvSpPr>
          <p:spPr>
            <a:xfrm>
              <a:off x="717565" y="6553160"/>
              <a:ext cx="123551" cy="123557"/>
            </a:xfrm>
            <a:custGeom>
              <a:avLst/>
              <a:gdLst>
                <a:gd name="connsiteX0" fmla="*/ 0 w 208197"/>
                <a:gd name="connsiteY0" fmla="*/ -227 h 208206"/>
                <a:gd name="connsiteX1" fmla="*/ 208197 w 208197"/>
                <a:gd name="connsiteY1" fmla="*/ -227 h 208206"/>
                <a:gd name="connsiteX2" fmla="*/ 208197 w 208197"/>
                <a:gd name="connsiteY2" fmla="*/ 207980 h 208206"/>
                <a:gd name="connsiteX3" fmla="*/ 0 w 20819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97" h="208206">
                  <a:moveTo>
                    <a:pt x="0" y="-227"/>
                  </a:moveTo>
                  <a:lnTo>
                    <a:pt x="208197" y="-227"/>
                  </a:lnTo>
                  <a:lnTo>
                    <a:pt x="20819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6" name="Freeform: Shape 355">
              <a:extLst>
                <a:ext uri="{FF2B5EF4-FFF2-40B4-BE49-F238E27FC236}">
                  <a16:creationId xmlns:a16="http://schemas.microsoft.com/office/drawing/2014/main" id="{68FFB8FD-B0EB-4D19-A3F5-58F9A0A63E99}"/>
                </a:ext>
              </a:extLst>
            </p:cNvPr>
            <p:cNvSpPr/>
            <p:nvPr/>
          </p:nvSpPr>
          <p:spPr>
            <a:xfrm>
              <a:off x="890547" y="6553160"/>
              <a:ext cx="123551" cy="123557"/>
            </a:xfrm>
            <a:custGeom>
              <a:avLst/>
              <a:gdLst>
                <a:gd name="connsiteX0" fmla="*/ 0 w 208197"/>
                <a:gd name="connsiteY0" fmla="*/ -227 h 208206"/>
                <a:gd name="connsiteX1" fmla="*/ 208197 w 208197"/>
                <a:gd name="connsiteY1" fmla="*/ -227 h 208206"/>
                <a:gd name="connsiteX2" fmla="*/ 208197 w 208197"/>
                <a:gd name="connsiteY2" fmla="*/ 207980 h 208206"/>
                <a:gd name="connsiteX3" fmla="*/ 0 w 20819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97" h="208206">
                  <a:moveTo>
                    <a:pt x="0" y="-227"/>
                  </a:moveTo>
                  <a:lnTo>
                    <a:pt x="208197" y="-227"/>
                  </a:lnTo>
                  <a:lnTo>
                    <a:pt x="20819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7" name="Freeform: Shape 356">
              <a:extLst>
                <a:ext uri="{FF2B5EF4-FFF2-40B4-BE49-F238E27FC236}">
                  <a16:creationId xmlns:a16="http://schemas.microsoft.com/office/drawing/2014/main" id="{ADC7026C-2156-4DC6-BEFD-CFDB11E05D22}"/>
                </a:ext>
              </a:extLst>
            </p:cNvPr>
            <p:cNvSpPr/>
            <p:nvPr/>
          </p:nvSpPr>
          <p:spPr>
            <a:xfrm>
              <a:off x="1063525" y="6553160"/>
              <a:ext cx="123563" cy="123557"/>
            </a:xfrm>
            <a:custGeom>
              <a:avLst/>
              <a:gdLst>
                <a:gd name="connsiteX0" fmla="*/ 0 w 208216"/>
                <a:gd name="connsiteY0" fmla="*/ -227 h 208206"/>
                <a:gd name="connsiteX1" fmla="*/ 208217 w 208216"/>
                <a:gd name="connsiteY1" fmla="*/ -227 h 208206"/>
                <a:gd name="connsiteX2" fmla="*/ 208217 w 208216"/>
                <a:gd name="connsiteY2" fmla="*/ 207980 h 208206"/>
                <a:gd name="connsiteX3" fmla="*/ 0 w 20821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16" h="208206">
                  <a:moveTo>
                    <a:pt x="0" y="-227"/>
                  </a:moveTo>
                  <a:lnTo>
                    <a:pt x="208217" y="-227"/>
                  </a:lnTo>
                  <a:lnTo>
                    <a:pt x="20821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8" name="Freeform: Shape 357">
              <a:extLst>
                <a:ext uri="{FF2B5EF4-FFF2-40B4-BE49-F238E27FC236}">
                  <a16:creationId xmlns:a16="http://schemas.microsoft.com/office/drawing/2014/main" id="{E95A1265-5348-4F01-9DE9-029BE9BFF420}"/>
                </a:ext>
              </a:extLst>
            </p:cNvPr>
            <p:cNvSpPr/>
            <p:nvPr/>
          </p:nvSpPr>
          <p:spPr>
            <a:xfrm>
              <a:off x="1236507" y="6553160"/>
              <a:ext cx="123557" cy="123557"/>
            </a:xfrm>
            <a:custGeom>
              <a:avLst/>
              <a:gdLst>
                <a:gd name="connsiteX0" fmla="*/ 0 w 208206"/>
                <a:gd name="connsiteY0" fmla="*/ -227 h 208206"/>
                <a:gd name="connsiteX1" fmla="*/ 208207 w 208206"/>
                <a:gd name="connsiteY1" fmla="*/ -227 h 208206"/>
                <a:gd name="connsiteX2" fmla="*/ 208207 w 208206"/>
                <a:gd name="connsiteY2" fmla="*/ 207980 h 208206"/>
                <a:gd name="connsiteX3" fmla="*/ 0 w 20820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06" h="208206">
                  <a:moveTo>
                    <a:pt x="0" y="-227"/>
                  </a:moveTo>
                  <a:lnTo>
                    <a:pt x="208207" y="-227"/>
                  </a:lnTo>
                  <a:lnTo>
                    <a:pt x="20820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9" name="Freeform: Shape 358">
              <a:extLst>
                <a:ext uri="{FF2B5EF4-FFF2-40B4-BE49-F238E27FC236}">
                  <a16:creationId xmlns:a16="http://schemas.microsoft.com/office/drawing/2014/main" id="{06A4642E-276E-433A-8904-74A14B814C49}"/>
                </a:ext>
              </a:extLst>
            </p:cNvPr>
            <p:cNvSpPr/>
            <p:nvPr/>
          </p:nvSpPr>
          <p:spPr>
            <a:xfrm>
              <a:off x="1409480" y="6553160"/>
              <a:ext cx="123569" cy="123557"/>
            </a:xfrm>
            <a:custGeom>
              <a:avLst/>
              <a:gdLst>
                <a:gd name="connsiteX0" fmla="*/ 0 w 208226"/>
                <a:gd name="connsiteY0" fmla="*/ -227 h 208206"/>
                <a:gd name="connsiteX1" fmla="*/ 208226 w 208226"/>
                <a:gd name="connsiteY1" fmla="*/ -227 h 208206"/>
                <a:gd name="connsiteX2" fmla="*/ 208226 w 208226"/>
                <a:gd name="connsiteY2" fmla="*/ 207980 h 208206"/>
                <a:gd name="connsiteX3" fmla="*/ 0 w 20822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26" h="208206">
                  <a:moveTo>
                    <a:pt x="0" y="-227"/>
                  </a:moveTo>
                  <a:lnTo>
                    <a:pt x="208226" y="-227"/>
                  </a:lnTo>
                  <a:lnTo>
                    <a:pt x="208226"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60" name="Freeform: Shape 359">
              <a:extLst>
                <a:ext uri="{FF2B5EF4-FFF2-40B4-BE49-F238E27FC236}">
                  <a16:creationId xmlns:a16="http://schemas.microsoft.com/office/drawing/2014/main" id="{06FAFADA-4314-4224-9407-0B48ADADF7A7}"/>
                </a:ext>
              </a:extLst>
            </p:cNvPr>
            <p:cNvSpPr/>
            <p:nvPr/>
          </p:nvSpPr>
          <p:spPr>
            <a:xfrm>
              <a:off x="1582479" y="6553160"/>
              <a:ext cx="123546" cy="123557"/>
            </a:xfrm>
            <a:custGeom>
              <a:avLst/>
              <a:gdLst>
                <a:gd name="connsiteX0" fmla="*/ 0 w 208187"/>
                <a:gd name="connsiteY0" fmla="*/ -227 h 208206"/>
                <a:gd name="connsiteX1" fmla="*/ 208188 w 208187"/>
                <a:gd name="connsiteY1" fmla="*/ -227 h 208206"/>
                <a:gd name="connsiteX2" fmla="*/ 208188 w 208187"/>
                <a:gd name="connsiteY2" fmla="*/ 207980 h 208206"/>
                <a:gd name="connsiteX3" fmla="*/ 0 w 20818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87" h="208206">
                  <a:moveTo>
                    <a:pt x="0" y="-227"/>
                  </a:moveTo>
                  <a:lnTo>
                    <a:pt x="208188" y="-227"/>
                  </a:lnTo>
                  <a:lnTo>
                    <a:pt x="208188"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61" name="Freeform: Shape 360">
              <a:extLst>
                <a:ext uri="{FF2B5EF4-FFF2-40B4-BE49-F238E27FC236}">
                  <a16:creationId xmlns:a16="http://schemas.microsoft.com/office/drawing/2014/main" id="{DE886360-735C-47A2-8EDB-D4F3BC9A1BAF}"/>
                </a:ext>
              </a:extLst>
            </p:cNvPr>
            <p:cNvSpPr/>
            <p:nvPr/>
          </p:nvSpPr>
          <p:spPr>
            <a:xfrm>
              <a:off x="1755451" y="6553160"/>
              <a:ext cx="123563" cy="123557"/>
            </a:xfrm>
            <a:custGeom>
              <a:avLst/>
              <a:gdLst>
                <a:gd name="connsiteX0" fmla="*/ 0 w 208216"/>
                <a:gd name="connsiteY0" fmla="*/ -227 h 208206"/>
                <a:gd name="connsiteX1" fmla="*/ 208216 w 208216"/>
                <a:gd name="connsiteY1" fmla="*/ -227 h 208206"/>
                <a:gd name="connsiteX2" fmla="*/ 208216 w 208216"/>
                <a:gd name="connsiteY2" fmla="*/ 207980 h 208206"/>
                <a:gd name="connsiteX3" fmla="*/ 0 w 20821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16" h="208206">
                  <a:moveTo>
                    <a:pt x="0" y="-227"/>
                  </a:moveTo>
                  <a:lnTo>
                    <a:pt x="208216" y="-227"/>
                  </a:lnTo>
                  <a:lnTo>
                    <a:pt x="208216"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62" name="Freeform: Shape 361">
              <a:extLst>
                <a:ext uri="{FF2B5EF4-FFF2-40B4-BE49-F238E27FC236}">
                  <a16:creationId xmlns:a16="http://schemas.microsoft.com/office/drawing/2014/main" id="{C36B6715-7ED5-47DC-A2FE-BD68F7A9FBD8}"/>
                </a:ext>
              </a:extLst>
            </p:cNvPr>
            <p:cNvSpPr/>
            <p:nvPr/>
          </p:nvSpPr>
          <p:spPr>
            <a:xfrm>
              <a:off x="198667" y="6108937"/>
              <a:ext cx="107267" cy="149463"/>
            </a:xfrm>
            <a:custGeom>
              <a:avLst/>
              <a:gdLst>
                <a:gd name="connsiteX0" fmla="*/ 158296 w 180755"/>
                <a:gd name="connsiteY0" fmla="*/ 22641 h 251860"/>
                <a:gd name="connsiteX1" fmla="*/ 180756 w 180755"/>
                <a:gd name="connsiteY1" fmla="*/ 78534 h 251860"/>
                <a:gd name="connsiteX2" fmla="*/ 158296 w 180755"/>
                <a:gd name="connsiteY2" fmla="*/ 134417 h 251860"/>
                <a:gd name="connsiteX3" fmla="*/ 97631 w 180755"/>
                <a:gd name="connsiteY3" fmla="*/ 157058 h 251860"/>
                <a:gd name="connsiteX4" fmla="*/ 49168 w 180755"/>
                <a:gd name="connsiteY4" fmla="*/ 157058 h 251860"/>
                <a:gd name="connsiteX5" fmla="*/ 49168 w 180755"/>
                <a:gd name="connsiteY5" fmla="*/ 251860 h 251860"/>
                <a:gd name="connsiteX6" fmla="*/ 0 w 180755"/>
                <a:gd name="connsiteY6" fmla="*/ 251860 h 251860"/>
                <a:gd name="connsiteX7" fmla="*/ 0 w 180755"/>
                <a:gd name="connsiteY7" fmla="*/ 0 h 251860"/>
                <a:gd name="connsiteX8" fmla="*/ 97631 w 180755"/>
                <a:gd name="connsiteY8" fmla="*/ 0 h 251860"/>
                <a:gd name="connsiteX9" fmla="*/ 158296 w 180755"/>
                <a:gd name="connsiteY9" fmla="*/ 22641 h 251860"/>
                <a:gd name="connsiteX10" fmla="*/ 121682 w 180755"/>
                <a:gd name="connsiteY10" fmla="*/ 103470 h 251860"/>
                <a:gd name="connsiteX11" fmla="*/ 131588 w 180755"/>
                <a:gd name="connsiteY11" fmla="*/ 78534 h 251860"/>
                <a:gd name="connsiteX12" fmla="*/ 121682 w 180755"/>
                <a:gd name="connsiteY12" fmla="*/ 53416 h 251860"/>
                <a:gd name="connsiteX13" fmla="*/ 95155 w 180755"/>
                <a:gd name="connsiteY13" fmla="*/ 43863 h 251860"/>
                <a:gd name="connsiteX14" fmla="*/ 49168 w 180755"/>
                <a:gd name="connsiteY14" fmla="*/ 43863 h 251860"/>
                <a:gd name="connsiteX15" fmla="*/ 49168 w 180755"/>
                <a:gd name="connsiteY15" fmla="*/ 112843 h 251860"/>
                <a:gd name="connsiteX16" fmla="*/ 95155 w 180755"/>
                <a:gd name="connsiteY16" fmla="*/ 112843 h 251860"/>
                <a:gd name="connsiteX17" fmla="*/ 121682 w 180755"/>
                <a:gd name="connsiteY17" fmla="*/ 10347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0755" h="251860">
                  <a:moveTo>
                    <a:pt x="158296" y="22641"/>
                  </a:moveTo>
                  <a:cubicBezTo>
                    <a:pt x="173269" y="37729"/>
                    <a:pt x="180756" y="56359"/>
                    <a:pt x="180756" y="78534"/>
                  </a:cubicBezTo>
                  <a:cubicBezTo>
                    <a:pt x="180756" y="100698"/>
                    <a:pt x="173269" y="119329"/>
                    <a:pt x="158296" y="134417"/>
                  </a:cubicBezTo>
                  <a:cubicBezTo>
                    <a:pt x="143323" y="149514"/>
                    <a:pt x="123101" y="157058"/>
                    <a:pt x="97631" y="157058"/>
                  </a:cubicBezTo>
                  <a:lnTo>
                    <a:pt x="49168" y="157058"/>
                  </a:lnTo>
                  <a:lnTo>
                    <a:pt x="49168" y="251860"/>
                  </a:lnTo>
                  <a:lnTo>
                    <a:pt x="0" y="251860"/>
                  </a:lnTo>
                  <a:lnTo>
                    <a:pt x="0" y="0"/>
                  </a:lnTo>
                  <a:lnTo>
                    <a:pt x="97631" y="0"/>
                  </a:lnTo>
                  <a:cubicBezTo>
                    <a:pt x="123101" y="0"/>
                    <a:pt x="143323" y="7544"/>
                    <a:pt x="158296" y="22641"/>
                  </a:cubicBezTo>
                  <a:close/>
                  <a:moveTo>
                    <a:pt x="121682" y="103470"/>
                  </a:moveTo>
                  <a:cubicBezTo>
                    <a:pt x="128292" y="97222"/>
                    <a:pt x="131588" y="88906"/>
                    <a:pt x="131588" y="78534"/>
                  </a:cubicBezTo>
                  <a:cubicBezTo>
                    <a:pt x="131588" y="68151"/>
                    <a:pt x="128292" y="59779"/>
                    <a:pt x="121682" y="53416"/>
                  </a:cubicBezTo>
                  <a:cubicBezTo>
                    <a:pt x="115081" y="47044"/>
                    <a:pt x="106242" y="43863"/>
                    <a:pt x="95155" y="43863"/>
                  </a:cubicBezTo>
                  <a:lnTo>
                    <a:pt x="49168" y="43863"/>
                  </a:lnTo>
                  <a:lnTo>
                    <a:pt x="49168" y="112843"/>
                  </a:lnTo>
                  <a:lnTo>
                    <a:pt x="95155" y="112843"/>
                  </a:lnTo>
                  <a:cubicBezTo>
                    <a:pt x="106242" y="112843"/>
                    <a:pt x="115081" y="109718"/>
                    <a:pt x="121682" y="103470"/>
                  </a:cubicBezTo>
                  <a:close/>
                </a:path>
              </a:pathLst>
            </a:custGeom>
            <a:solidFill>
              <a:srgbClr val="221F20"/>
            </a:solidFill>
            <a:ln w="9525" cap="flat">
              <a:noFill/>
              <a:prstDash val="solid"/>
              <a:round/>
            </a:ln>
          </p:spPr>
          <p:txBody>
            <a:bodyPr rtlCol="0" anchor="ctr"/>
            <a:lstStyle/>
            <a:p>
              <a:endParaRPr lang="en-GB"/>
            </a:p>
          </p:txBody>
        </p:sp>
        <p:sp>
          <p:nvSpPr>
            <p:cNvPr id="363" name="Freeform: Shape 362">
              <a:extLst>
                <a:ext uri="{FF2B5EF4-FFF2-40B4-BE49-F238E27FC236}">
                  <a16:creationId xmlns:a16="http://schemas.microsoft.com/office/drawing/2014/main" id="{65E2E0EA-3E87-482B-83EB-4568E6E9CF67}"/>
                </a:ext>
              </a:extLst>
            </p:cNvPr>
            <p:cNvSpPr/>
            <p:nvPr/>
          </p:nvSpPr>
          <p:spPr>
            <a:xfrm>
              <a:off x="330251" y="6108937"/>
              <a:ext cx="113151" cy="149463"/>
            </a:xfrm>
            <a:custGeom>
              <a:avLst/>
              <a:gdLst>
                <a:gd name="connsiteX0" fmla="*/ 190671 w 190671"/>
                <a:gd name="connsiteY0" fmla="*/ 251860 h 251860"/>
                <a:gd name="connsiteX1" fmla="*/ 133712 w 190671"/>
                <a:gd name="connsiteY1" fmla="*/ 251860 h 251860"/>
                <a:gd name="connsiteX2" fmla="*/ 84544 w 190671"/>
                <a:gd name="connsiteY2" fmla="*/ 151400 h 251860"/>
                <a:gd name="connsiteX3" fmla="*/ 49168 w 190671"/>
                <a:gd name="connsiteY3" fmla="*/ 151400 h 251860"/>
                <a:gd name="connsiteX4" fmla="*/ 49168 w 190671"/>
                <a:gd name="connsiteY4" fmla="*/ 251860 h 251860"/>
                <a:gd name="connsiteX5" fmla="*/ 0 w 190671"/>
                <a:gd name="connsiteY5" fmla="*/ 251860 h 251860"/>
                <a:gd name="connsiteX6" fmla="*/ 0 w 190671"/>
                <a:gd name="connsiteY6" fmla="*/ 0 h 251860"/>
                <a:gd name="connsiteX7" fmla="*/ 98698 w 190671"/>
                <a:gd name="connsiteY7" fmla="*/ 0 h 251860"/>
                <a:gd name="connsiteX8" fmla="*/ 158296 w 190671"/>
                <a:gd name="connsiteY8" fmla="*/ 22289 h 251860"/>
                <a:gd name="connsiteX9" fmla="*/ 180413 w 190671"/>
                <a:gd name="connsiteY9" fmla="*/ 77114 h 251860"/>
                <a:gd name="connsiteX10" fmla="*/ 167316 w 190671"/>
                <a:gd name="connsiteY10" fmla="*/ 119205 h 251860"/>
                <a:gd name="connsiteX11" fmla="*/ 134426 w 190671"/>
                <a:gd name="connsiteY11" fmla="*/ 143266 h 251860"/>
                <a:gd name="connsiteX12" fmla="*/ 190671 w 190671"/>
                <a:gd name="connsiteY12" fmla="*/ 251860 h 251860"/>
                <a:gd name="connsiteX13" fmla="*/ 121339 w 190671"/>
                <a:gd name="connsiteY13" fmla="*/ 101165 h 251860"/>
                <a:gd name="connsiteX14" fmla="*/ 131235 w 190671"/>
                <a:gd name="connsiteY14" fmla="*/ 77114 h 251860"/>
                <a:gd name="connsiteX15" fmla="*/ 121339 w 190671"/>
                <a:gd name="connsiteY15" fmla="*/ 53064 h 251860"/>
                <a:gd name="connsiteX16" fmla="*/ 95507 w 190671"/>
                <a:gd name="connsiteY16" fmla="*/ 43863 h 251860"/>
                <a:gd name="connsiteX17" fmla="*/ 49168 w 190671"/>
                <a:gd name="connsiteY17" fmla="*/ 43863 h 251860"/>
                <a:gd name="connsiteX18" fmla="*/ 49168 w 190671"/>
                <a:gd name="connsiteY18" fmla="*/ 110366 h 251860"/>
                <a:gd name="connsiteX19" fmla="*/ 95507 w 190671"/>
                <a:gd name="connsiteY19" fmla="*/ 110366 h 251860"/>
                <a:gd name="connsiteX20" fmla="*/ 121339 w 190671"/>
                <a:gd name="connsiteY20" fmla="*/ 101165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0671" h="251860">
                  <a:moveTo>
                    <a:pt x="190671" y="251860"/>
                  </a:moveTo>
                  <a:lnTo>
                    <a:pt x="133712" y="251860"/>
                  </a:lnTo>
                  <a:lnTo>
                    <a:pt x="84544" y="151400"/>
                  </a:lnTo>
                  <a:lnTo>
                    <a:pt x="49168" y="151400"/>
                  </a:lnTo>
                  <a:lnTo>
                    <a:pt x="49168" y="251860"/>
                  </a:lnTo>
                  <a:lnTo>
                    <a:pt x="0" y="251860"/>
                  </a:lnTo>
                  <a:lnTo>
                    <a:pt x="0" y="0"/>
                  </a:lnTo>
                  <a:lnTo>
                    <a:pt x="98698" y="0"/>
                  </a:lnTo>
                  <a:cubicBezTo>
                    <a:pt x="123692" y="0"/>
                    <a:pt x="143561" y="7429"/>
                    <a:pt x="158296" y="22289"/>
                  </a:cubicBezTo>
                  <a:cubicBezTo>
                    <a:pt x="173041" y="37138"/>
                    <a:pt x="180413" y="55416"/>
                    <a:pt x="180413" y="77114"/>
                  </a:cubicBezTo>
                  <a:cubicBezTo>
                    <a:pt x="180413" y="93859"/>
                    <a:pt x="176051" y="107890"/>
                    <a:pt x="167316" y="119205"/>
                  </a:cubicBezTo>
                  <a:cubicBezTo>
                    <a:pt x="158591" y="130531"/>
                    <a:pt x="147628" y="138551"/>
                    <a:pt x="134426" y="143266"/>
                  </a:cubicBezTo>
                  <a:lnTo>
                    <a:pt x="190671" y="251860"/>
                  </a:lnTo>
                  <a:close/>
                  <a:moveTo>
                    <a:pt x="121339" y="101165"/>
                  </a:moveTo>
                  <a:cubicBezTo>
                    <a:pt x="127940" y="95040"/>
                    <a:pt x="131235" y="87020"/>
                    <a:pt x="131235" y="77114"/>
                  </a:cubicBezTo>
                  <a:cubicBezTo>
                    <a:pt x="131235" y="67208"/>
                    <a:pt x="127940" y="59188"/>
                    <a:pt x="121339" y="53064"/>
                  </a:cubicBezTo>
                  <a:cubicBezTo>
                    <a:pt x="114729" y="46930"/>
                    <a:pt x="106128" y="43863"/>
                    <a:pt x="95507" y="43863"/>
                  </a:cubicBezTo>
                  <a:lnTo>
                    <a:pt x="49168" y="43863"/>
                  </a:lnTo>
                  <a:lnTo>
                    <a:pt x="49168" y="110366"/>
                  </a:lnTo>
                  <a:lnTo>
                    <a:pt x="95507" y="110366"/>
                  </a:lnTo>
                  <a:cubicBezTo>
                    <a:pt x="106128" y="110366"/>
                    <a:pt x="114729" y="107299"/>
                    <a:pt x="121339" y="101165"/>
                  </a:cubicBezTo>
                  <a:close/>
                </a:path>
              </a:pathLst>
            </a:custGeom>
            <a:solidFill>
              <a:srgbClr val="221F20"/>
            </a:solidFill>
            <a:ln w="9525" cap="flat">
              <a:noFill/>
              <a:prstDash val="solid"/>
              <a:round/>
            </a:ln>
          </p:spPr>
          <p:txBody>
            <a:bodyPr rtlCol="0" anchor="ctr"/>
            <a:lstStyle/>
            <a:p>
              <a:endParaRPr lang="en-GB"/>
            </a:p>
          </p:txBody>
        </p:sp>
        <p:sp>
          <p:nvSpPr>
            <p:cNvPr id="364" name="Freeform: Shape 363">
              <a:extLst>
                <a:ext uri="{FF2B5EF4-FFF2-40B4-BE49-F238E27FC236}">
                  <a16:creationId xmlns:a16="http://schemas.microsoft.com/office/drawing/2014/main" id="{5100C3E3-2E05-4BB4-B4F8-2B65209A42B2}"/>
                </a:ext>
              </a:extLst>
            </p:cNvPr>
            <p:cNvSpPr/>
            <p:nvPr/>
          </p:nvSpPr>
          <p:spPr>
            <a:xfrm>
              <a:off x="462259" y="6107676"/>
              <a:ext cx="110416" cy="151984"/>
            </a:xfrm>
            <a:custGeom>
              <a:avLst/>
              <a:gdLst>
                <a:gd name="connsiteX0" fmla="*/ 181823 w 186061"/>
                <a:gd name="connsiteY0" fmla="*/ 64732 h 256108"/>
                <a:gd name="connsiteX1" fmla="*/ 186061 w 186061"/>
                <a:gd name="connsiteY1" fmla="*/ 128054 h 256108"/>
                <a:gd name="connsiteX2" fmla="*/ 181823 w 186061"/>
                <a:gd name="connsiteY2" fmla="*/ 191376 h 256108"/>
                <a:gd name="connsiteX3" fmla="*/ 160239 w 186061"/>
                <a:gd name="connsiteY3" fmla="*/ 229581 h 256108"/>
                <a:gd name="connsiteX4" fmla="*/ 93031 w 186061"/>
                <a:gd name="connsiteY4" fmla="*/ 256108 h 256108"/>
                <a:gd name="connsiteX5" fmla="*/ 25470 w 186061"/>
                <a:gd name="connsiteY5" fmla="*/ 229581 h 256108"/>
                <a:gd name="connsiteX6" fmla="*/ 4067 w 186061"/>
                <a:gd name="connsiteY6" fmla="*/ 191548 h 256108"/>
                <a:gd name="connsiteX7" fmla="*/ 0 w 186061"/>
                <a:gd name="connsiteY7" fmla="*/ 128054 h 256108"/>
                <a:gd name="connsiteX8" fmla="*/ 4067 w 186061"/>
                <a:gd name="connsiteY8" fmla="*/ 64560 h 256108"/>
                <a:gd name="connsiteX9" fmla="*/ 25470 w 186061"/>
                <a:gd name="connsiteY9" fmla="*/ 26537 h 256108"/>
                <a:gd name="connsiteX10" fmla="*/ 93031 w 186061"/>
                <a:gd name="connsiteY10" fmla="*/ 0 h 256108"/>
                <a:gd name="connsiteX11" fmla="*/ 160239 w 186061"/>
                <a:gd name="connsiteY11" fmla="*/ 26537 h 256108"/>
                <a:gd name="connsiteX12" fmla="*/ 181823 w 186061"/>
                <a:gd name="connsiteY12" fmla="*/ 64732 h 256108"/>
                <a:gd name="connsiteX13" fmla="*/ 136893 w 186061"/>
                <a:gd name="connsiteY13" fmla="*/ 128054 h 256108"/>
                <a:gd name="connsiteX14" fmla="*/ 134245 w 186061"/>
                <a:gd name="connsiteY14" fmla="*/ 79238 h 256108"/>
                <a:gd name="connsiteX15" fmla="*/ 124511 w 186061"/>
                <a:gd name="connsiteY15" fmla="*/ 57312 h 256108"/>
                <a:gd name="connsiteX16" fmla="*/ 93031 w 186061"/>
                <a:gd name="connsiteY16" fmla="*/ 43863 h 256108"/>
                <a:gd name="connsiteX17" fmla="*/ 61198 w 186061"/>
                <a:gd name="connsiteY17" fmla="*/ 57312 h 256108"/>
                <a:gd name="connsiteX18" fmla="*/ 51645 w 186061"/>
                <a:gd name="connsiteY18" fmla="*/ 79238 h 256108"/>
                <a:gd name="connsiteX19" fmla="*/ 49168 w 186061"/>
                <a:gd name="connsiteY19" fmla="*/ 128054 h 256108"/>
                <a:gd name="connsiteX20" fmla="*/ 51645 w 186061"/>
                <a:gd name="connsiteY20" fmla="*/ 176698 h 256108"/>
                <a:gd name="connsiteX21" fmla="*/ 61198 w 186061"/>
                <a:gd name="connsiteY21" fmla="*/ 198453 h 256108"/>
                <a:gd name="connsiteX22" fmla="*/ 93031 w 186061"/>
                <a:gd name="connsiteY22" fmla="*/ 212246 h 256108"/>
                <a:gd name="connsiteX23" fmla="*/ 124511 w 186061"/>
                <a:gd name="connsiteY23" fmla="*/ 198453 h 256108"/>
                <a:gd name="connsiteX24" fmla="*/ 134245 w 186061"/>
                <a:gd name="connsiteY24" fmla="*/ 176336 h 256108"/>
                <a:gd name="connsiteX25" fmla="*/ 136893 w 186061"/>
                <a:gd name="connsiteY25" fmla="*/ 128054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6061" h="256108">
                  <a:moveTo>
                    <a:pt x="181823" y="64732"/>
                  </a:moveTo>
                  <a:cubicBezTo>
                    <a:pt x="184652" y="78648"/>
                    <a:pt x="186061" y="99755"/>
                    <a:pt x="186061" y="128054"/>
                  </a:cubicBezTo>
                  <a:cubicBezTo>
                    <a:pt x="186061" y="156353"/>
                    <a:pt x="184652" y="177460"/>
                    <a:pt x="181823" y="191376"/>
                  </a:cubicBezTo>
                  <a:cubicBezTo>
                    <a:pt x="178994" y="205292"/>
                    <a:pt x="171793" y="218027"/>
                    <a:pt x="160239" y="229581"/>
                  </a:cubicBezTo>
                  <a:cubicBezTo>
                    <a:pt x="142551" y="247269"/>
                    <a:pt x="120148" y="256108"/>
                    <a:pt x="93031" y="256108"/>
                  </a:cubicBezTo>
                  <a:cubicBezTo>
                    <a:pt x="65675" y="256108"/>
                    <a:pt x="43158" y="247269"/>
                    <a:pt x="25470" y="229581"/>
                  </a:cubicBezTo>
                  <a:cubicBezTo>
                    <a:pt x="13916" y="218027"/>
                    <a:pt x="6782" y="205349"/>
                    <a:pt x="4067" y="191548"/>
                  </a:cubicBezTo>
                  <a:cubicBezTo>
                    <a:pt x="1353" y="177756"/>
                    <a:pt x="0" y="156591"/>
                    <a:pt x="0" y="128054"/>
                  </a:cubicBezTo>
                  <a:cubicBezTo>
                    <a:pt x="0" y="99517"/>
                    <a:pt x="1353" y="78353"/>
                    <a:pt x="4067" y="64560"/>
                  </a:cubicBezTo>
                  <a:cubicBezTo>
                    <a:pt x="6782" y="50759"/>
                    <a:pt x="13916" y="38090"/>
                    <a:pt x="25470" y="26537"/>
                  </a:cubicBezTo>
                  <a:cubicBezTo>
                    <a:pt x="43158" y="8849"/>
                    <a:pt x="65675" y="0"/>
                    <a:pt x="93031" y="0"/>
                  </a:cubicBezTo>
                  <a:cubicBezTo>
                    <a:pt x="120148" y="0"/>
                    <a:pt x="142551" y="8849"/>
                    <a:pt x="160239" y="26537"/>
                  </a:cubicBezTo>
                  <a:cubicBezTo>
                    <a:pt x="171793" y="38090"/>
                    <a:pt x="178994" y="50825"/>
                    <a:pt x="181823" y="64732"/>
                  </a:cubicBezTo>
                  <a:close/>
                  <a:moveTo>
                    <a:pt x="136893" y="128054"/>
                  </a:moveTo>
                  <a:cubicBezTo>
                    <a:pt x="136893" y="104708"/>
                    <a:pt x="136007" y="88440"/>
                    <a:pt x="134245" y="79238"/>
                  </a:cubicBezTo>
                  <a:cubicBezTo>
                    <a:pt x="132474" y="70037"/>
                    <a:pt x="129226" y="62732"/>
                    <a:pt x="124511" y="57312"/>
                  </a:cubicBezTo>
                  <a:cubicBezTo>
                    <a:pt x="116729" y="48349"/>
                    <a:pt x="106242" y="43863"/>
                    <a:pt x="93031" y="43863"/>
                  </a:cubicBezTo>
                  <a:cubicBezTo>
                    <a:pt x="80058" y="43863"/>
                    <a:pt x="69447" y="48349"/>
                    <a:pt x="61198" y="57312"/>
                  </a:cubicBezTo>
                  <a:cubicBezTo>
                    <a:pt x="56474" y="62732"/>
                    <a:pt x="53292" y="70037"/>
                    <a:pt x="51645" y="79238"/>
                  </a:cubicBezTo>
                  <a:cubicBezTo>
                    <a:pt x="49997" y="88440"/>
                    <a:pt x="49168" y="104708"/>
                    <a:pt x="49168" y="128054"/>
                  </a:cubicBezTo>
                  <a:cubicBezTo>
                    <a:pt x="49168" y="151400"/>
                    <a:pt x="49997" y="167611"/>
                    <a:pt x="51645" y="176698"/>
                  </a:cubicBezTo>
                  <a:cubicBezTo>
                    <a:pt x="53292" y="185776"/>
                    <a:pt x="56474" y="193024"/>
                    <a:pt x="61198" y="198453"/>
                  </a:cubicBezTo>
                  <a:cubicBezTo>
                    <a:pt x="69685" y="207645"/>
                    <a:pt x="80296" y="212246"/>
                    <a:pt x="93031" y="212246"/>
                  </a:cubicBezTo>
                  <a:cubicBezTo>
                    <a:pt x="106004" y="212246"/>
                    <a:pt x="116500" y="207645"/>
                    <a:pt x="124511" y="198453"/>
                  </a:cubicBezTo>
                  <a:cubicBezTo>
                    <a:pt x="129226" y="192786"/>
                    <a:pt x="132474" y="185423"/>
                    <a:pt x="134245" y="176336"/>
                  </a:cubicBezTo>
                  <a:cubicBezTo>
                    <a:pt x="136007" y="167259"/>
                    <a:pt x="136893" y="151162"/>
                    <a:pt x="136893" y="128054"/>
                  </a:cubicBezTo>
                  <a:close/>
                </a:path>
              </a:pathLst>
            </a:custGeom>
            <a:solidFill>
              <a:srgbClr val="221F20"/>
            </a:solidFill>
            <a:ln w="9525" cap="flat">
              <a:noFill/>
              <a:prstDash val="solid"/>
              <a:round/>
            </a:ln>
          </p:spPr>
          <p:txBody>
            <a:bodyPr rtlCol="0" anchor="ctr"/>
            <a:lstStyle/>
            <a:p>
              <a:endParaRPr lang="en-GB"/>
            </a:p>
          </p:txBody>
        </p:sp>
        <p:sp>
          <p:nvSpPr>
            <p:cNvPr id="365" name="Freeform: Shape 364">
              <a:extLst>
                <a:ext uri="{FF2B5EF4-FFF2-40B4-BE49-F238E27FC236}">
                  <a16:creationId xmlns:a16="http://schemas.microsoft.com/office/drawing/2014/main" id="{9EA9C676-62C9-4319-B5B6-AFFF7334919A}"/>
                </a:ext>
              </a:extLst>
            </p:cNvPr>
            <p:cNvSpPr/>
            <p:nvPr/>
          </p:nvSpPr>
          <p:spPr>
            <a:xfrm>
              <a:off x="597201" y="6107676"/>
              <a:ext cx="110003" cy="151984"/>
            </a:xfrm>
            <a:custGeom>
              <a:avLst/>
              <a:gdLst>
                <a:gd name="connsiteX0" fmla="*/ 185366 w 185366"/>
                <a:gd name="connsiteY0" fmla="*/ 176517 h 256108"/>
                <a:gd name="connsiteX1" fmla="*/ 153876 w 185366"/>
                <a:gd name="connsiteY1" fmla="*/ 235591 h 256108"/>
                <a:gd name="connsiteX2" fmla="*/ 93040 w 185366"/>
                <a:gd name="connsiteY2" fmla="*/ 256108 h 256108"/>
                <a:gd name="connsiteX3" fmla="*/ 25470 w 185366"/>
                <a:gd name="connsiteY3" fmla="*/ 229581 h 256108"/>
                <a:gd name="connsiteX4" fmla="*/ 4067 w 185366"/>
                <a:gd name="connsiteY4" fmla="*/ 191548 h 256108"/>
                <a:gd name="connsiteX5" fmla="*/ 0 w 185366"/>
                <a:gd name="connsiteY5" fmla="*/ 128054 h 256108"/>
                <a:gd name="connsiteX6" fmla="*/ 4067 w 185366"/>
                <a:gd name="connsiteY6" fmla="*/ 64560 h 256108"/>
                <a:gd name="connsiteX7" fmla="*/ 25470 w 185366"/>
                <a:gd name="connsiteY7" fmla="*/ 26537 h 256108"/>
                <a:gd name="connsiteX8" fmla="*/ 93040 w 185366"/>
                <a:gd name="connsiteY8" fmla="*/ 0 h 256108"/>
                <a:gd name="connsiteX9" fmla="*/ 153876 w 185366"/>
                <a:gd name="connsiteY9" fmla="*/ 20517 h 256108"/>
                <a:gd name="connsiteX10" fmla="*/ 185366 w 185366"/>
                <a:gd name="connsiteY10" fmla="*/ 79591 h 256108"/>
                <a:gd name="connsiteX11" fmla="*/ 135131 w 185366"/>
                <a:gd name="connsiteY11" fmla="*/ 79591 h 256108"/>
                <a:gd name="connsiteX12" fmla="*/ 93040 w 185366"/>
                <a:gd name="connsiteY12" fmla="*/ 43863 h 256108"/>
                <a:gd name="connsiteX13" fmla="*/ 61551 w 185366"/>
                <a:gd name="connsiteY13" fmla="*/ 56950 h 256108"/>
                <a:gd name="connsiteX14" fmla="*/ 51826 w 185366"/>
                <a:gd name="connsiteY14" fmla="*/ 79067 h 256108"/>
                <a:gd name="connsiteX15" fmla="*/ 49168 w 185366"/>
                <a:gd name="connsiteY15" fmla="*/ 128054 h 256108"/>
                <a:gd name="connsiteX16" fmla="*/ 51826 w 185366"/>
                <a:gd name="connsiteY16" fmla="*/ 177051 h 256108"/>
                <a:gd name="connsiteX17" fmla="*/ 61551 w 185366"/>
                <a:gd name="connsiteY17" fmla="*/ 199158 h 256108"/>
                <a:gd name="connsiteX18" fmla="*/ 93040 w 185366"/>
                <a:gd name="connsiteY18" fmla="*/ 212246 h 256108"/>
                <a:gd name="connsiteX19" fmla="*/ 135484 w 185366"/>
                <a:gd name="connsiteY19" fmla="*/ 176517 h 256108"/>
                <a:gd name="connsiteX20" fmla="*/ 185366 w 185366"/>
                <a:gd name="connsiteY20" fmla="*/ 176517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5366" h="256108">
                  <a:moveTo>
                    <a:pt x="185366" y="176517"/>
                  </a:moveTo>
                  <a:cubicBezTo>
                    <a:pt x="180880" y="202225"/>
                    <a:pt x="170383" y="221913"/>
                    <a:pt x="153876" y="235591"/>
                  </a:cubicBezTo>
                  <a:cubicBezTo>
                    <a:pt x="137370" y="249269"/>
                    <a:pt x="117091" y="256108"/>
                    <a:pt x="93040" y="256108"/>
                  </a:cubicBezTo>
                  <a:cubicBezTo>
                    <a:pt x="66151" y="256108"/>
                    <a:pt x="43634" y="247269"/>
                    <a:pt x="25470" y="229581"/>
                  </a:cubicBezTo>
                  <a:cubicBezTo>
                    <a:pt x="13916" y="218027"/>
                    <a:pt x="6782" y="205349"/>
                    <a:pt x="4067" y="191548"/>
                  </a:cubicBezTo>
                  <a:cubicBezTo>
                    <a:pt x="1362" y="177756"/>
                    <a:pt x="0" y="156591"/>
                    <a:pt x="0" y="128054"/>
                  </a:cubicBezTo>
                  <a:cubicBezTo>
                    <a:pt x="0" y="99517"/>
                    <a:pt x="1362" y="78353"/>
                    <a:pt x="4067" y="64560"/>
                  </a:cubicBezTo>
                  <a:cubicBezTo>
                    <a:pt x="6782" y="50759"/>
                    <a:pt x="13916" y="38090"/>
                    <a:pt x="25470" y="26537"/>
                  </a:cubicBezTo>
                  <a:cubicBezTo>
                    <a:pt x="43634" y="8849"/>
                    <a:pt x="66151" y="0"/>
                    <a:pt x="93040" y="0"/>
                  </a:cubicBezTo>
                  <a:cubicBezTo>
                    <a:pt x="117091" y="0"/>
                    <a:pt x="137370" y="6839"/>
                    <a:pt x="153876" y="20517"/>
                  </a:cubicBezTo>
                  <a:cubicBezTo>
                    <a:pt x="170383" y="34195"/>
                    <a:pt x="180880" y="53892"/>
                    <a:pt x="185366" y="79591"/>
                  </a:cubicBezTo>
                  <a:lnTo>
                    <a:pt x="135131" y="79591"/>
                  </a:lnTo>
                  <a:cubicBezTo>
                    <a:pt x="129473" y="55778"/>
                    <a:pt x="115443" y="43863"/>
                    <a:pt x="93040" y="43863"/>
                  </a:cubicBezTo>
                  <a:cubicBezTo>
                    <a:pt x="79591" y="43863"/>
                    <a:pt x="69104" y="48225"/>
                    <a:pt x="61551" y="56950"/>
                  </a:cubicBezTo>
                  <a:cubicBezTo>
                    <a:pt x="56836" y="62379"/>
                    <a:pt x="53597" y="69752"/>
                    <a:pt x="51826" y="79067"/>
                  </a:cubicBezTo>
                  <a:cubicBezTo>
                    <a:pt x="50054" y="88373"/>
                    <a:pt x="49168" y="104708"/>
                    <a:pt x="49168" y="128054"/>
                  </a:cubicBezTo>
                  <a:cubicBezTo>
                    <a:pt x="49168" y="151400"/>
                    <a:pt x="50054" y="167735"/>
                    <a:pt x="51826" y="177051"/>
                  </a:cubicBezTo>
                  <a:cubicBezTo>
                    <a:pt x="53597" y="186366"/>
                    <a:pt x="56836" y="193729"/>
                    <a:pt x="61551" y="199158"/>
                  </a:cubicBezTo>
                  <a:cubicBezTo>
                    <a:pt x="69104" y="207883"/>
                    <a:pt x="79591" y="212246"/>
                    <a:pt x="93040" y="212246"/>
                  </a:cubicBezTo>
                  <a:cubicBezTo>
                    <a:pt x="115672" y="212246"/>
                    <a:pt x="129826" y="200339"/>
                    <a:pt x="135484" y="176517"/>
                  </a:cubicBezTo>
                  <a:lnTo>
                    <a:pt x="185366" y="176517"/>
                  </a:lnTo>
                  <a:close/>
                </a:path>
              </a:pathLst>
            </a:custGeom>
            <a:solidFill>
              <a:srgbClr val="221F20"/>
            </a:solidFill>
            <a:ln w="9525" cap="flat">
              <a:noFill/>
              <a:prstDash val="solid"/>
              <a:round/>
            </a:ln>
          </p:spPr>
          <p:txBody>
            <a:bodyPr rtlCol="0" anchor="ctr"/>
            <a:lstStyle/>
            <a:p>
              <a:endParaRPr lang="en-GB"/>
            </a:p>
          </p:txBody>
        </p:sp>
        <p:sp>
          <p:nvSpPr>
            <p:cNvPr id="366" name="Freeform: Shape 365">
              <a:extLst>
                <a:ext uri="{FF2B5EF4-FFF2-40B4-BE49-F238E27FC236}">
                  <a16:creationId xmlns:a16="http://schemas.microsoft.com/office/drawing/2014/main" id="{84429BAC-099F-4944-9641-D0F5AE13DFC4}"/>
                </a:ext>
              </a:extLst>
            </p:cNvPr>
            <p:cNvSpPr/>
            <p:nvPr/>
          </p:nvSpPr>
          <p:spPr>
            <a:xfrm>
              <a:off x="732148" y="6108937"/>
              <a:ext cx="98449" cy="149463"/>
            </a:xfrm>
            <a:custGeom>
              <a:avLst/>
              <a:gdLst>
                <a:gd name="connsiteX0" fmla="*/ 165897 w 165896"/>
                <a:gd name="connsiteY0" fmla="*/ 251860 h 251860"/>
                <a:gd name="connsiteX1" fmla="*/ 0 w 165896"/>
                <a:gd name="connsiteY1" fmla="*/ 251860 h 251860"/>
                <a:gd name="connsiteX2" fmla="*/ 0 w 165896"/>
                <a:gd name="connsiteY2" fmla="*/ 0 h 251860"/>
                <a:gd name="connsiteX3" fmla="*/ 165897 w 165896"/>
                <a:gd name="connsiteY3" fmla="*/ 0 h 251860"/>
                <a:gd name="connsiteX4" fmla="*/ 165897 w 165896"/>
                <a:gd name="connsiteY4" fmla="*/ 43863 h 251860"/>
                <a:gd name="connsiteX5" fmla="*/ 49168 w 165896"/>
                <a:gd name="connsiteY5" fmla="*/ 43863 h 251860"/>
                <a:gd name="connsiteX6" fmla="*/ 49168 w 165896"/>
                <a:gd name="connsiteY6" fmla="*/ 102937 h 251860"/>
                <a:gd name="connsiteX7" fmla="*/ 148571 w 165896"/>
                <a:gd name="connsiteY7" fmla="*/ 102937 h 251860"/>
                <a:gd name="connsiteX8" fmla="*/ 148571 w 165896"/>
                <a:gd name="connsiteY8" fmla="*/ 146799 h 251860"/>
                <a:gd name="connsiteX9" fmla="*/ 49168 w 165896"/>
                <a:gd name="connsiteY9" fmla="*/ 146799 h 251860"/>
                <a:gd name="connsiteX10" fmla="*/ 49168 w 165896"/>
                <a:gd name="connsiteY10" fmla="*/ 207997 h 251860"/>
                <a:gd name="connsiteX11" fmla="*/ 165897 w 165896"/>
                <a:gd name="connsiteY11" fmla="*/ 207997 h 251860"/>
                <a:gd name="connsiteX12" fmla="*/ 165897 w 165896"/>
                <a:gd name="connsiteY12"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5896" h="251860">
                  <a:moveTo>
                    <a:pt x="165897" y="251860"/>
                  </a:moveTo>
                  <a:lnTo>
                    <a:pt x="0" y="251860"/>
                  </a:lnTo>
                  <a:lnTo>
                    <a:pt x="0" y="0"/>
                  </a:lnTo>
                  <a:lnTo>
                    <a:pt x="165897" y="0"/>
                  </a:lnTo>
                  <a:lnTo>
                    <a:pt x="165897" y="43863"/>
                  </a:lnTo>
                  <a:lnTo>
                    <a:pt x="49168" y="43863"/>
                  </a:lnTo>
                  <a:lnTo>
                    <a:pt x="49168" y="102937"/>
                  </a:lnTo>
                  <a:lnTo>
                    <a:pt x="148571" y="102937"/>
                  </a:lnTo>
                  <a:lnTo>
                    <a:pt x="148571" y="146799"/>
                  </a:lnTo>
                  <a:lnTo>
                    <a:pt x="49168" y="146799"/>
                  </a:lnTo>
                  <a:lnTo>
                    <a:pt x="49168" y="207997"/>
                  </a:lnTo>
                  <a:lnTo>
                    <a:pt x="165897" y="207997"/>
                  </a:lnTo>
                  <a:lnTo>
                    <a:pt x="165897" y="251860"/>
                  </a:lnTo>
                  <a:close/>
                </a:path>
              </a:pathLst>
            </a:custGeom>
            <a:solidFill>
              <a:srgbClr val="221F20"/>
            </a:solidFill>
            <a:ln w="9525" cap="flat">
              <a:noFill/>
              <a:prstDash val="solid"/>
              <a:round/>
            </a:ln>
          </p:spPr>
          <p:txBody>
            <a:bodyPr rtlCol="0" anchor="ctr"/>
            <a:lstStyle/>
            <a:p>
              <a:endParaRPr lang="en-GB"/>
            </a:p>
          </p:txBody>
        </p:sp>
        <p:sp>
          <p:nvSpPr>
            <p:cNvPr id="367" name="Freeform: Shape 366">
              <a:extLst>
                <a:ext uri="{FF2B5EF4-FFF2-40B4-BE49-F238E27FC236}">
                  <a16:creationId xmlns:a16="http://schemas.microsoft.com/office/drawing/2014/main" id="{73FA9950-C78C-4552-97AA-77F0CFC7E8C4}"/>
                </a:ext>
              </a:extLst>
            </p:cNvPr>
            <p:cNvSpPr/>
            <p:nvPr/>
          </p:nvSpPr>
          <p:spPr>
            <a:xfrm>
              <a:off x="845469" y="6107676"/>
              <a:ext cx="109997" cy="151984"/>
            </a:xfrm>
            <a:custGeom>
              <a:avLst/>
              <a:gdLst>
                <a:gd name="connsiteX0" fmla="*/ 185356 w 185356"/>
                <a:gd name="connsiteY0" fmla="*/ 179699 h 256108"/>
                <a:gd name="connsiteX1" fmla="*/ 159182 w 185356"/>
                <a:gd name="connsiteY1" fmla="*/ 235772 h 256108"/>
                <a:gd name="connsiteX2" fmla="*/ 91973 w 185356"/>
                <a:gd name="connsiteY2" fmla="*/ 256108 h 256108"/>
                <a:gd name="connsiteX3" fmla="*/ 39976 w 185356"/>
                <a:gd name="connsiteY3" fmla="*/ 248507 h 256108"/>
                <a:gd name="connsiteX4" fmla="*/ 0 w 185356"/>
                <a:gd name="connsiteY4" fmla="*/ 222856 h 256108"/>
                <a:gd name="connsiteX5" fmla="*/ 31833 w 185356"/>
                <a:gd name="connsiteY5" fmla="*/ 191024 h 256108"/>
                <a:gd name="connsiteX6" fmla="*/ 92326 w 185356"/>
                <a:gd name="connsiteY6" fmla="*/ 212246 h 256108"/>
                <a:gd name="connsiteX7" fmla="*/ 125758 w 185356"/>
                <a:gd name="connsiteY7" fmla="*/ 204111 h 256108"/>
                <a:gd name="connsiteX8" fmla="*/ 137255 w 185356"/>
                <a:gd name="connsiteY8" fmla="*/ 180765 h 256108"/>
                <a:gd name="connsiteX9" fmla="*/ 129464 w 185356"/>
                <a:gd name="connsiteY9" fmla="*/ 159896 h 256108"/>
                <a:gd name="connsiteX10" fmla="*/ 106832 w 185356"/>
                <a:gd name="connsiteY10" fmla="*/ 151400 h 256108"/>
                <a:gd name="connsiteX11" fmla="*/ 76762 w 185356"/>
                <a:gd name="connsiteY11" fmla="*/ 146799 h 256108"/>
                <a:gd name="connsiteX12" fmla="*/ 27946 w 185356"/>
                <a:gd name="connsiteY12" fmla="*/ 125930 h 256108"/>
                <a:gd name="connsiteX13" fmla="*/ 9906 w 185356"/>
                <a:gd name="connsiteY13" fmla="*/ 76410 h 256108"/>
                <a:gd name="connsiteX14" fmla="*/ 33604 w 185356"/>
                <a:gd name="connsiteY14" fmla="*/ 21050 h 256108"/>
                <a:gd name="connsiteX15" fmla="*/ 97631 w 185356"/>
                <a:gd name="connsiteY15" fmla="*/ 0 h 256108"/>
                <a:gd name="connsiteX16" fmla="*/ 178994 w 185356"/>
                <a:gd name="connsiteY16" fmla="*/ 29366 h 256108"/>
                <a:gd name="connsiteX17" fmla="*/ 147866 w 185356"/>
                <a:gd name="connsiteY17" fmla="*/ 60141 h 256108"/>
                <a:gd name="connsiteX18" fmla="*/ 96221 w 185356"/>
                <a:gd name="connsiteY18" fmla="*/ 42805 h 256108"/>
                <a:gd name="connsiteX19" fmla="*/ 67561 w 185356"/>
                <a:gd name="connsiteY19" fmla="*/ 51826 h 256108"/>
                <a:gd name="connsiteX20" fmla="*/ 57655 w 185356"/>
                <a:gd name="connsiteY20" fmla="*/ 74638 h 256108"/>
                <a:gd name="connsiteX21" fmla="*/ 64732 w 185356"/>
                <a:gd name="connsiteY21" fmla="*/ 92678 h 256108"/>
                <a:gd name="connsiteX22" fmla="*/ 87725 w 185356"/>
                <a:gd name="connsiteY22" fmla="*/ 102232 h 256108"/>
                <a:gd name="connsiteX23" fmla="*/ 117796 w 185356"/>
                <a:gd name="connsiteY23" fmla="*/ 106832 h 256108"/>
                <a:gd name="connsiteX24" fmla="*/ 165906 w 185356"/>
                <a:gd name="connsiteY24" fmla="*/ 126644 h 256108"/>
                <a:gd name="connsiteX25" fmla="*/ 185356 w 185356"/>
                <a:gd name="connsiteY25" fmla="*/ 179699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5356" h="256108">
                  <a:moveTo>
                    <a:pt x="185356" y="179699"/>
                  </a:moveTo>
                  <a:cubicBezTo>
                    <a:pt x="185356" y="203521"/>
                    <a:pt x="176632" y="222209"/>
                    <a:pt x="159182" y="235772"/>
                  </a:cubicBezTo>
                  <a:cubicBezTo>
                    <a:pt x="141732" y="249326"/>
                    <a:pt x="119329" y="256108"/>
                    <a:pt x="91973" y="256108"/>
                  </a:cubicBezTo>
                  <a:cubicBezTo>
                    <a:pt x="71923" y="256108"/>
                    <a:pt x="54597" y="253575"/>
                    <a:pt x="39976" y="248507"/>
                  </a:cubicBezTo>
                  <a:cubicBezTo>
                    <a:pt x="25356" y="243430"/>
                    <a:pt x="12030" y="234887"/>
                    <a:pt x="0" y="222856"/>
                  </a:cubicBezTo>
                  <a:lnTo>
                    <a:pt x="31833" y="191024"/>
                  </a:lnTo>
                  <a:cubicBezTo>
                    <a:pt x="45987" y="205169"/>
                    <a:pt x="66151" y="212246"/>
                    <a:pt x="92326" y="212246"/>
                  </a:cubicBezTo>
                  <a:cubicBezTo>
                    <a:pt x="106947" y="212246"/>
                    <a:pt x="118091" y="209531"/>
                    <a:pt x="125758" y="204111"/>
                  </a:cubicBezTo>
                  <a:cubicBezTo>
                    <a:pt x="133417" y="198682"/>
                    <a:pt x="137255" y="190900"/>
                    <a:pt x="137255" y="180765"/>
                  </a:cubicBezTo>
                  <a:cubicBezTo>
                    <a:pt x="137255" y="172041"/>
                    <a:pt x="134655" y="165078"/>
                    <a:pt x="129464" y="159896"/>
                  </a:cubicBezTo>
                  <a:cubicBezTo>
                    <a:pt x="124987" y="155648"/>
                    <a:pt x="117443" y="152819"/>
                    <a:pt x="106832" y="151400"/>
                  </a:cubicBezTo>
                  <a:lnTo>
                    <a:pt x="76762" y="146799"/>
                  </a:lnTo>
                  <a:cubicBezTo>
                    <a:pt x="55540" y="143742"/>
                    <a:pt x="39262" y="136779"/>
                    <a:pt x="27946" y="125930"/>
                  </a:cubicBezTo>
                  <a:cubicBezTo>
                    <a:pt x="15916" y="114138"/>
                    <a:pt x="9906" y="97631"/>
                    <a:pt x="9906" y="76410"/>
                  </a:cubicBezTo>
                  <a:cubicBezTo>
                    <a:pt x="9906" y="53531"/>
                    <a:pt x="17802" y="35081"/>
                    <a:pt x="33604" y="21050"/>
                  </a:cubicBezTo>
                  <a:cubicBezTo>
                    <a:pt x="49406" y="7020"/>
                    <a:pt x="70752" y="0"/>
                    <a:pt x="97631" y="0"/>
                  </a:cubicBezTo>
                  <a:cubicBezTo>
                    <a:pt x="131588" y="0"/>
                    <a:pt x="158715" y="9792"/>
                    <a:pt x="178994" y="29366"/>
                  </a:cubicBezTo>
                  <a:lnTo>
                    <a:pt x="147866" y="60141"/>
                  </a:lnTo>
                  <a:cubicBezTo>
                    <a:pt x="136074" y="48577"/>
                    <a:pt x="118853" y="42805"/>
                    <a:pt x="96221" y="42805"/>
                  </a:cubicBezTo>
                  <a:cubicBezTo>
                    <a:pt x="83715" y="42805"/>
                    <a:pt x="74171" y="45815"/>
                    <a:pt x="67561" y="51826"/>
                  </a:cubicBezTo>
                  <a:cubicBezTo>
                    <a:pt x="60960" y="57836"/>
                    <a:pt x="57655" y="65446"/>
                    <a:pt x="57655" y="74638"/>
                  </a:cubicBezTo>
                  <a:cubicBezTo>
                    <a:pt x="57655" y="82191"/>
                    <a:pt x="60017" y="88202"/>
                    <a:pt x="64732" y="92678"/>
                  </a:cubicBezTo>
                  <a:cubicBezTo>
                    <a:pt x="70161" y="97631"/>
                    <a:pt x="77819" y="100813"/>
                    <a:pt x="87725" y="102232"/>
                  </a:cubicBezTo>
                  <a:lnTo>
                    <a:pt x="117796" y="106832"/>
                  </a:lnTo>
                  <a:cubicBezTo>
                    <a:pt x="139255" y="109899"/>
                    <a:pt x="155296" y="116500"/>
                    <a:pt x="165906" y="126644"/>
                  </a:cubicBezTo>
                  <a:cubicBezTo>
                    <a:pt x="178870" y="138665"/>
                    <a:pt x="185356" y="156353"/>
                    <a:pt x="185356" y="179699"/>
                  </a:cubicBezTo>
                  <a:close/>
                </a:path>
              </a:pathLst>
            </a:custGeom>
            <a:solidFill>
              <a:srgbClr val="221F20"/>
            </a:solidFill>
            <a:ln w="9525" cap="flat">
              <a:noFill/>
              <a:prstDash val="solid"/>
              <a:round/>
            </a:ln>
          </p:spPr>
          <p:txBody>
            <a:bodyPr rtlCol="0" anchor="ctr"/>
            <a:lstStyle/>
            <a:p>
              <a:endParaRPr lang="en-GB"/>
            </a:p>
          </p:txBody>
        </p:sp>
        <p:sp>
          <p:nvSpPr>
            <p:cNvPr id="368" name="Freeform: Shape 367">
              <a:extLst>
                <a:ext uri="{FF2B5EF4-FFF2-40B4-BE49-F238E27FC236}">
                  <a16:creationId xmlns:a16="http://schemas.microsoft.com/office/drawing/2014/main" id="{94B6AAD9-B45E-49A5-B062-90C74036F91D}"/>
                </a:ext>
              </a:extLst>
            </p:cNvPr>
            <p:cNvSpPr/>
            <p:nvPr/>
          </p:nvSpPr>
          <p:spPr>
            <a:xfrm>
              <a:off x="969287" y="6107676"/>
              <a:ext cx="109997" cy="151984"/>
            </a:xfrm>
            <a:custGeom>
              <a:avLst/>
              <a:gdLst>
                <a:gd name="connsiteX0" fmla="*/ 185356 w 185356"/>
                <a:gd name="connsiteY0" fmla="*/ 179699 h 256108"/>
                <a:gd name="connsiteX1" fmla="*/ 159182 w 185356"/>
                <a:gd name="connsiteY1" fmla="*/ 235772 h 256108"/>
                <a:gd name="connsiteX2" fmla="*/ 91973 w 185356"/>
                <a:gd name="connsiteY2" fmla="*/ 256108 h 256108"/>
                <a:gd name="connsiteX3" fmla="*/ 39976 w 185356"/>
                <a:gd name="connsiteY3" fmla="*/ 248507 h 256108"/>
                <a:gd name="connsiteX4" fmla="*/ 0 w 185356"/>
                <a:gd name="connsiteY4" fmla="*/ 222856 h 256108"/>
                <a:gd name="connsiteX5" fmla="*/ 31842 w 185356"/>
                <a:gd name="connsiteY5" fmla="*/ 191024 h 256108"/>
                <a:gd name="connsiteX6" fmla="*/ 92326 w 185356"/>
                <a:gd name="connsiteY6" fmla="*/ 212246 h 256108"/>
                <a:gd name="connsiteX7" fmla="*/ 125759 w 185356"/>
                <a:gd name="connsiteY7" fmla="*/ 204111 h 256108"/>
                <a:gd name="connsiteX8" fmla="*/ 137255 w 185356"/>
                <a:gd name="connsiteY8" fmla="*/ 180765 h 256108"/>
                <a:gd name="connsiteX9" fmla="*/ 129473 w 185356"/>
                <a:gd name="connsiteY9" fmla="*/ 159896 h 256108"/>
                <a:gd name="connsiteX10" fmla="*/ 106832 w 185356"/>
                <a:gd name="connsiteY10" fmla="*/ 151400 h 256108"/>
                <a:gd name="connsiteX11" fmla="*/ 76762 w 185356"/>
                <a:gd name="connsiteY11" fmla="*/ 146799 h 256108"/>
                <a:gd name="connsiteX12" fmla="*/ 27946 w 185356"/>
                <a:gd name="connsiteY12" fmla="*/ 125930 h 256108"/>
                <a:gd name="connsiteX13" fmla="*/ 9906 w 185356"/>
                <a:gd name="connsiteY13" fmla="*/ 76410 h 256108"/>
                <a:gd name="connsiteX14" fmla="*/ 33604 w 185356"/>
                <a:gd name="connsiteY14" fmla="*/ 21050 h 256108"/>
                <a:gd name="connsiteX15" fmla="*/ 97631 w 185356"/>
                <a:gd name="connsiteY15" fmla="*/ 0 h 256108"/>
                <a:gd name="connsiteX16" fmla="*/ 178994 w 185356"/>
                <a:gd name="connsiteY16" fmla="*/ 29366 h 256108"/>
                <a:gd name="connsiteX17" fmla="*/ 147866 w 185356"/>
                <a:gd name="connsiteY17" fmla="*/ 60141 h 256108"/>
                <a:gd name="connsiteX18" fmla="*/ 96221 w 185356"/>
                <a:gd name="connsiteY18" fmla="*/ 42805 h 256108"/>
                <a:gd name="connsiteX19" fmla="*/ 67570 w 185356"/>
                <a:gd name="connsiteY19" fmla="*/ 51826 h 256108"/>
                <a:gd name="connsiteX20" fmla="*/ 57664 w 185356"/>
                <a:gd name="connsiteY20" fmla="*/ 74638 h 256108"/>
                <a:gd name="connsiteX21" fmla="*/ 64732 w 185356"/>
                <a:gd name="connsiteY21" fmla="*/ 92678 h 256108"/>
                <a:gd name="connsiteX22" fmla="*/ 87725 w 185356"/>
                <a:gd name="connsiteY22" fmla="*/ 102232 h 256108"/>
                <a:gd name="connsiteX23" fmla="*/ 117796 w 185356"/>
                <a:gd name="connsiteY23" fmla="*/ 106832 h 256108"/>
                <a:gd name="connsiteX24" fmla="*/ 165906 w 185356"/>
                <a:gd name="connsiteY24" fmla="*/ 126644 h 256108"/>
                <a:gd name="connsiteX25" fmla="*/ 185356 w 185356"/>
                <a:gd name="connsiteY25" fmla="*/ 179699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5356" h="256108">
                  <a:moveTo>
                    <a:pt x="185356" y="179699"/>
                  </a:moveTo>
                  <a:cubicBezTo>
                    <a:pt x="185356" y="203521"/>
                    <a:pt x="176632" y="222209"/>
                    <a:pt x="159182" y="235772"/>
                  </a:cubicBezTo>
                  <a:cubicBezTo>
                    <a:pt x="141732" y="249326"/>
                    <a:pt x="119329" y="256108"/>
                    <a:pt x="91973" y="256108"/>
                  </a:cubicBezTo>
                  <a:cubicBezTo>
                    <a:pt x="71933" y="256108"/>
                    <a:pt x="54597" y="253575"/>
                    <a:pt x="39976" y="248507"/>
                  </a:cubicBezTo>
                  <a:cubicBezTo>
                    <a:pt x="25356" y="243430"/>
                    <a:pt x="12030" y="234887"/>
                    <a:pt x="0" y="222856"/>
                  </a:cubicBezTo>
                  <a:lnTo>
                    <a:pt x="31842" y="191024"/>
                  </a:lnTo>
                  <a:cubicBezTo>
                    <a:pt x="45987" y="205169"/>
                    <a:pt x="66151" y="212246"/>
                    <a:pt x="92326" y="212246"/>
                  </a:cubicBezTo>
                  <a:cubicBezTo>
                    <a:pt x="106947" y="212246"/>
                    <a:pt x="118091" y="209531"/>
                    <a:pt x="125759" y="204111"/>
                  </a:cubicBezTo>
                  <a:cubicBezTo>
                    <a:pt x="133417" y="198682"/>
                    <a:pt x="137255" y="190900"/>
                    <a:pt x="137255" y="180765"/>
                  </a:cubicBezTo>
                  <a:cubicBezTo>
                    <a:pt x="137255" y="172041"/>
                    <a:pt x="134655" y="165078"/>
                    <a:pt x="129473" y="159896"/>
                  </a:cubicBezTo>
                  <a:cubicBezTo>
                    <a:pt x="124987" y="155648"/>
                    <a:pt x="117443" y="152819"/>
                    <a:pt x="106832" y="151400"/>
                  </a:cubicBezTo>
                  <a:lnTo>
                    <a:pt x="76762" y="146799"/>
                  </a:lnTo>
                  <a:cubicBezTo>
                    <a:pt x="55540" y="143742"/>
                    <a:pt x="39262" y="136779"/>
                    <a:pt x="27946" y="125930"/>
                  </a:cubicBezTo>
                  <a:cubicBezTo>
                    <a:pt x="15916" y="114138"/>
                    <a:pt x="9906" y="97631"/>
                    <a:pt x="9906" y="76410"/>
                  </a:cubicBezTo>
                  <a:cubicBezTo>
                    <a:pt x="9906" y="53531"/>
                    <a:pt x="17802" y="35081"/>
                    <a:pt x="33604" y="21050"/>
                  </a:cubicBezTo>
                  <a:cubicBezTo>
                    <a:pt x="49406" y="7020"/>
                    <a:pt x="70752" y="0"/>
                    <a:pt x="97631" y="0"/>
                  </a:cubicBezTo>
                  <a:cubicBezTo>
                    <a:pt x="131588" y="0"/>
                    <a:pt x="158715" y="9792"/>
                    <a:pt x="178994" y="29366"/>
                  </a:cubicBezTo>
                  <a:lnTo>
                    <a:pt x="147866" y="60141"/>
                  </a:lnTo>
                  <a:cubicBezTo>
                    <a:pt x="136074" y="48577"/>
                    <a:pt x="118863" y="42805"/>
                    <a:pt x="96221" y="42805"/>
                  </a:cubicBezTo>
                  <a:cubicBezTo>
                    <a:pt x="83715" y="42805"/>
                    <a:pt x="74171" y="45815"/>
                    <a:pt x="67570" y="51826"/>
                  </a:cubicBezTo>
                  <a:cubicBezTo>
                    <a:pt x="60960" y="57836"/>
                    <a:pt x="57664" y="65446"/>
                    <a:pt x="57664" y="74638"/>
                  </a:cubicBezTo>
                  <a:cubicBezTo>
                    <a:pt x="57664" y="82191"/>
                    <a:pt x="60017" y="88202"/>
                    <a:pt x="64732" y="92678"/>
                  </a:cubicBezTo>
                  <a:cubicBezTo>
                    <a:pt x="70161" y="97631"/>
                    <a:pt x="77829" y="100813"/>
                    <a:pt x="87725" y="102232"/>
                  </a:cubicBezTo>
                  <a:lnTo>
                    <a:pt x="117796" y="106832"/>
                  </a:lnTo>
                  <a:cubicBezTo>
                    <a:pt x="139255" y="109899"/>
                    <a:pt x="155296" y="116500"/>
                    <a:pt x="165906" y="126644"/>
                  </a:cubicBezTo>
                  <a:cubicBezTo>
                    <a:pt x="178879" y="138665"/>
                    <a:pt x="185356" y="156353"/>
                    <a:pt x="185356" y="179699"/>
                  </a:cubicBezTo>
                  <a:close/>
                </a:path>
              </a:pathLst>
            </a:custGeom>
            <a:solidFill>
              <a:srgbClr val="221F20"/>
            </a:solidFill>
            <a:ln w="9525" cap="flat">
              <a:noFill/>
              <a:prstDash val="solid"/>
              <a:round/>
            </a:ln>
          </p:spPr>
          <p:txBody>
            <a:bodyPr rtlCol="0" anchor="ctr"/>
            <a:lstStyle/>
            <a:p>
              <a:endParaRPr lang="en-GB"/>
            </a:p>
          </p:txBody>
        </p:sp>
        <p:sp>
          <p:nvSpPr>
            <p:cNvPr id="369" name="Freeform: Shape 368">
              <a:extLst>
                <a:ext uri="{FF2B5EF4-FFF2-40B4-BE49-F238E27FC236}">
                  <a16:creationId xmlns:a16="http://schemas.microsoft.com/office/drawing/2014/main" id="{CA5398A1-DCDA-4581-A7C4-07CD617181ED}"/>
                </a:ext>
              </a:extLst>
            </p:cNvPr>
            <p:cNvSpPr/>
            <p:nvPr/>
          </p:nvSpPr>
          <p:spPr>
            <a:xfrm>
              <a:off x="1141563" y="6107676"/>
              <a:ext cx="109997" cy="151984"/>
            </a:xfrm>
            <a:custGeom>
              <a:avLst/>
              <a:gdLst>
                <a:gd name="connsiteX0" fmla="*/ 185357 w 185356"/>
                <a:gd name="connsiteY0" fmla="*/ 179699 h 256108"/>
                <a:gd name="connsiteX1" fmla="*/ 159182 w 185356"/>
                <a:gd name="connsiteY1" fmla="*/ 235772 h 256108"/>
                <a:gd name="connsiteX2" fmla="*/ 91973 w 185356"/>
                <a:gd name="connsiteY2" fmla="*/ 256108 h 256108"/>
                <a:gd name="connsiteX3" fmla="*/ 39976 w 185356"/>
                <a:gd name="connsiteY3" fmla="*/ 248507 h 256108"/>
                <a:gd name="connsiteX4" fmla="*/ 0 w 185356"/>
                <a:gd name="connsiteY4" fmla="*/ 222856 h 256108"/>
                <a:gd name="connsiteX5" fmla="*/ 31833 w 185356"/>
                <a:gd name="connsiteY5" fmla="*/ 191024 h 256108"/>
                <a:gd name="connsiteX6" fmla="*/ 92326 w 185356"/>
                <a:gd name="connsiteY6" fmla="*/ 212246 h 256108"/>
                <a:gd name="connsiteX7" fmla="*/ 125759 w 185356"/>
                <a:gd name="connsiteY7" fmla="*/ 204111 h 256108"/>
                <a:gd name="connsiteX8" fmla="*/ 137255 w 185356"/>
                <a:gd name="connsiteY8" fmla="*/ 180765 h 256108"/>
                <a:gd name="connsiteX9" fmla="*/ 129464 w 185356"/>
                <a:gd name="connsiteY9" fmla="*/ 159896 h 256108"/>
                <a:gd name="connsiteX10" fmla="*/ 106832 w 185356"/>
                <a:gd name="connsiteY10" fmla="*/ 151400 h 256108"/>
                <a:gd name="connsiteX11" fmla="*/ 76762 w 185356"/>
                <a:gd name="connsiteY11" fmla="*/ 146799 h 256108"/>
                <a:gd name="connsiteX12" fmla="*/ 27946 w 185356"/>
                <a:gd name="connsiteY12" fmla="*/ 125930 h 256108"/>
                <a:gd name="connsiteX13" fmla="*/ 9906 w 185356"/>
                <a:gd name="connsiteY13" fmla="*/ 76410 h 256108"/>
                <a:gd name="connsiteX14" fmla="*/ 33604 w 185356"/>
                <a:gd name="connsiteY14" fmla="*/ 21050 h 256108"/>
                <a:gd name="connsiteX15" fmla="*/ 97631 w 185356"/>
                <a:gd name="connsiteY15" fmla="*/ 0 h 256108"/>
                <a:gd name="connsiteX16" fmla="*/ 178994 w 185356"/>
                <a:gd name="connsiteY16" fmla="*/ 29366 h 256108"/>
                <a:gd name="connsiteX17" fmla="*/ 147866 w 185356"/>
                <a:gd name="connsiteY17" fmla="*/ 60141 h 256108"/>
                <a:gd name="connsiteX18" fmla="*/ 96222 w 185356"/>
                <a:gd name="connsiteY18" fmla="*/ 42805 h 256108"/>
                <a:gd name="connsiteX19" fmla="*/ 67561 w 185356"/>
                <a:gd name="connsiteY19" fmla="*/ 51826 h 256108"/>
                <a:gd name="connsiteX20" fmla="*/ 57655 w 185356"/>
                <a:gd name="connsiteY20" fmla="*/ 74638 h 256108"/>
                <a:gd name="connsiteX21" fmla="*/ 64732 w 185356"/>
                <a:gd name="connsiteY21" fmla="*/ 92678 h 256108"/>
                <a:gd name="connsiteX22" fmla="*/ 87725 w 185356"/>
                <a:gd name="connsiteY22" fmla="*/ 102232 h 256108"/>
                <a:gd name="connsiteX23" fmla="*/ 117796 w 185356"/>
                <a:gd name="connsiteY23" fmla="*/ 106832 h 256108"/>
                <a:gd name="connsiteX24" fmla="*/ 165906 w 185356"/>
                <a:gd name="connsiteY24" fmla="*/ 126644 h 256108"/>
                <a:gd name="connsiteX25" fmla="*/ 185357 w 185356"/>
                <a:gd name="connsiteY25" fmla="*/ 179699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5356" h="256108">
                  <a:moveTo>
                    <a:pt x="185357" y="179699"/>
                  </a:moveTo>
                  <a:cubicBezTo>
                    <a:pt x="185357" y="203521"/>
                    <a:pt x="176632" y="222209"/>
                    <a:pt x="159182" y="235772"/>
                  </a:cubicBezTo>
                  <a:cubicBezTo>
                    <a:pt x="141732" y="249326"/>
                    <a:pt x="119329" y="256108"/>
                    <a:pt x="91973" y="256108"/>
                  </a:cubicBezTo>
                  <a:cubicBezTo>
                    <a:pt x="71923" y="256108"/>
                    <a:pt x="54597" y="253575"/>
                    <a:pt x="39976" y="248507"/>
                  </a:cubicBezTo>
                  <a:cubicBezTo>
                    <a:pt x="25356" y="243430"/>
                    <a:pt x="12030" y="234887"/>
                    <a:pt x="0" y="222856"/>
                  </a:cubicBezTo>
                  <a:lnTo>
                    <a:pt x="31833" y="191024"/>
                  </a:lnTo>
                  <a:cubicBezTo>
                    <a:pt x="45987" y="205169"/>
                    <a:pt x="66151" y="212246"/>
                    <a:pt x="92326" y="212246"/>
                  </a:cubicBezTo>
                  <a:cubicBezTo>
                    <a:pt x="106947" y="212246"/>
                    <a:pt x="118091" y="209531"/>
                    <a:pt x="125759" y="204111"/>
                  </a:cubicBezTo>
                  <a:cubicBezTo>
                    <a:pt x="133417" y="198682"/>
                    <a:pt x="137255" y="190900"/>
                    <a:pt x="137255" y="180765"/>
                  </a:cubicBezTo>
                  <a:cubicBezTo>
                    <a:pt x="137255" y="172041"/>
                    <a:pt x="134655" y="165078"/>
                    <a:pt x="129464" y="159896"/>
                  </a:cubicBezTo>
                  <a:cubicBezTo>
                    <a:pt x="124987" y="155648"/>
                    <a:pt x="117443" y="152819"/>
                    <a:pt x="106832" y="151400"/>
                  </a:cubicBezTo>
                  <a:lnTo>
                    <a:pt x="76762" y="146799"/>
                  </a:lnTo>
                  <a:cubicBezTo>
                    <a:pt x="55540" y="143742"/>
                    <a:pt x="39262" y="136779"/>
                    <a:pt x="27946" y="125930"/>
                  </a:cubicBezTo>
                  <a:cubicBezTo>
                    <a:pt x="15916" y="114138"/>
                    <a:pt x="9906" y="97631"/>
                    <a:pt x="9906" y="76410"/>
                  </a:cubicBezTo>
                  <a:cubicBezTo>
                    <a:pt x="9906" y="53531"/>
                    <a:pt x="17802" y="35081"/>
                    <a:pt x="33604" y="21050"/>
                  </a:cubicBezTo>
                  <a:cubicBezTo>
                    <a:pt x="49406" y="7020"/>
                    <a:pt x="70752" y="0"/>
                    <a:pt x="97631" y="0"/>
                  </a:cubicBezTo>
                  <a:cubicBezTo>
                    <a:pt x="131588" y="0"/>
                    <a:pt x="158715" y="9792"/>
                    <a:pt x="178994" y="29366"/>
                  </a:cubicBezTo>
                  <a:lnTo>
                    <a:pt x="147866" y="60141"/>
                  </a:lnTo>
                  <a:cubicBezTo>
                    <a:pt x="136074" y="48577"/>
                    <a:pt x="118853" y="42805"/>
                    <a:pt x="96222" y="42805"/>
                  </a:cubicBezTo>
                  <a:cubicBezTo>
                    <a:pt x="83715" y="42805"/>
                    <a:pt x="74171" y="45815"/>
                    <a:pt x="67561" y="51826"/>
                  </a:cubicBezTo>
                  <a:cubicBezTo>
                    <a:pt x="60960" y="57836"/>
                    <a:pt x="57655" y="65446"/>
                    <a:pt x="57655" y="74638"/>
                  </a:cubicBezTo>
                  <a:cubicBezTo>
                    <a:pt x="57655" y="82191"/>
                    <a:pt x="60017" y="88202"/>
                    <a:pt x="64732" y="92678"/>
                  </a:cubicBezTo>
                  <a:cubicBezTo>
                    <a:pt x="70161" y="97631"/>
                    <a:pt x="77819" y="100813"/>
                    <a:pt x="87725" y="102232"/>
                  </a:cubicBezTo>
                  <a:lnTo>
                    <a:pt x="117796" y="106832"/>
                  </a:lnTo>
                  <a:cubicBezTo>
                    <a:pt x="139255" y="109899"/>
                    <a:pt x="155296" y="116500"/>
                    <a:pt x="165906" y="126644"/>
                  </a:cubicBezTo>
                  <a:cubicBezTo>
                    <a:pt x="178870" y="138665"/>
                    <a:pt x="185357" y="156353"/>
                    <a:pt x="185357" y="179699"/>
                  </a:cubicBezTo>
                  <a:close/>
                </a:path>
              </a:pathLst>
            </a:custGeom>
            <a:solidFill>
              <a:srgbClr val="221F20"/>
            </a:solidFill>
            <a:ln w="9525" cap="flat">
              <a:noFill/>
              <a:prstDash val="solid"/>
              <a:round/>
            </a:ln>
          </p:spPr>
          <p:txBody>
            <a:bodyPr rtlCol="0" anchor="ctr"/>
            <a:lstStyle/>
            <a:p>
              <a:endParaRPr lang="en-GB"/>
            </a:p>
          </p:txBody>
        </p:sp>
        <p:sp>
          <p:nvSpPr>
            <p:cNvPr id="370" name="Freeform: Shape 369">
              <a:extLst>
                <a:ext uri="{FF2B5EF4-FFF2-40B4-BE49-F238E27FC236}">
                  <a16:creationId xmlns:a16="http://schemas.microsoft.com/office/drawing/2014/main" id="{04D87A7A-006C-42FE-A7BB-0E68121D8C7C}"/>
                </a:ext>
              </a:extLst>
            </p:cNvPr>
            <p:cNvSpPr/>
            <p:nvPr/>
          </p:nvSpPr>
          <p:spPr>
            <a:xfrm>
              <a:off x="1262441" y="6108937"/>
              <a:ext cx="131832" cy="149463"/>
            </a:xfrm>
            <a:custGeom>
              <a:avLst/>
              <a:gdLst>
                <a:gd name="connsiteX0" fmla="*/ 222152 w 222151"/>
                <a:gd name="connsiteY0" fmla="*/ 251860 h 251860"/>
                <a:gd name="connsiteX1" fmla="*/ 170859 w 222151"/>
                <a:gd name="connsiteY1" fmla="*/ 251860 h 251860"/>
                <a:gd name="connsiteX2" fmla="*/ 156001 w 222151"/>
                <a:gd name="connsiteY2" fmla="*/ 207293 h 251860"/>
                <a:gd name="connsiteX3" fmla="*/ 66504 w 222151"/>
                <a:gd name="connsiteY3" fmla="*/ 207293 h 251860"/>
                <a:gd name="connsiteX4" fmla="*/ 51292 w 222151"/>
                <a:gd name="connsiteY4" fmla="*/ 251860 h 251860"/>
                <a:gd name="connsiteX5" fmla="*/ 0 w 222151"/>
                <a:gd name="connsiteY5" fmla="*/ 251860 h 251860"/>
                <a:gd name="connsiteX6" fmla="*/ 91621 w 222151"/>
                <a:gd name="connsiteY6" fmla="*/ 0 h 251860"/>
                <a:gd name="connsiteX7" fmla="*/ 130178 w 222151"/>
                <a:gd name="connsiteY7" fmla="*/ 0 h 251860"/>
                <a:gd name="connsiteX8" fmla="*/ 222152 w 222151"/>
                <a:gd name="connsiteY8" fmla="*/ 251860 h 251860"/>
                <a:gd name="connsiteX9" fmla="*/ 142913 w 222151"/>
                <a:gd name="connsiteY9" fmla="*/ 165906 h 251860"/>
                <a:gd name="connsiteX10" fmla="*/ 112138 w 222151"/>
                <a:gd name="connsiteY10" fmla="*/ 74286 h 251860"/>
                <a:gd name="connsiteX11" fmla="*/ 80305 w 222151"/>
                <a:gd name="connsiteY11" fmla="*/ 165906 h 251860"/>
                <a:gd name="connsiteX12" fmla="*/ 142913 w 222151"/>
                <a:gd name="connsiteY12" fmla="*/ 165906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151" h="251860">
                  <a:moveTo>
                    <a:pt x="222152" y="251860"/>
                  </a:moveTo>
                  <a:lnTo>
                    <a:pt x="170859" y="251860"/>
                  </a:lnTo>
                  <a:lnTo>
                    <a:pt x="156001" y="207293"/>
                  </a:lnTo>
                  <a:lnTo>
                    <a:pt x="66504" y="207293"/>
                  </a:lnTo>
                  <a:lnTo>
                    <a:pt x="51292" y="251860"/>
                  </a:lnTo>
                  <a:lnTo>
                    <a:pt x="0" y="251860"/>
                  </a:lnTo>
                  <a:lnTo>
                    <a:pt x="91621" y="0"/>
                  </a:lnTo>
                  <a:lnTo>
                    <a:pt x="130178" y="0"/>
                  </a:lnTo>
                  <a:lnTo>
                    <a:pt x="222152" y="251860"/>
                  </a:lnTo>
                  <a:close/>
                  <a:moveTo>
                    <a:pt x="142913" y="165906"/>
                  </a:moveTo>
                  <a:lnTo>
                    <a:pt x="112138" y="74286"/>
                  </a:lnTo>
                  <a:lnTo>
                    <a:pt x="80305" y="165906"/>
                  </a:lnTo>
                  <a:lnTo>
                    <a:pt x="142913" y="165906"/>
                  </a:lnTo>
                  <a:close/>
                </a:path>
              </a:pathLst>
            </a:custGeom>
            <a:solidFill>
              <a:srgbClr val="221F20"/>
            </a:solidFill>
            <a:ln w="9525" cap="flat">
              <a:noFill/>
              <a:prstDash val="solid"/>
              <a:round/>
            </a:ln>
          </p:spPr>
          <p:txBody>
            <a:bodyPr rtlCol="0" anchor="ctr"/>
            <a:lstStyle/>
            <a:p>
              <a:endParaRPr lang="en-GB"/>
            </a:p>
          </p:txBody>
        </p:sp>
        <p:sp>
          <p:nvSpPr>
            <p:cNvPr id="371" name="Freeform: Shape 370">
              <a:extLst>
                <a:ext uri="{FF2B5EF4-FFF2-40B4-BE49-F238E27FC236}">
                  <a16:creationId xmlns:a16="http://schemas.microsoft.com/office/drawing/2014/main" id="{C9C5205B-09E7-4868-A568-205909C34C9F}"/>
                </a:ext>
              </a:extLst>
            </p:cNvPr>
            <p:cNvSpPr/>
            <p:nvPr/>
          </p:nvSpPr>
          <p:spPr>
            <a:xfrm>
              <a:off x="1412503" y="6108937"/>
              <a:ext cx="98449" cy="149463"/>
            </a:xfrm>
            <a:custGeom>
              <a:avLst/>
              <a:gdLst>
                <a:gd name="connsiteX0" fmla="*/ 165897 w 165896"/>
                <a:gd name="connsiteY0" fmla="*/ 43863 h 251860"/>
                <a:gd name="connsiteX1" fmla="*/ 49168 w 165896"/>
                <a:gd name="connsiteY1" fmla="*/ 43863 h 251860"/>
                <a:gd name="connsiteX2" fmla="*/ 49168 w 165896"/>
                <a:gd name="connsiteY2" fmla="*/ 105766 h 251860"/>
                <a:gd name="connsiteX3" fmla="*/ 148571 w 165896"/>
                <a:gd name="connsiteY3" fmla="*/ 105766 h 251860"/>
                <a:gd name="connsiteX4" fmla="*/ 148571 w 165896"/>
                <a:gd name="connsiteY4" fmla="*/ 149628 h 251860"/>
                <a:gd name="connsiteX5" fmla="*/ 49168 w 165896"/>
                <a:gd name="connsiteY5" fmla="*/ 149628 h 251860"/>
                <a:gd name="connsiteX6" fmla="*/ 49168 w 165896"/>
                <a:gd name="connsiteY6" fmla="*/ 251860 h 251860"/>
                <a:gd name="connsiteX7" fmla="*/ 0 w 165896"/>
                <a:gd name="connsiteY7" fmla="*/ 251860 h 251860"/>
                <a:gd name="connsiteX8" fmla="*/ 0 w 165896"/>
                <a:gd name="connsiteY8" fmla="*/ 0 h 251860"/>
                <a:gd name="connsiteX9" fmla="*/ 165897 w 165896"/>
                <a:gd name="connsiteY9" fmla="*/ 0 h 251860"/>
                <a:gd name="connsiteX10" fmla="*/ 165897 w 165896"/>
                <a:gd name="connsiteY10" fmla="*/ 43863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896" h="251860">
                  <a:moveTo>
                    <a:pt x="165897" y="43863"/>
                  </a:moveTo>
                  <a:lnTo>
                    <a:pt x="49168" y="43863"/>
                  </a:lnTo>
                  <a:lnTo>
                    <a:pt x="49168" y="105766"/>
                  </a:lnTo>
                  <a:lnTo>
                    <a:pt x="148571" y="105766"/>
                  </a:lnTo>
                  <a:lnTo>
                    <a:pt x="148571" y="149628"/>
                  </a:lnTo>
                  <a:lnTo>
                    <a:pt x="49168" y="149628"/>
                  </a:lnTo>
                  <a:lnTo>
                    <a:pt x="49168" y="251860"/>
                  </a:lnTo>
                  <a:lnTo>
                    <a:pt x="0" y="251860"/>
                  </a:lnTo>
                  <a:lnTo>
                    <a:pt x="0" y="0"/>
                  </a:lnTo>
                  <a:lnTo>
                    <a:pt x="165897" y="0"/>
                  </a:lnTo>
                  <a:lnTo>
                    <a:pt x="165897" y="43863"/>
                  </a:lnTo>
                  <a:close/>
                </a:path>
              </a:pathLst>
            </a:custGeom>
            <a:solidFill>
              <a:srgbClr val="221F20"/>
            </a:solidFill>
            <a:ln w="9525" cap="flat">
              <a:noFill/>
              <a:prstDash val="solid"/>
              <a:round/>
            </a:ln>
          </p:spPr>
          <p:txBody>
            <a:bodyPr rtlCol="0" anchor="ctr"/>
            <a:lstStyle/>
            <a:p>
              <a:endParaRPr lang="en-GB"/>
            </a:p>
          </p:txBody>
        </p:sp>
        <p:sp>
          <p:nvSpPr>
            <p:cNvPr id="372" name="Freeform: Shape 371">
              <a:extLst>
                <a:ext uri="{FF2B5EF4-FFF2-40B4-BE49-F238E27FC236}">
                  <a16:creationId xmlns:a16="http://schemas.microsoft.com/office/drawing/2014/main" id="{FF01779A-2DE8-42D1-94E1-A5D678636006}"/>
                </a:ext>
              </a:extLst>
            </p:cNvPr>
            <p:cNvSpPr/>
            <p:nvPr/>
          </p:nvSpPr>
          <p:spPr>
            <a:xfrm>
              <a:off x="1536112" y="6108937"/>
              <a:ext cx="98449" cy="149463"/>
            </a:xfrm>
            <a:custGeom>
              <a:avLst/>
              <a:gdLst>
                <a:gd name="connsiteX0" fmla="*/ 165897 w 165896"/>
                <a:gd name="connsiteY0" fmla="*/ 251860 h 251860"/>
                <a:gd name="connsiteX1" fmla="*/ 0 w 165896"/>
                <a:gd name="connsiteY1" fmla="*/ 251860 h 251860"/>
                <a:gd name="connsiteX2" fmla="*/ 0 w 165896"/>
                <a:gd name="connsiteY2" fmla="*/ 0 h 251860"/>
                <a:gd name="connsiteX3" fmla="*/ 165897 w 165896"/>
                <a:gd name="connsiteY3" fmla="*/ 0 h 251860"/>
                <a:gd name="connsiteX4" fmla="*/ 165897 w 165896"/>
                <a:gd name="connsiteY4" fmla="*/ 43863 h 251860"/>
                <a:gd name="connsiteX5" fmla="*/ 49168 w 165896"/>
                <a:gd name="connsiteY5" fmla="*/ 43863 h 251860"/>
                <a:gd name="connsiteX6" fmla="*/ 49168 w 165896"/>
                <a:gd name="connsiteY6" fmla="*/ 102937 h 251860"/>
                <a:gd name="connsiteX7" fmla="*/ 148571 w 165896"/>
                <a:gd name="connsiteY7" fmla="*/ 102937 h 251860"/>
                <a:gd name="connsiteX8" fmla="*/ 148571 w 165896"/>
                <a:gd name="connsiteY8" fmla="*/ 146799 h 251860"/>
                <a:gd name="connsiteX9" fmla="*/ 49168 w 165896"/>
                <a:gd name="connsiteY9" fmla="*/ 146799 h 251860"/>
                <a:gd name="connsiteX10" fmla="*/ 49168 w 165896"/>
                <a:gd name="connsiteY10" fmla="*/ 207997 h 251860"/>
                <a:gd name="connsiteX11" fmla="*/ 165897 w 165896"/>
                <a:gd name="connsiteY11" fmla="*/ 207997 h 251860"/>
                <a:gd name="connsiteX12" fmla="*/ 165897 w 165896"/>
                <a:gd name="connsiteY12"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5896" h="251860">
                  <a:moveTo>
                    <a:pt x="165897" y="251860"/>
                  </a:moveTo>
                  <a:lnTo>
                    <a:pt x="0" y="251860"/>
                  </a:lnTo>
                  <a:lnTo>
                    <a:pt x="0" y="0"/>
                  </a:lnTo>
                  <a:lnTo>
                    <a:pt x="165897" y="0"/>
                  </a:lnTo>
                  <a:lnTo>
                    <a:pt x="165897" y="43863"/>
                  </a:lnTo>
                  <a:lnTo>
                    <a:pt x="49168" y="43863"/>
                  </a:lnTo>
                  <a:lnTo>
                    <a:pt x="49168" y="102937"/>
                  </a:lnTo>
                  <a:lnTo>
                    <a:pt x="148571" y="102937"/>
                  </a:lnTo>
                  <a:lnTo>
                    <a:pt x="148571" y="146799"/>
                  </a:lnTo>
                  <a:lnTo>
                    <a:pt x="49168" y="146799"/>
                  </a:lnTo>
                  <a:lnTo>
                    <a:pt x="49168" y="207997"/>
                  </a:lnTo>
                  <a:lnTo>
                    <a:pt x="165897" y="207997"/>
                  </a:lnTo>
                  <a:lnTo>
                    <a:pt x="165897" y="251860"/>
                  </a:lnTo>
                  <a:close/>
                </a:path>
              </a:pathLst>
            </a:custGeom>
            <a:solidFill>
              <a:srgbClr val="221F20"/>
            </a:solidFill>
            <a:ln w="9525" cap="flat">
              <a:noFill/>
              <a:prstDash val="solid"/>
              <a:round/>
            </a:ln>
          </p:spPr>
          <p:txBody>
            <a:bodyPr rtlCol="0" anchor="ctr"/>
            <a:lstStyle/>
            <a:p>
              <a:endParaRPr lang="en-GB"/>
            </a:p>
          </p:txBody>
        </p:sp>
        <p:sp>
          <p:nvSpPr>
            <p:cNvPr id="373" name="Freeform: Shape 372">
              <a:extLst>
                <a:ext uri="{FF2B5EF4-FFF2-40B4-BE49-F238E27FC236}">
                  <a16:creationId xmlns:a16="http://schemas.microsoft.com/office/drawing/2014/main" id="{8A306BCD-BE05-489A-8110-EFB6BD94FDE5}"/>
                </a:ext>
              </a:extLst>
            </p:cNvPr>
            <p:cNvSpPr/>
            <p:nvPr/>
          </p:nvSpPr>
          <p:spPr>
            <a:xfrm>
              <a:off x="1651739" y="6108937"/>
              <a:ext cx="107272" cy="149463"/>
            </a:xfrm>
            <a:custGeom>
              <a:avLst/>
              <a:gdLst>
                <a:gd name="connsiteX0" fmla="*/ 180765 w 180765"/>
                <a:gd name="connsiteY0" fmla="*/ 43863 h 251860"/>
                <a:gd name="connsiteX1" fmla="*/ 114967 w 180765"/>
                <a:gd name="connsiteY1" fmla="*/ 43863 h 251860"/>
                <a:gd name="connsiteX2" fmla="*/ 114967 w 180765"/>
                <a:gd name="connsiteY2" fmla="*/ 251860 h 251860"/>
                <a:gd name="connsiteX3" fmla="*/ 65799 w 180765"/>
                <a:gd name="connsiteY3" fmla="*/ 251860 h 251860"/>
                <a:gd name="connsiteX4" fmla="*/ 65799 w 180765"/>
                <a:gd name="connsiteY4" fmla="*/ 43863 h 251860"/>
                <a:gd name="connsiteX5" fmla="*/ 0 w 180765"/>
                <a:gd name="connsiteY5" fmla="*/ 43863 h 251860"/>
                <a:gd name="connsiteX6" fmla="*/ 0 w 180765"/>
                <a:gd name="connsiteY6" fmla="*/ 0 h 251860"/>
                <a:gd name="connsiteX7" fmla="*/ 180765 w 180765"/>
                <a:gd name="connsiteY7" fmla="*/ 0 h 251860"/>
                <a:gd name="connsiteX8" fmla="*/ 180765 w 180765"/>
                <a:gd name="connsiteY8" fmla="*/ 43863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765" h="251860">
                  <a:moveTo>
                    <a:pt x="180765" y="43863"/>
                  </a:moveTo>
                  <a:lnTo>
                    <a:pt x="114967" y="43863"/>
                  </a:lnTo>
                  <a:lnTo>
                    <a:pt x="114967" y="251860"/>
                  </a:lnTo>
                  <a:lnTo>
                    <a:pt x="65799" y="251860"/>
                  </a:lnTo>
                  <a:lnTo>
                    <a:pt x="65799" y="43863"/>
                  </a:lnTo>
                  <a:lnTo>
                    <a:pt x="0" y="43863"/>
                  </a:lnTo>
                  <a:lnTo>
                    <a:pt x="0" y="0"/>
                  </a:lnTo>
                  <a:lnTo>
                    <a:pt x="180765" y="0"/>
                  </a:lnTo>
                  <a:lnTo>
                    <a:pt x="180765" y="43863"/>
                  </a:lnTo>
                  <a:close/>
                </a:path>
              </a:pathLst>
            </a:custGeom>
            <a:solidFill>
              <a:srgbClr val="221F20"/>
            </a:solidFill>
            <a:ln w="9525" cap="flat">
              <a:noFill/>
              <a:prstDash val="solid"/>
              <a:round/>
            </a:ln>
          </p:spPr>
          <p:txBody>
            <a:bodyPr rtlCol="0" anchor="ctr"/>
            <a:lstStyle/>
            <a:p>
              <a:endParaRPr lang="en-GB"/>
            </a:p>
          </p:txBody>
        </p:sp>
        <p:sp>
          <p:nvSpPr>
            <p:cNvPr id="374" name="Freeform: Shape 373">
              <a:extLst>
                <a:ext uri="{FF2B5EF4-FFF2-40B4-BE49-F238E27FC236}">
                  <a16:creationId xmlns:a16="http://schemas.microsoft.com/office/drawing/2014/main" id="{40C7D560-A13E-4A6B-A428-D3D6D2EE2159}"/>
                </a:ext>
              </a:extLst>
            </p:cNvPr>
            <p:cNvSpPr/>
            <p:nvPr/>
          </p:nvSpPr>
          <p:spPr>
            <a:xfrm>
              <a:off x="1765693" y="6108937"/>
              <a:ext cx="118815" cy="149463"/>
            </a:xfrm>
            <a:custGeom>
              <a:avLst/>
              <a:gdLst>
                <a:gd name="connsiteX0" fmla="*/ 200215 w 200215"/>
                <a:gd name="connsiteY0" fmla="*/ 0 h 251860"/>
                <a:gd name="connsiteX1" fmla="*/ 124520 w 200215"/>
                <a:gd name="connsiteY1" fmla="*/ 148571 h 251860"/>
                <a:gd name="connsiteX2" fmla="*/ 124520 w 200215"/>
                <a:gd name="connsiteY2" fmla="*/ 251860 h 251860"/>
                <a:gd name="connsiteX3" fmla="*/ 75705 w 200215"/>
                <a:gd name="connsiteY3" fmla="*/ 251860 h 251860"/>
                <a:gd name="connsiteX4" fmla="*/ 75705 w 200215"/>
                <a:gd name="connsiteY4" fmla="*/ 148571 h 251860"/>
                <a:gd name="connsiteX5" fmla="*/ 0 w 200215"/>
                <a:gd name="connsiteY5" fmla="*/ 0 h 251860"/>
                <a:gd name="connsiteX6" fmla="*/ 53416 w 200215"/>
                <a:gd name="connsiteY6" fmla="*/ 0 h 251860"/>
                <a:gd name="connsiteX7" fmla="*/ 100460 w 200215"/>
                <a:gd name="connsiteY7" fmla="*/ 101527 h 251860"/>
                <a:gd name="connsiteX8" fmla="*/ 146799 w 200215"/>
                <a:gd name="connsiteY8" fmla="*/ 0 h 251860"/>
                <a:gd name="connsiteX9" fmla="*/ 200215 w 200215"/>
                <a:gd name="connsiteY9" fmla="*/ 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215" h="251860">
                  <a:moveTo>
                    <a:pt x="200215" y="0"/>
                  </a:moveTo>
                  <a:lnTo>
                    <a:pt x="124520" y="148571"/>
                  </a:lnTo>
                  <a:lnTo>
                    <a:pt x="124520" y="251860"/>
                  </a:lnTo>
                  <a:lnTo>
                    <a:pt x="75705" y="251860"/>
                  </a:lnTo>
                  <a:lnTo>
                    <a:pt x="75705" y="148571"/>
                  </a:lnTo>
                  <a:lnTo>
                    <a:pt x="0" y="0"/>
                  </a:lnTo>
                  <a:lnTo>
                    <a:pt x="53416" y="0"/>
                  </a:lnTo>
                  <a:lnTo>
                    <a:pt x="100460" y="101527"/>
                  </a:lnTo>
                  <a:lnTo>
                    <a:pt x="146799" y="0"/>
                  </a:lnTo>
                  <a:lnTo>
                    <a:pt x="200215" y="0"/>
                  </a:lnTo>
                  <a:close/>
                </a:path>
              </a:pathLst>
            </a:custGeom>
            <a:solidFill>
              <a:srgbClr val="221F20"/>
            </a:solidFill>
            <a:ln w="9525" cap="flat">
              <a:noFill/>
              <a:prstDash val="solid"/>
              <a:round/>
            </a:ln>
          </p:spPr>
          <p:txBody>
            <a:bodyPr rtlCol="0" anchor="ctr"/>
            <a:lstStyle/>
            <a:p>
              <a:endParaRPr lang="en-GB"/>
            </a:p>
          </p:txBody>
        </p:sp>
        <p:sp>
          <p:nvSpPr>
            <p:cNvPr id="375" name="Freeform: Shape 374">
              <a:extLst>
                <a:ext uri="{FF2B5EF4-FFF2-40B4-BE49-F238E27FC236}">
                  <a16:creationId xmlns:a16="http://schemas.microsoft.com/office/drawing/2014/main" id="{A6280768-467D-432E-AD3C-8AE08AF82CE5}"/>
                </a:ext>
              </a:extLst>
            </p:cNvPr>
            <p:cNvSpPr/>
            <p:nvPr/>
          </p:nvSpPr>
          <p:spPr>
            <a:xfrm>
              <a:off x="198661" y="6329372"/>
              <a:ext cx="104362" cy="149463"/>
            </a:xfrm>
            <a:custGeom>
              <a:avLst/>
              <a:gdLst>
                <a:gd name="connsiteX0" fmla="*/ 175860 w 175860"/>
                <a:gd name="connsiteY0" fmla="*/ 43863 h 251860"/>
                <a:gd name="connsiteX1" fmla="*/ 52121 w 175860"/>
                <a:gd name="connsiteY1" fmla="*/ 43863 h 251860"/>
                <a:gd name="connsiteX2" fmla="*/ 52121 w 175860"/>
                <a:gd name="connsiteY2" fmla="*/ 105766 h 251860"/>
                <a:gd name="connsiteX3" fmla="*/ 157486 w 175860"/>
                <a:gd name="connsiteY3" fmla="*/ 105766 h 251860"/>
                <a:gd name="connsiteX4" fmla="*/ 157486 w 175860"/>
                <a:gd name="connsiteY4" fmla="*/ 149628 h 251860"/>
                <a:gd name="connsiteX5" fmla="*/ 52121 w 175860"/>
                <a:gd name="connsiteY5" fmla="*/ 149628 h 251860"/>
                <a:gd name="connsiteX6" fmla="*/ 52121 w 175860"/>
                <a:gd name="connsiteY6" fmla="*/ 251860 h 251860"/>
                <a:gd name="connsiteX7" fmla="*/ 0 w 175860"/>
                <a:gd name="connsiteY7" fmla="*/ 251860 h 251860"/>
                <a:gd name="connsiteX8" fmla="*/ 0 w 175860"/>
                <a:gd name="connsiteY8" fmla="*/ 0 h 251860"/>
                <a:gd name="connsiteX9" fmla="*/ 175860 w 175860"/>
                <a:gd name="connsiteY9" fmla="*/ 0 h 251860"/>
                <a:gd name="connsiteX10" fmla="*/ 175860 w 175860"/>
                <a:gd name="connsiteY10" fmla="*/ 43863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5860" h="251860">
                  <a:moveTo>
                    <a:pt x="175860" y="43863"/>
                  </a:moveTo>
                  <a:lnTo>
                    <a:pt x="52121" y="43863"/>
                  </a:lnTo>
                  <a:lnTo>
                    <a:pt x="52121" y="105766"/>
                  </a:lnTo>
                  <a:lnTo>
                    <a:pt x="157486" y="105766"/>
                  </a:lnTo>
                  <a:lnTo>
                    <a:pt x="157486" y="149628"/>
                  </a:lnTo>
                  <a:lnTo>
                    <a:pt x="52121" y="149628"/>
                  </a:lnTo>
                  <a:lnTo>
                    <a:pt x="52121" y="251860"/>
                  </a:lnTo>
                  <a:lnTo>
                    <a:pt x="0" y="251860"/>
                  </a:lnTo>
                  <a:lnTo>
                    <a:pt x="0" y="0"/>
                  </a:lnTo>
                  <a:lnTo>
                    <a:pt x="175860" y="0"/>
                  </a:lnTo>
                  <a:lnTo>
                    <a:pt x="175860" y="43863"/>
                  </a:lnTo>
                  <a:close/>
                </a:path>
              </a:pathLst>
            </a:custGeom>
            <a:solidFill>
              <a:srgbClr val="221F20"/>
            </a:solidFill>
            <a:ln w="9525" cap="flat">
              <a:noFill/>
              <a:prstDash val="solid"/>
              <a:round/>
            </a:ln>
          </p:spPr>
          <p:txBody>
            <a:bodyPr rtlCol="0" anchor="ctr"/>
            <a:lstStyle/>
            <a:p>
              <a:endParaRPr lang="en-GB"/>
            </a:p>
          </p:txBody>
        </p:sp>
        <p:sp>
          <p:nvSpPr>
            <p:cNvPr id="376" name="Freeform: Shape 375">
              <a:extLst>
                <a:ext uri="{FF2B5EF4-FFF2-40B4-BE49-F238E27FC236}">
                  <a16:creationId xmlns:a16="http://schemas.microsoft.com/office/drawing/2014/main" id="{1FFE39CB-352A-4A11-A81F-9A1DAD9D940D}"/>
                </a:ext>
              </a:extLst>
            </p:cNvPr>
            <p:cNvSpPr/>
            <p:nvPr/>
          </p:nvSpPr>
          <p:spPr>
            <a:xfrm>
              <a:off x="325785" y="6329372"/>
              <a:ext cx="116594" cy="150724"/>
            </a:xfrm>
            <a:custGeom>
              <a:avLst/>
              <a:gdLst>
                <a:gd name="connsiteX0" fmla="*/ 196472 w 196472"/>
                <a:gd name="connsiteY0" fmla="*/ 165545 h 253984"/>
                <a:gd name="connsiteX1" fmla="*/ 168354 w 196472"/>
                <a:gd name="connsiteY1" fmla="*/ 229400 h 253984"/>
                <a:gd name="connsiteX2" fmla="*/ 98231 w 196472"/>
                <a:gd name="connsiteY2" fmla="*/ 253984 h 253984"/>
                <a:gd name="connsiteX3" fmla="*/ 28118 w 196472"/>
                <a:gd name="connsiteY3" fmla="*/ 229400 h 253984"/>
                <a:gd name="connsiteX4" fmla="*/ 0 w 196472"/>
                <a:gd name="connsiteY4" fmla="*/ 165545 h 253984"/>
                <a:gd name="connsiteX5" fmla="*/ 0 w 196472"/>
                <a:gd name="connsiteY5" fmla="*/ 0 h 253984"/>
                <a:gd name="connsiteX6" fmla="*/ 52111 w 196472"/>
                <a:gd name="connsiteY6" fmla="*/ 0 h 253984"/>
                <a:gd name="connsiteX7" fmla="*/ 52111 w 196472"/>
                <a:gd name="connsiteY7" fmla="*/ 163782 h 253984"/>
                <a:gd name="connsiteX8" fmla="*/ 64494 w 196472"/>
                <a:gd name="connsiteY8" fmla="*/ 197739 h 253984"/>
                <a:gd name="connsiteX9" fmla="*/ 98231 w 196472"/>
                <a:gd name="connsiteY9" fmla="*/ 210121 h 253984"/>
                <a:gd name="connsiteX10" fmla="*/ 132169 w 196472"/>
                <a:gd name="connsiteY10" fmla="*/ 197739 h 253984"/>
                <a:gd name="connsiteX11" fmla="*/ 144732 w 196472"/>
                <a:gd name="connsiteY11" fmla="*/ 163782 h 253984"/>
                <a:gd name="connsiteX12" fmla="*/ 144732 w 196472"/>
                <a:gd name="connsiteY12" fmla="*/ 0 h 253984"/>
                <a:gd name="connsiteX13" fmla="*/ 196472 w 196472"/>
                <a:gd name="connsiteY13" fmla="*/ 0 h 253984"/>
                <a:gd name="connsiteX14" fmla="*/ 196472 w 196472"/>
                <a:gd name="connsiteY14" fmla="*/ 165545 h 253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472" h="253984">
                  <a:moveTo>
                    <a:pt x="196472" y="165545"/>
                  </a:moveTo>
                  <a:cubicBezTo>
                    <a:pt x="196472" y="191729"/>
                    <a:pt x="187100" y="213008"/>
                    <a:pt x="168354" y="229400"/>
                  </a:cubicBezTo>
                  <a:cubicBezTo>
                    <a:pt x="149609" y="245793"/>
                    <a:pt x="126235" y="253984"/>
                    <a:pt x="98231" y="253984"/>
                  </a:cubicBezTo>
                  <a:cubicBezTo>
                    <a:pt x="70237" y="253984"/>
                    <a:pt x="46863" y="245793"/>
                    <a:pt x="28118" y="229400"/>
                  </a:cubicBezTo>
                  <a:cubicBezTo>
                    <a:pt x="9373" y="213008"/>
                    <a:pt x="0" y="191729"/>
                    <a:pt x="0" y="165545"/>
                  </a:cubicBezTo>
                  <a:lnTo>
                    <a:pt x="0" y="0"/>
                  </a:lnTo>
                  <a:lnTo>
                    <a:pt x="52111" y="0"/>
                  </a:lnTo>
                  <a:lnTo>
                    <a:pt x="52111" y="163782"/>
                  </a:lnTo>
                  <a:cubicBezTo>
                    <a:pt x="52111" y="178165"/>
                    <a:pt x="56236" y="189481"/>
                    <a:pt x="64494" y="197739"/>
                  </a:cubicBezTo>
                  <a:cubicBezTo>
                    <a:pt x="72742" y="205997"/>
                    <a:pt x="83991" y="210121"/>
                    <a:pt x="98231" y="210121"/>
                  </a:cubicBezTo>
                  <a:cubicBezTo>
                    <a:pt x="112481" y="210121"/>
                    <a:pt x="123796" y="205997"/>
                    <a:pt x="132169" y="197739"/>
                  </a:cubicBezTo>
                  <a:cubicBezTo>
                    <a:pt x="140541" y="189481"/>
                    <a:pt x="144732" y="178165"/>
                    <a:pt x="144732" y="163782"/>
                  </a:cubicBezTo>
                  <a:lnTo>
                    <a:pt x="144732" y="0"/>
                  </a:lnTo>
                  <a:lnTo>
                    <a:pt x="196472" y="0"/>
                  </a:lnTo>
                  <a:lnTo>
                    <a:pt x="196472" y="165545"/>
                  </a:lnTo>
                  <a:close/>
                </a:path>
              </a:pathLst>
            </a:custGeom>
            <a:solidFill>
              <a:srgbClr val="221F20"/>
            </a:solidFill>
            <a:ln w="9525" cap="flat">
              <a:noFill/>
              <a:prstDash val="solid"/>
              <a:round/>
            </a:ln>
          </p:spPr>
          <p:txBody>
            <a:bodyPr rtlCol="0" anchor="ctr"/>
            <a:lstStyle/>
            <a:p>
              <a:endParaRPr lang="en-GB"/>
            </a:p>
          </p:txBody>
        </p:sp>
        <p:sp>
          <p:nvSpPr>
            <p:cNvPr id="377" name="Freeform: Shape 376">
              <a:extLst>
                <a:ext uri="{FF2B5EF4-FFF2-40B4-BE49-F238E27FC236}">
                  <a16:creationId xmlns:a16="http://schemas.microsoft.com/office/drawing/2014/main" id="{560390AB-617C-4F15-BEC4-5A3522D99AFD}"/>
                </a:ext>
              </a:extLst>
            </p:cNvPr>
            <p:cNvSpPr/>
            <p:nvPr/>
          </p:nvSpPr>
          <p:spPr>
            <a:xfrm>
              <a:off x="475158" y="6329372"/>
              <a:ext cx="121268" cy="149463"/>
            </a:xfrm>
            <a:custGeom>
              <a:avLst/>
              <a:gdLst>
                <a:gd name="connsiteX0" fmla="*/ 204349 w 204349"/>
                <a:gd name="connsiteY0" fmla="*/ 251860 h 251860"/>
                <a:gd name="connsiteX1" fmla="*/ 157858 w 204349"/>
                <a:gd name="connsiteY1" fmla="*/ 251860 h 251860"/>
                <a:gd name="connsiteX2" fmla="*/ 52121 w 204349"/>
                <a:gd name="connsiteY2" fmla="*/ 97279 h 251860"/>
                <a:gd name="connsiteX3" fmla="*/ 52121 w 204349"/>
                <a:gd name="connsiteY3" fmla="*/ 251860 h 251860"/>
                <a:gd name="connsiteX4" fmla="*/ 0 w 204349"/>
                <a:gd name="connsiteY4" fmla="*/ 251860 h 251860"/>
                <a:gd name="connsiteX5" fmla="*/ 0 w 204349"/>
                <a:gd name="connsiteY5" fmla="*/ 0 h 251860"/>
                <a:gd name="connsiteX6" fmla="*/ 46492 w 204349"/>
                <a:gd name="connsiteY6" fmla="*/ 0 h 251860"/>
                <a:gd name="connsiteX7" fmla="*/ 152229 w 204349"/>
                <a:gd name="connsiteY7" fmla="*/ 154229 h 251860"/>
                <a:gd name="connsiteX8" fmla="*/ 152229 w 204349"/>
                <a:gd name="connsiteY8" fmla="*/ 0 h 251860"/>
                <a:gd name="connsiteX9" fmla="*/ 204349 w 204349"/>
                <a:gd name="connsiteY9" fmla="*/ 0 h 251860"/>
                <a:gd name="connsiteX10" fmla="*/ 204349 w 204349"/>
                <a:gd name="connsiteY10"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49" h="251860">
                  <a:moveTo>
                    <a:pt x="204349" y="251860"/>
                  </a:moveTo>
                  <a:lnTo>
                    <a:pt x="157858" y="251860"/>
                  </a:lnTo>
                  <a:lnTo>
                    <a:pt x="52121" y="97279"/>
                  </a:lnTo>
                  <a:lnTo>
                    <a:pt x="52121" y="251860"/>
                  </a:lnTo>
                  <a:lnTo>
                    <a:pt x="0" y="251860"/>
                  </a:lnTo>
                  <a:lnTo>
                    <a:pt x="0" y="0"/>
                  </a:lnTo>
                  <a:lnTo>
                    <a:pt x="46492" y="0"/>
                  </a:lnTo>
                  <a:lnTo>
                    <a:pt x="152229" y="154229"/>
                  </a:lnTo>
                  <a:lnTo>
                    <a:pt x="152229" y="0"/>
                  </a:lnTo>
                  <a:lnTo>
                    <a:pt x="204349" y="0"/>
                  </a:lnTo>
                  <a:lnTo>
                    <a:pt x="204349" y="251860"/>
                  </a:lnTo>
                  <a:close/>
                </a:path>
              </a:pathLst>
            </a:custGeom>
            <a:solidFill>
              <a:srgbClr val="221F20"/>
            </a:solidFill>
            <a:ln w="9525" cap="flat">
              <a:noFill/>
              <a:prstDash val="solid"/>
              <a:round/>
            </a:ln>
          </p:spPr>
          <p:txBody>
            <a:bodyPr rtlCol="0" anchor="ctr"/>
            <a:lstStyle/>
            <a:p>
              <a:endParaRPr lang="en-GB"/>
            </a:p>
          </p:txBody>
        </p:sp>
        <p:sp>
          <p:nvSpPr>
            <p:cNvPr id="378" name="Freeform: Shape 377">
              <a:extLst>
                <a:ext uri="{FF2B5EF4-FFF2-40B4-BE49-F238E27FC236}">
                  <a16:creationId xmlns:a16="http://schemas.microsoft.com/office/drawing/2014/main" id="{DDE89CEF-B4D5-4DC8-A766-33CE18AB9992}"/>
                </a:ext>
              </a:extLst>
            </p:cNvPr>
            <p:cNvSpPr/>
            <p:nvPr/>
          </p:nvSpPr>
          <p:spPr>
            <a:xfrm>
              <a:off x="631652" y="6329372"/>
              <a:ext cx="115039" cy="149463"/>
            </a:xfrm>
            <a:custGeom>
              <a:avLst/>
              <a:gdLst>
                <a:gd name="connsiteX0" fmla="*/ 191043 w 193852"/>
                <a:gd name="connsiteY0" fmla="*/ 70218 h 251860"/>
                <a:gd name="connsiteX1" fmla="*/ 193853 w 193852"/>
                <a:gd name="connsiteY1" fmla="*/ 125930 h 251860"/>
                <a:gd name="connsiteX2" fmla="*/ 191043 w 193852"/>
                <a:gd name="connsiteY2" fmla="*/ 181642 h 251860"/>
                <a:gd name="connsiteX3" fmla="*/ 176975 w 193852"/>
                <a:gd name="connsiteY3" fmla="*/ 215075 h 251860"/>
                <a:gd name="connsiteX4" fmla="*/ 96364 w 193852"/>
                <a:gd name="connsiteY4" fmla="*/ 251860 h 251860"/>
                <a:gd name="connsiteX5" fmla="*/ 0 w 193852"/>
                <a:gd name="connsiteY5" fmla="*/ 251860 h 251860"/>
                <a:gd name="connsiteX6" fmla="*/ 0 w 193852"/>
                <a:gd name="connsiteY6" fmla="*/ 0 h 251860"/>
                <a:gd name="connsiteX7" fmla="*/ 96364 w 193852"/>
                <a:gd name="connsiteY7" fmla="*/ 0 h 251860"/>
                <a:gd name="connsiteX8" fmla="*/ 176975 w 193852"/>
                <a:gd name="connsiteY8" fmla="*/ 36786 h 251860"/>
                <a:gd name="connsiteX9" fmla="*/ 191043 w 193852"/>
                <a:gd name="connsiteY9" fmla="*/ 70218 h 251860"/>
                <a:gd name="connsiteX10" fmla="*/ 139856 w 193852"/>
                <a:gd name="connsiteY10" fmla="*/ 171212 h 251860"/>
                <a:gd name="connsiteX11" fmla="*/ 141732 w 193852"/>
                <a:gd name="connsiteY11" fmla="*/ 125930 h 251860"/>
                <a:gd name="connsiteX12" fmla="*/ 139856 w 193852"/>
                <a:gd name="connsiteY12" fmla="*/ 80648 h 251860"/>
                <a:gd name="connsiteX13" fmla="*/ 130854 w 193852"/>
                <a:gd name="connsiteY13" fmla="*/ 59426 h 251860"/>
                <a:gd name="connsiteX14" fmla="*/ 91859 w 193852"/>
                <a:gd name="connsiteY14" fmla="*/ 43863 h 251860"/>
                <a:gd name="connsiteX15" fmla="*/ 52121 w 193852"/>
                <a:gd name="connsiteY15" fmla="*/ 43863 h 251860"/>
                <a:gd name="connsiteX16" fmla="*/ 52121 w 193852"/>
                <a:gd name="connsiteY16" fmla="*/ 207997 h 251860"/>
                <a:gd name="connsiteX17" fmla="*/ 91859 w 193852"/>
                <a:gd name="connsiteY17" fmla="*/ 207997 h 251860"/>
                <a:gd name="connsiteX18" fmla="*/ 130854 w 193852"/>
                <a:gd name="connsiteY18" fmla="*/ 192434 h 251860"/>
                <a:gd name="connsiteX19" fmla="*/ 139856 w 193852"/>
                <a:gd name="connsiteY19" fmla="*/ 171212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3852" h="251860">
                  <a:moveTo>
                    <a:pt x="191043" y="70218"/>
                  </a:moveTo>
                  <a:cubicBezTo>
                    <a:pt x="192919" y="82601"/>
                    <a:pt x="193853" y="101165"/>
                    <a:pt x="193853" y="125930"/>
                  </a:cubicBezTo>
                  <a:cubicBezTo>
                    <a:pt x="193853" y="150695"/>
                    <a:pt x="192919" y="169259"/>
                    <a:pt x="191043" y="181642"/>
                  </a:cubicBezTo>
                  <a:cubicBezTo>
                    <a:pt x="189167" y="194024"/>
                    <a:pt x="184480" y="205168"/>
                    <a:pt x="176975" y="215075"/>
                  </a:cubicBezTo>
                  <a:cubicBezTo>
                    <a:pt x="158229" y="239601"/>
                    <a:pt x="131359" y="251860"/>
                    <a:pt x="96364" y="251860"/>
                  </a:cubicBezTo>
                  <a:lnTo>
                    <a:pt x="0" y="251860"/>
                  </a:lnTo>
                  <a:lnTo>
                    <a:pt x="0" y="0"/>
                  </a:lnTo>
                  <a:lnTo>
                    <a:pt x="96364" y="0"/>
                  </a:lnTo>
                  <a:cubicBezTo>
                    <a:pt x="131359" y="0"/>
                    <a:pt x="158229" y="12259"/>
                    <a:pt x="176975" y="36786"/>
                  </a:cubicBezTo>
                  <a:cubicBezTo>
                    <a:pt x="184480" y="46691"/>
                    <a:pt x="189167" y="57836"/>
                    <a:pt x="191043" y="70218"/>
                  </a:cubicBezTo>
                  <a:close/>
                  <a:moveTo>
                    <a:pt x="139856" y="171212"/>
                  </a:moveTo>
                  <a:cubicBezTo>
                    <a:pt x="141103" y="162249"/>
                    <a:pt x="141732" y="147152"/>
                    <a:pt x="141732" y="125930"/>
                  </a:cubicBezTo>
                  <a:cubicBezTo>
                    <a:pt x="141732" y="104708"/>
                    <a:pt x="141103" y="89611"/>
                    <a:pt x="139856" y="80648"/>
                  </a:cubicBezTo>
                  <a:cubicBezTo>
                    <a:pt x="138608" y="71695"/>
                    <a:pt x="135607" y="64618"/>
                    <a:pt x="130854" y="59426"/>
                  </a:cubicBezTo>
                  <a:cubicBezTo>
                    <a:pt x="122111" y="49054"/>
                    <a:pt x="109109" y="43863"/>
                    <a:pt x="91859" y="43863"/>
                  </a:cubicBezTo>
                  <a:lnTo>
                    <a:pt x="52121" y="43863"/>
                  </a:lnTo>
                  <a:lnTo>
                    <a:pt x="52121" y="207997"/>
                  </a:lnTo>
                  <a:lnTo>
                    <a:pt x="91859" y="207997"/>
                  </a:lnTo>
                  <a:cubicBezTo>
                    <a:pt x="109109" y="207997"/>
                    <a:pt x="122111" y="202806"/>
                    <a:pt x="130854" y="192434"/>
                  </a:cubicBezTo>
                  <a:cubicBezTo>
                    <a:pt x="135607" y="187243"/>
                    <a:pt x="138608" y="180165"/>
                    <a:pt x="139856" y="171212"/>
                  </a:cubicBezTo>
                  <a:close/>
                </a:path>
              </a:pathLst>
            </a:custGeom>
            <a:solidFill>
              <a:srgbClr val="221F20"/>
            </a:solidFill>
            <a:ln w="9525" cap="flat">
              <a:noFill/>
              <a:prstDash val="solid"/>
              <a:round/>
            </a:ln>
          </p:spPr>
          <p:txBody>
            <a:bodyPr rtlCol="0" anchor="ctr"/>
            <a:lstStyle/>
            <a:p>
              <a:endParaRPr lang="en-GB"/>
            </a:p>
          </p:txBody>
        </p:sp>
        <p:sp>
          <p:nvSpPr>
            <p:cNvPr id="379" name="Freeform: Shape 378">
              <a:extLst>
                <a:ext uri="{FF2B5EF4-FFF2-40B4-BE49-F238E27FC236}">
                  <a16:creationId xmlns:a16="http://schemas.microsoft.com/office/drawing/2014/main" id="{4FFB7922-EA62-43A9-86A3-A9A5542C762D}"/>
                </a:ext>
              </a:extLst>
            </p:cNvPr>
            <p:cNvSpPr/>
            <p:nvPr/>
          </p:nvSpPr>
          <p:spPr>
            <a:xfrm>
              <a:off x="759218" y="6329372"/>
              <a:ext cx="139741" cy="149463"/>
            </a:xfrm>
            <a:custGeom>
              <a:avLst/>
              <a:gdLst>
                <a:gd name="connsiteX0" fmla="*/ 235477 w 235477"/>
                <a:gd name="connsiteY0" fmla="*/ 251860 h 251860"/>
                <a:gd name="connsiteX1" fmla="*/ 181108 w 235477"/>
                <a:gd name="connsiteY1" fmla="*/ 251860 h 251860"/>
                <a:gd name="connsiteX2" fmla="*/ 165354 w 235477"/>
                <a:gd name="connsiteY2" fmla="*/ 207293 h 251860"/>
                <a:gd name="connsiteX3" fmla="*/ 70495 w 235477"/>
                <a:gd name="connsiteY3" fmla="*/ 207293 h 251860"/>
                <a:gd name="connsiteX4" fmla="*/ 54369 w 235477"/>
                <a:gd name="connsiteY4" fmla="*/ 251860 h 251860"/>
                <a:gd name="connsiteX5" fmla="*/ 0 w 235477"/>
                <a:gd name="connsiteY5" fmla="*/ 251860 h 251860"/>
                <a:gd name="connsiteX6" fmla="*/ 97117 w 235477"/>
                <a:gd name="connsiteY6" fmla="*/ 0 h 251860"/>
                <a:gd name="connsiteX7" fmla="*/ 137989 w 235477"/>
                <a:gd name="connsiteY7" fmla="*/ 0 h 251860"/>
                <a:gd name="connsiteX8" fmla="*/ 235477 w 235477"/>
                <a:gd name="connsiteY8" fmla="*/ 251860 h 251860"/>
                <a:gd name="connsiteX9" fmla="*/ 151486 w 235477"/>
                <a:gd name="connsiteY9" fmla="*/ 165906 h 251860"/>
                <a:gd name="connsiteX10" fmla="*/ 118863 w 235477"/>
                <a:gd name="connsiteY10" fmla="*/ 74285 h 251860"/>
                <a:gd name="connsiteX11" fmla="*/ 85115 w 235477"/>
                <a:gd name="connsiteY11" fmla="*/ 165906 h 251860"/>
                <a:gd name="connsiteX12" fmla="*/ 151486 w 235477"/>
                <a:gd name="connsiteY12" fmla="*/ 165906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477" h="251860">
                  <a:moveTo>
                    <a:pt x="235477" y="251860"/>
                  </a:moveTo>
                  <a:lnTo>
                    <a:pt x="181108" y="251860"/>
                  </a:lnTo>
                  <a:lnTo>
                    <a:pt x="165354" y="207293"/>
                  </a:lnTo>
                  <a:lnTo>
                    <a:pt x="70495" y="207293"/>
                  </a:lnTo>
                  <a:lnTo>
                    <a:pt x="54369" y="251860"/>
                  </a:lnTo>
                  <a:lnTo>
                    <a:pt x="0" y="251860"/>
                  </a:lnTo>
                  <a:lnTo>
                    <a:pt x="97117" y="0"/>
                  </a:lnTo>
                  <a:lnTo>
                    <a:pt x="137989" y="0"/>
                  </a:lnTo>
                  <a:lnTo>
                    <a:pt x="235477" y="251860"/>
                  </a:lnTo>
                  <a:close/>
                  <a:moveTo>
                    <a:pt x="151486" y="165906"/>
                  </a:moveTo>
                  <a:lnTo>
                    <a:pt x="118863" y="74285"/>
                  </a:lnTo>
                  <a:lnTo>
                    <a:pt x="85115" y="165906"/>
                  </a:lnTo>
                  <a:lnTo>
                    <a:pt x="151486" y="165906"/>
                  </a:lnTo>
                  <a:close/>
                </a:path>
              </a:pathLst>
            </a:custGeom>
            <a:solidFill>
              <a:srgbClr val="221F20"/>
            </a:solidFill>
            <a:ln w="9525" cap="flat">
              <a:noFill/>
              <a:prstDash val="solid"/>
              <a:round/>
            </a:ln>
          </p:spPr>
          <p:txBody>
            <a:bodyPr rtlCol="0" anchor="ctr"/>
            <a:lstStyle/>
            <a:p>
              <a:endParaRPr lang="en-GB"/>
            </a:p>
          </p:txBody>
        </p:sp>
        <p:sp>
          <p:nvSpPr>
            <p:cNvPr id="380" name="Freeform: Shape 379">
              <a:extLst>
                <a:ext uri="{FF2B5EF4-FFF2-40B4-BE49-F238E27FC236}">
                  <a16:creationId xmlns:a16="http://schemas.microsoft.com/office/drawing/2014/main" id="{FE8DC9C7-7EF6-4D5C-9A15-4DE00D0802A0}"/>
                </a:ext>
              </a:extLst>
            </p:cNvPr>
            <p:cNvSpPr/>
            <p:nvPr/>
          </p:nvSpPr>
          <p:spPr>
            <a:xfrm>
              <a:off x="916826" y="6329372"/>
              <a:ext cx="143522" cy="149463"/>
            </a:xfrm>
            <a:custGeom>
              <a:avLst/>
              <a:gdLst>
                <a:gd name="connsiteX0" fmla="*/ 241849 w 241849"/>
                <a:gd name="connsiteY0" fmla="*/ 251860 h 251860"/>
                <a:gd name="connsiteX1" fmla="*/ 189729 w 241849"/>
                <a:gd name="connsiteY1" fmla="*/ 251860 h 251860"/>
                <a:gd name="connsiteX2" fmla="*/ 189729 w 241849"/>
                <a:gd name="connsiteY2" fmla="*/ 105061 h 251860"/>
                <a:gd name="connsiteX3" fmla="*/ 138732 w 241849"/>
                <a:gd name="connsiteY3" fmla="*/ 200568 h 251860"/>
                <a:gd name="connsiteX4" fmla="*/ 103489 w 241849"/>
                <a:gd name="connsiteY4" fmla="*/ 200568 h 251860"/>
                <a:gd name="connsiteX5" fmla="*/ 52121 w 241849"/>
                <a:gd name="connsiteY5" fmla="*/ 105061 h 251860"/>
                <a:gd name="connsiteX6" fmla="*/ 52121 w 241849"/>
                <a:gd name="connsiteY6" fmla="*/ 251860 h 251860"/>
                <a:gd name="connsiteX7" fmla="*/ 0 w 241849"/>
                <a:gd name="connsiteY7" fmla="*/ 251860 h 251860"/>
                <a:gd name="connsiteX8" fmla="*/ 0 w 241849"/>
                <a:gd name="connsiteY8" fmla="*/ 0 h 251860"/>
                <a:gd name="connsiteX9" fmla="*/ 51368 w 241849"/>
                <a:gd name="connsiteY9" fmla="*/ 0 h 251860"/>
                <a:gd name="connsiteX10" fmla="*/ 121110 w 241849"/>
                <a:gd name="connsiteY10" fmla="*/ 136188 h 251860"/>
                <a:gd name="connsiteX11" fmla="*/ 190481 w 241849"/>
                <a:gd name="connsiteY11" fmla="*/ 0 h 251860"/>
                <a:gd name="connsiteX12" fmla="*/ 241849 w 241849"/>
                <a:gd name="connsiteY12" fmla="*/ 0 h 251860"/>
                <a:gd name="connsiteX13" fmla="*/ 241849 w 241849"/>
                <a:gd name="connsiteY13"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1849" h="251860">
                  <a:moveTo>
                    <a:pt x="241849" y="251860"/>
                  </a:moveTo>
                  <a:lnTo>
                    <a:pt x="189729" y="251860"/>
                  </a:lnTo>
                  <a:lnTo>
                    <a:pt x="189729" y="105061"/>
                  </a:lnTo>
                  <a:lnTo>
                    <a:pt x="138732" y="200568"/>
                  </a:lnTo>
                  <a:lnTo>
                    <a:pt x="103489" y="200568"/>
                  </a:lnTo>
                  <a:lnTo>
                    <a:pt x="52121" y="105061"/>
                  </a:lnTo>
                  <a:lnTo>
                    <a:pt x="52121" y="251860"/>
                  </a:lnTo>
                  <a:lnTo>
                    <a:pt x="0" y="251860"/>
                  </a:lnTo>
                  <a:lnTo>
                    <a:pt x="0" y="0"/>
                  </a:lnTo>
                  <a:lnTo>
                    <a:pt x="51368" y="0"/>
                  </a:lnTo>
                  <a:lnTo>
                    <a:pt x="121110" y="136188"/>
                  </a:lnTo>
                  <a:lnTo>
                    <a:pt x="190481" y="0"/>
                  </a:lnTo>
                  <a:lnTo>
                    <a:pt x="241849" y="0"/>
                  </a:lnTo>
                  <a:lnTo>
                    <a:pt x="241849" y="251860"/>
                  </a:lnTo>
                  <a:close/>
                </a:path>
              </a:pathLst>
            </a:custGeom>
            <a:solidFill>
              <a:srgbClr val="221F20"/>
            </a:solidFill>
            <a:ln w="9525" cap="flat">
              <a:noFill/>
              <a:prstDash val="solid"/>
              <a:round/>
            </a:ln>
          </p:spPr>
          <p:txBody>
            <a:bodyPr rtlCol="0" anchor="ctr"/>
            <a:lstStyle/>
            <a:p>
              <a:endParaRPr lang="en-GB"/>
            </a:p>
          </p:txBody>
        </p:sp>
        <p:sp>
          <p:nvSpPr>
            <p:cNvPr id="381" name="Freeform: Shape 380">
              <a:extLst>
                <a:ext uri="{FF2B5EF4-FFF2-40B4-BE49-F238E27FC236}">
                  <a16:creationId xmlns:a16="http://schemas.microsoft.com/office/drawing/2014/main" id="{DAD664E5-FDCC-46ED-BE34-3C5B9110F6CC}"/>
                </a:ext>
              </a:extLst>
            </p:cNvPr>
            <p:cNvSpPr/>
            <p:nvPr/>
          </p:nvSpPr>
          <p:spPr>
            <a:xfrm>
              <a:off x="1095569" y="6329372"/>
              <a:ext cx="104362" cy="149463"/>
            </a:xfrm>
            <a:custGeom>
              <a:avLst/>
              <a:gdLst>
                <a:gd name="connsiteX0" fmla="*/ 175860 w 175860"/>
                <a:gd name="connsiteY0" fmla="*/ 251860 h 251860"/>
                <a:gd name="connsiteX1" fmla="*/ 0 w 175860"/>
                <a:gd name="connsiteY1" fmla="*/ 251860 h 251860"/>
                <a:gd name="connsiteX2" fmla="*/ 0 w 175860"/>
                <a:gd name="connsiteY2" fmla="*/ 0 h 251860"/>
                <a:gd name="connsiteX3" fmla="*/ 175860 w 175860"/>
                <a:gd name="connsiteY3" fmla="*/ 0 h 251860"/>
                <a:gd name="connsiteX4" fmla="*/ 175860 w 175860"/>
                <a:gd name="connsiteY4" fmla="*/ 43863 h 251860"/>
                <a:gd name="connsiteX5" fmla="*/ 52121 w 175860"/>
                <a:gd name="connsiteY5" fmla="*/ 43863 h 251860"/>
                <a:gd name="connsiteX6" fmla="*/ 52121 w 175860"/>
                <a:gd name="connsiteY6" fmla="*/ 102937 h 251860"/>
                <a:gd name="connsiteX7" fmla="*/ 157486 w 175860"/>
                <a:gd name="connsiteY7" fmla="*/ 102937 h 251860"/>
                <a:gd name="connsiteX8" fmla="*/ 157486 w 175860"/>
                <a:gd name="connsiteY8" fmla="*/ 146799 h 251860"/>
                <a:gd name="connsiteX9" fmla="*/ 52121 w 175860"/>
                <a:gd name="connsiteY9" fmla="*/ 146799 h 251860"/>
                <a:gd name="connsiteX10" fmla="*/ 52121 w 175860"/>
                <a:gd name="connsiteY10" fmla="*/ 207997 h 251860"/>
                <a:gd name="connsiteX11" fmla="*/ 175860 w 175860"/>
                <a:gd name="connsiteY11" fmla="*/ 207997 h 251860"/>
                <a:gd name="connsiteX12" fmla="*/ 175860 w 175860"/>
                <a:gd name="connsiteY12"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860" h="251860">
                  <a:moveTo>
                    <a:pt x="175860" y="251860"/>
                  </a:moveTo>
                  <a:lnTo>
                    <a:pt x="0" y="251860"/>
                  </a:lnTo>
                  <a:lnTo>
                    <a:pt x="0" y="0"/>
                  </a:lnTo>
                  <a:lnTo>
                    <a:pt x="175860" y="0"/>
                  </a:lnTo>
                  <a:lnTo>
                    <a:pt x="175860" y="43863"/>
                  </a:lnTo>
                  <a:lnTo>
                    <a:pt x="52121" y="43863"/>
                  </a:lnTo>
                  <a:lnTo>
                    <a:pt x="52121" y="102937"/>
                  </a:lnTo>
                  <a:lnTo>
                    <a:pt x="157486" y="102937"/>
                  </a:lnTo>
                  <a:lnTo>
                    <a:pt x="157486" y="146799"/>
                  </a:lnTo>
                  <a:lnTo>
                    <a:pt x="52121" y="146799"/>
                  </a:lnTo>
                  <a:lnTo>
                    <a:pt x="52121" y="207997"/>
                  </a:lnTo>
                  <a:lnTo>
                    <a:pt x="175860" y="207997"/>
                  </a:lnTo>
                  <a:lnTo>
                    <a:pt x="175860" y="251860"/>
                  </a:lnTo>
                  <a:close/>
                </a:path>
              </a:pathLst>
            </a:custGeom>
            <a:solidFill>
              <a:srgbClr val="221F20"/>
            </a:solidFill>
            <a:ln w="9525" cap="flat">
              <a:noFill/>
              <a:prstDash val="solid"/>
              <a:round/>
            </a:ln>
          </p:spPr>
          <p:txBody>
            <a:bodyPr rtlCol="0" anchor="ctr"/>
            <a:lstStyle/>
            <a:p>
              <a:endParaRPr lang="en-GB"/>
            </a:p>
          </p:txBody>
        </p:sp>
        <p:sp>
          <p:nvSpPr>
            <p:cNvPr id="382" name="Freeform: Shape 381">
              <a:extLst>
                <a:ext uri="{FF2B5EF4-FFF2-40B4-BE49-F238E27FC236}">
                  <a16:creationId xmlns:a16="http://schemas.microsoft.com/office/drawing/2014/main" id="{88A60785-4459-4480-AB7C-CD5A6F87F588}"/>
                </a:ext>
              </a:extLst>
            </p:cNvPr>
            <p:cNvSpPr/>
            <p:nvPr/>
          </p:nvSpPr>
          <p:spPr>
            <a:xfrm>
              <a:off x="1228476" y="6329372"/>
              <a:ext cx="121273" cy="149463"/>
            </a:xfrm>
            <a:custGeom>
              <a:avLst/>
              <a:gdLst>
                <a:gd name="connsiteX0" fmla="*/ 204359 w 204358"/>
                <a:gd name="connsiteY0" fmla="*/ 251860 h 251860"/>
                <a:gd name="connsiteX1" fmla="*/ 157858 w 204358"/>
                <a:gd name="connsiteY1" fmla="*/ 251860 h 251860"/>
                <a:gd name="connsiteX2" fmla="*/ 52121 w 204358"/>
                <a:gd name="connsiteY2" fmla="*/ 97279 h 251860"/>
                <a:gd name="connsiteX3" fmla="*/ 52121 w 204358"/>
                <a:gd name="connsiteY3" fmla="*/ 251860 h 251860"/>
                <a:gd name="connsiteX4" fmla="*/ 0 w 204358"/>
                <a:gd name="connsiteY4" fmla="*/ 251860 h 251860"/>
                <a:gd name="connsiteX5" fmla="*/ 0 w 204358"/>
                <a:gd name="connsiteY5" fmla="*/ 0 h 251860"/>
                <a:gd name="connsiteX6" fmla="*/ 46501 w 204358"/>
                <a:gd name="connsiteY6" fmla="*/ 0 h 251860"/>
                <a:gd name="connsiteX7" fmla="*/ 152238 w 204358"/>
                <a:gd name="connsiteY7" fmla="*/ 154229 h 251860"/>
                <a:gd name="connsiteX8" fmla="*/ 152238 w 204358"/>
                <a:gd name="connsiteY8" fmla="*/ 0 h 251860"/>
                <a:gd name="connsiteX9" fmla="*/ 204359 w 204358"/>
                <a:gd name="connsiteY9" fmla="*/ 0 h 251860"/>
                <a:gd name="connsiteX10" fmla="*/ 204359 w 204358"/>
                <a:gd name="connsiteY10"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8" h="251860">
                  <a:moveTo>
                    <a:pt x="204359" y="251860"/>
                  </a:moveTo>
                  <a:lnTo>
                    <a:pt x="157858" y="251860"/>
                  </a:lnTo>
                  <a:lnTo>
                    <a:pt x="52121" y="97279"/>
                  </a:lnTo>
                  <a:lnTo>
                    <a:pt x="52121" y="251860"/>
                  </a:lnTo>
                  <a:lnTo>
                    <a:pt x="0" y="251860"/>
                  </a:lnTo>
                  <a:lnTo>
                    <a:pt x="0" y="0"/>
                  </a:lnTo>
                  <a:lnTo>
                    <a:pt x="46501" y="0"/>
                  </a:lnTo>
                  <a:lnTo>
                    <a:pt x="152238" y="154229"/>
                  </a:lnTo>
                  <a:lnTo>
                    <a:pt x="152238" y="0"/>
                  </a:lnTo>
                  <a:lnTo>
                    <a:pt x="204359" y="0"/>
                  </a:lnTo>
                  <a:lnTo>
                    <a:pt x="204359" y="251860"/>
                  </a:lnTo>
                  <a:close/>
                </a:path>
              </a:pathLst>
            </a:custGeom>
            <a:solidFill>
              <a:srgbClr val="221F20"/>
            </a:solidFill>
            <a:ln w="9525" cap="flat">
              <a:noFill/>
              <a:prstDash val="solid"/>
              <a:round/>
            </a:ln>
          </p:spPr>
          <p:txBody>
            <a:bodyPr rtlCol="0" anchor="ctr"/>
            <a:lstStyle/>
            <a:p>
              <a:endParaRPr lang="en-GB"/>
            </a:p>
          </p:txBody>
        </p:sp>
        <p:sp>
          <p:nvSpPr>
            <p:cNvPr id="383" name="Freeform: Shape 382">
              <a:extLst>
                <a:ext uri="{FF2B5EF4-FFF2-40B4-BE49-F238E27FC236}">
                  <a16:creationId xmlns:a16="http://schemas.microsoft.com/office/drawing/2014/main" id="{90EB9FEE-75CA-41AE-8D0D-403A637B84B1}"/>
                </a:ext>
              </a:extLst>
            </p:cNvPr>
            <p:cNvSpPr/>
            <p:nvPr/>
          </p:nvSpPr>
          <p:spPr>
            <a:xfrm>
              <a:off x="1373179" y="6329372"/>
              <a:ext cx="113705" cy="149463"/>
            </a:xfrm>
            <a:custGeom>
              <a:avLst/>
              <a:gdLst>
                <a:gd name="connsiteX0" fmla="*/ 191605 w 191604"/>
                <a:gd name="connsiteY0" fmla="*/ 43863 h 251860"/>
                <a:gd name="connsiteX1" fmla="*/ 121863 w 191604"/>
                <a:gd name="connsiteY1" fmla="*/ 43863 h 251860"/>
                <a:gd name="connsiteX2" fmla="*/ 121863 w 191604"/>
                <a:gd name="connsiteY2" fmla="*/ 251860 h 251860"/>
                <a:gd name="connsiteX3" fmla="*/ 69742 w 191604"/>
                <a:gd name="connsiteY3" fmla="*/ 251860 h 251860"/>
                <a:gd name="connsiteX4" fmla="*/ 69742 w 191604"/>
                <a:gd name="connsiteY4" fmla="*/ 43863 h 251860"/>
                <a:gd name="connsiteX5" fmla="*/ 0 w 191604"/>
                <a:gd name="connsiteY5" fmla="*/ 43863 h 251860"/>
                <a:gd name="connsiteX6" fmla="*/ 0 w 191604"/>
                <a:gd name="connsiteY6" fmla="*/ 0 h 251860"/>
                <a:gd name="connsiteX7" fmla="*/ 191605 w 191604"/>
                <a:gd name="connsiteY7" fmla="*/ 0 h 251860"/>
                <a:gd name="connsiteX8" fmla="*/ 191605 w 191604"/>
                <a:gd name="connsiteY8" fmla="*/ 43863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1604" h="251860">
                  <a:moveTo>
                    <a:pt x="191605" y="43863"/>
                  </a:moveTo>
                  <a:lnTo>
                    <a:pt x="121863" y="43863"/>
                  </a:lnTo>
                  <a:lnTo>
                    <a:pt x="121863" y="251860"/>
                  </a:lnTo>
                  <a:lnTo>
                    <a:pt x="69742" y="251860"/>
                  </a:lnTo>
                  <a:lnTo>
                    <a:pt x="69742" y="43863"/>
                  </a:lnTo>
                  <a:lnTo>
                    <a:pt x="0" y="43863"/>
                  </a:lnTo>
                  <a:lnTo>
                    <a:pt x="0" y="0"/>
                  </a:lnTo>
                  <a:lnTo>
                    <a:pt x="191605" y="0"/>
                  </a:lnTo>
                  <a:lnTo>
                    <a:pt x="191605" y="43863"/>
                  </a:lnTo>
                  <a:close/>
                </a:path>
              </a:pathLst>
            </a:custGeom>
            <a:solidFill>
              <a:srgbClr val="221F20"/>
            </a:solidFill>
            <a:ln w="9525" cap="flat">
              <a:noFill/>
              <a:prstDash val="solid"/>
              <a:round/>
            </a:ln>
          </p:spPr>
          <p:txBody>
            <a:bodyPr rtlCol="0" anchor="ctr"/>
            <a:lstStyle/>
            <a:p>
              <a:endParaRPr lang="en-GB"/>
            </a:p>
          </p:txBody>
        </p:sp>
        <p:sp>
          <p:nvSpPr>
            <p:cNvPr id="384" name="Freeform: Shape 383">
              <a:extLst>
                <a:ext uri="{FF2B5EF4-FFF2-40B4-BE49-F238E27FC236}">
                  <a16:creationId xmlns:a16="http://schemas.microsoft.com/office/drawing/2014/main" id="{5731FDB8-5497-409F-8A4A-74C6D9AF78AE}"/>
                </a:ext>
              </a:extLst>
            </p:cNvPr>
            <p:cNvSpPr/>
            <p:nvPr/>
          </p:nvSpPr>
          <p:spPr>
            <a:xfrm>
              <a:off x="1492955" y="6329372"/>
              <a:ext cx="139740" cy="149463"/>
            </a:xfrm>
            <a:custGeom>
              <a:avLst/>
              <a:gdLst>
                <a:gd name="connsiteX0" fmla="*/ 235477 w 235476"/>
                <a:gd name="connsiteY0" fmla="*/ 251860 h 251860"/>
                <a:gd name="connsiteX1" fmla="*/ 181108 w 235476"/>
                <a:gd name="connsiteY1" fmla="*/ 251860 h 251860"/>
                <a:gd name="connsiteX2" fmla="*/ 165363 w 235476"/>
                <a:gd name="connsiteY2" fmla="*/ 207293 h 251860"/>
                <a:gd name="connsiteX3" fmla="*/ 70495 w 235476"/>
                <a:gd name="connsiteY3" fmla="*/ 207293 h 251860"/>
                <a:gd name="connsiteX4" fmla="*/ 54369 w 235476"/>
                <a:gd name="connsiteY4" fmla="*/ 251860 h 251860"/>
                <a:gd name="connsiteX5" fmla="*/ 0 w 235476"/>
                <a:gd name="connsiteY5" fmla="*/ 251860 h 251860"/>
                <a:gd name="connsiteX6" fmla="*/ 97117 w 235476"/>
                <a:gd name="connsiteY6" fmla="*/ 0 h 251860"/>
                <a:gd name="connsiteX7" fmla="*/ 137989 w 235476"/>
                <a:gd name="connsiteY7" fmla="*/ 0 h 251860"/>
                <a:gd name="connsiteX8" fmla="*/ 235477 w 235476"/>
                <a:gd name="connsiteY8" fmla="*/ 251860 h 251860"/>
                <a:gd name="connsiteX9" fmla="*/ 151486 w 235476"/>
                <a:gd name="connsiteY9" fmla="*/ 165906 h 251860"/>
                <a:gd name="connsiteX10" fmla="*/ 118863 w 235476"/>
                <a:gd name="connsiteY10" fmla="*/ 74285 h 251860"/>
                <a:gd name="connsiteX11" fmla="*/ 85115 w 235476"/>
                <a:gd name="connsiteY11" fmla="*/ 165906 h 251860"/>
                <a:gd name="connsiteX12" fmla="*/ 151486 w 235476"/>
                <a:gd name="connsiteY12" fmla="*/ 165906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476" h="251860">
                  <a:moveTo>
                    <a:pt x="235477" y="251860"/>
                  </a:moveTo>
                  <a:lnTo>
                    <a:pt x="181108" y="251860"/>
                  </a:lnTo>
                  <a:lnTo>
                    <a:pt x="165363" y="207293"/>
                  </a:lnTo>
                  <a:lnTo>
                    <a:pt x="70495" y="207293"/>
                  </a:lnTo>
                  <a:lnTo>
                    <a:pt x="54369" y="251860"/>
                  </a:lnTo>
                  <a:lnTo>
                    <a:pt x="0" y="251860"/>
                  </a:lnTo>
                  <a:lnTo>
                    <a:pt x="97117" y="0"/>
                  </a:lnTo>
                  <a:lnTo>
                    <a:pt x="137989" y="0"/>
                  </a:lnTo>
                  <a:lnTo>
                    <a:pt x="235477" y="251860"/>
                  </a:lnTo>
                  <a:close/>
                  <a:moveTo>
                    <a:pt x="151486" y="165906"/>
                  </a:moveTo>
                  <a:lnTo>
                    <a:pt x="118863" y="74285"/>
                  </a:lnTo>
                  <a:lnTo>
                    <a:pt x="85115" y="165906"/>
                  </a:lnTo>
                  <a:lnTo>
                    <a:pt x="151486" y="165906"/>
                  </a:lnTo>
                  <a:close/>
                </a:path>
              </a:pathLst>
            </a:custGeom>
            <a:solidFill>
              <a:srgbClr val="221F20"/>
            </a:solidFill>
            <a:ln w="9525" cap="flat">
              <a:noFill/>
              <a:prstDash val="solid"/>
              <a:round/>
            </a:ln>
          </p:spPr>
          <p:txBody>
            <a:bodyPr rtlCol="0" anchor="ctr"/>
            <a:lstStyle/>
            <a:p>
              <a:endParaRPr lang="en-GB"/>
            </a:p>
          </p:txBody>
        </p:sp>
        <p:sp>
          <p:nvSpPr>
            <p:cNvPr id="385" name="Freeform: Shape 384">
              <a:extLst>
                <a:ext uri="{FF2B5EF4-FFF2-40B4-BE49-F238E27FC236}">
                  <a16:creationId xmlns:a16="http://schemas.microsoft.com/office/drawing/2014/main" id="{147794F7-5429-4670-BA9E-E3555A0EB989}"/>
                </a:ext>
              </a:extLst>
            </p:cNvPr>
            <p:cNvSpPr/>
            <p:nvPr/>
          </p:nvSpPr>
          <p:spPr>
            <a:xfrm>
              <a:off x="1650563" y="6329372"/>
              <a:ext cx="102802" cy="149463"/>
            </a:xfrm>
            <a:custGeom>
              <a:avLst/>
              <a:gdLst>
                <a:gd name="connsiteX0" fmla="*/ 173231 w 173231"/>
                <a:gd name="connsiteY0" fmla="*/ 251860 h 251860"/>
                <a:gd name="connsiteX1" fmla="*/ 0 w 173231"/>
                <a:gd name="connsiteY1" fmla="*/ 251860 h 251860"/>
                <a:gd name="connsiteX2" fmla="*/ 0 w 173231"/>
                <a:gd name="connsiteY2" fmla="*/ 0 h 251860"/>
                <a:gd name="connsiteX3" fmla="*/ 52121 w 173231"/>
                <a:gd name="connsiteY3" fmla="*/ 0 h 251860"/>
                <a:gd name="connsiteX4" fmla="*/ 52121 w 173231"/>
                <a:gd name="connsiteY4" fmla="*/ 207997 h 251860"/>
                <a:gd name="connsiteX5" fmla="*/ 173231 w 173231"/>
                <a:gd name="connsiteY5" fmla="*/ 207997 h 251860"/>
                <a:gd name="connsiteX6" fmla="*/ 173231 w 173231"/>
                <a:gd name="connsiteY6"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231" h="251860">
                  <a:moveTo>
                    <a:pt x="173231" y="251860"/>
                  </a:moveTo>
                  <a:lnTo>
                    <a:pt x="0" y="251860"/>
                  </a:lnTo>
                  <a:lnTo>
                    <a:pt x="0" y="0"/>
                  </a:lnTo>
                  <a:lnTo>
                    <a:pt x="52121" y="0"/>
                  </a:lnTo>
                  <a:lnTo>
                    <a:pt x="52121" y="207997"/>
                  </a:lnTo>
                  <a:lnTo>
                    <a:pt x="173231" y="207997"/>
                  </a:lnTo>
                  <a:lnTo>
                    <a:pt x="173231" y="251860"/>
                  </a:lnTo>
                  <a:close/>
                </a:path>
              </a:pathLst>
            </a:custGeom>
            <a:solidFill>
              <a:srgbClr val="221F20"/>
            </a:solidFill>
            <a:ln w="9525" cap="flat">
              <a:noFill/>
              <a:prstDash val="solid"/>
              <a:round/>
            </a:ln>
          </p:spPr>
          <p:txBody>
            <a:bodyPr rtlCol="0" anchor="ctr"/>
            <a:lstStyle/>
            <a:p>
              <a:endParaRPr lang="en-GB"/>
            </a:p>
          </p:txBody>
        </p:sp>
        <p:sp>
          <p:nvSpPr>
            <p:cNvPr id="386" name="Freeform: Shape 385">
              <a:extLst>
                <a:ext uri="{FF2B5EF4-FFF2-40B4-BE49-F238E27FC236}">
                  <a16:creationId xmlns:a16="http://schemas.microsoft.com/office/drawing/2014/main" id="{F451F395-F3FC-471A-B1D6-11F63A51FE9E}"/>
                </a:ext>
              </a:extLst>
            </p:cNvPr>
            <p:cNvSpPr/>
            <p:nvPr/>
          </p:nvSpPr>
          <p:spPr>
            <a:xfrm>
              <a:off x="1762556" y="6328112"/>
              <a:ext cx="116594" cy="151984"/>
            </a:xfrm>
            <a:custGeom>
              <a:avLst/>
              <a:gdLst>
                <a:gd name="connsiteX0" fmla="*/ 196472 w 196472"/>
                <a:gd name="connsiteY0" fmla="*/ 179699 h 256108"/>
                <a:gd name="connsiteX1" fmla="*/ 168726 w 196472"/>
                <a:gd name="connsiteY1" fmla="*/ 235763 h 256108"/>
                <a:gd name="connsiteX2" fmla="*/ 97488 w 196472"/>
                <a:gd name="connsiteY2" fmla="*/ 256108 h 256108"/>
                <a:gd name="connsiteX3" fmla="*/ 42367 w 196472"/>
                <a:gd name="connsiteY3" fmla="*/ 248498 h 256108"/>
                <a:gd name="connsiteX4" fmla="*/ 0 w 196472"/>
                <a:gd name="connsiteY4" fmla="*/ 222856 h 256108"/>
                <a:gd name="connsiteX5" fmla="*/ 33737 w 196472"/>
                <a:gd name="connsiteY5" fmla="*/ 191024 h 256108"/>
                <a:gd name="connsiteX6" fmla="*/ 97860 w 196472"/>
                <a:gd name="connsiteY6" fmla="*/ 212246 h 256108"/>
                <a:gd name="connsiteX7" fmla="*/ 133293 w 196472"/>
                <a:gd name="connsiteY7" fmla="*/ 204111 h 256108"/>
                <a:gd name="connsiteX8" fmla="*/ 145485 w 196472"/>
                <a:gd name="connsiteY8" fmla="*/ 180766 h 256108"/>
                <a:gd name="connsiteX9" fmla="*/ 137236 w 196472"/>
                <a:gd name="connsiteY9" fmla="*/ 159887 h 256108"/>
                <a:gd name="connsiteX10" fmla="*/ 113233 w 196472"/>
                <a:gd name="connsiteY10" fmla="*/ 151400 h 256108"/>
                <a:gd name="connsiteX11" fmla="*/ 81362 w 196472"/>
                <a:gd name="connsiteY11" fmla="*/ 146799 h 256108"/>
                <a:gd name="connsiteX12" fmla="*/ 29613 w 196472"/>
                <a:gd name="connsiteY12" fmla="*/ 125930 h 256108"/>
                <a:gd name="connsiteX13" fmla="*/ 10496 w 196472"/>
                <a:gd name="connsiteY13" fmla="*/ 76410 h 256108"/>
                <a:gd name="connsiteX14" fmla="*/ 35614 w 196472"/>
                <a:gd name="connsiteY14" fmla="*/ 21050 h 256108"/>
                <a:gd name="connsiteX15" fmla="*/ 103489 w 196472"/>
                <a:gd name="connsiteY15" fmla="*/ 0 h 256108"/>
                <a:gd name="connsiteX16" fmla="*/ 189728 w 196472"/>
                <a:gd name="connsiteY16" fmla="*/ 29366 h 256108"/>
                <a:gd name="connsiteX17" fmla="*/ 156734 w 196472"/>
                <a:gd name="connsiteY17" fmla="*/ 60141 h 256108"/>
                <a:gd name="connsiteX18" fmla="*/ 101984 w 196472"/>
                <a:gd name="connsiteY18" fmla="*/ 42805 h 256108"/>
                <a:gd name="connsiteX19" fmla="*/ 71609 w 196472"/>
                <a:gd name="connsiteY19" fmla="*/ 51826 h 256108"/>
                <a:gd name="connsiteX20" fmla="*/ 61112 w 196472"/>
                <a:gd name="connsiteY20" fmla="*/ 74638 h 256108"/>
                <a:gd name="connsiteX21" fmla="*/ 68618 w 196472"/>
                <a:gd name="connsiteY21" fmla="*/ 92678 h 256108"/>
                <a:gd name="connsiteX22" fmla="*/ 92983 w 196472"/>
                <a:gd name="connsiteY22" fmla="*/ 102232 h 256108"/>
                <a:gd name="connsiteX23" fmla="*/ 124853 w 196472"/>
                <a:gd name="connsiteY23" fmla="*/ 106832 h 256108"/>
                <a:gd name="connsiteX24" fmla="*/ 175850 w 196472"/>
                <a:gd name="connsiteY24" fmla="*/ 126635 h 256108"/>
                <a:gd name="connsiteX25" fmla="*/ 196472 w 196472"/>
                <a:gd name="connsiteY25" fmla="*/ 179699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6472" h="256108">
                  <a:moveTo>
                    <a:pt x="196472" y="179699"/>
                  </a:moveTo>
                  <a:cubicBezTo>
                    <a:pt x="196472" y="203521"/>
                    <a:pt x="187223" y="222209"/>
                    <a:pt x="168726" y="235763"/>
                  </a:cubicBezTo>
                  <a:cubicBezTo>
                    <a:pt x="150228" y="249327"/>
                    <a:pt x="126482" y="256108"/>
                    <a:pt x="97488" y="256108"/>
                  </a:cubicBezTo>
                  <a:cubicBezTo>
                    <a:pt x="76238" y="256108"/>
                    <a:pt x="57864" y="253575"/>
                    <a:pt x="42367" y="248498"/>
                  </a:cubicBezTo>
                  <a:cubicBezTo>
                    <a:pt x="26870" y="243430"/>
                    <a:pt x="12744" y="234887"/>
                    <a:pt x="0" y="222856"/>
                  </a:cubicBezTo>
                  <a:lnTo>
                    <a:pt x="33737" y="191024"/>
                  </a:lnTo>
                  <a:cubicBezTo>
                    <a:pt x="48739" y="205169"/>
                    <a:pt x="70113" y="212246"/>
                    <a:pt x="97860" y="212246"/>
                  </a:cubicBezTo>
                  <a:cubicBezTo>
                    <a:pt x="113357" y="212246"/>
                    <a:pt x="125168" y="209531"/>
                    <a:pt x="133293" y="204111"/>
                  </a:cubicBezTo>
                  <a:cubicBezTo>
                    <a:pt x="141418" y="198682"/>
                    <a:pt x="145485" y="190900"/>
                    <a:pt x="145485" y="180766"/>
                  </a:cubicBezTo>
                  <a:cubicBezTo>
                    <a:pt x="145485" y="172031"/>
                    <a:pt x="142732" y="165078"/>
                    <a:pt x="137236" y="159887"/>
                  </a:cubicBezTo>
                  <a:cubicBezTo>
                    <a:pt x="132483" y="155648"/>
                    <a:pt x="124482" y="152819"/>
                    <a:pt x="113233" y="151400"/>
                  </a:cubicBezTo>
                  <a:lnTo>
                    <a:pt x="81362" y="146799"/>
                  </a:lnTo>
                  <a:cubicBezTo>
                    <a:pt x="58864" y="143732"/>
                    <a:pt x="41615" y="136779"/>
                    <a:pt x="29613" y="125930"/>
                  </a:cubicBezTo>
                  <a:cubicBezTo>
                    <a:pt x="16869" y="114138"/>
                    <a:pt x="10496" y="97631"/>
                    <a:pt x="10496" y="76410"/>
                  </a:cubicBezTo>
                  <a:cubicBezTo>
                    <a:pt x="10496" y="53531"/>
                    <a:pt x="18869" y="35081"/>
                    <a:pt x="35614" y="21050"/>
                  </a:cubicBezTo>
                  <a:cubicBezTo>
                    <a:pt x="52368" y="7020"/>
                    <a:pt x="74990" y="0"/>
                    <a:pt x="103489" y="0"/>
                  </a:cubicBezTo>
                  <a:cubicBezTo>
                    <a:pt x="139484" y="0"/>
                    <a:pt x="168230" y="9792"/>
                    <a:pt x="189728" y="29366"/>
                  </a:cubicBezTo>
                  <a:lnTo>
                    <a:pt x="156734" y="60141"/>
                  </a:lnTo>
                  <a:cubicBezTo>
                    <a:pt x="144228" y="48578"/>
                    <a:pt x="125987" y="42805"/>
                    <a:pt x="101984" y="42805"/>
                  </a:cubicBezTo>
                  <a:cubicBezTo>
                    <a:pt x="88735" y="42805"/>
                    <a:pt x="78610" y="45806"/>
                    <a:pt x="71609" y="51826"/>
                  </a:cubicBezTo>
                  <a:cubicBezTo>
                    <a:pt x="64618" y="57836"/>
                    <a:pt x="61112" y="65446"/>
                    <a:pt x="61112" y="74638"/>
                  </a:cubicBezTo>
                  <a:cubicBezTo>
                    <a:pt x="61112" y="82182"/>
                    <a:pt x="63617" y="88202"/>
                    <a:pt x="68618" y="92678"/>
                  </a:cubicBezTo>
                  <a:cubicBezTo>
                    <a:pt x="74361" y="97631"/>
                    <a:pt x="82486" y="100813"/>
                    <a:pt x="92983" y="102232"/>
                  </a:cubicBezTo>
                  <a:lnTo>
                    <a:pt x="124853" y="106832"/>
                  </a:lnTo>
                  <a:cubicBezTo>
                    <a:pt x="147609" y="109900"/>
                    <a:pt x="164601" y="116500"/>
                    <a:pt x="175850" y="126635"/>
                  </a:cubicBezTo>
                  <a:cubicBezTo>
                    <a:pt x="189604" y="138665"/>
                    <a:pt x="196472" y="156353"/>
                    <a:pt x="196472" y="179699"/>
                  </a:cubicBezTo>
                  <a:close/>
                </a:path>
              </a:pathLst>
            </a:custGeom>
            <a:solidFill>
              <a:srgbClr val="221F20"/>
            </a:solidFill>
            <a:ln w="9525" cap="flat">
              <a:noFill/>
              <a:prstDash val="solid"/>
              <a:round/>
            </a:ln>
          </p:spPr>
          <p:txBody>
            <a:bodyPr rtlCol="0" anchor="ctr"/>
            <a:lstStyle/>
            <a:p>
              <a:endParaRPr lang="en-GB"/>
            </a:p>
          </p:txBody>
        </p:sp>
      </p:grpSp>
      <p:sp>
        <p:nvSpPr>
          <p:cNvPr id="418" name="Content Placeholder 3">
            <a:extLst>
              <a:ext uri="{FF2B5EF4-FFF2-40B4-BE49-F238E27FC236}">
                <a16:creationId xmlns:a16="http://schemas.microsoft.com/office/drawing/2014/main" id="{0720F26D-0F6E-46D4-9B8C-9EB1B9F359E5}"/>
              </a:ext>
            </a:extLst>
          </p:cNvPr>
          <p:cNvSpPr txBox="1">
            <a:spLocks/>
          </p:cNvSpPr>
          <p:nvPr/>
        </p:nvSpPr>
        <p:spPr>
          <a:xfrm>
            <a:off x="8036161" y="3874576"/>
            <a:ext cx="3953557" cy="1873615"/>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500" b="1" dirty="0"/>
              <a:t>What process safety hazards impact your daily operations?</a:t>
            </a:r>
          </a:p>
          <a:p>
            <a:r>
              <a:rPr lang="en-US" sz="1500" b="1" dirty="0"/>
              <a:t>How do you improve process safety hazard awareness and what is your role in controlling them?</a:t>
            </a:r>
          </a:p>
          <a:p>
            <a:r>
              <a:rPr lang="en-US" sz="1500" b="1" dirty="0"/>
              <a:t>How do you identify and discuss process safety hazards before starting a task?</a:t>
            </a:r>
          </a:p>
          <a:p>
            <a:pPr marL="0" indent="0">
              <a:buFont typeface="Arial" panose="020B0604020202020204" pitchFamily="34" charset="0"/>
              <a:buNone/>
            </a:pPr>
            <a:endParaRPr lang="en-US" sz="1500" b="1" dirty="0"/>
          </a:p>
          <a:p>
            <a:pPr marL="0" indent="0">
              <a:buFont typeface="Arial" panose="020B0604020202020204" pitchFamily="34" charset="0"/>
              <a:buNone/>
            </a:pPr>
            <a:endParaRPr lang="en-US" sz="1500" b="1" dirty="0"/>
          </a:p>
          <a:p>
            <a:endParaRPr lang="en-US" sz="1200" dirty="0"/>
          </a:p>
          <a:p>
            <a:pPr marL="0" indent="0">
              <a:buFont typeface="Arial" panose="020B0604020202020204" pitchFamily="34" charset="0"/>
              <a:buNone/>
            </a:pPr>
            <a:endParaRPr lang="en-GB" sz="1200" dirty="0"/>
          </a:p>
        </p:txBody>
      </p:sp>
      <p:sp>
        <p:nvSpPr>
          <p:cNvPr id="420" name="Rectangle 419">
            <a:extLst>
              <a:ext uri="{FF2B5EF4-FFF2-40B4-BE49-F238E27FC236}">
                <a16:creationId xmlns:a16="http://schemas.microsoft.com/office/drawing/2014/main" id="{2001CCF7-9F2C-4753-B5B0-5AF312F8A3CE}"/>
              </a:ext>
            </a:extLst>
          </p:cNvPr>
          <p:cNvSpPr/>
          <p:nvPr/>
        </p:nvSpPr>
        <p:spPr>
          <a:xfrm>
            <a:off x="641861" y="42901"/>
            <a:ext cx="6365078" cy="118388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1" name="Content Placeholder 3">
            <a:extLst>
              <a:ext uri="{FF2B5EF4-FFF2-40B4-BE49-F238E27FC236}">
                <a16:creationId xmlns:a16="http://schemas.microsoft.com/office/drawing/2014/main" id="{3007DBE0-F519-437B-B9C9-AFADAC459BEA}"/>
              </a:ext>
            </a:extLst>
          </p:cNvPr>
          <p:cNvSpPr txBox="1">
            <a:spLocks/>
          </p:cNvSpPr>
          <p:nvPr/>
        </p:nvSpPr>
        <p:spPr>
          <a:xfrm>
            <a:off x="1825671" y="73149"/>
            <a:ext cx="5739910" cy="2753559"/>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1500" b="1" dirty="0">
                <a:solidFill>
                  <a:srgbClr val="FFB600"/>
                </a:solidFill>
              </a:rPr>
              <a:t>We respect hazards</a:t>
            </a:r>
          </a:p>
          <a:p>
            <a:pPr>
              <a:lnSpc>
                <a:spcPct val="70000"/>
              </a:lnSpc>
              <a:spcBef>
                <a:spcPts val="600"/>
              </a:spcBef>
            </a:pPr>
            <a:r>
              <a:rPr lang="en-US" sz="1050" dirty="0"/>
              <a:t>We improve our understanding of process safety hazards at our location and our roles in controlling them.</a:t>
            </a:r>
          </a:p>
          <a:p>
            <a:pPr>
              <a:lnSpc>
                <a:spcPct val="70000"/>
              </a:lnSpc>
              <a:spcBef>
                <a:spcPts val="600"/>
              </a:spcBef>
            </a:pPr>
            <a:r>
              <a:rPr lang="en-US" sz="1050" dirty="0"/>
              <a:t>We are vigilant about the potential impacts of uncontrolled process safety hazards.</a:t>
            </a:r>
          </a:p>
          <a:p>
            <a:pPr>
              <a:lnSpc>
                <a:spcPct val="70000"/>
              </a:lnSpc>
              <a:spcBef>
                <a:spcPts val="600"/>
              </a:spcBef>
            </a:pPr>
            <a:r>
              <a:rPr lang="en-US" sz="1050" dirty="0"/>
              <a:t>We discuss process safety hazards before starting a task.</a:t>
            </a:r>
          </a:p>
          <a:p>
            <a:pPr>
              <a:lnSpc>
                <a:spcPct val="70000"/>
              </a:lnSpc>
              <a:spcBef>
                <a:spcPts val="600"/>
              </a:spcBef>
            </a:pPr>
            <a:r>
              <a:rPr lang="en-US" sz="1050" dirty="0"/>
              <a:t>We bring forward process safety hazards to be included in activity risk assessments.</a:t>
            </a:r>
          </a:p>
          <a:p>
            <a:pPr marL="0" indent="0">
              <a:buFont typeface="Arial" panose="020B0604020202020204" pitchFamily="34" charset="0"/>
              <a:buNone/>
            </a:pPr>
            <a:endParaRPr lang="en-GB" sz="1200" dirty="0"/>
          </a:p>
        </p:txBody>
      </p:sp>
      <p:grpSp>
        <p:nvGrpSpPr>
          <p:cNvPr id="913" name="Group 912">
            <a:extLst>
              <a:ext uri="{FF2B5EF4-FFF2-40B4-BE49-F238E27FC236}">
                <a16:creationId xmlns:a16="http://schemas.microsoft.com/office/drawing/2014/main" id="{CD2BBD5C-F20D-423D-9910-0BD6EE5A7CBF}"/>
              </a:ext>
            </a:extLst>
          </p:cNvPr>
          <p:cNvGrpSpPr>
            <a:grpSpLocks noChangeAspect="1"/>
          </p:cNvGrpSpPr>
          <p:nvPr/>
        </p:nvGrpSpPr>
        <p:grpSpPr>
          <a:xfrm>
            <a:off x="675906" y="93652"/>
            <a:ext cx="1090588" cy="1090588"/>
            <a:chOff x="2368425" y="783087"/>
            <a:chExt cx="1077355" cy="1077355"/>
          </a:xfrm>
        </p:grpSpPr>
        <p:sp>
          <p:nvSpPr>
            <p:cNvPr id="914" name="Freeform: Shape 913">
              <a:extLst>
                <a:ext uri="{FF2B5EF4-FFF2-40B4-BE49-F238E27FC236}">
                  <a16:creationId xmlns:a16="http://schemas.microsoft.com/office/drawing/2014/main" id="{EB98D910-1D03-4B6A-B69E-FB2351842DA0}"/>
                </a:ext>
              </a:extLst>
            </p:cNvPr>
            <p:cNvSpPr/>
            <p:nvPr/>
          </p:nvSpPr>
          <p:spPr>
            <a:xfrm>
              <a:off x="2368425" y="78308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rgbClr val="FCB414"/>
            </a:solidFill>
            <a:ln w="7575" cap="flat">
              <a:noFill/>
              <a:prstDash val="solid"/>
              <a:round/>
            </a:ln>
          </p:spPr>
          <p:txBody>
            <a:bodyPr rtlCol="0" anchor="ctr"/>
            <a:lstStyle/>
            <a:p>
              <a:endParaRPr lang="en-GB"/>
            </a:p>
          </p:txBody>
        </p:sp>
        <p:sp>
          <p:nvSpPr>
            <p:cNvPr id="915" name="Freeform: Shape 914">
              <a:extLst>
                <a:ext uri="{FF2B5EF4-FFF2-40B4-BE49-F238E27FC236}">
                  <a16:creationId xmlns:a16="http://schemas.microsoft.com/office/drawing/2014/main" id="{7C4F054F-374E-498D-9684-5F8E8FDB0D75}"/>
                </a:ext>
              </a:extLst>
            </p:cNvPr>
            <p:cNvSpPr/>
            <p:nvPr/>
          </p:nvSpPr>
          <p:spPr>
            <a:xfrm>
              <a:off x="2430680" y="931146"/>
              <a:ext cx="522623" cy="436713"/>
            </a:xfrm>
            <a:custGeom>
              <a:avLst/>
              <a:gdLst>
                <a:gd name="connsiteX0" fmla="*/ 261447 w 522623"/>
                <a:gd name="connsiteY0" fmla="*/ 153 h 436713"/>
                <a:gd name="connsiteX1" fmla="*/ 135 w 522623"/>
                <a:gd name="connsiteY1" fmla="*/ 436867 h 436713"/>
                <a:gd name="connsiteX2" fmla="*/ 522759 w 522623"/>
                <a:gd name="connsiteY2" fmla="*/ 436867 h 436713"/>
                <a:gd name="connsiteX3" fmla="*/ 261447 w 522623"/>
                <a:gd name="connsiteY3" fmla="*/ 153 h 436713"/>
              </a:gdLst>
              <a:ahLst/>
              <a:cxnLst>
                <a:cxn ang="0">
                  <a:pos x="connsiteX0" y="connsiteY0"/>
                </a:cxn>
                <a:cxn ang="0">
                  <a:pos x="connsiteX1" y="connsiteY1"/>
                </a:cxn>
                <a:cxn ang="0">
                  <a:pos x="connsiteX2" y="connsiteY2"/>
                </a:cxn>
                <a:cxn ang="0">
                  <a:pos x="connsiteX3" y="connsiteY3"/>
                </a:cxn>
              </a:cxnLst>
              <a:rect l="l" t="t" r="r" b="b"/>
              <a:pathLst>
                <a:path w="522623" h="436713">
                  <a:moveTo>
                    <a:pt x="261447" y="153"/>
                  </a:moveTo>
                  <a:lnTo>
                    <a:pt x="135" y="436867"/>
                  </a:lnTo>
                  <a:lnTo>
                    <a:pt x="522759" y="436867"/>
                  </a:lnTo>
                  <a:lnTo>
                    <a:pt x="261447" y="153"/>
                  </a:lnTo>
                  <a:close/>
                </a:path>
              </a:pathLst>
            </a:custGeom>
            <a:solidFill>
              <a:srgbClr val="FCB414"/>
            </a:solidFill>
            <a:ln w="7575" cap="flat">
              <a:noFill/>
              <a:prstDash val="solid"/>
              <a:round/>
            </a:ln>
          </p:spPr>
          <p:txBody>
            <a:bodyPr rtlCol="0" anchor="ctr"/>
            <a:lstStyle/>
            <a:p>
              <a:endParaRPr lang="en-GB"/>
            </a:p>
          </p:txBody>
        </p:sp>
        <p:sp>
          <p:nvSpPr>
            <p:cNvPr id="916" name="Freeform: Shape 915">
              <a:extLst>
                <a:ext uri="{FF2B5EF4-FFF2-40B4-BE49-F238E27FC236}">
                  <a16:creationId xmlns:a16="http://schemas.microsoft.com/office/drawing/2014/main" id="{3CF85070-A936-4F3A-B19B-8CC568175EFC}"/>
                </a:ext>
              </a:extLst>
            </p:cNvPr>
            <p:cNvSpPr/>
            <p:nvPr/>
          </p:nvSpPr>
          <p:spPr>
            <a:xfrm>
              <a:off x="2417212" y="917676"/>
              <a:ext cx="549559" cy="463652"/>
            </a:xfrm>
            <a:custGeom>
              <a:avLst/>
              <a:gdLst>
                <a:gd name="connsiteX0" fmla="*/ 286468 w 549559"/>
                <a:gd name="connsiteY0" fmla="*/ 6706 h 463652"/>
                <a:gd name="connsiteX1" fmla="*/ 274914 w 549559"/>
                <a:gd name="connsiteY1" fmla="*/ 153 h 463652"/>
                <a:gd name="connsiteX2" fmla="*/ 263360 w 549559"/>
                <a:gd name="connsiteY2" fmla="*/ 6706 h 463652"/>
                <a:gd name="connsiteX3" fmla="*/ 2048 w 549559"/>
                <a:gd name="connsiteY3" fmla="*/ 443419 h 463652"/>
                <a:gd name="connsiteX4" fmla="*/ 1889 w 549559"/>
                <a:gd name="connsiteY4" fmla="*/ 456980 h 463652"/>
                <a:gd name="connsiteX5" fmla="*/ 13602 w 549559"/>
                <a:gd name="connsiteY5" fmla="*/ 463806 h 463652"/>
                <a:gd name="connsiteX6" fmla="*/ 536226 w 549559"/>
                <a:gd name="connsiteY6" fmla="*/ 463806 h 463652"/>
                <a:gd name="connsiteX7" fmla="*/ 547940 w 549559"/>
                <a:gd name="connsiteY7" fmla="*/ 456980 h 463652"/>
                <a:gd name="connsiteX8" fmla="*/ 547780 w 549559"/>
                <a:gd name="connsiteY8" fmla="*/ 443419 h 463652"/>
                <a:gd name="connsiteX9" fmla="*/ 286468 w 549559"/>
                <a:gd name="connsiteY9" fmla="*/ 6706 h 463652"/>
                <a:gd name="connsiteX10" fmla="*/ 274914 w 549559"/>
                <a:gd name="connsiteY10" fmla="*/ 39848 h 463652"/>
                <a:gd name="connsiteX11" fmla="*/ 512472 w 549559"/>
                <a:gd name="connsiteY11" fmla="*/ 436867 h 463652"/>
                <a:gd name="connsiteX12" fmla="*/ 37357 w 549559"/>
                <a:gd name="connsiteY12" fmla="*/ 436867 h 463652"/>
                <a:gd name="connsiteX13" fmla="*/ 274914 w 549559"/>
                <a:gd name="connsiteY13" fmla="*/ 39848 h 4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9559" h="463652">
                  <a:moveTo>
                    <a:pt x="286468" y="6706"/>
                  </a:moveTo>
                  <a:cubicBezTo>
                    <a:pt x="284036" y="2647"/>
                    <a:pt x="279650" y="153"/>
                    <a:pt x="274914" y="153"/>
                  </a:cubicBezTo>
                  <a:cubicBezTo>
                    <a:pt x="270179" y="153"/>
                    <a:pt x="265793" y="2647"/>
                    <a:pt x="263360" y="6706"/>
                  </a:cubicBezTo>
                  <a:lnTo>
                    <a:pt x="2048" y="443419"/>
                  </a:lnTo>
                  <a:cubicBezTo>
                    <a:pt x="-445" y="447585"/>
                    <a:pt x="-506" y="452761"/>
                    <a:pt x="1889" y="456980"/>
                  </a:cubicBezTo>
                  <a:cubicBezTo>
                    <a:pt x="4276" y="461199"/>
                    <a:pt x="8753" y="463806"/>
                    <a:pt x="13602" y="463806"/>
                  </a:cubicBezTo>
                  <a:lnTo>
                    <a:pt x="536226" y="463806"/>
                  </a:lnTo>
                  <a:cubicBezTo>
                    <a:pt x="541076" y="463806"/>
                    <a:pt x="545553" y="461199"/>
                    <a:pt x="547940" y="456980"/>
                  </a:cubicBezTo>
                  <a:cubicBezTo>
                    <a:pt x="550334" y="452761"/>
                    <a:pt x="550274" y="447585"/>
                    <a:pt x="547780" y="443419"/>
                  </a:cubicBezTo>
                  <a:lnTo>
                    <a:pt x="286468" y="6706"/>
                  </a:lnTo>
                  <a:close/>
                  <a:moveTo>
                    <a:pt x="274914" y="39848"/>
                  </a:moveTo>
                  <a:lnTo>
                    <a:pt x="512472" y="436867"/>
                  </a:lnTo>
                  <a:cubicBezTo>
                    <a:pt x="425421" y="436867"/>
                    <a:pt x="124407" y="436867"/>
                    <a:pt x="37357" y="436867"/>
                  </a:cubicBezTo>
                  <a:lnTo>
                    <a:pt x="274914" y="39848"/>
                  </a:lnTo>
                  <a:close/>
                </a:path>
              </a:pathLst>
            </a:custGeom>
            <a:solidFill>
              <a:srgbClr val="231F20"/>
            </a:solidFill>
            <a:ln w="7575" cap="flat">
              <a:noFill/>
              <a:prstDash val="solid"/>
              <a:round/>
            </a:ln>
          </p:spPr>
          <p:txBody>
            <a:bodyPr rtlCol="0" anchor="ctr"/>
            <a:lstStyle/>
            <a:p>
              <a:endParaRPr lang="en-GB"/>
            </a:p>
          </p:txBody>
        </p:sp>
        <p:sp>
          <p:nvSpPr>
            <p:cNvPr id="917" name="Freeform: Shape 916">
              <a:extLst>
                <a:ext uri="{FF2B5EF4-FFF2-40B4-BE49-F238E27FC236}">
                  <a16:creationId xmlns:a16="http://schemas.microsoft.com/office/drawing/2014/main" id="{E12C2913-48C4-4E1C-B2E9-82E5F5B15F12}"/>
                </a:ext>
              </a:extLst>
            </p:cNvPr>
            <p:cNvSpPr/>
            <p:nvPr/>
          </p:nvSpPr>
          <p:spPr>
            <a:xfrm>
              <a:off x="2590822" y="1059343"/>
              <a:ext cx="196166" cy="277371"/>
            </a:xfrm>
            <a:custGeom>
              <a:avLst/>
              <a:gdLst>
                <a:gd name="connsiteX0" fmla="*/ 146797 w 196166"/>
                <a:gd name="connsiteY0" fmla="*/ 68099 h 277371"/>
                <a:gd name="connsiteX1" fmla="*/ 128090 w 196166"/>
                <a:gd name="connsiteY1" fmla="*/ 49993 h 277371"/>
                <a:gd name="connsiteX2" fmla="*/ 109391 w 196166"/>
                <a:gd name="connsiteY2" fmla="*/ 68099 h 277371"/>
                <a:gd name="connsiteX3" fmla="*/ 128090 w 196166"/>
                <a:gd name="connsiteY3" fmla="*/ 86191 h 277371"/>
                <a:gd name="connsiteX4" fmla="*/ 146797 w 196166"/>
                <a:gd name="connsiteY4" fmla="*/ 68099 h 277371"/>
                <a:gd name="connsiteX5" fmla="*/ 117775 w 196166"/>
                <a:gd name="connsiteY5" fmla="*/ 121362 h 277371"/>
                <a:gd name="connsiteX6" fmla="*/ 99608 w 196166"/>
                <a:gd name="connsiteY6" fmla="*/ 90630 h 277371"/>
                <a:gd name="connsiteX7" fmla="*/ 80779 w 196166"/>
                <a:gd name="connsiteY7" fmla="*/ 121970 h 277371"/>
                <a:gd name="connsiteX8" fmla="*/ 99448 w 196166"/>
                <a:gd name="connsiteY8" fmla="*/ 112902 h 277371"/>
                <a:gd name="connsiteX9" fmla="*/ 117775 w 196166"/>
                <a:gd name="connsiteY9" fmla="*/ 121362 h 277371"/>
                <a:gd name="connsiteX10" fmla="*/ 87081 w 196166"/>
                <a:gd name="connsiteY10" fmla="*/ 68099 h 277371"/>
                <a:gd name="connsiteX11" fmla="*/ 68336 w 196166"/>
                <a:gd name="connsiteY11" fmla="*/ 49993 h 277371"/>
                <a:gd name="connsiteX12" fmla="*/ 49591 w 196166"/>
                <a:gd name="connsiteY12" fmla="*/ 68099 h 277371"/>
                <a:gd name="connsiteX13" fmla="*/ 68336 w 196166"/>
                <a:gd name="connsiteY13" fmla="*/ 86191 h 277371"/>
                <a:gd name="connsiteX14" fmla="*/ 87081 w 196166"/>
                <a:gd name="connsiteY14" fmla="*/ 68099 h 277371"/>
                <a:gd name="connsiteX15" fmla="*/ 154961 w 196166"/>
                <a:gd name="connsiteY15" fmla="*/ 97950 h 277371"/>
                <a:gd name="connsiteX16" fmla="*/ 162091 w 196166"/>
                <a:gd name="connsiteY16" fmla="*/ 113624 h 277371"/>
                <a:gd name="connsiteX17" fmla="*/ 144494 w 196166"/>
                <a:gd name="connsiteY17" fmla="*/ 134566 h 277371"/>
                <a:gd name="connsiteX18" fmla="*/ 144494 w 196166"/>
                <a:gd name="connsiteY18" fmla="*/ 142205 h 277371"/>
                <a:gd name="connsiteX19" fmla="*/ 120466 w 196166"/>
                <a:gd name="connsiteY19" fmla="*/ 166248 h 277371"/>
                <a:gd name="connsiteX20" fmla="*/ 75960 w 196166"/>
                <a:gd name="connsiteY20" fmla="*/ 166248 h 277371"/>
                <a:gd name="connsiteX21" fmla="*/ 51955 w 196166"/>
                <a:gd name="connsiteY21" fmla="*/ 142205 h 277371"/>
                <a:gd name="connsiteX22" fmla="*/ 51955 w 196166"/>
                <a:gd name="connsiteY22" fmla="*/ 134604 h 277371"/>
                <a:gd name="connsiteX23" fmla="*/ 34267 w 196166"/>
                <a:gd name="connsiteY23" fmla="*/ 113624 h 277371"/>
                <a:gd name="connsiteX24" fmla="*/ 41473 w 196166"/>
                <a:gd name="connsiteY24" fmla="*/ 97912 h 277371"/>
                <a:gd name="connsiteX25" fmla="*/ 30512 w 196166"/>
                <a:gd name="connsiteY25" fmla="*/ 63501 h 277371"/>
                <a:gd name="connsiteX26" fmla="*/ 98194 w 196166"/>
                <a:gd name="connsiteY26" fmla="*/ 174 h 277371"/>
                <a:gd name="connsiteX27" fmla="*/ 165922 w 196166"/>
                <a:gd name="connsiteY27" fmla="*/ 63501 h 277371"/>
                <a:gd name="connsiteX28" fmla="*/ 154961 w 196166"/>
                <a:gd name="connsiteY28" fmla="*/ 97950 h 277371"/>
                <a:gd name="connsiteX29" fmla="*/ 194230 w 196166"/>
                <a:gd name="connsiteY29" fmla="*/ 243949 h 277371"/>
                <a:gd name="connsiteX30" fmla="*/ 182812 w 196166"/>
                <a:gd name="connsiteY30" fmla="*/ 253071 h 277371"/>
                <a:gd name="connsiteX31" fmla="*/ 183383 w 196166"/>
                <a:gd name="connsiteY31" fmla="*/ 267666 h 277371"/>
                <a:gd name="connsiteX32" fmla="*/ 161073 w 196166"/>
                <a:gd name="connsiteY32" fmla="*/ 276019 h 277371"/>
                <a:gd name="connsiteX33" fmla="*/ 152726 w 196166"/>
                <a:gd name="connsiteY33" fmla="*/ 253709 h 277371"/>
                <a:gd name="connsiteX34" fmla="*/ 153365 w 196166"/>
                <a:gd name="connsiteY34" fmla="*/ 252759 h 277371"/>
                <a:gd name="connsiteX35" fmla="*/ 98050 w 196166"/>
                <a:gd name="connsiteY35" fmla="*/ 227910 h 277371"/>
                <a:gd name="connsiteX36" fmla="*/ 42043 w 196166"/>
                <a:gd name="connsiteY36" fmla="*/ 251201 h 277371"/>
                <a:gd name="connsiteX37" fmla="*/ 42659 w 196166"/>
                <a:gd name="connsiteY37" fmla="*/ 252113 h 277371"/>
                <a:gd name="connsiteX38" fmla="*/ 33697 w 196166"/>
                <a:gd name="connsiteY38" fmla="*/ 274271 h 277371"/>
                <a:gd name="connsiteX39" fmla="*/ 11615 w 196166"/>
                <a:gd name="connsiteY39" fmla="*/ 265233 h 277371"/>
                <a:gd name="connsiteX40" fmla="*/ 12641 w 196166"/>
                <a:gd name="connsiteY40" fmla="*/ 250631 h 277371"/>
                <a:gd name="connsiteX41" fmla="*/ 1444 w 196166"/>
                <a:gd name="connsiteY41" fmla="*/ 241228 h 277371"/>
                <a:gd name="connsiteX42" fmla="*/ 10474 w 196166"/>
                <a:gd name="connsiteY42" fmla="*/ 219138 h 277371"/>
                <a:gd name="connsiteX43" fmla="*/ 32556 w 196166"/>
                <a:gd name="connsiteY43" fmla="*/ 228085 h 277371"/>
                <a:gd name="connsiteX44" fmla="*/ 32746 w 196166"/>
                <a:gd name="connsiteY44" fmla="*/ 229157 h 277371"/>
                <a:gd name="connsiteX45" fmla="*/ 68116 w 196166"/>
                <a:gd name="connsiteY45" fmla="*/ 214471 h 277371"/>
                <a:gd name="connsiteX46" fmla="*/ 33203 w 196166"/>
                <a:gd name="connsiteY46" fmla="*/ 198767 h 277371"/>
                <a:gd name="connsiteX47" fmla="*/ 32906 w 196166"/>
                <a:gd name="connsiteY47" fmla="*/ 199869 h 277371"/>
                <a:gd name="connsiteX48" fmla="*/ 10596 w 196166"/>
                <a:gd name="connsiteY48" fmla="*/ 208208 h 277371"/>
                <a:gd name="connsiteX49" fmla="*/ 2280 w 196166"/>
                <a:gd name="connsiteY49" fmla="*/ 185867 h 277371"/>
                <a:gd name="connsiteX50" fmla="*/ 13697 w 196166"/>
                <a:gd name="connsiteY50" fmla="*/ 176723 h 277371"/>
                <a:gd name="connsiteX51" fmla="*/ 13097 w 196166"/>
                <a:gd name="connsiteY51" fmla="*/ 162151 h 277371"/>
                <a:gd name="connsiteX52" fmla="*/ 35437 w 196166"/>
                <a:gd name="connsiteY52" fmla="*/ 153767 h 277371"/>
                <a:gd name="connsiteX53" fmla="*/ 43753 w 196166"/>
                <a:gd name="connsiteY53" fmla="*/ 176122 h 277371"/>
                <a:gd name="connsiteX54" fmla="*/ 43138 w 196166"/>
                <a:gd name="connsiteY54" fmla="*/ 176997 h 277371"/>
                <a:gd name="connsiteX55" fmla="*/ 98468 w 196166"/>
                <a:gd name="connsiteY55" fmla="*/ 201914 h 277371"/>
                <a:gd name="connsiteX56" fmla="*/ 154383 w 196166"/>
                <a:gd name="connsiteY56" fmla="*/ 178623 h 277371"/>
                <a:gd name="connsiteX57" fmla="*/ 153745 w 196166"/>
                <a:gd name="connsiteY57" fmla="*/ 177673 h 277371"/>
                <a:gd name="connsiteX58" fmla="*/ 162775 w 196166"/>
                <a:gd name="connsiteY58" fmla="*/ 155583 h 277371"/>
                <a:gd name="connsiteX59" fmla="*/ 184819 w 196166"/>
                <a:gd name="connsiteY59" fmla="*/ 164538 h 277371"/>
                <a:gd name="connsiteX60" fmla="*/ 183793 w 196166"/>
                <a:gd name="connsiteY60" fmla="*/ 179148 h 277371"/>
                <a:gd name="connsiteX61" fmla="*/ 194990 w 196166"/>
                <a:gd name="connsiteY61" fmla="*/ 188634 h 277371"/>
                <a:gd name="connsiteX62" fmla="*/ 185990 w 196166"/>
                <a:gd name="connsiteY62" fmla="*/ 210671 h 277371"/>
                <a:gd name="connsiteX63" fmla="*/ 163915 w 196166"/>
                <a:gd name="connsiteY63" fmla="*/ 201724 h 277371"/>
                <a:gd name="connsiteX64" fmla="*/ 163680 w 196166"/>
                <a:gd name="connsiteY64" fmla="*/ 200622 h 277371"/>
                <a:gd name="connsiteX65" fmla="*/ 128326 w 196166"/>
                <a:gd name="connsiteY65" fmla="*/ 215307 h 277371"/>
                <a:gd name="connsiteX66" fmla="*/ 163231 w 196166"/>
                <a:gd name="connsiteY66" fmla="*/ 231012 h 277371"/>
                <a:gd name="connsiteX67" fmla="*/ 163535 w 196166"/>
                <a:gd name="connsiteY67" fmla="*/ 229917 h 277371"/>
                <a:gd name="connsiteX68" fmla="*/ 185845 w 196166"/>
                <a:gd name="connsiteY68" fmla="*/ 221601 h 277371"/>
                <a:gd name="connsiteX69" fmla="*/ 194230 w 196166"/>
                <a:gd name="connsiteY69" fmla="*/ 243949 h 277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96166" h="277371">
                  <a:moveTo>
                    <a:pt x="146797" y="68099"/>
                  </a:moveTo>
                  <a:cubicBezTo>
                    <a:pt x="146797" y="58073"/>
                    <a:pt x="138421" y="49993"/>
                    <a:pt x="128090" y="49993"/>
                  </a:cubicBezTo>
                  <a:cubicBezTo>
                    <a:pt x="117775" y="49993"/>
                    <a:pt x="109391" y="58073"/>
                    <a:pt x="109391" y="68099"/>
                  </a:cubicBezTo>
                  <a:cubicBezTo>
                    <a:pt x="109391" y="78110"/>
                    <a:pt x="117775" y="86191"/>
                    <a:pt x="128090" y="86191"/>
                  </a:cubicBezTo>
                  <a:cubicBezTo>
                    <a:pt x="138421" y="86191"/>
                    <a:pt x="146797" y="78110"/>
                    <a:pt x="146797" y="68099"/>
                  </a:cubicBezTo>
                  <a:close/>
                  <a:moveTo>
                    <a:pt x="117775" y="121362"/>
                  </a:moveTo>
                  <a:lnTo>
                    <a:pt x="99608" y="90630"/>
                  </a:lnTo>
                  <a:lnTo>
                    <a:pt x="80779" y="121970"/>
                  </a:lnTo>
                  <a:lnTo>
                    <a:pt x="99448" y="112902"/>
                  </a:lnTo>
                  <a:lnTo>
                    <a:pt x="117775" y="121362"/>
                  </a:lnTo>
                  <a:close/>
                  <a:moveTo>
                    <a:pt x="87081" y="68099"/>
                  </a:moveTo>
                  <a:cubicBezTo>
                    <a:pt x="87081" y="58073"/>
                    <a:pt x="78659" y="49993"/>
                    <a:pt x="68336" y="49993"/>
                  </a:cubicBezTo>
                  <a:cubicBezTo>
                    <a:pt x="58059" y="49993"/>
                    <a:pt x="49591" y="58073"/>
                    <a:pt x="49591" y="68099"/>
                  </a:cubicBezTo>
                  <a:cubicBezTo>
                    <a:pt x="49591" y="78110"/>
                    <a:pt x="58059" y="86191"/>
                    <a:pt x="68336" y="86191"/>
                  </a:cubicBezTo>
                  <a:cubicBezTo>
                    <a:pt x="78659" y="86191"/>
                    <a:pt x="87081" y="78110"/>
                    <a:pt x="87081" y="68099"/>
                  </a:cubicBezTo>
                  <a:close/>
                  <a:moveTo>
                    <a:pt x="154961" y="97950"/>
                  </a:moveTo>
                  <a:cubicBezTo>
                    <a:pt x="159324" y="101941"/>
                    <a:pt x="162091" y="107474"/>
                    <a:pt x="162091" y="113624"/>
                  </a:cubicBezTo>
                  <a:cubicBezTo>
                    <a:pt x="162091" y="123833"/>
                    <a:pt x="154543" y="132034"/>
                    <a:pt x="144494" y="134566"/>
                  </a:cubicBezTo>
                  <a:lnTo>
                    <a:pt x="144494" y="142205"/>
                  </a:lnTo>
                  <a:cubicBezTo>
                    <a:pt x="144494" y="155401"/>
                    <a:pt x="133715" y="166248"/>
                    <a:pt x="120466" y="166248"/>
                  </a:cubicBezTo>
                  <a:lnTo>
                    <a:pt x="75960" y="166248"/>
                  </a:lnTo>
                  <a:cubicBezTo>
                    <a:pt x="62726" y="166248"/>
                    <a:pt x="51955" y="155401"/>
                    <a:pt x="51955" y="142205"/>
                  </a:cubicBezTo>
                  <a:lnTo>
                    <a:pt x="51955" y="134604"/>
                  </a:lnTo>
                  <a:cubicBezTo>
                    <a:pt x="41860" y="132072"/>
                    <a:pt x="34267" y="123871"/>
                    <a:pt x="34267" y="113624"/>
                  </a:cubicBezTo>
                  <a:cubicBezTo>
                    <a:pt x="34267" y="107429"/>
                    <a:pt x="37034" y="101903"/>
                    <a:pt x="41473" y="97912"/>
                  </a:cubicBezTo>
                  <a:cubicBezTo>
                    <a:pt x="34578" y="87969"/>
                    <a:pt x="30512" y="76218"/>
                    <a:pt x="30512" y="63501"/>
                  </a:cubicBezTo>
                  <a:cubicBezTo>
                    <a:pt x="30512" y="28550"/>
                    <a:pt x="60833" y="174"/>
                    <a:pt x="98194" y="174"/>
                  </a:cubicBezTo>
                  <a:cubicBezTo>
                    <a:pt x="135570" y="174"/>
                    <a:pt x="165922" y="28550"/>
                    <a:pt x="165922" y="63501"/>
                  </a:cubicBezTo>
                  <a:cubicBezTo>
                    <a:pt x="165968" y="76218"/>
                    <a:pt x="161863" y="87969"/>
                    <a:pt x="154961" y="97950"/>
                  </a:cubicBezTo>
                  <a:close/>
                  <a:moveTo>
                    <a:pt x="194230" y="243949"/>
                  </a:moveTo>
                  <a:cubicBezTo>
                    <a:pt x="191957" y="248852"/>
                    <a:pt x="187662" y="251915"/>
                    <a:pt x="182812" y="253071"/>
                  </a:cubicBezTo>
                  <a:cubicBezTo>
                    <a:pt x="185047" y="257510"/>
                    <a:pt x="185572" y="262778"/>
                    <a:pt x="183383" y="267666"/>
                  </a:cubicBezTo>
                  <a:cubicBezTo>
                    <a:pt x="179506" y="276164"/>
                    <a:pt x="169495" y="279881"/>
                    <a:pt x="161073" y="276019"/>
                  </a:cubicBezTo>
                  <a:cubicBezTo>
                    <a:pt x="152529" y="272135"/>
                    <a:pt x="148812" y="262170"/>
                    <a:pt x="152726" y="253709"/>
                  </a:cubicBezTo>
                  <a:cubicBezTo>
                    <a:pt x="152833" y="253329"/>
                    <a:pt x="153175" y="253132"/>
                    <a:pt x="153365" y="252759"/>
                  </a:cubicBezTo>
                  <a:lnTo>
                    <a:pt x="98050" y="227910"/>
                  </a:lnTo>
                  <a:lnTo>
                    <a:pt x="42043" y="251201"/>
                  </a:lnTo>
                  <a:cubicBezTo>
                    <a:pt x="42241" y="251573"/>
                    <a:pt x="42537" y="251779"/>
                    <a:pt x="42659" y="252113"/>
                  </a:cubicBezTo>
                  <a:cubicBezTo>
                    <a:pt x="46322" y="260695"/>
                    <a:pt x="42309" y="270622"/>
                    <a:pt x="33697" y="274271"/>
                  </a:cubicBezTo>
                  <a:cubicBezTo>
                    <a:pt x="25122" y="277829"/>
                    <a:pt x="15256" y="273815"/>
                    <a:pt x="11615" y="265233"/>
                  </a:cubicBezTo>
                  <a:cubicBezTo>
                    <a:pt x="9524" y="260231"/>
                    <a:pt x="10254" y="255032"/>
                    <a:pt x="12641" y="250631"/>
                  </a:cubicBezTo>
                  <a:cubicBezTo>
                    <a:pt x="7829" y="249384"/>
                    <a:pt x="3565" y="246123"/>
                    <a:pt x="1444" y="241228"/>
                  </a:cubicBezTo>
                  <a:cubicBezTo>
                    <a:pt x="-2121" y="232608"/>
                    <a:pt x="1817" y="222711"/>
                    <a:pt x="10474" y="219138"/>
                  </a:cubicBezTo>
                  <a:cubicBezTo>
                    <a:pt x="19056" y="215490"/>
                    <a:pt x="28923" y="219488"/>
                    <a:pt x="32556" y="228085"/>
                  </a:cubicBezTo>
                  <a:cubicBezTo>
                    <a:pt x="32670" y="228465"/>
                    <a:pt x="32632" y="228807"/>
                    <a:pt x="32746" y="229157"/>
                  </a:cubicBezTo>
                  <a:lnTo>
                    <a:pt x="68116" y="214471"/>
                  </a:lnTo>
                  <a:lnTo>
                    <a:pt x="33203" y="198767"/>
                  </a:lnTo>
                  <a:cubicBezTo>
                    <a:pt x="33051" y="199109"/>
                    <a:pt x="33088" y="199489"/>
                    <a:pt x="32906" y="199869"/>
                  </a:cubicBezTo>
                  <a:cubicBezTo>
                    <a:pt x="29067" y="208329"/>
                    <a:pt x="19056" y="212046"/>
                    <a:pt x="10596" y="208208"/>
                  </a:cubicBezTo>
                  <a:cubicBezTo>
                    <a:pt x="2128" y="204339"/>
                    <a:pt x="-1589" y="194328"/>
                    <a:pt x="2280" y="185867"/>
                  </a:cubicBezTo>
                  <a:cubicBezTo>
                    <a:pt x="4523" y="180972"/>
                    <a:pt x="8848" y="177931"/>
                    <a:pt x="13697" y="176723"/>
                  </a:cubicBezTo>
                  <a:cubicBezTo>
                    <a:pt x="11387" y="172284"/>
                    <a:pt x="10855" y="167001"/>
                    <a:pt x="13097" y="162151"/>
                  </a:cubicBezTo>
                  <a:cubicBezTo>
                    <a:pt x="16966" y="153653"/>
                    <a:pt x="26939" y="149928"/>
                    <a:pt x="35437" y="153767"/>
                  </a:cubicBezTo>
                  <a:cubicBezTo>
                    <a:pt x="43936" y="157636"/>
                    <a:pt x="47660" y="167654"/>
                    <a:pt x="43753" y="176122"/>
                  </a:cubicBezTo>
                  <a:cubicBezTo>
                    <a:pt x="43632" y="176495"/>
                    <a:pt x="43259" y="176685"/>
                    <a:pt x="43138" y="176997"/>
                  </a:cubicBezTo>
                  <a:lnTo>
                    <a:pt x="98468" y="201914"/>
                  </a:lnTo>
                  <a:lnTo>
                    <a:pt x="154383" y="178623"/>
                  </a:lnTo>
                  <a:cubicBezTo>
                    <a:pt x="154239" y="178236"/>
                    <a:pt x="153942" y="178045"/>
                    <a:pt x="153745" y="177673"/>
                  </a:cubicBezTo>
                  <a:cubicBezTo>
                    <a:pt x="150142" y="169053"/>
                    <a:pt x="154163" y="159194"/>
                    <a:pt x="162775" y="155583"/>
                  </a:cubicBezTo>
                  <a:cubicBezTo>
                    <a:pt x="171319" y="151942"/>
                    <a:pt x="181178" y="155933"/>
                    <a:pt x="184819" y="164538"/>
                  </a:cubicBezTo>
                  <a:cubicBezTo>
                    <a:pt x="186910" y="169509"/>
                    <a:pt x="186225" y="174785"/>
                    <a:pt x="183793" y="179148"/>
                  </a:cubicBezTo>
                  <a:cubicBezTo>
                    <a:pt x="188612" y="180440"/>
                    <a:pt x="192861" y="183587"/>
                    <a:pt x="194990" y="188634"/>
                  </a:cubicBezTo>
                  <a:cubicBezTo>
                    <a:pt x="198555" y="197178"/>
                    <a:pt x="194610" y="207037"/>
                    <a:pt x="185990" y="210671"/>
                  </a:cubicBezTo>
                  <a:cubicBezTo>
                    <a:pt x="177385" y="214281"/>
                    <a:pt x="167519" y="210298"/>
                    <a:pt x="163915" y="201724"/>
                  </a:cubicBezTo>
                  <a:cubicBezTo>
                    <a:pt x="163718" y="201382"/>
                    <a:pt x="163801" y="200964"/>
                    <a:pt x="163680" y="200622"/>
                  </a:cubicBezTo>
                  <a:lnTo>
                    <a:pt x="128326" y="215307"/>
                  </a:lnTo>
                  <a:lnTo>
                    <a:pt x="163231" y="231012"/>
                  </a:lnTo>
                  <a:cubicBezTo>
                    <a:pt x="163383" y="230670"/>
                    <a:pt x="163338" y="230297"/>
                    <a:pt x="163535" y="229917"/>
                  </a:cubicBezTo>
                  <a:cubicBezTo>
                    <a:pt x="167404" y="221457"/>
                    <a:pt x="177385" y="217740"/>
                    <a:pt x="185845" y="221601"/>
                  </a:cubicBezTo>
                  <a:cubicBezTo>
                    <a:pt x="194382" y="225478"/>
                    <a:pt x="198099" y="235451"/>
                    <a:pt x="194230" y="243949"/>
                  </a:cubicBezTo>
                  <a:close/>
                </a:path>
              </a:pathLst>
            </a:custGeom>
            <a:solidFill>
              <a:srgbClr val="231F20"/>
            </a:solidFill>
            <a:ln w="7575" cap="flat">
              <a:noFill/>
              <a:prstDash val="solid"/>
              <a:round/>
            </a:ln>
          </p:spPr>
          <p:txBody>
            <a:bodyPr rtlCol="0" anchor="ctr"/>
            <a:lstStyle/>
            <a:p>
              <a:endParaRPr lang="en-GB"/>
            </a:p>
          </p:txBody>
        </p:sp>
        <p:sp>
          <p:nvSpPr>
            <p:cNvPr id="918" name="Freeform: Shape 917">
              <a:extLst>
                <a:ext uri="{FF2B5EF4-FFF2-40B4-BE49-F238E27FC236}">
                  <a16:creationId xmlns:a16="http://schemas.microsoft.com/office/drawing/2014/main" id="{1A1307C8-07ED-42B3-99F8-25E533E192CD}"/>
                </a:ext>
              </a:extLst>
            </p:cNvPr>
            <p:cNvSpPr/>
            <p:nvPr/>
          </p:nvSpPr>
          <p:spPr>
            <a:xfrm>
              <a:off x="2860894" y="931146"/>
              <a:ext cx="522631" cy="436713"/>
            </a:xfrm>
            <a:custGeom>
              <a:avLst/>
              <a:gdLst>
                <a:gd name="connsiteX0" fmla="*/ 261633 w 522631"/>
                <a:gd name="connsiteY0" fmla="*/ 153 h 436713"/>
                <a:gd name="connsiteX1" fmla="*/ 314 w 522631"/>
                <a:gd name="connsiteY1" fmla="*/ 436867 h 436713"/>
                <a:gd name="connsiteX2" fmla="*/ 522945 w 522631"/>
                <a:gd name="connsiteY2" fmla="*/ 436867 h 436713"/>
                <a:gd name="connsiteX3" fmla="*/ 261633 w 522631"/>
                <a:gd name="connsiteY3" fmla="*/ 153 h 436713"/>
              </a:gdLst>
              <a:ahLst/>
              <a:cxnLst>
                <a:cxn ang="0">
                  <a:pos x="connsiteX0" y="connsiteY0"/>
                </a:cxn>
                <a:cxn ang="0">
                  <a:pos x="connsiteX1" y="connsiteY1"/>
                </a:cxn>
                <a:cxn ang="0">
                  <a:pos x="connsiteX2" y="connsiteY2"/>
                </a:cxn>
                <a:cxn ang="0">
                  <a:pos x="connsiteX3" y="connsiteY3"/>
                </a:cxn>
              </a:cxnLst>
              <a:rect l="l" t="t" r="r" b="b"/>
              <a:pathLst>
                <a:path w="522631" h="436713">
                  <a:moveTo>
                    <a:pt x="261633" y="153"/>
                  </a:moveTo>
                  <a:lnTo>
                    <a:pt x="314" y="436867"/>
                  </a:lnTo>
                  <a:lnTo>
                    <a:pt x="522945" y="436867"/>
                  </a:lnTo>
                  <a:lnTo>
                    <a:pt x="261633" y="153"/>
                  </a:lnTo>
                  <a:close/>
                </a:path>
              </a:pathLst>
            </a:custGeom>
            <a:solidFill>
              <a:srgbClr val="FCB414"/>
            </a:solidFill>
            <a:ln w="7575" cap="flat">
              <a:noFill/>
              <a:prstDash val="solid"/>
              <a:round/>
            </a:ln>
          </p:spPr>
          <p:txBody>
            <a:bodyPr rtlCol="0" anchor="ctr"/>
            <a:lstStyle/>
            <a:p>
              <a:endParaRPr lang="en-GB"/>
            </a:p>
          </p:txBody>
        </p:sp>
        <p:sp>
          <p:nvSpPr>
            <p:cNvPr id="919" name="Freeform: Shape 918">
              <a:extLst>
                <a:ext uri="{FF2B5EF4-FFF2-40B4-BE49-F238E27FC236}">
                  <a16:creationId xmlns:a16="http://schemas.microsoft.com/office/drawing/2014/main" id="{9E20BA71-DD05-4851-92E2-9A25D5DF345D}"/>
                </a:ext>
              </a:extLst>
            </p:cNvPr>
            <p:cNvSpPr/>
            <p:nvPr/>
          </p:nvSpPr>
          <p:spPr>
            <a:xfrm>
              <a:off x="2847426" y="917676"/>
              <a:ext cx="549566" cy="463652"/>
            </a:xfrm>
            <a:custGeom>
              <a:avLst/>
              <a:gdLst>
                <a:gd name="connsiteX0" fmla="*/ 286655 w 549566"/>
                <a:gd name="connsiteY0" fmla="*/ 6706 h 463652"/>
                <a:gd name="connsiteX1" fmla="*/ 275101 w 549566"/>
                <a:gd name="connsiteY1" fmla="*/ 153 h 463652"/>
                <a:gd name="connsiteX2" fmla="*/ 263547 w 549566"/>
                <a:gd name="connsiteY2" fmla="*/ 6706 h 463652"/>
                <a:gd name="connsiteX3" fmla="*/ 2228 w 549566"/>
                <a:gd name="connsiteY3" fmla="*/ 443419 h 463652"/>
                <a:gd name="connsiteX4" fmla="*/ 2068 w 549566"/>
                <a:gd name="connsiteY4" fmla="*/ 456980 h 463652"/>
                <a:gd name="connsiteX5" fmla="*/ 13782 w 549566"/>
                <a:gd name="connsiteY5" fmla="*/ 463806 h 463652"/>
                <a:gd name="connsiteX6" fmla="*/ 536413 w 549566"/>
                <a:gd name="connsiteY6" fmla="*/ 463806 h 463652"/>
                <a:gd name="connsiteX7" fmla="*/ 548127 w 549566"/>
                <a:gd name="connsiteY7" fmla="*/ 456980 h 463652"/>
                <a:gd name="connsiteX8" fmla="*/ 547967 w 549566"/>
                <a:gd name="connsiteY8" fmla="*/ 443419 h 463652"/>
                <a:gd name="connsiteX9" fmla="*/ 286655 w 549566"/>
                <a:gd name="connsiteY9" fmla="*/ 6706 h 463652"/>
                <a:gd name="connsiteX10" fmla="*/ 275101 w 549566"/>
                <a:gd name="connsiteY10" fmla="*/ 39848 h 463652"/>
                <a:gd name="connsiteX11" fmla="*/ 512659 w 549566"/>
                <a:gd name="connsiteY11" fmla="*/ 436867 h 463652"/>
                <a:gd name="connsiteX12" fmla="*/ 37536 w 549566"/>
                <a:gd name="connsiteY12" fmla="*/ 436867 h 463652"/>
                <a:gd name="connsiteX13" fmla="*/ 275101 w 549566"/>
                <a:gd name="connsiteY13" fmla="*/ 39848 h 463652"/>
                <a:gd name="connsiteX14" fmla="*/ 275101 w 549566"/>
                <a:gd name="connsiteY14" fmla="*/ 39848 h 4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9566" h="463652">
                  <a:moveTo>
                    <a:pt x="286655" y="6706"/>
                  </a:moveTo>
                  <a:cubicBezTo>
                    <a:pt x="284223" y="2647"/>
                    <a:pt x="279837" y="153"/>
                    <a:pt x="275101" y="153"/>
                  </a:cubicBezTo>
                  <a:cubicBezTo>
                    <a:pt x="270366" y="153"/>
                    <a:pt x="265980" y="2647"/>
                    <a:pt x="263547" y="6706"/>
                  </a:cubicBezTo>
                  <a:lnTo>
                    <a:pt x="2228" y="443419"/>
                  </a:lnTo>
                  <a:cubicBezTo>
                    <a:pt x="-266" y="447585"/>
                    <a:pt x="-326" y="452761"/>
                    <a:pt x="2068" y="456980"/>
                  </a:cubicBezTo>
                  <a:cubicBezTo>
                    <a:pt x="4455" y="461199"/>
                    <a:pt x="8932" y="463806"/>
                    <a:pt x="13782" y="463806"/>
                  </a:cubicBezTo>
                  <a:lnTo>
                    <a:pt x="536413" y="463806"/>
                  </a:lnTo>
                  <a:cubicBezTo>
                    <a:pt x="541263" y="463806"/>
                    <a:pt x="545740" y="461199"/>
                    <a:pt x="548127" y="456980"/>
                  </a:cubicBezTo>
                  <a:cubicBezTo>
                    <a:pt x="550521" y="452761"/>
                    <a:pt x="550460" y="447585"/>
                    <a:pt x="547967" y="443419"/>
                  </a:cubicBezTo>
                  <a:lnTo>
                    <a:pt x="286655" y="6706"/>
                  </a:lnTo>
                  <a:close/>
                  <a:moveTo>
                    <a:pt x="275101" y="39848"/>
                  </a:moveTo>
                  <a:cubicBezTo>
                    <a:pt x="275101" y="39848"/>
                    <a:pt x="462551" y="353115"/>
                    <a:pt x="512659" y="436867"/>
                  </a:cubicBezTo>
                  <a:cubicBezTo>
                    <a:pt x="512659" y="436867"/>
                    <a:pt x="37536" y="436867"/>
                    <a:pt x="37536" y="436867"/>
                  </a:cubicBezTo>
                  <a:cubicBezTo>
                    <a:pt x="37536" y="436867"/>
                    <a:pt x="275101" y="39848"/>
                    <a:pt x="275101" y="39848"/>
                  </a:cubicBezTo>
                  <a:lnTo>
                    <a:pt x="275101" y="39848"/>
                  </a:lnTo>
                  <a:close/>
                </a:path>
              </a:pathLst>
            </a:custGeom>
            <a:solidFill>
              <a:srgbClr val="231F20"/>
            </a:solidFill>
            <a:ln w="7575" cap="flat">
              <a:noFill/>
              <a:prstDash val="solid"/>
              <a:round/>
            </a:ln>
          </p:spPr>
          <p:txBody>
            <a:bodyPr rtlCol="0" anchor="ctr"/>
            <a:lstStyle/>
            <a:p>
              <a:endParaRPr lang="en-GB"/>
            </a:p>
          </p:txBody>
        </p:sp>
        <p:sp>
          <p:nvSpPr>
            <p:cNvPr id="920" name="Freeform: Shape 919">
              <a:extLst>
                <a:ext uri="{FF2B5EF4-FFF2-40B4-BE49-F238E27FC236}">
                  <a16:creationId xmlns:a16="http://schemas.microsoft.com/office/drawing/2014/main" id="{F0E73DAC-786F-445D-8474-3C04EF399DE6}"/>
                </a:ext>
              </a:extLst>
            </p:cNvPr>
            <p:cNvSpPr/>
            <p:nvPr/>
          </p:nvSpPr>
          <p:spPr>
            <a:xfrm>
              <a:off x="3065249" y="1312301"/>
              <a:ext cx="122777" cy="16510"/>
            </a:xfrm>
            <a:custGeom>
              <a:avLst/>
              <a:gdLst>
                <a:gd name="connsiteX0" fmla="*/ 316 w 122777"/>
                <a:gd name="connsiteY0" fmla="*/ 225 h 16510"/>
                <a:gd name="connsiteX1" fmla="*/ 123093 w 122777"/>
                <a:gd name="connsiteY1" fmla="*/ 225 h 16510"/>
                <a:gd name="connsiteX2" fmla="*/ 123093 w 122777"/>
                <a:gd name="connsiteY2" fmla="*/ 16735 h 16510"/>
                <a:gd name="connsiteX3" fmla="*/ 316 w 122777"/>
                <a:gd name="connsiteY3" fmla="*/ 16735 h 16510"/>
              </a:gdLst>
              <a:ahLst/>
              <a:cxnLst>
                <a:cxn ang="0">
                  <a:pos x="connsiteX0" y="connsiteY0"/>
                </a:cxn>
                <a:cxn ang="0">
                  <a:pos x="connsiteX1" y="connsiteY1"/>
                </a:cxn>
                <a:cxn ang="0">
                  <a:pos x="connsiteX2" y="connsiteY2"/>
                </a:cxn>
                <a:cxn ang="0">
                  <a:pos x="connsiteX3" y="connsiteY3"/>
                </a:cxn>
              </a:cxnLst>
              <a:rect l="l" t="t" r="r" b="b"/>
              <a:pathLst>
                <a:path w="122777" h="16510">
                  <a:moveTo>
                    <a:pt x="316" y="225"/>
                  </a:moveTo>
                  <a:lnTo>
                    <a:pt x="123093" y="225"/>
                  </a:lnTo>
                  <a:lnTo>
                    <a:pt x="123093" y="16735"/>
                  </a:lnTo>
                  <a:lnTo>
                    <a:pt x="316" y="16735"/>
                  </a:lnTo>
                  <a:close/>
                </a:path>
              </a:pathLst>
            </a:custGeom>
            <a:solidFill>
              <a:srgbClr val="231F20"/>
            </a:solidFill>
            <a:ln w="7575" cap="flat">
              <a:noFill/>
              <a:prstDash val="solid"/>
              <a:round/>
            </a:ln>
          </p:spPr>
          <p:txBody>
            <a:bodyPr rtlCol="0" anchor="ctr"/>
            <a:lstStyle/>
            <a:p>
              <a:endParaRPr lang="en-GB"/>
            </a:p>
          </p:txBody>
        </p:sp>
        <p:sp>
          <p:nvSpPr>
            <p:cNvPr id="921" name="Freeform: Shape 920">
              <a:extLst>
                <a:ext uri="{FF2B5EF4-FFF2-40B4-BE49-F238E27FC236}">
                  <a16:creationId xmlns:a16="http://schemas.microsoft.com/office/drawing/2014/main" id="{9721734F-BCC8-4337-96F4-3ADC32DEB617}"/>
                </a:ext>
              </a:extLst>
            </p:cNvPr>
            <p:cNvSpPr/>
            <p:nvPr/>
          </p:nvSpPr>
          <p:spPr>
            <a:xfrm>
              <a:off x="3011119" y="1031780"/>
              <a:ext cx="209295" cy="271946"/>
            </a:xfrm>
            <a:custGeom>
              <a:avLst/>
              <a:gdLst>
                <a:gd name="connsiteX0" fmla="*/ 190421 w 209295"/>
                <a:gd name="connsiteY0" fmla="*/ 179698 h 271946"/>
                <a:gd name="connsiteX1" fmla="*/ 180190 w 209295"/>
                <a:gd name="connsiteY1" fmla="*/ 112372 h 271946"/>
                <a:gd name="connsiteX2" fmla="*/ 168636 w 209295"/>
                <a:gd name="connsiteY2" fmla="*/ 148676 h 271946"/>
                <a:gd name="connsiteX3" fmla="*/ 143878 w 209295"/>
                <a:gd name="connsiteY3" fmla="*/ 71454 h 271946"/>
                <a:gd name="connsiteX4" fmla="*/ 139424 w 209295"/>
                <a:gd name="connsiteY4" fmla="*/ 106770 h 271946"/>
                <a:gd name="connsiteX5" fmla="*/ 115259 w 209295"/>
                <a:gd name="connsiteY5" fmla="*/ 45458 h 271946"/>
                <a:gd name="connsiteX6" fmla="*/ 117479 w 209295"/>
                <a:gd name="connsiteY6" fmla="*/ 161 h 271946"/>
                <a:gd name="connsiteX7" fmla="*/ 104541 w 209295"/>
                <a:gd name="connsiteY7" fmla="*/ 21574 h 271946"/>
                <a:gd name="connsiteX8" fmla="*/ 98597 w 209295"/>
                <a:gd name="connsiteY8" fmla="*/ 40114 h 271946"/>
                <a:gd name="connsiteX9" fmla="*/ 95366 w 209295"/>
                <a:gd name="connsiteY9" fmla="*/ 94889 h 271946"/>
                <a:gd name="connsiteX10" fmla="*/ 54441 w 209295"/>
                <a:gd name="connsiteY10" fmla="*/ 78052 h 271946"/>
                <a:gd name="connsiteX11" fmla="*/ 70282 w 209295"/>
                <a:gd name="connsiteY11" fmla="*/ 140421 h 271946"/>
                <a:gd name="connsiteX12" fmla="*/ 33324 w 209295"/>
                <a:gd name="connsiteY12" fmla="*/ 124915 h 271946"/>
                <a:gd name="connsiteX13" fmla="*/ 51142 w 209295"/>
                <a:gd name="connsiteY13" fmla="*/ 177394 h 271946"/>
                <a:gd name="connsiteX14" fmla="*/ 311 w 209295"/>
                <a:gd name="connsiteY14" fmla="*/ 157426 h 271946"/>
                <a:gd name="connsiteX15" fmla="*/ 35186 w 209295"/>
                <a:gd name="connsiteY15" fmla="*/ 207526 h 271946"/>
                <a:gd name="connsiteX16" fmla="*/ 57458 w 209295"/>
                <a:gd name="connsiteY16" fmla="*/ 250671 h 271946"/>
                <a:gd name="connsiteX17" fmla="*/ 80513 w 209295"/>
                <a:gd name="connsiteY17" fmla="*/ 271454 h 271946"/>
                <a:gd name="connsiteX18" fmla="*/ 104883 w 209295"/>
                <a:gd name="connsiteY18" fmla="*/ 271697 h 271946"/>
                <a:gd name="connsiteX19" fmla="*/ 75899 w 209295"/>
                <a:gd name="connsiteY19" fmla="*/ 205367 h 271946"/>
                <a:gd name="connsiteX20" fmla="*/ 92067 w 209295"/>
                <a:gd name="connsiteY20" fmla="*/ 217940 h 271946"/>
                <a:gd name="connsiteX21" fmla="*/ 86784 w 209295"/>
                <a:gd name="connsiteY21" fmla="*/ 184752 h 271946"/>
                <a:gd name="connsiteX22" fmla="*/ 106586 w 209295"/>
                <a:gd name="connsiteY22" fmla="*/ 198161 h 271946"/>
                <a:gd name="connsiteX23" fmla="*/ 114674 w 209295"/>
                <a:gd name="connsiteY23" fmla="*/ 153754 h 271946"/>
                <a:gd name="connsiteX24" fmla="*/ 126387 w 209295"/>
                <a:gd name="connsiteY24" fmla="*/ 195478 h 271946"/>
                <a:gd name="connsiteX25" fmla="*/ 127056 w 209295"/>
                <a:gd name="connsiteY25" fmla="*/ 183741 h 271946"/>
                <a:gd name="connsiteX26" fmla="*/ 138276 w 209295"/>
                <a:gd name="connsiteY26" fmla="*/ 217940 h 271946"/>
                <a:gd name="connsiteX27" fmla="*/ 145201 w 209295"/>
                <a:gd name="connsiteY27" fmla="*/ 203855 h 271946"/>
                <a:gd name="connsiteX28" fmla="*/ 144296 w 209295"/>
                <a:gd name="connsiteY28" fmla="*/ 243519 h 271946"/>
                <a:gd name="connsiteX29" fmla="*/ 121355 w 209295"/>
                <a:gd name="connsiteY29" fmla="*/ 271856 h 271946"/>
                <a:gd name="connsiteX30" fmla="*/ 145528 w 209295"/>
                <a:gd name="connsiteY30" fmla="*/ 272107 h 271946"/>
                <a:gd name="connsiteX31" fmla="*/ 209562 w 209295"/>
                <a:gd name="connsiteY31" fmla="*/ 155936 h 271946"/>
                <a:gd name="connsiteX32" fmla="*/ 190421 w 209295"/>
                <a:gd name="connsiteY32" fmla="*/ 179698 h 271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09295" h="271946">
                  <a:moveTo>
                    <a:pt x="190421" y="179698"/>
                  </a:moveTo>
                  <a:cubicBezTo>
                    <a:pt x="198775" y="149216"/>
                    <a:pt x="200356" y="139266"/>
                    <a:pt x="180190" y="112372"/>
                  </a:cubicBezTo>
                  <a:cubicBezTo>
                    <a:pt x="181680" y="129263"/>
                    <a:pt x="179886" y="135184"/>
                    <a:pt x="168636" y="148676"/>
                  </a:cubicBezTo>
                  <a:cubicBezTo>
                    <a:pt x="165185" y="114181"/>
                    <a:pt x="166614" y="99002"/>
                    <a:pt x="143878" y="71454"/>
                  </a:cubicBezTo>
                  <a:cubicBezTo>
                    <a:pt x="144486" y="86915"/>
                    <a:pt x="146637" y="92069"/>
                    <a:pt x="139424" y="106770"/>
                  </a:cubicBezTo>
                  <a:cubicBezTo>
                    <a:pt x="134460" y="82795"/>
                    <a:pt x="122374" y="67342"/>
                    <a:pt x="115259" y="45458"/>
                  </a:cubicBezTo>
                  <a:cubicBezTo>
                    <a:pt x="109429" y="27541"/>
                    <a:pt x="110888" y="17424"/>
                    <a:pt x="117479" y="161"/>
                  </a:cubicBezTo>
                  <a:cubicBezTo>
                    <a:pt x="112530" y="8051"/>
                    <a:pt x="108030" y="14459"/>
                    <a:pt x="104541" y="21574"/>
                  </a:cubicBezTo>
                  <a:cubicBezTo>
                    <a:pt x="101873" y="27017"/>
                    <a:pt x="99813" y="32877"/>
                    <a:pt x="98597" y="40114"/>
                  </a:cubicBezTo>
                  <a:cubicBezTo>
                    <a:pt x="95374" y="59376"/>
                    <a:pt x="103127" y="74715"/>
                    <a:pt x="95366" y="94889"/>
                  </a:cubicBezTo>
                  <a:cubicBezTo>
                    <a:pt x="80658" y="81906"/>
                    <a:pt x="73588" y="79033"/>
                    <a:pt x="54441" y="78052"/>
                  </a:cubicBezTo>
                  <a:cubicBezTo>
                    <a:pt x="71103" y="107067"/>
                    <a:pt x="73778" y="109552"/>
                    <a:pt x="70282" y="140421"/>
                  </a:cubicBezTo>
                  <a:cubicBezTo>
                    <a:pt x="57055" y="130068"/>
                    <a:pt x="50921" y="124915"/>
                    <a:pt x="33324" y="124915"/>
                  </a:cubicBezTo>
                  <a:cubicBezTo>
                    <a:pt x="45532" y="144496"/>
                    <a:pt x="53566" y="152758"/>
                    <a:pt x="51142" y="177394"/>
                  </a:cubicBezTo>
                  <a:cubicBezTo>
                    <a:pt x="34464" y="170203"/>
                    <a:pt x="17300" y="163872"/>
                    <a:pt x="311" y="157426"/>
                  </a:cubicBezTo>
                  <a:cubicBezTo>
                    <a:pt x="20721" y="174681"/>
                    <a:pt x="26620" y="180731"/>
                    <a:pt x="35186" y="207526"/>
                  </a:cubicBezTo>
                  <a:cubicBezTo>
                    <a:pt x="39428" y="220768"/>
                    <a:pt x="43008" y="233150"/>
                    <a:pt x="57458" y="250671"/>
                  </a:cubicBezTo>
                  <a:cubicBezTo>
                    <a:pt x="63334" y="257801"/>
                    <a:pt x="70213" y="264263"/>
                    <a:pt x="80513" y="271454"/>
                  </a:cubicBezTo>
                  <a:cubicBezTo>
                    <a:pt x="88631" y="271530"/>
                    <a:pt x="96757" y="271613"/>
                    <a:pt x="104883" y="271697"/>
                  </a:cubicBezTo>
                  <a:cubicBezTo>
                    <a:pt x="87659" y="248992"/>
                    <a:pt x="80338" y="235780"/>
                    <a:pt x="75899" y="205367"/>
                  </a:cubicBezTo>
                  <a:cubicBezTo>
                    <a:pt x="82672" y="204508"/>
                    <a:pt x="88320" y="213174"/>
                    <a:pt x="92067" y="217940"/>
                  </a:cubicBezTo>
                  <a:cubicBezTo>
                    <a:pt x="95435" y="202099"/>
                    <a:pt x="94811" y="198146"/>
                    <a:pt x="86784" y="184752"/>
                  </a:cubicBezTo>
                  <a:cubicBezTo>
                    <a:pt x="98414" y="184160"/>
                    <a:pt x="99957" y="189389"/>
                    <a:pt x="106586" y="198161"/>
                  </a:cubicBezTo>
                  <a:cubicBezTo>
                    <a:pt x="106943" y="183012"/>
                    <a:pt x="108562" y="167285"/>
                    <a:pt x="114674" y="153754"/>
                  </a:cubicBezTo>
                  <a:cubicBezTo>
                    <a:pt x="114955" y="172347"/>
                    <a:pt x="121743" y="179302"/>
                    <a:pt x="126387" y="195478"/>
                  </a:cubicBezTo>
                  <a:cubicBezTo>
                    <a:pt x="126615" y="191571"/>
                    <a:pt x="126836" y="187656"/>
                    <a:pt x="127056" y="183741"/>
                  </a:cubicBezTo>
                  <a:cubicBezTo>
                    <a:pt x="138808" y="196162"/>
                    <a:pt x="137782" y="200062"/>
                    <a:pt x="138276" y="217940"/>
                  </a:cubicBezTo>
                  <a:cubicBezTo>
                    <a:pt x="140579" y="213235"/>
                    <a:pt x="142898" y="208545"/>
                    <a:pt x="145201" y="203855"/>
                  </a:cubicBezTo>
                  <a:cubicBezTo>
                    <a:pt x="147101" y="218472"/>
                    <a:pt x="148758" y="231752"/>
                    <a:pt x="144296" y="243519"/>
                  </a:cubicBezTo>
                  <a:cubicBezTo>
                    <a:pt x="140184" y="254373"/>
                    <a:pt x="129375" y="262636"/>
                    <a:pt x="121355" y="271856"/>
                  </a:cubicBezTo>
                  <a:cubicBezTo>
                    <a:pt x="129413" y="271940"/>
                    <a:pt x="137478" y="272024"/>
                    <a:pt x="145528" y="272107"/>
                  </a:cubicBezTo>
                  <a:cubicBezTo>
                    <a:pt x="194450" y="238699"/>
                    <a:pt x="207045" y="218464"/>
                    <a:pt x="209562" y="155936"/>
                  </a:cubicBezTo>
                  <a:cubicBezTo>
                    <a:pt x="210223" y="139418"/>
                    <a:pt x="203678" y="169854"/>
                    <a:pt x="190421" y="179698"/>
                  </a:cubicBezTo>
                  <a:close/>
                </a:path>
              </a:pathLst>
            </a:custGeom>
            <a:solidFill>
              <a:srgbClr val="231F20"/>
            </a:solidFill>
            <a:ln w="7575" cap="flat">
              <a:noFill/>
              <a:prstDash val="solid"/>
              <a:round/>
            </a:ln>
          </p:spPr>
          <p:txBody>
            <a:bodyPr rtlCol="0" anchor="ctr"/>
            <a:lstStyle/>
            <a:p>
              <a:endParaRPr lang="en-GB"/>
            </a:p>
          </p:txBody>
        </p:sp>
        <p:sp>
          <p:nvSpPr>
            <p:cNvPr id="922" name="Freeform: Shape 921">
              <a:extLst>
                <a:ext uri="{FF2B5EF4-FFF2-40B4-BE49-F238E27FC236}">
                  <a16:creationId xmlns:a16="http://schemas.microsoft.com/office/drawing/2014/main" id="{73A228DF-7D18-4E61-80BC-BE62668654B6}"/>
                </a:ext>
              </a:extLst>
            </p:cNvPr>
            <p:cNvSpPr/>
            <p:nvPr/>
          </p:nvSpPr>
          <p:spPr>
            <a:xfrm>
              <a:off x="2583893" y="1141833"/>
              <a:ext cx="646419" cy="540152"/>
            </a:xfrm>
            <a:custGeom>
              <a:avLst/>
              <a:gdLst>
                <a:gd name="connsiteX0" fmla="*/ 323434 w 646419"/>
                <a:gd name="connsiteY0" fmla="*/ 263 h 540152"/>
                <a:gd name="connsiteX1" fmla="*/ 224 w 646419"/>
                <a:gd name="connsiteY1" fmla="*/ 540415 h 540152"/>
                <a:gd name="connsiteX2" fmla="*/ 646644 w 646419"/>
                <a:gd name="connsiteY2" fmla="*/ 540415 h 540152"/>
                <a:gd name="connsiteX3" fmla="*/ 323434 w 646419"/>
                <a:gd name="connsiteY3" fmla="*/ 263 h 540152"/>
              </a:gdLst>
              <a:ahLst/>
              <a:cxnLst>
                <a:cxn ang="0">
                  <a:pos x="connsiteX0" y="connsiteY0"/>
                </a:cxn>
                <a:cxn ang="0">
                  <a:pos x="connsiteX1" y="connsiteY1"/>
                </a:cxn>
                <a:cxn ang="0">
                  <a:pos x="connsiteX2" y="connsiteY2"/>
                </a:cxn>
                <a:cxn ang="0">
                  <a:pos x="connsiteX3" y="connsiteY3"/>
                </a:cxn>
              </a:cxnLst>
              <a:rect l="l" t="t" r="r" b="b"/>
              <a:pathLst>
                <a:path w="646419" h="540152">
                  <a:moveTo>
                    <a:pt x="323434" y="263"/>
                  </a:moveTo>
                  <a:lnTo>
                    <a:pt x="224" y="540415"/>
                  </a:lnTo>
                  <a:lnTo>
                    <a:pt x="646644" y="540415"/>
                  </a:lnTo>
                  <a:lnTo>
                    <a:pt x="323434" y="263"/>
                  </a:lnTo>
                  <a:close/>
                </a:path>
              </a:pathLst>
            </a:custGeom>
            <a:solidFill>
              <a:srgbClr val="FFFFFF"/>
            </a:solidFill>
            <a:ln w="7575" cap="flat">
              <a:noFill/>
              <a:prstDash val="solid"/>
              <a:round/>
            </a:ln>
          </p:spPr>
          <p:txBody>
            <a:bodyPr rtlCol="0" anchor="ctr"/>
            <a:lstStyle/>
            <a:p>
              <a:endParaRPr lang="en-GB"/>
            </a:p>
          </p:txBody>
        </p:sp>
        <p:sp>
          <p:nvSpPr>
            <p:cNvPr id="923" name="Freeform: Shape 922">
              <a:extLst>
                <a:ext uri="{FF2B5EF4-FFF2-40B4-BE49-F238E27FC236}">
                  <a16:creationId xmlns:a16="http://schemas.microsoft.com/office/drawing/2014/main" id="{C638A135-E735-4539-9E5B-12974860E2D2}"/>
                </a:ext>
              </a:extLst>
            </p:cNvPr>
            <p:cNvSpPr/>
            <p:nvPr/>
          </p:nvSpPr>
          <p:spPr>
            <a:xfrm>
              <a:off x="2570425" y="1128363"/>
              <a:ext cx="673354" cy="567091"/>
            </a:xfrm>
            <a:custGeom>
              <a:avLst/>
              <a:gdLst>
                <a:gd name="connsiteX0" fmla="*/ 348456 w 673354"/>
                <a:gd name="connsiteY0" fmla="*/ 6815 h 567091"/>
                <a:gd name="connsiteX1" fmla="*/ 336902 w 673354"/>
                <a:gd name="connsiteY1" fmla="*/ 263 h 567091"/>
                <a:gd name="connsiteX2" fmla="*/ 325348 w 673354"/>
                <a:gd name="connsiteY2" fmla="*/ 6815 h 567091"/>
                <a:gd name="connsiteX3" fmla="*/ 2138 w 673354"/>
                <a:gd name="connsiteY3" fmla="*/ 546968 h 567091"/>
                <a:gd name="connsiteX4" fmla="*/ 1978 w 673354"/>
                <a:gd name="connsiteY4" fmla="*/ 560529 h 567091"/>
                <a:gd name="connsiteX5" fmla="*/ 13692 w 673354"/>
                <a:gd name="connsiteY5" fmla="*/ 567354 h 567091"/>
                <a:gd name="connsiteX6" fmla="*/ 660112 w 673354"/>
                <a:gd name="connsiteY6" fmla="*/ 567354 h 567091"/>
                <a:gd name="connsiteX7" fmla="*/ 671825 w 673354"/>
                <a:gd name="connsiteY7" fmla="*/ 560529 h 567091"/>
                <a:gd name="connsiteX8" fmla="*/ 671666 w 673354"/>
                <a:gd name="connsiteY8" fmla="*/ 546968 h 567091"/>
                <a:gd name="connsiteX9" fmla="*/ 348456 w 673354"/>
                <a:gd name="connsiteY9" fmla="*/ 6815 h 567091"/>
                <a:gd name="connsiteX10" fmla="*/ 336902 w 673354"/>
                <a:gd name="connsiteY10" fmla="*/ 39957 h 567091"/>
                <a:gd name="connsiteX11" fmla="*/ 636357 w 673354"/>
                <a:gd name="connsiteY11" fmla="*/ 540415 h 567091"/>
                <a:gd name="connsiteX12" fmla="*/ 37446 w 673354"/>
                <a:gd name="connsiteY12" fmla="*/ 540415 h 567091"/>
                <a:gd name="connsiteX13" fmla="*/ 336902 w 673354"/>
                <a:gd name="connsiteY13" fmla="*/ 39957 h 567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3354" h="567091">
                  <a:moveTo>
                    <a:pt x="348456" y="6815"/>
                  </a:moveTo>
                  <a:cubicBezTo>
                    <a:pt x="346023" y="2756"/>
                    <a:pt x="341637" y="263"/>
                    <a:pt x="336902" y="263"/>
                  </a:cubicBezTo>
                  <a:cubicBezTo>
                    <a:pt x="332166" y="263"/>
                    <a:pt x="327780" y="2756"/>
                    <a:pt x="325348" y="6815"/>
                  </a:cubicBezTo>
                  <a:lnTo>
                    <a:pt x="2138" y="546968"/>
                  </a:lnTo>
                  <a:cubicBezTo>
                    <a:pt x="-355" y="551133"/>
                    <a:pt x="-416" y="556310"/>
                    <a:pt x="1978" y="560529"/>
                  </a:cubicBezTo>
                  <a:cubicBezTo>
                    <a:pt x="4365" y="564747"/>
                    <a:pt x="8842" y="567354"/>
                    <a:pt x="13692" y="567354"/>
                  </a:cubicBezTo>
                  <a:lnTo>
                    <a:pt x="660112" y="567354"/>
                  </a:lnTo>
                  <a:cubicBezTo>
                    <a:pt x="664961" y="567354"/>
                    <a:pt x="669438" y="564747"/>
                    <a:pt x="671825" y="560529"/>
                  </a:cubicBezTo>
                  <a:cubicBezTo>
                    <a:pt x="674220" y="556310"/>
                    <a:pt x="674159" y="551133"/>
                    <a:pt x="671666" y="546968"/>
                  </a:cubicBezTo>
                  <a:lnTo>
                    <a:pt x="348456" y="6815"/>
                  </a:lnTo>
                  <a:close/>
                  <a:moveTo>
                    <a:pt x="336902" y="39957"/>
                  </a:moveTo>
                  <a:lnTo>
                    <a:pt x="636357" y="540415"/>
                  </a:lnTo>
                  <a:cubicBezTo>
                    <a:pt x="636357" y="540415"/>
                    <a:pt x="37446" y="540415"/>
                    <a:pt x="37446" y="540415"/>
                  </a:cubicBezTo>
                  <a:lnTo>
                    <a:pt x="336902" y="39957"/>
                  </a:lnTo>
                  <a:close/>
                </a:path>
              </a:pathLst>
            </a:custGeom>
            <a:solidFill>
              <a:srgbClr val="231F20"/>
            </a:solidFill>
            <a:ln w="7575" cap="flat">
              <a:noFill/>
              <a:prstDash val="solid"/>
              <a:round/>
            </a:ln>
          </p:spPr>
          <p:txBody>
            <a:bodyPr rtlCol="0" anchor="ctr"/>
            <a:lstStyle/>
            <a:p>
              <a:endParaRPr lang="en-GB"/>
            </a:p>
          </p:txBody>
        </p:sp>
        <p:sp>
          <p:nvSpPr>
            <p:cNvPr id="924" name="Freeform: Shape 923">
              <a:extLst>
                <a:ext uri="{FF2B5EF4-FFF2-40B4-BE49-F238E27FC236}">
                  <a16:creationId xmlns:a16="http://schemas.microsoft.com/office/drawing/2014/main" id="{A8939560-EC25-49D7-A7ED-1EB0993A7768}"/>
                </a:ext>
              </a:extLst>
            </p:cNvPr>
            <p:cNvSpPr/>
            <p:nvPr/>
          </p:nvSpPr>
          <p:spPr>
            <a:xfrm>
              <a:off x="2885872" y="1587455"/>
              <a:ext cx="150894" cy="35574"/>
            </a:xfrm>
            <a:custGeom>
              <a:avLst/>
              <a:gdLst>
                <a:gd name="connsiteX0" fmla="*/ 151142 w 150894"/>
                <a:gd name="connsiteY0" fmla="*/ 35918 h 35574"/>
                <a:gd name="connsiteX1" fmla="*/ 127653 w 150894"/>
                <a:gd name="connsiteY1" fmla="*/ 343 h 35574"/>
                <a:gd name="connsiteX2" fmla="*/ 247 w 150894"/>
                <a:gd name="connsiteY2" fmla="*/ 15569 h 35574"/>
                <a:gd name="connsiteX3" fmla="*/ 151142 w 150894"/>
                <a:gd name="connsiteY3" fmla="*/ 35918 h 35574"/>
              </a:gdLst>
              <a:ahLst/>
              <a:cxnLst>
                <a:cxn ang="0">
                  <a:pos x="connsiteX0" y="connsiteY0"/>
                </a:cxn>
                <a:cxn ang="0">
                  <a:pos x="connsiteX1" y="connsiteY1"/>
                </a:cxn>
                <a:cxn ang="0">
                  <a:pos x="connsiteX2" y="connsiteY2"/>
                </a:cxn>
                <a:cxn ang="0">
                  <a:pos x="connsiteX3" y="connsiteY3"/>
                </a:cxn>
              </a:cxnLst>
              <a:rect l="l" t="t" r="r" b="b"/>
              <a:pathLst>
                <a:path w="150894" h="35574">
                  <a:moveTo>
                    <a:pt x="151142" y="35918"/>
                  </a:moveTo>
                  <a:lnTo>
                    <a:pt x="127653" y="343"/>
                  </a:lnTo>
                  <a:lnTo>
                    <a:pt x="247" y="15569"/>
                  </a:lnTo>
                  <a:lnTo>
                    <a:pt x="151142" y="35918"/>
                  </a:lnTo>
                  <a:close/>
                </a:path>
              </a:pathLst>
            </a:custGeom>
            <a:solidFill>
              <a:srgbClr val="231F20"/>
            </a:solidFill>
            <a:ln w="7575" cap="flat">
              <a:noFill/>
              <a:prstDash val="solid"/>
              <a:round/>
            </a:ln>
          </p:spPr>
          <p:txBody>
            <a:bodyPr rtlCol="0" anchor="ctr"/>
            <a:lstStyle/>
            <a:p>
              <a:endParaRPr lang="en-GB"/>
            </a:p>
          </p:txBody>
        </p:sp>
        <p:sp>
          <p:nvSpPr>
            <p:cNvPr id="925" name="Freeform: Shape 924">
              <a:extLst>
                <a:ext uri="{FF2B5EF4-FFF2-40B4-BE49-F238E27FC236}">
                  <a16:creationId xmlns:a16="http://schemas.microsoft.com/office/drawing/2014/main" id="{8643E1EA-2237-4753-A7C5-3AC78B9D66EF}"/>
                </a:ext>
              </a:extLst>
            </p:cNvPr>
            <p:cNvSpPr/>
            <p:nvPr/>
          </p:nvSpPr>
          <p:spPr>
            <a:xfrm>
              <a:off x="2950734" y="1438985"/>
              <a:ext cx="86032" cy="53407"/>
            </a:xfrm>
            <a:custGeom>
              <a:avLst/>
              <a:gdLst>
                <a:gd name="connsiteX0" fmla="*/ 68255 w 86032"/>
                <a:gd name="connsiteY0" fmla="*/ 285 h 53407"/>
                <a:gd name="connsiteX1" fmla="*/ 261 w 86032"/>
                <a:gd name="connsiteY1" fmla="*/ 53692 h 53407"/>
                <a:gd name="connsiteX2" fmla="*/ 86293 w 86032"/>
                <a:gd name="connsiteY2" fmla="*/ 39432 h 53407"/>
                <a:gd name="connsiteX3" fmla="*/ 68255 w 86032"/>
                <a:gd name="connsiteY3" fmla="*/ 285 h 53407"/>
              </a:gdLst>
              <a:ahLst/>
              <a:cxnLst>
                <a:cxn ang="0">
                  <a:pos x="connsiteX0" y="connsiteY0"/>
                </a:cxn>
                <a:cxn ang="0">
                  <a:pos x="connsiteX1" y="connsiteY1"/>
                </a:cxn>
                <a:cxn ang="0">
                  <a:pos x="connsiteX2" y="connsiteY2"/>
                </a:cxn>
                <a:cxn ang="0">
                  <a:pos x="connsiteX3" y="connsiteY3"/>
                </a:cxn>
              </a:cxnLst>
              <a:rect l="l" t="t" r="r" b="b"/>
              <a:pathLst>
                <a:path w="86032" h="53407">
                  <a:moveTo>
                    <a:pt x="68255" y="285"/>
                  </a:moveTo>
                  <a:lnTo>
                    <a:pt x="261" y="53692"/>
                  </a:lnTo>
                  <a:lnTo>
                    <a:pt x="86293" y="39432"/>
                  </a:lnTo>
                  <a:lnTo>
                    <a:pt x="68255" y="285"/>
                  </a:lnTo>
                  <a:close/>
                </a:path>
              </a:pathLst>
            </a:custGeom>
            <a:solidFill>
              <a:srgbClr val="231F20"/>
            </a:solidFill>
            <a:ln w="7575" cap="flat">
              <a:noFill/>
              <a:prstDash val="solid"/>
              <a:round/>
            </a:ln>
          </p:spPr>
          <p:txBody>
            <a:bodyPr rtlCol="0" anchor="ctr"/>
            <a:lstStyle/>
            <a:p>
              <a:endParaRPr lang="en-GB"/>
            </a:p>
          </p:txBody>
        </p:sp>
        <p:sp>
          <p:nvSpPr>
            <p:cNvPr id="926" name="Freeform: Shape 925">
              <a:extLst>
                <a:ext uri="{FF2B5EF4-FFF2-40B4-BE49-F238E27FC236}">
                  <a16:creationId xmlns:a16="http://schemas.microsoft.com/office/drawing/2014/main" id="{5B2C2428-4BFE-4073-945A-155A9F0E9E3D}"/>
                </a:ext>
              </a:extLst>
            </p:cNvPr>
            <p:cNvSpPr/>
            <p:nvPr/>
          </p:nvSpPr>
          <p:spPr>
            <a:xfrm>
              <a:off x="2980098" y="1499150"/>
              <a:ext cx="168757" cy="68640"/>
            </a:xfrm>
            <a:custGeom>
              <a:avLst/>
              <a:gdLst>
                <a:gd name="connsiteX0" fmla="*/ 290 w 168757"/>
                <a:gd name="connsiteY0" fmla="*/ 68954 h 68640"/>
                <a:gd name="connsiteX1" fmla="*/ 169048 w 168757"/>
                <a:gd name="connsiteY1" fmla="*/ 36686 h 68640"/>
                <a:gd name="connsiteX2" fmla="*/ 126777 w 168757"/>
                <a:gd name="connsiteY2" fmla="*/ 313 h 68640"/>
                <a:gd name="connsiteX3" fmla="*/ 14444 w 168757"/>
                <a:gd name="connsiteY3" fmla="*/ 33106 h 68640"/>
                <a:gd name="connsiteX4" fmla="*/ 290 w 168757"/>
                <a:gd name="connsiteY4" fmla="*/ 68954 h 68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757" h="68640">
                  <a:moveTo>
                    <a:pt x="290" y="68954"/>
                  </a:moveTo>
                  <a:lnTo>
                    <a:pt x="169048" y="36686"/>
                  </a:lnTo>
                  <a:lnTo>
                    <a:pt x="126777" y="313"/>
                  </a:lnTo>
                  <a:lnTo>
                    <a:pt x="14444" y="33106"/>
                  </a:lnTo>
                  <a:lnTo>
                    <a:pt x="290" y="68954"/>
                  </a:lnTo>
                  <a:close/>
                </a:path>
              </a:pathLst>
            </a:custGeom>
            <a:solidFill>
              <a:srgbClr val="231F20"/>
            </a:solidFill>
            <a:ln w="7575" cap="flat">
              <a:noFill/>
              <a:prstDash val="solid"/>
              <a:round/>
            </a:ln>
          </p:spPr>
          <p:txBody>
            <a:bodyPr rtlCol="0" anchor="ctr"/>
            <a:lstStyle/>
            <a:p>
              <a:endParaRPr lang="en-GB"/>
            </a:p>
          </p:txBody>
        </p:sp>
        <p:sp>
          <p:nvSpPr>
            <p:cNvPr id="927" name="Freeform: Shape 926">
              <a:extLst>
                <a:ext uri="{FF2B5EF4-FFF2-40B4-BE49-F238E27FC236}">
                  <a16:creationId xmlns:a16="http://schemas.microsoft.com/office/drawing/2014/main" id="{EDA43A2B-C6E2-4637-A837-464D19A5FD04}"/>
                </a:ext>
              </a:extLst>
            </p:cNvPr>
            <p:cNvSpPr/>
            <p:nvPr/>
          </p:nvSpPr>
          <p:spPr>
            <a:xfrm>
              <a:off x="2797666" y="1315288"/>
              <a:ext cx="252000" cy="247386"/>
            </a:xfrm>
            <a:custGeom>
              <a:avLst/>
              <a:gdLst>
                <a:gd name="connsiteX0" fmla="*/ 108011 w 252000"/>
                <a:gd name="connsiteY0" fmla="*/ 122542 h 247386"/>
                <a:gd name="connsiteX1" fmla="*/ 107973 w 252000"/>
                <a:gd name="connsiteY1" fmla="*/ 129657 h 247386"/>
                <a:gd name="connsiteX2" fmla="*/ 87921 w 252000"/>
                <a:gd name="connsiteY2" fmla="*/ 139394 h 247386"/>
                <a:gd name="connsiteX3" fmla="*/ 231 w 252000"/>
                <a:gd name="connsiteY3" fmla="*/ 240371 h 247386"/>
                <a:gd name="connsiteX4" fmla="*/ 3629 w 252000"/>
                <a:gd name="connsiteY4" fmla="*/ 247660 h 247386"/>
                <a:gd name="connsiteX5" fmla="*/ 252232 w 252000"/>
                <a:gd name="connsiteY5" fmla="*/ 57832 h 247386"/>
                <a:gd name="connsiteX6" fmla="*/ 216802 w 252000"/>
                <a:gd name="connsiteY6" fmla="*/ 274 h 247386"/>
                <a:gd name="connsiteX7" fmla="*/ 105373 w 252000"/>
                <a:gd name="connsiteY7" fmla="*/ 119304 h 247386"/>
                <a:gd name="connsiteX8" fmla="*/ 108011 w 252000"/>
                <a:gd name="connsiteY8" fmla="*/ 122542 h 247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000" h="247386">
                  <a:moveTo>
                    <a:pt x="108011" y="122542"/>
                  </a:moveTo>
                  <a:cubicBezTo>
                    <a:pt x="109068" y="124800"/>
                    <a:pt x="109068" y="127407"/>
                    <a:pt x="107973" y="129657"/>
                  </a:cubicBezTo>
                  <a:cubicBezTo>
                    <a:pt x="105936" y="133883"/>
                    <a:pt x="101474" y="135875"/>
                    <a:pt x="87921" y="139394"/>
                  </a:cubicBezTo>
                  <a:lnTo>
                    <a:pt x="231" y="240371"/>
                  </a:lnTo>
                  <a:lnTo>
                    <a:pt x="3629" y="247660"/>
                  </a:lnTo>
                  <a:lnTo>
                    <a:pt x="252232" y="57832"/>
                  </a:lnTo>
                  <a:lnTo>
                    <a:pt x="216802" y="274"/>
                  </a:lnTo>
                  <a:lnTo>
                    <a:pt x="105373" y="119304"/>
                  </a:lnTo>
                  <a:cubicBezTo>
                    <a:pt x="106415" y="120125"/>
                    <a:pt x="107365" y="121151"/>
                    <a:pt x="108011" y="122542"/>
                  </a:cubicBezTo>
                  <a:close/>
                </a:path>
              </a:pathLst>
            </a:custGeom>
            <a:solidFill>
              <a:srgbClr val="231F20"/>
            </a:solidFill>
            <a:ln w="7575" cap="flat">
              <a:noFill/>
              <a:prstDash val="solid"/>
              <a:round/>
            </a:ln>
          </p:spPr>
          <p:txBody>
            <a:bodyPr rtlCol="0" anchor="ctr"/>
            <a:lstStyle/>
            <a:p>
              <a:endParaRPr lang="en-GB"/>
            </a:p>
          </p:txBody>
        </p:sp>
        <p:sp>
          <p:nvSpPr>
            <p:cNvPr id="928" name="Freeform: Shape 927">
              <a:extLst>
                <a:ext uri="{FF2B5EF4-FFF2-40B4-BE49-F238E27FC236}">
                  <a16:creationId xmlns:a16="http://schemas.microsoft.com/office/drawing/2014/main" id="{1DFFB665-2BE5-4848-BBDA-62C3D3CB73F3}"/>
                </a:ext>
              </a:extLst>
            </p:cNvPr>
            <p:cNvSpPr/>
            <p:nvPr/>
          </p:nvSpPr>
          <p:spPr>
            <a:xfrm>
              <a:off x="2945998" y="1508659"/>
              <a:ext cx="42947" cy="52494"/>
            </a:xfrm>
            <a:custGeom>
              <a:avLst/>
              <a:gdLst>
                <a:gd name="connsiteX0" fmla="*/ 29173 w 42947"/>
                <a:gd name="connsiteY0" fmla="*/ 52809 h 52494"/>
                <a:gd name="connsiteX1" fmla="*/ 43197 w 42947"/>
                <a:gd name="connsiteY1" fmla="*/ 17250 h 52494"/>
                <a:gd name="connsiteX2" fmla="*/ 250 w 42947"/>
                <a:gd name="connsiteY2" fmla="*/ 314 h 52494"/>
                <a:gd name="connsiteX3" fmla="*/ 4362 w 42947"/>
                <a:gd name="connsiteY3" fmla="*/ 43011 h 52494"/>
                <a:gd name="connsiteX4" fmla="*/ 29173 w 42947"/>
                <a:gd name="connsiteY4" fmla="*/ 52809 h 52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47" h="52494">
                  <a:moveTo>
                    <a:pt x="29173" y="52809"/>
                  </a:moveTo>
                  <a:lnTo>
                    <a:pt x="43197" y="17250"/>
                  </a:lnTo>
                  <a:cubicBezTo>
                    <a:pt x="43197" y="17250"/>
                    <a:pt x="19299" y="14741"/>
                    <a:pt x="250" y="314"/>
                  </a:cubicBezTo>
                  <a:cubicBezTo>
                    <a:pt x="9371" y="21986"/>
                    <a:pt x="4362" y="43011"/>
                    <a:pt x="4362" y="43011"/>
                  </a:cubicBezTo>
                  <a:lnTo>
                    <a:pt x="29173" y="52809"/>
                  </a:lnTo>
                  <a:close/>
                </a:path>
              </a:pathLst>
            </a:custGeom>
            <a:solidFill>
              <a:srgbClr val="231F20"/>
            </a:solidFill>
            <a:ln w="7575" cap="flat">
              <a:noFill/>
              <a:prstDash val="solid"/>
              <a:round/>
            </a:ln>
          </p:spPr>
          <p:txBody>
            <a:bodyPr rtlCol="0" anchor="ctr"/>
            <a:lstStyle/>
            <a:p>
              <a:endParaRPr lang="en-GB"/>
            </a:p>
          </p:txBody>
        </p:sp>
        <p:sp>
          <p:nvSpPr>
            <p:cNvPr id="929" name="Freeform: Shape 928">
              <a:extLst>
                <a:ext uri="{FF2B5EF4-FFF2-40B4-BE49-F238E27FC236}">
                  <a16:creationId xmlns:a16="http://schemas.microsoft.com/office/drawing/2014/main" id="{4548B565-1353-410D-B981-9503815F2E73}"/>
                </a:ext>
              </a:extLst>
            </p:cNvPr>
            <p:cNvSpPr/>
            <p:nvPr/>
          </p:nvSpPr>
          <p:spPr>
            <a:xfrm>
              <a:off x="2792063" y="1611315"/>
              <a:ext cx="402727" cy="70669"/>
            </a:xfrm>
            <a:custGeom>
              <a:avLst/>
              <a:gdLst>
                <a:gd name="connsiteX0" fmla="*/ 15303 w 402727"/>
                <a:gd name="connsiteY0" fmla="*/ 361 h 70669"/>
                <a:gd name="connsiteX1" fmla="*/ 260 w 402727"/>
                <a:gd name="connsiteY1" fmla="*/ 11580 h 70669"/>
                <a:gd name="connsiteX2" fmla="*/ 91651 w 402727"/>
                <a:gd name="connsiteY2" fmla="*/ 38694 h 70669"/>
                <a:gd name="connsiteX3" fmla="*/ 91948 w 402727"/>
                <a:gd name="connsiteY3" fmla="*/ 38466 h 70669"/>
                <a:gd name="connsiteX4" fmla="*/ 92366 w 402727"/>
                <a:gd name="connsiteY4" fmla="*/ 38907 h 70669"/>
                <a:gd name="connsiteX5" fmla="*/ 238069 w 402727"/>
                <a:gd name="connsiteY5" fmla="*/ 71030 h 70669"/>
                <a:gd name="connsiteX6" fmla="*/ 402988 w 402727"/>
                <a:gd name="connsiteY6" fmla="*/ 62327 h 70669"/>
                <a:gd name="connsiteX7" fmla="*/ 15303 w 402727"/>
                <a:gd name="connsiteY7" fmla="*/ 361 h 7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2727" h="70669">
                  <a:moveTo>
                    <a:pt x="15303" y="361"/>
                  </a:moveTo>
                  <a:lnTo>
                    <a:pt x="260" y="11580"/>
                  </a:lnTo>
                  <a:lnTo>
                    <a:pt x="91651" y="38694"/>
                  </a:lnTo>
                  <a:lnTo>
                    <a:pt x="91948" y="38466"/>
                  </a:lnTo>
                  <a:lnTo>
                    <a:pt x="92366" y="38907"/>
                  </a:lnTo>
                  <a:lnTo>
                    <a:pt x="238069" y="71030"/>
                  </a:lnTo>
                  <a:lnTo>
                    <a:pt x="402988" y="62327"/>
                  </a:lnTo>
                  <a:lnTo>
                    <a:pt x="15303" y="361"/>
                  </a:lnTo>
                  <a:close/>
                </a:path>
              </a:pathLst>
            </a:custGeom>
            <a:solidFill>
              <a:srgbClr val="231F20"/>
            </a:solidFill>
            <a:ln w="7575" cap="flat">
              <a:noFill/>
              <a:prstDash val="solid"/>
              <a:round/>
            </a:ln>
          </p:spPr>
          <p:txBody>
            <a:bodyPr rtlCol="0" anchor="ctr"/>
            <a:lstStyle/>
            <a:p>
              <a:endParaRPr lang="en-GB"/>
            </a:p>
          </p:txBody>
        </p:sp>
        <p:sp>
          <p:nvSpPr>
            <p:cNvPr id="930" name="Freeform: Shape 929">
              <a:extLst>
                <a:ext uri="{FF2B5EF4-FFF2-40B4-BE49-F238E27FC236}">
                  <a16:creationId xmlns:a16="http://schemas.microsoft.com/office/drawing/2014/main" id="{809B52C5-6D3E-49D7-AE9A-03C4CEDC9934}"/>
                </a:ext>
              </a:extLst>
            </p:cNvPr>
            <p:cNvSpPr/>
            <p:nvPr/>
          </p:nvSpPr>
          <p:spPr>
            <a:xfrm>
              <a:off x="2801725" y="1546970"/>
              <a:ext cx="172824" cy="50442"/>
            </a:xfrm>
            <a:custGeom>
              <a:avLst/>
              <a:gdLst>
                <a:gd name="connsiteX0" fmla="*/ 25902 w 172824"/>
                <a:gd name="connsiteY0" fmla="*/ 50339 h 50442"/>
                <a:gd name="connsiteX1" fmla="*/ 29543 w 172824"/>
                <a:gd name="connsiteY1" fmla="*/ 49624 h 50442"/>
                <a:gd name="connsiteX2" fmla="*/ 173041 w 172824"/>
                <a:gd name="connsiteY2" fmla="*/ 22199 h 50442"/>
                <a:gd name="connsiteX3" fmla="*/ 139390 w 172824"/>
                <a:gd name="connsiteY3" fmla="*/ 8904 h 50442"/>
                <a:gd name="connsiteX4" fmla="*/ 140910 w 172824"/>
                <a:gd name="connsiteY4" fmla="*/ 2473 h 50442"/>
                <a:gd name="connsiteX5" fmla="*/ 141305 w 172824"/>
                <a:gd name="connsiteY5" fmla="*/ 330 h 50442"/>
                <a:gd name="connsiteX6" fmla="*/ 16993 w 172824"/>
                <a:gd name="connsiteY6" fmla="*/ 36580 h 50442"/>
                <a:gd name="connsiteX7" fmla="*/ 217 w 172824"/>
                <a:gd name="connsiteY7" fmla="*/ 40814 h 50442"/>
                <a:gd name="connsiteX8" fmla="*/ 23614 w 172824"/>
                <a:gd name="connsiteY8" fmla="*/ 50772 h 50442"/>
                <a:gd name="connsiteX9" fmla="*/ 25902 w 172824"/>
                <a:gd name="connsiteY9" fmla="*/ 50339 h 50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824" h="50442">
                  <a:moveTo>
                    <a:pt x="25902" y="50339"/>
                  </a:moveTo>
                  <a:lnTo>
                    <a:pt x="29543" y="49624"/>
                  </a:lnTo>
                  <a:lnTo>
                    <a:pt x="173041" y="22199"/>
                  </a:lnTo>
                  <a:lnTo>
                    <a:pt x="139390" y="8904"/>
                  </a:lnTo>
                  <a:lnTo>
                    <a:pt x="140910" y="2473"/>
                  </a:lnTo>
                  <a:cubicBezTo>
                    <a:pt x="140940" y="2405"/>
                    <a:pt x="141108" y="1637"/>
                    <a:pt x="141305" y="330"/>
                  </a:cubicBezTo>
                  <a:lnTo>
                    <a:pt x="16993" y="36580"/>
                  </a:lnTo>
                  <a:lnTo>
                    <a:pt x="217" y="40814"/>
                  </a:lnTo>
                  <a:lnTo>
                    <a:pt x="23614" y="50772"/>
                  </a:lnTo>
                  <a:lnTo>
                    <a:pt x="25902" y="50339"/>
                  </a:lnTo>
                  <a:close/>
                </a:path>
              </a:pathLst>
            </a:custGeom>
            <a:solidFill>
              <a:srgbClr val="231F20"/>
            </a:solidFill>
            <a:ln w="7575" cap="flat">
              <a:noFill/>
              <a:prstDash val="solid"/>
              <a:round/>
            </a:ln>
          </p:spPr>
          <p:txBody>
            <a:bodyPr rtlCol="0" anchor="ctr"/>
            <a:lstStyle/>
            <a:p>
              <a:endParaRPr lang="en-GB"/>
            </a:p>
          </p:txBody>
        </p:sp>
        <p:sp>
          <p:nvSpPr>
            <p:cNvPr id="931" name="Freeform: Shape 930">
              <a:extLst>
                <a:ext uri="{FF2B5EF4-FFF2-40B4-BE49-F238E27FC236}">
                  <a16:creationId xmlns:a16="http://schemas.microsoft.com/office/drawing/2014/main" id="{61191FA3-0799-40DC-8E91-694D5F153FFA}"/>
                </a:ext>
              </a:extLst>
            </p:cNvPr>
            <p:cNvSpPr/>
            <p:nvPr/>
          </p:nvSpPr>
          <p:spPr>
            <a:xfrm>
              <a:off x="2698082" y="1541786"/>
              <a:ext cx="133501" cy="98119"/>
            </a:xfrm>
            <a:custGeom>
              <a:avLst/>
              <a:gdLst>
                <a:gd name="connsiteX0" fmla="*/ 133666 w 133501"/>
                <a:gd name="connsiteY0" fmla="*/ 63011 h 98119"/>
                <a:gd name="connsiteX1" fmla="*/ 121177 w 133501"/>
                <a:gd name="connsiteY1" fmla="*/ 47990 h 98119"/>
                <a:gd name="connsiteX2" fmla="*/ 112854 w 133501"/>
                <a:gd name="connsiteY2" fmla="*/ 44509 h 98119"/>
                <a:gd name="connsiteX3" fmla="*/ 96625 w 133501"/>
                <a:gd name="connsiteY3" fmla="*/ 20603 h 98119"/>
                <a:gd name="connsiteX4" fmla="*/ 70872 w 133501"/>
                <a:gd name="connsiteY4" fmla="*/ 20534 h 98119"/>
                <a:gd name="connsiteX5" fmla="*/ 59059 w 133501"/>
                <a:gd name="connsiteY5" fmla="*/ 2390 h 98119"/>
                <a:gd name="connsiteX6" fmla="*/ 9726 w 133501"/>
                <a:gd name="connsiteY6" fmla="*/ 337 h 98119"/>
                <a:gd name="connsiteX7" fmla="*/ 6085 w 133501"/>
                <a:gd name="connsiteY7" fmla="*/ 86924 h 98119"/>
                <a:gd name="connsiteX8" fmla="*/ 110817 w 133501"/>
                <a:gd name="connsiteY8" fmla="*/ 91272 h 98119"/>
                <a:gd name="connsiteX9" fmla="*/ 133666 w 133501"/>
                <a:gd name="connsiteY9" fmla="*/ 63011 h 98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501" h="98119">
                  <a:moveTo>
                    <a:pt x="133666" y="63011"/>
                  </a:moveTo>
                  <a:lnTo>
                    <a:pt x="121177" y="47990"/>
                  </a:lnTo>
                  <a:lnTo>
                    <a:pt x="112854" y="44509"/>
                  </a:lnTo>
                  <a:lnTo>
                    <a:pt x="96625" y="20603"/>
                  </a:lnTo>
                  <a:lnTo>
                    <a:pt x="70872" y="20534"/>
                  </a:lnTo>
                  <a:lnTo>
                    <a:pt x="59059" y="2390"/>
                  </a:lnTo>
                  <a:lnTo>
                    <a:pt x="9726" y="337"/>
                  </a:lnTo>
                  <a:cubicBezTo>
                    <a:pt x="9726" y="337"/>
                    <a:pt x="-9102" y="63778"/>
                    <a:pt x="6085" y="86924"/>
                  </a:cubicBezTo>
                  <a:cubicBezTo>
                    <a:pt x="21265" y="110033"/>
                    <a:pt x="110817" y="91272"/>
                    <a:pt x="110817" y="91272"/>
                  </a:cubicBezTo>
                  <a:lnTo>
                    <a:pt x="133666" y="63011"/>
                  </a:lnTo>
                  <a:close/>
                </a:path>
              </a:pathLst>
            </a:custGeom>
            <a:solidFill>
              <a:srgbClr val="231F20"/>
            </a:solidFill>
            <a:ln w="7575" cap="flat">
              <a:noFill/>
              <a:prstDash val="solid"/>
              <a:round/>
            </a:ln>
          </p:spPr>
          <p:txBody>
            <a:bodyPr rtlCol="0" anchor="ctr"/>
            <a:lstStyle/>
            <a:p>
              <a:endParaRPr lang="en-GB"/>
            </a:p>
          </p:txBody>
        </p:sp>
        <p:sp>
          <p:nvSpPr>
            <p:cNvPr id="932" name="Freeform: Shape 931">
              <a:extLst>
                <a:ext uri="{FF2B5EF4-FFF2-40B4-BE49-F238E27FC236}">
                  <a16:creationId xmlns:a16="http://schemas.microsoft.com/office/drawing/2014/main" id="{C147EDB2-1609-4B70-A0C8-73DD80BF9387}"/>
                </a:ext>
              </a:extLst>
            </p:cNvPr>
            <p:cNvSpPr/>
            <p:nvPr/>
          </p:nvSpPr>
          <p:spPr>
            <a:xfrm>
              <a:off x="2814218" y="1417131"/>
              <a:ext cx="84618" cy="48390"/>
            </a:xfrm>
            <a:custGeom>
              <a:avLst/>
              <a:gdLst>
                <a:gd name="connsiteX0" fmla="*/ 79907 w 84618"/>
                <a:gd name="connsiteY0" fmla="*/ 22653 h 48390"/>
                <a:gd name="connsiteX1" fmla="*/ 37408 w 84618"/>
                <a:gd name="connsiteY1" fmla="*/ 275 h 48390"/>
                <a:gd name="connsiteX2" fmla="*/ 1385 w 84618"/>
                <a:gd name="connsiteY2" fmla="*/ 17082 h 48390"/>
                <a:gd name="connsiteX3" fmla="*/ 15090 w 84618"/>
                <a:gd name="connsiteY3" fmla="*/ 48665 h 48390"/>
                <a:gd name="connsiteX4" fmla="*/ 79907 w 84618"/>
                <a:gd name="connsiteY4" fmla="*/ 22653 h 48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18" h="48390">
                  <a:moveTo>
                    <a:pt x="79907" y="22653"/>
                  </a:moveTo>
                  <a:cubicBezTo>
                    <a:pt x="50611" y="17720"/>
                    <a:pt x="37408" y="275"/>
                    <a:pt x="37408" y="275"/>
                  </a:cubicBezTo>
                  <a:lnTo>
                    <a:pt x="1385" y="17082"/>
                  </a:lnTo>
                  <a:cubicBezTo>
                    <a:pt x="1385" y="17082"/>
                    <a:pt x="-5760" y="21977"/>
                    <a:pt x="15090" y="48665"/>
                  </a:cubicBezTo>
                  <a:cubicBezTo>
                    <a:pt x="16816" y="38502"/>
                    <a:pt x="106466" y="27077"/>
                    <a:pt x="79907" y="22653"/>
                  </a:cubicBezTo>
                  <a:close/>
                </a:path>
              </a:pathLst>
            </a:custGeom>
            <a:solidFill>
              <a:srgbClr val="231F20"/>
            </a:solidFill>
            <a:ln w="7575" cap="flat">
              <a:noFill/>
              <a:prstDash val="solid"/>
              <a:round/>
            </a:ln>
          </p:spPr>
          <p:txBody>
            <a:bodyPr rtlCol="0" anchor="ctr"/>
            <a:lstStyle/>
            <a:p>
              <a:endParaRPr lang="en-GB"/>
            </a:p>
          </p:txBody>
        </p:sp>
        <p:sp>
          <p:nvSpPr>
            <p:cNvPr id="933" name="Freeform: Shape 932">
              <a:extLst>
                <a:ext uri="{FF2B5EF4-FFF2-40B4-BE49-F238E27FC236}">
                  <a16:creationId xmlns:a16="http://schemas.microsoft.com/office/drawing/2014/main" id="{1C70B40E-FBB0-4142-8562-F931BE121816}"/>
                </a:ext>
              </a:extLst>
            </p:cNvPr>
            <p:cNvSpPr/>
            <p:nvPr/>
          </p:nvSpPr>
          <p:spPr>
            <a:xfrm>
              <a:off x="2864519" y="1340023"/>
              <a:ext cx="86214" cy="67902"/>
            </a:xfrm>
            <a:custGeom>
              <a:avLst/>
              <a:gdLst>
                <a:gd name="connsiteX0" fmla="*/ 225 w 86214"/>
                <a:gd name="connsiteY0" fmla="*/ 68150 h 67902"/>
                <a:gd name="connsiteX1" fmla="*/ 86439 w 86214"/>
                <a:gd name="connsiteY1" fmla="*/ 247 h 67902"/>
                <a:gd name="connsiteX2" fmla="*/ 27939 w 86214"/>
                <a:gd name="connsiteY2" fmla="*/ 3972 h 67902"/>
                <a:gd name="connsiteX3" fmla="*/ 225 w 86214"/>
                <a:gd name="connsiteY3" fmla="*/ 68150 h 67902"/>
              </a:gdLst>
              <a:ahLst/>
              <a:cxnLst>
                <a:cxn ang="0">
                  <a:pos x="connsiteX0" y="connsiteY0"/>
                </a:cxn>
                <a:cxn ang="0">
                  <a:pos x="connsiteX1" y="connsiteY1"/>
                </a:cxn>
                <a:cxn ang="0">
                  <a:pos x="connsiteX2" y="connsiteY2"/>
                </a:cxn>
                <a:cxn ang="0">
                  <a:pos x="connsiteX3" y="connsiteY3"/>
                </a:cxn>
              </a:cxnLst>
              <a:rect l="l" t="t" r="r" b="b"/>
              <a:pathLst>
                <a:path w="86214" h="67902">
                  <a:moveTo>
                    <a:pt x="225" y="68150"/>
                  </a:moveTo>
                  <a:lnTo>
                    <a:pt x="86439" y="247"/>
                  </a:lnTo>
                  <a:lnTo>
                    <a:pt x="27939" y="3972"/>
                  </a:lnTo>
                  <a:lnTo>
                    <a:pt x="225" y="68150"/>
                  </a:lnTo>
                  <a:close/>
                </a:path>
              </a:pathLst>
            </a:custGeom>
            <a:solidFill>
              <a:srgbClr val="231F20"/>
            </a:solidFill>
            <a:ln w="7575" cap="flat">
              <a:noFill/>
              <a:prstDash val="solid"/>
              <a:round/>
            </a:ln>
          </p:spPr>
          <p:txBody>
            <a:bodyPr rtlCol="0" anchor="ctr"/>
            <a:lstStyle/>
            <a:p>
              <a:endParaRPr lang="en-GB"/>
            </a:p>
          </p:txBody>
        </p:sp>
        <p:sp>
          <p:nvSpPr>
            <p:cNvPr id="934" name="Freeform: Shape 933">
              <a:extLst>
                <a:ext uri="{FF2B5EF4-FFF2-40B4-BE49-F238E27FC236}">
                  <a16:creationId xmlns:a16="http://schemas.microsoft.com/office/drawing/2014/main" id="{E52E1934-E888-46AC-BBE2-FC6EF7C00179}"/>
                </a:ext>
              </a:extLst>
            </p:cNvPr>
            <p:cNvSpPr/>
            <p:nvPr/>
          </p:nvSpPr>
          <p:spPr>
            <a:xfrm>
              <a:off x="2749845" y="1162904"/>
              <a:ext cx="200873" cy="366666"/>
            </a:xfrm>
            <a:custGeom>
              <a:avLst/>
              <a:gdLst>
                <a:gd name="connsiteX0" fmla="*/ 201074 w 200873"/>
                <a:gd name="connsiteY0" fmla="*/ 26103 h 366666"/>
                <a:gd name="connsiteX1" fmla="*/ 146960 w 200873"/>
                <a:gd name="connsiteY1" fmla="*/ 235 h 366666"/>
                <a:gd name="connsiteX2" fmla="*/ 201 w 200873"/>
                <a:gd name="connsiteY2" fmla="*/ 360920 h 366666"/>
                <a:gd name="connsiteX3" fmla="*/ 5826 w 200873"/>
                <a:gd name="connsiteY3" fmla="*/ 366902 h 366666"/>
                <a:gd name="connsiteX4" fmla="*/ 201074 w 200873"/>
                <a:gd name="connsiteY4" fmla="*/ 26103 h 366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873" h="366666">
                  <a:moveTo>
                    <a:pt x="201074" y="26103"/>
                  </a:moveTo>
                  <a:lnTo>
                    <a:pt x="146960" y="235"/>
                  </a:lnTo>
                  <a:lnTo>
                    <a:pt x="201" y="360920"/>
                  </a:lnTo>
                  <a:lnTo>
                    <a:pt x="5826" y="366902"/>
                  </a:lnTo>
                  <a:lnTo>
                    <a:pt x="201074" y="26103"/>
                  </a:lnTo>
                  <a:close/>
                </a:path>
              </a:pathLst>
            </a:custGeom>
            <a:solidFill>
              <a:srgbClr val="231F20"/>
            </a:solidFill>
            <a:ln w="7575" cap="flat">
              <a:noFill/>
              <a:prstDash val="solid"/>
              <a:round/>
            </a:ln>
          </p:spPr>
          <p:txBody>
            <a:bodyPr rtlCol="0" anchor="ctr"/>
            <a:lstStyle/>
            <a:p>
              <a:endParaRPr lang="en-GB"/>
            </a:p>
          </p:txBody>
        </p:sp>
      </p:grpSp>
      <p:pic>
        <p:nvPicPr>
          <p:cNvPr id="13" name="Picture 12">
            <a:extLst>
              <a:ext uri="{FF2B5EF4-FFF2-40B4-BE49-F238E27FC236}">
                <a16:creationId xmlns:a16="http://schemas.microsoft.com/office/drawing/2014/main" id="{A1DB6D2C-290B-4F33-8446-434B58A131D8}"/>
              </a:ext>
            </a:extLst>
          </p:cNvPr>
          <p:cNvPicPr>
            <a:picLocks noChangeAspect="1"/>
          </p:cNvPicPr>
          <p:nvPr/>
        </p:nvPicPr>
        <p:blipFill>
          <a:blip r:embed="rId3"/>
          <a:stretch>
            <a:fillRect/>
          </a:stretch>
        </p:blipFill>
        <p:spPr>
          <a:xfrm>
            <a:off x="825453" y="2366890"/>
            <a:ext cx="4110653" cy="2693670"/>
          </a:xfrm>
          <a:prstGeom prst="rect">
            <a:avLst/>
          </a:prstGeom>
          <a:ln>
            <a:solidFill>
              <a:schemeClr val="tx1"/>
            </a:solidFill>
          </a:ln>
          <a:effectLst>
            <a:outerShdw blurRad="50800" dist="38100" dir="2700000" algn="tl" rotWithShape="0">
              <a:prstClr val="black">
                <a:alpha val="40000"/>
              </a:prstClr>
            </a:outerShdw>
          </a:effectLst>
        </p:spPr>
      </p:pic>
      <p:sp>
        <p:nvSpPr>
          <p:cNvPr id="935" name="Freeform: Shape 934">
            <a:extLst>
              <a:ext uri="{FF2B5EF4-FFF2-40B4-BE49-F238E27FC236}">
                <a16:creationId xmlns:a16="http://schemas.microsoft.com/office/drawing/2014/main" id="{A6DA8860-4AD7-447D-BB8D-6CFCB374356A}"/>
              </a:ext>
            </a:extLst>
          </p:cNvPr>
          <p:cNvSpPr/>
          <p:nvPr/>
        </p:nvSpPr>
        <p:spPr>
          <a:xfrm rot="4277918">
            <a:off x="9816687" y="528264"/>
            <a:ext cx="2097637" cy="2276108"/>
          </a:xfrm>
          <a:custGeom>
            <a:avLst/>
            <a:gdLst>
              <a:gd name="connsiteX0" fmla="*/ 1753575 w 1798736"/>
              <a:gd name="connsiteY0" fmla="*/ 1207264 h 1951776"/>
              <a:gd name="connsiteX1" fmla="*/ 1161586 w 1798736"/>
              <a:gd name="connsiteY1" fmla="*/ 45414 h 1951776"/>
              <a:gd name="connsiteX2" fmla="*/ 184 w 1798736"/>
              <a:gd name="connsiteY2" fmla="*/ 636126 h 1951776"/>
              <a:gd name="connsiteX3" fmla="*/ 219411 w 1798736"/>
              <a:gd name="connsiteY3" fmla="*/ 707354 h 1951776"/>
              <a:gd name="connsiteX4" fmla="*/ 1090349 w 1798736"/>
              <a:gd name="connsiteY4" fmla="*/ 264642 h 1951776"/>
              <a:gd name="connsiteX5" fmla="*/ 1534347 w 1798736"/>
              <a:gd name="connsiteY5" fmla="*/ 1136037 h 1951776"/>
              <a:gd name="connsiteX6" fmla="*/ 662953 w 1798736"/>
              <a:gd name="connsiteY6" fmla="*/ 1580025 h 1951776"/>
              <a:gd name="connsiteX7" fmla="*/ 712530 w 1798736"/>
              <a:gd name="connsiteY7" fmla="*/ 1427444 h 1951776"/>
              <a:gd name="connsiteX8" fmla="*/ 298497 w 1798736"/>
              <a:gd name="connsiteY8" fmla="*/ 1582797 h 1951776"/>
              <a:gd name="connsiteX9" fmla="*/ 542147 w 1798736"/>
              <a:gd name="connsiteY9" fmla="*/ 1951843 h 1951776"/>
              <a:gd name="connsiteX10" fmla="*/ 591725 w 1798736"/>
              <a:gd name="connsiteY10" fmla="*/ 1799253 h 1951776"/>
              <a:gd name="connsiteX11" fmla="*/ 1753575 w 1798736"/>
              <a:gd name="connsiteY11" fmla="*/ 1207264 h 1951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8736" h="1951776">
                <a:moveTo>
                  <a:pt x="1753575" y="1207264"/>
                </a:moveTo>
                <a:cubicBezTo>
                  <a:pt x="1910890" y="723090"/>
                  <a:pt x="1645752" y="202729"/>
                  <a:pt x="1161586" y="45414"/>
                </a:cubicBezTo>
                <a:cubicBezTo>
                  <a:pt x="677850" y="-111767"/>
                  <a:pt x="158004" y="152780"/>
                  <a:pt x="184" y="636126"/>
                </a:cubicBezTo>
                <a:lnTo>
                  <a:pt x="219411" y="707354"/>
                </a:lnTo>
                <a:cubicBezTo>
                  <a:pt x="337902" y="345081"/>
                  <a:pt x="727684" y="146808"/>
                  <a:pt x="1090349" y="264642"/>
                </a:cubicBezTo>
                <a:cubicBezTo>
                  <a:pt x="1453670" y="382695"/>
                  <a:pt x="1652324" y="772934"/>
                  <a:pt x="1534347" y="1136037"/>
                </a:cubicBezTo>
                <a:cubicBezTo>
                  <a:pt x="1416294" y="1499349"/>
                  <a:pt x="1026274" y="1698078"/>
                  <a:pt x="662953" y="1580025"/>
                </a:cubicBezTo>
                <a:lnTo>
                  <a:pt x="712530" y="1427444"/>
                </a:lnTo>
                <a:lnTo>
                  <a:pt x="298497" y="1582797"/>
                </a:lnTo>
                <a:lnTo>
                  <a:pt x="542147" y="1951843"/>
                </a:lnTo>
                <a:lnTo>
                  <a:pt x="591725" y="1799253"/>
                </a:lnTo>
                <a:cubicBezTo>
                  <a:pt x="1075890" y="1956577"/>
                  <a:pt x="1596193" y="1691649"/>
                  <a:pt x="1753575" y="1207264"/>
                </a:cubicBezTo>
              </a:path>
            </a:pathLst>
          </a:custGeom>
          <a:solidFill>
            <a:srgbClr val="C00000"/>
          </a:solidFill>
          <a:ln w="9525" cap="flat">
            <a:noFill/>
            <a:prstDash val="solid"/>
            <a:miter/>
          </a:ln>
        </p:spPr>
        <p:txBody>
          <a:bodyPr rtlCol="0" anchor="ctr"/>
          <a:lstStyle/>
          <a:p>
            <a:endParaRPr lang="en-GB" dirty="0"/>
          </a:p>
        </p:txBody>
      </p:sp>
      <p:sp>
        <p:nvSpPr>
          <p:cNvPr id="936" name="Freeform: Shape 935">
            <a:extLst>
              <a:ext uri="{FF2B5EF4-FFF2-40B4-BE49-F238E27FC236}">
                <a16:creationId xmlns:a16="http://schemas.microsoft.com/office/drawing/2014/main" id="{24A2900F-BE45-40E7-9521-38400DF19EAF}"/>
              </a:ext>
            </a:extLst>
          </p:cNvPr>
          <p:cNvSpPr/>
          <p:nvPr/>
        </p:nvSpPr>
        <p:spPr>
          <a:xfrm rot="2633945">
            <a:off x="10145311" y="865562"/>
            <a:ext cx="1435160" cy="1435171"/>
          </a:xfrm>
          <a:custGeom>
            <a:avLst/>
            <a:gdLst>
              <a:gd name="connsiteX0" fmla="*/ 1230814 w 1230658"/>
              <a:gd name="connsiteY0" fmla="*/ 615428 h 1230668"/>
              <a:gd name="connsiteX1" fmla="*/ 996204 w 1230658"/>
              <a:gd name="connsiteY1" fmla="*/ 380818 h 1230668"/>
              <a:gd name="connsiteX2" fmla="*/ 996204 w 1230658"/>
              <a:gd name="connsiteY2" fmla="*/ 506653 h 1230668"/>
              <a:gd name="connsiteX3" fmla="*/ 724255 w 1230658"/>
              <a:gd name="connsiteY3" fmla="*/ 506653 h 1230668"/>
              <a:gd name="connsiteX4" fmla="*/ 724255 w 1230658"/>
              <a:gd name="connsiteY4" fmla="*/ 234714 h 1230668"/>
              <a:gd name="connsiteX5" fmla="*/ 850100 w 1230658"/>
              <a:gd name="connsiteY5" fmla="*/ 234714 h 1230668"/>
              <a:gd name="connsiteX6" fmla="*/ 615480 w 1230658"/>
              <a:gd name="connsiteY6" fmla="*/ 94 h 1230668"/>
              <a:gd name="connsiteX7" fmla="*/ 380870 w 1230658"/>
              <a:gd name="connsiteY7" fmla="*/ 234714 h 1230668"/>
              <a:gd name="connsiteX8" fmla="*/ 506704 w 1230658"/>
              <a:gd name="connsiteY8" fmla="*/ 234714 h 1230668"/>
              <a:gd name="connsiteX9" fmla="*/ 506704 w 1230658"/>
              <a:gd name="connsiteY9" fmla="*/ 506653 h 1230668"/>
              <a:gd name="connsiteX10" fmla="*/ 234766 w 1230658"/>
              <a:gd name="connsiteY10" fmla="*/ 506653 h 1230668"/>
              <a:gd name="connsiteX11" fmla="*/ 234766 w 1230658"/>
              <a:gd name="connsiteY11" fmla="*/ 380818 h 1230668"/>
              <a:gd name="connsiteX12" fmla="*/ 155 w 1230658"/>
              <a:gd name="connsiteY12" fmla="*/ 615428 h 1230668"/>
              <a:gd name="connsiteX13" fmla="*/ 234766 w 1230658"/>
              <a:gd name="connsiteY13" fmla="*/ 850039 h 1230668"/>
              <a:gd name="connsiteX14" fmla="*/ 234766 w 1230658"/>
              <a:gd name="connsiteY14" fmla="*/ 724204 h 1230668"/>
              <a:gd name="connsiteX15" fmla="*/ 506704 w 1230658"/>
              <a:gd name="connsiteY15" fmla="*/ 724204 h 1230668"/>
              <a:gd name="connsiteX16" fmla="*/ 506704 w 1230658"/>
              <a:gd name="connsiteY16" fmla="*/ 996143 h 1230668"/>
              <a:gd name="connsiteX17" fmla="*/ 380870 w 1230658"/>
              <a:gd name="connsiteY17" fmla="*/ 996143 h 1230668"/>
              <a:gd name="connsiteX18" fmla="*/ 615480 w 1230658"/>
              <a:gd name="connsiteY18" fmla="*/ 1230762 h 1230668"/>
              <a:gd name="connsiteX19" fmla="*/ 850100 w 1230658"/>
              <a:gd name="connsiteY19" fmla="*/ 996143 h 1230668"/>
              <a:gd name="connsiteX20" fmla="*/ 724255 w 1230658"/>
              <a:gd name="connsiteY20" fmla="*/ 996143 h 1230668"/>
              <a:gd name="connsiteX21" fmla="*/ 724255 w 1230658"/>
              <a:gd name="connsiteY21" fmla="*/ 724204 h 1230668"/>
              <a:gd name="connsiteX22" fmla="*/ 996204 w 1230658"/>
              <a:gd name="connsiteY22" fmla="*/ 724204 h 1230668"/>
              <a:gd name="connsiteX23" fmla="*/ 996204 w 1230658"/>
              <a:gd name="connsiteY23" fmla="*/ 850039 h 1230668"/>
              <a:gd name="connsiteX24" fmla="*/ 1230814 w 1230658"/>
              <a:gd name="connsiteY24" fmla="*/ 615428 h 1230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30658" h="1230668">
                <a:moveTo>
                  <a:pt x="1230814" y="615428"/>
                </a:moveTo>
                <a:lnTo>
                  <a:pt x="996204" y="380818"/>
                </a:lnTo>
                <a:lnTo>
                  <a:pt x="996204" y="506653"/>
                </a:lnTo>
                <a:lnTo>
                  <a:pt x="724255" y="506653"/>
                </a:lnTo>
                <a:lnTo>
                  <a:pt x="724255" y="234714"/>
                </a:lnTo>
                <a:lnTo>
                  <a:pt x="850100" y="234714"/>
                </a:lnTo>
                <a:lnTo>
                  <a:pt x="615480" y="94"/>
                </a:lnTo>
                <a:lnTo>
                  <a:pt x="380870" y="234714"/>
                </a:lnTo>
                <a:lnTo>
                  <a:pt x="506704" y="234714"/>
                </a:lnTo>
                <a:lnTo>
                  <a:pt x="506704" y="506653"/>
                </a:lnTo>
                <a:lnTo>
                  <a:pt x="234766" y="506653"/>
                </a:lnTo>
                <a:lnTo>
                  <a:pt x="234766" y="380818"/>
                </a:lnTo>
                <a:lnTo>
                  <a:pt x="155" y="615428"/>
                </a:lnTo>
                <a:lnTo>
                  <a:pt x="234766" y="850039"/>
                </a:lnTo>
                <a:lnTo>
                  <a:pt x="234766" y="724204"/>
                </a:lnTo>
                <a:lnTo>
                  <a:pt x="506704" y="724204"/>
                </a:lnTo>
                <a:lnTo>
                  <a:pt x="506704" y="996143"/>
                </a:lnTo>
                <a:lnTo>
                  <a:pt x="380870" y="996143"/>
                </a:lnTo>
                <a:lnTo>
                  <a:pt x="615480" y="1230762"/>
                </a:lnTo>
                <a:lnTo>
                  <a:pt x="850100" y="996143"/>
                </a:lnTo>
                <a:lnTo>
                  <a:pt x="724255" y="996143"/>
                </a:lnTo>
                <a:lnTo>
                  <a:pt x="724255" y="724204"/>
                </a:lnTo>
                <a:lnTo>
                  <a:pt x="996204" y="724204"/>
                </a:lnTo>
                <a:lnTo>
                  <a:pt x="996204" y="850039"/>
                </a:lnTo>
                <a:lnTo>
                  <a:pt x="1230814" y="615428"/>
                </a:lnTo>
                <a:close/>
              </a:path>
            </a:pathLst>
          </a:custGeom>
          <a:solidFill>
            <a:srgbClr val="D1D3D4"/>
          </a:solidFill>
          <a:ln w="9525" cap="flat">
            <a:solidFill>
              <a:srgbClr val="808285"/>
            </a:solidFill>
            <a:prstDash val="solid"/>
            <a:miter/>
          </a:ln>
        </p:spPr>
        <p:txBody>
          <a:bodyPr rtlCol="0" anchor="ctr"/>
          <a:lstStyle/>
          <a:p>
            <a:endParaRPr lang="en-GB"/>
          </a:p>
        </p:txBody>
      </p:sp>
      <p:grpSp>
        <p:nvGrpSpPr>
          <p:cNvPr id="937" name="Group 936">
            <a:extLst>
              <a:ext uri="{FF2B5EF4-FFF2-40B4-BE49-F238E27FC236}">
                <a16:creationId xmlns:a16="http://schemas.microsoft.com/office/drawing/2014/main" id="{AF45895C-0825-43BD-84D4-0C7606A6D03F}"/>
              </a:ext>
            </a:extLst>
          </p:cNvPr>
          <p:cNvGrpSpPr/>
          <p:nvPr/>
        </p:nvGrpSpPr>
        <p:grpSpPr>
          <a:xfrm rot="10800000">
            <a:off x="10655873" y="1470889"/>
            <a:ext cx="403292" cy="237032"/>
            <a:chOff x="1235740" y="3773823"/>
            <a:chExt cx="345825" cy="203256"/>
          </a:xfrm>
        </p:grpSpPr>
        <p:sp>
          <p:nvSpPr>
            <p:cNvPr id="938" name="Freeform: Shape 937">
              <a:extLst>
                <a:ext uri="{FF2B5EF4-FFF2-40B4-BE49-F238E27FC236}">
                  <a16:creationId xmlns:a16="http://schemas.microsoft.com/office/drawing/2014/main" id="{0ACB1D20-989B-4373-92EF-67363BB93082}"/>
                </a:ext>
              </a:extLst>
            </p:cNvPr>
            <p:cNvSpPr/>
            <p:nvPr/>
          </p:nvSpPr>
          <p:spPr>
            <a:xfrm>
              <a:off x="1438582" y="3866624"/>
              <a:ext cx="53219" cy="68624"/>
            </a:xfrm>
            <a:custGeom>
              <a:avLst/>
              <a:gdLst>
                <a:gd name="connsiteX0" fmla="*/ 18230 w 53219"/>
                <a:gd name="connsiteY0" fmla="*/ 1012 h 68624"/>
                <a:gd name="connsiteX1" fmla="*/ 44795 w 53219"/>
                <a:gd name="connsiteY1" fmla="*/ 15224 h 68624"/>
                <a:gd name="connsiteX2" fmla="*/ 52406 w 53219"/>
                <a:gd name="connsiteY2" fmla="*/ 40332 h 68624"/>
                <a:gd name="connsiteX3" fmla="*/ 38194 w 53219"/>
                <a:gd name="connsiteY3" fmla="*/ 66897 h 68624"/>
                <a:gd name="connsiteX4" fmla="*/ 35175 w 53219"/>
                <a:gd name="connsiteY4" fmla="*/ 67811 h 68624"/>
                <a:gd name="connsiteX5" fmla="*/ 8610 w 53219"/>
                <a:gd name="connsiteY5" fmla="*/ 53600 h 68624"/>
                <a:gd name="connsiteX6" fmla="*/ 1009 w 53219"/>
                <a:gd name="connsiteY6" fmla="*/ 28492 h 68624"/>
                <a:gd name="connsiteX7" fmla="*/ 15220 w 53219"/>
                <a:gd name="connsiteY7" fmla="*/ 1927 h 68624"/>
                <a:gd name="connsiteX8" fmla="*/ 18230 w 53219"/>
                <a:gd name="connsiteY8" fmla="*/ 1012 h 68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219" h="68624">
                  <a:moveTo>
                    <a:pt x="18230" y="1012"/>
                  </a:moveTo>
                  <a:cubicBezTo>
                    <a:pt x="29441" y="-2388"/>
                    <a:pt x="41395" y="4013"/>
                    <a:pt x="44795" y="15224"/>
                  </a:cubicBezTo>
                  <a:lnTo>
                    <a:pt x="52406" y="40332"/>
                  </a:lnTo>
                  <a:cubicBezTo>
                    <a:pt x="55797" y="51543"/>
                    <a:pt x="49405" y="63506"/>
                    <a:pt x="38194" y="66897"/>
                  </a:cubicBezTo>
                  <a:lnTo>
                    <a:pt x="35175" y="67811"/>
                  </a:lnTo>
                  <a:cubicBezTo>
                    <a:pt x="23964" y="71212"/>
                    <a:pt x="12001" y="64811"/>
                    <a:pt x="8610" y="53600"/>
                  </a:cubicBezTo>
                  <a:lnTo>
                    <a:pt x="1009" y="28492"/>
                  </a:lnTo>
                  <a:cubicBezTo>
                    <a:pt x="-2392" y="17272"/>
                    <a:pt x="4000" y="5318"/>
                    <a:pt x="15220" y="1927"/>
                  </a:cubicBezTo>
                  <a:lnTo>
                    <a:pt x="18230" y="1012"/>
                  </a:lnTo>
                  <a:close/>
                </a:path>
              </a:pathLst>
            </a:custGeom>
            <a:solidFill>
              <a:srgbClr val="000000"/>
            </a:solidFill>
            <a:ln w="9525" cap="flat">
              <a:noFill/>
              <a:prstDash val="solid"/>
              <a:miter/>
            </a:ln>
          </p:spPr>
          <p:txBody>
            <a:bodyPr rtlCol="0" anchor="ctr"/>
            <a:lstStyle/>
            <a:p>
              <a:endParaRPr lang="en-GB"/>
            </a:p>
          </p:txBody>
        </p:sp>
        <p:sp>
          <p:nvSpPr>
            <p:cNvPr id="939" name="Freeform: Shape 938">
              <a:extLst>
                <a:ext uri="{FF2B5EF4-FFF2-40B4-BE49-F238E27FC236}">
                  <a16:creationId xmlns:a16="http://schemas.microsoft.com/office/drawing/2014/main" id="{BA099A84-83B2-4923-8B14-AD64A65AAF62}"/>
                </a:ext>
              </a:extLst>
            </p:cNvPr>
            <p:cNvSpPr/>
            <p:nvPr/>
          </p:nvSpPr>
          <p:spPr>
            <a:xfrm>
              <a:off x="1309133" y="3869879"/>
              <a:ext cx="53020" cy="68661"/>
            </a:xfrm>
            <a:custGeom>
              <a:avLst/>
              <a:gdLst>
                <a:gd name="connsiteX0" fmla="*/ 37807 w 53020"/>
                <a:gd name="connsiteY0" fmla="*/ 1853 h 68661"/>
                <a:gd name="connsiteX1" fmla="*/ 52247 w 53020"/>
                <a:gd name="connsiteY1" fmla="*/ 28304 h 68661"/>
                <a:gd name="connsiteX2" fmla="*/ 44846 w 53020"/>
                <a:gd name="connsiteY2" fmla="*/ 53459 h 68661"/>
                <a:gd name="connsiteX3" fmla="*/ 18395 w 53020"/>
                <a:gd name="connsiteY3" fmla="*/ 67899 h 68661"/>
                <a:gd name="connsiteX4" fmla="*/ 15385 w 53020"/>
                <a:gd name="connsiteY4" fmla="*/ 67014 h 68661"/>
                <a:gd name="connsiteX5" fmla="*/ 945 w 53020"/>
                <a:gd name="connsiteY5" fmla="*/ 40572 h 68661"/>
                <a:gd name="connsiteX6" fmla="*/ 8336 w 53020"/>
                <a:gd name="connsiteY6" fmla="*/ 15398 h 68661"/>
                <a:gd name="connsiteX7" fmla="*/ 34787 w 53020"/>
                <a:gd name="connsiteY7" fmla="*/ 958 h 68661"/>
                <a:gd name="connsiteX8" fmla="*/ 37807 w 53020"/>
                <a:gd name="connsiteY8" fmla="*/ 1853 h 68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020" h="68661">
                  <a:moveTo>
                    <a:pt x="37807" y="1853"/>
                  </a:moveTo>
                  <a:cubicBezTo>
                    <a:pt x="49046" y="5158"/>
                    <a:pt x="55542" y="17055"/>
                    <a:pt x="52247" y="28304"/>
                  </a:cubicBezTo>
                  <a:lnTo>
                    <a:pt x="44846" y="53459"/>
                  </a:lnTo>
                  <a:cubicBezTo>
                    <a:pt x="41540" y="64708"/>
                    <a:pt x="29644" y="71205"/>
                    <a:pt x="18395" y="67899"/>
                  </a:cubicBezTo>
                  <a:lnTo>
                    <a:pt x="15385" y="67014"/>
                  </a:lnTo>
                  <a:cubicBezTo>
                    <a:pt x="4145" y="63708"/>
                    <a:pt x="-2360" y="51812"/>
                    <a:pt x="945" y="40572"/>
                  </a:cubicBezTo>
                  <a:lnTo>
                    <a:pt x="8336" y="15398"/>
                  </a:lnTo>
                  <a:cubicBezTo>
                    <a:pt x="11641" y="4158"/>
                    <a:pt x="23548" y="-2338"/>
                    <a:pt x="34787" y="958"/>
                  </a:cubicBezTo>
                  <a:lnTo>
                    <a:pt x="37807" y="1853"/>
                  </a:lnTo>
                  <a:close/>
                </a:path>
              </a:pathLst>
            </a:custGeom>
            <a:solidFill>
              <a:srgbClr val="000000"/>
            </a:solidFill>
            <a:ln w="9525" cap="flat">
              <a:noFill/>
              <a:prstDash val="solid"/>
              <a:miter/>
            </a:ln>
          </p:spPr>
          <p:txBody>
            <a:bodyPr rtlCol="0" anchor="ctr"/>
            <a:lstStyle/>
            <a:p>
              <a:endParaRPr lang="en-GB"/>
            </a:p>
          </p:txBody>
        </p:sp>
        <p:sp>
          <p:nvSpPr>
            <p:cNvPr id="940" name="Freeform: Shape 939">
              <a:extLst>
                <a:ext uri="{FF2B5EF4-FFF2-40B4-BE49-F238E27FC236}">
                  <a16:creationId xmlns:a16="http://schemas.microsoft.com/office/drawing/2014/main" id="{E1C62880-80F0-4AD1-AEC1-9ECC080B90C5}"/>
                </a:ext>
              </a:extLst>
            </p:cNvPr>
            <p:cNvSpPr/>
            <p:nvPr/>
          </p:nvSpPr>
          <p:spPr>
            <a:xfrm rot="1087445" flipV="1">
              <a:off x="1236368" y="3909007"/>
              <a:ext cx="51073" cy="51073"/>
            </a:xfrm>
            <a:custGeom>
              <a:avLst/>
              <a:gdLst>
                <a:gd name="connsiteX0" fmla="*/ 25611 w 51073"/>
                <a:gd name="connsiteY0" fmla="*/ 97 h 51073"/>
                <a:gd name="connsiteX1" fmla="*/ 51147 w 51073"/>
                <a:gd name="connsiteY1" fmla="*/ 25634 h 51073"/>
                <a:gd name="connsiteX2" fmla="*/ 25611 w 51073"/>
                <a:gd name="connsiteY2" fmla="*/ 51170 h 51073"/>
                <a:gd name="connsiteX3" fmla="*/ 74 w 51073"/>
                <a:gd name="connsiteY3" fmla="*/ 25634 h 51073"/>
                <a:gd name="connsiteX4" fmla="*/ 25611 w 51073"/>
                <a:gd name="connsiteY4" fmla="*/ 97 h 510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73" h="51073">
                  <a:moveTo>
                    <a:pt x="25611" y="97"/>
                  </a:moveTo>
                  <a:cubicBezTo>
                    <a:pt x="39708" y="107"/>
                    <a:pt x="51147" y="11527"/>
                    <a:pt x="51147" y="25634"/>
                  </a:cubicBezTo>
                  <a:cubicBezTo>
                    <a:pt x="51157" y="39740"/>
                    <a:pt x="39717" y="51170"/>
                    <a:pt x="25611" y="51170"/>
                  </a:cubicBezTo>
                  <a:cubicBezTo>
                    <a:pt x="11514" y="51170"/>
                    <a:pt x="84" y="39740"/>
                    <a:pt x="74" y="25634"/>
                  </a:cubicBezTo>
                  <a:cubicBezTo>
                    <a:pt x="74" y="11527"/>
                    <a:pt x="11514" y="97"/>
                    <a:pt x="25611" y="97"/>
                  </a:cubicBezTo>
                </a:path>
              </a:pathLst>
            </a:custGeom>
            <a:solidFill>
              <a:srgbClr val="FCD1B9"/>
            </a:solidFill>
            <a:ln w="9525" cap="flat">
              <a:noFill/>
              <a:prstDash val="solid"/>
              <a:miter/>
            </a:ln>
          </p:spPr>
          <p:txBody>
            <a:bodyPr rtlCol="0" anchor="ctr"/>
            <a:lstStyle/>
            <a:p>
              <a:endParaRPr lang="en-GB"/>
            </a:p>
          </p:txBody>
        </p:sp>
        <p:sp>
          <p:nvSpPr>
            <p:cNvPr id="941" name="Freeform: Shape 940">
              <a:extLst>
                <a:ext uri="{FF2B5EF4-FFF2-40B4-BE49-F238E27FC236}">
                  <a16:creationId xmlns:a16="http://schemas.microsoft.com/office/drawing/2014/main" id="{CA9B4706-756D-4CBE-917D-FFF8B2CF9DBB}"/>
                </a:ext>
              </a:extLst>
            </p:cNvPr>
            <p:cNvSpPr/>
            <p:nvPr/>
          </p:nvSpPr>
          <p:spPr>
            <a:xfrm>
              <a:off x="1237526" y="3868080"/>
              <a:ext cx="39843" cy="70112"/>
            </a:xfrm>
            <a:custGeom>
              <a:avLst/>
              <a:gdLst>
                <a:gd name="connsiteX0" fmla="*/ 2084 w 39843"/>
                <a:gd name="connsiteY0" fmla="*/ 10233 h 70112"/>
                <a:gd name="connsiteX1" fmla="*/ 17047 w 39843"/>
                <a:gd name="connsiteY1" fmla="*/ 165 h 70112"/>
                <a:gd name="connsiteX2" fmla="*/ 37069 w 39843"/>
                <a:gd name="connsiteY2" fmla="*/ 17072 h 70112"/>
                <a:gd name="connsiteX3" fmla="*/ 39850 w 39843"/>
                <a:gd name="connsiteY3" fmla="*/ 50124 h 70112"/>
                <a:gd name="connsiteX4" fmla="*/ 22943 w 39843"/>
                <a:gd name="connsiteY4" fmla="*/ 70145 h 70112"/>
                <a:gd name="connsiteX5" fmla="*/ 2922 w 39843"/>
                <a:gd name="connsiteY5" fmla="*/ 53229 h 70112"/>
                <a:gd name="connsiteX6" fmla="*/ 140 w 39843"/>
                <a:gd name="connsiteY6" fmla="*/ 20177 h 70112"/>
                <a:gd name="connsiteX7" fmla="*/ 2084 w 39843"/>
                <a:gd name="connsiteY7" fmla="*/ 10233 h 7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843" h="70112">
                  <a:moveTo>
                    <a:pt x="2084" y="10233"/>
                  </a:moveTo>
                  <a:cubicBezTo>
                    <a:pt x="4903" y="4709"/>
                    <a:pt x="10418" y="718"/>
                    <a:pt x="17047" y="165"/>
                  </a:cubicBezTo>
                  <a:cubicBezTo>
                    <a:pt x="27239" y="-692"/>
                    <a:pt x="36212" y="6871"/>
                    <a:pt x="37069" y="17072"/>
                  </a:cubicBezTo>
                  <a:lnTo>
                    <a:pt x="39850" y="50124"/>
                  </a:lnTo>
                  <a:cubicBezTo>
                    <a:pt x="40707" y="60325"/>
                    <a:pt x="33135" y="69279"/>
                    <a:pt x="22943" y="70145"/>
                  </a:cubicBezTo>
                  <a:cubicBezTo>
                    <a:pt x="12742" y="71003"/>
                    <a:pt x="3779" y="63430"/>
                    <a:pt x="2922" y="53229"/>
                  </a:cubicBezTo>
                  <a:lnTo>
                    <a:pt x="140" y="20177"/>
                  </a:lnTo>
                  <a:cubicBezTo>
                    <a:pt x="-164" y="16615"/>
                    <a:pt x="569" y="13205"/>
                    <a:pt x="2084" y="10233"/>
                  </a:cubicBezTo>
                </a:path>
              </a:pathLst>
            </a:custGeom>
            <a:solidFill>
              <a:srgbClr val="FCD1B9"/>
            </a:solidFill>
            <a:ln w="9525" cap="flat">
              <a:noFill/>
              <a:prstDash val="solid"/>
              <a:miter/>
            </a:ln>
          </p:spPr>
          <p:txBody>
            <a:bodyPr rtlCol="0" anchor="ctr"/>
            <a:lstStyle/>
            <a:p>
              <a:endParaRPr lang="en-GB"/>
            </a:p>
          </p:txBody>
        </p:sp>
        <p:sp>
          <p:nvSpPr>
            <p:cNvPr id="942" name="Freeform: Shape 941">
              <a:extLst>
                <a:ext uri="{FF2B5EF4-FFF2-40B4-BE49-F238E27FC236}">
                  <a16:creationId xmlns:a16="http://schemas.microsoft.com/office/drawing/2014/main" id="{676809B0-A349-4385-AED9-C8AD762C7532}"/>
                </a:ext>
              </a:extLst>
            </p:cNvPr>
            <p:cNvSpPr/>
            <p:nvPr/>
          </p:nvSpPr>
          <p:spPr>
            <a:xfrm>
              <a:off x="1501041" y="3862390"/>
              <a:ext cx="70287" cy="114689"/>
            </a:xfrm>
            <a:custGeom>
              <a:avLst/>
              <a:gdLst>
                <a:gd name="connsiteX0" fmla="*/ 2125 w 70287"/>
                <a:gd name="connsiteY0" fmla="*/ 63633 h 114689"/>
                <a:gd name="connsiteX1" fmla="*/ 13278 w 70287"/>
                <a:gd name="connsiteY1" fmla="*/ 54308 h 114689"/>
                <a:gd name="connsiteX2" fmla="*/ 23823 w 70287"/>
                <a:gd name="connsiteY2" fmla="*/ 54260 h 114689"/>
                <a:gd name="connsiteX3" fmla="*/ 33881 w 70287"/>
                <a:gd name="connsiteY3" fmla="*/ 14131 h 114689"/>
                <a:gd name="connsiteX4" fmla="*/ 56351 w 70287"/>
                <a:gd name="connsiteY4" fmla="*/ 653 h 114689"/>
                <a:gd name="connsiteX5" fmla="*/ 69828 w 70287"/>
                <a:gd name="connsiteY5" fmla="*/ 23132 h 114689"/>
                <a:gd name="connsiteX6" fmla="*/ 53074 w 70287"/>
                <a:gd name="connsiteY6" fmla="*/ 89988 h 114689"/>
                <a:gd name="connsiteX7" fmla="*/ 29157 w 70287"/>
                <a:gd name="connsiteY7" fmla="*/ 114782 h 114689"/>
                <a:gd name="connsiteX8" fmla="*/ 6316 w 70287"/>
                <a:gd name="connsiteY8" fmla="*/ 95360 h 114689"/>
                <a:gd name="connsiteX9" fmla="*/ 896 w 70287"/>
                <a:gd name="connsiteY9" fmla="*/ 77396 h 114689"/>
                <a:gd name="connsiteX10" fmla="*/ 2125 w 70287"/>
                <a:gd name="connsiteY10" fmla="*/ 63633 h 114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287" h="114689">
                  <a:moveTo>
                    <a:pt x="2125" y="63633"/>
                  </a:moveTo>
                  <a:cubicBezTo>
                    <a:pt x="4335" y="59289"/>
                    <a:pt x="8249" y="55822"/>
                    <a:pt x="13278" y="54308"/>
                  </a:cubicBezTo>
                  <a:cubicBezTo>
                    <a:pt x="16850" y="53222"/>
                    <a:pt x="20498" y="53279"/>
                    <a:pt x="23823" y="54260"/>
                  </a:cubicBezTo>
                  <a:lnTo>
                    <a:pt x="33881" y="14131"/>
                  </a:lnTo>
                  <a:cubicBezTo>
                    <a:pt x="36358" y="4206"/>
                    <a:pt x="46425" y="-1823"/>
                    <a:pt x="56351" y="653"/>
                  </a:cubicBezTo>
                  <a:cubicBezTo>
                    <a:pt x="66276" y="3149"/>
                    <a:pt x="72314" y="13207"/>
                    <a:pt x="69828" y="23132"/>
                  </a:cubicBezTo>
                  <a:lnTo>
                    <a:pt x="53074" y="89988"/>
                  </a:lnTo>
                  <a:cubicBezTo>
                    <a:pt x="48035" y="110134"/>
                    <a:pt x="37281" y="114591"/>
                    <a:pt x="29157" y="114782"/>
                  </a:cubicBezTo>
                  <a:cubicBezTo>
                    <a:pt x="25204" y="114877"/>
                    <a:pt x="11869" y="113753"/>
                    <a:pt x="6316" y="95360"/>
                  </a:cubicBezTo>
                  <a:lnTo>
                    <a:pt x="896" y="77396"/>
                  </a:lnTo>
                  <a:cubicBezTo>
                    <a:pt x="-542" y="72634"/>
                    <a:pt x="29" y="67738"/>
                    <a:pt x="2125" y="63633"/>
                  </a:cubicBezTo>
                </a:path>
              </a:pathLst>
            </a:custGeom>
            <a:solidFill>
              <a:srgbClr val="FCD1B9"/>
            </a:solidFill>
            <a:ln w="9525" cap="flat">
              <a:noFill/>
              <a:prstDash val="solid"/>
              <a:miter/>
            </a:ln>
          </p:spPr>
          <p:txBody>
            <a:bodyPr rtlCol="0" anchor="ctr"/>
            <a:lstStyle/>
            <a:p>
              <a:endParaRPr lang="en-GB"/>
            </a:p>
          </p:txBody>
        </p:sp>
        <p:sp>
          <p:nvSpPr>
            <p:cNvPr id="943" name="Freeform: Shape 942">
              <a:extLst>
                <a:ext uri="{FF2B5EF4-FFF2-40B4-BE49-F238E27FC236}">
                  <a16:creationId xmlns:a16="http://schemas.microsoft.com/office/drawing/2014/main" id="{CF58948A-6C7B-48DC-8F6D-F4FDF8689F1A}"/>
                </a:ext>
              </a:extLst>
            </p:cNvPr>
            <p:cNvSpPr/>
            <p:nvPr/>
          </p:nvSpPr>
          <p:spPr>
            <a:xfrm>
              <a:off x="1521191" y="3822981"/>
              <a:ext cx="58909" cy="95371"/>
            </a:xfrm>
            <a:custGeom>
              <a:avLst/>
              <a:gdLst>
                <a:gd name="connsiteX0" fmla="*/ 17535 w 58909"/>
                <a:gd name="connsiteY0" fmla="*/ 25914 h 95371"/>
                <a:gd name="connsiteX1" fmla="*/ 13049 w 58909"/>
                <a:gd name="connsiteY1" fmla="*/ 26391 h 95371"/>
                <a:gd name="connsiteX2" fmla="*/ 8553 w 58909"/>
                <a:gd name="connsiteY2" fmla="*/ 26924 h 95371"/>
                <a:gd name="connsiteX3" fmla="*/ 219 w 58909"/>
                <a:gd name="connsiteY3" fmla="*/ 75378 h 95371"/>
                <a:gd name="connsiteX4" fmla="*/ 27927 w 58909"/>
                <a:gd name="connsiteY4" fmla="*/ 94761 h 95371"/>
                <a:gd name="connsiteX5" fmla="*/ 50063 w 58909"/>
                <a:gd name="connsiteY5" fmla="*/ 83064 h 95371"/>
                <a:gd name="connsiteX6" fmla="*/ 58874 w 58909"/>
                <a:gd name="connsiteY6" fmla="*/ 36954 h 95371"/>
                <a:gd name="connsiteX7" fmla="*/ 33385 w 58909"/>
                <a:gd name="connsiteY7" fmla="*/ 1007 h 95371"/>
                <a:gd name="connsiteX8" fmla="*/ 17535 w 58909"/>
                <a:gd name="connsiteY8" fmla="*/ 25914 h 95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909" h="95371">
                  <a:moveTo>
                    <a:pt x="17535" y="25914"/>
                  </a:moveTo>
                  <a:cubicBezTo>
                    <a:pt x="17364" y="26448"/>
                    <a:pt x="15202" y="26419"/>
                    <a:pt x="13049" y="26391"/>
                  </a:cubicBezTo>
                  <a:cubicBezTo>
                    <a:pt x="10839" y="26353"/>
                    <a:pt x="8639" y="26334"/>
                    <a:pt x="8553" y="26924"/>
                  </a:cubicBezTo>
                  <a:lnTo>
                    <a:pt x="219" y="75378"/>
                  </a:lnTo>
                  <a:cubicBezTo>
                    <a:pt x="-1505" y="86760"/>
                    <a:pt x="16545" y="93047"/>
                    <a:pt x="27927" y="94761"/>
                  </a:cubicBezTo>
                  <a:cubicBezTo>
                    <a:pt x="39310" y="96476"/>
                    <a:pt x="46148" y="95933"/>
                    <a:pt x="50063" y="83064"/>
                  </a:cubicBezTo>
                  <a:lnTo>
                    <a:pt x="58874" y="36954"/>
                  </a:lnTo>
                  <a:cubicBezTo>
                    <a:pt x="60474" y="21314"/>
                    <a:pt x="48082" y="10284"/>
                    <a:pt x="33385" y="1007"/>
                  </a:cubicBezTo>
                  <a:cubicBezTo>
                    <a:pt x="24651" y="-4508"/>
                    <a:pt x="20650" y="16409"/>
                    <a:pt x="17535" y="25914"/>
                  </a:cubicBezTo>
                </a:path>
              </a:pathLst>
            </a:custGeom>
            <a:solidFill>
              <a:srgbClr val="F16143"/>
            </a:solidFill>
            <a:ln w="9525" cap="flat">
              <a:noFill/>
              <a:prstDash val="solid"/>
              <a:miter/>
            </a:ln>
          </p:spPr>
          <p:txBody>
            <a:bodyPr rtlCol="0" anchor="ctr"/>
            <a:lstStyle/>
            <a:p>
              <a:endParaRPr lang="en-GB"/>
            </a:p>
          </p:txBody>
        </p:sp>
        <p:sp>
          <p:nvSpPr>
            <p:cNvPr id="944" name="Freeform: Shape 943">
              <a:extLst>
                <a:ext uri="{FF2B5EF4-FFF2-40B4-BE49-F238E27FC236}">
                  <a16:creationId xmlns:a16="http://schemas.microsoft.com/office/drawing/2014/main" id="{4A38994E-F21D-43F6-89EC-1A75AD7139F0}"/>
                </a:ext>
              </a:extLst>
            </p:cNvPr>
            <p:cNvSpPr/>
            <p:nvPr/>
          </p:nvSpPr>
          <p:spPr>
            <a:xfrm>
              <a:off x="1235740" y="3781619"/>
              <a:ext cx="336388" cy="138693"/>
            </a:xfrm>
            <a:custGeom>
              <a:avLst/>
              <a:gdLst>
                <a:gd name="connsiteX0" fmla="*/ 299157 w 336388"/>
                <a:gd name="connsiteY0" fmla="*/ 111931 h 138693"/>
                <a:gd name="connsiteX1" fmla="*/ 172379 w 336388"/>
                <a:gd name="connsiteY1" fmla="*/ 107321 h 138693"/>
                <a:gd name="connsiteX2" fmla="*/ 55621 w 336388"/>
                <a:gd name="connsiteY2" fmla="*/ 136934 h 138693"/>
                <a:gd name="connsiteX3" fmla="*/ 119 w 336388"/>
                <a:gd name="connsiteY3" fmla="*/ 96663 h 138693"/>
                <a:gd name="connsiteX4" fmla="*/ 161920 w 336388"/>
                <a:gd name="connsiteY4" fmla="*/ 746 h 138693"/>
                <a:gd name="connsiteX5" fmla="*/ 336114 w 336388"/>
                <a:gd name="connsiteY5" fmla="*/ 65011 h 138693"/>
                <a:gd name="connsiteX6" fmla="*/ 299157 w 336388"/>
                <a:gd name="connsiteY6" fmla="*/ 111931 h 13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388" h="138693">
                  <a:moveTo>
                    <a:pt x="299157" y="111931"/>
                  </a:moveTo>
                  <a:lnTo>
                    <a:pt x="172379" y="107321"/>
                  </a:lnTo>
                  <a:lnTo>
                    <a:pt x="55621" y="136934"/>
                  </a:lnTo>
                  <a:cubicBezTo>
                    <a:pt x="16731" y="145116"/>
                    <a:pt x="-490" y="125085"/>
                    <a:pt x="119" y="96663"/>
                  </a:cubicBezTo>
                  <a:cubicBezTo>
                    <a:pt x="853" y="63163"/>
                    <a:pt x="93331" y="7204"/>
                    <a:pt x="161920" y="746"/>
                  </a:cubicBezTo>
                  <a:cubicBezTo>
                    <a:pt x="230519" y="-5712"/>
                    <a:pt x="333447" y="36703"/>
                    <a:pt x="336114" y="65011"/>
                  </a:cubicBezTo>
                  <a:cubicBezTo>
                    <a:pt x="338781" y="93319"/>
                    <a:pt x="327465" y="109264"/>
                    <a:pt x="299157" y="111931"/>
                  </a:cubicBezTo>
                </a:path>
              </a:pathLst>
            </a:custGeom>
            <a:solidFill>
              <a:srgbClr val="FF4F00"/>
            </a:solidFill>
            <a:ln w="9525" cap="flat">
              <a:noFill/>
              <a:prstDash val="solid"/>
              <a:miter/>
            </a:ln>
          </p:spPr>
          <p:txBody>
            <a:bodyPr rtlCol="0" anchor="ctr"/>
            <a:lstStyle/>
            <a:p>
              <a:endParaRPr lang="en-GB"/>
            </a:p>
          </p:txBody>
        </p:sp>
        <p:sp>
          <p:nvSpPr>
            <p:cNvPr id="949" name="Freeform: Shape 948">
              <a:extLst>
                <a:ext uri="{FF2B5EF4-FFF2-40B4-BE49-F238E27FC236}">
                  <a16:creationId xmlns:a16="http://schemas.microsoft.com/office/drawing/2014/main" id="{02ED9E42-F7E2-46B0-BDF9-55451C2C9E4F}"/>
                </a:ext>
              </a:extLst>
            </p:cNvPr>
            <p:cNvSpPr/>
            <p:nvPr/>
          </p:nvSpPr>
          <p:spPr>
            <a:xfrm>
              <a:off x="1323039" y="3790250"/>
              <a:ext cx="164936" cy="180501"/>
            </a:xfrm>
            <a:custGeom>
              <a:avLst/>
              <a:gdLst>
                <a:gd name="connsiteX0" fmla="*/ 92316 w 164936"/>
                <a:gd name="connsiteY0" fmla="*/ 180517 h 180501"/>
                <a:gd name="connsiteX1" fmla="*/ 106175 w 164936"/>
                <a:gd name="connsiteY1" fmla="*/ 163781 h 180501"/>
                <a:gd name="connsiteX2" fmla="*/ 105956 w 164936"/>
                <a:gd name="connsiteY2" fmla="*/ 161524 h 180501"/>
                <a:gd name="connsiteX3" fmla="*/ 155277 w 164936"/>
                <a:gd name="connsiteY3" fmla="*/ 84562 h 180501"/>
                <a:gd name="connsiteX4" fmla="*/ 159620 w 164936"/>
                <a:gd name="connsiteY4" fmla="*/ 85886 h 180501"/>
                <a:gd name="connsiteX5" fmla="*/ 165002 w 164936"/>
                <a:gd name="connsiteY5" fmla="*/ 79380 h 180501"/>
                <a:gd name="connsiteX6" fmla="*/ 162182 w 164936"/>
                <a:gd name="connsiteY6" fmla="*/ 49434 h 180501"/>
                <a:gd name="connsiteX7" fmla="*/ 155677 w 164936"/>
                <a:gd name="connsiteY7" fmla="*/ 44042 h 180501"/>
                <a:gd name="connsiteX8" fmla="*/ 150876 w 164936"/>
                <a:gd name="connsiteY8" fmla="*/ 47490 h 180501"/>
                <a:gd name="connsiteX9" fmla="*/ 75381 w 164936"/>
                <a:gd name="connsiteY9" fmla="*/ 456 h 180501"/>
                <a:gd name="connsiteX10" fmla="*/ 10125 w 164936"/>
                <a:gd name="connsiteY10" fmla="*/ 59778 h 180501"/>
                <a:gd name="connsiteX11" fmla="*/ 5506 w 164936"/>
                <a:gd name="connsiteY11" fmla="*/ 58187 h 180501"/>
                <a:gd name="connsiteX12" fmla="*/ 334 w 164936"/>
                <a:gd name="connsiteY12" fmla="*/ 62464 h 180501"/>
                <a:gd name="connsiteX13" fmla="*/ 114 w 164936"/>
                <a:gd name="connsiteY13" fmla="*/ 64693 h 180501"/>
                <a:gd name="connsiteX14" fmla="*/ 2934 w 164936"/>
                <a:gd name="connsiteY14" fmla="*/ 94639 h 180501"/>
                <a:gd name="connsiteX15" fmla="*/ 9439 w 164936"/>
                <a:gd name="connsiteY15" fmla="*/ 100030 h 180501"/>
                <a:gd name="connsiteX16" fmla="*/ 12754 w 164936"/>
                <a:gd name="connsiteY16" fmla="*/ 98621 h 180501"/>
                <a:gd name="connsiteX17" fmla="*/ 75371 w 164936"/>
                <a:gd name="connsiteY17" fmla="*/ 164429 h 180501"/>
                <a:gd name="connsiteX18" fmla="*/ 75581 w 164936"/>
                <a:gd name="connsiteY18" fmla="*/ 166658 h 180501"/>
                <a:gd name="connsiteX19" fmla="*/ 92316 w 164936"/>
                <a:gd name="connsiteY19" fmla="*/ 180517 h 18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936" h="180501">
                  <a:moveTo>
                    <a:pt x="92316" y="180517"/>
                  </a:moveTo>
                  <a:cubicBezTo>
                    <a:pt x="100765" y="179726"/>
                    <a:pt x="106975" y="172220"/>
                    <a:pt x="106175" y="163781"/>
                  </a:cubicBezTo>
                  <a:lnTo>
                    <a:pt x="105956" y="161524"/>
                  </a:lnTo>
                  <a:cubicBezTo>
                    <a:pt x="133360" y="150627"/>
                    <a:pt x="152629" y="118433"/>
                    <a:pt x="155277" y="84562"/>
                  </a:cubicBezTo>
                  <a:cubicBezTo>
                    <a:pt x="156448" y="85524"/>
                    <a:pt x="157982" y="86038"/>
                    <a:pt x="159620" y="85886"/>
                  </a:cubicBezTo>
                  <a:cubicBezTo>
                    <a:pt x="162887" y="85571"/>
                    <a:pt x="165307" y="82666"/>
                    <a:pt x="165002" y="79380"/>
                  </a:cubicBezTo>
                  <a:lnTo>
                    <a:pt x="162182" y="49434"/>
                  </a:lnTo>
                  <a:cubicBezTo>
                    <a:pt x="161868" y="46147"/>
                    <a:pt x="158963" y="43728"/>
                    <a:pt x="155677" y="44042"/>
                  </a:cubicBezTo>
                  <a:cubicBezTo>
                    <a:pt x="153486" y="44252"/>
                    <a:pt x="151743" y="45643"/>
                    <a:pt x="150876" y="47490"/>
                  </a:cubicBezTo>
                  <a:cubicBezTo>
                    <a:pt x="139570" y="14763"/>
                    <a:pt x="109261" y="-2735"/>
                    <a:pt x="75381" y="456"/>
                  </a:cubicBezTo>
                  <a:cubicBezTo>
                    <a:pt x="41824" y="3618"/>
                    <a:pt x="15497" y="26059"/>
                    <a:pt x="10125" y="59778"/>
                  </a:cubicBezTo>
                  <a:cubicBezTo>
                    <a:pt x="8925" y="58654"/>
                    <a:pt x="7268" y="58016"/>
                    <a:pt x="5506" y="58187"/>
                  </a:cubicBezTo>
                  <a:cubicBezTo>
                    <a:pt x="3001" y="58425"/>
                    <a:pt x="1000" y="60178"/>
                    <a:pt x="334" y="62464"/>
                  </a:cubicBezTo>
                  <a:cubicBezTo>
                    <a:pt x="124" y="63169"/>
                    <a:pt x="48" y="63921"/>
                    <a:pt x="114" y="64693"/>
                  </a:cubicBezTo>
                  <a:lnTo>
                    <a:pt x="2934" y="94639"/>
                  </a:lnTo>
                  <a:cubicBezTo>
                    <a:pt x="3248" y="97925"/>
                    <a:pt x="6153" y="100335"/>
                    <a:pt x="9439" y="100030"/>
                  </a:cubicBezTo>
                  <a:cubicBezTo>
                    <a:pt x="10716" y="99907"/>
                    <a:pt x="11849" y="99383"/>
                    <a:pt x="12754" y="98621"/>
                  </a:cubicBezTo>
                  <a:cubicBezTo>
                    <a:pt x="21812" y="131139"/>
                    <a:pt x="46606" y="158876"/>
                    <a:pt x="75371" y="164429"/>
                  </a:cubicBezTo>
                  <a:lnTo>
                    <a:pt x="75581" y="166658"/>
                  </a:lnTo>
                  <a:cubicBezTo>
                    <a:pt x="76372" y="175106"/>
                    <a:pt x="83868" y="181317"/>
                    <a:pt x="92316" y="180517"/>
                  </a:cubicBezTo>
                </a:path>
              </a:pathLst>
            </a:custGeom>
            <a:solidFill>
              <a:srgbClr val="FCD1B9"/>
            </a:solidFill>
            <a:ln w="9525" cap="flat">
              <a:noFill/>
              <a:prstDash val="solid"/>
              <a:miter/>
            </a:ln>
          </p:spPr>
          <p:txBody>
            <a:bodyPr rtlCol="0" anchor="ctr"/>
            <a:lstStyle/>
            <a:p>
              <a:endParaRPr lang="en-GB"/>
            </a:p>
          </p:txBody>
        </p:sp>
        <p:sp>
          <p:nvSpPr>
            <p:cNvPr id="950" name="Freeform: Shape 949">
              <a:extLst>
                <a:ext uri="{FF2B5EF4-FFF2-40B4-BE49-F238E27FC236}">
                  <a16:creationId xmlns:a16="http://schemas.microsoft.com/office/drawing/2014/main" id="{C1F73800-9A17-4F7E-9E56-E7B6686962AC}"/>
                </a:ext>
              </a:extLst>
            </p:cNvPr>
            <p:cNvSpPr/>
            <p:nvPr/>
          </p:nvSpPr>
          <p:spPr>
            <a:xfrm rot="15877238" flipV="1">
              <a:off x="1321787" y="3783362"/>
              <a:ext cx="165477" cy="146399"/>
            </a:xfrm>
            <a:custGeom>
              <a:avLst/>
              <a:gdLst>
                <a:gd name="connsiteX0" fmla="*/ 91376 w 165477"/>
                <a:gd name="connsiteY0" fmla="*/ 93 h 146399"/>
                <a:gd name="connsiteX1" fmla="*/ 98 w 165477"/>
                <a:gd name="connsiteY1" fmla="*/ 73302 h 146399"/>
                <a:gd name="connsiteX2" fmla="*/ 91376 w 165477"/>
                <a:gd name="connsiteY2" fmla="*/ 146493 h 146399"/>
                <a:gd name="connsiteX3" fmla="*/ 165575 w 165477"/>
                <a:gd name="connsiteY3" fmla="*/ 73283 h 146399"/>
                <a:gd name="connsiteX4" fmla="*/ 91376 w 165477"/>
                <a:gd name="connsiteY4" fmla="*/ 93 h 146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477" h="146399">
                  <a:moveTo>
                    <a:pt x="91376" y="93"/>
                  </a:moveTo>
                  <a:cubicBezTo>
                    <a:pt x="45675" y="84"/>
                    <a:pt x="88" y="32869"/>
                    <a:pt x="98" y="73302"/>
                  </a:cubicBezTo>
                  <a:cubicBezTo>
                    <a:pt x="98" y="113726"/>
                    <a:pt x="45675" y="146502"/>
                    <a:pt x="91376" y="146493"/>
                  </a:cubicBezTo>
                  <a:cubicBezTo>
                    <a:pt x="137067" y="146493"/>
                    <a:pt x="165575" y="113717"/>
                    <a:pt x="165575" y="73283"/>
                  </a:cubicBezTo>
                  <a:cubicBezTo>
                    <a:pt x="165575" y="32859"/>
                    <a:pt x="137077" y="84"/>
                    <a:pt x="91376" y="93"/>
                  </a:cubicBezTo>
                </a:path>
              </a:pathLst>
            </a:custGeom>
            <a:solidFill>
              <a:schemeClr val="accent4"/>
            </a:solidFill>
            <a:ln w="9525" cap="flat">
              <a:noFill/>
              <a:prstDash val="solid"/>
              <a:miter/>
            </a:ln>
          </p:spPr>
          <p:txBody>
            <a:bodyPr rtlCol="0" anchor="ctr"/>
            <a:lstStyle/>
            <a:p>
              <a:endParaRPr lang="en-GB"/>
            </a:p>
          </p:txBody>
        </p:sp>
        <p:sp>
          <p:nvSpPr>
            <p:cNvPr id="951" name="Freeform: Shape 950">
              <a:extLst>
                <a:ext uri="{FF2B5EF4-FFF2-40B4-BE49-F238E27FC236}">
                  <a16:creationId xmlns:a16="http://schemas.microsoft.com/office/drawing/2014/main" id="{74D6CD60-C718-4B65-A9DA-915EB0080068}"/>
                </a:ext>
              </a:extLst>
            </p:cNvPr>
            <p:cNvSpPr/>
            <p:nvPr/>
          </p:nvSpPr>
          <p:spPr>
            <a:xfrm rot="16849637" flipV="1">
              <a:off x="1542084" y="3834136"/>
              <a:ext cx="47167" cy="31794"/>
            </a:xfrm>
            <a:custGeom>
              <a:avLst/>
              <a:gdLst>
                <a:gd name="connsiteX0" fmla="*/ 108 w 47167"/>
                <a:gd name="connsiteY0" fmla="*/ 88 h 31794"/>
                <a:gd name="connsiteX1" fmla="*/ 16738 w 47167"/>
                <a:gd name="connsiteY1" fmla="*/ 88 h 31794"/>
                <a:gd name="connsiteX2" fmla="*/ 47276 w 47167"/>
                <a:gd name="connsiteY2" fmla="*/ 31882 h 31794"/>
                <a:gd name="connsiteX3" fmla="*/ 16748 w 47167"/>
                <a:gd name="connsiteY3" fmla="*/ 97 h 31794"/>
                <a:gd name="connsiteX4" fmla="*/ 108 w 47167"/>
                <a:gd name="connsiteY4" fmla="*/ 88 h 31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67" h="31794">
                  <a:moveTo>
                    <a:pt x="108" y="88"/>
                  </a:moveTo>
                  <a:lnTo>
                    <a:pt x="16738" y="88"/>
                  </a:lnTo>
                  <a:cubicBezTo>
                    <a:pt x="32417" y="1469"/>
                    <a:pt x="40922" y="15709"/>
                    <a:pt x="47276" y="31882"/>
                  </a:cubicBezTo>
                  <a:cubicBezTo>
                    <a:pt x="40922" y="15709"/>
                    <a:pt x="32417" y="1469"/>
                    <a:pt x="16748" y="97"/>
                  </a:cubicBezTo>
                  <a:lnTo>
                    <a:pt x="108" y="88"/>
                  </a:lnTo>
                  <a:close/>
                </a:path>
              </a:pathLst>
            </a:custGeom>
            <a:solidFill>
              <a:srgbClr val="E2A49E"/>
            </a:solidFill>
            <a:ln w="9525" cap="flat">
              <a:noFill/>
              <a:prstDash val="solid"/>
              <a:miter/>
            </a:ln>
          </p:spPr>
          <p:txBody>
            <a:bodyPr rtlCol="0" anchor="ctr"/>
            <a:lstStyle/>
            <a:p>
              <a:endParaRPr lang="en-GB"/>
            </a:p>
          </p:txBody>
        </p:sp>
        <p:sp>
          <p:nvSpPr>
            <p:cNvPr id="952" name="Freeform: Shape 951">
              <a:extLst>
                <a:ext uri="{FF2B5EF4-FFF2-40B4-BE49-F238E27FC236}">
                  <a16:creationId xmlns:a16="http://schemas.microsoft.com/office/drawing/2014/main" id="{9C41F10F-DA94-48B8-B93E-D2072D45FEF1}"/>
                </a:ext>
              </a:extLst>
            </p:cNvPr>
            <p:cNvSpPr/>
            <p:nvPr/>
          </p:nvSpPr>
          <p:spPr>
            <a:xfrm>
              <a:off x="1442477" y="3783869"/>
              <a:ext cx="17564" cy="3048"/>
            </a:xfrm>
            <a:custGeom>
              <a:avLst/>
              <a:gdLst>
                <a:gd name="connsiteX0" fmla="*/ 14516 w 17564"/>
                <a:gd name="connsiteY0" fmla="*/ 2503 h 3048"/>
                <a:gd name="connsiteX1" fmla="*/ 95 w 17564"/>
                <a:gd name="connsiteY1" fmla="*/ 84 h 3048"/>
                <a:gd name="connsiteX2" fmla="*/ 14516 w 17564"/>
                <a:gd name="connsiteY2" fmla="*/ 2503 h 3048"/>
                <a:gd name="connsiteX3" fmla="*/ 15383 w 17564"/>
                <a:gd name="connsiteY3" fmla="*/ 2675 h 3048"/>
                <a:gd name="connsiteX4" fmla="*/ 14659 w 17564"/>
                <a:gd name="connsiteY4" fmla="*/ 2532 h 3048"/>
                <a:gd name="connsiteX5" fmla="*/ 15383 w 17564"/>
                <a:gd name="connsiteY5" fmla="*/ 2675 h 3048"/>
                <a:gd name="connsiteX6" fmla="*/ 15802 w 17564"/>
                <a:gd name="connsiteY6" fmla="*/ 2760 h 3048"/>
                <a:gd name="connsiteX7" fmla="*/ 15507 w 17564"/>
                <a:gd name="connsiteY7" fmla="*/ 2694 h 3048"/>
                <a:gd name="connsiteX8" fmla="*/ 15802 w 17564"/>
                <a:gd name="connsiteY8" fmla="*/ 2760 h 3048"/>
                <a:gd name="connsiteX9" fmla="*/ 16355 w 17564"/>
                <a:gd name="connsiteY9" fmla="*/ 2865 h 3048"/>
                <a:gd name="connsiteX10" fmla="*/ 16154 w 17564"/>
                <a:gd name="connsiteY10" fmla="*/ 2827 h 3048"/>
                <a:gd name="connsiteX11" fmla="*/ 16355 w 17564"/>
                <a:gd name="connsiteY11" fmla="*/ 2865 h 3048"/>
                <a:gd name="connsiteX12" fmla="*/ 17069 w 17564"/>
                <a:gd name="connsiteY12" fmla="*/ 3008 h 3048"/>
                <a:gd name="connsiteX13" fmla="*/ 16916 w 17564"/>
                <a:gd name="connsiteY13" fmla="*/ 2980 h 3048"/>
                <a:gd name="connsiteX14" fmla="*/ 17069 w 17564"/>
                <a:gd name="connsiteY14" fmla="*/ 3008 h 3048"/>
                <a:gd name="connsiteX15" fmla="*/ 17659 w 17564"/>
                <a:gd name="connsiteY15" fmla="*/ 3132 h 3048"/>
                <a:gd name="connsiteX16" fmla="*/ 17621 w 17564"/>
                <a:gd name="connsiteY16" fmla="*/ 3122 h 3048"/>
                <a:gd name="connsiteX17" fmla="*/ 17659 w 17564"/>
                <a:gd name="connsiteY17" fmla="*/ 3132 h 3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564" h="3048">
                  <a:moveTo>
                    <a:pt x="14516" y="2503"/>
                  </a:moveTo>
                  <a:cubicBezTo>
                    <a:pt x="9706" y="1570"/>
                    <a:pt x="4886" y="751"/>
                    <a:pt x="95" y="84"/>
                  </a:cubicBezTo>
                  <a:cubicBezTo>
                    <a:pt x="4886" y="760"/>
                    <a:pt x="9706" y="1570"/>
                    <a:pt x="14516" y="2503"/>
                  </a:cubicBezTo>
                  <a:moveTo>
                    <a:pt x="15383" y="2675"/>
                  </a:moveTo>
                  <a:cubicBezTo>
                    <a:pt x="15145" y="2627"/>
                    <a:pt x="14897" y="2580"/>
                    <a:pt x="14659" y="2532"/>
                  </a:cubicBezTo>
                  <a:cubicBezTo>
                    <a:pt x="14897" y="2580"/>
                    <a:pt x="15135" y="2627"/>
                    <a:pt x="15383" y="2675"/>
                  </a:cubicBezTo>
                  <a:moveTo>
                    <a:pt x="15802" y="2760"/>
                  </a:moveTo>
                  <a:cubicBezTo>
                    <a:pt x="15707" y="2741"/>
                    <a:pt x="15602" y="2722"/>
                    <a:pt x="15507" y="2694"/>
                  </a:cubicBezTo>
                  <a:cubicBezTo>
                    <a:pt x="15602" y="2722"/>
                    <a:pt x="15707" y="2741"/>
                    <a:pt x="15802" y="2760"/>
                  </a:cubicBezTo>
                  <a:moveTo>
                    <a:pt x="16355" y="2865"/>
                  </a:moveTo>
                  <a:cubicBezTo>
                    <a:pt x="16288" y="2856"/>
                    <a:pt x="16221" y="2837"/>
                    <a:pt x="16154" y="2827"/>
                  </a:cubicBezTo>
                  <a:cubicBezTo>
                    <a:pt x="16221" y="2846"/>
                    <a:pt x="16288" y="2856"/>
                    <a:pt x="16355" y="2865"/>
                  </a:cubicBezTo>
                  <a:moveTo>
                    <a:pt x="17069" y="3008"/>
                  </a:moveTo>
                  <a:cubicBezTo>
                    <a:pt x="17021" y="2999"/>
                    <a:pt x="16964" y="2989"/>
                    <a:pt x="16916" y="2980"/>
                  </a:cubicBezTo>
                  <a:cubicBezTo>
                    <a:pt x="16964" y="2989"/>
                    <a:pt x="17021" y="2999"/>
                    <a:pt x="17069" y="3008"/>
                  </a:cubicBezTo>
                  <a:moveTo>
                    <a:pt x="17659" y="3132"/>
                  </a:moveTo>
                  <a:cubicBezTo>
                    <a:pt x="17650" y="3132"/>
                    <a:pt x="17640" y="3132"/>
                    <a:pt x="17621" y="3122"/>
                  </a:cubicBezTo>
                  <a:cubicBezTo>
                    <a:pt x="17640" y="3132"/>
                    <a:pt x="17650" y="3132"/>
                    <a:pt x="17659" y="3132"/>
                  </a:cubicBezTo>
                </a:path>
              </a:pathLst>
            </a:custGeom>
            <a:solidFill>
              <a:srgbClr val="D59E95"/>
            </a:solidFill>
            <a:ln w="9525" cap="flat">
              <a:noFill/>
              <a:prstDash val="solid"/>
              <a:miter/>
            </a:ln>
          </p:spPr>
          <p:txBody>
            <a:bodyPr rtlCol="0" anchor="ctr"/>
            <a:lstStyle/>
            <a:p>
              <a:endParaRPr lang="en-GB"/>
            </a:p>
          </p:txBody>
        </p:sp>
        <p:sp>
          <p:nvSpPr>
            <p:cNvPr id="953" name="Freeform: Shape 952">
              <a:extLst>
                <a:ext uri="{FF2B5EF4-FFF2-40B4-BE49-F238E27FC236}">
                  <a16:creationId xmlns:a16="http://schemas.microsoft.com/office/drawing/2014/main" id="{D84D2505-04E5-4799-8CBF-5B3869A534A3}"/>
                </a:ext>
              </a:extLst>
            </p:cNvPr>
            <p:cNvSpPr/>
            <p:nvPr/>
          </p:nvSpPr>
          <p:spPr>
            <a:xfrm>
              <a:off x="1552224" y="3823074"/>
              <a:ext cx="27885" cy="53101"/>
            </a:xfrm>
            <a:custGeom>
              <a:avLst/>
              <a:gdLst>
                <a:gd name="connsiteX0" fmla="*/ 24730 w 27885"/>
                <a:gd name="connsiteY0" fmla="*/ 53190 h 53101"/>
                <a:gd name="connsiteX1" fmla="*/ 27854 w 27885"/>
                <a:gd name="connsiteY1" fmla="*/ 36855 h 53101"/>
                <a:gd name="connsiteX2" fmla="*/ 2365 w 27885"/>
                <a:gd name="connsiteY2" fmla="*/ 898 h 53101"/>
                <a:gd name="connsiteX3" fmla="*/ 108 w 27885"/>
                <a:gd name="connsiteY3" fmla="*/ 88 h 53101"/>
                <a:gd name="connsiteX4" fmla="*/ 19634 w 27885"/>
                <a:gd name="connsiteY4" fmla="*/ 23567 h 53101"/>
                <a:gd name="connsiteX5" fmla="*/ 19206 w 27885"/>
                <a:gd name="connsiteY5" fmla="*/ 41160 h 53101"/>
                <a:gd name="connsiteX6" fmla="*/ 23635 w 27885"/>
                <a:gd name="connsiteY6" fmla="*/ 51694 h 53101"/>
                <a:gd name="connsiteX7" fmla="*/ 24730 w 27885"/>
                <a:gd name="connsiteY7" fmla="*/ 53190 h 53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885" h="53101">
                  <a:moveTo>
                    <a:pt x="24730" y="53190"/>
                  </a:moveTo>
                  <a:lnTo>
                    <a:pt x="27854" y="36855"/>
                  </a:lnTo>
                  <a:cubicBezTo>
                    <a:pt x="29454" y="21214"/>
                    <a:pt x="17053" y="10185"/>
                    <a:pt x="2365" y="898"/>
                  </a:cubicBezTo>
                  <a:cubicBezTo>
                    <a:pt x="1565" y="402"/>
                    <a:pt x="832" y="183"/>
                    <a:pt x="108" y="88"/>
                  </a:cubicBezTo>
                  <a:cubicBezTo>
                    <a:pt x="11690" y="8137"/>
                    <a:pt x="18948" y="16309"/>
                    <a:pt x="19634" y="23567"/>
                  </a:cubicBezTo>
                  <a:cubicBezTo>
                    <a:pt x="20244" y="30082"/>
                    <a:pt x="20110" y="35959"/>
                    <a:pt x="19206" y="41160"/>
                  </a:cubicBezTo>
                  <a:cubicBezTo>
                    <a:pt x="22396" y="44703"/>
                    <a:pt x="24016" y="48246"/>
                    <a:pt x="23635" y="51694"/>
                  </a:cubicBezTo>
                  <a:cubicBezTo>
                    <a:pt x="23635" y="51694"/>
                    <a:pt x="24006" y="52275"/>
                    <a:pt x="24730" y="53190"/>
                  </a:cubicBezTo>
                </a:path>
              </a:pathLst>
            </a:custGeom>
            <a:solidFill>
              <a:srgbClr val="D54127"/>
            </a:solidFill>
            <a:ln w="9525" cap="flat">
              <a:noFill/>
              <a:prstDash val="solid"/>
              <a:miter/>
            </a:ln>
          </p:spPr>
          <p:txBody>
            <a:bodyPr rtlCol="0" anchor="ctr"/>
            <a:lstStyle/>
            <a:p>
              <a:endParaRPr lang="en-GB"/>
            </a:p>
          </p:txBody>
        </p:sp>
        <p:sp>
          <p:nvSpPr>
            <p:cNvPr id="954" name="Freeform: Shape 953">
              <a:extLst>
                <a:ext uri="{FF2B5EF4-FFF2-40B4-BE49-F238E27FC236}">
                  <a16:creationId xmlns:a16="http://schemas.microsoft.com/office/drawing/2014/main" id="{2E48B18C-F502-4BD7-B8CD-2898D8E4BBE7}"/>
                </a:ext>
              </a:extLst>
            </p:cNvPr>
            <p:cNvSpPr/>
            <p:nvPr/>
          </p:nvSpPr>
          <p:spPr>
            <a:xfrm>
              <a:off x="1442477" y="3783859"/>
              <a:ext cx="129646" cy="80276"/>
            </a:xfrm>
            <a:custGeom>
              <a:avLst/>
              <a:gdLst>
                <a:gd name="connsiteX0" fmla="*/ 128952 w 129646"/>
                <a:gd name="connsiteY0" fmla="*/ 80361 h 80276"/>
                <a:gd name="connsiteX1" fmla="*/ 129381 w 129646"/>
                <a:gd name="connsiteY1" fmla="*/ 62768 h 80276"/>
                <a:gd name="connsiteX2" fmla="*/ 109854 w 129646"/>
                <a:gd name="connsiteY2" fmla="*/ 39298 h 80276"/>
                <a:gd name="connsiteX3" fmla="*/ 109816 w 129646"/>
                <a:gd name="connsiteY3" fmla="*/ 39289 h 80276"/>
                <a:gd name="connsiteX4" fmla="*/ 17681 w 129646"/>
                <a:gd name="connsiteY4" fmla="*/ 3141 h 80276"/>
                <a:gd name="connsiteX5" fmla="*/ 17643 w 129646"/>
                <a:gd name="connsiteY5" fmla="*/ 3132 h 80276"/>
                <a:gd name="connsiteX6" fmla="*/ 17081 w 129646"/>
                <a:gd name="connsiteY6" fmla="*/ 3018 h 80276"/>
                <a:gd name="connsiteX7" fmla="*/ 16938 w 129646"/>
                <a:gd name="connsiteY7" fmla="*/ 2989 h 80276"/>
                <a:gd name="connsiteX8" fmla="*/ 16367 w 129646"/>
                <a:gd name="connsiteY8" fmla="*/ 2875 h 80276"/>
                <a:gd name="connsiteX9" fmla="*/ 16167 w 129646"/>
                <a:gd name="connsiteY9" fmla="*/ 2837 h 80276"/>
                <a:gd name="connsiteX10" fmla="*/ 15824 w 129646"/>
                <a:gd name="connsiteY10" fmla="*/ 2760 h 80276"/>
                <a:gd name="connsiteX11" fmla="*/ 15519 w 129646"/>
                <a:gd name="connsiteY11" fmla="*/ 2703 h 80276"/>
                <a:gd name="connsiteX12" fmla="*/ 15395 w 129646"/>
                <a:gd name="connsiteY12" fmla="*/ 2675 h 80276"/>
                <a:gd name="connsiteX13" fmla="*/ 14671 w 129646"/>
                <a:gd name="connsiteY13" fmla="*/ 2532 h 80276"/>
                <a:gd name="connsiteX14" fmla="*/ 14528 w 129646"/>
                <a:gd name="connsiteY14" fmla="*/ 2503 h 80276"/>
                <a:gd name="connsiteX15" fmla="*/ 107 w 129646"/>
                <a:gd name="connsiteY15" fmla="*/ 84 h 80276"/>
                <a:gd name="connsiteX16" fmla="*/ 33483 w 129646"/>
                <a:gd name="connsiteY16" fmla="*/ 51452 h 80276"/>
                <a:gd name="connsiteX17" fmla="*/ 36245 w 129646"/>
                <a:gd name="connsiteY17" fmla="*/ 50433 h 80276"/>
                <a:gd name="connsiteX18" fmla="*/ 42760 w 129646"/>
                <a:gd name="connsiteY18" fmla="*/ 55824 h 80276"/>
                <a:gd name="connsiteX19" fmla="*/ 43827 w 129646"/>
                <a:gd name="connsiteY19" fmla="*/ 67178 h 80276"/>
                <a:gd name="connsiteX20" fmla="*/ 74155 w 129646"/>
                <a:gd name="connsiteY20" fmla="*/ 52395 h 80276"/>
                <a:gd name="connsiteX21" fmla="*/ 128952 w 129646"/>
                <a:gd name="connsiteY21" fmla="*/ 80361 h 80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9646" h="80276">
                  <a:moveTo>
                    <a:pt x="128952" y="80361"/>
                  </a:moveTo>
                  <a:cubicBezTo>
                    <a:pt x="129857" y="75160"/>
                    <a:pt x="129990" y="69293"/>
                    <a:pt x="129381" y="62768"/>
                  </a:cubicBezTo>
                  <a:cubicBezTo>
                    <a:pt x="128695" y="55519"/>
                    <a:pt x="121437" y="47347"/>
                    <a:pt x="109854" y="39298"/>
                  </a:cubicBezTo>
                  <a:cubicBezTo>
                    <a:pt x="109845" y="39298"/>
                    <a:pt x="109826" y="39289"/>
                    <a:pt x="109816" y="39289"/>
                  </a:cubicBezTo>
                  <a:cubicBezTo>
                    <a:pt x="88804" y="24696"/>
                    <a:pt x="53590" y="10533"/>
                    <a:pt x="17681" y="3141"/>
                  </a:cubicBezTo>
                  <a:cubicBezTo>
                    <a:pt x="17671" y="3132"/>
                    <a:pt x="17652" y="3132"/>
                    <a:pt x="17643" y="3132"/>
                  </a:cubicBezTo>
                  <a:cubicBezTo>
                    <a:pt x="17452" y="3084"/>
                    <a:pt x="17271" y="3056"/>
                    <a:pt x="17081" y="3018"/>
                  </a:cubicBezTo>
                  <a:cubicBezTo>
                    <a:pt x="17033" y="3008"/>
                    <a:pt x="16986" y="2999"/>
                    <a:pt x="16938" y="2989"/>
                  </a:cubicBezTo>
                  <a:cubicBezTo>
                    <a:pt x="16748" y="2951"/>
                    <a:pt x="16557" y="2903"/>
                    <a:pt x="16367" y="2875"/>
                  </a:cubicBezTo>
                  <a:cubicBezTo>
                    <a:pt x="16300" y="2856"/>
                    <a:pt x="16243" y="2846"/>
                    <a:pt x="16167" y="2837"/>
                  </a:cubicBezTo>
                  <a:cubicBezTo>
                    <a:pt x="16052" y="2808"/>
                    <a:pt x="15938" y="2789"/>
                    <a:pt x="15824" y="2760"/>
                  </a:cubicBezTo>
                  <a:cubicBezTo>
                    <a:pt x="15719" y="2741"/>
                    <a:pt x="15624" y="2722"/>
                    <a:pt x="15519" y="2703"/>
                  </a:cubicBezTo>
                  <a:cubicBezTo>
                    <a:pt x="15481" y="2694"/>
                    <a:pt x="15443" y="2684"/>
                    <a:pt x="15395" y="2675"/>
                  </a:cubicBezTo>
                  <a:cubicBezTo>
                    <a:pt x="15157" y="2627"/>
                    <a:pt x="14919" y="2579"/>
                    <a:pt x="14671" y="2532"/>
                  </a:cubicBezTo>
                  <a:cubicBezTo>
                    <a:pt x="14623" y="2522"/>
                    <a:pt x="14585" y="2513"/>
                    <a:pt x="14528" y="2503"/>
                  </a:cubicBezTo>
                  <a:cubicBezTo>
                    <a:pt x="9718" y="1570"/>
                    <a:pt x="4908" y="760"/>
                    <a:pt x="107" y="84"/>
                  </a:cubicBezTo>
                  <a:cubicBezTo>
                    <a:pt x="17205" y="10266"/>
                    <a:pt x="29702" y="27849"/>
                    <a:pt x="33483" y="51452"/>
                  </a:cubicBezTo>
                  <a:cubicBezTo>
                    <a:pt x="34274" y="50890"/>
                    <a:pt x="35217" y="50528"/>
                    <a:pt x="36245" y="50433"/>
                  </a:cubicBezTo>
                  <a:cubicBezTo>
                    <a:pt x="39531" y="50119"/>
                    <a:pt x="42446" y="52538"/>
                    <a:pt x="42760" y="55824"/>
                  </a:cubicBezTo>
                  <a:lnTo>
                    <a:pt x="43827" y="67178"/>
                  </a:lnTo>
                  <a:cubicBezTo>
                    <a:pt x="53390" y="59501"/>
                    <a:pt x="67078" y="50071"/>
                    <a:pt x="74155" y="52395"/>
                  </a:cubicBezTo>
                  <a:cubicBezTo>
                    <a:pt x="98939" y="60577"/>
                    <a:pt x="120075" y="70493"/>
                    <a:pt x="128952" y="80361"/>
                  </a:cubicBezTo>
                </a:path>
              </a:pathLst>
            </a:custGeom>
            <a:solidFill>
              <a:srgbClr val="D54127"/>
            </a:solidFill>
            <a:ln w="9525" cap="flat">
              <a:noFill/>
              <a:prstDash val="solid"/>
              <a:miter/>
            </a:ln>
          </p:spPr>
          <p:txBody>
            <a:bodyPr rtlCol="0" anchor="ctr"/>
            <a:lstStyle/>
            <a:p>
              <a:endParaRPr lang="en-GB"/>
            </a:p>
          </p:txBody>
        </p:sp>
        <p:sp>
          <p:nvSpPr>
            <p:cNvPr id="955" name="Freeform: Shape 954">
              <a:extLst>
                <a:ext uri="{FF2B5EF4-FFF2-40B4-BE49-F238E27FC236}">
                  <a16:creationId xmlns:a16="http://schemas.microsoft.com/office/drawing/2014/main" id="{5A0E433C-A23B-4878-B2C5-A1624253B0D2}"/>
                </a:ext>
              </a:extLst>
            </p:cNvPr>
            <p:cNvSpPr/>
            <p:nvPr/>
          </p:nvSpPr>
          <p:spPr>
            <a:xfrm>
              <a:off x="1475853" y="3834181"/>
              <a:ext cx="10344" cy="24935"/>
            </a:xfrm>
            <a:custGeom>
              <a:avLst/>
              <a:gdLst>
                <a:gd name="connsiteX0" fmla="*/ 10443 w 10344"/>
                <a:gd name="connsiteY0" fmla="*/ 16862 h 24935"/>
                <a:gd name="connsiteX1" fmla="*/ 9376 w 10344"/>
                <a:gd name="connsiteY1" fmla="*/ 5509 h 24935"/>
                <a:gd name="connsiteX2" fmla="*/ 2861 w 10344"/>
                <a:gd name="connsiteY2" fmla="*/ 117 h 24935"/>
                <a:gd name="connsiteX3" fmla="*/ 98 w 10344"/>
                <a:gd name="connsiteY3" fmla="*/ 1137 h 24935"/>
                <a:gd name="connsiteX4" fmla="*/ 851 w 10344"/>
                <a:gd name="connsiteY4" fmla="*/ 7109 h 24935"/>
                <a:gd name="connsiteX5" fmla="*/ 899 w 10344"/>
                <a:gd name="connsiteY5" fmla="*/ 25025 h 24935"/>
                <a:gd name="connsiteX6" fmla="*/ 10443 w 10344"/>
                <a:gd name="connsiteY6" fmla="*/ 16862 h 24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44" h="24935">
                  <a:moveTo>
                    <a:pt x="10443" y="16862"/>
                  </a:moveTo>
                  <a:lnTo>
                    <a:pt x="9376" y="5509"/>
                  </a:lnTo>
                  <a:cubicBezTo>
                    <a:pt x="9061" y="2223"/>
                    <a:pt x="6147" y="-197"/>
                    <a:pt x="2861" y="117"/>
                  </a:cubicBezTo>
                  <a:cubicBezTo>
                    <a:pt x="1822" y="213"/>
                    <a:pt x="889" y="584"/>
                    <a:pt x="98" y="1137"/>
                  </a:cubicBezTo>
                  <a:cubicBezTo>
                    <a:pt x="413" y="3080"/>
                    <a:pt x="660" y="5070"/>
                    <a:pt x="851" y="7109"/>
                  </a:cubicBezTo>
                  <a:cubicBezTo>
                    <a:pt x="1413" y="13062"/>
                    <a:pt x="1413" y="19072"/>
                    <a:pt x="899" y="25025"/>
                  </a:cubicBezTo>
                  <a:cubicBezTo>
                    <a:pt x="2508" y="23568"/>
                    <a:pt x="6032" y="20406"/>
                    <a:pt x="10443" y="16862"/>
                  </a:cubicBezTo>
                </a:path>
              </a:pathLst>
            </a:custGeom>
            <a:solidFill>
              <a:srgbClr val="E2886F"/>
            </a:solidFill>
            <a:ln w="9525" cap="flat">
              <a:noFill/>
              <a:prstDash val="solid"/>
              <a:miter/>
            </a:ln>
          </p:spPr>
          <p:txBody>
            <a:bodyPr rtlCol="0" anchor="ctr"/>
            <a:lstStyle/>
            <a:p>
              <a:endParaRPr lang="en-GB"/>
            </a:p>
          </p:txBody>
        </p:sp>
        <p:sp>
          <p:nvSpPr>
            <p:cNvPr id="956" name="Freeform: Shape 955">
              <a:extLst>
                <a:ext uri="{FF2B5EF4-FFF2-40B4-BE49-F238E27FC236}">
                  <a16:creationId xmlns:a16="http://schemas.microsoft.com/office/drawing/2014/main" id="{A863B29B-9A19-4A95-B765-12B3A46804A1}"/>
                </a:ext>
              </a:extLst>
            </p:cNvPr>
            <p:cNvSpPr/>
            <p:nvPr/>
          </p:nvSpPr>
          <p:spPr>
            <a:xfrm>
              <a:off x="1235756" y="3817254"/>
              <a:ext cx="60321" cy="61464"/>
            </a:xfrm>
            <a:custGeom>
              <a:avLst/>
              <a:gdLst>
                <a:gd name="connsiteX0" fmla="*/ 6140 w 60321"/>
                <a:gd name="connsiteY0" fmla="*/ 44790 h 61464"/>
                <a:gd name="connsiteX1" fmla="*/ 3349 w 60321"/>
                <a:gd name="connsiteY1" fmla="*/ 49552 h 61464"/>
                <a:gd name="connsiteX2" fmla="*/ 6140 w 60321"/>
                <a:gd name="connsiteY2" fmla="*/ 44790 h 61464"/>
                <a:gd name="connsiteX3" fmla="*/ 92 w 60321"/>
                <a:gd name="connsiteY3" fmla="*/ 60659 h 61464"/>
                <a:gd name="connsiteX4" fmla="*/ 3330 w 60321"/>
                <a:gd name="connsiteY4" fmla="*/ 49581 h 61464"/>
                <a:gd name="connsiteX5" fmla="*/ 92 w 60321"/>
                <a:gd name="connsiteY5" fmla="*/ 60659 h 61464"/>
                <a:gd name="connsiteX6" fmla="*/ 73 w 60321"/>
                <a:gd name="connsiteY6" fmla="*/ 61554 h 61464"/>
                <a:gd name="connsiteX7" fmla="*/ 73 w 60321"/>
                <a:gd name="connsiteY7" fmla="*/ 61525 h 61464"/>
                <a:gd name="connsiteX8" fmla="*/ 73 w 60321"/>
                <a:gd name="connsiteY8" fmla="*/ 61554 h 61464"/>
                <a:gd name="connsiteX9" fmla="*/ 60395 w 60321"/>
                <a:gd name="connsiteY9" fmla="*/ 89 h 61464"/>
                <a:gd name="connsiteX10" fmla="*/ 6150 w 60321"/>
                <a:gd name="connsiteY10" fmla="*/ 44780 h 61464"/>
                <a:gd name="connsiteX11" fmla="*/ 60395 w 60321"/>
                <a:gd name="connsiteY11" fmla="*/ 89 h 61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321" h="61464">
                  <a:moveTo>
                    <a:pt x="6140" y="44790"/>
                  </a:moveTo>
                  <a:cubicBezTo>
                    <a:pt x="5073" y="46400"/>
                    <a:pt x="4140" y="47990"/>
                    <a:pt x="3349" y="49552"/>
                  </a:cubicBezTo>
                  <a:cubicBezTo>
                    <a:pt x="4140" y="47990"/>
                    <a:pt x="5073" y="46400"/>
                    <a:pt x="6140" y="44790"/>
                  </a:cubicBezTo>
                  <a:moveTo>
                    <a:pt x="92" y="60659"/>
                  </a:moveTo>
                  <a:cubicBezTo>
                    <a:pt x="235" y="57172"/>
                    <a:pt x="1359" y="53458"/>
                    <a:pt x="3330" y="49581"/>
                  </a:cubicBezTo>
                  <a:cubicBezTo>
                    <a:pt x="1359" y="53458"/>
                    <a:pt x="235" y="57172"/>
                    <a:pt x="92" y="60659"/>
                  </a:cubicBezTo>
                  <a:moveTo>
                    <a:pt x="73" y="61554"/>
                  </a:moveTo>
                  <a:lnTo>
                    <a:pt x="73" y="61525"/>
                  </a:lnTo>
                  <a:lnTo>
                    <a:pt x="73" y="61554"/>
                  </a:lnTo>
                  <a:moveTo>
                    <a:pt x="60395" y="89"/>
                  </a:moveTo>
                  <a:cubicBezTo>
                    <a:pt x="35887" y="14091"/>
                    <a:pt x="15751" y="30264"/>
                    <a:pt x="6150" y="44780"/>
                  </a:cubicBezTo>
                  <a:cubicBezTo>
                    <a:pt x="15751" y="30264"/>
                    <a:pt x="35887" y="14091"/>
                    <a:pt x="60395" y="89"/>
                  </a:cubicBezTo>
                </a:path>
              </a:pathLst>
            </a:custGeom>
            <a:solidFill>
              <a:srgbClr val="D59E95"/>
            </a:solidFill>
            <a:ln w="9525" cap="flat">
              <a:noFill/>
              <a:prstDash val="solid"/>
              <a:miter/>
            </a:ln>
          </p:spPr>
          <p:txBody>
            <a:bodyPr rtlCol="0" anchor="ctr"/>
            <a:lstStyle/>
            <a:p>
              <a:endParaRPr lang="en-GB"/>
            </a:p>
          </p:txBody>
        </p:sp>
        <p:sp>
          <p:nvSpPr>
            <p:cNvPr id="957" name="Freeform: Shape 956">
              <a:extLst>
                <a:ext uri="{FF2B5EF4-FFF2-40B4-BE49-F238E27FC236}">
                  <a16:creationId xmlns:a16="http://schemas.microsoft.com/office/drawing/2014/main" id="{28C4FD3D-31EE-4AD9-A5A5-6567F55144F5}"/>
                </a:ext>
              </a:extLst>
            </p:cNvPr>
            <p:cNvSpPr/>
            <p:nvPr/>
          </p:nvSpPr>
          <p:spPr>
            <a:xfrm>
              <a:off x="1235740" y="3791498"/>
              <a:ext cx="118783" cy="101860"/>
            </a:xfrm>
            <a:custGeom>
              <a:avLst/>
              <a:gdLst>
                <a:gd name="connsiteX0" fmla="*/ 88090 w 118783"/>
                <a:gd name="connsiteY0" fmla="*/ 70773 h 101860"/>
                <a:gd name="connsiteX1" fmla="*/ 87394 w 118783"/>
                <a:gd name="connsiteY1" fmla="*/ 63448 h 101860"/>
                <a:gd name="connsiteX2" fmla="*/ 87614 w 118783"/>
                <a:gd name="connsiteY2" fmla="*/ 61219 h 101860"/>
                <a:gd name="connsiteX3" fmla="*/ 88023 w 118783"/>
                <a:gd name="connsiteY3" fmla="*/ 60181 h 101860"/>
                <a:gd name="connsiteX4" fmla="*/ 92795 w 118783"/>
                <a:gd name="connsiteY4" fmla="*/ 56943 h 101860"/>
                <a:gd name="connsiteX5" fmla="*/ 94805 w 118783"/>
                <a:gd name="connsiteY5" fmla="*/ 57095 h 101860"/>
                <a:gd name="connsiteX6" fmla="*/ 102663 w 118783"/>
                <a:gd name="connsiteY6" fmla="*/ 20671 h 101860"/>
                <a:gd name="connsiteX7" fmla="*/ 118865 w 118783"/>
                <a:gd name="connsiteY7" fmla="*/ 88 h 101860"/>
                <a:gd name="connsiteX8" fmla="*/ 60420 w 118783"/>
                <a:gd name="connsiteY8" fmla="*/ 25844 h 101860"/>
                <a:gd name="connsiteX9" fmla="*/ 6165 w 118783"/>
                <a:gd name="connsiteY9" fmla="*/ 70525 h 101860"/>
                <a:gd name="connsiteX10" fmla="*/ 6156 w 118783"/>
                <a:gd name="connsiteY10" fmla="*/ 70535 h 101860"/>
                <a:gd name="connsiteX11" fmla="*/ 3365 w 118783"/>
                <a:gd name="connsiteY11" fmla="*/ 75297 h 101860"/>
                <a:gd name="connsiteX12" fmla="*/ 3346 w 118783"/>
                <a:gd name="connsiteY12" fmla="*/ 75326 h 101860"/>
                <a:gd name="connsiteX13" fmla="*/ 107 w 118783"/>
                <a:gd name="connsiteY13" fmla="*/ 86404 h 101860"/>
                <a:gd name="connsiteX14" fmla="*/ 98 w 118783"/>
                <a:gd name="connsiteY14" fmla="*/ 86785 h 101860"/>
                <a:gd name="connsiteX15" fmla="*/ 88 w 118783"/>
                <a:gd name="connsiteY15" fmla="*/ 87270 h 101860"/>
                <a:gd name="connsiteX16" fmla="*/ 88 w 118783"/>
                <a:gd name="connsiteY16" fmla="*/ 87299 h 101860"/>
                <a:gd name="connsiteX17" fmla="*/ 1717 w 118783"/>
                <a:gd name="connsiteY17" fmla="*/ 101948 h 101860"/>
                <a:gd name="connsiteX18" fmla="*/ 2450 w 118783"/>
                <a:gd name="connsiteY18" fmla="*/ 98824 h 101860"/>
                <a:gd name="connsiteX19" fmla="*/ 73107 w 118783"/>
                <a:gd name="connsiteY19" fmla="*/ 56190 h 101860"/>
                <a:gd name="connsiteX20" fmla="*/ 88090 w 118783"/>
                <a:gd name="connsiteY20" fmla="*/ 70773 h 10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783" h="101860">
                  <a:moveTo>
                    <a:pt x="88090" y="70773"/>
                  </a:moveTo>
                  <a:lnTo>
                    <a:pt x="87394" y="63448"/>
                  </a:lnTo>
                  <a:cubicBezTo>
                    <a:pt x="87328" y="62677"/>
                    <a:pt x="87404" y="61924"/>
                    <a:pt x="87614" y="61219"/>
                  </a:cubicBezTo>
                  <a:cubicBezTo>
                    <a:pt x="87718" y="60857"/>
                    <a:pt x="87852" y="60515"/>
                    <a:pt x="88023" y="60181"/>
                  </a:cubicBezTo>
                  <a:cubicBezTo>
                    <a:pt x="88918" y="58419"/>
                    <a:pt x="90671" y="57143"/>
                    <a:pt x="92795" y="56943"/>
                  </a:cubicBezTo>
                  <a:cubicBezTo>
                    <a:pt x="93490" y="56876"/>
                    <a:pt x="94167" y="56933"/>
                    <a:pt x="94805" y="57095"/>
                  </a:cubicBezTo>
                  <a:cubicBezTo>
                    <a:pt x="94472" y="43408"/>
                    <a:pt x="97329" y="31130"/>
                    <a:pt x="102663" y="20671"/>
                  </a:cubicBezTo>
                  <a:cubicBezTo>
                    <a:pt x="106730" y="12690"/>
                    <a:pt x="112236" y="5765"/>
                    <a:pt x="118865" y="88"/>
                  </a:cubicBezTo>
                  <a:cubicBezTo>
                    <a:pt x="98643" y="6508"/>
                    <a:pt x="78355" y="15595"/>
                    <a:pt x="60420" y="25844"/>
                  </a:cubicBezTo>
                  <a:cubicBezTo>
                    <a:pt x="35902" y="39845"/>
                    <a:pt x="15766" y="56009"/>
                    <a:pt x="6165" y="70525"/>
                  </a:cubicBezTo>
                  <a:cubicBezTo>
                    <a:pt x="6165" y="70525"/>
                    <a:pt x="6165" y="70535"/>
                    <a:pt x="6156" y="70535"/>
                  </a:cubicBezTo>
                  <a:cubicBezTo>
                    <a:pt x="5089" y="72154"/>
                    <a:pt x="4155" y="73735"/>
                    <a:pt x="3365" y="75297"/>
                  </a:cubicBezTo>
                  <a:cubicBezTo>
                    <a:pt x="3355" y="75307"/>
                    <a:pt x="3355" y="75316"/>
                    <a:pt x="3346" y="75326"/>
                  </a:cubicBezTo>
                  <a:cubicBezTo>
                    <a:pt x="1384" y="79203"/>
                    <a:pt x="250" y="82927"/>
                    <a:pt x="107" y="86404"/>
                  </a:cubicBezTo>
                  <a:cubicBezTo>
                    <a:pt x="107" y="86527"/>
                    <a:pt x="98" y="86661"/>
                    <a:pt x="98" y="86785"/>
                  </a:cubicBezTo>
                  <a:cubicBezTo>
                    <a:pt x="88" y="86946"/>
                    <a:pt x="88" y="87108"/>
                    <a:pt x="88" y="87270"/>
                  </a:cubicBezTo>
                  <a:lnTo>
                    <a:pt x="88" y="87299"/>
                  </a:lnTo>
                  <a:cubicBezTo>
                    <a:pt x="12" y="92509"/>
                    <a:pt x="565" y="97433"/>
                    <a:pt x="1717" y="101948"/>
                  </a:cubicBezTo>
                  <a:cubicBezTo>
                    <a:pt x="1612" y="101015"/>
                    <a:pt x="1869" y="99967"/>
                    <a:pt x="2450" y="98824"/>
                  </a:cubicBezTo>
                  <a:cubicBezTo>
                    <a:pt x="7546" y="88832"/>
                    <a:pt x="37722" y="71487"/>
                    <a:pt x="73107" y="56190"/>
                  </a:cubicBezTo>
                  <a:cubicBezTo>
                    <a:pt x="75831" y="55009"/>
                    <a:pt x="82213" y="63591"/>
                    <a:pt x="88090" y="70773"/>
                  </a:cubicBezTo>
                </a:path>
              </a:pathLst>
            </a:custGeom>
            <a:solidFill>
              <a:srgbClr val="D54127"/>
            </a:solidFill>
            <a:ln w="9525" cap="flat">
              <a:noFill/>
              <a:prstDash val="solid"/>
              <a:miter/>
            </a:ln>
          </p:spPr>
          <p:txBody>
            <a:bodyPr rtlCol="0" anchor="ctr"/>
            <a:lstStyle/>
            <a:p>
              <a:endParaRPr lang="en-GB"/>
            </a:p>
          </p:txBody>
        </p:sp>
        <p:sp>
          <p:nvSpPr>
            <p:cNvPr id="958" name="Freeform: Shape 957">
              <a:extLst>
                <a:ext uri="{FF2B5EF4-FFF2-40B4-BE49-F238E27FC236}">
                  <a16:creationId xmlns:a16="http://schemas.microsoft.com/office/drawing/2014/main" id="{F7F302E4-AC67-4FB8-B1BD-4A3D90DBF70B}"/>
                </a:ext>
              </a:extLst>
            </p:cNvPr>
            <p:cNvSpPr/>
            <p:nvPr/>
          </p:nvSpPr>
          <p:spPr>
            <a:xfrm>
              <a:off x="1323039" y="3848332"/>
              <a:ext cx="10786" cy="23053"/>
            </a:xfrm>
            <a:custGeom>
              <a:avLst/>
              <a:gdLst>
                <a:gd name="connsiteX0" fmla="*/ 10869 w 10786"/>
                <a:gd name="connsiteY0" fmla="*/ 23144 h 23053"/>
                <a:gd name="connsiteX1" fmla="*/ 7888 w 10786"/>
                <a:gd name="connsiteY1" fmla="*/ 6684 h 23053"/>
                <a:gd name="connsiteX2" fmla="*/ 7507 w 10786"/>
                <a:gd name="connsiteY2" fmla="*/ 274 h 23053"/>
                <a:gd name="connsiteX3" fmla="*/ 5497 w 10786"/>
                <a:gd name="connsiteY3" fmla="*/ 112 h 23053"/>
                <a:gd name="connsiteX4" fmla="*/ 725 w 10786"/>
                <a:gd name="connsiteY4" fmla="*/ 3360 h 23053"/>
                <a:gd name="connsiteX5" fmla="*/ 316 w 10786"/>
                <a:gd name="connsiteY5" fmla="*/ 4389 h 23053"/>
                <a:gd name="connsiteX6" fmla="*/ 106 w 10786"/>
                <a:gd name="connsiteY6" fmla="*/ 6627 h 23053"/>
                <a:gd name="connsiteX7" fmla="*/ 801 w 10786"/>
                <a:gd name="connsiteY7" fmla="*/ 13943 h 23053"/>
                <a:gd name="connsiteX8" fmla="*/ 10869 w 10786"/>
                <a:gd name="connsiteY8" fmla="*/ 23144 h 23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86" h="23053">
                  <a:moveTo>
                    <a:pt x="10869" y="23144"/>
                  </a:moveTo>
                  <a:cubicBezTo>
                    <a:pt x="9431" y="17762"/>
                    <a:pt x="8412" y="12247"/>
                    <a:pt x="7888" y="6684"/>
                  </a:cubicBezTo>
                  <a:cubicBezTo>
                    <a:pt x="7688" y="4513"/>
                    <a:pt x="7564" y="2379"/>
                    <a:pt x="7507" y="274"/>
                  </a:cubicBezTo>
                  <a:cubicBezTo>
                    <a:pt x="6869" y="112"/>
                    <a:pt x="6192" y="55"/>
                    <a:pt x="5497" y="112"/>
                  </a:cubicBezTo>
                  <a:cubicBezTo>
                    <a:pt x="3383" y="322"/>
                    <a:pt x="1630" y="1598"/>
                    <a:pt x="725" y="3360"/>
                  </a:cubicBezTo>
                  <a:cubicBezTo>
                    <a:pt x="563" y="3694"/>
                    <a:pt x="420" y="4037"/>
                    <a:pt x="316" y="4389"/>
                  </a:cubicBezTo>
                  <a:cubicBezTo>
                    <a:pt x="116" y="5094"/>
                    <a:pt x="39" y="5856"/>
                    <a:pt x="106" y="6627"/>
                  </a:cubicBezTo>
                  <a:lnTo>
                    <a:pt x="801" y="13943"/>
                  </a:lnTo>
                  <a:cubicBezTo>
                    <a:pt x="4849" y="18896"/>
                    <a:pt x="8659" y="23182"/>
                    <a:pt x="10869" y="23144"/>
                  </a:cubicBezTo>
                </a:path>
              </a:pathLst>
            </a:custGeom>
            <a:solidFill>
              <a:srgbClr val="E2886F"/>
            </a:solidFill>
            <a:ln w="9525" cap="flat">
              <a:noFill/>
              <a:prstDash val="solid"/>
              <a:miter/>
            </a:ln>
          </p:spPr>
          <p:txBody>
            <a:bodyPr rtlCol="0" anchor="ctr"/>
            <a:lstStyle/>
            <a:p>
              <a:endParaRPr lang="en-GB"/>
            </a:p>
          </p:txBody>
        </p:sp>
        <p:sp>
          <p:nvSpPr>
            <p:cNvPr id="959" name="Freeform: Shape 958">
              <a:extLst>
                <a:ext uri="{FF2B5EF4-FFF2-40B4-BE49-F238E27FC236}">
                  <a16:creationId xmlns:a16="http://schemas.microsoft.com/office/drawing/2014/main" id="{B94268C3-897E-4B70-BFD7-D60035182C44}"/>
                </a:ext>
              </a:extLst>
            </p:cNvPr>
            <p:cNvSpPr/>
            <p:nvPr/>
          </p:nvSpPr>
          <p:spPr>
            <a:xfrm>
              <a:off x="1330437" y="3781617"/>
              <a:ext cx="146595" cy="89767"/>
            </a:xfrm>
            <a:custGeom>
              <a:avLst/>
              <a:gdLst>
                <a:gd name="connsiteX0" fmla="*/ 146313 w 146595"/>
                <a:gd name="connsiteY0" fmla="*/ 77594 h 89767"/>
                <a:gd name="connsiteX1" fmla="*/ 146266 w 146595"/>
                <a:gd name="connsiteY1" fmla="*/ 59668 h 89767"/>
                <a:gd name="connsiteX2" fmla="*/ 145513 w 146595"/>
                <a:gd name="connsiteY2" fmla="*/ 53695 h 89767"/>
                <a:gd name="connsiteX3" fmla="*/ 112138 w 146595"/>
                <a:gd name="connsiteY3" fmla="*/ 2337 h 89767"/>
                <a:gd name="connsiteX4" fmla="*/ 67208 w 146595"/>
                <a:gd name="connsiteY4" fmla="*/ 746 h 89767"/>
                <a:gd name="connsiteX5" fmla="*/ 24184 w 146595"/>
                <a:gd name="connsiteY5" fmla="*/ 9966 h 89767"/>
                <a:gd name="connsiteX6" fmla="*/ 7982 w 146595"/>
                <a:gd name="connsiteY6" fmla="*/ 30550 h 89767"/>
                <a:gd name="connsiteX7" fmla="*/ 124 w 146595"/>
                <a:gd name="connsiteY7" fmla="*/ 66983 h 89767"/>
                <a:gd name="connsiteX8" fmla="*/ 505 w 146595"/>
                <a:gd name="connsiteY8" fmla="*/ 73393 h 89767"/>
                <a:gd name="connsiteX9" fmla="*/ 3476 w 146595"/>
                <a:gd name="connsiteY9" fmla="*/ 89852 h 89767"/>
                <a:gd name="connsiteX10" fmla="*/ 3991 w 146595"/>
                <a:gd name="connsiteY10" fmla="*/ 89757 h 89767"/>
                <a:gd name="connsiteX11" fmla="*/ 86382 w 146595"/>
                <a:gd name="connsiteY11" fmla="*/ 35493 h 89767"/>
                <a:gd name="connsiteX12" fmla="*/ 145380 w 146595"/>
                <a:gd name="connsiteY12" fmla="*/ 78451 h 89767"/>
                <a:gd name="connsiteX13" fmla="*/ 146313 w 146595"/>
                <a:gd name="connsiteY13" fmla="*/ 77594 h 8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595" h="89767">
                  <a:moveTo>
                    <a:pt x="146313" y="77594"/>
                  </a:moveTo>
                  <a:cubicBezTo>
                    <a:pt x="146828" y="71640"/>
                    <a:pt x="146828" y="65630"/>
                    <a:pt x="146266" y="59668"/>
                  </a:cubicBezTo>
                  <a:cubicBezTo>
                    <a:pt x="146075" y="57639"/>
                    <a:pt x="145818" y="55648"/>
                    <a:pt x="145513" y="53695"/>
                  </a:cubicBezTo>
                  <a:cubicBezTo>
                    <a:pt x="141732" y="30102"/>
                    <a:pt x="129235" y="12509"/>
                    <a:pt x="112138" y="2337"/>
                  </a:cubicBezTo>
                  <a:cubicBezTo>
                    <a:pt x="96498" y="136"/>
                    <a:pt x="81143" y="-569"/>
                    <a:pt x="67208" y="746"/>
                  </a:cubicBezTo>
                  <a:cubicBezTo>
                    <a:pt x="53511" y="2041"/>
                    <a:pt x="38862" y="5308"/>
                    <a:pt x="24184" y="9966"/>
                  </a:cubicBezTo>
                  <a:cubicBezTo>
                    <a:pt x="17554" y="15643"/>
                    <a:pt x="12049" y="22568"/>
                    <a:pt x="7982" y="30550"/>
                  </a:cubicBezTo>
                  <a:cubicBezTo>
                    <a:pt x="2648" y="41008"/>
                    <a:pt x="-210" y="53286"/>
                    <a:pt x="124" y="66983"/>
                  </a:cubicBezTo>
                  <a:cubicBezTo>
                    <a:pt x="171" y="69088"/>
                    <a:pt x="295" y="71221"/>
                    <a:pt x="505" y="73393"/>
                  </a:cubicBezTo>
                  <a:cubicBezTo>
                    <a:pt x="1029" y="78956"/>
                    <a:pt x="2038" y="84471"/>
                    <a:pt x="3476" y="89852"/>
                  </a:cubicBezTo>
                  <a:cubicBezTo>
                    <a:pt x="3657" y="89852"/>
                    <a:pt x="3838" y="89824"/>
                    <a:pt x="3991" y="89757"/>
                  </a:cubicBezTo>
                  <a:cubicBezTo>
                    <a:pt x="38509" y="75936"/>
                    <a:pt x="64275" y="35360"/>
                    <a:pt x="86382" y="35493"/>
                  </a:cubicBezTo>
                  <a:cubicBezTo>
                    <a:pt x="103222" y="35598"/>
                    <a:pt x="145380" y="78451"/>
                    <a:pt x="145380" y="78451"/>
                  </a:cubicBezTo>
                  <a:cubicBezTo>
                    <a:pt x="145380" y="78451"/>
                    <a:pt x="145713" y="78146"/>
                    <a:pt x="146313" y="77594"/>
                  </a:cubicBezTo>
                </a:path>
              </a:pathLst>
            </a:custGeom>
            <a:solidFill>
              <a:srgbClr val="7F452A"/>
            </a:solidFill>
            <a:ln w="9525" cap="flat">
              <a:noFill/>
              <a:prstDash val="solid"/>
              <a:miter/>
            </a:ln>
          </p:spPr>
          <p:txBody>
            <a:bodyPr rtlCol="0" anchor="ctr"/>
            <a:lstStyle/>
            <a:p>
              <a:endParaRPr lang="en-GB"/>
            </a:p>
          </p:txBody>
        </p:sp>
        <p:sp>
          <p:nvSpPr>
            <p:cNvPr id="960" name="Freeform: Shape 959">
              <a:extLst>
                <a:ext uri="{FF2B5EF4-FFF2-40B4-BE49-F238E27FC236}">
                  <a16:creationId xmlns:a16="http://schemas.microsoft.com/office/drawing/2014/main" id="{FA9D3840-82EE-4D94-BAE9-C86EA7B6EAC0}"/>
                </a:ext>
              </a:extLst>
            </p:cNvPr>
            <p:cNvSpPr/>
            <p:nvPr/>
          </p:nvSpPr>
          <p:spPr>
            <a:xfrm rot="15877238" flipV="1">
              <a:off x="1353837" y="3748161"/>
              <a:ext cx="94767" cy="146399"/>
            </a:xfrm>
            <a:custGeom>
              <a:avLst/>
              <a:gdLst>
                <a:gd name="connsiteX0" fmla="*/ 20654 w 94767"/>
                <a:gd name="connsiteY0" fmla="*/ 87 h 146399"/>
                <a:gd name="connsiteX1" fmla="*/ 20454 w 94767"/>
                <a:gd name="connsiteY1" fmla="*/ 67276 h 146399"/>
                <a:gd name="connsiteX2" fmla="*/ 20654 w 94767"/>
                <a:gd name="connsiteY2" fmla="*/ 146486 h 146399"/>
                <a:gd name="connsiteX3" fmla="*/ 94863 w 94767"/>
                <a:gd name="connsiteY3" fmla="*/ 73277 h 146399"/>
                <a:gd name="connsiteX4" fmla="*/ 20654 w 94767"/>
                <a:gd name="connsiteY4" fmla="*/ 87 h 146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67" h="146399">
                  <a:moveTo>
                    <a:pt x="20654" y="87"/>
                  </a:moveTo>
                  <a:cubicBezTo>
                    <a:pt x="-25037" y="87"/>
                    <a:pt x="19568" y="15965"/>
                    <a:pt x="20454" y="67276"/>
                  </a:cubicBezTo>
                  <a:cubicBezTo>
                    <a:pt x="21492" y="128532"/>
                    <a:pt x="-25047" y="146496"/>
                    <a:pt x="20654" y="146486"/>
                  </a:cubicBezTo>
                  <a:cubicBezTo>
                    <a:pt x="66346" y="146496"/>
                    <a:pt x="94863" y="113711"/>
                    <a:pt x="94863" y="73277"/>
                  </a:cubicBezTo>
                  <a:cubicBezTo>
                    <a:pt x="94863" y="32853"/>
                    <a:pt x="66355" y="78"/>
                    <a:pt x="20654" y="87"/>
                  </a:cubicBezTo>
                </a:path>
              </a:pathLst>
            </a:custGeom>
            <a:solidFill>
              <a:schemeClr val="accent4">
                <a:lumMod val="75000"/>
              </a:schemeClr>
            </a:solidFill>
            <a:ln w="9525" cap="flat">
              <a:noFill/>
              <a:prstDash val="solid"/>
              <a:miter/>
            </a:ln>
          </p:spPr>
          <p:txBody>
            <a:bodyPr rtlCol="0" anchor="ctr"/>
            <a:lstStyle/>
            <a:p>
              <a:endParaRPr lang="en-GB"/>
            </a:p>
          </p:txBody>
        </p:sp>
      </p:grpSp>
      <p:grpSp>
        <p:nvGrpSpPr>
          <p:cNvPr id="961" name="Group 960">
            <a:extLst>
              <a:ext uri="{FF2B5EF4-FFF2-40B4-BE49-F238E27FC236}">
                <a16:creationId xmlns:a16="http://schemas.microsoft.com/office/drawing/2014/main" id="{CB21D756-42F4-4D51-A719-251BA501B378}"/>
              </a:ext>
            </a:extLst>
          </p:cNvPr>
          <p:cNvGrpSpPr/>
          <p:nvPr/>
        </p:nvGrpSpPr>
        <p:grpSpPr>
          <a:xfrm>
            <a:off x="9354161" y="1172535"/>
            <a:ext cx="470298" cy="216579"/>
            <a:chOff x="654054" y="4206988"/>
            <a:chExt cx="403283" cy="185718"/>
          </a:xfrm>
          <a:solidFill>
            <a:srgbClr val="C00000"/>
          </a:solidFill>
        </p:grpSpPr>
        <p:sp>
          <p:nvSpPr>
            <p:cNvPr id="962" name="Freeform: Shape 961">
              <a:extLst>
                <a:ext uri="{FF2B5EF4-FFF2-40B4-BE49-F238E27FC236}">
                  <a16:creationId xmlns:a16="http://schemas.microsoft.com/office/drawing/2014/main" id="{7C2A272D-6B76-4E4E-886B-98BEBA6D05F9}"/>
                </a:ext>
              </a:extLst>
            </p:cNvPr>
            <p:cNvSpPr/>
            <p:nvPr/>
          </p:nvSpPr>
          <p:spPr>
            <a:xfrm>
              <a:off x="654054" y="4261043"/>
              <a:ext cx="85554" cy="131663"/>
            </a:xfrm>
            <a:custGeom>
              <a:avLst/>
              <a:gdLst>
                <a:gd name="connsiteX0" fmla="*/ 16 w 85554"/>
                <a:gd name="connsiteY0" fmla="*/ 95429 h 131663"/>
                <a:gd name="connsiteX1" fmla="*/ 23791 w 85554"/>
                <a:gd name="connsiteY1" fmla="*/ 92547 h 131663"/>
                <a:gd name="connsiteX2" fmla="*/ 30095 w 85554"/>
                <a:gd name="connsiteY2" fmla="*/ 106596 h 131663"/>
                <a:gd name="connsiteX3" fmla="*/ 42162 w 85554"/>
                <a:gd name="connsiteY3" fmla="*/ 111279 h 131663"/>
                <a:gd name="connsiteX4" fmla="*/ 55130 w 85554"/>
                <a:gd name="connsiteY4" fmla="*/ 105515 h 131663"/>
                <a:gd name="connsiteX5" fmla="*/ 60354 w 85554"/>
                <a:gd name="connsiteY5" fmla="*/ 89845 h 131663"/>
                <a:gd name="connsiteX6" fmla="*/ 55311 w 85554"/>
                <a:gd name="connsiteY6" fmla="*/ 75076 h 131663"/>
                <a:gd name="connsiteX7" fmla="*/ 43063 w 85554"/>
                <a:gd name="connsiteY7" fmla="*/ 69672 h 131663"/>
                <a:gd name="connsiteX8" fmla="*/ 31716 w 85554"/>
                <a:gd name="connsiteY8" fmla="*/ 71473 h 131663"/>
                <a:gd name="connsiteX9" fmla="*/ 34417 w 85554"/>
                <a:gd name="connsiteY9" fmla="*/ 51301 h 131663"/>
                <a:gd name="connsiteX10" fmla="*/ 49727 w 85554"/>
                <a:gd name="connsiteY10" fmla="*/ 46978 h 131663"/>
                <a:gd name="connsiteX11" fmla="*/ 54950 w 85554"/>
                <a:gd name="connsiteY11" fmla="*/ 34730 h 131663"/>
                <a:gd name="connsiteX12" fmla="*/ 51168 w 85554"/>
                <a:gd name="connsiteY12" fmla="*/ 24464 h 131663"/>
                <a:gd name="connsiteX13" fmla="*/ 40901 w 85554"/>
                <a:gd name="connsiteY13" fmla="*/ 20501 h 131663"/>
                <a:gd name="connsiteX14" fmla="*/ 30095 w 85554"/>
                <a:gd name="connsiteY14" fmla="*/ 24824 h 131663"/>
                <a:gd name="connsiteX15" fmla="*/ 24511 w 85554"/>
                <a:gd name="connsiteY15" fmla="*/ 37792 h 131663"/>
                <a:gd name="connsiteX16" fmla="*/ 1817 w 85554"/>
                <a:gd name="connsiteY16" fmla="*/ 33830 h 131663"/>
                <a:gd name="connsiteX17" fmla="*/ 9021 w 85554"/>
                <a:gd name="connsiteY17" fmla="*/ 15278 h 131663"/>
                <a:gd name="connsiteX18" fmla="*/ 22350 w 85554"/>
                <a:gd name="connsiteY18" fmla="*/ 4111 h 131663"/>
                <a:gd name="connsiteX19" fmla="*/ 41622 w 85554"/>
                <a:gd name="connsiteY19" fmla="*/ 148 h 131663"/>
                <a:gd name="connsiteX20" fmla="*/ 70800 w 85554"/>
                <a:gd name="connsiteY20" fmla="*/ 11856 h 131663"/>
                <a:gd name="connsiteX21" fmla="*/ 79806 w 85554"/>
                <a:gd name="connsiteY21" fmla="*/ 33289 h 131663"/>
                <a:gd name="connsiteX22" fmla="*/ 61254 w 85554"/>
                <a:gd name="connsiteY22" fmla="*/ 60306 h 131663"/>
                <a:gd name="connsiteX23" fmla="*/ 78906 w 85554"/>
                <a:gd name="connsiteY23" fmla="*/ 70933 h 131663"/>
                <a:gd name="connsiteX24" fmla="*/ 85570 w 85554"/>
                <a:gd name="connsiteY24" fmla="*/ 90926 h 131663"/>
                <a:gd name="connsiteX25" fmla="*/ 73142 w 85554"/>
                <a:gd name="connsiteY25" fmla="*/ 119924 h 131663"/>
                <a:gd name="connsiteX26" fmla="*/ 42342 w 85554"/>
                <a:gd name="connsiteY26" fmla="*/ 131812 h 131663"/>
                <a:gd name="connsiteX27" fmla="*/ 13344 w 85554"/>
                <a:gd name="connsiteY27" fmla="*/ 121725 h 131663"/>
                <a:gd name="connsiteX28" fmla="*/ 16 w 85554"/>
                <a:gd name="connsiteY28" fmla="*/ 95429 h 131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5554" h="131663">
                  <a:moveTo>
                    <a:pt x="16" y="95429"/>
                  </a:moveTo>
                  <a:lnTo>
                    <a:pt x="23791" y="92547"/>
                  </a:lnTo>
                  <a:cubicBezTo>
                    <a:pt x="24691" y="98671"/>
                    <a:pt x="26672" y="103354"/>
                    <a:pt x="30095" y="106596"/>
                  </a:cubicBezTo>
                  <a:cubicBezTo>
                    <a:pt x="33337" y="109658"/>
                    <a:pt x="37479" y="111279"/>
                    <a:pt x="42162" y="111279"/>
                  </a:cubicBezTo>
                  <a:cubicBezTo>
                    <a:pt x="47205" y="111279"/>
                    <a:pt x="51528" y="109477"/>
                    <a:pt x="55130" y="105515"/>
                  </a:cubicBezTo>
                  <a:cubicBezTo>
                    <a:pt x="58553" y="101733"/>
                    <a:pt x="60354" y="96509"/>
                    <a:pt x="60354" y="89845"/>
                  </a:cubicBezTo>
                  <a:cubicBezTo>
                    <a:pt x="60354" y="83721"/>
                    <a:pt x="58553" y="78678"/>
                    <a:pt x="55311" y="75076"/>
                  </a:cubicBezTo>
                  <a:cubicBezTo>
                    <a:pt x="51888" y="71473"/>
                    <a:pt x="47926" y="69672"/>
                    <a:pt x="43063" y="69672"/>
                  </a:cubicBezTo>
                  <a:cubicBezTo>
                    <a:pt x="39821" y="69672"/>
                    <a:pt x="36038" y="70213"/>
                    <a:pt x="31716" y="71473"/>
                  </a:cubicBezTo>
                  <a:lnTo>
                    <a:pt x="34417" y="51301"/>
                  </a:lnTo>
                  <a:cubicBezTo>
                    <a:pt x="41082" y="51481"/>
                    <a:pt x="46125" y="50040"/>
                    <a:pt x="49727" y="46978"/>
                  </a:cubicBezTo>
                  <a:cubicBezTo>
                    <a:pt x="53149" y="43916"/>
                    <a:pt x="54950" y="39773"/>
                    <a:pt x="54950" y="34730"/>
                  </a:cubicBezTo>
                  <a:cubicBezTo>
                    <a:pt x="54950" y="30407"/>
                    <a:pt x="53690" y="26985"/>
                    <a:pt x="51168" y="24464"/>
                  </a:cubicBezTo>
                  <a:cubicBezTo>
                    <a:pt x="48466" y="21762"/>
                    <a:pt x="45044" y="20501"/>
                    <a:pt x="40901" y="20501"/>
                  </a:cubicBezTo>
                  <a:cubicBezTo>
                    <a:pt x="36579" y="20501"/>
                    <a:pt x="32976" y="21942"/>
                    <a:pt x="30095" y="24824"/>
                  </a:cubicBezTo>
                  <a:cubicBezTo>
                    <a:pt x="27033" y="27886"/>
                    <a:pt x="25232" y="32028"/>
                    <a:pt x="24511" y="37792"/>
                  </a:cubicBezTo>
                  <a:lnTo>
                    <a:pt x="1817" y="33830"/>
                  </a:lnTo>
                  <a:cubicBezTo>
                    <a:pt x="3438" y="26085"/>
                    <a:pt x="5779" y="19781"/>
                    <a:pt x="9021" y="15278"/>
                  </a:cubicBezTo>
                  <a:cubicBezTo>
                    <a:pt x="12083" y="10595"/>
                    <a:pt x="16586" y="6813"/>
                    <a:pt x="22350" y="4111"/>
                  </a:cubicBezTo>
                  <a:cubicBezTo>
                    <a:pt x="28113" y="1589"/>
                    <a:pt x="34417" y="148"/>
                    <a:pt x="41622" y="148"/>
                  </a:cubicBezTo>
                  <a:cubicBezTo>
                    <a:pt x="53690" y="148"/>
                    <a:pt x="63416" y="4111"/>
                    <a:pt x="70800" y="11856"/>
                  </a:cubicBezTo>
                  <a:cubicBezTo>
                    <a:pt x="76744" y="18160"/>
                    <a:pt x="79806" y="25364"/>
                    <a:pt x="79806" y="33289"/>
                  </a:cubicBezTo>
                  <a:cubicBezTo>
                    <a:pt x="79806" y="44636"/>
                    <a:pt x="73682" y="53642"/>
                    <a:pt x="61254" y="60306"/>
                  </a:cubicBezTo>
                  <a:cubicBezTo>
                    <a:pt x="68639" y="61927"/>
                    <a:pt x="74583" y="65530"/>
                    <a:pt x="78906" y="70933"/>
                  </a:cubicBezTo>
                  <a:cubicBezTo>
                    <a:pt x="83408" y="76517"/>
                    <a:pt x="85570" y="83181"/>
                    <a:pt x="85570" y="90926"/>
                  </a:cubicBezTo>
                  <a:cubicBezTo>
                    <a:pt x="85570" y="102273"/>
                    <a:pt x="81427" y="111999"/>
                    <a:pt x="73142" y="119924"/>
                  </a:cubicBezTo>
                  <a:cubicBezTo>
                    <a:pt x="64857" y="127849"/>
                    <a:pt x="54590" y="131812"/>
                    <a:pt x="42342" y="131812"/>
                  </a:cubicBezTo>
                  <a:cubicBezTo>
                    <a:pt x="30635" y="131812"/>
                    <a:pt x="20909" y="128570"/>
                    <a:pt x="13344" y="121725"/>
                  </a:cubicBezTo>
                  <a:cubicBezTo>
                    <a:pt x="5599" y="115061"/>
                    <a:pt x="1096" y="106235"/>
                    <a:pt x="16" y="95429"/>
                  </a:cubicBezTo>
                  <a:close/>
                </a:path>
              </a:pathLst>
            </a:custGeom>
            <a:grpFill/>
            <a:ln w="180114" cap="flat">
              <a:noFill/>
              <a:prstDash val="solid"/>
              <a:miter/>
            </a:ln>
          </p:spPr>
          <p:txBody>
            <a:bodyPr rtlCol="0" anchor="ctr"/>
            <a:lstStyle/>
            <a:p>
              <a:endParaRPr lang="en-GB" dirty="0">
                <a:solidFill>
                  <a:schemeClr val="bg1"/>
                </a:solidFill>
              </a:endParaRPr>
            </a:p>
          </p:txBody>
        </p:sp>
        <p:sp>
          <p:nvSpPr>
            <p:cNvPr id="963" name="Freeform: Shape 962">
              <a:extLst>
                <a:ext uri="{FF2B5EF4-FFF2-40B4-BE49-F238E27FC236}">
                  <a16:creationId xmlns:a16="http://schemas.microsoft.com/office/drawing/2014/main" id="{86968C7F-C5A5-41F8-8A63-C91692BAB99D}"/>
                </a:ext>
              </a:extLst>
            </p:cNvPr>
            <p:cNvSpPr/>
            <p:nvPr/>
          </p:nvSpPr>
          <p:spPr>
            <a:xfrm>
              <a:off x="777247" y="4261043"/>
              <a:ext cx="86274" cy="131663"/>
            </a:xfrm>
            <a:custGeom>
              <a:avLst/>
              <a:gdLst>
                <a:gd name="connsiteX0" fmla="*/ 83782 w 86274"/>
                <a:gd name="connsiteY0" fmla="*/ 32209 h 131663"/>
                <a:gd name="connsiteX1" fmla="*/ 60007 w 86274"/>
                <a:gd name="connsiteY1" fmla="*/ 34910 h 131663"/>
                <a:gd name="connsiteX2" fmla="*/ 55324 w 86274"/>
                <a:gd name="connsiteY2" fmla="*/ 24103 h 131663"/>
                <a:gd name="connsiteX3" fmla="*/ 45778 w 86274"/>
                <a:gd name="connsiteY3" fmla="*/ 20501 h 131663"/>
                <a:gd name="connsiteX4" fmla="*/ 32449 w 86274"/>
                <a:gd name="connsiteY4" fmla="*/ 27526 h 131663"/>
                <a:gd name="connsiteX5" fmla="*/ 25785 w 86274"/>
                <a:gd name="connsiteY5" fmla="*/ 56884 h 131663"/>
                <a:gd name="connsiteX6" fmla="*/ 48659 w 86274"/>
                <a:gd name="connsiteY6" fmla="*/ 45897 h 131663"/>
                <a:gd name="connsiteX7" fmla="*/ 75136 w 86274"/>
                <a:gd name="connsiteY7" fmla="*/ 57785 h 131663"/>
                <a:gd name="connsiteX8" fmla="*/ 86303 w 86274"/>
                <a:gd name="connsiteY8" fmla="*/ 88224 h 131663"/>
                <a:gd name="connsiteX9" fmla="*/ 74596 w 86274"/>
                <a:gd name="connsiteY9" fmla="*/ 119924 h 131663"/>
                <a:gd name="connsiteX10" fmla="*/ 44877 w 86274"/>
                <a:gd name="connsiteY10" fmla="*/ 131812 h 131663"/>
                <a:gd name="connsiteX11" fmla="*/ 12637 w 86274"/>
                <a:gd name="connsiteY11" fmla="*/ 116682 h 131663"/>
                <a:gd name="connsiteX12" fmla="*/ 29 w 86274"/>
                <a:gd name="connsiteY12" fmla="*/ 66971 h 131663"/>
                <a:gd name="connsiteX13" fmla="*/ 13177 w 86274"/>
                <a:gd name="connsiteY13" fmla="*/ 15818 h 131663"/>
                <a:gd name="connsiteX14" fmla="*/ 47218 w 86274"/>
                <a:gd name="connsiteY14" fmla="*/ 148 h 131663"/>
                <a:gd name="connsiteX15" fmla="*/ 71534 w 86274"/>
                <a:gd name="connsiteY15" fmla="*/ 8434 h 131663"/>
                <a:gd name="connsiteX16" fmla="*/ 83782 w 86274"/>
                <a:gd name="connsiteY16" fmla="*/ 32209 h 131663"/>
                <a:gd name="connsiteX17" fmla="*/ 27766 w 86274"/>
                <a:gd name="connsiteY17" fmla="*/ 86243 h 131663"/>
                <a:gd name="connsiteX18" fmla="*/ 33350 w 86274"/>
                <a:gd name="connsiteY18" fmla="*/ 104795 h 131663"/>
                <a:gd name="connsiteX19" fmla="*/ 45958 w 86274"/>
                <a:gd name="connsiteY19" fmla="*/ 111279 h 131663"/>
                <a:gd name="connsiteX20" fmla="*/ 57485 w 86274"/>
                <a:gd name="connsiteY20" fmla="*/ 106055 h 131663"/>
                <a:gd name="connsiteX21" fmla="*/ 61988 w 86274"/>
                <a:gd name="connsiteY21" fmla="*/ 88404 h 131663"/>
                <a:gd name="connsiteX22" fmla="*/ 57125 w 86274"/>
                <a:gd name="connsiteY22" fmla="*/ 70033 h 131663"/>
                <a:gd name="connsiteX23" fmla="*/ 44877 w 86274"/>
                <a:gd name="connsiteY23" fmla="*/ 64089 h 131663"/>
                <a:gd name="connsiteX24" fmla="*/ 32809 w 86274"/>
                <a:gd name="connsiteY24" fmla="*/ 69672 h 131663"/>
                <a:gd name="connsiteX25" fmla="*/ 27766 w 86274"/>
                <a:gd name="connsiteY25" fmla="*/ 86243 h 131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6274" h="131663">
                  <a:moveTo>
                    <a:pt x="83782" y="32209"/>
                  </a:moveTo>
                  <a:lnTo>
                    <a:pt x="60007" y="34910"/>
                  </a:lnTo>
                  <a:cubicBezTo>
                    <a:pt x="59286" y="30047"/>
                    <a:pt x="57845" y="26445"/>
                    <a:pt x="55324" y="24103"/>
                  </a:cubicBezTo>
                  <a:cubicBezTo>
                    <a:pt x="52802" y="21762"/>
                    <a:pt x="49740" y="20501"/>
                    <a:pt x="45778" y="20501"/>
                  </a:cubicBezTo>
                  <a:cubicBezTo>
                    <a:pt x="40554" y="20501"/>
                    <a:pt x="36051" y="22843"/>
                    <a:pt x="32449" y="27526"/>
                  </a:cubicBezTo>
                  <a:cubicBezTo>
                    <a:pt x="28847" y="32209"/>
                    <a:pt x="26685" y="41935"/>
                    <a:pt x="25785" y="56884"/>
                  </a:cubicBezTo>
                  <a:cubicBezTo>
                    <a:pt x="31909" y="49500"/>
                    <a:pt x="39474" y="45897"/>
                    <a:pt x="48659" y="45897"/>
                  </a:cubicBezTo>
                  <a:cubicBezTo>
                    <a:pt x="58926" y="45897"/>
                    <a:pt x="67751" y="49860"/>
                    <a:pt x="75136" y="57785"/>
                  </a:cubicBezTo>
                  <a:cubicBezTo>
                    <a:pt x="82521" y="65530"/>
                    <a:pt x="86303" y="75796"/>
                    <a:pt x="86303" y="88224"/>
                  </a:cubicBezTo>
                  <a:cubicBezTo>
                    <a:pt x="86303" y="101372"/>
                    <a:pt x="82341" y="111999"/>
                    <a:pt x="74596" y="119924"/>
                  </a:cubicBezTo>
                  <a:cubicBezTo>
                    <a:pt x="66851" y="127849"/>
                    <a:pt x="56945" y="131812"/>
                    <a:pt x="44877" y="131812"/>
                  </a:cubicBezTo>
                  <a:cubicBezTo>
                    <a:pt x="31729" y="131812"/>
                    <a:pt x="21102" y="126768"/>
                    <a:pt x="12637" y="116682"/>
                  </a:cubicBezTo>
                  <a:cubicBezTo>
                    <a:pt x="4351" y="106596"/>
                    <a:pt x="29" y="90025"/>
                    <a:pt x="29" y="66971"/>
                  </a:cubicBezTo>
                  <a:cubicBezTo>
                    <a:pt x="29" y="43376"/>
                    <a:pt x="4531" y="26265"/>
                    <a:pt x="13177" y="15818"/>
                  </a:cubicBezTo>
                  <a:cubicBezTo>
                    <a:pt x="22002" y="5372"/>
                    <a:pt x="33350" y="148"/>
                    <a:pt x="47218" y="148"/>
                  </a:cubicBezTo>
                  <a:cubicBezTo>
                    <a:pt x="57125" y="148"/>
                    <a:pt x="65230" y="2850"/>
                    <a:pt x="71534" y="8434"/>
                  </a:cubicBezTo>
                  <a:cubicBezTo>
                    <a:pt x="78018" y="13837"/>
                    <a:pt x="82161" y="21942"/>
                    <a:pt x="83782" y="32209"/>
                  </a:cubicBezTo>
                  <a:close/>
                  <a:moveTo>
                    <a:pt x="27766" y="86243"/>
                  </a:moveTo>
                  <a:cubicBezTo>
                    <a:pt x="27766" y="94168"/>
                    <a:pt x="29747" y="100472"/>
                    <a:pt x="33350" y="104795"/>
                  </a:cubicBezTo>
                  <a:cubicBezTo>
                    <a:pt x="37132" y="109117"/>
                    <a:pt x="41275" y="111279"/>
                    <a:pt x="45958" y="111279"/>
                  </a:cubicBezTo>
                  <a:cubicBezTo>
                    <a:pt x="50641" y="111279"/>
                    <a:pt x="54423" y="109658"/>
                    <a:pt x="57485" y="106055"/>
                  </a:cubicBezTo>
                  <a:cubicBezTo>
                    <a:pt x="60547" y="102453"/>
                    <a:pt x="61988" y="96509"/>
                    <a:pt x="61988" y="88404"/>
                  </a:cubicBezTo>
                  <a:cubicBezTo>
                    <a:pt x="61988" y="79939"/>
                    <a:pt x="60367" y="73815"/>
                    <a:pt x="57125" y="70033"/>
                  </a:cubicBezTo>
                  <a:cubicBezTo>
                    <a:pt x="53883" y="66070"/>
                    <a:pt x="49740" y="64089"/>
                    <a:pt x="44877" y="64089"/>
                  </a:cubicBezTo>
                  <a:cubicBezTo>
                    <a:pt x="40014" y="64089"/>
                    <a:pt x="36051" y="66070"/>
                    <a:pt x="32809" y="69672"/>
                  </a:cubicBezTo>
                  <a:cubicBezTo>
                    <a:pt x="29387" y="73455"/>
                    <a:pt x="27766" y="78858"/>
                    <a:pt x="27766" y="86243"/>
                  </a:cubicBezTo>
                  <a:close/>
                </a:path>
              </a:pathLst>
            </a:custGeom>
            <a:grpFill/>
            <a:ln w="180114" cap="flat">
              <a:noFill/>
              <a:prstDash val="solid"/>
              <a:miter/>
            </a:ln>
          </p:spPr>
          <p:txBody>
            <a:bodyPr rtlCol="0" anchor="ctr"/>
            <a:lstStyle/>
            <a:p>
              <a:endParaRPr lang="en-GB">
                <a:solidFill>
                  <a:schemeClr val="bg1"/>
                </a:solidFill>
              </a:endParaRPr>
            </a:p>
          </p:txBody>
        </p:sp>
        <p:sp>
          <p:nvSpPr>
            <p:cNvPr id="964" name="Freeform: Shape 963">
              <a:extLst>
                <a:ext uri="{FF2B5EF4-FFF2-40B4-BE49-F238E27FC236}">
                  <a16:creationId xmlns:a16="http://schemas.microsoft.com/office/drawing/2014/main" id="{BE42BB3E-A6CF-493A-BDE2-10B7D86CE15A}"/>
                </a:ext>
              </a:extLst>
            </p:cNvPr>
            <p:cNvSpPr/>
            <p:nvPr/>
          </p:nvSpPr>
          <p:spPr>
            <a:xfrm>
              <a:off x="899729" y="4261043"/>
              <a:ext cx="83752" cy="131663"/>
            </a:xfrm>
            <a:custGeom>
              <a:avLst/>
              <a:gdLst>
                <a:gd name="connsiteX0" fmla="*/ 41828 w 83752"/>
                <a:gd name="connsiteY0" fmla="*/ 148 h 131663"/>
                <a:gd name="connsiteX1" fmla="*/ 71186 w 83752"/>
                <a:gd name="connsiteY1" fmla="*/ 13477 h 131663"/>
                <a:gd name="connsiteX2" fmla="*/ 83794 w 83752"/>
                <a:gd name="connsiteY2" fmla="*/ 66070 h 131663"/>
                <a:gd name="connsiteX3" fmla="*/ 71186 w 83752"/>
                <a:gd name="connsiteY3" fmla="*/ 118663 h 131663"/>
                <a:gd name="connsiteX4" fmla="*/ 41828 w 83752"/>
                <a:gd name="connsiteY4" fmla="*/ 131812 h 131663"/>
                <a:gd name="connsiteX5" fmla="*/ 11569 w 83752"/>
                <a:gd name="connsiteY5" fmla="*/ 117402 h 131663"/>
                <a:gd name="connsiteX6" fmla="*/ 41 w 83752"/>
                <a:gd name="connsiteY6" fmla="*/ 65890 h 131663"/>
                <a:gd name="connsiteX7" fmla="*/ 12649 w 83752"/>
                <a:gd name="connsiteY7" fmla="*/ 13297 h 131663"/>
                <a:gd name="connsiteX8" fmla="*/ 41828 w 83752"/>
                <a:gd name="connsiteY8" fmla="*/ 148 h 131663"/>
                <a:gd name="connsiteX9" fmla="*/ 41828 w 83752"/>
                <a:gd name="connsiteY9" fmla="*/ 20681 h 131663"/>
                <a:gd name="connsiteX10" fmla="*/ 33903 w 83752"/>
                <a:gd name="connsiteY10" fmla="*/ 23563 h 131663"/>
                <a:gd name="connsiteX11" fmla="*/ 28499 w 83752"/>
                <a:gd name="connsiteY11" fmla="*/ 33830 h 131663"/>
                <a:gd name="connsiteX12" fmla="*/ 25978 w 83752"/>
                <a:gd name="connsiteY12" fmla="*/ 66070 h 131663"/>
                <a:gd name="connsiteX13" fmla="*/ 28139 w 83752"/>
                <a:gd name="connsiteY13" fmla="*/ 97230 h 131663"/>
                <a:gd name="connsiteX14" fmla="*/ 33903 w 83752"/>
                <a:gd name="connsiteY14" fmla="*/ 108577 h 131663"/>
                <a:gd name="connsiteX15" fmla="*/ 41828 w 83752"/>
                <a:gd name="connsiteY15" fmla="*/ 111279 h 131663"/>
                <a:gd name="connsiteX16" fmla="*/ 49933 w 83752"/>
                <a:gd name="connsiteY16" fmla="*/ 108577 h 131663"/>
                <a:gd name="connsiteX17" fmla="*/ 55336 w 83752"/>
                <a:gd name="connsiteY17" fmla="*/ 98310 h 131663"/>
                <a:gd name="connsiteX18" fmla="*/ 57858 w 83752"/>
                <a:gd name="connsiteY18" fmla="*/ 66070 h 131663"/>
                <a:gd name="connsiteX19" fmla="*/ 55697 w 83752"/>
                <a:gd name="connsiteY19" fmla="*/ 34910 h 131663"/>
                <a:gd name="connsiteX20" fmla="*/ 49933 w 83752"/>
                <a:gd name="connsiteY20" fmla="*/ 23563 h 131663"/>
                <a:gd name="connsiteX21" fmla="*/ 41828 w 83752"/>
                <a:gd name="connsiteY21" fmla="*/ 20681 h 131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3752" h="131663">
                  <a:moveTo>
                    <a:pt x="41828" y="148"/>
                  </a:moveTo>
                  <a:cubicBezTo>
                    <a:pt x="54436" y="148"/>
                    <a:pt x="64162" y="4651"/>
                    <a:pt x="71186" y="13477"/>
                  </a:cubicBezTo>
                  <a:cubicBezTo>
                    <a:pt x="79652" y="24103"/>
                    <a:pt x="83794" y="41575"/>
                    <a:pt x="83794" y="66070"/>
                  </a:cubicBezTo>
                  <a:cubicBezTo>
                    <a:pt x="83794" y="90385"/>
                    <a:pt x="79472" y="108037"/>
                    <a:pt x="71186" y="118663"/>
                  </a:cubicBezTo>
                  <a:cubicBezTo>
                    <a:pt x="64162" y="127489"/>
                    <a:pt x="54436" y="131812"/>
                    <a:pt x="41828" y="131812"/>
                  </a:cubicBezTo>
                  <a:cubicBezTo>
                    <a:pt x="29400" y="131812"/>
                    <a:pt x="19313" y="126949"/>
                    <a:pt x="11569" y="117402"/>
                  </a:cubicBezTo>
                  <a:cubicBezTo>
                    <a:pt x="3824" y="107676"/>
                    <a:pt x="41" y="90566"/>
                    <a:pt x="41" y="65890"/>
                  </a:cubicBezTo>
                  <a:cubicBezTo>
                    <a:pt x="41" y="41575"/>
                    <a:pt x="4184" y="24103"/>
                    <a:pt x="12649" y="13297"/>
                  </a:cubicBezTo>
                  <a:cubicBezTo>
                    <a:pt x="19674" y="4651"/>
                    <a:pt x="29400" y="148"/>
                    <a:pt x="41828" y="148"/>
                  </a:cubicBezTo>
                  <a:close/>
                  <a:moveTo>
                    <a:pt x="41828" y="20681"/>
                  </a:moveTo>
                  <a:cubicBezTo>
                    <a:pt x="38946" y="20681"/>
                    <a:pt x="36244" y="21582"/>
                    <a:pt x="33903" y="23563"/>
                  </a:cubicBezTo>
                  <a:cubicBezTo>
                    <a:pt x="31561" y="25364"/>
                    <a:pt x="29760" y="28786"/>
                    <a:pt x="28499" y="33830"/>
                  </a:cubicBezTo>
                  <a:cubicBezTo>
                    <a:pt x="26698" y="40134"/>
                    <a:pt x="25978" y="50940"/>
                    <a:pt x="25978" y="66070"/>
                  </a:cubicBezTo>
                  <a:cubicBezTo>
                    <a:pt x="25978" y="81200"/>
                    <a:pt x="26698" y="91646"/>
                    <a:pt x="28139" y="97230"/>
                  </a:cubicBezTo>
                  <a:cubicBezTo>
                    <a:pt x="29760" y="102813"/>
                    <a:pt x="31561" y="106596"/>
                    <a:pt x="33903" y="108577"/>
                  </a:cubicBezTo>
                  <a:cubicBezTo>
                    <a:pt x="36244" y="110378"/>
                    <a:pt x="38946" y="111279"/>
                    <a:pt x="41828" y="111279"/>
                  </a:cubicBezTo>
                  <a:cubicBezTo>
                    <a:pt x="44890" y="111279"/>
                    <a:pt x="47591" y="110378"/>
                    <a:pt x="49933" y="108577"/>
                  </a:cubicBezTo>
                  <a:cubicBezTo>
                    <a:pt x="52274" y="106596"/>
                    <a:pt x="54075" y="103173"/>
                    <a:pt x="55336" y="98310"/>
                  </a:cubicBezTo>
                  <a:cubicBezTo>
                    <a:pt x="57137" y="92006"/>
                    <a:pt x="57858" y="81200"/>
                    <a:pt x="57858" y="66070"/>
                  </a:cubicBezTo>
                  <a:cubicBezTo>
                    <a:pt x="57858" y="50940"/>
                    <a:pt x="57137" y="40494"/>
                    <a:pt x="55697" y="34910"/>
                  </a:cubicBezTo>
                  <a:cubicBezTo>
                    <a:pt x="54075" y="29147"/>
                    <a:pt x="52094" y="25364"/>
                    <a:pt x="49933" y="23563"/>
                  </a:cubicBezTo>
                  <a:cubicBezTo>
                    <a:pt x="47591" y="21582"/>
                    <a:pt x="44890" y="20681"/>
                    <a:pt x="41828" y="20681"/>
                  </a:cubicBezTo>
                  <a:close/>
                </a:path>
              </a:pathLst>
            </a:custGeom>
            <a:grpFill/>
            <a:ln w="180114" cap="flat">
              <a:noFill/>
              <a:prstDash val="solid"/>
              <a:miter/>
            </a:ln>
          </p:spPr>
          <p:txBody>
            <a:bodyPr rtlCol="0" anchor="ctr"/>
            <a:lstStyle/>
            <a:p>
              <a:endParaRPr lang="en-GB">
                <a:solidFill>
                  <a:schemeClr val="bg1"/>
                </a:solidFill>
              </a:endParaRPr>
            </a:p>
          </p:txBody>
        </p:sp>
        <p:sp>
          <p:nvSpPr>
            <p:cNvPr id="965" name="Freeform: Shape 964">
              <a:extLst>
                <a:ext uri="{FF2B5EF4-FFF2-40B4-BE49-F238E27FC236}">
                  <a16:creationId xmlns:a16="http://schemas.microsoft.com/office/drawing/2014/main" id="{615CD7F1-F6DE-45F2-9546-36D5DF331C6F}"/>
                </a:ext>
              </a:extLst>
            </p:cNvPr>
            <p:cNvSpPr/>
            <p:nvPr/>
          </p:nvSpPr>
          <p:spPr>
            <a:xfrm>
              <a:off x="1009236" y="4206988"/>
              <a:ext cx="48101" cy="48110"/>
            </a:xfrm>
            <a:custGeom>
              <a:avLst/>
              <a:gdLst>
                <a:gd name="connsiteX0" fmla="*/ 24102 w 48101"/>
                <a:gd name="connsiteY0" fmla="*/ 48246 h 48110"/>
                <a:gd name="connsiteX1" fmla="*/ 48152 w 48101"/>
                <a:gd name="connsiteY1" fmla="*/ 24196 h 48110"/>
                <a:gd name="connsiteX2" fmla="*/ 24102 w 48101"/>
                <a:gd name="connsiteY2" fmla="*/ 135 h 48110"/>
                <a:gd name="connsiteX3" fmla="*/ 51 w 48101"/>
                <a:gd name="connsiteY3" fmla="*/ 24196 h 48110"/>
                <a:gd name="connsiteX4" fmla="*/ 24102 w 48101"/>
                <a:gd name="connsiteY4" fmla="*/ 48246 h 481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01" h="48110">
                  <a:moveTo>
                    <a:pt x="24102" y="48246"/>
                  </a:moveTo>
                  <a:cubicBezTo>
                    <a:pt x="37389" y="48246"/>
                    <a:pt x="48152" y="37473"/>
                    <a:pt x="48152" y="24196"/>
                  </a:cubicBezTo>
                  <a:cubicBezTo>
                    <a:pt x="48152" y="10908"/>
                    <a:pt x="37389" y="135"/>
                    <a:pt x="24102" y="135"/>
                  </a:cubicBezTo>
                  <a:cubicBezTo>
                    <a:pt x="10814" y="135"/>
                    <a:pt x="51" y="10908"/>
                    <a:pt x="51" y="24196"/>
                  </a:cubicBezTo>
                  <a:cubicBezTo>
                    <a:pt x="51" y="37473"/>
                    <a:pt x="10814" y="48246"/>
                    <a:pt x="24102" y="48246"/>
                  </a:cubicBezTo>
                  <a:close/>
                </a:path>
              </a:pathLst>
            </a:custGeom>
            <a:grpFill/>
            <a:ln w="8096" cap="flat">
              <a:noFill/>
              <a:prstDash val="solid"/>
              <a:miter/>
            </a:ln>
          </p:spPr>
          <p:txBody>
            <a:bodyPr rtlCol="0" anchor="ctr"/>
            <a:lstStyle/>
            <a:p>
              <a:endParaRPr lang="en-GB">
                <a:solidFill>
                  <a:schemeClr val="bg1"/>
                </a:solidFill>
              </a:endParaRPr>
            </a:p>
          </p:txBody>
        </p:sp>
      </p:grpSp>
      <p:grpSp>
        <p:nvGrpSpPr>
          <p:cNvPr id="1000" name="Group 999">
            <a:extLst>
              <a:ext uri="{FF2B5EF4-FFF2-40B4-BE49-F238E27FC236}">
                <a16:creationId xmlns:a16="http://schemas.microsoft.com/office/drawing/2014/main" id="{D95E1188-F287-4919-9821-5BC6D06F8A94}"/>
              </a:ext>
            </a:extLst>
          </p:cNvPr>
          <p:cNvGrpSpPr/>
          <p:nvPr/>
        </p:nvGrpSpPr>
        <p:grpSpPr>
          <a:xfrm>
            <a:off x="8587303" y="153137"/>
            <a:ext cx="2005052" cy="734971"/>
            <a:chOff x="1780523" y="2810084"/>
            <a:chExt cx="2005052" cy="734971"/>
          </a:xfrm>
          <a:solidFill>
            <a:schemeClr val="tx1"/>
          </a:solidFill>
        </p:grpSpPr>
        <p:grpSp>
          <p:nvGrpSpPr>
            <p:cNvPr id="1001" name="Group 1000">
              <a:extLst>
                <a:ext uri="{FF2B5EF4-FFF2-40B4-BE49-F238E27FC236}">
                  <a16:creationId xmlns:a16="http://schemas.microsoft.com/office/drawing/2014/main" id="{D049D234-65D2-484E-BE8C-38E81D813A3C}"/>
                </a:ext>
              </a:extLst>
            </p:cNvPr>
            <p:cNvGrpSpPr/>
            <p:nvPr/>
          </p:nvGrpSpPr>
          <p:grpSpPr>
            <a:xfrm>
              <a:off x="3156506" y="2810084"/>
              <a:ext cx="629069" cy="734971"/>
              <a:chOff x="4279777" y="2810084"/>
              <a:chExt cx="985120" cy="1150962"/>
            </a:xfrm>
            <a:grpFill/>
          </p:grpSpPr>
          <p:grpSp>
            <p:nvGrpSpPr>
              <p:cNvPr id="1011" name="Group 1010">
                <a:extLst>
                  <a:ext uri="{FF2B5EF4-FFF2-40B4-BE49-F238E27FC236}">
                    <a16:creationId xmlns:a16="http://schemas.microsoft.com/office/drawing/2014/main" id="{F0B9BA31-C35F-4863-A484-4627C4D020FF}"/>
                  </a:ext>
                </a:extLst>
              </p:cNvPr>
              <p:cNvGrpSpPr/>
              <p:nvPr/>
            </p:nvGrpSpPr>
            <p:grpSpPr>
              <a:xfrm>
                <a:off x="4279777" y="2810084"/>
                <a:ext cx="985120" cy="1150962"/>
                <a:chOff x="5753612" y="3436937"/>
                <a:chExt cx="587167" cy="686015"/>
              </a:xfrm>
              <a:grpFill/>
            </p:grpSpPr>
            <p:sp>
              <p:nvSpPr>
                <p:cNvPr id="1015" name="Freeform: Shape 1014">
                  <a:extLst>
                    <a:ext uri="{FF2B5EF4-FFF2-40B4-BE49-F238E27FC236}">
                      <a16:creationId xmlns:a16="http://schemas.microsoft.com/office/drawing/2014/main" id="{DCDCC933-A17E-4658-85B6-A15023B737B9}"/>
                    </a:ext>
                  </a:extLst>
                </p:cNvPr>
                <p:cNvSpPr/>
                <p:nvPr/>
              </p:nvSpPr>
              <p:spPr>
                <a:xfrm>
                  <a:off x="6041011" y="3566442"/>
                  <a:ext cx="12585" cy="68477"/>
                </a:xfrm>
                <a:custGeom>
                  <a:avLst/>
                  <a:gdLst>
                    <a:gd name="connsiteX0" fmla="*/ 12586 w 12585"/>
                    <a:gd name="connsiteY0" fmla="*/ 62177 h 68477"/>
                    <a:gd name="connsiteX1" fmla="*/ 6287 w 12585"/>
                    <a:gd name="connsiteY1" fmla="*/ 68478 h 68477"/>
                    <a:gd name="connsiteX2" fmla="*/ 0 w 12585"/>
                    <a:gd name="connsiteY2" fmla="*/ 62177 h 68477"/>
                    <a:gd name="connsiteX3" fmla="*/ 0 w 12585"/>
                    <a:gd name="connsiteY3" fmla="*/ 6301 h 68477"/>
                    <a:gd name="connsiteX4" fmla="*/ 6287 w 12585"/>
                    <a:gd name="connsiteY4" fmla="*/ 0 h 68477"/>
                    <a:gd name="connsiteX5" fmla="*/ 12586 w 12585"/>
                    <a:gd name="connsiteY5" fmla="*/ 6301 h 68477"/>
                    <a:gd name="connsiteX6" fmla="*/ 12586 w 12585"/>
                    <a:gd name="connsiteY6" fmla="*/ 62177 h 6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85" h="68477">
                      <a:moveTo>
                        <a:pt x="12586" y="62177"/>
                      </a:moveTo>
                      <a:cubicBezTo>
                        <a:pt x="12586" y="65646"/>
                        <a:pt x="9766" y="68478"/>
                        <a:pt x="6287" y="68478"/>
                      </a:cubicBezTo>
                      <a:cubicBezTo>
                        <a:pt x="2820" y="68478"/>
                        <a:pt x="0" y="65657"/>
                        <a:pt x="0" y="62177"/>
                      </a:cubicBezTo>
                      <a:lnTo>
                        <a:pt x="0" y="6301"/>
                      </a:lnTo>
                      <a:cubicBezTo>
                        <a:pt x="0" y="2821"/>
                        <a:pt x="2808" y="0"/>
                        <a:pt x="6287" y="0"/>
                      </a:cubicBezTo>
                      <a:cubicBezTo>
                        <a:pt x="9755" y="0"/>
                        <a:pt x="12586" y="2809"/>
                        <a:pt x="12586" y="6301"/>
                      </a:cubicBezTo>
                      <a:lnTo>
                        <a:pt x="12586" y="62177"/>
                      </a:lnTo>
                      <a:close/>
                    </a:path>
                  </a:pathLst>
                </a:custGeom>
                <a:grpFill/>
                <a:ln w="1137" cap="flat">
                  <a:noFill/>
                  <a:prstDash val="solid"/>
                  <a:miter/>
                </a:ln>
              </p:spPr>
              <p:txBody>
                <a:bodyPr rtlCol="0" anchor="ctr"/>
                <a:lstStyle/>
                <a:p>
                  <a:pPr marL="0" marR="0" lvl="0" indent="0" defTabSz="1042873" eaLnBrk="1" fontAlgn="auto" latinLnBrk="0" hangingPunct="1">
                    <a:lnSpc>
                      <a:spcPct val="100000"/>
                    </a:lnSpc>
                    <a:spcBef>
                      <a:spcPts val="0"/>
                    </a:spcBef>
                    <a:spcAft>
                      <a:spcPts val="0"/>
                    </a:spcAft>
                    <a:buClrTx/>
                    <a:buSzTx/>
                    <a:buFontTx/>
                    <a:buNone/>
                    <a:tabLst/>
                    <a:defRPr/>
                  </a:pPr>
                  <a:endParaRPr kumimoji="0" lang="en-GB" sz="2053" b="0" i="0" u="none" strike="noStrike" kern="0" cap="none" spc="0" normalizeH="0" baseline="0" noProof="0">
                    <a:ln>
                      <a:noFill/>
                    </a:ln>
                    <a:solidFill>
                      <a:prstClr val="black"/>
                    </a:solidFill>
                    <a:effectLst/>
                    <a:uLnTx/>
                    <a:uFillTx/>
                    <a:latin typeface="Arial"/>
                  </a:endParaRPr>
                </a:p>
              </p:txBody>
            </p:sp>
            <p:sp>
              <p:nvSpPr>
                <p:cNvPr id="1016" name="Freeform: Shape 1015">
                  <a:extLst>
                    <a:ext uri="{FF2B5EF4-FFF2-40B4-BE49-F238E27FC236}">
                      <a16:creationId xmlns:a16="http://schemas.microsoft.com/office/drawing/2014/main" id="{D69CF814-0B86-4BD7-A8D1-679E17AF5E92}"/>
                    </a:ext>
                  </a:extLst>
                </p:cNvPr>
                <p:cNvSpPr/>
                <p:nvPr/>
              </p:nvSpPr>
              <p:spPr>
                <a:xfrm>
                  <a:off x="6041011" y="4023335"/>
                  <a:ext cx="12585" cy="68477"/>
                </a:xfrm>
                <a:custGeom>
                  <a:avLst/>
                  <a:gdLst>
                    <a:gd name="connsiteX0" fmla="*/ 12586 w 12585"/>
                    <a:gd name="connsiteY0" fmla="*/ 62177 h 68477"/>
                    <a:gd name="connsiteX1" fmla="*/ 6287 w 12585"/>
                    <a:gd name="connsiteY1" fmla="*/ 68478 h 68477"/>
                    <a:gd name="connsiteX2" fmla="*/ 0 w 12585"/>
                    <a:gd name="connsiteY2" fmla="*/ 62177 h 68477"/>
                    <a:gd name="connsiteX3" fmla="*/ 0 w 12585"/>
                    <a:gd name="connsiteY3" fmla="*/ 6301 h 68477"/>
                    <a:gd name="connsiteX4" fmla="*/ 6287 w 12585"/>
                    <a:gd name="connsiteY4" fmla="*/ 0 h 68477"/>
                    <a:gd name="connsiteX5" fmla="*/ 12586 w 12585"/>
                    <a:gd name="connsiteY5" fmla="*/ 6301 h 68477"/>
                    <a:gd name="connsiteX6" fmla="*/ 12586 w 12585"/>
                    <a:gd name="connsiteY6" fmla="*/ 62177 h 6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85" h="68477">
                      <a:moveTo>
                        <a:pt x="12586" y="62177"/>
                      </a:moveTo>
                      <a:cubicBezTo>
                        <a:pt x="12586" y="65646"/>
                        <a:pt x="9766" y="68478"/>
                        <a:pt x="6287" y="68478"/>
                      </a:cubicBezTo>
                      <a:cubicBezTo>
                        <a:pt x="2820" y="68478"/>
                        <a:pt x="0" y="65657"/>
                        <a:pt x="0" y="62177"/>
                      </a:cubicBezTo>
                      <a:lnTo>
                        <a:pt x="0" y="6301"/>
                      </a:lnTo>
                      <a:cubicBezTo>
                        <a:pt x="0" y="2821"/>
                        <a:pt x="2808" y="0"/>
                        <a:pt x="6287" y="0"/>
                      </a:cubicBezTo>
                      <a:cubicBezTo>
                        <a:pt x="9755" y="0"/>
                        <a:pt x="12586" y="2809"/>
                        <a:pt x="12586" y="6301"/>
                      </a:cubicBezTo>
                      <a:lnTo>
                        <a:pt x="12586" y="62177"/>
                      </a:lnTo>
                      <a:close/>
                    </a:path>
                  </a:pathLst>
                </a:custGeom>
                <a:grpFill/>
                <a:ln w="1137" cap="flat">
                  <a:noFill/>
                  <a:prstDash val="solid"/>
                  <a:miter/>
                </a:ln>
              </p:spPr>
              <p:txBody>
                <a:bodyPr rtlCol="0" anchor="ctr"/>
                <a:lstStyle/>
                <a:p>
                  <a:pPr marL="0" marR="0" lvl="0" indent="0" defTabSz="1042873" eaLnBrk="1" fontAlgn="auto" latinLnBrk="0" hangingPunct="1">
                    <a:lnSpc>
                      <a:spcPct val="100000"/>
                    </a:lnSpc>
                    <a:spcBef>
                      <a:spcPts val="0"/>
                    </a:spcBef>
                    <a:spcAft>
                      <a:spcPts val="0"/>
                    </a:spcAft>
                    <a:buClrTx/>
                    <a:buSzTx/>
                    <a:buFontTx/>
                    <a:buNone/>
                    <a:tabLst/>
                    <a:defRPr/>
                  </a:pPr>
                  <a:endParaRPr kumimoji="0" lang="en-GB" sz="2053" b="0" i="0" u="none" strike="noStrike" kern="0" cap="none" spc="0" normalizeH="0" baseline="0" noProof="0">
                    <a:ln>
                      <a:noFill/>
                    </a:ln>
                    <a:solidFill>
                      <a:prstClr val="black"/>
                    </a:solidFill>
                    <a:effectLst/>
                    <a:uLnTx/>
                    <a:uFillTx/>
                    <a:latin typeface="Arial"/>
                  </a:endParaRPr>
                </a:p>
              </p:txBody>
            </p:sp>
            <p:sp>
              <p:nvSpPr>
                <p:cNvPr id="1017" name="Freeform: Shape 1016">
                  <a:extLst>
                    <a:ext uri="{FF2B5EF4-FFF2-40B4-BE49-F238E27FC236}">
                      <a16:creationId xmlns:a16="http://schemas.microsoft.com/office/drawing/2014/main" id="{9B2F153A-2669-4501-B7FA-40E6457FAB54}"/>
                    </a:ext>
                  </a:extLst>
                </p:cNvPr>
                <p:cNvSpPr/>
                <p:nvPr/>
              </p:nvSpPr>
              <p:spPr>
                <a:xfrm>
                  <a:off x="6241437" y="3822827"/>
                  <a:ext cx="68453" cy="12590"/>
                </a:xfrm>
                <a:custGeom>
                  <a:avLst/>
                  <a:gdLst>
                    <a:gd name="connsiteX0" fmla="*/ 6299 w 68453"/>
                    <a:gd name="connsiteY0" fmla="*/ 12590 h 12590"/>
                    <a:gd name="connsiteX1" fmla="*/ 0 w 68453"/>
                    <a:gd name="connsiteY1" fmla="*/ 6289 h 12590"/>
                    <a:gd name="connsiteX2" fmla="*/ 6299 w 68453"/>
                    <a:gd name="connsiteY2" fmla="*/ 0 h 12590"/>
                    <a:gd name="connsiteX3" fmla="*/ 62166 w 68453"/>
                    <a:gd name="connsiteY3" fmla="*/ 0 h 12590"/>
                    <a:gd name="connsiteX4" fmla="*/ 68453 w 68453"/>
                    <a:gd name="connsiteY4" fmla="*/ 6289 h 12590"/>
                    <a:gd name="connsiteX5" fmla="*/ 62166 w 68453"/>
                    <a:gd name="connsiteY5" fmla="*/ 12590 h 12590"/>
                    <a:gd name="connsiteX6" fmla="*/ 6299 w 68453"/>
                    <a:gd name="connsiteY6" fmla="*/ 12590 h 12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453" h="12590">
                      <a:moveTo>
                        <a:pt x="6299" y="12590"/>
                      </a:moveTo>
                      <a:cubicBezTo>
                        <a:pt x="2831" y="12590"/>
                        <a:pt x="0" y="9781"/>
                        <a:pt x="0" y="6289"/>
                      </a:cubicBezTo>
                      <a:cubicBezTo>
                        <a:pt x="0" y="2809"/>
                        <a:pt x="2820" y="0"/>
                        <a:pt x="6299" y="0"/>
                      </a:cubicBezTo>
                      <a:lnTo>
                        <a:pt x="62166" y="0"/>
                      </a:lnTo>
                      <a:cubicBezTo>
                        <a:pt x="65634" y="0"/>
                        <a:pt x="68453" y="2809"/>
                        <a:pt x="68453" y="6289"/>
                      </a:cubicBezTo>
                      <a:cubicBezTo>
                        <a:pt x="68453" y="9770"/>
                        <a:pt x="65645" y="12590"/>
                        <a:pt x="62166" y="12590"/>
                      </a:cubicBezTo>
                      <a:lnTo>
                        <a:pt x="6299" y="12590"/>
                      </a:lnTo>
                      <a:close/>
                    </a:path>
                  </a:pathLst>
                </a:custGeom>
                <a:grpFill/>
                <a:ln w="1137" cap="flat">
                  <a:noFill/>
                  <a:prstDash val="solid"/>
                  <a:miter/>
                </a:ln>
              </p:spPr>
              <p:txBody>
                <a:bodyPr rtlCol="0" anchor="ctr"/>
                <a:lstStyle/>
                <a:p>
                  <a:pPr marL="0" marR="0" lvl="0" indent="0" defTabSz="1042873" eaLnBrk="1" fontAlgn="auto" latinLnBrk="0" hangingPunct="1">
                    <a:lnSpc>
                      <a:spcPct val="100000"/>
                    </a:lnSpc>
                    <a:spcBef>
                      <a:spcPts val="0"/>
                    </a:spcBef>
                    <a:spcAft>
                      <a:spcPts val="0"/>
                    </a:spcAft>
                    <a:buClrTx/>
                    <a:buSzTx/>
                    <a:buFontTx/>
                    <a:buNone/>
                    <a:tabLst/>
                    <a:defRPr/>
                  </a:pPr>
                  <a:endParaRPr kumimoji="0" lang="en-GB" sz="2053" b="0" i="0" u="none" strike="noStrike" kern="0" cap="none" spc="0" normalizeH="0" baseline="0" noProof="0">
                    <a:ln>
                      <a:noFill/>
                    </a:ln>
                    <a:solidFill>
                      <a:prstClr val="black"/>
                    </a:solidFill>
                    <a:effectLst/>
                    <a:uLnTx/>
                    <a:uFillTx/>
                    <a:latin typeface="Arial"/>
                  </a:endParaRPr>
                </a:p>
              </p:txBody>
            </p:sp>
            <p:sp>
              <p:nvSpPr>
                <p:cNvPr id="1018" name="Freeform: Shape 1017">
                  <a:extLst>
                    <a:ext uri="{FF2B5EF4-FFF2-40B4-BE49-F238E27FC236}">
                      <a16:creationId xmlns:a16="http://schemas.microsoft.com/office/drawing/2014/main" id="{8B4E72EF-BBCE-43F1-A255-A47B4AB71437}"/>
                    </a:ext>
                  </a:extLst>
                </p:cNvPr>
                <p:cNvSpPr/>
                <p:nvPr/>
              </p:nvSpPr>
              <p:spPr>
                <a:xfrm>
                  <a:off x="5784707" y="3822827"/>
                  <a:ext cx="68453" cy="12590"/>
                </a:xfrm>
                <a:custGeom>
                  <a:avLst/>
                  <a:gdLst>
                    <a:gd name="connsiteX0" fmla="*/ 6299 w 68453"/>
                    <a:gd name="connsiteY0" fmla="*/ 12590 h 12590"/>
                    <a:gd name="connsiteX1" fmla="*/ 0 w 68453"/>
                    <a:gd name="connsiteY1" fmla="*/ 6289 h 12590"/>
                    <a:gd name="connsiteX2" fmla="*/ 6299 w 68453"/>
                    <a:gd name="connsiteY2" fmla="*/ 0 h 12590"/>
                    <a:gd name="connsiteX3" fmla="*/ 62155 w 68453"/>
                    <a:gd name="connsiteY3" fmla="*/ 0 h 12590"/>
                    <a:gd name="connsiteX4" fmla="*/ 68453 w 68453"/>
                    <a:gd name="connsiteY4" fmla="*/ 6289 h 12590"/>
                    <a:gd name="connsiteX5" fmla="*/ 62155 w 68453"/>
                    <a:gd name="connsiteY5" fmla="*/ 12590 h 12590"/>
                    <a:gd name="connsiteX6" fmla="*/ 6299 w 68453"/>
                    <a:gd name="connsiteY6" fmla="*/ 12590 h 12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453" h="12590">
                      <a:moveTo>
                        <a:pt x="6299" y="12590"/>
                      </a:moveTo>
                      <a:cubicBezTo>
                        <a:pt x="2831" y="12590"/>
                        <a:pt x="0" y="9781"/>
                        <a:pt x="0" y="6289"/>
                      </a:cubicBezTo>
                      <a:cubicBezTo>
                        <a:pt x="0" y="2809"/>
                        <a:pt x="2820" y="0"/>
                        <a:pt x="6299" y="0"/>
                      </a:cubicBezTo>
                      <a:lnTo>
                        <a:pt x="62155" y="0"/>
                      </a:lnTo>
                      <a:cubicBezTo>
                        <a:pt x="65645" y="0"/>
                        <a:pt x="68453" y="2809"/>
                        <a:pt x="68453" y="6289"/>
                      </a:cubicBezTo>
                      <a:cubicBezTo>
                        <a:pt x="68453" y="9770"/>
                        <a:pt x="65645" y="12590"/>
                        <a:pt x="62155" y="12590"/>
                      </a:cubicBezTo>
                      <a:lnTo>
                        <a:pt x="6299" y="12590"/>
                      </a:lnTo>
                      <a:close/>
                    </a:path>
                  </a:pathLst>
                </a:custGeom>
                <a:grpFill/>
                <a:ln w="1137" cap="flat">
                  <a:noFill/>
                  <a:prstDash val="solid"/>
                  <a:miter/>
                </a:ln>
              </p:spPr>
              <p:txBody>
                <a:bodyPr rtlCol="0" anchor="ctr"/>
                <a:lstStyle/>
                <a:p>
                  <a:pPr marL="0" marR="0" lvl="0" indent="0" defTabSz="1042873" eaLnBrk="1" fontAlgn="auto" latinLnBrk="0" hangingPunct="1">
                    <a:lnSpc>
                      <a:spcPct val="100000"/>
                    </a:lnSpc>
                    <a:spcBef>
                      <a:spcPts val="0"/>
                    </a:spcBef>
                    <a:spcAft>
                      <a:spcPts val="0"/>
                    </a:spcAft>
                    <a:buClrTx/>
                    <a:buSzTx/>
                    <a:buFontTx/>
                    <a:buNone/>
                    <a:tabLst/>
                    <a:defRPr/>
                  </a:pPr>
                  <a:endParaRPr kumimoji="0" lang="en-GB" sz="2053" b="0" i="0" u="none" strike="noStrike" kern="0" cap="none" spc="0" normalizeH="0" baseline="0" noProof="0">
                    <a:ln>
                      <a:noFill/>
                    </a:ln>
                    <a:solidFill>
                      <a:prstClr val="black"/>
                    </a:solidFill>
                    <a:effectLst/>
                    <a:uLnTx/>
                    <a:uFillTx/>
                    <a:latin typeface="Arial"/>
                  </a:endParaRPr>
                </a:p>
              </p:txBody>
            </p:sp>
            <p:sp>
              <p:nvSpPr>
                <p:cNvPr id="1019" name="Freeform: Shape 1018">
                  <a:extLst>
                    <a:ext uri="{FF2B5EF4-FFF2-40B4-BE49-F238E27FC236}">
                      <a16:creationId xmlns:a16="http://schemas.microsoft.com/office/drawing/2014/main" id="{75A6B9B4-D1E6-4F21-8B95-F3B6CE0582AA}"/>
                    </a:ext>
                  </a:extLst>
                </p:cNvPr>
                <p:cNvSpPr/>
                <p:nvPr/>
              </p:nvSpPr>
              <p:spPr>
                <a:xfrm>
                  <a:off x="6157069" y="3600593"/>
                  <a:ext cx="22263" cy="33761"/>
                </a:xfrm>
                <a:custGeom>
                  <a:avLst/>
                  <a:gdLst>
                    <a:gd name="connsiteX0" fmla="*/ 6489 w 22263"/>
                    <a:gd name="connsiteY0" fmla="*/ 32007 h 33761"/>
                    <a:gd name="connsiteX1" fmla="*/ 1749 w 22263"/>
                    <a:gd name="connsiteY1" fmla="*/ 33303 h 33761"/>
                    <a:gd name="connsiteX2" fmla="*/ 452 w 22263"/>
                    <a:gd name="connsiteY2" fmla="*/ 28561 h 33761"/>
                    <a:gd name="connsiteX3" fmla="*/ 15767 w 22263"/>
                    <a:gd name="connsiteY3" fmla="*/ 1754 h 33761"/>
                    <a:gd name="connsiteX4" fmla="*/ 20508 w 22263"/>
                    <a:gd name="connsiteY4" fmla="*/ 458 h 33761"/>
                    <a:gd name="connsiteX5" fmla="*/ 21804 w 22263"/>
                    <a:gd name="connsiteY5" fmla="*/ 5200 h 33761"/>
                    <a:gd name="connsiteX6" fmla="*/ 6489 w 22263"/>
                    <a:gd name="connsiteY6" fmla="*/ 32007 h 33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63" h="33761">
                      <a:moveTo>
                        <a:pt x="6489" y="32007"/>
                      </a:moveTo>
                      <a:cubicBezTo>
                        <a:pt x="5534" y="33667"/>
                        <a:pt x="3408" y="34259"/>
                        <a:pt x="1749" y="33303"/>
                      </a:cubicBezTo>
                      <a:cubicBezTo>
                        <a:pt x="89" y="32348"/>
                        <a:pt x="-491" y="30221"/>
                        <a:pt x="452" y="28561"/>
                      </a:cubicBezTo>
                      <a:lnTo>
                        <a:pt x="15767" y="1754"/>
                      </a:lnTo>
                      <a:cubicBezTo>
                        <a:pt x="16722" y="94"/>
                        <a:pt x="18836" y="-498"/>
                        <a:pt x="20508" y="458"/>
                      </a:cubicBezTo>
                      <a:cubicBezTo>
                        <a:pt x="22179" y="1413"/>
                        <a:pt x="22759" y="3540"/>
                        <a:pt x="21804" y="5200"/>
                      </a:cubicBezTo>
                      <a:lnTo>
                        <a:pt x="6489" y="32007"/>
                      </a:lnTo>
                      <a:close/>
                    </a:path>
                  </a:pathLst>
                </a:custGeom>
                <a:grpFill/>
                <a:ln w="1137" cap="flat">
                  <a:noFill/>
                  <a:prstDash val="solid"/>
                  <a:miter/>
                </a:ln>
              </p:spPr>
              <p:txBody>
                <a:bodyPr rtlCol="0" anchor="ctr"/>
                <a:lstStyle/>
                <a:p>
                  <a:pPr marL="0" marR="0" lvl="0" indent="0" defTabSz="1042873" eaLnBrk="1" fontAlgn="auto" latinLnBrk="0" hangingPunct="1">
                    <a:lnSpc>
                      <a:spcPct val="100000"/>
                    </a:lnSpc>
                    <a:spcBef>
                      <a:spcPts val="0"/>
                    </a:spcBef>
                    <a:spcAft>
                      <a:spcPts val="0"/>
                    </a:spcAft>
                    <a:buClrTx/>
                    <a:buSzTx/>
                    <a:buFontTx/>
                    <a:buNone/>
                    <a:tabLst/>
                    <a:defRPr/>
                  </a:pPr>
                  <a:endParaRPr kumimoji="0" lang="en-GB" sz="2053" b="0" i="0" u="none" strike="noStrike" kern="0" cap="none" spc="0" normalizeH="0" baseline="0" noProof="0">
                    <a:ln>
                      <a:noFill/>
                    </a:ln>
                    <a:solidFill>
                      <a:prstClr val="black"/>
                    </a:solidFill>
                    <a:effectLst/>
                    <a:uLnTx/>
                    <a:uFillTx/>
                    <a:latin typeface="Arial"/>
                  </a:endParaRPr>
                </a:p>
              </p:txBody>
            </p:sp>
            <p:sp>
              <p:nvSpPr>
                <p:cNvPr id="1020" name="Freeform: Shape 1019">
                  <a:extLst>
                    <a:ext uri="{FF2B5EF4-FFF2-40B4-BE49-F238E27FC236}">
                      <a16:creationId xmlns:a16="http://schemas.microsoft.com/office/drawing/2014/main" id="{B42E3BBA-3D43-4651-A6C6-005B15C48275}"/>
                    </a:ext>
                  </a:extLst>
                </p:cNvPr>
                <p:cNvSpPr/>
                <p:nvPr/>
              </p:nvSpPr>
              <p:spPr>
                <a:xfrm>
                  <a:off x="5915150" y="4021271"/>
                  <a:ext cx="24024" cy="36420"/>
                </a:xfrm>
                <a:custGeom>
                  <a:avLst/>
                  <a:gdLst>
                    <a:gd name="connsiteX0" fmla="*/ 7009 w 24024"/>
                    <a:gd name="connsiteY0" fmla="*/ 34535 h 36420"/>
                    <a:gd name="connsiteX1" fmla="*/ 1892 w 24024"/>
                    <a:gd name="connsiteY1" fmla="*/ 35933 h 36420"/>
                    <a:gd name="connsiteX2" fmla="*/ 494 w 24024"/>
                    <a:gd name="connsiteY2" fmla="*/ 30804 h 36420"/>
                    <a:gd name="connsiteX3" fmla="*/ 17013 w 24024"/>
                    <a:gd name="connsiteY3" fmla="*/ 1882 h 36420"/>
                    <a:gd name="connsiteX4" fmla="*/ 22129 w 24024"/>
                    <a:gd name="connsiteY4" fmla="*/ 495 h 36420"/>
                    <a:gd name="connsiteX5" fmla="*/ 23528 w 24024"/>
                    <a:gd name="connsiteY5" fmla="*/ 5613 h 36420"/>
                    <a:gd name="connsiteX6" fmla="*/ 7009 w 24024"/>
                    <a:gd name="connsiteY6" fmla="*/ 34523 h 36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24" h="36420">
                      <a:moveTo>
                        <a:pt x="7009" y="34535"/>
                      </a:moveTo>
                      <a:cubicBezTo>
                        <a:pt x="5974" y="36331"/>
                        <a:pt x="3689" y="36946"/>
                        <a:pt x="1892" y="35933"/>
                      </a:cubicBezTo>
                      <a:cubicBezTo>
                        <a:pt x="85" y="34898"/>
                        <a:pt x="-529" y="32612"/>
                        <a:pt x="494" y="30804"/>
                      </a:cubicBezTo>
                      <a:lnTo>
                        <a:pt x="17013" y="1882"/>
                      </a:lnTo>
                      <a:cubicBezTo>
                        <a:pt x="18048" y="85"/>
                        <a:pt x="20333" y="-529"/>
                        <a:pt x="22129" y="495"/>
                      </a:cubicBezTo>
                      <a:cubicBezTo>
                        <a:pt x="23926" y="1518"/>
                        <a:pt x="24562" y="3804"/>
                        <a:pt x="23528" y="5613"/>
                      </a:cubicBezTo>
                      <a:lnTo>
                        <a:pt x="7009" y="34523"/>
                      </a:lnTo>
                      <a:close/>
                    </a:path>
                  </a:pathLst>
                </a:custGeom>
                <a:grpFill/>
                <a:ln w="1137" cap="flat">
                  <a:noFill/>
                  <a:prstDash val="solid"/>
                  <a:miter/>
                </a:ln>
              </p:spPr>
              <p:txBody>
                <a:bodyPr rtlCol="0" anchor="ctr"/>
                <a:lstStyle/>
                <a:p>
                  <a:pPr marL="0" marR="0" lvl="0" indent="0" defTabSz="1042873" eaLnBrk="1" fontAlgn="auto" latinLnBrk="0" hangingPunct="1">
                    <a:lnSpc>
                      <a:spcPct val="100000"/>
                    </a:lnSpc>
                    <a:spcBef>
                      <a:spcPts val="0"/>
                    </a:spcBef>
                    <a:spcAft>
                      <a:spcPts val="0"/>
                    </a:spcAft>
                    <a:buClrTx/>
                    <a:buSzTx/>
                    <a:buFontTx/>
                    <a:buNone/>
                    <a:tabLst/>
                    <a:defRPr/>
                  </a:pPr>
                  <a:endParaRPr kumimoji="0" lang="en-GB" sz="2053" b="0" i="0" u="none" strike="noStrike" kern="0" cap="none" spc="0" normalizeH="0" baseline="0" noProof="0">
                    <a:ln>
                      <a:noFill/>
                    </a:ln>
                    <a:solidFill>
                      <a:prstClr val="black"/>
                    </a:solidFill>
                    <a:effectLst/>
                    <a:uLnTx/>
                    <a:uFillTx/>
                    <a:latin typeface="Arial"/>
                  </a:endParaRPr>
                </a:p>
              </p:txBody>
            </p:sp>
            <p:sp>
              <p:nvSpPr>
                <p:cNvPr id="1021" name="Freeform: Shape 1020">
                  <a:extLst>
                    <a:ext uri="{FF2B5EF4-FFF2-40B4-BE49-F238E27FC236}">
                      <a16:creationId xmlns:a16="http://schemas.microsoft.com/office/drawing/2014/main" id="{B1D3D9E4-20F3-473F-9A17-23DAC7D4BEEC}"/>
                    </a:ext>
                  </a:extLst>
                </p:cNvPr>
                <p:cNvSpPr/>
                <p:nvPr/>
              </p:nvSpPr>
              <p:spPr>
                <a:xfrm>
                  <a:off x="6242011" y="3938926"/>
                  <a:ext cx="33751" cy="22269"/>
                </a:xfrm>
                <a:custGeom>
                  <a:avLst/>
                  <a:gdLst>
                    <a:gd name="connsiteX0" fmla="*/ 1756 w 33751"/>
                    <a:gd name="connsiteY0" fmla="*/ 6492 h 22269"/>
                    <a:gd name="connsiteX1" fmla="*/ 460 w 33751"/>
                    <a:gd name="connsiteY1" fmla="*/ 1749 h 22269"/>
                    <a:gd name="connsiteX2" fmla="*/ 5201 w 33751"/>
                    <a:gd name="connsiteY2" fmla="*/ 453 h 22269"/>
                    <a:gd name="connsiteX3" fmla="*/ 31998 w 33751"/>
                    <a:gd name="connsiteY3" fmla="*/ 15772 h 22269"/>
                    <a:gd name="connsiteX4" fmla="*/ 33294 w 33751"/>
                    <a:gd name="connsiteY4" fmla="*/ 20515 h 22269"/>
                    <a:gd name="connsiteX5" fmla="*/ 28553 w 33751"/>
                    <a:gd name="connsiteY5" fmla="*/ 21811 h 22269"/>
                    <a:gd name="connsiteX6" fmla="*/ 1756 w 33751"/>
                    <a:gd name="connsiteY6" fmla="*/ 6492 h 22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751" h="22269">
                      <a:moveTo>
                        <a:pt x="1756" y="6492"/>
                      </a:moveTo>
                      <a:cubicBezTo>
                        <a:pt x="85" y="5536"/>
                        <a:pt x="-495" y="3410"/>
                        <a:pt x="460" y="1749"/>
                      </a:cubicBezTo>
                      <a:cubicBezTo>
                        <a:pt x="1415" y="89"/>
                        <a:pt x="3530" y="-491"/>
                        <a:pt x="5201" y="453"/>
                      </a:cubicBezTo>
                      <a:lnTo>
                        <a:pt x="31998" y="15772"/>
                      </a:lnTo>
                      <a:cubicBezTo>
                        <a:pt x="33658" y="16728"/>
                        <a:pt x="34249" y="18854"/>
                        <a:pt x="33294" y="20515"/>
                      </a:cubicBezTo>
                      <a:cubicBezTo>
                        <a:pt x="32339" y="22175"/>
                        <a:pt x="30224" y="22767"/>
                        <a:pt x="28553" y="21811"/>
                      </a:cubicBezTo>
                      <a:lnTo>
                        <a:pt x="1756" y="6492"/>
                      </a:lnTo>
                      <a:close/>
                    </a:path>
                  </a:pathLst>
                </a:custGeom>
                <a:grpFill/>
                <a:ln w="1137" cap="flat">
                  <a:noFill/>
                  <a:prstDash val="solid"/>
                  <a:miter/>
                </a:ln>
              </p:spPr>
              <p:txBody>
                <a:bodyPr rtlCol="0" anchor="ctr"/>
                <a:lstStyle/>
                <a:p>
                  <a:pPr marL="0" marR="0" lvl="0" indent="0" defTabSz="1042873" eaLnBrk="1" fontAlgn="auto" latinLnBrk="0" hangingPunct="1">
                    <a:lnSpc>
                      <a:spcPct val="100000"/>
                    </a:lnSpc>
                    <a:spcBef>
                      <a:spcPts val="0"/>
                    </a:spcBef>
                    <a:spcAft>
                      <a:spcPts val="0"/>
                    </a:spcAft>
                    <a:buClrTx/>
                    <a:buSzTx/>
                    <a:buFontTx/>
                    <a:buNone/>
                    <a:tabLst/>
                    <a:defRPr/>
                  </a:pPr>
                  <a:endParaRPr kumimoji="0" lang="en-GB" sz="2053" b="0" i="0" u="none" strike="noStrike" kern="0" cap="none" spc="0" normalizeH="0" baseline="0" noProof="0">
                    <a:ln>
                      <a:noFill/>
                    </a:ln>
                    <a:solidFill>
                      <a:prstClr val="black"/>
                    </a:solidFill>
                    <a:effectLst/>
                    <a:uLnTx/>
                    <a:uFillTx/>
                    <a:latin typeface="Arial"/>
                  </a:endParaRPr>
                </a:p>
              </p:txBody>
            </p:sp>
            <p:sp>
              <p:nvSpPr>
                <p:cNvPr id="1022" name="Freeform: Shape 1021">
                  <a:extLst>
                    <a:ext uri="{FF2B5EF4-FFF2-40B4-BE49-F238E27FC236}">
                      <a16:creationId xmlns:a16="http://schemas.microsoft.com/office/drawing/2014/main" id="{5CB88F5E-1E92-4F32-BBFB-FF9A0A7F5C1E}"/>
                    </a:ext>
                  </a:extLst>
                </p:cNvPr>
                <p:cNvSpPr/>
                <p:nvPr/>
              </p:nvSpPr>
              <p:spPr>
                <a:xfrm>
                  <a:off x="5818792" y="3696842"/>
                  <a:ext cx="38016" cy="25093"/>
                </a:xfrm>
                <a:custGeom>
                  <a:avLst/>
                  <a:gdLst>
                    <a:gd name="connsiteX0" fmla="*/ 1978 w 38016"/>
                    <a:gd name="connsiteY0" fmla="*/ 7318 h 25093"/>
                    <a:gd name="connsiteX1" fmla="*/ 522 w 38016"/>
                    <a:gd name="connsiteY1" fmla="*/ 1972 h 25093"/>
                    <a:gd name="connsiteX2" fmla="*/ 5866 w 38016"/>
                    <a:gd name="connsiteY2" fmla="*/ 528 h 25093"/>
                    <a:gd name="connsiteX3" fmla="*/ 36039 w 38016"/>
                    <a:gd name="connsiteY3" fmla="*/ 17770 h 25093"/>
                    <a:gd name="connsiteX4" fmla="*/ 37495 w 38016"/>
                    <a:gd name="connsiteY4" fmla="*/ 23115 h 25093"/>
                    <a:gd name="connsiteX5" fmla="*/ 32151 w 38016"/>
                    <a:gd name="connsiteY5" fmla="*/ 24571 h 25093"/>
                    <a:gd name="connsiteX6" fmla="*/ 1978 w 38016"/>
                    <a:gd name="connsiteY6" fmla="*/ 7318 h 25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016" h="25093">
                      <a:moveTo>
                        <a:pt x="1978" y="7318"/>
                      </a:moveTo>
                      <a:cubicBezTo>
                        <a:pt x="90" y="6249"/>
                        <a:pt x="-558" y="3860"/>
                        <a:pt x="522" y="1972"/>
                      </a:cubicBezTo>
                      <a:cubicBezTo>
                        <a:pt x="1602" y="96"/>
                        <a:pt x="3990" y="-564"/>
                        <a:pt x="5866" y="528"/>
                      </a:cubicBezTo>
                      <a:lnTo>
                        <a:pt x="36039" y="17770"/>
                      </a:lnTo>
                      <a:cubicBezTo>
                        <a:pt x="37927" y="18850"/>
                        <a:pt x="38575" y="21238"/>
                        <a:pt x="37495" y="23115"/>
                      </a:cubicBezTo>
                      <a:cubicBezTo>
                        <a:pt x="36414" y="25003"/>
                        <a:pt x="34027" y="25651"/>
                        <a:pt x="32151" y="24571"/>
                      </a:cubicBezTo>
                      <a:lnTo>
                        <a:pt x="1978" y="7318"/>
                      </a:lnTo>
                      <a:close/>
                    </a:path>
                  </a:pathLst>
                </a:custGeom>
                <a:grpFill/>
                <a:ln w="1137" cap="flat">
                  <a:noFill/>
                  <a:prstDash val="solid"/>
                  <a:miter/>
                </a:ln>
              </p:spPr>
              <p:txBody>
                <a:bodyPr rtlCol="0" anchor="ctr"/>
                <a:lstStyle/>
                <a:p>
                  <a:pPr marL="0" marR="0" lvl="0" indent="0" defTabSz="1042873" eaLnBrk="1" fontAlgn="auto" latinLnBrk="0" hangingPunct="1">
                    <a:lnSpc>
                      <a:spcPct val="100000"/>
                    </a:lnSpc>
                    <a:spcBef>
                      <a:spcPts val="0"/>
                    </a:spcBef>
                    <a:spcAft>
                      <a:spcPts val="0"/>
                    </a:spcAft>
                    <a:buClrTx/>
                    <a:buSzTx/>
                    <a:buFontTx/>
                    <a:buNone/>
                    <a:tabLst/>
                    <a:defRPr/>
                  </a:pPr>
                  <a:endParaRPr kumimoji="0" lang="en-GB" sz="2053" b="0" i="0" u="none" strike="noStrike" kern="0" cap="none" spc="0" normalizeH="0" baseline="0" noProof="0">
                    <a:ln>
                      <a:noFill/>
                    </a:ln>
                    <a:solidFill>
                      <a:prstClr val="black"/>
                    </a:solidFill>
                    <a:effectLst/>
                    <a:uLnTx/>
                    <a:uFillTx/>
                    <a:latin typeface="Arial"/>
                  </a:endParaRPr>
                </a:p>
              </p:txBody>
            </p:sp>
            <p:sp>
              <p:nvSpPr>
                <p:cNvPr id="1023" name="Freeform: Shape 1022">
                  <a:extLst>
                    <a:ext uri="{FF2B5EF4-FFF2-40B4-BE49-F238E27FC236}">
                      <a16:creationId xmlns:a16="http://schemas.microsoft.com/office/drawing/2014/main" id="{FDB198C7-E350-4499-B9F1-ADCDDC64BC5B}"/>
                    </a:ext>
                  </a:extLst>
                </p:cNvPr>
                <p:cNvSpPr/>
                <p:nvPr/>
              </p:nvSpPr>
              <p:spPr>
                <a:xfrm>
                  <a:off x="6234834" y="3690828"/>
                  <a:ext cx="37422" cy="25810"/>
                </a:xfrm>
                <a:custGeom>
                  <a:avLst/>
                  <a:gdLst>
                    <a:gd name="connsiteX0" fmla="*/ 5932 w 37422"/>
                    <a:gd name="connsiteY0" fmla="*/ 25240 h 25810"/>
                    <a:gd name="connsiteX1" fmla="*/ 566 w 37422"/>
                    <a:gd name="connsiteY1" fmla="*/ 23932 h 25810"/>
                    <a:gd name="connsiteX2" fmla="*/ 1873 w 37422"/>
                    <a:gd name="connsiteY2" fmla="*/ 18564 h 25810"/>
                    <a:gd name="connsiteX3" fmla="*/ 31490 w 37422"/>
                    <a:gd name="connsiteY3" fmla="*/ 571 h 25810"/>
                    <a:gd name="connsiteX4" fmla="*/ 36856 w 37422"/>
                    <a:gd name="connsiteY4" fmla="*/ 1879 h 25810"/>
                    <a:gd name="connsiteX5" fmla="*/ 35549 w 37422"/>
                    <a:gd name="connsiteY5" fmla="*/ 7236 h 25810"/>
                    <a:gd name="connsiteX6" fmla="*/ 5932 w 37422"/>
                    <a:gd name="connsiteY6" fmla="*/ 25251 h 2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422" h="25810">
                      <a:moveTo>
                        <a:pt x="5932" y="25240"/>
                      </a:moveTo>
                      <a:cubicBezTo>
                        <a:pt x="4090" y="26366"/>
                        <a:pt x="1692" y="25774"/>
                        <a:pt x="566" y="23932"/>
                      </a:cubicBezTo>
                      <a:cubicBezTo>
                        <a:pt x="-548" y="22089"/>
                        <a:pt x="32" y="19690"/>
                        <a:pt x="1873" y="18564"/>
                      </a:cubicBezTo>
                      <a:lnTo>
                        <a:pt x="31490" y="571"/>
                      </a:lnTo>
                      <a:cubicBezTo>
                        <a:pt x="33332" y="-555"/>
                        <a:pt x="35731" y="37"/>
                        <a:pt x="36856" y="1879"/>
                      </a:cubicBezTo>
                      <a:cubicBezTo>
                        <a:pt x="37970" y="3710"/>
                        <a:pt x="37390" y="6121"/>
                        <a:pt x="35549" y="7236"/>
                      </a:cubicBezTo>
                      <a:lnTo>
                        <a:pt x="5932" y="25251"/>
                      </a:lnTo>
                      <a:close/>
                    </a:path>
                  </a:pathLst>
                </a:custGeom>
                <a:grpFill/>
                <a:ln w="1137" cap="flat">
                  <a:noFill/>
                  <a:prstDash val="solid"/>
                  <a:miter/>
                </a:ln>
              </p:spPr>
              <p:txBody>
                <a:bodyPr rtlCol="0" anchor="ctr"/>
                <a:lstStyle/>
                <a:p>
                  <a:pPr marL="0" marR="0" lvl="0" indent="0" defTabSz="1042873" eaLnBrk="1" fontAlgn="auto" latinLnBrk="0" hangingPunct="1">
                    <a:lnSpc>
                      <a:spcPct val="100000"/>
                    </a:lnSpc>
                    <a:spcBef>
                      <a:spcPts val="0"/>
                    </a:spcBef>
                    <a:spcAft>
                      <a:spcPts val="0"/>
                    </a:spcAft>
                    <a:buClrTx/>
                    <a:buSzTx/>
                    <a:buFontTx/>
                    <a:buNone/>
                    <a:tabLst/>
                    <a:defRPr/>
                  </a:pPr>
                  <a:endParaRPr kumimoji="0" lang="en-GB" sz="2053" b="0" i="0" u="none" strike="noStrike" kern="0" cap="none" spc="0" normalizeH="0" baseline="0" noProof="0">
                    <a:ln>
                      <a:noFill/>
                    </a:ln>
                    <a:solidFill>
                      <a:prstClr val="black"/>
                    </a:solidFill>
                    <a:effectLst/>
                    <a:uLnTx/>
                    <a:uFillTx/>
                    <a:latin typeface="Arial"/>
                  </a:endParaRPr>
                </a:p>
              </p:txBody>
            </p:sp>
            <p:sp>
              <p:nvSpPr>
                <p:cNvPr id="1024" name="Freeform: Shape 1023">
                  <a:extLst>
                    <a:ext uri="{FF2B5EF4-FFF2-40B4-BE49-F238E27FC236}">
                      <a16:creationId xmlns:a16="http://schemas.microsoft.com/office/drawing/2014/main" id="{C52B2864-3B94-40F9-80B2-D954BFCCB049}"/>
                    </a:ext>
                  </a:extLst>
                </p:cNvPr>
                <p:cNvSpPr/>
                <p:nvPr/>
              </p:nvSpPr>
              <p:spPr>
                <a:xfrm>
                  <a:off x="5822348" y="3941868"/>
                  <a:ext cx="37066" cy="25561"/>
                </a:xfrm>
                <a:custGeom>
                  <a:avLst/>
                  <a:gdLst>
                    <a:gd name="connsiteX0" fmla="*/ 5880 w 37066"/>
                    <a:gd name="connsiteY0" fmla="*/ 25000 h 25561"/>
                    <a:gd name="connsiteX1" fmla="*/ 559 w 37066"/>
                    <a:gd name="connsiteY1" fmla="*/ 23703 h 25561"/>
                    <a:gd name="connsiteX2" fmla="*/ 1855 w 37066"/>
                    <a:gd name="connsiteY2" fmla="*/ 18403 h 25561"/>
                    <a:gd name="connsiteX3" fmla="*/ 31198 w 37066"/>
                    <a:gd name="connsiteY3" fmla="*/ 559 h 25561"/>
                    <a:gd name="connsiteX4" fmla="*/ 36508 w 37066"/>
                    <a:gd name="connsiteY4" fmla="*/ 1856 h 25561"/>
                    <a:gd name="connsiteX5" fmla="*/ 35212 w 37066"/>
                    <a:gd name="connsiteY5" fmla="*/ 7178 h 25561"/>
                    <a:gd name="connsiteX6" fmla="*/ 5880 w 37066"/>
                    <a:gd name="connsiteY6" fmla="*/ 25011 h 25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66" h="25561">
                      <a:moveTo>
                        <a:pt x="5880" y="25000"/>
                      </a:moveTo>
                      <a:cubicBezTo>
                        <a:pt x="4060" y="26103"/>
                        <a:pt x="1684" y="25534"/>
                        <a:pt x="559" y="23703"/>
                      </a:cubicBezTo>
                      <a:cubicBezTo>
                        <a:pt x="-544" y="21884"/>
                        <a:pt x="36" y="19507"/>
                        <a:pt x="1855" y="18403"/>
                      </a:cubicBezTo>
                      <a:lnTo>
                        <a:pt x="31198" y="559"/>
                      </a:lnTo>
                      <a:cubicBezTo>
                        <a:pt x="33017" y="-544"/>
                        <a:pt x="35394" y="36"/>
                        <a:pt x="36508" y="1856"/>
                      </a:cubicBezTo>
                      <a:cubicBezTo>
                        <a:pt x="37611" y="3687"/>
                        <a:pt x="37031" y="6064"/>
                        <a:pt x="35212" y="7178"/>
                      </a:cubicBezTo>
                      <a:lnTo>
                        <a:pt x="5880" y="25011"/>
                      </a:lnTo>
                      <a:close/>
                    </a:path>
                  </a:pathLst>
                </a:custGeom>
                <a:grpFill/>
                <a:ln w="1137" cap="flat">
                  <a:noFill/>
                  <a:prstDash val="solid"/>
                  <a:miter/>
                </a:ln>
              </p:spPr>
              <p:txBody>
                <a:bodyPr rtlCol="0" anchor="ctr"/>
                <a:lstStyle/>
                <a:p>
                  <a:pPr marL="0" marR="0" lvl="0" indent="0" defTabSz="1042873" eaLnBrk="1" fontAlgn="auto" latinLnBrk="0" hangingPunct="1">
                    <a:lnSpc>
                      <a:spcPct val="100000"/>
                    </a:lnSpc>
                    <a:spcBef>
                      <a:spcPts val="0"/>
                    </a:spcBef>
                    <a:spcAft>
                      <a:spcPts val="0"/>
                    </a:spcAft>
                    <a:buClrTx/>
                    <a:buSzTx/>
                    <a:buFontTx/>
                    <a:buNone/>
                    <a:tabLst/>
                    <a:defRPr/>
                  </a:pPr>
                  <a:endParaRPr kumimoji="0" lang="en-GB" sz="2053" b="0" i="0" u="none" strike="noStrike" kern="0" cap="none" spc="0" normalizeH="0" baseline="0" noProof="0">
                    <a:ln>
                      <a:noFill/>
                    </a:ln>
                    <a:solidFill>
                      <a:prstClr val="black"/>
                    </a:solidFill>
                    <a:effectLst/>
                    <a:uLnTx/>
                    <a:uFillTx/>
                    <a:latin typeface="Arial"/>
                  </a:endParaRPr>
                </a:p>
              </p:txBody>
            </p:sp>
            <p:sp>
              <p:nvSpPr>
                <p:cNvPr id="1025" name="Freeform: Shape 1024">
                  <a:extLst>
                    <a:ext uri="{FF2B5EF4-FFF2-40B4-BE49-F238E27FC236}">
                      <a16:creationId xmlns:a16="http://schemas.microsoft.com/office/drawing/2014/main" id="{27548978-A0DD-44E2-A5C3-34415DA1E7B9}"/>
                    </a:ext>
                  </a:extLst>
                </p:cNvPr>
                <p:cNvSpPr/>
                <p:nvPr/>
              </p:nvSpPr>
              <p:spPr>
                <a:xfrm>
                  <a:off x="6162573" y="4021069"/>
                  <a:ext cx="22783" cy="33025"/>
                </a:xfrm>
                <a:custGeom>
                  <a:avLst/>
                  <a:gdLst>
                    <a:gd name="connsiteX0" fmla="*/ 508 w 22783"/>
                    <a:gd name="connsiteY0" fmla="*/ 5235 h 33025"/>
                    <a:gd name="connsiteX1" fmla="*/ 1668 w 22783"/>
                    <a:gd name="connsiteY1" fmla="*/ 503 h 33025"/>
                    <a:gd name="connsiteX2" fmla="*/ 6397 w 22783"/>
                    <a:gd name="connsiteY2" fmla="*/ 1664 h 33025"/>
                    <a:gd name="connsiteX3" fmla="*/ 22280 w 22783"/>
                    <a:gd name="connsiteY3" fmla="*/ 27788 h 33025"/>
                    <a:gd name="connsiteX4" fmla="*/ 21120 w 22783"/>
                    <a:gd name="connsiteY4" fmla="*/ 32530 h 33025"/>
                    <a:gd name="connsiteX5" fmla="*/ 16391 w 22783"/>
                    <a:gd name="connsiteY5" fmla="*/ 31370 h 33025"/>
                    <a:gd name="connsiteX6" fmla="*/ 508 w 22783"/>
                    <a:gd name="connsiteY6" fmla="*/ 5223 h 33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83" h="33025">
                      <a:moveTo>
                        <a:pt x="508" y="5235"/>
                      </a:moveTo>
                      <a:cubicBezTo>
                        <a:pt x="-492" y="3608"/>
                        <a:pt x="31" y="1493"/>
                        <a:pt x="1668" y="503"/>
                      </a:cubicBezTo>
                      <a:cubicBezTo>
                        <a:pt x="3294" y="-486"/>
                        <a:pt x="5408" y="26"/>
                        <a:pt x="6397" y="1664"/>
                      </a:cubicBezTo>
                      <a:lnTo>
                        <a:pt x="22280" y="27788"/>
                      </a:lnTo>
                      <a:cubicBezTo>
                        <a:pt x="23269" y="29414"/>
                        <a:pt x="22758" y="31541"/>
                        <a:pt x="21120" y="32530"/>
                      </a:cubicBezTo>
                      <a:cubicBezTo>
                        <a:pt x="19495" y="33508"/>
                        <a:pt x="17380" y="32996"/>
                        <a:pt x="16391" y="31370"/>
                      </a:cubicBezTo>
                      <a:lnTo>
                        <a:pt x="508" y="5223"/>
                      </a:lnTo>
                      <a:close/>
                    </a:path>
                  </a:pathLst>
                </a:custGeom>
                <a:grpFill/>
                <a:ln w="1137" cap="flat">
                  <a:noFill/>
                  <a:prstDash val="solid"/>
                  <a:miter/>
                </a:ln>
              </p:spPr>
              <p:txBody>
                <a:bodyPr rtlCol="0" anchor="ctr"/>
                <a:lstStyle/>
                <a:p>
                  <a:pPr marL="0" marR="0" lvl="0" indent="0" defTabSz="1042873" eaLnBrk="1" fontAlgn="auto" latinLnBrk="0" hangingPunct="1">
                    <a:lnSpc>
                      <a:spcPct val="100000"/>
                    </a:lnSpc>
                    <a:spcBef>
                      <a:spcPts val="0"/>
                    </a:spcBef>
                    <a:spcAft>
                      <a:spcPts val="0"/>
                    </a:spcAft>
                    <a:buClrTx/>
                    <a:buSzTx/>
                    <a:buFontTx/>
                    <a:buNone/>
                    <a:tabLst/>
                    <a:defRPr/>
                  </a:pPr>
                  <a:endParaRPr kumimoji="0" lang="en-GB" sz="2053" b="0" i="0" u="none" strike="noStrike" kern="0" cap="none" spc="0" normalizeH="0" baseline="0" noProof="0">
                    <a:ln>
                      <a:noFill/>
                    </a:ln>
                    <a:solidFill>
                      <a:prstClr val="black"/>
                    </a:solidFill>
                    <a:effectLst/>
                    <a:uLnTx/>
                    <a:uFillTx/>
                    <a:latin typeface="Arial"/>
                  </a:endParaRPr>
                </a:p>
              </p:txBody>
            </p:sp>
            <p:sp>
              <p:nvSpPr>
                <p:cNvPr id="1026" name="Freeform: Shape 1025">
                  <a:extLst>
                    <a:ext uri="{FF2B5EF4-FFF2-40B4-BE49-F238E27FC236}">
                      <a16:creationId xmlns:a16="http://schemas.microsoft.com/office/drawing/2014/main" id="{1E00E301-B437-41E1-8F8F-E39FD9736264}"/>
                    </a:ext>
                  </a:extLst>
                </p:cNvPr>
                <p:cNvSpPr/>
                <p:nvPr/>
              </p:nvSpPr>
              <p:spPr>
                <a:xfrm>
                  <a:off x="5909132" y="3604113"/>
                  <a:ext cx="24597" cy="35694"/>
                </a:xfrm>
                <a:custGeom>
                  <a:avLst/>
                  <a:gdLst>
                    <a:gd name="connsiteX0" fmla="*/ 543 w 24597"/>
                    <a:gd name="connsiteY0" fmla="*/ 5661 h 35694"/>
                    <a:gd name="connsiteX1" fmla="*/ 1783 w 24597"/>
                    <a:gd name="connsiteY1" fmla="*/ 543 h 35694"/>
                    <a:gd name="connsiteX2" fmla="*/ 6899 w 24597"/>
                    <a:gd name="connsiteY2" fmla="*/ 1794 h 35694"/>
                    <a:gd name="connsiteX3" fmla="*/ 24055 w 24597"/>
                    <a:gd name="connsiteY3" fmla="*/ 30034 h 35694"/>
                    <a:gd name="connsiteX4" fmla="*/ 22804 w 24597"/>
                    <a:gd name="connsiteY4" fmla="*/ 35151 h 35694"/>
                    <a:gd name="connsiteX5" fmla="*/ 17688 w 24597"/>
                    <a:gd name="connsiteY5" fmla="*/ 33900 h 35694"/>
                    <a:gd name="connsiteX6" fmla="*/ 532 w 24597"/>
                    <a:gd name="connsiteY6" fmla="*/ 5661 h 35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97" h="35694">
                      <a:moveTo>
                        <a:pt x="543" y="5661"/>
                      </a:moveTo>
                      <a:cubicBezTo>
                        <a:pt x="-525" y="3909"/>
                        <a:pt x="32" y="1623"/>
                        <a:pt x="1783" y="543"/>
                      </a:cubicBezTo>
                      <a:cubicBezTo>
                        <a:pt x="3533" y="-526"/>
                        <a:pt x="5830" y="31"/>
                        <a:pt x="6899" y="1794"/>
                      </a:cubicBezTo>
                      <a:lnTo>
                        <a:pt x="24055" y="30034"/>
                      </a:lnTo>
                      <a:cubicBezTo>
                        <a:pt x="25123" y="31785"/>
                        <a:pt x="24566" y="34071"/>
                        <a:pt x="22804" y="35151"/>
                      </a:cubicBezTo>
                      <a:cubicBezTo>
                        <a:pt x="21053" y="36221"/>
                        <a:pt x="18757" y="35663"/>
                        <a:pt x="17688" y="33900"/>
                      </a:cubicBezTo>
                      <a:lnTo>
                        <a:pt x="532" y="5661"/>
                      </a:lnTo>
                      <a:close/>
                    </a:path>
                  </a:pathLst>
                </a:custGeom>
                <a:grpFill/>
                <a:ln w="1137" cap="flat">
                  <a:noFill/>
                  <a:prstDash val="solid"/>
                  <a:miter/>
                </a:ln>
              </p:spPr>
              <p:txBody>
                <a:bodyPr rtlCol="0" anchor="ctr"/>
                <a:lstStyle/>
                <a:p>
                  <a:pPr marL="0" marR="0" lvl="0" indent="0" defTabSz="1042873" eaLnBrk="1" fontAlgn="auto" latinLnBrk="0" hangingPunct="1">
                    <a:lnSpc>
                      <a:spcPct val="100000"/>
                    </a:lnSpc>
                    <a:spcBef>
                      <a:spcPts val="0"/>
                    </a:spcBef>
                    <a:spcAft>
                      <a:spcPts val="0"/>
                    </a:spcAft>
                    <a:buClrTx/>
                    <a:buSzTx/>
                    <a:buFontTx/>
                    <a:buNone/>
                    <a:tabLst/>
                    <a:defRPr/>
                  </a:pPr>
                  <a:endParaRPr kumimoji="0" lang="en-GB" sz="2053" b="0" i="0" u="none" strike="noStrike" kern="0" cap="none" spc="0" normalizeH="0" baseline="0" noProof="0">
                    <a:ln>
                      <a:noFill/>
                    </a:ln>
                    <a:solidFill>
                      <a:prstClr val="black"/>
                    </a:solidFill>
                    <a:effectLst/>
                    <a:uLnTx/>
                    <a:uFillTx/>
                    <a:latin typeface="Arial"/>
                  </a:endParaRPr>
                </a:p>
              </p:txBody>
            </p:sp>
            <p:sp>
              <p:nvSpPr>
                <p:cNvPr id="1027" name="Freeform: Shape 1026">
                  <a:extLst>
                    <a:ext uri="{FF2B5EF4-FFF2-40B4-BE49-F238E27FC236}">
                      <a16:creationId xmlns:a16="http://schemas.microsoft.com/office/drawing/2014/main" id="{E4DCCB8E-E5E8-4E20-9540-DA023F0D91C6}"/>
                    </a:ext>
                  </a:extLst>
                </p:cNvPr>
                <p:cNvSpPr/>
                <p:nvPr/>
              </p:nvSpPr>
              <p:spPr>
                <a:xfrm>
                  <a:off x="5753612" y="3535587"/>
                  <a:ext cx="587167" cy="587365"/>
                </a:xfrm>
                <a:custGeom>
                  <a:avLst/>
                  <a:gdLst>
                    <a:gd name="connsiteX0" fmla="*/ 587156 w 587167"/>
                    <a:gd name="connsiteY0" fmla="*/ 293688 h 587365"/>
                    <a:gd name="connsiteX1" fmla="*/ 501172 w 587167"/>
                    <a:gd name="connsiteY1" fmla="*/ 501351 h 587365"/>
                    <a:gd name="connsiteX2" fmla="*/ 293584 w 587167"/>
                    <a:gd name="connsiteY2" fmla="*/ 587366 h 587365"/>
                    <a:gd name="connsiteX3" fmla="*/ 85984 w 587167"/>
                    <a:gd name="connsiteY3" fmla="*/ 501351 h 587365"/>
                    <a:gd name="connsiteX4" fmla="*/ 0 w 587167"/>
                    <a:gd name="connsiteY4" fmla="*/ 293677 h 587365"/>
                    <a:gd name="connsiteX5" fmla="*/ 85996 w 587167"/>
                    <a:gd name="connsiteY5" fmla="*/ 86015 h 587365"/>
                    <a:gd name="connsiteX6" fmla="*/ 293595 w 587167"/>
                    <a:gd name="connsiteY6" fmla="*/ 0 h 587365"/>
                    <a:gd name="connsiteX7" fmla="*/ 501183 w 587167"/>
                    <a:gd name="connsiteY7" fmla="*/ 86015 h 587365"/>
                    <a:gd name="connsiteX8" fmla="*/ 587167 w 587167"/>
                    <a:gd name="connsiteY8" fmla="*/ 293677 h 587365"/>
                    <a:gd name="connsiteX9" fmla="*/ 482435 w 587167"/>
                    <a:gd name="connsiteY9" fmla="*/ 482619 h 587365"/>
                    <a:gd name="connsiteX10" fmla="*/ 560666 w 587167"/>
                    <a:gd name="connsiteY10" fmla="*/ 293688 h 587365"/>
                    <a:gd name="connsiteX11" fmla="*/ 482435 w 587167"/>
                    <a:gd name="connsiteY11" fmla="*/ 104758 h 587365"/>
                    <a:gd name="connsiteX12" fmla="*/ 293572 w 587167"/>
                    <a:gd name="connsiteY12" fmla="*/ 26499 h 587365"/>
                    <a:gd name="connsiteX13" fmla="*/ 104698 w 587167"/>
                    <a:gd name="connsiteY13" fmla="*/ 104758 h 587365"/>
                    <a:gd name="connsiteX14" fmla="*/ 26467 w 587167"/>
                    <a:gd name="connsiteY14" fmla="*/ 293688 h 587365"/>
                    <a:gd name="connsiteX15" fmla="*/ 104698 w 587167"/>
                    <a:gd name="connsiteY15" fmla="*/ 482619 h 587365"/>
                    <a:gd name="connsiteX16" fmla="*/ 293572 w 587167"/>
                    <a:gd name="connsiteY16" fmla="*/ 560878 h 587365"/>
                    <a:gd name="connsiteX17" fmla="*/ 482435 w 587167"/>
                    <a:gd name="connsiteY17" fmla="*/ 482619 h 587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7167" h="587365">
                      <a:moveTo>
                        <a:pt x="587156" y="293688"/>
                      </a:moveTo>
                      <a:cubicBezTo>
                        <a:pt x="587156" y="374779"/>
                        <a:pt x="554288" y="448215"/>
                        <a:pt x="501172" y="501351"/>
                      </a:cubicBezTo>
                      <a:cubicBezTo>
                        <a:pt x="448044" y="554497"/>
                        <a:pt x="374645" y="587366"/>
                        <a:pt x="293584" y="587366"/>
                      </a:cubicBezTo>
                      <a:cubicBezTo>
                        <a:pt x="212511" y="587366"/>
                        <a:pt x="139112" y="554486"/>
                        <a:pt x="85984" y="501351"/>
                      </a:cubicBezTo>
                      <a:cubicBezTo>
                        <a:pt x="32857" y="448204"/>
                        <a:pt x="0" y="374779"/>
                        <a:pt x="0" y="293677"/>
                      </a:cubicBezTo>
                      <a:cubicBezTo>
                        <a:pt x="0" y="212587"/>
                        <a:pt x="32868" y="139150"/>
                        <a:pt x="85996" y="86015"/>
                      </a:cubicBezTo>
                      <a:cubicBezTo>
                        <a:pt x="139123" y="32868"/>
                        <a:pt x="212522" y="0"/>
                        <a:pt x="293595" y="0"/>
                      </a:cubicBezTo>
                      <a:cubicBezTo>
                        <a:pt x="374657" y="0"/>
                        <a:pt x="448067" y="32880"/>
                        <a:pt x="501183" y="86015"/>
                      </a:cubicBezTo>
                      <a:cubicBezTo>
                        <a:pt x="554311" y="139162"/>
                        <a:pt x="587167" y="212587"/>
                        <a:pt x="587167" y="293677"/>
                      </a:cubicBezTo>
                      <a:close/>
                      <a:moveTo>
                        <a:pt x="482435" y="482619"/>
                      </a:moveTo>
                      <a:cubicBezTo>
                        <a:pt x="530765" y="434272"/>
                        <a:pt x="560666" y="367466"/>
                        <a:pt x="560666" y="293688"/>
                      </a:cubicBezTo>
                      <a:cubicBezTo>
                        <a:pt x="560666" y="219911"/>
                        <a:pt x="530765" y="153105"/>
                        <a:pt x="482435" y="104758"/>
                      </a:cubicBezTo>
                      <a:cubicBezTo>
                        <a:pt x="434105" y="56411"/>
                        <a:pt x="367323" y="26499"/>
                        <a:pt x="293572" y="26499"/>
                      </a:cubicBezTo>
                      <a:cubicBezTo>
                        <a:pt x="219810" y="26499"/>
                        <a:pt x="153028" y="56411"/>
                        <a:pt x="104698" y="104758"/>
                      </a:cubicBezTo>
                      <a:cubicBezTo>
                        <a:pt x="56368" y="153105"/>
                        <a:pt x="26467" y="219911"/>
                        <a:pt x="26467" y="293688"/>
                      </a:cubicBezTo>
                      <a:cubicBezTo>
                        <a:pt x="26467" y="367466"/>
                        <a:pt x="56368" y="434272"/>
                        <a:pt x="104698" y="482619"/>
                      </a:cubicBezTo>
                      <a:cubicBezTo>
                        <a:pt x="153028" y="530966"/>
                        <a:pt x="219810" y="560878"/>
                        <a:pt x="293572" y="560878"/>
                      </a:cubicBezTo>
                      <a:cubicBezTo>
                        <a:pt x="367323" y="560878"/>
                        <a:pt x="434105" y="530966"/>
                        <a:pt x="482435" y="482619"/>
                      </a:cubicBezTo>
                      <a:close/>
                    </a:path>
                  </a:pathLst>
                </a:custGeom>
                <a:grpFill/>
                <a:ln w="1137" cap="flat">
                  <a:noFill/>
                  <a:prstDash val="solid"/>
                  <a:miter/>
                </a:ln>
              </p:spPr>
              <p:txBody>
                <a:bodyPr rtlCol="0" anchor="ctr"/>
                <a:lstStyle/>
                <a:p>
                  <a:pPr marL="0" marR="0" lvl="0" indent="0" defTabSz="1042873" eaLnBrk="1" fontAlgn="auto" latinLnBrk="0" hangingPunct="1">
                    <a:lnSpc>
                      <a:spcPct val="100000"/>
                    </a:lnSpc>
                    <a:spcBef>
                      <a:spcPts val="0"/>
                    </a:spcBef>
                    <a:spcAft>
                      <a:spcPts val="0"/>
                    </a:spcAft>
                    <a:buClrTx/>
                    <a:buSzTx/>
                    <a:buFontTx/>
                    <a:buNone/>
                    <a:tabLst/>
                    <a:defRPr/>
                  </a:pPr>
                  <a:endParaRPr kumimoji="0" lang="en-GB" sz="2053" b="0" i="0" u="none" strike="noStrike" kern="0" cap="none" spc="0" normalizeH="0" baseline="0" noProof="0">
                    <a:ln>
                      <a:noFill/>
                    </a:ln>
                    <a:solidFill>
                      <a:prstClr val="black"/>
                    </a:solidFill>
                    <a:effectLst/>
                    <a:uLnTx/>
                    <a:uFillTx/>
                    <a:latin typeface="Arial"/>
                  </a:endParaRPr>
                </a:p>
              </p:txBody>
            </p:sp>
            <p:sp>
              <p:nvSpPr>
                <p:cNvPr id="1028" name="Freeform: Shape 1027">
                  <a:extLst>
                    <a:ext uri="{FF2B5EF4-FFF2-40B4-BE49-F238E27FC236}">
                      <a16:creationId xmlns:a16="http://schemas.microsoft.com/office/drawing/2014/main" id="{C76E5761-B802-40F7-935D-5BB701ABD37D}"/>
                    </a:ext>
                  </a:extLst>
                </p:cNvPr>
                <p:cNvSpPr/>
                <p:nvPr/>
              </p:nvSpPr>
              <p:spPr>
                <a:xfrm>
                  <a:off x="6018989" y="3466143"/>
                  <a:ext cx="59551" cy="62017"/>
                </a:xfrm>
                <a:custGeom>
                  <a:avLst/>
                  <a:gdLst>
                    <a:gd name="connsiteX0" fmla="*/ 49524 w 59551"/>
                    <a:gd name="connsiteY0" fmla="*/ 62018 h 62017"/>
                    <a:gd name="connsiteX1" fmla="*/ 10039 w 59551"/>
                    <a:gd name="connsiteY1" fmla="*/ 62018 h 62017"/>
                    <a:gd name="connsiteX2" fmla="*/ 10039 w 59551"/>
                    <a:gd name="connsiteY2" fmla="*/ 41341 h 62017"/>
                    <a:gd name="connsiteX3" fmla="*/ 49524 w 59551"/>
                    <a:gd name="connsiteY3" fmla="*/ 41341 h 62017"/>
                    <a:gd name="connsiteX4" fmla="*/ 49524 w 59551"/>
                    <a:gd name="connsiteY4" fmla="*/ 62018 h 62017"/>
                    <a:gd name="connsiteX5" fmla="*/ 59551 w 59551"/>
                    <a:gd name="connsiteY5" fmla="*/ 41341 h 62017"/>
                    <a:gd name="connsiteX6" fmla="*/ 0 w 59551"/>
                    <a:gd name="connsiteY6" fmla="*/ 41341 h 62017"/>
                    <a:gd name="connsiteX7" fmla="*/ 0 w 59551"/>
                    <a:gd name="connsiteY7" fmla="*/ 0 h 62017"/>
                    <a:gd name="connsiteX8" fmla="*/ 59551 w 59551"/>
                    <a:gd name="connsiteY8" fmla="*/ 0 h 62017"/>
                    <a:gd name="connsiteX9" fmla="*/ 59551 w 59551"/>
                    <a:gd name="connsiteY9" fmla="*/ 41341 h 62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551" h="62017">
                      <a:moveTo>
                        <a:pt x="49524" y="62018"/>
                      </a:moveTo>
                      <a:lnTo>
                        <a:pt x="10039" y="62018"/>
                      </a:lnTo>
                      <a:lnTo>
                        <a:pt x="10039" y="41341"/>
                      </a:lnTo>
                      <a:lnTo>
                        <a:pt x="49524" y="41341"/>
                      </a:lnTo>
                      <a:lnTo>
                        <a:pt x="49524" y="62018"/>
                      </a:lnTo>
                      <a:close/>
                      <a:moveTo>
                        <a:pt x="59551" y="41341"/>
                      </a:moveTo>
                      <a:lnTo>
                        <a:pt x="0" y="41341"/>
                      </a:lnTo>
                      <a:lnTo>
                        <a:pt x="0" y="0"/>
                      </a:lnTo>
                      <a:lnTo>
                        <a:pt x="59551" y="0"/>
                      </a:lnTo>
                      <a:lnTo>
                        <a:pt x="59551" y="41341"/>
                      </a:lnTo>
                      <a:close/>
                    </a:path>
                  </a:pathLst>
                </a:custGeom>
                <a:grpFill/>
                <a:ln w="1137" cap="flat">
                  <a:noFill/>
                  <a:prstDash val="solid"/>
                  <a:miter/>
                </a:ln>
              </p:spPr>
              <p:txBody>
                <a:bodyPr rtlCol="0" anchor="ctr"/>
                <a:lstStyle/>
                <a:p>
                  <a:pPr marL="0" marR="0" lvl="0" indent="0" defTabSz="1042873" eaLnBrk="1" fontAlgn="auto" latinLnBrk="0" hangingPunct="1">
                    <a:lnSpc>
                      <a:spcPct val="100000"/>
                    </a:lnSpc>
                    <a:spcBef>
                      <a:spcPts val="0"/>
                    </a:spcBef>
                    <a:spcAft>
                      <a:spcPts val="0"/>
                    </a:spcAft>
                    <a:buClrTx/>
                    <a:buSzTx/>
                    <a:buFontTx/>
                    <a:buNone/>
                    <a:tabLst/>
                    <a:defRPr/>
                  </a:pPr>
                  <a:endParaRPr kumimoji="0" lang="en-GB" sz="2053" b="0" i="0" u="none" strike="noStrike" kern="0" cap="none" spc="0" normalizeH="0" baseline="0" noProof="0">
                    <a:ln>
                      <a:noFill/>
                    </a:ln>
                    <a:solidFill>
                      <a:prstClr val="black"/>
                    </a:solidFill>
                    <a:effectLst/>
                    <a:uLnTx/>
                    <a:uFillTx/>
                    <a:latin typeface="Arial"/>
                  </a:endParaRPr>
                </a:p>
              </p:txBody>
            </p:sp>
            <p:sp>
              <p:nvSpPr>
                <p:cNvPr id="1029" name="Freeform: Shape 1028">
                  <a:extLst>
                    <a:ext uri="{FF2B5EF4-FFF2-40B4-BE49-F238E27FC236}">
                      <a16:creationId xmlns:a16="http://schemas.microsoft.com/office/drawing/2014/main" id="{D8FDE0AC-60C2-4BBF-9DA2-C50EDCF19EDE}"/>
                    </a:ext>
                  </a:extLst>
                </p:cNvPr>
                <p:cNvSpPr/>
                <p:nvPr/>
              </p:nvSpPr>
              <p:spPr>
                <a:xfrm>
                  <a:off x="6175178" y="3498454"/>
                  <a:ext cx="75115" cy="78918"/>
                </a:xfrm>
                <a:custGeom>
                  <a:avLst/>
                  <a:gdLst>
                    <a:gd name="connsiteX0" fmla="*/ 52855 w 75115"/>
                    <a:gd name="connsiteY0" fmla="*/ 66920 h 78918"/>
                    <a:gd name="connsiteX1" fmla="*/ 2683 w 75115"/>
                    <a:gd name="connsiteY1" fmla="*/ 34825 h 78918"/>
                    <a:gd name="connsiteX2" fmla="*/ 24944 w 75115"/>
                    <a:gd name="connsiteY2" fmla="*/ 0 h 78918"/>
                    <a:gd name="connsiteX3" fmla="*/ 75115 w 75115"/>
                    <a:gd name="connsiteY3" fmla="*/ 32095 h 78918"/>
                    <a:gd name="connsiteX4" fmla="*/ 52855 w 75115"/>
                    <a:gd name="connsiteY4" fmla="*/ 66920 h 78918"/>
                    <a:gd name="connsiteX5" fmla="*/ 33266 w 75115"/>
                    <a:gd name="connsiteY5" fmla="*/ 78918 h 78918"/>
                    <a:gd name="connsiteX6" fmla="*/ 0 w 75115"/>
                    <a:gd name="connsiteY6" fmla="*/ 57639 h 78918"/>
                    <a:gd name="connsiteX7" fmla="*/ 11142 w 75115"/>
                    <a:gd name="connsiteY7" fmla="*/ 40227 h 78918"/>
                    <a:gd name="connsiteX8" fmla="*/ 44396 w 75115"/>
                    <a:gd name="connsiteY8" fmla="*/ 61506 h 78918"/>
                    <a:gd name="connsiteX9" fmla="*/ 33277 w 75115"/>
                    <a:gd name="connsiteY9" fmla="*/ 78918 h 78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115" h="78918">
                      <a:moveTo>
                        <a:pt x="52855" y="66920"/>
                      </a:moveTo>
                      <a:lnTo>
                        <a:pt x="2683" y="34825"/>
                      </a:lnTo>
                      <a:lnTo>
                        <a:pt x="24944" y="0"/>
                      </a:lnTo>
                      <a:lnTo>
                        <a:pt x="75115" y="32095"/>
                      </a:lnTo>
                      <a:lnTo>
                        <a:pt x="52855" y="66920"/>
                      </a:lnTo>
                      <a:close/>
                      <a:moveTo>
                        <a:pt x="33266" y="78918"/>
                      </a:moveTo>
                      <a:lnTo>
                        <a:pt x="0" y="57639"/>
                      </a:lnTo>
                      <a:lnTo>
                        <a:pt x="11142" y="40227"/>
                      </a:lnTo>
                      <a:lnTo>
                        <a:pt x="44396" y="61506"/>
                      </a:lnTo>
                      <a:lnTo>
                        <a:pt x="33277" y="78918"/>
                      </a:lnTo>
                      <a:close/>
                    </a:path>
                  </a:pathLst>
                </a:custGeom>
                <a:grpFill/>
                <a:ln w="1137" cap="flat">
                  <a:noFill/>
                  <a:prstDash val="solid"/>
                  <a:miter/>
                </a:ln>
              </p:spPr>
              <p:txBody>
                <a:bodyPr rtlCol="0" anchor="ctr"/>
                <a:lstStyle/>
                <a:p>
                  <a:pPr marL="0" marR="0" lvl="0" indent="0" defTabSz="1042873" eaLnBrk="1" fontAlgn="auto" latinLnBrk="0" hangingPunct="1">
                    <a:lnSpc>
                      <a:spcPct val="100000"/>
                    </a:lnSpc>
                    <a:spcBef>
                      <a:spcPts val="0"/>
                    </a:spcBef>
                    <a:spcAft>
                      <a:spcPts val="0"/>
                    </a:spcAft>
                    <a:buClrTx/>
                    <a:buSzTx/>
                    <a:buFontTx/>
                    <a:buNone/>
                    <a:tabLst/>
                    <a:defRPr/>
                  </a:pPr>
                  <a:endParaRPr kumimoji="0" lang="en-GB" sz="2053" b="0" i="0" u="none" strike="noStrike" kern="0" cap="none" spc="0" normalizeH="0" baseline="0" noProof="0">
                    <a:ln>
                      <a:noFill/>
                    </a:ln>
                    <a:solidFill>
                      <a:prstClr val="black"/>
                    </a:solidFill>
                    <a:effectLst/>
                    <a:uLnTx/>
                    <a:uFillTx/>
                    <a:latin typeface="Arial"/>
                  </a:endParaRPr>
                </a:p>
              </p:txBody>
            </p:sp>
            <p:sp>
              <p:nvSpPr>
                <p:cNvPr id="1030" name="Freeform: Shape 1029">
                  <a:extLst>
                    <a:ext uri="{FF2B5EF4-FFF2-40B4-BE49-F238E27FC236}">
                      <a16:creationId xmlns:a16="http://schemas.microsoft.com/office/drawing/2014/main" id="{687CC26B-4750-4335-A8CB-A3FA50E3B1D0}"/>
                    </a:ext>
                  </a:extLst>
                </p:cNvPr>
                <p:cNvSpPr/>
                <p:nvPr/>
              </p:nvSpPr>
              <p:spPr>
                <a:xfrm>
                  <a:off x="5829205" y="3506984"/>
                  <a:ext cx="75536" cy="79054"/>
                </a:xfrm>
                <a:custGeom>
                  <a:avLst/>
                  <a:gdLst>
                    <a:gd name="connsiteX0" fmla="*/ 75536 w 75536"/>
                    <a:gd name="connsiteY0" fmla="*/ 57207 h 79054"/>
                    <a:gd name="connsiteX1" fmla="*/ 42645 w 75536"/>
                    <a:gd name="connsiteY1" fmla="*/ 79055 h 79054"/>
                    <a:gd name="connsiteX2" fmla="*/ 31220 w 75536"/>
                    <a:gd name="connsiteY2" fmla="*/ 61836 h 79054"/>
                    <a:gd name="connsiteX3" fmla="*/ 64099 w 75536"/>
                    <a:gd name="connsiteY3" fmla="*/ 39977 h 79054"/>
                    <a:gd name="connsiteX4" fmla="*/ 75536 w 75536"/>
                    <a:gd name="connsiteY4" fmla="*/ 57207 h 79054"/>
                    <a:gd name="connsiteX5" fmla="*/ 72466 w 75536"/>
                    <a:gd name="connsiteY5" fmla="*/ 34438 h 79054"/>
                    <a:gd name="connsiteX6" fmla="*/ 22863 w 75536"/>
                    <a:gd name="connsiteY6" fmla="*/ 67386 h 79054"/>
                    <a:gd name="connsiteX7" fmla="*/ 0 w 75536"/>
                    <a:gd name="connsiteY7" fmla="*/ 32948 h 79054"/>
                    <a:gd name="connsiteX8" fmla="*/ 49603 w 75536"/>
                    <a:gd name="connsiteY8" fmla="*/ 0 h 79054"/>
                    <a:gd name="connsiteX9" fmla="*/ 72466 w 75536"/>
                    <a:gd name="connsiteY9" fmla="*/ 34438 h 7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536" h="79054">
                      <a:moveTo>
                        <a:pt x="75536" y="57207"/>
                      </a:moveTo>
                      <a:lnTo>
                        <a:pt x="42645" y="79055"/>
                      </a:lnTo>
                      <a:lnTo>
                        <a:pt x="31220" y="61836"/>
                      </a:lnTo>
                      <a:lnTo>
                        <a:pt x="64099" y="39977"/>
                      </a:lnTo>
                      <a:lnTo>
                        <a:pt x="75536" y="57207"/>
                      </a:lnTo>
                      <a:close/>
                      <a:moveTo>
                        <a:pt x="72466" y="34438"/>
                      </a:moveTo>
                      <a:lnTo>
                        <a:pt x="22863" y="67386"/>
                      </a:lnTo>
                      <a:lnTo>
                        <a:pt x="0" y="32948"/>
                      </a:lnTo>
                      <a:lnTo>
                        <a:pt x="49603" y="0"/>
                      </a:lnTo>
                      <a:lnTo>
                        <a:pt x="72466" y="34438"/>
                      </a:lnTo>
                      <a:close/>
                    </a:path>
                  </a:pathLst>
                </a:custGeom>
                <a:grpFill/>
                <a:ln w="1137" cap="flat">
                  <a:noFill/>
                  <a:prstDash val="solid"/>
                  <a:miter/>
                </a:ln>
              </p:spPr>
              <p:txBody>
                <a:bodyPr rtlCol="0" anchor="ctr"/>
                <a:lstStyle/>
                <a:p>
                  <a:pPr marL="0" marR="0" lvl="0" indent="0" defTabSz="1042873" eaLnBrk="1" fontAlgn="auto" latinLnBrk="0" hangingPunct="1">
                    <a:lnSpc>
                      <a:spcPct val="100000"/>
                    </a:lnSpc>
                    <a:spcBef>
                      <a:spcPts val="0"/>
                    </a:spcBef>
                    <a:spcAft>
                      <a:spcPts val="0"/>
                    </a:spcAft>
                    <a:buClrTx/>
                    <a:buSzTx/>
                    <a:buFontTx/>
                    <a:buNone/>
                    <a:tabLst/>
                    <a:defRPr/>
                  </a:pPr>
                  <a:endParaRPr kumimoji="0" lang="en-GB" sz="2053" b="0" i="0" u="none" strike="noStrike" kern="0" cap="none" spc="0" normalizeH="0" baseline="0" noProof="0">
                    <a:ln>
                      <a:noFill/>
                    </a:ln>
                    <a:solidFill>
                      <a:prstClr val="black"/>
                    </a:solidFill>
                    <a:effectLst/>
                    <a:uLnTx/>
                    <a:uFillTx/>
                    <a:latin typeface="Arial"/>
                  </a:endParaRPr>
                </a:p>
              </p:txBody>
            </p:sp>
            <p:sp>
              <p:nvSpPr>
                <p:cNvPr id="1031" name="Freeform: Shape 1030">
                  <a:extLst>
                    <a:ext uri="{FF2B5EF4-FFF2-40B4-BE49-F238E27FC236}">
                      <a16:creationId xmlns:a16="http://schemas.microsoft.com/office/drawing/2014/main" id="{1D6D9A00-2A7A-4B5D-9CE9-336A2DD43B6B}"/>
                    </a:ext>
                  </a:extLst>
                </p:cNvPr>
                <p:cNvSpPr/>
                <p:nvPr/>
              </p:nvSpPr>
              <p:spPr>
                <a:xfrm>
                  <a:off x="5983950" y="3436937"/>
                  <a:ext cx="126697" cy="101448"/>
                </a:xfrm>
                <a:custGeom>
                  <a:avLst/>
                  <a:gdLst>
                    <a:gd name="connsiteX0" fmla="*/ 7504 w 126697"/>
                    <a:gd name="connsiteY0" fmla="*/ 63337 h 101448"/>
                    <a:gd name="connsiteX1" fmla="*/ 63360 w 126697"/>
                    <a:gd name="connsiteY1" fmla="*/ 8302 h 101448"/>
                    <a:gd name="connsiteX2" fmla="*/ 119193 w 126697"/>
                    <a:gd name="connsiteY2" fmla="*/ 63337 h 101448"/>
                    <a:gd name="connsiteX3" fmla="*/ 105539 w 126697"/>
                    <a:gd name="connsiteY3" fmla="*/ 99333 h 101448"/>
                    <a:gd name="connsiteX4" fmla="*/ 113907 w 126697"/>
                    <a:gd name="connsiteY4" fmla="*/ 101448 h 101448"/>
                    <a:gd name="connsiteX5" fmla="*/ 126697 w 126697"/>
                    <a:gd name="connsiteY5" fmla="*/ 63337 h 101448"/>
                    <a:gd name="connsiteX6" fmla="*/ 63360 w 126697"/>
                    <a:gd name="connsiteY6" fmla="*/ 0 h 101448"/>
                    <a:gd name="connsiteX7" fmla="*/ 0 w 126697"/>
                    <a:gd name="connsiteY7" fmla="*/ 63337 h 101448"/>
                    <a:gd name="connsiteX8" fmla="*/ 12767 w 126697"/>
                    <a:gd name="connsiteY8" fmla="*/ 101414 h 101448"/>
                    <a:gd name="connsiteX9" fmla="*/ 21135 w 126697"/>
                    <a:gd name="connsiteY9" fmla="*/ 99310 h 101448"/>
                    <a:gd name="connsiteX10" fmla="*/ 7504 w 126697"/>
                    <a:gd name="connsiteY10" fmla="*/ 63348 h 101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697" h="101448">
                      <a:moveTo>
                        <a:pt x="7504" y="63337"/>
                      </a:moveTo>
                      <a:cubicBezTo>
                        <a:pt x="7504" y="32993"/>
                        <a:pt x="32550" y="8302"/>
                        <a:pt x="63360" y="8302"/>
                      </a:cubicBezTo>
                      <a:cubicBezTo>
                        <a:pt x="94147" y="8302"/>
                        <a:pt x="119193" y="32993"/>
                        <a:pt x="119193" y="63337"/>
                      </a:cubicBezTo>
                      <a:cubicBezTo>
                        <a:pt x="119193" y="77087"/>
                        <a:pt x="114043" y="89666"/>
                        <a:pt x="105539" y="99333"/>
                      </a:cubicBezTo>
                      <a:cubicBezTo>
                        <a:pt x="108347" y="99970"/>
                        <a:pt x="111133" y="100675"/>
                        <a:pt x="113907" y="101448"/>
                      </a:cubicBezTo>
                      <a:cubicBezTo>
                        <a:pt x="121933" y="90837"/>
                        <a:pt x="126697" y="77633"/>
                        <a:pt x="126697" y="63337"/>
                      </a:cubicBezTo>
                      <a:cubicBezTo>
                        <a:pt x="126697" y="28421"/>
                        <a:pt x="98274" y="0"/>
                        <a:pt x="63360" y="0"/>
                      </a:cubicBezTo>
                      <a:cubicBezTo>
                        <a:pt x="28423" y="0"/>
                        <a:pt x="0" y="28421"/>
                        <a:pt x="0" y="63337"/>
                      </a:cubicBezTo>
                      <a:cubicBezTo>
                        <a:pt x="0" y="77610"/>
                        <a:pt x="4764" y="90803"/>
                        <a:pt x="12767" y="101414"/>
                      </a:cubicBezTo>
                      <a:cubicBezTo>
                        <a:pt x="15542" y="100641"/>
                        <a:pt x="18327" y="99936"/>
                        <a:pt x="21135" y="99310"/>
                      </a:cubicBezTo>
                      <a:cubicBezTo>
                        <a:pt x="12654" y="89654"/>
                        <a:pt x="7504" y="77087"/>
                        <a:pt x="7504" y="63348"/>
                      </a:cubicBezTo>
                      <a:close/>
                    </a:path>
                  </a:pathLst>
                </a:custGeom>
                <a:grpFill/>
                <a:ln w="1137" cap="flat">
                  <a:noFill/>
                  <a:prstDash val="solid"/>
                  <a:miter/>
                </a:ln>
              </p:spPr>
              <p:txBody>
                <a:bodyPr rtlCol="0" anchor="ctr"/>
                <a:lstStyle/>
                <a:p>
                  <a:pPr marL="0" marR="0" lvl="0" indent="0" defTabSz="1042873" eaLnBrk="1" fontAlgn="auto" latinLnBrk="0" hangingPunct="1">
                    <a:lnSpc>
                      <a:spcPct val="100000"/>
                    </a:lnSpc>
                    <a:spcBef>
                      <a:spcPts val="0"/>
                    </a:spcBef>
                    <a:spcAft>
                      <a:spcPts val="0"/>
                    </a:spcAft>
                    <a:buClrTx/>
                    <a:buSzTx/>
                    <a:buFontTx/>
                    <a:buNone/>
                    <a:tabLst/>
                    <a:defRPr/>
                  </a:pPr>
                  <a:endParaRPr kumimoji="0" lang="en-GB" sz="2053" b="0" i="0" u="none" strike="noStrike" kern="0" cap="none" spc="0" normalizeH="0" baseline="0" noProof="0">
                    <a:ln>
                      <a:noFill/>
                    </a:ln>
                    <a:solidFill>
                      <a:prstClr val="black"/>
                    </a:solidFill>
                    <a:effectLst/>
                    <a:uLnTx/>
                    <a:uFillTx/>
                    <a:latin typeface="Arial"/>
                  </a:endParaRPr>
                </a:p>
              </p:txBody>
            </p:sp>
          </p:grpSp>
          <p:grpSp>
            <p:nvGrpSpPr>
              <p:cNvPr id="1012" name="Group 1011">
                <a:extLst>
                  <a:ext uri="{FF2B5EF4-FFF2-40B4-BE49-F238E27FC236}">
                    <a16:creationId xmlns:a16="http://schemas.microsoft.com/office/drawing/2014/main" id="{7337EA38-2E66-44E8-95C8-C3B4BBC22B0E}"/>
                  </a:ext>
                </a:extLst>
              </p:cNvPr>
              <p:cNvGrpSpPr/>
              <p:nvPr/>
            </p:nvGrpSpPr>
            <p:grpSpPr>
              <a:xfrm>
                <a:off x="4478938" y="3239916"/>
                <a:ext cx="586798" cy="409391"/>
                <a:chOff x="5671936" y="3693132"/>
                <a:chExt cx="349753" cy="244012"/>
              </a:xfrm>
              <a:grpFill/>
            </p:grpSpPr>
            <p:sp>
              <p:nvSpPr>
                <p:cNvPr id="1013" name="Freeform: Shape 1012">
                  <a:extLst>
                    <a:ext uri="{FF2B5EF4-FFF2-40B4-BE49-F238E27FC236}">
                      <a16:creationId xmlns:a16="http://schemas.microsoft.com/office/drawing/2014/main" id="{DF6110D4-C292-481D-8A42-C28BBD85A487}"/>
                    </a:ext>
                  </a:extLst>
                </p:cNvPr>
                <p:cNvSpPr/>
                <p:nvPr/>
              </p:nvSpPr>
              <p:spPr>
                <a:xfrm>
                  <a:off x="5671936" y="3879778"/>
                  <a:ext cx="349753" cy="57366"/>
                </a:xfrm>
                <a:custGeom>
                  <a:avLst/>
                  <a:gdLst>
                    <a:gd name="connsiteX0" fmla="*/ 41577 w 387685"/>
                    <a:gd name="connsiteY0" fmla="*/ 5300 h 63587"/>
                    <a:gd name="connsiteX1" fmla="*/ 22931 w 387685"/>
                    <a:gd name="connsiteY1" fmla="*/ 387 h 63587"/>
                    <a:gd name="connsiteX2" fmla="*/ 2376 w 387685"/>
                    <a:gd name="connsiteY2" fmla="*/ 20415 h 63587"/>
                    <a:gd name="connsiteX3" fmla="*/ 18498 w 387685"/>
                    <a:gd name="connsiteY3" fmla="*/ 37258 h 63587"/>
                    <a:gd name="connsiteX4" fmla="*/ 27911 w 387685"/>
                    <a:gd name="connsiteY4" fmla="*/ 44071 h 63587"/>
                    <a:gd name="connsiteX5" fmla="*/ 20408 w 387685"/>
                    <a:gd name="connsiteY5" fmla="*/ 50087 h 63587"/>
                    <a:gd name="connsiteX6" fmla="*/ 6640 w 387685"/>
                    <a:gd name="connsiteY6" fmla="*/ 43923 h 63587"/>
                    <a:gd name="connsiteX7" fmla="*/ 0 w 387685"/>
                    <a:gd name="connsiteY7" fmla="*/ 56411 h 63587"/>
                    <a:gd name="connsiteX8" fmla="*/ 20953 w 387685"/>
                    <a:gd name="connsiteY8" fmla="*/ 63223 h 63587"/>
                    <a:gd name="connsiteX9" fmla="*/ 37882 w 387685"/>
                    <a:gd name="connsiteY9" fmla="*/ 57594 h 63587"/>
                    <a:gd name="connsiteX10" fmla="*/ 44044 w 387685"/>
                    <a:gd name="connsiteY10" fmla="*/ 41535 h 63587"/>
                    <a:gd name="connsiteX11" fmla="*/ 29344 w 387685"/>
                    <a:gd name="connsiteY11" fmla="*/ 25237 h 63587"/>
                    <a:gd name="connsiteX12" fmla="*/ 25376 w 387685"/>
                    <a:gd name="connsiteY12" fmla="*/ 24043 h 63587"/>
                    <a:gd name="connsiteX13" fmla="*/ 18498 w 387685"/>
                    <a:gd name="connsiteY13" fmla="*/ 18345 h 63587"/>
                    <a:gd name="connsiteX14" fmla="*/ 25160 w 387685"/>
                    <a:gd name="connsiteY14" fmla="*/ 13363 h 63587"/>
                    <a:gd name="connsiteX15" fmla="*/ 35426 w 387685"/>
                    <a:gd name="connsiteY15" fmla="*/ 17310 h 63587"/>
                    <a:gd name="connsiteX16" fmla="*/ 41588 w 387685"/>
                    <a:gd name="connsiteY16" fmla="*/ 5289 h 63587"/>
                    <a:gd name="connsiteX17" fmla="*/ 85302 w 387685"/>
                    <a:gd name="connsiteY17" fmla="*/ 15115 h 63587"/>
                    <a:gd name="connsiteX18" fmla="*/ 85302 w 387685"/>
                    <a:gd name="connsiteY18" fmla="*/ 1979 h 63587"/>
                    <a:gd name="connsiteX19" fmla="*/ 51388 w 387685"/>
                    <a:gd name="connsiteY19" fmla="*/ 1979 h 63587"/>
                    <a:gd name="connsiteX20" fmla="*/ 51388 w 387685"/>
                    <a:gd name="connsiteY20" fmla="*/ 61620 h 63587"/>
                    <a:gd name="connsiteX21" fmla="*/ 85302 w 387685"/>
                    <a:gd name="connsiteY21" fmla="*/ 61620 h 63587"/>
                    <a:gd name="connsiteX22" fmla="*/ 85302 w 387685"/>
                    <a:gd name="connsiteY22" fmla="*/ 48484 h 63587"/>
                    <a:gd name="connsiteX23" fmla="*/ 66884 w 387685"/>
                    <a:gd name="connsiteY23" fmla="*/ 48484 h 63587"/>
                    <a:gd name="connsiteX24" fmla="*/ 66884 w 387685"/>
                    <a:gd name="connsiteY24" fmla="*/ 38214 h 63587"/>
                    <a:gd name="connsiteX25" fmla="*/ 84370 w 387685"/>
                    <a:gd name="connsiteY25" fmla="*/ 38214 h 63587"/>
                    <a:gd name="connsiteX26" fmla="*/ 84370 w 387685"/>
                    <a:gd name="connsiteY26" fmla="*/ 25078 h 63587"/>
                    <a:gd name="connsiteX27" fmla="*/ 66884 w 387685"/>
                    <a:gd name="connsiteY27" fmla="*/ 25078 h 63587"/>
                    <a:gd name="connsiteX28" fmla="*/ 66884 w 387685"/>
                    <a:gd name="connsiteY28" fmla="*/ 15126 h 63587"/>
                    <a:gd name="connsiteX29" fmla="*/ 85302 w 387685"/>
                    <a:gd name="connsiteY29" fmla="*/ 15126 h 63587"/>
                    <a:gd name="connsiteX30" fmla="*/ 137486 w 387685"/>
                    <a:gd name="connsiteY30" fmla="*/ 3412 h 63587"/>
                    <a:gd name="connsiteX31" fmla="*/ 123343 w 387685"/>
                    <a:gd name="connsiteY31" fmla="*/ 387 h 63587"/>
                    <a:gd name="connsiteX32" fmla="*/ 100639 w 387685"/>
                    <a:gd name="connsiteY32" fmla="*/ 10054 h 63587"/>
                    <a:gd name="connsiteX33" fmla="*/ 91874 w 387685"/>
                    <a:gd name="connsiteY33" fmla="*/ 31890 h 63587"/>
                    <a:gd name="connsiteX34" fmla="*/ 101446 w 387685"/>
                    <a:gd name="connsiteY34" fmla="*/ 54420 h 63587"/>
                    <a:gd name="connsiteX35" fmla="*/ 123821 w 387685"/>
                    <a:gd name="connsiteY35" fmla="*/ 63212 h 63587"/>
                    <a:gd name="connsiteX36" fmla="*/ 137498 w 387685"/>
                    <a:gd name="connsiteY36" fmla="*/ 60437 h 63587"/>
                    <a:gd name="connsiteX37" fmla="*/ 137498 w 387685"/>
                    <a:gd name="connsiteY37" fmla="*/ 41853 h 63587"/>
                    <a:gd name="connsiteX38" fmla="*/ 124139 w 387685"/>
                    <a:gd name="connsiteY38" fmla="*/ 48177 h 63587"/>
                    <a:gd name="connsiteX39" fmla="*/ 108006 w 387685"/>
                    <a:gd name="connsiteY39" fmla="*/ 31958 h 63587"/>
                    <a:gd name="connsiteX40" fmla="*/ 123900 w 387685"/>
                    <a:gd name="connsiteY40" fmla="*/ 15433 h 63587"/>
                    <a:gd name="connsiteX41" fmla="*/ 137509 w 387685"/>
                    <a:gd name="connsiteY41" fmla="*/ 21996 h 63587"/>
                    <a:gd name="connsiteX42" fmla="*/ 137509 w 387685"/>
                    <a:gd name="connsiteY42" fmla="*/ 3412 h 63587"/>
                    <a:gd name="connsiteX43" fmla="*/ 177028 w 387685"/>
                    <a:gd name="connsiteY43" fmla="*/ 0 h 63587"/>
                    <a:gd name="connsiteX44" fmla="*/ 144058 w 387685"/>
                    <a:gd name="connsiteY44" fmla="*/ 30696 h 63587"/>
                    <a:gd name="connsiteX45" fmla="*/ 177028 w 387685"/>
                    <a:gd name="connsiteY45" fmla="*/ 63587 h 63587"/>
                    <a:gd name="connsiteX46" fmla="*/ 209998 w 387685"/>
                    <a:gd name="connsiteY46" fmla="*/ 30696 h 63587"/>
                    <a:gd name="connsiteX47" fmla="*/ 177028 w 387685"/>
                    <a:gd name="connsiteY47" fmla="*/ 0 h 63587"/>
                    <a:gd name="connsiteX48" fmla="*/ 177028 w 387685"/>
                    <a:gd name="connsiteY48" fmla="*/ 15024 h 63587"/>
                    <a:gd name="connsiteX49" fmla="*/ 193865 w 387685"/>
                    <a:gd name="connsiteY49" fmla="*/ 30764 h 63587"/>
                    <a:gd name="connsiteX50" fmla="*/ 177028 w 387685"/>
                    <a:gd name="connsiteY50" fmla="*/ 48563 h 63587"/>
                    <a:gd name="connsiteX51" fmla="*/ 160168 w 387685"/>
                    <a:gd name="connsiteY51" fmla="*/ 30764 h 63587"/>
                    <a:gd name="connsiteX52" fmla="*/ 177028 w 387685"/>
                    <a:gd name="connsiteY52" fmla="*/ 15024 h 63587"/>
                    <a:gd name="connsiteX53" fmla="*/ 217195 w 387685"/>
                    <a:gd name="connsiteY53" fmla="*/ 61620 h 63587"/>
                    <a:gd name="connsiteX54" fmla="*/ 232680 w 387685"/>
                    <a:gd name="connsiteY54" fmla="*/ 61620 h 63587"/>
                    <a:gd name="connsiteX55" fmla="*/ 232680 w 387685"/>
                    <a:gd name="connsiteY55" fmla="*/ 25066 h 63587"/>
                    <a:gd name="connsiteX56" fmla="*/ 232839 w 387685"/>
                    <a:gd name="connsiteY56" fmla="*/ 25066 h 63587"/>
                    <a:gd name="connsiteX57" fmla="*/ 261239 w 387685"/>
                    <a:gd name="connsiteY57" fmla="*/ 61620 h 63587"/>
                    <a:gd name="connsiteX58" fmla="*/ 276723 w 387685"/>
                    <a:gd name="connsiteY58" fmla="*/ 61620 h 63587"/>
                    <a:gd name="connsiteX59" fmla="*/ 276723 w 387685"/>
                    <a:gd name="connsiteY59" fmla="*/ 1979 h 63587"/>
                    <a:gd name="connsiteX60" fmla="*/ 261239 w 387685"/>
                    <a:gd name="connsiteY60" fmla="*/ 1979 h 63587"/>
                    <a:gd name="connsiteX61" fmla="*/ 261239 w 387685"/>
                    <a:gd name="connsiteY61" fmla="*/ 38430 h 63587"/>
                    <a:gd name="connsiteX62" fmla="*/ 261079 w 387685"/>
                    <a:gd name="connsiteY62" fmla="*/ 38430 h 63587"/>
                    <a:gd name="connsiteX63" fmla="*/ 232680 w 387685"/>
                    <a:gd name="connsiteY63" fmla="*/ 1979 h 63587"/>
                    <a:gd name="connsiteX64" fmla="*/ 217195 w 387685"/>
                    <a:gd name="connsiteY64" fmla="*/ 1979 h 63587"/>
                    <a:gd name="connsiteX65" fmla="*/ 217195 w 387685"/>
                    <a:gd name="connsiteY65" fmla="*/ 61620 h 63587"/>
                    <a:gd name="connsiteX66" fmla="*/ 286865 w 387685"/>
                    <a:gd name="connsiteY66" fmla="*/ 61620 h 63587"/>
                    <a:gd name="connsiteX67" fmla="*/ 308852 w 387685"/>
                    <a:gd name="connsiteY67" fmla="*/ 61620 h 63587"/>
                    <a:gd name="connsiteX68" fmla="*/ 339140 w 387685"/>
                    <a:gd name="connsiteY68" fmla="*/ 31799 h 63587"/>
                    <a:gd name="connsiteX69" fmla="*/ 308852 w 387685"/>
                    <a:gd name="connsiteY69" fmla="*/ 1979 h 63587"/>
                    <a:gd name="connsiteX70" fmla="*/ 286865 w 387685"/>
                    <a:gd name="connsiteY70" fmla="*/ 1979 h 63587"/>
                    <a:gd name="connsiteX71" fmla="*/ 286865 w 387685"/>
                    <a:gd name="connsiteY71" fmla="*/ 61620 h 63587"/>
                    <a:gd name="connsiteX72" fmla="*/ 302349 w 387685"/>
                    <a:gd name="connsiteY72" fmla="*/ 15115 h 63587"/>
                    <a:gd name="connsiteX73" fmla="*/ 305999 w 387685"/>
                    <a:gd name="connsiteY73" fmla="*/ 15115 h 63587"/>
                    <a:gd name="connsiteX74" fmla="*/ 322984 w 387685"/>
                    <a:gd name="connsiteY74" fmla="*/ 31799 h 63587"/>
                    <a:gd name="connsiteX75" fmla="*/ 305817 w 387685"/>
                    <a:gd name="connsiteY75" fmla="*/ 48484 h 63587"/>
                    <a:gd name="connsiteX76" fmla="*/ 302338 w 387685"/>
                    <a:gd name="connsiteY76" fmla="*/ 48484 h 63587"/>
                    <a:gd name="connsiteX77" fmla="*/ 302338 w 387685"/>
                    <a:gd name="connsiteY77" fmla="*/ 15115 h 63587"/>
                    <a:gd name="connsiteX78" fmla="*/ 385218 w 387685"/>
                    <a:gd name="connsiteY78" fmla="*/ 5300 h 63587"/>
                    <a:gd name="connsiteX79" fmla="*/ 366573 w 387685"/>
                    <a:gd name="connsiteY79" fmla="*/ 387 h 63587"/>
                    <a:gd name="connsiteX80" fmla="*/ 346018 w 387685"/>
                    <a:gd name="connsiteY80" fmla="*/ 20415 h 63587"/>
                    <a:gd name="connsiteX81" fmla="*/ 362139 w 387685"/>
                    <a:gd name="connsiteY81" fmla="*/ 37258 h 63587"/>
                    <a:gd name="connsiteX82" fmla="*/ 371553 w 387685"/>
                    <a:gd name="connsiteY82" fmla="*/ 44071 h 63587"/>
                    <a:gd name="connsiteX83" fmla="*/ 364049 w 387685"/>
                    <a:gd name="connsiteY83" fmla="*/ 50087 h 63587"/>
                    <a:gd name="connsiteX84" fmla="*/ 350281 w 387685"/>
                    <a:gd name="connsiteY84" fmla="*/ 43923 h 63587"/>
                    <a:gd name="connsiteX85" fmla="*/ 343642 w 387685"/>
                    <a:gd name="connsiteY85" fmla="*/ 56411 h 63587"/>
                    <a:gd name="connsiteX86" fmla="*/ 364595 w 387685"/>
                    <a:gd name="connsiteY86" fmla="*/ 63223 h 63587"/>
                    <a:gd name="connsiteX87" fmla="*/ 381524 w 387685"/>
                    <a:gd name="connsiteY87" fmla="*/ 57594 h 63587"/>
                    <a:gd name="connsiteX88" fmla="*/ 387685 w 387685"/>
                    <a:gd name="connsiteY88" fmla="*/ 41535 h 63587"/>
                    <a:gd name="connsiteX89" fmla="*/ 372985 w 387685"/>
                    <a:gd name="connsiteY89" fmla="*/ 25237 h 63587"/>
                    <a:gd name="connsiteX90" fmla="*/ 369018 w 387685"/>
                    <a:gd name="connsiteY90" fmla="*/ 24043 h 63587"/>
                    <a:gd name="connsiteX91" fmla="*/ 362139 w 387685"/>
                    <a:gd name="connsiteY91" fmla="*/ 18345 h 63587"/>
                    <a:gd name="connsiteX92" fmla="*/ 368801 w 387685"/>
                    <a:gd name="connsiteY92" fmla="*/ 13363 h 63587"/>
                    <a:gd name="connsiteX93" fmla="*/ 379068 w 387685"/>
                    <a:gd name="connsiteY93" fmla="*/ 17310 h 63587"/>
                    <a:gd name="connsiteX94" fmla="*/ 385230 w 387685"/>
                    <a:gd name="connsiteY94" fmla="*/ 5289 h 63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387685" h="63587">
                      <a:moveTo>
                        <a:pt x="41577" y="5300"/>
                      </a:moveTo>
                      <a:cubicBezTo>
                        <a:pt x="36290" y="2297"/>
                        <a:pt x="28934" y="387"/>
                        <a:pt x="22931" y="387"/>
                      </a:cubicBezTo>
                      <a:cubicBezTo>
                        <a:pt x="10983" y="387"/>
                        <a:pt x="2376" y="8302"/>
                        <a:pt x="2376" y="20415"/>
                      </a:cubicBezTo>
                      <a:cubicBezTo>
                        <a:pt x="2376" y="31958"/>
                        <a:pt x="8766" y="34495"/>
                        <a:pt x="18498" y="37258"/>
                      </a:cubicBezTo>
                      <a:cubicBezTo>
                        <a:pt x="21840" y="38225"/>
                        <a:pt x="27911" y="39726"/>
                        <a:pt x="27911" y="44071"/>
                      </a:cubicBezTo>
                      <a:cubicBezTo>
                        <a:pt x="27911" y="48268"/>
                        <a:pt x="24034" y="50087"/>
                        <a:pt x="20408" y="50087"/>
                      </a:cubicBezTo>
                      <a:cubicBezTo>
                        <a:pt x="15121" y="50087"/>
                        <a:pt x="10516" y="47312"/>
                        <a:pt x="6640" y="43923"/>
                      </a:cubicBezTo>
                      <a:lnTo>
                        <a:pt x="0" y="56411"/>
                      </a:lnTo>
                      <a:cubicBezTo>
                        <a:pt x="6071" y="60698"/>
                        <a:pt x="13450" y="63223"/>
                        <a:pt x="20953" y="63223"/>
                      </a:cubicBezTo>
                      <a:cubicBezTo>
                        <a:pt x="26968" y="63223"/>
                        <a:pt x="33221" y="61540"/>
                        <a:pt x="37882" y="57594"/>
                      </a:cubicBezTo>
                      <a:cubicBezTo>
                        <a:pt x="42611" y="53556"/>
                        <a:pt x="44044" y="47483"/>
                        <a:pt x="44044" y="41535"/>
                      </a:cubicBezTo>
                      <a:cubicBezTo>
                        <a:pt x="44044" y="31890"/>
                        <a:pt x="37632" y="27705"/>
                        <a:pt x="29344" y="25237"/>
                      </a:cubicBezTo>
                      <a:lnTo>
                        <a:pt x="25376" y="24043"/>
                      </a:lnTo>
                      <a:cubicBezTo>
                        <a:pt x="22681" y="23167"/>
                        <a:pt x="18498" y="21848"/>
                        <a:pt x="18498" y="18345"/>
                      </a:cubicBezTo>
                      <a:cubicBezTo>
                        <a:pt x="18498" y="15024"/>
                        <a:pt x="22306" y="13363"/>
                        <a:pt x="25160" y="13363"/>
                      </a:cubicBezTo>
                      <a:cubicBezTo>
                        <a:pt x="28946" y="13363"/>
                        <a:pt x="32584" y="14956"/>
                        <a:pt x="35426" y="17310"/>
                      </a:cubicBezTo>
                      <a:lnTo>
                        <a:pt x="41588" y="5289"/>
                      </a:lnTo>
                      <a:close/>
                      <a:moveTo>
                        <a:pt x="85302" y="15115"/>
                      </a:moveTo>
                      <a:lnTo>
                        <a:pt x="85302" y="1979"/>
                      </a:lnTo>
                      <a:lnTo>
                        <a:pt x="51388" y="1979"/>
                      </a:lnTo>
                      <a:lnTo>
                        <a:pt x="51388" y="61620"/>
                      </a:lnTo>
                      <a:lnTo>
                        <a:pt x="85302" y="61620"/>
                      </a:lnTo>
                      <a:lnTo>
                        <a:pt x="85302" y="48484"/>
                      </a:lnTo>
                      <a:lnTo>
                        <a:pt x="66884" y="48484"/>
                      </a:lnTo>
                      <a:lnTo>
                        <a:pt x="66884" y="38214"/>
                      </a:lnTo>
                      <a:lnTo>
                        <a:pt x="84370" y="38214"/>
                      </a:lnTo>
                      <a:lnTo>
                        <a:pt x="84370" y="25078"/>
                      </a:lnTo>
                      <a:lnTo>
                        <a:pt x="66884" y="25078"/>
                      </a:lnTo>
                      <a:lnTo>
                        <a:pt x="66884" y="15126"/>
                      </a:lnTo>
                      <a:lnTo>
                        <a:pt x="85302" y="15126"/>
                      </a:lnTo>
                      <a:close/>
                      <a:moveTo>
                        <a:pt x="137486" y="3412"/>
                      </a:moveTo>
                      <a:cubicBezTo>
                        <a:pt x="132916" y="1501"/>
                        <a:pt x="128323" y="387"/>
                        <a:pt x="123343" y="387"/>
                      </a:cubicBezTo>
                      <a:cubicBezTo>
                        <a:pt x="114964" y="387"/>
                        <a:pt x="106483" y="4037"/>
                        <a:pt x="100639" y="10054"/>
                      </a:cubicBezTo>
                      <a:cubicBezTo>
                        <a:pt x="94943" y="15911"/>
                        <a:pt x="91874" y="23736"/>
                        <a:pt x="91874" y="31890"/>
                      </a:cubicBezTo>
                      <a:cubicBezTo>
                        <a:pt x="91874" y="40750"/>
                        <a:pt x="94875" y="48484"/>
                        <a:pt x="101446" y="54420"/>
                      </a:cubicBezTo>
                      <a:cubicBezTo>
                        <a:pt x="107608" y="60027"/>
                        <a:pt x="115521" y="63212"/>
                        <a:pt x="123821" y="63212"/>
                      </a:cubicBezTo>
                      <a:cubicBezTo>
                        <a:pt x="128641" y="63212"/>
                        <a:pt x="132359" y="62029"/>
                        <a:pt x="137498" y="60437"/>
                      </a:cubicBezTo>
                      <a:lnTo>
                        <a:pt x="137498" y="41853"/>
                      </a:lnTo>
                      <a:cubicBezTo>
                        <a:pt x="134269" y="45731"/>
                        <a:pt x="129198" y="48177"/>
                        <a:pt x="124139" y="48177"/>
                      </a:cubicBezTo>
                      <a:cubicBezTo>
                        <a:pt x="114498" y="48177"/>
                        <a:pt x="108006" y="41387"/>
                        <a:pt x="108006" y="31958"/>
                      </a:cubicBezTo>
                      <a:cubicBezTo>
                        <a:pt x="108006" y="22701"/>
                        <a:pt x="114418" y="15433"/>
                        <a:pt x="123900" y="15433"/>
                      </a:cubicBezTo>
                      <a:cubicBezTo>
                        <a:pt x="129210" y="15433"/>
                        <a:pt x="134348" y="17719"/>
                        <a:pt x="137509" y="21996"/>
                      </a:cubicBezTo>
                      <a:lnTo>
                        <a:pt x="137509" y="3412"/>
                      </a:lnTo>
                      <a:close/>
                      <a:moveTo>
                        <a:pt x="177028" y="0"/>
                      </a:moveTo>
                      <a:cubicBezTo>
                        <a:pt x="159861" y="0"/>
                        <a:pt x="144058" y="12647"/>
                        <a:pt x="144058" y="30696"/>
                      </a:cubicBezTo>
                      <a:cubicBezTo>
                        <a:pt x="144058" y="49985"/>
                        <a:pt x="157894" y="63587"/>
                        <a:pt x="177028" y="63587"/>
                      </a:cubicBezTo>
                      <a:cubicBezTo>
                        <a:pt x="196173" y="63587"/>
                        <a:pt x="209998" y="49974"/>
                        <a:pt x="209998" y="30696"/>
                      </a:cubicBezTo>
                      <a:cubicBezTo>
                        <a:pt x="209998" y="12647"/>
                        <a:pt x="194172" y="0"/>
                        <a:pt x="177028" y="0"/>
                      </a:cubicBezTo>
                      <a:close/>
                      <a:moveTo>
                        <a:pt x="177028" y="15024"/>
                      </a:moveTo>
                      <a:cubicBezTo>
                        <a:pt x="186282" y="15024"/>
                        <a:pt x="193865" y="22530"/>
                        <a:pt x="193865" y="30764"/>
                      </a:cubicBezTo>
                      <a:cubicBezTo>
                        <a:pt x="193865" y="41057"/>
                        <a:pt x="186294" y="48563"/>
                        <a:pt x="177028" y="48563"/>
                      </a:cubicBezTo>
                      <a:cubicBezTo>
                        <a:pt x="167774" y="48563"/>
                        <a:pt x="160168" y="41057"/>
                        <a:pt x="160168" y="30764"/>
                      </a:cubicBezTo>
                      <a:cubicBezTo>
                        <a:pt x="160168" y="22530"/>
                        <a:pt x="167762" y="15024"/>
                        <a:pt x="177028" y="15024"/>
                      </a:cubicBezTo>
                      <a:close/>
                      <a:moveTo>
                        <a:pt x="217195" y="61620"/>
                      </a:moveTo>
                      <a:lnTo>
                        <a:pt x="232680" y="61620"/>
                      </a:lnTo>
                      <a:lnTo>
                        <a:pt x="232680" y="25066"/>
                      </a:lnTo>
                      <a:lnTo>
                        <a:pt x="232839" y="25066"/>
                      </a:lnTo>
                      <a:lnTo>
                        <a:pt x="261239" y="61620"/>
                      </a:lnTo>
                      <a:lnTo>
                        <a:pt x="276723" y="61620"/>
                      </a:lnTo>
                      <a:lnTo>
                        <a:pt x="276723" y="1979"/>
                      </a:lnTo>
                      <a:lnTo>
                        <a:pt x="261239" y="1979"/>
                      </a:lnTo>
                      <a:lnTo>
                        <a:pt x="261239" y="38430"/>
                      </a:lnTo>
                      <a:lnTo>
                        <a:pt x="261079" y="38430"/>
                      </a:lnTo>
                      <a:lnTo>
                        <a:pt x="232680" y="1979"/>
                      </a:lnTo>
                      <a:lnTo>
                        <a:pt x="217195" y="1979"/>
                      </a:lnTo>
                      <a:lnTo>
                        <a:pt x="217195" y="61620"/>
                      </a:lnTo>
                      <a:close/>
                      <a:moveTo>
                        <a:pt x="286865" y="61620"/>
                      </a:moveTo>
                      <a:lnTo>
                        <a:pt x="308852" y="61620"/>
                      </a:lnTo>
                      <a:cubicBezTo>
                        <a:pt x="325372" y="61620"/>
                        <a:pt x="339140" y="48575"/>
                        <a:pt x="339140" y="31799"/>
                      </a:cubicBezTo>
                      <a:cubicBezTo>
                        <a:pt x="339140" y="15024"/>
                        <a:pt x="325440" y="1979"/>
                        <a:pt x="308852" y="1979"/>
                      </a:cubicBezTo>
                      <a:lnTo>
                        <a:pt x="286865" y="1979"/>
                      </a:lnTo>
                      <a:lnTo>
                        <a:pt x="286865" y="61620"/>
                      </a:lnTo>
                      <a:close/>
                      <a:moveTo>
                        <a:pt x="302349" y="15115"/>
                      </a:moveTo>
                      <a:lnTo>
                        <a:pt x="305999" y="15115"/>
                      </a:lnTo>
                      <a:cubicBezTo>
                        <a:pt x="315947" y="15115"/>
                        <a:pt x="322984" y="21131"/>
                        <a:pt x="322984" y="31799"/>
                      </a:cubicBezTo>
                      <a:cubicBezTo>
                        <a:pt x="322984" y="43434"/>
                        <a:pt x="315071" y="48484"/>
                        <a:pt x="305817" y="48484"/>
                      </a:cubicBezTo>
                      <a:lnTo>
                        <a:pt x="302338" y="48484"/>
                      </a:lnTo>
                      <a:lnTo>
                        <a:pt x="302338" y="15115"/>
                      </a:lnTo>
                      <a:close/>
                      <a:moveTo>
                        <a:pt x="385218" y="5300"/>
                      </a:moveTo>
                      <a:cubicBezTo>
                        <a:pt x="379932" y="2297"/>
                        <a:pt x="372576" y="387"/>
                        <a:pt x="366573" y="387"/>
                      </a:cubicBezTo>
                      <a:cubicBezTo>
                        <a:pt x="354624" y="387"/>
                        <a:pt x="346018" y="8302"/>
                        <a:pt x="346018" y="20415"/>
                      </a:cubicBezTo>
                      <a:cubicBezTo>
                        <a:pt x="346018" y="31958"/>
                        <a:pt x="352407" y="34495"/>
                        <a:pt x="362139" y="37258"/>
                      </a:cubicBezTo>
                      <a:cubicBezTo>
                        <a:pt x="365482" y="38225"/>
                        <a:pt x="371553" y="39726"/>
                        <a:pt x="371553" y="44071"/>
                      </a:cubicBezTo>
                      <a:cubicBezTo>
                        <a:pt x="371553" y="48268"/>
                        <a:pt x="367676" y="50087"/>
                        <a:pt x="364049" y="50087"/>
                      </a:cubicBezTo>
                      <a:cubicBezTo>
                        <a:pt x="358763" y="50087"/>
                        <a:pt x="354158" y="47312"/>
                        <a:pt x="350281" y="43923"/>
                      </a:cubicBezTo>
                      <a:lnTo>
                        <a:pt x="343642" y="56411"/>
                      </a:lnTo>
                      <a:cubicBezTo>
                        <a:pt x="349713" y="60698"/>
                        <a:pt x="357091" y="63223"/>
                        <a:pt x="364595" y="63223"/>
                      </a:cubicBezTo>
                      <a:cubicBezTo>
                        <a:pt x="370609" y="63223"/>
                        <a:pt x="376862" y="61540"/>
                        <a:pt x="381524" y="57594"/>
                      </a:cubicBezTo>
                      <a:cubicBezTo>
                        <a:pt x="386253" y="53556"/>
                        <a:pt x="387685" y="47483"/>
                        <a:pt x="387685" y="41535"/>
                      </a:cubicBezTo>
                      <a:cubicBezTo>
                        <a:pt x="387685" y="31890"/>
                        <a:pt x="381273" y="27705"/>
                        <a:pt x="372985" y="25237"/>
                      </a:cubicBezTo>
                      <a:lnTo>
                        <a:pt x="369018" y="24043"/>
                      </a:lnTo>
                      <a:cubicBezTo>
                        <a:pt x="366323" y="23167"/>
                        <a:pt x="362139" y="21848"/>
                        <a:pt x="362139" y="18345"/>
                      </a:cubicBezTo>
                      <a:cubicBezTo>
                        <a:pt x="362139" y="15024"/>
                        <a:pt x="365948" y="13363"/>
                        <a:pt x="368801" y="13363"/>
                      </a:cubicBezTo>
                      <a:cubicBezTo>
                        <a:pt x="372587" y="13363"/>
                        <a:pt x="376225" y="14956"/>
                        <a:pt x="379068" y="17310"/>
                      </a:cubicBezTo>
                      <a:lnTo>
                        <a:pt x="385230" y="5289"/>
                      </a:lnTo>
                      <a:close/>
                    </a:path>
                  </a:pathLst>
                </a:custGeom>
                <a:grpFill/>
                <a:ln w="1137" cap="flat">
                  <a:noFill/>
                  <a:prstDash val="solid"/>
                  <a:miter/>
                </a:ln>
              </p:spPr>
              <p:txBody>
                <a:bodyPr rtlCol="0" anchor="ctr"/>
                <a:lstStyle/>
                <a:p>
                  <a:pPr marL="0" marR="0" lvl="0" indent="0" defTabSz="1042873" eaLnBrk="1" fontAlgn="auto" latinLnBrk="0" hangingPunct="1">
                    <a:lnSpc>
                      <a:spcPct val="100000"/>
                    </a:lnSpc>
                    <a:spcBef>
                      <a:spcPts val="0"/>
                    </a:spcBef>
                    <a:spcAft>
                      <a:spcPts val="0"/>
                    </a:spcAft>
                    <a:buClrTx/>
                    <a:buSzTx/>
                    <a:buFontTx/>
                    <a:buNone/>
                    <a:tabLst/>
                    <a:defRPr/>
                  </a:pPr>
                  <a:endParaRPr kumimoji="0" lang="en-GB" sz="2053" b="0" i="0" u="none" strike="noStrike" kern="0" cap="none" spc="0" normalizeH="0" baseline="0" noProof="0">
                    <a:ln>
                      <a:noFill/>
                    </a:ln>
                    <a:solidFill>
                      <a:prstClr val="black"/>
                    </a:solidFill>
                    <a:effectLst/>
                    <a:uLnTx/>
                    <a:uFillTx/>
                    <a:latin typeface="Arial"/>
                  </a:endParaRPr>
                </a:p>
              </p:txBody>
            </p:sp>
            <p:sp>
              <p:nvSpPr>
                <p:cNvPr id="1014" name="Freeform: Shape 1013">
                  <a:extLst>
                    <a:ext uri="{FF2B5EF4-FFF2-40B4-BE49-F238E27FC236}">
                      <a16:creationId xmlns:a16="http://schemas.microsoft.com/office/drawing/2014/main" id="{33288DCE-B4CB-41E0-9235-6F8C6DF00910}"/>
                    </a:ext>
                  </a:extLst>
                </p:cNvPr>
                <p:cNvSpPr/>
                <p:nvPr/>
              </p:nvSpPr>
              <p:spPr>
                <a:xfrm>
                  <a:off x="5713024" y="3693132"/>
                  <a:ext cx="281659" cy="174282"/>
                </a:xfrm>
                <a:custGeom>
                  <a:avLst/>
                  <a:gdLst>
                    <a:gd name="connsiteX0" fmla="*/ 85189 w 312206"/>
                    <a:gd name="connsiteY0" fmla="*/ 146645 h 193184"/>
                    <a:gd name="connsiteX1" fmla="*/ 112963 w 312206"/>
                    <a:gd name="connsiteY1" fmla="*/ 120817 h 193184"/>
                    <a:gd name="connsiteX2" fmla="*/ 141875 w 312206"/>
                    <a:gd name="connsiteY2" fmla="*/ 63633 h 193184"/>
                    <a:gd name="connsiteX3" fmla="*/ 72819 w 312206"/>
                    <a:gd name="connsiteY3" fmla="*/ 0 h 193184"/>
                    <a:gd name="connsiteX4" fmla="*/ 3081 w 312206"/>
                    <a:gd name="connsiteY4" fmla="*/ 68819 h 193184"/>
                    <a:gd name="connsiteX5" fmla="*/ 54321 w 312206"/>
                    <a:gd name="connsiteY5" fmla="*/ 68819 h 193184"/>
                    <a:gd name="connsiteX6" fmla="*/ 53651 w 312206"/>
                    <a:gd name="connsiteY6" fmla="*/ 61222 h 193184"/>
                    <a:gd name="connsiteX7" fmla="*/ 73092 w 312206"/>
                    <a:gd name="connsiteY7" fmla="*/ 39431 h 193184"/>
                    <a:gd name="connsiteX8" fmla="*/ 93465 w 312206"/>
                    <a:gd name="connsiteY8" fmla="*/ 62700 h 193184"/>
                    <a:gd name="connsiteX9" fmla="*/ 73092 w 312206"/>
                    <a:gd name="connsiteY9" fmla="*/ 106555 h 193184"/>
                    <a:gd name="connsiteX10" fmla="*/ 0 w 312206"/>
                    <a:gd name="connsiteY10" fmla="*/ 186064 h 193184"/>
                    <a:gd name="connsiteX11" fmla="*/ 143773 w 312206"/>
                    <a:gd name="connsiteY11" fmla="*/ 186064 h 193184"/>
                    <a:gd name="connsiteX12" fmla="*/ 143773 w 312206"/>
                    <a:gd name="connsiteY12" fmla="*/ 146645 h 193184"/>
                    <a:gd name="connsiteX13" fmla="*/ 85200 w 312206"/>
                    <a:gd name="connsiteY13" fmla="*/ 146645 h 193184"/>
                    <a:gd name="connsiteX14" fmla="*/ 236283 w 312206"/>
                    <a:gd name="connsiteY14" fmla="*/ 0 h 193184"/>
                    <a:gd name="connsiteX15" fmla="*/ 160361 w 312206"/>
                    <a:gd name="connsiteY15" fmla="*/ 96592 h 193184"/>
                    <a:gd name="connsiteX16" fmla="*/ 236283 w 312206"/>
                    <a:gd name="connsiteY16" fmla="*/ 193184 h 193184"/>
                    <a:gd name="connsiteX17" fmla="*/ 312206 w 312206"/>
                    <a:gd name="connsiteY17" fmla="*/ 96592 h 193184"/>
                    <a:gd name="connsiteX18" fmla="*/ 236283 w 312206"/>
                    <a:gd name="connsiteY18" fmla="*/ 0 h 193184"/>
                    <a:gd name="connsiteX19" fmla="*/ 236283 w 312206"/>
                    <a:gd name="connsiteY19" fmla="*/ 41103 h 193184"/>
                    <a:gd name="connsiteX20" fmla="*/ 265934 w 312206"/>
                    <a:gd name="connsiteY20" fmla="*/ 96330 h 193184"/>
                    <a:gd name="connsiteX21" fmla="*/ 236283 w 312206"/>
                    <a:gd name="connsiteY21" fmla="*/ 152161 h 193184"/>
                    <a:gd name="connsiteX22" fmla="*/ 206633 w 312206"/>
                    <a:gd name="connsiteY22" fmla="*/ 96330 h 193184"/>
                    <a:gd name="connsiteX23" fmla="*/ 236283 w 312206"/>
                    <a:gd name="connsiteY23" fmla="*/ 41103 h 193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206" h="193184">
                      <a:moveTo>
                        <a:pt x="85189" y="146645"/>
                      </a:moveTo>
                      <a:lnTo>
                        <a:pt x="112963" y="120817"/>
                      </a:lnTo>
                      <a:cubicBezTo>
                        <a:pt x="131188" y="104201"/>
                        <a:pt x="141875" y="89268"/>
                        <a:pt x="141875" y="63633"/>
                      </a:cubicBezTo>
                      <a:cubicBezTo>
                        <a:pt x="141875" y="24680"/>
                        <a:pt x="110337" y="0"/>
                        <a:pt x="72819" y="0"/>
                      </a:cubicBezTo>
                      <a:cubicBezTo>
                        <a:pt x="30651" y="0"/>
                        <a:pt x="4502" y="27785"/>
                        <a:pt x="3081" y="68819"/>
                      </a:cubicBezTo>
                      <a:lnTo>
                        <a:pt x="54321" y="68819"/>
                      </a:lnTo>
                      <a:cubicBezTo>
                        <a:pt x="53844" y="66192"/>
                        <a:pt x="53651" y="63633"/>
                        <a:pt x="53651" y="61222"/>
                      </a:cubicBezTo>
                      <a:cubicBezTo>
                        <a:pt x="53651" y="49109"/>
                        <a:pt x="60506" y="39431"/>
                        <a:pt x="73092" y="39431"/>
                      </a:cubicBezTo>
                      <a:cubicBezTo>
                        <a:pt x="85393" y="39431"/>
                        <a:pt x="93465" y="51270"/>
                        <a:pt x="93465" y="62700"/>
                      </a:cubicBezTo>
                      <a:cubicBezTo>
                        <a:pt x="93465" y="79043"/>
                        <a:pt x="83517" y="95193"/>
                        <a:pt x="73092" y="106555"/>
                      </a:cubicBezTo>
                      <a:lnTo>
                        <a:pt x="0" y="186064"/>
                      </a:lnTo>
                      <a:lnTo>
                        <a:pt x="143773" y="186064"/>
                      </a:lnTo>
                      <a:lnTo>
                        <a:pt x="143773" y="146645"/>
                      </a:lnTo>
                      <a:lnTo>
                        <a:pt x="85200" y="146645"/>
                      </a:lnTo>
                      <a:close/>
                      <a:moveTo>
                        <a:pt x="236283" y="0"/>
                      </a:moveTo>
                      <a:cubicBezTo>
                        <a:pt x="183156" y="0"/>
                        <a:pt x="160361" y="50121"/>
                        <a:pt x="160361" y="96592"/>
                      </a:cubicBezTo>
                      <a:cubicBezTo>
                        <a:pt x="160361" y="143074"/>
                        <a:pt x="182883" y="193184"/>
                        <a:pt x="236283" y="193184"/>
                      </a:cubicBezTo>
                      <a:cubicBezTo>
                        <a:pt x="289673" y="193184"/>
                        <a:pt x="312206" y="143074"/>
                        <a:pt x="312206" y="96592"/>
                      </a:cubicBezTo>
                      <a:cubicBezTo>
                        <a:pt x="312206" y="50110"/>
                        <a:pt x="289411" y="0"/>
                        <a:pt x="236283" y="0"/>
                      </a:cubicBezTo>
                      <a:close/>
                      <a:moveTo>
                        <a:pt x="236283" y="41103"/>
                      </a:moveTo>
                      <a:cubicBezTo>
                        <a:pt x="260227" y="41103"/>
                        <a:pt x="265934" y="79043"/>
                        <a:pt x="265934" y="96330"/>
                      </a:cubicBezTo>
                      <a:cubicBezTo>
                        <a:pt x="265934" y="113686"/>
                        <a:pt x="260215" y="152161"/>
                        <a:pt x="236283" y="152161"/>
                      </a:cubicBezTo>
                      <a:cubicBezTo>
                        <a:pt x="212340" y="152161"/>
                        <a:pt x="206633" y="113686"/>
                        <a:pt x="206633" y="96330"/>
                      </a:cubicBezTo>
                      <a:cubicBezTo>
                        <a:pt x="206633" y="79043"/>
                        <a:pt x="212352" y="41103"/>
                        <a:pt x="236283" y="41103"/>
                      </a:cubicBezTo>
                      <a:close/>
                    </a:path>
                  </a:pathLst>
                </a:custGeom>
                <a:grpFill/>
                <a:ln w="1137" cap="flat">
                  <a:noFill/>
                  <a:prstDash val="solid"/>
                  <a:miter/>
                </a:ln>
              </p:spPr>
              <p:txBody>
                <a:bodyPr rtlCol="0" anchor="ctr"/>
                <a:lstStyle/>
                <a:p>
                  <a:pPr marL="0" marR="0" lvl="0" indent="0" defTabSz="1042873" eaLnBrk="1" fontAlgn="auto" latinLnBrk="0" hangingPunct="1">
                    <a:lnSpc>
                      <a:spcPct val="100000"/>
                    </a:lnSpc>
                    <a:spcBef>
                      <a:spcPts val="0"/>
                    </a:spcBef>
                    <a:spcAft>
                      <a:spcPts val="0"/>
                    </a:spcAft>
                    <a:buClrTx/>
                    <a:buSzTx/>
                    <a:buFontTx/>
                    <a:buNone/>
                    <a:tabLst/>
                    <a:defRPr/>
                  </a:pPr>
                  <a:endParaRPr kumimoji="0" lang="en-GB" sz="2053" b="0" i="0" u="none" strike="noStrike" kern="0" cap="none" spc="0" normalizeH="0" baseline="0" noProof="0">
                    <a:ln>
                      <a:noFill/>
                    </a:ln>
                    <a:solidFill>
                      <a:prstClr val="black"/>
                    </a:solidFill>
                    <a:effectLst/>
                    <a:uLnTx/>
                    <a:uFillTx/>
                    <a:latin typeface="Arial"/>
                  </a:endParaRPr>
                </a:p>
              </p:txBody>
            </p:sp>
          </p:grpSp>
        </p:grpSp>
        <p:grpSp>
          <p:nvGrpSpPr>
            <p:cNvPr id="1002" name="Group 1001">
              <a:extLst>
                <a:ext uri="{FF2B5EF4-FFF2-40B4-BE49-F238E27FC236}">
                  <a16:creationId xmlns:a16="http://schemas.microsoft.com/office/drawing/2014/main" id="{D7E0FF75-12F4-4158-AFAD-499C217B71FC}"/>
                </a:ext>
              </a:extLst>
            </p:cNvPr>
            <p:cNvGrpSpPr/>
            <p:nvPr/>
          </p:nvGrpSpPr>
          <p:grpSpPr>
            <a:xfrm>
              <a:off x="2622608" y="3108438"/>
              <a:ext cx="376877" cy="293578"/>
              <a:chOff x="5182839" y="3682903"/>
              <a:chExt cx="389925" cy="303742"/>
            </a:xfrm>
            <a:grpFill/>
          </p:grpSpPr>
          <p:sp>
            <p:nvSpPr>
              <p:cNvPr id="1009" name="Freeform: Shape 1008">
                <a:extLst>
                  <a:ext uri="{FF2B5EF4-FFF2-40B4-BE49-F238E27FC236}">
                    <a16:creationId xmlns:a16="http://schemas.microsoft.com/office/drawing/2014/main" id="{6EC2CACD-785B-4026-8C6D-96A4CF1A0F13}"/>
                  </a:ext>
                </a:extLst>
              </p:cNvPr>
              <p:cNvSpPr/>
              <p:nvPr/>
            </p:nvSpPr>
            <p:spPr>
              <a:xfrm>
                <a:off x="5190900" y="3682903"/>
                <a:ext cx="370609" cy="186053"/>
              </a:xfrm>
              <a:custGeom>
                <a:avLst/>
                <a:gdLst>
                  <a:gd name="connsiteX0" fmla="*/ 120512 w 370609"/>
                  <a:gd name="connsiteY0" fmla="*/ 39419 h 186053"/>
                  <a:gd name="connsiteX1" fmla="*/ 120512 w 370609"/>
                  <a:gd name="connsiteY1" fmla="*/ 0 h 186053"/>
                  <a:gd name="connsiteX2" fmla="*/ 27513 w 370609"/>
                  <a:gd name="connsiteY2" fmla="*/ 0 h 186053"/>
                  <a:gd name="connsiteX3" fmla="*/ 11847 w 370609"/>
                  <a:gd name="connsiteY3" fmla="*/ 97070 h 186053"/>
                  <a:gd name="connsiteX4" fmla="*/ 45999 w 370609"/>
                  <a:gd name="connsiteY4" fmla="*/ 89734 h 186053"/>
                  <a:gd name="connsiteX5" fmla="*/ 85200 w 370609"/>
                  <a:gd name="connsiteY5" fmla="*/ 120339 h 186053"/>
                  <a:gd name="connsiteX6" fmla="*/ 56686 w 370609"/>
                  <a:gd name="connsiteY6" fmla="*/ 146645 h 186053"/>
                  <a:gd name="connsiteX7" fmla="*/ 6856 w 370609"/>
                  <a:gd name="connsiteY7" fmla="*/ 125992 h 186053"/>
                  <a:gd name="connsiteX8" fmla="*/ 0 w 370609"/>
                  <a:gd name="connsiteY8" fmla="*/ 169915 h 186053"/>
                  <a:gd name="connsiteX9" fmla="*/ 58369 w 370609"/>
                  <a:gd name="connsiteY9" fmla="*/ 186053 h 186053"/>
                  <a:gd name="connsiteX10" fmla="*/ 110553 w 370609"/>
                  <a:gd name="connsiteY10" fmla="*/ 171120 h 186053"/>
                  <a:gd name="connsiteX11" fmla="*/ 133553 w 370609"/>
                  <a:gd name="connsiteY11" fmla="*/ 122693 h 186053"/>
                  <a:gd name="connsiteX12" fmla="*/ 70204 w 370609"/>
                  <a:gd name="connsiteY12" fmla="*/ 58583 h 186053"/>
                  <a:gd name="connsiteX13" fmla="*/ 55549 w 370609"/>
                  <a:gd name="connsiteY13" fmla="*/ 59800 h 186053"/>
                  <a:gd name="connsiteX14" fmla="*/ 58573 w 370609"/>
                  <a:gd name="connsiteY14" fmla="*/ 39419 h 186053"/>
                  <a:gd name="connsiteX15" fmla="*/ 120501 w 370609"/>
                  <a:gd name="connsiteY15" fmla="*/ 39419 h 186053"/>
                  <a:gd name="connsiteX16" fmla="*/ 207395 w 370609"/>
                  <a:gd name="connsiteY16" fmla="*/ 57184 h 186053"/>
                  <a:gd name="connsiteX17" fmla="*/ 164226 w 370609"/>
                  <a:gd name="connsiteY17" fmla="*/ 57184 h 186053"/>
                  <a:gd name="connsiteX18" fmla="*/ 164226 w 370609"/>
                  <a:gd name="connsiteY18" fmla="*/ 178945 h 186053"/>
                  <a:gd name="connsiteX19" fmla="*/ 207395 w 370609"/>
                  <a:gd name="connsiteY19" fmla="*/ 178945 h 186053"/>
                  <a:gd name="connsiteX20" fmla="*/ 207395 w 370609"/>
                  <a:gd name="connsiteY20" fmla="*/ 120828 h 186053"/>
                  <a:gd name="connsiteX21" fmla="*/ 226563 w 370609"/>
                  <a:gd name="connsiteY21" fmla="*/ 86663 h 186053"/>
                  <a:gd name="connsiteX22" fmla="*/ 245799 w 370609"/>
                  <a:gd name="connsiteY22" fmla="*/ 120828 h 186053"/>
                  <a:gd name="connsiteX23" fmla="*/ 245799 w 370609"/>
                  <a:gd name="connsiteY23" fmla="*/ 178945 h 186053"/>
                  <a:gd name="connsiteX24" fmla="*/ 288968 w 370609"/>
                  <a:gd name="connsiteY24" fmla="*/ 178945 h 186053"/>
                  <a:gd name="connsiteX25" fmla="*/ 288968 w 370609"/>
                  <a:gd name="connsiteY25" fmla="*/ 120828 h 186053"/>
                  <a:gd name="connsiteX26" fmla="*/ 309614 w 370609"/>
                  <a:gd name="connsiteY26" fmla="*/ 87596 h 186053"/>
                  <a:gd name="connsiteX27" fmla="*/ 327441 w 370609"/>
                  <a:gd name="connsiteY27" fmla="*/ 120828 h 186053"/>
                  <a:gd name="connsiteX28" fmla="*/ 327441 w 370609"/>
                  <a:gd name="connsiteY28" fmla="*/ 178945 h 186053"/>
                  <a:gd name="connsiteX29" fmla="*/ 370609 w 370609"/>
                  <a:gd name="connsiteY29" fmla="*/ 178945 h 186053"/>
                  <a:gd name="connsiteX30" fmla="*/ 370609 w 370609"/>
                  <a:gd name="connsiteY30" fmla="*/ 101312 h 186053"/>
                  <a:gd name="connsiteX31" fmla="*/ 329055 w 370609"/>
                  <a:gd name="connsiteY31" fmla="*/ 53147 h 186053"/>
                  <a:gd name="connsiteX32" fmla="*/ 287831 w 370609"/>
                  <a:gd name="connsiteY32" fmla="*/ 76416 h 186053"/>
                  <a:gd name="connsiteX33" fmla="*/ 246277 w 370609"/>
                  <a:gd name="connsiteY33" fmla="*/ 53147 h 186053"/>
                  <a:gd name="connsiteX34" fmla="*/ 207884 w 370609"/>
                  <a:gd name="connsiteY34" fmla="*/ 72390 h 186053"/>
                  <a:gd name="connsiteX35" fmla="*/ 207406 w 370609"/>
                  <a:gd name="connsiteY35" fmla="*/ 72390 h 186053"/>
                  <a:gd name="connsiteX36" fmla="*/ 207406 w 370609"/>
                  <a:gd name="connsiteY36" fmla="*/ 57184 h 18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70609" h="186053">
                    <a:moveTo>
                      <a:pt x="120512" y="39419"/>
                    </a:moveTo>
                    <a:lnTo>
                      <a:pt x="120512" y="0"/>
                    </a:lnTo>
                    <a:lnTo>
                      <a:pt x="27513" y="0"/>
                    </a:lnTo>
                    <a:lnTo>
                      <a:pt x="11847" y="97070"/>
                    </a:lnTo>
                    <a:cubicBezTo>
                      <a:pt x="22534" y="92088"/>
                      <a:pt x="34175" y="89734"/>
                      <a:pt x="45999" y="89734"/>
                    </a:cubicBezTo>
                    <a:cubicBezTo>
                      <a:pt x="64565" y="89734"/>
                      <a:pt x="85200" y="98753"/>
                      <a:pt x="85200" y="120339"/>
                    </a:cubicBezTo>
                    <a:cubicBezTo>
                      <a:pt x="85200" y="135943"/>
                      <a:pt x="71421" y="146645"/>
                      <a:pt x="56686" y="146645"/>
                    </a:cubicBezTo>
                    <a:cubicBezTo>
                      <a:pt x="38189" y="146645"/>
                      <a:pt x="20646" y="138366"/>
                      <a:pt x="6856" y="125992"/>
                    </a:cubicBezTo>
                    <a:lnTo>
                      <a:pt x="0" y="169915"/>
                    </a:lnTo>
                    <a:cubicBezTo>
                      <a:pt x="17349" y="181083"/>
                      <a:pt x="37995" y="186053"/>
                      <a:pt x="58369" y="186053"/>
                    </a:cubicBezTo>
                    <a:cubicBezTo>
                      <a:pt x="76184" y="186053"/>
                      <a:pt x="96296" y="182493"/>
                      <a:pt x="110553" y="171120"/>
                    </a:cubicBezTo>
                    <a:cubicBezTo>
                      <a:pt x="125276" y="159008"/>
                      <a:pt x="133553" y="141459"/>
                      <a:pt x="133553" y="122693"/>
                    </a:cubicBezTo>
                    <a:cubicBezTo>
                      <a:pt x="133553" y="85697"/>
                      <a:pt x="106790" y="55762"/>
                      <a:pt x="70204" y="58583"/>
                    </a:cubicBezTo>
                    <a:lnTo>
                      <a:pt x="55549" y="59800"/>
                    </a:lnTo>
                    <a:lnTo>
                      <a:pt x="58573" y="39419"/>
                    </a:lnTo>
                    <a:lnTo>
                      <a:pt x="120501" y="39419"/>
                    </a:lnTo>
                    <a:close/>
                    <a:moveTo>
                      <a:pt x="207395" y="57184"/>
                    </a:moveTo>
                    <a:lnTo>
                      <a:pt x="164226" y="57184"/>
                    </a:lnTo>
                    <a:lnTo>
                      <a:pt x="164226" y="178945"/>
                    </a:lnTo>
                    <a:lnTo>
                      <a:pt x="207395" y="178945"/>
                    </a:lnTo>
                    <a:lnTo>
                      <a:pt x="207395" y="120828"/>
                    </a:lnTo>
                    <a:cubicBezTo>
                      <a:pt x="207395" y="107306"/>
                      <a:pt x="207395" y="86663"/>
                      <a:pt x="226563" y="86663"/>
                    </a:cubicBezTo>
                    <a:cubicBezTo>
                      <a:pt x="245799" y="86663"/>
                      <a:pt x="245799" y="107317"/>
                      <a:pt x="245799" y="120828"/>
                    </a:cubicBezTo>
                    <a:lnTo>
                      <a:pt x="245799" y="178945"/>
                    </a:lnTo>
                    <a:lnTo>
                      <a:pt x="288968" y="178945"/>
                    </a:lnTo>
                    <a:lnTo>
                      <a:pt x="288968" y="120828"/>
                    </a:lnTo>
                    <a:cubicBezTo>
                      <a:pt x="288968" y="106305"/>
                      <a:pt x="289707" y="87596"/>
                      <a:pt x="309614" y="87596"/>
                    </a:cubicBezTo>
                    <a:cubicBezTo>
                      <a:pt x="327907" y="87596"/>
                      <a:pt x="327441" y="108250"/>
                      <a:pt x="327441" y="120828"/>
                    </a:cubicBezTo>
                    <a:lnTo>
                      <a:pt x="327441" y="178945"/>
                    </a:lnTo>
                    <a:lnTo>
                      <a:pt x="370609" y="178945"/>
                    </a:lnTo>
                    <a:lnTo>
                      <a:pt x="370609" y="101312"/>
                    </a:lnTo>
                    <a:cubicBezTo>
                      <a:pt x="370609" y="73334"/>
                      <a:pt x="359922" y="53147"/>
                      <a:pt x="329055" y="53147"/>
                    </a:cubicBezTo>
                    <a:cubicBezTo>
                      <a:pt x="312513" y="53147"/>
                      <a:pt x="296108" y="61222"/>
                      <a:pt x="287831" y="76416"/>
                    </a:cubicBezTo>
                    <a:cubicBezTo>
                      <a:pt x="279020" y="60278"/>
                      <a:pt x="263819" y="53147"/>
                      <a:pt x="246277" y="53147"/>
                    </a:cubicBezTo>
                    <a:cubicBezTo>
                      <a:pt x="230610" y="53147"/>
                      <a:pt x="218036" y="58867"/>
                      <a:pt x="207884" y="72390"/>
                    </a:cubicBezTo>
                    <a:lnTo>
                      <a:pt x="207406" y="72390"/>
                    </a:lnTo>
                    <a:lnTo>
                      <a:pt x="207406" y="57184"/>
                    </a:lnTo>
                    <a:close/>
                  </a:path>
                </a:pathLst>
              </a:custGeom>
              <a:grpFill/>
              <a:ln w="1137" cap="flat">
                <a:noFill/>
                <a:prstDash val="solid"/>
                <a:miter/>
              </a:ln>
            </p:spPr>
            <p:txBody>
              <a:bodyPr rtlCol="0" anchor="ctr"/>
              <a:lstStyle/>
              <a:p>
                <a:pPr marL="0" marR="0" lvl="0" indent="0" defTabSz="1042873" eaLnBrk="1" fontAlgn="auto" latinLnBrk="0" hangingPunct="1">
                  <a:lnSpc>
                    <a:spcPct val="100000"/>
                  </a:lnSpc>
                  <a:spcBef>
                    <a:spcPts val="0"/>
                  </a:spcBef>
                  <a:spcAft>
                    <a:spcPts val="0"/>
                  </a:spcAft>
                  <a:buClrTx/>
                  <a:buSzTx/>
                  <a:buFontTx/>
                  <a:buNone/>
                  <a:tabLst/>
                  <a:defRPr/>
                </a:pPr>
                <a:endParaRPr kumimoji="0" lang="en-GB" sz="2053" b="0" i="0" u="none" strike="noStrike" kern="0" cap="none" spc="0" normalizeH="0" baseline="0" noProof="0">
                  <a:ln>
                    <a:noFill/>
                  </a:ln>
                  <a:solidFill>
                    <a:prstClr val="black"/>
                  </a:solidFill>
                  <a:effectLst/>
                  <a:uLnTx/>
                  <a:uFillTx/>
                  <a:latin typeface="Arial"/>
                </a:endParaRPr>
              </a:p>
            </p:txBody>
          </p:sp>
          <p:sp>
            <p:nvSpPr>
              <p:cNvPr id="1010" name="Freeform: Shape 1009">
                <a:extLst>
                  <a:ext uri="{FF2B5EF4-FFF2-40B4-BE49-F238E27FC236}">
                    <a16:creationId xmlns:a16="http://schemas.microsoft.com/office/drawing/2014/main" id="{D55B2F23-C726-49E0-A956-A0C545F2F890}"/>
                  </a:ext>
                </a:extLst>
              </p:cNvPr>
              <p:cNvSpPr/>
              <p:nvPr/>
            </p:nvSpPr>
            <p:spPr>
              <a:xfrm>
                <a:off x="5182839" y="3927460"/>
                <a:ext cx="389925" cy="59185"/>
              </a:xfrm>
              <a:custGeom>
                <a:avLst/>
                <a:gdLst>
                  <a:gd name="connsiteX0" fmla="*/ 0 w 389925"/>
                  <a:gd name="connsiteY0" fmla="*/ 57832 h 59185"/>
                  <a:gd name="connsiteX1" fmla="*/ 24364 w 389925"/>
                  <a:gd name="connsiteY1" fmla="*/ 57832 h 59185"/>
                  <a:gd name="connsiteX2" fmla="*/ 49990 w 389925"/>
                  <a:gd name="connsiteY2" fmla="*/ 29263 h 59185"/>
                  <a:gd name="connsiteX3" fmla="*/ 24364 w 389925"/>
                  <a:gd name="connsiteY3" fmla="*/ 1342 h 59185"/>
                  <a:gd name="connsiteX4" fmla="*/ 0 w 389925"/>
                  <a:gd name="connsiteY4" fmla="*/ 1342 h 59185"/>
                  <a:gd name="connsiteX5" fmla="*/ 0 w 389925"/>
                  <a:gd name="connsiteY5" fmla="*/ 57821 h 59185"/>
                  <a:gd name="connsiteX6" fmla="*/ 12415 w 389925"/>
                  <a:gd name="connsiteY6" fmla="*/ 11794 h 59185"/>
                  <a:gd name="connsiteX7" fmla="*/ 21272 w 389925"/>
                  <a:gd name="connsiteY7" fmla="*/ 11794 h 59185"/>
                  <a:gd name="connsiteX8" fmla="*/ 37563 w 389925"/>
                  <a:gd name="connsiteY8" fmla="*/ 30446 h 59185"/>
                  <a:gd name="connsiteX9" fmla="*/ 23488 w 389925"/>
                  <a:gd name="connsiteY9" fmla="*/ 47369 h 59185"/>
                  <a:gd name="connsiteX10" fmla="*/ 12415 w 389925"/>
                  <a:gd name="connsiteY10" fmla="*/ 47369 h 59185"/>
                  <a:gd name="connsiteX11" fmla="*/ 12415 w 389925"/>
                  <a:gd name="connsiteY11" fmla="*/ 11783 h 59185"/>
                  <a:gd name="connsiteX12" fmla="*/ 58585 w 389925"/>
                  <a:gd name="connsiteY12" fmla="*/ 57832 h 59185"/>
                  <a:gd name="connsiteX13" fmla="*/ 71000 w 389925"/>
                  <a:gd name="connsiteY13" fmla="*/ 57832 h 59185"/>
                  <a:gd name="connsiteX14" fmla="*/ 71000 w 389925"/>
                  <a:gd name="connsiteY14" fmla="*/ 1353 h 59185"/>
                  <a:gd name="connsiteX15" fmla="*/ 58585 w 389925"/>
                  <a:gd name="connsiteY15" fmla="*/ 1353 h 59185"/>
                  <a:gd name="connsiteX16" fmla="*/ 58585 w 389925"/>
                  <a:gd name="connsiteY16" fmla="*/ 57832 h 59185"/>
                  <a:gd name="connsiteX17" fmla="*/ 78378 w 389925"/>
                  <a:gd name="connsiteY17" fmla="*/ 39089 h 59185"/>
                  <a:gd name="connsiteX18" fmla="*/ 102401 w 389925"/>
                  <a:gd name="connsiteY18" fmla="*/ 59174 h 59185"/>
                  <a:gd name="connsiteX19" fmla="*/ 125890 w 389925"/>
                  <a:gd name="connsiteY19" fmla="*/ 41057 h 59185"/>
                  <a:gd name="connsiteX20" fmla="*/ 109120 w 389925"/>
                  <a:gd name="connsiteY20" fmla="*/ 24600 h 59185"/>
                  <a:gd name="connsiteX21" fmla="*/ 92283 w 389925"/>
                  <a:gd name="connsiteY21" fmla="*/ 16059 h 59185"/>
                  <a:gd name="connsiteX22" fmla="*/ 100821 w 389925"/>
                  <a:gd name="connsiteY22" fmla="*/ 9667 h 59185"/>
                  <a:gd name="connsiteX23" fmla="*/ 111963 w 389925"/>
                  <a:gd name="connsiteY23" fmla="*/ 18208 h 59185"/>
                  <a:gd name="connsiteX24" fmla="*/ 123980 w 389925"/>
                  <a:gd name="connsiteY24" fmla="*/ 18208 h 59185"/>
                  <a:gd name="connsiteX25" fmla="*/ 101355 w 389925"/>
                  <a:gd name="connsiteY25" fmla="*/ 0 h 59185"/>
                  <a:gd name="connsiteX26" fmla="*/ 80243 w 389925"/>
                  <a:gd name="connsiteY26" fmla="*/ 17094 h 59185"/>
                  <a:gd name="connsiteX27" fmla="*/ 97103 w 389925"/>
                  <a:gd name="connsiteY27" fmla="*/ 33153 h 59185"/>
                  <a:gd name="connsiteX28" fmla="*/ 113873 w 389925"/>
                  <a:gd name="connsiteY28" fmla="*/ 42501 h 59185"/>
                  <a:gd name="connsiteX29" fmla="*/ 102867 w 389925"/>
                  <a:gd name="connsiteY29" fmla="*/ 49541 h 59185"/>
                  <a:gd name="connsiteX30" fmla="*/ 90384 w 389925"/>
                  <a:gd name="connsiteY30" fmla="*/ 39089 h 59185"/>
                  <a:gd name="connsiteX31" fmla="*/ 78367 w 389925"/>
                  <a:gd name="connsiteY31" fmla="*/ 39089 h 59185"/>
                  <a:gd name="connsiteX32" fmla="*/ 145752 w 389925"/>
                  <a:gd name="connsiteY32" fmla="*/ 57832 h 59185"/>
                  <a:gd name="connsiteX33" fmla="*/ 158167 w 389925"/>
                  <a:gd name="connsiteY33" fmla="*/ 57832 h 59185"/>
                  <a:gd name="connsiteX34" fmla="*/ 158167 w 389925"/>
                  <a:gd name="connsiteY34" fmla="*/ 11794 h 59185"/>
                  <a:gd name="connsiteX35" fmla="*/ 175084 w 389925"/>
                  <a:gd name="connsiteY35" fmla="*/ 11794 h 59185"/>
                  <a:gd name="connsiteX36" fmla="*/ 175084 w 389925"/>
                  <a:gd name="connsiteY36" fmla="*/ 1342 h 59185"/>
                  <a:gd name="connsiteX37" fmla="*/ 128823 w 389925"/>
                  <a:gd name="connsiteY37" fmla="*/ 1342 h 59185"/>
                  <a:gd name="connsiteX38" fmla="*/ 128823 w 389925"/>
                  <a:gd name="connsiteY38" fmla="*/ 11794 h 59185"/>
                  <a:gd name="connsiteX39" fmla="*/ 145752 w 389925"/>
                  <a:gd name="connsiteY39" fmla="*/ 11794 h 59185"/>
                  <a:gd name="connsiteX40" fmla="*/ 145752 w 389925"/>
                  <a:gd name="connsiteY40" fmla="*/ 57832 h 59185"/>
                  <a:gd name="connsiteX41" fmla="*/ 169695 w 389925"/>
                  <a:gd name="connsiteY41" fmla="*/ 57832 h 59185"/>
                  <a:gd name="connsiteX42" fmla="*/ 182269 w 389925"/>
                  <a:gd name="connsiteY42" fmla="*/ 57832 h 59185"/>
                  <a:gd name="connsiteX43" fmla="*/ 186703 w 389925"/>
                  <a:gd name="connsiteY43" fmla="*/ 45254 h 59185"/>
                  <a:gd name="connsiteX44" fmla="*/ 207815 w 389925"/>
                  <a:gd name="connsiteY44" fmla="*/ 45254 h 59185"/>
                  <a:gd name="connsiteX45" fmla="*/ 212067 w 389925"/>
                  <a:gd name="connsiteY45" fmla="*/ 57832 h 59185"/>
                  <a:gd name="connsiteX46" fmla="*/ 224960 w 389925"/>
                  <a:gd name="connsiteY46" fmla="*/ 57832 h 59185"/>
                  <a:gd name="connsiteX47" fmla="*/ 203848 w 389925"/>
                  <a:gd name="connsiteY47" fmla="*/ 1353 h 59185"/>
                  <a:gd name="connsiteX48" fmla="*/ 191114 w 389925"/>
                  <a:gd name="connsiteY48" fmla="*/ 1353 h 59185"/>
                  <a:gd name="connsiteX49" fmla="*/ 169683 w 389925"/>
                  <a:gd name="connsiteY49" fmla="*/ 57832 h 59185"/>
                  <a:gd name="connsiteX50" fmla="*/ 197310 w 389925"/>
                  <a:gd name="connsiteY50" fmla="*/ 15274 h 59185"/>
                  <a:gd name="connsiteX51" fmla="*/ 197469 w 389925"/>
                  <a:gd name="connsiteY51" fmla="*/ 15274 h 59185"/>
                  <a:gd name="connsiteX52" fmla="*/ 204575 w 389925"/>
                  <a:gd name="connsiteY52" fmla="*/ 35996 h 59185"/>
                  <a:gd name="connsiteX53" fmla="*/ 189943 w 389925"/>
                  <a:gd name="connsiteY53" fmla="*/ 35996 h 59185"/>
                  <a:gd name="connsiteX54" fmla="*/ 197310 w 389925"/>
                  <a:gd name="connsiteY54" fmla="*/ 15274 h 59185"/>
                  <a:gd name="connsiteX55" fmla="*/ 229883 w 389925"/>
                  <a:gd name="connsiteY55" fmla="*/ 57832 h 59185"/>
                  <a:gd name="connsiteX56" fmla="*/ 241513 w 389925"/>
                  <a:gd name="connsiteY56" fmla="*/ 57832 h 59185"/>
                  <a:gd name="connsiteX57" fmla="*/ 241513 w 389925"/>
                  <a:gd name="connsiteY57" fmla="*/ 20028 h 59185"/>
                  <a:gd name="connsiteX58" fmla="*/ 241672 w 389925"/>
                  <a:gd name="connsiteY58" fmla="*/ 20028 h 59185"/>
                  <a:gd name="connsiteX59" fmla="*/ 265161 w 389925"/>
                  <a:gd name="connsiteY59" fmla="*/ 57832 h 59185"/>
                  <a:gd name="connsiteX60" fmla="*/ 277576 w 389925"/>
                  <a:gd name="connsiteY60" fmla="*/ 57832 h 59185"/>
                  <a:gd name="connsiteX61" fmla="*/ 277576 w 389925"/>
                  <a:gd name="connsiteY61" fmla="*/ 1353 h 59185"/>
                  <a:gd name="connsiteX62" fmla="*/ 265945 w 389925"/>
                  <a:gd name="connsiteY62" fmla="*/ 1353 h 59185"/>
                  <a:gd name="connsiteX63" fmla="*/ 265945 w 389925"/>
                  <a:gd name="connsiteY63" fmla="*/ 39249 h 59185"/>
                  <a:gd name="connsiteX64" fmla="*/ 265786 w 389925"/>
                  <a:gd name="connsiteY64" fmla="*/ 39249 h 59185"/>
                  <a:gd name="connsiteX65" fmla="*/ 242230 w 389925"/>
                  <a:gd name="connsiteY65" fmla="*/ 1353 h 59185"/>
                  <a:gd name="connsiteX66" fmla="*/ 229883 w 389925"/>
                  <a:gd name="connsiteY66" fmla="*/ 1353 h 59185"/>
                  <a:gd name="connsiteX67" fmla="*/ 229883 w 389925"/>
                  <a:gd name="connsiteY67" fmla="*/ 57832 h 59185"/>
                  <a:gd name="connsiteX68" fmla="*/ 338150 w 389925"/>
                  <a:gd name="connsiteY68" fmla="*/ 20347 h 59185"/>
                  <a:gd name="connsiteX69" fmla="*/ 313786 w 389925"/>
                  <a:gd name="connsiteY69" fmla="*/ 11 h 59185"/>
                  <a:gd name="connsiteX70" fmla="*/ 286035 w 389925"/>
                  <a:gd name="connsiteY70" fmla="*/ 29832 h 59185"/>
                  <a:gd name="connsiteX71" fmla="*/ 313786 w 389925"/>
                  <a:gd name="connsiteY71" fmla="*/ 59186 h 59185"/>
                  <a:gd name="connsiteX72" fmla="*/ 338628 w 389925"/>
                  <a:gd name="connsiteY72" fmla="*/ 36087 h 59185"/>
                  <a:gd name="connsiteX73" fmla="*/ 326611 w 389925"/>
                  <a:gd name="connsiteY73" fmla="*/ 36087 h 59185"/>
                  <a:gd name="connsiteX74" fmla="*/ 313786 w 389925"/>
                  <a:gd name="connsiteY74" fmla="*/ 48734 h 59185"/>
                  <a:gd name="connsiteX75" fmla="*/ 298461 w 389925"/>
                  <a:gd name="connsiteY75" fmla="*/ 29832 h 59185"/>
                  <a:gd name="connsiteX76" fmla="*/ 313786 w 389925"/>
                  <a:gd name="connsiteY76" fmla="*/ 10463 h 59185"/>
                  <a:gd name="connsiteX77" fmla="*/ 326145 w 389925"/>
                  <a:gd name="connsiteY77" fmla="*/ 20347 h 59185"/>
                  <a:gd name="connsiteX78" fmla="*/ 338162 w 389925"/>
                  <a:gd name="connsiteY78" fmla="*/ 20347 h 59185"/>
                  <a:gd name="connsiteX79" fmla="*/ 347064 w 389925"/>
                  <a:gd name="connsiteY79" fmla="*/ 57832 h 59185"/>
                  <a:gd name="connsiteX80" fmla="*/ 389925 w 389925"/>
                  <a:gd name="connsiteY80" fmla="*/ 57832 h 59185"/>
                  <a:gd name="connsiteX81" fmla="*/ 389925 w 389925"/>
                  <a:gd name="connsiteY81" fmla="*/ 47380 h 59185"/>
                  <a:gd name="connsiteX82" fmla="*/ 359490 w 389925"/>
                  <a:gd name="connsiteY82" fmla="*/ 47380 h 59185"/>
                  <a:gd name="connsiteX83" fmla="*/ 359490 w 389925"/>
                  <a:gd name="connsiteY83" fmla="*/ 33551 h 59185"/>
                  <a:gd name="connsiteX84" fmla="*/ 386855 w 389925"/>
                  <a:gd name="connsiteY84" fmla="*/ 33551 h 59185"/>
                  <a:gd name="connsiteX85" fmla="*/ 386855 w 389925"/>
                  <a:gd name="connsiteY85" fmla="*/ 23906 h 59185"/>
                  <a:gd name="connsiteX86" fmla="*/ 359490 w 389925"/>
                  <a:gd name="connsiteY86" fmla="*/ 23906 h 59185"/>
                  <a:gd name="connsiteX87" fmla="*/ 359490 w 389925"/>
                  <a:gd name="connsiteY87" fmla="*/ 11794 h 59185"/>
                  <a:gd name="connsiteX88" fmla="*/ 389300 w 389925"/>
                  <a:gd name="connsiteY88" fmla="*/ 11794 h 59185"/>
                  <a:gd name="connsiteX89" fmla="*/ 389300 w 389925"/>
                  <a:gd name="connsiteY89" fmla="*/ 1342 h 59185"/>
                  <a:gd name="connsiteX90" fmla="*/ 347075 w 389925"/>
                  <a:gd name="connsiteY90" fmla="*/ 1342 h 59185"/>
                  <a:gd name="connsiteX91" fmla="*/ 347075 w 389925"/>
                  <a:gd name="connsiteY91" fmla="*/ 57821 h 59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89925" h="59185">
                    <a:moveTo>
                      <a:pt x="0" y="57832"/>
                    </a:moveTo>
                    <a:lnTo>
                      <a:pt x="24364" y="57832"/>
                    </a:lnTo>
                    <a:cubicBezTo>
                      <a:pt x="41599" y="57832"/>
                      <a:pt x="49990" y="45663"/>
                      <a:pt x="49990" y="29263"/>
                    </a:cubicBezTo>
                    <a:cubicBezTo>
                      <a:pt x="49990" y="10520"/>
                      <a:pt x="39007" y="1342"/>
                      <a:pt x="24364" y="1342"/>
                    </a:cubicBezTo>
                    <a:lnTo>
                      <a:pt x="0" y="1342"/>
                    </a:lnTo>
                    <a:lnTo>
                      <a:pt x="0" y="57821"/>
                    </a:lnTo>
                    <a:close/>
                    <a:moveTo>
                      <a:pt x="12415" y="11794"/>
                    </a:moveTo>
                    <a:lnTo>
                      <a:pt x="21272" y="11794"/>
                    </a:lnTo>
                    <a:cubicBezTo>
                      <a:pt x="33618" y="11794"/>
                      <a:pt x="37563" y="19061"/>
                      <a:pt x="37563" y="30446"/>
                    </a:cubicBezTo>
                    <a:cubicBezTo>
                      <a:pt x="37563" y="42956"/>
                      <a:pt x="30685" y="47369"/>
                      <a:pt x="23488" y="47369"/>
                    </a:cubicBezTo>
                    <a:lnTo>
                      <a:pt x="12415" y="47369"/>
                    </a:lnTo>
                    <a:lnTo>
                      <a:pt x="12415" y="11783"/>
                    </a:lnTo>
                    <a:close/>
                    <a:moveTo>
                      <a:pt x="58585" y="57832"/>
                    </a:moveTo>
                    <a:lnTo>
                      <a:pt x="71000" y="57832"/>
                    </a:lnTo>
                    <a:lnTo>
                      <a:pt x="71000" y="1353"/>
                    </a:lnTo>
                    <a:lnTo>
                      <a:pt x="58585" y="1353"/>
                    </a:lnTo>
                    <a:lnTo>
                      <a:pt x="58585" y="57832"/>
                    </a:lnTo>
                    <a:close/>
                    <a:moveTo>
                      <a:pt x="78378" y="39089"/>
                    </a:moveTo>
                    <a:cubicBezTo>
                      <a:pt x="78219" y="53010"/>
                      <a:pt x="89918" y="59174"/>
                      <a:pt x="102401" y="59174"/>
                    </a:cubicBezTo>
                    <a:cubicBezTo>
                      <a:pt x="117761" y="59174"/>
                      <a:pt x="125890" y="51418"/>
                      <a:pt x="125890" y="41057"/>
                    </a:cubicBezTo>
                    <a:cubicBezTo>
                      <a:pt x="125890" y="28251"/>
                      <a:pt x="113225" y="25635"/>
                      <a:pt x="109120" y="24600"/>
                    </a:cubicBezTo>
                    <a:cubicBezTo>
                      <a:pt x="94977" y="20961"/>
                      <a:pt x="92283" y="20403"/>
                      <a:pt x="92283" y="16059"/>
                    </a:cubicBezTo>
                    <a:cubicBezTo>
                      <a:pt x="92283" y="11328"/>
                      <a:pt x="96853" y="9667"/>
                      <a:pt x="100821" y="9667"/>
                    </a:cubicBezTo>
                    <a:cubicBezTo>
                      <a:pt x="106744" y="9667"/>
                      <a:pt x="111565" y="11396"/>
                      <a:pt x="111963" y="18208"/>
                    </a:cubicBezTo>
                    <a:lnTo>
                      <a:pt x="123980" y="18208"/>
                    </a:lnTo>
                    <a:cubicBezTo>
                      <a:pt x="123980" y="5141"/>
                      <a:pt x="113156" y="0"/>
                      <a:pt x="101355" y="0"/>
                    </a:cubicBezTo>
                    <a:cubicBezTo>
                      <a:pt x="91157" y="0"/>
                      <a:pt x="80243" y="5539"/>
                      <a:pt x="80243" y="17094"/>
                    </a:cubicBezTo>
                    <a:cubicBezTo>
                      <a:pt x="80243" y="27694"/>
                      <a:pt x="88713" y="30946"/>
                      <a:pt x="97103" y="33153"/>
                    </a:cubicBezTo>
                    <a:cubicBezTo>
                      <a:pt x="105403" y="35370"/>
                      <a:pt x="113873" y="36405"/>
                      <a:pt x="113873" y="42501"/>
                    </a:cubicBezTo>
                    <a:cubicBezTo>
                      <a:pt x="113873" y="48268"/>
                      <a:pt x="107210" y="49541"/>
                      <a:pt x="102867" y="49541"/>
                    </a:cubicBezTo>
                    <a:cubicBezTo>
                      <a:pt x="96228" y="49541"/>
                      <a:pt x="90384" y="46607"/>
                      <a:pt x="90384" y="39089"/>
                    </a:cubicBezTo>
                    <a:lnTo>
                      <a:pt x="78367" y="39089"/>
                    </a:lnTo>
                    <a:close/>
                    <a:moveTo>
                      <a:pt x="145752" y="57832"/>
                    </a:moveTo>
                    <a:lnTo>
                      <a:pt x="158167" y="57832"/>
                    </a:lnTo>
                    <a:lnTo>
                      <a:pt x="158167" y="11794"/>
                    </a:lnTo>
                    <a:lnTo>
                      <a:pt x="175084" y="11794"/>
                    </a:lnTo>
                    <a:lnTo>
                      <a:pt x="175084" y="1342"/>
                    </a:lnTo>
                    <a:lnTo>
                      <a:pt x="128823" y="1342"/>
                    </a:lnTo>
                    <a:lnTo>
                      <a:pt x="128823" y="11794"/>
                    </a:lnTo>
                    <a:lnTo>
                      <a:pt x="145752" y="11794"/>
                    </a:lnTo>
                    <a:lnTo>
                      <a:pt x="145752" y="57832"/>
                    </a:lnTo>
                    <a:close/>
                    <a:moveTo>
                      <a:pt x="169695" y="57832"/>
                    </a:moveTo>
                    <a:lnTo>
                      <a:pt x="182269" y="57832"/>
                    </a:lnTo>
                    <a:lnTo>
                      <a:pt x="186703" y="45254"/>
                    </a:lnTo>
                    <a:lnTo>
                      <a:pt x="207815" y="45254"/>
                    </a:lnTo>
                    <a:lnTo>
                      <a:pt x="212067" y="57832"/>
                    </a:lnTo>
                    <a:lnTo>
                      <a:pt x="224960" y="57832"/>
                    </a:lnTo>
                    <a:lnTo>
                      <a:pt x="203848" y="1353"/>
                    </a:lnTo>
                    <a:lnTo>
                      <a:pt x="191114" y="1353"/>
                    </a:lnTo>
                    <a:lnTo>
                      <a:pt x="169683" y="57832"/>
                    </a:lnTo>
                    <a:close/>
                    <a:moveTo>
                      <a:pt x="197310" y="15274"/>
                    </a:moveTo>
                    <a:lnTo>
                      <a:pt x="197469" y="15274"/>
                    </a:lnTo>
                    <a:lnTo>
                      <a:pt x="204575" y="35996"/>
                    </a:lnTo>
                    <a:lnTo>
                      <a:pt x="189943" y="35996"/>
                    </a:lnTo>
                    <a:lnTo>
                      <a:pt x="197310" y="15274"/>
                    </a:lnTo>
                    <a:close/>
                    <a:moveTo>
                      <a:pt x="229883" y="57832"/>
                    </a:moveTo>
                    <a:lnTo>
                      <a:pt x="241513" y="57832"/>
                    </a:lnTo>
                    <a:lnTo>
                      <a:pt x="241513" y="20028"/>
                    </a:lnTo>
                    <a:lnTo>
                      <a:pt x="241672" y="20028"/>
                    </a:lnTo>
                    <a:lnTo>
                      <a:pt x="265161" y="57832"/>
                    </a:lnTo>
                    <a:lnTo>
                      <a:pt x="277576" y="57832"/>
                    </a:lnTo>
                    <a:lnTo>
                      <a:pt x="277576" y="1353"/>
                    </a:lnTo>
                    <a:lnTo>
                      <a:pt x="265945" y="1353"/>
                    </a:lnTo>
                    <a:lnTo>
                      <a:pt x="265945" y="39249"/>
                    </a:lnTo>
                    <a:lnTo>
                      <a:pt x="265786" y="39249"/>
                    </a:lnTo>
                    <a:lnTo>
                      <a:pt x="242230" y="1353"/>
                    </a:lnTo>
                    <a:lnTo>
                      <a:pt x="229883" y="1353"/>
                    </a:lnTo>
                    <a:lnTo>
                      <a:pt x="229883" y="57832"/>
                    </a:lnTo>
                    <a:close/>
                    <a:moveTo>
                      <a:pt x="338150" y="20347"/>
                    </a:moveTo>
                    <a:cubicBezTo>
                      <a:pt x="336650" y="7302"/>
                      <a:pt x="326201" y="11"/>
                      <a:pt x="313786" y="11"/>
                    </a:cubicBezTo>
                    <a:cubicBezTo>
                      <a:pt x="296324" y="11"/>
                      <a:pt x="286035" y="13056"/>
                      <a:pt x="286035" y="29832"/>
                    </a:cubicBezTo>
                    <a:cubicBezTo>
                      <a:pt x="286035" y="46129"/>
                      <a:pt x="296324" y="59186"/>
                      <a:pt x="313786" y="59186"/>
                    </a:cubicBezTo>
                    <a:cubicBezTo>
                      <a:pt x="327634" y="59186"/>
                      <a:pt x="337366" y="50167"/>
                      <a:pt x="338628" y="36087"/>
                    </a:cubicBezTo>
                    <a:lnTo>
                      <a:pt x="326611" y="36087"/>
                    </a:lnTo>
                    <a:cubicBezTo>
                      <a:pt x="325644" y="43514"/>
                      <a:pt x="321392" y="48734"/>
                      <a:pt x="313786" y="48734"/>
                    </a:cubicBezTo>
                    <a:cubicBezTo>
                      <a:pt x="302645" y="48734"/>
                      <a:pt x="298461" y="39249"/>
                      <a:pt x="298461" y="29832"/>
                    </a:cubicBezTo>
                    <a:cubicBezTo>
                      <a:pt x="298461" y="19948"/>
                      <a:pt x="302656" y="10463"/>
                      <a:pt x="313786" y="10463"/>
                    </a:cubicBezTo>
                    <a:cubicBezTo>
                      <a:pt x="319948" y="10463"/>
                      <a:pt x="325337" y="14717"/>
                      <a:pt x="326145" y="20347"/>
                    </a:cubicBezTo>
                    <a:lnTo>
                      <a:pt x="338162" y="20347"/>
                    </a:lnTo>
                    <a:close/>
                    <a:moveTo>
                      <a:pt x="347064" y="57832"/>
                    </a:moveTo>
                    <a:lnTo>
                      <a:pt x="389925" y="57832"/>
                    </a:lnTo>
                    <a:lnTo>
                      <a:pt x="389925" y="47380"/>
                    </a:lnTo>
                    <a:lnTo>
                      <a:pt x="359490" y="47380"/>
                    </a:lnTo>
                    <a:lnTo>
                      <a:pt x="359490" y="33551"/>
                    </a:lnTo>
                    <a:lnTo>
                      <a:pt x="386855" y="33551"/>
                    </a:lnTo>
                    <a:lnTo>
                      <a:pt x="386855" y="23906"/>
                    </a:lnTo>
                    <a:lnTo>
                      <a:pt x="359490" y="23906"/>
                    </a:lnTo>
                    <a:lnTo>
                      <a:pt x="359490" y="11794"/>
                    </a:lnTo>
                    <a:lnTo>
                      <a:pt x="389300" y="11794"/>
                    </a:lnTo>
                    <a:lnTo>
                      <a:pt x="389300" y="1342"/>
                    </a:lnTo>
                    <a:lnTo>
                      <a:pt x="347075" y="1342"/>
                    </a:lnTo>
                    <a:lnTo>
                      <a:pt x="347075" y="57821"/>
                    </a:lnTo>
                    <a:close/>
                  </a:path>
                </a:pathLst>
              </a:custGeom>
              <a:grpFill/>
              <a:ln w="1137" cap="flat">
                <a:noFill/>
                <a:prstDash val="solid"/>
                <a:miter/>
              </a:ln>
            </p:spPr>
            <p:txBody>
              <a:bodyPr rtlCol="0" anchor="ctr"/>
              <a:lstStyle/>
              <a:p>
                <a:pPr marL="0" marR="0" lvl="0" indent="0" defTabSz="1042873" eaLnBrk="1" fontAlgn="auto" latinLnBrk="0" hangingPunct="1">
                  <a:lnSpc>
                    <a:spcPct val="100000"/>
                  </a:lnSpc>
                  <a:spcBef>
                    <a:spcPts val="0"/>
                  </a:spcBef>
                  <a:spcAft>
                    <a:spcPts val="0"/>
                  </a:spcAft>
                  <a:buClrTx/>
                  <a:buSzTx/>
                  <a:buFontTx/>
                  <a:buNone/>
                  <a:tabLst/>
                  <a:defRPr/>
                </a:pPr>
                <a:endParaRPr kumimoji="0" lang="en-GB" sz="2053" b="0" i="0" u="none" strike="noStrike" kern="0" cap="none" spc="0" normalizeH="0" baseline="0" noProof="0">
                  <a:ln>
                    <a:noFill/>
                  </a:ln>
                  <a:solidFill>
                    <a:prstClr val="black"/>
                  </a:solidFill>
                  <a:effectLst/>
                  <a:uLnTx/>
                  <a:uFillTx/>
                  <a:latin typeface="Arial"/>
                </a:endParaRPr>
              </a:p>
            </p:txBody>
          </p:sp>
        </p:grpSp>
        <p:grpSp>
          <p:nvGrpSpPr>
            <p:cNvPr id="1003" name="Group 1002">
              <a:extLst>
                <a:ext uri="{FF2B5EF4-FFF2-40B4-BE49-F238E27FC236}">
                  <a16:creationId xmlns:a16="http://schemas.microsoft.com/office/drawing/2014/main" id="{DC743000-E7DA-4F75-B33D-DBD6C377FE3A}"/>
                </a:ext>
              </a:extLst>
            </p:cNvPr>
            <p:cNvGrpSpPr/>
            <p:nvPr/>
          </p:nvGrpSpPr>
          <p:grpSpPr>
            <a:xfrm>
              <a:off x="1780523" y="2907815"/>
              <a:ext cx="662205" cy="628676"/>
              <a:chOff x="4210275" y="3898262"/>
              <a:chExt cx="592784" cy="562770"/>
            </a:xfrm>
            <a:grpFill/>
          </p:grpSpPr>
          <p:sp>
            <p:nvSpPr>
              <p:cNvPr id="1004" name="Freeform: Shape 1003">
                <a:extLst>
                  <a:ext uri="{FF2B5EF4-FFF2-40B4-BE49-F238E27FC236}">
                    <a16:creationId xmlns:a16="http://schemas.microsoft.com/office/drawing/2014/main" id="{E95D4703-B6BA-40A3-BB6D-D2C3A255E52E}"/>
                  </a:ext>
                </a:extLst>
              </p:cNvPr>
              <p:cNvSpPr>
                <a:spLocks noChangeAspect="1"/>
              </p:cNvSpPr>
              <p:nvPr/>
            </p:nvSpPr>
            <p:spPr>
              <a:xfrm>
                <a:off x="4210275" y="3898262"/>
                <a:ext cx="592784" cy="562770"/>
              </a:xfrm>
              <a:custGeom>
                <a:avLst/>
                <a:gdLst>
                  <a:gd name="connsiteX0" fmla="*/ 1373157 w 2893654"/>
                  <a:gd name="connsiteY0" fmla="*/ 0 h 2747137"/>
                  <a:gd name="connsiteX1" fmla="*/ 2140866 w 2893654"/>
                  <a:gd name="connsiteY1" fmla="*/ 234596 h 2747137"/>
                  <a:gd name="connsiteX2" fmla="*/ 2249223 w 2893654"/>
                  <a:gd name="connsiteY2" fmla="*/ 324030 h 2747137"/>
                  <a:gd name="connsiteX3" fmla="*/ 2177085 w 2893654"/>
                  <a:gd name="connsiteY3" fmla="*/ 424521 h 2747137"/>
                  <a:gd name="connsiteX4" fmla="*/ 2071496 w 2893654"/>
                  <a:gd name="connsiteY4" fmla="*/ 337374 h 2747137"/>
                  <a:gd name="connsiteX5" fmla="*/ 1373049 w 2893654"/>
                  <a:gd name="connsiteY5" fmla="*/ 123937 h 2747137"/>
                  <a:gd name="connsiteX6" fmla="*/ 489677 w 2893654"/>
                  <a:gd name="connsiteY6" fmla="*/ 489958 h 2747137"/>
                  <a:gd name="connsiteX7" fmla="*/ 123787 w 2893654"/>
                  <a:gd name="connsiteY7" fmla="*/ 1373592 h 2747137"/>
                  <a:gd name="connsiteX8" fmla="*/ 489677 w 2893654"/>
                  <a:gd name="connsiteY8" fmla="*/ 2257231 h 2747137"/>
                  <a:gd name="connsiteX9" fmla="*/ 1373049 w 2893654"/>
                  <a:gd name="connsiteY9" fmla="*/ 2623252 h 2747137"/>
                  <a:gd name="connsiteX10" fmla="*/ 2256370 w 2893654"/>
                  <a:gd name="connsiteY10" fmla="*/ 2257231 h 2747137"/>
                  <a:gd name="connsiteX11" fmla="*/ 2615809 w 2893654"/>
                  <a:gd name="connsiteY11" fmla="*/ 1501357 h 2747137"/>
                  <a:gd name="connsiteX12" fmla="*/ 2622057 w 2893654"/>
                  <a:gd name="connsiteY12" fmla="*/ 1377610 h 2747137"/>
                  <a:gd name="connsiteX13" fmla="*/ 2472379 w 2893654"/>
                  <a:gd name="connsiteY13" fmla="*/ 1377610 h 2747137"/>
                  <a:gd name="connsiteX14" fmla="*/ 2683017 w 2893654"/>
                  <a:gd name="connsiteY14" fmla="*/ 1091473 h 2747137"/>
                  <a:gd name="connsiteX15" fmla="*/ 2893654 w 2893654"/>
                  <a:gd name="connsiteY15" fmla="*/ 1377610 h 2747137"/>
                  <a:gd name="connsiteX16" fmla="*/ 2745952 w 2893654"/>
                  <a:gd name="connsiteY16" fmla="*/ 1377610 h 2747137"/>
                  <a:gd name="connsiteX17" fmla="*/ 2739064 w 2893654"/>
                  <a:gd name="connsiteY17" fmla="*/ 1514023 h 2747137"/>
                  <a:gd name="connsiteX18" fmla="*/ 2344004 w 2893654"/>
                  <a:gd name="connsiteY18" fmla="*/ 2344841 h 2747137"/>
                  <a:gd name="connsiteX19" fmla="*/ 1373106 w 2893654"/>
                  <a:gd name="connsiteY19" fmla="*/ 2747137 h 2747137"/>
                  <a:gd name="connsiteX20" fmla="*/ 402151 w 2893654"/>
                  <a:gd name="connsiteY20" fmla="*/ 2344841 h 2747137"/>
                  <a:gd name="connsiteX21" fmla="*/ 0 w 2893654"/>
                  <a:gd name="connsiteY21" fmla="*/ 1373541 h 2747137"/>
                  <a:gd name="connsiteX22" fmla="*/ 402207 w 2893654"/>
                  <a:gd name="connsiteY22" fmla="*/ 402296 h 2747137"/>
                  <a:gd name="connsiteX23" fmla="*/ 1373157 w 2893654"/>
                  <a:gd name="connsiteY23" fmla="*/ 0 h 2747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93654" h="2747137">
                    <a:moveTo>
                      <a:pt x="1373157" y="0"/>
                    </a:moveTo>
                    <a:cubicBezTo>
                      <a:pt x="1657507" y="0"/>
                      <a:pt x="1921723" y="86502"/>
                      <a:pt x="2140866" y="234596"/>
                    </a:cubicBezTo>
                    <a:lnTo>
                      <a:pt x="2249223" y="324030"/>
                    </a:lnTo>
                    <a:lnTo>
                      <a:pt x="2177085" y="424521"/>
                    </a:lnTo>
                    <a:lnTo>
                      <a:pt x="2071496" y="337374"/>
                    </a:lnTo>
                    <a:cubicBezTo>
                      <a:pt x="1872123" y="202633"/>
                      <a:pt x="1631751" y="123937"/>
                      <a:pt x="1373049" y="123937"/>
                    </a:cubicBezTo>
                    <a:cubicBezTo>
                      <a:pt x="1028061" y="123937"/>
                      <a:pt x="715719" y="263837"/>
                      <a:pt x="489677" y="489958"/>
                    </a:cubicBezTo>
                    <a:cubicBezTo>
                      <a:pt x="263636" y="716079"/>
                      <a:pt x="123787" y="1028534"/>
                      <a:pt x="123787" y="1373592"/>
                    </a:cubicBezTo>
                    <a:cubicBezTo>
                      <a:pt x="123787" y="1718655"/>
                      <a:pt x="263636" y="2031110"/>
                      <a:pt x="489677" y="2257231"/>
                    </a:cubicBezTo>
                    <a:cubicBezTo>
                      <a:pt x="715719" y="2483352"/>
                      <a:pt x="1028061" y="2623252"/>
                      <a:pt x="1373049" y="2623252"/>
                    </a:cubicBezTo>
                    <a:cubicBezTo>
                      <a:pt x="1717986" y="2623252"/>
                      <a:pt x="2030328" y="2483352"/>
                      <a:pt x="2256370" y="2257231"/>
                    </a:cubicBezTo>
                    <a:cubicBezTo>
                      <a:pt x="2454156" y="2059375"/>
                      <a:pt x="2585951" y="1795420"/>
                      <a:pt x="2615809" y="1501357"/>
                    </a:cubicBezTo>
                    <a:lnTo>
                      <a:pt x="2622057" y="1377610"/>
                    </a:lnTo>
                    <a:lnTo>
                      <a:pt x="2472379" y="1377610"/>
                    </a:lnTo>
                    <a:lnTo>
                      <a:pt x="2683017" y="1091473"/>
                    </a:lnTo>
                    <a:lnTo>
                      <a:pt x="2893654" y="1377610"/>
                    </a:lnTo>
                    <a:lnTo>
                      <a:pt x="2745952" y="1377610"/>
                    </a:lnTo>
                    <a:lnTo>
                      <a:pt x="2739064" y="1514023"/>
                    </a:lnTo>
                    <a:cubicBezTo>
                      <a:pt x="2706244" y="1837241"/>
                      <a:pt x="2561376" y="2127387"/>
                      <a:pt x="2344004" y="2344841"/>
                    </a:cubicBezTo>
                    <a:cubicBezTo>
                      <a:pt x="2095522" y="2593407"/>
                      <a:pt x="1752231" y="2747137"/>
                      <a:pt x="1373106" y="2747137"/>
                    </a:cubicBezTo>
                    <a:cubicBezTo>
                      <a:pt x="993923" y="2747137"/>
                      <a:pt x="650633" y="2593356"/>
                      <a:pt x="402151" y="2344841"/>
                    </a:cubicBezTo>
                    <a:cubicBezTo>
                      <a:pt x="153674" y="2096270"/>
                      <a:pt x="0" y="1752858"/>
                      <a:pt x="0" y="1373541"/>
                    </a:cubicBezTo>
                    <a:cubicBezTo>
                      <a:pt x="0" y="994279"/>
                      <a:pt x="153725" y="650811"/>
                      <a:pt x="402207" y="402296"/>
                    </a:cubicBezTo>
                    <a:cubicBezTo>
                      <a:pt x="650685" y="153725"/>
                      <a:pt x="993975" y="0"/>
                      <a:pt x="1373157" y="0"/>
                    </a:cubicBezTo>
                    <a:close/>
                  </a:path>
                </a:pathLst>
              </a:custGeom>
              <a:grpFill/>
              <a:ln w="1137" cap="flat">
                <a:noFill/>
                <a:prstDash val="solid"/>
                <a:miter/>
              </a:ln>
            </p:spPr>
            <p:txBody>
              <a:bodyPr rtlCol="0" anchor="ctr"/>
              <a:lstStyle/>
              <a:p>
                <a:pPr marL="0" marR="0" lvl="0" indent="0" defTabSz="1042873" eaLnBrk="1" fontAlgn="auto" latinLnBrk="0" hangingPunct="1">
                  <a:lnSpc>
                    <a:spcPct val="100000"/>
                  </a:lnSpc>
                  <a:spcBef>
                    <a:spcPts val="0"/>
                  </a:spcBef>
                  <a:spcAft>
                    <a:spcPts val="0"/>
                  </a:spcAft>
                  <a:buClrTx/>
                  <a:buSzTx/>
                  <a:buFontTx/>
                  <a:buNone/>
                  <a:tabLst/>
                  <a:defRPr/>
                </a:pPr>
                <a:endParaRPr kumimoji="0" lang="en-GB" sz="2053" b="0" i="0" u="none" strike="noStrike" kern="0" cap="none" spc="0" normalizeH="0" baseline="0" noProof="0">
                  <a:ln>
                    <a:noFill/>
                  </a:ln>
                  <a:solidFill>
                    <a:prstClr val="black"/>
                  </a:solidFill>
                  <a:effectLst/>
                  <a:uLnTx/>
                  <a:uFillTx/>
                  <a:latin typeface="Arial"/>
                </a:endParaRPr>
              </a:p>
            </p:txBody>
          </p:sp>
          <p:grpSp>
            <p:nvGrpSpPr>
              <p:cNvPr id="1005" name="Group 1004">
                <a:extLst>
                  <a:ext uri="{FF2B5EF4-FFF2-40B4-BE49-F238E27FC236}">
                    <a16:creationId xmlns:a16="http://schemas.microsoft.com/office/drawing/2014/main" id="{6E61039E-047F-47FC-94F3-09528928A5AF}"/>
                  </a:ext>
                </a:extLst>
              </p:cNvPr>
              <p:cNvGrpSpPr/>
              <p:nvPr/>
            </p:nvGrpSpPr>
            <p:grpSpPr>
              <a:xfrm>
                <a:off x="4279504" y="4011845"/>
                <a:ext cx="471347" cy="312554"/>
                <a:chOff x="4032293" y="3621181"/>
                <a:chExt cx="544776" cy="361245"/>
              </a:xfrm>
              <a:grpFill/>
            </p:grpSpPr>
            <p:sp>
              <p:nvSpPr>
                <p:cNvPr id="1006" name="Freeform: Shape 1005">
                  <a:extLst>
                    <a:ext uri="{FF2B5EF4-FFF2-40B4-BE49-F238E27FC236}">
                      <a16:creationId xmlns:a16="http://schemas.microsoft.com/office/drawing/2014/main" id="{DB841ED7-1CFC-40B6-BD82-0D9FD7B1B944}"/>
                    </a:ext>
                  </a:extLst>
                </p:cNvPr>
                <p:cNvSpPr/>
                <p:nvPr/>
              </p:nvSpPr>
              <p:spPr>
                <a:xfrm>
                  <a:off x="4032293" y="3676409"/>
                  <a:ext cx="481177" cy="195845"/>
                </a:xfrm>
                <a:custGeom>
                  <a:avLst/>
                  <a:gdLst>
                    <a:gd name="connsiteX0" fmla="*/ 53178 w 481177"/>
                    <a:gd name="connsiteY0" fmla="*/ 59470 h 195845"/>
                    <a:gd name="connsiteX1" fmla="*/ 72403 w 481177"/>
                    <a:gd name="connsiteY1" fmla="*/ 38532 h 195845"/>
                    <a:gd name="connsiteX2" fmla="*/ 90878 w 481177"/>
                    <a:gd name="connsiteY2" fmla="*/ 56809 h 195845"/>
                    <a:gd name="connsiteX3" fmla="*/ 70220 w 481177"/>
                    <a:gd name="connsiteY3" fmla="*/ 76791 h 195845"/>
                    <a:gd name="connsiteX4" fmla="*/ 65445 w 481177"/>
                    <a:gd name="connsiteY4" fmla="*/ 76791 h 195845"/>
                    <a:gd name="connsiteX5" fmla="*/ 65445 w 481177"/>
                    <a:gd name="connsiteY5" fmla="*/ 108295 h 195845"/>
                    <a:gd name="connsiteX6" fmla="*/ 73562 w 481177"/>
                    <a:gd name="connsiteY6" fmla="*/ 106862 h 195845"/>
                    <a:gd name="connsiteX7" fmla="*/ 98574 w 481177"/>
                    <a:gd name="connsiteY7" fmla="*/ 131132 h 195845"/>
                    <a:gd name="connsiteX8" fmla="*/ 73358 w 481177"/>
                    <a:gd name="connsiteY8" fmla="*/ 155403 h 195845"/>
                    <a:gd name="connsiteX9" fmla="*/ 48141 w 481177"/>
                    <a:gd name="connsiteY9" fmla="*/ 129699 h 195845"/>
                    <a:gd name="connsiteX10" fmla="*/ 16 w 481177"/>
                    <a:gd name="connsiteY10" fmla="*/ 129699 h 195845"/>
                    <a:gd name="connsiteX11" fmla="*/ 20674 w 481177"/>
                    <a:gd name="connsiteY11" fmla="*/ 175385 h 195845"/>
                    <a:gd name="connsiteX12" fmla="*/ 74790 w 481177"/>
                    <a:gd name="connsiteY12" fmla="*/ 195834 h 195845"/>
                    <a:gd name="connsiteX13" fmla="*/ 145267 w 481177"/>
                    <a:gd name="connsiteY13" fmla="*/ 135693 h 195845"/>
                    <a:gd name="connsiteX14" fmla="*/ 115685 w 481177"/>
                    <a:gd name="connsiteY14" fmla="*/ 90007 h 195845"/>
                    <a:gd name="connsiteX15" fmla="*/ 134705 w 481177"/>
                    <a:gd name="connsiteY15" fmla="*/ 52703 h 195845"/>
                    <a:gd name="connsiteX16" fmla="*/ 76700 w 481177"/>
                    <a:gd name="connsiteY16" fmla="*/ 0 h 195845"/>
                    <a:gd name="connsiteX17" fmla="*/ 30553 w 481177"/>
                    <a:gd name="connsiteY17" fmla="*/ 15684 h 195845"/>
                    <a:gd name="connsiteX18" fmla="*/ 9418 w 481177"/>
                    <a:gd name="connsiteY18" fmla="*/ 59459 h 195845"/>
                    <a:gd name="connsiteX19" fmla="*/ 53178 w 481177"/>
                    <a:gd name="connsiteY19" fmla="*/ 59459 h 195845"/>
                    <a:gd name="connsiteX20" fmla="*/ 230399 w 481177"/>
                    <a:gd name="connsiteY20" fmla="*/ 7233 h 195845"/>
                    <a:gd name="connsiteX21" fmla="*/ 191414 w 481177"/>
                    <a:gd name="connsiteY21" fmla="*/ 58242 h 195845"/>
                    <a:gd name="connsiteX22" fmla="*/ 162309 w 481177"/>
                    <a:gd name="connsiteY22" fmla="*/ 130382 h 195845"/>
                    <a:gd name="connsiteX23" fmla="*/ 186571 w 481177"/>
                    <a:gd name="connsiteY23" fmla="*/ 180230 h 195845"/>
                    <a:gd name="connsiteX24" fmla="*/ 238312 w 481177"/>
                    <a:gd name="connsiteY24" fmla="*/ 195845 h 195845"/>
                    <a:gd name="connsiteX25" fmla="*/ 316224 w 481177"/>
                    <a:gd name="connsiteY25" fmla="*/ 127254 h 195845"/>
                    <a:gd name="connsiteX26" fmla="*/ 258014 w 481177"/>
                    <a:gd name="connsiteY26" fmla="*/ 63564 h 195845"/>
                    <a:gd name="connsiteX27" fmla="*/ 232798 w 481177"/>
                    <a:gd name="connsiteY27" fmla="*/ 69080 h 195845"/>
                    <a:gd name="connsiteX28" fmla="*/ 232320 w 481177"/>
                    <a:gd name="connsiteY28" fmla="*/ 68603 h 195845"/>
                    <a:gd name="connsiteX29" fmla="*/ 283788 w 481177"/>
                    <a:gd name="connsiteY29" fmla="*/ 7233 h 195845"/>
                    <a:gd name="connsiteX30" fmla="*/ 230410 w 481177"/>
                    <a:gd name="connsiteY30" fmla="*/ 7233 h 195845"/>
                    <a:gd name="connsiteX31" fmla="*/ 238039 w 481177"/>
                    <a:gd name="connsiteY31" fmla="*/ 158814 h 195845"/>
                    <a:gd name="connsiteX32" fmla="*/ 208252 w 481177"/>
                    <a:gd name="connsiteY32" fmla="*/ 128744 h 195845"/>
                    <a:gd name="connsiteX33" fmla="*/ 238039 w 481177"/>
                    <a:gd name="connsiteY33" fmla="*/ 99151 h 195845"/>
                    <a:gd name="connsiteX34" fmla="*/ 267144 w 481177"/>
                    <a:gd name="connsiteY34" fmla="*/ 128744 h 195845"/>
                    <a:gd name="connsiteX35" fmla="*/ 238039 w 481177"/>
                    <a:gd name="connsiteY35" fmla="*/ 158814 h 195845"/>
                    <a:gd name="connsiteX36" fmla="*/ 404221 w 481177"/>
                    <a:gd name="connsiteY36" fmla="*/ 0 h 195845"/>
                    <a:gd name="connsiteX37" fmla="*/ 327263 w 481177"/>
                    <a:gd name="connsiteY37" fmla="*/ 97911 h 195845"/>
                    <a:gd name="connsiteX38" fmla="*/ 404221 w 481177"/>
                    <a:gd name="connsiteY38" fmla="*/ 195823 h 195845"/>
                    <a:gd name="connsiteX39" fmla="*/ 481178 w 481177"/>
                    <a:gd name="connsiteY39" fmla="*/ 97911 h 195845"/>
                    <a:gd name="connsiteX40" fmla="*/ 404221 w 481177"/>
                    <a:gd name="connsiteY40" fmla="*/ 0 h 195845"/>
                    <a:gd name="connsiteX41" fmla="*/ 404221 w 481177"/>
                    <a:gd name="connsiteY41" fmla="*/ 41660 h 195845"/>
                    <a:gd name="connsiteX42" fmla="*/ 434280 w 481177"/>
                    <a:gd name="connsiteY42" fmla="*/ 97638 h 195845"/>
                    <a:gd name="connsiteX43" fmla="*/ 404221 w 481177"/>
                    <a:gd name="connsiteY43" fmla="*/ 154231 h 195845"/>
                    <a:gd name="connsiteX44" fmla="*/ 374161 w 481177"/>
                    <a:gd name="connsiteY44" fmla="*/ 97638 h 195845"/>
                    <a:gd name="connsiteX45" fmla="*/ 404221 w 481177"/>
                    <a:gd name="connsiteY45" fmla="*/ 41660 h 195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81177" h="195845">
                      <a:moveTo>
                        <a:pt x="53178" y="59470"/>
                      </a:moveTo>
                      <a:cubicBezTo>
                        <a:pt x="52905" y="47676"/>
                        <a:pt x="60329" y="38532"/>
                        <a:pt x="72403" y="38532"/>
                      </a:cubicBezTo>
                      <a:cubicBezTo>
                        <a:pt x="82965" y="38532"/>
                        <a:pt x="90878" y="45686"/>
                        <a:pt x="90878" y="56809"/>
                      </a:cubicBezTo>
                      <a:cubicBezTo>
                        <a:pt x="90878" y="69285"/>
                        <a:pt x="82214" y="76791"/>
                        <a:pt x="70220" y="76791"/>
                      </a:cubicBezTo>
                      <a:lnTo>
                        <a:pt x="65445" y="76791"/>
                      </a:lnTo>
                      <a:lnTo>
                        <a:pt x="65445" y="108295"/>
                      </a:lnTo>
                      <a:cubicBezTo>
                        <a:pt x="68037" y="107544"/>
                        <a:pt x="70697" y="106862"/>
                        <a:pt x="73562" y="106862"/>
                      </a:cubicBezTo>
                      <a:cubicBezTo>
                        <a:pt x="86785" y="106862"/>
                        <a:pt x="98574" y="117428"/>
                        <a:pt x="98574" y="131132"/>
                      </a:cubicBezTo>
                      <a:cubicBezTo>
                        <a:pt x="98574" y="145792"/>
                        <a:pt x="87808" y="155403"/>
                        <a:pt x="73358" y="155403"/>
                      </a:cubicBezTo>
                      <a:cubicBezTo>
                        <a:pt x="58430" y="155403"/>
                        <a:pt x="48141" y="144086"/>
                        <a:pt x="48141" y="129699"/>
                      </a:cubicBezTo>
                      <a:lnTo>
                        <a:pt x="16" y="129699"/>
                      </a:lnTo>
                      <a:cubicBezTo>
                        <a:pt x="-462" y="145588"/>
                        <a:pt x="9896" y="164342"/>
                        <a:pt x="20674" y="175385"/>
                      </a:cubicBezTo>
                      <a:cubicBezTo>
                        <a:pt x="35396" y="190318"/>
                        <a:pt x="54144" y="195834"/>
                        <a:pt x="74790" y="195834"/>
                      </a:cubicBezTo>
                      <a:cubicBezTo>
                        <a:pt x="110853" y="195834"/>
                        <a:pt x="145267" y="175385"/>
                        <a:pt x="145267" y="135693"/>
                      </a:cubicBezTo>
                      <a:cubicBezTo>
                        <a:pt x="145267" y="117143"/>
                        <a:pt x="134899" y="95057"/>
                        <a:pt x="115685" y="90007"/>
                      </a:cubicBezTo>
                      <a:cubicBezTo>
                        <a:pt x="128907" y="82512"/>
                        <a:pt x="134705" y="67090"/>
                        <a:pt x="134705" y="52703"/>
                      </a:cubicBezTo>
                      <a:cubicBezTo>
                        <a:pt x="134705" y="18743"/>
                        <a:pt x="109204" y="0"/>
                        <a:pt x="76700" y="0"/>
                      </a:cubicBezTo>
                      <a:cubicBezTo>
                        <a:pt x="58226" y="0"/>
                        <a:pt x="42070" y="5323"/>
                        <a:pt x="30553" y="15684"/>
                      </a:cubicBezTo>
                      <a:cubicBezTo>
                        <a:pt x="19036" y="25988"/>
                        <a:pt x="11328" y="40431"/>
                        <a:pt x="9418" y="59459"/>
                      </a:cubicBezTo>
                      <a:lnTo>
                        <a:pt x="53178" y="59459"/>
                      </a:lnTo>
                      <a:close/>
                      <a:moveTo>
                        <a:pt x="230399" y="7233"/>
                      </a:moveTo>
                      <a:lnTo>
                        <a:pt x="191414" y="58242"/>
                      </a:lnTo>
                      <a:cubicBezTo>
                        <a:pt x="175805" y="78702"/>
                        <a:pt x="162309" y="104201"/>
                        <a:pt x="162309" y="130382"/>
                      </a:cubicBezTo>
                      <a:cubicBezTo>
                        <a:pt x="162309" y="149136"/>
                        <a:pt x="172189" y="168163"/>
                        <a:pt x="186571" y="180230"/>
                      </a:cubicBezTo>
                      <a:cubicBezTo>
                        <a:pt x="200544" y="191273"/>
                        <a:pt x="220724" y="195845"/>
                        <a:pt x="238312" y="195845"/>
                      </a:cubicBezTo>
                      <a:cubicBezTo>
                        <a:pt x="279684" y="195845"/>
                        <a:pt x="316224" y="171780"/>
                        <a:pt x="316224" y="127254"/>
                      </a:cubicBezTo>
                      <a:cubicBezTo>
                        <a:pt x="316224" y="94113"/>
                        <a:pt x="293588" y="63564"/>
                        <a:pt x="258014" y="63564"/>
                      </a:cubicBezTo>
                      <a:cubicBezTo>
                        <a:pt x="248669" y="63564"/>
                        <a:pt x="240972" y="65475"/>
                        <a:pt x="232798" y="69080"/>
                      </a:cubicBezTo>
                      <a:lnTo>
                        <a:pt x="232320" y="68603"/>
                      </a:lnTo>
                      <a:lnTo>
                        <a:pt x="283788" y="7233"/>
                      </a:lnTo>
                      <a:lnTo>
                        <a:pt x="230410" y="7233"/>
                      </a:lnTo>
                      <a:close/>
                      <a:moveTo>
                        <a:pt x="238039" y="158814"/>
                      </a:moveTo>
                      <a:cubicBezTo>
                        <a:pt x="221747" y="158814"/>
                        <a:pt x="208252" y="145315"/>
                        <a:pt x="208252" y="128744"/>
                      </a:cubicBezTo>
                      <a:cubicBezTo>
                        <a:pt x="208252" y="112378"/>
                        <a:pt x="221747" y="99151"/>
                        <a:pt x="238039" y="99151"/>
                      </a:cubicBezTo>
                      <a:cubicBezTo>
                        <a:pt x="254672" y="99151"/>
                        <a:pt x="267144" y="112378"/>
                        <a:pt x="267144" y="128744"/>
                      </a:cubicBezTo>
                      <a:cubicBezTo>
                        <a:pt x="267144" y="145315"/>
                        <a:pt x="254672" y="158814"/>
                        <a:pt x="238039" y="158814"/>
                      </a:cubicBezTo>
                      <a:close/>
                      <a:moveTo>
                        <a:pt x="404221" y="0"/>
                      </a:moveTo>
                      <a:cubicBezTo>
                        <a:pt x="350365" y="0"/>
                        <a:pt x="327263" y="50804"/>
                        <a:pt x="327263" y="97911"/>
                      </a:cubicBezTo>
                      <a:cubicBezTo>
                        <a:pt x="327263" y="145030"/>
                        <a:pt x="350092" y="195823"/>
                        <a:pt x="404221" y="195823"/>
                      </a:cubicBezTo>
                      <a:cubicBezTo>
                        <a:pt x="458337" y="195823"/>
                        <a:pt x="481178" y="145030"/>
                        <a:pt x="481178" y="97911"/>
                      </a:cubicBezTo>
                      <a:cubicBezTo>
                        <a:pt x="481178" y="50792"/>
                        <a:pt x="458065" y="0"/>
                        <a:pt x="404221" y="0"/>
                      </a:cubicBezTo>
                      <a:close/>
                      <a:moveTo>
                        <a:pt x="404221" y="41660"/>
                      </a:moveTo>
                      <a:cubicBezTo>
                        <a:pt x="428482" y="41660"/>
                        <a:pt x="434280" y="80112"/>
                        <a:pt x="434280" y="97638"/>
                      </a:cubicBezTo>
                      <a:cubicBezTo>
                        <a:pt x="434280" y="115233"/>
                        <a:pt x="428482" y="154231"/>
                        <a:pt x="404221" y="154231"/>
                      </a:cubicBezTo>
                      <a:cubicBezTo>
                        <a:pt x="379959" y="154231"/>
                        <a:pt x="374161" y="115221"/>
                        <a:pt x="374161" y="97638"/>
                      </a:cubicBezTo>
                      <a:cubicBezTo>
                        <a:pt x="374161" y="80112"/>
                        <a:pt x="379959" y="41660"/>
                        <a:pt x="404221" y="41660"/>
                      </a:cubicBezTo>
                      <a:close/>
                    </a:path>
                  </a:pathLst>
                </a:custGeom>
                <a:grpFill/>
                <a:ln w="1137" cap="flat">
                  <a:noFill/>
                  <a:prstDash val="solid"/>
                  <a:miter/>
                </a:ln>
              </p:spPr>
              <p:txBody>
                <a:bodyPr rtlCol="0" anchor="ctr"/>
                <a:lstStyle/>
                <a:p>
                  <a:pPr marL="0" marR="0" lvl="0" indent="0" defTabSz="1042873" eaLnBrk="1" fontAlgn="auto" latinLnBrk="0" hangingPunct="1">
                    <a:lnSpc>
                      <a:spcPct val="100000"/>
                    </a:lnSpc>
                    <a:spcBef>
                      <a:spcPts val="0"/>
                    </a:spcBef>
                    <a:spcAft>
                      <a:spcPts val="0"/>
                    </a:spcAft>
                    <a:buClrTx/>
                    <a:buSzTx/>
                    <a:buFontTx/>
                    <a:buNone/>
                    <a:tabLst/>
                    <a:defRPr/>
                  </a:pPr>
                  <a:endParaRPr kumimoji="0" lang="en-GB" sz="2053" b="0" i="0" u="none" strike="noStrike" kern="0" cap="none" spc="0" normalizeH="0" baseline="0" noProof="0">
                    <a:ln>
                      <a:noFill/>
                    </a:ln>
                    <a:solidFill>
                      <a:prstClr val="black"/>
                    </a:solidFill>
                    <a:effectLst/>
                    <a:uLnTx/>
                    <a:uFillTx/>
                    <a:latin typeface="Arial"/>
                  </a:endParaRPr>
                </a:p>
              </p:txBody>
            </p:sp>
            <p:sp>
              <p:nvSpPr>
                <p:cNvPr id="1007" name="Freeform: Shape 1006">
                  <a:extLst>
                    <a:ext uri="{FF2B5EF4-FFF2-40B4-BE49-F238E27FC236}">
                      <a16:creationId xmlns:a16="http://schemas.microsoft.com/office/drawing/2014/main" id="{974E93E5-6645-4863-ADB5-3C603C375D27}"/>
                    </a:ext>
                  </a:extLst>
                </p:cNvPr>
                <p:cNvSpPr/>
                <p:nvPr/>
              </p:nvSpPr>
              <p:spPr>
                <a:xfrm>
                  <a:off x="4502056" y="3621181"/>
                  <a:ext cx="75013" cy="75062"/>
                </a:xfrm>
                <a:custGeom>
                  <a:avLst/>
                  <a:gdLst>
                    <a:gd name="connsiteX0" fmla="*/ 37507 w 75013"/>
                    <a:gd name="connsiteY0" fmla="*/ 64258 h 75062"/>
                    <a:gd name="connsiteX1" fmla="*/ 56391 w 75013"/>
                    <a:gd name="connsiteY1" fmla="*/ 56433 h 75062"/>
                    <a:gd name="connsiteX2" fmla="*/ 64213 w 75013"/>
                    <a:gd name="connsiteY2" fmla="*/ 37543 h 75062"/>
                    <a:gd name="connsiteX3" fmla="*/ 56391 w 75013"/>
                    <a:gd name="connsiteY3" fmla="*/ 18618 h 75062"/>
                    <a:gd name="connsiteX4" fmla="*/ 37507 w 75013"/>
                    <a:gd name="connsiteY4" fmla="*/ 10816 h 75062"/>
                    <a:gd name="connsiteX5" fmla="*/ 18623 w 75013"/>
                    <a:gd name="connsiteY5" fmla="*/ 18618 h 75062"/>
                    <a:gd name="connsiteX6" fmla="*/ 10801 w 75013"/>
                    <a:gd name="connsiteY6" fmla="*/ 37543 h 75062"/>
                    <a:gd name="connsiteX7" fmla="*/ 18623 w 75013"/>
                    <a:gd name="connsiteY7" fmla="*/ 56433 h 75062"/>
                    <a:gd name="connsiteX8" fmla="*/ 37507 w 75013"/>
                    <a:gd name="connsiteY8" fmla="*/ 64258 h 75062"/>
                    <a:gd name="connsiteX9" fmla="*/ 64031 w 75013"/>
                    <a:gd name="connsiteY9" fmla="*/ 64076 h 75062"/>
                    <a:gd name="connsiteX10" fmla="*/ 37507 w 75013"/>
                    <a:gd name="connsiteY10" fmla="*/ 75063 h 75062"/>
                    <a:gd name="connsiteX11" fmla="*/ 10983 w 75013"/>
                    <a:gd name="connsiteY11" fmla="*/ 64076 h 75062"/>
                    <a:gd name="connsiteX12" fmla="*/ 0 w 75013"/>
                    <a:gd name="connsiteY12" fmla="*/ 37543 h 75062"/>
                    <a:gd name="connsiteX13" fmla="*/ 10983 w 75013"/>
                    <a:gd name="connsiteY13" fmla="*/ 11021 h 75062"/>
                    <a:gd name="connsiteX14" fmla="*/ 37507 w 75013"/>
                    <a:gd name="connsiteY14" fmla="*/ 0 h 75062"/>
                    <a:gd name="connsiteX15" fmla="*/ 64031 w 75013"/>
                    <a:gd name="connsiteY15" fmla="*/ 11021 h 75062"/>
                    <a:gd name="connsiteX16" fmla="*/ 75013 w 75013"/>
                    <a:gd name="connsiteY16" fmla="*/ 37543 h 75062"/>
                    <a:gd name="connsiteX17" fmla="*/ 64031 w 75013"/>
                    <a:gd name="connsiteY17" fmla="*/ 64076 h 75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013" h="75062">
                      <a:moveTo>
                        <a:pt x="37507" y="64258"/>
                      </a:moveTo>
                      <a:cubicBezTo>
                        <a:pt x="44885" y="64258"/>
                        <a:pt x="51570" y="61267"/>
                        <a:pt x="56391" y="56433"/>
                      </a:cubicBezTo>
                      <a:cubicBezTo>
                        <a:pt x="61222" y="51600"/>
                        <a:pt x="64213" y="44913"/>
                        <a:pt x="64213" y="37543"/>
                      </a:cubicBezTo>
                      <a:cubicBezTo>
                        <a:pt x="64213" y="30150"/>
                        <a:pt x="61222" y="23451"/>
                        <a:pt x="56391" y="18618"/>
                      </a:cubicBezTo>
                      <a:cubicBezTo>
                        <a:pt x="51570" y="13796"/>
                        <a:pt x="44897" y="10816"/>
                        <a:pt x="37507" y="10816"/>
                      </a:cubicBezTo>
                      <a:cubicBezTo>
                        <a:pt x="30117" y="10816"/>
                        <a:pt x="23432" y="13807"/>
                        <a:pt x="18623" y="18618"/>
                      </a:cubicBezTo>
                      <a:cubicBezTo>
                        <a:pt x="13791" y="23451"/>
                        <a:pt x="10801" y="30150"/>
                        <a:pt x="10801" y="37543"/>
                      </a:cubicBezTo>
                      <a:cubicBezTo>
                        <a:pt x="10801" y="44913"/>
                        <a:pt x="13791" y="51600"/>
                        <a:pt x="18623" y="56433"/>
                      </a:cubicBezTo>
                      <a:cubicBezTo>
                        <a:pt x="23454" y="61267"/>
                        <a:pt x="30139" y="64258"/>
                        <a:pt x="37507" y="64258"/>
                      </a:cubicBezTo>
                      <a:close/>
                      <a:moveTo>
                        <a:pt x="64031" y="64076"/>
                      </a:moveTo>
                      <a:cubicBezTo>
                        <a:pt x="57243" y="70866"/>
                        <a:pt x="47864" y="75063"/>
                        <a:pt x="37507" y="75063"/>
                      </a:cubicBezTo>
                      <a:cubicBezTo>
                        <a:pt x="27149" y="75063"/>
                        <a:pt x="17770" y="70866"/>
                        <a:pt x="10983" y="64076"/>
                      </a:cubicBezTo>
                      <a:cubicBezTo>
                        <a:pt x="4195" y="57286"/>
                        <a:pt x="0" y="47904"/>
                        <a:pt x="0" y="37543"/>
                      </a:cubicBezTo>
                      <a:cubicBezTo>
                        <a:pt x="0" y="27193"/>
                        <a:pt x="4207" y="17810"/>
                        <a:pt x="10983" y="11021"/>
                      </a:cubicBezTo>
                      <a:cubicBezTo>
                        <a:pt x="17781" y="4219"/>
                        <a:pt x="27161" y="0"/>
                        <a:pt x="37507" y="0"/>
                      </a:cubicBezTo>
                      <a:cubicBezTo>
                        <a:pt x="47852" y="0"/>
                        <a:pt x="57232" y="4208"/>
                        <a:pt x="64031" y="11021"/>
                      </a:cubicBezTo>
                      <a:cubicBezTo>
                        <a:pt x="70818" y="17810"/>
                        <a:pt x="75013" y="27193"/>
                        <a:pt x="75013" y="37543"/>
                      </a:cubicBezTo>
                      <a:cubicBezTo>
                        <a:pt x="75013" y="47904"/>
                        <a:pt x="70818" y="57286"/>
                        <a:pt x="64031" y="64076"/>
                      </a:cubicBezTo>
                      <a:close/>
                    </a:path>
                  </a:pathLst>
                </a:custGeom>
                <a:grpFill/>
                <a:ln w="1137" cap="flat">
                  <a:noFill/>
                  <a:prstDash val="solid"/>
                  <a:miter/>
                </a:ln>
              </p:spPr>
              <p:txBody>
                <a:bodyPr rtlCol="0" anchor="ctr"/>
                <a:lstStyle/>
                <a:p>
                  <a:pPr marL="0" marR="0" lvl="0" indent="0" defTabSz="1042873" eaLnBrk="1" fontAlgn="auto" latinLnBrk="0" hangingPunct="1">
                    <a:lnSpc>
                      <a:spcPct val="100000"/>
                    </a:lnSpc>
                    <a:spcBef>
                      <a:spcPts val="0"/>
                    </a:spcBef>
                    <a:spcAft>
                      <a:spcPts val="0"/>
                    </a:spcAft>
                    <a:buClrTx/>
                    <a:buSzTx/>
                    <a:buFontTx/>
                    <a:buNone/>
                    <a:tabLst/>
                    <a:defRPr/>
                  </a:pPr>
                  <a:endParaRPr kumimoji="0" lang="en-GB" sz="2053" b="0" i="0" u="none" strike="noStrike" kern="0" cap="none" spc="0" normalizeH="0" baseline="0" noProof="0">
                    <a:ln>
                      <a:noFill/>
                    </a:ln>
                    <a:solidFill>
                      <a:prstClr val="black"/>
                    </a:solidFill>
                    <a:effectLst/>
                    <a:uLnTx/>
                    <a:uFillTx/>
                    <a:latin typeface="Arial"/>
                  </a:endParaRPr>
                </a:p>
              </p:txBody>
            </p:sp>
            <p:sp>
              <p:nvSpPr>
                <p:cNvPr id="1008" name="Freeform: Shape 1007">
                  <a:extLst>
                    <a:ext uri="{FF2B5EF4-FFF2-40B4-BE49-F238E27FC236}">
                      <a16:creationId xmlns:a16="http://schemas.microsoft.com/office/drawing/2014/main" id="{6C2FB592-531B-43D2-9588-64E3036A3201}"/>
                    </a:ext>
                  </a:extLst>
                </p:cNvPr>
                <p:cNvSpPr/>
                <p:nvPr/>
              </p:nvSpPr>
              <p:spPr>
                <a:xfrm>
                  <a:off x="4162735" y="3918839"/>
                  <a:ext cx="235146" cy="63587"/>
                </a:xfrm>
                <a:custGeom>
                  <a:avLst/>
                  <a:gdLst>
                    <a:gd name="connsiteX0" fmla="*/ 15485 w 235146"/>
                    <a:gd name="connsiteY0" fmla="*/ 1979 h 63587"/>
                    <a:gd name="connsiteX1" fmla="*/ 0 w 235146"/>
                    <a:gd name="connsiteY1" fmla="*/ 1979 h 63587"/>
                    <a:gd name="connsiteX2" fmla="*/ 0 w 235146"/>
                    <a:gd name="connsiteY2" fmla="*/ 61620 h 63587"/>
                    <a:gd name="connsiteX3" fmla="*/ 34073 w 235146"/>
                    <a:gd name="connsiteY3" fmla="*/ 61620 h 63587"/>
                    <a:gd name="connsiteX4" fmla="*/ 34073 w 235146"/>
                    <a:gd name="connsiteY4" fmla="*/ 48484 h 63587"/>
                    <a:gd name="connsiteX5" fmla="*/ 15496 w 235146"/>
                    <a:gd name="connsiteY5" fmla="*/ 48484 h 63587"/>
                    <a:gd name="connsiteX6" fmla="*/ 15496 w 235146"/>
                    <a:gd name="connsiteY6" fmla="*/ 1979 h 63587"/>
                    <a:gd name="connsiteX7" fmla="*/ 69101 w 235146"/>
                    <a:gd name="connsiteY7" fmla="*/ 0 h 63587"/>
                    <a:gd name="connsiteX8" fmla="*/ 36131 w 235146"/>
                    <a:gd name="connsiteY8" fmla="*/ 30696 h 63587"/>
                    <a:gd name="connsiteX9" fmla="*/ 69101 w 235146"/>
                    <a:gd name="connsiteY9" fmla="*/ 63587 h 63587"/>
                    <a:gd name="connsiteX10" fmla="*/ 102072 w 235146"/>
                    <a:gd name="connsiteY10" fmla="*/ 30696 h 63587"/>
                    <a:gd name="connsiteX11" fmla="*/ 69101 w 235146"/>
                    <a:gd name="connsiteY11" fmla="*/ 0 h 63587"/>
                    <a:gd name="connsiteX12" fmla="*/ 69101 w 235146"/>
                    <a:gd name="connsiteY12" fmla="*/ 15024 h 63587"/>
                    <a:gd name="connsiteX13" fmla="*/ 85939 w 235146"/>
                    <a:gd name="connsiteY13" fmla="*/ 30764 h 63587"/>
                    <a:gd name="connsiteX14" fmla="*/ 69101 w 235146"/>
                    <a:gd name="connsiteY14" fmla="*/ 48563 h 63587"/>
                    <a:gd name="connsiteX15" fmla="*/ 52241 w 235146"/>
                    <a:gd name="connsiteY15" fmla="*/ 30764 h 63587"/>
                    <a:gd name="connsiteX16" fmla="*/ 69101 w 235146"/>
                    <a:gd name="connsiteY16" fmla="*/ 15024 h 63587"/>
                    <a:gd name="connsiteX17" fmla="*/ 139237 w 235146"/>
                    <a:gd name="connsiteY17" fmla="*/ 0 h 63587"/>
                    <a:gd name="connsiteX18" fmla="*/ 106267 w 235146"/>
                    <a:gd name="connsiteY18" fmla="*/ 30696 h 63587"/>
                    <a:gd name="connsiteX19" fmla="*/ 139237 w 235146"/>
                    <a:gd name="connsiteY19" fmla="*/ 63587 h 63587"/>
                    <a:gd name="connsiteX20" fmla="*/ 172207 w 235146"/>
                    <a:gd name="connsiteY20" fmla="*/ 30696 h 63587"/>
                    <a:gd name="connsiteX21" fmla="*/ 139237 w 235146"/>
                    <a:gd name="connsiteY21" fmla="*/ 0 h 63587"/>
                    <a:gd name="connsiteX22" fmla="*/ 139237 w 235146"/>
                    <a:gd name="connsiteY22" fmla="*/ 15024 h 63587"/>
                    <a:gd name="connsiteX23" fmla="*/ 156075 w 235146"/>
                    <a:gd name="connsiteY23" fmla="*/ 30764 h 63587"/>
                    <a:gd name="connsiteX24" fmla="*/ 139237 w 235146"/>
                    <a:gd name="connsiteY24" fmla="*/ 48563 h 63587"/>
                    <a:gd name="connsiteX25" fmla="*/ 122377 w 235146"/>
                    <a:gd name="connsiteY25" fmla="*/ 30764 h 63587"/>
                    <a:gd name="connsiteX26" fmla="*/ 139237 w 235146"/>
                    <a:gd name="connsiteY26" fmla="*/ 15024 h 63587"/>
                    <a:gd name="connsiteX27" fmla="*/ 195048 w 235146"/>
                    <a:gd name="connsiteY27" fmla="*/ 26568 h 63587"/>
                    <a:gd name="connsiteX28" fmla="*/ 194889 w 235146"/>
                    <a:gd name="connsiteY28" fmla="*/ 26568 h 63587"/>
                    <a:gd name="connsiteX29" fmla="*/ 194889 w 235146"/>
                    <a:gd name="connsiteY29" fmla="*/ 1968 h 63587"/>
                    <a:gd name="connsiteX30" fmla="*/ 179404 w 235146"/>
                    <a:gd name="connsiteY30" fmla="*/ 1968 h 63587"/>
                    <a:gd name="connsiteX31" fmla="*/ 179404 w 235146"/>
                    <a:gd name="connsiteY31" fmla="*/ 61608 h 63587"/>
                    <a:gd name="connsiteX32" fmla="*/ 194889 w 235146"/>
                    <a:gd name="connsiteY32" fmla="*/ 61608 h 63587"/>
                    <a:gd name="connsiteX33" fmla="*/ 194889 w 235146"/>
                    <a:gd name="connsiteY33" fmla="*/ 35734 h 63587"/>
                    <a:gd name="connsiteX34" fmla="*/ 195048 w 235146"/>
                    <a:gd name="connsiteY34" fmla="*/ 35734 h 63587"/>
                    <a:gd name="connsiteX35" fmla="*/ 215057 w 235146"/>
                    <a:gd name="connsiteY35" fmla="*/ 61608 h 63587"/>
                    <a:gd name="connsiteX36" fmla="*/ 235147 w 235146"/>
                    <a:gd name="connsiteY36" fmla="*/ 61608 h 63587"/>
                    <a:gd name="connsiteX37" fmla="*/ 209282 w 235146"/>
                    <a:gd name="connsiteY37" fmla="*/ 30196 h 63587"/>
                    <a:gd name="connsiteX38" fmla="*/ 233021 w 235146"/>
                    <a:gd name="connsiteY38" fmla="*/ 1968 h 63587"/>
                    <a:gd name="connsiteX39" fmla="*/ 213784 w 235146"/>
                    <a:gd name="connsiteY39" fmla="*/ 1968 h 63587"/>
                    <a:gd name="connsiteX40" fmla="*/ 195048 w 235146"/>
                    <a:gd name="connsiteY40" fmla="*/ 26568 h 63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35146" h="63587">
                      <a:moveTo>
                        <a:pt x="15485" y="1979"/>
                      </a:moveTo>
                      <a:lnTo>
                        <a:pt x="0" y="1979"/>
                      </a:lnTo>
                      <a:lnTo>
                        <a:pt x="0" y="61620"/>
                      </a:lnTo>
                      <a:lnTo>
                        <a:pt x="34073" y="61620"/>
                      </a:lnTo>
                      <a:lnTo>
                        <a:pt x="34073" y="48484"/>
                      </a:lnTo>
                      <a:lnTo>
                        <a:pt x="15496" y="48484"/>
                      </a:lnTo>
                      <a:lnTo>
                        <a:pt x="15496" y="1979"/>
                      </a:lnTo>
                      <a:close/>
                      <a:moveTo>
                        <a:pt x="69101" y="0"/>
                      </a:moveTo>
                      <a:cubicBezTo>
                        <a:pt x="51934" y="0"/>
                        <a:pt x="36131" y="12647"/>
                        <a:pt x="36131" y="30696"/>
                      </a:cubicBezTo>
                      <a:cubicBezTo>
                        <a:pt x="36131" y="49985"/>
                        <a:pt x="49967" y="63587"/>
                        <a:pt x="69101" y="63587"/>
                      </a:cubicBezTo>
                      <a:cubicBezTo>
                        <a:pt x="88247" y="63587"/>
                        <a:pt x="102072" y="49974"/>
                        <a:pt x="102072" y="30696"/>
                      </a:cubicBezTo>
                      <a:cubicBezTo>
                        <a:pt x="102072" y="12647"/>
                        <a:pt x="86246" y="0"/>
                        <a:pt x="69101" y="0"/>
                      </a:cubicBezTo>
                      <a:close/>
                      <a:moveTo>
                        <a:pt x="69101" y="15024"/>
                      </a:moveTo>
                      <a:cubicBezTo>
                        <a:pt x="78356" y="15024"/>
                        <a:pt x="85939" y="22530"/>
                        <a:pt x="85939" y="30764"/>
                      </a:cubicBezTo>
                      <a:cubicBezTo>
                        <a:pt x="85939" y="41057"/>
                        <a:pt x="78367" y="48563"/>
                        <a:pt x="69101" y="48563"/>
                      </a:cubicBezTo>
                      <a:cubicBezTo>
                        <a:pt x="59847" y="48563"/>
                        <a:pt x="52241" y="41057"/>
                        <a:pt x="52241" y="30764"/>
                      </a:cubicBezTo>
                      <a:cubicBezTo>
                        <a:pt x="52241" y="22530"/>
                        <a:pt x="59835" y="15024"/>
                        <a:pt x="69101" y="15024"/>
                      </a:cubicBezTo>
                      <a:close/>
                      <a:moveTo>
                        <a:pt x="139237" y="0"/>
                      </a:moveTo>
                      <a:cubicBezTo>
                        <a:pt x="122070" y="0"/>
                        <a:pt x="106267" y="12647"/>
                        <a:pt x="106267" y="30696"/>
                      </a:cubicBezTo>
                      <a:cubicBezTo>
                        <a:pt x="106267" y="49985"/>
                        <a:pt x="120103" y="63587"/>
                        <a:pt x="139237" y="63587"/>
                      </a:cubicBezTo>
                      <a:cubicBezTo>
                        <a:pt x="158383" y="63587"/>
                        <a:pt x="172207" y="49974"/>
                        <a:pt x="172207" y="30696"/>
                      </a:cubicBezTo>
                      <a:cubicBezTo>
                        <a:pt x="172207" y="12647"/>
                        <a:pt x="156382" y="0"/>
                        <a:pt x="139237" y="0"/>
                      </a:cubicBezTo>
                      <a:close/>
                      <a:moveTo>
                        <a:pt x="139237" y="15024"/>
                      </a:moveTo>
                      <a:cubicBezTo>
                        <a:pt x="148491" y="15024"/>
                        <a:pt x="156075" y="22530"/>
                        <a:pt x="156075" y="30764"/>
                      </a:cubicBezTo>
                      <a:cubicBezTo>
                        <a:pt x="156075" y="41057"/>
                        <a:pt x="148503" y="48563"/>
                        <a:pt x="139237" y="48563"/>
                      </a:cubicBezTo>
                      <a:cubicBezTo>
                        <a:pt x="129983" y="48563"/>
                        <a:pt x="122377" y="41057"/>
                        <a:pt x="122377" y="30764"/>
                      </a:cubicBezTo>
                      <a:cubicBezTo>
                        <a:pt x="122377" y="22530"/>
                        <a:pt x="129971" y="15024"/>
                        <a:pt x="139237" y="15024"/>
                      </a:cubicBezTo>
                      <a:close/>
                      <a:moveTo>
                        <a:pt x="195048" y="26568"/>
                      </a:moveTo>
                      <a:lnTo>
                        <a:pt x="194889" y="26568"/>
                      </a:lnTo>
                      <a:lnTo>
                        <a:pt x="194889" y="1968"/>
                      </a:lnTo>
                      <a:lnTo>
                        <a:pt x="179404" y="1968"/>
                      </a:lnTo>
                      <a:lnTo>
                        <a:pt x="179404" y="61608"/>
                      </a:lnTo>
                      <a:lnTo>
                        <a:pt x="194889" y="61608"/>
                      </a:lnTo>
                      <a:lnTo>
                        <a:pt x="194889" y="35734"/>
                      </a:lnTo>
                      <a:lnTo>
                        <a:pt x="195048" y="35734"/>
                      </a:lnTo>
                      <a:lnTo>
                        <a:pt x="215057" y="61608"/>
                      </a:lnTo>
                      <a:lnTo>
                        <a:pt x="235147" y="61608"/>
                      </a:lnTo>
                      <a:lnTo>
                        <a:pt x="209282" y="30196"/>
                      </a:lnTo>
                      <a:lnTo>
                        <a:pt x="233021" y="1968"/>
                      </a:lnTo>
                      <a:lnTo>
                        <a:pt x="213784" y="1968"/>
                      </a:lnTo>
                      <a:lnTo>
                        <a:pt x="195048" y="26568"/>
                      </a:lnTo>
                      <a:close/>
                    </a:path>
                  </a:pathLst>
                </a:custGeom>
                <a:grpFill/>
                <a:ln w="1137" cap="flat">
                  <a:noFill/>
                  <a:prstDash val="solid"/>
                  <a:miter/>
                </a:ln>
              </p:spPr>
              <p:txBody>
                <a:bodyPr rtlCol="0" anchor="ctr"/>
                <a:lstStyle/>
                <a:p>
                  <a:pPr marL="0" marR="0" lvl="0" indent="0" defTabSz="1042873" eaLnBrk="1" fontAlgn="auto" latinLnBrk="0" hangingPunct="1">
                    <a:lnSpc>
                      <a:spcPct val="100000"/>
                    </a:lnSpc>
                    <a:spcBef>
                      <a:spcPts val="0"/>
                    </a:spcBef>
                    <a:spcAft>
                      <a:spcPts val="0"/>
                    </a:spcAft>
                    <a:buClrTx/>
                    <a:buSzTx/>
                    <a:buFontTx/>
                    <a:buNone/>
                    <a:tabLst/>
                    <a:defRPr/>
                  </a:pPr>
                  <a:endParaRPr kumimoji="0" lang="en-GB" sz="2053" b="0" i="0" u="none" strike="noStrike" kern="0" cap="none" spc="0" normalizeH="0" baseline="0" noProof="0">
                    <a:ln>
                      <a:noFill/>
                    </a:ln>
                    <a:solidFill>
                      <a:prstClr val="black"/>
                    </a:solidFill>
                    <a:effectLst/>
                    <a:uLnTx/>
                    <a:uFillTx/>
                    <a:latin typeface="Arial"/>
                  </a:endParaRPr>
                </a:p>
              </p:txBody>
            </p:sp>
          </p:grpSp>
        </p:grpSp>
      </p:grpSp>
      <p:sp>
        <p:nvSpPr>
          <p:cNvPr id="1032" name="Content Placeholder 3">
            <a:extLst>
              <a:ext uri="{FF2B5EF4-FFF2-40B4-BE49-F238E27FC236}">
                <a16:creationId xmlns:a16="http://schemas.microsoft.com/office/drawing/2014/main" id="{7BFE477A-F705-415D-9F90-0EA1075C5C37}"/>
              </a:ext>
            </a:extLst>
          </p:cNvPr>
          <p:cNvSpPr txBox="1">
            <a:spLocks/>
          </p:cNvSpPr>
          <p:nvPr/>
        </p:nvSpPr>
        <p:spPr>
          <a:xfrm>
            <a:off x="8515329" y="1815625"/>
            <a:ext cx="1905227" cy="1126968"/>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400" b="1" dirty="0"/>
              <a:t>Dynamic Risk Assessment</a:t>
            </a:r>
          </a:p>
          <a:p>
            <a:pPr marL="0" indent="0">
              <a:buFont typeface="Arial" panose="020B0604020202020204" pitchFamily="34" charset="0"/>
              <a:buNone/>
            </a:pPr>
            <a:endParaRPr lang="en-GB" sz="1200" dirty="0"/>
          </a:p>
        </p:txBody>
      </p:sp>
      <p:pic>
        <p:nvPicPr>
          <p:cNvPr id="10" name="Picture 9">
            <a:extLst>
              <a:ext uri="{FF2B5EF4-FFF2-40B4-BE49-F238E27FC236}">
                <a16:creationId xmlns:a16="http://schemas.microsoft.com/office/drawing/2014/main" id="{E0E050DA-374E-4033-9150-E3127B2F32FB}"/>
              </a:ext>
            </a:extLst>
          </p:cNvPr>
          <p:cNvPicPr>
            <a:picLocks noChangeAspect="1"/>
          </p:cNvPicPr>
          <p:nvPr/>
        </p:nvPicPr>
        <p:blipFill>
          <a:blip r:embed="rId4"/>
          <a:stretch>
            <a:fillRect/>
          </a:stretch>
        </p:blipFill>
        <p:spPr>
          <a:xfrm>
            <a:off x="5092055" y="2372817"/>
            <a:ext cx="2353030" cy="3352763"/>
          </a:xfrm>
          <a:prstGeom prst="rect">
            <a:avLst/>
          </a:prstGeom>
          <a:ln>
            <a:solidFill>
              <a:schemeClr val="tx1"/>
            </a:solidFill>
          </a:ln>
          <a:effectLst>
            <a:outerShdw blurRad="50800" dist="38100" dir="2700000" algn="tl" rotWithShape="0">
              <a:prstClr val="black">
                <a:alpha val="40000"/>
              </a:prstClr>
            </a:outerShdw>
          </a:effectLst>
        </p:spPr>
      </p:pic>
      <p:sp>
        <p:nvSpPr>
          <p:cNvPr id="419" name="Content Placeholder 3">
            <a:extLst>
              <a:ext uri="{FF2B5EF4-FFF2-40B4-BE49-F238E27FC236}">
                <a16:creationId xmlns:a16="http://schemas.microsoft.com/office/drawing/2014/main" id="{605AB94E-D5CB-499E-8ED5-2AB1A1943FC8}"/>
              </a:ext>
            </a:extLst>
          </p:cNvPr>
          <p:cNvSpPr txBox="1">
            <a:spLocks/>
          </p:cNvSpPr>
          <p:nvPr/>
        </p:nvSpPr>
        <p:spPr>
          <a:xfrm>
            <a:off x="637611" y="1297758"/>
            <a:ext cx="7052760" cy="4308846"/>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Incident investigations identify lack of hazard awareness as an underlying cause of many process safety events. </a:t>
            </a:r>
          </a:p>
          <a:p>
            <a:pPr marL="0" indent="0">
              <a:buNone/>
            </a:pPr>
            <a:r>
              <a:rPr lang="en-US" sz="1200" dirty="0"/>
              <a:t>It is important that we understand the process safety hazards here and be aware of the harm they could cause if we lost control of them.</a:t>
            </a:r>
          </a:p>
          <a:p>
            <a:pPr marL="0" indent="0">
              <a:buNone/>
            </a:pPr>
            <a:r>
              <a:rPr lang="en-US" sz="1200" dirty="0"/>
              <a:t> There are several tools we can use to identify and communicate hazards.</a:t>
            </a:r>
          </a:p>
          <a:p>
            <a:pPr marL="0" indent="0">
              <a:buFont typeface="Arial" panose="020B0604020202020204" pitchFamily="34" charset="0"/>
              <a:buNone/>
            </a:pPr>
            <a:endParaRPr lang="en-GB" sz="1200" dirty="0"/>
          </a:p>
        </p:txBody>
      </p:sp>
      <p:pic>
        <p:nvPicPr>
          <p:cNvPr id="1034" name="Picture 1033">
            <a:extLst>
              <a:ext uri="{FF2B5EF4-FFF2-40B4-BE49-F238E27FC236}">
                <a16:creationId xmlns:a16="http://schemas.microsoft.com/office/drawing/2014/main" id="{50FCCD76-CF30-40C9-995F-F123ACBA2E1B}"/>
              </a:ext>
            </a:extLst>
          </p:cNvPr>
          <p:cNvPicPr>
            <a:picLocks noChangeAspect="1"/>
          </p:cNvPicPr>
          <p:nvPr/>
        </p:nvPicPr>
        <p:blipFill>
          <a:blip r:embed="rId5"/>
          <a:stretch>
            <a:fillRect/>
          </a:stretch>
        </p:blipFill>
        <p:spPr>
          <a:xfrm rot="21137793">
            <a:off x="8014722" y="2814496"/>
            <a:ext cx="2006541" cy="809656"/>
          </a:xfrm>
          <a:prstGeom prst="rect">
            <a:avLst/>
          </a:prstGeom>
        </p:spPr>
      </p:pic>
      <p:sp>
        <p:nvSpPr>
          <p:cNvPr id="1035" name="Content Placeholder 3">
            <a:extLst>
              <a:ext uri="{FF2B5EF4-FFF2-40B4-BE49-F238E27FC236}">
                <a16:creationId xmlns:a16="http://schemas.microsoft.com/office/drawing/2014/main" id="{E63EC01D-9CAB-49AC-A01F-038074249ACB}"/>
              </a:ext>
            </a:extLst>
          </p:cNvPr>
          <p:cNvSpPr txBox="1">
            <a:spLocks noGrp="1"/>
          </p:cNvSpPr>
          <p:nvPr>
            <p:ph idx="1"/>
          </p:nvPr>
        </p:nvSpPr>
        <p:spPr>
          <a:xfrm>
            <a:off x="876359" y="5217315"/>
            <a:ext cx="3624620" cy="730583"/>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1200" dirty="0"/>
              <a:t>Templates shown are from the </a:t>
            </a:r>
            <a:r>
              <a:rPr lang="en-US" sz="1200" b="1" dirty="0">
                <a:solidFill>
                  <a:srgbClr val="C00000"/>
                </a:solidFill>
                <a:hlinkClick r:id="rId6">
                  <a:extLst>
                    <a:ext uri="{A12FA001-AC4F-418D-AE19-62706E023703}">
                      <ahyp:hlinkClr xmlns:ahyp="http://schemas.microsoft.com/office/drawing/2018/hyperlinkcolor" val="tx"/>
                    </a:ext>
                  </a:extLst>
                </a:hlinkClick>
              </a:rPr>
              <a:t>Safe Working Essentials Toolkit</a:t>
            </a:r>
            <a:r>
              <a:rPr lang="en-US" sz="1200" b="1" dirty="0">
                <a:solidFill>
                  <a:srgbClr val="C00000"/>
                </a:solidFill>
              </a:rPr>
              <a:t> – </a:t>
            </a:r>
            <a:r>
              <a:rPr lang="en-US" sz="1200" dirty="0"/>
              <a:t>a suite of tools covering the control of work elements.</a:t>
            </a:r>
            <a:endParaRPr lang="en-US" sz="1500" dirty="0"/>
          </a:p>
          <a:p>
            <a:pPr marL="0" indent="0">
              <a:buFont typeface="Arial" panose="020B0604020202020204" pitchFamily="34" charset="0"/>
              <a:buNone/>
            </a:pPr>
            <a:endParaRPr lang="en-US" sz="1500" b="1" dirty="0"/>
          </a:p>
          <a:p>
            <a:endParaRPr lang="en-US" sz="1200" dirty="0"/>
          </a:p>
          <a:p>
            <a:pPr marL="0" indent="0">
              <a:buFont typeface="Arial" panose="020B0604020202020204" pitchFamily="34" charset="0"/>
              <a:buNone/>
            </a:pPr>
            <a:endParaRPr lang="en-GB" sz="1200" dirty="0"/>
          </a:p>
        </p:txBody>
      </p:sp>
      <p:pic>
        <p:nvPicPr>
          <p:cNvPr id="448" name="Picture 447">
            <a:extLst>
              <a:ext uri="{FF2B5EF4-FFF2-40B4-BE49-F238E27FC236}">
                <a16:creationId xmlns:a16="http://schemas.microsoft.com/office/drawing/2014/main" id="{13F7BC14-0319-4A53-A3C7-5720668C2198}"/>
              </a:ext>
            </a:extLst>
          </p:cNvPr>
          <p:cNvPicPr>
            <a:picLocks noChangeAspect="1"/>
          </p:cNvPicPr>
          <p:nvPr/>
        </p:nvPicPr>
        <p:blipFill>
          <a:blip r:embed="rId7"/>
          <a:srcRect l="16547" t="14286" r="13894" b="10279"/>
          <a:stretch>
            <a:fillRect/>
          </a:stretch>
        </p:blipFill>
        <p:spPr>
          <a:xfrm>
            <a:off x="4448176" y="5212455"/>
            <a:ext cx="557212" cy="558000"/>
          </a:xfrm>
          <a:custGeom>
            <a:avLst/>
            <a:gdLst>
              <a:gd name="connsiteX0" fmla="*/ 278606 w 557212"/>
              <a:gd name="connsiteY0" fmla="*/ 0 h 558000"/>
              <a:gd name="connsiteX1" fmla="*/ 557212 w 557212"/>
              <a:gd name="connsiteY1" fmla="*/ 279000 h 558000"/>
              <a:gd name="connsiteX2" fmla="*/ 278606 w 557212"/>
              <a:gd name="connsiteY2" fmla="*/ 558000 h 558000"/>
              <a:gd name="connsiteX3" fmla="*/ 0 w 557212"/>
              <a:gd name="connsiteY3" fmla="*/ 279000 h 558000"/>
              <a:gd name="connsiteX4" fmla="*/ 278606 w 557212"/>
              <a:gd name="connsiteY4" fmla="*/ 0 h 5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212" h="558000">
                <a:moveTo>
                  <a:pt x="278606" y="0"/>
                </a:moveTo>
                <a:cubicBezTo>
                  <a:pt x="432476" y="0"/>
                  <a:pt x="557212" y="124913"/>
                  <a:pt x="557212" y="279000"/>
                </a:cubicBezTo>
                <a:cubicBezTo>
                  <a:pt x="557212" y="433087"/>
                  <a:pt x="432476" y="558000"/>
                  <a:pt x="278606" y="558000"/>
                </a:cubicBezTo>
                <a:cubicBezTo>
                  <a:pt x="124736" y="558000"/>
                  <a:pt x="0" y="433087"/>
                  <a:pt x="0" y="279000"/>
                </a:cubicBezTo>
                <a:cubicBezTo>
                  <a:pt x="0" y="124913"/>
                  <a:pt x="124736" y="0"/>
                  <a:pt x="278606" y="0"/>
                </a:cubicBezTo>
                <a:close/>
              </a:path>
            </a:pathLst>
          </a:custGeom>
        </p:spPr>
      </p:pic>
      <p:cxnSp>
        <p:nvCxnSpPr>
          <p:cNvPr id="445" name="Straight Connector 444">
            <a:extLst>
              <a:ext uri="{FF2B5EF4-FFF2-40B4-BE49-F238E27FC236}">
                <a16:creationId xmlns:a16="http://schemas.microsoft.com/office/drawing/2014/main" id="{D54DF841-96A6-48AD-85DF-B346450B23DD}"/>
              </a:ext>
            </a:extLst>
          </p:cNvPr>
          <p:cNvCxnSpPr>
            <a:cxnSpLocks/>
          </p:cNvCxnSpPr>
          <p:nvPr/>
        </p:nvCxnSpPr>
        <p:spPr>
          <a:xfrm flipV="1">
            <a:off x="7821028" y="258827"/>
            <a:ext cx="0" cy="5608439"/>
          </a:xfrm>
          <a:prstGeom prst="line">
            <a:avLst/>
          </a:prstGeom>
          <a:ln w="57150">
            <a:solidFill>
              <a:srgbClr val="FFB6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6294336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5" name="Freeform: Shape 944">
            <a:extLst>
              <a:ext uri="{FF2B5EF4-FFF2-40B4-BE49-F238E27FC236}">
                <a16:creationId xmlns:a16="http://schemas.microsoft.com/office/drawing/2014/main" id="{B6779123-FB1A-4687-B6AD-18D8672434FA}"/>
              </a:ext>
            </a:extLst>
          </p:cNvPr>
          <p:cNvSpPr/>
          <p:nvPr/>
        </p:nvSpPr>
        <p:spPr>
          <a:xfrm rot="10800000">
            <a:off x="1" y="5926392"/>
            <a:ext cx="8779217" cy="931608"/>
          </a:xfrm>
          <a:custGeom>
            <a:avLst/>
            <a:gdLst>
              <a:gd name="connsiteX0" fmla="*/ 1091920 w 8779217"/>
              <a:gd name="connsiteY0" fmla="*/ 931608 h 931608"/>
              <a:gd name="connsiteX1" fmla="*/ 0 w 8779217"/>
              <a:gd name="connsiteY1" fmla="*/ 931608 h 931608"/>
              <a:gd name="connsiteX2" fmla="*/ 538699 w 8779217"/>
              <a:gd name="connsiteY2" fmla="*/ 1 h 931608"/>
              <a:gd name="connsiteX3" fmla="*/ 542918 w 8779217"/>
              <a:gd name="connsiteY3" fmla="*/ 7106 h 931608"/>
              <a:gd name="connsiteX4" fmla="*/ 542918 w 8779217"/>
              <a:gd name="connsiteY4" fmla="*/ 0 h 931608"/>
              <a:gd name="connsiteX5" fmla="*/ 8779217 w 8779217"/>
              <a:gd name="connsiteY5" fmla="*/ 0 h 931608"/>
              <a:gd name="connsiteX6" fmla="*/ 8779217 w 8779217"/>
              <a:gd name="connsiteY6" fmla="*/ 931607 h 931608"/>
              <a:gd name="connsiteX7" fmla="*/ 1091920 w 8779217"/>
              <a:gd name="connsiteY7" fmla="*/ 931607 h 931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79217" h="931608">
                <a:moveTo>
                  <a:pt x="1091920" y="931608"/>
                </a:moveTo>
                <a:lnTo>
                  <a:pt x="0" y="931608"/>
                </a:lnTo>
                <a:lnTo>
                  <a:pt x="538699" y="1"/>
                </a:lnTo>
                <a:lnTo>
                  <a:pt x="542918" y="7106"/>
                </a:lnTo>
                <a:lnTo>
                  <a:pt x="542918" y="0"/>
                </a:lnTo>
                <a:lnTo>
                  <a:pt x="8779217" y="0"/>
                </a:lnTo>
                <a:lnTo>
                  <a:pt x="8779217" y="931607"/>
                </a:lnTo>
                <a:lnTo>
                  <a:pt x="1091920" y="931607"/>
                </a:lnTo>
                <a:close/>
              </a:path>
            </a:pathLst>
          </a:custGeom>
          <a:solidFill>
            <a:srgbClr val="FFB6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highlight>
                <a:srgbClr val="0000FF"/>
              </a:highlight>
            </a:endParaRPr>
          </a:p>
        </p:txBody>
      </p:sp>
      <p:grpSp>
        <p:nvGrpSpPr>
          <p:cNvPr id="946" name="Group 945">
            <a:extLst>
              <a:ext uri="{FF2B5EF4-FFF2-40B4-BE49-F238E27FC236}">
                <a16:creationId xmlns:a16="http://schemas.microsoft.com/office/drawing/2014/main" id="{CF57EE62-0581-40CC-90AC-518EE983C21C}"/>
              </a:ext>
            </a:extLst>
          </p:cNvPr>
          <p:cNvGrpSpPr>
            <a:grpSpLocks noChangeAspect="1"/>
          </p:cNvGrpSpPr>
          <p:nvPr/>
        </p:nvGrpSpPr>
        <p:grpSpPr>
          <a:xfrm>
            <a:off x="5777878" y="6173393"/>
            <a:ext cx="1943100" cy="473075"/>
            <a:chOff x="10443333" y="3041684"/>
            <a:chExt cx="1943100" cy="473075"/>
          </a:xfrm>
          <a:solidFill>
            <a:srgbClr val="221F20"/>
          </a:solidFill>
        </p:grpSpPr>
        <p:sp>
          <p:nvSpPr>
            <p:cNvPr id="947" name="Freeform 6">
              <a:extLst>
                <a:ext uri="{FF2B5EF4-FFF2-40B4-BE49-F238E27FC236}">
                  <a16:creationId xmlns:a16="http://schemas.microsoft.com/office/drawing/2014/main" id="{89AEF4E4-2526-4E7B-B38B-5BC503A204E0}"/>
                </a:ext>
              </a:extLst>
            </p:cNvPr>
            <p:cNvSpPr>
              <a:spLocks noEditPoints="1"/>
            </p:cNvSpPr>
            <p:nvPr/>
          </p:nvSpPr>
          <p:spPr bwMode="auto">
            <a:xfrm>
              <a:off x="10544933" y="3135347"/>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8" name="Freeform 7">
              <a:extLst>
                <a:ext uri="{FF2B5EF4-FFF2-40B4-BE49-F238E27FC236}">
                  <a16:creationId xmlns:a16="http://schemas.microsoft.com/office/drawing/2014/main" id="{F47CCF1A-2DBE-48CC-8558-6900C0AEC9F6}"/>
                </a:ext>
              </a:extLst>
            </p:cNvPr>
            <p:cNvSpPr>
              <a:spLocks noEditPoints="1"/>
            </p:cNvSpPr>
            <p:nvPr/>
          </p:nvSpPr>
          <p:spPr bwMode="auto">
            <a:xfrm>
              <a:off x="10443333" y="3041684"/>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571" name="Group 570">
            <a:extLst>
              <a:ext uri="{FF2B5EF4-FFF2-40B4-BE49-F238E27FC236}">
                <a16:creationId xmlns:a16="http://schemas.microsoft.com/office/drawing/2014/main" id="{7A3678EF-6BB3-4DB6-92DE-3C1AC34866AD}"/>
              </a:ext>
            </a:extLst>
          </p:cNvPr>
          <p:cNvGrpSpPr>
            <a:grpSpLocks noChangeAspect="1"/>
          </p:cNvGrpSpPr>
          <p:nvPr/>
        </p:nvGrpSpPr>
        <p:grpSpPr>
          <a:xfrm>
            <a:off x="69679" y="99506"/>
            <a:ext cx="504000" cy="504000"/>
            <a:chOff x="2368425" y="783087"/>
            <a:chExt cx="1077355" cy="1077355"/>
          </a:xfrm>
        </p:grpSpPr>
        <p:sp>
          <p:nvSpPr>
            <p:cNvPr id="572" name="Freeform: Shape 571">
              <a:extLst>
                <a:ext uri="{FF2B5EF4-FFF2-40B4-BE49-F238E27FC236}">
                  <a16:creationId xmlns:a16="http://schemas.microsoft.com/office/drawing/2014/main" id="{73192586-6D4C-44E9-BAFA-A873A9D9FCB3}"/>
                </a:ext>
              </a:extLst>
            </p:cNvPr>
            <p:cNvSpPr/>
            <p:nvPr/>
          </p:nvSpPr>
          <p:spPr>
            <a:xfrm>
              <a:off x="2368425" y="78308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573" name="Freeform: Shape 572">
              <a:extLst>
                <a:ext uri="{FF2B5EF4-FFF2-40B4-BE49-F238E27FC236}">
                  <a16:creationId xmlns:a16="http://schemas.microsoft.com/office/drawing/2014/main" id="{960A5212-3318-4FC0-9740-EE9B0BB1EAFA}"/>
                </a:ext>
              </a:extLst>
            </p:cNvPr>
            <p:cNvSpPr/>
            <p:nvPr/>
          </p:nvSpPr>
          <p:spPr>
            <a:xfrm>
              <a:off x="2430680" y="931146"/>
              <a:ext cx="522623" cy="436713"/>
            </a:xfrm>
            <a:custGeom>
              <a:avLst/>
              <a:gdLst>
                <a:gd name="connsiteX0" fmla="*/ 261447 w 522623"/>
                <a:gd name="connsiteY0" fmla="*/ 153 h 436713"/>
                <a:gd name="connsiteX1" fmla="*/ 135 w 522623"/>
                <a:gd name="connsiteY1" fmla="*/ 436867 h 436713"/>
                <a:gd name="connsiteX2" fmla="*/ 522759 w 522623"/>
                <a:gd name="connsiteY2" fmla="*/ 436867 h 436713"/>
                <a:gd name="connsiteX3" fmla="*/ 261447 w 522623"/>
                <a:gd name="connsiteY3" fmla="*/ 153 h 436713"/>
              </a:gdLst>
              <a:ahLst/>
              <a:cxnLst>
                <a:cxn ang="0">
                  <a:pos x="connsiteX0" y="connsiteY0"/>
                </a:cxn>
                <a:cxn ang="0">
                  <a:pos x="connsiteX1" y="connsiteY1"/>
                </a:cxn>
                <a:cxn ang="0">
                  <a:pos x="connsiteX2" y="connsiteY2"/>
                </a:cxn>
                <a:cxn ang="0">
                  <a:pos x="connsiteX3" y="connsiteY3"/>
                </a:cxn>
              </a:cxnLst>
              <a:rect l="l" t="t" r="r" b="b"/>
              <a:pathLst>
                <a:path w="522623" h="436713">
                  <a:moveTo>
                    <a:pt x="261447" y="153"/>
                  </a:moveTo>
                  <a:lnTo>
                    <a:pt x="135" y="436867"/>
                  </a:lnTo>
                  <a:lnTo>
                    <a:pt x="522759" y="436867"/>
                  </a:lnTo>
                  <a:lnTo>
                    <a:pt x="261447" y="153"/>
                  </a:lnTo>
                  <a:close/>
                </a:path>
              </a:pathLst>
            </a:custGeom>
            <a:solidFill>
              <a:schemeClr val="bg1">
                <a:lumMod val="75000"/>
              </a:schemeClr>
            </a:solidFill>
            <a:ln w="7575" cap="flat">
              <a:noFill/>
              <a:prstDash val="solid"/>
              <a:round/>
            </a:ln>
          </p:spPr>
          <p:txBody>
            <a:bodyPr rtlCol="0" anchor="ctr"/>
            <a:lstStyle/>
            <a:p>
              <a:endParaRPr lang="en-GB"/>
            </a:p>
          </p:txBody>
        </p:sp>
        <p:sp>
          <p:nvSpPr>
            <p:cNvPr id="574" name="Freeform: Shape 573">
              <a:extLst>
                <a:ext uri="{FF2B5EF4-FFF2-40B4-BE49-F238E27FC236}">
                  <a16:creationId xmlns:a16="http://schemas.microsoft.com/office/drawing/2014/main" id="{96A19EB8-7B08-4A04-A215-D77DFDC78282}"/>
                </a:ext>
              </a:extLst>
            </p:cNvPr>
            <p:cNvSpPr/>
            <p:nvPr/>
          </p:nvSpPr>
          <p:spPr>
            <a:xfrm>
              <a:off x="2417212" y="917676"/>
              <a:ext cx="549559" cy="463652"/>
            </a:xfrm>
            <a:custGeom>
              <a:avLst/>
              <a:gdLst>
                <a:gd name="connsiteX0" fmla="*/ 286468 w 549559"/>
                <a:gd name="connsiteY0" fmla="*/ 6706 h 463652"/>
                <a:gd name="connsiteX1" fmla="*/ 274914 w 549559"/>
                <a:gd name="connsiteY1" fmla="*/ 153 h 463652"/>
                <a:gd name="connsiteX2" fmla="*/ 263360 w 549559"/>
                <a:gd name="connsiteY2" fmla="*/ 6706 h 463652"/>
                <a:gd name="connsiteX3" fmla="*/ 2048 w 549559"/>
                <a:gd name="connsiteY3" fmla="*/ 443419 h 463652"/>
                <a:gd name="connsiteX4" fmla="*/ 1889 w 549559"/>
                <a:gd name="connsiteY4" fmla="*/ 456980 h 463652"/>
                <a:gd name="connsiteX5" fmla="*/ 13602 w 549559"/>
                <a:gd name="connsiteY5" fmla="*/ 463806 h 463652"/>
                <a:gd name="connsiteX6" fmla="*/ 536226 w 549559"/>
                <a:gd name="connsiteY6" fmla="*/ 463806 h 463652"/>
                <a:gd name="connsiteX7" fmla="*/ 547940 w 549559"/>
                <a:gd name="connsiteY7" fmla="*/ 456980 h 463652"/>
                <a:gd name="connsiteX8" fmla="*/ 547780 w 549559"/>
                <a:gd name="connsiteY8" fmla="*/ 443419 h 463652"/>
                <a:gd name="connsiteX9" fmla="*/ 286468 w 549559"/>
                <a:gd name="connsiteY9" fmla="*/ 6706 h 463652"/>
                <a:gd name="connsiteX10" fmla="*/ 274914 w 549559"/>
                <a:gd name="connsiteY10" fmla="*/ 39848 h 463652"/>
                <a:gd name="connsiteX11" fmla="*/ 512472 w 549559"/>
                <a:gd name="connsiteY11" fmla="*/ 436867 h 463652"/>
                <a:gd name="connsiteX12" fmla="*/ 37357 w 549559"/>
                <a:gd name="connsiteY12" fmla="*/ 436867 h 463652"/>
                <a:gd name="connsiteX13" fmla="*/ 274914 w 549559"/>
                <a:gd name="connsiteY13" fmla="*/ 39848 h 4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9559" h="463652">
                  <a:moveTo>
                    <a:pt x="286468" y="6706"/>
                  </a:moveTo>
                  <a:cubicBezTo>
                    <a:pt x="284036" y="2647"/>
                    <a:pt x="279650" y="153"/>
                    <a:pt x="274914" y="153"/>
                  </a:cubicBezTo>
                  <a:cubicBezTo>
                    <a:pt x="270179" y="153"/>
                    <a:pt x="265793" y="2647"/>
                    <a:pt x="263360" y="6706"/>
                  </a:cubicBezTo>
                  <a:lnTo>
                    <a:pt x="2048" y="443419"/>
                  </a:lnTo>
                  <a:cubicBezTo>
                    <a:pt x="-445" y="447585"/>
                    <a:pt x="-506" y="452761"/>
                    <a:pt x="1889" y="456980"/>
                  </a:cubicBezTo>
                  <a:cubicBezTo>
                    <a:pt x="4276" y="461199"/>
                    <a:pt x="8753" y="463806"/>
                    <a:pt x="13602" y="463806"/>
                  </a:cubicBezTo>
                  <a:lnTo>
                    <a:pt x="536226" y="463806"/>
                  </a:lnTo>
                  <a:cubicBezTo>
                    <a:pt x="541076" y="463806"/>
                    <a:pt x="545553" y="461199"/>
                    <a:pt x="547940" y="456980"/>
                  </a:cubicBezTo>
                  <a:cubicBezTo>
                    <a:pt x="550334" y="452761"/>
                    <a:pt x="550274" y="447585"/>
                    <a:pt x="547780" y="443419"/>
                  </a:cubicBezTo>
                  <a:lnTo>
                    <a:pt x="286468" y="6706"/>
                  </a:lnTo>
                  <a:close/>
                  <a:moveTo>
                    <a:pt x="274914" y="39848"/>
                  </a:moveTo>
                  <a:lnTo>
                    <a:pt x="512472" y="436867"/>
                  </a:lnTo>
                  <a:cubicBezTo>
                    <a:pt x="425421" y="436867"/>
                    <a:pt x="124407" y="436867"/>
                    <a:pt x="37357" y="436867"/>
                  </a:cubicBezTo>
                  <a:lnTo>
                    <a:pt x="274914" y="39848"/>
                  </a:lnTo>
                  <a:close/>
                </a:path>
              </a:pathLst>
            </a:custGeom>
            <a:solidFill>
              <a:srgbClr val="231F20"/>
            </a:solidFill>
            <a:ln w="7575" cap="flat">
              <a:noFill/>
              <a:prstDash val="solid"/>
              <a:round/>
            </a:ln>
          </p:spPr>
          <p:txBody>
            <a:bodyPr rtlCol="0" anchor="ctr"/>
            <a:lstStyle/>
            <a:p>
              <a:endParaRPr lang="en-GB"/>
            </a:p>
          </p:txBody>
        </p:sp>
        <p:sp>
          <p:nvSpPr>
            <p:cNvPr id="575" name="Freeform: Shape 574">
              <a:extLst>
                <a:ext uri="{FF2B5EF4-FFF2-40B4-BE49-F238E27FC236}">
                  <a16:creationId xmlns:a16="http://schemas.microsoft.com/office/drawing/2014/main" id="{CE2F9C5B-6AB6-4E0B-AE26-C22ECECCA662}"/>
                </a:ext>
              </a:extLst>
            </p:cNvPr>
            <p:cNvSpPr/>
            <p:nvPr/>
          </p:nvSpPr>
          <p:spPr>
            <a:xfrm>
              <a:off x="2590822" y="1059343"/>
              <a:ext cx="196166" cy="277371"/>
            </a:xfrm>
            <a:custGeom>
              <a:avLst/>
              <a:gdLst>
                <a:gd name="connsiteX0" fmla="*/ 146797 w 196166"/>
                <a:gd name="connsiteY0" fmla="*/ 68099 h 277371"/>
                <a:gd name="connsiteX1" fmla="*/ 128090 w 196166"/>
                <a:gd name="connsiteY1" fmla="*/ 49993 h 277371"/>
                <a:gd name="connsiteX2" fmla="*/ 109391 w 196166"/>
                <a:gd name="connsiteY2" fmla="*/ 68099 h 277371"/>
                <a:gd name="connsiteX3" fmla="*/ 128090 w 196166"/>
                <a:gd name="connsiteY3" fmla="*/ 86191 h 277371"/>
                <a:gd name="connsiteX4" fmla="*/ 146797 w 196166"/>
                <a:gd name="connsiteY4" fmla="*/ 68099 h 277371"/>
                <a:gd name="connsiteX5" fmla="*/ 117775 w 196166"/>
                <a:gd name="connsiteY5" fmla="*/ 121362 h 277371"/>
                <a:gd name="connsiteX6" fmla="*/ 99608 w 196166"/>
                <a:gd name="connsiteY6" fmla="*/ 90630 h 277371"/>
                <a:gd name="connsiteX7" fmla="*/ 80779 w 196166"/>
                <a:gd name="connsiteY7" fmla="*/ 121970 h 277371"/>
                <a:gd name="connsiteX8" fmla="*/ 99448 w 196166"/>
                <a:gd name="connsiteY8" fmla="*/ 112902 h 277371"/>
                <a:gd name="connsiteX9" fmla="*/ 117775 w 196166"/>
                <a:gd name="connsiteY9" fmla="*/ 121362 h 277371"/>
                <a:gd name="connsiteX10" fmla="*/ 87081 w 196166"/>
                <a:gd name="connsiteY10" fmla="*/ 68099 h 277371"/>
                <a:gd name="connsiteX11" fmla="*/ 68336 w 196166"/>
                <a:gd name="connsiteY11" fmla="*/ 49993 h 277371"/>
                <a:gd name="connsiteX12" fmla="*/ 49591 w 196166"/>
                <a:gd name="connsiteY12" fmla="*/ 68099 h 277371"/>
                <a:gd name="connsiteX13" fmla="*/ 68336 w 196166"/>
                <a:gd name="connsiteY13" fmla="*/ 86191 h 277371"/>
                <a:gd name="connsiteX14" fmla="*/ 87081 w 196166"/>
                <a:gd name="connsiteY14" fmla="*/ 68099 h 277371"/>
                <a:gd name="connsiteX15" fmla="*/ 154961 w 196166"/>
                <a:gd name="connsiteY15" fmla="*/ 97950 h 277371"/>
                <a:gd name="connsiteX16" fmla="*/ 162091 w 196166"/>
                <a:gd name="connsiteY16" fmla="*/ 113624 h 277371"/>
                <a:gd name="connsiteX17" fmla="*/ 144494 w 196166"/>
                <a:gd name="connsiteY17" fmla="*/ 134566 h 277371"/>
                <a:gd name="connsiteX18" fmla="*/ 144494 w 196166"/>
                <a:gd name="connsiteY18" fmla="*/ 142205 h 277371"/>
                <a:gd name="connsiteX19" fmla="*/ 120466 w 196166"/>
                <a:gd name="connsiteY19" fmla="*/ 166248 h 277371"/>
                <a:gd name="connsiteX20" fmla="*/ 75960 w 196166"/>
                <a:gd name="connsiteY20" fmla="*/ 166248 h 277371"/>
                <a:gd name="connsiteX21" fmla="*/ 51955 w 196166"/>
                <a:gd name="connsiteY21" fmla="*/ 142205 h 277371"/>
                <a:gd name="connsiteX22" fmla="*/ 51955 w 196166"/>
                <a:gd name="connsiteY22" fmla="*/ 134604 h 277371"/>
                <a:gd name="connsiteX23" fmla="*/ 34267 w 196166"/>
                <a:gd name="connsiteY23" fmla="*/ 113624 h 277371"/>
                <a:gd name="connsiteX24" fmla="*/ 41473 w 196166"/>
                <a:gd name="connsiteY24" fmla="*/ 97912 h 277371"/>
                <a:gd name="connsiteX25" fmla="*/ 30512 w 196166"/>
                <a:gd name="connsiteY25" fmla="*/ 63501 h 277371"/>
                <a:gd name="connsiteX26" fmla="*/ 98194 w 196166"/>
                <a:gd name="connsiteY26" fmla="*/ 174 h 277371"/>
                <a:gd name="connsiteX27" fmla="*/ 165922 w 196166"/>
                <a:gd name="connsiteY27" fmla="*/ 63501 h 277371"/>
                <a:gd name="connsiteX28" fmla="*/ 154961 w 196166"/>
                <a:gd name="connsiteY28" fmla="*/ 97950 h 277371"/>
                <a:gd name="connsiteX29" fmla="*/ 194230 w 196166"/>
                <a:gd name="connsiteY29" fmla="*/ 243949 h 277371"/>
                <a:gd name="connsiteX30" fmla="*/ 182812 w 196166"/>
                <a:gd name="connsiteY30" fmla="*/ 253071 h 277371"/>
                <a:gd name="connsiteX31" fmla="*/ 183383 w 196166"/>
                <a:gd name="connsiteY31" fmla="*/ 267666 h 277371"/>
                <a:gd name="connsiteX32" fmla="*/ 161073 w 196166"/>
                <a:gd name="connsiteY32" fmla="*/ 276019 h 277371"/>
                <a:gd name="connsiteX33" fmla="*/ 152726 w 196166"/>
                <a:gd name="connsiteY33" fmla="*/ 253709 h 277371"/>
                <a:gd name="connsiteX34" fmla="*/ 153365 w 196166"/>
                <a:gd name="connsiteY34" fmla="*/ 252759 h 277371"/>
                <a:gd name="connsiteX35" fmla="*/ 98050 w 196166"/>
                <a:gd name="connsiteY35" fmla="*/ 227910 h 277371"/>
                <a:gd name="connsiteX36" fmla="*/ 42043 w 196166"/>
                <a:gd name="connsiteY36" fmla="*/ 251201 h 277371"/>
                <a:gd name="connsiteX37" fmla="*/ 42659 w 196166"/>
                <a:gd name="connsiteY37" fmla="*/ 252113 h 277371"/>
                <a:gd name="connsiteX38" fmla="*/ 33697 w 196166"/>
                <a:gd name="connsiteY38" fmla="*/ 274271 h 277371"/>
                <a:gd name="connsiteX39" fmla="*/ 11615 w 196166"/>
                <a:gd name="connsiteY39" fmla="*/ 265233 h 277371"/>
                <a:gd name="connsiteX40" fmla="*/ 12641 w 196166"/>
                <a:gd name="connsiteY40" fmla="*/ 250631 h 277371"/>
                <a:gd name="connsiteX41" fmla="*/ 1444 w 196166"/>
                <a:gd name="connsiteY41" fmla="*/ 241228 h 277371"/>
                <a:gd name="connsiteX42" fmla="*/ 10474 w 196166"/>
                <a:gd name="connsiteY42" fmla="*/ 219138 h 277371"/>
                <a:gd name="connsiteX43" fmla="*/ 32556 w 196166"/>
                <a:gd name="connsiteY43" fmla="*/ 228085 h 277371"/>
                <a:gd name="connsiteX44" fmla="*/ 32746 w 196166"/>
                <a:gd name="connsiteY44" fmla="*/ 229157 h 277371"/>
                <a:gd name="connsiteX45" fmla="*/ 68116 w 196166"/>
                <a:gd name="connsiteY45" fmla="*/ 214471 h 277371"/>
                <a:gd name="connsiteX46" fmla="*/ 33203 w 196166"/>
                <a:gd name="connsiteY46" fmla="*/ 198767 h 277371"/>
                <a:gd name="connsiteX47" fmla="*/ 32906 w 196166"/>
                <a:gd name="connsiteY47" fmla="*/ 199869 h 277371"/>
                <a:gd name="connsiteX48" fmla="*/ 10596 w 196166"/>
                <a:gd name="connsiteY48" fmla="*/ 208208 h 277371"/>
                <a:gd name="connsiteX49" fmla="*/ 2280 w 196166"/>
                <a:gd name="connsiteY49" fmla="*/ 185867 h 277371"/>
                <a:gd name="connsiteX50" fmla="*/ 13697 w 196166"/>
                <a:gd name="connsiteY50" fmla="*/ 176723 h 277371"/>
                <a:gd name="connsiteX51" fmla="*/ 13097 w 196166"/>
                <a:gd name="connsiteY51" fmla="*/ 162151 h 277371"/>
                <a:gd name="connsiteX52" fmla="*/ 35437 w 196166"/>
                <a:gd name="connsiteY52" fmla="*/ 153767 h 277371"/>
                <a:gd name="connsiteX53" fmla="*/ 43753 w 196166"/>
                <a:gd name="connsiteY53" fmla="*/ 176122 h 277371"/>
                <a:gd name="connsiteX54" fmla="*/ 43138 w 196166"/>
                <a:gd name="connsiteY54" fmla="*/ 176997 h 277371"/>
                <a:gd name="connsiteX55" fmla="*/ 98468 w 196166"/>
                <a:gd name="connsiteY55" fmla="*/ 201914 h 277371"/>
                <a:gd name="connsiteX56" fmla="*/ 154383 w 196166"/>
                <a:gd name="connsiteY56" fmla="*/ 178623 h 277371"/>
                <a:gd name="connsiteX57" fmla="*/ 153745 w 196166"/>
                <a:gd name="connsiteY57" fmla="*/ 177673 h 277371"/>
                <a:gd name="connsiteX58" fmla="*/ 162775 w 196166"/>
                <a:gd name="connsiteY58" fmla="*/ 155583 h 277371"/>
                <a:gd name="connsiteX59" fmla="*/ 184819 w 196166"/>
                <a:gd name="connsiteY59" fmla="*/ 164538 h 277371"/>
                <a:gd name="connsiteX60" fmla="*/ 183793 w 196166"/>
                <a:gd name="connsiteY60" fmla="*/ 179148 h 277371"/>
                <a:gd name="connsiteX61" fmla="*/ 194990 w 196166"/>
                <a:gd name="connsiteY61" fmla="*/ 188634 h 277371"/>
                <a:gd name="connsiteX62" fmla="*/ 185990 w 196166"/>
                <a:gd name="connsiteY62" fmla="*/ 210671 h 277371"/>
                <a:gd name="connsiteX63" fmla="*/ 163915 w 196166"/>
                <a:gd name="connsiteY63" fmla="*/ 201724 h 277371"/>
                <a:gd name="connsiteX64" fmla="*/ 163680 w 196166"/>
                <a:gd name="connsiteY64" fmla="*/ 200622 h 277371"/>
                <a:gd name="connsiteX65" fmla="*/ 128326 w 196166"/>
                <a:gd name="connsiteY65" fmla="*/ 215307 h 277371"/>
                <a:gd name="connsiteX66" fmla="*/ 163231 w 196166"/>
                <a:gd name="connsiteY66" fmla="*/ 231012 h 277371"/>
                <a:gd name="connsiteX67" fmla="*/ 163535 w 196166"/>
                <a:gd name="connsiteY67" fmla="*/ 229917 h 277371"/>
                <a:gd name="connsiteX68" fmla="*/ 185845 w 196166"/>
                <a:gd name="connsiteY68" fmla="*/ 221601 h 277371"/>
                <a:gd name="connsiteX69" fmla="*/ 194230 w 196166"/>
                <a:gd name="connsiteY69" fmla="*/ 243949 h 277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96166" h="277371">
                  <a:moveTo>
                    <a:pt x="146797" y="68099"/>
                  </a:moveTo>
                  <a:cubicBezTo>
                    <a:pt x="146797" y="58073"/>
                    <a:pt x="138421" y="49993"/>
                    <a:pt x="128090" y="49993"/>
                  </a:cubicBezTo>
                  <a:cubicBezTo>
                    <a:pt x="117775" y="49993"/>
                    <a:pt x="109391" y="58073"/>
                    <a:pt x="109391" y="68099"/>
                  </a:cubicBezTo>
                  <a:cubicBezTo>
                    <a:pt x="109391" y="78110"/>
                    <a:pt x="117775" y="86191"/>
                    <a:pt x="128090" y="86191"/>
                  </a:cubicBezTo>
                  <a:cubicBezTo>
                    <a:pt x="138421" y="86191"/>
                    <a:pt x="146797" y="78110"/>
                    <a:pt x="146797" y="68099"/>
                  </a:cubicBezTo>
                  <a:close/>
                  <a:moveTo>
                    <a:pt x="117775" y="121362"/>
                  </a:moveTo>
                  <a:lnTo>
                    <a:pt x="99608" y="90630"/>
                  </a:lnTo>
                  <a:lnTo>
                    <a:pt x="80779" y="121970"/>
                  </a:lnTo>
                  <a:lnTo>
                    <a:pt x="99448" y="112902"/>
                  </a:lnTo>
                  <a:lnTo>
                    <a:pt x="117775" y="121362"/>
                  </a:lnTo>
                  <a:close/>
                  <a:moveTo>
                    <a:pt x="87081" y="68099"/>
                  </a:moveTo>
                  <a:cubicBezTo>
                    <a:pt x="87081" y="58073"/>
                    <a:pt x="78659" y="49993"/>
                    <a:pt x="68336" y="49993"/>
                  </a:cubicBezTo>
                  <a:cubicBezTo>
                    <a:pt x="58059" y="49993"/>
                    <a:pt x="49591" y="58073"/>
                    <a:pt x="49591" y="68099"/>
                  </a:cubicBezTo>
                  <a:cubicBezTo>
                    <a:pt x="49591" y="78110"/>
                    <a:pt x="58059" y="86191"/>
                    <a:pt x="68336" y="86191"/>
                  </a:cubicBezTo>
                  <a:cubicBezTo>
                    <a:pt x="78659" y="86191"/>
                    <a:pt x="87081" y="78110"/>
                    <a:pt x="87081" y="68099"/>
                  </a:cubicBezTo>
                  <a:close/>
                  <a:moveTo>
                    <a:pt x="154961" y="97950"/>
                  </a:moveTo>
                  <a:cubicBezTo>
                    <a:pt x="159324" y="101941"/>
                    <a:pt x="162091" y="107474"/>
                    <a:pt x="162091" y="113624"/>
                  </a:cubicBezTo>
                  <a:cubicBezTo>
                    <a:pt x="162091" y="123833"/>
                    <a:pt x="154543" y="132034"/>
                    <a:pt x="144494" y="134566"/>
                  </a:cubicBezTo>
                  <a:lnTo>
                    <a:pt x="144494" y="142205"/>
                  </a:lnTo>
                  <a:cubicBezTo>
                    <a:pt x="144494" y="155401"/>
                    <a:pt x="133715" y="166248"/>
                    <a:pt x="120466" y="166248"/>
                  </a:cubicBezTo>
                  <a:lnTo>
                    <a:pt x="75960" y="166248"/>
                  </a:lnTo>
                  <a:cubicBezTo>
                    <a:pt x="62726" y="166248"/>
                    <a:pt x="51955" y="155401"/>
                    <a:pt x="51955" y="142205"/>
                  </a:cubicBezTo>
                  <a:lnTo>
                    <a:pt x="51955" y="134604"/>
                  </a:lnTo>
                  <a:cubicBezTo>
                    <a:pt x="41860" y="132072"/>
                    <a:pt x="34267" y="123871"/>
                    <a:pt x="34267" y="113624"/>
                  </a:cubicBezTo>
                  <a:cubicBezTo>
                    <a:pt x="34267" y="107429"/>
                    <a:pt x="37034" y="101903"/>
                    <a:pt x="41473" y="97912"/>
                  </a:cubicBezTo>
                  <a:cubicBezTo>
                    <a:pt x="34578" y="87969"/>
                    <a:pt x="30512" y="76218"/>
                    <a:pt x="30512" y="63501"/>
                  </a:cubicBezTo>
                  <a:cubicBezTo>
                    <a:pt x="30512" y="28550"/>
                    <a:pt x="60833" y="174"/>
                    <a:pt x="98194" y="174"/>
                  </a:cubicBezTo>
                  <a:cubicBezTo>
                    <a:pt x="135570" y="174"/>
                    <a:pt x="165922" y="28550"/>
                    <a:pt x="165922" y="63501"/>
                  </a:cubicBezTo>
                  <a:cubicBezTo>
                    <a:pt x="165968" y="76218"/>
                    <a:pt x="161863" y="87969"/>
                    <a:pt x="154961" y="97950"/>
                  </a:cubicBezTo>
                  <a:close/>
                  <a:moveTo>
                    <a:pt x="194230" y="243949"/>
                  </a:moveTo>
                  <a:cubicBezTo>
                    <a:pt x="191957" y="248852"/>
                    <a:pt x="187662" y="251915"/>
                    <a:pt x="182812" y="253071"/>
                  </a:cubicBezTo>
                  <a:cubicBezTo>
                    <a:pt x="185047" y="257510"/>
                    <a:pt x="185572" y="262778"/>
                    <a:pt x="183383" y="267666"/>
                  </a:cubicBezTo>
                  <a:cubicBezTo>
                    <a:pt x="179506" y="276164"/>
                    <a:pt x="169495" y="279881"/>
                    <a:pt x="161073" y="276019"/>
                  </a:cubicBezTo>
                  <a:cubicBezTo>
                    <a:pt x="152529" y="272135"/>
                    <a:pt x="148812" y="262170"/>
                    <a:pt x="152726" y="253709"/>
                  </a:cubicBezTo>
                  <a:cubicBezTo>
                    <a:pt x="152833" y="253329"/>
                    <a:pt x="153175" y="253132"/>
                    <a:pt x="153365" y="252759"/>
                  </a:cubicBezTo>
                  <a:lnTo>
                    <a:pt x="98050" y="227910"/>
                  </a:lnTo>
                  <a:lnTo>
                    <a:pt x="42043" y="251201"/>
                  </a:lnTo>
                  <a:cubicBezTo>
                    <a:pt x="42241" y="251573"/>
                    <a:pt x="42537" y="251779"/>
                    <a:pt x="42659" y="252113"/>
                  </a:cubicBezTo>
                  <a:cubicBezTo>
                    <a:pt x="46322" y="260695"/>
                    <a:pt x="42309" y="270622"/>
                    <a:pt x="33697" y="274271"/>
                  </a:cubicBezTo>
                  <a:cubicBezTo>
                    <a:pt x="25122" y="277829"/>
                    <a:pt x="15256" y="273815"/>
                    <a:pt x="11615" y="265233"/>
                  </a:cubicBezTo>
                  <a:cubicBezTo>
                    <a:pt x="9524" y="260231"/>
                    <a:pt x="10254" y="255032"/>
                    <a:pt x="12641" y="250631"/>
                  </a:cubicBezTo>
                  <a:cubicBezTo>
                    <a:pt x="7829" y="249384"/>
                    <a:pt x="3565" y="246123"/>
                    <a:pt x="1444" y="241228"/>
                  </a:cubicBezTo>
                  <a:cubicBezTo>
                    <a:pt x="-2121" y="232608"/>
                    <a:pt x="1817" y="222711"/>
                    <a:pt x="10474" y="219138"/>
                  </a:cubicBezTo>
                  <a:cubicBezTo>
                    <a:pt x="19056" y="215490"/>
                    <a:pt x="28923" y="219488"/>
                    <a:pt x="32556" y="228085"/>
                  </a:cubicBezTo>
                  <a:cubicBezTo>
                    <a:pt x="32670" y="228465"/>
                    <a:pt x="32632" y="228807"/>
                    <a:pt x="32746" y="229157"/>
                  </a:cubicBezTo>
                  <a:lnTo>
                    <a:pt x="68116" y="214471"/>
                  </a:lnTo>
                  <a:lnTo>
                    <a:pt x="33203" y="198767"/>
                  </a:lnTo>
                  <a:cubicBezTo>
                    <a:pt x="33051" y="199109"/>
                    <a:pt x="33088" y="199489"/>
                    <a:pt x="32906" y="199869"/>
                  </a:cubicBezTo>
                  <a:cubicBezTo>
                    <a:pt x="29067" y="208329"/>
                    <a:pt x="19056" y="212046"/>
                    <a:pt x="10596" y="208208"/>
                  </a:cubicBezTo>
                  <a:cubicBezTo>
                    <a:pt x="2128" y="204339"/>
                    <a:pt x="-1589" y="194328"/>
                    <a:pt x="2280" y="185867"/>
                  </a:cubicBezTo>
                  <a:cubicBezTo>
                    <a:pt x="4523" y="180972"/>
                    <a:pt x="8848" y="177931"/>
                    <a:pt x="13697" y="176723"/>
                  </a:cubicBezTo>
                  <a:cubicBezTo>
                    <a:pt x="11387" y="172284"/>
                    <a:pt x="10855" y="167001"/>
                    <a:pt x="13097" y="162151"/>
                  </a:cubicBezTo>
                  <a:cubicBezTo>
                    <a:pt x="16966" y="153653"/>
                    <a:pt x="26939" y="149928"/>
                    <a:pt x="35437" y="153767"/>
                  </a:cubicBezTo>
                  <a:cubicBezTo>
                    <a:pt x="43936" y="157636"/>
                    <a:pt x="47660" y="167654"/>
                    <a:pt x="43753" y="176122"/>
                  </a:cubicBezTo>
                  <a:cubicBezTo>
                    <a:pt x="43632" y="176495"/>
                    <a:pt x="43259" y="176685"/>
                    <a:pt x="43138" y="176997"/>
                  </a:cubicBezTo>
                  <a:lnTo>
                    <a:pt x="98468" y="201914"/>
                  </a:lnTo>
                  <a:lnTo>
                    <a:pt x="154383" y="178623"/>
                  </a:lnTo>
                  <a:cubicBezTo>
                    <a:pt x="154239" y="178236"/>
                    <a:pt x="153942" y="178045"/>
                    <a:pt x="153745" y="177673"/>
                  </a:cubicBezTo>
                  <a:cubicBezTo>
                    <a:pt x="150142" y="169053"/>
                    <a:pt x="154163" y="159194"/>
                    <a:pt x="162775" y="155583"/>
                  </a:cubicBezTo>
                  <a:cubicBezTo>
                    <a:pt x="171319" y="151942"/>
                    <a:pt x="181178" y="155933"/>
                    <a:pt x="184819" y="164538"/>
                  </a:cubicBezTo>
                  <a:cubicBezTo>
                    <a:pt x="186910" y="169509"/>
                    <a:pt x="186225" y="174785"/>
                    <a:pt x="183793" y="179148"/>
                  </a:cubicBezTo>
                  <a:cubicBezTo>
                    <a:pt x="188612" y="180440"/>
                    <a:pt x="192861" y="183587"/>
                    <a:pt x="194990" y="188634"/>
                  </a:cubicBezTo>
                  <a:cubicBezTo>
                    <a:pt x="198555" y="197178"/>
                    <a:pt x="194610" y="207037"/>
                    <a:pt x="185990" y="210671"/>
                  </a:cubicBezTo>
                  <a:cubicBezTo>
                    <a:pt x="177385" y="214281"/>
                    <a:pt x="167519" y="210298"/>
                    <a:pt x="163915" y="201724"/>
                  </a:cubicBezTo>
                  <a:cubicBezTo>
                    <a:pt x="163718" y="201382"/>
                    <a:pt x="163801" y="200964"/>
                    <a:pt x="163680" y="200622"/>
                  </a:cubicBezTo>
                  <a:lnTo>
                    <a:pt x="128326" y="215307"/>
                  </a:lnTo>
                  <a:lnTo>
                    <a:pt x="163231" y="231012"/>
                  </a:lnTo>
                  <a:cubicBezTo>
                    <a:pt x="163383" y="230670"/>
                    <a:pt x="163338" y="230297"/>
                    <a:pt x="163535" y="229917"/>
                  </a:cubicBezTo>
                  <a:cubicBezTo>
                    <a:pt x="167404" y="221457"/>
                    <a:pt x="177385" y="217740"/>
                    <a:pt x="185845" y="221601"/>
                  </a:cubicBezTo>
                  <a:cubicBezTo>
                    <a:pt x="194382" y="225478"/>
                    <a:pt x="198099" y="235451"/>
                    <a:pt x="194230" y="243949"/>
                  </a:cubicBezTo>
                  <a:close/>
                </a:path>
              </a:pathLst>
            </a:custGeom>
            <a:solidFill>
              <a:srgbClr val="231F20"/>
            </a:solidFill>
            <a:ln w="7575" cap="flat">
              <a:noFill/>
              <a:prstDash val="solid"/>
              <a:round/>
            </a:ln>
          </p:spPr>
          <p:txBody>
            <a:bodyPr rtlCol="0" anchor="ctr"/>
            <a:lstStyle/>
            <a:p>
              <a:endParaRPr lang="en-GB"/>
            </a:p>
          </p:txBody>
        </p:sp>
        <p:sp>
          <p:nvSpPr>
            <p:cNvPr id="576" name="Freeform: Shape 575">
              <a:extLst>
                <a:ext uri="{FF2B5EF4-FFF2-40B4-BE49-F238E27FC236}">
                  <a16:creationId xmlns:a16="http://schemas.microsoft.com/office/drawing/2014/main" id="{2A12F58E-615F-4F07-B33C-34BA001569C2}"/>
                </a:ext>
              </a:extLst>
            </p:cNvPr>
            <p:cNvSpPr/>
            <p:nvPr/>
          </p:nvSpPr>
          <p:spPr>
            <a:xfrm>
              <a:off x="2860894" y="931146"/>
              <a:ext cx="522631" cy="436713"/>
            </a:xfrm>
            <a:custGeom>
              <a:avLst/>
              <a:gdLst>
                <a:gd name="connsiteX0" fmla="*/ 261633 w 522631"/>
                <a:gd name="connsiteY0" fmla="*/ 153 h 436713"/>
                <a:gd name="connsiteX1" fmla="*/ 314 w 522631"/>
                <a:gd name="connsiteY1" fmla="*/ 436867 h 436713"/>
                <a:gd name="connsiteX2" fmla="*/ 522945 w 522631"/>
                <a:gd name="connsiteY2" fmla="*/ 436867 h 436713"/>
                <a:gd name="connsiteX3" fmla="*/ 261633 w 522631"/>
                <a:gd name="connsiteY3" fmla="*/ 153 h 436713"/>
              </a:gdLst>
              <a:ahLst/>
              <a:cxnLst>
                <a:cxn ang="0">
                  <a:pos x="connsiteX0" y="connsiteY0"/>
                </a:cxn>
                <a:cxn ang="0">
                  <a:pos x="connsiteX1" y="connsiteY1"/>
                </a:cxn>
                <a:cxn ang="0">
                  <a:pos x="connsiteX2" y="connsiteY2"/>
                </a:cxn>
                <a:cxn ang="0">
                  <a:pos x="connsiteX3" y="connsiteY3"/>
                </a:cxn>
              </a:cxnLst>
              <a:rect l="l" t="t" r="r" b="b"/>
              <a:pathLst>
                <a:path w="522631" h="436713">
                  <a:moveTo>
                    <a:pt x="261633" y="153"/>
                  </a:moveTo>
                  <a:lnTo>
                    <a:pt x="314" y="436867"/>
                  </a:lnTo>
                  <a:lnTo>
                    <a:pt x="522945" y="436867"/>
                  </a:lnTo>
                  <a:lnTo>
                    <a:pt x="261633" y="153"/>
                  </a:lnTo>
                  <a:close/>
                </a:path>
              </a:pathLst>
            </a:custGeom>
            <a:solidFill>
              <a:schemeClr val="bg1">
                <a:lumMod val="75000"/>
              </a:schemeClr>
            </a:solidFill>
            <a:ln w="7575" cap="flat">
              <a:noFill/>
              <a:prstDash val="solid"/>
              <a:round/>
            </a:ln>
          </p:spPr>
          <p:txBody>
            <a:bodyPr rtlCol="0" anchor="ctr"/>
            <a:lstStyle/>
            <a:p>
              <a:endParaRPr lang="en-GB"/>
            </a:p>
          </p:txBody>
        </p:sp>
        <p:sp>
          <p:nvSpPr>
            <p:cNvPr id="577" name="Freeform: Shape 576">
              <a:extLst>
                <a:ext uri="{FF2B5EF4-FFF2-40B4-BE49-F238E27FC236}">
                  <a16:creationId xmlns:a16="http://schemas.microsoft.com/office/drawing/2014/main" id="{6B67E866-5630-4962-9B34-8C292B0BC550}"/>
                </a:ext>
              </a:extLst>
            </p:cNvPr>
            <p:cNvSpPr/>
            <p:nvPr/>
          </p:nvSpPr>
          <p:spPr>
            <a:xfrm>
              <a:off x="2847426" y="917676"/>
              <a:ext cx="549566" cy="463652"/>
            </a:xfrm>
            <a:custGeom>
              <a:avLst/>
              <a:gdLst>
                <a:gd name="connsiteX0" fmla="*/ 286655 w 549566"/>
                <a:gd name="connsiteY0" fmla="*/ 6706 h 463652"/>
                <a:gd name="connsiteX1" fmla="*/ 275101 w 549566"/>
                <a:gd name="connsiteY1" fmla="*/ 153 h 463652"/>
                <a:gd name="connsiteX2" fmla="*/ 263547 w 549566"/>
                <a:gd name="connsiteY2" fmla="*/ 6706 h 463652"/>
                <a:gd name="connsiteX3" fmla="*/ 2228 w 549566"/>
                <a:gd name="connsiteY3" fmla="*/ 443419 h 463652"/>
                <a:gd name="connsiteX4" fmla="*/ 2068 w 549566"/>
                <a:gd name="connsiteY4" fmla="*/ 456980 h 463652"/>
                <a:gd name="connsiteX5" fmla="*/ 13782 w 549566"/>
                <a:gd name="connsiteY5" fmla="*/ 463806 h 463652"/>
                <a:gd name="connsiteX6" fmla="*/ 536413 w 549566"/>
                <a:gd name="connsiteY6" fmla="*/ 463806 h 463652"/>
                <a:gd name="connsiteX7" fmla="*/ 548127 w 549566"/>
                <a:gd name="connsiteY7" fmla="*/ 456980 h 463652"/>
                <a:gd name="connsiteX8" fmla="*/ 547967 w 549566"/>
                <a:gd name="connsiteY8" fmla="*/ 443419 h 463652"/>
                <a:gd name="connsiteX9" fmla="*/ 286655 w 549566"/>
                <a:gd name="connsiteY9" fmla="*/ 6706 h 463652"/>
                <a:gd name="connsiteX10" fmla="*/ 275101 w 549566"/>
                <a:gd name="connsiteY10" fmla="*/ 39848 h 463652"/>
                <a:gd name="connsiteX11" fmla="*/ 512659 w 549566"/>
                <a:gd name="connsiteY11" fmla="*/ 436867 h 463652"/>
                <a:gd name="connsiteX12" fmla="*/ 37536 w 549566"/>
                <a:gd name="connsiteY12" fmla="*/ 436867 h 463652"/>
                <a:gd name="connsiteX13" fmla="*/ 275101 w 549566"/>
                <a:gd name="connsiteY13" fmla="*/ 39848 h 463652"/>
                <a:gd name="connsiteX14" fmla="*/ 275101 w 549566"/>
                <a:gd name="connsiteY14" fmla="*/ 39848 h 4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9566" h="463652">
                  <a:moveTo>
                    <a:pt x="286655" y="6706"/>
                  </a:moveTo>
                  <a:cubicBezTo>
                    <a:pt x="284223" y="2647"/>
                    <a:pt x="279837" y="153"/>
                    <a:pt x="275101" y="153"/>
                  </a:cubicBezTo>
                  <a:cubicBezTo>
                    <a:pt x="270366" y="153"/>
                    <a:pt x="265980" y="2647"/>
                    <a:pt x="263547" y="6706"/>
                  </a:cubicBezTo>
                  <a:lnTo>
                    <a:pt x="2228" y="443419"/>
                  </a:lnTo>
                  <a:cubicBezTo>
                    <a:pt x="-266" y="447585"/>
                    <a:pt x="-326" y="452761"/>
                    <a:pt x="2068" y="456980"/>
                  </a:cubicBezTo>
                  <a:cubicBezTo>
                    <a:pt x="4455" y="461199"/>
                    <a:pt x="8932" y="463806"/>
                    <a:pt x="13782" y="463806"/>
                  </a:cubicBezTo>
                  <a:lnTo>
                    <a:pt x="536413" y="463806"/>
                  </a:lnTo>
                  <a:cubicBezTo>
                    <a:pt x="541263" y="463806"/>
                    <a:pt x="545740" y="461199"/>
                    <a:pt x="548127" y="456980"/>
                  </a:cubicBezTo>
                  <a:cubicBezTo>
                    <a:pt x="550521" y="452761"/>
                    <a:pt x="550460" y="447585"/>
                    <a:pt x="547967" y="443419"/>
                  </a:cubicBezTo>
                  <a:lnTo>
                    <a:pt x="286655" y="6706"/>
                  </a:lnTo>
                  <a:close/>
                  <a:moveTo>
                    <a:pt x="275101" y="39848"/>
                  </a:moveTo>
                  <a:cubicBezTo>
                    <a:pt x="275101" y="39848"/>
                    <a:pt x="462551" y="353115"/>
                    <a:pt x="512659" y="436867"/>
                  </a:cubicBezTo>
                  <a:cubicBezTo>
                    <a:pt x="512659" y="436867"/>
                    <a:pt x="37536" y="436867"/>
                    <a:pt x="37536" y="436867"/>
                  </a:cubicBezTo>
                  <a:cubicBezTo>
                    <a:pt x="37536" y="436867"/>
                    <a:pt x="275101" y="39848"/>
                    <a:pt x="275101" y="39848"/>
                  </a:cubicBezTo>
                  <a:lnTo>
                    <a:pt x="275101" y="39848"/>
                  </a:lnTo>
                  <a:close/>
                </a:path>
              </a:pathLst>
            </a:custGeom>
            <a:solidFill>
              <a:srgbClr val="231F20"/>
            </a:solidFill>
            <a:ln w="7575" cap="flat">
              <a:noFill/>
              <a:prstDash val="solid"/>
              <a:round/>
            </a:ln>
          </p:spPr>
          <p:txBody>
            <a:bodyPr rtlCol="0" anchor="ctr"/>
            <a:lstStyle/>
            <a:p>
              <a:endParaRPr lang="en-GB"/>
            </a:p>
          </p:txBody>
        </p:sp>
        <p:sp>
          <p:nvSpPr>
            <p:cNvPr id="578" name="Freeform: Shape 577">
              <a:extLst>
                <a:ext uri="{FF2B5EF4-FFF2-40B4-BE49-F238E27FC236}">
                  <a16:creationId xmlns:a16="http://schemas.microsoft.com/office/drawing/2014/main" id="{CBB3451D-4923-489F-85CE-4480D15827FF}"/>
                </a:ext>
              </a:extLst>
            </p:cNvPr>
            <p:cNvSpPr/>
            <p:nvPr/>
          </p:nvSpPr>
          <p:spPr>
            <a:xfrm>
              <a:off x="3065249" y="1312301"/>
              <a:ext cx="122777" cy="16510"/>
            </a:xfrm>
            <a:custGeom>
              <a:avLst/>
              <a:gdLst>
                <a:gd name="connsiteX0" fmla="*/ 316 w 122777"/>
                <a:gd name="connsiteY0" fmla="*/ 225 h 16510"/>
                <a:gd name="connsiteX1" fmla="*/ 123093 w 122777"/>
                <a:gd name="connsiteY1" fmla="*/ 225 h 16510"/>
                <a:gd name="connsiteX2" fmla="*/ 123093 w 122777"/>
                <a:gd name="connsiteY2" fmla="*/ 16735 h 16510"/>
                <a:gd name="connsiteX3" fmla="*/ 316 w 122777"/>
                <a:gd name="connsiteY3" fmla="*/ 16735 h 16510"/>
              </a:gdLst>
              <a:ahLst/>
              <a:cxnLst>
                <a:cxn ang="0">
                  <a:pos x="connsiteX0" y="connsiteY0"/>
                </a:cxn>
                <a:cxn ang="0">
                  <a:pos x="connsiteX1" y="connsiteY1"/>
                </a:cxn>
                <a:cxn ang="0">
                  <a:pos x="connsiteX2" y="connsiteY2"/>
                </a:cxn>
                <a:cxn ang="0">
                  <a:pos x="connsiteX3" y="connsiteY3"/>
                </a:cxn>
              </a:cxnLst>
              <a:rect l="l" t="t" r="r" b="b"/>
              <a:pathLst>
                <a:path w="122777" h="16510">
                  <a:moveTo>
                    <a:pt x="316" y="225"/>
                  </a:moveTo>
                  <a:lnTo>
                    <a:pt x="123093" y="225"/>
                  </a:lnTo>
                  <a:lnTo>
                    <a:pt x="123093" y="16735"/>
                  </a:lnTo>
                  <a:lnTo>
                    <a:pt x="316" y="16735"/>
                  </a:lnTo>
                  <a:close/>
                </a:path>
              </a:pathLst>
            </a:custGeom>
            <a:solidFill>
              <a:srgbClr val="231F20"/>
            </a:solidFill>
            <a:ln w="7575" cap="flat">
              <a:noFill/>
              <a:prstDash val="solid"/>
              <a:round/>
            </a:ln>
          </p:spPr>
          <p:txBody>
            <a:bodyPr rtlCol="0" anchor="ctr"/>
            <a:lstStyle/>
            <a:p>
              <a:endParaRPr lang="en-GB"/>
            </a:p>
          </p:txBody>
        </p:sp>
        <p:sp>
          <p:nvSpPr>
            <p:cNvPr id="579" name="Freeform: Shape 578">
              <a:extLst>
                <a:ext uri="{FF2B5EF4-FFF2-40B4-BE49-F238E27FC236}">
                  <a16:creationId xmlns:a16="http://schemas.microsoft.com/office/drawing/2014/main" id="{AC9EF334-790A-4BFD-AC34-671BA3AFE42B}"/>
                </a:ext>
              </a:extLst>
            </p:cNvPr>
            <p:cNvSpPr/>
            <p:nvPr/>
          </p:nvSpPr>
          <p:spPr>
            <a:xfrm>
              <a:off x="3011119" y="1031780"/>
              <a:ext cx="209295" cy="271946"/>
            </a:xfrm>
            <a:custGeom>
              <a:avLst/>
              <a:gdLst>
                <a:gd name="connsiteX0" fmla="*/ 190421 w 209295"/>
                <a:gd name="connsiteY0" fmla="*/ 179698 h 271946"/>
                <a:gd name="connsiteX1" fmla="*/ 180190 w 209295"/>
                <a:gd name="connsiteY1" fmla="*/ 112372 h 271946"/>
                <a:gd name="connsiteX2" fmla="*/ 168636 w 209295"/>
                <a:gd name="connsiteY2" fmla="*/ 148676 h 271946"/>
                <a:gd name="connsiteX3" fmla="*/ 143878 w 209295"/>
                <a:gd name="connsiteY3" fmla="*/ 71454 h 271946"/>
                <a:gd name="connsiteX4" fmla="*/ 139424 w 209295"/>
                <a:gd name="connsiteY4" fmla="*/ 106770 h 271946"/>
                <a:gd name="connsiteX5" fmla="*/ 115259 w 209295"/>
                <a:gd name="connsiteY5" fmla="*/ 45458 h 271946"/>
                <a:gd name="connsiteX6" fmla="*/ 117479 w 209295"/>
                <a:gd name="connsiteY6" fmla="*/ 161 h 271946"/>
                <a:gd name="connsiteX7" fmla="*/ 104541 w 209295"/>
                <a:gd name="connsiteY7" fmla="*/ 21574 h 271946"/>
                <a:gd name="connsiteX8" fmla="*/ 98597 w 209295"/>
                <a:gd name="connsiteY8" fmla="*/ 40114 h 271946"/>
                <a:gd name="connsiteX9" fmla="*/ 95366 w 209295"/>
                <a:gd name="connsiteY9" fmla="*/ 94889 h 271946"/>
                <a:gd name="connsiteX10" fmla="*/ 54441 w 209295"/>
                <a:gd name="connsiteY10" fmla="*/ 78052 h 271946"/>
                <a:gd name="connsiteX11" fmla="*/ 70282 w 209295"/>
                <a:gd name="connsiteY11" fmla="*/ 140421 h 271946"/>
                <a:gd name="connsiteX12" fmla="*/ 33324 w 209295"/>
                <a:gd name="connsiteY12" fmla="*/ 124915 h 271946"/>
                <a:gd name="connsiteX13" fmla="*/ 51142 w 209295"/>
                <a:gd name="connsiteY13" fmla="*/ 177394 h 271946"/>
                <a:gd name="connsiteX14" fmla="*/ 311 w 209295"/>
                <a:gd name="connsiteY14" fmla="*/ 157426 h 271946"/>
                <a:gd name="connsiteX15" fmla="*/ 35186 w 209295"/>
                <a:gd name="connsiteY15" fmla="*/ 207526 h 271946"/>
                <a:gd name="connsiteX16" fmla="*/ 57458 w 209295"/>
                <a:gd name="connsiteY16" fmla="*/ 250671 h 271946"/>
                <a:gd name="connsiteX17" fmla="*/ 80513 w 209295"/>
                <a:gd name="connsiteY17" fmla="*/ 271454 h 271946"/>
                <a:gd name="connsiteX18" fmla="*/ 104883 w 209295"/>
                <a:gd name="connsiteY18" fmla="*/ 271697 h 271946"/>
                <a:gd name="connsiteX19" fmla="*/ 75899 w 209295"/>
                <a:gd name="connsiteY19" fmla="*/ 205367 h 271946"/>
                <a:gd name="connsiteX20" fmla="*/ 92067 w 209295"/>
                <a:gd name="connsiteY20" fmla="*/ 217940 h 271946"/>
                <a:gd name="connsiteX21" fmla="*/ 86784 w 209295"/>
                <a:gd name="connsiteY21" fmla="*/ 184752 h 271946"/>
                <a:gd name="connsiteX22" fmla="*/ 106586 w 209295"/>
                <a:gd name="connsiteY22" fmla="*/ 198161 h 271946"/>
                <a:gd name="connsiteX23" fmla="*/ 114674 w 209295"/>
                <a:gd name="connsiteY23" fmla="*/ 153754 h 271946"/>
                <a:gd name="connsiteX24" fmla="*/ 126387 w 209295"/>
                <a:gd name="connsiteY24" fmla="*/ 195478 h 271946"/>
                <a:gd name="connsiteX25" fmla="*/ 127056 w 209295"/>
                <a:gd name="connsiteY25" fmla="*/ 183741 h 271946"/>
                <a:gd name="connsiteX26" fmla="*/ 138276 w 209295"/>
                <a:gd name="connsiteY26" fmla="*/ 217940 h 271946"/>
                <a:gd name="connsiteX27" fmla="*/ 145201 w 209295"/>
                <a:gd name="connsiteY27" fmla="*/ 203855 h 271946"/>
                <a:gd name="connsiteX28" fmla="*/ 144296 w 209295"/>
                <a:gd name="connsiteY28" fmla="*/ 243519 h 271946"/>
                <a:gd name="connsiteX29" fmla="*/ 121355 w 209295"/>
                <a:gd name="connsiteY29" fmla="*/ 271856 h 271946"/>
                <a:gd name="connsiteX30" fmla="*/ 145528 w 209295"/>
                <a:gd name="connsiteY30" fmla="*/ 272107 h 271946"/>
                <a:gd name="connsiteX31" fmla="*/ 209562 w 209295"/>
                <a:gd name="connsiteY31" fmla="*/ 155936 h 271946"/>
                <a:gd name="connsiteX32" fmla="*/ 190421 w 209295"/>
                <a:gd name="connsiteY32" fmla="*/ 179698 h 271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09295" h="271946">
                  <a:moveTo>
                    <a:pt x="190421" y="179698"/>
                  </a:moveTo>
                  <a:cubicBezTo>
                    <a:pt x="198775" y="149216"/>
                    <a:pt x="200356" y="139266"/>
                    <a:pt x="180190" y="112372"/>
                  </a:cubicBezTo>
                  <a:cubicBezTo>
                    <a:pt x="181680" y="129263"/>
                    <a:pt x="179886" y="135184"/>
                    <a:pt x="168636" y="148676"/>
                  </a:cubicBezTo>
                  <a:cubicBezTo>
                    <a:pt x="165185" y="114181"/>
                    <a:pt x="166614" y="99002"/>
                    <a:pt x="143878" y="71454"/>
                  </a:cubicBezTo>
                  <a:cubicBezTo>
                    <a:pt x="144486" y="86915"/>
                    <a:pt x="146637" y="92069"/>
                    <a:pt x="139424" y="106770"/>
                  </a:cubicBezTo>
                  <a:cubicBezTo>
                    <a:pt x="134460" y="82795"/>
                    <a:pt x="122374" y="67342"/>
                    <a:pt x="115259" y="45458"/>
                  </a:cubicBezTo>
                  <a:cubicBezTo>
                    <a:pt x="109429" y="27541"/>
                    <a:pt x="110888" y="17424"/>
                    <a:pt x="117479" y="161"/>
                  </a:cubicBezTo>
                  <a:cubicBezTo>
                    <a:pt x="112530" y="8051"/>
                    <a:pt x="108030" y="14459"/>
                    <a:pt x="104541" y="21574"/>
                  </a:cubicBezTo>
                  <a:cubicBezTo>
                    <a:pt x="101873" y="27017"/>
                    <a:pt x="99813" y="32877"/>
                    <a:pt x="98597" y="40114"/>
                  </a:cubicBezTo>
                  <a:cubicBezTo>
                    <a:pt x="95374" y="59376"/>
                    <a:pt x="103127" y="74715"/>
                    <a:pt x="95366" y="94889"/>
                  </a:cubicBezTo>
                  <a:cubicBezTo>
                    <a:pt x="80658" y="81906"/>
                    <a:pt x="73588" y="79033"/>
                    <a:pt x="54441" y="78052"/>
                  </a:cubicBezTo>
                  <a:cubicBezTo>
                    <a:pt x="71103" y="107067"/>
                    <a:pt x="73778" y="109552"/>
                    <a:pt x="70282" y="140421"/>
                  </a:cubicBezTo>
                  <a:cubicBezTo>
                    <a:pt x="57055" y="130068"/>
                    <a:pt x="50921" y="124915"/>
                    <a:pt x="33324" y="124915"/>
                  </a:cubicBezTo>
                  <a:cubicBezTo>
                    <a:pt x="45532" y="144496"/>
                    <a:pt x="53566" y="152758"/>
                    <a:pt x="51142" y="177394"/>
                  </a:cubicBezTo>
                  <a:cubicBezTo>
                    <a:pt x="34464" y="170203"/>
                    <a:pt x="17300" y="163872"/>
                    <a:pt x="311" y="157426"/>
                  </a:cubicBezTo>
                  <a:cubicBezTo>
                    <a:pt x="20721" y="174681"/>
                    <a:pt x="26620" y="180731"/>
                    <a:pt x="35186" y="207526"/>
                  </a:cubicBezTo>
                  <a:cubicBezTo>
                    <a:pt x="39428" y="220768"/>
                    <a:pt x="43008" y="233150"/>
                    <a:pt x="57458" y="250671"/>
                  </a:cubicBezTo>
                  <a:cubicBezTo>
                    <a:pt x="63334" y="257801"/>
                    <a:pt x="70213" y="264263"/>
                    <a:pt x="80513" y="271454"/>
                  </a:cubicBezTo>
                  <a:cubicBezTo>
                    <a:pt x="88631" y="271530"/>
                    <a:pt x="96757" y="271613"/>
                    <a:pt x="104883" y="271697"/>
                  </a:cubicBezTo>
                  <a:cubicBezTo>
                    <a:pt x="87659" y="248992"/>
                    <a:pt x="80338" y="235780"/>
                    <a:pt x="75899" y="205367"/>
                  </a:cubicBezTo>
                  <a:cubicBezTo>
                    <a:pt x="82672" y="204508"/>
                    <a:pt x="88320" y="213174"/>
                    <a:pt x="92067" y="217940"/>
                  </a:cubicBezTo>
                  <a:cubicBezTo>
                    <a:pt x="95435" y="202099"/>
                    <a:pt x="94811" y="198146"/>
                    <a:pt x="86784" y="184752"/>
                  </a:cubicBezTo>
                  <a:cubicBezTo>
                    <a:pt x="98414" y="184160"/>
                    <a:pt x="99957" y="189389"/>
                    <a:pt x="106586" y="198161"/>
                  </a:cubicBezTo>
                  <a:cubicBezTo>
                    <a:pt x="106943" y="183012"/>
                    <a:pt x="108562" y="167285"/>
                    <a:pt x="114674" y="153754"/>
                  </a:cubicBezTo>
                  <a:cubicBezTo>
                    <a:pt x="114955" y="172347"/>
                    <a:pt x="121743" y="179302"/>
                    <a:pt x="126387" y="195478"/>
                  </a:cubicBezTo>
                  <a:cubicBezTo>
                    <a:pt x="126615" y="191571"/>
                    <a:pt x="126836" y="187656"/>
                    <a:pt x="127056" y="183741"/>
                  </a:cubicBezTo>
                  <a:cubicBezTo>
                    <a:pt x="138808" y="196162"/>
                    <a:pt x="137782" y="200062"/>
                    <a:pt x="138276" y="217940"/>
                  </a:cubicBezTo>
                  <a:cubicBezTo>
                    <a:pt x="140579" y="213235"/>
                    <a:pt x="142898" y="208545"/>
                    <a:pt x="145201" y="203855"/>
                  </a:cubicBezTo>
                  <a:cubicBezTo>
                    <a:pt x="147101" y="218472"/>
                    <a:pt x="148758" y="231752"/>
                    <a:pt x="144296" y="243519"/>
                  </a:cubicBezTo>
                  <a:cubicBezTo>
                    <a:pt x="140184" y="254373"/>
                    <a:pt x="129375" y="262636"/>
                    <a:pt x="121355" y="271856"/>
                  </a:cubicBezTo>
                  <a:cubicBezTo>
                    <a:pt x="129413" y="271940"/>
                    <a:pt x="137478" y="272024"/>
                    <a:pt x="145528" y="272107"/>
                  </a:cubicBezTo>
                  <a:cubicBezTo>
                    <a:pt x="194450" y="238699"/>
                    <a:pt x="207045" y="218464"/>
                    <a:pt x="209562" y="155936"/>
                  </a:cubicBezTo>
                  <a:cubicBezTo>
                    <a:pt x="210223" y="139418"/>
                    <a:pt x="203678" y="169854"/>
                    <a:pt x="190421" y="179698"/>
                  </a:cubicBezTo>
                  <a:close/>
                </a:path>
              </a:pathLst>
            </a:custGeom>
            <a:solidFill>
              <a:srgbClr val="231F20"/>
            </a:solidFill>
            <a:ln w="7575" cap="flat">
              <a:noFill/>
              <a:prstDash val="solid"/>
              <a:round/>
            </a:ln>
          </p:spPr>
          <p:txBody>
            <a:bodyPr rtlCol="0" anchor="ctr"/>
            <a:lstStyle/>
            <a:p>
              <a:endParaRPr lang="en-GB"/>
            </a:p>
          </p:txBody>
        </p:sp>
        <p:sp>
          <p:nvSpPr>
            <p:cNvPr id="580" name="Freeform: Shape 579">
              <a:extLst>
                <a:ext uri="{FF2B5EF4-FFF2-40B4-BE49-F238E27FC236}">
                  <a16:creationId xmlns:a16="http://schemas.microsoft.com/office/drawing/2014/main" id="{C688DB9F-FA2A-40CE-8CD8-0BA5A7C16F4D}"/>
                </a:ext>
              </a:extLst>
            </p:cNvPr>
            <p:cNvSpPr/>
            <p:nvPr/>
          </p:nvSpPr>
          <p:spPr>
            <a:xfrm>
              <a:off x="2583893" y="1141833"/>
              <a:ext cx="646419" cy="540152"/>
            </a:xfrm>
            <a:custGeom>
              <a:avLst/>
              <a:gdLst>
                <a:gd name="connsiteX0" fmla="*/ 323434 w 646419"/>
                <a:gd name="connsiteY0" fmla="*/ 263 h 540152"/>
                <a:gd name="connsiteX1" fmla="*/ 224 w 646419"/>
                <a:gd name="connsiteY1" fmla="*/ 540415 h 540152"/>
                <a:gd name="connsiteX2" fmla="*/ 646644 w 646419"/>
                <a:gd name="connsiteY2" fmla="*/ 540415 h 540152"/>
                <a:gd name="connsiteX3" fmla="*/ 323434 w 646419"/>
                <a:gd name="connsiteY3" fmla="*/ 263 h 540152"/>
              </a:gdLst>
              <a:ahLst/>
              <a:cxnLst>
                <a:cxn ang="0">
                  <a:pos x="connsiteX0" y="connsiteY0"/>
                </a:cxn>
                <a:cxn ang="0">
                  <a:pos x="connsiteX1" y="connsiteY1"/>
                </a:cxn>
                <a:cxn ang="0">
                  <a:pos x="connsiteX2" y="connsiteY2"/>
                </a:cxn>
                <a:cxn ang="0">
                  <a:pos x="connsiteX3" y="connsiteY3"/>
                </a:cxn>
              </a:cxnLst>
              <a:rect l="l" t="t" r="r" b="b"/>
              <a:pathLst>
                <a:path w="646419" h="540152">
                  <a:moveTo>
                    <a:pt x="323434" y="263"/>
                  </a:moveTo>
                  <a:lnTo>
                    <a:pt x="224" y="540415"/>
                  </a:lnTo>
                  <a:lnTo>
                    <a:pt x="646644" y="540415"/>
                  </a:lnTo>
                  <a:lnTo>
                    <a:pt x="323434" y="263"/>
                  </a:lnTo>
                  <a:close/>
                </a:path>
              </a:pathLst>
            </a:custGeom>
            <a:solidFill>
              <a:srgbClr val="FFFFFF"/>
            </a:solidFill>
            <a:ln w="7575" cap="flat">
              <a:noFill/>
              <a:prstDash val="solid"/>
              <a:round/>
            </a:ln>
          </p:spPr>
          <p:txBody>
            <a:bodyPr rtlCol="0" anchor="ctr"/>
            <a:lstStyle/>
            <a:p>
              <a:endParaRPr lang="en-GB"/>
            </a:p>
          </p:txBody>
        </p:sp>
        <p:sp>
          <p:nvSpPr>
            <p:cNvPr id="581" name="Freeform: Shape 580">
              <a:extLst>
                <a:ext uri="{FF2B5EF4-FFF2-40B4-BE49-F238E27FC236}">
                  <a16:creationId xmlns:a16="http://schemas.microsoft.com/office/drawing/2014/main" id="{E09268A9-0045-4821-B58C-C248375B7708}"/>
                </a:ext>
              </a:extLst>
            </p:cNvPr>
            <p:cNvSpPr/>
            <p:nvPr/>
          </p:nvSpPr>
          <p:spPr>
            <a:xfrm>
              <a:off x="2570425" y="1128363"/>
              <a:ext cx="673354" cy="567091"/>
            </a:xfrm>
            <a:custGeom>
              <a:avLst/>
              <a:gdLst>
                <a:gd name="connsiteX0" fmla="*/ 348456 w 673354"/>
                <a:gd name="connsiteY0" fmla="*/ 6815 h 567091"/>
                <a:gd name="connsiteX1" fmla="*/ 336902 w 673354"/>
                <a:gd name="connsiteY1" fmla="*/ 263 h 567091"/>
                <a:gd name="connsiteX2" fmla="*/ 325348 w 673354"/>
                <a:gd name="connsiteY2" fmla="*/ 6815 h 567091"/>
                <a:gd name="connsiteX3" fmla="*/ 2138 w 673354"/>
                <a:gd name="connsiteY3" fmla="*/ 546968 h 567091"/>
                <a:gd name="connsiteX4" fmla="*/ 1978 w 673354"/>
                <a:gd name="connsiteY4" fmla="*/ 560529 h 567091"/>
                <a:gd name="connsiteX5" fmla="*/ 13692 w 673354"/>
                <a:gd name="connsiteY5" fmla="*/ 567354 h 567091"/>
                <a:gd name="connsiteX6" fmla="*/ 660112 w 673354"/>
                <a:gd name="connsiteY6" fmla="*/ 567354 h 567091"/>
                <a:gd name="connsiteX7" fmla="*/ 671825 w 673354"/>
                <a:gd name="connsiteY7" fmla="*/ 560529 h 567091"/>
                <a:gd name="connsiteX8" fmla="*/ 671666 w 673354"/>
                <a:gd name="connsiteY8" fmla="*/ 546968 h 567091"/>
                <a:gd name="connsiteX9" fmla="*/ 348456 w 673354"/>
                <a:gd name="connsiteY9" fmla="*/ 6815 h 567091"/>
                <a:gd name="connsiteX10" fmla="*/ 336902 w 673354"/>
                <a:gd name="connsiteY10" fmla="*/ 39957 h 567091"/>
                <a:gd name="connsiteX11" fmla="*/ 636357 w 673354"/>
                <a:gd name="connsiteY11" fmla="*/ 540415 h 567091"/>
                <a:gd name="connsiteX12" fmla="*/ 37446 w 673354"/>
                <a:gd name="connsiteY12" fmla="*/ 540415 h 567091"/>
                <a:gd name="connsiteX13" fmla="*/ 336902 w 673354"/>
                <a:gd name="connsiteY13" fmla="*/ 39957 h 567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3354" h="567091">
                  <a:moveTo>
                    <a:pt x="348456" y="6815"/>
                  </a:moveTo>
                  <a:cubicBezTo>
                    <a:pt x="346023" y="2756"/>
                    <a:pt x="341637" y="263"/>
                    <a:pt x="336902" y="263"/>
                  </a:cubicBezTo>
                  <a:cubicBezTo>
                    <a:pt x="332166" y="263"/>
                    <a:pt x="327780" y="2756"/>
                    <a:pt x="325348" y="6815"/>
                  </a:cubicBezTo>
                  <a:lnTo>
                    <a:pt x="2138" y="546968"/>
                  </a:lnTo>
                  <a:cubicBezTo>
                    <a:pt x="-355" y="551133"/>
                    <a:pt x="-416" y="556310"/>
                    <a:pt x="1978" y="560529"/>
                  </a:cubicBezTo>
                  <a:cubicBezTo>
                    <a:pt x="4365" y="564747"/>
                    <a:pt x="8842" y="567354"/>
                    <a:pt x="13692" y="567354"/>
                  </a:cubicBezTo>
                  <a:lnTo>
                    <a:pt x="660112" y="567354"/>
                  </a:lnTo>
                  <a:cubicBezTo>
                    <a:pt x="664961" y="567354"/>
                    <a:pt x="669438" y="564747"/>
                    <a:pt x="671825" y="560529"/>
                  </a:cubicBezTo>
                  <a:cubicBezTo>
                    <a:pt x="674220" y="556310"/>
                    <a:pt x="674159" y="551133"/>
                    <a:pt x="671666" y="546968"/>
                  </a:cubicBezTo>
                  <a:lnTo>
                    <a:pt x="348456" y="6815"/>
                  </a:lnTo>
                  <a:close/>
                  <a:moveTo>
                    <a:pt x="336902" y="39957"/>
                  </a:moveTo>
                  <a:lnTo>
                    <a:pt x="636357" y="540415"/>
                  </a:lnTo>
                  <a:cubicBezTo>
                    <a:pt x="636357" y="540415"/>
                    <a:pt x="37446" y="540415"/>
                    <a:pt x="37446" y="540415"/>
                  </a:cubicBezTo>
                  <a:lnTo>
                    <a:pt x="336902" y="39957"/>
                  </a:lnTo>
                  <a:close/>
                </a:path>
              </a:pathLst>
            </a:custGeom>
            <a:solidFill>
              <a:srgbClr val="231F20"/>
            </a:solidFill>
            <a:ln w="7575" cap="flat">
              <a:noFill/>
              <a:prstDash val="solid"/>
              <a:round/>
            </a:ln>
          </p:spPr>
          <p:txBody>
            <a:bodyPr rtlCol="0" anchor="ctr"/>
            <a:lstStyle/>
            <a:p>
              <a:endParaRPr lang="en-GB"/>
            </a:p>
          </p:txBody>
        </p:sp>
        <p:sp>
          <p:nvSpPr>
            <p:cNvPr id="582" name="Freeform: Shape 581">
              <a:extLst>
                <a:ext uri="{FF2B5EF4-FFF2-40B4-BE49-F238E27FC236}">
                  <a16:creationId xmlns:a16="http://schemas.microsoft.com/office/drawing/2014/main" id="{1425A473-8863-49F0-AC0B-C6EB9A4D6A93}"/>
                </a:ext>
              </a:extLst>
            </p:cNvPr>
            <p:cNvSpPr/>
            <p:nvPr/>
          </p:nvSpPr>
          <p:spPr>
            <a:xfrm>
              <a:off x="2885872" y="1587455"/>
              <a:ext cx="150894" cy="35574"/>
            </a:xfrm>
            <a:custGeom>
              <a:avLst/>
              <a:gdLst>
                <a:gd name="connsiteX0" fmla="*/ 151142 w 150894"/>
                <a:gd name="connsiteY0" fmla="*/ 35918 h 35574"/>
                <a:gd name="connsiteX1" fmla="*/ 127653 w 150894"/>
                <a:gd name="connsiteY1" fmla="*/ 343 h 35574"/>
                <a:gd name="connsiteX2" fmla="*/ 247 w 150894"/>
                <a:gd name="connsiteY2" fmla="*/ 15569 h 35574"/>
                <a:gd name="connsiteX3" fmla="*/ 151142 w 150894"/>
                <a:gd name="connsiteY3" fmla="*/ 35918 h 35574"/>
              </a:gdLst>
              <a:ahLst/>
              <a:cxnLst>
                <a:cxn ang="0">
                  <a:pos x="connsiteX0" y="connsiteY0"/>
                </a:cxn>
                <a:cxn ang="0">
                  <a:pos x="connsiteX1" y="connsiteY1"/>
                </a:cxn>
                <a:cxn ang="0">
                  <a:pos x="connsiteX2" y="connsiteY2"/>
                </a:cxn>
                <a:cxn ang="0">
                  <a:pos x="connsiteX3" y="connsiteY3"/>
                </a:cxn>
              </a:cxnLst>
              <a:rect l="l" t="t" r="r" b="b"/>
              <a:pathLst>
                <a:path w="150894" h="35574">
                  <a:moveTo>
                    <a:pt x="151142" y="35918"/>
                  </a:moveTo>
                  <a:lnTo>
                    <a:pt x="127653" y="343"/>
                  </a:lnTo>
                  <a:lnTo>
                    <a:pt x="247" y="15569"/>
                  </a:lnTo>
                  <a:lnTo>
                    <a:pt x="151142" y="35918"/>
                  </a:lnTo>
                  <a:close/>
                </a:path>
              </a:pathLst>
            </a:custGeom>
            <a:solidFill>
              <a:srgbClr val="231F20"/>
            </a:solidFill>
            <a:ln w="7575" cap="flat">
              <a:noFill/>
              <a:prstDash val="solid"/>
              <a:round/>
            </a:ln>
          </p:spPr>
          <p:txBody>
            <a:bodyPr rtlCol="0" anchor="ctr"/>
            <a:lstStyle/>
            <a:p>
              <a:endParaRPr lang="en-GB"/>
            </a:p>
          </p:txBody>
        </p:sp>
        <p:sp>
          <p:nvSpPr>
            <p:cNvPr id="583" name="Freeform: Shape 582">
              <a:extLst>
                <a:ext uri="{FF2B5EF4-FFF2-40B4-BE49-F238E27FC236}">
                  <a16:creationId xmlns:a16="http://schemas.microsoft.com/office/drawing/2014/main" id="{7EBF9DFE-3150-4E58-96E7-9897F4071139}"/>
                </a:ext>
              </a:extLst>
            </p:cNvPr>
            <p:cNvSpPr/>
            <p:nvPr/>
          </p:nvSpPr>
          <p:spPr>
            <a:xfrm>
              <a:off x="2950734" y="1438985"/>
              <a:ext cx="86032" cy="53407"/>
            </a:xfrm>
            <a:custGeom>
              <a:avLst/>
              <a:gdLst>
                <a:gd name="connsiteX0" fmla="*/ 68255 w 86032"/>
                <a:gd name="connsiteY0" fmla="*/ 285 h 53407"/>
                <a:gd name="connsiteX1" fmla="*/ 261 w 86032"/>
                <a:gd name="connsiteY1" fmla="*/ 53692 h 53407"/>
                <a:gd name="connsiteX2" fmla="*/ 86293 w 86032"/>
                <a:gd name="connsiteY2" fmla="*/ 39432 h 53407"/>
                <a:gd name="connsiteX3" fmla="*/ 68255 w 86032"/>
                <a:gd name="connsiteY3" fmla="*/ 285 h 53407"/>
              </a:gdLst>
              <a:ahLst/>
              <a:cxnLst>
                <a:cxn ang="0">
                  <a:pos x="connsiteX0" y="connsiteY0"/>
                </a:cxn>
                <a:cxn ang="0">
                  <a:pos x="connsiteX1" y="connsiteY1"/>
                </a:cxn>
                <a:cxn ang="0">
                  <a:pos x="connsiteX2" y="connsiteY2"/>
                </a:cxn>
                <a:cxn ang="0">
                  <a:pos x="connsiteX3" y="connsiteY3"/>
                </a:cxn>
              </a:cxnLst>
              <a:rect l="l" t="t" r="r" b="b"/>
              <a:pathLst>
                <a:path w="86032" h="53407">
                  <a:moveTo>
                    <a:pt x="68255" y="285"/>
                  </a:moveTo>
                  <a:lnTo>
                    <a:pt x="261" y="53692"/>
                  </a:lnTo>
                  <a:lnTo>
                    <a:pt x="86293" y="39432"/>
                  </a:lnTo>
                  <a:lnTo>
                    <a:pt x="68255" y="285"/>
                  </a:lnTo>
                  <a:close/>
                </a:path>
              </a:pathLst>
            </a:custGeom>
            <a:solidFill>
              <a:srgbClr val="231F20"/>
            </a:solidFill>
            <a:ln w="7575" cap="flat">
              <a:noFill/>
              <a:prstDash val="solid"/>
              <a:round/>
            </a:ln>
          </p:spPr>
          <p:txBody>
            <a:bodyPr rtlCol="0" anchor="ctr"/>
            <a:lstStyle/>
            <a:p>
              <a:endParaRPr lang="en-GB"/>
            </a:p>
          </p:txBody>
        </p:sp>
        <p:sp>
          <p:nvSpPr>
            <p:cNvPr id="584" name="Freeform: Shape 583">
              <a:extLst>
                <a:ext uri="{FF2B5EF4-FFF2-40B4-BE49-F238E27FC236}">
                  <a16:creationId xmlns:a16="http://schemas.microsoft.com/office/drawing/2014/main" id="{A4397EB2-2086-45F5-92AD-83B6B5848D53}"/>
                </a:ext>
              </a:extLst>
            </p:cNvPr>
            <p:cNvSpPr/>
            <p:nvPr/>
          </p:nvSpPr>
          <p:spPr>
            <a:xfrm>
              <a:off x="2980098" y="1499150"/>
              <a:ext cx="168757" cy="68640"/>
            </a:xfrm>
            <a:custGeom>
              <a:avLst/>
              <a:gdLst>
                <a:gd name="connsiteX0" fmla="*/ 290 w 168757"/>
                <a:gd name="connsiteY0" fmla="*/ 68954 h 68640"/>
                <a:gd name="connsiteX1" fmla="*/ 169048 w 168757"/>
                <a:gd name="connsiteY1" fmla="*/ 36686 h 68640"/>
                <a:gd name="connsiteX2" fmla="*/ 126777 w 168757"/>
                <a:gd name="connsiteY2" fmla="*/ 313 h 68640"/>
                <a:gd name="connsiteX3" fmla="*/ 14444 w 168757"/>
                <a:gd name="connsiteY3" fmla="*/ 33106 h 68640"/>
                <a:gd name="connsiteX4" fmla="*/ 290 w 168757"/>
                <a:gd name="connsiteY4" fmla="*/ 68954 h 68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757" h="68640">
                  <a:moveTo>
                    <a:pt x="290" y="68954"/>
                  </a:moveTo>
                  <a:lnTo>
                    <a:pt x="169048" y="36686"/>
                  </a:lnTo>
                  <a:lnTo>
                    <a:pt x="126777" y="313"/>
                  </a:lnTo>
                  <a:lnTo>
                    <a:pt x="14444" y="33106"/>
                  </a:lnTo>
                  <a:lnTo>
                    <a:pt x="290" y="68954"/>
                  </a:lnTo>
                  <a:close/>
                </a:path>
              </a:pathLst>
            </a:custGeom>
            <a:solidFill>
              <a:srgbClr val="231F20"/>
            </a:solidFill>
            <a:ln w="7575" cap="flat">
              <a:noFill/>
              <a:prstDash val="solid"/>
              <a:round/>
            </a:ln>
          </p:spPr>
          <p:txBody>
            <a:bodyPr rtlCol="0" anchor="ctr"/>
            <a:lstStyle/>
            <a:p>
              <a:endParaRPr lang="en-GB"/>
            </a:p>
          </p:txBody>
        </p:sp>
        <p:sp>
          <p:nvSpPr>
            <p:cNvPr id="585" name="Freeform: Shape 584">
              <a:extLst>
                <a:ext uri="{FF2B5EF4-FFF2-40B4-BE49-F238E27FC236}">
                  <a16:creationId xmlns:a16="http://schemas.microsoft.com/office/drawing/2014/main" id="{19FCEB9B-84BC-4787-8E14-CA9889299DD7}"/>
                </a:ext>
              </a:extLst>
            </p:cNvPr>
            <p:cNvSpPr/>
            <p:nvPr/>
          </p:nvSpPr>
          <p:spPr>
            <a:xfrm>
              <a:off x="2797666" y="1315288"/>
              <a:ext cx="252000" cy="247386"/>
            </a:xfrm>
            <a:custGeom>
              <a:avLst/>
              <a:gdLst>
                <a:gd name="connsiteX0" fmla="*/ 108011 w 252000"/>
                <a:gd name="connsiteY0" fmla="*/ 122542 h 247386"/>
                <a:gd name="connsiteX1" fmla="*/ 107973 w 252000"/>
                <a:gd name="connsiteY1" fmla="*/ 129657 h 247386"/>
                <a:gd name="connsiteX2" fmla="*/ 87921 w 252000"/>
                <a:gd name="connsiteY2" fmla="*/ 139394 h 247386"/>
                <a:gd name="connsiteX3" fmla="*/ 231 w 252000"/>
                <a:gd name="connsiteY3" fmla="*/ 240371 h 247386"/>
                <a:gd name="connsiteX4" fmla="*/ 3629 w 252000"/>
                <a:gd name="connsiteY4" fmla="*/ 247660 h 247386"/>
                <a:gd name="connsiteX5" fmla="*/ 252232 w 252000"/>
                <a:gd name="connsiteY5" fmla="*/ 57832 h 247386"/>
                <a:gd name="connsiteX6" fmla="*/ 216802 w 252000"/>
                <a:gd name="connsiteY6" fmla="*/ 274 h 247386"/>
                <a:gd name="connsiteX7" fmla="*/ 105373 w 252000"/>
                <a:gd name="connsiteY7" fmla="*/ 119304 h 247386"/>
                <a:gd name="connsiteX8" fmla="*/ 108011 w 252000"/>
                <a:gd name="connsiteY8" fmla="*/ 122542 h 247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000" h="247386">
                  <a:moveTo>
                    <a:pt x="108011" y="122542"/>
                  </a:moveTo>
                  <a:cubicBezTo>
                    <a:pt x="109068" y="124800"/>
                    <a:pt x="109068" y="127407"/>
                    <a:pt x="107973" y="129657"/>
                  </a:cubicBezTo>
                  <a:cubicBezTo>
                    <a:pt x="105936" y="133883"/>
                    <a:pt x="101474" y="135875"/>
                    <a:pt x="87921" y="139394"/>
                  </a:cubicBezTo>
                  <a:lnTo>
                    <a:pt x="231" y="240371"/>
                  </a:lnTo>
                  <a:lnTo>
                    <a:pt x="3629" y="247660"/>
                  </a:lnTo>
                  <a:lnTo>
                    <a:pt x="252232" y="57832"/>
                  </a:lnTo>
                  <a:lnTo>
                    <a:pt x="216802" y="274"/>
                  </a:lnTo>
                  <a:lnTo>
                    <a:pt x="105373" y="119304"/>
                  </a:lnTo>
                  <a:cubicBezTo>
                    <a:pt x="106415" y="120125"/>
                    <a:pt x="107365" y="121151"/>
                    <a:pt x="108011" y="122542"/>
                  </a:cubicBezTo>
                  <a:close/>
                </a:path>
              </a:pathLst>
            </a:custGeom>
            <a:solidFill>
              <a:srgbClr val="231F20"/>
            </a:solidFill>
            <a:ln w="7575" cap="flat">
              <a:noFill/>
              <a:prstDash val="solid"/>
              <a:round/>
            </a:ln>
          </p:spPr>
          <p:txBody>
            <a:bodyPr rtlCol="0" anchor="ctr"/>
            <a:lstStyle/>
            <a:p>
              <a:endParaRPr lang="en-GB"/>
            </a:p>
          </p:txBody>
        </p:sp>
        <p:sp>
          <p:nvSpPr>
            <p:cNvPr id="586" name="Freeform: Shape 585">
              <a:extLst>
                <a:ext uri="{FF2B5EF4-FFF2-40B4-BE49-F238E27FC236}">
                  <a16:creationId xmlns:a16="http://schemas.microsoft.com/office/drawing/2014/main" id="{77B719BB-FABC-42C6-8320-6A5E6CACC356}"/>
                </a:ext>
              </a:extLst>
            </p:cNvPr>
            <p:cNvSpPr/>
            <p:nvPr/>
          </p:nvSpPr>
          <p:spPr>
            <a:xfrm>
              <a:off x="2945998" y="1508659"/>
              <a:ext cx="42947" cy="52494"/>
            </a:xfrm>
            <a:custGeom>
              <a:avLst/>
              <a:gdLst>
                <a:gd name="connsiteX0" fmla="*/ 29173 w 42947"/>
                <a:gd name="connsiteY0" fmla="*/ 52809 h 52494"/>
                <a:gd name="connsiteX1" fmla="*/ 43197 w 42947"/>
                <a:gd name="connsiteY1" fmla="*/ 17250 h 52494"/>
                <a:gd name="connsiteX2" fmla="*/ 250 w 42947"/>
                <a:gd name="connsiteY2" fmla="*/ 314 h 52494"/>
                <a:gd name="connsiteX3" fmla="*/ 4362 w 42947"/>
                <a:gd name="connsiteY3" fmla="*/ 43011 h 52494"/>
                <a:gd name="connsiteX4" fmla="*/ 29173 w 42947"/>
                <a:gd name="connsiteY4" fmla="*/ 52809 h 52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47" h="52494">
                  <a:moveTo>
                    <a:pt x="29173" y="52809"/>
                  </a:moveTo>
                  <a:lnTo>
                    <a:pt x="43197" y="17250"/>
                  </a:lnTo>
                  <a:cubicBezTo>
                    <a:pt x="43197" y="17250"/>
                    <a:pt x="19299" y="14741"/>
                    <a:pt x="250" y="314"/>
                  </a:cubicBezTo>
                  <a:cubicBezTo>
                    <a:pt x="9371" y="21986"/>
                    <a:pt x="4362" y="43011"/>
                    <a:pt x="4362" y="43011"/>
                  </a:cubicBezTo>
                  <a:lnTo>
                    <a:pt x="29173" y="52809"/>
                  </a:lnTo>
                  <a:close/>
                </a:path>
              </a:pathLst>
            </a:custGeom>
            <a:solidFill>
              <a:srgbClr val="231F20"/>
            </a:solidFill>
            <a:ln w="7575" cap="flat">
              <a:noFill/>
              <a:prstDash val="solid"/>
              <a:round/>
            </a:ln>
          </p:spPr>
          <p:txBody>
            <a:bodyPr rtlCol="0" anchor="ctr"/>
            <a:lstStyle/>
            <a:p>
              <a:endParaRPr lang="en-GB"/>
            </a:p>
          </p:txBody>
        </p:sp>
        <p:sp>
          <p:nvSpPr>
            <p:cNvPr id="587" name="Freeform: Shape 586">
              <a:extLst>
                <a:ext uri="{FF2B5EF4-FFF2-40B4-BE49-F238E27FC236}">
                  <a16:creationId xmlns:a16="http://schemas.microsoft.com/office/drawing/2014/main" id="{739DCF3C-759D-4965-84F4-CC5B06C078BA}"/>
                </a:ext>
              </a:extLst>
            </p:cNvPr>
            <p:cNvSpPr/>
            <p:nvPr/>
          </p:nvSpPr>
          <p:spPr>
            <a:xfrm>
              <a:off x="2792063" y="1611315"/>
              <a:ext cx="402727" cy="70669"/>
            </a:xfrm>
            <a:custGeom>
              <a:avLst/>
              <a:gdLst>
                <a:gd name="connsiteX0" fmla="*/ 15303 w 402727"/>
                <a:gd name="connsiteY0" fmla="*/ 361 h 70669"/>
                <a:gd name="connsiteX1" fmla="*/ 260 w 402727"/>
                <a:gd name="connsiteY1" fmla="*/ 11580 h 70669"/>
                <a:gd name="connsiteX2" fmla="*/ 91651 w 402727"/>
                <a:gd name="connsiteY2" fmla="*/ 38694 h 70669"/>
                <a:gd name="connsiteX3" fmla="*/ 91948 w 402727"/>
                <a:gd name="connsiteY3" fmla="*/ 38466 h 70669"/>
                <a:gd name="connsiteX4" fmla="*/ 92366 w 402727"/>
                <a:gd name="connsiteY4" fmla="*/ 38907 h 70669"/>
                <a:gd name="connsiteX5" fmla="*/ 238069 w 402727"/>
                <a:gd name="connsiteY5" fmla="*/ 71030 h 70669"/>
                <a:gd name="connsiteX6" fmla="*/ 402988 w 402727"/>
                <a:gd name="connsiteY6" fmla="*/ 62327 h 70669"/>
                <a:gd name="connsiteX7" fmla="*/ 15303 w 402727"/>
                <a:gd name="connsiteY7" fmla="*/ 361 h 7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2727" h="70669">
                  <a:moveTo>
                    <a:pt x="15303" y="361"/>
                  </a:moveTo>
                  <a:lnTo>
                    <a:pt x="260" y="11580"/>
                  </a:lnTo>
                  <a:lnTo>
                    <a:pt x="91651" y="38694"/>
                  </a:lnTo>
                  <a:lnTo>
                    <a:pt x="91948" y="38466"/>
                  </a:lnTo>
                  <a:lnTo>
                    <a:pt x="92366" y="38907"/>
                  </a:lnTo>
                  <a:lnTo>
                    <a:pt x="238069" y="71030"/>
                  </a:lnTo>
                  <a:lnTo>
                    <a:pt x="402988" y="62327"/>
                  </a:lnTo>
                  <a:lnTo>
                    <a:pt x="15303" y="361"/>
                  </a:lnTo>
                  <a:close/>
                </a:path>
              </a:pathLst>
            </a:custGeom>
            <a:solidFill>
              <a:srgbClr val="231F20"/>
            </a:solidFill>
            <a:ln w="7575" cap="flat">
              <a:noFill/>
              <a:prstDash val="solid"/>
              <a:round/>
            </a:ln>
          </p:spPr>
          <p:txBody>
            <a:bodyPr rtlCol="0" anchor="ctr"/>
            <a:lstStyle/>
            <a:p>
              <a:endParaRPr lang="en-GB"/>
            </a:p>
          </p:txBody>
        </p:sp>
        <p:sp>
          <p:nvSpPr>
            <p:cNvPr id="588" name="Freeform: Shape 587">
              <a:extLst>
                <a:ext uri="{FF2B5EF4-FFF2-40B4-BE49-F238E27FC236}">
                  <a16:creationId xmlns:a16="http://schemas.microsoft.com/office/drawing/2014/main" id="{7EC5DA3C-0151-410D-8FB0-C8A9D5917897}"/>
                </a:ext>
              </a:extLst>
            </p:cNvPr>
            <p:cNvSpPr/>
            <p:nvPr/>
          </p:nvSpPr>
          <p:spPr>
            <a:xfrm>
              <a:off x="2801725" y="1546970"/>
              <a:ext cx="172824" cy="50442"/>
            </a:xfrm>
            <a:custGeom>
              <a:avLst/>
              <a:gdLst>
                <a:gd name="connsiteX0" fmla="*/ 25902 w 172824"/>
                <a:gd name="connsiteY0" fmla="*/ 50339 h 50442"/>
                <a:gd name="connsiteX1" fmla="*/ 29543 w 172824"/>
                <a:gd name="connsiteY1" fmla="*/ 49624 h 50442"/>
                <a:gd name="connsiteX2" fmla="*/ 173041 w 172824"/>
                <a:gd name="connsiteY2" fmla="*/ 22199 h 50442"/>
                <a:gd name="connsiteX3" fmla="*/ 139390 w 172824"/>
                <a:gd name="connsiteY3" fmla="*/ 8904 h 50442"/>
                <a:gd name="connsiteX4" fmla="*/ 140910 w 172824"/>
                <a:gd name="connsiteY4" fmla="*/ 2473 h 50442"/>
                <a:gd name="connsiteX5" fmla="*/ 141305 w 172824"/>
                <a:gd name="connsiteY5" fmla="*/ 330 h 50442"/>
                <a:gd name="connsiteX6" fmla="*/ 16993 w 172824"/>
                <a:gd name="connsiteY6" fmla="*/ 36580 h 50442"/>
                <a:gd name="connsiteX7" fmla="*/ 217 w 172824"/>
                <a:gd name="connsiteY7" fmla="*/ 40814 h 50442"/>
                <a:gd name="connsiteX8" fmla="*/ 23614 w 172824"/>
                <a:gd name="connsiteY8" fmla="*/ 50772 h 50442"/>
                <a:gd name="connsiteX9" fmla="*/ 25902 w 172824"/>
                <a:gd name="connsiteY9" fmla="*/ 50339 h 50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824" h="50442">
                  <a:moveTo>
                    <a:pt x="25902" y="50339"/>
                  </a:moveTo>
                  <a:lnTo>
                    <a:pt x="29543" y="49624"/>
                  </a:lnTo>
                  <a:lnTo>
                    <a:pt x="173041" y="22199"/>
                  </a:lnTo>
                  <a:lnTo>
                    <a:pt x="139390" y="8904"/>
                  </a:lnTo>
                  <a:lnTo>
                    <a:pt x="140910" y="2473"/>
                  </a:lnTo>
                  <a:cubicBezTo>
                    <a:pt x="140940" y="2405"/>
                    <a:pt x="141108" y="1637"/>
                    <a:pt x="141305" y="330"/>
                  </a:cubicBezTo>
                  <a:lnTo>
                    <a:pt x="16993" y="36580"/>
                  </a:lnTo>
                  <a:lnTo>
                    <a:pt x="217" y="40814"/>
                  </a:lnTo>
                  <a:lnTo>
                    <a:pt x="23614" y="50772"/>
                  </a:lnTo>
                  <a:lnTo>
                    <a:pt x="25902" y="50339"/>
                  </a:lnTo>
                  <a:close/>
                </a:path>
              </a:pathLst>
            </a:custGeom>
            <a:solidFill>
              <a:srgbClr val="231F20"/>
            </a:solidFill>
            <a:ln w="7575" cap="flat">
              <a:noFill/>
              <a:prstDash val="solid"/>
              <a:round/>
            </a:ln>
          </p:spPr>
          <p:txBody>
            <a:bodyPr rtlCol="0" anchor="ctr"/>
            <a:lstStyle/>
            <a:p>
              <a:endParaRPr lang="en-GB"/>
            </a:p>
          </p:txBody>
        </p:sp>
        <p:sp>
          <p:nvSpPr>
            <p:cNvPr id="589" name="Freeform: Shape 588">
              <a:extLst>
                <a:ext uri="{FF2B5EF4-FFF2-40B4-BE49-F238E27FC236}">
                  <a16:creationId xmlns:a16="http://schemas.microsoft.com/office/drawing/2014/main" id="{09D5CA68-18A6-4E78-B701-FF8E61E09D0B}"/>
                </a:ext>
              </a:extLst>
            </p:cNvPr>
            <p:cNvSpPr/>
            <p:nvPr/>
          </p:nvSpPr>
          <p:spPr>
            <a:xfrm>
              <a:off x="2698082" y="1541786"/>
              <a:ext cx="133501" cy="98119"/>
            </a:xfrm>
            <a:custGeom>
              <a:avLst/>
              <a:gdLst>
                <a:gd name="connsiteX0" fmla="*/ 133666 w 133501"/>
                <a:gd name="connsiteY0" fmla="*/ 63011 h 98119"/>
                <a:gd name="connsiteX1" fmla="*/ 121177 w 133501"/>
                <a:gd name="connsiteY1" fmla="*/ 47990 h 98119"/>
                <a:gd name="connsiteX2" fmla="*/ 112854 w 133501"/>
                <a:gd name="connsiteY2" fmla="*/ 44509 h 98119"/>
                <a:gd name="connsiteX3" fmla="*/ 96625 w 133501"/>
                <a:gd name="connsiteY3" fmla="*/ 20603 h 98119"/>
                <a:gd name="connsiteX4" fmla="*/ 70872 w 133501"/>
                <a:gd name="connsiteY4" fmla="*/ 20534 h 98119"/>
                <a:gd name="connsiteX5" fmla="*/ 59059 w 133501"/>
                <a:gd name="connsiteY5" fmla="*/ 2390 h 98119"/>
                <a:gd name="connsiteX6" fmla="*/ 9726 w 133501"/>
                <a:gd name="connsiteY6" fmla="*/ 337 h 98119"/>
                <a:gd name="connsiteX7" fmla="*/ 6085 w 133501"/>
                <a:gd name="connsiteY7" fmla="*/ 86924 h 98119"/>
                <a:gd name="connsiteX8" fmla="*/ 110817 w 133501"/>
                <a:gd name="connsiteY8" fmla="*/ 91272 h 98119"/>
                <a:gd name="connsiteX9" fmla="*/ 133666 w 133501"/>
                <a:gd name="connsiteY9" fmla="*/ 63011 h 98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501" h="98119">
                  <a:moveTo>
                    <a:pt x="133666" y="63011"/>
                  </a:moveTo>
                  <a:lnTo>
                    <a:pt x="121177" y="47990"/>
                  </a:lnTo>
                  <a:lnTo>
                    <a:pt x="112854" y="44509"/>
                  </a:lnTo>
                  <a:lnTo>
                    <a:pt x="96625" y="20603"/>
                  </a:lnTo>
                  <a:lnTo>
                    <a:pt x="70872" y="20534"/>
                  </a:lnTo>
                  <a:lnTo>
                    <a:pt x="59059" y="2390"/>
                  </a:lnTo>
                  <a:lnTo>
                    <a:pt x="9726" y="337"/>
                  </a:lnTo>
                  <a:cubicBezTo>
                    <a:pt x="9726" y="337"/>
                    <a:pt x="-9102" y="63778"/>
                    <a:pt x="6085" y="86924"/>
                  </a:cubicBezTo>
                  <a:cubicBezTo>
                    <a:pt x="21265" y="110033"/>
                    <a:pt x="110817" y="91272"/>
                    <a:pt x="110817" y="91272"/>
                  </a:cubicBezTo>
                  <a:lnTo>
                    <a:pt x="133666" y="63011"/>
                  </a:lnTo>
                  <a:close/>
                </a:path>
              </a:pathLst>
            </a:custGeom>
            <a:solidFill>
              <a:srgbClr val="231F20"/>
            </a:solidFill>
            <a:ln w="7575" cap="flat">
              <a:noFill/>
              <a:prstDash val="solid"/>
              <a:round/>
            </a:ln>
          </p:spPr>
          <p:txBody>
            <a:bodyPr rtlCol="0" anchor="ctr"/>
            <a:lstStyle/>
            <a:p>
              <a:endParaRPr lang="en-GB"/>
            </a:p>
          </p:txBody>
        </p:sp>
        <p:sp>
          <p:nvSpPr>
            <p:cNvPr id="590" name="Freeform: Shape 589">
              <a:extLst>
                <a:ext uri="{FF2B5EF4-FFF2-40B4-BE49-F238E27FC236}">
                  <a16:creationId xmlns:a16="http://schemas.microsoft.com/office/drawing/2014/main" id="{C9DEF08C-81EE-412B-AFF6-9360CFEEDAAC}"/>
                </a:ext>
              </a:extLst>
            </p:cNvPr>
            <p:cNvSpPr/>
            <p:nvPr/>
          </p:nvSpPr>
          <p:spPr>
            <a:xfrm>
              <a:off x="2814218" y="1417131"/>
              <a:ext cx="84618" cy="48390"/>
            </a:xfrm>
            <a:custGeom>
              <a:avLst/>
              <a:gdLst>
                <a:gd name="connsiteX0" fmla="*/ 79907 w 84618"/>
                <a:gd name="connsiteY0" fmla="*/ 22653 h 48390"/>
                <a:gd name="connsiteX1" fmla="*/ 37408 w 84618"/>
                <a:gd name="connsiteY1" fmla="*/ 275 h 48390"/>
                <a:gd name="connsiteX2" fmla="*/ 1385 w 84618"/>
                <a:gd name="connsiteY2" fmla="*/ 17082 h 48390"/>
                <a:gd name="connsiteX3" fmla="*/ 15090 w 84618"/>
                <a:gd name="connsiteY3" fmla="*/ 48665 h 48390"/>
                <a:gd name="connsiteX4" fmla="*/ 79907 w 84618"/>
                <a:gd name="connsiteY4" fmla="*/ 22653 h 48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18" h="48390">
                  <a:moveTo>
                    <a:pt x="79907" y="22653"/>
                  </a:moveTo>
                  <a:cubicBezTo>
                    <a:pt x="50611" y="17720"/>
                    <a:pt x="37408" y="275"/>
                    <a:pt x="37408" y="275"/>
                  </a:cubicBezTo>
                  <a:lnTo>
                    <a:pt x="1385" y="17082"/>
                  </a:lnTo>
                  <a:cubicBezTo>
                    <a:pt x="1385" y="17082"/>
                    <a:pt x="-5760" y="21977"/>
                    <a:pt x="15090" y="48665"/>
                  </a:cubicBezTo>
                  <a:cubicBezTo>
                    <a:pt x="16816" y="38502"/>
                    <a:pt x="106466" y="27077"/>
                    <a:pt x="79907" y="22653"/>
                  </a:cubicBezTo>
                  <a:close/>
                </a:path>
              </a:pathLst>
            </a:custGeom>
            <a:solidFill>
              <a:srgbClr val="231F20"/>
            </a:solidFill>
            <a:ln w="7575" cap="flat">
              <a:noFill/>
              <a:prstDash val="solid"/>
              <a:round/>
            </a:ln>
          </p:spPr>
          <p:txBody>
            <a:bodyPr rtlCol="0" anchor="ctr"/>
            <a:lstStyle/>
            <a:p>
              <a:endParaRPr lang="en-GB"/>
            </a:p>
          </p:txBody>
        </p:sp>
        <p:sp>
          <p:nvSpPr>
            <p:cNvPr id="591" name="Freeform: Shape 590">
              <a:extLst>
                <a:ext uri="{FF2B5EF4-FFF2-40B4-BE49-F238E27FC236}">
                  <a16:creationId xmlns:a16="http://schemas.microsoft.com/office/drawing/2014/main" id="{CE041BCB-3AD6-4366-99CF-E7EF45E2A89F}"/>
                </a:ext>
              </a:extLst>
            </p:cNvPr>
            <p:cNvSpPr/>
            <p:nvPr/>
          </p:nvSpPr>
          <p:spPr>
            <a:xfrm>
              <a:off x="2864519" y="1340023"/>
              <a:ext cx="86214" cy="67902"/>
            </a:xfrm>
            <a:custGeom>
              <a:avLst/>
              <a:gdLst>
                <a:gd name="connsiteX0" fmla="*/ 225 w 86214"/>
                <a:gd name="connsiteY0" fmla="*/ 68150 h 67902"/>
                <a:gd name="connsiteX1" fmla="*/ 86439 w 86214"/>
                <a:gd name="connsiteY1" fmla="*/ 247 h 67902"/>
                <a:gd name="connsiteX2" fmla="*/ 27939 w 86214"/>
                <a:gd name="connsiteY2" fmla="*/ 3972 h 67902"/>
                <a:gd name="connsiteX3" fmla="*/ 225 w 86214"/>
                <a:gd name="connsiteY3" fmla="*/ 68150 h 67902"/>
              </a:gdLst>
              <a:ahLst/>
              <a:cxnLst>
                <a:cxn ang="0">
                  <a:pos x="connsiteX0" y="connsiteY0"/>
                </a:cxn>
                <a:cxn ang="0">
                  <a:pos x="connsiteX1" y="connsiteY1"/>
                </a:cxn>
                <a:cxn ang="0">
                  <a:pos x="connsiteX2" y="connsiteY2"/>
                </a:cxn>
                <a:cxn ang="0">
                  <a:pos x="connsiteX3" y="connsiteY3"/>
                </a:cxn>
              </a:cxnLst>
              <a:rect l="l" t="t" r="r" b="b"/>
              <a:pathLst>
                <a:path w="86214" h="67902">
                  <a:moveTo>
                    <a:pt x="225" y="68150"/>
                  </a:moveTo>
                  <a:lnTo>
                    <a:pt x="86439" y="247"/>
                  </a:lnTo>
                  <a:lnTo>
                    <a:pt x="27939" y="3972"/>
                  </a:lnTo>
                  <a:lnTo>
                    <a:pt x="225" y="68150"/>
                  </a:lnTo>
                  <a:close/>
                </a:path>
              </a:pathLst>
            </a:custGeom>
            <a:solidFill>
              <a:srgbClr val="231F20"/>
            </a:solidFill>
            <a:ln w="7575" cap="flat">
              <a:noFill/>
              <a:prstDash val="solid"/>
              <a:round/>
            </a:ln>
          </p:spPr>
          <p:txBody>
            <a:bodyPr rtlCol="0" anchor="ctr"/>
            <a:lstStyle/>
            <a:p>
              <a:endParaRPr lang="en-GB"/>
            </a:p>
          </p:txBody>
        </p:sp>
        <p:sp>
          <p:nvSpPr>
            <p:cNvPr id="592" name="Freeform: Shape 591">
              <a:extLst>
                <a:ext uri="{FF2B5EF4-FFF2-40B4-BE49-F238E27FC236}">
                  <a16:creationId xmlns:a16="http://schemas.microsoft.com/office/drawing/2014/main" id="{E47EF48D-B3C7-4617-BBA5-AD04D07B094B}"/>
                </a:ext>
              </a:extLst>
            </p:cNvPr>
            <p:cNvSpPr/>
            <p:nvPr/>
          </p:nvSpPr>
          <p:spPr>
            <a:xfrm>
              <a:off x="2749845" y="1162904"/>
              <a:ext cx="200873" cy="366666"/>
            </a:xfrm>
            <a:custGeom>
              <a:avLst/>
              <a:gdLst>
                <a:gd name="connsiteX0" fmla="*/ 201074 w 200873"/>
                <a:gd name="connsiteY0" fmla="*/ 26103 h 366666"/>
                <a:gd name="connsiteX1" fmla="*/ 146960 w 200873"/>
                <a:gd name="connsiteY1" fmla="*/ 235 h 366666"/>
                <a:gd name="connsiteX2" fmla="*/ 201 w 200873"/>
                <a:gd name="connsiteY2" fmla="*/ 360920 h 366666"/>
                <a:gd name="connsiteX3" fmla="*/ 5826 w 200873"/>
                <a:gd name="connsiteY3" fmla="*/ 366902 h 366666"/>
                <a:gd name="connsiteX4" fmla="*/ 201074 w 200873"/>
                <a:gd name="connsiteY4" fmla="*/ 26103 h 366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873" h="366666">
                  <a:moveTo>
                    <a:pt x="201074" y="26103"/>
                  </a:moveTo>
                  <a:lnTo>
                    <a:pt x="146960" y="235"/>
                  </a:lnTo>
                  <a:lnTo>
                    <a:pt x="201" y="360920"/>
                  </a:lnTo>
                  <a:lnTo>
                    <a:pt x="5826" y="366902"/>
                  </a:lnTo>
                  <a:lnTo>
                    <a:pt x="201074" y="26103"/>
                  </a:lnTo>
                  <a:close/>
                </a:path>
              </a:pathLst>
            </a:custGeom>
            <a:solidFill>
              <a:srgbClr val="231F20"/>
            </a:solidFill>
            <a:ln w="7575" cap="flat">
              <a:noFill/>
              <a:prstDash val="solid"/>
              <a:round/>
            </a:ln>
          </p:spPr>
          <p:txBody>
            <a:bodyPr rtlCol="0" anchor="ctr"/>
            <a:lstStyle/>
            <a:p>
              <a:endParaRPr lang="en-GB"/>
            </a:p>
          </p:txBody>
        </p:sp>
      </p:grpSp>
      <p:grpSp>
        <p:nvGrpSpPr>
          <p:cNvPr id="813" name="Group 812">
            <a:extLst>
              <a:ext uri="{FF2B5EF4-FFF2-40B4-BE49-F238E27FC236}">
                <a16:creationId xmlns:a16="http://schemas.microsoft.com/office/drawing/2014/main" id="{7640A938-3241-4A50-956E-067471CEF8AF}"/>
              </a:ext>
            </a:extLst>
          </p:cNvPr>
          <p:cNvGrpSpPr>
            <a:grpSpLocks noChangeAspect="1"/>
          </p:cNvGrpSpPr>
          <p:nvPr/>
        </p:nvGrpSpPr>
        <p:grpSpPr>
          <a:xfrm>
            <a:off x="69679" y="680982"/>
            <a:ext cx="504000" cy="504000"/>
            <a:chOff x="4032000" y="3392937"/>
            <a:chExt cx="1077355" cy="1077355"/>
          </a:xfrm>
        </p:grpSpPr>
        <p:sp>
          <p:nvSpPr>
            <p:cNvPr id="814" name="Freeform: Shape 813">
              <a:extLst>
                <a:ext uri="{FF2B5EF4-FFF2-40B4-BE49-F238E27FC236}">
                  <a16:creationId xmlns:a16="http://schemas.microsoft.com/office/drawing/2014/main" id="{331EFD5A-4706-470A-9402-8BE6866EB0FE}"/>
                </a:ext>
              </a:extLst>
            </p:cNvPr>
            <p:cNvSpPr/>
            <p:nvPr/>
          </p:nvSpPr>
          <p:spPr>
            <a:xfrm>
              <a:off x="4032000" y="339293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rgbClr val="FCB414"/>
            </a:solidFill>
            <a:ln w="7575" cap="flat">
              <a:noFill/>
              <a:prstDash val="solid"/>
              <a:round/>
            </a:ln>
          </p:spPr>
          <p:txBody>
            <a:bodyPr rtlCol="0" anchor="ctr"/>
            <a:lstStyle/>
            <a:p>
              <a:endParaRPr lang="en-GB"/>
            </a:p>
          </p:txBody>
        </p:sp>
        <p:sp>
          <p:nvSpPr>
            <p:cNvPr id="815" name="Freeform: Shape 814">
              <a:extLst>
                <a:ext uri="{FF2B5EF4-FFF2-40B4-BE49-F238E27FC236}">
                  <a16:creationId xmlns:a16="http://schemas.microsoft.com/office/drawing/2014/main" id="{406663AF-BE32-467E-B081-C3B5509E2CAB}"/>
                </a:ext>
              </a:extLst>
            </p:cNvPr>
            <p:cNvSpPr/>
            <p:nvPr/>
          </p:nvSpPr>
          <p:spPr>
            <a:xfrm>
              <a:off x="4303257" y="3517734"/>
              <a:ext cx="326233" cy="188151"/>
            </a:xfrm>
            <a:custGeom>
              <a:avLst/>
              <a:gdLst>
                <a:gd name="connsiteX0" fmla="*/ 298075 w 326233"/>
                <a:gd name="connsiteY0" fmla="*/ 100507 h 188151"/>
                <a:gd name="connsiteX1" fmla="*/ 64128 w 326233"/>
                <a:gd name="connsiteY1" fmla="*/ 185658 h 188151"/>
                <a:gd name="connsiteX2" fmla="*/ 8897 w 326233"/>
                <a:gd name="connsiteY2" fmla="*/ 159904 h 188151"/>
                <a:gd name="connsiteX3" fmla="*/ 2770 w 326233"/>
                <a:gd name="connsiteY3" fmla="*/ 143067 h 188151"/>
                <a:gd name="connsiteX4" fmla="*/ 28523 w 326233"/>
                <a:gd name="connsiteY4" fmla="*/ 87828 h 188151"/>
                <a:gd name="connsiteX5" fmla="*/ 262470 w 326233"/>
                <a:gd name="connsiteY5" fmla="*/ 2678 h 188151"/>
                <a:gd name="connsiteX6" fmla="*/ 317702 w 326233"/>
                <a:gd name="connsiteY6" fmla="*/ 28431 h 188151"/>
                <a:gd name="connsiteX7" fmla="*/ 323828 w 326233"/>
                <a:gd name="connsiteY7" fmla="*/ 45276 h 188151"/>
                <a:gd name="connsiteX8" fmla="*/ 298075 w 326233"/>
                <a:gd name="connsiteY8" fmla="*/ 100507 h 18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6233" h="188151">
                  <a:moveTo>
                    <a:pt x="298075" y="100507"/>
                  </a:moveTo>
                  <a:lnTo>
                    <a:pt x="64128" y="185658"/>
                  </a:lnTo>
                  <a:cubicBezTo>
                    <a:pt x="41856" y="193761"/>
                    <a:pt x="17000" y="182176"/>
                    <a:pt x="8897" y="159904"/>
                  </a:cubicBezTo>
                  <a:lnTo>
                    <a:pt x="2770" y="143067"/>
                  </a:lnTo>
                  <a:cubicBezTo>
                    <a:pt x="-5341" y="120788"/>
                    <a:pt x="6251" y="95931"/>
                    <a:pt x="28523" y="87828"/>
                  </a:cubicBezTo>
                  <a:lnTo>
                    <a:pt x="262470" y="2678"/>
                  </a:lnTo>
                  <a:cubicBezTo>
                    <a:pt x="284742" y="-5425"/>
                    <a:pt x="309599" y="6159"/>
                    <a:pt x="317702" y="28431"/>
                  </a:cubicBezTo>
                  <a:lnTo>
                    <a:pt x="323828" y="45276"/>
                  </a:lnTo>
                  <a:cubicBezTo>
                    <a:pt x="331931" y="67548"/>
                    <a:pt x="320347" y="92404"/>
                    <a:pt x="298075" y="100507"/>
                  </a:cubicBezTo>
                  <a:close/>
                </a:path>
              </a:pathLst>
            </a:custGeom>
            <a:solidFill>
              <a:srgbClr val="231F20"/>
            </a:solidFill>
            <a:ln w="7575" cap="flat">
              <a:noFill/>
              <a:prstDash val="solid"/>
              <a:round/>
            </a:ln>
          </p:spPr>
          <p:txBody>
            <a:bodyPr rtlCol="0" anchor="ctr"/>
            <a:lstStyle/>
            <a:p>
              <a:endParaRPr lang="en-GB"/>
            </a:p>
          </p:txBody>
        </p:sp>
        <p:sp>
          <p:nvSpPr>
            <p:cNvPr id="816" name="Freeform: Shape 815">
              <a:extLst>
                <a:ext uri="{FF2B5EF4-FFF2-40B4-BE49-F238E27FC236}">
                  <a16:creationId xmlns:a16="http://schemas.microsoft.com/office/drawing/2014/main" id="{67EC1A29-2F77-4FA5-9E31-D294F382E0ED}"/>
                </a:ext>
              </a:extLst>
            </p:cNvPr>
            <p:cNvSpPr/>
            <p:nvPr/>
          </p:nvSpPr>
          <p:spPr>
            <a:xfrm>
              <a:off x="4289794" y="3504271"/>
              <a:ext cx="353159" cy="215078"/>
            </a:xfrm>
            <a:custGeom>
              <a:avLst/>
              <a:gdLst>
                <a:gd name="connsiteX0" fmla="*/ 316145 w 353159"/>
                <a:gd name="connsiteY0" fmla="*/ 126627 h 215078"/>
                <a:gd name="connsiteX1" fmla="*/ 349948 w 353159"/>
                <a:gd name="connsiteY1" fmla="*/ 54133 h 215078"/>
                <a:gd name="connsiteX2" fmla="*/ 343821 w 353159"/>
                <a:gd name="connsiteY2" fmla="*/ 37288 h 215078"/>
                <a:gd name="connsiteX3" fmla="*/ 271327 w 353159"/>
                <a:gd name="connsiteY3" fmla="*/ 3485 h 215078"/>
                <a:gd name="connsiteX4" fmla="*/ 37380 w 353159"/>
                <a:gd name="connsiteY4" fmla="*/ 88635 h 215078"/>
                <a:gd name="connsiteX5" fmla="*/ 3577 w 353159"/>
                <a:gd name="connsiteY5" fmla="*/ 161137 h 215078"/>
                <a:gd name="connsiteX6" fmla="*/ 9704 w 353159"/>
                <a:gd name="connsiteY6" fmla="*/ 177974 h 215078"/>
                <a:gd name="connsiteX7" fmla="*/ 82198 w 353159"/>
                <a:gd name="connsiteY7" fmla="*/ 211777 h 215078"/>
                <a:gd name="connsiteX8" fmla="*/ 316145 w 353159"/>
                <a:gd name="connsiteY8" fmla="*/ 126627 h 215078"/>
                <a:gd name="connsiteX9" fmla="*/ 306932 w 353159"/>
                <a:gd name="connsiteY9" fmla="*/ 101314 h 215078"/>
                <a:gd name="connsiteX10" fmla="*/ 72985 w 353159"/>
                <a:gd name="connsiteY10" fmla="*/ 186465 h 215078"/>
                <a:gd name="connsiteX11" fmla="*/ 35016 w 353159"/>
                <a:gd name="connsiteY11" fmla="*/ 168761 h 215078"/>
                <a:gd name="connsiteX12" fmla="*/ 28889 w 353159"/>
                <a:gd name="connsiteY12" fmla="*/ 151924 h 215078"/>
                <a:gd name="connsiteX13" fmla="*/ 46593 w 353159"/>
                <a:gd name="connsiteY13" fmla="*/ 113948 h 215078"/>
                <a:gd name="connsiteX14" fmla="*/ 280540 w 353159"/>
                <a:gd name="connsiteY14" fmla="*/ 28797 h 215078"/>
                <a:gd name="connsiteX15" fmla="*/ 318509 w 353159"/>
                <a:gd name="connsiteY15" fmla="*/ 46501 h 215078"/>
                <a:gd name="connsiteX16" fmla="*/ 324635 w 353159"/>
                <a:gd name="connsiteY16" fmla="*/ 63346 h 215078"/>
                <a:gd name="connsiteX17" fmla="*/ 306932 w 353159"/>
                <a:gd name="connsiteY17" fmla="*/ 101314 h 21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3159" h="215078">
                  <a:moveTo>
                    <a:pt x="316145" y="126627"/>
                  </a:moveTo>
                  <a:cubicBezTo>
                    <a:pt x="345372" y="115993"/>
                    <a:pt x="360582" y="83368"/>
                    <a:pt x="349948" y="54133"/>
                  </a:cubicBezTo>
                  <a:cubicBezTo>
                    <a:pt x="349948" y="54133"/>
                    <a:pt x="343821" y="37288"/>
                    <a:pt x="343821" y="37288"/>
                  </a:cubicBezTo>
                  <a:cubicBezTo>
                    <a:pt x="333187" y="8061"/>
                    <a:pt x="300562" y="-7149"/>
                    <a:pt x="271327" y="3485"/>
                  </a:cubicBezTo>
                  <a:lnTo>
                    <a:pt x="37380" y="88635"/>
                  </a:lnTo>
                  <a:cubicBezTo>
                    <a:pt x="8153" y="99270"/>
                    <a:pt x="-7065" y="131895"/>
                    <a:pt x="3577" y="161137"/>
                  </a:cubicBezTo>
                  <a:cubicBezTo>
                    <a:pt x="3577" y="161137"/>
                    <a:pt x="9704" y="177974"/>
                    <a:pt x="9704" y="177974"/>
                  </a:cubicBezTo>
                  <a:cubicBezTo>
                    <a:pt x="20338" y="207201"/>
                    <a:pt x="52963" y="222412"/>
                    <a:pt x="82198" y="211777"/>
                  </a:cubicBezTo>
                  <a:lnTo>
                    <a:pt x="316145" y="126627"/>
                  </a:lnTo>
                  <a:close/>
                  <a:moveTo>
                    <a:pt x="306932" y="101314"/>
                  </a:moveTo>
                  <a:lnTo>
                    <a:pt x="72985" y="186465"/>
                  </a:lnTo>
                  <a:cubicBezTo>
                    <a:pt x="57676" y="192037"/>
                    <a:pt x="40588" y="184078"/>
                    <a:pt x="35016" y="168761"/>
                  </a:cubicBezTo>
                  <a:lnTo>
                    <a:pt x="28889" y="151924"/>
                  </a:lnTo>
                  <a:cubicBezTo>
                    <a:pt x="23310" y="136607"/>
                    <a:pt x="31276" y="119520"/>
                    <a:pt x="46593" y="113948"/>
                  </a:cubicBezTo>
                  <a:lnTo>
                    <a:pt x="280540" y="28797"/>
                  </a:lnTo>
                  <a:cubicBezTo>
                    <a:pt x="295849" y="23226"/>
                    <a:pt x="312937" y="31184"/>
                    <a:pt x="318509" y="46501"/>
                  </a:cubicBezTo>
                  <a:cubicBezTo>
                    <a:pt x="318509" y="46501"/>
                    <a:pt x="324635" y="63346"/>
                    <a:pt x="324635" y="63346"/>
                  </a:cubicBezTo>
                  <a:cubicBezTo>
                    <a:pt x="330207" y="78655"/>
                    <a:pt x="322249" y="95743"/>
                    <a:pt x="306932" y="101314"/>
                  </a:cubicBezTo>
                  <a:close/>
                </a:path>
              </a:pathLst>
            </a:custGeom>
            <a:solidFill>
              <a:srgbClr val="231F20"/>
            </a:solidFill>
            <a:ln w="7575" cap="flat">
              <a:noFill/>
              <a:prstDash val="solid"/>
              <a:round/>
            </a:ln>
          </p:spPr>
          <p:txBody>
            <a:bodyPr rtlCol="0" anchor="ctr"/>
            <a:lstStyle/>
            <a:p>
              <a:endParaRPr lang="en-GB"/>
            </a:p>
          </p:txBody>
        </p:sp>
        <p:sp>
          <p:nvSpPr>
            <p:cNvPr id="817" name="Freeform: Shape 816">
              <a:extLst>
                <a:ext uri="{FF2B5EF4-FFF2-40B4-BE49-F238E27FC236}">
                  <a16:creationId xmlns:a16="http://schemas.microsoft.com/office/drawing/2014/main" id="{A3C8B8B5-F5ED-48AA-87F9-91CB602F7F02}"/>
                </a:ext>
              </a:extLst>
            </p:cNvPr>
            <p:cNvSpPr/>
            <p:nvPr/>
          </p:nvSpPr>
          <p:spPr>
            <a:xfrm>
              <a:off x="4393487" y="3498870"/>
              <a:ext cx="99937" cy="99940"/>
            </a:xfrm>
            <a:custGeom>
              <a:avLst/>
              <a:gdLst>
                <a:gd name="connsiteX0" fmla="*/ 97084 w 99937"/>
                <a:gd name="connsiteY0" fmla="*/ 32948 h 99940"/>
                <a:gd name="connsiteX1" fmla="*/ 67226 w 99937"/>
                <a:gd name="connsiteY1" fmla="*/ 96982 h 99940"/>
                <a:gd name="connsiteX2" fmla="*/ 3200 w 99937"/>
                <a:gd name="connsiteY2" fmla="*/ 67124 h 99940"/>
                <a:gd name="connsiteX3" fmla="*/ 33058 w 99937"/>
                <a:gd name="connsiteY3" fmla="*/ 3090 h 99940"/>
                <a:gd name="connsiteX4" fmla="*/ 97084 w 99937"/>
                <a:gd name="connsiteY4" fmla="*/ 32948 h 99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937" h="99940">
                  <a:moveTo>
                    <a:pt x="97084" y="32948"/>
                  </a:moveTo>
                  <a:cubicBezTo>
                    <a:pt x="106517" y="58877"/>
                    <a:pt x="93154" y="87541"/>
                    <a:pt x="67226" y="96982"/>
                  </a:cubicBezTo>
                  <a:cubicBezTo>
                    <a:pt x="41298" y="106415"/>
                    <a:pt x="12633" y="93045"/>
                    <a:pt x="3200" y="67124"/>
                  </a:cubicBezTo>
                  <a:cubicBezTo>
                    <a:pt x="-6241" y="41196"/>
                    <a:pt x="7130" y="12531"/>
                    <a:pt x="33058" y="3090"/>
                  </a:cubicBezTo>
                  <a:cubicBezTo>
                    <a:pt x="58978" y="-6343"/>
                    <a:pt x="87643" y="7028"/>
                    <a:pt x="97084" y="32948"/>
                  </a:cubicBezTo>
                  <a:close/>
                </a:path>
              </a:pathLst>
            </a:custGeom>
            <a:solidFill>
              <a:srgbClr val="FCB414"/>
            </a:solidFill>
            <a:ln w="7575" cap="flat">
              <a:noFill/>
              <a:prstDash val="solid"/>
              <a:round/>
            </a:ln>
          </p:spPr>
          <p:txBody>
            <a:bodyPr rtlCol="0" anchor="ctr"/>
            <a:lstStyle/>
            <a:p>
              <a:endParaRPr lang="en-GB"/>
            </a:p>
          </p:txBody>
        </p:sp>
        <p:sp>
          <p:nvSpPr>
            <p:cNvPr id="818" name="Freeform: Shape 817">
              <a:extLst>
                <a:ext uri="{FF2B5EF4-FFF2-40B4-BE49-F238E27FC236}">
                  <a16:creationId xmlns:a16="http://schemas.microsoft.com/office/drawing/2014/main" id="{B349A665-9D77-4F8A-A71F-3936201B51C7}"/>
                </a:ext>
              </a:extLst>
            </p:cNvPr>
            <p:cNvSpPr/>
            <p:nvPr/>
          </p:nvSpPr>
          <p:spPr>
            <a:xfrm>
              <a:off x="4380016" y="3485401"/>
              <a:ext cx="126878" cy="126879"/>
            </a:xfrm>
            <a:custGeom>
              <a:avLst/>
              <a:gdLst>
                <a:gd name="connsiteX0" fmla="*/ 123211 w 126878"/>
                <a:gd name="connsiteY0" fmla="*/ 41812 h 126879"/>
                <a:gd name="connsiteX1" fmla="*/ 123211 w 126878"/>
                <a:gd name="connsiteY1" fmla="*/ 41812 h 126879"/>
                <a:gd name="connsiteX2" fmla="*/ 41922 w 126878"/>
                <a:gd name="connsiteY2" fmla="*/ 3904 h 126879"/>
                <a:gd name="connsiteX3" fmla="*/ 41922 w 126878"/>
                <a:gd name="connsiteY3" fmla="*/ 3904 h 126879"/>
                <a:gd name="connsiteX4" fmla="*/ 4014 w 126878"/>
                <a:gd name="connsiteY4" fmla="*/ 85200 h 126879"/>
                <a:gd name="connsiteX5" fmla="*/ 85303 w 126878"/>
                <a:gd name="connsiteY5" fmla="*/ 123108 h 126879"/>
                <a:gd name="connsiteX6" fmla="*/ 85303 w 126878"/>
                <a:gd name="connsiteY6" fmla="*/ 123108 h 126879"/>
                <a:gd name="connsiteX7" fmla="*/ 123211 w 126878"/>
                <a:gd name="connsiteY7" fmla="*/ 41812 h 126879"/>
                <a:gd name="connsiteX8" fmla="*/ 97898 w 126878"/>
                <a:gd name="connsiteY8" fmla="*/ 51024 h 126879"/>
                <a:gd name="connsiteX9" fmla="*/ 76090 w 126878"/>
                <a:gd name="connsiteY9" fmla="*/ 97796 h 126879"/>
                <a:gd name="connsiteX10" fmla="*/ 29326 w 126878"/>
                <a:gd name="connsiteY10" fmla="*/ 75987 h 126879"/>
                <a:gd name="connsiteX11" fmla="*/ 29326 w 126878"/>
                <a:gd name="connsiteY11" fmla="*/ 75987 h 126879"/>
                <a:gd name="connsiteX12" fmla="*/ 51135 w 126878"/>
                <a:gd name="connsiteY12" fmla="*/ 29216 h 126879"/>
                <a:gd name="connsiteX13" fmla="*/ 97898 w 126878"/>
                <a:gd name="connsiteY13" fmla="*/ 51024 h 126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878" h="126879">
                  <a:moveTo>
                    <a:pt x="123211" y="41812"/>
                  </a:moveTo>
                  <a:lnTo>
                    <a:pt x="123211" y="41812"/>
                  </a:lnTo>
                  <a:cubicBezTo>
                    <a:pt x="111223" y="8905"/>
                    <a:pt x="74828" y="-8069"/>
                    <a:pt x="41922" y="3904"/>
                  </a:cubicBezTo>
                  <a:lnTo>
                    <a:pt x="41922" y="3904"/>
                  </a:lnTo>
                  <a:cubicBezTo>
                    <a:pt x="9000" y="15891"/>
                    <a:pt x="-7966" y="52286"/>
                    <a:pt x="4014" y="85200"/>
                  </a:cubicBezTo>
                  <a:cubicBezTo>
                    <a:pt x="15994" y="118106"/>
                    <a:pt x="52381" y="135080"/>
                    <a:pt x="85303" y="123108"/>
                  </a:cubicBezTo>
                  <a:lnTo>
                    <a:pt x="85303" y="123108"/>
                  </a:lnTo>
                  <a:cubicBezTo>
                    <a:pt x="118224" y="111121"/>
                    <a:pt x="135183" y="74733"/>
                    <a:pt x="123211" y="41812"/>
                  </a:cubicBezTo>
                  <a:close/>
                  <a:moveTo>
                    <a:pt x="97898" y="51024"/>
                  </a:moveTo>
                  <a:cubicBezTo>
                    <a:pt x="104793" y="69967"/>
                    <a:pt x="95025" y="90901"/>
                    <a:pt x="76090" y="97796"/>
                  </a:cubicBezTo>
                  <a:cubicBezTo>
                    <a:pt x="57155" y="104682"/>
                    <a:pt x="36213" y="94922"/>
                    <a:pt x="29326" y="75987"/>
                  </a:cubicBezTo>
                  <a:lnTo>
                    <a:pt x="29326" y="75987"/>
                  </a:lnTo>
                  <a:cubicBezTo>
                    <a:pt x="22432" y="57045"/>
                    <a:pt x="32200" y="36110"/>
                    <a:pt x="51135" y="29216"/>
                  </a:cubicBezTo>
                  <a:cubicBezTo>
                    <a:pt x="70070" y="22322"/>
                    <a:pt x="91004" y="32089"/>
                    <a:pt x="97898" y="51024"/>
                  </a:cubicBezTo>
                  <a:close/>
                </a:path>
              </a:pathLst>
            </a:custGeom>
            <a:solidFill>
              <a:srgbClr val="231F20"/>
            </a:solidFill>
            <a:ln w="7575" cap="flat">
              <a:noFill/>
              <a:prstDash val="solid"/>
              <a:round/>
            </a:ln>
          </p:spPr>
          <p:txBody>
            <a:bodyPr rtlCol="0" anchor="ctr"/>
            <a:lstStyle/>
            <a:p>
              <a:endParaRPr lang="en-GB"/>
            </a:p>
          </p:txBody>
        </p:sp>
        <p:sp>
          <p:nvSpPr>
            <p:cNvPr id="819" name="Freeform: Shape 818">
              <a:extLst>
                <a:ext uri="{FF2B5EF4-FFF2-40B4-BE49-F238E27FC236}">
                  <a16:creationId xmlns:a16="http://schemas.microsoft.com/office/drawing/2014/main" id="{81A6F85E-5C51-4CF7-899A-3BD2D3F13C29}"/>
                </a:ext>
              </a:extLst>
            </p:cNvPr>
            <p:cNvSpPr/>
            <p:nvPr/>
          </p:nvSpPr>
          <p:spPr>
            <a:xfrm>
              <a:off x="4220749" y="3612608"/>
              <a:ext cx="581678" cy="246846"/>
            </a:xfrm>
            <a:custGeom>
              <a:avLst/>
              <a:gdLst>
                <a:gd name="connsiteX0" fmla="*/ 581878 w 581678"/>
                <a:gd name="connsiteY0" fmla="*/ 40644 h 246846"/>
                <a:gd name="connsiteX1" fmla="*/ 14939 w 581678"/>
                <a:gd name="connsiteY1" fmla="*/ 246990 h 246846"/>
                <a:gd name="connsiteX2" fmla="*/ 200 w 581678"/>
                <a:gd name="connsiteY2" fmla="*/ 206490 h 246846"/>
                <a:gd name="connsiteX3" fmla="*/ 567132 w 581678"/>
                <a:gd name="connsiteY3" fmla="*/ 144 h 246846"/>
                <a:gd name="connsiteX4" fmla="*/ 581878 w 581678"/>
                <a:gd name="connsiteY4" fmla="*/ 40644 h 246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678" h="246846">
                  <a:moveTo>
                    <a:pt x="581878" y="40644"/>
                  </a:moveTo>
                  <a:lnTo>
                    <a:pt x="14939" y="246990"/>
                  </a:lnTo>
                  <a:lnTo>
                    <a:pt x="200" y="206490"/>
                  </a:lnTo>
                  <a:lnTo>
                    <a:pt x="567132" y="144"/>
                  </a:lnTo>
                  <a:lnTo>
                    <a:pt x="581878" y="40644"/>
                  </a:lnTo>
                  <a:close/>
                </a:path>
              </a:pathLst>
            </a:custGeom>
            <a:solidFill>
              <a:srgbClr val="FFFFFF"/>
            </a:solidFill>
            <a:ln w="7575" cap="flat">
              <a:noFill/>
              <a:prstDash val="solid"/>
              <a:round/>
            </a:ln>
          </p:spPr>
          <p:txBody>
            <a:bodyPr rtlCol="0" anchor="ctr"/>
            <a:lstStyle/>
            <a:p>
              <a:endParaRPr lang="en-GB"/>
            </a:p>
          </p:txBody>
        </p:sp>
        <p:sp>
          <p:nvSpPr>
            <p:cNvPr id="820" name="Freeform: Shape 819">
              <a:extLst>
                <a:ext uri="{FF2B5EF4-FFF2-40B4-BE49-F238E27FC236}">
                  <a16:creationId xmlns:a16="http://schemas.microsoft.com/office/drawing/2014/main" id="{18562C5C-105B-4615-BAF4-F1E89C2CB48F}"/>
                </a:ext>
              </a:extLst>
            </p:cNvPr>
            <p:cNvSpPr/>
            <p:nvPr/>
          </p:nvSpPr>
          <p:spPr>
            <a:xfrm>
              <a:off x="4249535" y="3691685"/>
              <a:ext cx="572785" cy="222408"/>
            </a:xfrm>
            <a:custGeom>
              <a:avLst/>
              <a:gdLst>
                <a:gd name="connsiteX0" fmla="*/ 572995 w 572785"/>
                <a:gd name="connsiteY0" fmla="*/ 16233 h 222408"/>
                <a:gd name="connsiteX1" fmla="*/ 6055 w 572785"/>
                <a:gd name="connsiteY1" fmla="*/ 222580 h 222408"/>
                <a:gd name="connsiteX2" fmla="*/ 210 w 572785"/>
                <a:gd name="connsiteY2" fmla="*/ 206518 h 222408"/>
                <a:gd name="connsiteX3" fmla="*/ 567142 w 572785"/>
                <a:gd name="connsiteY3" fmla="*/ 172 h 222408"/>
                <a:gd name="connsiteX4" fmla="*/ 572995 w 572785"/>
                <a:gd name="connsiteY4" fmla="*/ 16233 h 222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785" h="222408">
                  <a:moveTo>
                    <a:pt x="572995" y="16233"/>
                  </a:moveTo>
                  <a:lnTo>
                    <a:pt x="6055" y="222580"/>
                  </a:lnTo>
                  <a:lnTo>
                    <a:pt x="210" y="206518"/>
                  </a:lnTo>
                  <a:lnTo>
                    <a:pt x="567142" y="172"/>
                  </a:lnTo>
                  <a:lnTo>
                    <a:pt x="572995" y="16233"/>
                  </a:lnTo>
                  <a:close/>
                </a:path>
              </a:pathLst>
            </a:custGeom>
            <a:solidFill>
              <a:srgbClr val="FFFFFF"/>
            </a:solidFill>
            <a:ln w="7575" cap="flat">
              <a:noFill/>
              <a:prstDash val="solid"/>
              <a:round/>
            </a:ln>
          </p:spPr>
          <p:txBody>
            <a:bodyPr rtlCol="0" anchor="ctr"/>
            <a:lstStyle/>
            <a:p>
              <a:endParaRPr lang="en-GB"/>
            </a:p>
          </p:txBody>
        </p:sp>
        <p:sp>
          <p:nvSpPr>
            <p:cNvPr id="821" name="Freeform: Shape 820">
              <a:extLst>
                <a:ext uri="{FF2B5EF4-FFF2-40B4-BE49-F238E27FC236}">
                  <a16:creationId xmlns:a16="http://schemas.microsoft.com/office/drawing/2014/main" id="{A0A2993E-E1D4-4E51-8CFE-BCF019998ECB}"/>
                </a:ext>
              </a:extLst>
            </p:cNvPr>
            <p:cNvSpPr/>
            <p:nvPr/>
          </p:nvSpPr>
          <p:spPr>
            <a:xfrm>
              <a:off x="4358394" y="3990791"/>
              <a:ext cx="572792" cy="222408"/>
            </a:xfrm>
            <a:custGeom>
              <a:avLst/>
              <a:gdLst>
                <a:gd name="connsiteX0" fmla="*/ 573048 w 572792"/>
                <a:gd name="connsiteY0" fmla="*/ 16358 h 222408"/>
                <a:gd name="connsiteX1" fmla="*/ 6101 w 572792"/>
                <a:gd name="connsiteY1" fmla="*/ 222704 h 222408"/>
                <a:gd name="connsiteX2" fmla="*/ 255 w 572792"/>
                <a:gd name="connsiteY2" fmla="*/ 206635 h 222408"/>
                <a:gd name="connsiteX3" fmla="*/ 567195 w 572792"/>
                <a:gd name="connsiteY3" fmla="*/ 296 h 222408"/>
                <a:gd name="connsiteX4" fmla="*/ 573048 w 572792"/>
                <a:gd name="connsiteY4" fmla="*/ 16358 h 222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792" h="222408">
                  <a:moveTo>
                    <a:pt x="573048" y="16358"/>
                  </a:moveTo>
                  <a:lnTo>
                    <a:pt x="6101" y="222704"/>
                  </a:lnTo>
                  <a:lnTo>
                    <a:pt x="255" y="206635"/>
                  </a:lnTo>
                  <a:lnTo>
                    <a:pt x="567195" y="296"/>
                  </a:lnTo>
                  <a:lnTo>
                    <a:pt x="573048" y="16358"/>
                  </a:lnTo>
                  <a:close/>
                </a:path>
              </a:pathLst>
            </a:custGeom>
            <a:solidFill>
              <a:srgbClr val="FFFFFF"/>
            </a:solidFill>
            <a:ln w="7575" cap="flat">
              <a:noFill/>
              <a:prstDash val="solid"/>
              <a:round/>
            </a:ln>
          </p:spPr>
          <p:txBody>
            <a:bodyPr rtlCol="0" anchor="ctr"/>
            <a:lstStyle/>
            <a:p>
              <a:endParaRPr lang="en-GB"/>
            </a:p>
          </p:txBody>
        </p:sp>
        <p:sp>
          <p:nvSpPr>
            <p:cNvPr id="822" name="Freeform: Shape 821">
              <a:extLst>
                <a:ext uri="{FF2B5EF4-FFF2-40B4-BE49-F238E27FC236}">
                  <a16:creationId xmlns:a16="http://schemas.microsoft.com/office/drawing/2014/main" id="{F3F3FEDD-BC7A-455E-A330-873DE759B8B6}"/>
                </a:ext>
              </a:extLst>
            </p:cNvPr>
            <p:cNvSpPr/>
            <p:nvPr/>
          </p:nvSpPr>
          <p:spPr>
            <a:xfrm>
              <a:off x="4881884" y="3893098"/>
              <a:ext cx="227470" cy="299523"/>
            </a:xfrm>
            <a:custGeom>
              <a:avLst/>
              <a:gdLst>
                <a:gd name="connsiteX0" fmla="*/ 51999 w 227470"/>
                <a:gd name="connsiteY0" fmla="*/ 279279 h 299523"/>
                <a:gd name="connsiteX1" fmla="*/ 72934 w 227470"/>
                <a:gd name="connsiteY1" fmla="*/ 299796 h 299523"/>
                <a:gd name="connsiteX2" fmla="*/ 227872 w 227470"/>
                <a:gd name="connsiteY2" fmla="*/ 143869 h 299523"/>
                <a:gd name="connsiteX3" fmla="*/ 227872 w 227470"/>
                <a:gd name="connsiteY3" fmla="*/ 272 h 299523"/>
                <a:gd name="connsiteX4" fmla="*/ 401 w 227470"/>
                <a:gd name="connsiteY4" fmla="*/ 228784 h 299523"/>
                <a:gd name="connsiteX5" fmla="*/ 21427 w 227470"/>
                <a:gd name="connsiteY5" fmla="*/ 249368 h 299523"/>
                <a:gd name="connsiteX6" fmla="*/ 51999 w 227470"/>
                <a:gd name="connsiteY6" fmla="*/ 279279 h 299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470" h="299523">
                  <a:moveTo>
                    <a:pt x="51999" y="279279"/>
                  </a:moveTo>
                  <a:lnTo>
                    <a:pt x="72934" y="299796"/>
                  </a:lnTo>
                  <a:lnTo>
                    <a:pt x="227872" y="143869"/>
                  </a:lnTo>
                  <a:lnTo>
                    <a:pt x="227872" y="272"/>
                  </a:lnTo>
                  <a:lnTo>
                    <a:pt x="401" y="228784"/>
                  </a:lnTo>
                  <a:lnTo>
                    <a:pt x="21427" y="249368"/>
                  </a:lnTo>
                  <a:lnTo>
                    <a:pt x="51999" y="279279"/>
                  </a:lnTo>
                  <a:close/>
                </a:path>
              </a:pathLst>
            </a:custGeom>
            <a:solidFill>
              <a:srgbClr val="231F20"/>
            </a:solidFill>
            <a:ln w="7575" cap="flat">
              <a:noFill/>
              <a:prstDash val="solid"/>
              <a:round/>
            </a:ln>
          </p:spPr>
          <p:txBody>
            <a:bodyPr rtlCol="0" anchor="ctr"/>
            <a:lstStyle/>
            <a:p>
              <a:endParaRPr lang="en-GB"/>
            </a:p>
          </p:txBody>
        </p:sp>
        <p:sp>
          <p:nvSpPr>
            <p:cNvPr id="823" name="Freeform: Shape 822">
              <a:extLst>
                <a:ext uri="{FF2B5EF4-FFF2-40B4-BE49-F238E27FC236}">
                  <a16:creationId xmlns:a16="http://schemas.microsoft.com/office/drawing/2014/main" id="{D3E30A8C-519E-40C6-ADB9-2220B57CDCFD}"/>
                </a:ext>
              </a:extLst>
            </p:cNvPr>
            <p:cNvSpPr/>
            <p:nvPr/>
          </p:nvSpPr>
          <p:spPr>
            <a:xfrm>
              <a:off x="4826969" y="4220489"/>
              <a:ext cx="27208" cy="27877"/>
            </a:xfrm>
            <a:custGeom>
              <a:avLst/>
              <a:gdLst>
                <a:gd name="connsiteX0" fmla="*/ 9347 w 27208"/>
                <a:gd name="connsiteY0" fmla="*/ 27329 h 27877"/>
                <a:gd name="connsiteX1" fmla="*/ 27545 w 27208"/>
                <a:gd name="connsiteY1" fmla="*/ 20351 h 27877"/>
                <a:gd name="connsiteX2" fmla="*/ 8078 w 27208"/>
                <a:gd name="connsiteY2" fmla="*/ 351 h 27877"/>
                <a:gd name="connsiteX3" fmla="*/ 1229 w 27208"/>
                <a:gd name="connsiteY3" fmla="*/ 18922 h 27877"/>
                <a:gd name="connsiteX4" fmla="*/ 9347 w 27208"/>
                <a:gd name="connsiteY4" fmla="*/ 27329 h 27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08" h="27877">
                  <a:moveTo>
                    <a:pt x="9347" y="27329"/>
                  </a:moveTo>
                  <a:lnTo>
                    <a:pt x="27545" y="20351"/>
                  </a:lnTo>
                  <a:lnTo>
                    <a:pt x="8078" y="351"/>
                  </a:lnTo>
                  <a:lnTo>
                    <a:pt x="1229" y="18922"/>
                  </a:lnTo>
                  <a:cubicBezTo>
                    <a:pt x="-1469" y="26310"/>
                    <a:pt x="2157" y="30080"/>
                    <a:pt x="9347" y="27329"/>
                  </a:cubicBezTo>
                  <a:close/>
                </a:path>
              </a:pathLst>
            </a:custGeom>
            <a:solidFill>
              <a:srgbClr val="231F20"/>
            </a:solidFill>
            <a:ln w="7575" cap="flat">
              <a:noFill/>
              <a:prstDash val="solid"/>
              <a:round/>
            </a:ln>
          </p:spPr>
          <p:txBody>
            <a:bodyPr rtlCol="0" anchor="ctr"/>
            <a:lstStyle/>
            <a:p>
              <a:endParaRPr lang="en-GB"/>
            </a:p>
          </p:txBody>
        </p:sp>
        <p:sp>
          <p:nvSpPr>
            <p:cNvPr id="824" name="Freeform: Shape 823">
              <a:extLst>
                <a:ext uri="{FF2B5EF4-FFF2-40B4-BE49-F238E27FC236}">
                  <a16:creationId xmlns:a16="http://schemas.microsoft.com/office/drawing/2014/main" id="{EC69EE58-0748-4D9F-B2E2-29F62027B13E}"/>
                </a:ext>
              </a:extLst>
            </p:cNvPr>
            <p:cNvSpPr/>
            <p:nvPr/>
          </p:nvSpPr>
          <p:spPr>
            <a:xfrm>
              <a:off x="4842563" y="4137224"/>
              <a:ext cx="96582" cy="94074"/>
            </a:xfrm>
            <a:custGeom>
              <a:avLst/>
              <a:gdLst>
                <a:gd name="connsiteX0" fmla="*/ 85919 w 96582"/>
                <a:gd name="connsiteY0" fmla="*/ 73744 h 94074"/>
                <a:gd name="connsiteX1" fmla="*/ 96941 w 96582"/>
                <a:gd name="connsiteY1" fmla="*/ 62950 h 94074"/>
                <a:gd name="connsiteX2" fmla="*/ 32968 w 96582"/>
                <a:gd name="connsiteY2" fmla="*/ 331 h 94074"/>
                <a:gd name="connsiteX3" fmla="*/ 21573 w 96582"/>
                <a:gd name="connsiteY3" fmla="*/ 11497 h 94074"/>
                <a:gd name="connsiteX4" fmla="*/ 358 w 96582"/>
                <a:gd name="connsiteY4" fmla="*/ 66280 h 94074"/>
                <a:gd name="connsiteX5" fmla="*/ 29076 w 96582"/>
                <a:gd name="connsiteY5" fmla="*/ 94405 h 94074"/>
                <a:gd name="connsiteX6" fmla="*/ 85919 w 96582"/>
                <a:gd name="connsiteY6" fmla="*/ 73744 h 94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582" h="94074">
                  <a:moveTo>
                    <a:pt x="85919" y="73744"/>
                  </a:moveTo>
                  <a:lnTo>
                    <a:pt x="96941" y="62950"/>
                  </a:lnTo>
                  <a:lnTo>
                    <a:pt x="32968" y="331"/>
                  </a:lnTo>
                  <a:lnTo>
                    <a:pt x="21573" y="11497"/>
                  </a:lnTo>
                  <a:lnTo>
                    <a:pt x="358" y="66280"/>
                  </a:lnTo>
                  <a:lnTo>
                    <a:pt x="29076" y="94405"/>
                  </a:lnTo>
                  <a:lnTo>
                    <a:pt x="85919" y="73744"/>
                  </a:lnTo>
                  <a:close/>
                </a:path>
              </a:pathLst>
            </a:custGeom>
            <a:solidFill>
              <a:srgbClr val="231F20"/>
            </a:solidFill>
            <a:ln w="7575" cap="flat">
              <a:noFill/>
              <a:prstDash val="solid"/>
              <a:round/>
            </a:ln>
          </p:spPr>
          <p:txBody>
            <a:bodyPr rtlCol="0" anchor="ctr"/>
            <a:lstStyle/>
            <a:p>
              <a:endParaRPr lang="en-GB"/>
            </a:p>
          </p:txBody>
        </p:sp>
        <p:sp>
          <p:nvSpPr>
            <p:cNvPr id="825" name="Freeform: Shape 824">
              <a:extLst>
                <a:ext uri="{FF2B5EF4-FFF2-40B4-BE49-F238E27FC236}">
                  <a16:creationId xmlns:a16="http://schemas.microsoft.com/office/drawing/2014/main" id="{87644FCD-962D-4E0F-BCC6-3959F85698A5}"/>
                </a:ext>
              </a:extLst>
            </p:cNvPr>
            <p:cNvSpPr/>
            <p:nvPr/>
          </p:nvSpPr>
          <p:spPr>
            <a:xfrm>
              <a:off x="4291616" y="3918609"/>
              <a:ext cx="52320" cy="81357"/>
            </a:xfrm>
            <a:custGeom>
              <a:avLst/>
              <a:gdLst>
                <a:gd name="connsiteX0" fmla="*/ 52439 w 52320"/>
                <a:gd name="connsiteY0" fmla="*/ 76524 h 81357"/>
                <a:gd name="connsiteX1" fmla="*/ 24671 w 52320"/>
                <a:gd name="connsiteY1" fmla="*/ 237 h 81357"/>
                <a:gd name="connsiteX2" fmla="*/ 10738 w 52320"/>
                <a:gd name="connsiteY2" fmla="*/ 5307 h 81357"/>
                <a:gd name="connsiteX3" fmla="*/ 119 w 52320"/>
                <a:gd name="connsiteY3" fmla="*/ 24462 h 81357"/>
                <a:gd name="connsiteX4" fmla="*/ 5577 w 52320"/>
                <a:gd name="connsiteY4" fmla="*/ 39460 h 81357"/>
                <a:gd name="connsiteX5" fmla="*/ 16204 w 52320"/>
                <a:gd name="connsiteY5" fmla="*/ 20304 h 81357"/>
                <a:gd name="connsiteX6" fmla="*/ 38506 w 52320"/>
                <a:gd name="connsiteY6" fmla="*/ 81594 h 81357"/>
                <a:gd name="connsiteX7" fmla="*/ 52439 w 52320"/>
                <a:gd name="connsiteY7" fmla="*/ 76524 h 81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320" h="81357">
                  <a:moveTo>
                    <a:pt x="52439" y="76524"/>
                  </a:moveTo>
                  <a:lnTo>
                    <a:pt x="24671" y="237"/>
                  </a:lnTo>
                  <a:lnTo>
                    <a:pt x="10738" y="5307"/>
                  </a:lnTo>
                  <a:lnTo>
                    <a:pt x="119" y="24462"/>
                  </a:lnTo>
                  <a:lnTo>
                    <a:pt x="5577" y="39460"/>
                  </a:lnTo>
                  <a:lnTo>
                    <a:pt x="16204" y="20304"/>
                  </a:lnTo>
                  <a:lnTo>
                    <a:pt x="38506" y="81594"/>
                  </a:lnTo>
                  <a:lnTo>
                    <a:pt x="52439" y="76524"/>
                  </a:lnTo>
                  <a:close/>
                </a:path>
              </a:pathLst>
            </a:custGeom>
            <a:solidFill>
              <a:srgbClr val="231F20"/>
            </a:solidFill>
            <a:ln w="7575" cap="flat">
              <a:noFill/>
              <a:prstDash val="solid"/>
              <a:round/>
            </a:ln>
          </p:spPr>
          <p:txBody>
            <a:bodyPr rtlCol="0" anchor="ctr"/>
            <a:lstStyle/>
            <a:p>
              <a:endParaRPr lang="en-GB"/>
            </a:p>
          </p:txBody>
        </p:sp>
        <p:sp>
          <p:nvSpPr>
            <p:cNvPr id="826" name="Freeform: Shape 825">
              <a:extLst>
                <a:ext uri="{FF2B5EF4-FFF2-40B4-BE49-F238E27FC236}">
                  <a16:creationId xmlns:a16="http://schemas.microsoft.com/office/drawing/2014/main" id="{ABA58C4A-9FB7-43E1-A215-688271ABF1E0}"/>
                </a:ext>
              </a:extLst>
            </p:cNvPr>
            <p:cNvSpPr/>
            <p:nvPr/>
          </p:nvSpPr>
          <p:spPr>
            <a:xfrm>
              <a:off x="4428623" y="3980096"/>
              <a:ext cx="138451" cy="138458"/>
            </a:xfrm>
            <a:custGeom>
              <a:avLst/>
              <a:gdLst>
                <a:gd name="connsiteX0" fmla="*/ 37137 w 138451"/>
                <a:gd name="connsiteY0" fmla="*/ 138733 h 138458"/>
                <a:gd name="connsiteX1" fmla="*/ 138645 w 138451"/>
                <a:gd name="connsiteY1" fmla="*/ 101783 h 138458"/>
                <a:gd name="connsiteX2" fmla="*/ 101703 w 138451"/>
                <a:gd name="connsiteY2" fmla="*/ 274 h 138458"/>
                <a:gd name="connsiteX3" fmla="*/ 194 w 138451"/>
                <a:gd name="connsiteY3" fmla="*/ 37224 h 138458"/>
                <a:gd name="connsiteX4" fmla="*/ 37137 w 138451"/>
                <a:gd name="connsiteY4" fmla="*/ 138733 h 138458"/>
                <a:gd name="connsiteX5" fmla="*/ 128900 w 138451"/>
                <a:gd name="connsiteY5" fmla="*/ 97237 h 138458"/>
                <a:gd name="connsiteX6" fmla="*/ 41682 w 138451"/>
                <a:gd name="connsiteY6" fmla="*/ 128988 h 138458"/>
                <a:gd name="connsiteX7" fmla="*/ 9939 w 138451"/>
                <a:gd name="connsiteY7" fmla="*/ 41770 h 138458"/>
                <a:gd name="connsiteX8" fmla="*/ 97157 w 138451"/>
                <a:gd name="connsiteY8" fmla="*/ 10019 h 138458"/>
                <a:gd name="connsiteX9" fmla="*/ 128900 w 138451"/>
                <a:gd name="connsiteY9" fmla="*/ 97237 h 138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451" h="138458">
                  <a:moveTo>
                    <a:pt x="37137" y="138733"/>
                  </a:moveTo>
                  <a:lnTo>
                    <a:pt x="138645" y="101783"/>
                  </a:lnTo>
                  <a:lnTo>
                    <a:pt x="101703" y="274"/>
                  </a:lnTo>
                  <a:lnTo>
                    <a:pt x="194" y="37224"/>
                  </a:lnTo>
                  <a:lnTo>
                    <a:pt x="37137" y="138733"/>
                  </a:lnTo>
                  <a:close/>
                  <a:moveTo>
                    <a:pt x="128900" y="97237"/>
                  </a:moveTo>
                  <a:lnTo>
                    <a:pt x="41682" y="128988"/>
                  </a:lnTo>
                  <a:cubicBezTo>
                    <a:pt x="41682" y="128988"/>
                    <a:pt x="9939" y="41770"/>
                    <a:pt x="9939" y="41770"/>
                  </a:cubicBezTo>
                  <a:cubicBezTo>
                    <a:pt x="9939" y="41770"/>
                    <a:pt x="97157" y="10019"/>
                    <a:pt x="97157" y="10019"/>
                  </a:cubicBezTo>
                  <a:lnTo>
                    <a:pt x="128900" y="97237"/>
                  </a:lnTo>
                  <a:close/>
                </a:path>
              </a:pathLst>
            </a:custGeom>
            <a:solidFill>
              <a:srgbClr val="231F20"/>
            </a:solidFill>
            <a:ln w="7575" cap="flat">
              <a:noFill/>
              <a:prstDash val="solid"/>
              <a:round/>
            </a:ln>
          </p:spPr>
          <p:txBody>
            <a:bodyPr rtlCol="0" anchor="ctr"/>
            <a:lstStyle/>
            <a:p>
              <a:endParaRPr lang="en-GB"/>
            </a:p>
          </p:txBody>
        </p:sp>
        <p:sp>
          <p:nvSpPr>
            <p:cNvPr id="827" name="Freeform: Shape 826">
              <a:extLst>
                <a:ext uri="{FF2B5EF4-FFF2-40B4-BE49-F238E27FC236}">
                  <a16:creationId xmlns:a16="http://schemas.microsoft.com/office/drawing/2014/main" id="{F6018848-991A-41F8-AFDC-98FE8EA96BE0}"/>
                </a:ext>
              </a:extLst>
            </p:cNvPr>
            <p:cNvSpPr/>
            <p:nvPr/>
          </p:nvSpPr>
          <p:spPr>
            <a:xfrm>
              <a:off x="4470568" y="4004884"/>
              <a:ext cx="47340" cy="85389"/>
            </a:xfrm>
            <a:custGeom>
              <a:avLst/>
              <a:gdLst>
                <a:gd name="connsiteX0" fmla="*/ 47533 w 47340"/>
                <a:gd name="connsiteY0" fmla="*/ 1634 h 85389"/>
                <a:gd name="connsiteX1" fmla="*/ 35386 w 47340"/>
                <a:gd name="connsiteY1" fmla="*/ 36760 h 85389"/>
                <a:gd name="connsiteX2" fmla="*/ 26964 w 47340"/>
                <a:gd name="connsiteY2" fmla="*/ 72372 h 85389"/>
                <a:gd name="connsiteX3" fmla="*/ 26478 w 47340"/>
                <a:gd name="connsiteY3" fmla="*/ 75991 h 85389"/>
                <a:gd name="connsiteX4" fmla="*/ 20237 w 47340"/>
                <a:gd name="connsiteY4" fmla="*/ 84937 h 85389"/>
                <a:gd name="connsiteX5" fmla="*/ 16185 w 47340"/>
                <a:gd name="connsiteY5" fmla="*/ 85644 h 85389"/>
                <a:gd name="connsiteX6" fmla="*/ 12567 w 47340"/>
                <a:gd name="connsiteY6" fmla="*/ 84291 h 85389"/>
                <a:gd name="connsiteX7" fmla="*/ 9230 w 47340"/>
                <a:gd name="connsiteY7" fmla="*/ 81213 h 85389"/>
                <a:gd name="connsiteX8" fmla="*/ 4593 w 47340"/>
                <a:gd name="connsiteY8" fmla="*/ 75124 h 85389"/>
                <a:gd name="connsiteX9" fmla="*/ 4168 w 47340"/>
                <a:gd name="connsiteY9" fmla="*/ 74508 h 85389"/>
                <a:gd name="connsiteX10" fmla="*/ 473 w 47340"/>
                <a:gd name="connsiteY10" fmla="*/ 68716 h 85389"/>
                <a:gd name="connsiteX11" fmla="*/ 1766 w 47340"/>
                <a:gd name="connsiteY11" fmla="*/ 62886 h 85389"/>
                <a:gd name="connsiteX12" fmla="*/ 6942 w 47340"/>
                <a:gd name="connsiteY12" fmla="*/ 58553 h 85389"/>
                <a:gd name="connsiteX13" fmla="*/ 8690 w 47340"/>
                <a:gd name="connsiteY13" fmla="*/ 58561 h 85389"/>
                <a:gd name="connsiteX14" fmla="*/ 10933 w 47340"/>
                <a:gd name="connsiteY14" fmla="*/ 60492 h 85389"/>
                <a:gd name="connsiteX15" fmla="*/ 13183 w 47340"/>
                <a:gd name="connsiteY15" fmla="*/ 63167 h 85389"/>
                <a:gd name="connsiteX16" fmla="*/ 17356 w 47340"/>
                <a:gd name="connsiteY16" fmla="*/ 66580 h 85389"/>
                <a:gd name="connsiteX17" fmla="*/ 20906 w 47340"/>
                <a:gd name="connsiteY17" fmla="*/ 54046 h 85389"/>
                <a:gd name="connsiteX18" fmla="*/ 25413 w 47340"/>
                <a:gd name="connsiteY18" fmla="*/ 34373 h 85389"/>
                <a:gd name="connsiteX19" fmla="*/ 29845 w 47340"/>
                <a:gd name="connsiteY19" fmla="*/ 17992 h 85389"/>
                <a:gd name="connsiteX20" fmla="*/ 33319 w 47340"/>
                <a:gd name="connsiteY20" fmla="*/ 9828 h 85389"/>
                <a:gd name="connsiteX21" fmla="*/ 37986 w 47340"/>
                <a:gd name="connsiteY21" fmla="*/ 4903 h 85389"/>
                <a:gd name="connsiteX22" fmla="*/ 46317 w 47340"/>
                <a:gd name="connsiteY22" fmla="*/ 274 h 85389"/>
                <a:gd name="connsiteX23" fmla="*/ 47533 w 47340"/>
                <a:gd name="connsiteY23" fmla="*/ 1634 h 8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340" h="85389">
                  <a:moveTo>
                    <a:pt x="47533" y="1634"/>
                  </a:moveTo>
                  <a:cubicBezTo>
                    <a:pt x="42881" y="13211"/>
                    <a:pt x="38837" y="24925"/>
                    <a:pt x="35386" y="36760"/>
                  </a:cubicBezTo>
                  <a:cubicBezTo>
                    <a:pt x="31943" y="48588"/>
                    <a:pt x="29130" y="60454"/>
                    <a:pt x="26964" y="72372"/>
                  </a:cubicBezTo>
                  <a:cubicBezTo>
                    <a:pt x="26804" y="73254"/>
                    <a:pt x="26652" y="74455"/>
                    <a:pt x="26478" y="75991"/>
                  </a:cubicBezTo>
                  <a:cubicBezTo>
                    <a:pt x="25953" y="80635"/>
                    <a:pt x="23863" y="83615"/>
                    <a:pt x="20237" y="84937"/>
                  </a:cubicBezTo>
                  <a:cubicBezTo>
                    <a:pt x="18701" y="85492"/>
                    <a:pt x="17348" y="85736"/>
                    <a:pt x="16185" y="85644"/>
                  </a:cubicBezTo>
                  <a:cubicBezTo>
                    <a:pt x="15022" y="85553"/>
                    <a:pt x="13814" y="85105"/>
                    <a:pt x="12567" y="84291"/>
                  </a:cubicBezTo>
                  <a:cubicBezTo>
                    <a:pt x="11510" y="83577"/>
                    <a:pt x="10401" y="82551"/>
                    <a:pt x="9230" y="81213"/>
                  </a:cubicBezTo>
                  <a:cubicBezTo>
                    <a:pt x="8059" y="79883"/>
                    <a:pt x="6524" y="77845"/>
                    <a:pt x="4593" y="75124"/>
                  </a:cubicBezTo>
                  <a:cubicBezTo>
                    <a:pt x="4479" y="74964"/>
                    <a:pt x="4335" y="74759"/>
                    <a:pt x="4168" y="74508"/>
                  </a:cubicBezTo>
                  <a:cubicBezTo>
                    <a:pt x="2009" y="71491"/>
                    <a:pt x="785" y="69568"/>
                    <a:pt x="473" y="68716"/>
                  </a:cubicBezTo>
                  <a:cubicBezTo>
                    <a:pt x="-158" y="66991"/>
                    <a:pt x="276" y="65052"/>
                    <a:pt x="1766" y="62886"/>
                  </a:cubicBezTo>
                  <a:cubicBezTo>
                    <a:pt x="3248" y="60712"/>
                    <a:pt x="4973" y="59275"/>
                    <a:pt x="6942" y="58553"/>
                  </a:cubicBezTo>
                  <a:cubicBezTo>
                    <a:pt x="7573" y="58325"/>
                    <a:pt x="8166" y="58325"/>
                    <a:pt x="8690" y="58561"/>
                  </a:cubicBezTo>
                  <a:cubicBezTo>
                    <a:pt x="9222" y="58804"/>
                    <a:pt x="9967" y="59450"/>
                    <a:pt x="10933" y="60492"/>
                  </a:cubicBezTo>
                  <a:cubicBezTo>
                    <a:pt x="11510" y="61145"/>
                    <a:pt x="12271" y="62027"/>
                    <a:pt x="13183" y="63167"/>
                  </a:cubicBezTo>
                  <a:cubicBezTo>
                    <a:pt x="15273" y="65691"/>
                    <a:pt x="16657" y="66831"/>
                    <a:pt x="17356" y="66580"/>
                  </a:cubicBezTo>
                  <a:cubicBezTo>
                    <a:pt x="17964" y="66352"/>
                    <a:pt x="19142" y="62179"/>
                    <a:pt x="20906" y="54046"/>
                  </a:cubicBezTo>
                  <a:cubicBezTo>
                    <a:pt x="22593" y="46269"/>
                    <a:pt x="24098" y="39717"/>
                    <a:pt x="25413" y="34373"/>
                  </a:cubicBezTo>
                  <a:cubicBezTo>
                    <a:pt x="27238" y="26901"/>
                    <a:pt x="28720" y="21443"/>
                    <a:pt x="29845" y="17992"/>
                  </a:cubicBezTo>
                  <a:cubicBezTo>
                    <a:pt x="30970" y="14564"/>
                    <a:pt x="32133" y="11843"/>
                    <a:pt x="33319" y="9828"/>
                  </a:cubicBezTo>
                  <a:cubicBezTo>
                    <a:pt x="34360" y="8088"/>
                    <a:pt x="35911" y="6431"/>
                    <a:pt x="37986" y="4903"/>
                  </a:cubicBezTo>
                  <a:cubicBezTo>
                    <a:pt x="40061" y="3352"/>
                    <a:pt x="42843" y="1809"/>
                    <a:pt x="46317" y="274"/>
                  </a:cubicBezTo>
                  <a:lnTo>
                    <a:pt x="47533" y="1634"/>
                  </a:lnTo>
                  <a:close/>
                </a:path>
              </a:pathLst>
            </a:custGeom>
            <a:solidFill>
              <a:srgbClr val="231F20"/>
            </a:solidFill>
            <a:ln w="7575" cap="flat">
              <a:noFill/>
              <a:prstDash val="solid"/>
              <a:round/>
            </a:ln>
          </p:spPr>
          <p:txBody>
            <a:bodyPr rtlCol="0" anchor="ctr"/>
            <a:lstStyle/>
            <a:p>
              <a:endParaRPr lang="en-GB"/>
            </a:p>
          </p:txBody>
        </p:sp>
        <p:sp>
          <p:nvSpPr>
            <p:cNvPr id="828" name="Freeform: Shape 827">
              <a:extLst>
                <a:ext uri="{FF2B5EF4-FFF2-40B4-BE49-F238E27FC236}">
                  <a16:creationId xmlns:a16="http://schemas.microsoft.com/office/drawing/2014/main" id="{B977EC26-B207-44C3-83FC-25AEC43EF17B}"/>
                </a:ext>
              </a:extLst>
            </p:cNvPr>
            <p:cNvSpPr/>
            <p:nvPr/>
          </p:nvSpPr>
          <p:spPr>
            <a:xfrm>
              <a:off x="4349729" y="3847460"/>
              <a:ext cx="177947" cy="78712"/>
            </a:xfrm>
            <a:custGeom>
              <a:avLst/>
              <a:gdLst>
                <a:gd name="connsiteX0" fmla="*/ 178117 w 177947"/>
                <a:gd name="connsiteY0" fmla="*/ 16276 h 78712"/>
                <a:gd name="connsiteX1" fmla="*/ 6015 w 177947"/>
                <a:gd name="connsiteY1" fmla="*/ 78919 h 78712"/>
                <a:gd name="connsiteX2" fmla="*/ 169 w 177947"/>
                <a:gd name="connsiteY2" fmla="*/ 62849 h 78712"/>
                <a:gd name="connsiteX3" fmla="*/ 172272 w 177947"/>
                <a:gd name="connsiteY3" fmla="*/ 207 h 78712"/>
                <a:gd name="connsiteX4" fmla="*/ 178117 w 177947"/>
                <a:gd name="connsiteY4" fmla="*/ 16276 h 78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47" h="78712">
                  <a:moveTo>
                    <a:pt x="178117" y="16276"/>
                  </a:moveTo>
                  <a:lnTo>
                    <a:pt x="6015" y="78919"/>
                  </a:lnTo>
                  <a:lnTo>
                    <a:pt x="169" y="62849"/>
                  </a:lnTo>
                  <a:lnTo>
                    <a:pt x="172272" y="207"/>
                  </a:lnTo>
                  <a:lnTo>
                    <a:pt x="178117" y="16276"/>
                  </a:lnTo>
                  <a:close/>
                </a:path>
              </a:pathLst>
            </a:custGeom>
            <a:solidFill>
              <a:srgbClr val="231F20"/>
            </a:solidFill>
            <a:ln w="7575" cap="flat">
              <a:noFill/>
              <a:prstDash val="solid"/>
              <a:round/>
            </a:ln>
          </p:spPr>
          <p:txBody>
            <a:bodyPr rtlCol="0" anchor="ctr"/>
            <a:lstStyle/>
            <a:p>
              <a:endParaRPr lang="en-GB"/>
            </a:p>
          </p:txBody>
        </p:sp>
        <p:sp>
          <p:nvSpPr>
            <p:cNvPr id="829" name="Freeform: Shape 828">
              <a:extLst>
                <a:ext uri="{FF2B5EF4-FFF2-40B4-BE49-F238E27FC236}">
                  <a16:creationId xmlns:a16="http://schemas.microsoft.com/office/drawing/2014/main" id="{8243CA89-B121-447D-8FA5-46C719C58A4D}"/>
                </a:ext>
              </a:extLst>
            </p:cNvPr>
            <p:cNvSpPr/>
            <p:nvPr/>
          </p:nvSpPr>
          <p:spPr>
            <a:xfrm>
              <a:off x="4360127" y="3876041"/>
              <a:ext cx="177955" cy="78704"/>
            </a:xfrm>
            <a:custGeom>
              <a:avLst/>
              <a:gdLst>
                <a:gd name="connsiteX0" fmla="*/ 178129 w 177955"/>
                <a:gd name="connsiteY0" fmla="*/ 16280 h 78704"/>
                <a:gd name="connsiteX1" fmla="*/ 6019 w 177955"/>
                <a:gd name="connsiteY1" fmla="*/ 78923 h 78704"/>
                <a:gd name="connsiteX2" fmla="*/ 174 w 177955"/>
                <a:gd name="connsiteY2" fmla="*/ 62854 h 78704"/>
                <a:gd name="connsiteX3" fmla="*/ 172276 w 177955"/>
                <a:gd name="connsiteY3" fmla="*/ 219 h 78704"/>
                <a:gd name="connsiteX4" fmla="*/ 178129 w 177955"/>
                <a:gd name="connsiteY4" fmla="*/ 16280 h 78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04">
                  <a:moveTo>
                    <a:pt x="178129" y="16280"/>
                  </a:moveTo>
                  <a:lnTo>
                    <a:pt x="6019" y="78923"/>
                  </a:lnTo>
                  <a:lnTo>
                    <a:pt x="174" y="62854"/>
                  </a:lnTo>
                  <a:lnTo>
                    <a:pt x="172276" y="219"/>
                  </a:lnTo>
                  <a:lnTo>
                    <a:pt x="178129" y="16280"/>
                  </a:lnTo>
                  <a:close/>
                </a:path>
              </a:pathLst>
            </a:custGeom>
            <a:solidFill>
              <a:srgbClr val="231F20"/>
            </a:solidFill>
            <a:ln w="7575" cap="flat">
              <a:noFill/>
              <a:prstDash val="solid"/>
              <a:round/>
            </a:ln>
          </p:spPr>
          <p:txBody>
            <a:bodyPr rtlCol="0" anchor="ctr"/>
            <a:lstStyle/>
            <a:p>
              <a:endParaRPr lang="en-GB"/>
            </a:p>
          </p:txBody>
        </p:sp>
        <p:sp>
          <p:nvSpPr>
            <p:cNvPr id="830" name="Freeform: Shape 829">
              <a:extLst>
                <a:ext uri="{FF2B5EF4-FFF2-40B4-BE49-F238E27FC236}">
                  <a16:creationId xmlns:a16="http://schemas.microsoft.com/office/drawing/2014/main" id="{FC93A7C8-7101-4803-8478-053447493A0C}"/>
                </a:ext>
              </a:extLst>
            </p:cNvPr>
            <p:cNvSpPr/>
            <p:nvPr/>
          </p:nvSpPr>
          <p:spPr>
            <a:xfrm>
              <a:off x="4370526" y="3904607"/>
              <a:ext cx="177955" cy="78712"/>
            </a:xfrm>
            <a:custGeom>
              <a:avLst/>
              <a:gdLst>
                <a:gd name="connsiteX0" fmla="*/ 178133 w 177955"/>
                <a:gd name="connsiteY0" fmla="*/ 16300 h 78712"/>
                <a:gd name="connsiteX1" fmla="*/ 6024 w 177955"/>
                <a:gd name="connsiteY1" fmla="*/ 78942 h 78712"/>
                <a:gd name="connsiteX2" fmla="*/ 178 w 177955"/>
                <a:gd name="connsiteY2" fmla="*/ 62873 h 78712"/>
                <a:gd name="connsiteX3" fmla="*/ 172280 w 177955"/>
                <a:gd name="connsiteY3" fmla="*/ 230 h 78712"/>
                <a:gd name="connsiteX4" fmla="*/ 178133 w 177955"/>
                <a:gd name="connsiteY4" fmla="*/ 16300 h 78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12">
                  <a:moveTo>
                    <a:pt x="178133" y="16300"/>
                  </a:moveTo>
                  <a:lnTo>
                    <a:pt x="6024" y="78942"/>
                  </a:lnTo>
                  <a:lnTo>
                    <a:pt x="178" y="62873"/>
                  </a:lnTo>
                  <a:lnTo>
                    <a:pt x="172280" y="230"/>
                  </a:lnTo>
                  <a:lnTo>
                    <a:pt x="178133" y="16300"/>
                  </a:lnTo>
                  <a:close/>
                </a:path>
              </a:pathLst>
            </a:custGeom>
            <a:solidFill>
              <a:srgbClr val="231F20"/>
            </a:solidFill>
            <a:ln w="7575" cap="flat">
              <a:noFill/>
              <a:prstDash val="solid"/>
              <a:round/>
            </a:ln>
          </p:spPr>
          <p:txBody>
            <a:bodyPr rtlCol="0" anchor="ctr"/>
            <a:lstStyle/>
            <a:p>
              <a:endParaRPr lang="en-GB"/>
            </a:p>
          </p:txBody>
        </p:sp>
        <p:sp>
          <p:nvSpPr>
            <p:cNvPr id="831" name="Freeform: Shape 830">
              <a:extLst>
                <a:ext uri="{FF2B5EF4-FFF2-40B4-BE49-F238E27FC236}">
                  <a16:creationId xmlns:a16="http://schemas.microsoft.com/office/drawing/2014/main" id="{C2073FBA-679E-44EE-BBF0-32E4626429EE}"/>
                </a:ext>
              </a:extLst>
            </p:cNvPr>
            <p:cNvSpPr/>
            <p:nvPr/>
          </p:nvSpPr>
          <p:spPr>
            <a:xfrm>
              <a:off x="4458930" y="4147493"/>
              <a:ext cx="177955" cy="78704"/>
            </a:xfrm>
            <a:custGeom>
              <a:avLst/>
              <a:gdLst>
                <a:gd name="connsiteX0" fmla="*/ 178170 w 177955"/>
                <a:gd name="connsiteY0" fmla="*/ 16393 h 78704"/>
                <a:gd name="connsiteX1" fmla="*/ 6060 w 177955"/>
                <a:gd name="connsiteY1" fmla="*/ 79036 h 78704"/>
                <a:gd name="connsiteX2" fmla="*/ 215 w 177955"/>
                <a:gd name="connsiteY2" fmla="*/ 62974 h 78704"/>
                <a:gd name="connsiteX3" fmla="*/ 172317 w 177955"/>
                <a:gd name="connsiteY3" fmla="*/ 332 h 78704"/>
                <a:gd name="connsiteX4" fmla="*/ 178170 w 177955"/>
                <a:gd name="connsiteY4" fmla="*/ 16393 h 78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04">
                  <a:moveTo>
                    <a:pt x="178170" y="16393"/>
                  </a:moveTo>
                  <a:lnTo>
                    <a:pt x="6060" y="79036"/>
                  </a:lnTo>
                  <a:lnTo>
                    <a:pt x="215" y="62974"/>
                  </a:lnTo>
                  <a:lnTo>
                    <a:pt x="172317" y="332"/>
                  </a:lnTo>
                  <a:lnTo>
                    <a:pt x="178170" y="16393"/>
                  </a:lnTo>
                  <a:close/>
                </a:path>
              </a:pathLst>
            </a:custGeom>
            <a:solidFill>
              <a:srgbClr val="231F20"/>
            </a:solidFill>
            <a:ln w="7575" cap="flat">
              <a:noFill/>
              <a:prstDash val="solid"/>
              <a:round/>
            </a:ln>
          </p:spPr>
          <p:txBody>
            <a:bodyPr rtlCol="0" anchor="ctr"/>
            <a:lstStyle/>
            <a:p>
              <a:endParaRPr lang="en-GB"/>
            </a:p>
          </p:txBody>
        </p:sp>
        <p:sp>
          <p:nvSpPr>
            <p:cNvPr id="832" name="Freeform: Shape 831">
              <a:extLst>
                <a:ext uri="{FF2B5EF4-FFF2-40B4-BE49-F238E27FC236}">
                  <a16:creationId xmlns:a16="http://schemas.microsoft.com/office/drawing/2014/main" id="{11038C06-BFE1-4B8D-B5FE-9D687944BC68}"/>
                </a:ext>
              </a:extLst>
            </p:cNvPr>
            <p:cNvSpPr/>
            <p:nvPr/>
          </p:nvSpPr>
          <p:spPr>
            <a:xfrm>
              <a:off x="4469328" y="4176067"/>
              <a:ext cx="177955" cy="78704"/>
            </a:xfrm>
            <a:custGeom>
              <a:avLst/>
              <a:gdLst>
                <a:gd name="connsiteX0" fmla="*/ 178175 w 177955"/>
                <a:gd name="connsiteY0" fmla="*/ 16413 h 78704"/>
                <a:gd name="connsiteX1" fmla="*/ 6065 w 177955"/>
                <a:gd name="connsiteY1" fmla="*/ 79048 h 78704"/>
                <a:gd name="connsiteX2" fmla="*/ 219 w 177955"/>
                <a:gd name="connsiteY2" fmla="*/ 62986 h 78704"/>
                <a:gd name="connsiteX3" fmla="*/ 172322 w 177955"/>
                <a:gd name="connsiteY3" fmla="*/ 343 h 78704"/>
                <a:gd name="connsiteX4" fmla="*/ 178175 w 177955"/>
                <a:gd name="connsiteY4" fmla="*/ 16413 h 78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04">
                  <a:moveTo>
                    <a:pt x="178175" y="16413"/>
                  </a:moveTo>
                  <a:lnTo>
                    <a:pt x="6065" y="79048"/>
                  </a:lnTo>
                  <a:lnTo>
                    <a:pt x="219" y="62986"/>
                  </a:lnTo>
                  <a:lnTo>
                    <a:pt x="172322" y="343"/>
                  </a:lnTo>
                  <a:lnTo>
                    <a:pt x="178175" y="16413"/>
                  </a:lnTo>
                  <a:close/>
                </a:path>
              </a:pathLst>
            </a:custGeom>
            <a:solidFill>
              <a:srgbClr val="231F20"/>
            </a:solidFill>
            <a:ln w="7575" cap="flat">
              <a:noFill/>
              <a:prstDash val="solid"/>
              <a:round/>
            </a:ln>
          </p:spPr>
          <p:txBody>
            <a:bodyPr rtlCol="0" anchor="ctr"/>
            <a:lstStyle/>
            <a:p>
              <a:endParaRPr lang="en-GB"/>
            </a:p>
          </p:txBody>
        </p:sp>
        <p:sp>
          <p:nvSpPr>
            <p:cNvPr id="833" name="Freeform: Shape 832">
              <a:extLst>
                <a:ext uri="{FF2B5EF4-FFF2-40B4-BE49-F238E27FC236}">
                  <a16:creationId xmlns:a16="http://schemas.microsoft.com/office/drawing/2014/main" id="{2BA55F38-4A18-4F29-AE54-8133BC698591}"/>
                </a:ext>
              </a:extLst>
            </p:cNvPr>
            <p:cNvSpPr/>
            <p:nvPr/>
          </p:nvSpPr>
          <p:spPr>
            <a:xfrm>
              <a:off x="4479727" y="4204640"/>
              <a:ext cx="177955" cy="78712"/>
            </a:xfrm>
            <a:custGeom>
              <a:avLst/>
              <a:gdLst>
                <a:gd name="connsiteX0" fmla="*/ 178179 w 177955"/>
                <a:gd name="connsiteY0" fmla="*/ 16425 h 78712"/>
                <a:gd name="connsiteX1" fmla="*/ 6069 w 177955"/>
                <a:gd name="connsiteY1" fmla="*/ 79067 h 78712"/>
                <a:gd name="connsiteX2" fmla="*/ 224 w 177955"/>
                <a:gd name="connsiteY2" fmla="*/ 62998 h 78712"/>
                <a:gd name="connsiteX3" fmla="*/ 172326 w 177955"/>
                <a:gd name="connsiteY3" fmla="*/ 355 h 78712"/>
                <a:gd name="connsiteX4" fmla="*/ 178179 w 177955"/>
                <a:gd name="connsiteY4" fmla="*/ 16425 h 78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12">
                  <a:moveTo>
                    <a:pt x="178179" y="16425"/>
                  </a:moveTo>
                  <a:lnTo>
                    <a:pt x="6069" y="79067"/>
                  </a:lnTo>
                  <a:lnTo>
                    <a:pt x="224" y="62998"/>
                  </a:lnTo>
                  <a:lnTo>
                    <a:pt x="172326" y="355"/>
                  </a:lnTo>
                  <a:lnTo>
                    <a:pt x="178179" y="16425"/>
                  </a:lnTo>
                  <a:close/>
                </a:path>
              </a:pathLst>
            </a:custGeom>
            <a:solidFill>
              <a:srgbClr val="231F20"/>
            </a:solidFill>
            <a:ln w="7575" cap="flat">
              <a:noFill/>
              <a:prstDash val="solid"/>
              <a:round/>
            </a:ln>
          </p:spPr>
          <p:txBody>
            <a:bodyPr rtlCol="0" anchor="ctr"/>
            <a:lstStyle/>
            <a:p>
              <a:endParaRPr lang="en-GB"/>
            </a:p>
          </p:txBody>
        </p:sp>
        <p:sp>
          <p:nvSpPr>
            <p:cNvPr id="834" name="Freeform: Shape 833">
              <a:extLst>
                <a:ext uri="{FF2B5EF4-FFF2-40B4-BE49-F238E27FC236}">
                  <a16:creationId xmlns:a16="http://schemas.microsoft.com/office/drawing/2014/main" id="{16CBF83E-35CB-4380-8617-8FCC2F6993E8}"/>
                </a:ext>
              </a:extLst>
            </p:cNvPr>
            <p:cNvSpPr/>
            <p:nvPr/>
          </p:nvSpPr>
          <p:spPr>
            <a:xfrm>
              <a:off x="4397429" y="4220127"/>
              <a:ext cx="67924" cy="87245"/>
            </a:xfrm>
            <a:custGeom>
              <a:avLst/>
              <a:gdLst>
                <a:gd name="connsiteX0" fmla="*/ 68091 w 67924"/>
                <a:gd name="connsiteY0" fmla="*/ 70719 h 87245"/>
                <a:gd name="connsiteX1" fmla="*/ 63522 w 67924"/>
                <a:gd name="connsiteY1" fmla="*/ 58184 h 87245"/>
                <a:gd name="connsiteX2" fmla="*/ 34060 w 67924"/>
                <a:gd name="connsiteY2" fmla="*/ 68909 h 87245"/>
                <a:gd name="connsiteX3" fmla="*/ 46374 w 67924"/>
                <a:gd name="connsiteY3" fmla="*/ 36398 h 87245"/>
                <a:gd name="connsiteX4" fmla="*/ 48160 w 67924"/>
                <a:gd name="connsiteY4" fmla="*/ 15974 h 87245"/>
                <a:gd name="connsiteX5" fmla="*/ 16941 w 67924"/>
                <a:gd name="connsiteY5" fmla="*/ 2215 h 87245"/>
                <a:gd name="connsiteX6" fmla="*/ 1807 w 67924"/>
                <a:gd name="connsiteY6" fmla="*/ 32963 h 87245"/>
                <a:gd name="connsiteX7" fmla="*/ 15733 w 67924"/>
                <a:gd name="connsiteY7" fmla="*/ 27892 h 87245"/>
                <a:gd name="connsiteX8" fmla="*/ 21510 w 67924"/>
                <a:gd name="connsiteY8" fmla="*/ 14750 h 87245"/>
                <a:gd name="connsiteX9" fmla="*/ 34189 w 67924"/>
                <a:gd name="connsiteY9" fmla="*/ 20937 h 87245"/>
                <a:gd name="connsiteX10" fmla="*/ 33581 w 67924"/>
                <a:gd name="connsiteY10" fmla="*/ 31594 h 87245"/>
                <a:gd name="connsiteX11" fmla="*/ 17131 w 67924"/>
                <a:gd name="connsiteY11" fmla="*/ 75074 h 87245"/>
                <a:gd name="connsiteX12" fmla="*/ 21692 w 67924"/>
                <a:gd name="connsiteY12" fmla="*/ 87609 h 87245"/>
                <a:gd name="connsiteX13" fmla="*/ 68091 w 67924"/>
                <a:gd name="connsiteY13" fmla="*/ 70719 h 87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924" h="87245">
                  <a:moveTo>
                    <a:pt x="68091" y="70719"/>
                  </a:moveTo>
                  <a:lnTo>
                    <a:pt x="63522" y="58184"/>
                  </a:lnTo>
                  <a:lnTo>
                    <a:pt x="34060" y="68909"/>
                  </a:lnTo>
                  <a:lnTo>
                    <a:pt x="46374" y="36398"/>
                  </a:lnTo>
                  <a:cubicBezTo>
                    <a:pt x="49399" y="28379"/>
                    <a:pt x="50851" y="23362"/>
                    <a:pt x="48160" y="15974"/>
                  </a:cubicBezTo>
                  <a:cubicBezTo>
                    <a:pt x="43166" y="2253"/>
                    <a:pt x="30441" y="-2695"/>
                    <a:pt x="16941" y="2215"/>
                  </a:cubicBezTo>
                  <a:cubicBezTo>
                    <a:pt x="3875" y="6974"/>
                    <a:pt x="-3263" y="19037"/>
                    <a:pt x="1807" y="32963"/>
                  </a:cubicBezTo>
                  <a:lnTo>
                    <a:pt x="15733" y="27892"/>
                  </a:lnTo>
                  <a:cubicBezTo>
                    <a:pt x="13042" y="20504"/>
                    <a:pt x="16903" y="16430"/>
                    <a:pt x="21510" y="14750"/>
                  </a:cubicBezTo>
                  <a:cubicBezTo>
                    <a:pt x="27401" y="12606"/>
                    <a:pt x="32129" y="15251"/>
                    <a:pt x="34189" y="20937"/>
                  </a:cubicBezTo>
                  <a:cubicBezTo>
                    <a:pt x="35481" y="24472"/>
                    <a:pt x="35162" y="27254"/>
                    <a:pt x="33581" y="31594"/>
                  </a:cubicBezTo>
                  <a:lnTo>
                    <a:pt x="17131" y="75074"/>
                  </a:lnTo>
                  <a:lnTo>
                    <a:pt x="21692" y="87609"/>
                  </a:lnTo>
                  <a:lnTo>
                    <a:pt x="68091" y="70719"/>
                  </a:lnTo>
                  <a:close/>
                </a:path>
              </a:pathLst>
            </a:custGeom>
            <a:solidFill>
              <a:srgbClr val="231F20"/>
            </a:solidFill>
            <a:ln w="7575" cap="flat">
              <a:noFill/>
              <a:prstDash val="solid"/>
              <a:round/>
            </a:ln>
          </p:spPr>
          <p:txBody>
            <a:bodyPr rtlCol="0" anchor="ctr"/>
            <a:lstStyle/>
            <a:p>
              <a:endParaRPr lang="en-GB"/>
            </a:p>
          </p:txBody>
        </p:sp>
        <p:sp>
          <p:nvSpPr>
            <p:cNvPr id="835" name="Freeform: Shape 834">
              <a:extLst>
                <a:ext uri="{FF2B5EF4-FFF2-40B4-BE49-F238E27FC236}">
                  <a16:creationId xmlns:a16="http://schemas.microsoft.com/office/drawing/2014/main" id="{D6514DD5-55E6-405F-A75B-2269FBC3B27C}"/>
                </a:ext>
              </a:extLst>
            </p:cNvPr>
            <p:cNvSpPr/>
            <p:nvPr/>
          </p:nvSpPr>
          <p:spPr>
            <a:xfrm>
              <a:off x="4537824" y="4280129"/>
              <a:ext cx="138458" cy="138458"/>
            </a:xfrm>
            <a:custGeom>
              <a:avLst/>
              <a:gdLst>
                <a:gd name="connsiteX0" fmla="*/ 37190 w 138458"/>
                <a:gd name="connsiteY0" fmla="*/ 138858 h 138458"/>
                <a:gd name="connsiteX1" fmla="*/ 138698 w 138458"/>
                <a:gd name="connsiteY1" fmla="*/ 101915 h 138458"/>
                <a:gd name="connsiteX2" fmla="*/ 101748 w 138458"/>
                <a:gd name="connsiteY2" fmla="*/ 399 h 138458"/>
                <a:gd name="connsiteX3" fmla="*/ 240 w 138458"/>
                <a:gd name="connsiteY3" fmla="*/ 37342 h 138458"/>
                <a:gd name="connsiteX4" fmla="*/ 37190 w 138458"/>
                <a:gd name="connsiteY4" fmla="*/ 138858 h 138458"/>
                <a:gd name="connsiteX5" fmla="*/ 128953 w 138458"/>
                <a:gd name="connsiteY5" fmla="*/ 97370 h 138458"/>
                <a:gd name="connsiteX6" fmla="*/ 41735 w 138458"/>
                <a:gd name="connsiteY6" fmla="*/ 129113 h 138458"/>
                <a:gd name="connsiteX7" fmla="*/ 9984 w 138458"/>
                <a:gd name="connsiteY7" fmla="*/ 41887 h 138458"/>
                <a:gd name="connsiteX8" fmla="*/ 97203 w 138458"/>
                <a:gd name="connsiteY8" fmla="*/ 10144 h 138458"/>
                <a:gd name="connsiteX9" fmla="*/ 128953 w 138458"/>
                <a:gd name="connsiteY9" fmla="*/ 97370 h 138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458" h="138458">
                  <a:moveTo>
                    <a:pt x="37190" y="138858"/>
                  </a:moveTo>
                  <a:lnTo>
                    <a:pt x="138698" y="101915"/>
                  </a:lnTo>
                  <a:lnTo>
                    <a:pt x="101748" y="399"/>
                  </a:lnTo>
                  <a:lnTo>
                    <a:pt x="240" y="37342"/>
                  </a:lnTo>
                  <a:lnTo>
                    <a:pt x="37190" y="138858"/>
                  </a:lnTo>
                  <a:close/>
                  <a:moveTo>
                    <a:pt x="128953" y="97370"/>
                  </a:moveTo>
                  <a:lnTo>
                    <a:pt x="41735" y="129113"/>
                  </a:lnTo>
                  <a:cubicBezTo>
                    <a:pt x="41735" y="129113"/>
                    <a:pt x="9984" y="41887"/>
                    <a:pt x="9984" y="41887"/>
                  </a:cubicBezTo>
                  <a:cubicBezTo>
                    <a:pt x="9984" y="41887"/>
                    <a:pt x="97203" y="10144"/>
                    <a:pt x="97203" y="10144"/>
                  </a:cubicBezTo>
                  <a:lnTo>
                    <a:pt x="128953" y="97370"/>
                  </a:lnTo>
                  <a:close/>
                </a:path>
              </a:pathLst>
            </a:custGeom>
            <a:solidFill>
              <a:srgbClr val="231F20"/>
            </a:solidFill>
            <a:ln w="7575" cap="flat">
              <a:noFill/>
              <a:prstDash val="solid"/>
              <a:round/>
            </a:ln>
          </p:spPr>
          <p:txBody>
            <a:bodyPr rtlCol="0" anchor="ctr"/>
            <a:lstStyle/>
            <a:p>
              <a:endParaRPr lang="en-GB"/>
            </a:p>
          </p:txBody>
        </p:sp>
        <p:sp>
          <p:nvSpPr>
            <p:cNvPr id="836" name="Freeform: Shape 835">
              <a:extLst>
                <a:ext uri="{FF2B5EF4-FFF2-40B4-BE49-F238E27FC236}">
                  <a16:creationId xmlns:a16="http://schemas.microsoft.com/office/drawing/2014/main" id="{339E6F2F-5F2D-42C0-9E56-C160B7AA36E4}"/>
                </a:ext>
              </a:extLst>
            </p:cNvPr>
            <p:cNvSpPr/>
            <p:nvPr/>
          </p:nvSpPr>
          <p:spPr>
            <a:xfrm>
              <a:off x="4579774" y="4304909"/>
              <a:ext cx="47336" cy="85394"/>
            </a:xfrm>
            <a:custGeom>
              <a:avLst/>
              <a:gdLst>
                <a:gd name="connsiteX0" fmla="*/ 47574 w 47336"/>
                <a:gd name="connsiteY0" fmla="*/ 1759 h 85394"/>
                <a:gd name="connsiteX1" fmla="*/ 35427 w 47336"/>
                <a:gd name="connsiteY1" fmla="*/ 36885 h 85394"/>
                <a:gd name="connsiteX2" fmla="*/ 27005 w 47336"/>
                <a:gd name="connsiteY2" fmla="*/ 72505 h 85394"/>
                <a:gd name="connsiteX3" fmla="*/ 26526 w 47336"/>
                <a:gd name="connsiteY3" fmla="*/ 76123 h 85394"/>
                <a:gd name="connsiteX4" fmla="*/ 20285 w 47336"/>
                <a:gd name="connsiteY4" fmla="*/ 85062 h 85394"/>
                <a:gd name="connsiteX5" fmla="*/ 16226 w 47336"/>
                <a:gd name="connsiteY5" fmla="*/ 85777 h 85394"/>
                <a:gd name="connsiteX6" fmla="*/ 12608 w 47336"/>
                <a:gd name="connsiteY6" fmla="*/ 84432 h 85394"/>
                <a:gd name="connsiteX7" fmla="*/ 9271 w 47336"/>
                <a:gd name="connsiteY7" fmla="*/ 81345 h 85394"/>
                <a:gd name="connsiteX8" fmla="*/ 4642 w 47336"/>
                <a:gd name="connsiteY8" fmla="*/ 75257 h 85394"/>
                <a:gd name="connsiteX9" fmla="*/ 4208 w 47336"/>
                <a:gd name="connsiteY9" fmla="*/ 74649 h 85394"/>
                <a:gd name="connsiteX10" fmla="*/ 514 w 47336"/>
                <a:gd name="connsiteY10" fmla="*/ 68841 h 85394"/>
                <a:gd name="connsiteX11" fmla="*/ 1806 w 47336"/>
                <a:gd name="connsiteY11" fmla="*/ 63019 h 85394"/>
                <a:gd name="connsiteX12" fmla="*/ 6990 w 47336"/>
                <a:gd name="connsiteY12" fmla="*/ 58686 h 85394"/>
                <a:gd name="connsiteX13" fmla="*/ 8731 w 47336"/>
                <a:gd name="connsiteY13" fmla="*/ 58693 h 85394"/>
                <a:gd name="connsiteX14" fmla="*/ 10974 w 47336"/>
                <a:gd name="connsiteY14" fmla="*/ 60616 h 85394"/>
                <a:gd name="connsiteX15" fmla="*/ 13231 w 47336"/>
                <a:gd name="connsiteY15" fmla="*/ 63292 h 85394"/>
                <a:gd name="connsiteX16" fmla="*/ 17404 w 47336"/>
                <a:gd name="connsiteY16" fmla="*/ 66705 h 85394"/>
                <a:gd name="connsiteX17" fmla="*/ 20947 w 47336"/>
                <a:gd name="connsiteY17" fmla="*/ 54171 h 85394"/>
                <a:gd name="connsiteX18" fmla="*/ 25454 w 47336"/>
                <a:gd name="connsiteY18" fmla="*/ 34506 h 85394"/>
                <a:gd name="connsiteX19" fmla="*/ 29886 w 47336"/>
                <a:gd name="connsiteY19" fmla="*/ 18125 h 85394"/>
                <a:gd name="connsiteX20" fmla="*/ 33360 w 47336"/>
                <a:gd name="connsiteY20" fmla="*/ 9953 h 85394"/>
                <a:gd name="connsiteX21" fmla="*/ 38034 w 47336"/>
                <a:gd name="connsiteY21" fmla="*/ 5028 h 85394"/>
                <a:gd name="connsiteX22" fmla="*/ 46358 w 47336"/>
                <a:gd name="connsiteY22" fmla="*/ 399 h 85394"/>
                <a:gd name="connsiteX23" fmla="*/ 47574 w 47336"/>
                <a:gd name="connsiteY23" fmla="*/ 1759 h 8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336" h="85394">
                  <a:moveTo>
                    <a:pt x="47574" y="1759"/>
                  </a:moveTo>
                  <a:cubicBezTo>
                    <a:pt x="42922" y="13344"/>
                    <a:pt x="38878" y="25050"/>
                    <a:pt x="35427" y="36885"/>
                  </a:cubicBezTo>
                  <a:cubicBezTo>
                    <a:pt x="31984" y="48720"/>
                    <a:pt x="29171" y="60586"/>
                    <a:pt x="27005" y="72505"/>
                  </a:cubicBezTo>
                  <a:cubicBezTo>
                    <a:pt x="26845" y="73387"/>
                    <a:pt x="26686" y="74588"/>
                    <a:pt x="26526" y="76123"/>
                  </a:cubicBezTo>
                  <a:cubicBezTo>
                    <a:pt x="25994" y="80775"/>
                    <a:pt x="23911" y="83740"/>
                    <a:pt x="20285" y="85062"/>
                  </a:cubicBezTo>
                  <a:cubicBezTo>
                    <a:pt x="18735" y="85625"/>
                    <a:pt x="17389" y="85861"/>
                    <a:pt x="16226" y="85777"/>
                  </a:cubicBezTo>
                  <a:cubicBezTo>
                    <a:pt x="15063" y="85686"/>
                    <a:pt x="13854" y="85230"/>
                    <a:pt x="12608" y="84432"/>
                  </a:cubicBezTo>
                  <a:cubicBezTo>
                    <a:pt x="11559" y="83709"/>
                    <a:pt x="10449" y="82676"/>
                    <a:pt x="9271" y="81345"/>
                  </a:cubicBezTo>
                  <a:cubicBezTo>
                    <a:pt x="8100" y="80008"/>
                    <a:pt x="6565" y="77978"/>
                    <a:pt x="4642" y="75257"/>
                  </a:cubicBezTo>
                  <a:cubicBezTo>
                    <a:pt x="4512" y="75090"/>
                    <a:pt x="4376" y="74884"/>
                    <a:pt x="4208" y="74649"/>
                  </a:cubicBezTo>
                  <a:cubicBezTo>
                    <a:pt x="2057" y="71623"/>
                    <a:pt x="826" y="69693"/>
                    <a:pt x="514" y="68841"/>
                  </a:cubicBezTo>
                  <a:cubicBezTo>
                    <a:pt x="-109" y="67131"/>
                    <a:pt x="324" y="65177"/>
                    <a:pt x="1806" y="63019"/>
                  </a:cubicBezTo>
                  <a:cubicBezTo>
                    <a:pt x="3289" y="60845"/>
                    <a:pt x="5022" y="59400"/>
                    <a:pt x="6990" y="58686"/>
                  </a:cubicBezTo>
                  <a:cubicBezTo>
                    <a:pt x="7621" y="58450"/>
                    <a:pt x="8207" y="58458"/>
                    <a:pt x="8731" y="58693"/>
                  </a:cubicBezTo>
                  <a:cubicBezTo>
                    <a:pt x="9256" y="58929"/>
                    <a:pt x="10008" y="59575"/>
                    <a:pt x="10974" y="60616"/>
                  </a:cubicBezTo>
                  <a:cubicBezTo>
                    <a:pt x="11551" y="61270"/>
                    <a:pt x="12311" y="62167"/>
                    <a:pt x="13231" y="63292"/>
                  </a:cubicBezTo>
                  <a:cubicBezTo>
                    <a:pt x="15314" y="65824"/>
                    <a:pt x="16705" y="66956"/>
                    <a:pt x="17404" y="66705"/>
                  </a:cubicBezTo>
                  <a:cubicBezTo>
                    <a:pt x="18005" y="66492"/>
                    <a:pt x="19191" y="62312"/>
                    <a:pt x="20947" y="54171"/>
                  </a:cubicBezTo>
                  <a:cubicBezTo>
                    <a:pt x="22642" y="46394"/>
                    <a:pt x="24139" y="39850"/>
                    <a:pt x="25454" y="34506"/>
                  </a:cubicBezTo>
                  <a:cubicBezTo>
                    <a:pt x="27286" y="27034"/>
                    <a:pt x="28761" y="21568"/>
                    <a:pt x="29886" y="18125"/>
                  </a:cubicBezTo>
                  <a:cubicBezTo>
                    <a:pt x="31018" y="14689"/>
                    <a:pt x="32174" y="11975"/>
                    <a:pt x="33360" y="9953"/>
                  </a:cubicBezTo>
                  <a:cubicBezTo>
                    <a:pt x="34401" y="8213"/>
                    <a:pt x="35959" y="6563"/>
                    <a:pt x="38034" y="5028"/>
                  </a:cubicBezTo>
                  <a:cubicBezTo>
                    <a:pt x="40102" y="3485"/>
                    <a:pt x="42884" y="1942"/>
                    <a:pt x="46358" y="399"/>
                  </a:cubicBezTo>
                  <a:lnTo>
                    <a:pt x="47574" y="1759"/>
                  </a:lnTo>
                  <a:close/>
                </a:path>
              </a:pathLst>
            </a:custGeom>
            <a:solidFill>
              <a:srgbClr val="231F20"/>
            </a:solidFill>
            <a:ln w="7575" cap="flat">
              <a:noFill/>
              <a:prstDash val="solid"/>
              <a:round/>
            </a:ln>
          </p:spPr>
          <p:txBody>
            <a:bodyPr rtlCol="0" anchor="ctr"/>
            <a:lstStyle/>
            <a:p>
              <a:endParaRPr lang="en-GB"/>
            </a:p>
          </p:txBody>
        </p:sp>
        <p:sp>
          <p:nvSpPr>
            <p:cNvPr id="837" name="Freeform: Shape 836">
              <a:extLst>
                <a:ext uri="{FF2B5EF4-FFF2-40B4-BE49-F238E27FC236}">
                  <a16:creationId xmlns:a16="http://schemas.microsoft.com/office/drawing/2014/main" id="{181FC707-5431-498E-9813-BA68CF71B543}"/>
                </a:ext>
              </a:extLst>
            </p:cNvPr>
            <p:cNvSpPr/>
            <p:nvPr/>
          </p:nvSpPr>
          <p:spPr>
            <a:xfrm>
              <a:off x="4611258" y="3831458"/>
              <a:ext cx="275088" cy="187382"/>
            </a:xfrm>
            <a:custGeom>
              <a:avLst/>
              <a:gdLst>
                <a:gd name="connsiteX0" fmla="*/ 47012 w 275088"/>
                <a:gd name="connsiteY0" fmla="*/ 187255 h 187382"/>
                <a:gd name="connsiteX1" fmla="*/ 61386 w 275088"/>
                <a:gd name="connsiteY1" fmla="*/ 163744 h 187382"/>
                <a:gd name="connsiteX2" fmla="*/ 73290 w 275088"/>
                <a:gd name="connsiteY2" fmla="*/ 116851 h 187382"/>
                <a:gd name="connsiteX3" fmla="*/ 78953 w 275088"/>
                <a:gd name="connsiteY3" fmla="*/ 62076 h 187382"/>
                <a:gd name="connsiteX4" fmla="*/ 71033 w 275088"/>
                <a:gd name="connsiteY4" fmla="*/ 17113 h 187382"/>
                <a:gd name="connsiteX5" fmla="*/ 41562 w 275088"/>
                <a:gd name="connsiteY5" fmla="*/ 413 h 187382"/>
                <a:gd name="connsiteX6" fmla="*/ 9249 w 275088"/>
                <a:gd name="connsiteY6" fmla="*/ 22328 h 187382"/>
                <a:gd name="connsiteX7" fmla="*/ 12958 w 275088"/>
                <a:gd name="connsiteY7" fmla="*/ 113103 h 187382"/>
                <a:gd name="connsiteX8" fmla="*/ 45849 w 275088"/>
                <a:gd name="connsiteY8" fmla="*/ 140750 h 187382"/>
                <a:gd name="connsiteX9" fmla="*/ 97941 w 275088"/>
                <a:gd name="connsiteY9" fmla="*/ 127766 h 187382"/>
                <a:gd name="connsiteX10" fmla="*/ 113623 w 275088"/>
                <a:gd name="connsiteY10" fmla="*/ 115832 h 187382"/>
                <a:gd name="connsiteX11" fmla="*/ 106006 w 275088"/>
                <a:gd name="connsiteY11" fmla="*/ 108216 h 187382"/>
                <a:gd name="connsiteX12" fmla="*/ 104935 w 275088"/>
                <a:gd name="connsiteY12" fmla="*/ 124118 h 187382"/>
                <a:gd name="connsiteX13" fmla="*/ 111183 w 275088"/>
                <a:gd name="connsiteY13" fmla="*/ 145660 h 187382"/>
                <a:gd name="connsiteX14" fmla="*/ 120905 w 275088"/>
                <a:gd name="connsiteY14" fmla="*/ 162885 h 187382"/>
                <a:gd name="connsiteX15" fmla="*/ 136077 w 275088"/>
                <a:gd name="connsiteY15" fmla="*/ 160300 h 187382"/>
                <a:gd name="connsiteX16" fmla="*/ 140000 w 275088"/>
                <a:gd name="connsiteY16" fmla="*/ 146618 h 187382"/>
                <a:gd name="connsiteX17" fmla="*/ 142158 w 275088"/>
                <a:gd name="connsiteY17" fmla="*/ 119131 h 187382"/>
                <a:gd name="connsiteX18" fmla="*/ 131380 w 275088"/>
                <a:gd name="connsiteY18" fmla="*/ 119131 h 187382"/>
                <a:gd name="connsiteX19" fmla="*/ 137316 w 275088"/>
                <a:gd name="connsiteY19" fmla="*/ 141061 h 187382"/>
                <a:gd name="connsiteX20" fmla="*/ 146621 w 275088"/>
                <a:gd name="connsiteY20" fmla="*/ 141061 h 187382"/>
                <a:gd name="connsiteX21" fmla="*/ 149045 w 275088"/>
                <a:gd name="connsiteY21" fmla="*/ 135277 h 187382"/>
                <a:gd name="connsiteX22" fmla="*/ 156327 w 275088"/>
                <a:gd name="connsiteY22" fmla="*/ 116858 h 187382"/>
                <a:gd name="connsiteX23" fmla="*/ 147875 w 275088"/>
                <a:gd name="connsiteY23" fmla="*/ 117945 h 187382"/>
                <a:gd name="connsiteX24" fmla="*/ 163412 w 275088"/>
                <a:gd name="connsiteY24" fmla="*/ 131141 h 187382"/>
                <a:gd name="connsiteX25" fmla="*/ 169941 w 275088"/>
                <a:gd name="connsiteY25" fmla="*/ 130298 h 187382"/>
                <a:gd name="connsiteX26" fmla="*/ 182955 w 275088"/>
                <a:gd name="connsiteY26" fmla="*/ 111826 h 187382"/>
                <a:gd name="connsiteX27" fmla="*/ 186892 w 275088"/>
                <a:gd name="connsiteY27" fmla="*/ 105213 h 187382"/>
                <a:gd name="connsiteX28" fmla="*/ 181587 w 275088"/>
                <a:gd name="connsiteY28" fmla="*/ 105327 h 187382"/>
                <a:gd name="connsiteX29" fmla="*/ 181610 w 275088"/>
                <a:gd name="connsiteY29" fmla="*/ 105479 h 187382"/>
                <a:gd name="connsiteX30" fmla="*/ 181845 w 275088"/>
                <a:gd name="connsiteY30" fmla="*/ 105844 h 187382"/>
                <a:gd name="connsiteX31" fmla="*/ 186976 w 275088"/>
                <a:gd name="connsiteY31" fmla="*/ 111674 h 187382"/>
                <a:gd name="connsiteX32" fmla="*/ 204779 w 275088"/>
                <a:gd name="connsiteY32" fmla="*/ 104864 h 187382"/>
                <a:gd name="connsiteX33" fmla="*/ 195482 w 275088"/>
                <a:gd name="connsiteY33" fmla="*/ 104864 h 187382"/>
                <a:gd name="connsiteX34" fmla="*/ 207561 w 275088"/>
                <a:gd name="connsiteY34" fmla="*/ 119838 h 187382"/>
                <a:gd name="connsiteX35" fmla="*/ 222026 w 275088"/>
                <a:gd name="connsiteY35" fmla="*/ 116228 h 187382"/>
                <a:gd name="connsiteX36" fmla="*/ 228860 w 275088"/>
                <a:gd name="connsiteY36" fmla="*/ 96722 h 187382"/>
                <a:gd name="connsiteX37" fmla="*/ 227240 w 275088"/>
                <a:gd name="connsiteY37" fmla="*/ 65534 h 187382"/>
                <a:gd name="connsiteX38" fmla="*/ 211901 w 275088"/>
                <a:gd name="connsiteY38" fmla="*/ 19956 h 187382"/>
                <a:gd name="connsiteX39" fmla="*/ 202589 w 275088"/>
                <a:gd name="connsiteY39" fmla="*/ 19956 h 187382"/>
                <a:gd name="connsiteX40" fmla="*/ 195277 w 275088"/>
                <a:gd name="connsiteY40" fmla="*/ 72170 h 187382"/>
                <a:gd name="connsiteX41" fmla="*/ 229757 w 275088"/>
                <a:gd name="connsiteY41" fmla="*/ 114426 h 187382"/>
                <a:gd name="connsiteX42" fmla="*/ 272643 w 275088"/>
                <a:gd name="connsiteY42" fmla="*/ 106034 h 187382"/>
                <a:gd name="connsiteX43" fmla="*/ 267201 w 275088"/>
                <a:gd name="connsiteY43" fmla="*/ 96738 h 187382"/>
                <a:gd name="connsiteX44" fmla="*/ 215337 w 275088"/>
                <a:gd name="connsiteY44" fmla="*/ 93302 h 187382"/>
                <a:gd name="connsiteX45" fmla="*/ 205090 w 275088"/>
                <a:gd name="connsiteY45" fmla="*/ 46249 h 187382"/>
                <a:gd name="connsiteX46" fmla="*/ 211901 w 275088"/>
                <a:gd name="connsiteY46" fmla="*/ 25391 h 187382"/>
                <a:gd name="connsiteX47" fmla="*/ 202589 w 275088"/>
                <a:gd name="connsiteY47" fmla="*/ 25391 h 187382"/>
                <a:gd name="connsiteX48" fmla="*/ 217731 w 275088"/>
                <a:gd name="connsiteY48" fmla="*/ 98858 h 187382"/>
                <a:gd name="connsiteX49" fmla="*/ 214949 w 275088"/>
                <a:gd name="connsiteY49" fmla="*/ 107592 h 187382"/>
                <a:gd name="connsiteX50" fmla="*/ 213406 w 275088"/>
                <a:gd name="connsiteY50" fmla="*/ 109736 h 187382"/>
                <a:gd name="connsiteX51" fmla="*/ 212479 w 275088"/>
                <a:gd name="connsiteY51" fmla="*/ 110299 h 187382"/>
                <a:gd name="connsiteX52" fmla="*/ 212730 w 275088"/>
                <a:gd name="connsiteY52" fmla="*/ 110260 h 187382"/>
                <a:gd name="connsiteX53" fmla="*/ 212950 w 275088"/>
                <a:gd name="connsiteY53" fmla="*/ 110352 h 187382"/>
                <a:gd name="connsiteX54" fmla="*/ 212577 w 275088"/>
                <a:gd name="connsiteY54" fmla="*/ 110352 h 187382"/>
                <a:gd name="connsiteX55" fmla="*/ 210274 w 275088"/>
                <a:gd name="connsiteY55" fmla="*/ 108657 h 187382"/>
                <a:gd name="connsiteX56" fmla="*/ 204779 w 275088"/>
                <a:gd name="connsiteY56" fmla="*/ 99421 h 187382"/>
                <a:gd name="connsiteX57" fmla="*/ 195482 w 275088"/>
                <a:gd name="connsiteY57" fmla="*/ 99421 h 187382"/>
                <a:gd name="connsiteX58" fmla="*/ 191932 w 275088"/>
                <a:gd name="connsiteY58" fmla="*/ 102956 h 187382"/>
                <a:gd name="connsiteX59" fmla="*/ 192860 w 275088"/>
                <a:gd name="connsiteY59" fmla="*/ 102621 h 187382"/>
                <a:gd name="connsiteX60" fmla="*/ 189226 w 275088"/>
                <a:gd name="connsiteY60" fmla="*/ 97863 h 187382"/>
                <a:gd name="connsiteX61" fmla="*/ 182301 w 275088"/>
                <a:gd name="connsiteY61" fmla="*/ 95445 h 187382"/>
                <a:gd name="connsiteX62" fmla="*/ 173993 w 275088"/>
                <a:gd name="connsiteY62" fmla="*/ 105806 h 187382"/>
                <a:gd name="connsiteX63" fmla="*/ 166544 w 275088"/>
                <a:gd name="connsiteY63" fmla="*/ 118637 h 187382"/>
                <a:gd name="connsiteX64" fmla="*/ 166483 w 275088"/>
                <a:gd name="connsiteY64" fmla="*/ 118789 h 187382"/>
                <a:gd name="connsiteX65" fmla="*/ 165632 w 275088"/>
                <a:gd name="connsiteY65" fmla="*/ 119663 h 187382"/>
                <a:gd name="connsiteX66" fmla="*/ 162325 w 275088"/>
                <a:gd name="connsiteY66" fmla="*/ 122681 h 187382"/>
                <a:gd name="connsiteX67" fmla="*/ 168847 w 275088"/>
                <a:gd name="connsiteY67" fmla="*/ 121837 h 187382"/>
                <a:gd name="connsiteX68" fmla="*/ 155491 w 275088"/>
                <a:gd name="connsiteY68" fmla="*/ 110329 h 187382"/>
                <a:gd name="connsiteX69" fmla="*/ 147023 w 275088"/>
                <a:gd name="connsiteY69" fmla="*/ 111423 h 187382"/>
                <a:gd name="connsiteX70" fmla="*/ 138806 w 275088"/>
                <a:gd name="connsiteY70" fmla="*/ 131818 h 187382"/>
                <a:gd name="connsiteX71" fmla="*/ 138289 w 275088"/>
                <a:gd name="connsiteY71" fmla="*/ 134091 h 187382"/>
                <a:gd name="connsiteX72" fmla="*/ 138388 w 275088"/>
                <a:gd name="connsiteY72" fmla="*/ 133848 h 187382"/>
                <a:gd name="connsiteX73" fmla="*/ 137316 w 275088"/>
                <a:gd name="connsiteY73" fmla="*/ 135619 h 187382"/>
                <a:gd name="connsiteX74" fmla="*/ 146621 w 275088"/>
                <a:gd name="connsiteY74" fmla="*/ 135619 h 187382"/>
                <a:gd name="connsiteX75" fmla="*/ 142158 w 275088"/>
                <a:gd name="connsiteY75" fmla="*/ 119131 h 187382"/>
                <a:gd name="connsiteX76" fmla="*/ 131380 w 275088"/>
                <a:gd name="connsiteY76" fmla="*/ 119131 h 187382"/>
                <a:gd name="connsiteX77" fmla="*/ 127792 w 275088"/>
                <a:gd name="connsiteY77" fmla="*/ 152273 h 187382"/>
                <a:gd name="connsiteX78" fmla="*/ 126667 w 275088"/>
                <a:gd name="connsiteY78" fmla="*/ 155055 h 187382"/>
                <a:gd name="connsiteX79" fmla="*/ 126294 w 275088"/>
                <a:gd name="connsiteY79" fmla="*/ 155679 h 187382"/>
                <a:gd name="connsiteX80" fmla="*/ 126500 w 275088"/>
                <a:gd name="connsiteY80" fmla="*/ 155481 h 187382"/>
                <a:gd name="connsiteX81" fmla="*/ 128636 w 275088"/>
                <a:gd name="connsiteY81" fmla="*/ 155359 h 187382"/>
                <a:gd name="connsiteX82" fmla="*/ 128233 w 275088"/>
                <a:gd name="connsiteY82" fmla="*/ 155063 h 187382"/>
                <a:gd name="connsiteX83" fmla="*/ 127990 w 275088"/>
                <a:gd name="connsiteY83" fmla="*/ 154751 h 187382"/>
                <a:gd name="connsiteX84" fmla="*/ 126819 w 275088"/>
                <a:gd name="connsiteY84" fmla="*/ 153299 h 187382"/>
                <a:gd name="connsiteX85" fmla="*/ 124820 w 275088"/>
                <a:gd name="connsiteY85" fmla="*/ 149947 h 187382"/>
                <a:gd name="connsiteX86" fmla="*/ 121582 w 275088"/>
                <a:gd name="connsiteY86" fmla="*/ 142794 h 187382"/>
                <a:gd name="connsiteX87" fmla="*/ 116048 w 275088"/>
                <a:gd name="connsiteY87" fmla="*/ 124703 h 187382"/>
                <a:gd name="connsiteX88" fmla="*/ 115120 w 275088"/>
                <a:gd name="connsiteY88" fmla="*/ 120173 h 187382"/>
                <a:gd name="connsiteX89" fmla="*/ 114687 w 275088"/>
                <a:gd name="connsiteY89" fmla="*/ 117269 h 187382"/>
                <a:gd name="connsiteX90" fmla="*/ 114573 w 275088"/>
                <a:gd name="connsiteY90" fmla="*/ 114327 h 187382"/>
                <a:gd name="connsiteX91" fmla="*/ 114528 w 275088"/>
                <a:gd name="connsiteY91" fmla="*/ 114449 h 187382"/>
                <a:gd name="connsiteX92" fmla="*/ 113623 w 275088"/>
                <a:gd name="connsiteY92" fmla="*/ 115832 h 187382"/>
                <a:gd name="connsiteX93" fmla="*/ 106006 w 275088"/>
                <a:gd name="connsiteY93" fmla="*/ 108216 h 187382"/>
                <a:gd name="connsiteX94" fmla="*/ 56696 w 275088"/>
                <a:gd name="connsiteY94" fmla="*/ 131354 h 187382"/>
                <a:gd name="connsiteX95" fmla="*/ 26686 w 275088"/>
                <a:gd name="connsiteY95" fmla="*/ 114707 h 187382"/>
                <a:gd name="connsiteX96" fmla="*/ 15497 w 275088"/>
                <a:gd name="connsiteY96" fmla="*/ 35129 h 187382"/>
                <a:gd name="connsiteX97" fmla="*/ 22954 w 275088"/>
                <a:gd name="connsiteY97" fmla="*/ 20937 h 187382"/>
                <a:gd name="connsiteX98" fmla="*/ 35344 w 275088"/>
                <a:gd name="connsiteY98" fmla="*/ 12743 h 187382"/>
                <a:gd name="connsiteX99" fmla="*/ 43812 w 275088"/>
                <a:gd name="connsiteY99" fmla="*/ 10987 h 187382"/>
                <a:gd name="connsiteX100" fmla="*/ 50418 w 275088"/>
                <a:gd name="connsiteY100" fmla="*/ 11686 h 187382"/>
                <a:gd name="connsiteX101" fmla="*/ 59509 w 275088"/>
                <a:gd name="connsiteY101" fmla="*/ 18717 h 187382"/>
                <a:gd name="connsiteX102" fmla="*/ 68060 w 275088"/>
                <a:gd name="connsiteY102" fmla="*/ 54375 h 187382"/>
                <a:gd name="connsiteX103" fmla="*/ 64632 w 275088"/>
                <a:gd name="connsiteY103" fmla="*/ 103731 h 187382"/>
                <a:gd name="connsiteX104" fmla="*/ 54454 w 275088"/>
                <a:gd name="connsiteY104" fmla="*/ 150038 h 187382"/>
                <a:gd name="connsiteX105" fmla="*/ 48624 w 275088"/>
                <a:gd name="connsiteY105" fmla="*/ 167263 h 187382"/>
                <a:gd name="connsiteX106" fmla="*/ 46237 w 275088"/>
                <a:gd name="connsiteY106" fmla="*/ 172538 h 187382"/>
                <a:gd name="connsiteX107" fmla="*/ 43607 w 275088"/>
                <a:gd name="connsiteY107" fmla="*/ 176955 h 187382"/>
                <a:gd name="connsiteX108" fmla="*/ 43204 w 275088"/>
                <a:gd name="connsiteY108" fmla="*/ 177312 h 187382"/>
                <a:gd name="connsiteX109" fmla="*/ 43561 w 275088"/>
                <a:gd name="connsiteY109" fmla="*/ 177069 h 187382"/>
                <a:gd name="connsiteX110" fmla="*/ 44147 w 275088"/>
                <a:gd name="connsiteY110" fmla="*/ 176871 h 187382"/>
                <a:gd name="connsiteX111" fmla="*/ 47012 w 275088"/>
                <a:gd name="connsiteY111" fmla="*/ 187255 h 187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275088" h="187382">
                  <a:moveTo>
                    <a:pt x="47012" y="187255"/>
                  </a:moveTo>
                  <a:cubicBezTo>
                    <a:pt x="55397" y="184214"/>
                    <a:pt x="58810" y="171140"/>
                    <a:pt x="61386" y="163744"/>
                  </a:cubicBezTo>
                  <a:cubicBezTo>
                    <a:pt x="66685" y="148518"/>
                    <a:pt x="70387" y="132692"/>
                    <a:pt x="73290" y="116851"/>
                  </a:cubicBezTo>
                  <a:cubicBezTo>
                    <a:pt x="76589" y="98813"/>
                    <a:pt x="78885" y="80433"/>
                    <a:pt x="78953" y="62076"/>
                  </a:cubicBezTo>
                  <a:cubicBezTo>
                    <a:pt x="79014" y="47048"/>
                    <a:pt x="77935" y="30750"/>
                    <a:pt x="71033" y="17113"/>
                  </a:cubicBezTo>
                  <a:cubicBezTo>
                    <a:pt x="65294" y="5765"/>
                    <a:pt x="54401" y="-1023"/>
                    <a:pt x="41562" y="413"/>
                  </a:cubicBezTo>
                  <a:cubicBezTo>
                    <a:pt x="27355" y="1994"/>
                    <a:pt x="15847" y="9634"/>
                    <a:pt x="9249" y="22328"/>
                  </a:cubicBezTo>
                  <a:cubicBezTo>
                    <a:pt x="-4768" y="49275"/>
                    <a:pt x="-1401" y="87000"/>
                    <a:pt x="12958" y="113103"/>
                  </a:cubicBezTo>
                  <a:cubicBezTo>
                    <a:pt x="20028" y="125980"/>
                    <a:pt x="31262" y="137116"/>
                    <a:pt x="45849" y="140750"/>
                  </a:cubicBezTo>
                  <a:cubicBezTo>
                    <a:pt x="64138" y="145303"/>
                    <a:pt x="82845" y="137777"/>
                    <a:pt x="97941" y="127766"/>
                  </a:cubicBezTo>
                  <a:cubicBezTo>
                    <a:pt x="103422" y="124141"/>
                    <a:pt x="108614" y="120081"/>
                    <a:pt x="113623" y="115832"/>
                  </a:cubicBezTo>
                  <a:cubicBezTo>
                    <a:pt x="111084" y="113293"/>
                    <a:pt x="108545" y="110755"/>
                    <a:pt x="106006" y="108216"/>
                  </a:cubicBezTo>
                  <a:cubicBezTo>
                    <a:pt x="102153" y="112077"/>
                    <a:pt x="104045" y="119489"/>
                    <a:pt x="104935" y="124118"/>
                  </a:cubicBezTo>
                  <a:cubicBezTo>
                    <a:pt x="106341" y="131453"/>
                    <a:pt x="108492" y="138697"/>
                    <a:pt x="111183" y="145660"/>
                  </a:cubicBezTo>
                  <a:cubicBezTo>
                    <a:pt x="113479" y="151582"/>
                    <a:pt x="116116" y="158461"/>
                    <a:pt x="120905" y="162885"/>
                  </a:cubicBezTo>
                  <a:cubicBezTo>
                    <a:pt x="126028" y="167613"/>
                    <a:pt x="132702" y="166267"/>
                    <a:pt x="136077" y="160300"/>
                  </a:cubicBezTo>
                  <a:cubicBezTo>
                    <a:pt x="138403" y="156188"/>
                    <a:pt x="139300" y="151224"/>
                    <a:pt x="140000" y="146618"/>
                  </a:cubicBezTo>
                  <a:cubicBezTo>
                    <a:pt x="141391" y="137519"/>
                    <a:pt x="141877" y="128321"/>
                    <a:pt x="142158" y="119131"/>
                  </a:cubicBezTo>
                  <a:lnTo>
                    <a:pt x="131380" y="119131"/>
                  </a:lnTo>
                  <a:cubicBezTo>
                    <a:pt x="132109" y="126687"/>
                    <a:pt x="133250" y="134494"/>
                    <a:pt x="137316" y="141061"/>
                  </a:cubicBezTo>
                  <a:cubicBezTo>
                    <a:pt x="139490" y="144565"/>
                    <a:pt x="144431" y="144512"/>
                    <a:pt x="146621" y="141061"/>
                  </a:cubicBezTo>
                  <a:cubicBezTo>
                    <a:pt x="147799" y="139199"/>
                    <a:pt x="148498" y="137375"/>
                    <a:pt x="149045" y="135277"/>
                  </a:cubicBezTo>
                  <a:cubicBezTo>
                    <a:pt x="150710" y="128899"/>
                    <a:pt x="153644" y="122841"/>
                    <a:pt x="156327" y="116858"/>
                  </a:cubicBezTo>
                  <a:cubicBezTo>
                    <a:pt x="153515" y="117223"/>
                    <a:pt x="150695" y="117588"/>
                    <a:pt x="147875" y="117945"/>
                  </a:cubicBezTo>
                  <a:cubicBezTo>
                    <a:pt x="152580" y="122924"/>
                    <a:pt x="157323" y="127850"/>
                    <a:pt x="163412" y="131141"/>
                  </a:cubicBezTo>
                  <a:cubicBezTo>
                    <a:pt x="165601" y="132320"/>
                    <a:pt x="168140" y="131970"/>
                    <a:pt x="169941" y="130298"/>
                  </a:cubicBezTo>
                  <a:cubicBezTo>
                    <a:pt x="175764" y="124886"/>
                    <a:pt x="178911" y="118706"/>
                    <a:pt x="182955" y="111826"/>
                  </a:cubicBezTo>
                  <a:cubicBezTo>
                    <a:pt x="183586" y="110747"/>
                    <a:pt x="187151" y="106255"/>
                    <a:pt x="186892" y="105213"/>
                  </a:cubicBezTo>
                  <a:cubicBezTo>
                    <a:pt x="184817" y="106353"/>
                    <a:pt x="183054" y="106391"/>
                    <a:pt x="181587" y="105327"/>
                  </a:cubicBezTo>
                  <a:cubicBezTo>
                    <a:pt x="181222" y="105046"/>
                    <a:pt x="181230" y="105099"/>
                    <a:pt x="181610" y="105479"/>
                  </a:cubicBezTo>
                  <a:cubicBezTo>
                    <a:pt x="181511" y="104856"/>
                    <a:pt x="181564" y="105411"/>
                    <a:pt x="181845" y="105844"/>
                  </a:cubicBezTo>
                  <a:cubicBezTo>
                    <a:pt x="183236" y="107995"/>
                    <a:pt x="184825" y="110215"/>
                    <a:pt x="186976" y="111674"/>
                  </a:cubicBezTo>
                  <a:cubicBezTo>
                    <a:pt x="194152" y="116547"/>
                    <a:pt x="200605" y="110549"/>
                    <a:pt x="204779" y="104864"/>
                  </a:cubicBezTo>
                  <a:lnTo>
                    <a:pt x="195482" y="104864"/>
                  </a:lnTo>
                  <a:cubicBezTo>
                    <a:pt x="198029" y="110603"/>
                    <a:pt x="201593" y="117056"/>
                    <a:pt x="207561" y="119838"/>
                  </a:cubicBezTo>
                  <a:cubicBezTo>
                    <a:pt x="212806" y="122286"/>
                    <a:pt x="218377" y="120545"/>
                    <a:pt x="222026" y="116228"/>
                  </a:cubicBezTo>
                  <a:cubicBezTo>
                    <a:pt x="226556" y="110876"/>
                    <a:pt x="228054" y="103495"/>
                    <a:pt x="228860" y="96722"/>
                  </a:cubicBezTo>
                  <a:cubicBezTo>
                    <a:pt x="230099" y="86347"/>
                    <a:pt x="229103" y="75773"/>
                    <a:pt x="227240" y="65534"/>
                  </a:cubicBezTo>
                  <a:cubicBezTo>
                    <a:pt x="224375" y="49685"/>
                    <a:pt x="218795" y="34467"/>
                    <a:pt x="211901" y="19956"/>
                  </a:cubicBezTo>
                  <a:cubicBezTo>
                    <a:pt x="210016" y="16004"/>
                    <a:pt x="204702" y="16939"/>
                    <a:pt x="202589" y="19956"/>
                  </a:cubicBezTo>
                  <a:cubicBezTo>
                    <a:pt x="192594" y="34300"/>
                    <a:pt x="192373" y="55652"/>
                    <a:pt x="195277" y="72170"/>
                  </a:cubicBezTo>
                  <a:cubicBezTo>
                    <a:pt x="198599" y="90999"/>
                    <a:pt x="209636" y="110337"/>
                    <a:pt x="229757" y="114426"/>
                  </a:cubicBezTo>
                  <a:cubicBezTo>
                    <a:pt x="244572" y="117436"/>
                    <a:pt x="259447" y="112526"/>
                    <a:pt x="272643" y="106034"/>
                  </a:cubicBezTo>
                  <a:cubicBezTo>
                    <a:pt x="278861" y="102978"/>
                    <a:pt x="273411" y="93682"/>
                    <a:pt x="267201" y="96738"/>
                  </a:cubicBezTo>
                  <a:cubicBezTo>
                    <a:pt x="250561" y="104917"/>
                    <a:pt x="228502" y="110032"/>
                    <a:pt x="215337" y="93302"/>
                  </a:cubicBezTo>
                  <a:cubicBezTo>
                    <a:pt x="205295" y="80532"/>
                    <a:pt x="203327" y="61885"/>
                    <a:pt x="205090" y="46249"/>
                  </a:cubicBezTo>
                  <a:cubicBezTo>
                    <a:pt x="205949" y="38724"/>
                    <a:pt x="207758" y="31336"/>
                    <a:pt x="211901" y="25391"/>
                  </a:cubicBezTo>
                  <a:lnTo>
                    <a:pt x="202589" y="25391"/>
                  </a:lnTo>
                  <a:cubicBezTo>
                    <a:pt x="212912" y="47078"/>
                    <a:pt x="222330" y="74443"/>
                    <a:pt x="217731" y="98858"/>
                  </a:cubicBezTo>
                  <a:cubicBezTo>
                    <a:pt x="217161" y="101891"/>
                    <a:pt x="216378" y="105069"/>
                    <a:pt x="214949" y="107592"/>
                  </a:cubicBezTo>
                  <a:cubicBezTo>
                    <a:pt x="214189" y="108953"/>
                    <a:pt x="214197" y="108999"/>
                    <a:pt x="213406" y="109736"/>
                  </a:cubicBezTo>
                  <a:cubicBezTo>
                    <a:pt x="213292" y="109842"/>
                    <a:pt x="212365" y="110451"/>
                    <a:pt x="212479" y="110299"/>
                  </a:cubicBezTo>
                  <a:cubicBezTo>
                    <a:pt x="213269" y="110230"/>
                    <a:pt x="213345" y="110223"/>
                    <a:pt x="212730" y="110260"/>
                  </a:cubicBezTo>
                  <a:cubicBezTo>
                    <a:pt x="212121" y="110238"/>
                    <a:pt x="212197" y="110260"/>
                    <a:pt x="212950" y="110352"/>
                  </a:cubicBezTo>
                  <a:cubicBezTo>
                    <a:pt x="212699" y="110215"/>
                    <a:pt x="211627" y="109721"/>
                    <a:pt x="212577" y="110352"/>
                  </a:cubicBezTo>
                  <a:cubicBezTo>
                    <a:pt x="211270" y="109478"/>
                    <a:pt x="211483" y="109926"/>
                    <a:pt x="210274" y="108657"/>
                  </a:cubicBezTo>
                  <a:cubicBezTo>
                    <a:pt x="207827" y="106080"/>
                    <a:pt x="206223" y="102667"/>
                    <a:pt x="204779" y="99421"/>
                  </a:cubicBezTo>
                  <a:cubicBezTo>
                    <a:pt x="202977" y="95331"/>
                    <a:pt x="197588" y="96555"/>
                    <a:pt x="195482" y="99421"/>
                  </a:cubicBezTo>
                  <a:cubicBezTo>
                    <a:pt x="194539" y="100706"/>
                    <a:pt x="192738" y="101755"/>
                    <a:pt x="191932" y="102956"/>
                  </a:cubicBezTo>
                  <a:cubicBezTo>
                    <a:pt x="192928" y="101473"/>
                    <a:pt x="193293" y="104065"/>
                    <a:pt x="192860" y="102621"/>
                  </a:cubicBezTo>
                  <a:cubicBezTo>
                    <a:pt x="192571" y="101671"/>
                    <a:pt x="190230" y="98912"/>
                    <a:pt x="189226" y="97863"/>
                  </a:cubicBezTo>
                  <a:cubicBezTo>
                    <a:pt x="187425" y="95955"/>
                    <a:pt x="184977" y="94754"/>
                    <a:pt x="182301" y="95445"/>
                  </a:cubicBezTo>
                  <a:cubicBezTo>
                    <a:pt x="178029" y="96548"/>
                    <a:pt x="176023" y="102370"/>
                    <a:pt x="173993" y="105806"/>
                  </a:cubicBezTo>
                  <a:cubicBezTo>
                    <a:pt x="171485" y="110063"/>
                    <a:pt x="169037" y="114365"/>
                    <a:pt x="166544" y="118637"/>
                  </a:cubicBezTo>
                  <a:cubicBezTo>
                    <a:pt x="165806" y="119907"/>
                    <a:pt x="166680" y="118576"/>
                    <a:pt x="166483" y="118789"/>
                  </a:cubicBezTo>
                  <a:cubicBezTo>
                    <a:pt x="166202" y="119078"/>
                    <a:pt x="165943" y="119390"/>
                    <a:pt x="165632" y="119663"/>
                  </a:cubicBezTo>
                  <a:cubicBezTo>
                    <a:pt x="164522" y="120652"/>
                    <a:pt x="163412" y="121663"/>
                    <a:pt x="162325" y="122681"/>
                  </a:cubicBezTo>
                  <a:cubicBezTo>
                    <a:pt x="164499" y="122400"/>
                    <a:pt x="166673" y="122119"/>
                    <a:pt x="168847" y="121837"/>
                  </a:cubicBezTo>
                  <a:cubicBezTo>
                    <a:pt x="163549" y="118979"/>
                    <a:pt x="159588" y="114662"/>
                    <a:pt x="155491" y="110329"/>
                  </a:cubicBezTo>
                  <a:cubicBezTo>
                    <a:pt x="153294" y="108018"/>
                    <a:pt x="148452" y="108261"/>
                    <a:pt x="147023" y="111423"/>
                  </a:cubicBezTo>
                  <a:cubicBezTo>
                    <a:pt x="144066" y="118014"/>
                    <a:pt x="140638" y="124787"/>
                    <a:pt x="138806" y="131818"/>
                  </a:cubicBezTo>
                  <a:cubicBezTo>
                    <a:pt x="138609" y="132571"/>
                    <a:pt x="138464" y="133338"/>
                    <a:pt x="138289" y="134091"/>
                  </a:cubicBezTo>
                  <a:cubicBezTo>
                    <a:pt x="138069" y="135011"/>
                    <a:pt x="139012" y="132806"/>
                    <a:pt x="138388" y="133848"/>
                  </a:cubicBezTo>
                  <a:cubicBezTo>
                    <a:pt x="138031" y="134440"/>
                    <a:pt x="137689" y="135033"/>
                    <a:pt x="137316" y="135619"/>
                  </a:cubicBezTo>
                  <a:lnTo>
                    <a:pt x="146621" y="135619"/>
                  </a:lnTo>
                  <a:cubicBezTo>
                    <a:pt x="143572" y="130716"/>
                    <a:pt x="142706" y="124787"/>
                    <a:pt x="142158" y="119131"/>
                  </a:cubicBezTo>
                  <a:cubicBezTo>
                    <a:pt x="141497" y="112343"/>
                    <a:pt x="131593" y="112077"/>
                    <a:pt x="131380" y="119131"/>
                  </a:cubicBezTo>
                  <a:cubicBezTo>
                    <a:pt x="131060" y="130024"/>
                    <a:pt x="131060" y="141761"/>
                    <a:pt x="127792" y="152273"/>
                  </a:cubicBezTo>
                  <a:cubicBezTo>
                    <a:pt x="127275" y="153930"/>
                    <a:pt x="127290" y="153915"/>
                    <a:pt x="126667" y="155055"/>
                  </a:cubicBezTo>
                  <a:cubicBezTo>
                    <a:pt x="126553" y="155253"/>
                    <a:pt x="125990" y="156363"/>
                    <a:pt x="126294" y="155679"/>
                  </a:cubicBezTo>
                  <a:cubicBezTo>
                    <a:pt x="126272" y="155732"/>
                    <a:pt x="125952" y="155679"/>
                    <a:pt x="126500" y="155481"/>
                  </a:cubicBezTo>
                  <a:cubicBezTo>
                    <a:pt x="127283" y="155200"/>
                    <a:pt x="127830" y="155169"/>
                    <a:pt x="128636" y="155359"/>
                  </a:cubicBezTo>
                  <a:cubicBezTo>
                    <a:pt x="129479" y="155557"/>
                    <a:pt x="128522" y="155352"/>
                    <a:pt x="128233" y="155063"/>
                  </a:cubicBezTo>
                  <a:cubicBezTo>
                    <a:pt x="129107" y="155937"/>
                    <a:pt x="128400" y="155192"/>
                    <a:pt x="127990" y="154751"/>
                  </a:cubicBezTo>
                  <a:cubicBezTo>
                    <a:pt x="126948" y="153619"/>
                    <a:pt x="127670" y="154592"/>
                    <a:pt x="126819" y="153299"/>
                  </a:cubicBezTo>
                  <a:cubicBezTo>
                    <a:pt x="126097" y="152212"/>
                    <a:pt x="125436" y="151095"/>
                    <a:pt x="124820" y="149947"/>
                  </a:cubicBezTo>
                  <a:cubicBezTo>
                    <a:pt x="123482" y="147431"/>
                    <a:pt x="122532" y="145257"/>
                    <a:pt x="121582" y="142794"/>
                  </a:cubicBezTo>
                  <a:cubicBezTo>
                    <a:pt x="119301" y="136918"/>
                    <a:pt x="117462" y="130845"/>
                    <a:pt x="116048" y="124703"/>
                  </a:cubicBezTo>
                  <a:cubicBezTo>
                    <a:pt x="115706" y="123206"/>
                    <a:pt x="115387" y="121693"/>
                    <a:pt x="115120" y="120173"/>
                  </a:cubicBezTo>
                  <a:cubicBezTo>
                    <a:pt x="114756" y="118136"/>
                    <a:pt x="114801" y="118592"/>
                    <a:pt x="114687" y="117269"/>
                  </a:cubicBezTo>
                  <a:cubicBezTo>
                    <a:pt x="114611" y="116281"/>
                    <a:pt x="114588" y="115315"/>
                    <a:pt x="114573" y="114327"/>
                  </a:cubicBezTo>
                  <a:cubicBezTo>
                    <a:pt x="114558" y="113164"/>
                    <a:pt x="114680" y="114251"/>
                    <a:pt x="114528" y="114449"/>
                  </a:cubicBezTo>
                  <a:cubicBezTo>
                    <a:pt x="115166" y="113651"/>
                    <a:pt x="113600" y="115863"/>
                    <a:pt x="113623" y="115832"/>
                  </a:cubicBezTo>
                  <a:cubicBezTo>
                    <a:pt x="118594" y="110853"/>
                    <a:pt x="111229" y="103784"/>
                    <a:pt x="106006" y="108216"/>
                  </a:cubicBezTo>
                  <a:cubicBezTo>
                    <a:pt x="92446" y="119717"/>
                    <a:pt x="75282" y="131575"/>
                    <a:pt x="56696" y="131354"/>
                  </a:cubicBezTo>
                  <a:cubicBezTo>
                    <a:pt x="44481" y="131217"/>
                    <a:pt x="33862" y="124589"/>
                    <a:pt x="26686" y="114707"/>
                  </a:cubicBezTo>
                  <a:cubicBezTo>
                    <a:pt x="10921" y="92990"/>
                    <a:pt x="7204" y="60175"/>
                    <a:pt x="15497" y="35129"/>
                  </a:cubicBezTo>
                  <a:cubicBezTo>
                    <a:pt x="17093" y="30264"/>
                    <a:pt x="19944" y="24449"/>
                    <a:pt x="22954" y="20937"/>
                  </a:cubicBezTo>
                  <a:cubicBezTo>
                    <a:pt x="26816" y="16445"/>
                    <a:pt x="30206" y="14415"/>
                    <a:pt x="35344" y="12743"/>
                  </a:cubicBezTo>
                  <a:cubicBezTo>
                    <a:pt x="38468" y="11732"/>
                    <a:pt x="41114" y="11124"/>
                    <a:pt x="43812" y="10987"/>
                  </a:cubicBezTo>
                  <a:cubicBezTo>
                    <a:pt x="46997" y="10835"/>
                    <a:pt x="47727" y="10949"/>
                    <a:pt x="50418" y="11686"/>
                  </a:cubicBezTo>
                  <a:cubicBezTo>
                    <a:pt x="53854" y="12636"/>
                    <a:pt x="57426" y="15563"/>
                    <a:pt x="59509" y="18717"/>
                  </a:cubicBezTo>
                  <a:cubicBezTo>
                    <a:pt x="66046" y="28683"/>
                    <a:pt x="67589" y="42076"/>
                    <a:pt x="68060" y="54375"/>
                  </a:cubicBezTo>
                  <a:cubicBezTo>
                    <a:pt x="68684" y="70855"/>
                    <a:pt x="67156" y="87449"/>
                    <a:pt x="64632" y="103731"/>
                  </a:cubicBezTo>
                  <a:cubicBezTo>
                    <a:pt x="62207" y="119344"/>
                    <a:pt x="58893" y="134874"/>
                    <a:pt x="54454" y="150038"/>
                  </a:cubicBezTo>
                  <a:cubicBezTo>
                    <a:pt x="52744" y="155861"/>
                    <a:pt x="50866" y="161630"/>
                    <a:pt x="48624" y="167263"/>
                  </a:cubicBezTo>
                  <a:cubicBezTo>
                    <a:pt x="47955" y="168935"/>
                    <a:pt x="47446" y="170174"/>
                    <a:pt x="46237" y="172538"/>
                  </a:cubicBezTo>
                  <a:cubicBezTo>
                    <a:pt x="45462" y="174074"/>
                    <a:pt x="44618" y="175564"/>
                    <a:pt x="43607" y="176955"/>
                  </a:cubicBezTo>
                  <a:cubicBezTo>
                    <a:pt x="44549" y="175663"/>
                    <a:pt x="43706" y="176871"/>
                    <a:pt x="43204" y="177312"/>
                  </a:cubicBezTo>
                  <a:cubicBezTo>
                    <a:pt x="42345" y="178065"/>
                    <a:pt x="44002" y="176696"/>
                    <a:pt x="43561" y="177069"/>
                  </a:cubicBezTo>
                  <a:cubicBezTo>
                    <a:pt x="43181" y="177373"/>
                    <a:pt x="42140" y="177593"/>
                    <a:pt x="44147" y="176871"/>
                  </a:cubicBezTo>
                  <a:cubicBezTo>
                    <a:pt x="37678" y="179220"/>
                    <a:pt x="40475" y="189634"/>
                    <a:pt x="47012" y="187255"/>
                  </a:cubicBezTo>
                  <a:close/>
                </a:path>
              </a:pathLst>
            </a:custGeom>
            <a:solidFill>
              <a:srgbClr val="231F20"/>
            </a:solidFill>
            <a:ln w="7575" cap="flat">
              <a:noFill/>
              <a:prstDash val="solid"/>
              <a:round/>
            </a:ln>
          </p:spPr>
          <p:txBody>
            <a:bodyPr rtlCol="0" anchor="ctr"/>
            <a:lstStyle/>
            <a:p>
              <a:endParaRPr lang="en-GB"/>
            </a:p>
          </p:txBody>
        </p:sp>
        <p:sp>
          <p:nvSpPr>
            <p:cNvPr id="838" name="Freeform: Shape 837">
              <a:extLst>
                <a:ext uri="{FF2B5EF4-FFF2-40B4-BE49-F238E27FC236}">
                  <a16:creationId xmlns:a16="http://schemas.microsoft.com/office/drawing/2014/main" id="{DED00B21-4A78-4831-86BF-0D11817CE226}"/>
                </a:ext>
              </a:extLst>
            </p:cNvPr>
            <p:cNvSpPr/>
            <p:nvPr/>
          </p:nvSpPr>
          <p:spPr>
            <a:xfrm>
              <a:off x="4720466" y="4131493"/>
              <a:ext cx="115110" cy="187381"/>
            </a:xfrm>
            <a:custGeom>
              <a:avLst/>
              <a:gdLst>
                <a:gd name="connsiteX0" fmla="*/ 47018 w 115110"/>
                <a:gd name="connsiteY0" fmla="*/ 187378 h 187381"/>
                <a:gd name="connsiteX1" fmla="*/ 61392 w 115110"/>
                <a:gd name="connsiteY1" fmla="*/ 163859 h 187381"/>
                <a:gd name="connsiteX2" fmla="*/ 73303 w 115110"/>
                <a:gd name="connsiteY2" fmla="*/ 116967 h 187381"/>
                <a:gd name="connsiteX3" fmla="*/ 78966 w 115110"/>
                <a:gd name="connsiteY3" fmla="*/ 62191 h 187381"/>
                <a:gd name="connsiteX4" fmla="*/ 71038 w 115110"/>
                <a:gd name="connsiteY4" fmla="*/ 17237 h 187381"/>
                <a:gd name="connsiteX5" fmla="*/ 41567 w 115110"/>
                <a:gd name="connsiteY5" fmla="*/ 537 h 187381"/>
                <a:gd name="connsiteX6" fmla="*/ 9262 w 115110"/>
                <a:gd name="connsiteY6" fmla="*/ 22444 h 187381"/>
                <a:gd name="connsiteX7" fmla="*/ 12963 w 115110"/>
                <a:gd name="connsiteY7" fmla="*/ 113227 h 187381"/>
                <a:gd name="connsiteX8" fmla="*/ 45855 w 115110"/>
                <a:gd name="connsiteY8" fmla="*/ 140873 h 187381"/>
                <a:gd name="connsiteX9" fmla="*/ 97954 w 115110"/>
                <a:gd name="connsiteY9" fmla="*/ 127890 h 187381"/>
                <a:gd name="connsiteX10" fmla="*/ 113628 w 115110"/>
                <a:gd name="connsiteY10" fmla="*/ 115956 h 187381"/>
                <a:gd name="connsiteX11" fmla="*/ 106012 w 115110"/>
                <a:gd name="connsiteY11" fmla="*/ 108339 h 187381"/>
                <a:gd name="connsiteX12" fmla="*/ 56709 w 115110"/>
                <a:gd name="connsiteY12" fmla="*/ 131478 h 187381"/>
                <a:gd name="connsiteX13" fmla="*/ 26692 w 115110"/>
                <a:gd name="connsiteY13" fmla="*/ 114831 h 187381"/>
                <a:gd name="connsiteX14" fmla="*/ 15502 w 115110"/>
                <a:gd name="connsiteY14" fmla="*/ 35244 h 187381"/>
                <a:gd name="connsiteX15" fmla="*/ 22959 w 115110"/>
                <a:gd name="connsiteY15" fmla="*/ 21068 h 187381"/>
                <a:gd name="connsiteX16" fmla="*/ 35349 w 115110"/>
                <a:gd name="connsiteY16" fmla="*/ 12874 h 187381"/>
                <a:gd name="connsiteX17" fmla="*/ 43817 w 115110"/>
                <a:gd name="connsiteY17" fmla="*/ 11118 h 187381"/>
                <a:gd name="connsiteX18" fmla="*/ 50423 w 115110"/>
                <a:gd name="connsiteY18" fmla="*/ 11809 h 187381"/>
                <a:gd name="connsiteX19" fmla="*/ 59514 w 115110"/>
                <a:gd name="connsiteY19" fmla="*/ 18841 h 187381"/>
                <a:gd name="connsiteX20" fmla="*/ 68066 w 115110"/>
                <a:gd name="connsiteY20" fmla="*/ 54499 h 187381"/>
                <a:gd name="connsiteX21" fmla="*/ 64645 w 115110"/>
                <a:gd name="connsiteY21" fmla="*/ 103847 h 187381"/>
                <a:gd name="connsiteX22" fmla="*/ 54459 w 115110"/>
                <a:gd name="connsiteY22" fmla="*/ 150162 h 187381"/>
                <a:gd name="connsiteX23" fmla="*/ 48629 w 115110"/>
                <a:gd name="connsiteY23" fmla="*/ 167379 h 187381"/>
                <a:gd name="connsiteX24" fmla="*/ 46250 w 115110"/>
                <a:gd name="connsiteY24" fmla="*/ 172662 h 187381"/>
                <a:gd name="connsiteX25" fmla="*/ 43612 w 115110"/>
                <a:gd name="connsiteY25" fmla="*/ 177078 h 187381"/>
                <a:gd name="connsiteX26" fmla="*/ 43209 w 115110"/>
                <a:gd name="connsiteY26" fmla="*/ 177435 h 187381"/>
                <a:gd name="connsiteX27" fmla="*/ 43567 w 115110"/>
                <a:gd name="connsiteY27" fmla="*/ 177185 h 187381"/>
                <a:gd name="connsiteX28" fmla="*/ 44152 w 115110"/>
                <a:gd name="connsiteY28" fmla="*/ 176987 h 187381"/>
                <a:gd name="connsiteX29" fmla="*/ 47018 w 115110"/>
                <a:gd name="connsiteY29" fmla="*/ 187378 h 18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5110" h="187381">
                  <a:moveTo>
                    <a:pt x="47018" y="187378"/>
                  </a:moveTo>
                  <a:cubicBezTo>
                    <a:pt x="55402" y="184330"/>
                    <a:pt x="58815" y="171263"/>
                    <a:pt x="61392" y="163859"/>
                  </a:cubicBezTo>
                  <a:cubicBezTo>
                    <a:pt x="66690" y="148634"/>
                    <a:pt x="70392" y="132808"/>
                    <a:pt x="73303" y="116967"/>
                  </a:cubicBezTo>
                  <a:cubicBezTo>
                    <a:pt x="76602" y="98929"/>
                    <a:pt x="78898" y="80549"/>
                    <a:pt x="78966" y="62191"/>
                  </a:cubicBezTo>
                  <a:cubicBezTo>
                    <a:pt x="79027" y="47171"/>
                    <a:pt x="77947" y="30874"/>
                    <a:pt x="71038" y="17237"/>
                  </a:cubicBezTo>
                  <a:cubicBezTo>
                    <a:pt x="65299" y="5888"/>
                    <a:pt x="54406" y="-892"/>
                    <a:pt x="41567" y="537"/>
                  </a:cubicBezTo>
                  <a:cubicBezTo>
                    <a:pt x="27360" y="2118"/>
                    <a:pt x="15860" y="9757"/>
                    <a:pt x="9262" y="22444"/>
                  </a:cubicBezTo>
                  <a:cubicBezTo>
                    <a:pt x="-4755" y="49390"/>
                    <a:pt x="-1388" y="87124"/>
                    <a:pt x="12963" y="113227"/>
                  </a:cubicBezTo>
                  <a:cubicBezTo>
                    <a:pt x="20033" y="126103"/>
                    <a:pt x="31268" y="137239"/>
                    <a:pt x="45855" y="140873"/>
                  </a:cubicBezTo>
                  <a:cubicBezTo>
                    <a:pt x="64143" y="145426"/>
                    <a:pt x="82858" y="137893"/>
                    <a:pt x="97954" y="127890"/>
                  </a:cubicBezTo>
                  <a:cubicBezTo>
                    <a:pt x="103435" y="124256"/>
                    <a:pt x="108627" y="120205"/>
                    <a:pt x="113628" y="115956"/>
                  </a:cubicBezTo>
                  <a:cubicBezTo>
                    <a:pt x="118934" y="111463"/>
                    <a:pt x="111279" y="103877"/>
                    <a:pt x="106012" y="108339"/>
                  </a:cubicBezTo>
                  <a:cubicBezTo>
                    <a:pt x="92451" y="119832"/>
                    <a:pt x="75287" y="131690"/>
                    <a:pt x="56709" y="131478"/>
                  </a:cubicBezTo>
                  <a:cubicBezTo>
                    <a:pt x="44486" y="131341"/>
                    <a:pt x="33875" y="124712"/>
                    <a:pt x="26692" y="114831"/>
                  </a:cubicBezTo>
                  <a:cubicBezTo>
                    <a:pt x="10926" y="93114"/>
                    <a:pt x="7209" y="60291"/>
                    <a:pt x="15502" y="35244"/>
                  </a:cubicBezTo>
                  <a:cubicBezTo>
                    <a:pt x="17106" y="30387"/>
                    <a:pt x="19957" y="24564"/>
                    <a:pt x="22959" y="21068"/>
                  </a:cubicBezTo>
                  <a:cubicBezTo>
                    <a:pt x="26821" y="16568"/>
                    <a:pt x="30211" y="14531"/>
                    <a:pt x="35349" y="12874"/>
                  </a:cubicBezTo>
                  <a:cubicBezTo>
                    <a:pt x="38481" y="11855"/>
                    <a:pt x="41119" y="11247"/>
                    <a:pt x="43817" y="11118"/>
                  </a:cubicBezTo>
                  <a:cubicBezTo>
                    <a:pt x="47002" y="10966"/>
                    <a:pt x="47732" y="11072"/>
                    <a:pt x="50423" y="11809"/>
                  </a:cubicBezTo>
                  <a:cubicBezTo>
                    <a:pt x="53866" y="12752"/>
                    <a:pt x="57431" y="15686"/>
                    <a:pt x="59514" y="18841"/>
                  </a:cubicBezTo>
                  <a:cubicBezTo>
                    <a:pt x="66051" y="28798"/>
                    <a:pt x="67594" y="42200"/>
                    <a:pt x="68066" y="54499"/>
                  </a:cubicBezTo>
                  <a:cubicBezTo>
                    <a:pt x="68689" y="70978"/>
                    <a:pt x="67169" y="87572"/>
                    <a:pt x="64645" y="103847"/>
                  </a:cubicBezTo>
                  <a:cubicBezTo>
                    <a:pt x="62213" y="119467"/>
                    <a:pt x="58906" y="134997"/>
                    <a:pt x="54459" y="150162"/>
                  </a:cubicBezTo>
                  <a:cubicBezTo>
                    <a:pt x="52749" y="155977"/>
                    <a:pt x="50871" y="161754"/>
                    <a:pt x="48629" y="167379"/>
                  </a:cubicBezTo>
                  <a:cubicBezTo>
                    <a:pt x="47960" y="169051"/>
                    <a:pt x="47451" y="170298"/>
                    <a:pt x="46250" y="172662"/>
                  </a:cubicBezTo>
                  <a:cubicBezTo>
                    <a:pt x="45467" y="174190"/>
                    <a:pt x="44623" y="175687"/>
                    <a:pt x="43612" y="177078"/>
                  </a:cubicBezTo>
                  <a:cubicBezTo>
                    <a:pt x="44555" y="175786"/>
                    <a:pt x="43719" y="176995"/>
                    <a:pt x="43209" y="177435"/>
                  </a:cubicBezTo>
                  <a:cubicBezTo>
                    <a:pt x="42350" y="178188"/>
                    <a:pt x="44015" y="176820"/>
                    <a:pt x="43567" y="177185"/>
                  </a:cubicBezTo>
                  <a:cubicBezTo>
                    <a:pt x="43186" y="177489"/>
                    <a:pt x="42153" y="177717"/>
                    <a:pt x="44152" y="176987"/>
                  </a:cubicBezTo>
                  <a:cubicBezTo>
                    <a:pt x="37691" y="179336"/>
                    <a:pt x="40480" y="189757"/>
                    <a:pt x="47018" y="187378"/>
                  </a:cubicBezTo>
                  <a:close/>
                </a:path>
              </a:pathLst>
            </a:custGeom>
            <a:solidFill>
              <a:srgbClr val="231F20"/>
            </a:solidFill>
            <a:ln w="7575" cap="flat">
              <a:noFill/>
              <a:prstDash val="solid"/>
              <a:round/>
            </a:ln>
          </p:spPr>
          <p:txBody>
            <a:bodyPr rtlCol="0" anchor="ctr"/>
            <a:lstStyle/>
            <a:p>
              <a:endParaRPr lang="en-GB"/>
            </a:p>
          </p:txBody>
        </p:sp>
        <p:sp>
          <p:nvSpPr>
            <p:cNvPr id="839" name="Freeform: Shape 838">
              <a:extLst>
                <a:ext uri="{FF2B5EF4-FFF2-40B4-BE49-F238E27FC236}">
                  <a16:creationId xmlns:a16="http://schemas.microsoft.com/office/drawing/2014/main" id="{5601A402-B90D-42D5-B191-E8460F5D59B7}"/>
                </a:ext>
              </a:extLst>
            </p:cNvPr>
            <p:cNvSpPr/>
            <p:nvPr/>
          </p:nvSpPr>
          <p:spPr>
            <a:xfrm>
              <a:off x="4526589" y="3796409"/>
              <a:ext cx="261349" cy="673883"/>
            </a:xfrm>
            <a:custGeom>
              <a:avLst/>
              <a:gdLst>
                <a:gd name="connsiteX0" fmla="*/ 261610 w 261349"/>
                <a:gd name="connsiteY0" fmla="*/ 674192 h 673883"/>
                <a:gd name="connsiteX1" fmla="*/ 16330 w 261349"/>
                <a:gd name="connsiteY1" fmla="*/ 309 h 673883"/>
                <a:gd name="connsiteX2" fmla="*/ 260 w 261349"/>
                <a:gd name="connsiteY2" fmla="*/ 6155 h 673883"/>
                <a:gd name="connsiteX3" fmla="*/ 243413 w 261349"/>
                <a:gd name="connsiteY3" fmla="*/ 674192 h 673883"/>
                <a:gd name="connsiteX4" fmla="*/ 261610 w 261349"/>
                <a:gd name="connsiteY4" fmla="*/ 674192 h 673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49" h="673883">
                  <a:moveTo>
                    <a:pt x="261610" y="674192"/>
                  </a:moveTo>
                  <a:lnTo>
                    <a:pt x="16330" y="309"/>
                  </a:lnTo>
                  <a:lnTo>
                    <a:pt x="260" y="6155"/>
                  </a:lnTo>
                  <a:lnTo>
                    <a:pt x="243413" y="674192"/>
                  </a:lnTo>
                  <a:lnTo>
                    <a:pt x="261610" y="674192"/>
                  </a:lnTo>
                  <a:close/>
                </a:path>
              </a:pathLst>
            </a:custGeom>
            <a:solidFill>
              <a:srgbClr val="FFFFFF"/>
            </a:solidFill>
            <a:ln w="7575" cap="flat">
              <a:noFill/>
              <a:prstDash val="solid"/>
              <a:round/>
            </a:ln>
          </p:spPr>
          <p:txBody>
            <a:bodyPr rtlCol="0" anchor="ctr"/>
            <a:lstStyle/>
            <a:p>
              <a:endParaRPr lang="en-GB"/>
            </a:p>
          </p:txBody>
        </p:sp>
        <p:sp>
          <p:nvSpPr>
            <p:cNvPr id="840" name="Freeform: Shape 839">
              <a:extLst>
                <a:ext uri="{FF2B5EF4-FFF2-40B4-BE49-F238E27FC236}">
                  <a16:creationId xmlns:a16="http://schemas.microsoft.com/office/drawing/2014/main" id="{BF281681-CF7E-4879-87AE-8899EBB9B3BE}"/>
                </a:ext>
              </a:extLst>
            </p:cNvPr>
            <p:cNvSpPr/>
            <p:nvPr/>
          </p:nvSpPr>
          <p:spPr>
            <a:xfrm>
              <a:off x="4118936" y="3484511"/>
              <a:ext cx="990419" cy="985781"/>
            </a:xfrm>
            <a:custGeom>
              <a:avLst/>
              <a:gdLst>
                <a:gd name="connsiteX0" fmla="*/ 990662 w 990419"/>
                <a:gd name="connsiteY0" fmla="*/ 777824 h 985781"/>
                <a:gd name="connsiteX1" fmla="*/ 721186 w 990419"/>
                <a:gd name="connsiteY1" fmla="*/ 37460 h 985781"/>
                <a:gd name="connsiteX2" fmla="*/ 648692 w 990419"/>
                <a:gd name="connsiteY2" fmla="*/ 3656 h 985781"/>
                <a:gd name="connsiteX3" fmla="*/ 37459 w 990419"/>
                <a:gd name="connsiteY3" fmla="*/ 226125 h 985781"/>
                <a:gd name="connsiteX4" fmla="*/ 3656 w 990419"/>
                <a:gd name="connsiteY4" fmla="*/ 298619 h 985781"/>
                <a:gd name="connsiteX5" fmla="*/ 253855 w 990419"/>
                <a:gd name="connsiteY5" fmla="*/ 986025 h 985781"/>
                <a:gd name="connsiteX6" fmla="*/ 282519 w 990419"/>
                <a:gd name="connsiteY6" fmla="*/ 986025 h 985781"/>
                <a:gd name="connsiteX7" fmla="*/ 28968 w 990419"/>
                <a:gd name="connsiteY7" fmla="*/ 289407 h 985781"/>
                <a:gd name="connsiteX8" fmla="*/ 46672 w 990419"/>
                <a:gd name="connsiteY8" fmla="*/ 251438 h 985781"/>
                <a:gd name="connsiteX9" fmla="*/ 657890 w 990419"/>
                <a:gd name="connsiteY9" fmla="*/ 28969 h 985781"/>
                <a:gd name="connsiteX10" fmla="*/ 667999 w 990419"/>
                <a:gd name="connsiteY10" fmla="*/ 27175 h 985781"/>
                <a:gd name="connsiteX11" fmla="*/ 695873 w 990419"/>
                <a:gd name="connsiteY11" fmla="*/ 46672 h 985781"/>
                <a:gd name="connsiteX12" fmla="*/ 990662 w 990419"/>
                <a:gd name="connsiteY12" fmla="*/ 856582 h 985781"/>
                <a:gd name="connsiteX13" fmla="*/ 990662 w 990419"/>
                <a:gd name="connsiteY13" fmla="*/ 777824 h 985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0419" h="985781">
                  <a:moveTo>
                    <a:pt x="990662" y="777824"/>
                  </a:moveTo>
                  <a:lnTo>
                    <a:pt x="721186" y="37460"/>
                  </a:lnTo>
                  <a:cubicBezTo>
                    <a:pt x="710521" y="8141"/>
                    <a:pt x="677965" y="-7001"/>
                    <a:pt x="648692" y="3656"/>
                  </a:cubicBezTo>
                  <a:lnTo>
                    <a:pt x="37459" y="226125"/>
                  </a:lnTo>
                  <a:cubicBezTo>
                    <a:pt x="8156" y="236790"/>
                    <a:pt x="-7009" y="269309"/>
                    <a:pt x="3656" y="298619"/>
                  </a:cubicBezTo>
                  <a:lnTo>
                    <a:pt x="253855" y="986025"/>
                  </a:lnTo>
                  <a:lnTo>
                    <a:pt x="282519" y="986025"/>
                  </a:lnTo>
                  <a:lnTo>
                    <a:pt x="28968" y="289407"/>
                  </a:lnTo>
                  <a:cubicBezTo>
                    <a:pt x="23381" y="274052"/>
                    <a:pt x="31325" y="257025"/>
                    <a:pt x="46672" y="251438"/>
                  </a:cubicBezTo>
                  <a:lnTo>
                    <a:pt x="657890" y="28969"/>
                  </a:lnTo>
                  <a:cubicBezTo>
                    <a:pt x="661227" y="27753"/>
                    <a:pt x="664640" y="27175"/>
                    <a:pt x="667999" y="27175"/>
                  </a:cubicBezTo>
                  <a:cubicBezTo>
                    <a:pt x="680108" y="27175"/>
                    <a:pt x="691503" y="34655"/>
                    <a:pt x="695873" y="46672"/>
                  </a:cubicBezTo>
                  <a:lnTo>
                    <a:pt x="990662" y="856582"/>
                  </a:lnTo>
                  <a:lnTo>
                    <a:pt x="990662" y="777824"/>
                  </a:lnTo>
                  <a:close/>
                </a:path>
              </a:pathLst>
            </a:custGeom>
            <a:solidFill>
              <a:srgbClr val="231F20"/>
            </a:solidFill>
            <a:ln w="7575" cap="flat">
              <a:noFill/>
              <a:prstDash val="solid"/>
              <a:round/>
            </a:ln>
          </p:spPr>
          <p:txBody>
            <a:bodyPr rtlCol="0" anchor="ctr"/>
            <a:lstStyle/>
            <a:p>
              <a:endParaRPr lang="en-GB"/>
            </a:p>
          </p:txBody>
        </p:sp>
      </p:grpSp>
      <p:grpSp>
        <p:nvGrpSpPr>
          <p:cNvPr id="351" name="Group 350">
            <a:extLst>
              <a:ext uri="{FF2B5EF4-FFF2-40B4-BE49-F238E27FC236}">
                <a16:creationId xmlns:a16="http://schemas.microsoft.com/office/drawing/2014/main" id="{2FD74DB8-A391-429B-9150-35EF63E60670}"/>
              </a:ext>
            </a:extLst>
          </p:cNvPr>
          <p:cNvGrpSpPr/>
          <p:nvPr/>
        </p:nvGrpSpPr>
        <p:grpSpPr>
          <a:xfrm>
            <a:off x="198627" y="6107676"/>
            <a:ext cx="1685881" cy="569041"/>
            <a:chOff x="198627" y="6107676"/>
            <a:chExt cx="1685881" cy="569041"/>
          </a:xfrm>
        </p:grpSpPr>
        <p:sp>
          <p:nvSpPr>
            <p:cNvPr id="352" name="Freeform: Shape 351">
              <a:extLst>
                <a:ext uri="{FF2B5EF4-FFF2-40B4-BE49-F238E27FC236}">
                  <a16:creationId xmlns:a16="http://schemas.microsoft.com/office/drawing/2014/main" id="{2F7385D5-E0C6-4904-A4B8-B5955F8BF21C}"/>
                </a:ext>
              </a:extLst>
            </p:cNvPr>
            <p:cNvSpPr/>
            <p:nvPr/>
          </p:nvSpPr>
          <p:spPr>
            <a:xfrm>
              <a:off x="198627" y="6553160"/>
              <a:ext cx="123551" cy="123557"/>
            </a:xfrm>
            <a:custGeom>
              <a:avLst/>
              <a:gdLst>
                <a:gd name="connsiteX0" fmla="*/ 0 w 208197"/>
                <a:gd name="connsiteY0" fmla="*/ -227 h 208206"/>
                <a:gd name="connsiteX1" fmla="*/ 208197 w 208197"/>
                <a:gd name="connsiteY1" fmla="*/ -227 h 208206"/>
                <a:gd name="connsiteX2" fmla="*/ 208197 w 208197"/>
                <a:gd name="connsiteY2" fmla="*/ 207980 h 208206"/>
                <a:gd name="connsiteX3" fmla="*/ 0 w 20819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97" h="208206">
                  <a:moveTo>
                    <a:pt x="0" y="-227"/>
                  </a:moveTo>
                  <a:lnTo>
                    <a:pt x="208197" y="-227"/>
                  </a:lnTo>
                  <a:lnTo>
                    <a:pt x="20819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3" name="Freeform: Shape 352">
              <a:extLst>
                <a:ext uri="{FF2B5EF4-FFF2-40B4-BE49-F238E27FC236}">
                  <a16:creationId xmlns:a16="http://schemas.microsoft.com/office/drawing/2014/main" id="{30F3F9C9-F2B8-4B4A-BEC9-3D32C1211EE8}"/>
                </a:ext>
              </a:extLst>
            </p:cNvPr>
            <p:cNvSpPr/>
            <p:nvPr/>
          </p:nvSpPr>
          <p:spPr>
            <a:xfrm>
              <a:off x="371604" y="6553160"/>
              <a:ext cx="123557" cy="123557"/>
            </a:xfrm>
            <a:custGeom>
              <a:avLst/>
              <a:gdLst>
                <a:gd name="connsiteX0" fmla="*/ 0 w 208206"/>
                <a:gd name="connsiteY0" fmla="*/ -227 h 208206"/>
                <a:gd name="connsiteX1" fmla="*/ 208207 w 208206"/>
                <a:gd name="connsiteY1" fmla="*/ -227 h 208206"/>
                <a:gd name="connsiteX2" fmla="*/ 208207 w 208206"/>
                <a:gd name="connsiteY2" fmla="*/ 207980 h 208206"/>
                <a:gd name="connsiteX3" fmla="*/ 0 w 20820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06" h="208206">
                  <a:moveTo>
                    <a:pt x="0" y="-227"/>
                  </a:moveTo>
                  <a:lnTo>
                    <a:pt x="208207" y="-227"/>
                  </a:lnTo>
                  <a:lnTo>
                    <a:pt x="20820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4" name="Freeform: Shape 353">
              <a:extLst>
                <a:ext uri="{FF2B5EF4-FFF2-40B4-BE49-F238E27FC236}">
                  <a16:creationId xmlns:a16="http://schemas.microsoft.com/office/drawing/2014/main" id="{70BC6615-323F-4E6F-AEA8-D3F22AC2D1CC}"/>
                </a:ext>
              </a:extLst>
            </p:cNvPr>
            <p:cNvSpPr/>
            <p:nvPr/>
          </p:nvSpPr>
          <p:spPr>
            <a:xfrm>
              <a:off x="544587" y="6553160"/>
              <a:ext cx="123551" cy="123557"/>
            </a:xfrm>
            <a:custGeom>
              <a:avLst/>
              <a:gdLst>
                <a:gd name="connsiteX0" fmla="*/ 0 w 208197"/>
                <a:gd name="connsiteY0" fmla="*/ -227 h 208206"/>
                <a:gd name="connsiteX1" fmla="*/ 208197 w 208197"/>
                <a:gd name="connsiteY1" fmla="*/ -227 h 208206"/>
                <a:gd name="connsiteX2" fmla="*/ 208197 w 208197"/>
                <a:gd name="connsiteY2" fmla="*/ 207980 h 208206"/>
                <a:gd name="connsiteX3" fmla="*/ 0 w 20819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97" h="208206">
                  <a:moveTo>
                    <a:pt x="0" y="-227"/>
                  </a:moveTo>
                  <a:lnTo>
                    <a:pt x="208197" y="-227"/>
                  </a:lnTo>
                  <a:lnTo>
                    <a:pt x="20819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5" name="Freeform: Shape 354">
              <a:extLst>
                <a:ext uri="{FF2B5EF4-FFF2-40B4-BE49-F238E27FC236}">
                  <a16:creationId xmlns:a16="http://schemas.microsoft.com/office/drawing/2014/main" id="{4052E927-E83B-438C-9F3A-C272959BB5AF}"/>
                </a:ext>
              </a:extLst>
            </p:cNvPr>
            <p:cNvSpPr/>
            <p:nvPr/>
          </p:nvSpPr>
          <p:spPr>
            <a:xfrm>
              <a:off x="717565" y="6553160"/>
              <a:ext cx="123551" cy="123557"/>
            </a:xfrm>
            <a:custGeom>
              <a:avLst/>
              <a:gdLst>
                <a:gd name="connsiteX0" fmla="*/ 0 w 208197"/>
                <a:gd name="connsiteY0" fmla="*/ -227 h 208206"/>
                <a:gd name="connsiteX1" fmla="*/ 208197 w 208197"/>
                <a:gd name="connsiteY1" fmla="*/ -227 h 208206"/>
                <a:gd name="connsiteX2" fmla="*/ 208197 w 208197"/>
                <a:gd name="connsiteY2" fmla="*/ 207980 h 208206"/>
                <a:gd name="connsiteX3" fmla="*/ 0 w 20819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97" h="208206">
                  <a:moveTo>
                    <a:pt x="0" y="-227"/>
                  </a:moveTo>
                  <a:lnTo>
                    <a:pt x="208197" y="-227"/>
                  </a:lnTo>
                  <a:lnTo>
                    <a:pt x="20819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6" name="Freeform: Shape 355">
              <a:extLst>
                <a:ext uri="{FF2B5EF4-FFF2-40B4-BE49-F238E27FC236}">
                  <a16:creationId xmlns:a16="http://schemas.microsoft.com/office/drawing/2014/main" id="{68FFB8FD-B0EB-4D19-A3F5-58F9A0A63E99}"/>
                </a:ext>
              </a:extLst>
            </p:cNvPr>
            <p:cNvSpPr/>
            <p:nvPr/>
          </p:nvSpPr>
          <p:spPr>
            <a:xfrm>
              <a:off x="890547" y="6553160"/>
              <a:ext cx="123551" cy="123557"/>
            </a:xfrm>
            <a:custGeom>
              <a:avLst/>
              <a:gdLst>
                <a:gd name="connsiteX0" fmla="*/ 0 w 208197"/>
                <a:gd name="connsiteY0" fmla="*/ -227 h 208206"/>
                <a:gd name="connsiteX1" fmla="*/ 208197 w 208197"/>
                <a:gd name="connsiteY1" fmla="*/ -227 h 208206"/>
                <a:gd name="connsiteX2" fmla="*/ 208197 w 208197"/>
                <a:gd name="connsiteY2" fmla="*/ 207980 h 208206"/>
                <a:gd name="connsiteX3" fmla="*/ 0 w 20819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97" h="208206">
                  <a:moveTo>
                    <a:pt x="0" y="-227"/>
                  </a:moveTo>
                  <a:lnTo>
                    <a:pt x="208197" y="-227"/>
                  </a:lnTo>
                  <a:lnTo>
                    <a:pt x="20819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7" name="Freeform: Shape 356">
              <a:extLst>
                <a:ext uri="{FF2B5EF4-FFF2-40B4-BE49-F238E27FC236}">
                  <a16:creationId xmlns:a16="http://schemas.microsoft.com/office/drawing/2014/main" id="{ADC7026C-2156-4DC6-BEFD-CFDB11E05D22}"/>
                </a:ext>
              </a:extLst>
            </p:cNvPr>
            <p:cNvSpPr/>
            <p:nvPr/>
          </p:nvSpPr>
          <p:spPr>
            <a:xfrm>
              <a:off x="1063525" y="6553160"/>
              <a:ext cx="123563" cy="123557"/>
            </a:xfrm>
            <a:custGeom>
              <a:avLst/>
              <a:gdLst>
                <a:gd name="connsiteX0" fmla="*/ 0 w 208216"/>
                <a:gd name="connsiteY0" fmla="*/ -227 h 208206"/>
                <a:gd name="connsiteX1" fmla="*/ 208217 w 208216"/>
                <a:gd name="connsiteY1" fmla="*/ -227 h 208206"/>
                <a:gd name="connsiteX2" fmla="*/ 208217 w 208216"/>
                <a:gd name="connsiteY2" fmla="*/ 207980 h 208206"/>
                <a:gd name="connsiteX3" fmla="*/ 0 w 20821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16" h="208206">
                  <a:moveTo>
                    <a:pt x="0" y="-227"/>
                  </a:moveTo>
                  <a:lnTo>
                    <a:pt x="208217" y="-227"/>
                  </a:lnTo>
                  <a:lnTo>
                    <a:pt x="20821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8" name="Freeform: Shape 357">
              <a:extLst>
                <a:ext uri="{FF2B5EF4-FFF2-40B4-BE49-F238E27FC236}">
                  <a16:creationId xmlns:a16="http://schemas.microsoft.com/office/drawing/2014/main" id="{E95A1265-5348-4F01-9DE9-029BE9BFF420}"/>
                </a:ext>
              </a:extLst>
            </p:cNvPr>
            <p:cNvSpPr/>
            <p:nvPr/>
          </p:nvSpPr>
          <p:spPr>
            <a:xfrm>
              <a:off x="1236507" y="6553160"/>
              <a:ext cx="123557" cy="123557"/>
            </a:xfrm>
            <a:custGeom>
              <a:avLst/>
              <a:gdLst>
                <a:gd name="connsiteX0" fmla="*/ 0 w 208206"/>
                <a:gd name="connsiteY0" fmla="*/ -227 h 208206"/>
                <a:gd name="connsiteX1" fmla="*/ 208207 w 208206"/>
                <a:gd name="connsiteY1" fmla="*/ -227 h 208206"/>
                <a:gd name="connsiteX2" fmla="*/ 208207 w 208206"/>
                <a:gd name="connsiteY2" fmla="*/ 207980 h 208206"/>
                <a:gd name="connsiteX3" fmla="*/ 0 w 20820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06" h="208206">
                  <a:moveTo>
                    <a:pt x="0" y="-227"/>
                  </a:moveTo>
                  <a:lnTo>
                    <a:pt x="208207" y="-227"/>
                  </a:lnTo>
                  <a:lnTo>
                    <a:pt x="20820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9" name="Freeform: Shape 358">
              <a:extLst>
                <a:ext uri="{FF2B5EF4-FFF2-40B4-BE49-F238E27FC236}">
                  <a16:creationId xmlns:a16="http://schemas.microsoft.com/office/drawing/2014/main" id="{06A4642E-276E-433A-8904-74A14B814C49}"/>
                </a:ext>
              </a:extLst>
            </p:cNvPr>
            <p:cNvSpPr/>
            <p:nvPr/>
          </p:nvSpPr>
          <p:spPr>
            <a:xfrm>
              <a:off x="1409480" y="6553160"/>
              <a:ext cx="123569" cy="123557"/>
            </a:xfrm>
            <a:custGeom>
              <a:avLst/>
              <a:gdLst>
                <a:gd name="connsiteX0" fmla="*/ 0 w 208226"/>
                <a:gd name="connsiteY0" fmla="*/ -227 h 208206"/>
                <a:gd name="connsiteX1" fmla="*/ 208226 w 208226"/>
                <a:gd name="connsiteY1" fmla="*/ -227 h 208206"/>
                <a:gd name="connsiteX2" fmla="*/ 208226 w 208226"/>
                <a:gd name="connsiteY2" fmla="*/ 207980 h 208206"/>
                <a:gd name="connsiteX3" fmla="*/ 0 w 20822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26" h="208206">
                  <a:moveTo>
                    <a:pt x="0" y="-227"/>
                  </a:moveTo>
                  <a:lnTo>
                    <a:pt x="208226" y="-227"/>
                  </a:lnTo>
                  <a:lnTo>
                    <a:pt x="208226"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60" name="Freeform: Shape 359">
              <a:extLst>
                <a:ext uri="{FF2B5EF4-FFF2-40B4-BE49-F238E27FC236}">
                  <a16:creationId xmlns:a16="http://schemas.microsoft.com/office/drawing/2014/main" id="{06FAFADA-4314-4224-9407-0B48ADADF7A7}"/>
                </a:ext>
              </a:extLst>
            </p:cNvPr>
            <p:cNvSpPr/>
            <p:nvPr/>
          </p:nvSpPr>
          <p:spPr>
            <a:xfrm>
              <a:off x="1582479" y="6553160"/>
              <a:ext cx="123546" cy="123557"/>
            </a:xfrm>
            <a:custGeom>
              <a:avLst/>
              <a:gdLst>
                <a:gd name="connsiteX0" fmla="*/ 0 w 208187"/>
                <a:gd name="connsiteY0" fmla="*/ -227 h 208206"/>
                <a:gd name="connsiteX1" fmla="*/ 208188 w 208187"/>
                <a:gd name="connsiteY1" fmla="*/ -227 h 208206"/>
                <a:gd name="connsiteX2" fmla="*/ 208188 w 208187"/>
                <a:gd name="connsiteY2" fmla="*/ 207980 h 208206"/>
                <a:gd name="connsiteX3" fmla="*/ 0 w 20818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87" h="208206">
                  <a:moveTo>
                    <a:pt x="0" y="-227"/>
                  </a:moveTo>
                  <a:lnTo>
                    <a:pt x="208188" y="-227"/>
                  </a:lnTo>
                  <a:lnTo>
                    <a:pt x="208188"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61" name="Freeform: Shape 360">
              <a:extLst>
                <a:ext uri="{FF2B5EF4-FFF2-40B4-BE49-F238E27FC236}">
                  <a16:creationId xmlns:a16="http://schemas.microsoft.com/office/drawing/2014/main" id="{DE886360-735C-47A2-8EDB-D4F3BC9A1BAF}"/>
                </a:ext>
              </a:extLst>
            </p:cNvPr>
            <p:cNvSpPr/>
            <p:nvPr/>
          </p:nvSpPr>
          <p:spPr>
            <a:xfrm>
              <a:off x="1755451" y="6553160"/>
              <a:ext cx="123563" cy="123557"/>
            </a:xfrm>
            <a:custGeom>
              <a:avLst/>
              <a:gdLst>
                <a:gd name="connsiteX0" fmla="*/ 0 w 208216"/>
                <a:gd name="connsiteY0" fmla="*/ -227 h 208206"/>
                <a:gd name="connsiteX1" fmla="*/ 208216 w 208216"/>
                <a:gd name="connsiteY1" fmla="*/ -227 h 208206"/>
                <a:gd name="connsiteX2" fmla="*/ 208216 w 208216"/>
                <a:gd name="connsiteY2" fmla="*/ 207980 h 208206"/>
                <a:gd name="connsiteX3" fmla="*/ 0 w 20821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16" h="208206">
                  <a:moveTo>
                    <a:pt x="0" y="-227"/>
                  </a:moveTo>
                  <a:lnTo>
                    <a:pt x="208216" y="-227"/>
                  </a:lnTo>
                  <a:lnTo>
                    <a:pt x="208216"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62" name="Freeform: Shape 361">
              <a:extLst>
                <a:ext uri="{FF2B5EF4-FFF2-40B4-BE49-F238E27FC236}">
                  <a16:creationId xmlns:a16="http://schemas.microsoft.com/office/drawing/2014/main" id="{C36B6715-7ED5-47DC-A2FE-BD68F7A9FBD8}"/>
                </a:ext>
              </a:extLst>
            </p:cNvPr>
            <p:cNvSpPr/>
            <p:nvPr/>
          </p:nvSpPr>
          <p:spPr>
            <a:xfrm>
              <a:off x="198667" y="6108937"/>
              <a:ext cx="107267" cy="149463"/>
            </a:xfrm>
            <a:custGeom>
              <a:avLst/>
              <a:gdLst>
                <a:gd name="connsiteX0" fmla="*/ 158296 w 180755"/>
                <a:gd name="connsiteY0" fmla="*/ 22641 h 251860"/>
                <a:gd name="connsiteX1" fmla="*/ 180756 w 180755"/>
                <a:gd name="connsiteY1" fmla="*/ 78534 h 251860"/>
                <a:gd name="connsiteX2" fmla="*/ 158296 w 180755"/>
                <a:gd name="connsiteY2" fmla="*/ 134417 h 251860"/>
                <a:gd name="connsiteX3" fmla="*/ 97631 w 180755"/>
                <a:gd name="connsiteY3" fmla="*/ 157058 h 251860"/>
                <a:gd name="connsiteX4" fmla="*/ 49168 w 180755"/>
                <a:gd name="connsiteY4" fmla="*/ 157058 h 251860"/>
                <a:gd name="connsiteX5" fmla="*/ 49168 w 180755"/>
                <a:gd name="connsiteY5" fmla="*/ 251860 h 251860"/>
                <a:gd name="connsiteX6" fmla="*/ 0 w 180755"/>
                <a:gd name="connsiteY6" fmla="*/ 251860 h 251860"/>
                <a:gd name="connsiteX7" fmla="*/ 0 w 180755"/>
                <a:gd name="connsiteY7" fmla="*/ 0 h 251860"/>
                <a:gd name="connsiteX8" fmla="*/ 97631 w 180755"/>
                <a:gd name="connsiteY8" fmla="*/ 0 h 251860"/>
                <a:gd name="connsiteX9" fmla="*/ 158296 w 180755"/>
                <a:gd name="connsiteY9" fmla="*/ 22641 h 251860"/>
                <a:gd name="connsiteX10" fmla="*/ 121682 w 180755"/>
                <a:gd name="connsiteY10" fmla="*/ 103470 h 251860"/>
                <a:gd name="connsiteX11" fmla="*/ 131588 w 180755"/>
                <a:gd name="connsiteY11" fmla="*/ 78534 h 251860"/>
                <a:gd name="connsiteX12" fmla="*/ 121682 w 180755"/>
                <a:gd name="connsiteY12" fmla="*/ 53416 h 251860"/>
                <a:gd name="connsiteX13" fmla="*/ 95155 w 180755"/>
                <a:gd name="connsiteY13" fmla="*/ 43863 h 251860"/>
                <a:gd name="connsiteX14" fmla="*/ 49168 w 180755"/>
                <a:gd name="connsiteY14" fmla="*/ 43863 h 251860"/>
                <a:gd name="connsiteX15" fmla="*/ 49168 w 180755"/>
                <a:gd name="connsiteY15" fmla="*/ 112843 h 251860"/>
                <a:gd name="connsiteX16" fmla="*/ 95155 w 180755"/>
                <a:gd name="connsiteY16" fmla="*/ 112843 h 251860"/>
                <a:gd name="connsiteX17" fmla="*/ 121682 w 180755"/>
                <a:gd name="connsiteY17" fmla="*/ 10347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0755" h="251860">
                  <a:moveTo>
                    <a:pt x="158296" y="22641"/>
                  </a:moveTo>
                  <a:cubicBezTo>
                    <a:pt x="173269" y="37729"/>
                    <a:pt x="180756" y="56359"/>
                    <a:pt x="180756" y="78534"/>
                  </a:cubicBezTo>
                  <a:cubicBezTo>
                    <a:pt x="180756" y="100698"/>
                    <a:pt x="173269" y="119329"/>
                    <a:pt x="158296" y="134417"/>
                  </a:cubicBezTo>
                  <a:cubicBezTo>
                    <a:pt x="143323" y="149514"/>
                    <a:pt x="123101" y="157058"/>
                    <a:pt x="97631" y="157058"/>
                  </a:cubicBezTo>
                  <a:lnTo>
                    <a:pt x="49168" y="157058"/>
                  </a:lnTo>
                  <a:lnTo>
                    <a:pt x="49168" y="251860"/>
                  </a:lnTo>
                  <a:lnTo>
                    <a:pt x="0" y="251860"/>
                  </a:lnTo>
                  <a:lnTo>
                    <a:pt x="0" y="0"/>
                  </a:lnTo>
                  <a:lnTo>
                    <a:pt x="97631" y="0"/>
                  </a:lnTo>
                  <a:cubicBezTo>
                    <a:pt x="123101" y="0"/>
                    <a:pt x="143323" y="7544"/>
                    <a:pt x="158296" y="22641"/>
                  </a:cubicBezTo>
                  <a:close/>
                  <a:moveTo>
                    <a:pt x="121682" y="103470"/>
                  </a:moveTo>
                  <a:cubicBezTo>
                    <a:pt x="128292" y="97222"/>
                    <a:pt x="131588" y="88906"/>
                    <a:pt x="131588" y="78534"/>
                  </a:cubicBezTo>
                  <a:cubicBezTo>
                    <a:pt x="131588" y="68151"/>
                    <a:pt x="128292" y="59779"/>
                    <a:pt x="121682" y="53416"/>
                  </a:cubicBezTo>
                  <a:cubicBezTo>
                    <a:pt x="115081" y="47044"/>
                    <a:pt x="106242" y="43863"/>
                    <a:pt x="95155" y="43863"/>
                  </a:cubicBezTo>
                  <a:lnTo>
                    <a:pt x="49168" y="43863"/>
                  </a:lnTo>
                  <a:lnTo>
                    <a:pt x="49168" y="112843"/>
                  </a:lnTo>
                  <a:lnTo>
                    <a:pt x="95155" y="112843"/>
                  </a:lnTo>
                  <a:cubicBezTo>
                    <a:pt x="106242" y="112843"/>
                    <a:pt x="115081" y="109718"/>
                    <a:pt x="121682" y="103470"/>
                  </a:cubicBezTo>
                  <a:close/>
                </a:path>
              </a:pathLst>
            </a:custGeom>
            <a:solidFill>
              <a:srgbClr val="221F20"/>
            </a:solidFill>
            <a:ln w="9525" cap="flat">
              <a:noFill/>
              <a:prstDash val="solid"/>
              <a:round/>
            </a:ln>
          </p:spPr>
          <p:txBody>
            <a:bodyPr rtlCol="0" anchor="ctr"/>
            <a:lstStyle/>
            <a:p>
              <a:endParaRPr lang="en-GB"/>
            </a:p>
          </p:txBody>
        </p:sp>
        <p:sp>
          <p:nvSpPr>
            <p:cNvPr id="363" name="Freeform: Shape 362">
              <a:extLst>
                <a:ext uri="{FF2B5EF4-FFF2-40B4-BE49-F238E27FC236}">
                  <a16:creationId xmlns:a16="http://schemas.microsoft.com/office/drawing/2014/main" id="{65E2E0EA-3E87-482B-83EB-4568E6E9CF67}"/>
                </a:ext>
              </a:extLst>
            </p:cNvPr>
            <p:cNvSpPr/>
            <p:nvPr/>
          </p:nvSpPr>
          <p:spPr>
            <a:xfrm>
              <a:off x="330251" y="6108937"/>
              <a:ext cx="113151" cy="149463"/>
            </a:xfrm>
            <a:custGeom>
              <a:avLst/>
              <a:gdLst>
                <a:gd name="connsiteX0" fmla="*/ 190671 w 190671"/>
                <a:gd name="connsiteY0" fmla="*/ 251860 h 251860"/>
                <a:gd name="connsiteX1" fmla="*/ 133712 w 190671"/>
                <a:gd name="connsiteY1" fmla="*/ 251860 h 251860"/>
                <a:gd name="connsiteX2" fmla="*/ 84544 w 190671"/>
                <a:gd name="connsiteY2" fmla="*/ 151400 h 251860"/>
                <a:gd name="connsiteX3" fmla="*/ 49168 w 190671"/>
                <a:gd name="connsiteY3" fmla="*/ 151400 h 251860"/>
                <a:gd name="connsiteX4" fmla="*/ 49168 w 190671"/>
                <a:gd name="connsiteY4" fmla="*/ 251860 h 251860"/>
                <a:gd name="connsiteX5" fmla="*/ 0 w 190671"/>
                <a:gd name="connsiteY5" fmla="*/ 251860 h 251860"/>
                <a:gd name="connsiteX6" fmla="*/ 0 w 190671"/>
                <a:gd name="connsiteY6" fmla="*/ 0 h 251860"/>
                <a:gd name="connsiteX7" fmla="*/ 98698 w 190671"/>
                <a:gd name="connsiteY7" fmla="*/ 0 h 251860"/>
                <a:gd name="connsiteX8" fmla="*/ 158296 w 190671"/>
                <a:gd name="connsiteY8" fmla="*/ 22289 h 251860"/>
                <a:gd name="connsiteX9" fmla="*/ 180413 w 190671"/>
                <a:gd name="connsiteY9" fmla="*/ 77114 h 251860"/>
                <a:gd name="connsiteX10" fmla="*/ 167316 w 190671"/>
                <a:gd name="connsiteY10" fmla="*/ 119205 h 251860"/>
                <a:gd name="connsiteX11" fmla="*/ 134426 w 190671"/>
                <a:gd name="connsiteY11" fmla="*/ 143266 h 251860"/>
                <a:gd name="connsiteX12" fmla="*/ 190671 w 190671"/>
                <a:gd name="connsiteY12" fmla="*/ 251860 h 251860"/>
                <a:gd name="connsiteX13" fmla="*/ 121339 w 190671"/>
                <a:gd name="connsiteY13" fmla="*/ 101165 h 251860"/>
                <a:gd name="connsiteX14" fmla="*/ 131235 w 190671"/>
                <a:gd name="connsiteY14" fmla="*/ 77114 h 251860"/>
                <a:gd name="connsiteX15" fmla="*/ 121339 w 190671"/>
                <a:gd name="connsiteY15" fmla="*/ 53064 h 251860"/>
                <a:gd name="connsiteX16" fmla="*/ 95507 w 190671"/>
                <a:gd name="connsiteY16" fmla="*/ 43863 h 251860"/>
                <a:gd name="connsiteX17" fmla="*/ 49168 w 190671"/>
                <a:gd name="connsiteY17" fmla="*/ 43863 h 251860"/>
                <a:gd name="connsiteX18" fmla="*/ 49168 w 190671"/>
                <a:gd name="connsiteY18" fmla="*/ 110366 h 251860"/>
                <a:gd name="connsiteX19" fmla="*/ 95507 w 190671"/>
                <a:gd name="connsiteY19" fmla="*/ 110366 h 251860"/>
                <a:gd name="connsiteX20" fmla="*/ 121339 w 190671"/>
                <a:gd name="connsiteY20" fmla="*/ 101165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0671" h="251860">
                  <a:moveTo>
                    <a:pt x="190671" y="251860"/>
                  </a:moveTo>
                  <a:lnTo>
                    <a:pt x="133712" y="251860"/>
                  </a:lnTo>
                  <a:lnTo>
                    <a:pt x="84544" y="151400"/>
                  </a:lnTo>
                  <a:lnTo>
                    <a:pt x="49168" y="151400"/>
                  </a:lnTo>
                  <a:lnTo>
                    <a:pt x="49168" y="251860"/>
                  </a:lnTo>
                  <a:lnTo>
                    <a:pt x="0" y="251860"/>
                  </a:lnTo>
                  <a:lnTo>
                    <a:pt x="0" y="0"/>
                  </a:lnTo>
                  <a:lnTo>
                    <a:pt x="98698" y="0"/>
                  </a:lnTo>
                  <a:cubicBezTo>
                    <a:pt x="123692" y="0"/>
                    <a:pt x="143561" y="7429"/>
                    <a:pt x="158296" y="22289"/>
                  </a:cubicBezTo>
                  <a:cubicBezTo>
                    <a:pt x="173041" y="37138"/>
                    <a:pt x="180413" y="55416"/>
                    <a:pt x="180413" y="77114"/>
                  </a:cubicBezTo>
                  <a:cubicBezTo>
                    <a:pt x="180413" y="93859"/>
                    <a:pt x="176051" y="107890"/>
                    <a:pt x="167316" y="119205"/>
                  </a:cubicBezTo>
                  <a:cubicBezTo>
                    <a:pt x="158591" y="130531"/>
                    <a:pt x="147628" y="138551"/>
                    <a:pt x="134426" y="143266"/>
                  </a:cubicBezTo>
                  <a:lnTo>
                    <a:pt x="190671" y="251860"/>
                  </a:lnTo>
                  <a:close/>
                  <a:moveTo>
                    <a:pt x="121339" y="101165"/>
                  </a:moveTo>
                  <a:cubicBezTo>
                    <a:pt x="127940" y="95040"/>
                    <a:pt x="131235" y="87020"/>
                    <a:pt x="131235" y="77114"/>
                  </a:cubicBezTo>
                  <a:cubicBezTo>
                    <a:pt x="131235" y="67208"/>
                    <a:pt x="127940" y="59188"/>
                    <a:pt x="121339" y="53064"/>
                  </a:cubicBezTo>
                  <a:cubicBezTo>
                    <a:pt x="114729" y="46930"/>
                    <a:pt x="106128" y="43863"/>
                    <a:pt x="95507" y="43863"/>
                  </a:cubicBezTo>
                  <a:lnTo>
                    <a:pt x="49168" y="43863"/>
                  </a:lnTo>
                  <a:lnTo>
                    <a:pt x="49168" y="110366"/>
                  </a:lnTo>
                  <a:lnTo>
                    <a:pt x="95507" y="110366"/>
                  </a:lnTo>
                  <a:cubicBezTo>
                    <a:pt x="106128" y="110366"/>
                    <a:pt x="114729" y="107299"/>
                    <a:pt x="121339" y="101165"/>
                  </a:cubicBezTo>
                  <a:close/>
                </a:path>
              </a:pathLst>
            </a:custGeom>
            <a:solidFill>
              <a:srgbClr val="221F20"/>
            </a:solidFill>
            <a:ln w="9525" cap="flat">
              <a:noFill/>
              <a:prstDash val="solid"/>
              <a:round/>
            </a:ln>
          </p:spPr>
          <p:txBody>
            <a:bodyPr rtlCol="0" anchor="ctr"/>
            <a:lstStyle/>
            <a:p>
              <a:endParaRPr lang="en-GB"/>
            </a:p>
          </p:txBody>
        </p:sp>
        <p:sp>
          <p:nvSpPr>
            <p:cNvPr id="364" name="Freeform: Shape 363">
              <a:extLst>
                <a:ext uri="{FF2B5EF4-FFF2-40B4-BE49-F238E27FC236}">
                  <a16:creationId xmlns:a16="http://schemas.microsoft.com/office/drawing/2014/main" id="{5100C3E3-2E05-4BB4-B4F8-2B65209A42B2}"/>
                </a:ext>
              </a:extLst>
            </p:cNvPr>
            <p:cNvSpPr/>
            <p:nvPr/>
          </p:nvSpPr>
          <p:spPr>
            <a:xfrm>
              <a:off x="462259" y="6107676"/>
              <a:ext cx="110416" cy="151984"/>
            </a:xfrm>
            <a:custGeom>
              <a:avLst/>
              <a:gdLst>
                <a:gd name="connsiteX0" fmla="*/ 181823 w 186061"/>
                <a:gd name="connsiteY0" fmla="*/ 64732 h 256108"/>
                <a:gd name="connsiteX1" fmla="*/ 186061 w 186061"/>
                <a:gd name="connsiteY1" fmla="*/ 128054 h 256108"/>
                <a:gd name="connsiteX2" fmla="*/ 181823 w 186061"/>
                <a:gd name="connsiteY2" fmla="*/ 191376 h 256108"/>
                <a:gd name="connsiteX3" fmla="*/ 160239 w 186061"/>
                <a:gd name="connsiteY3" fmla="*/ 229581 h 256108"/>
                <a:gd name="connsiteX4" fmla="*/ 93031 w 186061"/>
                <a:gd name="connsiteY4" fmla="*/ 256108 h 256108"/>
                <a:gd name="connsiteX5" fmla="*/ 25470 w 186061"/>
                <a:gd name="connsiteY5" fmla="*/ 229581 h 256108"/>
                <a:gd name="connsiteX6" fmla="*/ 4067 w 186061"/>
                <a:gd name="connsiteY6" fmla="*/ 191548 h 256108"/>
                <a:gd name="connsiteX7" fmla="*/ 0 w 186061"/>
                <a:gd name="connsiteY7" fmla="*/ 128054 h 256108"/>
                <a:gd name="connsiteX8" fmla="*/ 4067 w 186061"/>
                <a:gd name="connsiteY8" fmla="*/ 64560 h 256108"/>
                <a:gd name="connsiteX9" fmla="*/ 25470 w 186061"/>
                <a:gd name="connsiteY9" fmla="*/ 26537 h 256108"/>
                <a:gd name="connsiteX10" fmla="*/ 93031 w 186061"/>
                <a:gd name="connsiteY10" fmla="*/ 0 h 256108"/>
                <a:gd name="connsiteX11" fmla="*/ 160239 w 186061"/>
                <a:gd name="connsiteY11" fmla="*/ 26537 h 256108"/>
                <a:gd name="connsiteX12" fmla="*/ 181823 w 186061"/>
                <a:gd name="connsiteY12" fmla="*/ 64732 h 256108"/>
                <a:gd name="connsiteX13" fmla="*/ 136893 w 186061"/>
                <a:gd name="connsiteY13" fmla="*/ 128054 h 256108"/>
                <a:gd name="connsiteX14" fmla="*/ 134245 w 186061"/>
                <a:gd name="connsiteY14" fmla="*/ 79238 h 256108"/>
                <a:gd name="connsiteX15" fmla="*/ 124511 w 186061"/>
                <a:gd name="connsiteY15" fmla="*/ 57312 h 256108"/>
                <a:gd name="connsiteX16" fmla="*/ 93031 w 186061"/>
                <a:gd name="connsiteY16" fmla="*/ 43863 h 256108"/>
                <a:gd name="connsiteX17" fmla="*/ 61198 w 186061"/>
                <a:gd name="connsiteY17" fmla="*/ 57312 h 256108"/>
                <a:gd name="connsiteX18" fmla="*/ 51645 w 186061"/>
                <a:gd name="connsiteY18" fmla="*/ 79238 h 256108"/>
                <a:gd name="connsiteX19" fmla="*/ 49168 w 186061"/>
                <a:gd name="connsiteY19" fmla="*/ 128054 h 256108"/>
                <a:gd name="connsiteX20" fmla="*/ 51645 w 186061"/>
                <a:gd name="connsiteY20" fmla="*/ 176698 h 256108"/>
                <a:gd name="connsiteX21" fmla="*/ 61198 w 186061"/>
                <a:gd name="connsiteY21" fmla="*/ 198453 h 256108"/>
                <a:gd name="connsiteX22" fmla="*/ 93031 w 186061"/>
                <a:gd name="connsiteY22" fmla="*/ 212246 h 256108"/>
                <a:gd name="connsiteX23" fmla="*/ 124511 w 186061"/>
                <a:gd name="connsiteY23" fmla="*/ 198453 h 256108"/>
                <a:gd name="connsiteX24" fmla="*/ 134245 w 186061"/>
                <a:gd name="connsiteY24" fmla="*/ 176336 h 256108"/>
                <a:gd name="connsiteX25" fmla="*/ 136893 w 186061"/>
                <a:gd name="connsiteY25" fmla="*/ 128054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6061" h="256108">
                  <a:moveTo>
                    <a:pt x="181823" y="64732"/>
                  </a:moveTo>
                  <a:cubicBezTo>
                    <a:pt x="184652" y="78648"/>
                    <a:pt x="186061" y="99755"/>
                    <a:pt x="186061" y="128054"/>
                  </a:cubicBezTo>
                  <a:cubicBezTo>
                    <a:pt x="186061" y="156353"/>
                    <a:pt x="184652" y="177460"/>
                    <a:pt x="181823" y="191376"/>
                  </a:cubicBezTo>
                  <a:cubicBezTo>
                    <a:pt x="178994" y="205292"/>
                    <a:pt x="171793" y="218027"/>
                    <a:pt x="160239" y="229581"/>
                  </a:cubicBezTo>
                  <a:cubicBezTo>
                    <a:pt x="142551" y="247269"/>
                    <a:pt x="120148" y="256108"/>
                    <a:pt x="93031" y="256108"/>
                  </a:cubicBezTo>
                  <a:cubicBezTo>
                    <a:pt x="65675" y="256108"/>
                    <a:pt x="43158" y="247269"/>
                    <a:pt x="25470" y="229581"/>
                  </a:cubicBezTo>
                  <a:cubicBezTo>
                    <a:pt x="13916" y="218027"/>
                    <a:pt x="6782" y="205349"/>
                    <a:pt x="4067" y="191548"/>
                  </a:cubicBezTo>
                  <a:cubicBezTo>
                    <a:pt x="1353" y="177756"/>
                    <a:pt x="0" y="156591"/>
                    <a:pt x="0" y="128054"/>
                  </a:cubicBezTo>
                  <a:cubicBezTo>
                    <a:pt x="0" y="99517"/>
                    <a:pt x="1353" y="78353"/>
                    <a:pt x="4067" y="64560"/>
                  </a:cubicBezTo>
                  <a:cubicBezTo>
                    <a:pt x="6782" y="50759"/>
                    <a:pt x="13916" y="38090"/>
                    <a:pt x="25470" y="26537"/>
                  </a:cubicBezTo>
                  <a:cubicBezTo>
                    <a:pt x="43158" y="8849"/>
                    <a:pt x="65675" y="0"/>
                    <a:pt x="93031" y="0"/>
                  </a:cubicBezTo>
                  <a:cubicBezTo>
                    <a:pt x="120148" y="0"/>
                    <a:pt x="142551" y="8849"/>
                    <a:pt x="160239" y="26537"/>
                  </a:cubicBezTo>
                  <a:cubicBezTo>
                    <a:pt x="171793" y="38090"/>
                    <a:pt x="178994" y="50825"/>
                    <a:pt x="181823" y="64732"/>
                  </a:cubicBezTo>
                  <a:close/>
                  <a:moveTo>
                    <a:pt x="136893" y="128054"/>
                  </a:moveTo>
                  <a:cubicBezTo>
                    <a:pt x="136893" y="104708"/>
                    <a:pt x="136007" y="88440"/>
                    <a:pt x="134245" y="79238"/>
                  </a:cubicBezTo>
                  <a:cubicBezTo>
                    <a:pt x="132474" y="70037"/>
                    <a:pt x="129226" y="62732"/>
                    <a:pt x="124511" y="57312"/>
                  </a:cubicBezTo>
                  <a:cubicBezTo>
                    <a:pt x="116729" y="48349"/>
                    <a:pt x="106242" y="43863"/>
                    <a:pt x="93031" y="43863"/>
                  </a:cubicBezTo>
                  <a:cubicBezTo>
                    <a:pt x="80058" y="43863"/>
                    <a:pt x="69447" y="48349"/>
                    <a:pt x="61198" y="57312"/>
                  </a:cubicBezTo>
                  <a:cubicBezTo>
                    <a:pt x="56474" y="62732"/>
                    <a:pt x="53292" y="70037"/>
                    <a:pt x="51645" y="79238"/>
                  </a:cubicBezTo>
                  <a:cubicBezTo>
                    <a:pt x="49997" y="88440"/>
                    <a:pt x="49168" y="104708"/>
                    <a:pt x="49168" y="128054"/>
                  </a:cubicBezTo>
                  <a:cubicBezTo>
                    <a:pt x="49168" y="151400"/>
                    <a:pt x="49997" y="167611"/>
                    <a:pt x="51645" y="176698"/>
                  </a:cubicBezTo>
                  <a:cubicBezTo>
                    <a:pt x="53292" y="185776"/>
                    <a:pt x="56474" y="193024"/>
                    <a:pt x="61198" y="198453"/>
                  </a:cubicBezTo>
                  <a:cubicBezTo>
                    <a:pt x="69685" y="207645"/>
                    <a:pt x="80296" y="212246"/>
                    <a:pt x="93031" y="212246"/>
                  </a:cubicBezTo>
                  <a:cubicBezTo>
                    <a:pt x="106004" y="212246"/>
                    <a:pt x="116500" y="207645"/>
                    <a:pt x="124511" y="198453"/>
                  </a:cubicBezTo>
                  <a:cubicBezTo>
                    <a:pt x="129226" y="192786"/>
                    <a:pt x="132474" y="185423"/>
                    <a:pt x="134245" y="176336"/>
                  </a:cubicBezTo>
                  <a:cubicBezTo>
                    <a:pt x="136007" y="167259"/>
                    <a:pt x="136893" y="151162"/>
                    <a:pt x="136893" y="128054"/>
                  </a:cubicBezTo>
                  <a:close/>
                </a:path>
              </a:pathLst>
            </a:custGeom>
            <a:solidFill>
              <a:srgbClr val="221F20"/>
            </a:solidFill>
            <a:ln w="9525" cap="flat">
              <a:noFill/>
              <a:prstDash val="solid"/>
              <a:round/>
            </a:ln>
          </p:spPr>
          <p:txBody>
            <a:bodyPr rtlCol="0" anchor="ctr"/>
            <a:lstStyle/>
            <a:p>
              <a:endParaRPr lang="en-GB"/>
            </a:p>
          </p:txBody>
        </p:sp>
        <p:sp>
          <p:nvSpPr>
            <p:cNvPr id="365" name="Freeform: Shape 364">
              <a:extLst>
                <a:ext uri="{FF2B5EF4-FFF2-40B4-BE49-F238E27FC236}">
                  <a16:creationId xmlns:a16="http://schemas.microsoft.com/office/drawing/2014/main" id="{9EA9C676-62C9-4319-B5B6-AFFF7334919A}"/>
                </a:ext>
              </a:extLst>
            </p:cNvPr>
            <p:cNvSpPr/>
            <p:nvPr/>
          </p:nvSpPr>
          <p:spPr>
            <a:xfrm>
              <a:off x="597201" y="6107676"/>
              <a:ext cx="110003" cy="151984"/>
            </a:xfrm>
            <a:custGeom>
              <a:avLst/>
              <a:gdLst>
                <a:gd name="connsiteX0" fmla="*/ 185366 w 185366"/>
                <a:gd name="connsiteY0" fmla="*/ 176517 h 256108"/>
                <a:gd name="connsiteX1" fmla="*/ 153876 w 185366"/>
                <a:gd name="connsiteY1" fmla="*/ 235591 h 256108"/>
                <a:gd name="connsiteX2" fmla="*/ 93040 w 185366"/>
                <a:gd name="connsiteY2" fmla="*/ 256108 h 256108"/>
                <a:gd name="connsiteX3" fmla="*/ 25470 w 185366"/>
                <a:gd name="connsiteY3" fmla="*/ 229581 h 256108"/>
                <a:gd name="connsiteX4" fmla="*/ 4067 w 185366"/>
                <a:gd name="connsiteY4" fmla="*/ 191548 h 256108"/>
                <a:gd name="connsiteX5" fmla="*/ 0 w 185366"/>
                <a:gd name="connsiteY5" fmla="*/ 128054 h 256108"/>
                <a:gd name="connsiteX6" fmla="*/ 4067 w 185366"/>
                <a:gd name="connsiteY6" fmla="*/ 64560 h 256108"/>
                <a:gd name="connsiteX7" fmla="*/ 25470 w 185366"/>
                <a:gd name="connsiteY7" fmla="*/ 26537 h 256108"/>
                <a:gd name="connsiteX8" fmla="*/ 93040 w 185366"/>
                <a:gd name="connsiteY8" fmla="*/ 0 h 256108"/>
                <a:gd name="connsiteX9" fmla="*/ 153876 w 185366"/>
                <a:gd name="connsiteY9" fmla="*/ 20517 h 256108"/>
                <a:gd name="connsiteX10" fmla="*/ 185366 w 185366"/>
                <a:gd name="connsiteY10" fmla="*/ 79591 h 256108"/>
                <a:gd name="connsiteX11" fmla="*/ 135131 w 185366"/>
                <a:gd name="connsiteY11" fmla="*/ 79591 h 256108"/>
                <a:gd name="connsiteX12" fmla="*/ 93040 w 185366"/>
                <a:gd name="connsiteY12" fmla="*/ 43863 h 256108"/>
                <a:gd name="connsiteX13" fmla="*/ 61551 w 185366"/>
                <a:gd name="connsiteY13" fmla="*/ 56950 h 256108"/>
                <a:gd name="connsiteX14" fmla="*/ 51826 w 185366"/>
                <a:gd name="connsiteY14" fmla="*/ 79067 h 256108"/>
                <a:gd name="connsiteX15" fmla="*/ 49168 w 185366"/>
                <a:gd name="connsiteY15" fmla="*/ 128054 h 256108"/>
                <a:gd name="connsiteX16" fmla="*/ 51826 w 185366"/>
                <a:gd name="connsiteY16" fmla="*/ 177051 h 256108"/>
                <a:gd name="connsiteX17" fmla="*/ 61551 w 185366"/>
                <a:gd name="connsiteY17" fmla="*/ 199158 h 256108"/>
                <a:gd name="connsiteX18" fmla="*/ 93040 w 185366"/>
                <a:gd name="connsiteY18" fmla="*/ 212246 h 256108"/>
                <a:gd name="connsiteX19" fmla="*/ 135484 w 185366"/>
                <a:gd name="connsiteY19" fmla="*/ 176517 h 256108"/>
                <a:gd name="connsiteX20" fmla="*/ 185366 w 185366"/>
                <a:gd name="connsiteY20" fmla="*/ 176517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5366" h="256108">
                  <a:moveTo>
                    <a:pt x="185366" y="176517"/>
                  </a:moveTo>
                  <a:cubicBezTo>
                    <a:pt x="180880" y="202225"/>
                    <a:pt x="170383" y="221913"/>
                    <a:pt x="153876" y="235591"/>
                  </a:cubicBezTo>
                  <a:cubicBezTo>
                    <a:pt x="137370" y="249269"/>
                    <a:pt x="117091" y="256108"/>
                    <a:pt x="93040" y="256108"/>
                  </a:cubicBezTo>
                  <a:cubicBezTo>
                    <a:pt x="66151" y="256108"/>
                    <a:pt x="43634" y="247269"/>
                    <a:pt x="25470" y="229581"/>
                  </a:cubicBezTo>
                  <a:cubicBezTo>
                    <a:pt x="13916" y="218027"/>
                    <a:pt x="6782" y="205349"/>
                    <a:pt x="4067" y="191548"/>
                  </a:cubicBezTo>
                  <a:cubicBezTo>
                    <a:pt x="1362" y="177756"/>
                    <a:pt x="0" y="156591"/>
                    <a:pt x="0" y="128054"/>
                  </a:cubicBezTo>
                  <a:cubicBezTo>
                    <a:pt x="0" y="99517"/>
                    <a:pt x="1362" y="78353"/>
                    <a:pt x="4067" y="64560"/>
                  </a:cubicBezTo>
                  <a:cubicBezTo>
                    <a:pt x="6782" y="50759"/>
                    <a:pt x="13916" y="38090"/>
                    <a:pt x="25470" y="26537"/>
                  </a:cubicBezTo>
                  <a:cubicBezTo>
                    <a:pt x="43634" y="8849"/>
                    <a:pt x="66151" y="0"/>
                    <a:pt x="93040" y="0"/>
                  </a:cubicBezTo>
                  <a:cubicBezTo>
                    <a:pt x="117091" y="0"/>
                    <a:pt x="137370" y="6839"/>
                    <a:pt x="153876" y="20517"/>
                  </a:cubicBezTo>
                  <a:cubicBezTo>
                    <a:pt x="170383" y="34195"/>
                    <a:pt x="180880" y="53892"/>
                    <a:pt x="185366" y="79591"/>
                  </a:cubicBezTo>
                  <a:lnTo>
                    <a:pt x="135131" y="79591"/>
                  </a:lnTo>
                  <a:cubicBezTo>
                    <a:pt x="129473" y="55778"/>
                    <a:pt x="115443" y="43863"/>
                    <a:pt x="93040" y="43863"/>
                  </a:cubicBezTo>
                  <a:cubicBezTo>
                    <a:pt x="79591" y="43863"/>
                    <a:pt x="69104" y="48225"/>
                    <a:pt x="61551" y="56950"/>
                  </a:cubicBezTo>
                  <a:cubicBezTo>
                    <a:pt x="56836" y="62379"/>
                    <a:pt x="53597" y="69752"/>
                    <a:pt x="51826" y="79067"/>
                  </a:cubicBezTo>
                  <a:cubicBezTo>
                    <a:pt x="50054" y="88373"/>
                    <a:pt x="49168" y="104708"/>
                    <a:pt x="49168" y="128054"/>
                  </a:cubicBezTo>
                  <a:cubicBezTo>
                    <a:pt x="49168" y="151400"/>
                    <a:pt x="50054" y="167735"/>
                    <a:pt x="51826" y="177051"/>
                  </a:cubicBezTo>
                  <a:cubicBezTo>
                    <a:pt x="53597" y="186366"/>
                    <a:pt x="56836" y="193729"/>
                    <a:pt x="61551" y="199158"/>
                  </a:cubicBezTo>
                  <a:cubicBezTo>
                    <a:pt x="69104" y="207883"/>
                    <a:pt x="79591" y="212246"/>
                    <a:pt x="93040" y="212246"/>
                  </a:cubicBezTo>
                  <a:cubicBezTo>
                    <a:pt x="115672" y="212246"/>
                    <a:pt x="129826" y="200339"/>
                    <a:pt x="135484" y="176517"/>
                  </a:cubicBezTo>
                  <a:lnTo>
                    <a:pt x="185366" y="176517"/>
                  </a:lnTo>
                  <a:close/>
                </a:path>
              </a:pathLst>
            </a:custGeom>
            <a:solidFill>
              <a:srgbClr val="221F20"/>
            </a:solidFill>
            <a:ln w="9525" cap="flat">
              <a:noFill/>
              <a:prstDash val="solid"/>
              <a:round/>
            </a:ln>
          </p:spPr>
          <p:txBody>
            <a:bodyPr rtlCol="0" anchor="ctr"/>
            <a:lstStyle/>
            <a:p>
              <a:endParaRPr lang="en-GB"/>
            </a:p>
          </p:txBody>
        </p:sp>
        <p:sp>
          <p:nvSpPr>
            <p:cNvPr id="366" name="Freeform: Shape 365">
              <a:extLst>
                <a:ext uri="{FF2B5EF4-FFF2-40B4-BE49-F238E27FC236}">
                  <a16:creationId xmlns:a16="http://schemas.microsoft.com/office/drawing/2014/main" id="{84429BAC-099F-4944-9641-D0F5AE13DFC4}"/>
                </a:ext>
              </a:extLst>
            </p:cNvPr>
            <p:cNvSpPr/>
            <p:nvPr/>
          </p:nvSpPr>
          <p:spPr>
            <a:xfrm>
              <a:off x="732148" y="6108937"/>
              <a:ext cx="98449" cy="149463"/>
            </a:xfrm>
            <a:custGeom>
              <a:avLst/>
              <a:gdLst>
                <a:gd name="connsiteX0" fmla="*/ 165897 w 165896"/>
                <a:gd name="connsiteY0" fmla="*/ 251860 h 251860"/>
                <a:gd name="connsiteX1" fmla="*/ 0 w 165896"/>
                <a:gd name="connsiteY1" fmla="*/ 251860 h 251860"/>
                <a:gd name="connsiteX2" fmla="*/ 0 w 165896"/>
                <a:gd name="connsiteY2" fmla="*/ 0 h 251860"/>
                <a:gd name="connsiteX3" fmla="*/ 165897 w 165896"/>
                <a:gd name="connsiteY3" fmla="*/ 0 h 251860"/>
                <a:gd name="connsiteX4" fmla="*/ 165897 w 165896"/>
                <a:gd name="connsiteY4" fmla="*/ 43863 h 251860"/>
                <a:gd name="connsiteX5" fmla="*/ 49168 w 165896"/>
                <a:gd name="connsiteY5" fmla="*/ 43863 h 251860"/>
                <a:gd name="connsiteX6" fmla="*/ 49168 w 165896"/>
                <a:gd name="connsiteY6" fmla="*/ 102937 h 251860"/>
                <a:gd name="connsiteX7" fmla="*/ 148571 w 165896"/>
                <a:gd name="connsiteY7" fmla="*/ 102937 h 251860"/>
                <a:gd name="connsiteX8" fmla="*/ 148571 w 165896"/>
                <a:gd name="connsiteY8" fmla="*/ 146799 h 251860"/>
                <a:gd name="connsiteX9" fmla="*/ 49168 w 165896"/>
                <a:gd name="connsiteY9" fmla="*/ 146799 h 251860"/>
                <a:gd name="connsiteX10" fmla="*/ 49168 w 165896"/>
                <a:gd name="connsiteY10" fmla="*/ 207997 h 251860"/>
                <a:gd name="connsiteX11" fmla="*/ 165897 w 165896"/>
                <a:gd name="connsiteY11" fmla="*/ 207997 h 251860"/>
                <a:gd name="connsiteX12" fmla="*/ 165897 w 165896"/>
                <a:gd name="connsiteY12"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5896" h="251860">
                  <a:moveTo>
                    <a:pt x="165897" y="251860"/>
                  </a:moveTo>
                  <a:lnTo>
                    <a:pt x="0" y="251860"/>
                  </a:lnTo>
                  <a:lnTo>
                    <a:pt x="0" y="0"/>
                  </a:lnTo>
                  <a:lnTo>
                    <a:pt x="165897" y="0"/>
                  </a:lnTo>
                  <a:lnTo>
                    <a:pt x="165897" y="43863"/>
                  </a:lnTo>
                  <a:lnTo>
                    <a:pt x="49168" y="43863"/>
                  </a:lnTo>
                  <a:lnTo>
                    <a:pt x="49168" y="102937"/>
                  </a:lnTo>
                  <a:lnTo>
                    <a:pt x="148571" y="102937"/>
                  </a:lnTo>
                  <a:lnTo>
                    <a:pt x="148571" y="146799"/>
                  </a:lnTo>
                  <a:lnTo>
                    <a:pt x="49168" y="146799"/>
                  </a:lnTo>
                  <a:lnTo>
                    <a:pt x="49168" y="207997"/>
                  </a:lnTo>
                  <a:lnTo>
                    <a:pt x="165897" y="207997"/>
                  </a:lnTo>
                  <a:lnTo>
                    <a:pt x="165897" y="251860"/>
                  </a:lnTo>
                  <a:close/>
                </a:path>
              </a:pathLst>
            </a:custGeom>
            <a:solidFill>
              <a:srgbClr val="221F20"/>
            </a:solidFill>
            <a:ln w="9525" cap="flat">
              <a:noFill/>
              <a:prstDash val="solid"/>
              <a:round/>
            </a:ln>
          </p:spPr>
          <p:txBody>
            <a:bodyPr rtlCol="0" anchor="ctr"/>
            <a:lstStyle/>
            <a:p>
              <a:endParaRPr lang="en-GB"/>
            </a:p>
          </p:txBody>
        </p:sp>
        <p:sp>
          <p:nvSpPr>
            <p:cNvPr id="367" name="Freeform: Shape 366">
              <a:extLst>
                <a:ext uri="{FF2B5EF4-FFF2-40B4-BE49-F238E27FC236}">
                  <a16:creationId xmlns:a16="http://schemas.microsoft.com/office/drawing/2014/main" id="{73FA9950-C78C-4552-97AA-77F0CFC7E8C4}"/>
                </a:ext>
              </a:extLst>
            </p:cNvPr>
            <p:cNvSpPr/>
            <p:nvPr/>
          </p:nvSpPr>
          <p:spPr>
            <a:xfrm>
              <a:off x="845469" y="6107676"/>
              <a:ext cx="109997" cy="151984"/>
            </a:xfrm>
            <a:custGeom>
              <a:avLst/>
              <a:gdLst>
                <a:gd name="connsiteX0" fmla="*/ 185356 w 185356"/>
                <a:gd name="connsiteY0" fmla="*/ 179699 h 256108"/>
                <a:gd name="connsiteX1" fmla="*/ 159182 w 185356"/>
                <a:gd name="connsiteY1" fmla="*/ 235772 h 256108"/>
                <a:gd name="connsiteX2" fmla="*/ 91973 w 185356"/>
                <a:gd name="connsiteY2" fmla="*/ 256108 h 256108"/>
                <a:gd name="connsiteX3" fmla="*/ 39976 w 185356"/>
                <a:gd name="connsiteY3" fmla="*/ 248507 h 256108"/>
                <a:gd name="connsiteX4" fmla="*/ 0 w 185356"/>
                <a:gd name="connsiteY4" fmla="*/ 222856 h 256108"/>
                <a:gd name="connsiteX5" fmla="*/ 31833 w 185356"/>
                <a:gd name="connsiteY5" fmla="*/ 191024 h 256108"/>
                <a:gd name="connsiteX6" fmla="*/ 92326 w 185356"/>
                <a:gd name="connsiteY6" fmla="*/ 212246 h 256108"/>
                <a:gd name="connsiteX7" fmla="*/ 125758 w 185356"/>
                <a:gd name="connsiteY7" fmla="*/ 204111 h 256108"/>
                <a:gd name="connsiteX8" fmla="*/ 137255 w 185356"/>
                <a:gd name="connsiteY8" fmla="*/ 180765 h 256108"/>
                <a:gd name="connsiteX9" fmla="*/ 129464 w 185356"/>
                <a:gd name="connsiteY9" fmla="*/ 159896 h 256108"/>
                <a:gd name="connsiteX10" fmla="*/ 106832 w 185356"/>
                <a:gd name="connsiteY10" fmla="*/ 151400 h 256108"/>
                <a:gd name="connsiteX11" fmla="*/ 76762 w 185356"/>
                <a:gd name="connsiteY11" fmla="*/ 146799 h 256108"/>
                <a:gd name="connsiteX12" fmla="*/ 27946 w 185356"/>
                <a:gd name="connsiteY12" fmla="*/ 125930 h 256108"/>
                <a:gd name="connsiteX13" fmla="*/ 9906 w 185356"/>
                <a:gd name="connsiteY13" fmla="*/ 76410 h 256108"/>
                <a:gd name="connsiteX14" fmla="*/ 33604 w 185356"/>
                <a:gd name="connsiteY14" fmla="*/ 21050 h 256108"/>
                <a:gd name="connsiteX15" fmla="*/ 97631 w 185356"/>
                <a:gd name="connsiteY15" fmla="*/ 0 h 256108"/>
                <a:gd name="connsiteX16" fmla="*/ 178994 w 185356"/>
                <a:gd name="connsiteY16" fmla="*/ 29366 h 256108"/>
                <a:gd name="connsiteX17" fmla="*/ 147866 w 185356"/>
                <a:gd name="connsiteY17" fmla="*/ 60141 h 256108"/>
                <a:gd name="connsiteX18" fmla="*/ 96221 w 185356"/>
                <a:gd name="connsiteY18" fmla="*/ 42805 h 256108"/>
                <a:gd name="connsiteX19" fmla="*/ 67561 w 185356"/>
                <a:gd name="connsiteY19" fmla="*/ 51826 h 256108"/>
                <a:gd name="connsiteX20" fmla="*/ 57655 w 185356"/>
                <a:gd name="connsiteY20" fmla="*/ 74638 h 256108"/>
                <a:gd name="connsiteX21" fmla="*/ 64732 w 185356"/>
                <a:gd name="connsiteY21" fmla="*/ 92678 h 256108"/>
                <a:gd name="connsiteX22" fmla="*/ 87725 w 185356"/>
                <a:gd name="connsiteY22" fmla="*/ 102232 h 256108"/>
                <a:gd name="connsiteX23" fmla="*/ 117796 w 185356"/>
                <a:gd name="connsiteY23" fmla="*/ 106832 h 256108"/>
                <a:gd name="connsiteX24" fmla="*/ 165906 w 185356"/>
                <a:gd name="connsiteY24" fmla="*/ 126644 h 256108"/>
                <a:gd name="connsiteX25" fmla="*/ 185356 w 185356"/>
                <a:gd name="connsiteY25" fmla="*/ 179699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5356" h="256108">
                  <a:moveTo>
                    <a:pt x="185356" y="179699"/>
                  </a:moveTo>
                  <a:cubicBezTo>
                    <a:pt x="185356" y="203521"/>
                    <a:pt x="176632" y="222209"/>
                    <a:pt x="159182" y="235772"/>
                  </a:cubicBezTo>
                  <a:cubicBezTo>
                    <a:pt x="141732" y="249326"/>
                    <a:pt x="119329" y="256108"/>
                    <a:pt x="91973" y="256108"/>
                  </a:cubicBezTo>
                  <a:cubicBezTo>
                    <a:pt x="71923" y="256108"/>
                    <a:pt x="54597" y="253575"/>
                    <a:pt x="39976" y="248507"/>
                  </a:cubicBezTo>
                  <a:cubicBezTo>
                    <a:pt x="25356" y="243430"/>
                    <a:pt x="12030" y="234887"/>
                    <a:pt x="0" y="222856"/>
                  </a:cubicBezTo>
                  <a:lnTo>
                    <a:pt x="31833" y="191024"/>
                  </a:lnTo>
                  <a:cubicBezTo>
                    <a:pt x="45987" y="205169"/>
                    <a:pt x="66151" y="212246"/>
                    <a:pt x="92326" y="212246"/>
                  </a:cubicBezTo>
                  <a:cubicBezTo>
                    <a:pt x="106947" y="212246"/>
                    <a:pt x="118091" y="209531"/>
                    <a:pt x="125758" y="204111"/>
                  </a:cubicBezTo>
                  <a:cubicBezTo>
                    <a:pt x="133417" y="198682"/>
                    <a:pt x="137255" y="190900"/>
                    <a:pt x="137255" y="180765"/>
                  </a:cubicBezTo>
                  <a:cubicBezTo>
                    <a:pt x="137255" y="172041"/>
                    <a:pt x="134655" y="165078"/>
                    <a:pt x="129464" y="159896"/>
                  </a:cubicBezTo>
                  <a:cubicBezTo>
                    <a:pt x="124987" y="155648"/>
                    <a:pt x="117443" y="152819"/>
                    <a:pt x="106832" y="151400"/>
                  </a:cubicBezTo>
                  <a:lnTo>
                    <a:pt x="76762" y="146799"/>
                  </a:lnTo>
                  <a:cubicBezTo>
                    <a:pt x="55540" y="143742"/>
                    <a:pt x="39262" y="136779"/>
                    <a:pt x="27946" y="125930"/>
                  </a:cubicBezTo>
                  <a:cubicBezTo>
                    <a:pt x="15916" y="114138"/>
                    <a:pt x="9906" y="97631"/>
                    <a:pt x="9906" y="76410"/>
                  </a:cubicBezTo>
                  <a:cubicBezTo>
                    <a:pt x="9906" y="53531"/>
                    <a:pt x="17802" y="35081"/>
                    <a:pt x="33604" y="21050"/>
                  </a:cubicBezTo>
                  <a:cubicBezTo>
                    <a:pt x="49406" y="7020"/>
                    <a:pt x="70752" y="0"/>
                    <a:pt x="97631" y="0"/>
                  </a:cubicBezTo>
                  <a:cubicBezTo>
                    <a:pt x="131588" y="0"/>
                    <a:pt x="158715" y="9792"/>
                    <a:pt x="178994" y="29366"/>
                  </a:cubicBezTo>
                  <a:lnTo>
                    <a:pt x="147866" y="60141"/>
                  </a:lnTo>
                  <a:cubicBezTo>
                    <a:pt x="136074" y="48577"/>
                    <a:pt x="118853" y="42805"/>
                    <a:pt x="96221" y="42805"/>
                  </a:cubicBezTo>
                  <a:cubicBezTo>
                    <a:pt x="83715" y="42805"/>
                    <a:pt x="74171" y="45815"/>
                    <a:pt x="67561" y="51826"/>
                  </a:cubicBezTo>
                  <a:cubicBezTo>
                    <a:pt x="60960" y="57836"/>
                    <a:pt x="57655" y="65446"/>
                    <a:pt x="57655" y="74638"/>
                  </a:cubicBezTo>
                  <a:cubicBezTo>
                    <a:pt x="57655" y="82191"/>
                    <a:pt x="60017" y="88202"/>
                    <a:pt x="64732" y="92678"/>
                  </a:cubicBezTo>
                  <a:cubicBezTo>
                    <a:pt x="70161" y="97631"/>
                    <a:pt x="77819" y="100813"/>
                    <a:pt x="87725" y="102232"/>
                  </a:cubicBezTo>
                  <a:lnTo>
                    <a:pt x="117796" y="106832"/>
                  </a:lnTo>
                  <a:cubicBezTo>
                    <a:pt x="139255" y="109899"/>
                    <a:pt x="155296" y="116500"/>
                    <a:pt x="165906" y="126644"/>
                  </a:cubicBezTo>
                  <a:cubicBezTo>
                    <a:pt x="178870" y="138665"/>
                    <a:pt x="185356" y="156353"/>
                    <a:pt x="185356" y="179699"/>
                  </a:cubicBezTo>
                  <a:close/>
                </a:path>
              </a:pathLst>
            </a:custGeom>
            <a:solidFill>
              <a:srgbClr val="221F20"/>
            </a:solidFill>
            <a:ln w="9525" cap="flat">
              <a:noFill/>
              <a:prstDash val="solid"/>
              <a:round/>
            </a:ln>
          </p:spPr>
          <p:txBody>
            <a:bodyPr rtlCol="0" anchor="ctr"/>
            <a:lstStyle/>
            <a:p>
              <a:endParaRPr lang="en-GB"/>
            </a:p>
          </p:txBody>
        </p:sp>
        <p:sp>
          <p:nvSpPr>
            <p:cNvPr id="368" name="Freeform: Shape 367">
              <a:extLst>
                <a:ext uri="{FF2B5EF4-FFF2-40B4-BE49-F238E27FC236}">
                  <a16:creationId xmlns:a16="http://schemas.microsoft.com/office/drawing/2014/main" id="{94B6AAD9-B45E-49A5-B062-90C74036F91D}"/>
                </a:ext>
              </a:extLst>
            </p:cNvPr>
            <p:cNvSpPr/>
            <p:nvPr/>
          </p:nvSpPr>
          <p:spPr>
            <a:xfrm>
              <a:off x="969287" y="6107676"/>
              <a:ext cx="109997" cy="151984"/>
            </a:xfrm>
            <a:custGeom>
              <a:avLst/>
              <a:gdLst>
                <a:gd name="connsiteX0" fmla="*/ 185356 w 185356"/>
                <a:gd name="connsiteY0" fmla="*/ 179699 h 256108"/>
                <a:gd name="connsiteX1" fmla="*/ 159182 w 185356"/>
                <a:gd name="connsiteY1" fmla="*/ 235772 h 256108"/>
                <a:gd name="connsiteX2" fmla="*/ 91973 w 185356"/>
                <a:gd name="connsiteY2" fmla="*/ 256108 h 256108"/>
                <a:gd name="connsiteX3" fmla="*/ 39976 w 185356"/>
                <a:gd name="connsiteY3" fmla="*/ 248507 h 256108"/>
                <a:gd name="connsiteX4" fmla="*/ 0 w 185356"/>
                <a:gd name="connsiteY4" fmla="*/ 222856 h 256108"/>
                <a:gd name="connsiteX5" fmla="*/ 31842 w 185356"/>
                <a:gd name="connsiteY5" fmla="*/ 191024 h 256108"/>
                <a:gd name="connsiteX6" fmla="*/ 92326 w 185356"/>
                <a:gd name="connsiteY6" fmla="*/ 212246 h 256108"/>
                <a:gd name="connsiteX7" fmla="*/ 125759 w 185356"/>
                <a:gd name="connsiteY7" fmla="*/ 204111 h 256108"/>
                <a:gd name="connsiteX8" fmla="*/ 137255 w 185356"/>
                <a:gd name="connsiteY8" fmla="*/ 180765 h 256108"/>
                <a:gd name="connsiteX9" fmla="*/ 129473 w 185356"/>
                <a:gd name="connsiteY9" fmla="*/ 159896 h 256108"/>
                <a:gd name="connsiteX10" fmla="*/ 106832 w 185356"/>
                <a:gd name="connsiteY10" fmla="*/ 151400 h 256108"/>
                <a:gd name="connsiteX11" fmla="*/ 76762 w 185356"/>
                <a:gd name="connsiteY11" fmla="*/ 146799 h 256108"/>
                <a:gd name="connsiteX12" fmla="*/ 27946 w 185356"/>
                <a:gd name="connsiteY12" fmla="*/ 125930 h 256108"/>
                <a:gd name="connsiteX13" fmla="*/ 9906 w 185356"/>
                <a:gd name="connsiteY13" fmla="*/ 76410 h 256108"/>
                <a:gd name="connsiteX14" fmla="*/ 33604 w 185356"/>
                <a:gd name="connsiteY14" fmla="*/ 21050 h 256108"/>
                <a:gd name="connsiteX15" fmla="*/ 97631 w 185356"/>
                <a:gd name="connsiteY15" fmla="*/ 0 h 256108"/>
                <a:gd name="connsiteX16" fmla="*/ 178994 w 185356"/>
                <a:gd name="connsiteY16" fmla="*/ 29366 h 256108"/>
                <a:gd name="connsiteX17" fmla="*/ 147866 w 185356"/>
                <a:gd name="connsiteY17" fmla="*/ 60141 h 256108"/>
                <a:gd name="connsiteX18" fmla="*/ 96221 w 185356"/>
                <a:gd name="connsiteY18" fmla="*/ 42805 h 256108"/>
                <a:gd name="connsiteX19" fmla="*/ 67570 w 185356"/>
                <a:gd name="connsiteY19" fmla="*/ 51826 h 256108"/>
                <a:gd name="connsiteX20" fmla="*/ 57664 w 185356"/>
                <a:gd name="connsiteY20" fmla="*/ 74638 h 256108"/>
                <a:gd name="connsiteX21" fmla="*/ 64732 w 185356"/>
                <a:gd name="connsiteY21" fmla="*/ 92678 h 256108"/>
                <a:gd name="connsiteX22" fmla="*/ 87725 w 185356"/>
                <a:gd name="connsiteY22" fmla="*/ 102232 h 256108"/>
                <a:gd name="connsiteX23" fmla="*/ 117796 w 185356"/>
                <a:gd name="connsiteY23" fmla="*/ 106832 h 256108"/>
                <a:gd name="connsiteX24" fmla="*/ 165906 w 185356"/>
                <a:gd name="connsiteY24" fmla="*/ 126644 h 256108"/>
                <a:gd name="connsiteX25" fmla="*/ 185356 w 185356"/>
                <a:gd name="connsiteY25" fmla="*/ 179699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5356" h="256108">
                  <a:moveTo>
                    <a:pt x="185356" y="179699"/>
                  </a:moveTo>
                  <a:cubicBezTo>
                    <a:pt x="185356" y="203521"/>
                    <a:pt x="176632" y="222209"/>
                    <a:pt x="159182" y="235772"/>
                  </a:cubicBezTo>
                  <a:cubicBezTo>
                    <a:pt x="141732" y="249326"/>
                    <a:pt x="119329" y="256108"/>
                    <a:pt x="91973" y="256108"/>
                  </a:cubicBezTo>
                  <a:cubicBezTo>
                    <a:pt x="71933" y="256108"/>
                    <a:pt x="54597" y="253575"/>
                    <a:pt x="39976" y="248507"/>
                  </a:cubicBezTo>
                  <a:cubicBezTo>
                    <a:pt x="25356" y="243430"/>
                    <a:pt x="12030" y="234887"/>
                    <a:pt x="0" y="222856"/>
                  </a:cubicBezTo>
                  <a:lnTo>
                    <a:pt x="31842" y="191024"/>
                  </a:lnTo>
                  <a:cubicBezTo>
                    <a:pt x="45987" y="205169"/>
                    <a:pt x="66151" y="212246"/>
                    <a:pt x="92326" y="212246"/>
                  </a:cubicBezTo>
                  <a:cubicBezTo>
                    <a:pt x="106947" y="212246"/>
                    <a:pt x="118091" y="209531"/>
                    <a:pt x="125759" y="204111"/>
                  </a:cubicBezTo>
                  <a:cubicBezTo>
                    <a:pt x="133417" y="198682"/>
                    <a:pt x="137255" y="190900"/>
                    <a:pt x="137255" y="180765"/>
                  </a:cubicBezTo>
                  <a:cubicBezTo>
                    <a:pt x="137255" y="172041"/>
                    <a:pt x="134655" y="165078"/>
                    <a:pt x="129473" y="159896"/>
                  </a:cubicBezTo>
                  <a:cubicBezTo>
                    <a:pt x="124987" y="155648"/>
                    <a:pt x="117443" y="152819"/>
                    <a:pt x="106832" y="151400"/>
                  </a:cubicBezTo>
                  <a:lnTo>
                    <a:pt x="76762" y="146799"/>
                  </a:lnTo>
                  <a:cubicBezTo>
                    <a:pt x="55540" y="143742"/>
                    <a:pt x="39262" y="136779"/>
                    <a:pt x="27946" y="125930"/>
                  </a:cubicBezTo>
                  <a:cubicBezTo>
                    <a:pt x="15916" y="114138"/>
                    <a:pt x="9906" y="97631"/>
                    <a:pt x="9906" y="76410"/>
                  </a:cubicBezTo>
                  <a:cubicBezTo>
                    <a:pt x="9906" y="53531"/>
                    <a:pt x="17802" y="35081"/>
                    <a:pt x="33604" y="21050"/>
                  </a:cubicBezTo>
                  <a:cubicBezTo>
                    <a:pt x="49406" y="7020"/>
                    <a:pt x="70752" y="0"/>
                    <a:pt x="97631" y="0"/>
                  </a:cubicBezTo>
                  <a:cubicBezTo>
                    <a:pt x="131588" y="0"/>
                    <a:pt x="158715" y="9792"/>
                    <a:pt x="178994" y="29366"/>
                  </a:cubicBezTo>
                  <a:lnTo>
                    <a:pt x="147866" y="60141"/>
                  </a:lnTo>
                  <a:cubicBezTo>
                    <a:pt x="136074" y="48577"/>
                    <a:pt x="118863" y="42805"/>
                    <a:pt x="96221" y="42805"/>
                  </a:cubicBezTo>
                  <a:cubicBezTo>
                    <a:pt x="83715" y="42805"/>
                    <a:pt x="74171" y="45815"/>
                    <a:pt x="67570" y="51826"/>
                  </a:cubicBezTo>
                  <a:cubicBezTo>
                    <a:pt x="60960" y="57836"/>
                    <a:pt x="57664" y="65446"/>
                    <a:pt x="57664" y="74638"/>
                  </a:cubicBezTo>
                  <a:cubicBezTo>
                    <a:pt x="57664" y="82191"/>
                    <a:pt x="60017" y="88202"/>
                    <a:pt x="64732" y="92678"/>
                  </a:cubicBezTo>
                  <a:cubicBezTo>
                    <a:pt x="70161" y="97631"/>
                    <a:pt x="77829" y="100813"/>
                    <a:pt x="87725" y="102232"/>
                  </a:cubicBezTo>
                  <a:lnTo>
                    <a:pt x="117796" y="106832"/>
                  </a:lnTo>
                  <a:cubicBezTo>
                    <a:pt x="139255" y="109899"/>
                    <a:pt x="155296" y="116500"/>
                    <a:pt x="165906" y="126644"/>
                  </a:cubicBezTo>
                  <a:cubicBezTo>
                    <a:pt x="178879" y="138665"/>
                    <a:pt x="185356" y="156353"/>
                    <a:pt x="185356" y="179699"/>
                  </a:cubicBezTo>
                  <a:close/>
                </a:path>
              </a:pathLst>
            </a:custGeom>
            <a:solidFill>
              <a:srgbClr val="221F20"/>
            </a:solidFill>
            <a:ln w="9525" cap="flat">
              <a:noFill/>
              <a:prstDash val="solid"/>
              <a:round/>
            </a:ln>
          </p:spPr>
          <p:txBody>
            <a:bodyPr rtlCol="0" anchor="ctr"/>
            <a:lstStyle/>
            <a:p>
              <a:endParaRPr lang="en-GB"/>
            </a:p>
          </p:txBody>
        </p:sp>
        <p:sp>
          <p:nvSpPr>
            <p:cNvPr id="369" name="Freeform: Shape 368">
              <a:extLst>
                <a:ext uri="{FF2B5EF4-FFF2-40B4-BE49-F238E27FC236}">
                  <a16:creationId xmlns:a16="http://schemas.microsoft.com/office/drawing/2014/main" id="{CA5398A1-DCDA-4581-A7C4-07CD617181ED}"/>
                </a:ext>
              </a:extLst>
            </p:cNvPr>
            <p:cNvSpPr/>
            <p:nvPr/>
          </p:nvSpPr>
          <p:spPr>
            <a:xfrm>
              <a:off x="1141563" y="6107676"/>
              <a:ext cx="109997" cy="151984"/>
            </a:xfrm>
            <a:custGeom>
              <a:avLst/>
              <a:gdLst>
                <a:gd name="connsiteX0" fmla="*/ 185357 w 185356"/>
                <a:gd name="connsiteY0" fmla="*/ 179699 h 256108"/>
                <a:gd name="connsiteX1" fmla="*/ 159182 w 185356"/>
                <a:gd name="connsiteY1" fmla="*/ 235772 h 256108"/>
                <a:gd name="connsiteX2" fmla="*/ 91973 w 185356"/>
                <a:gd name="connsiteY2" fmla="*/ 256108 h 256108"/>
                <a:gd name="connsiteX3" fmla="*/ 39976 w 185356"/>
                <a:gd name="connsiteY3" fmla="*/ 248507 h 256108"/>
                <a:gd name="connsiteX4" fmla="*/ 0 w 185356"/>
                <a:gd name="connsiteY4" fmla="*/ 222856 h 256108"/>
                <a:gd name="connsiteX5" fmla="*/ 31833 w 185356"/>
                <a:gd name="connsiteY5" fmla="*/ 191024 h 256108"/>
                <a:gd name="connsiteX6" fmla="*/ 92326 w 185356"/>
                <a:gd name="connsiteY6" fmla="*/ 212246 h 256108"/>
                <a:gd name="connsiteX7" fmla="*/ 125759 w 185356"/>
                <a:gd name="connsiteY7" fmla="*/ 204111 h 256108"/>
                <a:gd name="connsiteX8" fmla="*/ 137255 w 185356"/>
                <a:gd name="connsiteY8" fmla="*/ 180765 h 256108"/>
                <a:gd name="connsiteX9" fmla="*/ 129464 w 185356"/>
                <a:gd name="connsiteY9" fmla="*/ 159896 h 256108"/>
                <a:gd name="connsiteX10" fmla="*/ 106832 w 185356"/>
                <a:gd name="connsiteY10" fmla="*/ 151400 h 256108"/>
                <a:gd name="connsiteX11" fmla="*/ 76762 w 185356"/>
                <a:gd name="connsiteY11" fmla="*/ 146799 h 256108"/>
                <a:gd name="connsiteX12" fmla="*/ 27946 w 185356"/>
                <a:gd name="connsiteY12" fmla="*/ 125930 h 256108"/>
                <a:gd name="connsiteX13" fmla="*/ 9906 w 185356"/>
                <a:gd name="connsiteY13" fmla="*/ 76410 h 256108"/>
                <a:gd name="connsiteX14" fmla="*/ 33604 w 185356"/>
                <a:gd name="connsiteY14" fmla="*/ 21050 h 256108"/>
                <a:gd name="connsiteX15" fmla="*/ 97631 w 185356"/>
                <a:gd name="connsiteY15" fmla="*/ 0 h 256108"/>
                <a:gd name="connsiteX16" fmla="*/ 178994 w 185356"/>
                <a:gd name="connsiteY16" fmla="*/ 29366 h 256108"/>
                <a:gd name="connsiteX17" fmla="*/ 147866 w 185356"/>
                <a:gd name="connsiteY17" fmla="*/ 60141 h 256108"/>
                <a:gd name="connsiteX18" fmla="*/ 96222 w 185356"/>
                <a:gd name="connsiteY18" fmla="*/ 42805 h 256108"/>
                <a:gd name="connsiteX19" fmla="*/ 67561 w 185356"/>
                <a:gd name="connsiteY19" fmla="*/ 51826 h 256108"/>
                <a:gd name="connsiteX20" fmla="*/ 57655 w 185356"/>
                <a:gd name="connsiteY20" fmla="*/ 74638 h 256108"/>
                <a:gd name="connsiteX21" fmla="*/ 64732 w 185356"/>
                <a:gd name="connsiteY21" fmla="*/ 92678 h 256108"/>
                <a:gd name="connsiteX22" fmla="*/ 87725 w 185356"/>
                <a:gd name="connsiteY22" fmla="*/ 102232 h 256108"/>
                <a:gd name="connsiteX23" fmla="*/ 117796 w 185356"/>
                <a:gd name="connsiteY23" fmla="*/ 106832 h 256108"/>
                <a:gd name="connsiteX24" fmla="*/ 165906 w 185356"/>
                <a:gd name="connsiteY24" fmla="*/ 126644 h 256108"/>
                <a:gd name="connsiteX25" fmla="*/ 185357 w 185356"/>
                <a:gd name="connsiteY25" fmla="*/ 179699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5356" h="256108">
                  <a:moveTo>
                    <a:pt x="185357" y="179699"/>
                  </a:moveTo>
                  <a:cubicBezTo>
                    <a:pt x="185357" y="203521"/>
                    <a:pt x="176632" y="222209"/>
                    <a:pt x="159182" y="235772"/>
                  </a:cubicBezTo>
                  <a:cubicBezTo>
                    <a:pt x="141732" y="249326"/>
                    <a:pt x="119329" y="256108"/>
                    <a:pt x="91973" y="256108"/>
                  </a:cubicBezTo>
                  <a:cubicBezTo>
                    <a:pt x="71923" y="256108"/>
                    <a:pt x="54597" y="253575"/>
                    <a:pt x="39976" y="248507"/>
                  </a:cubicBezTo>
                  <a:cubicBezTo>
                    <a:pt x="25356" y="243430"/>
                    <a:pt x="12030" y="234887"/>
                    <a:pt x="0" y="222856"/>
                  </a:cubicBezTo>
                  <a:lnTo>
                    <a:pt x="31833" y="191024"/>
                  </a:lnTo>
                  <a:cubicBezTo>
                    <a:pt x="45987" y="205169"/>
                    <a:pt x="66151" y="212246"/>
                    <a:pt x="92326" y="212246"/>
                  </a:cubicBezTo>
                  <a:cubicBezTo>
                    <a:pt x="106947" y="212246"/>
                    <a:pt x="118091" y="209531"/>
                    <a:pt x="125759" y="204111"/>
                  </a:cubicBezTo>
                  <a:cubicBezTo>
                    <a:pt x="133417" y="198682"/>
                    <a:pt x="137255" y="190900"/>
                    <a:pt x="137255" y="180765"/>
                  </a:cubicBezTo>
                  <a:cubicBezTo>
                    <a:pt x="137255" y="172041"/>
                    <a:pt x="134655" y="165078"/>
                    <a:pt x="129464" y="159896"/>
                  </a:cubicBezTo>
                  <a:cubicBezTo>
                    <a:pt x="124987" y="155648"/>
                    <a:pt x="117443" y="152819"/>
                    <a:pt x="106832" y="151400"/>
                  </a:cubicBezTo>
                  <a:lnTo>
                    <a:pt x="76762" y="146799"/>
                  </a:lnTo>
                  <a:cubicBezTo>
                    <a:pt x="55540" y="143742"/>
                    <a:pt x="39262" y="136779"/>
                    <a:pt x="27946" y="125930"/>
                  </a:cubicBezTo>
                  <a:cubicBezTo>
                    <a:pt x="15916" y="114138"/>
                    <a:pt x="9906" y="97631"/>
                    <a:pt x="9906" y="76410"/>
                  </a:cubicBezTo>
                  <a:cubicBezTo>
                    <a:pt x="9906" y="53531"/>
                    <a:pt x="17802" y="35081"/>
                    <a:pt x="33604" y="21050"/>
                  </a:cubicBezTo>
                  <a:cubicBezTo>
                    <a:pt x="49406" y="7020"/>
                    <a:pt x="70752" y="0"/>
                    <a:pt x="97631" y="0"/>
                  </a:cubicBezTo>
                  <a:cubicBezTo>
                    <a:pt x="131588" y="0"/>
                    <a:pt x="158715" y="9792"/>
                    <a:pt x="178994" y="29366"/>
                  </a:cubicBezTo>
                  <a:lnTo>
                    <a:pt x="147866" y="60141"/>
                  </a:lnTo>
                  <a:cubicBezTo>
                    <a:pt x="136074" y="48577"/>
                    <a:pt x="118853" y="42805"/>
                    <a:pt x="96222" y="42805"/>
                  </a:cubicBezTo>
                  <a:cubicBezTo>
                    <a:pt x="83715" y="42805"/>
                    <a:pt x="74171" y="45815"/>
                    <a:pt x="67561" y="51826"/>
                  </a:cubicBezTo>
                  <a:cubicBezTo>
                    <a:pt x="60960" y="57836"/>
                    <a:pt x="57655" y="65446"/>
                    <a:pt x="57655" y="74638"/>
                  </a:cubicBezTo>
                  <a:cubicBezTo>
                    <a:pt x="57655" y="82191"/>
                    <a:pt x="60017" y="88202"/>
                    <a:pt x="64732" y="92678"/>
                  </a:cubicBezTo>
                  <a:cubicBezTo>
                    <a:pt x="70161" y="97631"/>
                    <a:pt x="77819" y="100813"/>
                    <a:pt x="87725" y="102232"/>
                  </a:cubicBezTo>
                  <a:lnTo>
                    <a:pt x="117796" y="106832"/>
                  </a:lnTo>
                  <a:cubicBezTo>
                    <a:pt x="139255" y="109899"/>
                    <a:pt x="155296" y="116500"/>
                    <a:pt x="165906" y="126644"/>
                  </a:cubicBezTo>
                  <a:cubicBezTo>
                    <a:pt x="178870" y="138665"/>
                    <a:pt x="185357" y="156353"/>
                    <a:pt x="185357" y="179699"/>
                  </a:cubicBezTo>
                  <a:close/>
                </a:path>
              </a:pathLst>
            </a:custGeom>
            <a:solidFill>
              <a:srgbClr val="221F20"/>
            </a:solidFill>
            <a:ln w="9525" cap="flat">
              <a:noFill/>
              <a:prstDash val="solid"/>
              <a:round/>
            </a:ln>
          </p:spPr>
          <p:txBody>
            <a:bodyPr rtlCol="0" anchor="ctr"/>
            <a:lstStyle/>
            <a:p>
              <a:endParaRPr lang="en-GB"/>
            </a:p>
          </p:txBody>
        </p:sp>
        <p:sp>
          <p:nvSpPr>
            <p:cNvPr id="370" name="Freeform: Shape 369">
              <a:extLst>
                <a:ext uri="{FF2B5EF4-FFF2-40B4-BE49-F238E27FC236}">
                  <a16:creationId xmlns:a16="http://schemas.microsoft.com/office/drawing/2014/main" id="{04D87A7A-006C-42FE-A7BB-0E68121D8C7C}"/>
                </a:ext>
              </a:extLst>
            </p:cNvPr>
            <p:cNvSpPr/>
            <p:nvPr/>
          </p:nvSpPr>
          <p:spPr>
            <a:xfrm>
              <a:off x="1262441" y="6108937"/>
              <a:ext cx="131832" cy="149463"/>
            </a:xfrm>
            <a:custGeom>
              <a:avLst/>
              <a:gdLst>
                <a:gd name="connsiteX0" fmla="*/ 222152 w 222151"/>
                <a:gd name="connsiteY0" fmla="*/ 251860 h 251860"/>
                <a:gd name="connsiteX1" fmla="*/ 170859 w 222151"/>
                <a:gd name="connsiteY1" fmla="*/ 251860 h 251860"/>
                <a:gd name="connsiteX2" fmla="*/ 156001 w 222151"/>
                <a:gd name="connsiteY2" fmla="*/ 207293 h 251860"/>
                <a:gd name="connsiteX3" fmla="*/ 66504 w 222151"/>
                <a:gd name="connsiteY3" fmla="*/ 207293 h 251860"/>
                <a:gd name="connsiteX4" fmla="*/ 51292 w 222151"/>
                <a:gd name="connsiteY4" fmla="*/ 251860 h 251860"/>
                <a:gd name="connsiteX5" fmla="*/ 0 w 222151"/>
                <a:gd name="connsiteY5" fmla="*/ 251860 h 251860"/>
                <a:gd name="connsiteX6" fmla="*/ 91621 w 222151"/>
                <a:gd name="connsiteY6" fmla="*/ 0 h 251860"/>
                <a:gd name="connsiteX7" fmla="*/ 130178 w 222151"/>
                <a:gd name="connsiteY7" fmla="*/ 0 h 251860"/>
                <a:gd name="connsiteX8" fmla="*/ 222152 w 222151"/>
                <a:gd name="connsiteY8" fmla="*/ 251860 h 251860"/>
                <a:gd name="connsiteX9" fmla="*/ 142913 w 222151"/>
                <a:gd name="connsiteY9" fmla="*/ 165906 h 251860"/>
                <a:gd name="connsiteX10" fmla="*/ 112138 w 222151"/>
                <a:gd name="connsiteY10" fmla="*/ 74286 h 251860"/>
                <a:gd name="connsiteX11" fmla="*/ 80305 w 222151"/>
                <a:gd name="connsiteY11" fmla="*/ 165906 h 251860"/>
                <a:gd name="connsiteX12" fmla="*/ 142913 w 222151"/>
                <a:gd name="connsiteY12" fmla="*/ 165906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151" h="251860">
                  <a:moveTo>
                    <a:pt x="222152" y="251860"/>
                  </a:moveTo>
                  <a:lnTo>
                    <a:pt x="170859" y="251860"/>
                  </a:lnTo>
                  <a:lnTo>
                    <a:pt x="156001" y="207293"/>
                  </a:lnTo>
                  <a:lnTo>
                    <a:pt x="66504" y="207293"/>
                  </a:lnTo>
                  <a:lnTo>
                    <a:pt x="51292" y="251860"/>
                  </a:lnTo>
                  <a:lnTo>
                    <a:pt x="0" y="251860"/>
                  </a:lnTo>
                  <a:lnTo>
                    <a:pt x="91621" y="0"/>
                  </a:lnTo>
                  <a:lnTo>
                    <a:pt x="130178" y="0"/>
                  </a:lnTo>
                  <a:lnTo>
                    <a:pt x="222152" y="251860"/>
                  </a:lnTo>
                  <a:close/>
                  <a:moveTo>
                    <a:pt x="142913" y="165906"/>
                  </a:moveTo>
                  <a:lnTo>
                    <a:pt x="112138" y="74286"/>
                  </a:lnTo>
                  <a:lnTo>
                    <a:pt x="80305" y="165906"/>
                  </a:lnTo>
                  <a:lnTo>
                    <a:pt x="142913" y="165906"/>
                  </a:lnTo>
                  <a:close/>
                </a:path>
              </a:pathLst>
            </a:custGeom>
            <a:solidFill>
              <a:srgbClr val="221F20"/>
            </a:solidFill>
            <a:ln w="9525" cap="flat">
              <a:noFill/>
              <a:prstDash val="solid"/>
              <a:round/>
            </a:ln>
          </p:spPr>
          <p:txBody>
            <a:bodyPr rtlCol="0" anchor="ctr"/>
            <a:lstStyle/>
            <a:p>
              <a:endParaRPr lang="en-GB"/>
            </a:p>
          </p:txBody>
        </p:sp>
        <p:sp>
          <p:nvSpPr>
            <p:cNvPr id="371" name="Freeform: Shape 370">
              <a:extLst>
                <a:ext uri="{FF2B5EF4-FFF2-40B4-BE49-F238E27FC236}">
                  <a16:creationId xmlns:a16="http://schemas.microsoft.com/office/drawing/2014/main" id="{C9C5205B-09E7-4868-A568-205909C34C9F}"/>
                </a:ext>
              </a:extLst>
            </p:cNvPr>
            <p:cNvSpPr/>
            <p:nvPr/>
          </p:nvSpPr>
          <p:spPr>
            <a:xfrm>
              <a:off x="1412503" y="6108937"/>
              <a:ext cx="98449" cy="149463"/>
            </a:xfrm>
            <a:custGeom>
              <a:avLst/>
              <a:gdLst>
                <a:gd name="connsiteX0" fmla="*/ 165897 w 165896"/>
                <a:gd name="connsiteY0" fmla="*/ 43863 h 251860"/>
                <a:gd name="connsiteX1" fmla="*/ 49168 w 165896"/>
                <a:gd name="connsiteY1" fmla="*/ 43863 h 251860"/>
                <a:gd name="connsiteX2" fmla="*/ 49168 w 165896"/>
                <a:gd name="connsiteY2" fmla="*/ 105766 h 251860"/>
                <a:gd name="connsiteX3" fmla="*/ 148571 w 165896"/>
                <a:gd name="connsiteY3" fmla="*/ 105766 h 251860"/>
                <a:gd name="connsiteX4" fmla="*/ 148571 w 165896"/>
                <a:gd name="connsiteY4" fmla="*/ 149628 h 251860"/>
                <a:gd name="connsiteX5" fmla="*/ 49168 w 165896"/>
                <a:gd name="connsiteY5" fmla="*/ 149628 h 251860"/>
                <a:gd name="connsiteX6" fmla="*/ 49168 w 165896"/>
                <a:gd name="connsiteY6" fmla="*/ 251860 h 251860"/>
                <a:gd name="connsiteX7" fmla="*/ 0 w 165896"/>
                <a:gd name="connsiteY7" fmla="*/ 251860 h 251860"/>
                <a:gd name="connsiteX8" fmla="*/ 0 w 165896"/>
                <a:gd name="connsiteY8" fmla="*/ 0 h 251860"/>
                <a:gd name="connsiteX9" fmla="*/ 165897 w 165896"/>
                <a:gd name="connsiteY9" fmla="*/ 0 h 251860"/>
                <a:gd name="connsiteX10" fmla="*/ 165897 w 165896"/>
                <a:gd name="connsiteY10" fmla="*/ 43863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896" h="251860">
                  <a:moveTo>
                    <a:pt x="165897" y="43863"/>
                  </a:moveTo>
                  <a:lnTo>
                    <a:pt x="49168" y="43863"/>
                  </a:lnTo>
                  <a:lnTo>
                    <a:pt x="49168" y="105766"/>
                  </a:lnTo>
                  <a:lnTo>
                    <a:pt x="148571" y="105766"/>
                  </a:lnTo>
                  <a:lnTo>
                    <a:pt x="148571" y="149628"/>
                  </a:lnTo>
                  <a:lnTo>
                    <a:pt x="49168" y="149628"/>
                  </a:lnTo>
                  <a:lnTo>
                    <a:pt x="49168" y="251860"/>
                  </a:lnTo>
                  <a:lnTo>
                    <a:pt x="0" y="251860"/>
                  </a:lnTo>
                  <a:lnTo>
                    <a:pt x="0" y="0"/>
                  </a:lnTo>
                  <a:lnTo>
                    <a:pt x="165897" y="0"/>
                  </a:lnTo>
                  <a:lnTo>
                    <a:pt x="165897" y="43863"/>
                  </a:lnTo>
                  <a:close/>
                </a:path>
              </a:pathLst>
            </a:custGeom>
            <a:solidFill>
              <a:srgbClr val="221F20"/>
            </a:solidFill>
            <a:ln w="9525" cap="flat">
              <a:noFill/>
              <a:prstDash val="solid"/>
              <a:round/>
            </a:ln>
          </p:spPr>
          <p:txBody>
            <a:bodyPr rtlCol="0" anchor="ctr"/>
            <a:lstStyle/>
            <a:p>
              <a:endParaRPr lang="en-GB"/>
            </a:p>
          </p:txBody>
        </p:sp>
        <p:sp>
          <p:nvSpPr>
            <p:cNvPr id="372" name="Freeform: Shape 371">
              <a:extLst>
                <a:ext uri="{FF2B5EF4-FFF2-40B4-BE49-F238E27FC236}">
                  <a16:creationId xmlns:a16="http://schemas.microsoft.com/office/drawing/2014/main" id="{FF01779A-2DE8-42D1-94E1-A5D678636006}"/>
                </a:ext>
              </a:extLst>
            </p:cNvPr>
            <p:cNvSpPr/>
            <p:nvPr/>
          </p:nvSpPr>
          <p:spPr>
            <a:xfrm>
              <a:off x="1536112" y="6108937"/>
              <a:ext cx="98449" cy="149463"/>
            </a:xfrm>
            <a:custGeom>
              <a:avLst/>
              <a:gdLst>
                <a:gd name="connsiteX0" fmla="*/ 165897 w 165896"/>
                <a:gd name="connsiteY0" fmla="*/ 251860 h 251860"/>
                <a:gd name="connsiteX1" fmla="*/ 0 w 165896"/>
                <a:gd name="connsiteY1" fmla="*/ 251860 h 251860"/>
                <a:gd name="connsiteX2" fmla="*/ 0 w 165896"/>
                <a:gd name="connsiteY2" fmla="*/ 0 h 251860"/>
                <a:gd name="connsiteX3" fmla="*/ 165897 w 165896"/>
                <a:gd name="connsiteY3" fmla="*/ 0 h 251860"/>
                <a:gd name="connsiteX4" fmla="*/ 165897 w 165896"/>
                <a:gd name="connsiteY4" fmla="*/ 43863 h 251860"/>
                <a:gd name="connsiteX5" fmla="*/ 49168 w 165896"/>
                <a:gd name="connsiteY5" fmla="*/ 43863 h 251860"/>
                <a:gd name="connsiteX6" fmla="*/ 49168 w 165896"/>
                <a:gd name="connsiteY6" fmla="*/ 102937 h 251860"/>
                <a:gd name="connsiteX7" fmla="*/ 148571 w 165896"/>
                <a:gd name="connsiteY7" fmla="*/ 102937 h 251860"/>
                <a:gd name="connsiteX8" fmla="*/ 148571 w 165896"/>
                <a:gd name="connsiteY8" fmla="*/ 146799 h 251860"/>
                <a:gd name="connsiteX9" fmla="*/ 49168 w 165896"/>
                <a:gd name="connsiteY9" fmla="*/ 146799 h 251860"/>
                <a:gd name="connsiteX10" fmla="*/ 49168 w 165896"/>
                <a:gd name="connsiteY10" fmla="*/ 207997 h 251860"/>
                <a:gd name="connsiteX11" fmla="*/ 165897 w 165896"/>
                <a:gd name="connsiteY11" fmla="*/ 207997 h 251860"/>
                <a:gd name="connsiteX12" fmla="*/ 165897 w 165896"/>
                <a:gd name="connsiteY12"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5896" h="251860">
                  <a:moveTo>
                    <a:pt x="165897" y="251860"/>
                  </a:moveTo>
                  <a:lnTo>
                    <a:pt x="0" y="251860"/>
                  </a:lnTo>
                  <a:lnTo>
                    <a:pt x="0" y="0"/>
                  </a:lnTo>
                  <a:lnTo>
                    <a:pt x="165897" y="0"/>
                  </a:lnTo>
                  <a:lnTo>
                    <a:pt x="165897" y="43863"/>
                  </a:lnTo>
                  <a:lnTo>
                    <a:pt x="49168" y="43863"/>
                  </a:lnTo>
                  <a:lnTo>
                    <a:pt x="49168" y="102937"/>
                  </a:lnTo>
                  <a:lnTo>
                    <a:pt x="148571" y="102937"/>
                  </a:lnTo>
                  <a:lnTo>
                    <a:pt x="148571" y="146799"/>
                  </a:lnTo>
                  <a:lnTo>
                    <a:pt x="49168" y="146799"/>
                  </a:lnTo>
                  <a:lnTo>
                    <a:pt x="49168" y="207997"/>
                  </a:lnTo>
                  <a:lnTo>
                    <a:pt x="165897" y="207997"/>
                  </a:lnTo>
                  <a:lnTo>
                    <a:pt x="165897" y="251860"/>
                  </a:lnTo>
                  <a:close/>
                </a:path>
              </a:pathLst>
            </a:custGeom>
            <a:solidFill>
              <a:srgbClr val="221F20"/>
            </a:solidFill>
            <a:ln w="9525" cap="flat">
              <a:noFill/>
              <a:prstDash val="solid"/>
              <a:round/>
            </a:ln>
          </p:spPr>
          <p:txBody>
            <a:bodyPr rtlCol="0" anchor="ctr"/>
            <a:lstStyle/>
            <a:p>
              <a:endParaRPr lang="en-GB"/>
            </a:p>
          </p:txBody>
        </p:sp>
        <p:sp>
          <p:nvSpPr>
            <p:cNvPr id="373" name="Freeform: Shape 372">
              <a:extLst>
                <a:ext uri="{FF2B5EF4-FFF2-40B4-BE49-F238E27FC236}">
                  <a16:creationId xmlns:a16="http://schemas.microsoft.com/office/drawing/2014/main" id="{8A306BCD-BE05-489A-8110-EFB6BD94FDE5}"/>
                </a:ext>
              </a:extLst>
            </p:cNvPr>
            <p:cNvSpPr/>
            <p:nvPr/>
          </p:nvSpPr>
          <p:spPr>
            <a:xfrm>
              <a:off x="1651739" y="6108937"/>
              <a:ext cx="107272" cy="149463"/>
            </a:xfrm>
            <a:custGeom>
              <a:avLst/>
              <a:gdLst>
                <a:gd name="connsiteX0" fmla="*/ 180765 w 180765"/>
                <a:gd name="connsiteY0" fmla="*/ 43863 h 251860"/>
                <a:gd name="connsiteX1" fmla="*/ 114967 w 180765"/>
                <a:gd name="connsiteY1" fmla="*/ 43863 h 251860"/>
                <a:gd name="connsiteX2" fmla="*/ 114967 w 180765"/>
                <a:gd name="connsiteY2" fmla="*/ 251860 h 251860"/>
                <a:gd name="connsiteX3" fmla="*/ 65799 w 180765"/>
                <a:gd name="connsiteY3" fmla="*/ 251860 h 251860"/>
                <a:gd name="connsiteX4" fmla="*/ 65799 w 180765"/>
                <a:gd name="connsiteY4" fmla="*/ 43863 h 251860"/>
                <a:gd name="connsiteX5" fmla="*/ 0 w 180765"/>
                <a:gd name="connsiteY5" fmla="*/ 43863 h 251860"/>
                <a:gd name="connsiteX6" fmla="*/ 0 w 180765"/>
                <a:gd name="connsiteY6" fmla="*/ 0 h 251860"/>
                <a:gd name="connsiteX7" fmla="*/ 180765 w 180765"/>
                <a:gd name="connsiteY7" fmla="*/ 0 h 251860"/>
                <a:gd name="connsiteX8" fmla="*/ 180765 w 180765"/>
                <a:gd name="connsiteY8" fmla="*/ 43863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765" h="251860">
                  <a:moveTo>
                    <a:pt x="180765" y="43863"/>
                  </a:moveTo>
                  <a:lnTo>
                    <a:pt x="114967" y="43863"/>
                  </a:lnTo>
                  <a:lnTo>
                    <a:pt x="114967" y="251860"/>
                  </a:lnTo>
                  <a:lnTo>
                    <a:pt x="65799" y="251860"/>
                  </a:lnTo>
                  <a:lnTo>
                    <a:pt x="65799" y="43863"/>
                  </a:lnTo>
                  <a:lnTo>
                    <a:pt x="0" y="43863"/>
                  </a:lnTo>
                  <a:lnTo>
                    <a:pt x="0" y="0"/>
                  </a:lnTo>
                  <a:lnTo>
                    <a:pt x="180765" y="0"/>
                  </a:lnTo>
                  <a:lnTo>
                    <a:pt x="180765" y="43863"/>
                  </a:lnTo>
                  <a:close/>
                </a:path>
              </a:pathLst>
            </a:custGeom>
            <a:solidFill>
              <a:srgbClr val="221F20"/>
            </a:solidFill>
            <a:ln w="9525" cap="flat">
              <a:noFill/>
              <a:prstDash val="solid"/>
              <a:round/>
            </a:ln>
          </p:spPr>
          <p:txBody>
            <a:bodyPr rtlCol="0" anchor="ctr"/>
            <a:lstStyle/>
            <a:p>
              <a:endParaRPr lang="en-GB"/>
            </a:p>
          </p:txBody>
        </p:sp>
        <p:sp>
          <p:nvSpPr>
            <p:cNvPr id="374" name="Freeform: Shape 373">
              <a:extLst>
                <a:ext uri="{FF2B5EF4-FFF2-40B4-BE49-F238E27FC236}">
                  <a16:creationId xmlns:a16="http://schemas.microsoft.com/office/drawing/2014/main" id="{40C7D560-A13E-4A6B-A428-D3D6D2EE2159}"/>
                </a:ext>
              </a:extLst>
            </p:cNvPr>
            <p:cNvSpPr/>
            <p:nvPr/>
          </p:nvSpPr>
          <p:spPr>
            <a:xfrm>
              <a:off x="1765693" y="6108937"/>
              <a:ext cx="118815" cy="149463"/>
            </a:xfrm>
            <a:custGeom>
              <a:avLst/>
              <a:gdLst>
                <a:gd name="connsiteX0" fmla="*/ 200215 w 200215"/>
                <a:gd name="connsiteY0" fmla="*/ 0 h 251860"/>
                <a:gd name="connsiteX1" fmla="*/ 124520 w 200215"/>
                <a:gd name="connsiteY1" fmla="*/ 148571 h 251860"/>
                <a:gd name="connsiteX2" fmla="*/ 124520 w 200215"/>
                <a:gd name="connsiteY2" fmla="*/ 251860 h 251860"/>
                <a:gd name="connsiteX3" fmla="*/ 75705 w 200215"/>
                <a:gd name="connsiteY3" fmla="*/ 251860 h 251860"/>
                <a:gd name="connsiteX4" fmla="*/ 75705 w 200215"/>
                <a:gd name="connsiteY4" fmla="*/ 148571 h 251860"/>
                <a:gd name="connsiteX5" fmla="*/ 0 w 200215"/>
                <a:gd name="connsiteY5" fmla="*/ 0 h 251860"/>
                <a:gd name="connsiteX6" fmla="*/ 53416 w 200215"/>
                <a:gd name="connsiteY6" fmla="*/ 0 h 251860"/>
                <a:gd name="connsiteX7" fmla="*/ 100460 w 200215"/>
                <a:gd name="connsiteY7" fmla="*/ 101527 h 251860"/>
                <a:gd name="connsiteX8" fmla="*/ 146799 w 200215"/>
                <a:gd name="connsiteY8" fmla="*/ 0 h 251860"/>
                <a:gd name="connsiteX9" fmla="*/ 200215 w 200215"/>
                <a:gd name="connsiteY9" fmla="*/ 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215" h="251860">
                  <a:moveTo>
                    <a:pt x="200215" y="0"/>
                  </a:moveTo>
                  <a:lnTo>
                    <a:pt x="124520" y="148571"/>
                  </a:lnTo>
                  <a:lnTo>
                    <a:pt x="124520" y="251860"/>
                  </a:lnTo>
                  <a:lnTo>
                    <a:pt x="75705" y="251860"/>
                  </a:lnTo>
                  <a:lnTo>
                    <a:pt x="75705" y="148571"/>
                  </a:lnTo>
                  <a:lnTo>
                    <a:pt x="0" y="0"/>
                  </a:lnTo>
                  <a:lnTo>
                    <a:pt x="53416" y="0"/>
                  </a:lnTo>
                  <a:lnTo>
                    <a:pt x="100460" y="101527"/>
                  </a:lnTo>
                  <a:lnTo>
                    <a:pt x="146799" y="0"/>
                  </a:lnTo>
                  <a:lnTo>
                    <a:pt x="200215" y="0"/>
                  </a:lnTo>
                  <a:close/>
                </a:path>
              </a:pathLst>
            </a:custGeom>
            <a:solidFill>
              <a:srgbClr val="221F20"/>
            </a:solidFill>
            <a:ln w="9525" cap="flat">
              <a:noFill/>
              <a:prstDash val="solid"/>
              <a:round/>
            </a:ln>
          </p:spPr>
          <p:txBody>
            <a:bodyPr rtlCol="0" anchor="ctr"/>
            <a:lstStyle/>
            <a:p>
              <a:endParaRPr lang="en-GB"/>
            </a:p>
          </p:txBody>
        </p:sp>
        <p:sp>
          <p:nvSpPr>
            <p:cNvPr id="375" name="Freeform: Shape 374">
              <a:extLst>
                <a:ext uri="{FF2B5EF4-FFF2-40B4-BE49-F238E27FC236}">
                  <a16:creationId xmlns:a16="http://schemas.microsoft.com/office/drawing/2014/main" id="{A6280768-467D-432E-AD3C-8AE08AF82CE5}"/>
                </a:ext>
              </a:extLst>
            </p:cNvPr>
            <p:cNvSpPr/>
            <p:nvPr/>
          </p:nvSpPr>
          <p:spPr>
            <a:xfrm>
              <a:off x="198661" y="6329372"/>
              <a:ext cx="104362" cy="149463"/>
            </a:xfrm>
            <a:custGeom>
              <a:avLst/>
              <a:gdLst>
                <a:gd name="connsiteX0" fmla="*/ 175860 w 175860"/>
                <a:gd name="connsiteY0" fmla="*/ 43863 h 251860"/>
                <a:gd name="connsiteX1" fmla="*/ 52121 w 175860"/>
                <a:gd name="connsiteY1" fmla="*/ 43863 h 251860"/>
                <a:gd name="connsiteX2" fmla="*/ 52121 w 175860"/>
                <a:gd name="connsiteY2" fmla="*/ 105766 h 251860"/>
                <a:gd name="connsiteX3" fmla="*/ 157486 w 175860"/>
                <a:gd name="connsiteY3" fmla="*/ 105766 h 251860"/>
                <a:gd name="connsiteX4" fmla="*/ 157486 w 175860"/>
                <a:gd name="connsiteY4" fmla="*/ 149628 h 251860"/>
                <a:gd name="connsiteX5" fmla="*/ 52121 w 175860"/>
                <a:gd name="connsiteY5" fmla="*/ 149628 h 251860"/>
                <a:gd name="connsiteX6" fmla="*/ 52121 w 175860"/>
                <a:gd name="connsiteY6" fmla="*/ 251860 h 251860"/>
                <a:gd name="connsiteX7" fmla="*/ 0 w 175860"/>
                <a:gd name="connsiteY7" fmla="*/ 251860 h 251860"/>
                <a:gd name="connsiteX8" fmla="*/ 0 w 175860"/>
                <a:gd name="connsiteY8" fmla="*/ 0 h 251860"/>
                <a:gd name="connsiteX9" fmla="*/ 175860 w 175860"/>
                <a:gd name="connsiteY9" fmla="*/ 0 h 251860"/>
                <a:gd name="connsiteX10" fmla="*/ 175860 w 175860"/>
                <a:gd name="connsiteY10" fmla="*/ 43863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5860" h="251860">
                  <a:moveTo>
                    <a:pt x="175860" y="43863"/>
                  </a:moveTo>
                  <a:lnTo>
                    <a:pt x="52121" y="43863"/>
                  </a:lnTo>
                  <a:lnTo>
                    <a:pt x="52121" y="105766"/>
                  </a:lnTo>
                  <a:lnTo>
                    <a:pt x="157486" y="105766"/>
                  </a:lnTo>
                  <a:lnTo>
                    <a:pt x="157486" y="149628"/>
                  </a:lnTo>
                  <a:lnTo>
                    <a:pt x="52121" y="149628"/>
                  </a:lnTo>
                  <a:lnTo>
                    <a:pt x="52121" y="251860"/>
                  </a:lnTo>
                  <a:lnTo>
                    <a:pt x="0" y="251860"/>
                  </a:lnTo>
                  <a:lnTo>
                    <a:pt x="0" y="0"/>
                  </a:lnTo>
                  <a:lnTo>
                    <a:pt x="175860" y="0"/>
                  </a:lnTo>
                  <a:lnTo>
                    <a:pt x="175860" y="43863"/>
                  </a:lnTo>
                  <a:close/>
                </a:path>
              </a:pathLst>
            </a:custGeom>
            <a:solidFill>
              <a:srgbClr val="221F20"/>
            </a:solidFill>
            <a:ln w="9525" cap="flat">
              <a:noFill/>
              <a:prstDash val="solid"/>
              <a:round/>
            </a:ln>
          </p:spPr>
          <p:txBody>
            <a:bodyPr rtlCol="0" anchor="ctr"/>
            <a:lstStyle/>
            <a:p>
              <a:endParaRPr lang="en-GB"/>
            </a:p>
          </p:txBody>
        </p:sp>
        <p:sp>
          <p:nvSpPr>
            <p:cNvPr id="376" name="Freeform: Shape 375">
              <a:extLst>
                <a:ext uri="{FF2B5EF4-FFF2-40B4-BE49-F238E27FC236}">
                  <a16:creationId xmlns:a16="http://schemas.microsoft.com/office/drawing/2014/main" id="{1FFE39CB-352A-4A11-A81F-9A1DAD9D940D}"/>
                </a:ext>
              </a:extLst>
            </p:cNvPr>
            <p:cNvSpPr/>
            <p:nvPr/>
          </p:nvSpPr>
          <p:spPr>
            <a:xfrm>
              <a:off x="325785" y="6329372"/>
              <a:ext cx="116594" cy="150724"/>
            </a:xfrm>
            <a:custGeom>
              <a:avLst/>
              <a:gdLst>
                <a:gd name="connsiteX0" fmla="*/ 196472 w 196472"/>
                <a:gd name="connsiteY0" fmla="*/ 165545 h 253984"/>
                <a:gd name="connsiteX1" fmla="*/ 168354 w 196472"/>
                <a:gd name="connsiteY1" fmla="*/ 229400 h 253984"/>
                <a:gd name="connsiteX2" fmla="*/ 98231 w 196472"/>
                <a:gd name="connsiteY2" fmla="*/ 253984 h 253984"/>
                <a:gd name="connsiteX3" fmla="*/ 28118 w 196472"/>
                <a:gd name="connsiteY3" fmla="*/ 229400 h 253984"/>
                <a:gd name="connsiteX4" fmla="*/ 0 w 196472"/>
                <a:gd name="connsiteY4" fmla="*/ 165545 h 253984"/>
                <a:gd name="connsiteX5" fmla="*/ 0 w 196472"/>
                <a:gd name="connsiteY5" fmla="*/ 0 h 253984"/>
                <a:gd name="connsiteX6" fmla="*/ 52111 w 196472"/>
                <a:gd name="connsiteY6" fmla="*/ 0 h 253984"/>
                <a:gd name="connsiteX7" fmla="*/ 52111 w 196472"/>
                <a:gd name="connsiteY7" fmla="*/ 163782 h 253984"/>
                <a:gd name="connsiteX8" fmla="*/ 64494 w 196472"/>
                <a:gd name="connsiteY8" fmla="*/ 197739 h 253984"/>
                <a:gd name="connsiteX9" fmla="*/ 98231 w 196472"/>
                <a:gd name="connsiteY9" fmla="*/ 210121 h 253984"/>
                <a:gd name="connsiteX10" fmla="*/ 132169 w 196472"/>
                <a:gd name="connsiteY10" fmla="*/ 197739 h 253984"/>
                <a:gd name="connsiteX11" fmla="*/ 144732 w 196472"/>
                <a:gd name="connsiteY11" fmla="*/ 163782 h 253984"/>
                <a:gd name="connsiteX12" fmla="*/ 144732 w 196472"/>
                <a:gd name="connsiteY12" fmla="*/ 0 h 253984"/>
                <a:gd name="connsiteX13" fmla="*/ 196472 w 196472"/>
                <a:gd name="connsiteY13" fmla="*/ 0 h 253984"/>
                <a:gd name="connsiteX14" fmla="*/ 196472 w 196472"/>
                <a:gd name="connsiteY14" fmla="*/ 165545 h 253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472" h="253984">
                  <a:moveTo>
                    <a:pt x="196472" y="165545"/>
                  </a:moveTo>
                  <a:cubicBezTo>
                    <a:pt x="196472" y="191729"/>
                    <a:pt x="187100" y="213008"/>
                    <a:pt x="168354" y="229400"/>
                  </a:cubicBezTo>
                  <a:cubicBezTo>
                    <a:pt x="149609" y="245793"/>
                    <a:pt x="126235" y="253984"/>
                    <a:pt x="98231" y="253984"/>
                  </a:cubicBezTo>
                  <a:cubicBezTo>
                    <a:pt x="70237" y="253984"/>
                    <a:pt x="46863" y="245793"/>
                    <a:pt x="28118" y="229400"/>
                  </a:cubicBezTo>
                  <a:cubicBezTo>
                    <a:pt x="9373" y="213008"/>
                    <a:pt x="0" y="191729"/>
                    <a:pt x="0" y="165545"/>
                  </a:cubicBezTo>
                  <a:lnTo>
                    <a:pt x="0" y="0"/>
                  </a:lnTo>
                  <a:lnTo>
                    <a:pt x="52111" y="0"/>
                  </a:lnTo>
                  <a:lnTo>
                    <a:pt x="52111" y="163782"/>
                  </a:lnTo>
                  <a:cubicBezTo>
                    <a:pt x="52111" y="178165"/>
                    <a:pt x="56236" y="189481"/>
                    <a:pt x="64494" y="197739"/>
                  </a:cubicBezTo>
                  <a:cubicBezTo>
                    <a:pt x="72742" y="205997"/>
                    <a:pt x="83991" y="210121"/>
                    <a:pt x="98231" y="210121"/>
                  </a:cubicBezTo>
                  <a:cubicBezTo>
                    <a:pt x="112481" y="210121"/>
                    <a:pt x="123796" y="205997"/>
                    <a:pt x="132169" y="197739"/>
                  </a:cubicBezTo>
                  <a:cubicBezTo>
                    <a:pt x="140541" y="189481"/>
                    <a:pt x="144732" y="178165"/>
                    <a:pt x="144732" y="163782"/>
                  </a:cubicBezTo>
                  <a:lnTo>
                    <a:pt x="144732" y="0"/>
                  </a:lnTo>
                  <a:lnTo>
                    <a:pt x="196472" y="0"/>
                  </a:lnTo>
                  <a:lnTo>
                    <a:pt x="196472" y="165545"/>
                  </a:lnTo>
                  <a:close/>
                </a:path>
              </a:pathLst>
            </a:custGeom>
            <a:solidFill>
              <a:srgbClr val="221F20"/>
            </a:solidFill>
            <a:ln w="9525" cap="flat">
              <a:noFill/>
              <a:prstDash val="solid"/>
              <a:round/>
            </a:ln>
          </p:spPr>
          <p:txBody>
            <a:bodyPr rtlCol="0" anchor="ctr"/>
            <a:lstStyle/>
            <a:p>
              <a:endParaRPr lang="en-GB"/>
            </a:p>
          </p:txBody>
        </p:sp>
        <p:sp>
          <p:nvSpPr>
            <p:cNvPr id="377" name="Freeform: Shape 376">
              <a:extLst>
                <a:ext uri="{FF2B5EF4-FFF2-40B4-BE49-F238E27FC236}">
                  <a16:creationId xmlns:a16="http://schemas.microsoft.com/office/drawing/2014/main" id="{560390AB-617C-4F15-BEC4-5A3522D99AFD}"/>
                </a:ext>
              </a:extLst>
            </p:cNvPr>
            <p:cNvSpPr/>
            <p:nvPr/>
          </p:nvSpPr>
          <p:spPr>
            <a:xfrm>
              <a:off x="475158" y="6329372"/>
              <a:ext cx="121268" cy="149463"/>
            </a:xfrm>
            <a:custGeom>
              <a:avLst/>
              <a:gdLst>
                <a:gd name="connsiteX0" fmla="*/ 204349 w 204349"/>
                <a:gd name="connsiteY0" fmla="*/ 251860 h 251860"/>
                <a:gd name="connsiteX1" fmla="*/ 157858 w 204349"/>
                <a:gd name="connsiteY1" fmla="*/ 251860 h 251860"/>
                <a:gd name="connsiteX2" fmla="*/ 52121 w 204349"/>
                <a:gd name="connsiteY2" fmla="*/ 97279 h 251860"/>
                <a:gd name="connsiteX3" fmla="*/ 52121 w 204349"/>
                <a:gd name="connsiteY3" fmla="*/ 251860 h 251860"/>
                <a:gd name="connsiteX4" fmla="*/ 0 w 204349"/>
                <a:gd name="connsiteY4" fmla="*/ 251860 h 251860"/>
                <a:gd name="connsiteX5" fmla="*/ 0 w 204349"/>
                <a:gd name="connsiteY5" fmla="*/ 0 h 251860"/>
                <a:gd name="connsiteX6" fmla="*/ 46492 w 204349"/>
                <a:gd name="connsiteY6" fmla="*/ 0 h 251860"/>
                <a:gd name="connsiteX7" fmla="*/ 152229 w 204349"/>
                <a:gd name="connsiteY7" fmla="*/ 154229 h 251860"/>
                <a:gd name="connsiteX8" fmla="*/ 152229 w 204349"/>
                <a:gd name="connsiteY8" fmla="*/ 0 h 251860"/>
                <a:gd name="connsiteX9" fmla="*/ 204349 w 204349"/>
                <a:gd name="connsiteY9" fmla="*/ 0 h 251860"/>
                <a:gd name="connsiteX10" fmla="*/ 204349 w 204349"/>
                <a:gd name="connsiteY10"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49" h="251860">
                  <a:moveTo>
                    <a:pt x="204349" y="251860"/>
                  </a:moveTo>
                  <a:lnTo>
                    <a:pt x="157858" y="251860"/>
                  </a:lnTo>
                  <a:lnTo>
                    <a:pt x="52121" y="97279"/>
                  </a:lnTo>
                  <a:lnTo>
                    <a:pt x="52121" y="251860"/>
                  </a:lnTo>
                  <a:lnTo>
                    <a:pt x="0" y="251860"/>
                  </a:lnTo>
                  <a:lnTo>
                    <a:pt x="0" y="0"/>
                  </a:lnTo>
                  <a:lnTo>
                    <a:pt x="46492" y="0"/>
                  </a:lnTo>
                  <a:lnTo>
                    <a:pt x="152229" y="154229"/>
                  </a:lnTo>
                  <a:lnTo>
                    <a:pt x="152229" y="0"/>
                  </a:lnTo>
                  <a:lnTo>
                    <a:pt x="204349" y="0"/>
                  </a:lnTo>
                  <a:lnTo>
                    <a:pt x="204349" y="251860"/>
                  </a:lnTo>
                  <a:close/>
                </a:path>
              </a:pathLst>
            </a:custGeom>
            <a:solidFill>
              <a:srgbClr val="221F20"/>
            </a:solidFill>
            <a:ln w="9525" cap="flat">
              <a:noFill/>
              <a:prstDash val="solid"/>
              <a:round/>
            </a:ln>
          </p:spPr>
          <p:txBody>
            <a:bodyPr rtlCol="0" anchor="ctr"/>
            <a:lstStyle/>
            <a:p>
              <a:endParaRPr lang="en-GB"/>
            </a:p>
          </p:txBody>
        </p:sp>
        <p:sp>
          <p:nvSpPr>
            <p:cNvPr id="378" name="Freeform: Shape 377">
              <a:extLst>
                <a:ext uri="{FF2B5EF4-FFF2-40B4-BE49-F238E27FC236}">
                  <a16:creationId xmlns:a16="http://schemas.microsoft.com/office/drawing/2014/main" id="{DDE89CEF-B4D5-4DC8-A766-33CE18AB9992}"/>
                </a:ext>
              </a:extLst>
            </p:cNvPr>
            <p:cNvSpPr/>
            <p:nvPr/>
          </p:nvSpPr>
          <p:spPr>
            <a:xfrm>
              <a:off x="631652" y="6329372"/>
              <a:ext cx="115039" cy="149463"/>
            </a:xfrm>
            <a:custGeom>
              <a:avLst/>
              <a:gdLst>
                <a:gd name="connsiteX0" fmla="*/ 191043 w 193852"/>
                <a:gd name="connsiteY0" fmla="*/ 70218 h 251860"/>
                <a:gd name="connsiteX1" fmla="*/ 193853 w 193852"/>
                <a:gd name="connsiteY1" fmla="*/ 125930 h 251860"/>
                <a:gd name="connsiteX2" fmla="*/ 191043 w 193852"/>
                <a:gd name="connsiteY2" fmla="*/ 181642 h 251860"/>
                <a:gd name="connsiteX3" fmla="*/ 176975 w 193852"/>
                <a:gd name="connsiteY3" fmla="*/ 215075 h 251860"/>
                <a:gd name="connsiteX4" fmla="*/ 96364 w 193852"/>
                <a:gd name="connsiteY4" fmla="*/ 251860 h 251860"/>
                <a:gd name="connsiteX5" fmla="*/ 0 w 193852"/>
                <a:gd name="connsiteY5" fmla="*/ 251860 h 251860"/>
                <a:gd name="connsiteX6" fmla="*/ 0 w 193852"/>
                <a:gd name="connsiteY6" fmla="*/ 0 h 251860"/>
                <a:gd name="connsiteX7" fmla="*/ 96364 w 193852"/>
                <a:gd name="connsiteY7" fmla="*/ 0 h 251860"/>
                <a:gd name="connsiteX8" fmla="*/ 176975 w 193852"/>
                <a:gd name="connsiteY8" fmla="*/ 36786 h 251860"/>
                <a:gd name="connsiteX9" fmla="*/ 191043 w 193852"/>
                <a:gd name="connsiteY9" fmla="*/ 70218 h 251860"/>
                <a:gd name="connsiteX10" fmla="*/ 139856 w 193852"/>
                <a:gd name="connsiteY10" fmla="*/ 171212 h 251860"/>
                <a:gd name="connsiteX11" fmla="*/ 141732 w 193852"/>
                <a:gd name="connsiteY11" fmla="*/ 125930 h 251860"/>
                <a:gd name="connsiteX12" fmla="*/ 139856 w 193852"/>
                <a:gd name="connsiteY12" fmla="*/ 80648 h 251860"/>
                <a:gd name="connsiteX13" fmla="*/ 130854 w 193852"/>
                <a:gd name="connsiteY13" fmla="*/ 59426 h 251860"/>
                <a:gd name="connsiteX14" fmla="*/ 91859 w 193852"/>
                <a:gd name="connsiteY14" fmla="*/ 43863 h 251860"/>
                <a:gd name="connsiteX15" fmla="*/ 52121 w 193852"/>
                <a:gd name="connsiteY15" fmla="*/ 43863 h 251860"/>
                <a:gd name="connsiteX16" fmla="*/ 52121 w 193852"/>
                <a:gd name="connsiteY16" fmla="*/ 207997 h 251860"/>
                <a:gd name="connsiteX17" fmla="*/ 91859 w 193852"/>
                <a:gd name="connsiteY17" fmla="*/ 207997 h 251860"/>
                <a:gd name="connsiteX18" fmla="*/ 130854 w 193852"/>
                <a:gd name="connsiteY18" fmla="*/ 192434 h 251860"/>
                <a:gd name="connsiteX19" fmla="*/ 139856 w 193852"/>
                <a:gd name="connsiteY19" fmla="*/ 171212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3852" h="251860">
                  <a:moveTo>
                    <a:pt x="191043" y="70218"/>
                  </a:moveTo>
                  <a:cubicBezTo>
                    <a:pt x="192919" y="82601"/>
                    <a:pt x="193853" y="101165"/>
                    <a:pt x="193853" y="125930"/>
                  </a:cubicBezTo>
                  <a:cubicBezTo>
                    <a:pt x="193853" y="150695"/>
                    <a:pt x="192919" y="169259"/>
                    <a:pt x="191043" y="181642"/>
                  </a:cubicBezTo>
                  <a:cubicBezTo>
                    <a:pt x="189167" y="194024"/>
                    <a:pt x="184480" y="205168"/>
                    <a:pt x="176975" y="215075"/>
                  </a:cubicBezTo>
                  <a:cubicBezTo>
                    <a:pt x="158229" y="239601"/>
                    <a:pt x="131359" y="251860"/>
                    <a:pt x="96364" y="251860"/>
                  </a:cubicBezTo>
                  <a:lnTo>
                    <a:pt x="0" y="251860"/>
                  </a:lnTo>
                  <a:lnTo>
                    <a:pt x="0" y="0"/>
                  </a:lnTo>
                  <a:lnTo>
                    <a:pt x="96364" y="0"/>
                  </a:lnTo>
                  <a:cubicBezTo>
                    <a:pt x="131359" y="0"/>
                    <a:pt x="158229" y="12259"/>
                    <a:pt x="176975" y="36786"/>
                  </a:cubicBezTo>
                  <a:cubicBezTo>
                    <a:pt x="184480" y="46691"/>
                    <a:pt x="189167" y="57836"/>
                    <a:pt x="191043" y="70218"/>
                  </a:cubicBezTo>
                  <a:close/>
                  <a:moveTo>
                    <a:pt x="139856" y="171212"/>
                  </a:moveTo>
                  <a:cubicBezTo>
                    <a:pt x="141103" y="162249"/>
                    <a:pt x="141732" y="147152"/>
                    <a:pt x="141732" y="125930"/>
                  </a:cubicBezTo>
                  <a:cubicBezTo>
                    <a:pt x="141732" y="104708"/>
                    <a:pt x="141103" y="89611"/>
                    <a:pt x="139856" y="80648"/>
                  </a:cubicBezTo>
                  <a:cubicBezTo>
                    <a:pt x="138608" y="71695"/>
                    <a:pt x="135607" y="64618"/>
                    <a:pt x="130854" y="59426"/>
                  </a:cubicBezTo>
                  <a:cubicBezTo>
                    <a:pt x="122111" y="49054"/>
                    <a:pt x="109109" y="43863"/>
                    <a:pt x="91859" y="43863"/>
                  </a:cubicBezTo>
                  <a:lnTo>
                    <a:pt x="52121" y="43863"/>
                  </a:lnTo>
                  <a:lnTo>
                    <a:pt x="52121" y="207997"/>
                  </a:lnTo>
                  <a:lnTo>
                    <a:pt x="91859" y="207997"/>
                  </a:lnTo>
                  <a:cubicBezTo>
                    <a:pt x="109109" y="207997"/>
                    <a:pt x="122111" y="202806"/>
                    <a:pt x="130854" y="192434"/>
                  </a:cubicBezTo>
                  <a:cubicBezTo>
                    <a:pt x="135607" y="187243"/>
                    <a:pt x="138608" y="180165"/>
                    <a:pt x="139856" y="171212"/>
                  </a:cubicBezTo>
                  <a:close/>
                </a:path>
              </a:pathLst>
            </a:custGeom>
            <a:solidFill>
              <a:srgbClr val="221F20"/>
            </a:solidFill>
            <a:ln w="9525" cap="flat">
              <a:noFill/>
              <a:prstDash val="solid"/>
              <a:round/>
            </a:ln>
          </p:spPr>
          <p:txBody>
            <a:bodyPr rtlCol="0" anchor="ctr"/>
            <a:lstStyle/>
            <a:p>
              <a:endParaRPr lang="en-GB"/>
            </a:p>
          </p:txBody>
        </p:sp>
        <p:sp>
          <p:nvSpPr>
            <p:cNvPr id="379" name="Freeform: Shape 378">
              <a:extLst>
                <a:ext uri="{FF2B5EF4-FFF2-40B4-BE49-F238E27FC236}">
                  <a16:creationId xmlns:a16="http://schemas.microsoft.com/office/drawing/2014/main" id="{4FFB7922-EA62-43A9-86A3-A9A5542C762D}"/>
                </a:ext>
              </a:extLst>
            </p:cNvPr>
            <p:cNvSpPr/>
            <p:nvPr/>
          </p:nvSpPr>
          <p:spPr>
            <a:xfrm>
              <a:off x="759218" y="6329372"/>
              <a:ext cx="139741" cy="149463"/>
            </a:xfrm>
            <a:custGeom>
              <a:avLst/>
              <a:gdLst>
                <a:gd name="connsiteX0" fmla="*/ 235477 w 235477"/>
                <a:gd name="connsiteY0" fmla="*/ 251860 h 251860"/>
                <a:gd name="connsiteX1" fmla="*/ 181108 w 235477"/>
                <a:gd name="connsiteY1" fmla="*/ 251860 h 251860"/>
                <a:gd name="connsiteX2" fmla="*/ 165354 w 235477"/>
                <a:gd name="connsiteY2" fmla="*/ 207293 h 251860"/>
                <a:gd name="connsiteX3" fmla="*/ 70495 w 235477"/>
                <a:gd name="connsiteY3" fmla="*/ 207293 h 251860"/>
                <a:gd name="connsiteX4" fmla="*/ 54369 w 235477"/>
                <a:gd name="connsiteY4" fmla="*/ 251860 h 251860"/>
                <a:gd name="connsiteX5" fmla="*/ 0 w 235477"/>
                <a:gd name="connsiteY5" fmla="*/ 251860 h 251860"/>
                <a:gd name="connsiteX6" fmla="*/ 97117 w 235477"/>
                <a:gd name="connsiteY6" fmla="*/ 0 h 251860"/>
                <a:gd name="connsiteX7" fmla="*/ 137989 w 235477"/>
                <a:gd name="connsiteY7" fmla="*/ 0 h 251860"/>
                <a:gd name="connsiteX8" fmla="*/ 235477 w 235477"/>
                <a:gd name="connsiteY8" fmla="*/ 251860 h 251860"/>
                <a:gd name="connsiteX9" fmla="*/ 151486 w 235477"/>
                <a:gd name="connsiteY9" fmla="*/ 165906 h 251860"/>
                <a:gd name="connsiteX10" fmla="*/ 118863 w 235477"/>
                <a:gd name="connsiteY10" fmla="*/ 74285 h 251860"/>
                <a:gd name="connsiteX11" fmla="*/ 85115 w 235477"/>
                <a:gd name="connsiteY11" fmla="*/ 165906 h 251860"/>
                <a:gd name="connsiteX12" fmla="*/ 151486 w 235477"/>
                <a:gd name="connsiteY12" fmla="*/ 165906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477" h="251860">
                  <a:moveTo>
                    <a:pt x="235477" y="251860"/>
                  </a:moveTo>
                  <a:lnTo>
                    <a:pt x="181108" y="251860"/>
                  </a:lnTo>
                  <a:lnTo>
                    <a:pt x="165354" y="207293"/>
                  </a:lnTo>
                  <a:lnTo>
                    <a:pt x="70495" y="207293"/>
                  </a:lnTo>
                  <a:lnTo>
                    <a:pt x="54369" y="251860"/>
                  </a:lnTo>
                  <a:lnTo>
                    <a:pt x="0" y="251860"/>
                  </a:lnTo>
                  <a:lnTo>
                    <a:pt x="97117" y="0"/>
                  </a:lnTo>
                  <a:lnTo>
                    <a:pt x="137989" y="0"/>
                  </a:lnTo>
                  <a:lnTo>
                    <a:pt x="235477" y="251860"/>
                  </a:lnTo>
                  <a:close/>
                  <a:moveTo>
                    <a:pt x="151486" y="165906"/>
                  </a:moveTo>
                  <a:lnTo>
                    <a:pt x="118863" y="74285"/>
                  </a:lnTo>
                  <a:lnTo>
                    <a:pt x="85115" y="165906"/>
                  </a:lnTo>
                  <a:lnTo>
                    <a:pt x="151486" y="165906"/>
                  </a:lnTo>
                  <a:close/>
                </a:path>
              </a:pathLst>
            </a:custGeom>
            <a:solidFill>
              <a:srgbClr val="221F20"/>
            </a:solidFill>
            <a:ln w="9525" cap="flat">
              <a:noFill/>
              <a:prstDash val="solid"/>
              <a:round/>
            </a:ln>
          </p:spPr>
          <p:txBody>
            <a:bodyPr rtlCol="0" anchor="ctr"/>
            <a:lstStyle/>
            <a:p>
              <a:endParaRPr lang="en-GB"/>
            </a:p>
          </p:txBody>
        </p:sp>
        <p:sp>
          <p:nvSpPr>
            <p:cNvPr id="380" name="Freeform: Shape 379">
              <a:extLst>
                <a:ext uri="{FF2B5EF4-FFF2-40B4-BE49-F238E27FC236}">
                  <a16:creationId xmlns:a16="http://schemas.microsoft.com/office/drawing/2014/main" id="{FE8DC9C7-7EF6-4D5C-9A15-4DE00D0802A0}"/>
                </a:ext>
              </a:extLst>
            </p:cNvPr>
            <p:cNvSpPr/>
            <p:nvPr/>
          </p:nvSpPr>
          <p:spPr>
            <a:xfrm>
              <a:off x="916826" y="6329372"/>
              <a:ext cx="143522" cy="149463"/>
            </a:xfrm>
            <a:custGeom>
              <a:avLst/>
              <a:gdLst>
                <a:gd name="connsiteX0" fmla="*/ 241849 w 241849"/>
                <a:gd name="connsiteY0" fmla="*/ 251860 h 251860"/>
                <a:gd name="connsiteX1" fmla="*/ 189729 w 241849"/>
                <a:gd name="connsiteY1" fmla="*/ 251860 h 251860"/>
                <a:gd name="connsiteX2" fmla="*/ 189729 w 241849"/>
                <a:gd name="connsiteY2" fmla="*/ 105061 h 251860"/>
                <a:gd name="connsiteX3" fmla="*/ 138732 w 241849"/>
                <a:gd name="connsiteY3" fmla="*/ 200568 h 251860"/>
                <a:gd name="connsiteX4" fmla="*/ 103489 w 241849"/>
                <a:gd name="connsiteY4" fmla="*/ 200568 h 251860"/>
                <a:gd name="connsiteX5" fmla="*/ 52121 w 241849"/>
                <a:gd name="connsiteY5" fmla="*/ 105061 h 251860"/>
                <a:gd name="connsiteX6" fmla="*/ 52121 w 241849"/>
                <a:gd name="connsiteY6" fmla="*/ 251860 h 251860"/>
                <a:gd name="connsiteX7" fmla="*/ 0 w 241849"/>
                <a:gd name="connsiteY7" fmla="*/ 251860 h 251860"/>
                <a:gd name="connsiteX8" fmla="*/ 0 w 241849"/>
                <a:gd name="connsiteY8" fmla="*/ 0 h 251860"/>
                <a:gd name="connsiteX9" fmla="*/ 51368 w 241849"/>
                <a:gd name="connsiteY9" fmla="*/ 0 h 251860"/>
                <a:gd name="connsiteX10" fmla="*/ 121110 w 241849"/>
                <a:gd name="connsiteY10" fmla="*/ 136188 h 251860"/>
                <a:gd name="connsiteX11" fmla="*/ 190481 w 241849"/>
                <a:gd name="connsiteY11" fmla="*/ 0 h 251860"/>
                <a:gd name="connsiteX12" fmla="*/ 241849 w 241849"/>
                <a:gd name="connsiteY12" fmla="*/ 0 h 251860"/>
                <a:gd name="connsiteX13" fmla="*/ 241849 w 241849"/>
                <a:gd name="connsiteY13"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1849" h="251860">
                  <a:moveTo>
                    <a:pt x="241849" y="251860"/>
                  </a:moveTo>
                  <a:lnTo>
                    <a:pt x="189729" y="251860"/>
                  </a:lnTo>
                  <a:lnTo>
                    <a:pt x="189729" y="105061"/>
                  </a:lnTo>
                  <a:lnTo>
                    <a:pt x="138732" y="200568"/>
                  </a:lnTo>
                  <a:lnTo>
                    <a:pt x="103489" y="200568"/>
                  </a:lnTo>
                  <a:lnTo>
                    <a:pt x="52121" y="105061"/>
                  </a:lnTo>
                  <a:lnTo>
                    <a:pt x="52121" y="251860"/>
                  </a:lnTo>
                  <a:lnTo>
                    <a:pt x="0" y="251860"/>
                  </a:lnTo>
                  <a:lnTo>
                    <a:pt x="0" y="0"/>
                  </a:lnTo>
                  <a:lnTo>
                    <a:pt x="51368" y="0"/>
                  </a:lnTo>
                  <a:lnTo>
                    <a:pt x="121110" y="136188"/>
                  </a:lnTo>
                  <a:lnTo>
                    <a:pt x="190481" y="0"/>
                  </a:lnTo>
                  <a:lnTo>
                    <a:pt x="241849" y="0"/>
                  </a:lnTo>
                  <a:lnTo>
                    <a:pt x="241849" y="251860"/>
                  </a:lnTo>
                  <a:close/>
                </a:path>
              </a:pathLst>
            </a:custGeom>
            <a:solidFill>
              <a:srgbClr val="221F20"/>
            </a:solidFill>
            <a:ln w="9525" cap="flat">
              <a:noFill/>
              <a:prstDash val="solid"/>
              <a:round/>
            </a:ln>
          </p:spPr>
          <p:txBody>
            <a:bodyPr rtlCol="0" anchor="ctr"/>
            <a:lstStyle/>
            <a:p>
              <a:endParaRPr lang="en-GB"/>
            </a:p>
          </p:txBody>
        </p:sp>
        <p:sp>
          <p:nvSpPr>
            <p:cNvPr id="381" name="Freeform: Shape 380">
              <a:extLst>
                <a:ext uri="{FF2B5EF4-FFF2-40B4-BE49-F238E27FC236}">
                  <a16:creationId xmlns:a16="http://schemas.microsoft.com/office/drawing/2014/main" id="{DAD664E5-FDCC-46ED-BE34-3C5B9110F6CC}"/>
                </a:ext>
              </a:extLst>
            </p:cNvPr>
            <p:cNvSpPr/>
            <p:nvPr/>
          </p:nvSpPr>
          <p:spPr>
            <a:xfrm>
              <a:off x="1095569" y="6329372"/>
              <a:ext cx="104362" cy="149463"/>
            </a:xfrm>
            <a:custGeom>
              <a:avLst/>
              <a:gdLst>
                <a:gd name="connsiteX0" fmla="*/ 175860 w 175860"/>
                <a:gd name="connsiteY0" fmla="*/ 251860 h 251860"/>
                <a:gd name="connsiteX1" fmla="*/ 0 w 175860"/>
                <a:gd name="connsiteY1" fmla="*/ 251860 h 251860"/>
                <a:gd name="connsiteX2" fmla="*/ 0 w 175860"/>
                <a:gd name="connsiteY2" fmla="*/ 0 h 251860"/>
                <a:gd name="connsiteX3" fmla="*/ 175860 w 175860"/>
                <a:gd name="connsiteY3" fmla="*/ 0 h 251860"/>
                <a:gd name="connsiteX4" fmla="*/ 175860 w 175860"/>
                <a:gd name="connsiteY4" fmla="*/ 43863 h 251860"/>
                <a:gd name="connsiteX5" fmla="*/ 52121 w 175860"/>
                <a:gd name="connsiteY5" fmla="*/ 43863 h 251860"/>
                <a:gd name="connsiteX6" fmla="*/ 52121 w 175860"/>
                <a:gd name="connsiteY6" fmla="*/ 102937 h 251860"/>
                <a:gd name="connsiteX7" fmla="*/ 157486 w 175860"/>
                <a:gd name="connsiteY7" fmla="*/ 102937 h 251860"/>
                <a:gd name="connsiteX8" fmla="*/ 157486 w 175860"/>
                <a:gd name="connsiteY8" fmla="*/ 146799 h 251860"/>
                <a:gd name="connsiteX9" fmla="*/ 52121 w 175860"/>
                <a:gd name="connsiteY9" fmla="*/ 146799 h 251860"/>
                <a:gd name="connsiteX10" fmla="*/ 52121 w 175860"/>
                <a:gd name="connsiteY10" fmla="*/ 207997 h 251860"/>
                <a:gd name="connsiteX11" fmla="*/ 175860 w 175860"/>
                <a:gd name="connsiteY11" fmla="*/ 207997 h 251860"/>
                <a:gd name="connsiteX12" fmla="*/ 175860 w 175860"/>
                <a:gd name="connsiteY12"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860" h="251860">
                  <a:moveTo>
                    <a:pt x="175860" y="251860"/>
                  </a:moveTo>
                  <a:lnTo>
                    <a:pt x="0" y="251860"/>
                  </a:lnTo>
                  <a:lnTo>
                    <a:pt x="0" y="0"/>
                  </a:lnTo>
                  <a:lnTo>
                    <a:pt x="175860" y="0"/>
                  </a:lnTo>
                  <a:lnTo>
                    <a:pt x="175860" y="43863"/>
                  </a:lnTo>
                  <a:lnTo>
                    <a:pt x="52121" y="43863"/>
                  </a:lnTo>
                  <a:lnTo>
                    <a:pt x="52121" y="102937"/>
                  </a:lnTo>
                  <a:lnTo>
                    <a:pt x="157486" y="102937"/>
                  </a:lnTo>
                  <a:lnTo>
                    <a:pt x="157486" y="146799"/>
                  </a:lnTo>
                  <a:lnTo>
                    <a:pt x="52121" y="146799"/>
                  </a:lnTo>
                  <a:lnTo>
                    <a:pt x="52121" y="207997"/>
                  </a:lnTo>
                  <a:lnTo>
                    <a:pt x="175860" y="207997"/>
                  </a:lnTo>
                  <a:lnTo>
                    <a:pt x="175860" y="251860"/>
                  </a:lnTo>
                  <a:close/>
                </a:path>
              </a:pathLst>
            </a:custGeom>
            <a:solidFill>
              <a:srgbClr val="221F20"/>
            </a:solidFill>
            <a:ln w="9525" cap="flat">
              <a:noFill/>
              <a:prstDash val="solid"/>
              <a:round/>
            </a:ln>
          </p:spPr>
          <p:txBody>
            <a:bodyPr rtlCol="0" anchor="ctr"/>
            <a:lstStyle/>
            <a:p>
              <a:endParaRPr lang="en-GB"/>
            </a:p>
          </p:txBody>
        </p:sp>
        <p:sp>
          <p:nvSpPr>
            <p:cNvPr id="382" name="Freeform: Shape 381">
              <a:extLst>
                <a:ext uri="{FF2B5EF4-FFF2-40B4-BE49-F238E27FC236}">
                  <a16:creationId xmlns:a16="http://schemas.microsoft.com/office/drawing/2014/main" id="{88A60785-4459-4480-AB7C-CD5A6F87F588}"/>
                </a:ext>
              </a:extLst>
            </p:cNvPr>
            <p:cNvSpPr/>
            <p:nvPr/>
          </p:nvSpPr>
          <p:spPr>
            <a:xfrm>
              <a:off x="1228476" y="6329372"/>
              <a:ext cx="121273" cy="149463"/>
            </a:xfrm>
            <a:custGeom>
              <a:avLst/>
              <a:gdLst>
                <a:gd name="connsiteX0" fmla="*/ 204359 w 204358"/>
                <a:gd name="connsiteY0" fmla="*/ 251860 h 251860"/>
                <a:gd name="connsiteX1" fmla="*/ 157858 w 204358"/>
                <a:gd name="connsiteY1" fmla="*/ 251860 h 251860"/>
                <a:gd name="connsiteX2" fmla="*/ 52121 w 204358"/>
                <a:gd name="connsiteY2" fmla="*/ 97279 h 251860"/>
                <a:gd name="connsiteX3" fmla="*/ 52121 w 204358"/>
                <a:gd name="connsiteY3" fmla="*/ 251860 h 251860"/>
                <a:gd name="connsiteX4" fmla="*/ 0 w 204358"/>
                <a:gd name="connsiteY4" fmla="*/ 251860 h 251860"/>
                <a:gd name="connsiteX5" fmla="*/ 0 w 204358"/>
                <a:gd name="connsiteY5" fmla="*/ 0 h 251860"/>
                <a:gd name="connsiteX6" fmla="*/ 46501 w 204358"/>
                <a:gd name="connsiteY6" fmla="*/ 0 h 251860"/>
                <a:gd name="connsiteX7" fmla="*/ 152238 w 204358"/>
                <a:gd name="connsiteY7" fmla="*/ 154229 h 251860"/>
                <a:gd name="connsiteX8" fmla="*/ 152238 w 204358"/>
                <a:gd name="connsiteY8" fmla="*/ 0 h 251860"/>
                <a:gd name="connsiteX9" fmla="*/ 204359 w 204358"/>
                <a:gd name="connsiteY9" fmla="*/ 0 h 251860"/>
                <a:gd name="connsiteX10" fmla="*/ 204359 w 204358"/>
                <a:gd name="connsiteY10"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8" h="251860">
                  <a:moveTo>
                    <a:pt x="204359" y="251860"/>
                  </a:moveTo>
                  <a:lnTo>
                    <a:pt x="157858" y="251860"/>
                  </a:lnTo>
                  <a:lnTo>
                    <a:pt x="52121" y="97279"/>
                  </a:lnTo>
                  <a:lnTo>
                    <a:pt x="52121" y="251860"/>
                  </a:lnTo>
                  <a:lnTo>
                    <a:pt x="0" y="251860"/>
                  </a:lnTo>
                  <a:lnTo>
                    <a:pt x="0" y="0"/>
                  </a:lnTo>
                  <a:lnTo>
                    <a:pt x="46501" y="0"/>
                  </a:lnTo>
                  <a:lnTo>
                    <a:pt x="152238" y="154229"/>
                  </a:lnTo>
                  <a:lnTo>
                    <a:pt x="152238" y="0"/>
                  </a:lnTo>
                  <a:lnTo>
                    <a:pt x="204359" y="0"/>
                  </a:lnTo>
                  <a:lnTo>
                    <a:pt x="204359" y="251860"/>
                  </a:lnTo>
                  <a:close/>
                </a:path>
              </a:pathLst>
            </a:custGeom>
            <a:solidFill>
              <a:srgbClr val="221F20"/>
            </a:solidFill>
            <a:ln w="9525" cap="flat">
              <a:noFill/>
              <a:prstDash val="solid"/>
              <a:round/>
            </a:ln>
          </p:spPr>
          <p:txBody>
            <a:bodyPr rtlCol="0" anchor="ctr"/>
            <a:lstStyle/>
            <a:p>
              <a:endParaRPr lang="en-GB"/>
            </a:p>
          </p:txBody>
        </p:sp>
        <p:sp>
          <p:nvSpPr>
            <p:cNvPr id="383" name="Freeform: Shape 382">
              <a:extLst>
                <a:ext uri="{FF2B5EF4-FFF2-40B4-BE49-F238E27FC236}">
                  <a16:creationId xmlns:a16="http://schemas.microsoft.com/office/drawing/2014/main" id="{90EB9FEE-75CA-41AE-8D0D-403A637B84B1}"/>
                </a:ext>
              </a:extLst>
            </p:cNvPr>
            <p:cNvSpPr/>
            <p:nvPr/>
          </p:nvSpPr>
          <p:spPr>
            <a:xfrm>
              <a:off x="1373179" y="6329372"/>
              <a:ext cx="113705" cy="149463"/>
            </a:xfrm>
            <a:custGeom>
              <a:avLst/>
              <a:gdLst>
                <a:gd name="connsiteX0" fmla="*/ 191605 w 191604"/>
                <a:gd name="connsiteY0" fmla="*/ 43863 h 251860"/>
                <a:gd name="connsiteX1" fmla="*/ 121863 w 191604"/>
                <a:gd name="connsiteY1" fmla="*/ 43863 h 251860"/>
                <a:gd name="connsiteX2" fmla="*/ 121863 w 191604"/>
                <a:gd name="connsiteY2" fmla="*/ 251860 h 251860"/>
                <a:gd name="connsiteX3" fmla="*/ 69742 w 191604"/>
                <a:gd name="connsiteY3" fmla="*/ 251860 h 251860"/>
                <a:gd name="connsiteX4" fmla="*/ 69742 w 191604"/>
                <a:gd name="connsiteY4" fmla="*/ 43863 h 251860"/>
                <a:gd name="connsiteX5" fmla="*/ 0 w 191604"/>
                <a:gd name="connsiteY5" fmla="*/ 43863 h 251860"/>
                <a:gd name="connsiteX6" fmla="*/ 0 w 191604"/>
                <a:gd name="connsiteY6" fmla="*/ 0 h 251860"/>
                <a:gd name="connsiteX7" fmla="*/ 191605 w 191604"/>
                <a:gd name="connsiteY7" fmla="*/ 0 h 251860"/>
                <a:gd name="connsiteX8" fmla="*/ 191605 w 191604"/>
                <a:gd name="connsiteY8" fmla="*/ 43863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1604" h="251860">
                  <a:moveTo>
                    <a:pt x="191605" y="43863"/>
                  </a:moveTo>
                  <a:lnTo>
                    <a:pt x="121863" y="43863"/>
                  </a:lnTo>
                  <a:lnTo>
                    <a:pt x="121863" y="251860"/>
                  </a:lnTo>
                  <a:lnTo>
                    <a:pt x="69742" y="251860"/>
                  </a:lnTo>
                  <a:lnTo>
                    <a:pt x="69742" y="43863"/>
                  </a:lnTo>
                  <a:lnTo>
                    <a:pt x="0" y="43863"/>
                  </a:lnTo>
                  <a:lnTo>
                    <a:pt x="0" y="0"/>
                  </a:lnTo>
                  <a:lnTo>
                    <a:pt x="191605" y="0"/>
                  </a:lnTo>
                  <a:lnTo>
                    <a:pt x="191605" y="43863"/>
                  </a:lnTo>
                  <a:close/>
                </a:path>
              </a:pathLst>
            </a:custGeom>
            <a:solidFill>
              <a:srgbClr val="221F20"/>
            </a:solidFill>
            <a:ln w="9525" cap="flat">
              <a:noFill/>
              <a:prstDash val="solid"/>
              <a:round/>
            </a:ln>
          </p:spPr>
          <p:txBody>
            <a:bodyPr rtlCol="0" anchor="ctr"/>
            <a:lstStyle/>
            <a:p>
              <a:endParaRPr lang="en-GB"/>
            </a:p>
          </p:txBody>
        </p:sp>
        <p:sp>
          <p:nvSpPr>
            <p:cNvPr id="384" name="Freeform: Shape 383">
              <a:extLst>
                <a:ext uri="{FF2B5EF4-FFF2-40B4-BE49-F238E27FC236}">
                  <a16:creationId xmlns:a16="http://schemas.microsoft.com/office/drawing/2014/main" id="{5731FDB8-5497-409F-8A4A-74C6D9AF78AE}"/>
                </a:ext>
              </a:extLst>
            </p:cNvPr>
            <p:cNvSpPr/>
            <p:nvPr/>
          </p:nvSpPr>
          <p:spPr>
            <a:xfrm>
              <a:off x="1492955" y="6329372"/>
              <a:ext cx="139740" cy="149463"/>
            </a:xfrm>
            <a:custGeom>
              <a:avLst/>
              <a:gdLst>
                <a:gd name="connsiteX0" fmla="*/ 235477 w 235476"/>
                <a:gd name="connsiteY0" fmla="*/ 251860 h 251860"/>
                <a:gd name="connsiteX1" fmla="*/ 181108 w 235476"/>
                <a:gd name="connsiteY1" fmla="*/ 251860 h 251860"/>
                <a:gd name="connsiteX2" fmla="*/ 165363 w 235476"/>
                <a:gd name="connsiteY2" fmla="*/ 207293 h 251860"/>
                <a:gd name="connsiteX3" fmla="*/ 70495 w 235476"/>
                <a:gd name="connsiteY3" fmla="*/ 207293 h 251860"/>
                <a:gd name="connsiteX4" fmla="*/ 54369 w 235476"/>
                <a:gd name="connsiteY4" fmla="*/ 251860 h 251860"/>
                <a:gd name="connsiteX5" fmla="*/ 0 w 235476"/>
                <a:gd name="connsiteY5" fmla="*/ 251860 h 251860"/>
                <a:gd name="connsiteX6" fmla="*/ 97117 w 235476"/>
                <a:gd name="connsiteY6" fmla="*/ 0 h 251860"/>
                <a:gd name="connsiteX7" fmla="*/ 137989 w 235476"/>
                <a:gd name="connsiteY7" fmla="*/ 0 h 251860"/>
                <a:gd name="connsiteX8" fmla="*/ 235477 w 235476"/>
                <a:gd name="connsiteY8" fmla="*/ 251860 h 251860"/>
                <a:gd name="connsiteX9" fmla="*/ 151486 w 235476"/>
                <a:gd name="connsiteY9" fmla="*/ 165906 h 251860"/>
                <a:gd name="connsiteX10" fmla="*/ 118863 w 235476"/>
                <a:gd name="connsiteY10" fmla="*/ 74285 h 251860"/>
                <a:gd name="connsiteX11" fmla="*/ 85115 w 235476"/>
                <a:gd name="connsiteY11" fmla="*/ 165906 h 251860"/>
                <a:gd name="connsiteX12" fmla="*/ 151486 w 235476"/>
                <a:gd name="connsiteY12" fmla="*/ 165906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476" h="251860">
                  <a:moveTo>
                    <a:pt x="235477" y="251860"/>
                  </a:moveTo>
                  <a:lnTo>
                    <a:pt x="181108" y="251860"/>
                  </a:lnTo>
                  <a:lnTo>
                    <a:pt x="165363" y="207293"/>
                  </a:lnTo>
                  <a:lnTo>
                    <a:pt x="70495" y="207293"/>
                  </a:lnTo>
                  <a:lnTo>
                    <a:pt x="54369" y="251860"/>
                  </a:lnTo>
                  <a:lnTo>
                    <a:pt x="0" y="251860"/>
                  </a:lnTo>
                  <a:lnTo>
                    <a:pt x="97117" y="0"/>
                  </a:lnTo>
                  <a:lnTo>
                    <a:pt x="137989" y="0"/>
                  </a:lnTo>
                  <a:lnTo>
                    <a:pt x="235477" y="251860"/>
                  </a:lnTo>
                  <a:close/>
                  <a:moveTo>
                    <a:pt x="151486" y="165906"/>
                  </a:moveTo>
                  <a:lnTo>
                    <a:pt x="118863" y="74285"/>
                  </a:lnTo>
                  <a:lnTo>
                    <a:pt x="85115" y="165906"/>
                  </a:lnTo>
                  <a:lnTo>
                    <a:pt x="151486" y="165906"/>
                  </a:lnTo>
                  <a:close/>
                </a:path>
              </a:pathLst>
            </a:custGeom>
            <a:solidFill>
              <a:srgbClr val="221F20"/>
            </a:solidFill>
            <a:ln w="9525" cap="flat">
              <a:noFill/>
              <a:prstDash val="solid"/>
              <a:round/>
            </a:ln>
          </p:spPr>
          <p:txBody>
            <a:bodyPr rtlCol="0" anchor="ctr"/>
            <a:lstStyle/>
            <a:p>
              <a:endParaRPr lang="en-GB"/>
            </a:p>
          </p:txBody>
        </p:sp>
        <p:sp>
          <p:nvSpPr>
            <p:cNvPr id="385" name="Freeform: Shape 384">
              <a:extLst>
                <a:ext uri="{FF2B5EF4-FFF2-40B4-BE49-F238E27FC236}">
                  <a16:creationId xmlns:a16="http://schemas.microsoft.com/office/drawing/2014/main" id="{147794F7-5429-4670-BA9E-E3555A0EB989}"/>
                </a:ext>
              </a:extLst>
            </p:cNvPr>
            <p:cNvSpPr/>
            <p:nvPr/>
          </p:nvSpPr>
          <p:spPr>
            <a:xfrm>
              <a:off x="1650563" y="6329372"/>
              <a:ext cx="102802" cy="149463"/>
            </a:xfrm>
            <a:custGeom>
              <a:avLst/>
              <a:gdLst>
                <a:gd name="connsiteX0" fmla="*/ 173231 w 173231"/>
                <a:gd name="connsiteY0" fmla="*/ 251860 h 251860"/>
                <a:gd name="connsiteX1" fmla="*/ 0 w 173231"/>
                <a:gd name="connsiteY1" fmla="*/ 251860 h 251860"/>
                <a:gd name="connsiteX2" fmla="*/ 0 w 173231"/>
                <a:gd name="connsiteY2" fmla="*/ 0 h 251860"/>
                <a:gd name="connsiteX3" fmla="*/ 52121 w 173231"/>
                <a:gd name="connsiteY3" fmla="*/ 0 h 251860"/>
                <a:gd name="connsiteX4" fmla="*/ 52121 w 173231"/>
                <a:gd name="connsiteY4" fmla="*/ 207997 h 251860"/>
                <a:gd name="connsiteX5" fmla="*/ 173231 w 173231"/>
                <a:gd name="connsiteY5" fmla="*/ 207997 h 251860"/>
                <a:gd name="connsiteX6" fmla="*/ 173231 w 173231"/>
                <a:gd name="connsiteY6"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231" h="251860">
                  <a:moveTo>
                    <a:pt x="173231" y="251860"/>
                  </a:moveTo>
                  <a:lnTo>
                    <a:pt x="0" y="251860"/>
                  </a:lnTo>
                  <a:lnTo>
                    <a:pt x="0" y="0"/>
                  </a:lnTo>
                  <a:lnTo>
                    <a:pt x="52121" y="0"/>
                  </a:lnTo>
                  <a:lnTo>
                    <a:pt x="52121" y="207997"/>
                  </a:lnTo>
                  <a:lnTo>
                    <a:pt x="173231" y="207997"/>
                  </a:lnTo>
                  <a:lnTo>
                    <a:pt x="173231" y="251860"/>
                  </a:lnTo>
                  <a:close/>
                </a:path>
              </a:pathLst>
            </a:custGeom>
            <a:solidFill>
              <a:srgbClr val="221F20"/>
            </a:solidFill>
            <a:ln w="9525" cap="flat">
              <a:noFill/>
              <a:prstDash val="solid"/>
              <a:round/>
            </a:ln>
          </p:spPr>
          <p:txBody>
            <a:bodyPr rtlCol="0" anchor="ctr"/>
            <a:lstStyle/>
            <a:p>
              <a:endParaRPr lang="en-GB"/>
            </a:p>
          </p:txBody>
        </p:sp>
        <p:sp>
          <p:nvSpPr>
            <p:cNvPr id="386" name="Freeform: Shape 385">
              <a:extLst>
                <a:ext uri="{FF2B5EF4-FFF2-40B4-BE49-F238E27FC236}">
                  <a16:creationId xmlns:a16="http://schemas.microsoft.com/office/drawing/2014/main" id="{F451F395-F3FC-471A-B1D6-11F63A51FE9E}"/>
                </a:ext>
              </a:extLst>
            </p:cNvPr>
            <p:cNvSpPr/>
            <p:nvPr/>
          </p:nvSpPr>
          <p:spPr>
            <a:xfrm>
              <a:off x="1762556" y="6328112"/>
              <a:ext cx="116594" cy="151984"/>
            </a:xfrm>
            <a:custGeom>
              <a:avLst/>
              <a:gdLst>
                <a:gd name="connsiteX0" fmla="*/ 196472 w 196472"/>
                <a:gd name="connsiteY0" fmla="*/ 179699 h 256108"/>
                <a:gd name="connsiteX1" fmla="*/ 168726 w 196472"/>
                <a:gd name="connsiteY1" fmla="*/ 235763 h 256108"/>
                <a:gd name="connsiteX2" fmla="*/ 97488 w 196472"/>
                <a:gd name="connsiteY2" fmla="*/ 256108 h 256108"/>
                <a:gd name="connsiteX3" fmla="*/ 42367 w 196472"/>
                <a:gd name="connsiteY3" fmla="*/ 248498 h 256108"/>
                <a:gd name="connsiteX4" fmla="*/ 0 w 196472"/>
                <a:gd name="connsiteY4" fmla="*/ 222856 h 256108"/>
                <a:gd name="connsiteX5" fmla="*/ 33737 w 196472"/>
                <a:gd name="connsiteY5" fmla="*/ 191024 h 256108"/>
                <a:gd name="connsiteX6" fmla="*/ 97860 w 196472"/>
                <a:gd name="connsiteY6" fmla="*/ 212246 h 256108"/>
                <a:gd name="connsiteX7" fmla="*/ 133293 w 196472"/>
                <a:gd name="connsiteY7" fmla="*/ 204111 h 256108"/>
                <a:gd name="connsiteX8" fmla="*/ 145485 w 196472"/>
                <a:gd name="connsiteY8" fmla="*/ 180766 h 256108"/>
                <a:gd name="connsiteX9" fmla="*/ 137236 w 196472"/>
                <a:gd name="connsiteY9" fmla="*/ 159887 h 256108"/>
                <a:gd name="connsiteX10" fmla="*/ 113233 w 196472"/>
                <a:gd name="connsiteY10" fmla="*/ 151400 h 256108"/>
                <a:gd name="connsiteX11" fmla="*/ 81362 w 196472"/>
                <a:gd name="connsiteY11" fmla="*/ 146799 h 256108"/>
                <a:gd name="connsiteX12" fmla="*/ 29613 w 196472"/>
                <a:gd name="connsiteY12" fmla="*/ 125930 h 256108"/>
                <a:gd name="connsiteX13" fmla="*/ 10496 w 196472"/>
                <a:gd name="connsiteY13" fmla="*/ 76410 h 256108"/>
                <a:gd name="connsiteX14" fmla="*/ 35614 w 196472"/>
                <a:gd name="connsiteY14" fmla="*/ 21050 h 256108"/>
                <a:gd name="connsiteX15" fmla="*/ 103489 w 196472"/>
                <a:gd name="connsiteY15" fmla="*/ 0 h 256108"/>
                <a:gd name="connsiteX16" fmla="*/ 189728 w 196472"/>
                <a:gd name="connsiteY16" fmla="*/ 29366 h 256108"/>
                <a:gd name="connsiteX17" fmla="*/ 156734 w 196472"/>
                <a:gd name="connsiteY17" fmla="*/ 60141 h 256108"/>
                <a:gd name="connsiteX18" fmla="*/ 101984 w 196472"/>
                <a:gd name="connsiteY18" fmla="*/ 42805 h 256108"/>
                <a:gd name="connsiteX19" fmla="*/ 71609 w 196472"/>
                <a:gd name="connsiteY19" fmla="*/ 51826 h 256108"/>
                <a:gd name="connsiteX20" fmla="*/ 61112 w 196472"/>
                <a:gd name="connsiteY20" fmla="*/ 74638 h 256108"/>
                <a:gd name="connsiteX21" fmla="*/ 68618 w 196472"/>
                <a:gd name="connsiteY21" fmla="*/ 92678 h 256108"/>
                <a:gd name="connsiteX22" fmla="*/ 92983 w 196472"/>
                <a:gd name="connsiteY22" fmla="*/ 102232 h 256108"/>
                <a:gd name="connsiteX23" fmla="*/ 124853 w 196472"/>
                <a:gd name="connsiteY23" fmla="*/ 106832 h 256108"/>
                <a:gd name="connsiteX24" fmla="*/ 175850 w 196472"/>
                <a:gd name="connsiteY24" fmla="*/ 126635 h 256108"/>
                <a:gd name="connsiteX25" fmla="*/ 196472 w 196472"/>
                <a:gd name="connsiteY25" fmla="*/ 179699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6472" h="256108">
                  <a:moveTo>
                    <a:pt x="196472" y="179699"/>
                  </a:moveTo>
                  <a:cubicBezTo>
                    <a:pt x="196472" y="203521"/>
                    <a:pt x="187223" y="222209"/>
                    <a:pt x="168726" y="235763"/>
                  </a:cubicBezTo>
                  <a:cubicBezTo>
                    <a:pt x="150228" y="249327"/>
                    <a:pt x="126482" y="256108"/>
                    <a:pt x="97488" y="256108"/>
                  </a:cubicBezTo>
                  <a:cubicBezTo>
                    <a:pt x="76238" y="256108"/>
                    <a:pt x="57864" y="253575"/>
                    <a:pt x="42367" y="248498"/>
                  </a:cubicBezTo>
                  <a:cubicBezTo>
                    <a:pt x="26870" y="243430"/>
                    <a:pt x="12744" y="234887"/>
                    <a:pt x="0" y="222856"/>
                  </a:cubicBezTo>
                  <a:lnTo>
                    <a:pt x="33737" y="191024"/>
                  </a:lnTo>
                  <a:cubicBezTo>
                    <a:pt x="48739" y="205169"/>
                    <a:pt x="70113" y="212246"/>
                    <a:pt x="97860" y="212246"/>
                  </a:cubicBezTo>
                  <a:cubicBezTo>
                    <a:pt x="113357" y="212246"/>
                    <a:pt x="125168" y="209531"/>
                    <a:pt x="133293" y="204111"/>
                  </a:cubicBezTo>
                  <a:cubicBezTo>
                    <a:pt x="141418" y="198682"/>
                    <a:pt x="145485" y="190900"/>
                    <a:pt x="145485" y="180766"/>
                  </a:cubicBezTo>
                  <a:cubicBezTo>
                    <a:pt x="145485" y="172031"/>
                    <a:pt x="142732" y="165078"/>
                    <a:pt x="137236" y="159887"/>
                  </a:cubicBezTo>
                  <a:cubicBezTo>
                    <a:pt x="132483" y="155648"/>
                    <a:pt x="124482" y="152819"/>
                    <a:pt x="113233" y="151400"/>
                  </a:cubicBezTo>
                  <a:lnTo>
                    <a:pt x="81362" y="146799"/>
                  </a:lnTo>
                  <a:cubicBezTo>
                    <a:pt x="58864" y="143732"/>
                    <a:pt x="41615" y="136779"/>
                    <a:pt x="29613" y="125930"/>
                  </a:cubicBezTo>
                  <a:cubicBezTo>
                    <a:pt x="16869" y="114138"/>
                    <a:pt x="10496" y="97631"/>
                    <a:pt x="10496" y="76410"/>
                  </a:cubicBezTo>
                  <a:cubicBezTo>
                    <a:pt x="10496" y="53531"/>
                    <a:pt x="18869" y="35081"/>
                    <a:pt x="35614" y="21050"/>
                  </a:cubicBezTo>
                  <a:cubicBezTo>
                    <a:pt x="52368" y="7020"/>
                    <a:pt x="74990" y="0"/>
                    <a:pt x="103489" y="0"/>
                  </a:cubicBezTo>
                  <a:cubicBezTo>
                    <a:pt x="139484" y="0"/>
                    <a:pt x="168230" y="9792"/>
                    <a:pt x="189728" y="29366"/>
                  </a:cubicBezTo>
                  <a:lnTo>
                    <a:pt x="156734" y="60141"/>
                  </a:lnTo>
                  <a:cubicBezTo>
                    <a:pt x="144228" y="48578"/>
                    <a:pt x="125987" y="42805"/>
                    <a:pt x="101984" y="42805"/>
                  </a:cubicBezTo>
                  <a:cubicBezTo>
                    <a:pt x="88735" y="42805"/>
                    <a:pt x="78610" y="45806"/>
                    <a:pt x="71609" y="51826"/>
                  </a:cubicBezTo>
                  <a:cubicBezTo>
                    <a:pt x="64618" y="57836"/>
                    <a:pt x="61112" y="65446"/>
                    <a:pt x="61112" y="74638"/>
                  </a:cubicBezTo>
                  <a:cubicBezTo>
                    <a:pt x="61112" y="82182"/>
                    <a:pt x="63617" y="88202"/>
                    <a:pt x="68618" y="92678"/>
                  </a:cubicBezTo>
                  <a:cubicBezTo>
                    <a:pt x="74361" y="97631"/>
                    <a:pt x="82486" y="100813"/>
                    <a:pt x="92983" y="102232"/>
                  </a:cubicBezTo>
                  <a:lnTo>
                    <a:pt x="124853" y="106832"/>
                  </a:lnTo>
                  <a:cubicBezTo>
                    <a:pt x="147609" y="109900"/>
                    <a:pt x="164601" y="116500"/>
                    <a:pt x="175850" y="126635"/>
                  </a:cubicBezTo>
                  <a:cubicBezTo>
                    <a:pt x="189604" y="138665"/>
                    <a:pt x="196472" y="156353"/>
                    <a:pt x="196472" y="179699"/>
                  </a:cubicBezTo>
                  <a:close/>
                </a:path>
              </a:pathLst>
            </a:custGeom>
            <a:solidFill>
              <a:srgbClr val="221F20"/>
            </a:solidFill>
            <a:ln w="9525" cap="flat">
              <a:noFill/>
              <a:prstDash val="solid"/>
              <a:round/>
            </a:ln>
          </p:spPr>
          <p:txBody>
            <a:bodyPr rtlCol="0" anchor="ctr"/>
            <a:lstStyle/>
            <a:p>
              <a:endParaRPr lang="en-GB"/>
            </a:p>
          </p:txBody>
        </p:sp>
      </p:grpSp>
      <p:grpSp>
        <p:nvGrpSpPr>
          <p:cNvPr id="388" name="Group 387">
            <a:extLst>
              <a:ext uri="{FF2B5EF4-FFF2-40B4-BE49-F238E27FC236}">
                <a16:creationId xmlns:a16="http://schemas.microsoft.com/office/drawing/2014/main" id="{A2D67B76-58FA-438B-BF8E-9D7467487B54}"/>
              </a:ext>
            </a:extLst>
          </p:cNvPr>
          <p:cNvGrpSpPr>
            <a:grpSpLocks noChangeAspect="1"/>
          </p:cNvGrpSpPr>
          <p:nvPr/>
        </p:nvGrpSpPr>
        <p:grpSpPr>
          <a:xfrm>
            <a:off x="69679" y="4169838"/>
            <a:ext cx="504000" cy="504000"/>
            <a:chOff x="698250" y="783087"/>
            <a:chExt cx="1077355" cy="1077355"/>
          </a:xfrm>
        </p:grpSpPr>
        <p:sp>
          <p:nvSpPr>
            <p:cNvPr id="389" name="Freeform: Shape 388">
              <a:extLst>
                <a:ext uri="{FF2B5EF4-FFF2-40B4-BE49-F238E27FC236}">
                  <a16:creationId xmlns:a16="http://schemas.microsoft.com/office/drawing/2014/main" id="{24284563-C143-4A8D-B706-6B87B4B309FC}"/>
                </a:ext>
              </a:extLst>
            </p:cNvPr>
            <p:cNvSpPr/>
            <p:nvPr/>
          </p:nvSpPr>
          <p:spPr>
            <a:xfrm>
              <a:off x="698250" y="78308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390" name="Freeform: Shape 389">
              <a:extLst>
                <a:ext uri="{FF2B5EF4-FFF2-40B4-BE49-F238E27FC236}">
                  <a16:creationId xmlns:a16="http://schemas.microsoft.com/office/drawing/2014/main" id="{A1742D8D-A681-406B-80A4-369A53A73B8B}"/>
                </a:ext>
              </a:extLst>
            </p:cNvPr>
            <p:cNvSpPr/>
            <p:nvPr/>
          </p:nvSpPr>
          <p:spPr>
            <a:xfrm>
              <a:off x="1431849" y="984333"/>
              <a:ext cx="222985" cy="265690"/>
            </a:xfrm>
            <a:custGeom>
              <a:avLst/>
              <a:gdLst>
                <a:gd name="connsiteX0" fmla="*/ 46758 w 222985"/>
                <a:gd name="connsiteY0" fmla="*/ 140 h 265690"/>
                <a:gd name="connsiteX1" fmla="*/ 223338 w 222985"/>
                <a:gd name="connsiteY1" fmla="*/ 265830 h 265690"/>
                <a:gd name="connsiteX2" fmla="*/ 352 w 222985"/>
                <a:gd name="connsiteY2" fmla="*/ 218436 h 265690"/>
                <a:gd name="connsiteX3" fmla="*/ 46758 w 222985"/>
                <a:gd name="connsiteY3" fmla="*/ 140 h 265690"/>
              </a:gdLst>
              <a:ahLst/>
              <a:cxnLst>
                <a:cxn ang="0">
                  <a:pos x="connsiteX0" y="connsiteY0"/>
                </a:cxn>
                <a:cxn ang="0">
                  <a:pos x="connsiteX1" y="connsiteY1"/>
                </a:cxn>
                <a:cxn ang="0">
                  <a:pos x="connsiteX2" y="connsiteY2"/>
                </a:cxn>
                <a:cxn ang="0">
                  <a:pos x="connsiteX3" y="connsiteY3"/>
                </a:cxn>
              </a:cxnLst>
              <a:rect l="l" t="t" r="r" b="b"/>
              <a:pathLst>
                <a:path w="222985" h="265690">
                  <a:moveTo>
                    <a:pt x="46758" y="140"/>
                  </a:moveTo>
                  <a:lnTo>
                    <a:pt x="223338" y="265830"/>
                  </a:lnTo>
                  <a:lnTo>
                    <a:pt x="352" y="218436"/>
                  </a:lnTo>
                  <a:lnTo>
                    <a:pt x="46758" y="140"/>
                  </a:lnTo>
                  <a:close/>
                </a:path>
              </a:pathLst>
            </a:custGeom>
            <a:solidFill>
              <a:srgbClr val="FFFFFF"/>
            </a:solidFill>
            <a:ln w="7575" cap="flat">
              <a:noFill/>
              <a:prstDash val="solid"/>
              <a:round/>
            </a:ln>
          </p:spPr>
          <p:txBody>
            <a:bodyPr rtlCol="0" anchor="ctr"/>
            <a:lstStyle/>
            <a:p>
              <a:endParaRPr lang="en-GB"/>
            </a:p>
          </p:txBody>
        </p:sp>
        <p:sp>
          <p:nvSpPr>
            <p:cNvPr id="391" name="Freeform: Shape 390">
              <a:extLst>
                <a:ext uri="{FF2B5EF4-FFF2-40B4-BE49-F238E27FC236}">
                  <a16:creationId xmlns:a16="http://schemas.microsoft.com/office/drawing/2014/main" id="{14807AED-FAB5-4343-A169-F0E75261E78B}"/>
                </a:ext>
              </a:extLst>
            </p:cNvPr>
            <p:cNvSpPr/>
            <p:nvPr/>
          </p:nvSpPr>
          <p:spPr>
            <a:xfrm>
              <a:off x="1418380" y="970866"/>
              <a:ext cx="249921" cy="292625"/>
            </a:xfrm>
            <a:custGeom>
              <a:avLst/>
              <a:gdLst>
                <a:gd name="connsiteX0" fmla="*/ 71447 w 249921"/>
                <a:gd name="connsiteY0" fmla="*/ 6150 h 292625"/>
                <a:gd name="connsiteX1" fmla="*/ 57703 w 249921"/>
                <a:gd name="connsiteY1" fmla="*/ 380 h 292625"/>
                <a:gd name="connsiteX2" fmla="*/ 47054 w 249921"/>
                <a:gd name="connsiteY2" fmla="*/ 10810 h 292625"/>
                <a:gd name="connsiteX3" fmla="*/ 648 w 249921"/>
                <a:gd name="connsiteY3" fmla="*/ 229105 h 292625"/>
                <a:gd name="connsiteX4" fmla="*/ 2525 w 249921"/>
                <a:gd name="connsiteY4" fmla="*/ 239238 h 292625"/>
                <a:gd name="connsiteX5" fmla="*/ 11023 w 249921"/>
                <a:gd name="connsiteY5" fmla="*/ 245076 h 292625"/>
                <a:gd name="connsiteX6" fmla="*/ 234009 w 249921"/>
                <a:gd name="connsiteY6" fmla="*/ 292470 h 292625"/>
                <a:gd name="connsiteX7" fmla="*/ 247943 w 249921"/>
                <a:gd name="connsiteY7" fmla="*/ 286868 h 292625"/>
                <a:gd name="connsiteX8" fmla="*/ 248026 w 249921"/>
                <a:gd name="connsiteY8" fmla="*/ 271840 h 292625"/>
                <a:gd name="connsiteX9" fmla="*/ 71447 w 249921"/>
                <a:gd name="connsiteY9" fmla="*/ 6150 h 292625"/>
                <a:gd name="connsiteX10" fmla="*/ 66741 w 249921"/>
                <a:gd name="connsiteY10" fmla="*/ 47737 h 292625"/>
                <a:gd name="connsiteX11" fmla="*/ 207321 w 249921"/>
                <a:gd name="connsiteY11" fmla="*/ 259260 h 292625"/>
                <a:gd name="connsiteX12" fmla="*/ 29791 w 249921"/>
                <a:gd name="connsiteY12" fmla="*/ 221527 h 292625"/>
                <a:gd name="connsiteX13" fmla="*/ 66741 w 249921"/>
                <a:gd name="connsiteY13" fmla="*/ 47737 h 29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9921" h="292625">
                  <a:moveTo>
                    <a:pt x="71447" y="6150"/>
                  </a:moveTo>
                  <a:cubicBezTo>
                    <a:pt x="68444" y="1635"/>
                    <a:pt x="63024" y="-638"/>
                    <a:pt x="57703" y="380"/>
                  </a:cubicBezTo>
                  <a:cubicBezTo>
                    <a:pt x="52375" y="1391"/>
                    <a:pt x="48179" y="5504"/>
                    <a:pt x="47054" y="10810"/>
                  </a:cubicBezTo>
                  <a:lnTo>
                    <a:pt x="648" y="229105"/>
                  </a:lnTo>
                  <a:cubicBezTo>
                    <a:pt x="-97" y="232594"/>
                    <a:pt x="579" y="236243"/>
                    <a:pt x="2525" y="239238"/>
                  </a:cubicBezTo>
                  <a:cubicBezTo>
                    <a:pt x="4471" y="242233"/>
                    <a:pt x="7527" y="244331"/>
                    <a:pt x="11023" y="245076"/>
                  </a:cubicBezTo>
                  <a:lnTo>
                    <a:pt x="234009" y="292470"/>
                  </a:lnTo>
                  <a:cubicBezTo>
                    <a:pt x="239361" y="293610"/>
                    <a:pt x="244872" y="291391"/>
                    <a:pt x="247943" y="286868"/>
                  </a:cubicBezTo>
                  <a:cubicBezTo>
                    <a:pt x="251021" y="282338"/>
                    <a:pt x="251052" y="276401"/>
                    <a:pt x="248026" y="271840"/>
                  </a:cubicBezTo>
                  <a:lnTo>
                    <a:pt x="71447" y="6150"/>
                  </a:lnTo>
                  <a:close/>
                  <a:moveTo>
                    <a:pt x="66741" y="47737"/>
                  </a:moveTo>
                  <a:lnTo>
                    <a:pt x="207321" y="259260"/>
                  </a:lnTo>
                  <a:cubicBezTo>
                    <a:pt x="207321" y="259260"/>
                    <a:pt x="29791" y="221527"/>
                    <a:pt x="29791" y="221527"/>
                  </a:cubicBezTo>
                  <a:lnTo>
                    <a:pt x="66741" y="47737"/>
                  </a:lnTo>
                  <a:close/>
                </a:path>
              </a:pathLst>
            </a:custGeom>
            <a:solidFill>
              <a:srgbClr val="231F20"/>
            </a:solidFill>
            <a:ln w="7575" cap="flat">
              <a:noFill/>
              <a:prstDash val="solid"/>
              <a:round/>
            </a:ln>
          </p:spPr>
          <p:txBody>
            <a:bodyPr rtlCol="0" anchor="ctr"/>
            <a:lstStyle/>
            <a:p>
              <a:endParaRPr lang="en-GB"/>
            </a:p>
          </p:txBody>
        </p:sp>
        <p:sp>
          <p:nvSpPr>
            <p:cNvPr id="392" name="Freeform: Shape 391">
              <a:extLst>
                <a:ext uri="{FF2B5EF4-FFF2-40B4-BE49-F238E27FC236}">
                  <a16:creationId xmlns:a16="http://schemas.microsoft.com/office/drawing/2014/main" id="{491D9E64-AAE5-468E-BA26-F4D96D38634C}"/>
                </a:ext>
              </a:extLst>
            </p:cNvPr>
            <p:cNvSpPr/>
            <p:nvPr/>
          </p:nvSpPr>
          <p:spPr>
            <a:xfrm>
              <a:off x="1010969" y="1192777"/>
              <a:ext cx="548384" cy="147405"/>
            </a:xfrm>
            <a:custGeom>
              <a:avLst/>
              <a:gdLst>
                <a:gd name="connsiteX0" fmla="*/ 541758 w 548384"/>
                <a:gd name="connsiteY0" fmla="*/ 147608 h 147405"/>
                <a:gd name="connsiteX1" fmla="*/ 245 w 548384"/>
                <a:gd name="connsiteY1" fmla="*/ 32508 h 147405"/>
                <a:gd name="connsiteX2" fmla="*/ 7109 w 548384"/>
                <a:gd name="connsiteY2" fmla="*/ 202 h 147405"/>
                <a:gd name="connsiteX3" fmla="*/ 548629 w 548384"/>
                <a:gd name="connsiteY3" fmla="*/ 115302 h 147405"/>
                <a:gd name="connsiteX4" fmla="*/ 541758 w 548384"/>
                <a:gd name="connsiteY4" fmla="*/ 147608 h 147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05">
                  <a:moveTo>
                    <a:pt x="541758" y="147608"/>
                  </a:moveTo>
                  <a:lnTo>
                    <a:pt x="245" y="32508"/>
                  </a:lnTo>
                  <a:lnTo>
                    <a:pt x="7109" y="202"/>
                  </a:lnTo>
                  <a:lnTo>
                    <a:pt x="548629" y="115302"/>
                  </a:lnTo>
                  <a:lnTo>
                    <a:pt x="541758" y="147608"/>
                  </a:lnTo>
                  <a:close/>
                </a:path>
              </a:pathLst>
            </a:custGeom>
            <a:solidFill>
              <a:srgbClr val="FFFFFF"/>
            </a:solidFill>
            <a:ln w="7575" cap="flat">
              <a:noFill/>
              <a:prstDash val="solid"/>
              <a:round/>
            </a:ln>
          </p:spPr>
          <p:txBody>
            <a:bodyPr rtlCol="0" anchor="ctr"/>
            <a:lstStyle/>
            <a:p>
              <a:endParaRPr lang="en-GB"/>
            </a:p>
          </p:txBody>
        </p:sp>
        <p:sp>
          <p:nvSpPr>
            <p:cNvPr id="393" name="Freeform: Shape 392">
              <a:extLst>
                <a:ext uri="{FF2B5EF4-FFF2-40B4-BE49-F238E27FC236}">
                  <a16:creationId xmlns:a16="http://schemas.microsoft.com/office/drawing/2014/main" id="{8020EEBA-5139-48A3-8A4F-17ABED7A058A}"/>
                </a:ext>
              </a:extLst>
            </p:cNvPr>
            <p:cNvSpPr/>
            <p:nvPr/>
          </p:nvSpPr>
          <p:spPr>
            <a:xfrm>
              <a:off x="996337" y="1261615"/>
              <a:ext cx="548384" cy="147413"/>
            </a:xfrm>
            <a:custGeom>
              <a:avLst/>
              <a:gdLst>
                <a:gd name="connsiteX0" fmla="*/ 541759 w 548384"/>
                <a:gd name="connsiteY0" fmla="*/ 147644 h 147413"/>
                <a:gd name="connsiteX1" fmla="*/ 238 w 548384"/>
                <a:gd name="connsiteY1" fmla="*/ 32537 h 147413"/>
                <a:gd name="connsiteX2" fmla="*/ 7102 w 548384"/>
                <a:gd name="connsiteY2" fmla="*/ 231 h 147413"/>
                <a:gd name="connsiteX3" fmla="*/ 548623 w 548384"/>
                <a:gd name="connsiteY3" fmla="*/ 115338 h 147413"/>
                <a:gd name="connsiteX4" fmla="*/ 541759 w 548384"/>
                <a:gd name="connsiteY4" fmla="*/ 147644 h 147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13">
                  <a:moveTo>
                    <a:pt x="541759" y="147644"/>
                  </a:moveTo>
                  <a:lnTo>
                    <a:pt x="238" y="32537"/>
                  </a:lnTo>
                  <a:lnTo>
                    <a:pt x="7102" y="231"/>
                  </a:lnTo>
                  <a:lnTo>
                    <a:pt x="548623" y="115338"/>
                  </a:lnTo>
                  <a:lnTo>
                    <a:pt x="541759" y="147644"/>
                  </a:lnTo>
                  <a:close/>
                </a:path>
              </a:pathLst>
            </a:custGeom>
            <a:solidFill>
              <a:srgbClr val="FFFFFF"/>
            </a:solidFill>
            <a:ln w="7575" cap="flat">
              <a:noFill/>
              <a:prstDash val="solid"/>
              <a:round/>
            </a:ln>
          </p:spPr>
          <p:txBody>
            <a:bodyPr rtlCol="0" anchor="ctr"/>
            <a:lstStyle/>
            <a:p>
              <a:endParaRPr lang="en-GB"/>
            </a:p>
          </p:txBody>
        </p:sp>
        <p:sp>
          <p:nvSpPr>
            <p:cNvPr id="394" name="Freeform: Shape 393">
              <a:extLst>
                <a:ext uri="{FF2B5EF4-FFF2-40B4-BE49-F238E27FC236}">
                  <a16:creationId xmlns:a16="http://schemas.microsoft.com/office/drawing/2014/main" id="{A0ADD329-ED19-4929-B2F9-9BD67552CE6A}"/>
                </a:ext>
              </a:extLst>
            </p:cNvPr>
            <p:cNvSpPr/>
            <p:nvPr/>
          </p:nvSpPr>
          <p:spPr>
            <a:xfrm>
              <a:off x="981704" y="1330460"/>
              <a:ext cx="548384" cy="147413"/>
            </a:xfrm>
            <a:custGeom>
              <a:avLst/>
              <a:gdLst>
                <a:gd name="connsiteX0" fmla="*/ 541745 w 548384"/>
                <a:gd name="connsiteY0" fmla="*/ 147673 h 147413"/>
                <a:gd name="connsiteX1" fmla="*/ 232 w 548384"/>
                <a:gd name="connsiteY1" fmla="*/ 32565 h 147413"/>
                <a:gd name="connsiteX2" fmla="*/ 7096 w 548384"/>
                <a:gd name="connsiteY2" fmla="*/ 260 h 147413"/>
                <a:gd name="connsiteX3" fmla="*/ 548617 w 548384"/>
                <a:gd name="connsiteY3" fmla="*/ 115367 h 147413"/>
                <a:gd name="connsiteX4" fmla="*/ 541745 w 548384"/>
                <a:gd name="connsiteY4" fmla="*/ 147673 h 147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13">
                  <a:moveTo>
                    <a:pt x="541745" y="147673"/>
                  </a:moveTo>
                  <a:lnTo>
                    <a:pt x="232" y="32565"/>
                  </a:lnTo>
                  <a:lnTo>
                    <a:pt x="7096" y="260"/>
                  </a:lnTo>
                  <a:lnTo>
                    <a:pt x="548617" y="115367"/>
                  </a:lnTo>
                  <a:lnTo>
                    <a:pt x="541745" y="147673"/>
                  </a:lnTo>
                  <a:close/>
                </a:path>
              </a:pathLst>
            </a:custGeom>
            <a:solidFill>
              <a:srgbClr val="FFFFFF"/>
            </a:solidFill>
            <a:ln w="7575" cap="flat">
              <a:noFill/>
              <a:prstDash val="solid"/>
              <a:round/>
            </a:ln>
          </p:spPr>
          <p:txBody>
            <a:bodyPr rtlCol="0" anchor="ctr"/>
            <a:lstStyle/>
            <a:p>
              <a:endParaRPr lang="en-GB"/>
            </a:p>
          </p:txBody>
        </p:sp>
        <p:sp>
          <p:nvSpPr>
            <p:cNvPr id="395" name="Freeform: Shape 394">
              <a:extLst>
                <a:ext uri="{FF2B5EF4-FFF2-40B4-BE49-F238E27FC236}">
                  <a16:creationId xmlns:a16="http://schemas.microsoft.com/office/drawing/2014/main" id="{A63CE0A1-4E8A-4B84-9FDE-F79DECA159C2}"/>
                </a:ext>
              </a:extLst>
            </p:cNvPr>
            <p:cNvSpPr/>
            <p:nvPr/>
          </p:nvSpPr>
          <p:spPr>
            <a:xfrm>
              <a:off x="960025" y="1432440"/>
              <a:ext cx="548384" cy="147405"/>
            </a:xfrm>
            <a:custGeom>
              <a:avLst/>
              <a:gdLst>
                <a:gd name="connsiteX0" fmla="*/ 541744 w 548384"/>
                <a:gd name="connsiteY0" fmla="*/ 147708 h 147405"/>
                <a:gd name="connsiteX1" fmla="*/ 223 w 548384"/>
                <a:gd name="connsiteY1" fmla="*/ 32608 h 147405"/>
                <a:gd name="connsiteX2" fmla="*/ 7087 w 548384"/>
                <a:gd name="connsiteY2" fmla="*/ 302 h 147405"/>
                <a:gd name="connsiteX3" fmla="*/ 548608 w 548384"/>
                <a:gd name="connsiteY3" fmla="*/ 115402 h 147405"/>
                <a:gd name="connsiteX4" fmla="*/ 541744 w 548384"/>
                <a:gd name="connsiteY4" fmla="*/ 147708 h 147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05">
                  <a:moveTo>
                    <a:pt x="541744" y="147708"/>
                  </a:moveTo>
                  <a:lnTo>
                    <a:pt x="223" y="32608"/>
                  </a:lnTo>
                  <a:lnTo>
                    <a:pt x="7087" y="302"/>
                  </a:lnTo>
                  <a:lnTo>
                    <a:pt x="548608" y="115402"/>
                  </a:lnTo>
                  <a:lnTo>
                    <a:pt x="541744" y="147708"/>
                  </a:lnTo>
                  <a:close/>
                </a:path>
              </a:pathLst>
            </a:custGeom>
            <a:solidFill>
              <a:srgbClr val="FFFFFF"/>
            </a:solidFill>
            <a:ln w="7575" cap="flat">
              <a:noFill/>
              <a:prstDash val="solid"/>
              <a:round/>
            </a:ln>
          </p:spPr>
          <p:txBody>
            <a:bodyPr rtlCol="0" anchor="ctr"/>
            <a:lstStyle/>
            <a:p>
              <a:endParaRPr lang="en-GB"/>
            </a:p>
          </p:txBody>
        </p:sp>
        <p:sp>
          <p:nvSpPr>
            <p:cNvPr id="396" name="Freeform: Shape 395">
              <a:extLst>
                <a:ext uri="{FF2B5EF4-FFF2-40B4-BE49-F238E27FC236}">
                  <a16:creationId xmlns:a16="http://schemas.microsoft.com/office/drawing/2014/main" id="{CEFDC037-48BD-42D8-ABF6-963D3E677352}"/>
                </a:ext>
              </a:extLst>
            </p:cNvPr>
            <p:cNvSpPr/>
            <p:nvPr/>
          </p:nvSpPr>
          <p:spPr>
            <a:xfrm>
              <a:off x="945392" y="1501286"/>
              <a:ext cx="548384" cy="147405"/>
            </a:xfrm>
            <a:custGeom>
              <a:avLst/>
              <a:gdLst>
                <a:gd name="connsiteX0" fmla="*/ 541730 w 548384"/>
                <a:gd name="connsiteY0" fmla="*/ 147736 h 147405"/>
                <a:gd name="connsiteX1" fmla="*/ 217 w 548384"/>
                <a:gd name="connsiteY1" fmla="*/ 32637 h 147405"/>
                <a:gd name="connsiteX2" fmla="*/ 7089 w 548384"/>
                <a:gd name="connsiteY2" fmla="*/ 331 h 147405"/>
                <a:gd name="connsiteX3" fmla="*/ 548602 w 548384"/>
                <a:gd name="connsiteY3" fmla="*/ 115430 h 147405"/>
                <a:gd name="connsiteX4" fmla="*/ 541730 w 548384"/>
                <a:gd name="connsiteY4" fmla="*/ 147736 h 147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05">
                  <a:moveTo>
                    <a:pt x="541730" y="147736"/>
                  </a:moveTo>
                  <a:lnTo>
                    <a:pt x="217" y="32637"/>
                  </a:lnTo>
                  <a:lnTo>
                    <a:pt x="7089" y="331"/>
                  </a:lnTo>
                  <a:lnTo>
                    <a:pt x="548602" y="115430"/>
                  </a:lnTo>
                  <a:lnTo>
                    <a:pt x="541730" y="147736"/>
                  </a:lnTo>
                  <a:close/>
                </a:path>
              </a:pathLst>
            </a:custGeom>
            <a:solidFill>
              <a:srgbClr val="FFFFFF"/>
            </a:solidFill>
            <a:ln w="7575" cap="flat">
              <a:noFill/>
              <a:prstDash val="solid"/>
              <a:round/>
            </a:ln>
          </p:spPr>
          <p:txBody>
            <a:bodyPr rtlCol="0" anchor="ctr"/>
            <a:lstStyle/>
            <a:p>
              <a:endParaRPr lang="en-GB"/>
            </a:p>
          </p:txBody>
        </p:sp>
        <p:sp>
          <p:nvSpPr>
            <p:cNvPr id="397" name="Freeform: Shape 396">
              <a:extLst>
                <a:ext uri="{FF2B5EF4-FFF2-40B4-BE49-F238E27FC236}">
                  <a16:creationId xmlns:a16="http://schemas.microsoft.com/office/drawing/2014/main" id="{3E9830D6-87BA-4A68-9A67-508900617E78}"/>
                </a:ext>
              </a:extLst>
            </p:cNvPr>
            <p:cNvSpPr/>
            <p:nvPr/>
          </p:nvSpPr>
          <p:spPr>
            <a:xfrm>
              <a:off x="1034214" y="1009326"/>
              <a:ext cx="130256" cy="138892"/>
            </a:xfrm>
            <a:custGeom>
              <a:avLst/>
              <a:gdLst>
                <a:gd name="connsiteX0" fmla="*/ 105674 w 130256"/>
                <a:gd name="connsiteY0" fmla="*/ 139016 h 138892"/>
                <a:gd name="connsiteX1" fmla="*/ 130424 w 130256"/>
                <a:gd name="connsiteY1" fmla="*/ 22548 h 138892"/>
                <a:gd name="connsiteX2" fmla="*/ 108015 w 130256"/>
                <a:gd name="connsiteY2" fmla="*/ 17790 h 138892"/>
                <a:gd name="connsiteX3" fmla="*/ 64368 w 130256"/>
                <a:gd name="connsiteY3" fmla="*/ 74328 h 138892"/>
                <a:gd name="connsiteX4" fmla="*/ 47334 w 130256"/>
                <a:gd name="connsiteY4" fmla="*/ 4890 h 138892"/>
                <a:gd name="connsiteX5" fmla="*/ 24917 w 130256"/>
                <a:gd name="connsiteY5" fmla="*/ 124 h 138892"/>
                <a:gd name="connsiteX6" fmla="*/ 167 w 130256"/>
                <a:gd name="connsiteY6" fmla="*/ 116592 h 138892"/>
                <a:gd name="connsiteX7" fmla="*/ 22903 w 130256"/>
                <a:gd name="connsiteY7" fmla="*/ 121426 h 138892"/>
                <a:gd name="connsiteX8" fmla="*/ 37330 w 130256"/>
                <a:gd name="connsiteY8" fmla="*/ 53539 h 138892"/>
                <a:gd name="connsiteX9" fmla="*/ 50351 w 130256"/>
                <a:gd name="connsiteY9" fmla="*/ 102469 h 138892"/>
                <a:gd name="connsiteX10" fmla="*/ 65729 w 130256"/>
                <a:gd name="connsiteY10" fmla="*/ 105737 h 138892"/>
                <a:gd name="connsiteX11" fmla="*/ 97366 w 130256"/>
                <a:gd name="connsiteY11" fmla="*/ 66301 h 138892"/>
                <a:gd name="connsiteX12" fmla="*/ 82931 w 130256"/>
                <a:gd name="connsiteY12" fmla="*/ 134182 h 138892"/>
                <a:gd name="connsiteX13" fmla="*/ 105674 w 130256"/>
                <a:gd name="connsiteY13" fmla="*/ 139016 h 13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256" h="138892">
                  <a:moveTo>
                    <a:pt x="105674" y="139016"/>
                  </a:moveTo>
                  <a:lnTo>
                    <a:pt x="130424" y="22548"/>
                  </a:lnTo>
                  <a:lnTo>
                    <a:pt x="108015" y="17790"/>
                  </a:lnTo>
                  <a:lnTo>
                    <a:pt x="64368" y="74328"/>
                  </a:lnTo>
                  <a:lnTo>
                    <a:pt x="47334" y="4890"/>
                  </a:lnTo>
                  <a:lnTo>
                    <a:pt x="24917" y="124"/>
                  </a:lnTo>
                  <a:lnTo>
                    <a:pt x="167" y="116592"/>
                  </a:lnTo>
                  <a:lnTo>
                    <a:pt x="22903" y="121426"/>
                  </a:lnTo>
                  <a:lnTo>
                    <a:pt x="37330" y="53539"/>
                  </a:lnTo>
                  <a:lnTo>
                    <a:pt x="50351" y="102469"/>
                  </a:lnTo>
                  <a:lnTo>
                    <a:pt x="65729" y="105737"/>
                  </a:lnTo>
                  <a:lnTo>
                    <a:pt x="97366" y="66301"/>
                  </a:lnTo>
                  <a:lnTo>
                    <a:pt x="82931" y="134182"/>
                  </a:lnTo>
                  <a:lnTo>
                    <a:pt x="105674" y="139016"/>
                  </a:lnTo>
                  <a:close/>
                </a:path>
              </a:pathLst>
            </a:custGeom>
            <a:solidFill>
              <a:srgbClr val="231F20"/>
            </a:solidFill>
            <a:ln w="7575" cap="flat">
              <a:noFill/>
              <a:prstDash val="solid"/>
              <a:round/>
            </a:ln>
          </p:spPr>
          <p:txBody>
            <a:bodyPr rtlCol="0" anchor="ctr"/>
            <a:lstStyle/>
            <a:p>
              <a:endParaRPr lang="en-GB"/>
            </a:p>
          </p:txBody>
        </p:sp>
        <p:sp>
          <p:nvSpPr>
            <p:cNvPr id="398" name="Freeform: Shape 397">
              <a:extLst>
                <a:ext uri="{FF2B5EF4-FFF2-40B4-BE49-F238E27FC236}">
                  <a16:creationId xmlns:a16="http://schemas.microsoft.com/office/drawing/2014/main" id="{F4B5D398-A069-4699-ABCC-FB6CC1027470}"/>
                </a:ext>
              </a:extLst>
            </p:cNvPr>
            <p:cNvSpPr/>
            <p:nvPr/>
          </p:nvSpPr>
          <p:spPr>
            <a:xfrm>
              <a:off x="1171016" y="1043637"/>
              <a:ext cx="94572" cy="120851"/>
            </a:xfrm>
            <a:custGeom>
              <a:avLst/>
              <a:gdLst>
                <a:gd name="connsiteX0" fmla="*/ 90566 w 94572"/>
                <a:gd name="connsiteY0" fmla="*/ 69711 h 120851"/>
                <a:gd name="connsiteX1" fmla="*/ 88605 w 94572"/>
                <a:gd name="connsiteY1" fmla="*/ 20226 h 120851"/>
                <a:gd name="connsiteX2" fmla="*/ 60130 w 94572"/>
                <a:gd name="connsiteY2" fmla="*/ 1352 h 120851"/>
                <a:gd name="connsiteX3" fmla="*/ 26282 w 94572"/>
                <a:gd name="connsiteY3" fmla="*/ 6977 h 120851"/>
                <a:gd name="connsiteX4" fmla="*/ 4526 w 94572"/>
                <a:gd name="connsiteY4" fmla="*/ 51422 h 120851"/>
                <a:gd name="connsiteX5" fmla="*/ 6320 w 94572"/>
                <a:gd name="connsiteY5" fmla="*/ 100869 h 120851"/>
                <a:gd name="connsiteX6" fmla="*/ 34955 w 94572"/>
                <a:gd name="connsiteY6" fmla="*/ 119781 h 120851"/>
                <a:gd name="connsiteX7" fmla="*/ 68644 w 94572"/>
                <a:gd name="connsiteY7" fmla="*/ 114118 h 120851"/>
                <a:gd name="connsiteX8" fmla="*/ 90566 w 94572"/>
                <a:gd name="connsiteY8" fmla="*/ 69711 h 120851"/>
                <a:gd name="connsiteX9" fmla="*/ 67831 w 94572"/>
                <a:gd name="connsiteY9" fmla="*/ 64876 h 120851"/>
                <a:gd name="connsiteX10" fmla="*/ 55182 w 94572"/>
                <a:gd name="connsiteY10" fmla="*/ 96209 h 120851"/>
                <a:gd name="connsiteX11" fmla="*/ 39272 w 94572"/>
                <a:gd name="connsiteY11" fmla="*/ 99493 h 120851"/>
                <a:gd name="connsiteX12" fmla="*/ 25901 w 94572"/>
                <a:gd name="connsiteY12" fmla="*/ 89984 h 120851"/>
                <a:gd name="connsiteX13" fmla="*/ 27262 w 94572"/>
                <a:gd name="connsiteY13" fmla="*/ 56249 h 120851"/>
                <a:gd name="connsiteX14" fmla="*/ 39774 w 94572"/>
                <a:gd name="connsiteY14" fmla="*/ 24718 h 120851"/>
                <a:gd name="connsiteX15" fmla="*/ 55820 w 94572"/>
                <a:gd name="connsiteY15" fmla="*/ 21632 h 120851"/>
                <a:gd name="connsiteX16" fmla="*/ 69054 w 94572"/>
                <a:gd name="connsiteY16" fmla="*/ 30944 h 120851"/>
                <a:gd name="connsiteX17" fmla="*/ 67831 w 94572"/>
                <a:gd name="connsiteY17" fmla="*/ 64876 h 120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4572" h="120851">
                  <a:moveTo>
                    <a:pt x="90566" y="69711"/>
                  </a:moveTo>
                  <a:cubicBezTo>
                    <a:pt x="95294" y="47462"/>
                    <a:pt x="97750" y="34304"/>
                    <a:pt x="88605" y="20226"/>
                  </a:cubicBezTo>
                  <a:cubicBezTo>
                    <a:pt x="82418" y="10701"/>
                    <a:pt x="73547" y="4202"/>
                    <a:pt x="60130" y="1352"/>
                  </a:cubicBezTo>
                  <a:cubicBezTo>
                    <a:pt x="46714" y="-1506"/>
                    <a:pt x="35798" y="789"/>
                    <a:pt x="26282" y="6977"/>
                  </a:cubicBezTo>
                  <a:cubicBezTo>
                    <a:pt x="12196" y="16121"/>
                    <a:pt x="9255" y="29173"/>
                    <a:pt x="4526" y="51422"/>
                  </a:cubicBezTo>
                  <a:cubicBezTo>
                    <a:pt x="-202" y="73663"/>
                    <a:pt x="-2824" y="86783"/>
                    <a:pt x="6320" y="100869"/>
                  </a:cubicBezTo>
                  <a:cubicBezTo>
                    <a:pt x="12508" y="110386"/>
                    <a:pt x="21546" y="116923"/>
                    <a:pt x="34955" y="119781"/>
                  </a:cubicBezTo>
                  <a:cubicBezTo>
                    <a:pt x="48371" y="122631"/>
                    <a:pt x="59127" y="120298"/>
                    <a:pt x="68644" y="114118"/>
                  </a:cubicBezTo>
                  <a:cubicBezTo>
                    <a:pt x="82729" y="104973"/>
                    <a:pt x="85838" y="91952"/>
                    <a:pt x="90566" y="69711"/>
                  </a:cubicBezTo>
                  <a:close/>
                  <a:moveTo>
                    <a:pt x="67831" y="64876"/>
                  </a:moveTo>
                  <a:cubicBezTo>
                    <a:pt x="63103" y="87118"/>
                    <a:pt x="60480" y="92203"/>
                    <a:pt x="55182" y="96209"/>
                  </a:cubicBezTo>
                  <a:cubicBezTo>
                    <a:pt x="51115" y="99272"/>
                    <a:pt x="45483" y="100815"/>
                    <a:pt x="39272" y="99493"/>
                  </a:cubicBezTo>
                  <a:cubicBezTo>
                    <a:pt x="33054" y="98170"/>
                    <a:pt x="28539" y="94476"/>
                    <a:pt x="25901" y="89984"/>
                  </a:cubicBezTo>
                  <a:cubicBezTo>
                    <a:pt x="22694" y="84176"/>
                    <a:pt x="22534" y="78498"/>
                    <a:pt x="27262" y="56249"/>
                  </a:cubicBezTo>
                  <a:cubicBezTo>
                    <a:pt x="31990" y="34007"/>
                    <a:pt x="34483" y="28724"/>
                    <a:pt x="39774" y="24718"/>
                  </a:cubicBezTo>
                  <a:cubicBezTo>
                    <a:pt x="44008" y="21685"/>
                    <a:pt x="49603" y="20310"/>
                    <a:pt x="55820" y="21632"/>
                  </a:cubicBezTo>
                  <a:cubicBezTo>
                    <a:pt x="62038" y="22955"/>
                    <a:pt x="66584" y="26482"/>
                    <a:pt x="69054" y="30944"/>
                  </a:cubicBezTo>
                  <a:cubicBezTo>
                    <a:pt x="72270" y="36751"/>
                    <a:pt x="72559" y="42627"/>
                    <a:pt x="67831" y="64876"/>
                  </a:cubicBezTo>
                  <a:close/>
                </a:path>
              </a:pathLst>
            </a:custGeom>
            <a:solidFill>
              <a:srgbClr val="231F20"/>
            </a:solidFill>
            <a:ln w="7575" cap="flat">
              <a:noFill/>
              <a:prstDash val="solid"/>
              <a:round/>
            </a:ln>
          </p:spPr>
          <p:txBody>
            <a:bodyPr rtlCol="0" anchor="ctr"/>
            <a:lstStyle/>
            <a:p>
              <a:endParaRPr lang="en-GB"/>
            </a:p>
          </p:txBody>
        </p:sp>
        <p:sp>
          <p:nvSpPr>
            <p:cNvPr id="399" name="Freeform: Shape 398">
              <a:extLst>
                <a:ext uri="{FF2B5EF4-FFF2-40B4-BE49-F238E27FC236}">
                  <a16:creationId xmlns:a16="http://schemas.microsoft.com/office/drawing/2014/main" id="{745926B9-24ED-47AC-92FD-901B2364312B}"/>
                </a:ext>
              </a:extLst>
            </p:cNvPr>
            <p:cNvSpPr/>
            <p:nvPr/>
          </p:nvSpPr>
          <p:spPr>
            <a:xfrm>
              <a:off x="1274725" y="1065685"/>
              <a:ext cx="94828" cy="120805"/>
            </a:xfrm>
            <a:custGeom>
              <a:avLst/>
              <a:gdLst>
                <a:gd name="connsiteX0" fmla="*/ 85520 w 94828"/>
                <a:gd name="connsiteY0" fmla="*/ 92049 h 120805"/>
                <a:gd name="connsiteX1" fmla="*/ 62458 w 94828"/>
                <a:gd name="connsiteY1" fmla="*/ 87146 h 120805"/>
                <a:gd name="connsiteX2" fmla="*/ 39312 w 94828"/>
                <a:gd name="connsiteY2" fmla="*/ 99498 h 120805"/>
                <a:gd name="connsiteX3" fmla="*/ 26040 w 94828"/>
                <a:gd name="connsiteY3" fmla="*/ 90354 h 120805"/>
                <a:gd name="connsiteX4" fmla="*/ 27301 w 94828"/>
                <a:gd name="connsiteY4" fmla="*/ 56254 h 120805"/>
                <a:gd name="connsiteX5" fmla="*/ 40019 w 94828"/>
                <a:gd name="connsiteY5" fmla="*/ 24594 h 120805"/>
                <a:gd name="connsiteX6" fmla="*/ 55860 w 94828"/>
                <a:gd name="connsiteY6" fmla="*/ 21637 h 120805"/>
                <a:gd name="connsiteX7" fmla="*/ 71815 w 94828"/>
                <a:gd name="connsiteY7" fmla="*/ 42298 h 120805"/>
                <a:gd name="connsiteX8" fmla="*/ 95045 w 94828"/>
                <a:gd name="connsiteY8" fmla="*/ 47231 h 120805"/>
                <a:gd name="connsiteX9" fmla="*/ 60177 w 94828"/>
                <a:gd name="connsiteY9" fmla="*/ 1349 h 120805"/>
                <a:gd name="connsiteX10" fmla="*/ 26321 w 94828"/>
                <a:gd name="connsiteY10" fmla="*/ 6982 h 120805"/>
                <a:gd name="connsiteX11" fmla="*/ 4566 w 94828"/>
                <a:gd name="connsiteY11" fmla="*/ 51420 h 120805"/>
                <a:gd name="connsiteX12" fmla="*/ 6367 w 94828"/>
                <a:gd name="connsiteY12" fmla="*/ 100874 h 120805"/>
                <a:gd name="connsiteX13" fmla="*/ 35002 w 94828"/>
                <a:gd name="connsiteY13" fmla="*/ 119779 h 120805"/>
                <a:gd name="connsiteX14" fmla="*/ 85520 w 94828"/>
                <a:gd name="connsiteY14" fmla="*/ 92049 h 120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828" h="120805">
                  <a:moveTo>
                    <a:pt x="85520" y="92049"/>
                  </a:moveTo>
                  <a:lnTo>
                    <a:pt x="62458" y="87146"/>
                  </a:lnTo>
                  <a:cubicBezTo>
                    <a:pt x="58148" y="96154"/>
                    <a:pt x="50600" y="101900"/>
                    <a:pt x="39312" y="99498"/>
                  </a:cubicBezTo>
                  <a:cubicBezTo>
                    <a:pt x="33101" y="98175"/>
                    <a:pt x="28510" y="94808"/>
                    <a:pt x="26040" y="90354"/>
                  </a:cubicBezTo>
                  <a:cubicBezTo>
                    <a:pt x="22832" y="84539"/>
                    <a:pt x="22573" y="78503"/>
                    <a:pt x="27301" y="56254"/>
                  </a:cubicBezTo>
                  <a:cubicBezTo>
                    <a:pt x="32037" y="34012"/>
                    <a:pt x="34720" y="28600"/>
                    <a:pt x="40019" y="24594"/>
                  </a:cubicBezTo>
                  <a:cubicBezTo>
                    <a:pt x="44093" y="21531"/>
                    <a:pt x="49649" y="20315"/>
                    <a:pt x="55860" y="21637"/>
                  </a:cubicBezTo>
                  <a:cubicBezTo>
                    <a:pt x="67148" y="24032"/>
                    <a:pt x="71541" y="32317"/>
                    <a:pt x="71815" y="42298"/>
                  </a:cubicBezTo>
                  <a:lnTo>
                    <a:pt x="95045" y="47231"/>
                  </a:lnTo>
                  <a:cubicBezTo>
                    <a:pt x="95972" y="21957"/>
                    <a:pt x="81932" y="5979"/>
                    <a:pt x="60177" y="1349"/>
                  </a:cubicBezTo>
                  <a:cubicBezTo>
                    <a:pt x="46761" y="-1501"/>
                    <a:pt x="36005" y="832"/>
                    <a:pt x="26321" y="6982"/>
                  </a:cubicBezTo>
                  <a:cubicBezTo>
                    <a:pt x="12243" y="16126"/>
                    <a:pt x="9294" y="29178"/>
                    <a:pt x="4566" y="51420"/>
                  </a:cubicBezTo>
                  <a:cubicBezTo>
                    <a:pt x="-162" y="73669"/>
                    <a:pt x="-2777" y="86789"/>
                    <a:pt x="6367" y="100874"/>
                  </a:cubicBezTo>
                  <a:cubicBezTo>
                    <a:pt x="12714" y="110429"/>
                    <a:pt x="21585" y="116928"/>
                    <a:pt x="35002" y="119779"/>
                  </a:cubicBezTo>
                  <a:cubicBezTo>
                    <a:pt x="56597" y="124370"/>
                    <a:pt x="76087" y="115522"/>
                    <a:pt x="85520" y="92049"/>
                  </a:cubicBezTo>
                  <a:close/>
                </a:path>
              </a:pathLst>
            </a:custGeom>
            <a:solidFill>
              <a:srgbClr val="231F20"/>
            </a:solidFill>
            <a:ln w="7575" cap="flat">
              <a:noFill/>
              <a:prstDash val="solid"/>
              <a:round/>
            </a:ln>
          </p:spPr>
          <p:txBody>
            <a:bodyPr rtlCol="0" anchor="ctr"/>
            <a:lstStyle/>
            <a:p>
              <a:endParaRPr lang="en-GB"/>
            </a:p>
          </p:txBody>
        </p:sp>
        <p:sp>
          <p:nvSpPr>
            <p:cNvPr id="400" name="Freeform: Shape 399">
              <a:extLst>
                <a:ext uri="{FF2B5EF4-FFF2-40B4-BE49-F238E27FC236}">
                  <a16:creationId xmlns:a16="http://schemas.microsoft.com/office/drawing/2014/main" id="{FE403A36-2B16-4C2F-A722-C3F0B50DD6B4}"/>
                </a:ext>
              </a:extLst>
            </p:cNvPr>
            <p:cNvSpPr/>
            <p:nvPr/>
          </p:nvSpPr>
          <p:spPr>
            <a:xfrm>
              <a:off x="779181" y="876916"/>
              <a:ext cx="889997" cy="982522"/>
            </a:xfrm>
            <a:custGeom>
              <a:avLst/>
              <a:gdLst>
                <a:gd name="connsiteX0" fmla="*/ 27751 w 889997"/>
                <a:gd name="connsiteY0" fmla="*/ 982767 h 982522"/>
                <a:gd name="connsiteX1" fmla="*/ 225485 w 889997"/>
                <a:gd name="connsiteY1" fmla="*/ 52521 h 982522"/>
                <a:gd name="connsiteX2" fmla="*/ 238332 w 889997"/>
                <a:gd name="connsiteY2" fmla="*/ 32286 h 982522"/>
                <a:gd name="connsiteX3" fmla="*/ 253466 w 889997"/>
                <a:gd name="connsiteY3" fmla="*/ 27201 h 982522"/>
                <a:gd name="connsiteX4" fmla="*/ 258392 w 889997"/>
                <a:gd name="connsiteY4" fmla="*/ 27717 h 982522"/>
                <a:gd name="connsiteX5" fmla="*/ 691122 w 889997"/>
                <a:gd name="connsiteY5" fmla="*/ 119694 h 982522"/>
                <a:gd name="connsiteX6" fmla="*/ 861521 w 889997"/>
                <a:gd name="connsiteY6" fmla="*/ 376088 h 982522"/>
                <a:gd name="connsiteX7" fmla="*/ 732572 w 889997"/>
                <a:gd name="connsiteY7" fmla="*/ 982767 h 982522"/>
                <a:gd name="connsiteX8" fmla="*/ 760104 w 889997"/>
                <a:gd name="connsiteY8" fmla="*/ 982767 h 982522"/>
                <a:gd name="connsiteX9" fmla="*/ 890216 w 889997"/>
                <a:gd name="connsiteY9" fmla="*/ 370615 h 982522"/>
                <a:gd name="connsiteX10" fmla="*/ 707465 w 889997"/>
                <a:gd name="connsiteY10" fmla="*/ 95628 h 982522"/>
                <a:gd name="connsiteX11" fmla="*/ 263994 w 889997"/>
                <a:gd name="connsiteY11" fmla="*/ 1379 h 982522"/>
                <a:gd name="connsiteX12" fmla="*/ 222597 w 889997"/>
                <a:gd name="connsiteY12" fmla="*/ 10424 h 982522"/>
                <a:gd name="connsiteX13" fmla="*/ 199139 w 889997"/>
                <a:gd name="connsiteY13" fmla="*/ 46926 h 982522"/>
                <a:gd name="connsiteX14" fmla="*/ 219 w 889997"/>
                <a:gd name="connsiteY14" fmla="*/ 982767 h 982522"/>
                <a:gd name="connsiteX15" fmla="*/ 27751 w 889997"/>
                <a:gd name="connsiteY15" fmla="*/ 982767 h 982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9997" h="982522">
                  <a:moveTo>
                    <a:pt x="27751" y="982767"/>
                  </a:moveTo>
                  <a:lnTo>
                    <a:pt x="225485" y="52521"/>
                  </a:lnTo>
                  <a:cubicBezTo>
                    <a:pt x="227264" y="44152"/>
                    <a:pt x="231825" y="36968"/>
                    <a:pt x="238332" y="32286"/>
                  </a:cubicBezTo>
                  <a:cubicBezTo>
                    <a:pt x="242984" y="28934"/>
                    <a:pt x="248221" y="27201"/>
                    <a:pt x="253466" y="27201"/>
                  </a:cubicBezTo>
                  <a:cubicBezTo>
                    <a:pt x="255115" y="27201"/>
                    <a:pt x="256765" y="27368"/>
                    <a:pt x="258392" y="27717"/>
                  </a:cubicBezTo>
                  <a:lnTo>
                    <a:pt x="691122" y="119694"/>
                  </a:lnTo>
                  <a:lnTo>
                    <a:pt x="861521" y="376088"/>
                  </a:lnTo>
                  <a:lnTo>
                    <a:pt x="732572" y="982767"/>
                  </a:lnTo>
                  <a:lnTo>
                    <a:pt x="760104" y="982767"/>
                  </a:lnTo>
                  <a:lnTo>
                    <a:pt x="890216" y="370615"/>
                  </a:lnTo>
                  <a:lnTo>
                    <a:pt x="707465" y="95628"/>
                  </a:lnTo>
                  <a:lnTo>
                    <a:pt x="263994" y="1379"/>
                  </a:lnTo>
                  <a:cubicBezTo>
                    <a:pt x="249642" y="-1700"/>
                    <a:pt x="234949" y="1546"/>
                    <a:pt x="222597" y="10424"/>
                  </a:cubicBezTo>
                  <a:cubicBezTo>
                    <a:pt x="210647" y="19037"/>
                    <a:pt x="202309" y="31997"/>
                    <a:pt x="199139" y="46926"/>
                  </a:cubicBezTo>
                  <a:lnTo>
                    <a:pt x="219" y="982767"/>
                  </a:lnTo>
                  <a:lnTo>
                    <a:pt x="27751" y="982767"/>
                  </a:lnTo>
                  <a:close/>
                </a:path>
              </a:pathLst>
            </a:custGeom>
            <a:solidFill>
              <a:srgbClr val="231F20"/>
            </a:solidFill>
            <a:ln w="7575" cap="flat">
              <a:noFill/>
              <a:prstDash val="solid"/>
              <a:round/>
            </a:ln>
          </p:spPr>
          <p:txBody>
            <a:bodyPr rtlCol="0" anchor="ctr"/>
            <a:lstStyle/>
            <a:p>
              <a:endParaRPr lang="en-GB"/>
            </a:p>
          </p:txBody>
        </p:sp>
        <p:sp>
          <p:nvSpPr>
            <p:cNvPr id="401" name="Freeform: Shape 400">
              <a:extLst>
                <a:ext uri="{FF2B5EF4-FFF2-40B4-BE49-F238E27FC236}">
                  <a16:creationId xmlns:a16="http://schemas.microsoft.com/office/drawing/2014/main" id="{7BB9D824-33B4-4340-B016-80A1C69ADEDE}"/>
                </a:ext>
              </a:extLst>
            </p:cNvPr>
            <p:cNvSpPr/>
            <p:nvPr/>
          </p:nvSpPr>
          <p:spPr>
            <a:xfrm>
              <a:off x="916331" y="1589178"/>
              <a:ext cx="277718" cy="210027"/>
            </a:xfrm>
            <a:custGeom>
              <a:avLst/>
              <a:gdLst>
                <a:gd name="connsiteX0" fmla="*/ 5342 w 277718"/>
                <a:gd name="connsiteY0" fmla="*/ 197311 h 210027"/>
                <a:gd name="connsiteX1" fmla="*/ 17094 w 277718"/>
                <a:gd name="connsiteY1" fmla="*/ 191374 h 210027"/>
                <a:gd name="connsiteX2" fmla="*/ 30792 w 277718"/>
                <a:gd name="connsiteY2" fmla="*/ 177365 h 210027"/>
                <a:gd name="connsiteX3" fmla="*/ 65074 w 277718"/>
                <a:gd name="connsiteY3" fmla="*/ 130388 h 210027"/>
                <a:gd name="connsiteX4" fmla="*/ 94164 w 277718"/>
                <a:gd name="connsiteY4" fmla="*/ 73401 h 210027"/>
                <a:gd name="connsiteX5" fmla="*/ 100732 w 277718"/>
                <a:gd name="connsiteY5" fmla="*/ 24228 h 210027"/>
                <a:gd name="connsiteX6" fmla="*/ 66526 w 277718"/>
                <a:gd name="connsiteY6" fmla="*/ 428 h 210027"/>
                <a:gd name="connsiteX7" fmla="*/ 29857 w 277718"/>
                <a:gd name="connsiteY7" fmla="*/ 17812 h 210027"/>
                <a:gd name="connsiteX8" fmla="*/ 2613 w 277718"/>
                <a:gd name="connsiteY8" fmla="*/ 111719 h 210027"/>
                <a:gd name="connsiteX9" fmla="*/ 26109 w 277718"/>
                <a:gd name="connsiteY9" fmla="*/ 150289 h 210027"/>
                <a:gd name="connsiteX10" fmla="*/ 84070 w 277718"/>
                <a:gd name="connsiteY10" fmla="*/ 157244 h 210027"/>
                <a:gd name="connsiteX11" fmla="*/ 103506 w 277718"/>
                <a:gd name="connsiteY11" fmla="*/ 152105 h 210027"/>
                <a:gd name="connsiteX12" fmla="*/ 100641 w 277718"/>
                <a:gd name="connsiteY12" fmla="*/ 141722 h 210027"/>
                <a:gd name="connsiteX13" fmla="*/ 92576 w 277718"/>
                <a:gd name="connsiteY13" fmla="*/ 156902 h 210027"/>
                <a:gd name="connsiteX14" fmla="*/ 89687 w 277718"/>
                <a:gd name="connsiteY14" fmla="*/ 181941 h 210027"/>
                <a:gd name="connsiteX15" fmla="*/ 92461 w 277718"/>
                <a:gd name="connsiteY15" fmla="*/ 204433 h 210027"/>
                <a:gd name="connsiteX16" fmla="*/ 108493 w 277718"/>
                <a:gd name="connsiteY16" fmla="*/ 207428 h 210027"/>
                <a:gd name="connsiteX17" fmla="*/ 118283 w 277718"/>
                <a:gd name="connsiteY17" fmla="*/ 194947 h 210027"/>
                <a:gd name="connsiteX18" fmla="*/ 131616 w 277718"/>
                <a:gd name="connsiteY18" fmla="*/ 168593 h 210027"/>
                <a:gd name="connsiteX19" fmla="*/ 121772 w 277718"/>
                <a:gd name="connsiteY19" fmla="*/ 164443 h 210027"/>
                <a:gd name="connsiteX20" fmla="*/ 118907 w 277718"/>
                <a:gd name="connsiteY20" fmla="*/ 189474 h 210027"/>
                <a:gd name="connsiteX21" fmla="*/ 126820 w 277718"/>
                <a:gd name="connsiteY21" fmla="*/ 192682 h 210027"/>
                <a:gd name="connsiteX22" fmla="*/ 132589 w 277718"/>
                <a:gd name="connsiteY22" fmla="*/ 186973 h 210027"/>
                <a:gd name="connsiteX23" fmla="*/ 132825 w 277718"/>
                <a:gd name="connsiteY23" fmla="*/ 186638 h 210027"/>
                <a:gd name="connsiteX24" fmla="*/ 133501 w 277718"/>
                <a:gd name="connsiteY24" fmla="*/ 185840 h 210027"/>
                <a:gd name="connsiteX25" fmla="*/ 136192 w 277718"/>
                <a:gd name="connsiteY25" fmla="*/ 182876 h 210027"/>
                <a:gd name="connsiteX26" fmla="*/ 148385 w 277718"/>
                <a:gd name="connsiteY26" fmla="*/ 170919 h 210027"/>
                <a:gd name="connsiteX27" fmla="*/ 139385 w 277718"/>
                <a:gd name="connsiteY27" fmla="*/ 168540 h 210027"/>
                <a:gd name="connsiteX28" fmla="*/ 150452 w 277718"/>
                <a:gd name="connsiteY28" fmla="*/ 189937 h 210027"/>
                <a:gd name="connsiteX29" fmla="*/ 155690 w 277718"/>
                <a:gd name="connsiteY29" fmla="*/ 191329 h 210027"/>
                <a:gd name="connsiteX30" fmla="*/ 164363 w 277718"/>
                <a:gd name="connsiteY30" fmla="*/ 187687 h 210027"/>
                <a:gd name="connsiteX31" fmla="*/ 179505 w 277718"/>
                <a:gd name="connsiteY31" fmla="*/ 176171 h 210027"/>
                <a:gd name="connsiteX32" fmla="*/ 183435 w 277718"/>
                <a:gd name="connsiteY32" fmla="*/ 173237 h 210027"/>
                <a:gd name="connsiteX33" fmla="*/ 180364 w 277718"/>
                <a:gd name="connsiteY33" fmla="*/ 171010 h 210027"/>
                <a:gd name="connsiteX34" fmla="*/ 179740 w 277718"/>
                <a:gd name="connsiteY34" fmla="*/ 170060 h 210027"/>
                <a:gd name="connsiteX35" fmla="*/ 180295 w 277718"/>
                <a:gd name="connsiteY35" fmla="*/ 172401 h 210027"/>
                <a:gd name="connsiteX36" fmla="*/ 182674 w 277718"/>
                <a:gd name="connsiteY36" fmla="*/ 179235 h 210027"/>
                <a:gd name="connsiteX37" fmla="*/ 202704 w 277718"/>
                <a:gd name="connsiteY37" fmla="*/ 180155 h 210027"/>
                <a:gd name="connsiteX38" fmla="*/ 194601 w 277718"/>
                <a:gd name="connsiteY38" fmla="*/ 175502 h 210027"/>
                <a:gd name="connsiteX39" fmla="*/ 200864 w 277718"/>
                <a:gd name="connsiteY39" fmla="*/ 196969 h 210027"/>
                <a:gd name="connsiteX40" fmla="*/ 217124 w 277718"/>
                <a:gd name="connsiteY40" fmla="*/ 198542 h 210027"/>
                <a:gd name="connsiteX41" fmla="*/ 231658 w 277718"/>
                <a:gd name="connsiteY41" fmla="*/ 181781 h 210027"/>
                <a:gd name="connsiteX42" fmla="*/ 243166 w 277718"/>
                <a:gd name="connsiteY42" fmla="*/ 149308 h 210027"/>
                <a:gd name="connsiteX43" fmla="*/ 246921 w 277718"/>
                <a:gd name="connsiteY43" fmla="*/ 96144 h 210027"/>
                <a:gd name="connsiteX44" fmla="*/ 238818 w 277718"/>
                <a:gd name="connsiteY44" fmla="*/ 91500 h 210027"/>
                <a:gd name="connsiteX45" fmla="*/ 208595 w 277718"/>
                <a:gd name="connsiteY45" fmla="*/ 141904 h 210027"/>
                <a:gd name="connsiteX46" fmla="*/ 225713 w 277718"/>
                <a:gd name="connsiteY46" fmla="*/ 200359 h 210027"/>
                <a:gd name="connsiteX47" fmla="*/ 272682 w 277718"/>
                <a:gd name="connsiteY47" fmla="*/ 210119 h 210027"/>
                <a:gd name="connsiteX48" fmla="*/ 272682 w 277718"/>
                <a:gd name="connsiteY48" fmla="*/ 199348 h 210027"/>
                <a:gd name="connsiteX49" fmla="*/ 219093 w 277718"/>
                <a:gd name="connsiteY49" fmla="*/ 173519 h 210027"/>
                <a:gd name="connsiteX50" fmla="*/ 228199 w 277718"/>
                <a:gd name="connsiteY50" fmla="*/ 120134 h 210027"/>
                <a:gd name="connsiteX51" fmla="*/ 244253 w 277718"/>
                <a:gd name="connsiteY51" fmla="*/ 100804 h 210027"/>
                <a:gd name="connsiteX52" fmla="*/ 236150 w 277718"/>
                <a:gd name="connsiteY52" fmla="*/ 96144 h 210027"/>
                <a:gd name="connsiteX53" fmla="*/ 226040 w 277718"/>
                <a:gd name="connsiteY53" fmla="*/ 168707 h 210027"/>
                <a:gd name="connsiteX54" fmla="*/ 215185 w 277718"/>
                <a:gd name="connsiteY54" fmla="*/ 186448 h 210027"/>
                <a:gd name="connsiteX55" fmla="*/ 213125 w 277718"/>
                <a:gd name="connsiteY55" fmla="*/ 188326 h 210027"/>
                <a:gd name="connsiteX56" fmla="*/ 211689 w 277718"/>
                <a:gd name="connsiteY56" fmla="*/ 189246 h 210027"/>
                <a:gd name="connsiteX57" fmla="*/ 210967 w 277718"/>
                <a:gd name="connsiteY57" fmla="*/ 189626 h 210027"/>
                <a:gd name="connsiteX58" fmla="*/ 209811 w 277718"/>
                <a:gd name="connsiteY58" fmla="*/ 189968 h 210027"/>
                <a:gd name="connsiteX59" fmla="*/ 209560 w 277718"/>
                <a:gd name="connsiteY59" fmla="*/ 189960 h 210027"/>
                <a:gd name="connsiteX60" fmla="*/ 209196 w 277718"/>
                <a:gd name="connsiteY60" fmla="*/ 189907 h 210027"/>
                <a:gd name="connsiteX61" fmla="*/ 208770 w 277718"/>
                <a:gd name="connsiteY61" fmla="*/ 189633 h 210027"/>
                <a:gd name="connsiteX62" fmla="*/ 208253 w 277718"/>
                <a:gd name="connsiteY62" fmla="*/ 189109 h 210027"/>
                <a:gd name="connsiteX63" fmla="*/ 206938 w 277718"/>
                <a:gd name="connsiteY63" fmla="*/ 186471 h 210027"/>
                <a:gd name="connsiteX64" fmla="*/ 205380 w 277718"/>
                <a:gd name="connsiteY64" fmla="*/ 175502 h 210027"/>
                <a:gd name="connsiteX65" fmla="*/ 197269 w 277718"/>
                <a:gd name="connsiteY65" fmla="*/ 170850 h 210027"/>
                <a:gd name="connsiteX66" fmla="*/ 191766 w 277718"/>
                <a:gd name="connsiteY66" fmla="*/ 173435 h 210027"/>
                <a:gd name="connsiteX67" fmla="*/ 191735 w 277718"/>
                <a:gd name="connsiteY67" fmla="*/ 173503 h 210027"/>
                <a:gd name="connsiteX68" fmla="*/ 191294 w 277718"/>
                <a:gd name="connsiteY68" fmla="*/ 172158 h 210027"/>
                <a:gd name="connsiteX69" fmla="*/ 190572 w 277718"/>
                <a:gd name="connsiteY69" fmla="*/ 169034 h 210027"/>
                <a:gd name="connsiteX70" fmla="*/ 187783 w 277718"/>
                <a:gd name="connsiteY70" fmla="*/ 163226 h 210027"/>
                <a:gd name="connsiteX71" fmla="*/ 175309 w 277718"/>
                <a:gd name="connsiteY71" fmla="*/ 165932 h 210027"/>
                <a:gd name="connsiteX72" fmla="*/ 159308 w 277718"/>
                <a:gd name="connsiteY72" fmla="*/ 178117 h 210027"/>
                <a:gd name="connsiteX73" fmla="*/ 157651 w 277718"/>
                <a:gd name="connsiteY73" fmla="*/ 179204 h 210027"/>
                <a:gd name="connsiteX74" fmla="*/ 152831 w 277718"/>
                <a:gd name="connsiteY74" fmla="*/ 180937 h 210027"/>
                <a:gd name="connsiteX75" fmla="*/ 158069 w 277718"/>
                <a:gd name="connsiteY75" fmla="*/ 182321 h 210027"/>
                <a:gd name="connsiteX76" fmla="*/ 149776 w 277718"/>
                <a:gd name="connsiteY76" fmla="*/ 165681 h 210027"/>
                <a:gd name="connsiteX77" fmla="*/ 140768 w 277718"/>
                <a:gd name="connsiteY77" fmla="*/ 163295 h 210027"/>
                <a:gd name="connsiteX78" fmla="*/ 123825 w 277718"/>
                <a:gd name="connsiteY78" fmla="*/ 180808 h 210027"/>
                <a:gd name="connsiteX79" fmla="*/ 122684 w 277718"/>
                <a:gd name="connsiteY79" fmla="*/ 182450 h 210027"/>
                <a:gd name="connsiteX80" fmla="*/ 122282 w 277718"/>
                <a:gd name="connsiteY80" fmla="*/ 182739 h 210027"/>
                <a:gd name="connsiteX81" fmla="*/ 122502 w 277718"/>
                <a:gd name="connsiteY81" fmla="*/ 182579 h 210027"/>
                <a:gd name="connsiteX82" fmla="*/ 121385 w 277718"/>
                <a:gd name="connsiteY82" fmla="*/ 183377 h 210027"/>
                <a:gd name="connsiteX83" fmla="*/ 129298 w 277718"/>
                <a:gd name="connsiteY83" fmla="*/ 186608 h 210027"/>
                <a:gd name="connsiteX84" fmla="*/ 132163 w 277718"/>
                <a:gd name="connsiteY84" fmla="*/ 167308 h 210027"/>
                <a:gd name="connsiteX85" fmla="*/ 122320 w 277718"/>
                <a:gd name="connsiteY85" fmla="*/ 163158 h 210027"/>
                <a:gd name="connsiteX86" fmla="*/ 104114 w 277718"/>
                <a:gd name="connsiteY86" fmla="*/ 196596 h 210027"/>
                <a:gd name="connsiteX87" fmla="*/ 101203 w 277718"/>
                <a:gd name="connsiteY87" fmla="*/ 199546 h 210027"/>
                <a:gd name="connsiteX88" fmla="*/ 100701 w 277718"/>
                <a:gd name="connsiteY88" fmla="*/ 199819 h 210027"/>
                <a:gd name="connsiteX89" fmla="*/ 100276 w 277718"/>
                <a:gd name="connsiteY89" fmla="*/ 199926 h 210027"/>
                <a:gd name="connsiteX90" fmla="*/ 102655 w 277718"/>
                <a:gd name="connsiteY90" fmla="*/ 200511 h 210027"/>
                <a:gd name="connsiteX91" fmla="*/ 102039 w 277718"/>
                <a:gd name="connsiteY91" fmla="*/ 199637 h 210027"/>
                <a:gd name="connsiteX92" fmla="*/ 100732 w 277718"/>
                <a:gd name="connsiteY92" fmla="*/ 193563 h 210027"/>
                <a:gd name="connsiteX93" fmla="*/ 100413 w 277718"/>
                <a:gd name="connsiteY93" fmla="*/ 183803 h 210027"/>
                <a:gd name="connsiteX94" fmla="*/ 102351 w 277718"/>
                <a:gd name="connsiteY94" fmla="*/ 162998 h 210027"/>
                <a:gd name="connsiteX95" fmla="*/ 104411 w 277718"/>
                <a:gd name="connsiteY95" fmla="*/ 153801 h 210027"/>
                <a:gd name="connsiteX96" fmla="*/ 105004 w 277718"/>
                <a:gd name="connsiteY96" fmla="*/ 151999 h 210027"/>
                <a:gd name="connsiteX97" fmla="*/ 105179 w 277718"/>
                <a:gd name="connsiteY97" fmla="*/ 151543 h 210027"/>
                <a:gd name="connsiteX98" fmla="*/ 105718 w 277718"/>
                <a:gd name="connsiteY98" fmla="*/ 150578 h 210027"/>
                <a:gd name="connsiteX99" fmla="*/ 103506 w 277718"/>
                <a:gd name="connsiteY99" fmla="*/ 152105 h 210027"/>
                <a:gd name="connsiteX100" fmla="*/ 100641 w 277718"/>
                <a:gd name="connsiteY100" fmla="*/ 141722 h 210027"/>
                <a:gd name="connsiteX101" fmla="*/ 40354 w 277718"/>
                <a:gd name="connsiteY101" fmla="*/ 145523 h 210027"/>
                <a:gd name="connsiteX102" fmla="*/ 15331 w 277718"/>
                <a:gd name="connsiteY102" fmla="*/ 118431 h 210027"/>
                <a:gd name="connsiteX103" fmla="*/ 31423 w 277718"/>
                <a:gd name="connsiteY103" fmla="*/ 33137 h 210027"/>
                <a:gd name="connsiteX104" fmla="*/ 58658 w 277718"/>
                <a:gd name="connsiteY104" fmla="*/ 11640 h 210027"/>
                <a:gd name="connsiteX105" fmla="*/ 77578 w 277718"/>
                <a:gd name="connsiteY105" fmla="*/ 13229 h 210027"/>
                <a:gd name="connsiteX106" fmla="*/ 88653 w 277718"/>
                <a:gd name="connsiteY106" fmla="*/ 22571 h 210027"/>
                <a:gd name="connsiteX107" fmla="*/ 91017 w 277718"/>
                <a:gd name="connsiteY107" fmla="*/ 30172 h 210027"/>
                <a:gd name="connsiteX108" fmla="*/ 91367 w 277718"/>
                <a:gd name="connsiteY108" fmla="*/ 38944 h 210027"/>
                <a:gd name="connsiteX109" fmla="*/ 86897 w 277718"/>
                <a:gd name="connsiteY109" fmla="*/ 61444 h 210027"/>
                <a:gd name="connsiteX110" fmla="*/ 62565 w 277718"/>
                <a:gd name="connsiteY110" fmla="*/ 113757 h 210027"/>
                <a:gd name="connsiteX111" fmla="*/ 30982 w 277718"/>
                <a:gd name="connsiteY111" fmla="*/ 160292 h 210027"/>
                <a:gd name="connsiteX112" fmla="*/ 16456 w 277718"/>
                <a:gd name="connsiteY112" fmla="*/ 177152 h 210027"/>
                <a:gd name="connsiteX113" fmla="*/ 10412 w 277718"/>
                <a:gd name="connsiteY113" fmla="*/ 182959 h 210027"/>
                <a:gd name="connsiteX114" fmla="*/ 8672 w 277718"/>
                <a:gd name="connsiteY114" fmla="*/ 184426 h 210027"/>
                <a:gd name="connsiteX115" fmla="*/ 6331 w 277718"/>
                <a:gd name="connsiteY115" fmla="*/ 186007 h 210027"/>
                <a:gd name="connsiteX116" fmla="*/ 5411 w 277718"/>
                <a:gd name="connsiteY116" fmla="*/ 186509 h 210027"/>
                <a:gd name="connsiteX117" fmla="*/ 5646 w 277718"/>
                <a:gd name="connsiteY117" fmla="*/ 186426 h 210027"/>
                <a:gd name="connsiteX118" fmla="*/ 4894 w 277718"/>
                <a:gd name="connsiteY118" fmla="*/ 186646 h 210027"/>
                <a:gd name="connsiteX119" fmla="*/ 5342 w 277718"/>
                <a:gd name="connsiteY119" fmla="*/ 186540 h 210027"/>
                <a:gd name="connsiteX120" fmla="*/ 5342 w 277718"/>
                <a:gd name="connsiteY120" fmla="*/ 197311 h 210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277718" h="210027">
                  <a:moveTo>
                    <a:pt x="5342" y="197311"/>
                  </a:moveTo>
                  <a:cubicBezTo>
                    <a:pt x="9774" y="197516"/>
                    <a:pt x="13932" y="194012"/>
                    <a:pt x="17094" y="191374"/>
                  </a:cubicBezTo>
                  <a:cubicBezTo>
                    <a:pt x="22103" y="187186"/>
                    <a:pt x="26535" y="182298"/>
                    <a:pt x="30792" y="177365"/>
                  </a:cubicBezTo>
                  <a:cubicBezTo>
                    <a:pt x="43471" y="162709"/>
                    <a:pt x="54774" y="146785"/>
                    <a:pt x="65074" y="130388"/>
                  </a:cubicBezTo>
                  <a:cubicBezTo>
                    <a:pt x="76415" y="112335"/>
                    <a:pt x="86684" y="93400"/>
                    <a:pt x="94164" y="73401"/>
                  </a:cubicBezTo>
                  <a:cubicBezTo>
                    <a:pt x="99804" y="58320"/>
                    <a:pt x="105049" y="40335"/>
                    <a:pt x="100732" y="24228"/>
                  </a:cubicBezTo>
                  <a:cubicBezTo>
                    <a:pt x="96460" y="8288"/>
                    <a:pt x="82063" y="1203"/>
                    <a:pt x="66526" y="428"/>
                  </a:cubicBezTo>
                  <a:cubicBezTo>
                    <a:pt x="51977" y="-294"/>
                    <a:pt x="39374" y="7284"/>
                    <a:pt x="29857" y="17812"/>
                  </a:cubicBezTo>
                  <a:cubicBezTo>
                    <a:pt x="7972" y="42015"/>
                    <a:pt x="-2890" y="79596"/>
                    <a:pt x="2613" y="111719"/>
                  </a:cubicBezTo>
                  <a:cubicBezTo>
                    <a:pt x="5251" y="127105"/>
                    <a:pt x="12944" y="141486"/>
                    <a:pt x="26109" y="150289"/>
                  </a:cubicBezTo>
                  <a:cubicBezTo>
                    <a:pt x="42992" y="161592"/>
                    <a:pt x="64937" y="161045"/>
                    <a:pt x="84070" y="157244"/>
                  </a:cubicBezTo>
                  <a:cubicBezTo>
                    <a:pt x="90652" y="155944"/>
                    <a:pt x="97121" y="154158"/>
                    <a:pt x="103506" y="152105"/>
                  </a:cubicBezTo>
                  <a:cubicBezTo>
                    <a:pt x="102556" y="148647"/>
                    <a:pt x="101598" y="145181"/>
                    <a:pt x="100641" y="141722"/>
                  </a:cubicBezTo>
                  <a:cubicBezTo>
                    <a:pt x="94894" y="144018"/>
                    <a:pt x="93678" y="151482"/>
                    <a:pt x="92576" y="156902"/>
                  </a:cubicBezTo>
                  <a:cubicBezTo>
                    <a:pt x="90896" y="165111"/>
                    <a:pt x="89961" y="173556"/>
                    <a:pt x="89687" y="181941"/>
                  </a:cubicBezTo>
                  <a:cubicBezTo>
                    <a:pt x="89451" y="189200"/>
                    <a:pt x="89231" y="197729"/>
                    <a:pt x="92461" y="204433"/>
                  </a:cubicBezTo>
                  <a:cubicBezTo>
                    <a:pt x="95745" y="211252"/>
                    <a:pt x="102883" y="212035"/>
                    <a:pt x="108493" y="207428"/>
                  </a:cubicBezTo>
                  <a:cubicBezTo>
                    <a:pt x="112567" y="204099"/>
                    <a:pt x="115570" y="199401"/>
                    <a:pt x="118283" y="194947"/>
                  </a:cubicBezTo>
                  <a:cubicBezTo>
                    <a:pt x="123399" y="186540"/>
                    <a:pt x="127587" y="177562"/>
                    <a:pt x="131616" y="168593"/>
                  </a:cubicBezTo>
                  <a:cubicBezTo>
                    <a:pt x="128340" y="167209"/>
                    <a:pt x="125056" y="165818"/>
                    <a:pt x="121772" y="164443"/>
                  </a:cubicBezTo>
                  <a:cubicBezTo>
                    <a:pt x="119287" y="172599"/>
                    <a:pt x="117516" y="180953"/>
                    <a:pt x="118907" y="189474"/>
                  </a:cubicBezTo>
                  <a:cubicBezTo>
                    <a:pt x="119446" y="192742"/>
                    <a:pt x="124167" y="194551"/>
                    <a:pt x="126820" y="192682"/>
                  </a:cubicBezTo>
                  <a:cubicBezTo>
                    <a:pt x="129275" y="190956"/>
                    <a:pt x="130826" y="189329"/>
                    <a:pt x="132589" y="186973"/>
                  </a:cubicBezTo>
                  <a:cubicBezTo>
                    <a:pt x="132688" y="186836"/>
                    <a:pt x="133334" y="185985"/>
                    <a:pt x="132825" y="186638"/>
                  </a:cubicBezTo>
                  <a:cubicBezTo>
                    <a:pt x="132277" y="187361"/>
                    <a:pt x="133402" y="185970"/>
                    <a:pt x="133501" y="185840"/>
                  </a:cubicBezTo>
                  <a:cubicBezTo>
                    <a:pt x="134391" y="184844"/>
                    <a:pt x="135280" y="183856"/>
                    <a:pt x="136192" y="182876"/>
                  </a:cubicBezTo>
                  <a:cubicBezTo>
                    <a:pt x="140107" y="178733"/>
                    <a:pt x="144250" y="174818"/>
                    <a:pt x="148385" y="170919"/>
                  </a:cubicBezTo>
                  <a:cubicBezTo>
                    <a:pt x="145390" y="170128"/>
                    <a:pt x="142387" y="169330"/>
                    <a:pt x="139385" y="168540"/>
                  </a:cubicBezTo>
                  <a:cubicBezTo>
                    <a:pt x="142304" y="176187"/>
                    <a:pt x="145207" y="183560"/>
                    <a:pt x="150452" y="189937"/>
                  </a:cubicBezTo>
                  <a:cubicBezTo>
                    <a:pt x="151562" y="191290"/>
                    <a:pt x="154063" y="191929"/>
                    <a:pt x="155690" y="191329"/>
                  </a:cubicBezTo>
                  <a:cubicBezTo>
                    <a:pt x="158624" y="190234"/>
                    <a:pt x="161725" y="189405"/>
                    <a:pt x="164363" y="187687"/>
                  </a:cubicBezTo>
                  <a:cubicBezTo>
                    <a:pt x="169638" y="184259"/>
                    <a:pt x="174473" y="179926"/>
                    <a:pt x="179505" y="176171"/>
                  </a:cubicBezTo>
                  <a:cubicBezTo>
                    <a:pt x="180607" y="175335"/>
                    <a:pt x="182697" y="174385"/>
                    <a:pt x="183435" y="173237"/>
                  </a:cubicBezTo>
                  <a:cubicBezTo>
                    <a:pt x="185289" y="172181"/>
                    <a:pt x="184263" y="171443"/>
                    <a:pt x="180364" y="171010"/>
                  </a:cubicBezTo>
                  <a:cubicBezTo>
                    <a:pt x="180060" y="170752"/>
                    <a:pt x="179854" y="170440"/>
                    <a:pt x="179740" y="170060"/>
                  </a:cubicBezTo>
                  <a:cubicBezTo>
                    <a:pt x="179854" y="169870"/>
                    <a:pt x="180098" y="171557"/>
                    <a:pt x="180295" y="172401"/>
                  </a:cubicBezTo>
                  <a:cubicBezTo>
                    <a:pt x="180835" y="174758"/>
                    <a:pt x="181382" y="177152"/>
                    <a:pt x="182674" y="179235"/>
                  </a:cubicBezTo>
                  <a:cubicBezTo>
                    <a:pt x="187433" y="186920"/>
                    <a:pt x="196425" y="183986"/>
                    <a:pt x="202704" y="180155"/>
                  </a:cubicBezTo>
                  <a:cubicBezTo>
                    <a:pt x="200005" y="178596"/>
                    <a:pt x="197307" y="177053"/>
                    <a:pt x="194601" y="175502"/>
                  </a:cubicBezTo>
                  <a:cubicBezTo>
                    <a:pt x="194761" y="182709"/>
                    <a:pt x="195528" y="191503"/>
                    <a:pt x="200864" y="196969"/>
                  </a:cubicBezTo>
                  <a:cubicBezTo>
                    <a:pt x="205311" y="201530"/>
                    <a:pt x="211803" y="201583"/>
                    <a:pt x="217124" y="198542"/>
                  </a:cubicBezTo>
                  <a:cubicBezTo>
                    <a:pt x="223555" y="194871"/>
                    <a:pt x="228176" y="188128"/>
                    <a:pt x="231658" y="181781"/>
                  </a:cubicBezTo>
                  <a:cubicBezTo>
                    <a:pt x="237191" y="171702"/>
                    <a:pt x="240772" y="160513"/>
                    <a:pt x="243166" y="149308"/>
                  </a:cubicBezTo>
                  <a:cubicBezTo>
                    <a:pt x="246891" y="131871"/>
                    <a:pt x="247841" y="113924"/>
                    <a:pt x="246921" y="96144"/>
                  </a:cubicBezTo>
                  <a:cubicBezTo>
                    <a:pt x="246716" y="92260"/>
                    <a:pt x="242436" y="89181"/>
                    <a:pt x="238818" y="91500"/>
                  </a:cubicBezTo>
                  <a:cubicBezTo>
                    <a:pt x="222376" y="101975"/>
                    <a:pt x="212624" y="123540"/>
                    <a:pt x="208595" y="141904"/>
                  </a:cubicBezTo>
                  <a:cubicBezTo>
                    <a:pt x="203943" y="163089"/>
                    <a:pt x="206794" y="187019"/>
                    <a:pt x="225713" y="200359"/>
                  </a:cubicBezTo>
                  <a:cubicBezTo>
                    <a:pt x="239107" y="209823"/>
                    <a:pt x="256841" y="211138"/>
                    <a:pt x="272682" y="210119"/>
                  </a:cubicBezTo>
                  <a:cubicBezTo>
                    <a:pt x="279569" y="209671"/>
                    <a:pt x="279622" y="198892"/>
                    <a:pt x="272682" y="199348"/>
                  </a:cubicBezTo>
                  <a:cubicBezTo>
                    <a:pt x="251573" y="200709"/>
                    <a:pt x="225865" y="196839"/>
                    <a:pt x="219093" y="173519"/>
                  </a:cubicBezTo>
                  <a:cubicBezTo>
                    <a:pt x="214007" y="155990"/>
                    <a:pt x="219632" y="135747"/>
                    <a:pt x="228199" y="120134"/>
                  </a:cubicBezTo>
                  <a:cubicBezTo>
                    <a:pt x="232288" y="112685"/>
                    <a:pt x="237875" y="104871"/>
                    <a:pt x="244253" y="100804"/>
                  </a:cubicBezTo>
                  <a:cubicBezTo>
                    <a:pt x="241555" y="99253"/>
                    <a:pt x="238848" y="97703"/>
                    <a:pt x="236150" y="96144"/>
                  </a:cubicBezTo>
                  <a:cubicBezTo>
                    <a:pt x="237404" y="120446"/>
                    <a:pt x="235534" y="146032"/>
                    <a:pt x="226040" y="168707"/>
                  </a:cubicBezTo>
                  <a:cubicBezTo>
                    <a:pt x="223402" y="175024"/>
                    <a:pt x="220058" y="181561"/>
                    <a:pt x="215185" y="186448"/>
                  </a:cubicBezTo>
                  <a:cubicBezTo>
                    <a:pt x="214516" y="187117"/>
                    <a:pt x="213072" y="188356"/>
                    <a:pt x="213125" y="188326"/>
                  </a:cubicBezTo>
                  <a:cubicBezTo>
                    <a:pt x="212662" y="188645"/>
                    <a:pt x="212175" y="188949"/>
                    <a:pt x="211689" y="189246"/>
                  </a:cubicBezTo>
                  <a:cubicBezTo>
                    <a:pt x="211377" y="189428"/>
                    <a:pt x="209804" y="190097"/>
                    <a:pt x="210967" y="189626"/>
                  </a:cubicBezTo>
                  <a:cubicBezTo>
                    <a:pt x="210609" y="189770"/>
                    <a:pt x="210191" y="189915"/>
                    <a:pt x="209811" y="189968"/>
                  </a:cubicBezTo>
                  <a:cubicBezTo>
                    <a:pt x="208793" y="190097"/>
                    <a:pt x="210929" y="189983"/>
                    <a:pt x="209560" y="189960"/>
                  </a:cubicBezTo>
                  <a:cubicBezTo>
                    <a:pt x="209431" y="189960"/>
                    <a:pt x="208884" y="189770"/>
                    <a:pt x="209196" y="189907"/>
                  </a:cubicBezTo>
                  <a:cubicBezTo>
                    <a:pt x="208139" y="189413"/>
                    <a:pt x="209682" y="190447"/>
                    <a:pt x="208770" y="189633"/>
                  </a:cubicBezTo>
                  <a:cubicBezTo>
                    <a:pt x="208101" y="189048"/>
                    <a:pt x="208131" y="188919"/>
                    <a:pt x="208253" y="189109"/>
                  </a:cubicBezTo>
                  <a:cubicBezTo>
                    <a:pt x="207341" y="187771"/>
                    <a:pt x="207295" y="187558"/>
                    <a:pt x="206938" y="186471"/>
                  </a:cubicBezTo>
                  <a:cubicBezTo>
                    <a:pt x="205745" y="182921"/>
                    <a:pt x="205456" y="179235"/>
                    <a:pt x="205380" y="175502"/>
                  </a:cubicBezTo>
                  <a:cubicBezTo>
                    <a:pt x="205288" y="171504"/>
                    <a:pt x="200834" y="168669"/>
                    <a:pt x="197269" y="170850"/>
                  </a:cubicBezTo>
                  <a:cubicBezTo>
                    <a:pt x="195483" y="171945"/>
                    <a:pt x="193537" y="172470"/>
                    <a:pt x="191766" y="173435"/>
                  </a:cubicBezTo>
                  <a:cubicBezTo>
                    <a:pt x="191127" y="173777"/>
                    <a:pt x="191819" y="173693"/>
                    <a:pt x="191735" y="173503"/>
                  </a:cubicBezTo>
                  <a:cubicBezTo>
                    <a:pt x="191758" y="173556"/>
                    <a:pt x="191530" y="172964"/>
                    <a:pt x="191294" y="172158"/>
                  </a:cubicBezTo>
                  <a:cubicBezTo>
                    <a:pt x="190998" y="171132"/>
                    <a:pt x="190823" y="170075"/>
                    <a:pt x="190572" y="169034"/>
                  </a:cubicBezTo>
                  <a:cubicBezTo>
                    <a:pt x="190063" y="166913"/>
                    <a:pt x="189470" y="164747"/>
                    <a:pt x="187783" y="163226"/>
                  </a:cubicBezTo>
                  <a:cubicBezTo>
                    <a:pt x="183374" y="159266"/>
                    <a:pt x="179041" y="163150"/>
                    <a:pt x="175309" y="165932"/>
                  </a:cubicBezTo>
                  <a:cubicBezTo>
                    <a:pt x="169973" y="169915"/>
                    <a:pt x="163975" y="174925"/>
                    <a:pt x="159308" y="178117"/>
                  </a:cubicBezTo>
                  <a:cubicBezTo>
                    <a:pt x="158540" y="178642"/>
                    <a:pt x="156100" y="179797"/>
                    <a:pt x="157651" y="179204"/>
                  </a:cubicBezTo>
                  <a:cubicBezTo>
                    <a:pt x="156054" y="179812"/>
                    <a:pt x="154428" y="180345"/>
                    <a:pt x="152831" y="180937"/>
                  </a:cubicBezTo>
                  <a:cubicBezTo>
                    <a:pt x="154572" y="181393"/>
                    <a:pt x="156321" y="181872"/>
                    <a:pt x="158069" y="182321"/>
                  </a:cubicBezTo>
                  <a:cubicBezTo>
                    <a:pt x="154093" y="177486"/>
                    <a:pt x="151980" y="171451"/>
                    <a:pt x="149776" y="165681"/>
                  </a:cubicBezTo>
                  <a:cubicBezTo>
                    <a:pt x="148339" y="161904"/>
                    <a:pt x="143923" y="160338"/>
                    <a:pt x="140768" y="163295"/>
                  </a:cubicBezTo>
                  <a:cubicBezTo>
                    <a:pt x="134915" y="168813"/>
                    <a:pt x="128652" y="174317"/>
                    <a:pt x="123825" y="180808"/>
                  </a:cubicBezTo>
                  <a:cubicBezTo>
                    <a:pt x="123505" y="181249"/>
                    <a:pt x="121932" y="183256"/>
                    <a:pt x="122684" y="182450"/>
                  </a:cubicBezTo>
                  <a:cubicBezTo>
                    <a:pt x="123619" y="181447"/>
                    <a:pt x="122441" y="182693"/>
                    <a:pt x="122282" y="182739"/>
                  </a:cubicBezTo>
                  <a:cubicBezTo>
                    <a:pt x="121445" y="182990"/>
                    <a:pt x="122700" y="182268"/>
                    <a:pt x="122502" y="182579"/>
                  </a:cubicBezTo>
                  <a:cubicBezTo>
                    <a:pt x="122304" y="182891"/>
                    <a:pt x="121681" y="183172"/>
                    <a:pt x="121385" y="183377"/>
                  </a:cubicBezTo>
                  <a:cubicBezTo>
                    <a:pt x="124022" y="184457"/>
                    <a:pt x="126660" y="185521"/>
                    <a:pt x="129298" y="186608"/>
                  </a:cubicBezTo>
                  <a:cubicBezTo>
                    <a:pt x="128249" y="180185"/>
                    <a:pt x="130309" y="173389"/>
                    <a:pt x="132163" y="167308"/>
                  </a:cubicBezTo>
                  <a:cubicBezTo>
                    <a:pt x="133904" y="161600"/>
                    <a:pt x="124858" y="157502"/>
                    <a:pt x="122320" y="163158"/>
                  </a:cubicBezTo>
                  <a:cubicBezTo>
                    <a:pt x="117272" y="174385"/>
                    <a:pt x="112096" y="187117"/>
                    <a:pt x="104114" y="196596"/>
                  </a:cubicBezTo>
                  <a:cubicBezTo>
                    <a:pt x="103233" y="197645"/>
                    <a:pt x="102290" y="198702"/>
                    <a:pt x="101203" y="199546"/>
                  </a:cubicBezTo>
                  <a:cubicBezTo>
                    <a:pt x="102176" y="198778"/>
                    <a:pt x="101005" y="199660"/>
                    <a:pt x="100701" y="199819"/>
                  </a:cubicBezTo>
                  <a:cubicBezTo>
                    <a:pt x="100701" y="199812"/>
                    <a:pt x="101378" y="200032"/>
                    <a:pt x="100276" y="199926"/>
                  </a:cubicBezTo>
                  <a:cubicBezTo>
                    <a:pt x="102047" y="200100"/>
                    <a:pt x="101385" y="200032"/>
                    <a:pt x="102655" y="200511"/>
                  </a:cubicBezTo>
                  <a:cubicBezTo>
                    <a:pt x="102419" y="200420"/>
                    <a:pt x="102260" y="200100"/>
                    <a:pt x="102039" y="199637"/>
                  </a:cubicBezTo>
                  <a:cubicBezTo>
                    <a:pt x="101576" y="198633"/>
                    <a:pt x="100831" y="194612"/>
                    <a:pt x="100732" y="193563"/>
                  </a:cubicBezTo>
                  <a:cubicBezTo>
                    <a:pt x="100435" y="190325"/>
                    <a:pt x="100352" y="187056"/>
                    <a:pt x="100413" y="183803"/>
                  </a:cubicBezTo>
                  <a:cubicBezTo>
                    <a:pt x="100542" y="176597"/>
                    <a:pt x="101211" y="169581"/>
                    <a:pt x="102351" y="162998"/>
                  </a:cubicBezTo>
                  <a:cubicBezTo>
                    <a:pt x="102891" y="159912"/>
                    <a:pt x="103506" y="156811"/>
                    <a:pt x="104411" y="153801"/>
                  </a:cubicBezTo>
                  <a:cubicBezTo>
                    <a:pt x="104593" y="153192"/>
                    <a:pt x="104799" y="152600"/>
                    <a:pt x="105004" y="151999"/>
                  </a:cubicBezTo>
                  <a:cubicBezTo>
                    <a:pt x="105467" y="150600"/>
                    <a:pt x="104821" y="152828"/>
                    <a:pt x="105179" y="151543"/>
                  </a:cubicBezTo>
                  <a:cubicBezTo>
                    <a:pt x="105224" y="151368"/>
                    <a:pt x="105551" y="150646"/>
                    <a:pt x="105718" y="150578"/>
                  </a:cubicBezTo>
                  <a:cubicBezTo>
                    <a:pt x="105232" y="150790"/>
                    <a:pt x="105011" y="151505"/>
                    <a:pt x="103506" y="152105"/>
                  </a:cubicBezTo>
                  <a:cubicBezTo>
                    <a:pt x="109777" y="149605"/>
                    <a:pt x="107391" y="139548"/>
                    <a:pt x="100641" y="141722"/>
                  </a:cubicBezTo>
                  <a:cubicBezTo>
                    <a:pt x="81668" y="147811"/>
                    <a:pt x="59753" y="152600"/>
                    <a:pt x="40354" y="145523"/>
                  </a:cubicBezTo>
                  <a:cubicBezTo>
                    <a:pt x="27949" y="141008"/>
                    <a:pt x="19306" y="130692"/>
                    <a:pt x="15331" y="118431"/>
                  </a:cubicBezTo>
                  <a:cubicBezTo>
                    <a:pt x="6414" y="90892"/>
                    <a:pt x="15178" y="56860"/>
                    <a:pt x="31423" y="33137"/>
                  </a:cubicBezTo>
                  <a:cubicBezTo>
                    <a:pt x="38165" y="23293"/>
                    <a:pt x="47515" y="14103"/>
                    <a:pt x="58658" y="11640"/>
                  </a:cubicBezTo>
                  <a:cubicBezTo>
                    <a:pt x="63531" y="10568"/>
                    <a:pt x="71497" y="11199"/>
                    <a:pt x="77578" y="13229"/>
                  </a:cubicBezTo>
                  <a:cubicBezTo>
                    <a:pt x="82534" y="14886"/>
                    <a:pt x="86152" y="18010"/>
                    <a:pt x="88653" y="22571"/>
                  </a:cubicBezTo>
                  <a:cubicBezTo>
                    <a:pt x="89611" y="24311"/>
                    <a:pt x="90493" y="27177"/>
                    <a:pt x="91017" y="30172"/>
                  </a:cubicBezTo>
                  <a:cubicBezTo>
                    <a:pt x="91336" y="32004"/>
                    <a:pt x="91504" y="35995"/>
                    <a:pt x="91367" y="38944"/>
                  </a:cubicBezTo>
                  <a:cubicBezTo>
                    <a:pt x="91032" y="46439"/>
                    <a:pt x="89216" y="53964"/>
                    <a:pt x="86897" y="61444"/>
                  </a:cubicBezTo>
                  <a:cubicBezTo>
                    <a:pt x="81189" y="79832"/>
                    <a:pt x="72265" y="97186"/>
                    <a:pt x="62565" y="113757"/>
                  </a:cubicBezTo>
                  <a:cubicBezTo>
                    <a:pt x="53102" y="129925"/>
                    <a:pt x="42612" y="145599"/>
                    <a:pt x="30982" y="160292"/>
                  </a:cubicBezTo>
                  <a:cubicBezTo>
                    <a:pt x="26383" y="166107"/>
                    <a:pt x="21602" y="171816"/>
                    <a:pt x="16456" y="177152"/>
                  </a:cubicBezTo>
                  <a:cubicBezTo>
                    <a:pt x="14510" y="179151"/>
                    <a:pt x="12518" y="181120"/>
                    <a:pt x="10412" y="182959"/>
                  </a:cubicBezTo>
                  <a:cubicBezTo>
                    <a:pt x="9515" y="183742"/>
                    <a:pt x="8238" y="184746"/>
                    <a:pt x="8672" y="184426"/>
                  </a:cubicBezTo>
                  <a:cubicBezTo>
                    <a:pt x="7912" y="184981"/>
                    <a:pt x="7121" y="185483"/>
                    <a:pt x="6331" y="186007"/>
                  </a:cubicBezTo>
                  <a:cubicBezTo>
                    <a:pt x="6042" y="186198"/>
                    <a:pt x="5715" y="186342"/>
                    <a:pt x="5411" y="186509"/>
                  </a:cubicBezTo>
                  <a:cubicBezTo>
                    <a:pt x="4514" y="187019"/>
                    <a:pt x="5616" y="186243"/>
                    <a:pt x="5646" y="186426"/>
                  </a:cubicBezTo>
                  <a:cubicBezTo>
                    <a:pt x="5646" y="186448"/>
                    <a:pt x="4894" y="186669"/>
                    <a:pt x="4894" y="186646"/>
                  </a:cubicBezTo>
                  <a:cubicBezTo>
                    <a:pt x="4803" y="186441"/>
                    <a:pt x="6452" y="186593"/>
                    <a:pt x="5342" y="186540"/>
                  </a:cubicBezTo>
                  <a:cubicBezTo>
                    <a:pt x="-1590" y="186213"/>
                    <a:pt x="-1575" y="196991"/>
                    <a:pt x="5342" y="197311"/>
                  </a:cubicBezTo>
                </a:path>
              </a:pathLst>
            </a:custGeom>
            <a:solidFill>
              <a:srgbClr val="231F20"/>
            </a:solidFill>
            <a:ln w="7575" cap="flat">
              <a:noFill/>
              <a:prstDash val="solid"/>
              <a:round/>
            </a:ln>
          </p:spPr>
          <p:txBody>
            <a:bodyPr rtlCol="0" anchor="ctr"/>
            <a:lstStyle/>
            <a:p>
              <a:endParaRPr lang="en-GB"/>
            </a:p>
          </p:txBody>
        </p:sp>
      </p:grpSp>
      <p:grpSp>
        <p:nvGrpSpPr>
          <p:cNvPr id="402" name="Group 401">
            <a:extLst>
              <a:ext uri="{FF2B5EF4-FFF2-40B4-BE49-F238E27FC236}">
                <a16:creationId xmlns:a16="http://schemas.microsoft.com/office/drawing/2014/main" id="{B6A9EF04-D536-4DBC-A075-37CFCB2EFF95}"/>
              </a:ext>
            </a:extLst>
          </p:cNvPr>
          <p:cNvGrpSpPr>
            <a:grpSpLocks noChangeAspect="1"/>
          </p:cNvGrpSpPr>
          <p:nvPr/>
        </p:nvGrpSpPr>
        <p:grpSpPr>
          <a:xfrm>
            <a:off x="69679" y="1843934"/>
            <a:ext cx="504000" cy="504000"/>
            <a:chOff x="4032000" y="764037"/>
            <a:chExt cx="1077355" cy="1077355"/>
          </a:xfrm>
        </p:grpSpPr>
        <p:sp>
          <p:nvSpPr>
            <p:cNvPr id="403" name="Freeform: Shape 402">
              <a:extLst>
                <a:ext uri="{FF2B5EF4-FFF2-40B4-BE49-F238E27FC236}">
                  <a16:creationId xmlns:a16="http://schemas.microsoft.com/office/drawing/2014/main" id="{8C1D5D85-96BE-4934-ABA9-2CB873FC7FF5}"/>
                </a:ext>
              </a:extLst>
            </p:cNvPr>
            <p:cNvSpPr/>
            <p:nvPr/>
          </p:nvSpPr>
          <p:spPr>
            <a:xfrm>
              <a:off x="4032000" y="76403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404" name="Freeform: Shape 403">
              <a:extLst>
                <a:ext uri="{FF2B5EF4-FFF2-40B4-BE49-F238E27FC236}">
                  <a16:creationId xmlns:a16="http://schemas.microsoft.com/office/drawing/2014/main" id="{B69E788B-4647-477C-8A60-F9D92311F0E1}"/>
                </a:ext>
              </a:extLst>
            </p:cNvPr>
            <p:cNvSpPr/>
            <p:nvPr/>
          </p:nvSpPr>
          <p:spPr>
            <a:xfrm>
              <a:off x="4295371" y="958692"/>
              <a:ext cx="550604" cy="275305"/>
            </a:xfrm>
            <a:custGeom>
              <a:avLst/>
              <a:gdLst>
                <a:gd name="connsiteX0" fmla="*/ 129508 w 550604"/>
                <a:gd name="connsiteY0" fmla="*/ 275445 h 275305"/>
                <a:gd name="connsiteX1" fmla="*/ 275530 w 550604"/>
                <a:gd name="connsiteY1" fmla="*/ 129423 h 275305"/>
                <a:gd name="connsiteX2" fmla="*/ 421545 w 550604"/>
                <a:gd name="connsiteY2" fmla="*/ 275445 h 275305"/>
                <a:gd name="connsiteX3" fmla="*/ 550829 w 550604"/>
                <a:gd name="connsiteY3" fmla="*/ 275445 h 275305"/>
                <a:gd name="connsiteX4" fmla="*/ 275530 w 550604"/>
                <a:gd name="connsiteY4" fmla="*/ 139 h 275305"/>
                <a:gd name="connsiteX5" fmla="*/ 224 w 550604"/>
                <a:gd name="connsiteY5" fmla="*/ 275445 h 275305"/>
                <a:gd name="connsiteX6" fmla="*/ 129508 w 550604"/>
                <a:gd name="connsiteY6" fmla="*/ 275445 h 275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604" h="275305">
                  <a:moveTo>
                    <a:pt x="129508" y="275445"/>
                  </a:moveTo>
                  <a:cubicBezTo>
                    <a:pt x="129508" y="194795"/>
                    <a:pt x="194888" y="129423"/>
                    <a:pt x="275530" y="129423"/>
                  </a:cubicBezTo>
                  <a:cubicBezTo>
                    <a:pt x="356173" y="129423"/>
                    <a:pt x="421545" y="194795"/>
                    <a:pt x="421545" y="275445"/>
                  </a:cubicBezTo>
                  <a:lnTo>
                    <a:pt x="550829" y="275445"/>
                  </a:lnTo>
                  <a:cubicBezTo>
                    <a:pt x="550829" y="123388"/>
                    <a:pt x="427565" y="139"/>
                    <a:pt x="275530" y="139"/>
                  </a:cubicBezTo>
                  <a:cubicBezTo>
                    <a:pt x="123480" y="139"/>
                    <a:pt x="224" y="123388"/>
                    <a:pt x="224" y="275445"/>
                  </a:cubicBezTo>
                  <a:lnTo>
                    <a:pt x="129508" y="275445"/>
                  </a:lnTo>
                  <a:close/>
                </a:path>
              </a:pathLst>
            </a:custGeom>
            <a:solidFill>
              <a:srgbClr val="FFFFFF"/>
            </a:solidFill>
            <a:ln w="7575" cap="flat">
              <a:noFill/>
              <a:prstDash val="solid"/>
              <a:round/>
            </a:ln>
          </p:spPr>
          <p:txBody>
            <a:bodyPr rtlCol="0" anchor="ctr"/>
            <a:lstStyle/>
            <a:p>
              <a:endParaRPr lang="en-GB"/>
            </a:p>
          </p:txBody>
        </p:sp>
        <p:sp>
          <p:nvSpPr>
            <p:cNvPr id="405" name="Freeform: Shape 404">
              <a:extLst>
                <a:ext uri="{FF2B5EF4-FFF2-40B4-BE49-F238E27FC236}">
                  <a16:creationId xmlns:a16="http://schemas.microsoft.com/office/drawing/2014/main" id="{C5A6A953-CD73-4A92-9B09-A644AFE419E9}"/>
                </a:ext>
              </a:extLst>
            </p:cNvPr>
            <p:cNvSpPr/>
            <p:nvPr/>
          </p:nvSpPr>
          <p:spPr>
            <a:xfrm>
              <a:off x="4570677" y="958692"/>
              <a:ext cx="275298" cy="275305"/>
            </a:xfrm>
            <a:custGeom>
              <a:avLst/>
              <a:gdLst>
                <a:gd name="connsiteX0" fmla="*/ 282 w 275298"/>
                <a:gd name="connsiteY0" fmla="*/ 129423 h 275305"/>
                <a:gd name="connsiteX1" fmla="*/ 146296 w 275298"/>
                <a:gd name="connsiteY1" fmla="*/ 275445 h 275305"/>
                <a:gd name="connsiteX2" fmla="*/ 275580 w 275298"/>
                <a:gd name="connsiteY2" fmla="*/ 275445 h 275305"/>
                <a:gd name="connsiteX3" fmla="*/ 282 w 275298"/>
                <a:gd name="connsiteY3" fmla="*/ 139 h 275305"/>
                <a:gd name="connsiteX4" fmla="*/ 282 w 275298"/>
                <a:gd name="connsiteY4" fmla="*/ 129423 h 2753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5298" h="275305">
                  <a:moveTo>
                    <a:pt x="282" y="129423"/>
                  </a:moveTo>
                  <a:cubicBezTo>
                    <a:pt x="80925" y="129423"/>
                    <a:pt x="146296" y="194795"/>
                    <a:pt x="146296" y="275445"/>
                  </a:cubicBezTo>
                  <a:lnTo>
                    <a:pt x="275580" y="275445"/>
                  </a:lnTo>
                  <a:cubicBezTo>
                    <a:pt x="275580" y="123388"/>
                    <a:pt x="152317" y="139"/>
                    <a:pt x="282" y="139"/>
                  </a:cubicBezTo>
                  <a:lnTo>
                    <a:pt x="282" y="129423"/>
                  </a:lnTo>
                  <a:close/>
                </a:path>
              </a:pathLst>
            </a:custGeom>
            <a:solidFill>
              <a:srgbClr val="5F636A"/>
            </a:solidFill>
            <a:ln w="7575" cap="flat">
              <a:noFill/>
              <a:prstDash val="solid"/>
              <a:round/>
            </a:ln>
          </p:spPr>
          <p:txBody>
            <a:bodyPr rtlCol="0" anchor="ctr"/>
            <a:lstStyle/>
            <a:p>
              <a:endParaRPr lang="en-GB"/>
            </a:p>
          </p:txBody>
        </p:sp>
        <p:sp>
          <p:nvSpPr>
            <p:cNvPr id="406" name="Freeform: Shape 405">
              <a:extLst>
                <a:ext uri="{FF2B5EF4-FFF2-40B4-BE49-F238E27FC236}">
                  <a16:creationId xmlns:a16="http://schemas.microsoft.com/office/drawing/2014/main" id="{490F2C8F-4D33-4D6D-9B95-041F2508615C}"/>
                </a:ext>
              </a:extLst>
            </p:cNvPr>
            <p:cNvSpPr/>
            <p:nvPr/>
          </p:nvSpPr>
          <p:spPr>
            <a:xfrm>
              <a:off x="4295371" y="1090241"/>
              <a:ext cx="150696" cy="143756"/>
            </a:xfrm>
            <a:custGeom>
              <a:avLst/>
              <a:gdLst>
                <a:gd name="connsiteX0" fmla="*/ 129425 w 150696"/>
                <a:gd name="connsiteY0" fmla="*/ 143924 h 143756"/>
                <a:gd name="connsiteX1" fmla="*/ 150838 w 150696"/>
                <a:gd name="connsiteY1" fmla="*/ 67743 h 143756"/>
                <a:gd name="connsiteX2" fmla="*/ 40618 w 150696"/>
                <a:gd name="connsiteY2" fmla="*/ 167 h 143756"/>
                <a:gd name="connsiteX3" fmla="*/ 141 w 150696"/>
                <a:gd name="connsiteY3" fmla="*/ 143924 h 143756"/>
                <a:gd name="connsiteX4" fmla="*/ 129425 w 150696"/>
                <a:gd name="connsiteY4" fmla="*/ 143924 h 143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696" h="143756">
                  <a:moveTo>
                    <a:pt x="129425" y="143924"/>
                  </a:moveTo>
                  <a:cubicBezTo>
                    <a:pt x="129425" y="116004"/>
                    <a:pt x="137239" y="89916"/>
                    <a:pt x="150838" y="67743"/>
                  </a:cubicBezTo>
                  <a:lnTo>
                    <a:pt x="40618" y="167"/>
                  </a:lnTo>
                  <a:cubicBezTo>
                    <a:pt x="14964" y="42012"/>
                    <a:pt x="141" y="91239"/>
                    <a:pt x="141" y="143924"/>
                  </a:cubicBezTo>
                  <a:lnTo>
                    <a:pt x="129425" y="143924"/>
                  </a:lnTo>
                  <a:close/>
                </a:path>
              </a:pathLst>
            </a:custGeom>
            <a:solidFill>
              <a:srgbClr val="5F636A"/>
            </a:solidFill>
            <a:ln w="7575" cap="flat">
              <a:noFill/>
              <a:prstDash val="solid"/>
              <a:round/>
            </a:ln>
          </p:spPr>
          <p:txBody>
            <a:bodyPr rtlCol="0" anchor="ctr"/>
            <a:lstStyle/>
            <a:p>
              <a:endParaRPr lang="en-GB"/>
            </a:p>
          </p:txBody>
        </p:sp>
        <p:sp>
          <p:nvSpPr>
            <p:cNvPr id="407" name="Freeform: Shape 406">
              <a:extLst>
                <a:ext uri="{FF2B5EF4-FFF2-40B4-BE49-F238E27FC236}">
                  <a16:creationId xmlns:a16="http://schemas.microsoft.com/office/drawing/2014/main" id="{BD9EE178-4804-47FA-B2DF-F7E0DAE5E86D}"/>
                </a:ext>
              </a:extLst>
            </p:cNvPr>
            <p:cNvSpPr/>
            <p:nvPr/>
          </p:nvSpPr>
          <p:spPr>
            <a:xfrm>
              <a:off x="4238969" y="902283"/>
              <a:ext cx="663416" cy="663408"/>
            </a:xfrm>
            <a:custGeom>
              <a:avLst/>
              <a:gdLst>
                <a:gd name="connsiteX0" fmla="*/ 663640 w 663416"/>
                <a:gd name="connsiteY0" fmla="*/ 331912 h 663408"/>
                <a:gd name="connsiteX1" fmla="*/ 331932 w 663416"/>
                <a:gd name="connsiteY1" fmla="*/ 197 h 663408"/>
                <a:gd name="connsiteX2" fmla="*/ 224 w 663416"/>
                <a:gd name="connsiteY2" fmla="*/ 331912 h 663408"/>
                <a:gd name="connsiteX3" fmla="*/ 331932 w 663416"/>
                <a:gd name="connsiteY3" fmla="*/ 663605 h 663408"/>
                <a:gd name="connsiteX4" fmla="*/ 663640 w 663416"/>
                <a:gd name="connsiteY4" fmla="*/ 331912 h 663408"/>
                <a:gd name="connsiteX5" fmla="*/ 636701 w 663416"/>
                <a:gd name="connsiteY5" fmla="*/ 331912 h 663408"/>
                <a:gd name="connsiteX6" fmla="*/ 331932 w 663416"/>
                <a:gd name="connsiteY6" fmla="*/ 636666 h 663408"/>
                <a:gd name="connsiteX7" fmla="*/ 27164 w 663416"/>
                <a:gd name="connsiteY7" fmla="*/ 331912 h 663408"/>
                <a:gd name="connsiteX8" fmla="*/ 331932 w 663416"/>
                <a:gd name="connsiteY8" fmla="*/ 27136 h 663408"/>
                <a:gd name="connsiteX9" fmla="*/ 636701 w 663416"/>
                <a:gd name="connsiteY9" fmla="*/ 331912 h 663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3416" h="663408">
                  <a:moveTo>
                    <a:pt x="663640" y="331912"/>
                  </a:moveTo>
                  <a:cubicBezTo>
                    <a:pt x="663640" y="148712"/>
                    <a:pt x="515125" y="197"/>
                    <a:pt x="331932" y="197"/>
                  </a:cubicBezTo>
                  <a:cubicBezTo>
                    <a:pt x="148740" y="197"/>
                    <a:pt x="224" y="148712"/>
                    <a:pt x="224" y="331912"/>
                  </a:cubicBezTo>
                  <a:cubicBezTo>
                    <a:pt x="224" y="515097"/>
                    <a:pt x="148740" y="663605"/>
                    <a:pt x="331932" y="663605"/>
                  </a:cubicBezTo>
                  <a:cubicBezTo>
                    <a:pt x="515125" y="663605"/>
                    <a:pt x="663640" y="515097"/>
                    <a:pt x="663640" y="331912"/>
                  </a:cubicBezTo>
                  <a:close/>
                  <a:moveTo>
                    <a:pt x="636701" y="331912"/>
                  </a:moveTo>
                  <a:cubicBezTo>
                    <a:pt x="636701" y="500229"/>
                    <a:pt x="500257" y="636666"/>
                    <a:pt x="331932" y="636666"/>
                  </a:cubicBezTo>
                  <a:cubicBezTo>
                    <a:pt x="163608" y="636666"/>
                    <a:pt x="27164" y="500229"/>
                    <a:pt x="27164" y="331912"/>
                  </a:cubicBezTo>
                  <a:cubicBezTo>
                    <a:pt x="27164" y="163580"/>
                    <a:pt x="163608" y="27136"/>
                    <a:pt x="331932" y="27136"/>
                  </a:cubicBezTo>
                  <a:cubicBezTo>
                    <a:pt x="500257" y="27136"/>
                    <a:pt x="636701" y="163580"/>
                    <a:pt x="636701" y="331912"/>
                  </a:cubicBezTo>
                  <a:close/>
                </a:path>
              </a:pathLst>
            </a:custGeom>
            <a:solidFill>
              <a:srgbClr val="231F20"/>
            </a:solidFill>
            <a:ln w="7575" cap="flat">
              <a:noFill/>
              <a:prstDash val="solid"/>
              <a:round/>
            </a:ln>
          </p:spPr>
          <p:txBody>
            <a:bodyPr rtlCol="0" anchor="ctr"/>
            <a:lstStyle/>
            <a:p>
              <a:endParaRPr lang="en-GB"/>
            </a:p>
          </p:txBody>
        </p:sp>
        <p:sp>
          <p:nvSpPr>
            <p:cNvPr id="408" name="Freeform: Shape 407">
              <a:extLst>
                <a:ext uri="{FF2B5EF4-FFF2-40B4-BE49-F238E27FC236}">
                  <a16:creationId xmlns:a16="http://schemas.microsoft.com/office/drawing/2014/main" id="{F0740DC1-9038-475A-858B-32BE4B8688E6}"/>
                </a:ext>
              </a:extLst>
            </p:cNvPr>
            <p:cNvSpPr/>
            <p:nvPr/>
          </p:nvSpPr>
          <p:spPr>
            <a:xfrm>
              <a:off x="4535734" y="1344073"/>
              <a:ext cx="71103" cy="71103"/>
            </a:xfrm>
            <a:custGeom>
              <a:avLst/>
              <a:gdLst>
                <a:gd name="connsiteX0" fmla="*/ 71328 w 71103"/>
                <a:gd name="connsiteY0" fmla="*/ 35816 h 71103"/>
                <a:gd name="connsiteX1" fmla="*/ 35776 w 71103"/>
                <a:gd name="connsiteY1" fmla="*/ 71360 h 71103"/>
                <a:gd name="connsiteX2" fmla="*/ 225 w 71103"/>
                <a:gd name="connsiteY2" fmla="*/ 35816 h 71103"/>
                <a:gd name="connsiteX3" fmla="*/ 35776 w 71103"/>
                <a:gd name="connsiteY3" fmla="*/ 257 h 71103"/>
                <a:gd name="connsiteX4" fmla="*/ 71328 w 71103"/>
                <a:gd name="connsiteY4" fmla="*/ 35816 h 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03" h="71103">
                  <a:moveTo>
                    <a:pt x="71328" y="35816"/>
                  </a:moveTo>
                  <a:cubicBezTo>
                    <a:pt x="71328" y="55451"/>
                    <a:pt x="55411" y="71360"/>
                    <a:pt x="35776" y="71360"/>
                  </a:cubicBezTo>
                  <a:cubicBezTo>
                    <a:pt x="16142" y="71360"/>
                    <a:pt x="225" y="55451"/>
                    <a:pt x="225" y="35816"/>
                  </a:cubicBezTo>
                  <a:cubicBezTo>
                    <a:pt x="225" y="16182"/>
                    <a:pt x="16142" y="257"/>
                    <a:pt x="35776" y="257"/>
                  </a:cubicBezTo>
                  <a:cubicBezTo>
                    <a:pt x="55411" y="257"/>
                    <a:pt x="71328" y="16182"/>
                    <a:pt x="71328" y="35816"/>
                  </a:cubicBezTo>
                  <a:close/>
                </a:path>
              </a:pathLst>
            </a:custGeom>
            <a:solidFill>
              <a:srgbClr val="231F20"/>
            </a:solidFill>
            <a:ln w="7575" cap="flat">
              <a:noFill/>
              <a:prstDash val="solid"/>
              <a:round/>
            </a:ln>
          </p:spPr>
          <p:txBody>
            <a:bodyPr rtlCol="0" anchor="ctr"/>
            <a:lstStyle/>
            <a:p>
              <a:endParaRPr lang="en-GB"/>
            </a:p>
          </p:txBody>
        </p:sp>
        <p:sp>
          <p:nvSpPr>
            <p:cNvPr id="409" name="Freeform: Shape 408">
              <a:extLst>
                <a:ext uri="{FF2B5EF4-FFF2-40B4-BE49-F238E27FC236}">
                  <a16:creationId xmlns:a16="http://schemas.microsoft.com/office/drawing/2014/main" id="{22D6755E-D741-4ECE-8DB4-46007D75089E}"/>
                </a:ext>
              </a:extLst>
            </p:cNvPr>
            <p:cNvSpPr/>
            <p:nvPr/>
          </p:nvSpPr>
          <p:spPr>
            <a:xfrm>
              <a:off x="4660191" y="1344073"/>
              <a:ext cx="71103" cy="71103"/>
            </a:xfrm>
            <a:custGeom>
              <a:avLst/>
              <a:gdLst>
                <a:gd name="connsiteX0" fmla="*/ 71380 w 71103"/>
                <a:gd name="connsiteY0" fmla="*/ 35816 h 71103"/>
                <a:gd name="connsiteX1" fmla="*/ 35836 w 71103"/>
                <a:gd name="connsiteY1" fmla="*/ 71360 h 71103"/>
                <a:gd name="connsiteX2" fmla="*/ 277 w 71103"/>
                <a:gd name="connsiteY2" fmla="*/ 35816 h 71103"/>
                <a:gd name="connsiteX3" fmla="*/ 35836 w 71103"/>
                <a:gd name="connsiteY3" fmla="*/ 257 h 71103"/>
                <a:gd name="connsiteX4" fmla="*/ 71380 w 71103"/>
                <a:gd name="connsiteY4" fmla="*/ 35816 h 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03" h="71103">
                  <a:moveTo>
                    <a:pt x="71380" y="35816"/>
                  </a:moveTo>
                  <a:cubicBezTo>
                    <a:pt x="71380" y="55451"/>
                    <a:pt x="55470" y="71360"/>
                    <a:pt x="35836" y="71360"/>
                  </a:cubicBezTo>
                  <a:cubicBezTo>
                    <a:pt x="16201" y="71360"/>
                    <a:pt x="277" y="55451"/>
                    <a:pt x="277" y="35816"/>
                  </a:cubicBezTo>
                  <a:cubicBezTo>
                    <a:pt x="277" y="16182"/>
                    <a:pt x="16201" y="257"/>
                    <a:pt x="35836" y="257"/>
                  </a:cubicBezTo>
                  <a:cubicBezTo>
                    <a:pt x="55470" y="257"/>
                    <a:pt x="71380" y="16182"/>
                    <a:pt x="71380" y="35816"/>
                  </a:cubicBezTo>
                  <a:close/>
                </a:path>
              </a:pathLst>
            </a:custGeom>
            <a:solidFill>
              <a:srgbClr val="231F20"/>
            </a:solidFill>
            <a:ln w="7575" cap="flat">
              <a:noFill/>
              <a:prstDash val="solid"/>
              <a:round/>
            </a:ln>
          </p:spPr>
          <p:txBody>
            <a:bodyPr rtlCol="0" anchor="ctr"/>
            <a:lstStyle/>
            <a:p>
              <a:endParaRPr lang="en-GB"/>
            </a:p>
          </p:txBody>
        </p:sp>
        <p:sp>
          <p:nvSpPr>
            <p:cNvPr id="410" name="Freeform: Shape 409">
              <a:extLst>
                <a:ext uri="{FF2B5EF4-FFF2-40B4-BE49-F238E27FC236}">
                  <a16:creationId xmlns:a16="http://schemas.microsoft.com/office/drawing/2014/main" id="{EF8C35DD-2C56-4DE4-BFC5-339D3D10B516}"/>
                </a:ext>
              </a:extLst>
            </p:cNvPr>
            <p:cNvSpPr/>
            <p:nvPr/>
          </p:nvSpPr>
          <p:spPr>
            <a:xfrm>
              <a:off x="4411269" y="1344073"/>
              <a:ext cx="71103" cy="71103"/>
            </a:xfrm>
            <a:custGeom>
              <a:avLst/>
              <a:gdLst>
                <a:gd name="connsiteX0" fmla="*/ 71276 w 71103"/>
                <a:gd name="connsiteY0" fmla="*/ 35816 h 71103"/>
                <a:gd name="connsiteX1" fmla="*/ 35724 w 71103"/>
                <a:gd name="connsiteY1" fmla="*/ 71360 h 71103"/>
                <a:gd name="connsiteX2" fmla="*/ 173 w 71103"/>
                <a:gd name="connsiteY2" fmla="*/ 35816 h 71103"/>
                <a:gd name="connsiteX3" fmla="*/ 35724 w 71103"/>
                <a:gd name="connsiteY3" fmla="*/ 257 h 71103"/>
                <a:gd name="connsiteX4" fmla="*/ 71276 w 71103"/>
                <a:gd name="connsiteY4" fmla="*/ 35816 h 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03" h="71103">
                  <a:moveTo>
                    <a:pt x="71276" y="35816"/>
                  </a:moveTo>
                  <a:cubicBezTo>
                    <a:pt x="71276" y="55451"/>
                    <a:pt x="55366" y="71360"/>
                    <a:pt x="35724" y="71360"/>
                  </a:cubicBezTo>
                  <a:cubicBezTo>
                    <a:pt x="16090" y="71360"/>
                    <a:pt x="173" y="55451"/>
                    <a:pt x="173" y="35816"/>
                  </a:cubicBezTo>
                  <a:cubicBezTo>
                    <a:pt x="173" y="16182"/>
                    <a:pt x="16090" y="257"/>
                    <a:pt x="35724" y="257"/>
                  </a:cubicBezTo>
                  <a:cubicBezTo>
                    <a:pt x="55366" y="257"/>
                    <a:pt x="71276" y="16182"/>
                    <a:pt x="71276" y="35816"/>
                  </a:cubicBezTo>
                  <a:close/>
                </a:path>
              </a:pathLst>
            </a:custGeom>
            <a:solidFill>
              <a:srgbClr val="231F20"/>
            </a:solidFill>
            <a:ln w="7575" cap="flat">
              <a:noFill/>
              <a:prstDash val="solid"/>
              <a:round/>
            </a:ln>
          </p:spPr>
          <p:txBody>
            <a:bodyPr rtlCol="0" anchor="ctr"/>
            <a:lstStyle/>
            <a:p>
              <a:endParaRPr lang="en-GB"/>
            </a:p>
          </p:txBody>
        </p:sp>
        <p:sp>
          <p:nvSpPr>
            <p:cNvPr id="411" name="Freeform: Shape 410">
              <a:extLst>
                <a:ext uri="{FF2B5EF4-FFF2-40B4-BE49-F238E27FC236}">
                  <a16:creationId xmlns:a16="http://schemas.microsoft.com/office/drawing/2014/main" id="{4F829363-487B-4895-AA78-13A2965254C8}"/>
                </a:ext>
              </a:extLst>
            </p:cNvPr>
            <p:cNvSpPr/>
            <p:nvPr/>
          </p:nvSpPr>
          <p:spPr>
            <a:xfrm>
              <a:off x="4483551" y="1545578"/>
              <a:ext cx="174253" cy="145398"/>
            </a:xfrm>
            <a:custGeom>
              <a:avLst/>
              <a:gdLst>
                <a:gd name="connsiteX0" fmla="*/ 164224 w 174253"/>
                <a:gd name="connsiteY0" fmla="*/ 357 h 145398"/>
                <a:gd name="connsiteX1" fmla="*/ 10471 w 174253"/>
                <a:gd name="connsiteY1" fmla="*/ 357 h 145398"/>
                <a:gd name="connsiteX2" fmla="*/ 224 w 174253"/>
                <a:gd name="connsiteY2" fmla="*/ 10611 h 145398"/>
                <a:gd name="connsiteX3" fmla="*/ 224 w 174253"/>
                <a:gd name="connsiteY3" fmla="*/ 77868 h 145398"/>
                <a:gd name="connsiteX4" fmla="*/ 10471 w 174253"/>
                <a:gd name="connsiteY4" fmla="*/ 88114 h 145398"/>
                <a:gd name="connsiteX5" fmla="*/ 30204 w 174253"/>
                <a:gd name="connsiteY5" fmla="*/ 88114 h 145398"/>
                <a:gd name="connsiteX6" fmla="*/ 30204 w 174253"/>
                <a:gd name="connsiteY6" fmla="*/ 138245 h 145398"/>
                <a:gd name="connsiteX7" fmla="*/ 37714 w 174253"/>
                <a:gd name="connsiteY7" fmla="*/ 145755 h 145398"/>
                <a:gd name="connsiteX8" fmla="*/ 136980 w 174253"/>
                <a:gd name="connsiteY8" fmla="*/ 145755 h 145398"/>
                <a:gd name="connsiteX9" fmla="*/ 144491 w 174253"/>
                <a:gd name="connsiteY9" fmla="*/ 138245 h 145398"/>
                <a:gd name="connsiteX10" fmla="*/ 144491 w 174253"/>
                <a:gd name="connsiteY10" fmla="*/ 88114 h 145398"/>
                <a:gd name="connsiteX11" fmla="*/ 164224 w 174253"/>
                <a:gd name="connsiteY11" fmla="*/ 88114 h 145398"/>
                <a:gd name="connsiteX12" fmla="*/ 174478 w 174253"/>
                <a:gd name="connsiteY12" fmla="*/ 77868 h 145398"/>
                <a:gd name="connsiteX13" fmla="*/ 174478 w 174253"/>
                <a:gd name="connsiteY13" fmla="*/ 10611 h 145398"/>
                <a:gd name="connsiteX14" fmla="*/ 164224 w 174253"/>
                <a:gd name="connsiteY14" fmla="*/ 357 h 14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4253" h="145398">
                  <a:moveTo>
                    <a:pt x="164224" y="357"/>
                  </a:moveTo>
                  <a:lnTo>
                    <a:pt x="10471" y="357"/>
                  </a:lnTo>
                  <a:cubicBezTo>
                    <a:pt x="4838" y="357"/>
                    <a:pt x="224" y="4978"/>
                    <a:pt x="224" y="10611"/>
                  </a:cubicBezTo>
                  <a:lnTo>
                    <a:pt x="224" y="77868"/>
                  </a:lnTo>
                  <a:cubicBezTo>
                    <a:pt x="224" y="83500"/>
                    <a:pt x="4838" y="88114"/>
                    <a:pt x="10471" y="88114"/>
                  </a:cubicBezTo>
                  <a:lnTo>
                    <a:pt x="30204" y="88114"/>
                  </a:lnTo>
                  <a:lnTo>
                    <a:pt x="30204" y="138245"/>
                  </a:lnTo>
                  <a:cubicBezTo>
                    <a:pt x="30204" y="142373"/>
                    <a:pt x="33587" y="145755"/>
                    <a:pt x="37714" y="145755"/>
                  </a:cubicBezTo>
                  <a:lnTo>
                    <a:pt x="136980" y="145755"/>
                  </a:lnTo>
                  <a:cubicBezTo>
                    <a:pt x="141116" y="145755"/>
                    <a:pt x="144491" y="142373"/>
                    <a:pt x="144491" y="138245"/>
                  </a:cubicBezTo>
                  <a:lnTo>
                    <a:pt x="144491" y="88114"/>
                  </a:lnTo>
                  <a:lnTo>
                    <a:pt x="164224" y="88114"/>
                  </a:lnTo>
                  <a:cubicBezTo>
                    <a:pt x="169864" y="88114"/>
                    <a:pt x="174478" y="83500"/>
                    <a:pt x="174478" y="77868"/>
                  </a:cubicBezTo>
                  <a:lnTo>
                    <a:pt x="174478" y="10611"/>
                  </a:lnTo>
                  <a:cubicBezTo>
                    <a:pt x="174478" y="4978"/>
                    <a:pt x="169864" y="357"/>
                    <a:pt x="164224" y="357"/>
                  </a:cubicBezTo>
                  <a:close/>
                </a:path>
              </a:pathLst>
            </a:custGeom>
            <a:solidFill>
              <a:srgbClr val="231F20"/>
            </a:solidFill>
            <a:ln w="7575" cap="flat">
              <a:noFill/>
              <a:prstDash val="solid"/>
              <a:round/>
            </a:ln>
          </p:spPr>
          <p:txBody>
            <a:bodyPr rtlCol="0" anchor="ctr"/>
            <a:lstStyle/>
            <a:p>
              <a:endParaRPr lang="en-GB"/>
            </a:p>
          </p:txBody>
        </p:sp>
        <p:sp>
          <p:nvSpPr>
            <p:cNvPr id="412" name="Freeform: Shape 411">
              <a:extLst>
                <a:ext uri="{FF2B5EF4-FFF2-40B4-BE49-F238E27FC236}">
                  <a16:creationId xmlns:a16="http://schemas.microsoft.com/office/drawing/2014/main" id="{51580E04-C031-4EDB-A38D-4AAB79CE99F3}"/>
                </a:ext>
              </a:extLst>
            </p:cNvPr>
            <p:cNvSpPr/>
            <p:nvPr/>
          </p:nvSpPr>
          <p:spPr>
            <a:xfrm>
              <a:off x="4032000" y="1686682"/>
              <a:ext cx="1077355" cy="1824"/>
            </a:xfrm>
            <a:custGeom>
              <a:avLst/>
              <a:gdLst>
                <a:gd name="connsiteX0" fmla="*/ 224 w 1077355"/>
                <a:gd name="connsiteY0" fmla="*/ 385 h 1824"/>
                <a:gd name="connsiteX1" fmla="*/ 1077580 w 1077355"/>
                <a:gd name="connsiteY1" fmla="*/ 385 h 1824"/>
              </a:gdLst>
              <a:ahLst/>
              <a:cxnLst>
                <a:cxn ang="0">
                  <a:pos x="connsiteX0" y="connsiteY0"/>
                </a:cxn>
                <a:cxn ang="0">
                  <a:pos x="connsiteX1" y="connsiteY1"/>
                </a:cxn>
              </a:cxnLst>
              <a:rect l="l" t="t" r="r" b="b"/>
              <a:pathLst>
                <a:path w="1077355" h="1824">
                  <a:moveTo>
                    <a:pt x="224" y="385"/>
                  </a:moveTo>
                  <a:lnTo>
                    <a:pt x="1077580" y="385"/>
                  </a:lnTo>
                </a:path>
              </a:pathLst>
            </a:custGeom>
            <a:noFill/>
            <a:ln w="7575" cap="flat">
              <a:noFill/>
              <a:prstDash val="solid"/>
              <a:round/>
            </a:ln>
          </p:spPr>
          <p:txBody>
            <a:bodyPr rtlCol="0" anchor="ctr"/>
            <a:lstStyle/>
            <a:p>
              <a:endParaRPr lang="en-GB"/>
            </a:p>
          </p:txBody>
        </p:sp>
        <p:sp>
          <p:nvSpPr>
            <p:cNvPr id="413" name="Freeform: Shape 412">
              <a:extLst>
                <a:ext uri="{FF2B5EF4-FFF2-40B4-BE49-F238E27FC236}">
                  <a16:creationId xmlns:a16="http://schemas.microsoft.com/office/drawing/2014/main" id="{57A7137C-5D64-4B97-83AF-7B08F11A5012}"/>
                </a:ext>
              </a:extLst>
            </p:cNvPr>
            <p:cNvSpPr/>
            <p:nvPr/>
          </p:nvSpPr>
          <p:spPr>
            <a:xfrm>
              <a:off x="4032000" y="1665132"/>
              <a:ext cx="1077355" cy="43099"/>
            </a:xfrm>
            <a:custGeom>
              <a:avLst/>
              <a:gdLst>
                <a:gd name="connsiteX0" fmla="*/ 224 w 1077355"/>
                <a:gd name="connsiteY0" fmla="*/ 43485 h 43099"/>
                <a:gd name="connsiteX1" fmla="*/ 1077580 w 1077355"/>
                <a:gd name="connsiteY1" fmla="*/ 43485 h 43099"/>
                <a:gd name="connsiteX2" fmla="*/ 1077580 w 1077355"/>
                <a:gd name="connsiteY2" fmla="*/ 385 h 43099"/>
                <a:gd name="connsiteX3" fmla="*/ 224 w 1077355"/>
                <a:gd name="connsiteY3" fmla="*/ 385 h 43099"/>
                <a:gd name="connsiteX4" fmla="*/ 224 w 1077355"/>
                <a:gd name="connsiteY4" fmla="*/ 43485 h 43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7355" h="43099">
                  <a:moveTo>
                    <a:pt x="224" y="43485"/>
                  </a:moveTo>
                  <a:lnTo>
                    <a:pt x="1077580" y="43485"/>
                  </a:lnTo>
                  <a:lnTo>
                    <a:pt x="1077580" y="385"/>
                  </a:lnTo>
                  <a:lnTo>
                    <a:pt x="224" y="385"/>
                  </a:lnTo>
                  <a:lnTo>
                    <a:pt x="224" y="43485"/>
                  </a:lnTo>
                  <a:close/>
                </a:path>
              </a:pathLst>
            </a:custGeom>
            <a:solidFill>
              <a:srgbClr val="231F20"/>
            </a:solidFill>
            <a:ln w="7575" cap="flat">
              <a:noFill/>
              <a:prstDash val="solid"/>
              <a:round/>
            </a:ln>
          </p:spPr>
          <p:txBody>
            <a:bodyPr rtlCol="0" anchor="ctr"/>
            <a:lstStyle/>
            <a:p>
              <a:endParaRPr lang="en-GB"/>
            </a:p>
          </p:txBody>
        </p:sp>
        <p:sp>
          <p:nvSpPr>
            <p:cNvPr id="414" name="Freeform: Shape 413">
              <a:extLst>
                <a:ext uri="{FF2B5EF4-FFF2-40B4-BE49-F238E27FC236}">
                  <a16:creationId xmlns:a16="http://schemas.microsoft.com/office/drawing/2014/main" id="{CB0595B5-2DD0-49D8-815C-0F0FA369B137}"/>
                </a:ext>
              </a:extLst>
            </p:cNvPr>
            <p:cNvSpPr/>
            <p:nvPr/>
          </p:nvSpPr>
          <p:spPr>
            <a:xfrm>
              <a:off x="4430448" y="1070890"/>
              <a:ext cx="182157" cy="203731"/>
            </a:xfrm>
            <a:custGeom>
              <a:avLst/>
              <a:gdLst>
                <a:gd name="connsiteX0" fmla="*/ 180903 w 182157"/>
                <a:gd name="connsiteY0" fmla="*/ 172933 h 203731"/>
                <a:gd name="connsiteX1" fmla="*/ 172146 w 182157"/>
                <a:gd name="connsiteY1" fmla="*/ 134531 h 203731"/>
                <a:gd name="connsiteX2" fmla="*/ 136473 w 182157"/>
                <a:gd name="connsiteY2" fmla="*/ 120248 h 203731"/>
                <a:gd name="connsiteX3" fmla="*/ 4422 w 182157"/>
                <a:gd name="connsiteY3" fmla="*/ 884 h 203731"/>
                <a:gd name="connsiteX4" fmla="*/ 690 w 182157"/>
                <a:gd name="connsiteY4" fmla="*/ 4114 h 203731"/>
                <a:gd name="connsiteX5" fmla="*/ 99675 w 182157"/>
                <a:gd name="connsiteY5" fmla="*/ 151976 h 203731"/>
                <a:gd name="connsiteX6" fmla="*/ 98771 w 182157"/>
                <a:gd name="connsiteY6" fmla="*/ 166966 h 203731"/>
                <a:gd name="connsiteX7" fmla="*/ 108690 w 182157"/>
                <a:gd name="connsiteY7" fmla="*/ 189390 h 203731"/>
                <a:gd name="connsiteX8" fmla="*/ 129442 w 182157"/>
                <a:gd name="connsiteY8" fmla="*/ 202449 h 203731"/>
                <a:gd name="connsiteX9" fmla="*/ 167844 w 182157"/>
                <a:gd name="connsiteY9" fmla="*/ 193684 h 203731"/>
                <a:gd name="connsiteX10" fmla="*/ 180903 w 182157"/>
                <a:gd name="connsiteY10" fmla="*/ 172933 h 20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157" h="203731">
                  <a:moveTo>
                    <a:pt x="180903" y="172933"/>
                  </a:moveTo>
                  <a:cubicBezTo>
                    <a:pt x="184415" y="159934"/>
                    <a:pt x="181618" y="145484"/>
                    <a:pt x="172146" y="134531"/>
                  </a:cubicBezTo>
                  <a:cubicBezTo>
                    <a:pt x="162926" y="123866"/>
                    <a:pt x="149517" y="119031"/>
                    <a:pt x="136473" y="120248"/>
                  </a:cubicBezTo>
                  <a:lnTo>
                    <a:pt x="4422" y="884"/>
                  </a:lnTo>
                  <a:cubicBezTo>
                    <a:pt x="2248" y="-1184"/>
                    <a:pt x="-1043" y="1666"/>
                    <a:pt x="690" y="4114"/>
                  </a:cubicBezTo>
                  <a:lnTo>
                    <a:pt x="99675" y="151976"/>
                  </a:lnTo>
                  <a:cubicBezTo>
                    <a:pt x="98482" y="156871"/>
                    <a:pt x="98178" y="161956"/>
                    <a:pt x="98771" y="166966"/>
                  </a:cubicBezTo>
                  <a:cubicBezTo>
                    <a:pt x="99728" y="174993"/>
                    <a:pt x="103004" y="182822"/>
                    <a:pt x="108690" y="189390"/>
                  </a:cubicBezTo>
                  <a:cubicBezTo>
                    <a:pt x="114368" y="195957"/>
                    <a:pt x="121643" y="200336"/>
                    <a:pt x="129442" y="202449"/>
                  </a:cubicBezTo>
                  <a:cubicBezTo>
                    <a:pt x="142440" y="205953"/>
                    <a:pt x="156898" y="203156"/>
                    <a:pt x="167844" y="193684"/>
                  </a:cubicBezTo>
                  <a:cubicBezTo>
                    <a:pt x="174412" y="188006"/>
                    <a:pt x="178798" y="180724"/>
                    <a:pt x="180903" y="172933"/>
                  </a:cubicBezTo>
                  <a:close/>
                </a:path>
              </a:pathLst>
            </a:custGeom>
            <a:solidFill>
              <a:srgbClr val="231F20"/>
            </a:solidFill>
            <a:ln w="7575" cap="flat">
              <a:noFill/>
              <a:prstDash val="solid"/>
              <a:round/>
            </a:ln>
          </p:spPr>
          <p:txBody>
            <a:bodyPr rtlCol="0" anchor="ctr"/>
            <a:lstStyle/>
            <a:p>
              <a:endParaRPr lang="en-GB"/>
            </a:p>
          </p:txBody>
        </p:sp>
        <p:sp>
          <p:nvSpPr>
            <p:cNvPr id="415" name="Freeform: Shape 414">
              <a:extLst>
                <a:ext uri="{FF2B5EF4-FFF2-40B4-BE49-F238E27FC236}">
                  <a16:creationId xmlns:a16="http://schemas.microsoft.com/office/drawing/2014/main" id="{7090F6A5-2922-48C3-8200-C7A0C7D73DEB}"/>
                </a:ext>
              </a:extLst>
            </p:cNvPr>
            <p:cNvSpPr/>
            <p:nvPr/>
          </p:nvSpPr>
          <p:spPr>
            <a:xfrm>
              <a:off x="4550104" y="1212125"/>
              <a:ext cx="41139" cy="41138"/>
            </a:xfrm>
            <a:custGeom>
              <a:avLst/>
              <a:gdLst>
                <a:gd name="connsiteX0" fmla="*/ 34244 w 41139"/>
                <a:gd name="connsiteY0" fmla="*/ 36322 h 41138"/>
                <a:gd name="connsiteX1" fmla="*/ 5238 w 41139"/>
                <a:gd name="connsiteY1" fmla="*/ 34216 h 41138"/>
                <a:gd name="connsiteX2" fmla="*/ 7343 w 41139"/>
                <a:gd name="connsiteY2" fmla="*/ 5209 h 41138"/>
                <a:gd name="connsiteX3" fmla="*/ 36358 w 41139"/>
                <a:gd name="connsiteY3" fmla="*/ 7315 h 41138"/>
                <a:gd name="connsiteX4" fmla="*/ 34244 w 41139"/>
                <a:gd name="connsiteY4" fmla="*/ 36322 h 41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39" h="41138">
                  <a:moveTo>
                    <a:pt x="34244" y="36322"/>
                  </a:moveTo>
                  <a:cubicBezTo>
                    <a:pt x="25655" y="43756"/>
                    <a:pt x="12664" y="42813"/>
                    <a:pt x="5238" y="34216"/>
                  </a:cubicBezTo>
                  <a:cubicBezTo>
                    <a:pt x="-2197" y="25627"/>
                    <a:pt x="-1254" y="12636"/>
                    <a:pt x="7343" y="5209"/>
                  </a:cubicBezTo>
                  <a:cubicBezTo>
                    <a:pt x="15933" y="-2225"/>
                    <a:pt x="28923" y="-1282"/>
                    <a:pt x="36358" y="7315"/>
                  </a:cubicBezTo>
                  <a:cubicBezTo>
                    <a:pt x="43784" y="15912"/>
                    <a:pt x="42842" y="28903"/>
                    <a:pt x="34244" y="36322"/>
                  </a:cubicBezTo>
                  <a:close/>
                </a:path>
              </a:pathLst>
            </a:custGeom>
            <a:solidFill>
              <a:schemeClr val="bg1">
                <a:lumMod val="75000"/>
              </a:schemeClr>
            </a:solidFill>
            <a:ln w="7575" cap="flat">
              <a:noFill/>
              <a:prstDash val="solid"/>
              <a:round/>
            </a:ln>
          </p:spPr>
          <p:txBody>
            <a:bodyPr rtlCol="0" anchor="ctr"/>
            <a:lstStyle/>
            <a:p>
              <a:endParaRPr lang="en-GB"/>
            </a:p>
          </p:txBody>
        </p:sp>
      </p:grpSp>
      <p:grpSp>
        <p:nvGrpSpPr>
          <p:cNvPr id="416" name="Group 415">
            <a:extLst>
              <a:ext uri="{FF2B5EF4-FFF2-40B4-BE49-F238E27FC236}">
                <a16:creationId xmlns:a16="http://schemas.microsoft.com/office/drawing/2014/main" id="{C11600DB-7690-4D53-B0EC-E5B69A858FC4}"/>
              </a:ext>
            </a:extLst>
          </p:cNvPr>
          <p:cNvGrpSpPr>
            <a:grpSpLocks noChangeAspect="1"/>
          </p:cNvGrpSpPr>
          <p:nvPr/>
        </p:nvGrpSpPr>
        <p:grpSpPr>
          <a:xfrm>
            <a:off x="69679" y="4751314"/>
            <a:ext cx="504004" cy="504000"/>
            <a:chOff x="5429250" y="783087"/>
            <a:chExt cx="1077363" cy="1077355"/>
          </a:xfrm>
        </p:grpSpPr>
        <p:sp>
          <p:nvSpPr>
            <p:cNvPr id="417" name="Freeform: Shape 416">
              <a:extLst>
                <a:ext uri="{FF2B5EF4-FFF2-40B4-BE49-F238E27FC236}">
                  <a16:creationId xmlns:a16="http://schemas.microsoft.com/office/drawing/2014/main" id="{704CB6F5-3E82-4B29-B4AD-B93E37464557}"/>
                </a:ext>
              </a:extLst>
            </p:cNvPr>
            <p:cNvSpPr/>
            <p:nvPr/>
          </p:nvSpPr>
          <p:spPr>
            <a:xfrm>
              <a:off x="5429250" y="783087"/>
              <a:ext cx="1077363" cy="1077355"/>
            </a:xfrm>
            <a:custGeom>
              <a:avLst/>
              <a:gdLst>
                <a:gd name="connsiteX0" fmla="*/ 224 w 1077363"/>
                <a:gd name="connsiteY0" fmla="*/ 225 h 1077355"/>
                <a:gd name="connsiteX1" fmla="*/ 1077588 w 1077363"/>
                <a:gd name="connsiteY1" fmla="*/ 225 h 1077355"/>
                <a:gd name="connsiteX2" fmla="*/ 1077588 w 1077363"/>
                <a:gd name="connsiteY2" fmla="*/ 1077581 h 1077355"/>
                <a:gd name="connsiteX3" fmla="*/ 224 w 1077363"/>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63" h="1077355">
                  <a:moveTo>
                    <a:pt x="224" y="225"/>
                  </a:moveTo>
                  <a:lnTo>
                    <a:pt x="1077588" y="225"/>
                  </a:lnTo>
                  <a:lnTo>
                    <a:pt x="1077588"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418" name="Freeform: Shape 417">
              <a:extLst>
                <a:ext uri="{FF2B5EF4-FFF2-40B4-BE49-F238E27FC236}">
                  <a16:creationId xmlns:a16="http://schemas.microsoft.com/office/drawing/2014/main" id="{8547FD09-50F4-4C18-8C78-1E0F01882AD7}"/>
                </a:ext>
              </a:extLst>
            </p:cNvPr>
            <p:cNvSpPr/>
            <p:nvPr/>
          </p:nvSpPr>
          <p:spPr>
            <a:xfrm>
              <a:off x="5581391" y="935235"/>
              <a:ext cx="773065" cy="773065"/>
            </a:xfrm>
            <a:custGeom>
              <a:avLst/>
              <a:gdLst>
                <a:gd name="connsiteX0" fmla="*/ 773290 w 773065"/>
                <a:gd name="connsiteY0" fmla="*/ 226647 h 773065"/>
                <a:gd name="connsiteX1" fmla="*/ 546868 w 773065"/>
                <a:gd name="connsiteY1" fmla="*/ 225 h 773065"/>
                <a:gd name="connsiteX2" fmla="*/ 226646 w 773065"/>
                <a:gd name="connsiteY2" fmla="*/ 225 h 773065"/>
                <a:gd name="connsiteX3" fmla="*/ 224 w 773065"/>
                <a:gd name="connsiteY3" fmla="*/ 226647 h 773065"/>
                <a:gd name="connsiteX4" fmla="*/ 224 w 773065"/>
                <a:gd name="connsiteY4" fmla="*/ 546869 h 773065"/>
                <a:gd name="connsiteX5" fmla="*/ 226646 w 773065"/>
                <a:gd name="connsiteY5" fmla="*/ 773291 h 773065"/>
                <a:gd name="connsiteX6" fmla="*/ 546868 w 773065"/>
                <a:gd name="connsiteY6" fmla="*/ 773291 h 773065"/>
                <a:gd name="connsiteX7" fmla="*/ 773290 w 773065"/>
                <a:gd name="connsiteY7" fmla="*/ 546869 h 773065"/>
                <a:gd name="connsiteX8" fmla="*/ 773290 w 773065"/>
                <a:gd name="connsiteY8" fmla="*/ 226647 h 773065"/>
                <a:gd name="connsiteX9" fmla="*/ 533475 w 773065"/>
                <a:gd name="connsiteY9" fmla="*/ 32546 h 773065"/>
                <a:gd name="connsiteX10" fmla="*/ 740969 w 773065"/>
                <a:gd name="connsiteY10" fmla="*/ 240040 h 773065"/>
                <a:gd name="connsiteX11" fmla="*/ 740969 w 773065"/>
                <a:gd name="connsiteY11" fmla="*/ 533476 h 773065"/>
                <a:gd name="connsiteX12" fmla="*/ 533475 w 773065"/>
                <a:gd name="connsiteY12" fmla="*/ 740970 h 773065"/>
                <a:gd name="connsiteX13" fmla="*/ 240040 w 773065"/>
                <a:gd name="connsiteY13" fmla="*/ 740970 h 773065"/>
                <a:gd name="connsiteX14" fmla="*/ 32545 w 773065"/>
                <a:gd name="connsiteY14" fmla="*/ 533476 h 773065"/>
                <a:gd name="connsiteX15" fmla="*/ 32545 w 773065"/>
                <a:gd name="connsiteY15" fmla="*/ 240040 h 773065"/>
                <a:gd name="connsiteX16" fmla="*/ 240040 w 773065"/>
                <a:gd name="connsiteY16" fmla="*/ 32546 h 773065"/>
                <a:gd name="connsiteX17" fmla="*/ 533475 w 773065"/>
                <a:gd name="connsiteY17" fmla="*/ 32546 h 773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73065" h="773065">
                  <a:moveTo>
                    <a:pt x="773290" y="226647"/>
                  </a:moveTo>
                  <a:lnTo>
                    <a:pt x="546868" y="225"/>
                  </a:lnTo>
                  <a:lnTo>
                    <a:pt x="226646" y="225"/>
                  </a:lnTo>
                  <a:lnTo>
                    <a:pt x="224" y="226647"/>
                  </a:lnTo>
                  <a:lnTo>
                    <a:pt x="224" y="546869"/>
                  </a:lnTo>
                  <a:lnTo>
                    <a:pt x="226646" y="773291"/>
                  </a:lnTo>
                  <a:lnTo>
                    <a:pt x="546868" y="773291"/>
                  </a:lnTo>
                  <a:lnTo>
                    <a:pt x="773290" y="546869"/>
                  </a:lnTo>
                  <a:lnTo>
                    <a:pt x="773290" y="226647"/>
                  </a:lnTo>
                  <a:close/>
                  <a:moveTo>
                    <a:pt x="533475" y="32546"/>
                  </a:moveTo>
                  <a:lnTo>
                    <a:pt x="740969" y="240040"/>
                  </a:lnTo>
                  <a:cubicBezTo>
                    <a:pt x="740969" y="280586"/>
                    <a:pt x="740969" y="492930"/>
                    <a:pt x="740969" y="533476"/>
                  </a:cubicBezTo>
                  <a:cubicBezTo>
                    <a:pt x="740969" y="533476"/>
                    <a:pt x="533475" y="740970"/>
                    <a:pt x="533475" y="740970"/>
                  </a:cubicBezTo>
                  <a:cubicBezTo>
                    <a:pt x="533475" y="740970"/>
                    <a:pt x="240040" y="740970"/>
                    <a:pt x="240040" y="740970"/>
                  </a:cubicBezTo>
                  <a:cubicBezTo>
                    <a:pt x="240040" y="740970"/>
                    <a:pt x="32545" y="533476"/>
                    <a:pt x="32545" y="533476"/>
                  </a:cubicBezTo>
                  <a:cubicBezTo>
                    <a:pt x="32545" y="533476"/>
                    <a:pt x="32545" y="240040"/>
                    <a:pt x="32545" y="240040"/>
                  </a:cubicBezTo>
                  <a:cubicBezTo>
                    <a:pt x="32545" y="240040"/>
                    <a:pt x="208714" y="63871"/>
                    <a:pt x="240040" y="32546"/>
                  </a:cubicBezTo>
                  <a:cubicBezTo>
                    <a:pt x="240040" y="32546"/>
                    <a:pt x="533475" y="32546"/>
                    <a:pt x="533475" y="32546"/>
                  </a:cubicBezTo>
                  <a:close/>
                </a:path>
              </a:pathLst>
            </a:custGeom>
            <a:solidFill>
              <a:srgbClr val="FFFFFF"/>
            </a:solidFill>
            <a:ln w="7575" cap="flat">
              <a:noFill/>
              <a:prstDash val="solid"/>
              <a:round/>
            </a:ln>
          </p:spPr>
          <p:txBody>
            <a:bodyPr rtlCol="0" anchor="ctr"/>
            <a:lstStyle/>
            <a:p>
              <a:endParaRPr lang="en-GB"/>
            </a:p>
          </p:txBody>
        </p:sp>
        <p:sp>
          <p:nvSpPr>
            <p:cNvPr id="419" name="Freeform: Shape 418">
              <a:extLst>
                <a:ext uri="{FF2B5EF4-FFF2-40B4-BE49-F238E27FC236}">
                  <a16:creationId xmlns:a16="http://schemas.microsoft.com/office/drawing/2014/main" id="{B01211C4-8E00-47B0-AA51-586D4F2577CB}"/>
                </a:ext>
              </a:extLst>
            </p:cNvPr>
            <p:cNvSpPr/>
            <p:nvPr/>
          </p:nvSpPr>
          <p:spPr>
            <a:xfrm>
              <a:off x="5786308" y="1054372"/>
              <a:ext cx="435945" cy="515478"/>
            </a:xfrm>
            <a:custGeom>
              <a:avLst/>
              <a:gdLst>
                <a:gd name="connsiteX0" fmla="*/ 378742 w 435945"/>
                <a:gd name="connsiteY0" fmla="*/ 202007 h 515478"/>
                <a:gd name="connsiteX1" fmla="*/ 309432 w 435945"/>
                <a:gd name="connsiteY1" fmla="*/ 282171 h 515478"/>
                <a:gd name="connsiteX2" fmla="*/ 309524 w 435945"/>
                <a:gd name="connsiteY2" fmla="*/ 71408 h 515478"/>
                <a:gd name="connsiteX3" fmla="*/ 279582 w 435945"/>
                <a:gd name="connsiteY3" fmla="*/ 41466 h 515478"/>
                <a:gd name="connsiteX4" fmla="*/ 279088 w 435945"/>
                <a:gd name="connsiteY4" fmla="*/ 41466 h 515478"/>
                <a:gd name="connsiteX5" fmla="*/ 249146 w 435945"/>
                <a:gd name="connsiteY5" fmla="*/ 71408 h 515478"/>
                <a:gd name="connsiteX6" fmla="*/ 249146 w 435945"/>
                <a:gd name="connsiteY6" fmla="*/ 231257 h 515478"/>
                <a:gd name="connsiteX7" fmla="*/ 224107 w 435945"/>
                <a:gd name="connsiteY7" fmla="*/ 223268 h 515478"/>
                <a:gd name="connsiteX8" fmla="*/ 224107 w 435945"/>
                <a:gd name="connsiteY8" fmla="*/ 30171 h 515478"/>
                <a:gd name="connsiteX9" fmla="*/ 194150 w 435945"/>
                <a:gd name="connsiteY9" fmla="*/ 221 h 515478"/>
                <a:gd name="connsiteX10" fmla="*/ 193671 w 435945"/>
                <a:gd name="connsiteY10" fmla="*/ 221 h 515478"/>
                <a:gd name="connsiteX11" fmla="*/ 163714 w 435945"/>
                <a:gd name="connsiteY11" fmla="*/ 30171 h 515478"/>
                <a:gd name="connsiteX12" fmla="*/ 163714 w 435945"/>
                <a:gd name="connsiteY12" fmla="*/ 216031 h 515478"/>
                <a:gd name="connsiteX13" fmla="*/ 140887 w 435945"/>
                <a:gd name="connsiteY13" fmla="*/ 217354 h 515478"/>
                <a:gd name="connsiteX14" fmla="*/ 140887 w 435945"/>
                <a:gd name="connsiteY14" fmla="*/ 53735 h 515478"/>
                <a:gd name="connsiteX15" fmla="*/ 110946 w 435945"/>
                <a:gd name="connsiteY15" fmla="*/ 23785 h 515478"/>
                <a:gd name="connsiteX16" fmla="*/ 110452 w 435945"/>
                <a:gd name="connsiteY16" fmla="*/ 23785 h 515478"/>
                <a:gd name="connsiteX17" fmla="*/ 80510 w 435945"/>
                <a:gd name="connsiteY17" fmla="*/ 53735 h 515478"/>
                <a:gd name="connsiteX18" fmla="*/ 80510 w 435945"/>
                <a:gd name="connsiteY18" fmla="*/ 231599 h 515478"/>
                <a:gd name="connsiteX19" fmla="*/ 60625 w 435945"/>
                <a:gd name="connsiteY19" fmla="*/ 239740 h 515478"/>
                <a:gd name="connsiteX20" fmla="*/ 60625 w 435945"/>
                <a:gd name="connsiteY20" fmla="*/ 108883 h 515478"/>
                <a:gd name="connsiteX21" fmla="*/ 31504 w 435945"/>
                <a:gd name="connsiteY21" fmla="*/ 79754 h 515478"/>
                <a:gd name="connsiteX22" fmla="*/ 29376 w 435945"/>
                <a:gd name="connsiteY22" fmla="*/ 79754 h 515478"/>
                <a:gd name="connsiteX23" fmla="*/ 240 w 435945"/>
                <a:gd name="connsiteY23" fmla="*/ 108883 h 515478"/>
                <a:gd name="connsiteX24" fmla="*/ 240 w 435945"/>
                <a:gd name="connsiteY24" fmla="*/ 305568 h 515478"/>
                <a:gd name="connsiteX25" fmla="*/ 718 w 435945"/>
                <a:gd name="connsiteY25" fmla="*/ 310220 h 515478"/>
                <a:gd name="connsiteX26" fmla="*/ 163714 w 435945"/>
                <a:gd name="connsiteY26" fmla="*/ 515700 h 515478"/>
                <a:gd name="connsiteX27" fmla="*/ 340446 w 435945"/>
                <a:gd name="connsiteY27" fmla="*/ 375789 h 515478"/>
                <a:gd name="connsiteX28" fmla="*/ 400702 w 435945"/>
                <a:gd name="connsiteY28" fmla="*/ 269750 h 515478"/>
                <a:gd name="connsiteX29" fmla="*/ 436185 w 435945"/>
                <a:gd name="connsiteY29" fmla="*/ 231462 h 515478"/>
                <a:gd name="connsiteX30" fmla="*/ 378742 w 435945"/>
                <a:gd name="connsiteY30" fmla="*/ 202007 h 515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35945" h="515478">
                  <a:moveTo>
                    <a:pt x="378742" y="202007"/>
                  </a:moveTo>
                  <a:cubicBezTo>
                    <a:pt x="343829" y="213302"/>
                    <a:pt x="320424" y="256934"/>
                    <a:pt x="309432" y="282171"/>
                  </a:cubicBezTo>
                  <a:lnTo>
                    <a:pt x="309524" y="71408"/>
                  </a:lnTo>
                  <a:cubicBezTo>
                    <a:pt x="309524" y="54936"/>
                    <a:pt x="296054" y="41466"/>
                    <a:pt x="279582" y="41466"/>
                  </a:cubicBezTo>
                  <a:lnTo>
                    <a:pt x="279088" y="41466"/>
                  </a:lnTo>
                  <a:cubicBezTo>
                    <a:pt x="262616" y="41466"/>
                    <a:pt x="249146" y="54936"/>
                    <a:pt x="249146" y="71408"/>
                  </a:cubicBezTo>
                  <a:lnTo>
                    <a:pt x="249146" y="231257"/>
                  </a:lnTo>
                  <a:cubicBezTo>
                    <a:pt x="240678" y="228034"/>
                    <a:pt x="232339" y="225419"/>
                    <a:pt x="224107" y="223268"/>
                  </a:cubicBezTo>
                  <a:lnTo>
                    <a:pt x="224107" y="30171"/>
                  </a:lnTo>
                  <a:cubicBezTo>
                    <a:pt x="224107" y="13698"/>
                    <a:pt x="210622" y="221"/>
                    <a:pt x="194150" y="221"/>
                  </a:cubicBezTo>
                  <a:lnTo>
                    <a:pt x="193671" y="221"/>
                  </a:lnTo>
                  <a:cubicBezTo>
                    <a:pt x="177199" y="221"/>
                    <a:pt x="163714" y="13698"/>
                    <a:pt x="163714" y="30171"/>
                  </a:cubicBezTo>
                  <a:lnTo>
                    <a:pt x="163714" y="216031"/>
                  </a:lnTo>
                  <a:cubicBezTo>
                    <a:pt x="155908" y="216115"/>
                    <a:pt x="148306" y="216556"/>
                    <a:pt x="140887" y="217354"/>
                  </a:cubicBezTo>
                  <a:lnTo>
                    <a:pt x="140887" y="53735"/>
                  </a:lnTo>
                  <a:cubicBezTo>
                    <a:pt x="140887" y="37263"/>
                    <a:pt x="127418" y="23785"/>
                    <a:pt x="110946" y="23785"/>
                  </a:cubicBezTo>
                  <a:lnTo>
                    <a:pt x="110452" y="23785"/>
                  </a:lnTo>
                  <a:cubicBezTo>
                    <a:pt x="93987" y="23785"/>
                    <a:pt x="80510" y="37263"/>
                    <a:pt x="80510" y="53735"/>
                  </a:cubicBezTo>
                  <a:lnTo>
                    <a:pt x="80510" y="231599"/>
                  </a:lnTo>
                  <a:cubicBezTo>
                    <a:pt x="73509" y="234183"/>
                    <a:pt x="66843" y="236890"/>
                    <a:pt x="60625" y="239740"/>
                  </a:cubicBezTo>
                  <a:lnTo>
                    <a:pt x="60625" y="108883"/>
                  </a:lnTo>
                  <a:cubicBezTo>
                    <a:pt x="60625" y="92859"/>
                    <a:pt x="47520" y="79754"/>
                    <a:pt x="31504" y="79754"/>
                  </a:cubicBezTo>
                  <a:lnTo>
                    <a:pt x="29376" y="79754"/>
                  </a:lnTo>
                  <a:cubicBezTo>
                    <a:pt x="13352" y="79754"/>
                    <a:pt x="240" y="92859"/>
                    <a:pt x="240" y="108883"/>
                  </a:cubicBezTo>
                  <a:lnTo>
                    <a:pt x="240" y="305568"/>
                  </a:lnTo>
                  <a:cubicBezTo>
                    <a:pt x="240" y="307164"/>
                    <a:pt x="468" y="308700"/>
                    <a:pt x="718" y="310220"/>
                  </a:cubicBezTo>
                  <a:cubicBezTo>
                    <a:pt x="4390" y="444779"/>
                    <a:pt x="34096" y="515700"/>
                    <a:pt x="163714" y="515700"/>
                  </a:cubicBezTo>
                  <a:cubicBezTo>
                    <a:pt x="303633" y="515700"/>
                    <a:pt x="337854" y="384736"/>
                    <a:pt x="340446" y="375789"/>
                  </a:cubicBezTo>
                  <a:cubicBezTo>
                    <a:pt x="356036" y="322298"/>
                    <a:pt x="391436" y="279168"/>
                    <a:pt x="400702" y="269750"/>
                  </a:cubicBezTo>
                  <a:cubicBezTo>
                    <a:pt x="412370" y="257877"/>
                    <a:pt x="436185" y="231462"/>
                    <a:pt x="436185" y="231462"/>
                  </a:cubicBezTo>
                  <a:cubicBezTo>
                    <a:pt x="436185" y="231462"/>
                    <a:pt x="428819" y="185801"/>
                    <a:pt x="378742" y="202007"/>
                  </a:cubicBezTo>
                  <a:close/>
                </a:path>
              </a:pathLst>
            </a:custGeom>
            <a:solidFill>
              <a:srgbClr val="231F20"/>
            </a:solidFill>
            <a:ln w="7575" cap="flat">
              <a:noFill/>
              <a:prstDash val="solid"/>
              <a:round/>
            </a:ln>
          </p:spPr>
          <p:txBody>
            <a:bodyPr rtlCol="0" anchor="ctr"/>
            <a:lstStyle/>
            <a:p>
              <a:endParaRPr lang="en-GB"/>
            </a:p>
          </p:txBody>
        </p:sp>
      </p:grpSp>
      <p:grpSp>
        <p:nvGrpSpPr>
          <p:cNvPr id="420" name="Group 419">
            <a:extLst>
              <a:ext uri="{FF2B5EF4-FFF2-40B4-BE49-F238E27FC236}">
                <a16:creationId xmlns:a16="http://schemas.microsoft.com/office/drawing/2014/main" id="{E686369C-0C23-4107-9099-D33D4323886F}"/>
              </a:ext>
            </a:extLst>
          </p:cNvPr>
          <p:cNvGrpSpPr>
            <a:grpSpLocks noChangeAspect="1"/>
          </p:cNvGrpSpPr>
          <p:nvPr/>
        </p:nvGrpSpPr>
        <p:grpSpPr>
          <a:xfrm>
            <a:off x="69679" y="1262458"/>
            <a:ext cx="504004" cy="504000"/>
            <a:chOff x="6851400" y="916437"/>
            <a:chExt cx="1077363" cy="1077355"/>
          </a:xfrm>
        </p:grpSpPr>
        <p:sp>
          <p:nvSpPr>
            <p:cNvPr id="421" name="Freeform: Shape 420">
              <a:extLst>
                <a:ext uri="{FF2B5EF4-FFF2-40B4-BE49-F238E27FC236}">
                  <a16:creationId xmlns:a16="http://schemas.microsoft.com/office/drawing/2014/main" id="{D4B980A2-24F6-4FA4-ABEB-06634E8B40AB}"/>
                </a:ext>
              </a:extLst>
            </p:cNvPr>
            <p:cNvSpPr/>
            <p:nvPr/>
          </p:nvSpPr>
          <p:spPr>
            <a:xfrm>
              <a:off x="6851400" y="916437"/>
              <a:ext cx="1077363" cy="1077355"/>
            </a:xfrm>
            <a:custGeom>
              <a:avLst/>
              <a:gdLst>
                <a:gd name="connsiteX0" fmla="*/ 224 w 1077363"/>
                <a:gd name="connsiteY0" fmla="*/ 225 h 1077355"/>
                <a:gd name="connsiteX1" fmla="*/ 1077588 w 1077363"/>
                <a:gd name="connsiteY1" fmla="*/ 225 h 1077355"/>
                <a:gd name="connsiteX2" fmla="*/ 1077588 w 1077363"/>
                <a:gd name="connsiteY2" fmla="*/ 1077581 h 1077355"/>
                <a:gd name="connsiteX3" fmla="*/ 224 w 1077363"/>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63" h="1077355">
                  <a:moveTo>
                    <a:pt x="224" y="225"/>
                  </a:moveTo>
                  <a:lnTo>
                    <a:pt x="1077588" y="225"/>
                  </a:lnTo>
                  <a:lnTo>
                    <a:pt x="1077588"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422" name="Freeform: Shape 421">
              <a:extLst>
                <a:ext uri="{FF2B5EF4-FFF2-40B4-BE49-F238E27FC236}">
                  <a16:creationId xmlns:a16="http://schemas.microsoft.com/office/drawing/2014/main" id="{E8FD227C-699D-4FE2-BF49-F861C65583CD}"/>
                </a:ext>
              </a:extLst>
            </p:cNvPr>
            <p:cNvSpPr/>
            <p:nvPr/>
          </p:nvSpPr>
          <p:spPr>
            <a:xfrm>
              <a:off x="7047803" y="1566961"/>
              <a:ext cx="63494" cy="264968"/>
            </a:xfrm>
            <a:custGeom>
              <a:avLst/>
              <a:gdLst>
                <a:gd name="connsiteX0" fmla="*/ 95 w 63494"/>
                <a:gd name="connsiteY0" fmla="*/ 327 h 264968"/>
                <a:gd name="connsiteX1" fmla="*/ 63589 w 63494"/>
                <a:gd name="connsiteY1" fmla="*/ 327 h 264968"/>
                <a:gd name="connsiteX2" fmla="*/ 63589 w 63494"/>
                <a:gd name="connsiteY2" fmla="*/ 265295 h 264968"/>
                <a:gd name="connsiteX3" fmla="*/ 95 w 63494"/>
                <a:gd name="connsiteY3" fmla="*/ 265295 h 264968"/>
              </a:gdLst>
              <a:ahLst/>
              <a:cxnLst>
                <a:cxn ang="0">
                  <a:pos x="connsiteX0" y="connsiteY0"/>
                </a:cxn>
                <a:cxn ang="0">
                  <a:pos x="connsiteX1" y="connsiteY1"/>
                </a:cxn>
                <a:cxn ang="0">
                  <a:pos x="connsiteX2" y="connsiteY2"/>
                </a:cxn>
                <a:cxn ang="0">
                  <a:pos x="connsiteX3" y="connsiteY3"/>
                </a:cxn>
              </a:cxnLst>
              <a:rect l="l" t="t" r="r" b="b"/>
              <a:pathLst>
                <a:path w="63494" h="264968">
                  <a:moveTo>
                    <a:pt x="95" y="327"/>
                  </a:moveTo>
                  <a:lnTo>
                    <a:pt x="63589" y="327"/>
                  </a:lnTo>
                  <a:lnTo>
                    <a:pt x="63589" y="265295"/>
                  </a:lnTo>
                  <a:lnTo>
                    <a:pt x="95" y="265295"/>
                  </a:lnTo>
                  <a:close/>
                </a:path>
              </a:pathLst>
            </a:custGeom>
            <a:solidFill>
              <a:srgbClr val="FFFFFF"/>
            </a:solidFill>
            <a:ln w="7575" cap="flat">
              <a:noFill/>
              <a:prstDash val="solid"/>
              <a:round/>
            </a:ln>
          </p:spPr>
          <p:txBody>
            <a:bodyPr rtlCol="0" anchor="ctr"/>
            <a:lstStyle/>
            <a:p>
              <a:endParaRPr lang="en-GB"/>
            </a:p>
          </p:txBody>
        </p:sp>
        <p:sp>
          <p:nvSpPr>
            <p:cNvPr id="423" name="Freeform: Shape 422">
              <a:extLst>
                <a:ext uri="{FF2B5EF4-FFF2-40B4-BE49-F238E27FC236}">
                  <a16:creationId xmlns:a16="http://schemas.microsoft.com/office/drawing/2014/main" id="{C79AD0CA-0C7C-4390-8DB8-F9F6D6434D97}"/>
                </a:ext>
              </a:extLst>
            </p:cNvPr>
            <p:cNvSpPr/>
            <p:nvPr/>
          </p:nvSpPr>
          <p:spPr>
            <a:xfrm>
              <a:off x="7358326" y="1661757"/>
              <a:ext cx="63501" cy="170171"/>
            </a:xfrm>
            <a:custGeom>
              <a:avLst/>
              <a:gdLst>
                <a:gd name="connsiteX0" fmla="*/ 224 w 63501"/>
                <a:gd name="connsiteY0" fmla="*/ 347 h 170171"/>
                <a:gd name="connsiteX1" fmla="*/ 63726 w 63501"/>
                <a:gd name="connsiteY1" fmla="*/ 347 h 170171"/>
                <a:gd name="connsiteX2" fmla="*/ 63726 w 63501"/>
                <a:gd name="connsiteY2" fmla="*/ 170518 h 170171"/>
                <a:gd name="connsiteX3" fmla="*/ 224 w 63501"/>
                <a:gd name="connsiteY3" fmla="*/ 170518 h 170171"/>
              </a:gdLst>
              <a:ahLst/>
              <a:cxnLst>
                <a:cxn ang="0">
                  <a:pos x="connsiteX0" y="connsiteY0"/>
                </a:cxn>
                <a:cxn ang="0">
                  <a:pos x="connsiteX1" y="connsiteY1"/>
                </a:cxn>
                <a:cxn ang="0">
                  <a:pos x="connsiteX2" y="connsiteY2"/>
                </a:cxn>
                <a:cxn ang="0">
                  <a:pos x="connsiteX3" y="connsiteY3"/>
                </a:cxn>
              </a:cxnLst>
              <a:rect l="l" t="t" r="r" b="b"/>
              <a:pathLst>
                <a:path w="63501" h="170171">
                  <a:moveTo>
                    <a:pt x="224" y="347"/>
                  </a:moveTo>
                  <a:lnTo>
                    <a:pt x="63726" y="347"/>
                  </a:lnTo>
                  <a:lnTo>
                    <a:pt x="63726" y="170518"/>
                  </a:lnTo>
                  <a:lnTo>
                    <a:pt x="224" y="170518"/>
                  </a:lnTo>
                  <a:close/>
                </a:path>
              </a:pathLst>
            </a:custGeom>
            <a:solidFill>
              <a:srgbClr val="FFFFFF"/>
            </a:solidFill>
            <a:ln w="7575" cap="flat">
              <a:noFill/>
              <a:prstDash val="solid"/>
              <a:round/>
            </a:ln>
          </p:spPr>
          <p:txBody>
            <a:bodyPr rtlCol="0" anchor="ctr"/>
            <a:lstStyle/>
            <a:p>
              <a:endParaRPr lang="en-GB"/>
            </a:p>
          </p:txBody>
        </p:sp>
        <p:sp>
          <p:nvSpPr>
            <p:cNvPr id="424" name="Freeform: Shape 423">
              <a:extLst>
                <a:ext uri="{FF2B5EF4-FFF2-40B4-BE49-F238E27FC236}">
                  <a16:creationId xmlns:a16="http://schemas.microsoft.com/office/drawing/2014/main" id="{B4E67FED-FB8A-4536-AA15-23B8AD685304}"/>
                </a:ext>
              </a:extLst>
            </p:cNvPr>
            <p:cNvSpPr/>
            <p:nvPr/>
          </p:nvSpPr>
          <p:spPr>
            <a:xfrm>
              <a:off x="7668857" y="1566961"/>
              <a:ext cx="63494" cy="264968"/>
            </a:xfrm>
            <a:custGeom>
              <a:avLst/>
              <a:gdLst>
                <a:gd name="connsiteX0" fmla="*/ 354 w 63494"/>
                <a:gd name="connsiteY0" fmla="*/ 327 h 264968"/>
                <a:gd name="connsiteX1" fmla="*/ 63848 w 63494"/>
                <a:gd name="connsiteY1" fmla="*/ 327 h 264968"/>
                <a:gd name="connsiteX2" fmla="*/ 63848 w 63494"/>
                <a:gd name="connsiteY2" fmla="*/ 265295 h 264968"/>
                <a:gd name="connsiteX3" fmla="*/ 354 w 63494"/>
                <a:gd name="connsiteY3" fmla="*/ 265295 h 264968"/>
              </a:gdLst>
              <a:ahLst/>
              <a:cxnLst>
                <a:cxn ang="0">
                  <a:pos x="connsiteX0" y="connsiteY0"/>
                </a:cxn>
                <a:cxn ang="0">
                  <a:pos x="connsiteX1" y="connsiteY1"/>
                </a:cxn>
                <a:cxn ang="0">
                  <a:pos x="connsiteX2" y="connsiteY2"/>
                </a:cxn>
                <a:cxn ang="0">
                  <a:pos x="connsiteX3" y="connsiteY3"/>
                </a:cxn>
              </a:cxnLst>
              <a:rect l="l" t="t" r="r" b="b"/>
              <a:pathLst>
                <a:path w="63494" h="264968">
                  <a:moveTo>
                    <a:pt x="354" y="327"/>
                  </a:moveTo>
                  <a:lnTo>
                    <a:pt x="63848" y="327"/>
                  </a:lnTo>
                  <a:lnTo>
                    <a:pt x="63848" y="265295"/>
                  </a:lnTo>
                  <a:lnTo>
                    <a:pt x="354" y="265295"/>
                  </a:lnTo>
                  <a:close/>
                </a:path>
              </a:pathLst>
            </a:custGeom>
            <a:solidFill>
              <a:srgbClr val="FFFFFF"/>
            </a:solidFill>
            <a:ln w="7575" cap="flat">
              <a:noFill/>
              <a:prstDash val="solid"/>
              <a:round/>
            </a:ln>
          </p:spPr>
          <p:txBody>
            <a:bodyPr rtlCol="0" anchor="ctr"/>
            <a:lstStyle/>
            <a:p>
              <a:endParaRPr lang="en-GB"/>
            </a:p>
          </p:txBody>
        </p:sp>
        <p:sp>
          <p:nvSpPr>
            <p:cNvPr id="425" name="Freeform: Shape 424">
              <a:extLst>
                <a:ext uri="{FF2B5EF4-FFF2-40B4-BE49-F238E27FC236}">
                  <a16:creationId xmlns:a16="http://schemas.microsoft.com/office/drawing/2014/main" id="{CF148273-0EAB-482B-B095-42A020C32878}"/>
                </a:ext>
              </a:extLst>
            </p:cNvPr>
            <p:cNvSpPr/>
            <p:nvPr/>
          </p:nvSpPr>
          <p:spPr>
            <a:xfrm>
              <a:off x="6944113" y="1187744"/>
              <a:ext cx="270866" cy="379216"/>
            </a:xfrm>
            <a:custGeom>
              <a:avLst/>
              <a:gdLst>
                <a:gd name="connsiteX0" fmla="*/ 252270 w 270866"/>
                <a:gd name="connsiteY0" fmla="*/ 379409 h 379216"/>
                <a:gd name="connsiteX1" fmla="*/ 18787 w 270866"/>
                <a:gd name="connsiteY1" fmla="*/ 379409 h 379216"/>
                <a:gd name="connsiteX2" fmla="*/ 95 w 270866"/>
                <a:gd name="connsiteY2" fmla="*/ 360718 h 379216"/>
                <a:gd name="connsiteX3" fmla="*/ 95 w 270866"/>
                <a:gd name="connsiteY3" fmla="*/ 18885 h 379216"/>
                <a:gd name="connsiteX4" fmla="*/ 18787 w 270866"/>
                <a:gd name="connsiteY4" fmla="*/ 193 h 379216"/>
                <a:gd name="connsiteX5" fmla="*/ 252270 w 270866"/>
                <a:gd name="connsiteY5" fmla="*/ 193 h 379216"/>
                <a:gd name="connsiteX6" fmla="*/ 270962 w 270866"/>
                <a:gd name="connsiteY6" fmla="*/ 18885 h 379216"/>
                <a:gd name="connsiteX7" fmla="*/ 270962 w 270866"/>
                <a:gd name="connsiteY7" fmla="*/ 360718 h 379216"/>
                <a:gd name="connsiteX8" fmla="*/ 252270 w 270866"/>
                <a:gd name="connsiteY8" fmla="*/ 379409 h 379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866" h="379216">
                  <a:moveTo>
                    <a:pt x="252270" y="379409"/>
                  </a:moveTo>
                  <a:lnTo>
                    <a:pt x="18787" y="379409"/>
                  </a:lnTo>
                  <a:cubicBezTo>
                    <a:pt x="8472" y="379409"/>
                    <a:pt x="95" y="371033"/>
                    <a:pt x="95" y="360718"/>
                  </a:cubicBezTo>
                  <a:lnTo>
                    <a:pt x="95" y="18885"/>
                  </a:lnTo>
                  <a:cubicBezTo>
                    <a:pt x="95" y="8562"/>
                    <a:pt x="8472" y="193"/>
                    <a:pt x="18787" y="193"/>
                  </a:cubicBezTo>
                  <a:lnTo>
                    <a:pt x="252270" y="193"/>
                  </a:lnTo>
                  <a:cubicBezTo>
                    <a:pt x="262593" y="193"/>
                    <a:pt x="270962" y="8562"/>
                    <a:pt x="270962" y="18885"/>
                  </a:cubicBezTo>
                  <a:lnTo>
                    <a:pt x="270962" y="360718"/>
                  </a:lnTo>
                  <a:cubicBezTo>
                    <a:pt x="270962" y="371033"/>
                    <a:pt x="262593" y="379409"/>
                    <a:pt x="252270" y="379409"/>
                  </a:cubicBezTo>
                  <a:close/>
                </a:path>
              </a:pathLst>
            </a:custGeom>
            <a:solidFill>
              <a:schemeClr val="bg1">
                <a:lumMod val="75000"/>
              </a:schemeClr>
            </a:solidFill>
            <a:ln w="7575" cap="flat">
              <a:noFill/>
              <a:prstDash val="solid"/>
              <a:round/>
            </a:ln>
          </p:spPr>
          <p:txBody>
            <a:bodyPr rtlCol="0" anchor="ctr"/>
            <a:lstStyle/>
            <a:p>
              <a:endParaRPr lang="en-GB"/>
            </a:p>
          </p:txBody>
        </p:sp>
        <p:sp>
          <p:nvSpPr>
            <p:cNvPr id="426" name="Freeform: Shape 425">
              <a:extLst>
                <a:ext uri="{FF2B5EF4-FFF2-40B4-BE49-F238E27FC236}">
                  <a16:creationId xmlns:a16="http://schemas.microsoft.com/office/drawing/2014/main" id="{2655B7E7-7A80-46A3-B0DE-AE9A8CC2C667}"/>
                </a:ext>
              </a:extLst>
            </p:cNvPr>
            <p:cNvSpPr/>
            <p:nvPr/>
          </p:nvSpPr>
          <p:spPr>
            <a:xfrm>
              <a:off x="6933342" y="1176973"/>
              <a:ext cx="292409" cy="400758"/>
            </a:xfrm>
            <a:custGeom>
              <a:avLst/>
              <a:gdLst>
                <a:gd name="connsiteX0" fmla="*/ 263041 w 292409"/>
                <a:gd name="connsiteY0" fmla="*/ 400952 h 400758"/>
                <a:gd name="connsiteX1" fmla="*/ 292504 w 292409"/>
                <a:gd name="connsiteY1" fmla="*/ 371489 h 400758"/>
                <a:gd name="connsiteX2" fmla="*/ 292504 w 292409"/>
                <a:gd name="connsiteY2" fmla="*/ 29656 h 400758"/>
                <a:gd name="connsiteX3" fmla="*/ 263041 w 292409"/>
                <a:gd name="connsiteY3" fmla="*/ 193 h 400758"/>
                <a:gd name="connsiteX4" fmla="*/ 29558 w 292409"/>
                <a:gd name="connsiteY4" fmla="*/ 193 h 400758"/>
                <a:gd name="connsiteX5" fmla="*/ 95 w 292409"/>
                <a:gd name="connsiteY5" fmla="*/ 29656 h 400758"/>
                <a:gd name="connsiteX6" fmla="*/ 95 w 292409"/>
                <a:gd name="connsiteY6" fmla="*/ 371489 h 400758"/>
                <a:gd name="connsiteX7" fmla="*/ 29558 w 292409"/>
                <a:gd name="connsiteY7" fmla="*/ 400952 h 400758"/>
                <a:gd name="connsiteX8" fmla="*/ 263041 w 292409"/>
                <a:gd name="connsiteY8" fmla="*/ 400952 h 400758"/>
                <a:gd name="connsiteX9" fmla="*/ 263041 w 292409"/>
                <a:gd name="connsiteY9" fmla="*/ 379409 h 400758"/>
                <a:gd name="connsiteX10" fmla="*/ 29558 w 292409"/>
                <a:gd name="connsiteY10" fmla="*/ 379409 h 400758"/>
                <a:gd name="connsiteX11" fmla="*/ 21637 w 292409"/>
                <a:gd name="connsiteY11" fmla="*/ 371489 h 400758"/>
                <a:gd name="connsiteX12" fmla="*/ 21637 w 292409"/>
                <a:gd name="connsiteY12" fmla="*/ 29656 h 400758"/>
                <a:gd name="connsiteX13" fmla="*/ 29558 w 292409"/>
                <a:gd name="connsiteY13" fmla="*/ 21735 h 400758"/>
                <a:gd name="connsiteX14" fmla="*/ 263041 w 292409"/>
                <a:gd name="connsiteY14" fmla="*/ 21735 h 400758"/>
                <a:gd name="connsiteX15" fmla="*/ 270962 w 292409"/>
                <a:gd name="connsiteY15" fmla="*/ 29656 h 400758"/>
                <a:gd name="connsiteX16" fmla="*/ 270962 w 292409"/>
                <a:gd name="connsiteY16" fmla="*/ 371489 h 400758"/>
                <a:gd name="connsiteX17" fmla="*/ 263041 w 292409"/>
                <a:gd name="connsiteY17" fmla="*/ 379409 h 400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2409" h="400758">
                  <a:moveTo>
                    <a:pt x="263041" y="400952"/>
                  </a:moveTo>
                  <a:cubicBezTo>
                    <a:pt x="279316" y="400952"/>
                    <a:pt x="292504" y="387748"/>
                    <a:pt x="292504" y="371489"/>
                  </a:cubicBezTo>
                  <a:cubicBezTo>
                    <a:pt x="292504" y="371489"/>
                    <a:pt x="292504" y="29656"/>
                    <a:pt x="292504" y="29656"/>
                  </a:cubicBezTo>
                  <a:cubicBezTo>
                    <a:pt x="292504" y="13381"/>
                    <a:pt x="279316" y="193"/>
                    <a:pt x="263041" y="193"/>
                  </a:cubicBezTo>
                  <a:lnTo>
                    <a:pt x="29558" y="193"/>
                  </a:lnTo>
                  <a:cubicBezTo>
                    <a:pt x="13299" y="193"/>
                    <a:pt x="95" y="13381"/>
                    <a:pt x="95" y="29656"/>
                  </a:cubicBezTo>
                  <a:lnTo>
                    <a:pt x="95" y="371489"/>
                  </a:lnTo>
                  <a:cubicBezTo>
                    <a:pt x="95" y="387748"/>
                    <a:pt x="13299" y="400952"/>
                    <a:pt x="29558" y="400952"/>
                  </a:cubicBezTo>
                  <a:cubicBezTo>
                    <a:pt x="29558" y="400952"/>
                    <a:pt x="263041" y="400952"/>
                    <a:pt x="263041" y="400952"/>
                  </a:cubicBezTo>
                  <a:close/>
                  <a:moveTo>
                    <a:pt x="263041" y="379409"/>
                  </a:moveTo>
                  <a:lnTo>
                    <a:pt x="29558" y="379409"/>
                  </a:lnTo>
                  <a:cubicBezTo>
                    <a:pt x="25187" y="379409"/>
                    <a:pt x="21637" y="375860"/>
                    <a:pt x="21637" y="371489"/>
                  </a:cubicBezTo>
                  <a:cubicBezTo>
                    <a:pt x="21637" y="371489"/>
                    <a:pt x="21637" y="29656"/>
                    <a:pt x="21637" y="29656"/>
                  </a:cubicBezTo>
                  <a:cubicBezTo>
                    <a:pt x="21637" y="25285"/>
                    <a:pt x="25187" y="21735"/>
                    <a:pt x="29558" y="21735"/>
                  </a:cubicBezTo>
                  <a:cubicBezTo>
                    <a:pt x="29558" y="21735"/>
                    <a:pt x="263041" y="21735"/>
                    <a:pt x="263041" y="21735"/>
                  </a:cubicBezTo>
                  <a:cubicBezTo>
                    <a:pt x="267412" y="21735"/>
                    <a:pt x="270962" y="25285"/>
                    <a:pt x="270962" y="29656"/>
                  </a:cubicBezTo>
                  <a:lnTo>
                    <a:pt x="270962" y="371489"/>
                  </a:lnTo>
                  <a:cubicBezTo>
                    <a:pt x="270962" y="375860"/>
                    <a:pt x="267412" y="379409"/>
                    <a:pt x="263041" y="379409"/>
                  </a:cubicBezTo>
                  <a:close/>
                </a:path>
              </a:pathLst>
            </a:custGeom>
            <a:solidFill>
              <a:srgbClr val="231F20"/>
            </a:solidFill>
            <a:ln w="7575" cap="flat">
              <a:noFill/>
              <a:prstDash val="solid"/>
              <a:round/>
            </a:ln>
          </p:spPr>
          <p:txBody>
            <a:bodyPr rtlCol="0" anchor="ctr"/>
            <a:lstStyle/>
            <a:p>
              <a:endParaRPr lang="en-GB"/>
            </a:p>
          </p:txBody>
        </p:sp>
        <p:sp>
          <p:nvSpPr>
            <p:cNvPr id="429" name="Freeform: Shape 428">
              <a:extLst>
                <a:ext uri="{FF2B5EF4-FFF2-40B4-BE49-F238E27FC236}">
                  <a16:creationId xmlns:a16="http://schemas.microsoft.com/office/drawing/2014/main" id="{03E0AD1D-241A-4EBB-AC04-7B2617DDFBE1}"/>
                </a:ext>
              </a:extLst>
            </p:cNvPr>
            <p:cNvSpPr/>
            <p:nvPr/>
          </p:nvSpPr>
          <p:spPr>
            <a:xfrm>
              <a:off x="7135621" y="1336728"/>
              <a:ext cx="14436" cy="54131"/>
            </a:xfrm>
            <a:custGeom>
              <a:avLst/>
              <a:gdLst>
                <a:gd name="connsiteX0" fmla="*/ 4166 w 14436"/>
                <a:gd name="connsiteY0" fmla="*/ 54319 h 54131"/>
                <a:gd name="connsiteX1" fmla="*/ 2190 w 14436"/>
                <a:gd name="connsiteY1" fmla="*/ 53794 h 54131"/>
                <a:gd name="connsiteX2" fmla="*/ 639 w 14436"/>
                <a:gd name="connsiteY2" fmla="*/ 48291 h 54131"/>
                <a:gd name="connsiteX3" fmla="*/ 814 w 14436"/>
                <a:gd name="connsiteY3" fmla="*/ 6491 h 54131"/>
                <a:gd name="connsiteX4" fmla="*/ 1908 w 14436"/>
                <a:gd name="connsiteY4" fmla="*/ 881 h 54131"/>
                <a:gd name="connsiteX5" fmla="*/ 7511 w 14436"/>
                <a:gd name="connsiteY5" fmla="*/ 1946 h 54131"/>
                <a:gd name="connsiteX6" fmla="*/ 7701 w 14436"/>
                <a:gd name="connsiteY6" fmla="*/ 52251 h 54131"/>
                <a:gd name="connsiteX7" fmla="*/ 4166 w 14436"/>
                <a:gd name="connsiteY7" fmla="*/ 54319 h 5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6" h="54131">
                  <a:moveTo>
                    <a:pt x="4166" y="54319"/>
                  </a:moveTo>
                  <a:cubicBezTo>
                    <a:pt x="3497" y="54319"/>
                    <a:pt x="2813" y="54152"/>
                    <a:pt x="2190" y="53794"/>
                  </a:cubicBezTo>
                  <a:cubicBezTo>
                    <a:pt x="244" y="52700"/>
                    <a:pt x="-456" y="50237"/>
                    <a:pt x="639" y="48291"/>
                  </a:cubicBezTo>
                  <a:cubicBezTo>
                    <a:pt x="13349" y="25662"/>
                    <a:pt x="1338" y="7267"/>
                    <a:pt x="814" y="6491"/>
                  </a:cubicBezTo>
                  <a:cubicBezTo>
                    <a:pt x="-425" y="4636"/>
                    <a:pt x="61" y="2128"/>
                    <a:pt x="1908" y="881"/>
                  </a:cubicBezTo>
                  <a:cubicBezTo>
                    <a:pt x="3756" y="-365"/>
                    <a:pt x="6256" y="114"/>
                    <a:pt x="7511" y="1946"/>
                  </a:cubicBezTo>
                  <a:cubicBezTo>
                    <a:pt x="8149" y="2881"/>
                    <a:pt x="22919" y="25137"/>
                    <a:pt x="7701" y="52251"/>
                  </a:cubicBezTo>
                  <a:cubicBezTo>
                    <a:pt x="6956" y="53574"/>
                    <a:pt x="5580" y="54319"/>
                    <a:pt x="4166" y="54319"/>
                  </a:cubicBezTo>
                  <a:close/>
                </a:path>
              </a:pathLst>
            </a:custGeom>
            <a:solidFill>
              <a:srgbClr val="231F20"/>
            </a:solidFill>
            <a:ln w="7575" cap="flat">
              <a:noFill/>
              <a:prstDash val="solid"/>
              <a:round/>
            </a:ln>
          </p:spPr>
          <p:txBody>
            <a:bodyPr rtlCol="0" anchor="ctr"/>
            <a:lstStyle/>
            <a:p>
              <a:endParaRPr lang="en-GB"/>
            </a:p>
          </p:txBody>
        </p:sp>
        <p:sp>
          <p:nvSpPr>
            <p:cNvPr id="430" name="Freeform: Shape 429">
              <a:extLst>
                <a:ext uri="{FF2B5EF4-FFF2-40B4-BE49-F238E27FC236}">
                  <a16:creationId xmlns:a16="http://schemas.microsoft.com/office/drawing/2014/main" id="{1BA61315-AF6B-45A2-A893-2CD90D97B25E}"/>
                </a:ext>
              </a:extLst>
            </p:cNvPr>
            <p:cNvSpPr/>
            <p:nvPr/>
          </p:nvSpPr>
          <p:spPr>
            <a:xfrm>
              <a:off x="7149896" y="1326284"/>
              <a:ext cx="17816" cy="75013"/>
            </a:xfrm>
            <a:custGeom>
              <a:avLst/>
              <a:gdLst>
                <a:gd name="connsiteX0" fmla="*/ 4173 w 17816"/>
                <a:gd name="connsiteY0" fmla="*/ 75200 h 75013"/>
                <a:gd name="connsiteX1" fmla="*/ 2090 w 17816"/>
                <a:gd name="connsiteY1" fmla="*/ 74623 h 75013"/>
                <a:gd name="connsiteX2" fmla="*/ 714 w 17816"/>
                <a:gd name="connsiteY2" fmla="*/ 69066 h 75013"/>
                <a:gd name="connsiteX3" fmla="*/ 912 w 17816"/>
                <a:gd name="connsiteY3" fmla="*/ 6621 h 75013"/>
                <a:gd name="connsiteX4" fmla="*/ 1794 w 17816"/>
                <a:gd name="connsiteY4" fmla="*/ 958 h 75013"/>
                <a:gd name="connsiteX5" fmla="*/ 7441 w 17816"/>
                <a:gd name="connsiteY5" fmla="*/ 1847 h 75013"/>
                <a:gd name="connsiteX6" fmla="*/ 7647 w 17816"/>
                <a:gd name="connsiteY6" fmla="*/ 73239 h 75013"/>
                <a:gd name="connsiteX7" fmla="*/ 4173 w 17816"/>
                <a:gd name="connsiteY7" fmla="*/ 75200 h 75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16" h="75013">
                  <a:moveTo>
                    <a:pt x="4173" y="75200"/>
                  </a:moveTo>
                  <a:cubicBezTo>
                    <a:pt x="3466" y="75200"/>
                    <a:pt x="2744" y="75010"/>
                    <a:pt x="2090" y="74623"/>
                  </a:cubicBezTo>
                  <a:cubicBezTo>
                    <a:pt x="175" y="73467"/>
                    <a:pt x="-449" y="70982"/>
                    <a:pt x="714" y="69066"/>
                  </a:cubicBezTo>
                  <a:cubicBezTo>
                    <a:pt x="21154" y="35080"/>
                    <a:pt x="1110" y="6894"/>
                    <a:pt x="912" y="6621"/>
                  </a:cubicBezTo>
                  <a:cubicBezTo>
                    <a:pt x="-411" y="4812"/>
                    <a:pt x="-15" y="2280"/>
                    <a:pt x="1794" y="958"/>
                  </a:cubicBezTo>
                  <a:cubicBezTo>
                    <a:pt x="3603" y="-350"/>
                    <a:pt x="6126" y="46"/>
                    <a:pt x="7441" y="1847"/>
                  </a:cubicBezTo>
                  <a:cubicBezTo>
                    <a:pt x="7685" y="2174"/>
                    <a:pt x="30816" y="34708"/>
                    <a:pt x="7647" y="73239"/>
                  </a:cubicBezTo>
                  <a:cubicBezTo>
                    <a:pt x="6887" y="74501"/>
                    <a:pt x="5549" y="75200"/>
                    <a:pt x="4173" y="75200"/>
                  </a:cubicBezTo>
                  <a:close/>
                </a:path>
              </a:pathLst>
            </a:custGeom>
            <a:solidFill>
              <a:srgbClr val="231F20"/>
            </a:solidFill>
            <a:ln w="7575" cap="flat">
              <a:noFill/>
              <a:prstDash val="solid"/>
              <a:round/>
            </a:ln>
          </p:spPr>
          <p:txBody>
            <a:bodyPr rtlCol="0" anchor="ctr"/>
            <a:lstStyle/>
            <a:p>
              <a:endParaRPr lang="en-GB"/>
            </a:p>
          </p:txBody>
        </p:sp>
        <p:sp>
          <p:nvSpPr>
            <p:cNvPr id="431" name="Freeform: Shape 430">
              <a:extLst>
                <a:ext uri="{FF2B5EF4-FFF2-40B4-BE49-F238E27FC236}">
                  <a16:creationId xmlns:a16="http://schemas.microsoft.com/office/drawing/2014/main" id="{73B2B47C-1080-4056-8123-B8BE33437EA5}"/>
                </a:ext>
              </a:extLst>
            </p:cNvPr>
            <p:cNvSpPr/>
            <p:nvPr/>
          </p:nvSpPr>
          <p:spPr>
            <a:xfrm>
              <a:off x="7163387" y="1312815"/>
              <a:ext cx="22274" cy="101951"/>
            </a:xfrm>
            <a:custGeom>
              <a:avLst/>
              <a:gdLst>
                <a:gd name="connsiteX0" fmla="*/ 4174 w 22274"/>
                <a:gd name="connsiteY0" fmla="*/ 102138 h 101951"/>
                <a:gd name="connsiteX1" fmla="*/ 2038 w 22274"/>
                <a:gd name="connsiteY1" fmla="*/ 101523 h 101951"/>
                <a:gd name="connsiteX2" fmla="*/ 753 w 22274"/>
                <a:gd name="connsiteY2" fmla="*/ 95943 h 101951"/>
                <a:gd name="connsiteX3" fmla="*/ 959 w 22274"/>
                <a:gd name="connsiteY3" fmla="*/ 6673 h 101951"/>
                <a:gd name="connsiteX4" fmla="*/ 1741 w 22274"/>
                <a:gd name="connsiteY4" fmla="*/ 1002 h 101951"/>
                <a:gd name="connsiteX5" fmla="*/ 7404 w 22274"/>
                <a:gd name="connsiteY5" fmla="*/ 1785 h 101951"/>
                <a:gd name="connsiteX6" fmla="*/ 7610 w 22274"/>
                <a:gd name="connsiteY6" fmla="*/ 100238 h 101951"/>
                <a:gd name="connsiteX7" fmla="*/ 4174 w 22274"/>
                <a:gd name="connsiteY7" fmla="*/ 102138 h 101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74" h="101951">
                  <a:moveTo>
                    <a:pt x="4174" y="102138"/>
                  </a:moveTo>
                  <a:cubicBezTo>
                    <a:pt x="3444" y="102138"/>
                    <a:pt x="2707" y="101941"/>
                    <a:pt x="2038" y="101523"/>
                  </a:cubicBezTo>
                  <a:cubicBezTo>
                    <a:pt x="145" y="100337"/>
                    <a:pt x="-425" y="97844"/>
                    <a:pt x="753" y="95943"/>
                  </a:cubicBezTo>
                  <a:cubicBezTo>
                    <a:pt x="31075" y="47431"/>
                    <a:pt x="1263" y="7076"/>
                    <a:pt x="959" y="6673"/>
                  </a:cubicBezTo>
                  <a:cubicBezTo>
                    <a:pt x="-395" y="4894"/>
                    <a:pt x="-45" y="2355"/>
                    <a:pt x="1741" y="1002"/>
                  </a:cubicBezTo>
                  <a:cubicBezTo>
                    <a:pt x="3513" y="-335"/>
                    <a:pt x="6059" y="7"/>
                    <a:pt x="7404" y="1785"/>
                  </a:cubicBezTo>
                  <a:cubicBezTo>
                    <a:pt x="7747" y="2234"/>
                    <a:pt x="40858" y="47044"/>
                    <a:pt x="7610" y="100238"/>
                  </a:cubicBezTo>
                  <a:cubicBezTo>
                    <a:pt x="6850" y="101469"/>
                    <a:pt x="5535" y="102138"/>
                    <a:pt x="4174" y="102138"/>
                  </a:cubicBezTo>
                  <a:close/>
                </a:path>
              </a:pathLst>
            </a:custGeom>
            <a:solidFill>
              <a:srgbClr val="231F20"/>
            </a:solidFill>
            <a:ln w="7575" cap="flat">
              <a:noFill/>
              <a:prstDash val="solid"/>
              <a:round/>
            </a:ln>
          </p:spPr>
          <p:txBody>
            <a:bodyPr rtlCol="0" anchor="ctr"/>
            <a:lstStyle/>
            <a:p>
              <a:endParaRPr lang="en-GB"/>
            </a:p>
          </p:txBody>
        </p:sp>
        <p:sp>
          <p:nvSpPr>
            <p:cNvPr id="432" name="Freeform: Shape 431">
              <a:extLst>
                <a:ext uri="{FF2B5EF4-FFF2-40B4-BE49-F238E27FC236}">
                  <a16:creationId xmlns:a16="http://schemas.microsoft.com/office/drawing/2014/main" id="{75D21708-4325-41B3-928E-5EB8366BE5ED}"/>
                </a:ext>
              </a:extLst>
            </p:cNvPr>
            <p:cNvSpPr/>
            <p:nvPr/>
          </p:nvSpPr>
          <p:spPr>
            <a:xfrm>
              <a:off x="7009041" y="1336728"/>
              <a:ext cx="14435" cy="54131"/>
            </a:xfrm>
            <a:custGeom>
              <a:avLst/>
              <a:gdLst>
                <a:gd name="connsiteX0" fmla="*/ 10462 w 14435"/>
                <a:gd name="connsiteY0" fmla="*/ 54319 h 54131"/>
                <a:gd name="connsiteX1" fmla="*/ 12439 w 14435"/>
                <a:gd name="connsiteY1" fmla="*/ 53794 h 54131"/>
                <a:gd name="connsiteX2" fmla="*/ 13990 w 14435"/>
                <a:gd name="connsiteY2" fmla="*/ 48291 h 54131"/>
                <a:gd name="connsiteX3" fmla="*/ 13815 w 14435"/>
                <a:gd name="connsiteY3" fmla="*/ 6491 h 54131"/>
                <a:gd name="connsiteX4" fmla="*/ 12712 w 14435"/>
                <a:gd name="connsiteY4" fmla="*/ 881 h 54131"/>
                <a:gd name="connsiteX5" fmla="*/ 7118 w 14435"/>
                <a:gd name="connsiteY5" fmla="*/ 1946 h 54131"/>
                <a:gd name="connsiteX6" fmla="*/ 6920 w 14435"/>
                <a:gd name="connsiteY6" fmla="*/ 52251 h 54131"/>
                <a:gd name="connsiteX7" fmla="*/ 10462 w 14435"/>
                <a:gd name="connsiteY7" fmla="*/ 54319 h 5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5" h="54131">
                  <a:moveTo>
                    <a:pt x="10462" y="54319"/>
                  </a:moveTo>
                  <a:cubicBezTo>
                    <a:pt x="11131" y="54319"/>
                    <a:pt x="11808" y="54152"/>
                    <a:pt x="12439" y="53794"/>
                  </a:cubicBezTo>
                  <a:cubicBezTo>
                    <a:pt x="14385" y="52700"/>
                    <a:pt x="15076" y="50237"/>
                    <a:pt x="13990" y="48291"/>
                  </a:cubicBezTo>
                  <a:cubicBezTo>
                    <a:pt x="1272" y="25662"/>
                    <a:pt x="13283" y="7267"/>
                    <a:pt x="13815" y="6491"/>
                  </a:cubicBezTo>
                  <a:cubicBezTo>
                    <a:pt x="15054" y="4636"/>
                    <a:pt x="14567" y="2128"/>
                    <a:pt x="12712" y="881"/>
                  </a:cubicBezTo>
                  <a:cubicBezTo>
                    <a:pt x="10873" y="-365"/>
                    <a:pt x="8365" y="114"/>
                    <a:pt x="7118" y="1946"/>
                  </a:cubicBezTo>
                  <a:cubicBezTo>
                    <a:pt x="6479" y="2881"/>
                    <a:pt x="-8290" y="25137"/>
                    <a:pt x="6920" y="52251"/>
                  </a:cubicBezTo>
                  <a:cubicBezTo>
                    <a:pt x="7665" y="53574"/>
                    <a:pt x="9049" y="54319"/>
                    <a:pt x="10462" y="54319"/>
                  </a:cubicBezTo>
                  <a:close/>
                </a:path>
              </a:pathLst>
            </a:custGeom>
            <a:solidFill>
              <a:srgbClr val="231F20"/>
            </a:solidFill>
            <a:ln w="7575" cap="flat">
              <a:noFill/>
              <a:prstDash val="solid"/>
              <a:round/>
            </a:ln>
          </p:spPr>
          <p:txBody>
            <a:bodyPr rtlCol="0" anchor="ctr"/>
            <a:lstStyle/>
            <a:p>
              <a:endParaRPr lang="en-GB"/>
            </a:p>
          </p:txBody>
        </p:sp>
        <p:sp>
          <p:nvSpPr>
            <p:cNvPr id="433" name="Freeform: Shape 432">
              <a:extLst>
                <a:ext uri="{FF2B5EF4-FFF2-40B4-BE49-F238E27FC236}">
                  <a16:creationId xmlns:a16="http://schemas.microsoft.com/office/drawing/2014/main" id="{AC975361-3D0F-4A55-A414-83EBC7ABB7CA}"/>
                </a:ext>
              </a:extLst>
            </p:cNvPr>
            <p:cNvSpPr/>
            <p:nvPr/>
          </p:nvSpPr>
          <p:spPr>
            <a:xfrm>
              <a:off x="6991380" y="1326284"/>
              <a:ext cx="17820" cy="75013"/>
            </a:xfrm>
            <a:custGeom>
              <a:avLst/>
              <a:gdLst>
                <a:gd name="connsiteX0" fmla="*/ 13834 w 17820"/>
                <a:gd name="connsiteY0" fmla="*/ 75200 h 75013"/>
                <a:gd name="connsiteX1" fmla="*/ 15917 w 17820"/>
                <a:gd name="connsiteY1" fmla="*/ 74623 h 75013"/>
                <a:gd name="connsiteX2" fmla="*/ 17300 w 17820"/>
                <a:gd name="connsiteY2" fmla="*/ 69066 h 75013"/>
                <a:gd name="connsiteX3" fmla="*/ 17103 w 17820"/>
                <a:gd name="connsiteY3" fmla="*/ 6621 h 75013"/>
                <a:gd name="connsiteX4" fmla="*/ 16221 w 17820"/>
                <a:gd name="connsiteY4" fmla="*/ 958 h 75013"/>
                <a:gd name="connsiteX5" fmla="*/ 10565 w 17820"/>
                <a:gd name="connsiteY5" fmla="*/ 1847 h 75013"/>
                <a:gd name="connsiteX6" fmla="*/ 10360 w 17820"/>
                <a:gd name="connsiteY6" fmla="*/ 73239 h 75013"/>
                <a:gd name="connsiteX7" fmla="*/ 13834 w 17820"/>
                <a:gd name="connsiteY7" fmla="*/ 75200 h 75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20" h="75013">
                  <a:moveTo>
                    <a:pt x="13834" y="75200"/>
                  </a:moveTo>
                  <a:cubicBezTo>
                    <a:pt x="14541" y="75200"/>
                    <a:pt x="15271" y="75010"/>
                    <a:pt x="15917" y="74623"/>
                  </a:cubicBezTo>
                  <a:cubicBezTo>
                    <a:pt x="17840" y="73467"/>
                    <a:pt x="18456" y="70982"/>
                    <a:pt x="17300" y="69066"/>
                  </a:cubicBezTo>
                  <a:cubicBezTo>
                    <a:pt x="-3140" y="35080"/>
                    <a:pt x="16905" y="6894"/>
                    <a:pt x="17103" y="6621"/>
                  </a:cubicBezTo>
                  <a:cubicBezTo>
                    <a:pt x="18425" y="4812"/>
                    <a:pt x="18022" y="2280"/>
                    <a:pt x="16221" y="958"/>
                  </a:cubicBezTo>
                  <a:cubicBezTo>
                    <a:pt x="14412" y="-350"/>
                    <a:pt x="11888" y="46"/>
                    <a:pt x="10565" y="1847"/>
                  </a:cubicBezTo>
                  <a:cubicBezTo>
                    <a:pt x="10322" y="2174"/>
                    <a:pt x="-12809" y="34708"/>
                    <a:pt x="10360" y="73239"/>
                  </a:cubicBezTo>
                  <a:cubicBezTo>
                    <a:pt x="11128" y="74501"/>
                    <a:pt x="12466" y="75200"/>
                    <a:pt x="13834" y="75200"/>
                  </a:cubicBezTo>
                  <a:close/>
                </a:path>
              </a:pathLst>
            </a:custGeom>
            <a:solidFill>
              <a:srgbClr val="231F20"/>
            </a:solidFill>
            <a:ln w="7575" cap="flat">
              <a:noFill/>
              <a:prstDash val="solid"/>
              <a:round/>
            </a:ln>
          </p:spPr>
          <p:txBody>
            <a:bodyPr rtlCol="0" anchor="ctr"/>
            <a:lstStyle/>
            <a:p>
              <a:endParaRPr lang="en-GB"/>
            </a:p>
          </p:txBody>
        </p:sp>
        <p:sp>
          <p:nvSpPr>
            <p:cNvPr id="434" name="Freeform: Shape 433">
              <a:extLst>
                <a:ext uri="{FF2B5EF4-FFF2-40B4-BE49-F238E27FC236}">
                  <a16:creationId xmlns:a16="http://schemas.microsoft.com/office/drawing/2014/main" id="{D73F5B97-8561-4781-AE5A-73D5F1B4DB9C}"/>
                </a:ext>
              </a:extLst>
            </p:cNvPr>
            <p:cNvSpPr/>
            <p:nvPr/>
          </p:nvSpPr>
          <p:spPr>
            <a:xfrm>
              <a:off x="6973432" y="1312815"/>
              <a:ext cx="22279" cy="101951"/>
            </a:xfrm>
            <a:custGeom>
              <a:avLst/>
              <a:gdLst>
                <a:gd name="connsiteX0" fmla="*/ 18291 w 22279"/>
                <a:gd name="connsiteY0" fmla="*/ 102138 h 101951"/>
                <a:gd name="connsiteX1" fmla="*/ 20427 w 22279"/>
                <a:gd name="connsiteY1" fmla="*/ 101523 h 101951"/>
                <a:gd name="connsiteX2" fmla="*/ 21712 w 22279"/>
                <a:gd name="connsiteY2" fmla="*/ 95943 h 101951"/>
                <a:gd name="connsiteX3" fmla="*/ 21514 w 22279"/>
                <a:gd name="connsiteY3" fmla="*/ 6673 h 101951"/>
                <a:gd name="connsiteX4" fmla="*/ 20724 w 22279"/>
                <a:gd name="connsiteY4" fmla="*/ 1002 h 101951"/>
                <a:gd name="connsiteX5" fmla="*/ 15061 w 22279"/>
                <a:gd name="connsiteY5" fmla="*/ 1785 h 101951"/>
                <a:gd name="connsiteX6" fmla="*/ 14855 w 22279"/>
                <a:gd name="connsiteY6" fmla="*/ 100238 h 101951"/>
                <a:gd name="connsiteX7" fmla="*/ 18291 w 22279"/>
                <a:gd name="connsiteY7" fmla="*/ 102138 h 101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79" h="101951">
                  <a:moveTo>
                    <a:pt x="18291" y="102138"/>
                  </a:moveTo>
                  <a:cubicBezTo>
                    <a:pt x="19028" y="102138"/>
                    <a:pt x="19766" y="101941"/>
                    <a:pt x="20427" y="101523"/>
                  </a:cubicBezTo>
                  <a:cubicBezTo>
                    <a:pt x="22327" y="100337"/>
                    <a:pt x="22898" y="97844"/>
                    <a:pt x="21712" y="95943"/>
                  </a:cubicBezTo>
                  <a:cubicBezTo>
                    <a:pt x="-8602" y="47431"/>
                    <a:pt x="21210" y="7076"/>
                    <a:pt x="21514" y="6673"/>
                  </a:cubicBezTo>
                  <a:cubicBezTo>
                    <a:pt x="22867" y="4894"/>
                    <a:pt x="22510" y="2355"/>
                    <a:pt x="20724" y="1002"/>
                  </a:cubicBezTo>
                  <a:cubicBezTo>
                    <a:pt x="18952" y="-335"/>
                    <a:pt x="16414" y="7"/>
                    <a:pt x="15061" y="1785"/>
                  </a:cubicBezTo>
                  <a:cubicBezTo>
                    <a:pt x="14719" y="2234"/>
                    <a:pt x="-18393" y="47044"/>
                    <a:pt x="14855" y="100238"/>
                  </a:cubicBezTo>
                  <a:cubicBezTo>
                    <a:pt x="15623" y="101469"/>
                    <a:pt x="16938" y="102138"/>
                    <a:pt x="18291" y="102138"/>
                  </a:cubicBezTo>
                  <a:close/>
                </a:path>
              </a:pathLst>
            </a:custGeom>
            <a:solidFill>
              <a:srgbClr val="231F20"/>
            </a:solidFill>
            <a:ln w="7575" cap="flat">
              <a:noFill/>
              <a:prstDash val="solid"/>
              <a:round/>
            </a:ln>
          </p:spPr>
          <p:txBody>
            <a:bodyPr rtlCol="0" anchor="ctr"/>
            <a:lstStyle/>
            <a:p>
              <a:endParaRPr lang="en-GB"/>
            </a:p>
          </p:txBody>
        </p:sp>
        <p:sp>
          <p:nvSpPr>
            <p:cNvPr id="435" name="Freeform: Shape 434">
              <a:extLst>
                <a:ext uri="{FF2B5EF4-FFF2-40B4-BE49-F238E27FC236}">
                  <a16:creationId xmlns:a16="http://schemas.microsoft.com/office/drawing/2014/main" id="{6EB8E05E-B681-4052-A152-8AE389CC551F}"/>
                </a:ext>
              </a:extLst>
            </p:cNvPr>
            <p:cNvSpPr/>
            <p:nvPr/>
          </p:nvSpPr>
          <p:spPr>
            <a:xfrm>
              <a:off x="7061531" y="1441698"/>
              <a:ext cx="36038" cy="18129"/>
            </a:xfrm>
            <a:custGeom>
              <a:avLst/>
              <a:gdLst>
                <a:gd name="connsiteX0" fmla="*/ 95 w 36038"/>
                <a:gd name="connsiteY0" fmla="*/ 223 h 18129"/>
                <a:gd name="connsiteX1" fmla="*/ 95 w 36038"/>
                <a:gd name="connsiteY1" fmla="*/ 337 h 18129"/>
                <a:gd name="connsiteX2" fmla="*/ 18110 w 36038"/>
                <a:gd name="connsiteY2" fmla="*/ 18353 h 18129"/>
                <a:gd name="connsiteX3" fmla="*/ 36133 w 36038"/>
                <a:gd name="connsiteY3" fmla="*/ 337 h 18129"/>
                <a:gd name="connsiteX4" fmla="*/ 36133 w 36038"/>
                <a:gd name="connsiteY4" fmla="*/ 223 h 18129"/>
                <a:gd name="connsiteX5" fmla="*/ 95 w 36038"/>
                <a:gd name="connsiteY5" fmla="*/ 223 h 18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038" h="18129">
                  <a:moveTo>
                    <a:pt x="95" y="223"/>
                  </a:moveTo>
                  <a:lnTo>
                    <a:pt x="95" y="337"/>
                  </a:lnTo>
                  <a:cubicBezTo>
                    <a:pt x="95" y="10288"/>
                    <a:pt x="8160" y="18353"/>
                    <a:pt x="18110" y="18353"/>
                  </a:cubicBezTo>
                  <a:cubicBezTo>
                    <a:pt x="28060" y="18353"/>
                    <a:pt x="36133" y="10288"/>
                    <a:pt x="36133" y="337"/>
                  </a:cubicBezTo>
                  <a:lnTo>
                    <a:pt x="36133" y="223"/>
                  </a:lnTo>
                  <a:lnTo>
                    <a:pt x="95" y="223"/>
                  </a:lnTo>
                  <a:close/>
                </a:path>
              </a:pathLst>
            </a:custGeom>
            <a:solidFill>
              <a:srgbClr val="231F20"/>
            </a:solidFill>
            <a:ln w="7575" cap="flat">
              <a:noFill/>
              <a:prstDash val="solid"/>
              <a:round/>
            </a:ln>
          </p:spPr>
          <p:txBody>
            <a:bodyPr rtlCol="0" anchor="ctr"/>
            <a:lstStyle/>
            <a:p>
              <a:endParaRPr lang="en-GB"/>
            </a:p>
          </p:txBody>
        </p:sp>
        <p:sp>
          <p:nvSpPr>
            <p:cNvPr id="436" name="Freeform: Shape 435">
              <a:extLst>
                <a:ext uri="{FF2B5EF4-FFF2-40B4-BE49-F238E27FC236}">
                  <a16:creationId xmlns:a16="http://schemas.microsoft.com/office/drawing/2014/main" id="{C29049B0-0A44-4EC2-A5AA-3E1223D06C5F}"/>
                </a:ext>
              </a:extLst>
            </p:cNvPr>
            <p:cNvSpPr/>
            <p:nvPr/>
          </p:nvSpPr>
          <p:spPr>
            <a:xfrm>
              <a:off x="7020604" y="1307869"/>
              <a:ext cx="117890" cy="124107"/>
            </a:xfrm>
            <a:custGeom>
              <a:avLst/>
              <a:gdLst>
                <a:gd name="connsiteX0" fmla="*/ 116565 w 117890"/>
                <a:gd name="connsiteY0" fmla="*/ 111489 h 124107"/>
                <a:gd name="connsiteX1" fmla="*/ 100351 w 117890"/>
                <a:gd name="connsiteY1" fmla="*/ 87666 h 124107"/>
                <a:gd name="connsiteX2" fmla="*/ 100351 w 117890"/>
                <a:gd name="connsiteY2" fmla="*/ 57952 h 124107"/>
                <a:gd name="connsiteX3" fmla="*/ 67141 w 117890"/>
                <a:gd name="connsiteY3" fmla="*/ 17437 h 124107"/>
                <a:gd name="connsiteX4" fmla="*/ 67141 w 117890"/>
                <a:gd name="connsiteY4" fmla="*/ 8285 h 124107"/>
                <a:gd name="connsiteX5" fmla="*/ 59038 w 117890"/>
                <a:gd name="connsiteY5" fmla="*/ 190 h 124107"/>
                <a:gd name="connsiteX6" fmla="*/ 50935 w 117890"/>
                <a:gd name="connsiteY6" fmla="*/ 8285 h 124107"/>
                <a:gd name="connsiteX7" fmla="*/ 50935 w 117890"/>
                <a:gd name="connsiteY7" fmla="*/ 17437 h 124107"/>
                <a:gd name="connsiteX8" fmla="*/ 17732 w 117890"/>
                <a:gd name="connsiteY8" fmla="*/ 57952 h 124107"/>
                <a:gd name="connsiteX9" fmla="*/ 17732 w 117890"/>
                <a:gd name="connsiteY9" fmla="*/ 87674 h 124107"/>
                <a:gd name="connsiteX10" fmla="*/ 1511 w 117890"/>
                <a:gd name="connsiteY10" fmla="*/ 111496 h 124107"/>
                <a:gd name="connsiteX11" fmla="*/ 1047 w 117890"/>
                <a:gd name="connsiteY11" fmla="*/ 119934 h 124107"/>
                <a:gd name="connsiteX12" fmla="*/ 8284 w 117890"/>
                <a:gd name="connsiteY12" fmla="*/ 124297 h 124107"/>
                <a:gd name="connsiteX13" fmla="*/ 109792 w 117890"/>
                <a:gd name="connsiteY13" fmla="*/ 124297 h 124107"/>
                <a:gd name="connsiteX14" fmla="*/ 117036 w 117890"/>
                <a:gd name="connsiteY14" fmla="*/ 119934 h 124107"/>
                <a:gd name="connsiteX15" fmla="*/ 116565 w 117890"/>
                <a:gd name="connsiteY15" fmla="*/ 111489 h 124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7890" h="124107">
                  <a:moveTo>
                    <a:pt x="116565" y="111489"/>
                  </a:moveTo>
                  <a:lnTo>
                    <a:pt x="100351" y="87666"/>
                  </a:lnTo>
                  <a:lnTo>
                    <a:pt x="100351" y="57952"/>
                  </a:lnTo>
                  <a:cubicBezTo>
                    <a:pt x="100351" y="37908"/>
                    <a:pt x="86076" y="21200"/>
                    <a:pt x="67141" y="17437"/>
                  </a:cubicBezTo>
                  <a:lnTo>
                    <a:pt x="67141" y="8285"/>
                  </a:lnTo>
                  <a:cubicBezTo>
                    <a:pt x="67141" y="3816"/>
                    <a:pt x="63508" y="190"/>
                    <a:pt x="59038" y="190"/>
                  </a:cubicBezTo>
                  <a:cubicBezTo>
                    <a:pt x="54568" y="190"/>
                    <a:pt x="50935" y="3816"/>
                    <a:pt x="50935" y="8285"/>
                  </a:cubicBezTo>
                  <a:lnTo>
                    <a:pt x="50935" y="17437"/>
                  </a:lnTo>
                  <a:cubicBezTo>
                    <a:pt x="32008" y="21200"/>
                    <a:pt x="17732" y="37908"/>
                    <a:pt x="17732" y="57952"/>
                  </a:cubicBezTo>
                  <a:lnTo>
                    <a:pt x="17732" y="87674"/>
                  </a:lnTo>
                  <a:lnTo>
                    <a:pt x="1511" y="111496"/>
                  </a:lnTo>
                  <a:cubicBezTo>
                    <a:pt x="-192" y="114005"/>
                    <a:pt x="-374" y="117251"/>
                    <a:pt x="1047" y="119934"/>
                  </a:cubicBezTo>
                  <a:cubicBezTo>
                    <a:pt x="2461" y="122617"/>
                    <a:pt x="5243" y="124297"/>
                    <a:pt x="8284" y="124297"/>
                  </a:cubicBezTo>
                  <a:lnTo>
                    <a:pt x="109792" y="124297"/>
                  </a:lnTo>
                  <a:cubicBezTo>
                    <a:pt x="112833" y="124297"/>
                    <a:pt x="115615" y="122617"/>
                    <a:pt x="117036" y="119934"/>
                  </a:cubicBezTo>
                  <a:cubicBezTo>
                    <a:pt x="118458" y="117251"/>
                    <a:pt x="118268" y="113997"/>
                    <a:pt x="116565" y="111489"/>
                  </a:cubicBezTo>
                  <a:close/>
                </a:path>
              </a:pathLst>
            </a:custGeom>
            <a:solidFill>
              <a:srgbClr val="231F20"/>
            </a:solidFill>
            <a:ln w="7575" cap="flat">
              <a:noFill/>
              <a:prstDash val="solid"/>
              <a:round/>
            </a:ln>
          </p:spPr>
          <p:txBody>
            <a:bodyPr rtlCol="0" anchor="ctr"/>
            <a:lstStyle/>
            <a:p>
              <a:endParaRPr lang="en-GB"/>
            </a:p>
          </p:txBody>
        </p:sp>
        <p:sp>
          <p:nvSpPr>
            <p:cNvPr id="437" name="Freeform: Shape 436">
              <a:extLst>
                <a:ext uri="{FF2B5EF4-FFF2-40B4-BE49-F238E27FC236}">
                  <a16:creationId xmlns:a16="http://schemas.microsoft.com/office/drawing/2014/main" id="{2805DF46-BA17-46E5-A1B2-F2DB3288B18C}"/>
                </a:ext>
              </a:extLst>
            </p:cNvPr>
            <p:cNvSpPr/>
            <p:nvPr/>
          </p:nvSpPr>
          <p:spPr>
            <a:xfrm>
              <a:off x="7565167" y="1187744"/>
              <a:ext cx="270866" cy="379216"/>
            </a:xfrm>
            <a:custGeom>
              <a:avLst/>
              <a:gdLst>
                <a:gd name="connsiteX0" fmla="*/ 252529 w 270866"/>
                <a:gd name="connsiteY0" fmla="*/ 379409 h 379216"/>
                <a:gd name="connsiteX1" fmla="*/ 19046 w 270866"/>
                <a:gd name="connsiteY1" fmla="*/ 379409 h 379216"/>
                <a:gd name="connsiteX2" fmla="*/ 354 w 270866"/>
                <a:gd name="connsiteY2" fmla="*/ 360718 h 379216"/>
                <a:gd name="connsiteX3" fmla="*/ 354 w 270866"/>
                <a:gd name="connsiteY3" fmla="*/ 18885 h 379216"/>
                <a:gd name="connsiteX4" fmla="*/ 19046 w 270866"/>
                <a:gd name="connsiteY4" fmla="*/ 193 h 379216"/>
                <a:gd name="connsiteX5" fmla="*/ 252529 w 270866"/>
                <a:gd name="connsiteY5" fmla="*/ 193 h 379216"/>
                <a:gd name="connsiteX6" fmla="*/ 271221 w 270866"/>
                <a:gd name="connsiteY6" fmla="*/ 18885 h 379216"/>
                <a:gd name="connsiteX7" fmla="*/ 271221 w 270866"/>
                <a:gd name="connsiteY7" fmla="*/ 360718 h 379216"/>
                <a:gd name="connsiteX8" fmla="*/ 252529 w 270866"/>
                <a:gd name="connsiteY8" fmla="*/ 379409 h 379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866" h="379216">
                  <a:moveTo>
                    <a:pt x="252529" y="379409"/>
                  </a:moveTo>
                  <a:lnTo>
                    <a:pt x="19046" y="379409"/>
                  </a:lnTo>
                  <a:cubicBezTo>
                    <a:pt x="8723" y="379409"/>
                    <a:pt x="354" y="371033"/>
                    <a:pt x="354" y="360718"/>
                  </a:cubicBezTo>
                  <a:lnTo>
                    <a:pt x="354" y="18885"/>
                  </a:lnTo>
                  <a:cubicBezTo>
                    <a:pt x="354" y="8562"/>
                    <a:pt x="8723" y="193"/>
                    <a:pt x="19046" y="193"/>
                  </a:cubicBezTo>
                  <a:lnTo>
                    <a:pt x="252529" y="193"/>
                  </a:lnTo>
                  <a:cubicBezTo>
                    <a:pt x="262859" y="193"/>
                    <a:pt x="271221" y="8562"/>
                    <a:pt x="271221" y="18885"/>
                  </a:cubicBezTo>
                  <a:lnTo>
                    <a:pt x="271221" y="360718"/>
                  </a:lnTo>
                  <a:cubicBezTo>
                    <a:pt x="271221" y="371033"/>
                    <a:pt x="262859" y="379409"/>
                    <a:pt x="252529" y="379409"/>
                  </a:cubicBezTo>
                  <a:close/>
                </a:path>
              </a:pathLst>
            </a:custGeom>
            <a:solidFill>
              <a:schemeClr val="bg1">
                <a:lumMod val="75000"/>
              </a:schemeClr>
            </a:solidFill>
            <a:ln w="7575" cap="flat">
              <a:noFill/>
              <a:prstDash val="solid"/>
              <a:round/>
            </a:ln>
          </p:spPr>
          <p:txBody>
            <a:bodyPr rtlCol="0" anchor="ctr"/>
            <a:lstStyle/>
            <a:p>
              <a:endParaRPr lang="en-GB"/>
            </a:p>
          </p:txBody>
        </p:sp>
        <p:sp>
          <p:nvSpPr>
            <p:cNvPr id="438" name="Freeform: Shape 437">
              <a:extLst>
                <a:ext uri="{FF2B5EF4-FFF2-40B4-BE49-F238E27FC236}">
                  <a16:creationId xmlns:a16="http://schemas.microsoft.com/office/drawing/2014/main" id="{30BDA53D-8F39-4194-88EE-C59075AC4B35}"/>
                </a:ext>
              </a:extLst>
            </p:cNvPr>
            <p:cNvSpPr/>
            <p:nvPr/>
          </p:nvSpPr>
          <p:spPr>
            <a:xfrm>
              <a:off x="7554396" y="1176973"/>
              <a:ext cx="292409" cy="400758"/>
            </a:xfrm>
            <a:custGeom>
              <a:avLst/>
              <a:gdLst>
                <a:gd name="connsiteX0" fmla="*/ 263300 w 292409"/>
                <a:gd name="connsiteY0" fmla="*/ 400952 h 400758"/>
                <a:gd name="connsiteX1" fmla="*/ 292763 w 292409"/>
                <a:gd name="connsiteY1" fmla="*/ 371489 h 400758"/>
                <a:gd name="connsiteX2" fmla="*/ 292763 w 292409"/>
                <a:gd name="connsiteY2" fmla="*/ 29656 h 400758"/>
                <a:gd name="connsiteX3" fmla="*/ 263300 w 292409"/>
                <a:gd name="connsiteY3" fmla="*/ 193 h 400758"/>
                <a:gd name="connsiteX4" fmla="*/ 29817 w 292409"/>
                <a:gd name="connsiteY4" fmla="*/ 193 h 400758"/>
                <a:gd name="connsiteX5" fmla="*/ 354 w 292409"/>
                <a:gd name="connsiteY5" fmla="*/ 29656 h 400758"/>
                <a:gd name="connsiteX6" fmla="*/ 354 w 292409"/>
                <a:gd name="connsiteY6" fmla="*/ 371489 h 400758"/>
                <a:gd name="connsiteX7" fmla="*/ 29817 w 292409"/>
                <a:gd name="connsiteY7" fmla="*/ 400952 h 400758"/>
                <a:gd name="connsiteX8" fmla="*/ 263300 w 292409"/>
                <a:gd name="connsiteY8" fmla="*/ 400952 h 400758"/>
                <a:gd name="connsiteX9" fmla="*/ 263300 w 292409"/>
                <a:gd name="connsiteY9" fmla="*/ 379409 h 400758"/>
                <a:gd name="connsiteX10" fmla="*/ 29817 w 292409"/>
                <a:gd name="connsiteY10" fmla="*/ 379409 h 400758"/>
                <a:gd name="connsiteX11" fmla="*/ 21896 w 292409"/>
                <a:gd name="connsiteY11" fmla="*/ 371489 h 400758"/>
                <a:gd name="connsiteX12" fmla="*/ 21896 w 292409"/>
                <a:gd name="connsiteY12" fmla="*/ 29656 h 400758"/>
                <a:gd name="connsiteX13" fmla="*/ 29817 w 292409"/>
                <a:gd name="connsiteY13" fmla="*/ 21735 h 400758"/>
                <a:gd name="connsiteX14" fmla="*/ 263300 w 292409"/>
                <a:gd name="connsiteY14" fmla="*/ 21735 h 400758"/>
                <a:gd name="connsiteX15" fmla="*/ 271221 w 292409"/>
                <a:gd name="connsiteY15" fmla="*/ 29656 h 400758"/>
                <a:gd name="connsiteX16" fmla="*/ 271221 w 292409"/>
                <a:gd name="connsiteY16" fmla="*/ 371489 h 400758"/>
                <a:gd name="connsiteX17" fmla="*/ 263300 w 292409"/>
                <a:gd name="connsiteY17" fmla="*/ 379409 h 400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2409" h="400758">
                  <a:moveTo>
                    <a:pt x="263300" y="400952"/>
                  </a:moveTo>
                  <a:cubicBezTo>
                    <a:pt x="279582" y="400952"/>
                    <a:pt x="292763" y="387748"/>
                    <a:pt x="292763" y="371489"/>
                  </a:cubicBezTo>
                  <a:cubicBezTo>
                    <a:pt x="292763" y="371489"/>
                    <a:pt x="292763" y="29656"/>
                    <a:pt x="292763" y="29656"/>
                  </a:cubicBezTo>
                  <a:cubicBezTo>
                    <a:pt x="292763" y="13381"/>
                    <a:pt x="279582" y="193"/>
                    <a:pt x="263300" y="193"/>
                  </a:cubicBezTo>
                  <a:lnTo>
                    <a:pt x="29817" y="193"/>
                  </a:lnTo>
                  <a:cubicBezTo>
                    <a:pt x="13542" y="193"/>
                    <a:pt x="354" y="13381"/>
                    <a:pt x="354" y="29656"/>
                  </a:cubicBezTo>
                  <a:cubicBezTo>
                    <a:pt x="354" y="29656"/>
                    <a:pt x="354" y="371489"/>
                    <a:pt x="354" y="371489"/>
                  </a:cubicBezTo>
                  <a:cubicBezTo>
                    <a:pt x="354" y="387748"/>
                    <a:pt x="13542" y="400952"/>
                    <a:pt x="29817" y="400952"/>
                  </a:cubicBezTo>
                  <a:cubicBezTo>
                    <a:pt x="29817" y="400952"/>
                    <a:pt x="263300" y="400952"/>
                    <a:pt x="263300" y="400952"/>
                  </a:cubicBezTo>
                  <a:close/>
                  <a:moveTo>
                    <a:pt x="263300" y="379409"/>
                  </a:moveTo>
                  <a:lnTo>
                    <a:pt x="29817" y="379409"/>
                  </a:lnTo>
                  <a:cubicBezTo>
                    <a:pt x="25446" y="379409"/>
                    <a:pt x="21896" y="375860"/>
                    <a:pt x="21896" y="371489"/>
                  </a:cubicBezTo>
                  <a:lnTo>
                    <a:pt x="21896" y="29656"/>
                  </a:lnTo>
                  <a:cubicBezTo>
                    <a:pt x="21896" y="25285"/>
                    <a:pt x="25446" y="21735"/>
                    <a:pt x="29817" y="21735"/>
                  </a:cubicBezTo>
                  <a:cubicBezTo>
                    <a:pt x="29817" y="21735"/>
                    <a:pt x="263300" y="21735"/>
                    <a:pt x="263300" y="21735"/>
                  </a:cubicBezTo>
                  <a:cubicBezTo>
                    <a:pt x="267678" y="21735"/>
                    <a:pt x="271221" y="25285"/>
                    <a:pt x="271221" y="29656"/>
                  </a:cubicBezTo>
                  <a:lnTo>
                    <a:pt x="271221" y="371489"/>
                  </a:lnTo>
                  <a:cubicBezTo>
                    <a:pt x="271221" y="375860"/>
                    <a:pt x="267678" y="379409"/>
                    <a:pt x="263300" y="379409"/>
                  </a:cubicBezTo>
                  <a:close/>
                </a:path>
              </a:pathLst>
            </a:custGeom>
            <a:solidFill>
              <a:srgbClr val="231F20"/>
            </a:solidFill>
            <a:ln w="7575" cap="flat">
              <a:noFill/>
              <a:prstDash val="solid"/>
              <a:round/>
            </a:ln>
          </p:spPr>
          <p:txBody>
            <a:bodyPr rtlCol="0" anchor="ctr"/>
            <a:lstStyle/>
            <a:p>
              <a:endParaRPr lang="en-GB"/>
            </a:p>
          </p:txBody>
        </p:sp>
        <p:sp>
          <p:nvSpPr>
            <p:cNvPr id="439" name="Freeform: Shape 438">
              <a:extLst>
                <a:ext uri="{FF2B5EF4-FFF2-40B4-BE49-F238E27FC236}">
                  <a16:creationId xmlns:a16="http://schemas.microsoft.com/office/drawing/2014/main" id="{4B567275-8ABB-4D3D-9087-408B38E810DA}"/>
                </a:ext>
              </a:extLst>
            </p:cNvPr>
            <p:cNvSpPr/>
            <p:nvPr/>
          </p:nvSpPr>
          <p:spPr>
            <a:xfrm>
              <a:off x="7186923" y="1092948"/>
              <a:ext cx="406300" cy="568809"/>
            </a:xfrm>
            <a:custGeom>
              <a:avLst/>
              <a:gdLst>
                <a:gd name="connsiteX0" fmla="*/ 378483 w 406300"/>
                <a:gd name="connsiteY0" fmla="*/ 569002 h 568809"/>
                <a:gd name="connsiteX1" fmla="*/ 28266 w 406300"/>
                <a:gd name="connsiteY1" fmla="*/ 569002 h 568809"/>
                <a:gd name="connsiteX2" fmla="*/ 224 w 406300"/>
                <a:gd name="connsiteY2" fmla="*/ 540969 h 568809"/>
                <a:gd name="connsiteX3" fmla="*/ 224 w 406300"/>
                <a:gd name="connsiteY3" fmla="*/ 28227 h 568809"/>
                <a:gd name="connsiteX4" fmla="*/ 28266 w 406300"/>
                <a:gd name="connsiteY4" fmla="*/ 193 h 568809"/>
                <a:gd name="connsiteX5" fmla="*/ 378483 w 406300"/>
                <a:gd name="connsiteY5" fmla="*/ 193 h 568809"/>
                <a:gd name="connsiteX6" fmla="*/ 406525 w 406300"/>
                <a:gd name="connsiteY6" fmla="*/ 28227 h 568809"/>
                <a:gd name="connsiteX7" fmla="*/ 406525 w 406300"/>
                <a:gd name="connsiteY7" fmla="*/ 540969 h 568809"/>
                <a:gd name="connsiteX8" fmla="*/ 378483 w 406300"/>
                <a:gd name="connsiteY8" fmla="*/ 569002 h 568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300" h="568809">
                  <a:moveTo>
                    <a:pt x="378483" y="569002"/>
                  </a:moveTo>
                  <a:lnTo>
                    <a:pt x="28266" y="569002"/>
                  </a:lnTo>
                  <a:cubicBezTo>
                    <a:pt x="12782" y="569002"/>
                    <a:pt x="224" y="556453"/>
                    <a:pt x="224" y="540969"/>
                  </a:cubicBezTo>
                  <a:lnTo>
                    <a:pt x="224" y="28227"/>
                  </a:lnTo>
                  <a:cubicBezTo>
                    <a:pt x="224" y="12743"/>
                    <a:pt x="12782" y="193"/>
                    <a:pt x="28266" y="193"/>
                  </a:cubicBezTo>
                  <a:lnTo>
                    <a:pt x="378483" y="193"/>
                  </a:lnTo>
                  <a:cubicBezTo>
                    <a:pt x="393967" y="193"/>
                    <a:pt x="406525" y="12743"/>
                    <a:pt x="406525" y="28227"/>
                  </a:cubicBezTo>
                  <a:lnTo>
                    <a:pt x="406525" y="540969"/>
                  </a:lnTo>
                  <a:cubicBezTo>
                    <a:pt x="406525" y="556453"/>
                    <a:pt x="393967" y="569002"/>
                    <a:pt x="378483" y="569002"/>
                  </a:cubicBezTo>
                  <a:close/>
                </a:path>
              </a:pathLst>
            </a:custGeom>
            <a:solidFill>
              <a:schemeClr val="bg1">
                <a:lumMod val="75000"/>
              </a:schemeClr>
            </a:solidFill>
            <a:ln w="7575" cap="flat">
              <a:noFill/>
              <a:prstDash val="solid"/>
              <a:round/>
            </a:ln>
          </p:spPr>
          <p:txBody>
            <a:bodyPr rtlCol="0" anchor="ctr"/>
            <a:lstStyle/>
            <a:p>
              <a:endParaRPr lang="en-GB"/>
            </a:p>
          </p:txBody>
        </p:sp>
        <p:sp>
          <p:nvSpPr>
            <p:cNvPr id="440" name="Freeform: Shape 439">
              <a:extLst>
                <a:ext uri="{FF2B5EF4-FFF2-40B4-BE49-F238E27FC236}">
                  <a16:creationId xmlns:a16="http://schemas.microsoft.com/office/drawing/2014/main" id="{3C679DF5-E1EA-4203-968A-E37DFFF69A99}"/>
                </a:ext>
              </a:extLst>
            </p:cNvPr>
            <p:cNvSpPr/>
            <p:nvPr/>
          </p:nvSpPr>
          <p:spPr>
            <a:xfrm>
              <a:off x="7170763" y="1076787"/>
              <a:ext cx="438621" cy="601130"/>
            </a:xfrm>
            <a:custGeom>
              <a:avLst/>
              <a:gdLst>
                <a:gd name="connsiteX0" fmla="*/ 394644 w 438621"/>
                <a:gd name="connsiteY0" fmla="*/ 601323 h 601130"/>
                <a:gd name="connsiteX1" fmla="*/ 438846 w 438621"/>
                <a:gd name="connsiteY1" fmla="*/ 557129 h 601130"/>
                <a:gd name="connsiteX2" fmla="*/ 438846 w 438621"/>
                <a:gd name="connsiteY2" fmla="*/ 44387 h 601130"/>
                <a:gd name="connsiteX3" fmla="*/ 394644 w 438621"/>
                <a:gd name="connsiteY3" fmla="*/ 193 h 601130"/>
                <a:gd name="connsiteX4" fmla="*/ 44426 w 438621"/>
                <a:gd name="connsiteY4" fmla="*/ 193 h 601130"/>
                <a:gd name="connsiteX5" fmla="*/ 224 w 438621"/>
                <a:gd name="connsiteY5" fmla="*/ 44387 h 601130"/>
                <a:gd name="connsiteX6" fmla="*/ 224 w 438621"/>
                <a:gd name="connsiteY6" fmla="*/ 557129 h 601130"/>
                <a:gd name="connsiteX7" fmla="*/ 44426 w 438621"/>
                <a:gd name="connsiteY7" fmla="*/ 601323 h 601130"/>
                <a:gd name="connsiteX8" fmla="*/ 394644 w 438621"/>
                <a:gd name="connsiteY8" fmla="*/ 601323 h 601130"/>
                <a:gd name="connsiteX9" fmla="*/ 394644 w 438621"/>
                <a:gd name="connsiteY9" fmla="*/ 569002 h 601130"/>
                <a:gd name="connsiteX10" fmla="*/ 44426 w 438621"/>
                <a:gd name="connsiteY10" fmla="*/ 569002 h 601130"/>
                <a:gd name="connsiteX11" fmla="*/ 32545 w 438621"/>
                <a:gd name="connsiteY11" fmla="*/ 557129 h 601130"/>
                <a:gd name="connsiteX12" fmla="*/ 32545 w 438621"/>
                <a:gd name="connsiteY12" fmla="*/ 44387 h 601130"/>
                <a:gd name="connsiteX13" fmla="*/ 44426 w 438621"/>
                <a:gd name="connsiteY13" fmla="*/ 32514 h 601130"/>
                <a:gd name="connsiteX14" fmla="*/ 394644 w 438621"/>
                <a:gd name="connsiteY14" fmla="*/ 32514 h 601130"/>
                <a:gd name="connsiteX15" fmla="*/ 406525 w 438621"/>
                <a:gd name="connsiteY15" fmla="*/ 44387 h 601130"/>
                <a:gd name="connsiteX16" fmla="*/ 406525 w 438621"/>
                <a:gd name="connsiteY16" fmla="*/ 557129 h 601130"/>
                <a:gd name="connsiteX17" fmla="*/ 394644 w 438621"/>
                <a:gd name="connsiteY17" fmla="*/ 569002 h 601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8621" h="601130">
                  <a:moveTo>
                    <a:pt x="394644" y="601323"/>
                  </a:moveTo>
                  <a:cubicBezTo>
                    <a:pt x="419052" y="601323"/>
                    <a:pt x="438846" y="581537"/>
                    <a:pt x="438846" y="557129"/>
                  </a:cubicBezTo>
                  <a:lnTo>
                    <a:pt x="438846" y="44387"/>
                  </a:lnTo>
                  <a:cubicBezTo>
                    <a:pt x="438846" y="19979"/>
                    <a:pt x="419052" y="193"/>
                    <a:pt x="394644" y="193"/>
                  </a:cubicBezTo>
                  <a:lnTo>
                    <a:pt x="44426" y="193"/>
                  </a:lnTo>
                  <a:cubicBezTo>
                    <a:pt x="20018" y="193"/>
                    <a:pt x="224" y="19979"/>
                    <a:pt x="224" y="44387"/>
                  </a:cubicBezTo>
                  <a:cubicBezTo>
                    <a:pt x="224" y="44387"/>
                    <a:pt x="224" y="557129"/>
                    <a:pt x="224" y="557129"/>
                  </a:cubicBezTo>
                  <a:cubicBezTo>
                    <a:pt x="224" y="581537"/>
                    <a:pt x="20018" y="601323"/>
                    <a:pt x="44426" y="601323"/>
                  </a:cubicBezTo>
                  <a:lnTo>
                    <a:pt x="394644" y="601323"/>
                  </a:lnTo>
                  <a:close/>
                  <a:moveTo>
                    <a:pt x="394644" y="569002"/>
                  </a:moveTo>
                  <a:lnTo>
                    <a:pt x="44426" y="569002"/>
                  </a:lnTo>
                  <a:cubicBezTo>
                    <a:pt x="37866" y="569002"/>
                    <a:pt x="32545" y="563689"/>
                    <a:pt x="32545" y="557129"/>
                  </a:cubicBezTo>
                  <a:lnTo>
                    <a:pt x="32545" y="44387"/>
                  </a:lnTo>
                  <a:cubicBezTo>
                    <a:pt x="32545" y="37827"/>
                    <a:pt x="37866" y="32514"/>
                    <a:pt x="44426" y="32514"/>
                  </a:cubicBezTo>
                  <a:cubicBezTo>
                    <a:pt x="44426" y="32514"/>
                    <a:pt x="394644" y="32514"/>
                    <a:pt x="394644" y="32514"/>
                  </a:cubicBezTo>
                  <a:cubicBezTo>
                    <a:pt x="401204" y="32514"/>
                    <a:pt x="406525" y="37827"/>
                    <a:pt x="406525" y="44387"/>
                  </a:cubicBezTo>
                  <a:cubicBezTo>
                    <a:pt x="406525" y="44387"/>
                    <a:pt x="406525" y="557129"/>
                    <a:pt x="406525" y="557129"/>
                  </a:cubicBezTo>
                  <a:cubicBezTo>
                    <a:pt x="406525" y="563689"/>
                    <a:pt x="401204" y="569002"/>
                    <a:pt x="394644" y="569002"/>
                  </a:cubicBezTo>
                  <a:close/>
                </a:path>
              </a:pathLst>
            </a:custGeom>
            <a:solidFill>
              <a:srgbClr val="231F20"/>
            </a:solidFill>
            <a:ln w="7575" cap="flat">
              <a:noFill/>
              <a:prstDash val="solid"/>
              <a:round/>
            </a:ln>
          </p:spPr>
          <p:txBody>
            <a:bodyPr rtlCol="0" anchor="ctr"/>
            <a:lstStyle/>
            <a:p>
              <a:endParaRPr lang="en-GB"/>
            </a:p>
          </p:txBody>
        </p:sp>
        <p:sp>
          <p:nvSpPr>
            <p:cNvPr id="441" name="Freeform: Shape 440">
              <a:extLst>
                <a:ext uri="{FF2B5EF4-FFF2-40B4-BE49-F238E27FC236}">
                  <a16:creationId xmlns:a16="http://schemas.microsoft.com/office/drawing/2014/main" id="{84CBA8AC-00F8-4AB2-A984-8BB43A43E11F}"/>
                </a:ext>
              </a:extLst>
            </p:cNvPr>
            <p:cNvSpPr/>
            <p:nvPr/>
          </p:nvSpPr>
          <p:spPr>
            <a:xfrm>
              <a:off x="7237845" y="1294847"/>
              <a:ext cx="306258" cy="257435"/>
            </a:xfrm>
            <a:custGeom>
              <a:avLst/>
              <a:gdLst>
                <a:gd name="connsiteX0" fmla="*/ 89966 w 306258"/>
                <a:gd name="connsiteY0" fmla="*/ 45607 h 257435"/>
                <a:gd name="connsiteX1" fmla="*/ 153354 w 306258"/>
                <a:gd name="connsiteY1" fmla="*/ 19466 h 257435"/>
                <a:gd name="connsiteX2" fmla="*/ 216727 w 306258"/>
                <a:gd name="connsiteY2" fmla="*/ 45607 h 257435"/>
                <a:gd name="connsiteX3" fmla="*/ 153354 w 306258"/>
                <a:gd name="connsiteY3" fmla="*/ 108995 h 257435"/>
                <a:gd name="connsiteX4" fmla="*/ 89966 w 306258"/>
                <a:gd name="connsiteY4" fmla="*/ 45607 h 257435"/>
                <a:gd name="connsiteX5" fmla="*/ 161237 w 306258"/>
                <a:gd name="connsiteY5" fmla="*/ 193553 h 257435"/>
                <a:gd name="connsiteX6" fmla="*/ 161237 w 306258"/>
                <a:gd name="connsiteY6" fmla="*/ 238104 h 257435"/>
                <a:gd name="connsiteX7" fmla="*/ 145456 w 306258"/>
                <a:gd name="connsiteY7" fmla="*/ 238104 h 257435"/>
                <a:gd name="connsiteX8" fmla="*/ 145456 w 306258"/>
                <a:gd name="connsiteY8" fmla="*/ 192732 h 257435"/>
                <a:gd name="connsiteX9" fmla="*/ 104850 w 306258"/>
                <a:gd name="connsiteY9" fmla="*/ 142738 h 257435"/>
                <a:gd name="connsiteX10" fmla="*/ 112413 w 306258"/>
                <a:gd name="connsiteY10" fmla="*/ 115319 h 257435"/>
                <a:gd name="connsiteX11" fmla="*/ 153354 w 306258"/>
                <a:gd name="connsiteY11" fmla="*/ 126547 h 257435"/>
                <a:gd name="connsiteX12" fmla="*/ 194356 w 306258"/>
                <a:gd name="connsiteY12" fmla="*/ 115289 h 257435"/>
                <a:gd name="connsiteX13" fmla="*/ 203972 w 306258"/>
                <a:gd name="connsiteY13" fmla="*/ 143695 h 257435"/>
                <a:gd name="connsiteX14" fmla="*/ 161237 w 306258"/>
                <a:gd name="connsiteY14" fmla="*/ 193553 h 257435"/>
                <a:gd name="connsiteX15" fmla="*/ 52819 w 306258"/>
                <a:gd name="connsiteY15" fmla="*/ 171790 h 257435"/>
                <a:gd name="connsiteX16" fmla="*/ 62723 w 306258"/>
                <a:gd name="connsiteY16" fmla="*/ 165048 h 257435"/>
                <a:gd name="connsiteX17" fmla="*/ 74764 w 306258"/>
                <a:gd name="connsiteY17" fmla="*/ 159331 h 257435"/>
                <a:gd name="connsiteX18" fmla="*/ 78458 w 306258"/>
                <a:gd name="connsiteY18" fmla="*/ 257647 h 257435"/>
                <a:gd name="connsiteX19" fmla="*/ 228250 w 306258"/>
                <a:gd name="connsiteY19" fmla="*/ 257647 h 257435"/>
                <a:gd name="connsiteX20" fmla="*/ 231937 w 306258"/>
                <a:gd name="connsiteY20" fmla="*/ 159331 h 257435"/>
                <a:gd name="connsiteX21" fmla="*/ 243978 w 306258"/>
                <a:gd name="connsiteY21" fmla="*/ 165048 h 257435"/>
                <a:gd name="connsiteX22" fmla="*/ 253890 w 306258"/>
                <a:gd name="connsiteY22" fmla="*/ 171790 h 257435"/>
                <a:gd name="connsiteX23" fmla="*/ 250378 w 306258"/>
                <a:gd name="connsiteY23" fmla="*/ 257647 h 257435"/>
                <a:gd name="connsiteX24" fmla="*/ 306483 w 306258"/>
                <a:gd name="connsiteY24" fmla="*/ 257647 h 257435"/>
                <a:gd name="connsiteX25" fmla="*/ 306483 w 306258"/>
                <a:gd name="connsiteY25" fmla="*/ 238104 h 257435"/>
                <a:gd name="connsiteX26" fmla="*/ 216909 w 306258"/>
                <a:gd name="connsiteY26" fmla="*/ 132058 h 257435"/>
                <a:gd name="connsiteX27" fmla="*/ 211862 w 306258"/>
                <a:gd name="connsiteY27" fmla="*/ 101386 h 257435"/>
                <a:gd name="connsiteX28" fmla="*/ 233700 w 306258"/>
                <a:gd name="connsiteY28" fmla="*/ 38112 h 257435"/>
                <a:gd name="connsiteX29" fmla="*/ 253122 w 306258"/>
                <a:gd name="connsiteY29" fmla="*/ 19406 h 257435"/>
                <a:gd name="connsiteX30" fmla="*/ 153347 w 306258"/>
                <a:gd name="connsiteY30" fmla="*/ 212 h 257435"/>
                <a:gd name="connsiteX31" fmla="*/ 53579 w 306258"/>
                <a:gd name="connsiteY31" fmla="*/ 19406 h 257435"/>
                <a:gd name="connsiteX32" fmla="*/ 73137 w 306258"/>
                <a:gd name="connsiteY32" fmla="*/ 37542 h 257435"/>
                <a:gd name="connsiteX33" fmla="*/ 94922 w 306258"/>
                <a:gd name="connsiteY33" fmla="*/ 101477 h 257435"/>
                <a:gd name="connsiteX34" fmla="*/ 89860 w 306258"/>
                <a:gd name="connsiteY34" fmla="*/ 132065 h 257435"/>
                <a:gd name="connsiteX35" fmla="*/ 225 w 306258"/>
                <a:gd name="connsiteY35" fmla="*/ 238104 h 257435"/>
                <a:gd name="connsiteX36" fmla="*/ 225 w 306258"/>
                <a:gd name="connsiteY36" fmla="*/ 257647 h 257435"/>
                <a:gd name="connsiteX37" fmla="*/ 56330 w 306258"/>
                <a:gd name="connsiteY37" fmla="*/ 257647 h 257435"/>
                <a:gd name="connsiteX38" fmla="*/ 52819 w 306258"/>
                <a:gd name="connsiteY38" fmla="*/ 171790 h 257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06258" h="257435">
                  <a:moveTo>
                    <a:pt x="89966" y="45607"/>
                  </a:moveTo>
                  <a:cubicBezTo>
                    <a:pt x="89966" y="27037"/>
                    <a:pt x="108339" y="19466"/>
                    <a:pt x="153354" y="19466"/>
                  </a:cubicBezTo>
                  <a:cubicBezTo>
                    <a:pt x="198962" y="19466"/>
                    <a:pt x="216727" y="26794"/>
                    <a:pt x="216727" y="45607"/>
                  </a:cubicBezTo>
                  <a:cubicBezTo>
                    <a:pt x="216727" y="80558"/>
                    <a:pt x="188298" y="108995"/>
                    <a:pt x="153354" y="108995"/>
                  </a:cubicBezTo>
                  <a:cubicBezTo>
                    <a:pt x="118403" y="108995"/>
                    <a:pt x="89966" y="80558"/>
                    <a:pt x="89966" y="45607"/>
                  </a:cubicBezTo>
                  <a:close/>
                  <a:moveTo>
                    <a:pt x="161237" y="193553"/>
                  </a:moveTo>
                  <a:lnTo>
                    <a:pt x="161237" y="238104"/>
                  </a:lnTo>
                  <a:lnTo>
                    <a:pt x="145456" y="238104"/>
                  </a:lnTo>
                  <a:lnTo>
                    <a:pt x="145456" y="192732"/>
                  </a:lnTo>
                  <a:lnTo>
                    <a:pt x="104850" y="142738"/>
                  </a:lnTo>
                  <a:cubicBezTo>
                    <a:pt x="107366" y="137105"/>
                    <a:pt x="111486" y="124616"/>
                    <a:pt x="112413" y="115319"/>
                  </a:cubicBezTo>
                  <a:cubicBezTo>
                    <a:pt x="124446" y="122412"/>
                    <a:pt x="138410" y="126547"/>
                    <a:pt x="153354" y="126547"/>
                  </a:cubicBezTo>
                  <a:cubicBezTo>
                    <a:pt x="168321" y="126547"/>
                    <a:pt x="182300" y="122404"/>
                    <a:pt x="194356" y="115289"/>
                  </a:cubicBezTo>
                  <a:cubicBezTo>
                    <a:pt x="195329" y="125406"/>
                    <a:pt x="201182" y="137857"/>
                    <a:pt x="203972" y="143695"/>
                  </a:cubicBezTo>
                  <a:lnTo>
                    <a:pt x="161237" y="193553"/>
                  </a:lnTo>
                  <a:close/>
                  <a:moveTo>
                    <a:pt x="52819" y="171790"/>
                  </a:moveTo>
                  <a:cubicBezTo>
                    <a:pt x="52819" y="171790"/>
                    <a:pt x="56026" y="168711"/>
                    <a:pt x="62723" y="165048"/>
                  </a:cubicBezTo>
                  <a:cubicBezTo>
                    <a:pt x="68120" y="162091"/>
                    <a:pt x="74764" y="159331"/>
                    <a:pt x="74764" y="159331"/>
                  </a:cubicBezTo>
                  <a:lnTo>
                    <a:pt x="78458" y="257647"/>
                  </a:lnTo>
                  <a:lnTo>
                    <a:pt x="228250" y="257647"/>
                  </a:lnTo>
                  <a:lnTo>
                    <a:pt x="231937" y="159331"/>
                  </a:lnTo>
                  <a:cubicBezTo>
                    <a:pt x="231937" y="159331"/>
                    <a:pt x="238581" y="162091"/>
                    <a:pt x="243978" y="165048"/>
                  </a:cubicBezTo>
                  <a:cubicBezTo>
                    <a:pt x="250690" y="168711"/>
                    <a:pt x="253890" y="171790"/>
                    <a:pt x="253890" y="171790"/>
                  </a:cubicBezTo>
                  <a:lnTo>
                    <a:pt x="250378" y="257647"/>
                  </a:lnTo>
                  <a:lnTo>
                    <a:pt x="306483" y="257647"/>
                  </a:lnTo>
                  <a:lnTo>
                    <a:pt x="306483" y="238104"/>
                  </a:lnTo>
                  <a:cubicBezTo>
                    <a:pt x="306483" y="188445"/>
                    <a:pt x="273007" y="148978"/>
                    <a:pt x="216909" y="132058"/>
                  </a:cubicBezTo>
                  <a:cubicBezTo>
                    <a:pt x="213869" y="125893"/>
                    <a:pt x="210516" y="115532"/>
                    <a:pt x="211862" y="101386"/>
                  </a:cubicBezTo>
                  <a:cubicBezTo>
                    <a:pt x="223971" y="88677"/>
                    <a:pt x="236460" y="67507"/>
                    <a:pt x="233700" y="38112"/>
                  </a:cubicBezTo>
                  <a:cubicBezTo>
                    <a:pt x="249154" y="33574"/>
                    <a:pt x="253122" y="27053"/>
                    <a:pt x="253122" y="19406"/>
                  </a:cubicBezTo>
                  <a:cubicBezTo>
                    <a:pt x="253122" y="4575"/>
                    <a:pt x="225711" y="212"/>
                    <a:pt x="153347" y="212"/>
                  </a:cubicBezTo>
                  <a:cubicBezTo>
                    <a:pt x="79697" y="212"/>
                    <a:pt x="53579" y="4575"/>
                    <a:pt x="53579" y="19406"/>
                  </a:cubicBezTo>
                  <a:cubicBezTo>
                    <a:pt x="53579" y="26733"/>
                    <a:pt x="58535" y="33035"/>
                    <a:pt x="73137" y="37542"/>
                  </a:cubicBezTo>
                  <a:cubicBezTo>
                    <a:pt x="69830" y="66017"/>
                    <a:pt x="82601" y="88585"/>
                    <a:pt x="94922" y="101477"/>
                  </a:cubicBezTo>
                  <a:cubicBezTo>
                    <a:pt x="96230" y="115471"/>
                    <a:pt x="92923" y="125847"/>
                    <a:pt x="89860" y="132065"/>
                  </a:cubicBezTo>
                  <a:cubicBezTo>
                    <a:pt x="33663" y="148994"/>
                    <a:pt x="225" y="188285"/>
                    <a:pt x="225" y="238104"/>
                  </a:cubicBezTo>
                  <a:lnTo>
                    <a:pt x="225" y="257647"/>
                  </a:lnTo>
                  <a:lnTo>
                    <a:pt x="56330" y="257647"/>
                  </a:lnTo>
                  <a:lnTo>
                    <a:pt x="52819" y="171790"/>
                  </a:lnTo>
                  <a:close/>
                </a:path>
              </a:pathLst>
            </a:custGeom>
            <a:solidFill>
              <a:srgbClr val="231F20"/>
            </a:solidFill>
            <a:ln w="7575" cap="flat">
              <a:noFill/>
              <a:prstDash val="solid"/>
              <a:round/>
            </a:ln>
          </p:spPr>
          <p:txBody>
            <a:bodyPr rtlCol="0" anchor="ctr"/>
            <a:lstStyle/>
            <a:p>
              <a:endParaRPr lang="en-GB"/>
            </a:p>
          </p:txBody>
        </p:sp>
        <p:sp>
          <p:nvSpPr>
            <p:cNvPr id="442" name="Freeform: Shape 441">
              <a:extLst>
                <a:ext uri="{FF2B5EF4-FFF2-40B4-BE49-F238E27FC236}">
                  <a16:creationId xmlns:a16="http://schemas.microsoft.com/office/drawing/2014/main" id="{D9ADEC59-E2F3-4202-8087-D2A3425F76EB}"/>
                </a:ext>
              </a:extLst>
            </p:cNvPr>
            <p:cNvSpPr/>
            <p:nvPr/>
          </p:nvSpPr>
          <p:spPr>
            <a:xfrm>
              <a:off x="7295114" y="1212053"/>
              <a:ext cx="54008" cy="76386"/>
            </a:xfrm>
            <a:custGeom>
              <a:avLst/>
              <a:gdLst>
                <a:gd name="connsiteX0" fmla="*/ 46785 w 54008"/>
                <a:gd name="connsiteY0" fmla="*/ 69989 h 76386"/>
                <a:gd name="connsiteX1" fmla="*/ 53489 w 54008"/>
                <a:gd name="connsiteY1" fmla="*/ 140 h 76386"/>
                <a:gd name="connsiteX2" fmla="*/ 9736 w 54008"/>
                <a:gd name="connsiteY2" fmla="*/ 58655 h 76386"/>
                <a:gd name="connsiteX3" fmla="*/ 3487 w 54008"/>
                <a:gd name="connsiteY3" fmla="*/ 58655 h 76386"/>
                <a:gd name="connsiteX4" fmla="*/ 196 w 54008"/>
                <a:gd name="connsiteY4" fmla="*/ 61962 h 76386"/>
                <a:gd name="connsiteX5" fmla="*/ 196 w 54008"/>
                <a:gd name="connsiteY5" fmla="*/ 76526 h 76386"/>
                <a:gd name="connsiteX6" fmla="*/ 12411 w 54008"/>
                <a:gd name="connsiteY6" fmla="*/ 73478 h 76386"/>
                <a:gd name="connsiteX7" fmla="*/ 46785 w 54008"/>
                <a:gd name="connsiteY7" fmla="*/ 69989 h 76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08" h="76386">
                  <a:moveTo>
                    <a:pt x="46785" y="69989"/>
                  </a:moveTo>
                  <a:cubicBezTo>
                    <a:pt x="55511" y="43452"/>
                    <a:pt x="54645" y="14210"/>
                    <a:pt x="53489" y="140"/>
                  </a:cubicBezTo>
                  <a:cubicBezTo>
                    <a:pt x="29773" y="11937"/>
                    <a:pt x="14107" y="34483"/>
                    <a:pt x="9736" y="58655"/>
                  </a:cubicBezTo>
                  <a:lnTo>
                    <a:pt x="3487" y="58655"/>
                  </a:lnTo>
                  <a:cubicBezTo>
                    <a:pt x="1694" y="58655"/>
                    <a:pt x="196" y="60153"/>
                    <a:pt x="196" y="61962"/>
                  </a:cubicBezTo>
                  <a:lnTo>
                    <a:pt x="196" y="76526"/>
                  </a:lnTo>
                  <a:cubicBezTo>
                    <a:pt x="5099" y="74861"/>
                    <a:pt x="9667" y="73980"/>
                    <a:pt x="12411" y="73478"/>
                  </a:cubicBezTo>
                  <a:cubicBezTo>
                    <a:pt x="21130" y="71851"/>
                    <a:pt x="32259" y="70703"/>
                    <a:pt x="46785" y="69989"/>
                  </a:cubicBezTo>
                  <a:close/>
                </a:path>
              </a:pathLst>
            </a:custGeom>
            <a:solidFill>
              <a:srgbClr val="231F20"/>
            </a:solidFill>
            <a:ln w="7575" cap="flat">
              <a:noFill/>
              <a:prstDash val="solid"/>
              <a:round/>
            </a:ln>
          </p:spPr>
          <p:txBody>
            <a:bodyPr rtlCol="0" anchor="ctr"/>
            <a:lstStyle/>
            <a:p>
              <a:endParaRPr lang="en-GB"/>
            </a:p>
          </p:txBody>
        </p:sp>
        <p:sp>
          <p:nvSpPr>
            <p:cNvPr id="443" name="Freeform: Shape 442">
              <a:extLst>
                <a:ext uri="{FF2B5EF4-FFF2-40B4-BE49-F238E27FC236}">
                  <a16:creationId xmlns:a16="http://schemas.microsoft.com/office/drawing/2014/main" id="{F462BD38-3F03-4E41-B162-C278DF22890C}"/>
                </a:ext>
              </a:extLst>
            </p:cNvPr>
            <p:cNvSpPr/>
            <p:nvPr/>
          </p:nvSpPr>
          <p:spPr>
            <a:xfrm>
              <a:off x="7432819" y="1211977"/>
              <a:ext cx="54008" cy="76598"/>
            </a:xfrm>
            <a:custGeom>
              <a:avLst/>
              <a:gdLst>
                <a:gd name="connsiteX0" fmla="*/ 41522 w 54008"/>
                <a:gd name="connsiteY0" fmla="*/ 73531 h 76598"/>
                <a:gd name="connsiteX1" fmla="*/ 54262 w 54008"/>
                <a:gd name="connsiteY1" fmla="*/ 76739 h 76598"/>
                <a:gd name="connsiteX2" fmla="*/ 54262 w 54008"/>
                <a:gd name="connsiteY2" fmla="*/ 62038 h 76598"/>
                <a:gd name="connsiteX3" fmla="*/ 50970 w 54008"/>
                <a:gd name="connsiteY3" fmla="*/ 58731 h 76598"/>
                <a:gd name="connsiteX4" fmla="*/ 44737 w 54008"/>
                <a:gd name="connsiteY4" fmla="*/ 58731 h 76598"/>
                <a:gd name="connsiteX5" fmla="*/ 984 w 54008"/>
                <a:gd name="connsiteY5" fmla="*/ 140 h 76598"/>
                <a:gd name="connsiteX6" fmla="*/ 7688 w 54008"/>
                <a:gd name="connsiteY6" fmla="*/ 70110 h 76598"/>
                <a:gd name="connsiteX7" fmla="*/ 41522 w 54008"/>
                <a:gd name="connsiteY7" fmla="*/ 73531 h 76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08" h="76598">
                  <a:moveTo>
                    <a:pt x="41522" y="73531"/>
                  </a:moveTo>
                  <a:cubicBezTo>
                    <a:pt x="44365" y="74071"/>
                    <a:pt x="49154" y="74975"/>
                    <a:pt x="54262" y="76739"/>
                  </a:cubicBezTo>
                  <a:lnTo>
                    <a:pt x="54262" y="62038"/>
                  </a:lnTo>
                  <a:cubicBezTo>
                    <a:pt x="54262" y="60229"/>
                    <a:pt x="52787" y="58731"/>
                    <a:pt x="50970" y="58731"/>
                  </a:cubicBezTo>
                  <a:lnTo>
                    <a:pt x="44737" y="58731"/>
                  </a:lnTo>
                  <a:cubicBezTo>
                    <a:pt x="41051" y="34924"/>
                    <a:pt x="23476" y="11800"/>
                    <a:pt x="984" y="140"/>
                  </a:cubicBezTo>
                  <a:cubicBezTo>
                    <a:pt x="-187" y="14195"/>
                    <a:pt x="-1076" y="43521"/>
                    <a:pt x="7688" y="70110"/>
                  </a:cubicBezTo>
                  <a:cubicBezTo>
                    <a:pt x="21895" y="70840"/>
                    <a:pt x="32955" y="71958"/>
                    <a:pt x="41522" y="73531"/>
                  </a:cubicBezTo>
                  <a:close/>
                </a:path>
              </a:pathLst>
            </a:custGeom>
            <a:solidFill>
              <a:srgbClr val="231F20"/>
            </a:solidFill>
            <a:ln w="7575" cap="flat">
              <a:noFill/>
              <a:prstDash val="solid"/>
              <a:round/>
            </a:ln>
          </p:spPr>
          <p:txBody>
            <a:bodyPr rtlCol="0" anchor="ctr"/>
            <a:lstStyle/>
            <a:p>
              <a:endParaRPr lang="en-GB"/>
            </a:p>
          </p:txBody>
        </p:sp>
        <p:sp>
          <p:nvSpPr>
            <p:cNvPr id="444" name="Freeform: Shape 443">
              <a:extLst>
                <a:ext uri="{FF2B5EF4-FFF2-40B4-BE49-F238E27FC236}">
                  <a16:creationId xmlns:a16="http://schemas.microsoft.com/office/drawing/2014/main" id="{B8C74B49-0882-4512-8DB6-9AE3A909DF27}"/>
                </a:ext>
              </a:extLst>
            </p:cNvPr>
            <p:cNvSpPr/>
            <p:nvPr/>
          </p:nvSpPr>
          <p:spPr>
            <a:xfrm>
              <a:off x="7359619" y="1197216"/>
              <a:ext cx="62703" cy="83820"/>
            </a:xfrm>
            <a:custGeom>
              <a:avLst/>
              <a:gdLst>
                <a:gd name="connsiteX0" fmla="*/ 31489 w 62703"/>
                <a:gd name="connsiteY0" fmla="*/ 83340 h 83820"/>
                <a:gd name="connsiteX1" fmla="*/ 62928 w 62703"/>
                <a:gd name="connsiteY1" fmla="*/ 83955 h 83820"/>
                <a:gd name="connsiteX2" fmla="*/ 57843 w 62703"/>
                <a:gd name="connsiteY2" fmla="*/ 7957 h 83820"/>
                <a:gd name="connsiteX3" fmla="*/ 49930 w 62703"/>
                <a:gd name="connsiteY3" fmla="*/ 135 h 83820"/>
                <a:gd name="connsiteX4" fmla="*/ 13223 w 62703"/>
                <a:gd name="connsiteY4" fmla="*/ 135 h 83820"/>
                <a:gd name="connsiteX5" fmla="*/ 5310 w 62703"/>
                <a:gd name="connsiteY5" fmla="*/ 7980 h 83820"/>
                <a:gd name="connsiteX6" fmla="*/ 225 w 62703"/>
                <a:gd name="connsiteY6" fmla="*/ 83955 h 83820"/>
                <a:gd name="connsiteX7" fmla="*/ 31489 w 62703"/>
                <a:gd name="connsiteY7" fmla="*/ 83340 h 8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703" h="83820">
                  <a:moveTo>
                    <a:pt x="31489" y="83340"/>
                  </a:moveTo>
                  <a:cubicBezTo>
                    <a:pt x="38589" y="83340"/>
                    <a:pt x="50341" y="83598"/>
                    <a:pt x="62928" y="83955"/>
                  </a:cubicBezTo>
                  <a:cubicBezTo>
                    <a:pt x="53997" y="51946"/>
                    <a:pt x="57288" y="19230"/>
                    <a:pt x="57843" y="7957"/>
                  </a:cubicBezTo>
                  <a:cubicBezTo>
                    <a:pt x="58064" y="3639"/>
                    <a:pt x="54255" y="135"/>
                    <a:pt x="49930" y="135"/>
                  </a:cubicBezTo>
                  <a:lnTo>
                    <a:pt x="13223" y="135"/>
                  </a:lnTo>
                  <a:cubicBezTo>
                    <a:pt x="8898" y="135"/>
                    <a:pt x="5097" y="3655"/>
                    <a:pt x="5310" y="7980"/>
                  </a:cubicBezTo>
                  <a:cubicBezTo>
                    <a:pt x="5888" y="19283"/>
                    <a:pt x="9149" y="51969"/>
                    <a:pt x="225" y="83955"/>
                  </a:cubicBezTo>
                  <a:cubicBezTo>
                    <a:pt x="12737" y="83598"/>
                    <a:pt x="24435" y="83340"/>
                    <a:pt x="31489" y="83340"/>
                  </a:cubicBezTo>
                  <a:close/>
                </a:path>
              </a:pathLst>
            </a:custGeom>
            <a:solidFill>
              <a:srgbClr val="231F20"/>
            </a:solidFill>
            <a:ln w="7575" cap="flat">
              <a:noFill/>
              <a:prstDash val="solid"/>
              <a:round/>
            </a:ln>
          </p:spPr>
          <p:txBody>
            <a:bodyPr rtlCol="0" anchor="ctr"/>
            <a:lstStyle/>
            <a:p>
              <a:endParaRPr lang="en-GB"/>
            </a:p>
          </p:txBody>
        </p:sp>
        <p:sp>
          <p:nvSpPr>
            <p:cNvPr id="445" name="Freeform: Shape 444">
              <a:extLst>
                <a:ext uri="{FF2B5EF4-FFF2-40B4-BE49-F238E27FC236}">
                  <a16:creationId xmlns:a16="http://schemas.microsoft.com/office/drawing/2014/main" id="{A305878B-6E30-45BC-AA37-009BF4EC9CE5}"/>
                </a:ext>
              </a:extLst>
            </p:cNvPr>
            <p:cNvSpPr/>
            <p:nvPr/>
          </p:nvSpPr>
          <p:spPr>
            <a:xfrm>
              <a:off x="6851400" y="1810379"/>
              <a:ext cx="1077363" cy="43099"/>
            </a:xfrm>
            <a:custGeom>
              <a:avLst/>
              <a:gdLst>
                <a:gd name="connsiteX0" fmla="*/ 224 w 1077363"/>
                <a:gd name="connsiteY0" fmla="*/ 43482 h 43099"/>
                <a:gd name="connsiteX1" fmla="*/ 1077588 w 1077363"/>
                <a:gd name="connsiteY1" fmla="*/ 43482 h 43099"/>
                <a:gd name="connsiteX2" fmla="*/ 1077588 w 1077363"/>
                <a:gd name="connsiteY2" fmla="*/ 382 h 43099"/>
                <a:gd name="connsiteX3" fmla="*/ 224 w 1077363"/>
                <a:gd name="connsiteY3" fmla="*/ 382 h 43099"/>
                <a:gd name="connsiteX4" fmla="*/ 224 w 1077363"/>
                <a:gd name="connsiteY4" fmla="*/ 43482 h 43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7363" h="43099">
                  <a:moveTo>
                    <a:pt x="224" y="43482"/>
                  </a:moveTo>
                  <a:lnTo>
                    <a:pt x="1077588" y="43482"/>
                  </a:lnTo>
                  <a:lnTo>
                    <a:pt x="1077588" y="382"/>
                  </a:lnTo>
                  <a:lnTo>
                    <a:pt x="224" y="382"/>
                  </a:lnTo>
                  <a:lnTo>
                    <a:pt x="224" y="43482"/>
                  </a:lnTo>
                  <a:close/>
                </a:path>
              </a:pathLst>
            </a:custGeom>
            <a:solidFill>
              <a:srgbClr val="231F20"/>
            </a:solidFill>
            <a:ln w="7575" cap="flat">
              <a:noFill/>
              <a:prstDash val="solid"/>
              <a:round/>
            </a:ln>
          </p:spPr>
          <p:txBody>
            <a:bodyPr rtlCol="0" anchor="ctr"/>
            <a:lstStyle/>
            <a:p>
              <a:endParaRPr lang="en-GB"/>
            </a:p>
          </p:txBody>
        </p:sp>
        <p:sp>
          <p:nvSpPr>
            <p:cNvPr id="446" name="Freeform: Shape 445">
              <a:extLst>
                <a:ext uri="{FF2B5EF4-FFF2-40B4-BE49-F238E27FC236}">
                  <a16:creationId xmlns:a16="http://schemas.microsoft.com/office/drawing/2014/main" id="{EDC2796E-CEB9-4B67-8B8E-7BA79D478B83}"/>
                </a:ext>
              </a:extLst>
            </p:cNvPr>
            <p:cNvSpPr/>
            <p:nvPr/>
          </p:nvSpPr>
          <p:spPr>
            <a:xfrm>
              <a:off x="7635860" y="1259532"/>
              <a:ext cx="120071" cy="79434"/>
            </a:xfrm>
            <a:custGeom>
              <a:avLst/>
              <a:gdLst>
                <a:gd name="connsiteX0" fmla="*/ 352 w 120071"/>
                <a:gd name="connsiteY0" fmla="*/ 160 h 79434"/>
                <a:gd name="connsiteX1" fmla="*/ 120423 w 120071"/>
                <a:gd name="connsiteY1" fmla="*/ 160 h 79434"/>
                <a:gd name="connsiteX2" fmla="*/ 120423 w 120071"/>
                <a:gd name="connsiteY2" fmla="*/ 29616 h 79434"/>
                <a:gd name="connsiteX3" fmla="*/ 78334 w 120071"/>
                <a:gd name="connsiteY3" fmla="*/ 29616 h 79434"/>
                <a:gd name="connsiteX4" fmla="*/ 78334 w 120071"/>
                <a:gd name="connsiteY4" fmla="*/ 53438 h 79434"/>
                <a:gd name="connsiteX5" fmla="*/ 106307 w 120071"/>
                <a:gd name="connsiteY5" fmla="*/ 53438 h 79434"/>
                <a:gd name="connsiteX6" fmla="*/ 106307 w 120071"/>
                <a:gd name="connsiteY6" fmla="*/ 79595 h 79434"/>
                <a:gd name="connsiteX7" fmla="*/ 14422 w 120071"/>
                <a:gd name="connsiteY7" fmla="*/ 79595 h 79434"/>
                <a:gd name="connsiteX8" fmla="*/ 14422 w 120071"/>
                <a:gd name="connsiteY8" fmla="*/ 53438 h 79434"/>
                <a:gd name="connsiteX9" fmla="*/ 42448 w 120071"/>
                <a:gd name="connsiteY9" fmla="*/ 53438 h 79434"/>
                <a:gd name="connsiteX10" fmla="*/ 42448 w 120071"/>
                <a:gd name="connsiteY10" fmla="*/ 29616 h 79434"/>
                <a:gd name="connsiteX11" fmla="*/ 352 w 120071"/>
                <a:gd name="connsiteY11" fmla="*/ 29616 h 79434"/>
                <a:gd name="connsiteX12" fmla="*/ 352 w 120071"/>
                <a:gd name="connsiteY12" fmla="*/ 160 h 7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0071" h="79434">
                  <a:moveTo>
                    <a:pt x="352" y="160"/>
                  </a:moveTo>
                  <a:lnTo>
                    <a:pt x="120423" y="160"/>
                  </a:lnTo>
                  <a:lnTo>
                    <a:pt x="120423" y="29616"/>
                  </a:lnTo>
                  <a:lnTo>
                    <a:pt x="78334" y="29616"/>
                  </a:lnTo>
                  <a:lnTo>
                    <a:pt x="78334" y="53438"/>
                  </a:lnTo>
                  <a:lnTo>
                    <a:pt x="106307" y="53438"/>
                  </a:lnTo>
                  <a:lnTo>
                    <a:pt x="106307" y="79595"/>
                  </a:lnTo>
                  <a:lnTo>
                    <a:pt x="14422" y="79595"/>
                  </a:lnTo>
                  <a:lnTo>
                    <a:pt x="14422" y="53438"/>
                  </a:lnTo>
                  <a:lnTo>
                    <a:pt x="42448" y="53438"/>
                  </a:lnTo>
                  <a:lnTo>
                    <a:pt x="42448" y="29616"/>
                  </a:lnTo>
                  <a:lnTo>
                    <a:pt x="352" y="29616"/>
                  </a:lnTo>
                  <a:lnTo>
                    <a:pt x="352" y="160"/>
                  </a:lnTo>
                  <a:close/>
                </a:path>
              </a:pathLst>
            </a:custGeom>
            <a:solidFill>
              <a:srgbClr val="231F20"/>
            </a:solidFill>
            <a:ln w="7575" cap="flat">
              <a:noFill/>
              <a:prstDash val="solid"/>
              <a:round/>
            </a:ln>
          </p:spPr>
          <p:txBody>
            <a:bodyPr rtlCol="0" anchor="ctr"/>
            <a:lstStyle/>
            <a:p>
              <a:endParaRPr lang="en-GB"/>
            </a:p>
          </p:txBody>
        </p:sp>
        <p:sp>
          <p:nvSpPr>
            <p:cNvPr id="447" name="Freeform: Shape 446">
              <a:extLst>
                <a:ext uri="{FF2B5EF4-FFF2-40B4-BE49-F238E27FC236}">
                  <a16:creationId xmlns:a16="http://schemas.microsoft.com/office/drawing/2014/main" id="{A4A8A8BD-6660-4779-83A9-48A71412BC84}"/>
                </a:ext>
              </a:extLst>
            </p:cNvPr>
            <p:cNvSpPr/>
            <p:nvPr/>
          </p:nvSpPr>
          <p:spPr>
            <a:xfrm>
              <a:off x="7599844" y="1349228"/>
              <a:ext cx="191181" cy="134734"/>
            </a:xfrm>
            <a:custGeom>
              <a:avLst/>
              <a:gdLst>
                <a:gd name="connsiteX0" fmla="*/ 158832 w 191181"/>
                <a:gd name="connsiteY0" fmla="*/ 41766 h 134734"/>
                <a:gd name="connsiteX1" fmla="*/ 158832 w 191181"/>
                <a:gd name="connsiteY1" fmla="*/ 60534 h 134734"/>
                <a:gd name="connsiteX2" fmla="*/ 135739 w 191181"/>
                <a:gd name="connsiteY2" fmla="*/ 60534 h 134734"/>
                <a:gd name="connsiteX3" fmla="*/ 123554 w 191181"/>
                <a:gd name="connsiteY3" fmla="*/ 48250 h 134734"/>
                <a:gd name="connsiteX4" fmla="*/ 123554 w 191181"/>
                <a:gd name="connsiteY4" fmla="*/ 32918 h 134734"/>
                <a:gd name="connsiteX5" fmla="*/ 142322 w 191181"/>
                <a:gd name="connsiteY5" fmla="*/ 32918 h 134734"/>
                <a:gd name="connsiteX6" fmla="*/ 142322 w 191181"/>
                <a:gd name="connsiteY6" fmla="*/ 209 h 134734"/>
                <a:gd name="connsiteX7" fmla="*/ 50437 w 191181"/>
                <a:gd name="connsiteY7" fmla="*/ 209 h 134734"/>
                <a:gd name="connsiteX8" fmla="*/ 50437 w 191181"/>
                <a:gd name="connsiteY8" fmla="*/ 32918 h 134734"/>
                <a:gd name="connsiteX9" fmla="*/ 69205 w 191181"/>
                <a:gd name="connsiteY9" fmla="*/ 32918 h 134734"/>
                <a:gd name="connsiteX10" fmla="*/ 69205 w 191181"/>
                <a:gd name="connsiteY10" fmla="*/ 48250 h 134734"/>
                <a:gd name="connsiteX11" fmla="*/ 57020 w 191181"/>
                <a:gd name="connsiteY11" fmla="*/ 60534 h 134734"/>
                <a:gd name="connsiteX12" fmla="*/ 33053 w 191181"/>
                <a:gd name="connsiteY12" fmla="*/ 60534 h 134734"/>
                <a:gd name="connsiteX13" fmla="*/ 33053 w 191181"/>
                <a:gd name="connsiteY13" fmla="*/ 41766 h 134734"/>
                <a:gd name="connsiteX14" fmla="*/ 352 w 191181"/>
                <a:gd name="connsiteY14" fmla="*/ 41766 h 134734"/>
                <a:gd name="connsiteX15" fmla="*/ 352 w 191181"/>
                <a:gd name="connsiteY15" fmla="*/ 133651 h 134734"/>
                <a:gd name="connsiteX16" fmla="*/ 33053 w 191181"/>
                <a:gd name="connsiteY16" fmla="*/ 133651 h 134734"/>
                <a:gd name="connsiteX17" fmla="*/ 33053 w 191181"/>
                <a:gd name="connsiteY17" fmla="*/ 114883 h 134734"/>
                <a:gd name="connsiteX18" fmla="*/ 57597 w 191181"/>
                <a:gd name="connsiteY18" fmla="*/ 114883 h 134734"/>
                <a:gd name="connsiteX19" fmla="*/ 96380 w 191181"/>
                <a:gd name="connsiteY19" fmla="*/ 134943 h 134734"/>
                <a:gd name="connsiteX20" fmla="*/ 135162 w 191181"/>
                <a:gd name="connsiteY20" fmla="*/ 114883 h 134734"/>
                <a:gd name="connsiteX21" fmla="*/ 158832 w 191181"/>
                <a:gd name="connsiteY21" fmla="*/ 114883 h 134734"/>
                <a:gd name="connsiteX22" fmla="*/ 158832 w 191181"/>
                <a:gd name="connsiteY22" fmla="*/ 133651 h 134734"/>
                <a:gd name="connsiteX23" fmla="*/ 191533 w 191181"/>
                <a:gd name="connsiteY23" fmla="*/ 133651 h 134734"/>
                <a:gd name="connsiteX24" fmla="*/ 191533 w 191181"/>
                <a:gd name="connsiteY24" fmla="*/ 41766 h 134734"/>
                <a:gd name="connsiteX25" fmla="*/ 158832 w 191181"/>
                <a:gd name="connsiteY25" fmla="*/ 41766 h 134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1181" h="134734">
                  <a:moveTo>
                    <a:pt x="158832" y="41766"/>
                  </a:moveTo>
                  <a:lnTo>
                    <a:pt x="158832" y="60534"/>
                  </a:lnTo>
                  <a:lnTo>
                    <a:pt x="135739" y="60534"/>
                  </a:lnTo>
                  <a:cubicBezTo>
                    <a:pt x="132463" y="55730"/>
                    <a:pt x="128320" y="51572"/>
                    <a:pt x="123554" y="48250"/>
                  </a:cubicBezTo>
                  <a:lnTo>
                    <a:pt x="123554" y="32918"/>
                  </a:lnTo>
                  <a:lnTo>
                    <a:pt x="142322" y="32918"/>
                  </a:lnTo>
                  <a:lnTo>
                    <a:pt x="142322" y="209"/>
                  </a:lnTo>
                  <a:lnTo>
                    <a:pt x="50437" y="209"/>
                  </a:lnTo>
                  <a:lnTo>
                    <a:pt x="50437" y="32918"/>
                  </a:lnTo>
                  <a:lnTo>
                    <a:pt x="69205" y="32918"/>
                  </a:lnTo>
                  <a:lnTo>
                    <a:pt x="69205" y="48250"/>
                  </a:lnTo>
                  <a:cubicBezTo>
                    <a:pt x="64439" y="51572"/>
                    <a:pt x="60296" y="55730"/>
                    <a:pt x="57020" y="60534"/>
                  </a:cubicBezTo>
                  <a:lnTo>
                    <a:pt x="33053" y="60534"/>
                  </a:lnTo>
                  <a:lnTo>
                    <a:pt x="33053" y="41766"/>
                  </a:lnTo>
                  <a:lnTo>
                    <a:pt x="352" y="41766"/>
                  </a:lnTo>
                  <a:lnTo>
                    <a:pt x="352" y="133651"/>
                  </a:lnTo>
                  <a:lnTo>
                    <a:pt x="33053" y="133651"/>
                  </a:lnTo>
                  <a:lnTo>
                    <a:pt x="33053" y="114883"/>
                  </a:lnTo>
                  <a:lnTo>
                    <a:pt x="57597" y="114883"/>
                  </a:lnTo>
                  <a:cubicBezTo>
                    <a:pt x="66233" y="127007"/>
                    <a:pt x="80371" y="134943"/>
                    <a:pt x="96380" y="134943"/>
                  </a:cubicBezTo>
                  <a:cubicBezTo>
                    <a:pt x="112388" y="134943"/>
                    <a:pt x="126527" y="127007"/>
                    <a:pt x="135162" y="114883"/>
                  </a:cubicBezTo>
                  <a:lnTo>
                    <a:pt x="158832" y="114883"/>
                  </a:lnTo>
                  <a:lnTo>
                    <a:pt x="158832" y="133651"/>
                  </a:lnTo>
                  <a:lnTo>
                    <a:pt x="191533" y="133651"/>
                  </a:lnTo>
                  <a:lnTo>
                    <a:pt x="191533" y="41766"/>
                  </a:lnTo>
                  <a:lnTo>
                    <a:pt x="158832" y="41766"/>
                  </a:lnTo>
                  <a:close/>
                </a:path>
              </a:pathLst>
            </a:custGeom>
            <a:solidFill>
              <a:srgbClr val="231F20"/>
            </a:solidFill>
            <a:ln w="7575" cap="flat">
              <a:noFill/>
              <a:prstDash val="solid"/>
              <a:round/>
            </a:ln>
          </p:spPr>
          <p:txBody>
            <a:bodyPr rtlCol="0" anchor="ctr"/>
            <a:lstStyle/>
            <a:p>
              <a:endParaRPr lang="en-GB"/>
            </a:p>
          </p:txBody>
        </p:sp>
      </p:grpSp>
      <p:grpSp>
        <p:nvGrpSpPr>
          <p:cNvPr id="448" name="Group 447">
            <a:extLst>
              <a:ext uri="{FF2B5EF4-FFF2-40B4-BE49-F238E27FC236}">
                <a16:creationId xmlns:a16="http://schemas.microsoft.com/office/drawing/2014/main" id="{BD4DEBEE-70EB-4182-8A47-771F9D0AB916}"/>
              </a:ext>
            </a:extLst>
          </p:cNvPr>
          <p:cNvGrpSpPr>
            <a:grpSpLocks noChangeAspect="1"/>
          </p:cNvGrpSpPr>
          <p:nvPr/>
        </p:nvGrpSpPr>
        <p:grpSpPr>
          <a:xfrm>
            <a:off x="69679" y="3006886"/>
            <a:ext cx="504000" cy="504000"/>
            <a:chOff x="6851400" y="3342387"/>
            <a:chExt cx="1077355" cy="1077355"/>
          </a:xfrm>
        </p:grpSpPr>
        <p:sp>
          <p:nvSpPr>
            <p:cNvPr id="449" name="Freeform: Shape 448">
              <a:extLst>
                <a:ext uri="{FF2B5EF4-FFF2-40B4-BE49-F238E27FC236}">
                  <a16:creationId xmlns:a16="http://schemas.microsoft.com/office/drawing/2014/main" id="{B1262AAC-5912-4D68-83FE-912E3A2BA29D}"/>
                </a:ext>
              </a:extLst>
            </p:cNvPr>
            <p:cNvSpPr/>
            <p:nvPr/>
          </p:nvSpPr>
          <p:spPr>
            <a:xfrm>
              <a:off x="6851400" y="334238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450" name="Freeform: Shape 449">
              <a:extLst>
                <a:ext uri="{FF2B5EF4-FFF2-40B4-BE49-F238E27FC236}">
                  <a16:creationId xmlns:a16="http://schemas.microsoft.com/office/drawing/2014/main" id="{2C7A432E-39A2-4533-84CC-C0A50FD516CA}"/>
                </a:ext>
              </a:extLst>
            </p:cNvPr>
            <p:cNvSpPr/>
            <p:nvPr/>
          </p:nvSpPr>
          <p:spPr>
            <a:xfrm>
              <a:off x="7657691" y="3549402"/>
              <a:ext cx="271064" cy="247226"/>
            </a:xfrm>
            <a:custGeom>
              <a:avLst/>
              <a:gdLst>
                <a:gd name="connsiteX0" fmla="*/ 22079 w 271064"/>
                <a:gd name="connsiteY0" fmla="*/ 174202 h 247226"/>
                <a:gd name="connsiteX1" fmla="*/ 392 w 271064"/>
                <a:gd name="connsiteY1" fmla="*/ 198374 h 247226"/>
                <a:gd name="connsiteX2" fmla="*/ 392 w 271064"/>
                <a:gd name="connsiteY2" fmla="*/ 247365 h 247226"/>
                <a:gd name="connsiteX3" fmla="*/ 146635 w 271064"/>
                <a:gd name="connsiteY3" fmla="*/ 247365 h 247226"/>
                <a:gd name="connsiteX4" fmla="*/ 146635 w 271064"/>
                <a:gd name="connsiteY4" fmla="*/ 198306 h 247226"/>
                <a:gd name="connsiteX5" fmla="*/ 124948 w 271064"/>
                <a:gd name="connsiteY5" fmla="*/ 174194 h 247226"/>
                <a:gd name="connsiteX6" fmla="*/ 124948 w 271064"/>
                <a:gd name="connsiteY6" fmla="*/ 111088 h 247226"/>
                <a:gd name="connsiteX7" fmla="*/ 133021 w 271064"/>
                <a:gd name="connsiteY7" fmla="*/ 103015 h 247226"/>
                <a:gd name="connsiteX8" fmla="*/ 271457 w 271064"/>
                <a:gd name="connsiteY8" fmla="*/ 103015 h 247226"/>
                <a:gd name="connsiteX9" fmla="*/ 271457 w 271064"/>
                <a:gd name="connsiteY9" fmla="*/ 76076 h 247226"/>
                <a:gd name="connsiteX10" fmla="*/ 133021 w 271064"/>
                <a:gd name="connsiteY10" fmla="*/ 76076 h 247226"/>
                <a:gd name="connsiteX11" fmla="*/ 98009 w 271064"/>
                <a:gd name="connsiteY11" fmla="*/ 111088 h 247226"/>
                <a:gd name="connsiteX12" fmla="*/ 98009 w 271064"/>
                <a:gd name="connsiteY12" fmla="*/ 200997 h 247226"/>
                <a:gd name="connsiteX13" fmla="*/ 119696 w 271064"/>
                <a:gd name="connsiteY13" fmla="*/ 200997 h 247226"/>
                <a:gd name="connsiteX14" fmla="*/ 119696 w 271064"/>
                <a:gd name="connsiteY14" fmla="*/ 220426 h 247226"/>
                <a:gd name="connsiteX15" fmla="*/ 27332 w 271064"/>
                <a:gd name="connsiteY15" fmla="*/ 220426 h 247226"/>
                <a:gd name="connsiteX16" fmla="*/ 27332 w 271064"/>
                <a:gd name="connsiteY16" fmla="*/ 200997 h 247226"/>
                <a:gd name="connsiteX17" fmla="*/ 49018 w 271064"/>
                <a:gd name="connsiteY17" fmla="*/ 200997 h 247226"/>
                <a:gd name="connsiteX18" fmla="*/ 49018 w 271064"/>
                <a:gd name="connsiteY18" fmla="*/ 74343 h 247226"/>
                <a:gd name="connsiteX19" fmla="*/ 96276 w 271064"/>
                <a:gd name="connsiteY19" fmla="*/ 27078 h 247226"/>
                <a:gd name="connsiteX20" fmla="*/ 271457 w 271064"/>
                <a:gd name="connsiteY20" fmla="*/ 27078 h 247226"/>
                <a:gd name="connsiteX21" fmla="*/ 271457 w 271064"/>
                <a:gd name="connsiteY21" fmla="*/ 139 h 247226"/>
                <a:gd name="connsiteX22" fmla="*/ 96276 w 271064"/>
                <a:gd name="connsiteY22" fmla="*/ 139 h 247226"/>
                <a:gd name="connsiteX23" fmla="*/ 22079 w 271064"/>
                <a:gd name="connsiteY23" fmla="*/ 74343 h 247226"/>
                <a:gd name="connsiteX24" fmla="*/ 22079 w 271064"/>
                <a:gd name="connsiteY24" fmla="*/ 174202 h 247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1064" h="247226">
                  <a:moveTo>
                    <a:pt x="22079" y="174202"/>
                  </a:moveTo>
                  <a:cubicBezTo>
                    <a:pt x="9879" y="175510"/>
                    <a:pt x="392" y="185832"/>
                    <a:pt x="392" y="198374"/>
                  </a:cubicBezTo>
                  <a:cubicBezTo>
                    <a:pt x="392" y="198374"/>
                    <a:pt x="392" y="247365"/>
                    <a:pt x="392" y="247365"/>
                  </a:cubicBezTo>
                  <a:lnTo>
                    <a:pt x="146635" y="247365"/>
                  </a:lnTo>
                  <a:lnTo>
                    <a:pt x="146635" y="198306"/>
                  </a:lnTo>
                  <a:cubicBezTo>
                    <a:pt x="146635" y="185764"/>
                    <a:pt x="137141" y="175464"/>
                    <a:pt x="124948" y="174194"/>
                  </a:cubicBezTo>
                  <a:lnTo>
                    <a:pt x="124948" y="111088"/>
                  </a:lnTo>
                  <a:cubicBezTo>
                    <a:pt x="124948" y="106626"/>
                    <a:pt x="128559" y="103015"/>
                    <a:pt x="133021" y="103015"/>
                  </a:cubicBezTo>
                  <a:cubicBezTo>
                    <a:pt x="133021" y="103015"/>
                    <a:pt x="271457" y="103015"/>
                    <a:pt x="271457" y="103015"/>
                  </a:cubicBezTo>
                  <a:lnTo>
                    <a:pt x="271457" y="76076"/>
                  </a:lnTo>
                  <a:lnTo>
                    <a:pt x="133021" y="76076"/>
                  </a:lnTo>
                  <a:cubicBezTo>
                    <a:pt x="113691" y="76076"/>
                    <a:pt x="98009" y="91758"/>
                    <a:pt x="98009" y="111088"/>
                  </a:cubicBezTo>
                  <a:cubicBezTo>
                    <a:pt x="98009" y="111088"/>
                    <a:pt x="98009" y="200997"/>
                    <a:pt x="98009" y="200997"/>
                  </a:cubicBezTo>
                  <a:lnTo>
                    <a:pt x="119696" y="200997"/>
                  </a:lnTo>
                  <a:lnTo>
                    <a:pt x="119696" y="220426"/>
                  </a:lnTo>
                  <a:cubicBezTo>
                    <a:pt x="119696" y="220426"/>
                    <a:pt x="27332" y="220426"/>
                    <a:pt x="27332" y="220426"/>
                  </a:cubicBezTo>
                  <a:lnTo>
                    <a:pt x="27332" y="200997"/>
                  </a:lnTo>
                  <a:lnTo>
                    <a:pt x="49018" y="200997"/>
                  </a:lnTo>
                  <a:lnTo>
                    <a:pt x="49018" y="74343"/>
                  </a:lnTo>
                  <a:cubicBezTo>
                    <a:pt x="49018" y="48240"/>
                    <a:pt x="70173" y="27078"/>
                    <a:pt x="96276" y="27078"/>
                  </a:cubicBezTo>
                  <a:lnTo>
                    <a:pt x="271457" y="27078"/>
                  </a:lnTo>
                  <a:lnTo>
                    <a:pt x="271457" y="139"/>
                  </a:lnTo>
                  <a:lnTo>
                    <a:pt x="96276" y="139"/>
                  </a:lnTo>
                  <a:cubicBezTo>
                    <a:pt x="55305" y="139"/>
                    <a:pt x="22079" y="33357"/>
                    <a:pt x="22079" y="74343"/>
                  </a:cubicBezTo>
                  <a:lnTo>
                    <a:pt x="22079" y="174202"/>
                  </a:lnTo>
                  <a:close/>
                </a:path>
              </a:pathLst>
            </a:custGeom>
            <a:solidFill>
              <a:srgbClr val="231F20"/>
            </a:solidFill>
            <a:ln w="7575" cap="flat">
              <a:noFill/>
              <a:prstDash val="solid"/>
              <a:round/>
            </a:ln>
          </p:spPr>
          <p:txBody>
            <a:bodyPr rtlCol="0" anchor="ctr"/>
            <a:lstStyle/>
            <a:p>
              <a:endParaRPr lang="en-GB"/>
            </a:p>
          </p:txBody>
        </p:sp>
        <p:sp>
          <p:nvSpPr>
            <p:cNvPr id="451" name="Freeform: Shape 450">
              <a:extLst>
                <a:ext uri="{FF2B5EF4-FFF2-40B4-BE49-F238E27FC236}">
                  <a16:creationId xmlns:a16="http://schemas.microsoft.com/office/drawing/2014/main" id="{6C875AB6-2A6A-4CA4-9281-20233014EB4E}"/>
                </a:ext>
              </a:extLst>
            </p:cNvPr>
            <p:cNvSpPr/>
            <p:nvPr/>
          </p:nvSpPr>
          <p:spPr>
            <a:xfrm>
              <a:off x="7657691" y="3966565"/>
              <a:ext cx="271064" cy="247218"/>
            </a:xfrm>
            <a:custGeom>
              <a:avLst/>
              <a:gdLst>
                <a:gd name="connsiteX0" fmla="*/ 22079 w 271064"/>
                <a:gd name="connsiteY0" fmla="*/ 73475 h 247218"/>
                <a:gd name="connsiteX1" fmla="*/ 22079 w 271064"/>
                <a:gd name="connsiteY1" fmla="*/ 173334 h 247218"/>
                <a:gd name="connsiteX2" fmla="*/ 96276 w 271064"/>
                <a:gd name="connsiteY2" fmla="*/ 247531 h 247218"/>
                <a:gd name="connsiteX3" fmla="*/ 271457 w 271064"/>
                <a:gd name="connsiteY3" fmla="*/ 247531 h 247218"/>
                <a:gd name="connsiteX4" fmla="*/ 271457 w 271064"/>
                <a:gd name="connsiteY4" fmla="*/ 220592 h 247218"/>
                <a:gd name="connsiteX5" fmla="*/ 96276 w 271064"/>
                <a:gd name="connsiteY5" fmla="*/ 220592 h 247218"/>
                <a:gd name="connsiteX6" fmla="*/ 49018 w 271064"/>
                <a:gd name="connsiteY6" fmla="*/ 173334 h 247218"/>
                <a:gd name="connsiteX7" fmla="*/ 49018 w 271064"/>
                <a:gd name="connsiteY7" fmla="*/ 46681 h 247218"/>
                <a:gd name="connsiteX8" fmla="*/ 27332 w 271064"/>
                <a:gd name="connsiteY8" fmla="*/ 46681 h 247218"/>
                <a:gd name="connsiteX9" fmla="*/ 27332 w 271064"/>
                <a:gd name="connsiteY9" fmla="*/ 27252 h 247218"/>
                <a:gd name="connsiteX10" fmla="*/ 119696 w 271064"/>
                <a:gd name="connsiteY10" fmla="*/ 27252 h 247218"/>
                <a:gd name="connsiteX11" fmla="*/ 119696 w 271064"/>
                <a:gd name="connsiteY11" fmla="*/ 46681 h 247218"/>
                <a:gd name="connsiteX12" fmla="*/ 98009 w 271064"/>
                <a:gd name="connsiteY12" fmla="*/ 46681 h 247218"/>
                <a:gd name="connsiteX13" fmla="*/ 98009 w 271064"/>
                <a:gd name="connsiteY13" fmla="*/ 136582 h 247218"/>
                <a:gd name="connsiteX14" fmla="*/ 133021 w 271064"/>
                <a:gd name="connsiteY14" fmla="*/ 171601 h 247218"/>
                <a:gd name="connsiteX15" fmla="*/ 271457 w 271064"/>
                <a:gd name="connsiteY15" fmla="*/ 171601 h 247218"/>
                <a:gd name="connsiteX16" fmla="*/ 271457 w 271064"/>
                <a:gd name="connsiteY16" fmla="*/ 144662 h 247218"/>
                <a:gd name="connsiteX17" fmla="*/ 133021 w 271064"/>
                <a:gd name="connsiteY17" fmla="*/ 144662 h 247218"/>
                <a:gd name="connsiteX18" fmla="*/ 124948 w 271064"/>
                <a:gd name="connsiteY18" fmla="*/ 136582 h 247218"/>
                <a:gd name="connsiteX19" fmla="*/ 124948 w 271064"/>
                <a:gd name="connsiteY19" fmla="*/ 73483 h 247218"/>
                <a:gd name="connsiteX20" fmla="*/ 146635 w 271064"/>
                <a:gd name="connsiteY20" fmla="*/ 49371 h 247218"/>
                <a:gd name="connsiteX21" fmla="*/ 146635 w 271064"/>
                <a:gd name="connsiteY21" fmla="*/ 312 h 247218"/>
                <a:gd name="connsiteX22" fmla="*/ 392 w 271064"/>
                <a:gd name="connsiteY22" fmla="*/ 312 h 247218"/>
                <a:gd name="connsiteX23" fmla="*/ 392 w 271064"/>
                <a:gd name="connsiteY23" fmla="*/ 49303 h 247218"/>
                <a:gd name="connsiteX24" fmla="*/ 22079 w 271064"/>
                <a:gd name="connsiteY24" fmla="*/ 73475 h 247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1064" h="247218">
                  <a:moveTo>
                    <a:pt x="22079" y="73475"/>
                  </a:moveTo>
                  <a:lnTo>
                    <a:pt x="22079" y="173334"/>
                  </a:lnTo>
                  <a:cubicBezTo>
                    <a:pt x="22079" y="214306"/>
                    <a:pt x="55305" y="247531"/>
                    <a:pt x="96276" y="247531"/>
                  </a:cubicBezTo>
                  <a:lnTo>
                    <a:pt x="271457" y="247531"/>
                  </a:lnTo>
                  <a:lnTo>
                    <a:pt x="271457" y="220592"/>
                  </a:lnTo>
                  <a:lnTo>
                    <a:pt x="96276" y="220592"/>
                  </a:lnTo>
                  <a:cubicBezTo>
                    <a:pt x="70173" y="220592"/>
                    <a:pt x="49018" y="199438"/>
                    <a:pt x="49018" y="173334"/>
                  </a:cubicBezTo>
                  <a:cubicBezTo>
                    <a:pt x="49018" y="173334"/>
                    <a:pt x="49018" y="46681"/>
                    <a:pt x="49018" y="46681"/>
                  </a:cubicBezTo>
                  <a:lnTo>
                    <a:pt x="27332" y="46681"/>
                  </a:lnTo>
                  <a:lnTo>
                    <a:pt x="27332" y="27252"/>
                  </a:lnTo>
                  <a:cubicBezTo>
                    <a:pt x="27332" y="27252"/>
                    <a:pt x="119696" y="27252"/>
                    <a:pt x="119696" y="27252"/>
                  </a:cubicBezTo>
                  <a:lnTo>
                    <a:pt x="119696" y="46681"/>
                  </a:lnTo>
                  <a:lnTo>
                    <a:pt x="98009" y="46681"/>
                  </a:lnTo>
                  <a:lnTo>
                    <a:pt x="98009" y="136582"/>
                  </a:lnTo>
                  <a:cubicBezTo>
                    <a:pt x="98009" y="155927"/>
                    <a:pt x="113691" y="171601"/>
                    <a:pt x="133021" y="171601"/>
                  </a:cubicBezTo>
                  <a:lnTo>
                    <a:pt x="271457" y="171601"/>
                  </a:lnTo>
                  <a:lnTo>
                    <a:pt x="271457" y="144662"/>
                  </a:lnTo>
                  <a:lnTo>
                    <a:pt x="133021" y="144662"/>
                  </a:lnTo>
                  <a:cubicBezTo>
                    <a:pt x="128559" y="144662"/>
                    <a:pt x="124948" y="141044"/>
                    <a:pt x="124948" y="136582"/>
                  </a:cubicBezTo>
                  <a:lnTo>
                    <a:pt x="124948" y="73483"/>
                  </a:lnTo>
                  <a:cubicBezTo>
                    <a:pt x="137141" y="72214"/>
                    <a:pt x="146635" y="61914"/>
                    <a:pt x="146635" y="49371"/>
                  </a:cubicBezTo>
                  <a:cubicBezTo>
                    <a:pt x="146635" y="49371"/>
                    <a:pt x="146635" y="312"/>
                    <a:pt x="146635" y="312"/>
                  </a:cubicBezTo>
                  <a:lnTo>
                    <a:pt x="392" y="312"/>
                  </a:lnTo>
                  <a:lnTo>
                    <a:pt x="392" y="49303"/>
                  </a:lnTo>
                  <a:cubicBezTo>
                    <a:pt x="392" y="61845"/>
                    <a:pt x="9879" y="72168"/>
                    <a:pt x="22079" y="73475"/>
                  </a:cubicBezTo>
                  <a:close/>
                </a:path>
              </a:pathLst>
            </a:custGeom>
            <a:solidFill>
              <a:srgbClr val="231F20"/>
            </a:solidFill>
            <a:ln w="7575" cap="flat">
              <a:noFill/>
              <a:prstDash val="solid"/>
              <a:round/>
            </a:ln>
          </p:spPr>
          <p:txBody>
            <a:bodyPr rtlCol="0" anchor="ctr"/>
            <a:lstStyle/>
            <a:p>
              <a:endParaRPr lang="en-GB"/>
            </a:p>
          </p:txBody>
        </p:sp>
        <p:sp>
          <p:nvSpPr>
            <p:cNvPr id="452" name="Freeform: Shape 451">
              <a:extLst>
                <a:ext uri="{FF2B5EF4-FFF2-40B4-BE49-F238E27FC236}">
                  <a16:creationId xmlns:a16="http://schemas.microsoft.com/office/drawing/2014/main" id="{82599EED-27D0-4539-A33A-AC3E2937F0C3}"/>
                </a:ext>
              </a:extLst>
            </p:cNvPr>
            <p:cNvSpPr/>
            <p:nvPr/>
          </p:nvSpPr>
          <p:spPr>
            <a:xfrm>
              <a:off x="7316975" y="3473480"/>
              <a:ext cx="611780" cy="323148"/>
            </a:xfrm>
            <a:custGeom>
              <a:avLst/>
              <a:gdLst>
                <a:gd name="connsiteX0" fmla="*/ 22008 w 611780"/>
                <a:gd name="connsiteY0" fmla="*/ 250109 h 323148"/>
                <a:gd name="connsiteX1" fmla="*/ 321 w 611780"/>
                <a:gd name="connsiteY1" fmla="*/ 274281 h 323148"/>
                <a:gd name="connsiteX2" fmla="*/ 321 w 611780"/>
                <a:gd name="connsiteY2" fmla="*/ 323272 h 323148"/>
                <a:gd name="connsiteX3" fmla="*/ 146571 w 611780"/>
                <a:gd name="connsiteY3" fmla="*/ 323272 h 323148"/>
                <a:gd name="connsiteX4" fmla="*/ 146571 w 611780"/>
                <a:gd name="connsiteY4" fmla="*/ 274213 h 323148"/>
                <a:gd name="connsiteX5" fmla="*/ 124877 w 611780"/>
                <a:gd name="connsiteY5" fmla="*/ 250101 h 323148"/>
                <a:gd name="connsiteX6" fmla="*/ 124877 w 611780"/>
                <a:gd name="connsiteY6" fmla="*/ 111065 h 323148"/>
                <a:gd name="connsiteX7" fmla="*/ 132950 w 611780"/>
                <a:gd name="connsiteY7" fmla="*/ 102984 h 323148"/>
                <a:gd name="connsiteX8" fmla="*/ 612101 w 611780"/>
                <a:gd name="connsiteY8" fmla="*/ 102984 h 323148"/>
                <a:gd name="connsiteX9" fmla="*/ 612101 w 611780"/>
                <a:gd name="connsiteY9" fmla="*/ 76045 h 323148"/>
                <a:gd name="connsiteX10" fmla="*/ 132950 w 611780"/>
                <a:gd name="connsiteY10" fmla="*/ 76045 h 323148"/>
                <a:gd name="connsiteX11" fmla="*/ 97938 w 611780"/>
                <a:gd name="connsiteY11" fmla="*/ 111065 h 323148"/>
                <a:gd name="connsiteX12" fmla="*/ 97938 w 611780"/>
                <a:gd name="connsiteY12" fmla="*/ 276903 h 323148"/>
                <a:gd name="connsiteX13" fmla="*/ 119632 w 611780"/>
                <a:gd name="connsiteY13" fmla="*/ 276903 h 323148"/>
                <a:gd name="connsiteX14" fmla="*/ 119632 w 611780"/>
                <a:gd name="connsiteY14" fmla="*/ 296332 h 323148"/>
                <a:gd name="connsiteX15" fmla="*/ 27261 w 611780"/>
                <a:gd name="connsiteY15" fmla="*/ 296332 h 323148"/>
                <a:gd name="connsiteX16" fmla="*/ 27261 w 611780"/>
                <a:gd name="connsiteY16" fmla="*/ 276903 h 323148"/>
                <a:gd name="connsiteX17" fmla="*/ 48947 w 611780"/>
                <a:gd name="connsiteY17" fmla="*/ 276903 h 323148"/>
                <a:gd name="connsiteX18" fmla="*/ 48947 w 611780"/>
                <a:gd name="connsiteY18" fmla="*/ 74312 h 323148"/>
                <a:gd name="connsiteX19" fmla="*/ 96205 w 611780"/>
                <a:gd name="connsiteY19" fmla="*/ 27062 h 323148"/>
                <a:gd name="connsiteX20" fmla="*/ 612101 w 611780"/>
                <a:gd name="connsiteY20" fmla="*/ 27062 h 323148"/>
                <a:gd name="connsiteX21" fmla="*/ 612101 w 611780"/>
                <a:gd name="connsiteY21" fmla="*/ 123 h 323148"/>
                <a:gd name="connsiteX22" fmla="*/ 96205 w 611780"/>
                <a:gd name="connsiteY22" fmla="*/ 123 h 323148"/>
                <a:gd name="connsiteX23" fmla="*/ 22008 w 611780"/>
                <a:gd name="connsiteY23" fmla="*/ 74312 h 323148"/>
                <a:gd name="connsiteX24" fmla="*/ 22008 w 611780"/>
                <a:gd name="connsiteY24" fmla="*/ 250109 h 323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1780" h="323148">
                  <a:moveTo>
                    <a:pt x="22008" y="250109"/>
                  </a:moveTo>
                  <a:cubicBezTo>
                    <a:pt x="9823" y="251416"/>
                    <a:pt x="321" y="261739"/>
                    <a:pt x="321" y="274281"/>
                  </a:cubicBezTo>
                  <a:cubicBezTo>
                    <a:pt x="321" y="274281"/>
                    <a:pt x="321" y="323272"/>
                    <a:pt x="321" y="323272"/>
                  </a:cubicBezTo>
                  <a:lnTo>
                    <a:pt x="146571" y="323272"/>
                  </a:lnTo>
                  <a:lnTo>
                    <a:pt x="146571" y="274213"/>
                  </a:lnTo>
                  <a:cubicBezTo>
                    <a:pt x="146571" y="261670"/>
                    <a:pt x="137062" y="251370"/>
                    <a:pt x="124877" y="250101"/>
                  </a:cubicBezTo>
                  <a:lnTo>
                    <a:pt x="124877" y="111065"/>
                  </a:lnTo>
                  <a:cubicBezTo>
                    <a:pt x="124877" y="106603"/>
                    <a:pt x="128488" y="102984"/>
                    <a:pt x="132950" y="102984"/>
                  </a:cubicBezTo>
                  <a:cubicBezTo>
                    <a:pt x="132950" y="102984"/>
                    <a:pt x="612101" y="102984"/>
                    <a:pt x="612101" y="102984"/>
                  </a:cubicBezTo>
                  <a:lnTo>
                    <a:pt x="612101" y="76045"/>
                  </a:lnTo>
                  <a:lnTo>
                    <a:pt x="132950" y="76045"/>
                  </a:lnTo>
                  <a:cubicBezTo>
                    <a:pt x="113620" y="76045"/>
                    <a:pt x="97938" y="91719"/>
                    <a:pt x="97938" y="111065"/>
                  </a:cubicBezTo>
                  <a:cubicBezTo>
                    <a:pt x="97938" y="111065"/>
                    <a:pt x="97938" y="276903"/>
                    <a:pt x="97938" y="276903"/>
                  </a:cubicBezTo>
                  <a:lnTo>
                    <a:pt x="119632" y="276903"/>
                  </a:lnTo>
                  <a:lnTo>
                    <a:pt x="119632" y="296332"/>
                  </a:lnTo>
                  <a:cubicBezTo>
                    <a:pt x="119632" y="296332"/>
                    <a:pt x="27261" y="296332"/>
                    <a:pt x="27261" y="296332"/>
                  </a:cubicBezTo>
                  <a:lnTo>
                    <a:pt x="27261" y="276903"/>
                  </a:lnTo>
                  <a:lnTo>
                    <a:pt x="48947" y="276903"/>
                  </a:lnTo>
                  <a:lnTo>
                    <a:pt x="48947" y="74312"/>
                  </a:lnTo>
                  <a:cubicBezTo>
                    <a:pt x="48947" y="48209"/>
                    <a:pt x="70102" y="27062"/>
                    <a:pt x="96205" y="27062"/>
                  </a:cubicBezTo>
                  <a:lnTo>
                    <a:pt x="612101" y="27062"/>
                  </a:lnTo>
                  <a:lnTo>
                    <a:pt x="612101" y="123"/>
                  </a:lnTo>
                  <a:lnTo>
                    <a:pt x="96205" y="123"/>
                  </a:lnTo>
                  <a:cubicBezTo>
                    <a:pt x="55234" y="123"/>
                    <a:pt x="22008" y="33341"/>
                    <a:pt x="22008" y="74312"/>
                  </a:cubicBezTo>
                  <a:lnTo>
                    <a:pt x="22008" y="250109"/>
                  </a:lnTo>
                  <a:close/>
                </a:path>
              </a:pathLst>
            </a:custGeom>
            <a:solidFill>
              <a:srgbClr val="231F20"/>
            </a:solidFill>
            <a:ln w="7575" cap="flat">
              <a:noFill/>
              <a:prstDash val="solid"/>
              <a:round/>
            </a:ln>
          </p:spPr>
          <p:txBody>
            <a:bodyPr rtlCol="0" anchor="ctr"/>
            <a:lstStyle/>
            <a:p>
              <a:endParaRPr lang="en-GB"/>
            </a:p>
          </p:txBody>
        </p:sp>
        <p:sp>
          <p:nvSpPr>
            <p:cNvPr id="455" name="Freeform: Shape 454">
              <a:extLst>
                <a:ext uri="{FF2B5EF4-FFF2-40B4-BE49-F238E27FC236}">
                  <a16:creationId xmlns:a16="http://schemas.microsoft.com/office/drawing/2014/main" id="{3A1566EE-EA2A-4C43-8E1D-0F09B5250BE5}"/>
                </a:ext>
              </a:extLst>
            </p:cNvPr>
            <p:cNvSpPr/>
            <p:nvPr/>
          </p:nvSpPr>
          <p:spPr>
            <a:xfrm>
              <a:off x="7316975" y="3966565"/>
              <a:ext cx="611780" cy="323148"/>
            </a:xfrm>
            <a:custGeom>
              <a:avLst/>
              <a:gdLst>
                <a:gd name="connsiteX0" fmla="*/ 22008 w 611780"/>
                <a:gd name="connsiteY0" fmla="*/ 73491 h 323148"/>
                <a:gd name="connsiteX1" fmla="*/ 22008 w 611780"/>
                <a:gd name="connsiteY1" fmla="*/ 249280 h 323148"/>
                <a:gd name="connsiteX2" fmla="*/ 96205 w 611780"/>
                <a:gd name="connsiteY2" fmla="*/ 323477 h 323148"/>
                <a:gd name="connsiteX3" fmla="*/ 612101 w 611780"/>
                <a:gd name="connsiteY3" fmla="*/ 323477 h 323148"/>
                <a:gd name="connsiteX4" fmla="*/ 612101 w 611780"/>
                <a:gd name="connsiteY4" fmla="*/ 296538 h 323148"/>
                <a:gd name="connsiteX5" fmla="*/ 96205 w 611780"/>
                <a:gd name="connsiteY5" fmla="*/ 296538 h 323148"/>
                <a:gd name="connsiteX6" fmla="*/ 48947 w 611780"/>
                <a:gd name="connsiteY6" fmla="*/ 249280 h 323148"/>
                <a:gd name="connsiteX7" fmla="*/ 48947 w 611780"/>
                <a:gd name="connsiteY7" fmla="*/ 46696 h 323148"/>
                <a:gd name="connsiteX8" fmla="*/ 27261 w 611780"/>
                <a:gd name="connsiteY8" fmla="*/ 46696 h 323148"/>
                <a:gd name="connsiteX9" fmla="*/ 27261 w 611780"/>
                <a:gd name="connsiteY9" fmla="*/ 27267 h 323148"/>
                <a:gd name="connsiteX10" fmla="*/ 119632 w 611780"/>
                <a:gd name="connsiteY10" fmla="*/ 27267 h 323148"/>
                <a:gd name="connsiteX11" fmla="*/ 119632 w 611780"/>
                <a:gd name="connsiteY11" fmla="*/ 46696 h 323148"/>
                <a:gd name="connsiteX12" fmla="*/ 97938 w 611780"/>
                <a:gd name="connsiteY12" fmla="*/ 46696 h 323148"/>
                <a:gd name="connsiteX13" fmla="*/ 97938 w 611780"/>
                <a:gd name="connsiteY13" fmla="*/ 212535 h 323148"/>
                <a:gd name="connsiteX14" fmla="*/ 132950 w 611780"/>
                <a:gd name="connsiteY14" fmla="*/ 247547 h 323148"/>
                <a:gd name="connsiteX15" fmla="*/ 612101 w 611780"/>
                <a:gd name="connsiteY15" fmla="*/ 247547 h 323148"/>
                <a:gd name="connsiteX16" fmla="*/ 612101 w 611780"/>
                <a:gd name="connsiteY16" fmla="*/ 220608 h 323148"/>
                <a:gd name="connsiteX17" fmla="*/ 132950 w 611780"/>
                <a:gd name="connsiteY17" fmla="*/ 220608 h 323148"/>
                <a:gd name="connsiteX18" fmla="*/ 124877 w 611780"/>
                <a:gd name="connsiteY18" fmla="*/ 212535 h 323148"/>
                <a:gd name="connsiteX19" fmla="*/ 124877 w 611780"/>
                <a:gd name="connsiteY19" fmla="*/ 73499 h 323148"/>
                <a:gd name="connsiteX20" fmla="*/ 146571 w 611780"/>
                <a:gd name="connsiteY20" fmla="*/ 49387 h 323148"/>
                <a:gd name="connsiteX21" fmla="*/ 146571 w 611780"/>
                <a:gd name="connsiteY21" fmla="*/ 328 h 323148"/>
                <a:gd name="connsiteX22" fmla="*/ 321 w 611780"/>
                <a:gd name="connsiteY22" fmla="*/ 328 h 323148"/>
                <a:gd name="connsiteX23" fmla="*/ 321 w 611780"/>
                <a:gd name="connsiteY23" fmla="*/ 49319 h 323148"/>
                <a:gd name="connsiteX24" fmla="*/ 22008 w 611780"/>
                <a:gd name="connsiteY24" fmla="*/ 73491 h 323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1780" h="323148">
                  <a:moveTo>
                    <a:pt x="22008" y="73491"/>
                  </a:moveTo>
                  <a:lnTo>
                    <a:pt x="22008" y="249280"/>
                  </a:lnTo>
                  <a:cubicBezTo>
                    <a:pt x="22008" y="290252"/>
                    <a:pt x="55234" y="323477"/>
                    <a:pt x="96205" y="323477"/>
                  </a:cubicBezTo>
                  <a:lnTo>
                    <a:pt x="612101" y="323477"/>
                  </a:lnTo>
                  <a:lnTo>
                    <a:pt x="612101" y="296538"/>
                  </a:lnTo>
                  <a:lnTo>
                    <a:pt x="96205" y="296538"/>
                  </a:lnTo>
                  <a:cubicBezTo>
                    <a:pt x="70102" y="296538"/>
                    <a:pt x="48947" y="275383"/>
                    <a:pt x="48947" y="249280"/>
                  </a:cubicBezTo>
                  <a:lnTo>
                    <a:pt x="48947" y="46696"/>
                  </a:lnTo>
                  <a:lnTo>
                    <a:pt x="27261" y="46696"/>
                  </a:lnTo>
                  <a:lnTo>
                    <a:pt x="27261" y="27267"/>
                  </a:lnTo>
                  <a:cubicBezTo>
                    <a:pt x="27261" y="27267"/>
                    <a:pt x="119632" y="27267"/>
                    <a:pt x="119632" y="27267"/>
                  </a:cubicBezTo>
                  <a:lnTo>
                    <a:pt x="119632" y="46696"/>
                  </a:lnTo>
                  <a:lnTo>
                    <a:pt x="97938" y="46696"/>
                  </a:lnTo>
                  <a:lnTo>
                    <a:pt x="97938" y="212535"/>
                  </a:lnTo>
                  <a:cubicBezTo>
                    <a:pt x="97938" y="231866"/>
                    <a:pt x="113620" y="247547"/>
                    <a:pt x="132950" y="247547"/>
                  </a:cubicBezTo>
                  <a:cubicBezTo>
                    <a:pt x="132950" y="247547"/>
                    <a:pt x="612101" y="247547"/>
                    <a:pt x="612101" y="247547"/>
                  </a:cubicBezTo>
                  <a:lnTo>
                    <a:pt x="612101" y="220608"/>
                  </a:lnTo>
                  <a:lnTo>
                    <a:pt x="132950" y="220608"/>
                  </a:lnTo>
                  <a:cubicBezTo>
                    <a:pt x="128488" y="220608"/>
                    <a:pt x="124877" y="216997"/>
                    <a:pt x="124877" y="212535"/>
                  </a:cubicBezTo>
                  <a:lnTo>
                    <a:pt x="124877" y="73499"/>
                  </a:lnTo>
                  <a:cubicBezTo>
                    <a:pt x="137062" y="72229"/>
                    <a:pt x="146571" y="61930"/>
                    <a:pt x="146571" y="49387"/>
                  </a:cubicBezTo>
                  <a:lnTo>
                    <a:pt x="146571" y="328"/>
                  </a:lnTo>
                  <a:lnTo>
                    <a:pt x="321" y="328"/>
                  </a:lnTo>
                  <a:lnTo>
                    <a:pt x="321" y="49319"/>
                  </a:lnTo>
                  <a:cubicBezTo>
                    <a:pt x="321" y="61861"/>
                    <a:pt x="9823" y="72184"/>
                    <a:pt x="22008" y="73491"/>
                  </a:cubicBezTo>
                  <a:close/>
                </a:path>
              </a:pathLst>
            </a:custGeom>
            <a:solidFill>
              <a:srgbClr val="231F20"/>
            </a:solidFill>
            <a:ln w="7575" cap="flat">
              <a:noFill/>
              <a:prstDash val="solid"/>
              <a:round/>
            </a:ln>
          </p:spPr>
          <p:txBody>
            <a:bodyPr rtlCol="0" anchor="ctr"/>
            <a:lstStyle/>
            <a:p>
              <a:endParaRPr lang="en-GB"/>
            </a:p>
          </p:txBody>
        </p:sp>
        <p:sp>
          <p:nvSpPr>
            <p:cNvPr id="456" name="Freeform: Shape 455">
              <a:extLst>
                <a:ext uri="{FF2B5EF4-FFF2-40B4-BE49-F238E27FC236}">
                  <a16:creationId xmlns:a16="http://schemas.microsoft.com/office/drawing/2014/main" id="{1F1E586E-84F9-4C78-AECE-F6465919DFB3}"/>
                </a:ext>
              </a:extLst>
            </p:cNvPr>
            <p:cNvSpPr/>
            <p:nvPr/>
          </p:nvSpPr>
          <p:spPr>
            <a:xfrm>
              <a:off x="7624822" y="3776500"/>
              <a:ext cx="210823" cy="210831"/>
            </a:xfrm>
            <a:custGeom>
              <a:avLst/>
              <a:gdLst>
                <a:gd name="connsiteX0" fmla="*/ 105782 w 210823"/>
                <a:gd name="connsiteY0" fmla="*/ 226 h 210831"/>
                <a:gd name="connsiteX1" fmla="*/ 211190 w 210823"/>
                <a:gd name="connsiteY1" fmla="*/ 105634 h 210831"/>
                <a:gd name="connsiteX2" fmla="*/ 105782 w 210823"/>
                <a:gd name="connsiteY2" fmla="*/ 211057 h 210831"/>
                <a:gd name="connsiteX3" fmla="*/ 366 w 210823"/>
                <a:gd name="connsiteY3" fmla="*/ 105634 h 210831"/>
                <a:gd name="connsiteX4" fmla="*/ 105782 w 210823"/>
                <a:gd name="connsiteY4" fmla="*/ 226 h 210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823" h="210831">
                  <a:moveTo>
                    <a:pt x="105782" y="226"/>
                  </a:moveTo>
                  <a:cubicBezTo>
                    <a:pt x="164001" y="226"/>
                    <a:pt x="211190" y="47422"/>
                    <a:pt x="211190" y="105634"/>
                  </a:cubicBezTo>
                  <a:cubicBezTo>
                    <a:pt x="211190" y="163860"/>
                    <a:pt x="164001" y="211057"/>
                    <a:pt x="105782" y="211057"/>
                  </a:cubicBezTo>
                  <a:cubicBezTo>
                    <a:pt x="47563" y="211057"/>
                    <a:pt x="366" y="163860"/>
                    <a:pt x="366" y="105634"/>
                  </a:cubicBezTo>
                  <a:cubicBezTo>
                    <a:pt x="366" y="47422"/>
                    <a:pt x="47563" y="226"/>
                    <a:pt x="105782" y="226"/>
                  </a:cubicBezTo>
                  <a:close/>
                </a:path>
              </a:pathLst>
            </a:custGeom>
            <a:solidFill>
              <a:srgbClr val="5F636A"/>
            </a:solidFill>
            <a:ln w="7575" cap="flat">
              <a:noFill/>
              <a:prstDash val="solid"/>
              <a:round/>
            </a:ln>
          </p:spPr>
          <p:txBody>
            <a:bodyPr rtlCol="0" anchor="ctr"/>
            <a:lstStyle/>
            <a:p>
              <a:endParaRPr lang="en-GB"/>
            </a:p>
          </p:txBody>
        </p:sp>
        <p:sp>
          <p:nvSpPr>
            <p:cNvPr id="459" name="Freeform: Shape 458">
              <a:extLst>
                <a:ext uri="{FF2B5EF4-FFF2-40B4-BE49-F238E27FC236}">
                  <a16:creationId xmlns:a16="http://schemas.microsoft.com/office/drawing/2014/main" id="{70D1F833-BAD9-420C-B305-4767979F8696}"/>
                </a:ext>
              </a:extLst>
            </p:cNvPr>
            <p:cNvSpPr/>
            <p:nvPr/>
          </p:nvSpPr>
          <p:spPr>
            <a:xfrm>
              <a:off x="7611892" y="3763570"/>
              <a:ext cx="236683" cy="236691"/>
            </a:xfrm>
            <a:custGeom>
              <a:avLst/>
              <a:gdLst>
                <a:gd name="connsiteX0" fmla="*/ 118712 w 236683"/>
                <a:gd name="connsiteY0" fmla="*/ 226 h 236691"/>
                <a:gd name="connsiteX1" fmla="*/ 366 w 236683"/>
                <a:gd name="connsiteY1" fmla="*/ 118564 h 236691"/>
                <a:gd name="connsiteX2" fmla="*/ 118712 w 236683"/>
                <a:gd name="connsiteY2" fmla="*/ 236917 h 236691"/>
                <a:gd name="connsiteX3" fmla="*/ 237050 w 236683"/>
                <a:gd name="connsiteY3" fmla="*/ 118564 h 236691"/>
                <a:gd name="connsiteX4" fmla="*/ 118712 w 236683"/>
                <a:gd name="connsiteY4" fmla="*/ 226 h 236691"/>
                <a:gd name="connsiteX5" fmla="*/ 118712 w 236683"/>
                <a:gd name="connsiteY5" fmla="*/ 26085 h 236691"/>
                <a:gd name="connsiteX6" fmla="*/ 211190 w 236683"/>
                <a:gd name="connsiteY6" fmla="*/ 118564 h 236691"/>
                <a:gd name="connsiteX7" fmla="*/ 118712 w 236683"/>
                <a:gd name="connsiteY7" fmla="*/ 211057 h 236691"/>
                <a:gd name="connsiteX8" fmla="*/ 26226 w 236683"/>
                <a:gd name="connsiteY8" fmla="*/ 118564 h 236691"/>
                <a:gd name="connsiteX9" fmla="*/ 118712 w 236683"/>
                <a:gd name="connsiteY9" fmla="*/ 26085 h 23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683" h="236691">
                  <a:moveTo>
                    <a:pt x="118712" y="226"/>
                  </a:moveTo>
                  <a:cubicBezTo>
                    <a:pt x="53355" y="226"/>
                    <a:pt x="366" y="53215"/>
                    <a:pt x="366" y="118564"/>
                  </a:cubicBezTo>
                  <a:cubicBezTo>
                    <a:pt x="366" y="183928"/>
                    <a:pt x="53355" y="236917"/>
                    <a:pt x="118712" y="236917"/>
                  </a:cubicBezTo>
                  <a:cubicBezTo>
                    <a:pt x="184068" y="236917"/>
                    <a:pt x="237050" y="183928"/>
                    <a:pt x="237050" y="118564"/>
                  </a:cubicBezTo>
                  <a:cubicBezTo>
                    <a:pt x="237050" y="53215"/>
                    <a:pt x="184068" y="226"/>
                    <a:pt x="118712" y="226"/>
                  </a:cubicBezTo>
                  <a:close/>
                  <a:moveTo>
                    <a:pt x="118712" y="26085"/>
                  </a:moveTo>
                  <a:cubicBezTo>
                    <a:pt x="169793" y="26085"/>
                    <a:pt x="211190" y="67490"/>
                    <a:pt x="211190" y="118564"/>
                  </a:cubicBezTo>
                  <a:cubicBezTo>
                    <a:pt x="211190" y="169652"/>
                    <a:pt x="169793" y="211057"/>
                    <a:pt x="118712" y="211057"/>
                  </a:cubicBezTo>
                  <a:cubicBezTo>
                    <a:pt x="67631" y="211057"/>
                    <a:pt x="26226" y="169652"/>
                    <a:pt x="26226" y="118564"/>
                  </a:cubicBezTo>
                  <a:cubicBezTo>
                    <a:pt x="26226" y="67490"/>
                    <a:pt x="67631" y="26085"/>
                    <a:pt x="118712" y="26085"/>
                  </a:cubicBezTo>
                  <a:close/>
                </a:path>
              </a:pathLst>
            </a:custGeom>
            <a:solidFill>
              <a:srgbClr val="231F20"/>
            </a:solidFill>
            <a:ln w="7575" cap="flat">
              <a:noFill/>
              <a:prstDash val="solid"/>
              <a:round/>
            </a:ln>
          </p:spPr>
          <p:txBody>
            <a:bodyPr rtlCol="0" anchor="ctr"/>
            <a:lstStyle/>
            <a:p>
              <a:endParaRPr lang="en-GB"/>
            </a:p>
          </p:txBody>
        </p:sp>
        <p:sp>
          <p:nvSpPr>
            <p:cNvPr id="460" name="Freeform: Shape 459">
              <a:extLst>
                <a:ext uri="{FF2B5EF4-FFF2-40B4-BE49-F238E27FC236}">
                  <a16:creationId xmlns:a16="http://schemas.microsoft.com/office/drawing/2014/main" id="{2BE3F1C1-E3C8-4079-ABC6-36A75B5185A3}"/>
                </a:ext>
              </a:extLst>
            </p:cNvPr>
            <p:cNvSpPr/>
            <p:nvPr/>
          </p:nvSpPr>
          <p:spPr>
            <a:xfrm>
              <a:off x="7664555" y="3816232"/>
              <a:ext cx="131366" cy="131366"/>
            </a:xfrm>
            <a:custGeom>
              <a:avLst/>
              <a:gdLst>
                <a:gd name="connsiteX0" fmla="*/ 66049 w 131366"/>
                <a:gd name="connsiteY0" fmla="*/ 226 h 131366"/>
                <a:gd name="connsiteX1" fmla="*/ 131733 w 131366"/>
                <a:gd name="connsiteY1" fmla="*/ 65901 h 131366"/>
                <a:gd name="connsiteX2" fmla="*/ 66049 w 131366"/>
                <a:gd name="connsiteY2" fmla="*/ 131592 h 131366"/>
                <a:gd name="connsiteX3" fmla="*/ 366 w 131366"/>
                <a:gd name="connsiteY3" fmla="*/ 65901 h 131366"/>
                <a:gd name="connsiteX4" fmla="*/ 66049 w 131366"/>
                <a:gd name="connsiteY4" fmla="*/ 226 h 131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66" h="131366">
                  <a:moveTo>
                    <a:pt x="66049" y="226"/>
                  </a:moveTo>
                  <a:cubicBezTo>
                    <a:pt x="102323" y="226"/>
                    <a:pt x="131733" y="29635"/>
                    <a:pt x="131733" y="65901"/>
                  </a:cubicBezTo>
                  <a:cubicBezTo>
                    <a:pt x="131733" y="102183"/>
                    <a:pt x="102323" y="131592"/>
                    <a:pt x="66049" y="131592"/>
                  </a:cubicBezTo>
                  <a:cubicBezTo>
                    <a:pt x="29776" y="131592"/>
                    <a:pt x="366" y="102183"/>
                    <a:pt x="366" y="65901"/>
                  </a:cubicBezTo>
                  <a:cubicBezTo>
                    <a:pt x="366" y="29635"/>
                    <a:pt x="29776" y="226"/>
                    <a:pt x="66049" y="226"/>
                  </a:cubicBezTo>
                  <a:close/>
                </a:path>
              </a:pathLst>
            </a:custGeom>
            <a:solidFill>
              <a:srgbClr val="FFFFFF"/>
            </a:solidFill>
            <a:ln w="7575" cap="flat">
              <a:noFill/>
              <a:prstDash val="solid"/>
              <a:round/>
            </a:ln>
          </p:spPr>
          <p:txBody>
            <a:bodyPr rtlCol="0" anchor="ctr"/>
            <a:lstStyle/>
            <a:p>
              <a:endParaRPr lang="en-GB"/>
            </a:p>
          </p:txBody>
        </p:sp>
        <p:sp>
          <p:nvSpPr>
            <p:cNvPr id="461" name="Freeform: Shape 460">
              <a:extLst>
                <a:ext uri="{FF2B5EF4-FFF2-40B4-BE49-F238E27FC236}">
                  <a16:creationId xmlns:a16="http://schemas.microsoft.com/office/drawing/2014/main" id="{110EE32E-18E4-4157-B82C-A5258B9FAE2C}"/>
                </a:ext>
              </a:extLst>
            </p:cNvPr>
            <p:cNvSpPr/>
            <p:nvPr/>
          </p:nvSpPr>
          <p:spPr>
            <a:xfrm>
              <a:off x="7660708" y="3812394"/>
              <a:ext cx="139051" cy="139051"/>
            </a:xfrm>
            <a:custGeom>
              <a:avLst/>
              <a:gdLst>
                <a:gd name="connsiteX0" fmla="*/ 101099 w 139051"/>
                <a:gd name="connsiteY0" fmla="*/ 69740 h 139051"/>
                <a:gd name="connsiteX1" fmla="*/ 96181 w 139051"/>
                <a:gd name="connsiteY1" fmla="*/ 53063 h 139051"/>
                <a:gd name="connsiteX2" fmla="*/ 139418 w 139051"/>
                <a:gd name="connsiteY2" fmla="*/ 9826 h 139051"/>
                <a:gd name="connsiteX3" fmla="*/ 129810 w 139051"/>
                <a:gd name="connsiteY3" fmla="*/ 226 h 139051"/>
                <a:gd name="connsiteX4" fmla="*/ 86581 w 139051"/>
                <a:gd name="connsiteY4" fmla="*/ 43462 h 139051"/>
                <a:gd name="connsiteX5" fmla="*/ 69896 w 139051"/>
                <a:gd name="connsiteY5" fmla="*/ 38544 h 139051"/>
                <a:gd name="connsiteX6" fmla="*/ 53211 w 139051"/>
                <a:gd name="connsiteY6" fmla="*/ 43462 h 139051"/>
                <a:gd name="connsiteX7" fmla="*/ 11320 w 139051"/>
                <a:gd name="connsiteY7" fmla="*/ 1571 h 139051"/>
                <a:gd name="connsiteX8" fmla="*/ 1712 w 139051"/>
                <a:gd name="connsiteY8" fmla="*/ 11172 h 139051"/>
                <a:gd name="connsiteX9" fmla="*/ 43610 w 139051"/>
                <a:gd name="connsiteY9" fmla="*/ 53063 h 139051"/>
                <a:gd name="connsiteX10" fmla="*/ 38692 w 139051"/>
                <a:gd name="connsiteY10" fmla="*/ 69740 h 139051"/>
                <a:gd name="connsiteX11" fmla="*/ 43610 w 139051"/>
                <a:gd name="connsiteY11" fmla="*/ 86433 h 139051"/>
                <a:gd name="connsiteX12" fmla="*/ 366 w 139051"/>
                <a:gd name="connsiteY12" fmla="*/ 129677 h 139051"/>
                <a:gd name="connsiteX13" fmla="*/ 9967 w 139051"/>
                <a:gd name="connsiteY13" fmla="*/ 139277 h 139051"/>
                <a:gd name="connsiteX14" fmla="*/ 53211 w 139051"/>
                <a:gd name="connsiteY14" fmla="*/ 96033 h 139051"/>
                <a:gd name="connsiteX15" fmla="*/ 69896 w 139051"/>
                <a:gd name="connsiteY15" fmla="*/ 100944 h 139051"/>
                <a:gd name="connsiteX16" fmla="*/ 86573 w 139051"/>
                <a:gd name="connsiteY16" fmla="*/ 96033 h 139051"/>
                <a:gd name="connsiteX17" fmla="*/ 129810 w 139051"/>
                <a:gd name="connsiteY17" fmla="*/ 139270 h 139051"/>
                <a:gd name="connsiteX18" fmla="*/ 139418 w 139051"/>
                <a:gd name="connsiteY18" fmla="*/ 129662 h 139051"/>
                <a:gd name="connsiteX19" fmla="*/ 96181 w 139051"/>
                <a:gd name="connsiteY19" fmla="*/ 86433 h 139051"/>
                <a:gd name="connsiteX20" fmla="*/ 101099 w 139051"/>
                <a:gd name="connsiteY20" fmla="*/ 69740 h 139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9051" h="139051">
                  <a:moveTo>
                    <a:pt x="101099" y="69740"/>
                  </a:moveTo>
                  <a:cubicBezTo>
                    <a:pt x="101099" y="63591"/>
                    <a:pt x="99252" y="57890"/>
                    <a:pt x="96181" y="53063"/>
                  </a:cubicBezTo>
                  <a:lnTo>
                    <a:pt x="139418" y="9826"/>
                  </a:lnTo>
                  <a:lnTo>
                    <a:pt x="129810" y="226"/>
                  </a:lnTo>
                  <a:lnTo>
                    <a:pt x="86581" y="43462"/>
                  </a:lnTo>
                  <a:cubicBezTo>
                    <a:pt x="81746" y="40384"/>
                    <a:pt x="76053" y="38544"/>
                    <a:pt x="69896" y="38544"/>
                  </a:cubicBezTo>
                  <a:cubicBezTo>
                    <a:pt x="63746" y="38544"/>
                    <a:pt x="58045" y="40384"/>
                    <a:pt x="53211" y="43462"/>
                  </a:cubicBezTo>
                  <a:lnTo>
                    <a:pt x="11320" y="1571"/>
                  </a:lnTo>
                  <a:lnTo>
                    <a:pt x="1712" y="11172"/>
                  </a:lnTo>
                  <a:lnTo>
                    <a:pt x="43610" y="53063"/>
                  </a:lnTo>
                  <a:cubicBezTo>
                    <a:pt x="40532" y="57897"/>
                    <a:pt x="38692" y="63591"/>
                    <a:pt x="38692" y="69740"/>
                  </a:cubicBezTo>
                  <a:cubicBezTo>
                    <a:pt x="38692" y="75897"/>
                    <a:pt x="40532" y="81598"/>
                    <a:pt x="43610" y="86433"/>
                  </a:cubicBezTo>
                  <a:lnTo>
                    <a:pt x="366" y="129677"/>
                  </a:lnTo>
                  <a:lnTo>
                    <a:pt x="9967" y="139277"/>
                  </a:lnTo>
                  <a:lnTo>
                    <a:pt x="53211" y="96033"/>
                  </a:lnTo>
                  <a:cubicBezTo>
                    <a:pt x="58045" y="99104"/>
                    <a:pt x="63746" y="100944"/>
                    <a:pt x="69896" y="100944"/>
                  </a:cubicBezTo>
                  <a:cubicBezTo>
                    <a:pt x="76045" y="100944"/>
                    <a:pt x="81746" y="99104"/>
                    <a:pt x="86573" y="96033"/>
                  </a:cubicBezTo>
                  <a:lnTo>
                    <a:pt x="129810" y="139270"/>
                  </a:lnTo>
                  <a:lnTo>
                    <a:pt x="139418" y="129662"/>
                  </a:lnTo>
                  <a:lnTo>
                    <a:pt x="96181" y="86433"/>
                  </a:lnTo>
                  <a:cubicBezTo>
                    <a:pt x="99252" y="81598"/>
                    <a:pt x="101099" y="75897"/>
                    <a:pt x="101099" y="69740"/>
                  </a:cubicBezTo>
                  <a:close/>
                </a:path>
              </a:pathLst>
            </a:custGeom>
            <a:solidFill>
              <a:srgbClr val="5F636A"/>
            </a:solidFill>
            <a:ln w="7575" cap="flat">
              <a:noFill/>
              <a:prstDash val="solid"/>
              <a:round/>
            </a:ln>
          </p:spPr>
          <p:txBody>
            <a:bodyPr rtlCol="0" anchor="ctr"/>
            <a:lstStyle/>
            <a:p>
              <a:endParaRPr lang="en-GB"/>
            </a:p>
          </p:txBody>
        </p:sp>
        <p:sp>
          <p:nvSpPr>
            <p:cNvPr id="462" name="Freeform: Shape 461">
              <a:extLst>
                <a:ext uri="{FF2B5EF4-FFF2-40B4-BE49-F238E27FC236}">
                  <a16:creationId xmlns:a16="http://schemas.microsoft.com/office/drawing/2014/main" id="{E330A9F3-912F-40DD-B068-64698D354D78}"/>
                </a:ext>
              </a:extLst>
            </p:cNvPr>
            <p:cNvSpPr/>
            <p:nvPr/>
          </p:nvSpPr>
          <p:spPr>
            <a:xfrm>
              <a:off x="7284107" y="3776500"/>
              <a:ext cx="210831" cy="210831"/>
            </a:xfrm>
            <a:custGeom>
              <a:avLst/>
              <a:gdLst>
                <a:gd name="connsiteX0" fmla="*/ 105640 w 210831"/>
                <a:gd name="connsiteY0" fmla="*/ 226 h 210831"/>
                <a:gd name="connsiteX1" fmla="*/ 211055 w 210831"/>
                <a:gd name="connsiteY1" fmla="*/ 105634 h 210831"/>
                <a:gd name="connsiteX2" fmla="*/ 105640 w 210831"/>
                <a:gd name="connsiteY2" fmla="*/ 211057 h 210831"/>
                <a:gd name="connsiteX3" fmla="*/ 224 w 210831"/>
                <a:gd name="connsiteY3" fmla="*/ 105634 h 210831"/>
                <a:gd name="connsiteX4" fmla="*/ 105640 w 210831"/>
                <a:gd name="connsiteY4" fmla="*/ 226 h 210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831" h="210831">
                  <a:moveTo>
                    <a:pt x="105640" y="226"/>
                  </a:moveTo>
                  <a:cubicBezTo>
                    <a:pt x="163866" y="226"/>
                    <a:pt x="211055" y="47422"/>
                    <a:pt x="211055" y="105634"/>
                  </a:cubicBezTo>
                  <a:cubicBezTo>
                    <a:pt x="211055" y="163860"/>
                    <a:pt x="163866" y="211057"/>
                    <a:pt x="105640" y="211057"/>
                  </a:cubicBezTo>
                  <a:cubicBezTo>
                    <a:pt x="47421" y="211057"/>
                    <a:pt x="224" y="163860"/>
                    <a:pt x="224" y="105634"/>
                  </a:cubicBezTo>
                  <a:cubicBezTo>
                    <a:pt x="224" y="47422"/>
                    <a:pt x="47421" y="226"/>
                    <a:pt x="105640" y="226"/>
                  </a:cubicBezTo>
                  <a:close/>
                </a:path>
              </a:pathLst>
            </a:custGeom>
            <a:solidFill>
              <a:srgbClr val="5F636A"/>
            </a:solidFill>
            <a:ln w="7575" cap="flat">
              <a:noFill/>
              <a:prstDash val="solid"/>
              <a:round/>
            </a:ln>
          </p:spPr>
          <p:txBody>
            <a:bodyPr rtlCol="0" anchor="ctr"/>
            <a:lstStyle/>
            <a:p>
              <a:endParaRPr lang="en-GB"/>
            </a:p>
          </p:txBody>
        </p:sp>
        <p:sp>
          <p:nvSpPr>
            <p:cNvPr id="463" name="Freeform: Shape 462">
              <a:extLst>
                <a:ext uri="{FF2B5EF4-FFF2-40B4-BE49-F238E27FC236}">
                  <a16:creationId xmlns:a16="http://schemas.microsoft.com/office/drawing/2014/main" id="{510F9D31-D276-4E38-BB60-901C4F59B51D}"/>
                </a:ext>
              </a:extLst>
            </p:cNvPr>
            <p:cNvSpPr/>
            <p:nvPr/>
          </p:nvSpPr>
          <p:spPr>
            <a:xfrm>
              <a:off x="7271177" y="3763570"/>
              <a:ext cx="236691" cy="236691"/>
            </a:xfrm>
            <a:custGeom>
              <a:avLst/>
              <a:gdLst>
                <a:gd name="connsiteX0" fmla="*/ 118570 w 236691"/>
                <a:gd name="connsiteY0" fmla="*/ 226 h 236691"/>
                <a:gd name="connsiteX1" fmla="*/ 224 w 236691"/>
                <a:gd name="connsiteY1" fmla="*/ 118564 h 236691"/>
                <a:gd name="connsiteX2" fmla="*/ 118570 w 236691"/>
                <a:gd name="connsiteY2" fmla="*/ 236917 h 236691"/>
                <a:gd name="connsiteX3" fmla="*/ 236915 w 236691"/>
                <a:gd name="connsiteY3" fmla="*/ 118564 h 236691"/>
                <a:gd name="connsiteX4" fmla="*/ 118570 w 236691"/>
                <a:gd name="connsiteY4" fmla="*/ 226 h 236691"/>
                <a:gd name="connsiteX5" fmla="*/ 118570 w 236691"/>
                <a:gd name="connsiteY5" fmla="*/ 26085 h 236691"/>
                <a:gd name="connsiteX6" fmla="*/ 211055 w 236691"/>
                <a:gd name="connsiteY6" fmla="*/ 118564 h 236691"/>
                <a:gd name="connsiteX7" fmla="*/ 118570 w 236691"/>
                <a:gd name="connsiteY7" fmla="*/ 211057 h 236691"/>
                <a:gd name="connsiteX8" fmla="*/ 26084 w 236691"/>
                <a:gd name="connsiteY8" fmla="*/ 118564 h 236691"/>
                <a:gd name="connsiteX9" fmla="*/ 118570 w 236691"/>
                <a:gd name="connsiteY9" fmla="*/ 26085 h 23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691" h="236691">
                  <a:moveTo>
                    <a:pt x="118570" y="226"/>
                  </a:moveTo>
                  <a:cubicBezTo>
                    <a:pt x="53213" y="226"/>
                    <a:pt x="224" y="53215"/>
                    <a:pt x="224" y="118564"/>
                  </a:cubicBezTo>
                  <a:cubicBezTo>
                    <a:pt x="224" y="183928"/>
                    <a:pt x="53213" y="236917"/>
                    <a:pt x="118570" y="236917"/>
                  </a:cubicBezTo>
                  <a:cubicBezTo>
                    <a:pt x="183934" y="236917"/>
                    <a:pt x="236915" y="183928"/>
                    <a:pt x="236915" y="118564"/>
                  </a:cubicBezTo>
                  <a:cubicBezTo>
                    <a:pt x="236915" y="53215"/>
                    <a:pt x="183934" y="226"/>
                    <a:pt x="118570" y="226"/>
                  </a:cubicBezTo>
                  <a:close/>
                  <a:moveTo>
                    <a:pt x="118570" y="26085"/>
                  </a:moveTo>
                  <a:cubicBezTo>
                    <a:pt x="169658" y="26085"/>
                    <a:pt x="211055" y="67490"/>
                    <a:pt x="211055" y="118564"/>
                  </a:cubicBezTo>
                  <a:cubicBezTo>
                    <a:pt x="211055" y="169652"/>
                    <a:pt x="169658" y="211057"/>
                    <a:pt x="118570" y="211057"/>
                  </a:cubicBezTo>
                  <a:cubicBezTo>
                    <a:pt x="67489" y="211057"/>
                    <a:pt x="26084" y="169652"/>
                    <a:pt x="26084" y="118564"/>
                  </a:cubicBezTo>
                  <a:cubicBezTo>
                    <a:pt x="26084" y="67490"/>
                    <a:pt x="67489" y="26085"/>
                    <a:pt x="118570" y="26085"/>
                  </a:cubicBezTo>
                  <a:close/>
                </a:path>
              </a:pathLst>
            </a:custGeom>
            <a:solidFill>
              <a:srgbClr val="231F20"/>
            </a:solidFill>
            <a:ln w="7575" cap="flat">
              <a:noFill/>
              <a:prstDash val="solid"/>
              <a:round/>
            </a:ln>
          </p:spPr>
          <p:txBody>
            <a:bodyPr rtlCol="0" anchor="ctr"/>
            <a:lstStyle/>
            <a:p>
              <a:endParaRPr lang="en-GB"/>
            </a:p>
          </p:txBody>
        </p:sp>
        <p:sp>
          <p:nvSpPr>
            <p:cNvPr id="464" name="Freeform: Shape 463">
              <a:extLst>
                <a:ext uri="{FF2B5EF4-FFF2-40B4-BE49-F238E27FC236}">
                  <a16:creationId xmlns:a16="http://schemas.microsoft.com/office/drawing/2014/main" id="{0A74A14B-4F50-4277-B29E-ACBC6925D3EC}"/>
                </a:ext>
              </a:extLst>
            </p:cNvPr>
            <p:cNvSpPr/>
            <p:nvPr/>
          </p:nvSpPr>
          <p:spPr>
            <a:xfrm>
              <a:off x="7323839" y="3816232"/>
              <a:ext cx="131366" cy="131366"/>
            </a:xfrm>
            <a:custGeom>
              <a:avLst/>
              <a:gdLst>
                <a:gd name="connsiteX0" fmla="*/ 65908 w 131366"/>
                <a:gd name="connsiteY0" fmla="*/ 226 h 131366"/>
                <a:gd name="connsiteX1" fmla="*/ 131591 w 131366"/>
                <a:gd name="connsiteY1" fmla="*/ 65901 h 131366"/>
                <a:gd name="connsiteX2" fmla="*/ 65908 w 131366"/>
                <a:gd name="connsiteY2" fmla="*/ 131592 h 131366"/>
                <a:gd name="connsiteX3" fmla="*/ 224 w 131366"/>
                <a:gd name="connsiteY3" fmla="*/ 65901 h 131366"/>
                <a:gd name="connsiteX4" fmla="*/ 65908 w 131366"/>
                <a:gd name="connsiteY4" fmla="*/ 226 h 131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66" h="131366">
                  <a:moveTo>
                    <a:pt x="65908" y="226"/>
                  </a:moveTo>
                  <a:cubicBezTo>
                    <a:pt x="102181" y="226"/>
                    <a:pt x="131591" y="29635"/>
                    <a:pt x="131591" y="65901"/>
                  </a:cubicBezTo>
                  <a:cubicBezTo>
                    <a:pt x="131591" y="102183"/>
                    <a:pt x="102181" y="131592"/>
                    <a:pt x="65908" y="131592"/>
                  </a:cubicBezTo>
                  <a:cubicBezTo>
                    <a:pt x="29634" y="131592"/>
                    <a:pt x="224" y="102183"/>
                    <a:pt x="224" y="65901"/>
                  </a:cubicBezTo>
                  <a:cubicBezTo>
                    <a:pt x="224" y="29635"/>
                    <a:pt x="29634" y="226"/>
                    <a:pt x="65908" y="226"/>
                  </a:cubicBezTo>
                  <a:close/>
                </a:path>
              </a:pathLst>
            </a:custGeom>
            <a:solidFill>
              <a:srgbClr val="FFFFFF"/>
            </a:solidFill>
            <a:ln w="7575" cap="flat">
              <a:noFill/>
              <a:prstDash val="solid"/>
              <a:round/>
            </a:ln>
          </p:spPr>
          <p:txBody>
            <a:bodyPr rtlCol="0" anchor="ctr"/>
            <a:lstStyle/>
            <a:p>
              <a:endParaRPr lang="en-GB"/>
            </a:p>
          </p:txBody>
        </p:sp>
        <p:sp>
          <p:nvSpPr>
            <p:cNvPr id="465" name="Freeform: Shape 464">
              <a:extLst>
                <a:ext uri="{FF2B5EF4-FFF2-40B4-BE49-F238E27FC236}">
                  <a16:creationId xmlns:a16="http://schemas.microsoft.com/office/drawing/2014/main" id="{E1022CC4-FE35-4F36-9B1E-65944BBD319B}"/>
                </a:ext>
              </a:extLst>
            </p:cNvPr>
            <p:cNvSpPr/>
            <p:nvPr/>
          </p:nvSpPr>
          <p:spPr>
            <a:xfrm>
              <a:off x="7319993" y="3812394"/>
              <a:ext cx="139051" cy="139051"/>
            </a:xfrm>
            <a:custGeom>
              <a:avLst/>
              <a:gdLst>
                <a:gd name="connsiteX0" fmla="*/ 100957 w 139051"/>
                <a:gd name="connsiteY0" fmla="*/ 69740 h 139051"/>
                <a:gd name="connsiteX1" fmla="*/ 96039 w 139051"/>
                <a:gd name="connsiteY1" fmla="*/ 53063 h 139051"/>
                <a:gd name="connsiteX2" fmla="*/ 139276 w 139051"/>
                <a:gd name="connsiteY2" fmla="*/ 9826 h 139051"/>
                <a:gd name="connsiteX3" fmla="*/ 129675 w 139051"/>
                <a:gd name="connsiteY3" fmla="*/ 226 h 139051"/>
                <a:gd name="connsiteX4" fmla="*/ 86439 w 139051"/>
                <a:gd name="connsiteY4" fmla="*/ 43462 h 139051"/>
                <a:gd name="connsiteX5" fmla="*/ 69754 w 139051"/>
                <a:gd name="connsiteY5" fmla="*/ 38544 h 139051"/>
                <a:gd name="connsiteX6" fmla="*/ 53069 w 139051"/>
                <a:gd name="connsiteY6" fmla="*/ 43462 h 139051"/>
                <a:gd name="connsiteX7" fmla="*/ 11178 w 139051"/>
                <a:gd name="connsiteY7" fmla="*/ 1571 h 139051"/>
                <a:gd name="connsiteX8" fmla="*/ 1577 w 139051"/>
                <a:gd name="connsiteY8" fmla="*/ 11172 h 139051"/>
                <a:gd name="connsiteX9" fmla="*/ 43468 w 139051"/>
                <a:gd name="connsiteY9" fmla="*/ 53063 h 139051"/>
                <a:gd name="connsiteX10" fmla="*/ 38550 w 139051"/>
                <a:gd name="connsiteY10" fmla="*/ 69740 h 139051"/>
                <a:gd name="connsiteX11" fmla="*/ 43468 w 139051"/>
                <a:gd name="connsiteY11" fmla="*/ 86433 h 139051"/>
                <a:gd name="connsiteX12" fmla="*/ 224 w 139051"/>
                <a:gd name="connsiteY12" fmla="*/ 129677 h 139051"/>
                <a:gd name="connsiteX13" fmla="*/ 9832 w 139051"/>
                <a:gd name="connsiteY13" fmla="*/ 139277 h 139051"/>
                <a:gd name="connsiteX14" fmla="*/ 53076 w 139051"/>
                <a:gd name="connsiteY14" fmla="*/ 96033 h 139051"/>
                <a:gd name="connsiteX15" fmla="*/ 69754 w 139051"/>
                <a:gd name="connsiteY15" fmla="*/ 100944 h 139051"/>
                <a:gd name="connsiteX16" fmla="*/ 86439 w 139051"/>
                <a:gd name="connsiteY16" fmla="*/ 96033 h 139051"/>
                <a:gd name="connsiteX17" fmla="*/ 129675 w 139051"/>
                <a:gd name="connsiteY17" fmla="*/ 139270 h 139051"/>
                <a:gd name="connsiteX18" fmla="*/ 139276 w 139051"/>
                <a:gd name="connsiteY18" fmla="*/ 129662 h 139051"/>
                <a:gd name="connsiteX19" fmla="*/ 96039 w 139051"/>
                <a:gd name="connsiteY19" fmla="*/ 86433 h 139051"/>
                <a:gd name="connsiteX20" fmla="*/ 100957 w 139051"/>
                <a:gd name="connsiteY20" fmla="*/ 69740 h 139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9051" h="139051">
                  <a:moveTo>
                    <a:pt x="100957" y="69740"/>
                  </a:moveTo>
                  <a:cubicBezTo>
                    <a:pt x="100957" y="63591"/>
                    <a:pt x="99118" y="57890"/>
                    <a:pt x="96039" y="53063"/>
                  </a:cubicBezTo>
                  <a:lnTo>
                    <a:pt x="139276" y="9826"/>
                  </a:lnTo>
                  <a:lnTo>
                    <a:pt x="129675" y="226"/>
                  </a:lnTo>
                  <a:lnTo>
                    <a:pt x="86439" y="43462"/>
                  </a:lnTo>
                  <a:cubicBezTo>
                    <a:pt x="81612" y="40384"/>
                    <a:pt x="75911" y="38544"/>
                    <a:pt x="69754" y="38544"/>
                  </a:cubicBezTo>
                  <a:cubicBezTo>
                    <a:pt x="63604" y="38544"/>
                    <a:pt x="57903" y="40384"/>
                    <a:pt x="53069" y="43462"/>
                  </a:cubicBezTo>
                  <a:lnTo>
                    <a:pt x="11178" y="1571"/>
                  </a:lnTo>
                  <a:lnTo>
                    <a:pt x="1577" y="11172"/>
                  </a:lnTo>
                  <a:lnTo>
                    <a:pt x="43468" y="53063"/>
                  </a:lnTo>
                  <a:cubicBezTo>
                    <a:pt x="40397" y="57897"/>
                    <a:pt x="38550" y="63591"/>
                    <a:pt x="38550" y="69740"/>
                  </a:cubicBezTo>
                  <a:cubicBezTo>
                    <a:pt x="38550" y="75897"/>
                    <a:pt x="40397" y="81598"/>
                    <a:pt x="43468" y="86433"/>
                  </a:cubicBezTo>
                  <a:lnTo>
                    <a:pt x="224" y="129677"/>
                  </a:lnTo>
                  <a:lnTo>
                    <a:pt x="9832" y="139277"/>
                  </a:lnTo>
                  <a:lnTo>
                    <a:pt x="53076" y="96033"/>
                  </a:lnTo>
                  <a:cubicBezTo>
                    <a:pt x="57903" y="99104"/>
                    <a:pt x="63604" y="100944"/>
                    <a:pt x="69754" y="100944"/>
                  </a:cubicBezTo>
                  <a:cubicBezTo>
                    <a:pt x="75911" y="100944"/>
                    <a:pt x="81604" y="99104"/>
                    <a:pt x="86439" y="96033"/>
                  </a:cubicBezTo>
                  <a:lnTo>
                    <a:pt x="129675" y="139270"/>
                  </a:lnTo>
                  <a:lnTo>
                    <a:pt x="139276" y="129662"/>
                  </a:lnTo>
                  <a:lnTo>
                    <a:pt x="96039" y="86433"/>
                  </a:lnTo>
                  <a:cubicBezTo>
                    <a:pt x="99118" y="81598"/>
                    <a:pt x="100957" y="75897"/>
                    <a:pt x="100957" y="69740"/>
                  </a:cubicBezTo>
                  <a:close/>
                </a:path>
              </a:pathLst>
            </a:custGeom>
            <a:solidFill>
              <a:srgbClr val="5F636A"/>
            </a:solidFill>
            <a:ln w="7575" cap="flat">
              <a:noFill/>
              <a:prstDash val="solid"/>
              <a:round/>
            </a:ln>
          </p:spPr>
          <p:txBody>
            <a:bodyPr rtlCol="0" anchor="ctr"/>
            <a:lstStyle/>
            <a:p>
              <a:endParaRPr lang="en-GB"/>
            </a:p>
          </p:txBody>
        </p:sp>
        <p:sp>
          <p:nvSpPr>
            <p:cNvPr id="466" name="Freeform: Shape 465">
              <a:extLst>
                <a:ext uri="{FF2B5EF4-FFF2-40B4-BE49-F238E27FC236}">
                  <a16:creationId xmlns:a16="http://schemas.microsoft.com/office/drawing/2014/main" id="{5C279CF3-D6DD-43BD-99CB-E7C85B07D40C}"/>
                </a:ext>
              </a:extLst>
            </p:cNvPr>
            <p:cNvSpPr/>
            <p:nvPr/>
          </p:nvSpPr>
          <p:spPr>
            <a:xfrm>
              <a:off x="7121058" y="3630607"/>
              <a:ext cx="77267" cy="42026"/>
            </a:xfrm>
            <a:custGeom>
              <a:avLst/>
              <a:gdLst>
                <a:gd name="connsiteX0" fmla="*/ 128 w 77267"/>
                <a:gd name="connsiteY0" fmla="*/ 29022 h 42026"/>
                <a:gd name="connsiteX1" fmla="*/ 15597 w 77267"/>
                <a:gd name="connsiteY1" fmla="*/ 9000 h 42026"/>
                <a:gd name="connsiteX2" fmla="*/ 34251 w 77267"/>
                <a:gd name="connsiteY2" fmla="*/ 130 h 42026"/>
                <a:gd name="connsiteX3" fmla="*/ 57237 w 77267"/>
                <a:gd name="connsiteY3" fmla="*/ 7640 h 42026"/>
                <a:gd name="connsiteX4" fmla="*/ 73162 w 77267"/>
                <a:gd name="connsiteY4" fmla="*/ 22432 h 42026"/>
                <a:gd name="connsiteX5" fmla="*/ 77373 w 77267"/>
                <a:gd name="connsiteY5" fmla="*/ 30961 h 42026"/>
                <a:gd name="connsiteX6" fmla="*/ 59624 w 77267"/>
                <a:gd name="connsiteY6" fmla="*/ 41762 h 42026"/>
                <a:gd name="connsiteX7" fmla="*/ 57237 w 77267"/>
                <a:gd name="connsiteY7" fmla="*/ 41884 h 42026"/>
                <a:gd name="connsiteX8" fmla="*/ 50518 w 77267"/>
                <a:gd name="connsiteY8" fmla="*/ 33576 h 42026"/>
                <a:gd name="connsiteX9" fmla="*/ 38918 w 77267"/>
                <a:gd name="connsiteY9" fmla="*/ 29479 h 42026"/>
                <a:gd name="connsiteX10" fmla="*/ 27767 w 77267"/>
                <a:gd name="connsiteY10" fmla="*/ 33234 h 42026"/>
                <a:gd name="connsiteX11" fmla="*/ 23221 w 77267"/>
                <a:gd name="connsiteY11" fmla="*/ 37901 h 42026"/>
                <a:gd name="connsiteX12" fmla="*/ 21397 w 77267"/>
                <a:gd name="connsiteY12" fmla="*/ 39041 h 42026"/>
                <a:gd name="connsiteX13" fmla="*/ 699 w 77267"/>
                <a:gd name="connsiteY13" fmla="*/ 30163 h 42026"/>
                <a:gd name="connsiteX14" fmla="*/ 128 w 77267"/>
                <a:gd name="connsiteY14" fmla="*/ 29022 h 42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267" h="42026">
                  <a:moveTo>
                    <a:pt x="128" y="29022"/>
                  </a:moveTo>
                  <a:cubicBezTo>
                    <a:pt x="128" y="29022"/>
                    <a:pt x="6156" y="15028"/>
                    <a:pt x="15597" y="9000"/>
                  </a:cubicBezTo>
                  <a:cubicBezTo>
                    <a:pt x="25038" y="2973"/>
                    <a:pt x="29363" y="130"/>
                    <a:pt x="34251" y="130"/>
                  </a:cubicBezTo>
                  <a:cubicBezTo>
                    <a:pt x="39146" y="130"/>
                    <a:pt x="48139" y="1156"/>
                    <a:pt x="57237" y="7640"/>
                  </a:cubicBezTo>
                  <a:cubicBezTo>
                    <a:pt x="66336" y="14124"/>
                    <a:pt x="70205" y="17537"/>
                    <a:pt x="73162" y="22432"/>
                  </a:cubicBezTo>
                  <a:cubicBezTo>
                    <a:pt x="76119" y="27320"/>
                    <a:pt x="77601" y="30391"/>
                    <a:pt x="77373" y="30961"/>
                  </a:cubicBezTo>
                  <a:cubicBezTo>
                    <a:pt x="77145" y="31531"/>
                    <a:pt x="59624" y="41762"/>
                    <a:pt x="59624" y="41762"/>
                  </a:cubicBezTo>
                  <a:cubicBezTo>
                    <a:pt x="59624" y="41762"/>
                    <a:pt x="57694" y="42560"/>
                    <a:pt x="57237" y="41884"/>
                  </a:cubicBezTo>
                  <a:cubicBezTo>
                    <a:pt x="56781" y="41200"/>
                    <a:pt x="53596" y="35848"/>
                    <a:pt x="50518" y="33576"/>
                  </a:cubicBezTo>
                  <a:cubicBezTo>
                    <a:pt x="47454" y="31303"/>
                    <a:pt x="42901" y="29250"/>
                    <a:pt x="38918" y="29479"/>
                  </a:cubicBezTo>
                  <a:cubicBezTo>
                    <a:pt x="34935" y="29707"/>
                    <a:pt x="31408" y="29593"/>
                    <a:pt x="27767" y="33234"/>
                  </a:cubicBezTo>
                  <a:cubicBezTo>
                    <a:pt x="24126" y="36875"/>
                    <a:pt x="23221" y="37901"/>
                    <a:pt x="23221" y="37901"/>
                  </a:cubicBezTo>
                  <a:cubicBezTo>
                    <a:pt x="23221" y="37901"/>
                    <a:pt x="22423" y="39489"/>
                    <a:pt x="21397" y="39041"/>
                  </a:cubicBezTo>
                  <a:cubicBezTo>
                    <a:pt x="20386" y="38585"/>
                    <a:pt x="699" y="30163"/>
                    <a:pt x="699" y="30163"/>
                  </a:cubicBezTo>
                  <a:lnTo>
                    <a:pt x="128" y="29022"/>
                  </a:lnTo>
                  <a:close/>
                </a:path>
              </a:pathLst>
            </a:custGeom>
            <a:solidFill>
              <a:srgbClr val="231F20"/>
            </a:solidFill>
            <a:ln w="7575" cap="flat">
              <a:noFill/>
              <a:prstDash val="solid"/>
              <a:round/>
            </a:ln>
          </p:spPr>
          <p:txBody>
            <a:bodyPr rtlCol="0" anchor="ctr"/>
            <a:lstStyle/>
            <a:p>
              <a:endParaRPr lang="en-GB"/>
            </a:p>
          </p:txBody>
        </p:sp>
        <p:sp>
          <p:nvSpPr>
            <p:cNvPr id="467" name="Freeform: Shape 466">
              <a:extLst>
                <a:ext uri="{FF2B5EF4-FFF2-40B4-BE49-F238E27FC236}">
                  <a16:creationId xmlns:a16="http://schemas.microsoft.com/office/drawing/2014/main" id="{3EAE4F38-B4FB-4310-8206-1B1E7D2A7A2A}"/>
                </a:ext>
              </a:extLst>
            </p:cNvPr>
            <p:cNvSpPr/>
            <p:nvPr/>
          </p:nvSpPr>
          <p:spPr>
            <a:xfrm>
              <a:off x="7114266" y="3668893"/>
              <a:ext cx="25549" cy="19790"/>
            </a:xfrm>
            <a:custGeom>
              <a:avLst/>
              <a:gdLst>
                <a:gd name="connsiteX0" fmla="*/ 7545 w 25549"/>
                <a:gd name="connsiteY0" fmla="*/ 546 h 19790"/>
                <a:gd name="connsiteX1" fmla="*/ 23956 w 25549"/>
                <a:gd name="connsiteY1" fmla="*/ 7304 h 19790"/>
                <a:gd name="connsiteX2" fmla="*/ 25644 w 25549"/>
                <a:gd name="connsiteY2" fmla="*/ 8839 h 19790"/>
                <a:gd name="connsiteX3" fmla="*/ 24116 w 25549"/>
                <a:gd name="connsiteY3" fmla="*/ 12617 h 19790"/>
                <a:gd name="connsiteX4" fmla="*/ 23150 w 25549"/>
                <a:gd name="connsiteY4" fmla="*/ 17763 h 19790"/>
                <a:gd name="connsiteX5" fmla="*/ 20900 w 25549"/>
                <a:gd name="connsiteY5" fmla="*/ 19854 h 19790"/>
                <a:gd name="connsiteX6" fmla="*/ 14059 w 25549"/>
                <a:gd name="connsiteY6" fmla="*/ 18006 h 19790"/>
                <a:gd name="connsiteX7" fmla="*/ 7948 w 25549"/>
                <a:gd name="connsiteY7" fmla="*/ 16957 h 19790"/>
                <a:gd name="connsiteX8" fmla="*/ 6176 w 25549"/>
                <a:gd name="connsiteY8" fmla="*/ 16159 h 19790"/>
                <a:gd name="connsiteX9" fmla="*/ 2482 w 25549"/>
                <a:gd name="connsiteY9" fmla="*/ 15513 h 19790"/>
                <a:gd name="connsiteX10" fmla="*/ 141 w 25549"/>
                <a:gd name="connsiteY10" fmla="*/ 15027 h 19790"/>
                <a:gd name="connsiteX11" fmla="*/ 551 w 25549"/>
                <a:gd name="connsiteY11" fmla="*/ 11811 h 19790"/>
                <a:gd name="connsiteX12" fmla="*/ 3288 w 25549"/>
                <a:gd name="connsiteY12" fmla="*/ 1755 h 19790"/>
                <a:gd name="connsiteX13" fmla="*/ 4405 w 25549"/>
                <a:gd name="connsiteY13" fmla="*/ 151 h 19790"/>
                <a:gd name="connsiteX14" fmla="*/ 7545 w 25549"/>
                <a:gd name="connsiteY14" fmla="*/ 546 h 19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49" h="19790">
                  <a:moveTo>
                    <a:pt x="7545" y="546"/>
                  </a:moveTo>
                  <a:lnTo>
                    <a:pt x="23956" y="7304"/>
                  </a:lnTo>
                  <a:cubicBezTo>
                    <a:pt x="23956" y="7304"/>
                    <a:pt x="25887" y="8109"/>
                    <a:pt x="25644" y="8839"/>
                  </a:cubicBezTo>
                  <a:cubicBezTo>
                    <a:pt x="25408" y="9561"/>
                    <a:pt x="24602" y="10443"/>
                    <a:pt x="24116" y="12617"/>
                  </a:cubicBezTo>
                  <a:cubicBezTo>
                    <a:pt x="23637" y="14783"/>
                    <a:pt x="22991" y="17117"/>
                    <a:pt x="23150" y="17763"/>
                  </a:cubicBezTo>
                  <a:cubicBezTo>
                    <a:pt x="23310" y="18409"/>
                    <a:pt x="22671" y="20340"/>
                    <a:pt x="20900" y="19854"/>
                  </a:cubicBezTo>
                  <a:cubicBezTo>
                    <a:pt x="19129" y="19375"/>
                    <a:pt x="15024" y="18006"/>
                    <a:pt x="14059" y="18006"/>
                  </a:cubicBezTo>
                  <a:cubicBezTo>
                    <a:pt x="13101" y="18006"/>
                    <a:pt x="8510" y="16957"/>
                    <a:pt x="7948" y="16957"/>
                  </a:cubicBezTo>
                  <a:cubicBezTo>
                    <a:pt x="7385" y="16957"/>
                    <a:pt x="7545" y="16881"/>
                    <a:pt x="6176" y="16159"/>
                  </a:cubicBezTo>
                  <a:cubicBezTo>
                    <a:pt x="4808" y="15430"/>
                    <a:pt x="3926" y="15673"/>
                    <a:pt x="2482" y="15513"/>
                  </a:cubicBezTo>
                  <a:cubicBezTo>
                    <a:pt x="1030" y="15354"/>
                    <a:pt x="225" y="15589"/>
                    <a:pt x="141" y="15027"/>
                  </a:cubicBezTo>
                  <a:cubicBezTo>
                    <a:pt x="65" y="14464"/>
                    <a:pt x="141" y="13096"/>
                    <a:pt x="551" y="11811"/>
                  </a:cubicBezTo>
                  <a:cubicBezTo>
                    <a:pt x="947" y="10527"/>
                    <a:pt x="3288" y="1755"/>
                    <a:pt x="3288" y="1755"/>
                  </a:cubicBezTo>
                  <a:cubicBezTo>
                    <a:pt x="3288" y="1755"/>
                    <a:pt x="3204" y="227"/>
                    <a:pt x="4405" y="151"/>
                  </a:cubicBezTo>
                  <a:cubicBezTo>
                    <a:pt x="5614" y="67"/>
                    <a:pt x="7545" y="546"/>
                    <a:pt x="7545" y="546"/>
                  </a:cubicBezTo>
                  <a:close/>
                </a:path>
              </a:pathLst>
            </a:custGeom>
            <a:solidFill>
              <a:srgbClr val="231F20"/>
            </a:solidFill>
            <a:ln w="7575" cap="flat">
              <a:noFill/>
              <a:prstDash val="solid"/>
              <a:round/>
            </a:ln>
          </p:spPr>
          <p:txBody>
            <a:bodyPr rtlCol="0" anchor="ctr"/>
            <a:lstStyle/>
            <a:p>
              <a:endParaRPr lang="en-GB"/>
            </a:p>
          </p:txBody>
        </p:sp>
        <p:sp>
          <p:nvSpPr>
            <p:cNvPr id="468" name="Freeform: Shape 467">
              <a:extLst>
                <a:ext uri="{FF2B5EF4-FFF2-40B4-BE49-F238E27FC236}">
                  <a16:creationId xmlns:a16="http://schemas.microsoft.com/office/drawing/2014/main" id="{2380A344-6546-4D96-92DA-5CDFCBEBB282}"/>
                </a:ext>
              </a:extLst>
            </p:cNvPr>
            <p:cNvSpPr/>
            <p:nvPr/>
          </p:nvSpPr>
          <p:spPr>
            <a:xfrm>
              <a:off x="7109762" y="3693357"/>
              <a:ext cx="25059" cy="17695"/>
            </a:xfrm>
            <a:custGeom>
              <a:avLst/>
              <a:gdLst>
                <a:gd name="connsiteX0" fmla="*/ 7867 w 25059"/>
                <a:gd name="connsiteY0" fmla="*/ 1116 h 17695"/>
                <a:gd name="connsiteX1" fmla="*/ 20652 w 25059"/>
                <a:gd name="connsiteY1" fmla="*/ 4172 h 17695"/>
                <a:gd name="connsiteX2" fmla="*/ 23951 w 25059"/>
                <a:gd name="connsiteY2" fmla="*/ 4734 h 17695"/>
                <a:gd name="connsiteX3" fmla="*/ 25160 w 25059"/>
                <a:gd name="connsiteY3" fmla="*/ 5464 h 17695"/>
                <a:gd name="connsiteX4" fmla="*/ 24514 w 25059"/>
                <a:gd name="connsiteY4" fmla="*/ 14388 h 17695"/>
                <a:gd name="connsiteX5" fmla="*/ 23389 w 25059"/>
                <a:gd name="connsiteY5" fmla="*/ 17368 h 17695"/>
                <a:gd name="connsiteX6" fmla="*/ 18805 w 25059"/>
                <a:gd name="connsiteY6" fmla="*/ 17847 h 17695"/>
                <a:gd name="connsiteX7" fmla="*/ 12693 w 25059"/>
                <a:gd name="connsiteY7" fmla="*/ 17771 h 17695"/>
                <a:gd name="connsiteX8" fmla="*/ 8505 w 25059"/>
                <a:gd name="connsiteY8" fmla="*/ 16881 h 17695"/>
                <a:gd name="connsiteX9" fmla="*/ 5046 w 25059"/>
                <a:gd name="connsiteY9" fmla="*/ 16159 h 17695"/>
                <a:gd name="connsiteX10" fmla="*/ 1185 w 25059"/>
                <a:gd name="connsiteY10" fmla="*/ 15673 h 17695"/>
                <a:gd name="connsiteX11" fmla="*/ 144 w 25059"/>
                <a:gd name="connsiteY11" fmla="*/ 13423 h 17695"/>
                <a:gd name="connsiteX12" fmla="*/ 463 w 25059"/>
                <a:gd name="connsiteY12" fmla="*/ 9318 h 17695"/>
                <a:gd name="connsiteX13" fmla="*/ 1588 w 25059"/>
                <a:gd name="connsiteY13" fmla="*/ 4255 h 17695"/>
                <a:gd name="connsiteX14" fmla="*/ 2637 w 25059"/>
                <a:gd name="connsiteY14" fmla="*/ 1200 h 17695"/>
                <a:gd name="connsiteX15" fmla="*/ 4241 w 25059"/>
                <a:gd name="connsiteY15" fmla="*/ 151 h 17695"/>
                <a:gd name="connsiteX16" fmla="*/ 7061 w 25059"/>
                <a:gd name="connsiteY16" fmla="*/ 630 h 17695"/>
                <a:gd name="connsiteX17" fmla="*/ 7867 w 25059"/>
                <a:gd name="connsiteY17" fmla="*/ 1116 h 17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059" h="17695">
                  <a:moveTo>
                    <a:pt x="7867" y="1116"/>
                  </a:moveTo>
                  <a:cubicBezTo>
                    <a:pt x="7867" y="1116"/>
                    <a:pt x="18805" y="4088"/>
                    <a:pt x="20652" y="4172"/>
                  </a:cubicBezTo>
                  <a:cubicBezTo>
                    <a:pt x="22507" y="4255"/>
                    <a:pt x="23951" y="4734"/>
                    <a:pt x="23951" y="4734"/>
                  </a:cubicBezTo>
                  <a:cubicBezTo>
                    <a:pt x="23951" y="4734"/>
                    <a:pt x="25319" y="4575"/>
                    <a:pt x="25160" y="5464"/>
                  </a:cubicBezTo>
                  <a:cubicBezTo>
                    <a:pt x="25000" y="6346"/>
                    <a:pt x="24430" y="12936"/>
                    <a:pt x="24514" y="14388"/>
                  </a:cubicBezTo>
                  <a:cubicBezTo>
                    <a:pt x="24597" y="15840"/>
                    <a:pt x="24270" y="17041"/>
                    <a:pt x="23389" y="17368"/>
                  </a:cubicBezTo>
                  <a:cubicBezTo>
                    <a:pt x="22507" y="17687"/>
                    <a:pt x="20812" y="17847"/>
                    <a:pt x="18805" y="17847"/>
                  </a:cubicBezTo>
                  <a:cubicBezTo>
                    <a:pt x="16791" y="17847"/>
                    <a:pt x="14221" y="17847"/>
                    <a:pt x="12693" y="17771"/>
                  </a:cubicBezTo>
                  <a:cubicBezTo>
                    <a:pt x="11158" y="17687"/>
                    <a:pt x="9957" y="17125"/>
                    <a:pt x="8505" y="16881"/>
                  </a:cubicBezTo>
                  <a:cubicBezTo>
                    <a:pt x="7061" y="16638"/>
                    <a:pt x="7380" y="16402"/>
                    <a:pt x="5046" y="16159"/>
                  </a:cubicBezTo>
                  <a:cubicBezTo>
                    <a:pt x="2713" y="15916"/>
                    <a:pt x="1915" y="16319"/>
                    <a:pt x="1185" y="15673"/>
                  </a:cubicBezTo>
                  <a:cubicBezTo>
                    <a:pt x="463" y="15034"/>
                    <a:pt x="-16" y="15194"/>
                    <a:pt x="144" y="13423"/>
                  </a:cubicBezTo>
                  <a:cubicBezTo>
                    <a:pt x="303" y="11659"/>
                    <a:pt x="144" y="11089"/>
                    <a:pt x="463" y="9318"/>
                  </a:cubicBezTo>
                  <a:cubicBezTo>
                    <a:pt x="782" y="7547"/>
                    <a:pt x="1025" y="6103"/>
                    <a:pt x="1588" y="4255"/>
                  </a:cubicBezTo>
                  <a:cubicBezTo>
                    <a:pt x="2150" y="2401"/>
                    <a:pt x="1831" y="1922"/>
                    <a:pt x="2637" y="1200"/>
                  </a:cubicBezTo>
                  <a:cubicBezTo>
                    <a:pt x="3443" y="470"/>
                    <a:pt x="2796" y="151"/>
                    <a:pt x="4241" y="151"/>
                  </a:cubicBezTo>
                  <a:cubicBezTo>
                    <a:pt x="5693" y="151"/>
                    <a:pt x="6498" y="394"/>
                    <a:pt x="7061" y="630"/>
                  </a:cubicBezTo>
                  <a:cubicBezTo>
                    <a:pt x="7623" y="873"/>
                    <a:pt x="7867" y="1116"/>
                    <a:pt x="7867" y="1116"/>
                  </a:cubicBezTo>
                  <a:close/>
                </a:path>
              </a:pathLst>
            </a:custGeom>
            <a:solidFill>
              <a:srgbClr val="231F20"/>
            </a:solidFill>
            <a:ln w="7575" cap="flat">
              <a:noFill/>
              <a:prstDash val="solid"/>
              <a:round/>
            </a:ln>
          </p:spPr>
          <p:txBody>
            <a:bodyPr rtlCol="0" anchor="ctr"/>
            <a:lstStyle/>
            <a:p>
              <a:endParaRPr lang="en-GB"/>
            </a:p>
          </p:txBody>
        </p:sp>
        <p:sp>
          <p:nvSpPr>
            <p:cNvPr id="469" name="Freeform: Shape 468">
              <a:extLst>
                <a:ext uri="{FF2B5EF4-FFF2-40B4-BE49-F238E27FC236}">
                  <a16:creationId xmlns:a16="http://schemas.microsoft.com/office/drawing/2014/main" id="{AA856AA3-AAE2-4B3C-B4D8-65D864E1DF55}"/>
                </a:ext>
              </a:extLst>
            </p:cNvPr>
            <p:cNvSpPr/>
            <p:nvPr/>
          </p:nvSpPr>
          <p:spPr>
            <a:xfrm>
              <a:off x="7110271" y="3718532"/>
              <a:ext cx="25243" cy="16926"/>
            </a:xfrm>
            <a:custGeom>
              <a:avLst/>
              <a:gdLst>
                <a:gd name="connsiteX0" fmla="*/ 113 w 25243"/>
                <a:gd name="connsiteY0" fmla="*/ 161 h 16926"/>
                <a:gd name="connsiteX1" fmla="*/ 23685 w 25243"/>
                <a:gd name="connsiteY1" fmla="*/ 1050 h 16926"/>
                <a:gd name="connsiteX2" fmla="*/ 24491 w 25243"/>
                <a:gd name="connsiteY2" fmla="*/ 10864 h 16926"/>
                <a:gd name="connsiteX3" fmla="*/ 25053 w 25243"/>
                <a:gd name="connsiteY3" fmla="*/ 14322 h 16926"/>
                <a:gd name="connsiteX4" fmla="*/ 11698 w 25243"/>
                <a:gd name="connsiteY4" fmla="*/ 16816 h 16926"/>
                <a:gd name="connsiteX5" fmla="*/ 3731 w 25243"/>
                <a:gd name="connsiteY5" fmla="*/ 17059 h 16926"/>
                <a:gd name="connsiteX6" fmla="*/ 919 w 25243"/>
                <a:gd name="connsiteY6" fmla="*/ 17059 h 16926"/>
                <a:gd name="connsiteX7" fmla="*/ 113 w 25243"/>
                <a:gd name="connsiteY7" fmla="*/ 161 h 1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43" h="16926">
                  <a:moveTo>
                    <a:pt x="113" y="161"/>
                  </a:moveTo>
                  <a:lnTo>
                    <a:pt x="23685" y="1050"/>
                  </a:lnTo>
                  <a:cubicBezTo>
                    <a:pt x="23685" y="1050"/>
                    <a:pt x="23921" y="8523"/>
                    <a:pt x="24491" y="10864"/>
                  </a:cubicBezTo>
                  <a:cubicBezTo>
                    <a:pt x="25053" y="13190"/>
                    <a:pt x="25775" y="13912"/>
                    <a:pt x="25053" y="14322"/>
                  </a:cubicBezTo>
                  <a:cubicBezTo>
                    <a:pt x="24331" y="14718"/>
                    <a:pt x="15316" y="16413"/>
                    <a:pt x="11698" y="16816"/>
                  </a:cubicBezTo>
                  <a:cubicBezTo>
                    <a:pt x="8079" y="17211"/>
                    <a:pt x="5343" y="17059"/>
                    <a:pt x="3731" y="17059"/>
                  </a:cubicBezTo>
                  <a:lnTo>
                    <a:pt x="919" y="17059"/>
                  </a:lnTo>
                  <a:lnTo>
                    <a:pt x="113" y="161"/>
                  </a:lnTo>
                  <a:close/>
                </a:path>
              </a:pathLst>
            </a:custGeom>
            <a:solidFill>
              <a:srgbClr val="231F20"/>
            </a:solidFill>
            <a:ln w="7575" cap="flat">
              <a:noFill/>
              <a:prstDash val="solid"/>
              <a:round/>
            </a:ln>
          </p:spPr>
          <p:txBody>
            <a:bodyPr rtlCol="0" anchor="ctr"/>
            <a:lstStyle/>
            <a:p>
              <a:endParaRPr lang="en-GB"/>
            </a:p>
          </p:txBody>
        </p:sp>
        <p:sp>
          <p:nvSpPr>
            <p:cNvPr id="470" name="Freeform: Shape 469">
              <a:extLst>
                <a:ext uri="{FF2B5EF4-FFF2-40B4-BE49-F238E27FC236}">
                  <a16:creationId xmlns:a16="http://schemas.microsoft.com/office/drawing/2014/main" id="{0BB1426B-F9E1-4BAA-9593-D20354AA1654}"/>
                </a:ext>
              </a:extLst>
            </p:cNvPr>
            <p:cNvSpPr/>
            <p:nvPr/>
          </p:nvSpPr>
          <p:spPr>
            <a:xfrm>
              <a:off x="7113570" y="3740573"/>
              <a:ext cx="28582" cy="20440"/>
            </a:xfrm>
            <a:custGeom>
              <a:avLst/>
              <a:gdLst>
                <a:gd name="connsiteX0" fmla="*/ 115 w 28582"/>
                <a:gd name="connsiteY0" fmla="*/ 4036 h 20440"/>
                <a:gd name="connsiteX1" fmla="*/ 23527 w 28582"/>
                <a:gd name="connsiteY1" fmla="*/ 175 h 20440"/>
                <a:gd name="connsiteX2" fmla="*/ 24409 w 28582"/>
                <a:gd name="connsiteY2" fmla="*/ 729 h 20440"/>
                <a:gd name="connsiteX3" fmla="*/ 28590 w 28582"/>
                <a:gd name="connsiteY3" fmla="*/ 11516 h 20440"/>
                <a:gd name="connsiteX4" fmla="*/ 28430 w 28582"/>
                <a:gd name="connsiteY4" fmla="*/ 12398 h 20440"/>
                <a:gd name="connsiteX5" fmla="*/ 5102 w 28582"/>
                <a:gd name="connsiteY5" fmla="*/ 20607 h 20440"/>
                <a:gd name="connsiteX6" fmla="*/ 4380 w 28582"/>
                <a:gd name="connsiteY6" fmla="*/ 19155 h 20440"/>
                <a:gd name="connsiteX7" fmla="*/ 191 w 28582"/>
                <a:gd name="connsiteY7" fmla="*/ 5321 h 20440"/>
                <a:gd name="connsiteX8" fmla="*/ 115 w 28582"/>
                <a:gd name="connsiteY8" fmla="*/ 4036 h 2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2" h="20440">
                  <a:moveTo>
                    <a:pt x="115" y="4036"/>
                  </a:moveTo>
                  <a:lnTo>
                    <a:pt x="23527" y="175"/>
                  </a:lnTo>
                  <a:cubicBezTo>
                    <a:pt x="23527" y="175"/>
                    <a:pt x="24006" y="91"/>
                    <a:pt x="24409" y="729"/>
                  </a:cubicBezTo>
                  <a:cubicBezTo>
                    <a:pt x="24812" y="1376"/>
                    <a:pt x="28590" y="11516"/>
                    <a:pt x="28590" y="11516"/>
                  </a:cubicBezTo>
                  <a:cubicBezTo>
                    <a:pt x="28590" y="11516"/>
                    <a:pt x="28917" y="12238"/>
                    <a:pt x="28430" y="12398"/>
                  </a:cubicBezTo>
                  <a:cubicBezTo>
                    <a:pt x="27951" y="12557"/>
                    <a:pt x="5102" y="20607"/>
                    <a:pt x="5102" y="20607"/>
                  </a:cubicBezTo>
                  <a:cubicBezTo>
                    <a:pt x="5102" y="20607"/>
                    <a:pt x="4942" y="20767"/>
                    <a:pt x="4380" y="19155"/>
                  </a:cubicBezTo>
                  <a:cubicBezTo>
                    <a:pt x="3817" y="17544"/>
                    <a:pt x="191" y="5321"/>
                    <a:pt x="191" y="5321"/>
                  </a:cubicBezTo>
                  <a:lnTo>
                    <a:pt x="115" y="4036"/>
                  </a:lnTo>
                  <a:close/>
                </a:path>
              </a:pathLst>
            </a:custGeom>
            <a:solidFill>
              <a:srgbClr val="231F20"/>
            </a:solidFill>
            <a:ln w="7575" cap="flat">
              <a:noFill/>
              <a:prstDash val="solid"/>
              <a:round/>
            </a:ln>
          </p:spPr>
          <p:txBody>
            <a:bodyPr rtlCol="0" anchor="ctr"/>
            <a:lstStyle/>
            <a:p>
              <a:endParaRPr lang="en-GB"/>
            </a:p>
          </p:txBody>
        </p:sp>
        <p:sp>
          <p:nvSpPr>
            <p:cNvPr id="473" name="Freeform: Shape 472">
              <a:extLst>
                <a:ext uri="{FF2B5EF4-FFF2-40B4-BE49-F238E27FC236}">
                  <a16:creationId xmlns:a16="http://schemas.microsoft.com/office/drawing/2014/main" id="{42CECEE2-5B4A-471C-BBE6-3FC9C13369FB}"/>
                </a:ext>
              </a:extLst>
            </p:cNvPr>
            <p:cNvSpPr/>
            <p:nvPr/>
          </p:nvSpPr>
          <p:spPr>
            <a:xfrm>
              <a:off x="7122259" y="3760043"/>
              <a:ext cx="28510" cy="25175"/>
            </a:xfrm>
            <a:custGeom>
              <a:avLst/>
              <a:gdLst>
                <a:gd name="connsiteX0" fmla="*/ 119 w 28510"/>
                <a:gd name="connsiteY0" fmla="*/ 10632 h 25175"/>
                <a:gd name="connsiteX1" fmla="*/ 22968 w 28510"/>
                <a:gd name="connsiteY1" fmla="*/ 180 h 25175"/>
                <a:gd name="connsiteX2" fmla="*/ 28517 w 28510"/>
                <a:gd name="connsiteY2" fmla="*/ 11681 h 25175"/>
                <a:gd name="connsiteX3" fmla="*/ 28198 w 28510"/>
                <a:gd name="connsiteY3" fmla="*/ 12806 h 25175"/>
                <a:gd name="connsiteX4" fmla="*/ 6800 w 28510"/>
                <a:gd name="connsiteY4" fmla="*/ 25356 h 25175"/>
                <a:gd name="connsiteX5" fmla="*/ 119 w 28510"/>
                <a:gd name="connsiteY5" fmla="*/ 10632 h 25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0" h="25175">
                  <a:moveTo>
                    <a:pt x="119" y="10632"/>
                  </a:moveTo>
                  <a:lnTo>
                    <a:pt x="22968" y="180"/>
                  </a:lnTo>
                  <a:lnTo>
                    <a:pt x="28517" y="11681"/>
                  </a:lnTo>
                  <a:cubicBezTo>
                    <a:pt x="28517" y="11681"/>
                    <a:pt x="28920" y="12570"/>
                    <a:pt x="28198" y="12806"/>
                  </a:cubicBezTo>
                  <a:cubicBezTo>
                    <a:pt x="27468" y="13049"/>
                    <a:pt x="6800" y="25356"/>
                    <a:pt x="6800" y="25356"/>
                  </a:cubicBezTo>
                  <a:lnTo>
                    <a:pt x="119" y="10632"/>
                  </a:lnTo>
                  <a:close/>
                </a:path>
              </a:pathLst>
            </a:custGeom>
            <a:solidFill>
              <a:srgbClr val="231F20"/>
            </a:solidFill>
            <a:ln w="7575" cap="flat">
              <a:noFill/>
              <a:prstDash val="solid"/>
              <a:round/>
            </a:ln>
          </p:spPr>
          <p:txBody>
            <a:bodyPr rtlCol="0" anchor="ctr"/>
            <a:lstStyle/>
            <a:p>
              <a:endParaRPr lang="en-GB"/>
            </a:p>
          </p:txBody>
        </p:sp>
        <p:sp>
          <p:nvSpPr>
            <p:cNvPr id="474" name="Freeform: Shape 473">
              <a:extLst>
                <a:ext uri="{FF2B5EF4-FFF2-40B4-BE49-F238E27FC236}">
                  <a16:creationId xmlns:a16="http://schemas.microsoft.com/office/drawing/2014/main" id="{FAB7672A-24AD-4072-BC38-C9332BF9EBF6}"/>
                </a:ext>
              </a:extLst>
            </p:cNvPr>
            <p:cNvSpPr/>
            <p:nvPr/>
          </p:nvSpPr>
          <p:spPr>
            <a:xfrm>
              <a:off x="7144849" y="3668438"/>
              <a:ext cx="12285" cy="16868"/>
            </a:xfrm>
            <a:custGeom>
              <a:avLst/>
              <a:gdLst>
                <a:gd name="connsiteX0" fmla="*/ 9309 w 12285"/>
                <a:gd name="connsiteY0" fmla="*/ 278 h 16868"/>
                <a:gd name="connsiteX1" fmla="*/ 5607 w 12285"/>
                <a:gd name="connsiteY1" fmla="*/ 3098 h 16868"/>
                <a:gd name="connsiteX2" fmla="*/ 2475 w 12285"/>
                <a:gd name="connsiteY2" fmla="*/ 8404 h 16868"/>
                <a:gd name="connsiteX3" fmla="*/ 939 w 12285"/>
                <a:gd name="connsiteY3" fmla="*/ 12585 h 16868"/>
                <a:gd name="connsiteX4" fmla="*/ 141 w 12285"/>
                <a:gd name="connsiteY4" fmla="*/ 15648 h 16868"/>
                <a:gd name="connsiteX5" fmla="*/ 704 w 12285"/>
                <a:gd name="connsiteY5" fmla="*/ 17009 h 16868"/>
                <a:gd name="connsiteX6" fmla="*/ 2391 w 12285"/>
                <a:gd name="connsiteY6" fmla="*/ 16043 h 16868"/>
                <a:gd name="connsiteX7" fmla="*/ 5363 w 12285"/>
                <a:gd name="connsiteY7" fmla="*/ 12265 h 16868"/>
                <a:gd name="connsiteX8" fmla="*/ 8184 w 12285"/>
                <a:gd name="connsiteY8" fmla="*/ 9529 h 16868"/>
                <a:gd name="connsiteX9" fmla="*/ 11080 w 12285"/>
                <a:gd name="connsiteY9" fmla="*/ 7522 h 16868"/>
                <a:gd name="connsiteX10" fmla="*/ 11969 w 12285"/>
                <a:gd name="connsiteY10" fmla="*/ 6716 h 16868"/>
                <a:gd name="connsiteX11" fmla="*/ 12288 w 12285"/>
                <a:gd name="connsiteY11" fmla="*/ 3896 h 16868"/>
                <a:gd name="connsiteX12" fmla="*/ 11399 w 12285"/>
                <a:gd name="connsiteY12" fmla="*/ 1084 h 16868"/>
                <a:gd name="connsiteX13" fmla="*/ 10760 w 12285"/>
                <a:gd name="connsiteY13" fmla="*/ 194 h 16868"/>
                <a:gd name="connsiteX14" fmla="*/ 9309 w 12285"/>
                <a:gd name="connsiteY14" fmla="*/ 278 h 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85" h="16868">
                  <a:moveTo>
                    <a:pt x="9309" y="278"/>
                  </a:moveTo>
                  <a:cubicBezTo>
                    <a:pt x="9309" y="278"/>
                    <a:pt x="6739" y="1806"/>
                    <a:pt x="5607" y="3098"/>
                  </a:cubicBezTo>
                  <a:cubicBezTo>
                    <a:pt x="4482" y="4383"/>
                    <a:pt x="3037" y="7036"/>
                    <a:pt x="2475" y="8404"/>
                  </a:cubicBezTo>
                  <a:cubicBezTo>
                    <a:pt x="1905" y="9772"/>
                    <a:pt x="1183" y="11300"/>
                    <a:pt x="939" y="12585"/>
                  </a:cubicBezTo>
                  <a:cubicBezTo>
                    <a:pt x="704" y="13877"/>
                    <a:pt x="141" y="15238"/>
                    <a:pt x="141" y="15648"/>
                  </a:cubicBezTo>
                  <a:cubicBezTo>
                    <a:pt x="141" y="16043"/>
                    <a:pt x="-26" y="17009"/>
                    <a:pt x="704" y="17009"/>
                  </a:cubicBezTo>
                  <a:cubicBezTo>
                    <a:pt x="1426" y="17009"/>
                    <a:pt x="1905" y="16530"/>
                    <a:pt x="2391" y="16043"/>
                  </a:cubicBezTo>
                  <a:cubicBezTo>
                    <a:pt x="2870" y="15564"/>
                    <a:pt x="4565" y="13231"/>
                    <a:pt x="5363" y="12265"/>
                  </a:cubicBezTo>
                  <a:cubicBezTo>
                    <a:pt x="6169" y="11300"/>
                    <a:pt x="6329" y="10738"/>
                    <a:pt x="8184" y="9529"/>
                  </a:cubicBezTo>
                  <a:cubicBezTo>
                    <a:pt x="10031" y="8320"/>
                    <a:pt x="10677" y="7841"/>
                    <a:pt x="11080" y="7522"/>
                  </a:cubicBezTo>
                  <a:cubicBezTo>
                    <a:pt x="11483" y="7195"/>
                    <a:pt x="11969" y="6716"/>
                    <a:pt x="11969" y="6716"/>
                  </a:cubicBezTo>
                  <a:cubicBezTo>
                    <a:pt x="11969" y="6716"/>
                    <a:pt x="12691" y="4862"/>
                    <a:pt x="12288" y="3896"/>
                  </a:cubicBezTo>
                  <a:cubicBezTo>
                    <a:pt x="11885" y="2931"/>
                    <a:pt x="11642" y="1646"/>
                    <a:pt x="11399" y="1084"/>
                  </a:cubicBezTo>
                  <a:cubicBezTo>
                    <a:pt x="11163" y="521"/>
                    <a:pt x="11483" y="362"/>
                    <a:pt x="10760" y="194"/>
                  </a:cubicBezTo>
                  <a:cubicBezTo>
                    <a:pt x="10031" y="35"/>
                    <a:pt x="9309" y="278"/>
                    <a:pt x="9309" y="278"/>
                  </a:cubicBezTo>
                  <a:close/>
                </a:path>
              </a:pathLst>
            </a:custGeom>
            <a:solidFill>
              <a:srgbClr val="231F20"/>
            </a:solidFill>
            <a:ln w="7575" cap="flat">
              <a:noFill/>
              <a:prstDash val="solid"/>
              <a:round/>
            </a:ln>
          </p:spPr>
          <p:txBody>
            <a:bodyPr rtlCol="0" anchor="ctr"/>
            <a:lstStyle/>
            <a:p>
              <a:endParaRPr lang="en-GB"/>
            </a:p>
          </p:txBody>
        </p:sp>
        <p:sp>
          <p:nvSpPr>
            <p:cNvPr id="475" name="Freeform: Shape 474">
              <a:extLst>
                <a:ext uri="{FF2B5EF4-FFF2-40B4-BE49-F238E27FC236}">
                  <a16:creationId xmlns:a16="http://schemas.microsoft.com/office/drawing/2014/main" id="{3C0FC082-B053-4985-B1A5-E1403EDEAA3E}"/>
                </a:ext>
              </a:extLst>
            </p:cNvPr>
            <p:cNvSpPr/>
            <p:nvPr/>
          </p:nvSpPr>
          <p:spPr>
            <a:xfrm>
              <a:off x="7141160" y="3685869"/>
              <a:ext cx="17107" cy="26260"/>
            </a:xfrm>
            <a:custGeom>
              <a:avLst/>
              <a:gdLst>
                <a:gd name="connsiteX0" fmla="*/ 15254 w 17107"/>
                <a:gd name="connsiteY0" fmla="*/ 149 h 26260"/>
                <a:gd name="connsiteX1" fmla="*/ 530 w 17107"/>
                <a:gd name="connsiteY1" fmla="*/ 13345 h 26260"/>
                <a:gd name="connsiteX2" fmla="*/ 127 w 17107"/>
                <a:gd name="connsiteY2" fmla="*/ 25971 h 26260"/>
                <a:gd name="connsiteX3" fmla="*/ 690 w 17107"/>
                <a:gd name="connsiteY3" fmla="*/ 26382 h 26260"/>
                <a:gd name="connsiteX4" fmla="*/ 16698 w 17107"/>
                <a:gd name="connsiteY4" fmla="*/ 12699 h 26260"/>
                <a:gd name="connsiteX5" fmla="*/ 17185 w 17107"/>
                <a:gd name="connsiteY5" fmla="*/ 9324 h 26260"/>
                <a:gd name="connsiteX6" fmla="*/ 16303 w 17107"/>
                <a:gd name="connsiteY6" fmla="*/ 393 h 26260"/>
                <a:gd name="connsiteX7" fmla="*/ 15254 w 17107"/>
                <a:gd name="connsiteY7" fmla="*/ 149 h 2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7" h="26260">
                  <a:moveTo>
                    <a:pt x="15254" y="149"/>
                  </a:moveTo>
                  <a:lnTo>
                    <a:pt x="530" y="13345"/>
                  </a:lnTo>
                  <a:lnTo>
                    <a:pt x="127" y="25971"/>
                  </a:lnTo>
                  <a:cubicBezTo>
                    <a:pt x="127" y="25971"/>
                    <a:pt x="51" y="26541"/>
                    <a:pt x="690" y="26382"/>
                  </a:cubicBezTo>
                  <a:cubicBezTo>
                    <a:pt x="1336" y="26214"/>
                    <a:pt x="16698" y="12699"/>
                    <a:pt x="16698" y="12699"/>
                  </a:cubicBezTo>
                  <a:cubicBezTo>
                    <a:pt x="16698" y="12699"/>
                    <a:pt x="17420" y="12061"/>
                    <a:pt x="17185" y="9324"/>
                  </a:cubicBezTo>
                  <a:cubicBezTo>
                    <a:pt x="16941" y="6588"/>
                    <a:pt x="16303" y="393"/>
                    <a:pt x="16303" y="393"/>
                  </a:cubicBezTo>
                  <a:lnTo>
                    <a:pt x="15254" y="149"/>
                  </a:lnTo>
                  <a:close/>
                </a:path>
              </a:pathLst>
            </a:custGeom>
            <a:solidFill>
              <a:srgbClr val="231F20"/>
            </a:solidFill>
            <a:ln w="7575" cap="flat">
              <a:noFill/>
              <a:prstDash val="solid"/>
              <a:round/>
            </a:ln>
          </p:spPr>
          <p:txBody>
            <a:bodyPr rtlCol="0" anchor="ctr"/>
            <a:lstStyle/>
            <a:p>
              <a:endParaRPr lang="en-GB"/>
            </a:p>
          </p:txBody>
        </p:sp>
        <p:sp>
          <p:nvSpPr>
            <p:cNvPr id="476" name="Freeform: Shape 475">
              <a:extLst>
                <a:ext uri="{FF2B5EF4-FFF2-40B4-BE49-F238E27FC236}">
                  <a16:creationId xmlns:a16="http://schemas.microsoft.com/office/drawing/2014/main" id="{CB5ECC72-53E9-4679-82B1-7B081F3B20A2}"/>
                </a:ext>
              </a:extLst>
            </p:cNvPr>
            <p:cNvSpPr/>
            <p:nvPr/>
          </p:nvSpPr>
          <p:spPr>
            <a:xfrm>
              <a:off x="7141163" y="3708759"/>
              <a:ext cx="18820" cy="24384"/>
            </a:xfrm>
            <a:custGeom>
              <a:avLst/>
              <a:gdLst>
                <a:gd name="connsiteX0" fmla="*/ 125 w 18820"/>
                <a:gd name="connsiteY0" fmla="*/ 15002 h 24384"/>
                <a:gd name="connsiteX1" fmla="*/ 16855 w 18820"/>
                <a:gd name="connsiteY1" fmla="*/ 438 h 24384"/>
                <a:gd name="connsiteX2" fmla="*/ 18307 w 18820"/>
                <a:gd name="connsiteY2" fmla="*/ 925 h 24384"/>
                <a:gd name="connsiteX3" fmla="*/ 18946 w 18820"/>
                <a:gd name="connsiteY3" fmla="*/ 10814 h 24384"/>
                <a:gd name="connsiteX4" fmla="*/ 17980 w 18820"/>
                <a:gd name="connsiteY4" fmla="*/ 12669 h 24384"/>
                <a:gd name="connsiteX5" fmla="*/ 3340 w 18820"/>
                <a:gd name="connsiteY5" fmla="*/ 24170 h 24384"/>
                <a:gd name="connsiteX6" fmla="*/ 1653 w 18820"/>
                <a:gd name="connsiteY6" fmla="*/ 24094 h 24384"/>
                <a:gd name="connsiteX7" fmla="*/ 125 w 18820"/>
                <a:gd name="connsiteY7" fmla="*/ 14995 h 24384"/>
                <a:gd name="connsiteX8" fmla="*/ 125 w 18820"/>
                <a:gd name="connsiteY8" fmla="*/ 15002 h 24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20" h="24384">
                  <a:moveTo>
                    <a:pt x="125" y="15002"/>
                  </a:moveTo>
                  <a:lnTo>
                    <a:pt x="16855" y="438"/>
                  </a:lnTo>
                  <a:cubicBezTo>
                    <a:pt x="16855" y="438"/>
                    <a:pt x="18147" y="-444"/>
                    <a:pt x="18307" y="925"/>
                  </a:cubicBezTo>
                  <a:cubicBezTo>
                    <a:pt x="18467" y="2285"/>
                    <a:pt x="18946" y="10814"/>
                    <a:pt x="18946" y="10814"/>
                  </a:cubicBezTo>
                  <a:cubicBezTo>
                    <a:pt x="18946" y="10814"/>
                    <a:pt x="18702" y="12182"/>
                    <a:pt x="17980" y="12669"/>
                  </a:cubicBezTo>
                  <a:cubicBezTo>
                    <a:pt x="17258" y="13148"/>
                    <a:pt x="3340" y="24170"/>
                    <a:pt x="3340" y="24170"/>
                  </a:cubicBezTo>
                  <a:cubicBezTo>
                    <a:pt x="3340" y="24170"/>
                    <a:pt x="1896" y="25059"/>
                    <a:pt x="1653" y="24094"/>
                  </a:cubicBezTo>
                  <a:cubicBezTo>
                    <a:pt x="1417" y="23128"/>
                    <a:pt x="125" y="14995"/>
                    <a:pt x="125" y="14995"/>
                  </a:cubicBezTo>
                  <a:lnTo>
                    <a:pt x="125" y="15002"/>
                  </a:lnTo>
                  <a:close/>
                </a:path>
              </a:pathLst>
            </a:custGeom>
            <a:solidFill>
              <a:srgbClr val="231F20"/>
            </a:solidFill>
            <a:ln w="7575" cap="flat">
              <a:noFill/>
              <a:prstDash val="solid"/>
              <a:round/>
            </a:ln>
          </p:spPr>
          <p:txBody>
            <a:bodyPr rtlCol="0" anchor="ctr"/>
            <a:lstStyle/>
            <a:p>
              <a:endParaRPr lang="en-GB"/>
            </a:p>
          </p:txBody>
        </p:sp>
        <p:sp>
          <p:nvSpPr>
            <p:cNvPr id="477" name="Freeform: Shape 476">
              <a:extLst>
                <a:ext uri="{FF2B5EF4-FFF2-40B4-BE49-F238E27FC236}">
                  <a16:creationId xmlns:a16="http://schemas.microsoft.com/office/drawing/2014/main" id="{E6E3B913-0292-422A-AF1A-F29967A8A38D}"/>
                </a:ext>
              </a:extLst>
            </p:cNvPr>
            <p:cNvSpPr/>
            <p:nvPr/>
          </p:nvSpPr>
          <p:spPr>
            <a:xfrm>
              <a:off x="7145914" y="3729824"/>
              <a:ext cx="15924" cy="21832"/>
            </a:xfrm>
            <a:custGeom>
              <a:avLst/>
              <a:gdLst>
                <a:gd name="connsiteX0" fmla="*/ 202 w 15924"/>
                <a:gd name="connsiteY0" fmla="*/ 12203 h 21832"/>
                <a:gd name="connsiteX1" fmla="*/ 13717 w 15924"/>
                <a:gd name="connsiteY1" fmla="*/ 383 h 21832"/>
                <a:gd name="connsiteX2" fmla="*/ 15732 w 15924"/>
                <a:gd name="connsiteY2" fmla="*/ 3196 h 21832"/>
                <a:gd name="connsiteX3" fmla="*/ 16051 w 15924"/>
                <a:gd name="connsiteY3" fmla="*/ 10037 h 21832"/>
                <a:gd name="connsiteX4" fmla="*/ 14842 w 15924"/>
                <a:gd name="connsiteY4" fmla="*/ 11800 h 21832"/>
                <a:gd name="connsiteX5" fmla="*/ 4147 w 15924"/>
                <a:gd name="connsiteY5" fmla="*/ 21294 h 21832"/>
                <a:gd name="connsiteX6" fmla="*/ 1973 w 15924"/>
                <a:gd name="connsiteY6" fmla="*/ 21135 h 21832"/>
                <a:gd name="connsiteX7" fmla="*/ 126 w 15924"/>
                <a:gd name="connsiteY7" fmla="*/ 14134 h 21832"/>
                <a:gd name="connsiteX8" fmla="*/ 202 w 15924"/>
                <a:gd name="connsiteY8" fmla="*/ 12203 h 2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24" h="21832">
                  <a:moveTo>
                    <a:pt x="202" y="12203"/>
                  </a:moveTo>
                  <a:lnTo>
                    <a:pt x="13717" y="383"/>
                  </a:lnTo>
                  <a:cubicBezTo>
                    <a:pt x="13717" y="383"/>
                    <a:pt x="15648" y="-993"/>
                    <a:pt x="15732" y="3196"/>
                  </a:cubicBezTo>
                  <a:cubicBezTo>
                    <a:pt x="15808" y="7376"/>
                    <a:pt x="16051" y="10037"/>
                    <a:pt x="16051" y="10037"/>
                  </a:cubicBezTo>
                  <a:cubicBezTo>
                    <a:pt x="16051" y="10037"/>
                    <a:pt x="16051" y="10835"/>
                    <a:pt x="14842" y="11800"/>
                  </a:cubicBezTo>
                  <a:cubicBezTo>
                    <a:pt x="13634" y="12766"/>
                    <a:pt x="4147" y="21294"/>
                    <a:pt x="4147" y="21294"/>
                  </a:cubicBezTo>
                  <a:cubicBezTo>
                    <a:pt x="4147" y="21294"/>
                    <a:pt x="2452" y="22982"/>
                    <a:pt x="1973" y="21135"/>
                  </a:cubicBezTo>
                  <a:cubicBezTo>
                    <a:pt x="1487" y="19280"/>
                    <a:pt x="126" y="14134"/>
                    <a:pt x="126" y="14134"/>
                  </a:cubicBezTo>
                  <a:lnTo>
                    <a:pt x="202" y="12203"/>
                  </a:lnTo>
                  <a:close/>
                </a:path>
              </a:pathLst>
            </a:custGeom>
            <a:solidFill>
              <a:srgbClr val="231F20"/>
            </a:solidFill>
            <a:ln w="7575" cap="flat">
              <a:noFill/>
              <a:prstDash val="solid"/>
              <a:round/>
            </a:ln>
          </p:spPr>
          <p:txBody>
            <a:bodyPr rtlCol="0" anchor="ctr"/>
            <a:lstStyle/>
            <a:p>
              <a:endParaRPr lang="en-GB"/>
            </a:p>
          </p:txBody>
        </p:sp>
        <p:sp>
          <p:nvSpPr>
            <p:cNvPr id="478" name="Freeform: Shape 477">
              <a:extLst>
                <a:ext uri="{FF2B5EF4-FFF2-40B4-BE49-F238E27FC236}">
                  <a16:creationId xmlns:a16="http://schemas.microsoft.com/office/drawing/2014/main" id="{750B4336-D5D3-49A9-A192-90E6F68195EC}"/>
                </a:ext>
              </a:extLst>
            </p:cNvPr>
            <p:cNvSpPr/>
            <p:nvPr/>
          </p:nvSpPr>
          <p:spPr>
            <a:xfrm>
              <a:off x="7151490" y="3752161"/>
              <a:ext cx="11633" cy="15924"/>
            </a:xfrm>
            <a:custGeom>
              <a:avLst/>
              <a:gdLst>
                <a:gd name="connsiteX0" fmla="*/ 10955 w 11633"/>
                <a:gd name="connsiteY0" fmla="*/ 411 h 15924"/>
                <a:gd name="connsiteX1" fmla="*/ 11761 w 11633"/>
                <a:gd name="connsiteY1" fmla="*/ 9745 h 15924"/>
                <a:gd name="connsiteX2" fmla="*/ 4525 w 11633"/>
                <a:gd name="connsiteY2" fmla="*/ 16100 h 15924"/>
                <a:gd name="connsiteX3" fmla="*/ 260 w 11633"/>
                <a:gd name="connsiteY3" fmla="*/ 7814 h 15924"/>
                <a:gd name="connsiteX4" fmla="*/ 663 w 11633"/>
                <a:gd name="connsiteY4" fmla="*/ 6203 h 15924"/>
                <a:gd name="connsiteX5" fmla="*/ 9990 w 11633"/>
                <a:gd name="connsiteY5" fmla="*/ 175 h 15924"/>
                <a:gd name="connsiteX6" fmla="*/ 10955 w 11633"/>
                <a:gd name="connsiteY6" fmla="*/ 411 h 15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33" h="15924">
                  <a:moveTo>
                    <a:pt x="10955" y="411"/>
                  </a:moveTo>
                  <a:lnTo>
                    <a:pt x="11761" y="9745"/>
                  </a:lnTo>
                  <a:lnTo>
                    <a:pt x="4525" y="16100"/>
                  </a:lnTo>
                  <a:lnTo>
                    <a:pt x="260" y="7814"/>
                  </a:lnTo>
                  <a:cubicBezTo>
                    <a:pt x="260" y="7814"/>
                    <a:pt x="-226" y="6530"/>
                    <a:pt x="663" y="6203"/>
                  </a:cubicBezTo>
                  <a:cubicBezTo>
                    <a:pt x="1545" y="5883"/>
                    <a:pt x="9990" y="175"/>
                    <a:pt x="9990" y="175"/>
                  </a:cubicBezTo>
                  <a:lnTo>
                    <a:pt x="10955" y="411"/>
                  </a:lnTo>
                  <a:close/>
                </a:path>
              </a:pathLst>
            </a:custGeom>
            <a:solidFill>
              <a:srgbClr val="231F20"/>
            </a:solidFill>
            <a:ln w="7575" cap="flat">
              <a:noFill/>
              <a:prstDash val="solid"/>
              <a:round/>
            </a:ln>
          </p:spPr>
          <p:txBody>
            <a:bodyPr rtlCol="0" anchor="ctr"/>
            <a:lstStyle/>
            <a:p>
              <a:endParaRPr lang="en-GB"/>
            </a:p>
          </p:txBody>
        </p:sp>
        <p:sp>
          <p:nvSpPr>
            <p:cNvPr id="479" name="Freeform: Shape 478">
              <a:extLst>
                <a:ext uri="{FF2B5EF4-FFF2-40B4-BE49-F238E27FC236}">
                  <a16:creationId xmlns:a16="http://schemas.microsoft.com/office/drawing/2014/main" id="{FE624CFB-4719-4667-A809-49E27CF632BD}"/>
                </a:ext>
              </a:extLst>
            </p:cNvPr>
            <p:cNvSpPr/>
            <p:nvPr/>
          </p:nvSpPr>
          <p:spPr>
            <a:xfrm>
              <a:off x="7162880" y="3666972"/>
              <a:ext cx="12967" cy="14875"/>
            </a:xfrm>
            <a:custGeom>
              <a:avLst/>
              <a:gdLst>
                <a:gd name="connsiteX0" fmla="*/ 1820 w 12967"/>
                <a:gd name="connsiteY0" fmla="*/ 139 h 14875"/>
                <a:gd name="connsiteX1" fmla="*/ 10029 w 12967"/>
                <a:gd name="connsiteY1" fmla="*/ 8417 h 14875"/>
                <a:gd name="connsiteX2" fmla="*/ 13085 w 12967"/>
                <a:gd name="connsiteY2" fmla="*/ 14293 h 14875"/>
                <a:gd name="connsiteX3" fmla="*/ 12523 w 12967"/>
                <a:gd name="connsiteY3" fmla="*/ 15015 h 14875"/>
                <a:gd name="connsiteX4" fmla="*/ 9870 w 12967"/>
                <a:gd name="connsiteY4" fmla="*/ 13084 h 14875"/>
                <a:gd name="connsiteX5" fmla="*/ 3994 w 12967"/>
                <a:gd name="connsiteY5" fmla="*/ 8904 h 14875"/>
                <a:gd name="connsiteX6" fmla="*/ 619 w 12967"/>
                <a:gd name="connsiteY6" fmla="*/ 7619 h 14875"/>
                <a:gd name="connsiteX7" fmla="*/ 216 w 12967"/>
                <a:gd name="connsiteY7" fmla="*/ 7535 h 14875"/>
                <a:gd name="connsiteX8" fmla="*/ 132 w 12967"/>
                <a:gd name="connsiteY8" fmla="*/ 618 h 14875"/>
                <a:gd name="connsiteX9" fmla="*/ 938 w 12967"/>
                <a:gd name="connsiteY9" fmla="*/ 215 h 14875"/>
                <a:gd name="connsiteX10" fmla="*/ 1820 w 12967"/>
                <a:gd name="connsiteY10" fmla="*/ 139 h 1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7" h="14875">
                  <a:moveTo>
                    <a:pt x="1820" y="139"/>
                  </a:moveTo>
                  <a:cubicBezTo>
                    <a:pt x="1820" y="139"/>
                    <a:pt x="7377" y="3833"/>
                    <a:pt x="10029" y="8417"/>
                  </a:cubicBezTo>
                  <a:cubicBezTo>
                    <a:pt x="12682" y="13008"/>
                    <a:pt x="13085" y="14293"/>
                    <a:pt x="13085" y="14293"/>
                  </a:cubicBezTo>
                  <a:cubicBezTo>
                    <a:pt x="13085" y="14293"/>
                    <a:pt x="13245" y="15015"/>
                    <a:pt x="12523" y="15015"/>
                  </a:cubicBezTo>
                  <a:cubicBezTo>
                    <a:pt x="11801" y="15015"/>
                    <a:pt x="10835" y="13487"/>
                    <a:pt x="9870" y="13084"/>
                  </a:cubicBezTo>
                  <a:cubicBezTo>
                    <a:pt x="8904" y="12689"/>
                    <a:pt x="5446" y="9466"/>
                    <a:pt x="3994" y="8904"/>
                  </a:cubicBezTo>
                  <a:cubicBezTo>
                    <a:pt x="2542" y="8341"/>
                    <a:pt x="619" y="7619"/>
                    <a:pt x="619" y="7619"/>
                  </a:cubicBezTo>
                  <a:lnTo>
                    <a:pt x="216" y="7535"/>
                  </a:lnTo>
                  <a:lnTo>
                    <a:pt x="132" y="618"/>
                  </a:lnTo>
                  <a:cubicBezTo>
                    <a:pt x="132" y="618"/>
                    <a:pt x="459" y="215"/>
                    <a:pt x="938" y="215"/>
                  </a:cubicBezTo>
                  <a:cubicBezTo>
                    <a:pt x="1417" y="215"/>
                    <a:pt x="1820" y="139"/>
                    <a:pt x="1820" y="139"/>
                  </a:cubicBezTo>
                  <a:close/>
                </a:path>
              </a:pathLst>
            </a:custGeom>
            <a:solidFill>
              <a:srgbClr val="231F20"/>
            </a:solidFill>
            <a:ln w="7575" cap="flat">
              <a:noFill/>
              <a:prstDash val="solid"/>
              <a:round/>
            </a:ln>
          </p:spPr>
          <p:txBody>
            <a:bodyPr rtlCol="0" anchor="ctr"/>
            <a:lstStyle/>
            <a:p>
              <a:endParaRPr lang="en-GB"/>
            </a:p>
          </p:txBody>
        </p:sp>
        <p:sp>
          <p:nvSpPr>
            <p:cNvPr id="480" name="Freeform: Shape 479">
              <a:extLst>
                <a:ext uri="{FF2B5EF4-FFF2-40B4-BE49-F238E27FC236}">
                  <a16:creationId xmlns:a16="http://schemas.microsoft.com/office/drawing/2014/main" id="{74036822-0E4F-4714-9B59-94AC29171A1B}"/>
                </a:ext>
              </a:extLst>
            </p:cNvPr>
            <p:cNvSpPr/>
            <p:nvPr/>
          </p:nvSpPr>
          <p:spPr>
            <a:xfrm>
              <a:off x="7164087" y="3685147"/>
              <a:ext cx="19659" cy="20995"/>
            </a:xfrm>
            <a:custGeom>
              <a:avLst/>
              <a:gdLst>
                <a:gd name="connsiteX0" fmla="*/ 1504 w 19659"/>
                <a:gd name="connsiteY0" fmla="*/ 148 h 20995"/>
                <a:gd name="connsiteX1" fmla="*/ 11561 w 19659"/>
                <a:gd name="connsiteY1" fmla="*/ 5454 h 20995"/>
                <a:gd name="connsiteX2" fmla="*/ 13332 w 19659"/>
                <a:gd name="connsiteY2" fmla="*/ 5781 h 20995"/>
                <a:gd name="connsiteX3" fmla="*/ 15255 w 19659"/>
                <a:gd name="connsiteY3" fmla="*/ 6906 h 20995"/>
                <a:gd name="connsiteX4" fmla="*/ 16867 w 19659"/>
                <a:gd name="connsiteY4" fmla="*/ 9802 h 20995"/>
                <a:gd name="connsiteX5" fmla="*/ 18721 w 19659"/>
                <a:gd name="connsiteY5" fmla="*/ 15275 h 20995"/>
                <a:gd name="connsiteX6" fmla="*/ 18881 w 19659"/>
                <a:gd name="connsiteY6" fmla="*/ 18574 h 20995"/>
                <a:gd name="connsiteX7" fmla="*/ 19679 w 19659"/>
                <a:gd name="connsiteY7" fmla="*/ 20102 h 20995"/>
                <a:gd name="connsiteX8" fmla="*/ 18881 w 19659"/>
                <a:gd name="connsiteY8" fmla="*/ 21143 h 20995"/>
                <a:gd name="connsiteX9" fmla="*/ 1261 w 19659"/>
                <a:gd name="connsiteY9" fmla="*/ 12059 h 20995"/>
                <a:gd name="connsiteX10" fmla="*/ 782 w 19659"/>
                <a:gd name="connsiteY10" fmla="*/ 9961 h 20995"/>
                <a:gd name="connsiteX11" fmla="*/ 372 w 19659"/>
                <a:gd name="connsiteY11" fmla="*/ 1995 h 20995"/>
                <a:gd name="connsiteX12" fmla="*/ 296 w 19659"/>
                <a:gd name="connsiteY12" fmla="*/ 148 h 20995"/>
                <a:gd name="connsiteX13" fmla="*/ 1504 w 19659"/>
                <a:gd name="connsiteY13" fmla="*/ 148 h 2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59" h="20995">
                  <a:moveTo>
                    <a:pt x="1504" y="148"/>
                  </a:moveTo>
                  <a:lnTo>
                    <a:pt x="11561" y="5454"/>
                  </a:lnTo>
                  <a:cubicBezTo>
                    <a:pt x="11561" y="5454"/>
                    <a:pt x="12207" y="5454"/>
                    <a:pt x="13332" y="5781"/>
                  </a:cubicBezTo>
                  <a:cubicBezTo>
                    <a:pt x="14457" y="6100"/>
                    <a:pt x="14138" y="4899"/>
                    <a:pt x="15255" y="6906"/>
                  </a:cubicBezTo>
                  <a:cubicBezTo>
                    <a:pt x="16388" y="8920"/>
                    <a:pt x="15901" y="7392"/>
                    <a:pt x="16867" y="9802"/>
                  </a:cubicBezTo>
                  <a:cubicBezTo>
                    <a:pt x="17832" y="12219"/>
                    <a:pt x="18721" y="13260"/>
                    <a:pt x="18721" y="15275"/>
                  </a:cubicBezTo>
                  <a:cubicBezTo>
                    <a:pt x="18721" y="17289"/>
                    <a:pt x="18151" y="18011"/>
                    <a:pt x="18881" y="18574"/>
                  </a:cubicBezTo>
                  <a:cubicBezTo>
                    <a:pt x="19603" y="19136"/>
                    <a:pt x="20006" y="19455"/>
                    <a:pt x="19679" y="20102"/>
                  </a:cubicBezTo>
                  <a:cubicBezTo>
                    <a:pt x="19360" y="20748"/>
                    <a:pt x="19603" y="21067"/>
                    <a:pt x="18881" y="21143"/>
                  </a:cubicBezTo>
                  <a:cubicBezTo>
                    <a:pt x="18151" y="21227"/>
                    <a:pt x="1261" y="12059"/>
                    <a:pt x="1261" y="12059"/>
                  </a:cubicBezTo>
                  <a:cubicBezTo>
                    <a:pt x="1261" y="12059"/>
                    <a:pt x="782" y="12698"/>
                    <a:pt x="782" y="9961"/>
                  </a:cubicBezTo>
                  <a:cubicBezTo>
                    <a:pt x="782" y="7225"/>
                    <a:pt x="372" y="1995"/>
                    <a:pt x="372" y="1995"/>
                  </a:cubicBezTo>
                  <a:cubicBezTo>
                    <a:pt x="372" y="1995"/>
                    <a:pt x="-107" y="148"/>
                    <a:pt x="296" y="148"/>
                  </a:cubicBezTo>
                  <a:lnTo>
                    <a:pt x="1504" y="148"/>
                  </a:lnTo>
                  <a:close/>
                </a:path>
              </a:pathLst>
            </a:custGeom>
            <a:solidFill>
              <a:srgbClr val="231F20"/>
            </a:solidFill>
            <a:ln w="7575" cap="flat">
              <a:noFill/>
              <a:prstDash val="solid"/>
              <a:round/>
            </a:ln>
          </p:spPr>
          <p:txBody>
            <a:bodyPr rtlCol="0" anchor="ctr"/>
            <a:lstStyle/>
            <a:p>
              <a:endParaRPr lang="en-GB"/>
            </a:p>
          </p:txBody>
        </p:sp>
        <p:sp>
          <p:nvSpPr>
            <p:cNvPr id="481" name="Freeform: Shape 480">
              <a:extLst>
                <a:ext uri="{FF2B5EF4-FFF2-40B4-BE49-F238E27FC236}">
                  <a16:creationId xmlns:a16="http://schemas.microsoft.com/office/drawing/2014/main" id="{8A9FDE32-9748-4758-8AF4-21E30D6A5455}"/>
                </a:ext>
              </a:extLst>
            </p:cNvPr>
            <p:cNvSpPr/>
            <p:nvPr/>
          </p:nvSpPr>
          <p:spPr>
            <a:xfrm>
              <a:off x="7165367" y="3706872"/>
              <a:ext cx="20522" cy="22309"/>
            </a:xfrm>
            <a:custGeom>
              <a:avLst/>
              <a:gdLst>
                <a:gd name="connsiteX0" fmla="*/ 2643 w 20522"/>
                <a:gd name="connsiteY0" fmla="*/ 720 h 22309"/>
                <a:gd name="connsiteX1" fmla="*/ 18651 w 20522"/>
                <a:gd name="connsiteY1" fmla="*/ 9005 h 22309"/>
                <a:gd name="connsiteX2" fmla="*/ 20095 w 20522"/>
                <a:gd name="connsiteY2" fmla="*/ 9727 h 22309"/>
                <a:gd name="connsiteX3" fmla="*/ 20658 w 20522"/>
                <a:gd name="connsiteY3" fmla="*/ 21312 h 22309"/>
                <a:gd name="connsiteX4" fmla="*/ 18248 w 20522"/>
                <a:gd name="connsiteY4" fmla="*/ 22034 h 22309"/>
                <a:gd name="connsiteX5" fmla="*/ 1996 w 20522"/>
                <a:gd name="connsiteY5" fmla="*/ 11096 h 22309"/>
                <a:gd name="connsiteX6" fmla="*/ 955 w 20522"/>
                <a:gd name="connsiteY6" fmla="*/ 9165 h 22309"/>
                <a:gd name="connsiteX7" fmla="*/ 225 w 20522"/>
                <a:gd name="connsiteY7" fmla="*/ 1518 h 22309"/>
                <a:gd name="connsiteX8" fmla="*/ 469 w 20522"/>
                <a:gd name="connsiteY8" fmla="*/ 477 h 22309"/>
                <a:gd name="connsiteX9" fmla="*/ 2240 w 20522"/>
                <a:gd name="connsiteY9" fmla="*/ 157 h 22309"/>
                <a:gd name="connsiteX10" fmla="*/ 2643 w 20522"/>
                <a:gd name="connsiteY10" fmla="*/ 720 h 2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22" h="22309">
                  <a:moveTo>
                    <a:pt x="2643" y="720"/>
                  </a:moveTo>
                  <a:lnTo>
                    <a:pt x="18651" y="9005"/>
                  </a:lnTo>
                  <a:cubicBezTo>
                    <a:pt x="18651" y="9005"/>
                    <a:pt x="20019" y="8678"/>
                    <a:pt x="20095" y="9727"/>
                  </a:cubicBezTo>
                  <a:cubicBezTo>
                    <a:pt x="20179" y="10776"/>
                    <a:pt x="20658" y="21312"/>
                    <a:pt x="20658" y="21312"/>
                  </a:cubicBezTo>
                  <a:cubicBezTo>
                    <a:pt x="20658" y="21312"/>
                    <a:pt x="20095" y="23326"/>
                    <a:pt x="18248" y="22034"/>
                  </a:cubicBezTo>
                  <a:cubicBezTo>
                    <a:pt x="16393" y="20749"/>
                    <a:pt x="1996" y="11096"/>
                    <a:pt x="1996" y="11096"/>
                  </a:cubicBezTo>
                  <a:cubicBezTo>
                    <a:pt x="1996" y="11096"/>
                    <a:pt x="871" y="10374"/>
                    <a:pt x="955" y="9165"/>
                  </a:cubicBezTo>
                  <a:cubicBezTo>
                    <a:pt x="1031" y="7956"/>
                    <a:pt x="225" y="1518"/>
                    <a:pt x="225" y="1518"/>
                  </a:cubicBezTo>
                  <a:cubicBezTo>
                    <a:pt x="225" y="1518"/>
                    <a:pt x="-94" y="796"/>
                    <a:pt x="469" y="477"/>
                  </a:cubicBezTo>
                  <a:cubicBezTo>
                    <a:pt x="1031" y="157"/>
                    <a:pt x="2240" y="157"/>
                    <a:pt x="2240" y="157"/>
                  </a:cubicBezTo>
                  <a:lnTo>
                    <a:pt x="2643" y="720"/>
                  </a:lnTo>
                  <a:close/>
                </a:path>
              </a:pathLst>
            </a:custGeom>
            <a:solidFill>
              <a:srgbClr val="231F20"/>
            </a:solidFill>
            <a:ln w="7575" cap="flat">
              <a:noFill/>
              <a:prstDash val="solid"/>
              <a:round/>
            </a:ln>
          </p:spPr>
          <p:txBody>
            <a:bodyPr rtlCol="0" anchor="ctr"/>
            <a:lstStyle/>
            <a:p>
              <a:endParaRPr lang="en-GB"/>
            </a:p>
          </p:txBody>
        </p:sp>
        <p:sp>
          <p:nvSpPr>
            <p:cNvPr id="482" name="Freeform: Shape 481">
              <a:extLst>
                <a:ext uri="{FF2B5EF4-FFF2-40B4-BE49-F238E27FC236}">
                  <a16:creationId xmlns:a16="http://schemas.microsoft.com/office/drawing/2014/main" id="{D604B19D-FCFD-4206-967F-7D3F3C5BC53D}"/>
                </a:ext>
              </a:extLst>
            </p:cNvPr>
            <p:cNvSpPr/>
            <p:nvPr/>
          </p:nvSpPr>
          <p:spPr>
            <a:xfrm>
              <a:off x="7167359" y="3728916"/>
              <a:ext cx="18719" cy="20355"/>
            </a:xfrm>
            <a:custGeom>
              <a:avLst/>
              <a:gdLst>
                <a:gd name="connsiteX0" fmla="*/ 894 w 18719"/>
                <a:gd name="connsiteY0" fmla="*/ 166 h 20355"/>
                <a:gd name="connsiteX1" fmla="*/ 16500 w 18719"/>
                <a:gd name="connsiteY1" fmla="*/ 7965 h 20355"/>
                <a:gd name="connsiteX2" fmla="*/ 18826 w 18719"/>
                <a:gd name="connsiteY2" fmla="*/ 10945 h 20355"/>
                <a:gd name="connsiteX3" fmla="*/ 18431 w 18719"/>
                <a:gd name="connsiteY3" fmla="*/ 17702 h 20355"/>
                <a:gd name="connsiteX4" fmla="*/ 17138 w 18719"/>
                <a:gd name="connsiteY4" fmla="*/ 20515 h 20355"/>
                <a:gd name="connsiteX5" fmla="*/ 12790 w 18719"/>
                <a:gd name="connsiteY5" fmla="*/ 19230 h 20355"/>
                <a:gd name="connsiteX6" fmla="*/ 1206 w 18719"/>
                <a:gd name="connsiteY6" fmla="*/ 11743 h 20355"/>
                <a:gd name="connsiteX7" fmla="*/ 165 w 18719"/>
                <a:gd name="connsiteY7" fmla="*/ 10139 h 20355"/>
                <a:gd name="connsiteX8" fmla="*/ 165 w 18719"/>
                <a:gd name="connsiteY8" fmla="*/ 1048 h 20355"/>
                <a:gd name="connsiteX9" fmla="*/ 894 w 18719"/>
                <a:gd name="connsiteY9" fmla="*/ 166 h 2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19" h="20355">
                  <a:moveTo>
                    <a:pt x="894" y="166"/>
                  </a:moveTo>
                  <a:cubicBezTo>
                    <a:pt x="894" y="166"/>
                    <a:pt x="14888" y="6597"/>
                    <a:pt x="16500" y="7965"/>
                  </a:cubicBezTo>
                  <a:cubicBezTo>
                    <a:pt x="18104" y="9333"/>
                    <a:pt x="18750" y="9090"/>
                    <a:pt x="18826" y="10945"/>
                  </a:cubicBezTo>
                  <a:cubicBezTo>
                    <a:pt x="18909" y="12792"/>
                    <a:pt x="18826" y="15528"/>
                    <a:pt x="18431" y="17702"/>
                  </a:cubicBezTo>
                  <a:cubicBezTo>
                    <a:pt x="18020" y="19869"/>
                    <a:pt x="18590" y="20599"/>
                    <a:pt x="17138" y="20515"/>
                  </a:cubicBezTo>
                  <a:cubicBezTo>
                    <a:pt x="15694" y="20439"/>
                    <a:pt x="14485" y="20279"/>
                    <a:pt x="12790" y="19230"/>
                  </a:cubicBezTo>
                  <a:cubicBezTo>
                    <a:pt x="11103" y="18181"/>
                    <a:pt x="1206" y="11743"/>
                    <a:pt x="1206" y="11743"/>
                  </a:cubicBezTo>
                  <a:cubicBezTo>
                    <a:pt x="1206" y="11743"/>
                    <a:pt x="-71" y="10542"/>
                    <a:pt x="165" y="10139"/>
                  </a:cubicBezTo>
                  <a:cubicBezTo>
                    <a:pt x="408" y="9736"/>
                    <a:pt x="165" y="1048"/>
                    <a:pt x="165" y="1048"/>
                  </a:cubicBezTo>
                  <a:lnTo>
                    <a:pt x="894" y="166"/>
                  </a:lnTo>
                  <a:close/>
                </a:path>
              </a:pathLst>
            </a:custGeom>
            <a:solidFill>
              <a:srgbClr val="231F20"/>
            </a:solidFill>
            <a:ln w="7575" cap="flat">
              <a:noFill/>
              <a:prstDash val="solid"/>
              <a:round/>
            </a:ln>
          </p:spPr>
          <p:txBody>
            <a:bodyPr rtlCol="0" anchor="ctr"/>
            <a:lstStyle/>
            <a:p>
              <a:endParaRPr lang="en-GB"/>
            </a:p>
          </p:txBody>
        </p:sp>
        <p:sp>
          <p:nvSpPr>
            <p:cNvPr id="483" name="Freeform: Shape 482">
              <a:extLst>
                <a:ext uri="{FF2B5EF4-FFF2-40B4-BE49-F238E27FC236}">
                  <a16:creationId xmlns:a16="http://schemas.microsoft.com/office/drawing/2014/main" id="{DBA93DAD-9953-4223-AAF4-AAF51EE66E8B}"/>
                </a:ext>
              </a:extLst>
            </p:cNvPr>
            <p:cNvSpPr/>
            <p:nvPr/>
          </p:nvSpPr>
          <p:spPr>
            <a:xfrm>
              <a:off x="7168415" y="3751010"/>
              <a:ext cx="14298" cy="19196"/>
            </a:xfrm>
            <a:custGeom>
              <a:avLst/>
              <a:gdLst>
                <a:gd name="connsiteX0" fmla="*/ 5865 w 14298"/>
                <a:gd name="connsiteY0" fmla="*/ 3173 h 19196"/>
                <a:gd name="connsiteX1" fmla="*/ 12859 w 14298"/>
                <a:gd name="connsiteY1" fmla="*/ 8646 h 19196"/>
                <a:gd name="connsiteX2" fmla="*/ 14310 w 14298"/>
                <a:gd name="connsiteY2" fmla="*/ 11945 h 19196"/>
                <a:gd name="connsiteX3" fmla="*/ 13102 w 14298"/>
                <a:gd name="connsiteY3" fmla="*/ 18535 h 19196"/>
                <a:gd name="connsiteX4" fmla="*/ 10289 w 14298"/>
                <a:gd name="connsiteY4" fmla="*/ 18459 h 19196"/>
                <a:gd name="connsiteX5" fmla="*/ 1685 w 14298"/>
                <a:gd name="connsiteY5" fmla="*/ 11778 h 19196"/>
                <a:gd name="connsiteX6" fmla="*/ 233 w 14298"/>
                <a:gd name="connsiteY6" fmla="*/ 9611 h 19196"/>
                <a:gd name="connsiteX7" fmla="*/ 149 w 14298"/>
                <a:gd name="connsiteY7" fmla="*/ 2367 h 19196"/>
                <a:gd name="connsiteX8" fmla="*/ 2239 w 14298"/>
                <a:gd name="connsiteY8" fmla="*/ 680 h 19196"/>
                <a:gd name="connsiteX9" fmla="*/ 5865 w 14298"/>
                <a:gd name="connsiteY9" fmla="*/ 3173 h 1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98" h="19196">
                  <a:moveTo>
                    <a:pt x="5865" y="3173"/>
                  </a:moveTo>
                  <a:lnTo>
                    <a:pt x="12859" y="8646"/>
                  </a:lnTo>
                  <a:cubicBezTo>
                    <a:pt x="12859" y="8646"/>
                    <a:pt x="14956" y="8722"/>
                    <a:pt x="14310" y="11945"/>
                  </a:cubicBezTo>
                  <a:cubicBezTo>
                    <a:pt x="13664" y="15160"/>
                    <a:pt x="13102" y="18535"/>
                    <a:pt x="13102" y="18535"/>
                  </a:cubicBezTo>
                  <a:cubicBezTo>
                    <a:pt x="13102" y="18535"/>
                    <a:pt x="12942" y="20466"/>
                    <a:pt x="10289" y="18459"/>
                  </a:cubicBezTo>
                  <a:cubicBezTo>
                    <a:pt x="7636" y="16445"/>
                    <a:pt x="1685" y="11778"/>
                    <a:pt x="1685" y="11778"/>
                  </a:cubicBezTo>
                  <a:cubicBezTo>
                    <a:pt x="1685" y="11778"/>
                    <a:pt x="73" y="11139"/>
                    <a:pt x="233" y="9611"/>
                  </a:cubicBezTo>
                  <a:cubicBezTo>
                    <a:pt x="392" y="8076"/>
                    <a:pt x="149" y="2367"/>
                    <a:pt x="149" y="2367"/>
                  </a:cubicBezTo>
                  <a:cubicBezTo>
                    <a:pt x="149" y="2367"/>
                    <a:pt x="-170" y="-1091"/>
                    <a:pt x="2239" y="680"/>
                  </a:cubicBezTo>
                  <a:cubicBezTo>
                    <a:pt x="4657" y="2451"/>
                    <a:pt x="5865" y="3173"/>
                    <a:pt x="5865" y="3173"/>
                  </a:cubicBezTo>
                  <a:close/>
                </a:path>
              </a:pathLst>
            </a:custGeom>
            <a:solidFill>
              <a:srgbClr val="231F20"/>
            </a:solidFill>
            <a:ln w="7575" cap="flat">
              <a:noFill/>
              <a:prstDash val="solid"/>
              <a:round/>
            </a:ln>
          </p:spPr>
          <p:txBody>
            <a:bodyPr rtlCol="0" anchor="ctr"/>
            <a:lstStyle/>
            <a:p>
              <a:endParaRPr lang="en-GB"/>
            </a:p>
          </p:txBody>
        </p:sp>
        <p:sp>
          <p:nvSpPr>
            <p:cNvPr id="484" name="Freeform: Shape 483">
              <a:extLst>
                <a:ext uri="{FF2B5EF4-FFF2-40B4-BE49-F238E27FC236}">
                  <a16:creationId xmlns:a16="http://schemas.microsoft.com/office/drawing/2014/main" id="{E48C878D-9FED-4F04-818C-61B45B8A2CCF}"/>
                </a:ext>
              </a:extLst>
            </p:cNvPr>
            <p:cNvSpPr/>
            <p:nvPr/>
          </p:nvSpPr>
          <p:spPr>
            <a:xfrm>
              <a:off x="7182763" y="3670517"/>
              <a:ext cx="24326" cy="22639"/>
            </a:xfrm>
            <a:custGeom>
              <a:avLst/>
              <a:gdLst>
                <a:gd name="connsiteX0" fmla="*/ 2624 w 24326"/>
                <a:gd name="connsiteY0" fmla="*/ 8661 h 22639"/>
                <a:gd name="connsiteX1" fmla="*/ 17424 w 24326"/>
                <a:gd name="connsiteY1" fmla="*/ 854 h 22639"/>
                <a:gd name="connsiteX2" fmla="*/ 19521 w 24326"/>
                <a:gd name="connsiteY2" fmla="*/ 535 h 22639"/>
                <a:gd name="connsiteX3" fmla="*/ 23862 w 24326"/>
                <a:gd name="connsiteY3" fmla="*/ 11154 h 22639"/>
                <a:gd name="connsiteX4" fmla="*/ 23299 w 24326"/>
                <a:gd name="connsiteY4" fmla="*/ 14772 h 22639"/>
                <a:gd name="connsiteX5" fmla="*/ 10506 w 24326"/>
                <a:gd name="connsiteY5" fmla="*/ 20245 h 22639"/>
                <a:gd name="connsiteX6" fmla="*/ 8256 w 24326"/>
                <a:gd name="connsiteY6" fmla="*/ 20967 h 22639"/>
                <a:gd name="connsiteX7" fmla="*/ 4554 w 24326"/>
                <a:gd name="connsiteY7" fmla="*/ 21530 h 22639"/>
                <a:gd name="connsiteX8" fmla="*/ 1012 w 24326"/>
                <a:gd name="connsiteY8" fmla="*/ 12195 h 22639"/>
                <a:gd name="connsiteX9" fmla="*/ 290 w 24326"/>
                <a:gd name="connsiteY9" fmla="*/ 9702 h 22639"/>
                <a:gd name="connsiteX10" fmla="*/ 2624 w 24326"/>
                <a:gd name="connsiteY10" fmla="*/ 8661 h 2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26" h="22639">
                  <a:moveTo>
                    <a:pt x="2624" y="8661"/>
                  </a:moveTo>
                  <a:lnTo>
                    <a:pt x="17424" y="854"/>
                  </a:lnTo>
                  <a:cubicBezTo>
                    <a:pt x="17424" y="854"/>
                    <a:pt x="18556" y="-507"/>
                    <a:pt x="19521" y="535"/>
                  </a:cubicBezTo>
                  <a:cubicBezTo>
                    <a:pt x="20487" y="1576"/>
                    <a:pt x="23862" y="11154"/>
                    <a:pt x="23862" y="11154"/>
                  </a:cubicBezTo>
                  <a:cubicBezTo>
                    <a:pt x="23862" y="11154"/>
                    <a:pt x="25549" y="14126"/>
                    <a:pt x="23299" y="14772"/>
                  </a:cubicBezTo>
                  <a:cubicBezTo>
                    <a:pt x="21049" y="15418"/>
                    <a:pt x="10506" y="20245"/>
                    <a:pt x="10506" y="20245"/>
                  </a:cubicBezTo>
                  <a:cubicBezTo>
                    <a:pt x="10506" y="20245"/>
                    <a:pt x="9222" y="20002"/>
                    <a:pt x="8256" y="20967"/>
                  </a:cubicBezTo>
                  <a:cubicBezTo>
                    <a:pt x="7291" y="21933"/>
                    <a:pt x="5277" y="24190"/>
                    <a:pt x="4554" y="21530"/>
                  </a:cubicBezTo>
                  <a:cubicBezTo>
                    <a:pt x="3832" y="18877"/>
                    <a:pt x="1658" y="12362"/>
                    <a:pt x="1012" y="12195"/>
                  </a:cubicBezTo>
                  <a:cubicBezTo>
                    <a:pt x="374" y="12036"/>
                    <a:pt x="-113" y="9869"/>
                    <a:pt x="290" y="9702"/>
                  </a:cubicBezTo>
                  <a:cubicBezTo>
                    <a:pt x="693" y="9542"/>
                    <a:pt x="2624" y="8661"/>
                    <a:pt x="2624" y="8661"/>
                  </a:cubicBezTo>
                  <a:close/>
                </a:path>
              </a:pathLst>
            </a:custGeom>
            <a:solidFill>
              <a:srgbClr val="231F20"/>
            </a:solidFill>
            <a:ln w="7575" cap="flat">
              <a:noFill/>
              <a:prstDash val="solid"/>
              <a:round/>
            </a:ln>
          </p:spPr>
          <p:txBody>
            <a:bodyPr rtlCol="0" anchor="ctr"/>
            <a:lstStyle/>
            <a:p>
              <a:endParaRPr lang="en-GB"/>
            </a:p>
          </p:txBody>
        </p:sp>
        <p:sp>
          <p:nvSpPr>
            <p:cNvPr id="485" name="Freeform: Shape 484">
              <a:extLst>
                <a:ext uri="{FF2B5EF4-FFF2-40B4-BE49-F238E27FC236}">
                  <a16:creationId xmlns:a16="http://schemas.microsoft.com/office/drawing/2014/main" id="{A880357B-081F-4668-AC63-5475587AC77D}"/>
                </a:ext>
              </a:extLst>
            </p:cNvPr>
            <p:cNvSpPr/>
            <p:nvPr/>
          </p:nvSpPr>
          <p:spPr>
            <a:xfrm>
              <a:off x="7189838" y="3694884"/>
              <a:ext cx="24031" cy="19230"/>
            </a:xfrm>
            <a:custGeom>
              <a:avLst/>
              <a:gdLst>
                <a:gd name="connsiteX0" fmla="*/ 2553 w 24031"/>
                <a:gd name="connsiteY0" fmla="*/ 5785 h 19230"/>
                <a:gd name="connsiteX1" fmla="*/ 8505 w 24031"/>
                <a:gd name="connsiteY1" fmla="*/ 3049 h 19230"/>
                <a:gd name="connsiteX2" fmla="*/ 13096 w 24031"/>
                <a:gd name="connsiteY2" fmla="*/ 2083 h 19230"/>
                <a:gd name="connsiteX3" fmla="*/ 15346 w 24031"/>
                <a:gd name="connsiteY3" fmla="*/ 2000 h 19230"/>
                <a:gd name="connsiteX4" fmla="*/ 16714 w 24031"/>
                <a:gd name="connsiteY4" fmla="*/ 631 h 19230"/>
                <a:gd name="connsiteX5" fmla="*/ 19846 w 24031"/>
                <a:gd name="connsiteY5" fmla="*/ 153 h 19230"/>
                <a:gd name="connsiteX6" fmla="*/ 22263 w 24031"/>
                <a:gd name="connsiteY6" fmla="*/ 1597 h 19230"/>
                <a:gd name="connsiteX7" fmla="*/ 23715 w 24031"/>
                <a:gd name="connsiteY7" fmla="*/ 9563 h 19230"/>
                <a:gd name="connsiteX8" fmla="*/ 24110 w 24031"/>
                <a:gd name="connsiteY8" fmla="*/ 13265 h 19230"/>
                <a:gd name="connsiteX9" fmla="*/ 21374 w 24031"/>
                <a:gd name="connsiteY9" fmla="*/ 15112 h 19230"/>
                <a:gd name="connsiteX10" fmla="*/ 15019 w 24031"/>
                <a:gd name="connsiteY10" fmla="*/ 16161 h 19230"/>
                <a:gd name="connsiteX11" fmla="*/ 9949 w 24031"/>
                <a:gd name="connsiteY11" fmla="*/ 17210 h 19230"/>
                <a:gd name="connsiteX12" fmla="*/ 7060 w 24031"/>
                <a:gd name="connsiteY12" fmla="*/ 17446 h 19230"/>
                <a:gd name="connsiteX13" fmla="*/ 4970 w 24031"/>
                <a:gd name="connsiteY13" fmla="*/ 18008 h 19230"/>
                <a:gd name="connsiteX14" fmla="*/ 3199 w 24031"/>
                <a:gd name="connsiteY14" fmla="*/ 19376 h 19230"/>
                <a:gd name="connsiteX15" fmla="*/ 1511 w 24031"/>
                <a:gd name="connsiteY15" fmla="*/ 18495 h 19230"/>
                <a:gd name="connsiteX16" fmla="*/ 1025 w 24031"/>
                <a:gd name="connsiteY16" fmla="*/ 14390 h 19230"/>
                <a:gd name="connsiteX17" fmla="*/ 941 w 24031"/>
                <a:gd name="connsiteY17" fmla="*/ 10688 h 19230"/>
                <a:gd name="connsiteX18" fmla="*/ 219 w 24031"/>
                <a:gd name="connsiteY18" fmla="*/ 8278 h 19230"/>
                <a:gd name="connsiteX19" fmla="*/ 706 w 24031"/>
                <a:gd name="connsiteY19" fmla="*/ 6667 h 19230"/>
                <a:gd name="connsiteX20" fmla="*/ 2553 w 24031"/>
                <a:gd name="connsiteY20" fmla="*/ 5785 h 1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31" h="19230">
                  <a:moveTo>
                    <a:pt x="2553" y="5785"/>
                  </a:moveTo>
                  <a:cubicBezTo>
                    <a:pt x="2553" y="5785"/>
                    <a:pt x="5449" y="3687"/>
                    <a:pt x="8505" y="3049"/>
                  </a:cubicBezTo>
                  <a:cubicBezTo>
                    <a:pt x="11560" y="2403"/>
                    <a:pt x="11484" y="1924"/>
                    <a:pt x="13096" y="2083"/>
                  </a:cubicBezTo>
                  <a:cubicBezTo>
                    <a:pt x="14700" y="2243"/>
                    <a:pt x="14456" y="2562"/>
                    <a:pt x="15346" y="2000"/>
                  </a:cubicBezTo>
                  <a:cubicBezTo>
                    <a:pt x="16228" y="1437"/>
                    <a:pt x="15346" y="958"/>
                    <a:pt x="16714" y="631"/>
                  </a:cubicBezTo>
                  <a:cubicBezTo>
                    <a:pt x="18082" y="312"/>
                    <a:pt x="18804" y="153"/>
                    <a:pt x="19846" y="153"/>
                  </a:cubicBezTo>
                  <a:cubicBezTo>
                    <a:pt x="20895" y="153"/>
                    <a:pt x="22020" y="69"/>
                    <a:pt x="22263" y="1597"/>
                  </a:cubicBezTo>
                  <a:cubicBezTo>
                    <a:pt x="22506" y="3132"/>
                    <a:pt x="23548" y="7473"/>
                    <a:pt x="23715" y="9563"/>
                  </a:cubicBezTo>
                  <a:cubicBezTo>
                    <a:pt x="23875" y="11653"/>
                    <a:pt x="24353" y="12376"/>
                    <a:pt x="24110" y="13265"/>
                  </a:cubicBezTo>
                  <a:cubicBezTo>
                    <a:pt x="23875" y="14147"/>
                    <a:pt x="22423" y="15112"/>
                    <a:pt x="21374" y="15112"/>
                  </a:cubicBezTo>
                  <a:cubicBezTo>
                    <a:pt x="20332" y="15112"/>
                    <a:pt x="16311" y="15918"/>
                    <a:pt x="15019" y="16161"/>
                  </a:cubicBezTo>
                  <a:cubicBezTo>
                    <a:pt x="13734" y="16404"/>
                    <a:pt x="10998" y="17126"/>
                    <a:pt x="9949" y="17210"/>
                  </a:cubicBezTo>
                  <a:cubicBezTo>
                    <a:pt x="8907" y="17286"/>
                    <a:pt x="8345" y="17126"/>
                    <a:pt x="7060" y="17446"/>
                  </a:cubicBezTo>
                  <a:cubicBezTo>
                    <a:pt x="5768" y="17765"/>
                    <a:pt x="5365" y="17370"/>
                    <a:pt x="4970" y="18008"/>
                  </a:cubicBezTo>
                  <a:cubicBezTo>
                    <a:pt x="4559" y="18654"/>
                    <a:pt x="4240" y="19460"/>
                    <a:pt x="3199" y="19376"/>
                  </a:cubicBezTo>
                  <a:cubicBezTo>
                    <a:pt x="2150" y="19300"/>
                    <a:pt x="1671" y="19141"/>
                    <a:pt x="1511" y="18495"/>
                  </a:cubicBezTo>
                  <a:cubicBezTo>
                    <a:pt x="1344" y="17848"/>
                    <a:pt x="1184" y="16404"/>
                    <a:pt x="1025" y="14390"/>
                  </a:cubicBezTo>
                  <a:cubicBezTo>
                    <a:pt x="865" y="12376"/>
                    <a:pt x="1025" y="11980"/>
                    <a:pt x="941" y="10688"/>
                  </a:cubicBezTo>
                  <a:cubicBezTo>
                    <a:pt x="865" y="9403"/>
                    <a:pt x="379" y="8522"/>
                    <a:pt x="219" y="8278"/>
                  </a:cubicBezTo>
                  <a:cubicBezTo>
                    <a:pt x="59" y="8035"/>
                    <a:pt x="135" y="7146"/>
                    <a:pt x="706" y="6667"/>
                  </a:cubicBezTo>
                  <a:cubicBezTo>
                    <a:pt x="1268" y="6180"/>
                    <a:pt x="2553" y="5785"/>
                    <a:pt x="2553" y="5785"/>
                  </a:cubicBezTo>
                  <a:close/>
                </a:path>
              </a:pathLst>
            </a:custGeom>
            <a:solidFill>
              <a:srgbClr val="231F20"/>
            </a:solidFill>
            <a:ln w="7575" cap="flat">
              <a:noFill/>
              <a:prstDash val="solid"/>
              <a:round/>
            </a:ln>
          </p:spPr>
          <p:txBody>
            <a:bodyPr rtlCol="0" anchor="ctr"/>
            <a:lstStyle/>
            <a:p>
              <a:endParaRPr lang="en-GB"/>
            </a:p>
          </p:txBody>
        </p:sp>
        <p:sp>
          <p:nvSpPr>
            <p:cNvPr id="486" name="Freeform: Shape 485">
              <a:extLst>
                <a:ext uri="{FF2B5EF4-FFF2-40B4-BE49-F238E27FC236}">
                  <a16:creationId xmlns:a16="http://schemas.microsoft.com/office/drawing/2014/main" id="{49E8E33A-AFA2-45FE-A6BB-F5716774E464}"/>
                </a:ext>
              </a:extLst>
            </p:cNvPr>
            <p:cNvSpPr/>
            <p:nvPr/>
          </p:nvSpPr>
          <p:spPr>
            <a:xfrm>
              <a:off x="7192140" y="3717550"/>
              <a:ext cx="23836" cy="15538"/>
            </a:xfrm>
            <a:custGeom>
              <a:avLst/>
              <a:gdLst>
                <a:gd name="connsiteX0" fmla="*/ 2661 w 23836"/>
                <a:gd name="connsiteY0" fmla="*/ 3879 h 15538"/>
                <a:gd name="connsiteX1" fmla="*/ 7891 w 23836"/>
                <a:gd name="connsiteY1" fmla="*/ 2670 h 15538"/>
                <a:gd name="connsiteX2" fmla="*/ 11350 w 23836"/>
                <a:gd name="connsiteY2" fmla="*/ 1781 h 15538"/>
                <a:gd name="connsiteX3" fmla="*/ 14413 w 23836"/>
                <a:gd name="connsiteY3" fmla="*/ 1621 h 15538"/>
                <a:gd name="connsiteX4" fmla="*/ 16176 w 23836"/>
                <a:gd name="connsiteY4" fmla="*/ 1705 h 15538"/>
                <a:gd name="connsiteX5" fmla="*/ 19559 w 23836"/>
                <a:gd name="connsiteY5" fmla="*/ 420 h 15538"/>
                <a:gd name="connsiteX6" fmla="*/ 21969 w 23836"/>
                <a:gd name="connsiteY6" fmla="*/ 580 h 15538"/>
                <a:gd name="connsiteX7" fmla="*/ 23261 w 23836"/>
                <a:gd name="connsiteY7" fmla="*/ 2511 h 15538"/>
                <a:gd name="connsiteX8" fmla="*/ 23983 w 23836"/>
                <a:gd name="connsiteY8" fmla="*/ 12484 h 15538"/>
                <a:gd name="connsiteX9" fmla="*/ 22371 w 23836"/>
                <a:gd name="connsiteY9" fmla="*/ 15060 h 15538"/>
                <a:gd name="connsiteX10" fmla="*/ 7009 w 23836"/>
                <a:gd name="connsiteY10" fmla="*/ 15623 h 15538"/>
                <a:gd name="connsiteX11" fmla="*/ 4919 w 23836"/>
                <a:gd name="connsiteY11" fmla="*/ 15220 h 15538"/>
                <a:gd name="connsiteX12" fmla="*/ 2828 w 23836"/>
                <a:gd name="connsiteY12" fmla="*/ 15699 h 15538"/>
                <a:gd name="connsiteX13" fmla="*/ 2099 w 23836"/>
                <a:gd name="connsiteY13" fmla="*/ 15623 h 15538"/>
                <a:gd name="connsiteX14" fmla="*/ 1377 w 23836"/>
                <a:gd name="connsiteY14" fmla="*/ 15463 h 15538"/>
                <a:gd name="connsiteX15" fmla="*/ 252 w 23836"/>
                <a:gd name="connsiteY15" fmla="*/ 13928 h 15538"/>
                <a:gd name="connsiteX16" fmla="*/ 252 w 23836"/>
                <a:gd name="connsiteY16" fmla="*/ 5726 h 15538"/>
                <a:gd name="connsiteX17" fmla="*/ 890 w 23836"/>
                <a:gd name="connsiteY17" fmla="*/ 4441 h 15538"/>
                <a:gd name="connsiteX18" fmla="*/ 2661 w 23836"/>
                <a:gd name="connsiteY18" fmla="*/ 3879 h 15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36" h="15538">
                  <a:moveTo>
                    <a:pt x="2661" y="3879"/>
                  </a:moveTo>
                  <a:cubicBezTo>
                    <a:pt x="2661" y="3879"/>
                    <a:pt x="6363" y="2746"/>
                    <a:pt x="7891" y="2670"/>
                  </a:cubicBezTo>
                  <a:cubicBezTo>
                    <a:pt x="9419" y="2587"/>
                    <a:pt x="9822" y="1948"/>
                    <a:pt x="11350" y="1781"/>
                  </a:cubicBezTo>
                  <a:cubicBezTo>
                    <a:pt x="12877" y="1621"/>
                    <a:pt x="13280" y="1462"/>
                    <a:pt x="14413" y="1621"/>
                  </a:cubicBezTo>
                  <a:cubicBezTo>
                    <a:pt x="15538" y="1781"/>
                    <a:pt x="15135" y="1865"/>
                    <a:pt x="16176" y="1705"/>
                  </a:cubicBezTo>
                  <a:cubicBezTo>
                    <a:pt x="17225" y="1545"/>
                    <a:pt x="18594" y="580"/>
                    <a:pt x="19559" y="420"/>
                  </a:cubicBezTo>
                  <a:cubicBezTo>
                    <a:pt x="20524" y="261"/>
                    <a:pt x="20844" y="-150"/>
                    <a:pt x="21969" y="580"/>
                  </a:cubicBezTo>
                  <a:cubicBezTo>
                    <a:pt x="23094" y="1302"/>
                    <a:pt x="23177" y="2024"/>
                    <a:pt x="23261" y="2511"/>
                  </a:cubicBezTo>
                  <a:cubicBezTo>
                    <a:pt x="23337" y="2990"/>
                    <a:pt x="23983" y="12484"/>
                    <a:pt x="23983" y="12484"/>
                  </a:cubicBezTo>
                  <a:cubicBezTo>
                    <a:pt x="23983" y="12484"/>
                    <a:pt x="23496" y="14893"/>
                    <a:pt x="22371" y="15060"/>
                  </a:cubicBezTo>
                  <a:cubicBezTo>
                    <a:pt x="21247" y="15220"/>
                    <a:pt x="7009" y="15623"/>
                    <a:pt x="7009" y="15623"/>
                  </a:cubicBezTo>
                  <a:cubicBezTo>
                    <a:pt x="7009" y="15623"/>
                    <a:pt x="5801" y="14734"/>
                    <a:pt x="4919" y="15220"/>
                  </a:cubicBezTo>
                  <a:cubicBezTo>
                    <a:pt x="4029" y="15699"/>
                    <a:pt x="3383" y="15699"/>
                    <a:pt x="2828" y="15699"/>
                  </a:cubicBezTo>
                  <a:cubicBezTo>
                    <a:pt x="2258" y="15699"/>
                    <a:pt x="2099" y="15623"/>
                    <a:pt x="2099" y="15623"/>
                  </a:cubicBezTo>
                  <a:cubicBezTo>
                    <a:pt x="2099" y="15623"/>
                    <a:pt x="1696" y="15699"/>
                    <a:pt x="1377" y="15463"/>
                  </a:cubicBezTo>
                  <a:cubicBezTo>
                    <a:pt x="1057" y="15220"/>
                    <a:pt x="252" y="15859"/>
                    <a:pt x="252" y="13928"/>
                  </a:cubicBezTo>
                  <a:lnTo>
                    <a:pt x="252" y="5726"/>
                  </a:lnTo>
                  <a:cubicBezTo>
                    <a:pt x="252" y="5726"/>
                    <a:pt x="-235" y="4761"/>
                    <a:pt x="890" y="4441"/>
                  </a:cubicBezTo>
                  <a:cubicBezTo>
                    <a:pt x="2023" y="4115"/>
                    <a:pt x="2661" y="3879"/>
                    <a:pt x="2661" y="3879"/>
                  </a:cubicBezTo>
                  <a:close/>
                </a:path>
              </a:pathLst>
            </a:custGeom>
            <a:solidFill>
              <a:srgbClr val="231F20"/>
            </a:solidFill>
            <a:ln w="7575" cap="flat">
              <a:noFill/>
              <a:prstDash val="solid"/>
              <a:round/>
            </a:ln>
          </p:spPr>
          <p:txBody>
            <a:bodyPr rtlCol="0" anchor="ctr"/>
            <a:lstStyle/>
            <a:p>
              <a:endParaRPr lang="en-GB"/>
            </a:p>
          </p:txBody>
        </p:sp>
        <p:sp>
          <p:nvSpPr>
            <p:cNvPr id="487" name="Freeform: Shape 486">
              <a:extLst>
                <a:ext uri="{FF2B5EF4-FFF2-40B4-BE49-F238E27FC236}">
                  <a16:creationId xmlns:a16="http://schemas.microsoft.com/office/drawing/2014/main" id="{DF080898-056A-456D-B7C4-4E8070EDC02D}"/>
                </a:ext>
              </a:extLst>
            </p:cNvPr>
            <p:cNvSpPr/>
            <p:nvPr/>
          </p:nvSpPr>
          <p:spPr>
            <a:xfrm>
              <a:off x="7191034" y="3740590"/>
              <a:ext cx="25267" cy="15678"/>
            </a:xfrm>
            <a:custGeom>
              <a:avLst/>
              <a:gdLst>
                <a:gd name="connsiteX0" fmla="*/ 2407 w 25267"/>
                <a:gd name="connsiteY0" fmla="*/ 475 h 15678"/>
                <a:gd name="connsiteX1" fmla="*/ 14956 w 25267"/>
                <a:gd name="connsiteY1" fmla="*/ 232 h 15678"/>
                <a:gd name="connsiteX2" fmla="*/ 18172 w 25267"/>
                <a:gd name="connsiteY2" fmla="*/ 399 h 15678"/>
                <a:gd name="connsiteX3" fmla="*/ 19456 w 25267"/>
                <a:gd name="connsiteY3" fmla="*/ 962 h 15678"/>
                <a:gd name="connsiteX4" fmla="*/ 21068 w 25267"/>
                <a:gd name="connsiteY4" fmla="*/ 559 h 15678"/>
                <a:gd name="connsiteX5" fmla="*/ 23964 w 25267"/>
                <a:gd name="connsiteY5" fmla="*/ 399 h 15678"/>
                <a:gd name="connsiteX6" fmla="*/ 25408 w 25267"/>
                <a:gd name="connsiteY6" fmla="*/ 2489 h 15678"/>
                <a:gd name="connsiteX7" fmla="*/ 24283 w 25267"/>
                <a:gd name="connsiteY7" fmla="*/ 9323 h 15678"/>
                <a:gd name="connsiteX8" fmla="*/ 22755 w 25267"/>
                <a:gd name="connsiteY8" fmla="*/ 14234 h 15678"/>
                <a:gd name="connsiteX9" fmla="*/ 22915 w 25267"/>
                <a:gd name="connsiteY9" fmla="*/ 15518 h 15678"/>
                <a:gd name="connsiteX10" fmla="*/ 20749 w 25267"/>
                <a:gd name="connsiteY10" fmla="*/ 15845 h 15678"/>
                <a:gd name="connsiteX11" fmla="*/ 15678 w 25267"/>
                <a:gd name="connsiteY11" fmla="*/ 14796 h 15678"/>
                <a:gd name="connsiteX12" fmla="*/ 12136 w 25267"/>
                <a:gd name="connsiteY12" fmla="*/ 14157 h 15678"/>
                <a:gd name="connsiteX13" fmla="*/ 9240 w 25267"/>
                <a:gd name="connsiteY13" fmla="*/ 13755 h 15678"/>
                <a:gd name="connsiteX14" fmla="*/ 5143 w 25267"/>
                <a:gd name="connsiteY14" fmla="*/ 13511 h 15678"/>
                <a:gd name="connsiteX15" fmla="*/ 2163 w 25267"/>
                <a:gd name="connsiteY15" fmla="*/ 13192 h 15678"/>
                <a:gd name="connsiteX16" fmla="*/ 795 w 25267"/>
                <a:gd name="connsiteY16" fmla="*/ 12227 h 15678"/>
                <a:gd name="connsiteX17" fmla="*/ 316 w 25267"/>
                <a:gd name="connsiteY17" fmla="*/ 10691 h 15678"/>
                <a:gd name="connsiteX18" fmla="*/ 233 w 25267"/>
                <a:gd name="connsiteY18" fmla="*/ 6670 h 15678"/>
                <a:gd name="connsiteX19" fmla="*/ 476 w 25267"/>
                <a:gd name="connsiteY19" fmla="*/ 1927 h 15678"/>
                <a:gd name="connsiteX20" fmla="*/ 1122 w 25267"/>
                <a:gd name="connsiteY20" fmla="*/ 642 h 15678"/>
                <a:gd name="connsiteX21" fmla="*/ 2407 w 25267"/>
                <a:gd name="connsiteY21" fmla="*/ 475 h 15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267" h="15678">
                  <a:moveTo>
                    <a:pt x="2407" y="475"/>
                  </a:moveTo>
                  <a:cubicBezTo>
                    <a:pt x="2407" y="475"/>
                    <a:pt x="13345" y="72"/>
                    <a:pt x="14956" y="232"/>
                  </a:cubicBezTo>
                  <a:cubicBezTo>
                    <a:pt x="16560" y="399"/>
                    <a:pt x="17693" y="399"/>
                    <a:pt x="18172" y="399"/>
                  </a:cubicBezTo>
                  <a:cubicBezTo>
                    <a:pt x="18658" y="399"/>
                    <a:pt x="18575" y="878"/>
                    <a:pt x="19456" y="962"/>
                  </a:cubicBezTo>
                  <a:cubicBezTo>
                    <a:pt x="20346" y="1038"/>
                    <a:pt x="20665" y="802"/>
                    <a:pt x="21068" y="559"/>
                  </a:cubicBezTo>
                  <a:cubicBezTo>
                    <a:pt x="21471" y="315"/>
                    <a:pt x="23318" y="-87"/>
                    <a:pt x="23964" y="399"/>
                  </a:cubicBezTo>
                  <a:cubicBezTo>
                    <a:pt x="24610" y="878"/>
                    <a:pt x="25492" y="642"/>
                    <a:pt x="25408" y="2489"/>
                  </a:cubicBezTo>
                  <a:cubicBezTo>
                    <a:pt x="25332" y="4344"/>
                    <a:pt x="24610" y="6837"/>
                    <a:pt x="24283" y="9323"/>
                  </a:cubicBezTo>
                  <a:cubicBezTo>
                    <a:pt x="23964" y="11816"/>
                    <a:pt x="22755" y="13587"/>
                    <a:pt x="22755" y="14234"/>
                  </a:cubicBezTo>
                  <a:cubicBezTo>
                    <a:pt x="22755" y="14880"/>
                    <a:pt x="22915" y="15518"/>
                    <a:pt x="22915" y="15518"/>
                  </a:cubicBezTo>
                  <a:cubicBezTo>
                    <a:pt x="22915" y="15518"/>
                    <a:pt x="21714" y="15761"/>
                    <a:pt x="20749" y="15845"/>
                  </a:cubicBezTo>
                  <a:cubicBezTo>
                    <a:pt x="19783" y="15921"/>
                    <a:pt x="16241" y="14880"/>
                    <a:pt x="15678" y="14796"/>
                  </a:cubicBezTo>
                  <a:cubicBezTo>
                    <a:pt x="15116" y="14720"/>
                    <a:pt x="13748" y="14393"/>
                    <a:pt x="12136" y="14157"/>
                  </a:cubicBezTo>
                  <a:cubicBezTo>
                    <a:pt x="10532" y="13914"/>
                    <a:pt x="11414" y="13914"/>
                    <a:pt x="9240" y="13755"/>
                  </a:cubicBezTo>
                  <a:cubicBezTo>
                    <a:pt x="7074" y="13587"/>
                    <a:pt x="6352" y="13511"/>
                    <a:pt x="5143" y="13511"/>
                  </a:cubicBezTo>
                  <a:cubicBezTo>
                    <a:pt x="3934" y="13511"/>
                    <a:pt x="3129" y="13914"/>
                    <a:pt x="2163" y="13192"/>
                  </a:cubicBezTo>
                  <a:cubicBezTo>
                    <a:pt x="1198" y="12462"/>
                    <a:pt x="1198" y="12865"/>
                    <a:pt x="795" y="12227"/>
                  </a:cubicBezTo>
                  <a:cubicBezTo>
                    <a:pt x="392" y="11581"/>
                    <a:pt x="476" y="12060"/>
                    <a:pt x="316" y="10691"/>
                  </a:cubicBezTo>
                  <a:cubicBezTo>
                    <a:pt x="157" y="9323"/>
                    <a:pt x="73" y="7233"/>
                    <a:pt x="233" y="6670"/>
                  </a:cubicBezTo>
                  <a:cubicBezTo>
                    <a:pt x="392" y="6108"/>
                    <a:pt x="233" y="2330"/>
                    <a:pt x="476" y="1927"/>
                  </a:cubicBezTo>
                  <a:cubicBezTo>
                    <a:pt x="711" y="1524"/>
                    <a:pt x="552" y="802"/>
                    <a:pt x="1122" y="642"/>
                  </a:cubicBezTo>
                  <a:cubicBezTo>
                    <a:pt x="1684" y="475"/>
                    <a:pt x="2407" y="475"/>
                    <a:pt x="2407" y="475"/>
                  </a:cubicBezTo>
                  <a:close/>
                </a:path>
              </a:pathLst>
            </a:custGeom>
            <a:solidFill>
              <a:srgbClr val="231F20"/>
            </a:solidFill>
            <a:ln w="7575" cap="flat">
              <a:noFill/>
              <a:prstDash val="solid"/>
              <a:round/>
            </a:ln>
          </p:spPr>
          <p:txBody>
            <a:bodyPr rtlCol="0" anchor="ctr"/>
            <a:lstStyle/>
            <a:p>
              <a:endParaRPr lang="en-GB"/>
            </a:p>
          </p:txBody>
        </p:sp>
        <p:sp>
          <p:nvSpPr>
            <p:cNvPr id="488" name="Freeform: Shape 487">
              <a:extLst>
                <a:ext uri="{FF2B5EF4-FFF2-40B4-BE49-F238E27FC236}">
                  <a16:creationId xmlns:a16="http://schemas.microsoft.com/office/drawing/2014/main" id="{6B8D16FB-F8AB-4546-847C-69C21FF82235}"/>
                </a:ext>
              </a:extLst>
            </p:cNvPr>
            <p:cNvSpPr/>
            <p:nvPr/>
          </p:nvSpPr>
          <p:spPr>
            <a:xfrm>
              <a:off x="7185779" y="3762217"/>
              <a:ext cx="26191" cy="23820"/>
            </a:xfrm>
            <a:custGeom>
              <a:avLst/>
              <a:gdLst>
                <a:gd name="connsiteX0" fmla="*/ 5082 w 26191"/>
                <a:gd name="connsiteY0" fmla="*/ 584 h 23820"/>
                <a:gd name="connsiteX1" fmla="*/ 19806 w 26191"/>
                <a:gd name="connsiteY1" fmla="*/ 4118 h 23820"/>
                <a:gd name="connsiteX2" fmla="*/ 23911 w 26191"/>
                <a:gd name="connsiteY2" fmla="*/ 5570 h 23820"/>
                <a:gd name="connsiteX3" fmla="*/ 26320 w 26191"/>
                <a:gd name="connsiteY3" fmla="*/ 7820 h 23820"/>
                <a:gd name="connsiteX4" fmla="*/ 24792 w 26191"/>
                <a:gd name="connsiteY4" fmla="*/ 17238 h 23820"/>
                <a:gd name="connsiteX5" fmla="*/ 23751 w 26191"/>
                <a:gd name="connsiteY5" fmla="*/ 22225 h 23820"/>
                <a:gd name="connsiteX6" fmla="*/ 20612 w 26191"/>
                <a:gd name="connsiteY6" fmla="*/ 23753 h 23820"/>
                <a:gd name="connsiteX7" fmla="*/ 1867 w 26191"/>
                <a:gd name="connsiteY7" fmla="*/ 13536 h 23820"/>
                <a:gd name="connsiteX8" fmla="*/ 179 w 26191"/>
                <a:gd name="connsiteY8" fmla="*/ 12084 h 23820"/>
                <a:gd name="connsiteX9" fmla="*/ 1304 w 26191"/>
                <a:gd name="connsiteY9" fmla="*/ 7182 h 23820"/>
                <a:gd name="connsiteX10" fmla="*/ 2672 w 26191"/>
                <a:gd name="connsiteY10" fmla="*/ 2917 h 23820"/>
                <a:gd name="connsiteX11" fmla="*/ 2992 w 26191"/>
                <a:gd name="connsiteY11" fmla="*/ 181 h 23820"/>
                <a:gd name="connsiteX12" fmla="*/ 5082 w 26191"/>
                <a:gd name="connsiteY12" fmla="*/ 584 h 2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1" h="23820">
                  <a:moveTo>
                    <a:pt x="5082" y="584"/>
                  </a:moveTo>
                  <a:cubicBezTo>
                    <a:pt x="5082" y="584"/>
                    <a:pt x="17396" y="2834"/>
                    <a:pt x="19806" y="4118"/>
                  </a:cubicBezTo>
                  <a:cubicBezTo>
                    <a:pt x="22223" y="5410"/>
                    <a:pt x="22459" y="5084"/>
                    <a:pt x="23911" y="5570"/>
                  </a:cubicBezTo>
                  <a:cubicBezTo>
                    <a:pt x="25355" y="6049"/>
                    <a:pt x="26487" y="5410"/>
                    <a:pt x="26320" y="7820"/>
                  </a:cubicBezTo>
                  <a:cubicBezTo>
                    <a:pt x="26161" y="10237"/>
                    <a:pt x="24792" y="17238"/>
                    <a:pt x="24792" y="17238"/>
                  </a:cubicBezTo>
                  <a:lnTo>
                    <a:pt x="23751" y="22225"/>
                  </a:lnTo>
                  <a:cubicBezTo>
                    <a:pt x="23751" y="22225"/>
                    <a:pt x="22786" y="24794"/>
                    <a:pt x="20612" y="23753"/>
                  </a:cubicBezTo>
                  <a:cubicBezTo>
                    <a:pt x="18438" y="22704"/>
                    <a:pt x="1867" y="13536"/>
                    <a:pt x="1867" y="13536"/>
                  </a:cubicBezTo>
                  <a:cubicBezTo>
                    <a:pt x="1867" y="13536"/>
                    <a:pt x="-140" y="13696"/>
                    <a:pt x="179" y="12084"/>
                  </a:cubicBezTo>
                  <a:cubicBezTo>
                    <a:pt x="498" y="10473"/>
                    <a:pt x="1145" y="7584"/>
                    <a:pt x="1304" y="7182"/>
                  </a:cubicBezTo>
                  <a:cubicBezTo>
                    <a:pt x="1464" y="6779"/>
                    <a:pt x="2513" y="3480"/>
                    <a:pt x="2672" y="2917"/>
                  </a:cubicBezTo>
                  <a:cubicBezTo>
                    <a:pt x="2832" y="2355"/>
                    <a:pt x="2110" y="181"/>
                    <a:pt x="2992" y="181"/>
                  </a:cubicBezTo>
                  <a:cubicBezTo>
                    <a:pt x="3873" y="181"/>
                    <a:pt x="5082" y="584"/>
                    <a:pt x="5082" y="584"/>
                  </a:cubicBezTo>
                  <a:close/>
                </a:path>
              </a:pathLst>
            </a:custGeom>
            <a:solidFill>
              <a:srgbClr val="231F20"/>
            </a:solidFill>
            <a:ln w="7575" cap="flat">
              <a:noFill/>
              <a:prstDash val="solid"/>
              <a:round/>
            </a:ln>
          </p:spPr>
          <p:txBody>
            <a:bodyPr rtlCol="0" anchor="ctr"/>
            <a:lstStyle/>
            <a:p>
              <a:endParaRPr lang="en-GB"/>
            </a:p>
          </p:txBody>
        </p:sp>
        <p:sp>
          <p:nvSpPr>
            <p:cNvPr id="489" name="Freeform: Shape 488">
              <a:extLst>
                <a:ext uri="{FF2B5EF4-FFF2-40B4-BE49-F238E27FC236}">
                  <a16:creationId xmlns:a16="http://schemas.microsoft.com/office/drawing/2014/main" id="{6439306B-22FB-4EDB-BBCD-6B73EAA070C2}"/>
                </a:ext>
              </a:extLst>
            </p:cNvPr>
            <p:cNvSpPr/>
            <p:nvPr/>
          </p:nvSpPr>
          <p:spPr>
            <a:xfrm>
              <a:off x="7123077" y="3867836"/>
              <a:ext cx="67864" cy="28982"/>
            </a:xfrm>
            <a:custGeom>
              <a:avLst/>
              <a:gdLst>
                <a:gd name="connsiteX0" fmla="*/ 50869 w 67864"/>
                <a:gd name="connsiteY0" fmla="*/ 4416 h 28982"/>
                <a:gd name="connsiteX1" fmla="*/ 67037 w 67864"/>
                <a:gd name="connsiteY1" fmla="*/ 13826 h 28982"/>
                <a:gd name="connsiteX2" fmla="*/ 67684 w 67864"/>
                <a:gd name="connsiteY2" fmla="*/ 15590 h 28982"/>
                <a:gd name="connsiteX3" fmla="*/ 63579 w 67864"/>
                <a:gd name="connsiteY3" fmla="*/ 20341 h 28982"/>
                <a:gd name="connsiteX4" fmla="*/ 48703 w 67864"/>
                <a:gd name="connsiteY4" fmla="*/ 28786 h 28982"/>
                <a:gd name="connsiteX5" fmla="*/ 30361 w 67864"/>
                <a:gd name="connsiteY5" fmla="*/ 28869 h 28982"/>
                <a:gd name="connsiteX6" fmla="*/ 13303 w 67864"/>
                <a:gd name="connsiteY6" fmla="*/ 22515 h 28982"/>
                <a:gd name="connsiteX7" fmla="*/ 1879 w 67864"/>
                <a:gd name="connsiteY7" fmla="*/ 12374 h 28982"/>
                <a:gd name="connsiteX8" fmla="*/ 351 w 67864"/>
                <a:gd name="connsiteY8" fmla="*/ 8513 h 28982"/>
                <a:gd name="connsiteX9" fmla="*/ 594 w 67864"/>
                <a:gd name="connsiteY9" fmla="*/ 6901 h 28982"/>
                <a:gd name="connsiteX10" fmla="*/ 3977 w 67864"/>
                <a:gd name="connsiteY10" fmla="*/ 5776 h 28982"/>
                <a:gd name="connsiteX11" fmla="*/ 19818 w 67864"/>
                <a:gd name="connsiteY11" fmla="*/ 547 h 28982"/>
                <a:gd name="connsiteX12" fmla="*/ 23033 w 67864"/>
                <a:gd name="connsiteY12" fmla="*/ 547 h 28982"/>
                <a:gd name="connsiteX13" fmla="*/ 25215 w 67864"/>
                <a:gd name="connsiteY13" fmla="*/ 2645 h 28982"/>
                <a:gd name="connsiteX14" fmla="*/ 28590 w 67864"/>
                <a:gd name="connsiteY14" fmla="*/ 5700 h 28982"/>
                <a:gd name="connsiteX15" fmla="*/ 34382 w 67864"/>
                <a:gd name="connsiteY15" fmla="*/ 7069 h 28982"/>
                <a:gd name="connsiteX16" fmla="*/ 40494 w 67864"/>
                <a:gd name="connsiteY16" fmla="*/ 6901 h 28982"/>
                <a:gd name="connsiteX17" fmla="*/ 44918 w 67864"/>
                <a:gd name="connsiteY17" fmla="*/ 5138 h 28982"/>
                <a:gd name="connsiteX18" fmla="*/ 47730 w 67864"/>
                <a:gd name="connsiteY18" fmla="*/ 2888 h 28982"/>
                <a:gd name="connsiteX19" fmla="*/ 49828 w 67864"/>
                <a:gd name="connsiteY19" fmla="*/ 3207 h 28982"/>
                <a:gd name="connsiteX20" fmla="*/ 51272 w 67864"/>
                <a:gd name="connsiteY20" fmla="*/ 4492 h 28982"/>
                <a:gd name="connsiteX21" fmla="*/ 50869 w 67864"/>
                <a:gd name="connsiteY21" fmla="*/ 4416 h 28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7864" h="28982">
                  <a:moveTo>
                    <a:pt x="50869" y="4416"/>
                  </a:moveTo>
                  <a:lnTo>
                    <a:pt x="67037" y="13826"/>
                  </a:lnTo>
                  <a:cubicBezTo>
                    <a:pt x="67037" y="13826"/>
                    <a:pt x="68649" y="14708"/>
                    <a:pt x="67684" y="15590"/>
                  </a:cubicBezTo>
                  <a:cubicBezTo>
                    <a:pt x="66718" y="16479"/>
                    <a:pt x="64468" y="19695"/>
                    <a:pt x="63579" y="20341"/>
                  </a:cubicBezTo>
                  <a:cubicBezTo>
                    <a:pt x="62697" y="20979"/>
                    <a:pt x="52724" y="28467"/>
                    <a:pt x="48703" y="28786"/>
                  </a:cubicBezTo>
                  <a:cubicBezTo>
                    <a:pt x="44682" y="29105"/>
                    <a:pt x="34298" y="29508"/>
                    <a:pt x="30361" y="28869"/>
                  </a:cubicBezTo>
                  <a:cubicBezTo>
                    <a:pt x="26416" y="28223"/>
                    <a:pt x="16602" y="25570"/>
                    <a:pt x="13303" y="22515"/>
                  </a:cubicBezTo>
                  <a:cubicBezTo>
                    <a:pt x="10004" y="19459"/>
                    <a:pt x="2601" y="14062"/>
                    <a:pt x="1879" y="12374"/>
                  </a:cubicBezTo>
                  <a:cubicBezTo>
                    <a:pt x="1156" y="10687"/>
                    <a:pt x="351" y="8513"/>
                    <a:pt x="351" y="8513"/>
                  </a:cubicBezTo>
                  <a:cubicBezTo>
                    <a:pt x="351" y="8513"/>
                    <a:pt x="-288" y="7312"/>
                    <a:pt x="594" y="6901"/>
                  </a:cubicBezTo>
                  <a:cubicBezTo>
                    <a:pt x="1476" y="6506"/>
                    <a:pt x="2205" y="6179"/>
                    <a:pt x="3977" y="5776"/>
                  </a:cubicBezTo>
                  <a:cubicBezTo>
                    <a:pt x="5740" y="5381"/>
                    <a:pt x="19818" y="547"/>
                    <a:pt x="19818" y="547"/>
                  </a:cubicBezTo>
                  <a:cubicBezTo>
                    <a:pt x="19818" y="547"/>
                    <a:pt x="21270" y="-175"/>
                    <a:pt x="23033" y="547"/>
                  </a:cubicBezTo>
                  <a:cubicBezTo>
                    <a:pt x="24804" y="1276"/>
                    <a:pt x="24409" y="1436"/>
                    <a:pt x="25215" y="2645"/>
                  </a:cubicBezTo>
                  <a:cubicBezTo>
                    <a:pt x="26013" y="3846"/>
                    <a:pt x="26173" y="5054"/>
                    <a:pt x="28590" y="5700"/>
                  </a:cubicBezTo>
                  <a:cubicBezTo>
                    <a:pt x="30999" y="6347"/>
                    <a:pt x="31646" y="6985"/>
                    <a:pt x="34382" y="7069"/>
                  </a:cubicBezTo>
                  <a:cubicBezTo>
                    <a:pt x="37111" y="7145"/>
                    <a:pt x="38563" y="7388"/>
                    <a:pt x="40494" y="6901"/>
                  </a:cubicBezTo>
                  <a:cubicBezTo>
                    <a:pt x="42424" y="6423"/>
                    <a:pt x="43716" y="6179"/>
                    <a:pt x="44918" y="5138"/>
                  </a:cubicBezTo>
                  <a:cubicBezTo>
                    <a:pt x="46126" y="4089"/>
                    <a:pt x="47008" y="2964"/>
                    <a:pt x="47730" y="2888"/>
                  </a:cubicBezTo>
                  <a:cubicBezTo>
                    <a:pt x="48460" y="2804"/>
                    <a:pt x="49022" y="2804"/>
                    <a:pt x="49828" y="3207"/>
                  </a:cubicBezTo>
                  <a:cubicBezTo>
                    <a:pt x="50634" y="3610"/>
                    <a:pt x="51272" y="4492"/>
                    <a:pt x="51272" y="4492"/>
                  </a:cubicBezTo>
                  <a:cubicBezTo>
                    <a:pt x="51272" y="4492"/>
                    <a:pt x="50390" y="4332"/>
                    <a:pt x="50869" y="4416"/>
                  </a:cubicBezTo>
                  <a:close/>
                </a:path>
              </a:pathLst>
            </a:custGeom>
            <a:solidFill>
              <a:srgbClr val="231F20"/>
            </a:solidFill>
            <a:ln w="7575" cap="flat">
              <a:noFill/>
              <a:prstDash val="solid"/>
              <a:round/>
            </a:ln>
          </p:spPr>
          <p:txBody>
            <a:bodyPr rtlCol="0" anchor="ctr"/>
            <a:lstStyle/>
            <a:p>
              <a:endParaRPr lang="en-GB"/>
            </a:p>
          </p:txBody>
        </p:sp>
        <p:sp>
          <p:nvSpPr>
            <p:cNvPr id="490" name="Freeform: Shape 489">
              <a:extLst>
                <a:ext uri="{FF2B5EF4-FFF2-40B4-BE49-F238E27FC236}">
                  <a16:creationId xmlns:a16="http://schemas.microsoft.com/office/drawing/2014/main" id="{ECF63BA7-8068-4FFB-B296-4E078A5A239C}"/>
                </a:ext>
              </a:extLst>
            </p:cNvPr>
            <p:cNvSpPr/>
            <p:nvPr/>
          </p:nvSpPr>
          <p:spPr>
            <a:xfrm>
              <a:off x="7178653" y="3822306"/>
              <a:ext cx="24537" cy="18253"/>
            </a:xfrm>
            <a:custGeom>
              <a:avLst/>
              <a:gdLst>
                <a:gd name="connsiteX0" fmla="*/ 2954 w 24537"/>
                <a:gd name="connsiteY0" fmla="*/ 524 h 18253"/>
                <a:gd name="connsiteX1" fmla="*/ 23067 w 24537"/>
                <a:gd name="connsiteY1" fmla="*/ 2781 h 18253"/>
                <a:gd name="connsiteX2" fmla="*/ 24679 w 24537"/>
                <a:gd name="connsiteY2" fmla="*/ 3982 h 18253"/>
                <a:gd name="connsiteX3" fmla="*/ 23310 w 24537"/>
                <a:gd name="connsiteY3" fmla="*/ 17338 h 18253"/>
                <a:gd name="connsiteX4" fmla="*/ 21456 w 24537"/>
                <a:gd name="connsiteY4" fmla="*/ 18387 h 18253"/>
                <a:gd name="connsiteX5" fmla="*/ 1753 w 24537"/>
                <a:gd name="connsiteY5" fmla="*/ 14928 h 18253"/>
                <a:gd name="connsiteX6" fmla="*/ 141 w 24537"/>
                <a:gd name="connsiteY6" fmla="*/ 13560 h 18253"/>
                <a:gd name="connsiteX7" fmla="*/ 1183 w 24537"/>
                <a:gd name="connsiteY7" fmla="*/ 1573 h 18253"/>
                <a:gd name="connsiteX8" fmla="*/ 1829 w 24537"/>
                <a:gd name="connsiteY8" fmla="*/ 205 h 18253"/>
                <a:gd name="connsiteX9" fmla="*/ 2954 w 24537"/>
                <a:gd name="connsiteY9" fmla="*/ 524 h 1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37" h="18253">
                  <a:moveTo>
                    <a:pt x="2954" y="524"/>
                  </a:moveTo>
                  <a:lnTo>
                    <a:pt x="23067" y="2781"/>
                  </a:lnTo>
                  <a:cubicBezTo>
                    <a:pt x="23067" y="2781"/>
                    <a:pt x="24679" y="2698"/>
                    <a:pt x="24679" y="3982"/>
                  </a:cubicBezTo>
                  <a:cubicBezTo>
                    <a:pt x="24679" y="5275"/>
                    <a:pt x="23310" y="17338"/>
                    <a:pt x="23310" y="17338"/>
                  </a:cubicBezTo>
                  <a:cubicBezTo>
                    <a:pt x="23310" y="17338"/>
                    <a:pt x="23067" y="18790"/>
                    <a:pt x="21456" y="18387"/>
                  </a:cubicBezTo>
                  <a:cubicBezTo>
                    <a:pt x="19852" y="17984"/>
                    <a:pt x="1753" y="14928"/>
                    <a:pt x="1753" y="14928"/>
                  </a:cubicBezTo>
                  <a:cubicBezTo>
                    <a:pt x="1753" y="14928"/>
                    <a:pt x="141" y="14769"/>
                    <a:pt x="141" y="13560"/>
                  </a:cubicBezTo>
                  <a:cubicBezTo>
                    <a:pt x="141" y="12352"/>
                    <a:pt x="1183" y="1573"/>
                    <a:pt x="1183" y="1573"/>
                  </a:cubicBezTo>
                  <a:cubicBezTo>
                    <a:pt x="1183" y="1573"/>
                    <a:pt x="1023" y="205"/>
                    <a:pt x="1829" y="205"/>
                  </a:cubicBezTo>
                  <a:cubicBezTo>
                    <a:pt x="2635" y="205"/>
                    <a:pt x="2954" y="524"/>
                    <a:pt x="2954" y="524"/>
                  </a:cubicBezTo>
                  <a:close/>
                </a:path>
              </a:pathLst>
            </a:custGeom>
            <a:solidFill>
              <a:srgbClr val="231F20"/>
            </a:solidFill>
            <a:ln w="7575" cap="flat">
              <a:noFill/>
              <a:prstDash val="solid"/>
              <a:round/>
            </a:ln>
          </p:spPr>
          <p:txBody>
            <a:bodyPr rtlCol="0" anchor="ctr"/>
            <a:lstStyle/>
            <a:p>
              <a:endParaRPr lang="en-GB"/>
            </a:p>
          </p:txBody>
        </p:sp>
        <p:sp>
          <p:nvSpPr>
            <p:cNvPr id="491" name="Freeform: Shape 490">
              <a:extLst>
                <a:ext uri="{FF2B5EF4-FFF2-40B4-BE49-F238E27FC236}">
                  <a16:creationId xmlns:a16="http://schemas.microsoft.com/office/drawing/2014/main" id="{2D741052-7E21-4C00-939F-7E1032DC341A}"/>
                </a:ext>
              </a:extLst>
            </p:cNvPr>
            <p:cNvSpPr/>
            <p:nvPr/>
          </p:nvSpPr>
          <p:spPr>
            <a:xfrm>
              <a:off x="7176552" y="3842804"/>
              <a:ext cx="24888" cy="14534"/>
            </a:xfrm>
            <a:custGeom>
              <a:avLst/>
              <a:gdLst>
                <a:gd name="connsiteX0" fmla="*/ 4013 w 24888"/>
                <a:gd name="connsiteY0" fmla="*/ 1028 h 14534"/>
                <a:gd name="connsiteX1" fmla="*/ 20987 w 24888"/>
                <a:gd name="connsiteY1" fmla="*/ 4571 h 14534"/>
                <a:gd name="connsiteX2" fmla="*/ 23959 w 24888"/>
                <a:gd name="connsiteY2" fmla="*/ 4973 h 14534"/>
                <a:gd name="connsiteX3" fmla="*/ 25008 w 24888"/>
                <a:gd name="connsiteY3" fmla="*/ 6425 h 14534"/>
                <a:gd name="connsiteX4" fmla="*/ 23959 w 24888"/>
                <a:gd name="connsiteY4" fmla="*/ 12134 h 14534"/>
                <a:gd name="connsiteX5" fmla="*/ 22591 w 24888"/>
                <a:gd name="connsiteY5" fmla="*/ 14384 h 14534"/>
                <a:gd name="connsiteX6" fmla="*/ 18813 w 24888"/>
                <a:gd name="connsiteY6" fmla="*/ 14551 h 14534"/>
                <a:gd name="connsiteX7" fmla="*/ 5701 w 24888"/>
                <a:gd name="connsiteY7" fmla="*/ 11009 h 14534"/>
                <a:gd name="connsiteX8" fmla="*/ 471 w 24888"/>
                <a:gd name="connsiteY8" fmla="*/ 9397 h 14534"/>
                <a:gd name="connsiteX9" fmla="*/ 228 w 24888"/>
                <a:gd name="connsiteY9" fmla="*/ 5620 h 14534"/>
                <a:gd name="connsiteX10" fmla="*/ 631 w 24888"/>
                <a:gd name="connsiteY10" fmla="*/ 1758 h 14534"/>
                <a:gd name="connsiteX11" fmla="*/ 2082 w 24888"/>
                <a:gd name="connsiteY11" fmla="*/ 230 h 14534"/>
                <a:gd name="connsiteX12" fmla="*/ 4013 w 24888"/>
                <a:gd name="connsiteY12" fmla="*/ 1028 h 1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88" h="14534">
                  <a:moveTo>
                    <a:pt x="4013" y="1028"/>
                  </a:moveTo>
                  <a:cubicBezTo>
                    <a:pt x="4013" y="1028"/>
                    <a:pt x="19695" y="4487"/>
                    <a:pt x="20987" y="4571"/>
                  </a:cubicBezTo>
                  <a:cubicBezTo>
                    <a:pt x="22272" y="4654"/>
                    <a:pt x="23556" y="4730"/>
                    <a:pt x="23959" y="4973"/>
                  </a:cubicBezTo>
                  <a:cubicBezTo>
                    <a:pt x="24362" y="5217"/>
                    <a:pt x="25168" y="4814"/>
                    <a:pt x="25008" y="6425"/>
                  </a:cubicBezTo>
                  <a:cubicBezTo>
                    <a:pt x="24841" y="8029"/>
                    <a:pt x="24202" y="11169"/>
                    <a:pt x="23959" y="12134"/>
                  </a:cubicBezTo>
                  <a:cubicBezTo>
                    <a:pt x="23716" y="13099"/>
                    <a:pt x="23153" y="13981"/>
                    <a:pt x="22591" y="14384"/>
                  </a:cubicBezTo>
                  <a:cubicBezTo>
                    <a:pt x="22028" y="14787"/>
                    <a:pt x="20341" y="14870"/>
                    <a:pt x="18813" y="14551"/>
                  </a:cubicBezTo>
                  <a:cubicBezTo>
                    <a:pt x="17285" y="14224"/>
                    <a:pt x="8110" y="11571"/>
                    <a:pt x="5701" y="11009"/>
                  </a:cubicBezTo>
                  <a:cubicBezTo>
                    <a:pt x="3283" y="10446"/>
                    <a:pt x="631" y="10203"/>
                    <a:pt x="471" y="9397"/>
                  </a:cubicBezTo>
                  <a:cubicBezTo>
                    <a:pt x="311" y="8599"/>
                    <a:pt x="-16" y="7391"/>
                    <a:pt x="228" y="5620"/>
                  </a:cubicBezTo>
                  <a:cubicBezTo>
                    <a:pt x="471" y="3848"/>
                    <a:pt x="395" y="2404"/>
                    <a:pt x="631" y="1758"/>
                  </a:cubicBezTo>
                  <a:cubicBezTo>
                    <a:pt x="874" y="1112"/>
                    <a:pt x="1117" y="63"/>
                    <a:pt x="2082" y="230"/>
                  </a:cubicBezTo>
                  <a:cubicBezTo>
                    <a:pt x="3048" y="390"/>
                    <a:pt x="4013" y="1028"/>
                    <a:pt x="4013" y="1028"/>
                  </a:cubicBezTo>
                  <a:close/>
                </a:path>
              </a:pathLst>
            </a:custGeom>
            <a:solidFill>
              <a:srgbClr val="231F20"/>
            </a:solidFill>
            <a:ln w="7575" cap="flat">
              <a:noFill/>
              <a:prstDash val="solid"/>
              <a:round/>
            </a:ln>
          </p:spPr>
          <p:txBody>
            <a:bodyPr rtlCol="0" anchor="ctr"/>
            <a:lstStyle/>
            <a:p>
              <a:endParaRPr lang="en-GB"/>
            </a:p>
          </p:txBody>
        </p:sp>
        <p:sp>
          <p:nvSpPr>
            <p:cNvPr id="492" name="Freeform: Shape 491">
              <a:extLst>
                <a:ext uri="{FF2B5EF4-FFF2-40B4-BE49-F238E27FC236}">
                  <a16:creationId xmlns:a16="http://schemas.microsoft.com/office/drawing/2014/main" id="{6080B79A-D70F-4365-9C78-F269CD89C63D}"/>
                </a:ext>
              </a:extLst>
            </p:cNvPr>
            <p:cNvSpPr/>
            <p:nvPr/>
          </p:nvSpPr>
          <p:spPr>
            <a:xfrm>
              <a:off x="7174316" y="3859150"/>
              <a:ext cx="23977" cy="17459"/>
            </a:xfrm>
            <a:custGeom>
              <a:avLst/>
              <a:gdLst>
                <a:gd name="connsiteX0" fmla="*/ 3025 w 23977"/>
                <a:gd name="connsiteY0" fmla="*/ 220 h 17459"/>
                <a:gd name="connsiteX1" fmla="*/ 23054 w 23977"/>
                <a:gd name="connsiteY1" fmla="*/ 6012 h 17459"/>
                <a:gd name="connsiteX2" fmla="*/ 24020 w 23977"/>
                <a:gd name="connsiteY2" fmla="*/ 8346 h 17459"/>
                <a:gd name="connsiteX3" fmla="*/ 20805 w 23977"/>
                <a:gd name="connsiteY3" fmla="*/ 16152 h 17459"/>
                <a:gd name="connsiteX4" fmla="*/ 19033 w 23977"/>
                <a:gd name="connsiteY4" fmla="*/ 17520 h 17459"/>
                <a:gd name="connsiteX5" fmla="*/ 12435 w 23977"/>
                <a:gd name="connsiteY5" fmla="*/ 13332 h 17459"/>
                <a:gd name="connsiteX6" fmla="*/ 3671 w 23977"/>
                <a:gd name="connsiteY6" fmla="*/ 8026 h 17459"/>
                <a:gd name="connsiteX7" fmla="*/ 448 w 23977"/>
                <a:gd name="connsiteY7" fmla="*/ 6415 h 17459"/>
                <a:gd name="connsiteX8" fmla="*/ 372 w 23977"/>
                <a:gd name="connsiteY8" fmla="*/ 3762 h 17459"/>
                <a:gd name="connsiteX9" fmla="*/ 1178 w 23977"/>
                <a:gd name="connsiteY9" fmla="*/ 623 h 17459"/>
                <a:gd name="connsiteX10" fmla="*/ 3025 w 23977"/>
                <a:gd name="connsiteY10" fmla="*/ 220 h 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77" h="17459">
                  <a:moveTo>
                    <a:pt x="3025" y="220"/>
                  </a:moveTo>
                  <a:lnTo>
                    <a:pt x="23054" y="6012"/>
                  </a:lnTo>
                  <a:cubicBezTo>
                    <a:pt x="23054" y="6012"/>
                    <a:pt x="24499" y="6818"/>
                    <a:pt x="24020" y="8346"/>
                  </a:cubicBezTo>
                  <a:cubicBezTo>
                    <a:pt x="23541" y="9874"/>
                    <a:pt x="22089" y="14944"/>
                    <a:pt x="20805" y="16152"/>
                  </a:cubicBezTo>
                  <a:cubicBezTo>
                    <a:pt x="19520" y="17353"/>
                    <a:pt x="19756" y="17999"/>
                    <a:pt x="19033" y="17520"/>
                  </a:cubicBezTo>
                  <a:cubicBezTo>
                    <a:pt x="18311" y="17034"/>
                    <a:pt x="14929" y="15103"/>
                    <a:pt x="12435" y="13332"/>
                  </a:cubicBezTo>
                  <a:cubicBezTo>
                    <a:pt x="9942" y="11569"/>
                    <a:pt x="5115" y="8186"/>
                    <a:pt x="3671" y="8026"/>
                  </a:cubicBezTo>
                  <a:cubicBezTo>
                    <a:pt x="2219" y="7867"/>
                    <a:pt x="608" y="6977"/>
                    <a:pt x="448" y="6415"/>
                  </a:cubicBezTo>
                  <a:cubicBezTo>
                    <a:pt x="288" y="5852"/>
                    <a:pt x="-114" y="5609"/>
                    <a:pt x="372" y="3762"/>
                  </a:cubicBezTo>
                  <a:cubicBezTo>
                    <a:pt x="851" y="1915"/>
                    <a:pt x="212" y="1026"/>
                    <a:pt x="1178" y="623"/>
                  </a:cubicBezTo>
                  <a:cubicBezTo>
                    <a:pt x="2143" y="220"/>
                    <a:pt x="3025" y="220"/>
                    <a:pt x="3025" y="220"/>
                  </a:cubicBezTo>
                  <a:close/>
                </a:path>
              </a:pathLst>
            </a:custGeom>
            <a:solidFill>
              <a:srgbClr val="231F20"/>
            </a:solidFill>
            <a:ln w="7575" cap="flat">
              <a:noFill/>
              <a:prstDash val="solid"/>
              <a:round/>
            </a:ln>
          </p:spPr>
          <p:txBody>
            <a:bodyPr rtlCol="0" anchor="ctr"/>
            <a:lstStyle/>
            <a:p>
              <a:endParaRPr lang="en-GB"/>
            </a:p>
          </p:txBody>
        </p:sp>
        <p:sp>
          <p:nvSpPr>
            <p:cNvPr id="495" name="Freeform: Shape 494">
              <a:extLst>
                <a:ext uri="{FF2B5EF4-FFF2-40B4-BE49-F238E27FC236}">
                  <a16:creationId xmlns:a16="http://schemas.microsoft.com/office/drawing/2014/main" id="{C3B1D6B3-245A-4A03-B6F8-E2B9EFF6099F}"/>
                </a:ext>
              </a:extLst>
            </p:cNvPr>
            <p:cNvSpPr/>
            <p:nvPr/>
          </p:nvSpPr>
          <p:spPr>
            <a:xfrm>
              <a:off x="7120476" y="3854516"/>
              <a:ext cx="23612" cy="12746"/>
            </a:xfrm>
            <a:custGeom>
              <a:avLst/>
              <a:gdLst>
                <a:gd name="connsiteX0" fmla="*/ 1018 w 23612"/>
                <a:gd name="connsiteY0" fmla="*/ 510 h 12746"/>
                <a:gd name="connsiteX1" fmla="*/ 21207 w 23612"/>
                <a:gd name="connsiteY1" fmla="*/ 586 h 12746"/>
                <a:gd name="connsiteX2" fmla="*/ 22492 w 23612"/>
                <a:gd name="connsiteY2" fmla="*/ 350 h 12746"/>
                <a:gd name="connsiteX3" fmla="*/ 23381 w 23612"/>
                <a:gd name="connsiteY3" fmla="*/ 1718 h 12746"/>
                <a:gd name="connsiteX4" fmla="*/ 23625 w 23612"/>
                <a:gd name="connsiteY4" fmla="*/ 5740 h 12746"/>
                <a:gd name="connsiteX5" fmla="*/ 22735 w 23612"/>
                <a:gd name="connsiteY5" fmla="*/ 7343 h 12746"/>
                <a:gd name="connsiteX6" fmla="*/ 775 w 23612"/>
                <a:gd name="connsiteY6" fmla="*/ 12892 h 12746"/>
                <a:gd name="connsiteX7" fmla="*/ 288 w 23612"/>
                <a:gd name="connsiteY7" fmla="*/ 11365 h 12746"/>
                <a:gd name="connsiteX8" fmla="*/ 129 w 23612"/>
                <a:gd name="connsiteY8" fmla="*/ 6621 h 12746"/>
                <a:gd name="connsiteX9" fmla="*/ 288 w 23612"/>
                <a:gd name="connsiteY9" fmla="*/ 2357 h 12746"/>
                <a:gd name="connsiteX10" fmla="*/ 1018 w 23612"/>
                <a:gd name="connsiteY10" fmla="*/ 510 h 12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2" h="12746">
                  <a:moveTo>
                    <a:pt x="1018" y="510"/>
                  </a:moveTo>
                  <a:lnTo>
                    <a:pt x="21207" y="586"/>
                  </a:lnTo>
                  <a:cubicBezTo>
                    <a:pt x="21207" y="586"/>
                    <a:pt x="21937" y="-53"/>
                    <a:pt x="22492" y="350"/>
                  </a:cubicBezTo>
                  <a:cubicBezTo>
                    <a:pt x="23054" y="745"/>
                    <a:pt x="23214" y="829"/>
                    <a:pt x="23381" y="1718"/>
                  </a:cubicBezTo>
                  <a:cubicBezTo>
                    <a:pt x="23541" y="2600"/>
                    <a:pt x="23625" y="5253"/>
                    <a:pt x="23625" y="5740"/>
                  </a:cubicBezTo>
                  <a:cubicBezTo>
                    <a:pt x="23625" y="6218"/>
                    <a:pt x="24179" y="7108"/>
                    <a:pt x="22735" y="7343"/>
                  </a:cubicBezTo>
                  <a:cubicBezTo>
                    <a:pt x="21291" y="7587"/>
                    <a:pt x="775" y="12892"/>
                    <a:pt x="775" y="12892"/>
                  </a:cubicBezTo>
                  <a:cubicBezTo>
                    <a:pt x="775" y="12892"/>
                    <a:pt x="288" y="13463"/>
                    <a:pt x="288" y="11365"/>
                  </a:cubicBezTo>
                  <a:cubicBezTo>
                    <a:pt x="288" y="9274"/>
                    <a:pt x="129" y="8233"/>
                    <a:pt x="129" y="6621"/>
                  </a:cubicBezTo>
                  <a:cubicBezTo>
                    <a:pt x="129" y="5010"/>
                    <a:pt x="53" y="3003"/>
                    <a:pt x="288" y="2357"/>
                  </a:cubicBezTo>
                  <a:cubicBezTo>
                    <a:pt x="532" y="1718"/>
                    <a:pt x="615" y="669"/>
                    <a:pt x="1018" y="510"/>
                  </a:cubicBezTo>
                  <a:close/>
                </a:path>
              </a:pathLst>
            </a:custGeom>
            <a:solidFill>
              <a:srgbClr val="231F20"/>
            </a:solidFill>
            <a:ln w="7575" cap="flat">
              <a:noFill/>
              <a:prstDash val="solid"/>
              <a:round/>
            </a:ln>
          </p:spPr>
          <p:txBody>
            <a:bodyPr rtlCol="0" anchor="ctr"/>
            <a:lstStyle/>
            <a:p>
              <a:endParaRPr lang="en-GB"/>
            </a:p>
          </p:txBody>
        </p:sp>
        <p:sp>
          <p:nvSpPr>
            <p:cNvPr id="496" name="Freeform: Shape 495">
              <a:extLst>
                <a:ext uri="{FF2B5EF4-FFF2-40B4-BE49-F238E27FC236}">
                  <a16:creationId xmlns:a16="http://schemas.microsoft.com/office/drawing/2014/main" id="{491CE1CD-6B2A-4CD1-90B4-A3404DCE8CAE}"/>
                </a:ext>
              </a:extLst>
            </p:cNvPr>
            <p:cNvSpPr/>
            <p:nvPr/>
          </p:nvSpPr>
          <p:spPr>
            <a:xfrm>
              <a:off x="7120690" y="3837106"/>
              <a:ext cx="24682" cy="11039"/>
            </a:xfrm>
            <a:custGeom>
              <a:avLst/>
              <a:gdLst>
                <a:gd name="connsiteX0" fmla="*/ 4020 w 24682"/>
                <a:gd name="connsiteY0" fmla="*/ 209 h 11039"/>
                <a:gd name="connsiteX1" fmla="*/ 13514 w 24682"/>
                <a:gd name="connsiteY1" fmla="*/ 772 h 11039"/>
                <a:gd name="connsiteX2" fmla="*/ 19063 w 24682"/>
                <a:gd name="connsiteY2" fmla="*/ 1904 h 11039"/>
                <a:gd name="connsiteX3" fmla="*/ 23167 w 24682"/>
                <a:gd name="connsiteY3" fmla="*/ 2224 h 11039"/>
                <a:gd name="connsiteX4" fmla="*/ 24779 w 24682"/>
                <a:gd name="connsiteY4" fmla="*/ 3508 h 11039"/>
                <a:gd name="connsiteX5" fmla="*/ 24695 w 24682"/>
                <a:gd name="connsiteY5" fmla="*/ 7529 h 11039"/>
                <a:gd name="connsiteX6" fmla="*/ 23570 w 24682"/>
                <a:gd name="connsiteY6" fmla="*/ 10425 h 11039"/>
                <a:gd name="connsiteX7" fmla="*/ 19466 w 24682"/>
                <a:gd name="connsiteY7" fmla="*/ 11231 h 11039"/>
                <a:gd name="connsiteX8" fmla="*/ 13597 w 24682"/>
                <a:gd name="connsiteY8" fmla="*/ 10912 h 11039"/>
                <a:gd name="connsiteX9" fmla="*/ 6840 w 24682"/>
                <a:gd name="connsiteY9" fmla="*/ 10752 h 11039"/>
                <a:gd name="connsiteX10" fmla="*/ 1207 w 24682"/>
                <a:gd name="connsiteY10" fmla="*/ 10752 h 11039"/>
                <a:gd name="connsiteX11" fmla="*/ 242 w 24682"/>
                <a:gd name="connsiteY11" fmla="*/ 8578 h 11039"/>
                <a:gd name="connsiteX12" fmla="*/ 1047 w 24682"/>
                <a:gd name="connsiteY12" fmla="*/ 3675 h 11039"/>
                <a:gd name="connsiteX13" fmla="*/ 1770 w 24682"/>
                <a:gd name="connsiteY13" fmla="*/ 1099 h 11039"/>
                <a:gd name="connsiteX14" fmla="*/ 4020 w 24682"/>
                <a:gd name="connsiteY14" fmla="*/ 209 h 1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682" h="11039">
                  <a:moveTo>
                    <a:pt x="4020" y="209"/>
                  </a:moveTo>
                  <a:cubicBezTo>
                    <a:pt x="4020" y="209"/>
                    <a:pt x="10458" y="293"/>
                    <a:pt x="13514" y="772"/>
                  </a:cubicBezTo>
                  <a:cubicBezTo>
                    <a:pt x="16569" y="1258"/>
                    <a:pt x="17694" y="1821"/>
                    <a:pt x="19063" y="1904"/>
                  </a:cubicBezTo>
                  <a:cubicBezTo>
                    <a:pt x="20431" y="1980"/>
                    <a:pt x="23167" y="2224"/>
                    <a:pt x="23167" y="2224"/>
                  </a:cubicBezTo>
                  <a:cubicBezTo>
                    <a:pt x="23167" y="2224"/>
                    <a:pt x="24695" y="2383"/>
                    <a:pt x="24779" y="3508"/>
                  </a:cubicBezTo>
                  <a:cubicBezTo>
                    <a:pt x="24855" y="4633"/>
                    <a:pt x="24695" y="6001"/>
                    <a:pt x="24695" y="7529"/>
                  </a:cubicBezTo>
                  <a:cubicBezTo>
                    <a:pt x="24695" y="9065"/>
                    <a:pt x="23570" y="10425"/>
                    <a:pt x="23570" y="10425"/>
                  </a:cubicBezTo>
                  <a:cubicBezTo>
                    <a:pt x="23570" y="10425"/>
                    <a:pt x="22118" y="11391"/>
                    <a:pt x="19466" y="11231"/>
                  </a:cubicBezTo>
                  <a:cubicBezTo>
                    <a:pt x="16813" y="11072"/>
                    <a:pt x="16493" y="11072"/>
                    <a:pt x="13597" y="10912"/>
                  </a:cubicBezTo>
                  <a:cubicBezTo>
                    <a:pt x="10701" y="10752"/>
                    <a:pt x="7638" y="10752"/>
                    <a:pt x="6840" y="10752"/>
                  </a:cubicBezTo>
                  <a:lnTo>
                    <a:pt x="1207" y="10752"/>
                  </a:lnTo>
                  <a:cubicBezTo>
                    <a:pt x="1207" y="10752"/>
                    <a:pt x="-321" y="11072"/>
                    <a:pt x="242" y="8578"/>
                  </a:cubicBezTo>
                  <a:cubicBezTo>
                    <a:pt x="804" y="6085"/>
                    <a:pt x="721" y="4793"/>
                    <a:pt x="1047" y="3675"/>
                  </a:cubicBezTo>
                  <a:cubicBezTo>
                    <a:pt x="1367" y="2543"/>
                    <a:pt x="1123" y="1661"/>
                    <a:pt x="1770" y="1099"/>
                  </a:cubicBezTo>
                  <a:cubicBezTo>
                    <a:pt x="2408" y="529"/>
                    <a:pt x="4020" y="209"/>
                    <a:pt x="4020" y="209"/>
                  </a:cubicBezTo>
                  <a:close/>
                </a:path>
              </a:pathLst>
            </a:custGeom>
            <a:solidFill>
              <a:srgbClr val="231F20"/>
            </a:solidFill>
            <a:ln w="7575" cap="flat">
              <a:noFill/>
              <a:prstDash val="solid"/>
              <a:round/>
            </a:ln>
          </p:spPr>
          <p:txBody>
            <a:bodyPr rtlCol="0" anchor="ctr"/>
            <a:lstStyle/>
            <a:p>
              <a:endParaRPr lang="en-GB"/>
            </a:p>
          </p:txBody>
        </p:sp>
        <p:sp>
          <p:nvSpPr>
            <p:cNvPr id="497" name="Freeform: Shape 496">
              <a:extLst>
                <a:ext uri="{FF2B5EF4-FFF2-40B4-BE49-F238E27FC236}">
                  <a16:creationId xmlns:a16="http://schemas.microsoft.com/office/drawing/2014/main" id="{B4811307-C4A3-4731-A595-A91A56CAE6A3}"/>
                </a:ext>
              </a:extLst>
            </p:cNvPr>
            <p:cNvSpPr/>
            <p:nvPr/>
          </p:nvSpPr>
          <p:spPr>
            <a:xfrm>
              <a:off x="7123704" y="3814423"/>
              <a:ext cx="24065" cy="16890"/>
            </a:xfrm>
            <a:custGeom>
              <a:avLst/>
              <a:gdLst>
                <a:gd name="connsiteX0" fmla="*/ 6077 w 24065"/>
                <a:gd name="connsiteY0" fmla="*/ 277 h 16890"/>
                <a:gd name="connsiteX1" fmla="*/ 14043 w 24065"/>
                <a:gd name="connsiteY1" fmla="*/ 1653 h 16890"/>
                <a:gd name="connsiteX2" fmla="*/ 16696 w 24065"/>
                <a:gd name="connsiteY2" fmla="*/ 1486 h 16890"/>
                <a:gd name="connsiteX3" fmla="*/ 20155 w 24065"/>
                <a:gd name="connsiteY3" fmla="*/ 2291 h 16890"/>
                <a:gd name="connsiteX4" fmla="*/ 22732 w 24065"/>
                <a:gd name="connsiteY4" fmla="*/ 3097 h 16890"/>
                <a:gd name="connsiteX5" fmla="*/ 24176 w 24065"/>
                <a:gd name="connsiteY5" fmla="*/ 5750 h 16890"/>
                <a:gd name="connsiteX6" fmla="*/ 23530 w 24065"/>
                <a:gd name="connsiteY6" fmla="*/ 11056 h 16890"/>
                <a:gd name="connsiteX7" fmla="*/ 22732 w 24065"/>
                <a:gd name="connsiteY7" fmla="*/ 17091 h 16890"/>
                <a:gd name="connsiteX8" fmla="*/ 361 w 24065"/>
                <a:gd name="connsiteY8" fmla="*/ 15966 h 16890"/>
                <a:gd name="connsiteX9" fmla="*/ 688 w 24065"/>
                <a:gd name="connsiteY9" fmla="*/ 12910 h 16890"/>
                <a:gd name="connsiteX10" fmla="*/ 2132 w 24065"/>
                <a:gd name="connsiteY10" fmla="*/ 8160 h 16890"/>
                <a:gd name="connsiteX11" fmla="*/ 3264 w 24065"/>
                <a:gd name="connsiteY11" fmla="*/ 5111 h 16890"/>
                <a:gd name="connsiteX12" fmla="*/ 4466 w 24065"/>
                <a:gd name="connsiteY12" fmla="*/ 2611 h 16890"/>
                <a:gd name="connsiteX13" fmla="*/ 4868 w 24065"/>
                <a:gd name="connsiteY13" fmla="*/ 201 h 16890"/>
                <a:gd name="connsiteX14" fmla="*/ 6077 w 24065"/>
                <a:gd name="connsiteY14" fmla="*/ 277 h 1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65" h="16890">
                  <a:moveTo>
                    <a:pt x="6077" y="277"/>
                  </a:moveTo>
                  <a:cubicBezTo>
                    <a:pt x="6077" y="277"/>
                    <a:pt x="12356" y="1653"/>
                    <a:pt x="14043" y="1653"/>
                  </a:cubicBezTo>
                  <a:cubicBezTo>
                    <a:pt x="15731" y="1653"/>
                    <a:pt x="15244" y="1007"/>
                    <a:pt x="16696" y="1486"/>
                  </a:cubicBezTo>
                  <a:cubicBezTo>
                    <a:pt x="18140" y="1972"/>
                    <a:pt x="19106" y="1889"/>
                    <a:pt x="20155" y="2291"/>
                  </a:cubicBezTo>
                  <a:cubicBezTo>
                    <a:pt x="21204" y="2694"/>
                    <a:pt x="21766" y="3097"/>
                    <a:pt x="22732" y="3097"/>
                  </a:cubicBezTo>
                  <a:cubicBezTo>
                    <a:pt x="23697" y="3097"/>
                    <a:pt x="24259" y="3500"/>
                    <a:pt x="24176" y="5750"/>
                  </a:cubicBezTo>
                  <a:cubicBezTo>
                    <a:pt x="24100" y="8000"/>
                    <a:pt x="23530" y="8965"/>
                    <a:pt x="23530" y="11056"/>
                  </a:cubicBezTo>
                  <a:cubicBezTo>
                    <a:pt x="23530" y="13154"/>
                    <a:pt x="22732" y="17091"/>
                    <a:pt x="22732" y="17091"/>
                  </a:cubicBezTo>
                  <a:lnTo>
                    <a:pt x="361" y="15966"/>
                  </a:lnTo>
                  <a:cubicBezTo>
                    <a:pt x="361" y="15966"/>
                    <a:pt x="-361" y="14841"/>
                    <a:pt x="688" y="12910"/>
                  </a:cubicBezTo>
                  <a:cubicBezTo>
                    <a:pt x="1737" y="10980"/>
                    <a:pt x="1896" y="9535"/>
                    <a:pt x="2132" y="8160"/>
                  </a:cubicBezTo>
                  <a:cubicBezTo>
                    <a:pt x="2375" y="6799"/>
                    <a:pt x="2702" y="5834"/>
                    <a:pt x="3264" y="5111"/>
                  </a:cubicBezTo>
                  <a:cubicBezTo>
                    <a:pt x="3827" y="4382"/>
                    <a:pt x="4306" y="3173"/>
                    <a:pt x="4466" y="2611"/>
                  </a:cubicBezTo>
                  <a:cubicBezTo>
                    <a:pt x="4625" y="2048"/>
                    <a:pt x="4868" y="201"/>
                    <a:pt x="4868" y="201"/>
                  </a:cubicBezTo>
                  <a:lnTo>
                    <a:pt x="6077" y="277"/>
                  </a:lnTo>
                  <a:close/>
                </a:path>
              </a:pathLst>
            </a:custGeom>
            <a:solidFill>
              <a:srgbClr val="231F20"/>
            </a:solidFill>
            <a:ln w="7575" cap="flat">
              <a:noFill/>
              <a:prstDash val="solid"/>
              <a:round/>
            </a:ln>
          </p:spPr>
          <p:txBody>
            <a:bodyPr rtlCol="0" anchor="ctr"/>
            <a:lstStyle/>
            <a:p>
              <a:endParaRPr lang="en-GB"/>
            </a:p>
          </p:txBody>
        </p:sp>
        <p:sp>
          <p:nvSpPr>
            <p:cNvPr id="498" name="Freeform: Shape 497">
              <a:extLst>
                <a:ext uri="{FF2B5EF4-FFF2-40B4-BE49-F238E27FC236}">
                  <a16:creationId xmlns:a16="http://schemas.microsoft.com/office/drawing/2014/main" id="{89BA1307-1330-4E1E-9D04-2D6AAE05E85A}"/>
                </a:ext>
              </a:extLst>
            </p:cNvPr>
            <p:cNvSpPr/>
            <p:nvPr/>
          </p:nvSpPr>
          <p:spPr>
            <a:xfrm>
              <a:off x="7151482" y="3825278"/>
              <a:ext cx="7741" cy="12637"/>
            </a:xfrm>
            <a:custGeom>
              <a:avLst/>
              <a:gdLst>
                <a:gd name="connsiteX0" fmla="*/ 3164 w 7741"/>
                <a:gd name="connsiteY0" fmla="*/ 288 h 12637"/>
                <a:gd name="connsiteX1" fmla="*/ 7588 w 7741"/>
                <a:gd name="connsiteY1" fmla="*/ 4796 h 12637"/>
                <a:gd name="connsiteX2" fmla="*/ 7831 w 7741"/>
                <a:gd name="connsiteY2" fmla="*/ 6886 h 12637"/>
                <a:gd name="connsiteX3" fmla="*/ 7025 w 7741"/>
                <a:gd name="connsiteY3" fmla="*/ 11797 h 12637"/>
                <a:gd name="connsiteX4" fmla="*/ 6706 w 7741"/>
                <a:gd name="connsiteY4" fmla="*/ 12838 h 12637"/>
                <a:gd name="connsiteX5" fmla="*/ 3323 w 7741"/>
                <a:gd name="connsiteY5" fmla="*/ 11470 h 12637"/>
                <a:gd name="connsiteX6" fmla="*/ 1309 w 7741"/>
                <a:gd name="connsiteY6" fmla="*/ 9782 h 12637"/>
                <a:gd name="connsiteX7" fmla="*/ 587 w 7741"/>
                <a:gd name="connsiteY7" fmla="*/ 8338 h 12637"/>
                <a:gd name="connsiteX8" fmla="*/ 184 w 7741"/>
                <a:gd name="connsiteY8" fmla="*/ 4796 h 12637"/>
                <a:gd name="connsiteX9" fmla="*/ 1073 w 7741"/>
                <a:gd name="connsiteY9" fmla="*/ 1254 h 12637"/>
                <a:gd name="connsiteX10" fmla="*/ 2518 w 7741"/>
                <a:gd name="connsiteY10" fmla="*/ 205 h 12637"/>
                <a:gd name="connsiteX11" fmla="*/ 3164 w 7741"/>
                <a:gd name="connsiteY11" fmla="*/ 288 h 1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41" h="12637">
                  <a:moveTo>
                    <a:pt x="3164" y="288"/>
                  </a:moveTo>
                  <a:lnTo>
                    <a:pt x="7588" y="4796"/>
                  </a:lnTo>
                  <a:cubicBezTo>
                    <a:pt x="7588" y="4796"/>
                    <a:pt x="7991" y="5039"/>
                    <a:pt x="7831" y="6886"/>
                  </a:cubicBezTo>
                  <a:cubicBezTo>
                    <a:pt x="7671" y="8733"/>
                    <a:pt x="7025" y="11797"/>
                    <a:pt x="7025" y="11797"/>
                  </a:cubicBezTo>
                  <a:cubicBezTo>
                    <a:pt x="7025" y="11797"/>
                    <a:pt x="7588" y="12922"/>
                    <a:pt x="6706" y="12838"/>
                  </a:cubicBezTo>
                  <a:cubicBezTo>
                    <a:pt x="5817" y="12762"/>
                    <a:pt x="3726" y="12032"/>
                    <a:pt x="3323" y="11470"/>
                  </a:cubicBezTo>
                  <a:cubicBezTo>
                    <a:pt x="2920" y="10907"/>
                    <a:pt x="1476" y="10102"/>
                    <a:pt x="1309" y="9782"/>
                  </a:cubicBezTo>
                  <a:cubicBezTo>
                    <a:pt x="1149" y="9463"/>
                    <a:pt x="670" y="8657"/>
                    <a:pt x="587" y="8338"/>
                  </a:cubicBezTo>
                  <a:cubicBezTo>
                    <a:pt x="511" y="8011"/>
                    <a:pt x="-52" y="6004"/>
                    <a:pt x="184" y="4796"/>
                  </a:cubicBezTo>
                  <a:cubicBezTo>
                    <a:pt x="427" y="3587"/>
                    <a:pt x="427" y="1976"/>
                    <a:pt x="1073" y="1254"/>
                  </a:cubicBezTo>
                  <a:cubicBezTo>
                    <a:pt x="1712" y="532"/>
                    <a:pt x="2518" y="205"/>
                    <a:pt x="2518" y="205"/>
                  </a:cubicBezTo>
                  <a:lnTo>
                    <a:pt x="3164" y="288"/>
                  </a:lnTo>
                  <a:close/>
                </a:path>
              </a:pathLst>
            </a:custGeom>
            <a:solidFill>
              <a:srgbClr val="231F20"/>
            </a:solidFill>
            <a:ln w="7575" cap="flat">
              <a:noFill/>
              <a:prstDash val="solid"/>
              <a:round/>
            </a:ln>
          </p:spPr>
          <p:txBody>
            <a:bodyPr rtlCol="0" anchor="ctr"/>
            <a:lstStyle/>
            <a:p>
              <a:endParaRPr lang="en-GB"/>
            </a:p>
          </p:txBody>
        </p:sp>
        <p:sp>
          <p:nvSpPr>
            <p:cNvPr id="499" name="Freeform: Shape 498">
              <a:extLst>
                <a:ext uri="{FF2B5EF4-FFF2-40B4-BE49-F238E27FC236}">
                  <a16:creationId xmlns:a16="http://schemas.microsoft.com/office/drawing/2014/main" id="{48768037-AC5D-48D7-A246-532C4A85DA8F}"/>
                </a:ext>
              </a:extLst>
            </p:cNvPr>
            <p:cNvSpPr/>
            <p:nvPr/>
          </p:nvSpPr>
          <p:spPr>
            <a:xfrm>
              <a:off x="7149757" y="3842810"/>
              <a:ext cx="7014" cy="9102"/>
            </a:xfrm>
            <a:custGeom>
              <a:avLst/>
              <a:gdLst>
                <a:gd name="connsiteX0" fmla="*/ 3276 w 7014"/>
                <a:gd name="connsiteY0" fmla="*/ 223 h 9102"/>
                <a:gd name="connsiteX1" fmla="*/ 6658 w 7014"/>
                <a:gd name="connsiteY1" fmla="*/ 4001 h 9102"/>
                <a:gd name="connsiteX2" fmla="*/ 7137 w 7014"/>
                <a:gd name="connsiteY2" fmla="*/ 6099 h 9102"/>
                <a:gd name="connsiteX3" fmla="*/ 6491 w 7014"/>
                <a:gd name="connsiteY3" fmla="*/ 9314 h 9102"/>
                <a:gd name="connsiteX4" fmla="*/ 3359 w 7014"/>
                <a:gd name="connsiteY4" fmla="*/ 8106 h 9102"/>
                <a:gd name="connsiteX5" fmla="*/ 866 w 7014"/>
                <a:gd name="connsiteY5" fmla="*/ 6175 h 9102"/>
                <a:gd name="connsiteX6" fmla="*/ 220 w 7014"/>
                <a:gd name="connsiteY6" fmla="*/ 3203 h 9102"/>
                <a:gd name="connsiteX7" fmla="*/ 1588 w 7014"/>
                <a:gd name="connsiteY7" fmla="*/ 383 h 9102"/>
                <a:gd name="connsiteX8" fmla="*/ 3276 w 7014"/>
                <a:gd name="connsiteY8" fmla="*/ 223 h 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4" h="9102">
                  <a:moveTo>
                    <a:pt x="3276" y="223"/>
                  </a:moveTo>
                  <a:lnTo>
                    <a:pt x="6658" y="4001"/>
                  </a:lnTo>
                  <a:cubicBezTo>
                    <a:pt x="6658" y="4001"/>
                    <a:pt x="7137" y="4160"/>
                    <a:pt x="7137" y="6099"/>
                  </a:cubicBezTo>
                  <a:cubicBezTo>
                    <a:pt x="7137" y="8029"/>
                    <a:pt x="7221" y="9314"/>
                    <a:pt x="6491" y="9314"/>
                  </a:cubicBezTo>
                  <a:cubicBezTo>
                    <a:pt x="5769" y="9314"/>
                    <a:pt x="3998" y="8752"/>
                    <a:pt x="3359" y="8106"/>
                  </a:cubicBezTo>
                  <a:cubicBezTo>
                    <a:pt x="2713" y="7467"/>
                    <a:pt x="1261" y="6981"/>
                    <a:pt x="866" y="6175"/>
                  </a:cubicBezTo>
                  <a:cubicBezTo>
                    <a:pt x="463" y="5377"/>
                    <a:pt x="-99" y="4571"/>
                    <a:pt x="220" y="3203"/>
                  </a:cubicBezTo>
                  <a:cubicBezTo>
                    <a:pt x="539" y="1834"/>
                    <a:pt x="1102" y="626"/>
                    <a:pt x="1588" y="383"/>
                  </a:cubicBezTo>
                  <a:cubicBezTo>
                    <a:pt x="2067" y="147"/>
                    <a:pt x="3276" y="223"/>
                    <a:pt x="3276" y="223"/>
                  </a:cubicBezTo>
                  <a:close/>
                </a:path>
              </a:pathLst>
            </a:custGeom>
            <a:solidFill>
              <a:srgbClr val="231F20"/>
            </a:solidFill>
            <a:ln w="7575" cap="flat">
              <a:noFill/>
              <a:prstDash val="solid"/>
              <a:round/>
            </a:ln>
          </p:spPr>
          <p:txBody>
            <a:bodyPr rtlCol="0" anchor="ctr"/>
            <a:lstStyle/>
            <a:p>
              <a:endParaRPr lang="en-GB"/>
            </a:p>
          </p:txBody>
        </p:sp>
        <p:sp>
          <p:nvSpPr>
            <p:cNvPr id="500" name="Freeform: Shape 499">
              <a:extLst>
                <a:ext uri="{FF2B5EF4-FFF2-40B4-BE49-F238E27FC236}">
                  <a16:creationId xmlns:a16="http://schemas.microsoft.com/office/drawing/2014/main" id="{FA59AEAE-DC5C-4EF2-93EC-2AA728406033}"/>
                </a:ext>
              </a:extLst>
            </p:cNvPr>
            <p:cNvSpPr/>
            <p:nvPr/>
          </p:nvSpPr>
          <p:spPr>
            <a:xfrm>
              <a:off x="7149122" y="3857705"/>
              <a:ext cx="5638" cy="9973"/>
            </a:xfrm>
            <a:custGeom>
              <a:avLst/>
              <a:gdLst>
                <a:gd name="connsiteX0" fmla="*/ 1980 w 5638"/>
                <a:gd name="connsiteY0" fmla="*/ 377 h 9973"/>
                <a:gd name="connsiteX1" fmla="*/ 4314 w 5638"/>
                <a:gd name="connsiteY1" fmla="*/ 2148 h 9973"/>
                <a:gd name="connsiteX2" fmla="*/ 5598 w 5638"/>
                <a:gd name="connsiteY2" fmla="*/ 4725 h 9973"/>
                <a:gd name="connsiteX3" fmla="*/ 5598 w 5638"/>
                <a:gd name="connsiteY3" fmla="*/ 9066 h 9973"/>
                <a:gd name="connsiteX4" fmla="*/ 4709 w 5638"/>
                <a:gd name="connsiteY4" fmla="*/ 10191 h 9973"/>
                <a:gd name="connsiteX5" fmla="*/ 3348 w 5638"/>
                <a:gd name="connsiteY5" fmla="*/ 9225 h 9973"/>
                <a:gd name="connsiteX6" fmla="*/ 2140 w 5638"/>
                <a:gd name="connsiteY6" fmla="*/ 7621 h 9973"/>
                <a:gd name="connsiteX7" fmla="*/ 771 w 5638"/>
                <a:gd name="connsiteY7" fmla="*/ 5044 h 9973"/>
                <a:gd name="connsiteX8" fmla="*/ 125 w 5638"/>
                <a:gd name="connsiteY8" fmla="*/ 2711 h 9973"/>
                <a:gd name="connsiteX9" fmla="*/ 452 w 5638"/>
                <a:gd name="connsiteY9" fmla="*/ 1099 h 9973"/>
                <a:gd name="connsiteX10" fmla="*/ 1501 w 5638"/>
                <a:gd name="connsiteY10" fmla="*/ 218 h 9973"/>
                <a:gd name="connsiteX11" fmla="*/ 1980 w 5638"/>
                <a:gd name="connsiteY11" fmla="*/ 377 h 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38" h="9973">
                  <a:moveTo>
                    <a:pt x="1980" y="377"/>
                  </a:moveTo>
                  <a:cubicBezTo>
                    <a:pt x="1980" y="377"/>
                    <a:pt x="3508" y="1426"/>
                    <a:pt x="4314" y="2148"/>
                  </a:cubicBezTo>
                  <a:cubicBezTo>
                    <a:pt x="5119" y="2871"/>
                    <a:pt x="5515" y="2954"/>
                    <a:pt x="5598" y="4725"/>
                  </a:cubicBezTo>
                  <a:cubicBezTo>
                    <a:pt x="5682" y="6489"/>
                    <a:pt x="5925" y="8260"/>
                    <a:pt x="5598" y="9066"/>
                  </a:cubicBezTo>
                  <a:cubicBezTo>
                    <a:pt x="5279" y="9871"/>
                    <a:pt x="5439" y="10191"/>
                    <a:pt x="4709" y="10191"/>
                  </a:cubicBezTo>
                  <a:cubicBezTo>
                    <a:pt x="3987" y="10191"/>
                    <a:pt x="3667" y="9704"/>
                    <a:pt x="3348" y="9225"/>
                  </a:cubicBezTo>
                  <a:cubicBezTo>
                    <a:pt x="3021" y="8746"/>
                    <a:pt x="2466" y="8260"/>
                    <a:pt x="2140" y="7621"/>
                  </a:cubicBezTo>
                  <a:cubicBezTo>
                    <a:pt x="1820" y="6975"/>
                    <a:pt x="931" y="5850"/>
                    <a:pt x="771" y="5044"/>
                  </a:cubicBezTo>
                  <a:cubicBezTo>
                    <a:pt x="612" y="4239"/>
                    <a:pt x="125" y="3197"/>
                    <a:pt x="125" y="2711"/>
                  </a:cubicBezTo>
                  <a:cubicBezTo>
                    <a:pt x="125" y="2232"/>
                    <a:pt x="125" y="1586"/>
                    <a:pt x="452" y="1099"/>
                  </a:cubicBezTo>
                  <a:cubicBezTo>
                    <a:pt x="771" y="620"/>
                    <a:pt x="1501" y="218"/>
                    <a:pt x="1501" y="218"/>
                  </a:cubicBezTo>
                  <a:lnTo>
                    <a:pt x="1980" y="377"/>
                  </a:lnTo>
                  <a:close/>
                </a:path>
              </a:pathLst>
            </a:custGeom>
            <a:solidFill>
              <a:srgbClr val="231F20"/>
            </a:solidFill>
            <a:ln w="7575" cap="flat">
              <a:noFill/>
              <a:prstDash val="solid"/>
              <a:round/>
            </a:ln>
          </p:spPr>
          <p:txBody>
            <a:bodyPr rtlCol="0" anchor="ctr"/>
            <a:lstStyle/>
            <a:p>
              <a:endParaRPr lang="en-GB"/>
            </a:p>
          </p:txBody>
        </p:sp>
        <p:sp>
          <p:nvSpPr>
            <p:cNvPr id="501" name="Freeform: Shape 500">
              <a:extLst>
                <a:ext uri="{FF2B5EF4-FFF2-40B4-BE49-F238E27FC236}">
                  <a16:creationId xmlns:a16="http://schemas.microsoft.com/office/drawing/2014/main" id="{70260AD2-D3C4-42F7-A040-93F5DA316D8F}"/>
                </a:ext>
              </a:extLst>
            </p:cNvPr>
            <p:cNvSpPr/>
            <p:nvPr/>
          </p:nvSpPr>
          <p:spPr>
            <a:xfrm>
              <a:off x="7165586" y="3828015"/>
              <a:ext cx="7555" cy="10862"/>
            </a:xfrm>
            <a:custGeom>
              <a:avLst/>
              <a:gdLst>
                <a:gd name="connsiteX0" fmla="*/ 491 w 7555"/>
                <a:gd name="connsiteY0" fmla="*/ 3345 h 10862"/>
                <a:gd name="connsiteX1" fmla="*/ 2581 w 7555"/>
                <a:gd name="connsiteY1" fmla="*/ 2303 h 10862"/>
                <a:gd name="connsiteX2" fmla="*/ 4991 w 7555"/>
                <a:gd name="connsiteY2" fmla="*/ 1574 h 10862"/>
                <a:gd name="connsiteX3" fmla="*/ 7165 w 7555"/>
                <a:gd name="connsiteY3" fmla="*/ 205 h 10862"/>
                <a:gd name="connsiteX4" fmla="*/ 7643 w 7555"/>
                <a:gd name="connsiteY4" fmla="*/ 1338 h 10862"/>
                <a:gd name="connsiteX5" fmla="*/ 7408 w 7555"/>
                <a:gd name="connsiteY5" fmla="*/ 4797 h 10862"/>
                <a:gd name="connsiteX6" fmla="*/ 7165 w 7555"/>
                <a:gd name="connsiteY6" fmla="*/ 7769 h 10862"/>
                <a:gd name="connsiteX7" fmla="*/ 6845 w 7555"/>
                <a:gd name="connsiteY7" fmla="*/ 8894 h 10862"/>
                <a:gd name="connsiteX8" fmla="*/ 2581 w 7555"/>
                <a:gd name="connsiteY8" fmla="*/ 11068 h 10862"/>
                <a:gd name="connsiteX9" fmla="*/ 1129 w 7555"/>
                <a:gd name="connsiteY9" fmla="*/ 10992 h 10862"/>
                <a:gd name="connsiteX10" fmla="*/ 247 w 7555"/>
                <a:gd name="connsiteY10" fmla="*/ 9943 h 10862"/>
                <a:gd name="connsiteX11" fmla="*/ 164 w 7555"/>
                <a:gd name="connsiteY11" fmla="*/ 7533 h 10862"/>
                <a:gd name="connsiteX12" fmla="*/ 491 w 7555"/>
                <a:gd name="connsiteY12" fmla="*/ 5192 h 10862"/>
                <a:gd name="connsiteX13" fmla="*/ 491 w 7555"/>
                <a:gd name="connsiteY13" fmla="*/ 3345 h 1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5" h="10862">
                  <a:moveTo>
                    <a:pt x="491" y="3345"/>
                  </a:moveTo>
                  <a:cubicBezTo>
                    <a:pt x="491" y="3345"/>
                    <a:pt x="1775" y="2303"/>
                    <a:pt x="2581" y="2303"/>
                  </a:cubicBezTo>
                  <a:cubicBezTo>
                    <a:pt x="3387" y="2303"/>
                    <a:pt x="4512" y="2220"/>
                    <a:pt x="4991" y="1574"/>
                  </a:cubicBezTo>
                  <a:cubicBezTo>
                    <a:pt x="5477" y="928"/>
                    <a:pt x="6921" y="205"/>
                    <a:pt x="7165" y="205"/>
                  </a:cubicBezTo>
                  <a:cubicBezTo>
                    <a:pt x="7408" y="205"/>
                    <a:pt x="7643" y="289"/>
                    <a:pt x="7643" y="1338"/>
                  </a:cubicBezTo>
                  <a:cubicBezTo>
                    <a:pt x="7643" y="2379"/>
                    <a:pt x="7567" y="3748"/>
                    <a:pt x="7408" y="4797"/>
                  </a:cubicBezTo>
                  <a:cubicBezTo>
                    <a:pt x="7248" y="5838"/>
                    <a:pt x="7165" y="7123"/>
                    <a:pt x="7165" y="7769"/>
                  </a:cubicBezTo>
                  <a:cubicBezTo>
                    <a:pt x="7165" y="8415"/>
                    <a:pt x="8533" y="8012"/>
                    <a:pt x="6845" y="8894"/>
                  </a:cubicBezTo>
                  <a:cubicBezTo>
                    <a:pt x="5158" y="9783"/>
                    <a:pt x="2581" y="11068"/>
                    <a:pt x="2581" y="11068"/>
                  </a:cubicBezTo>
                  <a:lnTo>
                    <a:pt x="1129" y="10992"/>
                  </a:lnTo>
                  <a:cubicBezTo>
                    <a:pt x="1129" y="10992"/>
                    <a:pt x="323" y="10581"/>
                    <a:pt x="247" y="9943"/>
                  </a:cubicBezTo>
                  <a:cubicBezTo>
                    <a:pt x="164" y="9297"/>
                    <a:pt x="88" y="8491"/>
                    <a:pt x="164" y="7533"/>
                  </a:cubicBezTo>
                  <a:cubicBezTo>
                    <a:pt x="247" y="6568"/>
                    <a:pt x="491" y="5519"/>
                    <a:pt x="491" y="5192"/>
                  </a:cubicBezTo>
                  <a:lnTo>
                    <a:pt x="491" y="3345"/>
                  </a:lnTo>
                  <a:close/>
                </a:path>
              </a:pathLst>
            </a:custGeom>
            <a:solidFill>
              <a:srgbClr val="231F20"/>
            </a:solidFill>
            <a:ln w="7575" cap="flat">
              <a:noFill/>
              <a:prstDash val="solid"/>
              <a:round/>
            </a:ln>
          </p:spPr>
          <p:txBody>
            <a:bodyPr rtlCol="0" anchor="ctr"/>
            <a:lstStyle/>
            <a:p>
              <a:endParaRPr lang="en-GB"/>
            </a:p>
          </p:txBody>
        </p:sp>
        <p:sp>
          <p:nvSpPr>
            <p:cNvPr id="502" name="Freeform: Shape 501">
              <a:extLst>
                <a:ext uri="{FF2B5EF4-FFF2-40B4-BE49-F238E27FC236}">
                  <a16:creationId xmlns:a16="http://schemas.microsoft.com/office/drawing/2014/main" id="{6467EC9F-C63D-4218-AF48-E002EA8E50BF}"/>
                </a:ext>
              </a:extLst>
            </p:cNvPr>
            <p:cNvSpPr/>
            <p:nvPr/>
          </p:nvSpPr>
          <p:spPr>
            <a:xfrm>
              <a:off x="7163678" y="3846105"/>
              <a:ext cx="6861" cy="6841"/>
            </a:xfrm>
            <a:custGeom>
              <a:avLst/>
              <a:gdLst>
                <a:gd name="connsiteX0" fmla="*/ 786 w 6861"/>
                <a:gd name="connsiteY0" fmla="*/ 2235 h 6841"/>
                <a:gd name="connsiteX1" fmla="*/ 5453 w 6861"/>
                <a:gd name="connsiteY1" fmla="*/ 305 h 6841"/>
                <a:gd name="connsiteX2" fmla="*/ 6981 w 6861"/>
                <a:gd name="connsiteY2" fmla="*/ 1437 h 6841"/>
                <a:gd name="connsiteX3" fmla="*/ 6897 w 6861"/>
                <a:gd name="connsiteY3" fmla="*/ 3763 h 6841"/>
                <a:gd name="connsiteX4" fmla="*/ 6494 w 6861"/>
                <a:gd name="connsiteY4" fmla="*/ 5055 h 6841"/>
                <a:gd name="connsiteX5" fmla="*/ 3765 w 6861"/>
                <a:gd name="connsiteY5" fmla="*/ 6416 h 6841"/>
                <a:gd name="connsiteX6" fmla="*/ 626 w 6861"/>
                <a:gd name="connsiteY6" fmla="*/ 6903 h 6841"/>
                <a:gd name="connsiteX7" fmla="*/ 223 w 6861"/>
                <a:gd name="connsiteY7" fmla="*/ 4493 h 6841"/>
                <a:gd name="connsiteX8" fmla="*/ 786 w 6861"/>
                <a:gd name="connsiteY8" fmla="*/ 2235 h 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1" h="6841">
                  <a:moveTo>
                    <a:pt x="786" y="2235"/>
                  </a:moveTo>
                  <a:cubicBezTo>
                    <a:pt x="786" y="2235"/>
                    <a:pt x="4085" y="548"/>
                    <a:pt x="5453" y="305"/>
                  </a:cubicBezTo>
                  <a:cubicBezTo>
                    <a:pt x="6814" y="69"/>
                    <a:pt x="7057" y="229"/>
                    <a:pt x="6981" y="1437"/>
                  </a:cubicBezTo>
                  <a:cubicBezTo>
                    <a:pt x="6897" y="2638"/>
                    <a:pt x="6897" y="3763"/>
                    <a:pt x="6897" y="3763"/>
                  </a:cubicBezTo>
                  <a:cubicBezTo>
                    <a:pt x="6897" y="3763"/>
                    <a:pt x="7140" y="4729"/>
                    <a:pt x="6494" y="5055"/>
                  </a:cubicBezTo>
                  <a:cubicBezTo>
                    <a:pt x="5848" y="5375"/>
                    <a:pt x="4647" y="6256"/>
                    <a:pt x="3765" y="6416"/>
                  </a:cubicBezTo>
                  <a:cubicBezTo>
                    <a:pt x="2876" y="6583"/>
                    <a:pt x="1189" y="7381"/>
                    <a:pt x="626" y="6903"/>
                  </a:cubicBezTo>
                  <a:cubicBezTo>
                    <a:pt x="64" y="6416"/>
                    <a:pt x="64" y="5055"/>
                    <a:pt x="223" y="4493"/>
                  </a:cubicBezTo>
                  <a:cubicBezTo>
                    <a:pt x="383" y="3923"/>
                    <a:pt x="786" y="2235"/>
                    <a:pt x="786" y="2235"/>
                  </a:cubicBezTo>
                  <a:close/>
                </a:path>
              </a:pathLst>
            </a:custGeom>
            <a:solidFill>
              <a:srgbClr val="231F20"/>
            </a:solidFill>
            <a:ln w="7575" cap="flat">
              <a:noFill/>
              <a:prstDash val="solid"/>
              <a:round/>
            </a:ln>
          </p:spPr>
          <p:txBody>
            <a:bodyPr rtlCol="0" anchor="ctr"/>
            <a:lstStyle/>
            <a:p>
              <a:endParaRPr lang="en-GB"/>
            </a:p>
          </p:txBody>
        </p:sp>
        <p:sp>
          <p:nvSpPr>
            <p:cNvPr id="503" name="Freeform: Shape 502">
              <a:extLst>
                <a:ext uri="{FF2B5EF4-FFF2-40B4-BE49-F238E27FC236}">
                  <a16:creationId xmlns:a16="http://schemas.microsoft.com/office/drawing/2014/main" id="{A2830CB6-8952-4382-9376-21F955D4A4FF}"/>
                </a:ext>
              </a:extLst>
            </p:cNvPr>
            <p:cNvSpPr/>
            <p:nvPr/>
          </p:nvSpPr>
          <p:spPr>
            <a:xfrm>
              <a:off x="7162401" y="3859151"/>
              <a:ext cx="6128" cy="10114"/>
            </a:xfrm>
            <a:custGeom>
              <a:avLst/>
              <a:gdLst>
                <a:gd name="connsiteX0" fmla="*/ 1339 w 6128"/>
                <a:gd name="connsiteY0" fmla="*/ 3113 h 10114"/>
                <a:gd name="connsiteX1" fmla="*/ 4714 w 6128"/>
                <a:gd name="connsiteY1" fmla="*/ 460 h 10114"/>
                <a:gd name="connsiteX2" fmla="*/ 6242 w 6128"/>
                <a:gd name="connsiteY2" fmla="*/ 620 h 10114"/>
                <a:gd name="connsiteX3" fmla="*/ 5361 w 6128"/>
                <a:gd name="connsiteY3" fmla="*/ 3356 h 10114"/>
                <a:gd name="connsiteX4" fmla="*/ 3833 w 6128"/>
                <a:gd name="connsiteY4" fmla="*/ 8426 h 10114"/>
                <a:gd name="connsiteX5" fmla="*/ 1415 w 6128"/>
                <a:gd name="connsiteY5" fmla="*/ 10190 h 10114"/>
                <a:gd name="connsiteX6" fmla="*/ 131 w 6128"/>
                <a:gd name="connsiteY6" fmla="*/ 9065 h 10114"/>
                <a:gd name="connsiteX7" fmla="*/ 534 w 6128"/>
                <a:gd name="connsiteY7" fmla="*/ 4405 h 10114"/>
                <a:gd name="connsiteX8" fmla="*/ 1339 w 6128"/>
                <a:gd name="connsiteY8" fmla="*/ 3113 h 10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28" h="10114">
                  <a:moveTo>
                    <a:pt x="1339" y="3113"/>
                  </a:moveTo>
                  <a:lnTo>
                    <a:pt x="4714" y="460"/>
                  </a:lnTo>
                  <a:cubicBezTo>
                    <a:pt x="4714" y="460"/>
                    <a:pt x="6083" y="-178"/>
                    <a:pt x="6242" y="620"/>
                  </a:cubicBezTo>
                  <a:cubicBezTo>
                    <a:pt x="6402" y="1425"/>
                    <a:pt x="5361" y="3356"/>
                    <a:pt x="5361" y="3356"/>
                  </a:cubicBezTo>
                  <a:cubicBezTo>
                    <a:pt x="5361" y="3356"/>
                    <a:pt x="4555" y="7704"/>
                    <a:pt x="3833" y="8426"/>
                  </a:cubicBezTo>
                  <a:cubicBezTo>
                    <a:pt x="3111" y="9148"/>
                    <a:pt x="2145" y="10030"/>
                    <a:pt x="1415" y="10190"/>
                  </a:cubicBezTo>
                  <a:cubicBezTo>
                    <a:pt x="693" y="10357"/>
                    <a:pt x="131" y="10676"/>
                    <a:pt x="131" y="9065"/>
                  </a:cubicBezTo>
                  <a:cubicBezTo>
                    <a:pt x="131" y="7461"/>
                    <a:pt x="534" y="4405"/>
                    <a:pt x="534" y="4405"/>
                  </a:cubicBezTo>
                  <a:lnTo>
                    <a:pt x="1339" y="3113"/>
                  </a:lnTo>
                  <a:close/>
                </a:path>
              </a:pathLst>
            </a:custGeom>
            <a:solidFill>
              <a:srgbClr val="231F20"/>
            </a:solidFill>
            <a:ln w="7575" cap="flat">
              <a:noFill/>
              <a:prstDash val="solid"/>
              <a:round/>
            </a:ln>
          </p:spPr>
          <p:txBody>
            <a:bodyPr rtlCol="0" anchor="ctr"/>
            <a:lstStyle/>
            <a:p>
              <a:endParaRPr lang="en-GB"/>
            </a:p>
          </p:txBody>
        </p:sp>
        <p:sp>
          <p:nvSpPr>
            <p:cNvPr id="504" name="Freeform: Shape 503">
              <a:extLst>
                <a:ext uri="{FF2B5EF4-FFF2-40B4-BE49-F238E27FC236}">
                  <a16:creationId xmlns:a16="http://schemas.microsoft.com/office/drawing/2014/main" id="{0C113EC9-5270-430D-9778-85E14D52BD30}"/>
                </a:ext>
              </a:extLst>
            </p:cNvPr>
            <p:cNvSpPr/>
            <p:nvPr/>
          </p:nvSpPr>
          <p:spPr>
            <a:xfrm>
              <a:off x="7121058" y="4053684"/>
              <a:ext cx="77267" cy="42023"/>
            </a:xfrm>
            <a:custGeom>
              <a:avLst/>
              <a:gdLst>
                <a:gd name="connsiteX0" fmla="*/ 128 w 77267"/>
                <a:gd name="connsiteY0" fmla="*/ 29199 h 42023"/>
                <a:gd name="connsiteX1" fmla="*/ 15597 w 77267"/>
                <a:gd name="connsiteY1" fmla="*/ 9177 h 42023"/>
                <a:gd name="connsiteX2" fmla="*/ 34251 w 77267"/>
                <a:gd name="connsiteY2" fmla="*/ 306 h 42023"/>
                <a:gd name="connsiteX3" fmla="*/ 57237 w 77267"/>
                <a:gd name="connsiteY3" fmla="*/ 7808 h 42023"/>
                <a:gd name="connsiteX4" fmla="*/ 73162 w 77267"/>
                <a:gd name="connsiteY4" fmla="*/ 22601 h 42023"/>
                <a:gd name="connsiteX5" fmla="*/ 77373 w 77267"/>
                <a:gd name="connsiteY5" fmla="*/ 31129 h 42023"/>
                <a:gd name="connsiteX6" fmla="*/ 59624 w 77267"/>
                <a:gd name="connsiteY6" fmla="*/ 41939 h 42023"/>
                <a:gd name="connsiteX7" fmla="*/ 57237 w 77267"/>
                <a:gd name="connsiteY7" fmla="*/ 42053 h 42023"/>
                <a:gd name="connsiteX8" fmla="*/ 50518 w 77267"/>
                <a:gd name="connsiteY8" fmla="*/ 33752 h 42023"/>
                <a:gd name="connsiteX9" fmla="*/ 38918 w 77267"/>
                <a:gd name="connsiteY9" fmla="*/ 29655 h 42023"/>
                <a:gd name="connsiteX10" fmla="*/ 27767 w 77267"/>
                <a:gd name="connsiteY10" fmla="*/ 33410 h 42023"/>
                <a:gd name="connsiteX11" fmla="*/ 23221 w 77267"/>
                <a:gd name="connsiteY11" fmla="*/ 38069 h 42023"/>
                <a:gd name="connsiteX12" fmla="*/ 21397 w 77267"/>
                <a:gd name="connsiteY12" fmla="*/ 39210 h 42023"/>
                <a:gd name="connsiteX13" fmla="*/ 699 w 77267"/>
                <a:gd name="connsiteY13" fmla="*/ 30339 h 42023"/>
                <a:gd name="connsiteX14" fmla="*/ 128 w 77267"/>
                <a:gd name="connsiteY14" fmla="*/ 29199 h 4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267" h="42023">
                  <a:moveTo>
                    <a:pt x="128" y="29199"/>
                  </a:moveTo>
                  <a:cubicBezTo>
                    <a:pt x="128" y="29199"/>
                    <a:pt x="6156" y="15205"/>
                    <a:pt x="15597" y="9177"/>
                  </a:cubicBezTo>
                  <a:cubicBezTo>
                    <a:pt x="25038" y="3149"/>
                    <a:pt x="29363" y="306"/>
                    <a:pt x="34251" y="306"/>
                  </a:cubicBezTo>
                  <a:cubicBezTo>
                    <a:pt x="39146" y="306"/>
                    <a:pt x="48139" y="1324"/>
                    <a:pt x="57237" y="7808"/>
                  </a:cubicBezTo>
                  <a:cubicBezTo>
                    <a:pt x="66336" y="14292"/>
                    <a:pt x="70205" y="17705"/>
                    <a:pt x="73162" y="22601"/>
                  </a:cubicBezTo>
                  <a:cubicBezTo>
                    <a:pt x="76119" y="27496"/>
                    <a:pt x="77601" y="30567"/>
                    <a:pt x="77373" y="31129"/>
                  </a:cubicBezTo>
                  <a:cubicBezTo>
                    <a:pt x="77145" y="31707"/>
                    <a:pt x="59624" y="41939"/>
                    <a:pt x="59624" y="41939"/>
                  </a:cubicBezTo>
                  <a:cubicBezTo>
                    <a:pt x="59624" y="41939"/>
                    <a:pt x="57694" y="42737"/>
                    <a:pt x="57237" y="42053"/>
                  </a:cubicBezTo>
                  <a:cubicBezTo>
                    <a:pt x="56781" y="41368"/>
                    <a:pt x="53596" y="36025"/>
                    <a:pt x="50518" y="33752"/>
                  </a:cubicBezTo>
                  <a:cubicBezTo>
                    <a:pt x="47454" y="31471"/>
                    <a:pt x="42901" y="29427"/>
                    <a:pt x="38918" y="29655"/>
                  </a:cubicBezTo>
                  <a:cubicBezTo>
                    <a:pt x="34935" y="29883"/>
                    <a:pt x="31408" y="29769"/>
                    <a:pt x="27767" y="33410"/>
                  </a:cubicBezTo>
                  <a:cubicBezTo>
                    <a:pt x="24126" y="37051"/>
                    <a:pt x="23221" y="38069"/>
                    <a:pt x="23221" y="38069"/>
                  </a:cubicBezTo>
                  <a:cubicBezTo>
                    <a:pt x="23221" y="38069"/>
                    <a:pt x="22423" y="39666"/>
                    <a:pt x="21397" y="39210"/>
                  </a:cubicBezTo>
                  <a:cubicBezTo>
                    <a:pt x="20386" y="38754"/>
                    <a:pt x="699" y="30339"/>
                    <a:pt x="699" y="30339"/>
                  </a:cubicBezTo>
                  <a:lnTo>
                    <a:pt x="128" y="29199"/>
                  </a:lnTo>
                  <a:close/>
                </a:path>
              </a:pathLst>
            </a:custGeom>
            <a:solidFill>
              <a:srgbClr val="231F20"/>
            </a:solidFill>
            <a:ln w="7575" cap="flat">
              <a:noFill/>
              <a:prstDash val="solid"/>
              <a:round/>
            </a:ln>
          </p:spPr>
          <p:txBody>
            <a:bodyPr rtlCol="0" anchor="ctr"/>
            <a:lstStyle/>
            <a:p>
              <a:endParaRPr lang="en-GB"/>
            </a:p>
          </p:txBody>
        </p:sp>
        <p:sp>
          <p:nvSpPr>
            <p:cNvPr id="505" name="Freeform: Shape 504">
              <a:extLst>
                <a:ext uri="{FF2B5EF4-FFF2-40B4-BE49-F238E27FC236}">
                  <a16:creationId xmlns:a16="http://schemas.microsoft.com/office/drawing/2014/main" id="{AEE3BFE3-2789-42AB-A496-A36FFEF8C7E6}"/>
                </a:ext>
              </a:extLst>
            </p:cNvPr>
            <p:cNvSpPr/>
            <p:nvPr/>
          </p:nvSpPr>
          <p:spPr>
            <a:xfrm>
              <a:off x="7114266" y="4091964"/>
              <a:ext cx="25549" cy="19794"/>
            </a:xfrm>
            <a:custGeom>
              <a:avLst/>
              <a:gdLst>
                <a:gd name="connsiteX0" fmla="*/ 7545 w 25549"/>
                <a:gd name="connsiteY0" fmla="*/ 728 h 19794"/>
                <a:gd name="connsiteX1" fmla="*/ 23956 w 25549"/>
                <a:gd name="connsiteY1" fmla="*/ 7486 h 19794"/>
                <a:gd name="connsiteX2" fmla="*/ 25644 w 25549"/>
                <a:gd name="connsiteY2" fmla="*/ 9014 h 19794"/>
                <a:gd name="connsiteX3" fmla="*/ 24116 w 25549"/>
                <a:gd name="connsiteY3" fmla="*/ 12792 h 19794"/>
                <a:gd name="connsiteX4" fmla="*/ 23150 w 25549"/>
                <a:gd name="connsiteY4" fmla="*/ 17938 h 19794"/>
                <a:gd name="connsiteX5" fmla="*/ 20900 w 25549"/>
                <a:gd name="connsiteY5" fmla="*/ 20036 h 19794"/>
                <a:gd name="connsiteX6" fmla="*/ 14059 w 25549"/>
                <a:gd name="connsiteY6" fmla="*/ 18181 h 19794"/>
                <a:gd name="connsiteX7" fmla="*/ 7948 w 25549"/>
                <a:gd name="connsiteY7" fmla="*/ 17140 h 19794"/>
                <a:gd name="connsiteX8" fmla="*/ 6176 w 25549"/>
                <a:gd name="connsiteY8" fmla="*/ 16334 h 19794"/>
                <a:gd name="connsiteX9" fmla="*/ 2482 w 25549"/>
                <a:gd name="connsiteY9" fmla="*/ 15688 h 19794"/>
                <a:gd name="connsiteX10" fmla="*/ 141 w 25549"/>
                <a:gd name="connsiteY10" fmla="*/ 15201 h 19794"/>
                <a:gd name="connsiteX11" fmla="*/ 551 w 25549"/>
                <a:gd name="connsiteY11" fmla="*/ 11986 h 19794"/>
                <a:gd name="connsiteX12" fmla="*/ 3288 w 25549"/>
                <a:gd name="connsiteY12" fmla="*/ 1937 h 19794"/>
                <a:gd name="connsiteX13" fmla="*/ 4405 w 25549"/>
                <a:gd name="connsiteY13" fmla="*/ 325 h 19794"/>
                <a:gd name="connsiteX14" fmla="*/ 7545 w 25549"/>
                <a:gd name="connsiteY14" fmla="*/ 728 h 1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49" h="19794">
                  <a:moveTo>
                    <a:pt x="7545" y="728"/>
                  </a:moveTo>
                  <a:lnTo>
                    <a:pt x="23956" y="7486"/>
                  </a:lnTo>
                  <a:cubicBezTo>
                    <a:pt x="23956" y="7486"/>
                    <a:pt x="25887" y="8292"/>
                    <a:pt x="25644" y="9014"/>
                  </a:cubicBezTo>
                  <a:cubicBezTo>
                    <a:pt x="25408" y="9744"/>
                    <a:pt x="24602" y="10625"/>
                    <a:pt x="24116" y="12792"/>
                  </a:cubicBezTo>
                  <a:cubicBezTo>
                    <a:pt x="23637" y="14966"/>
                    <a:pt x="22991" y="17299"/>
                    <a:pt x="23150" y="17938"/>
                  </a:cubicBezTo>
                  <a:cubicBezTo>
                    <a:pt x="23310" y="18584"/>
                    <a:pt x="22671" y="20515"/>
                    <a:pt x="20900" y="20036"/>
                  </a:cubicBezTo>
                  <a:cubicBezTo>
                    <a:pt x="19129" y="19549"/>
                    <a:pt x="15024" y="18181"/>
                    <a:pt x="14059" y="18181"/>
                  </a:cubicBezTo>
                  <a:cubicBezTo>
                    <a:pt x="13101" y="18181"/>
                    <a:pt x="8510" y="17140"/>
                    <a:pt x="7948" y="17140"/>
                  </a:cubicBezTo>
                  <a:cubicBezTo>
                    <a:pt x="7385" y="17140"/>
                    <a:pt x="7545" y="17056"/>
                    <a:pt x="6176" y="16334"/>
                  </a:cubicBezTo>
                  <a:cubicBezTo>
                    <a:pt x="4808" y="15612"/>
                    <a:pt x="3926" y="15847"/>
                    <a:pt x="2482" y="15688"/>
                  </a:cubicBezTo>
                  <a:cubicBezTo>
                    <a:pt x="1030" y="15528"/>
                    <a:pt x="225" y="15771"/>
                    <a:pt x="141" y="15201"/>
                  </a:cubicBezTo>
                  <a:cubicBezTo>
                    <a:pt x="65" y="14646"/>
                    <a:pt x="141" y="13271"/>
                    <a:pt x="551" y="11986"/>
                  </a:cubicBezTo>
                  <a:cubicBezTo>
                    <a:pt x="947" y="10701"/>
                    <a:pt x="3288" y="1937"/>
                    <a:pt x="3288" y="1937"/>
                  </a:cubicBezTo>
                  <a:cubicBezTo>
                    <a:pt x="3288" y="1937"/>
                    <a:pt x="3204" y="409"/>
                    <a:pt x="4405" y="325"/>
                  </a:cubicBezTo>
                  <a:cubicBezTo>
                    <a:pt x="5614" y="249"/>
                    <a:pt x="7545" y="728"/>
                    <a:pt x="7545" y="728"/>
                  </a:cubicBezTo>
                  <a:close/>
                </a:path>
              </a:pathLst>
            </a:custGeom>
            <a:solidFill>
              <a:srgbClr val="231F20"/>
            </a:solidFill>
            <a:ln w="7575" cap="flat">
              <a:noFill/>
              <a:prstDash val="solid"/>
              <a:round/>
            </a:ln>
          </p:spPr>
          <p:txBody>
            <a:bodyPr rtlCol="0" anchor="ctr"/>
            <a:lstStyle/>
            <a:p>
              <a:endParaRPr lang="en-GB"/>
            </a:p>
          </p:txBody>
        </p:sp>
        <p:sp>
          <p:nvSpPr>
            <p:cNvPr id="506" name="Freeform: Shape 505">
              <a:extLst>
                <a:ext uri="{FF2B5EF4-FFF2-40B4-BE49-F238E27FC236}">
                  <a16:creationId xmlns:a16="http://schemas.microsoft.com/office/drawing/2014/main" id="{372DDFDE-0CBC-4A9B-900D-01AD5D32A53D}"/>
                </a:ext>
              </a:extLst>
            </p:cNvPr>
            <p:cNvSpPr/>
            <p:nvPr/>
          </p:nvSpPr>
          <p:spPr>
            <a:xfrm>
              <a:off x="7109762" y="4116425"/>
              <a:ext cx="25059" cy="17703"/>
            </a:xfrm>
            <a:custGeom>
              <a:avLst/>
              <a:gdLst>
                <a:gd name="connsiteX0" fmla="*/ 7867 w 25059"/>
                <a:gd name="connsiteY0" fmla="*/ 1292 h 17703"/>
                <a:gd name="connsiteX1" fmla="*/ 20652 w 25059"/>
                <a:gd name="connsiteY1" fmla="*/ 4348 h 17703"/>
                <a:gd name="connsiteX2" fmla="*/ 23951 w 25059"/>
                <a:gd name="connsiteY2" fmla="*/ 4918 h 17703"/>
                <a:gd name="connsiteX3" fmla="*/ 25160 w 25059"/>
                <a:gd name="connsiteY3" fmla="*/ 5640 h 17703"/>
                <a:gd name="connsiteX4" fmla="*/ 24514 w 25059"/>
                <a:gd name="connsiteY4" fmla="*/ 14572 h 17703"/>
                <a:gd name="connsiteX5" fmla="*/ 23389 w 25059"/>
                <a:gd name="connsiteY5" fmla="*/ 17544 h 17703"/>
                <a:gd name="connsiteX6" fmla="*/ 18805 w 25059"/>
                <a:gd name="connsiteY6" fmla="*/ 18031 h 17703"/>
                <a:gd name="connsiteX7" fmla="*/ 12693 w 25059"/>
                <a:gd name="connsiteY7" fmla="*/ 17947 h 17703"/>
                <a:gd name="connsiteX8" fmla="*/ 8505 w 25059"/>
                <a:gd name="connsiteY8" fmla="*/ 17058 h 17703"/>
                <a:gd name="connsiteX9" fmla="*/ 5046 w 25059"/>
                <a:gd name="connsiteY9" fmla="*/ 16335 h 17703"/>
                <a:gd name="connsiteX10" fmla="*/ 1185 w 25059"/>
                <a:gd name="connsiteY10" fmla="*/ 15857 h 17703"/>
                <a:gd name="connsiteX11" fmla="*/ 144 w 25059"/>
                <a:gd name="connsiteY11" fmla="*/ 13607 h 17703"/>
                <a:gd name="connsiteX12" fmla="*/ 463 w 25059"/>
                <a:gd name="connsiteY12" fmla="*/ 9502 h 17703"/>
                <a:gd name="connsiteX13" fmla="*/ 1588 w 25059"/>
                <a:gd name="connsiteY13" fmla="*/ 4432 h 17703"/>
                <a:gd name="connsiteX14" fmla="*/ 2637 w 25059"/>
                <a:gd name="connsiteY14" fmla="*/ 1376 h 17703"/>
                <a:gd name="connsiteX15" fmla="*/ 4241 w 25059"/>
                <a:gd name="connsiteY15" fmla="*/ 327 h 17703"/>
                <a:gd name="connsiteX16" fmla="*/ 7061 w 25059"/>
                <a:gd name="connsiteY16" fmla="*/ 814 h 17703"/>
                <a:gd name="connsiteX17" fmla="*/ 7867 w 25059"/>
                <a:gd name="connsiteY17" fmla="*/ 1292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059" h="17703">
                  <a:moveTo>
                    <a:pt x="7867" y="1292"/>
                  </a:moveTo>
                  <a:cubicBezTo>
                    <a:pt x="7867" y="1292"/>
                    <a:pt x="18805" y="4272"/>
                    <a:pt x="20652" y="4348"/>
                  </a:cubicBezTo>
                  <a:cubicBezTo>
                    <a:pt x="22507" y="4432"/>
                    <a:pt x="23951" y="4918"/>
                    <a:pt x="23951" y="4918"/>
                  </a:cubicBezTo>
                  <a:cubicBezTo>
                    <a:pt x="23951" y="4918"/>
                    <a:pt x="25319" y="4751"/>
                    <a:pt x="25160" y="5640"/>
                  </a:cubicBezTo>
                  <a:cubicBezTo>
                    <a:pt x="25000" y="6522"/>
                    <a:pt x="24430" y="13120"/>
                    <a:pt x="24514" y="14572"/>
                  </a:cubicBezTo>
                  <a:cubicBezTo>
                    <a:pt x="24597" y="16016"/>
                    <a:pt x="24270" y="17225"/>
                    <a:pt x="23389" y="17544"/>
                  </a:cubicBezTo>
                  <a:cubicBezTo>
                    <a:pt x="22507" y="17863"/>
                    <a:pt x="20812" y="18031"/>
                    <a:pt x="18805" y="18031"/>
                  </a:cubicBezTo>
                  <a:cubicBezTo>
                    <a:pt x="16791" y="18031"/>
                    <a:pt x="14221" y="18031"/>
                    <a:pt x="12693" y="17947"/>
                  </a:cubicBezTo>
                  <a:cubicBezTo>
                    <a:pt x="11158" y="17863"/>
                    <a:pt x="9957" y="17301"/>
                    <a:pt x="8505" y="17058"/>
                  </a:cubicBezTo>
                  <a:cubicBezTo>
                    <a:pt x="7061" y="16822"/>
                    <a:pt x="7380" y="16579"/>
                    <a:pt x="5046" y="16335"/>
                  </a:cubicBezTo>
                  <a:cubicBezTo>
                    <a:pt x="2713" y="16092"/>
                    <a:pt x="1915" y="16503"/>
                    <a:pt x="1185" y="15857"/>
                  </a:cubicBezTo>
                  <a:cubicBezTo>
                    <a:pt x="463" y="15210"/>
                    <a:pt x="-16" y="15370"/>
                    <a:pt x="144" y="13607"/>
                  </a:cubicBezTo>
                  <a:cubicBezTo>
                    <a:pt x="303" y="11835"/>
                    <a:pt x="144" y="11273"/>
                    <a:pt x="463" y="9502"/>
                  </a:cubicBezTo>
                  <a:cubicBezTo>
                    <a:pt x="782" y="7731"/>
                    <a:pt x="1025" y="6279"/>
                    <a:pt x="1588" y="4432"/>
                  </a:cubicBezTo>
                  <a:cubicBezTo>
                    <a:pt x="2150" y="2577"/>
                    <a:pt x="1831" y="2098"/>
                    <a:pt x="2637" y="1376"/>
                  </a:cubicBezTo>
                  <a:cubicBezTo>
                    <a:pt x="3443" y="654"/>
                    <a:pt x="2796" y="327"/>
                    <a:pt x="4241" y="327"/>
                  </a:cubicBezTo>
                  <a:cubicBezTo>
                    <a:pt x="5693" y="327"/>
                    <a:pt x="6498" y="570"/>
                    <a:pt x="7061" y="814"/>
                  </a:cubicBezTo>
                  <a:cubicBezTo>
                    <a:pt x="7623" y="1049"/>
                    <a:pt x="7867" y="1292"/>
                    <a:pt x="7867" y="1292"/>
                  </a:cubicBezTo>
                  <a:close/>
                </a:path>
              </a:pathLst>
            </a:custGeom>
            <a:solidFill>
              <a:srgbClr val="231F20"/>
            </a:solidFill>
            <a:ln w="7575" cap="flat">
              <a:noFill/>
              <a:prstDash val="solid"/>
              <a:round/>
            </a:ln>
          </p:spPr>
          <p:txBody>
            <a:bodyPr rtlCol="0" anchor="ctr"/>
            <a:lstStyle/>
            <a:p>
              <a:endParaRPr lang="en-GB"/>
            </a:p>
          </p:txBody>
        </p:sp>
        <p:sp>
          <p:nvSpPr>
            <p:cNvPr id="508" name="Freeform: Shape 507">
              <a:extLst>
                <a:ext uri="{FF2B5EF4-FFF2-40B4-BE49-F238E27FC236}">
                  <a16:creationId xmlns:a16="http://schemas.microsoft.com/office/drawing/2014/main" id="{88A9A64F-7561-4F22-9CB7-3B668C99A4DC}"/>
                </a:ext>
              </a:extLst>
            </p:cNvPr>
            <p:cNvSpPr/>
            <p:nvPr/>
          </p:nvSpPr>
          <p:spPr>
            <a:xfrm>
              <a:off x="7110271" y="4141601"/>
              <a:ext cx="25243" cy="16929"/>
            </a:xfrm>
            <a:custGeom>
              <a:avLst/>
              <a:gdLst>
                <a:gd name="connsiteX0" fmla="*/ 113 w 25243"/>
                <a:gd name="connsiteY0" fmla="*/ 337 h 16929"/>
                <a:gd name="connsiteX1" fmla="*/ 23685 w 25243"/>
                <a:gd name="connsiteY1" fmla="*/ 1227 h 16929"/>
                <a:gd name="connsiteX2" fmla="*/ 24491 w 25243"/>
                <a:gd name="connsiteY2" fmla="*/ 11040 h 16929"/>
                <a:gd name="connsiteX3" fmla="*/ 25053 w 25243"/>
                <a:gd name="connsiteY3" fmla="*/ 14499 h 16929"/>
                <a:gd name="connsiteX4" fmla="*/ 11698 w 25243"/>
                <a:gd name="connsiteY4" fmla="*/ 16992 h 16929"/>
                <a:gd name="connsiteX5" fmla="*/ 3731 w 25243"/>
                <a:gd name="connsiteY5" fmla="*/ 17235 h 16929"/>
                <a:gd name="connsiteX6" fmla="*/ 919 w 25243"/>
                <a:gd name="connsiteY6" fmla="*/ 17235 h 16929"/>
                <a:gd name="connsiteX7" fmla="*/ 113 w 25243"/>
                <a:gd name="connsiteY7" fmla="*/ 337 h 16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43" h="16929">
                  <a:moveTo>
                    <a:pt x="113" y="337"/>
                  </a:moveTo>
                  <a:lnTo>
                    <a:pt x="23685" y="1227"/>
                  </a:lnTo>
                  <a:cubicBezTo>
                    <a:pt x="23685" y="1227"/>
                    <a:pt x="23921" y="8706"/>
                    <a:pt x="24491" y="11040"/>
                  </a:cubicBezTo>
                  <a:cubicBezTo>
                    <a:pt x="25053" y="13366"/>
                    <a:pt x="25775" y="14096"/>
                    <a:pt x="25053" y="14499"/>
                  </a:cubicBezTo>
                  <a:cubicBezTo>
                    <a:pt x="24331" y="14902"/>
                    <a:pt x="15316" y="16589"/>
                    <a:pt x="11698" y="16992"/>
                  </a:cubicBezTo>
                  <a:cubicBezTo>
                    <a:pt x="8079" y="17395"/>
                    <a:pt x="5343" y="17235"/>
                    <a:pt x="3731" y="17235"/>
                  </a:cubicBezTo>
                  <a:lnTo>
                    <a:pt x="919" y="17235"/>
                  </a:lnTo>
                  <a:lnTo>
                    <a:pt x="113" y="337"/>
                  </a:lnTo>
                  <a:close/>
                </a:path>
              </a:pathLst>
            </a:custGeom>
            <a:solidFill>
              <a:srgbClr val="231F20"/>
            </a:solidFill>
            <a:ln w="7575" cap="flat">
              <a:noFill/>
              <a:prstDash val="solid"/>
              <a:round/>
            </a:ln>
          </p:spPr>
          <p:txBody>
            <a:bodyPr rtlCol="0" anchor="ctr"/>
            <a:lstStyle/>
            <a:p>
              <a:endParaRPr lang="en-GB"/>
            </a:p>
          </p:txBody>
        </p:sp>
        <p:sp>
          <p:nvSpPr>
            <p:cNvPr id="509" name="Freeform: Shape 508">
              <a:extLst>
                <a:ext uri="{FF2B5EF4-FFF2-40B4-BE49-F238E27FC236}">
                  <a16:creationId xmlns:a16="http://schemas.microsoft.com/office/drawing/2014/main" id="{E34FC9A1-110F-4B60-88CB-FB21B8AEB0B2}"/>
                </a:ext>
              </a:extLst>
            </p:cNvPr>
            <p:cNvSpPr/>
            <p:nvPr/>
          </p:nvSpPr>
          <p:spPr>
            <a:xfrm>
              <a:off x="7113570" y="4163641"/>
              <a:ext cx="28582" cy="20440"/>
            </a:xfrm>
            <a:custGeom>
              <a:avLst/>
              <a:gdLst>
                <a:gd name="connsiteX0" fmla="*/ 115 w 28582"/>
                <a:gd name="connsiteY0" fmla="*/ 4212 h 20440"/>
                <a:gd name="connsiteX1" fmla="*/ 23527 w 28582"/>
                <a:gd name="connsiteY1" fmla="*/ 351 h 20440"/>
                <a:gd name="connsiteX2" fmla="*/ 24409 w 28582"/>
                <a:gd name="connsiteY2" fmla="*/ 913 h 20440"/>
                <a:gd name="connsiteX3" fmla="*/ 28590 w 28582"/>
                <a:gd name="connsiteY3" fmla="*/ 11692 h 20440"/>
                <a:gd name="connsiteX4" fmla="*/ 28430 w 28582"/>
                <a:gd name="connsiteY4" fmla="*/ 12574 h 20440"/>
                <a:gd name="connsiteX5" fmla="*/ 5102 w 28582"/>
                <a:gd name="connsiteY5" fmla="*/ 20783 h 20440"/>
                <a:gd name="connsiteX6" fmla="*/ 4380 w 28582"/>
                <a:gd name="connsiteY6" fmla="*/ 19339 h 20440"/>
                <a:gd name="connsiteX7" fmla="*/ 191 w 28582"/>
                <a:gd name="connsiteY7" fmla="*/ 5497 h 20440"/>
                <a:gd name="connsiteX8" fmla="*/ 115 w 28582"/>
                <a:gd name="connsiteY8" fmla="*/ 4212 h 2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2" h="20440">
                  <a:moveTo>
                    <a:pt x="115" y="4212"/>
                  </a:moveTo>
                  <a:lnTo>
                    <a:pt x="23527" y="351"/>
                  </a:lnTo>
                  <a:cubicBezTo>
                    <a:pt x="23527" y="351"/>
                    <a:pt x="24006" y="267"/>
                    <a:pt x="24409" y="913"/>
                  </a:cubicBezTo>
                  <a:cubicBezTo>
                    <a:pt x="24812" y="1559"/>
                    <a:pt x="28590" y="11692"/>
                    <a:pt x="28590" y="11692"/>
                  </a:cubicBezTo>
                  <a:cubicBezTo>
                    <a:pt x="28590" y="11692"/>
                    <a:pt x="28917" y="12414"/>
                    <a:pt x="28430" y="12574"/>
                  </a:cubicBezTo>
                  <a:cubicBezTo>
                    <a:pt x="27951" y="12733"/>
                    <a:pt x="5102" y="20783"/>
                    <a:pt x="5102" y="20783"/>
                  </a:cubicBezTo>
                  <a:cubicBezTo>
                    <a:pt x="5102" y="20783"/>
                    <a:pt x="4942" y="20943"/>
                    <a:pt x="4380" y="19339"/>
                  </a:cubicBezTo>
                  <a:cubicBezTo>
                    <a:pt x="3817" y="17727"/>
                    <a:pt x="191" y="5497"/>
                    <a:pt x="191" y="5497"/>
                  </a:cubicBezTo>
                  <a:lnTo>
                    <a:pt x="115" y="4212"/>
                  </a:lnTo>
                  <a:close/>
                </a:path>
              </a:pathLst>
            </a:custGeom>
            <a:solidFill>
              <a:srgbClr val="231F20"/>
            </a:solidFill>
            <a:ln w="7575" cap="flat">
              <a:noFill/>
              <a:prstDash val="solid"/>
              <a:round/>
            </a:ln>
          </p:spPr>
          <p:txBody>
            <a:bodyPr rtlCol="0" anchor="ctr"/>
            <a:lstStyle/>
            <a:p>
              <a:endParaRPr lang="en-GB"/>
            </a:p>
          </p:txBody>
        </p:sp>
        <p:sp>
          <p:nvSpPr>
            <p:cNvPr id="510" name="Freeform: Shape 509">
              <a:extLst>
                <a:ext uri="{FF2B5EF4-FFF2-40B4-BE49-F238E27FC236}">
                  <a16:creationId xmlns:a16="http://schemas.microsoft.com/office/drawing/2014/main" id="{B6874560-DD96-4AAB-8683-FEC374A071BD}"/>
                </a:ext>
              </a:extLst>
            </p:cNvPr>
            <p:cNvSpPr/>
            <p:nvPr/>
          </p:nvSpPr>
          <p:spPr>
            <a:xfrm>
              <a:off x="7122259" y="4183112"/>
              <a:ext cx="28510" cy="25183"/>
            </a:xfrm>
            <a:custGeom>
              <a:avLst/>
              <a:gdLst>
                <a:gd name="connsiteX0" fmla="*/ 119 w 28510"/>
                <a:gd name="connsiteY0" fmla="*/ 10816 h 25183"/>
                <a:gd name="connsiteX1" fmla="*/ 22968 w 28510"/>
                <a:gd name="connsiteY1" fmla="*/ 356 h 25183"/>
                <a:gd name="connsiteX2" fmla="*/ 28517 w 28510"/>
                <a:gd name="connsiteY2" fmla="*/ 11857 h 25183"/>
                <a:gd name="connsiteX3" fmla="*/ 28198 w 28510"/>
                <a:gd name="connsiteY3" fmla="*/ 12990 h 25183"/>
                <a:gd name="connsiteX4" fmla="*/ 6800 w 28510"/>
                <a:gd name="connsiteY4" fmla="*/ 25540 h 25183"/>
                <a:gd name="connsiteX5" fmla="*/ 119 w 28510"/>
                <a:gd name="connsiteY5" fmla="*/ 10816 h 25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0" h="25183">
                  <a:moveTo>
                    <a:pt x="119" y="10816"/>
                  </a:moveTo>
                  <a:lnTo>
                    <a:pt x="22968" y="356"/>
                  </a:lnTo>
                  <a:lnTo>
                    <a:pt x="28517" y="11857"/>
                  </a:lnTo>
                  <a:cubicBezTo>
                    <a:pt x="28517" y="11857"/>
                    <a:pt x="28920" y="12747"/>
                    <a:pt x="28198" y="12990"/>
                  </a:cubicBezTo>
                  <a:cubicBezTo>
                    <a:pt x="27468" y="13225"/>
                    <a:pt x="6800" y="25540"/>
                    <a:pt x="6800" y="25540"/>
                  </a:cubicBezTo>
                  <a:lnTo>
                    <a:pt x="119" y="10816"/>
                  </a:lnTo>
                  <a:close/>
                </a:path>
              </a:pathLst>
            </a:custGeom>
            <a:solidFill>
              <a:srgbClr val="231F20"/>
            </a:solidFill>
            <a:ln w="7575" cap="flat">
              <a:noFill/>
              <a:prstDash val="solid"/>
              <a:round/>
            </a:ln>
          </p:spPr>
          <p:txBody>
            <a:bodyPr rtlCol="0" anchor="ctr"/>
            <a:lstStyle/>
            <a:p>
              <a:endParaRPr lang="en-GB"/>
            </a:p>
          </p:txBody>
        </p:sp>
        <p:sp>
          <p:nvSpPr>
            <p:cNvPr id="511" name="Freeform: Shape 510">
              <a:extLst>
                <a:ext uri="{FF2B5EF4-FFF2-40B4-BE49-F238E27FC236}">
                  <a16:creationId xmlns:a16="http://schemas.microsoft.com/office/drawing/2014/main" id="{9DD93819-575D-4BB2-8077-203ABEFC5729}"/>
                </a:ext>
              </a:extLst>
            </p:cNvPr>
            <p:cNvSpPr/>
            <p:nvPr/>
          </p:nvSpPr>
          <p:spPr>
            <a:xfrm>
              <a:off x="7144849" y="4091515"/>
              <a:ext cx="12285" cy="16868"/>
            </a:xfrm>
            <a:custGeom>
              <a:avLst/>
              <a:gdLst>
                <a:gd name="connsiteX0" fmla="*/ 9309 w 12285"/>
                <a:gd name="connsiteY0" fmla="*/ 454 h 16868"/>
                <a:gd name="connsiteX1" fmla="*/ 5607 w 12285"/>
                <a:gd name="connsiteY1" fmla="*/ 3267 h 16868"/>
                <a:gd name="connsiteX2" fmla="*/ 2475 w 12285"/>
                <a:gd name="connsiteY2" fmla="*/ 8580 h 16868"/>
                <a:gd name="connsiteX3" fmla="*/ 939 w 12285"/>
                <a:gd name="connsiteY3" fmla="*/ 12753 h 16868"/>
                <a:gd name="connsiteX4" fmla="*/ 141 w 12285"/>
                <a:gd name="connsiteY4" fmla="*/ 15817 h 16868"/>
                <a:gd name="connsiteX5" fmla="*/ 704 w 12285"/>
                <a:gd name="connsiteY5" fmla="*/ 17185 h 16868"/>
                <a:gd name="connsiteX6" fmla="*/ 2391 w 12285"/>
                <a:gd name="connsiteY6" fmla="*/ 16220 h 16868"/>
                <a:gd name="connsiteX7" fmla="*/ 5363 w 12285"/>
                <a:gd name="connsiteY7" fmla="*/ 12434 h 16868"/>
                <a:gd name="connsiteX8" fmla="*/ 8184 w 12285"/>
                <a:gd name="connsiteY8" fmla="*/ 9705 h 16868"/>
                <a:gd name="connsiteX9" fmla="*/ 11080 w 12285"/>
                <a:gd name="connsiteY9" fmla="*/ 7691 h 16868"/>
                <a:gd name="connsiteX10" fmla="*/ 11969 w 12285"/>
                <a:gd name="connsiteY10" fmla="*/ 6885 h 16868"/>
                <a:gd name="connsiteX11" fmla="*/ 12288 w 12285"/>
                <a:gd name="connsiteY11" fmla="*/ 4073 h 16868"/>
                <a:gd name="connsiteX12" fmla="*/ 11399 w 12285"/>
                <a:gd name="connsiteY12" fmla="*/ 1260 h 16868"/>
                <a:gd name="connsiteX13" fmla="*/ 10760 w 12285"/>
                <a:gd name="connsiteY13" fmla="*/ 371 h 16868"/>
                <a:gd name="connsiteX14" fmla="*/ 9309 w 12285"/>
                <a:gd name="connsiteY14" fmla="*/ 454 h 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85" h="16868">
                  <a:moveTo>
                    <a:pt x="9309" y="454"/>
                  </a:moveTo>
                  <a:cubicBezTo>
                    <a:pt x="9309" y="454"/>
                    <a:pt x="6739" y="1982"/>
                    <a:pt x="5607" y="3267"/>
                  </a:cubicBezTo>
                  <a:cubicBezTo>
                    <a:pt x="4482" y="4551"/>
                    <a:pt x="3037" y="7212"/>
                    <a:pt x="2475" y="8580"/>
                  </a:cubicBezTo>
                  <a:cubicBezTo>
                    <a:pt x="1905" y="9948"/>
                    <a:pt x="1183" y="11469"/>
                    <a:pt x="939" y="12753"/>
                  </a:cubicBezTo>
                  <a:cubicBezTo>
                    <a:pt x="704" y="14046"/>
                    <a:pt x="141" y="15414"/>
                    <a:pt x="141" y="15817"/>
                  </a:cubicBezTo>
                  <a:cubicBezTo>
                    <a:pt x="141" y="16220"/>
                    <a:pt x="-26" y="17185"/>
                    <a:pt x="704" y="17185"/>
                  </a:cubicBezTo>
                  <a:cubicBezTo>
                    <a:pt x="1426" y="17185"/>
                    <a:pt x="1905" y="16698"/>
                    <a:pt x="2391" y="16220"/>
                  </a:cubicBezTo>
                  <a:cubicBezTo>
                    <a:pt x="2870" y="15733"/>
                    <a:pt x="4565" y="13399"/>
                    <a:pt x="5363" y="12434"/>
                  </a:cubicBezTo>
                  <a:cubicBezTo>
                    <a:pt x="6169" y="11469"/>
                    <a:pt x="6329" y="10914"/>
                    <a:pt x="8184" y="9705"/>
                  </a:cubicBezTo>
                  <a:cubicBezTo>
                    <a:pt x="10031" y="8497"/>
                    <a:pt x="10677" y="8010"/>
                    <a:pt x="11080" y="7691"/>
                  </a:cubicBezTo>
                  <a:cubicBezTo>
                    <a:pt x="11483" y="7372"/>
                    <a:pt x="11969" y="6885"/>
                    <a:pt x="11969" y="6885"/>
                  </a:cubicBezTo>
                  <a:cubicBezTo>
                    <a:pt x="11969" y="6885"/>
                    <a:pt x="12691" y="5038"/>
                    <a:pt x="12288" y="4073"/>
                  </a:cubicBezTo>
                  <a:cubicBezTo>
                    <a:pt x="11885" y="3107"/>
                    <a:pt x="11642" y="1823"/>
                    <a:pt x="11399" y="1260"/>
                  </a:cubicBezTo>
                  <a:cubicBezTo>
                    <a:pt x="11163" y="698"/>
                    <a:pt x="11483" y="538"/>
                    <a:pt x="10760" y="371"/>
                  </a:cubicBezTo>
                  <a:cubicBezTo>
                    <a:pt x="10031" y="211"/>
                    <a:pt x="9309" y="454"/>
                    <a:pt x="9309" y="454"/>
                  </a:cubicBezTo>
                  <a:close/>
                </a:path>
              </a:pathLst>
            </a:custGeom>
            <a:solidFill>
              <a:srgbClr val="231F20"/>
            </a:solidFill>
            <a:ln w="7575" cap="flat">
              <a:noFill/>
              <a:prstDash val="solid"/>
              <a:round/>
            </a:ln>
          </p:spPr>
          <p:txBody>
            <a:bodyPr rtlCol="0" anchor="ctr"/>
            <a:lstStyle/>
            <a:p>
              <a:endParaRPr lang="en-GB"/>
            </a:p>
          </p:txBody>
        </p:sp>
        <p:sp>
          <p:nvSpPr>
            <p:cNvPr id="512" name="Freeform: Shape 511">
              <a:extLst>
                <a:ext uri="{FF2B5EF4-FFF2-40B4-BE49-F238E27FC236}">
                  <a16:creationId xmlns:a16="http://schemas.microsoft.com/office/drawing/2014/main" id="{755AE0F1-AAAA-416F-864F-F3FCDBD8A97B}"/>
                </a:ext>
              </a:extLst>
            </p:cNvPr>
            <p:cNvSpPr/>
            <p:nvPr/>
          </p:nvSpPr>
          <p:spPr>
            <a:xfrm>
              <a:off x="7141160" y="4108946"/>
              <a:ext cx="17107" cy="26253"/>
            </a:xfrm>
            <a:custGeom>
              <a:avLst/>
              <a:gdLst>
                <a:gd name="connsiteX0" fmla="*/ 15254 w 17107"/>
                <a:gd name="connsiteY0" fmla="*/ 326 h 26253"/>
                <a:gd name="connsiteX1" fmla="*/ 530 w 17107"/>
                <a:gd name="connsiteY1" fmla="*/ 13522 h 26253"/>
                <a:gd name="connsiteX2" fmla="*/ 127 w 17107"/>
                <a:gd name="connsiteY2" fmla="*/ 26147 h 26253"/>
                <a:gd name="connsiteX3" fmla="*/ 690 w 17107"/>
                <a:gd name="connsiteY3" fmla="*/ 26550 h 26253"/>
                <a:gd name="connsiteX4" fmla="*/ 16698 w 17107"/>
                <a:gd name="connsiteY4" fmla="*/ 12876 h 26253"/>
                <a:gd name="connsiteX5" fmla="*/ 17185 w 17107"/>
                <a:gd name="connsiteY5" fmla="*/ 9493 h 26253"/>
                <a:gd name="connsiteX6" fmla="*/ 16303 w 17107"/>
                <a:gd name="connsiteY6" fmla="*/ 561 h 26253"/>
                <a:gd name="connsiteX7" fmla="*/ 15254 w 17107"/>
                <a:gd name="connsiteY7" fmla="*/ 326 h 2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7" h="26253">
                  <a:moveTo>
                    <a:pt x="15254" y="326"/>
                  </a:moveTo>
                  <a:lnTo>
                    <a:pt x="530" y="13522"/>
                  </a:lnTo>
                  <a:lnTo>
                    <a:pt x="127" y="26147"/>
                  </a:lnTo>
                  <a:cubicBezTo>
                    <a:pt x="127" y="26147"/>
                    <a:pt x="51" y="26710"/>
                    <a:pt x="690" y="26550"/>
                  </a:cubicBezTo>
                  <a:cubicBezTo>
                    <a:pt x="1336" y="26383"/>
                    <a:pt x="16698" y="12876"/>
                    <a:pt x="16698" y="12876"/>
                  </a:cubicBezTo>
                  <a:cubicBezTo>
                    <a:pt x="16698" y="12876"/>
                    <a:pt x="17420" y="12229"/>
                    <a:pt x="17185" y="9493"/>
                  </a:cubicBezTo>
                  <a:cubicBezTo>
                    <a:pt x="16941" y="6756"/>
                    <a:pt x="16303" y="561"/>
                    <a:pt x="16303" y="561"/>
                  </a:cubicBezTo>
                  <a:lnTo>
                    <a:pt x="15254" y="326"/>
                  </a:lnTo>
                  <a:close/>
                </a:path>
              </a:pathLst>
            </a:custGeom>
            <a:solidFill>
              <a:srgbClr val="231F20"/>
            </a:solidFill>
            <a:ln w="7575" cap="flat">
              <a:noFill/>
              <a:prstDash val="solid"/>
              <a:round/>
            </a:ln>
          </p:spPr>
          <p:txBody>
            <a:bodyPr rtlCol="0" anchor="ctr"/>
            <a:lstStyle/>
            <a:p>
              <a:endParaRPr lang="en-GB"/>
            </a:p>
          </p:txBody>
        </p:sp>
        <p:sp>
          <p:nvSpPr>
            <p:cNvPr id="513" name="Freeform: Shape 512">
              <a:extLst>
                <a:ext uri="{FF2B5EF4-FFF2-40B4-BE49-F238E27FC236}">
                  <a16:creationId xmlns:a16="http://schemas.microsoft.com/office/drawing/2014/main" id="{BFA6FF65-837A-4BF3-AD13-8A6308E0ED3E}"/>
                </a:ext>
              </a:extLst>
            </p:cNvPr>
            <p:cNvSpPr/>
            <p:nvPr/>
          </p:nvSpPr>
          <p:spPr>
            <a:xfrm>
              <a:off x="7141163" y="4131830"/>
              <a:ext cx="18820" cy="24381"/>
            </a:xfrm>
            <a:custGeom>
              <a:avLst/>
              <a:gdLst>
                <a:gd name="connsiteX0" fmla="*/ 125 w 18820"/>
                <a:gd name="connsiteY0" fmla="*/ 15175 h 24381"/>
                <a:gd name="connsiteX1" fmla="*/ 16855 w 18820"/>
                <a:gd name="connsiteY1" fmla="*/ 619 h 24381"/>
                <a:gd name="connsiteX2" fmla="*/ 18307 w 18820"/>
                <a:gd name="connsiteY2" fmla="*/ 1098 h 24381"/>
                <a:gd name="connsiteX3" fmla="*/ 18946 w 18820"/>
                <a:gd name="connsiteY3" fmla="*/ 10987 h 24381"/>
                <a:gd name="connsiteX4" fmla="*/ 17980 w 18820"/>
                <a:gd name="connsiteY4" fmla="*/ 12842 h 24381"/>
                <a:gd name="connsiteX5" fmla="*/ 3340 w 18820"/>
                <a:gd name="connsiteY5" fmla="*/ 24343 h 24381"/>
                <a:gd name="connsiteX6" fmla="*/ 1653 w 18820"/>
                <a:gd name="connsiteY6" fmla="*/ 24267 h 24381"/>
                <a:gd name="connsiteX7" fmla="*/ 125 w 18820"/>
                <a:gd name="connsiteY7" fmla="*/ 15175 h 24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0" h="24381">
                  <a:moveTo>
                    <a:pt x="125" y="15175"/>
                  </a:moveTo>
                  <a:lnTo>
                    <a:pt x="16855" y="619"/>
                  </a:lnTo>
                  <a:cubicBezTo>
                    <a:pt x="16855" y="619"/>
                    <a:pt x="18147" y="-270"/>
                    <a:pt x="18307" y="1098"/>
                  </a:cubicBezTo>
                  <a:cubicBezTo>
                    <a:pt x="18467" y="2466"/>
                    <a:pt x="18946" y="10987"/>
                    <a:pt x="18946" y="10987"/>
                  </a:cubicBezTo>
                  <a:cubicBezTo>
                    <a:pt x="18946" y="10987"/>
                    <a:pt x="18702" y="12355"/>
                    <a:pt x="17980" y="12842"/>
                  </a:cubicBezTo>
                  <a:cubicBezTo>
                    <a:pt x="17258" y="13321"/>
                    <a:pt x="3340" y="24343"/>
                    <a:pt x="3340" y="24343"/>
                  </a:cubicBezTo>
                  <a:cubicBezTo>
                    <a:pt x="3340" y="24343"/>
                    <a:pt x="1896" y="25232"/>
                    <a:pt x="1653" y="24267"/>
                  </a:cubicBezTo>
                  <a:cubicBezTo>
                    <a:pt x="1417" y="23301"/>
                    <a:pt x="125" y="15175"/>
                    <a:pt x="125" y="15175"/>
                  </a:cubicBezTo>
                  <a:close/>
                </a:path>
              </a:pathLst>
            </a:custGeom>
            <a:solidFill>
              <a:srgbClr val="231F20"/>
            </a:solidFill>
            <a:ln w="7575" cap="flat">
              <a:noFill/>
              <a:prstDash val="solid"/>
              <a:round/>
            </a:ln>
          </p:spPr>
          <p:txBody>
            <a:bodyPr rtlCol="0" anchor="ctr"/>
            <a:lstStyle/>
            <a:p>
              <a:endParaRPr lang="en-GB"/>
            </a:p>
          </p:txBody>
        </p:sp>
        <p:sp>
          <p:nvSpPr>
            <p:cNvPr id="516" name="Freeform: Shape 515">
              <a:extLst>
                <a:ext uri="{FF2B5EF4-FFF2-40B4-BE49-F238E27FC236}">
                  <a16:creationId xmlns:a16="http://schemas.microsoft.com/office/drawing/2014/main" id="{4BD548F4-000F-4A49-88E6-702B236C5BC4}"/>
                </a:ext>
              </a:extLst>
            </p:cNvPr>
            <p:cNvSpPr/>
            <p:nvPr/>
          </p:nvSpPr>
          <p:spPr>
            <a:xfrm>
              <a:off x="7145914" y="4152895"/>
              <a:ext cx="15924" cy="21830"/>
            </a:xfrm>
            <a:custGeom>
              <a:avLst/>
              <a:gdLst>
                <a:gd name="connsiteX0" fmla="*/ 202 w 15924"/>
                <a:gd name="connsiteY0" fmla="*/ 12377 h 21830"/>
                <a:gd name="connsiteX1" fmla="*/ 13717 w 15924"/>
                <a:gd name="connsiteY1" fmla="*/ 557 h 21830"/>
                <a:gd name="connsiteX2" fmla="*/ 15732 w 15924"/>
                <a:gd name="connsiteY2" fmla="*/ 3370 h 21830"/>
                <a:gd name="connsiteX3" fmla="*/ 16051 w 15924"/>
                <a:gd name="connsiteY3" fmla="*/ 10211 h 21830"/>
                <a:gd name="connsiteX4" fmla="*/ 14842 w 15924"/>
                <a:gd name="connsiteY4" fmla="*/ 11982 h 21830"/>
                <a:gd name="connsiteX5" fmla="*/ 4147 w 15924"/>
                <a:gd name="connsiteY5" fmla="*/ 21469 h 21830"/>
                <a:gd name="connsiteX6" fmla="*/ 1973 w 15924"/>
                <a:gd name="connsiteY6" fmla="*/ 21309 h 21830"/>
                <a:gd name="connsiteX7" fmla="*/ 126 w 15924"/>
                <a:gd name="connsiteY7" fmla="*/ 14308 h 21830"/>
                <a:gd name="connsiteX8" fmla="*/ 202 w 15924"/>
                <a:gd name="connsiteY8" fmla="*/ 12377 h 21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24" h="21830">
                  <a:moveTo>
                    <a:pt x="202" y="12377"/>
                  </a:moveTo>
                  <a:lnTo>
                    <a:pt x="13717" y="557"/>
                  </a:lnTo>
                  <a:cubicBezTo>
                    <a:pt x="13717" y="557"/>
                    <a:pt x="15648" y="-811"/>
                    <a:pt x="15732" y="3370"/>
                  </a:cubicBezTo>
                  <a:cubicBezTo>
                    <a:pt x="15808" y="7550"/>
                    <a:pt x="16051" y="10211"/>
                    <a:pt x="16051" y="10211"/>
                  </a:cubicBezTo>
                  <a:cubicBezTo>
                    <a:pt x="16051" y="10211"/>
                    <a:pt x="16051" y="11009"/>
                    <a:pt x="14842" y="11982"/>
                  </a:cubicBezTo>
                  <a:cubicBezTo>
                    <a:pt x="13634" y="12947"/>
                    <a:pt x="4147" y="21469"/>
                    <a:pt x="4147" y="21469"/>
                  </a:cubicBezTo>
                  <a:cubicBezTo>
                    <a:pt x="4147" y="21469"/>
                    <a:pt x="2452" y="23156"/>
                    <a:pt x="1973" y="21309"/>
                  </a:cubicBezTo>
                  <a:cubicBezTo>
                    <a:pt x="1487" y="19462"/>
                    <a:pt x="126" y="14308"/>
                    <a:pt x="126" y="14308"/>
                  </a:cubicBezTo>
                  <a:lnTo>
                    <a:pt x="202" y="12377"/>
                  </a:lnTo>
                  <a:close/>
                </a:path>
              </a:pathLst>
            </a:custGeom>
            <a:solidFill>
              <a:srgbClr val="231F20"/>
            </a:solidFill>
            <a:ln w="7575" cap="flat">
              <a:noFill/>
              <a:prstDash val="solid"/>
              <a:round/>
            </a:ln>
          </p:spPr>
          <p:txBody>
            <a:bodyPr rtlCol="0" anchor="ctr"/>
            <a:lstStyle/>
            <a:p>
              <a:endParaRPr lang="en-GB"/>
            </a:p>
          </p:txBody>
        </p:sp>
        <p:sp>
          <p:nvSpPr>
            <p:cNvPr id="517" name="Freeform: Shape 516">
              <a:extLst>
                <a:ext uri="{FF2B5EF4-FFF2-40B4-BE49-F238E27FC236}">
                  <a16:creationId xmlns:a16="http://schemas.microsoft.com/office/drawing/2014/main" id="{AF76C2EA-D33A-41C6-BBAC-3EA528A59F42}"/>
                </a:ext>
              </a:extLst>
            </p:cNvPr>
            <p:cNvSpPr/>
            <p:nvPr/>
          </p:nvSpPr>
          <p:spPr>
            <a:xfrm>
              <a:off x="7151490" y="4175229"/>
              <a:ext cx="11633" cy="15924"/>
            </a:xfrm>
            <a:custGeom>
              <a:avLst/>
              <a:gdLst>
                <a:gd name="connsiteX0" fmla="*/ 10955 w 11633"/>
                <a:gd name="connsiteY0" fmla="*/ 594 h 15924"/>
                <a:gd name="connsiteX1" fmla="*/ 11761 w 11633"/>
                <a:gd name="connsiteY1" fmla="*/ 9921 h 15924"/>
                <a:gd name="connsiteX2" fmla="*/ 4525 w 11633"/>
                <a:gd name="connsiteY2" fmla="*/ 16276 h 15924"/>
                <a:gd name="connsiteX3" fmla="*/ 260 w 11633"/>
                <a:gd name="connsiteY3" fmla="*/ 7990 h 15924"/>
                <a:gd name="connsiteX4" fmla="*/ 663 w 11633"/>
                <a:gd name="connsiteY4" fmla="*/ 6379 h 15924"/>
                <a:gd name="connsiteX5" fmla="*/ 9990 w 11633"/>
                <a:gd name="connsiteY5" fmla="*/ 351 h 15924"/>
                <a:gd name="connsiteX6" fmla="*/ 10955 w 11633"/>
                <a:gd name="connsiteY6" fmla="*/ 594 h 15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33" h="15924">
                  <a:moveTo>
                    <a:pt x="10955" y="594"/>
                  </a:moveTo>
                  <a:lnTo>
                    <a:pt x="11761" y="9921"/>
                  </a:lnTo>
                  <a:lnTo>
                    <a:pt x="4525" y="16276"/>
                  </a:lnTo>
                  <a:lnTo>
                    <a:pt x="260" y="7990"/>
                  </a:lnTo>
                  <a:cubicBezTo>
                    <a:pt x="260" y="7990"/>
                    <a:pt x="-226" y="6706"/>
                    <a:pt x="663" y="6379"/>
                  </a:cubicBezTo>
                  <a:cubicBezTo>
                    <a:pt x="1545" y="6060"/>
                    <a:pt x="9990" y="351"/>
                    <a:pt x="9990" y="351"/>
                  </a:cubicBezTo>
                  <a:lnTo>
                    <a:pt x="10955" y="594"/>
                  </a:lnTo>
                  <a:close/>
                </a:path>
              </a:pathLst>
            </a:custGeom>
            <a:solidFill>
              <a:srgbClr val="231F20"/>
            </a:solidFill>
            <a:ln w="7575" cap="flat">
              <a:noFill/>
              <a:prstDash val="solid"/>
              <a:round/>
            </a:ln>
          </p:spPr>
          <p:txBody>
            <a:bodyPr rtlCol="0" anchor="ctr"/>
            <a:lstStyle/>
            <a:p>
              <a:endParaRPr lang="en-GB"/>
            </a:p>
          </p:txBody>
        </p:sp>
        <p:sp>
          <p:nvSpPr>
            <p:cNvPr id="518" name="Freeform: Shape 517">
              <a:extLst>
                <a:ext uri="{FF2B5EF4-FFF2-40B4-BE49-F238E27FC236}">
                  <a16:creationId xmlns:a16="http://schemas.microsoft.com/office/drawing/2014/main" id="{7A9C48D0-F42E-49A9-9960-039E6D64D7F9}"/>
                </a:ext>
              </a:extLst>
            </p:cNvPr>
            <p:cNvSpPr/>
            <p:nvPr/>
          </p:nvSpPr>
          <p:spPr>
            <a:xfrm>
              <a:off x="7162880" y="4090041"/>
              <a:ext cx="12967" cy="14875"/>
            </a:xfrm>
            <a:custGeom>
              <a:avLst/>
              <a:gdLst>
                <a:gd name="connsiteX0" fmla="*/ 1820 w 12967"/>
                <a:gd name="connsiteY0" fmla="*/ 315 h 14875"/>
                <a:gd name="connsiteX1" fmla="*/ 10029 w 12967"/>
                <a:gd name="connsiteY1" fmla="*/ 8601 h 14875"/>
                <a:gd name="connsiteX2" fmla="*/ 13085 w 12967"/>
                <a:gd name="connsiteY2" fmla="*/ 14469 h 14875"/>
                <a:gd name="connsiteX3" fmla="*/ 12523 w 12967"/>
                <a:gd name="connsiteY3" fmla="*/ 15191 h 14875"/>
                <a:gd name="connsiteX4" fmla="*/ 9870 w 12967"/>
                <a:gd name="connsiteY4" fmla="*/ 13268 h 14875"/>
                <a:gd name="connsiteX5" fmla="*/ 3994 w 12967"/>
                <a:gd name="connsiteY5" fmla="*/ 9087 h 14875"/>
                <a:gd name="connsiteX6" fmla="*/ 619 w 12967"/>
                <a:gd name="connsiteY6" fmla="*/ 7795 h 14875"/>
                <a:gd name="connsiteX7" fmla="*/ 216 w 12967"/>
                <a:gd name="connsiteY7" fmla="*/ 7719 h 14875"/>
                <a:gd name="connsiteX8" fmla="*/ 132 w 12967"/>
                <a:gd name="connsiteY8" fmla="*/ 802 h 14875"/>
                <a:gd name="connsiteX9" fmla="*/ 938 w 12967"/>
                <a:gd name="connsiteY9" fmla="*/ 399 h 14875"/>
                <a:gd name="connsiteX10" fmla="*/ 1820 w 12967"/>
                <a:gd name="connsiteY10" fmla="*/ 315 h 1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7" h="14875">
                  <a:moveTo>
                    <a:pt x="1820" y="315"/>
                  </a:moveTo>
                  <a:cubicBezTo>
                    <a:pt x="1820" y="315"/>
                    <a:pt x="7377" y="4017"/>
                    <a:pt x="10029" y="8601"/>
                  </a:cubicBezTo>
                  <a:cubicBezTo>
                    <a:pt x="12682" y="13185"/>
                    <a:pt x="13085" y="14469"/>
                    <a:pt x="13085" y="14469"/>
                  </a:cubicBezTo>
                  <a:cubicBezTo>
                    <a:pt x="13085" y="14469"/>
                    <a:pt x="13245" y="15191"/>
                    <a:pt x="12523" y="15191"/>
                  </a:cubicBezTo>
                  <a:cubicBezTo>
                    <a:pt x="11801" y="15191"/>
                    <a:pt x="10835" y="13663"/>
                    <a:pt x="9870" y="13268"/>
                  </a:cubicBezTo>
                  <a:cubicBezTo>
                    <a:pt x="8904" y="12865"/>
                    <a:pt x="5446" y="9650"/>
                    <a:pt x="3994" y="9087"/>
                  </a:cubicBezTo>
                  <a:cubicBezTo>
                    <a:pt x="2542" y="8517"/>
                    <a:pt x="619" y="7795"/>
                    <a:pt x="619" y="7795"/>
                  </a:cubicBezTo>
                  <a:lnTo>
                    <a:pt x="216" y="7719"/>
                  </a:lnTo>
                  <a:lnTo>
                    <a:pt x="132" y="802"/>
                  </a:lnTo>
                  <a:cubicBezTo>
                    <a:pt x="132" y="802"/>
                    <a:pt x="459" y="399"/>
                    <a:pt x="938" y="399"/>
                  </a:cubicBezTo>
                  <a:cubicBezTo>
                    <a:pt x="1417" y="399"/>
                    <a:pt x="1820" y="315"/>
                    <a:pt x="1820" y="315"/>
                  </a:cubicBezTo>
                  <a:close/>
                </a:path>
              </a:pathLst>
            </a:custGeom>
            <a:solidFill>
              <a:srgbClr val="231F20"/>
            </a:solidFill>
            <a:ln w="7575" cap="flat">
              <a:noFill/>
              <a:prstDash val="solid"/>
              <a:round/>
            </a:ln>
          </p:spPr>
          <p:txBody>
            <a:bodyPr rtlCol="0" anchor="ctr"/>
            <a:lstStyle/>
            <a:p>
              <a:endParaRPr lang="en-GB"/>
            </a:p>
          </p:txBody>
        </p:sp>
        <p:sp>
          <p:nvSpPr>
            <p:cNvPr id="519" name="Freeform: Shape 518">
              <a:extLst>
                <a:ext uri="{FF2B5EF4-FFF2-40B4-BE49-F238E27FC236}">
                  <a16:creationId xmlns:a16="http://schemas.microsoft.com/office/drawing/2014/main" id="{62166276-2E38-4938-8A04-F160737DDFA2}"/>
                </a:ext>
              </a:extLst>
            </p:cNvPr>
            <p:cNvSpPr/>
            <p:nvPr/>
          </p:nvSpPr>
          <p:spPr>
            <a:xfrm>
              <a:off x="7164087" y="4108223"/>
              <a:ext cx="19659" cy="20995"/>
            </a:xfrm>
            <a:custGeom>
              <a:avLst/>
              <a:gdLst>
                <a:gd name="connsiteX0" fmla="*/ 1504 w 19659"/>
                <a:gd name="connsiteY0" fmla="*/ 324 h 20995"/>
                <a:gd name="connsiteX1" fmla="*/ 11561 w 19659"/>
                <a:gd name="connsiteY1" fmla="*/ 5630 h 20995"/>
                <a:gd name="connsiteX2" fmla="*/ 13332 w 19659"/>
                <a:gd name="connsiteY2" fmla="*/ 5949 h 20995"/>
                <a:gd name="connsiteX3" fmla="*/ 15255 w 19659"/>
                <a:gd name="connsiteY3" fmla="*/ 7082 h 20995"/>
                <a:gd name="connsiteX4" fmla="*/ 16867 w 19659"/>
                <a:gd name="connsiteY4" fmla="*/ 9978 h 20995"/>
                <a:gd name="connsiteX5" fmla="*/ 18721 w 19659"/>
                <a:gd name="connsiteY5" fmla="*/ 15443 h 20995"/>
                <a:gd name="connsiteX6" fmla="*/ 18881 w 19659"/>
                <a:gd name="connsiteY6" fmla="*/ 18742 h 20995"/>
                <a:gd name="connsiteX7" fmla="*/ 19679 w 19659"/>
                <a:gd name="connsiteY7" fmla="*/ 20270 h 20995"/>
                <a:gd name="connsiteX8" fmla="*/ 18881 w 19659"/>
                <a:gd name="connsiteY8" fmla="*/ 21319 h 20995"/>
                <a:gd name="connsiteX9" fmla="*/ 1261 w 19659"/>
                <a:gd name="connsiteY9" fmla="*/ 12228 h 20995"/>
                <a:gd name="connsiteX10" fmla="*/ 782 w 19659"/>
                <a:gd name="connsiteY10" fmla="*/ 10138 h 20995"/>
                <a:gd name="connsiteX11" fmla="*/ 372 w 19659"/>
                <a:gd name="connsiteY11" fmla="*/ 2171 h 20995"/>
                <a:gd name="connsiteX12" fmla="*/ 296 w 19659"/>
                <a:gd name="connsiteY12" fmla="*/ 324 h 20995"/>
                <a:gd name="connsiteX13" fmla="*/ 1504 w 19659"/>
                <a:gd name="connsiteY13" fmla="*/ 324 h 2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59" h="20995">
                  <a:moveTo>
                    <a:pt x="1504" y="324"/>
                  </a:moveTo>
                  <a:lnTo>
                    <a:pt x="11561" y="5630"/>
                  </a:lnTo>
                  <a:cubicBezTo>
                    <a:pt x="11561" y="5630"/>
                    <a:pt x="12207" y="5630"/>
                    <a:pt x="13332" y="5949"/>
                  </a:cubicBezTo>
                  <a:cubicBezTo>
                    <a:pt x="14457" y="6276"/>
                    <a:pt x="14138" y="5068"/>
                    <a:pt x="15255" y="7082"/>
                  </a:cubicBezTo>
                  <a:cubicBezTo>
                    <a:pt x="16388" y="9089"/>
                    <a:pt x="15901" y="7561"/>
                    <a:pt x="16867" y="9978"/>
                  </a:cubicBezTo>
                  <a:cubicBezTo>
                    <a:pt x="17832" y="12388"/>
                    <a:pt x="18721" y="13437"/>
                    <a:pt x="18721" y="15443"/>
                  </a:cubicBezTo>
                  <a:cubicBezTo>
                    <a:pt x="18721" y="17458"/>
                    <a:pt x="18151" y="18180"/>
                    <a:pt x="18881" y="18742"/>
                  </a:cubicBezTo>
                  <a:cubicBezTo>
                    <a:pt x="19603" y="19305"/>
                    <a:pt x="20006" y="19632"/>
                    <a:pt x="19679" y="20270"/>
                  </a:cubicBezTo>
                  <a:cubicBezTo>
                    <a:pt x="19360" y="20916"/>
                    <a:pt x="19603" y="21236"/>
                    <a:pt x="18881" y="21319"/>
                  </a:cubicBezTo>
                  <a:cubicBezTo>
                    <a:pt x="18151" y="21395"/>
                    <a:pt x="1261" y="12228"/>
                    <a:pt x="1261" y="12228"/>
                  </a:cubicBezTo>
                  <a:cubicBezTo>
                    <a:pt x="1261" y="12228"/>
                    <a:pt x="782" y="12867"/>
                    <a:pt x="782" y="10138"/>
                  </a:cubicBezTo>
                  <a:cubicBezTo>
                    <a:pt x="782" y="7401"/>
                    <a:pt x="372" y="2171"/>
                    <a:pt x="372" y="2171"/>
                  </a:cubicBezTo>
                  <a:cubicBezTo>
                    <a:pt x="372" y="2171"/>
                    <a:pt x="-107" y="324"/>
                    <a:pt x="296" y="324"/>
                  </a:cubicBezTo>
                  <a:lnTo>
                    <a:pt x="1504" y="324"/>
                  </a:lnTo>
                  <a:close/>
                </a:path>
              </a:pathLst>
            </a:custGeom>
            <a:solidFill>
              <a:srgbClr val="231F20"/>
            </a:solidFill>
            <a:ln w="7575" cap="flat">
              <a:noFill/>
              <a:prstDash val="solid"/>
              <a:round/>
            </a:ln>
          </p:spPr>
          <p:txBody>
            <a:bodyPr rtlCol="0" anchor="ctr"/>
            <a:lstStyle/>
            <a:p>
              <a:endParaRPr lang="en-GB"/>
            </a:p>
          </p:txBody>
        </p:sp>
        <p:sp>
          <p:nvSpPr>
            <p:cNvPr id="520" name="Freeform: Shape 519">
              <a:extLst>
                <a:ext uri="{FF2B5EF4-FFF2-40B4-BE49-F238E27FC236}">
                  <a16:creationId xmlns:a16="http://schemas.microsoft.com/office/drawing/2014/main" id="{E2D79AEC-A962-4EB4-BA61-F8F66E5CE2C8}"/>
                </a:ext>
              </a:extLst>
            </p:cNvPr>
            <p:cNvSpPr/>
            <p:nvPr/>
          </p:nvSpPr>
          <p:spPr>
            <a:xfrm>
              <a:off x="7165367" y="4129941"/>
              <a:ext cx="20522" cy="22309"/>
            </a:xfrm>
            <a:custGeom>
              <a:avLst/>
              <a:gdLst>
                <a:gd name="connsiteX0" fmla="*/ 2643 w 20522"/>
                <a:gd name="connsiteY0" fmla="*/ 896 h 22309"/>
                <a:gd name="connsiteX1" fmla="*/ 18651 w 20522"/>
                <a:gd name="connsiteY1" fmla="*/ 9182 h 22309"/>
                <a:gd name="connsiteX2" fmla="*/ 20095 w 20522"/>
                <a:gd name="connsiteY2" fmla="*/ 9904 h 22309"/>
                <a:gd name="connsiteX3" fmla="*/ 20658 w 20522"/>
                <a:gd name="connsiteY3" fmla="*/ 21488 h 22309"/>
                <a:gd name="connsiteX4" fmla="*/ 18248 w 20522"/>
                <a:gd name="connsiteY4" fmla="*/ 22210 h 22309"/>
                <a:gd name="connsiteX5" fmla="*/ 1996 w 20522"/>
                <a:gd name="connsiteY5" fmla="*/ 11272 h 22309"/>
                <a:gd name="connsiteX6" fmla="*/ 955 w 20522"/>
                <a:gd name="connsiteY6" fmla="*/ 9341 h 22309"/>
                <a:gd name="connsiteX7" fmla="*/ 225 w 20522"/>
                <a:gd name="connsiteY7" fmla="*/ 1702 h 22309"/>
                <a:gd name="connsiteX8" fmla="*/ 469 w 20522"/>
                <a:gd name="connsiteY8" fmla="*/ 653 h 22309"/>
                <a:gd name="connsiteX9" fmla="*/ 2240 w 20522"/>
                <a:gd name="connsiteY9" fmla="*/ 334 h 22309"/>
                <a:gd name="connsiteX10" fmla="*/ 2643 w 20522"/>
                <a:gd name="connsiteY10" fmla="*/ 896 h 2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22" h="22309">
                  <a:moveTo>
                    <a:pt x="2643" y="896"/>
                  </a:moveTo>
                  <a:lnTo>
                    <a:pt x="18651" y="9182"/>
                  </a:lnTo>
                  <a:cubicBezTo>
                    <a:pt x="18651" y="9182"/>
                    <a:pt x="20019" y="8862"/>
                    <a:pt x="20095" y="9904"/>
                  </a:cubicBezTo>
                  <a:cubicBezTo>
                    <a:pt x="20179" y="10953"/>
                    <a:pt x="20658" y="21488"/>
                    <a:pt x="20658" y="21488"/>
                  </a:cubicBezTo>
                  <a:cubicBezTo>
                    <a:pt x="20658" y="21488"/>
                    <a:pt x="20095" y="23502"/>
                    <a:pt x="18248" y="22210"/>
                  </a:cubicBezTo>
                  <a:cubicBezTo>
                    <a:pt x="16393" y="20926"/>
                    <a:pt x="1996" y="11272"/>
                    <a:pt x="1996" y="11272"/>
                  </a:cubicBezTo>
                  <a:cubicBezTo>
                    <a:pt x="1996" y="11272"/>
                    <a:pt x="871" y="10550"/>
                    <a:pt x="955" y="9341"/>
                  </a:cubicBezTo>
                  <a:cubicBezTo>
                    <a:pt x="1031" y="8133"/>
                    <a:pt x="225" y="1702"/>
                    <a:pt x="225" y="1702"/>
                  </a:cubicBezTo>
                  <a:cubicBezTo>
                    <a:pt x="225" y="1702"/>
                    <a:pt x="-94" y="972"/>
                    <a:pt x="469" y="653"/>
                  </a:cubicBezTo>
                  <a:cubicBezTo>
                    <a:pt x="1031" y="334"/>
                    <a:pt x="2240" y="334"/>
                    <a:pt x="2240" y="334"/>
                  </a:cubicBezTo>
                  <a:lnTo>
                    <a:pt x="2643" y="896"/>
                  </a:lnTo>
                  <a:close/>
                </a:path>
              </a:pathLst>
            </a:custGeom>
            <a:solidFill>
              <a:srgbClr val="231F20"/>
            </a:solidFill>
            <a:ln w="7575" cap="flat">
              <a:noFill/>
              <a:prstDash val="solid"/>
              <a:round/>
            </a:ln>
          </p:spPr>
          <p:txBody>
            <a:bodyPr rtlCol="0" anchor="ctr"/>
            <a:lstStyle/>
            <a:p>
              <a:endParaRPr lang="en-GB"/>
            </a:p>
          </p:txBody>
        </p:sp>
        <p:sp>
          <p:nvSpPr>
            <p:cNvPr id="521" name="Freeform: Shape 520">
              <a:extLst>
                <a:ext uri="{FF2B5EF4-FFF2-40B4-BE49-F238E27FC236}">
                  <a16:creationId xmlns:a16="http://schemas.microsoft.com/office/drawing/2014/main" id="{8902A9D3-A706-400C-9A44-E240DCFE23DB}"/>
                </a:ext>
              </a:extLst>
            </p:cNvPr>
            <p:cNvSpPr/>
            <p:nvPr/>
          </p:nvSpPr>
          <p:spPr>
            <a:xfrm>
              <a:off x="7167359" y="4151984"/>
              <a:ext cx="18719" cy="20361"/>
            </a:xfrm>
            <a:custGeom>
              <a:avLst/>
              <a:gdLst>
                <a:gd name="connsiteX0" fmla="*/ 894 w 18719"/>
                <a:gd name="connsiteY0" fmla="*/ 342 h 20361"/>
                <a:gd name="connsiteX1" fmla="*/ 16500 w 18719"/>
                <a:gd name="connsiteY1" fmla="*/ 8149 h 20361"/>
                <a:gd name="connsiteX2" fmla="*/ 18826 w 18719"/>
                <a:gd name="connsiteY2" fmla="*/ 11121 h 20361"/>
                <a:gd name="connsiteX3" fmla="*/ 18431 w 18719"/>
                <a:gd name="connsiteY3" fmla="*/ 17879 h 20361"/>
                <a:gd name="connsiteX4" fmla="*/ 17138 w 18719"/>
                <a:gd name="connsiteY4" fmla="*/ 20699 h 20361"/>
                <a:gd name="connsiteX5" fmla="*/ 12790 w 18719"/>
                <a:gd name="connsiteY5" fmla="*/ 19407 h 20361"/>
                <a:gd name="connsiteX6" fmla="*/ 1206 w 18719"/>
                <a:gd name="connsiteY6" fmla="*/ 11927 h 20361"/>
                <a:gd name="connsiteX7" fmla="*/ 165 w 18719"/>
                <a:gd name="connsiteY7" fmla="*/ 10315 h 20361"/>
                <a:gd name="connsiteX8" fmla="*/ 165 w 18719"/>
                <a:gd name="connsiteY8" fmla="*/ 1232 h 20361"/>
                <a:gd name="connsiteX9" fmla="*/ 894 w 18719"/>
                <a:gd name="connsiteY9" fmla="*/ 342 h 20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19" h="20361">
                  <a:moveTo>
                    <a:pt x="894" y="342"/>
                  </a:moveTo>
                  <a:cubicBezTo>
                    <a:pt x="894" y="342"/>
                    <a:pt x="14888" y="6781"/>
                    <a:pt x="16500" y="8149"/>
                  </a:cubicBezTo>
                  <a:cubicBezTo>
                    <a:pt x="18104" y="9510"/>
                    <a:pt x="18750" y="9274"/>
                    <a:pt x="18826" y="11121"/>
                  </a:cubicBezTo>
                  <a:cubicBezTo>
                    <a:pt x="18909" y="12968"/>
                    <a:pt x="18826" y="15705"/>
                    <a:pt x="18431" y="17879"/>
                  </a:cubicBezTo>
                  <a:cubicBezTo>
                    <a:pt x="18020" y="20053"/>
                    <a:pt x="18590" y="20775"/>
                    <a:pt x="17138" y="20699"/>
                  </a:cubicBezTo>
                  <a:cubicBezTo>
                    <a:pt x="15694" y="20615"/>
                    <a:pt x="14485" y="20456"/>
                    <a:pt x="12790" y="19407"/>
                  </a:cubicBezTo>
                  <a:cubicBezTo>
                    <a:pt x="11103" y="18358"/>
                    <a:pt x="1206" y="11927"/>
                    <a:pt x="1206" y="11927"/>
                  </a:cubicBezTo>
                  <a:cubicBezTo>
                    <a:pt x="1206" y="11927"/>
                    <a:pt x="-71" y="10718"/>
                    <a:pt x="165" y="10315"/>
                  </a:cubicBezTo>
                  <a:cubicBezTo>
                    <a:pt x="408" y="9912"/>
                    <a:pt x="165" y="1232"/>
                    <a:pt x="165" y="1232"/>
                  </a:cubicBezTo>
                  <a:lnTo>
                    <a:pt x="894" y="342"/>
                  </a:lnTo>
                  <a:close/>
                </a:path>
              </a:pathLst>
            </a:custGeom>
            <a:solidFill>
              <a:srgbClr val="231F20"/>
            </a:solidFill>
            <a:ln w="7575" cap="flat">
              <a:noFill/>
              <a:prstDash val="solid"/>
              <a:round/>
            </a:ln>
          </p:spPr>
          <p:txBody>
            <a:bodyPr rtlCol="0" anchor="ctr"/>
            <a:lstStyle/>
            <a:p>
              <a:endParaRPr lang="en-GB"/>
            </a:p>
          </p:txBody>
        </p:sp>
        <p:sp>
          <p:nvSpPr>
            <p:cNvPr id="522" name="Freeform: Shape 521">
              <a:extLst>
                <a:ext uri="{FF2B5EF4-FFF2-40B4-BE49-F238E27FC236}">
                  <a16:creationId xmlns:a16="http://schemas.microsoft.com/office/drawing/2014/main" id="{0C014DC0-89A6-474B-989A-FFBC5C24B869}"/>
                </a:ext>
              </a:extLst>
            </p:cNvPr>
            <p:cNvSpPr/>
            <p:nvPr/>
          </p:nvSpPr>
          <p:spPr>
            <a:xfrm>
              <a:off x="7168415" y="4174082"/>
              <a:ext cx="14298" cy="19194"/>
            </a:xfrm>
            <a:custGeom>
              <a:avLst/>
              <a:gdLst>
                <a:gd name="connsiteX0" fmla="*/ 5865 w 14298"/>
                <a:gd name="connsiteY0" fmla="*/ 3346 h 19194"/>
                <a:gd name="connsiteX1" fmla="*/ 12859 w 14298"/>
                <a:gd name="connsiteY1" fmla="*/ 8819 h 19194"/>
                <a:gd name="connsiteX2" fmla="*/ 14310 w 14298"/>
                <a:gd name="connsiteY2" fmla="*/ 12118 h 19194"/>
                <a:gd name="connsiteX3" fmla="*/ 13102 w 14298"/>
                <a:gd name="connsiteY3" fmla="*/ 18716 h 19194"/>
                <a:gd name="connsiteX4" fmla="*/ 10289 w 14298"/>
                <a:gd name="connsiteY4" fmla="*/ 18632 h 19194"/>
                <a:gd name="connsiteX5" fmla="*/ 1685 w 14298"/>
                <a:gd name="connsiteY5" fmla="*/ 11950 h 19194"/>
                <a:gd name="connsiteX6" fmla="*/ 233 w 14298"/>
                <a:gd name="connsiteY6" fmla="*/ 9784 h 19194"/>
                <a:gd name="connsiteX7" fmla="*/ 149 w 14298"/>
                <a:gd name="connsiteY7" fmla="*/ 2547 h 19194"/>
                <a:gd name="connsiteX8" fmla="*/ 2239 w 14298"/>
                <a:gd name="connsiteY8" fmla="*/ 852 h 19194"/>
                <a:gd name="connsiteX9" fmla="*/ 5865 w 14298"/>
                <a:gd name="connsiteY9" fmla="*/ 3346 h 19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98" h="19194">
                  <a:moveTo>
                    <a:pt x="5865" y="3346"/>
                  </a:moveTo>
                  <a:lnTo>
                    <a:pt x="12859" y="8819"/>
                  </a:lnTo>
                  <a:cubicBezTo>
                    <a:pt x="12859" y="8819"/>
                    <a:pt x="14956" y="8902"/>
                    <a:pt x="14310" y="12118"/>
                  </a:cubicBezTo>
                  <a:cubicBezTo>
                    <a:pt x="13664" y="15333"/>
                    <a:pt x="13102" y="18716"/>
                    <a:pt x="13102" y="18716"/>
                  </a:cubicBezTo>
                  <a:cubicBezTo>
                    <a:pt x="13102" y="18716"/>
                    <a:pt x="12942" y="20639"/>
                    <a:pt x="10289" y="18632"/>
                  </a:cubicBezTo>
                  <a:cubicBezTo>
                    <a:pt x="7636" y="16625"/>
                    <a:pt x="1685" y="11950"/>
                    <a:pt x="1685" y="11950"/>
                  </a:cubicBezTo>
                  <a:cubicBezTo>
                    <a:pt x="1685" y="11950"/>
                    <a:pt x="73" y="11312"/>
                    <a:pt x="233" y="9784"/>
                  </a:cubicBezTo>
                  <a:cubicBezTo>
                    <a:pt x="392" y="8256"/>
                    <a:pt x="149" y="2547"/>
                    <a:pt x="149" y="2547"/>
                  </a:cubicBezTo>
                  <a:cubicBezTo>
                    <a:pt x="149" y="2547"/>
                    <a:pt x="-170" y="-911"/>
                    <a:pt x="2239" y="852"/>
                  </a:cubicBezTo>
                  <a:cubicBezTo>
                    <a:pt x="4657" y="2623"/>
                    <a:pt x="5865" y="3346"/>
                    <a:pt x="5865" y="3346"/>
                  </a:cubicBezTo>
                  <a:close/>
                </a:path>
              </a:pathLst>
            </a:custGeom>
            <a:solidFill>
              <a:srgbClr val="231F20"/>
            </a:solidFill>
            <a:ln w="7575" cap="flat">
              <a:noFill/>
              <a:prstDash val="solid"/>
              <a:round/>
            </a:ln>
          </p:spPr>
          <p:txBody>
            <a:bodyPr rtlCol="0" anchor="ctr"/>
            <a:lstStyle/>
            <a:p>
              <a:endParaRPr lang="en-GB"/>
            </a:p>
          </p:txBody>
        </p:sp>
        <p:sp>
          <p:nvSpPr>
            <p:cNvPr id="523" name="Freeform: Shape 522">
              <a:extLst>
                <a:ext uri="{FF2B5EF4-FFF2-40B4-BE49-F238E27FC236}">
                  <a16:creationId xmlns:a16="http://schemas.microsoft.com/office/drawing/2014/main" id="{C3B24279-9C60-41A9-9F47-8611BDFAC35C}"/>
                </a:ext>
              </a:extLst>
            </p:cNvPr>
            <p:cNvSpPr/>
            <p:nvPr/>
          </p:nvSpPr>
          <p:spPr>
            <a:xfrm>
              <a:off x="7182763" y="4093590"/>
              <a:ext cx="24326" cy="22635"/>
            </a:xfrm>
            <a:custGeom>
              <a:avLst/>
              <a:gdLst>
                <a:gd name="connsiteX0" fmla="*/ 2624 w 24326"/>
                <a:gd name="connsiteY0" fmla="*/ 8840 h 22635"/>
                <a:gd name="connsiteX1" fmla="*/ 17424 w 24326"/>
                <a:gd name="connsiteY1" fmla="*/ 1033 h 22635"/>
                <a:gd name="connsiteX2" fmla="*/ 19521 w 24326"/>
                <a:gd name="connsiteY2" fmla="*/ 714 h 22635"/>
                <a:gd name="connsiteX3" fmla="*/ 23862 w 24326"/>
                <a:gd name="connsiteY3" fmla="*/ 11326 h 22635"/>
                <a:gd name="connsiteX4" fmla="*/ 23299 w 24326"/>
                <a:gd name="connsiteY4" fmla="*/ 14952 h 22635"/>
                <a:gd name="connsiteX5" fmla="*/ 10506 w 24326"/>
                <a:gd name="connsiteY5" fmla="*/ 20417 h 22635"/>
                <a:gd name="connsiteX6" fmla="*/ 8256 w 24326"/>
                <a:gd name="connsiteY6" fmla="*/ 21139 h 22635"/>
                <a:gd name="connsiteX7" fmla="*/ 4554 w 24326"/>
                <a:gd name="connsiteY7" fmla="*/ 21702 h 22635"/>
                <a:gd name="connsiteX8" fmla="*/ 1012 w 24326"/>
                <a:gd name="connsiteY8" fmla="*/ 12375 h 22635"/>
                <a:gd name="connsiteX9" fmla="*/ 290 w 24326"/>
                <a:gd name="connsiteY9" fmla="*/ 9881 h 22635"/>
                <a:gd name="connsiteX10" fmla="*/ 2624 w 24326"/>
                <a:gd name="connsiteY10" fmla="*/ 8840 h 22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26" h="22635">
                  <a:moveTo>
                    <a:pt x="2624" y="8840"/>
                  </a:moveTo>
                  <a:lnTo>
                    <a:pt x="17424" y="1033"/>
                  </a:lnTo>
                  <a:cubicBezTo>
                    <a:pt x="17424" y="1033"/>
                    <a:pt x="18556" y="-335"/>
                    <a:pt x="19521" y="714"/>
                  </a:cubicBezTo>
                  <a:cubicBezTo>
                    <a:pt x="20487" y="1756"/>
                    <a:pt x="23862" y="11326"/>
                    <a:pt x="23862" y="11326"/>
                  </a:cubicBezTo>
                  <a:cubicBezTo>
                    <a:pt x="23862" y="11326"/>
                    <a:pt x="25549" y="14305"/>
                    <a:pt x="23299" y="14952"/>
                  </a:cubicBezTo>
                  <a:cubicBezTo>
                    <a:pt x="21049" y="15590"/>
                    <a:pt x="10506" y="20417"/>
                    <a:pt x="10506" y="20417"/>
                  </a:cubicBezTo>
                  <a:cubicBezTo>
                    <a:pt x="10506" y="20417"/>
                    <a:pt x="9222" y="20174"/>
                    <a:pt x="8256" y="21139"/>
                  </a:cubicBezTo>
                  <a:cubicBezTo>
                    <a:pt x="7291" y="22104"/>
                    <a:pt x="5277" y="24362"/>
                    <a:pt x="4554" y="21702"/>
                  </a:cubicBezTo>
                  <a:cubicBezTo>
                    <a:pt x="3832" y="19049"/>
                    <a:pt x="1658" y="12534"/>
                    <a:pt x="1012" y="12375"/>
                  </a:cubicBezTo>
                  <a:cubicBezTo>
                    <a:pt x="374" y="12215"/>
                    <a:pt x="-113" y="10041"/>
                    <a:pt x="290" y="9881"/>
                  </a:cubicBezTo>
                  <a:cubicBezTo>
                    <a:pt x="693" y="9722"/>
                    <a:pt x="2624" y="8840"/>
                    <a:pt x="2624" y="8840"/>
                  </a:cubicBezTo>
                  <a:close/>
                </a:path>
              </a:pathLst>
            </a:custGeom>
            <a:solidFill>
              <a:srgbClr val="231F20"/>
            </a:solidFill>
            <a:ln w="7575" cap="flat">
              <a:noFill/>
              <a:prstDash val="solid"/>
              <a:round/>
            </a:ln>
          </p:spPr>
          <p:txBody>
            <a:bodyPr rtlCol="0" anchor="ctr"/>
            <a:lstStyle/>
            <a:p>
              <a:endParaRPr lang="en-GB"/>
            </a:p>
          </p:txBody>
        </p:sp>
        <p:sp>
          <p:nvSpPr>
            <p:cNvPr id="524" name="Freeform: Shape 523">
              <a:extLst>
                <a:ext uri="{FF2B5EF4-FFF2-40B4-BE49-F238E27FC236}">
                  <a16:creationId xmlns:a16="http://schemas.microsoft.com/office/drawing/2014/main" id="{769F7A51-8197-41F6-914D-256C5CE81FC8}"/>
                </a:ext>
              </a:extLst>
            </p:cNvPr>
            <p:cNvSpPr/>
            <p:nvPr/>
          </p:nvSpPr>
          <p:spPr>
            <a:xfrm>
              <a:off x="7189838" y="4117953"/>
              <a:ext cx="24031" cy="19237"/>
            </a:xfrm>
            <a:custGeom>
              <a:avLst/>
              <a:gdLst>
                <a:gd name="connsiteX0" fmla="*/ 2553 w 24031"/>
                <a:gd name="connsiteY0" fmla="*/ 5961 h 19237"/>
                <a:gd name="connsiteX1" fmla="*/ 8505 w 24031"/>
                <a:gd name="connsiteY1" fmla="*/ 3225 h 19237"/>
                <a:gd name="connsiteX2" fmla="*/ 13096 w 24031"/>
                <a:gd name="connsiteY2" fmla="*/ 2259 h 19237"/>
                <a:gd name="connsiteX3" fmla="*/ 15346 w 24031"/>
                <a:gd name="connsiteY3" fmla="*/ 2176 h 19237"/>
                <a:gd name="connsiteX4" fmla="*/ 16714 w 24031"/>
                <a:gd name="connsiteY4" fmla="*/ 815 h 19237"/>
                <a:gd name="connsiteX5" fmla="*/ 19846 w 24031"/>
                <a:gd name="connsiteY5" fmla="*/ 329 h 19237"/>
                <a:gd name="connsiteX6" fmla="*/ 22263 w 24031"/>
                <a:gd name="connsiteY6" fmla="*/ 1780 h 19237"/>
                <a:gd name="connsiteX7" fmla="*/ 23715 w 24031"/>
                <a:gd name="connsiteY7" fmla="*/ 9747 h 19237"/>
                <a:gd name="connsiteX8" fmla="*/ 24110 w 24031"/>
                <a:gd name="connsiteY8" fmla="*/ 13441 h 19237"/>
                <a:gd name="connsiteX9" fmla="*/ 21374 w 24031"/>
                <a:gd name="connsiteY9" fmla="*/ 15296 h 19237"/>
                <a:gd name="connsiteX10" fmla="*/ 15019 w 24031"/>
                <a:gd name="connsiteY10" fmla="*/ 16337 h 19237"/>
                <a:gd name="connsiteX11" fmla="*/ 9949 w 24031"/>
                <a:gd name="connsiteY11" fmla="*/ 17386 h 19237"/>
                <a:gd name="connsiteX12" fmla="*/ 7060 w 24031"/>
                <a:gd name="connsiteY12" fmla="*/ 17629 h 19237"/>
                <a:gd name="connsiteX13" fmla="*/ 4970 w 24031"/>
                <a:gd name="connsiteY13" fmla="*/ 18184 h 19237"/>
                <a:gd name="connsiteX14" fmla="*/ 3199 w 24031"/>
                <a:gd name="connsiteY14" fmla="*/ 19560 h 19237"/>
                <a:gd name="connsiteX15" fmla="*/ 1511 w 24031"/>
                <a:gd name="connsiteY15" fmla="*/ 18671 h 19237"/>
                <a:gd name="connsiteX16" fmla="*/ 1025 w 24031"/>
                <a:gd name="connsiteY16" fmla="*/ 14566 h 19237"/>
                <a:gd name="connsiteX17" fmla="*/ 941 w 24031"/>
                <a:gd name="connsiteY17" fmla="*/ 10864 h 19237"/>
                <a:gd name="connsiteX18" fmla="*/ 219 w 24031"/>
                <a:gd name="connsiteY18" fmla="*/ 8454 h 19237"/>
                <a:gd name="connsiteX19" fmla="*/ 706 w 24031"/>
                <a:gd name="connsiteY19" fmla="*/ 6843 h 19237"/>
                <a:gd name="connsiteX20" fmla="*/ 2553 w 24031"/>
                <a:gd name="connsiteY20" fmla="*/ 5961 h 19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31" h="19237">
                  <a:moveTo>
                    <a:pt x="2553" y="5961"/>
                  </a:moveTo>
                  <a:cubicBezTo>
                    <a:pt x="2553" y="5961"/>
                    <a:pt x="5449" y="3871"/>
                    <a:pt x="8505" y="3225"/>
                  </a:cubicBezTo>
                  <a:cubicBezTo>
                    <a:pt x="11560" y="2586"/>
                    <a:pt x="11484" y="2100"/>
                    <a:pt x="13096" y="2259"/>
                  </a:cubicBezTo>
                  <a:cubicBezTo>
                    <a:pt x="14700" y="2419"/>
                    <a:pt x="14456" y="2746"/>
                    <a:pt x="15346" y="2176"/>
                  </a:cubicBezTo>
                  <a:cubicBezTo>
                    <a:pt x="16228" y="1621"/>
                    <a:pt x="15346" y="1134"/>
                    <a:pt x="16714" y="815"/>
                  </a:cubicBezTo>
                  <a:cubicBezTo>
                    <a:pt x="18082" y="488"/>
                    <a:pt x="18804" y="329"/>
                    <a:pt x="19846" y="329"/>
                  </a:cubicBezTo>
                  <a:cubicBezTo>
                    <a:pt x="20895" y="329"/>
                    <a:pt x="22020" y="253"/>
                    <a:pt x="22263" y="1780"/>
                  </a:cubicBezTo>
                  <a:cubicBezTo>
                    <a:pt x="22506" y="3308"/>
                    <a:pt x="23548" y="7649"/>
                    <a:pt x="23715" y="9747"/>
                  </a:cubicBezTo>
                  <a:cubicBezTo>
                    <a:pt x="23875" y="11829"/>
                    <a:pt x="24353" y="12559"/>
                    <a:pt x="24110" y="13441"/>
                  </a:cubicBezTo>
                  <a:cubicBezTo>
                    <a:pt x="23875" y="14330"/>
                    <a:pt x="22423" y="15296"/>
                    <a:pt x="21374" y="15296"/>
                  </a:cubicBezTo>
                  <a:cubicBezTo>
                    <a:pt x="20332" y="15296"/>
                    <a:pt x="16311" y="16094"/>
                    <a:pt x="15019" y="16337"/>
                  </a:cubicBezTo>
                  <a:cubicBezTo>
                    <a:pt x="13734" y="16580"/>
                    <a:pt x="10998" y="17302"/>
                    <a:pt x="9949" y="17386"/>
                  </a:cubicBezTo>
                  <a:cubicBezTo>
                    <a:pt x="8907" y="17462"/>
                    <a:pt x="8345" y="17302"/>
                    <a:pt x="7060" y="17629"/>
                  </a:cubicBezTo>
                  <a:cubicBezTo>
                    <a:pt x="5768" y="17949"/>
                    <a:pt x="5365" y="17546"/>
                    <a:pt x="4970" y="18184"/>
                  </a:cubicBezTo>
                  <a:cubicBezTo>
                    <a:pt x="4559" y="18830"/>
                    <a:pt x="4240" y="19636"/>
                    <a:pt x="3199" y="19560"/>
                  </a:cubicBezTo>
                  <a:cubicBezTo>
                    <a:pt x="2150" y="19476"/>
                    <a:pt x="1671" y="19317"/>
                    <a:pt x="1511" y="18671"/>
                  </a:cubicBezTo>
                  <a:cubicBezTo>
                    <a:pt x="1344" y="18025"/>
                    <a:pt x="1184" y="16580"/>
                    <a:pt x="1025" y="14566"/>
                  </a:cubicBezTo>
                  <a:cubicBezTo>
                    <a:pt x="865" y="12559"/>
                    <a:pt x="1025" y="12156"/>
                    <a:pt x="941" y="10864"/>
                  </a:cubicBezTo>
                  <a:cubicBezTo>
                    <a:pt x="865" y="9579"/>
                    <a:pt x="379" y="8698"/>
                    <a:pt x="219" y="8454"/>
                  </a:cubicBezTo>
                  <a:cubicBezTo>
                    <a:pt x="59" y="8211"/>
                    <a:pt x="135" y="7329"/>
                    <a:pt x="706" y="6843"/>
                  </a:cubicBezTo>
                  <a:cubicBezTo>
                    <a:pt x="1268" y="6364"/>
                    <a:pt x="2553" y="5961"/>
                    <a:pt x="2553" y="5961"/>
                  </a:cubicBezTo>
                  <a:close/>
                </a:path>
              </a:pathLst>
            </a:custGeom>
            <a:solidFill>
              <a:srgbClr val="231F20"/>
            </a:solidFill>
            <a:ln w="7575" cap="flat">
              <a:noFill/>
              <a:prstDash val="solid"/>
              <a:round/>
            </a:ln>
          </p:spPr>
          <p:txBody>
            <a:bodyPr rtlCol="0" anchor="ctr"/>
            <a:lstStyle/>
            <a:p>
              <a:endParaRPr lang="en-GB"/>
            </a:p>
          </p:txBody>
        </p:sp>
        <p:sp>
          <p:nvSpPr>
            <p:cNvPr id="525" name="Freeform: Shape 524">
              <a:extLst>
                <a:ext uri="{FF2B5EF4-FFF2-40B4-BE49-F238E27FC236}">
                  <a16:creationId xmlns:a16="http://schemas.microsoft.com/office/drawing/2014/main" id="{E1C487FD-5105-4CAC-9B59-DE20877F93F5}"/>
                </a:ext>
              </a:extLst>
            </p:cNvPr>
            <p:cNvSpPr/>
            <p:nvPr/>
          </p:nvSpPr>
          <p:spPr>
            <a:xfrm>
              <a:off x="7192140" y="4140622"/>
              <a:ext cx="23836" cy="15543"/>
            </a:xfrm>
            <a:custGeom>
              <a:avLst/>
              <a:gdLst>
                <a:gd name="connsiteX0" fmla="*/ 2661 w 23836"/>
                <a:gd name="connsiteY0" fmla="*/ 4052 h 15543"/>
                <a:gd name="connsiteX1" fmla="*/ 7891 w 23836"/>
                <a:gd name="connsiteY1" fmla="*/ 2843 h 15543"/>
                <a:gd name="connsiteX2" fmla="*/ 11350 w 23836"/>
                <a:gd name="connsiteY2" fmla="*/ 1962 h 15543"/>
                <a:gd name="connsiteX3" fmla="*/ 14413 w 23836"/>
                <a:gd name="connsiteY3" fmla="*/ 1802 h 15543"/>
                <a:gd name="connsiteX4" fmla="*/ 16176 w 23836"/>
                <a:gd name="connsiteY4" fmla="*/ 1878 h 15543"/>
                <a:gd name="connsiteX5" fmla="*/ 19559 w 23836"/>
                <a:gd name="connsiteY5" fmla="*/ 593 h 15543"/>
                <a:gd name="connsiteX6" fmla="*/ 21969 w 23836"/>
                <a:gd name="connsiteY6" fmla="*/ 753 h 15543"/>
                <a:gd name="connsiteX7" fmla="*/ 23261 w 23836"/>
                <a:gd name="connsiteY7" fmla="*/ 2684 h 15543"/>
                <a:gd name="connsiteX8" fmla="*/ 23983 w 23836"/>
                <a:gd name="connsiteY8" fmla="*/ 12657 h 15543"/>
                <a:gd name="connsiteX9" fmla="*/ 22371 w 23836"/>
                <a:gd name="connsiteY9" fmla="*/ 15234 h 15543"/>
                <a:gd name="connsiteX10" fmla="*/ 7009 w 23836"/>
                <a:gd name="connsiteY10" fmla="*/ 15796 h 15543"/>
                <a:gd name="connsiteX11" fmla="*/ 4919 w 23836"/>
                <a:gd name="connsiteY11" fmla="*/ 15393 h 15543"/>
                <a:gd name="connsiteX12" fmla="*/ 2828 w 23836"/>
                <a:gd name="connsiteY12" fmla="*/ 15880 h 15543"/>
                <a:gd name="connsiteX13" fmla="*/ 2099 w 23836"/>
                <a:gd name="connsiteY13" fmla="*/ 15796 h 15543"/>
                <a:gd name="connsiteX14" fmla="*/ 1377 w 23836"/>
                <a:gd name="connsiteY14" fmla="*/ 15636 h 15543"/>
                <a:gd name="connsiteX15" fmla="*/ 252 w 23836"/>
                <a:gd name="connsiteY15" fmla="*/ 14109 h 15543"/>
                <a:gd name="connsiteX16" fmla="*/ 252 w 23836"/>
                <a:gd name="connsiteY16" fmla="*/ 5899 h 15543"/>
                <a:gd name="connsiteX17" fmla="*/ 890 w 23836"/>
                <a:gd name="connsiteY17" fmla="*/ 4615 h 15543"/>
                <a:gd name="connsiteX18" fmla="*/ 2661 w 23836"/>
                <a:gd name="connsiteY18" fmla="*/ 4052 h 15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36" h="15543">
                  <a:moveTo>
                    <a:pt x="2661" y="4052"/>
                  </a:moveTo>
                  <a:cubicBezTo>
                    <a:pt x="2661" y="4052"/>
                    <a:pt x="6363" y="2927"/>
                    <a:pt x="7891" y="2843"/>
                  </a:cubicBezTo>
                  <a:cubicBezTo>
                    <a:pt x="9419" y="2767"/>
                    <a:pt x="9822" y="2121"/>
                    <a:pt x="11350" y="1962"/>
                  </a:cubicBezTo>
                  <a:cubicBezTo>
                    <a:pt x="12877" y="1802"/>
                    <a:pt x="13280" y="1642"/>
                    <a:pt x="14413" y="1802"/>
                  </a:cubicBezTo>
                  <a:cubicBezTo>
                    <a:pt x="15538" y="1962"/>
                    <a:pt x="15135" y="2038"/>
                    <a:pt x="16176" y="1878"/>
                  </a:cubicBezTo>
                  <a:cubicBezTo>
                    <a:pt x="17225" y="1718"/>
                    <a:pt x="18594" y="753"/>
                    <a:pt x="19559" y="593"/>
                  </a:cubicBezTo>
                  <a:cubicBezTo>
                    <a:pt x="20524" y="434"/>
                    <a:pt x="20844" y="31"/>
                    <a:pt x="21969" y="753"/>
                  </a:cubicBezTo>
                  <a:cubicBezTo>
                    <a:pt x="23094" y="1475"/>
                    <a:pt x="23177" y="2197"/>
                    <a:pt x="23261" y="2684"/>
                  </a:cubicBezTo>
                  <a:cubicBezTo>
                    <a:pt x="23337" y="3163"/>
                    <a:pt x="23983" y="12657"/>
                    <a:pt x="23983" y="12657"/>
                  </a:cubicBezTo>
                  <a:cubicBezTo>
                    <a:pt x="23983" y="12657"/>
                    <a:pt x="23496" y="15074"/>
                    <a:pt x="22371" y="15234"/>
                  </a:cubicBezTo>
                  <a:cubicBezTo>
                    <a:pt x="21247" y="15393"/>
                    <a:pt x="7009" y="15796"/>
                    <a:pt x="7009" y="15796"/>
                  </a:cubicBezTo>
                  <a:cubicBezTo>
                    <a:pt x="7009" y="15796"/>
                    <a:pt x="5801" y="14914"/>
                    <a:pt x="4919" y="15393"/>
                  </a:cubicBezTo>
                  <a:cubicBezTo>
                    <a:pt x="4029" y="15880"/>
                    <a:pt x="3383" y="15880"/>
                    <a:pt x="2828" y="15880"/>
                  </a:cubicBezTo>
                  <a:cubicBezTo>
                    <a:pt x="2258" y="15880"/>
                    <a:pt x="2099" y="15796"/>
                    <a:pt x="2099" y="15796"/>
                  </a:cubicBezTo>
                  <a:cubicBezTo>
                    <a:pt x="2099" y="15796"/>
                    <a:pt x="1696" y="15880"/>
                    <a:pt x="1377" y="15636"/>
                  </a:cubicBezTo>
                  <a:cubicBezTo>
                    <a:pt x="1057" y="15393"/>
                    <a:pt x="252" y="16039"/>
                    <a:pt x="252" y="14109"/>
                  </a:cubicBezTo>
                  <a:lnTo>
                    <a:pt x="252" y="5899"/>
                  </a:lnTo>
                  <a:cubicBezTo>
                    <a:pt x="252" y="5899"/>
                    <a:pt x="-235" y="4934"/>
                    <a:pt x="890" y="4615"/>
                  </a:cubicBezTo>
                  <a:cubicBezTo>
                    <a:pt x="2023" y="4295"/>
                    <a:pt x="2661" y="4052"/>
                    <a:pt x="2661" y="4052"/>
                  </a:cubicBezTo>
                  <a:close/>
                </a:path>
              </a:pathLst>
            </a:custGeom>
            <a:solidFill>
              <a:srgbClr val="231F20"/>
            </a:solidFill>
            <a:ln w="7575" cap="flat">
              <a:noFill/>
              <a:prstDash val="solid"/>
              <a:round/>
            </a:ln>
          </p:spPr>
          <p:txBody>
            <a:bodyPr rtlCol="0" anchor="ctr"/>
            <a:lstStyle/>
            <a:p>
              <a:endParaRPr lang="en-GB"/>
            </a:p>
          </p:txBody>
        </p:sp>
        <p:sp>
          <p:nvSpPr>
            <p:cNvPr id="526" name="Freeform: Shape 525">
              <a:extLst>
                <a:ext uri="{FF2B5EF4-FFF2-40B4-BE49-F238E27FC236}">
                  <a16:creationId xmlns:a16="http://schemas.microsoft.com/office/drawing/2014/main" id="{D19F7EE5-50B1-4165-AC3C-F0486168C016}"/>
                </a:ext>
              </a:extLst>
            </p:cNvPr>
            <p:cNvSpPr/>
            <p:nvPr/>
          </p:nvSpPr>
          <p:spPr>
            <a:xfrm>
              <a:off x="7191034" y="4163663"/>
              <a:ext cx="25267" cy="15676"/>
            </a:xfrm>
            <a:custGeom>
              <a:avLst/>
              <a:gdLst>
                <a:gd name="connsiteX0" fmla="*/ 2407 w 25267"/>
                <a:gd name="connsiteY0" fmla="*/ 648 h 15676"/>
                <a:gd name="connsiteX1" fmla="*/ 14956 w 25267"/>
                <a:gd name="connsiteY1" fmla="*/ 412 h 15676"/>
                <a:gd name="connsiteX2" fmla="*/ 18172 w 25267"/>
                <a:gd name="connsiteY2" fmla="*/ 572 h 15676"/>
                <a:gd name="connsiteX3" fmla="*/ 19456 w 25267"/>
                <a:gd name="connsiteY3" fmla="*/ 1134 h 15676"/>
                <a:gd name="connsiteX4" fmla="*/ 21068 w 25267"/>
                <a:gd name="connsiteY4" fmla="*/ 732 h 15676"/>
                <a:gd name="connsiteX5" fmla="*/ 23964 w 25267"/>
                <a:gd name="connsiteY5" fmla="*/ 572 h 15676"/>
                <a:gd name="connsiteX6" fmla="*/ 25408 w 25267"/>
                <a:gd name="connsiteY6" fmla="*/ 2662 h 15676"/>
                <a:gd name="connsiteX7" fmla="*/ 24283 w 25267"/>
                <a:gd name="connsiteY7" fmla="*/ 9503 h 15676"/>
                <a:gd name="connsiteX8" fmla="*/ 22755 w 25267"/>
                <a:gd name="connsiteY8" fmla="*/ 14414 h 15676"/>
                <a:gd name="connsiteX9" fmla="*/ 22915 w 25267"/>
                <a:gd name="connsiteY9" fmla="*/ 15691 h 15676"/>
                <a:gd name="connsiteX10" fmla="*/ 20749 w 25267"/>
                <a:gd name="connsiteY10" fmla="*/ 16018 h 15676"/>
                <a:gd name="connsiteX11" fmla="*/ 15678 w 25267"/>
                <a:gd name="connsiteY11" fmla="*/ 14969 h 15676"/>
                <a:gd name="connsiteX12" fmla="*/ 12136 w 25267"/>
                <a:gd name="connsiteY12" fmla="*/ 14330 h 15676"/>
                <a:gd name="connsiteX13" fmla="*/ 9240 w 25267"/>
                <a:gd name="connsiteY13" fmla="*/ 13927 h 15676"/>
                <a:gd name="connsiteX14" fmla="*/ 5143 w 25267"/>
                <a:gd name="connsiteY14" fmla="*/ 13684 h 15676"/>
                <a:gd name="connsiteX15" fmla="*/ 2163 w 25267"/>
                <a:gd name="connsiteY15" fmla="*/ 13365 h 15676"/>
                <a:gd name="connsiteX16" fmla="*/ 795 w 25267"/>
                <a:gd name="connsiteY16" fmla="*/ 12400 h 15676"/>
                <a:gd name="connsiteX17" fmla="*/ 316 w 25267"/>
                <a:gd name="connsiteY17" fmla="*/ 10872 h 15676"/>
                <a:gd name="connsiteX18" fmla="*/ 233 w 25267"/>
                <a:gd name="connsiteY18" fmla="*/ 6843 h 15676"/>
                <a:gd name="connsiteX19" fmla="*/ 476 w 25267"/>
                <a:gd name="connsiteY19" fmla="*/ 2100 h 15676"/>
                <a:gd name="connsiteX20" fmla="*/ 1122 w 25267"/>
                <a:gd name="connsiteY20" fmla="*/ 815 h 15676"/>
                <a:gd name="connsiteX21" fmla="*/ 2407 w 25267"/>
                <a:gd name="connsiteY21" fmla="*/ 648 h 1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267" h="15676">
                  <a:moveTo>
                    <a:pt x="2407" y="648"/>
                  </a:moveTo>
                  <a:cubicBezTo>
                    <a:pt x="2407" y="648"/>
                    <a:pt x="13345" y="253"/>
                    <a:pt x="14956" y="412"/>
                  </a:cubicBezTo>
                  <a:cubicBezTo>
                    <a:pt x="16560" y="572"/>
                    <a:pt x="17693" y="572"/>
                    <a:pt x="18172" y="572"/>
                  </a:cubicBezTo>
                  <a:cubicBezTo>
                    <a:pt x="18658" y="572"/>
                    <a:pt x="18575" y="1058"/>
                    <a:pt x="19456" y="1134"/>
                  </a:cubicBezTo>
                  <a:cubicBezTo>
                    <a:pt x="20346" y="1218"/>
                    <a:pt x="20665" y="975"/>
                    <a:pt x="21068" y="732"/>
                  </a:cubicBezTo>
                  <a:cubicBezTo>
                    <a:pt x="21471" y="488"/>
                    <a:pt x="23318" y="93"/>
                    <a:pt x="23964" y="572"/>
                  </a:cubicBezTo>
                  <a:cubicBezTo>
                    <a:pt x="24610" y="1058"/>
                    <a:pt x="25492" y="815"/>
                    <a:pt x="25408" y="2662"/>
                  </a:cubicBezTo>
                  <a:cubicBezTo>
                    <a:pt x="25332" y="4517"/>
                    <a:pt x="24610" y="7010"/>
                    <a:pt x="24283" y="9503"/>
                  </a:cubicBezTo>
                  <a:cubicBezTo>
                    <a:pt x="23964" y="11997"/>
                    <a:pt x="22755" y="13768"/>
                    <a:pt x="22755" y="14414"/>
                  </a:cubicBezTo>
                  <a:cubicBezTo>
                    <a:pt x="22755" y="15052"/>
                    <a:pt x="22915" y="15691"/>
                    <a:pt x="22915" y="15691"/>
                  </a:cubicBezTo>
                  <a:cubicBezTo>
                    <a:pt x="22915" y="15691"/>
                    <a:pt x="21714" y="15934"/>
                    <a:pt x="20749" y="16018"/>
                  </a:cubicBezTo>
                  <a:cubicBezTo>
                    <a:pt x="19783" y="16101"/>
                    <a:pt x="16241" y="15052"/>
                    <a:pt x="15678" y="14969"/>
                  </a:cubicBezTo>
                  <a:cubicBezTo>
                    <a:pt x="15116" y="14893"/>
                    <a:pt x="13748" y="14574"/>
                    <a:pt x="12136" y="14330"/>
                  </a:cubicBezTo>
                  <a:cubicBezTo>
                    <a:pt x="10532" y="14087"/>
                    <a:pt x="11414" y="14087"/>
                    <a:pt x="9240" y="13927"/>
                  </a:cubicBezTo>
                  <a:cubicBezTo>
                    <a:pt x="7074" y="13768"/>
                    <a:pt x="6352" y="13684"/>
                    <a:pt x="5143" y="13684"/>
                  </a:cubicBezTo>
                  <a:cubicBezTo>
                    <a:pt x="3934" y="13684"/>
                    <a:pt x="3129" y="14087"/>
                    <a:pt x="2163" y="13365"/>
                  </a:cubicBezTo>
                  <a:cubicBezTo>
                    <a:pt x="1198" y="12643"/>
                    <a:pt x="1198" y="13038"/>
                    <a:pt x="795" y="12400"/>
                  </a:cubicBezTo>
                  <a:cubicBezTo>
                    <a:pt x="392" y="11753"/>
                    <a:pt x="476" y="12232"/>
                    <a:pt x="316" y="10872"/>
                  </a:cubicBezTo>
                  <a:cubicBezTo>
                    <a:pt x="157" y="9503"/>
                    <a:pt x="73" y="7413"/>
                    <a:pt x="233" y="6843"/>
                  </a:cubicBezTo>
                  <a:cubicBezTo>
                    <a:pt x="392" y="6288"/>
                    <a:pt x="233" y="2503"/>
                    <a:pt x="476" y="2100"/>
                  </a:cubicBezTo>
                  <a:cubicBezTo>
                    <a:pt x="711" y="1697"/>
                    <a:pt x="552" y="975"/>
                    <a:pt x="1122" y="815"/>
                  </a:cubicBezTo>
                  <a:cubicBezTo>
                    <a:pt x="1684" y="648"/>
                    <a:pt x="2407" y="648"/>
                    <a:pt x="2407" y="648"/>
                  </a:cubicBezTo>
                  <a:close/>
                </a:path>
              </a:pathLst>
            </a:custGeom>
            <a:solidFill>
              <a:srgbClr val="231F20"/>
            </a:solidFill>
            <a:ln w="7575" cap="flat">
              <a:noFill/>
              <a:prstDash val="solid"/>
              <a:round/>
            </a:ln>
          </p:spPr>
          <p:txBody>
            <a:bodyPr rtlCol="0" anchor="ctr"/>
            <a:lstStyle/>
            <a:p>
              <a:endParaRPr lang="en-GB"/>
            </a:p>
          </p:txBody>
        </p:sp>
        <p:sp>
          <p:nvSpPr>
            <p:cNvPr id="527" name="Freeform: Shape 526">
              <a:extLst>
                <a:ext uri="{FF2B5EF4-FFF2-40B4-BE49-F238E27FC236}">
                  <a16:creationId xmlns:a16="http://schemas.microsoft.com/office/drawing/2014/main" id="{A8AD48EB-DBA0-497F-B03C-9570EF49353C}"/>
                </a:ext>
              </a:extLst>
            </p:cNvPr>
            <p:cNvSpPr/>
            <p:nvPr/>
          </p:nvSpPr>
          <p:spPr>
            <a:xfrm>
              <a:off x="7185779" y="4185286"/>
              <a:ext cx="26191" cy="23820"/>
            </a:xfrm>
            <a:custGeom>
              <a:avLst/>
              <a:gdLst>
                <a:gd name="connsiteX0" fmla="*/ 5082 w 26191"/>
                <a:gd name="connsiteY0" fmla="*/ 760 h 23820"/>
                <a:gd name="connsiteX1" fmla="*/ 19806 w 26191"/>
                <a:gd name="connsiteY1" fmla="*/ 4302 h 23820"/>
                <a:gd name="connsiteX2" fmla="*/ 23911 w 26191"/>
                <a:gd name="connsiteY2" fmla="*/ 5746 h 23820"/>
                <a:gd name="connsiteX3" fmla="*/ 26320 w 26191"/>
                <a:gd name="connsiteY3" fmla="*/ 8004 h 23820"/>
                <a:gd name="connsiteX4" fmla="*/ 24792 w 26191"/>
                <a:gd name="connsiteY4" fmla="*/ 17414 h 23820"/>
                <a:gd name="connsiteX5" fmla="*/ 23751 w 26191"/>
                <a:gd name="connsiteY5" fmla="*/ 22401 h 23820"/>
                <a:gd name="connsiteX6" fmla="*/ 20612 w 26191"/>
                <a:gd name="connsiteY6" fmla="*/ 23929 h 23820"/>
                <a:gd name="connsiteX7" fmla="*/ 1867 w 26191"/>
                <a:gd name="connsiteY7" fmla="*/ 13713 h 23820"/>
                <a:gd name="connsiteX8" fmla="*/ 179 w 26191"/>
                <a:gd name="connsiteY8" fmla="*/ 12268 h 23820"/>
                <a:gd name="connsiteX9" fmla="*/ 1304 w 26191"/>
                <a:gd name="connsiteY9" fmla="*/ 7358 h 23820"/>
                <a:gd name="connsiteX10" fmla="*/ 2672 w 26191"/>
                <a:gd name="connsiteY10" fmla="*/ 3093 h 23820"/>
                <a:gd name="connsiteX11" fmla="*/ 2992 w 26191"/>
                <a:gd name="connsiteY11" fmla="*/ 357 h 23820"/>
                <a:gd name="connsiteX12" fmla="*/ 5082 w 26191"/>
                <a:gd name="connsiteY12" fmla="*/ 760 h 2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1" h="23820">
                  <a:moveTo>
                    <a:pt x="5082" y="760"/>
                  </a:moveTo>
                  <a:cubicBezTo>
                    <a:pt x="5082" y="760"/>
                    <a:pt x="17396" y="3010"/>
                    <a:pt x="19806" y="4302"/>
                  </a:cubicBezTo>
                  <a:cubicBezTo>
                    <a:pt x="22223" y="5587"/>
                    <a:pt x="22459" y="5267"/>
                    <a:pt x="23911" y="5746"/>
                  </a:cubicBezTo>
                  <a:cubicBezTo>
                    <a:pt x="25355" y="6233"/>
                    <a:pt x="26487" y="5587"/>
                    <a:pt x="26320" y="8004"/>
                  </a:cubicBezTo>
                  <a:cubicBezTo>
                    <a:pt x="26161" y="10414"/>
                    <a:pt x="24792" y="17414"/>
                    <a:pt x="24792" y="17414"/>
                  </a:cubicBezTo>
                  <a:lnTo>
                    <a:pt x="23751" y="22401"/>
                  </a:lnTo>
                  <a:cubicBezTo>
                    <a:pt x="23751" y="22401"/>
                    <a:pt x="22786" y="24970"/>
                    <a:pt x="20612" y="23929"/>
                  </a:cubicBezTo>
                  <a:cubicBezTo>
                    <a:pt x="18438" y="22887"/>
                    <a:pt x="1867" y="13713"/>
                    <a:pt x="1867" y="13713"/>
                  </a:cubicBezTo>
                  <a:cubicBezTo>
                    <a:pt x="1867" y="13713"/>
                    <a:pt x="-140" y="13872"/>
                    <a:pt x="179" y="12268"/>
                  </a:cubicBezTo>
                  <a:cubicBezTo>
                    <a:pt x="498" y="10657"/>
                    <a:pt x="1145" y="7761"/>
                    <a:pt x="1304" y="7358"/>
                  </a:cubicBezTo>
                  <a:cubicBezTo>
                    <a:pt x="1464" y="6955"/>
                    <a:pt x="2513" y="3656"/>
                    <a:pt x="2672" y="3093"/>
                  </a:cubicBezTo>
                  <a:cubicBezTo>
                    <a:pt x="2832" y="2531"/>
                    <a:pt x="2110" y="357"/>
                    <a:pt x="2992" y="357"/>
                  </a:cubicBezTo>
                  <a:cubicBezTo>
                    <a:pt x="3873" y="357"/>
                    <a:pt x="5082" y="760"/>
                    <a:pt x="5082" y="760"/>
                  </a:cubicBezTo>
                  <a:close/>
                </a:path>
              </a:pathLst>
            </a:custGeom>
            <a:solidFill>
              <a:srgbClr val="231F20"/>
            </a:solidFill>
            <a:ln w="7575" cap="flat">
              <a:noFill/>
              <a:prstDash val="solid"/>
              <a:round/>
            </a:ln>
          </p:spPr>
          <p:txBody>
            <a:bodyPr rtlCol="0" anchor="ctr"/>
            <a:lstStyle/>
            <a:p>
              <a:endParaRPr lang="en-GB"/>
            </a:p>
          </p:txBody>
        </p:sp>
        <p:sp>
          <p:nvSpPr>
            <p:cNvPr id="528" name="Freeform: Shape 527">
              <a:extLst>
                <a:ext uri="{FF2B5EF4-FFF2-40B4-BE49-F238E27FC236}">
                  <a16:creationId xmlns:a16="http://schemas.microsoft.com/office/drawing/2014/main" id="{66D12783-66C0-484B-8F93-E99AE01261EE}"/>
                </a:ext>
              </a:extLst>
            </p:cNvPr>
            <p:cNvSpPr/>
            <p:nvPr/>
          </p:nvSpPr>
          <p:spPr>
            <a:xfrm>
              <a:off x="7123077" y="4290909"/>
              <a:ext cx="67864" cy="28983"/>
            </a:xfrm>
            <a:custGeom>
              <a:avLst/>
              <a:gdLst>
                <a:gd name="connsiteX0" fmla="*/ 50869 w 67864"/>
                <a:gd name="connsiteY0" fmla="*/ 4588 h 28983"/>
                <a:gd name="connsiteX1" fmla="*/ 67037 w 67864"/>
                <a:gd name="connsiteY1" fmla="*/ 13998 h 28983"/>
                <a:gd name="connsiteX2" fmla="*/ 67684 w 67864"/>
                <a:gd name="connsiteY2" fmla="*/ 15769 h 28983"/>
                <a:gd name="connsiteX3" fmla="*/ 63579 w 67864"/>
                <a:gd name="connsiteY3" fmla="*/ 20513 h 28983"/>
                <a:gd name="connsiteX4" fmla="*/ 48703 w 67864"/>
                <a:gd name="connsiteY4" fmla="*/ 28965 h 28983"/>
                <a:gd name="connsiteX5" fmla="*/ 30361 w 67864"/>
                <a:gd name="connsiteY5" fmla="*/ 29041 h 28983"/>
                <a:gd name="connsiteX6" fmla="*/ 13303 w 67864"/>
                <a:gd name="connsiteY6" fmla="*/ 22687 h 28983"/>
                <a:gd name="connsiteX7" fmla="*/ 1879 w 67864"/>
                <a:gd name="connsiteY7" fmla="*/ 12546 h 28983"/>
                <a:gd name="connsiteX8" fmla="*/ 351 w 67864"/>
                <a:gd name="connsiteY8" fmla="*/ 8693 h 28983"/>
                <a:gd name="connsiteX9" fmla="*/ 594 w 67864"/>
                <a:gd name="connsiteY9" fmla="*/ 7081 h 28983"/>
                <a:gd name="connsiteX10" fmla="*/ 3977 w 67864"/>
                <a:gd name="connsiteY10" fmla="*/ 5956 h 28983"/>
                <a:gd name="connsiteX11" fmla="*/ 19818 w 67864"/>
                <a:gd name="connsiteY11" fmla="*/ 726 h 28983"/>
                <a:gd name="connsiteX12" fmla="*/ 23033 w 67864"/>
                <a:gd name="connsiteY12" fmla="*/ 726 h 28983"/>
                <a:gd name="connsiteX13" fmla="*/ 25215 w 67864"/>
                <a:gd name="connsiteY13" fmla="*/ 2817 h 28983"/>
                <a:gd name="connsiteX14" fmla="*/ 28590 w 67864"/>
                <a:gd name="connsiteY14" fmla="*/ 5872 h 28983"/>
                <a:gd name="connsiteX15" fmla="*/ 34382 w 67864"/>
                <a:gd name="connsiteY15" fmla="*/ 7241 h 28983"/>
                <a:gd name="connsiteX16" fmla="*/ 40494 w 67864"/>
                <a:gd name="connsiteY16" fmla="*/ 7081 h 28983"/>
                <a:gd name="connsiteX17" fmla="*/ 44918 w 67864"/>
                <a:gd name="connsiteY17" fmla="*/ 5310 h 28983"/>
                <a:gd name="connsiteX18" fmla="*/ 47730 w 67864"/>
                <a:gd name="connsiteY18" fmla="*/ 3060 h 28983"/>
                <a:gd name="connsiteX19" fmla="*/ 49828 w 67864"/>
                <a:gd name="connsiteY19" fmla="*/ 3379 h 28983"/>
                <a:gd name="connsiteX20" fmla="*/ 51272 w 67864"/>
                <a:gd name="connsiteY20" fmla="*/ 4664 h 28983"/>
                <a:gd name="connsiteX21" fmla="*/ 50869 w 67864"/>
                <a:gd name="connsiteY21" fmla="*/ 4588 h 28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7864" h="28983">
                  <a:moveTo>
                    <a:pt x="50869" y="4588"/>
                  </a:moveTo>
                  <a:lnTo>
                    <a:pt x="67037" y="13998"/>
                  </a:lnTo>
                  <a:cubicBezTo>
                    <a:pt x="67037" y="13998"/>
                    <a:pt x="68649" y="14880"/>
                    <a:pt x="67684" y="15769"/>
                  </a:cubicBezTo>
                  <a:cubicBezTo>
                    <a:pt x="66718" y="16651"/>
                    <a:pt x="64468" y="19874"/>
                    <a:pt x="63579" y="20513"/>
                  </a:cubicBezTo>
                  <a:cubicBezTo>
                    <a:pt x="62697" y="21159"/>
                    <a:pt x="52724" y="28639"/>
                    <a:pt x="48703" y="28965"/>
                  </a:cubicBezTo>
                  <a:cubicBezTo>
                    <a:pt x="44682" y="29285"/>
                    <a:pt x="34298" y="29688"/>
                    <a:pt x="30361" y="29041"/>
                  </a:cubicBezTo>
                  <a:cubicBezTo>
                    <a:pt x="26416" y="28395"/>
                    <a:pt x="16602" y="25750"/>
                    <a:pt x="13303" y="22687"/>
                  </a:cubicBezTo>
                  <a:cubicBezTo>
                    <a:pt x="10004" y="19631"/>
                    <a:pt x="2601" y="14242"/>
                    <a:pt x="1879" y="12546"/>
                  </a:cubicBezTo>
                  <a:cubicBezTo>
                    <a:pt x="1156" y="10859"/>
                    <a:pt x="351" y="8693"/>
                    <a:pt x="351" y="8693"/>
                  </a:cubicBezTo>
                  <a:cubicBezTo>
                    <a:pt x="351" y="8693"/>
                    <a:pt x="-288" y="7484"/>
                    <a:pt x="594" y="7081"/>
                  </a:cubicBezTo>
                  <a:cubicBezTo>
                    <a:pt x="1476" y="6678"/>
                    <a:pt x="2205" y="6351"/>
                    <a:pt x="3977" y="5956"/>
                  </a:cubicBezTo>
                  <a:cubicBezTo>
                    <a:pt x="5740" y="5553"/>
                    <a:pt x="19818" y="726"/>
                    <a:pt x="19818" y="726"/>
                  </a:cubicBezTo>
                  <a:cubicBezTo>
                    <a:pt x="19818" y="726"/>
                    <a:pt x="21270" y="-3"/>
                    <a:pt x="23033" y="726"/>
                  </a:cubicBezTo>
                  <a:cubicBezTo>
                    <a:pt x="24804" y="1448"/>
                    <a:pt x="24409" y="1608"/>
                    <a:pt x="25215" y="2817"/>
                  </a:cubicBezTo>
                  <a:cubicBezTo>
                    <a:pt x="26013" y="4025"/>
                    <a:pt x="26173" y="5226"/>
                    <a:pt x="28590" y="5872"/>
                  </a:cubicBezTo>
                  <a:cubicBezTo>
                    <a:pt x="30999" y="6519"/>
                    <a:pt x="31646" y="7157"/>
                    <a:pt x="34382" y="7241"/>
                  </a:cubicBezTo>
                  <a:cubicBezTo>
                    <a:pt x="37111" y="7317"/>
                    <a:pt x="38563" y="7560"/>
                    <a:pt x="40494" y="7081"/>
                  </a:cubicBezTo>
                  <a:cubicBezTo>
                    <a:pt x="42424" y="6595"/>
                    <a:pt x="43716" y="6351"/>
                    <a:pt x="44918" y="5310"/>
                  </a:cubicBezTo>
                  <a:cubicBezTo>
                    <a:pt x="46126" y="4261"/>
                    <a:pt x="47008" y="3136"/>
                    <a:pt x="47730" y="3060"/>
                  </a:cubicBezTo>
                  <a:cubicBezTo>
                    <a:pt x="48460" y="2976"/>
                    <a:pt x="49022" y="2976"/>
                    <a:pt x="49828" y="3379"/>
                  </a:cubicBezTo>
                  <a:cubicBezTo>
                    <a:pt x="50634" y="3782"/>
                    <a:pt x="51272" y="4664"/>
                    <a:pt x="51272" y="4664"/>
                  </a:cubicBezTo>
                  <a:cubicBezTo>
                    <a:pt x="51272" y="4664"/>
                    <a:pt x="50390" y="4504"/>
                    <a:pt x="50869" y="4588"/>
                  </a:cubicBezTo>
                  <a:close/>
                </a:path>
              </a:pathLst>
            </a:custGeom>
            <a:solidFill>
              <a:srgbClr val="231F20"/>
            </a:solidFill>
            <a:ln w="7575" cap="flat">
              <a:noFill/>
              <a:prstDash val="solid"/>
              <a:round/>
            </a:ln>
          </p:spPr>
          <p:txBody>
            <a:bodyPr rtlCol="0" anchor="ctr"/>
            <a:lstStyle/>
            <a:p>
              <a:endParaRPr lang="en-GB"/>
            </a:p>
          </p:txBody>
        </p:sp>
        <p:sp>
          <p:nvSpPr>
            <p:cNvPr id="529" name="Freeform: Shape 528">
              <a:extLst>
                <a:ext uri="{FF2B5EF4-FFF2-40B4-BE49-F238E27FC236}">
                  <a16:creationId xmlns:a16="http://schemas.microsoft.com/office/drawing/2014/main" id="{56DE8A7C-AAB5-4BAA-93A5-B1D9F6503AD7}"/>
                </a:ext>
              </a:extLst>
            </p:cNvPr>
            <p:cNvSpPr/>
            <p:nvPr/>
          </p:nvSpPr>
          <p:spPr>
            <a:xfrm>
              <a:off x="7178653" y="4245375"/>
              <a:ext cx="24537" cy="18253"/>
            </a:xfrm>
            <a:custGeom>
              <a:avLst/>
              <a:gdLst>
                <a:gd name="connsiteX0" fmla="*/ 2954 w 24537"/>
                <a:gd name="connsiteY0" fmla="*/ 700 h 18253"/>
                <a:gd name="connsiteX1" fmla="*/ 23067 w 24537"/>
                <a:gd name="connsiteY1" fmla="*/ 2958 h 18253"/>
                <a:gd name="connsiteX2" fmla="*/ 24679 w 24537"/>
                <a:gd name="connsiteY2" fmla="*/ 4166 h 18253"/>
                <a:gd name="connsiteX3" fmla="*/ 23310 w 24537"/>
                <a:gd name="connsiteY3" fmla="*/ 17514 h 18253"/>
                <a:gd name="connsiteX4" fmla="*/ 21456 w 24537"/>
                <a:gd name="connsiteY4" fmla="*/ 18563 h 18253"/>
                <a:gd name="connsiteX5" fmla="*/ 1753 w 24537"/>
                <a:gd name="connsiteY5" fmla="*/ 15105 h 18253"/>
                <a:gd name="connsiteX6" fmla="*/ 141 w 24537"/>
                <a:gd name="connsiteY6" fmla="*/ 13736 h 18253"/>
                <a:gd name="connsiteX7" fmla="*/ 1183 w 24537"/>
                <a:gd name="connsiteY7" fmla="*/ 1749 h 18253"/>
                <a:gd name="connsiteX8" fmla="*/ 1829 w 24537"/>
                <a:gd name="connsiteY8" fmla="*/ 381 h 18253"/>
                <a:gd name="connsiteX9" fmla="*/ 2954 w 24537"/>
                <a:gd name="connsiteY9" fmla="*/ 700 h 1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37" h="18253">
                  <a:moveTo>
                    <a:pt x="2954" y="700"/>
                  </a:moveTo>
                  <a:lnTo>
                    <a:pt x="23067" y="2958"/>
                  </a:lnTo>
                  <a:cubicBezTo>
                    <a:pt x="23067" y="2958"/>
                    <a:pt x="24679" y="2882"/>
                    <a:pt x="24679" y="4166"/>
                  </a:cubicBezTo>
                  <a:cubicBezTo>
                    <a:pt x="24679" y="5451"/>
                    <a:pt x="23310" y="17514"/>
                    <a:pt x="23310" y="17514"/>
                  </a:cubicBezTo>
                  <a:cubicBezTo>
                    <a:pt x="23310" y="17514"/>
                    <a:pt x="23067" y="18966"/>
                    <a:pt x="21456" y="18563"/>
                  </a:cubicBezTo>
                  <a:cubicBezTo>
                    <a:pt x="19852" y="18160"/>
                    <a:pt x="1753" y="15105"/>
                    <a:pt x="1753" y="15105"/>
                  </a:cubicBezTo>
                  <a:cubicBezTo>
                    <a:pt x="1753" y="15105"/>
                    <a:pt x="141" y="14945"/>
                    <a:pt x="141" y="13736"/>
                  </a:cubicBezTo>
                  <a:cubicBezTo>
                    <a:pt x="141" y="12528"/>
                    <a:pt x="1183" y="1749"/>
                    <a:pt x="1183" y="1749"/>
                  </a:cubicBezTo>
                  <a:cubicBezTo>
                    <a:pt x="1183" y="1749"/>
                    <a:pt x="1023" y="381"/>
                    <a:pt x="1829" y="381"/>
                  </a:cubicBezTo>
                  <a:cubicBezTo>
                    <a:pt x="2635" y="381"/>
                    <a:pt x="2954" y="700"/>
                    <a:pt x="2954" y="700"/>
                  </a:cubicBezTo>
                  <a:close/>
                </a:path>
              </a:pathLst>
            </a:custGeom>
            <a:solidFill>
              <a:srgbClr val="231F20"/>
            </a:solidFill>
            <a:ln w="7575" cap="flat">
              <a:noFill/>
              <a:prstDash val="solid"/>
              <a:round/>
            </a:ln>
          </p:spPr>
          <p:txBody>
            <a:bodyPr rtlCol="0" anchor="ctr"/>
            <a:lstStyle/>
            <a:p>
              <a:endParaRPr lang="en-GB"/>
            </a:p>
          </p:txBody>
        </p:sp>
        <p:sp>
          <p:nvSpPr>
            <p:cNvPr id="530" name="Freeform: Shape 529">
              <a:extLst>
                <a:ext uri="{FF2B5EF4-FFF2-40B4-BE49-F238E27FC236}">
                  <a16:creationId xmlns:a16="http://schemas.microsoft.com/office/drawing/2014/main" id="{DEE6CAE8-7991-457E-B7FA-E4CDBDC8EA17}"/>
                </a:ext>
              </a:extLst>
            </p:cNvPr>
            <p:cNvSpPr/>
            <p:nvPr/>
          </p:nvSpPr>
          <p:spPr>
            <a:xfrm>
              <a:off x="7176552" y="4265874"/>
              <a:ext cx="24888" cy="14534"/>
            </a:xfrm>
            <a:custGeom>
              <a:avLst/>
              <a:gdLst>
                <a:gd name="connsiteX0" fmla="*/ 4013 w 24888"/>
                <a:gd name="connsiteY0" fmla="*/ 1211 h 14534"/>
                <a:gd name="connsiteX1" fmla="*/ 20987 w 24888"/>
                <a:gd name="connsiteY1" fmla="*/ 4745 h 14534"/>
                <a:gd name="connsiteX2" fmla="*/ 23959 w 24888"/>
                <a:gd name="connsiteY2" fmla="*/ 5148 h 14534"/>
                <a:gd name="connsiteX3" fmla="*/ 25008 w 24888"/>
                <a:gd name="connsiteY3" fmla="*/ 6600 h 14534"/>
                <a:gd name="connsiteX4" fmla="*/ 23959 w 24888"/>
                <a:gd name="connsiteY4" fmla="*/ 12309 h 14534"/>
                <a:gd name="connsiteX5" fmla="*/ 22591 w 24888"/>
                <a:gd name="connsiteY5" fmla="*/ 14559 h 14534"/>
                <a:gd name="connsiteX6" fmla="*/ 18813 w 24888"/>
                <a:gd name="connsiteY6" fmla="*/ 14726 h 14534"/>
                <a:gd name="connsiteX7" fmla="*/ 5701 w 24888"/>
                <a:gd name="connsiteY7" fmla="*/ 11184 h 14534"/>
                <a:gd name="connsiteX8" fmla="*/ 471 w 24888"/>
                <a:gd name="connsiteY8" fmla="*/ 9572 h 14534"/>
                <a:gd name="connsiteX9" fmla="*/ 228 w 24888"/>
                <a:gd name="connsiteY9" fmla="*/ 5794 h 14534"/>
                <a:gd name="connsiteX10" fmla="*/ 631 w 24888"/>
                <a:gd name="connsiteY10" fmla="*/ 1933 h 14534"/>
                <a:gd name="connsiteX11" fmla="*/ 2082 w 24888"/>
                <a:gd name="connsiteY11" fmla="*/ 405 h 14534"/>
                <a:gd name="connsiteX12" fmla="*/ 4013 w 24888"/>
                <a:gd name="connsiteY12" fmla="*/ 1211 h 1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88" h="14534">
                  <a:moveTo>
                    <a:pt x="4013" y="1211"/>
                  </a:moveTo>
                  <a:cubicBezTo>
                    <a:pt x="4013" y="1211"/>
                    <a:pt x="19695" y="4669"/>
                    <a:pt x="20987" y="4745"/>
                  </a:cubicBezTo>
                  <a:cubicBezTo>
                    <a:pt x="22272" y="4829"/>
                    <a:pt x="23556" y="4905"/>
                    <a:pt x="23959" y="5148"/>
                  </a:cubicBezTo>
                  <a:cubicBezTo>
                    <a:pt x="24362" y="5391"/>
                    <a:pt x="25168" y="4989"/>
                    <a:pt x="25008" y="6600"/>
                  </a:cubicBezTo>
                  <a:cubicBezTo>
                    <a:pt x="24841" y="8212"/>
                    <a:pt x="24202" y="11343"/>
                    <a:pt x="23959" y="12309"/>
                  </a:cubicBezTo>
                  <a:cubicBezTo>
                    <a:pt x="23716" y="13274"/>
                    <a:pt x="23153" y="14163"/>
                    <a:pt x="22591" y="14559"/>
                  </a:cubicBezTo>
                  <a:cubicBezTo>
                    <a:pt x="22028" y="14969"/>
                    <a:pt x="20341" y="15045"/>
                    <a:pt x="18813" y="14726"/>
                  </a:cubicBezTo>
                  <a:cubicBezTo>
                    <a:pt x="17285" y="14399"/>
                    <a:pt x="8110" y="11746"/>
                    <a:pt x="5701" y="11184"/>
                  </a:cubicBezTo>
                  <a:cubicBezTo>
                    <a:pt x="3283" y="10621"/>
                    <a:pt x="631" y="10378"/>
                    <a:pt x="471" y="9572"/>
                  </a:cubicBezTo>
                  <a:cubicBezTo>
                    <a:pt x="311" y="8774"/>
                    <a:pt x="-16" y="7566"/>
                    <a:pt x="228" y="5794"/>
                  </a:cubicBezTo>
                  <a:cubicBezTo>
                    <a:pt x="471" y="4023"/>
                    <a:pt x="395" y="2579"/>
                    <a:pt x="631" y="1933"/>
                  </a:cubicBezTo>
                  <a:cubicBezTo>
                    <a:pt x="874" y="1287"/>
                    <a:pt x="1117" y="245"/>
                    <a:pt x="2082" y="405"/>
                  </a:cubicBezTo>
                  <a:cubicBezTo>
                    <a:pt x="3048" y="565"/>
                    <a:pt x="4013" y="1211"/>
                    <a:pt x="4013" y="1211"/>
                  </a:cubicBezTo>
                  <a:close/>
                </a:path>
              </a:pathLst>
            </a:custGeom>
            <a:solidFill>
              <a:srgbClr val="231F20"/>
            </a:solidFill>
            <a:ln w="7575" cap="flat">
              <a:noFill/>
              <a:prstDash val="solid"/>
              <a:round/>
            </a:ln>
          </p:spPr>
          <p:txBody>
            <a:bodyPr rtlCol="0" anchor="ctr"/>
            <a:lstStyle/>
            <a:p>
              <a:endParaRPr lang="en-GB"/>
            </a:p>
          </p:txBody>
        </p:sp>
        <p:sp>
          <p:nvSpPr>
            <p:cNvPr id="531" name="Freeform: Shape 530">
              <a:extLst>
                <a:ext uri="{FF2B5EF4-FFF2-40B4-BE49-F238E27FC236}">
                  <a16:creationId xmlns:a16="http://schemas.microsoft.com/office/drawing/2014/main" id="{CBFE8022-F2CF-4819-A7E6-3F5461F1047D}"/>
                </a:ext>
              </a:extLst>
            </p:cNvPr>
            <p:cNvSpPr/>
            <p:nvPr/>
          </p:nvSpPr>
          <p:spPr>
            <a:xfrm>
              <a:off x="7174316" y="4282226"/>
              <a:ext cx="23977" cy="17452"/>
            </a:xfrm>
            <a:custGeom>
              <a:avLst/>
              <a:gdLst>
                <a:gd name="connsiteX0" fmla="*/ 3025 w 23977"/>
                <a:gd name="connsiteY0" fmla="*/ 396 h 17452"/>
                <a:gd name="connsiteX1" fmla="*/ 23054 w 23977"/>
                <a:gd name="connsiteY1" fmla="*/ 6181 h 17452"/>
                <a:gd name="connsiteX2" fmla="*/ 24020 w 23977"/>
                <a:gd name="connsiteY2" fmla="*/ 8514 h 17452"/>
                <a:gd name="connsiteX3" fmla="*/ 20805 w 23977"/>
                <a:gd name="connsiteY3" fmla="*/ 16321 h 17452"/>
                <a:gd name="connsiteX4" fmla="*/ 19033 w 23977"/>
                <a:gd name="connsiteY4" fmla="*/ 17689 h 17452"/>
                <a:gd name="connsiteX5" fmla="*/ 12435 w 23977"/>
                <a:gd name="connsiteY5" fmla="*/ 13508 h 17452"/>
                <a:gd name="connsiteX6" fmla="*/ 3671 w 23977"/>
                <a:gd name="connsiteY6" fmla="*/ 8195 h 17452"/>
                <a:gd name="connsiteX7" fmla="*/ 448 w 23977"/>
                <a:gd name="connsiteY7" fmla="*/ 6591 h 17452"/>
                <a:gd name="connsiteX8" fmla="*/ 372 w 23977"/>
                <a:gd name="connsiteY8" fmla="*/ 3931 h 17452"/>
                <a:gd name="connsiteX9" fmla="*/ 1178 w 23977"/>
                <a:gd name="connsiteY9" fmla="*/ 791 h 17452"/>
                <a:gd name="connsiteX10" fmla="*/ 3025 w 23977"/>
                <a:gd name="connsiteY10" fmla="*/ 396 h 17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77" h="17452">
                  <a:moveTo>
                    <a:pt x="3025" y="396"/>
                  </a:moveTo>
                  <a:lnTo>
                    <a:pt x="23054" y="6181"/>
                  </a:lnTo>
                  <a:cubicBezTo>
                    <a:pt x="23054" y="6181"/>
                    <a:pt x="24499" y="6986"/>
                    <a:pt x="24020" y="8514"/>
                  </a:cubicBezTo>
                  <a:cubicBezTo>
                    <a:pt x="23541" y="10050"/>
                    <a:pt x="22089" y="15112"/>
                    <a:pt x="20805" y="16321"/>
                  </a:cubicBezTo>
                  <a:cubicBezTo>
                    <a:pt x="19520" y="17530"/>
                    <a:pt x="19756" y="18168"/>
                    <a:pt x="19033" y="17689"/>
                  </a:cubicBezTo>
                  <a:cubicBezTo>
                    <a:pt x="18311" y="17210"/>
                    <a:pt x="14929" y="15279"/>
                    <a:pt x="12435" y="13508"/>
                  </a:cubicBezTo>
                  <a:cubicBezTo>
                    <a:pt x="9942" y="11737"/>
                    <a:pt x="5115" y="8355"/>
                    <a:pt x="3671" y="8195"/>
                  </a:cubicBezTo>
                  <a:cubicBezTo>
                    <a:pt x="2219" y="8035"/>
                    <a:pt x="608" y="7154"/>
                    <a:pt x="448" y="6591"/>
                  </a:cubicBezTo>
                  <a:cubicBezTo>
                    <a:pt x="288" y="6021"/>
                    <a:pt x="-114" y="5785"/>
                    <a:pt x="372" y="3931"/>
                  </a:cubicBezTo>
                  <a:cubicBezTo>
                    <a:pt x="851" y="2084"/>
                    <a:pt x="212" y="1202"/>
                    <a:pt x="1178" y="791"/>
                  </a:cubicBezTo>
                  <a:cubicBezTo>
                    <a:pt x="2143" y="396"/>
                    <a:pt x="3025" y="396"/>
                    <a:pt x="3025" y="396"/>
                  </a:cubicBezTo>
                  <a:close/>
                </a:path>
              </a:pathLst>
            </a:custGeom>
            <a:solidFill>
              <a:srgbClr val="231F20"/>
            </a:solidFill>
            <a:ln w="7575" cap="flat">
              <a:noFill/>
              <a:prstDash val="solid"/>
              <a:round/>
            </a:ln>
          </p:spPr>
          <p:txBody>
            <a:bodyPr rtlCol="0" anchor="ctr"/>
            <a:lstStyle/>
            <a:p>
              <a:endParaRPr lang="en-GB"/>
            </a:p>
          </p:txBody>
        </p:sp>
        <p:sp>
          <p:nvSpPr>
            <p:cNvPr id="532" name="Freeform: Shape 531">
              <a:extLst>
                <a:ext uri="{FF2B5EF4-FFF2-40B4-BE49-F238E27FC236}">
                  <a16:creationId xmlns:a16="http://schemas.microsoft.com/office/drawing/2014/main" id="{DCAA77E2-197D-4416-AB20-600E179B54EB}"/>
                </a:ext>
              </a:extLst>
            </p:cNvPr>
            <p:cNvSpPr/>
            <p:nvPr/>
          </p:nvSpPr>
          <p:spPr>
            <a:xfrm>
              <a:off x="7120476" y="4277586"/>
              <a:ext cx="23612" cy="12750"/>
            </a:xfrm>
            <a:custGeom>
              <a:avLst/>
              <a:gdLst>
                <a:gd name="connsiteX0" fmla="*/ 1018 w 23612"/>
                <a:gd name="connsiteY0" fmla="*/ 685 h 12750"/>
                <a:gd name="connsiteX1" fmla="*/ 21207 w 23612"/>
                <a:gd name="connsiteY1" fmla="*/ 769 h 12750"/>
                <a:gd name="connsiteX2" fmla="*/ 22492 w 23612"/>
                <a:gd name="connsiteY2" fmla="*/ 525 h 12750"/>
                <a:gd name="connsiteX3" fmla="*/ 23381 w 23612"/>
                <a:gd name="connsiteY3" fmla="*/ 1894 h 12750"/>
                <a:gd name="connsiteX4" fmla="*/ 23625 w 23612"/>
                <a:gd name="connsiteY4" fmla="*/ 5915 h 12750"/>
                <a:gd name="connsiteX5" fmla="*/ 22735 w 23612"/>
                <a:gd name="connsiteY5" fmla="*/ 7526 h 12750"/>
                <a:gd name="connsiteX6" fmla="*/ 775 w 23612"/>
                <a:gd name="connsiteY6" fmla="*/ 13075 h 12750"/>
                <a:gd name="connsiteX7" fmla="*/ 288 w 23612"/>
                <a:gd name="connsiteY7" fmla="*/ 11547 h 12750"/>
                <a:gd name="connsiteX8" fmla="*/ 129 w 23612"/>
                <a:gd name="connsiteY8" fmla="*/ 6804 h 12750"/>
                <a:gd name="connsiteX9" fmla="*/ 288 w 23612"/>
                <a:gd name="connsiteY9" fmla="*/ 2532 h 12750"/>
                <a:gd name="connsiteX10" fmla="*/ 1018 w 23612"/>
                <a:gd name="connsiteY10" fmla="*/ 685 h 1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2" h="12750">
                  <a:moveTo>
                    <a:pt x="1018" y="685"/>
                  </a:moveTo>
                  <a:lnTo>
                    <a:pt x="21207" y="769"/>
                  </a:lnTo>
                  <a:cubicBezTo>
                    <a:pt x="21207" y="769"/>
                    <a:pt x="21937" y="122"/>
                    <a:pt x="22492" y="525"/>
                  </a:cubicBezTo>
                  <a:cubicBezTo>
                    <a:pt x="23054" y="928"/>
                    <a:pt x="23214" y="1004"/>
                    <a:pt x="23381" y="1894"/>
                  </a:cubicBezTo>
                  <a:cubicBezTo>
                    <a:pt x="23541" y="2775"/>
                    <a:pt x="23625" y="5428"/>
                    <a:pt x="23625" y="5915"/>
                  </a:cubicBezTo>
                  <a:cubicBezTo>
                    <a:pt x="23625" y="6394"/>
                    <a:pt x="24179" y="7283"/>
                    <a:pt x="22735" y="7526"/>
                  </a:cubicBezTo>
                  <a:cubicBezTo>
                    <a:pt x="21291" y="7762"/>
                    <a:pt x="775" y="13075"/>
                    <a:pt x="775" y="13075"/>
                  </a:cubicBezTo>
                  <a:cubicBezTo>
                    <a:pt x="775" y="13075"/>
                    <a:pt x="288" y="13638"/>
                    <a:pt x="288" y="11547"/>
                  </a:cubicBezTo>
                  <a:cubicBezTo>
                    <a:pt x="288" y="9457"/>
                    <a:pt x="129" y="8408"/>
                    <a:pt x="129" y="6804"/>
                  </a:cubicBezTo>
                  <a:cubicBezTo>
                    <a:pt x="129" y="5193"/>
                    <a:pt x="53" y="3178"/>
                    <a:pt x="288" y="2532"/>
                  </a:cubicBezTo>
                  <a:cubicBezTo>
                    <a:pt x="532" y="1894"/>
                    <a:pt x="615" y="845"/>
                    <a:pt x="1018" y="685"/>
                  </a:cubicBezTo>
                  <a:close/>
                </a:path>
              </a:pathLst>
            </a:custGeom>
            <a:solidFill>
              <a:srgbClr val="231F20"/>
            </a:solidFill>
            <a:ln w="7575" cap="flat">
              <a:noFill/>
              <a:prstDash val="solid"/>
              <a:round/>
            </a:ln>
          </p:spPr>
          <p:txBody>
            <a:bodyPr rtlCol="0" anchor="ctr"/>
            <a:lstStyle/>
            <a:p>
              <a:endParaRPr lang="en-GB"/>
            </a:p>
          </p:txBody>
        </p:sp>
        <p:sp>
          <p:nvSpPr>
            <p:cNvPr id="533" name="Freeform: Shape 532">
              <a:extLst>
                <a:ext uri="{FF2B5EF4-FFF2-40B4-BE49-F238E27FC236}">
                  <a16:creationId xmlns:a16="http://schemas.microsoft.com/office/drawing/2014/main" id="{2FD6B1E3-0171-48B6-9BF3-E41E4E8C355A}"/>
                </a:ext>
              </a:extLst>
            </p:cNvPr>
            <p:cNvSpPr/>
            <p:nvPr/>
          </p:nvSpPr>
          <p:spPr>
            <a:xfrm>
              <a:off x="7120690" y="4260182"/>
              <a:ext cx="24682" cy="11032"/>
            </a:xfrm>
            <a:custGeom>
              <a:avLst/>
              <a:gdLst>
                <a:gd name="connsiteX0" fmla="*/ 4020 w 24682"/>
                <a:gd name="connsiteY0" fmla="*/ 385 h 11032"/>
                <a:gd name="connsiteX1" fmla="*/ 13514 w 24682"/>
                <a:gd name="connsiteY1" fmla="*/ 940 h 11032"/>
                <a:gd name="connsiteX2" fmla="*/ 19063 w 24682"/>
                <a:gd name="connsiteY2" fmla="*/ 2073 h 11032"/>
                <a:gd name="connsiteX3" fmla="*/ 23167 w 24682"/>
                <a:gd name="connsiteY3" fmla="*/ 2392 h 11032"/>
                <a:gd name="connsiteX4" fmla="*/ 24779 w 24682"/>
                <a:gd name="connsiteY4" fmla="*/ 3677 h 11032"/>
                <a:gd name="connsiteX5" fmla="*/ 24695 w 24682"/>
                <a:gd name="connsiteY5" fmla="*/ 7706 h 11032"/>
                <a:gd name="connsiteX6" fmla="*/ 23570 w 24682"/>
                <a:gd name="connsiteY6" fmla="*/ 10594 h 11032"/>
                <a:gd name="connsiteX7" fmla="*/ 19466 w 24682"/>
                <a:gd name="connsiteY7" fmla="*/ 11400 h 11032"/>
                <a:gd name="connsiteX8" fmla="*/ 13597 w 24682"/>
                <a:gd name="connsiteY8" fmla="*/ 11081 h 11032"/>
                <a:gd name="connsiteX9" fmla="*/ 6840 w 24682"/>
                <a:gd name="connsiteY9" fmla="*/ 10921 h 11032"/>
                <a:gd name="connsiteX10" fmla="*/ 1207 w 24682"/>
                <a:gd name="connsiteY10" fmla="*/ 10921 h 11032"/>
                <a:gd name="connsiteX11" fmla="*/ 242 w 24682"/>
                <a:gd name="connsiteY11" fmla="*/ 8747 h 11032"/>
                <a:gd name="connsiteX12" fmla="*/ 1047 w 24682"/>
                <a:gd name="connsiteY12" fmla="*/ 3844 h 11032"/>
                <a:gd name="connsiteX13" fmla="*/ 1770 w 24682"/>
                <a:gd name="connsiteY13" fmla="*/ 1267 h 11032"/>
                <a:gd name="connsiteX14" fmla="*/ 4020 w 24682"/>
                <a:gd name="connsiteY14" fmla="*/ 385 h 11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682" h="11032">
                  <a:moveTo>
                    <a:pt x="4020" y="385"/>
                  </a:moveTo>
                  <a:cubicBezTo>
                    <a:pt x="4020" y="385"/>
                    <a:pt x="10458" y="461"/>
                    <a:pt x="13514" y="940"/>
                  </a:cubicBezTo>
                  <a:cubicBezTo>
                    <a:pt x="16569" y="1427"/>
                    <a:pt x="17694" y="1989"/>
                    <a:pt x="19063" y="2073"/>
                  </a:cubicBezTo>
                  <a:cubicBezTo>
                    <a:pt x="20431" y="2157"/>
                    <a:pt x="23167" y="2392"/>
                    <a:pt x="23167" y="2392"/>
                  </a:cubicBezTo>
                  <a:cubicBezTo>
                    <a:pt x="23167" y="2392"/>
                    <a:pt x="24695" y="2552"/>
                    <a:pt x="24779" y="3677"/>
                  </a:cubicBezTo>
                  <a:cubicBezTo>
                    <a:pt x="24855" y="4809"/>
                    <a:pt x="24695" y="6170"/>
                    <a:pt x="24695" y="7706"/>
                  </a:cubicBezTo>
                  <a:cubicBezTo>
                    <a:pt x="24695" y="9233"/>
                    <a:pt x="23570" y="10594"/>
                    <a:pt x="23570" y="10594"/>
                  </a:cubicBezTo>
                  <a:cubicBezTo>
                    <a:pt x="23570" y="10594"/>
                    <a:pt x="22118" y="11559"/>
                    <a:pt x="19466" y="11400"/>
                  </a:cubicBezTo>
                  <a:cubicBezTo>
                    <a:pt x="16813" y="11240"/>
                    <a:pt x="16493" y="11240"/>
                    <a:pt x="13597" y="11081"/>
                  </a:cubicBezTo>
                  <a:cubicBezTo>
                    <a:pt x="10701" y="10921"/>
                    <a:pt x="7638" y="10921"/>
                    <a:pt x="6840" y="10921"/>
                  </a:cubicBezTo>
                  <a:lnTo>
                    <a:pt x="1207" y="10921"/>
                  </a:lnTo>
                  <a:cubicBezTo>
                    <a:pt x="1207" y="10921"/>
                    <a:pt x="-321" y="11240"/>
                    <a:pt x="242" y="8747"/>
                  </a:cubicBezTo>
                  <a:cubicBezTo>
                    <a:pt x="804" y="6254"/>
                    <a:pt x="721" y="4969"/>
                    <a:pt x="1047" y="3844"/>
                  </a:cubicBezTo>
                  <a:cubicBezTo>
                    <a:pt x="1367" y="2712"/>
                    <a:pt x="1123" y="1830"/>
                    <a:pt x="1770" y="1267"/>
                  </a:cubicBezTo>
                  <a:cubicBezTo>
                    <a:pt x="2408" y="705"/>
                    <a:pt x="4020" y="385"/>
                    <a:pt x="4020" y="385"/>
                  </a:cubicBezTo>
                  <a:close/>
                </a:path>
              </a:pathLst>
            </a:custGeom>
            <a:solidFill>
              <a:srgbClr val="231F20"/>
            </a:solidFill>
            <a:ln w="7575" cap="flat">
              <a:noFill/>
              <a:prstDash val="solid"/>
              <a:round/>
            </a:ln>
          </p:spPr>
          <p:txBody>
            <a:bodyPr rtlCol="0" anchor="ctr"/>
            <a:lstStyle/>
            <a:p>
              <a:endParaRPr lang="en-GB"/>
            </a:p>
          </p:txBody>
        </p:sp>
        <p:sp>
          <p:nvSpPr>
            <p:cNvPr id="534" name="Freeform: Shape 533">
              <a:extLst>
                <a:ext uri="{FF2B5EF4-FFF2-40B4-BE49-F238E27FC236}">
                  <a16:creationId xmlns:a16="http://schemas.microsoft.com/office/drawing/2014/main" id="{3B1209C3-4D21-4D1B-8B1B-E6CF51BDE123}"/>
                </a:ext>
              </a:extLst>
            </p:cNvPr>
            <p:cNvSpPr/>
            <p:nvPr/>
          </p:nvSpPr>
          <p:spPr>
            <a:xfrm>
              <a:off x="7123704" y="4237492"/>
              <a:ext cx="24065" cy="16897"/>
            </a:xfrm>
            <a:custGeom>
              <a:avLst/>
              <a:gdLst>
                <a:gd name="connsiteX0" fmla="*/ 6077 w 24065"/>
                <a:gd name="connsiteY0" fmla="*/ 461 h 16897"/>
                <a:gd name="connsiteX1" fmla="*/ 14043 w 24065"/>
                <a:gd name="connsiteY1" fmla="*/ 1829 h 16897"/>
                <a:gd name="connsiteX2" fmla="*/ 16696 w 24065"/>
                <a:gd name="connsiteY2" fmla="*/ 1662 h 16897"/>
                <a:gd name="connsiteX3" fmla="*/ 20155 w 24065"/>
                <a:gd name="connsiteY3" fmla="*/ 2468 h 16897"/>
                <a:gd name="connsiteX4" fmla="*/ 22732 w 24065"/>
                <a:gd name="connsiteY4" fmla="*/ 3273 h 16897"/>
                <a:gd name="connsiteX5" fmla="*/ 24176 w 24065"/>
                <a:gd name="connsiteY5" fmla="*/ 5926 h 16897"/>
                <a:gd name="connsiteX6" fmla="*/ 23530 w 24065"/>
                <a:gd name="connsiteY6" fmla="*/ 11240 h 16897"/>
                <a:gd name="connsiteX7" fmla="*/ 22732 w 24065"/>
                <a:gd name="connsiteY7" fmla="*/ 17275 h 16897"/>
                <a:gd name="connsiteX8" fmla="*/ 361 w 24065"/>
                <a:gd name="connsiteY8" fmla="*/ 16150 h 16897"/>
                <a:gd name="connsiteX9" fmla="*/ 688 w 24065"/>
                <a:gd name="connsiteY9" fmla="*/ 13087 h 16897"/>
                <a:gd name="connsiteX10" fmla="*/ 2132 w 24065"/>
                <a:gd name="connsiteY10" fmla="*/ 8343 h 16897"/>
                <a:gd name="connsiteX11" fmla="*/ 3264 w 24065"/>
                <a:gd name="connsiteY11" fmla="*/ 5288 h 16897"/>
                <a:gd name="connsiteX12" fmla="*/ 4466 w 24065"/>
                <a:gd name="connsiteY12" fmla="*/ 2795 h 16897"/>
                <a:gd name="connsiteX13" fmla="*/ 4868 w 24065"/>
                <a:gd name="connsiteY13" fmla="*/ 377 h 16897"/>
                <a:gd name="connsiteX14" fmla="*/ 6077 w 24065"/>
                <a:gd name="connsiteY14" fmla="*/ 461 h 1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65" h="16897">
                  <a:moveTo>
                    <a:pt x="6077" y="461"/>
                  </a:moveTo>
                  <a:cubicBezTo>
                    <a:pt x="6077" y="461"/>
                    <a:pt x="12356" y="1829"/>
                    <a:pt x="14043" y="1829"/>
                  </a:cubicBezTo>
                  <a:cubicBezTo>
                    <a:pt x="15731" y="1829"/>
                    <a:pt x="15244" y="1183"/>
                    <a:pt x="16696" y="1662"/>
                  </a:cubicBezTo>
                  <a:cubicBezTo>
                    <a:pt x="18140" y="2148"/>
                    <a:pt x="19106" y="2072"/>
                    <a:pt x="20155" y="2468"/>
                  </a:cubicBezTo>
                  <a:cubicBezTo>
                    <a:pt x="21204" y="2870"/>
                    <a:pt x="21766" y="3273"/>
                    <a:pt x="22732" y="3273"/>
                  </a:cubicBezTo>
                  <a:cubicBezTo>
                    <a:pt x="23697" y="3273"/>
                    <a:pt x="24259" y="3676"/>
                    <a:pt x="24176" y="5926"/>
                  </a:cubicBezTo>
                  <a:cubicBezTo>
                    <a:pt x="24100" y="8184"/>
                    <a:pt x="23530" y="9149"/>
                    <a:pt x="23530" y="11240"/>
                  </a:cubicBezTo>
                  <a:cubicBezTo>
                    <a:pt x="23530" y="13330"/>
                    <a:pt x="22732" y="17275"/>
                    <a:pt x="22732" y="17275"/>
                  </a:cubicBezTo>
                  <a:lnTo>
                    <a:pt x="361" y="16150"/>
                  </a:lnTo>
                  <a:cubicBezTo>
                    <a:pt x="361" y="16150"/>
                    <a:pt x="-361" y="15017"/>
                    <a:pt x="688" y="13087"/>
                  </a:cubicBezTo>
                  <a:cubicBezTo>
                    <a:pt x="1737" y="11156"/>
                    <a:pt x="1896" y="9712"/>
                    <a:pt x="2132" y="8343"/>
                  </a:cubicBezTo>
                  <a:cubicBezTo>
                    <a:pt x="2375" y="6975"/>
                    <a:pt x="2702" y="6010"/>
                    <a:pt x="3264" y="5288"/>
                  </a:cubicBezTo>
                  <a:cubicBezTo>
                    <a:pt x="3827" y="4558"/>
                    <a:pt x="4306" y="3349"/>
                    <a:pt x="4466" y="2795"/>
                  </a:cubicBezTo>
                  <a:cubicBezTo>
                    <a:pt x="4625" y="2232"/>
                    <a:pt x="4868" y="377"/>
                    <a:pt x="4868" y="377"/>
                  </a:cubicBezTo>
                  <a:lnTo>
                    <a:pt x="6077" y="461"/>
                  </a:lnTo>
                  <a:close/>
                </a:path>
              </a:pathLst>
            </a:custGeom>
            <a:solidFill>
              <a:srgbClr val="231F20"/>
            </a:solidFill>
            <a:ln w="7575" cap="flat">
              <a:noFill/>
              <a:prstDash val="solid"/>
              <a:round/>
            </a:ln>
          </p:spPr>
          <p:txBody>
            <a:bodyPr rtlCol="0" anchor="ctr"/>
            <a:lstStyle/>
            <a:p>
              <a:endParaRPr lang="en-GB"/>
            </a:p>
          </p:txBody>
        </p:sp>
        <p:sp>
          <p:nvSpPr>
            <p:cNvPr id="535" name="Freeform: Shape 534">
              <a:extLst>
                <a:ext uri="{FF2B5EF4-FFF2-40B4-BE49-F238E27FC236}">
                  <a16:creationId xmlns:a16="http://schemas.microsoft.com/office/drawing/2014/main" id="{ADE96701-9623-4CBB-B5F8-DA2FEA43956E}"/>
                </a:ext>
              </a:extLst>
            </p:cNvPr>
            <p:cNvSpPr/>
            <p:nvPr/>
          </p:nvSpPr>
          <p:spPr>
            <a:xfrm>
              <a:off x="7151482" y="4248354"/>
              <a:ext cx="7741" cy="12630"/>
            </a:xfrm>
            <a:custGeom>
              <a:avLst/>
              <a:gdLst>
                <a:gd name="connsiteX0" fmla="*/ 3164 w 7741"/>
                <a:gd name="connsiteY0" fmla="*/ 457 h 12630"/>
                <a:gd name="connsiteX1" fmla="*/ 7588 w 7741"/>
                <a:gd name="connsiteY1" fmla="*/ 4964 h 12630"/>
                <a:gd name="connsiteX2" fmla="*/ 7831 w 7741"/>
                <a:gd name="connsiteY2" fmla="*/ 7055 h 12630"/>
                <a:gd name="connsiteX3" fmla="*/ 7025 w 7741"/>
                <a:gd name="connsiteY3" fmla="*/ 11965 h 12630"/>
                <a:gd name="connsiteX4" fmla="*/ 6706 w 7741"/>
                <a:gd name="connsiteY4" fmla="*/ 13007 h 12630"/>
                <a:gd name="connsiteX5" fmla="*/ 3323 w 7741"/>
                <a:gd name="connsiteY5" fmla="*/ 11638 h 12630"/>
                <a:gd name="connsiteX6" fmla="*/ 1309 w 7741"/>
                <a:gd name="connsiteY6" fmla="*/ 9951 h 12630"/>
                <a:gd name="connsiteX7" fmla="*/ 587 w 7741"/>
                <a:gd name="connsiteY7" fmla="*/ 8507 h 12630"/>
                <a:gd name="connsiteX8" fmla="*/ 184 w 7741"/>
                <a:gd name="connsiteY8" fmla="*/ 4964 h 12630"/>
                <a:gd name="connsiteX9" fmla="*/ 1073 w 7741"/>
                <a:gd name="connsiteY9" fmla="*/ 1422 h 12630"/>
                <a:gd name="connsiteX10" fmla="*/ 2518 w 7741"/>
                <a:gd name="connsiteY10" fmla="*/ 381 h 12630"/>
                <a:gd name="connsiteX11" fmla="*/ 3164 w 7741"/>
                <a:gd name="connsiteY11" fmla="*/ 457 h 1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41" h="12630">
                  <a:moveTo>
                    <a:pt x="3164" y="457"/>
                  </a:moveTo>
                  <a:lnTo>
                    <a:pt x="7588" y="4964"/>
                  </a:lnTo>
                  <a:cubicBezTo>
                    <a:pt x="7588" y="4964"/>
                    <a:pt x="7991" y="5208"/>
                    <a:pt x="7831" y="7055"/>
                  </a:cubicBezTo>
                  <a:cubicBezTo>
                    <a:pt x="7671" y="8910"/>
                    <a:pt x="7025" y="11965"/>
                    <a:pt x="7025" y="11965"/>
                  </a:cubicBezTo>
                  <a:cubicBezTo>
                    <a:pt x="7025" y="11965"/>
                    <a:pt x="7588" y="13090"/>
                    <a:pt x="6706" y="13007"/>
                  </a:cubicBezTo>
                  <a:cubicBezTo>
                    <a:pt x="5817" y="12931"/>
                    <a:pt x="3726" y="12209"/>
                    <a:pt x="3323" y="11638"/>
                  </a:cubicBezTo>
                  <a:cubicBezTo>
                    <a:pt x="2920" y="11076"/>
                    <a:pt x="1476" y="10270"/>
                    <a:pt x="1309" y="9951"/>
                  </a:cubicBezTo>
                  <a:cubicBezTo>
                    <a:pt x="1149" y="9632"/>
                    <a:pt x="670" y="8826"/>
                    <a:pt x="587" y="8507"/>
                  </a:cubicBezTo>
                  <a:cubicBezTo>
                    <a:pt x="511" y="8180"/>
                    <a:pt x="-52" y="6173"/>
                    <a:pt x="184" y="4964"/>
                  </a:cubicBezTo>
                  <a:cubicBezTo>
                    <a:pt x="427" y="3756"/>
                    <a:pt x="427" y="2144"/>
                    <a:pt x="1073" y="1422"/>
                  </a:cubicBezTo>
                  <a:cubicBezTo>
                    <a:pt x="1712" y="700"/>
                    <a:pt x="2518" y="381"/>
                    <a:pt x="2518" y="381"/>
                  </a:cubicBezTo>
                  <a:lnTo>
                    <a:pt x="3164" y="457"/>
                  </a:lnTo>
                  <a:close/>
                </a:path>
              </a:pathLst>
            </a:custGeom>
            <a:solidFill>
              <a:srgbClr val="231F20"/>
            </a:solidFill>
            <a:ln w="7575" cap="flat">
              <a:noFill/>
              <a:prstDash val="solid"/>
              <a:round/>
            </a:ln>
          </p:spPr>
          <p:txBody>
            <a:bodyPr rtlCol="0" anchor="ctr"/>
            <a:lstStyle/>
            <a:p>
              <a:endParaRPr lang="en-GB"/>
            </a:p>
          </p:txBody>
        </p:sp>
        <p:sp>
          <p:nvSpPr>
            <p:cNvPr id="536" name="Freeform: Shape 535">
              <a:extLst>
                <a:ext uri="{FF2B5EF4-FFF2-40B4-BE49-F238E27FC236}">
                  <a16:creationId xmlns:a16="http://schemas.microsoft.com/office/drawing/2014/main" id="{CAB2D1E7-A7CB-4129-A954-FC5E43611114}"/>
                </a:ext>
              </a:extLst>
            </p:cNvPr>
            <p:cNvSpPr/>
            <p:nvPr/>
          </p:nvSpPr>
          <p:spPr>
            <a:xfrm>
              <a:off x="7149757" y="4265880"/>
              <a:ext cx="7014" cy="9102"/>
            </a:xfrm>
            <a:custGeom>
              <a:avLst/>
              <a:gdLst>
                <a:gd name="connsiteX0" fmla="*/ 3276 w 7014"/>
                <a:gd name="connsiteY0" fmla="*/ 399 h 9102"/>
                <a:gd name="connsiteX1" fmla="*/ 6658 w 7014"/>
                <a:gd name="connsiteY1" fmla="*/ 4184 h 9102"/>
                <a:gd name="connsiteX2" fmla="*/ 7137 w 7014"/>
                <a:gd name="connsiteY2" fmla="*/ 6275 h 9102"/>
                <a:gd name="connsiteX3" fmla="*/ 6491 w 7014"/>
                <a:gd name="connsiteY3" fmla="*/ 9490 h 9102"/>
                <a:gd name="connsiteX4" fmla="*/ 3359 w 7014"/>
                <a:gd name="connsiteY4" fmla="*/ 8281 h 9102"/>
                <a:gd name="connsiteX5" fmla="*/ 866 w 7014"/>
                <a:gd name="connsiteY5" fmla="*/ 6351 h 9102"/>
                <a:gd name="connsiteX6" fmla="*/ 220 w 7014"/>
                <a:gd name="connsiteY6" fmla="*/ 3378 h 9102"/>
                <a:gd name="connsiteX7" fmla="*/ 1588 w 7014"/>
                <a:gd name="connsiteY7" fmla="*/ 566 h 9102"/>
                <a:gd name="connsiteX8" fmla="*/ 3276 w 7014"/>
                <a:gd name="connsiteY8" fmla="*/ 399 h 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4" h="9102">
                  <a:moveTo>
                    <a:pt x="3276" y="399"/>
                  </a:moveTo>
                  <a:lnTo>
                    <a:pt x="6658" y="4184"/>
                  </a:lnTo>
                  <a:cubicBezTo>
                    <a:pt x="6658" y="4184"/>
                    <a:pt x="7137" y="4344"/>
                    <a:pt x="7137" y="6275"/>
                  </a:cubicBezTo>
                  <a:cubicBezTo>
                    <a:pt x="7137" y="8205"/>
                    <a:pt x="7221" y="9490"/>
                    <a:pt x="6491" y="9490"/>
                  </a:cubicBezTo>
                  <a:cubicBezTo>
                    <a:pt x="5769" y="9490"/>
                    <a:pt x="3998" y="8927"/>
                    <a:pt x="3359" y="8281"/>
                  </a:cubicBezTo>
                  <a:cubicBezTo>
                    <a:pt x="2713" y="7643"/>
                    <a:pt x="1261" y="7156"/>
                    <a:pt x="866" y="6351"/>
                  </a:cubicBezTo>
                  <a:cubicBezTo>
                    <a:pt x="463" y="5552"/>
                    <a:pt x="-99" y="4747"/>
                    <a:pt x="220" y="3378"/>
                  </a:cubicBezTo>
                  <a:cubicBezTo>
                    <a:pt x="539" y="2010"/>
                    <a:pt x="1102" y="802"/>
                    <a:pt x="1588" y="566"/>
                  </a:cubicBezTo>
                  <a:cubicBezTo>
                    <a:pt x="2067" y="323"/>
                    <a:pt x="3276" y="399"/>
                    <a:pt x="3276" y="399"/>
                  </a:cubicBezTo>
                  <a:close/>
                </a:path>
              </a:pathLst>
            </a:custGeom>
            <a:solidFill>
              <a:srgbClr val="231F20"/>
            </a:solidFill>
            <a:ln w="7575" cap="flat">
              <a:noFill/>
              <a:prstDash val="solid"/>
              <a:round/>
            </a:ln>
          </p:spPr>
          <p:txBody>
            <a:bodyPr rtlCol="0" anchor="ctr"/>
            <a:lstStyle/>
            <a:p>
              <a:endParaRPr lang="en-GB"/>
            </a:p>
          </p:txBody>
        </p:sp>
        <p:sp>
          <p:nvSpPr>
            <p:cNvPr id="537" name="Freeform: Shape 536">
              <a:extLst>
                <a:ext uri="{FF2B5EF4-FFF2-40B4-BE49-F238E27FC236}">
                  <a16:creationId xmlns:a16="http://schemas.microsoft.com/office/drawing/2014/main" id="{43915C0E-3DDC-40F7-9703-0F9C9A827E0C}"/>
                </a:ext>
              </a:extLst>
            </p:cNvPr>
            <p:cNvSpPr/>
            <p:nvPr/>
          </p:nvSpPr>
          <p:spPr>
            <a:xfrm>
              <a:off x="7149122" y="4280774"/>
              <a:ext cx="5638" cy="9972"/>
            </a:xfrm>
            <a:custGeom>
              <a:avLst/>
              <a:gdLst>
                <a:gd name="connsiteX0" fmla="*/ 1980 w 5638"/>
                <a:gd name="connsiteY0" fmla="*/ 553 h 9972"/>
                <a:gd name="connsiteX1" fmla="*/ 4314 w 5638"/>
                <a:gd name="connsiteY1" fmla="*/ 2325 h 9972"/>
                <a:gd name="connsiteX2" fmla="*/ 5598 w 5638"/>
                <a:gd name="connsiteY2" fmla="*/ 4901 h 9972"/>
                <a:gd name="connsiteX3" fmla="*/ 5598 w 5638"/>
                <a:gd name="connsiteY3" fmla="*/ 9242 h 9972"/>
                <a:gd name="connsiteX4" fmla="*/ 4709 w 5638"/>
                <a:gd name="connsiteY4" fmla="*/ 10367 h 9972"/>
                <a:gd name="connsiteX5" fmla="*/ 3348 w 5638"/>
                <a:gd name="connsiteY5" fmla="*/ 9401 h 9972"/>
                <a:gd name="connsiteX6" fmla="*/ 2140 w 5638"/>
                <a:gd name="connsiteY6" fmla="*/ 7798 h 9972"/>
                <a:gd name="connsiteX7" fmla="*/ 771 w 5638"/>
                <a:gd name="connsiteY7" fmla="*/ 5221 h 9972"/>
                <a:gd name="connsiteX8" fmla="*/ 125 w 5638"/>
                <a:gd name="connsiteY8" fmla="*/ 2887 h 9972"/>
                <a:gd name="connsiteX9" fmla="*/ 452 w 5638"/>
                <a:gd name="connsiteY9" fmla="*/ 1276 h 9972"/>
                <a:gd name="connsiteX10" fmla="*/ 1501 w 5638"/>
                <a:gd name="connsiteY10" fmla="*/ 394 h 9972"/>
                <a:gd name="connsiteX11" fmla="*/ 1980 w 5638"/>
                <a:gd name="connsiteY11" fmla="*/ 553 h 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38" h="9972">
                  <a:moveTo>
                    <a:pt x="1980" y="553"/>
                  </a:moveTo>
                  <a:cubicBezTo>
                    <a:pt x="1980" y="553"/>
                    <a:pt x="3508" y="1602"/>
                    <a:pt x="4314" y="2325"/>
                  </a:cubicBezTo>
                  <a:cubicBezTo>
                    <a:pt x="5119" y="3047"/>
                    <a:pt x="5515" y="3130"/>
                    <a:pt x="5598" y="4901"/>
                  </a:cubicBezTo>
                  <a:cubicBezTo>
                    <a:pt x="5682" y="6665"/>
                    <a:pt x="5925" y="8436"/>
                    <a:pt x="5598" y="9242"/>
                  </a:cubicBezTo>
                  <a:cubicBezTo>
                    <a:pt x="5279" y="10048"/>
                    <a:pt x="5439" y="10367"/>
                    <a:pt x="4709" y="10367"/>
                  </a:cubicBezTo>
                  <a:cubicBezTo>
                    <a:pt x="3987" y="10367"/>
                    <a:pt x="3667" y="9888"/>
                    <a:pt x="3348" y="9401"/>
                  </a:cubicBezTo>
                  <a:cubicBezTo>
                    <a:pt x="3021" y="8923"/>
                    <a:pt x="2466" y="8436"/>
                    <a:pt x="2140" y="7798"/>
                  </a:cubicBezTo>
                  <a:cubicBezTo>
                    <a:pt x="1820" y="7151"/>
                    <a:pt x="931" y="6026"/>
                    <a:pt x="771" y="5221"/>
                  </a:cubicBezTo>
                  <a:cubicBezTo>
                    <a:pt x="612" y="4415"/>
                    <a:pt x="125" y="3374"/>
                    <a:pt x="125" y="2887"/>
                  </a:cubicBezTo>
                  <a:cubicBezTo>
                    <a:pt x="125" y="2408"/>
                    <a:pt x="125" y="1762"/>
                    <a:pt x="452" y="1276"/>
                  </a:cubicBezTo>
                  <a:cubicBezTo>
                    <a:pt x="771" y="797"/>
                    <a:pt x="1501" y="394"/>
                    <a:pt x="1501" y="394"/>
                  </a:cubicBezTo>
                  <a:lnTo>
                    <a:pt x="1980" y="553"/>
                  </a:lnTo>
                  <a:close/>
                </a:path>
              </a:pathLst>
            </a:custGeom>
            <a:solidFill>
              <a:srgbClr val="231F20"/>
            </a:solidFill>
            <a:ln w="7575" cap="flat">
              <a:noFill/>
              <a:prstDash val="solid"/>
              <a:round/>
            </a:ln>
          </p:spPr>
          <p:txBody>
            <a:bodyPr rtlCol="0" anchor="ctr"/>
            <a:lstStyle/>
            <a:p>
              <a:endParaRPr lang="en-GB"/>
            </a:p>
          </p:txBody>
        </p:sp>
        <p:sp>
          <p:nvSpPr>
            <p:cNvPr id="538" name="Freeform: Shape 537">
              <a:extLst>
                <a:ext uri="{FF2B5EF4-FFF2-40B4-BE49-F238E27FC236}">
                  <a16:creationId xmlns:a16="http://schemas.microsoft.com/office/drawing/2014/main" id="{2E20B56F-7910-4B6A-8CC2-322ADF909539}"/>
                </a:ext>
              </a:extLst>
            </p:cNvPr>
            <p:cNvSpPr/>
            <p:nvPr/>
          </p:nvSpPr>
          <p:spPr>
            <a:xfrm>
              <a:off x="7165586" y="4251083"/>
              <a:ext cx="7555" cy="10862"/>
            </a:xfrm>
            <a:custGeom>
              <a:avLst/>
              <a:gdLst>
                <a:gd name="connsiteX0" fmla="*/ 491 w 7555"/>
                <a:gd name="connsiteY0" fmla="*/ 3529 h 10862"/>
                <a:gd name="connsiteX1" fmla="*/ 2581 w 7555"/>
                <a:gd name="connsiteY1" fmla="*/ 2480 h 10862"/>
                <a:gd name="connsiteX2" fmla="*/ 4991 w 7555"/>
                <a:gd name="connsiteY2" fmla="*/ 1758 h 10862"/>
                <a:gd name="connsiteX3" fmla="*/ 7165 w 7555"/>
                <a:gd name="connsiteY3" fmla="*/ 382 h 10862"/>
                <a:gd name="connsiteX4" fmla="*/ 7643 w 7555"/>
                <a:gd name="connsiteY4" fmla="*/ 1514 h 10862"/>
                <a:gd name="connsiteX5" fmla="*/ 7408 w 7555"/>
                <a:gd name="connsiteY5" fmla="*/ 4973 h 10862"/>
                <a:gd name="connsiteX6" fmla="*/ 7165 w 7555"/>
                <a:gd name="connsiteY6" fmla="*/ 7953 h 10862"/>
                <a:gd name="connsiteX7" fmla="*/ 6845 w 7555"/>
                <a:gd name="connsiteY7" fmla="*/ 9070 h 10862"/>
                <a:gd name="connsiteX8" fmla="*/ 2581 w 7555"/>
                <a:gd name="connsiteY8" fmla="*/ 11244 h 10862"/>
                <a:gd name="connsiteX9" fmla="*/ 1129 w 7555"/>
                <a:gd name="connsiteY9" fmla="*/ 11168 h 10862"/>
                <a:gd name="connsiteX10" fmla="*/ 247 w 7555"/>
                <a:gd name="connsiteY10" fmla="*/ 10119 h 10862"/>
                <a:gd name="connsiteX11" fmla="*/ 164 w 7555"/>
                <a:gd name="connsiteY11" fmla="*/ 7709 h 10862"/>
                <a:gd name="connsiteX12" fmla="*/ 491 w 7555"/>
                <a:gd name="connsiteY12" fmla="*/ 5376 h 10862"/>
                <a:gd name="connsiteX13" fmla="*/ 491 w 7555"/>
                <a:gd name="connsiteY13" fmla="*/ 3529 h 1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5" h="10862">
                  <a:moveTo>
                    <a:pt x="491" y="3529"/>
                  </a:moveTo>
                  <a:cubicBezTo>
                    <a:pt x="491" y="3529"/>
                    <a:pt x="1775" y="2480"/>
                    <a:pt x="2581" y="2480"/>
                  </a:cubicBezTo>
                  <a:cubicBezTo>
                    <a:pt x="3387" y="2480"/>
                    <a:pt x="4512" y="2396"/>
                    <a:pt x="4991" y="1758"/>
                  </a:cubicBezTo>
                  <a:cubicBezTo>
                    <a:pt x="5477" y="1111"/>
                    <a:pt x="6921" y="382"/>
                    <a:pt x="7165" y="382"/>
                  </a:cubicBezTo>
                  <a:cubicBezTo>
                    <a:pt x="7408" y="382"/>
                    <a:pt x="7643" y="465"/>
                    <a:pt x="7643" y="1514"/>
                  </a:cubicBezTo>
                  <a:cubicBezTo>
                    <a:pt x="7643" y="2563"/>
                    <a:pt x="7567" y="3924"/>
                    <a:pt x="7408" y="4973"/>
                  </a:cubicBezTo>
                  <a:cubicBezTo>
                    <a:pt x="7248" y="6022"/>
                    <a:pt x="7165" y="7307"/>
                    <a:pt x="7165" y="7953"/>
                  </a:cubicBezTo>
                  <a:cubicBezTo>
                    <a:pt x="7165" y="8591"/>
                    <a:pt x="8533" y="8188"/>
                    <a:pt x="6845" y="9070"/>
                  </a:cubicBezTo>
                  <a:cubicBezTo>
                    <a:pt x="5158" y="9959"/>
                    <a:pt x="2581" y="11244"/>
                    <a:pt x="2581" y="11244"/>
                  </a:cubicBezTo>
                  <a:lnTo>
                    <a:pt x="1129" y="11168"/>
                  </a:lnTo>
                  <a:cubicBezTo>
                    <a:pt x="1129" y="11168"/>
                    <a:pt x="323" y="10765"/>
                    <a:pt x="247" y="10119"/>
                  </a:cubicBezTo>
                  <a:cubicBezTo>
                    <a:pt x="164" y="9481"/>
                    <a:pt x="88" y="8675"/>
                    <a:pt x="164" y="7709"/>
                  </a:cubicBezTo>
                  <a:cubicBezTo>
                    <a:pt x="247" y="6744"/>
                    <a:pt x="491" y="5695"/>
                    <a:pt x="491" y="5376"/>
                  </a:cubicBezTo>
                  <a:lnTo>
                    <a:pt x="491" y="3529"/>
                  </a:lnTo>
                  <a:close/>
                </a:path>
              </a:pathLst>
            </a:custGeom>
            <a:solidFill>
              <a:srgbClr val="231F20"/>
            </a:solidFill>
            <a:ln w="7575" cap="flat">
              <a:noFill/>
              <a:prstDash val="solid"/>
              <a:round/>
            </a:ln>
          </p:spPr>
          <p:txBody>
            <a:bodyPr rtlCol="0" anchor="ctr"/>
            <a:lstStyle/>
            <a:p>
              <a:endParaRPr lang="en-GB"/>
            </a:p>
          </p:txBody>
        </p:sp>
        <p:sp>
          <p:nvSpPr>
            <p:cNvPr id="539" name="Freeform: Shape 538">
              <a:extLst>
                <a:ext uri="{FF2B5EF4-FFF2-40B4-BE49-F238E27FC236}">
                  <a16:creationId xmlns:a16="http://schemas.microsoft.com/office/drawing/2014/main" id="{E18E1B51-FB55-4008-B874-522703EED8D1}"/>
                </a:ext>
              </a:extLst>
            </p:cNvPr>
            <p:cNvSpPr/>
            <p:nvPr/>
          </p:nvSpPr>
          <p:spPr>
            <a:xfrm>
              <a:off x="7163678" y="4269177"/>
              <a:ext cx="6861" cy="6841"/>
            </a:xfrm>
            <a:custGeom>
              <a:avLst/>
              <a:gdLst>
                <a:gd name="connsiteX0" fmla="*/ 786 w 6861"/>
                <a:gd name="connsiteY0" fmla="*/ 2408 h 6841"/>
                <a:gd name="connsiteX1" fmla="*/ 5453 w 6861"/>
                <a:gd name="connsiteY1" fmla="*/ 485 h 6841"/>
                <a:gd name="connsiteX2" fmla="*/ 6981 w 6861"/>
                <a:gd name="connsiteY2" fmla="*/ 1610 h 6841"/>
                <a:gd name="connsiteX3" fmla="*/ 6897 w 6861"/>
                <a:gd name="connsiteY3" fmla="*/ 3944 h 6841"/>
                <a:gd name="connsiteX4" fmla="*/ 6494 w 6861"/>
                <a:gd name="connsiteY4" fmla="*/ 5228 h 6841"/>
                <a:gd name="connsiteX5" fmla="*/ 3765 w 6861"/>
                <a:gd name="connsiteY5" fmla="*/ 6597 h 6841"/>
                <a:gd name="connsiteX6" fmla="*/ 626 w 6861"/>
                <a:gd name="connsiteY6" fmla="*/ 7076 h 6841"/>
                <a:gd name="connsiteX7" fmla="*/ 223 w 6861"/>
                <a:gd name="connsiteY7" fmla="*/ 4666 h 6841"/>
                <a:gd name="connsiteX8" fmla="*/ 786 w 6861"/>
                <a:gd name="connsiteY8" fmla="*/ 2408 h 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1" h="6841">
                  <a:moveTo>
                    <a:pt x="786" y="2408"/>
                  </a:moveTo>
                  <a:cubicBezTo>
                    <a:pt x="786" y="2408"/>
                    <a:pt x="4085" y="721"/>
                    <a:pt x="5453" y="485"/>
                  </a:cubicBezTo>
                  <a:cubicBezTo>
                    <a:pt x="6814" y="242"/>
                    <a:pt x="7057" y="402"/>
                    <a:pt x="6981" y="1610"/>
                  </a:cubicBezTo>
                  <a:cubicBezTo>
                    <a:pt x="6897" y="2819"/>
                    <a:pt x="6897" y="3944"/>
                    <a:pt x="6897" y="3944"/>
                  </a:cubicBezTo>
                  <a:cubicBezTo>
                    <a:pt x="6897" y="3944"/>
                    <a:pt x="7140" y="4909"/>
                    <a:pt x="6494" y="5228"/>
                  </a:cubicBezTo>
                  <a:cubicBezTo>
                    <a:pt x="5848" y="5555"/>
                    <a:pt x="4647" y="6437"/>
                    <a:pt x="3765" y="6597"/>
                  </a:cubicBezTo>
                  <a:cubicBezTo>
                    <a:pt x="2876" y="6756"/>
                    <a:pt x="1189" y="7562"/>
                    <a:pt x="626" y="7076"/>
                  </a:cubicBezTo>
                  <a:cubicBezTo>
                    <a:pt x="64" y="6597"/>
                    <a:pt x="64" y="5228"/>
                    <a:pt x="223" y="4666"/>
                  </a:cubicBezTo>
                  <a:cubicBezTo>
                    <a:pt x="383" y="4103"/>
                    <a:pt x="786" y="2408"/>
                    <a:pt x="786" y="2408"/>
                  </a:cubicBezTo>
                  <a:close/>
                </a:path>
              </a:pathLst>
            </a:custGeom>
            <a:solidFill>
              <a:srgbClr val="231F20"/>
            </a:solidFill>
            <a:ln w="7575" cap="flat">
              <a:noFill/>
              <a:prstDash val="solid"/>
              <a:round/>
            </a:ln>
          </p:spPr>
          <p:txBody>
            <a:bodyPr rtlCol="0" anchor="ctr"/>
            <a:lstStyle/>
            <a:p>
              <a:endParaRPr lang="en-GB"/>
            </a:p>
          </p:txBody>
        </p:sp>
        <p:sp>
          <p:nvSpPr>
            <p:cNvPr id="540" name="Freeform: Shape 539">
              <a:extLst>
                <a:ext uri="{FF2B5EF4-FFF2-40B4-BE49-F238E27FC236}">
                  <a16:creationId xmlns:a16="http://schemas.microsoft.com/office/drawing/2014/main" id="{E9677BBB-A3CB-4106-A6F2-67B56602F075}"/>
                </a:ext>
              </a:extLst>
            </p:cNvPr>
            <p:cNvSpPr/>
            <p:nvPr/>
          </p:nvSpPr>
          <p:spPr>
            <a:xfrm>
              <a:off x="7162401" y="4282220"/>
              <a:ext cx="6128" cy="10116"/>
            </a:xfrm>
            <a:custGeom>
              <a:avLst/>
              <a:gdLst>
                <a:gd name="connsiteX0" fmla="*/ 1339 w 6128"/>
                <a:gd name="connsiteY0" fmla="*/ 3289 h 10116"/>
                <a:gd name="connsiteX1" fmla="*/ 4714 w 6128"/>
                <a:gd name="connsiteY1" fmla="*/ 636 h 10116"/>
                <a:gd name="connsiteX2" fmla="*/ 6242 w 6128"/>
                <a:gd name="connsiteY2" fmla="*/ 796 h 10116"/>
                <a:gd name="connsiteX3" fmla="*/ 5361 w 6128"/>
                <a:gd name="connsiteY3" fmla="*/ 3532 h 10116"/>
                <a:gd name="connsiteX4" fmla="*/ 3833 w 6128"/>
                <a:gd name="connsiteY4" fmla="*/ 8602 h 10116"/>
                <a:gd name="connsiteX5" fmla="*/ 1415 w 6128"/>
                <a:gd name="connsiteY5" fmla="*/ 10374 h 10116"/>
                <a:gd name="connsiteX6" fmla="*/ 131 w 6128"/>
                <a:gd name="connsiteY6" fmla="*/ 9249 h 10116"/>
                <a:gd name="connsiteX7" fmla="*/ 534 w 6128"/>
                <a:gd name="connsiteY7" fmla="*/ 4581 h 10116"/>
                <a:gd name="connsiteX8" fmla="*/ 1339 w 6128"/>
                <a:gd name="connsiteY8" fmla="*/ 3289 h 1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28" h="10116">
                  <a:moveTo>
                    <a:pt x="1339" y="3289"/>
                  </a:moveTo>
                  <a:lnTo>
                    <a:pt x="4714" y="636"/>
                  </a:lnTo>
                  <a:cubicBezTo>
                    <a:pt x="4714" y="636"/>
                    <a:pt x="6083" y="-2"/>
                    <a:pt x="6242" y="796"/>
                  </a:cubicBezTo>
                  <a:cubicBezTo>
                    <a:pt x="6402" y="1602"/>
                    <a:pt x="5361" y="3532"/>
                    <a:pt x="5361" y="3532"/>
                  </a:cubicBezTo>
                  <a:cubicBezTo>
                    <a:pt x="5361" y="3532"/>
                    <a:pt x="4555" y="7880"/>
                    <a:pt x="3833" y="8602"/>
                  </a:cubicBezTo>
                  <a:cubicBezTo>
                    <a:pt x="3111" y="9325"/>
                    <a:pt x="2145" y="10214"/>
                    <a:pt x="1415" y="10374"/>
                  </a:cubicBezTo>
                  <a:cubicBezTo>
                    <a:pt x="693" y="10533"/>
                    <a:pt x="131" y="10852"/>
                    <a:pt x="131" y="9249"/>
                  </a:cubicBezTo>
                  <a:cubicBezTo>
                    <a:pt x="131" y="7637"/>
                    <a:pt x="534" y="4581"/>
                    <a:pt x="534" y="4581"/>
                  </a:cubicBezTo>
                  <a:lnTo>
                    <a:pt x="1339" y="3289"/>
                  </a:lnTo>
                  <a:close/>
                </a:path>
              </a:pathLst>
            </a:custGeom>
            <a:solidFill>
              <a:srgbClr val="231F20"/>
            </a:solidFill>
            <a:ln w="7575" cap="flat">
              <a:noFill/>
              <a:prstDash val="solid"/>
              <a:round/>
            </a:ln>
          </p:spPr>
          <p:txBody>
            <a:bodyPr rtlCol="0" anchor="ctr"/>
            <a:lstStyle/>
            <a:p>
              <a:endParaRPr lang="en-GB"/>
            </a:p>
          </p:txBody>
        </p:sp>
        <p:sp>
          <p:nvSpPr>
            <p:cNvPr id="541" name="Freeform: Shape 540">
              <a:extLst>
                <a:ext uri="{FF2B5EF4-FFF2-40B4-BE49-F238E27FC236}">
                  <a16:creationId xmlns:a16="http://schemas.microsoft.com/office/drawing/2014/main" id="{6B368CB0-2FED-4C80-BCCC-E26EFB424D51}"/>
                </a:ext>
              </a:extLst>
            </p:cNvPr>
            <p:cNvSpPr/>
            <p:nvPr/>
          </p:nvSpPr>
          <p:spPr>
            <a:xfrm>
              <a:off x="6962455" y="3869214"/>
              <a:ext cx="77267" cy="42025"/>
            </a:xfrm>
            <a:custGeom>
              <a:avLst/>
              <a:gdLst>
                <a:gd name="connsiteX0" fmla="*/ 76760 w 77267"/>
                <a:gd name="connsiteY0" fmla="*/ 30262 h 42025"/>
                <a:gd name="connsiteX1" fmla="*/ 56062 w 77267"/>
                <a:gd name="connsiteY1" fmla="*/ 39133 h 42025"/>
                <a:gd name="connsiteX2" fmla="*/ 54237 w 77267"/>
                <a:gd name="connsiteY2" fmla="*/ 38000 h 42025"/>
                <a:gd name="connsiteX3" fmla="*/ 49684 w 77267"/>
                <a:gd name="connsiteY3" fmla="*/ 33333 h 42025"/>
                <a:gd name="connsiteX4" fmla="*/ 38533 w 77267"/>
                <a:gd name="connsiteY4" fmla="*/ 29578 h 42025"/>
                <a:gd name="connsiteX5" fmla="*/ 26933 w 77267"/>
                <a:gd name="connsiteY5" fmla="*/ 33675 h 42025"/>
                <a:gd name="connsiteX6" fmla="*/ 20221 w 77267"/>
                <a:gd name="connsiteY6" fmla="*/ 41976 h 42025"/>
                <a:gd name="connsiteX7" fmla="*/ 17835 w 77267"/>
                <a:gd name="connsiteY7" fmla="*/ 41869 h 42025"/>
                <a:gd name="connsiteX8" fmla="*/ 85 w 77267"/>
                <a:gd name="connsiteY8" fmla="*/ 31060 h 42025"/>
                <a:gd name="connsiteX9" fmla="*/ 4289 w 77267"/>
                <a:gd name="connsiteY9" fmla="*/ 22524 h 42025"/>
                <a:gd name="connsiteX10" fmla="*/ 20221 w 77267"/>
                <a:gd name="connsiteY10" fmla="*/ 7732 h 42025"/>
                <a:gd name="connsiteX11" fmla="*/ 43200 w 77267"/>
                <a:gd name="connsiteY11" fmla="*/ 229 h 42025"/>
                <a:gd name="connsiteX12" fmla="*/ 61862 w 77267"/>
                <a:gd name="connsiteY12" fmla="*/ 9100 h 42025"/>
                <a:gd name="connsiteX13" fmla="*/ 77330 w 77267"/>
                <a:gd name="connsiteY13" fmla="*/ 29122 h 42025"/>
                <a:gd name="connsiteX14" fmla="*/ 76760 w 77267"/>
                <a:gd name="connsiteY14" fmla="*/ 30262 h 4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267" h="42025">
                  <a:moveTo>
                    <a:pt x="76760" y="30262"/>
                  </a:moveTo>
                  <a:cubicBezTo>
                    <a:pt x="76760" y="30262"/>
                    <a:pt x="57073" y="38677"/>
                    <a:pt x="56062" y="39133"/>
                  </a:cubicBezTo>
                  <a:cubicBezTo>
                    <a:pt x="55036" y="39589"/>
                    <a:pt x="54237" y="38000"/>
                    <a:pt x="54237" y="38000"/>
                  </a:cubicBezTo>
                  <a:cubicBezTo>
                    <a:pt x="54237" y="38000"/>
                    <a:pt x="53325" y="36974"/>
                    <a:pt x="49684" y="33333"/>
                  </a:cubicBezTo>
                  <a:cubicBezTo>
                    <a:pt x="46043" y="29692"/>
                    <a:pt x="42516" y="29806"/>
                    <a:pt x="38533" y="29578"/>
                  </a:cubicBezTo>
                  <a:cubicBezTo>
                    <a:pt x="34557" y="29350"/>
                    <a:pt x="30004" y="31402"/>
                    <a:pt x="26933" y="33675"/>
                  </a:cubicBezTo>
                  <a:cubicBezTo>
                    <a:pt x="23862" y="35948"/>
                    <a:pt x="20677" y="41292"/>
                    <a:pt x="20221" y="41976"/>
                  </a:cubicBezTo>
                  <a:cubicBezTo>
                    <a:pt x="19765" y="42660"/>
                    <a:pt x="17835" y="41869"/>
                    <a:pt x="17835" y="41869"/>
                  </a:cubicBezTo>
                  <a:cubicBezTo>
                    <a:pt x="17835" y="41869"/>
                    <a:pt x="313" y="31623"/>
                    <a:pt x="85" y="31060"/>
                  </a:cubicBezTo>
                  <a:cubicBezTo>
                    <a:pt x="-143" y="30490"/>
                    <a:pt x="1332" y="27419"/>
                    <a:pt x="4289" y="22524"/>
                  </a:cubicBezTo>
                  <a:cubicBezTo>
                    <a:pt x="7253" y="17636"/>
                    <a:pt x="11115" y="14216"/>
                    <a:pt x="20221" y="7732"/>
                  </a:cubicBezTo>
                  <a:cubicBezTo>
                    <a:pt x="29320" y="1248"/>
                    <a:pt x="38313" y="229"/>
                    <a:pt x="43200" y="229"/>
                  </a:cubicBezTo>
                  <a:cubicBezTo>
                    <a:pt x="48096" y="229"/>
                    <a:pt x="52421" y="3072"/>
                    <a:pt x="61862" y="9100"/>
                  </a:cubicBezTo>
                  <a:cubicBezTo>
                    <a:pt x="71302" y="15128"/>
                    <a:pt x="77330" y="29122"/>
                    <a:pt x="77330" y="29122"/>
                  </a:cubicBezTo>
                  <a:lnTo>
                    <a:pt x="76760" y="30262"/>
                  </a:lnTo>
                  <a:close/>
                </a:path>
              </a:pathLst>
            </a:custGeom>
            <a:solidFill>
              <a:srgbClr val="231F20"/>
            </a:solidFill>
            <a:ln w="7575" cap="flat">
              <a:noFill/>
              <a:prstDash val="solid"/>
              <a:round/>
            </a:ln>
          </p:spPr>
          <p:txBody>
            <a:bodyPr rtlCol="0" anchor="ctr"/>
            <a:lstStyle/>
            <a:p>
              <a:endParaRPr lang="en-GB"/>
            </a:p>
          </p:txBody>
        </p:sp>
        <p:sp>
          <p:nvSpPr>
            <p:cNvPr id="542" name="Freeform: Shape 541">
              <a:extLst>
                <a:ext uri="{FF2B5EF4-FFF2-40B4-BE49-F238E27FC236}">
                  <a16:creationId xmlns:a16="http://schemas.microsoft.com/office/drawing/2014/main" id="{F8BDA297-EF01-4A0E-AB55-0D171844D273}"/>
                </a:ext>
              </a:extLst>
            </p:cNvPr>
            <p:cNvSpPr/>
            <p:nvPr/>
          </p:nvSpPr>
          <p:spPr>
            <a:xfrm>
              <a:off x="7020957" y="3907492"/>
              <a:ext cx="25552" cy="19795"/>
            </a:xfrm>
            <a:custGeom>
              <a:avLst/>
              <a:gdLst>
                <a:gd name="connsiteX0" fmla="*/ 18196 w 25552"/>
                <a:gd name="connsiteY0" fmla="*/ 653 h 19795"/>
                <a:gd name="connsiteX1" fmla="*/ 21335 w 25552"/>
                <a:gd name="connsiteY1" fmla="*/ 250 h 19795"/>
                <a:gd name="connsiteX2" fmla="*/ 22460 w 25552"/>
                <a:gd name="connsiteY2" fmla="*/ 1862 h 19795"/>
                <a:gd name="connsiteX3" fmla="*/ 25197 w 25552"/>
                <a:gd name="connsiteY3" fmla="*/ 11918 h 19795"/>
                <a:gd name="connsiteX4" fmla="*/ 25600 w 25552"/>
                <a:gd name="connsiteY4" fmla="*/ 15134 h 19795"/>
                <a:gd name="connsiteX5" fmla="*/ 23266 w 25552"/>
                <a:gd name="connsiteY5" fmla="*/ 15620 h 19795"/>
                <a:gd name="connsiteX6" fmla="*/ 19572 w 25552"/>
                <a:gd name="connsiteY6" fmla="*/ 16259 h 19795"/>
                <a:gd name="connsiteX7" fmla="*/ 17801 w 25552"/>
                <a:gd name="connsiteY7" fmla="*/ 17064 h 19795"/>
                <a:gd name="connsiteX8" fmla="*/ 11682 w 25552"/>
                <a:gd name="connsiteY8" fmla="*/ 18113 h 19795"/>
                <a:gd name="connsiteX9" fmla="*/ 4848 w 25552"/>
                <a:gd name="connsiteY9" fmla="*/ 19960 h 19795"/>
                <a:gd name="connsiteX10" fmla="*/ 2590 w 25552"/>
                <a:gd name="connsiteY10" fmla="*/ 17870 h 19795"/>
                <a:gd name="connsiteX11" fmla="*/ 1625 w 25552"/>
                <a:gd name="connsiteY11" fmla="*/ 12724 h 19795"/>
                <a:gd name="connsiteX12" fmla="*/ 97 w 25552"/>
                <a:gd name="connsiteY12" fmla="*/ 8938 h 19795"/>
                <a:gd name="connsiteX13" fmla="*/ 1792 w 25552"/>
                <a:gd name="connsiteY13" fmla="*/ 7411 h 19795"/>
                <a:gd name="connsiteX14" fmla="*/ 18196 w 25552"/>
                <a:gd name="connsiteY14" fmla="*/ 653 h 19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52" h="19795">
                  <a:moveTo>
                    <a:pt x="18196" y="653"/>
                  </a:moveTo>
                  <a:cubicBezTo>
                    <a:pt x="18196" y="653"/>
                    <a:pt x="20127" y="166"/>
                    <a:pt x="21335" y="250"/>
                  </a:cubicBezTo>
                  <a:cubicBezTo>
                    <a:pt x="22544" y="334"/>
                    <a:pt x="22460" y="1862"/>
                    <a:pt x="22460" y="1862"/>
                  </a:cubicBezTo>
                  <a:cubicBezTo>
                    <a:pt x="22460" y="1862"/>
                    <a:pt x="24794" y="10626"/>
                    <a:pt x="25197" y="11918"/>
                  </a:cubicBezTo>
                  <a:cubicBezTo>
                    <a:pt x="25600" y="13203"/>
                    <a:pt x="25683" y="14571"/>
                    <a:pt x="25600" y="15134"/>
                  </a:cubicBezTo>
                  <a:cubicBezTo>
                    <a:pt x="25524" y="15696"/>
                    <a:pt x="24718" y="15453"/>
                    <a:pt x="23266" y="15620"/>
                  </a:cubicBezTo>
                  <a:cubicBezTo>
                    <a:pt x="21822" y="15780"/>
                    <a:pt x="20932" y="15536"/>
                    <a:pt x="19572" y="16259"/>
                  </a:cubicBezTo>
                  <a:cubicBezTo>
                    <a:pt x="18196" y="16981"/>
                    <a:pt x="18363" y="17064"/>
                    <a:pt x="17801" y="17064"/>
                  </a:cubicBezTo>
                  <a:cubicBezTo>
                    <a:pt x="17231" y="17064"/>
                    <a:pt x="12647" y="18113"/>
                    <a:pt x="11682" y="18113"/>
                  </a:cubicBezTo>
                  <a:cubicBezTo>
                    <a:pt x="10716" y="18113"/>
                    <a:pt x="6611" y="19474"/>
                    <a:pt x="4848" y="19960"/>
                  </a:cubicBezTo>
                  <a:cubicBezTo>
                    <a:pt x="3077" y="20439"/>
                    <a:pt x="2431" y="18516"/>
                    <a:pt x="2590" y="17870"/>
                  </a:cubicBezTo>
                  <a:cubicBezTo>
                    <a:pt x="2758" y="17224"/>
                    <a:pt x="2111" y="14890"/>
                    <a:pt x="1625" y="12724"/>
                  </a:cubicBezTo>
                  <a:cubicBezTo>
                    <a:pt x="1146" y="10550"/>
                    <a:pt x="340" y="9661"/>
                    <a:pt x="97" y="8938"/>
                  </a:cubicBezTo>
                  <a:cubicBezTo>
                    <a:pt x="-146" y="8216"/>
                    <a:pt x="1792" y="7411"/>
                    <a:pt x="1792" y="7411"/>
                  </a:cubicBezTo>
                  <a:lnTo>
                    <a:pt x="18196" y="653"/>
                  </a:lnTo>
                  <a:close/>
                </a:path>
              </a:pathLst>
            </a:custGeom>
            <a:solidFill>
              <a:srgbClr val="231F20"/>
            </a:solidFill>
            <a:ln w="7575" cap="flat">
              <a:noFill/>
              <a:prstDash val="solid"/>
              <a:round/>
            </a:ln>
          </p:spPr>
          <p:txBody>
            <a:bodyPr rtlCol="0" anchor="ctr"/>
            <a:lstStyle/>
            <a:p>
              <a:endParaRPr lang="en-GB"/>
            </a:p>
          </p:txBody>
        </p:sp>
        <p:sp>
          <p:nvSpPr>
            <p:cNvPr id="543" name="Freeform: Shape 542">
              <a:extLst>
                <a:ext uri="{FF2B5EF4-FFF2-40B4-BE49-F238E27FC236}">
                  <a16:creationId xmlns:a16="http://schemas.microsoft.com/office/drawing/2014/main" id="{4A189364-E0CF-4125-AC9B-E16C587FA784}"/>
                </a:ext>
              </a:extLst>
            </p:cNvPr>
            <p:cNvSpPr/>
            <p:nvPr/>
          </p:nvSpPr>
          <p:spPr>
            <a:xfrm>
              <a:off x="7025959" y="3931963"/>
              <a:ext cx="25059" cy="17695"/>
            </a:xfrm>
            <a:custGeom>
              <a:avLst/>
              <a:gdLst>
                <a:gd name="connsiteX0" fmla="*/ 17384 w 25059"/>
                <a:gd name="connsiteY0" fmla="*/ 1216 h 17695"/>
                <a:gd name="connsiteX1" fmla="*/ 18190 w 25059"/>
                <a:gd name="connsiteY1" fmla="*/ 729 h 17695"/>
                <a:gd name="connsiteX2" fmla="*/ 21002 w 25059"/>
                <a:gd name="connsiteY2" fmla="*/ 250 h 17695"/>
                <a:gd name="connsiteX3" fmla="*/ 22614 w 25059"/>
                <a:gd name="connsiteY3" fmla="*/ 1292 h 17695"/>
                <a:gd name="connsiteX4" fmla="*/ 23655 w 25059"/>
                <a:gd name="connsiteY4" fmla="*/ 4355 h 17695"/>
                <a:gd name="connsiteX5" fmla="*/ 24788 w 25059"/>
                <a:gd name="connsiteY5" fmla="*/ 9425 h 17695"/>
                <a:gd name="connsiteX6" fmla="*/ 25107 w 25059"/>
                <a:gd name="connsiteY6" fmla="*/ 13522 h 17695"/>
                <a:gd name="connsiteX7" fmla="*/ 24066 w 25059"/>
                <a:gd name="connsiteY7" fmla="*/ 15772 h 17695"/>
                <a:gd name="connsiteX8" fmla="*/ 20197 w 25059"/>
                <a:gd name="connsiteY8" fmla="*/ 16259 h 17695"/>
                <a:gd name="connsiteX9" fmla="*/ 16738 w 25059"/>
                <a:gd name="connsiteY9" fmla="*/ 16981 h 17695"/>
                <a:gd name="connsiteX10" fmla="*/ 12557 w 25059"/>
                <a:gd name="connsiteY10" fmla="*/ 17863 h 17695"/>
                <a:gd name="connsiteX11" fmla="*/ 6446 w 25059"/>
                <a:gd name="connsiteY11" fmla="*/ 17946 h 17695"/>
                <a:gd name="connsiteX12" fmla="*/ 1862 w 25059"/>
                <a:gd name="connsiteY12" fmla="*/ 17467 h 17695"/>
                <a:gd name="connsiteX13" fmla="*/ 729 w 25059"/>
                <a:gd name="connsiteY13" fmla="*/ 14487 h 17695"/>
                <a:gd name="connsiteX14" fmla="*/ 91 w 25059"/>
                <a:gd name="connsiteY14" fmla="*/ 5556 h 17695"/>
                <a:gd name="connsiteX15" fmla="*/ 1292 w 25059"/>
                <a:gd name="connsiteY15" fmla="*/ 4834 h 17695"/>
                <a:gd name="connsiteX16" fmla="*/ 4599 w 25059"/>
                <a:gd name="connsiteY16" fmla="*/ 4271 h 17695"/>
                <a:gd name="connsiteX17" fmla="*/ 17384 w 25059"/>
                <a:gd name="connsiteY17" fmla="*/ 1216 h 17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059" h="17695">
                  <a:moveTo>
                    <a:pt x="17384" y="1216"/>
                  </a:moveTo>
                  <a:cubicBezTo>
                    <a:pt x="17384" y="1216"/>
                    <a:pt x="17627" y="972"/>
                    <a:pt x="18190" y="729"/>
                  </a:cubicBezTo>
                  <a:cubicBezTo>
                    <a:pt x="18752" y="493"/>
                    <a:pt x="19558" y="250"/>
                    <a:pt x="21002" y="250"/>
                  </a:cubicBezTo>
                  <a:cubicBezTo>
                    <a:pt x="22454" y="250"/>
                    <a:pt x="21808" y="569"/>
                    <a:pt x="22614" y="1292"/>
                  </a:cubicBezTo>
                  <a:cubicBezTo>
                    <a:pt x="23420" y="2021"/>
                    <a:pt x="23100" y="2500"/>
                    <a:pt x="23655" y="4355"/>
                  </a:cubicBezTo>
                  <a:cubicBezTo>
                    <a:pt x="24225" y="6202"/>
                    <a:pt x="24461" y="7654"/>
                    <a:pt x="24788" y="9425"/>
                  </a:cubicBezTo>
                  <a:cubicBezTo>
                    <a:pt x="25107" y="11188"/>
                    <a:pt x="24947" y="11751"/>
                    <a:pt x="25107" y="13522"/>
                  </a:cubicBezTo>
                  <a:cubicBezTo>
                    <a:pt x="25267" y="15293"/>
                    <a:pt x="24788" y="15126"/>
                    <a:pt x="24066" y="15772"/>
                  </a:cubicBezTo>
                  <a:cubicBezTo>
                    <a:pt x="23336" y="16418"/>
                    <a:pt x="22530" y="16015"/>
                    <a:pt x="20197" y="16259"/>
                  </a:cubicBezTo>
                  <a:cubicBezTo>
                    <a:pt x="17871" y="16502"/>
                    <a:pt x="18190" y="16737"/>
                    <a:pt x="16738" y="16981"/>
                  </a:cubicBezTo>
                  <a:cubicBezTo>
                    <a:pt x="15294" y="17224"/>
                    <a:pt x="14085" y="17786"/>
                    <a:pt x="12557" y="17863"/>
                  </a:cubicBezTo>
                  <a:cubicBezTo>
                    <a:pt x="11029" y="17946"/>
                    <a:pt x="8452" y="17946"/>
                    <a:pt x="6446" y="17946"/>
                  </a:cubicBezTo>
                  <a:cubicBezTo>
                    <a:pt x="4431" y="17946"/>
                    <a:pt x="2744" y="17786"/>
                    <a:pt x="1862" y="17467"/>
                  </a:cubicBezTo>
                  <a:cubicBezTo>
                    <a:pt x="973" y="17140"/>
                    <a:pt x="653" y="15932"/>
                    <a:pt x="729" y="14487"/>
                  </a:cubicBezTo>
                  <a:cubicBezTo>
                    <a:pt x="813" y="13043"/>
                    <a:pt x="251" y="6445"/>
                    <a:pt x="91" y="5556"/>
                  </a:cubicBezTo>
                  <a:cubicBezTo>
                    <a:pt x="-69" y="4674"/>
                    <a:pt x="1292" y="4834"/>
                    <a:pt x="1292" y="4834"/>
                  </a:cubicBezTo>
                  <a:cubicBezTo>
                    <a:pt x="1292" y="4834"/>
                    <a:pt x="2744" y="4355"/>
                    <a:pt x="4599" y="4271"/>
                  </a:cubicBezTo>
                  <a:cubicBezTo>
                    <a:pt x="6446" y="4195"/>
                    <a:pt x="17384" y="1216"/>
                    <a:pt x="17384" y="1216"/>
                  </a:cubicBezTo>
                  <a:close/>
                </a:path>
              </a:pathLst>
            </a:custGeom>
            <a:solidFill>
              <a:srgbClr val="231F20"/>
            </a:solidFill>
            <a:ln w="7575" cap="flat">
              <a:noFill/>
              <a:prstDash val="solid"/>
              <a:round/>
            </a:ln>
          </p:spPr>
          <p:txBody>
            <a:bodyPr rtlCol="0" anchor="ctr"/>
            <a:lstStyle/>
            <a:p>
              <a:endParaRPr lang="en-GB"/>
            </a:p>
          </p:txBody>
        </p:sp>
        <p:sp>
          <p:nvSpPr>
            <p:cNvPr id="544" name="Freeform: Shape 543">
              <a:extLst>
                <a:ext uri="{FF2B5EF4-FFF2-40B4-BE49-F238E27FC236}">
                  <a16:creationId xmlns:a16="http://schemas.microsoft.com/office/drawing/2014/main" id="{44B90CBF-24C1-4EF1-A2A8-DFCC36E98CA7}"/>
                </a:ext>
              </a:extLst>
            </p:cNvPr>
            <p:cNvSpPr/>
            <p:nvPr/>
          </p:nvSpPr>
          <p:spPr>
            <a:xfrm>
              <a:off x="7025266" y="3957131"/>
              <a:ext cx="25235" cy="16929"/>
            </a:xfrm>
            <a:custGeom>
              <a:avLst/>
              <a:gdLst>
                <a:gd name="connsiteX0" fmla="*/ 24515 w 25235"/>
                <a:gd name="connsiteY0" fmla="*/ 17158 h 16929"/>
                <a:gd name="connsiteX1" fmla="*/ 21695 w 25235"/>
                <a:gd name="connsiteY1" fmla="*/ 17158 h 16929"/>
                <a:gd name="connsiteX2" fmla="*/ 13729 w 25235"/>
                <a:gd name="connsiteY2" fmla="*/ 16915 h 16929"/>
                <a:gd name="connsiteX3" fmla="*/ 381 w 25235"/>
                <a:gd name="connsiteY3" fmla="*/ 14422 h 16929"/>
                <a:gd name="connsiteX4" fmla="*/ 943 w 25235"/>
                <a:gd name="connsiteY4" fmla="*/ 10963 h 16929"/>
                <a:gd name="connsiteX5" fmla="*/ 1749 w 25235"/>
                <a:gd name="connsiteY5" fmla="*/ 1150 h 16929"/>
                <a:gd name="connsiteX6" fmla="*/ 25313 w 25235"/>
                <a:gd name="connsiteY6" fmla="*/ 260 h 16929"/>
                <a:gd name="connsiteX7" fmla="*/ 24515 w 25235"/>
                <a:gd name="connsiteY7" fmla="*/ 17158 h 16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35" h="16929">
                  <a:moveTo>
                    <a:pt x="24515" y="17158"/>
                  </a:moveTo>
                  <a:lnTo>
                    <a:pt x="21695" y="17158"/>
                  </a:lnTo>
                  <a:cubicBezTo>
                    <a:pt x="20091" y="17158"/>
                    <a:pt x="17355" y="17318"/>
                    <a:pt x="13729" y="16915"/>
                  </a:cubicBezTo>
                  <a:cubicBezTo>
                    <a:pt x="10111" y="16520"/>
                    <a:pt x="1103" y="14825"/>
                    <a:pt x="381" y="14422"/>
                  </a:cubicBezTo>
                  <a:cubicBezTo>
                    <a:pt x="-341" y="14027"/>
                    <a:pt x="381" y="13297"/>
                    <a:pt x="943" y="10963"/>
                  </a:cubicBezTo>
                  <a:cubicBezTo>
                    <a:pt x="1506" y="8637"/>
                    <a:pt x="1749" y="1150"/>
                    <a:pt x="1749" y="1150"/>
                  </a:cubicBezTo>
                  <a:lnTo>
                    <a:pt x="25313" y="260"/>
                  </a:lnTo>
                  <a:lnTo>
                    <a:pt x="24515" y="17158"/>
                  </a:lnTo>
                  <a:close/>
                </a:path>
              </a:pathLst>
            </a:custGeom>
            <a:solidFill>
              <a:srgbClr val="231F20"/>
            </a:solidFill>
            <a:ln w="7575" cap="flat">
              <a:noFill/>
              <a:prstDash val="solid"/>
              <a:round/>
            </a:ln>
          </p:spPr>
          <p:txBody>
            <a:bodyPr rtlCol="0" anchor="ctr"/>
            <a:lstStyle/>
            <a:p>
              <a:endParaRPr lang="en-GB"/>
            </a:p>
          </p:txBody>
        </p:sp>
        <p:sp>
          <p:nvSpPr>
            <p:cNvPr id="545" name="Freeform: Shape 544">
              <a:extLst>
                <a:ext uri="{FF2B5EF4-FFF2-40B4-BE49-F238E27FC236}">
                  <a16:creationId xmlns:a16="http://schemas.microsoft.com/office/drawing/2014/main" id="{6AD18EE4-93AD-4EC9-A846-619FC0E2C93E}"/>
                </a:ext>
              </a:extLst>
            </p:cNvPr>
            <p:cNvSpPr/>
            <p:nvPr/>
          </p:nvSpPr>
          <p:spPr>
            <a:xfrm>
              <a:off x="7018625" y="3979172"/>
              <a:ext cx="28585" cy="20440"/>
            </a:xfrm>
            <a:custGeom>
              <a:avLst/>
              <a:gdLst>
                <a:gd name="connsiteX0" fmla="*/ 28577 w 28585"/>
                <a:gd name="connsiteY0" fmla="*/ 5427 h 20440"/>
                <a:gd name="connsiteX1" fmla="*/ 24396 w 28585"/>
                <a:gd name="connsiteY1" fmla="*/ 19261 h 20440"/>
                <a:gd name="connsiteX2" fmla="*/ 23667 w 28585"/>
                <a:gd name="connsiteY2" fmla="*/ 20706 h 20440"/>
                <a:gd name="connsiteX3" fmla="*/ 346 w 28585"/>
                <a:gd name="connsiteY3" fmla="*/ 12504 h 20440"/>
                <a:gd name="connsiteX4" fmla="*/ 178 w 28585"/>
                <a:gd name="connsiteY4" fmla="*/ 11622 h 20440"/>
                <a:gd name="connsiteX5" fmla="*/ 4359 w 28585"/>
                <a:gd name="connsiteY5" fmla="*/ 843 h 20440"/>
                <a:gd name="connsiteX6" fmla="*/ 5249 w 28585"/>
                <a:gd name="connsiteY6" fmla="*/ 273 h 20440"/>
                <a:gd name="connsiteX7" fmla="*/ 28661 w 28585"/>
                <a:gd name="connsiteY7" fmla="*/ 4135 h 20440"/>
                <a:gd name="connsiteX8" fmla="*/ 28577 w 28585"/>
                <a:gd name="connsiteY8" fmla="*/ 5427 h 2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5" h="20440">
                  <a:moveTo>
                    <a:pt x="28577" y="5427"/>
                  </a:moveTo>
                  <a:cubicBezTo>
                    <a:pt x="28577" y="5427"/>
                    <a:pt x="24959" y="17657"/>
                    <a:pt x="24396" y="19261"/>
                  </a:cubicBezTo>
                  <a:cubicBezTo>
                    <a:pt x="23826" y="20873"/>
                    <a:pt x="23667" y="20706"/>
                    <a:pt x="23667" y="20706"/>
                  </a:cubicBezTo>
                  <a:cubicBezTo>
                    <a:pt x="23667" y="20706"/>
                    <a:pt x="825" y="12663"/>
                    <a:pt x="346" y="12504"/>
                  </a:cubicBezTo>
                  <a:cubicBezTo>
                    <a:pt x="-141" y="12344"/>
                    <a:pt x="178" y="11622"/>
                    <a:pt x="178" y="11622"/>
                  </a:cubicBezTo>
                  <a:cubicBezTo>
                    <a:pt x="178" y="11622"/>
                    <a:pt x="3964" y="1482"/>
                    <a:pt x="4359" y="843"/>
                  </a:cubicBezTo>
                  <a:cubicBezTo>
                    <a:pt x="4770" y="197"/>
                    <a:pt x="5249" y="273"/>
                    <a:pt x="5249" y="273"/>
                  </a:cubicBezTo>
                  <a:lnTo>
                    <a:pt x="28661" y="4135"/>
                  </a:lnTo>
                  <a:lnTo>
                    <a:pt x="28577" y="5427"/>
                  </a:lnTo>
                  <a:close/>
                </a:path>
              </a:pathLst>
            </a:custGeom>
            <a:solidFill>
              <a:srgbClr val="231F20"/>
            </a:solidFill>
            <a:ln w="7575" cap="flat">
              <a:noFill/>
              <a:prstDash val="solid"/>
              <a:round/>
            </a:ln>
          </p:spPr>
          <p:txBody>
            <a:bodyPr rtlCol="0" anchor="ctr"/>
            <a:lstStyle/>
            <a:p>
              <a:endParaRPr lang="en-GB"/>
            </a:p>
          </p:txBody>
        </p:sp>
        <p:sp>
          <p:nvSpPr>
            <p:cNvPr id="546" name="Freeform: Shape 545">
              <a:extLst>
                <a:ext uri="{FF2B5EF4-FFF2-40B4-BE49-F238E27FC236}">
                  <a16:creationId xmlns:a16="http://schemas.microsoft.com/office/drawing/2014/main" id="{BC4483C7-7A3F-459D-8931-829BBBCD0DC6}"/>
                </a:ext>
              </a:extLst>
            </p:cNvPr>
            <p:cNvSpPr/>
            <p:nvPr/>
          </p:nvSpPr>
          <p:spPr>
            <a:xfrm>
              <a:off x="7010011" y="3998642"/>
              <a:ext cx="28510" cy="25183"/>
            </a:xfrm>
            <a:custGeom>
              <a:avLst/>
              <a:gdLst>
                <a:gd name="connsiteX0" fmla="*/ 21901 w 28510"/>
                <a:gd name="connsiteY0" fmla="*/ 25463 h 25183"/>
                <a:gd name="connsiteX1" fmla="*/ 503 w 28510"/>
                <a:gd name="connsiteY1" fmla="*/ 12913 h 25183"/>
                <a:gd name="connsiteX2" fmla="*/ 184 w 28510"/>
                <a:gd name="connsiteY2" fmla="*/ 11788 h 25183"/>
                <a:gd name="connsiteX3" fmla="*/ 5733 w 28510"/>
                <a:gd name="connsiteY3" fmla="*/ 279 h 25183"/>
                <a:gd name="connsiteX4" fmla="*/ 28583 w 28510"/>
                <a:gd name="connsiteY4" fmla="*/ 10739 h 25183"/>
                <a:gd name="connsiteX5" fmla="*/ 21901 w 28510"/>
                <a:gd name="connsiteY5" fmla="*/ 25463 h 25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0" h="25183">
                  <a:moveTo>
                    <a:pt x="21901" y="25463"/>
                  </a:moveTo>
                  <a:cubicBezTo>
                    <a:pt x="21901" y="25463"/>
                    <a:pt x="1225" y="13156"/>
                    <a:pt x="503" y="12913"/>
                  </a:cubicBezTo>
                  <a:cubicBezTo>
                    <a:pt x="-219" y="12670"/>
                    <a:pt x="184" y="11788"/>
                    <a:pt x="184" y="11788"/>
                  </a:cubicBezTo>
                  <a:lnTo>
                    <a:pt x="5733" y="279"/>
                  </a:lnTo>
                  <a:lnTo>
                    <a:pt x="28583" y="10739"/>
                  </a:lnTo>
                  <a:lnTo>
                    <a:pt x="21901" y="25463"/>
                  </a:lnTo>
                  <a:close/>
                </a:path>
              </a:pathLst>
            </a:custGeom>
            <a:solidFill>
              <a:srgbClr val="231F20"/>
            </a:solidFill>
            <a:ln w="7575" cap="flat">
              <a:noFill/>
              <a:prstDash val="solid"/>
              <a:round/>
            </a:ln>
          </p:spPr>
          <p:txBody>
            <a:bodyPr rtlCol="0" anchor="ctr"/>
            <a:lstStyle/>
            <a:p>
              <a:endParaRPr lang="en-GB"/>
            </a:p>
          </p:txBody>
        </p:sp>
        <p:sp>
          <p:nvSpPr>
            <p:cNvPr id="547" name="Freeform: Shape 546">
              <a:extLst>
                <a:ext uri="{FF2B5EF4-FFF2-40B4-BE49-F238E27FC236}">
                  <a16:creationId xmlns:a16="http://schemas.microsoft.com/office/drawing/2014/main" id="{3CE553FC-0357-44B1-BCAB-24A4D2C1509A}"/>
                </a:ext>
              </a:extLst>
            </p:cNvPr>
            <p:cNvSpPr/>
            <p:nvPr/>
          </p:nvSpPr>
          <p:spPr>
            <a:xfrm>
              <a:off x="7003646" y="3907045"/>
              <a:ext cx="12284" cy="16868"/>
            </a:xfrm>
            <a:custGeom>
              <a:avLst/>
              <a:gdLst>
                <a:gd name="connsiteX0" fmla="*/ 3160 w 12284"/>
                <a:gd name="connsiteY0" fmla="*/ 377 h 16868"/>
                <a:gd name="connsiteX1" fmla="*/ 1716 w 12284"/>
                <a:gd name="connsiteY1" fmla="*/ 294 h 16868"/>
                <a:gd name="connsiteX2" fmla="*/ 1078 w 12284"/>
                <a:gd name="connsiteY2" fmla="*/ 1183 h 16868"/>
                <a:gd name="connsiteX3" fmla="*/ 188 w 12284"/>
                <a:gd name="connsiteY3" fmla="*/ 3996 h 16868"/>
                <a:gd name="connsiteX4" fmla="*/ 507 w 12284"/>
                <a:gd name="connsiteY4" fmla="*/ 6808 h 16868"/>
                <a:gd name="connsiteX5" fmla="*/ 1397 w 12284"/>
                <a:gd name="connsiteY5" fmla="*/ 7614 h 16868"/>
                <a:gd name="connsiteX6" fmla="*/ 4285 w 12284"/>
                <a:gd name="connsiteY6" fmla="*/ 9628 h 16868"/>
                <a:gd name="connsiteX7" fmla="*/ 7105 w 12284"/>
                <a:gd name="connsiteY7" fmla="*/ 12365 h 16868"/>
                <a:gd name="connsiteX8" fmla="*/ 10085 w 12284"/>
                <a:gd name="connsiteY8" fmla="*/ 16143 h 16868"/>
                <a:gd name="connsiteX9" fmla="*/ 11773 w 12284"/>
                <a:gd name="connsiteY9" fmla="*/ 17108 h 16868"/>
                <a:gd name="connsiteX10" fmla="*/ 12335 w 12284"/>
                <a:gd name="connsiteY10" fmla="*/ 15740 h 16868"/>
                <a:gd name="connsiteX11" fmla="*/ 11529 w 12284"/>
                <a:gd name="connsiteY11" fmla="*/ 12684 h 16868"/>
                <a:gd name="connsiteX12" fmla="*/ 10002 w 12284"/>
                <a:gd name="connsiteY12" fmla="*/ 8503 h 16868"/>
                <a:gd name="connsiteX13" fmla="*/ 6862 w 12284"/>
                <a:gd name="connsiteY13" fmla="*/ 3190 h 16868"/>
                <a:gd name="connsiteX14" fmla="*/ 3160 w 12284"/>
                <a:gd name="connsiteY14" fmla="*/ 377 h 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84" h="16868">
                  <a:moveTo>
                    <a:pt x="3160" y="377"/>
                  </a:moveTo>
                  <a:cubicBezTo>
                    <a:pt x="3160" y="377"/>
                    <a:pt x="2438" y="134"/>
                    <a:pt x="1716" y="294"/>
                  </a:cubicBezTo>
                  <a:cubicBezTo>
                    <a:pt x="994" y="454"/>
                    <a:pt x="1313" y="613"/>
                    <a:pt x="1078" y="1183"/>
                  </a:cubicBezTo>
                  <a:cubicBezTo>
                    <a:pt x="834" y="1746"/>
                    <a:pt x="591" y="3030"/>
                    <a:pt x="188" y="3996"/>
                  </a:cubicBezTo>
                  <a:cubicBezTo>
                    <a:pt x="-215" y="4961"/>
                    <a:pt x="507" y="6808"/>
                    <a:pt x="507" y="6808"/>
                  </a:cubicBezTo>
                  <a:cubicBezTo>
                    <a:pt x="507" y="6808"/>
                    <a:pt x="994" y="7295"/>
                    <a:pt x="1397" y="7614"/>
                  </a:cubicBezTo>
                  <a:cubicBezTo>
                    <a:pt x="1800" y="7941"/>
                    <a:pt x="2438" y="8420"/>
                    <a:pt x="4285" y="9628"/>
                  </a:cubicBezTo>
                  <a:cubicBezTo>
                    <a:pt x="6140" y="10837"/>
                    <a:pt x="6300" y="11399"/>
                    <a:pt x="7105" y="12365"/>
                  </a:cubicBezTo>
                  <a:cubicBezTo>
                    <a:pt x="7911" y="13330"/>
                    <a:pt x="9599" y="15656"/>
                    <a:pt x="10085" y="16143"/>
                  </a:cubicBezTo>
                  <a:cubicBezTo>
                    <a:pt x="10564" y="16629"/>
                    <a:pt x="11051" y="17108"/>
                    <a:pt x="11773" y="17108"/>
                  </a:cubicBezTo>
                  <a:cubicBezTo>
                    <a:pt x="12495" y="17108"/>
                    <a:pt x="12335" y="16143"/>
                    <a:pt x="12335" y="15740"/>
                  </a:cubicBezTo>
                  <a:cubicBezTo>
                    <a:pt x="12335" y="15337"/>
                    <a:pt x="11773" y="13969"/>
                    <a:pt x="11529" y="12684"/>
                  </a:cubicBezTo>
                  <a:cubicBezTo>
                    <a:pt x="11286" y="11399"/>
                    <a:pt x="10564" y="9872"/>
                    <a:pt x="10002" y="8503"/>
                  </a:cubicBezTo>
                  <a:cubicBezTo>
                    <a:pt x="9439" y="7135"/>
                    <a:pt x="7995" y="4482"/>
                    <a:pt x="6862" y="3190"/>
                  </a:cubicBezTo>
                  <a:cubicBezTo>
                    <a:pt x="5737" y="1905"/>
                    <a:pt x="3160" y="377"/>
                    <a:pt x="3160" y="377"/>
                  </a:cubicBezTo>
                  <a:close/>
                </a:path>
              </a:pathLst>
            </a:custGeom>
            <a:solidFill>
              <a:srgbClr val="231F20"/>
            </a:solidFill>
            <a:ln w="7575" cap="flat">
              <a:noFill/>
              <a:prstDash val="solid"/>
              <a:round/>
            </a:ln>
          </p:spPr>
          <p:txBody>
            <a:bodyPr rtlCol="0" anchor="ctr"/>
            <a:lstStyle/>
            <a:p>
              <a:endParaRPr lang="en-GB"/>
            </a:p>
          </p:txBody>
        </p:sp>
        <p:sp>
          <p:nvSpPr>
            <p:cNvPr id="548" name="Freeform: Shape 547">
              <a:extLst>
                <a:ext uri="{FF2B5EF4-FFF2-40B4-BE49-F238E27FC236}">
                  <a16:creationId xmlns:a16="http://schemas.microsoft.com/office/drawing/2014/main" id="{C5BF1EE7-E242-4AC7-974D-D92F00130E9E}"/>
                </a:ext>
              </a:extLst>
            </p:cNvPr>
            <p:cNvSpPr/>
            <p:nvPr/>
          </p:nvSpPr>
          <p:spPr>
            <a:xfrm>
              <a:off x="7002510" y="3924476"/>
              <a:ext cx="17103" cy="26253"/>
            </a:xfrm>
            <a:custGeom>
              <a:avLst/>
              <a:gdLst>
                <a:gd name="connsiteX0" fmla="*/ 998 w 17103"/>
                <a:gd name="connsiteY0" fmla="*/ 492 h 26253"/>
                <a:gd name="connsiteX1" fmla="*/ 117 w 17103"/>
                <a:gd name="connsiteY1" fmla="*/ 9424 h 26253"/>
                <a:gd name="connsiteX2" fmla="*/ 595 w 17103"/>
                <a:gd name="connsiteY2" fmla="*/ 12799 h 26253"/>
                <a:gd name="connsiteX3" fmla="*/ 16604 w 17103"/>
                <a:gd name="connsiteY3" fmla="*/ 26473 h 26253"/>
                <a:gd name="connsiteX4" fmla="*/ 17166 w 17103"/>
                <a:gd name="connsiteY4" fmla="*/ 26078 h 26253"/>
                <a:gd name="connsiteX5" fmla="*/ 16771 w 17103"/>
                <a:gd name="connsiteY5" fmla="*/ 13445 h 26253"/>
                <a:gd name="connsiteX6" fmla="*/ 2047 w 17103"/>
                <a:gd name="connsiteY6" fmla="*/ 249 h 26253"/>
                <a:gd name="connsiteX7" fmla="*/ 998 w 17103"/>
                <a:gd name="connsiteY7" fmla="*/ 492 h 2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3" h="26253">
                  <a:moveTo>
                    <a:pt x="998" y="492"/>
                  </a:moveTo>
                  <a:cubicBezTo>
                    <a:pt x="998" y="492"/>
                    <a:pt x="352" y="6687"/>
                    <a:pt x="117" y="9424"/>
                  </a:cubicBezTo>
                  <a:cubicBezTo>
                    <a:pt x="-127" y="12160"/>
                    <a:pt x="595" y="12799"/>
                    <a:pt x="595" y="12799"/>
                  </a:cubicBezTo>
                  <a:cubicBezTo>
                    <a:pt x="595" y="12799"/>
                    <a:pt x="15965" y="26314"/>
                    <a:pt x="16604" y="26473"/>
                  </a:cubicBezTo>
                  <a:cubicBezTo>
                    <a:pt x="17250" y="26633"/>
                    <a:pt x="17166" y="26078"/>
                    <a:pt x="17166" y="26078"/>
                  </a:cubicBezTo>
                  <a:lnTo>
                    <a:pt x="16771" y="13445"/>
                  </a:lnTo>
                  <a:lnTo>
                    <a:pt x="2047" y="249"/>
                  </a:lnTo>
                  <a:lnTo>
                    <a:pt x="998" y="492"/>
                  </a:lnTo>
                  <a:close/>
                </a:path>
              </a:pathLst>
            </a:custGeom>
            <a:solidFill>
              <a:srgbClr val="231F20"/>
            </a:solidFill>
            <a:ln w="7575" cap="flat">
              <a:noFill/>
              <a:prstDash val="solid"/>
              <a:round/>
            </a:ln>
          </p:spPr>
          <p:txBody>
            <a:bodyPr rtlCol="0" anchor="ctr"/>
            <a:lstStyle/>
            <a:p>
              <a:endParaRPr lang="en-GB"/>
            </a:p>
          </p:txBody>
        </p:sp>
        <p:sp>
          <p:nvSpPr>
            <p:cNvPr id="549" name="Freeform: Shape 548">
              <a:extLst>
                <a:ext uri="{FF2B5EF4-FFF2-40B4-BE49-F238E27FC236}">
                  <a16:creationId xmlns:a16="http://schemas.microsoft.com/office/drawing/2014/main" id="{A513B79C-64ED-46C2-A3D7-11DF80E3804C}"/>
                </a:ext>
              </a:extLst>
            </p:cNvPr>
            <p:cNvSpPr/>
            <p:nvPr/>
          </p:nvSpPr>
          <p:spPr>
            <a:xfrm>
              <a:off x="7000789" y="3947364"/>
              <a:ext cx="18828" cy="24380"/>
            </a:xfrm>
            <a:custGeom>
              <a:avLst/>
              <a:gdLst>
                <a:gd name="connsiteX0" fmla="*/ 18895 w 18828"/>
                <a:gd name="connsiteY0" fmla="*/ 15096 h 24380"/>
                <a:gd name="connsiteX1" fmla="*/ 17367 w 18828"/>
                <a:gd name="connsiteY1" fmla="*/ 24187 h 24380"/>
                <a:gd name="connsiteX2" fmla="*/ 15679 w 18828"/>
                <a:gd name="connsiteY2" fmla="*/ 24270 h 24380"/>
                <a:gd name="connsiteX3" fmla="*/ 1032 w 18828"/>
                <a:gd name="connsiteY3" fmla="*/ 12762 h 24380"/>
                <a:gd name="connsiteX4" fmla="*/ 66 w 18828"/>
                <a:gd name="connsiteY4" fmla="*/ 10915 h 24380"/>
                <a:gd name="connsiteX5" fmla="*/ 712 w 18828"/>
                <a:gd name="connsiteY5" fmla="*/ 1018 h 24380"/>
                <a:gd name="connsiteX6" fmla="*/ 2164 w 18828"/>
                <a:gd name="connsiteY6" fmla="*/ 539 h 24380"/>
                <a:gd name="connsiteX7" fmla="*/ 18895 w 18828"/>
                <a:gd name="connsiteY7" fmla="*/ 15096 h 2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8" h="24380">
                  <a:moveTo>
                    <a:pt x="18895" y="15096"/>
                  </a:moveTo>
                  <a:cubicBezTo>
                    <a:pt x="18895" y="15096"/>
                    <a:pt x="17602" y="23221"/>
                    <a:pt x="17367" y="24187"/>
                  </a:cubicBezTo>
                  <a:cubicBezTo>
                    <a:pt x="17124" y="25152"/>
                    <a:pt x="15679" y="24270"/>
                    <a:pt x="15679" y="24270"/>
                  </a:cubicBezTo>
                  <a:cubicBezTo>
                    <a:pt x="15679" y="24270"/>
                    <a:pt x="1754" y="13248"/>
                    <a:pt x="1032" y="12762"/>
                  </a:cubicBezTo>
                  <a:cubicBezTo>
                    <a:pt x="309" y="12283"/>
                    <a:pt x="66" y="10915"/>
                    <a:pt x="66" y="10915"/>
                  </a:cubicBezTo>
                  <a:cubicBezTo>
                    <a:pt x="66" y="10915"/>
                    <a:pt x="553" y="2386"/>
                    <a:pt x="712" y="1018"/>
                  </a:cubicBezTo>
                  <a:cubicBezTo>
                    <a:pt x="872" y="-343"/>
                    <a:pt x="2164" y="539"/>
                    <a:pt x="2164" y="539"/>
                  </a:cubicBezTo>
                  <a:lnTo>
                    <a:pt x="18895" y="15096"/>
                  </a:lnTo>
                  <a:close/>
                </a:path>
              </a:pathLst>
            </a:custGeom>
            <a:solidFill>
              <a:srgbClr val="231F20"/>
            </a:solidFill>
            <a:ln w="7575" cap="flat">
              <a:noFill/>
              <a:prstDash val="solid"/>
              <a:round/>
            </a:ln>
          </p:spPr>
          <p:txBody>
            <a:bodyPr rtlCol="0" anchor="ctr"/>
            <a:lstStyle/>
            <a:p>
              <a:endParaRPr lang="en-GB"/>
            </a:p>
          </p:txBody>
        </p:sp>
        <p:sp>
          <p:nvSpPr>
            <p:cNvPr id="550" name="Freeform: Shape 549">
              <a:extLst>
                <a:ext uri="{FF2B5EF4-FFF2-40B4-BE49-F238E27FC236}">
                  <a16:creationId xmlns:a16="http://schemas.microsoft.com/office/drawing/2014/main" id="{C74A07DE-CDCB-4FDA-B92B-EEFF09C1AF8B}"/>
                </a:ext>
              </a:extLst>
            </p:cNvPr>
            <p:cNvSpPr/>
            <p:nvPr/>
          </p:nvSpPr>
          <p:spPr>
            <a:xfrm>
              <a:off x="6998942" y="3968426"/>
              <a:ext cx="15924" cy="21837"/>
            </a:xfrm>
            <a:custGeom>
              <a:avLst/>
              <a:gdLst>
                <a:gd name="connsiteX0" fmla="*/ 15990 w 15924"/>
                <a:gd name="connsiteY0" fmla="*/ 14238 h 21837"/>
                <a:gd name="connsiteX1" fmla="*/ 14142 w 15924"/>
                <a:gd name="connsiteY1" fmla="*/ 21239 h 21837"/>
                <a:gd name="connsiteX2" fmla="*/ 11969 w 15924"/>
                <a:gd name="connsiteY2" fmla="*/ 21399 h 21837"/>
                <a:gd name="connsiteX3" fmla="*/ 1266 w 15924"/>
                <a:gd name="connsiteY3" fmla="*/ 11905 h 21837"/>
                <a:gd name="connsiteX4" fmla="*/ 65 w 15924"/>
                <a:gd name="connsiteY4" fmla="*/ 10134 h 21837"/>
                <a:gd name="connsiteX5" fmla="*/ 384 w 15924"/>
                <a:gd name="connsiteY5" fmla="*/ 3300 h 21837"/>
                <a:gd name="connsiteX6" fmla="*/ 2398 w 15924"/>
                <a:gd name="connsiteY6" fmla="*/ 480 h 21837"/>
                <a:gd name="connsiteX7" fmla="*/ 15914 w 15924"/>
                <a:gd name="connsiteY7" fmla="*/ 12308 h 21837"/>
                <a:gd name="connsiteX8" fmla="*/ 15990 w 15924"/>
                <a:gd name="connsiteY8" fmla="*/ 14238 h 21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24" h="21837">
                  <a:moveTo>
                    <a:pt x="15990" y="14238"/>
                  </a:moveTo>
                  <a:cubicBezTo>
                    <a:pt x="15990" y="14238"/>
                    <a:pt x="14621" y="19384"/>
                    <a:pt x="14142" y="21239"/>
                  </a:cubicBezTo>
                  <a:cubicBezTo>
                    <a:pt x="13656" y="23086"/>
                    <a:pt x="11969" y="21399"/>
                    <a:pt x="11969" y="21399"/>
                  </a:cubicBezTo>
                  <a:cubicBezTo>
                    <a:pt x="11969" y="21399"/>
                    <a:pt x="2474" y="12870"/>
                    <a:pt x="1266" y="11905"/>
                  </a:cubicBezTo>
                  <a:cubicBezTo>
                    <a:pt x="65" y="10939"/>
                    <a:pt x="65" y="10134"/>
                    <a:pt x="65" y="10134"/>
                  </a:cubicBezTo>
                  <a:cubicBezTo>
                    <a:pt x="65" y="10134"/>
                    <a:pt x="300" y="7481"/>
                    <a:pt x="384" y="3300"/>
                  </a:cubicBezTo>
                  <a:cubicBezTo>
                    <a:pt x="460" y="-888"/>
                    <a:pt x="2398" y="480"/>
                    <a:pt x="2398" y="480"/>
                  </a:cubicBezTo>
                  <a:lnTo>
                    <a:pt x="15914" y="12308"/>
                  </a:lnTo>
                  <a:lnTo>
                    <a:pt x="15990" y="14238"/>
                  </a:lnTo>
                  <a:close/>
                </a:path>
              </a:pathLst>
            </a:custGeom>
            <a:solidFill>
              <a:srgbClr val="231F20"/>
            </a:solidFill>
            <a:ln w="7575" cap="flat">
              <a:noFill/>
              <a:prstDash val="solid"/>
              <a:round/>
            </a:ln>
          </p:spPr>
          <p:txBody>
            <a:bodyPr rtlCol="0" anchor="ctr"/>
            <a:lstStyle/>
            <a:p>
              <a:endParaRPr lang="en-GB"/>
            </a:p>
          </p:txBody>
        </p:sp>
        <p:sp>
          <p:nvSpPr>
            <p:cNvPr id="551" name="Freeform: Shape 550">
              <a:extLst>
                <a:ext uri="{FF2B5EF4-FFF2-40B4-BE49-F238E27FC236}">
                  <a16:creationId xmlns:a16="http://schemas.microsoft.com/office/drawing/2014/main" id="{4E9080D6-DE45-4065-8025-DA38E029D32F}"/>
                </a:ext>
              </a:extLst>
            </p:cNvPr>
            <p:cNvSpPr/>
            <p:nvPr/>
          </p:nvSpPr>
          <p:spPr>
            <a:xfrm>
              <a:off x="6997657" y="3990760"/>
              <a:ext cx="11630" cy="15932"/>
            </a:xfrm>
            <a:custGeom>
              <a:avLst/>
              <a:gdLst>
                <a:gd name="connsiteX0" fmla="*/ 1827 w 11630"/>
                <a:gd name="connsiteY0" fmla="*/ 274 h 15932"/>
                <a:gd name="connsiteX1" fmla="*/ 11161 w 11630"/>
                <a:gd name="connsiteY1" fmla="*/ 6310 h 15932"/>
                <a:gd name="connsiteX2" fmla="*/ 11564 w 11630"/>
                <a:gd name="connsiteY2" fmla="*/ 7921 h 15932"/>
                <a:gd name="connsiteX3" fmla="*/ 7300 w 11630"/>
                <a:gd name="connsiteY3" fmla="*/ 16207 h 15932"/>
                <a:gd name="connsiteX4" fmla="*/ 63 w 11630"/>
                <a:gd name="connsiteY4" fmla="*/ 9852 h 15932"/>
                <a:gd name="connsiteX5" fmla="*/ 862 w 11630"/>
                <a:gd name="connsiteY5" fmla="*/ 518 h 15932"/>
                <a:gd name="connsiteX6" fmla="*/ 1827 w 11630"/>
                <a:gd name="connsiteY6" fmla="*/ 274 h 1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30" h="15932">
                  <a:moveTo>
                    <a:pt x="1827" y="274"/>
                  </a:moveTo>
                  <a:cubicBezTo>
                    <a:pt x="1827" y="274"/>
                    <a:pt x="10272" y="5990"/>
                    <a:pt x="11161" y="6310"/>
                  </a:cubicBezTo>
                  <a:cubicBezTo>
                    <a:pt x="12043" y="6629"/>
                    <a:pt x="11564" y="7921"/>
                    <a:pt x="11564" y="7921"/>
                  </a:cubicBezTo>
                  <a:lnTo>
                    <a:pt x="7300" y="16207"/>
                  </a:lnTo>
                  <a:lnTo>
                    <a:pt x="63" y="9852"/>
                  </a:lnTo>
                  <a:lnTo>
                    <a:pt x="862" y="518"/>
                  </a:lnTo>
                  <a:lnTo>
                    <a:pt x="1827" y="274"/>
                  </a:lnTo>
                  <a:close/>
                </a:path>
              </a:pathLst>
            </a:custGeom>
            <a:solidFill>
              <a:srgbClr val="231F20"/>
            </a:solidFill>
            <a:ln w="7575" cap="flat">
              <a:noFill/>
              <a:prstDash val="solid"/>
              <a:round/>
            </a:ln>
          </p:spPr>
          <p:txBody>
            <a:bodyPr rtlCol="0" anchor="ctr"/>
            <a:lstStyle/>
            <a:p>
              <a:endParaRPr lang="en-GB"/>
            </a:p>
          </p:txBody>
        </p:sp>
        <p:sp>
          <p:nvSpPr>
            <p:cNvPr id="552" name="Freeform: Shape 551">
              <a:extLst>
                <a:ext uri="{FF2B5EF4-FFF2-40B4-BE49-F238E27FC236}">
                  <a16:creationId xmlns:a16="http://schemas.microsoft.com/office/drawing/2014/main" id="{E92C97B2-A519-4C28-98FA-F110B05F4679}"/>
                </a:ext>
              </a:extLst>
            </p:cNvPr>
            <p:cNvSpPr/>
            <p:nvPr/>
          </p:nvSpPr>
          <p:spPr>
            <a:xfrm>
              <a:off x="6984931" y="3905571"/>
              <a:ext cx="12961" cy="14883"/>
            </a:xfrm>
            <a:custGeom>
              <a:avLst/>
              <a:gdLst>
                <a:gd name="connsiteX0" fmla="*/ 11332 w 12961"/>
                <a:gd name="connsiteY0" fmla="*/ 239 h 14883"/>
                <a:gd name="connsiteX1" fmla="*/ 12222 w 12961"/>
                <a:gd name="connsiteY1" fmla="*/ 322 h 14883"/>
                <a:gd name="connsiteX2" fmla="*/ 13020 w 12961"/>
                <a:gd name="connsiteY2" fmla="*/ 725 h 14883"/>
                <a:gd name="connsiteX3" fmla="*/ 12944 w 12961"/>
                <a:gd name="connsiteY3" fmla="*/ 7642 h 14883"/>
                <a:gd name="connsiteX4" fmla="*/ 12541 w 12961"/>
                <a:gd name="connsiteY4" fmla="*/ 7726 h 14883"/>
                <a:gd name="connsiteX5" fmla="*/ 9166 w 12961"/>
                <a:gd name="connsiteY5" fmla="*/ 9011 h 14883"/>
                <a:gd name="connsiteX6" fmla="*/ 3290 w 12961"/>
                <a:gd name="connsiteY6" fmla="*/ 13191 h 14883"/>
                <a:gd name="connsiteX7" fmla="*/ 637 w 12961"/>
                <a:gd name="connsiteY7" fmla="*/ 15122 h 14883"/>
                <a:gd name="connsiteX8" fmla="*/ 75 w 12961"/>
                <a:gd name="connsiteY8" fmla="*/ 14400 h 14883"/>
                <a:gd name="connsiteX9" fmla="*/ 3131 w 12961"/>
                <a:gd name="connsiteY9" fmla="*/ 8524 h 14883"/>
                <a:gd name="connsiteX10" fmla="*/ 11332 w 12961"/>
                <a:gd name="connsiteY10" fmla="*/ 239 h 14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1" h="14883">
                  <a:moveTo>
                    <a:pt x="11332" y="239"/>
                  </a:moveTo>
                  <a:cubicBezTo>
                    <a:pt x="11332" y="239"/>
                    <a:pt x="11735" y="322"/>
                    <a:pt x="12222" y="322"/>
                  </a:cubicBezTo>
                  <a:cubicBezTo>
                    <a:pt x="12701" y="322"/>
                    <a:pt x="13020" y="725"/>
                    <a:pt x="13020" y="725"/>
                  </a:cubicBezTo>
                  <a:lnTo>
                    <a:pt x="12944" y="7642"/>
                  </a:lnTo>
                  <a:lnTo>
                    <a:pt x="12541" y="7726"/>
                  </a:lnTo>
                  <a:cubicBezTo>
                    <a:pt x="12541" y="7726"/>
                    <a:pt x="10610" y="8448"/>
                    <a:pt x="9166" y="9011"/>
                  </a:cubicBezTo>
                  <a:cubicBezTo>
                    <a:pt x="7714" y="9573"/>
                    <a:pt x="4256" y="12788"/>
                    <a:pt x="3290" y="13191"/>
                  </a:cubicBezTo>
                  <a:cubicBezTo>
                    <a:pt x="2325" y="13594"/>
                    <a:pt x="1359" y="15122"/>
                    <a:pt x="637" y="15122"/>
                  </a:cubicBezTo>
                  <a:cubicBezTo>
                    <a:pt x="-92" y="15122"/>
                    <a:pt x="75" y="14400"/>
                    <a:pt x="75" y="14400"/>
                  </a:cubicBezTo>
                  <a:cubicBezTo>
                    <a:pt x="75" y="14400"/>
                    <a:pt x="478" y="13115"/>
                    <a:pt x="3131" y="8524"/>
                  </a:cubicBezTo>
                  <a:cubicBezTo>
                    <a:pt x="5783" y="3940"/>
                    <a:pt x="11332" y="239"/>
                    <a:pt x="11332" y="239"/>
                  </a:cubicBezTo>
                  <a:close/>
                </a:path>
              </a:pathLst>
            </a:custGeom>
            <a:solidFill>
              <a:srgbClr val="231F20"/>
            </a:solidFill>
            <a:ln w="7575" cap="flat">
              <a:noFill/>
              <a:prstDash val="solid"/>
              <a:round/>
            </a:ln>
          </p:spPr>
          <p:txBody>
            <a:bodyPr rtlCol="0" anchor="ctr"/>
            <a:lstStyle/>
            <a:p>
              <a:endParaRPr lang="en-GB"/>
            </a:p>
          </p:txBody>
        </p:sp>
        <p:sp>
          <p:nvSpPr>
            <p:cNvPr id="553" name="Freeform: Shape 552">
              <a:extLst>
                <a:ext uri="{FF2B5EF4-FFF2-40B4-BE49-F238E27FC236}">
                  <a16:creationId xmlns:a16="http://schemas.microsoft.com/office/drawing/2014/main" id="{1E99EFF7-55EC-4B6E-BD5E-9661D672CF63}"/>
                </a:ext>
              </a:extLst>
            </p:cNvPr>
            <p:cNvSpPr/>
            <p:nvPr/>
          </p:nvSpPr>
          <p:spPr>
            <a:xfrm>
              <a:off x="6977030" y="3923754"/>
              <a:ext cx="19658" cy="20995"/>
            </a:xfrm>
            <a:custGeom>
              <a:avLst/>
              <a:gdLst>
                <a:gd name="connsiteX0" fmla="*/ 18350 w 19658"/>
                <a:gd name="connsiteY0" fmla="*/ 247 h 20995"/>
                <a:gd name="connsiteX1" fmla="*/ 19558 w 19658"/>
                <a:gd name="connsiteY1" fmla="*/ 247 h 20995"/>
                <a:gd name="connsiteX2" fmla="*/ 19475 w 19658"/>
                <a:gd name="connsiteY2" fmla="*/ 2102 h 20995"/>
                <a:gd name="connsiteX3" fmla="*/ 19072 w 19658"/>
                <a:gd name="connsiteY3" fmla="*/ 10061 h 20995"/>
                <a:gd name="connsiteX4" fmla="*/ 18593 w 19658"/>
                <a:gd name="connsiteY4" fmla="*/ 12151 h 20995"/>
                <a:gd name="connsiteX5" fmla="*/ 973 w 19658"/>
                <a:gd name="connsiteY5" fmla="*/ 21242 h 20995"/>
                <a:gd name="connsiteX6" fmla="*/ 167 w 19658"/>
                <a:gd name="connsiteY6" fmla="*/ 20193 h 20995"/>
                <a:gd name="connsiteX7" fmla="*/ 973 w 19658"/>
                <a:gd name="connsiteY7" fmla="*/ 18673 h 20995"/>
                <a:gd name="connsiteX8" fmla="*/ 1132 w 19658"/>
                <a:gd name="connsiteY8" fmla="*/ 15374 h 20995"/>
                <a:gd name="connsiteX9" fmla="*/ 2987 w 19658"/>
                <a:gd name="connsiteY9" fmla="*/ 9901 h 20995"/>
                <a:gd name="connsiteX10" fmla="*/ 4591 w 19658"/>
                <a:gd name="connsiteY10" fmla="*/ 7005 h 20995"/>
                <a:gd name="connsiteX11" fmla="*/ 6522 w 19658"/>
                <a:gd name="connsiteY11" fmla="*/ 5880 h 20995"/>
                <a:gd name="connsiteX12" fmla="*/ 8293 w 19658"/>
                <a:gd name="connsiteY12" fmla="*/ 5561 h 20995"/>
                <a:gd name="connsiteX13" fmla="*/ 18350 w 19658"/>
                <a:gd name="connsiteY13" fmla="*/ 247 h 2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58" h="20995">
                  <a:moveTo>
                    <a:pt x="18350" y="247"/>
                  </a:moveTo>
                  <a:lnTo>
                    <a:pt x="19558" y="247"/>
                  </a:lnTo>
                  <a:cubicBezTo>
                    <a:pt x="19953" y="247"/>
                    <a:pt x="19475" y="2102"/>
                    <a:pt x="19475" y="2102"/>
                  </a:cubicBezTo>
                  <a:cubicBezTo>
                    <a:pt x="19475" y="2102"/>
                    <a:pt x="19072" y="7332"/>
                    <a:pt x="19072" y="10061"/>
                  </a:cubicBezTo>
                  <a:cubicBezTo>
                    <a:pt x="19072" y="12797"/>
                    <a:pt x="18593" y="12151"/>
                    <a:pt x="18593" y="12151"/>
                  </a:cubicBezTo>
                  <a:cubicBezTo>
                    <a:pt x="18593" y="12151"/>
                    <a:pt x="1695" y="21326"/>
                    <a:pt x="973" y="21242"/>
                  </a:cubicBezTo>
                  <a:cubicBezTo>
                    <a:pt x="251" y="21166"/>
                    <a:pt x="486" y="20839"/>
                    <a:pt x="167" y="20193"/>
                  </a:cubicBezTo>
                  <a:cubicBezTo>
                    <a:pt x="-152" y="19555"/>
                    <a:pt x="251" y="19228"/>
                    <a:pt x="973" y="18673"/>
                  </a:cubicBezTo>
                  <a:cubicBezTo>
                    <a:pt x="1695" y="18103"/>
                    <a:pt x="1132" y="17381"/>
                    <a:pt x="1132" y="15374"/>
                  </a:cubicBezTo>
                  <a:cubicBezTo>
                    <a:pt x="1132" y="13360"/>
                    <a:pt x="2022" y="12311"/>
                    <a:pt x="2987" y="9901"/>
                  </a:cubicBezTo>
                  <a:cubicBezTo>
                    <a:pt x="3953" y="7492"/>
                    <a:pt x="3466" y="9019"/>
                    <a:pt x="4591" y="7005"/>
                  </a:cubicBezTo>
                  <a:cubicBezTo>
                    <a:pt x="5716" y="4991"/>
                    <a:pt x="5397" y="6199"/>
                    <a:pt x="6522" y="5880"/>
                  </a:cubicBezTo>
                  <a:cubicBezTo>
                    <a:pt x="7647" y="5561"/>
                    <a:pt x="8293" y="5561"/>
                    <a:pt x="8293" y="5561"/>
                  </a:cubicBezTo>
                  <a:lnTo>
                    <a:pt x="18350" y="247"/>
                  </a:lnTo>
                  <a:close/>
                </a:path>
              </a:pathLst>
            </a:custGeom>
            <a:solidFill>
              <a:srgbClr val="231F20"/>
            </a:solidFill>
            <a:ln w="7575" cap="flat">
              <a:noFill/>
              <a:prstDash val="solid"/>
              <a:round/>
            </a:ln>
          </p:spPr>
          <p:txBody>
            <a:bodyPr rtlCol="0" anchor="ctr"/>
            <a:lstStyle/>
            <a:p>
              <a:endParaRPr lang="en-GB"/>
            </a:p>
          </p:txBody>
        </p:sp>
        <p:sp>
          <p:nvSpPr>
            <p:cNvPr id="554" name="Freeform: Shape 553">
              <a:extLst>
                <a:ext uri="{FF2B5EF4-FFF2-40B4-BE49-F238E27FC236}">
                  <a16:creationId xmlns:a16="http://schemas.microsoft.com/office/drawing/2014/main" id="{3EE5FC66-B4C9-4974-805C-9A238F58C49C}"/>
                </a:ext>
              </a:extLst>
            </p:cNvPr>
            <p:cNvSpPr/>
            <p:nvPr/>
          </p:nvSpPr>
          <p:spPr>
            <a:xfrm>
              <a:off x="6974884" y="3945471"/>
              <a:ext cx="20525" cy="22313"/>
            </a:xfrm>
            <a:custGeom>
              <a:avLst/>
              <a:gdLst>
                <a:gd name="connsiteX0" fmla="*/ 18481 w 20525"/>
                <a:gd name="connsiteY0" fmla="*/ 257 h 22313"/>
                <a:gd name="connsiteX1" fmla="*/ 20245 w 20525"/>
                <a:gd name="connsiteY1" fmla="*/ 584 h 22313"/>
                <a:gd name="connsiteX2" fmla="*/ 20488 w 20525"/>
                <a:gd name="connsiteY2" fmla="*/ 1625 h 22313"/>
                <a:gd name="connsiteX3" fmla="*/ 19766 w 20525"/>
                <a:gd name="connsiteY3" fmla="*/ 9272 h 22313"/>
                <a:gd name="connsiteX4" fmla="*/ 18725 w 20525"/>
                <a:gd name="connsiteY4" fmla="*/ 11203 h 22313"/>
                <a:gd name="connsiteX5" fmla="*/ 2465 w 20525"/>
                <a:gd name="connsiteY5" fmla="*/ 22141 h 22313"/>
                <a:gd name="connsiteX6" fmla="*/ 56 w 20525"/>
                <a:gd name="connsiteY6" fmla="*/ 21419 h 22313"/>
                <a:gd name="connsiteX7" fmla="*/ 618 w 20525"/>
                <a:gd name="connsiteY7" fmla="*/ 9834 h 22313"/>
                <a:gd name="connsiteX8" fmla="*/ 2070 w 20525"/>
                <a:gd name="connsiteY8" fmla="*/ 9105 h 22313"/>
                <a:gd name="connsiteX9" fmla="*/ 18079 w 20525"/>
                <a:gd name="connsiteY9" fmla="*/ 827 h 22313"/>
                <a:gd name="connsiteX10" fmla="*/ 18481 w 20525"/>
                <a:gd name="connsiteY10" fmla="*/ 257 h 2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25" h="22313">
                  <a:moveTo>
                    <a:pt x="18481" y="257"/>
                  </a:moveTo>
                  <a:cubicBezTo>
                    <a:pt x="18481" y="257"/>
                    <a:pt x="19690" y="257"/>
                    <a:pt x="20245" y="584"/>
                  </a:cubicBezTo>
                  <a:cubicBezTo>
                    <a:pt x="20815" y="903"/>
                    <a:pt x="20488" y="1625"/>
                    <a:pt x="20488" y="1625"/>
                  </a:cubicBezTo>
                  <a:cubicBezTo>
                    <a:pt x="20488" y="1625"/>
                    <a:pt x="19690" y="8063"/>
                    <a:pt x="19766" y="9272"/>
                  </a:cubicBezTo>
                  <a:cubicBezTo>
                    <a:pt x="19850" y="10481"/>
                    <a:pt x="18725" y="11203"/>
                    <a:pt x="18725" y="11203"/>
                  </a:cubicBezTo>
                  <a:cubicBezTo>
                    <a:pt x="18725" y="11203"/>
                    <a:pt x="4320" y="20856"/>
                    <a:pt x="2465" y="22141"/>
                  </a:cubicBezTo>
                  <a:cubicBezTo>
                    <a:pt x="618" y="23426"/>
                    <a:pt x="56" y="21419"/>
                    <a:pt x="56" y="21419"/>
                  </a:cubicBezTo>
                  <a:cubicBezTo>
                    <a:pt x="56" y="21419"/>
                    <a:pt x="542" y="10876"/>
                    <a:pt x="618" y="9834"/>
                  </a:cubicBezTo>
                  <a:cubicBezTo>
                    <a:pt x="702" y="8785"/>
                    <a:pt x="2070" y="9105"/>
                    <a:pt x="2070" y="9105"/>
                  </a:cubicBezTo>
                  <a:lnTo>
                    <a:pt x="18079" y="827"/>
                  </a:lnTo>
                  <a:lnTo>
                    <a:pt x="18481" y="257"/>
                  </a:lnTo>
                  <a:close/>
                </a:path>
              </a:pathLst>
            </a:custGeom>
            <a:solidFill>
              <a:srgbClr val="231F20"/>
            </a:solidFill>
            <a:ln w="7575" cap="flat">
              <a:noFill/>
              <a:prstDash val="solid"/>
              <a:round/>
            </a:ln>
          </p:spPr>
          <p:txBody>
            <a:bodyPr rtlCol="0" anchor="ctr"/>
            <a:lstStyle/>
            <a:p>
              <a:endParaRPr lang="en-GB"/>
            </a:p>
          </p:txBody>
        </p:sp>
        <p:sp>
          <p:nvSpPr>
            <p:cNvPr id="555" name="Freeform: Shape 554">
              <a:extLst>
                <a:ext uri="{FF2B5EF4-FFF2-40B4-BE49-F238E27FC236}">
                  <a16:creationId xmlns:a16="http://schemas.microsoft.com/office/drawing/2014/main" id="{236CF771-C55E-4655-B80F-92ABA2E934DF}"/>
                </a:ext>
              </a:extLst>
            </p:cNvPr>
            <p:cNvSpPr/>
            <p:nvPr/>
          </p:nvSpPr>
          <p:spPr>
            <a:xfrm>
              <a:off x="6974698" y="3967522"/>
              <a:ext cx="18724" cy="20355"/>
            </a:xfrm>
            <a:custGeom>
              <a:avLst/>
              <a:gdLst>
                <a:gd name="connsiteX0" fmla="*/ 18750 w 18724"/>
                <a:gd name="connsiteY0" fmla="*/ 1147 h 20355"/>
                <a:gd name="connsiteX1" fmla="*/ 18750 w 18724"/>
                <a:gd name="connsiteY1" fmla="*/ 10238 h 20355"/>
                <a:gd name="connsiteX2" fmla="*/ 17701 w 18724"/>
                <a:gd name="connsiteY2" fmla="*/ 11850 h 20355"/>
                <a:gd name="connsiteX3" fmla="*/ 6117 w 18724"/>
                <a:gd name="connsiteY3" fmla="*/ 19330 h 20355"/>
                <a:gd name="connsiteX4" fmla="*/ 1777 w 18724"/>
                <a:gd name="connsiteY4" fmla="*/ 20614 h 20355"/>
                <a:gd name="connsiteX5" fmla="*/ 484 w 18724"/>
                <a:gd name="connsiteY5" fmla="*/ 17794 h 20355"/>
                <a:gd name="connsiteX6" fmla="*/ 82 w 18724"/>
                <a:gd name="connsiteY6" fmla="*/ 11044 h 20355"/>
                <a:gd name="connsiteX7" fmla="*/ 2415 w 18724"/>
                <a:gd name="connsiteY7" fmla="*/ 8064 h 20355"/>
                <a:gd name="connsiteX8" fmla="*/ 18021 w 18724"/>
                <a:gd name="connsiteY8" fmla="*/ 266 h 20355"/>
                <a:gd name="connsiteX9" fmla="*/ 18750 w 18724"/>
                <a:gd name="connsiteY9" fmla="*/ 1147 h 2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24" h="20355">
                  <a:moveTo>
                    <a:pt x="18750" y="1147"/>
                  </a:moveTo>
                  <a:cubicBezTo>
                    <a:pt x="18750" y="1147"/>
                    <a:pt x="18507" y="9836"/>
                    <a:pt x="18750" y="10238"/>
                  </a:cubicBezTo>
                  <a:cubicBezTo>
                    <a:pt x="18986" y="10634"/>
                    <a:pt x="17701" y="11850"/>
                    <a:pt x="17701" y="11850"/>
                  </a:cubicBezTo>
                  <a:cubicBezTo>
                    <a:pt x="17701" y="11850"/>
                    <a:pt x="7804" y="18281"/>
                    <a:pt x="6117" y="19330"/>
                  </a:cubicBezTo>
                  <a:cubicBezTo>
                    <a:pt x="4429" y="20371"/>
                    <a:pt x="3221" y="20531"/>
                    <a:pt x="1777" y="20614"/>
                  </a:cubicBezTo>
                  <a:cubicBezTo>
                    <a:pt x="325" y="20698"/>
                    <a:pt x="887" y="19968"/>
                    <a:pt x="484" y="17794"/>
                  </a:cubicBezTo>
                  <a:cubicBezTo>
                    <a:pt x="82" y="15628"/>
                    <a:pt x="5" y="12891"/>
                    <a:pt x="82" y="11044"/>
                  </a:cubicBezTo>
                  <a:cubicBezTo>
                    <a:pt x="165" y="9189"/>
                    <a:pt x="804" y="9433"/>
                    <a:pt x="2415" y="8064"/>
                  </a:cubicBezTo>
                  <a:cubicBezTo>
                    <a:pt x="4027" y="6696"/>
                    <a:pt x="18021" y="266"/>
                    <a:pt x="18021" y="266"/>
                  </a:cubicBezTo>
                  <a:lnTo>
                    <a:pt x="18750" y="1147"/>
                  </a:lnTo>
                  <a:close/>
                </a:path>
              </a:pathLst>
            </a:custGeom>
            <a:solidFill>
              <a:srgbClr val="231F20"/>
            </a:solidFill>
            <a:ln w="7575" cap="flat">
              <a:noFill/>
              <a:prstDash val="solid"/>
              <a:round/>
            </a:ln>
          </p:spPr>
          <p:txBody>
            <a:bodyPr rtlCol="0" anchor="ctr"/>
            <a:lstStyle/>
            <a:p>
              <a:endParaRPr lang="en-GB"/>
            </a:p>
          </p:txBody>
        </p:sp>
        <p:sp>
          <p:nvSpPr>
            <p:cNvPr id="556" name="Freeform: Shape 555">
              <a:extLst>
                <a:ext uri="{FF2B5EF4-FFF2-40B4-BE49-F238E27FC236}">
                  <a16:creationId xmlns:a16="http://schemas.microsoft.com/office/drawing/2014/main" id="{600E1971-5FCB-48FA-88E1-CB0E61DFD073}"/>
                </a:ext>
              </a:extLst>
            </p:cNvPr>
            <p:cNvSpPr/>
            <p:nvPr/>
          </p:nvSpPr>
          <p:spPr>
            <a:xfrm>
              <a:off x="6978066" y="3989616"/>
              <a:ext cx="14291" cy="19196"/>
            </a:xfrm>
            <a:custGeom>
              <a:avLst/>
              <a:gdLst>
                <a:gd name="connsiteX0" fmla="*/ 8625 w 14291"/>
                <a:gd name="connsiteY0" fmla="*/ 3272 h 19196"/>
                <a:gd name="connsiteX1" fmla="*/ 12243 w 14291"/>
                <a:gd name="connsiteY1" fmla="*/ 779 h 19196"/>
                <a:gd name="connsiteX2" fmla="*/ 14333 w 14291"/>
                <a:gd name="connsiteY2" fmla="*/ 2467 h 19196"/>
                <a:gd name="connsiteX3" fmla="*/ 14257 w 14291"/>
                <a:gd name="connsiteY3" fmla="*/ 9711 h 19196"/>
                <a:gd name="connsiteX4" fmla="*/ 12806 w 14291"/>
                <a:gd name="connsiteY4" fmla="*/ 11877 h 19196"/>
                <a:gd name="connsiteX5" fmla="*/ 4201 w 14291"/>
                <a:gd name="connsiteY5" fmla="*/ 18559 h 19196"/>
                <a:gd name="connsiteX6" fmla="*/ 1381 w 14291"/>
                <a:gd name="connsiteY6" fmla="*/ 18635 h 19196"/>
                <a:gd name="connsiteX7" fmla="*/ 180 w 14291"/>
                <a:gd name="connsiteY7" fmla="*/ 12037 h 19196"/>
                <a:gd name="connsiteX8" fmla="*/ 1624 w 14291"/>
                <a:gd name="connsiteY8" fmla="*/ 8745 h 19196"/>
                <a:gd name="connsiteX9" fmla="*/ 8625 w 14291"/>
                <a:gd name="connsiteY9" fmla="*/ 3272 h 1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91" h="19196">
                  <a:moveTo>
                    <a:pt x="8625" y="3272"/>
                  </a:moveTo>
                  <a:cubicBezTo>
                    <a:pt x="8625" y="3272"/>
                    <a:pt x="9833" y="2550"/>
                    <a:pt x="12243" y="779"/>
                  </a:cubicBezTo>
                  <a:cubicBezTo>
                    <a:pt x="14653" y="-992"/>
                    <a:pt x="14333" y="2467"/>
                    <a:pt x="14333" y="2467"/>
                  </a:cubicBezTo>
                  <a:cubicBezTo>
                    <a:pt x="14333" y="2467"/>
                    <a:pt x="14098" y="8175"/>
                    <a:pt x="14257" y="9711"/>
                  </a:cubicBezTo>
                  <a:cubicBezTo>
                    <a:pt x="14417" y="11231"/>
                    <a:pt x="12806" y="11877"/>
                    <a:pt x="12806" y="11877"/>
                  </a:cubicBezTo>
                  <a:cubicBezTo>
                    <a:pt x="12806" y="11877"/>
                    <a:pt x="6854" y="16544"/>
                    <a:pt x="4201" y="18559"/>
                  </a:cubicBezTo>
                  <a:cubicBezTo>
                    <a:pt x="1540" y="20566"/>
                    <a:pt x="1381" y="18635"/>
                    <a:pt x="1381" y="18635"/>
                  </a:cubicBezTo>
                  <a:cubicBezTo>
                    <a:pt x="1381" y="18635"/>
                    <a:pt x="818" y="15260"/>
                    <a:pt x="180" y="12037"/>
                  </a:cubicBezTo>
                  <a:cubicBezTo>
                    <a:pt x="-466" y="8821"/>
                    <a:pt x="1624" y="8745"/>
                    <a:pt x="1624" y="8745"/>
                  </a:cubicBezTo>
                  <a:lnTo>
                    <a:pt x="8625" y="3272"/>
                  </a:lnTo>
                  <a:close/>
                </a:path>
              </a:pathLst>
            </a:custGeom>
            <a:solidFill>
              <a:srgbClr val="231F20"/>
            </a:solidFill>
            <a:ln w="7575" cap="flat">
              <a:noFill/>
              <a:prstDash val="solid"/>
              <a:round/>
            </a:ln>
          </p:spPr>
          <p:txBody>
            <a:bodyPr rtlCol="0" anchor="ctr"/>
            <a:lstStyle/>
            <a:p>
              <a:endParaRPr lang="en-GB"/>
            </a:p>
          </p:txBody>
        </p:sp>
        <p:sp>
          <p:nvSpPr>
            <p:cNvPr id="557" name="Freeform: Shape 556">
              <a:extLst>
                <a:ext uri="{FF2B5EF4-FFF2-40B4-BE49-F238E27FC236}">
                  <a16:creationId xmlns:a16="http://schemas.microsoft.com/office/drawing/2014/main" id="{B2A534CA-B436-4106-974E-67F5F0C778C3}"/>
                </a:ext>
              </a:extLst>
            </p:cNvPr>
            <p:cNvSpPr/>
            <p:nvPr/>
          </p:nvSpPr>
          <p:spPr>
            <a:xfrm>
              <a:off x="6953688" y="3909121"/>
              <a:ext cx="24326" cy="22639"/>
            </a:xfrm>
            <a:custGeom>
              <a:avLst/>
              <a:gdLst>
                <a:gd name="connsiteX0" fmla="*/ 21889 w 24326"/>
                <a:gd name="connsiteY0" fmla="*/ 8763 h 22639"/>
                <a:gd name="connsiteX1" fmla="*/ 24230 w 24326"/>
                <a:gd name="connsiteY1" fmla="*/ 9805 h 22639"/>
                <a:gd name="connsiteX2" fmla="*/ 23501 w 24326"/>
                <a:gd name="connsiteY2" fmla="*/ 12306 h 22639"/>
                <a:gd name="connsiteX3" fmla="*/ 19966 w 24326"/>
                <a:gd name="connsiteY3" fmla="*/ 21632 h 22639"/>
                <a:gd name="connsiteX4" fmla="*/ 16264 w 24326"/>
                <a:gd name="connsiteY4" fmla="*/ 21070 h 22639"/>
                <a:gd name="connsiteX5" fmla="*/ 14006 w 24326"/>
                <a:gd name="connsiteY5" fmla="*/ 20348 h 22639"/>
                <a:gd name="connsiteX6" fmla="*/ 1221 w 24326"/>
                <a:gd name="connsiteY6" fmla="*/ 14875 h 22639"/>
                <a:gd name="connsiteX7" fmla="*/ 658 w 24326"/>
                <a:gd name="connsiteY7" fmla="*/ 11257 h 22639"/>
                <a:gd name="connsiteX8" fmla="*/ 4999 w 24326"/>
                <a:gd name="connsiteY8" fmla="*/ 637 h 22639"/>
                <a:gd name="connsiteX9" fmla="*/ 7089 w 24326"/>
                <a:gd name="connsiteY9" fmla="*/ 957 h 22639"/>
                <a:gd name="connsiteX10" fmla="*/ 21889 w 24326"/>
                <a:gd name="connsiteY10" fmla="*/ 8763 h 2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26" h="22639">
                  <a:moveTo>
                    <a:pt x="21889" y="8763"/>
                  </a:moveTo>
                  <a:cubicBezTo>
                    <a:pt x="21889" y="8763"/>
                    <a:pt x="23820" y="9645"/>
                    <a:pt x="24230" y="9805"/>
                  </a:cubicBezTo>
                  <a:cubicBezTo>
                    <a:pt x="24626" y="9964"/>
                    <a:pt x="24147" y="12138"/>
                    <a:pt x="23501" y="12306"/>
                  </a:cubicBezTo>
                  <a:cubicBezTo>
                    <a:pt x="22854" y="12465"/>
                    <a:pt x="20688" y="18980"/>
                    <a:pt x="19966" y="21632"/>
                  </a:cubicBezTo>
                  <a:cubicBezTo>
                    <a:pt x="19236" y="24285"/>
                    <a:pt x="17229" y="22035"/>
                    <a:pt x="16264" y="21070"/>
                  </a:cubicBezTo>
                  <a:cubicBezTo>
                    <a:pt x="15299" y="20105"/>
                    <a:pt x="14006" y="20348"/>
                    <a:pt x="14006" y="20348"/>
                  </a:cubicBezTo>
                  <a:cubicBezTo>
                    <a:pt x="14006" y="20348"/>
                    <a:pt x="3471" y="15521"/>
                    <a:pt x="1221" y="14875"/>
                  </a:cubicBezTo>
                  <a:cubicBezTo>
                    <a:pt x="-1037" y="14229"/>
                    <a:pt x="658" y="11257"/>
                    <a:pt x="658" y="11257"/>
                  </a:cubicBezTo>
                  <a:cubicBezTo>
                    <a:pt x="658" y="11257"/>
                    <a:pt x="4033" y="1686"/>
                    <a:pt x="4999" y="637"/>
                  </a:cubicBezTo>
                  <a:cubicBezTo>
                    <a:pt x="5964" y="-412"/>
                    <a:pt x="7089" y="957"/>
                    <a:pt x="7089" y="957"/>
                  </a:cubicBezTo>
                  <a:lnTo>
                    <a:pt x="21889" y="8763"/>
                  </a:lnTo>
                  <a:close/>
                </a:path>
              </a:pathLst>
            </a:custGeom>
            <a:solidFill>
              <a:srgbClr val="231F20"/>
            </a:solidFill>
            <a:ln w="7575" cap="flat">
              <a:noFill/>
              <a:prstDash val="solid"/>
              <a:round/>
            </a:ln>
          </p:spPr>
          <p:txBody>
            <a:bodyPr rtlCol="0" anchor="ctr"/>
            <a:lstStyle/>
            <a:p>
              <a:endParaRPr lang="en-GB"/>
            </a:p>
          </p:txBody>
        </p:sp>
        <p:sp>
          <p:nvSpPr>
            <p:cNvPr id="558" name="Freeform: Shape 557">
              <a:extLst>
                <a:ext uri="{FF2B5EF4-FFF2-40B4-BE49-F238E27FC236}">
                  <a16:creationId xmlns:a16="http://schemas.microsoft.com/office/drawing/2014/main" id="{5B06936E-C8B5-40D8-A341-B81D90477C89}"/>
                </a:ext>
              </a:extLst>
            </p:cNvPr>
            <p:cNvSpPr/>
            <p:nvPr/>
          </p:nvSpPr>
          <p:spPr>
            <a:xfrm>
              <a:off x="6946904" y="3933490"/>
              <a:ext cx="24037" cy="19230"/>
            </a:xfrm>
            <a:custGeom>
              <a:avLst/>
              <a:gdLst>
                <a:gd name="connsiteX0" fmla="*/ 21677 w 24037"/>
                <a:gd name="connsiteY0" fmla="*/ 5877 h 19230"/>
                <a:gd name="connsiteX1" fmla="*/ 23524 w 24037"/>
                <a:gd name="connsiteY1" fmla="*/ 6766 h 19230"/>
                <a:gd name="connsiteX2" fmla="*/ 24010 w 24037"/>
                <a:gd name="connsiteY2" fmla="*/ 8370 h 19230"/>
                <a:gd name="connsiteX3" fmla="*/ 23281 w 24037"/>
                <a:gd name="connsiteY3" fmla="*/ 10787 h 19230"/>
                <a:gd name="connsiteX4" fmla="*/ 23205 w 24037"/>
                <a:gd name="connsiteY4" fmla="*/ 14489 h 19230"/>
                <a:gd name="connsiteX5" fmla="*/ 22718 w 24037"/>
                <a:gd name="connsiteY5" fmla="*/ 18594 h 19230"/>
                <a:gd name="connsiteX6" fmla="*/ 21031 w 24037"/>
                <a:gd name="connsiteY6" fmla="*/ 19476 h 19230"/>
                <a:gd name="connsiteX7" fmla="*/ 19260 w 24037"/>
                <a:gd name="connsiteY7" fmla="*/ 18108 h 19230"/>
                <a:gd name="connsiteX8" fmla="*/ 17169 w 24037"/>
                <a:gd name="connsiteY8" fmla="*/ 17545 h 19230"/>
                <a:gd name="connsiteX9" fmla="*/ 14273 w 24037"/>
                <a:gd name="connsiteY9" fmla="*/ 17302 h 19230"/>
                <a:gd name="connsiteX10" fmla="*/ 9211 w 24037"/>
                <a:gd name="connsiteY10" fmla="*/ 16260 h 19230"/>
                <a:gd name="connsiteX11" fmla="*/ 2848 w 24037"/>
                <a:gd name="connsiteY11" fmla="*/ 15211 h 19230"/>
                <a:gd name="connsiteX12" fmla="*/ 112 w 24037"/>
                <a:gd name="connsiteY12" fmla="*/ 13364 h 19230"/>
                <a:gd name="connsiteX13" fmla="*/ 515 w 24037"/>
                <a:gd name="connsiteY13" fmla="*/ 9662 h 19230"/>
                <a:gd name="connsiteX14" fmla="*/ 1966 w 24037"/>
                <a:gd name="connsiteY14" fmla="*/ 1696 h 19230"/>
                <a:gd name="connsiteX15" fmla="*/ 4376 w 24037"/>
                <a:gd name="connsiteY15" fmla="*/ 252 h 19230"/>
                <a:gd name="connsiteX16" fmla="*/ 7515 w 24037"/>
                <a:gd name="connsiteY16" fmla="*/ 731 h 19230"/>
                <a:gd name="connsiteX17" fmla="*/ 8884 w 24037"/>
                <a:gd name="connsiteY17" fmla="*/ 2099 h 19230"/>
                <a:gd name="connsiteX18" fmla="*/ 11134 w 24037"/>
                <a:gd name="connsiteY18" fmla="*/ 2183 h 19230"/>
                <a:gd name="connsiteX19" fmla="*/ 15717 w 24037"/>
                <a:gd name="connsiteY19" fmla="*/ 3148 h 19230"/>
                <a:gd name="connsiteX20" fmla="*/ 21677 w 24037"/>
                <a:gd name="connsiteY20" fmla="*/ 5877 h 1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37" h="19230">
                  <a:moveTo>
                    <a:pt x="21677" y="5877"/>
                  </a:moveTo>
                  <a:cubicBezTo>
                    <a:pt x="21677" y="5877"/>
                    <a:pt x="22961" y="6287"/>
                    <a:pt x="23524" y="6766"/>
                  </a:cubicBezTo>
                  <a:cubicBezTo>
                    <a:pt x="24086" y="7253"/>
                    <a:pt x="24170" y="8135"/>
                    <a:pt x="24010" y="8370"/>
                  </a:cubicBezTo>
                  <a:cubicBezTo>
                    <a:pt x="23843" y="8613"/>
                    <a:pt x="23364" y="9503"/>
                    <a:pt x="23281" y="10787"/>
                  </a:cubicBezTo>
                  <a:cubicBezTo>
                    <a:pt x="23205" y="12072"/>
                    <a:pt x="23364" y="12483"/>
                    <a:pt x="23205" y="14489"/>
                  </a:cubicBezTo>
                  <a:cubicBezTo>
                    <a:pt x="23037" y="16496"/>
                    <a:pt x="22878" y="17948"/>
                    <a:pt x="22718" y="18594"/>
                  </a:cubicBezTo>
                  <a:cubicBezTo>
                    <a:pt x="22558" y="19233"/>
                    <a:pt x="22072" y="19400"/>
                    <a:pt x="21031" y="19476"/>
                  </a:cubicBezTo>
                  <a:cubicBezTo>
                    <a:pt x="19982" y="19559"/>
                    <a:pt x="19662" y="18754"/>
                    <a:pt x="19260" y="18108"/>
                  </a:cubicBezTo>
                  <a:cubicBezTo>
                    <a:pt x="18857" y="17461"/>
                    <a:pt x="18454" y="17872"/>
                    <a:pt x="17169" y="17545"/>
                  </a:cubicBezTo>
                  <a:cubicBezTo>
                    <a:pt x="15877" y="17226"/>
                    <a:pt x="15322" y="17385"/>
                    <a:pt x="14273" y="17302"/>
                  </a:cubicBezTo>
                  <a:cubicBezTo>
                    <a:pt x="13224" y="17226"/>
                    <a:pt x="10488" y="16496"/>
                    <a:pt x="9211" y="16260"/>
                  </a:cubicBezTo>
                  <a:cubicBezTo>
                    <a:pt x="7918" y="16017"/>
                    <a:pt x="3897" y="15211"/>
                    <a:pt x="2848" y="15211"/>
                  </a:cubicBezTo>
                  <a:cubicBezTo>
                    <a:pt x="1807" y="15211"/>
                    <a:pt x="355" y="14246"/>
                    <a:pt x="112" y="13364"/>
                  </a:cubicBezTo>
                  <a:cubicBezTo>
                    <a:pt x="-132" y="12483"/>
                    <a:pt x="355" y="11753"/>
                    <a:pt x="515" y="9662"/>
                  </a:cubicBezTo>
                  <a:cubicBezTo>
                    <a:pt x="674" y="7572"/>
                    <a:pt x="1723" y="3224"/>
                    <a:pt x="1966" y="1696"/>
                  </a:cubicBezTo>
                  <a:cubicBezTo>
                    <a:pt x="2210" y="168"/>
                    <a:pt x="3335" y="252"/>
                    <a:pt x="4376" y="252"/>
                  </a:cubicBezTo>
                  <a:cubicBezTo>
                    <a:pt x="5425" y="252"/>
                    <a:pt x="6147" y="412"/>
                    <a:pt x="7515" y="731"/>
                  </a:cubicBezTo>
                  <a:cubicBezTo>
                    <a:pt x="8884" y="1058"/>
                    <a:pt x="7994" y="1537"/>
                    <a:pt x="8884" y="2099"/>
                  </a:cubicBezTo>
                  <a:cubicBezTo>
                    <a:pt x="9765" y="2662"/>
                    <a:pt x="9522" y="2342"/>
                    <a:pt x="11134" y="2183"/>
                  </a:cubicBezTo>
                  <a:cubicBezTo>
                    <a:pt x="12745" y="2023"/>
                    <a:pt x="12669" y="2502"/>
                    <a:pt x="15717" y="3148"/>
                  </a:cubicBezTo>
                  <a:cubicBezTo>
                    <a:pt x="18781" y="3787"/>
                    <a:pt x="21677" y="5877"/>
                    <a:pt x="21677" y="5877"/>
                  </a:cubicBezTo>
                  <a:close/>
                </a:path>
              </a:pathLst>
            </a:custGeom>
            <a:solidFill>
              <a:srgbClr val="231F20"/>
            </a:solidFill>
            <a:ln w="7575" cap="flat">
              <a:noFill/>
              <a:prstDash val="solid"/>
              <a:round/>
            </a:ln>
          </p:spPr>
          <p:txBody>
            <a:bodyPr rtlCol="0" anchor="ctr"/>
            <a:lstStyle/>
            <a:p>
              <a:endParaRPr lang="en-GB"/>
            </a:p>
          </p:txBody>
        </p:sp>
        <p:sp>
          <p:nvSpPr>
            <p:cNvPr id="559" name="Freeform: Shape 558">
              <a:extLst>
                <a:ext uri="{FF2B5EF4-FFF2-40B4-BE49-F238E27FC236}">
                  <a16:creationId xmlns:a16="http://schemas.microsoft.com/office/drawing/2014/main" id="{A05DC7F8-ECD0-4006-B2E4-6459E1802EEC}"/>
                </a:ext>
              </a:extLst>
            </p:cNvPr>
            <p:cNvSpPr/>
            <p:nvPr/>
          </p:nvSpPr>
          <p:spPr>
            <a:xfrm>
              <a:off x="6944805" y="3956157"/>
              <a:ext cx="23835" cy="15538"/>
            </a:xfrm>
            <a:custGeom>
              <a:avLst/>
              <a:gdLst>
                <a:gd name="connsiteX0" fmla="*/ 21358 w 23835"/>
                <a:gd name="connsiteY0" fmla="*/ 3971 h 15538"/>
                <a:gd name="connsiteX1" fmla="*/ 23129 w 23835"/>
                <a:gd name="connsiteY1" fmla="*/ 4541 h 15538"/>
                <a:gd name="connsiteX2" fmla="*/ 23775 w 23835"/>
                <a:gd name="connsiteY2" fmla="*/ 5825 h 15538"/>
                <a:gd name="connsiteX3" fmla="*/ 23775 w 23835"/>
                <a:gd name="connsiteY3" fmla="*/ 14027 h 15538"/>
                <a:gd name="connsiteX4" fmla="*/ 22650 w 23835"/>
                <a:gd name="connsiteY4" fmla="*/ 15555 h 15538"/>
                <a:gd name="connsiteX5" fmla="*/ 21921 w 23835"/>
                <a:gd name="connsiteY5" fmla="*/ 15722 h 15538"/>
                <a:gd name="connsiteX6" fmla="*/ 21198 w 23835"/>
                <a:gd name="connsiteY6" fmla="*/ 15798 h 15538"/>
                <a:gd name="connsiteX7" fmla="*/ 19108 w 23835"/>
                <a:gd name="connsiteY7" fmla="*/ 15319 h 15538"/>
                <a:gd name="connsiteX8" fmla="*/ 17018 w 23835"/>
                <a:gd name="connsiteY8" fmla="*/ 15722 h 15538"/>
                <a:gd name="connsiteX9" fmla="*/ 1648 w 23835"/>
                <a:gd name="connsiteY9" fmla="*/ 15160 h 15538"/>
                <a:gd name="connsiteX10" fmla="*/ 44 w 23835"/>
                <a:gd name="connsiteY10" fmla="*/ 12583 h 15538"/>
                <a:gd name="connsiteX11" fmla="*/ 766 w 23835"/>
                <a:gd name="connsiteY11" fmla="*/ 2610 h 15538"/>
                <a:gd name="connsiteX12" fmla="*/ 2058 w 23835"/>
                <a:gd name="connsiteY12" fmla="*/ 679 h 15538"/>
                <a:gd name="connsiteX13" fmla="*/ 4468 w 23835"/>
                <a:gd name="connsiteY13" fmla="*/ 512 h 15538"/>
                <a:gd name="connsiteX14" fmla="*/ 7843 w 23835"/>
                <a:gd name="connsiteY14" fmla="*/ 1804 h 15538"/>
                <a:gd name="connsiteX15" fmla="*/ 9614 w 23835"/>
                <a:gd name="connsiteY15" fmla="*/ 1721 h 15538"/>
                <a:gd name="connsiteX16" fmla="*/ 12677 w 23835"/>
                <a:gd name="connsiteY16" fmla="*/ 1880 h 15538"/>
                <a:gd name="connsiteX17" fmla="*/ 16136 w 23835"/>
                <a:gd name="connsiteY17" fmla="*/ 2770 h 15538"/>
                <a:gd name="connsiteX18" fmla="*/ 21358 w 23835"/>
                <a:gd name="connsiteY18" fmla="*/ 3971 h 15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35" h="15538">
                  <a:moveTo>
                    <a:pt x="21358" y="3971"/>
                  </a:moveTo>
                  <a:cubicBezTo>
                    <a:pt x="21358" y="3971"/>
                    <a:pt x="22004" y="4214"/>
                    <a:pt x="23129" y="4541"/>
                  </a:cubicBezTo>
                  <a:cubicBezTo>
                    <a:pt x="24262" y="4860"/>
                    <a:pt x="23775" y="5825"/>
                    <a:pt x="23775" y="5825"/>
                  </a:cubicBezTo>
                  <a:lnTo>
                    <a:pt x="23775" y="14027"/>
                  </a:lnTo>
                  <a:cubicBezTo>
                    <a:pt x="23775" y="15966"/>
                    <a:pt x="22970" y="15319"/>
                    <a:pt x="22650" y="15555"/>
                  </a:cubicBezTo>
                  <a:cubicBezTo>
                    <a:pt x="22323" y="15798"/>
                    <a:pt x="21921" y="15722"/>
                    <a:pt x="21921" y="15722"/>
                  </a:cubicBezTo>
                  <a:cubicBezTo>
                    <a:pt x="21921" y="15722"/>
                    <a:pt x="21761" y="15798"/>
                    <a:pt x="21198" y="15798"/>
                  </a:cubicBezTo>
                  <a:cubicBezTo>
                    <a:pt x="20636" y="15798"/>
                    <a:pt x="19997" y="15798"/>
                    <a:pt x="19108" y="15319"/>
                  </a:cubicBezTo>
                  <a:cubicBezTo>
                    <a:pt x="18226" y="14833"/>
                    <a:pt x="17018" y="15722"/>
                    <a:pt x="17018" y="15722"/>
                  </a:cubicBezTo>
                  <a:cubicBezTo>
                    <a:pt x="17018" y="15722"/>
                    <a:pt x="2780" y="15319"/>
                    <a:pt x="1648" y="15160"/>
                  </a:cubicBezTo>
                  <a:cubicBezTo>
                    <a:pt x="530" y="15000"/>
                    <a:pt x="44" y="12583"/>
                    <a:pt x="44" y="12583"/>
                  </a:cubicBezTo>
                  <a:cubicBezTo>
                    <a:pt x="44" y="12583"/>
                    <a:pt x="690" y="3089"/>
                    <a:pt x="766" y="2610"/>
                  </a:cubicBezTo>
                  <a:cubicBezTo>
                    <a:pt x="850" y="2124"/>
                    <a:pt x="926" y="1401"/>
                    <a:pt x="2058" y="679"/>
                  </a:cubicBezTo>
                  <a:cubicBezTo>
                    <a:pt x="3183" y="-43"/>
                    <a:pt x="3502" y="352"/>
                    <a:pt x="4468" y="512"/>
                  </a:cubicBezTo>
                  <a:cubicBezTo>
                    <a:pt x="5433" y="679"/>
                    <a:pt x="6801" y="1645"/>
                    <a:pt x="7843" y="1804"/>
                  </a:cubicBezTo>
                  <a:cubicBezTo>
                    <a:pt x="8892" y="1964"/>
                    <a:pt x="8489" y="1880"/>
                    <a:pt x="9614" y="1721"/>
                  </a:cubicBezTo>
                  <a:cubicBezTo>
                    <a:pt x="10739" y="1561"/>
                    <a:pt x="11149" y="1721"/>
                    <a:pt x="12677" y="1880"/>
                  </a:cubicBezTo>
                  <a:cubicBezTo>
                    <a:pt x="14198" y="2040"/>
                    <a:pt x="14608" y="2686"/>
                    <a:pt x="16136" y="2770"/>
                  </a:cubicBezTo>
                  <a:cubicBezTo>
                    <a:pt x="17656" y="2846"/>
                    <a:pt x="21358" y="3971"/>
                    <a:pt x="21358" y="3971"/>
                  </a:cubicBezTo>
                  <a:close/>
                </a:path>
              </a:pathLst>
            </a:custGeom>
            <a:solidFill>
              <a:srgbClr val="231F20"/>
            </a:solidFill>
            <a:ln w="7575" cap="flat">
              <a:noFill/>
              <a:prstDash val="solid"/>
              <a:round/>
            </a:ln>
          </p:spPr>
          <p:txBody>
            <a:bodyPr rtlCol="0" anchor="ctr"/>
            <a:lstStyle/>
            <a:p>
              <a:endParaRPr lang="en-GB"/>
            </a:p>
          </p:txBody>
        </p:sp>
        <p:sp>
          <p:nvSpPr>
            <p:cNvPr id="560" name="Freeform: Shape 559">
              <a:extLst>
                <a:ext uri="{FF2B5EF4-FFF2-40B4-BE49-F238E27FC236}">
                  <a16:creationId xmlns:a16="http://schemas.microsoft.com/office/drawing/2014/main" id="{4A2A26C4-A03A-4A71-89D7-DAC824873C8C}"/>
                </a:ext>
              </a:extLst>
            </p:cNvPr>
            <p:cNvSpPr/>
            <p:nvPr/>
          </p:nvSpPr>
          <p:spPr>
            <a:xfrm>
              <a:off x="6944473" y="3979197"/>
              <a:ext cx="25274" cy="15672"/>
            </a:xfrm>
            <a:custGeom>
              <a:avLst/>
              <a:gdLst>
                <a:gd name="connsiteX0" fmla="*/ 23059 w 25274"/>
                <a:gd name="connsiteY0" fmla="*/ 574 h 15672"/>
                <a:gd name="connsiteX1" fmla="*/ 24343 w 25274"/>
                <a:gd name="connsiteY1" fmla="*/ 734 h 15672"/>
                <a:gd name="connsiteX2" fmla="*/ 24990 w 25274"/>
                <a:gd name="connsiteY2" fmla="*/ 2026 h 15672"/>
                <a:gd name="connsiteX3" fmla="*/ 25233 w 25274"/>
                <a:gd name="connsiteY3" fmla="*/ 6770 h 15672"/>
                <a:gd name="connsiteX4" fmla="*/ 25149 w 25274"/>
                <a:gd name="connsiteY4" fmla="*/ 10791 h 15672"/>
                <a:gd name="connsiteX5" fmla="*/ 24663 w 25274"/>
                <a:gd name="connsiteY5" fmla="*/ 12319 h 15672"/>
                <a:gd name="connsiteX6" fmla="*/ 23302 w 25274"/>
                <a:gd name="connsiteY6" fmla="*/ 13284 h 15672"/>
                <a:gd name="connsiteX7" fmla="*/ 20322 w 25274"/>
                <a:gd name="connsiteY7" fmla="*/ 13611 h 15672"/>
                <a:gd name="connsiteX8" fmla="*/ 16225 w 25274"/>
                <a:gd name="connsiteY8" fmla="*/ 13846 h 15672"/>
                <a:gd name="connsiteX9" fmla="*/ 13322 w 25274"/>
                <a:gd name="connsiteY9" fmla="*/ 14249 h 15672"/>
                <a:gd name="connsiteX10" fmla="*/ 9787 w 25274"/>
                <a:gd name="connsiteY10" fmla="*/ 14895 h 15672"/>
                <a:gd name="connsiteX11" fmla="*/ 4717 w 25274"/>
                <a:gd name="connsiteY11" fmla="*/ 15937 h 15672"/>
                <a:gd name="connsiteX12" fmla="*/ 2543 w 25274"/>
                <a:gd name="connsiteY12" fmla="*/ 15618 h 15672"/>
                <a:gd name="connsiteX13" fmla="*/ 2702 w 25274"/>
                <a:gd name="connsiteY13" fmla="*/ 14333 h 15672"/>
                <a:gd name="connsiteX14" fmla="*/ 1182 w 25274"/>
                <a:gd name="connsiteY14" fmla="*/ 9422 h 15672"/>
                <a:gd name="connsiteX15" fmla="*/ 50 w 25274"/>
                <a:gd name="connsiteY15" fmla="*/ 2589 h 15672"/>
                <a:gd name="connsiteX16" fmla="*/ 1501 w 25274"/>
                <a:gd name="connsiteY16" fmla="*/ 498 h 15672"/>
                <a:gd name="connsiteX17" fmla="*/ 4398 w 25274"/>
                <a:gd name="connsiteY17" fmla="*/ 658 h 15672"/>
                <a:gd name="connsiteX18" fmla="*/ 6001 w 25274"/>
                <a:gd name="connsiteY18" fmla="*/ 1061 h 15672"/>
                <a:gd name="connsiteX19" fmla="*/ 7294 w 25274"/>
                <a:gd name="connsiteY19" fmla="*/ 498 h 15672"/>
                <a:gd name="connsiteX20" fmla="*/ 10509 w 25274"/>
                <a:gd name="connsiteY20" fmla="*/ 339 h 15672"/>
                <a:gd name="connsiteX21" fmla="*/ 23059 w 25274"/>
                <a:gd name="connsiteY21" fmla="*/ 574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274" h="15672">
                  <a:moveTo>
                    <a:pt x="23059" y="574"/>
                  </a:moveTo>
                  <a:cubicBezTo>
                    <a:pt x="23059" y="574"/>
                    <a:pt x="23781" y="574"/>
                    <a:pt x="24343" y="734"/>
                  </a:cubicBezTo>
                  <a:cubicBezTo>
                    <a:pt x="24906" y="894"/>
                    <a:pt x="24746" y="1623"/>
                    <a:pt x="24990" y="2026"/>
                  </a:cubicBezTo>
                  <a:cubicBezTo>
                    <a:pt x="25233" y="2429"/>
                    <a:pt x="25073" y="6207"/>
                    <a:pt x="25233" y="6770"/>
                  </a:cubicBezTo>
                  <a:cubicBezTo>
                    <a:pt x="25392" y="7332"/>
                    <a:pt x="25309" y="9422"/>
                    <a:pt x="25149" y="10791"/>
                  </a:cubicBezTo>
                  <a:cubicBezTo>
                    <a:pt x="24990" y="12159"/>
                    <a:pt x="25073" y="11680"/>
                    <a:pt x="24663" y="12319"/>
                  </a:cubicBezTo>
                  <a:cubicBezTo>
                    <a:pt x="24267" y="12965"/>
                    <a:pt x="24267" y="12562"/>
                    <a:pt x="23302" y="13284"/>
                  </a:cubicBezTo>
                  <a:cubicBezTo>
                    <a:pt x="22337" y="14006"/>
                    <a:pt x="21531" y="13611"/>
                    <a:pt x="20322" y="13611"/>
                  </a:cubicBezTo>
                  <a:cubicBezTo>
                    <a:pt x="19114" y="13611"/>
                    <a:pt x="18392" y="13687"/>
                    <a:pt x="16225" y="13846"/>
                  </a:cubicBezTo>
                  <a:cubicBezTo>
                    <a:pt x="14044" y="14006"/>
                    <a:pt x="14933" y="14006"/>
                    <a:pt x="13322" y="14249"/>
                  </a:cubicBezTo>
                  <a:cubicBezTo>
                    <a:pt x="11718" y="14493"/>
                    <a:pt x="10349" y="14812"/>
                    <a:pt x="9787" y="14895"/>
                  </a:cubicBezTo>
                  <a:cubicBezTo>
                    <a:pt x="9224" y="14971"/>
                    <a:pt x="5682" y="16020"/>
                    <a:pt x="4717" y="15937"/>
                  </a:cubicBezTo>
                  <a:cubicBezTo>
                    <a:pt x="3751" y="15861"/>
                    <a:pt x="2543" y="15618"/>
                    <a:pt x="2543" y="15618"/>
                  </a:cubicBezTo>
                  <a:cubicBezTo>
                    <a:pt x="2543" y="15618"/>
                    <a:pt x="2702" y="14971"/>
                    <a:pt x="2702" y="14333"/>
                  </a:cubicBezTo>
                  <a:cubicBezTo>
                    <a:pt x="2702" y="13687"/>
                    <a:pt x="1501" y="11923"/>
                    <a:pt x="1182" y="9422"/>
                  </a:cubicBezTo>
                  <a:cubicBezTo>
                    <a:pt x="855" y="6929"/>
                    <a:pt x="133" y="4436"/>
                    <a:pt x="50" y="2589"/>
                  </a:cubicBezTo>
                  <a:cubicBezTo>
                    <a:pt x="-34" y="734"/>
                    <a:pt x="855" y="977"/>
                    <a:pt x="1501" y="498"/>
                  </a:cubicBezTo>
                  <a:cubicBezTo>
                    <a:pt x="2140" y="12"/>
                    <a:pt x="3995" y="415"/>
                    <a:pt x="4398" y="658"/>
                  </a:cubicBezTo>
                  <a:cubicBezTo>
                    <a:pt x="4800" y="894"/>
                    <a:pt x="5120" y="1137"/>
                    <a:pt x="6001" y="1061"/>
                  </a:cubicBezTo>
                  <a:cubicBezTo>
                    <a:pt x="6891" y="977"/>
                    <a:pt x="6807" y="498"/>
                    <a:pt x="7294" y="498"/>
                  </a:cubicBezTo>
                  <a:cubicBezTo>
                    <a:pt x="7773" y="498"/>
                    <a:pt x="8898" y="498"/>
                    <a:pt x="10509" y="339"/>
                  </a:cubicBezTo>
                  <a:cubicBezTo>
                    <a:pt x="12113" y="172"/>
                    <a:pt x="23059" y="574"/>
                    <a:pt x="23059" y="574"/>
                  </a:cubicBezTo>
                  <a:close/>
                </a:path>
              </a:pathLst>
            </a:custGeom>
            <a:solidFill>
              <a:srgbClr val="231F20"/>
            </a:solidFill>
            <a:ln w="7575" cap="flat">
              <a:noFill/>
              <a:prstDash val="solid"/>
              <a:round/>
            </a:ln>
          </p:spPr>
          <p:txBody>
            <a:bodyPr rtlCol="0" anchor="ctr"/>
            <a:lstStyle/>
            <a:p>
              <a:endParaRPr lang="en-GB"/>
            </a:p>
          </p:txBody>
        </p:sp>
        <p:sp>
          <p:nvSpPr>
            <p:cNvPr id="561" name="Freeform: Shape 560">
              <a:extLst>
                <a:ext uri="{FF2B5EF4-FFF2-40B4-BE49-F238E27FC236}">
                  <a16:creationId xmlns:a16="http://schemas.microsoft.com/office/drawing/2014/main" id="{2D6909A4-E1AF-4363-A08A-17C5FB67EE38}"/>
                </a:ext>
              </a:extLst>
            </p:cNvPr>
            <p:cNvSpPr/>
            <p:nvPr/>
          </p:nvSpPr>
          <p:spPr>
            <a:xfrm>
              <a:off x="6948803" y="4000824"/>
              <a:ext cx="26198" cy="23819"/>
            </a:xfrm>
            <a:custGeom>
              <a:avLst/>
              <a:gdLst>
                <a:gd name="connsiteX0" fmla="*/ 21299 w 26198"/>
                <a:gd name="connsiteY0" fmla="*/ 683 h 23819"/>
                <a:gd name="connsiteX1" fmla="*/ 23397 w 26198"/>
                <a:gd name="connsiteY1" fmla="*/ 280 h 23819"/>
                <a:gd name="connsiteX2" fmla="*/ 23717 w 26198"/>
                <a:gd name="connsiteY2" fmla="*/ 3009 h 23819"/>
                <a:gd name="connsiteX3" fmla="*/ 25085 w 26198"/>
                <a:gd name="connsiteY3" fmla="*/ 7273 h 23819"/>
                <a:gd name="connsiteX4" fmla="*/ 26210 w 26198"/>
                <a:gd name="connsiteY4" fmla="*/ 12184 h 23819"/>
                <a:gd name="connsiteX5" fmla="*/ 24522 w 26198"/>
                <a:gd name="connsiteY5" fmla="*/ 13628 h 23819"/>
                <a:gd name="connsiteX6" fmla="*/ 5777 w 26198"/>
                <a:gd name="connsiteY6" fmla="*/ 23852 h 23819"/>
                <a:gd name="connsiteX7" fmla="*/ 2638 w 26198"/>
                <a:gd name="connsiteY7" fmla="*/ 22316 h 23819"/>
                <a:gd name="connsiteX8" fmla="*/ 1597 w 26198"/>
                <a:gd name="connsiteY8" fmla="*/ 17330 h 23819"/>
                <a:gd name="connsiteX9" fmla="*/ 61 w 26198"/>
                <a:gd name="connsiteY9" fmla="*/ 7919 h 23819"/>
                <a:gd name="connsiteX10" fmla="*/ 2478 w 26198"/>
                <a:gd name="connsiteY10" fmla="*/ 5669 h 23819"/>
                <a:gd name="connsiteX11" fmla="*/ 6583 w 26198"/>
                <a:gd name="connsiteY11" fmla="*/ 4218 h 23819"/>
                <a:gd name="connsiteX12" fmla="*/ 21299 w 26198"/>
                <a:gd name="connsiteY12" fmla="*/ 683 h 23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8" h="23819">
                  <a:moveTo>
                    <a:pt x="21299" y="683"/>
                  </a:moveTo>
                  <a:cubicBezTo>
                    <a:pt x="21299" y="683"/>
                    <a:pt x="22508" y="280"/>
                    <a:pt x="23397" y="280"/>
                  </a:cubicBezTo>
                  <a:cubicBezTo>
                    <a:pt x="24279" y="280"/>
                    <a:pt x="23557" y="2454"/>
                    <a:pt x="23717" y="3009"/>
                  </a:cubicBezTo>
                  <a:cubicBezTo>
                    <a:pt x="23876" y="3579"/>
                    <a:pt x="24918" y="6878"/>
                    <a:pt x="25085" y="7273"/>
                  </a:cubicBezTo>
                  <a:cubicBezTo>
                    <a:pt x="25244" y="7676"/>
                    <a:pt x="25883" y="10580"/>
                    <a:pt x="26210" y="12184"/>
                  </a:cubicBezTo>
                  <a:cubicBezTo>
                    <a:pt x="26529" y="13795"/>
                    <a:pt x="24522" y="13628"/>
                    <a:pt x="24522" y="13628"/>
                  </a:cubicBezTo>
                  <a:cubicBezTo>
                    <a:pt x="24522" y="13628"/>
                    <a:pt x="7944" y="22803"/>
                    <a:pt x="5777" y="23852"/>
                  </a:cubicBezTo>
                  <a:cubicBezTo>
                    <a:pt x="3603" y="24893"/>
                    <a:pt x="2638" y="22316"/>
                    <a:pt x="2638" y="22316"/>
                  </a:cubicBezTo>
                  <a:lnTo>
                    <a:pt x="1597" y="17330"/>
                  </a:lnTo>
                  <a:cubicBezTo>
                    <a:pt x="1597" y="17330"/>
                    <a:pt x="228" y="10337"/>
                    <a:pt x="61" y="7919"/>
                  </a:cubicBezTo>
                  <a:cubicBezTo>
                    <a:pt x="-98" y="5510"/>
                    <a:pt x="1027" y="6156"/>
                    <a:pt x="2478" y="5669"/>
                  </a:cubicBezTo>
                  <a:cubicBezTo>
                    <a:pt x="3930" y="5183"/>
                    <a:pt x="4166" y="5510"/>
                    <a:pt x="6583" y="4218"/>
                  </a:cubicBezTo>
                  <a:cubicBezTo>
                    <a:pt x="8993" y="2933"/>
                    <a:pt x="21299" y="683"/>
                    <a:pt x="21299" y="683"/>
                  </a:cubicBezTo>
                  <a:close/>
                </a:path>
              </a:pathLst>
            </a:custGeom>
            <a:solidFill>
              <a:srgbClr val="231F20"/>
            </a:solidFill>
            <a:ln w="7575" cap="flat">
              <a:noFill/>
              <a:prstDash val="solid"/>
              <a:round/>
            </a:ln>
          </p:spPr>
          <p:txBody>
            <a:bodyPr rtlCol="0" anchor="ctr"/>
            <a:lstStyle/>
            <a:p>
              <a:endParaRPr lang="en-GB"/>
            </a:p>
          </p:txBody>
        </p:sp>
        <p:sp>
          <p:nvSpPr>
            <p:cNvPr id="562" name="Freeform: Shape 561">
              <a:extLst>
                <a:ext uri="{FF2B5EF4-FFF2-40B4-BE49-F238E27FC236}">
                  <a16:creationId xmlns:a16="http://schemas.microsoft.com/office/drawing/2014/main" id="{EB00E6F0-BF40-4977-BD8B-9D739F381339}"/>
                </a:ext>
              </a:extLst>
            </p:cNvPr>
            <p:cNvSpPr/>
            <p:nvPr/>
          </p:nvSpPr>
          <p:spPr>
            <a:xfrm>
              <a:off x="6969839" y="4106440"/>
              <a:ext cx="67862" cy="28983"/>
            </a:xfrm>
            <a:custGeom>
              <a:avLst/>
              <a:gdLst>
                <a:gd name="connsiteX0" fmla="*/ 17179 w 67862"/>
                <a:gd name="connsiteY0" fmla="*/ 4511 h 28983"/>
                <a:gd name="connsiteX1" fmla="*/ 16776 w 67862"/>
                <a:gd name="connsiteY1" fmla="*/ 4595 h 28983"/>
                <a:gd name="connsiteX2" fmla="*/ 18228 w 67862"/>
                <a:gd name="connsiteY2" fmla="*/ 3302 h 28983"/>
                <a:gd name="connsiteX3" fmla="*/ 20319 w 67862"/>
                <a:gd name="connsiteY3" fmla="*/ 2983 h 28983"/>
                <a:gd name="connsiteX4" fmla="*/ 23139 w 67862"/>
                <a:gd name="connsiteY4" fmla="*/ 5233 h 28983"/>
                <a:gd name="connsiteX5" fmla="*/ 27563 w 67862"/>
                <a:gd name="connsiteY5" fmla="*/ 7004 h 28983"/>
                <a:gd name="connsiteX6" fmla="*/ 33674 w 67862"/>
                <a:gd name="connsiteY6" fmla="*/ 7164 h 28983"/>
                <a:gd name="connsiteX7" fmla="*/ 39466 w 67862"/>
                <a:gd name="connsiteY7" fmla="*/ 5796 h 28983"/>
                <a:gd name="connsiteX8" fmla="*/ 42841 w 67862"/>
                <a:gd name="connsiteY8" fmla="*/ 2740 h 28983"/>
                <a:gd name="connsiteX9" fmla="*/ 45015 w 67862"/>
                <a:gd name="connsiteY9" fmla="*/ 649 h 28983"/>
                <a:gd name="connsiteX10" fmla="*/ 48231 w 67862"/>
                <a:gd name="connsiteY10" fmla="*/ 649 h 28983"/>
                <a:gd name="connsiteX11" fmla="*/ 64080 w 67862"/>
                <a:gd name="connsiteY11" fmla="*/ 5879 h 28983"/>
                <a:gd name="connsiteX12" fmla="*/ 67462 w 67862"/>
                <a:gd name="connsiteY12" fmla="*/ 7004 h 28983"/>
                <a:gd name="connsiteX13" fmla="*/ 67698 w 67862"/>
                <a:gd name="connsiteY13" fmla="*/ 8608 h 28983"/>
                <a:gd name="connsiteX14" fmla="*/ 66170 w 67862"/>
                <a:gd name="connsiteY14" fmla="*/ 12477 h 28983"/>
                <a:gd name="connsiteX15" fmla="*/ 54753 w 67862"/>
                <a:gd name="connsiteY15" fmla="*/ 22610 h 28983"/>
                <a:gd name="connsiteX16" fmla="*/ 37695 w 67862"/>
                <a:gd name="connsiteY16" fmla="*/ 28965 h 28983"/>
                <a:gd name="connsiteX17" fmla="*/ 19353 w 67862"/>
                <a:gd name="connsiteY17" fmla="*/ 28881 h 28983"/>
                <a:gd name="connsiteX18" fmla="*/ 4470 w 67862"/>
                <a:gd name="connsiteY18" fmla="*/ 20436 h 28983"/>
                <a:gd name="connsiteX19" fmla="*/ 373 w 67862"/>
                <a:gd name="connsiteY19" fmla="*/ 15693 h 28983"/>
                <a:gd name="connsiteX20" fmla="*/ 1011 w 67862"/>
                <a:gd name="connsiteY20" fmla="*/ 13921 h 28983"/>
                <a:gd name="connsiteX21" fmla="*/ 17179 w 67862"/>
                <a:gd name="connsiteY21" fmla="*/ 4511 h 28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7862" h="28983">
                  <a:moveTo>
                    <a:pt x="17179" y="4511"/>
                  </a:moveTo>
                  <a:cubicBezTo>
                    <a:pt x="17666" y="4427"/>
                    <a:pt x="16776" y="4595"/>
                    <a:pt x="16776" y="4595"/>
                  </a:cubicBezTo>
                  <a:cubicBezTo>
                    <a:pt x="16776" y="4595"/>
                    <a:pt x="17422" y="3705"/>
                    <a:pt x="18228" y="3302"/>
                  </a:cubicBezTo>
                  <a:cubicBezTo>
                    <a:pt x="19034" y="2900"/>
                    <a:pt x="19596" y="2900"/>
                    <a:pt x="20319" y="2983"/>
                  </a:cubicBezTo>
                  <a:cubicBezTo>
                    <a:pt x="21041" y="3059"/>
                    <a:pt x="21930" y="4184"/>
                    <a:pt x="23139" y="5233"/>
                  </a:cubicBezTo>
                  <a:cubicBezTo>
                    <a:pt x="24340" y="6282"/>
                    <a:pt x="25632" y="6525"/>
                    <a:pt x="27563" y="7004"/>
                  </a:cubicBezTo>
                  <a:cubicBezTo>
                    <a:pt x="29493" y="7491"/>
                    <a:pt x="30938" y="7247"/>
                    <a:pt x="33674" y="7164"/>
                  </a:cubicBezTo>
                  <a:cubicBezTo>
                    <a:pt x="36411" y="7080"/>
                    <a:pt x="37049" y="6442"/>
                    <a:pt x="39466" y="5796"/>
                  </a:cubicBezTo>
                  <a:cubicBezTo>
                    <a:pt x="41876" y="5150"/>
                    <a:pt x="42036" y="3949"/>
                    <a:pt x="42841" y="2740"/>
                  </a:cubicBezTo>
                  <a:cubicBezTo>
                    <a:pt x="43647" y="1531"/>
                    <a:pt x="43244" y="1372"/>
                    <a:pt x="45015" y="649"/>
                  </a:cubicBezTo>
                  <a:cubicBezTo>
                    <a:pt x="46787" y="-80"/>
                    <a:pt x="48231" y="649"/>
                    <a:pt x="48231" y="649"/>
                  </a:cubicBezTo>
                  <a:cubicBezTo>
                    <a:pt x="48231" y="649"/>
                    <a:pt x="62308" y="5476"/>
                    <a:pt x="64080" y="5879"/>
                  </a:cubicBezTo>
                  <a:cubicBezTo>
                    <a:pt x="65851" y="6282"/>
                    <a:pt x="66580" y="6601"/>
                    <a:pt x="67462" y="7004"/>
                  </a:cubicBezTo>
                  <a:cubicBezTo>
                    <a:pt x="68344" y="7407"/>
                    <a:pt x="67698" y="8608"/>
                    <a:pt x="67698" y="8608"/>
                  </a:cubicBezTo>
                  <a:cubicBezTo>
                    <a:pt x="67698" y="8608"/>
                    <a:pt x="66900" y="10782"/>
                    <a:pt x="66170" y="12477"/>
                  </a:cubicBezTo>
                  <a:cubicBezTo>
                    <a:pt x="65448" y="14165"/>
                    <a:pt x="58044" y="19554"/>
                    <a:pt x="54753" y="22610"/>
                  </a:cubicBezTo>
                  <a:cubicBezTo>
                    <a:pt x="51454" y="25666"/>
                    <a:pt x="41640" y="28318"/>
                    <a:pt x="37695" y="28965"/>
                  </a:cubicBezTo>
                  <a:cubicBezTo>
                    <a:pt x="33758" y="29611"/>
                    <a:pt x="23374" y="29208"/>
                    <a:pt x="19353" y="28881"/>
                  </a:cubicBezTo>
                  <a:cubicBezTo>
                    <a:pt x="15332" y="28562"/>
                    <a:pt x="5359" y="21082"/>
                    <a:pt x="4470" y="20436"/>
                  </a:cubicBezTo>
                  <a:cubicBezTo>
                    <a:pt x="3588" y="19797"/>
                    <a:pt x="1338" y="16574"/>
                    <a:pt x="373" y="15693"/>
                  </a:cubicBezTo>
                  <a:cubicBezTo>
                    <a:pt x="-593" y="14803"/>
                    <a:pt x="1011" y="13921"/>
                    <a:pt x="1011" y="13921"/>
                  </a:cubicBezTo>
                  <a:lnTo>
                    <a:pt x="17179" y="4511"/>
                  </a:lnTo>
                  <a:close/>
                </a:path>
              </a:pathLst>
            </a:custGeom>
            <a:solidFill>
              <a:srgbClr val="231F20"/>
            </a:solidFill>
            <a:ln w="7575" cap="flat">
              <a:noFill/>
              <a:prstDash val="solid"/>
              <a:round/>
            </a:ln>
          </p:spPr>
          <p:txBody>
            <a:bodyPr rtlCol="0" anchor="ctr"/>
            <a:lstStyle/>
            <a:p>
              <a:endParaRPr lang="en-GB"/>
            </a:p>
          </p:txBody>
        </p:sp>
        <p:sp>
          <p:nvSpPr>
            <p:cNvPr id="563" name="Freeform: Shape 562">
              <a:extLst>
                <a:ext uri="{FF2B5EF4-FFF2-40B4-BE49-F238E27FC236}">
                  <a16:creationId xmlns:a16="http://schemas.microsoft.com/office/drawing/2014/main" id="{6CA99485-B2C2-46ED-BE8D-9B084E280CA6}"/>
                </a:ext>
              </a:extLst>
            </p:cNvPr>
            <p:cNvSpPr/>
            <p:nvPr/>
          </p:nvSpPr>
          <p:spPr>
            <a:xfrm>
              <a:off x="6957590" y="4060913"/>
              <a:ext cx="24537" cy="18247"/>
            </a:xfrm>
            <a:custGeom>
              <a:avLst/>
              <a:gdLst>
                <a:gd name="connsiteX0" fmla="*/ 21766 w 24537"/>
                <a:gd name="connsiteY0" fmla="*/ 623 h 18247"/>
                <a:gd name="connsiteX1" fmla="*/ 22899 w 24537"/>
                <a:gd name="connsiteY1" fmla="*/ 304 h 18247"/>
                <a:gd name="connsiteX2" fmla="*/ 23538 w 24537"/>
                <a:gd name="connsiteY2" fmla="*/ 1672 h 18247"/>
                <a:gd name="connsiteX3" fmla="*/ 24587 w 24537"/>
                <a:gd name="connsiteY3" fmla="*/ 13660 h 18247"/>
                <a:gd name="connsiteX4" fmla="*/ 22975 w 24537"/>
                <a:gd name="connsiteY4" fmla="*/ 15020 h 18247"/>
                <a:gd name="connsiteX5" fmla="*/ 3272 w 24537"/>
                <a:gd name="connsiteY5" fmla="*/ 18479 h 18247"/>
                <a:gd name="connsiteX6" fmla="*/ 1418 w 24537"/>
                <a:gd name="connsiteY6" fmla="*/ 17437 h 18247"/>
                <a:gd name="connsiteX7" fmla="*/ 49 w 24537"/>
                <a:gd name="connsiteY7" fmla="*/ 4082 h 18247"/>
                <a:gd name="connsiteX8" fmla="*/ 1661 w 24537"/>
                <a:gd name="connsiteY8" fmla="*/ 2881 h 18247"/>
                <a:gd name="connsiteX9" fmla="*/ 21766 w 24537"/>
                <a:gd name="connsiteY9" fmla="*/ 623 h 18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37" h="18247">
                  <a:moveTo>
                    <a:pt x="21766" y="623"/>
                  </a:moveTo>
                  <a:cubicBezTo>
                    <a:pt x="21766" y="623"/>
                    <a:pt x="22093" y="304"/>
                    <a:pt x="22899" y="304"/>
                  </a:cubicBezTo>
                  <a:cubicBezTo>
                    <a:pt x="23705" y="304"/>
                    <a:pt x="23538" y="1672"/>
                    <a:pt x="23538" y="1672"/>
                  </a:cubicBezTo>
                  <a:cubicBezTo>
                    <a:pt x="23538" y="1672"/>
                    <a:pt x="24587" y="12451"/>
                    <a:pt x="24587" y="13660"/>
                  </a:cubicBezTo>
                  <a:cubicBezTo>
                    <a:pt x="24587" y="14861"/>
                    <a:pt x="22975" y="15020"/>
                    <a:pt x="22975" y="15020"/>
                  </a:cubicBezTo>
                  <a:cubicBezTo>
                    <a:pt x="22975" y="15020"/>
                    <a:pt x="4876" y="18084"/>
                    <a:pt x="3272" y="18479"/>
                  </a:cubicBezTo>
                  <a:cubicBezTo>
                    <a:pt x="1661" y="18889"/>
                    <a:pt x="1418" y="17437"/>
                    <a:pt x="1418" y="17437"/>
                  </a:cubicBezTo>
                  <a:cubicBezTo>
                    <a:pt x="1418" y="17437"/>
                    <a:pt x="49" y="5374"/>
                    <a:pt x="49" y="4082"/>
                  </a:cubicBezTo>
                  <a:cubicBezTo>
                    <a:pt x="49" y="2797"/>
                    <a:pt x="1661" y="2881"/>
                    <a:pt x="1661" y="2881"/>
                  </a:cubicBezTo>
                  <a:lnTo>
                    <a:pt x="21766" y="623"/>
                  </a:lnTo>
                  <a:close/>
                </a:path>
              </a:pathLst>
            </a:custGeom>
            <a:solidFill>
              <a:srgbClr val="231F20"/>
            </a:solidFill>
            <a:ln w="7575" cap="flat">
              <a:noFill/>
              <a:prstDash val="solid"/>
              <a:round/>
            </a:ln>
          </p:spPr>
          <p:txBody>
            <a:bodyPr rtlCol="0" anchor="ctr"/>
            <a:lstStyle/>
            <a:p>
              <a:endParaRPr lang="en-GB"/>
            </a:p>
          </p:txBody>
        </p:sp>
        <p:sp>
          <p:nvSpPr>
            <p:cNvPr id="564" name="Freeform: Shape 563">
              <a:extLst>
                <a:ext uri="{FF2B5EF4-FFF2-40B4-BE49-F238E27FC236}">
                  <a16:creationId xmlns:a16="http://schemas.microsoft.com/office/drawing/2014/main" id="{F35C9806-8025-4664-AC0C-D46A4883F978}"/>
                </a:ext>
              </a:extLst>
            </p:cNvPr>
            <p:cNvSpPr/>
            <p:nvPr/>
          </p:nvSpPr>
          <p:spPr>
            <a:xfrm>
              <a:off x="6959341" y="4081412"/>
              <a:ext cx="24881" cy="14531"/>
            </a:xfrm>
            <a:custGeom>
              <a:avLst/>
              <a:gdLst>
                <a:gd name="connsiteX0" fmla="*/ 21066 w 24881"/>
                <a:gd name="connsiteY0" fmla="*/ 1134 h 14531"/>
                <a:gd name="connsiteX1" fmla="*/ 22996 w 24881"/>
                <a:gd name="connsiteY1" fmla="*/ 328 h 14531"/>
                <a:gd name="connsiteX2" fmla="*/ 24448 w 24881"/>
                <a:gd name="connsiteY2" fmla="*/ 1856 h 14531"/>
                <a:gd name="connsiteX3" fmla="*/ 24844 w 24881"/>
                <a:gd name="connsiteY3" fmla="*/ 5718 h 14531"/>
                <a:gd name="connsiteX4" fmla="*/ 24608 w 24881"/>
                <a:gd name="connsiteY4" fmla="*/ 9495 h 14531"/>
                <a:gd name="connsiteX5" fmla="*/ 19378 w 24881"/>
                <a:gd name="connsiteY5" fmla="*/ 11107 h 14531"/>
                <a:gd name="connsiteX6" fmla="*/ 6266 w 24881"/>
                <a:gd name="connsiteY6" fmla="*/ 14642 h 14531"/>
                <a:gd name="connsiteX7" fmla="*/ 2480 w 24881"/>
                <a:gd name="connsiteY7" fmla="*/ 14482 h 14531"/>
                <a:gd name="connsiteX8" fmla="*/ 1120 w 24881"/>
                <a:gd name="connsiteY8" fmla="*/ 12232 h 14531"/>
                <a:gd name="connsiteX9" fmla="*/ 71 w 24881"/>
                <a:gd name="connsiteY9" fmla="*/ 6523 h 14531"/>
                <a:gd name="connsiteX10" fmla="*/ 1120 w 24881"/>
                <a:gd name="connsiteY10" fmla="*/ 5071 h 14531"/>
                <a:gd name="connsiteX11" fmla="*/ 4092 w 24881"/>
                <a:gd name="connsiteY11" fmla="*/ 4669 h 14531"/>
                <a:gd name="connsiteX12" fmla="*/ 21066 w 24881"/>
                <a:gd name="connsiteY12" fmla="*/ 1134 h 1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81" h="14531">
                  <a:moveTo>
                    <a:pt x="21066" y="1134"/>
                  </a:moveTo>
                  <a:cubicBezTo>
                    <a:pt x="21066" y="1134"/>
                    <a:pt x="22031" y="488"/>
                    <a:pt x="22996" y="328"/>
                  </a:cubicBezTo>
                  <a:cubicBezTo>
                    <a:pt x="23962" y="169"/>
                    <a:pt x="24205" y="1210"/>
                    <a:pt x="24448" y="1856"/>
                  </a:cubicBezTo>
                  <a:cubicBezTo>
                    <a:pt x="24684" y="2495"/>
                    <a:pt x="24608" y="3946"/>
                    <a:pt x="24844" y="5718"/>
                  </a:cubicBezTo>
                  <a:cubicBezTo>
                    <a:pt x="25087" y="7481"/>
                    <a:pt x="24768" y="8690"/>
                    <a:pt x="24608" y="9495"/>
                  </a:cubicBezTo>
                  <a:cubicBezTo>
                    <a:pt x="24448" y="10301"/>
                    <a:pt x="21795" y="10544"/>
                    <a:pt x="19378" y="11107"/>
                  </a:cubicBezTo>
                  <a:cubicBezTo>
                    <a:pt x="16961" y="11669"/>
                    <a:pt x="7794" y="14322"/>
                    <a:pt x="6266" y="14642"/>
                  </a:cubicBezTo>
                  <a:cubicBezTo>
                    <a:pt x="4738" y="14968"/>
                    <a:pt x="3051" y="14885"/>
                    <a:pt x="2480" y="14482"/>
                  </a:cubicBezTo>
                  <a:cubicBezTo>
                    <a:pt x="1918" y="14079"/>
                    <a:pt x="1363" y="13197"/>
                    <a:pt x="1120" y="12232"/>
                  </a:cubicBezTo>
                  <a:cubicBezTo>
                    <a:pt x="877" y="11267"/>
                    <a:pt x="230" y="8127"/>
                    <a:pt x="71" y="6523"/>
                  </a:cubicBezTo>
                  <a:cubicBezTo>
                    <a:pt x="-89" y="4912"/>
                    <a:pt x="717" y="5315"/>
                    <a:pt x="1120" y="5071"/>
                  </a:cubicBezTo>
                  <a:cubicBezTo>
                    <a:pt x="1523" y="4828"/>
                    <a:pt x="2807" y="4752"/>
                    <a:pt x="4092" y="4669"/>
                  </a:cubicBezTo>
                  <a:cubicBezTo>
                    <a:pt x="5377" y="4593"/>
                    <a:pt x="21066" y="1134"/>
                    <a:pt x="21066" y="1134"/>
                  </a:cubicBezTo>
                  <a:close/>
                </a:path>
              </a:pathLst>
            </a:custGeom>
            <a:solidFill>
              <a:srgbClr val="231F20"/>
            </a:solidFill>
            <a:ln w="7575" cap="flat">
              <a:noFill/>
              <a:prstDash val="solid"/>
              <a:round/>
            </a:ln>
          </p:spPr>
          <p:txBody>
            <a:bodyPr rtlCol="0" anchor="ctr"/>
            <a:lstStyle/>
            <a:p>
              <a:endParaRPr lang="en-GB"/>
            </a:p>
          </p:txBody>
        </p:sp>
        <p:sp>
          <p:nvSpPr>
            <p:cNvPr id="565" name="Freeform: Shape 564">
              <a:extLst>
                <a:ext uri="{FF2B5EF4-FFF2-40B4-BE49-F238E27FC236}">
                  <a16:creationId xmlns:a16="http://schemas.microsoft.com/office/drawing/2014/main" id="{442A6B55-046A-4B28-A23E-3C65DE62599C}"/>
                </a:ext>
              </a:extLst>
            </p:cNvPr>
            <p:cNvSpPr/>
            <p:nvPr/>
          </p:nvSpPr>
          <p:spPr>
            <a:xfrm>
              <a:off x="6962480" y="4097756"/>
              <a:ext cx="23981" cy="17452"/>
            </a:xfrm>
            <a:custGeom>
              <a:avLst/>
              <a:gdLst>
                <a:gd name="connsiteX0" fmla="*/ 21151 w 23981"/>
                <a:gd name="connsiteY0" fmla="*/ 319 h 17452"/>
                <a:gd name="connsiteX1" fmla="*/ 22998 w 23981"/>
                <a:gd name="connsiteY1" fmla="*/ 722 h 17452"/>
                <a:gd name="connsiteX2" fmla="*/ 23804 w 23981"/>
                <a:gd name="connsiteY2" fmla="*/ 3861 h 17452"/>
                <a:gd name="connsiteX3" fmla="*/ 23720 w 23981"/>
                <a:gd name="connsiteY3" fmla="*/ 6507 h 17452"/>
                <a:gd name="connsiteX4" fmla="*/ 20505 w 23981"/>
                <a:gd name="connsiteY4" fmla="*/ 8118 h 17452"/>
                <a:gd name="connsiteX5" fmla="*/ 11733 w 23981"/>
                <a:gd name="connsiteY5" fmla="*/ 13431 h 17452"/>
                <a:gd name="connsiteX6" fmla="*/ 5143 w 23981"/>
                <a:gd name="connsiteY6" fmla="*/ 17612 h 17452"/>
                <a:gd name="connsiteX7" fmla="*/ 3372 w 23981"/>
                <a:gd name="connsiteY7" fmla="*/ 16244 h 17452"/>
                <a:gd name="connsiteX8" fmla="*/ 149 w 23981"/>
                <a:gd name="connsiteY8" fmla="*/ 8437 h 17452"/>
                <a:gd name="connsiteX9" fmla="*/ 1114 w 23981"/>
                <a:gd name="connsiteY9" fmla="*/ 6111 h 17452"/>
                <a:gd name="connsiteX10" fmla="*/ 21151 w 23981"/>
                <a:gd name="connsiteY10" fmla="*/ 319 h 17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81" h="17452">
                  <a:moveTo>
                    <a:pt x="21151" y="319"/>
                  </a:moveTo>
                  <a:cubicBezTo>
                    <a:pt x="21151" y="319"/>
                    <a:pt x="22033" y="319"/>
                    <a:pt x="22998" y="722"/>
                  </a:cubicBezTo>
                  <a:cubicBezTo>
                    <a:pt x="23964" y="1125"/>
                    <a:pt x="23318" y="2007"/>
                    <a:pt x="23804" y="3861"/>
                  </a:cubicBezTo>
                  <a:cubicBezTo>
                    <a:pt x="24283" y="5709"/>
                    <a:pt x="23888" y="5944"/>
                    <a:pt x="23720" y="6507"/>
                  </a:cubicBezTo>
                  <a:cubicBezTo>
                    <a:pt x="23561" y="7077"/>
                    <a:pt x="21957" y="7959"/>
                    <a:pt x="20505" y="8118"/>
                  </a:cubicBezTo>
                  <a:cubicBezTo>
                    <a:pt x="19053" y="8278"/>
                    <a:pt x="14226" y="11660"/>
                    <a:pt x="11733" y="13431"/>
                  </a:cubicBezTo>
                  <a:cubicBezTo>
                    <a:pt x="9240" y="15203"/>
                    <a:pt x="5865" y="17126"/>
                    <a:pt x="5143" y="17612"/>
                  </a:cubicBezTo>
                  <a:cubicBezTo>
                    <a:pt x="4413" y="18091"/>
                    <a:pt x="4656" y="17453"/>
                    <a:pt x="3372" y="16244"/>
                  </a:cubicBezTo>
                  <a:cubicBezTo>
                    <a:pt x="2079" y="15043"/>
                    <a:pt x="635" y="9973"/>
                    <a:pt x="149" y="8437"/>
                  </a:cubicBezTo>
                  <a:cubicBezTo>
                    <a:pt x="-330" y="6910"/>
                    <a:pt x="1114" y="6111"/>
                    <a:pt x="1114" y="6111"/>
                  </a:cubicBezTo>
                  <a:lnTo>
                    <a:pt x="21151" y="319"/>
                  </a:lnTo>
                  <a:close/>
                </a:path>
              </a:pathLst>
            </a:custGeom>
            <a:solidFill>
              <a:srgbClr val="231F20"/>
            </a:solidFill>
            <a:ln w="7575" cap="flat">
              <a:noFill/>
              <a:prstDash val="solid"/>
              <a:round/>
            </a:ln>
          </p:spPr>
          <p:txBody>
            <a:bodyPr rtlCol="0" anchor="ctr"/>
            <a:lstStyle/>
            <a:p>
              <a:endParaRPr lang="en-GB"/>
            </a:p>
          </p:txBody>
        </p:sp>
        <p:sp>
          <p:nvSpPr>
            <p:cNvPr id="566" name="Freeform: Shape 565">
              <a:extLst>
                <a:ext uri="{FF2B5EF4-FFF2-40B4-BE49-F238E27FC236}">
                  <a16:creationId xmlns:a16="http://schemas.microsoft.com/office/drawing/2014/main" id="{AAAF2B26-BD4F-4DE3-A088-C3FE478A4F59}"/>
                </a:ext>
              </a:extLst>
            </p:cNvPr>
            <p:cNvSpPr/>
            <p:nvPr/>
          </p:nvSpPr>
          <p:spPr>
            <a:xfrm>
              <a:off x="7016690" y="4093117"/>
              <a:ext cx="23614" cy="12750"/>
            </a:xfrm>
            <a:custGeom>
              <a:avLst/>
              <a:gdLst>
                <a:gd name="connsiteX0" fmla="*/ 22788 w 23614"/>
                <a:gd name="connsiteY0" fmla="*/ 616 h 12750"/>
                <a:gd name="connsiteX1" fmla="*/ 23510 w 23614"/>
                <a:gd name="connsiteY1" fmla="*/ 2463 h 12750"/>
                <a:gd name="connsiteX2" fmla="*/ 23677 w 23614"/>
                <a:gd name="connsiteY2" fmla="*/ 6727 h 12750"/>
                <a:gd name="connsiteX3" fmla="*/ 23510 w 23614"/>
                <a:gd name="connsiteY3" fmla="*/ 11470 h 12750"/>
                <a:gd name="connsiteX4" fmla="*/ 23031 w 23614"/>
                <a:gd name="connsiteY4" fmla="*/ 12998 h 12750"/>
                <a:gd name="connsiteX5" fmla="*/ 1063 w 23614"/>
                <a:gd name="connsiteY5" fmla="*/ 7449 h 12750"/>
                <a:gd name="connsiteX6" fmla="*/ 182 w 23614"/>
                <a:gd name="connsiteY6" fmla="*/ 5845 h 12750"/>
                <a:gd name="connsiteX7" fmla="*/ 425 w 23614"/>
                <a:gd name="connsiteY7" fmla="*/ 1817 h 12750"/>
                <a:gd name="connsiteX8" fmla="*/ 1307 w 23614"/>
                <a:gd name="connsiteY8" fmla="*/ 448 h 12750"/>
                <a:gd name="connsiteX9" fmla="*/ 2599 w 23614"/>
                <a:gd name="connsiteY9" fmla="*/ 692 h 12750"/>
                <a:gd name="connsiteX10" fmla="*/ 22788 w 23614"/>
                <a:gd name="connsiteY10" fmla="*/ 616 h 1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 h="12750">
                  <a:moveTo>
                    <a:pt x="22788" y="616"/>
                  </a:moveTo>
                  <a:cubicBezTo>
                    <a:pt x="23191" y="775"/>
                    <a:pt x="23267" y="1817"/>
                    <a:pt x="23510" y="2463"/>
                  </a:cubicBezTo>
                  <a:cubicBezTo>
                    <a:pt x="23753" y="3109"/>
                    <a:pt x="23677" y="5116"/>
                    <a:pt x="23677" y="6727"/>
                  </a:cubicBezTo>
                  <a:cubicBezTo>
                    <a:pt x="23677" y="8339"/>
                    <a:pt x="23510" y="9380"/>
                    <a:pt x="23510" y="11470"/>
                  </a:cubicBezTo>
                  <a:cubicBezTo>
                    <a:pt x="23510" y="13561"/>
                    <a:pt x="23031" y="12998"/>
                    <a:pt x="23031" y="12998"/>
                  </a:cubicBezTo>
                  <a:cubicBezTo>
                    <a:pt x="23031" y="12998"/>
                    <a:pt x="2515" y="7693"/>
                    <a:pt x="1063" y="7449"/>
                  </a:cubicBezTo>
                  <a:cubicBezTo>
                    <a:pt x="-381" y="7206"/>
                    <a:pt x="182" y="6324"/>
                    <a:pt x="182" y="5845"/>
                  </a:cubicBezTo>
                  <a:cubicBezTo>
                    <a:pt x="182" y="5359"/>
                    <a:pt x="265" y="2706"/>
                    <a:pt x="425" y="1817"/>
                  </a:cubicBezTo>
                  <a:cubicBezTo>
                    <a:pt x="584" y="935"/>
                    <a:pt x="744" y="851"/>
                    <a:pt x="1307" y="448"/>
                  </a:cubicBezTo>
                  <a:cubicBezTo>
                    <a:pt x="1869" y="46"/>
                    <a:pt x="2599" y="692"/>
                    <a:pt x="2599" y="692"/>
                  </a:cubicBezTo>
                  <a:lnTo>
                    <a:pt x="22788" y="616"/>
                  </a:lnTo>
                  <a:close/>
                </a:path>
              </a:pathLst>
            </a:custGeom>
            <a:solidFill>
              <a:srgbClr val="231F20"/>
            </a:solidFill>
            <a:ln w="7575" cap="flat">
              <a:noFill/>
              <a:prstDash val="solid"/>
              <a:round/>
            </a:ln>
          </p:spPr>
          <p:txBody>
            <a:bodyPr rtlCol="0" anchor="ctr"/>
            <a:lstStyle/>
            <a:p>
              <a:endParaRPr lang="en-GB"/>
            </a:p>
          </p:txBody>
        </p:sp>
        <p:sp>
          <p:nvSpPr>
            <p:cNvPr id="567" name="Freeform: Shape 566">
              <a:extLst>
                <a:ext uri="{FF2B5EF4-FFF2-40B4-BE49-F238E27FC236}">
                  <a16:creationId xmlns:a16="http://schemas.microsoft.com/office/drawing/2014/main" id="{E2FA3E4C-82C0-4413-87B2-C00C28B77186}"/>
                </a:ext>
              </a:extLst>
            </p:cNvPr>
            <p:cNvSpPr/>
            <p:nvPr/>
          </p:nvSpPr>
          <p:spPr>
            <a:xfrm>
              <a:off x="7015406" y="4075712"/>
              <a:ext cx="24684" cy="11039"/>
            </a:xfrm>
            <a:custGeom>
              <a:avLst/>
              <a:gdLst>
                <a:gd name="connsiteX0" fmla="*/ 20856 w 24684"/>
                <a:gd name="connsiteY0" fmla="*/ 309 h 11039"/>
                <a:gd name="connsiteX1" fmla="*/ 23106 w 24684"/>
                <a:gd name="connsiteY1" fmla="*/ 1198 h 11039"/>
                <a:gd name="connsiteX2" fmla="*/ 23828 w 24684"/>
                <a:gd name="connsiteY2" fmla="*/ 3767 h 11039"/>
                <a:gd name="connsiteX3" fmla="*/ 24634 w 24684"/>
                <a:gd name="connsiteY3" fmla="*/ 8678 h 11039"/>
                <a:gd name="connsiteX4" fmla="*/ 23669 w 24684"/>
                <a:gd name="connsiteY4" fmla="*/ 10844 h 11039"/>
                <a:gd name="connsiteX5" fmla="*/ 18036 w 24684"/>
                <a:gd name="connsiteY5" fmla="*/ 10844 h 11039"/>
                <a:gd name="connsiteX6" fmla="*/ 11278 w 24684"/>
                <a:gd name="connsiteY6" fmla="*/ 11011 h 11039"/>
                <a:gd name="connsiteX7" fmla="*/ 5403 w 24684"/>
                <a:gd name="connsiteY7" fmla="*/ 11331 h 11039"/>
                <a:gd name="connsiteX8" fmla="*/ 1305 w 24684"/>
                <a:gd name="connsiteY8" fmla="*/ 10525 h 11039"/>
                <a:gd name="connsiteX9" fmla="*/ 180 w 24684"/>
                <a:gd name="connsiteY9" fmla="*/ 7629 h 11039"/>
                <a:gd name="connsiteX10" fmla="*/ 97 w 24684"/>
                <a:gd name="connsiteY10" fmla="*/ 3608 h 11039"/>
                <a:gd name="connsiteX11" fmla="*/ 1701 w 24684"/>
                <a:gd name="connsiteY11" fmla="*/ 2323 h 11039"/>
                <a:gd name="connsiteX12" fmla="*/ 5813 w 24684"/>
                <a:gd name="connsiteY12" fmla="*/ 1996 h 11039"/>
                <a:gd name="connsiteX13" fmla="*/ 11362 w 24684"/>
                <a:gd name="connsiteY13" fmla="*/ 871 h 11039"/>
                <a:gd name="connsiteX14" fmla="*/ 20856 w 24684"/>
                <a:gd name="connsiteY14" fmla="*/ 309 h 1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684" h="11039">
                  <a:moveTo>
                    <a:pt x="20856" y="309"/>
                  </a:moveTo>
                  <a:cubicBezTo>
                    <a:pt x="20856" y="309"/>
                    <a:pt x="22460" y="635"/>
                    <a:pt x="23106" y="1198"/>
                  </a:cubicBezTo>
                  <a:cubicBezTo>
                    <a:pt x="23745" y="1761"/>
                    <a:pt x="23509" y="2642"/>
                    <a:pt x="23828" y="3767"/>
                  </a:cubicBezTo>
                  <a:cubicBezTo>
                    <a:pt x="24148" y="4900"/>
                    <a:pt x="24072" y="6185"/>
                    <a:pt x="24634" y="8678"/>
                  </a:cubicBezTo>
                  <a:cubicBezTo>
                    <a:pt x="25197" y="11171"/>
                    <a:pt x="23669" y="10844"/>
                    <a:pt x="23669" y="10844"/>
                  </a:cubicBezTo>
                  <a:lnTo>
                    <a:pt x="18036" y="10844"/>
                  </a:lnTo>
                  <a:cubicBezTo>
                    <a:pt x="17230" y="10844"/>
                    <a:pt x="14175" y="10844"/>
                    <a:pt x="11278" y="11011"/>
                  </a:cubicBezTo>
                  <a:cubicBezTo>
                    <a:pt x="8382" y="11171"/>
                    <a:pt x="8063" y="11171"/>
                    <a:pt x="5403" y="11331"/>
                  </a:cubicBezTo>
                  <a:cubicBezTo>
                    <a:pt x="2750" y="11490"/>
                    <a:pt x="1305" y="10525"/>
                    <a:pt x="1305" y="10525"/>
                  </a:cubicBezTo>
                  <a:cubicBezTo>
                    <a:pt x="1305" y="10525"/>
                    <a:pt x="180" y="9157"/>
                    <a:pt x="180" y="7629"/>
                  </a:cubicBezTo>
                  <a:cubicBezTo>
                    <a:pt x="180" y="6101"/>
                    <a:pt x="13" y="4733"/>
                    <a:pt x="97" y="3608"/>
                  </a:cubicBezTo>
                  <a:cubicBezTo>
                    <a:pt x="180" y="2483"/>
                    <a:pt x="1701" y="2323"/>
                    <a:pt x="1701" y="2323"/>
                  </a:cubicBezTo>
                  <a:cubicBezTo>
                    <a:pt x="1701" y="2323"/>
                    <a:pt x="4437" y="2080"/>
                    <a:pt x="5813" y="1996"/>
                  </a:cubicBezTo>
                  <a:cubicBezTo>
                    <a:pt x="7174" y="1920"/>
                    <a:pt x="8306" y="1358"/>
                    <a:pt x="11362" y="871"/>
                  </a:cubicBezTo>
                  <a:cubicBezTo>
                    <a:pt x="14418" y="392"/>
                    <a:pt x="20856" y="309"/>
                    <a:pt x="20856" y="309"/>
                  </a:cubicBezTo>
                  <a:close/>
                </a:path>
              </a:pathLst>
            </a:custGeom>
            <a:solidFill>
              <a:srgbClr val="231F20"/>
            </a:solidFill>
            <a:ln w="7575" cap="flat">
              <a:noFill/>
              <a:prstDash val="solid"/>
              <a:round/>
            </a:ln>
          </p:spPr>
          <p:txBody>
            <a:bodyPr rtlCol="0" anchor="ctr"/>
            <a:lstStyle/>
            <a:p>
              <a:endParaRPr lang="en-GB"/>
            </a:p>
          </p:txBody>
        </p:sp>
        <p:sp>
          <p:nvSpPr>
            <p:cNvPr id="568" name="Freeform: Shape 567">
              <a:extLst>
                <a:ext uri="{FF2B5EF4-FFF2-40B4-BE49-F238E27FC236}">
                  <a16:creationId xmlns:a16="http://schemas.microsoft.com/office/drawing/2014/main" id="{454A45F8-5C8F-418F-AC46-7E2DD4ADF047}"/>
                </a:ext>
              </a:extLst>
            </p:cNvPr>
            <p:cNvSpPr/>
            <p:nvPr/>
          </p:nvSpPr>
          <p:spPr>
            <a:xfrm>
              <a:off x="7013011" y="4053030"/>
              <a:ext cx="24059" cy="16890"/>
            </a:xfrm>
            <a:custGeom>
              <a:avLst/>
              <a:gdLst>
                <a:gd name="connsiteX0" fmla="*/ 19380 w 24059"/>
                <a:gd name="connsiteY0" fmla="*/ 300 h 16890"/>
                <a:gd name="connsiteX1" fmla="*/ 19783 w 24059"/>
                <a:gd name="connsiteY1" fmla="*/ 2710 h 16890"/>
                <a:gd name="connsiteX2" fmla="*/ 20992 w 24059"/>
                <a:gd name="connsiteY2" fmla="*/ 5203 h 16890"/>
                <a:gd name="connsiteX3" fmla="*/ 22117 w 24059"/>
                <a:gd name="connsiteY3" fmla="*/ 8267 h 16890"/>
                <a:gd name="connsiteX4" fmla="*/ 23569 w 24059"/>
                <a:gd name="connsiteY4" fmla="*/ 13010 h 16890"/>
                <a:gd name="connsiteX5" fmla="*/ 23888 w 24059"/>
                <a:gd name="connsiteY5" fmla="*/ 16066 h 16890"/>
                <a:gd name="connsiteX6" fmla="*/ 1525 w 24059"/>
                <a:gd name="connsiteY6" fmla="*/ 17191 h 16890"/>
                <a:gd name="connsiteX7" fmla="*/ 719 w 24059"/>
                <a:gd name="connsiteY7" fmla="*/ 11155 h 16890"/>
                <a:gd name="connsiteX8" fmla="*/ 81 w 24059"/>
                <a:gd name="connsiteY8" fmla="*/ 5849 h 16890"/>
                <a:gd name="connsiteX9" fmla="*/ 1525 w 24059"/>
                <a:gd name="connsiteY9" fmla="*/ 3197 h 16890"/>
                <a:gd name="connsiteX10" fmla="*/ 4094 w 24059"/>
                <a:gd name="connsiteY10" fmla="*/ 2391 h 16890"/>
                <a:gd name="connsiteX11" fmla="*/ 7560 w 24059"/>
                <a:gd name="connsiteY11" fmla="*/ 1585 h 16890"/>
                <a:gd name="connsiteX12" fmla="*/ 10213 w 24059"/>
                <a:gd name="connsiteY12" fmla="*/ 1745 h 16890"/>
                <a:gd name="connsiteX13" fmla="*/ 18179 w 24059"/>
                <a:gd name="connsiteY13" fmla="*/ 376 h 16890"/>
                <a:gd name="connsiteX14" fmla="*/ 19380 w 24059"/>
                <a:gd name="connsiteY14" fmla="*/ 300 h 1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59" h="16890">
                  <a:moveTo>
                    <a:pt x="19380" y="300"/>
                  </a:moveTo>
                  <a:cubicBezTo>
                    <a:pt x="19380" y="300"/>
                    <a:pt x="19624" y="2148"/>
                    <a:pt x="19783" y="2710"/>
                  </a:cubicBezTo>
                  <a:cubicBezTo>
                    <a:pt x="19943" y="3273"/>
                    <a:pt x="20429" y="4481"/>
                    <a:pt x="20992" y="5203"/>
                  </a:cubicBezTo>
                  <a:cubicBezTo>
                    <a:pt x="21554" y="5925"/>
                    <a:pt x="21874" y="6891"/>
                    <a:pt x="22117" y="8267"/>
                  </a:cubicBezTo>
                  <a:cubicBezTo>
                    <a:pt x="22360" y="9627"/>
                    <a:pt x="22520" y="11079"/>
                    <a:pt x="23569" y="13010"/>
                  </a:cubicBezTo>
                  <a:cubicBezTo>
                    <a:pt x="24610" y="14941"/>
                    <a:pt x="23888" y="16066"/>
                    <a:pt x="23888" y="16066"/>
                  </a:cubicBezTo>
                  <a:lnTo>
                    <a:pt x="1525" y="17191"/>
                  </a:lnTo>
                  <a:cubicBezTo>
                    <a:pt x="1525" y="17191"/>
                    <a:pt x="719" y="13245"/>
                    <a:pt x="719" y="11155"/>
                  </a:cubicBezTo>
                  <a:cubicBezTo>
                    <a:pt x="719" y="9065"/>
                    <a:pt x="157" y="8099"/>
                    <a:pt x="81" y="5849"/>
                  </a:cubicBezTo>
                  <a:cubicBezTo>
                    <a:pt x="-3" y="3592"/>
                    <a:pt x="559" y="3197"/>
                    <a:pt x="1525" y="3197"/>
                  </a:cubicBezTo>
                  <a:cubicBezTo>
                    <a:pt x="2490" y="3197"/>
                    <a:pt x="3053" y="2794"/>
                    <a:pt x="4094" y="2391"/>
                  </a:cubicBezTo>
                  <a:cubicBezTo>
                    <a:pt x="5143" y="1988"/>
                    <a:pt x="6108" y="2071"/>
                    <a:pt x="7560" y="1585"/>
                  </a:cubicBezTo>
                  <a:cubicBezTo>
                    <a:pt x="9005" y="1106"/>
                    <a:pt x="8526" y="1745"/>
                    <a:pt x="10213" y="1745"/>
                  </a:cubicBezTo>
                  <a:cubicBezTo>
                    <a:pt x="11901" y="1745"/>
                    <a:pt x="18179" y="376"/>
                    <a:pt x="18179" y="376"/>
                  </a:cubicBezTo>
                  <a:lnTo>
                    <a:pt x="19380" y="300"/>
                  </a:lnTo>
                  <a:close/>
                </a:path>
              </a:pathLst>
            </a:custGeom>
            <a:solidFill>
              <a:srgbClr val="231F20"/>
            </a:solidFill>
            <a:ln w="7575" cap="flat">
              <a:noFill/>
              <a:prstDash val="solid"/>
              <a:round/>
            </a:ln>
          </p:spPr>
          <p:txBody>
            <a:bodyPr rtlCol="0" anchor="ctr"/>
            <a:lstStyle/>
            <a:p>
              <a:endParaRPr lang="en-GB"/>
            </a:p>
          </p:txBody>
        </p:sp>
        <p:sp>
          <p:nvSpPr>
            <p:cNvPr id="569" name="Freeform: Shape 568">
              <a:extLst>
                <a:ext uri="{FF2B5EF4-FFF2-40B4-BE49-F238E27FC236}">
                  <a16:creationId xmlns:a16="http://schemas.microsoft.com/office/drawing/2014/main" id="{0599A606-DE25-4D02-9E8B-025D17256F80}"/>
                </a:ext>
              </a:extLst>
            </p:cNvPr>
            <p:cNvSpPr/>
            <p:nvPr/>
          </p:nvSpPr>
          <p:spPr>
            <a:xfrm>
              <a:off x="7001557" y="4063885"/>
              <a:ext cx="7737" cy="12637"/>
            </a:xfrm>
            <a:custGeom>
              <a:avLst/>
              <a:gdLst>
                <a:gd name="connsiteX0" fmla="*/ 5408 w 7737"/>
                <a:gd name="connsiteY0" fmla="*/ 304 h 12637"/>
                <a:gd name="connsiteX1" fmla="*/ 6860 w 7737"/>
                <a:gd name="connsiteY1" fmla="*/ 1353 h 12637"/>
                <a:gd name="connsiteX2" fmla="*/ 7741 w 7737"/>
                <a:gd name="connsiteY2" fmla="*/ 4888 h 12637"/>
                <a:gd name="connsiteX3" fmla="*/ 7339 w 7737"/>
                <a:gd name="connsiteY3" fmla="*/ 8430 h 12637"/>
                <a:gd name="connsiteX4" fmla="*/ 6616 w 7737"/>
                <a:gd name="connsiteY4" fmla="*/ 9882 h 12637"/>
                <a:gd name="connsiteX5" fmla="*/ 4610 w 7737"/>
                <a:gd name="connsiteY5" fmla="*/ 11569 h 12637"/>
                <a:gd name="connsiteX6" fmla="*/ 1227 w 7737"/>
                <a:gd name="connsiteY6" fmla="*/ 12938 h 12637"/>
                <a:gd name="connsiteX7" fmla="*/ 908 w 7737"/>
                <a:gd name="connsiteY7" fmla="*/ 11889 h 12637"/>
                <a:gd name="connsiteX8" fmla="*/ 102 w 7737"/>
                <a:gd name="connsiteY8" fmla="*/ 6986 h 12637"/>
                <a:gd name="connsiteX9" fmla="*/ 338 w 7737"/>
                <a:gd name="connsiteY9" fmla="*/ 4888 h 12637"/>
                <a:gd name="connsiteX10" fmla="*/ 4769 w 7737"/>
                <a:gd name="connsiteY10" fmla="*/ 388 h 12637"/>
                <a:gd name="connsiteX11" fmla="*/ 5408 w 7737"/>
                <a:gd name="connsiteY11" fmla="*/ 304 h 1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37" h="12637">
                  <a:moveTo>
                    <a:pt x="5408" y="304"/>
                  </a:moveTo>
                  <a:cubicBezTo>
                    <a:pt x="5408" y="304"/>
                    <a:pt x="6214" y="631"/>
                    <a:pt x="6860" y="1353"/>
                  </a:cubicBezTo>
                  <a:cubicBezTo>
                    <a:pt x="7498" y="2075"/>
                    <a:pt x="7498" y="3687"/>
                    <a:pt x="7741" y="4888"/>
                  </a:cubicBezTo>
                  <a:cubicBezTo>
                    <a:pt x="7985" y="6096"/>
                    <a:pt x="7422" y="8111"/>
                    <a:pt x="7339" y="8430"/>
                  </a:cubicBezTo>
                  <a:cubicBezTo>
                    <a:pt x="7263" y="8757"/>
                    <a:pt x="6776" y="9555"/>
                    <a:pt x="6616" y="9882"/>
                  </a:cubicBezTo>
                  <a:cubicBezTo>
                    <a:pt x="6457" y="10201"/>
                    <a:pt x="5013" y="11007"/>
                    <a:pt x="4610" y="11569"/>
                  </a:cubicBezTo>
                  <a:cubicBezTo>
                    <a:pt x="4207" y="12132"/>
                    <a:pt x="2109" y="12854"/>
                    <a:pt x="1227" y="12938"/>
                  </a:cubicBezTo>
                  <a:cubicBezTo>
                    <a:pt x="338" y="13014"/>
                    <a:pt x="908" y="11889"/>
                    <a:pt x="908" y="11889"/>
                  </a:cubicBezTo>
                  <a:cubicBezTo>
                    <a:pt x="908" y="11889"/>
                    <a:pt x="262" y="8833"/>
                    <a:pt x="102" y="6986"/>
                  </a:cubicBezTo>
                  <a:cubicBezTo>
                    <a:pt x="-57" y="5131"/>
                    <a:pt x="338" y="4888"/>
                    <a:pt x="338" y="4888"/>
                  </a:cubicBezTo>
                  <a:lnTo>
                    <a:pt x="4769" y="388"/>
                  </a:lnTo>
                  <a:lnTo>
                    <a:pt x="5408" y="304"/>
                  </a:lnTo>
                  <a:close/>
                </a:path>
              </a:pathLst>
            </a:custGeom>
            <a:solidFill>
              <a:srgbClr val="231F20"/>
            </a:solidFill>
            <a:ln w="7575" cap="flat">
              <a:noFill/>
              <a:prstDash val="solid"/>
              <a:round/>
            </a:ln>
          </p:spPr>
          <p:txBody>
            <a:bodyPr rtlCol="0" anchor="ctr"/>
            <a:lstStyle/>
            <a:p>
              <a:endParaRPr lang="en-GB"/>
            </a:p>
          </p:txBody>
        </p:sp>
        <p:sp>
          <p:nvSpPr>
            <p:cNvPr id="868" name="Freeform: Shape 867">
              <a:extLst>
                <a:ext uri="{FF2B5EF4-FFF2-40B4-BE49-F238E27FC236}">
                  <a16:creationId xmlns:a16="http://schemas.microsoft.com/office/drawing/2014/main" id="{0831CF0D-7FAC-4444-83EF-F558BC58C786}"/>
                </a:ext>
              </a:extLst>
            </p:cNvPr>
            <p:cNvSpPr/>
            <p:nvPr/>
          </p:nvSpPr>
          <p:spPr>
            <a:xfrm>
              <a:off x="7004009" y="4081415"/>
              <a:ext cx="7014" cy="9105"/>
            </a:xfrm>
            <a:custGeom>
              <a:avLst/>
              <a:gdLst>
                <a:gd name="connsiteX0" fmla="*/ 3922 w 7014"/>
                <a:gd name="connsiteY0" fmla="*/ 324 h 9105"/>
                <a:gd name="connsiteX1" fmla="*/ 5617 w 7014"/>
                <a:gd name="connsiteY1" fmla="*/ 484 h 9105"/>
                <a:gd name="connsiteX2" fmla="*/ 6985 w 7014"/>
                <a:gd name="connsiteY2" fmla="*/ 3304 h 9105"/>
                <a:gd name="connsiteX3" fmla="*/ 6339 w 7014"/>
                <a:gd name="connsiteY3" fmla="*/ 6276 h 9105"/>
                <a:gd name="connsiteX4" fmla="*/ 3846 w 7014"/>
                <a:gd name="connsiteY4" fmla="*/ 8207 h 9105"/>
                <a:gd name="connsiteX5" fmla="*/ 707 w 7014"/>
                <a:gd name="connsiteY5" fmla="*/ 9416 h 9105"/>
                <a:gd name="connsiteX6" fmla="*/ 68 w 7014"/>
                <a:gd name="connsiteY6" fmla="*/ 6200 h 9105"/>
                <a:gd name="connsiteX7" fmla="*/ 547 w 7014"/>
                <a:gd name="connsiteY7" fmla="*/ 4102 h 9105"/>
                <a:gd name="connsiteX8" fmla="*/ 3922 w 7014"/>
                <a:gd name="connsiteY8" fmla="*/ 324 h 9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4" h="9105">
                  <a:moveTo>
                    <a:pt x="3922" y="324"/>
                  </a:moveTo>
                  <a:cubicBezTo>
                    <a:pt x="3922" y="324"/>
                    <a:pt x="5131" y="241"/>
                    <a:pt x="5617" y="484"/>
                  </a:cubicBezTo>
                  <a:cubicBezTo>
                    <a:pt x="6096" y="727"/>
                    <a:pt x="6658" y="1928"/>
                    <a:pt x="6985" y="3304"/>
                  </a:cubicBezTo>
                  <a:cubicBezTo>
                    <a:pt x="7304" y="4665"/>
                    <a:pt x="6742" y="5471"/>
                    <a:pt x="6339" y="6276"/>
                  </a:cubicBezTo>
                  <a:cubicBezTo>
                    <a:pt x="5936" y="7082"/>
                    <a:pt x="4492" y="7561"/>
                    <a:pt x="3846" y="8207"/>
                  </a:cubicBezTo>
                  <a:cubicBezTo>
                    <a:pt x="3200" y="8853"/>
                    <a:pt x="1429" y="9416"/>
                    <a:pt x="707" y="9416"/>
                  </a:cubicBezTo>
                  <a:cubicBezTo>
                    <a:pt x="-16" y="9416"/>
                    <a:pt x="68" y="8123"/>
                    <a:pt x="68" y="6200"/>
                  </a:cubicBezTo>
                  <a:cubicBezTo>
                    <a:pt x="68" y="4270"/>
                    <a:pt x="547" y="4102"/>
                    <a:pt x="547" y="4102"/>
                  </a:cubicBezTo>
                  <a:lnTo>
                    <a:pt x="3922" y="324"/>
                  </a:lnTo>
                  <a:close/>
                </a:path>
              </a:pathLst>
            </a:custGeom>
            <a:solidFill>
              <a:srgbClr val="231F20"/>
            </a:solidFill>
            <a:ln w="7575" cap="flat">
              <a:noFill/>
              <a:prstDash val="solid"/>
              <a:round/>
            </a:ln>
          </p:spPr>
          <p:txBody>
            <a:bodyPr rtlCol="0" anchor="ctr"/>
            <a:lstStyle/>
            <a:p>
              <a:endParaRPr lang="en-GB"/>
            </a:p>
          </p:txBody>
        </p:sp>
        <p:sp>
          <p:nvSpPr>
            <p:cNvPr id="869" name="Freeform: Shape 868">
              <a:extLst>
                <a:ext uri="{FF2B5EF4-FFF2-40B4-BE49-F238E27FC236}">
                  <a16:creationId xmlns:a16="http://schemas.microsoft.com/office/drawing/2014/main" id="{7FAE6B49-A9B2-4BF5-819F-C93F75AC6CE8}"/>
                </a:ext>
              </a:extLst>
            </p:cNvPr>
            <p:cNvSpPr/>
            <p:nvPr/>
          </p:nvSpPr>
          <p:spPr>
            <a:xfrm>
              <a:off x="7006020" y="4096312"/>
              <a:ext cx="5631" cy="9973"/>
            </a:xfrm>
            <a:custGeom>
              <a:avLst/>
              <a:gdLst>
                <a:gd name="connsiteX0" fmla="*/ 4328 w 5631"/>
                <a:gd name="connsiteY0" fmla="*/ 317 h 9973"/>
                <a:gd name="connsiteX1" fmla="*/ 5377 w 5631"/>
                <a:gd name="connsiteY1" fmla="*/ 1199 h 9973"/>
                <a:gd name="connsiteX2" fmla="*/ 5697 w 5631"/>
                <a:gd name="connsiteY2" fmla="*/ 2810 h 9973"/>
                <a:gd name="connsiteX3" fmla="*/ 5058 w 5631"/>
                <a:gd name="connsiteY3" fmla="*/ 5144 h 9973"/>
                <a:gd name="connsiteX4" fmla="*/ 3690 w 5631"/>
                <a:gd name="connsiteY4" fmla="*/ 7713 h 9973"/>
                <a:gd name="connsiteX5" fmla="*/ 2481 w 5631"/>
                <a:gd name="connsiteY5" fmla="*/ 9325 h 9973"/>
                <a:gd name="connsiteX6" fmla="*/ 1113 w 5631"/>
                <a:gd name="connsiteY6" fmla="*/ 10290 h 9973"/>
                <a:gd name="connsiteX7" fmla="*/ 231 w 5631"/>
                <a:gd name="connsiteY7" fmla="*/ 9157 h 9973"/>
                <a:gd name="connsiteX8" fmla="*/ 231 w 5631"/>
                <a:gd name="connsiteY8" fmla="*/ 4817 h 9973"/>
                <a:gd name="connsiteX9" fmla="*/ 1516 w 5631"/>
                <a:gd name="connsiteY9" fmla="*/ 2240 h 9973"/>
                <a:gd name="connsiteX10" fmla="*/ 3850 w 5631"/>
                <a:gd name="connsiteY10" fmla="*/ 477 h 9973"/>
                <a:gd name="connsiteX11" fmla="*/ 4328 w 5631"/>
                <a:gd name="connsiteY11" fmla="*/ 317 h 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31" h="9973">
                  <a:moveTo>
                    <a:pt x="4328" y="317"/>
                  </a:moveTo>
                  <a:cubicBezTo>
                    <a:pt x="4328" y="317"/>
                    <a:pt x="5058" y="720"/>
                    <a:pt x="5377" y="1199"/>
                  </a:cubicBezTo>
                  <a:cubicBezTo>
                    <a:pt x="5697" y="1685"/>
                    <a:pt x="5697" y="2324"/>
                    <a:pt x="5697" y="2810"/>
                  </a:cubicBezTo>
                  <a:cubicBezTo>
                    <a:pt x="5697" y="3289"/>
                    <a:pt x="5218" y="4338"/>
                    <a:pt x="5058" y="5144"/>
                  </a:cubicBezTo>
                  <a:cubicBezTo>
                    <a:pt x="4899" y="5942"/>
                    <a:pt x="4009" y="7067"/>
                    <a:pt x="3690" y="7713"/>
                  </a:cubicBezTo>
                  <a:cubicBezTo>
                    <a:pt x="3363" y="8359"/>
                    <a:pt x="2801" y="8838"/>
                    <a:pt x="2481" y="9325"/>
                  </a:cubicBezTo>
                  <a:cubicBezTo>
                    <a:pt x="2162" y="9804"/>
                    <a:pt x="1835" y="10290"/>
                    <a:pt x="1113" y="10290"/>
                  </a:cubicBezTo>
                  <a:cubicBezTo>
                    <a:pt x="391" y="10290"/>
                    <a:pt x="551" y="9963"/>
                    <a:pt x="231" y="9157"/>
                  </a:cubicBezTo>
                  <a:cubicBezTo>
                    <a:pt x="-96" y="8359"/>
                    <a:pt x="148" y="6588"/>
                    <a:pt x="231" y="4817"/>
                  </a:cubicBezTo>
                  <a:cubicBezTo>
                    <a:pt x="307" y="3046"/>
                    <a:pt x="710" y="2970"/>
                    <a:pt x="1516" y="2240"/>
                  </a:cubicBezTo>
                  <a:cubicBezTo>
                    <a:pt x="2322" y="1518"/>
                    <a:pt x="3850" y="477"/>
                    <a:pt x="3850" y="477"/>
                  </a:cubicBezTo>
                  <a:lnTo>
                    <a:pt x="4328" y="317"/>
                  </a:lnTo>
                  <a:close/>
                </a:path>
              </a:pathLst>
            </a:custGeom>
            <a:solidFill>
              <a:srgbClr val="231F20"/>
            </a:solidFill>
            <a:ln w="7575" cap="flat">
              <a:noFill/>
              <a:prstDash val="solid"/>
              <a:round/>
            </a:ln>
          </p:spPr>
          <p:txBody>
            <a:bodyPr rtlCol="0" anchor="ctr"/>
            <a:lstStyle/>
            <a:p>
              <a:endParaRPr lang="en-GB"/>
            </a:p>
          </p:txBody>
        </p:sp>
        <p:sp>
          <p:nvSpPr>
            <p:cNvPr id="870" name="Freeform: Shape 869">
              <a:extLst>
                <a:ext uri="{FF2B5EF4-FFF2-40B4-BE49-F238E27FC236}">
                  <a16:creationId xmlns:a16="http://schemas.microsoft.com/office/drawing/2014/main" id="{204CCA34-2AED-4CF0-B62D-D2A620689233}"/>
                </a:ext>
              </a:extLst>
            </p:cNvPr>
            <p:cNvSpPr/>
            <p:nvPr/>
          </p:nvSpPr>
          <p:spPr>
            <a:xfrm>
              <a:off x="6987640" y="4066621"/>
              <a:ext cx="7555" cy="10862"/>
            </a:xfrm>
            <a:custGeom>
              <a:avLst/>
              <a:gdLst>
                <a:gd name="connsiteX0" fmla="*/ 7256 w 7555"/>
                <a:gd name="connsiteY0" fmla="*/ 3444 h 10862"/>
                <a:gd name="connsiteX1" fmla="*/ 7256 w 7555"/>
                <a:gd name="connsiteY1" fmla="*/ 5299 h 10862"/>
                <a:gd name="connsiteX2" fmla="*/ 7583 w 7555"/>
                <a:gd name="connsiteY2" fmla="*/ 7625 h 10862"/>
                <a:gd name="connsiteX3" fmla="*/ 7499 w 7555"/>
                <a:gd name="connsiteY3" fmla="*/ 10042 h 10862"/>
                <a:gd name="connsiteX4" fmla="*/ 6617 w 7555"/>
                <a:gd name="connsiteY4" fmla="*/ 11084 h 10862"/>
                <a:gd name="connsiteX5" fmla="*/ 5165 w 7555"/>
                <a:gd name="connsiteY5" fmla="*/ 11167 h 10862"/>
                <a:gd name="connsiteX6" fmla="*/ 901 w 7555"/>
                <a:gd name="connsiteY6" fmla="*/ 8993 h 10862"/>
                <a:gd name="connsiteX7" fmla="*/ 582 w 7555"/>
                <a:gd name="connsiteY7" fmla="*/ 7868 h 10862"/>
                <a:gd name="connsiteX8" fmla="*/ 339 w 7555"/>
                <a:gd name="connsiteY8" fmla="*/ 4888 h 10862"/>
                <a:gd name="connsiteX9" fmla="*/ 95 w 7555"/>
                <a:gd name="connsiteY9" fmla="*/ 1430 h 10862"/>
                <a:gd name="connsiteX10" fmla="*/ 582 w 7555"/>
                <a:gd name="connsiteY10" fmla="*/ 305 h 10862"/>
                <a:gd name="connsiteX11" fmla="*/ 2748 w 7555"/>
                <a:gd name="connsiteY11" fmla="*/ 1673 h 10862"/>
                <a:gd name="connsiteX12" fmla="*/ 5165 w 7555"/>
                <a:gd name="connsiteY12" fmla="*/ 2395 h 10862"/>
                <a:gd name="connsiteX13" fmla="*/ 7256 w 7555"/>
                <a:gd name="connsiteY13" fmla="*/ 3444 h 1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5" h="10862">
                  <a:moveTo>
                    <a:pt x="7256" y="3444"/>
                  </a:moveTo>
                  <a:lnTo>
                    <a:pt x="7256" y="5299"/>
                  </a:lnTo>
                  <a:cubicBezTo>
                    <a:pt x="7256" y="5618"/>
                    <a:pt x="7499" y="6660"/>
                    <a:pt x="7583" y="7625"/>
                  </a:cubicBezTo>
                  <a:cubicBezTo>
                    <a:pt x="7659" y="8590"/>
                    <a:pt x="7583" y="9396"/>
                    <a:pt x="7499" y="10042"/>
                  </a:cubicBezTo>
                  <a:cubicBezTo>
                    <a:pt x="7415" y="10688"/>
                    <a:pt x="6617" y="11084"/>
                    <a:pt x="6617" y="11084"/>
                  </a:cubicBezTo>
                  <a:lnTo>
                    <a:pt x="5165" y="11167"/>
                  </a:lnTo>
                  <a:cubicBezTo>
                    <a:pt x="5165" y="11167"/>
                    <a:pt x="2589" y="9883"/>
                    <a:pt x="901" y="8993"/>
                  </a:cubicBezTo>
                  <a:cubicBezTo>
                    <a:pt x="-786" y="8111"/>
                    <a:pt x="582" y="8514"/>
                    <a:pt x="582" y="7868"/>
                  </a:cubicBezTo>
                  <a:cubicBezTo>
                    <a:pt x="582" y="7222"/>
                    <a:pt x="498" y="5937"/>
                    <a:pt x="339" y="4888"/>
                  </a:cubicBezTo>
                  <a:cubicBezTo>
                    <a:pt x="179" y="3847"/>
                    <a:pt x="95" y="2479"/>
                    <a:pt x="95" y="1430"/>
                  </a:cubicBezTo>
                  <a:cubicBezTo>
                    <a:pt x="95" y="388"/>
                    <a:pt x="339" y="305"/>
                    <a:pt x="582" y="305"/>
                  </a:cubicBezTo>
                  <a:cubicBezTo>
                    <a:pt x="817" y="305"/>
                    <a:pt x="2269" y="1035"/>
                    <a:pt x="2748" y="1673"/>
                  </a:cubicBezTo>
                  <a:cubicBezTo>
                    <a:pt x="3235" y="2319"/>
                    <a:pt x="4360" y="2395"/>
                    <a:pt x="5165" y="2395"/>
                  </a:cubicBezTo>
                  <a:cubicBezTo>
                    <a:pt x="5971" y="2395"/>
                    <a:pt x="7256" y="3444"/>
                    <a:pt x="7256" y="3444"/>
                  </a:cubicBezTo>
                  <a:close/>
                </a:path>
              </a:pathLst>
            </a:custGeom>
            <a:solidFill>
              <a:srgbClr val="231F20"/>
            </a:solidFill>
            <a:ln w="7575" cap="flat">
              <a:noFill/>
              <a:prstDash val="solid"/>
              <a:round/>
            </a:ln>
          </p:spPr>
          <p:txBody>
            <a:bodyPr rtlCol="0" anchor="ctr"/>
            <a:lstStyle/>
            <a:p>
              <a:endParaRPr lang="en-GB"/>
            </a:p>
          </p:txBody>
        </p:sp>
        <p:sp>
          <p:nvSpPr>
            <p:cNvPr id="871" name="Freeform: Shape 870">
              <a:extLst>
                <a:ext uri="{FF2B5EF4-FFF2-40B4-BE49-F238E27FC236}">
                  <a16:creationId xmlns:a16="http://schemas.microsoft.com/office/drawing/2014/main" id="{C1FC72D2-86D9-44BB-A76F-A6B5FAE8C5EF}"/>
                </a:ext>
              </a:extLst>
            </p:cNvPr>
            <p:cNvSpPr/>
            <p:nvPr/>
          </p:nvSpPr>
          <p:spPr>
            <a:xfrm>
              <a:off x="6990239" y="4084711"/>
              <a:ext cx="6863" cy="6844"/>
            </a:xfrm>
            <a:custGeom>
              <a:avLst/>
              <a:gdLst>
                <a:gd name="connsiteX0" fmla="*/ 6269 w 6863"/>
                <a:gd name="connsiteY0" fmla="*/ 2335 h 6844"/>
                <a:gd name="connsiteX1" fmla="*/ 6832 w 6863"/>
                <a:gd name="connsiteY1" fmla="*/ 4592 h 6844"/>
                <a:gd name="connsiteX2" fmla="*/ 6429 w 6863"/>
                <a:gd name="connsiteY2" fmla="*/ 7002 h 6844"/>
                <a:gd name="connsiteX3" fmla="*/ 3289 w 6863"/>
                <a:gd name="connsiteY3" fmla="*/ 6523 h 6844"/>
                <a:gd name="connsiteX4" fmla="*/ 560 w 6863"/>
                <a:gd name="connsiteY4" fmla="*/ 5147 h 6844"/>
                <a:gd name="connsiteX5" fmla="*/ 150 w 6863"/>
                <a:gd name="connsiteY5" fmla="*/ 3863 h 6844"/>
                <a:gd name="connsiteX6" fmla="*/ 74 w 6863"/>
                <a:gd name="connsiteY6" fmla="*/ 1529 h 6844"/>
                <a:gd name="connsiteX7" fmla="*/ 1602 w 6863"/>
                <a:gd name="connsiteY7" fmla="*/ 404 h 6844"/>
                <a:gd name="connsiteX8" fmla="*/ 6269 w 6863"/>
                <a:gd name="connsiteY8" fmla="*/ 2335 h 6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3" h="6844">
                  <a:moveTo>
                    <a:pt x="6269" y="2335"/>
                  </a:moveTo>
                  <a:cubicBezTo>
                    <a:pt x="6269" y="2335"/>
                    <a:pt x="6672" y="4022"/>
                    <a:pt x="6832" y="4592"/>
                  </a:cubicBezTo>
                  <a:cubicBezTo>
                    <a:pt x="6991" y="5147"/>
                    <a:pt x="6991" y="6523"/>
                    <a:pt x="6429" y="7002"/>
                  </a:cubicBezTo>
                  <a:cubicBezTo>
                    <a:pt x="5866" y="7489"/>
                    <a:pt x="4179" y="6683"/>
                    <a:pt x="3289" y="6523"/>
                  </a:cubicBezTo>
                  <a:cubicBezTo>
                    <a:pt x="2408" y="6356"/>
                    <a:pt x="1199" y="5474"/>
                    <a:pt x="560" y="5147"/>
                  </a:cubicBezTo>
                  <a:cubicBezTo>
                    <a:pt x="-86" y="4828"/>
                    <a:pt x="150" y="3863"/>
                    <a:pt x="150" y="3863"/>
                  </a:cubicBezTo>
                  <a:cubicBezTo>
                    <a:pt x="150" y="3863"/>
                    <a:pt x="150" y="2738"/>
                    <a:pt x="74" y="1529"/>
                  </a:cubicBezTo>
                  <a:cubicBezTo>
                    <a:pt x="-10" y="328"/>
                    <a:pt x="234" y="168"/>
                    <a:pt x="1602" y="404"/>
                  </a:cubicBezTo>
                  <a:cubicBezTo>
                    <a:pt x="2970" y="647"/>
                    <a:pt x="6269" y="2335"/>
                    <a:pt x="6269" y="2335"/>
                  </a:cubicBezTo>
                  <a:close/>
                </a:path>
              </a:pathLst>
            </a:custGeom>
            <a:solidFill>
              <a:srgbClr val="231F20"/>
            </a:solidFill>
            <a:ln w="7575" cap="flat">
              <a:noFill/>
              <a:prstDash val="solid"/>
              <a:round/>
            </a:ln>
          </p:spPr>
          <p:txBody>
            <a:bodyPr rtlCol="0" anchor="ctr"/>
            <a:lstStyle/>
            <a:p>
              <a:endParaRPr lang="en-GB"/>
            </a:p>
          </p:txBody>
        </p:sp>
        <p:sp>
          <p:nvSpPr>
            <p:cNvPr id="872" name="Freeform: Shape 871">
              <a:extLst>
                <a:ext uri="{FF2B5EF4-FFF2-40B4-BE49-F238E27FC236}">
                  <a16:creationId xmlns:a16="http://schemas.microsoft.com/office/drawing/2014/main" id="{CA9F5D38-27C8-47CE-8023-15035980AFE3}"/>
                </a:ext>
              </a:extLst>
            </p:cNvPr>
            <p:cNvSpPr/>
            <p:nvPr/>
          </p:nvSpPr>
          <p:spPr>
            <a:xfrm>
              <a:off x="6992250" y="4097754"/>
              <a:ext cx="6129" cy="10114"/>
            </a:xfrm>
            <a:custGeom>
              <a:avLst/>
              <a:gdLst>
                <a:gd name="connsiteX0" fmla="*/ 5787 w 6129"/>
                <a:gd name="connsiteY0" fmla="*/ 4500 h 10114"/>
                <a:gd name="connsiteX1" fmla="*/ 6190 w 6129"/>
                <a:gd name="connsiteY1" fmla="*/ 9168 h 10114"/>
                <a:gd name="connsiteX2" fmla="*/ 4897 w 6129"/>
                <a:gd name="connsiteY2" fmla="*/ 10293 h 10114"/>
                <a:gd name="connsiteX3" fmla="*/ 2488 w 6129"/>
                <a:gd name="connsiteY3" fmla="*/ 8521 h 10114"/>
                <a:gd name="connsiteX4" fmla="*/ 960 w 6129"/>
                <a:gd name="connsiteY4" fmla="*/ 3459 h 10114"/>
                <a:gd name="connsiteX5" fmla="*/ 78 w 6129"/>
                <a:gd name="connsiteY5" fmla="*/ 722 h 10114"/>
                <a:gd name="connsiteX6" fmla="*/ 1598 w 6129"/>
                <a:gd name="connsiteY6" fmla="*/ 563 h 10114"/>
                <a:gd name="connsiteX7" fmla="*/ 4981 w 6129"/>
                <a:gd name="connsiteY7" fmla="*/ 3216 h 10114"/>
                <a:gd name="connsiteX8" fmla="*/ 5787 w 6129"/>
                <a:gd name="connsiteY8" fmla="*/ 4500 h 10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29" h="10114">
                  <a:moveTo>
                    <a:pt x="5787" y="4500"/>
                  </a:moveTo>
                  <a:cubicBezTo>
                    <a:pt x="5787" y="4500"/>
                    <a:pt x="6190" y="7556"/>
                    <a:pt x="6190" y="9168"/>
                  </a:cubicBezTo>
                  <a:cubicBezTo>
                    <a:pt x="6190" y="10779"/>
                    <a:pt x="5627" y="10452"/>
                    <a:pt x="4897" y="10293"/>
                  </a:cubicBezTo>
                  <a:cubicBezTo>
                    <a:pt x="4175" y="10133"/>
                    <a:pt x="3210" y="9244"/>
                    <a:pt x="2488" y="8521"/>
                  </a:cubicBezTo>
                  <a:cubicBezTo>
                    <a:pt x="1766" y="7799"/>
                    <a:pt x="960" y="3459"/>
                    <a:pt x="960" y="3459"/>
                  </a:cubicBezTo>
                  <a:cubicBezTo>
                    <a:pt x="960" y="3459"/>
                    <a:pt x="-89" y="1528"/>
                    <a:pt x="78" y="722"/>
                  </a:cubicBezTo>
                  <a:cubicBezTo>
                    <a:pt x="238" y="-83"/>
                    <a:pt x="1598" y="563"/>
                    <a:pt x="1598" y="563"/>
                  </a:cubicBezTo>
                  <a:lnTo>
                    <a:pt x="4981" y="3216"/>
                  </a:lnTo>
                  <a:lnTo>
                    <a:pt x="5787" y="4500"/>
                  </a:lnTo>
                  <a:close/>
                </a:path>
              </a:pathLst>
            </a:custGeom>
            <a:solidFill>
              <a:srgbClr val="231F20"/>
            </a:solidFill>
            <a:ln w="7575" cap="flat">
              <a:noFill/>
              <a:prstDash val="solid"/>
              <a:round/>
            </a:ln>
          </p:spPr>
          <p:txBody>
            <a:bodyPr rtlCol="0" anchor="ctr"/>
            <a:lstStyle/>
            <a:p>
              <a:endParaRPr lang="en-GB"/>
            </a:p>
          </p:txBody>
        </p:sp>
        <p:sp>
          <p:nvSpPr>
            <p:cNvPr id="873" name="Freeform: Shape 872">
              <a:extLst>
                <a:ext uri="{FF2B5EF4-FFF2-40B4-BE49-F238E27FC236}">
                  <a16:creationId xmlns:a16="http://schemas.microsoft.com/office/drawing/2014/main" id="{772702CB-CA9D-4C3F-A044-9E722175212D}"/>
                </a:ext>
              </a:extLst>
            </p:cNvPr>
            <p:cNvSpPr/>
            <p:nvPr/>
          </p:nvSpPr>
          <p:spPr>
            <a:xfrm>
              <a:off x="6962455" y="3442246"/>
              <a:ext cx="77267" cy="42025"/>
            </a:xfrm>
            <a:custGeom>
              <a:avLst/>
              <a:gdLst>
                <a:gd name="connsiteX0" fmla="*/ 76760 w 77267"/>
                <a:gd name="connsiteY0" fmla="*/ 30084 h 42025"/>
                <a:gd name="connsiteX1" fmla="*/ 56062 w 77267"/>
                <a:gd name="connsiteY1" fmla="*/ 38955 h 42025"/>
                <a:gd name="connsiteX2" fmla="*/ 54237 w 77267"/>
                <a:gd name="connsiteY2" fmla="*/ 37815 h 42025"/>
                <a:gd name="connsiteX3" fmla="*/ 49684 w 77267"/>
                <a:gd name="connsiteY3" fmla="*/ 33155 h 42025"/>
                <a:gd name="connsiteX4" fmla="*/ 38533 w 77267"/>
                <a:gd name="connsiteY4" fmla="*/ 29400 h 42025"/>
                <a:gd name="connsiteX5" fmla="*/ 26933 w 77267"/>
                <a:gd name="connsiteY5" fmla="*/ 33497 h 42025"/>
                <a:gd name="connsiteX6" fmla="*/ 20221 w 77267"/>
                <a:gd name="connsiteY6" fmla="*/ 41798 h 42025"/>
                <a:gd name="connsiteX7" fmla="*/ 17835 w 77267"/>
                <a:gd name="connsiteY7" fmla="*/ 41691 h 42025"/>
                <a:gd name="connsiteX8" fmla="*/ 85 w 77267"/>
                <a:gd name="connsiteY8" fmla="*/ 30882 h 42025"/>
                <a:gd name="connsiteX9" fmla="*/ 4289 w 77267"/>
                <a:gd name="connsiteY9" fmla="*/ 22346 h 42025"/>
                <a:gd name="connsiteX10" fmla="*/ 20221 w 77267"/>
                <a:gd name="connsiteY10" fmla="*/ 7554 h 42025"/>
                <a:gd name="connsiteX11" fmla="*/ 43200 w 77267"/>
                <a:gd name="connsiteY11" fmla="*/ 51 h 42025"/>
                <a:gd name="connsiteX12" fmla="*/ 61862 w 77267"/>
                <a:gd name="connsiteY12" fmla="*/ 8922 h 42025"/>
                <a:gd name="connsiteX13" fmla="*/ 77330 w 77267"/>
                <a:gd name="connsiteY13" fmla="*/ 28944 h 42025"/>
                <a:gd name="connsiteX14" fmla="*/ 76760 w 77267"/>
                <a:gd name="connsiteY14" fmla="*/ 30084 h 4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267" h="42025">
                  <a:moveTo>
                    <a:pt x="76760" y="30084"/>
                  </a:moveTo>
                  <a:cubicBezTo>
                    <a:pt x="76760" y="30084"/>
                    <a:pt x="57073" y="38499"/>
                    <a:pt x="56062" y="38955"/>
                  </a:cubicBezTo>
                  <a:cubicBezTo>
                    <a:pt x="55036" y="39411"/>
                    <a:pt x="54237" y="37815"/>
                    <a:pt x="54237" y="37815"/>
                  </a:cubicBezTo>
                  <a:cubicBezTo>
                    <a:pt x="54237" y="37815"/>
                    <a:pt x="53325" y="36796"/>
                    <a:pt x="49684" y="33155"/>
                  </a:cubicBezTo>
                  <a:cubicBezTo>
                    <a:pt x="46043" y="29514"/>
                    <a:pt x="42516" y="29628"/>
                    <a:pt x="38533" y="29400"/>
                  </a:cubicBezTo>
                  <a:cubicBezTo>
                    <a:pt x="34557" y="29172"/>
                    <a:pt x="30004" y="31224"/>
                    <a:pt x="26933" y="33497"/>
                  </a:cubicBezTo>
                  <a:cubicBezTo>
                    <a:pt x="23862" y="35770"/>
                    <a:pt x="20677" y="41121"/>
                    <a:pt x="20221" y="41798"/>
                  </a:cubicBezTo>
                  <a:cubicBezTo>
                    <a:pt x="19765" y="42482"/>
                    <a:pt x="17835" y="41691"/>
                    <a:pt x="17835" y="41691"/>
                  </a:cubicBezTo>
                  <a:cubicBezTo>
                    <a:pt x="17835" y="41691"/>
                    <a:pt x="313" y="31452"/>
                    <a:pt x="85" y="30882"/>
                  </a:cubicBezTo>
                  <a:cubicBezTo>
                    <a:pt x="-143" y="30312"/>
                    <a:pt x="1332" y="27241"/>
                    <a:pt x="4289" y="22346"/>
                  </a:cubicBezTo>
                  <a:cubicBezTo>
                    <a:pt x="7253" y="17458"/>
                    <a:pt x="11115" y="14038"/>
                    <a:pt x="20221" y="7554"/>
                  </a:cubicBezTo>
                  <a:cubicBezTo>
                    <a:pt x="29320" y="1070"/>
                    <a:pt x="38313" y="51"/>
                    <a:pt x="43200" y="51"/>
                  </a:cubicBezTo>
                  <a:cubicBezTo>
                    <a:pt x="48096" y="51"/>
                    <a:pt x="52421" y="2894"/>
                    <a:pt x="61862" y="8922"/>
                  </a:cubicBezTo>
                  <a:cubicBezTo>
                    <a:pt x="71302" y="14950"/>
                    <a:pt x="77330" y="28944"/>
                    <a:pt x="77330" y="28944"/>
                  </a:cubicBezTo>
                  <a:lnTo>
                    <a:pt x="76760" y="30084"/>
                  </a:lnTo>
                  <a:close/>
                </a:path>
              </a:pathLst>
            </a:custGeom>
            <a:solidFill>
              <a:srgbClr val="231F20"/>
            </a:solidFill>
            <a:ln w="7575" cap="flat">
              <a:noFill/>
              <a:prstDash val="solid"/>
              <a:round/>
            </a:ln>
          </p:spPr>
          <p:txBody>
            <a:bodyPr rtlCol="0" anchor="ctr"/>
            <a:lstStyle/>
            <a:p>
              <a:endParaRPr lang="en-GB"/>
            </a:p>
          </p:txBody>
        </p:sp>
        <p:sp>
          <p:nvSpPr>
            <p:cNvPr id="874" name="Freeform: Shape 873">
              <a:extLst>
                <a:ext uri="{FF2B5EF4-FFF2-40B4-BE49-F238E27FC236}">
                  <a16:creationId xmlns:a16="http://schemas.microsoft.com/office/drawing/2014/main" id="{D93E402C-3435-444C-A9F6-C160B1035406}"/>
                </a:ext>
              </a:extLst>
            </p:cNvPr>
            <p:cNvSpPr/>
            <p:nvPr/>
          </p:nvSpPr>
          <p:spPr>
            <a:xfrm>
              <a:off x="7020957" y="3480526"/>
              <a:ext cx="25552" cy="19796"/>
            </a:xfrm>
            <a:custGeom>
              <a:avLst/>
              <a:gdLst>
                <a:gd name="connsiteX0" fmla="*/ 18196 w 25552"/>
                <a:gd name="connsiteY0" fmla="*/ 474 h 19796"/>
                <a:gd name="connsiteX1" fmla="*/ 21335 w 25552"/>
                <a:gd name="connsiteY1" fmla="*/ 71 h 19796"/>
                <a:gd name="connsiteX2" fmla="*/ 22460 w 25552"/>
                <a:gd name="connsiteY2" fmla="*/ 1682 h 19796"/>
                <a:gd name="connsiteX3" fmla="*/ 25197 w 25552"/>
                <a:gd name="connsiteY3" fmla="*/ 11739 h 19796"/>
                <a:gd name="connsiteX4" fmla="*/ 25600 w 25552"/>
                <a:gd name="connsiteY4" fmla="*/ 14954 h 19796"/>
                <a:gd name="connsiteX5" fmla="*/ 23266 w 25552"/>
                <a:gd name="connsiteY5" fmla="*/ 15441 h 19796"/>
                <a:gd name="connsiteX6" fmla="*/ 19572 w 25552"/>
                <a:gd name="connsiteY6" fmla="*/ 16079 h 19796"/>
                <a:gd name="connsiteX7" fmla="*/ 17801 w 25552"/>
                <a:gd name="connsiteY7" fmla="*/ 16885 h 19796"/>
                <a:gd name="connsiteX8" fmla="*/ 11682 w 25552"/>
                <a:gd name="connsiteY8" fmla="*/ 17934 h 19796"/>
                <a:gd name="connsiteX9" fmla="*/ 4848 w 25552"/>
                <a:gd name="connsiteY9" fmla="*/ 19781 h 19796"/>
                <a:gd name="connsiteX10" fmla="*/ 2590 w 25552"/>
                <a:gd name="connsiteY10" fmla="*/ 17691 h 19796"/>
                <a:gd name="connsiteX11" fmla="*/ 1625 w 25552"/>
                <a:gd name="connsiteY11" fmla="*/ 12537 h 19796"/>
                <a:gd name="connsiteX12" fmla="*/ 97 w 25552"/>
                <a:gd name="connsiteY12" fmla="*/ 8759 h 19796"/>
                <a:gd name="connsiteX13" fmla="*/ 1792 w 25552"/>
                <a:gd name="connsiteY13" fmla="*/ 7231 h 19796"/>
                <a:gd name="connsiteX14" fmla="*/ 18196 w 25552"/>
                <a:gd name="connsiteY14" fmla="*/ 474 h 19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52" h="19796">
                  <a:moveTo>
                    <a:pt x="18196" y="474"/>
                  </a:moveTo>
                  <a:cubicBezTo>
                    <a:pt x="18196" y="474"/>
                    <a:pt x="20127" y="-5"/>
                    <a:pt x="21335" y="71"/>
                  </a:cubicBezTo>
                  <a:cubicBezTo>
                    <a:pt x="22544" y="154"/>
                    <a:pt x="22460" y="1682"/>
                    <a:pt x="22460" y="1682"/>
                  </a:cubicBezTo>
                  <a:cubicBezTo>
                    <a:pt x="22460" y="1682"/>
                    <a:pt x="24794" y="10454"/>
                    <a:pt x="25197" y="11739"/>
                  </a:cubicBezTo>
                  <a:cubicBezTo>
                    <a:pt x="25600" y="13023"/>
                    <a:pt x="25683" y="14392"/>
                    <a:pt x="25600" y="14954"/>
                  </a:cubicBezTo>
                  <a:cubicBezTo>
                    <a:pt x="25524" y="15517"/>
                    <a:pt x="24718" y="15273"/>
                    <a:pt x="23266" y="15441"/>
                  </a:cubicBezTo>
                  <a:cubicBezTo>
                    <a:pt x="21822" y="15600"/>
                    <a:pt x="20932" y="15357"/>
                    <a:pt x="19572" y="16079"/>
                  </a:cubicBezTo>
                  <a:cubicBezTo>
                    <a:pt x="18196" y="16801"/>
                    <a:pt x="18363" y="16885"/>
                    <a:pt x="17801" y="16885"/>
                  </a:cubicBezTo>
                  <a:cubicBezTo>
                    <a:pt x="17231" y="16885"/>
                    <a:pt x="12647" y="17934"/>
                    <a:pt x="11682" y="17934"/>
                  </a:cubicBezTo>
                  <a:cubicBezTo>
                    <a:pt x="10716" y="17934"/>
                    <a:pt x="6611" y="19302"/>
                    <a:pt x="4848" y="19781"/>
                  </a:cubicBezTo>
                  <a:cubicBezTo>
                    <a:pt x="3077" y="20268"/>
                    <a:pt x="2431" y="18337"/>
                    <a:pt x="2590" y="17691"/>
                  </a:cubicBezTo>
                  <a:cubicBezTo>
                    <a:pt x="2758" y="17045"/>
                    <a:pt x="2111" y="14719"/>
                    <a:pt x="1625" y="12537"/>
                  </a:cubicBezTo>
                  <a:cubicBezTo>
                    <a:pt x="1146" y="10371"/>
                    <a:pt x="340" y="9489"/>
                    <a:pt x="97" y="8759"/>
                  </a:cubicBezTo>
                  <a:cubicBezTo>
                    <a:pt x="-146" y="8037"/>
                    <a:pt x="1792" y="7231"/>
                    <a:pt x="1792" y="7231"/>
                  </a:cubicBezTo>
                  <a:lnTo>
                    <a:pt x="18196" y="474"/>
                  </a:lnTo>
                  <a:close/>
                </a:path>
              </a:pathLst>
            </a:custGeom>
            <a:solidFill>
              <a:srgbClr val="231F20"/>
            </a:solidFill>
            <a:ln w="7575" cap="flat">
              <a:noFill/>
              <a:prstDash val="solid"/>
              <a:round/>
            </a:ln>
          </p:spPr>
          <p:txBody>
            <a:bodyPr rtlCol="0" anchor="ctr"/>
            <a:lstStyle/>
            <a:p>
              <a:endParaRPr lang="en-GB"/>
            </a:p>
          </p:txBody>
        </p:sp>
        <p:sp>
          <p:nvSpPr>
            <p:cNvPr id="875" name="Freeform: Shape 874">
              <a:extLst>
                <a:ext uri="{FF2B5EF4-FFF2-40B4-BE49-F238E27FC236}">
                  <a16:creationId xmlns:a16="http://schemas.microsoft.com/office/drawing/2014/main" id="{AE7CAA12-0D38-4C9C-892E-8CD6436428A5}"/>
                </a:ext>
              </a:extLst>
            </p:cNvPr>
            <p:cNvSpPr/>
            <p:nvPr/>
          </p:nvSpPr>
          <p:spPr>
            <a:xfrm>
              <a:off x="7025959" y="3504995"/>
              <a:ext cx="25059" cy="17695"/>
            </a:xfrm>
            <a:custGeom>
              <a:avLst/>
              <a:gdLst>
                <a:gd name="connsiteX0" fmla="*/ 17384 w 25059"/>
                <a:gd name="connsiteY0" fmla="*/ 1038 h 17695"/>
                <a:gd name="connsiteX1" fmla="*/ 18190 w 25059"/>
                <a:gd name="connsiteY1" fmla="*/ 559 h 17695"/>
                <a:gd name="connsiteX2" fmla="*/ 21002 w 25059"/>
                <a:gd name="connsiteY2" fmla="*/ 72 h 17695"/>
                <a:gd name="connsiteX3" fmla="*/ 22614 w 25059"/>
                <a:gd name="connsiteY3" fmla="*/ 1114 h 17695"/>
                <a:gd name="connsiteX4" fmla="*/ 23655 w 25059"/>
                <a:gd name="connsiteY4" fmla="*/ 4177 h 17695"/>
                <a:gd name="connsiteX5" fmla="*/ 24788 w 25059"/>
                <a:gd name="connsiteY5" fmla="*/ 9240 h 17695"/>
                <a:gd name="connsiteX6" fmla="*/ 25107 w 25059"/>
                <a:gd name="connsiteY6" fmla="*/ 13344 h 17695"/>
                <a:gd name="connsiteX7" fmla="*/ 24066 w 25059"/>
                <a:gd name="connsiteY7" fmla="*/ 15602 h 17695"/>
                <a:gd name="connsiteX8" fmla="*/ 20197 w 25059"/>
                <a:gd name="connsiteY8" fmla="*/ 16081 h 17695"/>
                <a:gd name="connsiteX9" fmla="*/ 16738 w 25059"/>
                <a:gd name="connsiteY9" fmla="*/ 16803 h 17695"/>
                <a:gd name="connsiteX10" fmla="*/ 12557 w 25059"/>
                <a:gd name="connsiteY10" fmla="*/ 17685 h 17695"/>
                <a:gd name="connsiteX11" fmla="*/ 6446 w 25059"/>
                <a:gd name="connsiteY11" fmla="*/ 17768 h 17695"/>
                <a:gd name="connsiteX12" fmla="*/ 1862 w 25059"/>
                <a:gd name="connsiteY12" fmla="*/ 17289 h 17695"/>
                <a:gd name="connsiteX13" fmla="*/ 729 w 25059"/>
                <a:gd name="connsiteY13" fmla="*/ 14310 h 17695"/>
                <a:gd name="connsiteX14" fmla="*/ 91 w 25059"/>
                <a:gd name="connsiteY14" fmla="*/ 5378 h 17695"/>
                <a:gd name="connsiteX15" fmla="*/ 1292 w 25059"/>
                <a:gd name="connsiteY15" fmla="*/ 4656 h 17695"/>
                <a:gd name="connsiteX16" fmla="*/ 4599 w 25059"/>
                <a:gd name="connsiteY16" fmla="*/ 4093 h 17695"/>
                <a:gd name="connsiteX17" fmla="*/ 17384 w 25059"/>
                <a:gd name="connsiteY17" fmla="*/ 1038 h 17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059" h="17695">
                  <a:moveTo>
                    <a:pt x="17384" y="1038"/>
                  </a:moveTo>
                  <a:cubicBezTo>
                    <a:pt x="17384" y="1038"/>
                    <a:pt x="17627" y="794"/>
                    <a:pt x="18190" y="559"/>
                  </a:cubicBezTo>
                  <a:cubicBezTo>
                    <a:pt x="18752" y="316"/>
                    <a:pt x="19558" y="72"/>
                    <a:pt x="21002" y="72"/>
                  </a:cubicBezTo>
                  <a:cubicBezTo>
                    <a:pt x="22454" y="72"/>
                    <a:pt x="21808" y="392"/>
                    <a:pt x="22614" y="1114"/>
                  </a:cubicBezTo>
                  <a:cubicBezTo>
                    <a:pt x="23420" y="1836"/>
                    <a:pt x="23100" y="2322"/>
                    <a:pt x="23655" y="4177"/>
                  </a:cubicBezTo>
                  <a:cubicBezTo>
                    <a:pt x="24225" y="6024"/>
                    <a:pt x="24461" y="7476"/>
                    <a:pt x="24788" y="9240"/>
                  </a:cubicBezTo>
                  <a:cubicBezTo>
                    <a:pt x="25107" y="11011"/>
                    <a:pt x="24947" y="11573"/>
                    <a:pt x="25107" y="13344"/>
                  </a:cubicBezTo>
                  <a:cubicBezTo>
                    <a:pt x="25267" y="15115"/>
                    <a:pt x="24788" y="14956"/>
                    <a:pt x="24066" y="15602"/>
                  </a:cubicBezTo>
                  <a:cubicBezTo>
                    <a:pt x="23336" y="16240"/>
                    <a:pt x="22530" y="15837"/>
                    <a:pt x="20197" y="16081"/>
                  </a:cubicBezTo>
                  <a:cubicBezTo>
                    <a:pt x="17871" y="16324"/>
                    <a:pt x="18190" y="16560"/>
                    <a:pt x="16738" y="16803"/>
                  </a:cubicBezTo>
                  <a:cubicBezTo>
                    <a:pt x="15294" y="17046"/>
                    <a:pt x="14085" y="17609"/>
                    <a:pt x="12557" y="17685"/>
                  </a:cubicBezTo>
                  <a:cubicBezTo>
                    <a:pt x="11029" y="17768"/>
                    <a:pt x="8452" y="17768"/>
                    <a:pt x="6446" y="17768"/>
                  </a:cubicBezTo>
                  <a:cubicBezTo>
                    <a:pt x="4431" y="17768"/>
                    <a:pt x="2744" y="17609"/>
                    <a:pt x="1862" y="17289"/>
                  </a:cubicBezTo>
                  <a:cubicBezTo>
                    <a:pt x="973" y="16962"/>
                    <a:pt x="653" y="15761"/>
                    <a:pt x="729" y="14310"/>
                  </a:cubicBezTo>
                  <a:cubicBezTo>
                    <a:pt x="813" y="12865"/>
                    <a:pt x="251" y="6267"/>
                    <a:pt x="91" y="5378"/>
                  </a:cubicBezTo>
                  <a:cubicBezTo>
                    <a:pt x="-69" y="4496"/>
                    <a:pt x="1292" y="4656"/>
                    <a:pt x="1292" y="4656"/>
                  </a:cubicBezTo>
                  <a:cubicBezTo>
                    <a:pt x="1292" y="4656"/>
                    <a:pt x="2744" y="4177"/>
                    <a:pt x="4599" y="4093"/>
                  </a:cubicBezTo>
                  <a:cubicBezTo>
                    <a:pt x="6446" y="4017"/>
                    <a:pt x="17384" y="1038"/>
                    <a:pt x="17384" y="1038"/>
                  </a:cubicBezTo>
                  <a:close/>
                </a:path>
              </a:pathLst>
            </a:custGeom>
            <a:solidFill>
              <a:srgbClr val="231F20"/>
            </a:solidFill>
            <a:ln w="7575" cap="flat">
              <a:noFill/>
              <a:prstDash val="solid"/>
              <a:round/>
            </a:ln>
          </p:spPr>
          <p:txBody>
            <a:bodyPr rtlCol="0" anchor="ctr"/>
            <a:lstStyle/>
            <a:p>
              <a:endParaRPr lang="en-GB"/>
            </a:p>
          </p:txBody>
        </p:sp>
        <p:sp>
          <p:nvSpPr>
            <p:cNvPr id="876" name="Freeform: Shape 875">
              <a:extLst>
                <a:ext uri="{FF2B5EF4-FFF2-40B4-BE49-F238E27FC236}">
                  <a16:creationId xmlns:a16="http://schemas.microsoft.com/office/drawing/2014/main" id="{84E1AC6D-D967-49DD-B0D4-C8AFC78A6E6C}"/>
                </a:ext>
              </a:extLst>
            </p:cNvPr>
            <p:cNvSpPr/>
            <p:nvPr/>
          </p:nvSpPr>
          <p:spPr>
            <a:xfrm>
              <a:off x="7025266" y="3530171"/>
              <a:ext cx="25235" cy="16921"/>
            </a:xfrm>
            <a:custGeom>
              <a:avLst/>
              <a:gdLst>
                <a:gd name="connsiteX0" fmla="*/ 24515 w 25235"/>
                <a:gd name="connsiteY0" fmla="*/ 16973 h 16921"/>
                <a:gd name="connsiteX1" fmla="*/ 21695 w 25235"/>
                <a:gd name="connsiteY1" fmla="*/ 16973 h 16921"/>
                <a:gd name="connsiteX2" fmla="*/ 13729 w 25235"/>
                <a:gd name="connsiteY2" fmla="*/ 16730 h 16921"/>
                <a:gd name="connsiteX3" fmla="*/ 381 w 25235"/>
                <a:gd name="connsiteY3" fmla="*/ 14236 h 16921"/>
                <a:gd name="connsiteX4" fmla="*/ 943 w 25235"/>
                <a:gd name="connsiteY4" fmla="*/ 10778 h 16921"/>
                <a:gd name="connsiteX5" fmla="*/ 1749 w 25235"/>
                <a:gd name="connsiteY5" fmla="*/ 964 h 16921"/>
                <a:gd name="connsiteX6" fmla="*/ 25313 w 25235"/>
                <a:gd name="connsiteY6" fmla="*/ 83 h 16921"/>
                <a:gd name="connsiteX7" fmla="*/ 24515 w 25235"/>
                <a:gd name="connsiteY7" fmla="*/ 16973 h 16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35" h="16921">
                  <a:moveTo>
                    <a:pt x="24515" y="16973"/>
                  </a:moveTo>
                  <a:lnTo>
                    <a:pt x="21695" y="16973"/>
                  </a:lnTo>
                  <a:cubicBezTo>
                    <a:pt x="20091" y="16973"/>
                    <a:pt x="17355" y="17132"/>
                    <a:pt x="13729" y="16730"/>
                  </a:cubicBezTo>
                  <a:cubicBezTo>
                    <a:pt x="10111" y="16327"/>
                    <a:pt x="1103" y="14639"/>
                    <a:pt x="381" y="14236"/>
                  </a:cubicBezTo>
                  <a:cubicBezTo>
                    <a:pt x="-341" y="13841"/>
                    <a:pt x="381" y="13111"/>
                    <a:pt x="943" y="10778"/>
                  </a:cubicBezTo>
                  <a:cubicBezTo>
                    <a:pt x="1506" y="8444"/>
                    <a:pt x="1749" y="964"/>
                    <a:pt x="1749" y="964"/>
                  </a:cubicBezTo>
                  <a:lnTo>
                    <a:pt x="25313" y="83"/>
                  </a:lnTo>
                  <a:lnTo>
                    <a:pt x="24515" y="16973"/>
                  </a:lnTo>
                  <a:close/>
                </a:path>
              </a:pathLst>
            </a:custGeom>
            <a:solidFill>
              <a:srgbClr val="231F20"/>
            </a:solidFill>
            <a:ln w="7575" cap="flat">
              <a:noFill/>
              <a:prstDash val="solid"/>
              <a:round/>
            </a:ln>
          </p:spPr>
          <p:txBody>
            <a:bodyPr rtlCol="0" anchor="ctr"/>
            <a:lstStyle/>
            <a:p>
              <a:endParaRPr lang="en-GB"/>
            </a:p>
          </p:txBody>
        </p:sp>
        <p:sp>
          <p:nvSpPr>
            <p:cNvPr id="877" name="Freeform: Shape 876">
              <a:extLst>
                <a:ext uri="{FF2B5EF4-FFF2-40B4-BE49-F238E27FC236}">
                  <a16:creationId xmlns:a16="http://schemas.microsoft.com/office/drawing/2014/main" id="{11E6E5F8-49DC-472C-B86C-EBAD75DCA08E}"/>
                </a:ext>
              </a:extLst>
            </p:cNvPr>
            <p:cNvSpPr/>
            <p:nvPr/>
          </p:nvSpPr>
          <p:spPr>
            <a:xfrm>
              <a:off x="7018625" y="3552204"/>
              <a:ext cx="28585" cy="20439"/>
            </a:xfrm>
            <a:custGeom>
              <a:avLst/>
              <a:gdLst>
                <a:gd name="connsiteX0" fmla="*/ 28577 w 28585"/>
                <a:gd name="connsiteY0" fmla="*/ 5249 h 20439"/>
                <a:gd name="connsiteX1" fmla="*/ 24396 w 28585"/>
                <a:gd name="connsiteY1" fmla="*/ 19083 h 20439"/>
                <a:gd name="connsiteX2" fmla="*/ 23667 w 28585"/>
                <a:gd name="connsiteY2" fmla="*/ 20528 h 20439"/>
                <a:gd name="connsiteX3" fmla="*/ 346 w 28585"/>
                <a:gd name="connsiteY3" fmla="*/ 12326 h 20439"/>
                <a:gd name="connsiteX4" fmla="*/ 178 w 28585"/>
                <a:gd name="connsiteY4" fmla="*/ 11444 h 20439"/>
                <a:gd name="connsiteX5" fmla="*/ 4359 w 28585"/>
                <a:gd name="connsiteY5" fmla="*/ 665 h 20439"/>
                <a:gd name="connsiteX6" fmla="*/ 5249 w 28585"/>
                <a:gd name="connsiteY6" fmla="*/ 95 h 20439"/>
                <a:gd name="connsiteX7" fmla="*/ 28661 w 28585"/>
                <a:gd name="connsiteY7" fmla="*/ 3957 h 20439"/>
                <a:gd name="connsiteX8" fmla="*/ 28577 w 28585"/>
                <a:gd name="connsiteY8" fmla="*/ 5249 h 20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5" h="20439">
                  <a:moveTo>
                    <a:pt x="28577" y="5249"/>
                  </a:moveTo>
                  <a:cubicBezTo>
                    <a:pt x="28577" y="5249"/>
                    <a:pt x="24959" y="17472"/>
                    <a:pt x="24396" y="19083"/>
                  </a:cubicBezTo>
                  <a:cubicBezTo>
                    <a:pt x="23826" y="20687"/>
                    <a:pt x="23667" y="20528"/>
                    <a:pt x="23667" y="20528"/>
                  </a:cubicBezTo>
                  <a:cubicBezTo>
                    <a:pt x="23667" y="20528"/>
                    <a:pt x="825" y="12485"/>
                    <a:pt x="346" y="12326"/>
                  </a:cubicBezTo>
                  <a:cubicBezTo>
                    <a:pt x="-141" y="12166"/>
                    <a:pt x="178" y="11444"/>
                    <a:pt x="178" y="11444"/>
                  </a:cubicBezTo>
                  <a:cubicBezTo>
                    <a:pt x="178" y="11444"/>
                    <a:pt x="3964" y="1304"/>
                    <a:pt x="4359" y="665"/>
                  </a:cubicBezTo>
                  <a:cubicBezTo>
                    <a:pt x="4770" y="19"/>
                    <a:pt x="5249" y="95"/>
                    <a:pt x="5249" y="95"/>
                  </a:cubicBezTo>
                  <a:lnTo>
                    <a:pt x="28661" y="3957"/>
                  </a:lnTo>
                  <a:lnTo>
                    <a:pt x="28577" y="5249"/>
                  </a:lnTo>
                  <a:close/>
                </a:path>
              </a:pathLst>
            </a:custGeom>
            <a:solidFill>
              <a:srgbClr val="231F20"/>
            </a:solidFill>
            <a:ln w="7575" cap="flat">
              <a:noFill/>
              <a:prstDash val="solid"/>
              <a:round/>
            </a:ln>
          </p:spPr>
          <p:txBody>
            <a:bodyPr rtlCol="0" anchor="ctr"/>
            <a:lstStyle/>
            <a:p>
              <a:endParaRPr lang="en-GB"/>
            </a:p>
          </p:txBody>
        </p:sp>
        <p:sp>
          <p:nvSpPr>
            <p:cNvPr id="878" name="Freeform: Shape 877">
              <a:extLst>
                <a:ext uri="{FF2B5EF4-FFF2-40B4-BE49-F238E27FC236}">
                  <a16:creationId xmlns:a16="http://schemas.microsoft.com/office/drawing/2014/main" id="{65B04C5F-89CA-44DA-83F8-79C25060C02A}"/>
                </a:ext>
              </a:extLst>
            </p:cNvPr>
            <p:cNvSpPr/>
            <p:nvPr/>
          </p:nvSpPr>
          <p:spPr>
            <a:xfrm>
              <a:off x="7010011" y="3571682"/>
              <a:ext cx="28510" cy="25175"/>
            </a:xfrm>
            <a:custGeom>
              <a:avLst/>
              <a:gdLst>
                <a:gd name="connsiteX0" fmla="*/ 21901 w 28510"/>
                <a:gd name="connsiteY0" fmla="*/ 25277 h 25175"/>
                <a:gd name="connsiteX1" fmla="*/ 503 w 28510"/>
                <a:gd name="connsiteY1" fmla="*/ 12727 h 25175"/>
                <a:gd name="connsiteX2" fmla="*/ 184 w 28510"/>
                <a:gd name="connsiteY2" fmla="*/ 11602 h 25175"/>
                <a:gd name="connsiteX3" fmla="*/ 5733 w 28510"/>
                <a:gd name="connsiteY3" fmla="*/ 102 h 25175"/>
                <a:gd name="connsiteX4" fmla="*/ 28583 w 28510"/>
                <a:gd name="connsiteY4" fmla="*/ 10553 h 25175"/>
                <a:gd name="connsiteX5" fmla="*/ 21901 w 28510"/>
                <a:gd name="connsiteY5" fmla="*/ 25277 h 25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0" h="25175">
                  <a:moveTo>
                    <a:pt x="21901" y="25277"/>
                  </a:moveTo>
                  <a:cubicBezTo>
                    <a:pt x="21901" y="25277"/>
                    <a:pt x="1225" y="12971"/>
                    <a:pt x="503" y="12727"/>
                  </a:cubicBezTo>
                  <a:cubicBezTo>
                    <a:pt x="-219" y="12484"/>
                    <a:pt x="184" y="11602"/>
                    <a:pt x="184" y="11602"/>
                  </a:cubicBezTo>
                  <a:lnTo>
                    <a:pt x="5733" y="102"/>
                  </a:lnTo>
                  <a:lnTo>
                    <a:pt x="28583" y="10553"/>
                  </a:lnTo>
                  <a:lnTo>
                    <a:pt x="21901" y="25277"/>
                  </a:lnTo>
                  <a:close/>
                </a:path>
              </a:pathLst>
            </a:custGeom>
            <a:solidFill>
              <a:srgbClr val="231F20"/>
            </a:solidFill>
            <a:ln w="7575" cap="flat">
              <a:noFill/>
              <a:prstDash val="solid"/>
              <a:round/>
            </a:ln>
          </p:spPr>
          <p:txBody>
            <a:bodyPr rtlCol="0" anchor="ctr"/>
            <a:lstStyle/>
            <a:p>
              <a:endParaRPr lang="en-GB"/>
            </a:p>
          </p:txBody>
        </p:sp>
        <p:sp>
          <p:nvSpPr>
            <p:cNvPr id="879" name="Freeform: Shape 878">
              <a:extLst>
                <a:ext uri="{FF2B5EF4-FFF2-40B4-BE49-F238E27FC236}">
                  <a16:creationId xmlns:a16="http://schemas.microsoft.com/office/drawing/2014/main" id="{170DC4C8-FF81-4360-91C0-3C480C9F046C}"/>
                </a:ext>
              </a:extLst>
            </p:cNvPr>
            <p:cNvSpPr/>
            <p:nvPr/>
          </p:nvSpPr>
          <p:spPr>
            <a:xfrm>
              <a:off x="7003646" y="3480080"/>
              <a:ext cx="12284" cy="16865"/>
            </a:xfrm>
            <a:custGeom>
              <a:avLst/>
              <a:gdLst>
                <a:gd name="connsiteX0" fmla="*/ 3160 w 12284"/>
                <a:gd name="connsiteY0" fmla="*/ 196 h 16865"/>
                <a:gd name="connsiteX1" fmla="*/ 1716 w 12284"/>
                <a:gd name="connsiteY1" fmla="*/ 120 h 16865"/>
                <a:gd name="connsiteX2" fmla="*/ 1078 w 12284"/>
                <a:gd name="connsiteY2" fmla="*/ 1002 h 16865"/>
                <a:gd name="connsiteX3" fmla="*/ 188 w 12284"/>
                <a:gd name="connsiteY3" fmla="*/ 3815 h 16865"/>
                <a:gd name="connsiteX4" fmla="*/ 507 w 12284"/>
                <a:gd name="connsiteY4" fmla="*/ 6627 h 16865"/>
                <a:gd name="connsiteX5" fmla="*/ 1397 w 12284"/>
                <a:gd name="connsiteY5" fmla="*/ 7433 h 16865"/>
                <a:gd name="connsiteX6" fmla="*/ 4285 w 12284"/>
                <a:gd name="connsiteY6" fmla="*/ 9447 h 16865"/>
                <a:gd name="connsiteX7" fmla="*/ 7105 w 12284"/>
                <a:gd name="connsiteY7" fmla="*/ 12184 h 16865"/>
                <a:gd name="connsiteX8" fmla="*/ 10085 w 12284"/>
                <a:gd name="connsiteY8" fmla="*/ 15962 h 16865"/>
                <a:gd name="connsiteX9" fmla="*/ 11773 w 12284"/>
                <a:gd name="connsiteY9" fmla="*/ 16927 h 16865"/>
                <a:gd name="connsiteX10" fmla="*/ 12335 w 12284"/>
                <a:gd name="connsiteY10" fmla="*/ 15559 h 16865"/>
                <a:gd name="connsiteX11" fmla="*/ 11529 w 12284"/>
                <a:gd name="connsiteY11" fmla="*/ 12503 h 16865"/>
                <a:gd name="connsiteX12" fmla="*/ 10002 w 12284"/>
                <a:gd name="connsiteY12" fmla="*/ 8322 h 16865"/>
                <a:gd name="connsiteX13" fmla="*/ 6862 w 12284"/>
                <a:gd name="connsiteY13" fmla="*/ 3009 h 16865"/>
                <a:gd name="connsiteX14" fmla="*/ 3160 w 12284"/>
                <a:gd name="connsiteY14" fmla="*/ 196 h 16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84" h="16865">
                  <a:moveTo>
                    <a:pt x="3160" y="196"/>
                  </a:moveTo>
                  <a:cubicBezTo>
                    <a:pt x="3160" y="196"/>
                    <a:pt x="2438" y="-47"/>
                    <a:pt x="1716" y="120"/>
                  </a:cubicBezTo>
                  <a:cubicBezTo>
                    <a:pt x="994" y="280"/>
                    <a:pt x="1313" y="440"/>
                    <a:pt x="1078" y="1002"/>
                  </a:cubicBezTo>
                  <a:cubicBezTo>
                    <a:pt x="834" y="1565"/>
                    <a:pt x="591" y="2849"/>
                    <a:pt x="188" y="3815"/>
                  </a:cubicBezTo>
                  <a:cubicBezTo>
                    <a:pt x="-215" y="4780"/>
                    <a:pt x="507" y="6627"/>
                    <a:pt x="507" y="6627"/>
                  </a:cubicBezTo>
                  <a:cubicBezTo>
                    <a:pt x="507" y="6627"/>
                    <a:pt x="994" y="7114"/>
                    <a:pt x="1397" y="7433"/>
                  </a:cubicBezTo>
                  <a:cubicBezTo>
                    <a:pt x="1800" y="7760"/>
                    <a:pt x="2438" y="8239"/>
                    <a:pt x="4285" y="9447"/>
                  </a:cubicBezTo>
                  <a:cubicBezTo>
                    <a:pt x="6140" y="10656"/>
                    <a:pt x="6300" y="11218"/>
                    <a:pt x="7105" y="12184"/>
                  </a:cubicBezTo>
                  <a:cubicBezTo>
                    <a:pt x="7911" y="13149"/>
                    <a:pt x="9599" y="15483"/>
                    <a:pt x="10085" y="15962"/>
                  </a:cubicBezTo>
                  <a:cubicBezTo>
                    <a:pt x="10564" y="16441"/>
                    <a:pt x="11051" y="16927"/>
                    <a:pt x="11773" y="16927"/>
                  </a:cubicBezTo>
                  <a:cubicBezTo>
                    <a:pt x="12495" y="16927"/>
                    <a:pt x="12335" y="15962"/>
                    <a:pt x="12335" y="15559"/>
                  </a:cubicBezTo>
                  <a:cubicBezTo>
                    <a:pt x="12335" y="15164"/>
                    <a:pt x="11773" y="13788"/>
                    <a:pt x="11529" y="12503"/>
                  </a:cubicBezTo>
                  <a:cubicBezTo>
                    <a:pt x="11286" y="11218"/>
                    <a:pt x="10564" y="9691"/>
                    <a:pt x="10002" y="8322"/>
                  </a:cubicBezTo>
                  <a:cubicBezTo>
                    <a:pt x="9439" y="6954"/>
                    <a:pt x="7995" y="4301"/>
                    <a:pt x="6862" y="3009"/>
                  </a:cubicBezTo>
                  <a:cubicBezTo>
                    <a:pt x="5737" y="1724"/>
                    <a:pt x="3160" y="196"/>
                    <a:pt x="3160" y="196"/>
                  </a:cubicBezTo>
                  <a:close/>
                </a:path>
              </a:pathLst>
            </a:custGeom>
            <a:solidFill>
              <a:srgbClr val="231F20"/>
            </a:solidFill>
            <a:ln w="7575" cap="flat">
              <a:noFill/>
              <a:prstDash val="solid"/>
              <a:round/>
            </a:ln>
          </p:spPr>
          <p:txBody>
            <a:bodyPr rtlCol="0" anchor="ctr"/>
            <a:lstStyle/>
            <a:p>
              <a:endParaRPr lang="en-GB"/>
            </a:p>
          </p:txBody>
        </p:sp>
        <p:sp>
          <p:nvSpPr>
            <p:cNvPr id="880" name="Freeform: Shape 879">
              <a:extLst>
                <a:ext uri="{FF2B5EF4-FFF2-40B4-BE49-F238E27FC236}">
                  <a16:creationId xmlns:a16="http://schemas.microsoft.com/office/drawing/2014/main" id="{5AFC263B-F41F-40B2-B91B-69504BE44058}"/>
                </a:ext>
              </a:extLst>
            </p:cNvPr>
            <p:cNvSpPr/>
            <p:nvPr/>
          </p:nvSpPr>
          <p:spPr>
            <a:xfrm>
              <a:off x="7002510" y="3497508"/>
              <a:ext cx="17103" cy="26253"/>
            </a:xfrm>
            <a:custGeom>
              <a:avLst/>
              <a:gdLst>
                <a:gd name="connsiteX0" fmla="*/ 998 w 17103"/>
                <a:gd name="connsiteY0" fmla="*/ 314 h 26253"/>
                <a:gd name="connsiteX1" fmla="*/ 117 w 17103"/>
                <a:gd name="connsiteY1" fmla="*/ 9246 h 26253"/>
                <a:gd name="connsiteX2" fmla="*/ 595 w 17103"/>
                <a:gd name="connsiteY2" fmla="*/ 12621 h 26253"/>
                <a:gd name="connsiteX3" fmla="*/ 16604 w 17103"/>
                <a:gd name="connsiteY3" fmla="*/ 26296 h 26253"/>
                <a:gd name="connsiteX4" fmla="*/ 17166 w 17103"/>
                <a:gd name="connsiteY4" fmla="*/ 25893 h 26253"/>
                <a:gd name="connsiteX5" fmla="*/ 16771 w 17103"/>
                <a:gd name="connsiteY5" fmla="*/ 13267 h 26253"/>
                <a:gd name="connsiteX6" fmla="*/ 2047 w 17103"/>
                <a:gd name="connsiteY6" fmla="*/ 71 h 26253"/>
                <a:gd name="connsiteX7" fmla="*/ 998 w 17103"/>
                <a:gd name="connsiteY7" fmla="*/ 314 h 2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3" h="26253">
                  <a:moveTo>
                    <a:pt x="998" y="314"/>
                  </a:moveTo>
                  <a:cubicBezTo>
                    <a:pt x="998" y="314"/>
                    <a:pt x="352" y="6509"/>
                    <a:pt x="117" y="9246"/>
                  </a:cubicBezTo>
                  <a:cubicBezTo>
                    <a:pt x="-127" y="11982"/>
                    <a:pt x="595" y="12621"/>
                    <a:pt x="595" y="12621"/>
                  </a:cubicBezTo>
                  <a:cubicBezTo>
                    <a:pt x="595" y="12621"/>
                    <a:pt x="15965" y="26136"/>
                    <a:pt x="16604" y="26296"/>
                  </a:cubicBezTo>
                  <a:cubicBezTo>
                    <a:pt x="17250" y="26455"/>
                    <a:pt x="17166" y="25893"/>
                    <a:pt x="17166" y="25893"/>
                  </a:cubicBezTo>
                  <a:lnTo>
                    <a:pt x="16771" y="13267"/>
                  </a:lnTo>
                  <a:lnTo>
                    <a:pt x="2047" y="71"/>
                  </a:lnTo>
                  <a:lnTo>
                    <a:pt x="998" y="314"/>
                  </a:lnTo>
                  <a:close/>
                </a:path>
              </a:pathLst>
            </a:custGeom>
            <a:solidFill>
              <a:srgbClr val="231F20"/>
            </a:solidFill>
            <a:ln w="7575" cap="flat">
              <a:noFill/>
              <a:prstDash val="solid"/>
              <a:round/>
            </a:ln>
          </p:spPr>
          <p:txBody>
            <a:bodyPr rtlCol="0" anchor="ctr"/>
            <a:lstStyle/>
            <a:p>
              <a:endParaRPr lang="en-GB"/>
            </a:p>
          </p:txBody>
        </p:sp>
        <p:sp>
          <p:nvSpPr>
            <p:cNvPr id="881" name="Freeform: Shape 880">
              <a:extLst>
                <a:ext uri="{FF2B5EF4-FFF2-40B4-BE49-F238E27FC236}">
                  <a16:creationId xmlns:a16="http://schemas.microsoft.com/office/drawing/2014/main" id="{00C36202-F393-4439-BAD4-FDFF63D0E6CD}"/>
                </a:ext>
              </a:extLst>
            </p:cNvPr>
            <p:cNvSpPr/>
            <p:nvPr/>
          </p:nvSpPr>
          <p:spPr>
            <a:xfrm>
              <a:off x="7000789" y="3520394"/>
              <a:ext cx="18828" cy="24382"/>
            </a:xfrm>
            <a:custGeom>
              <a:avLst/>
              <a:gdLst>
                <a:gd name="connsiteX0" fmla="*/ 18895 w 18828"/>
                <a:gd name="connsiteY0" fmla="*/ 14927 h 24382"/>
                <a:gd name="connsiteX1" fmla="*/ 17367 w 18828"/>
                <a:gd name="connsiteY1" fmla="*/ 24011 h 24382"/>
                <a:gd name="connsiteX2" fmla="*/ 15679 w 18828"/>
                <a:gd name="connsiteY2" fmla="*/ 24094 h 24382"/>
                <a:gd name="connsiteX3" fmla="*/ 1032 w 18828"/>
                <a:gd name="connsiteY3" fmla="*/ 12586 h 24382"/>
                <a:gd name="connsiteX4" fmla="*/ 66 w 18828"/>
                <a:gd name="connsiteY4" fmla="*/ 10739 h 24382"/>
                <a:gd name="connsiteX5" fmla="*/ 712 w 18828"/>
                <a:gd name="connsiteY5" fmla="*/ 849 h 24382"/>
                <a:gd name="connsiteX6" fmla="*/ 2164 w 18828"/>
                <a:gd name="connsiteY6" fmla="*/ 363 h 24382"/>
                <a:gd name="connsiteX7" fmla="*/ 18895 w 18828"/>
                <a:gd name="connsiteY7" fmla="*/ 14927 h 2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8" h="24382">
                  <a:moveTo>
                    <a:pt x="18895" y="14927"/>
                  </a:moveTo>
                  <a:cubicBezTo>
                    <a:pt x="18895" y="14927"/>
                    <a:pt x="17602" y="23045"/>
                    <a:pt x="17367" y="24011"/>
                  </a:cubicBezTo>
                  <a:cubicBezTo>
                    <a:pt x="17124" y="24976"/>
                    <a:pt x="15679" y="24094"/>
                    <a:pt x="15679" y="24094"/>
                  </a:cubicBezTo>
                  <a:cubicBezTo>
                    <a:pt x="15679" y="24094"/>
                    <a:pt x="1754" y="13072"/>
                    <a:pt x="1032" y="12586"/>
                  </a:cubicBezTo>
                  <a:cubicBezTo>
                    <a:pt x="309" y="12107"/>
                    <a:pt x="66" y="10739"/>
                    <a:pt x="66" y="10739"/>
                  </a:cubicBezTo>
                  <a:cubicBezTo>
                    <a:pt x="66" y="10739"/>
                    <a:pt x="553" y="2210"/>
                    <a:pt x="712" y="849"/>
                  </a:cubicBezTo>
                  <a:cubicBezTo>
                    <a:pt x="872" y="-527"/>
                    <a:pt x="2164" y="363"/>
                    <a:pt x="2164" y="363"/>
                  </a:cubicBezTo>
                  <a:lnTo>
                    <a:pt x="18895" y="14927"/>
                  </a:lnTo>
                  <a:close/>
                </a:path>
              </a:pathLst>
            </a:custGeom>
            <a:solidFill>
              <a:srgbClr val="231F20"/>
            </a:solidFill>
            <a:ln w="7575" cap="flat">
              <a:noFill/>
              <a:prstDash val="solid"/>
              <a:round/>
            </a:ln>
          </p:spPr>
          <p:txBody>
            <a:bodyPr rtlCol="0" anchor="ctr"/>
            <a:lstStyle/>
            <a:p>
              <a:endParaRPr lang="en-GB"/>
            </a:p>
          </p:txBody>
        </p:sp>
        <p:sp>
          <p:nvSpPr>
            <p:cNvPr id="882" name="Freeform: Shape 881">
              <a:extLst>
                <a:ext uri="{FF2B5EF4-FFF2-40B4-BE49-F238E27FC236}">
                  <a16:creationId xmlns:a16="http://schemas.microsoft.com/office/drawing/2014/main" id="{3FB13B93-BBE9-4521-B064-F5A5FAD45AD4}"/>
                </a:ext>
              </a:extLst>
            </p:cNvPr>
            <p:cNvSpPr/>
            <p:nvPr/>
          </p:nvSpPr>
          <p:spPr>
            <a:xfrm>
              <a:off x="6998942" y="3541460"/>
              <a:ext cx="15924" cy="21835"/>
            </a:xfrm>
            <a:custGeom>
              <a:avLst/>
              <a:gdLst>
                <a:gd name="connsiteX0" fmla="*/ 15990 w 15924"/>
                <a:gd name="connsiteY0" fmla="*/ 14058 h 21835"/>
                <a:gd name="connsiteX1" fmla="*/ 14142 w 15924"/>
                <a:gd name="connsiteY1" fmla="*/ 21059 h 21835"/>
                <a:gd name="connsiteX2" fmla="*/ 11969 w 15924"/>
                <a:gd name="connsiteY2" fmla="*/ 21219 h 21835"/>
                <a:gd name="connsiteX3" fmla="*/ 1266 w 15924"/>
                <a:gd name="connsiteY3" fmla="*/ 11725 h 21835"/>
                <a:gd name="connsiteX4" fmla="*/ 65 w 15924"/>
                <a:gd name="connsiteY4" fmla="*/ 9954 h 21835"/>
                <a:gd name="connsiteX5" fmla="*/ 384 w 15924"/>
                <a:gd name="connsiteY5" fmla="*/ 3120 h 21835"/>
                <a:gd name="connsiteX6" fmla="*/ 2398 w 15924"/>
                <a:gd name="connsiteY6" fmla="*/ 300 h 21835"/>
                <a:gd name="connsiteX7" fmla="*/ 15914 w 15924"/>
                <a:gd name="connsiteY7" fmla="*/ 12128 h 21835"/>
                <a:gd name="connsiteX8" fmla="*/ 15990 w 15924"/>
                <a:gd name="connsiteY8" fmla="*/ 14058 h 2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24" h="21835">
                  <a:moveTo>
                    <a:pt x="15990" y="14058"/>
                  </a:moveTo>
                  <a:cubicBezTo>
                    <a:pt x="15990" y="14058"/>
                    <a:pt x="14621" y="19204"/>
                    <a:pt x="14142" y="21059"/>
                  </a:cubicBezTo>
                  <a:cubicBezTo>
                    <a:pt x="13656" y="22906"/>
                    <a:pt x="11969" y="21219"/>
                    <a:pt x="11969" y="21219"/>
                  </a:cubicBezTo>
                  <a:cubicBezTo>
                    <a:pt x="11969" y="21219"/>
                    <a:pt x="2474" y="12690"/>
                    <a:pt x="1266" y="11725"/>
                  </a:cubicBezTo>
                  <a:cubicBezTo>
                    <a:pt x="65" y="10759"/>
                    <a:pt x="65" y="9954"/>
                    <a:pt x="65" y="9954"/>
                  </a:cubicBezTo>
                  <a:cubicBezTo>
                    <a:pt x="65" y="9954"/>
                    <a:pt x="300" y="7301"/>
                    <a:pt x="384" y="3120"/>
                  </a:cubicBezTo>
                  <a:cubicBezTo>
                    <a:pt x="460" y="-1061"/>
                    <a:pt x="2398" y="300"/>
                    <a:pt x="2398" y="300"/>
                  </a:cubicBezTo>
                  <a:lnTo>
                    <a:pt x="15914" y="12128"/>
                  </a:lnTo>
                  <a:lnTo>
                    <a:pt x="15990" y="14058"/>
                  </a:lnTo>
                  <a:close/>
                </a:path>
              </a:pathLst>
            </a:custGeom>
            <a:solidFill>
              <a:srgbClr val="231F20"/>
            </a:solidFill>
            <a:ln w="7575" cap="flat">
              <a:noFill/>
              <a:prstDash val="solid"/>
              <a:round/>
            </a:ln>
          </p:spPr>
          <p:txBody>
            <a:bodyPr rtlCol="0" anchor="ctr"/>
            <a:lstStyle/>
            <a:p>
              <a:endParaRPr lang="en-GB"/>
            </a:p>
          </p:txBody>
        </p:sp>
        <p:sp>
          <p:nvSpPr>
            <p:cNvPr id="883" name="Freeform: Shape 882">
              <a:extLst>
                <a:ext uri="{FF2B5EF4-FFF2-40B4-BE49-F238E27FC236}">
                  <a16:creationId xmlns:a16="http://schemas.microsoft.com/office/drawing/2014/main" id="{2EBDA5FD-42CF-46AB-A166-86C50E41B267}"/>
                </a:ext>
              </a:extLst>
            </p:cNvPr>
            <p:cNvSpPr/>
            <p:nvPr/>
          </p:nvSpPr>
          <p:spPr>
            <a:xfrm>
              <a:off x="6997657" y="3563791"/>
              <a:ext cx="11630" cy="15932"/>
            </a:xfrm>
            <a:custGeom>
              <a:avLst/>
              <a:gdLst>
                <a:gd name="connsiteX0" fmla="*/ 1827 w 11630"/>
                <a:gd name="connsiteY0" fmla="*/ 96 h 15932"/>
                <a:gd name="connsiteX1" fmla="*/ 11161 w 11630"/>
                <a:gd name="connsiteY1" fmla="*/ 6132 h 15932"/>
                <a:gd name="connsiteX2" fmla="*/ 11564 w 11630"/>
                <a:gd name="connsiteY2" fmla="*/ 7743 h 15932"/>
                <a:gd name="connsiteX3" fmla="*/ 7300 w 11630"/>
                <a:gd name="connsiteY3" fmla="*/ 16029 h 15932"/>
                <a:gd name="connsiteX4" fmla="*/ 63 w 11630"/>
                <a:gd name="connsiteY4" fmla="*/ 9674 h 15932"/>
                <a:gd name="connsiteX5" fmla="*/ 862 w 11630"/>
                <a:gd name="connsiteY5" fmla="*/ 340 h 15932"/>
                <a:gd name="connsiteX6" fmla="*/ 1827 w 11630"/>
                <a:gd name="connsiteY6" fmla="*/ 96 h 1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30" h="15932">
                  <a:moveTo>
                    <a:pt x="1827" y="96"/>
                  </a:moveTo>
                  <a:cubicBezTo>
                    <a:pt x="1827" y="96"/>
                    <a:pt x="10272" y="5813"/>
                    <a:pt x="11161" y="6132"/>
                  </a:cubicBezTo>
                  <a:cubicBezTo>
                    <a:pt x="12043" y="6451"/>
                    <a:pt x="11564" y="7743"/>
                    <a:pt x="11564" y="7743"/>
                  </a:cubicBezTo>
                  <a:lnTo>
                    <a:pt x="7300" y="16029"/>
                  </a:lnTo>
                  <a:lnTo>
                    <a:pt x="63" y="9674"/>
                  </a:lnTo>
                  <a:lnTo>
                    <a:pt x="862" y="340"/>
                  </a:lnTo>
                  <a:lnTo>
                    <a:pt x="1827" y="96"/>
                  </a:lnTo>
                  <a:close/>
                </a:path>
              </a:pathLst>
            </a:custGeom>
            <a:solidFill>
              <a:srgbClr val="231F20"/>
            </a:solidFill>
            <a:ln w="7575" cap="flat">
              <a:noFill/>
              <a:prstDash val="solid"/>
              <a:round/>
            </a:ln>
          </p:spPr>
          <p:txBody>
            <a:bodyPr rtlCol="0" anchor="ctr"/>
            <a:lstStyle/>
            <a:p>
              <a:endParaRPr lang="en-GB"/>
            </a:p>
          </p:txBody>
        </p:sp>
        <p:sp>
          <p:nvSpPr>
            <p:cNvPr id="884" name="Freeform: Shape 883">
              <a:extLst>
                <a:ext uri="{FF2B5EF4-FFF2-40B4-BE49-F238E27FC236}">
                  <a16:creationId xmlns:a16="http://schemas.microsoft.com/office/drawing/2014/main" id="{71C513FB-854E-497C-A3C0-C8D6BD7B3AEC}"/>
                </a:ext>
              </a:extLst>
            </p:cNvPr>
            <p:cNvSpPr/>
            <p:nvPr/>
          </p:nvSpPr>
          <p:spPr>
            <a:xfrm>
              <a:off x="6984931" y="3478603"/>
              <a:ext cx="12961" cy="14883"/>
            </a:xfrm>
            <a:custGeom>
              <a:avLst/>
              <a:gdLst>
                <a:gd name="connsiteX0" fmla="*/ 11332 w 12961"/>
                <a:gd name="connsiteY0" fmla="*/ 61 h 14883"/>
                <a:gd name="connsiteX1" fmla="*/ 12222 w 12961"/>
                <a:gd name="connsiteY1" fmla="*/ 144 h 14883"/>
                <a:gd name="connsiteX2" fmla="*/ 13020 w 12961"/>
                <a:gd name="connsiteY2" fmla="*/ 547 h 14883"/>
                <a:gd name="connsiteX3" fmla="*/ 12944 w 12961"/>
                <a:gd name="connsiteY3" fmla="*/ 7464 h 14883"/>
                <a:gd name="connsiteX4" fmla="*/ 12541 w 12961"/>
                <a:gd name="connsiteY4" fmla="*/ 7548 h 14883"/>
                <a:gd name="connsiteX5" fmla="*/ 9166 w 12961"/>
                <a:gd name="connsiteY5" fmla="*/ 8833 h 14883"/>
                <a:gd name="connsiteX6" fmla="*/ 3290 w 12961"/>
                <a:gd name="connsiteY6" fmla="*/ 13013 h 14883"/>
                <a:gd name="connsiteX7" fmla="*/ 637 w 12961"/>
                <a:gd name="connsiteY7" fmla="*/ 14944 h 14883"/>
                <a:gd name="connsiteX8" fmla="*/ 75 w 12961"/>
                <a:gd name="connsiteY8" fmla="*/ 14222 h 14883"/>
                <a:gd name="connsiteX9" fmla="*/ 3131 w 12961"/>
                <a:gd name="connsiteY9" fmla="*/ 8346 h 14883"/>
                <a:gd name="connsiteX10" fmla="*/ 11332 w 12961"/>
                <a:gd name="connsiteY10" fmla="*/ 61 h 14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1" h="14883">
                  <a:moveTo>
                    <a:pt x="11332" y="61"/>
                  </a:moveTo>
                  <a:cubicBezTo>
                    <a:pt x="11332" y="61"/>
                    <a:pt x="11735" y="144"/>
                    <a:pt x="12222" y="144"/>
                  </a:cubicBezTo>
                  <a:cubicBezTo>
                    <a:pt x="12701" y="144"/>
                    <a:pt x="13020" y="547"/>
                    <a:pt x="13020" y="547"/>
                  </a:cubicBezTo>
                  <a:lnTo>
                    <a:pt x="12944" y="7464"/>
                  </a:lnTo>
                  <a:lnTo>
                    <a:pt x="12541" y="7548"/>
                  </a:lnTo>
                  <a:cubicBezTo>
                    <a:pt x="12541" y="7548"/>
                    <a:pt x="10610" y="8270"/>
                    <a:pt x="9166" y="8833"/>
                  </a:cubicBezTo>
                  <a:cubicBezTo>
                    <a:pt x="7714" y="9395"/>
                    <a:pt x="4256" y="12611"/>
                    <a:pt x="3290" y="13013"/>
                  </a:cubicBezTo>
                  <a:cubicBezTo>
                    <a:pt x="2325" y="13416"/>
                    <a:pt x="1359" y="14944"/>
                    <a:pt x="637" y="14944"/>
                  </a:cubicBezTo>
                  <a:cubicBezTo>
                    <a:pt x="-92" y="14944"/>
                    <a:pt x="75" y="14222"/>
                    <a:pt x="75" y="14222"/>
                  </a:cubicBezTo>
                  <a:cubicBezTo>
                    <a:pt x="75" y="14222"/>
                    <a:pt x="478" y="12937"/>
                    <a:pt x="3131" y="8346"/>
                  </a:cubicBezTo>
                  <a:cubicBezTo>
                    <a:pt x="5783" y="3763"/>
                    <a:pt x="11332" y="61"/>
                    <a:pt x="11332" y="61"/>
                  </a:cubicBezTo>
                  <a:close/>
                </a:path>
              </a:pathLst>
            </a:custGeom>
            <a:solidFill>
              <a:srgbClr val="231F20"/>
            </a:solidFill>
            <a:ln w="7575" cap="flat">
              <a:noFill/>
              <a:prstDash val="solid"/>
              <a:round/>
            </a:ln>
          </p:spPr>
          <p:txBody>
            <a:bodyPr rtlCol="0" anchor="ctr"/>
            <a:lstStyle/>
            <a:p>
              <a:endParaRPr lang="en-GB"/>
            </a:p>
          </p:txBody>
        </p:sp>
        <p:sp>
          <p:nvSpPr>
            <p:cNvPr id="885" name="Freeform: Shape 884">
              <a:extLst>
                <a:ext uri="{FF2B5EF4-FFF2-40B4-BE49-F238E27FC236}">
                  <a16:creationId xmlns:a16="http://schemas.microsoft.com/office/drawing/2014/main" id="{B189C646-CF9F-4836-AEED-5814FF75F423}"/>
                </a:ext>
              </a:extLst>
            </p:cNvPr>
            <p:cNvSpPr/>
            <p:nvPr/>
          </p:nvSpPr>
          <p:spPr>
            <a:xfrm>
              <a:off x="6977030" y="3496785"/>
              <a:ext cx="19658" cy="20995"/>
            </a:xfrm>
            <a:custGeom>
              <a:avLst/>
              <a:gdLst>
                <a:gd name="connsiteX0" fmla="*/ 18350 w 19658"/>
                <a:gd name="connsiteY0" fmla="*/ 70 h 20995"/>
                <a:gd name="connsiteX1" fmla="*/ 19558 w 19658"/>
                <a:gd name="connsiteY1" fmla="*/ 70 h 20995"/>
                <a:gd name="connsiteX2" fmla="*/ 19475 w 19658"/>
                <a:gd name="connsiteY2" fmla="*/ 1924 h 20995"/>
                <a:gd name="connsiteX3" fmla="*/ 19072 w 19658"/>
                <a:gd name="connsiteY3" fmla="*/ 9883 h 20995"/>
                <a:gd name="connsiteX4" fmla="*/ 18593 w 19658"/>
                <a:gd name="connsiteY4" fmla="*/ 11973 h 20995"/>
                <a:gd name="connsiteX5" fmla="*/ 973 w 19658"/>
                <a:gd name="connsiteY5" fmla="*/ 21064 h 20995"/>
                <a:gd name="connsiteX6" fmla="*/ 167 w 19658"/>
                <a:gd name="connsiteY6" fmla="*/ 20016 h 20995"/>
                <a:gd name="connsiteX7" fmla="*/ 973 w 19658"/>
                <a:gd name="connsiteY7" fmla="*/ 18495 h 20995"/>
                <a:gd name="connsiteX8" fmla="*/ 1132 w 19658"/>
                <a:gd name="connsiteY8" fmla="*/ 15196 h 20995"/>
                <a:gd name="connsiteX9" fmla="*/ 2987 w 19658"/>
                <a:gd name="connsiteY9" fmla="*/ 9723 h 20995"/>
                <a:gd name="connsiteX10" fmla="*/ 4591 w 19658"/>
                <a:gd name="connsiteY10" fmla="*/ 6827 h 20995"/>
                <a:gd name="connsiteX11" fmla="*/ 6522 w 19658"/>
                <a:gd name="connsiteY11" fmla="*/ 5702 h 20995"/>
                <a:gd name="connsiteX12" fmla="*/ 8293 w 19658"/>
                <a:gd name="connsiteY12" fmla="*/ 5383 h 20995"/>
                <a:gd name="connsiteX13" fmla="*/ 18350 w 19658"/>
                <a:gd name="connsiteY13" fmla="*/ 70 h 2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58" h="20995">
                  <a:moveTo>
                    <a:pt x="18350" y="70"/>
                  </a:moveTo>
                  <a:lnTo>
                    <a:pt x="19558" y="70"/>
                  </a:lnTo>
                  <a:cubicBezTo>
                    <a:pt x="19953" y="70"/>
                    <a:pt x="19475" y="1924"/>
                    <a:pt x="19475" y="1924"/>
                  </a:cubicBezTo>
                  <a:cubicBezTo>
                    <a:pt x="19475" y="1924"/>
                    <a:pt x="19072" y="7154"/>
                    <a:pt x="19072" y="9883"/>
                  </a:cubicBezTo>
                  <a:cubicBezTo>
                    <a:pt x="19072" y="12619"/>
                    <a:pt x="18593" y="11973"/>
                    <a:pt x="18593" y="11973"/>
                  </a:cubicBezTo>
                  <a:cubicBezTo>
                    <a:pt x="18593" y="11973"/>
                    <a:pt x="1695" y="21148"/>
                    <a:pt x="973" y="21064"/>
                  </a:cubicBezTo>
                  <a:cubicBezTo>
                    <a:pt x="251" y="20981"/>
                    <a:pt x="486" y="20662"/>
                    <a:pt x="167" y="20016"/>
                  </a:cubicBezTo>
                  <a:cubicBezTo>
                    <a:pt x="-152" y="19377"/>
                    <a:pt x="251" y="19058"/>
                    <a:pt x="973" y="18495"/>
                  </a:cubicBezTo>
                  <a:cubicBezTo>
                    <a:pt x="1695" y="17933"/>
                    <a:pt x="1132" y="17203"/>
                    <a:pt x="1132" y="15196"/>
                  </a:cubicBezTo>
                  <a:cubicBezTo>
                    <a:pt x="1132" y="13182"/>
                    <a:pt x="2022" y="12133"/>
                    <a:pt x="2987" y="9723"/>
                  </a:cubicBezTo>
                  <a:cubicBezTo>
                    <a:pt x="3953" y="7314"/>
                    <a:pt x="3466" y="8842"/>
                    <a:pt x="4591" y="6827"/>
                  </a:cubicBezTo>
                  <a:cubicBezTo>
                    <a:pt x="5716" y="4813"/>
                    <a:pt x="5397" y="6021"/>
                    <a:pt x="6522" y="5702"/>
                  </a:cubicBezTo>
                  <a:cubicBezTo>
                    <a:pt x="7647" y="5383"/>
                    <a:pt x="8293" y="5383"/>
                    <a:pt x="8293" y="5383"/>
                  </a:cubicBezTo>
                  <a:lnTo>
                    <a:pt x="18350" y="70"/>
                  </a:lnTo>
                  <a:close/>
                </a:path>
              </a:pathLst>
            </a:custGeom>
            <a:solidFill>
              <a:srgbClr val="231F20"/>
            </a:solidFill>
            <a:ln w="7575" cap="flat">
              <a:noFill/>
              <a:prstDash val="solid"/>
              <a:round/>
            </a:ln>
          </p:spPr>
          <p:txBody>
            <a:bodyPr rtlCol="0" anchor="ctr"/>
            <a:lstStyle/>
            <a:p>
              <a:endParaRPr lang="en-GB"/>
            </a:p>
          </p:txBody>
        </p:sp>
        <p:sp>
          <p:nvSpPr>
            <p:cNvPr id="886" name="Freeform: Shape 885">
              <a:extLst>
                <a:ext uri="{FF2B5EF4-FFF2-40B4-BE49-F238E27FC236}">
                  <a16:creationId xmlns:a16="http://schemas.microsoft.com/office/drawing/2014/main" id="{8ECFEF73-CB7B-4F0F-A0FD-F5270620E21F}"/>
                </a:ext>
              </a:extLst>
            </p:cNvPr>
            <p:cNvSpPr/>
            <p:nvPr/>
          </p:nvSpPr>
          <p:spPr>
            <a:xfrm>
              <a:off x="6974884" y="3518503"/>
              <a:ext cx="20525" cy="22313"/>
            </a:xfrm>
            <a:custGeom>
              <a:avLst/>
              <a:gdLst>
                <a:gd name="connsiteX0" fmla="*/ 18481 w 20525"/>
                <a:gd name="connsiteY0" fmla="*/ 79 h 22313"/>
                <a:gd name="connsiteX1" fmla="*/ 20245 w 20525"/>
                <a:gd name="connsiteY1" fmla="*/ 406 h 22313"/>
                <a:gd name="connsiteX2" fmla="*/ 20488 w 20525"/>
                <a:gd name="connsiteY2" fmla="*/ 1455 h 22313"/>
                <a:gd name="connsiteX3" fmla="*/ 19766 w 20525"/>
                <a:gd name="connsiteY3" fmla="*/ 9094 h 22313"/>
                <a:gd name="connsiteX4" fmla="*/ 18725 w 20525"/>
                <a:gd name="connsiteY4" fmla="*/ 11025 h 22313"/>
                <a:gd name="connsiteX5" fmla="*/ 2465 w 20525"/>
                <a:gd name="connsiteY5" fmla="*/ 21963 h 22313"/>
                <a:gd name="connsiteX6" fmla="*/ 56 w 20525"/>
                <a:gd name="connsiteY6" fmla="*/ 21241 h 22313"/>
                <a:gd name="connsiteX7" fmla="*/ 618 w 20525"/>
                <a:gd name="connsiteY7" fmla="*/ 9657 h 22313"/>
                <a:gd name="connsiteX8" fmla="*/ 2070 w 20525"/>
                <a:gd name="connsiteY8" fmla="*/ 8927 h 22313"/>
                <a:gd name="connsiteX9" fmla="*/ 18079 w 20525"/>
                <a:gd name="connsiteY9" fmla="*/ 649 h 22313"/>
                <a:gd name="connsiteX10" fmla="*/ 18481 w 20525"/>
                <a:gd name="connsiteY10" fmla="*/ 79 h 2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25" h="22313">
                  <a:moveTo>
                    <a:pt x="18481" y="79"/>
                  </a:moveTo>
                  <a:cubicBezTo>
                    <a:pt x="18481" y="79"/>
                    <a:pt x="19690" y="79"/>
                    <a:pt x="20245" y="406"/>
                  </a:cubicBezTo>
                  <a:cubicBezTo>
                    <a:pt x="20815" y="725"/>
                    <a:pt x="20488" y="1455"/>
                    <a:pt x="20488" y="1455"/>
                  </a:cubicBezTo>
                  <a:cubicBezTo>
                    <a:pt x="20488" y="1455"/>
                    <a:pt x="19690" y="7885"/>
                    <a:pt x="19766" y="9094"/>
                  </a:cubicBezTo>
                  <a:cubicBezTo>
                    <a:pt x="19850" y="10303"/>
                    <a:pt x="18725" y="11025"/>
                    <a:pt x="18725" y="11025"/>
                  </a:cubicBezTo>
                  <a:cubicBezTo>
                    <a:pt x="18725" y="11025"/>
                    <a:pt x="4320" y="20679"/>
                    <a:pt x="2465" y="21963"/>
                  </a:cubicBezTo>
                  <a:cubicBezTo>
                    <a:pt x="618" y="23248"/>
                    <a:pt x="56" y="21241"/>
                    <a:pt x="56" y="21241"/>
                  </a:cubicBezTo>
                  <a:cubicBezTo>
                    <a:pt x="56" y="21241"/>
                    <a:pt x="542" y="10698"/>
                    <a:pt x="618" y="9657"/>
                  </a:cubicBezTo>
                  <a:cubicBezTo>
                    <a:pt x="702" y="8608"/>
                    <a:pt x="2070" y="8927"/>
                    <a:pt x="2070" y="8927"/>
                  </a:cubicBezTo>
                  <a:lnTo>
                    <a:pt x="18079" y="649"/>
                  </a:lnTo>
                  <a:lnTo>
                    <a:pt x="18481" y="79"/>
                  </a:lnTo>
                  <a:close/>
                </a:path>
              </a:pathLst>
            </a:custGeom>
            <a:solidFill>
              <a:srgbClr val="231F20"/>
            </a:solidFill>
            <a:ln w="7575" cap="flat">
              <a:noFill/>
              <a:prstDash val="solid"/>
              <a:round/>
            </a:ln>
          </p:spPr>
          <p:txBody>
            <a:bodyPr rtlCol="0" anchor="ctr"/>
            <a:lstStyle/>
            <a:p>
              <a:endParaRPr lang="en-GB"/>
            </a:p>
          </p:txBody>
        </p:sp>
        <p:sp>
          <p:nvSpPr>
            <p:cNvPr id="887" name="Freeform: Shape 886">
              <a:extLst>
                <a:ext uri="{FF2B5EF4-FFF2-40B4-BE49-F238E27FC236}">
                  <a16:creationId xmlns:a16="http://schemas.microsoft.com/office/drawing/2014/main" id="{961014D7-F561-40A8-8593-18D055095432}"/>
                </a:ext>
              </a:extLst>
            </p:cNvPr>
            <p:cNvSpPr/>
            <p:nvPr/>
          </p:nvSpPr>
          <p:spPr>
            <a:xfrm>
              <a:off x="6974698" y="3540546"/>
              <a:ext cx="18724" cy="20362"/>
            </a:xfrm>
            <a:custGeom>
              <a:avLst/>
              <a:gdLst>
                <a:gd name="connsiteX0" fmla="*/ 18750 w 18724"/>
                <a:gd name="connsiteY0" fmla="*/ 977 h 20362"/>
                <a:gd name="connsiteX1" fmla="*/ 18750 w 18724"/>
                <a:gd name="connsiteY1" fmla="*/ 10068 h 20362"/>
                <a:gd name="connsiteX2" fmla="*/ 17701 w 18724"/>
                <a:gd name="connsiteY2" fmla="*/ 11672 h 20362"/>
                <a:gd name="connsiteX3" fmla="*/ 6117 w 18724"/>
                <a:gd name="connsiteY3" fmla="*/ 19159 h 20362"/>
                <a:gd name="connsiteX4" fmla="*/ 1777 w 18724"/>
                <a:gd name="connsiteY4" fmla="*/ 20444 h 20362"/>
                <a:gd name="connsiteX5" fmla="*/ 484 w 18724"/>
                <a:gd name="connsiteY5" fmla="*/ 17624 h 20362"/>
                <a:gd name="connsiteX6" fmla="*/ 82 w 18724"/>
                <a:gd name="connsiteY6" fmla="*/ 10874 h 20362"/>
                <a:gd name="connsiteX7" fmla="*/ 2415 w 18724"/>
                <a:gd name="connsiteY7" fmla="*/ 7894 h 20362"/>
                <a:gd name="connsiteX8" fmla="*/ 18021 w 18724"/>
                <a:gd name="connsiteY8" fmla="*/ 88 h 20362"/>
                <a:gd name="connsiteX9" fmla="*/ 18750 w 18724"/>
                <a:gd name="connsiteY9" fmla="*/ 977 h 20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24" h="20362">
                  <a:moveTo>
                    <a:pt x="18750" y="977"/>
                  </a:moveTo>
                  <a:cubicBezTo>
                    <a:pt x="18750" y="977"/>
                    <a:pt x="18507" y="9665"/>
                    <a:pt x="18750" y="10068"/>
                  </a:cubicBezTo>
                  <a:cubicBezTo>
                    <a:pt x="18986" y="10471"/>
                    <a:pt x="17701" y="11672"/>
                    <a:pt x="17701" y="11672"/>
                  </a:cubicBezTo>
                  <a:cubicBezTo>
                    <a:pt x="17701" y="11672"/>
                    <a:pt x="7804" y="18110"/>
                    <a:pt x="6117" y="19159"/>
                  </a:cubicBezTo>
                  <a:cubicBezTo>
                    <a:pt x="4429" y="20201"/>
                    <a:pt x="3221" y="20360"/>
                    <a:pt x="1777" y="20444"/>
                  </a:cubicBezTo>
                  <a:cubicBezTo>
                    <a:pt x="325" y="20528"/>
                    <a:pt x="887" y="19798"/>
                    <a:pt x="484" y="17624"/>
                  </a:cubicBezTo>
                  <a:cubicBezTo>
                    <a:pt x="82" y="15458"/>
                    <a:pt x="5" y="12721"/>
                    <a:pt x="82" y="10874"/>
                  </a:cubicBezTo>
                  <a:cubicBezTo>
                    <a:pt x="165" y="9019"/>
                    <a:pt x="804" y="9262"/>
                    <a:pt x="2415" y="7894"/>
                  </a:cubicBezTo>
                  <a:cubicBezTo>
                    <a:pt x="4027" y="6526"/>
                    <a:pt x="18021" y="88"/>
                    <a:pt x="18021" y="88"/>
                  </a:cubicBezTo>
                  <a:lnTo>
                    <a:pt x="18750" y="977"/>
                  </a:lnTo>
                  <a:close/>
                </a:path>
              </a:pathLst>
            </a:custGeom>
            <a:solidFill>
              <a:srgbClr val="231F20"/>
            </a:solidFill>
            <a:ln w="7575" cap="flat">
              <a:noFill/>
              <a:prstDash val="solid"/>
              <a:round/>
            </a:ln>
          </p:spPr>
          <p:txBody>
            <a:bodyPr rtlCol="0" anchor="ctr"/>
            <a:lstStyle/>
            <a:p>
              <a:endParaRPr lang="en-GB"/>
            </a:p>
          </p:txBody>
        </p:sp>
        <p:sp>
          <p:nvSpPr>
            <p:cNvPr id="888" name="Freeform: Shape 887">
              <a:extLst>
                <a:ext uri="{FF2B5EF4-FFF2-40B4-BE49-F238E27FC236}">
                  <a16:creationId xmlns:a16="http://schemas.microsoft.com/office/drawing/2014/main" id="{C598F820-8BB0-4533-BD13-6B9574BA8CD3}"/>
                </a:ext>
              </a:extLst>
            </p:cNvPr>
            <p:cNvSpPr/>
            <p:nvPr/>
          </p:nvSpPr>
          <p:spPr>
            <a:xfrm>
              <a:off x="6978066" y="3562648"/>
              <a:ext cx="14291" cy="19196"/>
            </a:xfrm>
            <a:custGeom>
              <a:avLst/>
              <a:gdLst>
                <a:gd name="connsiteX0" fmla="*/ 8625 w 14291"/>
                <a:gd name="connsiteY0" fmla="*/ 3095 h 19196"/>
                <a:gd name="connsiteX1" fmla="*/ 12243 w 14291"/>
                <a:gd name="connsiteY1" fmla="*/ 601 h 19196"/>
                <a:gd name="connsiteX2" fmla="*/ 14333 w 14291"/>
                <a:gd name="connsiteY2" fmla="*/ 2289 h 19196"/>
                <a:gd name="connsiteX3" fmla="*/ 14257 w 14291"/>
                <a:gd name="connsiteY3" fmla="*/ 9525 h 19196"/>
                <a:gd name="connsiteX4" fmla="*/ 12806 w 14291"/>
                <a:gd name="connsiteY4" fmla="*/ 11699 h 19196"/>
                <a:gd name="connsiteX5" fmla="*/ 4201 w 14291"/>
                <a:gd name="connsiteY5" fmla="*/ 18381 h 19196"/>
                <a:gd name="connsiteX6" fmla="*/ 1381 w 14291"/>
                <a:gd name="connsiteY6" fmla="*/ 18457 h 19196"/>
                <a:gd name="connsiteX7" fmla="*/ 180 w 14291"/>
                <a:gd name="connsiteY7" fmla="*/ 11859 h 19196"/>
                <a:gd name="connsiteX8" fmla="*/ 1624 w 14291"/>
                <a:gd name="connsiteY8" fmla="*/ 8560 h 19196"/>
                <a:gd name="connsiteX9" fmla="*/ 8625 w 14291"/>
                <a:gd name="connsiteY9" fmla="*/ 3095 h 1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91" h="19196">
                  <a:moveTo>
                    <a:pt x="8625" y="3095"/>
                  </a:moveTo>
                  <a:cubicBezTo>
                    <a:pt x="8625" y="3095"/>
                    <a:pt x="9833" y="2365"/>
                    <a:pt x="12243" y="601"/>
                  </a:cubicBezTo>
                  <a:cubicBezTo>
                    <a:pt x="14653" y="-1170"/>
                    <a:pt x="14333" y="2289"/>
                    <a:pt x="14333" y="2289"/>
                  </a:cubicBezTo>
                  <a:cubicBezTo>
                    <a:pt x="14333" y="2289"/>
                    <a:pt x="14098" y="8005"/>
                    <a:pt x="14257" y="9525"/>
                  </a:cubicBezTo>
                  <a:cubicBezTo>
                    <a:pt x="14417" y="11053"/>
                    <a:pt x="12806" y="11699"/>
                    <a:pt x="12806" y="11699"/>
                  </a:cubicBezTo>
                  <a:cubicBezTo>
                    <a:pt x="12806" y="11699"/>
                    <a:pt x="6854" y="16367"/>
                    <a:pt x="4201" y="18381"/>
                  </a:cubicBezTo>
                  <a:cubicBezTo>
                    <a:pt x="1540" y="20388"/>
                    <a:pt x="1381" y="18457"/>
                    <a:pt x="1381" y="18457"/>
                  </a:cubicBezTo>
                  <a:cubicBezTo>
                    <a:pt x="1381" y="18457"/>
                    <a:pt x="818" y="15082"/>
                    <a:pt x="180" y="11859"/>
                  </a:cubicBezTo>
                  <a:cubicBezTo>
                    <a:pt x="-466" y="8644"/>
                    <a:pt x="1624" y="8560"/>
                    <a:pt x="1624" y="8560"/>
                  </a:cubicBezTo>
                  <a:lnTo>
                    <a:pt x="8625" y="3095"/>
                  </a:lnTo>
                  <a:close/>
                </a:path>
              </a:pathLst>
            </a:custGeom>
            <a:solidFill>
              <a:srgbClr val="231F20"/>
            </a:solidFill>
            <a:ln w="7575" cap="flat">
              <a:noFill/>
              <a:prstDash val="solid"/>
              <a:round/>
            </a:ln>
          </p:spPr>
          <p:txBody>
            <a:bodyPr rtlCol="0" anchor="ctr"/>
            <a:lstStyle/>
            <a:p>
              <a:endParaRPr lang="en-GB"/>
            </a:p>
          </p:txBody>
        </p:sp>
        <p:sp>
          <p:nvSpPr>
            <p:cNvPr id="889" name="Freeform: Shape 888">
              <a:extLst>
                <a:ext uri="{FF2B5EF4-FFF2-40B4-BE49-F238E27FC236}">
                  <a16:creationId xmlns:a16="http://schemas.microsoft.com/office/drawing/2014/main" id="{06F1C150-BC54-4626-BA10-C2EEEF8CB4BD}"/>
                </a:ext>
              </a:extLst>
            </p:cNvPr>
            <p:cNvSpPr/>
            <p:nvPr/>
          </p:nvSpPr>
          <p:spPr>
            <a:xfrm>
              <a:off x="6953688" y="3482152"/>
              <a:ext cx="24326" cy="22639"/>
            </a:xfrm>
            <a:custGeom>
              <a:avLst/>
              <a:gdLst>
                <a:gd name="connsiteX0" fmla="*/ 21889 w 24326"/>
                <a:gd name="connsiteY0" fmla="*/ 8585 h 22639"/>
                <a:gd name="connsiteX1" fmla="*/ 24230 w 24326"/>
                <a:gd name="connsiteY1" fmla="*/ 9627 h 22639"/>
                <a:gd name="connsiteX2" fmla="*/ 23501 w 24326"/>
                <a:gd name="connsiteY2" fmla="*/ 12128 h 22639"/>
                <a:gd name="connsiteX3" fmla="*/ 19966 w 24326"/>
                <a:gd name="connsiteY3" fmla="*/ 21454 h 22639"/>
                <a:gd name="connsiteX4" fmla="*/ 16264 w 24326"/>
                <a:gd name="connsiteY4" fmla="*/ 20892 h 22639"/>
                <a:gd name="connsiteX5" fmla="*/ 14006 w 24326"/>
                <a:gd name="connsiteY5" fmla="*/ 20170 h 22639"/>
                <a:gd name="connsiteX6" fmla="*/ 1221 w 24326"/>
                <a:gd name="connsiteY6" fmla="*/ 14697 h 22639"/>
                <a:gd name="connsiteX7" fmla="*/ 658 w 24326"/>
                <a:gd name="connsiteY7" fmla="*/ 11079 h 22639"/>
                <a:gd name="connsiteX8" fmla="*/ 4999 w 24326"/>
                <a:gd name="connsiteY8" fmla="*/ 460 h 22639"/>
                <a:gd name="connsiteX9" fmla="*/ 7089 w 24326"/>
                <a:gd name="connsiteY9" fmla="*/ 779 h 22639"/>
                <a:gd name="connsiteX10" fmla="*/ 21889 w 24326"/>
                <a:gd name="connsiteY10" fmla="*/ 8585 h 2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26" h="22639">
                  <a:moveTo>
                    <a:pt x="21889" y="8585"/>
                  </a:moveTo>
                  <a:cubicBezTo>
                    <a:pt x="21889" y="8585"/>
                    <a:pt x="23820" y="9467"/>
                    <a:pt x="24230" y="9627"/>
                  </a:cubicBezTo>
                  <a:cubicBezTo>
                    <a:pt x="24626" y="9786"/>
                    <a:pt x="24147" y="11960"/>
                    <a:pt x="23501" y="12128"/>
                  </a:cubicBezTo>
                  <a:cubicBezTo>
                    <a:pt x="22854" y="12287"/>
                    <a:pt x="20688" y="18802"/>
                    <a:pt x="19966" y="21454"/>
                  </a:cubicBezTo>
                  <a:cubicBezTo>
                    <a:pt x="19236" y="24107"/>
                    <a:pt x="17229" y="21857"/>
                    <a:pt x="16264" y="20892"/>
                  </a:cubicBezTo>
                  <a:cubicBezTo>
                    <a:pt x="15299" y="19927"/>
                    <a:pt x="14006" y="20170"/>
                    <a:pt x="14006" y="20170"/>
                  </a:cubicBezTo>
                  <a:cubicBezTo>
                    <a:pt x="14006" y="20170"/>
                    <a:pt x="3471" y="15335"/>
                    <a:pt x="1221" y="14697"/>
                  </a:cubicBezTo>
                  <a:cubicBezTo>
                    <a:pt x="-1037" y="14058"/>
                    <a:pt x="658" y="11079"/>
                    <a:pt x="658" y="11079"/>
                  </a:cubicBezTo>
                  <a:cubicBezTo>
                    <a:pt x="658" y="11079"/>
                    <a:pt x="4033" y="1509"/>
                    <a:pt x="4999" y="460"/>
                  </a:cubicBezTo>
                  <a:cubicBezTo>
                    <a:pt x="5964" y="-589"/>
                    <a:pt x="7089" y="779"/>
                    <a:pt x="7089" y="779"/>
                  </a:cubicBezTo>
                  <a:lnTo>
                    <a:pt x="21889" y="8585"/>
                  </a:lnTo>
                  <a:close/>
                </a:path>
              </a:pathLst>
            </a:custGeom>
            <a:solidFill>
              <a:srgbClr val="231F20"/>
            </a:solidFill>
            <a:ln w="7575" cap="flat">
              <a:noFill/>
              <a:prstDash val="solid"/>
              <a:round/>
            </a:ln>
          </p:spPr>
          <p:txBody>
            <a:bodyPr rtlCol="0" anchor="ctr"/>
            <a:lstStyle/>
            <a:p>
              <a:endParaRPr lang="en-GB"/>
            </a:p>
          </p:txBody>
        </p:sp>
        <p:sp>
          <p:nvSpPr>
            <p:cNvPr id="890" name="Freeform: Shape 889">
              <a:extLst>
                <a:ext uri="{FF2B5EF4-FFF2-40B4-BE49-F238E27FC236}">
                  <a16:creationId xmlns:a16="http://schemas.microsoft.com/office/drawing/2014/main" id="{4FF7D64E-A933-4159-9F30-531B10C09DD9}"/>
                </a:ext>
              </a:extLst>
            </p:cNvPr>
            <p:cNvSpPr/>
            <p:nvPr/>
          </p:nvSpPr>
          <p:spPr>
            <a:xfrm>
              <a:off x="6946904" y="3506522"/>
              <a:ext cx="24037" cy="19230"/>
            </a:xfrm>
            <a:custGeom>
              <a:avLst/>
              <a:gdLst>
                <a:gd name="connsiteX0" fmla="*/ 21677 w 24037"/>
                <a:gd name="connsiteY0" fmla="*/ 5699 h 19230"/>
                <a:gd name="connsiteX1" fmla="*/ 23524 w 24037"/>
                <a:gd name="connsiteY1" fmla="*/ 6588 h 19230"/>
                <a:gd name="connsiteX2" fmla="*/ 24010 w 24037"/>
                <a:gd name="connsiteY2" fmla="*/ 8200 h 19230"/>
                <a:gd name="connsiteX3" fmla="*/ 23281 w 24037"/>
                <a:gd name="connsiteY3" fmla="*/ 10610 h 19230"/>
                <a:gd name="connsiteX4" fmla="*/ 23205 w 24037"/>
                <a:gd name="connsiteY4" fmla="*/ 14311 h 19230"/>
                <a:gd name="connsiteX5" fmla="*/ 22718 w 24037"/>
                <a:gd name="connsiteY5" fmla="*/ 18416 h 19230"/>
                <a:gd name="connsiteX6" fmla="*/ 21031 w 24037"/>
                <a:gd name="connsiteY6" fmla="*/ 19298 h 19230"/>
                <a:gd name="connsiteX7" fmla="*/ 19260 w 24037"/>
                <a:gd name="connsiteY7" fmla="*/ 17930 h 19230"/>
                <a:gd name="connsiteX8" fmla="*/ 17169 w 24037"/>
                <a:gd name="connsiteY8" fmla="*/ 17367 h 19230"/>
                <a:gd name="connsiteX9" fmla="*/ 14273 w 24037"/>
                <a:gd name="connsiteY9" fmla="*/ 17124 h 19230"/>
                <a:gd name="connsiteX10" fmla="*/ 9211 w 24037"/>
                <a:gd name="connsiteY10" fmla="*/ 16082 h 19230"/>
                <a:gd name="connsiteX11" fmla="*/ 2848 w 24037"/>
                <a:gd name="connsiteY11" fmla="*/ 15034 h 19230"/>
                <a:gd name="connsiteX12" fmla="*/ 112 w 24037"/>
                <a:gd name="connsiteY12" fmla="*/ 13186 h 19230"/>
                <a:gd name="connsiteX13" fmla="*/ 515 w 24037"/>
                <a:gd name="connsiteY13" fmla="*/ 9485 h 19230"/>
                <a:gd name="connsiteX14" fmla="*/ 1966 w 24037"/>
                <a:gd name="connsiteY14" fmla="*/ 1518 h 19230"/>
                <a:gd name="connsiteX15" fmla="*/ 4376 w 24037"/>
                <a:gd name="connsiteY15" fmla="*/ 74 h 19230"/>
                <a:gd name="connsiteX16" fmla="*/ 7515 w 24037"/>
                <a:gd name="connsiteY16" fmla="*/ 553 h 19230"/>
                <a:gd name="connsiteX17" fmla="*/ 8884 w 24037"/>
                <a:gd name="connsiteY17" fmla="*/ 1921 h 19230"/>
                <a:gd name="connsiteX18" fmla="*/ 11134 w 24037"/>
                <a:gd name="connsiteY18" fmla="*/ 2005 h 19230"/>
                <a:gd name="connsiteX19" fmla="*/ 15717 w 24037"/>
                <a:gd name="connsiteY19" fmla="*/ 2970 h 19230"/>
                <a:gd name="connsiteX20" fmla="*/ 21677 w 24037"/>
                <a:gd name="connsiteY20" fmla="*/ 5699 h 1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37" h="19230">
                  <a:moveTo>
                    <a:pt x="21677" y="5699"/>
                  </a:moveTo>
                  <a:cubicBezTo>
                    <a:pt x="21677" y="5699"/>
                    <a:pt x="22961" y="6110"/>
                    <a:pt x="23524" y="6588"/>
                  </a:cubicBezTo>
                  <a:cubicBezTo>
                    <a:pt x="24086" y="7075"/>
                    <a:pt x="24170" y="7957"/>
                    <a:pt x="24010" y="8200"/>
                  </a:cubicBezTo>
                  <a:cubicBezTo>
                    <a:pt x="23843" y="8436"/>
                    <a:pt x="23364" y="9325"/>
                    <a:pt x="23281" y="10610"/>
                  </a:cubicBezTo>
                  <a:cubicBezTo>
                    <a:pt x="23205" y="11894"/>
                    <a:pt x="23364" y="12305"/>
                    <a:pt x="23205" y="14311"/>
                  </a:cubicBezTo>
                  <a:cubicBezTo>
                    <a:pt x="23037" y="16318"/>
                    <a:pt x="22878" y="17770"/>
                    <a:pt x="22718" y="18416"/>
                  </a:cubicBezTo>
                  <a:cubicBezTo>
                    <a:pt x="22558" y="19055"/>
                    <a:pt x="22072" y="19214"/>
                    <a:pt x="21031" y="19298"/>
                  </a:cubicBezTo>
                  <a:cubicBezTo>
                    <a:pt x="19982" y="19381"/>
                    <a:pt x="19662" y="18576"/>
                    <a:pt x="19260" y="17930"/>
                  </a:cubicBezTo>
                  <a:cubicBezTo>
                    <a:pt x="18857" y="17284"/>
                    <a:pt x="18454" y="17694"/>
                    <a:pt x="17169" y="17367"/>
                  </a:cubicBezTo>
                  <a:cubicBezTo>
                    <a:pt x="15877" y="17048"/>
                    <a:pt x="15322" y="17208"/>
                    <a:pt x="14273" y="17124"/>
                  </a:cubicBezTo>
                  <a:cubicBezTo>
                    <a:pt x="13224" y="17048"/>
                    <a:pt x="10488" y="16318"/>
                    <a:pt x="9211" y="16082"/>
                  </a:cubicBezTo>
                  <a:cubicBezTo>
                    <a:pt x="7918" y="15839"/>
                    <a:pt x="3897" y="15034"/>
                    <a:pt x="2848" y="15034"/>
                  </a:cubicBezTo>
                  <a:cubicBezTo>
                    <a:pt x="1807" y="15034"/>
                    <a:pt x="355" y="14068"/>
                    <a:pt x="112" y="13186"/>
                  </a:cubicBezTo>
                  <a:cubicBezTo>
                    <a:pt x="-132" y="12305"/>
                    <a:pt x="355" y="11575"/>
                    <a:pt x="515" y="9485"/>
                  </a:cubicBezTo>
                  <a:cubicBezTo>
                    <a:pt x="674" y="7394"/>
                    <a:pt x="1723" y="3046"/>
                    <a:pt x="1966" y="1518"/>
                  </a:cubicBezTo>
                  <a:cubicBezTo>
                    <a:pt x="2210" y="-10"/>
                    <a:pt x="3335" y="74"/>
                    <a:pt x="4376" y="74"/>
                  </a:cubicBezTo>
                  <a:cubicBezTo>
                    <a:pt x="5425" y="74"/>
                    <a:pt x="6147" y="234"/>
                    <a:pt x="7515" y="553"/>
                  </a:cubicBezTo>
                  <a:cubicBezTo>
                    <a:pt x="8884" y="880"/>
                    <a:pt x="7994" y="1359"/>
                    <a:pt x="8884" y="1921"/>
                  </a:cubicBezTo>
                  <a:cubicBezTo>
                    <a:pt x="9765" y="2484"/>
                    <a:pt x="9522" y="2164"/>
                    <a:pt x="11134" y="2005"/>
                  </a:cubicBezTo>
                  <a:cubicBezTo>
                    <a:pt x="12745" y="1845"/>
                    <a:pt x="12669" y="2324"/>
                    <a:pt x="15717" y="2970"/>
                  </a:cubicBezTo>
                  <a:cubicBezTo>
                    <a:pt x="18781" y="3616"/>
                    <a:pt x="21677" y="5699"/>
                    <a:pt x="21677" y="5699"/>
                  </a:cubicBezTo>
                  <a:close/>
                </a:path>
              </a:pathLst>
            </a:custGeom>
            <a:solidFill>
              <a:srgbClr val="231F20"/>
            </a:solidFill>
            <a:ln w="7575" cap="flat">
              <a:noFill/>
              <a:prstDash val="solid"/>
              <a:round/>
            </a:ln>
          </p:spPr>
          <p:txBody>
            <a:bodyPr rtlCol="0" anchor="ctr"/>
            <a:lstStyle/>
            <a:p>
              <a:endParaRPr lang="en-GB"/>
            </a:p>
          </p:txBody>
        </p:sp>
        <p:sp>
          <p:nvSpPr>
            <p:cNvPr id="891" name="Freeform: Shape 890">
              <a:extLst>
                <a:ext uri="{FF2B5EF4-FFF2-40B4-BE49-F238E27FC236}">
                  <a16:creationId xmlns:a16="http://schemas.microsoft.com/office/drawing/2014/main" id="{2A4DA67B-9041-4FC4-9438-6AE2C085A03B}"/>
                </a:ext>
              </a:extLst>
            </p:cNvPr>
            <p:cNvSpPr/>
            <p:nvPr/>
          </p:nvSpPr>
          <p:spPr>
            <a:xfrm>
              <a:off x="6944805" y="3529184"/>
              <a:ext cx="23835" cy="15543"/>
            </a:xfrm>
            <a:custGeom>
              <a:avLst/>
              <a:gdLst>
                <a:gd name="connsiteX0" fmla="*/ 21358 w 23835"/>
                <a:gd name="connsiteY0" fmla="*/ 3797 h 15543"/>
                <a:gd name="connsiteX1" fmla="*/ 23129 w 23835"/>
                <a:gd name="connsiteY1" fmla="*/ 4367 h 15543"/>
                <a:gd name="connsiteX2" fmla="*/ 23775 w 23835"/>
                <a:gd name="connsiteY2" fmla="*/ 5652 h 15543"/>
                <a:gd name="connsiteX3" fmla="*/ 23775 w 23835"/>
                <a:gd name="connsiteY3" fmla="*/ 13854 h 15543"/>
                <a:gd name="connsiteX4" fmla="*/ 22650 w 23835"/>
                <a:gd name="connsiteY4" fmla="*/ 15382 h 15543"/>
                <a:gd name="connsiteX5" fmla="*/ 21921 w 23835"/>
                <a:gd name="connsiteY5" fmla="*/ 15541 h 15543"/>
                <a:gd name="connsiteX6" fmla="*/ 21198 w 23835"/>
                <a:gd name="connsiteY6" fmla="*/ 15625 h 15543"/>
                <a:gd name="connsiteX7" fmla="*/ 19108 w 23835"/>
                <a:gd name="connsiteY7" fmla="*/ 15146 h 15543"/>
                <a:gd name="connsiteX8" fmla="*/ 17018 w 23835"/>
                <a:gd name="connsiteY8" fmla="*/ 15541 h 15543"/>
                <a:gd name="connsiteX9" fmla="*/ 1648 w 23835"/>
                <a:gd name="connsiteY9" fmla="*/ 14986 h 15543"/>
                <a:gd name="connsiteX10" fmla="*/ 44 w 23835"/>
                <a:gd name="connsiteY10" fmla="*/ 12410 h 15543"/>
                <a:gd name="connsiteX11" fmla="*/ 766 w 23835"/>
                <a:gd name="connsiteY11" fmla="*/ 2437 h 15543"/>
                <a:gd name="connsiteX12" fmla="*/ 2058 w 23835"/>
                <a:gd name="connsiteY12" fmla="*/ 498 h 15543"/>
                <a:gd name="connsiteX13" fmla="*/ 4468 w 23835"/>
                <a:gd name="connsiteY13" fmla="*/ 339 h 15543"/>
                <a:gd name="connsiteX14" fmla="*/ 7843 w 23835"/>
                <a:gd name="connsiteY14" fmla="*/ 1631 h 15543"/>
                <a:gd name="connsiteX15" fmla="*/ 9614 w 23835"/>
                <a:gd name="connsiteY15" fmla="*/ 1547 h 15543"/>
                <a:gd name="connsiteX16" fmla="*/ 12677 w 23835"/>
                <a:gd name="connsiteY16" fmla="*/ 1714 h 15543"/>
                <a:gd name="connsiteX17" fmla="*/ 16136 w 23835"/>
                <a:gd name="connsiteY17" fmla="*/ 2596 h 15543"/>
                <a:gd name="connsiteX18" fmla="*/ 21358 w 23835"/>
                <a:gd name="connsiteY18" fmla="*/ 3797 h 15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35" h="15543">
                  <a:moveTo>
                    <a:pt x="21358" y="3797"/>
                  </a:moveTo>
                  <a:cubicBezTo>
                    <a:pt x="21358" y="3797"/>
                    <a:pt x="22004" y="4041"/>
                    <a:pt x="23129" y="4367"/>
                  </a:cubicBezTo>
                  <a:cubicBezTo>
                    <a:pt x="24262" y="4687"/>
                    <a:pt x="23775" y="5652"/>
                    <a:pt x="23775" y="5652"/>
                  </a:cubicBezTo>
                  <a:lnTo>
                    <a:pt x="23775" y="13854"/>
                  </a:lnTo>
                  <a:cubicBezTo>
                    <a:pt x="23775" y="15792"/>
                    <a:pt x="22970" y="15146"/>
                    <a:pt x="22650" y="15382"/>
                  </a:cubicBezTo>
                  <a:cubicBezTo>
                    <a:pt x="22323" y="15625"/>
                    <a:pt x="21921" y="15541"/>
                    <a:pt x="21921" y="15541"/>
                  </a:cubicBezTo>
                  <a:cubicBezTo>
                    <a:pt x="21921" y="15541"/>
                    <a:pt x="21761" y="15625"/>
                    <a:pt x="21198" y="15625"/>
                  </a:cubicBezTo>
                  <a:cubicBezTo>
                    <a:pt x="20636" y="15625"/>
                    <a:pt x="19997" y="15625"/>
                    <a:pt x="19108" y="15146"/>
                  </a:cubicBezTo>
                  <a:cubicBezTo>
                    <a:pt x="18226" y="14660"/>
                    <a:pt x="17018" y="15541"/>
                    <a:pt x="17018" y="15541"/>
                  </a:cubicBezTo>
                  <a:cubicBezTo>
                    <a:pt x="17018" y="15541"/>
                    <a:pt x="2780" y="15146"/>
                    <a:pt x="1648" y="14986"/>
                  </a:cubicBezTo>
                  <a:cubicBezTo>
                    <a:pt x="530" y="14819"/>
                    <a:pt x="44" y="12410"/>
                    <a:pt x="44" y="12410"/>
                  </a:cubicBezTo>
                  <a:cubicBezTo>
                    <a:pt x="44" y="12410"/>
                    <a:pt x="690" y="2916"/>
                    <a:pt x="766" y="2437"/>
                  </a:cubicBezTo>
                  <a:cubicBezTo>
                    <a:pt x="850" y="1950"/>
                    <a:pt x="926" y="1228"/>
                    <a:pt x="2058" y="498"/>
                  </a:cubicBezTo>
                  <a:cubicBezTo>
                    <a:pt x="3183" y="-224"/>
                    <a:pt x="3502" y="179"/>
                    <a:pt x="4468" y="339"/>
                  </a:cubicBezTo>
                  <a:cubicBezTo>
                    <a:pt x="5433" y="498"/>
                    <a:pt x="6801" y="1471"/>
                    <a:pt x="7843" y="1631"/>
                  </a:cubicBezTo>
                  <a:cubicBezTo>
                    <a:pt x="8892" y="1791"/>
                    <a:pt x="8489" y="1714"/>
                    <a:pt x="9614" y="1547"/>
                  </a:cubicBezTo>
                  <a:cubicBezTo>
                    <a:pt x="10739" y="1388"/>
                    <a:pt x="11149" y="1547"/>
                    <a:pt x="12677" y="1714"/>
                  </a:cubicBezTo>
                  <a:cubicBezTo>
                    <a:pt x="14198" y="1874"/>
                    <a:pt x="14608" y="2513"/>
                    <a:pt x="16136" y="2596"/>
                  </a:cubicBezTo>
                  <a:cubicBezTo>
                    <a:pt x="17656" y="2672"/>
                    <a:pt x="21358" y="3797"/>
                    <a:pt x="21358" y="3797"/>
                  </a:cubicBezTo>
                  <a:close/>
                </a:path>
              </a:pathLst>
            </a:custGeom>
            <a:solidFill>
              <a:srgbClr val="231F20"/>
            </a:solidFill>
            <a:ln w="7575" cap="flat">
              <a:noFill/>
              <a:prstDash val="solid"/>
              <a:round/>
            </a:ln>
          </p:spPr>
          <p:txBody>
            <a:bodyPr rtlCol="0" anchor="ctr"/>
            <a:lstStyle/>
            <a:p>
              <a:endParaRPr lang="en-GB"/>
            </a:p>
          </p:txBody>
        </p:sp>
        <p:sp>
          <p:nvSpPr>
            <p:cNvPr id="892" name="Freeform: Shape 891">
              <a:extLst>
                <a:ext uri="{FF2B5EF4-FFF2-40B4-BE49-F238E27FC236}">
                  <a16:creationId xmlns:a16="http://schemas.microsoft.com/office/drawing/2014/main" id="{39458218-0F78-4DB9-9C39-D2E05701E40F}"/>
                </a:ext>
              </a:extLst>
            </p:cNvPr>
            <p:cNvSpPr/>
            <p:nvPr/>
          </p:nvSpPr>
          <p:spPr>
            <a:xfrm>
              <a:off x="6944473" y="3552229"/>
              <a:ext cx="25274" cy="15672"/>
            </a:xfrm>
            <a:custGeom>
              <a:avLst/>
              <a:gdLst>
                <a:gd name="connsiteX0" fmla="*/ 23059 w 25274"/>
                <a:gd name="connsiteY0" fmla="*/ 397 h 15672"/>
                <a:gd name="connsiteX1" fmla="*/ 24343 w 25274"/>
                <a:gd name="connsiteY1" fmla="*/ 556 h 15672"/>
                <a:gd name="connsiteX2" fmla="*/ 24990 w 25274"/>
                <a:gd name="connsiteY2" fmla="*/ 1848 h 15672"/>
                <a:gd name="connsiteX3" fmla="*/ 25233 w 25274"/>
                <a:gd name="connsiteY3" fmla="*/ 6592 h 15672"/>
                <a:gd name="connsiteX4" fmla="*/ 25149 w 25274"/>
                <a:gd name="connsiteY4" fmla="*/ 10613 h 15672"/>
                <a:gd name="connsiteX5" fmla="*/ 24663 w 25274"/>
                <a:gd name="connsiteY5" fmla="*/ 12141 h 15672"/>
                <a:gd name="connsiteX6" fmla="*/ 23302 w 25274"/>
                <a:gd name="connsiteY6" fmla="*/ 13106 h 15672"/>
                <a:gd name="connsiteX7" fmla="*/ 20322 w 25274"/>
                <a:gd name="connsiteY7" fmla="*/ 13433 h 15672"/>
                <a:gd name="connsiteX8" fmla="*/ 16225 w 25274"/>
                <a:gd name="connsiteY8" fmla="*/ 13676 h 15672"/>
                <a:gd name="connsiteX9" fmla="*/ 13322 w 25274"/>
                <a:gd name="connsiteY9" fmla="*/ 14071 h 15672"/>
                <a:gd name="connsiteX10" fmla="*/ 9787 w 25274"/>
                <a:gd name="connsiteY10" fmla="*/ 14718 h 15672"/>
                <a:gd name="connsiteX11" fmla="*/ 4717 w 25274"/>
                <a:gd name="connsiteY11" fmla="*/ 15759 h 15672"/>
                <a:gd name="connsiteX12" fmla="*/ 2543 w 25274"/>
                <a:gd name="connsiteY12" fmla="*/ 15440 h 15672"/>
                <a:gd name="connsiteX13" fmla="*/ 2702 w 25274"/>
                <a:gd name="connsiteY13" fmla="*/ 14155 h 15672"/>
                <a:gd name="connsiteX14" fmla="*/ 1182 w 25274"/>
                <a:gd name="connsiteY14" fmla="*/ 9252 h 15672"/>
                <a:gd name="connsiteX15" fmla="*/ 50 w 25274"/>
                <a:gd name="connsiteY15" fmla="*/ 2411 h 15672"/>
                <a:gd name="connsiteX16" fmla="*/ 1501 w 25274"/>
                <a:gd name="connsiteY16" fmla="*/ 321 h 15672"/>
                <a:gd name="connsiteX17" fmla="*/ 4398 w 25274"/>
                <a:gd name="connsiteY17" fmla="*/ 480 h 15672"/>
                <a:gd name="connsiteX18" fmla="*/ 6001 w 25274"/>
                <a:gd name="connsiteY18" fmla="*/ 883 h 15672"/>
                <a:gd name="connsiteX19" fmla="*/ 7294 w 25274"/>
                <a:gd name="connsiteY19" fmla="*/ 321 h 15672"/>
                <a:gd name="connsiteX20" fmla="*/ 10509 w 25274"/>
                <a:gd name="connsiteY20" fmla="*/ 153 h 15672"/>
                <a:gd name="connsiteX21" fmla="*/ 23059 w 25274"/>
                <a:gd name="connsiteY21" fmla="*/ 397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274" h="15672">
                  <a:moveTo>
                    <a:pt x="23059" y="397"/>
                  </a:moveTo>
                  <a:cubicBezTo>
                    <a:pt x="23059" y="397"/>
                    <a:pt x="23781" y="397"/>
                    <a:pt x="24343" y="556"/>
                  </a:cubicBezTo>
                  <a:cubicBezTo>
                    <a:pt x="24906" y="716"/>
                    <a:pt x="24746" y="1446"/>
                    <a:pt x="24990" y="1848"/>
                  </a:cubicBezTo>
                  <a:cubicBezTo>
                    <a:pt x="25233" y="2251"/>
                    <a:pt x="25073" y="6029"/>
                    <a:pt x="25233" y="6592"/>
                  </a:cubicBezTo>
                  <a:cubicBezTo>
                    <a:pt x="25392" y="7154"/>
                    <a:pt x="25309" y="9252"/>
                    <a:pt x="25149" y="10613"/>
                  </a:cubicBezTo>
                  <a:cubicBezTo>
                    <a:pt x="24990" y="11981"/>
                    <a:pt x="25073" y="11502"/>
                    <a:pt x="24663" y="12141"/>
                  </a:cubicBezTo>
                  <a:cubicBezTo>
                    <a:pt x="24267" y="12787"/>
                    <a:pt x="24267" y="12384"/>
                    <a:pt x="23302" y="13106"/>
                  </a:cubicBezTo>
                  <a:cubicBezTo>
                    <a:pt x="22337" y="13836"/>
                    <a:pt x="21531" y="13433"/>
                    <a:pt x="20322" y="13433"/>
                  </a:cubicBezTo>
                  <a:cubicBezTo>
                    <a:pt x="19114" y="13433"/>
                    <a:pt x="18392" y="13509"/>
                    <a:pt x="16225" y="13676"/>
                  </a:cubicBezTo>
                  <a:cubicBezTo>
                    <a:pt x="14044" y="13836"/>
                    <a:pt x="14933" y="13836"/>
                    <a:pt x="13322" y="14071"/>
                  </a:cubicBezTo>
                  <a:cubicBezTo>
                    <a:pt x="11718" y="14315"/>
                    <a:pt x="10349" y="14634"/>
                    <a:pt x="9787" y="14718"/>
                  </a:cubicBezTo>
                  <a:cubicBezTo>
                    <a:pt x="9224" y="14794"/>
                    <a:pt x="5682" y="15843"/>
                    <a:pt x="4717" y="15759"/>
                  </a:cubicBezTo>
                  <a:cubicBezTo>
                    <a:pt x="3751" y="15683"/>
                    <a:pt x="2543" y="15440"/>
                    <a:pt x="2543" y="15440"/>
                  </a:cubicBezTo>
                  <a:cubicBezTo>
                    <a:pt x="2543" y="15440"/>
                    <a:pt x="2702" y="14794"/>
                    <a:pt x="2702" y="14155"/>
                  </a:cubicBezTo>
                  <a:cubicBezTo>
                    <a:pt x="2702" y="13509"/>
                    <a:pt x="1501" y="11745"/>
                    <a:pt x="1182" y="9252"/>
                  </a:cubicBezTo>
                  <a:cubicBezTo>
                    <a:pt x="855" y="6751"/>
                    <a:pt x="133" y="4258"/>
                    <a:pt x="50" y="2411"/>
                  </a:cubicBezTo>
                  <a:cubicBezTo>
                    <a:pt x="-34" y="556"/>
                    <a:pt x="855" y="799"/>
                    <a:pt x="1501" y="321"/>
                  </a:cubicBezTo>
                  <a:cubicBezTo>
                    <a:pt x="2140" y="-166"/>
                    <a:pt x="3995" y="237"/>
                    <a:pt x="4398" y="480"/>
                  </a:cubicBezTo>
                  <a:cubicBezTo>
                    <a:pt x="4800" y="716"/>
                    <a:pt x="5120" y="959"/>
                    <a:pt x="6001" y="883"/>
                  </a:cubicBezTo>
                  <a:cubicBezTo>
                    <a:pt x="6891" y="799"/>
                    <a:pt x="6807" y="321"/>
                    <a:pt x="7294" y="321"/>
                  </a:cubicBezTo>
                  <a:cubicBezTo>
                    <a:pt x="7773" y="321"/>
                    <a:pt x="8898" y="321"/>
                    <a:pt x="10509" y="153"/>
                  </a:cubicBezTo>
                  <a:cubicBezTo>
                    <a:pt x="12113" y="-6"/>
                    <a:pt x="23059" y="397"/>
                    <a:pt x="23059" y="397"/>
                  </a:cubicBezTo>
                  <a:close/>
                </a:path>
              </a:pathLst>
            </a:custGeom>
            <a:solidFill>
              <a:srgbClr val="231F20"/>
            </a:solidFill>
            <a:ln w="7575" cap="flat">
              <a:noFill/>
              <a:prstDash val="solid"/>
              <a:round/>
            </a:ln>
          </p:spPr>
          <p:txBody>
            <a:bodyPr rtlCol="0" anchor="ctr"/>
            <a:lstStyle/>
            <a:p>
              <a:endParaRPr lang="en-GB"/>
            </a:p>
          </p:txBody>
        </p:sp>
        <p:sp>
          <p:nvSpPr>
            <p:cNvPr id="893" name="Freeform: Shape 892">
              <a:extLst>
                <a:ext uri="{FF2B5EF4-FFF2-40B4-BE49-F238E27FC236}">
                  <a16:creationId xmlns:a16="http://schemas.microsoft.com/office/drawing/2014/main" id="{A67C3E92-86AE-422E-A451-73C3CE0E772B}"/>
                </a:ext>
              </a:extLst>
            </p:cNvPr>
            <p:cNvSpPr/>
            <p:nvPr/>
          </p:nvSpPr>
          <p:spPr>
            <a:xfrm>
              <a:off x="6948803" y="3573856"/>
              <a:ext cx="26198" cy="23820"/>
            </a:xfrm>
            <a:custGeom>
              <a:avLst/>
              <a:gdLst>
                <a:gd name="connsiteX0" fmla="*/ 21299 w 26198"/>
                <a:gd name="connsiteY0" fmla="*/ 505 h 23820"/>
                <a:gd name="connsiteX1" fmla="*/ 23397 w 26198"/>
                <a:gd name="connsiteY1" fmla="*/ 102 h 23820"/>
                <a:gd name="connsiteX2" fmla="*/ 23717 w 26198"/>
                <a:gd name="connsiteY2" fmla="*/ 2839 h 23820"/>
                <a:gd name="connsiteX3" fmla="*/ 25085 w 26198"/>
                <a:gd name="connsiteY3" fmla="*/ 7103 h 23820"/>
                <a:gd name="connsiteX4" fmla="*/ 26210 w 26198"/>
                <a:gd name="connsiteY4" fmla="*/ 12006 h 23820"/>
                <a:gd name="connsiteX5" fmla="*/ 24522 w 26198"/>
                <a:gd name="connsiteY5" fmla="*/ 13450 h 23820"/>
                <a:gd name="connsiteX6" fmla="*/ 5777 w 26198"/>
                <a:gd name="connsiteY6" fmla="*/ 23674 h 23820"/>
                <a:gd name="connsiteX7" fmla="*/ 2638 w 26198"/>
                <a:gd name="connsiteY7" fmla="*/ 22146 h 23820"/>
                <a:gd name="connsiteX8" fmla="*/ 1597 w 26198"/>
                <a:gd name="connsiteY8" fmla="*/ 17152 h 23820"/>
                <a:gd name="connsiteX9" fmla="*/ 61 w 26198"/>
                <a:gd name="connsiteY9" fmla="*/ 7742 h 23820"/>
                <a:gd name="connsiteX10" fmla="*/ 2478 w 26198"/>
                <a:gd name="connsiteY10" fmla="*/ 5492 h 23820"/>
                <a:gd name="connsiteX11" fmla="*/ 6583 w 26198"/>
                <a:gd name="connsiteY11" fmla="*/ 4040 h 23820"/>
                <a:gd name="connsiteX12" fmla="*/ 21299 w 26198"/>
                <a:gd name="connsiteY12" fmla="*/ 505 h 2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8" h="23820">
                  <a:moveTo>
                    <a:pt x="21299" y="505"/>
                  </a:moveTo>
                  <a:cubicBezTo>
                    <a:pt x="21299" y="505"/>
                    <a:pt x="22508" y="102"/>
                    <a:pt x="23397" y="102"/>
                  </a:cubicBezTo>
                  <a:cubicBezTo>
                    <a:pt x="24279" y="102"/>
                    <a:pt x="23557" y="2269"/>
                    <a:pt x="23717" y="2839"/>
                  </a:cubicBezTo>
                  <a:cubicBezTo>
                    <a:pt x="23876" y="3401"/>
                    <a:pt x="24918" y="6693"/>
                    <a:pt x="25085" y="7103"/>
                  </a:cubicBezTo>
                  <a:cubicBezTo>
                    <a:pt x="25244" y="7498"/>
                    <a:pt x="25883" y="10402"/>
                    <a:pt x="26210" y="12006"/>
                  </a:cubicBezTo>
                  <a:cubicBezTo>
                    <a:pt x="26529" y="13610"/>
                    <a:pt x="24522" y="13450"/>
                    <a:pt x="24522" y="13450"/>
                  </a:cubicBezTo>
                  <a:cubicBezTo>
                    <a:pt x="24522" y="13450"/>
                    <a:pt x="7944" y="22625"/>
                    <a:pt x="5777" y="23674"/>
                  </a:cubicBezTo>
                  <a:cubicBezTo>
                    <a:pt x="3603" y="24715"/>
                    <a:pt x="2638" y="22146"/>
                    <a:pt x="2638" y="22146"/>
                  </a:cubicBezTo>
                  <a:lnTo>
                    <a:pt x="1597" y="17152"/>
                  </a:lnTo>
                  <a:cubicBezTo>
                    <a:pt x="1597" y="17152"/>
                    <a:pt x="228" y="10151"/>
                    <a:pt x="61" y="7742"/>
                  </a:cubicBezTo>
                  <a:cubicBezTo>
                    <a:pt x="-98" y="5332"/>
                    <a:pt x="1027" y="5970"/>
                    <a:pt x="2478" y="5492"/>
                  </a:cubicBezTo>
                  <a:cubicBezTo>
                    <a:pt x="3930" y="5005"/>
                    <a:pt x="4166" y="5332"/>
                    <a:pt x="6583" y="4040"/>
                  </a:cubicBezTo>
                  <a:cubicBezTo>
                    <a:pt x="8993" y="2755"/>
                    <a:pt x="21299" y="505"/>
                    <a:pt x="21299" y="505"/>
                  </a:cubicBezTo>
                  <a:close/>
                </a:path>
              </a:pathLst>
            </a:custGeom>
            <a:solidFill>
              <a:srgbClr val="231F20"/>
            </a:solidFill>
            <a:ln w="7575" cap="flat">
              <a:noFill/>
              <a:prstDash val="solid"/>
              <a:round/>
            </a:ln>
          </p:spPr>
          <p:txBody>
            <a:bodyPr rtlCol="0" anchor="ctr"/>
            <a:lstStyle/>
            <a:p>
              <a:endParaRPr lang="en-GB"/>
            </a:p>
          </p:txBody>
        </p:sp>
        <p:sp>
          <p:nvSpPr>
            <p:cNvPr id="894" name="Freeform: Shape 893">
              <a:extLst>
                <a:ext uri="{FF2B5EF4-FFF2-40B4-BE49-F238E27FC236}">
                  <a16:creationId xmlns:a16="http://schemas.microsoft.com/office/drawing/2014/main" id="{2DAE5D34-DE7A-474B-859C-DA41963C9F7D}"/>
                </a:ext>
              </a:extLst>
            </p:cNvPr>
            <p:cNvSpPr/>
            <p:nvPr/>
          </p:nvSpPr>
          <p:spPr>
            <a:xfrm>
              <a:off x="6969839" y="3679475"/>
              <a:ext cx="67862" cy="28982"/>
            </a:xfrm>
            <a:custGeom>
              <a:avLst/>
              <a:gdLst>
                <a:gd name="connsiteX0" fmla="*/ 17179 w 67862"/>
                <a:gd name="connsiteY0" fmla="*/ 4330 h 28982"/>
                <a:gd name="connsiteX1" fmla="*/ 16776 w 67862"/>
                <a:gd name="connsiteY1" fmla="*/ 4413 h 28982"/>
                <a:gd name="connsiteX2" fmla="*/ 18228 w 67862"/>
                <a:gd name="connsiteY2" fmla="*/ 3129 h 28982"/>
                <a:gd name="connsiteX3" fmla="*/ 20319 w 67862"/>
                <a:gd name="connsiteY3" fmla="*/ 2802 h 28982"/>
                <a:gd name="connsiteX4" fmla="*/ 23139 w 67862"/>
                <a:gd name="connsiteY4" fmla="*/ 5059 h 28982"/>
                <a:gd name="connsiteX5" fmla="*/ 27563 w 67862"/>
                <a:gd name="connsiteY5" fmla="*/ 6831 h 28982"/>
                <a:gd name="connsiteX6" fmla="*/ 33674 w 67862"/>
                <a:gd name="connsiteY6" fmla="*/ 6990 h 28982"/>
                <a:gd name="connsiteX7" fmla="*/ 39466 w 67862"/>
                <a:gd name="connsiteY7" fmla="*/ 5622 h 28982"/>
                <a:gd name="connsiteX8" fmla="*/ 42841 w 67862"/>
                <a:gd name="connsiteY8" fmla="*/ 2566 h 28982"/>
                <a:gd name="connsiteX9" fmla="*/ 45015 w 67862"/>
                <a:gd name="connsiteY9" fmla="*/ 468 h 28982"/>
                <a:gd name="connsiteX10" fmla="*/ 48231 w 67862"/>
                <a:gd name="connsiteY10" fmla="*/ 468 h 28982"/>
                <a:gd name="connsiteX11" fmla="*/ 64080 w 67862"/>
                <a:gd name="connsiteY11" fmla="*/ 5698 h 28982"/>
                <a:gd name="connsiteX12" fmla="*/ 67462 w 67862"/>
                <a:gd name="connsiteY12" fmla="*/ 6831 h 28982"/>
                <a:gd name="connsiteX13" fmla="*/ 67698 w 67862"/>
                <a:gd name="connsiteY13" fmla="*/ 8434 h 28982"/>
                <a:gd name="connsiteX14" fmla="*/ 66170 w 67862"/>
                <a:gd name="connsiteY14" fmla="*/ 12296 h 28982"/>
                <a:gd name="connsiteX15" fmla="*/ 54753 w 67862"/>
                <a:gd name="connsiteY15" fmla="*/ 22429 h 28982"/>
                <a:gd name="connsiteX16" fmla="*/ 37695 w 67862"/>
                <a:gd name="connsiteY16" fmla="*/ 28791 h 28982"/>
                <a:gd name="connsiteX17" fmla="*/ 19353 w 67862"/>
                <a:gd name="connsiteY17" fmla="*/ 28707 h 28982"/>
                <a:gd name="connsiteX18" fmla="*/ 4470 w 67862"/>
                <a:gd name="connsiteY18" fmla="*/ 20262 h 28982"/>
                <a:gd name="connsiteX19" fmla="*/ 373 w 67862"/>
                <a:gd name="connsiteY19" fmla="*/ 15519 h 28982"/>
                <a:gd name="connsiteX20" fmla="*/ 1011 w 67862"/>
                <a:gd name="connsiteY20" fmla="*/ 13748 h 28982"/>
                <a:gd name="connsiteX21" fmla="*/ 17179 w 67862"/>
                <a:gd name="connsiteY21" fmla="*/ 4330 h 28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7862" h="28982">
                  <a:moveTo>
                    <a:pt x="17179" y="4330"/>
                  </a:moveTo>
                  <a:cubicBezTo>
                    <a:pt x="17666" y="4254"/>
                    <a:pt x="16776" y="4413"/>
                    <a:pt x="16776" y="4413"/>
                  </a:cubicBezTo>
                  <a:cubicBezTo>
                    <a:pt x="16776" y="4413"/>
                    <a:pt x="17422" y="3524"/>
                    <a:pt x="18228" y="3129"/>
                  </a:cubicBezTo>
                  <a:cubicBezTo>
                    <a:pt x="19034" y="2726"/>
                    <a:pt x="19596" y="2726"/>
                    <a:pt x="20319" y="2802"/>
                  </a:cubicBezTo>
                  <a:cubicBezTo>
                    <a:pt x="21041" y="2885"/>
                    <a:pt x="21930" y="4011"/>
                    <a:pt x="23139" y="5059"/>
                  </a:cubicBezTo>
                  <a:cubicBezTo>
                    <a:pt x="24340" y="6101"/>
                    <a:pt x="25632" y="6344"/>
                    <a:pt x="27563" y="6831"/>
                  </a:cubicBezTo>
                  <a:cubicBezTo>
                    <a:pt x="29493" y="7309"/>
                    <a:pt x="30938" y="7066"/>
                    <a:pt x="33674" y="6990"/>
                  </a:cubicBezTo>
                  <a:cubicBezTo>
                    <a:pt x="36411" y="6907"/>
                    <a:pt x="37049" y="6260"/>
                    <a:pt x="39466" y="5622"/>
                  </a:cubicBezTo>
                  <a:cubicBezTo>
                    <a:pt x="41876" y="4976"/>
                    <a:pt x="42036" y="3767"/>
                    <a:pt x="42841" y="2566"/>
                  </a:cubicBezTo>
                  <a:cubicBezTo>
                    <a:pt x="43647" y="1358"/>
                    <a:pt x="43244" y="1190"/>
                    <a:pt x="45015" y="468"/>
                  </a:cubicBezTo>
                  <a:cubicBezTo>
                    <a:pt x="46787" y="-254"/>
                    <a:pt x="48231" y="468"/>
                    <a:pt x="48231" y="468"/>
                  </a:cubicBezTo>
                  <a:cubicBezTo>
                    <a:pt x="48231" y="468"/>
                    <a:pt x="62308" y="5295"/>
                    <a:pt x="64080" y="5698"/>
                  </a:cubicBezTo>
                  <a:cubicBezTo>
                    <a:pt x="65851" y="6101"/>
                    <a:pt x="66580" y="6420"/>
                    <a:pt x="67462" y="6831"/>
                  </a:cubicBezTo>
                  <a:cubicBezTo>
                    <a:pt x="68344" y="7226"/>
                    <a:pt x="67698" y="8434"/>
                    <a:pt x="67698" y="8434"/>
                  </a:cubicBezTo>
                  <a:cubicBezTo>
                    <a:pt x="67698" y="8434"/>
                    <a:pt x="66900" y="10608"/>
                    <a:pt x="66170" y="12296"/>
                  </a:cubicBezTo>
                  <a:cubicBezTo>
                    <a:pt x="65448" y="13983"/>
                    <a:pt x="58044" y="19373"/>
                    <a:pt x="54753" y="22429"/>
                  </a:cubicBezTo>
                  <a:cubicBezTo>
                    <a:pt x="51454" y="25492"/>
                    <a:pt x="41640" y="28145"/>
                    <a:pt x="37695" y="28791"/>
                  </a:cubicBezTo>
                  <a:cubicBezTo>
                    <a:pt x="33758" y="29429"/>
                    <a:pt x="23374" y="29027"/>
                    <a:pt x="19353" y="28707"/>
                  </a:cubicBezTo>
                  <a:cubicBezTo>
                    <a:pt x="15332" y="28388"/>
                    <a:pt x="5359" y="20908"/>
                    <a:pt x="4470" y="20262"/>
                  </a:cubicBezTo>
                  <a:cubicBezTo>
                    <a:pt x="3588" y="19616"/>
                    <a:pt x="1338" y="16401"/>
                    <a:pt x="373" y="15519"/>
                  </a:cubicBezTo>
                  <a:cubicBezTo>
                    <a:pt x="-593" y="14630"/>
                    <a:pt x="1011" y="13748"/>
                    <a:pt x="1011" y="13748"/>
                  </a:cubicBezTo>
                  <a:lnTo>
                    <a:pt x="17179" y="4330"/>
                  </a:lnTo>
                  <a:close/>
                </a:path>
              </a:pathLst>
            </a:custGeom>
            <a:solidFill>
              <a:srgbClr val="231F20"/>
            </a:solidFill>
            <a:ln w="7575" cap="flat">
              <a:noFill/>
              <a:prstDash val="solid"/>
              <a:round/>
            </a:ln>
          </p:spPr>
          <p:txBody>
            <a:bodyPr rtlCol="0" anchor="ctr"/>
            <a:lstStyle/>
            <a:p>
              <a:endParaRPr lang="en-GB"/>
            </a:p>
          </p:txBody>
        </p:sp>
        <p:sp>
          <p:nvSpPr>
            <p:cNvPr id="895" name="Freeform: Shape 894">
              <a:extLst>
                <a:ext uri="{FF2B5EF4-FFF2-40B4-BE49-F238E27FC236}">
                  <a16:creationId xmlns:a16="http://schemas.microsoft.com/office/drawing/2014/main" id="{D03F40EB-789C-4BAB-9775-80A431B9669B}"/>
                </a:ext>
              </a:extLst>
            </p:cNvPr>
            <p:cNvSpPr/>
            <p:nvPr/>
          </p:nvSpPr>
          <p:spPr>
            <a:xfrm>
              <a:off x="6957590" y="3633944"/>
              <a:ext cx="24537" cy="18253"/>
            </a:xfrm>
            <a:custGeom>
              <a:avLst/>
              <a:gdLst>
                <a:gd name="connsiteX0" fmla="*/ 21766 w 24537"/>
                <a:gd name="connsiteY0" fmla="*/ 445 h 18253"/>
                <a:gd name="connsiteX1" fmla="*/ 22899 w 24537"/>
                <a:gd name="connsiteY1" fmla="*/ 126 h 18253"/>
                <a:gd name="connsiteX2" fmla="*/ 23538 w 24537"/>
                <a:gd name="connsiteY2" fmla="*/ 1494 h 18253"/>
                <a:gd name="connsiteX3" fmla="*/ 24587 w 24537"/>
                <a:gd name="connsiteY3" fmla="*/ 13482 h 18253"/>
                <a:gd name="connsiteX4" fmla="*/ 22975 w 24537"/>
                <a:gd name="connsiteY4" fmla="*/ 14842 h 18253"/>
                <a:gd name="connsiteX5" fmla="*/ 3272 w 24537"/>
                <a:gd name="connsiteY5" fmla="*/ 18309 h 18253"/>
                <a:gd name="connsiteX6" fmla="*/ 1418 w 24537"/>
                <a:gd name="connsiteY6" fmla="*/ 17260 h 18253"/>
                <a:gd name="connsiteX7" fmla="*/ 49 w 24537"/>
                <a:gd name="connsiteY7" fmla="*/ 3904 h 18253"/>
                <a:gd name="connsiteX8" fmla="*/ 1661 w 24537"/>
                <a:gd name="connsiteY8" fmla="*/ 2703 h 18253"/>
                <a:gd name="connsiteX9" fmla="*/ 21766 w 24537"/>
                <a:gd name="connsiteY9" fmla="*/ 445 h 1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37" h="18253">
                  <a:moveTo>
                    <a:pt x="21766" y="445"/>
                  </a:moveTo>
                  <a:cubicBezTo>
                    <a:pt x="21766" y="445"/>
                    <a:pt x="22093" y="126"/>
                    <a:pt x="22899" y="126"/>
                  </a:cubicBezTo>
                  <a:cubicBezTo>
                    <a:pt x="23705" y="126"/>
                    <a:pt x="23538" y="1494"/>
                    <a:pt x="23538" y="1494"/>
                  </a:cubicBezTo>
                  <a:cubicBezTo>
                    <a:pt x="23538" y="1494"/>
                    <a:pt x="24587" y="12273"/>
                    <a:pt x="24587" y="13482"/>
                  </a:cubicBezTo>
                  <a:cubicBezTo>
                    <a:pt x="24587" y="14683"/>
                    <a:pt x="22975" y="14842"/>
                    <a:pt x="22975" y="14842"/>
                  </a:cubicBezTo>
                  <a:cubicBezTo>
                    <a:pt x="22975" y="14842"/>
                    <a:pt x="4876" y="17906"/>
                    <a:pt x="3272" y="18309"/>
                  </a:cubicBezTo>
                  <a:cubicBezTo>
                    <a:pt x="1661" y="18711"/>
                    <a:pt x="1418" y="17260"/>
                    <a:pt x="1418" y="17260"/>
                  </a:cubicBezTo>
                  <a:cubicBezTo>
                    <a:pt x="1418" y="17260"/>
                    <a:pt x="49" y="5189"/>
                    <a:pt x="49" y="3904"/>
                  </a:cubicBezTo>
                  <a:cubicBezTo>
                    <a:pt x="49" y="2619"/>
                    <a:pt x="1661" y="2703"/>
                    <a:pt x="1661" y="2703"/>
                  </a:cubicBezTo>
                  <a:lnTo>
                    <a:pt x="21766" y="445"/>
                  </a:lnTo>
                  <a:close/>
                </a:path>
              </a:pathLst>
            </a:custGeom>
            <a:solidFill>
              <a:srgbClr val="231F20"/>
            </a:solidFill>
            <a:ln w="7575" cap="flat">
              <a:noFill/>
              <a:prstDash val="solid"/>
              <a:round/>
            </a:ln>
          </p:spPr>
          <p:txBody>
            <a:bodyPr rtlCol="0" anchor="ctr"/>
            <a:lstStyle/>
            <a:p>
              <a:endParaRPr lang="en-GB"/>
            </a:p>
          </p:txBody>
        </p:sp>
        <p:sp>
          <p:nvSpPr>
            <p:cNvPr id="896" name="Freeform: Shape 895">
              <a:extLst>
                <a:ext uri="{FF2B5EF4-FFF2-40B4-BE49-F238E27FC236}">
                  <a16:creationId xmlns:a16="http://schemas.microsoft.com/office/drawing/2014/main" id="{CB1EEE19-09FB-41FF-B095-15C24D0BCDD7}"/>
                </a:ext>
              </a:extLst>
            </p:cNvPr>
            <p:cNvSpPr/>
            <p:nvPr/>
          </p:nvSpPr>
          <p:spPr>
            <a:xfrm>
              <a:off x="6959341" y="3654444"/>
              <a:ext cx="24881" cy="14531"/>
            </a:xfrm>
            <a:custGeom>
              <a:avLst/>
              <a:gdLst>
                <a:gd name="connsiteX0" fmla="*/ 21066 w 24881"/>
                <a:gd name="connsiteY0" fmla="*/ 956 h 14531"/>
                <a:gd name="connsiteX1" fmla="*/ 22996 w 24881"/>
                <a:gd name="connsiteY1" fmla="*/ 150 h 14531"/>
                <a:gd name="connsiteX2" fmla="*/ 24448 w 24881"/>
                <a:gd name="connsiteY2" fmla="*/ 1678 h 14531"/>
                <a:gd name="connsiteX3" fmla="*/ 24844 w 24881"/>
                <a:gd name="connsiteY3" fmla="*/ 5540 h 14531"/>
                <a:gd name="connsiteX4" fmla="*/ 24608 w 24881"/>
                <a:gd name="connsiteY4" fmla="*/ 9318 h 14531"/>
                <a:gd name="connsiteX5" fmla="*/ 19378 w 24881"/>
                <a:gd name="connsiteY5" fmla="*/ 10929 h 14531"/>
                <a:gd name="connsiteX6" fmla="*/ 6266 w 24881"/>
                <a:gd name="connsiteY6" fmla="*/ 14464 h 14531"/>
                <a:gd name="connsiteX7" fmla="*/ 2480 w 24881"/>
                <a:gd name="connsiteY7" fmla="*/ 14304 h 14531"/>
                <a:gd name="connsiteX8" fmla="*/ 1120 w 24881"/>
                <a:gd name="connsiteY8" fmla="*/ 12054 h 14531"/>
                <a:gd name="connsiteX9" fmla="*/ 71 w 24881"/>
                <a:gd name="connsiteY9" fmla="*/ 6345 h 14531"/>
                <a:gd name="connsiteX10" fmla="*/ 1120 w 24881"/>
                <a:gd name="connsiteY10" fmla="*/ 4894 h 14531"/>
                <a:gd name="connsiteX11" fmla="*/ 4092 w 24881"/>
                <a:gd name="connsiteY11" fmla="*/ 4491 h 14531"/>
                <a:gd name="connsiteX12" fmla="*/ 21066 w 24881"/>
                <a:gd name="connsiteY12" fmla="*/ 956 h 1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81" h="14531">
                  <a:moveTo>
                    <a:pt x="21066" y="956"/>
                  </a:moveTo>
                  <a:cubicBezTo>
                    <a:pt x="21066" y="956"/>
                    <a:pt x="22031" y="310"/>
                    <a:pt x="22996" y="150"/>
                  </a:cubicBezTo>
                  <a:cubicBezTo>
                    <a:pt x="23962" y="-9"/>
                    <a:pt x="24205" y="1032"/>
                    <a:pt x="24448" y="1678"/>
                  </a:cubicBezTo>
                  <a:cubicBezTo>
                    <a:pt x="24684" y="2317"/>
                    <a:pt x="24608" y="3769"/>
                    <a:pt x="24844" y="5540"/>
                  </a:cubicBezTo>
                  <a:cubicBezTo>
                    <a:pt x="25087" y="7311"/>
                    <a:pt x="24768" y="8512"/>
                    <a:pt x="24608" y="9318"/>
                  </a:cubicBezTo>
                  <a:cubicBezTo>
                    <a:pt x="24448" y="10123"/>
                    <a:pt x="21795" y="10359"/>
                    <a:pt x="19378" y="10929"/>
                  </a:cubicBezTo>
                  <a:cubicBezTo>
                    <a:pt x="16961" y="11491"/>
                    <a:pt x="7794" y="14144"/>
                    <a:pt x="6266" y="14464"/>
                  </a:cubicBezTo>
                  <a:cubicBezTo>
                    <a:pt x="4738" y="14791"/>
                    <a:pt x="3051" y="14707"/>
                    <a:pt x="2480" y="14304"/>
                  </a:cubicBezTo>
                  <a:cubicBezTo>
                    <a:pt x="1918" y="13901"/>
                    <a:pt x="1363" y="13019"/>
                    <a:pt x="1120" y="12054"/>
                  </a:cubicBezTo>
                  <a:cubicBezTo>
                    <a:pt x="877" y="11089"/>
                    <a:pt x="230" y="7949"/>
                    <a:pt x="71" y="6345"/>
                  </a:cubicBezTo>
                  <a:cubicBezTo>
                    <a:pt x="-89" y="4734"/>
                    <a:pt x="717" y="5137"/>
                    <a:pt x="1120" y="4894"/>
                  </a:cubicBezTo>
                  <a:cubicBezTo>
                    <a:pt x="1523" y="4650"/>
                    <a:pt x="2807" y="4574"/>
                    <a:pt x="4092" y="4491"/>
                  </a:cubicBezTo>
                  <a:cubicBezTo>
                    <a:pt x="5377" y="4415"/>
                    <a:pt x="21066" y="956"/>
                    <a:pt x="21066" y="956"/>
                  </a:cubicBezTo>
                  <a:close/>
                </a:path>
              </a:pathLst>
            </a:custGeom>
            <a:solidFill>
              <a:srgbClr val="231F20"/>
            </a:solidFill>
            <a:ln w="7575" cap="flat">
              <a:noFill/>
              <a:prstDash val="solid"/>
              <a:round/>
            </a:ln>
          </p:spPr>
          <p:txBody>
            <a:bodyPr rtlCol="0" anchor="ctr"/>
            <a:lstStyle/>
            <a:p>
              <a:endParaRPr lang="en-GB"/>
            </a:p>
          </p:txBody>
        </p:sp>
        <p:sp>
          <p:nvSpPr>
            <p:cNvPr id="897" name="Freeform: Shape 896">
              <a:extLst>
                <a:ext uri="{FF2B5EF4-FFF2-40B4-BE49-F238E27FC236}">
                  <a16:creationId xmlns:a16="http://schemas.microsoft.com/office/drawing/2014/main" id="{BA3B51C9-5ED6-4AA4-95FB-AD444DE00E6C}"/>
                </a:ext>
              </a:extLst>
            </p:cNvPr>
            <p:cNvSpPr/>
            <p:nvPr/>
          </p:nvSpPr>
          <p:spPr>
            <a:xfrm>
              <a:off x="6962480" y="3670788"/>
              <a:ext cx="23981" cy="17456"/>
            </a:xfrm>
            <a:custGeom>
              <a:avLst/>
              <a:gdLst>
                <a:gd name="connsiteX0" fmla="*/ 21151 w 23981"/>
                <a:gd name="connsiteY0" fmla="*/ 141 h 17456"/>
                <a:gd name="connsiteX1" fmla="*/ 22998 w 23981"/>
                <a:gd name="connsiteY1" fmla="*/ 544 h 17456"/>
                <a:gd name="connsiteX2" fmla="*/ 23804 w 23981"/>
                <a:gd name="connsiteY2" fmla="*/ 3684 h 17456"/>
                <a:gd name="connsiteX3" fmla="*/ 23720 w 23981"/>
                <a:gd name="connsiteY3" fmla="*/ 6336 h 17456"/>
                <a:gd name="connsiteX4" fmla="*/ 20505 w 23981"/>
                <a:gd name="connsiteY4" fmla="*/ 7940 h 17456"/>
                <a:gd name="connsiteX5" fmla="*/ 11733 w 23981"/>
                <a:gd name="connsiteY5" fmla="*/ 13254 h 17456"/>
                <a:gd name="connsiteX6" fmla="*/ 5143 w 23981"/>
                <a:gd name="connsiteY6" fmla="*/ 17434 h 17456"/>
                <a:gd name="connsiteX7" fmla="*/ 3372 w 23981"/>
                <a:gd name="connsiteY7" fmla="*/ 16074 h 17456"/>
                <a:gd name="connsiteX8" fmla="*/ 149 w 23981"/>
                <a:gd name="connsiteY8" fmla="*/ 8267 h 17456"/>
                <a:gd name="connsiteX9" fmla="*/ 1114 w 23981"/>
                <a:gd name="connsiteY9" fmla="*/ 5934 h 17456"/>
                <a:gd name="connsiteX10" fmla="*/ 21151 w 23981"/>
                <a:gd name="connsiteY10" fmla="*/ 141 h 17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81" h="17456">
                  <a:moveTo>
                    <a:pt x="21151" y="141"/>
                  </a:moveTo>
                  <a:cubicBezTo>
                    <a:pt x="21151" y="141"/>
                    <a:pt x="22033" y="141"/>
                    <a:pt x="22998" y="544"/>
                  </a:cubicBezTo>
                  <a:cubicBezTo>
                    <a:pt x="23964" y="947"/>
                    <a:pt x="23318" y="1829"/>
                    <a:pt x="23804" y="3684"/>
                  </a:cubicBezTo>
                  <a:cubicBezTo>
                    <a:pt x="24283" y="5531"/>
                    <a:pt x="23888" y="5774"/>
                    <a:pt x="23720" y="6336"/>
                  </a:cubicBezTo>
                  <a:cubicBezTo>
                    <a:pt x="23561" y="6899"/>
                    <a:pt x="21957" y="7781"/>
                    <a:pt x="20505" y="7940"/>
                  </a:cubicBezTo>
                  <a:cubicBezTo>
                    <a:pt x="19053" y="8108"/>
                    <a:pt x="14226" y="11483"/>
                    <a:pt x="11733" y="13254"/>
                  </a:cubicBezTo>
                  <a:cubicBezTo>
                    <a:pt x="9240" y="15025"/>
                    <a:pt x="5865" y="16955"/>
                    <a:pt x="5143" y="17434"/>
                  </a:cubicBezTo>
                  <a:cubicBezTo>
                    <a:pt x="4413" y="17921"/>
                    <a:pt x="4656" y="17275"/>
                    <a:pt x="3372" y="16074"/>
                  </a:cubicBezTo>
                  <a:cubicBezTo>
                    <a:pt x="2079" y="14865"/>
                    <a:pt x="635" y="9795"/>
                    <a:pt x="149" y="8267"/>
                  </a:cubicBezTo>
                  <a:cubicBezTo>
                    <a:pt x="-330" y="6739"/>
                    <a:pt x="1114" y="5934"/>
                    <a:pt x="1114" y="5934"/>
                  </a:cubicBezTo>
                  <a:lnTo>
                    <a:pt x="21151" y="141"/>
                  </a:lnTo>
                  <a:close/>
                </a:path>
              </a:pathLst>
            </a:custGeom>
            <a:solidFill>
              <a:srgbClr val="231F20"/>
            </a:solidFill>
            <a:ln w="7575" cap="flat">
              <a:noFill/>
              <a:prstDash val="solid"/>
              <a:round/>
            </a:ln>
          </p:spPr>
          <p:txBody>
            <a:bodyPr rtlCol="0" anchor="ctr"/>
            <a:lstStyle/>
            <a:p>
              <a:endParaRPr lang="en-GB"/>
            </a:p>
          </p:txBody>
        </p:sp>
        <p:sp>
          <p:nvSpPr>
            <p:cNvPr id="898" name="Freeform: Shape 897">
              <a:extLst>
                <a:ext uri="{FF2B5EF4-FFF2-40B4-BE49-F238E27FC236}">
                  <a16:creationId xmlns:a16="http://schemas.microsoft.com/office/drawing/2014/main" id="{C7D1F9FD-C7B2-4BFF-9184-75267BC9DB7D}"/>
                </a:ext>
              </a:extLst>
            </p:cNvPr>
            <p:cNvSpPr/>
            <p:nvPr/>
          </p:nvSpPr>
          <p:spPr>
            <a:xfrm>
              <a:off x="7016690" y="3666151"/>
              <a:ext cx="23614" cy="12748"/>
            </a:xfrm>
            <a:custGeom>
              <a:avLst/>
              <a:gdLst>
                <a:gd name="connsiteX0" fmla="*/ 22788 w 23614"/>
                <a:gd name="connsiteY0" fmla="*/ 435 h 12748"/>
                <a:gd name="connsiteX1" fmla="*/ 23510 w 23614"/>
                <a:gd name="connsiteY1" fmla="*/ 2282 h 12748"/>
                <a:gd name="connsiteX2" fmla="*/ 23677 w 23614"/>
                <a:gd name="connsiteY2" fmla="*/ 6546 h 12748"/>
                <a:gd name="connsiteX3" fmla="*/ 23510 w 23614"/>
                <a:gd name="connsiteY3" fmla="*/ 11297 h 12748"/>
                <a:gd name="connsiteX4" fmla="*/ 23031 w 23614"/>
                <a:gd name="connsiteY4" fmla="*/ 12817 h 12748"/>
                <a:gd name="connsiteX5" fmla="*/ 1063 w 23614"/>
                <a:gd name="connsiteY5" fmla="*/ 7268 h 12748"/>
                <a:gd name="connsiteX6" fmla="*/ 182 w 23614"/>
                <a:gd name="connsiteY6" fmla="*/ 5657 h 12748"/>
                <a:gd name="connsiteX7" fmla="*/ 425 w 23614"/>
                <a:gd name="connsiteY7" fmla="*/ 1636 h 12748"/>
                <a:gd name="connsiteX8" fmla="*/ 1307 w 23614"/>
                <a:gd name="connsiteY8" fmla="*/ 267 h 12748"/>
                <a:gd name="connsiteX9" fmla="*/ 2599 w 23614"/>
                <a:gd name="connsiteY9" fmla="*/ 511 h 12748"/>
                <a:gd name="connsiteX10" fmla="*/ 22788 w 23614"/>
                <a:gd name="connsiteY10" fmla="*/ 435 h 12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 h="12748">
                  <a:moveTo>
                    <a:pt x="22788" y="435"/>
                  </a:moveTo>
                  <a:cubicBezTo>
                    <a:pt x="23191" y="594"/>
                    <a:pt x="23267" y="1636"/>
                    <a:pt x="23510" y="2282"/>
                  </a:cubicBezTo>
                  <a:cubicBezTo>
                    <a:pt x="23753" y="2928"/>
                    <a:pt x="23677" y="4935"/>
                    <a:pt x="23677" y="6546"/>
                  </a:cubicBezTo>
                  <a:cubicBezTo>
                    <a:pt x="23677" y="8150"/>
                    <a:pt x="23510" y="9199"/>
                    <a:pt x="23510" y="11297"/>
                  </a:cubicBezTo>
                  <a:cubicBezTo>
                    <a:pt x="23510" y="13380"/>
                    <a:pt x="23031" y="12817"/>
                    <a:pt x="23031" y="12817"/>
                  </a:cubicBezTo>
                  <a:cubicBezTo>
                    <a:pt x="23031" y="12817"/>
                    <a:pt x="2515" y="7512"/>
                    <a:pt x="1063" y="7268"/>
                  </a:cubicBezTo>
                  <a:cubicBezTo>
                    <a:pt x="-381" y="7025"/>
                    <a:pt x="182" y="6143"/>
                    <a:pt x="182" y="5657"/>
                  </a:cubicBezTo>
                  <a:cubicBezTo>
                    <a:pt x="182" y="5178"/>
                    <a:pt x="265" y="2525"/>
                    <a:pt x="425" y="1636"/>
                  </a:cubicBezTo>
                  <a:cubicBezTo>
                    <a:pt x="584" y="754"/>
                    <a:pt x="744" y="678"/>
                    <a:pt x="1307" y="267"/>
                  </a:cubicBezTo>
                  <a:cubicBezTo>
                    <a:pt x="1869" y="-128"/>
                    <a:pt x="2599" y="511"/>
                    <a:pt x="2599" y="511"/>
                  </a:cubicBezTo>
                  <a:lnTo>
                    <a:pt x="22788" y="435"/>
                  </a:lnTo>
                  <a:close/>
                </a:path>
              </a:pathLst>
            </a:custGeom>
            <a:solidFill>
              <a:srgbClr val="231F20"/>
            </a:solidFill>
            <a:ln w="7575" cap="flat">
              <a:noFill/>
              <a:prstDash val="solid"/>
              <a:round/>
            </a:ln>
          </p:spPr>
          <p:txBody>
            <a:bodyPr rtlCol="0" anchor="ctr"/>
            <a:lstStyle/>
            <a:p>
              <a:endParaRPr lang="en-GB"/>
            </a:p>
          </p:txBody>
        </p:sp>
        <p:sp>
          <p:nvSpPr>
            <p:cNvPr id="899" name="Freeform: Shape 898">
              <a:extLst>
                <a:ext uri="{FF2B5EF4-FFF2-40B4-BE49-F238E27FC236}">
                  <a16:creationId xmlns:a16="http://schemas.microsoft.com/office/drawing/2014/main" id="{EF9ACA87-8755-4D23-B364-9D3AFB76D071}"/>
                </a:ext>
              </a:extLst>
            </p:cNvPr>
            <p:cNvSpPr/>
            <p:nvPr/>
          </p:nvSpPr>
          <p:spPr>
            <a:xfrm>
              <a:off x="7015406" y="3648744"/>
              <a:ext cx="24684" cy="11039"/>
            </a:xfrm>
            <a:custGeom>
              <a:avLst/>
              <a:gdLst>
                <a:gd name="connsiteX0" fmla="*/ 20856 w 24684"/>
                <a:gd name="connsiteY0" fmla="*/ 131 h 11039"/>
                <a:gd name="connsiteX1" fmla="*/ 23106 w 24684"/>
                <a:gd name="connsiteY1" fmla="*/ 1013 h 11039"/>
                <a:gd name="connsiteX2" fmla="*/ 23828 w 24684"/>
                <a:gd name="connsiteY2" fmla="*/ 3589 h 11039"/>
                <a:gd name="connsiteX3" fmla="*/ 24634 w 24684"/>
                <a:gd name="connsiteY3" fmla="*/ 8500 h 11039"/>
                <a:gd name="connsiteX4" fmla="*/ 23669 w 24684"/>
                <a:gd name="connsiteY4" fmla="*/ 10666 h 11039"/>
                <a:gd name="connsiteX5" fmla="*/ 18036 w 24684"/>
                <a:gd name="connsiteY5" fmla="*/ 10666 h 11039"/>
                <a:gd name="connsiteX6" fmla="*/ 11278 w 24684"/>
                <a:gd name="connsiteY6" fmla="*/ 10833 h 11039"/>
                <a:gd name="connsiteX7" fmla="*/ 5403 w 24684"/>
                <a:gd name="connsiteY7" fmla="*/ 11153 h 11039"/>
                <a:gd name="connsiteX8" fmla="*/ 1305 w 24684"/>
                <a:gd name="connsiteY8" fmla="*/ 10347 h 11039"/>
                <a:gd name="connsiteX9" fmla="*/ 180 w 24684"/>
                <a:gd name="connsiteY9" fmla="*/ 7451 h 11039"/>
                <a:gd name="connsiteX10" fmla="*/ 97 w 24684"/>
                <a:gd name="connsiteY10" fmla="*/ 3430 h 11039"/>
                <a:gd name="connsiteX11" fmla="*/ 1701 w 24684"/>
                <a:gd name="connsiteY11" fmla="*/ 2145 h 11039"/>
                <a:gd name="connsiteX12" fmla="*/ 5813 w 24684"/>
                <a:gd name="connsiteY12" fmla="*/ 1818 h 11039"/>
                <a:gd name="connsiteX13" fmla="*/ 11362 w 24684"/>
                <a:gd name="connsiteY13" fmla="*/ 693 h 11039"/>
                <a:gd name="connsiteX14" fmla="*/ 20856 w 24684"/>
                <a:gd name="connsiteY14" fmla="*/ 131 h 1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684" h="11039">
                  <a:moveTo>
                    <a:pt x="20856" y="131"/>
                  </a:moveTo>
                  <a:cubicBezTo>
                    <a:pt x="20856" y="131"/>
                    <a:pt x="22460" y="458"/>
                    <a:pt x="23106" y="1013"/>
                  </a:cubicBezTo>
                  <a:cubicBezTo>
                    <a:pt x="23745" y="1583"/>
                    <a:pt x="23509" y="2464"/>
                    <a:pt x="23828" y="3589"/>
                  </a:cubicBezTo>
                  <a:cubicBezTo>
                    <a:pt x="24148" y="4714"/>
                    <a:pt x="24072" y="6007"/>
                    <a:pt x="24634" y="8500"/>
                  </a:cubicBezTo>
                  <a:cubicBezTo>
                    <a:pt x="25197" y="10993"/>
                    <a:pt x="23669" y="10666"/>
                    <a:pt x="23669" y="10666"/>
                  </a:cubicBezTo>
                  <a:lnTo>
                    <a:pt x="18036" y="10666"/>
                  </a:lnTo>
                  <a:cubicBezTo>
                    <a:pt x="17230" y="10666"/>
                    <a:pt x="14175" y="10666"/>
                    <a:pt x="11278" y="10833"/>
                  </a:cubicBezTo>
                  <a:cubicBezTo>
                    <a:pt x="8382" y="10993"/>
                    <a:pt x="8063" y="10993"/>
                    <a:pt x="5403" y="11153"/>
                  </a:cubicBezTo>
                  <a:cubicBezTo>
                    <a:pt x="2750" y="11312"/>
                    <a:pt x="1305" y="10347"/>
                    <a:pt x="1305" y="10347"/>
                  </a:cubicBezTo>
                  <a:cubicBezTo>
                    <a:pt x="1305" y="10347"/>
                    <a:pt x="180" y="8979"/>
                    <a:pt x="180" y="7451"/>
                  </a:cubicBezTo>
                  <a:cubicBezTo>
                    <a:pt x="180" y="5923"/>
                    <a:pt x="13" y="4555"/>
                    <a:pt x="97" y="3430"/>
                  </a:cubicBezTo>
                  <a:cubicBezTo>
                    <a:pt x="180" y="2305"/>
                    <a:pt x="1701" y="2145"/>
                    <a:pt x="1701" y="2145"/>
                  </a:cubicBezTo>
                  <a:cubicBezTo>
                    <a:pt x="1701" y="2145"/>
                    <a:pt x="4437" y="1902"/>
                    <a:pt x="5813" y="1818"/>
                  </a:cubicBezTo>
                  <a:cubicBezTo>
                    <a:pt x="7174" y="1742"/>
                    <a:pt x="8306" y="1180"/>
                    <a:pt x="11362" y="693"/>
                  </a:cubicBezTo>
                  <a:cubicBezTo>
                    <a:pt x="14418" y="214"/>
                    <a:pt x="20856" y="131"/>
                    <a:pt x="20856" y="131"/>
                  </a:cubicBezTo>
                  <a:close/>
                </a:path>
              </a:pathLst>
            </a:custGeom>
            <a:solidFill>
              <a:srgbClr val="231F20"/>
            </a:solidFill>
            <a:ln w="7575" cap="flat">
              <a:noFill/>
              <a:prstDash val="solid"/>
              <a:round/>
            </a:ln>
          </p:spPr>
          <p:txBody>
            <a:bodyPr rtlCol="0" anchor="ctr"/>
            <a:lstStyle/>
            <a:p>
              <a:endParaRPr lang="en-GB"/>
            </a:p>
          </p:txBody>
        </p:sp>
        <p:sp>
          <p:nvSpPr>
            <p:cNvPr id="900" name="Freeform: Shape 899">
              <a:extLst>
                <a:ext uri="{FF2B5EF4-FFF2-40B4-BE49-F238E27FC236}">
                  <a16:creationId xmlns:a16="http://schemas.microsoft.com/office/drawing/2014/main" id="{A112D776-4162-44E7-AB53-53FACE4F99A2}"/>
                </a:ext>
              </a:extLst>
            </p:cNvPr>
            <p:cNvSpPr/>
            <p:nvPr/>
          </p:nvSpPr>
          <p:spPr>
            <a:xfrm>
              <a:off x="7013011" y="3626062"/>
              <a:ext cx="24059" cy="16890"/>
            </a:xfrm>
            <a:custGeom>
              <a:avLst/>
              <a:gdLst>
                <a:gd name="connsiteX0" fmla="*/ 19380 w 24059"/>
                <a:gd name="connsiteY0" fmla="*/ 123 h 16890"/>
                <a:gd name="connsiteX1" fmla="*/ 19783 w 24059"/>
                <a:gd name="connsiteY1" fmla="*/ 2532 h 16890"/>
                <a:gd name="connsiteX2" fmla="*/ 20992 w 24059"/>
                <a:gd name="connsiteY2" fmla="*/ 5025 h 16890"/>
                <a:gd name="connsiteX3" fmla="*/ 22117 w 24059"/>
                <a:gd name="connsiteY3" fmla="*/ 8081 h 16890"/>
                <a:gd name="connsiteX4" fmla="*/ 23569 w 24059"/>
                <a:gd name="connsiteY4" fmla="*/ 12832 h 16890"/>
                <a:gd name="connsiteX5" fmla="*/ 23888 w 24059"/>
                <a:gd name="connsiteY5" fmla="*/ 15888 h 16890"/>
                <a:gd name="connsiteX6" fmla="*/ 1525 w 24059"/>
                <a:gd name="connsiteY6" fmla="*/ 17013 h 16890"/>
                <a:gd name="connsiteX7" fmla="*/ 719 w 24059"/>
                <a:gd name="connsiteY7" fmla="*/ 10985 h 16890"/>
                <a:gd name="connsiteX8" fmla="*/ 81 w 24059"/>
                <a:gd name="connsiteY8" fmla="*/ 5672 h 16890"/>
                <a:gd name="connsiteX9" fmla="*/ 1525 w 24059"/>
                <a:gd name="connsiteY9" fmla="*/ 3019 h 16890"/>
                <a:gd name="connsiteX10" fmla="*/ 4094 w 24059"/>
                <a:gd name="connsiteY10" fmla="*/ 2213 h 16890"/>
                <a:gd name="connsiteX11" fmla="*/ 7560 w 24059"/>
                <a:gd name="connsiteY11" fmla="*/ 1407 h 16890"/>
                <a:gd name="connsiteX12" fmla="*/ 10213 w 24059"/>
                <a:gd name="connsiteY12" fmla="*/ 1567 h 16890"/>
                <a:gd name="connsiteX13" fmla="*/ 18179 w 24059"/>
                <a:gd name="connsiteY13" fmla="*/ 199 h 16890"/>
                <a:gd name="connsiteX14" fmla="*/ 19380 w 24059"/>
                <a:gd name="connsiteY14" fmla="*/ 123 h 1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59" h="16890">
                  <a:moveTo>
                    <a:pt x="19380" y="123"/>
                  </a:moveTo>
                  <a:cubicBezTo>
                    <a:pt x="19380" y="123"/>
                    <a:pt x="19624" y="1970"/>
                    <a:pt x="19783" y="2532"/>
                  </a:cubicBezTo>
                  <a:cubicBezTo>
                    <a:pt x="19943" y="3095"/>
                    <a:pt x="20429" y="4303"/>
                    <a:pt x="20992" y="5025"/>
                  </a:cubicBezTo>
                  <a:cubicBezTo>
                    <a:pt x="21554" y="5755"/>
                    <a:pt x="21874" y="6713"/>
                    <a:pt x="22117" y="8081"/>
                  </a:cubicBezTo>
                  <a:cubicBezTo>
                    <a:pt x="22360" y="9449"/>
                    <a:pt x="22520" y="10901"/>
                    <a:pt x="23569" y="12832"/>
                  </a:cubicBezTo>
                  <a:cubicBezTo>
                    <a:pt x="24610" y="14763"/>
                    <a:pt x="23888" y="15888"/>
                    <a:pt x="23888" y="15888"/>
                  </a:cubicBezTo>
                  <a:lnTo>
                    <a:pt x="1525" y="17013"/>
                  </a:lnTo>
                  <a:cubicBezTo>
                    <a:pt x="1525" y="17013"/>
                    <a:pt x="719" y="13068"/>
                    <a:pt x="719" y="10985"/>
                  </a:cubicBezTo>
                  <a:cubicBezTo>
                    <a:pt x="719" y="8887"/>
                    <a:pt x="157" y="7922"/>
                    <a:pt x="81" y="5672"/>
                  </a:cubicBezTo>
                  <a:cubicBezTo>
                    <a:pt x="-3" y="3414"/>
                    <a:pt x="559" y="3019"/>
                    <a:pt x="1525" y="3019"/>
                  </a:cubicBezTo>
                  <a:cubicBezTo>
                    <a:pt x="2490" y="3019"/>
                    <a:pt x="3053" y="2616"/>
                    <a:pt x="4094" y="2213"/>
                  </a:cubicBezTo>
                  <a:cubicBezTo>
                    <a:pt x="5143" y="1810"/>
                    <a:pt x="6108" y="1894"/>
                    <a:pt x="7560" y="1407"/>
                  </a:cubicBezTo>
                  <a:cubicBezTo>
                    <a:pt x="9005" y="921"/>
                    <a:pt x="8526" y="1567"/>
                    <a:pt x="10213" y="1567"/>
                  </a:cubicBezTo>
                  <a:cubicBezTo>
                    <a:pt x="11901" y="1567"/>
                    <a:pt x="18179" y="199"/>
                    <a:pt x="18179" y="199"/>
                  </a:cubicBezTo>
                  <a:lnTo>
                    <a:pt x="19380" y="123"/>
                  </a:lnTo>
                  <a:close/>
                </a:path>
              </a:pathLst>
            </a:custGeom>
            <a:solidFill>
              <a:srgbClr val="231F20"/>
            </a:solidFill>
            <a:ln w="7575" cap="flat">
              <a:noFill/>
              <a:prstDash val="solid"/>
              <a:round/>
            </a:ln>
          </p:spPr>
          <p:txBody>
            <a:bodyPr rtlCol="0" anchor="ctr"/>
            <a:lstStyle/>
            <a:p>
              <a:endParaRPr lang="en-GB"/>
            </a:p>
          </p:txBody>
        </p:sp>
        <p:sp>
          <p:nvSpPr>
            <p:cNvPr id="901" name="Freeform: Shape 900">
              <a:extLst>
                <a:ext uri="{FF2B5EF4-FFF2-40B4-BE49-F238E27FC236}">
                  <a16:creationId xmlns:a16="http://schemas.microsoft.com/office/drawing/2014/main" id="{C7E1AF50-3D7F-4EFC-88AD-A41DBB93B1FA}"/>
                </a:ext>
              </a:extLst>
            </p:cNvPr>
            <p:cNvSpPr/>
            <p:nvPr/>
          </p:nvSpPr>
          <p:spPr>
            <a:xfrm>
              <a:off x="7001557" y="3636924"/>
              <a:ext cx="7737" cy="12629"/>
            </a:xfrm>
            <a:custGeom>
              <a:avLst/>
              <a:gdLst>
                <a:gd name="connsiteX0" fmla="*/ 5408 w 7737"/>
                <a:gd name="connsiteY0" fmla="*/ 126 h 12629"/>
                <a:gd name="connsiteX1" fmla="*/ 6860 w 7737"/>
                <a:gd name="connsiteY1" fmla="*/ 1168 h 12629"/>
                <a:gd name="connsiteX2" fmla="*/ 7741 w 7737"/>
                <a:gd name="connsiteY2" fmla="*/ 4710 h 12629"/>
                <a:gd name="connsiteX3" fmla="*/ 7339 w 7737"/>
                <a:gd name="connsiteY3" fmla="*/ 8244 h 12629"/>
                <a:gd name="connsiteX4" fmla="*/ 6616 w 7737"/>
                <a:gd name="connsiteY4" fmla="*/ 9696 h 12629"/>
                <a:gd name="connsiteX5" fmla="*/ 4610 w 7737"/>
                <a:gd name="connsiteY5" fmla="*/ 11384 h 12629"/>
                <a:gd name="connsiteX6" fmla="*/ 1227 w 7737"/>
                <a:gd name="connsiteY6" fmla="*/ 12752 h 12629"/>
                <a:gd name="connsiteX7" fmla="*/ 908 w 7737"/>
                <a:gd name="connsiteY7" fmla="*/ 11703 h 12629"/>
                <a:gd name="connsiteX8" fmla="*/ 102 w 7737"/>
                <a:gd name="connsiteY8" fmla="*/ 6800 h 12629"/>
                <a:gd name="connsiteX9" fmla="*/ 338 w 7737"/>
                <a:gd name="connsiteY9" fmla="*/ 4710 h 12629"/>
                <a:gd name="connsiteX10" fmla="*/ 4769 w 7737"/>
                <a:gd name="connsiteY10" fmla="*/ 202 h 12629"/>
                <a:gd name="connsiteX11" fmla="*/ 5408 w 7737"/>
                <a:gd name="connsiteY11" fmla="*/ 126 h 1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37" h="12629">
                  <a:moveTo>
                    <a:pt x="5408" y="126"/>
                  </a:moveTo>
                  <a:cubicBezTo>
                    <a:pt x="5408" y="126"/>
                    <a:pt x="6214" y="445"/>
                    <a:pt x="6860" y="1168"/>
                  </a:cubicBezTo>
                  <a:cubicBezTo>
                    <a:pt x="7498" y="1890"/>
                    <a:pt x="7498" y="3501"/>
                    <a:pt x="7741" y="4710"/>
                  </a:cubicBezTo>
                  <a:cubicBezTo>
                    <a:pt x="7985" y="5911"/>
                    <a:pt x="7422" y="7925"/>
                    <a:pt x="7339" y="8244"/>
                  </a:cubicBezTo>
                  <a:cubicBezTo>
                    <a:pt x="7263" y="8564"/>
                    <a:pt x="6776" y="9369"/>
                    <a:pt x="6616" y="9696"/>
                  </a:cubicBezTo>
                  <a:cubicBezTo>
                    <a:pt x="6457" y="10016"/>
                    <a:pt x="5013" y="10821"/>
                    <a:pt x="4610" y="11384"/>
                  </a:cubicBezTo>
                  <a:cubicBezTo>
                    <a:pt x="4207" y="11946"/>
                    <a:pt x="2109" y="12668"/>
                    <a:pt x="1227" y="12752"/>
                  </a:cubicBezTo>
                  <a:cubicBezTo>
                    <a:pt x="338" y="12828"/>
                    <a:pt x="908" y="11703"/>
                    <a:pt x="908" y="11703"/>
                  </a:cubicBezTo>
                  <a:cubicBezTo>
                    <a:pt x="908" y="11703"/>
                    <a:pt x="262" y="8647"/>
                    <a:pt x="102" y="6800"/>
                  </a:cubicBezTo>
                  <a:cubicBezTo>
                    <a:pt x="-57" y="4945"/>
                    <a:pt x="338" y="4710"/>
                    <a:pt x="338" y="4710"/>
                  </a:cubicBezTo>
                  <a:lnTo>
                    <a:pt x="4769" y="202"/>
                  </a:lnTo>
                  <a:lnTo>
                    <a:pt x="5408" y="126"/>
                  </a:lnTo>
                  <a:close/>
                </a:path>
              </a:pathLst>
            </a:custGeom>
            <a:solidFill>
              <a:srgbClr val="231F20"/>
            </a:solidFill>
            <a:ln w="7575" cap="flat">
              <a:noFill/>
              <a:prstDash val="solid"/>
              <a:round/>
            </a:ln>
          </p:spPr>
          <p:txBody>
            <a:bodyPr rtlCol="0" anchor="ctr"/>
            <a:lstStyle/>
            <a:p>
              <a:endParaRPr lang="en-GB"/>
            </a:p>
          </p:txBody>
        </p:sp>
        <p:sp>
          <p:nvSpPr>
            <p:cNvPr id="902" name="Freeform: Shape 901">
              <a:extLst>
                <a:ext uri="{FF2B5EF4-FFF2-40B4-BE49-F238E27FC236}">
                  <a16:creationId xmlns:a16="http://schemas.microsoft.com/office/drawing/2014/main" id="{A7A3518D-DB63-4F38-BCFC-E9D10A1B8129}"/>
                </a:ext>
              </a:extLst>
            </p:cNvPr>
            <p:cNvSpPr/>
            <p:nvPr/>
          </p:nvSpPr>
          <p:spPr>
            <a:xfrm>
              <a:off x="7004009" y="3654447"/>
              <a:ext cx="7014" cy="9105"/>
            </a:xfrm>
            <a:custGeom>
              <a:avLst/>
              <a:gdLst>
                <a:gd name="connsiteX0" fmla="*/ 3922 w 7014"/>
                <a:gd name="connsiteY0" fmla="*/ 147 h 9105"/>
                <a:gd name="connsiteX1" fmla="*/ 5617 w 7014"/>
                <a:gd name="connsiteY1" fmla="*/ 306 h 9105"/>
                <a:gd name="connsiteX2" fmla="*/ 6985 w 7014"/>
                <a:gd name="connsiteY2" fmla="*/ 3126 h 9105"/>
                <a:gd name="connsiteX3" fmla="*/ 6339 w 7014"/>
                <a:gd name="connsiteY3" fmla="*/ 6098 h 9105"/>
                <a:gd name="connsiteX4" fmla="*/ 3846 w 7014"/>
                <a:gd name="connsiteY4" fmla="*/ 8029 h 9105"/>
                <a:gd name="connsiteX5" fmla="*/ 707 w 7014"/>
                <a:gd name="connsiteY5" fmla="*/ 9238 h 9105"/>
                <a:gd name="connsiteX6" fmla="*/ 68 w 7014"/>
                <a:gd name="connsiteY6" fmla="*/ 6022 h 9105"/>
                <a:gd name="connsiteX7" fmla="*/ 547 w 7014"/>
                <a:gd name="connsiteY7" fmla="*/ 3924 h 9105"/>
                <a:gd name="connsiteX8" fmla="*/ 3922 w 7014"/>
                <a:gd name="connsiteY8" fmla="*/ 147 h 9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4" h="9105">
                  <a:moveTo>
                    <a:pt x="3922" y="147"/>
                  </a:moveTo>
                  <a:cubicBezTo>
                    <a:pt x="3922" y="147"/>
                    <a:pt x="5131" y="63"/>
                    <a:pt x="5617" y="306"/>
                  </a:cubicBezTo>
                  <a:cubicBezTo>
                    <a:pt x="6096" y="549"/>
                    <a:pt x="6658" y="1758"/>
                    <a:pt x="6985" y="3126"/>
                  </a:cubicBezTo>
                  <a:cubicBezTo>
                    <a:pt x="7304" y="4487"/>
                    <a:pt x="6742" y="5293"/>
                    <a:pt x="6339" y="6098"/>
                  </a:cubicBezTo>
                  <a:cubicBezTo>
                    <a:pt x="5936" y="6904"/>
                    <a:pt x="4492" y="7383"/>
                    <a:pt x="3846" y="8029"/>
                  </a:cubicBezTo>
                  <a:cubicBezTo>
                    <a:pt x="3200" y="8675"/>
                    <a:pt x="1429" y="9238"/>
                    <a:pt x="707" y="9238"/>
                  </a:cubicBezTo>
                  <a:cubicBezTo>
                    <a:pt x="-16" y="9238"/>
                    <a:pt x="68" y="7953"/>
                    <a:pt x="68" y="6022"/>
                  </a:cubicBezTo>
                  <a:cubicBezTo>
                    <a:pt x="68" y="4092"/>
                    <a:pt x="547" y="3924"/>
                    <a:pt x="547" y="3924"/>
                  </a:cubicBezTo>
                  <a:lnTo>
                    <a:pt x="3922" y="147"/>
                  </a:lnTo>
                  <a:close/>
                </a:path>
              </a:pathLst>
            </a:custGeom>
            <a:solidFill>
              <a:srgbClr val="231F20"/>
            </a:solidFill>
            <a:ln w="7575" cap="flat">
              <a:noFill/>
              <a:prstDash val="solid"/>
              <a:round/>
            </a:ln>
          </p:spPr>
          <p:txBody>
            <a:bodyPr rtlCol="0" anchor="ctr"/>
            <a:lstStyle/>
            <a:p>
              <a:endParaRPr lang="en-GB"/>
            </a:p>
          </p:txBody>
        </p:sp>
        <p:sp>
          <p:nvSpPr>
            <p:cNvPr id="903" name="Freeform: Shape 902">
              <a:extLst>
                <a:ext uri="{FF2B5EF4-FFF2-40B4-BE49-F238E27FC236}">
                  <a16:creationId xmlns:a16="http://schemas.microsoft.com/office/drawing/2014/main" id="{880269A9-484E-40E4-B64D-B4977707B3B5}"/>
                </a:ext>
              </a:extLst>
            </p:cNvPr>
            <p:cNvSpPr/>
            <p:nvPr/>
          </p:nvSpPr>
          <p:spPr>
            <a:xfrm>
              <a:off x="7006020" y="3669344"/>
              <a:ext cx="5631" cy="9972"/>
            </a:xfrm>
            <a:custGeom>
              <a:avLst/>
              <a:gdLst>
                <a:gd name="connsiteX0" fmla="*/ 4328 w 5631"/>
                <a:gd name="connsiteY0" fmla="*/ 139 h 9972"/>
                <a:gd name="connsiteX1" fmla="*/ 5377 w 5631"/>
                <a:gd name="connsiteY1" fmla="*/ 1021 h 9972"/>
                <a:gd name="connsiteX2" fmla="*/ 5697 w 5631"/>
                <a:gd name="connsiteY2" fmla="*/ 2632 h 9972"/>
                <a:gd name="connsiteX3" fmla="*/ 5058 w 5631"/>
                <a:gd name="connsiteY3" fmla="*/ 4966 h 9972"/>
                <a:gd name="connsiteX4" fmla="*/ 3690 w 5631"/>
                <a:gd name="connsiteY4" fmla="*/ 7535 h 9972"/>
                <a:gd name="connsiteX5" fmla="*/ 2481 w 5631"/>
                <a:gd name="connsiteY5" fmla="*/ 9147 h 9972"/>
                <a:gd name="connsiteX6" fmla="*/ 1113 w 5631"/>
                <a:gd name="connsiteY6" fmla="*/ 10112 h 9972"/>
                <a:gd name="connsiteX7" fmla="*/ 231 w 5631"/>
                <a:gd name="connsiteY7" fmla="*/ 8987 h 9972"/>
                <a:gd name="connsiteX8" fmla="*/ 231 w 5631"/>
                <a:gd name="connsiteY8" fmla="*/ 4639 h 9972"/>
                <a:gd name="connsiteX9" fmla="*/ 1516 w 5631"/>
                <a:gd name="connsiteY9" fmla="*/ 2070 h 9972"/>
                <a:gd name="connsiteX10" fmla="*/ 3850 w 5631"/>
                <a:gd name="connsiteY10" fmla="*/ 299 h 9972"/>
                <a:gd name="connsiteX11" fmla="*/ 4328 w 5631"/>
                <a:gd name="connsiteY11" fmla="*/ 139 h 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31" h="9972">
                  <a:moveTo>
                    <a:pt x="4328" y="139"/>
                  </a:moveTo>
                  <a:cubicBezTo>
                    <a:pt x="4328" y="139"/>
                    <a:pt x="5058" y="542"/>
                    <a:pt x="5377" y="1021"/>
                  </a:cubicBezTo>
                  <a:cubicBezTo>
                    <a:pt x="5697" y="1507"/>
                    <a:pt x="5697" y="2146"/>
                    <a:pt x="5697" y="2632"/>
                  </a:cubicBezTo>
                  <a:cubicBezTo>
                    <a:pt x="5697" y="3111"/>
                    <a:pt x="5218" y="4160"/>
                    <a:pt x="5058" y="4966"/>
                  </a:cubicBezTo>
                  <a:cubicBezTo>
                    <a:pt x="4899" y="5764"/>
                    <a:pt x="4009" y="6897"/>
                    <a:pt x="3690" y="7535"/>
                  </a:cubicBezTo>
                  <a:cubicBezTo>
                    <a:pt x="3363" y="8181"/>
                    <a:pt x="2801" y="8668"/>
                    <a:pt x="2481" y="9147"/>
                  </a:cubicBezTo>
                  <a:cubicBezTo>
                    <a:pt x="2162" y="9633"/>
                    <a:pt x="1835" y="10112"/>
                    <a:pt x="1113" y="10112"/>
                  </a:cubicBezTo>
                  <a:cubicBezTo>
                    <a:pt x="391" y="10112"/>
                    <a:pt x="551" y="9793"/>
                    <a:pt x="231" y="8987"/>
                  </a:cubicBezTo>
                  <a:cubicBezTo>
                    <a:pt x="-96" y="8181"/>
                    <a:pt x="148" y="6410"/>
                    <a:pt x="231" y="4639"/>
                  </a:cubicBezTo>
                  <a:cubicBezTo>
                    <a:pt x="307" y="2876"/>
                    <a:pt x="710" y="2792"/>
                    <a:pt x="1516" y="2070"/>
                  </a:cubicBezTo>
                  <a:cubicBezTo>
                    <a:pt x="2322" y="1340"/>
                    <a:pt x="3850" y="299"/>
                    <a:pt x="3850" y="299"/>
                  </a:cubicBezTo>
                  <a:lnTo>
                    <a:pt x="4328" y="139"/>
                  </a:lnTo>
                  <a:close/>
                </a:path>
              </a:pathLst>
            </a:custGeom>
            <a:solidFill>
              <a:srgbClr val="231F20"/>
            </a:solidFill>
            <a:ln w="7575" cap="flat">
              <a:noFill/>
              <a:prstDash val="solid"/>
              <a:round/>
            </a:ln>
          </p:spPr>
          <p:txBody>
            <a:bodyPr rtlCol="0" anchor="ctr"/>
            <a:lstStyle/>
            <a:p>
              <a:endParaRPr lang="en-GB"/>
            </a:p>
          </p:txBody>
        </p:sp>
        <p:sp>
          <p:nvSpPr>
            <p:cNvPr id="904" name="Freeform: Shape 903">
              <a:extLst>
                <a:ext uri="{FF2B5EF4-FFF2-40B4-BE49-F238E27FC236}">
                  <a16:creationId xmlns:a16="http://schemas.microsoft.com/office/drawing/2014/main" id="{74EB37AB-3558-415D-B46B-55F75B93E943}"/>
                </a:ext>
              </a:extLst>
            </p:cNvPr>
            <p:cNvSpPr/>
            <p:nvPr/>
          </p:nvSpPr>
          <p:spPr>
            <a:xfrm>
              <a:off x="6987640" y="3639653"/>
              <a:ext cx="7555" cy="10862"/>
            </a:xfrm>
            <a:custGeom>
              <a:avLst/>
              <a:gdLst>
                <a:gd name="connsiteX0" fmla="*/ 7256 w 7555"/>
                <a:gd name="connsiteY0" fmla="*/ 3266 h 10862"/>
                <a:gd name="connsiteX1" fmla="*/ 7256 w 7555"/>
                <a:gd name="connsiteY1" fmla="*/ 5113 h 10862"/>
                <a:gd name="connsiteX2" fmla="*/ 7583 w 7555"/>
                <a:gd name="connsiteY2" fmla="*/ 7447 h 10862"/>
                <a:gd name="connsiteX3" fmla="*/ 7499 w 7555"/>
                <a:gd name="connsiteY3" fmla="*/ 9864 h 10862"/>
                <a:gd name="connsiteX4" fmla="*/ 6617 w 7555"/>
                <a:gd name="connsiteY4" fmla="*/ 10906 h 10862"/>
                <a:gd name="connsiteX5" fmla="*/ 5165 w 7555"/>
                <a:gd name="connsiteY5" fmla="*/ 10989 h 10862"/>
                <a:gd name="connsiteX6" fmla="*/ 901 w 7555"/>
                <a:gd name="connsiteY6" fmla="*/ 8815 h 10862"/>
                <a:gd name="connsiteX7" fmla="*/ 582 w 7555"/>
                <a:gd name="connsiteY7" fmla="*/ 7690 h 10862"/>
                <a:gd name="connsiteX8" fmla="*/ 339 w 7555"/>
                <a:gd name="connsiteY8" fmla="*/ 4711 h 10862"/>
                <a:gd name="connsiteX9" fmla="*/ 95 w 7555"/>
                <a:gd name="connsiteY9" fmla="*/ 1252 h 10862"/>
                <a:gd name="connsiteX10" fmla="*/ 582 w 7555"/>
                <a:gd name="connsiteY10" fmla="*/ 127 h 10862"/>
                <a:gd name="connsiteX11" fmla="*/ 2748 w 7555"/>
                <a:gd name="connsiteY11" fmla="*/ 1495 h 10862"/>
                <a:gd name="connsiteX12" fmla="*/ 5165 w 7555"/>
                <a:gd name="connsiteY12" fmla="*/ 2217 h 10862"/>
                <a:gd name="connsiteX13" fmla="*/ 7256 w 7555"/>
                <a:gd name="connsiteY13" fmla="*/ 3266 h 1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5" h="10862">
                  <a:moveTo>
                    <a:pt x="7256" y="3266"/>
                  </a:moveTo>
                  <a:lnTo>
                    <a:pt x="7256" y="5113"/>
                  </a:lnTo>
                  <a:cubicBezTo>
                    <a:pt x="7256" y="5440"/>
                    <a:pt x="7499" y="6482"/>
                    <a:pt x="7583" y="7447"/>
                  </a:cubicBezTo>
                  <a:cubicBezTo>
                    <a:pt x="7659" y="8412"/>
                    <a:pt x="7583" y="9218"/>
                    <a:pt x="7499" y="9864"/>
                  </a:cubicBezTo>
                  <a:cubicBezTo>
                    <a:pt x="7415" y="10510"/>
                    <a:pt x="6617" y="10906"/>
                    <a:pt x="6617" y="10906"/>
                  </a:cubicBezTo>
                  <a:lnTo>
                    <a:pt x="5165" y="10989"/>
                  </a:lnTo>
                  <a:cubicBezTo>
                    <a:pt x="5165" y="10989"/>
                    <a:pt x="2589" y="9705"/>
                    <a:pt x="901" y="8815"/>
                  </a:cubicBezTo>
                  <a:cubicBezTo>
                    <a:pt x="-786" y="7934"/>
                    <a:pt x="582" y="8329"/>
                    <a:pt x="582" y="7690"/>
                  </a:cubicBezTo>
                  <a:cubicBezTo>
                    <a:pt x="582" y="7052"/>
                    <a:pt x="498" y="5760"/>
                    <a:pt x="339" y="4711"/>
                  </a:cubicBezTo>
                  <a:cubicBezTo>
                    <a:pt x="179" y="3669"/>
                    <a:pt x="95" y="2301"/>
                    <a:pt x="95" y="1252"/>
                  </a:cubicBezTo>
                  <a:cubicBezTo>
                    <a:pt x="95" y="211"/>
                    <a:pt x="339" y="127"/>
                    <a:pt x="582" y="127"/>
                  </a:cubicBezTo>
                  <a:cubicBezTo>
                    <a:pt x="817" y="127"/>
                    <a:pt x="2269" y="857"/>
                    <a:pt x="2748" y="1495"/>
                  </a:cubicBezTo>
                  <a:cubicBezTo>
                    <a:pt x="3235" y="2141"/>
                    <a:pt x="4360" y="2217"/>
                    <a:pt x="5165" y="2217"/>
                  </a:cubicBezTo>
                  <a:cubicBezTo>
                    <a:pt x="5971" y="2217"/>
                    <a:pt x="7256" y="3266"/>
                    <a:pt x="7256" y="3266"/>
                  </a:cubicBezTo>
                  <a:close/>
                </a:path>
              </a:pathLst>
            </a:custGeom>
            <a:solidFill>
              <a:srgbClr val="231F20"/>
            </a:solidFill>
            <a:ln w="7575" cap="flat">
              <a:noFill/>
              <a:prstDash val="solid"/>
              <a:round/>
            </a:ln>
          </p:spPr>
          <p:txBody>
            <a:bodyPr rtlCol="0" anchor="ctr"/>
            <a:lstStyle/>
            <a:p>
              <a:endParaRPr lang="en-GB"/>
            </a:p>
          </p:txBody>
        </p:sp>
        <p:sp>
          <p:nvSpPr>
            <p:cNvPr id="905" name="Freeform: Shape 904">
              <a:extLst>
                <a:ext uri="{FF2B5EF4-FFF2-40B4-BE49-F238E27FC236}">
                  <a16:creationId xmlns:a16="http://schemas.microsoft.com/office/drawing/2014/main" id="{8E813A1E-FAEC-4048-951E-8DB3411E6A53}"/>
                </a:ext>
              </a:extLst>
            </p:cNvPr>
            <p:cNvSpPr/>
            <p:nvPr/>
          </p:nvSpPr>
          <p:spPr>
            <a:xfrm>
              <a:off x="6990239" y="3657740"/>
              <a:ext cx="6863" cy="6847"/>
            </a:xfrm>
            <a:custGeom>
              <a:avLst/>
              <a:gdLst>
                <a:gd name="connsiteX0" fmla="*/ 6269 w 6863"/>
                <a:gd name="connsiteY0" fmla="*/ 2160 h 6847"/>
                <a:gd name="connsiteX1" fmla="*/ 6832 w 6863"/>
                <a:gd name="connsiteY1" fmla="*/ 4410 h 6847"/>
                <a:gd name="connsiteX2" fmla="*/ 6429 w 6863"/>
                <a:gd name="connsiteY2" fmla="*/ 6827 h 6847"/>
                <a:gd name="connsiteX3" fmla="*/ 3289 w 6863"/>
                <a:gd name="connsiteY3" fmla="*/ 6348 h 6847"/>
                <a:gd name="connsiteX4" fmla="*/ 560 w 6863"/>
                <a:gd name="connsiteY4" fmla="*/ 4973 h 6847"/>
                <a:gd name="connsiteX5" fmla="*/ 150 w 6863"/>
                <a:gd name="connsiteY5" fmla="*/ 3688 h 6847"/>
                <a:gd name="connsiteX6" fmla="*/ 74 w 6863"/>
                <a:gd name="connsiteY6" fmla="*/ 1354 h 6847"/>
                <a:gd name="connsiteX7" fmla="*/ 1602 w 6863"/>
                <a:gd name="connsiteY7" fmla="*/ 229 h 6847"/>
                <a:gd name="connsiteX8" fmla="*/ 6269 w 6863"/>
                <a:gd name="connsiteY8" fmla="*/ 2160 h 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3" h="6847">
                  <a:moveTo>
                    <a:pt x="6269" y="2160"/>
                  </a:moveTo>
                  <a:cubicBezTo>
                    <a:pt x="6269" y="2160"/>
                    <a:pt x="6672" y="3855"/>
                    <a:pt x="6832" y="4410"/>
                  </a:cubicBezTo>
                  <a:cubicBezTo>
                    <a:pt x="6991" y="4973"/>
                    <a:pt x="6991" y="6348"/>
                    <a:pt x="6429" y="6827"/>
                  </a:cubicBezTo>
                  <a:cubicBezTo>
                    <a:pt x="5866" y="7314"/>
                    <a:pt x="4179" y="6508"/>
                    <a:pt x="3289" y="6348"/>
                  </a:cubicBezTo>
                  <a:cubicBezTo>
                    <a:pt x="2408" y="6181"/>
                    <a:pt x="1199" y="5299"/>
                    <a:pt x="560" y="4973"/>
                  </a:cubicBezTo>
                  <a:cubicBezTo>
                    <a:pt x="-86" y="4653"/>
                    <a:pt x="150" y="3688"/>
                    <a:pt x="150" y="3688"/>
                  </a:cubicBezTo>
                  <a:cubicBezTo>
                    <a:pt x="150" y="3688"/>
                    <a:pt x="150" y="2563"/>
                    <a:pt x="74" y="1354"/>
                  </a:cubicBezTo>
                  <a:cubicBezTo>
                    <a:pt x="-10" y="153"/>
                    <a:pt x="234" y="-14"/>
                    <a:pt x="1602" y="229"/>
                  </a:cubicBezTo>
                  <a:cubicBezTo>
                    <a:pt x="2970" y="473"/>
                    <a:pt x="6269" y="2160"/>
                    <a:pt x="6269" y="2160"/>
                  </a:cubicBezTo>
                  <a:close/>
                </a:path>
              </a:pathLst>
            </a:custGeom>
            <a:solidFill>
              <a:srgbClr val="231F20"/>
            </a:solidFill>
            <a:ln w="7575" cap="flat">
              <a:noFill/>
              <a:prstDash val="solid"/>
              <a:round/>
            </a:ln>
          </p:spPr>
          <p:txBody>
            <a:bodyPr rtlCol="0" anchor="ctr"/>
            <a:lstStyle/>
            <a:p>
              <a:endParaRPr lang="en-GB"/>
            </a:p>
          </p:txBody>
        </p:sp>
        <p:sp>
          <p:nvSpPr>
            <p:cNvPr id="906" name="Freeform: Shape 905">
              <a:extLst>
                <a:ext uri="{FF2B5EF4-FFF2-40B4-BE49-F238E27FC236}">
                  <a16:creationId xmlns:a16="http://schemas.microsoft.com/office/drawing/2014/main" id="{26351784-0CCE-415B-BFAF-A0F49CDAB274}"/>
                </a:ext>
              </a:extLst>
            </p:cNvPr>
            <p:cNvSpPr/>
            <p:nvPr/>
          </p:nvSpPr>
          <p:spPr>
            <a:xfrm>
              <a:off x="6992250" y="3670786"/>
              <a:ext cx="6129" cy="10119"/>
            </a:xfrm>
            <a:custGeom>
              <a:avLst/>
              <a:gdLst>
                <a:gd name="connsiteX0" fmla="*/ 5787 w 6129"/>
                <a:gd name="connsiteY0" fmla="*/ 4322 h 10119"/>
                <a:gd name="connsiteX1" fmla="*/ 6190 w 6129"/>
                <a:gd name="connsiteY1" fmla="*/ 8990 h 10119"/>
                <a:gd name="connsiteX2" fmla="*/ 4897 w 6129"/>
                <a:gd name="connsiteY2" fmla="*/ 10122 h 10119"/>
                <a:gd name="connsiteX3" fmla="*/ 2488 w 6129"/>
                <a:gd name="connsiteY3" fmla="*/ 8351 h 10119"/>
                <a:gd name="connsiteX4" fmla="*/ 960 w 6129"/>
                <a:gd name="connsiteY4" fmla="*/ 3281 h 10119"/>
                <a:gd name="connsiteX5" fmla="*/ 78 w 6129"/>
                <a:gd name="connsiteY5" fmla="*/ 545 h 10119"/>
                <a:gd name="connsiteX6" fmla="*/ 1598 w 6129"/>
                <a:gd name="connsiteY6" fmla="*/ 385 h 10119"/>
                <a:gd name="connsiteX7" fmla="*/ 4981 w 6129"/>
                <a:gd name="connsiteY7" fmla="*/ 3038 h 10119"/>
                <a:gd name="connsiteX8" fmla="*/ 5787 w 6129"/>
                <a:gd name="connsiteY8" fmla="*/ 4322 h 10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29" h="10119">
                  <a:moveTo>
                    <a:pt x="5787" y="4322"/>
                  </a:moveTo>
                  <a:cubicBezTo>
                    <a:pt x="5787" y="4322"/>
                    <a:pt x="6190" y="7386"/>
                    <a:pt x="6190" y="8990"/>
                  </a:cubicBezTo>
                  <a:cubicBezTo>
                    <a:pt x="6190" y="10601"/>
                    <a:pt x="5627" y="10282"/>
                    <a:pt x="4897" y="10122"/>
                  </a:cubicBezTo>
                  <a:cubicBezTo>
                    <a:pt x="4175" y="9955"/>
                    <a:pt x="3210" y="9073"/>
                    <a:pt x="2488" y="8351"/>
                  </a:cubicBezTo>
                  <a:cubicBezTo>
                    <a:pt x="1766" y="7621"/>
                    <a:pt x="960" y="3281"/>
                    <a:pt x="960" y="3281"/>
                  </a:cubicBezTo>
                  <a:cubicBezTo>
                    <a:pt x="960" y="3281"/>
                    <a:pt x="-89" y="1350"/>
                    <a:pt x="78" y="545"/>
                  </a:cubicBezTo>
                  <a:cubicBezTo>
                    <a:pt x="238" y="-261"/>
                    <a:pt x="1598" y="385"/>
                    <a:pt x="1598" y="385"/>
                  </a:cubicBezTo>
                  <a:lnTo>
                    <a:pt x="4981" y="3038"/>
                  </a:lnTo>
                  <a:lnTo>
                    <a:pt x="5787" y="4322"/>
                  </a:lnTo>
                  <a:close/>
                </a:path>
              </a:pathLst>
            </a:custGeom>
            <a:solidFill>
              <a:srgbClr val="231F20"/>
            </a:solidFill>
            <a:ln w="7575" cap="flat">
              <a:noFill/>
              <a:prstDash val="solid"/>
              <a:round/>
            </a:ln>
          </p:spPr>
          <p:txBody>
            <a:bodyPr rtlCol="0" anchor="ctr"/>
            <a:lstStyle/>
            <a:p>
              <a:endParaRPr lang="en-GB"/>
            </a:p>
          </p:txBody>
        </p:sp>
      </p:grpSp>
      <p:grpSp>
        <p:nvGrpSpPr>
          <p:cNvPr id="907" name="Group 906">
            <a:extLst>
              <a:ext uri="{FF2B5EF4-FFF2-40B4-BE49-F238E27FC236}">
                <a16:creationId xmlns:a16="http://schemas.microsoft.com/office/drawing/2014/main" id="{B503F444-6501-456B-8A91-35BD0EB07EF6}"/>
              </a:ext>
            </a:extLst>
          </p:cNvPr>
          <p:cNvGrpSpPr>
            <a:grpSpLocks noChangeAspect="1"/>
          </p:cNvGrpSpPr>
          <p:nvPr/>
        </p:nvGrpSpPr>
        <p:grpSpPr>
          <a:xfrm>
            <a:off x="69679" y="5332792"/>
            <a:ext cx="504000" cy="504000"/>
            <a:chOff x="5429250" y="3342387"/>
            <a:chExt cx="1077355" cy="1077355"/>
          </a:xfrm>
        </p:grpSpPr>
        <p:sp>
          <p:nvSpPr>
            <p:cNvPr id="908" name="Freeform: Shape 907">
              <a:extLst>
                <a:ext uri="{FF2B5EF4-FFF2-40B4-BE49-F238E27FC236}">
                  <a16:creationId xmlns:a16="http://schemas.microsoft.com/office/drawing/2014/main" id="{0E21BE44-6CDF-4014-B061-7E34955DE9FB}"/>
                </a:ext>
              </a:extLst>
            </p:cNvPr>
            <p:cNvSpPr/>
            <p:nvPr/>
          </p:nvSpPr>
          <p:spPr>
            <a:xfrm>
              <a:off x="5429250" y="334238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909" name="Freeform: Shape 908">
              <a:extLst>
                <a:ext uri="{FF2B5EF4-FFF2-40B4-BE49-F238E27FC236}">
                  <a16:creationId xmlns:a16="http://schemas.microsoft.com/office/drawing/2014/main" id="{ADEDFDB1-2D18-45F7-88C4-DD9FE5A19285}"/>
                </a:ext>
              </a:extLst>
            </p:cNvPr>
            <p:cNvSpPr/>
            <p:nvPr/>
          </p:nvSpPr>
          <p:spPr>
            <a:xfrm>
              <a:off x="5774830" y="3430289"/>
              <a:ext cx="386186" cy="338860"/>
            </a:xfrm>
            <a:custGeom>
              <a:avLst/>
              <a:gdLst>
                <a:gd name="connsiteX0" fmla="*/ 364269 w 386186"/>
                <a:gd name="connsiteY0" fmla="*/ 108 h 338860"/>
                <a:gd name="connsiteX1" fmla="*/ 22367 w 386186"/>
                <a:gd name="connsiteY1" fmla="*/ 108 h 338860"/>
                <a:gd name="connsiteX2" fmla="*/ 224 w 386186"/>
                <a:gd name="connsiteY2" fmla="*/ 21673 h 338860"/>
                <a:gd name="connsiteX3" fmla="*/ 224 w 386186"/>
                <a:gd name="connsiteY3" fmla="*/ 230482 h 338860"/>
                <a:gd name="connsiteX4" fmla="*/ 22367 w 386186"/>
                <a:gd name="connsiteY4" fmla="*/ 252047 h 338860"/>
                <a:gd name="connsiteX5" fmla="*/ 196674 w 386186"/>
                <a:gd name="connsiteY5" fmla="*/ 252047 h 338860"/>
                <a:gd name="connsiteX6" fmla="*/ 348123 w 386186"/>
                <a:gd name="connsiteY6" fmla="*/ 338969 h 338860"/>
                <a:gd name="connsiteX7" fmla="*/ 362855 w 386186"/>
                <a:gd name="connsiteY7" fmla="*/ 323249 h 338860"/>
                <a:gd name="connsiteX8" fmla="*/ 315605 w 386186"/>
                <a:gd name="connsiteY8" fmla="*/ 252047 h 338860"/>
                <a:gd name="connsiteX9" fmla="*/ 364269 w 386186"/>
                <a:gd name="connsiteY9" fmla="*/ 252047 h 338860"/>
                <a:gd name="connsiteX10" fmla="*/ 386411 w 386186"/>
                <a:gd name="connsiteY10" fmla="*/ 230482 h 338860"/>
                <a:gd name="connsiteX11" fmla="*/ 386411 w 386186"/>
                <a:gd name="connsiteY11" fmla="*/ 21673 h 338860"/>
                <a:gd name="connsiteX12" fmla="*/ 364269 w 386186"/>
                <a:gd name="connsiteY12" fmla="*/ 108 h 338860"/>
                <a:gd name="connsiteX13" fmla="*/ 364276 w 386186"/>
                <a:gd name="connsiteY13" fmla="*/ 229920 h 338860"/>
                <a:gd name="connsiteX14" fmla="*/ 364269 w 386186"/>
                <a:gd name="connsiteY14" fmla="*/ 229912 h 338860"/>
                <a:gd name="connsiteX15" fmla="*/ 294982 w 386186"/>
                <a:gd name="connsiteY15" fmla="*/ 229912 h 338860"/>
                <a:gd name="connsiteX16" fmla="*/ 285762 w 386186"/>
                <a:gd name="connsiteY16" fmla="*/ 247099 h 338860"/>
                <a:gd name="connsiteX17" fmla="*/ 318516 w 386186"/>
                <a:gd name="connsiteY17" fmla="*/ 296455 h 338860"/>
                <a:gd name="connsiteX18" fmla="*/ 202573 w 386186"/>
                <a:gd name="connsiteY18" fmla="*/ 229912 h 338860"/>
                <a:gd name="connsiteX19" fmla="*/ 22367 w 386186"/>
                <a:gd name="connsiteY19" fmla="*/ 229912 h 338860"/>
                <a:gd name="connsiteX20" fmla="*/ 22360 w 386186"/>
                <a:gd name="connsiteY20" fmla="*/ 230482 h 338860"/>
                <a:gd name="connsiteX21" fmla="*/ 22360 w 386186"/>
                <a:gd name="connsiteY21" fmla="*/ 22236 h 338860"/>
                <a:gd name="connsiteX22" fmla="*/ 22367 w 386186"/>
                <a:gd name="connsiteY22" fmla="*/ 22243 h 338860"/>
                <a:gd name="connsiteX23" fmla="*/ 364269 w 386186"/>
                <a:gd name="connsiteY23" fmla="*/ 22243 h 338860"/>
                <a:gd name="connsiteX24" fmla="*/ 364261 w 386186"/>
                <a:gd name="connsiteY24" fmla="*/ 22243 h 338860"/>
                <a:gd name="connsiteX25" fmla="*/ 364276 w 386186"/>
                <a:gd name="connsiteY25" fmla="*/ 21673 h 338860"/>
                <a:gd name="connsiteX26" fmla="*/ 364276 w 386186"/>
                <a:gd name="connsiteY26" fmla="*/ 229920 h 33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6186" h="338860">
                  <a:moveTo>
                    <a:pt x="364269" y="108"/>
                  </a:moveTo>
                  <a:lnTo>
                    <a:pt x="22367" y="108"/>
                  </a:lnTo>
                  <a:cubicBezTo>
                    <a:pt x="10038" y="108"/>
                    <a:pt x="224" y="9975"/>
                    <a:pt x="224" y="21673"/>
                  </a:cubicBezTo>
                  <a:lnTo>
                    <a:pt x="224" y="230482"/>
                  </a:lnTo>
                  <a:cubicBezTo>
                    <a:pt x="224" y="242181"/>
                    <a:pt x="10038" y="252047"/>
                    <a:pt x="22367" y="252047"/>
                  </a:cubicBezTo>
                  <a:lnTo>
                    <a:pt x="196674" y="252047"/>
                  </a:lnTo>
                  <a:cubicBezTo>
                    <a:pt x="196674" y="252047"/>
                    <a:pt x="348123" y="338969"/>
                    <a:pt x="348123" y="338969"/>
                  </a:cubicBezTo>
                  <a:lnTo>
                    <a:pt x="362855" y="323249"/>
                  </a:lnTo>
                  <a:lnTo>
                    <a:pt x="315605" y="252047"/>
                  </a:lnTo>
                  <a:cubicBezTo>
                    <a:pt x="315605" y="252047"/>
                    <a:pt x="364269" y="252047"/>
                    <a:pt x="364269" y="252047"/>
                  </a:cubicBezTo>
                  <a:cubicBezTo>
                    <a:pt x="376613" y="252047"/>
                    <a:pt x="386411" y="242181"/>
                    <a:pt x="386411" y="230482"/>
                  </a:cubicBezTo>
                  <a:lnTo>
                    <a:pt x="386411" y="21673"/>
                  </a:lnTo>
                  <a:cubicBezTo>
                    <a:pt x="386411" y="9975"/>
                    <a:pt x="376613" y="108"/>
                    <a:pt x="364269" y="108"/>
                  </a:cubicBezTo>
                  <a:close/>
                  <a:moveTo>
                    <a:pt x="364276" y="229920"/>
                  </a:moveTo>
                  <a:lnTo>
                    <a:pt x="364269" y="229912"/>
                  </a:lnTo>
                  <a:cubicBezTo>
                    <a:pt x="364269" y="229912"/>
                    <a:pt x="294982" y="229912"/>
                    <a:pt x="294982" y="229912"/>
                  </a:cubicBezTo>
                  <a:lnTo>
                    <a:pt x="285762" y="247099"/>
                  </a:lnTo>
                  <a:lnTo>
                    <a:pt x="318516" y="296455"/>
                  </a:lnTo>
                  <a:cubicBezTo>
                    <a:pt x="318516" y="296455"/>
                    <a:pt x="202573" y="229912"/>
                    <a:pt x="202573" y="229912"/>
                  </a:cubicBezTo>
                  <a:lnTo>
                    <a:pt x="22367" y="229912"/>
                  </a:lnTo>
                  <a:cubicBezTo>
                    <a:pt x="22595" y="229912"/>
                    <a:pt x="22360" y="230270"/>
                    <a:pt x="22360" y="230482"/>
                  </a:cubicBezTo>
                  <a:lnTo>
                    <a:pt x="22360" y="22236"/>
                  </a:lnTo>
                  <a:lnTo>
                    <a:pt x="22367" y="22243"/>
                  </a:lnTo>
                  <a:lnTo>
                    <a:pt x="364269" y="22243"/>
                  </a:lnTo>
                  <a:lnTo>
                    <a:pt x="364261" y="22243"/>
                  </a:lnTo>
                  <a:cubicBezTo>
                    <a:pt x="364048" y="22236"/>
                    <a:pt x="364276" y="21886"/>
                    <a:pt x="364276" y="21673"/>
                  </a:cubicBezTo>
                  <a:lnTo>
                    <a:pt x="364276" y="229920"/>
                  </a:lnTo>
                  <a:close/>
                </a:path>
              </a:pathLst>
            </a:custGeom>
            <a:solidFill>
              <a:srgbClr val="231F20"/>
            </a:solidFill>
            <a:ln w="7575" cap="flat">
              <a:noFill/>
              <a:prstDash val="solid"/>
              <a:round/>
            </a:ln>
          </p:spPr>
          <p:txBody>
            <a:bodyPr rtlCol="0" anchor="ctr"/>
            <a:lstStyle/>
            <a:p>
              <a:endParaRPr lang="en-GB"/>
            </a:p>
          </p:txBody>
        </p:sp>
        <p:sp>
          <p:nvSpPr>
            <p:cNvPr id="910" name="Freeform: Shape 909">
              <a:extLst>
                <a:ext uri="{FF2B5EF4-FFF2-40B4-BE49-F238E27FC236}">
                  <a16:creationId xmlns:a16="http://schemas.microsoft.com/office/drawing/2014/main" id="{51C1558D-C34B-4D70-AE2C-E4E944EADDE6}"/>
                </a:ext>
              </a:extLst>
            </p:cNvPr>
            <p:cNvSpPr/>
            <p:nvPr/>
          </p:nvSpPr>
          <p:spPr>
            <a:xfrm>
              <a:off x="5569806" y="3692596"/>
              <a:ext cx="165086" cy="113457"/>
            </a:xfrm>
            <a:custGeom>
              <a:avLst/>
              <a:gdLst>
                <a:gd name="connsiteX0" fmla="*/ 165179 w 165086"/>
                <a:gd name="connsiteY0" fmla="*/ 38215 h 113457"/>
                <a:gd name="connsiteX1" fmla="*/ 165179 w 165086"/>
                <a:gd name="connsiteY1" fmla="*/ 170 h 113457"/>
                <a:gd name="connsiteX2" fmla="*/ 93 w 165086"/>
                <a:gd name="connsiteY2" fmla="*/ 170 h 113457"/>
                <a:gd name="connsiteX3" fmla="*/ 93 w 165086"/>
                <a:gd name="connsiteY3" fmla="*/ 38215 h 113457"/>
                <a:gd name="connsiteX4" fmla="*/ 75506 w 165086"/>
                <a:gd name="connsiteY4" fmla="*/ 113628 h 113457"/>
                <a:gd name="connsiteX5" fmla="*/ 89766 w 165086"/>
                <a:gd name="connsiteY5" fmla="*/ 113628 h 113457"/>
                <a:gd name="connsiteX6" fmla="*/ 165179 w 165086"/>
                <a:gd name="connsiteY6" fmla="*/ 38215 h 113457"/>
                <a:gd name="connsiteX7" fmla="*/ 143637 w 165086"/>
                <a:gd name="connsiteY7" fmla="*/ 38215 h 113457"/>
                <a:gd name="connsiteX8" fmla="*/ 89766 w 165086"/>
                <a:gd name="connsiteY8" fmla="*/ 92086 h 113457"/>
                <a:gd name="connsiteX9" fmla="*/ 75506 w 165086"/>
                <a:gd name="connsiteY9" fmla="*/ 92086 h 113457"/>
                <a:gd name="connsiteX10" fmla="*/ 21635 w 165086"/>
                <a:gd name="connsiteY10" fmla="*/ 38215 h 113457"/>
                <a:gd name="connsiteX11" fmla="*/ 21635 w 165086"/>
                <a:gd name="connsiteY11" fmla="*/ 21713 h 113457"/>
                <a:gd name="connsiteX12" fmla="*/ 143637 w 165086"/>
                <a:gd name="connsiteY12" fmla="*/ 21713 h 113457"/>
                <a:gd name="connsiteX13" fmla="*/ 143637 w 165086"/>
                <a:gd name="connsiteY13" fmla="*/ 38215 h 11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086" h="113457">
                  <a:moveTo>
                    <a:pt x="165179" y="38215"/>
                  </a:moveTo>
                  <a:lnTo>
                    <a:pt x="165179" y="170"/>
                  </a:lnTo>
                  <a:lnTo>
                    <a:pt x="93" y="170"/>
                  </a:lnTo>
                  <a:lnTo>
                    <a:pt x="93" y="38215"/>
                  </a:lnTo>
                  <a:cubicBezTo>
                    <a:pt x="93" y="79688"/>
                    <a:pt x="34041" y="113628"/>
                    <a:pt x="75506" y="113628"/>
                  </a:cubicBezTo>
                  <a:cubicBezTo>
                    <a:pt x="75506" y="113628"/>
                    <a:pt x="89766" y="113628"/>
                    <a:pt x="89766" y="113628"/>
                  </a:cubicBezTo>
                  <a:cubicBezTo>
                    <a:pt x="131254" y="113628"/>
                    <a:pt x="165179" y="79688"/>
                    <a:pt x="165179" y="38215"/>
                  </a:cubicBezTo>
                  <a:close/>
                  <a:moveTo>
                    <a:pt x="143637" y="38215"/>
                  </a:moveTo>
                  <a:cubicBezTo>
                    <a:pt x="143637" y="67845"/>
                    <a:pt x="119396" y="92086"/>
                    <a:pt x="89766" y="92086"/>
                  </a:cubicBezTo>
                  <a:lnTo>
                    <a:pt x="75506" y="92086"/>
                  </a:lnTo>
                  <a:cubicBezTo>
                    <a:pt x="45884" y="92086"/>
                    <a:pt x="21635" y="67845"/>
                    <a:pt x="21635" y="38215"/>
                  </a:cubicBezTo>
                  <a:lnTo>
                    <a:pt x="21635" y="21713"/>
                  </a:lnTo>
                  <a:cubicBezTo>
                    <a:pt x="21635" y="21713"/>
                    <a:pt x="143637" y="21713"/>
                    <a:pt x="143637" y="21713"/>
                  </a:cubicBezTo>
                  <a:cubicBezTo>
                    <a:pt x="143637" y="21713"/>
                    <a:pt x="143637" y="38215"/>
                    <a:pt x="143637" y="38215"/>
                  </a:cubicBezTo>
                  <a:close/>
                </a:path>
              </a:pathLst>
            </a:custGeom>
            <a:solidFill>
              <a:srgbClr val="231F20"/>
            </a:solidFill>
            <a:ln w="7575" cap="flat">
              <a:noFill/>
              <a:prstDash val="solid"/>
              <a:round/>
            </a:ln>
          </p:spPr>
          <p:txBody>
            <a:bodyPr rtlCol="0" anchor="ctr"/>
            <a:lstStyle/>
            <a:p>
              <a:endParaRPr lang="en-GB"/>
            </a:p>
          </p:txBody>
        </p:sp>
        <p:sp>
          <p:nvSpPr>
            <p:cNvPr id="911" name="Freeform: Shape 910">
              <a:extLst>
                <a:ext uri="{FF2B5EF4-FFF2-40B4-BE49-F238E27FC236}">
                  <a16:creationId xmlns:a16="http://schemas.microsoft.com/office/drawing/2014/main" id="{A915075D-D549-4BB0-93CD-F293ED85C298}"/>
                </a:ext>
              </a:extLst>
            </p:cNvPr>
            <p:cNvSpPr/>
            <p:nvPr/>
          </p:nvSpPr>
          <p:spPr>
            <a:xfrm>
              <a:off x="5580577" y="3635206"/>
              <a:ext cx="143544" cy="68161"/>
            </a:xfrm>
            <a:custGeom>
              <a:avLst/>
              <a:gdLst>
                <a:gd name="connsiteX0" fmla="*/ 64735 w 143544"/>
                <a:gd name="connsiteY0" fmla="*/ 137 h 68161"/>
                <a:gd name="connsiteX1" fmla="*/ 78995 w 143544"/>
                <a:gd name="connsiteY1" fmla="*/ 137 h 68161"/>
                <a:gd name="connsiteX2" fmla="*/ 143637 w 143544"/>
                <a:gd name="connsiteY2" fmla="*/ 64779 h 68161"/>
                <a:gd name="connsiteX3" fmla="*/ 143637 w 143544"/>
                <a:gd name="connsiteY3" fmla="*/ 68298 h 68161"/>
                <a:gd name="connsiteX4" fmla="*/ 93 w 143544"/>
                <a:gd name="connsiteY4" fmla="*/ 68298 h 68161"/>
                <a:gd name="connsiteX5" fmla="*/ 93 w 143544"/>
                <a:gd name="connsiteY5" fmla="*/ 64779 h 68161"/>
                <a:gd name="connsiteX6" fmla="*/ 64735 w 143544"/>
                <a:gd name="connsiteY6" fmla="*/ 137 h 6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544" h="68161">
                  <a:moveTo>
                    <a:pt x="64735" y="137"/>
                  </a:moveTo>
                  <a:lnTo>
                    <a:pt x="78995" y="137"/>
                  </a:lnTo>
                  <a:cubicBezTo>
                    <a:pt x="114554" y="137"/>
                    <a:pt x="143637" y="29227"/>
                    <a:pt x="143637" y="64779"/>
                  </a:cubicBezTo>
                  <a:lnTo>
                    <a:pt x="143637" y="68298"/>
                  </a:lnTo>
                  <a:lnTo>
                    <a:pt x="93" y="68298"/>
                  </a:lnTo>
                  <a:lnTo>
                    <a:pt x="93" y="64779"/>
                  </a:lnTo>
                  <a:cubicBezTo>
                    <a:pt x="93" y="29227"/>
                    <a:pt x="29191" y="137"/>
                    <a:pt x="64735" y="137"/>
                  </a:cubicBezTo>
                  <a:close/>
                </a:path>
              </a:pathLst>
            </a:custGeom>
            <a:solidFill>
              <a:srgbClr val="FFFFFF"/>
            </a:solidFill>
            <a:ln w="7575" cap="flat">
              <a:noFill/>
              <a:prstDash val="solid"/>
              <a:round/>
            </a:ln>
          </p:spPr>
          <p:txBody>
            <a:bodyPr rtlCol="0" anchor="ctr"/>
            <a:lstStyle/>
            <a:p>
              <a:endParaRPr lang="en-GB"/>
            </a:p>
          </p:txBody>
        </p:sp>
        <p:sp>
          <p:nvSpPr>
            <p:cNvPr id="912" name="Freeform: Shape 911">
              <a:extLst>
                <a:ext uri="{FF2B5EF4-FFF2-40B4-BE49-F238E27FC236}">
                  <a16:creationId xmlns:a16="http://schemas.microsoft.com/office/drawing/2014/main" id="{604331C9-D1D6-4333-9B50-FC3BDD29474A}"/>
                </a:ext>
              </a:extLst>
            </p:cNvPr>
            <p:cNvSpPr/>
            <p:nvPr/>
          </p:nvSpPr>
          <p:spPr>
            <a:xfrm>
              <a:off x="5569806" y="3624435"/>
              <a:ext cx="165086" cy="89703"/>
            </a:xfrm>
            <a:custGeom>
              <a:avLst/>
              <a:gdLst>
                <a:gd name="connsiteX0" fmla="*/ 75506 w 165086"/>
                <a:gd name="connsiteY0" fmla="*/ 137 h 89703"/>
                <a:gd name="connsiteX1" fmla="*/ 93 w 165086"/>
                <a:gd name="connsiteY1" fmla="*/ 75550 h 89703"/>
                <a:gd name="connsiteX2" fmla="*/ 93 w 165086"/>
                <a:gd name="connsiteY2" fmla="*/ 89841 h 89703"/>
                <a:gd name="connsiteX3" fmla="*/ 165179 w 165086"/>
                <a:gd name="connsiteY3" fmla="*/ 89841 h 89703"/>
                <a:gd name="connsiteX4" fmla="*/ 165179 w 165086"/>
                <a:gd name="connsiteY4" fmla="*/ 75550 h 89703"/>
                <a:gd name="connsiteX5" fmla="*/ 89766 w 165086"/>
                <a:gd name="connsiteY5" fmla="*/ 137 h 89703"/>
                <a:gd name="connsiteX6" fmla="*/ 75506 w 165086"/>
                <a:gd name="connsiteY6" fmla="*/ 137 h 89703"/>
                <a:gd name="connsiteX7" fmla="*/ 143143 w 165086"/>
                <a:gd name="connsiteY7" fmla="*/ 68298 h 89703"/>
                <a:gd name="connsiteX8" fmla="*/ 22129 w 165086"/>
                <a:gd name="connsiteY8" fmla="*/ 68298 h 89703"/>
                <a:gd name="connsiteX9" fmla="*/ 75506 w 165086"/>
                <a:gd name="connsiteY9" fmla="*/ 21679 h 89703"/>
                <a:gd name="connsiteX10" fmla="*/ 89766 w 165086"/>
                <a:gd name="connsiteY10" fmla="*/ 21679 h 89703"/>
                <a:gd name="connsiteX11" fmla="*/ 143143 w 165086"/>
                <a:gd name="connsiteY11" fmla="*/ 68298 h 89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086" h="89703">
                  <a:moveTo>
                    <a:pt x="75506" y="137"/>
                  </a:moveTo>
                  <a:cubicBezTo>
                    <a:pt x="34041" y="137"/>
                    <a:pt x="93" y="34077"/>
                    <a:pt x="93" y="75550"/>
                  </a:cubicBezTo>
                  <a:cubicBezTo>
                    <a:pt x="93" y="75550"/>
                    <a:pt x="93" y="89841"/>
                    <a:pt x="93" y="89841"/>
                  </a:cubicBezTo>
                  <a:lnTo>
                    <a:pt x="165179" y="89841"/>
                  </a:lnTo>
                  <a:lnTo>
                    <a:pt x="165179" y="75550"/>
                  </a:lnTo>
                  <a:cubicBezTo>
                    <a:pt x="165179" y="34077"/>
                    <a:pt x="131254" y="137"/>
                    <a:pt x="89766" y="137"/>
                  </a:cubicBezTo>
                  <a:cubicBezTo>
                    <a:pt x="89766" y="137"/>
                    <a:pt x="75506" y="137"/>
                    <a:pt x="75506" y="137"/>
                  </a:cubicBezTo>
                  <a:close/>
                  <a:moveTo>
                    <a:pt x="143143" y="68298"/>
                  </a:moveTo>
                  <a:lnTo>
                    <a:pt x="22129" y="68298"/>
                  </a:lnTo>
                  <a:cubicBezTo>
                    <a:pt x="25702" y="42066"/>
                    <a:pt x="48346" y="21679"/>
                    <a:pt x="75506" y="21679"/>
                  </a:cubicBezTo>
                  <a:lnTo>
                    <a:pt x="89766" y="21679"/>
                  </a:lnTo>
                  <a:cubicBezTo>
                    <a:pt x="116941" y="21679"/>
                    <a:pt x="139578" y="42066"/>
                    <a:pt x="143143" y="68298"/>
                  </a:cubicBezTo>
                  <a:close/>
                </a:path>
              </a:pathLst>
            </a:custGeom>
            <a:solidFill>
              <a:srgbClr val="231F20"/>
            </a:solidFill>
            <a:ln w="7575" cap="flat">
              <a:noFill/>
              <a:prstDash val="solid"/>
              <a:round/>
            </a:ln>
          </p:spPr>
          <p:txBody>
            <a:bodyPr rtlCol="0" anchor="ctr"/>
            <a:lstStyle/>
            <a:p>
              <a:endParaRPr lang="en-GB"/>
            </a:p>
          </p:txBody>
        </p:sp>
        <p:sp>
          <p:nvSpPr>
            <p:cNvPr id="913" name="Freeform: Shape 912">
              <a:extLst>
                <a:ext uri="{FF2B5EF4-FFF2-40B4-BE49-F238E27FC236}">
                  <a16:creationId xmlns:a16="http://schemas.microsoft.com/office/drawing/2014/main" id="{97CEC4B9-5965-4215-B296-82332C10A723}"/>
                </a:ext>
              </a:extLst>
            </p:cNvPr>
            <p:cNvSpPr/>
            <p:nvPr/>
          </p:nvSpPr>
          <p:spPr>
            <a:xfrm>
              <a:off x="5714095" y="3685687"/>
              <a:ext cx="54410" cy="32320"/>
            </a:xfrm>
            <a:custGeom>
              <a:avLst/>
              <a:gdLst>
                <a:gd name="connsiteX0" fmla="*/ 38380 w 54410"/>
                <a:gd name="connsiteY0" fmla="*/ 151 h 32320"/>
                <a:gd name="connsiteX1" fmla="*/ 16290 w 54410"/>
                <a:gd name="connsiteY1" fmla="*/ 151 h 32320"/>
                <a:gd name="connsiteX2" fmla="*/ 130 w 54410"/>
                <a:gd name="connsiteY2" fmla="*/ 16311 h 32320"/>
                <a:gd name="connsiteX3" fmla="*/ 16290 w 54410"/>
                <a:gd name="connsiteY3" fmla="*/ 32472 h 32320"/>
                <a:gd name="connsiteX4" fmla="*/ 38380 w 54410"/>
                <a:gd name="connsiteY4" fmla="*/ 32472 h 32320"/>
                <a:gd name="connsiteX5" fmla="*/ 54541 w 54410"/>
                <a:gd name="connsiteY5" fmla="*/ 16311 h 32320"/>
                <a:gd name="connsiteX6" fmla="*/ 38380 w 54410"/>
                <a:gd name="connsiteY6" fmla="*/ 151 h 32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410" h="32320">
                  <a:moveTo>
                    <a:pt x="38380" y="151"/>
                  </a:moveTo>
                  <a:lnTo>
                    <a:pt x="16290" y="151"/>
                  </a:lnTo>
                  <a:cubicBezTo>
                    <a:pt x="7374" y="151"/>
                    <a:pt x="130" y="7395"/>
                    <a:pt x="130" y="16311"/>
                  </a:cubicBezTo>
                  <a:cubicBezTo>
                    <a:pt x="130" y="25227"/>
                    <a:pt x="7374" y="32472"/>
                    <a:pt x="16290" y="32472"/>
                  </a:cubicBezTo>
                  <a:lnTo>
                    <a:pt x="38380" y="32472"/>
                  </a:lnTo>
                  <a:cubicBezTo>
                    <a:pt x="47296" y="32472"/>
                    <a:pt x="54541" y="25227"/>
                    <a:pt x="54541" y="16311"/>
                  </a:cubicBezTo>
                  <a:cubicBezTo>
                    <a:pt x="54541" y="7395"/>
                    <a:pt x="47296" y="151"/>
                    <a:pt x="38380" y="151"/>
                  </a:cubicBezTo>
                  <a:close/>
                </a:path>
              </a:pathLst>
            </a:custGeom>
            <a:solidFill>
              <a:srgbClr val="231F20"/>
            </a:solidFill>
            <a:ln w="7575" cap="flat">
              <a:noFill/>
              <a:prstDash val="solid"/>
              <a:round/>
            </a:ln>
          </p:spPr>
          <p:txBody>
            <a:bodyPr rtlCol="0" anchor="ctr"/>
            <a:lstStyle/>
            <a:p>
              <a:endParaRPr lang="en-GB"/>
            </a:p>
          </p:txBody>
        </p:sp>
        <p:sp>
          <p:nvSpPr>
            <p:cNvPr id="914" name="Freeform: Shape 913">
              <a:extLst>
                <a:ext uri="{FF2B5EF4-FFF2-40B4-BE49-F238E27FC236}">
                  <a16:creationId xmlns:a16="http://schemas.microsoft.com/office/drawing/2014/main" id="{59FF2235-3BED-4DCD-A41F-18C025E8C5CB}"/>
                </a:ext>
              </a:extLst>
            </p:cNvPr>
            <p:cNvSpPr/>
            <p:nvPr/>
          </p:nvSpPr>
          <p:spPr>
            <a:xfrm>
              <a:off x="5574010" y="3784512"/>
              <a:ext cx="218356" cy="529335"/>
            </a:xfrm>
            <a:custGeom>
              <a:avLst/>
              <a:gdLst>
                <a:gd name="connsiteX0" fmla="*/ 49667 w 218356"/>
                <a:gd name="connsiteY0" fmla="*/ 295 h 529335"/>
                <a:gd name="connsiteX1" fmla="*/ 106 w 218356"/>
                <a:gd name="connsiteY1" fmla="*/ 49856 h 529335"/>
                <a:gd name="connsiteX2" fmla="*/ 106 w 218356"/>
                <a:gd name="connsiteY2" fmla="*/ 512391 h 529335"/>
                <a:gd name="connsiteX3" fmla="*/ 17346 w 218356"/>
                <a:gd name="connsiteY3" fmla="*/ 529631 h 529335"/>
                <a:gd name="connsiteX4" fmla="*/ 201230 w 218356"/>
                <a:gd name="connsiteY4" fmla="*/ 529631 h 529335"/>
                <a:gd name="connsiteX5" fmla="*/ 218462 w 218356"/>
                <a:gd name="connsiteY5" fmla="*/ 512384 h 529335"/>
                <a:gd name="connsiteX6" fmla="*/ 156793 w 218356"/>
                <a:gd name="connsiteY6" fmla="*/ 440361 h 529335"/>
                <a:gd name="connsiteX7" fmla="*/ 156793 w 218356"/>
                <a:gd name="connsiteY7" fmla="*/ 49894 h 529335"/>
                <a:gd name="connsiteX8" fmla="*/ 107194 w 218356"/>
                <a:gd name="connsiteY8" fmla="*/ 295 h 529335"/>
                <a:gd name="connsiteX9" fmla="*/ 49667 w 218356"/>
                <a:gd name="connsiteY9" fmla="*/ 295 h 529335"/>
                <a:gd name="connsiteX10" fmla="*/ 196738 w 218356"/>
                <a:gd name="connsiteY10" fmla="*/ 508089 h 529335"/>
                <a:gd name="connsiteX11" fmla="*/ 21648 w 218356"/>
                <a:gd name="connsiteY11" fmla="*/ 508089 h 529335"/>
                <a:gd name="connsiteX12" fmla="*/ 21648 w 218356"/>
                <a:gd name="connsiteY12" fmla="*/ 49856 h 529335"/>
                <a:gd name="connsiteX13" fmla="*/ 49667 w 218356"/>
                <a:gd name="connsiteY13" fmla="*/ 21838 h 529335"/>
                <a:gd name="connsiteX14" fmla="*/ 107194 w 218356"/>
                <a:gd name="connsiteY14" fmla="*/ 21838 h 529335"/>
                <a:gd name="connsiteX15" fmla="*/ 135250 w 218356"/>
                <a:gd name="connsiteY15" fmla="*/ 49894 h 529335"/>
                <a:gd name="connsiteX16" fmla="*/ 135250 w 218356"/>
                <a:gd name="connsiteY16" fmla="*/ 460960 h 529335"/>
                <a:gd name="connsiteX17" fmla="*/ 145938 w 218356"/>
                <a:gd name="connsiteY17" fmla="*/ 461036 h 529335"/>
                <a:gd name="connsiteX18" fmla="*/ 196738 w 218356"/>
                <a:gd name="connsiteY18" fmla="*/ 508089 h 52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356" h="529335">
                  <a:moveTo>
                    <a:pt x="49667" y="295"/>
                  </a:moveTo>
                  <a:cubicBezTo>
                    <a:pt x="22401" y="295"/>
                    <a:pt x="106" y="22590"/>
                    <a:pt x="106" y="49856"/>
                  </a:cubicBezTo>
                  <a:lnTo>
                    <a:pt x="106" y="512391"/>
                  </a:lnTo>
                  <a:cubicBezTo>
                    <a:pt x="106" y="521870"/>
                    <a:pt x="7867" y="529631"/>
                    <a:pt x="17346" y="529631"/>
                  </a:cubicBezTo>
                  <a:cubicBezTo>
                    <a:pt x="17346" y="529631"/>
                    <a:pt x="201230" y="529631"/>
                    <a:pt x="201230" y="529631"/>
                  </a:cubicBezTo>
                  <a:cubicBezTo>
                    <a:pt x="210694" y="529631"/>
                    <a:pt x="218462" y="521862"/>
                    <a:pt x="218462" y="512384"/>
                  </a:cubicBezTo>
                  <a:cubicBezTo>
                    <a:pt x="218462" y="476110"/>
                    <a:pt x="191607" y="445811"/>
                    <a:pt x="156793" y="440361"/>
                  </a:cubicBezTo>
                  <a:cubicBezTo>
                    <a:pt x="156793" y="440361"/>
                    <a:pt x="156793" y="49894"/>
                    <a:pt x="156793" y="49894"/>
                  </a:cubicBezTo>
                  <a:cubicBezTo>
                    <a:pt x="156793" y="22605"/>
                    <a:pt x="134483" y="295"/>
                    <a:pt x="107194" y="295"/>
                  </a:cubicBezTo>
                  <a:lnTo>
                    <a:pt x="49667" y="295"/>
                  </a:lnTo>
                  <a:close/>
                  <a:moveTo>
                    <a:pt x="196738" y="508089"/>
                  </a:moveTo>
                  <a:lnTo>
                    <a:pt x="21648" y="508089"/>
                  </a:lnTo>
                  <a:lnTo>
                    <a:pt x="21648" y="49856"/>
                  </a:lnTo>
                  <a:cubicBezTo>
                    <a:pt x="21648" y="34448"/>
                    <a:pt x="34259" y="21838"/>
                    <a:pt x="49667" y="21838"/>
                  </a:cubicBezTo>
                  <a:lnTo>
                    <a:pt x="107194" y="21838"/>
                  </a:lnTo>
                  <a:cubicBezTo>
                    <a:pt x="122624" y="21838"/>
                    <a:pt x="135250" y="34463"/>
                    <a:pt x="135250" y="49894"/>
                  </a:cubicBezTo>
                  <a:lnTo>
                    <a:pt x="135250" y="460960"/>
                  </a:lnTo>
                  <a:lnTo>
                    <a:pt x="145938" y="461036"/>
                  </a:lnTo>
                  <a:cubicBezTo>
                    <a:pt x="172558" y="461242"/>
                    <a:pt x="194541" y="481955"/>
                    <a:pt x="196738" y="508089"/>
                  </a:cubicBezTo>
                  <a:close/>
                </a:path>
              </a:pathLst>
            </a:custGeom>
            <a:solidFill>
              <a:srgbClr val="231F20"/>
            </a:solidFill>
            <a:ln w="7575" cap="flat">
              <a:noFill/>
              <a:prstDash val="solid"/>
              <a:round/>
            </a:ln>
          </p:spPr>
          <p:txBody>
            <a:bodyPr rtlCol="0" anchor="ctr"/>
            <a:lstStyle/>
            <a:p>
              <a:endParaRPr lang="en-GB"/>
            </a:p>
          </p:txBody>
        </p:sp>
        <p:sp>
          <p:nvSpPr>
            <p:cNvPr id="915" name="Freeform: Shape 914">
              <a:extLst>
                <a:ext uri="{FF2B5EF4-FFF2-40B4-BE49-F238E27FC236}">
                  <a16:creationId xmlns:a16="http://schemas.microsoft.com/office/drawing/2014/main" id="{A7076484-174E-443F-B7CA-6E96158AA1C2}"/>
                </a:ext>
              </a:extLst>
            </p:cNvPr>
            <p:cNvSpPr/>
            <p:nvPr/>
          </p:nvSpPr>
          <p:spPr>
            <a:xfrm>
              <a:off x="5639351" y="3855372"/>
              <a:ext cx="192314" cy="135843"/>
            </a:xfrm>
            <a:custGeom>
              <a:avLst/>
              <a:gdLst>
                <a:gd name="connsiteX0" fmla="*/ 128 w 192314"/>
                <a:gd name="connsiteY0" fmla="*/ 243 h 135843"/>
                <a:gd name="connsiteX1" fmla="*/ 128 w 192314"/>
                <a:gd name="connsiteY1" fmla="*/ 129618 h 135843"/>
                <a:gd name="connsiteX2" fmla="*/ 6589 w 192314"/>
                <a:gd name="connsiteY2" fmla="*/ 136087 h 135843"/>
                <a:gd name="connsiteX3" fmla="*/ 185973 w 192314"/>
                <a:gd name="connsiteY3" fmla="*/ 136087 h 135843"/>
                <a:gd name="connsiteX4" fmla="*/ 192442 w 192314"/>
                <a:gd name="connsiteY4" fmla="*/ 129618 h 135843"/>
                <a:gd name="connsiteX5" fmla="*/ 192442 w 192314"/>
                <a:gd name="connsiteY5" fmla="*/ 66086 h 135843"/>
                <a:gd name="connsiteX6" fmla="*/ 185973 w 192314"/>
                <a:gd name="connsiteY6" fmla="*/ 59617 h 135843"/>
                <a:gd name="connsiteX7" fmla="*/ 65704 w 192314"/>
                <a:gd name="connsiteY7" fmla="*/ 59617 h 135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314" h="135843">
                  <a:moveTo>
                    <a:pt x="128" y="243"/>
                  </a:moveTo>
                  <a:lnTo>
                    <a:pt x="128" y="129618"/>
                  </a:lnTo>
                  <a:cubicBezTo>
                    <a:pt x="128" y="133175"/>
                    <a:pt x="3039" y="136087"/>
                    <a:pt x="6589" y="136087"/>
                  </a:cubicBezTo>
                  <a:lnTo>
                    <a:pt x="185973" y="136087"/>
                  </a:lnTo>
                  <a:cubicBezTo>
                    <a:pt x="189531" y="136087"/>
                    <a:pt x="192442" y="133175"/>
                    <a:pt x="192442" y="129618"/>
                  </a:cubicBezTo>
                  <a:lnTo>
                    <a:pt x="192442" y="66086"/>
                  </a:lnTo>
                  <a:cubicBezTo>
                    <a:pt x="192442" y="62528"/>
                    <a:pt x="189531" y="59617"/>
                    <a:pt x="185973" y="59617"/>
                  </a:cubicBezTo>
                  <a:lnTo>
                    <a:pt x="65704" y="59617"/>
                  </a:lnTo>
                </a:path>
              </a:pathLst>
            </a:custGeom>
            <a:solidFill>
              <a:schemeClr val="bg1">
                <a:lumMod val="75000"/>
              </a:schemeClr>
            </a:solidFill>
            <a:ln w="7575" cap="flat">
              <a:noFill/>
              <a:prstDash val="solid"/>
              <a:round/>
            </a:ln>
          </p:spPr>
          <p:txBody>
            <a:bodyPr rtlCol="0" anchor="ctr"/>
            <a:lstStyle/>
            <a:p>
              <a:endParaRPr lang="en-GB"/>
            </a:p>
          </p:txBody>
        </p:sp>
        <p:sp>
          <p:nvSpPr>
            <p:cNvPr id="916" name="Freeform: Shape 915">
              <a:extLst>
                <a:ext uri="{FF2B5EF4-FFF2-40B4-BE49-F238E27FC236}">
                  <a16:creationId xmlns:a16="http://schemas.microsoft.com/office/drawing/2014/main" id="{295E137C-A637-43A4-9CBD-4E30BBDBBB4D}"/>
                </a:ext>
              </a:extLst>
            </p:cNvPr>
            <p:cNvSpPr/>
            <p:nvPr/>
          </p:nvSpPr>
          <p:spPr>
            <a:xfrm>
              <a:off x="5631271" y="3847292"/>
              <a:ext cx="208474" cy="152004"/>
            </a:xfrm>
            <a:custGeom>
              <a:avLst/>
              <a:gdLst>
                <a:gd name="connsiteX0" fmla="*/ 192442 w 208474"/>
                <a:gd name="connsiteY0" fmla="*/ 75778 h 152004"/>
                <a:gd name="connsiteX1" fmla="*/ 192442 w 208474"/>
                <a:gd name="connsiteY1" fmla="*/ 136087 h 152004"/>
                <a:gd name="connsiteX2" fmla="*/ 16288 w 208474"/>
                <a:gd name="connsiteY2" fmla="*/ 136087 h 152004"/>
                <a:gd name="connsiteX3" fmla="*/ 16288 w 208474"/>
                <a:gd name="connsiteY3" fmla="*/ 8323 h 152004"/>
                <a:gd name="connsiteX4" fmla="*/ 8208 w 208474"/>
                <a:gd name="connsiteY4" fmla="*/ 243 h 152004"/>
                <a:gd name="connsiteX5" fmla="*/ 128 w 208474"/>
                <a:gd name="connsiteY5" fmla="*/ 8323 h 152004"/>
                <a:gd name="connsiteX6" fmla="*/ 128 w 208474"/>
                <a:gd name="connsiteY6" fmla="*/ 137698 h 152004"/>
                <a:gd name="connsiteX7" fmla="*/ 14669 w 208474"/>
                <a:gd name="connsiteY7" fmla="*/ 152247 h 152004"/>
                <a:gd name="connsiteX8" fmla="*/ 194053 w 208474"/>
                <a:gd name="connsiteY8" fmla="*/ 152247 h 152004"/>
                <a:gd name="connsiteX9" fmla="*/ 208602 w 208474"/>
                <a:gd name="connsiteY9" fmla="*/ 137698 h 152004"/>
                <a:gd name="connsiteX10" fmla="*/ 208602 w 208474"/>
                <a:gd name="connsiteY10" fmla="*/ 74166 h 152004"/>
                <a:gd name="connsiteX11" fmla="*/ 194053 w 208474"/>
                <a:gd name="connsiteY11" fmla="*/ 59617 h 152004"/>
                <a:gd name="connsiteX12" fmla="*/ 73785 w 208474"/>
                <a:gd name="connsiteY12" fmla="*/ 59617 h 152004"/>
                <a:gd name="connsiteX13" fmla="*/ 65704 w 208474"/>
                <a:gd name="connsiteY13" fmla="*/ 67697 h 152004"/>
                <a:gd name="connsiteX14" fmla="*/ 73785 w 208474"/>
                <a:gd name="connsiteY14" fmla="*/ 75778 h 152004"/>
                <a:gd name="connsiteX15" fmla="*/ 192442 w 208474"/>
                <a:gd name="connsiteY15" fmla="*/ 75778 h 15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474" h="152004">
                  <a:moveTo>
                    <a:pt x="192442" y="75778"/>
                  </a:moveTo>
                  <a:lnTo>
                    <a:pt x="192442" y="136087"/>
                  </a:lnTo>
                  <a:lnTo>
                    <a:pt x="16288" y="136087"/>
                  </a:lnTo>
                  <a:lnTo>
                    <a:pt x="16288" y="8323"/>
                  </a:lnTo>
                  <a:cubicBezTo>
                    <a:pt x="16288" y="3861"/>
                    <a:pt x="12670" y="243"/>
                    <a:pt x="8208" y="243"/>
                  </a:cubicBezTo>
                  <a:cubicBezTo>
                    <a:pt x="3746" y="243"/>
                    <a:pt x="128" y="3861"/>
                    <a:pt x="128" y="8323"/>
                  </a:cubicBezTo>
                  <a:lnTo>
                    <a:pt x="128" y="137698"/>
                  </a:lnTo>
                  <a:cubicBezTo>
                    <a:pt x="128" y="145702"/>
                    <a:pt x="6680" y="152247"/>
                    <a:pt x="14669" y="152247"/>
                  </a:cubicBezTo>
                  <a:cubicBezTo>
                    <a:pt x="14669" y="152247"/>
                    <a:pt x="194053" y="152247"/>
                    <a:pt x="194053" y="152247"/>
                  </a:cubicBezTo>
                  <a:cubicBezTo>
                    <a:pt x="202058" y="152247"/>
                    <a:pt x="208602" y="145702"/>
                    <a:pt x="208602" y="137698"/>
                  </a:cubicBezTo>
                  <a:cubicBezTo>
                    <a:pt x="208602" y="137698"/>
                    <a:pt x="208602" y="74166"/>
                    <a:pt x="208602" y="74166"/>
                  </a:cubicBezTo>
                  <a:cubicBezTo>
                    <a:pt x="208602" y="66162"/>
                    <a:pt x="202058" y="59617"/>
                    <a:pt x="194053" y="59617"/>
                  </a:cubicBezTo>
                  <a:cubicBezTo>
                    <a:pt x="194053" y="59617"/>
                    <a:pt x="73785" y="59617"/>
                    <a:pt x="73785" y="59617"/>
                  </a:cubicBezTo>
                  <a:cubicBezTo>
                    <a:pt x="69323" y="59617"/>
                    <a:pt x="65704" y="63235"/>
                    <a:pt x="65704" y="67697"/>
                  </a:cubicBezTo>
                  <a:cubicBezTo>
                    <a:pt x="65704" y="72159"/>
                    <a:pt x="69323" y="75778"/>
                    <a:pt x="73785" y="75778"/>
                  </a:cubicBezTo>
                  <a:lnTo>
                    <a:pt x="192442" y="75778"/>
                  </a:lnTo>
                  <a:close/>
                </a:path>
              </a:pathLst>
            </a:custGeom>
            <a:solidFill>
              <a:srgbClr val="231F20"/>
            </a:solidFill>
            <a:ln w="7575" cap="flat">
              <a:noFill/>
              <a:prstDash val="solid"/>
              <a:round/>
            </a:ln>
          </p:spPr>
          <p:txBody>
            <a:bodyPr rtlCol="0" anchor="ctr"/>
            <a:lstStyle/>
            <a:p>
              <a:endParaRPr lang="en-GB"/>
            </a:p>
          </p:txBody>
        </p:sp>
        <p:sp>
          <p:nvSpPr>
            <p:cNvPr id="917" name="Freeform: Shape 916">
              <a:extLst>
                <a:ext uri="{FF2B5EF4-FFF2-40B4-BE49-F238E27FC236}">
                  <a16:creationId xmlns:a16="http://schemas.microsoft.com/office/drawing/2014/main" id="{2743B64A-5496-444F-B450-15ACA6951615}"/>
                </a:ext>
              </a:extLst>
            </p:cNvPr>
            <p:cNvSpPr/>
            <p:nvPr/>
          </p:nvSpPr>
          <p:spPr>
            <a:xfrm>
              <a:off x="5579394" y="3956374"/>
              <a:ext cx="78348" cy="352088"/>
            </a:xfrm>
            <a:custGeom>
              <a:avLst/>
              <a:gdLst>
                <a:gd name="connsiteX0" fmla="*/ 182 w 78348"/>
                <a:gd name="connsiteY0" fmla="*/ 6765 h 352088"/>
                <a:gd name="connsiteX1" fmla="*/ 67758 w 78348"/>
                <a:gd name="connsiteY1" fmla="*/ 348082 h 352088"/>
                <a:gd name="connsiteX2" fmla="*/ 74090 w 78348"/>
                <a:gd name="connsiteY2" fmla="*/ 352315 h 352088"/>
                <a:gd name="connsiteX3" fmla="*/ 78324 w 78348"/>
                <a:gd name="connsiteY3" fmla="*/ 345984 h 352088"/>
                <a:gd name="connsiteX4" fmla="*/ 10748 w 78348"/>
                <a:gd name="connsiteY4" fmla="*/ 4667 h 352088"/>
                <a:gd name="connsiteX5" fmla="*/ 4416 w 78348"/>
                <a:gd name="connsiteY5" fmla="*/ 433 h 352088"/>
                <a:gd name="connsiteX6" fmla="*/ 182 w 78348"/>
                <a:gd name="connsiteY6" fmla="*/ 6765 h 35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48" h="352088">
                  <a:moveTo>
                    <a:pt x="182" y="6765"/>
                  </a:moveTo>
                  <a:lnTo>
                    <a:pt x="67758" y="348082"/>
                  </a:lnTo>
                  <a:cubicBezTo>
                    <a:pt x="68336" y="350993"/>
                    <a:pt x="71171" y="352893"/>
                    <a:pt x="74090" y="352315"/>
                  </a:cubicBezTo>
                  <a:cubicBezTo>
                    <a:pt x="77002" y="351738"/>
                    <a:pt x="78902" y="348903"/>
                    <a:pt x="78324" y="345984"/>
                  </a:cubicBezTo>
                  <a:lnTo>
                    <a:pt x="10748" y="4667"/>
                  </a:lnTo>
                  <a:cubicBezTo>
                    <a:pt x="10171" y="1756"/>
                    <a:pt x="7335" y="-144"/>
                    <a:pt x="4416" y="433"/>
                  </a:cubicBezTo>
                  <a:cubicBezTo>
                    <a:pt x="1505" y="1011"/>
                    <a:pt x="-395" y="3846"/>
                    <a:pt x="182" y="6765"/>
                  </a:cubicBezTo>
                  <a:close/>
                </a:path>
              </a:pathLst>
            </a:custGeom>
            <a:solidFill>
              <a:srgbClr val="231F20"/>
            </a:solidFill>
            <a:ln w="7575" cap="flat">
              <a:noFill/>
              <a:prstDash val="solid"/>
              <a:round/>
            </a:ln>
          </p:spPr>
          <p:txBody>
            <a:bodyPr rtlCol="0" anchor="ctr"/>
            <a:lstStyle/>
            <a:p>
              <a:endParaRPr lang="en-GB"/>
            </a:p>
          </p:txBody>
        </p:sp>
        <p:sp>
          <p:nvSpPr>
            <p:cNvPr id="918" name="Freeform: Shape 917">
              <a:extLst>
                <a:ext uri="{FF2B5EF4-FFF2-40B4-BE49-F238E27FC236}">
                  <a16:creationId xmlns:a16="http://schemas.microsoft.com/office/drawing/2014/main" id="{5B808E02-15DE-4551-AE32-E4507578A9E7}"/>
                </a:ext>
              </a:extLst>
            </p:cNvPr>
            <p:cNvSpPr/>
            <p:nvPr/>
          </p:nvSpPr>
          <p:spPr>
            <a:xfrm>
              <a:off x="5917221" y="3782080"/>
              <a:ext cx="243902" cy="320484"/>
            </a:xfrm>
            <a:custGeom>
              <a:avLst/>
              <a:gdLst>
                <a:gd name="connsiteX0" fmla="*/ 244157 w 243902"/>
                <a:gd name="connsiteY0" fmla="*/ 102458 h 320484"/>
                <a:gd name="connsiteX1" fmla="*/ 199529 w 243902"/>
                <a:gd name="connsiteY1" fmla="*/ 312408 h 320484"/>
                <a:gd name="connsiteX2" fmla="*/ 186060 w 243902"/>
                <a:gd name="connsiteY2" fmla="*/ 320465 h 320484"/>
                <a:gd name="connsiteX3" fmla="*/ 9503 w 243902"/>
                <a:gd name="connsiteY3" fmla="*/ 282937 h 320484"/>
                <a:gd name="connsiteX4" fmla="*/ 472 w 243902"/>
                <a:gd name="connsiteY4" fmla="*/ 270098 h 320484"/>
                <a:gd name="connsiteX5" fmla="*/ 56061 w 243902"/>
                <a:gd name="connsiteY5" fmla="*/ 8581 h 320484"/>
                <a:gd name="connsiteX6" fmla="*/ 69538 w 243902"/>
                <a:gd name="connsiteY6" fmla="*/ 524 h 320484"/>
                <a:gd name="connsiteX7" fmla="*/ 193995 w 243902"/>
                <a:gd name="connsiteY7" fmla="*/ 26984 h 320484"/>
                <a:gd name="connsiteX8" fmla="*/ 244157 w 243902"/>
                <a:gd name="connsiteY8" fmla="*/ 102458 h 32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902" h="320484">
                  <a:moveTo>
                    <a:pt x="244157" y="102458"/>
                  </a:moveTo>
                  <a:lnTo>
                    <a:pt x="199529" y="312408"/>
                  </a:lnTo>
                  <a:cubicBezTo>
                    <a:pt x="198305" y="318177"/>
                    <a:pt x="192278" y="321780"/>
                    <a:pt x="186060" y="320465"/>
                  </a:cubicBezTo>
                  <a:lnTo>
                    <a:pt x="9503" y="282937"/>
                  </a:lnTo>
                  <a:cubicBezTo>
                    <a:pt x="3293" y="281614"/>
                    <a:pt x="-751" y="275868"/>
                    <a:pt x="472" y="270098"/>
                  </a:cubicBezTo>
                  <a:lnTo>
                    <a:pt x="56061" y="8581"/>
                  </a:lnTo>
                  <a:cubicBezTo>
                    <a:pt x="57293" y="2812"/>
                    <a:pt x="63313" y="-799"/>
                    <a:pt x="69538" y="524"/>
                  </a:cubicBezTo>
                  <a:lnTo>
                    <a:pt x="193995" y="26984"/>
                  </a:lnTo>
                  <a:lnTo>
                    <a:pt x="244157" y="102458"/>
                  </a:lnTo>
                  <a:close/>
                </a:path>
              </a:pathLst>
            </a:custGeom>
            <a:solidFill>
              <a:schemeClr val="bg1">
                <a:lumMod val="75000"/>
              </a:schemeClr>
            </a:solidFill>
            <a:ln w="7575" cap="flat">
              <a:noFill/>
              <a:prstDash val="solid"/>
              <a:round/>
            </a:ln>
          </p:spPr>
          <p:txBody>
            <a:bodyPr rtlCol="0" anchor="ctr"/>
            <a:lstStyle/>
            <a:p>
              <a:endParaRPr lang="en-GB"/>
            </a:p>
          </p:txBody>
        </p:sp>
        <p:sp>
          <p:nvSpPr>
            <p:cNvPr id="919" name="Freeform: Shape 918">
              <a:extLst>
                <a:ext uri="{FF2B5EF4-FFF2-40B4-BE49-F238E27FC236}">
                  <a16:creationId xmlns:a16="http://schemas.microsoft.com/office/drawing/2014/main" id="{1D7B4CF4-7DA0-417D-ACA6-11C842EE1937}"/>
                </a:ext>
              </a:extLst>
            </p:cNvPr>
            <p:cNvSpPr/>
            <p:nvPr/>
          </p:nvSpPr>
          <p:spPr>
            <a:xfrm>
              <a:off x="5909142" y="3773996"/>
              <a:ext cx="260593" cy="336653"/>
            </a:xfrm>
            <a:custGeom>
              <a:avLst/>
              <a:gdLst>
                <a:gd name="connsiteX0" fmla="*/ 260141 w 260593"/>
                <a:gd name="connsiteY0" fmla="*/ 112222 h 336653"/>
                <a:gd name="connsiteX1" fmla="*/ 260848 w 260593"/>
                <a:gd name="connsiteY1" fmla="*/ 108901 h 336653"/>
                <a:gd name="connsiteX2" fmla="*/ 206977 w 260593"/>
                <a:gd name="connsiteY2" fmla="*/ 27847 h 336653"/>
                <a:gd name="connsiteX3" fmla="*/ 79297 w 260593"/>
                <a:gd name="connsiteY3" fmla="*/ 703 h 336653"/>
                <a:gd name="connsiteX4" fmla="*/ 56234 w 260593"/>
                <a:gd name="connsiteY4" fmla="*/ 14978 h 336653"/>
                <a:gd name="connsiteX5" fmla="*/ 646 w 260593"/>
                <a:gd name="connsiteY5" fmla="*/ 276503 h 336653"/>
                <a:gd name="connsiteX6" fmla="*/ 15902 w 260593"/>
                <a:gd name="connsiteY6" fmla="*/ 298927 h 336653"/>
                <a:gd name="connsiteX7" fmla="*/ 192466 w 260593"/>
                <a:gd name="connsiteY7" fmla="*/ 336455 h 336653"/>
                <a:gd name="connsiteX8" fmla="*/ 215513 w 260593"/>
                <a:gd name="connsiteY8" fmla="*/ 322172 h 336653"/>
                <a:gd name="connsiteX9" fmla="*/ 260141 w 260593"/>
                <a:gd name="connsiteY9" fmla="*/ 112222 h 336653"/>
                <a:gd name="connsiteX10" fmla="*/ 243623 w 260593"/>
                <a:gd name="connsiteY10" fmla="*/ 112184 h 336653"/>
                <a:gd name="connsiteX11" fmla="*/ 199702 w 260593"/>
                <a:gd name="connsiteY11" fmla="*/ 318812 h 336653"/>
                <a:gd name="connsiteX12" fmla="*/ 195810 w 260593"/>
                <a:gd name="connsiteY12" fmla="*/ 320644 h 336653"/>
                <a:gd name="connsiteX13" fmla="*/ 19261 w 260593"/>
                <a:gd name="connsiteY13" fmla="*/ 283116 h 336653"/>
                <a:gd name="connsiteX14" fmla="*/ 16456 w 260593"/>
                <a:gd name="connsiteY14" fmla="*/ 279863 h 336653"/>
                <a:gd name="connsiteX15" fmla="*/ 72045 w 260593"/>
                <a:gd name="connsiteY15" fmla="*/ 18353 h 336653"/>
                <a:gd name="connsiteX16" fmla="*/ 75937 w 260593"/>
                <a:gd name="connsiteY16" fmla="*/ 16514 h 336653"/>
                <a:gd name="connsiteX17" fmla="*/ 197171 w 260593"/>
                <a:gd name="connsiteY17" fmla="*/ 42290 h 336653"/>
                <a:gd name="connsiteX18" fmla="*/ 243623 w 260593"/>
                <a:gd name="connsiteY18" fmla="*/ 112184 h 33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0593" h="336653">
                  <a:moveTo>
                    <a:pt x="260141" y="112222"/>
                  </a:moveTo>
                  <a:lnTo>
                    <a:pt x="260848" y="108901"/>
                  </a:lnTo>
                  <a:lnTo>
                    <a:pt x="206977" y="27847"/>
                  </a:lnTo>
                  <a:lnTo>
                    <a:pt x="79297" y="703"/>
                  </a:lnTo>
                  <a:cubicBezTo>
                    <a:pt x="68541" y="-1578"/>
                    <a:pt x="58363" y="5013"/>
                    <a:pt x="56234" y="14978"/>
                  </a:cubicBezTo>
                  <a:lnTo>
                    <a:pt x="646" y="276503"/>
                  </a:lnTo>
                  <a:cubicBezTo>
                    <a:pt x="-1468" y="286476"/>
                    <a:pt x="5168" y="296639"/>
                    <a:pt x="15902" y="298927"/>
                  </a:cubicBezTo>
                  <a:lnTo>
                    <a:pt x="192466" y="336455"/>
                  </a:lnTo>
                  <a:cubicBezTo>
                    <a:pt x="203207" y="338728"/>
                    <a:pt x="213400" y="332137"/>
                    <a:pt x="215513" y="322172"/>
                  </a:cubicBezTo>
                  <a:cubicBezTo>
                    <a:pt x="215513" y="322172"/>
                    <a:pt x="260141" y="112222"/>
                    <a:pt x="260141" y="112222"/>
                  </a:cubicBezTo>
                  <a:close/>
                  <a:moveTo>
                    <a:pt x="243623" y="112184"/>
                  </a:moveTo>
                  <a:lnTo>
                    <a:pt x="199702" y="318812"/>
                  </a:lnTo>
                  <a:cubicBezTo>
                    <a:pt x="199368" y="320393"/>
                    <a:pt x="197513" y="321001"/>
                    <a:pt x="195810" y="320644"/>
                  </a:cubicBezTo>
                  <a:cubicBezTo>
                    <a:pt x="195810" y="320644"/>
                    <a:pt x="19261" y="283116"/>
                    <a:pt x="19261" y="283116"/>
                  </a:cubicBezTo>
                  <a:cubicBezTo>
                    <a:pt x="17559" y="282759"/>
                    <a:pt x="16122" y="281444"/>
                    <a:pt x="16456" y="279863"/>
                  </a:cubicBezTo>
                  <a:cubicBezTo>
                    <a:pt x="16456" y="279863"/>
                    <a:pt x="71726" y="19820"/>
                    <a:pt x="72045" y="18353"/>
                  </a:cubicBezTo>
                  <a:cubicBezTo>
                    <a:pt x="72380" y="16772"/>
                    <a:pt x="74227" y="16149"/>
                    <a:pt x="75937" y="16514"/>
                  </a:cubicBezTo>
                  <a:cubicBezTo>
                    <a:pt x="75937" y="16514"/>
                    <a:pt x="197171" y="42290"/>
                    <a:pt x="197171" y="42290"/>
                  </a:cubicBezTo>
                  <a:lnTo>
                    <a:pt x="243623" y="112184"/>
                  </a:lnTo>
                  <a:close/>
                </a:path>
              </a:pathLst>
            </a:custGeom>
            <a:solidFill>
              <a:srgbClr val="231F20"/>
            </a:solidFill>
            <a:ln w="7575" cap="flat">
              <a:noFill/>
              <a:prstDash val="solid"/>
              <a:round/>
            </a:ln>
          </p:spPr>
          <p:txBody>
            <a:bodyPr rtlCol="0" anchor="ctr"/>
            <a:lstStyle/>
            <a:p>
              <a:endParaRPr lang="en-GB"/>
            </a:p>
          </p:txBody>
        </p:sp>
        <p:sp>
          <p:nvSpPr>
            <p:cNvPr id="920" name="Freeform: Shape 919">
              <a:extLst>
                <a:ext uri="{FF2B5EF4-FFF2-40B4-BE49-F238E27FC236}">
                  <a16:creationId xmlns:a16="http://schemas.microsoft.com/office/drawing/2014/main" id="{D657DA79-F3F7-427F-81B3-779CBCECF6A4}"/>
                </a:ext>
              </a:extLst>
            </p:cNvPr>
            <p:cNvSpPr/>
            <p:nvPr/>
          </p:nvSpPr>
          <p:spPr>
            <a:xfrm>
              <a:off x="6097781" y="3808814"/>
              <a:ext cx="63342" cy="75473"/>
            </a:xfrm>
            <a:custGeom>
              <a:avLst/>
              <a:gdLst>
                <a:gd name="connsiteX0" fmla="*/ 13472 w 63342"/>
                <a:gd name="connsiteY0" fmla="*/ 211 h 75473"/>
                <a:gd name="connsiteX1" fmla="*/ 63634 w 63342"/>
                <a:gd name="connsiteY1" fmla="*/ 75685 h 75473"/>
                <a:gd name="connsiteX2" fmla="*/ 292 w 63342"/>
                <a:gd name="connsiteY2" fmla="*/ 62223 h 75473"/>
                <a:gd name="connsiteX3" fmla="*/ 13472 w 63342"/>
                <a:gd name="connsiteY3" fmla="*/ 211 h 75473"/>
              </a:gdLst>
              <a:ahLst/>
              <a:cxnLst>
                <a:cxn ang="0">
                  <a:pos x="connsiteX0" y="connsiteY0"/>
                </a:cxn>
                <a:cxn ang="0">
                  <a:pos x="connsiteX1" y="connsiteY1"/>
                </a:cxn>
                <a:cxn ang="0">
                  <a:pos x="connsiteX2" y="connsiteY2"/>
                </a:cxn>
                <a:cxn ang="0">
                  <a:pos x="connsiteX3" y="connsiteY3"/>
                </a:cxn>
              </a:cxnLst>
              <a:rect l="l" t="t" r="r" b="b"/>
              <a:pathLst>
                <a:path w="63342" h="75473">
                  <a:moveTo>
                    <a:pt x="13472" y="211"/>
                  </a:moveTo>
                  <a:lnTo>
                    <a:pt x="63634" y="75685"/>
                  </a:lnTo>
                  <a:lnTo>
                    <a:pt x="292" y="62223"/>
                  </a:lnTo>
                  <a:lnTo>
                    <a:pt x="13472" y="211"/>
                  </a:lnTo>
                  <a:close/>
                </a:path>
              </a:pathLst>
            </a:custGeom>
            <a:solidFill>
              <a:srgbClr val="FFFFFF"/>
            </a:solidFill>
            <a:ln w="7575" cap="flat">
              <a:noFill/>
              <a:prstDash val="solid"/>
              <a:round/>
            </a:ln>
          </p:spPr>
          <p:txBody>
            <a:bodyPr rtlCol="0" anchor="ctr"/>
            <a:lstStyle/>
            <a:p>
              <a:endParaRPr lang="en-GB"/>
            </a:p>
          </p:txBody>
        </p:sp>
        <p:sp>
          <p:nvSpPr>
            <p:cNvPr id="921" name="Freeform: Shape 920">
              <a:extLst>
                <a:ext uri="{FF2B5EF4-FFF2-40B4-BE49-F238E27FC236}">
                  <a16:creationId xmlns:a16="http://schemas.microsoft.com/office/drawing/2014/main" id="{A8EC2C7F-776B-4AB7-807D-BCDF5964518F}"/>
                </a:ext>
              </a:extLst>
            </p:cNvPr>
            <p:cNvSpPr/>
            <p:nvPr/>
          </p:nvSpPr>
          <p:spPr>
            <a:xfrm>
              <a:off x="6092396" y="3803426"/>
              <a:ext cx="74115" cy="86247"/>
            </a:xfrm>
            <a:custGeom>
              <a:avLst/>
              <a:gdLst>
                <a:gd name="connsiteX0" fmla="*/ 23343 w 74115"/>
                <a:gd name="connsiteY0" fmla="*/ 2619 h 86247"/>
                <a:gd name="connsiteX1" fmla="*/ 17847 w 74115"/>
                <a:gd name="connsiteY1" fmla="*/ 308 h 86247"/>
                <a:gd name="connsiteX2" fmla="*/ 13590 w 74115"/>
                <a:gd name="connsiteY2" fmla="*/ 4481 h 86247"/>
                <a:gd name="connsiteX3" fmla="*/ 410 w 74115"/>
                <a:gd name="connsiteY3" fmla="*/ 66493 h 86247"/>
                <a:gd name="connsiteX4" fmla="*/ 1162 w 74115"/>
                <a:gd name="connsiteY4" fmla="*/ 70545 h 86247"/>
                <a:gd name="connsiteX5" fmla="*/ 4560 w 74115"/>
                <a:gd name="connsiteY5" fmla="*/ 72878 h 86247"/>
                <a:gd name="connsiteX6" fmla="*/ 67902 w 74115"/>
                <a:gd name="connsiteY6" fmla="*/ 86340 h 86247"/>
                <a:gd name="connsiteX7" fmla="*/ 73474 w 74115"/>
                <a:gd name="connsiteY7" fmla="*/ 84098 h 86247"/>
                <a:gd name="connsiteX8" fmla="*/ 73504 w 74115"/>
                <a:gd name="connsiteY8" fmla="*/ 78093 h 86247"/>
                <a:gd name="connsiteX9" fmla="*/ 23343 w 74115"/>
                <a:gd name="connsiteY9" fmla="*/ 2619 h 86247"/>
                <a:gd name="connsiteX10" fmla="*/ 21465 w 74115"/>
                <a:gd name="connsiteY10" fmla="*/ 19251 h 86247"/>
                <a:gd name="connsiteX11" fmla="*/ 57222 w 74115"/>
                <a:gd name="connsiteY11" fmla="*/ 73061 h 86247"/>
                <a:gd name="connsiteX12" fmla="*/ 12070 w 74115"/>
                <a:gd name="connsiteY12" fmla="*/ 63460 h 86247"/>
                <a:gd name="connsiteX13" fmla="*/ 21465 w 74115"/>
                <a:gd name="connsiteY13" fmla="*/ 19251 h 86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115" h="86247">
                  <a:moveTo>
                    <a:pt x="23343" y="2619"/>
                  </a:moveTo>
                  <a:cubicBezTo>
                    <a:pt x="22142" y="810"/>
                    <a:pt x="19976" y="-102"/>
                    <a:pt x="17847" y="308"/>
                  </a:cubicBezTo>
                  <a:cubicBezTo>
                    <a:pt x="15719" y="711"/>
                    <a:pt x="14039" y="2360"/>
                    <a:pt x="13590" y="4481"/>
                  </a:cubicBezTo>
                  <a:lnTo>
                    <a:pt x="410" y="66493"/>
                  </a:lnTo>
                  <a:cubicBezTo>
                    <a:pt x="113" y="67892"/>
                    <a:pt x="379" y="69344"/>
                    <a:pt x="1162" y="70545"/>
                  </a:cubicBezTo>
                  <a:cubicBezTo>
                    <a:pt x="1938" y="71746"/>
                    <a:pt x="3161" y="72582"/>
                    <a:pt x="4560" y="72878"/>
                  </a:cubicBezTo>
                  <a:lnTo>
                    <a:pt x="67902" y="86340"/>
                  </a:lnTo>
                  <a:cubicBezTo>
                    <a:pt x="70038" y="86796"/>
                    <a:pt x="72243" y="85907"/>
                    <a:pt x="73474" y="84098"/>
                  </a:cubicBezTo>
                  <a:cubicBezTo>
                    <a:pt x="74705" y="82289"/>
                    <a:pt x="74721" y="79917"/>
                    <a:pt x="73504" y="78093"/>
                  </a:cubicBezTo>
                  <a:lnTo>
                    <a:pt x="23343" y="2619"/>
                  </a:lnTo>
                  <a:close/>
                  <a:moveTo>
                    <a:pt x="21465" y="19251"/>
                  </a:moveTo>
                  <a:lnTo>
                    <a:pt x="57222" y="73061"/>
                  </a:lnTo>
                  <a:cubicBezTo>
                    <a:pt x="57222" y="73061"/>
                    <a:pt x="12070" y="63460"/>
                    <a:pt x="12070" y="63460"/>
                  </a:cubicBezTo>
                  <a:lnTo>
                    <a:pt x="21465" y="19251"/>
                  </a:lnTo>
                  <a:close/>
                </a:path>
              </a:pathLst>
            </a:custGeom>
            <a:solidFill>
              <a:srgbClr val="231F20"/>
            </a:solidFill>
            <a:ln w="7575" cap="flat">
              <a:noFill/>
              <a:prstDash val="solid"/>
              <a:round/>
            </a:ln>
          </p:spPr>
          <p:txBody>
            <a:bodyPr rtlCol="0" anchor="ctr"/>
            <a:lstStyle/>
            <a:p>
              <a:endParaRPr lang="en-GB"/>
            </a:p>
          </p:txBody>
        </p:sp>
        <p:sp>
          <p:nvSpPr>
            <p:cNvPr id="922" name="Freeform: Shape 921">
              <a:extLst>
                <a:ext uri="{FF2B5EF4-FFF2-40B4-BE49-F238E27FC236}">
                  <a16:creationId xmlns:a16="http://schemas.microsoft.com/office/drawing/2014/main" id="{839628E3-EB43-4949-B0D8-283F04F7A755}"/>
                </a:ext>
              </a:extLst>
            </p:cNvPr>
            <p:cNvSpPr/>
            <p:nvPr/>
          </p:nvSpPr>
          <p:spPr>
            <a:xfrm>
              <a:off x="6205493" y="3692596"/>
              <a:ext cx="165086" cy="113457"/>
            </a:xfrm>
            <a:custGeom>
              <a:avLst/>
              <a:gdLst>
                <a:gd name="connsiteX0" fmla="*/ 358 w 165086"/>
                <a:gd name="connsiteY0" fmla="*/ 38215 h 113457"/>
                <a:gd name="connsiteX1" fmla="*/ 75771 w 165086"/>
                <a:gd name="connsiteY1" fmla="*/ 113628 h 113457"/>
                <a:gd name="connsiteX2" fmla="*/ 90031 w 165086"/>
                <a:gd name="connsiteY2" fmla="*/ 113628 h 113457"/>
                <a:gd name="connsiteX3" fmla="*/ 165444 w 165086"/>
                <a:gd name="connsiteY3" fmla="*/ 38215 h 113457"/>
                <a:gd name="connsiteX4" fmla="*/ 165444 w 165086"/>
                <a:gd name="connsiteY4" fmla="*/ 170 h 113457"/>
                <a:gd name="connsiteX5" fmla="*/ 358 w 165086"/>
                <a:gd name="connsiteY5" fmla="*/ 170 h 113457"/>
                <a:gd name="connsiteX6" fmla="*/ 358 w 165086"/>
                <a:gd name="connsiteY6" fmla="*/ 38215 h 113457"/>
                <a:gd name="connsiteX7" fmla="*/ 21900 w 165086"/>
                <a:gd name="connsiteY7" fmla="*/ 38215 h 113457"/>
                <a:gd name="connsiteX8" fmla="*/ 21900 w 165086"/>
                <a:gd name="connsiteY8" fmla="*/ 21713 h 113457"/>
                <a:gd name="connsiteX9" fmla="*/ 143902 w 165086"/>
                <a:gd name="connsiteY9" fmla="*/ 21713 h 113457"/>
                <a:gd name="connsiteX10" fmla="*/ 143902 w 165086"/>
                <a:gd name="connsiteY10" fmla="*/ 38215 h 113457"/>
                <a:gd name="connsiteX11" fmla="*/ 90031 w 165086"/>
                <a:gd name="connsiteY11" fmla="*/ 92086 h 113457"/>
                <a:gd name="connsiteX12" fmla="*/ 75771 w 165086"/>
                <a:gd name="connsiteY12" fmla="*/ 92086 h 113457"/>
                <a:gd name="connsiteX13" fmla="*/ 21900 w 165086"/>
                <a:gd name="connsiteY13" fmla="*/ 38215 h 11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086" h="113457">
                  <a:moveTo>
                    <a:pt x="358" y="38215"/>
                  </a:moveTo>
                  <a:cubicBezTo>
                    <a:pt x="358" y="79688"/>
                    <a:pt x="34283" y="113628"/>
                    <a:pt x="75771" y="113628"/>
                  </a:cubicBezTo>
                  <a:cubicBezTo>
                    <a:pt x="75771" y="113628"/>
                    <a:pt x="90031" y="113628"/>
                    <a:pt x="90031" y="113628"/>
                  </a:cubicBezTo>
                  <a:cubicBezTo>
                    <a:pt x="131504" y="113628"/>
                    <a:pt x="165444" y="79688"/>
                    <a:pt x="165444" y="38215"/>
                  </a:cubicBezTo>
                  <a:cubicBezTo>
                    <a:pt x="165444" y="38215"/>
                    <a:pt x="165444" y="170"/>
                    <a:pt x="165444" y="170"/>
                  </a:cubicBezTo>
                  <a:lnTo>
                    <a:pt x="358" y="170"/>
                  </a:lnTo>
                  <a:lnTo>
                    <a:pt x="358" y="38215"/>
                  </a:lnTo>
                  <a:close/>
                  <a:moveTo>
                    <a:pt x="21900" y="38215"/>
                  </a:moveTo>
                  <a:lnTo>
                    <a:pt x="21900" y="21713"/>
                  </a:lnTo>
                  <a:cubicBezTo>
                    <a:pt x="21900" y="21713"/>
                    <a:pt x="143902" y="21713"/>
                    <a:pt x="143902" y="21713"/>
                  </a:cubicBezTo>
                  <a:cubicBezTo>
                    <a:pt x="143902" y="21713"/>
                    <a:pt x="143902" y="38215"/>
                    <a:pt x="143902" y="38215"/>
                  </a:cubicBezTo>
                  <a:cubicBezTo>
                    <a:pt x="143902" y="67845"/>
                    <a:pt x="119661" y="92086"/>
                    <a:pt x="90031" y="92086"/>
                  </a:cubicBezTo>
                  <a:lnTo>
                    <a:pt x="75771" y="92086"/>
                  </a:lnTo>
                  <a:cubicBezTo>
                    <a:pt x="46141" y="92086"/>
                    <a:pt x="21900" y="67845"/>
                    <a:pt x="21900" y="38215"/>
                  </a:cubicBezTo>
                  <a:close/>
                </a:path>
              </a:pathLst>
            </a:custGeom>
            <a:solidFill>
              <a:srgbClr val="231F20"/>
            </a:solidFill>
            <a:ln w="7575" cap="flat">
              <a:noFill/>
              <a:prstDash val="solid"/>
              <a:round/>
            </a:ln>
          </p:spPr>
          <p:txBody>
            <a:bodyPr rtlCol="0" anchor="ctr"/>
            <a:lstStyle/>
            <a:p>
              <a:endParaRPr lang="en-GB"/>
            </a:p>
          </p:txBody>
        </p:sp>
        <p:sp>
          <p:nvSpPr>
            <p:cNvPr id="923" name="Freeform: Shape 922">
              <a:extLst>
                <a:ext uri="{FF2B5EF4-FFF2-40B4-BE49-F238E27FC236}">
                  <a16:creationId xmlns:a16="http://schemas.microsoft.com/office/drawing/2014/main" id="{703BA1AD-CCCC-4A42-8F05-D6FEBB222A25}"/>
                </a:ext>
              </a:extLst>
            </p:cNvPr>
            <p:cNvSpPr/>
            <p:nvPr/>
          </p:nvSpPr>
          <p:spPr>
            <a:xfrm>
              <a:off x="6216264" y="3635206"/>
              <a:ext cx="143543" cy="68161"/>
            </a:xfrm>
            <a:custGeom>
              <a:avLst/>
              <a:gdLst>
                <a:gd name="connsiteX0" fmla="*/ 79260 w 143543"/>
                <a:gd name="connsiteY0" fmla="*/ 137 h 68161"/>
                <a:gd name="connsiteX1" fmla="*/ 65000 w 143543"/>
                <a:gd name="connsiteY1" fmla="*/ 137 h 68161"/>
                <a:gd name="connsiteX2" fmla="*/ 358 w 143543"/>
                <a:gd name="connsiteY2" fmla="*/ 64779 h 68161"/>
                <a:gd name="connsiteX3" fmla="*/ 358 w 143543"/>
                <a:gd name="connsiteY3" fmla="*/ 68298 h 68161"/>
                <a:gd name="connsiteX4" fmla="*/ 143902 w 143543"/>
                <a:gd name="connsiteY4" fmla="*/ 68298 h 68161"/>
                <a:gd name="connsiteX5" fmla="*/ 143902 w 143543"/>
                <a:gd name="connsiteY5" fmla="*/ 64779 h 68161"/>
                <a:gd name="connsiteX6" fmla="*/ 79260 w 143543"/>
                <a:gd name="connsiteY6" fmla="*/ 137 h 6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543" h="68161">
                  <a:moveTo>
                    <a:pt x="79260" y="137"/>
                  </a:moveTo>
                  <a:lnTo>
                    <a:pt x="65000" y="137"/>
                  </a:lnTo>
                  <a:cubicBezTo>
                    <a:pt x="29441" y="137"/>
                    <a:pt x="358" y="29227"/>
                    <a:pt x="358" y="64779"/>
                  </a:cubicBezTo>
                  <a:lnTo>
                    <a:pt x="358" y="68298"/>
                  </a:lnTo>
                  <a:lnTo>
                    <a:pt x="143902" y="68298"/>
                  </a:lnTo>
                  <a:lnTo>
                    <a:pt x="143902" y="64779"/>
                  </a:lnTo>
                  <a:cubicBezTo>
                    <a:pt x="143902" y="29227"/>
                    <a:pt x="114811" y="137"/>
                    <a:pt x="79260" y="137"/>
                  </a:cubicBezTo>
                  <a:close/>
                </a:path>
              </a:pathLst>
            </a:custGeom>
            <a:solidFill>
              <a:srgbClr val="FFFFFF"/>
            </a:solidFill>
            <a:ln w="7575" cap="flat">
              <a:noFill/>
              <a:prstDash val="solid"/>
              <a:round/>
            </a:ln>
          </p:spPr>
          <p:txBody>
            <a:bodyPr rtlCol="0" anchor="ctr"/>
            <a:lstStyle/>
            <a:p>
              <a:endParaRPr lang="en-GB"/>
            </a:p>
          </p:txBody>
        </p:sp>
        <p:sp>
          <p:nvSpPr>
            <p:cNvPr id="924" name="Freeform: Shape 923">
              <a:extLst>
                <a:ext uri="{FF2B5EF4-FFF2-40B4-BE49-F238E27FC236}">
                  <a16:creationId xmlns:a16="http://schemas.microsoft.com/office/drawing/2014/main" id="{A234B233-93F0-47E7-9034-2193909D6786}"/>
                </a:ext>
              </a:extLst>
            </p:cNvPr>
            <p:cNvSpPr/>
            <p:nvPr/>
          </p:nvSpPr>
          <p:spPr>
            <a:xfrm>
              <a:off x="6205493" y="3624435"/>
              <a:ext cx="165086" cy="89703"/>
            </a:xfrm>
            <a:custGeom>
              <a:avLst/>
              <a:gdLst>
                <a:gd name="connsiteX0" fmla="*/ 90031 w 165086"/>
                <a:gd name="connsiteY0" fmla="*/ 137 h 89703"/>
                <a:gd name="connsiteX1" fmla="*/ 75771 w 165086"/>
                <a:gd name="connsiteY1" fmla="*/ 137 h 89703"/>
                <a:gd name="connsiteX2" fmla="*/ 358 w 165086"/>
                <a:gd name="connsiteY2" fmla="*/ 75550 h 89703"/>
                <a:gd name="connsiteX3" fmla="*/ 358 w 165086"/>
                <a:gd name="connsiteY3" fmla="*/ 89841 h 89703"/>
                <a:gd name="connsiteX4" fmla="*/ 165444 w 165086"/>
                <a:gd name="connsiteY4" fmla="*/ 89841 h 89703"/>
                <a:gd name="connsiteX5" fmla="*/ 165444 w 165086"/>
                <a:gd name="connsiteY5" fmla="*/ 75550 h 89703"/>
                <a:gd name="connsiteX6" fmla="*/ 90031 w 165086"/>
                <a:gd name="connsiteY6" fmla="*/ 137 h 89703"/>
                <a:gd name="connsiteX7" fmla="*/ 143408 w 165086"/>
                <a:gd name="connsiteY7" fmla="*/ 68298 h 89703"/>
                <a:gd name="connsiteX8" fmla="*/ 22394 w 165086"/>
                <a:gd name="connsiteY8" fmla="*/ 68298 h 89703"/>
                <a:gd name="connsiteX9" fmla="*/ 75771 w 165086"/>
                <a:gd name="connsiteY9" fmla="*/ 21679 h 89703"/>
                <a:gd name="connsiteX10" fmla="*/ 90031 w 165086"/>
                <a:gd name="connsiteY10" fmla="*/ 21679 h 89703"/>
                <a:gd name="connsiteX11" fmla="*/ 143408 w 165086"/>
                <a:gd name="connsiteY11" fmla="*/ 68298 h 89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086" h="89703">
                  <a:moveTo>
                    <a:pt x="90031" y="137"/>
                  </a:moveTo>
                  <a:lnTo>
                    <a:pt x="75771" y="137"/>
                  </a:lnTo>
                  <a:cubicBezTo>
                    <a:pt x="34283" y="137"/>
                    <a:pt x="358" y="34077"/>
                    <a:pt x="358" y="75550"/>
                  </a:cubicBezTo>
                  <a:cubicBezTo>
                    <a:pt x="358" y="75550"/>
                    <a:pt x="358" y="89841"/>
                    <a:pt x="358" y="89841"/>
                  </a:cubicBezTo>
                  <a:lnTo>
                    <a:pt x="165444" y="89841"/>
                  </a:lnTo>
                  <a:lnTo>
                    <a:pt x="165444" y="75550"/>
                  </a:lnTo>
                  <a:cubicBezTo>
                    <a:pt x="165444" y="34077"/>
                    <a:pt x="131504" y="137"/>
                    <a:pt x="90031" y="137"/>
                  </a:cubicBezTo>
                  <a:close/>
                  <a:moveTo>
                    <a:pt x="143408" y="68298"/>
                  </a:moveTo>
                  <a:lnTo>
                    <a:pt x="22394" y="68298"/>
                  </a:lnTo>
                  <a:cubicBezTo>
                    <a:pt x="25959" y="42066"/>
                    <a:pt x="48596" y="21679"/>
                    <a:pt x="75771" y="21679"/>
                  </a:cubicBezTo>
                  <a:lnTo>
                    <a:pt x="90031" y="21679"/>
                  </a:lnTo>
                  <a:cubicBezTo>
                    <a:pt x="117198" y="21679"/>
                    <a:pt x="139835" y="42066"/>
                    <a:pt x="143408" y="68298"/>
                  </a:cubicBezTo>
                  <a:close/>
                </a:path>
              </a:pathLst>
            </a:custGeom>
            <a:solidFill>
              <a:srgbClr val="231F20"/>
            </a:solidFill>
            <a:ln w="7575" cap="flat">
              <a:noFill/>
              <a:prstDash val="solid"/>
              <a:round/>
            </a:ln>
          </p:spPr>
          <p:txBody>
            <a:bodyPr rtlCol="0" anchor="ctr"/>
            <a:lstStyle/>
            <a:p>
              <a:endParaRPr lang="en-GB"/>
            </a:p>
          </p:txBody>
        </p:sp>
        <p:sp>
          <p:nvSpPr>
            <p:cNvPr id="925" name="Freeform: Shape 924">
              <a:extLst>
                <a:ext uri="{FF2B5EF4-FFF2-40B4-BE49-F238E27FC236}">
                  <a16:creationId xmlns:a16="http://schemas.microsoft.com/office/drawing/2014/main" id="{E50D897D-A842-4FA1-A624-A29EE0BEB0F2}"/>
                </a:ext>
              </a:extLst>
            </p:cNvPr>
            <p:cNvSpPr/>
            <p:nvPr/>
          </p:nvSpPr>
          <p:spPr>
            <a:xfrm>
              <a:off x="6171879" y="3685687"/>
              <a:ext cx="54410" cy="32320"/>
            </a:xfrm>
            <a:custGeom>
              <a:avLst/>
              <a:gdLst>
                <a:gd name="connsiteX0" fmla="*/ 16481 w 54410"/>
                <a:gd name="connsiteY0" fmla="*/ 32472 h 32320"/>
                <a:gd name="connsiteX1" fmla="*/ 38571 w 54410"/>
                <a:gd name="connsiteY1" fmla="*/ 32472 h 32320"/>
                <a:gd name="connsiteX2" fmla="*/ 54731 w 54410"/>
                <a:gd name="connsiteY2" fmla="*/ 16311 h 32320"/>
                <a:gd name="connsiteX3" fmla="*/ 38571 w 54410"/>
                <a:gd name="connsiteY3" fmla="*/ 151 h 32320"/>
                <a:gd name="connsiteX4" fmla="*/ 16481 w 54410"/>
                <a:gd name="connsiteY4" fmla="*/ 151 h 32320"/>
                <a:gd name="connsiteX5" fmla="*/ 321 w 54410"/>
                <a:gd name="connsiteY5" fmla="*/ 16311 h 32320"/>
                <a:gd name="connsiteX6" fmla="*/ 16481 w 54410"/>
                <a:gd name="connsiteY6" fmla="*/ 32472 h 32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410" h="32320">
                  <a:moveTo>
                    <a:pt x="16481" y="32472"/>
                  </a:moveTo>
                  <a:lnTo>
                    <a:pt x="38571" y="32472"/>
                  </a:lnTo>
                  <a:cubicBezTo>
                    <a:pt x="47487" y="32472"/>
                    <a:pt x="54731" y="25227"/>
                    <a:pt x="54731" y="16311"/>
                  </a:cubicBezTo>
                  <a:cubicBezTo>
                    <a:pt x="54731" y="7395"/>
                    <a:pt x="47487" y="151"/>
                    <a:pt x="38571" y="151"/>
                  </a:cubicBezTo>
                  <a:lnTo>
                    <a:pt x="16481" y="151"/>
                  </a:lnTo>
                  <a:cubicBezTo>
                    <a:pt x="7565" y="151"/>
                    <a:pt x="321" y="7395"/>
                    <a:pt x="321" y="16311"/>
                  </a:cubicBezTo>
                  <a:cubicBezTo>
                    <a:pt x="321" y="25227"/>
                    <a:pt x="7565" y="32472"/>
                    <a:pt x="16481" y="32472"/>
                  </a:cubicBezTo>
                  <a:close/>
                </a:path>
              </a:pathLst>
            </a:custGeom>
            <a:solidFill>
              <a:srgbClr val="231F20"/>
            </a:solidFill>
            <a:ln w="7575" cap="flat">
              <a:noFill/>
              <a:prstDash val="solid"/>
              <a:round/>
            </a:ln>
          </p:spPr>
          <p:txBody>
            <a:bodyPr rtlCol="0" anchor="ctr"/>
            <a:lstStyle/>
            <a:p>
              <a:endParaRPr lang="en-GB"/>
            </a:p>
          </p:txBody>
        </p:sp>
        <p:sp>
          <p:nvSpPr>
            <p:cNvPr id="926" name="Freeform: Shape 925">
              <a:extLst>
                <a:ext uri="{FF2B5EF4-FFF2-40B4-BE49-F238E27FC236}">
                  <a16:creationId xmlns:a16="http://schemas.microsoft.com/office/drawing/2014/main" id="{A11974A5-034A-4486-9FC1-567C3B23AAFC}"/>
                </a:ext>
              </a:extLst>
            </p:cNvPr>
            <p:cNvSpPr/>
            <p:nvPr/>
          </p:nvSpPr>
          <p:spPr>
            <a:xfrm>
              <a:off x="6148019" y="3784512"/>
              <a:ext cx="218356" cy="529335"/>
            </a:xfrm>
            <a:custGeom>
              <a:avLst/>
              <a:gdLst>
                <a:gd name="connsiteX0" fmla="*/ 169141 w 218356"/>
                <a:gd name="connsiteY0" fmla="*/ 295 h 529335"/>
                <a:gd name="connsiteX1" fmla="*/ 111614 w 218356"/>
                <a:gd name="connsiteY1" fmla="*/ 295 h 529335"/>
                <a:gd name="connsiteX2" fmla="*/ 62022 w 218356"/>
                <a:gd name="connsiteY2" fmla="*/ 49894 h 529335"/>
                <a:gd name="connsiteX3" fmla="*/ 62022 w 218356"/>
                <a:gd name="connsiteY3" fmla="*/ 440361 h 529335"/>
                <a:gd name="connsiteX4" fmla="*/ 345 w 218356"/>
                <a:gd name="connsiteY4" fmla="*/ 512384 h 529335"/>
                <a:gd name="connsiteX5" fmla="*/ 17577 w 218356"/>
                <a:gd name="connsiteY5" fmla="*/ 529631 h 529335"/>
                <a:gd name="connsiteX6" fmla="*/ 201462 w 218356"/>
                <a:gd name="connsiteY6" fmla="*/ 529631 h 529335"/>
                <a:gd name="connsiteX7" fmla="*/ 218702 w 218356"/>
                <a:gd name="connsiteY7" fmla="*/ 512391 h 529335"/>
                <a:gd name="connsiteX8" fmla="*/ 218702 w 218356"/>
                <a:gd name="connsiteY8" fmla="*/ 49856 h 529335"/>
                <a:gd name="connsiteX9" fmla="*/ 169141 w 218356"/>
                <a:gd name="connsiteY9" fmla="*/ 295 h 529335"/>
                <a:gd name="connsiteX10" fmla="*/ 197159 w 218356"/>
                <a:gd name="connsiteY10" fmla="*/ 508089 h 529335"/>
                <a:gd name="connsiteX11" fmla="*/ 22070 w 218356"/>
                <a:gd name="connsiteY11" fmla="*/ 508089 h 529335"/>
                <a:gd name="connsiteX12" fmla="*/ 72877 w 218356"/>
                <a:gd name="connsiteY12" fmla="*/ 461036 h 529335"/>
                <a:gd name="connsiteX13" fmla="*/ 83565 w 218356"/>
                <a:gd name="connsiteY13" fmla="*/ 460960 h 529335"/>
                <a:gd name="connsiteX14" fmla="*/ 83565 w 218356"/>
                <a:gd name="connsiteY14" fmla="*/ 49894 h 529335"/>
                <a:gd name="connsiteX15" fmla="*/ 111614 w 218356"/>
                <a:gd name="connsiteY15" fmla="*/ 21838 h 529335"/>
                <a:gd name="connsiteX16" fmla="*/ 169141 w 218356"/>
                <a:gd name="connsiteY16" fmla="*/ 21838 h 529335"/>
                <a:gd name="connsiteX17" fmla="*/ 197159 w 218356"/>
                <a:gd name="connsiteY17" fmla="*/ 49856 h 529335"/>
                <a:gd name="connsiteX18" fmla="*/ 197159 w 218356"/>
                <a:gd name="connsiteY18" fmla="*/ 508089 h 52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356" h="529335">
                  <a:moveTo>
                    <a:pt x="169141" y="295"/>
                  </a:moveTo>
                  <a:lnTo>
                    <a:pt x="111614" y="295"/>
                  </a:lnTo>
                  <a:cubicBezTo>
                    <a:pt x="84325" y="295"/>
                    <a:pt x="62022" y="22605"/>
                    <a:pt x="62022" y="49894"/>
                  </a:cubicBezTo>
                  <a:lnTo>
                    <a:pt x="62022" y="440361"/>
                  </a:lnTo>
                  <a:cubicBezTo>
                    <a:pt x="27201" y="445811"/>
                    <a:pt x="345" y="476102"/>
                    <a:pt x="345" y="512384"/>
                  </a:cubicBezTo>
                  <a:cubicBezTo>
                    <a:pt x="345" y="521862"/>
                    <a:pt x="8114" y="529631"/>
                    <a:pt x="17577" y="529631"/>
                  </a:cubicBezTo>
                  <a:cubicBezTo>
                    <a:pt x="17577" y="529631"/>
                    <a:pt x="201462" y="529631"/>
                    <a:pt x="201462" y="529631"/>
                  </a:cubicBezTo>
                  <a:cubicBezTo>
                    <a:pt x="210941" y="529631"/>
                    <a:pt x="218702" y="521870"/>
                    <a:pt x="218702" y="512391"/>
                  </a:cubicBezTo>
                  <a:lnTo>
                    <a:pt x="218702" y="49856"/>
                  </a:lnTo>
                  <a:cubicBezTo>
                    <a:pt x="218702" y="22590"/>
                    <a:pt x="196407" y="295"/>
                    <a:pt x="169141" y="295"/>
                  </a:cubicBezTo>
                  <a:close/>
                  <a:moveTo>
                    <a:pt x="197159" y="508089"/>
                  </a:moveTo>
                  <a:lnTo>
                    <a:pt x="22070" y="508089"/>
                  </a:lnTo>
                  <a:cubicBezTo>
                    <a:pt x="24266" y="481955"/>
                    <a:pt x="46242" y="461242"/>
                    <a:pt x="72877" y="461036"/>
                  </a:cubicBezTo>
                  <a:lnTo>
                    <a:pt x="83565" y="460960"/>
                  </a:lnTo>
                  <a:lnTo>
                    <a:pt x="83565" y="49894"/>
                  </a:lnTo>
                  <a:cubicBezTo>
                    <a:pt x="83565" y="34463"/>
                    <a:pt x="96183" y="21838"/>
                    <a:pt x="111614" y="21838"/>
                  </a:cubicBezTo>
                  <a:cubicBezTo>
                    <a:pt x="111614" y="21838"/>
                    <a:pt x="169141" y="21838"/>
                    <a:pt x="169141" y="21838"/>
                  </a:cubicBezTo>
                  <a:cubicBezTo>
                    <a:pt x="184549" y="21838"/>
                    <a:pt x="197159" y="34448"/>
                    <a:pt x="197159" y="49856"/>
                  </a:cubicBezTo>
                  <a:lnTo>
                    <a:pt x="197159" y="508089"/>
                  </a:lnTo>
                  <a:close/>
                </a:path>
              </a:pathLst>
            </a:custGeom>
            <a:solidFill>
              <a:srgbClr val="231F20"/>
            </a:solidFill>
            <a:ln w="7575" cap="flat">
              <a:noFill/>
              <a:prstDash val="solid"/>
              <a:round/>
            </a:ln>
          </p:spPr>
          <p:txBody>
            <a:bodyPr rtlCol="0" anchor="ctr"/>
            <a:lstStyle/>
            <a:p>
              <a:endParaRPr lang="en-GB"/>
            </a:p>
          </p:txBody>
        </p:sp>
        <p:sp>
          <p:nvSpPr>
            <p:cNvPr id="927" name="Freeform: Shape 926">
              <a:extLst>
                <a:ext uri="{FF2B5EF4-FFF2-40B4-BE49-F238E27FC236}">
                  <a16:creationId xmlns:a16="http://schemas.microsoft.com/office/drawing/2014/main" id="{F17F168F-7D8F-40FE-8DB5-DDEAA3B3FD89}"/>
                </a:ext>
              </a:extLst>
            </p:cNvPr>
            <p:cNvSpPr/>
            <p:nvPr/>
          </p:nvSpPr>
          <p:spPr>
            <a:xfrm>
              <a:off x="6108720" y="3855372"/>
              <a:ext cx="192314" cy="135843"/>
            </a:xfrm>
            <a:custGeom>
              <a:avLst/>
              <a:gdLst>
                <a:gd name="connsiteX0" fmla="*/ 192637 w 192314"/>
                <a:gd name="connsiteY0" fmla="*/ 243 h 135843"/>
                <a:gd name="connsiteX1" fmla="*/ 192637 w 192314"/>
                <a:gd name="connsiteY1" fmla="*/ 129618 h 135843"/>
                <a:gd name="connsiteX2" fmla="*/ 186176 w 192314"/>
                <a:gd name="connsiteY2" fmla="*/ 136087 h 135843"/>
                <a:gd name="connsiteX3" fmla="*/ 6792 w 192314"/>
                <a:gd name="connsiteY3" fmla="*/ 136087 h 135843"/>
                <a:gd name="connsiteX4" fmla="*/ 323 w 192314"/>
                <a:gd name="connsiteY4" fmla="*/ 129618 h 135843"/>
                <a:gd name="connsiteX5" fmla="*/ 323 w 192314"/>
                <a:gd name="connsiteY5" fmla="*/ 66086 h 135843"/>
                <a:gd name="connsiteX6" fmla="*/ 6792 w 192314"/>
                <a:gd name="connsiteY6" fmla="*/ 59617 h 135843"/>
                <a:gd name="connsiteX7" fmla="*/ 127061 w 192314"/>
                <a:gd name="connsiteY7" fmla="*/ 59617 h 135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314" h="135843">
                  <a:moveTo>
                    <a:pt x="192637" y="243"/>
                  </a:moveTo>
                  <a:lnTo>
                    <a:pt x="192637" y="129618"/>
                  </a:lnTo>
                  <a:cubicBezTo>
                    <a:pt x="192637" y="133175"/>
                    <a:pt x="189726" y="136087"/>
                    <a:pt x="186176" y="136087"/>
                  </a:cubicBezTo>
                  <a:lnTo>
                    <a:pt x="6792" y="136087"/>
                  </a:lnTo>
                  <a:cubicBezTo>
                    <a:pt x="3234" y="136087"/>
                    <a:pt x="323" y="133175"/>
                    <a:pt x="323" y="129618"/>
                  </a:cubicBezTo>
                  <a:lnTo>
                    <a:pt x="323" y="66086"/>
                  </a:lnTo>
                  <a:cubicBezTo>
                    <a:pt x="323" y="62528"/>
                    <a:pt x="3234" y="59617"/>
                    <a:pt x="6792" y="59617"/>
                  </a:cubicBezTo>
                  <a:lnTo>
                    <a:pt x="127061" y="59617"/>
                  </a:lnTo>
                </a:path>
              </a:pathLst>
            </a:custGeom>
            <a:solidFill>
              <a:schemeClr val="bg1">
                <a:lumMod val="75000"/>
              </a:schemeClr>
            </a:solidFill>
            <a:ln w="7575" cap="flat">
              <a:noFill/>
              <a:prstDash val="solid"/>
              <a:round/>
            </a:ln>
          </p:spPr>
          <p:txBody>
            <a:bodyPr rtlCol="0" anchor="ctr"/>
            <a:lstStyle/>
            <a:p>
              <a:endParaRPr lang="en-GB"/>
            </a:p>
          </p:txBody>
        </p:sp>
        <p:sp>
          <p:nvSpPr>
            <p:cNvPr id="928" name="Freeform: Shape 927">
              <a:extLst>
                <a:ext uri="{FF2B5EF4-FFF2-40B4-BE49-F238E27FC236}">
                  <a16:creationId xmlns:a16="http://schemas.microsoft.com/office/drawing/2014/main" id="{3F46B2EF-1CDB-4CBF-9D3C-EC81F67DAC8B}"/>
                </a:ext>
              </a:extLst>
            </p:cNvPr>
            <p:cNvSpPr/>
            <p:nvPr/>
          </p:nvSpPr>
          <p:spPr>
            <a:xfrm>
              <a:off x="6100639" y="3847292"/>
              <a:ext cx="208474" cy="152004"/>
            </a:xfrm>
            <a:custGeom>
              <a:avLst/>
              <a:gdLst>
                <a:gd name="connsiteX0" fmla="*/ 192637 w 208474"/>
                <a:gd name="connsiteY0" fmla="*/ 136087 h 152004"/>
                <a:gd name="connsiteX1" fmla="*/ 16484 w 208474"/>
                <a:gd name="connsiteY1" fmla="*/ 136087 h 152004"/>
                <a:gd name="connsiteX2" fmla="*/ 16484 w 208474"/>
                <a:gd name="connsiteY2" fmla="*/ 75778 h 152004"/>
                <a:gd name="connsiteX3" fmla="*/ 135141 w 208474"/>
                <a:gd name="connsiteY3" fmla="*/ 75778 h 152004"/>
                <a:gd name="connsiteX4" fmla="*/ 143221 w 208474"/>
                <a:gd name="connsiteY4" fmla="*/ 67697 h 152004"/>
                <a:gd name="connsiteX5" fmla="*/ 135141 w 208474"/>
                <a:gd name="connsiteY5" fmla="*/ 59617 h 152004"/>
                <a:gd name="connsiteX6" fmla="*/ 14872 w 208474"/>
                <a:gd name="connsiteY6" fmla="*/ 59617 h 152004"/>
                <a:gd name="connsiteX7" fmla="*/ 323 w 208474"/>
                <a:gd name="connsiteY7" fmla="*/ 74166 h 152004"/>
                <a:gd name="connsiteX8" fmla="*/ 323 w 208474"/>
                <a:gd name="connsiteY8" fmla="*/ 137698 h 152004"/>
                <a:gd name="connsiteX9" fmla="*/ 14872 w 208474"/>
                <a:gd name="connsiteY9" fmla="*/ 152247 h 152004"/>
                <a:gd name="connsiteX10" fmla="*/ 194257 w 208474"/>
                <a:gd name="connsiteY10" fmla="*/ 152247 h 152004"/>
                <a:gd name="connsiteX11" fmla="*/ 208798 w 208474"/>
                <a:gd name="connsiteY11" fmla="*/ 137698 h 152004"/>
                <a:gd name="connsiteX12" fmla="*/ 208798 w 208474"/>
                <a:gd name="connsiteY12" fmla="*/ 8323 h 152004"/>
                <a:gd name="connsiteX13" fmla="*/ 200718 w 208474"/>
                <a:gd name="connsiteY13" fmla="*/ 243 h 152004"/>
                <a:gd name="connsiteX14" fmla="*/ 192637 w 208474"/>
                <a:gd name="connsiteY14" fmla="*/ 8323 h 152004"/>
                <a:gd name="connsiteX15" fmla="*/ 192637 w 208474"/>
                <a:gd name="connsiteY15" fmla="*/ 136087 h 15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474" h="152004">
                  <a:moveTo>
                    <a:pt x="192637" y="136087"/>
                  </a:moveTo>
                  <a:lnTo>
                    <a:pt x="16484" y="136087"/>
                  </a:lnTo>
                  <a:lnTo>
                    <a:pt x="16484" y="75778"/>
                  </a:lnTo>
                  <a:lnTo>
                    <a:pt x="135141" y="75778"/>
                  </a:lnTo>
                  <a:cubicBezTo>
                    <a:pt x="139603" y="75778"/>
                    <a:pt x="143221" y="72159"/>
                    <a:pt x="143221" y="67697"/>
                  </a:cubicBezTo>
                  <a:cubicBezTo>
                    <a:pt x="143221" y="63235"/>
                    <a:pt x="139603" y="59617"/>
                    <a:pt x="135141" y="59617"/>
                  </a:cubicBezTo>
                  <a:lnTo>
                    <a:pt x="14872" y="59617"/>
                  </a:lnTo>
                  <a:cubicBezTo>
                    <a:pt x="6868" y="59617"/>
                    <a:pt x="323" y="66162"/>
                    <a:pt x="323" y="74166"/>
                  </a:cubicBezTo>
                  <a:cubicBezTo>
                    <a:pt x="323" y="74166"/>
                    <a:pt x="323" y="137698"/>
                    <a:pt x="323" y="137698"/>
                  </a:cubicBezTo>
                  <a:cubicBezTo>
                    <a:pt x="323" y="145702"/>
                    <a:pt x="6868" y="152247"/>
                    <a:pt x="14872" y="152247"/>
                  </a:cubicBezTo>
                  <a:cubicBezTo>
                    <a:pt x="14872" y="152247"/>
                    <a:pt x="194257" y="152247"/>
                    <a:pt x="194257" y="152247"/>
                  </a:cubicBezTo>
                  <a:cubicBezTo>
                    <a:pt x="202246" y="152247"/>
                    <a:pt x="208798" y="145702"/>
                    <a:pt x="208798" y="137698"/>
                  </a:cubicBezTo>
                  <a:cubicBezTo>
                    <a:pt x="208798" y="137698"/>
                    <a:pt x="208798" y="8323"/>
                    <a:pt x="208798" y="8323"/>
                  </a:cubicBezTo>
                  <a:cubicBezTo>
                    <a:pt x="208798" y="3861"/>
                    <a:pt x="205180" y="243"/>
                    <a:pt x="200718" y="243"/>
                  </a:cubicBezTo>
                  <a:cubicBezTo>
                    <a:pt x="196256" y="243"/>
                    <a:pt x="192637" y="3861"/>
                    <a:pt x="192637" y="8323"/>
                  </a:cubicBezTo>
                  <a:lnTo>
                    <a:pt x="192637" y="136087"/>
                  </a:lnTo>
                  <a:close/>
                </a:path>
              </a:pathLst>
            </a:custGeom>
            <a:solidFill>
              <a:srgbClr val="231F20"/>
            </a:solidFill>
            <a:ln w="7575" cap="flat">
              <a:noFill/>
              <a:prstDash val="solid"/>
              <a:round/>
            </a:ln>
          </p:spPr>
          <p:txBody>
            <a:bodyPr rtlCol="0" anchor="ctr"/>
            <a:lstStyle/>
            <a:p>
              <a:endParaRPr lang="en-GB"/>
            </a:p>
          </p:txBody>
        </p:sp>
        <p:sp>
          <p:nvSpPr>
            <p:cNvPr id="929" name="Freeform: Shape 928">
              <a:extLst>
                <a:ext uri="{FF2B5EF4-FFF2-40B4-BE49-F238E27FC236}">
                  <a16:creationId xmlns:a16="http://schemas.microsoft.com/office/drawing/2014/main" id="{0F43DB48-F916-44A5-8D70-36F99259A7A2}"/>
                </a:ext>
              </a:extLst>
            </p:cNvPr>
            <p:cNvSpPr/>
            <p:nvPr/>
          </p:nvSpPr>
          <p:spPr>
            <a:xfrm>
              <a:off x="6282642" y="3956374"/>
              <a:ext cx="78348" cy="352088"/>
            </a:xfrm>
            <a:custGeom>
              <a:avLst/>
              <a:gdLst>
                <a:gd name="connsiteX0" fmla="*/ 68051 w 78348"/>
                <a:gd name="connsiteY0" fmla="*/ 4667 h 352088"/>
                <a:gd name="connsiteX1" fmla="*/ 475 w 78348"/>
                <a:gd name="connsiteY1" fmla="*/ 345984 h 352088"/>
                <a:gd name="connsiteX2" fmla="*/ 4709 w 78348"/>
                <a:gd name="connsiteY2" fmla="*/ 352315 h 352088"/>
                <a:gd name="connsiteX3" fmla="*/ 11041 w 78348"/>
                <a:gd name="connsiteY3" fmla="*/ 348082 h 352088"/>
                <a:gd name="connsiteX4" fmla="*/ 78617 w 78348"/>
                <a:gd name="connsiteY4" fmla="*/ 6765 h 352088"/>
                <a:gd name="connsiteX5" fmla="*/ 74383 w 78348"/>
                <a:gd name="connsiteY5" fmla="*/ 433 h 352088"/>
                <a:gd name="connsiteX6" fmla="*/ 68051 w 78348"/>
                <a:gd name="connsiteY6" fmla="*/ 4667 h 35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48" h="352088">
                  <a:moveTo>
                    <a:pt x="68051" y="4667"/>
                  </a:moveTo>
                  <a:lnTo>
                    <a:pt x="475" y="345984"/>
                  </a:lnTo>
                  <a:cubicBezTo>
                    <a:pt x="-102" y="348903"/>
                    <a:pt x="1798" y="351738"/>
                    <a:pt x="4709" y="352315"/>
                  </a:cubicBezTo>
                  <a:cubicBezTo>
                    <a:pt x="7628" y="352893"/>
                    <a:pt x="10463" y="350993"/>
                    <a:pt x="11041" y="348082"/>
                  </a:cubicBezTo>
                  <a:lnTo>
                    <a:pt x="78617" y="6765"/>
                  </a:lnTo>
                  <a:cubicBezTo>
                    <a:pt x="79195" y="3846"/>
                    <a:pt x="77295" y="1011"/>
                    <a:pt x="74383" y="433"/>
                  </a:cubicBezTo>
                  <a:cubicBezTo>
                    <a:pt x="71464" y="-144"/>
                    <a:pt x="68629" y="1756"/>
                    <a:pt x="68051" y="4667"/>
                  </a:cubicBezTo>
                  <a:close/>
                </a:path>
              </a:pathLst>
            </a:custGeom>
            <a:solidFill>
              <a:srgbClr val="231F20"/>
            </a:solidFill>
            <a:ln w="7575" cap="flat">
              <a:noFill/>
              <a:prstDash val="solid"/>
              <a:round/>
            </a:ln>
          </p:spPr>
          <p:txBody>
            <a:bodyPr rtlCol="0" anchor="ctr"/>
            <a:lstStyle/>
            <a:p>
              <a:endParaRPr lang="en-GB"/>
            </a:p>
          </p:txBody>
        </p:sp>
        <p:sp>
          <p:nvSpPr>
            <p:cNvPr id="930" name="Freeform: Shape 929">
              <a:extLst>
                <a:ext uri="{FF2B5EF4-FFF2-40B4-BE49-F238E27FC236}">
                  <a16:creationId xmlns:a16="http://schemas.microsoft.com/office/drawing/2014/main" id="{E63F59C6-4E90-4C74-9764-D7F7DA08FA70}"/>
                </a:ext>
              </a:extLst>
            </p:cNvPr>
            <p:cNvSpPr/>
            <p:nvPr/>
          </p:nvSpPr>
          <p:spPr>
            <a:xfrm>
              <a:off x="6005116" y="4007195"/>
              <a:ext cx="34471" cy="34476"/>
            </a:xfrm>
            <a:custGeom>
              <a:avLst/>
              <a:gdLst>
                <a:gd name="connsiteX0" fmla="*/ 20768 w 34471"/>
                <a:gd name="connsiteY0" fmla="*/ 725 h 34476"/>
                <a:gd name="connsiteX1" fmla="*/ 548 w 34471"/>
                <a:gd name="connsiteY1" fmla="*/ 13723 h 34476"/>
                <a:gd name="connsiteX2" fmla="*/ 14231 w 34471"/>
                <a:gd name="connsiteY2" fmla="*/ 34307 h 34476"/>
                <a:gd name="connsiteX3" fmla="*/ 34413 w 34471"/>
                <a:gd name="connsiteY3" fmla="*/ 21575 h 34476"/>
                <a:gd name="connsiteX4" fmla="*/ 20768 w 34471"/>
                <a:gd name="connsiteY4" fmla="*/ 725 h 34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71" h="34476">
                  <a:moveTo>
                    <a:pt x="20768" y="725"/>
                  </a:moveTo>
                  <a:cubicBezTo>
                    <a:pt x="11365" y="-1457"/>
                    <a:pt x="2297" y="4731"/>
                    <a:pt x="548" y="13723"/>
                  </a:cubicBezTo>
                  <a:cubicBezTo>
                    <a:pt x="-1200" y="22708"/>
                    <a:pt x="4828" y="32126"/>
                    <a:pt x="14231" y="34307"/>
                  </a:cubicBezTo>
                  <a:cubicBezTo>
                    <a:pt x="23649" y="36489"/>
                    <a:pt x="32664" y="30575"/>
                    <a:pt x="34413" y="21575"/>
                  </a:cubicBezTo>
                  <a:cubicBezTo>
                    <a:pt x="36168" y="12590"/>
                    <a:pt x="30194" y="2906"/>
                    <a:pt x="20768" y="725"/>
                  </a:cubicBezTo>
                  <a:close/>
                </a:path>
              </a:pathLst>
            </a:custGeom>
            <a:solidFill>
              <a:srgbClr val="231F20"/>
            </a:solidFill>
            <a:ln w="7575" cap="flat">
              <a:noFill/>
              <a:prstDash val="solid"/>
              <a:round/>
            </a:ln>
          </p:spPr>
          <p:txBody>
            <a:bodyPr rtlCol="0" anchor="ctr"/>
            <a:lstStyle/>
            <a:p>
              <a:endParaRPr lang="en-GB"/>
            </a:p>
          </p:txBody>
        </p:sp>
        <p:sp>
          <p:nvSpPr>
            <p:cNvPr id="931" name="Freeform: Shape 930">
              <a:extLst>
                <a:ext uri="{FF2B5EF4-FFF2-40B4-BE49-F238E27FC236}">
                  <a16:creationId xmlns:a16="http://schemas.microsoft.com/office/drawing/2014/main" id="{DD77CC65-BB48-496B-BB78-2FB1A46AF530}"/>
                </a:ext>
              </a:extLst>
            </p:cNvPr>
            <p:cNvSpPr/>
            <p:nvPr/>
          </p:nvSpPr>
          <p:spPr>
            <a:xfrm>
              <a:off x="6027910" y="3855365"/>
              <a:ext cx="45326" cy="127101"/>
            </a:xfrm>
            <a:custGeom>
              <a:avLst/>
              <a:gdLst>
                <a:gd name="connsiteX0" fmla="*/ 32215 w 45326"/>
                <a:gd name="connsiteY0" fmla="*/ 833 h 127101"/>
                <a:gd name="connsiteX1" fmla="*/ 12558 w 45326"/>
                <a:gd name="connsiteY1" fmla="*/ 13588 h 127101"/>
                <a:gd name="connsiteX2" fmla="*/ 4265 w 45326"/>
                <a:gd name="connsiteY2" fmla="*/ 87352 h 127101"/>
                <a:gd name="connsiteX3" fmla="*/ 259 w 45326"/>
                <a:gd name="connsiteY3" fmla="*/ 125085 h 127101"/>
                <a:gd name="connsiteX4" fmla="*/ 10878 w 45326"/>
                <a:gd name="connsiteY4" fmla="*/ 127342 h 127101"/>
                <a:gd name="connsiteX5" fmla="*/ 22554 w 45326"/>
                <a:gd name="connsiteY5" fmla="*/ 91228 h 127101"/>
                <a:gd name="connsiteX6" fmla="*/ 44993 w 45326"/>
                <a:gd name="connsiteY6" fmla="*/ 20482 h 127101"/>
                <a:gd name="connsiteX7" fmla="*/ 32215 w 45326"/>
                <a:gd name="connsiteY7" fmla="*/ 833 h 12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26" h="127101">
                  <a:moveTo>
                    <a:pt x="32215" y="833"/>
                  </a:moveTo>
                  <a:cubicBezTo>
                    <a:pt x="22189" y="-1295"/>
                    <a:pt x="14983" y="2171"/>
                    <a:pt x="12558" y="13588"/>
                  </a:cubicBezTo>
                  <a:cubicBezTo>
                    <a:pt x="10467" y="23417"/>
                    <a:pt x="8347" y="49345"/>
                    <a:pt x="4265" y="87352"/>
                  </a:cubicBezTo>
                  <a:lnTo>
                    <a:pt x="259" y="125085"/>
                  </a:lnTo>
                  <a:lnTo>
                    <a:pt x="10878" y="127342"/>
                  </a:lnTo>
                  <a:lnTo>
                    <a:pt x="22554" y="91228"/>
                  </a:lnTo>
                  <a:cubicBezTo>
                    <a:pt x="34298" y="54856"/>
                    <a:pt x="42902" y="30311"/>
                    <a:pt x="44993" y="20482"/>
                  </a:cubicBezTo>
                  <a:cubicBezTo>
                    <a:pt x="47418" y="9065"/>
                    <a:pt x="42249" y="2969"/>
                    <a:pt x="32215" y="833"/>
                  </a:cubicBezTo>
                  <a:close/>
                </a:path>
              </a:pathLst>
            </a:custGeom>
            <a:solidFill>
              <a:srgbClr val="231F20"/>
            </a:solidFill>
            <a:ln w="7575" cap="flat">
              <a:noFill/>
              <a:prstDash val="solid"/>
              <a:round/>
            </a:ln>
          </p:spPr>
          <p:txBody>
            <a:bodyPr rtlCol="0" anchor="ctr"/>
            <a:lstStyle/>
            <a:p>
              <a:endParaRPr lang="en-GB"/>
            </a:p>
          </p:txBody>
        </p:sp>
        <p:sp>
          <p:nvSpPr>
            <p:cNvPr id="932" name="Freeform: Shape 931">
              <a:extLst>
                <a:ext uri="{FF2B5EF4-FFF2-40B4-BE49-F238E27FC236}">
                  <a16:creationId xmlns:a16="http://schemas.microsoft.com/office/drawing/2014/main" id="{8256360E-BFE1-408F-B458-27BA0CAF38C5}"/>
                </a:ext>
              </a:extLst>
            </p:cNvPr>
            <p:cNvSpPr/>
            <p:nvPr/>
          </p:nvSpPr>
          <p:spPr>
            <a:xfrm>
              <a:off x="5535182" y="3692919"/>
              <a:ext cx="53876" cy="130892"/>
            </a:xfrm>
            <a:custGeom>
              <a:avLst/>
              <a:gdLst>
                <a:gd name="connsiteX0" fmla="*/ 42973 w 53876"/>
                <a:gd name="connsiteY0" fmla="*/ 71669 h 130892"/>
                <a:gd name="connsiteX1" fmla="*/ 2534 w 53876"/>
                <a:gd name="connsiteY1" fmla="*/ 130769 h 130892"/>
                <a:gd name="connsiteX2" fmla="*/ 10576 w 53876"/>
                <a:gd name="connsiteY2" fmla="*/ 66241 h 130892"/>
                <a:gd name="connsiteX3" fmla="*/ 47230 w 53876"/>
                <a:gd name="connsiteY3" fmla="*/ 178 h 130892"/>
                <a:gd name="connsiteX4" fmla="*/ 42973 w 53876"/>
                <a:gd name="connsiteY4" fmla="*/ 71669 h 130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876" h="130892">
                  <a:moveTo>
                    <a:pt x="42973" y="71669"/>
                  </a:moveTo>
                  <a:cubicBezTo>
                    <a:pt x="30628" y="107730"/>
                    <a:pt x="12522" y="134190"/>
                    <a:pt x="2534" y="130769"/>
                  </a:cubicBezTo>
                  <a:cubicBezTo>
                    <a:pt x="-7455" y="127349"/>
                    <a:pt x="16360" y="102758"/>
                    <a:pt x="10576" y="66241"/>
                  </a:cubicBezTo>
                  <a:cubicBezTo>
                    <a:pt x="4966" y="30872"/>
                    <a:pt x="-15687" y="2732"/>
                    <a:pt x="47230" y="178"/>
                  </a:cubicBezTo>
                  <a:cubicBezTo>
                    <a:pt x="57932" y="-255"/>
                    <a:pt x="55310" y="35608"/>
                    <a:pt x="42973" y="71669"/>
                  </a:cubicBezTo>
                  <a:close/>
                </a:path>
              </a:pathLst>
            </a:custGeom>
            <a:solidFill>
              <a:srgbClr val="231F20"/>
            </a:solidFill>
            <a:ln w="7575" cap="flat">
              <a:noFill/>
              <a:prstDash val="solid"/>
              <a:round/>
            </a:ln>
          </p:spPr>
          <p:txBody>
            <a:bodyPr rtlCol="0" anchor="ctr"/>
            <a:lstStyle/>
            <a:p>
              <a:endParaRPr lang="en-GB"/>
            </a:p>
          </p:txBody>
        </p:sp>
      </p:grpSp>
      <p:grpSp>
        <p:nvGrpSpPr>
          <p:cNvPr id="933" name="Group 932">
            <a:extLst>
              <a:ext uri="{FF2B5EF4-FFF2-40B4-BE49-F238E27FC236}">
                <a16:creationId xmlns:a16="http://schemas.microsoft.com/office/drawing/2014/main" id="{A4F5F5D5-B527-489D-BB8D-8C71B0EBC162}"/>
              </a:ext>
            </a:extLst>
          </p:cNvPr>
          <p:cNvGrpSpPr>
            <a:grpSpLocks noChangeAspect="1"/>
          </p:cNvGrpSpPr>
          <p:nvPr/>
        </p:nvGrpSpPr>
        <p:grpSpPr>
          <a:xfrm>
            <a:off x="69679" y="3588362"/>
            <a:ext cx="504000" cy="504000"/>
            <a:chOff x="2457450" y="3431037"/>
            <a:chExt cx="1077355" cy="1077355"/>
          </a:xfrm>
        </p:grpSpPr>
        <p:sp>
          <p:nvSpPr>
            <p:cNvPr id="934" name="Freeform: Shape 933">
              <a:extLst>
                <a:ext uri="{FF2B5EF4-FFF2-40B4-BE49-F238E27FC236}">
                  <a16:creationId xmlns:a16="http://schemas.microsoft.com/office/drawing/2014/main" id="{E53A7825-65FE-458A-948C-6B85B3628AE8}"/>
                </a:ext>
              </a:extLst>
            </p:cNvPr>
            <p:cNvSpPr/>
            <p:nvPr/>
          </p:nvSpPr>
          <p:spPr>
            <a:xfrm>
              <a:off x="2457450" y="343103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935" name="Freeform: Shape 934">
              <a:extLst>
                <a:ext uri="{FF2B5EF4-FFF2-40B4-BE49-F238E27FC236}">
                  <a16:creationId xmlns:a16="http://schemas.microsoft.com/office/drawing/2014/main" id="{249AE5FF-EC97-4D19-8460-DA11069303CD}"/>
                </a:ext>
              </a:extLst>
            </p:cNvPr>
            <p:cNvSpPr/>
            <p:nvPr/>
          </p:nvSpPr>
          <p:spPr>
            <a:xfrm>
              <a:off x="2751735" y="3680840"/>
              <a:ext cx="488945" cy="577186"/>
            </a:xfrm>
            <a:custGeom>
              <a:avLst/>
              <a:gdLst>
                <a:gd name="connsiteX0" fmla="*/ 344992 w 488945"/>
                <a:gd name="connsiteY0" fmla="*/ 102828 h 577186"/>
                <a:gd name="connsiteX1" fmla="*/ 331105 w 488945"/>
                <a:gd name="connsiteY1" fmla="*/ 185235 h 577186"/>
                <a:gd name="connsiteX2" fmla="*/ 252530 w 488945"/>
                <a:gd name="connsiteY2" fmla="*/ 225 h 577186"/>
                <a:gd name="connsiteX3" fmla="*/ 110810 w 488945"/>
                <a:gd name="connsiteY3" fmla="*/ 278937 h 577186"/>
                <a:gd name="connsiteX4" fmla="*/ 64715 w 488945"/>
                <a:gd name="connsiteY4" fmla="*/ 198225 h 577186"/>
                <a:gd name="connsiteX5" fmla="*/ 29346 w 488945"/>
                <a:gd name="connsiteY5" fmla="*/ 463908 h 577186"/>
                <a:gd name="connsiteX6" fmla="*/ 50326 w 488945"/>
                <a:gd name="connsiteY6" fmla="*/ 492193 h 577186"/>
                <a:gd name="connsiteX7" fmla="*/ 226624 w 488945"/>
                <a:gd name="connsiteY7" fmla="*/ 577411 h 577186"/>
                <a:gd name="connsiteX8" fmla="*/ 174479 w 488945"/>
                <a:gd name="connsiteY8" fmla="*/ 472695 h 577186"/>
                <a:gd name="connsiteX9" fmla="*/ 246213 w 488945"/>
                <a:gd name="connsiteY9" fmla="*/ 303451 h 577186"/>
                <a:gd name="connsiteX10" fmla="*/ 317947 w 488945"/>
                <a:gd name="connsiteY10" fmla="*/ 472695 h 577186"/>
                <a:gd name="connsiteX11" fmla="*/ 273684 w 488945"/>
                <a:gd name="connsiteY11" fmla="*/ 576591 h 577186"/>
                <a:gd name="connsiteX12" fmla="*/ 414218 w 488945"/>
                <a:gd name="connsiteY12" fmla="*/ 517771 h 577186"/>
                <a:gd name="connsiteX13" fmla="*/ 480677 w 488945"/>
                <a:gd name="connsiteY13" fmla="*/ 412515 h 577186"/>
                <a:gd name="connsiteX14" fmla="*/ 344992 w 488945"/>
                <a:gd name="connsiteY14" fmla="*/ 102828 h 577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88945" h="577186">
                  <a:moveTo>
                    <a:pt x="344992" y="102828"/>
                  </a:moveTo>
                  <a:cubicBezTo>
                    <a:pt x="344992" y="134929"/>
                    <a:pt x="339641" y="161815"/>
                    <a:pt x="331105" y="185235"/>
                  </a:cubicBezTo>
                  <a:cubicBezTo>
                    <a:pt x="294003" y="138722"/>
                    <a:pt x="252530" y="89807"/>
                    <a:pt x="252530" y="225"/>
                  </a:cubicBezTo>
                  <a:cubicBezTo>
                    <a:pt x="165524" y="60245"/>
                    <a:pt x="94034" y="156555"/>
                    <a:pt x="110810" y="278937"/>
                  </a:cubicBezTo>
                  <a:cubicBezTo>
                    <a:pt x="91753" y="259219"/>
                    <a:pt x="75121" y="234172"/>
                    <a:pt x="64715" y="198225"/>
                  </a:cubicBezTo>
                  <a:cubicBezTo>
                    <a:pt x="6884" y="267626"/>
                    <a:pt x="-27581" y="365904"/>
                    <a:pt x="29346" y="463908"/>
                  </a:cubicBezTo>
                  <a:cubicBezTo>
                    <a:pt x="34933" y="473508"/>
                    <a:pt x="42048" y="483155"/>
                    <a:pt x="50326" y="492193"/>
                  </a:cubicBezTo>
                  <a:cubicBezTo>
                    <a:pt x="73540" y="520667"/>
                    <a:pt x="128498" y="571741"/>
                    <a:pt x="226624" y="577411"/>
                  </a:cubicBezTo>
                  <a:cubicBezTo>
                    <a:pt x="200270" y="555398"/>
                    <a:pt x="180841" y="498768"/>
                    <a:pt x="174479" y="472695"/>
                  </a:cubicBezTo>
                  <a:cubicBezTo>
                    <a:pt x="156205" y="397753"/>
                    <a:pt x="196409" y="338964"/>
                    <a:pt x="246213" y="303451"/>
                  </a:cubicBezTo>
                  <a:cubicBezTo>
                    <a:pt x="246213" y="391079"/>
                    <a:pt x="316465" y="407506"/>
                    <a:pt x="317947" y="472695"/>
                  </a:cubicBezTo>
                  <a:cubicBezTo>
                    <a:pt x="318669" y="504674"/>
                    <a:pt x="300730" y="555398"/>
                    <a:pt x="273684" y="576591"/>
                  </a:cubicBezTo>
                  <a:cubicBezTo>
                    <a:pt x="340272" y="570251"/>
                    <a:pt x="385812" y="542802"/>
                    <a:pt x="414218" y="517771"/>
                  </a:cubicBezTo>
                  <a:cubicBezTo>
                    <a:pt x="447664" y="491623"/>
                    <a:pt x="471243" y="449944"/>
                    <a:pt x="480677" y="412515"/>
                  </a:cubicBezTo>
                  <a:cubicBezTo>
                    <a:pt x="515240" y="275372"/>
                    <a:pt x="439196" y="167827"/>
                    <a:pt x="344992" y="102828"/>
                  </a:cubicBezTo>
                  <a:close/>
                </a:path>
              </a:pathLst>
            </a:custGeom>
            <a:solidFill>
              <a:srgbClr val="231F20"/>
            </a:solidFill>
            <a:ln w="7575" cap="flat">
              <a:noFill/>
              <a:prstDash val="solid"/>
              <a:round/>
            </a:ln>
          </p:spPr>
          <p:txBody>
            <a:bodyPr rtlCol="0" anchor="ctr"/>
            <a:lstStyle/>
            <a:p>
              <a:endParaRPr lang="en-GB"/>
            </a:p>
          </p:txBody>
        </p:sp>
        <p:sp>
          <p:nvSpPr>
            <p:cNvPr id="936" name="Freeform: Shape 935">
              <a:extLst>
                <a:ext uri="{FF2B5EF4-FFF2-40B4-BE49-F238E27FC236}">
                  <a16:creationId xmlns:a16="http://schemas.microsoft.com/office/drawing/2014/main" id="{1FF887AD-8BD3-42C2-8307-7EA4CA063E3F}"/>
                </a:ext>
              </a:extLst>
            </p:cNvPr>
            <p:cNvSpPr/>
            <p:nvPr/>
          </p:nvSpPr>
          <p:spPr>
            <a:xfrm>
              <a:off x="3107974" y="3908242"/>
              <a:ext cx="77384" cy="200303"/>
            </a:xfrm>
            <a:custGeom>
              <a:avLst/>
              <a:gdLst>
                <a:gd name="connsiteX0" fmla="*/ 287 w 77384"/>
                <a:gd name="connsiteY0" fmla="*/ 241 h 200303"/>
                <a:gd name="connsiteX1" fmla="*/ 49187 w 77384"/>
                <a:gd name="connsiteY1" fmla="*/ 200545 h 200303"/>
                <a:gd name="connsiteX2" fmla="*/ 287 w 77384"/>
                <a:gd name="connsiteY2" fmla="*/ 241 h 200303"/>
              </a:gdLst>
              <a:ahLst/>
              <a:cxnLst>
                <a:cxn ang="0">
                  <a:pos x="connsiteX0" y="connsiteY0"/>
                </a:cxn>
                <a:cxn ang="0">
                  <a:pos x="connsiteX1" y="connsiteY1"/>
                </a:cxn>
                <a:cxn ang="0">
                  <a:pos x="connsiteX2" y="connsiteY2"/>
                </a:cxn>
              </a:cxnLst>
              <a:rect l="l" t="t" r="r" b="b"/>
              <a:pathLst>
                <a:path w="77384" h="200303">
                  <a:moveTo>
                    <a:pt x="287" y="241"/>
                  </a:moveTo>
                  <a:cubicBezTo>
                    <a:pt x="287" y="241"/>
                    <a:pt x="134748" y="81021"/>
                    <a:pt x="49187" y="200545"/>
                  </a:cubicBezTo>
                  <a:cubicBezTo>
                    <a:pt x="49187" y="200545"/>
                    <a:pt x="92431" y="90872"/>
                    <a:pt x="287" y="241"/>
                  </a:cubicBezTo>
                  <a:close/>
                </a:path>
              </a:pathLst>
            </a:custGeom>
            <a:solidFill>
              <a:schemeClr val="bg1">
                <a:lumMod val="75000"/>
              </a:schemeClr>
            </a:solidFill>
            <a:ln w="7575" cap="flat">
              <a:noFill/>
              <a:prstDash val="solid"/>
              <a:round/>
            </a:ln>
          </p:spPr>
          <p:txBody>
            <a:bodyPr rtlCol="0" anchor="ctr"/>
            <a:lstStyle/>
            <a:p>
              <a:endParaRPr lang="en-GB"/>
            </a:p>
          </p:txBody>
        </p:sp>
        <p:sp>
          <p:nvSpPr>
            <p:cNvPr id="937" name="Freeform: Shape 936">
              <a:extLst>
                <a:ext uri="{FF2B5EF4-FFF2-40B4-BE49-F238E27FC236}">
                  <a16:creationId xmlns:a16="http://schemas.microsoft.com/office/drawing/2014/main" id="{4A852483-B332-4857-9808-779072E3616D}"/>
                </a:ext>
              </a:extLst>
            </p:cNvPr>
            <p:cNvSpPr/>
            <p:nvPr/>
          </p:nvSpPr>
          <p:spPr>
            <a:xfrm>
              <a:off x="2800518" y="3988307"/>
              <a:ext cx="78229" cy="198463"/>
            </a:xfrm>
            <a:custGeom>
              <a:avLst/>
              <a:gdLst>
                <a:gd name="connsiteX0" fmla="*/ 22496 w 78229"/>
                <a:gd name="connsiteY0" fmla="*/ 274 h 198463"/>
                <a:gd name="connsiteX1" fmla="*/ 78389 w 78229"/>
                <a:gd name="connsiteY1" fmla="*/ 198738 h 198463"/>
                <a:gd name="connsiteX2" fmla="*/ 22496 w 78229"/>
                <a:gd name="connsiteY2" fmla="*/ 274 h 198463"/>
              </a:gdLst>
              <a:ahLst/>
              <a:cxnLst>
                <a:cxn ang="0">
                  <a:pos x="connsiteX0" y="connsiteY0"/>
                </a:cxn>
                <a:cxn ang="0">
                  <a:pos x="connsiteX1" y="connsiteY1"/>
                </a:cxn>
                <a:cxn ang="0">
                  <a:pos x="connsiteX2" y="connsiteY2"/>
                </a:cxn>
              </a:cxnLst>
              <a:rect l="l" t="t" r="r" b="b"/>
              <a:pathLst>
                <a:path w="78229" h="198463">
                  <a:moveTo>
                    <a:pt x="22496" y="274"/>
                  </a:moveTo>
                  <a:cubicBezTo>
                    <a:pt x="22496" y="274"/>
                    <a:pt x="-54878" y="136719"/>
                    <a:pt x="78389" y="198738"/>
                  </a:cubicBezTo>
                  <a:cubicBezTo>
                    <a:pt x="78389" y="198738"/>
                    <a:pt x="-13193" y="124496"/>
                    <a:pt x="22496" y="274"/>
                  </a:cubicBezTo>
                  <a:close/>
                </a:path>
              </a:pathLst>
            </a:custGeom>
            <a:solidFill>
              <a:schemeClr val="bg1">
                <a:lumMod val="75000"/>
              </a:schemeClr>
            </a:solidFill>
            <a:ln w="7575" cap="flat">
              <a:noFill/>
              <a:prstDash val="solid"/>
              <a:round/>
            </a:ln>
          </p:spPr>
          <p:txBody>
            <a:bodyPr rtlCol="0" anchor="ctr"/>
            <a:lstStyle/>
            <a:p>
              <a:endParaRPr lang="en-GB"/>
            </a:p>
          </p:txBody>
        </p:sp>
        <p:sp>
          <p:nvSpPr>
            <p:cNvPr id="938" name="Freeform: Shape 937">
              <a:extLst>
                <a:ext uri="{FF2B5EF4-FFF2-40B4-BE49-F238E27FC236}">
                  <a16:creationId xmlns:a16="http://schemas.microsoft.com/office/drawing/2014/main" id="{A541C070-6468-45AF-94B3-FBBFD7758E77}"/>
                </a:ext>
              </a:extLst>
            </p:cNvPr>
            <p:cNvSpPr/>
            <p:nvPr/>
          </p:nvSpPr>
          <p:spPr>
            <a:xfrm>
              <a:off x="2602164" y="3575759"/>
              <a:ext cx="787918" cy="787911"/>
            </a:xfrm>
            <a:custGeom>
              <a:avLst/>
              <a:gdLst>
                <a:gd name="connsiteX0" fmla="*/ 788143 w 787918"/>
                <a:gd name="connsiteY0" fmla="*/ 394188 h 787911"/>
                <a:gd name="connsiteX1" fmla="*/ 394180 w 787918"/>
                <a:gd name="connsiteY1" fmla="*/ 225 h 787911"/>
                <a:gd name="connsiteX2" fmla="*/ 224 w 787918"/>
                <a:gd name="connsiteY2" fmla="*/ 394188 h 787911"/>
                <a:gd name="connsiteX3" fmla="*/ 394180 w 787918"/>
                <a:gd name="connsiteY3" fmla="*/ 788136 h 787911"/>
                <a:gd name="connsiteX4" fmla="*/ 788143 w 787918"/>
                <a:gd name="connsiteY4" fmla="*/ 394188 h 787911"/>
                <a:gd name="connsiteX5" fmla="*/ 755822 w 787918"/>
                <a:gd name="connsiteY5" fmla="*/ 394188 h 787911"/>
                <a:gd name="connsiteX6" fmla="*/ 394180 w 787918"/>
                <a:gd name="connsiteY6" fmla="*/ 755815 h 787911"/>
                <a:gd name="connsiteX7" fmla="*/ 32545 w 787918"/>
                <a:gd name="connsiteY7" fmla="*/ 394188 h 787911"/>
                <a:gd name="connsiteX8" fmla="*/ 394180 w 787918"/>
                <a:gd name="connsiteY8" fmla="*/ 32546 h 787911"/>
                <a:gd name="connsiteX9" fmla="*/ 755822 w 787918"/>
                <a:gd name="connsiteY9" fmla="*/ 394188 h 78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7918" h="787911">
                  <a:moveTo>
                    <a:pt x="788143" y="394188"/>
                  </a:moveTo>
                  <a:cubicBezTo>
                    <a:pt x="788143" y="176607"/>
                    <a:pt x="611761" y="225"/>
                    <a:pt x="394180" y="225"/>
                  </a:cubicBezTo>
                  <a:cubicBezTo>
                    <a:pt x="176606" y="225"/>
                    <a:pt x="224" y="176607"/>
                    <a:pt x="224" y="394188"/>
                  </a:cubicBezTo>
                  <a:cubicBezTo>
                    <a:pt x="224" y="611762"/>
                    <a:pt x="176606" y="788136"/>
                    <a:pt x="394180" y="788136"/>
                  </a:cubicBezTo>
                  <a:cubicBezTo>
                    <a:pt x="611761" y="788136"/>
                    <a:pt x="788143" y="611762"/>
                    <a:pt x="788143" y="394188"/>
                  </a:cubicBezTo>
                  <a:close/>
                  <a:moveTo>
                    <a:pt x="755822" y="394188"/>
                  </a:moveTo>
                  <a:cubicBezTo>
                    <a:pt x="755822" y="593914"/>
                    <a:pt x="593913" y="755815"/>
                    <a:pt x="394180" y="755815"/>
                  </a:cubicBezTo>
                  <a:cubicBezTo>
                    <a:pt x="194454" y="755815"/>
                    <a:pt x="32545" y="593914"/>
                    <a:pt x="32545" y="394188"/>
                  </a:cubicBezTo>
                  <a:cubicBezTo>
                    <a:pt x="32545" y="194455"/>
                    <a:pt x="194454" y="32546"/>
                    <a:pt x="394180" y="32546"/>
                  </a:cubicBezTo>
                  <a:cubicBezTo>
                    <a:pt x="593913" y="32546"/>
                    <a:pt x="755822" y="194455"/>
                    <a:pt x="755822" y="394188"/>
                  </a:cubicBezTo>
                  <a:close/>
                </a:path>
              </a:pathLst>
            </a:custGeom>
            <a:solidFill>
              <a:srgbClr val="FFFFFF"/>
            </a:solidFill>
            <a:ln w="7575" cap="flat">
              <a:noFill/>
              <a:prstDash val="solid"/>
              <a:round/>
            </a:ln>
          </p:spPr>
          <p:txBody>
            <a:bodyPr rtlCol="0" anchor="ctr"/>
            <a:lstStyle/>
            <a:p>
              <a:endParaRPr lang="en-GB"/>
            </a:p>
          </p:txBody>
        </p:sp>
        <p:sp>
          <p:nvSpPr>
            <p:cNvPr id="939" name="Freeform: Shape 938">
              <a:extLst>
                <a:ext uri="{FF2B5EF4-FFF2-40B4-BE49-F238E27FC236}">
                  <a16:creationId xmlns:a16="http://schemas.microsoft.com/office/drawing/2014/main" id="{33C75485-FD1B-4A44-8449-E51365011F33}"/>
                </a:ext>
              </a:extLst>
            </p:cNvPr>
            <p:cNvSpPr/>
            <p:nvPr/>
          </p:nvSpPr>
          <p:spPr>
            <a:xfrm>
              <a:off x="2723277" y="3696788"/>
              <a:ext cx="545861" cy="545861"/>
            </a:xfrm>
            <a:custGeom>
              <a:avLst/>
              <a:gdLst>
                <a:gd name="connsiteX0" fmla="*/ 224 w 545861"/>
                <a:gd name="connsiteY0" fmla="*/ 23075 h 545861"/>
                <a:gd name="connsiteX1" fmla="*/ 523236 w 545861"/>
                <a:gd name="connsiteY1" fmla="*/ 546086 h 545861"/>
                <a:gd name="connsiteX2" fmla="*/ 546086 w 545861"/>
                <a:gd name="connsiteY2" fmla="*/ 523237 h 545861"/>
                <a:gd name="connsiteX3" fmla="*/ 23074 w 545861"/>
                <a:gd name="connsiteY3" fmla="*/ 225 h 545861"/>
                <a:gd name="connsiteX4" fmla="*/ 224 w 545861"/>
                <a:gd name="connsiteY4" fmla="*/ 23075 h 545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861" h="545861">
                  <a:moveTo>
                    <a:pt x="224" y="23075"/>
                  </a:moveTo>
                  <a:lnTo>
                    <a:pt x="523236" y="546086"/>
                  </a:lnTo>
                  <a:lnTo>
                    <a:pt x="546086" y="523237"/>
                  </a:lnTo>
                  <a:lnTo>
                    <a:pt x="23074" y="225"/>
                  </a:lnTo>
                  <a:lnTo>
                    <a:pt x="224" y="23075"/>
                  </a:lnTo>
                  <a:close/>
                </a:path>
              </a:pathLst>
            </a:custGeom>
            <a:solidFill>
              <a:srgbClr val="FFFFFF"/>
            </a:solidFill>
            <a:ln w="7575" cap="flat">
              <a:noFill/>
              <a:prstDash val="solid"/>
              <a:round/>
            </a:ln>
          </p:spPr>
          <p:txBody>
            <a:bodyPr rtlCol="0" anchor="ctr"/>
            <a:lstStyle/>
            <a:p>
              <a:endParaRPr lang="en-GB"/>
            </a:p>
          </p:txBody>
        </p:sp>
      </p:grpSp>
      <p:grpSp>
        <p:nvGrpSpPr>
          <p:cNvPr id="940" name="Group 939">
            <a:extLst>
              <a:ext uri="{FF2B5EF4-FFF2-40B4-BE49-F238E27FC236}">
                <a16:creationId xmlns:a16="http://schemas.microsoft.com/office/drawing/2014/main" id="{0A11CC4C-BB16-44A6-8769-E84649940FFC}"/>
              </a:ext>
            </a:extLst>
          </p:cNvPr>
          <p:cNvGrpSpPr>
            <a:grpSpLocks noChangeAspect="1"/>
          </p:cNvGrpSpPr>
          <p:nvPr/>
        </p:nvGrpSpPr>
        <p:grpSpPr>
          <a:xfrm>
            <a:off x="69679" y="2425410"/>
            <a:ext cx="504000" cy="504000"/>
            <a:chOff x="672600" y="3392937"/>
            <a:chExt cx="1077355" cy="1077355"/>
          </a:xfrm>
        </p:grpSpPr>
        <p:sp>
          <p:nvSpPr>
            <p:cNvPr id="941" name="Freeform: Shape 940">
              <a:extLst>
                <a:ext uri="{FF2B5EF4-FFF2-40B4-BE49-F238E27FC236}">
                  <a16:creationId xmlns:a16="http://schemas.microsoft.com/office/drawing/2014/main" id="{907C39C7-0D96-4A92-9E07-728A91657B1E}"/>
                </a:ext>
              </a:extLst>
            </p:cNvPr>
            <p:cNvSpPr/>
            <p:nvPr/>
          </p:nvSpPr>
          <p:spPr>
            <a:xfrm>
              <a:off x="672600" y="339293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942" name="Freeform: Shape 941">
              <a:extLst>
                <a:ext uri="{FF2B5EF4-FFF2-40B4-BE49-F238E27FC236}">
                  <a16:creationId xmlns:a16="http://schemas.microsoft.com/office/drawing/2014/main" id="{970A4952-EC29-4171-AB20-710AE1551B42}"/>
                </a:ext>
              </a:extLst>
            </p:cNvPr>
            <p:cNvSpPr/>
            <p:nvPr/>
          </p:nvSpPr>
          <p:spPr>
            <a:xfrm>
              <a:off x="775902" y="3474324"/>
              <a:ext cx="356610" cy="356617"/>
            </a:xfrm>
            <a:custGeom>
              <a:avLst/>
              <a:gdLst>
                <a:gd name="connsiteX0" fmla="*/ 356727 w 356610"/>
                <a:gd name="connsiteY0" fmla="*/ 178422 h 356617"/>
                <a:gd name="connsiteX1" fmla="*/ 178422 w 356610"/>
                <a:gd name="connsiteY1" fmla="*/ 109 h 356617"/>
                <a:gd name="connsiteX2" fmla="*/ 117 w 356610"/>
                <a:gd name="connsiteY2" fmla="*/ 178422 h 356617"/>
                <a:gd name="connsiteX3" fmla="*/ 178422 w 356610"/>
                <a:gd name="connsiteY3" fmla="*/ 356727 h 356617"/>
                <a:gd name="connsiteX4" fmla="*/ 356727 w 356610"/>
                <a:gd name="connsiteY4" fmla="*/ 178422 h 356617"/>
                <a:gd name="connsiteX5" fmla="*/ 329788 w 356610"/>
                <a:gd name="connsiteY5" fmla="*/ 178422 h 356617"/>
                <a:gd name="connsiteX6" fmla="*/ 178422 w 356610"/>
                <a:gd name="connsiteY6" fmla="*/ 329788 h 356617"/>
                <a:gd name="connsiteX7" fmla="*/ 27057 w 356610"/>
                <a:gd name="connsiteY7" fmla="*/ 178422 h 356617"/>
                <a:gd name="connsiteX8" fmla="*/ 178422 w 356610"/>
                <a:gd name="connsiteY8" fmla="*/ 27048 h 356617"/>
                <a:gd name="connsiteX9" fmla="*/ 329788 w 356610"/>
                <a:gd name="connsiteY9" fmla="*/ 178422 h 35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610" h="356617">
                  <a:moveTo>
                    <a:pt x="356727" y="178422"/>
                  </a:moveTo>
                  <a:cubicBezTo>
                    <a:pt x="356727" y="79946"/>
                    <a:pt x="276890" y="109"/>
                    <a:pt x="178422" y="109"/>
                  </a:cubicBezTo>
                  <a:cubicBezTo>
                    <a:pt x="79947" y="109"/>
                    <a:pt x="117" y="79946"/>
                    <a:pt x="117" y="178422"/>
                  </a:cubicBezTo>
                  <a:cubicBezTo>
                    <a:pt x="117" y="276890"/>
                    <a:pt x="79939" y="356727"/>
                    <a:pt x="178422" y="356727"/>
                  </a:cubicBezTo>
                  <a:cubicBezTo>
                    <a:pt x="276890" y="356727"/>
                    <a:pt x="356727" y="276890"/>
                    <a:pt x="356727" y="178422"/>
                  </a:cubicBezTo>
                  <a:close/>
                  <a:moveTo>
                    <a:pt x="329788" y="178422"/>
                  </a:moveTo>
                  <a:cubicBezTo>
                    <a:pt x="329788" y="262021"/>
                    <a:pt x="262022" y="329788"/>
                    <a:pt x="178422" y="329788"/>
                  </a:cubicBezTo>
                  <a:cubicBezTo>
                    <a:pt x="94823" y="329788"/>
                    <a:pt x="27057" y="262021"/>
                    <a:pt x="27057" y="178422"/>
                  </a:cubicBezTo>
                  <a:cubicBezTo>
                    <a:pt x="27057" y="94814"/>
                    <a:pt x="94815" y="27048"/>
                    <a:pt x="178422" y="27048"/>
                  </a:cubicBezTo>
                  <a:cubicBezTo>
                    <a:pt x="262022" y="27048"/>
                    <a:pt x="329788" y="94814"/>
                    <a:pt x="329788" y="178422"/>
                  </a:cubicBezTo>
                  <a:close/>
                </a:path>
              </a:pathLst>
            </a:custGeom>
            <a:solidFill>
              <a:srgbClr val="231F20"/>
            </a:solidFill>
            <a:ln w="7575" cap="flat">
              <a:noFill/>
              <a:prstDash val="solid"/>
              <a:round/>
            </a:ln>
          </p:spPr>
          <p:txBody>
            <a:bodyPr rtlCol="0" anchor="ctr"/>
            <a:lstStyle/>
            <a:p>
              <a:endParaRPr lang="en-GB"/>
            </a:p>
          </p:txBody>
        </p:sp>
        <p:sp>
          <p:nvSpPr>
            <p:cNvPr id="943" name="Freeform: Shape 942">
              <a:extLst>
                <a:ext uri="{FF2B5EF4-FFF2-40B4-BE49-F238E27FC236}">
                  <a16:creationId xmlns:a16="http://schemas.microsoft.com/office/drawing/2014/main" id="{BB89606D-BEBE-4066-AA53-894508E18659}"/>
                </a:ext>
              </a:extLst>
            </p:cNvPr>
            <p:cNvSpPr/>
            <p:nvPr/>
          </p:nvSpPr>
          <p:spPr>
            <a:xfrm>
              <a:off x="954207" y="3527329"/>
              <a:ext cx="89308" cy="125946"/>
            </a:xfrm>
            <a:custGeom>
              <a:avLst/>
              <a:gdLst>
                <a:gd name="connsiteX0" fmla="*/ 89444 w 89308"/>
                <a:gd name="connsiteY0" fmla="*/ 37284 h 125946"/>
                <a:gd name="connsiteX1" fmla="*/ 136 w 89308"/>
                <a:gd name="connsiteY1" fmla="*/ 83 h 125946"/>
                <a:gd name="connsiteX2" fmla="*/ 136 w 89308"/>
                <a:gd name="connsiteY2" fmla="*/ 126030 h 125946"/>
                <a:gd name="connsiteX3" fmla="*/ 89444 w 89308"/>
                <a:gd name="connsiteY3" fmla="*/ 37284 h 125946"/>
              </a:gdLst>
              <a:ahLst/>
              <a:cxnLst>
                <a:cxn ang="0">
                  <a:pos x="connsiteX0" y="connsiteY0"/>
                </a:cxn>
                <a:cxn ang="0">
                  <a:pos x="connsiteX1" y="connsiteY1"/>
                </a:cxn>
                <a:cxn ang="0">
                  <a:pos x="connsiteX2" y="connsiteY2"/>
                </a:cxn>
                <a:cxn ang="0">
                  <a:pos x="connsiteX3" y="connsiteY3"/>
                </a:cxn>
              </a:cxnLst>
              <a:rect l="l" t="t" r="r" b="b"/>
              <a:pathLst>
                <a:path w="89308" h="125946">
                  <a:moveTo>
                    <a:pt x="89444" y="37284"/>
                  </a:moveTo>
                  <a:cubicBezTo>
                    <a:pt x="66716" y="14336"/>
                    <a:pt x="35102" y="83"/>
                    <a:pt x="136" y="83"/>
                  </a:cubicBezTo>
                  <a:lnTo>
                    <a:pt x="136" y="126030"/>
                  </a:lnTo>
                  <a:lnTo>
                    <a:pt x="89444" y="37284"/>
                  </a:lnTo>
                  <a:close/>
                </a:path>
              </a:pathLst>
            </a:custGeom>
            <a:solidFill>
              <a:srgbClr val="787C82"/>
            </a:solidFill>
            <a:ln w="7575" cap="flat">
              <a:noFill/>
              <a:prstDash val="solid"/>
              <a:round/>
            </a:ln>
          </p:spPr>
          <p:txBody>
            <a:bodyPr rtlCol="0" anchor="ctr"/>
            <a:lstStyle/>
            <a:p>
              <a:endParaRPr lang="en-GB"/>
            </a:p>
          </p:txBody>
        </p:sp>
        <p:sp>
          <p:nvSpPr>
            <p:cNvPr id="944" name="Freeform: Shape 943">
              <a:extLst>
                <a:ext uri="{FF2B5EF4-FFF2-40B4-BE49-F238E27FC236}">
                  <a16:creationId xmlns:a16="http://schemas.microsoft.com/office/drawing/2014/main" id="{6830F074-012F-4C92-BBDF-7C22DC6F4E8C}"/>
                </a:ext>
              </a:extLst>
            </p:cNvPr>
            <p:cNvSpPr/>
            <p:nvPr/>
          </p:nvSpPr>
          <p:spPr>
            <a:xfrm>
              <a:off x="828906" y="3564530"/>
              <a:ext cx="125300" cy="88745"/>
            </a:xfrm>
            <a:custGeom>
              <a:avLst/>
              <a:gdLst>
                <a:gd name="connsiteX0" fmla="*/ 125392 w 125300"/>
                <a:gd name="connsiteY0" fmla="*/ 88837 h 88745"/>
                <a:gd name="connsiteX1" fmla="*/ 36084 w 125300"/>
                <a:gd name="connsiteY1" fmla="*/ 91 h 88745"/>
                <a:gd name="connsiteX2" fmla="*/ 91 w 125300"/>
                <a:gd name="connsiteY2" fmla="*/ 87408 h 88745"/>
                <a:gd name="connsiteX3" fmla="*/ 122 w 125300"/>
                <a:gd name="connsiteY3" fmla="*/ 88837 h 88745"/>
                <a:gd name="connsiteX4" fmla="*/ 125392 w 125300"/>
                <a:gd name="connsiteY4" fmla="*/ 88837 h 88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00" h="88745">
                  <a:moveTo>
                    <a:pt x="125392" y="88837"/>
                  </a:moveTo>
                  <a:lnTo>
                    <a:pt x="36084" y="91"/>
                  </a:lnTo>
                  <a:cubicBezTo>
                    <a:pt x="13834" y="22568"/>
                    <a:pt x="91" y="53384"/>
                    <a:pt x="91" y="87408"/>
                  </a:cubicBezTo>
                  <a:cubicBezTo>
                    <a:pt x="91" y="87879"/>
                    <a:pt x="114" y="88358"/>
                    <a:pt x="122" y="88837"/>
                  </a:cubicBezTo>
                  <a:lnTo>
                    <a:pt x="125392" y="88837"/>
                  </a:lnTo>
                  <a:close/>
                </a:path>
              </a:pathLst>
            </a:custGeom>
            <a:solidFill>
              <a:srgbClr val="B2B5B9"/>
            </a:solidFill>
            <a:ln w="7575" cap="flat">
              <a:noFill/>
              <a:prstDash val="solid"/>
              <a:round/>
            </a:ln>
          </p:spPr>
          <p:txBody>
            <a:bodyPr rtlCol="0" anchor="ctr"/>
            <a:lstStyle/>
            <a:p>
              <a:endParaRPr lang="en-GB"/>
            </a:p>
          </p:txBody>
        </p:sp>
        <p:sp>
          <p:nvSpPr>
            <p:cNvPr id="949" name="Freeform: Shape 948">
              <a:extLst>
                <a:ext uri="{FF2B5EF4-FFF2-40B4-BE49-F238E27FC236}">
                  <a16:creationId xmlns:a16="http://schemas.microsoft.com/office/drawing/2014/main" id="{35598383-13C5-4547-B519-04EC67CCE975}"/>
                </a:ext>
              </a:extLst>
            </p:cNvPr>
            <p:cNvSpPr/>
            <p:nvPr/>
          </p:nvSpPr>
          <p:spPr>
            <a:xfrm>
              <a:off x="864899" y="3527329"/>
              <a:ext cx="89308" cy="125946"/>
            </a:xfrm>
            <a:custGeom>
              <a:avLst/>
              <a:gdLst>
                <a:gd name="connsiteX0" fmla="*/ 89407 w 89308"/>
                <a:gd name="connsiteY0" fmla="*/ 83 h 125946"/>
                <a:gd name="connsiteX1" fmla="*/ 99 w 89308"/>
                <a:gd name="connsiteY1" fmla="*/ 37284 h 125946"/>
                <a:gd name="connsiteX2" fmla="*/ 89407 w 89308"/>
                <a:gd name="connsiteY2" fmla="*/ 126030 h 125946"/>
                <a:gd name="connsiteX3" fmla="*/ 89407 w 89308"/>
                <a:gd name="connsiteY3" fmla="*/ 83 h 125946"/>
              </a:gdLst>
              <a:ahLst/>
              <a:cxnLst>
                <a:cxn ang="0">
                  <a:pos x="connsiteX0" y="connsiteY0"/>
                </a:cxn>
                <a:cxn ang="0">
                  <a:pos x="connsiteX1" y="connsiteY1"/>
                </a:cxn>
                <a:cxn ang="0">
                  <a:pos x="connsiteX2" y="connsiteY2"/>
                </a:cxn>
                <a:cxn ang="0">
                  <a:pos x="connsiteX3" y="connsiteY3"/>
                </a:cxn>
              </a:cxnLst>
              <a:rect l="l" t="t" r="r" b="b"/>
              <a:pathLst>
                <a:path w="89308" h="125946">
                  <a:moveTo>
                    <a:pt x="89407" y="83"/>
                  </a:moveTo>
                  <a:cubicBezTo>
                    <a:pt x="54433" y="83"/>
                    <a:pt x="22827" y="14336"/>
                    <a:pt x="99" y="37284"/>
                  </a:cubicBezTo>
                  <a:lnTo>
                    <a:pt x="89407" y="126030"/>
                  </a:lnTo>
                  <a:lnTo>
                    <a:pt x="89407" y="83"/>
                  </a:lnTo>
                  <a:close/>
                </a:path>
              </a:pathLst>
            </a:custGeom>
            <a:solidFill>
              <a:srgbClr val="93969C"/>
            </a:solidFill>
            <a:ln w="7575" cap="flat">
              <a:noFill/>
              <a:prstDash val="solid"/>
              <a:round/>
            </a:ln>
          </p:spPr>
          <p:txBody>
            <a:bodyPr rtlCol="0" anchor="ctr"/>
            <a:lstStyle/>
            <a:p>
              <a:endParaRPr lang="en-GB"/>
            </a:p>
          </p:txBody>
        </p:sp>
        <p:sp>
          <p:nvSpPr>
            <p:cNvPr id="950" name="Freeform: Shape 949">
              <a:extLst>
                <a:ext uri="{FF2B5EF4-FFF2-40B4-BE49-F238E27FC236}">
                  <a16:creationId xmlns:a16="http://schemas.microsoft.com/office/drawing/2014/main" id="{61BC3DA5-26C6-4083-8971-BE27DA57AED6}"/>
                </a:ext>
              </a:extLst>
            </p:cNvPr>
            <p:cNvSpPr/>
            <p:nvPr/>
          </p:nvSpPr>
          <p:spPr>
            <a:xfrm>
              <a:off x="954207" y="3564530"/>
              <a:ext cx="125300" cy="88745"/>
            </a:xfrm>
            <a:custGeom>
              <a:avLst/>
              <a:gdLst>
                <a:gd name="connsiteX0" fmla="*/ 143 w 125300"/>
                <a:gd name="connsiteY0" fmla="*/ 88837 h 88745"/>
                <a:gd name="connsiteX1" fmla="*/ 89452 w 125300"/>
                <a:gd name="connsiteY1" fmla="*/ 91 h 88745"/>
                <a:gd name="connsiteX2" fmla="*/ 125444 w 125300"/>
                <a:gd name="connsiteY2" fmla="*/ 87408 h 88745"/>
                <a:gd name="connsiteX3" fmla="*/ 125406 w 125300"/>
                <a:gd name="connsiteY3" fmla="*/ 88837 h 88745"/>
                <a:gd name="connsiteX4" fmla="*/ 143 w 125300"/>
                <a:gd name="connsiteY4" fmla="*/ 88837 h 88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00" h="88745">
                  <a:moveTo>
                    <a:pt x="143" y="88837"/>
                  </a:moveTo>
                  <a:lnTo>
                    <a:pt x="89452" y="91"/>
                  </a:lnTo>
                  <a:cubicBezTo>
                    <a:pt x="111701" y="22568"/>
                    <a:pt x="125444" y="53384"/>
                    <a:pt x="125444" y="87408"/>
                  </a:cubicBezTo>
                  <a:cubicBezTo>
                    <a:pt x="125444" y="87879"/>
                    <a:pt x="125414" y="88358"/>
                    <a:pt x="125406" y="88837"/>
                  </a:cubicBezTo>
                  <a:lnTo>
                    <a:pt x="143" y="88837"/>
                  </a:lnTo>
                  <a:close/>
                </a:path>
              </a:pathLst>
            </a:custGeom>
            <a:solidFill>
              <a:srgbClr val="5F636A"/>
            </a:solidFill>
            <a:ln w="7575" cap="flat">
              <a:noFill/>
              <a:prstDash val="solid"/>
              <a:round/>
            </a:ln>
          </p:spPr>
          <p:txBody>
            <a:bodyPr rtlCol="0" anchor="ctr"/>
            <a:lstStyle/>
            <a:p>
              <a:endParaRPr lang="en-GB"/>
            </a:p>
          </p:txBody>
        </p:sp>
        <p:sp>
          <p:nvSpPr>
            <p:cNvPr id="951" name="Freeform: Shape 950">
              <a:extLst>
                <a:ext uri="{FF2B5EF4-FFF2-40B4-BE49-F238E27FC236}">
                  <a16:creationId xmlns:a16="http://schemas.microsoft.com/office/drawing/2014/main" id="{407AE4F0-B827-4AB3-88B2-84E3A750CFBB}"/>
                </a:ext>
              </a:extLst>
            </p:cNvPr>
            <p:cNvSpPr/>
            <p:nvPr/>
          </p:nvSpPr>
          <p:spPr>
            <a:xfrm>
              <a:off x="819207" y="3517629"/>
              <a:ext cx="270000" cy="270007"/>
            </a:xfrm>
            <a:custGeom>
              <a:avLst/>
              <a:gdLst>
                <a:gd name="connsiteX0" fmla="*/ 270118 w 270000"/>
                <a:gd name="connsiteY0" fmla="*/ 135117 h 270007"/>
                <a:gd name="connsiteX1" fmla="*/ 135117 w 270000"/>
                <a:gd name="connsiteY1" fmla="*/ 109 h 270007"/>
                <a:gd name="connsiteX2" fmla="*/ 117 w 270000"/>
                <a:gd name="connsiteY2" fmla="*/ 135117 h 270007"/>
                <a:gd name="connsiteX3" fmla="*/ 135117 w 270000"/>
                <a:gd name="connsiteY3" fmla="*/ 270117 h 270007"/>
                <a:gd name="connsiteX4" fmla="*/ 270118 w 270000"/>
                <a:gd name="connsiteY4" fmla="*/ 135117 h 270007"/>
                <a:gd name="connsiteX5" fmla="*/ 250719 w 270000"/>
                <a:gd name="connsiteY5" fmla="*/ 135117 h 270007"/>
                <a:gd name="connsiteX6" fmla="*/ 135117 w 270000"/>
                <a:gd name="connsiteY6" fmla="*/ 250718 h 270007"/>
                <a:gd name="connsiteX7" fmla="*/ 19516 w 270000"/>
                <a:gd name="connsiteY7" fmla="*/ 135117 h 270007"/>
                <a:gd name="connsiteX8" fmla="*/ 135117 w 270000"/>
                <a:gd name="connsiteY8" fmla="*/ 19508 h 270007"/>
                <a:gd name="connsiteX9" fmla="*/ 250719 w 270000"/>
                <a:gd name="connsiteY9" fmla="*/ 135117 h 27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0000" h="270007">
                  <a:moveTo>
                    <a:pt x="270118" y="135117"/>
                  </a:moveTo>
                  <a:cubicBezTo>
                    <a:pt x="270118" y="60563"/>
                    <a:pt x="209672" y="109"/>
                    <a:pt x="135117" y="109"/>
                  </a:cubicBezTo>
                  <a:cubicBezTo>
                    <a:pt x="60563" y="109"/>
                    <a:pt x="117" y="60563"/>
                    <a:pt x="117" y="135117"/>
                  </a:cubicBezTo>
                  <a:cubicBezTo>
                    <a:pt x="117" y="209678"/>
                    <a:pt x="60563" y="270117"/>
                    <a:pt x="135117" y="270117"/>
                  </a:cubicBezTo>
                  <a:cubicBezTo>
                    <a:pt x="209679" y="270117"/>
                    <a:pt x="270118" y="209678"/>
                    <a:pt x="270118" y="135117"/>
                  </a:cubicBezTo>
                  <a:close/>
                  <a:moveTo>
                    <a:pt x="250719" y="135117"/>
                  </a:moveTo>
                  <a:cubicBezTo>
                    <a:pt x="250719" y="198968"/>
                    <a:pt x="198969" y="250718"/>
                    <a:pt x="135117" y="250718"/>
                  </a:cubicBezTo>
                  <a:cubicBezTo>
                    <a:pt x="71274" y="250718"/>
                    <a:pt x="19516" y="198968"/>
                    <a:pt x="19516" y="135117"/>
                  </a:cubicBezTo>
                  <a:cubicBezTo>
                    <a:pt x="19516" y="71265"/>
                    <a:pt x="71266" y="19508"/>
                    <a:pt x="135117" y="19508"/>
                  </a:cubicBezTo>
                  <a:cubicBezTo>
                    <a:pt x="198969" y="19508"/>
                    <a:pt x="250719" y="71265"/>
                    <a:pt x="250719" y="135117"/>
                  </a:cubicBezTo>
                  <a:close/>
                </a:path>
              </a:pathLst>
            </a:custGeom>
            <a:solidFill>
              <a:srgbClr val="FFFFFF"/>
            </a:solidFill>
            <a:ln w="7575" cap="flat">
              <a:noFill/>
              <a:prstDash val="solid"/>
              <a:round/>
            </a:ln>
          </p:spPr>
          <p:txBody>
            <a:bodyPr rtlCol="0" anchor="ctr"/>
            <a:lstStyle/>
            <a:p>
              <a:endParaRPr lang="en-GB"/>
            </a:p>
          </p:txBody>
        </p:sp>
        <p:sp>
          <p:nvSpPr>
            <p:cNvPr id="952" name="Freeform: Shape 951">
              <a:extLst>
                <a:ext uri="{FF2B5EF4-FFF2-40B4-BE49-F238E27FC236}">
                  <a16:creationId xmlns:a16="http://schemas.microsoft.com/office/drawing/2014/main" id="{52DA649F-ECB2-4EFD-BE87-0FE4FA5D6B32}"/>
                </a:ext>
              </a:extLst>
            </p:cNvPr>
            <p:cNvSpPr/>
            <p:nvPr/>
          </p:nvSpPr>
          <p:spPr>
            <a:xfrm>
              <a:off x="856256" y="3667627"/>
              <a:ext cx="22180" cy="34882"/>
            </a:xfrm>
            <a:custGeom>
              <a:avLst/>
              <a:gdLst>
                <a:gd name="connsiteX0" fmla="*/ 11172 w 22180"/>
                <a:gd name="connsiteY0" fmla="*/ 5550 h 34882"/>
                <a:gd name="connsiteX1" fmla="*/ 9051 w 22180"/>
                <a:gd name="connsiteY1" fmla="*/ 6310 h 34882"/>
                <a:gd name="connsiteX2" fmla="*/ 7606 w 22180"/>
                <a:gd name="connsiteY2" fmla="*/ 9024 h 34882"/>
                <a:gd name="connsiteX3" fmla="*/ 6930 w 22180"/>
                <a:gd name="connsiteY3" fmla="*/ 17575 h 34882"/>
                <a:gd name="connsiteX4" fmla="*/ 7538 w 22180"/>
                <a:gd name="connsiteY4" fmla="*/ 25830 h 34882"/>
                <a:gd name="connsiteX5" fmla="*/ 9058 w 22180"/>
                <a:gd name="connsiteY5" fmla="*/ 28833 h 34882"/>
                <a:gd name="connsiteX6" fmla="*/ 11172 w 22180"/>
                <a:gd name="connsiteY6" fmla="*/ 29578 h 34882"/>
                <a:gd name="connsiteX7" fmla="*/ 13292 w 22180"/>
                <a:gd name="connsiteY7" fmla="*/ 28818 h 34882"/>
                <a:gd name="connsiteX8" fmla="*/ 14737 w 22180"/>
                <a:gd name="connsiteY8" fmla="*/ 26104 h 34882"/>
                <a:gd name="connsiteX9" fmla="*/ 15413 w 22180"/>
                <a:gd name="connsiteY9" fmla="*/ 17575 h 34882"/>
                <a:gd name="connsiteX10" fmla="*/ 14805 w 22180"/>
                <a:gd name="connsiteY10" fmla="*/ 9313 h 34882"/>
                <a:gd name="connsiteX11" fmla="*/ 13277 w 22180"/>
                <a:gd name="connsiteY11" fmla="*/ 6310 h 34882"/>
                <a:gd name="connsiteX12" fmla="*/ 11172 w 22180"/>
                <a:gd name="connsiteY12" fmla="*/ 5550 h 34882"/>
                <a:gd name="connsiteX13" fmla="*/ 11172 w 22180"/>
                <a:gd name="connsiteY13" fmla="*/ 123 h 34882"/>
                <a:gd name="connsiteX14" fmla="*/ 18933 w 22180"/>
                <a:gd name="connsiteY14" fmla="*/ 3665 h 34882"/>
                <a:gd name="connsiteX15" fmla="*/ 22262 w 22180"/>
                <a:gd name="connsiteY15" fmla="*/ 17575 h 34882"/>
                <a:gd name="connsiteX16" fmla="*/ 18910 w 22180"/>
                <a:gd name="connsiteY16" fmla="*/ 31509 h 34882"/>
                <a:gd name="connsiteX17" fmla="*/ 11172 w 22180"/>
                <a:gd name="connsiteY17" fmla="*/ 35005 h 34882"/>
                <a:gd name="connsiteX18" fmla="*/ 3137 w 22180"/>
                <a:gd name="connsiteY18" fmla="*/ 31174 h 34882"/>
                <a:gd name="connsiteX19" fmla="*/ 81 w 22180"/>
                <a:gd name="connsiteY19" fmla="*/ 17507 h 34882"/>
                <a:gd name="connsiteX20" fmla="*/ 3441 w 22180"/>
                <a:gd name="connsiteY20" fmla="*/ 3612 h 34882"/>
                <a:gd name="connsiteX21" fmla="*/ 11172 w 22180"/>
                <a:gd name="connsiteY21" fmla="*/ 123 h 3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180" h="34882">
                  <a:moveTo>
                    <a:pt x="11172" y="5550"/>
                  </a:moveTo>
                  <a:cubicBezTo>
                    <a:pt x="10381" y="5550"/>
                    <a:pt x="9674" y="5801"/>
                    <a:pt x="9051" y="6310"/>
                  </a:cubicBezTo>
                  <a:cubicBezTo>
                    <a:pt x="8427" y="6812"/>
                    <a:pt x="7949" y="7716"/>
                    <a:pt x="7606" y="9024"/>
                  </a:cubicBezTo>
                  <a:cubicBezTo>
                    <a:pt x="7158" y="10719"/>
                    <a:pt x="6930" y="13569"/>
                    <a:pt x="6930" y="17575"/>
                  </a:cubicBezTo>
                  <a:cubicBezTo>
                    <a:pt x="6930" y="21581"/>
                    <a:pt x="7128" y="24333"/>
                    <a:pt x="7538" y="25830"/>
                  </a:cubicBezTo>
                  <a:cubicBezTo>
                    <a:pt x="7941" y="27335"/>
                    <a:pt x="8450" y="28331"/>
                    <a:pt x="9058" y="28833"/>
                  </a:cubicBezTo>
                  <a:cubicBezTo>
                    <a:pt x="9674" y="29327"/>
                    <a:pt x="10381" y="29578"/>
                    <a:pt x="11172" y="29578"/>
                  </a:cubicBezTo>
                  <a:cubicBezTo>
                    <a:pt x="11970" y="29578"/>
                    <a:pt x="12669" y="29319"/>
                    <a:pt x="13292" y="28818"/>
                  </a:cubicBezTo>
                  <a:cubicBezTo>
                    <a:pt x="13908" y="28316"/>
                    <a:pt x="14394" y="27411"/>
                    <a:pt x="14737" y="26104"/>
                  </a:cubicBezTo>
                  <a:cubicBezTo>
                    <a:pt x="15185" y="24424"/>
                    <a:pt x="15413" y="21581"/>
                    <a:pt x="15413" y="17575"/>
                  </a:cubicBezTo>
                  <a:cubicBezTo>
                    <a:pt x="15413" y="13569"/>
                    <a:pt x="15208" y="10810"/>
                    <a:pt x="14805" y="9313"/>
                  </a:cubicBezTo>
                  <a:cubicBezTo>
                    <a:pt x="14402" y="7815"/>
                    <a:pt x="13900" y="6812"/>
                    <a:pt x="13277" y="6310"/>
                  </a:cubicBezTo>
                  <a:cubicBezTo>
                    <a:pt x="12669" y="5801"/>
                    <a:pt x="11970" y="5550"/>
                    <a:pt x="11172" y="5550"/>
                  </a:cubicBezTo>
                  <a:close/>
                  <a:moveTo>
                    <a:pt x="11172" y="123"/>
                  </a:moveTo>
                  <a:cubicBezTo>
                    <a:pt x="14478" y="123"/>
                    <a:pt x="17070" y="1301"/>
                    <a:pt x="18933" y="3665"/>
                  </a:cubicBezTo>
                  <a:cubicBezTo>
                    <a:pt x="21152" y="6454"/>
                    <a:pt x="22262" y="11099"/>
                    <a:pt x="22262" y="17575"/>
                  </a:cubicBezTo>
                  <a:cubicBezTo>
                    <a:pt x="22262" y="24036"/>
                    <a:pt x="21152" y="28681"/>
                    <a:pt x="18910" y="31509"/>
                  </a:cubicBezTo>
                  <a:cubicBezTo>
                    <a:pt x="17063" y="33842"/>
                    <a:pt x="14478" y="35005"/>
                    <a:pt x="11172" y="35005"/>
                  </a:cubicBezTo>
                  <a:cubicBezTo>
                    <a:pt x="7850" y="35005"/>
                    <a:pt x="5166" y="33728"/>
                    <a:pt x="3137" y="31174"/>
                  </a:cubicBezTo>
                  <a:cubicBezTo>
                    <a:pt x="1100" y="28620"/>
                    <a:pt x="81" y="24059"/>
                    <a:pt x="81" y="17507"/>
                  </a:cubicBezTo>
                  <a:cubicBezTo>
                    <a:pt x="81" y="11076"/>
                    <a:pt x="1199" y="6447"/>
                    <a:pt x="3441" y="3612"/>
                  </a:cubicBezTo>
                  <a:cubicBezTo>
                    <a:pt x="5288" y="1286"/>
                    <a:pt x="7865" y="123"/>
                    <a:pt x="11172" y="123"/>
                  </a:cubicBezTo>
                  <a:close/>
                </a:path>
              </a:pathLst>
            </a:custGeom>
            <a:solidFill>
              <a:srgbClr val="231F20"/>
            </a:solidFill>
            <a:ln w="7575" cap="flat">
              <a:noFill/>
              <a:prstDash val="solid"/>
              <a:round/>
            </a:ln>
          </p:spPr>
          <p:txBody>
            <a:bodyPr rtlCol="0" anchor="ctr"/>
            <a:lstStyle/>
            <a:p>
              <a:endParaRPr lang="en-GB"/>
            </a:p>
          </p:txBody>
        </p:sp>
        <p:sp>
          <p:nvSpPr>
            <p:cNvPr id="953" name="Freeform: Shape 952">
              <a:extLst>
                <a:ext uri="{FF2B5EF4-FFF2-40B4-BE49-F238E27FC236}">
                  <a16:creationId xmlns:a16="http://schemas.microsoft.com/office/drawing/2014/main" id="{028A6961-0974-46B7-BC92-A83FC1BCB52A}"/>
                </a:ext>
              </a:extLst>
            </p:cNvPr>
            <p:cNvSpPr/>
            <p:nvPr/>
          </p:nvSpPr>
          <p:spPr>
            <a:xfrm>
              <a:off x="831979" y="3629210"/>
              <a:ext cx="146271" cy="48124"/>
            </a:xfrm>
            <a:custGeom>
              <a:avLst/>
              <a:gdLst>
                <a:gd name="connsiteX0" fmla="*/ 142263 w 146271"/>
                <a:gd name="connsiteY0" fmla="*/ 10721 h 48124"/>
                <a:gd name="connsiteX1" fmla="*/ 122310 w 146271"/>
                <a:gd name="connsiteY1" fmla="*/ 109 h 48124"/>
                <a:gd name="connsiteX2" fmla="*/ 102729 w 146271"/>
                <a:gd name="connsiteY2" fmla="*/ 10234 h 48124"/>
                <a:gd name="connsiteX3" fmla="*/ 1380 w 146271"/>
                <a:gd name="connsiteY3" fmla="*/ 22761 h 48124"/>
                <a:gd name="connsiteX4" fmla="*/ 1380 w 146271"/>
                <a:gd name="connsiteY4" fmla="*/ 25589 h 48124"/>
                <a:gd name="connsiteX5" fmla="*/ 102690 w 146271"/>
                <a:gd name="connsiteY5" fmla="*/ 38108 h 48124"/>
                <a:gd name="connsiteX6" fmla="*/ 108855 w 146271"/>
                <a:gd name="connsiteY6" fmla="*/ 44121 h 48124"/>
                <a:gd name="connsiteX7" fmla="*/ 122310 w 146271"/>
                <a:gd name="connsiteY7" fmla="*/ 48233 h 48124"/>
                <a:gd name="connsiteX8" fmla="*/ 135764 w 146271"/>
                <a:gd name="connsiteY8" fmla="*/ 44121 h 48124"/>
                <a:gd name="connsiteX9" fmla="*/ 146368 w 146271"/>
                <a:gd name="connsiteY9" fmla="*/ 24175 h 48124"/>
                <a:gd name="connsiteX10" fmla="*/ 142263 w 146271"/>
                <a:gd name="connsiteY10" fmla="*/ 10721 h 48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271" h="48124">
                  <a:moveTo>
                    <a:pt x="142263" y="10721"/>
                  </a:moveTo>
                  <a:cubicBezTo>
                    <a:pt x="137938" y="4320"/>
                    <a:pt x="130618" y="109"/>
                    <a:pt x="122310" y="109"/>
                  </a:cubicBezTo>
                  <a:cubicBezTo>
                    <a:pt x="114222" y="109"/>
                    <a:pt x="107092" y="4115"/>
                    <a:pt x="102729" y="10234"/>
                  </a:cubicBezTo>
                  <a:lnTo>
                    <a:pt x="1380" y="22761"/>
                  </a:lnTo>
                  <a:cubicBezTo>
                    <a:pt x="-331" y="22921"/>
                    <a:pt x="-331" y="25422"/>
                    <a:pt x="1380" y="25589"/>
                  </a:cubicBezTo>
                  <a:lnTo>
                    <a:pt x="102690" y="38108"/>
                  </a:lnTo>
                  <a:cubicBezTo>
                    <a:pt x="104370" y="40465"/>
                    <a:pt x="106461" y="42510"/>
                    <a:pt x="108855" y="44121"/>
                  </a:cubicBezTo>
                  <a:cubicBezTo>
                    <a:pt x="112694" y="46721"/>
                    <a:pt x="117323" y="48233"/>
                    <a:pt x="122310" y="48233"/>
                  </a:cubicBezTo>
                  <a:cubicBezTo>
                    <a:pt x="127296" y="48233"/>
                    <a:pt x="131925" y="46721"/>
                    <a:pt x="135764" y="44121"/>
                  </a:cubicBezTo>
                  <a:cubicBezTo>
                    <a:pt x="142164" y="39804"/>
                    <a:pt x="146368" y="32476"/>
                    <a:pt x="146368" y="24175"/>
                  </a:cubicBezTo>
                  <a:cubicBezTo>
                    <a:pt x="146368" y="19189"/>
                    <a:pt x="144855" y="14559"/>
                    <a:pt x="142263" y="10721"/>
                  </a:cubicBezTo>
                  <a:close/>
                </a:path>
              </a:pathLst>
            </a:custGeom>
            <a:solidFill>
              <a:srgbClr val="231F20"/>
            </a:solidFill>
            <a:ln w="7575" cap="flat">
              <a:noFill/>
              <a:prstDash val="solid"/>
              <a:round/>
            </a:ln>
          </p:spPr>
          <p:txBody>
            <a:bodyPr rtlCol="0" anchor="ctr"/>
            <a:lstStyle/>
            <a:p>
              <a:endParaRPr lang="en-GB"/>
            </a:p>
          </p:txBody>
        </p:sp>
        <p:sp>
          <p:nvSpPr>
            <p:cNvPr id="954" name="Freeform: Shape 953">
              <a:extLst>
                <a:ext uri="{FF2B5EF4-FFF2-40B4-BE49-F238E27FC236}">
                  <a16:creationId xmlns:a16="http://schemas.microsoft.com/office/drawing/2014/main" id="{49123542-9B0B-4E02-9D7F-8A3CA016DF12}"/>
                </a:ext>
              </a:extLst>
            </p:cNvPr>
            <p:cNvSpPr/>
            <p:nvPr/>
          </p:nvSpPr>
          <p:spPr>
            <a:xfrm>
              <a:off x="942402" y="3641471"/>
              <a:ext cx="23602" cy="23602"/>
            </a:xfrm>
            <a:custGeom>
              <a:avLst/>
              <a:gdLst>
                <a:gd name="connsiteX0" fmla="*/ 23720 w 23602"/>
                <a:gd name="connsiteY0" fmla="*/ 11914 h 23602"/>
                <a:gd name="connsiteX1" fmla="*/ 11922 w 23602"/>
                <a:gd name="connsiteY1" fmla="*/ 23712 h 23602"/>
                <a:gd name="connsiteX2" fmla="*/ 117 w 23602"/>
                <a:gd name="connsiteY2" fmla="*/ 11914 h 23602"/>
                <a:gd name="connsiteX3" fmla="*/ 11922 w 23602"/>
                <a:gd name="connsiteY3" fmla="*/ 109 h 23602"/>
                <a:gd name="connsiteX4" fmla="*/ 23720 w 23602"/>
                <a:gd name="connsiteY4" fmla="*/ 11914 h 23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02" h="23602">
                  <a:moveTo>
                    <a:pt x="23720" y="11914"/>
                  </a:moveTo>
                  <a:cubicBezTo>
                    <a:pt x="23720" y="18429"/>
                    <a:pt x="18437" y="23712"/>
                    <a:pt x="11922" y="23712"/>
                  </a:cubicBezTo>
                  <a:cubicBezTo>
                    <a:pt x="5400" y="23712"/>
                    <a:pt x="117" y="18429"/>
                    <a:pt x="117" y="11914"/>
                  </a:cubicBezTo>
                  <a:cubicBezTo>
                    <a:pt x="117" y="5400"/>
                    <a:pt x="5400" y="109"/>
                    <a:pt x="11922" y="109"/>
                  </a:cubicBezTo>
                  <a:cubicBezTo>
                    <a:pt x="18437" y="109"/>
                    <a:pt x="23720" y="5400"/>
                    <a:pt x="23720" y="11914"/>
                  </a:cubicBezTo>
                  <a:close/>
                </a:path>
              </a:pathLst>
            </a:custGeom>
            <a:solidFill>
              <a:schemeClr val="bg1">
                <a:lumMod val="75000"/>
              </a:schemeClr>
            </a:solidFill>
            <a:ln w="7575" cap="flat">
              <a:noFill/>
              <a:prstDash val="solid"/>
              <a:round/>
            </a:ln>
          </p:spPr>
          <p:txBody>
            <a:bodyPr rtlCol="0" anchor="ctr"/>
            <a:lstStyle/>
            <a:p>
              <a:endParaRPr lang="en-GB"/>
            </a:p>
          </p:txBody>
        </p:sp>
        <p:sp>
          <p:nvSpPr>
            <p:cNvPr id="955" name="Freeform: Shape 954">
              <a:extLst>
                <a:ext uri="{FF2B5EF4-FFF2-40B4-BE49-F238E27FC236}">
                  <a16:creationId xmlns:a16="http://schemas.microsoft.com/office/drawing/2014/main" id="{25961EAD-D6D8-4600-AA28-F062F51EB6C8}"/>
                </a:ext>
              </a:extLst>
            </p:cNvPr>
            <p:cNvSpPr/>
            <p:nvPr/>
          </p:nvSpPr>
          <p:spPr>
            <a:xfrm>
              <a:off x="1165100" y="4233744"/>
              <a:ext cx="92349" cy="135789"/>
            </a:xfrm>
            <a:custGeom>
              <a:avLst/>
              <a:gdLst>
                <a:gd name="connsiteX0" fmla="*/ 21599 w 92349"/>
                <a:gd name="connsiteY0" fmla="*/ 70952 h 135789"/>
                <a:gd name="connsiteX1" fmla="*/ 26539 w 92349"/>
                <a:gd name="connsiteY1" fmla="*/ 70618 h 135789"/>
                <a:gd name="connsiteX2" fmla="*/ 26866 w 92349"/>
                <a:gd name="connsiteY2" fmla="*/ 75566 h 135789"/>
                <a:gd name="connsiteX3" fmla="*/ 23126 w 92349"/>
                <a:gd name="connsiteY3" fmla="*/ 102011 h 135789"/>
                <a:gd name="connsiteX4" fmla="*/ 39355 w 92349"/>
                <a:gd name="connsiteY4" fmla="*/ 114653 h 135789"/>
                <a:gd name="connsiteX5" fmla="*/ 41674 w 92349"/>
                <a:gd name="connsiteY5" fmla="*/ 119023 h 135789"/>
                <a:gd name="connsiteX6" fmla="*/ 38329 w 92349"/>
                <a:gd name="connsiteY6" fmla="*/ 121494 h 135789"/>
                <a:gd name="connsiteX7" fmla="*/ 37295 w 92349"/>
                <a:gd name="connsiteY7" fmla="*/ 121334 h 135789"/>
                <a:gd name="connsiteX8" fmla="*/ 16954 w 92349"/>
                <a:gd name="connsiteY8" fmla="*/ 105318 h 135789"/>
                <a:gd name="connsiteX9" fmla="*/ 21599 w 92349"/>
                <a:gd name="connsiteY9" fmla="*/ 70952 h 135789"/>
                <a:gd name="connsiteX10" fmla="*/ 23438 w 92349"/>
                <a:gd name="connsiteY10" fmla="*/ 130038 h 135789"/>
                <a:gd name="connsiteX11" fmla="*/ 86469 w 92349"/>
                <a:gd name="connsiteY11" fmla="*/ 112950 h 135789"/>
                <a:gd name="connsiteX12" fmla="*/ 86469 w 92349"/>
                <a:gd name="connsiteY12" fmla="*/ 67007 h 135789"/>
                <a:gd name="connsiteX13" fmla="*/ 49192 w 92349"/>
                <a:gd name="connsiteY13" fmla="*/ 1993 h 135789"/>
                <a:gd name="connsiteX14" fmla="*/ 43627 w 92349"/>
                <a:gd name="connsiteY14" fmla="*/ 1993 h 135789"/>
                <a:gd name="connsiteX15" fmla="*/ 6350 w 92349"/>
                <a:gd name="connsiteY15" fmla="*/ 67007 h 135789"/>
                <a:gd name="connsiteX16" fmla="*/ 23438 w 92349"/>
                <a:gd name="connsiteY16" fmla="*/ 130038 h 13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49" h="135789">
                  <a:moveTo>
                    <a:pt x="21599" y="70952"/>
                  </a:moveTo>
                  <a:cubicBezTo>
                    <a:pt x="22883" y="69485"/>
                    <a:pt x="25095" y="69364"/>
                    <a:pt x="26539" y="70618"/>
                  </a:cubicBezTo>
                  <a:cubicBezTo>
                    <a:pt x="27991" y="71895"/>
                    <a:pt x="28143" y="74107"/>
                    <a:pt x="26866" y="75566"/>
                  </a:cubicBezTo>
                  <a:cubicBezTo>
                    <a:pt x="20132" y="83282"/>
                    <a:pt x="18657" y="93658"/>
                    <a:pt x="23126" y="102011"/>
                  </a:cubicBezTo>
                  <a:cubicBezTo>
                    <a:pt x="27657" y="110495"/>
                    <a:pt x="36702" y="113839"/>
                    <a:pt x="39355" y="114653"/>
                  </a:cubicBezTo>
                  <a:cubicBezTo>
                    <a:pt x="41210" y="115223"/>
                    <a:pt x="42244" y="117176"/>
                    <a:pt x="41674" y="119023"/>
                  </a:cubicBezTo>
                  <a:cubicBezTo>
                    <a:pt x="41210" y="120528"/>
                    <a:pt x="39827" y="121494"/>
                    <a:pt x="38329" y="121494"/>
                  </a:cubicBezTo>
                  <a:cubicBezTo>
                    <a:pt x="37995" y="121494"/>
                    <a:pt x="37637" y="121448"/>
                    <a:pt x="37295" y="121334"/>
                  </a:cubicBezTo>
                  <a:cubicBezTo>
                    <a:pt x="33061" y="120034"/>
                    <a:pt x="22587" y="115861"/>
                    <a:pt x="16954" y="105318"/>
                  </a:cubicBezTo>
                  <a:cubicBezTo>
                    <a:pt x="11094" y="94372"/>
                    <a:pt x="12918" y="80887"/>
                    <a:pt x="21599" y="70952"/>
                  </a:cubicBezTo>
                  <a:close/>
                  <a:moveTo>
                    <a:pt x="23438" y="130038"/>
                  </a:moveTo>
                  <a:cubicBezTo>
                    <a:pt x="45566" y="142732"/>
                    <a:pt x="73782" y="135077"/>
                    <a:pt x="86469" y="112950"/>
                  </a:cubicBezTo>
                  <a:cubicBezTo>
                    <a:pt x="94906" y="98234"/>
                    <a:pt x="94306" y="80758"/>
                    <a:pt x="86469" y="67007"/>
                  </a:cubicBezTo>
                  <a:lnTo>
                    <a:pt x="49192" y="1993"/>
                  </a:lnTo>
                  <a:cubicBezTo>
                    <a:pt x="47960" y="-158"/>
                    <a:pt x="44866" y="-158"/>
                    <a:pt x="43627" y="1993"/>
                  </a:cubicBezTo>
                  <a:lnTo>
                    <a:pt x="6350" y="67007"/>
                  </a:lnTo>
                  <a:cubicBezTo>
                    <a:pt x="-6336" y="89135"/>
                    <a:pt x="1318" y="117351"/>
                    <a:pt x="23438" y="130038"/>
                  </a:cubicBezTo>
                  <a:close/>
                </a:path>
              </a:pathLst>
            </a:custGeom>
            <a:solidFill>
              <a:srgbClr val="231F20"/>
            </a:solidFill>
            <a:ln w="7575" cap="flat">
              <a:noFill/>
              <a:prstDash val="solid"/>
              <a:round/>
            </a:ln>
          </p:spPr>
          <p:txBody>
            <a:bodyPr rtlCol="0" anchor="ctr"/>
            <a:lstStyle/>
            <a:p>
              <a:endParaRPr lang="en-GB"/>
            </a:p>
          </p:txBody>
        </p:sp>
        <p:sp>
          <p:nvSpPr>
            <p:cNvPr id="956" name="Freeform: Shape 955">
              <a:extLst>
                <a:ext uri="{FF2B5EF4-FFF2-40B4-BE49-F238E27FC236}">
                  <a16:creationId xmlns:a16="http://schemas.microsoft.com/office/drawing/2014/main" id="{36FC315F-B99D-4FA2-A53F-DC503DF0C399}"/>
                </a:ext>
              </a:extLst>
            </p:cNvPr>
            <p:cNvSpPr/>
            <p:nvPr/>
          </p:nvSpPr>
          <p:spPr>
            <a:xfrm>
              <a:off x="1211171" y="3469733"/>
              <a:ext cx="413559" cy="691959"/>
            </a:xfrm>
            <a:custGeom>
              <a:avLst/>
              <a:gdLst>
                <a:gd name="connsiteX0" fmla="*/ 64914 w 413559"/>
                <a:gd name="connsiteY0" fmla="*/ 620296 h 691959"/>
                <a:gd name="connsiteX1" fmla="*/ 78734 w 413559"/>
                <a:gd name="connsiteY1" fmla="*/ 620296 h 691959"/>
                <a:gd name="connsiteX2" fmla="*/ 78734 w 413559"/>
                <a:gd name="connsiteY2" fmla="*/ 588340 h 691959"/>
                <a:gd name="connsiteX3" fmla="*/ 64914 w 413559"/>
                <a:gd name="connsiteY3" fmla="*/ 588340 h 691959"/>
                <a:gd name="connsiteX4" fmla="*/ 64914 w 413559"/>
                <a:gd name="connsiteY4" fmla="*/ 565520 h 691959"/>
                <a:gd name="connsiteX5" fmla="*/ 78734 w 413559"/>
                <a:gd name="connsiteY5" fmla="*/ 565520 h 691959"/>
                <a:gd name="connsiteX6" fmla="*/ 78734 w 413559"/>
                <a:gd name="connsiteY6" fmla="*/ 533564 h 691959"/>
                <a:gd name="connsiteX7" fmla="*/ 64914 w 413559"/>
                <a:gd name="connsiteY7" fmla="*/ 533564 h 691959"/>
                <a:gd name="connsiteX8" fmla="*/ 64914 w 413559"/>
                <a:gd name="connsiteY8" fmla="*/ 510745 h 691959"/>
                <a:gd name="connsiteX9" fmla="*/ 78734 w 413559"/>
                <a:gd name="connsiteY9" fmla="*/ 510745 h 691959"/>
                <a:gd name="connsiteX10" fmla="*/ 78734 w 413559"/>
                <a:gd name="connsiteY10" fmla="*/ 478796 h 691959"/>
                <a:gd name="connsiteX11" fmla="*/ 64914 w 413559"/>
                <a:gd name="connsiteY11" fmla="*/ 478796 h 691959"/>
                <a:gd name="connsiteX12" fmla="*/ 64914 w 413559"/>
                <a:gd name="connsiteY12" fmla="*/ 463168 h 691959"/>
                <a:gd name="connsiteX13" fmla="*/ 268251 w 413559"/>
                <a:gd name="connsiteY13" fmla="*/ 463168 h 691959"/>
                <a:gd name="connsiteX14" fmla="*/ 268251 w 413559"/>
                <a:gd name="connsiteY14" fmla="*/ 495208 h 691959"/>
                <a:gd name="connsiteX15" fmla="*/ 283476 w 413559"/>
                <a:gd name="connsiteY15" fmla="*/ 510395 h 691959"/>
                <a:gd name="connsiteX16" fmla="*/ 331099 w 413559"/>
                <a:gd name="connsiteY16" fmla="*/ 510395 h 691959"/>
                <a:gd name="connsiteX17" fmla="*/ 346286 w 413559"/>
                <a:gd name="connsiteY17" fmla="*/ 495208 h 691959"/>
                <a:gd name="connsiteX18" fmla="*/ 346286 w 413559"/>
                <a:gd name="connsiteY18" fmla="*/ 463168 h 691959"/>
                <a:gd name="connsiteX19" fmla="*/ 391932 w 413559"/>
                <a:gd name="connsiteY19" fmla="*/ 463168 h 691959"/>
                <a:gd name="connsiteX20" fmla="*/ 391932 w 413559"/>
                <a:gd name="connsiteY20" fmla="*/ 635917 h 691959"/>
                <a:gd name="connsiteX21" fmla="*/ 64914 w 413559"/>
                <a:gd name="connsiteY21" fmla="*/ 635917 h 691959"/>
                <a:gd name="connsiteX22" fmla="*/ 64914 w 413559"/>
                <a:gd name="connsiteY22" fmla="*/ 620296 h 691959"/>
                <a:gd name="connsiteX23" fmla="*/ 81326 w 413559"/>
                <a:gd name="connsiteY23" fmla="*/ 395144 h 691959"/>
                <a:gd name="connsiteX24" fmla="*/ 106866 w 413559"/>
                <a:gd name="connsiteY24" fmla="*/ 395144 h 691959"/>
                <a:gd name="connsiteX25" fmla="*/ 106866 w 413559"/>
                <a:gd name="connsiteY25" fmla="*/ 441223 h 691959"/>
                <a:gd name="connsiteX26" fmla="*/ 81326 w 413559"/>
                <a:gd name="connsiteY26" fmla="*/ 441223 h 691959"/>
                <a:gd name="connsiteX27" fmla="*/ 81326 w 413559"/>
                <a:gd name="connsiteY27" fmla="*/ 395144 h 691959"/>
                <a:gd name="connsiteX28" fmla="*/ 143687 w 413559"/>
                <a:gd name="connsiteY28" fmla="*/ 115961 h 691959"/>
                <a:gd name="connsiteX29" fmla="*/ 143687 w 413559"/>
                <a:gd name="connsiteY29" fmla="*/ 99025 h 691959"/>
                <a:gd name="connsiteX30" fmla="*/ 266366 w 413559"/>
                <a:gd name="connsiteY30" fmla="*/ 99025 h 691959"/>
                <a:gd name="connsiteX31" fmla="*/ 266366 w 413559"/>
                <a:gd name="connsiteY31" fmla="*/ 115961 h 691959"/>
                <a:gd name="connsiteX32" fmla="*/ 205046 w 413559"/>
                <a:gd name="connsiteY32" fmla="*/ 177281 h 691959"/>
                <a:gd name="connsiteX33" fmla="*/ 143687 w 413559"/>
                <a:gd name="connsiteY33" fmla="*/ 115961 h 691959"/>
                <a:gd name="connsiteX34" fmla="*/ 175948 w 413559"/>
                <a:gd name="connsiteY34" fmla="*/ 64705 h 691959"/>
                <a:gd name="connsiteX35" fmla="*/ 178144 w 413559"/>
                <a:gd name="connsiteY35" fmla="*/ 66894 h 691959"/>
                <a:gd name="connsiteX36" fmla="*/ 231909 w 413559"/>
                <a:gd name="connsiteY36" fmla="*/ 66894 h 691959"/>
                <a:gd name="connsiteX37" fmla="*/ 234105 w 413559"/>
                <a:gd name="connsiteY37" fmla="*/ 64705 h 691959"/>
                <a:gd name="connsiteX38" fmla="*/ 234105 w 413559"/>
                <a:gd name="connsiteY38" fmla="*/ 29465 h 691959"/>
                <a:gd name="connsiteX39" fmla="*/ 266366 w 413559"/>
                <a:gd name="connsiteY39" fmla="*/ 83442 h 691959"/>
                <a:gd name="connsiteX40" fmla="*/ 266366 w 413559"/>
                <a:gd name="connsiteY40" fmla="*/ 85859 h 691959"/>
                <a:gd name="connsiteX41" fmla="*/ 143687 w 413559"/>
                <a:gd name="connsiteY41" fmla="*/ 85859 h 691959"/>
                <a:gd name="connsiteX42" fmla="*/ 143687 w 413559"/>
                <a:gd name="connsiteY42" fmla="*/ 83442 h 691959"/>
                <a:gd name="connsiteX43" fmla="*/ 175948 w 413559"/>
                <a:gd name="connsiteY43" fmla="*/ 29465 h 691959"/>
                <a:gd name="connsiteX44" fmla="*/ 175948 w 413559"/>
                <a:gd name="connsiteY44" fmla="*/ 64705 h 691959"/>
                <a:gd name="connsiteX45" fmla="*/ 180729 w 413559"/>
                <a:gd name="connsiteY45" fmla="*/ 27093 h 691959"/>
                <a:gd name="connsiteX46" fmla="*/ 205046 w 413559"/>
                <a:gd name="connsiteY46" fmla="*/ 22084 h 691959"/>
                <a:gd name="connsiteX47" fmla="*/ 229317 w 413559"/>
                <a:gd name="connsiteY47" fmla="*/ 27093 h 691959"/>
                <a:gd name="connsiteX48" fmla="*/ 229719 w 413559"/>
                <a:gd name="connsiteY48" fmla="*/ 27268 h 691959"/>
                <a:gd name="connsiteX49" fmla="*/ 229719 w 413559"/>
                <a:gd name="connsiteY49" fmla="*/ 62508 h 691959"/>
                <a:gd name="connsiteX50" fmla="*/ 180341 w 413559"/>
                <a:gd name="connsiteY50" fmla="*/ 62508 h 691959"/>
                <a:gd name="connsiteX51" fmla="*/ 180341 w 413559"/>
                <a:gd name="connsiteY51" fmla="*/ 27268 h 691959"/>
                <a:gd name="connsiteX52" fmla="*/ 180729 w 413559"/>
                <a:gd name="connsiteY52" fmla="*/ 27093 h 691959"/>
                <a:gd name="connsiteX53" fmla="*/ 76940 w 413559"/>
                <a:gd name="connsiteY53" fmla="*/ 295862 h 691959"/>
                <a:gd name="connsiteX54" fmla="*/ 76940 w 413559"/>
                <a:gd name="connsiteY54" fmla="*/ 220943 h 691959"/>
                <a:gd name="connsiteX55" fmla="*/ 99980 w 413559"/>
                <a:gd name="connsiteY55" fmla="*/ 197865 h 691959"/>
                <a:gd name="connsiteX56" fmla="*/ 172572 w 413559"/>
                <a:gd name="connsiteY56" fmla="*/ 197865 h 691959"/>
                <a:gd name="connsiteX57" fmla="*/ 172572 w 413559"/>
                <a:gd name="connsiteY57" fmla="*/ 182982 h 691959"/>
                <a:gd name="connsiteX58" fmla="*/ 205046 w 413559"/>
                <a:gd name="connsiteY58" fmla="*/ 190447 h 691959"/>
                <a:gd name="connsiteX59" fmla="*/ 237488 w 413559"/>
                <a:gd name="connsiteY59" fmla="*/ 182982 h 691959"/>
                <a:gd name="connsiteX60" fmla="*/ 237488 w 413559"/>
                <a:gd name="connsiteY60" fmla="*/ 197865 h 691959"/>
                <a:gd name="connsiteX61" fmla="*/ 310081 w 413559"/>
                <a:gd name="connsiteY61" fmla="*/ 197865 h 691959"/>
                <a:gd name="connsiteX62" fmla="*/ 333121 w 413559"/>
                <a:gd name="connsiteY62" fmla="*/ 220943 h 691959"/>
                <a:gd name="connsiteX63" fmla="*/ 333121 w 413559"/>
                <a:gd name="connsiteY63" fmla="*/ 495208 h 691959"/>
                <a:gd name="connsiteX64" fmla="*/ 331099 w 413559"/>
                <a:gd name="connsiteY64" fmla="*/ 497230 h 691959"/>
                <a:gd name="connsiteX65" fmla="*/ 283476 w 413559"/>
                <a:gd name="connsiteY65" fmla="*/ 497230 h 691959"/>
                <a:gd name="connsiteX66" fmla="*/ 281416 w 413559"/>
                <a:gd name="connsiteY66" fmla="*/ 495208 h 691959"/>
                <a:gd name="connsiteX67" fmla="*/ 281416 w 413559"/>
                <a:gd name="connsiteY67" fmla="*/ 449128 h 691959"/>
                <a:gd name="connsiteX68" fmla="*/ 261356 w 413559"/>
                <a:gd name="connsiteY68" fmla="*/ 449128 h 691959"/>
                <a:gd name="connsiteX69" fmla="*/ 256271 w 413559"/>
                <a:gd name="connsiteY69" fmla="*/ 445176 h 691959"/>
                <a:gd name="connsiteX70" fmla="*/ 260703 w 413559"/>
                <a:gd name="connsiteY70" fmla="*/ 440220 h 691959"/>
                <a:gd name="connsiteX71" fmla="*/ 294407 w 413559"/>
                <a:gd name="connsiteY71" fmla="*/ 440220 h 691959"/>
                <a:gd name="connsiteX72" fmla="*/ 294407 w 413559"/>
                <a:gd name="connsiteY72" fmla="*/ 252983 h 691959"/>
                <a:gd name="connsiteX73" fmla="*/ 281241 w 413559"/>
                <a:gd name="connsiteY73" fmla="*/ 252983 h 691959"/>
                <a:gd name="connsiteX74" fmla="*/ 281241 w 413559"/>
                <a:gd name="connsiteY74" fmla="*/ 427046 h 691959"/>
                <a:gd name="connsiteX75" fmla="*/ 260703 w 413559"/>
                <a:gd name="connsiteY75" fmla="*/ 427046 h 691959"/>
                <a:gd name="connsiteX76" fmla="*/ 243501 w 413559"/>
                <a:gd name="connsiteY76" fmla="*/ 441094 h 691959"/>
                <a:gd name="connsiteX77" fmla="*/ 238758 w 413559"/>
                <a:gd name="connsiteY77" fmla="*/ 441094 h 691959"/>
                <a:gd name="connsiteX78" fmla="*/ 238758 w 413559"/>
                <a:gd name="connsiteY78" fmla="*/ 441223 h 691959"/>
                <a:gd name="connsiteX79" fmla="*/ 128812 w 413559"/>
                <a:gd name="connsiteY79" fmla="*/ 441223 h 691959"/>
                <a:gd name="connsiteX80" fmla="*/ 128812 w 413559"/>
                <a:gd name="connsiteY80" fmla="*/ 252983 h 691959"/>
                <a:gd name="connsiteX81" fmla="*/ 115646 w 413559"/>
                <a:gd name="connsiteY81" fmla="*/ 252983 h 691959"/>
                <a:gd name="connsiteX82" fmla="*/ 115646 w 413559"/>
                <a:gd name="connsiteY82" fmla="*/ 373198 h 691959"/>
                <a:gd name="connsiteX83" fmla="*/ 104890 w 413559"/>
                <a:gd name="connsiteY83" fmla="*/ 373198 h 691959"/>
                <a:gd name="connsiteX84" fmla="*/ 104981 w 413559"/>
                <a:gd name="connsiteY84" fmla="*/ 372013 h 691959"/>
                <a:gd name="connsiteX85" fmla="*/ 104981 w 413559"/>
                <a:gd name="connsiteY85" fmla="*/ 310221 h 691959"/>
                <a:gd name="connsiteX86" fmla="*/ 90630 w 413559"/>
                <a:gd name="connsiteY86" fmla="*/ 295862 h 691959"/>
                <a:gd name="connsiteX87" fmla="*/ 76940 w 413559"/>
                <a:gd name="connsiteY87" fmla="*/ 295862 h 691959"/>
                <a:gd name="connsiteX88" fmla="*/ 45333 w 413559"/>
                <a:gd name="connsiteY88" fmla="*/ 310221 h 691959"/>
                <a:gd name="connsiteX89" fmla="*/ 46519 w 413559"/>
                <a:gd name="connsiteY89" fmla="*/ 309035 h 691959"/>
                <a:gd name="connsiteX90" fmla="*/ 90630 w 413559"/>
                <a:gd name="connsiteY90" fmla="*/ 309035 h 691959"/>
                <a:gd name="connsiteX91" fmla="*/ 91816 w 413559"/>
                <a:gd name="connsiteY91" fmla="*/ 310221 h 691959"/>
                <a:gd name="connsiteX92" fmla="*/ 91816 w 413559"/>
                <a:gd name="connsiteY92" fmla="*/ 372013 h 691959"/>
                <a:gd name="connsiteX93" fmla="*/ 90630 w 413559"/>
                <a:gd name="connsiteY93" fmla="*/ 373198 h 691959"/>
                <a:gd name="connsiteX94" fmla="*/ 46519 w 413559"/>
                <a:gd name="connsiteY94" fmla="*/ 373198 h 691959"/>
                <a:gd name="connsiteX95" fmla="*/ 45333 w 413559"/>
                <a:gd name="connsiteY95" fmla="*/ 372013 h 691959"/>
                <a:gd name="connsiteX96" fmla="*/ 45333 w 413559"/>
                <a:gd name="connsiteY96" fmla="*/ 310221 h 691959"/>
                <a:gd name="connsiteX97" fmla="*/ 13476 w 413559"/>
                <a:gd name="connsiteY97" fmla="*/ 428894 h 691959"/>
                <a:gd name="connsiteX98" fmla="*/ 30412 w 413559"/>
                <a:gd name="connsiteY98" fmla="*/ 428894 h 691959"/>
                <a:gd name="connsiteX99" fmla="*/ 30412 w 413559"/>
                <a:gd name="connsiteY99" fmla="*/ 670199 h 691959"/>
                <a:gd name="connsiteX100" fmla="*/ 13476 w 413559"/>
                <a:gd name="connsiteY100" fmla="*/ 670199 h 691959"/>
                <a:gd name="connsiteX101" fmla="*/ 13476 w 413559"/>
                <a:gd name="connsiteY101" fmla="*/ 428894 h 691959"/>
                <a:gd name="connsiteX102" fmla="*/ 51741 w 413559"/>
                <a:gd name="connsiteY102" fmla="*/ 670199 h 691959"/>
                <a:gd name="connsiteX103" fmla="*/ 34805 w 413559"/>
                <a:gd name="connsiteY103" fmla="*/ 670199 h 691959"/>
                <a:gd name="connsiteX104" fmla="*/ 34805 w 413559"/>
                <a:gd name="connsiteY104" fmla="*/ 428894 h 691959"/>
                <a:gd name="connsiteX105" fmla="*/ 51741 w 413559"/>
                <a:gd name="connsiteY105" fmla="*/ 428894 h 691959"/>
                <a:gd name="connsiteX106" fmla="*/ 51741 w 413559"/>
                <a:gd name="connsiteY106" fmla="*/ 670199 h 691959"/>
                <a:gd name="connsiteX107" fmla="*/ 311 w 413559"/>
                <a:gd name="connsiteY107" fmla="*/ 657862 h 691959"/>
                <a:gd name="connsiteX108" fmla="*/ 311 w 413559"/>
                <a:gd name="connsiteY108" fmla="*/ 692136 h 691959"/>
                <a:gd name="connsiteX109" fmla="*/ 73686 w 413559"/>
                <a:gd name="connsiteY109" fmla="*/ 692136 h 691959"/>
                <a:gd name="connsiteX110" fmla="*/ 73686 w 413559"/>
                <a:gd name="connsiteY110" fmla="*/ 657862 h 691959"/>
                <a:gd name="connsiteX111" fmla="*/ 413870 w 413559"/>
                <a:gd name="connsiteY111" fmla="*/ 657862 h 691959"/>
                <a:gd name="connsiteX112" fmla="*/ 413870 w 413559"/>
                <a:gd name="connsiteY112" fmla="*/ 441223 h 691959"/>
                <a:gd name="connsiteX113" fmla="*/ 355058 w 413559"/>
                <a:gd name="connsiteY113" fmla="*/ 441223 h 691959"/>
                <a:gd name="connsiteX114" fmla="*/ 355058 w 413559"/>
                <a:gd name="connsiteY114" fmla="*/ 220943 h 691959"/>
                <a:gd name="connsiteX115" fmla="*/ 310081 w 413559"/>
                <a:gd name="connsiteY115" fmla="*/ 175920 h 691959"/>
                <a:gd name="connsiteX116" fmla="*/ 262763 w 413559"/>
                <a:gd name="connsiteY116" fmla="*/ 175920 h 691959"/>
                <a:gd name="connsiteX117" fmla="*/ 288311 w 413559"/>
                <a:gd name="connsiteY117" fmla="*/ 115961 h 691959"/>
                <a:gd name="connsiteX118" fmla="*/ 288311 w 413559"/>
                <a:gd name="connsiteY118" fmla="*/ 83442 h 691959"/>
                <a:gd name="connsiteX119" fmla="*/ 205030 w 413559"/>
                <a:gd name="connsiteY119" fmla="*/ 177 h 691959"/>
                <a:gd name="connsiteX120" fmla="*/ 121750 w 413559"/>
                <a:gd name="connsiteY120" fmla="*/ 83442 h 691959"/>
                <a:gd name="connsiteX121" fmla="*/ 121750 w 413559"/>
                <a:gd name="connsiteY121" fmla="*/ 115961 h 691959"/>
                <a:gd name="connsiteX122" fmla="*/ 147290 w 413559"/>
                <a:gd name="connsiteY122" fmla="*/ 175920 h 691959"/>
                <a:gd name="connsiteX123" fmla="*/ 99980 w 413559"/>
                <a:gd name="connsiteY123" fmla="*/ 175920 h 691959"/>
                <a:gd name="connsiteX124" fmla="*/ 54987 w 413559"/>
                <a:gd name="connsiteY124" fmla="*/ 220943 h 691959"/>
                <a:gd name="connsiteX125" fmla="*/ 54987 w 413559"/>
                <a:gd name="connsiteY125" fmla="*/ 287090 h 691959"/>
                <a:gd name="connsiteX126" fmla="*/ 46519 w 413559"/>
                <a:gd name="connsiteY126" fmla="*/ 287090 h 691959"/>
                <a:gd name="connsiteX127" fmla="*/ 23388 w 413559"/>
                <a:gd name="connsiteY127" fmla="*/ 310221 h 691959"/>
                <a:gd name="connsiteX128" fmla="*/ 23388 w 413559"/>
                <a:gd name="connsiteY128" fmla="*/ 372013 h 691959"/>
                <a:gd name="connsiteX129" fmla="*/ 46519 w 413559"/>
                <a:gd name="connsiteY129" fmla="*/ 395144 h 691959"/>
                <a:gd name="connsiteX130" fmla="*/ 55778 w 413559"/>
                <a:gd name="connsiteY130" fmla="*/ 395144 h 691959"/>
                <a:gd name="connsiteX131" fmla="*/ 55778 w 413559"/>
                <a:gd name="connsiteY131" fmla="*/ 406948 h 691959"/>
                <a:gd name="connsiteX132" fmla="*/ 311 w 413559"/>
                <a:gd name="connsiteY132" fmla="*/ 406948 h 691959"/>
                <a:gd name="connsiteX133" fmla="*/ 311 w 413559"/>
                <a:gd name="connsiteY133" fmla="*/ 441223 h 691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413559" h="691959">
                  <a:moveTo>
                    <a:pt x="64914" y="620296"/>
                  </a:moveTo>
                  <a:lnTo>
                    <a:pt x="78734" y="620296"/>
                  </a:lnTo>
                  <a:lnTo>
                    <a:pt x="78734" y="588340"/>
                  </a:lnTo>
                  <a:lnTo>
                    <a:pt x="64914" y="588340"/>
                  </a:lnTo>
                  <a:lnTo>
                    <a:pt x="64914" y="565520"/>
                  </a:lnTo>
                  <a:lnTo>
                    <a:pt x="78734" y="565520"/>
                  </a:lnTo>
                  <a:lnTo>
                    <a:pt x="78734" y="533564"/>
                  </a:lnTo>
                  <a:lnTo>
                    <a:pt x="64914" y="533564"/>
                  </a:lnTo>
                  <a:lnTo>
                    <a:pt x="64914" y="510745"/>
                  </a:lnTo>
                  <a:lnTo>
                    <a:pt x="78734" y="510745"/>
                  </a:lnTo>
                  <a:lnTo>
                    <a:pt x="78734" y="478796"/>
                  </a:lnTo>
                  <a:lnTo>
                    <a:pt x="64914" y="478796"/>
                  </a:lnTo>
                  <a:lnTo>
                    <a:pt x="64914" y="463168"/>
                  </a:lnTo>
                  <a:lnTo>
                    <a:pt x="268251" y="463168"/>
                  </a:lnTo>
                  <a:lnTo>
                    <a:pt x="268251" y="495208"/>
                  </a:lnTo>
                  <a:cubicBezTo>
                    <a:pt x="268251" y="503592"/>
                    <a:pt x="275092" y="510395"/>
                    <a:pt x="283476" y="510395"/>
                  </a:cubicBezTo>
                  <a:lnTo>
                    <a:pt x="331099" y="510395"/>
                  </a:lnTo>
                  <a:cubicBezTo>
                    <a:pt x="339483" y="510395"/>
                    <a:pt x="346286" y="503592"/>
                    <a:pt x="346286" y="495208"/>
                  </a:cubicBezTo>
                  <a:lnTo>
                    <a:pt x="346286" y="463168"/>
                  </a:lnTo>
                  <a:cubicBezTo>
                    <a:pt x="364621" y="463168"/>
                    <a:pt x="339453" y="463168"/>
                    <a:pt x="391932" y="463168"/>
                  </a:cubicBezTo>
                  <a:lnTo>
                    <a:pt x="391932" y="635917"/>
                  </a:lnTo>
                  <a:lnTo>
                    <a:pt x="64914" y="635917"/>
                  </a:lnTo>
                  <a:lnTo>
                    <a:pt x="64914" y="620296"/>
                  </a:lnTo>
                  <a:close/>
                  <a:moveTo>
                    <a:pt x="81326" y="395144"/>
                  </a:moveTo>
                  <a:lnTo>
                    <a:pt x="106866" y="395144"/>
                  </a:lnTo>
                  <a:lnTo>
                    <a:pt x="106866" y="441223"/>
                  </a:lnTo>
                  <a:lnTo>
                    <a:pt x="81326" y="441223"/>
                  </a:lnTo>
                  <a:lnTo>
                    <a:pt x="81326" y="395144"/>
                  </a:lnTo>
                  <a:close/>
                  <a:moveTo>
                    <a:pt x="143687" y="115961"/>
                  </a:moveTo>
                  <a:lnTo>
                    <a:pt x="143687" y="99025"/>
                  </a:lnTo>
                  <a:lnTo>
                    <a:pt x="266366" y="99025"/>
                  </a:lnTo>
                  <a:lnTo>
                    <a:pt x="266366" y="115961"/>
                  </a:lnTo>
                  <a:cubicBezTo>
                    <a:pt x="266366" y="149703"/>
                    <a:pt x="238818" y="177281"/>
                    <a:pt x="205046" y="177281"/>
                  </a:cubicBezTo>
                  <a:cubicBezTo>
                    <a:pt x="171083" y="177281"/>
                    <a:pt x="143687" y="149566"/>
                    <a:pt x="143687" y="115961"/>
                  </a:cubicBezTo>
                  <a:close/>
                  <a:moveTo>
                    <a:pt x="175948" y="64705"/>
                  </a:moveTo>
                  <a:cubicBezTo>
                    <a:pt x="175948" y="65929"/>
                    <a:pt x="176913" y="66894"/>
                    <a:pt x="178144" y="66894"/>
                  </a:cubicBezTo>
                  <a:lnTo>
                    <a:pt x="231909" y="66894"/>
                  </a:lnTo>
                  <a:cubicBezTo>
                    <a:pt x="233140" y="66894"/>
                    <a:pt x="234105" y="65929"/>
                    <a:pt x="234105" y="64705"/>
                  </a:cubicBezTo>
                  <a:lnTo>
                    <a:pt x="234105" y="29465"/>
                  </a:lnTo>
                  <a:cubicBezTo>
                    <a:pt x="253899" y="40038"/>
                    <a:pt x="266366" y="60707"/>
                    <a:pt x="266366" y="83442"/>
                  </a:cubicBezTo>
                  <a:lnTo>
                    <a:pt x="266366" y="85859"/>
                  </a:lnTo>
                  <a:lnTo>
                    <a:pt x="143687" y="85859"/>
                  </a:lnTo>
                  <a:lnTo>
                    <a:pt x="143687" y="83442"/>
                  </a:lnTo>
                  <a:cubicBezTo>
                    <a:pt x="143687" y="60707"/>
                    <a:pt x="156154" y="40038"/>
                    <a:pt x="175948" y="29465"/>
                  </a:cubicBezTo>
                  <a:lnTo>
                    <a:pt x="175948" y="64705"/>
                  </a:lnTo>
                  <a:close/>
                  <a:moveTo>
                    <a:pt x="180729" y="27093"/>
                  </a:moveTo>
                  <a:cubicBezTo>
                    <a:pt x="188414" y="23756"/>
                    <a:pt x="196578" y="22084"/>
                    <a:pt x="205046" y="22084"/>
                  </a:cubicBezTo>
                  <a:cubicBezTo>
                    <a:pt x="213475" y="22084"/>
                    <a:pt x="221639" y="23756"/>
                    <a:pt x="229317" y="27093"/>
                  </a:cubicBezTo>
                  <a:cubicBezTo>
                    <a:pt x="229453" y="27131"/>
                    <a:pt x="229583" y="27223"/>
                    <a:pt x="229719" y="27268"/>
                  </a:cubicBezTo>
                  <a:lnTo>
                    <a:pt x="229719" y="62508"/>
                  </a:lnTo>
                  <a:lnTo>
                    <a:pt x="180341" y="62508"/>
                  </a:lnTo>
                  <a:lnTo>
                    <a:pt x="180341" y="27268"/>
                  </a:lnTo>
                  <a:cubicBezTo>
                    <a:pt x="180470" y="27223"/>
                    <a:pt x="180600" y="27131"/>
                    <a:pt x="180729" y="27093"/>
                  </a:cubicBezTo>
                  <a:close/>
                  <a:moveTo>
                    <a:pt x="76940" y="295862"/>
                  </a:moveTo>
                  <a:lnTo>
                    <a:pt x="76940" y="220943"/>
                  </a:lnTo>
                  <a:cubicBezTo>
                    <a:pt x="76940" y="208219"/>
                    <a:pt x="87247" y="197865"/>
                    <a:pt x="99980" y="197865"/>
                  </a:cubicBezTo>
                  <a:lnTo>
                    <a:pt x="172572" y="197865"/>
                  </a:lnTo>
                  <a:lnTo>
                    <a:pt x="172572" y="182982"/>
                  </a:lnTo>
                  <a:cubicBezTo>
                    <a:pt x="182173" y="187710"/>
                    <a:pt x="193362" y="190447"/>
                    <a:pt x="205046" y="190447"/>
                  </a:cubicBezTo>
                  <a:cubicBezTo>
                    <a:pt x="217018" y="190447"/>
                    <a:pt x="228404" y="187520"/>
                    <a:pt x="237488" y="182982"/>
                  </a:cubicBezTo>
                  <a:lnTo>
                    <a:pt x="237488" y="197865"/>
                  </a:lnTo>
                  <a:lnTo>
                    <a:pt x="310081" y="197865"/>
                  </a:lnTo>
                  <a:cubicBezTo>
                    <a:pt x="322806" y="197865"/>
                    <a:pt x="333121" y="208219"/>
                    <a:pt x="333121" y="220943"/>
                  </a:cubicBezTo>
                  <a:lnTo>
                    <a:pt x="333121" y="495208"/>
                  </a:lnTo>
                  <a:cubicBezTo>
                    <a:pt x="333121" y="496310"/>
                    <a:pt x="332239" y="497230"/>
                    <a:pt x="331099" y="497230"/>
                  </a:cubicBezTo>
                  <a:lnTo>
                    <a:pt x="283476" y="497230"/>
                  </a:lnTo>
                  <a:cubicBezTo>
                    <a:pt x="282336" y="497230"/>
                    <a:pt x="281416" y="496310"/>
                    <a:pt x="281416" y="495208"/>
                  </a:cubicBezTo>
                  <a:lnTo>
                    <a:pt x="281416" y="449128"/>
                  </a:lnTo>
                  <a:lnTo>
                    <a:pt x="261356" y="449128"/>
                  </a:lnTo>
                  <a:cubicBezTo>
                    <a:pt x="258772" y="449128"/>
                    <a:pt x="256491" y="447327"/>
                    <a:pt x="256271" y="445176"/>
                  </a:cubicBezTo>
                  <a:cubicBezTo>
                    <a:pt x="256058" y="442371"/>
                    <a:pt x="258164" y="440220"/>
                    <a:pt x="260703" y="440220"/>
                  </a:cubicBezTo>
                  <a:lnTo>
                    <a:pt x="294407" y="440220"/>
                  </a:lnTo>
                  <a:cubicBezTo>
                    <a:pt x="294407" y="219218"/>
                    <a:pt x="294407" y="295520"/>
                    <a:pt x="294407" y="252983"/>
                  </a:cubicBezTo>
                  <a:lnTo>
                    <a:pt x="281241" y="252983"/>
                  </a:lnTo>
                  <a:cubicBezTo>
                    <a:pt x="281241" y="477679"/>
                    <a:pt x="281241" y="187307"/>
                    <a:pt x="281241" y="427046"/>
                  </a:cubicBezTo>
                  <a:lnTo>
                    <a:pt x="260703" y="427046"/>
                  </a:lnTo>
                  <a:cubicBezTo>
                    <a:pt x="252334" y="427046"/>
                    <a:pt x="245120" y="432991"/>
                    <a:pt x="243501" y="441094"/>
                  </a:cubicBezTo>
                  <a:lnTo>
                    <a:pt x="238758" y="441094"/>
                  </a:lnTo>
                  <a:cubicBezTo>
                    <a:pt x="238758" y="441139"/>
                    <a:pt x="238712" y="441185"/>
                    <a:pt x="238758" y="441223"/>
                  </a:cubicBezTo>
                  <a:lnTo>
                    <a:pt x="128812" y="441223"/>
                  </a:lnTo>
                  <a:lnTo>
                    <a:pt x="128812" y="252983"/>
                  </a:lnTo>
                  <a:lnTo>
                    <a:pt x="115646" y="252983"/>
                  </a:lnTo>
                  <a:lnTo>
                    <a:pt x="115646" y="373198"/>
                  </a:lnTo>
                  <a:lnTo>
                    <a:pt x="104890" y="373198"/>
                  </a:lnTo>
                  <a:cubicBezTo>
                    <a:pt x="104981" y="372803"/>
                    <a:pt x="104981" y="372408"/>
                    <a:pt x="104981" y="372013"/>
                  </a:cubicBezTo>
                  <a:lnTo>
                    <a:pt x="104981" y="310221"/>
                  </a:lnTo>
                  <a:cubicBezTo>
                    <a:pt x="104981" y="302316"/>
                    <a:pt x="98528" y="295862"/>
                    <a:pt x="90630" y="295862"/>
                  </a:cubicBezTo>
                  <a:lnTo>
                    <a:pt x="76940" y="295862"/>
                  </a:lnTo>
                  <a:close/>
                  <a:moveTo>
                    <a:pt x="45333" y="310221"/>
                  </a:moveTo>
                  <a:cubicBezTo>
                    <a:pt x="45333" y="309560"/>
                    <a:pt x="45865" y="309035"/>
                    <a:pt x="46519" y="309035"/>
                  </a:cubicBezTo>
                  <a:lnTo>
                    <a:pt x="90630" y="309035"/>
                  </a:lnTo>
                  <a:cubicBezTo>
                    <a:pt x="91284" y="309035"/>
                    <a:pt x="91816" y="309560"/>
                    <a:pt x="91816" y="310221"/>
                  </a:cubicBezTo>
                  <a:lnTo>
                    <a:pt x="91816" y="372013"/>
                  </a:lnTo>
                  <a:cubicBezTo>
                    <a:pt x="91816" y="372674"/>
                    <a:pt x="91284" y="373198"/>
                    <a:pt x="90630" y="373198"/>
                  </a:cubicBezTo>
                  <a:lnTo>
                    <a:pt x="46519" y="373198"/>
                  </a:lnTo>
                  <a:cubicBezTo>
                    <a:pt x="45865" y="373198"/>
                    <a:pt x="45333" y="372674"/>
                    <a:pt x="45333" y="372013"/>
                  </a:cubicBezTo>
                  <a:lnTo>
                    <a:pt x="45333" y="310221"/>
                  </a:lnTo>
                  <a:close/>
                  <a:moveTo>
                    <a:pt x="13476" y="428894"/>
                  </a:moveTo>
                  <a:lnTo>
                    <a:pt x="30412" y="428894"/>
                  </a:lnTo>
                  <a:lnTo>
                    <a:pt x="30412" y="670199"/>
                  </a:lnTo>
                  <a:lnTo>
                    <a:pt x="13476" y="670199"/>
                  </a:lnTo>
                  <a:lnTo>
                    <a:pt x="13476" y="428894"/>
                  </a:lnTo>
                  <a:close/>
                  <a:moveTo>
                    <a:pt x="51741" y="670199"/>
                  </a:moveTo>
                  <a:lnTo>
                    <a:pt x="34805" y="670199"/>
                  </a:lnTo>
                  <a:lnTo>
                    <a:pt x="34805" y="428894"/>
                  </a:lnTo>
                  <a:lnTo>
                    <a:pt x="51741" y="428894"/>
                  </a:lnTo>
                  <a:cubicBezTo>
                    <a:pt x="51741" y="843722"/>
                    <a:pt x="51741" y="253454"/>
                    <a:pt x="51741" y="670199"/>
                  </a:cubicBezTo>
                  <a:close/>
                  <a:moveTo>
                    <a:pt x="311" y="657862"/>
                  </a:moveTo>
                  <a:lnTo>
                    <a:pt x="311" y="692136"/>
                  </a:lnTo>
                  <a:lnTo>
                    <a:pt x="73686" y="692136"/>
                  </a:lnTo>
                  <a:lnTo>
                    <a:pt x="73686" y="657862"/>
                  </a:lnTo>
                  <a:lnTo>
                    <a:pt x="413870" y="657862"/>
                  </a:lnTo>
                  <a:lnTo>
                    <a:pt x="413870" y="441223"/>
                  </a:lnTo>
                  <a:lnTo>
                    <a:pt x="355058" y="441223"/>
                  </a:lnTo>
                  <a:lnTo>
                    <a:pt x="355058" y="220943"/>
                  </a:lnTo>
                  <a:cubicBezTo>
                    <a:pt x="355058" y="196110"/>
                    <a:pt x="334922" y="175920"/>
                    <a:pt x="310081" y="175920"/>
                  </a:cubicBezTo>
                  <a:lnTo>
                    <a:pt x="262763" y="175920"/>
                  </a:lnTo>
                  <a:cubicBezTo>
                    <a:pt x="278520" y="160778"/>
                    <a:pt x="288311" y="139495"/>
                    <a:pt x="288311" y="115961"/>
                  </a:cubicBezTo>
                  <a:lnTo>
                    <a:pt x="288311" y="83442"/>
                  </a:lnTo>
                  <a:cubicBezTo>
                    <a:pt x="288311" y="37507"/>
                    <a:pt x="251171" y="162"/>
                    <a:pt x="205030" y="177"/>
                  </a:cubicBezTo>
                  <a:cubicBezTo>
                    <a:pt x="158654" y="200"/>
                    <a:pt x="121750" y="37690"/>
                    <a:pt x="121750" y="83442"/>
                  </a:cubicBezTo>
                  <a:lnTo>
                    <a:pt x="121750" y="115961"/>
                  </a:lnTo>
                  <a:cubicBezTo>
                    <a:pt x="121750" y="139495"/>
                    <a:pt x="131533" y="160778"/>
                    <a:pt x="147290" y="175920"/>
                  </a:cubicBezTo>
                  <a:lnTo>
                    <a:pt x="99980" y="175920"/>
                  </a:lnTo>
                  <a:cubicBezTo>
                    <a:pt x="75184" y="175920"/>
                    <a:pt x="54987" y="196110"/>
                    <a:pt x="54987" y="220943"/>
                  </a:cubicBezTo>
                  <a:lnTo>
                    <a:pt x="54987" y="287090"/>
                  </a:lnTo>
                  <a:lnTo>
                    <a:pt x="46519" y="287090"/>
                  </a:lnTo>
                  <a:cubicBezTo>
                    <a:pt x="33749" y="287090"/>
                    <a:pt x="23388" y="297443"/>
                    <a:pt x="23388" y="310221"/>
                  </a:cubicBezTo>
                  <a:lnTo>
                    <a:pt x="23388" y="372013"/>
                  </a:lnTo>
                  <a:cubicBezTo>
                    <a:pt x="23388" y="384737"/>
                    <a:pt x="33749" y="395144"/>
                    <a:pt x="46519" y="395144"/>
                  </a:cubicBezTo>
                  <a:lnTo>
                    <a:pt x="55778" y="395144"/>
                  </a:lnTo>
                  <a:lnTo>
                    <a:pt x="55778" y="406948"/>
                  </a:lnTo>
                  <a:lnTo>
                    <a:pt x="311" y="406948"/>
                  </a:lnTo>
                  <a:lnTo>
                    <a:pt x="311" y="441223"/>
                  </a:lnTo>
                </a:path>
              </a:pathLst>
            </a:custGeom>
            <a:solidFill>
              <a:srgbClr val="231F20"/>
            </a:solidFill>
            <a:ln w="7575" cap="flat">
              <a:noFill/>
              <a:prstDash val="solid"/>
              <a:round/>
            </a:ln>
          </p:spPr>
          <p:txBody>
            <a:bodyPr rtlCol="0" anchor="ctr"/>
            <a:lstStyle/>
            <a:p>
              <a:endParaRPr lang="en-GB"/>
            </a:p>
          </p:txBody>
        </p:sp>
        <p:sp>
          <p:nvSpPr>
            <p:cNvPr id="957" name="Freeform: Shape 956">
              <a:extLst>
                <a:ext uri="{FF2B5EF4-FFF2-40B4-BE49-F238E27FC236}">
                  <a16:creationId xmlns:a16="http://schemas.microsoft.com/office/drawing/2014/main" id="{C1778186-610C-44D7-8B0B-9BFB3F9441AD}"/>
                </a:ext>
              </a:extLst>
            </p:cNvPr>
            <p:cNvSpPr/>
            <p:nvPr/>
          </p:nvSpPr>
          <p:spPr>
            <a:xfrm>
              <a:off x="794670" y="3910886"/>
              <a:ext cx="365245" cy="218485"/>
            </a:xfrm>
            <a:custGeom>
              <a:avLst/>
              <a:gdLst>
                <a:gd name="connsiteX0" fmla="*/ 25006 w 365245"/>
                <a:gd name="connsiteY0" fmla="*/ 193861 h 218485"/>
                <a:gd name="connsiteX1" fmla="*/ 352024 w 365245"/>
                <a:gd name="connsiteY1" fmla="*/ 193861 h 218485"/>
                <a:gd name="connsiteX2" fmla="*/ 352024 w 365245"/>
                <a:gd name="connsiteY2" fmla="*/ 25141 h 218485"/>
                <a:gd name="connsiteX3" fmla="*/ 25006 w 365245"/>
                <a:gd name="connsiteY3" fmla="*/ 25141 h 218485"/>
                <a:gd name="connsiteX4" fmla="*/ 25006 w 365245"/>
                <a:gd name="connsiteY4" fmla="*/ 193861 h 218485"/>
                <a:gd name="connsiteX5" fmla="*/ 365372 w 365245"/>
                <a:gd name="connsiteY5" fmla="*/ 218748 h 218485"/>
                <a:gd name="connsiteX6" fmla="*/ 127 w 365245"/>
                <a:gd name="connsiteY6" fmla="*/ 218748 h 218485"/>
                <a:gd name="connsiteX7" fmla="*/ 127 w 365245"/>
                <a:gd name="connsiteY7" fmla="*/ 262 h 218485"/>
                <a:gd name="connsiteX8" fmla="*/ 365372 w 365245"/>
                <a:gd name="connsiteY8" fmla="*/ 262 h 218485"/>
                <a:gd name="connsiteX9" fmla="*/ 365372 w 365245"/>
                <a:gd name="connsiteY9" fmla="*/ 218748 h 218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245" h="218485">
                  <a:moveTo>
                    <a:pt x="25006" y="193861"/>
                  </a:moveTo>
                  <a:lnTo>
                    <a:pt x="352024" y="193861"/>
                  </a:lnTo>
                  <a:lnTo>
                    <a:pt x="352024" y="25141"/>
                  </a:lnTo>
                  <a:lnTo>
                    <a:pt x="25006" y="25141"/>
                  </a:lnTo>
                  <a:lnTo>
                    <a:pt x="25006" y="193861"/>
                  </a:lnTo>
                  <a:close/>
                  <a:moveTo>
                    <a:pt x="365372" y="218748"/>
                  </a:moveTo>
                  <a:lnTo>
                    <a:pt x="127" y="218748"/>
                  </a:lnTo>
                  <a:lnTo>
                    <a:pt x="127" y="262"/>
                  </a:lnTo>
                  <a:lnTo>
                    <a:pt x="365372" y="262"/>
                  </a:lnTo>
                  <a:lnTo>
                    <a:pt x="365372" y="218748"/>
                  </a:lnTo>
                  <a:close/>
                </a:path>
              </a:pathLst>
            </a:custGeom>
            <a:solidFill>
              <a:srgbClr val="231F20"/>
            </a:solidFill>
            <a:ln w="7575" cap="flat">
              <a:noFill/>
              <a:prstDash val="solid"/>
              <a:round/>
            </a:ln>
          </p:spPr>
          <p:txBody>
            <a:bodyPr rtlCol="0" anchor="ctr"/>
            <a:lstStyle/>
            <a:p>
              <a:endParaRPr lang="en-GB"/>
            </a:p>
          </p:txBody>
        </p:sp>
        <p:sp>
          <p:nvSpPr>
            <p:cNvPr id="958" name="Freeform: Shape 957">
              <a:extLst>
                <a:ext uri="{FF2B5EF4-FFF2-40B4-BE49-F238E27FC236}">
                  <a16:creationId xmlns:a16="http://schemas.microsoft.com/office/drawing/2014/main" id="{6E9139DF-A33B-4AF5-9604-04B68499539A}"/>
                </a:ext>
              </a:extLst>
            </p:cNvPr>
            <p:cNvSpPr/>
            <p:nvPr/>
          </p:nvSpPr>
          <p:spPr>
            <a:xfrm>
              <a:off x="1132740" y="3948353"/>
              <a:ext cx="13826" cy="31948"/>
            </a:xfrm>
            <a:custGeom>
              <a:avLst/>
              <a:gdLst>
                <a:gd name="connsiteX0" fmla="*/ 195 w 13826"/>
                <a:gd name="connsiteY0" fmla="*/ 239 h 31948"/>
                <a:gd name="connsiteX1" fmla="*/ 14021 w 13826"/>
                <a:gd name="connsiteY1" fmla="*/ 239 h 31948"/>
                <a:gd name="connsiteX2" fmla="*/ 14021 w 13826"/>
                <a:gd name="connsiteY2" fmla="*/ 32187 h 31948"/>
                <a:gd name="connsiteX3" fmla="*/ 195 w 13826"/>
                <a:gd name="connsiteY3" fmla="*/ 32187 h 31948"/>
              </a:gdLst>
              <a:ahLst/>
              <a:cxnLst>
                <a:cxn ang="0">
                  <a:pos x="connsiteX0" y="connsiteY0"/>
                </a:cxn>
                <a:cxn ang="0">
                  <a:pos x="connsiteX1" y="connsiteY1"/>
                </a:cxn>
                <a:cxn ang="0">
                  <a:pos x="connsiteX2" y="connsiteY2"/>
                </a:cxn>
                <a:cxn ang="0">
                  <a:pos x="connsiteX3" y="connsiteY3"/>
                </a:cxn>
              </a:cxnLst>
              <a:rect l="l" t="t" r="r" b="b"/>
              <a:pathLst>
                <a:path w="13826" h="31948">
                  <a:moveTo>
                    <a:pt x="195" y="239"/>
                  </a:moveTo>
                  <a:lnTo>
                    <a:pt x="14021" y="239"/>
                  </a:lnTo>
                  <a:lnTo>
                    <a:pt x="14021" y="32187"/>
                  </a:lnTo>
                  <a:lnTo>
                    <a:pt x="195" y="32187"/>
                  </a:lnTo>
                  <a:close/>
                </a:path>
              </a:pathLst>
            </a:custGeom>
            <a:solidFill>
              <a:srgbClr val="231F20"/>
            </a:solidFill>
            <a:ln w="7575" cap="flat">
              <a:noFill/>
              <a:prstDash val="solid"/>
              <a:round/>
            </a:ln>
          </p:spPr>
          <p:txBody>
            <a:bodyPr rtlCol="0" anchor="ctr"/>
            <a:lstStyle/>
            <a:p>
              <a:endParaRPr lang="en-GB"/>
            </a:p>
          </p:txBody>
        </p:sp>
        <p:sp>
          <p:nvSpPr>
            <p:cNvPr id="959" name="Freeform: Shape 958">
              <a:extLst>
                <a:ext uri="{FF2B5EF4-FFF2-40B4-BE49-F238E27FC236}">
                  <a16:creationId xmlns:a16="http://schemas.microsoft.com/office/drawing/2014/main" id="{279FC2F6-3BD9-4B83-A0F1-272A61B42151}"/>
                </a:ext>
              </a:extLst>
            </p:cNvPr>
            <p:cNvSpPr/>
            <p:nvPr/>
          </p:nvSpPr>
          <p:spPr>
            <a:xfrm>
              <a:off x="1132740" y="4003120"/>
              <a:ext cx="13826" cy="31956"/>
            </a:xfrm>
            <a:custGeom>
              <a:avLst/>
              <a:gdLst>
                <a:gd name="connsiteX0" fmla="*/ 195 w 13826"/>
                <a:gd name="connsiteY0" fmla="*/ 262 h 31956"/>
                <a:gd name="connsiteX1" fmla="*/ 14021 w 13826"/>
                <a:gd name="connsiteY1" fmla="*/ 262 h 31956"/>
                <a:gd name="connsiteX2" fmla="*/ 14021 w 13826"/>
                <a:gd name="connsiteY2" fmla="*/ 32218 h 31956"/>
                <a:gd name="connsiteX3" fmla="*/ 195 w 13826"/>
                <a:gd name="connsiteY3" fmla="*/ 32218 h 31956"/>
              </a:gdLst>
              <a:ahLst/>
              <a:cxnLst>
                <a:cxn ang="0">
                  <a:pos x="connsiteX0" y="connsiteY0"/>
                </a:cxn>
                <a:cxn ang="0">
                  <a:pos x="connsiteX1" y="connsiteY1"/>
                </a:cxn>
                <a:cxn ang="0">
                  <a:pos x="connsiteX2" y="connsiteY2"/>
                </a:cxn>
                <a:cxn ang="0">
                  <a:pos x="connsiteX3" y="connsiteY3"/>
                </a:cxn>
              </a:cxnLst>
              <a:rect l="l" t="t" r="r" b="b"/>
              <a:pathLst>
                <a:path w="13826" h="31956">
                  <a:moveTo>
                    <a:pt x="195" y="262"/>
                  </a:moveTo>
                  <a:lnTo>
                    <a:pt x="14021" y="262"/>
                  </a:lnTo>
                  <a:lnTo>
                    <a:pt x="14021" y="32218"/>
                  </a:lnTo>
                  <a:lnTo>
                    <a:pt x="195" y="32218"/>
                  </a:lnTo>
                  <a:close/>
                </a:path>
              </a:pathLst>
            </a:custGeom>
            <a:solidFill>
              <a:srgbClr val="231F20"/>
            </a:solidFill>
            <a:ln w="7575" cap="flat">
              <a:noFill/>
              <a:prstDash val="solid"/>
              <a:round/>
            </a:ln>
          </p:spPr>
          <p:txBody>
            <a:bodyPr rtlCol="0" anchor="ctr"/>
            <a:lstStyle/>
            <a:p>
              <a:endParaRPr lang="en-GB"/>
            </a:p>
          </p:txBody>
        </p:sp>
        <p:sp>
          <p:nvSpPr>
            <p:cNvPr id="960" name="Freeform: Shape 959">
              <a:extLst>
                <a:ext uri="{FF2B5EF4-FFF2-40B4-BE49-F238E27FC236}">
                  <a16:creationId xmlns:a16="http://schemas.microsoft.com/office/drawing/2014/main" id="{5E79A906-0039-4432-BAF1-FE6B29F2DCE4}"/>
                </a:ext>
              </a:extLst>
            </p:cNvPr>
            <p:cNvSpPr/>
            <p:nvPr/>
          </p:nvSpPr>
          <p:spPr>
            <a:xfrm>
              <a:off x="1132740" y="4057896"/>
              <a:ext cx="13826" cy="31956"/>
            </a:xfrm>
            <a:custGeom>
              <a:avLst/>
              <a:gdLst>
                <a:gd name="connsiteX0" fmla="*/ 195 w 13826"/>
                <a:gd name="connsiteY0" fmla="*/ 285 h 31956"/>
                <a:gd name="connsiteX1" fmla="*/ 14021 w 13826"/>
                <a:gd name="connsiteY1" fmla="*/ 285 h 31956"/>
                <a:gd name="connsiteX2" fmla="*/ 14021 w 13826"/>
                <a:gd name="connsiteY2" fmla="*/ 32241 h 31956"/>
                <a:gd name="connsiteX3" fmla="*/ 195 w 13826"/>
                <a:gd name="connsiteY3" fmla="*/ 32241 h 31956"/>
              </a:gdLst>
              <a:ahLst/>
              <a:cxnLst>
                <a:cxn ang="0">
                  <a:pos x="connsiteX0" y="connsiteY0"/>
                </a:cxn>
                <a:cxn ang="0">
                  <a:pos x="connsiteX1" y="connsiteY1"/>
                </a:cxn>
                <a:cxn ang="0">
                  <a:pos x="connsiteX2" y="connsiteY2"/>
                </a:cxn>
                <a:cxn ang="0">
                  <a:pos x="connsiteX3" y="connsiteY3"/>
                </a:cxn>
              </a:cxnLst>
              <a:rect l="l" t="t" r="r" b="b"/>
              <a:pathLst>
                <a:path w="13826" h="31956">
                  <a:moveTo>
                    <a:pt x="195" y="285"/>
                  </a:moveTo>
                  <a:lnTo>
                    <a:pt x="14021" y="285"/>
                  </a:lnTo>
                  <a:lnTo>
                    <a:pt x="14021" y="32241"/>
                  </a:lnTo>
                  <a:lnTo>
                    <a:pt x="195" y="32241"/>
                  </a:lnTo>
                  <a:close/>
                </a:path>
              </a:pathLst>
            </a:custGeom>
            <a:solidFill>
              <a:srgbClr val="231F20"/>
            </a:solidFill>
            <a:ln w="7575" cap="flat">
              <a:noFill/>
              <a:prstDash val="solid"/>
              <a:round/>
            </a:ln>
          </p:spPr>
          <p:txBody>
            <a:bodyPr rtlCol="0" anchor="ctr"/>
            <a:lstStyle/>
            <a:p>
              <a:endParaRPr lang="en-GB"/>
            </a:p>
          </p:txBody>
        </p:sp>
        <p:sp>
          <p:nvSpPr>
            <p:cNvPr id="961" name="Freeform: Shape 960">
              <a:extLst>
                <a:ext uri="{FF2B5EF4-FFF2-40B4-BE49-F238E27FC236}">
                  <a16:creationId xmlns:a16="http://schemas.microsoft.com/office/drawing/2014/main" id="{142DAC79-7F94-45B6-81AA-3A3CA5C4C605}"/>
                </a:ext>
              </a:extLst>
            </p:cNvPr>
            <p:cNvSpPr/>
            <p:nvPr/>
          </p:nvSpPr>
          <p:spPr>
            <a:xfrm>
              <a:off x="1146567" y="3876505"/>
              <a:ext cx="64603" cy="285187"/>
            </a:xfrm>
            <a:custGeom>
              <a:avLst/>
              <a:gdLst>
                <a:gd name="connsiteX0" fmla="*/ 51832 w 64603"/>
                <a:gd name="connsiteY0" fmla="*/ 263512 h 285187"/>
                <a:gd name="connsiteX1" fmla="*/ 34896 w 64603"/>
                <a:gd name="connsiteY1" fmla="*/ 263512 h 285187"/>
                <a:gd name="connsiteX2" fmla="*/ 34896 w 64603"/>
                <a:gd name="connsiteY2" fmla="*/ 22207 h 285187"/>
                <a:gd name="connsiteX3" fmla="*/ 51832 w 64603"/>
                <a:gd name="connsiteY3" fmla="*/ 22207 h 285187"/>
                <a:gd name="connsiteX4" fmla="*/ 51832 w 64603"/>
                <a:gd name="connsiteY4" fmla="*/ 263512 h 285187"/>
                <a:gd name="connsiteX5" fmla="*/ 30502 w 64603"/>
                <a:gd name="connsiteY5" fmla="*/ 263512 h 285187"/>
                <a:gd name="connsiteX6" fmla="*/ 13559 w 64603"/>
                <a:gd name="connsiteY6" fmla="*/ 263512 h 285187"/>
                <a:gd name="connsiteX7" fmla="*/ 13559 w 64603"/>
                <a:gd name="connsiteY7" fmla="*/ 22207 h 285187"/>
                <a:gd name="connsiteX8" fmla="*/ 30502 w 64603"/>
                <a:gd name="connsiteY8" fmla="*/ 22207 h 285187"/>
                <a:gd name="connsiteX9" fmla="*/ 30502 w 64603"/>
                <a:gd name="connsiteY9" fmla="*/ 263512 h 285187"/>
                <a:gd name="connsiteX10" fmla="*/ 211 w 64603"/>
                <a:gd name="connsiteY10" fmla="*/ 262 h 285187"/>
                <a:gd name="connsiteX11" fmla="*/ 211 w 64603"/>
                <a:gd name="connsiteY11" fmla="*/ 285449 h 285187"/>
                <a:gd name="connsiteX12" fmla="*/ 64815 w 64603"/>
                <a:gd name="connsiteY12" fmla="*/ 285449 h 285187"/>
                <a:gd name="connsiteX13" fmla="*/ 64815 w 64603"/>
                <a:gd name="connsiteY13" fmla="*/ 262 h 285187"/>
                <a:gd name="connsiteX14" fmla="*/ 211 w 64603"/>
                <a:gd name="connsiteY14" fmla="*/ 262 h 285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603" h="285187">
                  <a:moveTo>
                    <a:pt x="51832" y="263512"/>
                  </a:moveTo>
                  <a:lnTo>
                    <a:pt x="34896" y="263512"/>
                  </a:lnTo>
                  <a:lnTo>
                    <a:pt x="34896" y="22207"/>
                  </a:lnTo>
                  <a:lnTo>
                    <a:pt x="51832" y="22207"/>
                  </a:lnTo>
                  <a:lnTo>
                    <a:pt x="51832" y="263512"/>
                  </a:lnTo>
                  <a:close/>
                  <a:moveTo>
                    <a:pt x="30502" y="263512"/>
                  </a:moveTo>
                  <a:lnTo>
                    <a:pt x="13559" y="263512"/>
                  </a:lnTo>
                  <a:lnTo>
                    <a:pt x="13559" y="22207"/>
                  </a:lnTo>
                  <a:lnTo>
                    <a:pt x="30502" y="22207"/>
                  </a:lnTo>
                  <a:lnTo>
                    <a:pt x="30502" y="263512"/>
                  </a:lnTo>
                  <a:close/>
                  <a:moveTo>
                    <a:pt x="211" y="262"/>
                  </a:moveTo>
                  <a:lnTo>
                    <a:pt x="211" y="285449"/>
                  </a:lnTo>
                  <a:lnTo>
                    <a:pt x="64815" y="285449"/>
                  </a:lnTo>
                  <a:lnTo>
                    <a:pt x="64815" y="262"/>
                  </a:lnTo>
                  <a:lnTo>
                    <a:pt x="211" y="262"/>
                  </a:lnTo>
                  <a:close/>
                </a:path>
              </a:pathLst>
            </a:custGeom>
            <a:solidFill>
              <a:srgbClr val="231F20"/>
            </a:solidFill>
            <a:ln w="7575" cap="flat">
              <a:noFill/>
              <a:prstDash val="solid"/>
              <a:round/>
            </a:ln>
          </p:spPr>
          <p:txBody>
            <a:bodyPr rtlCol="0" anchor="ctr"/>
            <a:lstStyle/>
            <a:p>
              <a:endParaRPr lang="en-GB"/>
            </a:p>
          </p:txBody>
        </p:sp>
        <p:sp>
          <p:nvSpPr>
            <p:cNvPr id="962" name="Freeform: Shape 961">
              <a:extLst>
                <a:ext uri="{FF2B5EF4-FFF2-40B4-BE49-F238E27FC236}">
                  <a16:creationId xmlns:a16="http://schemas.microsoft.com/office/drawing/2014/main" id="{B1BD940E-73BF-442A-8126-F46A24295F8E}"/>
                </a:ext>
              </a:extLst>
            </p:cNvPr>
            <p:cNvSpPr/>
            <p:nvPr/>
          </p:nvSpPr>
          <p:spPr>
            <a:xfrm>
              <a:off x="1104448" y="4194819"/>
              <a:ext cx="213651" cy="213643"/>
            </a:xfrm>
            <a:custGeom>
              <a:avLst/>
              <a:gdLst>
                <a:gd name="connsiteX0" fmla="*/ 213876 w 213651"/>
                <a:gd name="connsiteY0" fmla="*/ 107194 h 213643"/>
                <a:gd name="connsiteX1" fmla="*/ 107054 w 213651"/>
                <a:gd name="connsiteY1" fmla="*/ 379 h 213643"/>
                <a:gd name="connsiteX2" fmla="*/ 224 w 213651"/>
                <a:gd name="connsiteY2" fmla="*/ 107194 h 213643"/>
                <a:gd name="connsiteX3" fmla="*/ 107054 w 213651"/>
                <a:gd name="connsiteY3" fmla="*/ 214023 h 213643"/>
                <a:gd name="connsiteX4" fmla="*/ 213876 w 213651"/>
                <a:gd name="connsiteY4" fmla="*/ 107194 h 213643"/>
                <a:gd name="connsiteX5" fmla="*/ 196393 w 213651"/>
                <a:gd name="connsiteY5" fmla="*/ 107194 h 213643"/>
                <a:gd name="connsiteX6" fmla="*/ 107054 w 213651"/>
                <a:gd name="connsiteY6" fmla="*/ 196540 h 213643"/>
                <a:gd name="connsiteX7" fmla="*/ 17708 w 213651"/>
                <a:gd name="connsiteY7" fmla="*/ 107194 h 213643"/>
                <a:gd name="connsiteX8" fmla="*/ 107054 w 213651"/>
                <a:gd name="connsiteY8" fmla="*/ 17862 h 213643"/>
                <a:gd name="connsiteX9" fmla="*/ 196393 w 213651"/>
                <a:gd name="connsiteY9" fmla="*/ 107194 h 213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651" h="213643">
                  <a:moveTo>
                    <a:pt x="213876" y="107194"/>
                  </a:moveTo>
                  <a:cubicBezTo>
                    <a:pt x="213876" y="48200"/>
                    <a:pt x="166048" y="379"/>
                    <a:pt x="107054" y="379"/>
                  </a:cubicBezTo>
                  <a:cubicBezTo>
                    <a:pt x="48052" y="379"/>
                    <a:pt x="224" y="48200"/>
                    <a:pt x="224" y="107194"/>
                  </a:cubicBezTo>
                  <a:cubicBezTo>
                    <a:pt x="224" y="166195"/>
                    <a:pt x="48052" y="214023"/>
                    <a:pt x="107054" y="214023"/>
                  </a:cubicBezTo>
                  <a:cubicBezTo>
                    <a:pt x="166048" y="214023"/>
                    <a:pt x="213876" y="166195"/>
                    <a:pt x="213876" y="107194"/>
                  </a:cubicBezTo>
                  <a:close/>
                  <a:moveTo>
                    <a:pt x="196393" y="107194"/>
                  </a:moveTo>
                  <a:cubicBezTo>
                    <a:pt x="196393" y="156542"/>
                    <a:pt x="156394" y="196540"/>
                    <a:pt x="107054" y="196540"/>
                  </a:cubicBezTo>
                  <a:cubicBezTo>
                    <a:pt x="57706" y="196540"/>
                    <a:pt x="17708" y="156542"/>
                    <a:pt x="17708" y="107194"/>
                  </a:cubicBezTo>
                  <a:cubicBezTo>
                    <a:pt x="17708" y="57853"/>
                    <a:pt x="57706" y="17862"/>
                    <a:pt x="107054" y="17862"/>
                  </a:cubicBezTo>
                  <a:cubicBezTo>
                    <a:pt x="156394" y="17862"/>
                    <a:pt x="196393" y="57853"/>
                    <a:pt x="196393" y="107194"/>
                  </a:cubicBezTo>
                  <a:close/>
                </a:path>
              </a:pathLst>
            </a:custGeom>
            <a:solidFill>
              <a:srgbClr val="231F20"/>
            </a:solidFill>
            <a:ln w="7575" cap="flat">
              <a:noFill/>
              <a:prstDash val="solid"/>
              <a:round/>
            </a:ln>
          </p:spPr>
          <p:txBody>
            <a:bodyPr rtlCol="0" anchor="ctr"/>
            <a:lstStyle/>
            <a:p>
              <a:endParaRPr lang="en-GB"/>
            </a:p>
          </p:txBody>
        </p:sp>
        <p:sp>
          <p:nvSpPr>
            <p:cNvPr id="963" name="Freeform: Shape 962">
              <a:extLst>
                <a:ext uri="{FF2B5EF4-FFF2-40B4-BE49-F238E27FC236}">
                  <a16:creationId xmlns:a16="http://schemas.microsoft.com/office/drawing/2014/main" id="{9C13562F-B984-402D-834B-13EDB156EAD8}"/>
                </a:ext>
              </a:extLst>
            </p:cNvPr>
            <p:cNvSpPr/>
            <p:nvPr/>
          </p:nvSpPr>
          <p:spPr>
            <a:xfrm>
              <a:off x="1137225" y="4227566"/>
              <a:ext cx="148142" cy="148142"/>
            </a:xfrm>
            <a:custGeom>
              <a:avLst/>
              <a:gdLst>
                <a:gd name="connsiteX0" fmla="*/ 224 w 148142"/>
                <a:gd name="connsiteY0" fmla="*/ 12739 h 148142"/>
                <a:gd name="connsiteX1" fmla="*/ 136007 w 148142"/>
                <a:gd name="connsiteY1" fmla="*/ 148522 h 148142"/>
                <a:gd name="connsiteX2" fmla="*/ 148367 w 148142"/>
                <a:gd name="connsiteY2" fmla="*/ 136162 h 148142"/>
                <a:gd name="connsiteX3" fmla="*/ 12584 w 148142"/>
                <a:gd name="connsiteY3" fmla="*/ 379 h 148142"/>
                <a:gd name="connsiteX4" fmla="*/ 224 w 148142"/>
                <a:gd name="connsiteY4" fmla="*/ 12739 h 148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142" h="148142">
                  <a:moveTo>
                    <a:pt x="224" y="12739"/>
                  </a:moveTo>
                  <a:lnTo>
                    <a:pt x="136007" y="148522"/>
                  </a:lnTo>
                  <a:lnTo>
                    <a:pt x="148367" y="136162"/>
                  </a:lnTo>
                  <a:lnTo>
                    <a:pt x="12584" y="379"/>
                  </a:lnTo>
                  <a:lnTo>
                    <a:pt x="224" y="12739"/>
                  </a:lnTo>
                  <a:close/>
                </a:path>
              </a:pathLst>
            </a:custGeom>
            <a:solidFill>
              <a:srgbClr val="231F20"/>
            </a:solidFill>
            <a:ln w="7575" cap="flat">
              <a:noFill/>
              <a:prstDash val="solid"/>
              <a:round/>
            </a:ln>
          </p:spPr>
          <p:txBody>
            <a:bodyPr rtlCol="0" anchor="ctr"/>
            <a:lstStyle/>
            <a:p>
              <a:endParaRPr lang="en-GB"/>
            </a:p>
          </p:txBody>
        </p:sp>
      </p:grpSp>
      <p:pic>
        <p:nvPicPr>
          <p:cNvPr id="2" name="Picture 1">
            <a:extLst>
              <a:ext uri="{FF2B5EF4-FFF2-40B4-BE49-F238E27FC236}">
                <a16:creationId xmlns:a16="http://schemas.microsoft.com/office/drawing/2014/main" id="{35C4743A-197F-4355-A7E4-75F2FF15095C}"/>
              </a:ext>
            </a:extLst>
          </p:cNvPr>
          <p:cNvPicPr>
            <a:picLocks noChangeAspect="1"/>
          </p:cNvPicPr>
          <p:nvPr/>
        </p:nvPicPr>
        <p:blipFill>
          <a:blip r:embed="rId2"/>
          <a:stretch>
            <a:fillRect/>
          </a:stretch>
        </p:blipFill>
        <p:spPr>
          <a:xfrm>
            <a:off x="7821029" y="62063"/>
            <a:ext cx="4296756" cy="3139697"/>
          </a:xfrm>
          <a:prstGeom prst="rect">
            <a:avLst/>
          </a:prstGeom>
        </p:spPr>
      </p:pic>
      <p:sp>
        <p:nvSpPr>
          <p:cNvPr id="454" name="Text Placeholder 3">
            <a:extLst>
              <a:ext uri="{FF2B5EF4-FFF2-40B4-BE49-F238E27FC236}">
                <a16:creationId xmlns:a16="http://schemas.microsoft.com/office/drawing/2014/main" id="{79C61153-A0DA-4BF5-B8BE-FD88653AAE72}"/>
              </a:ext>
            </a:extLst>
          </p:cNvPr>
          <p:cNvSpPr txBox="1">
            <a:spLocks/>
          </p:cNvSpPr>
          <p:nvPr/>
        </p:nvSpPr>
        <p:spPr>
          <a:xfrm>
            <a:off x="685429" y="1507016"/>
            <a:ext cx="7142010" cy="4451391"/>
          </a:xfrm>
          <a:prstGeom prst="rect">
            <a:avLst/>
          </a:prstGeom>
        </p:spPr>
        <p:txBody>
          <a:bodyPr vert="horz" lIns="91440" tIns="45720" rIns="91440" bIns="45720" rtlCol="0">
            <a:normAutofit/>
          </a:bodyPr>
          <a:lstStyle>
            <a:lvl1pPr marL="257175" indent="-257175" algn="l" defTabSz="914400" rtl="0" eaLnBrk="1" latinLnBrk="0" hangingPunct="1">
              <a:lnSpc>
                <a:spcPct val="90000"/>
              </a:lnSpc>
              <a:spcBef>
                <a:spcPts val="1000"/>
              </a:spcBef>
              <a:buFont typeface="Arial" panose="020B0604020202020204" pitchFamily="34" charset="0"/>
              <a:buChar char="•"/>
              <a:defRPr sz="1800" b="0" kern="1200" spc="0">
                <a:solidFill>
                  <a:srgbClr val="36424A"/>
                </a:solidFill>
                <a:latin typeface="+mn-lt"/>
                <a:ea typeface="+mn-ea"/>
                <a:cs typeface="+mn-cs"/>
              </a:defRPr>
            </a:lvl1pPr>
            <a:lvl2pPr marL="541735" indent="-265510" algn="l" defTabSz="914400" rtl="0" eaLnBrk="1" latinLnBrk="0" hangingPunct="1">
              <a:lnSpc>
                <a:spcPct val="90000"/>
              </a:lnSpc>
              <a:spcBef>
                <a:spcPts val="500"/>
              </a:spcBef>
              <a:buFont typeface="Arial" panose="020B0604020202020204" pitchFamily="34" charset="0"/>
              <a:buChar char="•"/>
              <a:tabLst/>
              <a:defRPr sz="1600" b="0" kern="1200" spc="0">
                <a:solidFill>
                  <a:srgbClr val="36424A"/>
                </a:solidFill>
                <a:latin typeface="+mn-lt"/>
                <a:ea typeface="+mn-ea"/>
                <a:cs typeface="+mn-cs"/>
              </a:defRPr>
            </a:lvl2pPr>
            <a:lvl3pPr marL="808435" indent="-266700" algn="l" defTabSz="914400" rtl="0" eaLnBrk="1" latinLnBrk="0" hangingPunct="1">
              <a:lnSpc>
                <a:spcPct val="90000"/>
              </a:lnSpc>
              <a:spcBef>
                <a:spcPts val="500"/>
              </a:spcBef>
              <a:buFont typeface="Arial" panose="020B0604020202020204" pitchFamily="34" charset="0"/>
              <a:buChar char="•"/>
              <a:tabLst/>
              <a:defRPr sz="1400" b="0" kern="1200" spc="0">
                <a:solidFill>
                  <a:srgbClr val="36424A"/>
                </a:solidFill>
                <a:latin typeface="+mn-lt"/>
                <a:ea typeface="+mn-ea"/>
                <a:cs typeface="+mn-cs"/>
              </a:defRPr>
            </a:lvl3pPr>
            <a:lvl4pPr marL="1073944" indent="-233363" algn="l" defTabSz="914400" rtl="0" eaLnBrk="1" latinLnBrk="0" hangingPunct="1">
              <a:lnSpc>
                <a:spcPct val="90000"/>
              </a:lnSpc>
              <a:spcBef>
                <a:spcPts val="500"/>
              </a:spcBef>
              <a:buFont typeface="Arial" panose="020B0604020202020204" pitchFamily="34" charset="0"/>
              <a:buChar char="•"/>
              <a:tabLst/>
              <a:defRPr sz="1200" b="0" kern="1200" spc="0">
                <a:solidFill>
                  <a:srgbClr val="36424A"/>
                </a:solidFill>
                <a:latin typeface="+mn-lt"/>
                <a:ea typeface="+mn-ea"/>
                <a:cs typeface="+mn-cs"/>
              </a:defRPr>
            </a:lvl4pPr>
            <a:lvl5pPr marL="1339454" indent="-232172" algn="l" defTabSz="914400" rtl="0" eaLnBrk="1" latinLnBrk="0" hangingPunct="1">
              <a:lnSpc>
                <a:spcPct val="90000"/>
              </a:lnSpc>
              <a:spcBef>
                <a:spcPts val="500"/>
              </a:spcBef>
              <a:buFont typeface="Arial" panose="020B0604020202020204" pitchFamily="34" charset="0"/>
              <a:buChar char="•"/>
              <a:tabLst/>
              <a:defRPr sz="1100" b="0" kern="1200" spc="0">
                <a:solidFill>
                  <a:srgbClr val="36424A"/>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en-US" sz="1200" b="1" dirty="0">
                <a:solidFill>
                  <a:schemeClr val="tx1"/>
                </a:solidFill>
              </a:rPr>
              <a:t>Well blowout - What happened?</a:t>
            </a:r>
          </a:p>
          <a:p>
            <a:pPr>
              <a:lnSpc>
                <a:spcPct val="100000"/>
              </a:lnSpc>
            </a:pPr>
            <a:r>
              <a:rPr lang="en-US" sz="1200" dirty="0">
                <a:solidFill>
                  <a:schemeClr val="tx1"/>
                </a:solidFill>
              </a:rPr>
              <a:t>Wells were drilled, the topside facilities were installed. Next, the wells were to be tied back to the platform.</a:t>
            </a:r>
          </a:p>
          <a:p>
            <a:pPr>
              <a:lnSpc>
                <a:spcPct val="100000"/>
              </a:lnSpc>
            </a:pPr>
            <a:r>
              <a:rPr lang="en-US" sz="1200" dirty="0">
                <a:solidFill>
                  <a:schemeClr val="tx1"/>
                </a:solidFill>
              </a:rPr>
              <a:t>The pressure-containing cap was removed. There was no significant pressure recorded under the cap prior to removal, but the blowout occurred within hours. </a:t>
            </a:r>
          </a:p>
          <a:p>
            <a:pPr>
              <a:lnSpc>
                <a:spcPct val="100000"/>
              </a:lnSpc>
            </a:pPr>
            <a:r>
              <a:rPr lang="en-US" sz="1200" dirty="0">
                <a:solidFill>
                  <a:schemeClr val="tx1"/>
                </a:solidFill>
              </a:rPr>
              <a:t>Oil and gas flowed for over ten weeks before a relief well was successfully put in place. </a:t>
            </a:r>
          </a:p>
          <a:p>
            <a:pPr>
              <a:lnSpc>
                <a:spcPct val="100000"/>
              </a:lnSpc>
            </a:pPr>
            <a:r>
              <a:rPr lang="en-US" sz="1200" dirty="0">
                <a:solidFill>
                  <a:schemeClr val="tx1"/>
                </a:solidFill>
              </a:rPr>
              <a:t>In addition to this, there was an ignition of the release, resulting in a fire which continued for two days before the flowing fluids were brought under control and the fire extinguished.</a:t>
            </a:r>
          </a:p>
          <a:p>
            <a:pPr marL="0" indent="0">
              <a:lnSpc>
                <a:spcPct val="100000"/>
              </a:lnSpc>
              <a:buNone/>
            </a:pPr>
            <a:endParaRPr lang="en-US" sz="1200" dirty="0">
              <a:solidFill>
                <a:schemeClr val="tx1"/>
              </a:solidFill>
            </a:endParaRPr>
          </a:p>
          <a:p>
            <a:pPr marL="0" indent="0">
              <a:buFont typeface="Arial" panose="020B0604020202020204" pitchFamily="34" charset="0"/>
              <a:buNone/>
            </a:pPr>
            <a:r>
              <a:rPr lang="en-US" sz="1200" b="1" dirty="0">
                <a:solidFill>
                  <a:schemeClr val="tx1"/>
                </a:solidFill>
              </a:rPr>
              <a:t>What Went Wrong - Breach of Procedures</a:t>
            </a:r>
          </a:p>
          <a:p>
            <a:r>
              <a:rPr lang="en-US" sz="1200" dirty="0">
                <a:solidFill>
                  <a:schemeClr val="tx1"/>
                </a:solidFill>
              </a:rPr>
              <a:t>The Well Construction Standard required two proven independent barriers to be in place. </a:t>
            </a:r>
          </a:p>
          <a:p>
            <a:pPr lvl="1"/>
            <a:r>
              <a:rPr lang="en-US" sz="1200" dirty="0">
                <a:solidFill>
                  <a:schemeClr val="tx1"/>
                </a:solidFill>
              </a:rPr>
              <a:t>The integrity of the primary cemented 9</a:t>
            </a:r>
            <a:r>
              <a:rPr lang="en-US" sz="1200" baseline="30000" dirty="0">
                <a:solidFill>
                  <a:schemeClr val="tx1"/>
                </a:solidFill>
              </a:rPr>
              <a:t>5/8</a:t>
            </a:r>
            <a:r>
              <a:rPr lang="en-US" sz="1200" dirty="0">
                <a:solidFill>
                  <a:schemeClr val="tx1"/>
                </a:solidFill>
              </a:rPr>
              <a:t> casing shoe track was never proven. </a:t>
            </a:r>
          </a:p>
          <a:p>
            <a:pPr lvl="1"/>
            <a:r>
              <a:rPr lang="en-US" sz="1200" dirty="0">
                <a:solidFill>
                  <a:schemeClr val="tx1"/>
                </a:solidFill>
              </a:rPr>
              <a:t>Only one of the secondary barriers (pressure containing caps) was installed and this was later removed and not re-instated.</a:t>
            </a:r>
          </a:p>
          <a:p>
            <a:r>
              <a:rPr lang="en-US" sz="1200" b="0" i="0" u="none" strike="noStrike" baseline="0" dirty="0">
                <a:solidFill>
                  <a:schemeClr val="tx1"/>
                </a:solidFill>
              </a:rPr>
              <a:t>In addition to this, </a:t>
            </a:r>
            <a:r>
              <a:rPr lang="en-US" sz="1200" dirty="0">
                <a:solidFill>
                  <a:schemeClr val="tx1"/>
                </a:solidFill>
              </a:rPr>
              <a:t>m</a:t>
            </a:r>
            <a:r>
              <a:rPr lang="en-US" sz="1200" b="0" i="0" u="none" strike="noStrike" baseline="0" dirty="0">
                <a:solidFill>
                  <a:schemeClr val="tx1"/>
                </a:solidFill>
              </a:rPr>
              <a:t>onitoring of the fluid in the well bore to maintain a safety margin in the bottom hole pressure did not take place </a:t>
            </a:r>
            <a:r>
              <a:rPr lang="en-US" sz="1100" b="0" i="0" u="none" strike="noStrike" baseline="30000" dirty="0">
                <a:solidFill>
                  <a:schemeClr val="tx1"/>
                </a:solidFill>
              </a:rPr>
              <a:t>[1]</a:t>
            </a:r>
            <a:r>
              <a:rPr lang="en-US" sz="1200" b="0" i="0" u="none" strike="noStrike" baseline="0" dirty="0">
                <a:solidFill>
                  <a:schemeClr val="tx1"/>
                </a:solidFill>
              </a:rPr>
              <a:t>.</a:t>
            </a:r>
          </a:p>
          <a:p>
            <a:pPr marL="0" indent="0">
              <a:buNone/>
            </a:pPr>
            <a:r>
              <a:rPr lang="en-US" sz="1050" b="0" i="0" u="none" strike="noStrike" baseline="0" dirty="0">
                <a:solidFill>
                  <a:schemeClr val="tx1"/>
                </a:solidFill>
              </a:rPr>
              <a:t>[1] Another form of well control barrier is to ensure that the hydrostatic head of fluid in the well bore always exceeds the reservoir pressure, this will prevent fluid from flowing to surface.</a:t>
            </a:r>
            <a:endParaRPr lang="en-US" sz="1050" dirty="0">
              <a:solidFill>
                <a:schemeClr val="tx1"/>
              </a:solidFill>
            </a:endParaRPr>
          </a:p>
        </p:txBody>
      </p:sp>
      <p:sp>
        <p:nvSpPr>
          <p:cNvPr id="427" name="Content Placeholder 3">
            <a:extLst>
              <a:ext uri="{FF2B5EF4-FFF2-40B4-BE49-F238E27FC236}">
                <a16:creationId xmlns:a16="http://schemas.microsoft.com/office/drawing/2014/main" id="{A05E6934-FC87-418E-8782-58CB45E2A03A}"/>
              </a:ext>
            </a:extLst>
          </p:cNvPr>
          <p:cNvSpPr txBox="1">
            <a:spLocks/>
          </p:cNvSpPr>
          <p:nvPr/>
        </p:nvSpPr>
        <p:spPr>
          <a:xfrm>
            <a:off x="1884050" y="71540"/>
            <a:ext cx="5936978" cy="1376349"/>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1500" b="1" dirty="0">
                <a:solidFill>
                  <a:srgbClr val="FFB600"/>
                </a:solidFill>
              </a:rPr>
              <a:t>We apply procedures</a:t>
            </a:r>
          </a:p>
          <a:p>
            <a:pPr>
              <a:lnSpc>
                <a:spcPct val="70000"/>
              </a:lnSpc>
              <a:spcBef>
                <a:spcPts val="600"/>
              </a:spcBef>
            </a:pPr>
            <a:r>
              <a:rPr lang="en-US" sz="1050" dirty="0"/>
              <a:t>We use operating and maintenance procedures, even if we are familiar with the task.</a:t>
            </a:r>
          </a:p>
          <a:p>
            <a:pPr>
              <a:lnSpc>
                <a:spcPct val="70000"/>
              </a:lnSpc>
              <a:spcBef>
                <a:spcPts val="600"/>
              </a:spcBef>
            </a:pPr>
            <a:r>
              <a:rPr lang="en-US" sz="1050" dirty="0"/>
              <a:t>We discuss the key steps within a critical procedure before starting it.</a:t>
            </a:r>
          </a:p>
          <a:p>
            <a:pPr>
              <a:lnSpc>
                <a:spcPct val="70000"/>
              </a:lnSpc>
              <a:spcBef>
                <a:spcPts val="600"/>
              </a:spcBef>
            </a:pPr>
            <a:r>
              <a:rPr lang="en-US" sz="1050" dirty="0"/>
              <a:t>We pause before key steps and check readiness to progress.</a:t>
            </a:r>
          </a:p>
          <a:p>
            <a:pPr>
              <a:lnSpc>
                <a:spcPct val="70000"/>
              </a:lnSpc>
              <a:spcBef>
                <a:spcPts val="600"/>
              </a:spcBef>
            </a:pPr>
            <a:r>
              <a:rPr lang="en-US" sz="1050" dirty="0"/>
              <a:t>We stop, inform supervision and avoid workarounds if procedures are missing, unclear, unsafe, or cannot be followed.</a:t>
            </a:r>
          </a:p>
          <a:p>
            <a:pPr>
              <a:lnSpc>
                <a:spcPct val="70000"/>
              </a:lnSpc>
              <a:spcBef>
                <a:spcPts val="600"/>
              </a:spcBef>
            </a:pPr>
            <a:r>
              <a:rPr lang="en-US" sz="1050" dirty="0"/>
              <a:t>We take time to become familiar with, and practice, emergency procedures.</a:t>
            </a:r>
            <a:endParaRPr lang="en-GB" sz="1200" dirty="0"/>
          </a:p>
        </p:txBody>
      </p:sp>
      <p:grpSp>
        <p:nvGrpSpPr>
          <p:cNvPr id="604" name="Group 603">
            <a:extLst>
              <a:ext uri="{FF2B5EF4-FFF2-40B4-BE49-F238E27FC236}">
                <a16:creationId xmlns:a16="http://schemas.microsoft.com/office/drawing/2014/main" id="{0A496B18-8655-4190-86DD-3AB8C7A6DD98}"/>
              </a:ext>
            </a:extLst>
          </p:cNvPr>
          <p:cNvGrpSpPr>
            <a:grpSpLocks noChangeAspect="1"/>
          </p:cNvGrpSpPr>
          <p:nvPr/>
        </p:nvGrpSpPr>
        <p:grpSpPr>
          <a:xfrm>
            <a:off x="732148" y="99712"/>
            <a:ext cx="1082754" cy="1082754"/>
            <a:chOff x="4032000" y="3392937"/>
            <a:chExt cx="1077355" cy="1077355"/>
          </a:xfrm>
        </p:grpSpPr>
        <p:sp>
          <p:nvSpPr>
            <p:cNvPr id="605" name="Freeform: Shape 604">
              <a:extLst>
                <a:ext uri="{FF2B5EF4-FFF2-40B4-BE49-F238E27FC236}">
                  <a16:creationId xmlns:a16="http://schemas.microsoft.com/office/drawing/2014/main" id="{A254E243-2122-481B-9C7F-67CF69FB6B29}"/>
                </a:ext>
              </a:extLst>
            </p:cNvPr>
            <p:cNvSpPr/>
            <p:nvPr/>
          </p:nvSpPr>
          <p:spPr>
            <a:xfrm>
              <a:off x="4032000" y="339293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rgbClr val="FCB414"/>
            </a:solidFill>
            <a:ln w="7575" cap="flat">
              <a:noFill/>
              <a:prstDash val="solid"/>
              <a:round/>
            </a:ln>
          </p:spPr>
          <p:txBody>
            <a:bodyPr rtlCol="0" anchor="ctr"/>
            <a:lstStyle/>
            <a:p>
              <a:endParaRPr lang="en-GB"/>
            </a:p>
          </p:txBody>
        </p:sp>
        <p:sp>
          <p:nvSpPr>
            <p:cNvPr id="606" name="Freeform: Shape 605">
              <a:extLst>
                <a:ext uri="{FF2B5EF4-FFF2-40B4-BE49-F238E27FC236}">
                  <a16:creationId xmlns:a16="http://schemas.microsoft.com/office/drawing/2014/main" id="{E4B80574-C3D3-4AC5-BB61-F479D28ED0E3}"/>
                </a:ext>
              </a:extLst>
            </p:cNvPr>
            <p:cNvSpPr/>
            <p:nvPr/>
          </p:nvSpPr>
          <p:spPr>
            <a:xfrm>
              <a:off x="4303257" y="3517734"/>
              <a:ext cx="326233" cy="188151"/>
            </a:xfrm>
            <a:custGeom>
              <a:avLst/>
              <a:gdLst>
                <a:gd name="connsiteX0" fmla="*/ 298075 w 326233"/>
                <a:gd name="connsiteY0" fmla="*/ 100507 h 188151"/>
                <a:gd name="connsiteX1" fmla="*/ 64128 w 326233"/>
                <a:gd name="connsiteY1" fmla="*/ 185658 h 188151"/>
                <a:gd name="connsiteX2" fmla="*/ 8897 w 326233"/>
                <a:gd name="connsiteY2" fmla="*/ 159904 h 188151"/>
                <a:gd name="connsiteX3" fmla="*/ 2770 w 326233"/>
                <a:gd name="connsiteY3" fmla="*/ 143067 h 188151"/>
                <a:gd name="connsiteX4" fmla="*/ 28523 w 326233"/>
                <a:gd name="connsiteY4" fmla="*/ 87828 h 188151"/>
                <a:gd name="connsiteX5" fmla="*/ 262470 w 326233"/>
                <a:gd name="connsiteY5" fmla="*/ 2678 h 188151"/>
                <a:gd name="connsiteX6" fmla="*/ 317702 w 326233"/>
                <a:gd name="connsiteY6" fmla="*/ 28431 h 188151"/>
                <a:gd name="connsiteX7" fmla="*/ 323828 w 326233"/>
                <a:gd name="connsiteY7" fmla="*/ 45276 h 188151"/>
                <a:gd name="connsiteX8" fmla="*/ 298075 w 326233"/>
                <a:gd name="connsiteY8" fmla="*/ 100507 h 18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6233" h="188151">
                  <a:moveTo>
                    <a:pt x="298075" y="100507"/>
                  </a:moveTo>
                  <a:lnTo>
                    <a:pt x="64128" y="185658"/>
                  </a:lnTo>
                  <a:cubicBezTo>
                    <a:pt x="41856" y="193761"/>
                    <a:pt x="17000" y="182176"/>
                    <a:pt x="8897" y="159904"/>
                  </a:cubicBezTo>
                  <a:lnTo>
                    <a:pt x="2770" y="143067"/>
                  </a:lnTo>
                  <a:cubicBezTo>
                    <a:pt x="-5341" y="120788"/>
                    <a:pt x="6251" y="95931"/>
                    <a:pt x="28523" y="87828"/>
                  </a:cubicBezTo>
                  <a:lnTo>
                    <a:pt x="262470" y="2678"/>
                  </a:lnTo>
                  <a:cubicBezTo>
                    <a:pt x="284742" y="-5425"/>
                    <a:pt x="309599" y="6159"/>
                    <a:pt x="317702" y="28431"/>
                  </a:cubicBezTo>
                  <a:lnTo>
                    <a:pt x="323828" y="45276"/>
                  </a:lnTo>
                  <a:cubicBezTo>
                    <a:pt x="331931" y="67548"/>
                    <a:pt x="320347" y="92404"/>
                    <a:pt x="298075" y="100507"/>
                  </a:cubicBezTo>
                  <a:close/>
                </a:path>
              </a:pathLst>
            </a:custGeom>
            <a:solidFill>
              <a:srgbClr val="231F20"/>
            </a:solidFill>
            <a:ln w="7575" cap="flat">
              <a:noFill/>
              <a:prstDash val="solid"/>
              <a:round/>
            </a:ln>
          </p:spPr>
          <p:txBody>
            <a:bodyPr rtlCol="0" anchor="ctr"/>
            <a:lstStyle/>
            <a:p>
              <a:endParaRPr lang="en-GB"/>
            </a:p>
          </p:txBody>
        </p:sp>
        <p:sp>
          <p:nvSpPr>
            <p:cNvPr id="607" name="Freeform: Shape 606">
              <a:extLst>
                <a:ext uri="{FF2B5EF4-FFF2-40B4-BE49-F238E27FC236}">
                  <a16:creationId xmlns:a16="http://schemas.microsoft.com/office/drawing/2014/main" id="{2AD5AA69-2D49-4AEB-B217-A81E3FF4BEBE}"/>
                </a:ext>
              </a:extLst>
            </p:cNvPr>
            <p:cNvSpPr/>
            <p:nvPr/>
          </p:nvSpPr>
          <p:spPr>
            <a:xfrm>
              <a:off x="4289794" y="3504271"/>
              <a:ext cx="353159" cy="215078"/>
            </a:xfrm>
            <a:custGeom>
              <a:avLst/>
              <a:gdLst>
                <a:gd name="connsiteX0" fmla="*/ 316145 w 353159"/>
                <a:gd name="connsiteY0" fmla="*/ 126627 h 215078"/>
                <a:gd name="connsiteX1" fmla="*/ 349948 w 353159"/>
                <a:gd name="connsiteY1" fmla="*/ 54133 h 215078"/>
                <a:gd name="connsiteX2" fmla="*/ 343821 w 353159"/>
                <a:gd name="connsiteY2" fmla="*/ 37288 h 215078"/>
                <a:gd name="connsiteX3" fmla="*/ 271327 w 353159"/>
                <a:gd name="connsiteY3" fmla="*/ 3485 h 215078"/>
                <a:gd name="connsiteX4" fmla="*/ 37380 w 353159"/>
                <a:gd name="connsiteY4" fmla="*/ 88635 h 215078"/>
                <a:gd name="connsiteX5" fmla="*/ 3577 w 353159"/>
                <a:gd name="connsiteY5" fmla="*/ 161137 h 215078"/>
                <a:gd name="connsiteX6" fmla="*/ 9704 w 353159"/>
                <a:gd name="connsiteY6" fmla="*/ 177974 h 215078"/>
                <a:gd name="connsiteX7" fmla="*/ 82198 w 353159"/>
                <a:gd name="connsiteY7" fmla="*/ 211777 h 215078"/>
                <a:gd name="connsiteX8" fmla="*/ 316145 w 353159"/>
                <a:gd name="connsiteY8" fmla="*/ 126627 h 215078"/>
                <a:gd name="connsiteX9" fmla="*/ 306932 w 353159"/>
                <a:gd name="connsiteY9" fmla="*/ 101314 h 215078"/>
                <a:gd name="connsiteX10" fmla="*/ 72985 w 353159"/>
                <a:gd name="connsiteY10" fmla="*/ 186465 h 215078"/>
                <a:gd name="connsiteX11" fmla="*/ 35016 w 353159"/>
                <a:gd name="connsiteY11" fmla="*/ 168761 h 215078"/>
                <a:gd name="connsiteX12" fmla="*/ 28889 w 353159"/>
                <a:gd name="connsiteY12" fmla="*/ 151924 h 215078"/>
                <a:gd name="connsiteX13" fmla="*/ 46593 w 353159"/>
                <a:gd name="connsiteY13" fmla="*/ 113948 h 215078"/>
                <a:gd name="connsiteX14" fmla="*/ 280540 w 353159"/>
                <a:gd name="connsiteY14" fmla="*/ 28797 h 215078"/>
                <a:gd name="connsiteX15" fmla="*/ 318509 w 353159"/>
                <a:gd name="connsiteY15" fmla="*/ 46501 h 215078"/>
                <a:gd name="connsiteX16" fmla="*/ 324635 w 353159"/>
                <a:gd name="connsiteY16" fmla="*/ 63346 h 215078"/>
                <a:gd name="connsiteX17" fmla="*/ 306932 w 353159"/>
                <a:gd name="connsiteY17" fmla="*/ 101314 h 21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3159" h="215078">
                  <a:moveTo>
                    <a:pt x="316145" y="126627"/>
                  </a:moveTo>
                  <a:cubicBezTo>
                    <a:pt x="345372" y="115993"/>
                    <a:pt x="360582" y="83368"/>
                    <a:pt x="349948" y="54133"/>
                  </a:cubicBezTo>
                  <a:cubicBezTo>
                    <a:pt x="349948" y="54133"/>
                    <a:pt x="343821" y="37288"/>
                    <a:pt x="343821" y="37288"/>
                  </a:cubicBezTo>
                  <a:cubicBezTo>
                    <a:pt x="333187" y="8061"/>
                    <a:pt x="300562" y="-7149"/>
                    <a:pt x="271327" y="3485"/>
                  </a:cubicBezTo>
                  <a:lnTo>
                    <a:pt x="37380" y="88635"/>
                  </a:lnTo>
                  <a:cubicBezTo>
                    <a:pt x="8153" y="99270"/>
                    <a:pt x="-7065" y="131895"/>
                    <a:pt x="3577" y="161137"/>
                  </a:cubicBezTo>
                  <a:cubicBezTo>
                    <a:pt x="3577" y="161137"/>
                    <a:pt x="9704" y="177974"/>
                    <a:pt x="9704" y="177974"/>
                  </a:cubicBezTo>
                  <a:cubicBezTo>
                    <a:pt x="20338" y="207201"/>
                    <a:pt x="52963" y="222412"/>
                    <a:pt x="82198" y="211777"/>
                  </a:cubicBezTo>
                  <a:lnTo>
                    <a:pt x="316145" y="126627"/>
                  </a:lnTo>
                  <a:close/>
                  <a:moveTo>
                    <a:pt x="306932" y="101314"/>
                  </a:moveTo>
                  <a:lnTo>
                    <a:pt x="72985" y="186465"/>
                  </a:lnTo>
                  <a:cubicBezTo>
                    <a:pt x="57676" y="192037"/>
                    <a:pt x="40588" y="184078"/>
                    <a:pt x="35016" y="168761"/>
                  </a:cubicBezTo>
                  <a:lnTo>
                    <a:pt x="28889" y="151924"/>
                  </a:lnTo>
                  <a:cubicBezTo>
                    <a:pt x="23310" y="136607"/>
                    <a:pt x="31276" y="119520"/>
                    <a:pt x="46593" y="113948"/>
                  </a:cubicBezTo>
                  <a:lnTo>
                    <a:pt x="280540" y="28797"/>
                  </a:lnTo>
                  <a:cubicBezTo>
                    <a:pt x="295849" y="23226"/>
                    <a:pt x="312937" y="31184"/>
                    <a:pt x="318509" y="46501"/>
                  </a:cubicBezTo>
                  <a:cubicBezTo>
                    <a:pt x="318509" y="46501"/>
                    <a:pt x="324635" y="63346"/>
                    <a:pt x="324635" y="63346"/>
                  </a:cubicBezTo>
                  <a:cubicBezTo>
                    <a:pt x="330207" y="78655"/>
                    <a:pt x="322249" y="95743"/>
                    <a:pt x="306932" y="101314"/>
                  </a:cubicBezTo>
                  <a:close/>
                </a:path>
              </a:pathLst>
            </a:custGeom>
            <a:solidFill>
              <a:srgbClr val="231F20"/>
            </a:solidFill>
            <a:ln w="7575" cap="flat">
              <a:noFill/>
              <a:prstDash val="solid"/>
              <a:round/>
            </a:ln>
          </p:spPr>
          <p:txBody>
            <a:bodyPr rtlCol="0" anchor="ctr"/>
            <a:lstStyle/>
            <a:p>
              <a:endParaRPr lang="en-GB"/>
            </a:p>
          </p:txBody>
        </p:sp>
        <p:sp>
          <p:nvSpPr>
            <p:cNvPr id="608" name="Freeform: Shape 607">
              <a:extLst>
                <a:ext uri="{FF2B5EF4-FFF2-40B4-BE49-F238E27FC236}">
                  <a16:creationId xmlns:a16="http://schemas.microsoft.com/office/drawing/2014/main" id="{58B8DCCA-3AA3-4DEF-8785-52C24B9723FB}"/>
                </a:ext>
              </a:extLst>
            </p:cNvPr>
            <p:cNvSpPr/>
            <p:nvPr/>
          </p:nvSpPr>
          <p:spPr>
            <a:xfrm>
              <a:off x="4393487" y="3498870"/>
              <a:ext cx="99937" cy="99940"/>
            </a:xfrm>
            <a:custGeom>
              <a:avLst/>
              <a:gdLst>
                <a:gd name="connsiteX0" fmla="*/ 97084 w 99937"/>
                <a:gd name="connsiteY0" fmla="*/ 32948 h 99940"/>
                <a:gd name="connsiteX1" fmla="*/ 67226 w 99937"/>
                <a:gd name="connsiteY1" fmla="*/ 96982 h 99940"/>
                <a:gd name="connsiteX2" fmla="*/ 3200 w 99937"/>
                <a:gd name="connsiteY2" fmla="*/ 67124 h 99940"/>
                <a:gd name="connsiteX3" fmla="*/ 33058 w 99937"/>
                <a:gd name="connsiteY3" fmla="*/ 3090 h 99940"/>
                <a:gd name="connsiteX4" fmla="*/ 97084 w 99937"/>
                <a:gd name="connsiteY4" fmla="*/ 32948 h 99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937" h="99940">
                  <a:moveTo>
                    <a:pt x="97084" y="32948"/>
                  </a:moveTo>
                  <a:cubicBezTo>
                    <a:pt x="106517" y="58877"/>
                    <a:pt x="93154" y="87541"/>
                    <a:pt x="67226" y="96982"/>
                  </a:cubicBezTo>
                  <a:cubicBezTo>
                    <a:pt x="41298" y="106415"/>
                    <a:pt x="12633" y="93045"/>
                    <a:pt x="3200" y="67124"/>
                  </a:cubicBezTo>
                  <a:cubicBezTo>
                    <a:pt x="-6241" y="41196"/>
                    <a:pt x="7130" y="12531"/>
                    <a:pt x="33058" y="3090"/>
                  </a:cubicBezTo>
                  <a:cubicBezTo>
                    <a:pt x="58978" y="-6343"/>
                    <a:pt x="87643" y="7028"/>
                    <a:pt x="97084" y="32948"/>
                  </a:cubicBezTo>
                  <a:close/>
                </a:path>
              </a:pathLst>
            </a:custGeom>
            <a:solidFill>
              <a:srgbClr val="FCB414"/>
            </a:solidFill>
            <a:ln w="7575" cap="flat">
              <a:noFill/>
              <a:prstDash val="solid"/>
              <a:round/>
            </a:ln>
          </p:spPr>
          <p:txBody>
            <a:bodyPr rtlCol="0" anchor="ctr"/>
            <a:lstStyle/>
            <a:p>
              <a:endParaRPr lang="en-GB"/>
            </a:p>
          </p:txBody>
        </p:sp>
        <p:sp>
          <p:nvSpPr>
            <p:cNvPr id="609" name="Freeform: Shape 608">
              <a:extLst>
                <a:ext uri="{FF2B5EF4-FFF2-40B4-BE49-F238E27FC236}">
                  <a16:creationId xmlns:a16="http://schemas.microsoft.com/office/drawing/2014/main" id="{E1615733-16D8-467C-858A-6511B580CF6A}"/>
                </a:ext>
              </a:extLst>
            </p:cNvPr>
            <p:cNvSpPr/>
            <p:nvPr/>
          </p:nvSpPr>
          <p:spPr>
            <a:xfrm>
              <a:off x="4380016" y="3485401"/>
              <a:ext cx="126878" cy="126879"/>
            </a:xfrm>
            <a:custGeom>
              <a:avLst/>
              <a:gdLst>
                <a:gd name="connsiteX0" fmla="*/ 123211 w 126878"/>
                <a:gd name="connsiteY0" fmla="*/ 41812 h 126879"/>
                <a:gd name="connsiteX1" fmla="*/ 123211 w 126878"/>
                <a:gd name="connsiteY1" fmla="*/ 41812 h 126879"/>
                <a:gd name="connsiteX2" fmla="*/ 41922 w 126878"/>
                <a:gd name="connsiteY2" fmla="*/ 3904 h 126879"/>
                <a:gd name="connsiteX3" fmla="*/ 41922 w 126878"/>
                <a:gd name="connsiteY3" fmla="*/ 3904 h 126879"/>
                <a:gd name="connsiteX4" fmla="*/ 4014 w 126878"/>
                <a:gd name="connsiteY4" fmla="*/ 85200 h 126879"/>
                <a:gd name="connsiteX5" fmla="*/ 85303 w 126878"/>
                <a:gd name="connsiteY5" fmla="*/ 123108 h 126879"/>
                <a:gd name="connsiteX6" fmla="*/ 85303 w 126878"/>
                <a:gd name="connsiteY6" fmla="*/ 123108 h 126879"/>
                <a:gd name="connsiteX7" fmla="*/ 123211 w 126878"/>
                <a:gd name="connsiteY7" fmla="*/ 41812 h 126879"/>
                <a:gd name="connsiteX8" fmla="*/ 97898 w 126878"/>
                <a:gd name="connsiteY8" fmla="*/ 51024 h 126879"/>
                <a:gd name="connsiteX9" fmla="*/ 76090 w 126878"/>
                <a:gd name="connsiteY9" fmla="*/ 97796 h 126879"/>
                <a:gd name="connsiteX10" fmla="*/ 29326 w 126878"/>
                <a:gd name="connsiteY10" fmla="*/ 75987 h 126879"/>
                <a:gd name="connsiteX11" fmla="*/ 29326 w 126878"/>
                <a:gd name="connsiteY11" fmla="*/ 75987 h 126879"/>
                <a:gd name="connsiteX12" fmla="*/ 51135 w 126878"/>
                <a:gd name="connsiteY12" fmla="*/ 29216 h 126879"/>
                <a:gd name="connsiteX13" fmla="*/ 97898 w 126878"/>
                <a:gd name="connsiteY13" fmla="*/ 51024 h 126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878" h="126879">
                  <a:moveTo>
                    <a:pt x="123211" y="41812"/>
                  </a:moveTo>
                  <a:lnTo>
                    <a:pt x="123211" y="41812"/>
                  </a:lnTo>
                  <a:cubicBezTo>
                    <a:pt x="111223" y="8905"/>
                    <a:pt x="74828" y="-8069"/>
                    <a:pt x="41922" y="3904"/>
                  </a:cubicBezTo>
                  <a:lnTo>
                    <a:pt x="41922" y="3904"/>
                  </a:lnTo>
                  <a:cubicBezTo>
                    <a:pt x="9000" y="15891"/>
                    <a:pt x="-7966" y="52286"/>
                    <a:pt x="4014" y="85200"/>
                  </a:cubicBezTo>
                  <a:cubicBezTo>
                    <a:pt x="15994" y="118106"/>
                    <a:pt x="52381" y="135080"/>
                    <a:pt x="85303" y="123108"/>
                  </a:cubicBezTo>
                  <a:lnTo>
                    <a:pt x="85303" y="123108"/>
                  </a:lnTo>
                  <a:cubicBezTo>
                    <a:pt x="118224" y="111121"/>
                    <a:pt x="135183" y="74733"/>
                    <a:pt x="123211" y="41812"/>
                  </a:cubicBezTo>
                  <a:close/>
                  <a:moveTo>
                    <a:pt x="97898" y="51024"/>
                  </a:moveTo>
                  <a:cubicBezTo>
                    <a:pt x="104793" y="69967"/>
                    <a:pt x="95025" y="90901"/>
                    <a:pt x="76090" y="97796"/>
                  </a:cubicBezTo>
                  <a:cubicBezTo>
                    <a:pt x="57155" y="104682"/>
                    <a:pt x="36213" y="94922"/>
                    <a:pt x="29326" y="75987"/>
                  </a:cubicBezTo>
                  <a:lnTo>
                    <a:pt x="29326" y="75987"/>
                  </a:lnTo>
                  <a:cubicBezTo>
                    <a:pt x="22432" y="57045"/>
                    <a:pt x="32200" y="36110"/>
                    <a:pt x="51135" y="29216"/>
                  </a:cubicBezTo>
                  <a:cubicBezTo>
                    <a:pt x="70070" y="22322"/>
                    <a:pt x="91004" y="32089"/>
                    <a:pt x="97898" y="51024"/>
                  </a:cubicBezTo>
                  <a:close/>
                </a:path>
              </a:pathLst>
            </a:custGeom>
            <a:solidFill>
              <a:srgbClr val="231F20"/>
            </a:solidFill>
            <a:ln w="7575" cap="flat">
              <a:noFill/>
              <a:prstDash val="solid"/>
              <a:round/>
            </a:ln>
          </p:spPr>
          <p:txBody>
            <a:bodyPr rtlCol="0" anchor="ctr"/>
            <a:lstStyle/>
            <a:p>
              <a:endParaRPr lang="en-GB"/>
            </a:p>
          </p:txBody>
        </p:sp>
        <p:sp>
          <p:nvSpPr>
            <p:cNvPr id="610" name="Freeform: Shape 609">
              <a:extLst>
                <a:ext uri="{FF2B5EF4-FFF2-40B4-BE49-F238E27FC236}">
                  <a16:creationId xmlns:a16="http://schemas.microsoft.com/office/drawing/2014/main" id="{A973A2EF-2AEF-442F-9E53-68DADFF720F2}"/>
                </a:ext>
              </a:extLst>
            </p:cNvPr>
            <p:cNvSpPr/>
            <p:nvPr/>
          </p:nvSpPr>
          <p:spPr>
            <a:xfrm>
              <a:off x="4220749" y="3612608"/>
              <a:ext cx="581678" cy="246846"/>
            </a:xfrm>
            <a:custGeom>
              <a:avLst/>
              <a:gdLst>
                <a:gd name="connsiteX0" fmla="*/ 581878 w 581678"/>
                <a:gd name="connsiteY0" fmla="*/ 40644 h 246846"/>
                <a:gd name="connsiteX1" fmla="*/ 14939 w 581678"/>
                <a:gd name="connsiteY1" fmla="*/ 246990 h 246846"/>
                <a:gd name="connsiteX2" fmla="*/ 200 w 581678"/>
                <a:gd name="connsiteY2" fmla="*/ 206490 h 246846"/>
                <a:gd name="connsiteX3" fmla="*/ 567132 w 581678"/>
                <a:gd name="connsiteY3" fmla="*/ 144 h 246846"/>
                <a:gd name="connsiteX4" fmla="*/ 581878 w 581678"/>
                <a:gd name="connsiteY4" fmla="*/ 40644 h 246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678" h="246846">
                  <a:moveTo>
                    <a:pt x="581878" y="40644"/>
                  </a:moveTo>
                  <a:lnTo>
                    <a:pt x="14939" y="246990"/>
                  </a:lnTo>
                  <a:lnTo>
                    <a:pt x="200" y="206490"/>
                  </a:lnTo>
                  <a:lnTo>
                    <a:pt x="567132" y="144"/>
                  </a:lnTo>
                  <a:lnTo>
                    <a:pt x="581878" y="40644"/>
                  </a:lnTo>
                  <a:close/>
                </a:path>
              </a:pathLst>
            </a:custGeom>
            <a:solidFill>
              <a:srgbClr val="FFFFFF"/>
            </a:solidFill>
            <a:ln w="7575" cap="flat">
              <a:noFill/>
              <a:prstDash val="solid"/>
              <a:round/>
            </a:ln>
          </p:spPr>
          <p:txBody>
            <a:bodyPr rtlCol="0" anchor="ctr"/>
            <a:lstStyle/>
            <a:p>
              <a:endParaRPr lang="en-GB"/>
            </a:p>
          </p:txBody>
        </p:sp>
        <p:sp>
          <p:nvSpPr>
            <p:cNvPr id="611" name="Freeform: Shape 610">
              <a:extLst>
                <a:ext uri="{FF2B5EF4-FFF2-40B4-BE49-F238E27FC236}">
                  <a16:creationId xmlns:a16="http://schemas.microsoft.com/office/drawing/2014/main" id="{36077859-4FDF-4EC8-97A5-629F39FDE2E3}"/>
                </a:ext>
              </a:extLst>
            </p:cNvPr>
            <p:cNvSpPr/>
            <p:nvPr/>
          </p:nvSpPr>
          <p:spPr>
            <a:xfrm>
              <a:off x="4249535" y="3691685"/>
              <a:ext cx="572785" cy="222408"/>
            </a:xfrm>
            <a:custGeom>
              <a:avLst/>
              <a:gdLst>
                <a:gd name="connsiteX0" fmla="*/ 572995 w 572785"/>
                <a:gd name="connsiteY0" fmla="*/ 16233 h 222408"/>
                <a:gd name="connsiteX1" fmla="*/ 6055 w 572785"/>
                <a:gd name="connsiteY1" fmla="*/ 222580 h 222408"/>
                <a:gd name="connsiteX2" fmla="*/ 210 w 572785"/>
                <a:gd name="connsiteY2" fmla="*/ 206518 h 222408"/>
                <a:gd name="connsiteX3" fmla="*/ 567142 w 572785"/>
                <a:gd name="connsiteY3" fmla="*/ 172 h 222408"/>
                <a:gd name="connsiteX4" fmla="*/ 572995 w 572785"/>
                <a:gd name="connsiteY4" fmla="*/ 16233 h 222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785" h="222408">
                  <a:moveTo>
                    <a:pt x="572995" y="16233"/>
                  </a:moveTo>
                  <a:lnTo>
                    <a:pt x="6055" y="222580"/>
                  </a:lnTo>
                  <a:lnTo>
                    <a:pt x="210" y="206518"/>
                  </a:lnTo>
                  <a:lnTo>
                    <a:pt x="567142" y="172"/>
                  </a:lnTo>
                  <a:lnTo>
                    <a:pt x="572995" y="16233"/>
                  </a:lnTo>
                  <a:close/>
                </a:path>
              </a:pathLst>
            </a:custGeom>
            <a:solidFill>
              <a:srgbClr val="FFFFFF"/>
            </a:solidFill>
            <a:ln w="7575" cap="flat">
              <a:noFill/>
              <a:prstDash val="solid"/>
              <a:round/>
            </a:ln>
          </p:spPr>
          <p:txBody>
            <a:bodyPr rtlCol="0" anchor="ctr"/>
            <a:lstStyle/>
            <a:p>
              <a:endParaRPr lang="en-GB"/>
            </a:p>
          </p:txBody>
        </p:sp>
        <p:sp>
          <p:nvSpPr>
            <p:cNvPr id="612" name="Freeform: Shape 611">
              <a:extLst>
                <a:ext uri="{FF2B5EF4-FFF2-40B4-BE49-F238E27FC236}">
                  <a16:creationId xmlns:a16="http://schemas.microsoft.com/office/drawing/2014/main" id="{5C21FDAF-E920-4801-8C3A-3C5E93FDC6DE}"/>
                </a:ext>
              </a:extLst>
            </p:cNvPr>
            <p:cNvSpPr/>
            <p:nvPr/>
          </p:nvSpPr>
          <p:spPr>
            <a:xfrm>
              <a:off x="4358394" y="3990791"/>
              <a:ext cx="572792" cy="222408"/>
            </a:xfrm>
            <a:custGeom>
              <a:avLst/>
              <a:gdLst>
                <a:gd name="connsiteX0" fmla="*/ 573048 w 572792"/>
                <a:gd name="connsiteY0" fmla="*/ 16358 h 222408"/>
                <a:gd name="connsiteX1" fmla="*/ 6101 w 572792"/>
                <a:gd name="connsiteY1" fmla="*/ 222704 h 222408"/>
                <a:gd name="connsiteX2" fmla="*/ 255 w 572792"/>
                <a:gd name="connsiteY2" fmla="*/ 206635 h 222408"/>
                <a:gd name="connsiteX3" fmla="*/ 567195 w 572792"/>
                <a:gd name="connsiteY3" fmla="*/ 296 h 222408"/>
                <a:gd name="connsiteX4" fmla="*/ 573048 w 572792"/>
                <a:gd name="connsiteY4" fmla="*/ 16358 h 222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792" h="222408">
                  <a:moveTo>
                    <a:pt x="573048" y="16358"/>
                  </a:moveTo>
                  <a:lnTo>
                    <a:pt x="6101" y="222704"/>
                  </a:lnTo>
                  <a:lnTo>
                    <a:pt x="255" y="206635"/>
                  </a:lnTo>
                  <a:lnTo>
                    <a:pt x="567195" y="296"/>
                  </a:lnTo>
                  <a:lnTo>
                    <a:pt x="573048" y="16358"/>
                  </a:lnTo>
                  <a:close/>
                </a:path>
              </a:pathLst>
            </a:custGeom>
            <a:solidFill>
              <a:srgbClr val="FFFFFF"/>
            </a:solidFill>
            <a:ln w="7575" cap="flat">
              <a:noFill/>
              <a:prstDash val="solid"/>
              <a:round/>
            </a:ln>
          </p:spPr>
          <p:txBody>
            <a:bodyPr rtlCol="0" anchor="ctr"/>
            <a:lstStyle/>
            <a:p>
              <a:endParaRPr lang="en-GB"/>
            </a:p>
          </p:txBody>
        </p:sp>
        <p:sp>
          <p:nvSpPr>
            <p:cNvPr id="613" name="Freeform: Shape 612">
              <a:extLst>
                <a:ext uri="{FF2B5EF4-FFF2-40B4-BE49-F238E27FC236}">
                  <a16:creationId xmlns:a16="http://schemas.microsoft.com/office/drawing/2014/main" id="{52199C37-841B-4465-9842-8D070B248233}"/>
                </a:ext>
              </a:extLst>
            </p:cNvPr>
            <p:cNvSpPr/>
            <p:nvPr/>
          </p:nvSpPr>
          <p:spPr>
            <a:xfrm>
              <a:off x="4881884" y="3893098"/>
              <a:ext cx="227470" cy="299523"/>
            </a:xfrm>
            <a:custGeom>
              <a:avLst/>
              <a:gdLst>
                <a:gd name="connsiteX0" fmla="*/ 51999 w 227470"/>
                <a:gd name="connsiteY0" fmla="*/ 279279 h 299523"/>
                <a:gd name="connsiteX1" fmla="*/ 72934 w 227470"/>
                <a:gd name="connsiteY1" fmla="*/ 299796 h 299523"/>
                <a:gd name="connsiteX2" fmla="*/ 227872 w 227470"/>
                <a:gd name="connsiteY2" fmla="*/ 143869 h 299523"/>
                <a:gd name="connsiteX3" fmla="*/ 227872 w 227470"/>
                <a:gd name="connsiteY3" fmla="*/ 272 h 299523"/>
                <a:gd name="connsiteX4" fmla="*/ 401 w 227470"/>
                <a:gd name="connsiteY4" fmla="*/ 228784 h 299523"/>
                <a:gd name="connsiteX5" fmla="*/ 21427 w 227470"/>
                <a:gd name="connsiteY5" fmla="*/ 249368 h 299523"/>
                <a:gd name="connsiteX6" fmla="*/ 51999 w 227470"/>
                <a:gd name="connsiteY6" fmla="*/ 279279 h 299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470" h="299523">
                  <a:moveTo>
                    <a:pt x="51999" y="279279"/>
                  </a:moveTo>
                  <a:lnTo>
                    <a:pt x="72934" y="299796"/>
                  </a:lnTo>
                  <a:lnTo>
                    <a:pt x="227872" y="143869"/>
                  </a:lnTo>
                  <a:lnTo>
                    <a:pt x="227872" y="272"/>
                  </a:lnTo>
                  <a:lnTo>
                    <a:pt x="401" y="228784"/>
                  </a:lnTo>
                  <a:lnTo>
                    <a:pt x="21427" y="249368"/>
                  </a:lnTo>
                  <a:lnTo>
                    <a:pt x="51999" y="279279"/>
                  </a:lnTo>
                  <a:close/>
                </a:path>
              </a:pathLst>
            </a:custGeom>
            <a:solidFill>
              <a:srgbClr val="231F20"/>
            </a:solidFill>
            <a:ln w="7575" cap="flat">
              <a:noFill/>
              <a:prstDash val="solid"/>
              <a:round/>
            </a:ln>
          </p:spPr>
          <p:txBody>
            <a:bodyPr rtlCol="0" anchor="ctr"/>
            <a:lstStyle/>
            <a:p>
              <a:endParaRPr lang="en-GB"/>
            </a:p>
          </p:txBody>
        </p:sp>
        <p:sp>
          <p:nvSpPr>
            <p:cNvPr id="614" name="Freeform: Shape 613">
              <a:extLst>
                <a:ext uri="{FF2B5EF4-FFF2-40B4-BE49-F238E27FC236}">
                  <a16:creationId xmlns:a16="http://schemas.microsoft.com/office/drawing/2014/main" id="{1AE7D89E-8232-4F58-8133-7A208109C201}"/>
                </a:ext>
              </a:extLst>
            </p:cNvPr>
            <p:cNvSpPr/>
            <p:nvPr/>
          </p:nvSpPr>
          <p:spPr>
            <a:xfrm>
              <a:off x="4826969" y="4220489"/>
              <a:ext cx="27208" cy="27877"/>
            </a:xfrm>
            <a:custGeom>
              <a:avLst/>
              <a:gdLst>
                <a:gd name="connsiteX0" fmla="*/ 9347 w 27208"/>
                <a:gd name="connsiteY0" fmla="*/ 27329 h 27877"/>
                <a:gd name="connsiteX1" fmla="*/ 27545 w 27208"/>
                <a:gd name="connsiteY1" fmla="*/ 20351 h 27877"/>
                <a:gd name="connsiteX2" fmla="*/ 8078 w 27208"/>
                <a:gd name="connsiteY2" fmla="*/ 351 h 27877"/>
                <a:gd name="connsiteX3" fmla="*/ 1229 w 27208"/>
                <a:gd name="connsiteY3" fmla="*/ 18922 h 27877"/>
                <a:gd name="connsiteX4" fmla="*/ 9347 w 27208"/>
                <a:gd name="connsiteY4" fmla="*/ 27329 h 27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08" h="27877">
                  <a:moveTo>
                    <a:pt x="9347" y="27329"/>
                  </a:moveTo>
                  <a:lnTo>
                    <a:pt x="27545" y="20351"/>
                  </a:lnTo>
                  <a:lnTo>
                    <a:pt x="8078" y="351"/>
                  </a:lnTo>
                  <a:lnTo>
                    <a:pt x="1229" y="18922"/>
                  </a:lnTo>
                  <a:cubicBezTo>
                    <a:pt x="-1469" y="26310"/>
                    <a:pt x="2157" y="30080"/>
                    <a:pt x="9347" y="27329"/>
                  </a:cubicBezTo>
                  <a:close/>
                </a:path>
              </a:pathLst>
            </a:custGeom>
            <a:solidFill>
              <a:srgbClr val="231F20"/>
            </a:solidFill>
            <a:ln w="7575" cap="flat">
              <a:noFill/>
              <a:prstDash val="solid"/>
              <a:round/>
            </a:ln>
          </p:spPr>
          <p:txBody>
            <a:bodyPr rtlCol="0" anchor="ctr"/>
            <a:lstStyle/>
            <a:p>
              <a:endParaRPr lang="en-GB"/>
            </a:p>
          </p:txBody>
        </p:sp>
        <p:sp>
          <p:nvSpPr>
            <p:cNvPr id="615" name="Freeform: Shape 614">
              <a:extLst>
                <a:ext uri="{FF2B5EF4-FFF2-40B4-BE49-F238E27FC236}">
                  <a16:creationId xmlns:a16="http://schemas.microsoft.com/office/drawing/2014/main" id="{641D98DB-797B-46EE-AA02-6E15E76FD6C7}"/>
                </a:ext>
              </a:extLst>
            </p:cNvPr>
            <p:cNvSpPr/>
            <p:nvPr/>
          </p:nvSpPr>
          <p:spPr>
            <a:xfrm>
              <a:off x="4842563" y="4137224"/>
              <a:ext cx="96582" cy="94074"/>
            </a:xfrm>
            <a:custGeom>
              <a:avLst/>
              <a:gdLst>
                <a:gd name="connsiteX0" fmla="*/ 85919 w 96582"/>
                <a:gd name="connsiteY0" fmla="*/ 73744 h 94074"/>
                <a:gd name="connsiteX1" fmla="*/ 96941 w 96582"/>
                <a:gd name="connsiteY1" fmla="*/ 62950 h 94074"/>
                <a:gd name="connsiteX2" fmla="*/ 32968 w 96582"/>
                <a:gd name="connsiteY2" fmla="*/ 331 h 94074"/>
                <a:gd name="connsiteX3" fmla="*/ 21573 w 96582"/>
                <a:gd name="connsiteY3" fmla="*/ 11497 h 94074"/>
                <a:gd name="connsiteX4" fmla="*/ 358 w 96582"/>
                <a:gd name="connsiteY4" fmla="*/ 66280 h 94074"/>
                <a:gd name="connsiteX5" fmla="*/ 29076 w 96582"/>
                <a:gd name="connsiteY5" fmla="*/ 94405 h 94074"/>
                <a:gd name="connsiteX6" fmla="*/ 85919 w 96582"/>
                <a:gd name="connsiteY6" fmla="*/ 73744 h 94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582" h="94074">
                  <a:moveTo>
                    <a:pt x="85919" y="73744"/>
                  </a:moveTo>
                  <a:lnTo>
                    <a:pt x="96941" y="62950"/>
                  </a:lnTo>
                  <a:lnTo>
                    <a:pt x="32968" y="331"/>
                  </a:lnTo>
                  <a:lnTo>
                    <a:pt x="21573" y="11497"/>
                  </a:lnTo>
                  <a:lnTo>
                    <a:pt x="358" y="66280"/>
                  </a:lnTo>
                  <a:lnTo>
                    <a:pt x="29076" y="94405"/>
                  </a:lnTo>
                  <a:lnTo>
                    <a:pt x="85919" y="73744"/>
                  </a:lnTo>
                  <a:close/>
                </a:path>
              </a:pathLst>
            </a:custGeom>
            <a:solidFill>
              <a:srgbClr val="231F20"/>
            </a:solidFill>
            <a:ln w="7575" cap="flat">
              <a:noFill/>
              <a:prstDash val="solid"/>
              <a:round/>
            </a:ln>
          </p:spPr>
          <p:txBody>
            <a:bodyPr rtlCol="0" anchor="ctr"/>
            <a:lstStyle/>
            <a:p>
              <a:endParaRPr lang="en-GB"/>
            </a:p>
          </p:txBody>
        </p:sp>
        <p:sp>
          <p:nvSpPr>
            <p:cNvPr id="616" name="Freeform: Shape 615">
              <a:extLst>
                <a:ext uri="{FF2B5EF4-FFF2-40B4-BE49-F238E27FC236}">
                  <a16:creationId xmlns:a16="http://schemas.microsoft.com/office/drawing/2014/main" id="{1F1CF444-5A88-4755-82B6-EEE9A1F8EEAC}"/>
                </a:ext>
              </a:extLst>
            </p:cNvPr>
            <p:cNvSpPr/>
            <p:nvPr/>
          </p:nvSpPr>
          <p:spPr>
            <a:xfrm>
              <a:off x="4291616" y="3918609"/>
              <a:ext cx="52320" cy="81357"/>
            </a:xfrm>
            <a:custGeom>
              <a:avLst/>
              <a:gdLst>
                <a:gd name="connsiteX0" fmla="*/ 52439 w 52320"/>
                <a:gd name="connsiteY0" fmla="*/ 76524 h 81357"/>
                <a:gd name="connsiteX1" fmla="*/ 24671 w 52320"/>
                <a:gd name="connsiteY1" fmla="*/ 237 h 81357"/>
                <a:gd name="connsiteX2" fmla="*/ 10738 w 52320"/>
                <a:gd name="connsiteY2" fmla="*/ 5307 h 81357"/>
                <a:gd name="connsiteX3" fmla="*/ 119 w 52320"/>
                <a:gd name="connsiteY3" fmla="*/ 24462 h 81357"/>
                <a:gd name="connsiteX4" fmla="*/ 5577 w 52320"/>
                <a:gd name="connsiteY4" fmla="*/ 39460 h 81357"/>
                <a:gd name="connsiteX5" fmla="*/ 16204 w 52320"/>
                <a:gd name="connsiteY5" fmla="*/ 20304 h 81357"/>
                <a:gd name="connsiteX6" fmla="*/ 38506 w 52320"/>
                <a:gd name="connsiteY6" fmla="*/ 81594 h 81357"/>
                <a:gd name="connsiteX7" fmla="*/ 52439 w 52320"/>
                <a:gd name="connsiteY7" fmla="*/ 76524 h 81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320" h="81357">
                  <a:moveTo>
                    <a:pt x="52439" y="76524"/>
                  </a:moveTo>
                  <a:lnTo>
                    <a:pt x="24671" y="237"/>
                  </a:lnTo>
                  <a:lnTo>
                    <a:pt x="10738" y="5307"/>
                  </a:lnTo>
                  <a:lnTo>
                    <a:pt x="119" y="24462"/>
                  </a:lnTo>
                  <a:lnTo>
                    <a:pt x="5577" y="39460"/>
                  </a:lnTo>
                  <a:lnTo>
                    <a:pt x="16204" y="20304"/>
                  </a:lnTo>
                  <a:lnTo>
                    <a:pt x="38506" y="81594"/>
                  </a:lnTo>
                  <a:lnTo>
                    <a:pt x="52439" y="76524"/>
                  </a:lnTo>
                  <a:close/>
                </a:path>
              </a:pathLst>
            </a:custGeom>
            <a:solidFill>
              <a:srgbClr val="231F20"/>
            </a:solidFill>
            <a:ln w="7575" cap="flat">
              <a:noFill/>
              <a:prstDash val="solid"/>
              <a:round/>
            </a:ln>
          </p:spPr>
          <p:txBody>
            <a:bodyPr rtlCol="0" anchor="ctr"/>
            <a:lstStyle/>
            <a:p>
              <a:endParaRPr lang="en-GB"/>
            </a:p>
          </p:txBody>
        </p:sp>
        <p:sp>
          <p:nvSpPr>
            <p:cNvPr id="617" name="Freeform: Shape 616">
              <a:extLst>
                <a:ext uri="{FF2B5EF4-FFF2-40B4-BE49-F238E27FC236}">
                  <a16:creationId xmlns:a16="http://schemas.microsoft.com/office/drawing/2014/main" id="{A8EA38B5-B0F7-4E77-BAC5-CBDB7199161B}"/>
                </a:ext>
              </a:extLst>
            </p:cNvPr>
            <p:cNvSpPr/>
            <p:nvPr/>
          </p:nvSpPr>
          <p:spPr>
            <a:xfrm>
              <a:off x="4428623" y="3980096"/>
              <a:ext cx="138451" cy="138458"/>
            </a:xfrm>
            <a:custGeom>
              <a:avLst/>
              <a:gdLst>
                <a:gd name="connsiteX0" fmla="*/ 37137 w 138451"/>
                <a:gd name="connsiteY0" fmla="*/ 138733 h 138458"/>
                <a:gd name="connsiteX1" fmla="*/ 138645 w 138451"/>
                <a:gd name="connsiteY1" fmla="*/ 101783 h 138458"/>
                <a:gd name="connsiteX2" fmla="*/ 101703 w 138451"/>
                <a:gd name="connsiteY2" fmla="*/ 274 h 138458"/>
                <a:gd name="connsiteX3" fmla="*/ 194 w 138451"/>
                <a:gd name="connsiteY3" fmla="*/ 37224 h 138458"/>
                <a:gd name="connsiteX4" fmla="*/ 37137 w 138451"/>
                <a:gd name="connsiteY4" fmla="*/ 138733 h 138458"/>
                <a:gd name="connsiteX5" fmla="*/ 128900 w 138451"/>
                <a:gd name="connsiteY5" fmla="*/ 97237 h 138458"/>
                <a:gd name="connsiteX6" fmla="*/ 41682 w 138451"/>
                <a:gd name="connsiteY6" fmla="*/ 128988 h 138458"/>
                <a:gd name="connsiteX7" fmla="*/ 9939 w 138451"/>
                <a:gd name="connsiteY7" fmla="*/ 41770 h 138458"/>
                <a:gd name="connsiteX8" fmla="*/ 97157 w 138451"/>
                <a:gd name="connsiteY8" fmla="*/ 10019 h 138458"/>
                <a:gd name="connsiteX9" fmla="*/ 128900 w 138451"/>
                <a:gd name="connsiteY9" fmla="*/ 97237 h 138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451" h="138458">
                  <a:moveTo>
                    <a:pt x="37137" y="138733"/>
                  </a:moveTo>
                  <a:lnTo>
                    <a:pt x="138645" y="101783"/>
                  </a:lnTo>
                  <a:lnTo>
                    <a:pt x="101703" y="274"/>
                  </a:lnTo>
                  <a:lnTo>
                    <a:pt x="194" y="37224"/>
                  </a:lnTo>
                  <a:lnTo>
                    <a:pt x="37137" y="138733"/>
                  </a:lnTo>
                  <a:close/>
                  <a:moveTo>
                    <a:pt x="128900" y="97237"/>
                  </a:moveTo>
                  <a:lnTo>
                    <a:pt x="41682" y="128988"/>
                  </a:lnTo>
                  <a:cubicBezTo>
                    <a:pt x="41682" y="128988"/>
                    <a:pt x="9939" y="41770"/>
                    <a:pt x="9939" y="41770"/>
                  </a:cubicBezTo>
                  <a:cubicBezTo>
                    <a:pt x="9939" y="41770"/>
                    <a:pt x="97157" y="10019"/>
                    <a:pt x="97157" y="10019"/>
                  </a:cubicBezTo>
                  <a:lnTo>
                    <a:pt x="128900" y="97237"/>
                  </a:lnTo>
                  <a:close/>
                </a:path>
              </a:pathLst>
            </a:custGeom>
            <a:solidFill>
              <a:srgbClr val="231F20"/>
            </a:solidFill>
            <a:ln w="7575" cap="flat">
              <a:noFill/>
              <a:prstDash val="solid"/>
              <a:round/>
            </a:ln>
          </p:spPr>
          <p:txBody>
            <a:bodyPr rtlCol="0" anchor="ctr"/>
            <a:lstStyle/>
            <a:p>
              <a:endParaRPr lang="en-GB"/>
            </a:p>
          </p:txBody>
        </p:sp>
        <p:sp>
          <p:nvSpPr>
            <p:cNvPr id="618" name="Freeform: Shape 617">
              <a:extLst>
                <a:ext uri="{FF2B5EF4-FFF2-40B4-BE49-F238E27FC236}">
                  <a16:creationId xmlns:a16="http://schemas.microsoft.com/office/drawing/2014/main" id="{88E7339A-4154-4CD4-8F63-4784115D6E3D}"/>
                </a:ext>
              </a:extLst>
            </p:cNvPr>
            <p:cNvSpPr/>
            <p:nvPr/>
          </p:nvSpPr>
          <p:spPr>
            <a:xfrm>
              <a:off x="4470568" y="4004884"/>
              <a:ext cx="47340" cy="85389"/>
            </a:xfrm>
            <a:custGeom>
              <a:avLst/>
              <a:gdLst>
                <a:gd name="connsiteX0" fmla="*/ 47533 w 47340"/>
                <a:gd name="connsiteY0" fmla="*/ 1634 h 85389"/>
                <a:gd name="connsiteX1" fmla="*/ 35386 w 47340"/>
                <a:gd name="connsiteY1" fmla="*/ 36760 h 85389"/>
                <a:gd name="connsiteX2" fmla="*/ 26964 w 47340"/>
                <a:gd name="connsiteY2" fmla="*/ 72372 h 85389"/>
                <a:gd name="connsiteX3" fmla="*/ 26478 w 47340"/>
                <a:gd name="connsiteY3" fmla="*/ 75991 h 85389"/>
                <a:gd name="connsiteX4" fmla="*/ 20237 w 47340"/>
                <a:gd name="connsiteY4" fmla="*/ 84937 h 85389"/>
                <a:gd name="connsiteX5" fmla="*/ 16185 w 47340"/>
                <a:gd name="connsiteY5" fmla="*/ 85644 h 85389"/>
                <a:gd name="connsiteX6" fmla="*/ 12567 w 47340"/>
                <a:gd name="connsiteY6" fmla="*/ 84291 h 85389"/>
                <a:gd name="connsiteX7" fmla="*/ 9230 w 47340"/>
                <a:gd name="connsiteY7" fmla="*/ 81213 h 85389"/>
                <a:gd name="connsiteX8" fmla="*/ 4593 w 47340"/>
                <a:gd name="connsiteY8" fmla="*/ 75124 h 85389"/>
                <a:gd name="connsiteX9" fmla="*/ 4168 w 47340"/>
                <a:gd name="connsiteY9" fmla="*/ 74508 h 85389"/>
                <a:gd name="connsiteX10" fmla="*/ 473 w 47340"/>
                <a:gd name="connsiteY10" fmla="*/ 68716 h 85389"/>
                <a:gd name="connsiteX11" fmla="*/ 1766 w 47340"/>
                <a:gd name="connsiteY11" fmla="*/ 62886 h 85389"/>
                <a:gd name="connsiteX12" fmla="*/ 6942 w 47340"/>
                <a:gd name="connsiteY12" fmla="*/ 58553 h 85389"/>
                <a:gd name="connsiteX13" fmla="*/ 8690 w 47340"/>
                <a:gd name="connsiteY13" fmla="*/ 58561 h 85389"/>
                <a:gd name="connsiteX14" fmla="*/ 10933 w 47340"/>
                <a:gd name="connsiteY14" fmla="*/ 60492 h 85389"/>
                <a:gd name="connsiteX15" fmla="*/ 13183 w 47340"/>
                <a:gd name="connsiteY15" fmla="*/ 63167 h 85389"/>
                <a:gd name="connsiteX16" fmla="*/ 17356 w 47340"/>
                <a:gd name="connsiteY16" fmla="*/ 66580 h 85389"/>
                <a:gd name="connsiteX17" fmla="*/ 20906 w 47340"/>
                <a:gd name="connsiteY17" fmla="*/ 54046 h 85389"/>
                <a:gd name="connsiteX18" fmla="*/ 25413 w 47340"/>
                <a:gd name="connsiteY18" fmla="*/ 34373 h 85389"/>
                <a:gd name="connsiteX19" fmla="*/ 29845 w 47340"/>
                <a:gd name="connsiteY19" fmla="*/ 17992 h 85389"/>
                <a:gd name="connsiteX20" fmla="*/ 33319 w 47340"/>
                <a:gd name="connsiteY20" fmla="*/ 9828 h 85389"/>
                <a:gd name="connsiteX21" fmla="*/ 37986 w 47340"/>
                <a:gd name="connsiteY21" fmla="*/ 4903 h 85389"/>
                <a:gd name="connsiteX22" fmla="*/ 46317 w 47340"/>
                <a:gd name="connsiteY22" fmla="*/ 274 h 85389"/>
                <a:gd name="connsiteX23" fmla="*/ 47533 w 47340"/>
                <a:gd name="connsiteY23" fmla="*/ 1634 h 8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340" h="85389">
                  <a:moveTo>
                    <a:pt x="47533" y="1634"/>
                  </a:moveTo>
                  <a:cubicBezTo>
                    <a:pt x="42881" y="13211"/>
                    <a:pt x="38837" y="24925"/>
                    <a:pt x="35386" y="36760"/>
                  </a:cubicBezTo>
                  <a:cubicBezTo>
                    <a:pt x="31943" y="48588"/>
                    <a:pt x="29130" y="60454"/>
                    <a:pt x="26964" y="72372"/>
                  </a:cubicBezTo>
                  <a:cubicBezTo>
                    <a:pt x="26804" y="73254"/>
                    <a:pt x="26652" y="74455"/>
                    <a:pt x="26478" y="75991"/>
                  </a:cubicBezTo>
                  <a:cubicBezTo>
                    <a:pt x="25953" y="80635"/>
                    <a:pt x="23863" y="83615"/>
                    <a:pt x="20237" y="84937"/>
                  </a:cubicBezTo>
                  <a:cubicBezTo>
                    <a:pt x="18701" y="85492"/>
                    <a:pt x="17348" y="85736"/>
                    <a:pt x="16185" y="85644"/>
                  </a:cubicBezTo>
                  <a:cubicBezTo>
                    <a:pt x="15022" y="85553"/>
                    <a:pt x="13814" y="85105"/>
                    <a:pt x="12567" y="84291"/>
                  </a:cubicBezTo>
                  <a:cubicBezTo>
                    <a:pt x="11510" y="83577"/>
                    <a:pt x="10401" y="82551"/>
                    <a:pt x="9230" y="81213"/>
                  </a:cubicBezTo>
                  <a:cubicBezTo>
                    <a:pt x="8059" y="79883"/>
                    <a:pt x="6524" y="77845"/>
                    <a:pt x="4593" y="75124"/>
                  </a:cubicBezTo>
                  <a:cubicBezTo>
                    <a:pt x="4479" y="74964"/>
                    <a:pt x="4335" y="74759"/>
                    <a:pt x="4168" y="74508"/>
                  </a:cubicBezTo>
                  <a:cubicBezTo>
                    <a:pt x="2009" y="71491"/>
                    <a:pt x="785" y="69568"/>
                    <a:pt x="473" y="68716"/>
                  </a:cubicBezTo>
                  <a:cubicBezTo>
                    <a:pt x="-158" y="66991"/>
                    <a:pt x="276" y="65052"/>
                    <a:pt x="1766" y="62886"/>
                  </a:cubicBezTo>
                  <a:cubicBezTo>
                    <a:pt x="3248" y="60712"/>
                    <a:pt x="4973" y="59275"/>
                    <a:pt x="6942" y="58553"/>
                  </a:cubicBezTo>
                  <a:cubicBezTo>
                    <a:pt x="7573" y="58325"/>
                    <a:pt x="8166" y="58325"/>
                    <a:pt x="8690" y="58561"/>
                  </a:cubicBezTo>
                  <a:cubicBezTo>
                    <a:pt x="9222" y="58804"/>
                    <a:pt x="9967" y="59450"/>
                    <a:pt x="10933" y="60492"/>
                  </a:cubicBezTo>
                  <a:cubicBezTo>
                    <a:pt x="11510" y="61145"/>
                    <a:pt x="12271" y="62027"/>
                    <a:pt x="13183" y="63167"/>
                  </a:cubicBezTo>
                  <a:cubicBezTo>
                    <a:pt x="15273" y="65691"/>
                    <a:pt x="16657" y="66831"/>
                    <a:pt x="17356" y="66580"/>
                  </a:cubicBezTo>
                  <a:cubicBezTo>
                    <a:pt x="17964" y="66352"/>
                    <a:pt x="19142" y="62179"/>
                    <a:pt x="20906" y="54046"/>
                  </a:cubicBezTo>
                  <a:cubicBezTo>
                    <a:pt x="22593" y="46269"/>
                    <a:pt x="24098" y="39717"/>
                    <a:pt x="25413" y="34373"/>
                  </a:cubicBezTo>
                  <a:cubicBezTo>
                    <a:pt x="27238" y="26901"/>
                    <a:pt x="28720" y="21443"/>
                    <a:pt x="29845" y="17992"/>
                  </a:cubicBezTo>
                  <a:cubicBezTo>
                    <a:pt x="30970" y="14564"/>
                    <a:pt x="32133" y="11843"/>
                    <a:pt x="33319" y="9828"/>
                  </a:cubicBezTo>
                  <a:cubicBezTo>
                    <a:pt x="34360" y="8088"/>
                    <a:pt x="35911" y="6431"/>
                    <a:pt x="37986" y="4903"/>
                  </a:cubicBezTo>
                  <a:cubicBezTo>
                    <a:pt x="40061" y="3352"/>
                    <a:pt x="42843" y="1809"/>
                    <a:pt x="46317" y="274"/>
                  </a:cubicBezTo>
                  <a:lnTo>
                    <a:pt x="47533" y="1634"/>
                  </a:lnTo>
                  <a:close/>
                </a:path>
              </a:pathLst>
            </a:custGeom>
            <a:solidFill>
              <a:srgbClr val="231F20"/>
            </a:solidFill>
            <a:ln w="7575" cap="flat">
              <a:noFill/>
              <a:prstDash val="solid"/>
              <a:round/>
            </a:ln>
          </p:spPr>
          <p:txBody>
            <a:bodyPr rtlCol="0" anchor="ctr"/>
            <a:lstStyle/>
            <a:p>
              <a:endParaRPr lang="en-GB"/>
            </a:p>
          </p:txBody>
        </p:sp>
        <p:sp>
          <p:nvSpPr>
            <p:cNvPr id="619" name="Freeform: Shape 618">
              <a:extLst>
                <a:ext uri="{FF2B5EF4-FFF2-40B4-BE49-F238E27FC236}">
                  <a16:creationId xmlns:a16="http://schemas.microsoft.com/office/drawing/2014/main" id="{7AF37391-F132-4412-BEA5-D8F0C110DD9A}"/>
                </a:ext>
              </a:extLst>
            </p:cNvPr>
            <p:cNvSpPr/>
            <p:nvPr/>
          </p:nvSpPr>
          <p:spPr>
            <a:xfrm>
              <a:off x="4349729" y="3847460"/>
              <a:ext cx="177947" cy="78712"/>
            </a:xfrm>
            <a:custGeom>
              <a:avLst/>
              <a:gdLst>
                <a:gd name="connsiteX0" fmla="*/ 178117 w 177947"/>
                <a:gd name="connsiteY0" fmla="*/ 16276 h 78712"/>
                <a:gd name="connsiteX1" fmla="*/ 6015 w 177947"/>
                <a:gd name="connsiteY1" fmla="*/ 78919 h 78712"/>
                <a:gd name="connsiteX2" fmla="*/ 169 w 177947"/>
                <a:gd name="connsiteY2" fmla="*/ 62849 h 78712"/>
                <a:gd name="connsiteX3" fmla="*/ 172272 w 177947"/>
                <a:gd name="connsiteY3" fmla="*/ 207 h 78712"/>
                <a:gd name="connsiteX4" fmla="*/ 178117 w 177947"/>
                <a:gd name="connsiteY4" fmla="*/ 16276 h 78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47" h="78712">
                  <a:moveTo>
                    <a:pt x="178117" y="16276"/>
                  </a:moveTo>
                  <a:lnTo>
                    <a:pt x="6015" y="78919"/>
                  </a:lnTo>
                  <a:lnTo>
                    <a:pt x="169" y="62849"/>
                  </a:lnTo>
                  <a:lnTo>
                    <a:pt x="172272" y="207"/>
                  </a:lnTo>
                  <a:lnTo>
                    <a:pt x="178117" y="16276"/>
                  </a:lnTo>
                  <a:close/>
                </a:path>
              </a:pathLst>
            </a:custGeom>
            <a:solidFill>
              <a:srgbClr val="231F20"/>
            </a:solidFill>
            <a:ln w="7575" cap="flat">
              <a:noFill/>
              <a:prstDash val="solid"/>
              <a:round/>
            </a:ln>
          </p:spPr>
          <p:txBody>
            <a:bodyPr rtlCol="0" anchor="ctr"/>
            <a:lstStyle/>
            <a:p>
              <a:endParaRPr lang="en-GB"/>
            </a:p>
          </p:txBody>
        </p:sp>
        <p:sp>
          <p:nvSpPr>
            <p:cNvPr id="620" name="Freeform: Shape 619">
              <a:extLst>
                <a:ext uri="{FF2B5EF4-FFF2-40B4-BE49-F238E27FC236}">
                  <a16:creationId xmlns:a16="http://schemas.microsoft.com/office/drawing/2014/main" id="{74CD3E80-7A33-4B3D-84EB-765F32553028}"/>
                </a:ext>
              </a:extLst>
            </p:cNvPr>
            <p:cNvSpPr/>
            <p:nvPr/>
          </p:nvSpPr>
          <p:spPr>
            <a:xfrm>
              <a:off x="4360127" y="3876041"/>
              <a:ext cx="177955" cy="78704"/>
            </a:xfrm>
            <a:custGeom>
              <a:avLst/>
              <a:gdLst>
                <a:gd name="connsiteX0" fmla="*/ 178129 w 177955"/>
                <a:gd name="connsiteY0" fmla="*/ 16280 h 78704"/>
                <a:gd name="connsiteX1" fmla="*/ 6019 w 177955"/>
                <a:gd name="connsiteY1" fmla="*/ 78923 h 78704"/>
                <a:gd name="connsiteX2" fmla="*/ 174 w 177955"/>
                <a:gd name="connsiteY2" fmla="*/ 62854 h 78704"/>
                <a:gd name="connsiteX3" fmla="*/ 172276 w 177955"/>
                <a:gd name="connsiteY3" fmla="*/ 219 h 78704"/>
                <a:gd name="connsiteX4" fmla="*/ 178129 w 177955"/>
                <a:gd name="connsiteY4" fmla="*/ 16280 h 78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04">
                  <a:moveTo>
                    <a:pt x="178129" y="16280"/>
                  </a:moveTo>
                  <a:lnTo>
                    <a:pt x="6019" y="78923"/>
                  </a:lnTo>
                  <a:lnTo>
                    <a:pt x="174" y="62854"/>
                  </a:lnTo>
                  <a:lnTo>
                    <a:pt x="172276" y="219"/>
                  </a:lnTo>
                  <a:lnTo>
                    <a:pt x="178129" y="16280"/>
                  </a:lnTo>
                  <a:close/>
                </a:path>
              </a:pathLst>
            </a:custGeom>
            <a:solidFill>
              <a:srgbClr val="231F20"/>
            </a:solidFill>
            <a:ln w="7575" cap="flat">
              <a:noFill/>
              <a:prstDash val="solid"/>
              <a:round/>
            </a:ln>
          </p:spPr>
          <p:txBody>
            <a:bodyPr rtlCol="0" anchor="ctr"/>
            <a:lstStyle/>
            <a:p>
              <a:endParaRPr lang="en-GB"/>
            </a:p>
          </p:txBody>
        </p:sp>
        <p:sp>
          <p:nvSpPr>
            <p:cNvPr id="621" name="Freeform: Shape 620">
              <a:extLst>
                <a:ext uri="{FF2B5EF4-FFF2-40B4-BE49-F238E27FC236}">
                  <a16:creationId xmlns:a16="http://schemas.microsoft.com/office/drawing/2014/main" id="{F31A4139-CC4E-45C7-8682-B5C3316858F6}"/>
                </a:ext>
              </a:extLst>
            </p:cNvPr>
            <p:cNvSpPr/>
            <p:nvPr/>
          </p:nvSpPr>
          <p:spPr>
            <a:xfrm>
              <a:off x="4370526" y="3904607"/>
              <a:ext cx="177955" cy="78712"/>
            </a:xfrm>
            <a:custGeom>
              <a:avLst/>
              <a:gdLst>
                <a:gd name="connsiteX0" fmla="*/ 178133 w 177955"/>
                <a:gd name="connsiteY0" fmla="*/ 16300 h 78712"/>
                <a:gd name="connsiteX1" fmla="*/ 6024 w 177955"/>
                <a:gd name="connsiteY1" fmla="*/ 78942 h 78712"/>
                <a:gd name="connsiteX2" fmla="*/ 178 w 177955"/>
                <a:gd name="connsiteY2" fmla="*/ 62873 h 78712"/>
                <a:gd name="connsiteX3" fmla="*/ 172280 w 177955"/>
                <a:gd name="connsiteY3" fmla="*/ 230 h 78712"/>
                <a:gd name="connsiteX4" fmla="*/ 178133 w 177955"/>
                <a:gd name="connsiteY4" fmla="*/ 16300 h 78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12">
                  <a:moveTo>
                    <a:pt x="178133" y="16300"/>
                  </a:moveTo>
                  <a:lnTo>
                    <a:pt x="6024" y="78942"/>
                  </a:lnTo>
                  <a:lnTo>
                    <a:pt x="178" y="62873"/>
                  </a:lnTo>
                  <a:lnTo>
                    <a:pt x="172280" y="230"/>
                  </a:lnTo>
                  <a:lnTo>
                    <a:pt x="178133" y="16300"/>
                  </a:lnTo>
                  <a:close/>
                </a:path>
              </a:pathLst>
            </a:custGeom>
            <a:solidFill>
              <a:srgbClr val="231F20"/>
            </a:solidFill>
            <a:ln w="7575" cap="flat">
              <a:noFill/>
              <a:prstDash val="solid"/>
              <a:round/>
            </a:ln>
          </p:spPr>
          <p:txBody>
            <a:bodyPr rtlCol="0" anchor="ctr"/>
            <a:lstStyle/>
            <a:p>
              <a:endParaRPr lang="en-GB"/>
            </a:p>
          </p:txBody>
        </p:sp>
        <p:sp>
          <p:nvSpPr>
            <p:cNvPr id="622" name="Freeform: Shape 621">
              <a:extLst>
                <a:ext uri="{FF2B5EF4-FFF2-40B4-BE49-F238E27FC236}">
                  <a16:creationId xmlns:a16="http://schemas.microsoft.com/office/drawing/2014/main" id="{36C299D1-8E9F-4513-AE7E-7FE47221D75D}"/>
                </a:ext>
              </a:extLst>
            </p:cNvPr>
            <p:cNvSpPr/>
            <p:nvPr/>
          </p:nvSpPr>
          <p:spPr>
            <a:xfrm>
              <a:off x="4458930" y="4147493"/>
              <a:ext cx="177955" cy="78704"/>
            </a:xfrm>
            <a:custGeom>
              <a:avLst/>
              <a:gdLst>
                <a:gd name="connsiteX0" fmla="*/ 178170 w 177955"/>
                <a:gd name="connsiteY0" fmla="*/ 16393 h 78704"/>
                <a:gd name="connsiteX1" fmla="*/ 6060 w 177955"/>
                <a:gd name="connsiteY1" fmla="*/ 79036 h 78704"/>
                <a:gd name="connsiteX2" fmla="*/ 215 w 177955"/>
                <a:gd name="connsiteY2" fmla="*/ 62974 h 78704"/>
                <a:gd name="connsiteX3" fmla="*/ 172317 w 177955"/>
                <a:gd name="connsiteY3" fmla="*/ 332 h 78704"/>
                <a:gd name="connsiteX4" fmla="*/ 178170 w 177955"/>
                <a:gd name="connsiteY4" fmla="*/ 16393 h 78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04">
                  <a:moveTo>
                    <a:pt x="178170" y="16393"/>
                  </a:moveTo>
                  <a:lnTo>
                    <a:pt x="6060" y="79036"/>
                  </a:lnTo>
                  <a:lnTo>
                    <a:pt x="215" y="62974"/>
                  </a:lnTo>
                  <a:lnTo>
                    <a:pt x="172317" y="332"/>
                  </a:lnTo>
                  <a:lnTo>
                    <a:pt x="178170" y="16393"/>
                  </a:lnTo>
                  <a:close/>
                </a:path>
              </a:pathLst>
            </a:custGeom>
            <a:solidFill>
              <a:srgbClr val="231F20"/>
            </a:solidFill>
            <a:ln w="7575" cap="flat">
              <a:noFill/>
              <a:prstDash val="solid"/>
              <a:round/>
            </a:ln>
          </p:spPr>
          <p:txBody>
            <a:bodyPr rtlCol="0" anchor="ctr"/>
            <a:lstStyle/>
            <a:p>
              <a:endParaRPr lang="en-GB"/>
            </a:p>
          </p:txBody>
        </p:sp>
        <p:sp>
          <p:nvSpPr>
            <p:cNvPr id="623" name="Freeform: Shape 622">
              <a:extLst>
                <a:ext uri="{FF2B5EF4-FFF2-40B4-BE49-F238E27FC236}">
                  <a16:creationId xmlns:a16="http://schemas.microsoft.com/office/drawing/2014/main" id="{B82005A1-DA08-46FB-BE43-1D3FC3AFAE6E}"/>
                </a:ext>
              </a:extLst>
            </p:cNvPr>
            <p:cNvSpPr/>
            <p:nvPr/>
          </p:nvSpPr>
          <p:spPr>
            <a:xfrm>
              <a:off x="4469328" y="4176067"/>
              <a:ext cx="177955" cy="78704"/>
            </a:xfrm>
            <a:custGeom>
              <a:avLst/>
              <a:gdLst>
                <a:gd name="connsiteX0" fmla="*/ 178175 w 177955"/>
                <a:gd name="connsiteY0" fmla="*/ 16413 h 78704"/>
                <a:gd name="connsiteX1" fmla="*/ 6065 w 177955"/>
                <a:gd name="connsiteY1" fmla="*/ 79048 h 78704"/>
                <a:gd name="connsiteX2" fmla="*/ 219 w 177955"/>
                <a:gd name="connsiteY2" fmla="*/ 62986 h 78704"/>
                <a:gd name="connsiteX3" fmla="*/ 172322 w 177955"/>
                <a:gd name="connsiteY3" fmla="*/ 343 h 78704"/>
                <a:gd name="connsiteX4" fmla="*/ 178175 w 177955"/>
                <a:gd name="connsiteY4" fmla="*/ 16413 h 78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04">
                  <a:moveTo>
                    <a:pt x="178175" y="16413"/>
                  </a:moveTo>
                  <a:lnTo>
                    <a:pt x="6065" y="79048"/>
                  </a:lnTo>
                  <a:lnTo>
                    <a:pt x="219" y="62986"/>
                  </a:lnTo>
                  <a:lnTo>
                    <a:pt x="172322" y="343"/>
                  </a:lnTo>
                  <a:lnTo>
                    <a:pt x="178175" y="16413"/>
                  </a:lnTo>
                  <a:close/>
                </a:path>
              </a:pathLst>
            </a:custGeom>
            <a:solidFill>
              <a:srgbClr val="231F20"/>
            </a:solidFill>
            <a:ln w="7575" cap="flat">
              <a:noFill/>
              <a:prstDash val="solid"/>
              <a:round/>
            </a:ln>
          </p:spPr>
          <p:txBody>
            <a:bodyPr rtlCol="0" anchor="ctr"/>
            <a:lstStyle/>
            <a:p>
              <a:endParaRPr lang="en-GB"/>
            </a:p>
          </p:txBody>
        </p:sp>
        <p:sp>
          <p:nvSpPr>
            <p:cNvPr id="624" name="Freeform: Shape 623">
              <a:extLst>
                <a:ext uri="{FF2B5EF4-FFF2-40B4-BE49-F238E27FC236}">
                  <a16:creationId xmlns:a16="http://schemas.microsoft.com/office/drawing/2014/main" id="{56598C38-E3A8-4CA6-A91C-3498ABA125B2}"/>
                </a:ext>
              </a:extLst>
            </p:cNvPr>
            <p:cNvSpPr/>
            <p:nvPr/>
          </p:nvSpPr>
          <p:spPr>
            <a:xfrm>
              <a:off x="4479727" y="4204640"/>
              <a:ext cx="177955" cy="78712"/>
            </a:xfrm>
            <a:custGeom>
              <a:avLst/>
              <a:gdLst>
                <a:gd name="connsiteX0" fmla="*/ 178179 w 177955"/>
                <a:gd name="connsiteY0" fmla="*/ 16425 h 78712"/>
                <a:gd name="connsiteX1" fmla="*/ 6069 w 177955"/>
                <a:gd name="connsiteY1" fmla="*/ 79067 h 78712"/>
                <a:gd name="connsiteX2" fmla="*/ 224 w 177955"/>
                <a:gd name="connsiteY2" fmla="*/ 62998 h 78712"/>
                <a:gd name="connsiteX3" fmla="*/ 172326 w 177955"/>
                <a:gd name="connsiteY3" fmla="*/ 355 h 78712"/>
                <a:gd name="connsiteX4" fmla="*/ 178179 w 177955"/>
                <a:gd name="connsiteY4" fmla="*/ 16425 h 78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12">
                  <a:moveTo>
                    <a:pt x="178179" y="16425"/>
                  </a:moveTo>
                  <a:lnTo>
                    <a:pt x="6069" y="79067"/>
                  </a:lnTo>
                  <a:lnTo>
                    <a:pt x="224" y="62998"/>
                  </a:lnTo>
                  <a:lnTo>
                    <a:pt x="172326" y="355"/>
                  </a:lnTo>
                  <a:lnTo>
                    <a:pt x="178179" y="16425"/>
                  </a:lnTo>
                  <a:close/>
                </a:path>
              </a:pathLst>
            </a:custGeom>
            <a:solidFill>
              <a:srgbClr val="231F20"/>
            </a:solidFill>
            <a:ln w="7575" cap="flat">
              <a:noFill/>
              <a:prstDash val="solid"/>
              <a:round/>
            </a:ln>
          </p:spPr>
          <p:txBody>
            <a:bodyPr rtlCol="0" anchor="ctr"/>
            <a:lstStyle/>
            <a:p>
              <a:endParaRPr lang="en-GB"/>
            </a:p>
          </p:txBody>
        </p:sp>
        <p:sp>
          <p:nvSpPr>
            <p:cNvPr id="625" name="Freeform: Shape 624">
              <a:extLst>
                <a:ext uri="{FF2B5EF4-FFF2-40B4-BE49-F238E27FC236}">
                  <a16:creationId xmlns:a16="http://schemas.microsoft.com/office/drawing/2014/main" id="{739016E9-D40E-4B7E-9DCD-F692195E84D3}"/>
                </a:ext>
              </a:extLst>
            </p:cNvPr>
            <p:cNvSpPr/>
            <p:nvPr/>
          </p:nvSpPr>
          <p:spPr>
            <a:xfrm>
              <a:off x="4397429" y="4220127"/>
              <a:ext cx="67924" cy="87245"/>
            </a:xfrm>
            <a:custGeom>
              <a:avLst/>
              <a:gdLst>
                <a:gd name="connsiteX0" fmla="*/ 68091 w 67924"/>
                <a:gd name="connsiteY0" fmla="*/ 70719 h 87245"/>
                <a:gd name="connsiteX1" fmla="*/ 63522 w 67924"/>
                <a:gd name="connsiteY1" fmla="*/ 58184 h 87245"/>
                <a:gd name="connsiteX2" fmla="*/ 34060 w 67924"/>
                <a:gd name="connsiteY2" fmla="*/ 68909 h 87245"/>
                <a:gd name="connsiteX3" fmla="*/ 46374 w 67924"/>
                <a:gd name="connsiteY3" fmla="*/ 36398 h 87245"/>
                <a:gd name="connsiteX4" fmla="*/ 48160 w 67924"/>
                <a:gd name="connsiteY4" fmla="*/ 15974 h 87245"/>
                <a:gd name="connsiteX5" fmla="*/ 16941 w 67924"/>
                <a:gd name="connsiteY5" fmla="*/ 2215 h 87245"/>
                <a:gd name="connsiteX6" fmla="*/ 1807 w 67924"/>
                <a:gd name="connsiteY6" fmla="*/ 32963 h 87245"/>
                <a:gd name="connsiteX7" fmla="*/ 15733 w 67924"/>
                <a:gd name="connsiteY7" fmla="*/ 27892 h 87245"/>
                <a:gd name="connsiteX8" fmla="*/ 21510 w 67924"/>
                <a:gd name="connsiteY8" fmla="*/ 14750 h 87245"/>
                <a:gd name="connsiteX9" fmla="*/ 34189 w 67924"/>
                <a:gd name="connsiteY9" fmla="*/ 20937 h 87245"/>
                <a:gd name="connsiteX10" fmla="*/ 33581 w 67924"/>
                <a:gd name="connsiteY10" fmla="*/ 31594 h 87245"/>
                <a:gd name="connsiteX11" fmla="*/ 17131 w 67924"/>
                <a:gd name="connsiteY11" fmla="*/ 75074 h 87245"/>
                <a:gd name="connsiteX12" fmla="*/ 21692 w 67924"/>
                <a:gd name="connsiteY12" fmla="*/ 87609 h 87245"/>
                <a:gd name="connsiteX13" fmla="*/ 68091 w 67924"/>
                <a:gd name="connsiteY13" fmla="*/ 70719 h 87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924" h="87245">
                  <a:moveTo>
                    <a:pt x="68091" y="70719"/>
                  </a:moveTo>
                  <a:lnTo>
                    <a:pt x="63522" y="58184"/>
                  </a:lnTo>
                  <a:lnTo>
                    <a:pt x="34060" y="68909"/>
                  </a:lnTo>
                  <a:lnTo>
                    <a:pt x="46374" y="36398"/>
                  </a:lnTo>
                  <a:cubicBezTo>
                    <a:pt x="49399" y="28379"/>
                    <a:pt x="50851" y="23362"/>
                    <a:pt x="48160" y="15974"/>
                  </a:cubicBezTo>
                  <a:cubicBezTo>
                    <a:pt x="43166" y="2253"/>
                    <a:pt x="30441" y="-2695"/>
                    <a:pt x="16941" y="2215"/>
                  </a:cubicBezTo>
                  <a:cubicBezTo>
                    <a:pt x="3875" y="6974"/>
                    <a:pt x="-3263" y="19037"/>
                    <a:pt x="1807" y="32963"/>
                  </a:cubicBezTo>
                  <a:lnTo>
                    <a:pt x="15733" y="27892"/>
                  </a:lnTo>
                  <a:cubicBezTo>
                    <a:pt x="13042" y="20504"/>
                    <a:pt x="16903" y="16430"/>
                    <a:pt x="21510" y="14750"/>
                  </a:cubicBezTo>
                  <a:cubicBezTo>
                    <a:pt x="27401" y="12606"/>
                    <a:pt x="32129" y="15251"/>
                    <a:pt x="34189" y="20937"/>
                  </a:cubicBezTo>
                  <a:cubicBezTo>
                    <a:pt x="35481" y="24472"/>
                    <a:pt x="35162" y="27254"/>
                    <a:pt x="33581" y="31594"/>
                  </a:cubicBezTo>
                  <a:lnTo>
                    <a:pt x="17131" y="75074"/>
                  </a:lnTo>
                  <a:lnTo>
                    <a:pt x="21692" y="87609"/>
                  </a:lnTo>
                  <a:lnTo>
                    <a:pt x="68091" y="70719"/>
                  </a:lnTo>
                  <a:close/>
                </a:path>
              </a:pathLst>
            </a:custGeom>
            <a:solidFill>
              <a:srgbClr val="231F20"/>
            </a:solidFill>
            <a:ln w="7575" cap="flat">
              <a:noFill/>
              <a:prstDash val="solid"/>
              <a:round/>
            </a:ln>
          </p:spPr>
          <p:txBody>
            <a:bodyPr rtlCol="0" anchor="ctr"/>
            <a:lstStyle/>
            <a:p>
              <a:endParaRPr lang="en-GB"/>
            </a:p>
          </p:txBody>
        </p:sp>
        <p:sp>
          <p:nvSpPr>
            <p:cNvPr id="626" name="Freeform: Shape 625">
              <a:extLst>
                <a:ext uri="{FF2B5EF4-FFF2-40B4-BE49-F238E27FC236}">
                  <a16:creationId xmlns:a16="http://schemas.microsoft.com/office/drawing/2014/main" id="{61C5AE62-B3E4-43FB-9FBF-92E6A8D858BC}"/>
                </a:ext>
              </a:extLst>
            </p:cNvPr>
            <p:cNvSpPr/>
            <p:nvPr/>
          </p:nvSpPr>
          <p:spPr>
            <a:xfrm>
              <a:off x="4537824" y="4280129"/>
              <a:ext cx="138458" cy="138458"/>
            </a:xfrm>
            <a:custGeom>
              <a:avLst/>
              <a:gdLst>
                <a:gd name="connsiteX0" fmla="*/ 37190 w 138458"/>
                <a:gd name="connsiteY0" fmla="*/ 138858 h 138458"/>
                <a:gd name="connsiteX1" fmla="*/ 138698 w 138458"/>
                <a:gd name="connsiteY1" fmla="*/ 101915 h 138458"/>
                <a:gd name="connsiteX2" fmla="*/ 101748 w 138458"/>
                <a:gd name="connsiteY2" fmla="*/ 399 h 138458"/>
                <a:gd name="connsiteX3" fmla="*/ 240 w 138458"/>
                <a:gd name="connsiteY3" fmla="*/ 37342 h 138458"/>
                <a:gd name="connsiteX4" fmla="*/ 37190 w 138458"/>
                <a:gd name="connsiteY4" fmla="*/ 138858 h 138458"/>
                <a:gd name="connsiteX5" fmla="*/ 128953 w 138458"/>
                <a:gd name="connsiteY5" fmla="*/ 97370 h 138458"/>
                <a:gd name="connsiteX6" fmla="*/ 41735 w 138458"/>
                <a:gd name="connsiteY6" fmla="*/ 129113 h 138458"/>
                <a:gd name="connsiteX7" fmla="*/ 9984 w 138458"/>
                <a:gd name="connsiteY7" fmla="*/ 41887 h 138458"/>
                <a:gd name="connsiteX8" fmla="*/ 97203 w 138458"/>
                <a:gd name="connsiteY8" fmla="*/ 10144 h 138458"/>
                <a:gd name="connsiteX9" fmla="*/ 128953 w 138458"/>
                <a:gd name="connsiteY9" fmla="*/ 97370 h 138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458" h="138458">
                  <a:moveTo>
                    <a:pt x="37190" y="138858"/>
                  </a:moveTo>
                  <a:lnTo>
                    <a:pt x="138698" y="101915"/>
                  </a:lnTo>
                  <a:lnTo>
                    <a:pt x="101748" y="399"/>
                  </a:lnTo>
                  <a:lnTo>
                    <a:pt x="240" y="37342"/>
                  </a:lnTo>
                  <a:lnTo>
                    <a:pt x="37190" y="138858"/>
                  </a:lnTo>
                  <a:close/>
                  <a:moveTo>
                    <a:pt x="128953" y="97370"/>
                  </a:moveTo>
                  <a:lnTo>
                    <a:pt x="41735" y="129113"/>
                  </a:lnTo>
                  <a:cubicBezTo>
                    <a:pt x="41735" y="129113"/>
                    <a:pt x="9984" y="41887"/>
                    <a:pt x="9984" y="41887"/>
                  </a:cubicBezTo>
                  <a:cubicBezTo>
                    <a:pt x="9984" y="41887"/>
                    <a:pt x="97203" y="10144"/>
                    <a:pt x="97203" y="10144"/>
                  </a:cubicBezTo>
                  <a:lnTo>
                    <a:pt x="128953" y="97370"/>
                  </a:lnTo>
                  <a:close/>
                </a:path>
              </a:pathLst>
            </a:custGeom>
            <a:solidFill>
              <a:srgbClr val="231F20"/>
            </a:solidFill>
            <a:ln w="7575" cap="flat">
              <a:noFill/>
              <a:prstDash val="solid"/>
              <a:round/>
            </a:ln>
          </p:spPr>
          <p:txBody>
            <a:bodyPr rtlCol="0" anchor="ctr"/>
            <a:lstStyle/>
            <a:p>
              <a:endParaRPr lang="en-GB"/>
            </a:p>
          </p:txBody>
        </p:sp>
        <p:sp>
          <p:nvSpPr>
            <p:cNvPr id="627" name="Freeform: Shape 626">
              <a:extLst>
                <a:ext uri="{FF2B5EF4-FFF2-40B4-BE49-F238E27FC236}">
                  <a16:creationId xmlns:a16="http://schemas.microsoft.com/office/drawing/2014/main" id="{3FD4DEFA-39DA-440D-A69A-05592EE59009}"/>
                </a:ext>
              </a:extLst>
            </p:cNvPr>
            <p:cNvSpPr/>
            <p:nvPr/>
          </p:nvSpPr>
          <p:spPr>
            <a:xfrm>
              <a:off x="4579774" y="4304909"/>
              <a:ext cx="47336" cy="85394"/>
            </a:xfrm>
            <a:custGeom>
              <a:avLst/>
              <a:gdLst>
                <a:gd name="connsiteX0" fmla="*/ 47574 w 47336"/>
                <a:gd name="connsiteY0" fmla="*/ 1759 h 85394"/>
                <a:gd name="connsiteX1" fmla="*/ 35427 w 47336"/>
                <a:gd name="connsiteY1" fmla="*/ 36885 h 85394"/>
                <a:gd name="connsiteX2" fmla="*/ 27005 w 47336"/>
                <a:gd name="connsiteY2" fmla="*/ 72505 h 85394"/>
                <a:gd name="connsiteX3" fmla="*/ 26526 w 47336"/>
                <a:gd name="connsiteY3" fmla="*/ 76123 h 85394"/>
                <a:gd name="connsiteX4" fmla="*/ 20285 w 47336"/>
                <a:gd name="connsiteY4" fmla="*/ 85062 h 85394"/>
                <a:gd name="connsiteX5" fmla="*/ 16226 w 47336"/>
                <a:gd name="connsiteY5" fmla="*/ 85777 h 85394"/>
                <a:gd name="connsiteX6" fmla="*/ 12608 w 47336"/>
                <a:gd name="connsiteY6" fmla="*/ 84432 h 85394"/>
                <a:gd name="connsiteX7" fmla="*/ 9271 w 47336"/>
                <a:gd name="connsiteY7" fmla="*/ 81345 h 85394"/>
                <a:gd name="connsiteX8" fmla="*/ 4642 w 47336"/>
                <a:gd name="connsiteY8" fmla="*/ 75257 h 85394"/>
                <a:gd name="connsiteX9" fmla="*/ 4208 w 47336"/>
                <a:gd name="connsiteY9" fmla="*/ 74649 h 85394"/>
                <a:gd name="connsiteX10" fmla="*/ 514 w 47336"/>
                <a:gd name="connsiteY10" fmla="*/ 68841 h 85394"/>
                <a:gd name="connsiteX11" fmla="*/ 1806 w 47336"/>
                <a:gd name="connsiteY11" fmla="*/ 63019 h 85394"/>
                <a:gd name="connsiteX12" fmla="*/ 6990 w 47336"/>
                <a:gd name="connsiteY12" fmla="*/ 58686 h 85394"/>
                <a:gd name="connsiteX13" fmla="*/ 8731 w 47336"/>
                <a:gd name="connsiteY13" fmla="*/ 58693 h 85394"/>
                <a:gd name="connsiteX14" fmla="*/ 10974 w 47336"/>
                <a:gd name="connsiteY14" fmla="*/ 60616 h 85394"/>
                <a:gd name="connsiteX15" fmla="*/ 13231 w 47336"/>
                <a:gd name="connsiteY15" fmla="*/ 63292 h 85394"/>
                <a:gd name="connsiteX16" fmla="*/ 17404 w 47336"/>
                <a:gd name="connsiteY16" fmla="*/ 66705 h 85394"/>
                <a:gd name="connsiteX17" fmla="*/ 20947 w 47336"/>
                <a:gd name="connsiteY17" fmla="*/ 54171 h 85394"/>
                <a:gd name="connsiteX18" fmla="*/ 25454 w 47336"/>
                <a:gd name="connsiteY18" fmla="*/ 34506 h 85394"/>
                <a:gd name="connsiteX19" fmla="*/ 29886 w 47336"/>
                <a:gd name="connsiteY19" fmla="*/ 18125 h 85394"/>
                <a:gd name="connsiteX20" fmla="*/ 33360 w 47336"/>
                <a:gd name="connsiteY20" fmla="*/ 9953 h 85394"/>
                <a:gd name="connsiteX21" fmla="*/ 38034 w 47336"/>
                <a:gd name="connsiteY21" fmla="*/ 5028 h 85394"/>
                <a:gd name="connsiteX22" fmla="*/ 46358 w 47336"/>
                <a:gd name="connsiteY22" fmla="*/ 399 h 85394"/>
                <a:gd name="connsiteX23" fmla="*/ 47574 w 47336"/>
                <a:gd name="connsiteY23" fmla="*/ 1759 h 8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336" h="85394">
                  <a:moveTo>
                    <a:pt x="47574" y="1759"/>
                  </a:moveTo>
                  <a:cubicBezTo>
                    <a:pt x="42922" y="13344"/>
                    <a:pt x="38878" y="25050"/>
                    <a:pt x="35427" y="36885"/>
                  </a:cubicBezTo>
                  <a:cubicBezTo>
                    <a:pt x="31984" y="48720"/>
                    <a:pt x="29171" y="60586"/>
                    <a:pt x="27005" y="72505"/>
                  </a:cubicBezTo>
                  <a:cubicBezTo>
                    <a:pt x="26845" y="73387"/>
                    <a:pt x="26686" y="74588"/>
                    <a:pt x="26526" y="76123"/>
                  </a:cubicBezTo>
                  <a:cubicBezTo>
                    <a:pt x="25994" y="80775"/>
                    <a:pt x="23911" y="83740"/>
                    <a:pt x="20285" y="85062"/>
                  </a:cubicBezTo>
                  <a:cubicBezTo>
                    <a:pt x="18735" y="85625"/>
                    <a:pt x="17389" y="85861"/>
                    <a:pt x="16226" y="85777"/>
                  </a:cubicBezTo>
                  <a:cubicBezTo>
                    <a:pt x="15063" y="85686"/>
                    <a:pt x="13854" y="85230"/>
                    <a:pt x="12608" y="84432"/>
                  </a:cubicBezTo>
                  <a:cubicBezTo>
                    <a:pt x="11559" y="83709"/>
                    <a:pt x="10449" y="82676"/>
                    <a:pt x="9271" y="81345"/>
                  </a:cubicBezTo>
                  <a:cubicBezTo>
                    <a:pt x="8100" y="80008"/>
                    <a:pt x="6565" y="77978"/>
                    <a:pt x="4642" y="75257"/>
                  </a:cubicBezTo>
                  <a:cubicBezTo>
                    <a:pt x="4512" y="75090"/>
                    <a:pt x="4376" y="74884"/>
                    <a:pt x="4208" y="74649"/>
                  </a:cubicBezTo>
                  <a:cubicBezTo>
                    <a:pt x="2057" y="71623"/>
                    <a:pt x="826" y="69693"/>
                    <a:pt x="514" y="68841"/>
                  </a:cubicBezTo>
                  <a:cubicBezTo>
                    <a:pt x="-109" y="67131"/>
                    <a:pt x="324" y="65177"/>
                    <a:pt x="1806" y="63019"/>
                  </a:cubicBezTo>
                  <a:cubicBezTo>
                    <a:pt x="3289" y="60845"/>
                    <a:pt x="5022" y="59400"/>
                    <a:pt x="6990" y="58686"/>
                  </a:cubicBezTo>
                  <a:cubicBezTo>
                    <a:pt x="7621" y="58450"/>
                    <a:pt x="8207" y="58458"/>
                    <a:pt x="8731" y="58693"/>
                  </a:cubicBezTo>
                  <a:cubicBezTo>
                    <a:pt x="9256" y="58929"/>
                    <a:pt x="10008" y="59575"/>
                    <a:pt x="10974" y="60616"/>
                  </a:cubicBezTo>
                  <a:cubicBezTo>
                    <a:pt x="11551" y="61270"/>
                    <a:pt x="12311" y="62167"/>
                    <a:pt x="13231" y="63292"/>
                  </a:cubicBezTo>
                  <a:cubicBezTo>
                    <a:pt x="15314" y="65824"/>
                    <a:pt x="16705" y="66956"/>
                    <a:pt x="17404" y="66705"/>
                  </a:cubicBezTo>
                  <a:cubicBezTo>
                    <a:pt x="18005" y="66492"/>
                    <a:pt x="19191" y="62312"/>
                    <a:pt x="20947" y="54171"/>
                  </a:cubicBezTo>
                  <a:cubicBezTo>
                    <a:pt x="22642" y="46394"/>
                    <a:pt x="24139" y="39850"/>
                    <a:pt x="25454" y="34506"/>
                  </a:cubicBezTo>
                  <a:cubicBezTo>
                    <a:pt x="27286" y="27034"/>
                    <a:pt x="28761" y="21568"/>
                    <a:pt x="29886" y="18125"/>
                  </a:cubicBezTo>
                  <a:cubicBezTo>
                    <a:pt x="31018" y="14689"/>
                    <a:pt x="32174" y="11975"/>
                    <a:pt x="33360" y="9953"/>
                  </a:cubicBezTo>
                  <a:cubicBezTo>
                    <a:pt x="34401" y="8213"/>
                    <a:pt x="35959" y="6563"/>
                    <a:pt x="38034" y="5028"/>
                  </a:cubicBezTo>
                  <a:cubicBezTo>
                    <a:pt x="40102" y="3485"/>
                    <a:pt x="42884" y="1942"/>
                    <a:pt x="46358" y="399"/>
                  </a:cubicBezTo>
                  <a:lnTo>
                    <a:pt x="47574" y="1759"/>
                  </a:lnTo>
                  <a:close/>
                </a:path>
              </a:pathLst>
            </a:custGeom>
            <a:solidFill>
              <a:srgbClr val="231F20"/>
            </a:solidFill>
            <a:ln w="7575" cap="flat">
              <a:noFill/>
              <a:prstDash val="solid"/>
              <a:round/>
            </a:ln>
          </p:spPr>
          <p:txBody>
            <a:bodyPr rtlCol="0" anchor="ctr"/>
            <a:lstStyle/>
            <a:p>
              <a:endParaRPr lang="en-GB"/>
            </a:p>
          </p:txBody>
        </p:sp>
        <p:sp>
          <p:nvSpPr>
            <p:cNvPr id="628" name="Freeform: Shape 627">
              <a:extLst>
                <a:ext uri="{FF2B5EF4-FFF2-40B4-BE49-F238E27FC236}">
                  <a16:creationId xmlns:a16="http://schemas.microsoft.com/office/drawing/2014/main" id="{FA948994-1B2A-45A1-9FB0-720CC69DD632}"/>
                </a:ext>
              </a:extLst>
            </p:cNvPr>
            <p:cNvSpPr/>
            <p:nvPr/>
          </p:nvSpPr>
          <p:spPr>
            <a:xfrm>
              <a:off x="4611258" y="3831458"/>
              <a:ext cx="275088" cy="187382"/>
            </a:xfrm>
            <a:custGeom>
              <a:avLst/>
              <a:gdLst>
                <a:gd name="connsiteX0" fmla="*/ 47012 w 275088"/>
                <a:gd name="connsiteY0" fmla="*/ 187255 h 187382"/>
                <a:gd name="connsiteX1" fmla="*/ 61386 w 275088"/>
                <a:gd name="connsiteY1" fmla="*/ 163744 h 187382"/>
                <a:gd name="connsiteX2" fmla="*/ 73290 w 275088"/>
                <a:gd name="connsiteY2" fmla="*/ 116851 h 187382"/>
                <a:gd name="connsiteX3" fmla="*/ 78953 w 275088"/>
                <a:gd name="connsiteY3" fmla="*/ 62076 h 187382"/>
                <a:gd name="connsiteX4" fmla="*/ 71033 w 275088"/>
                <a:gd name="connsiteY4" fmla="*/ 17113 h 187382"/>
                <a:gd name="connsiteX5" fmla="*/ 41562 w 275088"/>
                <a:gd name="connsiteY5" fmla="*/ 413 h 187382"/>
                <a:gd name="connsiteX6" fmla="*/ 9249 w 275088"/>
                <a:gd name="connsiteY6" fmla="*/ 22328 h 187382"/>
                <a:gd name="connsiteX7" fmla="*/ 12958 w 275088"/>
                <a:gd name="connsiteY7" fmla="*/ 113103 h 187382"/>
                <a:gd name="connsiteX8" fmla="*/ 45849 w 275088"/>
                <a:gd name="connsiteY8" fmla="*/ 140750 h 187382"/>
                <a:gd name="connsiteX9" fmla="*/ 97941 w 275088"/>
                <a:gd name="connsiteY9" fmla="*/ 127766 h 187382"/>
                <a:gd name="connsiteX10" fmla="*/ 113623 w 275088"/>
                <a:gd name="connsiteY10" fmla="*/ 115832 h 187382"/>
                <a:gd name="connsiteX11" fmla="*/ 106006 w 275088"/>
                <a:gd name="connsiteY11" fmla="*/ 108216 h 187382"/>
                <a:gd name="connsiteX12" fmla="*/ 104935 w 275088"/>
                <a:gd name="connsiteY12" fmla="*/ 124118 h 187382"/>
                <a:gd name="connsiteX13" fmla="*/ 111183 w 275088"/>
                <a:gd name="connsiteY13" fmla="*/ 145660 h 187382"/>
                <a:gd name="connsiteX14" fmla="*/ 120905 w 275088"/>
                <a:gd name="connsiteY14" fmla="*/ 162885 h 187382"/>
                <a:gd name="connsiteX15" fmla="*/ 136077 w 275088"/>
                <a:gd name="connsiteY15" fmla="*/ 160300 h 187382"/>
                <a:gd name="connsiteX16" fmla="*/ 140000 w 275088"/>
                <a:gd name="connsiteY16" fmla="*/ 146618 h 187382"/>
                <a:gd name="connsiteX17" fmla="*/ 142158 w 275088"/>
                <a:gd name="connsiteY17" fmla="*/ 119131 h 187382"/>
                <a:gd name="connsiteX18" fmla="*/ 131380 w 275088"/>
                <a:gd name="connsiteY18" fmla="*/ 119131 h 187382"/>
                <a:gd name="connsiteX19" fmla="*/ 137316 w 275088"/>
                <a:gd name="connsiteY19" fmla="*/ 141061 h 187382"/>
                <a:gd name="connsiteX20" fmla="*/ 146621 w 275088"/>
                <a:gd name="connsiteY20" fmla="*/ 141061 h 187382"/>
                <a:gd name="connsiteX21" fmla="*/ 149045 w 275088"/>
                <a:gd name="connsiteY21" fmla="*/ 135277 h 187382"/>
                <a:gd name="connsiteX22" fmla="*/ 156327 w 275088"/>
                <a:gd name="connsiteY22" fmla="*/ 116858 h 187382"/>
                <a:gd name="connsiteX23" fmla="*/ 147875 w 275088"/>
                <a:gd name="connsiteY23" fmla="*/ 117945 h 187382"/>
                <a:gd name="connsiteX24" fmla="*/ 163412 w 275088"/>
                <a:gd name="connsiteY24" fmla="*/ 131141 h 187382"/>
                <a:gd name="connsiteX25" fmla="*/ 169941 w 275088"/>
                <a:gd name="connsiteY25" fmla="*/ 130298 h 187382"/>
                <a:gd name="connsiteX26" fmla="*/ 182955 w 275088"/>
                <a:gd name="connsiteY26" fmla="*/ 111826 h 187382"/>
                <a:gd name="connsiteX27" fmla="*/ 186892 w 275088"/>
                <a:gd name="connsiteY27" fmla="*/ 105213 h 187382"/>
                <a:gd name="connsiteX28" fmla="*/ 181587 w 275088"/>
                <a:gd name="connsiteY28" fmla="*/ 105327 h 187382"/>
                <a:gd name="connsiteX29" fmla="*/ 181610 w 275088"/>
                <a:gd name="connsiteY29" fmla="*/ 105479 h 187382"/>
                <a:gd name="connsiteX30" fmla="*/ 181845 w 275088"/>
                <a:gd name="connsiteY30" fmla="*/ 105844 h 187382"/>
                <a:gd name="connsiteX31" fmla="*/ 186976 w 275088"/>
                <a:gd name="connsiteY31" fmla="*/ 111674 h 187382"/>
                <a:gd name="connsiteX32" fmla="*/ 204779 w 275088"/>
                <a:gd name="connsiteY32" fmla="*/ 104864 h 187382"/>
                <a:gd name="connsiteX33" fmla="*/ 195482 w 275088"/>
                <a:gd name="connsiteY33" fmla="*/ 104864 h 187382"/>
                <a:gd name="connsiteX34" fmla="*/ 207561 w 275088"/>
                <a:gd name="connsiteY34" fmla="*/ 119838 h 187382"/>
                <a:gd name="connsiteX35" fmla="*/ 222026 w 275088"/>
                <a:gd name="connsiteY35" fmla="*/ 116228 h 187382"/>
                <a:gd name="connsiteX36" fmla="*/ 228860 w 275088"/>
                <a:gd name="connsiteY36" fmla="*/ 96722 h 187382"/>
                <a:gd name="connsiteX37" fmla="*/ 227240 w 275088"/>
                <a:gd name="connsiteY37" fmla="*/ 65534 h 187382"/>
                <a:gd name="connsiteX38" fmla="*/ 211901 w 275088"/>
                <a:gd name="connsiteY38" fmla="*/ 19956 h 187382"/>
                <a:gd name="connsiteX39" fmla="*/ 202589 w 275088"/>
                <a:gd name="connsiteY39" fmla="*/ 19956 h 187382"/>
                <a:gd name="connsiteX40" fmla="*/ 195277 w 275088"/>
                <a:gd name="connsiteY40" fmla="*/ 72170 h 187382"/>
                <a:gd name="connsiteX41" fmla="*/ 229757 w 275088"/>
                <a:gd name="connsiteY41" fmla="*/ 114426 h 187382"/>
                <a:gd name="connsiteX42" fmla="*/ 272643 w 275088"/>
                <a:gd name="connsiteY42" fmla="*/ 106034 h 187382"/>
                <a:gd name="connsiteX43" fmla="*/ 267201 w 275088"/>
                <a:gd name="connsiteY43" fmla="*/ 96738 h 187382"/>
                <a:gd name="connsiteX44" fmla="*/ 215337 w 275088"/>
                <a:gd name="connsiteY44" fmla="*/ 93302 h 187382"/>
                <a:gd name="connsiteX45" fmla="*/ 205090 w 275088"/>
                <a:gd name="connsiteY45" fmla="*/ 46249 h 187382"/>
                <a:gd name="connsiteX46" fmla="*/ 211901 w 275088"/>
                <a:gd name="connsiteY46" fmla="*/ 25391 h 187382"/>
                <a:gd name="connsiteX47" fmla="*/ 202589 w 275088"/>
                <a:gd name="connsiteY47" fmla="*/ 25391 h 187382"/>
                <a:gd name="connsiteX48" fmla="*/ 217731 w 275088"/>
                <a:gd name="connsiteY48" fmla="*/ 98858 h 187382"/>
                <a:gd name="connsiteX49" fmla="*/ 214949 w 275088"/>
                <a:gd name="connsiteY49" fmla="*/ 107592 h 187382"/>
                <a:gd name="connsiteX50" fmla="*/ 213406 w 275088"/>
                <a:gd name="connsiteY50" fmla="*/ 109736 h 187382"/>
                <a:gd name="connsiteX51" fmla="*/ 212479 w 275088"/>
                <a:gd name="connsiteY51" fmla="*/ 110299 h 187382"/>
                <a:gd name="connsiteX52" fmla="*/ 212730 w 275088"/>
                <a:gd name="connsiteY52" fmla="*/ 110260 h 187382"/>
                <a:gd name="connsiteX53" fmla="*/ 212950 w 275088"/>
                <a:gd name="connsiteY53" fmla="*/ 110352 h 187382"/>
                <a:gd name="connsiteX54" fmla="*/ 212577 w 275088"/>
                <a:gd name="connsiteY54" fmla="*/ 110352 h 187382"/>
                <a:gd name="connsiteX55" fmla="*/ 210274 w 275088"/>
                <a:gd name="connsiteY55" fmla="*/ 108657 h 187382"/>
                <a:gd name="connsiteX56" fmla="*/ 204779 w 275088"/>
                <a:gd name="connsiteY56" fmla="*/ 99421 h 187382"/>
                <a:gd name="connsiteX57" fmla="*/ 195482 w 275088"/>
                <a:gd name="connsiteY57" fmla="*/ 99421 h 187382"/>
                <a:gd name="connsiteX58" fmla="*/ 191932 w 275088"/>
                <a:gd name="connsiteY58" fmla="*/ 102956 h 187382"/>
                <a:gd name="connsiteX59" fmla="*/ 192860 w 275088"/>
                <a:gd name="connsiteY59" fmla="*/ 102621 h 187382"/>
                <a:gd name="connsiteX60" fmla="*/ 189226 w 275088"/>
                <a:gd name="connsiteY60" fmla="*/ 97863 h 187382"/>
                <a:gd name="connsiteX61" fmla="*/ 182301 w 275088"/>
                <a:gd name="connsiteY61" fmla="*/ 95445 h 187382"/>
                <a:gd name="connsiteX62" fmla="*/ 173993 w 275088"/>
                <a:gd name="connsiteY62" fmla="*/ 105806 h 187382"/>
                <a:gd name="connsiteX63" fmla="*/ 166544 w 275088"/>
                <a:gd name="connsiteY63" fmla="*/ 118637 h 187382"/>
                <a:gd name="connsiteX64" fmla="*/ 166483 w 275088"/>
                <a:gd name="connsiteY64" fmla="*/ 118789 h 187382"/>
                <a:gd name="connsiteX65" fmla="*/ 165632 w 275088"/>
                <a:gd name="connsiteY65" fmla="*/ 119663 h 187382"/>
                <a:gd name="connsiteX66" fmla="*/ 162325 w 275088"/>
                <a:gd name="connsiteY66" fmla="*/ 122681 h 187382"/>
                <a:gd name="connsiteX67" fmla="*/ 168847 w 275088"/>
                <a:gd name="connsiteY67" fmla="*/ 121837 h 187382"/>
                <a:gd name="connsiteX68" fmla="*/ 155491 w 275088"/>
                <a:gd name="connsiteY68" fmla="*/ 110329 h 187382"/>
                <a:gd name="connsiteX69" fmla="*/ 147023 w 275088"/>
                <a:gd name="connsiteY69" fmla="*/ 111423 h 187382"/>
                <a:gd name="connsiteX70" fmla="*/ 138806 w 275088"/>
                <a:gd name="connsiteY70" fmla="*/ 131818 h 187382"/>
                <a:gd name="connsiteX71" fmla="*/ 138289 w 275088"/>
                <a:gd name="connsiteY71" fmla="*/ 134091 h 187382"/>
                <a:gd name="connsiteX72" fmla="*/ 138388 w 275088"/>
                <a:gd name="connsiteY72" fmla="*/ 133848 h 187382"/>
                <a:gd name="connsiteX73" fmla="*/ 137316 w 275088"/>
                <a:gd name="connsiteY73" fmla="*/ 135619 h 187382"/>
                <a:gd name="connsiteX74" fmla="*/ 146621 w 275088"/>
                <a:gd name="connsiteY74" fmla="*/ 135619 h 187382"/>
                <a:gd name="connsiteX75" fmla="*/ 142158 w 275088"/>
                <a:gd name="connsiteY75" fmla="*/ 119131 h 187382"/>
                <a:gd name="connsiteX76" fmla="*/ 131380 w 275088"/>
                <a:gd name="connsiteY76" fmla="*/ 119131 h 187382"/>
                <a:gd name="connsiteX77" fmla="*/ 127792 w 275088"/>
                <a:gd name="connsiteY77" fmla="*/ 152273 h 187382"/>
                <a:gd name="connsiteX78" fmla="*/ 126667 w 275088"/>
                <a:gd name="connsiteY78" fmla="*/ 155055 h 187382"/>
                <a:gd name="connsiteX79" fmla="*/ 126294 w 275088"/>
                <a:gd name="connsiteY79" fmla="*/ 155679 h 187382"/>
                <a:gd name="connsiteX80" fmla="*/ 126500 w 275088"/>
                <a:gd name="connsiteY80" fmla="*/ 155481 h 187382"/>
                <a:gd name="connsiteX81" fmla="*/ 128636 w 275088"/>
                <a:gd name="connsiteY81" fmla="*/ 155359 h 187382"/>
                <a:gd name="connsiteX82" fmla="*/ 128233 w 275088"/>
                <a:gd name="connsiteY82" fmla="*/ 155063 h 187382"/>
                <a:gd name="connsiteX83" fmla="*/ 127990 w 275088"/>
                <a:gd name="connsiteY83" fmla="*/ 154751 h 187382"/>
                <a:gd name="connsiteX84" fmla="*/ 126819 w 275088"/>
                <a:gd name="connsiteY84" fmla="*/ 153299 h 187382"/>
                <a:gd name="connsiteX85" fmla="*/ 124820 w 275088"/>
                <a:gd name="connsiteY85" fmla="*/ 149947 h 187382"/>
                <a:gd name="connsiteX86" fmla="*/ 121582 w 275088"/>
                <a:gd name="connsiteY86" fmla="*/ 142794 h 187382"/>
                <a:gd name="connsiteX87" fmla="*/ 116048 w 275088"/>
                <a:gd name="connsiteY87" fmla="*/ 124703 h 187382"/>
                <a:gd name="connsiteX88" fmla="*/ 115120 w 275088"/>
                <a:gd name="connsiteY88" fmla="*/ 120173 h 187382"/>
                <a:gd name="connsiteX89" fmla="*/ 114687 w 275088"/>
                <a:gd name="connsiteY89" fmla="*/ 117269 h 187382"/>
                <a:gd name="connsiteX90" fmla="*/ 114573 w 275088"/>
                <a:gd name="connsiteY90" fmla="*/ 114327 h 187382"/>
                <a:gd name="connsiteX91" fmla="*/ 114528 w 275088"/>
                <a:gd name="connsiteY91" fmla="*/ 114449 h 187382"/>
                <a:gd name="connsiteX92" fmla="*/ 113623 w 275088"/>
                <a:gd name="connsiteY92" fmla="*/ 115832 h 187382"/>
                <a:gd name="connsiteX93" fmla="*/ 106006 w 275088"/>
                <a:gd name="connsiteY93" fmla="*/ 108216 h 187382"/>
                <a:gd name="connsiteX94" fmla="*/ 56696 w 275088"/>
                <a:gd name="connsiteY94" fmla="*/ 131354 h 187382"/>
                <a:gd name="connsiteX95" fmla="*/ 26686 w 275088"/>
                <a:gd name="connsiteY95" fmla="*/ 114707 h 187382"/>
                <a:gd name="connsiteX96" fmla="*/ 15497 w 275088"/>
                <a:gd name="connsiteY96" fmla="*/ 35129 h 187382"/>
                <a:gd name="connsiteX97" fmla="*/ 22954 w 275088"/>
                <a:gd name="connsiteY97" fmla="*/ 20937 h 187382"/>
                <a:gd name="connsiteX98" fmla="*/ 35344 w 275088"/>
                <a:gd name="connsiteY98" fmla="*/ 12743 h 187382"/>
                <a:gd name="connsiteX99" fmla="*/ 43812 w 275088"/>
                <a:gd name="connsiteY99" fmla="*/ 10987 h 187382"/>
                <a:gd name="connsiteX100" fmla="*/ 50418 w 275088"/>
                <a:gd name="connsiteY100" fmla="*/ 11686 h 187382"/>
                <a:gd name="connsiteX101" fmla="*/ 59509 w 275088"/>
                <a:gd name="connsiteY101" fmla="*/ 18717 h 187382"/>
                <a:gd name="connsiteX102" fmla="*/ 68060 w 275088"/>
                <a:gd name="connsiteY102" fmla="*/ 54375 h 187382"/>
                <a:gd name="connsiteX103" fmla="*/ 64632 w 275088"/>
                <a:gd name="connsiteY103" fmla="*/ 103731 h 187382"/>
                <a:gd name="connsiteX104" fmla="*/ 54454 w 275088"/>
                <a:gd name="connsiteY104" fmla="*/ 150038 h 187382"/>
                <a:gd name="connsiteX105" fmla="*/ 48624 w 275088"/>
                <a:gd name="connsiteY105" fmla="*/ 167263 h 187382"/>
                <a:gd name="connsiteX106" fmla="*/ 46237 w 275088"/>
                <a:gd name="connsiteY106" fmla="*/ 172538 h 187382"/>
                <a:gd name="connsiteX107" fmla="*/ 43607 w 275088"/>
                <a:gd name="connsiteY107" fmla="*/ 176955 h 187382"/>
                <a:gd name="connsiteX108" fmla="*/ 43204 w 275088"/>
                <a:gd name="connsiteY108" fmla="*/ 177312 h 187382"/>
                <a:gd name="connsiteX109" fmla="*/ 43561 w 275088"/>
                <a:gd name="connsiteY109" fmla="*/ 177069 h 187382"/>
                <a:gd name="connsiteX110" fmla="*/ 44147 w 275088"/>
                <a:gd name="connsiteY110" fmla="*/ 176871 h 187382"/>
                <a:gd name="connsiteX111" fmla="*/ 47012 w 275088"/>
                <a:gd name="connsiteY111" fmla="*/ 187255 h 187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275088" h="187382">
                  <a:moveTo>
                    <a:pt x="47012" y="187255"/>
                  </a:moveTo>
                  <a:cubicBezTo>
                    <a:pt x="55397" y="184214"/>
                    <a:pt x="58810" y="171140"/>
                    <a:pt x="61386" y="163744"/>
                  </a:cubicBezTo>
                  <a:cubicBezTo>
                    <a:pt x="66685" y="148518"/>
                    <a:pt x="70387" y="132692"/>
                    <a:pt x="73290" y="116851"/>
                  </a:cubicBezTo>
                  <a:cubicBezTo>
                    <a:pt x="76589" y="98813"/>
                    <a:pt x="78885" y="80433"/>
                    <a:pt x="78953" y="62076"/>
                  </a:cubicBezTo>
                  <a:cubicBezTo>
                    <a:pt x="79014" y="47048"/>
                    <a:pt x="77935" y="30750"/>
                    <a:pt x="71033" y="17113"/>
                  </a:cubicBezTo>
                  <a:cubicBezTo>
                    <a:pt x="65294" y="5765"/>
                    <a:pt x="54401" y="-1023"/>
                    <a:pt x="41562" y="413"/>
                  </a:cubicBezTo>
                  <a:cubicBezTo>
                    <a:pt x="27355" y="1994"/>
                    <a:pt x="15847" y="9634"/>
                    <a:pt x="9249" y="22328"/>
                  </a:cubicBezTo>
                  <a:cubicBezTo>
                    <a:pt x="-4768" y="49275"/>
                    <a:pt x="-1401" y="87000"/>
                    <a:pt x="12958" y="113103"/>
                  </a:cubicBezTo>
                  <a:cubicBezTo>
                    <a:pt x="20028" y="125980"/>
                    <a:pt x="31262" y="137116"/>
                    <a:pt x="45849" y="140750"/>
                  </a:cubicBezTo>
                  <a:cubicBezTo>
                    <a:pt x="64138" y="145303"/>
                    <a:pt x="82845" y="137777"/>
                    <a:pt x="97941" y="127766"/>
                  </a:cubicBezTo>
                  <a:cubicBezTo>
                    <a:pt x="103422" y="124141"/>
                    <a:pt x="108614" y="120081"/>
                    <a:pt x="113623" y="115832"/>
                  </a:cubicBezTo>
                  <a:cubicBezTo>
                    <a:pt x="111084" y="113293"/>
                    <a:pt x="108545" y="110755"/>
                    <a:pt x="106006" y="108216"/>
                  </a:cubicBezTo>
                  <a:cubicBezTo>
                    <a:pt x="102153" y="112077"/>
                    <a:pt x="104045" y="119489"/>
                    <a:pt x="104935" y="124118"/>
                  </a:cubicBezTo>
                  <a:cubicBezTo>
                    <a:pt x="106341" y="131453"/>
                    <a:pt x="108492" y="138697"/>
                    <a:pt x="111183" y="145660"/>
                  </a:cubicBezTo>
                  <a:cubicBezTo>
                    <a:pt x="113479" y="151582"/>
                    <a:pt x="116116" y="158461"/>
                    <a:pt x="120905" y="162885"/>
                  </a:cubicBezTo>
                  <a:cubicBezTo>
                    <a:pt x="126028" y="167613"/>
                    <a:pt x="132702" y="166267"/>
                    <a:pt x="136077" y="160300"/>
                  </a:cubicBezTo>
                  <a:cubicBezTo>
                    <a:pt x="138403" y="156188"/>
                    <a:pt x="139300" y="151224"/>
                    <a:pt x="140000" y="146618"/>
                  </a:cubicBezTo>
                  <a:cubicBezTo>
                    <a:pt x="141391" y="137519"/>
                    <a:pt x="141877" y="128321"/>
                    <a:pt x="142158" y="119131"/>
                  </a:cubicBezTo>
                  <a:lnTo>
                    <a:pt x="131380" y="119131"/>
                  </a:lnTo>
                  <a:cubicBezTo>
                    <a:pt x="132109" y="126687"/>
                    <a:pt x="133250" y="134494"/>
                    <a:pt x="137316" y="141061"/>
                  </a:cubicBezTo>
                  <a:cubicBezTo>
                    <a:pt x="139490" y="144565"/>
                    <a:pt x="144431" y="144512"/>
                    <a:pt x="146621" y="141061"/>
                  </a:cubicBezTo>
                  <a:cubicBezTo>
                    <a:pt x="147799" y="139199"/>
                    <a:pt x="148498" y="137375"/>
                    <a:pt x="149045" y="135277"/>
                  </a:cubicBezTo>
                  <a:cubicBezTo>
                    <a:pt x="150710" y="128899"/>
                    <a:pt x="153644" y="122841"/>
                    <a:pt x="156327" y="116858"/>
                  </a:cubicBezTo>
                  <a:cubicBezTo>
                    <a:pt x="153515" y="117223"/>
                    <a:pt x="150695" y="117588"/>
                    <a:pt x="147875" y="117945"/>
                  </a:cubicBezTo>
                  <a:cubicBezTo>
                    <a:pt x="152580" y="122924"/>
                    <a:pt x="157323" y="127850"/>
                    <a:pt x="163412" y="131141"/>
                  </a:cubicBezTo>
                  <a:cubicBezTo>
                    <a:pt x="165601" y="132320"/>
                    <a:pt x="168140" y="131970"/>
                    <a:pt x="169941" y="130298"/>
                  </a:cubicBezTo>
                  <a:cubicBezTo>
                    <a:pt x="175764" y="124886"/>
                    <a:pt x="178911" y="118706"/>
                    <a:pt x="182955" y="111826"/>
                  </a:cubicBezTo>
                  <a:cubicBezTo>
                    <a:pt x="183586" y="110747"/>
                    <a:pt x="187151" y="106255"/>
                    <a:pt x="186892" y="105213"/>
                  </a:cubicBezTo>
                  <a:cubicBezTo>
                    <a:pt x="184817" y="106353"/>
                    <a:pt x="183054" y="106391"/>
                    <a:pt x="181587" y="105327"/>
                  </a:cubicBezTo>
                  <a:cubicBezTo>
                    <a:pt x="181222" y="105046"/>
                    <a:pt x="181230" y="105099"/>
                    <a:pt x="181610" y="105479"/>
                  </a:cubicBezTo>
                  <a:cubicBezTo>
                    <a:pt x="181511" y="104856"/>
                    <a:pt x="181564" y="105411"/>
                    <a:pt x="181845" y="105844"/>
                  </a:cubicBezTo>
                  <a:cubicBezTo>
                    <a:pt x="183236" y="107995"/>
                    <a:pt x="184825" y="110215"/>
                    <a:pt x="186976" y="111674"/>
                  </a:cubicBezTo>
                  <a:cubicBezTo>
                    <a:pt x="194152" y="116547"/>
                    <a:pt x="200605" y="110549"/>
                    <a:pt x="204779" y="104864"/>
                  </a:cubicBezTo>
                  <a:lnTo>
                    <a:pt x="195482" y="104864"/>
                  </a:lnTo>
                  <a:cubicBezTo>
                    <a:pt x="198029" y="110603"/>
                    <a:pt x="201593" y="117056"/>
                    <a:pt x="207561" y="119838"/>
                  </a:cubicBezTo>
                  <a:cubicBezTo>
                    <a:pt x="212806" y="122286"/>
                    <a:pt x="218377" y="120545"/>
                    <a:pt x="222026" y="116228"/>
                  </a:cubicBezTo>
                  <a:cubicBezTo>
                    <a:pt x="226556" y="110876"/>
                    <a:pt x="228054" y="103495"/>
                    <a:pt x="228860" y="96722"/>
                  </a:cubicBezTo>
                  <a:cubicBezTo>
                    <a:pt x="230099" y="86347"/>
                    <a:pt x="229103" y="75773"/>
                    <a:pt x="227240" y="65534"/>
                  </a:cubicBezTo>
                  <a:cubicBezTo>
                    <a:pt x="224375" y="49685"/>
                    <a:pt x="218795" y="34467"/>
                    <a:pt x="211901" y="19956"/>
                  </a:cubicBezTo>
                  <a:cubicBezTo>
                    <a:pt x="210016" y="16004"/>
                    <a:pt x="204702" y="16939"/>
                    <a:pt x="202589" y="19956"/>
                  </a:cubicBezTo>
                  <a:cubicBezTo>
                    <a:pt x="192594" y="34300"/>
                    <a:pt x="192373" y="55652"/>
                    <a:pt x="195277" y="72170"/>
                  </a:cubicBezTo>
                  <a:cubicBezTo>
                    <a:pt x="198599" y="90999"/>
                    <a:pt x="209636" y="110337"/>
                    <a:pt x="229757" y="114426"/>
                  </a:cubicBezTo>
                  <a:cubicBezTo>
                    <a:pt x="244572" y="117436"/>
                    <a:pt x="259447" y="112526"/>
                    <a:pt x="272643" y="106034"/>
                  </a:cubicBezTo>
                  <a:cubicBezTo>
                    <a:pt x="278861" y="102978"/>
                    <a:pt x="273411" y="93682"/>
                    <a:pt x="267201" y="96738"/>
                  </a:cubicBezTo>
                  <a:cubicBezTo>
                    <a:pt x="250561" y="104917"/>
                    <a:pt x="228502" y="110032"/>
                    <a:pt x="215337" y="93302"/>
                  </a:cubicBezTo>
                  <a:cubicBezTo>
                    <a:pt x="205295" y="80532"/>
                    <a:pt x="203327" y="61885"/>
                    <a:pt x="205090" y="46249"/>
                  </a:cubicBezTo>
                  <a:cubicBezTo>
                    <a:pt x="205949" y="38724"/>
                    <a:pt x="207758" y="31336"/>
                    <a:pt x="211901" y="25391"/>
                  </a:cubicBezTo>
                  <a:lnTo>
                    <a:pt x="202589" y="25391"/>
                  </a:lnTo>
                  <a:cubicBezTo>
                    <a:pt x="212912" y="47078"/>
                    <a:pt x="222330" y="74443"/>
                    <a:pt x="217731" y="98858"/>
                  </a:cubicBezTo>
                  <a:cubicBezTo>
                    <a:pt x="217161" y="101891"/>
                    <a:pt x="216378" y="105069"/>
                    <a:pt x="214949" y="107592"/>
                  </a:cubicBezTo>
                  <a:cubicBezTo>
                    <a:pt x="214189" y="108953"/>
                    <a:pt x="214197" y="108999"/>
                    <a:pt x="213406" y="109736"/>
                  </a:cubicBezTo>
                  <a:cubicBezTo>
                    <a:pt x="213292" y="109842"/>
                    <a:pt x="212365" y="110451"/>
                    <a:pt x="212479" y="110299"/>
                  </a:cubicBezTo>
                  <a:cubicBezTo>
                    <a:pt x="213269" y="110230"/>
                    <a:pt x="213345" y="110223"/>
                    <a:pt x="212730" y="110260"/>
                  </a:cubicBezTo>
                  <a:cubicBezTo>
                    <a:pt x="212121" y="110238"/>
                    <a:pt x="212197" y="110260"/>
                    <a:pt x="212950" y="110352"/>
                  </a:cubicBezTo>
                  <a:cubicBezTo>
                    <a:pt x="212699" y="110215"/>
                    <a:pt x="211627" y="109721"/>
                    <a:pt x="212577" y="110352"/>
                  </a:cubicBezTo>
                  <a:cubicBezTo>
                    <a:pt x="211270" y="109478"/>
                    <a:pt x="211483" y="109926"/>
                    <a:pt x="210274" y="108657"/>
                  </a:cubicBezTo>
                  <a:cubicBezTo>
                    <a:pt x="207827" y="106080"/>
                    <a:pt x="206223" y="102667"/>
                    <a:pt x="204779" y="99421"/>
                  </a:cubicBezTo>
                  <a:cubicBezTo>
                    <a:pt x="202977" y="95331"/>
                    <a:pt x="197588" y="96555"/>
                    <a:pt x="195482" y="99421"/>
                  </a:cubicBezTo>
                  <a:cubicBezTo>
                    <a:pt x="194539" y="100706"/>
                    <a:pt x="192738" y="101755"/>
                    <a:pt x="191932" y="102956"/>
                  </a:cubicBezTo>
                  <a:cubicBezTo>
                    <a:pt x="192928" y="101473"/>
                    <a:pt x="193293" y="104065"/>
                    <a:pt x="192860" y="102621"/>
                  </a:cubicBezTo>
                  <a:cubicBezTo>
                    <a:pt x="192571" y="101671"/>
                    <a:pt x="190230" y="98912"/>
                    <a:pt x="189226" y="97863"/>
                  </a:cubicBezTo>
                  <a:cubicBezTo>
                    <a:pt x="187425" y="95955"/>
                    <a:pt x="184977" y="94754"/>
                    <a:pt x="182301" y="95445"/>
                  </a:cubicBezTo>
                  <a:cubicBezTo>
                    <a:pt x="178029" y="96548"/>
                    <a:pt x="176023" y="102370"/>
                    <a:pt x="173993" y="105806"/>
                  </a:cubicBezTo>
                  <a:cubicBezTo>
                    <a:pt x="171485" y="110063"/>
                    <a:pt x="169037" y="114365"/>
                    <a:pt x="166544" y="118637"/>
                  </a:cubicBezTo>
                  <a:cubicBezTo>
                    <a:pt x="165806" y="119907"/>
                    <a:pt x="166680" y="118576"/>
                    <a:pt x="166483" y="118789"/>
                  </a:cubicBezTo>
                  <a:cubicBezTo>
                    <a:pt x="166202" y="119078"/>
                    <a:pt x="165943" y="119390"/>
                    <a:pt x="165632" y="119663"/>
                  </a:cubicBezTo>
                  <a:cubicBezTo>
                    <a:pt x="164522" y="120652"/>
                    <a:pt x="163412" y="121663"/>
                    <a:pt x="162325" y="122681"/>
                  </a:cubicBezTo>
                  <a:cubicBezTo>
                    <a:pt x="164499" y="122400"/>
                    <a:pt x="166673" y="122119"/>
                    <a:pt x="168847" y="121837"/>
                  </a:cubicBezTo>
                  <a:cubicBezTo>
                    <a:pt x="163549" y="118979"/>
                    <a:pt x="159588" y="114662"/>
                    <a:pt x="155491" y="110329"/>
                  </a:cubicBezTo>
                  <a:cubicBezTo>
                    <a:pt x="153294" y="108018"/>
                    <a:pt x="148452" y="108261"/>
                    <a:pt x="147023" y="111423"/>
                  </a:cubicBezTo>
                  <a:cubicBezTo>
                    <a:pt x="144066" y="118014"/>
                    <a:pt x="140638" y="124787"/>
                    <a:pt x="138806" y="131818"/>
                  </a:cubicBezTo>
                  <a:cubicBezTo>
                    <a:pt x="138609" y="132571"/>
                    <a:pt x="138464" y="133338"/>
                    <a:pt x="138289" y="134091"/>
                  </a:cubicBezTo>
                  <a:cubicBezTo>
                    <a:pt x="138069" y="135011"/>
                    <a:pt x="139012" y="132806"/>
                    <a:pt x="138388" y="133848"/>
                  </a:cubicBezTo>
                  <a:cubicBezTo>
                    <a:pt x="138031" y="134440"/>
                    <a:pt x="137689" y="135033"/>
                    <a:pt x="137316" y="135619"/>
                  </a:cubicBezTo>
                  <a:lnTo>
                    <a:pt x="146621" y="135619"/>
                  </a:lnTo>
                  <a:cubicBezTo>
                    <a:pt x="143572" y="130716"/>
                    <a:pt x="142706" y="124787"/>
                    <a:pt x="142158" y="119131"/>
                  </a:cubicBezTo>
                  <a:cubicBezTo>
                    <a:pt x="141497" y="112343"/>
                    <a:pt x="131593" y="112077"/>
                    <a:pt x="131380" y="119131"/>
                  </a:cubicBezTo>
                  <a:cubicBezTo>
                    <a:pt x="131060" y="130024"/>
                    <a:pt x="131060" y="141761"/>
                    <a:pt x="127792" y="152273"/>
                  </a:cubicBezTo>
                  <a:cubicBezTo>
                    <a:pt x="127275" y="153930"/>
                    <a:pt x="127290" y="153915"/>
                    <a:pt x="126667" y="155055"/>
                  </a:cubicBezTo>
                  <a:cubicBezTo>
                    <a:pt x="126553" y="155253"/>
                    <a:pt x="125990" y="156363"/>
                    <a:pt x="126294" y="155679"/>
                  </a:cubicBezTo>
                  <a:cubicBezTo>
                    <a:pt x="126272" y="155732"/>
                    <a:pt x="125952" y="155679"/>
                    <a:pt x="126500" y="155481"/>
                  </a:cubicBezTo>
                  <a:cubicBezTo>
                    <a:pt x="127283" y="155200"/>
                    <a:pt x="127830" y="155169"/>
                    <a:pt x="128636" y="155359"/>
                  </a:cubicBezTo>
                  <a:cubicBezTo>
                    <a:pt x="129479" y="155557"/>
                    <a:pt x="128522" y="155352"/>
                    <a:pt x="128233" y="155063"/>
                  </a:cubicBezTo>
                  <a:cubicBezTo>
                    <a:pt x="129107" y="155937"/>
                    <a:pt x="128400" y="155192"/>
                    <a:pt x="127990" y="154751"/>
                  </a:cubicBezTo>
                  <a:cubicBezTo>
                    <a:pt x="126948" y="153619"/>
                    <a:pt x="127670" y="154592"/>
                    <a:pt x="126819" y="153299"/>
                  </a:cubicBezTo>
                  <a:cubicBezTo>
                    <a:pt x="126097" y="152212"/>
                    <a:pt x="125436" y="151095"/>
                    <a:pt x="124820" y="149947"/>
                  </a:cubicBezTo>
                  <a:cubicBezTo>
                    <a:pt x="123482" y="147431"/>
                    <a:pt x="122532" y="145257"/>
                    <a:pt x="121582" y="142794"/>
                  </a:cubicBezTo>
                  <a:cubicBezTo>
                    <a:pt x="119301" y="136918"/>
                    <a:pt x="117462" y="130845"/>
                    <a:pt x="116048" y="124703"/>
                  </a:cubicBezTo>
                  <a:cubicBezTo>
                    <a:pt x="115706" y="123206"/>
                    <a:pt x="115387" y="121693"/>
                    <a:pt x="115120" y="120173"/>
                  </a:cubicBezTo>
                  <a:cubicBezTo>
                    <a:pt x="114756" y="118136"/>
                    <a:pt x="114801" y="118592"/>
                    <a:pt x="114687" y="117269"/>
                  </a:cubicBezTo>
                  <a:cubicBezTo>
                    <a:pt x="114611" y="116281"/>
                    <a:pt x="114588" y="115315"/>
                    <a:pt x="114573" y="114327"/>
                  </a:cubicBezTo>
                  <a:cubicBezTo>
                    <a:pt x="114558" y="113164"/>
                    <a:pt x="114680" y="114251"/>
                    <a:pt x="114528" y="114449"/>
                  </a:cubicBezTo>
                  <a:cubicBezTo>
                    <a:pt x="115166" y="113651"/>
                    <a:pt x="113600" y="115863"/>
                    <a:pt x="113623" y="115832"/>
                  </a:cubicBezTo>
                  <a:cubicBezTo>
                    <a:pt x="118594" y="110853"/>
                    <a:pt x="111229" y="103784"/>
                    <a:pt x="106006" y="108216"/>
                  </a:cubicBezTo>
                  <a:cubicBezTo>
                    <a:pt x="92446" y="119717"/>
                    <a:pt x="75282" y="131575"/>
                    <a:pt x="56696" y="131354"/>
                  </a:cubicBezTo>
                  <a:cubicBezTo>
                    <a:pt x="44481" y="131217"/>
                    <a:pt x="33862" y="124589"/>
                    <a:pt x="26686" y="114707"/>
                  </a:cubicBezTo>
                  <a:cubicBezTo>
                    <a:pt x="10921" y="92990"/>
                    <a:pt x="7204" y="60175"/>
                    <a:pt x="15497" y="35129"/>
                  </a:cubicBezTo>
                  <a:cubicBezTo>
                    <a:pt x="17093" y="30264"/>
                    <a:pt x="19944" y="24449"/>
                    <a:pt x="22954" y="20937"/>
                  </a:cubicBezTo>
                  <a:cubicBezTo>
                    <a:pt x="26816" y="16445"/>
                    <a:pt x="30206" y="14415"/>
                    <a:pt x="35344" y="12743"/>
                  </a:cubicBezTo>
                  <a:cubicBezTo>
                    <a:pt x="38468" y="11732"/>
                    <a:pt x="41114" y="11124"/>
                    <a:pt x="43812" y="10987"/>
                  </a:cubicBezTo>
                  <a:cubicBezTo>
                    <a:pt x="46997" y="10835"/>
                    <a:pt x="47727" y="10949"/>
                    <a:pt x="50418" y="11686"/>
                  </a:cubicBezTo>
                  <a:cubicBezTo>
                    <a:pt x="53854" y="12636"/>
                    <a:pt x="57426" y="15563"/>
                    <a:pt x="59509" y="18717"/>
                  </a:cubicBezTo>
                  <a:cubicBezTo>
                    <a:pt x="66046" y="28683"/>
                    <a:pt x="67589" y="42076"/>
                    <a:pt x="68060" y="54375"/>
                  </a:cubicBezTo>
                  <a:cubicBezTo>
                    <a:pt x="68684" y="70855"/>
                    <a:pt x="67156" y="87449"/>
                    <a:pt x="64632" y="103731"/>
                  </a:cubicBezTo>
                  <a:cubicBezTo>
                    <a:pt x="62207" y="119344"/>
                    <a:pt x="58893" y="134874"/>
                    <a:pt x="54454" y="150038"/>
                  </a:cubicBezTo>
                  <a:cubicBezTo>
                    <a:pt x="52744" y="155861"/>
                    <a:pt x="50866" y="161630"/>
                    <a:pt x="48624" y="167263"/>
                  </a:cubicBezTo>
                  <a:cubicBezTo>
                    <a:pt x="47955" y="168935"/>
                    <a:pt x="47446" y="170174"/>
                    <a:pt x="46237" y="172538"/>
                  </a:cubicBezTo>
                  <a:cubicBezTo>
                    <a:pt x="45462" y="174074"/>
                    <a:pt x="44618" y="175564"/>
                    <a:pt x="43607" y="176955"/>
                  </a:cubicBezTo>
                  <a:cubicBezTo>
                    <a:pt x="44549" y="175663"/>
                    <a:pt x="43706" y="176871"/>
                    <a:pt x="43204" y="177312"/>
                  </a:cubicBezTo>
                  <a:cubicBezTo>
                    <a:pt x="42345" y="178065"/>
                    <a:pt x="44002" y="176696"/>
                    <a:pt x="43561" y="177069"/>
                  </a:cubicBezTo>
                  <a:cubicBezTo>
                    <a:pt x="43181" y="177373"/>
                    <a:pt x="42140" y="177593"/>
                    <a:pt x="44147" y="176871"/>
                  </a:cubicBezTo>
                  <a:cubicBezTo>
                    <a:pt x="37678" y="179220"/>
                    <a:pt x="40475" y="189634"/>
                    <a:pt x="47012" y="187255"/>
                  </a:cubicBezTo>
                  <a:close/>
                </a:path>
              </a:pathLst>
            </a:custGeom>
            <a:solidFill>
              <a:srgbClr val="231F20"/>
            </a:solidFill>
            <a:ln w="7575" cap="flat">
              <a:noFill/>
              <a:prstDash val="solid"/>
              <a:round/>
            </a:ln>
          </p:spPr>
          <p:txBody>
            <a:bodyPr rtlCol="0" anchor="ctr"/>
            <a:lstStyle/>
            <a:p>
              <a:endParaRPr lang="en-GB"/>
            </a:p>
          </p:txBody>
        </p:sp>
        <p:sp>
          <p:nvSpPr>
            <p:cNvPr id="629" name="Freeform: Shape 628">
              <a:extLst>
                <a:ext uri="{FF2B5EF4-FFF2-40B4-BE49-F238E27FC236}">
                  <a16:creationId xmlns:a16="http://schemas.microsoft.com/office/drawing/2014/main" id="{E2AB8FF5-B665-43E0-BA02-36BE0C182B2D}"/>
                </a:ext>
              </a:extLst>
            </p:cNvPr>
            <p:cNvSpPr/>
            <p:nvPr/>
          </p:nvSpPr>
          <p:spPr>
            <a:xfrm>
              <a:off x="4720466" y="4131493"/>
              <a:ext cx="115110" cy="187381"/>
            </a:xfrm>
            <a:custGeom>
              <a:avLst/>
              <a:gdLst>
                <a:gd name="connsiteX0" fmla="*/ 47018 w 115110"/>
                <a:gd name="connsiteY0" fmla="*/ 187378 h 187381"/>
                <a:gd name="connsiteX1" fmla="*/ 61392 w 115110"/>
                <a:gd name="connsiteY1" fmla="*/ 163859 h 187381"/>
                <a:gd name="connsiteX2" fmla="*/ 73303 w 115110"/>
                <a:gd name="connsiteY2" fmla="*/ 116967 h 187381"/>
                <a:gd name="connsiteX3" fmla="*/ 78966 w 115110"/>
                <a:gd name="connsiteY3" fmla="*/ 62191 h 187381"/>
                <a:gd name="connsiteX4" fmla="*/ 71038 w 115110"/>
                <a:gd name="connsiteY4" fmla="*/ 17237 h 187381"/>
                <a:gd name="connsiteX5" fmla="*/ 41567 w 115110"/>
                <a:gd name="connsiteY5" fmla="*/ 537 h 187381"/>
                <a:gd name="connsiteX6" fmla="*/ 9262 w 115110"/>
                <a:gd name="connsiteY6" fmla="*/ 22444 h 187381"/>
                <a:gd name="connsiteX7" fmla="*/ 12963 w 115110"/>
                <a:gd name="connsiteY7" fmla="*/ 113227 h 187381"/>
                <a:gd name="connsiteX8" fmla="*/ 45855 w 115110"/>
                <a:gd name="connsiteY8" fmla="*/ 140873 h 187381"/>
                <a:gd name="connsiteX9" fmla="*/ 97954 w 115110"/>
                <a:gd name="connsiteY9" fmla="*/ 127890 h 187381"/>
                <a:gd name="connsiteX10" fmla="*/ 113628 w 115110"/>
                <a:gd name="connsiteY10" fmla="*/ 115956 h 187381"/>
                <a:gd name="connsiteX11" fmla="*/ 106012 w 115110"/>
                <a:gd name="connsiteY11" fmla="*/ 108339 h 187381"/>
                <a:gd name="connsiteX12" fmla="*/ 56709 w 115110"/>
                <a:gd name="connsiteY12" fmla="*/ 131478 h 187381"/>
                <a:gd name="connsiteX13" fmla="*/ 26692 w 115110"/>
                <a:gd name="connsiteY13" fmla="*/ 114831 h 187381"/>
                <a:gd name="connsiteX14" fmla="*/ 15502 w 115110"/>
                <a:gd name="connsiteY14" fmla="*/ 35244 h 187381"/>
                <a:gd name="connsiteX15" fmla="*/ 22959 w 115110"/>
                <a:gd name="connsiteY15" fmla="*/ 21068 h 187381"/>
                <a:gd name="connsiteX16" fmla="*/ 35349 w 115110"/>
                <a:gd name="connsiteY16" fmla="*/ 12874 h 187381"/>
                <a:gd name="connsiteX17" fmla="*/ 43817 w 115110"/>
                <a:gd name="connsiteY17" fmla="*/ 11118 h 187381"/>
                <a:gd name="connsiteX18" fmla="*/ 50423 w 115110"/>
                <a:gd name="connsiteY18" fmla="*/ 11809 h 187381"/>
                <a:gd name="connsiteX19" fmla="*/ 59514 w 115110"/>
                <a:gd name="connsiteY19" fmla="*/ 18841 h 187381"/>
                <a:gd name="connsiteX20" fmla="*/ 68066 w 115110"/>
                <a:gd name="connsiteY20" fmla="*/ 54499 h 187381"/>
                <a:gd name="connsiteX21" fmla="*/ 64645 w 115110"/>
                <a:gd name="connsiteY21" fmla="*/ 103847 h 187381"/>
                <a:gd name="connsiteX22" fmla="*/ 54459 w 115110"/>
                <a:gd name="connsiteY22" fmla="*/ 150162 h 187381"/>
                <a:gd name="connsiteX23" fmla="*/ 48629 w 115110"/>
                <a:gd name="connsiteY23" fmla="*/ 167379 h 187381"/>
                <a:gd name="connsiteX24" fmla="*/ 46250 w 115110"/>
                <a:gd name="connsiteY24" fmla="*/ 172662 h 187381"/>
                <a:gd name="connsiteX25" fmla="*/ 43612 w 115110"/>
                <a:gd name="connsiteY25" fmla="*/ 177078 h 187381"/>
                <a:gd name="connsiteX26" fmla="*/ 43209 w 115110"/>
                <a:gd name="connsiteY26" fmla="*/ 177435 h 187381"/>
                <a:gd name="connsiteX27" fmla="*/ 43567 w 115110"/>
                <a:gd name="connsiteY27" fmla="*/ 177185 h 187381"/>
                <a:gd name="connsiteX28" fmla="*/ 44152 w 115110"/>
                <a:gd name="connsiteY28" fmla="*/ 176987 h 187381"/>
                <a:gd name="connsiteX29" fmla="*/ 47018 w 115110"/>
                <a:gd name="connsiteY29" fmla="*/ 187378 h 18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5110" h="187381">
                  <a:moveTo>
                    <a:pt x="47018" y="187378"/>
                  </a:moveTo>
                  <a:cubicBezTo>
                    <a:pt x="55402" y="184330"/>
                    <a:pt x="58815" y="171263"/>
                    <a:pt x="61392" y="163859"/>
                  </a:cubicBezTo>
                  <a:cubicBezTo>
                    <a:pt x="66690" y="148634"/>
                    <a:pt x="70392" y="132808"/>
                    <a:pt x="73303" y="116967"/>
                  </a:cubicBezTo>
                  <a:cubicBezTo>
                    <a:pt x="76602" y="98929"/>
                    <a:pt x="78898" y="80549"/>
                    <a:pt x="78966" y="62191"/>
                  </a:cubicBezTo>
                  <a:cubicBezTo>
                    <a:pt x="79027" y="47171"/>
                    <a:pt x="77947" y="30874"/>
                    <a:pt x="71038" y="17237"/>
                  </a:cubicBezTo>
                  <a:cubicBezTo>
                    <a:pt x="65299" y="5888"/>
                    <a:pt x="54406" y="-892"/>
                    <a:pt x="41567" y="537"/>
                  </a:cubicBezTo>
                  <a:cubicBezTo>
                    <a:pt x="27360" y="2118"/>
                    <a:pt x="15860" y="9757"/>
                    <a:pt x="9262" y="22444"/>
                  </a:cubicBezTo>
                  <a:cubicBezTo>
                    <a:pt x="-4755" y="49390"/>
                    <a:pt x="-1388" y="87124"/>
                    <a:pt x="12963" y="113227"/>
                  </a:cubicBezTo>
                  <a:cubicBezTo>
                    <a:pt x="20033" y="126103"/>
                    <a:pt x="31268" y="137239"/>
                    <a:pt x="45855" y="140873"/>
                  </a:cubicBezTo>
                  <a:cubicBezTo>
                    <a:pt x="64143" y="145426"/>
                    <a:pt x="82858" y="137893"/>
                    <a:pt x="97954" y="127890"/>
                  </a:cubicBezTo>
                  <a:cubicBezTo>
                    <a:pt x="103435" y="124256"/>
                    <a:pt x="108627" y="120205"/>
                    <a:pt x="113628" y="115956"/>
                  </a:cubicBezTo>
                  <a:cubicBezTo>
                    <a:pt x="118934" y="111463"/>
                    <a:pt x="111279" y="103877"/>
                    <a:pt x="106012" y="108339"/>
                  </a:cubicBezTo>
                  <a:cubicBezTo>
                    <a:pt x="92451" y="119832"/>
                    <a:pt x="75287" y="131690"/>
                    <a:pt x="56709" y="131478"/>
                  </a:cubicBezTo>
                  <a:cubicBezTo>
                    <a:pt x="44486" y="131341"/>
                    <a:pt x="33875" y="124712"/>
                    <a:pt x="26692" y="114831"/>
                  </a:cubicBezTo>
                  <a:cubicBezTo>
                    <a:pt x="10926" y="93114"/>
                    <a:pt x="7209" y="60291"/>
                    <a:pt x="15502" y="35244"/>
                  </a:cubicBezTo>
                  <a:cubicBezTo>
                    <a:pt x="17106" y="30387"/>
                    <a:pt x="19957" y="24564"/>
                    <a:pt x="22959" y="21068"/>
                  </a:cubicBezTo>
                  <a:cubicBezTo>
                    <a:pt x="26821" y="16568"/>
                    <a:pt x="30211" y="14531"/>
                    <a:pt x="35349" y="12874"/>
                  </a:cubicBezTo>
                  <a:cubicBezTo>
                    <a:pt x="38481" y="11855"/>
                    <a:pt x="41119" y="11247"/>
                    <a:pt x="43817" y="11118"/>
                  </a:cubicBezTo>
                  <a:cubicBezTo>
                    <a:pt x="47002" y="10966"/>
                    <a:pt x="47732" y="11072"/>
                    <a:pt x="50423" y="11809"/>
                  </a:cubicBezTo>
                  <a:cubicBezTo>
                    <a:pt x="53866" y="12752"/>
                    <a:pt x="57431" y="15686"/>
                    <a:pt x="59514" y="18841"/>
                  </a:cubicBezTo>
                  <a:cubicBezTo>
                    <a:pt x="66051" y="28798"/>
                    <a:pt x="67594" y="42200"/>
                    <a:pt x="68066" y="54499"/>
                  </a:cubicBezTo>
                  <a:cubicBezTo>
                    <a:pt x="68689" y="70978"/>
                    <a:pt x="67169" y="87572"/>
                    <a:pt x="64645" y="103847"/>
                  </a:cubicBezTo>
                  <a:cubicBezTo>
                    <a:pt x="62213" y="119467"/>
                    <a:pt x="58906" y="134997"/>
                    <a:pt x="54459" y="150162"/>
                  </a:cubicBezTo>
                  <a:cubicBezTo>
                    <a:pt x="52749" y="155977"/>
                    <a:pt x="50871" y="161754"/>
                    <a:pt x="48629" y="167379"/>
                  </a:cubicBezTo>
                  <a:cubicBezTo>
                    <a:pt x="47960" y="169051"/>
                    <a:pt x="47451" y="170298"/>
                    <a:pt x="46250" y="172662"/>
                  </a:cubicBezTo>
                  <a:cubicBezTo>
                    <a:pt x="45467" y="174190"/>
                    <a:pt x="44623" y="175687"/>
                    <a:pt x="43612" y="177078"/>
                  </a:cubicBezTo>
                  <a:cubicBezTo>
                    <a:pt x="44555" y="175786"/>
                    <a:pt x="43719" y="176995"/>
                    <a:pt x="43209" y="177435"/>
                  </a:cubicBezTo>
                  <a:cubicBezTo>
                    <a:pt x="42350" y="178188"/>
                    <a:pt x="44015" y="176820"/>
                    <a:pt x="43567" y="177185"/>
                  </a:cubicBezTo>
                  <a:cubicBezTo>
                    <a:pt x="43186" y="177489"/>
                    <a:pt x="42153" y="177717"/>
                    <a:pt x="44152" y="176987"/>
                  </a:cubicBezTo>
                  <a:cubicBezTo>
                    <a:pt x="37691" y="179336"/>
                    <a:pt x="40480" y="189757"/>
                    <a:pt x="47018" y="187378"/>
                  </a:cubicBezTo>
                  <a:close/>
                </a:path>
              </a:pathLst>
            </a:custGeom>
            <a:solidFill>
              <a:srgbClr val="231F20"/>
            </a:solidFill>
            <a:ln w="7575" cap="flat">
              <a:noFill/>
              <a:prstDash val="solid"/>
              <a:round/>
            </a:ln>
          </p:spPr>
          <p:txBody>
            <a:bodyPr rtlCol="0" anchor="ctr"/>
            <a:lstStyle/>
            <a:p>
              <a:endParaRPr lang="en-GB"/>
            </a:p>
          </p:txBody>
        </p:sp>
        <p:sp>
          <p:nvSpPr>
            <p:cNvPr id="630" name="Freeform: Shape 629">
              <a:extLst>
                <a:ext uri="{FF2B5EF4-FFF2-40B4-BE49-F238E27FC236}">
                  <a16:creationId xmlns:a16="http://schemas.microsoft.com/office/drawing/2014/main" id="{63016E93-F832-42F1-99B4-35B54C8B45AA}"/>
                </a:ext>
              </a:extLst>
            </p:cNvPr>
            <p:cNvSpPr/>
            <p:nvPr/>
          </p:nvSpPr>
          <p:spPr>
            <a:xfrm>
              <a:off x="4526589" y="3796409"/>
              <a:ext cx="261349" cy="673883"/>
            </a:xfrm>
            <a:custGeom>
              <a:avLst/>
              <a:gdLst>
                <a:gd name="connsiteX0" fmla="*/ 261610 w 261349"/>
                <a:gd name="connsiteY0" fmla="*/ 674192 h 673883"/>
                <a:gd name="connsiteX1" fmla="*/ 16330 w 261349"/>
                <a:gd name="connsiteY1" fmla="*/ 309 h 673883"/>
                <a:gd name="connsiteX2" fmla="*/ 260 w 261349"/>
                <a:gd name="connsiteY2" fmla="*/ 6155 h 673883"/>
                <a:gd name="connsiteX3" fmla="*/ 243413 w 261349"/>
                <a:gd name="connsiteY3" fmla="*/ 674192 h 673883"/>
                <a:gd name="connsiteX4" fmla="*/ 261610 w 261349"/>
                <a:gd name="connsiteY4" fmla="*/ 674192 h 673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49" h="673883">
                  <a:moveTo>
                    <a:pt x="261610" y="674192"/>
                  </a:moveTo>
                  <a:lnTo>
                    <a:pt x="16330" y="309"/>
                  </a:lnTo>
                  <a:lnTo>
                    <a:pt x="260" y="6155"/>
                  </a:lnTo>
                  <a:lnTo>
                    <a:pt x="243413" y="674192"/>
                  </a:lnTo>
                  <a:lnTo>
                    <a:pt x="261610" y="674192"/>
                  </a:lnTo>
                  <a:close/>
                </a:path>
              </a:pathLst>
            </a:custGeom>
            <a:solidFill>
              <a:srgbClr val="FFFFFF"/>
            </a:solidFill>
            <a:ln w="7575" cap="flat">
              <a:noFill/>
              <a:prstDash val="solid"/>
              <a:round/>
            </a:ln>
          </p:spPr>
          <p:txBody>
            <a:bodyPr rtlCol="0" anchor="ctr"/>
            <a:lstStyle/>
            <a:p>
              <a:endParaRPr lang="en-GB"/>
            </a:p>
          </p:txBody>
        </p:sp>
        <p:sp>
          <p:nvSpPr>
            <p:cNvPr id="631" name="Freeform: Shape 630">
              <a:extLst>
                <a:ext uri="{FF2B5EF4-FFF2-40B4-BE49-F238E27FC236}">
                  <a16:creationId xmlns:a16="http://schemas.microsoft.com/office/drawing/2014/main" id="{90F8A29F-BC8D-4AE7-ABED-B0A653102DBB}"/>
                </a:ext>
              </a:extLst>
            </p:cNvPr>
            <p:cNvSpPr/>
            <p:nvPr/>
          </p:nvSpPr>
          <p:spPr>
            <a:xfrm>
              <a:off x="4118936" y="3484511"/>
              <a:ext cx="990419" cy="985781"/>
            </a:xfrm>
            <a:custGeom>
              <a:avLst/>
              <a:gdLst>
                <a:gd name="connsiteX0" fmla="*/ 990662 w 990419"/>
                <a:gd name="connsiteY0" fmla="*/ 777824 h 985781"/>
                <a:gd name="connsiteX1" fmla="*/ 721186 w 990419"/>
                <a:gd name="connsiteY1" fmla="*/ 37460 h 985781"/>
                <a:gd name="connsiteX2" fmla="*/ 648692 w 990419"/>
                <a:gd name="connsiteY2" fmla="*/ 3656 h 985781"/>
                <a:gd name="connsiteX3" fmla="*/ 37459 w 990419"/>
                <a:gd name="connsiteY3" fmla="*/ 226125 h 985781"/>
                <a:gd name="connsiteX4" fmla="*/ 3656 w 990419"/>
                <a:gd name="connsiteY4" fmla="*/ 298619 h 985781"/>
                <a:gd name="connsiteX5" fmla="*/ 253855 w 990419"/>
                <a:gd name="connsiteY5" fmla="*/ 986025 h 985781"/>
                <a:gd name="connsiteX6" fmla="*/ 282519 w 990419"/>
                <a:gd name="connsiteY6" fmla="*/ 986025 h 985781"/>
                <a:gd name="connsiteX7" fmla="*/ 28968 w 990419"/>
                <a:gd name="connsiteY7" fmla="*/ 289407 h 985781"/>
                <a:gd name="connsiteX8" fmla="*/ 46672 w 990419"/>
                <a:gd name="connsiteY8" fmla="*/ 251438 h 985781"/>
                <a:gd name="connsiteX9" fmla="*/ 657890 w 990419"/>
                <a:gd name="connsiteY9" fmla="*/ 28969 h 985781"/>
                <a:gd name="connsiteX10" fmla="*/ 667999 w 990419"/>
                <a:gd name="connsiteY10" fmla="*/ 27175 h 985781"/>
                <a:gd name="connsiteX11" fmla="*/ 695873 w 990419"/>
                <a:gd name="connsiteY11" fmla="*/ 46672 h 985781"/>
                <a:gd name="connsiteX12" fmla="*/ 990662 w 990419"/>
                <a:gd name="connsiteY12" fmla="*/ 856582 h 985781"/>
                <a:gd name="connsiteX13" fmla="*/ 990662 w 990419"/>
                <a:gd name="connsiteY13" fmla="*/ 777824 h 985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0419" h="985781">
                  <a:moveTo>
                    <a:pt x="990662" y="777824"/>
                  </a:moveTo>
                  <a:lnTo>
                    <a:pt x="721186" y="37460"/>
                  </a:lnTo>
                  <a:cubicBezTo>
                    <a:pt x="710521" y="8141"/>
                    <a:pt x="677965" y="-7001"/>
                    <a:pt x="648692" y="3656"/>
                  </a:cubicBezTo>
                  <a:lnTo>
                    <a:pt x="37459" y="226125"/>
                  </a:lnTo>
                  <a:cubicBezTo>
                    <a:pt x="8156" y="236790"/>
                    <a:pt x="-7009" y="269309"/>
                    <a:pt x="3656" y="298619"/>
                  </a:cubicBezTo>
                  <a:lnTo>
                    <a:pt x="253855" y="986025"/>
                  </a:lnTo>
                  <a:lnTo>
                    <a:pt x="282519" y="986025"/>
                  </a:lnTo>
                  <a:lnTo>
                    <a:pt x="28968" y="289407"/>
                  </a:lnTo>
                  <a:cubicBezTo>
                    <a:pt x="23381" y="274052"/>
                    <a:pt x="31325" y="257025"/>
                    <a:pt x="46672" y="251438"/>
                  </a:cubicBezTo>
                  <a:lnTo>
                    <a:pt x="657890" y="28969"/>
                  </a:lnTo>
                  <a:cubicBezTo>
                    <a:pt x="661227" y="27753"/>
                    <a:pt x="664640" y="27175"/>
                    <a:pt x="667999" y="27175"/>
                  </a:cubicBezTo>
                  <a:cubicBezTo>
                    <a:pt x="680108" y="27175"/>
                    <a:pt x="691503" y="34655"/>
                    <a:pt x="695873" y="46672"/>
                  </a:cubicBezTo>
                  <a:lnTo>
                    <a:pt x="990662" y="856582"/>
                  </a:lnTo>
                  <a:lnTo>
                    <a:pt x="990662" y="777824"/>
                  </a:lnTo>
                  <a:close/>
                </a:path>
              </a:pathLst>
            </a:custGeom>
            <a:solidFill>
              <a:srgbClr val="231F20"/>
            </a:solidFill>
            <a:ln w="7575" cap="flat">
              <a:noFill/>
              <a:prstDash val="solid"/>
              <a:round/>
            </a:ln>
          </p:spPr>
          <p:txBody>
            <a:bodyPr rtlCol="0" anchor="ctr"/>
            <a:lstStyle/>
            <a:p>
              <a:endParaRPr lang="en-GB"/>
            </a:p>
          </p:txBody>
        </p:sp>
      </p:grpSp>
      <p:sp>
        <p:nvSpPr>
          <p:cNvPr id="632" name="Content Placeholder 3">
            <a:extLst>
              <a:ext uri="{FF2B5EF4-FFF2-40B4-BE49-F238E27FC236}">
                <a16:creationId xmlns:a16="http://schemas.microsoft.com/office/drawing/2014/main" id="{B878DD9E-7315-4847-926E-EDB4537031EB}"/>
              </a:ext>
            </a:extLst>
          </p:cNvPr>
          <p:cNvSpPr txBox="1">
            <a:spLocks/>
          </p:cNvSpPr>
          <p:nvPr/>
        </p:nvSpPr>
        <p:spPr>
          <a:xfrm>
            <a:off x="8078680" y="3773790"/>
            <a:ext cx="3904192" cy="1873615"/>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500" b="1" dirty="0"/>
              <a:t>How are the applicable procedures communicated prior to starting a task?</a:t>
            </a:r>
          </a:p>
          <a:p>
            <a:r>
              <a:rPr lang="en-US" sz="1500" b="1" dirty="0"/>
              <a:t>What action do you take if procedures are missing, unclear, unsafe or cannot be followed?</a:t>
            </a:r>
          </a:p>
          <a:p>
            <a:r>
              <a:rPr lang="en-US" sz="1500" b="1" dirty="0"/>
              <a:t>How do you </a:t>
            </a:r>
            <a:r>
              <a:rPr lang="en-US" sz="1500" b="1" dirty="0" err="1"/>
              <a:t>familiarise</a:t>
            </a:r>
            <a:r>
              <a:rPr lang="en-US" sz="1500" b="1" dirty="0"/>
              <a:t> yourself with the procedures that apply in an emergency?</a:t>
            </a:r>
          </a:p>
          <a:p>
            <a:pPr marL="0" indent="0">
              <a:buNone/>
            </a:pPr>
            <a:endParaRPr lang="en-US" sz="1500" b="1" dirty="0"/>
          </a:p>
          <a:p>
            <a:pPr marL="0" indent="0">
              <a:buFont typeface="Arial" panose="020B0604020202020204" pitchFamily="34" charset="0"/>
              <a:buNone/>
            </a:pPr>
            <a:endParaRPr lang="en-US" sz="1500" b="1" dirty="0"/>
          </a:p>
          <a:p>
            <a:endParaRPr lang="en-US" sz="1200" dirty="0"/>
          </a:p>
          <a:p>
            <a:pPr marL="0" indent="0">
              <a:buFont typeface="Arial" panose="020B0604020202020204" pitchFamily="34" charset="0"/>
              <a:buNone/>
            </a:pPr>
            <a:endParaRPr lang="en-GB" sz="1200" dirty="0"/>
          </a:p>
        </p:txBody>
      </p:sp>
      <p:pic>
        <p:nvPicPr>
          <p:cNvPr id="633" name="Picture 632">
            <a:extLst>
              <a:ext uri="{FF2B5EF4-FFF2-40B4-BE49-F238E27FC236}">
                <a16:creationId xmlns:a16="http://schemas.microsoft.com/office/drawing/2014/main" id="{D110BA92-E1ED-412B-8449-536FF58D02CC}"/>
              </a:ext>
            </a:extLst>
          </p:cNvPr>
          <p:cNvPicPr>
            <a:picLocks noChangeAspect="1"/>
          </p:cNvPicPr>
          <p:nvPr/>
        </p:nvPicPr>
        <p:blipFill>
          <a:blip r:embed="rId3"/>
          <a:stretch>
            <a:fillRect/>
          </a:stretch>
        </p:blipFill>
        <p:spPr>
          <a:xfrm rot="21137793">
            <a:off x="8723168" y="2802281"/>
            <a:ext cx="2006541" cy="809656"/>
          </a:xfrm>
          <a:prstGeom prst="rect">
            <a:avLst/>
          </a:prstGeom>
        </p:spPr>
      </p:pic>
      <p:cxnSp>
        <p:nvCxnSpPr>
          <p:cNvPr id="634" name="Straight Connector 633">
            <a:extLst>
              <a:ext uri="{FF2B5EF4-FFF2-40B4-BE49-F238E27FC236}">
                <a16:creationId xmlns:a16="http://schemas.microsoft.com/office/drawing/2014/main" id="{AD4893DF-6462-4E71-8106-0C512B2CB868}"/>
              </a:ext>
            </a:extLst>
          </p:cNvPr>
          <p:cNvCxnSpPr>
            <a:cxnSpLocks/>
          </p:cNvCxnSpPr>
          <p:nvPr/>
        </p:nvCxnSpPr>
        <p:spPr>
          <a:xfrm flipV="1">
            <a:off x="7821028" y="3339334"/>
            <a:ext cx="0" cy="2527931"/>
          </a:xfrm>
          <a:prstGeom prst="line">
            <a:avLst/>
          </a:prstGeom>
          <a:ln w="57150">
            <a:solidFill>
              <a:srgbClr val="FFB6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3850218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5" name="Freeform: Shape 944">
            <a:extLst>
              <a:ext uri="{FF2B5EF4-FFF2-40B4-BE49-F238E27FC236}">
                <a16:creationId xmlns:a16="http://schemas.microsoft.com/office/drawing/2014/main" id="{B6779123-FB1A-4687-B6AD-18D8672434FA}"/>
              </a:ext>
            </a:extLst>
          </p:cNvPr>
          <p:cNvSpPr/>
          <p:nvPr/>
        </p:nvSpPr>
        <p:spPr>
          <a:xfrm rot="10800000">
            <a:off x="1" y="5926392"/>
            <a:ext cx="8779217" cy="931608"/>
          </a:xfrm>
          <a:custGeom>
            <a:avLst/>
            <a:gdLst>
              <a:gd name="connsiteX0" fmla="*/ 1091920 w 8779217"/>
              <a:gd name="connsiteY0" fmla="*/ 931608 h 931608"/>
              <a:gd name="connsiteX1" fmla="*/ 0 w 8779217"/>
              <a:gd name="connsiteY1" fmla="*/ 931608 h 931608"/>
              <a:gd name="connsiteX2" fmla="*/ 538699 w 8779217"/>
              <a:gd name="connsiteY2" fmla="*/ 1 h 931608"/>
              <a:gd name="connsiteX3" fmla="*/ 542918 w 8779217"/>
              <a:gd name="connsiteY3" fmla="*/ 7106 h 931608"/>
              <a:gd name="connsiteX4" fmla="*/ 542918 w 8779217"/>
              <a:gd name="connsiteY4" fmla="*/ 0 h 931608"/>
              <a:gd name="connsiteX5" fmla="*/ 8779217 w 8779217"/>
              <a:gd name="connsiteY5" fmla="*/ 0 h 931608"/>
              <a:gd name="connsiteX6" fmla="*/ 8779217 w 8779217"/>
              <a:gd name="connsiteY6" fmla="*/ 931607 h 931608"/>
              <a:gd name="connsiteX7" fmla="*/ 1091920 w 8779217"/>
              <a:gd name="connsiteY7" fmla="*/ 931607 h 931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79217" h="931608">
                <a:moveTo>
                  <a:pt x="1091920" y="931608"/>
                </a:moveTo>
                <a:lnTo>
                  <a:pt x="0" y="931608"/>
                </a:lnTo>
                <a:lnTo>
                  <a:pt x="538699" y="1"/>
                </a:lnTo>
                <a:lnTo>
                  <a:pt x="542918" y="7106"/>
                </a:lnTo>
                <a:lnTo>
                  <a:pt x="542918" y="0"/>
                </a:lnTo>
                <a:lnTo>
                  <a:pt x="8779217" y="0"/>
                </a:lnTo>
                <a:lnTo>
                  <a:pt x="8779217" y="931607"/>
                </a:lnTo>
                <a:lnTo>
                  <a:pt x="1091920" y="931607"/>
                </a:lnTo>
                <a:close/>
              </a:path>
            </a:pathLst>
          </a:custGeom>
          <a:solidFill>
            <a:srgbClr val="FFB6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highlight>
                <a:srgbClr val="0000FF"/>
              </a:highlight>
            </a:endParaRPr>
          </a:p>
        </p:txBody>
      </p:sp>
      <p:grpSp>
        <p:nvGrpSpPr>
          <p:cNvPr id="946" name="Group 945">
            <a:extLst>
              <a:ext uri="{FF2B5EF4-FFF2-40B4-BE49-F238E27FC236}">
                <a16:creationId xmlns:a16="http://schemas.microsoft.com/office/drawing/2014/main" id="{CF57EE62-0581-40CC-90AC-518EE983C21C}"/>
              </a:ext>
            </a:extLst>
          </p:cNvPr>
          <p:cNvGrpSpPr>
            <a:grpSpLocks noChangeAspect="1"/>
          </p:cNvGrpSpPr>
          <p:nvPr/>
        </p:nvGrpSpPr>
        <p:grpSpPr>
          <a:xfrm>
            <a:off x="5777878" y="6173393"/>
            <a:ext cx="1943100" cy="473075"/>
            <a:chOff x="10443333" y="3041684"/>
            <a:chExt cx="1943100" cy="473075"/>
          </a:xfrm>
          <a:solidFill>
            <a:srgbClr val="221F20"/>
          </a:solidFill>
        </p:grpSpPr>
        <p:sp>
          <p:nvSpPr>
            <p:cNvPr id="947" name="Freeform 6">
              <a:extLst>
                <a:ext uri="{FF2B5EF4-FFF2-40B4-BE49-F238E27FC236}">
                  <a16:creationId xmlns:a16="http://schemas.microsoft.com/office/drawing/2014/main" id="{89AEF4E4-2526-4E7B-B38B-5BC503A204E0}"/>
                </a:ext>
              </a:extLst>
            </p:cNvPr>
            <p:cNvSpPr>
              <a:spLocks noEditPoints="1"/>
            </p:cNvSpPr>
            <p:nvPr/>
          </p:nvSpPr>
          <p:spPr bwMode="auto">
            <a:xfrm>
              <a:off x="10544933" y="3135347"/>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8" name="Freeform 7">
              <a:extLst>
                <a:ext uri="{FF2B5EF4-FFF2-40B4-BE49-F238E27FC236}">
                  <a16:creationId xmlns:a16="http://schemas.microsoft.com/office/drawing/2014/main" id="{F47CCF1A-2DBE-48CC-8558-6900C0AEC9F6}"/>
                </a:ext>
              </a:extLst>
            </p:cNvPr>
            <p:cNvSpPr>
              <a:spLocks noEditPoints="1"/>
            </p:cNvSpPr>
            <p:nvPr/>
          </p:nvSpPr>
          <p:spPr bwMode="auto">
            <a:xfrm>
              <a:off x="10443333" y="3041684"/>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11" name="Group 610">
            <a:extLst>
              <a:ext uri="{FF2B5EF4-FFF2-40B4-BE49-F238E27FC236}">
                <a16:creationId xmlns:a16="http://schemas.microsoft.com/office/drawing/2014/main" id="{9790FE49-B093-4546-9820-7A316385A9A4}"/>
              </a:ext>
            </a:extLst>
          </p:cNvPr>
          <p:cNvGrpSpPr>
            <a:grpSpLocks noChangeAspect="1"/>
          </p:cNvGrpSpPr>
          <p:nvPr/>
        </p:nvGrpSpPr>
        <p:grpSpPr>
          <a:xfrm>
            <a:off x="69679" y="1262458"/>
            <a:ext cx="504004" cy="504000"/>
            <a:chOff x="6851400" y="916437"/>
            <a:chExt cx="1077363" cy="1077355"/>
          </a:xfrm>
        </p:grpSpPr>
        <p:sp>
          <p:nvSpPr>
            <p:cNvPr id="612" name="Freeform: Shape 611">
              <a:extLst>
                <a:ext uri="{FF2B5EF4-FFF2-40B4-BE49-F238E27FC236}">
                  <a16:creationId xmlns:a16="http://schemas.microsoft.com/office/drawing/2014/main" id="{92A986AE-E0A5-4A04-8C30-F357BFA75E4A}"/>
                </a:ext>
              </a:extLst>
            </p:cNvPr>
            <p:cNvSpPr/>
            <p:nvPr/>
          </p:nvSpPr>
          <p:spPr>
            <a:xfrm>
              <a:off x="6851400" y="916437"/>
              <a:ext cx="1077363" cy="1077355"/>
            </a:xfrm>
            <a:custGeom>
              <a:avLst/>
              <a:gdLst>
                <a:gd name="connsiteX0" fmla="*/ 224 w 1077363"/>
                <a:gd name="connsiteY0" fmla="*/ 225 h 1077355"/>
                <a:gd name="connsiteX1" fmla="*/ 1077588 w 1077363"/>
                <a:gd name="connsiteY1" fmla="*/ 225 h 1077355"/>
                <a:gd name="connsiteX2" fmla="*/ 1077588 w 1077363"/>
                <a:gd name="connsiteY2" fmla="*/ 1077581 h 1077355"/>
                <a:gd name="connsiteX3" fmla="*/ 224 w 1077363"/>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63" h="1077355">
                  <a:moveTo>
                    <a:pt x="224" y="225"/>
                  </a:moveTo>
                  <a:lnTo>
                    <a:pt x="1077588" y="225"/>
                  </a:lnTo>
                  <a:lnTo>
                    <a:pt x="1077588" y="1077581"/>
                  </a:lnTo>
                  <a:lnTo>
                    <a:pt x="224" y="1077581"/>
                  </a:lnTo>
                  <a:close/>
                </a:path>
              </a:pathLst>
            </a:custGeom>
            <a:solidFill>
              <a:srgbClr val="FCB414"/>
            </a:solidFill>
            <a:ln w="7575" cap="flat">
              <a:noFill/>
              <a:prstDash val="solid"/>
              <a:round/>
            </a:ln>
          </p:spPr>
          <p:txBody>
            <a:bodyPr rtlCol="0" anchor="ctr"/>
            <a:lstStyle/>
            <a:p>
              <a:endParaRPr lang="en-GB"/>
            </a:p>
          </p:txBody>
        </p:sp>
        <p:sp>
          <p:nvSpPr>
            <p:cNvPr id="613" name="Freeform: Shape 612">
              <a:extLst>
                <a:ext uri="{FF2B5EF4-FFF2-40B4-BE49-F238E27FC236}">
                  <a16:creationId xmlns:a16="http://schemas.microsoft.com/office/drawing/2014/main" id="{84FCE262-739D-4F20-9895-C75C690CBEAF}"/>
                </a:ext>
              </a:extLst>
            </p:cNvPr>
            <p:cNvSpPr/>
            <p:nvPr/>
          </p:nvSpPr>
          <p:spPr>
            <a:xfrm>
              <a:off x="7047803" y="1566961"/>
              <a:ext cx="63494" cy="264968"/>
            </a:xfrm>
            <a:custGeom>
              <a:avLst/>
              <a:gdLst>
                <a:gd name="connsiteX0" fmla="*/ 95 w 63494"/>
                <a:gd name="connsiteY0" fmla="*/ 327 h 264968"/>
                <a:gd name="connsiteX1" fmla="*/ 63589 w 63494"/>
                <a:gd name="connsiteY1" fmla="*/ 327 h 264968"/>
                <a:gd name="connsiteX2" fmla="*/ 63589 w 63494"/>
                <a:gd name="connsiteY2" fmla="*/ 265295 h 264968"/>
                <a:gd name="connsiteX3" fmla="*/ 95 w 63494"/>
                <a:gd name="connsiteY3" fmla="*/ 265295 h 264968"/>
              </a:gdLst>
              <a:ahLst/>
              <a:cxnLst>
                <a:cxn ang="0">
                  <a:pos x="connsiteX0" y="connsiteY0"/>
                </a:cxn>
                <a:cxn ang="0">
                  <a:pos x="connsiteX1" y="connsiteY1"/>
                </a:cxn>
                <a:cxn ang="0">
                  <a:pos x="connsiteX2" y="connsiteY2"/>
                </a:cxn>
                <a:cxn ang="0">
                  <a:pos x="connsiteX3" y="connsiteY3"/>
                </a:cxn>
              </a:cxnLst>
              <a:rect l="l" t="t" r="r" b="b"/>
              <a:pathLst>
                <a:path w="63494" h="264968">
                  <a:moveTo>
                    <a:pt x="95" y="327"/>
                  </a:moveTo>
                  <a:lnTo>
                    <a:pt x="63589" y="327"/>
                  </a:lnTo>
                  <a:lnTo>
                    <a:pt x="63589" y="265295"/>
                  </a:lnTo>
                  <a:lnTo>
                    <a:pt x="95" y="265295"/>
                  </a:lnTo>
                  <a:close/>
                </a:path>
              </a:pathLst>
            </a:custGeom>
            <a:solidFill>
              <a:srgbClr val="FFFFFF"/>
            </a:solidFill>
            <a:ln w="7575" cap="flat">
              <a:noFill/>
              <a:prstDash val="solid"/>
              <a:round/>
            </a:ln>
          </p:spPr>
          <p:txBody>
            <a:bodyPr rtlCol="0" anchor="ctr"/>
            <a:lstStyle/>
            <a:p>
              <a:endParaRPr lang="en-GB"/>
            </a:p>
          </p:txBody>
        </p:sp>
        <p:sp>
          <p:nvSpPr>
            <p:cNvPr id="614" name="Freeform: Shape 613">
              <a:extLst>
                <a:ext uri="{FF2B5EF4-FFF2-40B4-BE49-F238E27FC236}">
                  <a16:creationId xmlns:a16="http://schemas.microsoft.com/office/drawing/2014/main" id="{441F7DC9-C230-479D-8DB7-156BBD07E229}"/>
                </a:ext>
              </a:extLst>
            </p:cNvPr>
            <p:cNvSpPr/>
            <p:nvPr/>
          </p:nvSpPr>
          <p:spPr>
            <a:xfrm>
              <a:off x="7358326" y="1661757"/>
              <a:ext cx="63501" cy="170171"/>
            </a:xfrm>
            <a:custGeom>
              <a:avLst/>
              <a:gdLst>
                <a:gd name="connsiteX0" fmla="*/ 224 w 63501"/>
                <a:gd name="connsiteY0" fmla="*/ 347 h 170171"/>
                <a:gd name="connsiteX1" fmla="*/ 63726 w 63501"/>
                <a:gd name="connsiteY1" fmla="*/ 347 h 170171"/>
                <a:gd name="connsiteX2" fmla="*/ 63726 w 63501"/>
                <a:gd name="connsiteY2" fmla="*/ 170518 h 170171"/>
                <a:gd name="connsiteX3" fmla="*/ 224 w 63501"/>
                <a:gd name="connsiteY3" fmla="*/ 170518 h 170171"/>
              </a:gdLst>
              <a:ahLst/>
              <a:cxnLst>
                <a:cxn ang="0">
                  <a:pos x="connsiteX0" y="connsiteY0"/>
                </a:cxn>
                <a:cxn ang="0">
                  <a:pos x="connsiteX1" y="connsiteY1"/>
                </a:cxn>
                <a:cxn ang="0">
                  <a:pos x="connsiteX2" y="connsiteY2"/>
                </a:cxn>
                <a:cxn ang="0">
                  <a:pos x="connsiteX3" y="connsiteY3"/>
                </a:cxn>
              </a:cxnLst>
              <a:rect l="l" t="t" r="r" b="b"/>
              <a:pathLst>
                <a:path w="63501" h="170171">
                  <a:moveTo>
                    <a:pt x="224" y="347"/>
                  </a:moveTo>
                  <a:lnTo>
                    <a:pt x="63726" y="347"/>
                  </a:lnTo>
                  <a:lnTo>
                    <a:pt x="63726" y="170518"/>
                  </a:lnTo>
                  <a:lnTo>
                    <a:pt x="224" y="170518"/>
                  </a:lnTo>
                  <a:close/>
                </a:path>
              </a:pathLst>
            </a:custGeom>
            <a:solidFill>
              <a:srgbClr val="FFFFFF"/>
            </a:solidFill>
            <a:ln w="7575" cap="flat">
              <a:noFill/>
              <a:prstDash val="solid"/>
              <a:round/>
            </a:ln>
          </p:spPr>
          <p:txBody>
            <a:bodyPr rtlCol="0" anchor="ctr"/>
            <a:lstStyle/>
            <a:p>
              <a:endParaRPr lang="en-GB"/>
            </a:p>
          </p:txBody>
        </p:sp>
        <p:sp>
          <p:nvSpPr>
            <p:cNvPr id="615" name="Freeform: Shape 614">
              <a:extLst>
                <a:ext uri="{FF2B5EF4-FFF2-40B4-BE49-F238E27FC236}">
                  <a16:creationId xmlns:a16="http://schemas.microsoft.com/office/drawing/2014/main" id="{B9A5DE37-5738-4C7A-9CAA-86BE54CA3613}"/>
                </a:ext>
              </a:extLst>
            </p:cNvPr>
            <p:cNvSpPr/>
            <p:nvPr/>
          </p:nvSpPr>
          <p:spPr>
            <a:xfrm>
              <a:off x="7668857" y="1566961"/>
              <a:ext cx="63494" cy="264968"/>
            </a:xfrm>
            <a:custGeom>
              <a:avLst/>
              <a:gdLst>
                <a:gd name="connsiteX0" fmla="*/ 354 w 63494"/>
                <a:gd name="connsiteY0" fmla="*/ 327 h 264968"/>
                <a:gd name="connsiteX1" fmla="*/ 63848 w 63494"/>
                <a:gd name="connsiteY1" fmla="*/ 327 h 264968"/>
                <a:gd name="connsiteX2" fmla="*/ 63848 w 63494"/>
                <a:gd name="connsiteY2" fmla="*/ 265295 h 264968"/>
                <a:gd name="connsiteX3" fmla="*/ 354 w 63494"/>
                <a:gd name="connsiteY3" fmla="*/ 265295 h 264968"/>
              </a:gdLst>
              <a:ahLst/>
              <a:cxnLst>
                <a:cxn ang="0">
                  <a:pos x="connsiteX0" y="connsiteY0"/>
                </a:cxn>
                <a:cxn ang="0">
                  <a:pos x="connsiteX1" y="connsiteY1"/>
                </a:cxn>
                <a:cxn ang="0">
                  <a:pos x="connsiteX2" y="connsiteY2"/>
                </a:cxn>
                <a:cxn ang="0">
                  <a:pos x="connsiteX3" y="connsiteY3"/>
                </a:cxn>
              </a:cxnLst>
              <a:rect l="l" t="t" r="r" b="b"/>
              <a:pathLst>
                <a:path w="63494" h="264968">
                  <a:moveTo>
                    <a:pt x="354" y="327"/>
                  </a:moveTo>
                  <a:lnTo>
                    <a:pt x="63848" y="327"/>
                  </a:lnTo>
                  <a:lnTo>
                    <a:pt x="63848" y="265295"/>
                  </a:lnTo>
                  <a:lnTo>
                    <a:pt x="354" y="265295"/>
                  </a:lnTo>
                  <a:close/>
                </a:path>
              </a:pathLst>
            </a:custGeom>
            <a:solidFill>
              <a:srgbClr val="FFFFFF"/>
            </a:solidFill>
            <a:ln w="7575" cap="flat">
              <a:noFill/>
              <a:prstDash val="solid"/>
              <a:round/>
            </a:ln>
          </p:spPr>
          <p:txBody>
            <a:bodyPr rtlCol="0" anchor="ctr"/>
            <a:lstStyle/>
            <a:p>
              <a:endParaRPr lang="en-GB"/>
            </a:p>
          </p:txBody>
        </p:sp>
        <p:sp>
          <p:nvSpPr>
            <p:cNvPr id="616" name="Freeform: Shape 615">
              <a:extLst>
                <a:ext uri="{FF2B5EF4-FFF2-40B4-BE49-F238E27FC236}">
                  <a16:creationId xmlns:a16="http://schemas.microsoft.com/office/drawing/2014/main" id="{F18C69ED-9645-4E35-BC00-51552507F7FC}"/>
                </a:ext>
              </a:extLst>
            </p:cNvPr>
            <p:cNvSpPr/>
            <p:nvPr/>
          </p:nvSpPr>
          <p:spPr>
            <a:xfrm>
              <a:off x="6944113" y="1187744"/>
              <a:ext cx="270866" cy="379216"/>
            </a:xfrm>
            <a:custGeom>
              <a:avLst/>
              <a:gdLst>
                <a:gd name="connsiteX0" fmla="*/ 252270 w 270866"/>
                <a:gd name="connsiteY0" fmla="*/ 379409 h 379216"/>
                <a:gd name="connsiteX1" fmla="*/ 18787 w 270866"/>
                <a:gd name="connsiteY1" fmla="*/ 379409 h 379216"/>
                <a:gd name="connsiteX2" fmla="*/ 95 w 270866"/>
                <a:gd name="connsiteY2" fmla="*/ 360718 h 379216"/>
                <a:gd name="connsiteX3" fmla="*/ 95 w 270866"/>
                <a:gd name="connsiteY3" fmla="*/ 18885 h 379216"/>
                <a:gd name="connsiteX4" fmla="*/ 18787 w 270866"/>
                <a:gd name="connsiteY4" fmla="*/ 193 h 379216"/>
                <a:gd name="connsiteX5" fmla="*/ 252270 w 270866"/>
                <a:gd name="connsiteY5" fmla="*/ 193 h 379216"/>
                <a:gd name="connsiteX6" fmla="*/ 270962 w 270866"/>
                <a:gd name="connsiteY6" fmla="*/ 18885 h 379216"/>
                <a:gd name="connsiteX7" fmla="*/ 270962 w 270866"/>
                <a:gd name="connsiteY7" fmla="*/ 360718 h 379216"/>
                <a:gd name="connsiteX8" fmla="*/ 252270 w 270866"/>
                <a:gd name="connsiteY8" fmla="*/ 379409 h 379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866" h="379216">
                  <a:moveTo>
                    <a:pt x="252270" y="379409"/>
                  </a:moveTo>
                  <a:lnTo>
                    <a:pt x="18787" y="379409"/>
                  </a:lnTo>
                  <a:cubicBezTo>
                    <a:pt x="8472" y="379409"/>
                    <a:pt x="95" y="371033"/>
                    <a:pt x="95" y="360718"/>
                  </a:cubicBezTo>
                  <a:lnTo>
                    <a:pt x="95" y="18885"/>
                  </a:lnTo>
                  <a:cubicBezTo>
                    <a:pt x="95" y="8562"/>
                    <a:pt x="8472" y="193"/>
                    <a:pt x="18787" y="193"/>
                  </a:cubicBezTo>
                  <a:lnTo>
                    <a:pt x="252270" y="193"/>
                  </a:lnTo>
                  <a:cubicBezTo>
                    <a:pt x="262593" y="193"/>
                    <a:pt x="270962" y="8562"/>
                    <a:pt x="270962" y="18885"/>
                  </a:cubicBezTo>
                  <a:lnTo>
                    <a:pt x="270962" y="360718"/>
                  </a:lnTo>
                  <a:cubicBezTo>
                    <a:pt x="270962" y="371033"/>
                    <a:pt x="262593" y="379409"/>
                    <a:pt x="252270" y="379409"/>
                  </a:cubicBezTo>
                  <a:close/>
                </a:path>
              </a:pathLst>
            </a:custGeom>
            <a:solidFill>
              <a:srgbClr val="FCB414"/>
            </a:solidFill>
            <a:ln w="7575" cap="flat">
              <a:noFill/>
              <a:prstDash val="solid"/>
              <a:round/>
            </a:ln>
          </p:spPr>
          <p:txBody>
            <a:bodyPr rtlCol="0" anchor="ctr"/>
            <a:lstStyle/>
            <a:p>
              <a:endParaRPr lang="en-GB"/>
            </a:p>
          </p:txBody>
        </p:sp>
        <p:sp>
          <p:nvSpPr>
            <p:cNvPr id="617" name="Freeform: Shape 616">
              <a:extLst>
                <a:ext uri="{FF2B5EF4-FFF2-40B4-BE49-F238E27FC236}">
                  <a16:creationId xmlns:a16="http://schemas.microsoft.com/office/drawing/2014/main" id="{AC957677-E00D-46CA-8DB9-B21D2D9B5A53}"/>
                </a:ext>
              </a:extLst>
            </p:cNvPr>
            <p:cNvSpPr/>
            <p:nvPr/>
          </p:nvSpPr>
          <p:spPr>
            <a:xfrm>
              <a:off x="6933342" y="1176973"/>
              <a:ext cx="292409" cy="400758"/>
            </a:xfrm>
            <a:custGeom>
              <a:avLst/>
              <a:gdLst>
                <a:gd name="connsiteX0" fmla="*/ 263041 w 292409"/>
                <a:gd name="connsiteY0" fmla="*/ 400952 h 400758"/>
                <a:gd name="connsiteX1" fmla="*/ 292504 w 292409"/>
                <a:gd name="connsiteY1" fmla="*/ 371489 h 400758"/>
                <a:gd name="connsiteX2" fmla="*/ 292504 w 292409"/>
                <a:gd name="connsiteY2" fmla="*/ 29656 h 400758"/>
                <a:gd name="connsiteX3" fmla="*/ 263041 w 292409"/>
                <a:gd name="connsiteY3" fmla="*/ 193 h 400758"/>
                <a:gd name="connsiteX4" fmla="*/ 29558 w 292409"/>
                <a:gd name="connsiteY4" fmla="*/ 193 h 400758"/>
                <a:gd name="connsiteX5" fmla="*/ 95 w 292409"/>
                <a:gd name="connsiteY5" fmla="*/ 29656 h 400758"/>
                <a:gd name="connsiteX6" fmla="*/ 95 w 292409"/>
                <a:gd name="connsiteY6" fmla="*/ 371489 h 400758"/>
                <a:gd name="connsiteX7" fmla="*/ 29558 w 292409"/>
                <a:gd name="connsiteY7" fmla="*/ 400952 h 400758"/>
                <a:gd name="connsiteX8" fmla="*/ 263041 w 292409"/>
                <a:gd name="connsiteY8" fmla="*/ 400952 h 400758"/>
                <a:gd name="connsiteX9" fmla="*/ 263041 w 292409"/>
                <a:gd name="connsiteY9" fmla="*/ 379409 h 400758"/>
                <a:gd name="connsiteX10" fmla="*/ 29558 w 292409"/>
                <a:gd name="connsiteY10" fmla="*/ 379409 h 400758"/>
                <a:gd name="connsiteX11" fmla="*/ 21637 w 292409"/>
                <a:gd name="connsiteY11" fmla="*/ 371489 h 400758"/>
                <a:gd name="connsiteX12" fmla="*/ 21637 w 292409"/>
                <a:gd name="connsiteY12" fmla="*/ 29656 h 400758"/>
                <a:gd name="connsiteX13" fmla="*/ 29558 w 292409"/>
                <a:gd name="connsiteY13" fmla="*/ 21735 h 400758"/>
                <a:gd name="connsiteX14" fmla="*/ 263041 w 292409"/>
                <a:gd name="connsiteY14" fmla="*/ 21735 h 400758"/>
                <a:gd name="connsiteX15" fmla="*/ 270962 w 292409"/>
                <a:gd name="connsiteY15" fmla="*/ 29656 h 400758"/>
                <a:gd name="connsiteX16" fmla="*/ 270962 w 292409"/>
                <a:gd name="connsiteY16" fmla="*/ 371489 h 400758"/>
                <a:gd name="connsiteX17" fmla="*/ 263041 w 292409"/>
                <a:gd name="connsiteY17" fmla="*/ 379409 h 400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2409" h="400758">
                  <a:moveTo>
                    <a:pt x="263041" y="400952"/>
                  </a:moveTo>
                  <a:cubicBezTo>
                    <a:pt x="279316" y="400952"/>
                    <a:pt x="292504" y="387748"/>
                    <a:pt x="292504" y="371489"/>
                  </a:cubicBezTo>
                  <a:cubicBezTo>
                    <a:pt x="292504" y="371489"/>
                    <a:pt x="292504" y="29656"/>
                    <a:pt x="292504" y="29656"/>
                  </a:cubicBezTo>
                  <a:cubicBezTo>
                    <a:pt x="292504" y="13381"/>
                    <a:pt x="279316" y="193"/>
                    <a:pt x="263041" y="193"/>
                  </a:cubicBezTo>
                  <a:lnTo>
                    <a:pt x="29558" y="193"/>
                  </a:lnTo>
                  <a:cubicBezTo>
                    <a:pt x="13299" y="193"/>
                    <a:pt x="95" y="13381"/>
                    <a:pt x="95" y="29656"/>
                  </a:cubicBezTo>
                  <a:lnTo>
                    <a:pt x="95" y="371489"/>
                  </a:lnTo>
                  <a:cubicBezTo>
                    <a:pt x="95" y="387748"/>
                    <a:pt x="13299" y="400952"/>
                    <a:pt x="29558" y="400952"/>
                  </a:cubicBezTo>
                  <a:cubicBezTo>
                    <a:pt x="29558" y="400952"/>
                    <a:pt x="263041" y="400952"/>
                    <a:pt x="263041" y="400952"/>
                  </a:cubicBezTo>
                  <a:close/>
                  <a:moveTo>
                    <a:pt x="263041" y="379409"/>
                  </a:moveTo>
                  <a:lnTo>
                    <a:pt x="29558" y="379409"/>
                  </a:lnTo>
                  <a:cubicBezTo>
                    <a:pt x="25187" y="379409"/>
                    <a:pt x="21637" y="375860"/>
                    <a:pt x="21637" y="371489"/>
                  </a:cubicBezTo>
                  <a:cubicBezTo>
                    <a:pt x="21637" y="371489"/>
                    <a:pt x="21637" y="29656"/>
                    <a:pt x="21637" y="29656"/>
                  </a:cubicBezTo>
                  <a:cubicBezTo>
                    <a:pt x="21637" y="25285"/>
                    <a:pt x="25187" y="21735"/>
                    <a:pt x="29558" y="21735"/>
                  </a:cubicBezTo>
                  <a:cubicBezTo>
                    <a:pt x="29558" y="21735"/>
                    <a:pt x="263041" y="21735"/>
                    <a:pt x="263041" y="21735"/>
                  </a:cubicBezTo>
                  <a:cubicBezTo>
                    <a:pt x="267412" y="21735"/>
                    <a:pt x="270962" y="25285"/>
                    <a:pt x="270962" y="29656"/>
                  </a:cubicBezTo>
                  <a:lnTo>
                    <a:pt x="270962" y="371489"/>
                  </a:lnTo>
                  <a:cubicBezTo>
                    <a:pt x="270962" y="375860"/>
                    <a:pt x="267412" y="379409"/>
                    <a:pt x="263041" y="379409"/>
                  </a:cubicBezTo>
                  <a:close/>
                </a:path>
              </a:pathLst>
            </a:custGeom>
            <a:solidFill>
              <a:srgbClr val="231F20"/>
            </a:solidFill>
            <a:ln w="7575" cap="flat">
              <a:noFill/>
              <a:prstDash val="solid"/>
              <a:round/>
            </a:ln>
          </p:spPr>
          <p:txBody>
            <a:bodyPr rtlCol="0" anchor="ctr"/>
            <a:lstStyle/>
            <a:p>
              <a:endParaRPr lang="en-GB"/>
            </a:p>
          </p:txBody>
        </p:sp>
        <p:sp>
          <p:nvSpPr>
            <p:cNvPr id="618" name="Freeform: Shape 617">
              <a:extLst>
                <a:ext uri="{FF2B5EF4-FFF2-40B4-BE49-F238E27FC236}">
                  <a16:creationId xmlns:a16="http://schemas.microsoft.com/office/drawing/2014/main" id="{374A2985-40B9-451A-BD87-22AAD2665EAB}"/>
                </a:ext>
              </a:extLst>
            </p:cNvPr>
            <p:cNvSpPr/>
            <p:nvPr/>
          </p:nvSpPr>
          <p:spPr>
            <a:xfrm>
              <a:off x="7135621" y="1336728"/>
              <a:ext cx="14436" cy="54131"/>
            </a:xfrm>
            <a:custGeom>
              <a:avLst/>
              <a:gdLst>
                <a:gd name="connsiteX0" fmla="*/ 4166 w 14436"/>
                <a:gd name="connsiteY0" fmla="*/ 54319 h 54131"/>
                <a:gd name="connsiteX1" fmla="*/ 2190 w 14436"/>
                <a:gd name="connsiteY1" fmla="*/ 53794 h 54131"/>
                <a:gd name="connsiteX2" fmla="*/ 639 w 14436"/>
                <a:gd name="connsiteY2" fmla="*/ 48291 h 54131"/>
                <a:gd name="connsiteX3" fmla="*/ 814 w 14436"/>
                <a:gd name="connsiteY3" fmla="*/ 6491 h 54131"/>
                <a:gd name="connsiteX4" fmla="*/ 1908 w 14436"/>
                <a:gd name="connsiteY4" fmla="*/ 881 h 54131"/>
                <a:gd name="connsiteX5" fmla="*/ 7511 w 14436"/>
                <a:gd name="connsiteY5" fmla="*/ 1946 h 54131"/>
                <a:gd name="connsiteX6" fmla="*/ 7701 w 14436"/>
                <a:gd name="connsiteY6" fmla="*/ 52251 h 54131"/>
                <a:gd name="connsiteX7" fmla="*/ 4166 w 14436"/>
                <a:gd name="connsiteY7" fmla="*/ 54319 h 5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6" h="54131">
                  <a:moveTo>
                    <a:pt x="4166" y="54319"/>
                  </a:moveTo>
                  <a:cubicBezTo>
                    <a:pt x="3497" y="54319"/>
                    <a:pt x="2813" y="54152"/>
                    <a:pt x="2190" y="53794"/>
                  </a:cubicBezTo>
                  <a:cubicBezTo>
                    <a:pt x="244" y="52700"/>
                    <a:pt x="-456" y="50237"/>
                    <a:pt x="639" y="48291"/>
                  </a:cubicBezTo>
                  <a:cubicBezTo>
                    <a:pt x="13349" y="25662"/>
                    <a:pt x="1338" y="7267"/>
                    <a:pt x="814" y="6491"/>
                  </a:cubicBezTo>
                  <a:cubicBezTo>
                    <a:pt x="-425" y="4636"/>
                    <a:pt x="61" y="2128"/>
                    <a:pt x="1908" y="881"/>
                  </a:cubicBezTo>
                  <a:cubicBezTo>
                    <a:pt x="3756" y="-365"/>
                    <a:pt x="6256" y="114"/>
                    <a:pt x="7511" y="1946"/>
                  </a:cubicBezTo>
                  <a:cubicBezTo>
                    <a:pt x="8149" y="2881"/>
                    <a:pt x="22919" y="25137"/>
                    <a:pt x="7701" y="52251"/>
                  </a:cubicBezTo>
                  <a:cubicBezTo>
                    <a:pt x="6956" y="53574"/>
                    <a:pt x="5580" y="54319"/>
                    <a:pt x="4166" y="54319"/>
                  </a:cubicBezTo>
                  <a:close/>
                </a:path>
              </a:pathLst>
            </a:custGeom>
            <a:solidFill>
              <a:srgbClr val="231F20"/>
            </a:solidFill>
            <a:ln w="7575" cap="flat">
              <a:noFill/>
              <a:prstDash val="solid"/>
              <a:round/>
            </a:ln>
          </p:spPr>
          <p:txBody>
            <a:bodyPr rtlCol="0" anchor="ctr"/>
            <a:lstStyle/>
            <a:p>
              <a:endParaRPr lang="en-GB"/>
            </a:p>
          </p:txBody>
        </p:sp>
        <p:sp>
          <p:nvSpPr>
            <p:cNvPr id="619" name="Freeform: Shape 618">
              <a:extLst>
                <a:ext uri="{FF2B5EF4-FFF2-40B4-BE49-F238E27FC236}">
                  <a16:creationId xmlns:a16="http://schemas.microsoft.com/office/drawing/2014/main" id="{EF341CEA-39EE-4741-9471-0F80BD88BA8F}"/>
                </a:ext>
              </a:extLst>
            </p:cNvPr>
            <p:cNvSpPr/>
            <p:nvPr/>
          </p:nvSpPr>
          <p:spPr>
            <a:xfrm>
              <a:off x="7149896" y="1326284"/>
              <a:ext cx="17816" cy="75013"/>
            </a:xfrm>
            <a:custGeom>
              <a:avLst/>
              <a:gdLst>
                <a:gd name="connsiteX0" fmla="*/ 4173 w 17816"/>
                <a:gd name="connsiteY0" fmla="*/ 75200 h 75013"/>
                <a:gd name="connsiteX1" fmla="*/ 2090 w 17816"/>
                <a:gd name="connsiteY1" fmla="*/ 74623 h 75013"/>
                <a:gd name="connsiteX2" fmla="*/ 714 w 17816"/>
                <a:gd name="connsiteY2" fmla="*/ 69066 h 75013"/>
                <a:gd name="connsiteX3" fmla="*/ 912 w 17816"/>
                <a:gd name="connsiteY3" fmla="*/ 6621 h 75013"/>
                <a:gd name="connsiteX4" fmla="*/ 1794 w 17816"/>
                <a:gd name="connsiteY4" fmla="*/ 958 h 75013"/>
                <a:gd name="connsiteX5" fmla="*/ 7441 w 17816"/>
                <a:gd name="connsiteY5" fmla="*/ 1847 h 75013"/>
                <a:gd name="connsiteX6" fmla="*/ 7647 w 17816"/>
                <a:gd name="connsiteY6" fmla="*/ 73239 h 75013"/>
                <a:gd name="connsiteX7" fmla="*/ 4173 w 17816"/>
                <a:gd name="connsiteY7" fmla="*/ 75200 h 75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16" h="75013">
                  <a:moveTo>
                    <a:pt x="4173" y="75200"/>
                  </a:moveTo>
                  <a:cubicBezTo>
                    <a:pt x="3466" y="75200"/>
                    <a:pt x="2744" y="75010"/>
                    <a:pt x="2090" y="74623"/>
                  </a:cubicBezTo>
                  <a:cubicBezTo>
                    <a:pt x="175" y="73467"/>
                    <a:pt x="-449" y="70982"/>
                    <a:pt x="714" y="69066"/>
                  </a:cubicBezTo>
                  <a:cubicBezTo>
                    <a:pt x="21154" y="35080"/>
                    <a:pt x="1110" y="6894"/>
                    <a:pt x="912" y="6621"/>
                  </a:cubicBezTo>
                  <a:cubicBezTo>
                    <a:pt x="-411" y="4812"/>
                    <a:pt x="-15" y="2280"/>
                    <a:pt x="1794" y="958"/>
                  </a:cubicBezTo>
                  <a:cubicBezTo>
                    <a:pt x="3603" y="-350"/>
                    <a:pt x="6126" y="46"/>
                    <a:pt x="7441" y="1847"/>
                  </a:cubicBezTo>
                  <a:cubicBezTo>
                    <a:pt x="7685" y="2174"/>
                    <a:pt x="30816" y="34708"/>
                    <a:pt x="7647" y="73239"/>
                  </a:cubicBezTo>
                  <a:cubicBezTo>
                    <a:pt x="6887" y="74501"/>
                    <a:pt x="5549" y="75200"/>
                    <a:pt x="4173" y="75200"/>
                  </a:cubicBezTo>
                  <a:close/>
                </a:path>
              </a:pathLst>
            </a:custGeom>
            <a:solidFill>
              <a:srgbClr val="231F20"/>
            </a:solidFill>
            <a:ln w="7575" cap="flat">
              <a:noFill/>
              <a:prstDash val="solid"/>
              <a:round/>
            </a:ln>
          </p:spPr>
          <p:txBody>
            <a:bodyPr rtlCol="0" anchor="ctr"/>
            <a:lstStyle/>
            <a:p>
              <a:endParaRPr lang="en-GB"/>
            </a:p>
          </p:txBody>
        </p:sp>
        <p:sp>
          <p:nvSpPr>
            <p:cNvPr id="620" name="Freeform: Shape 619">
              <a:extLst>
                <a:ext uri="{FF2B5EF4-FFF2-40B4-BE49-F238E27FC236}">
                  <a16:creationId xmlns:a16="http://schemas.microsoft.com/office/drawing/2014/main" id="{5D03C32A-67EF-468C-97A5-9DB1EB094AC0}"/>
                </a:ext>
              </a:extLst>
            </p:cNvPr>
            <p:cNvSpPr/>
            <p:nvPr/>
          </p:nvSpPr>
          <p:spPr>
            <a:xfrm>
              <a:off x="7163387" y="1312815"/>
              <a:ext cx="22274" cy="101951"/>
            </a:xfrm>
            <a:custGeom>
              <a:avLst/>
              <a:gdLst>
                <a:gd name="connsiteX0" fmla="*/ 4174 w 22274"/>
                <a:gd name="connsiteY0" fmla="*/ 102138 h 101951"/>
                <a:gd name="connsiteX1" fmla="*/ 2038 w 22274"/>
                <a:gd name="connsiteY1" fmla="*/ 101523 h 101951"/>
                <a:gd name="connsiteX2" fmla="*/ 753 w 22274"/>
                <a:gd name="connsiteY2" fmla="*/ 95943 h 101951"/>
                <a:gd name="connsiteX3" fmla="*/ 959 w 22274"/>
                <a:gd name="connsiteY3" fmla="*/ 6673 h 101951"/>
                <a:gd name="connsiteX4" fmla="*/ 1741 w 22274"/>
                <a:gd name="connsiteY4" fmla="*/ 1002 h 101951"/>
                <a:gd name="connsiteX5" fmla="*/ 7404 w 22274"/>
                <a:gd name="connsiteY5" fmla="*/ 1785 h 101951"/>
                <a:gd name="connsiteX6" fmla="*/ 7610 w 22274"/>
                <a:gd name="connsiteY6" fmla="*/ 100238 h 101951"/>
                <a:gd name="connsiteX7" fmla="*/ 4174 w 22274"/>
                <a:gd name="connsiteY7" fmla="*/ 102138 h 101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74" h="101951">
                  <a:moveTo>
                    <a:pt x="4174" y="102138"/>
                  </a:moveTo>
                  <a:cubicBezTo>
                    <a:pt x="3444" y="102138"/>
                    <a:pt x="2707" y="101941"/>
                    <a:pt x="2038" y="101523"/>
                  </a:cubicBezTo>
                  <a:cubicBezTo>
                    <a:pt x="145" y="100337"/>
                    <a:pt x="-425" y="97844"/>
                    <a:pt x="753" y="95943"/>
                  </a:cubicBezTo>
                  <a:cubicBezTo>
                    <a:pt x="31075" y="47431"/>
                    <a:pt x="1263" y="7076"/>
                    <a:pt x="959" y="6673"/>
                  </a:cubicBezTo>
                  <a:cubicBezTo>
                    <a:pt x="-395" y="4894"/>
                    <a:pt x="-45" y="2355"/>
                    <a:pt x="1741" y="1002"/>
                  </a:cubicBezTo>
                  <a:cubicBezTo>
                    <a:pt x="3513" y="-335"/>
                    <a:pt x="6059" y="7"/>
                    <a:pt x="7404" y="1785"/>
                  </a:cubicBezTo>
                  <a:cubicBezTo>
                    <a:pt x="7747" y="2234"/>
                    <a:pt x="40858" y="47044"/>
                    <a:pt x="7610" y="100238"/>
                  </a:cubicBezTo>
                  <a:cubicBezTo>
                    <a:pt x="6850" y="101469"/>
                    <a:pt x="5535" y="102138"/>
                    <a:pt x="4174" y="102138"/>
                  </a:cubicBezTo>
                  <a:close/>
                </a:path>
              </a:pathLst>
            </a:custGeom>
            <a:solidFill>
              <a:srgbClr val="231F20"/>
            </a:solidFill>
            <a:ln w="7575" cap="flat">
              <a:noFill/>
              <a:prstDash val="solid"/>
              <a:round/>
            </a:ln>
          </p:spPr>
          <p:txBody>
            <a:bodyPr rtlCol="0" anchor="ctr"/>
            <a:lstStyle/>
            <a:p>
              <a:endParaRPr lang="en-GB"/>
            </a:p>
          </p:txBody>
        </p:sp>
        <p:sp>
          <p:nvSpPr>
            <p:cNvPr id="621" name="Freeform: Shape 620">
              <a:extLst>
                <a:ext uri="{FF2B5EF4-FFF2-40B4-BE49-F238E27FC236}">
                  <a16:creationId xmlns:a16="http://schemas.microsoft.com/office/drawing/2014/main" id="{ED734BB2-6BEF-42D7-86C2-9E0549B67951}"/>
                </a:ext>
              </a:extLst>
            </p:cNvPr>
            <p:cNvSpPr/>
            <p:nvPr/>
          </p:nvSpPr>
          <p:spPr>
            <a:xfrm>
              <a:off x="7009041" y="1336728"/>
              <a:ext cx="14435" cy="54131"/>
            </a:xfrm>
            <a:custGeom>
              <a:avLst/>
              <a:gdLst>
                <a:gd name="connsiteX0" fmla="*/ 10462 w 14435"/>
                <a:gd name="connsiteY0" fmla="*/ 54319 h 54131"/>
                <a:gd name="connsiteX1" fmla="*/ 12439 w 14435"/>
                <a:gd name="connsiteY1" fmla="*/ 53794 h 54131"/>
                <a:gd name="connsiteX2" fmla="*/ 13990 w 14435"/>
                <a:gd name="connsiteY2" fmla="*/ 48291 h 54131"/>
                <a:gd name="connsiteX3" fmla="*/ 13815 w 14435"/>
                <a:gd name="connsiteY3" fmla="*/ 6491 h 54131"/>
                <a:gd name="connsiteX4" fmla="*/ 12712 w 14435"/>
                <a:gd name="connsiteY4" fmla="*/ 881 h 54131"/>
                <a:gd name="connsiteX5" fmla="*/ 7118 w 14435"/>
                <a:gd name="connsiteY5" fmla="*/ 1946 h 54131"/>
                <a:gd name="connsiteX6" fmla="*/ 6920 w 14435"/>
                <a:gd name="connsiteY6" fmla="*/ 52251 h 54131"/>
                <a:gd name="connsiteX7" fmla="*/ 10462 w 14435"/>
                <a:gd name="connsiteY7" fmla="*/ 54319 h 5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5" h="54131">
                  <a:moveTo>
                    <a:pt x="10462" y="54319"/>
                  </a:moveTo>
                  <a:cubicBezTo>
                    <a:pt x="11131" y="54319"/>
                    <a:pt x="11808" y="54152"/>
                    <a:pt x="12439" y="53794"/>
                  </a:cubicBezTo>
                  <a:cubicBezTo>
                    <a:pt x="14385" y="52700"/>
                    <a:pt x="15076" y="50237"/>
                    <a:pt x="13990" y="48291"/>
                  </a:cubicBezTo>
                  <a:cubicBezTo>
                    <a:pt x="1272" y="25662"/>
                    <a:pt x="13283" y="7267"/>
                    <a:pt x="13815" y="6491"/>
                  </a:cubicBezTo>
                  <a:cubicBezTo>
                    <a:pt x="15054" y="4636"/>
                    <a:pt x="14567" y="2128"/>
                    <a:pt x="12712" y="881"/>
                  </a:cubicBezTo>
                  <a:cubicBezTo>
                    <a:pt x="10873" y="-365"/>
                    <a:pt x="8365" y="114"/>
                    <a:pt x="7118" y="1946"/>
                  </a:cubicBezTo>
                  <a:cubicBezTo>
                    <a:pt x="6479" y="2881"/>
                    <a:pt x="-8290" y="25137"/>
                    <a:pt x="6920" y="52251"/>
                  </a:cubicBezTo>
                  <a:cubicBezTo>
                    <a:pt x="7665" y="53574"/>
                    <a:pt x="9049" y="54319"/>
                    <a:pt x="10462" y="54319"/>
                  </a:cubicBezTo>
                  <a:close/>
                </a:path>
              </a:pathLst>
            </a:custGeom>
            <a:solidFill>
              <a:srgbClr val="231F20"/>
            </a:solidFill>
            <a:ln w="7575" cap="flat">
              <a:noFill/>
              <a:prstDash val="solid"/>
              <a:round/>
            </a:ln>
          </p:spPr>
          <p:txBody>
            <a:bodyPr rtlCol="0" anchor="ctr"/>
            <a:lstStyle/>
            <a:p>
              <a:endParaRPr lang="en-GB"/>
            </a:p>
          </p:txBody>
        </p:sp>
        <p:sp>
          <p:nvSpPr>
            <p:cNvPr id="622" name="Freeform: Shape 621">
              <a:extLst>
                <a:ext uri="{FF2B5EF4-FFF2-40B4-BE49-F238E27FC236}">
                  <a16:creationId xmlns:a16="http://schemas.microsoft.com/office/drawing/2014/main" id="{C1516837-9A66-4680-BC92-2E07E27E8050}"/>
                </a:ext>
              </a:extLst>
            </p:cNvPr>
            <p:cNvSpPr/>
            <p:nvPr/>
          </p:nvSpPr>
          <p:spPr>
            <a:xfrm>
              <a:off x="6991380" y="1326284"/>
              <a:ext cx="17820" cy="75013"/>
            </a:xfrm>
            <a:custGeom>
              <a:avLst/>
              <a:gdLst>
                <a:gd name="connsiteX0" fmla="*/ 13834 w 17820"/>
                <a:gd name="connsiteY0" fmla="*/ 75200 h 75013"/>
                <a:gd name="connsiteX1" fmla="*/ 15917 w 17820"/>
                <a:gd name="connsiteY1" fmla="*/ 74623 h 75013"/>
                <a:gd name="connsiteX2" fmla="*/ 17300 w 17820"/>
                <a:gd name="connsiteY2" fmla="*/ 69066 h 75013"/>
                <a:gd name="connsiteX3" fmla="*/ 17103 w 17820"/>
                <a:gd name="connsiteY3" fmla="*/ 6621 h 75013"/>
                <a:gd name="connsiteX4" fmla="*/ 16221 w 17820"/>
                <a:gd name="connsiteY4" fmla="*/ 958 h 75013"/>
                <a:gd name="connsiteX5" fmla="*/ 10565 w 17820"/>
                <a:gd name="connsiteY5" fmla="*/ 1847 h 75013"/>
                <a:gd name="connsiteX6" fmla="*/ 10360 w 17820"/>
                <a:gd name="connsiteY6" fmla="*/ 73239 h 75013"/>
                <a:gd name="connsiteX7" fmla="*/ 13834 w 17820"/>
                <a:gd name="connsiteY7" fmla="*/ 75200 h 75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20" h="75013">
                  <a:moveTo>
                    <a:pt x="13834" y="75200"/>
                  </a:moveTo>
                  <a:cubicBezTo>
                    <a:pt x="14541" y="75200"/>
                    <a:pt x="15271" y="75010"/>
                    <a:pt x="15917" y="74623"/>
                  </a:cubicBezTo>
                  <a:cubicBezTo>
                    <a:pt x="17840" y="73467"/>
                    <a:pt x="18456" y="70982"/>
                    <a:pt x="17300" y="69066"/>
                  </a:cubicBezTo>
                  <a:cubicBezTo>
                    <a:pt x="-3140" y="35080"/>
                    <a:pt x="16905" y="6894"/>
                    <a:pt x="17103" y="6621"/>
                  </a:cubicBezTo>
                  <a:cubicBezTo>
                    <a:pt x="18425" y="4812"/>
                    <a:pt x="18022" y="2280"/>
                    <a:pt x="16221" y="958"/>
                  </a:cubicBezTo>
                  <a:cubicBezTo>
                    <a:pt x="14412" y="-350"/>
                    <a:pt x="11888" y="46"/>
                    <a:pt x="10565" y="1847"/>
                  </a:cubicBezTo>
                  <a:cubicBezTo>
                    <a:pt x="10322" y="2174"/>
                    <a:pt x="-12809" y="34708"/>
                    <a:pt x="10360" y="73239"/>
                  </a:cubicBezTo>
                  <a:cubicBezTo>
                    <a:pt x="11128" y="74501"/>
                    <a:pt x="12466" y="75200"/>
                    <a:pt x="13834" y="75200"/>
                  </a:cubicBezTo>
                  <a:close/>
                </a:path>
              </a:pathLst>
            </a:custGeom>
            <a:solidFill>
              <a:srgbClr val="231F20"/>
            </a:solidFill>
            <a:ln w="7575" cap="flat">
              <a:noFill/>
              <a:prstDash val="solid"/>
              <a:round/>
            </a:ln>
          </p:spPr>
          <p:txBody>
            <a:bodyPr rtlCol="0" anchor="ctr"/>
            <a:lstStyle/>
            <a:p>
              <a:endParaRPr lang="en-GB"/>
            </a:p>
          </p:txBody>
        </p:sp>
        <p:sp>
          <p:nvSpPr>
            <p:cNvPr id="623" name="Freeform: Shape 622">
              <a:extLst>
                <a:ext uri="{FF2B5EF4-FFF2-40B4-BE49-F238E27FC236}">
                  <a16:creationId xmlns:a16="http://schemas.microsoft.com/office/drawing/2014/main" id="{72C2D2EB-3FBC-4BF3-8148-B288A961312F}"/>
                </a:ext>
              </a:extLst>
            </p:cNvPr>
            <p:cNvSpPr/>
            <p:nvPr/>
          </p:nvSpPr>
          <p:spPr>
            <a:xfrm>
              <a:off x="6973432" y="1312815"/>
              <a:ext cx="22279" cy="101951"/>
            </a:xfrm>
            <a:custGeom>
              <a:avLst/>
              <a:gdLst>
                <a:gd name="connsiteX0" fmla="*/ 18291 w 22279"/>
                <a:gd name="connsiteY0" fmla="*/ 102138 h 101951"/>
                <a:gd name="connsiteX1" fmla="*/ 20427 w 22279"/>
                <a:gd name="connsiteY1" fmla="*/ 101523 h 101951"/>
                <a:gd name="connsiteX2" fmla="*/ 21712 w 22279"/>
                <a:gd name="connsiteY2" fmla="*/ 95943 h 101951"/>
                <a:gd name="connsiteX3" fmla="*/ 21514 w 22279"/>
                <a:gd name="connsiteY3" fmla="*/ 6673 h 101951"/>
                <a:gd name="connsiteX4" fmla="*/ 20724 w 22279"/>
                <a:gd name="connsiteY4" fmla="*/ 1002 h 101951"/>
                <a:gd name="connsiteX5" fmla="*/ 15061 w 22279"/>
                <a:gd name="connsiteY5" fmla="*/ 1785 h 101951"/>
                <a:gd name="connsiteX6" fmla="*/ 14855 w 22279"/>
                <a:gd name="connsiteY6" fmla="*/ 100238 h 101951"/>
                <a:gd name="connsiteX7" fmla="*/ 18291 w 22279"/>
                <a:gd name="connsiteY7" fmla="*/ 102138 h 101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79" h="101951">
                  <a:moveTo>
                    <a:pt x="18291" y="102138"/>
                  </a:moveTo>
                  <a:cubicBezTo>
                    <a:pt x="19028" y="102138"/>
                    <a:pt x="19766" y="101941"/>
                    <a:pt x="20427" y="101523"/>
                  </a:cubicBezTo>
                  <a:cubicBezTo>
                    <a:pt x="22327" y="100337"/>
                    <a:pt x="22898" y="97844"/>
                    <a:pt x="21712" y="95943"/>
                  </a:cubicBezTo>
                  <a:cubicBezTo>
                    <a:pt x="-8602" y="47431"/>
                    <a:pt x="21210" y="7076"/>
                    <a:pt x="21514" y="6673"/>
                  </a:cubicBezTo>
                  <a:cubicBezTo>
                    <a:pt x="22867" y="4894"/>
                    <a:pt x="22510" y="2355"/>
                    <a:pt x="20724" y="1002"/>
                  </a:cubicBezTo>
                  <a:cubicBezTo>
                    <a:pt x="18952" y="-335"/>
                    <a:pt x="16414" y="7"/>
                    <a:pt x="15061" y="1785"/>
                  </a:cubicBezTo>
                  <a:cubicBezTo>
                    <a:pt x="14719" y="2234"/>
                    <a:pt x="-18393" y="47044"/>
                    <a:pt x="14855" y="100238"/>
                  </a:cubicBezTo>
                  <a:cubicBezTo>
                    <a:pt x="15623" y="101469"/>
                    <a:pt x="16938" y="102138"/>
                    <a:pt x="18291" y="102138"/>
                  </a:cubicBezTo>
                  <a:close/>
                </a:path>
              </a:pathLst>
            </a:custGeom>
            <a:solidFill>
              <a:srgbClr val="231F20"/>
            </a:solidFill>
            <a:ln w="7575" cap="flat">
              <a:noFill/>
              <a:prstDash val="solid"/>
              <a:round/>
            </a:ln>
          </p:spPr>
          <p:txBody>
            <a:bodyPr rtlCol="0" anchor="ctr"/>
            <a:lstStyle/>
            <a:p>
              <a:endParaRPr lang="en-GB"/>
            </a:p>
          </p:txBody>
        </p:sp>
        <p:sp>
          <p:nvSpPr>
            <p:cNvPr id="624" name="Freeform: Shape 623">
              <a:extLst>
                <a:ext uri="{FF2B5EF4-FFF2-40B4-BE49-F238E27FC236}">
                  <a16:creationId xmlns:a16="http://schemas.microsoft.com/office/drawing/2014/main" id="{A22BB9F9-D7AD-4606-90ED-659854D30B4B}"/>
                </a:ext>
              </a:extLst>
            </p:cNvPr>
            <p:cNvSpPr/>
            <p:nvPr/>
          </p:nvSpPr>
          <p:spPr>
            <a:xfrm>
              <a:off x="7061531" y="1441698"/>
              <a:ext cx="36038" cy="18129"/>
            </a:xfrm>
            <a:custGeom>
              <a:avLst/>
              <a:gdLst>
                <a:gd name="connsiteX0" fmla="*/ 95 w 36038"/>
                <a:gd name="connsiteY0" fmla="*/ 223 h 18129"/>
                <a:gd name="connsiteX1" fmla="*/ 95 w 36038"/>
                <a:gd name="connsiteY1" fmla="*/ 337 h 18129"/>
                <a:gd name="connsiteX2" fmla="*/ 18110 w 36038"/>
                <a:gd name="connsiteY2" fmla="*/ 18353 h 18129"/>
                <a:gd name="connsiteX3" fmla="*/ 36133 w 36038"/>
                <a:gd name="connsiteY3" fmla="*/ 337 h 18129"/>
                <a:gd name="connsiteX4" fmla="*/ 36133 w 36038"/>
                <a:gd name="connsiteY4" fmla="*/ 223 h 18129"/>
                <a:gd name="connsiteX5" fmla="*/ 95 w 36038"/>
                <a:gd name="connsiteY5" fmla="*/ 223 h 18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038" h="18129">
                  <a:moveTo>
                    <a:pt x="95" y="223"/>
                  </a:moveTo>
                  <a:lnTo>
                    <a:pt x="95" y="337"/>
                  </a:lnTo>
                  <a:cubicBezTo>
                    <a:pt x="95" y="10288"/>
                    <a:pt x="8160" y="18353"/>
                    <a:pt x="18110" y="18353"/>
                  </a:cubicBezTo>
                  <a:cubicBezTo>
                    <a:pt x="28060" y="18353"/>
                    <a:pt x="36133" y="10288"/>
                    <a:pt x="36133" y="337"/>
                  </a:cubicBezTo>
                  <a:lnTo>
                    <a:pt x="36133" y="223"/>
                  </a:lnTo>
                  <a:lnTo>
                    <a:pt x="95" y="223"/>
                  </a:lnTo>
                  <a:close/>
                </a:path>
              </a:pathLst>
            </a:custGeom>
            <a:solidFill>
              <a:srgbClr val="231F20"/>
            </a:solidFill>
            <a:ln w="7575" cap="flat">
              <a:noFill/>
              <a:prstDash val="solid"/>
              <a:round/>
            </a:ln>
          </p:spPr>
          <p:txBody>
            <a:bodyPr rtlCol="0" anchor="ctr"/>
            <a:lstStyle/>
            <a:p>
              <a:endParaRPr lang="en-GB"/>
            </a:p>
          </p:txBody>
        </p:sp>
        <p:sp>
          <p:nvSpPr>
            <p:cNvPr id="625" name="Freeform: Shape 624">
              <a:extLst>
                <a:ext uri="{FF2B5EF4-FFF2-40B4-BE49-F238E27FC236}">
                  <a16:creationId xmlns:a16="http://schemas.microsoft.com/office/drawing/2014/main" id="{1D7E0579-B9EE-4DD4-A6BD-8F9D9DE07733}"/>
                </a:ext>
              </a:extLst>
            </p:cNvPr>
            <p:cNvSpPr/>
            <p:nvPr/>
          </p:nvSpPr>
          <p:spPr>
            <a:xfrm>
              <a:off x="7020604" y="1307869"/>
              <a:ext cx="117890" cy="124107"/>
            </a:xfrm>
            <a:custGeom>
              <a:avLst/>
              <a:gdLst>
                <a:gd name="connsiteX0" fmla="*/ 116565 w 117890"/>
                <a:gd name="connsiteY0" fmla="*/ 111489 h 124107"/>
                <a:gd name="connsiteX1" fmla="*/ 100351 w 117890"/>
                <a:gd name="connsiteY1" fmla="*/ 87666 h 124107"/>
                <a:gd name="connsiteX2" fmla="*/ 100351 w 117890"/>
                <a:gd name="connsiteY2" fmla="*/ 57952 h 124107"/>
                <a:gd name="connsiteX3" fmla="*/ 67141 w 117890"/>
                <a:gd name="connsiteY3" fmla="*/ 17437 h 124107"/>
                <a:gd name="connsiteX4" fmla="*/ 67141 w 117890"/>
                <a:gd name="connsiteY4" fmla="*/ 8285 h 124107"/>
                <a:gd name="connsiteX5" fmla="*/ 59038 w 117890"/>
                <a:gd name="connsiteY5" fmla="*/ 190 h 124107"/>
                <a:gd name="connsiteX6" fmla="*/ 50935 w 117890"/>
                <a:gd name="connsiteY6" fmla="*/ 8285 h 124107"/>
                <a:gd name="connsiteX7" fmla="*/ 50935 w 117890"/>
                <a:gd name="connsiteY7" fmla="*/ 17437 h 124107"/>
                <a:gd name="connsiteX8" fmla="*/ 17732 w 117890"/>
                <a:gd name="connsiteY8" fmla="*/ 57952 h 124107"/>
                <a:gd name="connsiteX9" fmla="*/ 17732 w 117890"/>
                <a:gd name="connsiteY9" fmla="*/ 87674 h 124107"/>
                <a:gd name="connsiteX10" fmla="*/ 1511 w 117890"/>
                <a:gd name="connsiteY10" fmla="*/ 111496 h 124107"/>
                <a:gd name="connsiteX11" fmla="*/ 1047 w 117890"/>
                <a:gd name="connsiteY11" fmla="*/ 119934 h 124107"/>
                <a:gd name="connsiteX12" fmla="*/ 8284 w 117890"/>
                <a:gd name="connsiteY12" fmla="*/ 124297 h 124107"/>
                <a:gd name="connsiteX13" fmla="*/ 109792 w 117890"/>
                <a:gd name="connsiteY13" fmla="*/ 124297 h 124107"/>
                <a:gd name="connsiteX14" fmla="*/ 117036 w 117890"/>
                <a:gd name="connsiteY14" fmla="*/ 119934 h 124107"/>
                <a:gd name="connsiteX15" fmla="*/ 116565 w 117890"/>
                <a:gd name="connsiteY15" fmla="*/ 111489 h 124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7890" h="124107">
                  <a:moveTo>
                    <a:pt x="116565" y="111489"/>
                  </a:moveTo>
                  <a:lnTo>
                    <a:pt x="100351" y="87666"/>
                  </a:lnTo>
                  <a:lnTo>
                    <a:pt x="100351" y="57952"/>
                  </a:lnTo>
                  <a:cubicBezTo>
                    <a:pt x="100351" y="37908"/>
                    <a:pt x="86076" y="21200"/>
                    <a:pt x="67141" y="17437"/>
                  </a:cubicBezTo>
                  <a:lnTo>
                    <a:pt x="67141" y="8285"/>
                  </a:lnTo>
                  <a:cubicBezTo>
                    <a:pt x="67141" y="3816"/>
                    <a:pt x="63508" y="190"/>
                    <a:pt x="59038" y="190"/>
                  </a:cubicBezTo>
                  <a:cubicBezTo>
                    <a:pt x="54568" y="190"/>
                    <a:pt x="50935" y="3816"/>
                    <a:pt x="50935" y="8285"/>
                  </a:cubicBezTo>
                  <a:lnTo>
                    <a:pt x="50935" y="17437"/>
                  </a:lnTo>
                  <a:cubicBezTo>
                    <a:pt x="32008" y="21200"/>
                    <a:pt x="17732" y="37908"/>
                    <a:pt x="17732" y="57952"/>
                  </a:cubicBezTo>
                  <a:lnTo>
                    <a:pt x="17732" y="87674"/>
                  </a:lnTo>
                  <a:lnTo>
                    <a:pt x="1511" y="111496"/>
                  </a:lnTo>
                  <a:cubicBezTo>
                    <a:pt x="-192" y="114005"/>
                    <a:pt x="-374" y="117251"/>
                    <a:pt x="1047" y="119934"/>
                  </a:cubicBezTo>
                  <a:cubicBezTo>
                    <a:pt x="2461" y="122617"/>
                    <a:pt x="5243" y="124297"/>
                    <a:pt x="8284" y="124297"/>
                  </a:cubicBezTo>
                  <a:lnTo>
                    <a:pt x="109792" y="124297"/>
                  </a:lnTo>
                  <a:cubicBezTo>
                    <a:pt x="112833" y="124297"/>
                    <a:pt x="115615" y="122617"/>
                    <a:pt x="117036" y="119934"/>
                  </a:cubicBezTo>
                  <a:cubicBezTo>
                    <a:pt x="118458" y="117251"/>
                    <a:pt x="118268" y="113997"/>
                    <a:pt x="116565" y="111489"/>
                  </a:cubicBezTo>
                  <a:close/>
                </a:path>
              </a:pathLst>
            </a:custGeom>
            <a:solidFill>
              <a:srgbClr val="231F20"/>
            </a:solidFill>
            <a:ln w="7575" cap="flat">
              <a:noFill/>
              <a:prstDash val="solid"/>
              <a:round/>
            </a:ln>
          </p:spPr>
          <p:txBody>
            <a:bodyPr rtlCol="0" anchor="ctr"/>
            <a:lstStyle/>
            <a:p>
              <a:endParaRPr lang="en-GB"/>
            </a:p>
          </p:txBody>
        </p:sp>
        <p:sp>
          <p:nvSpPr>
            <p:cNvPr id="626" name="Freeform: Shape 625">
              <a:extLst>
                <a:ext uri="{FF2B5EF4-FFF2-40B4-BE49-F238E27FC236}">
                  <a16:creationId xmlns:a16="http://schemas.microsoft.com/office/drawing/2014/main" id="{A1CE6D73-8A89-4D56-9544-A8CE4A30FD44}"/>
                </a:ext>
              </a:extLst>
            </p:cNvPr>
            <p:cNvSpPr/>
            <p:nvPr/>
          </p:nvSpPr>
          <p:spPr>
            <a:xfrm>
              <a:off x="7565167" y="1187744"/>
              <a:ext cx="270866" cy="379216"/>
            </a:xfrm>
            <a:custGeom>
              <a:avLst/>
              <a:gdLst>
                <a:gd name="connsiteX0" fmla="*/ 252529 w 270866"/>
                <a:gd name="connsiteY0" fmla="*/ 379409 h 379216"/>
                <a:gd name="connsiteX1" fmla="*/ 19046 w 270866"/>
                <a:gd name="connsiteY1" fmla="*/ 379409 h 379216"/>
                <a:gd name="connsiteX2" fmla="*/ 354 w 270866"/>
                <a:gd name="connsiteY2" fmla="*/ 360718 h 379216"/>
                <a:gd name="connsiteX3" fmla="*/ 354 w 270866"/>
                <a:gd name="connsiteY3" fmla="*/ 18885 h 379216"/>
                <a:gd name="connsiteX4" fmla="*/ 19046 w 270866"/>
                <a:gd name="connsiteY4" fmla="*/ 193 h 379216"/>
                <a:gd name="connsiteX5" fmla="*/ 252529 w 270866"/>
                <a:gd name="connsiteY5" fmla="*/ 193 h 379216"/>
                <a:gd name="connsiteX6" fmla="*/ 271221 w 270866"/>
                <a:gd name="connsiteY6" fmla="*/ 18885 h 379216"/>
                <a:gd name="connsiteX7" fmla="*/ 271221 w 270866"/>
                <a:gd name="connsiteY7" fmla="*/ 360718 h 379216"/>
                <a:gd name="connsiteX8" fmla="*/ 252529 w 270866"/>
                <a:gd name="connsiteY8" fmla="*/ 379409 h 379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866" h="379216">
                  <a:moveTo>
                    <a:pt x="252529" y="379409"/>
                  </a:moveTo>
                  <a:lnTo>
                    <a:pt x="19046" y="379409"/>
                  </a:lnTo>
                  <a:cubicBezTo>
                    <a:pt x="8723" y="379409"/>
                    <a:pt x="354" y="371033"/>
                    <a:pt x="354" y="360718"/>
                  </a:cubicBezTo>
                  <a:lnTo>
                    <a:pt x="354" y="18885"/>
                  </a:lnTo>
                  <a:cubicBezTo>
                    <a:pt x="354" y="8562"/>
                    <a:pt x="8723" y="193"/>
                    <a:pt x="19046" y="193"/>
                  </a:cubicBezTo>
                  <a:lnTo>
                    <a:pt x="252529" y="193"/>
                  </a:lnTo>
                  <a:cubicBezTo>
                    <a:pt x="262859" y="193"/>
                    <a:pt x="271221" y="8562"/>
                    <a:pt x="271221" y="18885"/>
                  </a:cubicBezTo>
                  <a:lnTo>
                    <a:pt x="271221" y="360718"/>
                  </a:lnTo>
                  <a:cubicBezTo>
                    <a:pt x="271221" y="371033"/>
                    <a:pt x="262859" y="379409"/>
                    <a:pt x="252529" y="379409"/>
                  </a:cubicBezTo>
                  <a:close/>
                </a:path>
              </a:pathLst>
            </a:custGeom>
            <a:solidFill>
              <a:srgbClr val="FCB414"/>
            </a:solidFill>
            <a:ln w="7575" cap="flat">
              <a:noFill/>
              <a:prstDash val="solid"/>
              <a:round/>
            </a:ln>
          </p:spPr>
          <p:txBody>
            <a:bodyPr rtlCol="0" anchor="ctr"/>
            <a:lstStyle/>
            <a:p>
              <a:endParaRPr lang="en-GB"/>
            </a:p>
          </p:txBody>
        </p:sp>
        <p:sp>
          <p:nvSpPr>
            <p:cNvPr id="627" name="Freeform: Shape 626">
              <a:extLst>
                <a:ext uri="{FF2B5EF4-FFF2-40B4-BE49-F238E27FC236}">
                  <a16:creationId xmlns:a16="http://schemas.microsoft.com/office/drawing/2014/main" id="{1BD27DFB-8258-4B8F-941F-5AEFFB46A080}"/>
                </a:ext>
              </a:extLst>
            </p:cNvPr>
            <p:cNvSpPr/>
            <p:nvPr/>
          </p:nvSpPr>
          <p:spPr>
            <a:xfrm>
              <a:off x="7554396" y="1176973"/>
              <a:ext cx="292409" cy="400758"/>
            </a:xfrm>
            <a:custGeom>
              <a:avLst/>
              <a:gdLst>
                <a:gd name="connsiteX0" fmla="*/ 263300 w 292409"/>
                <a:gd name="connsiteY0" fmla="*/ 400952 h 400758"/>
                <a:gd name="connsiteX1" fmla="*/ 292763 w 292409"/>
                <a:gd name="connsiteY1" fmla="*/ 371489 h 400758"/>
                <a:gd name="connsiteX2" fmla="*/ 292763 w 292409"/>
                <a:gd name="connsiteY2" fmla="*/ 29656 h 400758"/>
                <a:gd name="connsiteX3" fmla="*/ 263300 w 292409"/>
                <a:gd name="connsiteY3" fmla="*/ 193 h 400758"/>
                <a:gd name="connsiteX4" fmla="*/ 29817 w 292409"/>
                <a:gd name="connsiteY4" fmla="*/ 193 h 400758"/>
                <a:gd name="connsiteX5" fmla="*/ 354 w 292409"/>
                <a:gd name="connsiteY5" fmla="*/ 29656 h 400758"/>
                <a:gd name="connsiteX6" fmla="*/ 354 w 292409"/>
                <a:gd name="connsiteY6" fmla="*/ 371489 h 400758"/>
                <a:gd name="connsiteX7" fmla="*/ 29817 w 292409"/>
                <a:gd name="connsiteY7" fmla="*/ 400952 h 400758"/>
                <a:gd name="connsiteX8" fmla="*/ 263300 w 292409"/>
                <a:gd name="connsiteY8" fmla="*/ 400952 h 400758"/>
                <a:gd name="connsiteX9" fmla="*/ 263300 w 292409"/>
                <a:gd name="connsiteY9" fmla="*/ 379409 h 400758"/>
                <a:gd name="connsiteX10" fmla="*/ 29817 w 292409"/>
                <a:gd name="connsiteY10" fmla="*/ 379409 h 400758"/>
                <a:gd name="connsiteX11" fmla="*/ 21896 w 292409"/>
                <a:gd name="connsiteY11" fmla="*/ 371489 h 400758"/>
                <a:gd name="connsiteX12" fmla="*/ 21896 w 292409"/>
                <a:gd name="connsiteY12" fmla="*/ 29656 h 400758"/>
                <a:gd name="connsiteX13" fmla="*/ 29817 w 292409"/>
                <a:gd name="connsiteY13" fmla="*/ 21735 h 400758"/>
                <a:gd name="connsiteX14" fmla="*/ 263300 w 292409"/>
                <a:gd name="connsiteY14" fmla="*/ 21735 h 400758"/>
                <a:gd name="connsiteX15" fmla="*/ 271221 w 292409"/>
                <a:gd name="connsiteY15" fmla="*/ 29656 h 400758"/>
                <a:gd name="connsiteX16" fmla="*/ 271221 w 292409"/>
                <a:gd name="connsiteY16" fmla="*/ 371489 h 400758"/>
                <a:gd name="connsiteX17" fmla="*/ 263300 w 292409"/>
                <a:gd name="connsiteY17" fmla="*/ 379409 h 400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2409" h="400758">
                  <a:moveTo>
                    <a:pt x="263300" y="400952"/>
                  </a:moveTo>
                  <a:cubicBezTo>
                    <a:pt x="279582" y="400952"/>
                    <a:pt x="292763" y="387748"/>
                    <a:pt x="292763" y="371489"/>
                  </a:cubicBezTo>
                  <a:cubicBezTo>
                    <a:pt x="292763" y="371489"/>
                    <a:pt x="292763" y="29656"/>
                    <a:pt x="292763" y="29656"/>
                  </a:cubicBezTo>
                  <a:cubicBezTo>
                    <a:pt x="292763" y="13381"/>
                    <a:pt x="279582" y="193"/>
                    <a:pt x="263300" y="193"/>
                  </a:cubicBezTo>
                  <a:lnTo>
                    <a:pt x="29817" y="193"/>
                  </a:lnTo>
                  <a:cubicBezTo>
                    <a:pt x="13542" y="193"/>
                    <a:pt x="354" y="13381"/>
                    <a:pt x="354" y="29656"/>
                  </a:cubicBezTo>
                  <a:cubicBezTo>
                    <a:pt x="354" y="29656"/>
                    <a:pt x="354" y="371489"/>
                    <a:pt x="354" y="371489"/>
                  </a:cubicBezTo>
                  <a:cubicBezTo>
                    <a:pt x="354" y="387748"/>
                    <a:pt x="13542" y="400952"/>
                    <a:pt x="29817" y="400952"/>
                  </a:cubicBezTo>
                  <a:cubicBezTo>
                    <a:pt x="29817" y="400952"/>
                    <a:pt x="263300" y="400952"/>
                    <a:pt x="263300" y="400952"/>
                  </a:cubicBezTo>
                  <a:close/>
                  <a:moveTo>
                    <a:pt x="263300" y="379409"/>
                  </a:moveTo>
                  <a:lnTo>
                    <a:pt x="29817" y="379409"/>
                  </a:lnTo>
                  <a:cubicBezTo>
                    <a:pt x="25446" y="379409"/>
                    <a:pt x="21896" y="375860"/>
                    <a:pt x="21896" y="371489"/>
                  </a:cubicBezTo>
                  <a:lnTo>
                    <a:pt x="21896" y="29656"/>
                  </a:lnTo>
                  <a:cubicBezTo>
                    <a:pt x="21896" y="25285"/>
                    <a:pt x="25446" y="21735"/>
                    <a:pt x="29817" y="21735"/>
                  </a:cubicBezTo>
                  <a:cubicBezTo>
                    <a:pt x="29817" y="21735"/>
                    <a:pt x="263300" y="21735"/>
                    <a:pt x="263300" y="21735"/>
                  </a:cubicBezTo>
                  <a:cubicBezTo>
                    <a:pt x="267678" y="21735"/>
                    <a:pt x="271221" y="25285"/>
                    <a:pt x="271221" y="29656"/>
                  </a:cubicBezTo>
                  <a:lnTo>
                    <a:pt x="271221" y="371489"/>
                  </a:lnTo>
                  <a:cubicBezTo>
                    <a:pt x="271221" y="375860"/>
                    <a:pt x="267678" y="379409"/>
                    <a:pt x="263300" y="379409"/>
                  </a:cubicBezTo>
                  <a:close/>
                </a:path>
              </a:pathLst>
            </a:custGeom>
            <a:solidFill>
              <a:srgbClr val="231F20"/>
            </a:solidFill>
            <a:ln w="7575" cap="flat">
              <a:noFill/>
              <a:prstDash val="solid"/>
              <a:round/>
            </a:ln>
          </p:spPr>
          <p:txBody>
            <a:bodyPr rtlCol="0" anchor="ctr"/>
            <a:lstStyle/>
            <a:p>
              <a:endParaRPr lang="en-GB"/>
            </a:p>
          </p:txBody>
        </p:sp>
        <p:sp>
          <p:nvSpPr>
            <p:cNvPr id="628" name="Freeform: Shape 627">
              <a:extLst>
                <a:ext uri="{FF2B5EF4-FFF2-40B4-BE49-F238E27FC236}">
                  <a16:creationId xmlns:a16="http://schemas.microsoft.com/office/drawing/2014/main" id="{78937AD9-6238-46E5-B6A9-CB1FD7412773}"/>
                </a:ext>
              </a:extLst>
            </p:cNvPr>
            <p:cNvSpPr/>
            <p:nvPr/>
          </p:nvSpPr>
          <p:spPr>
            <a:xfrm>
              <a:off x="7186923" y="1092948"/>
              <a:ext cx="406300" cy="568809"/>
            </a:xfrm>
            <a:custGeom>
              <a:avLst/>
              <a:gdLst>
                <a:gd name="connsiteX0" fmla="*/ 378483 w 406300"/>
                <a:gd name="connsiteY0" fmla="*/ 569002 h 568809"/>
                <a:gd name="connsiteX1" fmla="*/ 28266 w 406300"/>
                <a:gd name="connsiteY1" fmla="*/ 569002 h 568809"/>
                <a:gd name="connsiteX2" fmla="*/ 224 w 406300"/>
                <a:gd name="connsiteY2" fmla="*/ 540969 h 568809"/>
                <a:gd name="connsiteX3" fmla="*/ 224 w 406300"/>
                <a:gd name="connsiteY3" fmla="*/ 28227 h 568809"/>
                <a:gd name="connsiteX4" fmla="*/ 28266 w 406300"/>
                <a:gd name="connsiteY4" fmla="*/ 193 h 568809"/>
                <a:gd name="connsiteX5" fmla="*/ 378483 w 406300"/>
                <a:gd name="connsiteY5" fmla="*/ 193 h 568809"/>
                <a:gd name="connsiteX6" fmla="*/ 406525 w 406300"/>
                <a:gd name="connsiteY6" fmla="*/ 28227 h 568809"/>
                <a:gd name="connsiteX7" fmla="*/ 406525 w 406300"/>
                <a:gd name="connsiteY7" fmla="*/ 540969 h 568809"/>
                <a:gd name="connsiteX8" fmla="*/ 378483 w 406300"/>
                <a:gd name="connsiteY8" fmla="*/ 569002 h 568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300" h="568809">
                  <a:moveTo>
                    <a:pt x="378483" y="569002"/>
                  </a:moveTo>
                  <a:lnTo>
                    <a:pt x="28266" y="569002"/>
                  </a:lnTo>
                  <a:cubicBezTo>
                    <a:pt x="12782" y="569002"/>
                    <a:pt x="224" y="556453"/>
                    <a:pt x="224" y="540969"/>
                  </a:cubicBezTo>
                  <a:lnTo>
                    <a:pt x="224" y="28227"/>
                  </a:lnTo>
                  <a:cubicBezTo>
                    <a:pt x="224" y="12743"/>
                    <a:pt x="12782" y="193"/>
                    <a:pt x="28266" y="193"/>
                  </a:cubicBezTo>
                  <a:lnTo>
                    <a:pt x="378483" y="193"/>
                  </a:lnTo>
                  <a:cubicBezTo>
                    <a:pt x="393967" y="193"/>
                    <a:pt x="406525" y="12743"/>
                    <a:pt x="406525" y="28227"/>
                  </a:cubicBezTo>
                  <a:lnTo>
                    <a:pt x="406525" y="540969"/>
                  </a:lnTo>
                  <a:cubicBezTo>
                    <a:pt x="406525" y="556453"/>
                    <a:pt x="393967" y="569002"/>
                    <a:pt x="378483" y="569002"/>
                  </a:cubicBezTo>
                  <a:close/>
                </a:path>
              </a:pathLst>
            </a:custGeom>
            <a:solidFill>
              <a:srgbClr val="FCB414"/>
            </a:solidFill>
            <a:ln w="7575" cap="flat">
              <a:noFill/>
              <a:prstDash val="solid"/>
              <a:round/>
            </a:ln>
          </p:spPr>
          <p:txBody>
            <a:bodyPr rtlCol="0" anchor="ctr"/>
            <a:lstStyle/>
            <a:p>
              <a:endParaRPr lang="en-GB"/>
            </a:p>
          </p:txBody>
        </p:sp>
        <p:sp>
          <p:nvSpPr>
            <p:cNvPr id="629" name="Freeform: Shape 628">
              <a:extLst>
                <a:ext uri="{FF2B5EF4-FFF2-40B4-BE49-F238E27FC236}">
                  <a16:creationId xmlns:a16="http://schemas.microsoft.com/office/drawing/2014/main" id="{336DD346-B2CC-471C-9397-90AF9DA9384F}"/>
                </a:ext>
              </a:extLst>
            </p:cNvPr>
            <p:cNvSpPr/>
            <p:nvPr/>
          </p:nvSpPr>
          <p:spPr>
            <a:xfrm>
              <a:off x="7170763" y="1076787"/>
              <a:ext cx="438621" cy="601130"/>
            </a:xfrm>
            <a:custGeom>
              <a:avLst/>
              <a:gdLst>
                <a:gd name="connsiteX0" fmla="*/ 394644 w 438621"/>
                <a:gd name="connsiteY0" fmla="*/ 601323 h 601130"/>
                <a:gd name="connsiteX1" fmla="*/ 438846 w 438621"/>
                <a:gd name="connsiteY1" fmla="*/ 557129 h 601130"/>
                <a:gd name="connsiteX2" fmla="*/ 438846 w 438621"/>
                <a:gd name="connsiteY2" fmla="*/ 44387 h 601130"/>
                <a:gd name="connsiteX3" fmla="*/ 394644 w 438621"/>
                <a:gd name="connsiteY3" fmla="*/ 193 h 601130"/>
                <a:gd name="connsiteX4" fmla="*/ 44426 w 438621"/>
                <a:gd name="connsiteY4" fmla="*/ 193 h 601130"/>
                <a:gd name="connsiteX5" fmla="*/ 224 w 438621"/>
                <a:gd name="connsiteY5" fmla="*/ 44387 h 601130"/>
                <a:gd name="connsiteX6" fmla="*/ 224 w 438621"/>
                <a:gd name="connsiteY6" fmla="*/ 557129 h 601130"/>
                <a:gd name="connsiteX7" fmla="*/ 44426 w 438621"/>
                <a:gd name="connsiteY7" fmla="*/ 601323 h 601130"/>
                <a:gd name="connsiteX8" fmla="*/ 394644 w 438621"/>
                <a:gd name="connsiteY8" fmla="*/ 601323 h 601130"/>
                <a:gd name="connsiteX9" fmla="*/ 394644 w 438621"/>
                <a:gd name="connsiteY9" fmla="*/ 569002 h 601130"/>
                <a:gd name="connsiteX10" fmla="*/ 44426 w 438621"/>
                <a:gd name="connsiteY10" fmla="*/ 569002 h 601130"/>
                <a:gd name="connsiteX11" fmla="*/ 32545 w 438621"/>
                <a:gd name="connsiteY11" fmla="*/ 557129 h 601130"/>
                <a:gd name="connsiteX12" fmla="*/ 32545 w 438621"/>
                <a:gd name="connsiteY12" fmla="*/ 44387 h 601130"/>
                <a:gd name="connsiteX13" fmla="*/ 44426 w 438621"/>
                <a:gd name="connsiteY13" fmla="*/ 32514 h 601130"/>
                <a:gd name="connsiteX14" fmla="*/ 394644 w 438621"/>
                <a:gd name="connsiteY14" fmla="*/ 32514 h 601130"/>
                <a:gd name="connsiteX15" fmla="*/ 406525 w 438621"/>
                <a:gd name="connsiteY15" fmla="*/ 44387 h 601130"/>
                <a:gd name="connsiteX16" fmla="*/ 406525 w 438621"/>
                <a:gd name="connsiteY16" fmla="*/ 557129 h 601130"/>
                <a:gd name="connsiteX17" fmla="*/ 394644 w 438621"/>
                <a:gd name="connsiteY17" fmla="*/ 569002 h 601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8621" h="601130">
                  <a:moveTo>
                    <a:pt x="394644" y="601323"/>
                  </a:moveTo>
                  <a:cubicBezTo>
                    <a:pt x="419052" y="601323"/>
                    <a:pt x="438846" y="581537"/>
                    <a:pt x="438846" y="557129"/>
                  </a:cubicBezTo>
                  <a:lnTo>
                    <a:pt x="438846" y="44387"/>
                  </a:lnTo>
                  <a:cubicBezTo>
                    <a:pt x="438846" y="19979"/>
                    <a:pt x="419052" y="193"/>
                    <a:pt x="394644" y="193"/>
                  </a:cubicBezTo>
                  <a:lnTo>
                    <a:pt x="44426" y="193"/>
                  </a:lnTo>
                  <a:cubicBezTo>
                    <a:pt x="20018" y="193"/>
                    <a:pt x="224" y="19979"/>
                    <a:pt x="224" y="44387"/>
                  </a:cubicBezTo>
                  <a:cubicBezTo>
                    <a:pt x="224" y="44387"/>
                    <a:pt x="224" y="557129"/>
                    <a:pt x="224" y="557129"/>
                  </a:cubicBezTo>
                  <a:cubicBezTo>
                    <a:pt x="224" y="581537"/>
                    <a:pt x="20018" y="601323"/>
                    <a:pt x="44426" y="601323"/>
                  </a:cubicBezTo>
                  <a:lnTo>
                    <a:pt x="394644" y="601323"/>
                  </a:lnTo>
                  <a:close/>
                  <a:moveTo>
                    <a:pt x="394644" y="569002"/>
                  </a:moveTo>
                  <a:lnTo>
                    <a:pt x="44426" y="569002"/>
                  </a:lnTo>
                  <a:cubicBezTo>
                    <a:pt x="37866" y="569002"/>
                    <a:pt x="32545" y="563689"/>
                    <a:pt x="32545" y="557129"/>
                  </a:cubicBezTo>
                  <a:lnTo>
                    <a:pt x="32545" y="44387"/>
                  </a:lnTo>
                  <a:cubicBezTo>
                    <a:pt x="32545" y="37827"/>
                    <a:pt x="37866" y="32514"/>
                    <a:pt x="44426" y="32514"/>
                  </a:cubicBezTo>
                  <a:cubicBezTo>
                    <a:pt x="44426" y="32514"/>
                    <a:pt x="394644" y="32514"/>
                    <a:pt x="394644" y="32514"/>
                  </a:cubicBezTo>
                  <a:cubicBezTo>
                    <a:pt x="401204" y="32514"/>
                    <a:pt x="406525" y="37827"/>
                    <a:pt x="406525" y="44387"/>
                  </a:cubicBezTo>
                  <a:cubicBezTo>
                    <a:pt x="406525" y="44387"/>
                    <a:pt x="406525" y="557129"/>
                    <a:pt x="406525" y="557129"/>
                  </a:cubicBezTo>
                  <a:cubicBezTo>
                    <a:pt x="406525" y="563689"/>
                    <a:pt x="401204" y="569002"/>
                    <a:pt x="394644" y="569002"/>
                  </a:cubicBezTo>
                  <a:close/>
                </a:path>
              </a:pathLst>
            </a:custGeom>
            <a:solidFill>
              <a:srgbClr val="231F20"/>
            </a:solidFill>
            <a:ln w="7575" cap="flat">
              <a:noFill/>
              <a:prstDash val="solid"/>
              <a:round/>
            </a:ln>
          </p:spPr>
          <p:txBody>
            <a:bodyPr rtlCol="0" anchor="ctr"/>
            <a:lstStyle/>
            <a:p>
              <a:endParaRPr lang="en-GB"/>
            </a:p>
          </p:txBody>
        </p:sp>
        <p:sp>
          <p:nvSpPr>
            <p:cNvPr id="630" name="Freeform: Shape 629">
              <a:extLst>
                <a:ext uri="{FF2B5EF4-FFF2-40B4-BE49-F238E27FC236}">
                  <a16:creationId xmlns:a16="http://schemas.microsoft.com/office/drawing/2014/main" id="{699AF2B8-78FF-4AE7-B718-7F38287F00E3}"/>
                </a:ext>
              </a:extLst>
            </p:cNvPr>
            <p:cNvSpPr/>
            <p:nvPr/>
          </p:nvSpPr>
          <p:spPr>
            <a:xfrm>
              <a:off x="7237845" y="1294847"/>
              <a:ext cx="306258" cy="257435"/>
            </a:xfrm>
            <a:custGeom>
              <a:avLst/>
              <a:gdLst>
                <a:gd name="connsiteX0" fmla="*/ 89966 w 306258"/>
                <a:gd name="connsiteY0" fmla="*/ 45607 h 257435"/>
                <a:gd name="connsiteX1" fmla="*/ 153354 w 306258"/>
                <a:gd name="connsiteY1" fmla="*/ 19466 h 257435"/>
                <a:gd name="connsiteX2" fmla="*/ 216727 w 306258"/>
                <a:gd name="connsiteY2" fmla="*/ 45607 h 257435"/>
                <a:gd name="connsiteX3" fmla="*/ 153354 w 306258"/>
                <a:gd name="connsiteY3" fmla="*/ 108995 h 257435"/>
                <a:gd name="connsiteX4" fmla="*/ 89966 w 306258"/>
                <a:gd name="connsiteY4" fmla="*/ 45607 h 257435"/>
                <a:gd name="connsiteX5" fmla="*/ 161237 w 306258"/>
                <a:gd name="connsiteY5" fmla="*/ 193553 h 257435"/>
                <a:gd name="connsiteX6" fmla="*/ 161237 w 306258"/>
                <a:gd name="connsiteY6" fmla="*/ 238104 h 257435"/>
                <a:gd name="connsiteX7" fmla="*/ 145456 w 306258"/>
                <a:gd name="connsiteY7" fmla="*/ 238104 h 257435"/>
                <a:gd name="connsiteX8" fmla="*/ 145456 w 306258"/>
                <a:gd name="connsiteY8" fmla="*/ 192732 h 257435"/>
                <a:gd name="connsiteX9" fmla="*/ 104850 w 306258"/>
                <a:gd name="connsiteY9" fmla="*/ 142738 h 257435"/>
                <a:gd name="connsiteX10" fmla="*/ 112413 w 306258"/>
                <a:gd name="connsiteY10" fmla="*/ 115319 h 257435"/>
                <a:gd name="connsiteX11" fmla="*/ 153354 w 306258"/>
                <a:gd name="connsiteY11" fmla="*/ 126547 h 257435"/>
                <a:gd name="connsiteX12" fmla="*/ 194356 w 306258"/>
                <a:gd name="connsiteY12" fmla="*/ 115289 h 257435"/>
                <a:gd name="connsiteX13" fmla="*/ 203972 w 306258"/>
                <a:gd name="connsiteY13" fmla="*/ 143695 h 257435"/>
                <a:gd name="connsiteX14" fmla="*/ 161237 w 306258"/>
                <a:gd name="connsiteY14" fmla="*/ 193553 h 257435"/>
                <a:gd name="connsiteX15" fmla="*/ 52819 w 306258"/>
                <a:gd name="connsiteY15" fmla="*/ 171790 h 257435"/>
                <a:gd name="connsiteX16" fmla="*/ 62723 w 306258"/>
                <a:gd name="connsiteY16" fmla="*/ 165048 h 257435"/>
                <a:gd name="connsiteX17" fmla="*/ 74764 w 306258"/>
                <a:gd name="connsiteY17" fmla="*/ 159331 h 257435"/>
                <a:gd name="connsiteX18" fmla="*/ 78458 w 306258"/>
                <a:gd name="connsiteY18" fmla="*/ 257647 h 257435"/>
                <a:gd name="connsiteX19" fmla="*/ 228250 w 306258"/>
                <a:gd name="connsiteY19" fmla="*/ 257647 h 257435"/>
                <a:gd name="connsiteX20" fmla="*/ 231937 w 306258"/>
                <a:gd name="connsiteY20" fmla="*/ 159331 h 257435"/>
                <a:gd name="connsiteX21" fmla="*/ 243978 w 306258"/>
                <a:gd name="connsiteY21" fmla="*/ 165048 h 257435"/>
                <a:gd name="connsiteX22" fmla="*/ 253890 w 306258"/>
                <a:gd name="connsiteY22" fmla="*/ 171790 h 257435"/>
                <a:gd name="connsiteX23" fmla="*/ 250378 w 306258"/>
                <a:gd name="connsiteY23" fmla="*/ 257647 h 257435"/>
                <a:gd name="connsiteX24" fmla="*/ 306483 w 306258"/>
                <a:gd name="connsiteY24" fmla="*/ 257647 h 257435"/>
                <a:gd name="connsiteX25" fmla="*/ 306483 w 306258"/>
                <a:gd name="connsiteY25" fmla="*/ 238104 h 257435"/>
                <a:gd name="connsiteX26" fmla="*/ 216909 w 306258"/>
                <a:gd name="connsiteY26" fmla="*/ 132058 h 257435"/>
                <a:gd name="connsiteX27" fmla="*/ 211862 w 306258"/>
                <a:gd name="connsiteY27" fmla="*/ 101386 h 257435"/>
                <a:gd name="connsiteX28" fmla="*/ 233700 w 306258"/>
                <a:gd name="connsiteY28" fmla="*/ 38112 h 257435"/>
                <a:gd name="connsiteX29" fmla="*/ 253122 w 306258"/>
                <a:gd name="connsiteY29" fmla="*/ 19406 h 257435"/>
                <a:gd name="connsiteX30" fmla="*/ 153347 w 306258"/>
                <a:gd name="connsiteY30" fmla="*/ 212 h 257435"/>
                <a:gd name="connsiteX31" fmla="*/ 53579 w 306258"/>
                <a:gd name="connsiteY31" fmla="*/ 19406 h 257435"/>
                <a:gd name="connsiteX32" fmla="*/ 73137 w 306258"/>
                <a:gd name="connsiteY32" fmla="*/ 37542 h 257435"/>
                <a:gd name="connsiteX33" fmla="*/ 94922 w 306258"/>
                <a:gd name="connsiteY33" fmla="*/ 101477 h 257435"/>
                <a:gd name="connsiteX34" fmla="*/ 89860 w 306258"/>
                <a:gd name="connsiteY34" fmla="*/ 132065 h 257435"/>
                <a:gd name="connsiteX35" fmla="*/ 225 w 306258"/>
                <a:gd name="connsiteY35" fmla="*/ 238104 h 257435"/>
                <a:gd name="connsiteX36" fmla="*/ 225 w 306258"/>
                <a:gd name="connsiteY36" fmla="*/ 257647 h 257435"/>
                <a:gd name="connsiteX37" fmla="*/ 56330 w 306258"/>
                <a:gd name="connsiteY37" fmla="*/ 257647 h 257435"/>
                <a:gd name="connsiteX38" fmla="*/ 52819 w 306258"/>
                <a:gd name="connsiteY38" fmla="*/ 171790 h 257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06258" h="257435">
                  <a:moveTo>
                    <a:pt x="89966" y="45607"/>
                  </a:moveTo>
                  <a:cubicBezTo>
                    <a:pt x="89966" y="27037"/>
                    <a:pt x="108339" y="19466"/>
                    <a:pt x="153354" y="19466"/>
                  </a:cubicBezTo>
                  <a:cubicBezTo>
                    <a:pt x="198962" y="19466"/>
                    <a:pt x="216727" y="26794"/>
                    <a:pt x="216727" y="45607"/>
                  </a:cubicBezTo>
                  <a:cubicBezTo>
                    <a:pt x="216727" y="80558"/>
                    <a:pt x="188298" y="108995"/>
                    <a:pt x="153354" y="108995"/>
                  </a:cubicBezTo>
                  <a:cubicBezTo>
                    <a:pt x="118403" y="108995"/>
                    <a:pt x="89966" y="80558"/>
                    <a:pt x="89966" y="45607"/>
                  </a:cubicBezTo>
                  <a:close/>
                  <a:moveTo>
                    <a:pt x="161237" y="193553"/>
                  </a:moveTo>
                  <a:lnTo>
                    <a:pt x="161237" y="238104"/>
                  </a:lnTo>
                  <a:lnTo>
                    <a:pt x="145456" y="238104"/>
                  </a:lnTo>
                  <a:lnTo>
                    <a:pt x="145456" y="192732"/>
                  </a:lnTo>
                  <a:lnTo>
                    <a:pt x="104850" y="142738"/>
                  </a:lnTo>
                  <a:cubicBezTo>
                    <a:pt x="107366" y="137105"/>
                    <a:pt x="111486" y="124616"/>
                    <a:pt x="112413" y="115319"/>
                  </a:cubicBezTo>
                  <a:cubicBezTo>
                    <a:pt x="124446" y="122412"/>
                    <a:pt x="138410" y="126547"/>
                    <a:pt x="153354" y="126547"/>
                  </a:cubicBezTo>
                  <a:cubicBezTo>
                    <a:pt x="168321" y="126547"/>
                    <a:pt x="182300" y="122404"/>
                    <a:pt x="194356" y="115289"/>
                  </a:cubicBezTo>
                  <a:cubicBezTo>
                    <a:pt x="195329" y="125406"/>
                    <a:pt x="201182" y="137857"/>
                    <a:pt x="203972" y="143695"/>
                  </a:cubicBezTo>
                  <a:lnTo>
                    <a:pt x="161237" y="193553"/>
                  </a:lnTo>
                  <a:close/>
                  <a:moveTo>
                    <a:pt x="52819" y="171790"/>
                  </a:moveTo>
                  <a:cubicBezTo>
                    <a:pt x="52819" y="171790"/>
                    <a:pt x="56026" y="168711"/>
                    <a:pt x="62723" y="165048"/>
                  </a:cubicBezTo>
                  <a:cubicBezTo>
                    <a:pt x="68120" y="162091"/>
                    <a:pt x="74764" y="159331"/>
                    <a:pt x="74764" y="159331"/>
                  </a:cubicBezTo>
                  <a:lnTo>
                    <a:pt x="78458" y="257647"/>
                  </a:lnTo>
                  <a:lnTo>
                    <a:pt x="228250" y="257647"/>
                  </a:lnTo>
                  <a:lnTo>
                    <a:pt x="231937" y="159331"/>
                  </a:lnTo>
                  <a:cubicBezTo>
                    <a:pt x="231937" y="159331"/>
                    <a:pt x="238581" y="162091"/>
                    <a:pt x="243978" y="165048"/>
                  </a:cubicBezTo>
                  <a:cubicBezTo>
                    <a:pt x="250690" y="168711"/>
                    <a:pt x="253890" y="171790"/>
                    <a:pt x="253890" y="171790"/>
                  </a:cubicBezTo>
                  <a:lnTo>
                    <a:pt x="250378" y="257647"/>
                  </a:lnTo>
                  <a:lnTo>
                    <a:pt x="306483" y="257647"/>
                  </a:lnTo>
                  <a:lnTo>
                    <a:pt x="306483" y="238104"/>
                  </a:lnTo>
                  <a:cubicBezTo>
                    <a:pt x="306483" y="188445"/>
                    <a:pt x="273007" y="148978"/>
                    <a:pt x="216909" y="132058"/>
                  </a:cubicBezTo>
                  <a:cubicBezTo>
                    <a:pt x="213869" y="125893"/>
                    <a:pt x="210516" y="115532"/>
                    <a:pt x="211862" y="101386"/>
                  </a:cubicBezTo>
                  <a:cubicBezTo>
                    <a:pt x="223971" y="88677"/>
                    <a:pt x="236460" y="67507"/>
                    <a:pt x="233700" y="38112"/>
                  </a:cubicBezTo>
                  <a:cubicBezTo>
                    <a:pt x="249154" y="33574"/>
                    <a:pt x="253122" y="27053"/>
                    <a:pt x="253122" y="19406"/>
                  </a:cubicBezTo>
                  <a:cubicBezTo>
                    <a:pt x="253122" y="4575"/>
                    <a:pt x="225711" y="212"/>
                    <a:pt x="153347" y="212"/>
                  </a:cubicBezTo>
                  <a:cubicBezTo>
                    <a:pt x="79697" y="212"/>
                    <a:pt x="53579" y="4575"/>
                    <a:pt x="53579" y="19406"/>
                  </a:cubicBezTo>
                  <a:cubicBezTo>
                    <a:pt x="53579" y="26733"/>
                    <a:pt x="58535" y="33035"/>
                    <a:pt x="73137" y="37542"/>
                  </a:cubicBezTo>
                  <a:cubicBezTo>
                    <a:pt x="69830" y="66017"/>
                    <a:pt x="82601" y="88585"/>
                    <a:pt x="94922" y="101477"/>
                  </a:cubicBezTo>
                  <a:cubicBezTo>
                    <a:pt x="96230" y="115471"/>
                    <a:pt x="92923" y="125847"/>
                    <a:pt x="89860" y="132065"/>
                  </a:cubicBezTo>
                  <a:cubicBezTo>
                    <a:pt x="33663" y="148994"/>
                    <a:pt x="225" y="188285"/>
                    <a:pt x="225" y="238104"/>
                  </a:cubicBezTo>
                  <a:lnTo>
                    <a:pt x="225" y="257647"/>
                  </a:lnTo>
                  <a:lnTo>
                    <a:pt x="56330" y="257647"/>
                  </a:lnTo>
                  <a:lnTo>
                    <a:pt x="52819" y="171790"/>
                  </a:lnTo>
                  <a:close/>
                </a:path>
              </a:pathLst>
            </a:custGeom>
            <a:solidFill>
              <a:srgbClr val="231F20"/>
            </a:solidFill>
            <a:ln w="7575" cap="flat">
              <a:noFill/>
              <a:prstDash val="solid"/>
              <a:round/>
            </a:ln>
          </p:spPr>
          <p:txBody>
            <a:bodyPr rtlCol="0" anchor="ctr"/>
            <a:lstStyle/>
            <a:p>
              <a:endParaRPr lang="en-GB"/>
            </a:p>
          </p:txBody>
        </p:sp>
        <p:sp>
          <p:nvSpPr>
            <p:cNvPr id="631" name="Freeform: Shape 630">
              <a:extLst>
                <a:ext uri="{FF2B5EF4-FFF2-40B4-BE49-F238E27FC236}">
                  <a16:creationId xmlns:a16="http://schemas.microsoft.com/office/drawing/2014/main" id="{DE13B71D-13B6-4DF1-A281-7F31ED9B4082}"/>
                </a:ext>
              </a:extLst>
            </p:cNvPr>
            <p:cNvSpPr/>
            <p:nvPr/>
          </p:nvSpPr>
          <p:spPr>
            <a:xfrm>
              <a:off x="7295114" y="1212053"/>
              <a:ext cx="54008" cy="76386"/>
            </a:xfrm>
            <a:custGeom>
              <a:avLst/>
              <a:gdLst>
                <a:gd name="connsiteX0" fmla="*/ 46785 w 54008"/>
                <a:gd name="connsiteY0" fmla="*/ 69989 h 76386"/>
                <a:gd name="connsiteX1" fmla="*/ 53489 w 54008"/>
                <a:gd name="connsiteY1" fmla="*/ 140 h 76386"/>
                <a:gd name="connsiteX2" fmla="*/ 9736 w 54008"/>
                <a:gd name="connsiteY2" fmla="*/ 58655 h 76386"/>
                <a:gd name="connsiteX3" fmla="*/ 3487 w 54008"/>
                <a:gd name="connsiteY3" fmla="*/ 58655 h 76386"/>
                <a:gd name="connsiteX4" fmla="*/ 196 w 54008"/>
                <a:gd name="connsiteY4" fmla="*/ 61962 h 76386"/>
                <a:gd name="connsiteX5" fmla="*/ 196 w 54008"/>
                <a:gd name="connsiteY5" fmla="*/ 76526 h 76386"/>
                <a:gd name="connsiteX6" fmla="*/ 12411 w 54008"/>
                <a:gd name="connsiteY6" fmla="*/ 73478 h 76386"/>
                <a:gd name="connsiteX7" fmla="*/ 46785 w 54008"/>
                <a:gd name="connsiteY7" fmla="*/ 69989 h 76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08" h="76386">
                  <a:moveTo>
                    <a:pt x="46785" y="69989"/>
                  </a:moveTo>
                  <a:cubicBezTo>
                    <a:pt x="55511" y="43452"/>
                    <a:pt x="54645" y="14210"/>
                    <a:pt x="53489" y="140"/>
                  </a:cubicBezTo>
                  <a:cubicBezTo>
                    <a:pt x="29773" y="11937"/>
                    <a:pt x="14107" y="34483"/>
                    <a:pt x="9736" y="58655"/>
                  </a:cubicBezTo>
                  <a:lnTo>
                    <a:pt x="3487" y="58655"/>
                  </a:lnTo>
                  <a:cubicBezTo>
                    <a:pt x="1694" y="58655"/>
                    <a:pt x="196" y="60153"/>
                    <a:pt x="196" y="61962"/>
                  </a:cubicBezTo>
                  <a:lnTo>
                    <a:pt x="196" y="76526"/>
                  </a:lnTo>
                  <a:cubicBezTo>
                    <a:pt x="5099" y="74861"/>
                    <a:pt x="9667" y="73980"/>
                    <a:pt x="12411" y="73478"/>
                  </a:cubicBezTo>
                  <a:cubicBezTo>
                    <a:pt x="21130" y="71851"/>
                    <a:pt x="32259" y="70703"/>
                    <a:pt x="46785" y="69989"/>
                  </a:cubicBezTo>
                  <a:close/>
                </a:path>
              </a:pathLst>
            </a:custGeom>
            <a:solidFill>
              <a:srgbClr val="231F20"/>
            </a:solidFill>
            <a:ln w="7575" cap="flat">
              <a:noFill/>
              <a:prstDash val="solid"/>
              <a:round/>
            </a:ln>
          </p:spPr>
          <p:txBody>
            <a:bodyPr rtlCol="0" anchor="ctr"/>
            <a:lstStyle/>
            <a:p>
              <a:endParaRPr lang="en-GB"/>
            </a:p>
          </p:txBody>
        </p:sp>
        <p:sp>
          <p:nvSpPr>
            <p:cNvPr id="632" name="Freeform: Shape 631">
              <a:extLst>
                <a:ext uri="{FF2B5EF4-FFF2-40B4-BE49-F238E27FC236}">
                  <a16:creationId xmlns:a16="http://schemas.microsoft.com/office/drawing/2014/main" id="{F2800592-5A7B-45D0-BCF1-1E82CC24AD0E}"/>
                </a:ext>
              </a:extLst>
            </p:cNvPr>
            <p:cNvSpPr/>
            <p:nvPr/>
          </p:nvSpPr>
          <p:spPr>
            <a:xfrm>
              <a:off x="7432819" y="1211977"/>
              <a:ext cx="54008" cy="76598"/>
            </a:xfrm>
            <a:custGeom>
              <a:avLst/>
              <a:gdLst>
                <a:gd name="connsiteX0" fmla="*/ 41522 w 54008"/>
                <a:gd name="connsiteY0" fmla="*/ 73531 h 76598"/>
                <a:gd name="connsiteX1" fmla="*/ 54262 w 54008"/>
                <a:gd name="connsiteY1" fmla="*/ 76739 h 76598"/>
                <a:gd name="connsiteX2" fmla="*/ 54262 w 54008"/>
                <a:gd name="connsiteY2" fmla="*/ 62038 h 76598"/>
                <a:gd name="connsiteX3" fmla="*/ 50970 w 54008"/>
                <a:gd name="connsiteY3" fmla="*/ 58731 h 76598"/>
                <a:gd name="connsiteX4" fmla="*/ 44737 w 54008"/>
                <a:gd name="connsiteY4" fmla="*/ 58731 h 76598"/>
                <a:gd name="connsiteX5" fmla="*/ 984 w 54008"/>
                <a:gd name="connsiteY5" fmla="*/ 140 h 76598"/>
                <a:gd name="connsiteX6" fmla="*/ 7688 w 54008"/>
                <a:gd name="connsiteY6" fmla="*/ 70110 h 76598"/>
                <a:gd name="connsiteX7" fmla="*/ 41522 w 54008"/>
                <a:gd name="connsiteY7" fmla="*/ 73531 h 76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08" h="76598">
                  <a:moveTo>
                    <a:pt x="41522" y="73531"/>
                  </a:moveTo>
                  <a:cubicBezTo>
                    <a:pt x="44365" y="74071"/>
                    <a:pt x="49154" y="74975"/>
                    <a:pt x="54262" y="76739"/>
                  </a:cubicBezTo>
                  <a:lnTo>
                    <a:pt x="54262" y="62038"/>
                  </a:lnTo>
                  <a:cubicBezTo>
                    <a:pt x="54262" y="60229"/>
                    <a:pt x="52787" y="58731"/>
                    <a:pt x="50970" y="58731"/>
                  </a:cubicBezTo>
                  <a:lnTo>
                    <a:pt x="44737" y="58731"/>
                  </a:lnTo>
                  <a:cubicBezTo>
                    <a:pt x="41051" y="34924"/>
                    <a:pt x="23476" y="11800"/>
                    <a:pt x="984" y="140"/>
                  </a:cubicBezTo>
                  <a:cubicBezTo>
                    <a:pt x="-187" y="14195"/>
                    <a:pt x="-1076" y="43521"/>
                    <a:pt x="7688" y="70110"/>
                  </a:cubicBezTo>
                  <a:cubicBezTo>
                    <a:pt x="21895" y="70840"/>
                    <a:pt x="32955" y="71958"/>
                    <a:pt x="41522" y="73531"/>
                  </a:cubicBezTo>
                  <a:close/>
                </a:path>
              </a:pathLst>
            </a:custGeom>
            <a:solidFill>
              <a:srgbClr val="231F20"/>
            </a:solidFill>
            <a:ln w="7575" cap="flat">
              <a:noFill/>
              <a:prstDash val="solid"/>
              <a:round/>
            </a:ln>
          </p:spPr>
          <p:txBody>
            <a:bodyPr rtlCol="0" anchor="ctr"/>
            <a:lstStyle/>
            <a:p>
              <a:endParaRPr lang="en-GB"/>
            </a:p>
          </p:txBody>
        </p:sp>
        <p:sp>
          <p:nvSpPr>
            <p:cNvPr id="633" name="Freeform: Shape 632">
              <a:extLst>
                <a:ext uri="{FF2B5EF4-FFF2-40B4-BE49-F238E27FC236}">
                  <a16:creationId xmlns:a16="http://schemas.microsoft.com/office/drawing/2014/main" id="{98245448-B2F9-4947-BE39-561F8AE3FB14}"/>
                </a:ext>
              </a:extLst>
            </p:cNvPr>
            <p:cNvSpPr/>
            <p:nvPr/>
          </p:nvSpPr>
          <p:spPr>
            <a:xfrm>
              <a:off x="7359619" y="1197216"/>
              <a:ext cx="62703" cy="83820"/>
            </a:xfrm>
            <a:custGeom>
              <a:avLst/>
              <a:gdLst>
                <a:gd name="connsiteX0" fmla="*/ 31489 w 62703"/>
                <a:gd name="connsiteY0" fmla="*/ 83340 h 83820"/>
                <a:gd name="connsiteX1" fmla="*/ 62928 w 62703"/>
                <a:gd name="connsiteY1" fmla="*/ 83955 h 83820"/>
                <a:gd name="connsiteX2" fmla="*/ 57843 w 62703"/>
                <a:gd name="connsiteY2" fmla="*/ 7957 h 83820"/>
                <a:gd name="connsiteX3" fmla="*/ 49930 w 62703"/>
                <a:gd name="connsiteY3" fmla="*/ 135 h 83820"/>
                <a:gd name="connsiteX4" fmla="*/ 13223 w 62703"/>
                <a:gd name="connsiteY4" fmla="*/ 135 h 83820"/>
                <a:gd name="connsiteX5" fmla="*/ 5310 w 62703"/>
                <a:gd name="connsiteY5" fmla="*/ 7980 h 83820"/>
                <a:gd name="connsiteX6" fmla="*/ 225 w 62703"/>
                <a:gd name="connsiteY6" fmla="*/ 83955 h 83820"/>
                <a:gd name="connsiteX7" fmla="*/ 31489 w 62703"/>
                <a:gd name="connsiteY7" fmla="*/ 83340 h 8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703" h="83820">
                  <a:moveTo>
                    <a:pt x="31489" y="83340"/>
                  </a:moveTo>
                  <a:cubicBezTo>
                    <a:pt x="38589" y="83340"/>
                    <a:pt x="50341" y="83598"/>
                    <a:pt x="62928" y="83955"/>
                  </a:cubicBezTo>
                  <a:cubicBezTo>
                    <a:pt x="53997" y="51946"/>
                    <a:pt x="57288" y="19230"/>
                    <a:pt x="57843" y="7957"/>
                  </a:cubicBezTo>
                  <a:cubicBezTo>
                    <a:pt x="58064" y="3639"/>
                    <a:pt x="54255" y="135"/>
                    <a:pt x="49930" y="135"/>
                  </a:cubicBezTo>
                  <a:lnTo>
                    <a:pt x="13223" y="135"/>
                  </a:lnTo>
                  <a:cubicBezTo>
                    <a:pt x="8898" y="135"/>
                    <a:pt x="5097" y="3655"/>
                    <a:pt x="5310" y="7980"/>
                  </a:cubicBezTo>
                  <a:cubicBezTo>
                    <a:pt x="5888" y="19283"/>
                    <a:pt x="9149" y="51969"/>
                    <a:pt x="225" y="83955"/>
                  </a:cubicBezTo>
                  <a:cubicBezTo>
                    <a:pt x="12737" y="83598"/>
                    <a:pt x="24435" y="83340"/>
                    <a:pt x="31489" y="83340"/>
                  </a:cubicBezTo>
                  <a:close/>
                </a:path>
              </a:pathLst>
            </a:custGeom>
            <a:solidFill>
              <a:srgbClr val="231F20"/>
            </a:solidFill>
            <a:ln w="7575" cap="flat">
              <a:noFill/>
              <a:prstDash val="solid"/>
              <a:round/>
            </a:ln>
          </p:spPr>
          <p:txBody>
            <a:bodyPr rtlCol="0" anchor="ctr"/>
            <a:lstStyle/>
            <a:p>
              <a:endParaRPr lang="en-GB"/>
            </a:p>
          </p:txBody>
        </p:sp>
        <p:sp>
          <p:nvSpPr>
            <p:cNvPr id="634" name="Freeform: Shape 633">
              <a:extLst>
                <a:ext uri="{FF2B5EF4-FFF2-40B4-BE49-F238E27FC236}">
                  <a16:creationId xmlns:a16="http://schemas.microsoft.com/office/drawing/2014/main" id="{B3DE15FF-C639-4FC9-8E92-825D007C8A7F}"/>
                </a:ext>
              </a:extLst>
            </p:cNvPr>
            <p:cNvSpPr/>
            <p:nvPr/>
          </p:nvSpPr>
          <p:spPr>
            <a:xfrm>
              <a:off x="6851400" y="1810379"/>
              <a:ext cx="1077363" cy="43099"/>
            </a:xfrm>
            <a:custGeom>
              <a:avLst/>
              <a:gdLst>
                <a:gd name="connsiteX0" fmla="*/ 224 w 1077363"/>
                <a:gd name="connsiteY0" fmla="*/ 43482 h 43099"/>
                <a:gd name="connsiteX1" fmla="*/ 1077588 w 1077363"/>
                <a:gd name="connsiteY1" fmla="*/ 43482 h 43099"/>
                <a:gd name="connsiteX2" fmla="*/ 1077588 w 1077363"/>
                <a:gd name="connsiteY2" fmla="*/ 382 h 43099"/>
                <a:gd name="connsiteX3" fmla="*/ 224 w 1077363"/>
                <a:gd name="connsiteY3" fmla="*/ 382 h 43099"/>
                <a:gd name="connsiteX4" fmla="*/ 224 w 1077363"/>
                <a:gd name="connsiteY4" fmla="*/ 43482 h 43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7363" h="43099">
                  <a:moveTo>
                    <a:pt x="224" y="43482"/>
                  </a:moveTo>
                  <a:lnTo>
                    <a:pt x="1077588" y="43482"/>
                  </a:lnTo>
                  <a:lnTo>
                    <a:pt x="1077588" y="382"/>
                  </a:lnTo>
                  <a:lnTo>
                    <a:pt x="224" y="382"/>
                  </a:lnTo>
                  <a:lnTo>
                    <a:pt x="224" y="43482"/>
                  </a:lnTo>
                  <a:close/>
                </a:path>
              </a:pathLst>
            </a:custGeom>
            <a:solidFill>
              <a:srgbClr val="231F20"/>
            </a:solidFill>
            <a:ln w="7575" cap="flat">
              <a:noFill/>
              <a:prstDash val="solid"/>
              <a:round/>
            </a:ln>
          </p:spPr>
          <p:txBody>
            <a:bodyPr rtlCol="0" anchor="ctr"/>
            <a:lstStyle/>
            <a:p>
              <a:endParaRPr lang="en-GB"/>
            </a:p>
          </p:txBody>
        </p:sp>
        <p:sp>
          <p:nvSpPr>
            <p:cNvPr id="635" name="Freeform: Shape 634">
              <a:extLst>
                <a:ext uri="{FF2B5EF4-FFF2-40B4-BE49-F238E27FC236}">
                  <a16:creationId xmlns:a16="http://schemas.microsoft.com/office/drawing/2014/main" id="{B897EC79-27E2-4376-8708-78B86B886ABF}"/>
                </a:ext>
              </a:extLst>
            </p:cNvPr>
            <p:cNvSpPr/>
            <p:nvPr/>
          </p:nvSpPr>
          <p:spPr>
            <a:xfrm>
              <a:off x="7635860" y="1259532"/>
              <a:ext cx="120071" cy="79434"/>
            </a:xfrm>
            <a:custGeom>
              <a:avLst/>
              <a:gdLst>
                <a:gd name="connsiteX0" fmla="*/ 352 w 120071"/>
                <a:gd name="connsiteY0" fmla="*/ 160 h 79434"/>
                <a:gd name="connsiteX1" fmla="*/ 120423 w 120071"/>
                <a:gd name="connsiteY1" fmla="*/ 160 h 79434"/>
                <a:gd name="connsiteX2" fmla="*/ 120423 w 120071"/>
                <a:gd name="connsiteY2" fmla="*/ 29616 h 79434"/>
                <a:gd name="connsiteX3" fmla="*/ 78334 w 120071"/>
                <a:gd name="connsiteY3" fmla="*/ 29616 h 79434"/>
                <a:gd name="connsiteX4" fmla="*/ 78334 w 120071"/>
                <a:gd name="connsiteY4" fmla="*/ 53438 h 79434"/>
                <a:gd name="connsiteX5" fmla="*/ 106307 w 120071"/>
                <a:gd name="connsiteY5" fmla="*/ 53438 h 79434"/>
                <a:gd name="connsiteX6" fmla="*/ 106307 w 120071"/>
                <a:gd name="connsiteY6" fmla="*/ 79595 h 79434"/>
                <a:gd name="connsiteX7" fmla="*/ 14422 w 120071"/>
                <a:gd name="connsiteY7" fmla="*/ 79595 h 79434"/>
                <a:gd name="connsiteX8" fmla="*/ 14422 w 120071"/>
                <a:gd name="connsiteY8" fmla="*/ 53438 h 79434"/>
                <a:gd name="connsiteX9" fmla="*/ 42448 w 120071"/>
                <a:gd name="connsiteY9" fmla="*/ 53438 h 79434"/>
                <a:gd name="connsiteX10" fmla="*/ 42448 w 120071"/>
                <a:gd name="connsiteY10" fmla="*/ 29616 h 79434"/>
                <a:gd name="connsiteX11" fmla="*/ 352 w 120071"/>
                <a:gd name="connsiteY11" fmla="*/ 29616 h 79434"/>
                <a:gd name="connsiteX12" fmla="*/ 352 w 120071"/>
                <a:gd name="connsiteY12" fmla="*/ 160 h 7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0071" h="79434">
                  <a:moveTo>
                    <a:pt x="352" y="160"/>
                  </a:moveTo>
                  <a:lnTo>
                    <a:pt x="120423" y="160"/>
                  </a:lnTo>
                  <a:lnTo>
                    <a:pt x="120423" y="29616"/>
                  </a:lnTo>
                  <a:lnTo>
                    <a:pt x="78334" y="29616"/>
                  </a:lnTo>
                  <a:lnTo>
                    <a:pt x="78334" y="53438"/>
                  </a:lnTo>
                  <a:lnTo>
                    <a:pt x="106307" y="53438"/>
                  </a:lnTo>
                  <a:lnTo>
                    <a:pt x="106307" y="79595"/>
                  </a:lnTo>
                  <a:lnTo>
                    <a:pt x="14422" y="79595"/>
                  </a:lnTo>
                  <a:lnTo>
                    <a:pt x="14422" y="53438"/>
                  </a:lnTo>
                  <a:lnTo>
                    <a:pt x="42448" y="53438"/>
                  </a:lnTo>
                  <a:lnTo>
                    <a:pt x="42448" y="29616"/>
                  </a:lnTo>
                  <a:lnTo>
                    <a:pt x="352" y="29616"/>
                  </a:lnTo>
                  <a:lnTo>
                    <a:pt x="352" y="160"/>
                  </a:lnTo>
                  <a:close/>
                </a:path>
              </a:pathLst>
            </a:custGeom>
            <a:solidFill>
              <a:srgbClr val="231F20"/>
            </a:solidFill>
            <a:ln w="7575" cap="flat">
              <a:noFill/>
              <a:prstDash val="solid"/>
              <a:round/>
            </a:ln>
          </p:spPr>
          <p:txBody>
            <a:bodyPr rtlCol="0" anchor="ctr"/>
            <a:lstStyle/>
            <a:p>
              <a:endParaRPr lang="en-GB"/>
            </a:p>
          </p:txBody>
        </p:sp>
        <p:sp>
          <p:nvSpPr>
            <p:cNvPr id="636" name="Freeform: Shape 635">
              <a:extLst>
                <a:ext uri="{FF2B5EF4-FFF2-40B4-BE49-F238E27FC236}">
                  <a16:creationId xmlns:a16="http://schemas.microsoft.com/office/drawing/2014/main" id="{0669672B-D9CC-4088-BED6-5D6EE656214C}"/>
                </a:ext>
              </a:extLst>
            </p:cNvPr>
            <p:cNvSpPr/>
            <p:nvPr/>
          </p:nvSpPr>
          <p:spPr>
            <a:xfrm>
              <a:off x="7599844" y="1349228"/>
              <a:ext cx="191181" cy="134734"/>
            </a:xfrm>
            <a:custGeom>
              <a:avLst/>
              <a:gdLst>
                <a:gd name="connsiteX0" fmla="*/ 158832 w 191181"/>
                <a:gd name="connsiteY0" fmla="*/ 41766 h 134734"/>
                <a:gd name="connsiteX1" fmla="*/ 158832 w 191181"/>
                <a:gd name="connsiteY1" fmla="*/ 60534 h 134734"/>
                <a:gd name="connsiteX2" fmla="*/ 135739 w 191181"/>
                <a:gd name="connsiteY2" fmla="*/ 60534 h 134734"/>
                <a:gd name="connsiteX3" fmla="*/ 123554 w 191181"/>
                <a:gd name="connsiteY3" fmla="*/ 48250 h 134734"/>
                <a:gd name="connsiteX4" fmla="*/ 123554 w 191181"/>
                <a:gd name="connsiteY4" fmla="*/ 32918 h 134734"/>
                <a:gd name="connsiteX5" fmla="*/ 142322 w 191181"/>
                <a:gd name="connsiteY5" fmla="*/ 32918 h 134734"/>
                <a:gd name="connsiteX6" fmla="*/ 142322 w 191181"/>
                <a:gd name="connsiteY6" fmla="*/ 209 h 134734"/>
                <a:gd name="connsiteX7" fmla="*/ 50437 w 191181"/>
                <a:gd name="connsiteY7" fmla="*/ 209 h 134734"/>
                <a:gd name="connsiteX8" fmla="*/ 50437 w 191181"/>
                <a:gd name="connsiteY8" fmla="*/ 32918 h 134734"/>
                <a:gd name="connsiteX9" fmla="*/ 69205 w 191181"/>
                <a:gd name="connsiteY9" fmla="*/ 32918 h 134734"/>
                <a:gd name="connsiteX10" fmla="*/ 69205 w 191181"/>
                <a:gd name="connsiteY10" fmla="*/ 48250 h 134734"/>
                <a:gd name="connsiteX11" fmla="*/ 57020 w 191181"/>
                <a:gd name="connsiteY11" fmla="*/ 60534 h 134734"/>
                <a:gd name="connsiteX12" fmla="*/ 33053 w 191181"/>
                <a:gd name="connsiteY12" fmla="*/ 60534 h 134734"/>
                <a:gd name="connsiteX13" fmla="*/ 33053 w 191181"/>
                <a:gd name="connsiteY13" fmla="*/ 41766 h 134734"/>
                <a:gd name="connsiteX14" fmla="*/ 352 w 191181"/>
                <a:gd name="connsiteY14" fmla="*/ 41766 h 134734"/>
                <a:gd name="connsiteX15" fmla="*/ 352 w 191181"/>
                <a:gd name="connsiteY15" fmla="*/ 133651 h 134734"/>
                <a:gd name="connsiteX16" fmla="*/ 33053 w 191181"/>
                <a:gd name="connsiteY16" fmla="*/ 133651 h 134734"/>
                <a:gd name="connsiteX17" fmla="*/ 33053 w 191181"/>
                <a:gd name="connsiteY17" fmla="*/ 114883 h 134734"/>
                <a:gd name="connsiteX18" fmla="*/ 57597 w 191181"/>
                <a:gd name="connsiteY18" fmla="*/ 114883 h 134734"/>
                <a:gd name="connsiteX19" fmla="*/ 96380 w 191181"/>
                <a:gd name="connsiteY19" fmla="*/ 134943 h 134734"/>
                <a:gd name="connsiteX20" fmla="*/ 135162 w 191181"/>
                <a:gd name="connsiteY20" fmla="*/ 114883 h 134734"/>
                <a:gd name="connsiteX21" fmla="*/ 158832 w 191181"/>
                <a:gd name="connsiteY21" fmla="*/ 114883 h 134734"/>
                <a:gd name="connsiteX22" fmla="*/ 158832 w 191181"/>
                <a:gd name="connsiteY22" fmla="*/ 133651 h 134734"/>
                <a:gd name="connsiteX23" fmla="*/ 191533 w 191181"/>
                <a:gd name="connsiteY23" fmla="*/ 133651 h 134734"/>
                <a:gd name="connsiteX24" fmla="*/ 191533 w 191181"/>
                <a:gd name="connsiteY24" fmla="*/ 41766 h 134734"/>
                <a:gd name="connsiteX25" fmla="*/ 158832 w 191181"/>
                <a:gd name="connsiteY25" fmla="*/ 41766 h 134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1181" h="134734">
                  <a:moveTo>
                    <a:pt x="158832" y="41766"/>
                  </a:moveTo>
                  <a:lnTo>
                    <a:pt x="158832" y="60534"/>
                  </a:lnTo>
                  <a:lnTo>
                    <a:pt x="135739" y="60534"/>
                  </a:lnTo>
                  <a:cubicBezTo>
                    <a:pt x="132463" y="55730"/>
                    <a:pt x="128320" y="51572"/>
                    <a:pt x="123554" y="48250"/>
                  </a:cubicBezTo>
                  <a:lnTo>
                    <a:pt x="123554" y="32918"/>
                  </a:lnTo>
                  <a:lnTo>
                    <a:pt x="142322" y="32918"/>
                  </a:lnTo>
                  <a:lnTo>
                    <a:pt x="142322" y="209"/>
                  </a:lnTo>
                  <a:lnTo>
                    <a:pt x="50437" y="209"/>
                  </a:lnTo>
                  <a:lnTo>
                    <a:pt x="50437" y="32918"/>
                  </a:lnTo>
                  <a:lnTo>
                    <a:pt x="69205" y="32918"/>
                  </a:lnTo>
                  <a:lnTo>
                    <a:pt x="69205" y="48250"/>
                  </a:lnTo>
                  <a:cubicBezTo>
                    <a:pt x="64439" y="51572"/>
                    <a:pt x="60296" y="55730"/>
                    <a:pt x="57020" y="60534"/>
                  </a:cubicBezTo>
                  <a:lnTo>
                    <a:pt x="33053" y="60534"/>
                  </a:lnTo>
                  <a:lnTo>
                    <a:pt x="33053" y="41766"/>
                  </a:lnTo>
                  <a:lnTo>
                    <a:pt x="352" y="41766"/>
                  </a:lnTo>
                  <a:lnTo>
                    <a:pt x="352" y="133651"/>
                  </a:lnTo>
                  <a:lnTo>
                    <a:pt x="33053" y="133651"/>
                  </a:lnTo>
                  <a:lnTo>
                    <a:pt x="33053" y="114883"/>
                  </a:lnTo>
                  <a:lnTo>
                    <a:pt x="57597" y="114883"/>
                  </a:lnTo>
                  <a:cubicBezTo>
                    <a:pt x="66233" y="127007"/>
                    <a:pt x="80371" y="134943"/>
                    <a:pt x="96380" y="134943"/>
                  </a:cubicBezTo>
                  <a:cubicBezTo>
                    <a:pt x="112388" y="134943"/>
                    <a:pt x="126527" y="127007"/>
                    <a:pt x="135162" y="114883"/>
                  </a:cubicBezTo>
                  <a:lnTo>
                    <a:pt x="158832" y="114883"/>
                  </a:lnTo>
                  <a:lnTo>
                    <a:pt x="158832" y="133651"/>
                  </a:lnTo>
                  <a:lnTo>
                    <a:pt x="191533" y="133651"/>
                  </a:lnTo>
                  <a:lnTo>
                    <a:pt x="191533" y="41766"/>
                  </a:lnTo>
                  <a:lnTo>
                    <a:pt x="158832" y="41766"/>
                  </a:lnTo>
                  <a:close/>
                </a:path>
              </a:pathLst>
            </a:custGeom>
            <a:solidFill>
              <a:srgbClr val="231F20"/>
            </a:solidFill>
            <a:ln w="7575" cap="flat">
              <a:noFill/>
              <a:prstDash val="solid"/>
              <a:round/>
            </a:ln>
          </p:spPr>
          <p:txBody>
            <a:bodyPr rtlCol="0" anchor="ctr"/>
            <a:lstStyle/>
            <a:p>
              <a:endParaRPr lang="en-GB"/>
            </a:p>
          </p:txBody>
        </p:sp>
      </p:grpSp>
      <p:grpSp>
        <p:nvGrpSpPr>
          <p:cNvPr id="351" name="Group 350">
            <a:extLst>
              <a:ext uri="{FF2B5EF4-FFF2-40B4-BE49-F238E27FC236}">
                <a16:creationId xmlns:a16="http://schemas.microsoft.com/office/drawing/2014/main" id="{2FD74DB8-A391-429B-9150-35EF63E60670}"/>
              </a:ext>
            </a:extLst>
          </p:cNvPr>
          <p:cNvGrpSpPr/>
          <p:nvPr/>
        </p:nvGrpSpPr>
        <p:grpSpPr>
          <a:xfrm>
            <a:off x="198627" y="6107676"/>
            <a:ext cx="1685881" cy="569041"/>
            <a:chOff x="198627" y="6107676"/>
            <a:chExt cx="1685881" cy="569041"/>
          </a:xfrm>
        </p:grpSpPr>
        <p:sp>
          <p:nvSpPr>
            <p:cNvPr id="352" name="Freeform: Shape 351">
              <a:extLst>
                <a:ext uri="{FF2B5EF4-FFF2-40B4-BE49-F238E27FC236}">
                  <a16:creationId xmlns:a16="http://schemas.microsoft.com/office/drawing/2014/main" id="{2F7385D5-E0C6-4904-A4B8-B5955F8BF21C}"/>
                </a:ext>
              </a:extLst>
            </p:cNvPr>
            <p:cNvSpPr/>
            <p:nvPr/>
          </p:nvSpPr>
          <p:spPr>
            <a:xfrm>
              <a:off x="198627" y="6553160"/>
              <a:ext cx="123551" cy="123557"/>
            </a:xfrm>
            <a:custGeom>
              <a:avLst/>
              <a:gdLst>
                <a:gd name="connsiteX0" fmla="*/ 0 w 208197"/>
                <a:gd name="connsiteY0" fmla="*/ -227 h 208206"/>
                <a:gd name="connsiteX1" fmla="*/ 208197 w 208197"/>
                <a:gd name="connsiteY1" fmla="*/ -227 h 208206"/>
                <a:gd name="connsiteX2" fmla="*/ 208197 w 208197"/>
                <a:gd name="connsiteY2" fmla="*/ 207980 h 208206"/>
                <a:gd name="connsiteX3" fmla="*/ 0 w 20819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97" h="208206">
                  <a:moveTo>
                    <a:pt x="0" y="-227"/>
                  </a:moveTo>
                  <a:lnTo>
                    <a:pt x="208197" y="-227"/>
                  </a:lnTo>
                  <a:lnTo>
                    <a:pt x="20819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3" name="Freeform: Shape 352">
              <a:extLst>
                <a:ext uri="{FF2B5EF4-FFF2-40B4-BE49-F238E27FC236}">
                  <a16:creationId xmlns:a16="http://schemas.microsoft.com/office/drawing/2014/main" id="{30F3F9C9-F2B8-4B4A-BEC9-3D32C1211EE8}"/>
                </a:ext>
              </a:extLst>
            </p:cNvPr>
            <p:cNvSpPr/>
            <p:nvPr/>
          </p:nvSpPr>
          <p:spPr>
            <a:xfrm>
              <a:off x="371604" y="6553160"/>
              <a:ext cx="123557" cy="123557"/>
            </a:xfrm>
            <a:custGeom>
              <a:avLst/>
              <a:gdLst>
                <a:gd name="connsiteX0" fmla="*/ 0 w 208206"/>
                <a:gd name="connsiteY0" fmla="*/ -227 h 208206"/>
                <a:gd name="connsiteX1" fmla="*/ 208207 w 208206"/>
                <a:gd name="connsiteY1" fmla="*/ -227 h 208206"/>
                <a:gd name="connsiteX2" fmla="*/ 208207 w 208206"/>
                <a:gd name="connsiteY2" fmla="*/ 207980 h 208206"/>
                <a:gd name="connsiteX3" fmla="*/ 0 w 20820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06" h="208206">
                  <a:moveTo>
                    <a:pt x="0" y="-227"/>
                  </a:moveTo>
                  <a:lnTo>
                    <a:pt x="208207" y="-227"/>
                  </a:lnTo>
                  <a:lnTo>
                    <a:pt x="20820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4" name="Freeform: Shape 353">
              <a:extLst>
                <a:ext uri="{FF2B5EF4-FFF2-40B4-BE49-F238E27FC236}">
                  <a16:creationId xmlns:a16="http://schemas.microsoft.com/office/drawing/2014/main" id="{70BC6615-323F-4E6F-AEA8-D3F22AC2D1CC}"/>
                </a:ext>
              </a:extLst>
            </p:cNvPr>
            <p:cNvSpPr/>
            <p:nvPr/>
          </p:nvSpPr>
          <p:spPr>
            <a:xfrm>
              <a:off x="544587" y="6553160"/>
              <a:ext cx="123551" cy="123557"/>
            </a:xfrm>
            <a:custGeom>
              <a:avLst/>
              <a:gdLst>
                <a:gd name="connsiteX0" fmla="*/ 0 w 208197"/>
                <a:gd name="connsiteY0" fmla="*/ -227 h 208206"/>
                <a:gd name="connsiteX1" fmla="*/ 208197 w 208197"/>
                <a:gd name="connsiteY1" fmla="*/ -227 h 208206"/>
                <a:gd name="connsiteX2" fmla="*/ 208197 w 208197"/>
                <a:gd name="connsiteY2" fmla="*/ 207980 h 208206"/>
                <a:gd name="connsiteX3" fmla="*/ 0 w 20819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97" h="208206">
                  <a:moveTo>
                    <a:pt x="0" y="-227"/>
                  </a:moveTo>
                  <a:lnTo>
                    <a:pt x="208197" y="-227"/>
                  </a:lnTo>
                  <a:lnTo>
                    <a:pt x="20819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5" name="Freeform: Shape 354">
              <a:extLst>
                <a:ext uri="{FF2B5EF4-FFF2-40B4-BE49-F238E27FC236}">
                  <a16:creationId xmlns:a16="http://schemas.microsoft.com/office/drawing/2014/main" id="{4052E927-E83B-438C-9F3A-C272959BB5AF}"/>
                </a:ext>
              </a:extLst>
            </p:cNvPr>
            <p:cNvSpPr/>
            <p:nvPr/>
          </p:nvSpPr>
          <p:spPr>
            <a:xfrm>
              <a:off x="717565" y="6553160"/>
              <a:ext cx="123551" cy="123557"/>
            </a:xfrm>
            <a:custGeom>
              <a:avLst/>
              <a:gdLst>
                <a:gd name="connsiteX0" fmla="*/ 0 w 208197"/>
                <a:gd name="connsiteY0" fmla="*/ -227 h 208206"/>
                <a:gd name="connsiteX1" fmla="*/ 208197 w 208197"/>
                <a:gd name="connsiteY1" fmla="*/ -227 h 208206"/>
                <a:gd name="connsiteX2" fmla="*/ 208197 w 208197"/>
                <a:gd name="connsiteY2" fmla="*/ 207980 h 208206"/>
                <a:gd name="connsiteX3" fmla="*/ 0 w 20819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97" h="208206">
                  <a:moveTo>
                    <a:pt x="0" y="-227"/>
                  </a:moveTo>
                  <a:lnTo>
                    <a:pt x="208197" y="-227"/>
                  </a:lnTo>
                  <a:lnTo>
                    <a:pt x="20819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6" name="Freeform: Shape 355">
              <a:extLst>
                <a:ext uri="{FF2B5EF4-FFF2-40B4-BE49-F238E27FC236}">
                  <a16:creationId xmlns:a16="http://schemas.microsoft.com/office/drawing/2014/main" id="{68FFB8FD-B0EB-4D19-A3F5-58F9A0A63E99}"/>
                </a:ext>
              </a:extLst>
            </p:cNvPr>
            <p:cNvSpPr/>
            <p:nvPr/>
          </p:nvSpPr>
          <p:spPr>
            <a:xfrm>
              <a:off x="890547" y="6553160"/>
              <a:ext cx="123551" cy="123557"/>
            </a:xfrm>
            <a:custGeom>
              <a:avLst/>
              <a:gdLst>
                <a:gd name="connsiteX0" fmla="*/ 0 w 208197"/>
                <a:gd name="connsiteY0" fmla="*/ -227 h 208206"/>
                <a:gd name="connsiteX1" fmla="*/ 208197 w 208197"/>
                <a:gd name="connsiteY1" fmla="*/ -227 h 208206"/>
                <a:gd name="connsiteX2" fmla="*/ 208197 w 208197"/>
                <a:gd name="connsiteY2" fmla="*/ 207980 h 208206"/>
                <a:gd name="connsiteX3" fmla="*/ 0 w 20819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97" h="208206">
                  <a:moveTo>
                    <a:pt x="0" y="-227"/>
                  </a:moveTo>
                  <a:lnTo>
                    <a:pt x="208197" y="-227"/>
                  </a:lnTo>
                  <a:lnTo>
                    <a:pt x="20819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7" name="Freeform: Shape 356">
              <a:extLst>
                <a:ext uri="{FF2B5EF4-FFF2-40B4-BE49-F238E27FC236}">
                  <a16:creationId xmlns:a16="http://schemas.microsoft.com/office/drawing/2014/main" id="{ADC7026C-2156-4DC6-BEFD-CFDB11E05D22}"/>
                </a:ext>
              </a:extLst>
            </p:cNvPr>
            <p:cNvSpPr/>
            <p:nvPr/>
          </p:nvSpPr>
          <p:spPr>
            <a:xfrm>
              <a:off x="1063525" y="6553160"/>
              <a:ext cx="123563" cy="123557"/>
            </a:xfrm>
            <a:custGeom>
              <a:avLst/>
              <a:gdLst>
                <a:gd name="connsiteX0" fmla="*/ 0 w 208216"/>
                <a:gd name="connsiteY0" fmla="*/ -227 h 208206"/>
                <a:gd name="connsiteX1" fmla="*/ 208217 w 208216"/>
                <a:gd name="connsiteY1" fmla="*/ -227 h 208206"/>
                <a:gd name="connsiteX2" fmla="*/ 208217 w 208216"/>
                <a:gd name="connsiteY2" fmla="*/ 207980 h 208206"/>
                <a:gd name="connsiteX3" fmla="*/ 0 w 20821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16" h="208206">
                  <a:moveTo>
                    <a:pt x="0" y="-227"/>
                  </a:moveTo>
                  <a:lnTo>
                    <a:pt x="208217" y="-227"/>
                  </a:lnTo>
                  <a:lnTo>
                    <a:pt x="20821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8" name="Freeform: Shape 357">
              <a:extLst>
                <a:ext uri="{FF2B5EF4-FFF2-40B4-BE49-F238E27FC236}">
                  <a16:creationId xmlns:a16="http://schemas.microsoft.com/office/drawing/2014/main" id="{E95A1265-5348-4F01-9DE9-029BE9BFF420}"/>
                </a:ext>
              </a:extLst>
            </p:cNvPr>
            <p:cNvSpPr/>
            <p:nvPr/>
          </p:nvSpPr>
          <p:spPr>
            <a:xfrm>
              <a:off x="1236507" y="6553160"/>
              <a:ext cx="123557" cy="123557"/>
            </a:xfrm>
            <a:custGeom>
              <a:avLst/>
              <a:gdLst>
                <a:gd name="connsiteX0" fmla="*/ 0 w 208206"/>
                <a:gd name="connsiteY0" fmla="*/ -227 h 208206"/>
                <a:gd name="connsiteX1" fmla="*/ 208207 w 208206"/>
                <a:gd name="connsiteY1" fmla="*/ -227 h 208206"/>
                <a:gd name="connsiteX2" fmla="*/ 208207 w 208206"/>
                <a:gd name="connsiteY2" fmla="*/ 207980 h 208206"/>
                <a:gd name="connsiteX3" fmla="*/ 0 w 20820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06" h="208206">
                  <a:moveTo>
                    <a:pt x="0" y="-227"/>
                  </a:moveTo>
                  <a:lnTo>
                    <a:pt x="208207" y="-227"/>
                  </a:lnTo>
                  <a:lnTo>
                    <a:pt x="20820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9" name="Freeform: Shape 358">
              <a:extLst>
                <a:ext uri="{FF2B5EF4-FFF2-40B4-BE49-F238E27FC236}">
                  <a16:creationId xmlns:a16="http://schemas.microsoft.com/office/drawing/2014/main" id="{06A4642E-276E-433A-8904-74A14B814C49}"/>
                </a:ext>
              </a:extLst>
            </p:cNvPr>
            <p:cNvSpPr/>
            <p:nvPr/>
          </p:nvSpPr>
          <p:spPr>
            <a:xfrm>
              <a:off x="1409480" y="6553160"/>
              <a:ext cx="123569" cy="123557"/>
            </a:xfrm>
            <a:custGeom>
              <a:avLst/>
              <a:gdLst>
                <a:gd name="connsiteX0" fmla="*/ 0 w 208226"/>
                <a:gd name="connsiteY0" fmla="*/ -227 h 208206"/>
                <a:gd name="connsiteX1" fmla="*/ 208226 w 208226"/>
                <a:gd name="connsiteY1" fmla="*/ -227 h 208206"/>
                <a:gd name="connsiteX2" fmla="*/ 208226 w 208226"/>
                <a:gd name="connsiteY2" fmla="*/ 207980 h 208206"/>
                <a:gd name="connsiteX3" fmla="*/ 0 w 20822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26" h="208206">
                  <a:moveTo>
                    <a:pt x="0" y="-227"/>
                  </a:moveTo>
                  <a:lnTo>
                    <a:pt x="208226" y="-227"/>
                  </a:lnTo>
                  <a:lnTo>
                    <a:pt x="208226"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60" name="Freeform: Shape 359">
              <a:extLst>
                <a:ext uri="{FF2B5EF4-FFF2-40B4-BE49-F238E27FC236}">
                  <a16:creationId xmlns:a16="http://schemas.microsoft.com/office/drawing/2014/main" id="{06FAFADA-4314-4224-9407-0B48ADADF7A7}"/>
                </a:ext>
              </a:extLst>
            </p:cNvPr>
            <p:cNvSpPr/>
            <p:nvPr/>
          </p:nvSpPr>
          <p:spPr>
            <a:xfrm>
              <a:off x="1582479" y="6553160"/>
              <a:ext cx="123546" cy="123557"/>
            </a:xfrm>
            <a:custGeom>
              <a:avLst/>
              <a:gdLst>
                <a:gd name="connsiteX0" fmla="*/ 0 w 208187"/>
                <a:gd name="connsiteY0" fmla="*/ -227 h 208206"/>
                <a:gd name="connsiteX1" fmla="*/ 208188 w 208187"/>
                <a:gd name="connsiteY1" fmla="*/ -227 h 208206"/>
                <a:gd name="connsiteX2" fmla="*/ 208188 w 208187"/>
                <a:gd name="connsiteY2" fmla="*/ 207980 h 208206"/>
                <a:gd name="connsiteX3" fmla="*/ 0 w 20818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87" h="208206">
                  <a:moveTo>
                    <a:pt x="0" y="-227"/>
                  </a:moveTo>
                  <a:lnTo>
                    <a:pt x="208188" y="-227"/>
                  </a:lnTo>
                  <a:lnTo>
                    <a:pt x="208188"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61" name="Freeform: Shape 360">
              <a:extLst>
                <a:ext uri="{FF2B5EF4-FFF2-40B4-BE49-F238E27FC236}">
                  <a16:creationId xmlns:a16="http://schemas.microsoft.com/office/drawing/2014/main" id="{DE886360-735C-47A2-8EDB-D4F3BC9A1BAF}"/>
                </a:ext>
              </a:extLst>
            </p:cNvPr>
            <p:cNvSpPr/>
            <p:nvPr/>
          </p:nvSpPr>
          <p:spPr>
            <a:xfrm>
              <a:off x="1755451" y="6553160"/>
              <a:ext cx="123563" cy="123557"/>
            </a:xfrm>
            <a:custGeom>
              <a:avLst/>
              <a:gdLst>
                <a:gd name="connsiteX0" fmla="*/ 0 w 208216"/>
                <a:gd name="connsiteY0" fmla="*/ -227 h 208206"/>
                <a:gd name="connsiteX1" fmla="*/ 208216 w 208216"/>
                <a:gd name="connsiteY1" fmla="*/ -227 h 208206"/>
                <a:gd name="connsiteX2" fmla="*/ 208216 w 208216"/>
                <a:gd name="connsiteY2" fmla="*/ 207980 h 208206"/>
                <a:gd name="connsiteX3" fmla="*/ 0 w 20821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16" h="208206">
                  <a:moveTo>
                    <a:pt x="0" y="-227"/>
                  </a:moveTo>
                  <a:lnTo>
                    <a:pt x="208216" y="-227"/>
                  </a:lnTo>
                  <a:lnTo>
                    <a:pt x="208216"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62" name="Freeform: Shape 361">
              <a:extLst>
                <a:ext uri="{FF2B5EF4-FFF2-40B4-BE49-F238E27FC236}">
                  <a16:creationId xmlns:a16="http://schemas.microsoft.com/office/drawing/2014/main" id="{C36B6715-7ED5-47DC-A2FE-BD68F7A9FBD8}"/>
                </a:ext>
              </a:extLst>
            </p:cNvPr>
            <p:cNvSpPr/>
            <p:nvPr/>
          </p:nvSpPr>
          <p:spPr>
            <a:xfrm>
              <a:off x="198667" y="6108937"/>
              <a:ext cx="107267" cy="149463"/>
            </a:xfrm>
            <a:custGeom>
              <a:avLst/>
              <a:gdLst>
                <a:gd name="connsiteX0" fmla="*/ 158296 w 180755"/>
                <a:gd name="connsiteY0" fmla="*/ 22641 h 251860"/>
                <a:gd name="connsiteX1" fmla="*/ 180756 w 180755"/>
                <a:gd name="connsiteY1" fmla="*/ 78534 h 251860"/>
                <a:gd name="connsiteX2" fmla="*/ 158296 w 180755"/>
                <a:gd name="connsiteY2" fmla="*/ 134417 h 251860"/>
                <a:gd name="connsiteX3" fmla="*/ 97631 w 180755"/>
                <a:gd name="connsiteY3" fmla="*/ 157058 h 251860"/>
                <a:gd name="connsiteX4" fmla="*/ 49168 w 180755"/>
                <a:gd name="connsiteY4" fmla="*/ 157058 h 251860"/>
                <a:gd name="connsiteX5" fmla="*/ 49168 w 180755"/>
                <a:gd name="connsiteY5" fmla="*/ 251860 h 251860"/>
                <a:gd name="connsiteX6" fmla="*/ 0 w 180755"/>
                <a:gd name="connsiteY6" fmla="*/ 251860 h 251860"/>
                <a:gd name="connsiteX7" fmla="*/ 0 w 180755"/>
                <a:gd name="connsiteY7" fmla="*/ 0 h 251860"/>
                <a:gd name="connsiteX8" fmla="*/ 97631 w 180755"/>
                <a:gd name="connsiteY8" fmla="*/ 0 h 251860"/>
                <a:gd name="connsiteX9" fmla="*/ 158296 w 180755"/>
                <a:gd name="connsiteY9" fmla="*/ 22641 h 251860"/>
                <a:gd name="connsiteX10" fmla="*/ 121682 w 180755"/>
                <a:gd name="connsiteY10" fmla="*/ 103470 h 251860"/>
                <a:gd name="connsiteX11" fmla="*/ 131588 w 180755"/>
                <a:gd name="connsiteY11" fmla="*/ 78534 h 251860"/>
                <a:gd name="connsiteX12" fmla="*/ 121682 w 180755"/>
                <a:gd name="connsiteY12" fmla="*/ 53416 h 251860"/>
                <a:gd name="connsiteX13" fmla="*/ 95155 w 180755"/>
                <a:gd name="connsiteY13" fmla="*/ 43863 h 251860"/>
                <a:gd name="connsiteX14" fmla="*/ 49168 w 180755"/>
                <a:gd name="connsiteY14" fmla="*/ 43863 h 251860"/>
                <a:gd name="connsiteX15" fmla="*/ 49168 w 180755"/>
                <a:gd name="connsiteY15" fmla="*/ 112843 h 251860"/>
                <a:gd name="connsiteX16" fmla="*/ 95155 w 180755"/>
                <a:gd name="connsiteY16" fmla="*/ 112843 h 251860"/>
                <a:gd name="connsiteX17" fmla="*/ 121682 w 180755"/>
                <a:gd name="connsiteY17" fmla="*/ 10347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0755" h="251860">
                  <a:moveTo>
                    <a:pt x="158296" y="22641"/>
                  </a:moveTo>
                  <a:cubicBezTo>
                    <a:pt x="173269" y="37729"/>
                    <a:pt x="180756" y="56359"/>
                    <a:pt x="180756" y="78534"/>
                  </a:cubicBezTo>
                  <a:cubicBezTo>
                    <a:pt x="180756" y="100698"/>
                    <a:pt x="173269" y="119329"/>
                    <a:pt x="158296" y="134417"/>
                  </a:cubicBezTo>
                  <a:cubicBezTo>
                    <a:pt x="143323" y="149514"/>
                    <a:pt x="123101" y="157058"/>
                    <a:pt x="97631" y="157058"/>
                  </a:cubicBezTo>
                  <a:lnTo>
                    <a:pt x="49168" y="157058"/>
                  </a:lnTo>
                  <a:lnTo>
                    <a:pt x="49168" y="251860"/>
                  </a:lnTo>
                  <a:lnTo>
                    <a:pt x="0" y="251860"/>
                  </a:lnTo>
                  <a:lnTo>
                    <a:pt x="0" y="0"/>
                  </a:lnTo>
                  <a:lnTo>
                    <a:pt x="97631" y="0"/>
                  </a:lnTo>
                  <a:cubicBezTo>
                    <a:pt x="123101" y="0"/>
                    <a:pt x="143323" y="7544"/>
                    <a:pt x="158296" y="22641"/>
                  </a:cubicBezTo>
                  <a:close/>
                  <a:moveTo>
                    <a:pt x="121682" y="103470"/>
                  </a:moveTo>
                  <a:cubicBezTo>
                    <a:pt x="128292" y="97222"/>
                    <a:pt x="131588" y="88906"/>
                    <a:pt x="131588" y="78534"/>
                  </a:cubicBezTo>
                  <a:cubicBezTo>
                    <a:pt x="131588" y="68151"/>
                    <a:pt x="128292" y="59779"/>
                    <a:pt x="121682" y="53416"/>
                  </a:cubicBezTo>
                  <a:cubicBezTo>
                    <a:pt x="115081" y="47044"/>
                    <a:pt x="106242" y="43863"/>
                    <a:pt x="95155" y="43863"/>
                  </a:cubicBezTo>
                  <a:lnTo>
                    <a:pt x="49168" y="43863"/>
                  </a:lnTo>
                  <a:lnTo>
                    <a:pt x="49168" y="112843"/>
                  </a:lnTo>
                  <a:lnTo>
                    <a:pt x="95155" y="112843"/>
                  </a:lnTo>
                  <a:cubicBezTo>
                    <a:pt x="106242" y="112843"/>
                    <a:pt x="115081" y="109718"/>
                    <a:pt x="121682" y="103470"/>
                  </a:cubicBezTo>
                  <a:close/>
                </a:path>
              </a:pathLst>
            </a:custGeom>
            <a:solidFill>
              <a:srgbClr val="221F20"/>
            </a:solidFill>
            <a:ln w="9525" cap="flat">
              <a:noFill/>
              <a:prstDash val="solid"/>
              <a:round/>
            </a:ln>
          </p:spPr>
          <p:txBody>
            <a:bodyPr rtlCol="0" anchor="ctr"/>
            <a:lstStyle/>
            <a:p>
              <a:endParaRPr lang="en-GB"/>
            </a:p>
          </p:txBody>
        </p:sp>
        <p:sp>
          <p:nvSpPr>
            <p:cNvPr id="363" name="Freeform: Shape 362">
              <a:extLst>
                <a:ext uri="{FF2B5EF4-FFF2-40B4-BE49-F238E27FC236}">
                  <a16:creationId xmlns:a16="http://schemas.microsoft.com/office/drawing/2014/main" id="{65E2E0EA-3E87-482B-83EB-4568E6E9CF67}"/>
                </a:ext>
              </a:extLst>
            </p:cNvPr>
            <p:cNvSpPr/>
            <p:nvPr/>
          </p:nvSpPr>
          <p:spPr>
            <a:xfrm>
              <a:off x="330251" y="6108937"/>
              <a:ext cx="113151" cy="149463"/>
            </a:xfrm>
            <a:custGeom>
              <a:avLst/>
              <a:gdLst>
                <a:gd name="connsiteX0" fmla="*/ 190671 w 190671"/>
                <a:gd name="connsiteY0" fmla="*/ 251860 h 251860"/>
                <a:gd name="connsiteX1" fmla="*/ 133712 w 190671"/>
                <a:gd name="connsiteY1" fmla="*/ 251860 h 251860"/>
                <a:gd name="connsiteX2" fmla="*/ 84544 w 190671"/>
                <a:gd name="connsiteY2" fmla="*/ 151400 h 251860"/>
                <a:gd name="connsiteX3" fmla="*/ 49168 w 190671"/>
                <a:gd name="connsiteY3" fmla="*/ 151400 h 251860"/>
                <a:gd name="connsiteX4" fmla="*/ 49168 w 190671"/>
                <a:gd name="connsiteY4" fmla="*/ 251860 h 251860"/>
                <a:gd name="connsiteX5" fmla="*/ 0 w 190671"/>
                <a:gd name="connsiteY5" fmla="*/ 251860 h 251860"/>
                <a:gd name="connsiteX6" fmla="*/ 0 w 190671"/>
                <a:gd name="connsiteY6" fmla="*/ 0 h 251860"/>
                <a:gd name="connsiteX7" fmla="*/ 98698 w 190671"/>
                <a:gd name="connsiteY7" fmla="*/ 0 h 251860"/>
                <a:gd name="connsiteX8" fmla="*/ 158296 w 190671"/>
                <a:gd name="connsiteY8" fmla="*/ 22289 h 251860"/>
                <a:gd name="connsiteX9" fmla="*/ 180413 w 190671"/>
                <a:gd name="connsiteY9" fmla="*/ 77114 h 251860"/>
                <a:gd name="connsiteX10" fmla="*/ 167316 w 190671"/>
                <a:gd name="connsiteY10" fmla="*/ 119205 h 251860"/>
                <a:gd name="connsiteX11" fmla="*/ 134426 w 190671"/>
                <a:gd name="connsiteY11" fmla="*/ 143266 h 251860"/>
                <a:gd name="connsiteX12" fmla="*/ 190671 w 190671"/>
                <a:gd name="connsiteY12" fmla="*/ 251860 h 251860"/>
                <a:gd name="connsiteX13" fmla="*/ 121339 w 190671"/>
                <a:gd name="connsiteY13" fmla="*/ 101165 h 251860"/>
                <a:gd name="connsiteX14" fmla="*/ 131235 w 190671"/>
                <a:gd name="connsiteY14" fmla="*/ 77114 h 251860"/>
                <a:gd name="connsiteX15" fmla="*/ 121339 w 190671"/>
                <a:gd name="connsiteY15" fmla="*/ 53064 h 251860"/>
                <a:gd name="connsiteX16" fmla="*/ 95507 w 190671"/>
                <a:gd name="connsiteY16" fmla="*/ 43863 h 251860"/>
                <a:gd name="connsiteX17" fmla="*/ 49168 w 190671"/>
                <a:gd name="connsiteY17" fmla="*/ 43863 h 251860"/>
                <a:gd name="connsiteX18" fmla="*/ 49168 w 190671"/>
                <a:gd name="connsiteY18" fmla="*/ 110366 h 251860"/>
                <a:gd name="connsiteX19" fmla="*/ 95507 w 190671"/>
                <a:gd name="connsiteY19" fmla="*/ 110366 h 251860"/>
                <a:gd name="connsiteX20" fmla="*/ 121339 w 190671"/>
                <a:gd name="connsiteY20" fmla="*/ 101165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0671" h="251860">
                  <a:moveTo>
                    <a:pt x="190671" y="251860"/>
                  </a:moveTo>
                  <a:lnTo>
                    <a:pt x="133712" y="251860"/>
                  </a:lnTo>
                  <a:lnTo>
                    <a:pt x="84544" y="151400"/>
                  </a:lnTo>
                  <a:lnTo>
                    <a:pt x="49168" y="151400"/>
                  </a:lnTo>
                  <a:lnTo>
                    <a:pt x="49168" y="251860"/>
                  </a:lnTo>
                  <a:lnTo>
                    <a:pt x="0" y="251860"/>
                  </a:lnTo>
                  <a:lnTo>
                    <a:pt x="0" y="0"/>
                  </a:lnTo>
                  <a:lnTo>
                    <a:pt x="98698" y="0"/>
                  </a:lnTo>
                  <a:cubicBezTo>
                    <a:pt x="123692" y="0"/>
                    <a:pt x="143561" y="7429"/>
                    <a:pt x="158296" y="22289"/>
                  </a:cubicBezTo>
                  <a:cubicBezTo>
                    <a:pt x="173041" y="37138"/>
                    <a:pt x="180413" y="55416"/>
                    <a:pt x="180413" y="77114"/>
                  </a:cubicBezTo>
                  <a:cubicBezTo>
                    <a:pt x="180413" y="93859"/>
                    <a:pt x="176051" y="107890"/>
                    <a:pt x="167316" y="119205"/>
                  </a:cubicBezTo>
                  <a:cubicBezTo>
                    <a:pt x="158591" y="130531"/>
                    <a:pt x="147628" y="138551"/>
                    <a:pt x="134426" y="143266"/>
                  </a:cubicBezTo>
                  <a:lnTo>
                    <a:pt x="190671" y="251860"/>
                  </a:lnTo>
                  <a:close/>
                  <a:moveTo>
                    <a:pt x="121339" y="101165"/>
                  </a:moveTo>
                  <a:cubicBezTo>
                    <a:pt x="127940" y="95040"/>
                    <a:pt x="131235" y="87020"/>
                    <a:pt x="131235" y="77114"/>
                  </a:cubicBezTo>
                  <a:cubicBezTo>
                    <a:pt x="131235" y="67208"/>
                    <a:pt x="127940" y="59188"/>
                    <a:pt x="121339" y="53064"/>
                  </a:cubicBezTo>
                  <a:cubicBezTo>
                    <a:pt x="114729" y="46930"/>
                    <a:pt x="106128" y="43863"/>
                    <a:pt x="95507" y="43863"/>
                  </a:cubicBezTo>
                  <a:lnTo>
                    <a:pt x="49168" y="43863"/>
                  </a:lnTo>
                  <a:lnTo>
                    <a:pt x="49168" y="110366"/>
                  </a:lnTo>
                  <a:lnTo>
                    <a:pt x="95507" y="110366"/>
                  </a:lnTo>
                  <a:cubicBezTo>
                    <a:pt x="106128" y="110366"/>
                    <a:pt x="114729" y="107299"/>
                    <a:pt x="121339" y="101165"/>
                  </a:cubicBezTo>
                  <a:close/>
                </a:path>
              </a:pathLst>
            </a:custGeom>
            <a:solidFill>
              <a:srgbClr val="221F20"/>
            </a:solidFill>
            <a:ln w="9525" cap="flat">
              <a:noFill/>
              <a:prstDash val="solid"/>
              <a:round/>
            </a:ln>
          </p:spPr>
          <p:txBody>
            <a:bodyPr rtlCol="0" anchor="ctr"/>
            <a:lstStyle/>
            <a:p>
              <a:endParaRPr lang="en-GB"/>
            </a:p>
          </p:txBody>
        </p:sp>
        <p:sp>
          <p:nvSpPr>
            <p:cNvPr id="364" name="Freeform: Shape 363">
              <a:extLst>
                <a:ext uri="{FF2B5EF4-FFF2-40B4-BE49-F238E27FC236}">
                  <a16:creationId xmlns:a16="http://schemas.microsoft.com/office/drawing/2014/main" id="{5100C3E3-2E05-4BB4-B4F8-2B65209A42B2}"/>
                </a:ext>
              </a:extLst>
            </p:cNvPr>
            <p:cNvSpPr/>
            <p:nvPr/>
          </p:nvSpPr>
          <p:spPr>
            <a:xfrm>
              <a:off x="462259" y="6107676"/>
              <a:ext cx="110416" cy="151984"/>
            </a:xfrm>
            <a:custGeom>
              <a:avLst/>
              <a:gdLst>
                <a:gd name="connsiteX0" fmla="*/ 181823 w 186061"/>
                <a:gd name="connsiteY0" fmla="*/ 64732 h 256108"/>
                <a:gd name="connsiteX1" fmla="*/ 186061 w 186061"/>
                <a:gd name="connsiteY1" fmla="*/ 128054 h 256108"/>
                <a:gd name="connsiteX2" fmla="*/ 181823 w 186061"/>
                <a:gd name="connsiteY2" fmla="*/ 191376 h 256108"/>
                <a:gd name="connsiteX3" fmla="*/ 160239 w 186061"/>
                <a:gd name="connsiteY3" fmla="*/ 229581 h 256108"/>
                <a:gd name="connsiteX4" fmla="*/ 93031 w 186061"/>
                <a:gd name="connsiteY4" fmla="*/ 256108 h 256108"/>
                <a:gd name="connsiteX5" fmla="*/ 25470 w 186061"/>
                <a:gd name="connsiteY5" fmla="*/ 229581 h 256108"/>
                <a:gd name="connsiteX6" fmla="*/ 4067 w 186061"/>
                <a:gd name="connsiteY6" fmla="*/ 191548 h 256108"/>
                <a:gd name="connsiteX7" fmla="*/ 0 w 186061"/>
                <a:gd name="connsiteY7" fmla="*/ 128054 h 256108"/>
                <a:gd name="connsiteX8" fmla="*/ 4067 w 186061"/>
                <a:gd name="connsiteY8" fmla="*/ 64560 h 256108"/>
                <a:gd name="connsiteX9" fmla="*/ 25470 w 186061"/>
                <a:gd name="connsiteY9" fmla="*/ 26537 h 256108"/>
                <a:gd name="connsiteX10" fmla="*/ 93031 w 186061"/>
                <a:gd name="connsiteY10" fmla="*/ 0 h 256108"/>
                <a:gd name="connsiteX11" fmla="*/ 160239 w 186061"/>
                <a:gd name="connsiteY11" fmla="*/ 26537 h 256108"/>
                <a:gd name="connsiteX12" fmla="*/ 181823 w 186061"/>
                <a:gd name="connsiteY12" fmla="*/ 64732 h 256108"/>
                <a:gd name="connsiteX13" fmla="*/ 136893 w 186061"/>
                <a:gd name="connsiteY13" fmla="*/ 128054 h 256108"/>
                <a:gd name="connsiteX14" fmla="*/ 134245 w 186061"/>
                <a:gd name="connsiteY14" fmla="*/ 79238 h 256108"/>
                <a:gd name="connsiteX15" fmla="*/ 124511 w 186061"/>
                <a:gd name="connsiteY15" fmla="*/ 57312 h 256108"/>
                <a:gd name="connsiteX16" fmla="*/ 93031 w 186061"/>
                <a:gd name="connsiteY16" fmla="*/ 43863 h 256108"/>
                <a:gd name="connsiteX17" fmla="*/ 61198 w 186061"/>
                <a:gd name="connsiteY17" fmla="*/ 57312 h 256108"/>
                <a:gd name="connsiteX18" fmla="*/ 51645 w 186061"/>
                <a:gd name="connsiteY18" fmla="*/ 79238 h 256108"/>
                <a:gd name="connsiteX19" fmla="*/ 49168 w 186061"/>
                <a:gd name="connsiteY19" fmla="*/ 128054 h 256108"/>
                <a:gd name="connsiteX20" fmla="*/ 51645 w 186061"/>
                <a:gd name="connsiteY20" fmla="*/ 176698 h 256108"/>
                <a:gd name="connsiteX21" fmla="*/ 61198 w 186061"/>
                <a:gd name="connsiteY21" fmla="*/ 198453 h 256108"/>
                <a:gd name="connsiteX22" fmla="*/ 93031 w 186061"/>
                <a:gd name="connsiteY22" fmla="*/ 212246 h 256108"/>
                <a:gd name="connsiteX23" fmla="*/ 124511 w 186061"/>
                <a:gd name="connsiteY23" fmla="*/ 198453 h 256108"/>
                <a:gd name="connsiteX24" fmla="*/ 134245 w 186061"/>
                <a:gd name="connsiteY24" fmla="*/ 176336 h 256108"/>
                <a:gd name="connsiteX25" fmla="*/ 136893 w 186061"/>
                <a:gd name="connsiteY25" fmla="*/ 128054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6061" h="256108">
                  <a:moveTo>
                    <a:pt x="181823" y="64732"/>
                  </a:moveTo>
                  <a:cubicBezTo>
                    <a:pt x="184652" y="78648"/>
                    <a:pt x="186061" y="99755"/>
                    <a:pt x="186061" y="128054"/>
                  </a:cubicBezTo>
                  <a:cubicBezTo>
                    <a:pt x="186061" y="156353"/>
                    <a:pt x="184652" y="177460"/>
                    <a:pt x="181823" y="191376"/>
                  </a:cubicBezTo>
                  <a:cubicBezTo>
                    <a:pt x="178994" y="205292"/>
                    <a:pt x="171793" y="218027"/>
                    <a:pt x="160239" y="229581"/>
                  </a:cubicBezTo>
                  <a:cubicBezTo>
                    <a:pt x="142551" y="247269"/>
                    <a:pt x="120148" y="256108"/>
                    <a:pt x="93031" y="256108"/>
                  </a:cubicBezTo>
                  <a:cubicBezTo>
                    <a:pt x="65675" y="256108"/>
                    <a:pt x="43158" y="247269"/>
                    <a:pt x="25470" y="229581"/>
                  </a:cubicBezTo>
                  <a:cubicBezTo>
                    <a:pt x="13916" y="218027"/>
                    <a:pt x="6782" y="205349"/>
                    <a:pt x="4067" y="191548"/>
                  </a:cubicBezTo>
                  <a:cubicBezTo>
                    <a:pt x="1353" y="177756"/>
                    <a:pt x="0" y="156591"/>
                    <a:pt x="0" y="128054"/>
                  </a:cubicBezTo>
                  <a:cubicBezTo>
                    <a:pt x="0" y="99517"/>
                    <a:pt x="1353" y="78353"/>
                    <a:pt x="4067" y="64560"/>
                  </a:cubicBezTo>
                  <a:cubicBezTo>
                    <a:pt x="6782" y="50759"/>
                    <a:pt x="13916" y="38090"/>
                    <a:pt x="25470" y="26537"/>
                  </a:cubicBezTo>
                  <a:cubicBezTo>
                    <a:pt x="43158" y="8849"/>
                    <a:pt x="65675" y="0"/>
                    <a:pt x="93031" y="0"/>
                  </a:cubicBezTo>
                  <a:cubicBezTo>
                    <a:pt x="120148" y="0"/>
                    <a:pt x="142551" y="8849"/>
                    <a:pt x="160239" y="26537"/>
                  </a:cubicBezTo>
                  <a:cubicBezTo>
                    <a:pt x="171793" y="38090"/>
                    <a:pt x="178994" y="50825"/>
                    <a:pt x="181823" y="64732"/>
                  </a:cubicBezTo>
                  <a:close/>
                  <a:moveTo>
                    <a:pt x="136893" y="128054"/>
                  </a:moveTo>
                  <a:cubicBezTo>
                    <a:pt x="136893" y="104708"/>
                    <a:pt x="136007" y="88440"/>
                    <a:pt x="134245" y="79238"/>
                  </a:cubicBezTo>
                  <a:cubicBezTo>
                    <a:pt x="132474" y="70037"/>
                    <a:pt x="129226" y="62732"/>
                    <a:pt x="124511" y="57312"/>
                  </a:cubicBezTo>
                  <a:cubicBezTo>
                    <a:pt x="116729" y="48349"/>
                    <a:pt x="106242" y="43863"/>
                    <a:pt x="93031" y="43863"/>
                  </a:cubicBezTo>
                  <a:cubicBezTo>
                    <a:pt x="80058" y="43863"/>
                    <a:pt x="69447" y="48349"/>
                    <a:pt x="61198" y="57312"/>
                  </a:cubicBezTo>
                  <a:cubicBezTo>
                    <a:pt x="56474" y="62732"/>
                    <a:pt x="53292" y="70037"/>
                    <a:pt x="51645" y="79238"/>
                  </a:cubicBezTo>
                  <a:cubicBezTo>
                    <a:pt x="49997" y="88440"/>
                    <a:pt x="49168" y="104708"/>
                    <a:pt x="49168" y="128054"/>
                  </a:cubicBezTo>
                  <a:cubicBezTo>
                    <a:pt x="49168" y="151400"/>
                    <a:pt x="49997" y="167611"/>
                    <a:pt x="51645" y="176698"/>
                  </a:cubicBezTo>
                  <a:cubicBezTo>
                    <a:pt x="53292" y="185776"/>
                    <a:pt x="56474" y="193024"/>
                    <a:pt x="61198" y="198453"/>
                  </a:cubicBezTo>
                  <a:cubicBezTo>
                    <a:pt x="69685" y="207645"/>
                    <a:pt x="80296" y="212246"/>
                    <a:pt x="93031" y="212246"/>
                  </a:cubicBezTo>
                  <a:cubicBezTo>
                    <a:pt x="106004" y="212246"/>
                    <a:pt x="116500" y="207645"/>
                    <a:pt x="124511" y="198453"/>
                  </a:cubicBezTo>
                  <a:cubicBezTo>
                    <a:pt x="129226" y="192786"/>
                    <a:pt x="132474" y="185423"/>
                    <a:pt x="134245" y="176336"/>
                  </a:cubicBezTo>
                  <a:cubicBezTo>
                    <a:pt x="136007" y="167259"/>
                    <a:pt x="136893" y="151162"/>
                    <a:pt x="136893" y="128054"/>
                  </a:cubicBezTo>
                  <a:close/>
                </a:path>
              </a:pathLst>
            </a:custGeom>
            <a:solidFill>
              <a:srgbClr val="221F20"/>
            </a:solidFill>
            <a:ln w="9525" cap="flat">
              <a:noFill/>
              <a:prstDash val="solid"/>
              <a:round/>
            </a:ln>
          </p:spPr>
          <p:txBody>
            <a:bodyPr rtlCol="0" anchor="ctr"/>
            <a:lstStyle/>
            <a:p>
              <a:endParaRPr lang="en-GB"/>
            </a:p>
          </p:txBody>
        </p:sp>
        <p:sp>
          <p:nvSpPr>
            <p:cNvPr id="365" name="Freeform: Shape 364">
              <a:extLst>
                <a:ext uri="{FF2B5EF4-FFF2-40B4-BE49-F238E27FC236}">
                  <a16:creationId xmlns:a16="http://schemas.microsoft.com/office/drawing/2014/main" id="{9EA9C676-62C9-4319-B5B6-AFFF7334919A}"/>
                </a:ext>
              </a:extLst>
            </p:cNvPr>
            <p:cNvSpPr/>
            <p:nvPr/>
          </p:nvSpPr>
          <p:spPr>
            <a:xfrm>
              <a:off x="597201" y="6107676"/>
              <a:ext cx="110003" cy="151984"/>
            </a:xfrm>
            <a:custGeom>
              <a:avLst/>
              <a:gdLst>
                <a:gd name="connsiteX0" fmla="*/ 185366 w 185366"/>
                <a:gd name="connsiteY0" fmla="*/ 176517 h 256108"/>
                <a:gd name="connsiteX1" fmla="*/ 153876 w 185366"/>
                <a:gd name="connsiteY1" fmla="*/ 235591 h 256108"/>
                <a:gd name="connsiteX2" fmla="*/ 93040 w 185366"/>
                <a:gd name="connsiteY2" fmla="*/ 256108 h 256108"/>
                <a:gd name="connsiteX3" fmla="*/ 25470 w 185366"/>
                <a:gd name="connsiteY3" fmla="*/ 229581 h 256108"/>
                <a:gd name="connsiteX4" fmla="*/ 4067 w 185366"/>
                <a:gd name="connsiteY4" fmla="*/ 191548 h 256108"/>
                <a:gd name="connsiteX5" fmla="*/ 0 w 185366"/>
                <a:gd name="connsiteY5" fmla="*/ 128054 h 256108"/>
                <a:gd name="connsiteX6" fmla="*/ 4067 w 185366"/>
                <a:gd name="connsiteY6" fmla="*/ 64560 h 256108"/>
                <a:gd name="connsiteX7" fmla="*/ 25470 w 185366"/>
                <a:gd name="connsiteY7" fmla="*/ 26537 h 256108"/>
                <a:gd name="connsiteX8" fmla="*/ 93040 w 185366"/>
                <a:gd name="connsiteY8" fmla="*/ 0 h 256108"/>
                <a:gd name="connsiteX9" fmla="*/ 153876 w 185366"/>
                <a:gd name="connsiteY9" fmla="*/ 20517 h 256108"/>
                <a:gd name="connsiteX10" fmla="*/ 185366 w 185366"/>
                <a:gd name="connsiteY10" fmla="*/ 79591 h 256108"/>
                <a:gd name="connsiteX11" fmla="*/ 135131 w 185366"/>
                <a:gd name="connsiteY11" fmla="*/ 79591 h 256108"/>
                <a:gd name="connsiteX12" fmla="*/ 93040 w 185366"/>
                <a:gd name="connsiteY12" fmla="*/ 43863 h 256108"/>
                <a:gd name="connsiteX13" fmla="*/ 61551 w 185366"/>
                <a:gd name="connsiteY13" fmla="*/ 56950 h 256108"/>
                <a:gd name="connsiteX14" fmla="*/ 51826 w 185366"/>
                <a:gd name="connsiteY14" fmla="*/ 79067 h 256108"/>
                <a:gd name="connsiteX15" fmla="*/ 49168 w 185366"/>
                <a:gd name="connsiteY15" fmla="*/ 128054 h 256108"/>
                <a:gd name="connsiteX16" fmla="*/ 51826 w 185366"/>
                <a:gd name="connsiteY16" fmla="*/ 177051 h 256108"/>
                <a:gd name="connsiteX17" fmla="*/ 61551 w 185366"/>
                <a:gd name="connsiteY17" fmla="*/ 199158 h 256108"/>
                <a:gd name="connsiteX18" fmla="*/ 93040 w 185366"/>
                <a:gd name="connsiteY18" fmla="*/ 212246 h 256108"/>
                <a:gd name="connsiteX19" fmla="*/ 135484 w 185366"/>
                <a:gd name="connsiteY19" fmla="*/ 176517 h 256108"/>
                <a:gd name="connsiteX20" fmla="*/ 185366 w 185366"/>
                <a:gd name="connsiteY20" fmla="*/ 176517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5366" h="256108">
                  <a:moveTo>
                    <a:pt x="185366" y="176517"/>
                  </a:moveTo>
                  <a:cubicBezTo>
                    <a:pt x="180880" y="202225"/>
                    <a:pt x="170383" y="221913"/>
                    <a:pt x="153876" y="235591"/>
                  </a:cubicBezTo>
                  <a:cubicBezTo>
                    <a:pt x="137370" y="249269"/>
                    <a:pt x="117091" y="256108"/>
                    <a:pt x="93040" y="256108"/>
                  </a:cubicBezTo>
                  <a:cubicBezTo>
                    <a:pt x="66151" y="256108"/>
                    <a:pt x="43634" y="247269"/>
                    <a:pt x="25470" y="229581"/>
                  </a:cubicBezTo>
                  <a:cubicBezTo>
                    <a:pt x="13916" y="218027"/>
                    <a:pt x="6782" y="205349"/>
                    <a:pt x="4067" y="191548"/>
                  </a:cubicBezTo>
                  <a:cubicBezTo>
                    <a:pt x="1362" y="177756"/>
                    <a:pt x="0" y="156591"/>
                    <a:pt x="0" y="128054"/>
                  </a:cubicBezTo>
                  <a:cubicBezTo>
                    <a:pt x="0" y="99517"/>
                    <a:pt x="1362" y="78353"/>
                    <a:pt x="4067" y="64560"/>
                  </a:cubicBezTo>
                  <a:cubicBezTo>
                    <a:pt x="6782" y="50759"/>
                    <a:pt x="13916" y="38090"/>
                    <a:pt x="25470" y="26537"/>
                  </a:cubicBezTo>
                  <a:cubicBezTo>
                    <a:pt x="43634" y="8849"/>
                    <a:pt x="66151" y="0"/>
                    <a:pt x="93040" y="0"/>
                  </a:cubicBezTo>
                  <a:cubicBezTo>
                    <a:pt x="117091" y="0"/>
                    <a:pt x="137370" y="6839"/>
                    <a:pt x="153876" y="20517"/>
                  </a:cubicBezTo>
                  <a:cubicBezTo>
                    <a:pt x="170383" y="34195"/>
                    <a:pt x="180880" y="53892"/>
                    <a:pt x="185366" y="79591"/>
                  </a:cubicBezTo>
                  <a:lnTo>
                    <a:pt x="135131" y="79591"/>
                  </a:lnTo>
                  <a:cubicBezTo>
                    <a:pt x="129473" y="55778"/>
                    <a:pt x="115443" y="43863"/>
                    <a:pt x="93040" y="43863"/>
                  </a:cubicBezTo>
                  <a:cubicBezTo>
                    <a:pt x="79591" y="43863"/>
                    <a:pt x="69104" y="48225"/>
                    <a:pt x="61551" y="56950"/>
                  </a:cubicBezTo>
                  <a:cubicBezTo>
                    <a:pt x="56836" y="62379"/>
                    <a:pt x="53597" y="69752"/>
                    <a:pt x="51826" y="79067"/>
                  </a:cubicBezTo>
                  <a:cubicBezTo>
                    <a:pt x="50054" y="88373"/>
                    <a:pt x="49168" y="104708"/>
                    <a:pt x="49168" y="128054"/>
                  </a:cubicBezTo>
                  <a:cubicBezTo>
                    <a:pt x="49168" y="151400"/>
                    <a:pt x="50054" y="167735"/>
                    <a:pt x="51826" y="177051"/>
                  </a:cubicBezTo>
                  <a:cubicBezTo>
                    <a:pt x="53597" y="186366"/>
                    <a:pt x="56836" y="193729"/>
                    <a:pt x="61551" y="199158"/>
                  </a:cubicBezTo>
                  <a:cubicBezTo>
                    <a:pt x="69104" y="207883"/>
                    <a:pt x="79591" y="212246"/>
                    <a:pt x="93040" y="212246"/>
                  </a:cubicBezTo>
                  <a:cubicBezTo>
                    <a:pt x="115672" y="212246"/>
                    <a:pt x="129826" y="200339"/>
                    <a:pt x="135484" y="176517"/>
                  </a:cubicBezTo>
                  <a:lnTo>
                    <a:pt x="185366" y="176517"/>
                  </a:lnTo>
                  <a:close/>
                </a:path>
              </a:pathLst>
            </a:custGeom>
            <a:solidFill>
              <a:srgbClr val="221F20"/>
            </a:solidFill>
            <a:ln w="9525" cap="flat">
              <a:noFill/>
              <a:prstDash val="solid"/>
              <a:round/>
            </a:ln>
          </p:spPr>
          <p:txBody>
            <a:bodyPr rtlCol="0" anchor="ctr"/>
            <a:lstStyle/>
            <a:p>
              <a:endParaRPr lang="en-GB"/>
            </a:p>
          </p:txBody>
        </p:sp>
        <p:sp>
          <p:nvSpPr>
            <p:cNvPr id="366" name="Freeform: Shape 365">
              <a:extLst>
                <a:ext uri="{FF2B5EF4-FFF2-40B4-BE49-F238E27FC236}">
                  <a16:creationId xmlns:a16="http://schemas.microsoft.com/office/drawing/2014/main" id="{84429BAC-099F-4944-9641-D0F5AE13DFC4}"/>
                </a:ext>
              </a:extLst>
            </p:cNvPr>
            <p:cNvSpPr/>
            <p:nvPr/>
          </p:nvSpPr>
          <p:spPr>
            <a:xfrm>
              <a:off x="732148" y="6108937"/>
              <a:ext cx="98449" cy="149463"/>
            </a:xfrm>
            <a:custGeom>
              <a:avLst/>
              <a:gdLst>
                <a:gd name="connsiteX0" fmla="*/ 165897 w 165896"/>
                <a:gd name="connsiteY0" fmla="*/ 251860 h 251860"/>
                <a:gd name="connsiteX1" fmla="*/ 0 w 165896"/>
                <a:gd name="connsiteY1" fmla="*/ 251860 h 251860"/>
                <a:gd name="connsiteX2" fmla="*/ 0 w 165896"/>
                <a:gd name="connsiteY2" fmla="*/ 0 h 251860"/>
                <a:gd name="connsiteX3" fmla="*/ 165897 w 165896"/>
                <a:gd name="connsiteY3" fmla="*/ 0 h 251860"/>
                <a:gd name="connsiteX4" fmla="*/ 165897 w 165896"/>
                <a:gd name="connsiteY4" fmla="*/ 43863 h 251860"/>
                <a:gd name="connsiteX5" fmla="*/ 49168 w 165896"/>
                <a:gd name="connsiteY5" fmla="*/ 43863 h 251860"/>
                <a:gd name="connsiteX6" fmla="*/ 49168 w 165896"/>
                <a:gd name="connsiteY6" fmla="*/ 102937 h 251860"/>
                <a:gd name="connsiteX7" fmla="*/ 148571 w 165896"/>
                <a:gd name="connsiteY7" fmla="*/ 102937 h 251860"/>
                <a:gd name="connsiteX8" fmla="*/ 148571 w 165896"/>
                <a:gd name="connsiteY8" fmla="*/ 146799 h 251860"/>
                <a:gd name="connsiteX9" fmla="*/ 49168 w 165896"/>
                <a:gd name="connsiteY9" fmla="*/ 146799 h 251860"/>
                <a:gd name="connsiteX10" fmla="*/ 49168 w 165896"/>
                <a:gd name="connsiteY10" fmla="*/ 207997 h 251860"/>
                <a:gd name="connsiteX11" fmla="*/ 165897 w 165896"/>
                <a:gd name="connsiteY11" fmla="*/ 207997 h 251860"/>
                <a:gd name="connsiteX12" fmla="*/ 165897 w 165896"/>
                <a:gd name="connsiteY12"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5896" h="251860">
                  <a:moveTo>
                    <a:pt x="165897" y="251860"/>
                  </a:moveTo>
                  <a:lnTo>
                    <a:pt x="0" y="251860"/>
                  </a:lnTo>
                  <a:lnTo>
                    <a:pt x="0" y="0"/>
                  </a:lnTo>
                  <a:lnTo>
                    <a:pt x="165897" y="0"/>
                  </a:lnTo>
                  <a:lnTo>
                    <a:pt x="165897" y="43863"/>
                  </a:lnTo>
                  <a:lnTo>
                    <a:pt x="49168" y="43863"/>
                  </a:lnTo>
                  <a:lnTo>
                    <a:pt x="49168" y="102937"/>
                  </a:lnTo>
                  <a:lnTo>
                    <a:pt x="148571" y="102937"/>
                  </a:lnTo>
                  <a:lnTo>
                    <a:pt x="148571" y="146799"/>
                  </a:lnTo>
                  <a:lnTo>
                    <a:pt x="49168" y="146799"/>
                  </a:lnTo>
                  <a:lnTo>
                    <a:pt x="49168" y="207997"/>
                  </a:lnTo>
                  <a:lnTo>
                    <a:pt x="165897" y="207997"/>
                  </a:lnTo>
                  <a:lnTo>
                    <a:pt x="165897" y="251860"/>
                  </a:lnTo>
                  <a:close/>
                </a:path>
              </a:pathLst>
            </a:custGeom>
            <a:solidFill>
              <a:srgbClr val="221F20"/>
            </a:solidFill>
            <a:ln w="9525" cap="flat">
              <a:noFill/>
              <a:prstDash val="solid"/>
              <a:round/>
            </a:ln>
          </p:spPr>
          <p:txBody>
            <a:bodyPr rtlCol="0" anchor="ctr"/>
            <a:lstStyle/>
            <a:p>
              <a:endParaRPr lang="en-GB"/>
            </a:p>
          </p:txBody>
        </p:sp>
        <p:sp>
          <p:nvSpPr>
            <p:cNvPr id="367" name="Freeform: Shape 366">
              <a:extLst>
                <a:ext uri="{FF2B5EF4-FFF2-40B4-BE49-F238E27FC236}">
                  <a16:creationId xmlns:a16="http://schemas.microsoft.com/office/drawing/2014/main" id="{73FA9950-C78C-4552-97AA-77F0CFC7E8C4}"/>
                </a:ext>
              </a:extLst>
            </p:cNvPr>
            <p:cNvSpPr/>
            <p:nvPr/>
          </p:nvSpPr>
          <p:spPr>
            <a:xfrm>
              <a:off x="845469" y="6107676"/>
              <a:ext cx="109997" cy="151984"/>
            </a:xfrm>
            <a:custGeom>
              <a:avLst/>
              <a:gdLst>
                <a:gd name="connsiteX0" fmla="*/ 185356 w 185356"/>
                <a:gd name="connsiteY0" fmla="*/ 179699 h 256108"/>
                <a:gd name="connsiteX1" fmla="*/ 159182 w 185356"/>
                <a:gd name="connsiteY1" fmla="*/ 235772 h 256108"/>
                <a:gd name="connsiteX2" fmla="*/ 91973 w 185356"/>
                <a:gd name="connsiteY2" fmla="*/ 256108 h 256108"/>
                <a:gd name="connsiteX3" fmla="*/ 39976 w 185356"/>
                <a:gd name="connsiteY3" fmla="*/ 248507 h 256108"/>
                <a:gd name="connsiteX4" fmla="*/ 0 w 185356"/>
                <a:gd name="connsiteY4" fmla="*/ 222856 h 256108"/>
                <a:gd name="connsiteX5" fmla="*/ 31833 w 185356"/>
                <a:gd name="connsiteY5" fmla="*/ 191024 h 256108"/>
                <a:gd name="connsiteX6" fmla="*/ 92326 w 185356"/>
                <a:gd name="connsiteY6" fmla="*/ 212246 h 256108"/>
                <a:gd name="connsiteX7" fmla="*/ 125758 w 185356"/>
                <a:gd name="connsiteY7" fmla="*/ 204111 h 256108"/>
                <a:gd name="connsiteX8" fmla="*/ 137255 w 185356"/>
                <a:gd name="connsiteY8" fmla="*/ 180765 h 256108"/>
                <a:gd name="connsiteX9" fmla="*/ 129464 w 185356"/>
                <a:gd name="connsiteY9" fmla="*/ 159896 h 256108"/>
                <a:gd name="connsiteX10" fmla="*/ 106832 w 185356"/>
                <a:gd name="connsiteY10" fmla="*/ 151400 h 256108"/>
                <a:gd name="connsiteX11" fmla="*/ 76762 w 185356"/>
                <a:gd name="connsiteY11" fmla="*/ 146799 h 256108"/>
                <a:gd name="connsiteX12" fmla="*/ 27946 w 185356"/>
                <a:gd name="connsiteY12" fmla="*/ 125930 h 256108"/>
                <a:gd name="connsiteX13" fmla="*/ 9906 w 185356"/>
                <a:gd name="connsiteY13" fmla="*/ 76410 h 256108"/>
                <a:gd name="connsiteX14" fmla="*/ 33604 w 185356"/>
                <a:gd name="connsiteY14" fmla="*/ 21050 h 256108"/>
                <a:gd name="connsiteX15" fmla="*/ 97631 w 185356"/>
                <a:gd name="connsiteY15" fmla="*/ 0 h 256108"/>
                <a:gd name="connsiteX16" fmla="*/ 178994 w 185356"/>
                <a:gd name="connsiteY16" fmla="*/ 29366 h 256108"/>
                <a:gd name="connsiteX17" fmla="*/ 147866 w 185356"/>
                <a:gd name="connsiteY17" fmla="*/ 60141 h 256108"/>
                <a:gd name="connsiteX18" fmla="*/ 96221 w 185356"/>
                <a:gd name="connsiteY18" fmla="*/ 42805 h 256108"/>
                <a:gd name="connsiteX19" fmla="*/ 67561 w 185356"/>
                <a:gd name="connsiteY19" fmla="*/ 51826 h 256108"/>
                <a:gd name="connsiteX20" fmla="*/ 57655 w 185356"/>
                <a:gd name="connsiteY20" fmla="*/ 74638 h 256108"/>
                <a:gd name="connsiteX21" fmla="*/ 64732 w 185356"/>
                <a:gd name="connsiteY21" fmla="*/ 92678 h 256108"/>
                <a:gd name="connsiteX22" fmla="*/ 87725 w 185356"/>
                <a:gd name="connsiteY22" fmla="*/ 102232 h 256108"/>
                <a:gd name="connsiteX23" fmla="*/ 117796 w 185356"/>
                <a:gd name="connsiteY23" fmla="*/ 106832 h 256108"/>
                <a:gd name="connsiteX24" fmla="*/ 165906 w 185356"/>
                <a:gd name="connsiteY24" fmla="*/ 126644 h 256108"/>
                <a:gd name="connsiteX25" fmla="*/ 185356 w 185356"/>
                <a:gd name="connsiteY25" fmla="*/ 179699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5356" h="256108">
                  <a:moveTo>
                    <a:pt x="185356" y="179699"/>
                  </a:moveTo>
                  <a:cubicBezTo>
                    <a:pt x="185356" y="203521"/>
                    <a:pt x="176632" y="222209"/>
                    <a:pt x="159182" y="235772"/>
                  </a:cubicBezTo>
                  <a:cubicBezTo>
                    <a:pt x="141732" y="249326"/>
                    <a:pt x="119329" y="256108"/>
                    <a:pt x="91973" y="256108"/>
                  </a:cubicBezTo>
                  <a:cubicBezTo>
                    <a:pt x="71923" y="256108"/>
                    <a:pt x="54597" y="253575"/>
                    <a:pt x="39976" y="248507"/>
                  </a:cubicBezTo>
                  <a:cubicBezTo>
                    <a:pt x="25356" y="243430"/>
                    <a:pt x="12030" y="234887"/>
                    <a:pt x="0" y="222856"/>
                  </a:cubicBezTo>
                  <a:lnTo>
                    <a:pt x="31833" y="191024"/>
                  </a:lnTo>
                  <a:cubicBezTo>
                    <a:pt x="45987" y="205169"/>
                    <a:pt x="66151" y="212246"/>
                    <a:pt x="92326" y="212246"/>
                  </a:cubicBezTo>
                  <a:cubicBezTo>
                    <a:pt x="106947" y="212246"/>
                    <a:pt x="118091" y="209531"/>
                    <a:pt x="125758" y="204111"/>
                  </a:cubicBezTo>
                  <a:cubicBezTo>
                    <a:pt x="133417" y="198682"/>
                    <a:pt x="137255" y="190900"/>
                    <a:pt x="137255" y="180765"/>
                  </a:cubicBezTo>
                  <a:cubicBezTo>
                    <a:pt x="137255" y="172041"/>
                    <a:pt x="134655" y="165078"/>
                    <a:pt x="129464" y="159896"/>
                  </a:cubicBezTo>
                  <a:cubicBezTo>
                    <a:pt x="124987" y="155648"/>
                    <a:pt x="117443" y="152819"/>
                    <a:pt x="106832" y="151400"/>
                  </a:cubicBezTo>
                  <a:lnTo>
                    <a:pt x="76762" y="146799"/>
                  </a:lnTo>
                  <a:cubicBezTo>
                    <a:pt x="55540" y="143742"/>
                    <a:pt x="39262" y="136779"/>
                    <a:pt x="27946" y="125930"/>
                  </a:cubicBezTo>
                  <a:cubicBezTo>
                    <a:pt x="15916" y="114138"/>
                    <a:pt x="9906" y="97631"/>
                    <a:pt x="9906" y="76410"/>
                  </a:cubicBezTo>
                  <a:cubicBezTo>
                    <a:pt x="9906" y="53531"/>
                    <a:pt x="17802" y="35081"/>
                    <a:pt x="33604" y="21050"/>
                  </a:cubicBezTo>
                  <a:cubicBezTo>
                    <a:pt x="49406" y="7020"/>
                    <a:pt x="70752" y="0"/>
                    <a:pt x="97631" y="0"/>
                  </a:cubicBezTo>
                  <a:cubicBezTo>
                    <a:pt x="131588" y="0"/>
                    <a:pt x="158715" y="9792"/>
                    <a:pt x="178994" y="29366"/>
                  </a:cubicBezTo>
                  <a:lnTo>
                    <a:pt x="147866" y="60141"/>
                  </a:lnTo>
                  <a:cubicBezTo>
                    <a:pt x="136074" y="48577"/>
                    <a:pt x="118853" y="42805"/>
                    <a:pt x="96221" y="42805"/>
                  </a:cubicBezTo>
                  <a:cubicBezTo>
                    <a:pt x="83715" y="42805"/>
                    <a:pt x="74171" y="45815"/>
                    <a:pt x="67561" y="51826"/>
                  </a:cubicBezTo>
                  <a:cubicBezTo>
                    <a:pt x="60960" y="57836"/>
                    <a:pt x="57655" y="65446"/>
                    <a:pt x="57655" y="74638"/>
                  </a:cubicBezTo>
                  <a:cubicBezTo>
                    <a:pt x="57655" y="82191"/>
                    <a:pt x="60017" y="88202"/>
                    <a:pt x="64732" y="92678"/>
                  </a:cubicBezTo>
                  <a:cubicBezTo>
                    <a:pt x="70161" y="97631"/>
                    <a:pt x="77819" y="100813"/>
                    <a:pt x="87725" y="102232"/>
                  </a:cubicBezTo>
                  <a:lnTo>
                    <a:pt x="117796" y="106832"/>
                  </a:lnTo>
                  <a:cubicBezTo>
                    <a:pt x="139255" y="109899"/>
                    <a:pt x="155296" y="116500"/>
                    <a:pt x="165906" y="126644"/>
                  </a:cubicBezTo>
                  <a:cubicBezTo>
                    <a:pt x="178870" y="138665"/>
                    <a:pt x="185356" y="156353"/>
                    <a:pt x="185356" y="179699"/>
                  </a:cubicBezTo>
                  <a:close/>
                </a:path>
              </a:pathLst>
            </a:custGeom>
            <a:solidFill>
              <a:srgbClr val="221F20"/>
            </a:solidFill>
            <a:ln w="9525" cap="flat">
              <a:noFill/>
              <a:prstDash val="solid"/>
              <a:round/>
            </a:ln>
          </p:spPr>
          <p:txBody>
            <a:bodyPr rtlCol="0" anchor="ctr"/>
            <a:lstStyle/>
            <a:p>
              <a:endParaRPr lang="en-GB"/>
            </a:p>
          </p:txBody>
        </p:sp>
        <p:sp>
          <p:nvSpPr>
            <p:cNvPr id="368" name="Freeform: Shape 367">
              <a:extLst>
                <a:ext uri="{FF2B5EF4-FFF2-40B4-BE49-F238E27FC236}">
                  <a16:creationId xmlns:a16="http://schemas.microsoft.com/office/drawing/2014/main" id="{94B6AAD9-B45E-49A5-B062-90C74036F91D}"/>
                </a:ext>
              </a:extLst>
            </p:cNvPr>
            <p:cNvSpPr/>
            <p:nvPr/>
          </p:nvSpPr>
          <p:spPr>
            <a:xfrm>
              <a:off x="969287" y="6107676"/>
              <a:ext cx="109997" cy="151984"/>
            </a:xfrm>
            <a:custGeom>
              <a:avLst/>
              <a:gdLst>
                <a:gd name="connsiteX0" fmla="*/ 185356 w 185356"/>
                <a:gd name="connsiteY0" fmla="*/ 179699 h 256108"/>
                <a:gd name="connsiteX1" fmla="*/ 159182 w 185356"/>
                <a:gd name="connsiteY1" fmla="*/ 235772 h 256108"/>
                <a:gd name="connsiteX2" fmla="*/ 91973 w 185356"/>
                <a:gd name="connsiteY2" fmla="*/ 256108 h 256108"/>
                <a:gd name="connsiteX3" fmla="*/ 39976 w 185356"/>
                <a:gd name="connsiteY3" fmla="*/ 248507 h 256108"/>
                <a:gd name="connsiteX4" fmla="*/ 0 w 185356"/>
                <a:gd name="connsiteY4" fmla="*/ 222856 h 256108"/>
                <a:gd name="connsiteX5" fmla="*/ 31842 w 185356"/>
                <a:gd name="connsiteY5" fmla="*/ 191024 h 256108"/>
                <a:gd name="connsiteX6" fmla="*/ 92326 w 185356"/>
                <a:gd name="connsiteY6" fmla="*/ 212246 h 256108"/>
                <a:gd name="connsiteX7" fmla="*/ 125759 w 185356"/>
                <a:gd name="connsiteY7" fmla="*/ 204111 h 256108"/>
                <a:gd name="connsiteX8" fmla="*/ 137255 w 185356"/>
                <a:gd name="connsiteY8" fmla="*/ 180765 h 256108"/>
                <a:gd name="connsiteX9" fmla="*/ 129473 w 185356"/>
                <a:gd name="connsiteY9" fmla="*/ 159896 h 256108"/>
                <a:gd name="connsiteX10" fmla="*/ 106832 w 185356"/>
                <a:gd name="connsiteY10" fmla="*/ 151400 h 256108"/>
                <a:gd name="connsiteX11" fmla="*/ 76762 w 185356"/>
                <a:gd name="connsiteY11" fmla="*/ 146799 h 256108"/>
                <a:gd name="connsiteX12" fmla="*/ 27946 w 185356"/>
                <a:gd name="connsiteY12" fmla="*/ 125930 h 256108"/>
                <a:gd name="connsiteX13" fmla="*/ 9906 w 185356"/>
                <a:gd name="connsiteY13" fmla="*/ 76410 h 256108"/>
                <a:gd name="connsiteX14" fmla="*/ 33604 w 185356"/>
                <a:gd name="connsiteY14" fmla="*/ 21050 h 256108"/>
                <a:gd name="connsiteX15" fmla="*/ 97631 w 185356"/>
                <a:gd name="connsiteY15" fmla="*/ 0 h 256108"/>
                <a:gd name="connsiteX16" fmla="*/ 178994 w 185356"/>
                <a:gd name="connsiteY16" fmla="*/ 29366 h 256108"/>
                <a:gd name="connsiteX17" fmla="*/ 147866 w 185356"/>
                <a:gd name="connsiteY17" fmla="*/ 60141 h 256108"/>
                <a:gd name="connsiteX18" fmla="*/ 96221 w 185356"/>
                <a:gd name="connsiteY18" fmla="*/ 42805 h 256108"/>
                <a:gd name="connsiteX19" fmla="*/ 67570 w 185356"/>
                <a:gd name="connsiteY19" fmla="*/ 51826 h 256108"/>
                <a:gd name="connsiteX20" fmla="*/ 57664 w 185356"/>
                <a:gd name="connsiteY20" fmla="*/ 74638 h 256108"/>
                <a:gd name="connsiteX21" fmla="*/ 64732 w 185356"/>
                <a:gd name="connsiteY21" fmla="*/ 92678 h 256108"/>
                <a:gd name="connsiteX22" fmla="*/ 87725 w 185356"/>
                <a:gd name="connsiteY22" fmla="*/ 102232 h 256108"/>
                <a:gd name="connsiteX23" fmla="*/ 117796 w 185356"/>
                <a:gd name="connsiteY23" fmla="*/ 106832 h 256108"/>
                <a:gd name="connsiteX24" fmla="*/ 165906 w 185356"/>
                <a:gd name="connsiteY24" fmla="*/ 126644 h 256108"/>
                <a:gd name="connsiteX25" fmla="*/ 185356 w 185356"/>
                <a:gd name="connsiteY25" fmla="*/ 179699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5356" h="256108">
                  <a:moveTo>
                    <a:pt x="185356" y="179699"/>
                  </a:moveTo>
                  <a:cubicBezTo>
                    <a:pt x="185356" y="203521"/>
                    <a:pt x="176632" y="222209"/>
                    <a:pt x="159182" y="235772"/>
                  </a:cubicBezTo>
                  <a:cubicBezTo>
                    <a:pt x="141732" y="249326"/>
                    <a:pt x="119329" y="256108"/>
                    <a:pt x="91973" y="256108"/>
                  </a:cubicBezTo>
                  <a:cubicBezTo>
                    <a:pt x="71933" y="256108"/>
                    <a:pt x="54597" y="253575"/>
                    <a:pt x="39976" y="248507"/>
                  </a:cubicBezTo>
                  <a:cubicBezTo>
                    <a:pt x="25356" y="243430"/>
                    <a:pt x="12030" y="234887"/>
                    <a:pt x="0" y="222856"/>
                  </a:cubicBezTo>
                  <a:lnTo>
                    <a:pt x="31842" y="191024"/>
                  </a:lnTo>
                  <a:cubicBezTo>
                    <a:pt x="45987" y="205169"/>
                    <a:pt x="66151" y="212246"/>
                    <a:pt x="92326" y="212246"/>
                  </a:cubicBezTo>
                  <a:cubicBezTo>
                    <a:pt x="106947" y="212246"/>
                    <a:pt x="118091" y="209531"/>
                    <a:pt x="125759" y="204111"/>
                  </a:cubicBezTo>
                  <a:cubicBezTo>
                    <a:pt x="133417" y="198682"/>
                    <a:pt x="137255" y="190900"/>
                    <a:pt x="137255" y="180765"/>
                  </a:cubicBezTo>
                  <a:cubicBezTo>
                    <a:pt x="137255" y="172041"/>
                    <a:pt x="134655" y="165078"/>
                    <a:pt x="129473" y="159896"/>
                  </a:cubicBezTo>
                  <a:cubicBezTo>
                    <a:pt x="124987" y="155648"/>
                    <a:pt x="117443" y="152819"/>
                    <a:pt x="106832" y="151400"/>
                  </a:cubicBezTo>
                  <a:lnTo>
                    <a:pt x="76762" y="146799"/>
                  </a:lnTo>
                  <a:cubicBezTo>
                    <a:pt x="55540" y="143742"/>
                    <a:pt x="39262" y="136779"/>
                    <a:pt x="27946" y="125930"/>
                  </a:cubicBezTo>
                  <a:cubicBezTo>
                    <a:pt x="15916" y="114138"/>
                    <a:pt x="9906" y="97631"/>
                    <a:pt x="9906" y="76410"/>
                  </a:cubicBezTo>
                  <a:cubicBezTo>
                    <a:pt x="9906" y="53531"/>
                    <a:pt x="17802" y="35081"/>
                    <a:pt x="33604" y="21050"/>
                  </a:cubicBezTo>
                  <a:cubicBezTo>
                    <a:pt x="49406" y="7020"/>
                    <a:pt x="70752" y="0"/>
                    <a:pt x="97631" y="0"/>
                  </a:cubicBezTo>
                  <a:cubicBezTo>
                    <a:pt x="131588" y="0"/>
                    <a:pt x="158715" y="9792"/>
                    <a:pt x="178994" y="29366"/>
                  </a:cubicBezTo>
                  <a:lnTo>
                    <a:pt x="147866" y="60141"/>
                  </a:lnTo>
                  <a:cubicBezTo>
                    <a:pt x="136074" y="48577"/>
                    <a:pt x="118863" y="42805"/>
                    <a:pt x="96221" y="42805"/>
                  </a:cubicBezTo>
                  <a:cubicBezTo>
                    <a:pt x="83715" y="42805"/>
                    <a:pt x="74171" y="45815"/>
                    <a:pt x="67570" y="51826"/>
                  </a:cubicBezTo>
                  <a:cubicBezTo>
                    <a:pt x="60960" y="57836"/>
                    <a:pt x="57664" y="65446"/>
                    <a:pt x="57664" y="74638"/>
                  </a:cubicBezTo>
                  <a:cubicBezTo>
                    <a:pt x="57664" y="82191"/>
                    <a:pt x="60017" y="88202"/>
                    <a:pt x="64732" y="92678"/>
                  </a:cubicBezTo>
                  <a:cubicBezTo>
                    <a:pt x="70161" y="97631"/>
                    <a:pt x="77829" y="100813"/>
                    <a:pt x="87725" y="102232"/>
                  </a:cubicBezTo>
                  <a:lnTo>
                    <a:pt x="117796" y="106832"/>
                  </a:lnTo>
                  <a:cubicBezTo>
                    <a:pt x="139255" y="109899"/>
                    <a:pt x="155296" y="116500"/>
                    <a:pt x="165906" y="126644"/>
                  </a:cubicBezTo>
                  <a:cubicBezTo>
                    <a:pt x="178879" y="138665"/>
                    <a:pt x="185356" y="156353"/>
                    <a:pt x="185356" y="179699"/>
                  </a:cubicBezTo>
                  <a:close/>
                </a:path>
              </a:pathLst>
            </a:custGeom>
            <a:solidFill>
              <a:srgbClr val="221F20"/>
            </a:solidFill>
            <a:ln w="9525" cap="flat">
              <a:noFill/>
              <a:prstDash val="solid"/>
              <a:round/>
            </a:ln>
          </p:spPr>
          <p:txBody>
            <a:bodyPr rtlCol="0" anchor="ctr"/>
            <a:lstStyle/>
            <a:p>
              <a:endParaRPr lang="en-GB"/>
            </a:p>
          </p:txBody>
        </p:sp>
        <p:sp>
          <p:nvSpPr>
            <p:cNvPr id="369" name="Freeform: Shape 368">
              <a:extLst>
                <a:ext uri="{FF2B5EF4-FFF2-40B4-BE49-F238E27FC236}">
                  <a16:creationId xmlns:a16="http://schemas.microsoft.com/office/drawing/2014/main" id="{CA5398A1-DCDA-4581-A7C4-07CD617181ED}"/>
                </a:ext>
              </a:extLst>
            </p:cNvPr>
            <p:cNvSpPr/>
            <p:nvPr/>
          </p:nvSpPr>
          <p:spPr>
            <a:xfrm>
              <a:off x="1141563" y="6107676"/>
              <a:ext cx="109997" cy="151984"/>
            </a:xfrm>
            <a:custGeom>
              <a:avLst/>
              <a:gdLst>
                <a:gd name="connsiteX0" fmla="*/ 185357 w 185356"/>
                <a:gd name="connsiteY0" fmla="*/ 179699 h 256108"/>
                <a:gd name="connsiteX1" fmla="*/ 159182 w 185356"/>
                <a:gd name="connsiteY1" fmla="*/ 235772 h 256108"/>
                <a:gd name="connsiteX2" fmla="*/ 91973 w 185356"/>
                <a:gd name="connsiteY2" fmla="*/ 256108 h 256108"/>
                <a:gd name="connsiteX3" fmla="*/ 39976 w 185356"/>
                <a:gd name="connsiteY3" fmla="*/ 248507 h 256108"/>
                <a:gd name="connsiteX4" fmla="*/ 0 w 185356"/>
                <a:gd name="connsiteY4" fmla="*/ 222856 h 256108"/>
                <a:gd name="connsiteX5" fmla="*/ 31833 w 185356"/>
                <a:gd name="connsiteY5" fmla="*/ 191024 h 256108"/>
                <a:gd name="connsiteX6" fmla="*/ 92326 w 185356"/>
                <a:gd name="connsiteY6" fmla="*/ 212246 h 256108"/>
                <a:gd name="connsiteX7" fmla="*/ 125759 w 185356"/>
                <a:gd name="connsiteY7" fmla="*/ 204111 h 256108"/>
                <a:gd name="connsiteX8" fmla="*/ 137255 w 185356"/>
                <a:gd name="connsiteY8" fmla="*/ 180765 h 256108"/>
                <a:gd name="connsiteX9" fmla="*/ 129464 w 185356"/>
                <a:gd name="connsiteY9" fmla="*/ 159896 h 256108"/>
                <a:gd name="connsiteX10" fmla="*/ 106832 w 185356"/>
                <a:gd name="connsiteY10" fmla="*/ 151400 h 256108"/>
                <a:gd name="connsiteX11" fmla="*/ 76762 w 185356"/>
                <a:gd name="connsiteY11" fmla="*/ 146799 h 256108"/>
                <a:gd name="connsiteX12" fmla="*/ 27946 w 185356"/>
                <a:gd name="connsiteY12" fmla="*/ 125930 h 256108"/>
                <a:gd name="connsiteX13" fmla="*/ 9906 w 185356"/>
                <a:gd name="connsiteY13" fmla="*/ 76410 h 256108"/>
                <a:gd name="connsiteX14" fmla="*/ 33604 w 185356"/>
                <a:gd name="connsiteY14" fmla="*/ 21050 h 256108"/>
                <a:gd name="connsiteX15" fmla="*/ 97631 w 185356"/>
                <a:gd name="connsiteY15" fmla="*/ 0 h 256108"/>
                <a:gd name="connsiteX16" fmla="*/ 178994 w 185356"/>
                <a:gd name="connsiteY16" fmla="*/ 29366 h 256108"/>
                <a:gd name="connsiteX17" fmla="*/ 147866 w 185356"/>
                <a:gd name="connsiteY17" fmla="*/ 60141 h 256108"/>
                <a:gd name="connsiteX18" fmla="*/ 96222 w 185356"/>
                <a:gd name="connsiteY18" fmla="*/ 42805 h 256108"/>
                <a:gd name="connsiteX19" fmla="*/ 67561 w 185356"/>
                <a:gd name="connsiteY19" fmla="*/ 51826 h 256108"/>
                <a:gd name="connsiteX20" fmla="*/ 57655 w 185356"/>
                <a:gd name="connsiteY20" fmla="*/ 74638 h 256108"/>
                <a:gd name="connsiteX21" fmla="*/ 64732 w 185356"/>
                <a:gd name="connsiteY21" fmla="*/ 92678 h 256108"/>
                <a:gd name="connsiteX22" fmla="*/ 87725 w 185356"/>
                <a:gd name="connsiteY22" fmla="*/ 102232 h 256108"/>
                <a:gd name="connsiteX23" fmla="*/ 117796 w 185356"/>
                <a:gd name="connsiteY23" fmla="*/ 106832 h 256108"/>
                <a:gd name="connsiteX24" fmla="*/ 165906 w 185356"/>
                <a:gd name="connsiteY24" fmla="*/ 126644 h 256108"/>
                <a:gd name="connsiteX25" fmla="*/ 185357 w 185356"/>
                <a:gd name="connsiteY25" fmla="*/ 179699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5356" h="256108">
                  <a:moveTo>
                    <a:pt x="185357" y="179699"/>
                  </a:moveTo>
                  <a:cubicBezTo>
                    <a:pt x="185357" y="203521"/>
                    <a:pt x="176632" y="222209"/>
                    <a:pt x="159182" y="235772"/>
                  </a:cubicBezTo>
                  <a:cubicBezTo>
                    <a:pt x="141732" y="249326"/>
                    <a:pt x="119329" y="256108"/>
                    <a:pt x="91973" y="256108"/>
                  </a:cubicBezTo>
                  <a:cubicBezTo>
                    <a:pt x="71923" y="256108"/>
                    <a:pt x="54597" y="253575"/>
                    <a:pt x="39976" y="248507"/>
                  </a:cubicBezTo>
                  <a:cubicBezTo>
                    <a:pt x="25356" y="243430"/>
                    <a:pt x="12030" y="234887"/>
                    <a:pt x="0" y="222856"/>
                  </a:cubicBezTo>
                  <a:lnTo>
                    <a:pt x="31833" y="191024"/>
                  </a:lnTo>
                  <a:cubicBezTo>
                    <a:pt x="45987" y="205169"/>
                    <a:pt x="66151" y="212246"/>
                    <a:pt x="92326" y="212246"/>
                  </a:cubicBezTo>
                  <a:cubicBezTo>
                    <a:pt x="106947" y="212246"/>
                    <a:pt x="118091" y="209531"/>
                    <a:pt x="125759" y="204111"/>
                  </a:cubicBezTo>
                  <a:cubicBezTo>
                    <a:pt x="133417" y="198682"/>
                    <a:pt x="137255" y="190900"/>
                    <a:pt x="137255" y="180765"/>
                  </a:cubicBezTo>
                  <a:cubicBezTo>
                    <a:pt x="137255" y="172041"/>
                    <a:pt x="134655" y="165078"/>
                    <a:pt x="129464" y="159896"/>
                  </a:cubicBezTo>
                  <a:cubicBezTo>
                    <a:pt x="124987" y="155648"/>
                    <a:pt x="117443" y="152819"/>
                    <a:pt x="106832" y="151400"/>
                  </a:cubicBezTo>
                  <a:lnTo>
                    <a:pt x="76762" y="146799"/>
                  </a:lnTo>
                  <a:cubicBezTo>
                    <a:pt x="55540" y="143742"/>
                    <a:pt x="39262" y="136779"/>
                    <a:pt x="27946" y="125930"/>
                  </a:cubicBezTo>
                  <a:cubicBezTo>
                    <a:pt x="15916" y="114138"/>
                    <a:pt x="9906" y="97631"/>
                    <a:pt x="9906" y="76410"/>
                  </a:cubicBezTo>
                  <a:cubicBezTo>
                    <a:pt x="9906" y="53531"/>
                    <a:pt x="17802" y="35081"/>
                    <a:pt x="33604" y="21050"/>
                  </a:cubicBezTo>
                  <a:cubicBezTo>
                    <a:pt x="49406" y="7020"/>
                    <a:pt x="70752" y="0"/>
                    <a:pt x="97631" y="0"/>
                  </a:cubicBezTo>
                  <a:cubicBezTo>
                    <a:pt x="131588" y="0"/>
                    <a:pt x="158715" y="9792"/>
                    <a:pt x="178994" y="29366"/>
                  </a:cubicBezTo>
                  <a:lnTo>
                    <a:pt x="147866" y="60141"/>
                  </a:lnTo>
                  <a:cubicBezTo>
                    <a:pt x="136074" y="48577"/>
                    <a:pt x="118853" y="42805"/>
                    <a:pt x="96222" y="42805"/>
                  </a:cubicBezTo>
                  <a:cubicBezTo>
                    <a:pt x="83715" y="42805"/>
                    <a:pt x="74171" y="45815"/>
                    <a:pt x="67561" y="51826"/>
                  </a:cubicBezTo>
                  <a:cubicBezTo>
                    <a:pt x="60960" y="57836"/>
                    <a:pt x="57655" y="65446"/>
                    <a:pt x="57655" y="74638"/>
                  </a:cubicBezTo>
                  <a:cubicBezTo>
                    <a:pt x="57655" y="82191"/>
                    <a:pt x="60017" y="88202"/>
                    <a:pt x="64732" y="92678"/>
                  </a:cubicBezTo>
                  <a:cubicBezTo>
                    <a:pt x="70161" y="97631"/>
                    <a:pt x="77819" y="100813"/>
                    <a:pt x="87725" y="102232"/>
                  </a:cubicBezTo>
                  <a:lnTo>
                    <a:pt x="117796" y="106832"/>
                  </a:lnTo>
                  <a:cubicBezTo>
                    <a:pt x="139255" y="109899"/>
                    <a:pt x="155296" y="116500"/>
                    <a:pt x="165906" y="126644"/>
                  </a:cubicBezTo>
                  <a:cubicBezTo>
                    <a:pt x="178870" y="138665"/>
                    <a:pt x="185357" y="156353"/>
                    <a:pt x="185357" y="179699"/>
                  </a:cubicBezTo>
                  <a:close/>
                </a:path>
              </a:pathLst>
            </a:custGeom>
            <a:solidFill>
              <a:srgbClr val="221F20"/>
            </a:solidFill>
            <a:ln w="9525" cap="flat">
              <a:noFill/>
              <a:prstDash val="solid"/>
              <a:round/>
            </a:ln>
          </p:spPr>
          <p:txBody>
            <a:bodyPr rtlCol="0" anchor="ctr"/>
            <a:lstStyle/>
            <a:p>
              <a:endParaRPr lang="en-GB"/>
            </a:p>
          </p:txBody>
        </p:sp>
        <p:sp>
          <p:nvSpPr>
            <p:cNvPr id="370" name="Freeform: Shape 369">
              <a:extLst>
                <a:ext uri="{FF2B5EF4-FFF2-40B4-BE49-F238E27FC236}">
                  <a16:creationId xmlns:a16="http://schemas.microsoft.com/office/drawing/2014/main" id="{04D87A7A-006C-42FE-A7BB-0E68121D8C7C}"/>
                </a:ext>
              </a:extLst>
            </p:cNvPr>
            <p:cNvSpPr/>
            <p:nvPr/>
          </p:nvSpPr>
          <p:spPr>
            <a:xfrm>
              <a:off x="1262441" y="6108937"/>
              <a:ext cx="131832" cy="149463"/>
            </a:xfrm>
            <a:custGeom>
              <a:avLst/>
              <a:gdLst>
                <a:gd name="connsiteX0" fmla="*/ 222152 w 222151"/>
                <a:gd name="connsiteY0" fmla="*/ 251860 h 251860"/>
                <a:gd name="connsiteX1" fmla="*/ 170859 w 222151"/>
                <a:gd name="connsiteY1" fmla="*/ 251860 h 251860"/>
                <a:gd name="connsiteX2" fmla="*/ 156001 w 222151"/>
                <a:gd name="connsiteY2" fmla="*/ 207293 h 251860"/>
                <a:gd name="connsiteX3" fmla="*/ 66504 w 222151"/>
                <a:gd name="connsiteY3" fmla="*/ 207293 h 251860"/>
                <a:gd name="connsiteX4" fmla="*/ 51292 w 222151"/>
                <a:gd name="connsiteY4" fmla="*/ 251860 h 251860"/>
                <a:gd name="connsiteX5" fmla="*/ 0 w 222151"/>
                <a:gd name="connsiteY5" fmla="*/ 251860 h 251860"/>
                <a:gd name="connsiteX6" fmla="*/ 91621 w 222151"/>
                <a:gd name="connsiteY6" fmla="*/ 0 h 251860"/>
                <a:gd name="connsiteX7" fmla="*/ 130178 w 222151"/>
                <a:gd name="connsiteY7" fmla="*/ 0 h 251860"/>
                <a:gd name="connsiteX8" fmla="*/ 222152 w 222151"/>
                <a:gd name="connsiteY8" fmla="*/ 251860 h 251860"/>
                <a:gd name="connsiteX9" fmla="*/ 142913 w 222151"/>
                <a:gd name="connsiteY9" fmla="*/ 165906 h 251860"/>
                <a:gd name="connsiteX10" fmla="*/ 112138 w 222151"/>
                <a:gd name="connsiteY10" fmla="*/ 74286 h 251860"/>
                <a:gd name="connsiteX11" fmla="*/ 80305 w 222151"/>
                <a:gd name="connsiteY11" fmla="*/ 165906 h 251860"/>
                <a:gd name="connsiteX12" fmla="*/ 142913 w 222151"/>
                <a:gd name="connsiteY12" fmla="*/ 165906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151" h="251860">
                  <a:moveTo>
                    <a:pt x="222152" y="251860"/>
                  </a:moveTo>
                  <a:lnTo>
                    <a:pt x="170859" y="251860"/>
                  </a:lnTo>
                  <a:lnTo>
                    <a:pt x="156001" y="207293"/>
                  </a:lnTo>
                  <a:lnTo>
                    <a:pt x="66504" y="207293"/>
                  </a:lnTo>
                  <a:lnTo>
                    <a:pt x="51292" y="251860"/>
                  </a:lnTo>
                  <a:lnTo>
                    <a:pt x="0" y="251860"/>
                  </a:lnTo>
                  <a:lnTo>
                    <a:pt x="91621" y="0"/>
                  </a:lnTo>
                  <a:lnTo>
                    <a:pt x="130178" y="0"/>
                  </a:lnTo>
                  <a:lnTo>
                    <a:pt x="222152" y="251860"/>
                  </a:lnTo>
                  <a:close/>
                  <a:moveTo>
                    <a:pt x="142913" y="165906"/>
                  </a:moveTo>
                  <a:lnTo>
                    <a:pt x="112138" y="74286"/>
                  </a:lnTo>
                  <a:lnTo>
                    <a:pt x="80305" y="165906"/>
                  </a:lnTo>
                  <a:lnTo>
                    <a:pt x="142913" y="165906"/>
                  </a:lnTo>
                  <a:close/>
                </a:path>
              </a:pathLst>
            </a:custGeom>
            <a:solidFill>
              <a:srgbClr val="221F20"/>
            </a:solidFill>
            <a:ln w="9525" cap="flat">
              <a:noFill/>
              <a:prstDash val="solid"/>
              <a:round/>
            </a:ln>
          </p:spPr>
          <p:txBody>
            <a:bodyPr rtlCol="0" anchor="ctr"/>
            <a:lstStyle/>
            <a:p>
              <a:endParaRPr lang="en-GB"/>
            </a:p>
          </p:txBody>
        </p:sp>
        <p:sp>
          <p:nvSpPr>
            <p:cNvPr id="371" name="Freeform: Shape 370">
              <a:extLst>
                <a:ext uri="{FF2B5EF4-FFF2-40B4-BE49-F238E27FC236}">
                  <a16:creationId xmlns:a16="http://schemas.microsoft.com/office/drawing/2014/main" id="{C9C5205B-09E7-4868-A568-205909C34C9F}"/>
                </a:ext>
              </a:extLst>
            </p:cNvPr>
            <p:cNvSpPr/>
            <p:nvPr/>
          </p:nvSpPr>
          <p:spPr>
            <a:xfrm>
              <a:off x="1412503" y="6108937"/>
              <a:ext cx="98449" cy="149463"/>
            </a:xfrm>
            <a:custGeom>
              <a:avLst/>
              <a:gdLst>
                <a:gd name="connsiteX0" fmla="*/ 165897 w 165896"/>
                <a:gd name="connsiteY0" fmla="*/ 43863 h 251860"/>
                <a:gd name="connsiteX1" fmla="*/ 49168 w 165896"/>
                <a:gd name="connsiteY1" fmla="*/ 43863 h 251860"/>
                <a:gd name="connsiteX2" fmla="*/ 49168 w 165896"/>
                <a:gd name="connsiteY2" fmla="*/ 105766 h 251860"/>
                <a:gd name="connsiteX3" fmla="*/ 148571 w 165896"/>
                <a:gd name="connsiteY3" fmla="*/ 105766 h 251860"/>
                <a:gd name="connsiteX4" fmla="*/ 148571 w 165896"/>
                <a:gd name="connsiteY4" fmla="*/ 149628 h 251860"/>
                <a:gd name="connsiteX5" fmla="*/ 49168 w 165896"/>
                <a:gd name="connsiteY5" fmla="*/ 149628 h 251860"/>
                <a:gd name="connsiteX6" fmla="*/ 49168 w 165896"/>
                <a:gd name="connsiteY6" fmla="*/ 251860 h 251860"/>
                <a:gd name="connsiteX7" fmla="*/ 0 w 165896"/>
                <a:gd name="connsiteY7" fmla="*/ 251860 h 251860"/>
                <a:gd name="connsiteX8" fmla="*/ 0 w 165896"/>
                <a:gd name="connsiteY8" fmla="*/ 0 h 251860"/>
                <a:gd name="connsiteX9" fmla="*/ 165897 w 165896"/>
                <a:gd name="connsiteY9" fmla="*/ 0 h 251860"/>
                <a:gd name="connsiteX10" fmla="*/ 165897 w 165896"/>
                <a:gd name="connsiteY10" fmla="*/ 43863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896" h="251860">
                  <a:moveTo>
                    <a:pt x="165897" y="43863"/>
                  </a:moveTo>
                  <a:lnTo>
                    <a:pt x="49168" y="43863"/>
                  </a:lnTo>
                  <a:lnTo>
                    <a:pt x="49168" y="105766"/>
                  </a:lnTo>
                  <a:lnTo>
                    <a:pt x="148571" y="105766"/>
                  </a:lnTo>
                  <a:lnTo>
                    <a:pt x="148571" y="149628"/>
                  </a:lnTo>
                  <a:lnTo>
                    <a:pt x="49168" y="149628"/>
                  </a:lnTo>
                  <a:lnTo>
                    <a:pt x="49168" y="251860"/>
                  </a:lnTo>
                  <a:lnTo>
                    <a:pt x="0" y="251860"/>
                  </a:lnTo>
                  <a:lnTo>
                    <a:pt x="0" y="0"/>
                  </a:lnTo>
                  <a:lnTo>
                    <a:pt x="165897" y="0"/>
                  </a:lnTo>
                  <a:lnTo>
                    <a:pt x="165897" y="43863"/>
                  </a:lnTo>
                  <a:close/>
                </a:path>
              </a:pathLst>
            </a:custGeom>
            <a:solidFill>
              <a:srgbClr val="221F20"/>
            </a:solidFill>
            <a:ln w="9525" cap="flat">
              <a:noFill/>
              <a:prstDash val="solid"/>
              <a:round/>
            </a:ln>
          </p:spPr>
          <p:txBody>
            <a:bodyPr rtlCol="0" anchor="ctr"/>
            <a:lstStyle/>
            <a:p>
              <a:endParaRPr lang="en-GB"/>
            </a:p>
          </p:txBody>
        </p:sp>
        <p:sp>
          <p:nvSpPr>
            <p:cNvPr id="372" name="Freeform: Shape 371">
              <a:extLst>
                <a:ext uri="{FF2B5EF4-FFF2-40B4-BE49-F238E27FC236}">
                  <a16:creationId xmlns:a16="http://schemas.microsoft.com/office/drawing/2014/main" id="{FF01779A-2DE8-42D1-94E1-A5D678636006}"/>
                </a:ext>
              </a:extLst>
            </p:cNvPr>
            <p:cNvSpPr/>
            <p:nvPr/>
          </p:nvSpPr>
          <p:spPr>
            <a:xfrm>
              <a:off x="1536112" y="6108937"/>
              <a:ext cx="98449" cy="149463"/>
            </a:xfrm>
            <a:custGeom>
              <a:avLst/>
              <a:gdLst>
                <a:gd name="connsiteX0" fmla="*/ 165897 w 165896"/>
                <a:gd name="connsiteY0" fmla="*/ 251860 h 251860"/>
                <a:gd name="connsiteX1" fmla="*/ 0 w 165896"/>
                <a:gd name="connsiteY1" fmla="*/ 251860 h 251860"/>
                <a:gd name="connsiteX2" fmla="*/ 0 w 165896"/>
                <a:gd name="connsiteY2" fmla="*/ 0 h 251860"/>
                <a:gd name="connsiteX3" fmla="*/ 165897 w 165896"/>
                <a:gd name="connsiteY3" fmla="*/ 0 h 251860"/>
                <a:gd name="connsiteX4" fmla="*/ 165897 w 165896"/>
                <a:gd name="connsiteY4" fmla="*/ 43863 h 251860"/>
                <a:gd name="connsiteX5" fmla="*/ 49168 w 165896"/>
                <a:gd name="connsiteY5" fmla="*/ 43863 h 251860"/>
                <a:gd name="connsiteX6" fmla="*/ 49168 w 165896"/>
                <a:gd name="connsiteY6" fmla="*/ 102937 h 251860"/>
                <a:gd name="connsiteX7" fmla="*/ 148571 w 165896"/>
                <a:gd name="connsiteY7" fmla="*/ 102937 h 251860"/>
                <a:gd name="connsiteX8" fmla="*/ 148571 w 165896"/>
                <a:gd name="connsiteY8" fmla="*/ 146799 h 251860"/>
                <a:gd name="connsiteX9" fmla="*/ 49168 w 165896"/>
                <a:gd name="connsiteY9" fmla="*/ 146799 h 251860"/>
                <a:gd name="connsiteX10" fmla="*/ 49168 w 165896"/>
                <a:gd name="connsiteY10" fmla="*/ 207997 h 251860"/>
                <a:gd name="connsiteX11" fmla="*/ 165897 w 165896"/>
                <a:gd name="connsiteY11" fmla="*/ 207997 h 251860"/>
                <a:gd name="connsiteX12" fmla="*/ 165897 w 165896"/>
                <a:gd name="connsiteY12"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5896" h="251860">
                  <a:moveTo>
                    <a:pt x="165897" y="251860"/>
                  </a:moveTo>
                  <a:lnTo>
                    <a:pt x="0" y="251860"/>
                  </a:lnTo>
                  <a:lnTo>
                    <a:pt x="0" y="0"/>
                  </a:lnTo>
                  <a:lnTo>
                    <a:pt x="165897" y="0"/>
                  </a:lnTo>
                  <a:lnTo>
                    <a:pt x="165897" y="43863"/>
                  </a:lnTo>
                  <a:lnTo>
                    <a:pt x="49168" y="43863"/>
                  </a:lnTo>
                  <a:lnTo>
                    <a:pt x="49168" y="102937"/>
                  </a:lnTo>
                  <a:lnTo>
                    <a:pt x="148571" y="102937"/>
                  </a:lnTo>
                  <a:lnTo>
                    <a:pt x="148571" y="146799"/>
                  </a:lnTo>
                  <a:lnTo>
                    <a:pt x="49168" y="146799"/>
                  </a:lnTo>
                  <a:lnTo>
                    <a:pt x="49168" y="207997"/>
                  </a:lnTo>
                  <a:lnTo>
                    <a:pt x="165897" y="207997"/>
                  </a:lnTo>
                  <a:lnTo>
                    <a:pt x="165897" y="251860"/>
                  </a:lnTo>
                  <a:close/>
                </a:path>
              </a:pathLst>
            </a:custGeom>
            <a:solidFill>
              <a:srgbClr val="221F20"/>
            </a:solidFill>
            <a:ln w="9525" cap="flat">
              <a:noFill/>
              <a:prstDash val="solid"/>
              <a:round/>
            </a:ln>
          </p:spPr>
          <p:txBody>
            <a:bodyPr rtlCol="0" anchor="ctr"/>
            <a:lstStyle/>
            <a:p>
              <a:endParaRPr lang="en-GB"/>
            </a:p>
          </p:txBody>
        </p:sp>
        <p:sp>
          <p:nvSpPr>
            <p:cNvPr id="373" name="Freeform: Shape 372">
              <a:extLst>
                <a:ext uri="{FF2B5EF4-FFF2-40B4-BE49-F238E27FC236}">
                  <a16:creationId xmlns:a16="http://schemas.microsoft.com/office/drawing/2014/main" id="{8A306BCD-BE05-489A-8110-EFB6BD94FDE5}"/>
                </a:ext>
              </a:extLst>
            </p:cNvPr>
            <p:cNvSpPr/>
            <p:nvPr/>
          </p:nvSpPr>
          <p:spPr>
            <a:xfrm>
              <a:off x="1651739" y="6108937"/>
              <a:ext cx="107272" cy="149463"/>
            </a:xfrm>
            <a:custGeom>
              <a:avLst/>
              <a:gdLst>
                <a:gd name="connsiteX0" fmla="*/ 180765 w 180765"/>
                <a:gd name="connsiteY0" fmla="*/ 43863 h 251860"/>
                <a:gd name="connsiteX1" fmla="*/ 114967 w 180765"/>
                <a:gd name="connsiteY1" fmla="*/ 43863 h 251860"/>
                <a:gd name="connsiteX2" fmla="*/ 114967 w 180765"/>
                <a:gd name="connsiteY2" fmla="*/ 251860 h 251860"/>
                <a:gd name="connsiteX3" fmla="*/ 65799 w 180765"/>
                <a:gd name="connsiteY3" fmla="*/ 251860 h 251860"/>
                <a:gd name="connsiteX4" fmla="*/ 65799 w 180765"/>
                <a:gd name="connsiteY4" fmla="*/ 43863 h 251860"/>
                <a:gd name="connsiteX5" fmla="*/ 0 w 180765"/>
                <a:gd name="connsiteY5" fmla="*/ 43863 h 251860"/>
                <a:gd name="connsiteX6" fmla="*/ 0 w 180765"/>
                <a:gd name="connsiteY6" fmla="*/ 0 h 251860"/>
                <a:gd name="connsiteX7" fmla="*/ 180765 w 180765"/>
                <a:gd name="connsiteY7" fmla="*/ 0 h 251860"/>
                <a:gd name="connsiteX8" fmla="*/ 180765 w 180765"/>
                <a:gd name="connsiteY8" fmla="*/ 43863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765" h="251860">
                  <a:moveTo>
                    <a:pt x="180765" y="43863"/>
                  </a:moveTo>
                  <a:lnTo>
                    <a:pt x="114967" y="43863"/>
                  </a:lnTo>
                  <a:lnTo>
                    <a:pt x="114967" y="251860"/>
                  </a:lnTo>
                  <a:lnTo>
                    <a:pt x="65799" y="251860"/>
                  </a:lnTo>
                  <a:lnTo>
                    <a:pt x="65799" y="43863"/>
                  </a:lnTo>
                  <a:lnTo>
                    <a:pt x="0" y="43863"/>
                  </a:lnTo>
                  <a:lnTo>
                    <a:pt x="0" y="0"/>
                  </a:lnTo>
                  <a:lnTo>
                    <a:pt x="180765" y="0"/>
                  </a:lnTo>
                  <a:lnTo>
                    <a:pt x="180765" y="43863"/>
                  </a:lnTo>
                  <a:close/>
                </a:path>
              </a:pathLst>
            </a:custGeom>
            <a:solidFill>
              <a:srgbClr val="221F20"/>
            </a:solidFill>
            <a:ln w="9525" cap="flat">
              <a:noFill/>
              <a:prstDash val="solid"/>
              <a:round/>
            </a:ln>
          </p:spPr>
          <p:txBody>
            <a:bodyPr rtlCol="0" anchor="ctr"/>
            <a:lstStyle/>
            <a:p>
              <a:endParaRPr lang="en-GB"/>
            </a:p>
          </p:txBody>
        </p:sp>
        <p:sp>
          <p:nvSpPr>
            <p:cNvPr id="374" name="Freeform: Shape 373">
              <a:extLst>
                <a:ext uri="{FF2B5EF4-FFF2-40B4-BE49-F238E27FC236}">
                  <a16:creationId xmlns:a16="http://schemas.microsoft.com/office/drawing/2014/main" id="{40C7D560-A13E-4A6B-A428-D3D6D2EE2159}"/>
                </a:ext>
              </a:extLst>
            </p:cNvPr>
            <p:cNvSpPr/>
            <p:nvPr/>
          </p:nvSpPr>
          <p:spPr>
            <a:xfrm>
              <a:off x="1765693" y="6108937"/>
              <a:ext cx="118815" cy="149463"/>
            </a:xfrm>
            <a:custGeom>
              <a:avLst/>
              <a:gdLst>
                <a:gd name="connsiteX0" fmla="*/ 200215 w 200215"/>
                <a:gd name="connsiteY0" fmla="*/ 0 h 251860"/>
                <a:gd name="connsiteX1" fmla="*/ 124520 w 200215"/>
                <a:gd name="connsiteY1" fmla="*/ 148571 h 251860"/>
                <a:gd name="connsiteX2" fmla="*/ 124520 w 200215"/>
                <a:gd name="connsiteY2" fmla="*/ 251860 h 251860"/>
                <a:gd name="connsiteX3" fmla="*/ 75705 w 200215"/>
                <a:gd name="connsiteY3" fmla="*/ 251860 h 251860"/>
                <a:gd name="connsiteX4" fmla="*/ 75705 w 200215"/>
                <a:gd name="connsiteY4" fmla="*/ 148571 h 251860"/>
                <a:gd name="connsiteX5" fmla="*/ 0 w 200215"/>
                <a:gd name="connsiteY5" fmla="*/ 0 h 251860"/>
                <a:gd name="connsiteX6" fmla="*/ 53416 w 200215"/>
                <a:gd name="connsiteY6" fmla="*/ 0 h 251860"/>
                <a:gd name="connsiteX7" fmla="*/ 100460 w 200215"/>
                <a:gd name="connsiteY7" fmla="*/ 101527 h 251860"/>
                <a:gd name="connsiteX8" fmla="*/ 146799 w 200215"/>
                <a:gd name="connsiteY8" fmla="*/ 0 h 251860"/>
                <a:gd name="connsiteX9" fmla="*/ 200215 w 200215"/>
                <a:gd name="connsiteY9" fmla="*/ 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215" h="251860">
                  <a:moveTo>
                    <a:pt x="200215" y="0"/>
                  </a:moveTo>
                  <a:lnTo>
                    <a:pt x="124520" y="148571"/>
                  </a:lnTo>
                  <a:lnTo>
                    <a:pt x="124520" y="251860"/>
                  </a:lnTo>
                  <a:lnTo>
                    <a:pt x="75705" y="251860"/>
                  </a:lnTo>
                  <a:lnTo>
                    <a:pt x="75705" y="148571"/>
                  </a:lnTo>
                  <a:lnTo>
                    <a:pt x="0" y="0"/>
                  </a:lnTo>
                  <a:lnTo>
                    <a:pt x="53416" y="0"/>
                  </a:lnTo>
                  <a:lnTo>
                    <a:pt x="100460" y="101527"/>
                  </a:lnTo>
                  <a:lnTo>
                    <a:pt x="146799" y="0"/>
                  </a:lnTo>
                  <a:lnTo>
                    <a:pt x="200215" y="0"/>
                  </a:lnTo>
                  <a:close/>
                </a:path>
              </a:pathLst>
            </a:custGeom>
            <a:solidFill>
              <a:srgbClr val="221F20"/>
            </a:solidFill>
            <a:ln w="9525" cap="flat">
              <a:noFill/>
              <a:prstDash val="solid"/>
              <a:round/>
            </a:ln>
          </p:spPr>
          <p:txBody>
            <a:bodyPr rtlCol="0" anchor="ctr"/>
            <a:lstStyle/>
            <a:p>
              <a:endParaRPr lang="en-GB"/>
            </a:p>
          </p:txBody>
        </p:sp>
        <p:sp>
          <p:nvSpPr>
            <p:cNvPr id="375" name="Freeform: Shape 374">
              <a:extLst>
                <a:ext uri="{FF2B5EF4-FFF2-40B4-BE49-F238E27FC236}">
                  <a16:creationId xmlns:a16="http://schemas.microsoft.com/office/drawing/2014/main" id="{A6280768-467D-432E-AD3C-8AE08AF82CE5}"/>
                </a:ext>
              </a:extLst>
            </p:cNvPr>
            <p:cNvSpPr/>
            <p:nvPr/>
          </p:nvSpPr>
          <p:spPr>
            <a:xfrm>
              <a:off x="198661" y="6329372"/>
              <a:ext cx="104362" cy="149463"/>
            </a:xfrm>
            <a:custGeom>
              <a:avLst/>
              <a:gdLst>
                <a:gd name="connsiteX0" fmla="*/ 175860 w 175860"/>
                <a:gd name="connsiteY0" fmla="*/ 43863 h 251860"/>
                <a:gd name="connsiteX1" fmla="*/ 52121 w 175860"/>
                <a:gd name="connsiteY1" fmla="*/ 43863 h 251860"/>
                <a:gd name="connsiteX2" fmla="*/ 52121 w 175860"/>
                <a:gd name="connsiteY2" fmla="*/ 105766 h 251860"/>
                <a:gd name="connsiteX3" fmla="*/ 157486 w 175860"/>
                <a:gd name="connsiteY3" fmla="*/ 105766 h 251860"/>
                <a:gd name="connsiteX4" fmla="*/ 157486 w 175860"/>
                <a:gd name="connsiteY4" fmla="*/ 149628 h 251860"/>
                <a:gd name="connsiteX5" fmla="*/ 52121 w 175860"/>
                <a:gd name="connsiteY5" fmla="*/ 149628 h 251860"/>
                <a:gd name="connsiteX6" fmla="*/ 52121 w 175860"/>
                <a:gd name="connsiteY6" fmla="*/ 251860 h 251860"/>
                <a:gd name="connsiteX7" fmla="*/ 0 w 175860"/>
                <a:gd name="connsiteY7" fmla="*/ 251860 h 251860"/>
                <a:gd name="connsiteX8" fmla="*/ 0 w 175860"/>
                <a:gd name="connsiteY8" fmla="*/ 0 h 251860"/>
                <a:gd name="connsiteX9" fmla="*/ 175860 w 175860"/>
                <a:gd name="connsiteY9" fmla="*/ 0 h 251860"/>
                <a:gd name="connsiteX10" fmla="*/ 175860 w 175860"/>
                <a:gd name="connsiteY10" fmla="*/ 43863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5860" h="251860">
                  <a:moveTo>
                    <a:pt x="175860" y="43863"/>
                  </a:moveTo>
                  <a:lnTo>
                    <a:pt x="52121" y="43863"/>
                  </a:lnTo>
                  <a:lnTo>
                    <a:pt x="52121" y="105766"/>
                  </a:lnTo>
                  <a:lnTo>
                    <a:pt x="157486" y="105766"/>
                  </a:lnTo>
                  <a:lnTo>
                    <a:pt x="157486" y="149628"/>
                  </a:lnTo>
                  <a:lnTo>
                    <a:pt x="52121" y="149628"/>
                  </a:lnTo>
                  <a:lnTo>
                    <a:pt x="52121" y="251860"/>
                  </a:lnTo>
                  <a:lnTo>
                    <a:pt x="0" y="251860"/>
                  </a:lnTo>
                  <a:lnTo>
                    <a:pt x="0" y="0"/>
                  </a:lnTo>
                  <a:lnTo>
                    <a:pt x="175860" y="0"/>
                  </a:lnTo>
                  <a:lnTo>
                    <a:pt x="175860" y="43863"/>
                  </a:lnTo>
                  <a:close/>
                </a:path>
              </a:pathLst>
            </a:custGeom>
            <a:solidFill>
              <a:srgbClr val="221F20"/>
            </a:solidFill>
            <a:ln w="9525" cap="flat">
              <a:noFill/>
              <a:prstDash val="solid"/>
              <a:round/>
            </a:ln>
          </p:spPr>
          <p:txBody>
            <a:bodyPr rtlCol="0" anchor="ctr"/>
            <a:lstStyle/>
            <a:p>
              <a:endParaRPr lang="en-GB"/>
            </a:p>
          </p:txBody>
        </p:sp>
        <p:sp>
          <p:nvSpPr>
            <p:cNvPr id="376" name="Freeform: Shape 375">
              <a:extLst>
                <a:ext uri="{FF2B5EF4-FFF2-40B4-BE49-F238E27FC236}">
                  <a16:creationId xmlns:a16="http://schemas.microsoft.com/office/drawing/2014/main" id="{1FFE39CB-352A-4A11-A81F-9A1DAD9D940D}"/>
                </a:ext>
              </a:extLst>
            </p:cNvPr>
            <p:cNvSpPr/>
            <p:nvPr/>
          </p:nvSpPr>
          <p:spPr>
            <a:xfrm>
              <a:off x="325785" y="6329372"/>
              <a:ext cx="116594" cy="150724"/>
            </a:xfrm>
            <a:custGeom>
              <a:avLst/>
              <a:gdLst>
                <a:gd name="connsiteX0" fmla="*/ 196472 w 196472"/>
                <a:gd name="connsiteY0" fmla="*/ 165545 h 253984"/>
                <a:gd name="connsiteX1" fmla="*/ 168354 w 196472"/>
                <a:gd name="connsiteY1" fmla="*/ 229400 h 253984"/>
                <a:gd name="connsiteX2" fmla="*/ 98231 w 196472"/>
                <a:gd name="connsiteY2" fmla="*/ 253984 h 253984"/>
                <a:gd name="connsiteX3" fmla="*/ 28118 w 196472"/>
                <a:gd name="connsiteY3" fmla="*/ 229400 h 253984"/>
                <a:gd name="connsiteX4" fmla="*/ 0 w 196472"/>
                <a:gd name="connsiteY4" fmla="*/ 165545 h 253984"/>
                <a:gd name="connsiteX5" fmla="*/ 0 w 196472"/>
                <a:gd name="connsiteY5" fmla="*/ 0 h 253984"/>
                <a:gd name="connsiteX6" fmla="*/ 52111 w 196472"/>
                <a:gd name="connsiteY6" fmla="*/ 0 h 253984"/>
                <a:gd name="connsiteX7" fmla="*/ 52111 w 196472"/>
                <a:gd name="connsiteY7" fmla="*/ 163782 h 253984"/>
                <a:gd name="connsiteX8" fmla="*/ 64494 w 196472"/>
                <a:gd name="connsiteY8" fmla="*/ 197739 h 253984"/>
                <a:gd name="connsiteX9" fmla="*/ 98231 w 196472"/>
                <a:gd name="connsiteY9" fmla="*/ 210121 h 253984"/>
                <a:gd name="connsiteX10" fmla="*/ 132169 w 196472"/>
                <a:gd name="connsiteY10" fmla="*/ 197739 h 253984"/>
                <a:gd name="connsiteX11" fmla="*/ 144732 w 196472"/>
                <a:gd name="connsiteY11" fmla="*/ 163782 h 253984"/>
                <a:gd name="connsiteX12" fmla="*/ 144732 w 196472"/>
                <a:gd name="connsiteY12" fmla="*/ 0 h 253984"/>
                <a:gd name="connsiteX13" fmla="*/ 196472 w 196472"/>
                <a:gd name="connsiteY13" fmla="*/ 0 h 253984"/>
                <a:gd name="connsiteX14" fmla="*/ 196472 w 196472"/>
                <a:gd name="connsiteY14" fmla="*/ 165545 h 253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472" h="253984">
                  <a:moveTo>
                    <a:pt x="196472" y="165545"/>
                  </a:moveTo>
                  <a:cubicBezTo>
                    <a:pt x="196472" y="191729"/>
                    <a:pt x="187100" y="213008"/>
                    <a:pt x="168354" y="229400"/>
                  </a:cubicBezTo>
                  <a:cubicBezTo>
                    <a:pt x="149609" y="245793"/>
                    <a:pt x="126235" y="253984"/>
                    <a:pt x="98231" y="253984"/>
                  </a:cubicBezTo>
                  <a:cubicBezTo>
                    <a:pt x="70237" y="253984"/>
                    <a:pt x="46863" y="245793"/>
                    <a:pt x="28118" y="229400"/>
                  </a:cubicBezTo>
                  <a:cubicBezTo>
                    <a:pt x="9373" y="213008"/>
                    <a:pt x="0" y="191729"/>
                    <a:pt x="0" y="165545"/>
                  </a:cubicBezTo>
                  <a:lnTo>
                    <a:pt x="0" y="0"/>
                  </a:lnTo>
                  <a:lnTo>
                    <a:pt x="52111" y="0"/>
                  </a:lnTo>
                  <a:lnTo>
                    <a:pt x="52111" y="163782"/>
                  </a:lnTo>
                  <a:cubicBezTo>
                    <a:pt x="52111" y="178165"/>
                    <a:pt x="56236" y="189481"/>
                    <a:pt x="64494" y="197739"/>
                  </a:cubicBezTo>
                  <a:cubicBezTo>
                    <a:pt x="72742" y="205997"/>
                    <a:pt x="83991" y="210121"/>
                    <a:pt x="98231" y="210121"/>
                  </a:cubicBezTo>
                  <a:cubicBezTo>
                    <a:pt x="112481" y="210121"/>
                    <a:pt x="123796" y="205997"/>
                    <a:pt x="132169" y="197739"/>
                  </a:cubicBezTo>
                  <a:cubicBezTo>
                    <a:pt x="140541" y="189481"/>
                    <a:pt x="144732" y="178165"/>
                    <a:pt x="144732" y="163782"/>
                  </a:cubicBezTo>
                  <a:lnTo>
                    <a:pt x="144732" y="0"/>
                  </a:lnTo>
                  <a:lnTo>
                    <a:pt x="196472" y="0"/>
                  </a:lnTo>
                  <a:lnTo>
                    <a:pt x="196472" y="165545"/>
                  </a:lnTo>
                  <a:close/>
                </a:path>
              </a:pathLst>
            </a:custGeom>
            <a:solidFill>
              <a:srgbClr val="221F20"/>
            </a:solidFill>
            <a:ln w="9525" cap="flat">
              <a:noFill/>
              <a:prstDash val="solid"/>
              <a:round/>
            </a:ln>
          </p:spPr>
          <p:txBody>
            <a:bodyPr rtlCol="0" anchor="ctr"/>
            <a:lstStyle/>
            <a:p>
              <a:endParaRPr lang="en-GB"/>
            </a:p>
          </p:txBody>
        </p:sp>
        <p:sp>
          <p:nvSpPr>
            <p:cNvPr id="377" name="Freeform: Shape 376">
              <a:extLst>
                <a:ext uri="{FF2B5EF4-FFF2-40B4-BE49-F238E27FC236}">
                  <a16:creationId xmlns:a16="http://schemas.microsoft.com/office/drawing/2014/main" id="{560390AB-617C-4F15-BEC4-5A3522D99AFD}"/>
                </a:ext>
              </a:extLst>
            </p:cNvPr>
            <p:cNvSpPr/>
            <p:nvPr/>
          </p:nvSpPr>
          <p:spPr>
            <a:xfrm>
              <a:off x="475158" y="6329372"/>
              <a:ext cx="121268" cy="149463"/>
            </a:xfrm>
            <a:custGeom>
              <a:avLst/>
              <a:gdLst>
                <a:gd name="connsiteX0" fmla="*/ 204349 w 204349"/>
                <a:gd name="connsiteY0" fmla="*/ 251860 h 251860"/>
                <a:gd name="connsiteX1" fmla="*/ 157858 w 204349"/>
                <a:gd name="connsiteY1" fmla="*/ 251860 h 251860"/>
                <a:gd name="connsiteX2" fmla="*/ 52121 w 204349"/>
                <a:gd name="connsiteY2" fmla="*/ 97279 h 251860"/>
                <a:gd name="connsiteX3" fmla="*/ 52121 w 204349"/>
                <a:gd name="connsiteY3" fmla="*/ 251860 h 251860"/>
                <a:gd name="connsiteX4" fmla="*/ 0 w 204349"/>
                <a:gd name="connsiteY4" fmla="*/ 251860 h 251860"/>
                <a:gd name="connsiteX5" fmla="*/ 0 w 204349"/>
                <a:gd name="connsiteY5" fmla="*/ 0 h 251860"/>
                <a:gd name="connsiteX6" fmla="*/ 46492 w 204349"/>
                <a:gd name="connsiteY6" fmla="*/ 0 h 251860"/>
                <a:gd name="connsiteX7" fmla="*/ 152229 w 204349"/>
                <a:gd name="connsiteY7" fmla="*/ 154229 h 251860"/>
                <a:gd name="connsiteX8" fmla="*/ 152229 w 204349"/>
                <a:gd name="connsiteY8" fmla="*/ 0 h 251860"/>
                <a:gd name="connsiteX9" fmla="*/ 204349 w 204349"/>
                <a:gd name="connsiteY9" fmla="*/ 0 h 251860"/>
                <a:gd name="connsiteX10" fmla="*/ 204349 w 204349"/>
                <a:gd name="connsiteY10"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49" h="251860">
                  <a:moveTo>
                    <a:pt x="204349" y="251860"/>
                  </a:moveTo>
                  <a:lnTo>
                    <a:pt x="157858" y="251860"/>
                  </a:lnTo>
                  <a:lnTo>
                    <a:pt x="52121" y="97279"/>
                  </a:lnTo>
                  <a:lnTo>
                    <a:pt x="52121" y="251860"/>
                  </a:lnTo>
                  <a:lnTo>
                    <a:pt x="0" y="251860"/>
                  </a:lnTo>
                  <a:lnTo>
                    <a:pt x="0" y="0"/>
                  </a:lnTo>
                  <a:lnTo>
                    <a:pt x="46492" y="0"/>
                  </a:lnTo>
                  <a:lnTo>
                    <a:pt x="152229" y="154229"/>
                  </a:lnTo>
                  <a:lnTo>
                    <a:pt x="152229" y="0"/>
                  </a:lnTo>
                  <a:lnTo>
                    <a:pt x="204349" y="0"/>
                  </a:lnTo>
                  <a:lnTo>
                    <a:pt x="204349" y="251860"/>
                  </a:lnTo>
                  <a:close/>
                </a:path>
              </a:pathLst>
            </a:custGeom>
            <a:solidFill>
              <a:srgbClr val="221F20"/>
            </a:solidFill>
            <a:ln w="9525" cap="flat">
              <a:noFill/>
              <a:prstDash val="solid"/>
              <a:round/>
            </a:ln>
          </p:spPr>
          <p:txBody>
            <a:bodyPr rtlCol="0" anchor="ctr"/>
            <a:lstStyle/>
            <a:p>
              <a:endParaRPr lang="en-GB"/>
            </a:p>
          </p:txBody>
        </p:sp>
        <p:sp>
          <p:nvSpPr>
            <p:cNvPr id="378" name="Freeform: Shape 377">
              <a:extLst>
                <a:ext uri="{FF2B5EF4-FFF2-40B4-BE49-F238E27FC236}">
                  <a16:creationId xmlns:a16="http://schemas.microsoft.com/office/drawing/2014/main" id="{DDE89CEF-B4D5-4DC8-A766-33CE18AB9992}"/>
                </a:ext>
              </a:extLst>
            </p:cNvPr>
            <p:cNvSpPr/>
            <p:nvPr/>
          </p:nvSpPr>
          <p:spPr>
            <a:xfrm>
              <a:off x="631652" y="6329372"/>
              <a:ext cx="115039" cy="149463"/>
            </a:xfrm>
            <a:custGeom>
              <a:avLst/>
              <a:gdLst>
                <a:gd name="connsiteX0" fmla="*/ 191043 w 193852"/>
                <a:gd name="connsiteY0" fmla="*/ 70218 h 251860"/>
                <a:gd name="connsiteX1" fmla="*/ 193853 w 193852"/>
                <a:gd name="connsiteY1" fmla="*/ 125930 h 251860"/>
                <a:gd name="connsiteX2" fmla="*/ 191043 w 193852"/>
                <a:gd name="connsiteY2" fmla="*/ 181642 h 251860"/>
                <a:gd name="connsiteX3" fmla="*/ 176975 w 193852"/>
                <a:gd name="connsiteY3" fmla="*/ 215075 h 251860"/>
                <a:gd name="connsiteX4" fmla="*/ 96364 w 193852"/>
                <a:gd name="connsiteY4" fmla="*/ 251860 h 251860"/>
                <a:gd name="connsiteX5" fmla="*/ 0 w 193852"/>
                <a:gd name="connsiteY5" fmla="*/ 251860 h 251860"/>
                <a:gd name="connsiteX6" fmla="*/ 0 w 193852"/>
                <a:gd name="connsiteY6" fmla="*/ 0 h 251860"/>
                <a:gd name="connsiteX7" fmla="*/ 96364 w 193852"/>
                <a:gd name="connsiteY7" fmla="*/ 0 h 251860"/>
                <a:gd name="connsiteX8" fmla="*/ 176975 w 193852"/>
                <a:gd name="connsiteY8" fmla="*/ 36786 h 251860"/>
                <a:gd name="connsiteX9" fmla="*/ 191043 w 193852"/>
                <a:gd name="connsiteY9" fmla="*/ 70218 h 251860"/>
                <a:gd name="connsiteX10" fmla="*/ 139856 w 193852"/>
                <a:gd name="connsiteY10" fmla="*/ 171212 h 251860"/>
                <a:gd name="connsiteX11" fmla="*/ 141732 w 193852"/>
                <a:gd name="connsiteY11" fmla="*/ 125930 h 251860"/>
                <a:gd name="connsiteX12" fmla="*/ 139856 w 193852"/>
                <a:gd name="connsiteY12" fmla="*/ 80648 h 251860"/>
                <a:gd name="connsiteX13" fmla="*/ 130854 w 193852"/>
                <a:gd name="connsiteY13" fmla="*/ 59426 h 251860"/>
                <a:gd name="connsiteX14" fmla="*/ 91859 w 193852"/>
                <a:gd name="connsiteY14" fmla="*/ 43863 h 251860"/>
                <a:gd name="connsiteX15" fmla="*/ 52121 w 193852"/>
                <a:gd name="connsiteY15" fmla="*/ 43863 h 251860"/>
                <a:gd name="connsiteX16" fmla="*/ 52121 w 193852"/>
                <a:gd name="connsiteY16" fmla="*/ 207997 h 251860"/>
                <a:gd name="connsiteX17" fmla="*/ 91859 w 193852"/>
                <a:gd name="connsiteY17" fmla="*/ 207997 h 251860"/>
                <a:gd name="connsiteX18" fmla="*/ 130854 w 193852"/>
                <a:gd name="connsiteY18" fmla="*/ 192434 h 251860"/>
                <a:gd name="connsiteX19" fmla="*/ 139856 w 193852"/>
                <a:gd name="connsiteY19" fmla="*/ 171212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3852" h="251860">
                  <a:moveTo>
                    <a:pt x="191043" y="70218"/>
                  </a:moveTo>
                  <a:cubicBezTo>
                    <a:pt x="192919" y="82601"/>
                    <a:pt x="193853" y="101165"/>
                    <a:pt x="193853" y="125930"/>
                  </a:cubicBezTo>
                  <a:cubicBezTo>
                    <a:pt x="193853" y="150695"/>
                    <a:pt x="192919" y="169259"/>
                    <a:pt x="191043" y="181642"/>
                  </a:cubicBezTo>
                  <a:cubicBezTo>
                    <a:pt x="189167" y="194024"/>
                    <a:pt x="184480" y="205168"/>
                    <a:pt x="176975" y="215075"/>
                  </a:cubicBezTo>
                  <a:cubicBezTo>
                    <a:pt x="158229" y="239601"/>
                    <a:pt x="131359" y="251860"/>
                    <a:pt x="96364" y="251860"/>
                  </a:cubicBezTo>
                  <a:lnTo>
                    <a:pt x="0" y="251860"/>
                  </a:lnTo>
                  <a:lnTo>
                    <a:pt x="0" y="0"/>
                  </a:lnTo>
                  <a:lnTo>
                    <a:pt x="96364" y="0"/>
                  </a:lnTo>
                  <a:cubicBezTo>
                    <a:pt x="131359" y="0"/>
                    <a:pt x="158229" y="12259"/>
                    <a:pt x="176975" y="36786"/>
                  </a:cubicBezTo>
                  <a:cubicBezTo>
                    <a:pt x="184480" y="46691"/>
                    <a:pt x="189167" y="57836"/>
                    <a:pt x="191043" y="70218"/>
                  </a:cubicBezTo>
                  <a:close/>
                  <a:moveTo>
                    <a:pt x="139856" y="171212"/>
                  </a:moveTo>
                  <a:cubicBezTo>
                    <a:pt x="141103" y="162249"/>
                    <a:pt x="141732" y="147152"/>
                    <a:pt x="141732" y="125930"/>
                  </a:cubicBezTo>
                  <a:cubicBezTo>
                    <a:pt x="141732" y="104708"/>
                    <a:pt x="141103" y="89611"/>
                    <a:pt x="139856" y="80648"/>
                  </a:cubicBezTo>
                  <a:cubicBezTo>
                    <a:pt x="138608" y="71695"/>
                    <a:pt x="135607" y="64618"/>
                    <a:pt x="130854" y="59426"/>
                  </a:cubicBezTo>
                  <a:cubicBezTo>
                    <a:pt x="122111" y="49054"/>
                    <a:pt x="109109" y="43863"/>
                    <a:pt x="91859" y="43863"/>
                  </a:cubicBezTo>
                  <a:lnTo>
                    <a:pt x="52121" y="43863"/>
                  </a:lnTo>
                  <a:lnTo>
                    <a:pt x="52121" y="207997"/>
                  </a:lnTo>
                  <a:lnTo>
                    <a:pt x="91859" y="207997"/>
                  </a:lnTo>
                  <a:cubicBezTo>
                    <a:pt x="109109" y="207997"/>
                    <a:pt x="122111" y="202806"/>
                    <a:pt x="130854" y="192434"/>
                  </a:cubicBezTo>
                  <a:cubicBezTo>
                    <a:pt x="135607" y="187243"/>
                    <a:pt x="138608" y="180165"/>
                    <a:pt x="139856" y="171212"/>
                  </a:cubicBezTo>
                  <a:close/>
                </a:path>
              </a:pathLst>
            </a:custGeom>
            <a:solidFill>
              <a:srgbClr val="221F20"/>
            </a:solidFill>
            <a:ln w="9525" cap="flat">
              <a:noFill/>
              <a:prstDash val="solid"/>
              <a:round/>
            </a:ln>
          </p:spPr>
          <p:txBody>
            <a:bodyPr rtlCol="0" anchor="ctr"/>
            <a:lstStyle/>
            <a:p>
              <a:endParaRPr lang="en-GB"/>
            </a:p>
          </p:txBody>
        </p:sp>
        <p:sp>
          <p:nvSpPr>
            <p:cNvPr id="379" name="Freeform: Shape 378">
              <a:extLst>
                <a:ext uri="{FF2B5EF4-FFF2-40B4-BE49-F238E27FC236}">
                  <a16:creationId xmlns:a16="http://schemas.microsoft.com/office/drawing/2014/main" id="{4FFB7922-EA62-43A9-86A3-A9A5542C762D}"/>
                </a:ext>
              </a:extLst>
            </p:cNvPr>
            <p:cNvSpPr/>
            <p:nvPr/>
          </p:nvSpPr>
          <p:spPr>
            <a:xfrm>
              <a:off x="759218" y="6329372"/>
              <a:ext cx="139741" cy="149463"/>
            </a:xfrm>
            <a:custGeom>
              <a:avLst/>
              <a:gdLst>
                <a:gd name="connsiteX0" fmla="*/ 235477 w 235477"/>
                <a:gd name="connsiteY0" fmla="*/ 251860 h 251860"/>
                <a:gd name="connsiteX1" fmla="*/ 181108 w 235477"/>
                <a:gd name="connsiteY1" fmla="*/ 251860 h 251860"/>
                <a:gd name="connsiteX2" fmla="*/ 165354 w 235477"/>
                <a:gd name="connsiteY2" fmla="*/ 207293 h 251860"/>
                <a:gd name="connsiteX3" fmla="*/ 70495 w 235477"/>
                <a:gd name="connsiteY3" fmla="*/ 207293 h 251860"/>
                <a:gd name="connsiteX4" fmla="*/ 54369 w 235477"/>
                <a:gd name="connsiteY4" fmla="*/ 251860 h 251860"/>
                <a:gd name="connsiteX5" fmla="*/ 0 w 235477"/>
                <a:gd name="connsiteY5" fmla="*/ 251860 h 251860"/>
                <a:gd name="connsiteX6" fmla="*/ 97117 w 235477"/>
                <a:gd name="connsiteY6" fmla="*/ 0 h 251860"/>
                <a:gd name="connsiteX7" fmla="*/ 137989 w 235477"/>
                <a:gd name="connsiteY7" fmla="*/ 0 h 251860"/>
                <a:gd name="connsiteX8" fmla="*/ 235477 w 235477"/>
                <a:gd name="connsiteY8" fmla="*/ 251860 h 251860"/>
                <a:gd name="connsiteX9" fmla="*/ 151486 w 235477"/>
                <a:gd name="connsiteY9" fmla="*/ 165906 h 251860"/>
                <a:gd name="connsiteX10" fmla="*/ 118863 w 235477"/>
                <a:gd name="connsiteY10" fmla="*/ 74285 h 251860"/>
                <a:gd name="connsiteX11" fmla="*/ 85115 w 235477"/>
                <a:gd name="connsiteY11" fmla="*/ 165906 h 251860"/>
                <a:gd name="connsiteX12" fmla="*/ 151486 w 235477"/>
                <a:gd name="connsiteY12" fmla="*/ 165906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477" h="251860">
                  <a:moveTo>
                    <a:pt x="235477" y="251860"/>
                  </a:moveTo>
                  <a:lnTo>
                    <a:pt x="181108" y="251860"/>
                  </a:lnTo>
                  <a:lnTo>
                    <a:pt x="165354" y="207293"/>
                  </a:lnTo>
                  <a:lnTo>
                    <a:pt x="70495" y="207293"/>
                  </a:lnTo>
                  <a:lnTo>
                    <a:pt x="54369" y="251860"/>
                  </a:lnTo>
                  <a:lnTo>
                    <a:pt x="0" y="251860"/>
                  </a:lnTo>
                  <a:lnTo>
                    <a:pt x="97117" y="0"/>
                  </a:lnTo>
                  <a:lnTo>
                    <a:pt x="137989" y="0"/>
                  </a:lnTo>
                  <a:lnTo>
                    <a:pt x="235477" y="251860"/>
                  </a:lnTo>
                  <a:close/>
                  <a:moveTo>
                    <a:pt x="151486" y="165906"/>
                  </a:moveTo>
                  <a:lnTo>
                    <a:pt x="118863" y="74285"/>
                  </a:lnTo>
                  <a:lnTo>
                    <a:pt x="85115" y="165906"/>
                  </a:lnTo>
                  <a:lnTo>
                    <a:pt x="151486" y="165906"/>
                  </a:lnTo>
                  <a:close/>
                </a:path>
              </a:pathLst>
            </a:custGeom>
            <a:solidFill>
              <a:srgbClr val="221F20"/>
            </a:solidFill>
            <a:ln w="9525" cap="flat">
              <a:noFill/>
              <a:prstDash val="solid"/>
              <a:round/>
            </a:ln>
          </p:spPr>
          <p:txBody>
            <a:bodyPr rtlCol="0" anchor="ctr"/>
            <a:lstStyle/>
            <a:p>
              <a:endParaRPr lang="en-GB"/>
            </a:p>
          </p:txBody>
        </p:sp>
        <p:sp>
          <p:nvSpPr>
            <p:cNvPr id="380" name="Freeform: Shape 379">
              <a:extLst>
                <a:ext uri="{FF2B5EF4-FFF2-40B4-BE49-F238E27FC236}">
                  <a16:creationId xmlns:a16="http://schemas.microsoft.com/office/drawing/2014/main" id="{FE8DC9C7-7EF6-4D5C-9A15-4DE00D0802A0}"/>
                </a:ext>
              </a:extLst>
            </p:cNvPr>
            <p:cNvSpPr/>
            <p:nvPr/>
          </p:nvSpPr>
          <p:spPr>
            <a:xfrm>
              <a:off x="916826" y="6329372"/>
              <a:ext cx="143522" cy="149463"/>
            </a:xfrm>
            <a:custGeom>
              <a:avLst/>
              <a:gdLst>
                <a:gd name="connsiteX0" fmla="*/ 241849 w 241849"/>
                <a:gd name="connsiteY0" fmla="*/ 251860 h 251860"/>
                <a:gd name="connsiteX1" fmla="*/ 189729 w 241849"/>
                <a:gd name="connsiteY1" fmla="*/ 251860 h 251860"/>
                <a:gd name="connsiteX2" fmla="*/ 189729 w 241849"/>
                <a:gd name="connsiteY2" fmla="*/ 105061 h 251860"/>
                <a:gd name="connsiteX3" fmla="*/ 138732 w 241849"/>
                <a:gd name="connsiteY3" fmla="*/ 200568 h 251860"/>
                <a:gd name="connsiteX4" fmla="*/ 103489 w 241849"/>
                <a:gd name="connsiteY4" fmla="*/ 200568 h 251860"/>
                <a:gd name="connsiteX5" fmla="*/ 52121 w 241849"/>
                <a:gd name="connsiteY5" fmla="*/ 105061 h 251860"/>
                <a:gd name="connsiteX6" fmla="*/ 52121 w 241849"/>
                <a:gd name="connsiteY6" fmla="*/ 251860 h 251860"/>
                <a:gd name="connsiteX7" fmla="*/ 0 w 241849"/>
                <a:gd name="connsiteY7" fmla="*/ 251860 h 251860"/>
                <a:gd name="connsiteX8" fmla="*/ 0 w 241849"/>
                <a:gd name="connsiteY8" fmla="*/ 0 h 251860"/>
                <a:gd name="connsiteX9" fmla="*/ 51368 w 241849"/>
                <a:gd name="connsiteY9" fmla="*/ 0 h 251860"/>
                <a:gd name="connsiteX10" fmla="*/ 121110 w 241849"/>
                <a:gd name="connsiteY10" fmla="*/ 136188 h 251860"/>
                <a:gd name="connsiteX11" fmla="*/ 190481 w 241849"/>
                <a:gd name="connsiteY11" fmla="*/ 0 h 251860"/>
                <a:gd name="connsiteX12" fmla="*/ 241849 w 241849"/>
                <a:gd name="connsiteY12" fmla="*/ 0 h 251860"/>
                <a:gd name="connsiteX13" fmla="*/ 241849 w 241849"/>
                <a:gd name="connsiteY13"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1849" h="251860">
                  <a:moveTo>
                    <a:pt x="241849" y="251860"/>
                  </a:moveTo>
                  <a:lnTo>
                    <a:pt x="189729" y="251860"/>
                  </a:lnTo>
                  <a:lnTo>
                    <a:pt x="189729" y="105061"/>
                  </a:lnTo>
                  <a:lnTo>
                    <a:pt x="138732" y="200568"/>
                  </a:lnTo>
                  <a:lnTo>
                    <a:pt x="103489" y="200568"/>
                  </a:lnTo>
                  <a:lnTo>
                    <a:pt x="52121" y="105061"/>
                  </a:lnTo>
                  <a:lnTo>
                    <a:pt x="52121" y="251860"/>
                  </a:lnTo>
                  <a:lnTo>
                    <a:pt x="0" y="251860"/>
                  </a:lnTo>
                  <a:lnTo>
                    <a:pt x="0" y="0"/>
                  </a:lnTo>
                  <a:lnTo>
                    <a:pt x="51368" y="0"/>
                  </a:lnTo>
                  <a:lnTo>
                    <a:pt x="121110" y="136188"/>
                  </a:lnTo>
                  <a:lnTo>
                    <a:pt x="190481" y="0"/>
                  </a:lnTo>
                  <a:lnTo>
                    <a:pt x="241849" y="0"/>
                  </a:lnTo>
                  <a:lnTo>
                    <a:pt x="241849" y="251860"/>
                  </a:lnTo>
                  <a:close/>
                </a:path>
              </a:pathLst>
            </a:custGeom>
            <a:solidFill>
              <a:srgbClr val="221F20"/>
            </a:solidFill>
            <a:ln w="9525" cap="flat">
              <a:noFill/>
              <a:prstDash val="solid"/>
              <a:round/>
            </a:ln>
          </p:spPr>
          <p:txBody>
            <a:bodyPr rtlCol="0" anchor="ctr"/>
            <a:lstStyle/>
            <a:p>
              <a:endParaRPr lang="en-GB"/>
            </a:p>
          </p:txBody>
        </p:sp>
        <p:sp>
          <p:nvSpPr>
            <p:cNvPr id="381" name="Freeform: Shape 380">
              <a:extLst>
                <a:ext uri="{FF2B5EF4-FFF2-40B4-BE49-F238E27FC236}">
                  <a16:creationId xmlns:a16="http://schemas.microsoft.com/office/drawing/2014/main" id="{DAD664E5-FDCC-46ED-BE34-3C5B9110F6CC}"/>
                </a:ext>
              </a:extLst>
            </p:cNvPr>
            <p:cNvSpPr/>
            <p:nvPr/>
          </p:nvSpPr>
          <p:spPr>
            <a:xfrm>
              <a:off x="1095569" y="6329372"/>
              <a:ext cx="104362" cy="149463"/>
            </a:xfrm>
            <a:custGeom>
              <a:avLst/>
              <a:gdLst>
                <a:gd name="connsiteX0" fmla="*/ 175860 w 175860"/>
                <a:gd name="connsiteY0" fmla="*/ 251860 h 251860"/>
                <a:gd name="connsiteX1" fmla="*/ 0 w 175860"/>
                <a:gd name="connsiteY1" fmla="*/ 251860 h 251860"/>
                <a:gd name="connsiteX2" fmla="*/ 0 w 175860"/>
                <a:gd name="connsiteY2" fmla="*/ 0 h 251860"/>
                <a:gd name="connsiteX3" fmla="*/ 175860 w 175860"/>
                <a:gd name="connsiteY3" fmla="*/ 0 h 251860"/>
                <a:gd name="connsiteX4" fmla="*/ 175860 w 175860"/>
                <a:gd name="connsiteY4" fmla="*/ 43863 h 251860"/>
                <a:gd name="connsiteX5" fmla="*/ 52121 w 175860"/>
                <a:gd name="connsiteY5" fmla="*/ 43863 h 251860"/>
                <a:gd name="connsiteX6" fmla="*/ 52121 w 175860"/>
                <a:gd name="connsiteY6" fmla="*/ 102937 h 251860"/>
                <a:gd name="connsiteX7" fmla="*/ 157486 w 175860"/>
                <a:gd name="connsiteY7" fmla="*/ 102937 h 251860"/>
                <a:gd name="connsiteX8" fmla="*/ 157486 w 175860"/>
                <a:gd name="connsiteY8" fmla="*/ 146799 h 251860"/>
                <a:gd name="connsiteX9" fmla="*/ 52121 w 175860"/>
                <a:gd name="connsiteY9" fmla="*/ 146799 h 251860"/>
                <a:gd name="connsiteX10" fmla="*/ 52121 w 175860"/>
                <a:gd name="connsiteY10" fmla="*/ 207997 h 251860"/>
                <a:gd name="connsiteX11" fmla="*/ 175860 w 175860"/>
                <a:gd name="connsiteY11" fmla="*/ 207997 h 251860"/>
                <a:gd name="connsiteX12" fmla="*/ 175860 w 175860"/>
                <a:gd name="connsiteY12"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860" h="251860">
                  <a:moveTo>
                    <a:pt x="175860" y="251860"/>
                  </a:moveTo>
                  <a:lnTo>
                    <a:pt x="0" y="251860"/>
                  </a:lnTo>
                  <a:lnTo>
                    <a:pt x="0" y="0"/>
                  </a:lnTo>
                  <a:lnTo>
                    <a:pt x="175860" y="0"/>
                  </a:lnTo>
                  <a:lnTo>
                    <a:pt x="175860" y="43863"/>
                  </a:lnTo>
                  <a:lnTo>
                    <a:pt x="52121" y="43863"/>
                  </a:lnTo>
                  <a:lnTo>
                    <a:pt x="52121" y="102937"/>
                  </a:lnTo>
                  <a:lnTo>
                    <a:pt x="157486" y="102937"/>
                  </a:lnTo>
                  <a:lnTo>
                    <a:pt x="157486" y="146799"/>
                  </a:lnTo>
                  <a:lnTo>
                    <a:pt x="52121" y="146799"/>
                  </a:lnTo>
                  <a:lnTo>
                    <a:pt x="52121" y="207997"/>
                  </a:lnTo>
                  <a:lnTo>
                    <a:pt x="175860" y="207997"/>
                  </a:lnTo>
                  <a:lnTo>
                    <a:pt x="175860" y="251860"/>
                  </a:lnTo>
                  <a:close/>
                </a:path>
              </a:pathLst>
            </a:custGeom>
            <a:solidFill>
              <a:srgbClr val="221F20"/>
            </a:solidFill>
            <a:ln w="9525" cap="flat">
              <a:noFill/>
              <a:prstDash val="solid"/>
              <a:round/>
            </a:ln>
          </p:spPr>
          <p:txBody>
            <a:bodyPr rtlCol="0" anchor="ctr"/>
            <a:lstStyle/>
            <a:p>
              <a:endParaRPr lang="en-GB"/>
            </a:p>
          </p:txBody>
        </p:sp>
        <p:sp>
          <p:nvSpPr>
            <p:cNvPr id="382" name="Freeform: Shape 381">
              <a:extLst>
                <a:ext uri="{FF2B5EF4-FFF2-40B4-BE49-F238E27FC236}">
                  <a16:creationId xmlns:a16="http://schemas.microsoft.com/office/drawing/2014/main" id="{88A60785-4459-4480-AB7C-CD5A6F87F588}"/>
                </a:ext>
              </a:extLst>
            </p:cNvPr>
            <p:cNvSpPr/>
            <p:nvPr/>
          </p:nvSpPr>
          <p:spPr>
            <a:xfrm>
              <a:off x="1228476" y="6329372"/>
              <a:ext cx="121273" cy="149463"/>
            </a:xfrm>
            <a:custGeom>
              <a:avLst/>
              <a:gdLst>
                <a:gd name="connsiteX0" fmla="*/ 204359 w 204358"/>
                <a:gd name="connsiteY0" fmla="*/ 251860 h 251860"/>
                <a:gd name="connsiteX1" fmla="*/ 157858 w 204358"/>
                <a:gd name="connsiteY1" fmla="*/ 251860 h 251860"/>
                <a:gd name="connsiteX2" fmla="*/ 52121 w 204358"/>
                <a:gd name="connsiteY2" fmla="*/ 97279 h 251860"/>
                <a:gd name="connsiteX3" fmla="*/ 52121 w 204358"/>
                <a:gd name="connsiteY3" fmla="*/ 251860 h 251860"/>
                <a:gd name="connsiteX4" fmla="*/ 0 w 204358"/>
                <a:gd name="connsiteY4" fmla="*/ 251860 h 251860"/>
                <a:gd name="connsiteX5" fmla="*/ 0 w 204358"/>
                <a:gd name="connsiteY5" fmla="*/ 0 h 251860"/>
                <a:gd name="connsiteX6" fmla="*/ 46501 w 204358"/>
                <a:gd name="connsiteY6" fmla="*/ 0 h 251860"/>
                <a:gd name="connsiteX7" fmla="*/ 152238 w 204358"/>
                <a:gd name="connsiteY7" fmla="*/ 154229 h 251860"/>
                <a:gd name="connsiteX8" fmla="*/ 152238 w 204358"/>
                <a:gd name="connsiteY8" fmla="*/ 0 h 251860"/>
                <a:gd name="connsiteX9" fmla="*/ 204359 w 204358"/>
                <a:gd name="connsiteY9" fmla="*/ 0 h 251860"/>
                <a:gd name="connsiteX10" fmla="*/ 204359 w 204358"/>
                <a:gd name="connsiteY10"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8" h="251860">
                  <a:moveTo>
                    <a:pt x="204359" y="251860"/>
                  </a:moveTo>
                  <a:lnTo>
                    <a:pt x="157858" y="251860"/>
                  </a:lnTo>
                  <a:lnTo>
                    <a:pt x="52121" y="97279"/>
                  </a:lnTo>
                  <a:lnTo>
                    <a:pt x="52121" y="251860"/>
                  </a:lnTo>
                  <a:lnTo>
                    <a:pt x="0" y="251860"/>
                  </a:lnTo>
                  <a:lnTo>
                    <a:pt x="0" y="0"/>
                  </a:lnTo>
                  <a:lnTo>
                    <a:pt x="46501" y="0"/>
                  </a:lnTo>
                  <a:lnTo>
                    <a:pt x="152238" y="154229"/>
                  </a:lnTo>
                  <a:lnTo>
                    <a:pt x="152238" y="0"/>
                  </a:lnTo>
                  <a:lnTo>
                    <a:pt x="204359" y="0"/>
                  </a:lnTo>
                  <a:lnTo>
                    <a:pt x="204359" y="251860"/>
                  </a:lnTo>
                  <a:close/>
                </a:path>
              </a:pathLst>
            </a:custGeom>
            <a:solidFill>
              <a:srgbClr val="221F20"/>
            </a:solidFill>
            <a:ln w="9525" cap="flat">
              <a:noFill/>
              <a:prstDash val="solid"/>
              <a:round/>
            </a:ln>
          </p:spPr>
          <p:txBody>
            <a:bodyPr rtlCol="0" anchor="ctr"/>
            <a:lstStyle/>
            <a:p>
              <a:endParaRPr lang="en-GB"/>
            </a:p>
          </p:txBody>
        </p:sp>
        <p:sp>
          <p:nvSpPr>
            <p:cNvPr id="383" name="Freeform: Shape 382">
              <a:extLst>
                <a:ext uri="{FF2B5EF4-FFF2-40B4-BE49-F238E27FC236}">
                  <a16:creationId xmlns:a16="http://schemas.microsoft.com/office/drawing/2014/main" id="{90EB9FEE-75CA-41AE-8D0D-403A637B84B1}"/>
                </a:ext>
              </a:extLst>
            </p:cNvPr>
            <p:cNvSpPr/>
            <p:nvPr/>
          </p:nvSpPr>
          <p:spPr>
            <a:xfrm>
              <a:off x="1373179" y="6329372"/>
              <a:ext cx="113705" cy="149463"/>
            </a:xfrm>
            <a:custGeom>
              <a:avLst/>
              <a:gdLst>
                <a:gd name="connsiteX0" fmla="*/ 191605 w 191604"/>
                <a:gd name="connsiteY0" fmla="*/ 43863 h 251860"/>
                <a:gd name="connsiteX1" fmla="*/ 121863 w 191604"/>
                <a:gd name="connsiteY1" fmla="*/ 43863 h 251860"/>
                <a:gd name="connsiteX2" fmla="*/ 121863 w 191604"/>
                <a:gd name="connsiteY2" fmla="*/ 251860 h 251860"/>
                <a:gd name="connsiteX3" fmla="*/ 69742 w 191604"/>
                <a:gd name="connsiteY3" fmla="*/ 251860 h 251860"/>
                <a:gd name="connsiteX4" fmla="*/ 69742 w 191604"/>
                <a:gd name="connsiteY4" fmla="*/ 43863 h 251860"/>
                <a:gd name="connsiteX5" fmla="*/ 0 w 191604"/>
                <a:gd name="connsiteY5" fmla="*/ 43863 h 251860"/>
                <a:gd name="connsiteX6" fmla="*/ 0 w 191604"/>
                <a:gd name="connsiteY6" fmla="*/ 0 h 251860"/>
                <a:gd name="connsiteX7" fmla="*/ 191605 w 191604"/>
                <a:gd name="connsiteY7" fmla="*/ 0 h 251860"/>
                <a:gd name="connsiteX8" fmla="*/ 191605 w 191604"/>
                <a:gd name="connsiteY8" fmla="*/ 43863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1604" h="251860">
                  <a:moveTo>
                    <a:pt x="191605" y="43863"/>
                  </a:moveTo>
                  <a:lnTo>
                    <a:pt x="121863" y="43863"/>
                  </a:lnTo>
                  <a:lnTo>
                    <a:pt x="121863" y="251860"/>
                  </a:lnTo>
                  <a:lnTo>
                    <a:pt x="69742" y="251860"/>
                  </a:lnTo>
                  <a:lnTo>
                    <a:pt x="69742" y="43863"/>
                  </a:lnTo>
                  <a:lnTo>
                    <a:pt x="0" y="43863"/>
                  </a:lnTo>
                  <a:lnTo>
                    <a:pt x="0" y="0"/>
                  </a:lnTo>
                  <a:lnTo>
                    <a:pt x="191605" y="0"/>
                  </a:lnTo>
                  <a:lnTo>
                    <a:pt x="191605" y="43863"/>
                  </a:lnTo>
                  <a:close/>
                </a:path>
              </a:pathLst>
            </a:custGeom>
            <a:solidFill>
              <a:srgbClr val="221F20"/>
            </a:solidFill>
            <a:ln w="9525" cap="flat">
              <a:noFill/>
              <a:prstDash val="solid"/>
              <a:round/>
            </a:ln>
          </p:spPr>
          <p:txBody>
            <a:bodyPr rtlCol="0" anchor="ctr"/>
            <a:lstStyle/>
            <a:p>
              <a:endParaRPr lang="en-GB"/>
            </a:p>
          </p:txBody>
        </p:sp>
        <p:sp>
          <p:nvSpPr>
            <p:cNvPr id="384" name="Freeform: Shape 383">
              <a:extLst>
                <a:ext uri="{FF2B5EF4-FFF2-40B4-BE49-F238E27FC236}">
                  <a16:creationId xmlns:a16="http://schemas.microsoft.com/office/drawing/2014/main" id="{5731FDB8-5497-409F-8A4A-74C6D9AF78AE}"/>
                </a:ext>
              </a:extLst>
            </p:cNvPr>
            <p:cNvSpPr/>
            <p:nvPr/>
          </p:nvSpPr>
          <p:spPr>
            <a:xfrm>
              <a:off x="1492955" y="6329372"/>
              <a:ext cx="139740" cy="149463"/>
            </a:xfrm>
            <a:custGeom>
              <a:avLst/>
              <a:gdLst>
                <a:gd name="connsiteX0" fmla="*/ 235477 w 235476"/>
                <a:gd name="connsiteY0" fmla="*/ 251860 h 251860"/>
                <a:gd name="connsiteX1" fmla="*/ 181108 w 235476"/>
                <a:gd name="connsiteY1" fmla="*/ 251860 h 251860"/>
                <a:gd name="connsiteX2" fmla="*/ 165363 w 235476"/>
                <a:gd name="connsiteY2" fmla="*/ 207293 h 251860"/>
                <a:gd name="connsiteX3" fmla="*/ 70495 w 235476"/>
                <a:gd name="connsiteY3" fmla="*/ 207293 h 251860"/>
                <a:gd name="connsiteX4" fmla="*/ 54369 w 235476"/>
                <a:gd name="connsiteY4" fmla="*/ 251860 h 251860"/>
                <a:gd name="connsiteX5" fmla="*/ 0 w 235476"/>
                <a:gd name="connsiteY5" fmla="*/ 251860 h 251860"/>
                <a:gd name="connsiteX6" fmla="*/ 97117 w 235476"/>
                <a:gd name="connsiteY6" fmla="*/ 0 h 251860"/>
                <a:gd name="connsiteX7" fmla="*/ 137989 w 235476"/>
                <a:gd name="connsiteY7" fmla="*/ 0 h 251860"/>
                <a:gd name="connsiteX8" fmla="*/ 235477 w 235476"/>
                <a:gd name="connsiteY8" fmla="*/ 251860 h 251860"/>
                <a:gd name="connsiteX9" fmla="*/ 151486 w 235476"/>
                <a:gd name="connsiteY9" fmla="*/ 165906 h 251860"/>
                <a:gd name="connsiteX10" fmla="*/ 118863 w 235476"/>
                <a:gd name="connsiteY10" fmla="*/ 74285 h 251860"/>
                <a:gd name="connsiteX11" fmla="*/ 85115 w 235476"/>
                <a:gd name="connsiteY11" fmla="*/ 165906 h 251860"/>
                <a:gd name="connsiteX12" fmla="*/ 151486 w 235476"/>
                <a:gd name="connsiteY12" fmla="*/ 165906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476" h="251860">
                  <a:moveTo>
                    <a:pt x="235477" y="251860"/>
                  </a:moveTo>
                  <a:lnTo>
                    <a:pt x="181108" y="251860"/>
                  </a:lnTo>
                  <a:lnTo>
                    <a:pt x="165363" y="207293"/>
                  </a:lnTo>
                  <a:lnTo>
                    <a:pt x="70495" y="207293"/>
                  </a:lnTo>
                  <a:lnTo>
                    <a:pt x="54369" y="251860"/>
                  </a:lnTo>
                  <a:lnTo>
                    <a:pt x="0" y="251860"/>
                  </a:lnTo>
                  <a:lnTo>
                    <a:pt x="97117" y="0"/>
                  </a:lnTo>
                  <a:lnTo>
                    <a:pt x="137989" y="0"/>
                  </a:lnTo>
                  <a:lnTo>
                    <a:pt x="235477" y="251860"/>
                  </a:lnTo>
                  <a:close/>
                  <a:moveTo>
                    <a:pt x="151486" y="165906"/>
                  </a:moveTo>
                  <a:lnTo>
                    <a:pt x="118863" y="74285"/>
                  </a:lnTo>
                  <a:lnTo>
                    <a:pt x="85115" y="165906"/>
                  </a:lnTo>
                  <a:lnTo>
                    <a:pt x="151486" y="165906"/>
                  </a:lnTo>
                  <a:close/>
                </a:path>
              </a:pathLst>
            </a:custGeom>
            <a:solidFill>
              <a:srgbClr val="221F20"/>
            </a:solidFill>
            <a:ln w="9525" cap="flat">
              <a:noFill/>
              <a:prstDash val="solid"/>
              <a:round/>
            </a:ln>
          </p:spPr>
          <p:txBody>
            <a:bodyPr rtlCol="0" anchor="ctr"/>
            <a:lstStyle/>
            <a:p>
              <a:endParaRPr lang="en-GB"/>
            </a:p>
          </p:txBody>
        </p:sp>
        <p:sp>
          <p:nvSpPr>
            <p:cNvPr id="385" name="Freeform: Shape 384">
              <a:extLst>
                <a:ext uri="{FF2B5EF4-FFF2-40B4-BE49-F238E27FC236}">
                  <a16:creationId xmlns:a16="http://schemas.microsoft.com/office/drawing/2014/main" id="{147794F7-5429-4670-BA9E-E3555A0EB989}"/>
                </a:ext>
              </a:extLst>
            </p:cNvPr>
            <p:cNvSpPr/>
            <p:nvPr/>
          </p:nvSpPr>
          <p:spPr>
            <a:xfrm>
              <a:off x="1650563" y="6329372"/>
              <a:ext cx="102802" cy="149463"/>
            </a:xfrm>
            <a:custGeom>
              <a:avLst/>
              <a:gdLst>
                <a:gd name="connsiteX0" fmla="*/ 173231 w 173231"/>
                <a:gd name="connsiteY0" fmla="*/ 251860 h 251860"/>
                <a:gd name="connsiteX1" fmla="*/ 0 w 173231"/>
                <a:gd name="connsiteY1" fmla="*/ 251860 h 251860"/>
                <a:gd name="connsiteX2" fmla="*/ 0 w 173231"/>
                <a:gd name="connsiteY2" fmla="*/ 0 h 251860"/>
                <a:gd name="connsiteX3" fmla="*/ 52121 w 173231"/>
                <a:gd name="connsiteY3" fmla="*/ 0 h 251860"/>
                <a:gd name="connsiteX4" fmla="*/ 52121 w 173231"/>
                <a:gd name="connsiteY4" fmla="*/ 207997 h 251860"/>
                <a:gd name="connsiteX5" fmla="*/ 173231 w 173231"/>
                <a:gd name="connsiteY5" fmla="*/ 207997 h 251860"/>
                <a:gd name="connsiteX6" fmla="*/ 173231 w 173231"/>
                <a:gd name="connsiteY6"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231" h="251860">
                  <a:moveTo>
                    <a:pt x="173231" y="251860"/>
                  </a:moveTo>
                  <a:lnTo>
                    <a:pt x="0" y="251860"/>
                  </a:lnTo>
                  <a:lnTo>
                    <a:pt x="0" y="0"/>
                  </a:lnTo>
                  <a:lnTo>
                    <a:pt x="52121" y="0"/>
                  </a:lnTo>
                  <a:lnTo>
                    <a:pt x="52121" y="207997"/>
                  </a:lnTo>
                  <a:lnTo>
                    <a:pt x="173231" y="207997"/>
                  </a:lnTo>
                  <a:lnTo>
                    <a:pt x="173231" y="251860"/>
                  </a:lnTo>
                  <a:close/>
                </a:path>
              </a:pathLst>
            </a:custGeom>
            <a:solidFill>
              <a:srgbClr val="221F20"/>
            </a:solidFill>
            <a:ln w="9525" cap="flat">
              <a:noFill/>
              <a:prstDash val="solid"/>
              <a:round/>
            </a:ln>
          </p:spPr>
          <p:txBody>
            <a:bodyPr rtlCol="0" anchor="ctr"/>
            <a:lstStyle/>
            <a:p>
              <a:endParaRPr lang="en-GB"/>
            </a:p>
          </p:txBody>
        </p:sp>
        <p:sp>
          <p:nvSpPr>
            <p:cNvPr id="386" name="Freeform: Shape 385">
              <a:extLst>
                <a:ext uri="{FF2B5EF4-FFF2-40B4-BE49-F238E27FC236}">
                  <a16:creationId xmlns:a16="http://schemas.microsoft.com/office/drawing/2014/main" id="{F451F395-F3FC-471A-B1D6-11F63A51FE9E}"/>
                </a:ext>
              </a:extLst>
            </p:cNvPr>
            <p:cNvSpPr/>
            <p:nvPr/>
          </p:nvSpPr>
          <p:spPr>
            <a:xfrm>
              <a:off x="1762556" y="6328112"/>
              <a:ext cx="116594" cy="151984"/>
            </a:xfrm>
            <a:custGeom>
              <a:avLst/>
              <a:gdLst>
                <a:gd name="connsiteX0" fmla="*/ 196472 w 196472"/>
                <a:gd name="connsiteY0" fmla="*/ 179699 h 256108"/>
                <a:gd name="connsiteX1" fmla="*/ 168726 w 196472"/>
                <a:gd name="connsiteY1" fmla="*/ 235763 h 256108"/>
                <a:gd name="connsiteX2" fmla="*/ 97488 w 196472"/>
                <a:gd name="connsiteY2" fmla="*/ 256108 h 256108"/>
                <a:gd name="connsiteX3" fmla="*/ 42367 w 196472"/>
                <a:gd name="connsiteY3" fmla="*/ 248498 h 256108"/>
                <a:gd name="connsiteX4" fmla="*/ 0 w 196472"/>
                <a:gd name="connsiteY4" fmla="*/ 222856 h 256108"/>
                <a:gd name="connsiteX5" fmla="*/ 33737 w 196472"/>
                <a:gd name="connsiteY5" fmla="*/ 191024 h 256108"/>
                <a:gd name="connsiteX6" fmla="*/ 97860 w 196472"/>
                <a:gd name="connsiteY6" fmla="*/ 212246 h 256108"/>
                <a:gd name="connsiteX7" fmla="*/ 133293 w 196472"/>
                <a:gd name="connsiteY7" fmla="*/ 204111 h 256108"/>
                <a:gd name="connsiteX8" fmla="*/ 145485 w 196472"/>
                <a:gd name="connsiteY8" fmla="*/ 180766 h 256108"/>
                <a:gd name="connsiteX9" fmla="*/ 137236 w 196472"/>
                <a:gd name="connsiteY9" fmla="*/ 159887 h 256108"/>
                <a:gd name="connsiteX10" fmla="*/ 113233 w 196472"/>
                <a:gd name="connsiteY10" fmla="*/ 151400 h 256108"/>
                <a:gd name="connsiteX11" fmla="*/ 81362 w 196472"/>
                <a:gd name="connsiteY11" fmla="*/ 146799 h 256108"/>
                <a:gd name="connsiteX12" fmla="*/ 29613 w 196472"/>
                <a:gd name="connsiteY12" fmla="*/ 125930 h 256108"/>
                <a:gd name="connsiteX13" fmla="*/ 10496 w 196472"/>
                <a:gd name="connsiteY13" fmla="*/ 76410 h 256108"/>
                <a:gd name="connsiteX14" fmla="*/ 35614 w 196472"/>
                <a:gd name="connsiteY14" fmla="*/ 21050 h 256108"/>
                <a:gd name="connsiteX15" fmla="*/ 103489 w 196472"/>
                <a:gd name="connsiteY15" fmla="*/ 0 h 256108"/>
                <a:gd name="connsiteX16" fmla="*/ 189728 w 196472"/>
                <a:gd name="connsiteY16" fmla="*/ 29366 h 256108"/>
                <a:gd name="connsiteX17" fmla="*/ 156734 w 196472"/>
                <a:gd name="connsiteY17" fmla="*/ 60141 h 256108"/>
                <a:gd name="connsiteX18" fmla="*/ 101984 w 196472"/>
                <a:gd name="connsiteY18" fmla="*/ 42805 h 256108"/>
                <a:gd name="connsiteX19" fmla="*/ 71609 w 196472"/>
                <a:gd name="connsiteY19" fmla="*/ 51826 h 256108"/>
                <a:gd name="connsiteX20" fmla="*/ 61112 w 196472"/>
                <a:gd name="connsiteY20" fmla="*/ 74638 h 256108"/>
                <a:gd name="connsiteX21" fmla="*/ 68618 w 196472"/>
                <a:gd name="connsiteY21" fmla="*/ 92678 h 256108"/>
                <a:gd name="connsiteX22" fmla="*/ 92983 w 196472"/>
                <a:gd name="connsiteY22" fmla="*/ 102232 h 256108"/>
                <a:gd name="connsiteX23" fmla="*/ 124853 w 196472"/>
                <a:gd name="connsiteY23" fmla="*/ 106832 h 256108"/>
                <a:gd name="connsiteX24" fmla="*/ 175850 w 196472"/>
                <a:gd name="connsiteY24" fmla="*/ 126635 h 256108"/>
                <a:gd name="connsiteX25" fmla="*/ 196472 w 196472"/>
                <a:gd name="connsiteY25" fmla="*/ 179699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6472" h="256108">
                  <a:moveTo>
                    <a:pt x="196472" y="179699"/>
                  </a:moveTo>
                  <a:cubicBezTo>
                    <a:pt x="196472" y="203521"/>
                    <a:pt x="187223" y="222209"/>
                    <a:pt x="168726" y="235763"/>
                  </a:cubicBezTo>
                  <a:cubicBezTo>
                    <a:pt x="150228" y="249327"/>
                    <a:pt x="126482" y="256108"/>
                    <a:pt x="97488" y="256108"/>
                  </a:cubicBezTo>
                  <a:cubicBezTo>
                    <a:pt x="76238" y="256108"/>
                    <a:pt x="57864" y="253575"/>
                    <a:pt x="42367" y="248498"/>
                  </a:cubicBezTo>
                  <a:cubicBezTo>
                    <a:pt x="26870" y="243430"/>
                    <a:pt x="12744" y="234887"/>
                    <a:pt x="0" y="222856"/>
                  </a:cubicBezTo>
                  <a:lnTo>
                    <a:pt x="33737" y="191024"/>
                  </a:lnTo>
                  <a:cubicBezTo>
                    <a:pt x="48739" y="205169"/>
                    <a:pt x="70113" y="212246"/>
                    <a:pt x="97860" y="212246"/>
                  </a:cubicBezTo>
                  <a:cubicBezTo>
                    <a:pt x="113357" y="212246"/>
                    <a:pt x="125168" y="209531"/>
                    <a:pt x="133293" y="204111"/>
                  </a:cubicBezTo>
                  <a:cubicBezTo>
                    <a:pt x="141418" y="198682"/>
                    <a:pt x="145485" y="190900"/>
                    <a:pt x="145485" y="180766"/>
                  </a:cubicBezTo>
                  <a:cubicBezTo>
                    <a:pt x="145485" y="172031"/>
                    <a:pt x="142732" y="165078"/>
                    <a:pt x="137236" y="159887"/>
                  </a:cubicBezTo>
                  <a:cubicBezTo>
                    <a:pt x="132483" y="155648"/>
                    <a:pt x="124482" y="152819"/>
                    <a:pt x="113233" y="151400"/>
                  </a:cubicBezTo>
                  <a:lnTo>
                    <a:pt x="81362" y="146799"/>
                  </a:lnTo>
                  <a:cubicBezTo>
                    <a:pt x="58864" y="143732"/>
                    <a:pt x="41615" y="136779"/>
                    <a:pt x="29613" y="125930"/>
                  </a:cubicBezTo>
                  <a:cubicBezTo>
                    <a:pt x="16869" y="114138"/>
                    <a:pt x="10496" y="97631"/>
                    <a:pt x="10496" y="76410"/>
                  </a:cubicBezTo>
                  <a:cubicBezTo>
                    <a:pt x="10496" y="53531"/>
                    <a:pt x="18869" y="35081"/>
                    <a:pt x="35614" y="21050"/>
                  </a:cubicBezTo>
                  <a:cubicBezTo>
                    <a:pt x="52368" y="7020"/>
                    <a:pt x="74990" y="0"/>
                    <a:pt x="103489" y="0"/>
                  </a:cubicBezTo>
                  <a:cubicBezTo>
                    <a:pt x="139484" y="0"/>
                    <a:pt x="168230" y="9792"/>
                    <a:pt x="189728" y="29366"/>
                  </a:cubicBezTo>
                  <a:lnTo>
                    <a:pt x="156734" y="60141"/>
                  </a:lnTo>
                  <a:cubicBezTo>
                    <a:pt x="144228" y="48578"/>
                    <a:pt x="125987" y="42805"/>
                    <a:pt x="101984" y="42805"/>
                  </a:cubicBezTo>
                  <a:cubicBezTo>
                    <a:pt x="88735" y="42805"/>
                    <a:pt x="78610" y="45806"/>
                    <a:pt x="71609" y="51826"/>
                  </a:cubicBezTo>
                  <a:cubicBezTo>
                    <a:pt x="64618" y="57836"/>
                    <a:pt x="61112" y="65446"/>
                    <a:pt x="61112" y="74638"/>
                  </a:cubicBezTo>
                  <a:cubicBezTo>
                    <a:pt x="61112" y="82182"/>
                    <a:pt x="63617" y="88202"/>
                    <a:pt x="68618" y="92678"/>
                  </a:cubicBezTo>
                  <a:cubicBezTo>
                    <a:pt x="74361" y="97631"/>
                    <a:pt x="82486" y="100813"/>
                    <a:pt x="92983" y="102232"/>
                  </a:cubicBezTo>
                  <a:lnTo>
                    <a:pt x="124853" y="106832"/>
                  </a:lnTo>
                  <a:cubicBezTo>
                    <a:pt x="147609" y="109900"/>
                    <a:pt x="164601" y="116500"/>
                    <a:pt x="175850" y="126635"/>
                  </a:cubicBezTo>
                  <a:cubicBezTo>
                    <a:pt x="189604" y="138665"/>
                    <a:pt x="196472" y="156353"/>
                    <a:pt x="196472" y="179699"/>
                  </a:cubicBezTo>
                  <a:close/>
                </a:path>
              </a:pathLst>
            </a:custGeom>
            <a:solidFill>
              <a:srgbClr val="221F20"/>
            </a:solidFill>
            <a:ln w="9525" cap="flat">
              <a:noFill/>
              <a:prstDash val="solid"/>
              <a:round/>
            </a:ln>
          </p:spPr>
          <p:txBody>
            <a:bodyPr rtlCol="0" anchor="ctr"/>
            <a:lstStyle/>
            <a:p>
              <a:endParaRPr lang="en-GB"/>
            </a:p>
          </p:txBody>
        </p:sp>
      </p:grpSp>
      <p:grpSp>
        <p:nvGrpSpPr>
          <p:cNvPr id="388" name="Group 387">
            <a:extLst>
              <a:ext uri="{FF2B5EF4-FFF2-40B4-BE49-F238E27FC236}">
                <a16:creationId xmlns:a16="http://schemas.microsoft.com/office/drawing/2014/main" id="{37EDCF40-6565-4082-89AE-D7CF992C8959}"/>
              </a:ext>
            </a:extLst>
          </p:cNvPr>
          <p:cNvGrpSpPr>
            <a:grpSpLocks noChangeAspect="1"/>
          </p:cNvGrpSpPr>
          <p:nvPr/>
        </p:nvGrpSpPr>
        <p:grpSpPr>
          <a:xfrm>
            <a:off x="69679" y="99506"/>
            <a:ext cx="504000" cy="504000"/>
            <a:chOff x="2368425" y="783087"/>
            <a:chExt cx="1077355" cy="1077355"/>
          </a:xfrm>
        </p:grpSpPr>
        <p:sp>
          <p:nvSpPr>
            <p:cNvPr id="389" name="Freeform: Shape 388">
              <a:extLst>
                <a:ext uri="{FF2B5EF4-FFF2-40B4-BE49-F238E27FC236}">
                  <a16:creationId xmlns:a16="http://schemas.microsoft.com/office/drawing/2014/main" id="{57F77980-19AF-4DDE-8A56-302E5B2714C8}"/>
                </a:ext>
              </a:extLst>
            </p:cNvPr>
            <p:cNvSpPr/>
            <p:nvPr/>
          </p:nvSpPr>
          <p:spPr>
            <a:xfrm>
              <a:off x="2368425" y="78308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390" name="Freeform: Shape 389">
              <a:extLst>
                <a:ext uri="{FF2B5EF4-FFF2-40B4-BE49-F238E27FC236}">
                  <a16:creationId xmlns:a16="http://schemas.microsoft.com/office/drawing/2014/main" id="{33C1616F-B72C-48BA-8539-5912F756EA78}"/>
                </a:ext>
              </a:extLst>
            </p:cNvPr>
            <p:cNvSpPr/>
            <p:nvPr/>
          </p:nvSpPr>
          <p:spPr>
            <a:xfrm>
              <a:off x="2430680" y="931146"/>
              <a:ext cx="522623" cy="436713"/>
            </a:xfrm>
            <a:custGeom>
              <a:avLst/>
              <a:gdLst>
                <a:gd name="connsiteX0" fmla="*/ 261447 w 522623"/>
                <a:gd name="connsiteY0" fmla="*/ 153 h 436713"/>
                <a:gd name="connsiteX1" fmla="*/ 135 w 522623"/>
                <a:gd name="connsiteY1" fmla="*/ 436867 h 436713"/>
                <a:gd name="connsiteX2" fmla="*/ 522759 w 522623"/>
                <a:gd name="connsiteY2" fmla="*/ 436867 h 436713"/>
                <a:gd name="connsiteX3" fmla="*/ 261447 w 522623"/>
                <a:gd name="connsiteY3" fmla="*/ 153 h 436713"/>
              </a:gdLst>
              <a:ahLst/>
              <a:cxnLst>
                <a:cxn ang="0">
                  <a:pos x="connsiteX0" y="connsiteY0"/>
                </a:cxn>
                <a:cxn ang="0">
                  <a:pos x="connsiteX1" y="connsiteY1"/>
                </a:cxn>
                <a:cxn ang="0">
                  <a:pos x="connsiteX2" y="connsiteY2"/>
                </a:cxn>
                <a:cxn ang="0">
                  <a:pos x="connsiteX3" y="connsiteY3"/>
                </a:cxn>
              </a:cxnLst>
              <a:rect l="l" t="t" r="r" b="b"/>
              <a:pathLst>
                <a:path w="522623" h="436713">
                  <a:moveTo>
                    <a:pt x="261447" y="153"/>
                  </a:moveTo>
                  <a:lnTo>
                    <a:pt x="135" y="436867"/>
                  </a:lnTo>
                  <a:lnTo>
                    <a:pt x="522759" y="436867"/>
                  </a:lnTo>
                  <a:lnTo>
                    <a:pt x="261447" y="153"/>
                  </a:lnTo>
                  <a:close/>
                </a:path>
              </a:pathLst>
            </a:custGeom>
            <a:solidFill>
              <a:schemeClr val="bg1">
                <a:lumMod val="75000"/>
              </a:schemeClr>
            </a:solidFill>
            <a:ln w="7575" cap="flat">
              <a:noFill/>
              <a:prstDash val="solid"/>
              <a:round/>
            </a:ln>
          </p:spPr>
          <p:txBody>
            <a:bodyPr rtlCol="0" anchor="ctr"/>
            <a:lstStyle/>
            <a:p>
              <a:endParaRPr lang="en-GB"/>
            </a:p>
          </p:txBody>
        </p:sp>
        <p:sp>
          <p:nvSpPr>
            <p:cNvPr id="391" name="Freeform: Shape 390">
              <a:extLst>
                <a:ext uri="{FF2B5EF4-FFF2-40B4-BE49-F238E27FC236}">
                  <a16:creationId xmlns:a16="http://schemas.microsoft.com/office/drawing/2014/main" id="{2C7D1A5F-C97A-4B3E-9C15-A588F30C3C6F}"/>
                </a:ext>
              </a:extLst>
            </p:cNvPr>
            <p:cNvSpPr/>
            <p:nvPr/>
          </p:nvSpPr>
          <p:spPr>
            <a:xfrm>
              <a:off x="2417212" y="917676"/>
              <a:ext cx="549559" cy="463652"/>
            </a:xfrm>
            <a:custGeom>
              <a:avLst/>
              <a:gdLst>
                <a:gd name="connsiteX0" fmla="*/ 286468 w 549559"/>
                <a:gd name="connsiteY0" fmla="*/ 6706 h 463652"/>
                <a:gd name="connsiteX1" fmla="*/ 274914 w 549559"/>
                <a:gd name="connsiteY1" fmla="*/ 153 h 463652"/>
                <a:gd name="connsiteX2" fmla="*/ 263360 w 549559"/>
                <a:gd name="connsiteY2" fmla="*/ 6706 h 463652"/>
                <a:gd name="connsiteX3" fmla="*/ 2048 w 549559"/>
                <a:gd name="connsiteY3" fmla="*/ 443419 h 463652"/>
                <a:gd name="connsiteX4" fmla="*/ 1889 w 549559"/>
                <a:gd name="connsiteY4" fmla="*/ 456980 h 463652"/>
                <a:gd name="connsiteX5" fmla="*/ 13602 w 549559"/>
                <a:gd name="connsiteY5" fmla="*/ 463806 h 463652"/>
                <a:gd name="connsiteX6" fmla="*/ 536226 w 549559"/>
                <a:gd name="connsiteY6" fmla="*/ 463806 h 463652"/>
                <a:gd name="connsiteX7" fmla="*/ 547940 w 549559"/>
                <a:gd name="connsiteY7" fmla="*/ 456980 h 463652"/>
                <a:gd name="connsiteX8" fmla="*/ 547780 w 549559"/>
                <a:gd name="connsiteY8" fmla="*/ 443419 h 463652"/>
                <a:gd name="connsiteX9" fmla="*/ 286468 w 549559"/>
                <a:gd name="connsiteY9" fmla="*/ 6706 h 463652"/>
                <a:gd name="connsiteX10" fmla="*/ 274914 w 549559"/>
                <a:gd name="connsiteY10" fmla="*/ 39848 h 463652"/>
                <a:gd name="connsiteX11" fmla="*/ 512472 w 549559"/>
                <a:gd name="connsiteY11" fmla="*/ 436867 h 463652"/>
                <a:gd name="connsiteX12" fmla="*/ 37357 w 549559"/>
                <a:gd name="connsiteY12" fmla="*/ 436867 h 463652"/>
                <a:gd name="connsiteX13" fmla="*/ 274914 w 549559"/>
                <a:gd name="connsiteY13" fmla="*/ 39848 h 4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9559" h="463652">
                  <a:moveTo>
                    <a:pt x="286468" y="6706"/>
                  </a:moveTo>
                  <a:cubicBezTo>
                    <a:pt x="284036" y="2647"/>
                    <a:pt x="279650" y="153"/>
                    <a:pt x="274914" y="153"/>
                  </a:cubicBezTo>
                  <a:cubicBezTo>
                    <a:pt x="270179" y="153"/>
                    <a:pt x="265793" y="2647"/>
                    <a:pt x="263360" y="6706"/>
                  </a:cubicBezTo>
                  <a:lnTo>
                    <a:pt x="2048" y="443419"/>
                  </a:lnTo>
                  <a:cubicBezTo>
                    <a:pt x="-445" y="447585"/>
                    <a:pt x="-506" y="452761"/>
                    <a:pt x="1889" y="456980"/>
                  </a:cubicBezTo>
                  <a:cubicBezTo>
                    <a:pt x="4276" y="461199"/>
                    <a:pt x="8753" y="463806"/>
                    <a:pt x="13602" y="463806"/>
                  </a:cubicBezTo>
                  <a:lnTo>
                    <a:pt x="536226" y="463806"/>
                  </a:lnTo>
                  <a:cubicBezTo>
                    <a:pt x="541076" y="463806"/>
                    <a:pt x="545553" y="461199"/>
                    <a:pt x="547940" y="456980"/>
                  </a:cubicBezTo>
                  <a:cubicBezTo>
                    <a:pt x="550334" y="452761"/>
                    <a:pt x="550274" y="447585"/>
                    <a:pt x="547780" y="443419"/>
                  </a:cubicBezTo>
                  <a:lnTo>
                    <a:pt x="286468" y="6706"/>
                  </a:lnTo>
                  <a:close/>
                  <a:moveTo>
                    <a:pt x="274914" y="39848"/>
                  </a:moveTo>
                  <a:lnTo>
                    <a:pt x="512472" y="436867"/>
                  </a:lnTo>
                  <a:cubicBezTo>
                    <a:pt x="425421" y="436867"/>
                    <a:pt x="124407" y="436867"/>
                    <a:pt x="37357" y="436867"/>
                  </a:cubicBezTo>
                  <a:lnTo>
                    <a:pt x="274914" y="39848"/>
                  </a:lnTo>
                  <a:close/>
                </a:path>
              </a:pathLst>
            </a:custGeom>
            <a:solidFill>
              <a:srgbClr val="231F20"/>
            </a:solidFill>
            <a:ln w="7575" cap="flat">
              <a:noFill/>
              <a:prstDash val="solid"/>
              <a:round/>
            </a:ln>
          </p:spPr>
          <p:txBody>
            <a:bodyPr rtlCol="0" anchor="ctr"/>
            <a:lstStyle/>
            <a:p>
              <a:endParaRPr lang="en-GB"/>
            </a:p>
          </p:txBody>
        </p:sp>
        <p:sp>
          <p:nvSpPr>
            <p:cNvPr id="392" name="Freeform: Shape 391">
              <a:extLst>
                <a:ext uri="{FF2B5EF4-FFF2-40B4-BE49-F238E27FC236}">
                  <a16:creationId xmlns:a16="http://schemas.microsoft.com/office/drawing/2014/main" id="{DB4355A9-5EFA-4FEA-AA92-9D7E35945CDC}"/>
                </a:ext>
              </a:extLst>
            </p:cNvPr>
            <p:cNvSpPr/>
            <p:nvPr/>
          </p:nvSpPr>
          <p:spPr>
            <a:xfrm>
              <a:off x="2590822" y="1059343"/>
              <a:ext cx="196166" cy="277371"/>
            </a:xfrm>
            <a:custGeom>
              <a:avLst/>
              <a:gdLst>
                <a:gd name="connsiteX0" fmla="*/ 146797 w 196166"/>
                <a:gd name="connsiteY0" fmla="*/ 68099 h 277371"/>
                <a:gd name="connsiteX1" fmla="*/ 128090 w 196166"/>
                <a:gd name="connsiteY1" fmla="*/ 49993 h 277371"/>
                <a:gd name="connsiteX2" fmla="*/ 109391 w 196166"/>
                <a:gd name="connsiteY2" fmla="*/ 68099 h 277371"/>
                <a:gd name="connsiteX3" fmla="*/ 128090 w 196166"/>
                <a:gd name="connsiteY3" fmla="*/ 86191 h 277371"/>
                <a:gd name="connsiteX4" fmla="*/ 146797 w 196166"/>
                <a:gd name="connsiteY4" fmla="*/ 68099 h 277371"/>
                <a:gd name="connsiteX5" fmla="*/ 117775 w 196166"/>
                <a:gd name="connsiteY5" fmla="*/ 121362 h 277371"/>
                <a:gd name="connsiteX6" fmla="*/ 99608 w 196166"/>
                <a:gd name="connsiteY6" fmla="*/ 90630 h 277371"/>
                <a:gd name="connsiteX7" fmla="*/ 80779 w 196166"/>
                <a:gd name="connsiteY7" fmla="*/ 121970 h 277371"/>
                <a:gd name="connsiteX8" fmla="*/ 99448 w 196166"/>
                <a:gd name="connsiteY8" fmla="*/ 112902 h 277371"/>
                <a:gd name="connsiteX9" fmla="*/ 117775 w 196166"/>
                <a:gd name="connsiteY9" fmla="*/ 121362 h 277371"/>
                <a:gd name="connsiteX10" fmla="*/ 87081 w 196166"/>
                <a:gd name="connsiteY10" fmla="*/ 68099 h 277371"/>
                <a:gd name="connsiteX11" fmla="*/ 68336 w 196166"/>
                <a:gd name="connsiteY11" fmla="*/ 49993 h 277371"/>
                <a:gd name="connsiteX12" fmla="*/ 49591 w 196166"/>
                <a:gd name="connsiteY12" fmla="*/ 68099 h 277371"/>
                <a:gd name="connsiteX13" fmla="*/ 68336 w 196166"/>
                <a:gd name="connsiteY13" fmla="*/ 86191 h 277371"/>
                <a:gd name="connsiteX14" fmla="*/ 87081 w 196166"/>
                <a:gd name="connsiteY14" fmla="*/ 68099 h 277371"/>
                <a:gd name="connsiteX15" fmla="*/ 154961 w 196166"/>
                <a:gd name="connsiteY15" fmla="*/ 97950 h 277371"/>
                <a:gd name="connsiteX16" fmla="*/ 162091 w 196166"/>
                <a:gd name="connsiteY16" fmla="*/ 113624 h 277371"/>
                <a:gd name="connsiteX17" fmla="*/ 144494 w 196166"/>
                <a:gd name="connsiteY17" fmla="*/ 134566 h 277371"/>
                <a:gd name="connsiteX18" fmla="*/ 144494 w 196166"/>
                <a:gd name="connsiteY18" fmla="*/ 142205 h 277371"/>
                <a:gd name="connsiteX19" fmla="*/ 120466 w 196166"/>
                <a:gd name="connsiteY19" fmla="*/ 166248 h 277371"/>
                <a:gd name="connsiteX20" fmla="*/ 75960 w 196166"/>
                <a:gd name="connsiteY20" fmla="*/ 166248 h 277371"/>
                <a:gd name="connsiteX21" fmla="*/ 51955 w 196166"/>
                <a:gd name="connsiteY21" fmla="*/ 142205 h 277371"/>
                <a:gd name="connsiteX22" fmla="*/ 51955 w 196166"/>
                <a:gd name="connsiteY22" fmla="*/ 134604 h 277371"/>
                <a:gd name="connsiteX23" fmla="*/ 34267 w 196166"/>
                <a:gd name="connsiteY23" fmla="*/ 113624 h 277371"/>
                <a:gd name="connsiteX24" fmla="*/ 41473 w 196166"/>
                <a:gd name="connsiteY24" fmla="*/ 97912 h 277371"/>
                <a:gd name="connsiteX25" fmla="*/ 30512 w 196166"/>
                <a:gd name="connsiteY25" fmla="*/ 63501 h 277371"/>
                <a:gd name="connsiteX26" fmla="*/ 98194 w 196166"/>
                <a:gd name="connsiteY26" fmla="*/ 174 h 277371"/>
                <a:gd name="connsiteX27" fmla="*/ 165922 w 196166"/>
                <a:gd name="connsiteY27" fmla="*/ 63501 h 277371"/>
                <a:gd name="connsiteX28" fmla="*/ 154961 w 196166"/>
                <a:gd name="connsiteY28" fmla="*/ 97950 h 277371"/>
                <a:gd name="connsiteX29" fmla="*/ 194230 w 196166"/>
                <a:gd name="connsiteY29" fmla="*/ 243949 h 277371"/>
                <a:gd name="connsiteX30" fmla="*/ 182812 w 196166"/>
                <a:gd name="connsiteY30" fmla="*/ 253071 h 277371"/>
                <a:gd name="connsiteX31" fmla="*/ 183383 w 196166"/>
                <a:gd name="connsiteY31" fmla="*/ 267666 h 277371"/>
                <a:gd name="connsiteX32" fmla="*/ 161073 w 196166"/>
                <a:gd name="connsiteY32" fmla="*/ 276019 h 277371"/>
                <a:gd name="connsiteX33" fmla="*/ 152726 w 196166"/>
                <a:gd name="connsiteY33" fmla="*/ 253709 h 277371"/>
                <a:gd name="connsiteX34" fmla="*/ 153365 w 196166"/>
                <a:gd name="connsiteY34" fmla="*/ 252759 h 277371"/>
                <a:gd name="connsiteX35" fmla="*/ 98050 w 196166"/>
                <a:gd name="connsiteY35" fmla="*/ 227910 h 277371"/>
                <a:gd name="connsiteX36" fmla="*/ 42043 w 196166"/>
                <a:gd name="connsiteY36" fmla="*/ 251201 h 277371"/>
                <a:gd name="connsiteX37" fmla="*/ 42659 w 196166"/>
                <a:gd name="connsiteY37" fmla="*/ 252113 h 277371"/>
                <a:gd name="connsiteX38" fmla="*/ 33697 w 196166"/>
                <a:gd name="connsiteY38" fmla="*/ 274271 h 277371"/>
                <a:gd name="connsiteX39" fmla="*/ 11615 w 196166"/>
                <a:gd name="connsiteY39" fmla="*/ 265233 h 277371"/>
                <a:gd name="connsiteX40" fmla="*/ 12641 w 196166"/>
                <a:gd name="connsiteY40" fmla="*/ 250631 h 277371"/>
                <a:gd name="connsiteX41" fmla="*/ 1444 w 196166"/>
                <a:gd name="connsiteY41" fmla="*/ 241228 h 277371"/>
                <a:gd name="connsiteX42" fmla="*/ 10474 w 196166"/>
                <a:gd name="connsiteY42" fmla="*/ 219138 h 277371"/>
                <a:gd name="connsiteX43" fmla="*/ 32556 w 196166"/>
                <a:gd name="connsiteY43" fmla="*/ 228085 h 277371"/>
                <a:gd name="connsiteX44" fmla="*/ 32746 w 196166"/>
                <a:gd name="connsiteY44" fmla="*/ 229157 h 277371"/>
                <a:gd name="connsiteX45" fmla="*/ 68116 w 196166"/>
                <a:gd name="connsiteY45" fmla="*/ 214471 h 277371"/>
                <a:gd name="connsiteX46" fmla="*/ 33203 w 196166"/>
                <a:gd name="connsiteY46" fmla="*/ 198767 h 277371"/>
                <a:gd name="connsiteX47" fmla="*/ 32906 w 196166"/>
                <a:gd name="connsiteY47" fmla="*/ 199869 h 277371"/>
                <a:gd name="connsiteX48" fmla="*/ 10596 w 196166"/>
                <a:gd name="connsiteY48" fmla="*/ 208208 h 277371"/>
                <a:gd name="connsiteX49" fmla="*/ 2280 w 196166"/>
                <a:gd name="connsiteY49" fmla="*/ 185867 h 277371"/>
                <a:gd name="connsiteX50" fmla="*/ 13697 w 196166"/>
                <a:gd name="connsiteY50" fmla="*/ 176723 h 277371"/>
                <a:gd name="connsiteX51" fmla="*/ 13097 w 196166"/>
                <a:gd name="connsiteY51" fmla="*/ 162151 h 277371"/>
                <a:gd name="connsiteX52" fmla="*/ 35437 w 196166"/>
                <a:gd name="connsiteY52" fmla="*/ 153767 h 277371"/>
                <a:gd name="connsiteX53" fmla="*/ 43753 w 196166"/>
                <a:gd name="connsiteY53" fmla="*/ 176122 h 277371"/>
                <a:gd name="connsiteX54" fmla="*/ 43138 w 196166"/>
                <a:gd name="connsiteY54" fmla="*/ 176997 h 277371"/>
                <a:gd name="connsiteX55" fmla="*/ 98468 w 196166"/>
                <a:gd name="connsiteY55" fmla="*/ 201914 h 277371"/>
                <a:gd name="connsiteX56" fmla="*/ 154383 w 196166"/>
                <a:gd name="connsiteY56" fmla="*/ 178623 h 277371"/>
                <a:gd name="connsiteX57" fmla="*/ 153745 w 196166"/>
                <a:gd name="connsiteY57" fmla="*/ 177673 h 277371"/>
                <a:gd name="connsiteX58" fmla="*/ 162775 w 196166"/>
                <a:gd name="connsiteY58" fmla="*/ 155583 h 277371"/>
                <a:gd name="connsiteX59" fmla="*/ 184819 w 196166"/>
                <a:gd name="connsiteY59" fmla="*/ 164538 h 277371"/>
                <a:gd name="connsiteX60" fmla="*/ 183793 w 196166"/>
                <a:gd name="connsiteY60" fmla="*/ 179148 h 277371"/>
                <a:gd name="connsiteX61" fmla="*/ 194990 w 196166"/>
                <a:gd name="connsiteY61" fmla="*/ 188634 h 277371"/>
                <a:gd name="connsiteX62" fmla="*/ 185990 w 196166"/>
                <a:gd name="connsiteY62" fmla="*/ 210671 h 277371"/>
                <a:gd name="connsiteX63" fmla="*/ 163915 w 196166"/>
                <a:gd name="connsiteY63" fmla="*/ 201724 h 277371"/>
                <a:gd name="connsiteX64" fmla="*/ 163680 w 196166"/>
                <a:gd name="connsiteY64" fmla="*/ 200622 h 277371"/>
                <a:gd name="connsiteX65" fmla="*/ 128326 w 196166"/>
                <a:gd name="connsiteY65" fmla="*/ 215307 h 277371"/>
                <a:gd name="connsiteX66" fmla="*/ 163231 w 196166"/>
                <a:gd name="connsiteY66" fmla="*/ 231012 h 277371"/>
                <a:gd name="connsiteX67" fmla="*/ 163535 w 196166"/>
                <a:gd name="connsiteY67" fmla="*/ 229917 h 277371"/>
                <a:gd name="connsiteX68" fmla="*/ 185845 w 196166"/>
                <a:gd name="connsiteY68" fmla="*/ 221601 h 277371"/>
                <a:gd name="connsiteX69" fmla="*/ 194230 w 196166"/>
                <a:gd name="connsiteY69" fmla="*/ 243949 h 277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96166" h="277371">
                  <a:moveTo>
                    <a:pt x="146797" y="68099"/>
                  </a:moveTo>
                  <a:cubicBezTo>
                    <a:pt x="146797" y="58073"/>
                    <a:pt x="138421" y="49993"/>
                    <a:pt x="128090" y="49993"/>
                  </a:cubicBezTo>
                  <a:cubicBezTo>
                    <a:pt x="117775" y="49993"/>
                    <a:pt x="109391" y="58073"/>
                    <a:pt x="109391" y="68099"/>
                  </a:cubicBezTo>
                  <a:cubicBezTo>
                    <a:pt x="109391" y="78110"/>
                    <a:pt x="117775" y="86191"/>
                    <a:pt x="128090" y="86191"/>
                  </a:cubicBezTo>
                  <a:cubicBezTo>
                    <a:pt x="138421" y="86191"/>
                    <a:pt x="146797" y="78110"/>
                    <a:pt x="146797" y="68099"/>
                  </a:cubicBezTo>
                  <a:close/>
                  <a:moveTo>
                    <a:pt x="117775" y="121362"/>
                  </a:moveTo>
                  <a:lnTo>
                    <a:pt x="99608" y="90630"/>
                  </a:lnTo>
                  <a:lnTo>
                    <a:pt x="80779" y="121970"/>
                  </a:lnTo>
                  <a:lnTo>
                    <a:pt x="99448" y="112902"/>
                  </a:lnTo>
                  <a:lnTo>
                    <a:pt x="117775" y="121362"/>
                  </a:lnTo>
                  <a:close/>
                  <a:moveTo>
                    <a:pt x="87081" y="68099"/>
                  </a:moveTo>
                  <a:cubicBezTo>
                    <a:pt x="87081" y="58073"/>
                    <a:pt x="78659" y="49993"/>
                    <a:pt x="68336" y="49993"/>
                  </a:cubicBezTo>
                  <a:cubicBezTo>
                    <a:pt x="58059" y="49993"/>
                    <a:pt x="49591" y="58073"/>
                    <a:pt x="49591" y="68099"/>
                  </a:cubicBezTo>
                  <a:cubicBezTo>
                    <a:pt x="49591" y="78110"/>
                    <a:pt x="58059" y="86191"/>
                    <a:pt x="68336" y="86191"/>
                  </a:cubicBezTo>
                  <a:cubicBezTo>
                    <a:pt x="78659" y="86191"/>
                    <a:pt x="87081" y="78110"/>
                    <a:pt x="87081" y="68099"/>
                  </a:cubicBezTo>
                  <a:close/>
                  <a:moveTo>
                    <a:pt x="154961" y="97950"/>
                  </a:moveTo>
                  <a:cubicBezTo>
                    <a:pt x="159324" y="101941"/>
                    <a:pt x="162091" y="107474"/>
                    <a:pt x="162091" y="113624"/>
                  </a:cubicBezTo>
                  <a:cubicBezTo>
                    <a:pt x="162091" y="123833"/>
                    <a:pt x="154543" y="132034"/>
                    <a:pt x="144494" y="134566"/>
                  </a:cubicBezTo>
                  <a:lnTo>
                    <a:pt x="144494" y="142205"/>
                  </a:lnTo>
                  <a:cubicBezTo>
                    <a:pt x="144494" y="155401"/>
                    <a:pt x="133715" y="166248"/>
                    <a:pt x="120466" y="166248"/>
                  </a:cubicBezTo>
                  <a:lnTo>
                    <a:pt x="75960" y="166248"/>
                  </a:lnTo>
                  <a:cubicBezTo>
                    <a:pt x="62726" y="166248"/>
                    <a:pt x="51955" y="155401"/>
                    <a:pt x="51955" y="142205"/>
                  </a:cubicBezTo>
                  <a:lnTo>
                    <a:pt x="51955" y="134604"/>
                  </a:lnTo>
                  <a:cubicBezTo>
                    <a:pt x="41860" y="132072"/>
                    <a:pt x="34267" y="123871"/>
                    <a:pt x="34267" y="113624"/>
                  </a:cubicBezTo>
                  <a:cubicBezTo>
                    <a:pt x="34267" y="107429"/>
                    <a:pt x="37034" y="101903"/>
                    <a:pt x="41473" y="97912"/>
                  </a:cubicBezTo>
                  <a:cubicBezTo>
                    <a:pt x="34578" y="87969"/>
                    <a:pt x="30512" y="76218"/>
                    <a:pt x="30512" y="63501"/>
                  </a:cubicBezTo>
                  <a:cubicBezTo>
                    <a:pt x="30512" y="28550"/>
                    <a:pt x="60833" y="174"/>
                    <a:pt x="98194" y="174"/>
                  </a:cubicBezTo>
                  <a:cubicBezTo>
                    <a:pt x="135570" y="174"/>
                    <a:pt x="165922" y="28550"/>
                    <a:pt x="165922" y="63501"/>
                  </a:cubicBezTo>
                  <a:cubicBezTo>
                    <a:pt x="165968" y="76218"/>
                    <a:pt x="161863" y="87969"/>
                    <a:pt x="154961" y="97950"/>
                  </a:cubicBezTo>
                  <a:close/>
                  <a:moveTo>
                    <a:pt x="194230" y="243949"/>
                  </a:moveTo>
                  <a:cubicBezTo>
                    <a:pt x="191957" y="248852"/>
                    <a:pt x="187662" y="251915"/>
                    <a:pt x="182812" y="253071"/>
                  </a:cubicBezTo>
                  <a:cubicBezTo>
                    <a:pt x="185047" y="257510"/>
                    <a:pt x="185572" y="262778"/>
                    <a:pt x="183383" y="267666"/>
                  </a:cubicBezTo>
                  <a:cubicBezTo>
                    <a:pt x="179506" y="276164"/>
                    <a:pt x="169495" y="279881"/>
                    <a:pt x="161073" y="276019"/>
                  </a:cubicBezTo>
                  <a:cubicBezTo>
                    <a:pt x="152529" y="272135"/>
                    <a:pt x="148812" y="262170"/>
                    <a:pt x="152726" y="253709"/>
                  </a:cubicBezTo>
                  <a:cubicBezTo>
                    <a:pt x="152833" y="253329"/>
                    <a:pt x="153175" y="253132"/>
                    <a:pt x="153365" y="252759"/>
                  </a:cubicBezTo>
                  <a:lnTo>
                    <a:pt x="98050" y="227910"/>
                  </a:lnTo>
                  <a:lnTo>
                    <a:pt x="42043" y="251201"/>
                  </a:lnTo>
                  <a:cubicBezTo>
                    <a:pt x="42241" y="251573"/>
                    <a:pt x="42537" y="251779"/>
                    <a:pt x="42659" y="252113"/>
                  </a:cubicBezTo>
                  <a:cubicBezTo>
                    <a:pt x="46322" y="260695"/>
                    <a:pt x="42309" y="270622"/>
                    <a:pt x="33697" y="274271"/>
                  </a:cubicBezTo>
                  <a:cubicBezTo>
                    <a:pt x="25122" y="277829"/>
                    <a:pt x="15256" y="273815"/>
                    <a:pt x="11615" y="265233"/>
                  </a:cubicBezTo>
                  <a:cubicBezTo>
                    <a:pt x="9524" y="260231"/>
                    <a:pt x="10254" y="255032"/>
                    <a:pt x="12641" y="250631"/>
                  </a:cubicBezTo>
                  <a:cubicBezTo>
                    <a:pt x="7829" y="249384"/>
                    <a:pt x="3565" y="246123"/>
                    <a:pt x="1444" y="241228"/>
                  </a:cubicBezTo>
                  <a:cubicBezTo>
                    <a:pt x="-2121" y="232608"/>
                    <a:pt x="1817" y="222711"/>
                    <a:pt x="10474" y="219138"/>
                  </a:cubicBezTo>
                  <a:cubicBezTo>
                    <a:pt x="19056" y="215490"/>
                    <a:pt x="28923" y="219488"/>
                    <a:pt x="32556" y="228085"/>
                  </a:cubicBezTo>
                  <a:cubicBezTo>
                    <a:pt x="32670" y="228465"/>
                    <a:pt x="32632" y="228807"/>
                    <a:pt x="32746" y="229157"/>
                  </a:cubicBezTo>
                  <a:lnTo>
                    <a:pt x="68116" y="214471"/>
                  </a:lnTo>
                  <a:lnTo>
                    <a:pt x="33203" y="198767"/>
                  </a:lnTo>
                  <a:cubicBezTo>
                    <a:pt x="33051" y="199109"/>
                    <a:pt x="33088" y="199489"/>
                    <a:pt x="32906" y="199869"/>
                  </a:cubicBezTo>
                  <a:cubicBezTo>
                    <a:pt x="29067" y="208329"/>
                    <a:pt x="19056" y="212046"/>
                    <a:pt x="10596" y="208208"/>
                  </a:cubicBezTo>
                  <a:cubicBezTo>
                    <a:pt x="2128" y="204339"/>
                    <a:pt x="-1589" y="194328"/>
                    <a:pt x="2280" y="185867"/>
                  </a:cubicBezTo>
                  <a:cubicBezTo>
                    <a:pt x="4523" y="180972"/>
                    <a:pt x="8848" y="177931"/>
                    <a:pt x="13697" y="176723"/>
                  </a:cubicBezTo>
                  <a:cubicBezTo>
                    <a:pt x="11387" y="172284"/>
                    <a:pt x="10855" y="167001"/>
                    <a:pt x="13097" y="162151"/>
                  </a:cubicBezTo>
                  <a:cubicBezTo>
                    <a:pt x="16966" y="153653"/>
                    <a:pt x="26939" y="149928"/>
                    <a:pt x="35437" y="153767"/>
                  </a:cubicBezTo>
                  <a:cubicBezTo>
                    <a:pt x="43936" y="157636"/>
                    <a:pt x="47660" y="167654"/>
                    <a:pt x="43753" y="176122"/>
                  </a:cubicBezTo>
                  <a:cubicBezTo>
                    <a:pt x="43632" y="176495"/>
                    <a:pt x="43259" y="176685"/>
                    <a:pt x="43138" y="176997"/>
                  </a:cubicBezTo>
                  <a:lnTo>
                    <a:pt x="98468" y="201914"/>
                  </a:lnTo>
                  <a:lnTo>
                    <a:pt x="154383" y="178623"/>
                  </a:lnTo>
                  <a:cubicBezTo>
                    <a:pt x="154239" y="178236"/>
                    <a:pt x="153942" y="178045"/>
                    <a:pt x="153745" y="177673"/>
                  </a:cubicBezTo>
                  <a:cubicBezTo>
                    <a:pt x="150142" y="169053"/>
                    <a:pt x="154163" y="159194"/>
                    <a:pt x="162775" y="155583"/>
                  </a:cubicBezTo>
                  <a:cubicBezTo>
                    <a:pt x="171319" y="151942"/>
                    <a:pt x="181178" y="155933"/>
                    <a:pt x="184819" y="164538"/>
                  </a:cubicBezTo>
                  <a:cubicBezTo>
                    <a:pt x="186910" y="169509"/>
                    <a:pt x="186225" y="174785"/>
                    <a:pt x="183793" y="179148"/>
                  </a:cubicBezTo>
                  <a:cubicBezTo>
                    <a:pt x="188612" y="180440"/>
                    <a:pt x="192861" y="183587"/>
                    <a:pt x="194990" y="188634"/>
                  </a:cubicBezTo>
                  <a:cubicBezTo>
                    <a:pt x="198555" y="197178"/>
                    <a:pt x="194610" y="207037"/>
                    <a:pt x="185990" y="210671"/>
                  </a:cubicBezTo>
                  <a:cubicBezTo>
                    <a:pt x="177385" y="214281"/>
                    <a:pt x="167519" y="210298"/>
                    <a:pt x="163915" y="201724"/>
                  </a:cubicBezTo>
                  <a:cubicBezTo>
                    <a:pt x="163718" y="201382"/>
                    <a:pt x="163801" y="200964"/>
                    <a:pt x="163680" y="200622"/>
                  </a:cubicBezTo>
                  <a:lnTo>
                    <a:pt x="128326" y="215307"/>
                  </a:lnTo>
                  <a:lnTo>
                    <a:pt x="163231" y="231012"/>
                  </a:lnTo>
                  <a:cubicBezTo>
                    <a:pt x="163383" y="230670"/>
                    <a:pt x="163338" y="230297"/>
                    <a:pt x="163535" y="229917"/>
                  </a:cubicBezTo>
                  <a:cubicBezTo>
                    <a:pt x="167404" y="221457"/>
                    <a:pt x="177385" y="217740"/>
                    <a:pt x="185845" y="221601"/>
                  </a:cubicBezTo>
                  <a:cubicBezTo>
                    <a:pt x="194382" y="225478"/>
                    <a:pt x="198099" y="235451"/>
                    <a:pt x="194230" y="243949"/>
                  </a:cubicBezTo>
                  <a:close/>
                </a:path>
              </a:pathLst>
            </a:custGeom>
            <a:solidFill>
              <a:srgbClr val="231F20"/>
            </a:solidFill>
            <a:ln w="7575" cap="flat">
              <a:noFill/>
              <a:prstDash val="solid"/>
              <a:round/>
            </a:ln>
          </p:spPr>
          <p:txBody>
            <a:bodyPr rtlCol="0" anchor="ctr"/>
            <a:lstStyle/>
            <a:p>
              <a:endParaRPr lang="en-GB"/>
            </a:p>
          </p:txBody>
        </p:sp>
        <p:sp>
          <p:nvSpPr>
            <p:cNvPr id="393" name="Freeform: Shape 392">
              <a:extLst>
                <a:ext uri="{FF2B5EF4-FFF2-40B4-BE49-F238E27FC236}">
                  <a16:creationId xmlns:a16="http://schemas.microsoft.com/office/drawing/2014/main" id="{55937D71-6476-4AAC-BA17-94B001217F13}"/>
                </a:ext>
              </a:extLst>
            </p:cNvPr>
            <p:cNvSpPr/>
            <p:nvPr/>
          </p:nvSpPr>
          <p:spPr>
            <a:xfrm>
              <a:off x="2860894" y="931146"/>
              <a:ext cx="522631" cy="436713"/>
            </a:xfrm>
            <a:custGeom>
              <a:avLst/>
              <a:gdLst>
                <a:gd name="connsiteX0" fmla="*/ 261633 w 522631"/>
                <a:gd name="connsiteY0" fmla="*/ 153 h 436713"/>
                <a:gd name="connsiteX1" fmla="*/ 314 w 522631"/>
                <a:gd name="connsiteY1" fmla="*/ 436867 h 436713"/>
                <a:gd name="connsiteX2" fmla="*/ 522945 w 522631"/>
                <a:gd name="connsiteY2" fmla="*/ 436867 h 436713"/>
                <a:gd name="connsiteX3" fmla="*/ 261633 w 522631"/>
                <a:gd name="connsiteY3" fmla="*/ 153 h 436713"/>
              </a:gdLst>
              <a:ahLst/>
              <a:cxnLst>
                <a:cxn ang="0">
                  <a:pos x="connsiteX0" y="connsiteY0"/>
                </a:cxn>
                <a:cxn ang="0">
                  <a:pos x="connsiteX1" y="connsiteY1"/>
                </a:cxn>
                <a:cxn ang="0">
                  <a:pos x="connsiteX2" y="connsiteY2"/>
                </a:cxn>
                <a:cxn ang="0">
                  <a:pos x="connsiteX3" y="connsiteY3"/>
                </a:cxn>
              </a:cxnLst>
              <a:rect l="l" t="t" r="r" b="b"/>
              <a:pathLst>
                <a:path w="522631" h="436713">
                  <a:moveTo>
                    <a:pt x="261633" y="153"/>
                  </a:moveTo>
                  <a:lnTo>
                    <a:pt x="314" y="436867"/>
                  </a:lnTo>
                  <a:lnTo>
                    <a:pt x="522945" y="436867"/>
                  </a:lnTo>
                  <a:lnTo>
                    <a:pt x="261633" y="153"/>
                  </a:lnTo>
                  <a:close/>
                </a:path>
              </a:pathLst>
            </a:custGeom>
            <a:solidFill>
              <a:schemeClr val="bg1">
                <a:lumMod val="75000"/>
              </a:schemeClr>
            </a:solidFill>
            <a:ln w="7575" cap="flat">
              <a:noFill/>
              <a:prstDash val="solid"/>
              <a:round/>
            </a:ln>
          </p:spPr>
          <p:txBody>
            <a:bodyPr rtlCol="0" anchor="ctr"/>
            <a:lstStyle/>
            <a:p>
              <a:endParaRPr lang="en-GB"/>
            </a:p>
          </p:txBody>
        </p:sp>
        <p:sp>
          <p:nvSpPr>
            <p:cNvPr id="394" name="Freeform: Shape 393">
              <a:extLst>
                <a:ext uri="{FF2B5EF4-FFF2-40B4-BE49-F238E27FC236}">
                  <a16:creationId xmlns:a16="http://schemas.microsoft.com/office/drawing/2014/main" id="{469C3428-ADAE-412A-8442-53F374B9F952}"/>
                </a:ext>
              </a:extLst>
            </p:cNvPr>
            <p:cNvSpPr/>
            <p:nvPr/>
          </p:nvSpPr>
          <p:spPr>
            <a:xfrm>
              <a:off x="2847426" y="917676"/>
              <a:ext cx="549566" cy="463652"/>
            </a:xfrm>
            <a:custGeom>
              <a:avLst/>
              <a:gdLst>
                <a:gd name="connsiteX0" fmla="*/ 286655 w 549566"/>
                <a:gd name="connsiteY0" fmla="*/ 6706 h 463652"/>
                <a:gd name="connsiteX1" fmla="*/ 275101 w 549566"/>
                <a:gd name="connsiteY1" fmla="*/ 153 h 463652"/>
                <a:gd name="connsiteX2" fmla="*/ 263547 w 549566"/>
                <a:gd name="connsiteY2" fmla="*/ 6706 h 463652"/>
                <a:gd name="connsiteX3" fmla="*/ 2228 w 549566"/>
                <a:gd name="connsiteY3" fmla="*/ 443419 h 463652"/>
                <a:gd name="connsiteX4" fmla="*/ 2068 w 549566"/>
                <a:gd name="connsiteY4" fmla="*/ 456980 h 463652"/>
                <a:gd name="connsiteX5" fmla="*/ 13782 w 549566"/>
                <a:gd name="connsiteY5" fmla="*/ 463806 h 463652"/>
                <a:gd name="connsiteX6" fmla="*/ 536413 w 549566"/>
                <a:gd name="connsiteY6" fmla="*/ 463806 h 463652"/>
                <a:gd name="connsiteX7" fmla="*/ 548127 w 549566"/>
                <a:gd name="connsiteY7" fmla="*/ 456980 h 463652"/>
                <a:gd name="connsiteX8" fmla="*/ 547967 w 549566"/>
                <a:gd name="connsiteY8" fmla="*/ 443419 h 463652"/>
                <a:gd name="connsiteX9" fmla="*/ 286655 w 549566"/>
                <a:gd name="connsiteY9" fmla="*/ 6706 h 463652"/>
                <a:gd name="connsiteX10" fmla="*/ 275101 w 549566"/>
                <a:gd name="connsiteY10" fmla="*/ 39848 h 463652"/>
                <a:gd name="connsiteX11" fmla="*/ 512659 w 549566"/>
                <a:gd name="connsiteY11" fmla="*/ 436867 h 463652"/>
                <a:gd name="connsiteX12" fmla="*/ 37536 w 549566"/>
                <a:gd name="connsiteY12" fmla="*/ 436867 h 463652"/>
                <a:gd name="connsiteX13" fmla="*/ 275101 w 549566"/>
                <a:gd name="connsiteY13" fmla="*/ 39848 h 463652"/>
                <a:gd name="connsiteX14" fmla="*/ 275101 w 549566"/>
                <a:gd name="connsiteY14" fmla="*/ 39848 h 4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9566" h="463652">
                  <a:moveTo>
                    <a:pt x="286655" y="6706"/>
                  </a:moveTo>
                  <a:cubicBezTo>
                    <a:pt x="284223" y="2647"/>
                    <a:pt x="279837" y="153"/>
                    <a:pt x="275101" y="153"/>
                  </a:cubicBezTo>
                  <a:cubicBezTo>
                    <a:pt x="270366" y="153"/>
                    <a:pt x="265980" y="2647"/>
                    <a:pt x="263547" y="6706"/>
                  </a:cubicBezTo>
                  <a:lnTo>
                    <a:pt x="2228" y="443419"/>
                  </a:lnTo>
                  <a:cubicBezTo>
                    <a:pt x="-266" y="447585"/>
                    <a:pt x="-326" y="452761"/>
                    <a:pt x="2068" y="456980"/>
                  </a:cubicBezTo>
                  <a:cubicBezTo>
                    <a:pt x="4455" y="461199"/>
                    <a:pt x="8932" y="463806"/>
                    <a:pt x="13782" y="463806"/>
                  </a:cubicBezTo>
                  <a:lnTo>
                    <a:pt x="536413" y="463806"/>
                  </a:lnTo>
                  <a:cubicBezTo>
                    <a:pt x="541263" y="463806"/>
                    <a:pt x="545740" y="461199"/>
                    <a:pt x="548127" y="456980"/>
                  </a:cubicBezTo>
                  <a:cubicBezTo>
                    <a:pt x="550521" y="452761"/>
                    <a:pt x="550460" y="447585"/>
                    <a:pt x="547967" y="443419"/>
                  </a:cubicBezTo>
                  <a:lnTo>
                    <a:pt x="286655" y="6706"/>
                  </a:lnTo>
                  <a:close/>
                  <a:moveTo>
                    <a:pt x="275101" y="39848"/>
                  </a:moveTo>
                  <a:cubicBezTo>
                    <a:pt x="275101" y="39848"/>
                    <a:pt x="462551" y="353115"/>
                    <a:pt x="512659" y="436867"/>
                  </a:cubicBezTo>
                  <a:cubicBezTo>
                    <a:pt x="512659" y="436867"/>
                    <a:pt x="37536" y="436867"/>
                    <a:pt x="37536" y="436867"/>
                  </a:cubicBezTo>
                  <a:cubicBezTo>
                    <a:pt x="37536" y="436867"/>
                    <a:pt x="275101" y="39848"/>
                    <a:pt x="275101" y="39848"/>
                  </a:cubicBezTo>
                  <a:lnTo>
                    <a:pt x="275101" y="39848"/>
                  </a:lnTo>
                  <a:close/>
                </a:path>
              </a:pathLst>
            </a:custGeom>
            <a:solidFill>
              <a:srgbClr val="231F20"/>
            </a:solidFill>
            <a:ln w="7575" cap="flat">
              <a:noFill/>
              <a:prstDash val="solid"/>
              <a:round/>
            </a:ln>
          </p:spPr>
          <p:txBody>
            <a:bodyPr rtlCol="0" anchor="ctr"/>
            <a:lstStyle/>
            <a:p>
              <a:endParaRPr lang="en-GB"/>
            </a:p>
          </p:txBody>
        </p:sp>
        <p:sp>
          <p:nvSpPr>
            <p:cNvPr id="395" name="Freeform: Shape 394">
              <a:extLst>
                <a:ext uri="{FF2B5EF4-FFF2-40B4-BE49-F238E27FC236}">
                  <a16:creationId xmlns:a16="http://schemas.microsoft.com/office/drawing/2014/main" id="{02C28FAB-8DE7-4B60-A8AF-456458832E35}"/>
                </a:ext>
              </a:extLst>
            </p:cNvPr>
            <p:cNvSpPr/>
            <p:nvPr/>
          </p:nvSpPr>
          <p:spPr>
            <a:xfrm>
              <a:off x="3065249" y="1312301"/>
              <a:ext cx="122777" cy="16510"/>
            </a:xfrm>
            <a:custGeom>
              <a:avLst/>
              <a:gdLst>
                <a:gd name="connsiteX0" fmla="*/ 316 w 122777"/>
                <a:gd name="connsiteY0" fmla="*/ 225 h 16510"/>
                <a:gd name="connsiteX1" fmla="*/ 123093 w 122777"/>
                <a:gd name="connsiteY1" fmla="*/ 225 h 16510"/>
                <a:gd name="connsiteX2" fmla="*/ 123093 w 122777"/>
                <a:gd name="connsiteY2" fmla="*/ 16735 h 16510"/>
                <a:gd name="connsiteX3" fmla="*/ 316 w 122777"/>
                <a:gd name="connsiteY3" fmla="*/ 16735 h 16510"/>
              </a:gdLst>
              <a:ahLst/>
              <a:cxnLst>
                <a:cxn ang="0">
                  <a:pos x="connsiteX0" y="connsiteY0"/>
                </a:cxn>
                <a:cxn ang="0">
                  <a:pos x="connsiteX1" y="connsiteY1"/>
                </a:cxn>
                <a:cxn ang="0">
                  <a:pos x="connsiteX2" y="connsiteY2"/>
                </a:cxn>
                <a:cxn ang="0">
                  <a:pos x="connsiteX3" y="connsiteY3"/>
                </a:cxn>
              </a:cxnLst>
              <a:rect l="l" t="t" r="r" b="b"/>
              <a:pathLst>
                <a:path w="122777" h="16510">
                  <a:moveTo>
                    <a:pt x="316" y="225"/>
                  </a:moveTo>
                  <a:lnTo>
                    <a:pt x="123093" y="225"/>
                  </a:lnTo>
                  <a:lnTo>
                    <a:pt x="123093" y="16735"/>
                  </a:lnTo>
                  <a:lnTo>
                    <a:pt x="316" y="16735"/>
                  </a:lnTo>
                  <a:close/>
                </a:path>
              </a:pathLst>
            </a:custGeom>
            <a:solidFill>
              <a:srgbClr val="231F20"/>
            </a:solidFill>
            <a:ln w="7575" cap="flat">
              <a:noFill/>
              <a:prstDash val="solid"/>
              <a:round/>
            </a:ln>
          </p:spPr>
          <p:txBody>
            <a:bodyPr rtlCol="0" anchor="ctr"/>
            <a:lstStyle/>
            <a:p>
              <a:endParaRPr lang="en-GB"/>
            </a:p>
          </p:txBody>
        </p:sp>
        <p:sp>
          <p:nvSpPr>
            <p:cNvPr id="396" name="Freeform: Shape 395">
              <a:extLst>
                <a:ext uri="{FF2B5EF4-FFF2-40B4-BE49-F238E27FC236}">
                  <a16:creationId xmlns:a16="http://schemas.microsoft.com/office/drawing/2014/main" id="{668CD93B-A291-454B-92E7-297E936E60AE}"/>
                </a:ext>
              </a:extLst>
            </p:cNvPr>
            <p:cNvSpPr/>
            <p:nvPr/>
          </p:nvSpPr>
          <p:spPr>
            <a:xfrm>
              <a:off x="3011119" y="1031780"/>
              <a:ext cx="209295" cy="271946"/>
            </a:xfrm>
            <a:custGeom>
              <a:avLst/>
              <a:gdLst>
                <a:gd name="connsiteX0" fmla="*/ 190421 w 209295"/>
                <a:gd name="connsiteY0" fmla="*/ 179698 h 271946"/>
                <a:gd name="connsiteX1" fmla="*/ 180190 w 209295"/>
                <a:gd name="connsiteY1" fmla="*/ 112372 h 271946"/>
                <a:gd name="connsiteX2" fmla="*/ 168636 w 209295"/>
                <a:gd name="connsiteY2" fmla="*/ 148676 h 271946"/>
                <a:gd name="connsiteX3" fmla="*/ 143878 w 209295"/>
                <a:gd name="connsiteY3" fmla="*/ 71454 h 271946"/>
                <a:gd name="connsiteX4" fmla="*/ 139424 w 209295"/>
                <a:gd name="connsiteY4" fmla="*/ 106770 h 271946"/>
                <a:gd name="connsiteX5" fmla="*/ 115259 w 209295"/>
                <a:gd name="connsiteY5" fmla="*/ 45458 h 271946"/>
                <a:gd name="connsiteX6" fmla="*/ 117479 w 209295"/>
                <a:gd name="connsiteY6" fmla="*/ 161 h 271946"/>
                <a:gd name="connsiteX7" fmla="*/ 104541 w 209295"/>
                <a:gd name="connsiteY7" fmla="*/ 21574 h 271946"/>
                <a:gd name="connsiteX8" fmla="*/ 98597 w 209295"/>
                <a:gd name="connsiteY8" fmla="*/ 40114 h 271946"/>
                <a:gd name="connsiteX9" fmla="*/ 95366 w 209295"/>
                <a:gd name="connsiteY9" fmla="*/ 94889 h 271946"/>
                <a:gd name="connsiteX10" fmla="*/ 54441 w 209295"/>
                <a:gd name="connsiteY10" fmla="*/ 78052 h 271946"/>
                <a:gd name="connsiteX11" fmla="*/ 70282 w 209295"/>
                <a:gd name="connsiteY11" fmla="*/ 140421 h 271946"/>
                <a:gd name="connsiteX12" fmla="*/ 33324 w 209295"/>
                <a:gd name="connsiteY12" fmla="*/ 124915 h 271946"/>
                <a:gd name="connsiteX13" fmla="*/ 51142 w 209295"/>
                <a:gd name="connsiteY13" fmla="*/ 177394 h 271946"/>
                <a:gd name="connsiteX14" fmla="*/ 311 w 209295"/>
                <a:gd name="connsiteY14" fmla="*/ 157426 h 271946"/>
                <a:gd name="connsiteX15" fmla="*/ 35186 w 209295"/>
                <a:gd name="connsiteY15" fmla="*/ 207526 h 271946"/>
                <a:gd name="connsiteX16" fmla="*/ 57458 w 209295"/>
                <a:gd name="connsiteY16" fmla="*/ 250671 h 271946"/>
                <a:gd name="connsiteX17" fmla="*/ 80513 w 209295"/>
                <a:gd name="connsiteY17" fmla="*/ 271454 h 271946"/>
                <a:gd name="connsiteX18" fmla="*/ 104883 w 209295"/>
                <a:gd name="connsiteY18" fmla="*/ 271697 h 271946"/>
                <a:gd name="connsiteX19" fmla="*/ 75899 w 209295"/>
                <a:gd name="connsiteY19" fmla="*/ 205367 h 271946"/>
                <a:gd name="connsiteX20" fmla="*/ 92067 w 209295"/>
                <a:gd name="connsiteY20" fmla="*/ 217940 h 271946"/>
                <a:gd name="connsiteX21" fmla="*/ 86784 w 209295"/>
                <a:gd name="connsiteY21" fmla="*/ 184752 h 271946"/>
                <a:gd name="connsiteX22" fmla="*/ 106586 w 209295"/>
                <a:gd name="connsiteY22" fmla="*/ 198161 h 271946"/>
                <a:gd name="connsiteX23" fmla="*/ 114674 w 209295"/>
                <a:gd name="connsiteY23" fmla="*/ 153754 h 271946"/>
                <a:gd name="connsiteX24" fmla="*/ 126387 w 209295"/>
                <a:gd name="connsiteY24" fmla="*/ 195478 h 271946"/>
                <a:gd name="connsiteX25" fmla="*/ 127056 w 209295"/>
                <a:gd name="connsiteY25" fmla="*/ 183741 h 271946"/>
                <a:gd name="connsiteX26" fmla="*/ 138276 w 209295"/>
                <a:gd name="connsiteY26" fmla="*/ 217940 h 271946"/>
                <a:gd name="connsiteX27" fmla="*/ 145201 w 209295"/>
                <a:gd name="connsiteY27" fmla="*/ 203855 h 271946"/>
                <a:gd name="connsiteX28" fmla="*/ 144296 w 209295"/>
                <a:gd name="connsiteY28" fmla="*/ 243519 h 271946"/>
                <a:gd name="connsiteX29" fmla="*/ 121355 w 209295"/>
                <a:gd name="connsiteY29" fmla="*/ 271856 h 271946"/>
                <a:gd name="connsiteX30" fmla="*/ 145528 w 209295"/>
                <a:gd name="connsiteY30" fmla="*/ 272107 h 271946"/>
                <a:gd name="connsiteX31" fmla="*/ 209562 w 209295"/>
                <a:gd name="connsiteY31" fmla="*/ 155936 h 271946"/>
                <a:gd name="connsiteX32" fmla="*/ 190421 w 209295"/>
                <a:gd name="connsiteY32" fmla="*/ 179698 h 271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09295" h="271946">
                  <a:moveTo>
                    <a:pt x="190421" y="179698"/>
                  </a:moveTo>
                  <a:cubicBezTo>
                    <a:pt x="198775" y="149216"/>
                    <a:pt x="200356" y="139266"/>
                    <a:pt x="180190" y="112372"/>
                  </a:cubicBezTo>
                  <a:cubicBezTo>
                    <a:pt x="181680" y="129263"/>
                    <a:pt x="179886" y="135184"/>
                    <a:pt x="168636" y="148676"/>
                  </a:cubicBezTo>
                  <a:cubicBezTo>
                    <a:pt x="165185" y="114181"/>
                    <a:pt x="166614" y="99002"/>
                    <a:pt x="143878" y="71454"/>
                  </a:cubicBezTo>
                  <a:cubicBezTo>
                    <a:pt x="144486" y="86915"/>
                    <a:pt x="146637" y="92069"/>
                    <a:pt x="139424" y="106770"/>
                  </a:cubicBezTo>
                  <a:cubicBezTo>
                    <a:pt x="134460" y="82795"/>
                    <a:pt x="122374" y="67342"/>
                    <a:pt x="115259" y="45458"/>
                  </a:cubicBezTo>
                  <a:cubicBezTo>
                    <a:pt x="109429" y="27541"/>
                    <a:pt x="110888" y="17424"/>
                    <a:pt x="117479" y="161"/>
                  </a:cubicBezTo>
                  <a:cubicBezTo>
                    <a:pt x="112530" y="8051"/>
                    <a:pt x="108030" y="14459"/>
                    <a:pt x="104541" y="21574"/>
                  </a:cubicBezTo>
                  <a:cubicBezTo>
                    <a:pt x="101873" y="27017"/>
                    <a:pt x="99813" y="32877"/>
                    <a:pt x="98597" y="40114"/>
                  </a:cubicBezTo>
                  <a:cubicBezTo>
                    <a:pt x="95374" y="59376"/>
                    <a:pt x="103127" y="74715"/>
                    <a:pt x="95366" y="94889"/>
                  </a:cubicBezTo>
                  <a:cubicBezTo>
                    <a:pt x="80658" y="81906"/>
                    <a:pt x="73588" y="79033"/>
                    <a:pt x="54441" y="78052"/>
                  </a:cubicBezTo>
                  <a:cubicBezTo>
                    <a:pt x="71103" y="107067"/>
                    <a:pt x="73778" y="109552"/>
                    <a:pt x="70282" y="140421"/>
                  </a:cubicBezTo>
                  <a:cubicBezTo>
                    <a:pt x="57055" y="130068"/>
                    <a:pt x="50921" y="124915"/>
                    <a:pt x="33324" y="124915"/>
                  </a:cubicBezTo>
                  <a:cubicBezTo>
                    <a:pt x="45532" y="144496"/>
                    <a:pt x="53566" y="152758"/>
                    <a:pt x="51142" y="177394"/>
                  </a:cubicBezTo>
                  <a:cubicBezTo>
                    <a:pt x="34464" y="170203"/>
                    <a:pt x="17300" y="163872"/>
                    <a:pt x="311" y="157426"/>
                  </a:cubicBezTo>
                  <a:cubicBezTo>
                    <a:pt x="20721" y="174681"/>
                    <a:pt x="26620" y="180731"/>
                    <a:pt x="35186" y="207526"/>
                  </a:cubicBezTo>
                  <a:cubicBezTo>
                    <a:pt x="39428" y="220768"/>
                    <a:pt x="43008" y="233150"/>
                    <a:pt x="57458" y="250671"/>
                  </a:cubicBezTo>
                  <a:cubicBezTo>
                    <a:pt x="63334" y="257801"/>
                    <a:pt x="70213" y="264263"/>
                    <a:pt x="80513" y="271454"/>
                  </a:cubicBezTo>
                  <a:cubicBezTo>
                    <a:pt x="88631" y="271530"/>
                    <a:pt x="96757" y="271613"/>
                    <a:pt x="104883" y="271697"/>
                  </a:cubicBezTo>
                  <a:cubicBezTo>
                    <a:pt x="87659" y="248992"/>
                    <a:pt x="80338" y="235780"/>
                    <a:pt x="75899" y="205367"/>
                  </a:cubicBezTo>
                  <a:cubicBezTo>
                    <a:pt x="82672" y="204508"/>
                    <a:pt x="88320" y="213174"/>
                    <a:pt x="92067" y="217940"/>
                  </a:cubicBezTo>
                  <a:cubicBezTo>
                    <a:pt x="95435" y="202099"/>
                    <a:pt x="94811" y="198146"/>
                    <a:pt x="86784" y="184752"/>
                  </a:cubicBezTo>
                  <a:cubicBezTo>
                    <a:pt x="98414" y="184160"/>
                    <a:pt x="99957" y="189389"/>
                    <a:pt x="106586" y="198161"/>
                  </a:cubicBezTo>
                  <a:cubicBezTo>
                    <a:pt x="106943" y="183012"/>
                    <a:pt x="108562" y="167285"/>
                    <a:pt x="114674" y="153754"/>
                  </a:cubicBezTo>
                  <a:cubicBezTo>
                    <a:pt x="114955" y="172347"/>
                    <a:pt x="121743" y="179302"/>
                    <a:pt x="126387" y="195478"/>
                  </a:cubicBezTo>
                  <a:cubicBezTo>
                    <a:pt x="126615" y="191571"/>
                    <a:pt x="126836" y="187656"/>
                    <a:pt x="127056" y="183741"/>
                  </a:cubicBezTo>
                  <a:cubicBezTo>
                    <a:pt x="138808" y="196162"/>
                    <a:pt x="137782" y="200062"/>
                    <a:pt x="138276" y="217940"/>
                  </a:cubicBezTo>
                  <a:cubicBezTo>
                    <a:pt x="140579" y="213235"/>
                    <a:pt x="142898" y="208545"/>
                    <a:pt x="145201" y="203855"/>
                  </a:cubicBezTo>
                  <a:cubicBezTo>
                    <a:pt x="147101" y="218472"/>
                    <a:pt x="148758" y="231752"/>
                    <a:pt x="144296" y="243519"/>
                  </a:cubicBezTo>
                  <a:cubicBezTo>
                    <a:pt x="140184" y="254373"/>
                    <a:pt x="129375" y="262636"/>
                    <a:pt x="121355" y="271856"/>
                  </a:cubicBezTo>
                  <a:cubicBezTo>
                    <a:pt x="129413" y="271940"/>
                    <a:pt x="137478" y="272024"/>
                    <a:pt x="145528" y="272107"/>
                  </a:cubicBezTo>
                  <a:cubicBezTo>
                    <a:pt x="194450" y="238699"/>
                    <a:pt x="207045" y="218464"/>
                    <a:pt x="209562" y="155936"/>
                  </a:cubicBezTo>
                  <a:cubicBezTo>
                    <a:pt x="210223" y="139418"/>
                    <a:pt x="203678" y="169854"/>
                    <a:pt x="190421" y="179698"/>
                  </a:cubicBezTo>
                  <a:close/>
                </a:path>
              </a:pathLst>
            </a:custGeom>
            <a:solidFill>
              <a:srgbClr val="231F20"/>
            </a:solidFill>
            <a:ln w="7575" cap="flat">
              <a:noFill/>
              <a:prstDash val="solid"/>
              <a:round/>
            </a:ln>
          </p:spPr>
          <p:txBody>
            <a:bodyPr rtlCol="0" anchor="ctr"/>
            <a:lstStyle/>
            <a:p>
              <a:endParaRPr lang="en-GB"/>
            </a:p>
          </p:txBody>
        </p:sp>
        <p:sp>
          <p:nvSpPr>
            <p:cNvPr id="397" name="Freeform: Shape 396">
              <a:extLst>
                <a:ext uri="{FF2B5EF4-FFF2-40B4-BE49-F238E27FC236}">
                  <a16:creationId xmlns:a16="http://schemas.microsoft.com/office/drawing/2014/main" id="{EEF7950C-0C93-4E89-B62C-42D07B53A716}"/>
                </a:ext>
              </a:extLst>
            </p:cNvPr>
            <p:cNvSpPr/>
            <p:nvPr/>
          </p:nvSpPr>
          <p:spPr>
            <a:xfrm>
              <a:off x="2583893" y="1141833"/>
              <a:ext cx="646419" cy="540152"/>
            </a:xfrm>
            <a:custGeom>
              <a:avLst/>
              <a:gdLst>
                <a:gd name="connsiteX0" fmla="*/ 323434 w 646419"/>
                <a:gd name="connsiteY0" fmla="*/ 263 h 540152"/>
                <a:gd name="connsiteX1" fmla="*/ 224 w 646419"/>
                <a:gd name="connsiteY1" fmla="*/ 540415 h 540152"/>
                <a:gd name="connsiteX2" fmla="*/ 646644 w 646419"/>
                <a:gd name="connsiteY2" fmla="*/ 540415 h 540152"/>
                <a:gd name="connsiteX3" fmla="*/ 323434 w 646419"/>
                <a:gd name="connsiteY3" fmla="*/ 263 h 540152"/>
              </a:gdLst>
              <a:ahLst/>
              <a:cxnLst>
                <a:cxn ang="0">
                  <a:pos x="connsiteX0" y="connsiteY0"/>
                </a:cxn>
                <a:cxn ang="0">
                  <a:pos x="connsiteX1" y="connsiteY1"/>
                </a:cxn>
                <a:cxn ang="0">
                  <a:pos x="connsiteX2" y="connsiteY2"/>
                </a:cxn>
                <a:cxn ang="0">
                  <a:pos x="connsiteX3" y="connsiteY3"/>
                </a:cxn>
              </a:cxnLst>
              <a:rect l="l" t="t" r="r" b="b"/>
              <a:pathLst>
                <a:path w="646419" h="540152">
                  <a:moveTo>
                    <a:pt x="323434" y="263"/>
                  </a:moveTo>
                  <a:lnTo>
                    <a:pt x="224" y="540415"/>
                  </a:lnTo>
                  <a:lnTo>
                    <a:pt x="646644" y="540415"/>
                  </a:lnTo>
                  <a:lnTo>
                    <a:pt x="323434" y="263"/>
                  </a:lnTo>
                  <a:close/>
                </a:path>
              </a:pathLst>
            </a:custGeom>
            <a:solidFill>
              <a:srgbClr val="FFFFFF"/>
            </a:solidFill>
            <a:ln w="7575" cap="flat">
              <a:noFill/>
              <a:prstDash val="solid"/>
              <a:round/>
            </a:ln>
          </p:spPr>
          <p:txBody>
            <a:bodyPr rtlCol="0" anchor="ctr"/>
            <a:lstStyle/>
            <a:p>
              <a:endParaRPr lang="en-GB"/>
            </a:p>
          </p:txBody>
        </p:sp>
        <p:sp>
          <p:nvSpPr>
            <p:cNvPr id="398" name="Freeform: Shape 397">
              <a:extLst>
                <a:ext uri="{FF2B5EF4-FFF2-40B4-BE49-F238E27FC236}">
                  <a16:creationId xmlns:a16="http://schemas.microsoft.com/office/drawing/2014/main" id="{1602E04B-FE6A-4597-92C3-7637158B986B}"/>
                </a:ext>
              </a:extLst>
            </p:cNvPr>
            <p:cNvSpPr/>
            <p:nvPr/>
          </p:nvSpPr>
          <p:spPr>
            <a:xfrm>
              <a:off x="2570425" y="1128363"/>
              <a:ext cx="673354" cy="567091"/>
            </a:xfrm>
            <a:custGeom>
              <a:avLst/>
              <a:gdLst>
                <a:gd name="connsiteX0" fmla="*/ 348456 w 673354"/>
                <a:gd name="connsiteY0" fmla="*/ 6815 h 567091"/>
                <a:gd name="connsiteX1" fmla="*/ 336902 w 673354"/>
                <a:gd name="connsiteY1" fmla="*/ 263 h 567091"/>
                <a:gd name="connsiteX2" fmla="*/ 325348 w 673354"/>
                <a:gd name="connsiteY2" fmla="*/ 6815 h 567091"/>
                <a:gd name="connsiteX3" fmla="*/ 2138 w 673354"/>
                <a:gd name="connsiteY3" fmla="*/ 546968 h 567091"/>
                <a:gd name="connsiteX4" fmla="*/ 1978 w 673354"/>
                <a:gd name="connsiteY4" fmla="*/ 560529 h 567091"/>
                <a:gd name="connsiteX5" fmla="*/ 13692 w 673354"/>
                <a:gd name="connsiteY5" fmla="*/ 567354 h 567091"/>
                <a:gd name="connsiteX6" fmla="*/ 660112 w 673354"/>
                <a:gd name="connsiteY6" fmla="*/ 567354 h 567091"/>
                <a:gd name="connsiteX7" fmla="*/ 671825 w 673354"/>
                <a:gd name="connsiteY7" fmla="*/ 560529 h 567091"/>
                <a:gd name="connsiteX8" fmla="*/ 671666 w 673354"/>
                <a:gd name="connsiteY8" fmla="*/ 546968 h 567091"/>
                <a:gd name="connsiteX9" fmla="*/ 348456 w 673354"/>
                <a:gd name="connsiteY9" fmla="*/ 6815 h 567091"/>
                <a:gd name="connsiteX10" fmla="*/ 336902 w 673354"/>
                <a:gd name="connsiteY10" fmla="*/ 39957 h 567091"/>
                <a:gd name="connsiteX11" fmla="*/ 636357 w 673354"/>
                <a:gd name="connsiteY11" fmla="*/ 540415 h 567091"/>
                <a:gd name="connsiteX12" fmla="*/ 37446 w 673354"/>
                <a:gd name="connsiteY12" fmla="*/ 540415 h 567091"/>
                <a:gd name="connsiteX13" fmla="*/ 336902 w 673354"/>
                <a:gd name="connsiteY13" fmla="*/ 39957 h 567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3354" h="567091">
                  <a:moveTo>
                    <a:pt x="348456" y="6815"/>
                  </a:moveTo>
                  <a:cubicBezTo>
                    <a:pt x="346023" y="2756"/>
                    <a:pt x="341637" y="263"/>
                    <a:pt x="336902" y="263"/>
                  </a:cubicBezTo>
                  <a:cubicBezTo>
                    <a:pt x="332166" y="263"/>
                    <a:pt x="327780" y="2756"/>
                    <a:pt x="325348" y="6815"/>
                  </a:cubicBezTo>
                  <a:lnTo>
                    <a:pt x="2138" y="546968"/>
                  </a:lnTo>
                  <a:cubicBezTo>
                    <a:pt x="-355" y="551133"/>
                    <a:pt x="-416" y="556310"/>
                    <a:pt x="1978" y="560529"/>
                  </a:cubicBezTo>
                  <a:cubicBezTo>
                    <a:pt x="4365" y="564747"/>
                    <a:pt x="8842" y="567354"/>
                    <a:pt x="13692" y="567354"/>
                  </a:cubicBezTo>
                  <a:lnTo>
                    <a:pt x="660112" y="567354"/>
                  </a:lnTo>
                  <a:cubicBezTo>
                    <a:pt x="664961" y="567354"/>
                    <a:pt x="669438" y="564747"/>
                    <a:pt x="671825" y="560529"/>
                  </a:cubicBezTo>
                  <a:cubicBezTo>
                    <a:pt x="674220" y="556310"/>
                    <a:pt x="674159" y="551133"/>
                    <a:pt x="671666" y="546968"/>
                  </a:cubicBezTo>
                  <a:lnTo>
                    <a:pt x="348456" y="6815"/>
                  </a:lnTo>
                  <a:close/>
                  <a:moveTo>
                    <a:pt x="336902" y="39957"/>
                  </a:moveTo>
                  <a:lnTo>
                    <a:pt x="636357" y="540415"/>
                  </a:lnTo>
                  <a:cubicBezTo>
                    <a:pt x="636357" y="540415"/>
                    <a:pt x="37446" y="540415"/>
                    <a:pt x="37446" y="540415"/>
                  </a:cubicBezTo>
                  <a:lnTo>
                    <a:pt x="336902" y="39957"/>
                  </a:lnTo>
                  <a:close/>
                </a:path>
              </a:pathLst>
            </a:custGeom>
            <a:solidFill>
              <a:srgbClr val="231F20"/>
            </a:solidFill>
            <a:ln w="7575" cap="flat">
              <a:noFill/>
              <a:prstDash val="solid"/>
              <a:round/>
            </a:ln>
          </p:spPr>
          <p:txBody>
            <a:bodyPr rtlCol="0" anchor="ctr"/>
            <a:lstStyle/>
            <a:p>
              <a:endParaRPr lang="en-GB"/>
            </a:p>
          </p:txBody>
        </p:sp>
        <p:sp>
          <p:nvSpPr>
            <p:cNvPr id="399" name="Freeform: Shape 398">
              <a:extLst>
                <a:ext uri="{FF2B5EF4-FFF2-40B4-BE49-F238E27FC236}">
                  <a16:creationId xmlns:a16="http://schemas.microsoft.com/office/drawing/2014/main" id="{61748B31-82D5-4DBF-9CCB-5F08435E2720}"/>
                </a:ext>
              </a:extLst>
            </p:cNvPr>
            <p:cNvSpPr/>
            <p:nvPr/>
          </p:nvSpPr>
          <p:spPr>
            <a:xfrm>
              <a:off x="2885872" y="1587455"/>
              <a:ext cx="150894" cy="35574"/>
            </a:xfrm>
            <a:custGeom>
              <a:avLst/>
              <a:gdLst>
                <a:gd name="connsiteX0" fmla="*/ 151142 w 150894"/>
                <a:gd name="connsiteY0" fmla="*/ 35918 h 35574"/>
                <a:gd name="connsiteX1" fmla="*/ 127653 w 150894"/>
                <a:gd name="connsiteY1" fmla="*/ 343 h 35574"/>
                <a:gd name="connsiteX2" fmla="*/ 247 w 150894"/>
                <a:gd name="connsiteY2" fmla="*/ 15569 h 35574"/>
                <a:gd name="connsiteX3" fmla="*/ 151142 w 150894"/>
                <a:gd name="connsiteY3" fmla="*/ 35918 h 35574"/>
              </a:gdLst>
              <a:ahLst/>
              <a:cxnLst>
                <a:cxn ang="0">
                  <a:pos x="connsiteX0" y="connsiteY0"/>
                </a:cxn>
                <a:cxn ang="0">
                  <a:pos x="connsiteX1" y="connsiteY1"/>
                </a:cxn>
                <a:cxn ang="0">
                  <a:pos x="connsiteX2" y="connsiteY2"/>
                </a:cxn>
                <a:cxn ang="0">
                  <a:pos x="connsiteX3" y="connsiteY3"/>
                </a:cxn>
              </a:cxnLst>
              <a:rect l="l" t="t" r="r" b="b"/>
              <a:pathLst>
                <a:path w="150894" h="35574">
                  <a:moveTo>
                    <a:pt x="151142" y="35918"/>
                  </a:moveTo>
                  <a:lnTo>
                    <a:pt x="127653" y="343"/>
                  </a:lnTo>
                  <a:lnTo>
                    <a:pt x="247" y="15569"/>
                  </a:lnTo>
                  <a:lnTo>
                    <a:pt x="151142" y="35918"/>
                  </a:lnTo>
                  <a:close/>
                </a:path>
              </a:pathLst>
            </a:custGeom>
            <a:solidFill>
              <a:srgbClr val="231F20"/>
            </a:solidFill>
            <a:ln w="7575" cap="flat">
              <a:noFill/>
              <a:prstDash val="solid"/>
              <a:round/>
            </a:ln>
          </p:spPr>
          <p:txBody>
            <a:bodyPr rtlCol="0" anchor="ctr"/>
            <a:lstStyle/>
            <a:p>
              <a:endParaRPr lang="en-GB"/>
            </a:p>
          </p:txBody>
        </p:sp>
        <p:sp>
          <p:nvSpPr>
            <p:cNvPr id="400" name="Freeform: Shape 399">
              <a:extLst>
                <a:ext uri="{FF2B5EF4-FFF2-40B4-BE49-F238E27FC236}">
                  <a16:creationId xmlns:a16="http://schemas.microsoft.com/office/drawing/2014/main" id="{FC26D6C3-B5EF-4785-B670-DFC4C2056B83}"/>
                </a:ext>
              </a:extLst>
            </p:cNvPr>
            <p:cNvSpPr/>
            <p:nvPr/>
          </p:nvSpPr>
          <p:spPr>
            <a:xfrm>
              <a:off x="2950734" y="1438985"/>
              <a:ext cx="86032" cy="53407"/>
            </a:xfrm>
            <a:custGeom>
              <a:avLst/>
              <a:gdLst>
                <a:gd name="connsiteX0" fmla="*/ 68255 w 86032"/>
                <a:gd name="connsiteY0" fmla="*/ 285 h 53407"/>
                <a:gd name="connsiteX1" fmla="*/ 261 w 86032"/>
                <a:gd name="connsiteY1" fmla="*/ 53692 h 53407"/>
                <a:gd name="connsiteX2" fmla="*/ 86293 w 86032"/>
                <a:gd name="connsiteY2" fmla="*/ 39432 h 53407"/>
                <a:gd name="connsiteX3" fmla="*/ 68255 w 86032"/>
                <a:gd name="connsiteY3" fmla="*/ 285 h 53407"/>
              </a:gdLst>
              <a:ahLst/>
              <a:cxnLst>
                <a:cxn ang="0">
                  <a:pos x="connsiteX0" y="connsiteY0"/>
                </a:cxn>
                <a:cxn ang="0">
                  <a:pos x="connsiteX1" y="connsiteY1"/>
                </a:cxn>
                <a:cxn ang="0">
                  <a:pos x="connsiteX2" y="connsiteY2"/>
                </a:cxn>
                <a:cxn ang="0">
                  <a:pos x="connsiteX3" y="connsiteY3"/>
                </a:cxn>
              </a:cxnLst>
              <a:rect l="l" t="t" r="r" b="b"/>
              <a:pathLst>
                <a:path w="86032" h="53407">
                  <a:moveTo>
                    <a:pt x="68255" y="285"/>
                  </a:moveTo>
                  <a:lnTo>
                    <a:pt x="261" y="53692"/>
                  </a:lnTo>
                  <a:lnTo>
                    <a:pt x="86293" y="39432"/>
                  </a:lnTo>
                  <a:lnTo>
                    <a:pt x="68255" y="285"/>
                  </a:lnTo>
                  <a:close/>
                </a:path>
              </a:pathLst>
            </a:custGeom>
            <a:solidFill>
              <a:srgbClr val="231F20"/>
            </a:solidFill>
            <a:ln w="7575" cap="flat">
              <a:noFill/>
              <a:prstDash val="solid"/>
              <a:round/>
            </a:ln>
          </p:spPr>
          <p:txBody>
            <a:bodyPr rtlCol="0" anchor="ctr"/>
            <a:lstStyle/>
            <a:p>
              <a:endParaRPr lang="en-GB"/>
            </a:p>
          </p:txBody>
        </p:sp>
        <p:sp>
          <p:nvSpPr>
            <p:cNvPr id="401" name="Freeform: Shape 400">
              <a:extLst>
                <a:ext uri="{FF2B5EF4-FFF2-40B4-BE49-F238E27FC236}">
                  <a16:creationId xmlns:a16="http://schemas.microsoft.com/office/drawing/2014/main" id="{A1B8E087-8EF0-4B91-A67A-79B307EEA3C6}"/>
                </a:ext>
              </a:extLst>
            </p:cNvPr>
            <p:cNvSpPr/>
            <p:nvPr/>
          </p:nvSpPr>
          <p:spPr>
            <a:xfrm>
              <a:off x="2980098" y="1499150"/>
              <a:ext cx="168757" cy="68640"/>
            </a:xfrm>
            <a:custGeom>
              <a:avLst/>
              <a:gdLst>
                <a:gd name="connsiteX0" fmla="*/ 290 w 168757"/>
                <a:gd name="connsiteY0" fmla="*/ 68954 h 68640"/>
                <a:gd name="connsiteX1" fmla="*/ 169048 w 168757"/>
                <a:gd name="connsiteY1" fmla="*/ 36686 h 68640"/>
                <a:gd name="connsiteX2" fmla="*/ 126777 w 168757"/>
                <a:gd name="connsiteY2" fmla="*/ 313 h 68640"/>
                <a:gd name="connsiteX3" fmla="*/ 14444 w 168757"/>
                <a:gd name="connsiteY3" fmla="*/ 33106 h 68640"/>
                <a:gd name="connsiteX4" fmla="*/ 290 w 168757"/>
                <a:gd name="connsiteY4" fmla="*/ 68954 h 68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757" h="68640">
                  <a:moveTo>
                    <a:pt x="290" y="68954"/>
                  </a:moveTo>
                  <a:lnTo>
                    <a:pt x="169048" y="36686"/>
                  </a:lnTo>
                  <a:lnTo>
                    <a:pt x="126777" y="313"/>
                  </a:lnTo>
                  <a:lnTo>
                    <a:pt x="14444" y="33106"/>
                  </a:lnTo>
                  <a:lnTo>
                    <a:pt x="290" y="68954"/>
                  </a:lnTo>
                  <a:close/>
                </a:path>
              </a:pathLst>
            </a:custGeom>
            <a:solidFill>
              <a:srgbClr val="231F20"/>
            </a:solidFill>
            <a:ln w="7575" cap="flat">
              <a:noFill/>
              <a:prstDash val="solid"/>
              <a:round/>
            </a:ln>
          </p:spPr>
          <p:txBody>
            <a:bodyPr rtlCol="0" anchor="ctr"/>
            <a:lstStyle/>
            <a:p>
              <a:endParaRPr lang="en-GB"/>
            </a:p>
          </p:txBody>
        </p:sp>
        <p:sp>
          <p:nvSpPr>
            <p:cNvPr id="402" name="Freeform: Shape 401">
              <a:extLst>
                <a:ext uri="{FF2B5EF4-FFF2-40B4-BE49-F238E27FC236}">
                  <a16:creationId xmlns:a16="http://schemas.microsoft.com/office/drawing/2014/main" id="{3A0699A7-F58C-476D-B2E1-844DFAF03CF6}"/>
                </a:ext>
              </a:extLst>
            </p:cNvPr>
            <p:cNvSpPr/>
            <p:nvPr/>
          </p:nvSpPr>
          <p:spPr>
            <a:xfrm>
              <a:off x="2797666" y="1315288"/>
              <a:ext cx="252000" cy="247386"/>
            </a:xfrm>
            <a:custGeom>
              <a:avLst/>
              <a:gdLst>
                <a:gd name="connsiteX0" fmla="*/ 108011 w 252000"/>
                <a:gd name="connsiteY0" fmla="*/ 122542 h 247386"/>
                <a:gd name="connsiteX1" fmla="*/ 107973 w 252000"/>
                <a:gd name="connsiteY1" fmla="*/ 129657 h 247386"/>
                <a:gd name="connsiteX2" fmla="*/ 87921 w 252000"/>
                <a:gd name="connsiteY2" fmla="*/ 139394 h 247386"/>
                <a:gd name="connsiteX3" fmla="*/ 231 w 252000"/>
                <a:gd name="connsiteY3" fmla="*/ 240371 h 247386"/>
                <a:gd name="connsiteX4" fmla="*/ 3629 w 252000"/>
                <a:gd name="connsiteY4" fmla="*/ 247660 h 247386"/>
                <a:gd name="connsiteX5" fmla="*/ 252232 w 252000"/>
                <a:gd name="connsiteY5" fmla="*/ 57832 h 247386"/>
                <a:gd name="connsiteX6" fmla="*/ 216802 w 252000"/>
                <a:gd name="connsiteY6" fmla="*/ 274 h 247386"/>
                <a:gd name="connsiteX7" fmla="*/ 105373 w 252000"/>
                <a:gd name="connsiteY7" fmla="*/ 119304 h 247386"/>
                <a:gd name="connsiteX8" fmla="*/ 108011 w 252000"/>
                <a:gd name="connsiteY8" fmla="*/ 122542 h 247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000" h="247386">
                  <a:moveTo>
                    <a:pt x="108011" y="122542"/>
                  </a:moveTo>
                  <a:cubicBezTo>
                    <a:pt x="109068" y="124800"/>
                    <a:pt x="109068" y="127407"/>
                    <a:pt x="107973" y="129657"/>
                  </a:cubicBezTo>
                  <a:cubicBezTo>
                    <a:pt x="105936" y="133883"/>
                    <a:pt x="101474" y="135875"/>
                    <a:pt x="87921" y="139394"/>
                  </a:cubicBezTo>
                  <a:lnTo>
                    <a:pt x="231" y="240371"/>
                  </a:lnTo>
                  <a:lnTo>
                    <a:pt x="3629" y="247660"/>
                  </a:lnTo>
                  <a:lnTo>
                    <a:pt x="252232" y="57832"/>
                  </a:lnTo>
                  <a:lnTo>
                    <a:pt x="216802" y="274"/>
                  </a:lnTo>
                  <a:lnTo>
                    <a:pt x="105373" y="119304"/>
                  </a:lnTo>
                  <a:cubicBezTo>
                    <a:pt x="106415" y="120125"/>
                    <a:pt x="107365" y="121151"/>
                    <a:pt x="108011" y="122542"/>
                  </a:cubicBezTo>
                  <a:close/>
                </a:path>
              </a:pathLst>
            </a:custGeom>
            <a:solidFill>
              <a:srgbClr val="231F20"/>
            </a:solidFill>
            <a:ln w="7575" cap="flat">
              <a:noFill/>
              <a:prstDash val="solid"/>
              <a:round/>
            </a:ln>
          </p:spPr>
          <p:txBody>
            <a:bodyPr rtlCol="0" anchor="ctr"/>
            <a:lstStyle/>
            <a:p>
              <a:endParaRPr lang="en-GB"/>
            </a:p>
          </p:txBody>
        </p:sp>
        <p:sp>
          <p:nvSpPr>
            <p:cNvPr id="403" name="Freeform: Shape 402">
              <a:extLst>
                <a:ext uri="{FF2B5EF4-FFF2-40B4-BE49-F238E27FC236}">
                  <a16:creationId xmlns:a16="http://schemas.microsoft.com/office/drawing/2014/main" id="{6238A673-3EF1-4E39-A618-70B9796DFE58}"/>
                </a:ext>
              </a:extLst>
            </p:cNvPr>
            <p:cNvSpPr/>
            <p:nvPr/>
          </p:nvSpPr>
          <p:spPr>
            <a:xfrm>
              <a:off x="2945998" y="1508659"/>
              <a:ext cx="42947" cy="52494"/>
            </a:xfrm>
            <a:custGeom>
              <a:avLst/>
              <a:gdLst>
                <a:gd name="connsiteX0" fmla="*/ 29173 w 42947"/>
                <a:gd name="connsiteY0" fmla="*/ 52809 h 52494"/>
                <a:gd name="connsiteX1" fmla="*/ 43197 w 42947"/>
                <a:gd name="connsiteY1" fmla="*/ 17250 h 52494"/>
                <a:gd name="connsiteX2" fmla="*/ 250 w 42947"/>
                <a:gd name="connsiteY2" fmla="*/ 314 h 52494"/>
                <a:gd name="connsiteX3" fmla="*/ 4362 w 42947"/>
                <a:gd name="connsiteY3" fmla="*/ 43011 h 52494"/>
                <a:gd name="connsiteX4" fmla="*/ 29173 w 42947"/>
                <a:gd name="connsiteY4" fmla="*/ 52809 h 52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47" h="52494">
                  <a:moveTo>
                    <a:pt x="29173" y="52809"/>
                  </a:moveTo>
                  <a:lnTo>
                    <a:pt x="43197" y="17250"/>
                  </a:lnTo>
                  <a:cubicBezTo>
                    <a:pt x="43197" y="17250"/>
                    <a:pt x="19299" y="14741"/>
                    <a:pt x="250" y="314"/>
                  </a:cubicBezTo>
                  <a:cubicBezTo>
                    <a:pt x="9371" y="21986"/>
                    <a:pt x="4362" y="43011"/>
                    <a:pt x="4362" y="43011"/>
                  </a:cubicBezTo>
                  <a:lnTo>
                    <a:pt x="29173" y="52809"/>
                  </a:lnTo>
                  <a:close/>
                </a:path>
              </a:pathLst>
            </a:custGeom>
            <a:solidFill>
              <a:srgbClr val="231F20"/>
            </a:solidFill>
            <a:ln w="7575" cap="flat">
              <a:noFill/>
              <a:prstDash val="solid"/>
              <a:round/>
            </a:ln>
          </p:spPr>
          <p:txBody>
            <a:bodyPr rtlCol="0" anchor="ctr"/>
            <a:lstStyle/>
            <a:p>
              <a:endParaRPr lang="en-GB"/>
            </a:p>
          </p:txBody>
        </p:sp>
        <p:sp>
          <p:nvSpPr>
            <p:cNvPr id="404" name="Freeform: Shape 403">
              <a:extLst>
                <a:ext uri="{FF2B5EF4-FFF2-40B4-BE49-F238E27FC236}">
                  <a16:creationId xmlns:a16="http://schemas.microsoft.com/office/drawing/2014/main" id="{BA865ABC-1E40-4D90-B717-769DB4AAF621}"/>
                </a:ext>
              </a:extLst>
            </p:cNvPr>
            <p:cNvSpPr/>
            <p:nvPr/>
          </p:nvSpPr>
          <p:spPr>
            <a:xfrm>
              <a:off x="2792063" y="1611315"/>
              <a:ext cx="402727" cy="70669"/>
            </a:xfrm>
            <a:custGeom>
              <a:avLst/>
              <a:gdLst>
                <a:gd name="connsiteX0" fmla="*/ 15303 w 402727"/>
                <a:gd name="connsiteY0" fmla="*/ 361 h 70669"/>
                <a:gd name="connsiteX1" fmla="*/ 260 w 402727"/>
                <a:gd name="connsiteY1" fmla="*/ 11580 h 70669"/>
                <a:gd name="connsiteX2" fmla="*/ 91651 w 402727"/>
                <a:gd name="connsiteY2" fmla="*/ 38694 h 70669"/>
                <a:gd name="connsiteX3" fmla="*/ 91948 w 402727"/>
                <a:gd name="connsiteY3" fmla="*/ 38466 h 70669"/>
                <a:gd name="connsiteX4" fmla="*/ 92366 w 402727"/>
                <a:gd name="connsiteY4" fmla="*/ 38907 h 70669"/>
                <a:gd name="connsiteX5" fmla="*/ 238069 w 402727"/>
                <a:gd name="connsiteY5" fmla="*/ 71030 h 70669"/>
                <a:gd name="connsiteX6" fmla="*/ 402988 w 402727"/>
                <a:gd name="connsiteY6" fmla="*/ 62327 h 70669"/>
                <a:gd name="connsiteX7" fmla="*/ 15303 w 402727"/>
                <a:gd name="connsiteY7" fmla="*/ 361 h 7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2727" h="70669">
                  <a:moveTo>
                    <a:pt x="15303" y="361"/>
                  </a:moveTo>
                  <a:lnTo>
                    <a:pt x="260" y="11580"/>
                  </a:lnTo>
                  <a:lnTo>
                    <a:pt x="91651" y="38694"/>
                  </a:lnTo>
                  <a:lnTo>
                    <a:pt x="91948" y="38466"/>
                  </a:lnTo>
                  <a:lnTo>
                    <a:pt x="92366" y="38907"/>
                  </a:lnTo>
                  <a:lnTo>
                    <a:pt x="238069" y="71030"/>
                  </a:lnTo>
                  <a:lnTo>
                    <a:pt x="402988" y="62327"/>
                  </a:lnTo>
                  <a:lnTo>
                    <a:pt x="15303" y="361"/>
                  </a:lnTo>
                  <a:close/>
                </a:path>
              </a:pathLst>
            </a:custGeom>
            <a:solidFill>
              <a:srgbClr val="231F20"/>
            </a:solidFill>
            <a:ln w="7575" cap="flat">
              <a:noFill/>
              <a:prstDash val="solid"/>
              <a:round/>
            </a:ln>
          </p:spPr>
          <p:txBody>
            <a:bodyPr rtlCol="0" anchor="ctr"/>
            <a:lstStyle/>
            <a:p>
              <a:endParaRPr lang="en-GB"/>
            </a:p>
          </p:txBody>
        </p:sp>
        <p:sp>
          <p:nvSpPr>
            <p:cNvPr id="405" name="Freeform: Shape 404">
              <a:extLst>
                <a:ext uri="{FF2B5EF4-FFF2-40B4-BE49-F238E27FC236}">
                  <a16:creationId xmlns:a16="http://schemas.microsoft.com/office/drawing/2014/main" id="{4E234134-723D-49A1-8022-334003268497}"/>
                </a:ext>
              </a:extLst>
            </p:cNvPr>
            <p:cNvSpPr/>
            <p:nvPr/>
          </p:nvSpPr>
          <p:spPr>
            <a:xfrm>
              <a:off x="2801725" y="1546970"/>
              <a:ext cx="172824" cy="50442"/>
            </a:xfrm>
            <a:custGeom>
              <a:avLst/>
              <a:gdLst>
                <a:gd name="connsiteX0" fmla="*/ 25902 w 172824"/>
                <a:gd name="connsiteY0" fmla="*/ 50339 h 50442"/>
                <a:gd name="connsiteX1" fmla="*/ 29543 w 172824"/>
                <a:gd name="connsiteY1" fmla="*/ 49624 h 50442"/>
                <a:gd name="connsiteX2" fmla="*/ 173041 w 172824"/>
                <a:gd name="connsiteY2" fmla="*/ 22199 h 50442"/>
                <a:gd name="connsiteX3" fmla="*/ 139390 w 172824"/>
                <a:gd name="connsiteY3" fmla="*/ 8904 h 50442"/>
                <a:gd name="connsiteX4" fmla="*/ 140910 w 172824"/>
                <a:gd name="connsiteY4" fmla="*/ 2473 h 50442"/>
                <a:gd name="connsiteX5" fmla="*/ 141305 w 172824"/>
                <a:gd name="connsiteY5" fmla="*/ 330 h 50442"/>
                <a:gd name="connsiteX6" fmla="*/ 16993 w 172824"/>
                <a:gd name="connsiteY6" fmla="*/ 36580 h 50442"/>
                <a:gd name="connsiteX7" fmla="*/ 217 w 172824"/>
                <a:gd name="connsiteY7" fmla="*/ 40814 h 50442"/>
                <a:gd name="connsiteX8" fmla="*/ 23614 w 172824"/>
                <a:gd name="connsiteY8" fmla="*/ 50772 h 50442"/>
                <a:gd name="connsiteX9" fmla="*/ 25902 w 172824"/>
                <a:gd name="connsiteY9" fmla="*/ 50339 h 50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824" h="50442">
                  <a:moveTo>
                    <a:pt x="25902" y="50339"/>
                  </a:moveTo>
                  <a:lnTo>
                    <a:pt x="29543" y="49624"/>
                  </a:lnTo>
                  <a:lnTo>
                    <a:pt x="173041" y="22199"/>
                  </a:lnTo>
                  <a:lnTo>
                    <a:pt x="139390" y="8904"/>
                  </a:lnTo>
                  <a:lnTo>
                    <a:pt x="140910" y="2473"/>
                  </a:lnTo>
                  <a:cubicBezTo>
                    <a:pt x="140940" y="2405"/>
                    <a:pt x="141108" y="1637"/>
                    <a:pt x="141305" y="330"/>
                  </a:cubicBezTo>
                  <a:lnTo>
                    <a:pt x="16993" y="36580"/>
                  </a:lnTo>
                  <a:lnTo>
                    <a:pt x="217" y="40814"/>
                  </a:lnTo>
                  <a:lnTo>
                    <a:pt x="23614" y="50772"/>
                  </a:lnTo>
                  <a:lnTo>
                    <a:pt x="25902" y="50339"/>
                  </a:lnTo>
                  <a:close/>
                </a:path>
              </a:pathLst>
            </a:custGeom>
            <a:solidFill>
              <a:srgbClr val="231F20"/>
            </a:solidFill>
            <a:ln w="7575" cap="flat">
              <a:noFill/>
              <a:prstDash val="solid"/>
              <a:round/>
            </a:ln>
          </p:spPr>
          <p:txBody>
            <a:bodyPr rtlCol="0" anchor="ctr"/>
            <a:lstStyle/>
            <a:p>
              <a:endParaRPr lang="en-GB"/>
            </a:p>
          </p:txBody>
        </p:sp>
        <p:sp>
          <p:nvSpPr>
            <p:cNvPr id="406" name="Freeform: Shape 405">
              <a:extLst>
                <a:ext uri="{FF2B5EF4-FFF2-40B4-BE49-F238E27FC236}">
                  <a16:creationId xmlns:a16="http://schemas.microsoft.com/office/drawing/2014/main" id="{DC832BA9-8C87-46BD-8984-4BFCDE00CBD3}"/>
                </a:ext>
              </a:extLst>
            </p:cNvPr>
            <p:cNvSpPr/>
            <p:nvPr/>
          </p:nvSpPr>
          <p:spPr>
            <a:xfrm>
              <a:off x="2698082" y="1541786"/>
              <a:ext cx="133501" cy="98119"/>
            </a:xfrm>
            <a:custGeom>
              <a:avLst/>
              <a:gdLst>
                <a:gd name="connsiteX0" fmla="*/ 133666 w 133501"/>
                <a:gd name="connsiteY0" fmla="*/ 63011 h 98119"/>
                <a:gd name="connsiteX1" fmla="*/ 121177 w 133501"/>
                <a:gd name="connsiteY1" fmla="*/ 47990 h 98119"/>
                <a:gd name="connsiteX2" fmla="*/ 112854 w 133501"/>
                <a:gd name="connsiteY2" fmla="*/ 44509 h 98119"/>
                <a:gd name="connsiteX3" fmla="*/ 96625 w 133501"/>
                <a:gd name="connsiteY3" fmla="*/ 20603 h 98119"/>
                <a:gd name="connsiteX4" fmla="*/ 70872 w 133501"/>
                <a:gd name="connsiteY4" fmla="*/ 20534 h 98119"/>
                <a:gd name="connsiteX5" fmla="*/ 59059 w 133501"/>
                <a:gd name="connsiteY5" fmla="*/ 2390 h 98119"/>
                <a:gd name="connsiteX6" fmla="*/ 9726 w 133501"/>
                <a:gd name="connsiteY6" fmla="*/ 337 h 98119"/>
                <a:gd name="connsiteX7" fmla="*/ 6085 w 133501"/>
                <a:gd name="connsiteY7" fmla="*/ 86924 h 98119"/>
                <a:gd name="connsiteX8" fmla="*/ 110817 w 133501"/>
                <a:gd name="connsiteY8" fmla="*/ 91272 h 98119"/>
                <a:gd name="connsiteX9" fmla="*/ 133666 w 133501"/>
                <a:gd name="connsiteY9" fmla="*/ 63011 h 98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501" h="98119">
                  <a:moveTo>
                    <a:pt x="133666" y="63011"/>
                  </a:moveTo>
                  <a:lnTo>
                    <a:pt x="121177" y="47990"/>
                  </a:lnTo>
                  <a:lnTo>
                    <a:pt x="112854" y="44509"/>
                  </a:lnTo>
                  <a:lnTo>
                    <a:pt x="96625" y="20603"/>
                  </a:lnTo>
                  <a:lnTo>
                    <a:pt x="70872" y="20534"/>
                  </a:lnTo>
                  <a:lnTo>
                    <a:pt x="59059" y="2390"/>
                  </a:lnTo>
                  <a:lnTo>
                    <a:pt x="9726" y="337"/>
                  </a:lnTo>
                  <a:cubicBezTo>
                    <a:pt x="9726" y="337"/>
                    <a:pt x="-9102" y="63778"/>
                    <a:pt x="6085" y="86924"/>
                  </a:cubicBezTo>
                  <a:cubicBezTo>
                    <a:pt x="21265" y="110033"/>
                    <a:pt x="110817" y="91272"/>
                    <a:pt x="110817" y="91272"/>
                  </a:cubicBezTo>
                  <a:lnTo>
                    <a:pt x="133666" y="63011"/>
                  </a:lnTo>
                  <a:close/>
                </a:path>
              </a:pathLst>
            </a:custGeom>
            <a:solidFill>
              <a:srgbClr val="231F20"/>
            </a:solidFill>
            <a:ln w="7575" cap="flat">
              <a:noFill/>
              <a:prstDash val="solid"/>
              <a:round/>
            </a:ln>
          </p:spPr>
          <p:txBody>
            <a:bodyPr rtlCol="0" anchor="ctr"/>
            <a:lstStyle/>
            <a:p>
              <a:endParaRPr lang="en-GB"/>
            </a:p>
          </p:txBody>
        </p:sp>
        <p:sp>
          <p:nvSpPr>
            <p:cNvPr id="407" name="Freeform: Shape 406">
              <a:extLst>
                <a:ext uri="{FF2B5EF4-FFF2-40B4-BE49-F238E27FC236}">
                  <a16:creationId xmlns:a16="http://schemas.microsoft.com/office/drawing/2014/main" id="{B73AE703-0E77-4317-B889-24D9C23274B2}"/>
                </a:ext>
              </a:extLst>
            </p:cNvPr>
            <p:cNvSpPr/>
            <p:nvPr/>
          </p:nvSpPr>
          <p:spPr>
            <a:xfrm>
              <a:off x="2814218" y="1417131"/>
              <a:ext cx="84618" cy="48390"/>
            </a:xfrm>
            <a:custGeom>
              <a:avLst/>
              <a:gdLst>
                <a:gd name="connsiteX0" fmla="*/ 79907 w 84618"/>
                <a:gd name="connsiteY0" fmla="*/ 22653 h 48390"/>
                <a:gd name="connsiteX1" fmla="*/ 37408 w 84618"/>
                <a:gd name="connsiteY1" fmla="*/ 275 h 48390"/>
                <a:gd name="connsiteX2" fmla="*/ 1385 w 84618"/>
                <a:gd name="connsiteY2" fmla="*/ 17082 h 48390"/>
                <a:gd name="connsiteX3" fmla="*/ 15090 w 84618"/>
                <a:gd name="connsiteY3" fmla="*/ 48665 h 48390"/>
                <a:gd name="connsiteX4" fmla="*/ 79907 w 84618"/>
                <a:gd name="connsiteY4" fmla="*/ 22653 h 48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18" h="48390">
                  <a:moveTo>
                    <a:pt x="79907" y="22653"/>
                  </a:moveTo>
                  <a:cubicBezTo>
                    <a:pt x="50611" y="17720"/>
                    <a:pt x="37408" y="275"/>
                    <a:pt x="37408" y="275"/>
                  </a:cubicBezTo>
                  <a:lnTo>
                    <a:pt x="1385" y="17082"/>
                  </a:lnTo>
                  <a:cubicBezTo>
                    <a:pt x="1385" y="17082"/>
                    <a:pt x="-5760" y="21977"/>
                    <a:pt x="15090" y="48665"/>
                  </a:cubicBezTo>
                  <a:cubicBezTo>
                    <a:pt x="16816" y="38502"/>
                    <a:pt x="106466" y="27077"/>
                    <a:pt x="79907" y="22653"/>
                  </a:cubicBezTo>
                  <a:close/>
                </a:path>
              </a:pathLst>
            </a:custGeom>
            <a:solidFill>
              <a:srgbClr val="231F20"/>
            </a:solidFill>
            <a:ln w="7575" cap="flat">
              <a:noFill/>
              <a:prstDash val="solid"/>
              <a:round/>
            </a:ln>
          </p:spPr>
          <p:txBody>
            <a:bodyPr rtlCol="0" anchor="ctr"/>
            <a:lstStyle/>
            <a:p>
              <a:endParaRPr lang="en-GB"/>
            </a:p>
          </p:txBody>
        </p:sp>
        <p:sp>
          <p:nvSpPr>
            <p:cNvPr id="408" name="Freeform: Shape 407">
              <a:extLst>
                <a:ext uri="{FF2B5EF4-FFF2-40B4-BE49-F238E27FC236}">
                  <a16:creationId xmlns:a16="http://schemas.microsoft.com/office/drawing/2014/main" id="{3A23E69C-AEB4-40B1-B369-F24B1546778E}"/>
                </a:ext>
              </a:extLst>
            </p:cNvPr>
            <p:cNvSpPr/>
            <p:nvPr/>
          </p:nvSpPr>
          <p:spPr>
            <a:xfrm>
              <a:off x="2864519" y="1340023"/>
              <a:ext cx="86214" cy="67902"/>
            </a:xfrm>
            <a:custGeom>
              <a:avLst/>
              <a:gdLst>
                <a:gd name="connsiteX0" fmla="*/ 225 w 86214"/>
                <a:gd name="connsiteY0" fmla="*/ 68150 h 67902"/>
                <a:gd name="connsiteX1" fmla="*/ 86439 w 86214"/>
                <a:gd name="connsiteY1" fmla="*/ 247 h 67902"/>
                <a:gd name="connsiteX2" fmla="*/ 27939 w 86214"/>
                <a:gd name="connsiteY2" fmla="*/ 3972 h 67902"/>
                <a:gd name="connsiteX3" fmla="*/ 225 w 86214"/>
                <a:gd name="connsiteY3" fmla="*/ 68150 h 67902"/>
              </a:gdLst>
              <a:ahLst/>
              <a:cxnLst>
                <a:cxn ang="0">
                  <a:pos x="connsiteX0" y="connsiteY0"/>
                </a:cxn>
                <a:cxn ang="0">
                  <a:pos x="connsiteX1" y="connsiteY1"/>
                </a:cxn>
                <a:cxn ang="0">
                  <a:pos x="connsiteX2" y="connsiteY2"/>
                </a:cxn>
                <a:cxn ang="0">
                  <a:pos x="connsiteX3" y="connsiteY3"/>
                </a:cxn>
              </a:cxnLst>
              <a:rect l="l" t="t" r="r" b="b"/>
              <a:pathLst>
                <a:path w="86214" h="67902">
                  <a:moveTo>
                    <a:pt x="225" y="68150"/>
                  </a:moveTo>
                  <a:lnTo>
                    <a:pt x="86439" y="247"/>
                  </a:lnTo>
                  <a:lnTo>
                    <a:pt x="27939" y="3972"/>
                  </a:lnTo>
                  <a:lnTo>
                    <a:pt x="225" y="68150"/>
                  </a:lnTo>
                  <a:close/>
                </a:path>
              </a:pathLst>
            </a:custGeom>
            <a:solidFill>
              <a:srgbClr val="231F20"/>
            </a:solidFill>
            <a:ln w="7575" cap="flat">
              <a:noFill/>
              <a:prstDash val="solid"/>
              <a:round/>
            </a:ln>
          </p:spPr>
          <p:txBody>
            <a:bodyPr rtlCol="0" anchor="ctr"/>
            <a:lstStyle/>
            <a:p>
              <a:endParaRPr lang="en-GB"/>
            </a:p>
          </p:txBody>
        </p:sp>
        <p:sp>
          <p:nvSpPr>
            <p:cNvPr id="409" name="Freeform: Shape 408">
              <a:extLst>
                <a:ext uri="{FF2B5EF4-FFF2-40B4-BE49-F238E27FC236}">
                  <a16:creationId xmlns:a16="http://schemas.microsoft.com/office/drawing/2014/main" id="{0C5B9975-7CEE-43EB-BE5B-7590A7E5FCC8}"/>
                </a:ext>
              </a:extLst>
            </p:cNvPr>
            <p:cNvSpPr/>
            <p:nvPr/>
          </p:nvSpPr>
          <p:spPr>
            <a:xfrm>
              <a:off x="2749845" y="1162904"/>
              <a:ext cx="200873" cy="366666"/>
            </a:xfrm>
            <a:custGeom>
              <a:avLst/>
              <a:gdLst>
                <a:gd name="connsiteX0" fmla="*/ 201074 w 200873"/>
                <a:gd name="connsiteY0" fmla="*/ 26103 h 366666"/>
                <a:gd name="connsiteX1" fmla="*/ 146960 w 200873"/>
                <a:gd name="connsiteY1" fmla="*/ 235 h 366666"/>
                <a:gd name="connsiteX2" fmla="*/ 201 w 200873"/>
                <a:gd name="connsiteY2" fmla="*/ 360920 h 366666"/>
                <a:gd name="connsiteX3" fmla="*/ 5826 w 200873"/>
                <a:gd name="connsiteY3" fmla="*/ 366902 h 366666"/>
                <a:gd name="connsiteX4" fmla="*/ 201074 w 200873"/>
                <a:gd name="connsiteY4" fmla="*/ 26103 h 366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873" h="366666">
                  <a:moveTo>
                    <a:pt x="201074" y="26103"/>
                  </a:moveTo>
                  <a:lnTo>
                    <a:pt x="146960" y="235"/>
                  </a:lnTo>
                  <a:lnTo>
                    <a:pt x="201" y="360920"/>
                  </a:lnTo>
                  <a:lnTo>
                    <a:pt x="5826" y="366902"/>
                  </a:lnTo>
                  <a:lnTo>
                    <a:pt x="201074" y="26103"/>
                  </a:lnTo>
                  <a:close/>
                </a:path>
              </a:pathLst>
            </a:custGeom>
            <a:solidFill>
              <a:srgbClr val="231F20"/>
            </a:solidFill>
            <a:ln w="7575" cap="flat">
              <a:noFill/>
              <a:prstDash val="solid"/>
              <a:round/>
            </a:ln>
          </p:spPr>
          <p:txBody>
            <a:bodyPr rtlCol="0" anchor="ctr"/>
            <a:lstStyle/>
            <a:p>
              <a:endParaRPr lang="en-GB"/>
            </a:p>
          </p:txBody>
        </p:sp>
      </p:grpSp>
      <p:grpSp>
        <p:nvGrpSpPr>
          <p:cNvPr id="410" name="Group 409">
            <a:extLst>
              <a:ext uri="{FF2B5EF4-FFF2-40B4-BE49-F238E27FC236}">
                <a16:creationId xmlns:a16="http://schemas.microsoft.com/office/drawing/2014/main" id="{240DA0CB-819E-4A67-B4B1-AC6DCACF667F}"/>
              </a:ext>
            </a:extLst>
          </p:cNvPr>
          <p:cNvGrpSpPr>
            <a:grpSpLocks noChangeAspect="1"/>
          </p:cNvGrpSpPr>
          <p:nvPr/>
        </p:nvGrpSpPr>
        <p:grpSpPr>
          <a:xfrm>
            <a:off x="69679" y="4169838"/>
            <a:ext cx="504000" cy="504000"/>
            <a:chOff x="698250" y="783087"/>
            <a:chExt cx="1077355" cy="1077355"/>
          </a:xfrm>
        </p:grpSpPr>
        <p:sp>
          <p:nvSpPr>
            <p:cNvPr id="411" name="Freeform: Shape 410">
              <a:extLst>
                <a:ext uri="{FF2B5EF4-FFF2-40B4-BE49-F238E27FC236}">
                  <a16:creationId xmlns:a16="http://schemas.microsoft.com/office/drawing/2014/main" id="{71DAD56E-51AF-47DB-9AA6-17BC65333C8F}"/>
                </a:ext>
              </a:extLst>
            </p:cNvPr>
            <p:cNvSpPr/>
            <p:nvPr/>
          </p:nvSpPr>
          <p:spPr>
            <a:xfrm>
              <a:off x="698250" y="78308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412" name="Freeform: Shape 411">
              <a:extLst>
                <a:ext uri="{FF2B5EF4-FFF2-40B4-BE49-F238E27FC236}">
                  <a16:creationId xmlns:a16="http://schemas.microsoft.com/office/drawing/2014/main" id="{7E770A85-907B-49DD-996E-97F9297C6A2E}"/>
                </a:ext>
              </a:extLst>
            </p:cNvPr>
            <p:cNvSpPr/>
            <p:nvPr/>
          </p:nvSpPr>
          <p:spPr>
            <a:xfrm>
              <a:off x="1431849" y="984333"/>
              <a:ext cx="222985" cy="265690"/>
            </a:xfrm>
            <a:custGeom>
              <a:avLst/>
              <a:gdLst>
                <a:gd name="connsiteX0" fmla="*/ 46758 w 222985"/>
                <a:gd name="connsiteY0" fmla="*/ 140 h 265690"/>
                <a:gd name="connsiteX1" fmla="*/ 223338 w 222985"/>
                <a:gd name="connsiteY1" fmla="*/ 265830 h 265690"/>
                <a:gd name="connsiteX2" fmla="*/ 352 w 222985"/>
                <a:gd name="connsiteY2" fmla="*/ 218436 h 265690"/>
                <a:gd name="connsiteX3" fmla="*/ 46758 w 222985"/>
                <a:gd name="connsiteY3" fmla="*/ 140 h 265690"/>
              </a:gdLst>
              <a:ahLst/>
              <a:cxnLst>
                <a:cxn ang="0">
                  <a:pos x="connsiteX0" y="connsiteY0"/>
                </a:cxn>
                <a:cxn ang="0">
                  <a:pos x="connsiteX1" y="connsiteY1"/>
                </a:cxn>
                <a:cxn ang="0">
                  <a:pos x="connsiteX2" y="connsiteY2"/>
                </a:cxn>
                <a:cxn ang="0">
                  <a:pos x="connsiteX3" y="connsiteY3"/>
                </a:cxn>
              </a:cxnLst>
              <a:rect l="l" t="t" r="r" b="b"/>
              <a:pathLst>
                <a:path w="222985" h="265690">
                  <a:moveTo>
                    <a:pt x="46758" y="140"/>
                  </a:moveTo>
                  <a:lnTo>
                    <a:pt x="223338" y="265830"/>
                  </a:lnTo>
                  <a:lnTo>
                    <a:pt x="352" y="218436"/>
                  </a:lnTo>
                  <a:lnTo>
                    <a:pt x="46758" y="140"/>
                  </a:lnTo>
                  <a:close/>
                </a:path>
              </a:pathLst>
            </a:custGeom>
            <a:solidFill>
              <a:srgbClr val="FFFFFF"/>
            </a:solidFill>
            <a:ln w="7575" cap="flat">
              <a:noFill/>
              <a:prstDash val="solid"/>
              <a:round/>
            </a:ln>
          </p:spPr>
          <p:txBody>
            <a:bodyPr rtlCol="0" anchor="ctr"/>
            <a:lstStyle/>
            <a:p>
              <a:endParaRPr lang="en-GB"/>
            </a:p>
          </p:txBody>
        </p:sp>
        <p:sp>
          <p:nvSpPr>
            <p:cNvPr id="413" name="Freeform: Shape 412">
              <a:extLst>
                <a:ext uri="{FF2B5EF4-FFF2-40B4-BE49-F238E27FC236}">
                  <a16:creationId xmlns:a16="http://schemas.microsoft.com/office/drawing/2014/main" id="{072A3488-FC4C-453F-ACD5-6211AEE5A11A}"/>
                </a:ext>
              </a:extLst>
            </p:cNvPr>
            <p:cNvSpPr/>
            <p:nvPr/>
          </p:nvSpPr>
          <p:spPr>
            <a:xfrm>
              <a:off x="1418380" y="970866"/>
              <a:ext cx="249921" cy="292625"/>
            </a:xfrm>
            <a:custGeom>
              <a:avLst/>
              <a:gdLst>
                <a:gd name="connsiteX0" fmla="*/ 71447 w 249921"/>
                <a:gd name="connsiteY0" fmla="*/ 6150 h 292625"/>
                <a:gd name="connsiteX1" fmla="*/ 57703 w 249921"/>
                <a:gd name="connsiteY1" fmla="*/ 380 h 292625"/>
                <a:gd name="connsiteX2" fmla="*/ 47054 w 249921"/>
                <a:gd name="connsiteY2" fmla="*/ 10810 h 292625"/>
                <a:gd name="connsiteX3" fmla="*/ 648 w 249921"/>
                <a:gd name="connsiteY3" fmla="*/ 229105 h 292625"/>
                <a:gd name="connsiteX4" fmla="*/ 2525 w 249921"/>
                <a:gd name="connsiteY4" fmla="*/ 239238 h 292625"/>
                <a:gd name="connsiteX5" fmla="*/ 11023 w 249921"/>
                <a:gd name="connsiteY5" fmla="*/ 245076 h 292625"/>
                <a:gd name="connsiteX6" fmla="*/ 234009 w 249921"/>
                <a:gd name="connsiteY6" fmla="*/ 292470 h 292625"/>
                <a:gd name="connsiteX7" fmla="*/ 247943 w 249921"/>
                <a:gd name="connsiteY7" fmla="*/ 286868 h 292625"/>
                <a:gd name="connsiteX8" fmla="*/ 248026 w 249921"/>
                <a:gd name="connsiteY8" fmla="*/ 271840 h 292625"/>
                <a:gd name="connsiteX9" fmla="*/ 71447 w 249921"/>
                <a:gd name="connsiteY9" fmla="*/ 6150 h 292625"/>
                <a:gd name="connsiteX10" fmla="*/ 66741 w 249921"/>
                <a:gd name="connsiteY10" fmla="*/ 47737 h 292625"/>
                <a:gd name="connsiteX11" fmla="*/ 207321 w 249921"/>
                <a:gd name="connsiteY11" fmla="*/ 259260 h 292625"/>
                <a:gd name="connsiteX12" fmla="*/ 29791 w 249921"/>
                <a:gd name="connsiteY12" fmla="*/ 221527 h 292625"/>
                <a:gd name="connsiteX13" fmla="*/ 66741 w 249921"/>
                <a:gd name="connsiteY13" fmla="*/ 47737 h 29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9921" h="292625">
                  <a:moveTo>
                    <a:pt x="71447" y="6150"/>
                  </a:moveTo>
                  <a:cubicBezTo>
                    <a:pt x="68444" y="1635"/>
                    <a:pt x="63024" y="-638"/>
                    <a:pt x="57703" y="380"/>
                  </a:cubicBezTo>
                  <a:cubicBezTo>
                    <a:pt x="52375" y="1391"/>
                    <a:pt x="48179" y="5504"/>
                    <a:pt x="47054" y="10810"/>
                  </a:cubicBezTo>
                  <a:lnTo>
                    <a:pt x="648" y="229105"/>
                  </a:lnTo>
                  <a:cubicBezTo>
                    <a:pt x="-97" y="232594"/>
                    <a:pt x="579" y="236243"/>
                    <a:pt x="2525" y="239238"/>
                  </a:cubicBezTo>
                  <a:cubicBezTo>
                    <a:pt x="4471" y="242233"/>
                    <a:pt x="7527" y="244331"/>
                    <a:pt x="11023" y="245076"/>
                  </a:cubicBezTo>
                  <a:lnTo>
                    <a:pt x="234009" y="292470"/>
                  </a:lnTo>
                  <a:cubicBezTo>
                    <a:pt x="239361" y="293610"/>
                    <a:pt x="244872" y="291391"/>
                    <a:pt x="247943" y="286868"/>
                  </a:cubicBezTo>
                  <a:cubicBezTo>
                    <a:pt x="251021" y="282338"/>
                    <a:pt x="251052" y="276401"/>
                    <a:pt x="248026" y="271840"/>
                  </a:cubicBezTo>
                  <a:lnTo>
                    <a:pt x="71447" y="6150"/>
                  </a:lnTo>
                  <a:close/>
                  <a:moveTo>
                    <a:pt x="66741" y="47737"/>
                  </a:moveTo>
                  <a:lnTo>
                    <a:pt x="207321" y="259260"/>
                  </a:lnTo>
                  <a:cubicBezTo>
                    <a:pt x="207321" y="259260"/>
                    <a:pt x="29791" y="221527"/>
                    <a:pt x="29791" y="221527"/>
                  </a:cubicBezTo>
                  <a:lnTo>
                    <a:pt x="66741" y="47737"/>
                  </a:lnTo>
                  <a:close/>
                </a:path>
              </a:pathLst>
            </a:custGeom>
            <a:solidFill>
              <a:srgbClr val="231F20"/>
            </a:solidFill>
            <a:ln w="7575" cap="flat">
              <a:noFill/>
              <a:prstDash val="solid"/>
              <a:round/>
            </a:ln>
          </p:spPr>
          <p:txBody>
            <a:bodyPr rtlCol="0" anchor="ctr"/>
            <a:lstStyle/>
            <a:p>
              <a:endParaRPr lang="en-GB"/>
            </a:p>
          </p:txBody>
        </p:sp>
        <p:sp>
          <p:nvSpPr>
            <p:cNvPr id="414" name="Freeform: Shape 413">
              <a:extLst>
                <a:ext uri="{FF2B5EF4-FFF2-40B4-BE49-F238E27FC236}">
                  <a16:creationId xmlns:a16="http://schemas.microsoft.com/office/drawing/2014/main" id="{27A59CEE-D2D2-43FE-90D1-D807B525A4CF}"/>
                </a:ext>
              </a:extLst>
            </p:cNvPr>
            <p:cNvSpPr/>
            <p:nvPr/>
          </p:nvSpPr>
          <p:spPr>
            <a:xfrm>
              <a:off x="1010969" y="1192777"/>
              <a:ext cx="548384" cy="147405"/>
            </a:xfrm>
            <a:custGeom>
              <a:avLst/>
              <a:gdLst>
                <a:gd name="connsiteX0" fmla="*/ 541758 w 548384"/>
                <a:gd name="connsiteY0" fmla="*/ 147608 h 147405"/>
                <a:gd name="connsiteX1" fmla="*/ 245 w 548384"/>
                <a:gd name="connsiteY1" fmla="*/ 32508 h 147405"/>
                <a:gd name="connsiteX2" fmla="*/ 7109 w 548384"/>
                <a:gd name="connsiteY2" fmla="*/ 202 h 147405"/>
                <a:gd name="connsiteX3" fmla="*/ 548629 w 548384"/>
                <a:gd name="connsiteY3" fmla="*/ 115302 h 147405"/>
                <a:gd name="connsiteX4" fmla="*/ 541758 w 548384"/>
                <a:gd name="connsiteY4" fmla="*/ 147608 h 147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05">
                  <a:moveTo>
                    <a:pt x="541758" y="147608"/>
                  </a:moveTo>
                  <a:lnTo>
                    <a:pt x="245" y="32508"/>
                  </a:lnTo>
                  <a:lnTo>
                    <a:pt x="7109" y="202"/>
                  </a:lnTo>
                  <a:lnTo>
                    <a:pt x="548629" y="115302"/>
                  </a:lnTo>
                  <a:lnTo>
                    <a:pt x="541758" y="147608"/>
                  </a:lnTo>
                  <a:close/>
                </a:path>
              </a:pathLst>
            </a:custGeom>
            <a:solidFill>
              <a:srgbClr val="FFFFFF"/>
            </a:solidFill>
            <a:ln w="7575" cap="flat">
              <a:noFill/>
              <a:prstDash val="solid"/>
              <a:round/>
            </a:ln>
          </p:spPr>
          <p:txBody>
            <a:bodyPr rtlCol="0" anchor="ctr"/>
            <a:lstStyle/>
            <a:p>
              <a:endParaRPr lang="en-GB"/>
            </a:p>
          </p:txBody>
        </p:sp>
        <p:sp>
          <p:nvSpPr>
            <p:cNvPr id="415" name="Freeform: Shape 414">
              <a:extLst>
                <a:ext uri="{FF2B5EF4-FFF2-40B4-BE49-F238E27FC236}">
                  <a16:creationId xmlns:a16="http://schemas.microsoft.com/office/drawing/2014/main" id="{5D8FA6CB-AC1C-47E6-9CE5-637C24D22C4B}"/>
                </a:ext>
              </a:extLst>
            </p:cNvPr>
            <p:cNvSpPr/>
            <p:nvPr/>
          </p:nvSpPr>
          <p:spPr>
            <a:xfrm>
              <a:off x="996337" y="1261615"/>
              <a:ext cx="548384" cy="147413"/>
            </a:xfrm>
            <a:custGeom>
              <a:avLst/>
              <a:gdLst>
                <a:gd name="connsiteX0" fmla="*/ 541759 w 548384"/>
                <a:gd name="connsiteY0" fmla="*/ 147644 h 147413"/>
                <a:gd name="connsiteX1" fmla="*/ 238 w 548384"/>
                <a:gd name="connsiteY1" fmla="*/ 32537 h 147413"/>
                <a:gd name="connsiteX2" fmla="*/ 7102 w 548384"/>
                <a:gd name="connsiteY2" fmla="*/ 231 h 147413"/>
                <a:gd name="connsiteX3" fmla="*/ 548623 w 548384"/>
                <a:gd name="connsiteY3" fmla="*/ 115338 h 147413"/>
                <a:gd name="connsiteX4" fmla="*/ 541759 w 548384"/>
                <a:gd name="connsiteY4" fmla="*/ 147644 h 147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13">
                  <a:moveTo>
                    <a:pt x="541759" y="147644"/>
                  </a:moveTo>
                  <a:lnTo>
                    <a:pt x="238" y="32537"/>
                  </a:lnTo>
                  <a:lnTo>
                    <a:pt x="7102" y="231"/>
                  </a:lnTo>
                  <a:lnTo>
                    <a:pt x="548623" y="115338"/>
                  </a:lnTo>
                  <a:lnTo>
                    <a:pt x="541759" y="147644"/>
                  </a:lnTo>
                  <a:close/>
                </a:path>
              </a:pathLst>
            </a:custGeom>
            <a:solidFill>
              <a:srgbClr val="FFFFFF"/>
            </a:solidFill>
            <a:ln w="7575" cap="flat">
              <a:noFill/>
              <a:prstDash val="solid"/>
              <a:round/>
            </a:ln>
          </p:spPr>
          <p:txBody>
            <a:bodyPr rtlCol="0" anchor="ctr"/>
            <a:lstStyle/>
            <a:p>
              <a:endParaRPr lang="en-GB"/>
            </a:p>
          </p:txBody>
        </p:sp>
        <p:sp>
          <p:nvSpPr>
            <p:cNvPr id="416" name="Freeform: Shape 415">
              <a:extLst>
                <a:ext uri="{FF2B5EF4-FFF2-40B4-BE49-F238E27FC236}">
                  <a16:creationId xmlns:a16="http://schemas.microsoft.com/office/drawing/2014/main" id="{F02B131E-8BAF-4950-B2F4-C6D77389BEF5}"/>
                </a:ext>
              </a:extLst>
            </p:cNvPr>
            <p:cNvSpPr/>
            <p:nvPr/>
          </p:nvSpPr>
          <p:spPr>
            <a:xfrm>
              <a:off x="981704" y="1330460"/>
              <a:ext cx="548384" cy="147413"/>
            </a:xfrm>
            <a:custGeom>
              <a:avLst/>
              <a:gdLst>
                <a:gd name="connsiteX0" fmla="*/ 541745 w 548384"/>
                <a:gd name="connsiteY0" fmla="*/ 147673 h 147413"/>
                <a:gd name="connsiteX1" fmla="*/ 232 w 548384"/>
                <a:gd name="connsiteY1" fmla="*/ 32565 h 147413"/>
                <a:gd name="connsiteX2" fmla="*/ 7096 w 548384"/>
                <a:gd name="connsiteY2" fmla="*/ 260 h 147413"/>
                <a:gd name="connsiteX3" fmla="*/ 548617 w 548384"/>
                <a:gd name="connsiteY3" fmla="*/ 115367 h 147413"/>
                <a:gd name="connsiteX4" fmla="*/ 541745 w 548384"/>
                <a:gd name="connsiteY4" fmla="*/ 147673 h 147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13">
                  <a:moveTo>
                    <a:pt x="541745" y="147673"/>
                  </a:moveTo>
                  <a:lnTo>
                    <a:pt x="232" y="32565"/>
                  </a:lnTo>
                  <a:lnTo>
                    <a:pt x="7096" y="260"/>
                  </a:lnTo>
                  <a:lnTo>
                    <a:pt x="548617" y="115367"/>
                  </a:lnTo>
                  <a:lnTo>
                    <a:pt x="541745" y="147673"/>
                  </a:lnTo>
                  <a:close/>
                </a:path>
              </a:pathLst>
            </a:custGeom>
            <a:solidFill>
              <a:srgbClr val="FFFFFF"/>
            </a:solidFill>
            <a:ln w="7575" cap="flat">
              <a:noFill/>
              <a:prstDash val="solid"/>
              <a:round/>
            </a:ln>
          </p:spPr>
          <p:txBody>
            <a:bodyPr rtlCol="0" anchor="ctr"/>
            <a:lstStyle/>
            <a:p>
              <a:endParaRPr lang="en-GB"/>
            </a:p>
          </p:txBody>
        </p:sp>
        <p:sp>
          <p:nvSpPr>
            <p:cNvPr id="417" name="Freeform: Shape 416">
              <a:extLst>
                <a:ext uri="{FF2B5EF4-FFF2-40B4-BE49-F238E27FC236}">
                  <a16:creationId xmlns:a16="http://schemas.microsoft.com/office/drawing/2014/main" id="{B7F2575F-34B6-4347-80EC-C10D1380F82A}"/>
                </a:ext>
              </a:extLst>
            </p:cNvPr>
            <p:cNvSpPr/>
            <p:nvPr/>
          </p:nvSpPr>
          <p:spPr>
            <a:xfrm>
              <a:off x="960025" y="1432440"/>
              <a:ext cx="548384" cy="147405"/>
            </a:xfrm>
            <a:custGeom>
              <a:avLst/>
              <a:gdLst>
                <a:gd name="connsiteX0" fmla="*/ 541744 w 548384"/>
                <a:gd name="connsiteY0" fmla="*/ 147708 h 147405"/>
                <a:gd name="connsiteX1" fmla="*/ 223 w 548384"/>
                <a:gd name="connsiteY1" fmla="*/ 32608 h 147405"/>
                <a:gd name="connsiteX2" fmla="*/ 7087 w 548384"/>
                <a:gd name="connsiteY2" fmla="*/ 302 h 147405"/>
                <a:gd name="connsiteX3" fmla="*/ 548608 w 548384"/>
                <a:gd name="connsiteY3" fmla="*/ 115402 h 147405"/>
                <a:gd name="connsiteX4" fmla="*/ 541744 w 548384"/>
                <a:gd name="connsiteY4" fmla="*/ 147708 h 147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05">
                  <a:moveTo>
                    <a:pt x="541744" y="147708"/>
                  </a:moveTo>
                  <a:lnTo>
                    <a:pt x="223" y="32608"/>
                  </a:lnTo>
                  <a:lnTo>
                    <a:pt x="7087" y="302"/>
                  </a:lnTo>
                  <a:lnTo>
                    <a:pt x="548608" y="115402"/>
                  </a:lnTo>
                  <a:lnTo>
                    <a:pt x="541744" y="147708"/>
                  </a:lnTo>
                  <a:close/>
                </a:path>
              </a:pathLst>
            </a:custGeom>
            <a:solidFill>
              <a:srgbClr val="FFFFFF"/>
            </a:solidFill>
            <a:ln w="7575" cap="flat">
              <a:noFill/>
              <a:prstDash val="solid"/>
              <a:round/>
            </a:ln>
          </p:spPr>
          <p:txBody>
            <a:bodyPr rtlCol="0" anchor="ctr"/>
            <a:lstStyle/>
            <a:p>
              <a:endParaRPr lang="en-GB"/>
            </a:p>
          </p:txBody>
        </p:sp>
        <p:sp>
          <p:nvSpPr>
            <p:cNvPr id="418" name="Freeform: Shape 417">
              <a:extLst>
                <a:ext uri="{FF2B5EF4-FFF2-40B4-BE49-F238E27FC236}">
                  <a16:creationId xmlns:a16="http://schemas.microsoft.com/office/drawing/2014/main" id="{2657069E-75E2-45A1-9A60-6639A2964F63}"/>
                </a:ext>
              </a:extLst>
            </p:cNvPr>
            <p:cNvSpPr/>
            <p:nvPr/>
          </p:nvSpPr>
          <p:spPr>
            <a:xfrm>
              <a:off x="945392" y="1501286"/>
              <a:ext cx="548384" cy="147405"/>
            </a:xfrm>
            <a:custGeom>
              <a:avLst/>
              <a:gdLst>
                <a:gd name="connsiteX0" fmla="*/ 541730 w 548384"/>
                <a:gd name="connsiteY0" fmla="*/ 147736 h 147405"/>
                <a:gd name="connsiteX1" fmla="*/ 217 w 548384"/>
                <a:gd name="connsiteY1" fmla="*/ 32637 h 147405"/>
                <a:gd name="connsiteX2" fmla="*/ 7089 w 548384"/>
                <a:gd name="connsiteY2" fmla="*/ 331 h 147405"/>
                <a:gd name="connsiteX3" fmla="*/ 548602 w 548384"/>
                <a:gd name="connsiteY3" fmla="*/ 115430 h 147405"/>
                <a:gd name="connsiteX4" fmla="*/ 541730 w 548384"/>
                <a:gd name="connsiteY4" fmla="*/ 147736 h 147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05">
                  <a:moveTo>
                    <a:pt x="541730" y="147736"/>
                  </a:moveTo>
                  <a:lnTo>
                    <a:pt x="217" y="32637"/>
                  </a:lnTo>
                  <a:lnTo>
                    <a:pt x="7089" y="331"/>
                  </a:lnTo>
                  <a:lnTo>
                    <a:pt x="548602" y="115430"/>
                  </a:lnTo>
                  <a:lnTo>
                    <a:pt x="541730" y="147736"/>
                  </a:lnTo>
                  <a:close/>
                </a:path>
              </a:pathLst>
            </a:custGeom>
            <a:solidFill>
              <a:srgbClr val="FFFFFF"/>
            </a:solidFill>
            <a:ln w="7575" cap="flat">
              <a:noFill/>
              <a:prstDash val="solid"/>
              <a:round/>
            </a:ln>
          </p:spPr>
          <p:txBody>
            <a:bodyPr rtlCol="0" anchor="ctr"/>
            <a:lstStyle/>
            <a:p>
              <a:endParaRPr lang="en-GB"/>
            </a:p>
          </p:txBody>
        </p:sp>
        <p:sp>
          <p:nvSpPr>
            <p:cNvPr id="419" name="Freeform: Shape 418">
              <a:extLst>
                <a:ext uri="{FF2B5EF4-FFF2-40B4-BE49-F238E27FC236}">
                  <a16:creationId xmlns:a16="http://schemas.microsoft.com/office/drawing/2014/main" id="{ACE11E5C-4F27-49E1-8D5A-CEBDE79CC6D3}"/>
                </a:ext>
              </a:extLst>
            </p:cNvPr>
            <p:cNvSpPr/>
            <p:nvPr/>
          </p:nvSpPr>
          <p:spPr>
            <a:xfrm>
              <a:off x="1034214" y="1009326"/>
              <a:ext cx="130256" cy="138892"/>
            </a:xfrm>
            <a:custGeom>
              <a:avLst/>
              <a:gdLst>
                <a:gd name="connsiteX0" fmla="*/ 105674 w 130256"/>
                <a:gd name="connsiteY0" fmla="*/ 139016 h 138892"/>
                <a:gd name="connsiteX1" fmla="*/ 130424 w 130256"/>
                <a:gd name="connsiteY1" fmla="*/ 22548 h 138892"/>
                <a:gd name="connsiteX2" fmla="*/ 108015 w 130256"/>
                <a:gd name="connsiteY2" fmla="*/ 17790 h 138892"/>
                <a:gd name="connsiteX3" fmla="*/ 64368 w 130256"/>
                <a:gd name="connsiteY3" fmla="*/ 74328 h 138892"/>
                <a:gd name="connsiteX4" fmla="*/ 47334 w 130256"/>
                <a:gd name="connsiteY4" fmla="*/ 4890 h 138892"/>
                <a:gd name="connsiteX5" fmla="*/ 24917 w 130256"/>
                <a:gd name="connsiteY5" fmla="*/ 124 h 138892"/>
                <a:gd name="connsiteX6" fmla="*/ 167 w 130256"/>
                <a:gd name="connsiteY6" fmla="*/ 116592 h 138892"/>
                <a:gd name="connsiteX7" fmla="*/ 22903 w 130256"/>
                <a:gd name="connsiteY7" fmla="*/ 121426 h 138892"/>
                <a:gd name="connsiteX8" fmla="*/ 37330 w 130256"/>
                <a:gd name="connsiteY8" fmla="*/ 53539 h 138892"/>
                <a:gd name="connsiteX9" fmla="*/ 50351 w 130256"/>
                <a:gd name="connsiteY9" fmla="*/ 102469 h 138892"/>
                <a:gd name="connsiteX10" fmla="*/ 65729 w 130256"/>
                <a:gd name="connsiteY10" fmla="*/ 105737 h 138892"/>
                <a:gd name="connsiteX11" fmla="*/ 97366 w 130256"/>
                <a:gd name="connsiteY11" fmla="*/ 66301 h 138892"/>
                <a:gd name="connsiteX12" fmla="*/ 82931 w 130256"/>
                <a:gd name="connsiteY12" fmla="*/ 134182 h 138892"/>
                <a:gd name="connsiteX13" fmla="*/ 105674 w 130256"/>
                <a:gd name="connsiteY13" fmla="*/ 139016 h 13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256" h="138892">
                  <a:moveTo>
                    <a:pt x="105674" y="139016"/>
                  </a:moveTo>
                  <a:lnTo>
                    <a:pt x="130424" y="22548"/>
                  </a:lnTo>
                  <a:lnTo>
                    <a:pt x="108015" y="17790"/>
                  </a:lnTo>
                  <a:lnTo>
                    <a:pt x="64368" y="74328"/>
                  </a:lnTo>
                  <a:lnTo>
                    <a:pt x="47334" y="4890"/>
                  </a:lnTo>
                  <a:lnTo>
                    <a:pt x="24917" y="124"/>
                  </a:lnTo>
                  <a:lnTo>
                    <a:pt x="167" y="116592"/>
                  </a:lnTo>
                  <a:lnTo>
                    <a:pt x="22903" y="121426"/>
                  </a:lnTo>
                  <a:lnTo>
                    <a:pt x="37330" y="53539"/>
                  </a:lnTo>
                  <a:lnTo>
                    <a:pt x="50351" y="102469"/>
                  </a:lnTo>
                  <a:lnTo>
                    <a:pt x="65729" y="105737"/>
                  </a:lnTo>
                  <a:lnTo>
                    <a:pt x="97366" y="66301"/>
                  </a:lnTo>
                  <a:lnTo>
                    <a:pt x="82931" y="134182"/>
                  </a:lnTo>
                  <a:lnTo>
                    <a:pt x="105674" y="139016"/>
                  </a:lnTo>
                  <a:close/>
                </a:path>
              </a:pathLst>
            </a:custGeom>
            <a:solidFill>
              <a:srgbClr val="231F20"/>
            </a:solidFill>
            <a:ln w="7575" cap="flat">
              <a:noFill/>
              <a:prstDash val="solid"/>
              <a:round/>
            </a:ln>
          </p:spPr>
          <p:txBody>
            <a:bodyPr rtlCol="0" anchor="ctr"/>
            <a:lstStyle/>
            <a:p>
              <a:endParaRPr lang="en-GB"/>
            </a:p>
          </p:txBody>
        </p:sp>
        <p:sp>
          <p:nvSpPr>
            <p:cNvPr id="420" name="Freeform: Shape 419">
              <a:extLst>
                <a:ext uri="{FF2B5EF4-FFF2-40B4-BE49-F238E27FC236}">
                  <a16:creationId xmlns:a16="http://schemas.microsoft.com/office/drawing/2014/main" id="{7FB00233-6BCC-44FC-8D0D-4D4F5DE5D806}"/>
                </a:ext>
              </a:extLst>
            </p:cNvPr>
            <p:cNvSpPr/>
            <p:nvPr/>
          </p:nvSpPr>
          <p:spPr>
            <a:xfrm>
              <a:off x="1171016" y="1043637"/>
              <a:ext cx="94572" cy="120851"/>
            </a:xfrm>
            <a:custGeom>
              <a:avLst/>
              <a:gdLst>
                <a:gd name="connsiteX0" fmla="*/ 90566 w 94572"/>
                <a:gd name="connsiteY0" fmla="*/ 69711 h 120851"/>
                <a:gd name="connsiteX1" fmla="*/ 88605 w 94572"/>
                <a:gd name="connsiteY1" fmla="*/ 20226 h 120851"/>
                <a:gd name="connsiteX2" fmla="*/ 60130 w 94572"/>
                <a:gd name="connsiteY2" fmla="*/ 1352 h 120851"/>
                <a:gd name="connsiteX3" fmla="*/ 26282 w 94572"/>
                <a:gd name="connsiteY3" fmla="*/ 6977 h 120851"/>
                <a:gd name="connsiteX4" fmla="*/ 4526 w 94572"/>
                <a:gd name="connsiteY4" fmla="*/ 51422 h 120851"/>
                <a:gd name="connsiteX5" fmla="*/ 6320 w 94572"/>
                <a:gd name="connsiteY5" fmla="*/ 100869 h 120851"/>
                <a:gd name="connsiteX6" fmla="*/ 34955 w 94572"/>
                <a:gd name="connsiteY6" fmla="*/ 119781 h 120851"/>
                <a:gd name="connsiteX7" fmla="*/ 68644 w 94572"/>
                <a:gd name="connsiteY7" fmla="*/ 114118 h 120851"/>
                <a:gd name="connsiteX8" fmla="*/ 90566 w 94572"/>
                <a:gd name="connsiteY8" fmla="*/ 69711 h 120851"/>
                <a:gd name="connsiteX9" fmla="*/ 67831 w 94572"/>
                <a:gd name="connsiteY9" fmla="*/ 64876 h 120851"/>
                <a:gd name="connsiteX10" fmla="*/ 55182 w 94572"/>
                <a:gd name="connsiteY10" fmla="*/ 96209 h 120851"/>
                <a:gd name="connsiteX11" fmla="*/ 39272 w 94572"/>
                <a:gd name="connsiteY11" fmla="*/ 99493 h 120851"/>
                <a:gd name="connsiteX12" fmla="*/ 25901 w 94572"/>
                <a:gd name="connsiteY12" fmla="*/ 89984 h 120851"/>
                <a:gd name="connsiteX13" fmla="*/ 27262 w 94572"/>
                <a:gd name="connsiteY13" fmla="*/ 56249 h 120851"/>
                <a:gd name="connsiteX14" fmla="*/ 39774 w 94572"/>
                <a:gd name="connsiteY14" fmla="*/ 24718 h 120851"/>
                <a:gd name="connsiteX15" fmla="*/ 55820 w 94572"/>
                <a:gd name="connsiteY15" fmla="*/ 21632 h 120851"/>
                <a:gd name="connsiteX16" fmla="*/ 69054 w 94572"/>
                <a:gd name="connsiteY16" fmla="*/ 30944 h 120851"/>
                <a:gd name="connsiteX17" fmla="*/ 67831 w 94572"/>
                <a:gd name="connsiteY17" fmla="*/ 64876 h 120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4572" h="120851">
                  <a:moveTo>
                    <a:pt x="90566" y="69711"/>
                  </a:moveTo>
                  <a:cubicBezTo>
                    <a:pt x="95294" y="47462"/>
                    <a:pt x="97750" y="34304"/>
                    <a:pt x="88605" y="20226"/>
                  </a:cubicBezTo>
                  <a:cubicBezTo>
                    <a:pt x="82418" y="10701"/>
                    <a:pt x="73547" y="4202"/>
                    <a:pt x="60130" y="1352"/>
                  </a:cubicBezTo>
                  <a:cubicBezTo>
                    <a:pt x="46714" y="-1506"/>
                    <a:pt x="35798" y="789"/>
                    <a:pt x="26282" y="6977"/>
                  </a:cubicBezTo>
                  <a:cubicBezTo>
                    <a:pt x="12196" y="16121"/>
                    <a:pt x="9255" y="29173"/>
                    <a:pt x="4526" y="51422"/>
                  </a:cubicBezTo>
                  <a:cubicBezTo>
                    <a:pt x="-202" y="73663"/>
                    <a:pt x="-2824" y="86783"/>
                    <a:pt x="6320" y="100869"/>
                  </a:cubicBezTo>
                  <a:cubicBezTo>
                    <a:pt x="12508" y="110386"/>
                    <a:pt x="21546" y="116923"/>
                    <a:pt x="34955" y="119781"/>
                  </a:cubicBezTo>
                  <a:cubicBezTo>
                    <a:pt x="48371" y="122631"/>
                    <a:pt x="59127" y="120298"/>
                    <a:pt x="68644" y="114118"/>
                  </a:cubicBezTo>
                  <a:cubicBezTo>
                    <a:pt x="82729" y="104973"/>
                    <a:pt x="85838" y="91952"/>
                    <a:pt x="90566" y="69711"/>
                  </a:cubicBezTo>
                  <a:close/>
                  <a:moveTo>
                    <a:pt x="67831" y="64876"/>
                  </a:moveTo>
                  <a:cubicBezTo>
                    <a:pt x="63103" y="87118"/>
                    <a:pt x="60480" y="92203"/>
                    <a:pt x="55182" y="96209"/>
                  </a:cubicBezTo>
                  <a:cubicBezTo>
                    <a:pt x="51115" y="99272"/>
                    <a:pt x="45483" y="100815"/>
                    <a:pt x="39272" y="99493"/>
                  </a:cubicBezTo>
                  <a:cubicBezTo>
                    <a:pt x="33054" y="98170"/>
                    <a:pt x="28539" y="94476"/>
                    <a:pt x="25901" y="89984"/>
                  </a:cubicBezTo>
                  <a:cubicBezTo>
                    <a:pt x="22694" y="84176"/>
                    <a:pt x="22534" y="78498"/>
                    <a:pt x="27262" y="56249"/>
                  </a:cubicBezTo>
                  <a:cubicBezTo>
                    <a:pt x="31990" y="34007"/>
                    <a:pt x="34483" y="28724"/>
                    <a:pt x="39774" y="24718"/>
                  </a:cubicBezTo>
                  <a:cubicBezTo>
                    <a:pt x="44008" y="21685"/>
                    <a:pt x="49603" y="20310"/>
                    <a:pt x="55820" y="21632"/>
                  </a:cubicBezTo>
                  <a:cubicBezTo>
                    <a:pt x="62038" y="22955"/>
                    <a:pt x="66584" y="26482"/>
                    <a:pt x="69054" y="30944"/>
                  </a:cubicBezTo>
                  <a:cubicBezTo>
                    <a:pt x="72270" y="36751"/>
                    <a:pt x="72559" y="42627"/>
                    <a:pt x="67831" y="64876"/>
                  </a:cubicBezTo>
                  <a:close/>
                </a:path>
              </a:pathLst>
            </a:custGeom>
            <a:solidFill>
              <a:srgbClr val="231F20"/>
            </a:solidFill>
            <a:ln w="7575" cap="flat">
              <a:noFill/>
              <a:prstDash val="solid"/>
              <a:round/>
            </a:ln>
          </p:spPr>
          <p:txBody>
            <a:bodyPr rtlCol="0" anchor="ctr"/>
            <a:lstStyle/>
            <a:p>
              <a:endParaRPr lang="en-GB"/>
            </a:p>
          </p:txBody>
        </p:sp>
        <p:sp>
          <p:nvSpPr>
            <p:cNvPr id="421" name="Freeform: Shape 420">
              <a:extLst>
                <a:ext uri="{FF2B5EF4-FFF2-40B4-BE49-F238E27FC236}">
                  <a16:creationId xmlns:a16="http://schemas.microsoft.com/office/drawing/2014/main" id="{C07CE2A8-F874-4CD1-AC41-ABC032C988F4}"/>
                </a:ext>
              </a:extLst>
            </p:cNvPr>
            <p:cNvSpPr/>
            <p:nvPr/>
          </p:nvSpPr>
          <p:spPr>
            <a:xfrm>
              <a:off x="1274725" y="1065685"/>
              <a:ext cx="94828" cy="120805"/>
            </a:xfrm>
            <a:custGeom>
              <a:avLst/>
              <a:gdLst>
                <a:gd name="connsiteX0" fmla="*/ 85520 w 94828"/>
                <a:gd name="connsiteY0" fmla="*/ 92049 h 120805"/>
                <a:gd name="connsiteX1" fmla="*/ 62458 w 94828"/>
                <a:gd name="connsiteY1" fmla="*/ 87146 h 120805"/>
                <a:gd name="connsiteX2" fmla="*/ 39312 w 94828"/>
                <a:gd name="connsiteY2" fmla="*/ 99498 h 120805"/>
                <a:gd name="connsiteX3" fmla="*/ 26040 w 94828"/>
                <a:gd name="connsiteY3" fmla="*/ 90354 h 120805"/>
                <a:gd name="connsiteX4" fmla="*/ 27301 w 94828"/>
                <a:gd name="connsiteY4" fmla="*/ 56254 h 120805"/>
                <a:gd name="connsiteX5" fmla="*/ 40019 w 94828"/>
                <a:gd name="connsiteY5" fmla="*/ 24594 h 120805"/>
                <a:gd name="connsiteX6" fmla="*/ 55860 w 94828"/>
                <a:gd name="connsiteY6" fmla="*/ 21637 h 120805"/>
                <a:gd name="connsiteX7" fmla="*/ 71815 w 94828"/>
                <a:gd name="connsiteY7" fmla="*/ 42298 h 120805"/>
                <a:gd name="connsiteX8" fmla="*/ 95045 w 94828"/>
                <a:gd name="connsiteY8" fmla="*/ 47231 h 120805"/>
                <a:gd name="connsiteX9" fmla="*/ 60177 w 94828"/>
                <a:gd name="connsiteY9" fmla="*/ 1349 h 120805"/>
                <a:gd name="connsiteX10" fmla="*/ 26321 w 94828"/>
                <a:gd name="connsiteY10" fmla="*/ 6982 h 120805"/>
                <a:gd name="connsiteX11" fmla="*/ 4566 w 94828"/>
                <a:gd name="connsiteY11" fmla="*/ 51420 h 120805"/>
                <a:gd name="connsiteX12" fmla="*/ 6367 w 94828"/>
                <a:gd name="connsiteY12" fmla="*/ 100874 h 120805"/>
                <a:gd name="connsiteX13" fmla="*/ 35002 w 94828"/>
                <a:gd name="connsiteY13" fmla="*/ 119779 h 120805"/>
                <a:gd name="connsiteX14" fmla="*/ 85520 w 94828"/>
                <a:gd name="connsiteY14" fmla="*/ 92049 h 120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828" h="120805">
                  <a:moveTo>
                    <a:pt x="85520" y="92049"/>
                  </a:moveTo>
                  <a:lnTo>
                    <a:pt x="62458" y="87146"/>
                  </a:lnTo>
                  <a:cubicBezTo>
                    <a:pt x="58148" y="96154"/>
                    <a:pt x="50600" y="101900"/>
                    <a:pt x="39312" y="99498"/>
                  </a:cubicBezTo>
                  <a:cubicBezTo>
                    <a:pt x="33101" y="98175"/>
                    <a:pt x="28510" y="94808"/>
                    <a:pt x="26040" y="90354"/>
                  </a:cubicBezTo>
                  <a:cubicBezTo>
                    <a:pt x="22832" y="84539"/>
                    <a:pt x="22573" y="78503"/>
                    <a:pt x="27301" y="56254"/>
                  </a:cubicBezTo>
                  <a:cubicBezTo>
                    <a:pt x="32037" y="34012"/>
                    <a:pt x="34720" y="28600"/>
                    <a:pt x="40019" y="24594"/>
                  </a:cubicBezTo>
                  <a:cubicBezTo>
                    <a:pt x="44093" y="21531"/>
                    <a:pt x="49649" y="20315"/>
                    <a:pt x="55860" y="21637"/>
                  </a:cubicBezTo>
                  <a:cubicBezTo>
                    <a:pt x="67148" y="24032"/>
                    <a:pt x="71541" y="32317"/>
                    <a:pt x="71815" y="42298"/>
                  </a:cubicBezTo>
                  <a:lnTo>
                    <a:pt x="95045" y="47231"/>
                  </a:lnTo>
                  <a:cubicBezTo>
                    <a:pt x="95972" y="21957"/>
                    <a:pt x="81932" y="5979"/>
                    <a:pt x="60177" y="1349"/>
                  </a:cubicBezTo>
                  <a:cubicBezTo>
                    <a:pt x="46761" y="-1501"/>
                    <a:pt x="36005" y="832"/>
                    <a:pt x="26321" y="6982"/>
                  </a:cubicBezTo>
                  <a:cubicBezTo>
                    <a:pt x="12243" y="16126"/>
                    <a:pt x="9294" y="29178"/>
                    <a:pt x="4566" y="51420"/>
                  </a:cubicBezTo>
                  <a:cubicBezTo>
                    <a:pt x="-162" y="73669"/>
                    <a:pt x="-2777" y="86789"/>
                    <a:pt x="6367" y="100874"/>
                  </a:cubicBezTo>
                  <a:cubicBezTo>
                    <a:pt x="12714" y="110429"/>
                    <a:pt x="21585" y="116928"/>
                    <a:pt x="35002" y="119779"/>
                  </a:cubicBezTo>
                  <a:cubicBezTo>
                    <a:pt x="56597" y="124370"/>
                    <a:pt x="76087" y="115522"/>
                    <a:pt x="85520" y="92049"/>
                  </a:cubicBezTo>
                  <a:close/>
                </a:path>
              </a:pathLst>
            </a:custGeom>
            <a:solidFill>
              <a:srgbClr val="231F20"/>
            </a:solidFill>
            <a:ln w="7575" cap="flat">
              <a:noFill/>
              <a:prstDash val="solid"/>
              <a:round/>
            </a:ln>
          </p:spPr>
          <p:txBody>
            <a:bodyPr rtlCol="0" anchor="ctr"/>
            <a:lstStyle/>
            <a:p>
              <a:endParaRPr lang="en-GB"/>
            </a:p>
          </p:txBody>
        </p:sp>
        <p:sp>
          <p:nvSpPr>
            <p:cNvPr id="422" name="Freeform: Shape 421">
              <a:extLst>
                <a:ext uri="{FF2B5EF4-FFF2-40B4-BE49-F238E27FC236}">
                  <a16:creationId xmlns:a16="http://schemas.microsoft.com/office/drawing/2014/main" id="{83A30439-99EC-433B-A2BB-CD8D3100B446}"/>
                </a:ext>
              </a:extLst>
            </p:cNvPr>
            <p:cNvSpPr/>
            <p:nvPr/>
          </p:nvSpPr>
          <p:spPr>
            <a:xfrm>
              <a:off x="779181" y="876916"/>
              <a:ext cx="889997" cy="982522"/>
            </a:xfrm>
            <a:custGeom>
              <a:avLst/>
              <a:gdLst>
                <a:gd name="connsiteX0" fmla="*/ 27751 w 889997"/>
                <a:gd name="connsiteY0" fmla="*/ 982767 h 982522"/>
                <a:gd name="connsiteX1" fmla="*/ 225485 w 889997"/>
                <a:gd name="connsiteY1" fmla="*/ 52521 h 982522"/>
                <a:gd name="connsiteX2" fmla="*/ 238332 w 889997"/>
                <a:gd name="connsiteY2" fmla="*/ 32286 h 982522"/>
                <a:gd name="connsiteX3" fmla="*/ 253466 w 889997"/>
                <a:gd name="connsiteY3" fmla="*/ 27201 h 982522"/>
                <a:gd name="connsiteX4" fmla="*/ 258392 w 889997"/>
                <a:gd name="connsiteY4" fmla="*/ 27717 h 982522"/>
                <a:gd name="connsiteX5" fmla="*/ 691122 w 889997"/>
                <a:gd name="connsiteY5" fmla="*/ 119694 h 982522"/>
                <a:gd name="connsiteX6" fmla="*/ 861521 w 889997"/>
                <a:gd name="connsiteY6" fmla="*/ 376088 h 982522"/>
                <a:gd name="connsiteX7" fmla="*/ 732572 w 889997"/>
                <a:gd name="connsiteY7" fmla="*/ 982767 h 982522"/>
                <a:gd name="connsiteX8" fmla="*/ 760104 w 889997"/>
                <a:gd name="connsiteY8" fmla="*/ 982767 h 982522"/>
                <a:gd name="connsiteX9" fmla="*/ 890216 w 889997"/>
                <a:gd name="connsiteY9" fmla="*/ 370615 h 982522"/>
                <a:gd name="connsiteX10" fmla="*/ 707465 w 889997"/>
                <a:gd name="connsiteY10" fmla="*/ 95628 h 982522"/>
                <a:gd name="connsiteX11" fmla="*/ 263994 w 889997"/>
                <a:gd name="connsiteY11" fmla="*/ 1379 h 982522"/>
                <a:gd name="connsiteX12" fmla="*/ 222597 w 889997"/>
                <a:gd name="connsiteY12" fmla="*/ 10424 h 982522"/>
                <a:gd name="connsiteX13" fmla="*/ 199139 w 889997"/>
                <a:gd name="connsiteY13" fmla="*/ 46926 h 982522"/>
                <a:gd name="connsiteX14" fmla="*/ 219 w 889997"/>
                <a:gd name="connsiteY14" fmla="*/ 982767 h 982522"/>
                <a:gd name="connsiteX15" fmla="*/ 27751 w 889997"/>
                <a:gd name="connsiteY15" fmla="*/ 982767 h 982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9997" h="982522">
                  <a:moveTo>
                    <a:pt x="27751" y="982767"/>
                  </a:moveTo>
                  <a:lnTo>
                    <a:pt x="225485" y="52521"/>
                  </a:lnTo>
                  <a:cubicBezTo>
                    <a:pt x="227264" y="44152"/>
                    <a:pt x="231825" y="36968"/>
                    <a:pt x="238332" y="32286"/>
                  </a:cubicBezTo>
                  <a:cubicBezTo>
                    <a:pt x="242984" y="28934"/>
                    <a:pt x="248221" y="27201"/>
                    <a:pt x="253466" y="27201"/>
                  </a:cubicBezTo>
                  <a:cubicBezTo>
                    <a:pt x="255115" y="27201"/>
                    <a:pt x="256765" y="27368"/>
                    <a:pt x="258392" y="27717"/>
                  </a:cubicBezTo>
                  <a:lnTo>
                    <a:pt x="691122" y="119694"/>
                  </a:lnTo>
                  <a:lnTo>
                    <a:pt x="861521" y="376088"/>
                  </a:lnTo>
                  <a:lnTo>
                    <a:pt x="732572" y="982767"/>
                  </a:lnTo>
                  <a:lnTo>
                    <a:pt x="760104" y="982767"/>
                  </a:lnTo>
                  <a:lnTo>
                    <a:pt x="890216" y="370615"/>
                  </a:lnTo>
                  <a:lnTo>
                    <a:pt x="707465" y="95628"/>
                  </a:lnTo>
                  <a:lnTo>
                    <a:pt x="263994" y="1379"/>
                  </a:lnTo>
                  <a:cubicBezTo>
                    <a:pt x="249642" y="-1700"/>
                    <a:pt x="234949" y="1546"/>
                    <a:pt x="222597" y="10424"/>
                  </a:cubicBezTo>
                  <a:cubicBezTo>
                    <a:pt x="210647" y="19037"/>
                    <a:pt x="202309" y="31997"/>
                    <a:pt x="199139" y="46926"/>
                  </a:cubicBezTo>
                  <a:lnTo>
                    <a:pt x="219" y="982767"/>
                  </a:lnTo>
                  <a:lnTo>
                    <a:pt x="27751" y="982767"/>
                  </a:lnTo>
                  <a:close/>
                </a:path>
              </a:pathLst>
            </a:custGeom>
            <a:solidFill>
              <a:srgbClr val="231F20"/>
            </a:solidFill>
            <a:ln w="7575" cap="flat">
              <a:noFill/>
              <a:prstDash val="solid"/>
              <a:round/>
            </a:ln>
          </p:spPr>
          <p:txBody>
            <a:bodyPr rtlCol="0" anchor="ctr"/>
            <a:lstStyle/>
            <a:p>
              <a:endParaRPr lang="en-GB"/>
            </a:p>
          </p:txBody>
        </p:sp>
        <p:sp>
          <p:nvSpPr>
            <p:cNvPr id="423" name="Freeform: Shape 422">
              <a:extLst>
                <a:ext uri="{FF2B5EF4-FFF2-40B4-BE49-F238E27FC236}">
                  <a16:creationId xmlns:a16="http://schemas.microsoft.com/office/drawing/2014/main" id="{FF8D846E-A7C5-4E50-A6A4-161B755A8D8E}"/>
                </a:ext>
              </a:extLst>
            </p:cNvPr>
            <p:cNvSpPr/>
            <p:nvPr/>
          </p:nvSpPr>
          <p:spPr>
            <a:xfrm>
              <a:off x="916331" y="1589178"/>
              <a:ext cx="277718" cy="210027"/>
            </a:xfrm>
            <a:custGeom>
              <a:avLst/>
              <a:gdLst>
                <a:gd name="connsiteX0" fmla="*/ 5342 w 277718"/>
                <a:gd name="connsiteY0" fmla="*/ 197311 h 210027"/>
                <a:gd name="connsiteX1" fmla="*/ 17094 w 277718"/>
                <a:gd name="connsiteY1" fmla="*/ 191374 h 210027"/>
                <a:gd name="connsiteX2" fmla="*/ 30792 w 277718"/>
                <a:gd name="connsiteY2" fmla="*/ 177365 h 210027"/>
                <a:gd name="connsiteX3" fmla="*/ 65074 w 277718"/>
                <a:gd name="connsiteY3" fmla="*/ 130388 h 210027"/>
                <a:gd name="connsiteX4" fmla="*/ 94164 w 277718"/>
                <a:gd name="connsiteY4" fmla="*/ 73401 h 210027"/>
                <a:gd name="connsiteX5" fmla="*/ 100732 w 277718"/>
                <a:gd name="connsiteY5" fmla="*/ 24228 h 210027"/>
                <a:gd name="connsiteX6" fmla="*/ 66526 w 277718"/>
                <a:gd name="connsiteY6" fmla="*/ 428 h 210027"/>
                <a:gd name="connsiteX7" fmla="*/ 29857 w 277718"/>
                <a:gd name="connsiteY7" fmla="*/ 17812 h 210027"/>
                <a:gd name="connsiteX8" fmla="*/ 2613 w 277718"/>
                <a:gd name="connsiteY8" fmla="*/ 111719 h 210027"/>
                <a:gd name="connsiteX9" fmla="*/ 26109 w 277718"/>
                <a:gd name="connsiteY9" fmla="*/ 150289 h 210027"/>
                <a:gd name="connsiteX10" fmla="*/ 84070 w 277718"/>
                <a:gd name="connsiteY10" fmla="*/ 157244 h 210027"/>
                <a:gd name="connsiteX11" fmla="*/ 103506 w 277718"/>
                <a:gd name="connsiteY11" fmla="*/ 152105 h 210027"/>
                <a:gd name="connsiteX12" fmla="*/ 100641 w 277718"/>
                <a:gd name="connsiteY12" fmla="*/ 141722 h 210027"/>
                <a:gd name="connsiteX13" fmla="*/ 92576 w 277718"/>
                <a:gd name="connsiteY13" fmla="*/ 156902 h 210027"/>
                <a:gd name="connsiteX14" fmla="*/ 89687 w 277718"/>
                <a:gd name="connsiteY14" fmla="*/ 181941 h 210027"/>
                <a:gd name="connsiteX15" fmla="*/ 92461 w 277718"/>
                <a:gd name="connsiteY15" fmla="*/ 204433 h 210027"/>
                <a:gd name="connsiteX16" fmla="*/ 108493 w 277718"/>
                <a:gd name="connsiteY16" fmla="*/ 207428 h 210027"/>
                <a:gd name="connsiteX17" fmla="*/ 118283 w 277718"/>
                <a:gd name="connsiteY17" fmla="*/ 194947 h 210027"/>
                <a:gd name="connsiteX18" fmla="*/ 131616 w 277718"/>
                <a:gd name="connsiteY18" fmla="*/ 168593 h 210027"/>
                <a:gd name="connsiteX19" fmla="*/ 121772 w 277718"/>
                <a:gd name="connsiteY19" fmla="*/ 164443 h 210027"/>
                <a:gd name="connsiteX20" fmla="*/ 118907 w 277718"/>
                <a:gd name="connsiteY20" fmla="*/ 189474 h 210027"/>
                <a:gd name="connsiteX21" fmla="*/ 126820 w 277718"/>
                <a:gd name="connsiteY21" fmla="*/ 192682 h 210027"/>
                <a:gd name="connsiteX22" fmla="*/ 132589 w 277718"/>
                <a:gd name="connsiteY22" fmla="*/ 186973 h 210027"/>
                <a:gd name="connsiteX23" fmla="*/ 132825 w 277718"/>
                <a:gd name="connsiteY23" fmla="*/ 186638 h 210027"/>
                <a:gd name="connsiteX24" fmla="*/ 133501 w 277718"/>
                <a:gd name="connsiteY24" fmla="*/ 185840 h 210027"/>
                <a:gd name="connsiteX25" fmla="*/ 136192 w 277718"/>
                <a:gd name="connsiteY25" fmla="*/ 182876 h 210027"/>
                <a:gd name="connsiteX26" fmla="*/ 148385 w 277718"/>
                <a:gd name="connsiteY26" fmla="*/ 170919 h 210027"/>
                <a:gd name="connsiteX27" fmla="*/ 139385 w 277718"/>
                <a:gd name="connsiteY27" fmla="*/ 168540 h 210027"/>
                <a:gd name="connsiteX28" fmla="*/ 150452 w 277718"/>
                <a:gd name="connsiteY28" fmla="*/ 189937 h 210027"/>
                <a:gd name="connsiteX29" fmla="*/ 155690 w 277718"/>
                <a:gd name="connsiteY29" fmla="*/ 191329 h 210027"/>
                <a:gd name="connsiteX30" fmla="*/ 164363 w 277718"/>
                <a:gd name="connsiteY30" fmla="*/ 187687 h 210027"/>
                <a:gd name="connsiteX31" fmla="*/ 179505 w 277718"/>
                <a:gd name="connsiteY31" fmla="*/ 176171 h 210027"/>
                <a:gd name="connsiteX32" fmla="*/ 183435 w 277718"/>
                <a:gd name="connsiteY32" fmla="*/ 173237 h 210027"/>
                <a:gd name="connsiteX33" fmla="*/ 180364 w 277718"/>
                <a:gd name="connsiteY33" fmla="*/ 171010 h 210027"/>
                <a:gd name="connsiteX34" fmla="*/ 179740 w 277718"/>
                <a:gd name="connsiteY34" fmla="*/ 170060 h 210027"/>
                <a:gd name="connsiteX35" fmla="*/ 180295 w 277718"/>
                <a:gd name="connsiteY35" fmla="*/ 172401 h 210027"/>
                <a:gd name="connsiteX36" fmla="*/ 182674 w 277718"/>
                <a:gd name="connsiteY36" fmla="*/ 179235 h 210027"/>
                <a:gd name="connsiteX37" fmla="*/ 202704 w 277718"/>
                <a:gd name="connsiteY37" fmla="*/ 180155 h 210027"/>
                <a:gd name="connsiteX38" fmla="*/ 194601 w 277718"/>
                <a:gd name="connsiteY38" fmla="*/ 175502 h 210027"/>
                <a:gd name="connsiteX39" fmla="*/ 200864 w 277718"/>
                <a:gd name="connsiteY39" fmla="*/ 196969 h 210027"/>
                <a:gd name="connsiteX40" fmla="*/ 217124 w 277718"/>
                <a:gd name="connsiteY40" fmla="*/ 198542 h 210027"/>
                <a:gd name="connsiteX41" fmla="*/ 231658 w 277718"/>
                <a:gd name="connsiteY41" fmla="*/ 181781 h 210027"/>
                <a:gd name="connsiteX42" fmla="*/ 243166 w 277718"/>
                <a:gd name="connsiteY42" fmla="*/ 149308 h 210027"/>
                <a:gd name="connsiteX43" fmla="*/ 246921 w 277718"/>
                <a:gd name="connsiteY43" fmla="*/ 96144 h 210027"/>
                <a:gd name="connsiteX44" fmla="*/ 238818 w 277718"/>
                <a:gd name="connsiteY44" fmla="*/ 91500 h 210027"/>
                <a:gd name="connsiteX45" fmla="*/ 208595 w 277718"/>
                <a:gd name="connsiteY45" fmla="*/ 141904 h 210027"/>
                <a:gd name="connsiteX46" fmla="*/ 225713 w 277718"/>
                <a:gd name="connsiteY46" fmla="*/ 200359 h 210027"/>
                <a:gd name="connsiteX47" fmla="*/ 272682 w 277718"/>
                <a:gd name="connsiteY47" fmla="*/ 210119 h 210027"/>
                <a:gd name="connsiteX48" fmla="*/ 272682 w 277718"/>
                <a:gd name="connsiteY48" fmla="*/ 199348 h 210027"/>
                <a:gd name="connsiteX49" fmla="*/ 219093 w 277718"/>
                <a:gd name="connsiteY49" fmla="*/ 173519 h 210027"/>
                <a:gd name="connsiteX50" fmla="*/ 228199 w 277718"/>
                <a:gd name="connsiteY50" fmla="*/ 120134 h 210027"/>
                <a:gd name="connsiteX51" fmla="*/ 244253 w 277718"/>
                <a:gd name="connsiteY51" fmla="*/ 100804 h 210027"/>
                <a:gd name="connsiteX52" fmla="*/ 236150 w 277718"/>
                <a:gd name="connsiteY52" fmla="*/ 96144 h 210027"/>
                <a:gd name="connsiteX53" fmla="*/ 226040 w 277718"/>
                <a:gd name="connsiteY53" fmla="*/ 168707 h 210027"/>
                <a:gd name="connsiteX54" fmla="*/ 215185 w 277718"/>
                <a:gd name="connsiteY54" fmla="*/ 186448 h 210027"/>
                <a:gd name="connsiteX55" fmla="*/ 213125 w 277718"/>
                <a:gd name="connsiteY55" fmla="*/ 188326 h 210027"/>
                <a:gd name="connsiteX56" fmla="*/ 211689 w 277718"/>
                <a:gd name="connsiteY56" fmla="*/ 189246 h 210027"/>
                <a:gd name="connsiteX57" fmla="*/ 210967 w 277718"/>
                <a:gd name="connsiteY57" fmla="*/ 189626 h 210027"/>
                <a:gd name="connsiteX58" fmla="*/ 209811 w 277718"/>
                <a:gd name="connsiteY58" fmla="*/ 189968 h 210027"/>
                <a:gd name="connsiteX59" fmla="*/ 209560 w 277718"/>
                <a:gd name="connsiteY59" fmla="*/ 189960 h 210027"/>
                <a:gd name="connsiteX60" fmla="*/ 209196 w 277718"/>
                <a:gd name="connsiteY60" fmla="*/ 189907 h 210027"/>
                <a:gd name="connsiteX61" fmla="*/ 208770 w 277718"/>
                <a:gd name="connsiteY61" fmla="*/ 189633 h 210027"/>
                <a:gd name="connsiteX62" fmla="*/ 208253 w 277718"/>
                <a:gd name="connsiteY62" fmla="*/ 189109 h 210027"/>
                <a:gd name="connsiteX63" fmla="*/ 206938 w 277718"/>
                <a:gd name="connsiteY63" fmla="*/ 186471 h 210027"/>
                <a:gd name="connsiteX64" fmla="*/ 205380 w 277718"/>
                <a:gd name="connsiteY64" fmla="*/ 175502 h 210027"/>
                <a:gd name="connsiteX65" fmla="*/ 197269 w 277718"/>
                <a:gd name="connsiteY65" fmla="*/ 170850 h 210027"/>
                <a:gd name="connsiteX66" fmla="*/ 191766 w 277718"/>
                <a:gd name="connsiteY66" fmla="*/ 173435 h 210027"/>
                <a:gd name="connsiteX67" fmla="*/ 191735 w 277718"/>
                <a:gd name="connsiteY67" fmla="*/ 173503 h 210027"/>
                <a:gd name="connsiteX68" fmla="*/ 191294 w 277718"/>
                <a:gd name="connsiteY68" fmla="*/ 172158 h 210027"/>
                <a:gd name="connsiteX69" fmla="*/ 190572 w 277718"/>
                <a:gd name="connsiteY69" fmla="*/ 169034 h 210027"/>
                <a:gd name="connsiteX70" fmla="*/ 187783 w 277718"/>
                <a:gd name="connsiteY70" fmla="*/ 163226 h 210027"/>
                <a:gd name="connsiteX71" fmla="*/ 175309 w 277718"/>
                <a:gd name="connsiteY71" fmla="*/ 165932 h 210027"/>
                <a:gd name="connsiteX72" fmla="*/ 159308 w 277718"/>
                <a:gd name="connsiteY72" fmla="*/ 178117 h 210027"/>
                <a:gd name="connsiteX73" fmla="*/ 157651 w 277718"/>
                <a:gd name="connsiteY73" fmla="*/ 179204 h 210027"/>
                <a:gd name="connsiteX74" fmla="*/ 152831 w 277718"/>
                <a:gd name="connsiteY74" fmla="*/ 180937 h 210027"/>
                <a:gd name="connsiteX75" fmla="*/ 158069 w 277718"/>
                <a:gd name="connsiteY75" fmla="*/ 182321 h 210027"/>
                <a:gd name="connsiteX76" fmla="*/ 149776 w 277718"/>
                <a:gd name="connsiteY76" fmla="*/ 165681 h 210027"/>
                <a:gd name="connsiteX77" fmla="*/ 140768 w 277718"/>
                <a:gd name="connsiteY77" fmla="*/ 163295 h 210027"/>
                <a:gd name="connsiteX78" fmla="*/ 123825 w 277718"/>
                <a:gd name="connsiteY78" fmla="*/ 180808 h 210027"/>
                <a:gd name="connsiteX79" fmla="*/ 122684 w 277718"/>
                <a:gd name="connsiteY79" fmla="*/ 182450 h 210027"/>
                <a:gd name="connsiteX80" fmla="*/ 122282 w 277718"/>
                <a:gd name="connsiteY80" fmla="*/ 182739 h 210027"/>
                <a:gd name="connsiteX81" fmla="*/ 122502 w 277718"/>
                <a:gd name="connsiteY81" fmla="*/ 182579 h 210027"/>
                <a:gd name="connsiteX82" fmla="*/ 121385 w 277718"/>
                <a:gd name="connsiteY82" fmla="*/ 183377 h 210027"/>
                <a:gd name="connsiteX83" fmla="*/ 129298 w 277718"/>
                <a:gd name="connsiteY83" fmla="*/ 186608 h 210027"/>
                <a:gd name="connsiteX84" fmla="*/ 132163 w 277718"/>
                <a:gd name="connsiteY84" fmla="*/ 167308 h 210027"/>
                <a:gd name="connsiteX85" fmla="*/ 122320 w 277718"/>
                <a:gd name="connsiteY85" fmla="*/ 163158 h 210027"/>
                <a:gd name="connsiteX86" fmla="*/ 104114 w 277718"/>
                <a:gd name="connsiteY86" fmla="*/ 196596 h 210027"/>
                <a:gd name="connsiteX87" fmla="*/ 101203 w 277718"/>
                <a:gd name="connsiteY87" fmla="*/ 199546 h 210027"/>
                <a:gd name="connsiteX88" fmla="*/ 100701 w 277718"/>
                <a:gd name="connsiteY88" fmla="*/ 199819 h 210027"/>
                <a:gd name="connsiteX89" fmla="*/ 100276 w 277718"/>
                <a:gd name="connsiteY89" fmla="*/ 199926 h 210027"/>
                <a:gd name="connsiteX90" fmla="*/ 102655 w 277718"/>
                <a:gd name="connsiteY90" fmla="*/ 200511 h 210027"/>
                <a:gd name="connsiteX91" fmla="*/ 102039 w 277718"/>
                <a:gd name="connsiteY91" fmla="*/ 199637 h 210027"/>
                <a:gd name="connsiteX92" fmla="*/ 100732 w 277718"/>
                <a:gd name="connsiteY92" fmla="*/ 193563 h 210027"/>
                <a:gd name="connsiteX93" fmla="*/ 100413 w 277718"/>
                <a:gd name="connsiteY93" fmla="*/ 183803 h 210027"/>
                <a:gd name="connsiteX94" fmla="*/ 102351 w 277718"/>
                <a:gd name="connsiteY94" fmla="*/ 162998 h 210027"/>
                <a:gd name="connsiteX95" fmla="*/ 104411 w 277718"/>
                <a:gd name="connsiteY95" fmla="*/ 153801 h 210027"/>
                <a:gd name="connsiteX96" fmla="*/ 105004 w 277718"/>
                <a:gd name="connsiteY96" fmla="*/ 151999 h 210027"/>
                <a:gd name="connsiteX97" fmla="*/ 105179 w 277718"/>
                <a:gd name="connsiteY97" fmla="*/ 151543 h 210027"/>
                <a:gd name="connsiteX98" fmla="*/ 105718 w 277718"/>
                <a:gd name="connsiteY98" fmla="*/ 150578 h 210027"/>
                <a:gd name="connsiteX99" fmla="*/ 103506 w 277718"/>
                <a:gd name="connsiteY99" fmla="*/ 152105 h 210027"/>
                <a:gd name="connsiteX100" fmla="*/ 100641 w 277718"/>
                <a:gd name="connsiteY100" fmla="*/ 141722 h 210027"/>
                <a:gd name="connsiteX101" fmla="*/ 40354 w 277718"/>
                <a:gd name="connsiteY101" fmla="*/ 145523 h 210027"/>
                <a:gd name="connsiteX102" fmla="*/ 15331 w 277718"/>
                <a:gd name="connsiteY102" fmla="*/ 118431 h 210027"/>
                <a:gd name="connsiteX103" fmla="*/ 31423 w 277718"/>
                <a:gd name="connsiteY103" fmla="*/ 33137 h 210027"/>
                <a:gd name="connsiteX104" fmla="*/ 58658 w 277718"/>
                <a:gd name="connsiteY104" fmla="*/ 11640 h 210027"/>
                <a:gd name="connsiteX105" fmla="*/ 77578 w 277718"/>
                <a:gd name="connsiteY105" fmla="*/ 13229 h 210027"/>
                <a:gd name="connsiteX106" fmla="*/ 88653 w 277718"/>
                <a:gd name="connsiteY106" fmla="*/ 22571 h 210027"/>
                <a:gd name="connsiteX107" fmla="*/ 91017 w 277718"/>
                <a:gd name="connsiteY107" fmla="*/ 30172 h 210027"/>
                <a:gd name="connsiteX108" fmla="*/ 91367 w 277718"/>
                <a:gd name="connsiteY108" fmla="*/ 38944 h 210027"/>
                <a:gd name="connsiteX109" fmla="*/ 86897 w 277718"/>
                <a:gd name="connsiteY109" fmla="*/ 61444 h 210027"/>
                <a:gd name="connsiteX110" fmla="*/ 62565 w 277718"/>
                <a:gd name="connsiteY110" fmla="*/ 113757 h 210027"/>
                <a:gd name="connsiteX111" fmla="*/ 30982 w 277718"/>
                <a:gd name="connsiteY111" fmla="*/ 160292 h 210027"/>
                <a:gd name="connsiteX112" fmla="*/ 16456 w 277718"/>
                <a:gd name="connsiteY112" fmla="*/ 177152 h 210027"/>
                <a:gd name="connsiteX113" fmla="*/ 10412 w 277718"/>
                <a:gd name="connsiteY113" fmla="*/ 182959 h 210027"/>
                <a:gd name="connsiteX114" fmla="*/ 8672 w 277718"/>
                <a:gd name="connsiteY114" fmla="*/ 184426 h 210027"/>
                <a:gd name="connsiteX115" fmla="*/ 6331 w 277718"/>
                <a:gd name="connsiteY115" fmla="*/ 186007 h 210027"/>
                <a:gd name="connsiteX116" fmla="*/ 5411 w 277718"/>
                <a:gd name="connsiteY116" fmla="*/ 186509 h 210027"/>
                <a:gd name="connsiteX117" fmla="*/ 5646 w 277718"/>
                <a:gd name="connsiteY117" fmla="*/ 186426 h 210027"/>
                <a:gd name="connsiteX118" fmla="*/ 4894 w 277718"/>
                <a:gd name="connsiteY118" fmla="*/ 186646 h 210027"/>
                <a:gd name="connsiteX119" fmla="*/ 5342 w 277718"/>
                <a:gd name="connsiteY119" fmla="*/ 186540 h 210027"/>
                <a:gd name="connsiteX120" fmla="*/ 5342 w 277718"/>
                <a:gd name="connsiteY120" fmla="*/ 197311 h 210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277718" h="210027">
                  <a:moveTo>
                    <a:pt x="5342" y="197311"/>
                  </a:moveTo>
                  <a:cubicBezTo>
                    <a:pt x="9774" y="197516"/>
                    <a:pt x="13932" y="194012"/>
                    <a:pt x="17094" y="191374"/>
                  </a:cubicBezTo>
                  <a:cubicBezTo>
                    <a:pt x="22103" y="187186"/>
                    <a:pt x="26535" y="182298"/>
                    <a:pt x="30792" y="177365"/>
                  </a:cubicBezTo>
                  <a:cubicBezTo>
                    <a:pt x="43471" y="162709"/>
                    <a:pt x="54774" y="146785"/>
                    <a:pt x="65074" y="130388"/>
                  </a:cubicBezTo>
                  <a:cubicBezTo>
                    <a:pt x="76415" y="112335"/>
                    <a:pt x="86684" y="93400"/>
                    <a:pt x="94164" y="73401"/>
                  </a:cubicBezTo>
                  <a:cubicBezTo>
                    <a:pt x="99804" y="58320"/>
                    <a:pt x="105049" y="40335"/>
                    <a:pt x="100732" y="24228"/>
                  </a:cubicBezTo>
                  <a:cubicBezTo>
                    <a:pt x="96460" y="8288"/>
                    <a:pt x="82063" y="1203"/>
                    <a:pt x="66526" y="428"/>
                  </a:cubicBezTo>
                  <a:cubicBezTo>
                    <a:pt x="51977" y="-294"/>
                    <a:pt x="39374" y="7284"/>
                    <a:pt x="29857" y="17812"/>
                  </a:cubicBezTo>
                  <a:cubicBezTo>
                    <a:pt x="7972" y="42015"/>
                    <a:pt x="-2890" y="79596"/>
                    <a:pt x="2613" y="111719"/>
                  </a:cubicBezTo>
                  <a:cubicBezTo>
                    <a:pt x="5251" y="127105"/>
                    <a:pt x="12944" y="141486"/>
                    <a:pt x="26109" y="150289"/>
                  </a:cubicBezTo>
                  <a:cubicBezTo>
                    <a:pt x="42992" y="161592"/>
                    <a:pt x="64937" y="161045"/>
                    <a:pt x="84070" y="157244"/>
                  </a:cubicBezTo>
                  <a:cubicBezTo>
                    <a:pt x="90652" y="155944"/>
                    <a:pt x="97121" y="154158"/>
                    <a:pt x="103506" y="152105"/>
                  </a:cubicBezTo>
                  <a:cubicBezTo>
                    <a:pt x="102556" y="148647"/>
                    <a:pt x="101598" y="145181"/>
                    <a:pt x="100641" y="141722"/>
                  </a:cubicBezTo>
                  <a:cubicBezTo>
                    <a:pt x="94894" y="144018"/>
                    <a:pt x="93678" y="151482"/>
                    <a:pt x="92576" y="156902"/>
                  </a:cubicBezTo>
                  <a:cubicBezTo>
                    <a:pt x="90896" y="165111"/>
                    <a:pt x="89961" y="173556"/>
                    <a:pt x="89687" y="181941"/>
                  </a:cubicBezTo>
                  <a:cubicBezTo>
                    <a:pt x="89451" y="189200"/>
                    <a:pt x="89231" y="197729"/>
                    <a:pt x="92461" y="204433"/>
                  </a:cubicBezTo>
                  <a:cubicBezTo>
                    <a:pt x="95745" y="211252"/>
                    <a:pt x="102883" y="212035"/>
                    <a:pt x="108493" y="207428"/>
                  </a:cubicBezTo>
                  <a:cubicBezTo>
                    <a:pt x="112567" y="204099"/>
                    <a:pt x="115570" y="199401"/>
                    <a:pt x="118283" y="194947"/>
                  </a:cubicBezTo>
                  <a:cubicBezTo>
                    <a:pt x="123399" y="186540"/>
                    <a:pt x="127587" y="177562"/>
                    <a:pt x="131616" y="168593"/>
                  </a:cubicBezTo>
                  <a:cubicBezTo>
                    <a:pt x="128340" y="167209"/>
                    <a:pt x="125056" y="165818"/>
                    <a:pt x="121772" y="164443"/>
                  </a:cubicBezTo>
                  <a:cubicBezTo>
                    <a:pt x="119287" y="172599"/>
                    <a:pt x="117516" y="180953"/>
                    <a:pt x="118907" y="189474"/>
                  </a:cubicBezTo>
                  <a:cubicBezTo>
                    <a:pt x="119446" y="192742"/>
                    <a:pt x="124167" y="194551"/>
                    <a:pt x="126820" y="192682"/>
                  </a:cubicBezTo>
                  <a:cubicBezTo>
                    <a:pt x="129275" y="190956"/>
                    <a:pt x="130826" y="189329"/>
                    <a:pt x="132589" y="186973"/>
                  </a:cubicBezTo>
                  <a:cubicBezTo>
                    <a:pt x="132688" y="186836"/>
                    <a:pt x="133334" y="185985"/>
                    <a:pt x="132825" y="186638"/>
                  </a:cubicBezTo>
                  <a:cubicBezTo>
                    <a:pt x="132277" y="187361"/>
                    <a:pt x="133402" y="185970"/>
                    <a:pt x="133501" y="185840"/>
                  </a:cubicBezTo>
                  <a:cubicBezTo>
                    <a:pt x="134391" y="184844"/>
                    <a:pt x="135280" y="183856"/>
                    <a:pt x="136192" y="182876"/>
                  </a:cubicBezTo>
                  <a:cubicBezTo>
                    <a:pt x="140107" y="178733"/>
                    <a:pt x="144250" y="174818"/>
                    <a:pt x="148385" y="170919"/>
                  </a:cubicBezTo>
                  <a:cubicBezTo>
                    <a:pt x="145390" y="170128"/>
                    <a:pt x="142387" y="169330"/>
                    <a:pt x="139385" y="168540"/>
                  </a:cubicBezTo>
                  <a:cubicBezTo>
                    <a:pt x="142304" y="176187"/>
                    <a:pt x="145207" y="183560"/>
                    <a:pt x="150452" y="189937"/>
                  </a:cubicBezTo>
                  <a:cubicBezTo>
                    <a:pt x="151562" y="191290"/>
                    <a:pt x="154063" y="191929"/>
                    <a:pt x="155690" y="191329"/>
                  </a:cubicBezTo>
                  <a:cubicBezTo>
                    <a:pt x="158624" y="190234"/>
                    <a:pt x="161725" y="189405"/>
                    <a:pt x="164363" y="187687"/>
                  </a:cubicBezTo>
                  <a:cubicBezTo>
                    <a:pt x="169638" y="184259"/>
                    <a:pt x="174473" y="179926"/>
                    <a:pt x="179505" y="176171"/>
                  </a:cubicBezTo>
                  <a:cubicBezTo>
                    <a:pt x="180607" y="175335"/>
                    <a:pt x="182697" y="174385"/>
                    <a:pt x="183435" y="173237"/>
                  </a:cubicBezTo>
                  <a:cubicBezTo>
                    <a:pt x="185289" y="172181"/>
                    <a:pt x="184263" y="171443"/>
                    <a:pt x="180364" y="171010"/>
                  </a:cubicBezTo>
                  <a:cubicBezTo>
                    <a:pt x="180060" y="170752"/>
                    <a:pt x="179854" y="170440"/>
                    <a:pt x="179740" y="170060"/>
                  </a:cubicBezTo>
                  <a:cubicBezTo>
                    <a:pt x="179854" y="169870"/>
                    <a:pt x="180098" y="171557"/>
                    <a:pt x="180295" y="172401"/>
                  </a:cubicBezTo>
                  <a:cubicBezTo>
                    <a:pt x="180835" y="174758"/>
                    <a:pt x="181382" y="177152"/>
                    <a:pt x="182674" y="179235"/>
                  </a:cubicBezTo>
                  <a:cubicBezTo>
                    <a:pt x="187433" y="186920"/>
                    <a:pt x="196425" y="183986"/>
                    <a:pt x="202704" y="180155"/>
                  </a:cubicBezTo>
                  <a:cubicBezTo>
                    <a:pt x="200005" y="178596"/>
                    <a:pt x="197307" y="177053"/>
                    <a:pt x="194601" y="175502"/>
                  </a:cubicBezTo>
                  <a:cubicBezTo>
                    <a:pt x="194761" y="182709"/>
                    <a:pt x="195528" y="191503"/>
                    <a:pt x="200864" y="196969"/>
                  </a:cubicBezTo>
                  <a:cubicBezTo>
                    <a:pt x="205311" y="201530"/>
                    <a:pt x="211803" y="201583"/>
                    <a:pt x="217124" y="198542"/>
                  </a:cubicBezTo>
                  <a:cubicBezTo>
                    <a:pt x="223555" y="194871"/>
                    <a:pt x="228176" y="188128"/>
                    <a:pt x="231658" y="181781"/>
                  </a:cubicBezTo>
                  <a:cubicBezTo>
                    <a:pt x="237191" y="171702"/>
                    <a:pt x="240772" y="160513"/>
                    <a:pt x="243166" y="149308"/>
                  </a:cubicBezTo>
                  <a:cubicBezTo>
                    <a:pt x="246891" y="131871"/>
                    <a:pt x="247841" y="113924"/>
                    <a:pt x="246921" y="96144"/>
                  </a:cubicBezTo>
                  <a:cubicBezTo>
                    <a:pt x="246716" y="92260"/>
                    <a:pt x="242436" y="89181"/>
                    <a:pt x="238818" y="91500"/>
                  </a:cubicBezTo>
                  <a:cubicBezTo>
                    <a:pt x="222376" y="101975"/>
                    <a:pt x="212624" y="123540"/>
                    <a:pt x="208595" y="141904"/>
                  </a:cubicBezTo>
                  <a:cubicBezTo>
                    <a:pt x="203943" y="163089"/>
                    <a:pt x="206794" y="187019"/>
                    <a:pt x="225713" y="200359"/>
                  </a:cubicBezTo>
                  <a:cubicBezTo>
                    <a:pt x="239107" y="209823"/>
                    <a:pt x="256841" y="211138"/>
                    <a:pt x="272682" y="210119"/>
                  </a:cubicBezTo>
                  <a:cubicBezTo>
                    <a:pt x="279569" y="209671"/>
                    <a:pt x="279622" y="198892"/>
                    <a:pt x="272682" y="199348"/>
                  </a:cubicBezTo>
                  <a:cubicBezTo>
                    <a:pt x="251573" y="200709"/>
                    <a:pt x="225865" y="196839"/>
                    <a:pt x="219093" y="173519"/>
                  </a:cubicBezTo>
                  <a:cubicBezTo>
                    <a:pt x="214007" y="155990"/>
                    <a:pt x="219632" y="135747"/>
                    <a:pt x="228199" y="120134"/>
                  </a:cubicBezTo>
                  <a:cubicBezTo>
                    <a:pt x="232288" y="112685"/>
                    <a:pt x="237875" y="104871"/>
                    <a:pt x="244253" y="100804"/>
                  </a:cubicBezTo>
                  <a:cubicBezTo>
                    <a:pt x="241555" y="99253"/>
                    <a:pt x="238848" y="97703"/>
                    <a:pt x="236150" y="96144"/>
                  </a:cubicBezTo>
                  <a:cubicBezTo>
                    <a:pt x="237404" y="120446"/>
                    <a:pt x="235534" y="146032"/>
                    <a:pt x="226040" y="168707"/>
                  </a:cubicBezTo>
                  <a:cubicBezTo>
                    <a:pt x="223402" y="175024"/>
                    <a:pt x="220058" y="181561"/>
                    <a:pt x="215185" y="186448"/>
                  </a:cubicBezTo>
                  <a:cubicBezTo>
                    <a:pt x="214516" y="187117"/>
                    <a:pt x="213072" y="188356"/>
                    <a:pt x="213125" y="188326"/>
                  </a:cubicBezTo>
                  <a:cubicBezTo>
                    <a:pt x="212662" y="188645"/>
                    <a:pt x="212175" y="188949"/>
                    <a:pt x="211689" y="189246"/>
                  </a:cubicBezTo>
                  <a:cubicBezTo>
                    <a:pt x="211377" y="189428"/>
                    <a:pt x="209804" y="190097"/>
                    <a:pt x="210967" y="189626"/>
                  </a:cubicBezTo>
                  <a:cubicBezTo>
                    <a:pt x="210609" y="189770"/>
                    <a:pt x="210191" y="189915"/>
                    <a:pt x="209811" y="189968"/>
                  </a:cubicBezTo>
                  <a:cubicBezTo>
                    <a:pt x="208793" y="190097"/>
                    <a:pt x="210929" y="189983"/>
                    <a:pt x="209560" y="189960"/>
                  </a:cubicBezTo>
                  <a:cubicBezTo>
                    <a:pt x="209431" y="189960"/>
                    <a:pt x="208884" y="189770"/>
                    <a:pt x="209196" y="189907"/>
                  </a:cubicBezTo>
                  <a:cubicBezTo>
                    <a:pt x="208139" y="189413"/>
                    <a:pt x="209682" y="190447"/>
                    <a:pt x="208770" y="189633"/>
                  </a:cubicBezTo>
                  <a:cubicBezTo>
                    <a:pt x="208101" y="189048"/>
                    <a:pt x="208131" y="188919"/>
                    <a:pt x="208253" y="189109"/>
                  </a:cubicBezTo>
                  <a:cubicBezTo>
                    <a:pt x="207341" y="187771"/>
                    <a:pt x="207295" y="187558"/>
                    <a:pt x="206938" y="186471"/>
                  </a:cubicBezTo>
                  <a:cubicBezTo>
                    <a:pt x="205745" y="182921"/>
                    <a:pt x="205456" y="179235"/>
                    <a:pt x="205380" y="175502"/>
                  </a:cubicBezTo>
                  <a:cubicBezTo>
                    <a:pt x="205288" y="171504"/>
                    <a:pt x="200834" y="168669"/>
                    <a:pt x="197269" y="170850"/>
                  </a:cubicBezTo>
                  <a:cubicBezTo>
                    <a:pt x="195483" y="171945"/>
                    <a:pt x="193537" y="172470"/>
                    <a:pt x="191766" y="173435"/>
                  </a:cubicBezTo>
                  <a:cubicBezTo>
                    <a:pt x="191127" y="173777"/>
                    <a:pt x="191819" y="173693"/>
                    <a:pt x="191735" y="173503"/>
                  </a:cubicBezTo>
                  <a:cubicBezTo>
                    <a:pt x="191758" y="173556"/>
                    <a:pt x="191530" y="172964"/>
                    <a:pt x="191294" y="172158"/>
                  </a:cubicBezTo>
                  <a:cubicBezTo>
                    <a:pt x="190998" y="171132"/>
                    <a:pt x="190823" y="170075"/>
                    <a:pt x="190572" y="169034"/>
                  </a:cubicBezTo>
                  <a:cubicBezTo>
                    <a:pt x="190063" y="166913"/>
                    <a:pt x="189470" y="164747"/>
                    <a:pt x="187783" y="163226"/>
                  </a:cubicBezTo>
                  <a:cubicBezTo>
                    <a:pt x="183374" y="159266"/>
                    <a:pt x="179041" y="163150"/>
                    <a:pt x="175309" y="165932"/>
                  </a:cubicBezTo>
                  <a:cubicBezTo>
                    <a:pt x="169973" y="169915"/>
                    <a:pt x="163975" y="174925"/>
                    <a:pt x="159308" y="178117"/>
                  </a:cubicBezTo>
                  <a:cubicBezTo>
                    <a:pt x="158540" y="178642"/>
                    <a:pt x="156100" y="179797"/>
                    <a:pt x="157651" y="179204"/>
                  </a:cubicBezTo>
                  <a:cubicBezTo>
                    <a:pt x="156054" y="179812"/>
                    <a:pt x="154428" y="180345"/>
                    <a:pt x="152831" y="180937"/>
                  </a:cubicBezTo>
                  <a:cubicBezTo>
                    <a:pt x="154572" y="181393"/>
                    <a:pt x="156321" y="181872"/>
                    <a:pt x="158069" y="182321"/>
                  </a:cubicBezTo>
                  <a:cubicBezTo>
                    <a:pt x="154093" y="177486"/>
                    <a:pt x="151980" y="171451"/>
                    <a:pt x="149776" y="165681"/>
                  </a:cubicBezTo>
                  <a:cubicBezTo>
                    <a:pt x="148339" y="161904"/>
                    <a:pt x="143923" y="160338"/>
                    <a:pt x="140768" y="163295"/>
                  </a:cubicBezTo>
                  <a:cubicBezTo>
                    <a:pt x="134915" y="168813"/>
                    <a:pt x="128652" y="174317"/>
                    <a:pt x="123825" y="180808"/>
                  </a:cubicBezTo>
                  <a:cubicBezTo>
                    <a:pt x="123505" y="181249"/>
                    <a:pt x="121932" y="183256"/>
                    <a:pt x="122684" y="182450"/>
                  </a:cubicBezTo>
                  <a:cubicBezTo>
                    <a:pt x="123619" y="181447"/>
                    <a:pt x="122441" y="182693"/>
                    <a:pt x="122282" y="182739"/>
                  </a:cubicBezTo>
                  <a:cubicBezTo>
                    <a:pt x="121445" y="182990"/>
                    <a:pt x="122700" y="182268"/>
                    <a:pt x="122502" y="182579"/>
                  </a:cubicBezTo>
                  <a:cubicBezTo>
                    <a:pt x="122304" y="182891"/>
                    <a:pt x="121681" y="183172"/>
                    <a:pt x="121385" y="183377"/>
                  </a:cubicBezTo>
                  <a:cubicBezTo>
                    <a:pt x="124022" y="184457"/>
                    <a:pt x="126660" y="185521"/>
                    <a:pt x="129298" y="186608"/>
                  </a:cubicBezTo>
                  <a:cubicBezTo>
                    <a:pt x="128249" y="180185"/>
                    <a:pt x="130309" y="173389"/>
                    <a:pt x="132163" y="167308"/>
                  </a:cubicBezTo>
                  <a:cubicBezTo>
                    <a:pt x="133904" y="161600"/>
                    <a:pt x="124858" y="157502"/>
                    <a:pt x="122320" y="163158"/>
                  </a:cubicBezTo>
                  <a:cubicBezTo>
                    <a:pt x="117272" y="174385"/>
                    <a:pt x="112096" y="187117"/>
                    <a:pt x="104114" y="196596"/>
                  </a:cubicBezTo>
                  <a:cubicBezTo>
                    <a:pt x="103233" y="197645"/>
                    <a:pt x="102290" y="198702"/>
                    <a:pt x="101203" y="199546"/>
                  </a:cubicBezTo>
                  <a:cubicBezTo>
                    <a:pt x="102176" y="198778"/>
                    <a:pt x="101005" y="199660"/>
                    <a:pt x="100701" y="199819"/>
                  </a:cubicBezTo>
                  <a:cubicBezTo>
                    <a:pt x="100701" y="199812"/>
                    <a:pt x="101378" y="200032"/>
                    <a:pt x="100276" y="199926"/>
                  </a:cubicBezTo>
                  <a:cubicBezTo>
                    <a:pt x="102047" y="200100"/>
                    <a:pt x="101385" y="200032"/>
                    <a:pt x="102655" y="200511"/>
                  </a:cubicBezTo>
                  <a:cubicBezTo>
                    <a:pt x="102419" y="200420"/>
                    <a:pt x="102260" y="200100"/>
                    <a:pt x="102039" y="199637"/>
                  </a:cubicBezTo>
                  <a:cubicBezTo>
                    <a:pt x="101576" y="198633"/>
                    <a:pt x="100831" y="194612"/>
                    <a:pt x="100732" y="193563"/>
                  </a:cubicBezTo>
                  <a:cubicBezTo>
                    <a:pt x="100435" y="190325"/>
                    <a:pt x="100352" y="187056"/>
                    <a:pt x="100413" y="183803"/>
                  </a:cubicBezTo>
                  <a:cubicBezTo>
                    <a:pt x="100542" y="176597"/>
                    <a:pt x="101211" y="169581"/>
                    <a:pt x="102351" y="162998"/>
                  </a:cubicBezTo>
                  <a:cubicBezTo>
                    <a:pt x="102891" y="159912"/>
                    <a:pt x="103506" y="156811"/>
                    <a:pt x="104411" y="153801"/>
                  </a:cubicBezTo>
                  <a:cubicBezTo>
                    <a:pt x="104593" y="153192"/>
                    <a:pt x="104799" y="152600"/>
                    <a:pt x="105004" y="151999"/>
                  </a:cubicBezTo>
                  <a:cubicBezTo>
                    <a:pt x="105467" y="150600"/>
                    <a:pt x="104821" y="152828"/>
                    <a:pt x="105179" y="151543"/>
                  </a:cubicBezTo>
                  <a:cubicBezTo>
                    <a:pt x="105224" y="151368"/>
                    <a:pt x="105551" y="150646"/>
                    <a:pt x="105718" y="150578"/>
                  </a:cubicBezTo>
                  <a:cubicBezTo>
                    <a:pt x="105232" y="150790"/>
                    <a:pt x="105011" y="151505"/>
                    <a:pt x="103506" y="152105"/>
                  </a:cubicBezTo>
                  <a:cubicBezTo>
                    <a:pt x="109777" y="149605"/>
                    <a:pt x="107391" y="139548"/>
                    <a:pt x="100641" y="141722"/>
                  </a:cubicBezTo>
                  <a:cubicBezTo>
                    <a:pt x="81668" y="147811"/>
                    <a:pt x="59753" y="152600"/>
                    <a:pt x="40354" y="145523"/>
                  </a:cubicBezTo>
                  <a:cubicBezTo>
                    <a:pt x="27949" y="141008"/>
                    <a:pt x="19306" y="130692"/>
                    <a:pt x="15331" y="118431"/>
                  </a:cubicBezTo>
                  <a:cubicBezTo>
                    <a:pt x="6414" y="90892"/>
                    <a:pt x="15178" y="56860"/>
                    <a:pt x="31423" y="33137"/>
                  </a:cubicBezTo>
                  <a:cubicBezTo>
                    <a:pt x="38165" y="23293"/>
                    <a:pt x="47515" y="14103"/>
                    <a:pt x="58658" y="11640"/>
                  </a:cubicBezTo>
                  <a:cubicBezTo>
                    <a:pt x="63531" y="10568"/>
                    <a:pt x="71497" y="11199"/>
                    <a:pt x="77578" y="13229"/>
                  </a:cubicBezTo>
                  <a:cubicBezTo>
                    <a:pt x="82534" y="14886"/>
                    <a:pt x="86152" y="18010"/>
                    <a:pt x="88653" y="22571"/>
                  </a:cubicBezTo>
                  <a:cubicBezTo>
                    <a:pt x="89611" y="24311"/>
                    <a:pt x="90493" y="27177"/>
                    <a:pt x="91017" y="30172"/>
                  </a:cubicBezTo>
                  <a:cubicBezTo>
                    <a:pt x="91336" y="32004"/>
                    <a:pt x="91504" y="35995"/>
                    <a:pt x="91367" y="38944"/>
                  </a:cubicBezTo>
                  <a:cubicBezTo>
                    <a:pt x="91032" y="46439"/>
                    <a:pt x="89216" y="53964"/>
                    <a:pt x="86897" y="61444"/>
                  </a:cubicBezTo>
                  <a:cubicBezTo>
                    <a:pt x="81189" y="79832"/>
                    <a:pt x="72265" y="97186"/>
                    <a:pt x="62565" y="113757"/>
                  </a:cubicBezTo>
                  <a:cubicBezTo>
                    <a:pt x="53102" y="129925"/>
                    <a:pt x="42612" y="145599"/>
                    <a:pt x="30982" y="160292"/>
                  </a:cubicBezTo>
                  <a:cubicBezTo>
                    <a:pt x="26383" y="166107"/>
                    <a:pt x="21602" y="171816"/>
                    <a:pt x="16456" y="177152"/>
                  </a:cubicBezTo>
                  <a:cubicBezTo>
                    <a:pt x="14510" y="179151"/>
                    <a:pt x="12518" y="181120"/>
                    <a:pt x="10412" y="182959"/>
                  </a:cubicBezTo>
                  <a:cubicBezTo>
                    <a:pt x="9515" y="183742"/>
                    <a:pt x="8238" y="184746"/>
                    <a:pt x="8672" y="184426"/>
                  </a:cubicBezTo>
                  <a:cubicBezTo>
                    <a:pt x="7912" y="184981"/>
                    <a:pt x="7121" y="185483"/>
                    <a:pt x="6331" y="186007"/>
                  </a:cubicBezTo>
                  <a:cubicBezTo>
                    <a:pt x="6042" y="186198"/>
                    <a:pt x="5715" y="186342"/>
                    <a:pt x="5411" y="186509"/>
                  </a:cubicBezTo>
                  <a:cubicBezTo>
                    <a:pt x="4514" y="187019"/>
                    <a:pt x="5616" y="186243"/>
                    <a:pt x="5646" y="186426"/>
                  </a:cubicBezTo>
                  <a:cubicBezTo>
                    <a:pt x="5646" y="186448"/>
                    <a:pt x="4894" y="186669"/>
                    <a:pt x="4894" y="186646"/>
                  </a:cubicBezTo>
                  <a:cubicBezTo>
                    <a:pt x="4803" y="186441"/>
                    <a:pt x="6452" y="186593"/>
                    <a:pt x="5342" y="186540"/>
                  </a:cubicBezTo>
                  <a:cubicBezTo>
                    <a:pt x="-1590" y="186213"/>
                    <a:pt x="-1575" y="196991"/>
                    <a:pt x="5342" y="197311"/>
                  </a:cubicBezTo>
                </a:path>
              </a:pathLst>
            </a:custGeom>
            <a:solidFill>
              <a:srgbClr val="231F20"/>
            </a:solidFill>
            <a:ln w="7575" cap="flat">
              <a:noFill/>
              <a:prstDash val="solid"/>
              <a:round/>
            </a:ln>
          </p:spPr>
          <p:txBody>
            <a:bodyPr rtlCol="0" anchor="ctr"/>
            <a:lstStyle/>
            <a:p>
              <a:endParaRPr lang="en-GB"/>
            </a:p>
          </p:txBody>
        </p:sp>
      </p:grpSp>
      <p:grpSp>
        <p:nvGrpSpPr>
          <p:cNvPr id="424" name="Group 423">
            <a:extLst>
              <a:ext uri="{FF2B5EF4-FFF2-40B4-BE49-F238E27FC236}">
                <a16:creationId xmlns:a16="http://schemas.microsoft.com/office/drawing/2014/main" id="{E0F70AB6-E068-4E08-8F2C-ACACF6D03BF4}"/>
              </a:ext>
            </a:extLst>
          </p:cNvPr>
          <p:cNvGrpSpPr>
            <a:grpSpLocks noChangeAspect="1"/>
          </p:cNvGrpSpPr>
          <p:nvPr/>
        </p:nvGrpSpPr>
        <p:grpSpPr>
          <a:xfrm>
            <a:off x="69679" y="1843934"/>
            <a:ext cx="504000" cy="504000"/>
            <a:chOff x="4032000" y="764037"/>
            <a:chExt cx="1077355" cy="1077355"/>
          </a:xfrm>
        </p:grpSpPr>
        <p:sp>
          <p:nvSpPr>
            <p:cNvPr id="425" name="Freeform: Shape 424">
              <a:extLst>
                <a:ext uri="{FF2B5EF4-FFF2-40B4-BE49-F238E27FC236}">
                  <a16:creationId xmlns:a16="http://schemas.microsoft.com/office/drawing/2014/main" id="{EC7DB448-A4A1-41D5-8AF6-A87A1A29611E}"/>
                </a:ext>
              </a:extLst>
            </p:cNvPr>
            <p:cNvSpPr/>
            <p:nvPr/>
          </p:nvSpPr>
          <p:spPr>
            <a:xfrm>
              <a:off x="4032000" y="76403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426" name="Freeform: Shape 425">
              <a:extLst>
                <a:ext uri="{FF2B5EF4-FFF2-40B4-BE49-F238E27FC236}">
                  <a16:creationId xmlns:a16="http://schemas.microsoft.com/office/drawing/2014/main" id="{F62DBF71-4DDE-4650-9529-DAF0E3C05405}"/>
                </a:ext>
              </a:extLst>
            </p:cNvPr>
            <p:cNvSpPr/>
            <p:nvPr/>
          </p:nvSpPr>
          <p:spPr>
            <a:xfrm>
              <a:off x="4295371" y="958692"/>
              <a:ext cx="550604" cy="275305"/>
            </a:xfrm>
            <a:custGeom>
              <a:avLst/>
              <a:gdLst>
                <a:gd name="connsiteX0" fmla="*/ 129508 w 550604"/>
                <a:gd name="connsiteY0" fmla="*/ 275445 h 275305"/>
                <a:gd name="connsiteX1" fmla="*/ 275530 w 550604"/>
                <a:gd name="connsiteY1" fmla="*/ 129423 h 275305"/>
                <a:gd name="connsiteX2" fmla="*/ 421545 w 550604"/>
                <a:gd name="connsiteY2" fmla="*/ 275445 h 275305"/>
                <a:gd name="connsiteX3" fmla="*/ 550829 w 550604"/>
                <a:gd name="connsiteY3" fmla="*/ 275445 h 275305"/>
                <a:gd name="connsiteX4" fmla="*/ 275530 w 550604"/>
                <a:gd name="connsiteY4" fmla="*/ 139 h 275305"/>
                <a:gd name="connsiteX5" fmla="*/ 224 w 550604"/>
                <a:gd name="connsiteY5" fmla="*/ 275445 h 275305"/>
                <a:gd name="connsiteX6" fmla="*/ 129508 w 550604"/>
                <a:gd name="connsiteY6" fmla="*/ 275445 h 275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604" h="275305">
                  <a:moveTo>
                    <a:pt x="129508" y="275445"/>
                  </a:moveTo>
                  <a:cubicBezTo>
                    <a:pt x="129508" y="194795"/>
                    <a:pt x="194888" y="129423"/>
                    <a:pt x="275530" y="129423"/>
                  </a:cubicBezTo>
                  <a:cubicBezTo>
                    <a:pt x="356173" y="129423"/>
                    <a:pt x="421545" y="194795"/>
                    <a:pt x="421545" y="275445"/>
                  </a:cubicBezTo>
                  <a:lnTo>
                    <a:pt x="550829" y="275445"/>
                  </a:lnTo>
                  <a:cubicBezTo>
                    <a:pt x="550829" y="123388"/>
                    <a:pt x="427565" y="139"/>
                    <a:pt x="275530" y="139"/>
                  </a:cubicBezTo>
                  <a:cubicBezTo>
                    <a:pt x="123480" y="139"/>
                    <a:pt x="224" y="123388"/>
                    <a:pt x="224" y="275445"/>
                  </a:cubicBezTo>
                  <a:lnTo>
                    <a:pt x="129508" y="275445"/>
                  </a:lnTo>
                  <a:close/>
                </a:path>
              </a:pathLst>
            </a:custGeom>
            <a:solidFill>
              <a:srgbClr val="FFFFFF"/>
            </a:solidFill>
            <a:ln w="7575" cap="flat">
              <a:noFill/>
              <a:prstDash val="solid"/>
              <a:round/>
            </a:ln>
          </p:spPr>
          <p:txBody>
            <a:bodyPr rtlCol="0" anchor="ctr"/>
            <a:lstStyle/>
            <a:p>
              <a:endParaRPr lang="en-GB"/>
            </a:p>
          </p:txBody>
        </p:sp>
        <p:sp>
          <p:nvSpPr>
            <p:cNvPr id="429" name="Freeform: Shape 428">
              <a:extLst>
                <a:ext uri="{FF2B5EF4-FFF2-40B4-BE49-F238E27FC236}">
                  <a16:creationId xmlns:a16="http://schemas.microsoft.com/office/drawing/2014/main" id="{33F59A58-84FB-43C6-B2A3-05379A7F96C9}"/>
                </a:ext>
              </a:extLst>
            </p:cNvPr>
            <p:cNvSpPr/>
            <p:nvPr/>
          </p:nvSpPr>
          <p:spPr>
            <a:xfrm>
              <a:off x="4570677" y="958692"/>
              <a:ext cx="275298" cy="275305"/>
            </a:xfrm>
            <a:custGeom>
              <a:avLst/>
              <a:gdLst>
                <a:gd name="connsiteX0" fmla="*/ 282 w 275298"/>
                <a:gd name="connsiteY0" fmla="*/ 129423 h 275305"/>
                <a:gd name="connsiteX1" fmla="*/ 146296 w 275298"/>
                <a:gd name="connsiteY1" fmla="*/ 275445 h 275305"/>
                <a:gd name="connsiteX2" fmla="*/ 275580 w 275298"/>
                <a:gd name="connsiteY2" fmla="*/ 275445 h 275305"/>
                <a:gd name="connsiteX3" fmla="*/ 282 w 275298"/>
                <a:gd name="connsiteY3" fmla="*/ 139 h 275305"/>
                <a:gd name="connsiteX4" fmla="*/ 282 w 275298"/>
                <a:gd name="connsiteY4" fmla="*/ 129423 h 2753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5298" h="275305">
                  <a:moveTo>
                    <a:pt x="282" y="129423"/>
                  </a:moveTo>
                  <a:cubicBezTo>
                    <a:pt x="80925" y="129423"/>
                    <a:pt x="146296" y="194795"/>
                    <a:pt x="146296" y="275445"/>
                  </a:cubicBezTo>
                  <a:lnTo>
                    <a:pt x="275580" y="275445"/>
                  </a:lnTo>
                  <a:cubicBezTo>
                    <a:pt x="275580" y="123388"/>
                    <a:pt x="152317" y="139"/>
                    <a:pt x="282" y="139"/>
                  </a:cubicBezTo>
                  <a:lnTo>
                    <a:pt x="282" y="129423"/>
                  </a:lnTo>
                  <a:close/>
                </a:path>
              </a:pathLst>
            </a:custGeom>
            <a:solidFill>
              <a:srgbClr val="5F636A"/>
            </a:solidFill>
            <a:ln w="7575" cap="flat">
              <a:noFill/>
              <a:prstDash val="solid"/>
              <a:round/>
            </a:ln>
          </p:spPr>
          <p:txBody>
            <a:bodyPr rtlCol="0" anchor="ctr"/>
            <a:lstStyle/>
            <a:p>
              <a:endParaRPr lang="en-GB"/>
            </a:p>
          </p:txBody>
        </p:sp>
        <p:sp>
          <p:nvSpPr>
            <p:cNvPr id="430" name="Freeform: Shape 429">
              <a:extLst>
                <a:ext uri="{FF2B5EF4-FFF2-40B4-BE49-F238E27FC236}">
                  <a16:creationId xmlns:a16="http://schemas.microsoft.com/office/drawing/2014/main" id="{50350013-71FC-45F2-8037-2AD89F8A5EF6}"/>
                </a:ext>
              </a:extLst>
            </p:cNvPr>
            <p:cNvSpPr/>
            <p:nvPr/>
          </p:nvSpPr>
          <p:spPr>
            <a:xfrm>
              <a:off x="4295371" y="1090241"/>
              <a:ext cx="150696" cy="143756"/>
            </a:xfrm>
            <a:custGeom>
              <a:avLst/>
              <a:gdLst>
                <a:gd name="connsiteX0" fmla="*/ 129425 w 150696"/>
                <a:gd name="connsiteY0" fmla="*/ 143924 h 143756"/>
                <a:gd name="connsiteX1" fmla="*/ 150838 w 150696"/>
                <a:gd name="connsiteY1" fmla="*/ 67743 h 143756"/>
                <a:gd name="connsiteX2" fmla="*/ 40618 w 150696"/>
                <a:gd name="connsiteY2" fmla="*/ 167 h 143756"/>
                <a:gd name="connsiteX3" fmla="*/ 141 w 150696"/>
                <a:gd name="connsiteY3" fmla="*/ 143924 h 143756"/>
                <a:gd name="connsiteX4" fmla="*/ 129425 w 150696"/>
                <a:gd name="connsiteY4" fmla="*/ 143924 h 143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696" h="143756">
                  <a:moveTo>
                    <a:pt x="129425" y="143924"/>
                  </a:moveTo>
                  <a:cubicBezTo>
                    <a:pt x="129425" y="116004"/>
                    <a:pt x="137239" y="89916"/>
                    <a:pt x="150838" y="67743"/>
                  </a:cubicBezTo>
                  <a:lnTo>
                    <a:pt x="40618" y="167"/>
                  </a:lnTo>
                  <a:cubicBezTo>
                    <a:pt x="14964" y="42012"/>
                    <a:pt x="141" y="91239"/>
                    <a:pt x="141" y="143924"/>
                  </a:cubicBezTo>
                  <a:lnTo>
                    <a:pt x="129425" y="143924"/>
                  </a:lnTo>
                  <a:close/>
                </a:path>
              </a:pathLst>
            </a:custGeom>
            <a:solidFill>
              <a:srgbClr val="5F636A"/>
            </a:solidFill>
            <a:ln w="7575" cap="flat">
              <a:noFill/>
              <a:prstDash val="solid"/>
              <a:round/>
            </a:ln>
          </p:spPr>
          <p:txBody>
            <a:bodyPr rtlCol="0" anchor="ctr"/>
            <a:lstStyle/>
            <a:p>
              <a:endParaRPr lang="en-GB"/>
            </a:p>
          </p:txBody>
        </p:sp>
        <p:sp>
          <p:nvSpPr>
            <p:cNvPr id="431" name="Freeform: Shape 430">
              <a:extLst>
                <a:ext uri="{FF2B5EF4-FFF2-40B4-BE49-F238E27FC236}">
                  <a16:creationId xmlns:a16="http://schemas.microsoft.com/office/drawing/2014/main" id="{B217BFB9-9950-4F8A-9B96-97A536366242}"/>
                </a:ext>
              </a:extLst>
            </p:cNvPr>
            <p:cNvSpPr/>
            <p:nvPr/>
          </p:nvSpPr>
          <p:spPr>
            <a:xfrm>
              <a:off x="4238969" y="902283"/>
              <a:ext cx="663416" cy="663408"/>
            </a:xfrm>
            <a:custGeom>
              <a:avLst/>
              <a:gdLst>
                <a:gd name="connsiteX0" fmla="*/ 663640 w 663416"/>
                <a:gd name="connsiteY0" fmla="*/ 331912 h 663408"/>
                <a:gd name="connsiteX1" fmla="*/ 331932 w 663416"/>
                <a:gd name="connsiteY1" fmla="*/ 197 h 663408"/>
                <a:gd name="connsiteX2" fmla="*/ 224 w 663416"/>
                <a:gd name="connsiteY2" fmla="*/ 331912 h 663408"/>
                <a:gd name="connsiteX3" fmla="*/ 331932 w 663416"/>
                <a:gd name="connsiteY3" fmla="*/ 663605 h 663408"/>
                <a:gd name="connsiteX4" fmla="*/ 663640 w 663416"/>
                <a:gd name="connsiteY4" fmla="*/ 331912 h 663408"/>
                <a:gd name="connsiteX5" fmla="*/ 636701 w 663416"/>
                <a:gd name="connsiteY5" fmla="*/ 331912 h 663408"/>
                <a:gd name="connsiteX6" fmla="*/ 331932 w 663416"/>
                <a:gd name="connsiteY6" fmla="*/ 636666 h 663408"/>
                <a:gd name="connsiteX7" fmla="*/ 27164 w 663416"/>
                <a:gd name="connsiteY7" fmla="*/ 331912 h 663408"/>
                <a:gd name="connsiteX8" fmla="*/ 331932 w 663416"/>
                <a:gd name="connsiteY8" fmla="*/ 27136 h 663408"/>
                <a:gd name="connsiteX9" fmla="*/ 636701 w 663416"/>
                <a:gd name="connsiteY9" fmla="*/ 331912 h 663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3416" h="663408">
                  <a:moveTo>
                    <a:pt x="663640" y="331912"/>
                  </a:moveTo>
                  <a:cubicBezTo>
                    <a:pt x="663640" y="148712"/>
                    <a:pt x="515125" y="197"/>
                    <a:pt x="331932" y="197"/>
                  </a:cubicBezTo>
                  <a:cubicBezTo>
                    <a:pt x="148740" y="197"/>
                    <a:pt x="224" y="148712"/>
                    <a:pt x="224" y="331912"/>
                  </a:cubicBezTo>
                  <a:cubicBezTo>
                    <a:pt x="224" y="515097"/>
                    <a:pt x="148740" y="663605"/>
                    <a:pt x="331932" y="663605"/>
                  </a:cubicBezTo>
                  <a:cubicBezTo>
                    <a:pt x="515125" y="663605"/>
                    <a:pt x="663640" y="515097"/>
                    <a:pt x="663640" y="331912"/>
                  </a:cubicBezTo>
                  <a:close/>
                  <a:moveTo>
                    <a:pt x="636701" y="331912"/>
                  </a:moveTo>
                  <a:cubicBezTo>
                    <a:pt x="636701" y="500229"/>
                    <a:pt x="500257" y="636666"/>
                    <a:pt x="331932" y="636666"/>
                  </a:cubicBezTo>
                  <a:cubicBezTo>
                    <a:pt x="163608" y="636666"/>
                    <a:pt x="27164" y="500229"/>
                    <a:pt x="27164" y="331912"/>
                  </a:cubicBezTo>
                  <a:cubicBezTo>
                    <a:pt x="27164" y="163580"/>
                    <a:pt x="163608" y="27136"/>
                    <a:pt x="331932" y="27136"/>
                  </a:cubicBezTo>
                  <a:cubicBezTo>
                    <a:pt x="500257" y="27136"/>
                    <a:pt x="636701" y="163580"/>
                    <a:pt x="636701" y="331912"/>
                  </a:cubicBezTo>
                  <a:close/>
                </a:path>
              </a:pathLst>
            </a:custGeom>
            <a:solidFill>
              <a:srgbClr val="231F20"/>
            </a:solidFill>
            <a:ln w="7575" cap="flat">
              <a:noFill/>
              <a:prstDash val="solid"/>
              <a:round/>
            </a:ln>
          </p:spPr>
          <p:txBody>
            <a:bodyPr rtlCol="0" anchor="ctr"/>
            <a:lstStyle/>
            <a:p>
              <a:endParaRPr lang="en-GB"/>
            </a:p>
          </p:txBody>
        </p:sp>
        <p:sp>
          <p:nvSpPr>
            <p:cNvPr id="432" name="Freeform: Shape 431">
              <a:extLst>
                <a:ext uri="{FF2B5EF4-FFF2-40B4-BE49-F238E27FC236}">
                  <a16:creationId xmlns:a16="http://schemas.microsoft.com/office/drawing/2014/main" id="{5832396C-DA70-47E8-8F7C-91EBE67D1074}"/>
                </a:ext>
              </a:extLst>
            </p:cNvPr>
            <p:cNvSpPr/>
            <p:nvPr/>
          </p:nvSpPr>
          <p:spPr>
            <a:xfrm>
              <a:off x="4535734" y="1344073"/>
              <a:ext cx="71103" cy="71103"/>
            </a:xfrm>
            <a:custGeom>
              <a:avLst/>
              <a:gdLst>
                <a:gd name="connsiteX0" fmla="*/ 71328 w 71103"/>
                <a:gd name="connsiteY0" fmla="*/ 35816 h 71103"/>
                <a:gd name="connsiteX1" fmla="*/ 35776 w 71103"/>
                <a:gd name="connsiteY1" fmla="*/ 71360 h 71103"/>
                <a:gd name="connsiteX2" fmla="*/ 225 w 71103"/>
                <a:gd name="connsiteY2" fmla="*/ 35816 h 71103"/>
                <a:gd name="connsiteX3" fmla="*/ 35776 w 71103"/>
                <a:gd name="connsiteY3" fmla="*/ 257 h 71103"/>
                <a:gd name="connsiteX4" fmla="*/ 71328 w 71103"/>
                <a:gd name="connsiteY4" fmla="*/ 35816 h 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03" h="71103">
                  <a:moveTo>
                    <a:pt x="71328" y="35816"/>
                  </a:moveTo>
                  <a:cubicBezTo>
                    <a:pt x="71328" y="55451"/>
                    <a:pt x="55411" y="71360"/>
                    <a:pt x="35776" y="71360"/>
                  </a:cubicBezTo>
                  <a:cubicBezTo>
                    <a:pt x="16142" y="71360"/>
                    <a:pt x="225" y="55451"/>
                    <a:pt x="225" y="35816"/>
                  </a:cubicBezTo>
                  <a:cubicBezTo>
                    <a:pt x="225" y="16182"/>
                    <a:pt x="16142" y="257"/>
                    <a:pt x="35776" y="257"/>
                  </a:cubicBezTo>
                  <a:cubicBezTo>
                    <a:pt x="55411" y="257"/>
                    <a:pt x="71328" y="16182"/>
                    <a:pt x="71328" y="35816"/>
                  </a:cubicBezTo>
                  <a:close/>
                </a:path>
              </a:pathLst>
            </a:custGeom>
            <a:solidFill>
              <a:srgbClr val="231F20"/>
            </a:solidFill>
            <a:ln w="7575" cap="flat">
              <a:noFill/>
              <a:prstDash val="solid"/>
              <a:round/>
            </a:ln>
          </p:spPr>
          <p:txBody>
            <a:bodyPr rtlCol="0" anchor="ctr"/>
            <a:lstStyle/>
            <a:p>
              <a:endParaRPr lang="en-GB"/>
            </a:p>
          </p:txBody>
        </p:sp>
        <p:sp>
          <p:nvSpPr>
            <p:cNvPr id="433" name="Freeform: Shape 432">
              <a:extLst>
                <a:ext uri="{FF2B5EF4-FFF2-40B4-BE49-F238E27FC236}">
                  <a16:creationId xmlns:a16="http://schemas.microsoft.com/office/drawing/2014/main" id="{05588148-05BF-4F87-9F61-E78B0AA69420}"/>
                </a:ext>
              </a:extLst>
            </p:cNvPr>
            <p:cNvSpPr/>
            <p:nvPr/>
          </p:nvSpPr>
          <p:spPr>
            <a:xfrm>
              <a:off x="4660191" y="1344073"/>
              <a:ext cx="71103" cy="71103"/>
            </a:xfrm>
            <a:custGeom>
              <a:avLst/>
              <a:gdLst>
                <a:gd name="connsiteX0" fmla="*/ 71380 w 71103"/>
                <a:gd name="connsiteY0" fmla="*/ 35816 h 71103"/>
                <a:gd name="connsiteX1" fmla="*/ 35836 w 71103"/>
                <a:gd name="connsiteY1" fmla="*/ 71360 h 71103"/>
                <a:gd name="connsiteX2" fmla="*/ 277 w 71103"/>
                <a:gd name="connsiteY2" fmla="*/ 35816 h 71103"/>
                <a:gd name="connsiteX3" fmla="*/ 35836 w 71103"/>
                <a:gd name="connsiteY3" fmla="*/ 257 h 71103"/>
                <a:gd name="connsiteX4" fmla="*/ 71380 w 71103"/>
                <a:gd name="connsiteY4" fmla="*/ 35816 h 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03" h="71103">
                  <a:moveTo>
                    <a:pt x="71380" y="35816"/>
                  </a:moveTo>
                  <a:cubicBezTo>
                    <a:pt x="71380" y="55451"/>
                    <a:pt x="55470" y="71360"/>
                    <a:pt x="35836" y="71360"/>
                  </a:cubicBezTo>
                  <a:cubicBezTo>
                    <a:pt x="16201" y="71360"/>
                    <a:pt x="277" y="55451"/>
                    <a:pt x="277" y="35816"/>
                  </a:cubicBezTo>
                  <a:cubicBezTo>
                    <a:pt x="277" y="16182"/>
                    <a:pt x="16201" y="257"/>
                    <a:pt x="35836" y="257"/>
                  </a:cubicBezTo>
                  <a:cubicBezTo>
                    <a:pt x="55470" y="257"/>
                    <a:pt x="71380" y="16182"/>
                    <a:pt x="71380" y="35816"/>
                  </a:cubicBezTo>
                  <a:close/>
                </a:path>
              </a:pathLst>
            </a:custGeom>
            <a:solidFill>
              <a:srgbClr val="231F20"/>
            </a:solidFill>
            <a:ln w="7575" cap="flat">
              <a:noFill/>
              <a:prstDash val="solid"/>
              <a:round/>
            </a:ln>
          </p:spPr>
          <p:txBody>
            <a:bodyPr rtlCol="0" anchor="ctr"/>
            <a:lstStyle/>
            <a:p>
              <a:endParaRPr lang="en-GB"/>
            </a:p>
          </p:txBody>
        </p:sp>
        <p:sp>
          <p:nvSpPr>
            <p:cNvPr id="434" name="Freeform: Shape 433">
              <a:extLst>
                <a:ext uri="{FF2B5EF4-FFF2-40B4-BE49-F238E27FC236}">
                  <a16:creationId xmlns:a16="http://schemas.microsoft.com/office/drawing/2014/main" id="{D4114488-6DCD-4C80-95C8-9E7B65631E66}"/>
                </a:ext>
              </a:extLst>
            </p:cNvPr>
            <p:cNvSpPr/>
            <p:nvPr/>
          </p:nvSpPr>
          <p:spPr>
            <a:xfrm>
              <a:off x="4411269" y="1344073"/>
              <a:ext cx="71103" cy="71103"/>
            </a:xfrm>
            <a:custGeom>
              <a:avLst/>
              <a:gdLst>
                <a:gd name="connsiteX0" fmla="*/ 71276 w 71103"/>
                <a:gd name="connsiteY0" fmla="*/ 35816 h 71103"/>
                <a:gd name="connsiteX1" fmla="*/ 35724 w 71103"/>
                <a:gd name="connsiteY1" fmla="*/ 71360 h 71103"/>
                <a:gd name="connsiteX2" fmla="*/ 173 w 71103"/>
                <a:gd name="connsiteY2" fmla="*/ 35816 h 71103"/>
                <a:gd name="connsiteX3" fmla="*/ 35724 w 71103"/>
                <a:gd name="connsiteY3" fmla="*/ 257 h 71103"/>
                <a:gd name="connsiteX4" fmla="*/ 71276 w 71103"/>
                <a:gd name="connsiteY4" fmla="*/ 35816 h 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03" h="71103">
                  <a:moveTo>
                    <a:pt x="71276" y="35816"/>
                  </a:moveTo>
                  <a:cubicBezTo>
                    <a:pt x="71276" y="55451"/>
                    <a:pt x="55366" y="71360"/>
                    <a:pt x="35724" y="71360"/>
                  </a:cubicBezTo>
                  <a:cubicBezTo>
                    <a:pt x="16090" y="71360"/>
                    <a:pt x="173" y="55451"/>
                    <a:pt x="173" y="35816"/>
                  </a:cubicBezTo>
                  <a:cubicBezTo>
                    <a:pt x="173" y="16182"/>
                    <a:pt x="16090" y="257"/>
                    <a:pt x="35724" y="257"/>
                  </a:cubicBezTo>
                  <a:cubicBezTo>
                    <a:pt x="55366" y="257"/>
                    <a:pt x="71276" y="16182"/>
                    <a:pt x="71276" y="35816"/>
                  </a:cubicBezTo>
                  <a:close/>
                </a:path>
              </a:pathLst>
            </a:custGeom>
            <a:solidFill>
              <a:srgbClr val="231F20"/>
            </a:solidFill>
            <a:ln w="7575" cap="flat">
              <a:noFill/>
              <a:prstDash val="solid"/>
              <a:round/>
            </a:ln>
          </p:spPr>
          <p:txBody>
            <a:bodyPr rtlCol="0" anchor="ctr"/>
            <a:lstStyle/>
            <a:p>
              <a:endParaRPr lang="en-GB"/>
            </a:p>
          </p:txBody>
        </p:sp>
        <p:sp>
          <p:nvSpPr>
            <p:cNvPr id="435" name="Freeform: Shape 434">
              <a:extLst>
                <a:ext uri="{FF2B5EF4-FFF2-40B4-BE49-F238E27FC236}">
                  <a16:creationId xmlns:a16="http://schemas.microsoft.com/office/drawing/2014/main" id="{7CD65FE5-B3BA-4CCA-8169-AA66CD4CF9B1}"/>
                </a:ext>
              </a:extLst>
            </p:cNvPr>
            <p:cNvSpPr/>
            <p:nvPr/>
          </p:nvSpPr>
          <p:spPr>
            <a:xfrm>
              <a:off x="4483551" y="1545578"/>
              <a:ext cx="174253" cy="145398"/>
            </a:xfrm>
            <a:custGeom>
              <a:avLst/>
              <a:gdLst>
                <a:gd name="connsiteX0" fmla="*/ 164224 w 174253"/>
                <a:gd name="connsiteY0" fmla="*/ 357 h 145398"/>
                <a:gd name="connsiteX1" fmla="*/ 10471 w 174253"/>
                <a:gd name="connsiteY1" fmla="*/ 357 h 145398"/>
                <a:gd name="connsiteX2" fmla="*/ 224 w 174253"/>
                <a:gd name="connsiteY2" fmla="*/ 10611 h 145398"/>
                <a:gd name="connsiteX3" fmla="*/ 224 w 174253"/>
                <a:gd name="connsiteY3" fmla="*/ 77868 h 145398"/>
                <a:gd name="connsiteX4" fmla="*/ 10471 w 174253"/>
                <a:gd name="connsiteY4" fmla="*/ 88114 h 145398"/>
                <a:gd name="connsiteX5" fmla="*/ 30204 w 174253"/>
                <a:gd name="connsiteY5" fmla="*/ 88114 h 145398"/>
                <a:gd name="connsiteX6" fmla="*/ 30204 w 174253"/>
                <a:gd name="connsiteY6" fmla="*/ 138245 h 145398"/>
                <a:gd name="connsiteX7" fmla="*/ 37714 w 174253"/>
                <a:gd name="connsiteY7" fmla="*/ 145755 h 145398"/>
                <a:gd name="connsiteX8" fmla="*/ 136980 w 174253"/>
                <a:gd name="connsiteY8" fmla="*/ 145755 h 145398"/>
                <a:gd name="connsiteX9" fmla="*/ 144491 w 174253"/>
                <a:gd name="connsiteY9" fmla="*/ 138245 h 145398"/>
                <a:gd name="connsiteX10" fmla="*/ 144491 w 174253"/>
                <a:gd name="connsiteY10" fmla="*/ 88114 h 145398"/>
                <a:gd name="connsiteX11" fmla="*/ 164224 w 174253"/>
                <a:gd name="connsiteY11" fmla="*/ 88114 h 145398"/>
                <a:gd name="connsiteX12" fmla="*/ 174478 w 174253"/>
                <a:gd name="connsiteY12" fmla="*/ 77868 h 145398"/>
                <a:gd name="connsiteX13" fmla="*/ 174478 w 174253"/>
                <a:gd name="connsiteY13" fmla="*/ 10611 h 145398"/>
                <a:gd name="connsiteX14" fmla="*/ 164224 w 174253"/>
                <a:gd name="connsiteY14" fmla="*/ 357 h 14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4253" h="145398">
                  <a:moveTo>
                    <a:pt x="164224" y="357"/>
                  </a:moveTo>
                  <a:lnTo>
                    <a:pt x="10471" y="357"/>
                  </a:lnTo>
                  <a:cubicBezTo>
                    <a:pt x="4838" y="357"/>
                    <a:pt x="224" y="4978"/>
                    <a:pt x="224" y="10611"/>
                  </a:cubicBezTo>
                  <a:lnTo>
                    <a:pt x="224" y="77868"/>
                  </a:lnTo>
                  <a:cubicBezTo>
                    <a:pt x="224" y="83500"/>
                    <a:pt x="4838" y="88114"/>
                    <a:pt x="10471" y="88114"/>
                  </a:cubicBezTo>
                  <a:lnTo>
                    <a:pt x="30204" y="88114"/>
                  </a:lnTo>
                  <a:lnTo>
                    <a:pt x="30204" y="138245"/>
                  </a:lnTo>
                  <a:cubicBezTo>
                    <a:pt x="30204" y="142373"/>
                    <a:pt x="33587" y="145755"/>
                    <a:pt x="37714" y="145755"/>
                  </a:cubicBezTo>
                  <a:lnTo>
                    <a:pt x="136980" y="145755"/>
                  </a:lnTo>
                  <a:cubicBezTo>
                    <a:pt x="141116" y="145755"/>
                    <a:pt x="144491" y="142373"/>
                    <a:pt x="144491" y="138245"/>
                  </a:cubicBezTo>
                  <a:lnTo>
                    <a:pt x="144491" y="88114"/>
                  </a:lnTo>
                  <a:lnTo>
                    <a:pt x="164224" y="88114"/>
                  </a:lnTo>
                  <a:cubicBezTo>
                    <a:pt x="169864" y="88114"/>
                    <a:pt x="174478" y="83500"/>
                    <a:pt x="174478" y="77868"/>
                  </a:cubicBezTo>
                  <a:lnTo>
                    <a:pt x="174478" y="10611"/>
                  </a:lnTo>
                  <a:cubicBezTo>
                    <a:pt x="174478" y="4978"/>
                    <a:pt x="169864" y="357"/>
                    <a:pt x="164224" y="357"/>
                  </a:cubicBezTo>
                  <a:close/>
                </a:path>
              </a:pathLst>
            </a:custGeom>
            <a:solidFill>
              <a:srgbClr val="231F20"/>
            </a:solidFill>
            <a:ln w="7575" cap="flat">
              <a:noFill/>
              <a:prstDash val="solid"/>
              <a:round/>
            </a:ln>
          </p:spPr>
          <p:txBody>
            <a:bodyPr rtlCol="0" anchor="ctr"/>
            <a:lstStyle/>
            <a:p>
              <a:endParaRPr lang="en-GB"/>
            </a:p>
          </p:txBody>
        </p:sp>
        <p:sp>
          <p:nvSpPr>
            <p:cNvPr id="436" name="Freeform: Shape 435">
              <a:extLst>
                <a:ext uri="{FF2B5EF4-FFF2-40B4-BE49-F238E27FC236}">
                  <a16:creationId xmlns:a16="http://schemas.microsoft.com/office/drawing/2014/main" id="{6ECF652F-C1C6-4080-B543-4A591975D1DA}"/>
                </a:ext>
              </a:extLst>
            </p:cNvPr>
            <p:cNvSpPr/>
            <p:nvPr/>
          </p:nvSpPr>
          <p:spPr>
            <a:xfrm>
              <a:off x="4032000" y="1686682"/>
              <a:ext cx="1077355" cy="1824"/>
            </a:xfrm>
            <a:custGeom>
              <a:avLst/>
              <a:gdLst>
                <a:gd name="connsiteX0" fmla="*/ 224 w 1077355"/>
                <a:gd name="connsiteY0" fmla="*/ 385 h 1824"/>
                <a:gd name="connsiteX1" fmla="*/ 1077580 w 1077355"/>
                <a:gd name="connsiteY1" fmla="*/ 385 h 1824"/>
              </a:gdLst>
              <a:ahLst/>
              <a:cxnLst>
                <a:cxn ang="0">
                  <a:pos x="connsiteX0" y="connsiteY0"/>
                </a:cxn>
                <a:cxn ang="0">
                  <a:pos x="connsiteX1" y="connsiteY1"/>
                </a:cxn>
              </a:cxnLst>
              <a:rect l="l" t="t" r="r" b="b"/>
              <a:pathLst>
                <a:path w="1077355" h="1824">
                  <a:moveTo>
                    <a:pt x="224" y="385"/>
                  </a:moveTo>
                  <a:lnTo>
                    <a:pt x="1077580" y="385"/>
                  </a:lnTo>
                </a:path>
              </a:pathLst>
            </a:custGeom>
            <a:noFill/>
            <a:ln w="7575" cap="flat">
              <a:noFill/>
              <a:prstDash val="solid"/>
              <a:round/>
            </a:ln>
          </p:spPr>
          <p:txBody>
            <a:bodyPr rtlCol="0" anchor="ctr"/>
            <a:lstStyle/>
            <a:p>
              <a:endParaRPr lang="en-GB"/>
            </a:p>
          </p:txBody>
        </p:sp>
        <p:sp>
          <p:nvSpPr>
            <p:cNvPr id="437" name="Freeform: Shape 436">
              <a:extLst>
                <a:ext uri="{FF2B5EF4-FFF2-40B4-BE49-F238E27FC236}">
                  <a16:creationId xmlns:a16="http://schemas.microsoft.com/office/drawing/2014/main" id="{0BCAEDB8-CF63-4EA2-83C3-A66EE3AA948B}"/>
                </a:ext>
              </a:extLst>
            </p:cNvPr>
            <p:cNvSpPr/>
            <p:nvPr/>
          </p:nvSpPr>
          <p:spPr>
            <a:xfrm>
              <a:off x="4032000" y="1665132"/>
              <a:ext cx="1077355" cy="43099"/>
            </a:xfrm>
            <a:custGeom>
              <a:avLst/>
              <a:gdLst>
                <a:gd name="connsiteX0" fmla="*/ 224 w 1077355"/>
                <a:gd name="connsiteY0" fmla="*/ 43485 h 43099"/>
                <a:gd name="connsiteX1" fmla="*/ 1077580 w 1077355"/>
                <a:gd name="connsiteY1" fmla="*/ 43485 h 43099"/>
                <a:gd name="connsiteX2" fmla="*/ 1077580 w 1077355"/>
                <a:gd name="connsiteY2" fmla="*/ 385 h 43099"/>
                <a:gd name="connsiteX3" fmla="*/ 224 w 1077355"/>
                <a:gd name="connsiteY3" fmla="*/ 385 h 43099"/>
                <a:gd name="connsiteX4" fmla="*/ 224 w 1077355"/>
                <a:gd name="connsiteY4" fmla="*/ 43485 h 43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7355" h="43099">
                  <a:moveTo>
                    <a:pt x="224" y="43485"/>
                  </a:moveTo>
                  <a:lnTo>
                    <a:pt x="1077580" y="43485"/>
                  </a:lnTo>
                  <a:lnTo>
                    <a:pt x="1077580" y="385"/>
                  </a:lnTo>
                  <a:lnTo>
                    <a:pt x="224" y="385"/>
                  </a:lnTo>
                  <a:lnTo>
                    <a:pt x="224" y="43485"/>
                  </a:lnTo>
                  <a:close/>
                </a:path>
              </a:pathLst>
            </a:custGeom>
            <a:solidFill>
              <a:srgbClr val="231F20"/>
            </a:solidFill>
            <a:ln w="7575" cap="flat">
              <a:noFill/>
              <a:prstDash val="solid"/>
              <a:round/>
            </a:ln>
          </p:spPr>
          <p:txBody>
            <a:bodyPr rtlCol="0" anchor="ctr"/>
            <a:lstStyle/>
            <a:p>
              <a:endParaRPr lang="en-GB"/>
            </a:p>
          </p:txBody>
        </p:sp>
        <p:sp>
          <p:nvSpPr>
            <p:cNvPr id="438" name="Freeform: Shape 437">
              <a:extLst>
                <a:ext uri="{FF2B5EF4-FFF2-40B4-BE49-F238E27FC236}">
                  <a16:creationId xmlns:a16="http://schemas.microsoft.com/office/drawing/2014/main" id="{DB45F0E2-442F-4A83-83BE-A6714F94EF85}"/>
                </a:ext>
              </a:extLst>
            </p:cNvPr>
            <p:cNvSpPr/>
            <p:nvPr/>
          </p:nvSpPr>
          <p:spPr>
            <a:xfrm>
              <a:off x="4430448" y="1070890"/>
              <a:ext cx="182157" cy="203731"/>
            </a:xfrm>
            <a:custGeom>
              <a:avLst/>
              <a:gdLst>
                <a:gd name="connsiteX0" fmla="*/ 180903 w 182157"/>
                <a:gd name="connsiteY0" fmla="*/ 172933 h 203731"/>
                <a:gd name="connsiteX1" fmla="*/ 172146 w 182157"/>
                <a:gd name="connsiteY1" fmla="*/ 134531 h 203731"/>
                <a:gd name="connsiteX2" fmla="*/ 136473 w 182157"/>
                <a:gd name="connsiteY2" fmla="*/ 120248 h 203731"/>
                <a:gd name="connsiteX3" fmla="*/ 4422 w 182157"/>
                <a:gd name="connsiteY3" fmla="*/ 884 h 203731"/>
                <a:gd name="connsiteX4" fmla="*/ 690 w 182157"/>
                <a:gd name="connsiteY4" fmla="*/ 4114 h 203731"/>
                <a:gd name="connsiteX5" fmla="*/ 99675 w 182157"/>
                <a:gd name="connsiteY5" fmla="*/ 151976 h 203731"/>
                <a:gd name="connsiteX6" fmla="*/ 98771 w 182157"/>
                <a:gd name="connsiteY6" fmla="*/ 166966 h 203731"/>
                <a:gd name="connsiteX7" fmla="*/ 108690 w 182157"/>
                <a:gd name="connsiteY7" fmla="*/ 189390 h 203731"/>
                <a:gd name="connsiteX8" fmla="*/ 129442 w 182157"/>
                <a:gd name="connsiteY8" fmla="*/ 202449 h 203731"/>
                <a:gd name="connsiteX9" fmla="*/ 167844 w 182157"/>
                <a:gd name="connsiteY9" fmla="*/ 193684 h 203731"/>
                <a:gd name="connsiteX10" fmla="*/ 180903 w 182157"/>
                <a:gd name="connsiteY10" fmla="*/ 172933 h 20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157" h="203731">
                  <a:moveTo>
                    <a:pt x="180903" y="172933"/>
                  </a:moveTo>
                  <a:cubicBezTo>
                    <a:pt x="184415" y="159934"/>
                    <a:pt x="181618" y="145484"/>
                    <a:pt x="172146" y="134531"/>
                  </a:cubicBezTo>
                  <a:cubicBezTo>
                    <a:pt x="162926" y="123866"/>
                    <a:pt x="149517" y="119031"/>
                    <a:pt x="136473" y="120248"/>
                  </a:cubicBezTo>
                  <a:lnTo>
                    <a:pt x="4422" y="884"/>
                  </a:lnTo>
                  <a:cubicBezTo>
                    <a:pt x="2248" y="-1184"/>
                    <a:pt x="-1043" y="1666"/>
                    <a:pt x="690" y="4114"/>
                  </a:cubicBezTo>
                  <a:lnTo>
                    <a:pt x="99675" y="151976"/>
                  </a:lnTo>
                  <a:cubicBezTo>
                    <a:pt x="98482" y="156871"/>
                    <a:pt x="98178" y="161956"/>
                    <a:pt x="98771" y="166966"/>
                  </a:cubicBezTo>
                  <a:cubicBezTo>
                    <a:pt x="99728" y="174993"/>
                    <a:pt x="103004" y="182822"/>
                    <a:pt x="108690" y="189390"/>
                  </a:cubicBezTo>
                  <a:cubicBezTo>
                    <a:pt x="114368" y="195957"/>
                    <a:pt x="121643" y="200336"/>
                    <a:pt x="129442" y="202449"/>
                  </a:cubicBezTo>
                  <a:cubicBezTo>
                    <a:pt x="142440" y="205953"/>
                    <a:pt x="156898" y="203156"/>
                    <a:pt x="167844" y="193684"/>
                  </a:cubicBezTo>
                  <a:cubicBezTo>
                    <a:pt x="174412" y="188006"/>
                    <a:pt x="178798" y="180724"/>
                    <a:pt x="180903" y="172933"/>
                  </a:cubicBezTo>
                  <a:close/>
                </a:path>
              </a:pathLst>
            </a:custGeom>
            <a:solidFill>
              <a:srgbClr val="231F20"/>
            </a:solidFill>
            <a:ln w="7575" cap="flat">
              <a:noFill/>
              <a:prstDash val="solid"/>
              <a:round/>
            </a:ln>
          </p:spPr>
          <p:txBody>
            <a:bodyPr rtlCol="0" anchor="ctr"/>
            <a:lstStyle/>
            <a:p>
              <a:endParaRPr lang="en-GB"/>
            </a:p>
          </p:txBody>
        </p:sp>
        <p:sp>
          <p:nvSpPr>
            <p:cNvPr id="439" name="Freeform: Shape 438">
              <a:extLst>
                <a:ext uri="{FF2B5EF4-FFF2-40B4-BE49-F238E27FC236}">
                  <a16:creationId xmlns:a16="http://schemas.microsoft.com/office/drawing/2014/main" id="{982966AE-3CB9-4C58-88D2-DBC8E2B42F4D}"/>
                </a:ext>
              </a:extLst>
            </p:cNvPr>
            <p:cNvSpPr/>
            <p:nvPr/>
          </p:nvSpPr>
          <p:spPr>
            <a:xfrm>
              <a:off x="4550104" y="1212125"/>
              <a:ext cx="41139" cy="41138"/>
            </a:xfrm>
            <a:custGeom>
              <a:avLst/>
              <a:gdLst>
                <a:gd name="connsiteX0" fmla="*/ 34244 w 41139"/>
                <a:gd name="connsiteY0" fmla="*/ 36322 h 41138"/>
                <a:gd name="connsiteX1" fmla="*/ 5238 w 41139"/>
                <a:gd name="connsiteY1" fmla="*/ 34216 h 41138"/>
                <a:gd name="connsiteX2" fmla="*/ 7343 w 41139"/>
                <a:gd name="connsiteY2" fmla="*/ 5209 h 41138"/>
                <a:gd name="connsiteX3" fmla="*/ 36358 w 41139"/>
                <a:gd name="connsiteY3" fmla="*/ 7315 h 41138"/>
                <a:gd name="connsiteX4" fmla="*/ 34244 w 41139"/>
                <a:gd name="connsiteY4" fmla="*/ 36322 h 41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39" h="41138">
                  <a:moveTo>
                    <a:pt x="34244" y="36322"/>
                  </a:moveTo>
                  <a:cubicBezTo>
                    <a:pt x="25655" y="43756"/>
                    <a:pt x="12664" y="42813"/>
                    <a:pt x="5238" y="34216"/>
                  </a:cubicBezTo>
                  <a:cubicBezTo>
                    <a:pt x="-2197" y="25627"/>
                    <a:pt x="-1254" y="12636"/>
                    <a:pt x="7343" y="5209"/>
                  </a:cubicBezTo>
                  <a:cubicBezTo>
                    <a:pt x="15933" y="-2225"/>
                    <a:pt x="28923" y="-1282"/>
                    <a:pt x="36358" y="7315"/>
                  </a:cubicBezTo>
                  <a:cubicBezTo>
                    <a:pt x="43784" y="15912"/>
                    <a:pt x="42842" y="28903"/>
                    <a:pt x="34244" y="36322"/>
                  </a:cubicBezTo>
                  <a:close/>
                </a:path>
              </a:pathLst>
            </a:custGeom>
            <a:solidFill>
              <a:schemeClr val="bg1">
                <a:lumMod val="75000"/>
              </a:schemeClr>
            </a:solidFill>
            <a:ln w="7575" cap="flat">
              <a:noFill/>
              <a:prstDash val="solid"/>
              <a:round/>
            </a:ln>
          </p:spPr>
          <p:txBody>
            <a:bodyPr rtlCol="0" anchor="ctr"/>
            <a:lstStyle/>
            <a:p>
              <a:endParaRPr lang="en-GB"/>
            </a:p>
          </p:txBody>
        </p:sp>
      </p:grpSp>
      <p:grpSp>
        <p:nvGrpSpPr>
          <p:cNvPr id="440" name="Group 439">
            <a:extLst>
              <a:ext uri="{FF2B5EF4-FFF2-40B4-BE49-F238E27FC236}">
                <a16:creationId xmlns:a16="http://schemas.microsoft.com/office/drawing/2014/main" id="{02C80075-9B07-46BC-BA91-1AF30BC1350F}"/>
              </a:ext>
            </a:extLst>
          </p:cNvPr>
          <p:cNvGrpSpPr>
            <a:grpSpLocks noChangeAspect="1"/>
          </p:cNvGrpSpPr>
          <p:nvPr/>
        </p:nvGrpSpPr>
        <p:grpSpPr>
          <a:xfrm>
            <a:off x="69679" y="4751314"/>
            <a:ext cx="504004" cy="504000"/>
            <a:chOff x="5429250" y="783087"/>
            <a:chExt cx="1077363" cy="1077355"/>
          </a:xfrm>
        </p:grpSpPr>
        <p:sp>
          <p:nvSpPr>
            <p:cNvPr id="441" name="Freeform: Shape 440">
              <a:extLst>
                <a:ext uri="{FF2B5EF4-FFF2-40B4-BE49-F238E27FC236}">
                  <a16:creationId xmlns:a16="http://schemas.microsoft.com/office/drawing/2014/main" id="{69DCC00C-ED21-402D-8C19-004611712370}"/>
                </a:ext>
              </a:extLst>
            </p:cNvPr>
            <p:cNvSpPr/>
            <p:nvPr/>
          </p:nvSpPr>
          <p:spPr>
            <a:xfrm>
              <a:off x="5429250" y="783087"/>
              <a:ext cx="1077363" cy="1077355"/>
            </a:xfrm>
            <a:custGeom>
              <a:avLst/>
              <a:gdLst>
                <a:gd name="connsiteX0" fmla="*/ 224 w 1077363"/>
                <a:gd name="connsiteY0" fmla="*/ 225 h 1077355"/>
                <a:gd name="connsiteX1" fmla="*/ 1077588 w 1077363"/>
                <a:gd name="connsiteY1" fmla="*/ 225 h 1077355"/>
                <a:gd name="connsiteX2" fmla="*/ 1077588 w 1077363"/>
                <a:gd name="connsiteY2" fmla="*/ 1077581 h 1077355"/>
                <a:gd name="connsiteX3" fmla="*/ 224 w 1077363"/>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63" h="1077355">
                  <a:moveTo>
                    <a:pt x="224" y="225"/>
                  </a:moveTo>
                  <a:lnTo>
                    <a:pt x="1077588" y="225"/>
                  </a:lnTo>
                  <a:lnTo>
                    <a:pt x="1077588"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442" name="Freeform: Shape 441">
              <a:extLst>
                <a:ext uri="{FF2B5EF4-FFF2-40B4-BE49-F238E27FC236}">
                  <a16:creationId xmlns:a16="http://schemas.microsoft.com/office/drawing/2014/main" id="{1F427943-024F-4257-907B-DAB5CC300DD4}"/>
                </a:ext>
              </a:extLst>
            </p:cNvPr>
            <p:cNvSpPr/>
            <p:nvPr/>
          </p:nvSpPr>
          <p:spPr>
            <a:xfrm>
              <a:off x="5581391" y="935235"/>
              <a:ext cx="773065" cy="773065"/>
            </a:xfrm>
            <a:custGeom>
              <a:avLst/>
              <a:gdLst>
                <a:gd name="connsiteX0" fmla="*/ 773290 w 773065"/>
                <a:gd name="connsiteY0" fmla="*/ 226647 h 773065"/>
                <a:gd name="connsiteX1" fmla="*/ 546868 w 773065"/>
                <a:gd name="connsiteY1" fmla="*/ 225 h 773065"/>
                <a:gd name="connsiteX2" fmla="*/ 226646 w 773065"/>
                <a:gd name="connsiteY2" fmla="*/ 225 h 773065"/>
                <a:gd name="connsiteX3" fmla="*/ 224 w 773065"/>
                <a:gd name="connsiteY3" fmla="*/ 226647 h 773065"/>
                <a:gd name="connsiteX4" fmla="*/ 224 w 773065"/>
                <a:gd name="connsiteY4" fmla="*/ 546869 h 773065"/>
                <a:gd name="connsiteX5" fmla="*/ 226646 w 773065"/>
                <a:gd name="connsiteY5" fmla="*/ 773291 h 773065"/>
                <a:gd name="connsiteX6" fmla="*/ 546868 w 773065"/>
                <a:gd name="connsiteY6" fmla="*/ 773291 h 773065"/>
                <a:gd name="connsiteX7" fmla="*/ 773290 w 773065"/>
                <a:gd name="connsiteY7" fmla="*/ 546869 h 773065"/>
                <a:gd name="connsiteX8" fmla="*/ 773290 w 773065"/>
                <a:gd name="connsiteY8" fmla="*/ 226647 h 773065"/>
                <a:gd name="connsiteX9" fmla="*/ 533475 w 773065"/>
                <a:gd name="connsiteY9" fmla="*/ 32546 h 773065"/>
                <a:gd name="connsiteX10" fmla="*/ 740969 w 773065"/>
                <a:gd name="connsiteY10" fmla="*/ 240040 h 773065"/>
                <a:gd name="connsiteX11" fmla="*/ 740969 w 773065"/>
                <a:gd name="connsiteY11" fmla="*/ 533476 h 773065"/>
                <a:gd name="connsiteX12" fmla="*/ 533475 w 773065"/>
                <a:gd name="connsiteY12" fmla="*/ 740970 h 773065"/>
                <a:gd name="connsiteX13" fmla="*/ 240040 w 773065"/>
                <a:gd name="connsiteY13" fmla="*/ 740970 h 773065"/>
                <a:gd name="connsiteX14" fmla="*/ 32545 w 773065"/>
                <a:gd name="connsiteY14" fmla="*/ 533476 h 773065"/>
                <a:gd name="connsiteX15" fmla="*/ 32545 w 773065"/>
                <a:gd name="connsiteY15" fmla="*/ 240040 h 773065"/>
                <a:gd name="connsiteX16" fmla="*/ 240040 w 773065"/>
                <a:gd name="connsiteY16" fmla="*/ 32546 h 773065"/>
                <a:gd name="connsiteX17" fmla="*/ 533475 w 773065"/>
                <a:gd name="connsiteY17" fmla="*/ 32546 h 773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73065" h="773065">
                  <a:moveTo>
                    <a:pt x="773290" y="226647"/>
                  </a:moveTo>
                  <a:lnTo>
                    <a:pt x="546868" y="225"/>
                  </a:lnTo>
                  <a:lnTo>
                    <a:pt x="226646" y="225"/>
                  </a:lnTo>
                  <a:lnTo>
                    <a:pt x="224" y="226647"/>
                  </a:lnTo>
                  <a:lnTo>
                    <a:pt x="224" y="546869"/>
                  </a:lnTo>
                  <a:lnTo>
                    <a:pt x="226646" y="773291"/>
                  </a:lnTo>
                  <a:lnTo>
                    <a:pt x="546868" y="773291"/>
                  </a:lnTo>
                  <a:lnTo>
                    <a:pt x="773290" y="546869"/>
                  </a:lnTo>
                  <a:lnTo>
                    <a:pt x="773290" y="226647"/>
                  </a:lnTo>
                  <a:close/>
                  <a:moveTo>
                    <a:pt x="533475" y="32546"/>
                  </a:moveTo>
                  <a:lnTo>
                    <a:pt x="740969" y="240040"/>
                  </a:lnTo>
                  <a:cubicBezTo>
                    <a:pt x="740969" y="280586"/>
                    <a:pt x="740969" y="492930"/>
                    <a:pt x="740969" y="533476"/>
                  </a:cubicBezTo>
                  <a:cubicBezTo>
                    <a:pt x="740969" y="533476"/>
                    <a:pt x="533475" y="740970"/>
                    <a:pt x="533475" y="740970"/>
                  </a:cubicBezTo>
                  <a:cubicBezTo>
                    <a:pt x="533475" y="740970"/>
                    <a:pt x="240040" y="740970"/>
                    <a:pt x="240040" y="740970"/>
                  </a:cubicBezTo>
                  <a:cubicBezTo>
                    <a:pt x="240040" y="740970"/>
                    <a:pt x="32545" y="533476"/>
                    <a:pt x="32545" y="533476"/>
                  </a:cubicBezTo>
                  <a:cubicBezTo>
                    <a:pt x="32545" y="533476"/>
                    <a:pt x="32545" y="240040"/>
                    <a:pt x="32545" y="240040"/>
                  </a:cubicBezTo>
                  <a:cubicBezTo>
                    <a:pt x="32545" y="240040"/>
                    <a:pt x="208714" y="63871"/>
                    <a:pt x="240040" y="32546"/>
                  </a:cubicBezTo>
                  <a:cubicBezTo>
                    <a:pt x="240040" y="32546"/>
                    <a:pt x="533475" y="32546"/>
                    <a:pt x="533475" y="32546"/>
                  </a:cubicBezTo>
                  <a:close/>
                </a:path>
              </a:pathLst>
            </a:custGeom>
            <a:solidFill>
              <a:srgbClr val="FFFFFF"/>
            </a:solidFill>
            <a:ln w="7575" cap="flat">
              <a:noFill/>
              <a:prstDash val="solid"/>
              <a:round/>
            </a:ln>
          </p:spPr>
          <p:txBody>
            <a:bodyPr rtlCol="0" anchor="ctr"/>
            <a:lstStyle/>
            <a:p>
              <a:endParaRPr lang="en-GB"/>
            </a:p>
          </p:txBody>
        </p:sp>
        <p:sp>
          <p:nvSpPr>
            <p:cNvPr id="443" name="Freeform: Shape 442">
              <a:extLst>
                <a:ext uri="{FF2B5EF4-FFF2-40B4-BE49-F238E27FC236}">
                  <a16:creationId xmlns:a16="http://schemas.microsoft.com/office/drawing/2014/main" id="{FA128AE5-7402-4CE1-BE0E-8F0DFA08A341}"/>
                </a:ext>
              </a:extLst>
            </p:cNvPr>
            <p:cNvSpPr/>
            <p:nvPr/>
          </p:nvSpPr>
          <p:spPr>
            <a:xfrm>
              <a:off x="5786308" y="1054372"/>
              <a:ext cx="435945" cy="515478"/>
            </a:xfrm>
            <a:custGeom>
              <a:avLst/>
              <a:gdLst>
                <a:gd name="connsiteX0" fmla="*/ 378742 w 435945"/>
                <a:gd name="connsiteY0" fmla="*/ 202007 h 515478"/>
                <a:gd name="connsiteX1" fmla="*/ 309432 w 435945"/>
                <a:gd name="connsiteY1" fmla="*/ 282171 h 515478"/>
                <a:gd name="connsiteX2" fmla="*/ 309524 w 435945"/>
                <a:gd name="connsiteY2" fmla="*/ 71408 h 515478"/>
                <a:gd name="connsiteX3" fmla="*/ 279582 w 435945"/>
                <a:gd name="connsiteY3" fmla="*/ 41466 h 515478"/>
                <a:gd name="connsiteX4" fmla="*/ 279088 w 435945"/>
                <a:gd name="connsiteY4" fmla="*/ 41466 h 515478"/>
                <a:gd name="connsiteX5" fmla="*/ 249146 w 435945"/>
                <a:gd name="connsiteY5" fmla="*/ 71408 h 515478"/>
                <a:gd name="connsiteX6" fmla="*/ 249146 w 435945"/>
                <a:gd name="connsiteY6" fmla="*/ 231257 h 515478"/>
                <a:gd name="connsiteX7" fmla="*/ 224107 w 435945"/>
                <a:gd name="connsiteY7" fmla="*/ 223268 h 515478"/>
                <a:gd name="connsiteX8" fmla="*/ 224107 w 435945"/>
                <a:gd name="connsiteY8" fmla="*/ 30171 h 515478"/>
                <a:gd name="connsiteX9" fmla="*/ 194150 w 435945"/>
                <a:gd name="connsiteY9" fmla="*/ 221 h 515478"/>
                <a:gd name="connsiteX10" fmla="*/ 193671 w 435945"/>
                <a:gd name="connsiteY10" fmla="*/ 221 h 515478"/>
                <a:gd name="connsiteX11" fmla="*/ 163714 w 435945"/>
                <a:gd name="connsiteY11" fmla="*/ 30171 h 515478"/>
                <a:gd name="connsiteX12" fmla="*/ 163714 w 435945"/>
                <a:gd name="connsiteY12" fmla="*/ 216031 h 515478"/>
                <a:gd name="connsiteX13" fmla="*/ 140887 w 435945"/>
                <a:gd name="connsiteY13" fmla="*/ 217354 h 515478"/>
                <a:gd name="connsiteX14" fmla="*/ 140887 w 435945"/>
                <a:gd name="connsiteY14" fmla="*/ 53735 h 515478"/>
                <a:gd name="connsiteX15" fmla="*/ 110946 w 435945"/>
                <a:gd name="connsiteY15" fmla="*/ 23785 h 515478"/>
                <a:gd name="connsiteX16" fmla="*/ 110452 w 435945"/>
                <a:gd name="connsiteY16" fmla="*/ 23785 h 515478"/>
                <a:gd name="connsiteX17" fmla="*/ 80510 w 435945"/>
                <a:gd name="connsiteY17" fmla="*/ 53735 h 515478"/>
                <a:gd name="connsiteX18" fmla="*/ 80510 w 435945"/>
                <a:gd name="connsiteY18" fmla="*/ 231599 h 515478"/>
                <a:gd name="connsiteX19" fmla="*/ 60625 w 435945"/>
                <a:gd name="connsiteY19" fmla="*/ 239740 h 515478"/>
                <a:gd name="connsiteX20" fmla="*/ 60625 w 435945"/>
                <a:gd name="connsiteY20" fmla="*/ 108883 h 515478"/>
                <a:gd name="connsiteX21" fmla="*/ 31504 w 435945"/>
                <a:gd name="connsiteY21" fmla="*/ 79754 h 515478"/>
                <a:gd name="connsiteX22" fmla="*/ 29376 w 435945"/>
                <a:gd name="connsiteY22" fmla="*/ 79754 h 515478"/>
                <a:gd name="connsiteX23" fmla="*/ 240 w 435945"/>
                <a:gd name="connsiteY23" fmla="*/ 108883 h 515478"/>
                <a:gd name="connsiteX24" fmla="*/ 240 w 435945"/>
                <a:gd name="connsiteY24" fmla="*/ 305568 h 515478"/>
                <a:gd name="connsiteX25" fmla="*/ 718 w 435945"/>
                <a:gd name="connsiteY25" fmla="*/ 310220 h 515478"/>
                <a:gd name="connsiteX26" fmla="*/ 163714 w 435945"/>
                <a:gd name="connsiteY26" fmla="*/ 515700 h 515478"/>
                <a:gd name="connsiteX27" fmla="*/ 340446 w 435945"/>
                <a:gd name="connsiteY27" fmla="*/ 375789 h 515478"/>
                <a:gd name="connsiteX28" fmla="*/ 400702 w 435945"/>
                <a:gd name="connsiteY28" fmla="*/ 269750 h 515478"/>
                <a:gd name="connsiteX29" fmla="*/ 436185 w 435945"/>
                <a:gd name="connsiteY29" fmla="*/ 231462 h 515478"/>
                <a:gd name="connsiteX30" fmla="*/ 378742 w 435945"/>
                <a:gd name="connsiteY30" fmla="*/ 202007 h 515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35945" h="515478">
                  <a:moveTo>
                    <a:pt x="378742" y="202007"/>
                  </a:moveTo>
                  <a:cubicBezTo>
                    <a:pt x="343829" y="213302"/>
                    <a:pt x="320424" y="256934"/>
                    <a:pt x="309432" y="282171"/>
                  </a:cubicBezTo>
                  <a:lnTo>
                    <a:pt x="309524" y="71408"/>
                  </a:lnTo>
                  <a:cubicBezTo>
                    <a:pt x="309524" y="54936"/>
                    <a:pt x="296054" y="41466"/>
                    <a:pt x="279582" y="41466"/>
                  </a:cubicBezTo>
                  <a:lnTo>
                    <a:pt x="279088" y="41466"/>
                  </a:lnTo>
                  <a:cubicBezTo>
                    <a:pt x="262616" y="41466"/>
                    <a:pt x="249146" y="54936"/>
                    <a:pt x="249146" y="71408"/>
                  </a:cubicBezTo>
                  <a:lnTo>
                    <a:pt x="249146" y="231257"/>
                  </a:lnTo>
                  <a:cubicBezTo>
                    <a:pt x="240678" y="228034"/>
                    <a:pt x="232339" y="225419"/>
                    <a:pt x="224107" y="223268"/>
                  </a:cubicBezTo>
                  <a:lnTo>
                    <a:pt x="224107" y="30171"/>
                  </a:lnTo>
                  <a:cubicBezTo>
                    <a:pt x="224107" y="13698"/>
                    <a:pt x="210622" y="221"/>
                    <a:pt x="194150" y="221"/>
                  </a:cubicBezTo>
                  <a:lnTo>
                    <a:pt x="193671" y="221"/>
                  </a:lnTo>
                  <a:cubicBezTo>
                    <a:pt x="177199" y="221"/>
                    <a:pt x="163714" y="13698"/>
                    <a:pt x="163714" y="30171"/>
                  </a:cubicBezTo>
                  <a:lnTo>
                    <a:pt x="163714" y="216031"/>
                  </a:lnTo>
                  <a:cubicBezTo>
                    <a:pt x="155908" y="216115"/>
                    <a:pt x="148306" y="216556"/>
                    <a:pt x="140887" y="217354"/>
                  </a:cubicBezTo>
                  <a:lnTo>
                    <a:pt x="140887" y="53735"/>
                  </a:lnTo>
                  <a:cubicBezTo>
                    <a:pt x="140887" y="37263"/>
                    <a:pt x="127418" y="23785"/>
                    <a:pt x="110946" y="23785"/>
                  </a:cubicBezTo>
                  <a:lnTo>
                    <a:pt x="110452" y="23785"/>
                  </a:lnTo>
                  <a:cubicBezTo>
                    <a:pt x="93987" y="23785"/>
                    <a:pt x="80510" y="37263"/>
                    <a:pt x="80510" y="53735"/>
                  </a:cubicBezTo>
                  <a:lnTo>
                    <a:pt x="80510" y="231599"/>
                  </a:lnTo>
                  <a:cubicBezTo>
                    <a:pt x="73509" y="234183"/>
                    <a:pt x="66843" y="236890"/>
                    <a:pt x="60625" y="239740"/>
                  </a:cubicBezTo>
                  <a:lnTo>
                    <a:pt x="60625" y="108883"/>
                  </a:lnTo>
                  <a:cubicBezTo>
                    <a:pt x="60625" y="92859"/>
                    <a:pt x="47520" y="79754"/>
                    <a:pt x="31504" y="79754"/>
                  </a:cubicBezTo>
                  <a:lnTo>
                    <a:pt x="29376" y="79754"/>
                  </a:lnTo>
                  <a:cubicBezTo>
                    <a:pt x="13352" y="79754"/>
                    <a:pt x="240" y="92859"/>
                    <a:pt x="240" y="108883"/>
                  </a:cubicBezTo>
                  <a:lnTo>
                    <a:pt x="240" y="305568"/>
                  </a:lnTo>
                  <a:cubicBezTo>
                    <a:pt x="240" y="307164"/>
                    <a:pt x="468" y="308700"/>
                    <a:pt x="718" y="310220"/>
                  </a:cubicBezTo>
                  <a:cubicBezTo>
                    <a:pt x="4390" y="444779"/>
                    <a:pt x="34096" y="515700"/>
                    <a:pt x="163714" y="515700"/>
                  </a:cubicBezTo>
                  <a:cubicBezTo>
                    <a:pt x="303633" y="515700"/>
                    <a:pt x="337854" y="384736"/>
                    <a:pt x="340446" y="375789"/>
                  </a:cubicBezTo>
                  <a:cubicBezTo>
                    <a:pt x="356036" y="322298"/>
                    <a:pt x="391436" y="279168"/>
                    <a:pt x="400702" y="269750"/>
                  </a:cubicBezTo>
                  <a:cubicBezTo>
                    <a:pt x="412370" y="257877"/>
                    <a:pt x="436185" y="231462"/>
                    <a:pt x="436185" y="231462"/>
                  </a:cubicBezTo>
                  <a:cubicBezTo>
                    <a:pt x="436185" y="231462"/>
                    <a:pt x="428819" y="185801"/>
                    <a:pt x="378742" y="202007"/>
                  </a:cubicBezTo>
                  <a:close/>
                </a:path>
              </a:pathLst>
            </a:custGeom>
            <a:solidFill>
              <a:srgbClr val="231F20"/>
            </a:solidFill>
            <a:ln w="7575" cap="flat">
              <a:noFill/>
              <a:prstDash val="solid"/>
              <a:round/>
            </a:ln>
          </p:spPr>
          <p:txBody>
            <a:bodyPr rtlCol="0" anchor="ctr"/>
            <a:lstStyle/>
            <a:p>
              <a:endParaRPr lang="en-GB"/>
            </a:p>
          </p:txBody>
        </p:sp>
      </p:grpSp>
      <p:grpSp>
        <p:nvGrpSpPr>
          <p:cNvPr id="444" name="Group 443">
            <a:extLst>
              <a:ext uri="{FF2B5EF4-FFF2-40B4-BE49-F238E27FC236}">
                <a16:creationId xmlns:a16="http://schemas.microsoft.com/office/drawing/2014/main" id="{BFA6776E-24E6-4A8C-B00B-706B6F79B968}"/>
              </a:ext>
            </a:extLst>
          </p:cNvPr>
          <p:cNvGrpSpPr>
            <a:grpSpLocks noChangeAspect="1"/>
          </p:cNvGrpSpPr>
          <p:nvPr/>
        </p:nvGrpSpPr>
        <p:grpSpPr>
          <a:xfrm>
            <a:off x="69679" y="3006886"/>
            <a:ext cx="504000" cy="504000"/>
            <a:chOff x="6851400" y="3342387"/>
            <a:chExt cx="1077355" cy="1077355"/>
          </a:xfrm>
        </p:grpSpPr>
        <p:sp>
          <p:nvSpPr>
            <p:cNvPr id="445" name="Freeform: Shape 444">
              <a:extLst>
                <a:ext uri="{FF2B5EF4-FFF2-40B4-BE49-F238E27FC236}">
                  <a16:creationId xmlns:a16="http://schemas.microsoft.com/office/drawing/2014/main" id="{737C251E-B169-4807-97A3-5790BCA830C4}"/>
                </a:ext>
              </a:extLst>
            </p:cNvPr>
            <p:cNvSpPr/>
            <p:nvPr/>
          </p:nvSpPr>
          <p:spPr>
            <a:xfrm>
              <a:off x="6851400" y="334238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446" name="Freeform: Shape 445">
              <a:extLst>
                <a:ext uri="{FF2B5EF4-FFF2-40B4-BE49-F238E27FC236}">
                  <a16:creationId xmlns:a16="http://schemas.microsoft.com/office/drawing/2014/main" id="{024B9A6C-C16A-41DC-8A25-F80E97C80F26}"/>
                </a:ext>
              </a:extLst>
            </p:cNvPr>
            <p:cNvSpPr/>
            <p:nvPr/>
          </p:nvSpPr>
          <p:spPr>
            <a:xfrm>
              <a:off x="7657691" y="3549402"/>
              <a:ext cx="271064" cy="247226"/>
            </a:xfrm>
            <a:custGeom>
              <a:avLst/>
              <a:gdLst>
                <a:gd name="connsiteX0" fmla="*/ 22079 w 271064"/>
                <a:gd name="connsiteY0" fmla="*/ 174202 h 247226"/>
                <a:gd name="connsiteX1" fmla="*/ 392 w 271064"/>
                <a:gd name="connsiteY1" fmla="*/ 198374 h 247226"/>
                <a:gd name="connsiteX2" fmla="*/ 392 w 271064"/>
                <a:gd name="connsiteY2" fmla="*/ 247365 h 247226"/>
                <a:gd name="connsiteX3" fmla="*/ 146635 w 271064"/>
                <a:gd name="connsiteY3" fmla="*/ 247365 h 247226"/>
                <a:gd name="connsiteX4" fmla="*/ 146635 w 271064"/>
                <a:gd name="connsiteY4" fmla="*/ 198306 h 247226"/>
                <a:gd name="connsiteX5" fmla="*/ 124948 w 271064"/>
                <a:gd name="connsiteY5" fmla="*/ 174194 h 247226"/>
                <a:gd name="connsiteX6" fmla="*/ 124948 w 271064"/>
                <a:gd name="connsiteY6" fmla="*/ 111088 h 247226"/>
                <a:gd name="connsiteX7" fmla="*/ 133021 w 271064"/>
                <a:gd name="connsiteY7" fmla="*/ 103015 h 247226"/>
                <a:gd name="connsiteX8" fmla="*/ 271457 w 271064"/>
                <a:gd name="connsiteY8" fmla="*/ 103015 h 247226"/>
                <a:gd name="connsiteX9" fmla="*/ 271457 w 271064"/>
                <a:gd name="connsiteY9" fmla="*/ 76076 h 247226"/>
                <a:gd name="connsiteX10" fmla="*/ 133021 w 271064"/>
                <a:gd name="connsiteY10" fmla="*/ 76076 h 247226"/>
                <a:gd name="connsiteX11" fmla="*/ 98009 w 271064"/>
                <a:gd name="connsiteY11" fmla="*/ 111088 h 247226"/>
                <a:gd name="connsiteX12" fmla="*/ 98009 w 271064"/>
                <a:gd name="connsiteY12" fmla="*/ 200997 h 247226"/>
                <a:gd name="connsiteX13" fmla="*/ 119696 w 271064"/>
                <a:gd name="connsiteY13" fmla="*/ 200997 h 247226"/>
                <a:gd name="connsiteX14" fmla="*/ 119696 w 271064"/>
                <a:gd name="connsiteY14" fmla="*/ 220426 h 247226"/>
                <a:gd name="connsiteX15" fmla="*/ 27332 w 271064"/>
                <a:gd name="connsiteY15" fmla="*/ 220426 h 247226"/>
                <a:gd name="connsiteX16" fmla="*/ 27332 w 271064"/>
                <a:gd name="connsiteY16" fmla="*/ 200997 h 247226"/>
                <a:gd name="connsiteX17" fmla="*/ 49018 w 271064"/>
                <a:gd name="connsiteY17" fmla="*/ 200997 h 247226"/>
                <a:gd name="connsiteX18" fmla="*/ 49018 w 271064"/>
                <a:gd name="connsiteY18" fmla="*/ 74343 h 247226"/>
                <a:gd name="connsiteX19" fmla="*/ 96276 w 271064"/>
                <a:gd name="connsiteY19" fmla="*/ 27078 h 247226"/>
                <a:gd name="connsiteX20" fmla="*/ 271457 w 271064"/>
                <a:gd name="connsiteY20" fmla="*/ 27078 h 247226"/>
                <a:gd name="connsiteX21" fmla="*/ 271457 w 271064"/>
                <a:gd name="connsiteY21" fmla="*/ 139 h 247226"/>
                <a:gd name="connsiteX22" fmla="*/ 96276 w 271064"/>
                <a:gd name="connsiteY22" fmla="*/ 139 h 247226"/>
                <a:gd name="connsiteX23" fmla="*/ 22079 w 271064"/>
                <a:gd name="connsiteY23" fmla="*/ 74343 h 247226"/>
                <a:gd name="connsiteX24" fmla="*/ 22079 w 271064"/>
                <a:gd name="connsiteY24" fmla="*/ 174202 h 247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1064" h="247226">
                  <a:moveTo>
                    <a:pt x="22079" y="174202"/>
                  </a:moveTo>
                  <a:cubicBezTo>
                    <a:pt x="9879" y="175510"/>
                    <a:pt x="392" y="185832"/>
                    <a:pt x="392" y="198374"/>
                  </a:cubicBezTo>
                  <a:cubicBezTo>
                    <a:pt x="392" y="198374"/>
                    <a:pt x="392" y="247365"/>
                    <a:pt x="392" y="247365"/>
                  </a:cubicBezTo>
                  <a:lnTo>
                    <a:pt x="146635" y="247365"/>
                  </a:lnTo>
                  <a:lnTo>
                    <a:pt x="146635" y="198306"/>
                  </a:lnTo>
                  <a:cubicBezTo>
                    <a:pt x="146635" y="185764"/>
                    <a:pt x="137141" y="175464"/>
                    <a:pt x="124948" y="174194"/>
                  </a:cubicBezTo>
                  <a:lnTo>
                    <a:pt x="124948" y="111088"/>
                  </a:lnTo>
                  <a:cubicBezTo>
                    <a:pt x="124948" y="106626"/>
                    <a:pt x="128559" y="103015"/>
                    <a:pt x="133021" y="103015"/>
                  </a:cubicBezTo>
                  <a:cubicBezTo>
                    <a:pt x="133021" y="103015"/>
                    <a:pt x="271457" y="103015"/>
                    <a:pt x="271457" y="103015"/>
                  </a:cubicBezTo>
                  <a:lnTo>
                    <a:pt x="271457" y="76076"/>
                  </a:lnTo>
                  <a:lnTo>
                    <a:pt x="133021" y="76076"/>
                  </a:lnTo>
                  <a:cubicBezTo>
                    <a:pt x="113691" y="76076"/>
                    <a:pt x="98009" y="91758"/>
                    <a:pt x="98009" y="111088"/>
                  </a:cubicBezTo>
                  <a:cubicBezTo>
                    <a:pt x="98009" y="111088"/>
                    <a:pt x="98009" y="200997"/>
                    <a:pt x="98009" y="200997"/>
                  </a:cubicBezTo>
                  <a:lnTo>
                    <a:pt x="119696" y="200997"/>
                  </a:lnTo>
                  <a:lnTo>
                    <a:pt x="119696" y="220426"/>
                  </a:lnTo>
                  <a:cubicBezTo>
                    <a:pt x="119696" y="220426"/>
                    <a:pt x="27332" y="220426"/>
                    <a:pt x="27332" y="220426"/>
                  </a:cubicBezTo>
                  <a:lnTo>
                    <a:pt x="27332" y="200997"/>
                  </a:lnTo>
                  <a:lnTo>
                    <a:pt x="49018" y="200997"/>
                  </a:lnTo>
                  <a:lnTo>
                    <a:pt x="49018" y="74343"/>
                  </a:lnTo>
                  <a:cubicBezTo>
                    <a:pt x="49018" y="48240"/>
                    <a:pt x="70173" y="27078"/>
                    <a:pt x="96276" y="27078"/>
                  </a:cubicBezTo>
                  <a:lnTo>
                    <a:pt x="271457" y="27078"/>
                  </a:lnTo>
                  <a:lnTo>
                    <a:pt x="271457" y="139"/>
                  </a:lnTo>
                  <a:lnTo>
                    <a:pt x="96276" y="139"/>
                  </a:lnTo>
                  <a:cubicBezTo>
                    <a:pt x="55305" y="139"/>
                    <a:pt x="22079" y="33357"/>
                    <a:pt x="22079" y="74343"/>
                  </a:cubicBezTo>
                  <a:lnTo>
                    <a:pt x="22079" y="174202"/>
                  </a:lnTo>
                  <a:close/>
                </a:path>
              </a:pathLst>
            </a:custGeom>
            <a:solidFill>
              <a:srgbClr val="231F20"/>
            </a:solidFill>
            <a:ln w="7575" cap="flat">
              <a:noFill/>
              <a:prstDash val="solid"/>
              <a:round/>
            </a:ln>
          </p:spPr>
          <p:txBody>
            <a:bodyPr rtlCol="0" anchor="ctr"/>
            <a:lstStyle/>
            <a:p>
              <a:endParaRPr lang="en-GB"/>
            </a:p>
          </p:txBody>
        </p:sp>
        <p:sp>
          <p:nvSpPr>
            <p:cNvPr id="447" name="Freeform: Shape 446">
              <a:extLst>
                <a:ext uri="{FF2B5EF4-FFF2-40B4-BE49-F238E27FC236}">
                  <a16:creationId xmlns:a16="http://schemas.microsoft.com/office/drawing/2014/main" id="{4ADB250D-AB74-4818-AAA5-D1FFF903B7FD}"/>
                </a:ext>
              </a:extLst>
            </p:cNvPr>
            <p:cNvSpPr/>
            <p:nvPr/>
          </p:nvSpPr>
          <p:spPr>
            <a:xfrm>
              <a:off x="7657691" y="3966565"/>
              <a:ext cx="271064" cy="247218"/>
            </a:xfrm>
            <a:custGeom>
              <a:avLst/>
              <a:gdLst>
                <a:gd name="connsiteX0" fmla="*/ 22079 w 271064"/>
                <a:gd name="connsiteY0" fmla="*/ 73475 h 247218"/>
                <a:gd name="connsiteX1" fmla="*/ 22079 w 271064"/>
                <a:gd name="connsiteY1" fmla="*/ 173334 h 247218"/>
                <a:gd name="connsiteX2" fmla="*/ 96276 w 271064"/>
                <a:gd name="connsiteY2" fmla="*/ 247531 h 247218"/>
                <a:gd name="connsiteX3" fmla="*/ 271457 w 271064"/>
                <a:gd name="connsiteY3" fmla="*/ 247531 h 247218"/>
                <a:gd name="connsiteX4" fmla="*/ 271457 w 271064"/>
                <a:gd name="connsiteY4" fmla="*/ 220592 h 247218"/>
                <a:gd name="connsiteX5" fmla="*/ 96276 w 271064"/>
                <a:gd name="connsiteY5" fmla="*/ 220592 h 247218"/>
                <a:gd name="connsiteX6" fmla="*/ 49018 w 271064"/>
                <a:gd name="connsiteY6" fmla="*/ 173334 h 247218"/>
                <a:gd name="connsiteX7" fmla="*/ 49018 w 271064"/>
                <a:gd name="connsiteY7" fmla="*/ 46681 h 247218"/>
                <a:gd name="connsiteX8" fmla="*/ 27332 w 271064"/>
                <a:gd name="connsiteY8" fmla="*/ 46681 h 247218"/>
                <a:gd name="connsiteX9" fmla="*/ 27332 w 271064"/>
                <a:gd name="connsiteY9" fmla="*/ 27252 h 247218"/>
                <a:gd name="connsiteX10" fmla="*/ 119696 w 271064"/>
                <a:gd name="connsiteY10" fmla="*/ 27252 h 247218"/>
                <a:gd name="connsiteX11" fmla="*/ 119696 w 271064"/>
                <a:gd name="connsiteY11" fmla="*/ 46681 h 247218"/>
                <a:gd name="connsiteX12" fmla="*/ 98009 w 271064"/>
                <a:gd name="connsiteY12" fmla="*/ 46681 h 247218"/>
                <a:gd name="connsiteX13" fmla="*/ 98009 w 271064"/>
                <a:gd name="connsiteY13" fmla="*/ 136582 h 247218"/>
                <a:gd name="connsiteX14" fmla="*/ 133021 w 271064"/>
                <a:gd name="connsiteY14" fmla="*/ 171601 h 247218"/>
                <a:gd name="connsiteX15" fmla="*/ 271457 w 271064"/>
                <a:gd name="connsiteY15" fmla="*/ 171601 h 247218"/>
                <a:gd name="connsiteX16" fmla="*/ 271457 w 271064"/>
                <a:gd name="connsiteY16" fmla="*/ 144662 h 247218"/>
                <a:gd name="connsiteX17" fmla="*/ 133021 w 271064"/>
                <a:gd name="connsiteY17" fmla="*/ 144662 h 247218"/>
                <a:gd name="connsiteX18" fmla="*/ 124948 w 271064"/>
                <a:gd name="connsiteY18" fmla="*/ 136582 h 247218"/>
                <a:gd name="connsiteX19" fmla="*/ 124948 w 271064"/>
                <a:gd name="connsiteY19" fmla="*/ 73483 h 247218"/>
                <a:gd name="connsiteX20" fmla="*/ 146635 w 271064"/>
                <a:gd name="connsiteY20" fmla="*/ 49371 h 247218"/>
                <a:gd name="connsiteX21" fmla="*/ 146635 w 271064"/>
                <a:gd name="connsiteY21" fmla="*/ 312 h 247218"/>
                <a:gd name="connsiteX22" fmla="*/ 392 w 271064"/>
                <a:gd name="connsiteY22" fmla="*/ 312 h 247218"/>
                <a:gd name="connsiteX23" fmla="*/ 392 w 271064"/>
                <a:gd name="connsiteY23" fmla="*/ 49303 h 247218"/>
                <a:gd name="connsiteX24" fmla="*/ 22079 w 271064"/>
                <a:gd name="connsiteY24" fmla="*/ 73475 h 247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1064" h="247218">
                  <a:moveTo>
                    <a:pt x="22079" y="73475"/>
                  </a:moveTo>
                  <a:lnTo>
                    <a:pt x="22079" y="173334"/>
                  </a:lnTo>
                  <a:cubicBezTo>
                    <a:pt x="22079" y="214306"/>
                    <a:pt x="55305" y="247531"/>
                    <a:pt x="96276" y="247531"/>
                  </a:cubicBezTo>
                  <a:lnTo>
                    <a:pt x="271457" y="247531"/>
                  </a:lnTo>
                  <a:lnTo>
                    <a:pt x="271457" y="220592"/>
                  </a:lnTo>
                  <a:lnTo>
                    <a:pt x="96276" y="220592"/>
                  </a:lnTo>
                  <a:cubicBezTo>
                    <a:pt x="70173" y="220592"/>
                    <a:pt x="49018" y="199438"/>
                    <a:pt x="49018" y="173334"/>
                  </a:cubicBezTo>
                  <a:cubicBezTo>
                    <a:pt x="49018" y="173334"/>
                    <a:pt x="49018" y="46681"/>
                    <a:pt x="49018" y="46681"/>
                  </a:cubicBezTo>
                  <a:lnTo>
                    <a:pt x="27332" y="46681"/>
                  </a:lnTo>
                  <a:lnTo>
                    <a:pt x="27332" y="27252"/>
                  </a:lnTo>
                  <a:cubicBezTo>
                    <a:pt x="27332" y="27252"/>
                    <a:pt x="119696" y="27252"/>
                    <a:pt x="119696" y="27252"/>
                  </a:cubicBezTo>
                  <a:lnTo>
                    <a:pt x="119696" y="46681"/>
                  </a:lnTo>
                  <a:lnTo>
                    <a:pt x="98009" y="46681"/>
                  </a:lnTo>
                  <a:lnTo>
                    <a:pt x="98009" y="136582"/>
                  </a:lnTo>
                  <a:cubicBezTo>
                    <a:pt x="98009" y="155927"/>
                    <a:pt x="113691" y="171601"/>
                    <a:pt x="133021" y="171601"/>
                  </a:cubicBezTo>
                  <a:lnTo>
                    <a:pt x="271457" y="171601"/>
                  </a:lnTo>
                  <a:lnTo>
                    <a:pt x="271457" y="144662"/>
                  </a:lnTo>
                  <a:lnTo>
                    <a:pt x="133021" y="144662"/>
                  </a:lnTo>
                  <a:cubicBezTo>
                    <a:pt x="128559" y="144662"/>
                    <a:pt x="124948" y="141044"/>
                    <a:pt x="124948" y="136582"/>
                  </a:cubicBezTo>
                  <a:lnTo>
                    <a:pt x="124948" y="73483"/>
                  </a:lnTo>
                  <a:cubicBezTo>
                    <a:pt x="137141" y="72214"/>
                    <a:pt x="146635" y="61914"/>
                    <a:pt x="146635" y="49371"/>
                  </a:cubicBezTo>
                  <a:cubicBezTo>
                    <a:pt x="146635" y="49371"/>
                    <a:pt x="146635" y="312"/>
                    <a:pt x="146635" y="312"/>
                  </a:cubicBezTo>
                  <a:lnTo>
                    <a:pt x="392" y="312"/>
                  </a:lnTo>
                  <a:lnTo>
                    <a:pt x="392" y="49303"/>
                  </a:lnTo>
                  <a:cubicBezTo>
                    <a:pt x="392" y="61845"/>
                    <a:pt x="9879" y="72168"/>
                    <a:pt x="22079" y="73475"/>
                  </a:cubicBezTo>
                  <a:close/>
                </a:path>
              </a:pathLst>
            </a:custGeom>
            <a:solidFill>
              <a:srgbClr val="231F20"/>
            </a:solidFill>
            <a:ln w="7575" cap="flat">
              <a:noFill/>
              <a:prstDash val="solid"/>
              <a:round/>
            </a:ln>
          </p:spPr>
          <p:txBody>
            <a:bodyPr rtlCol="0" anchor="ctr"/>
            <a:lstStyle/>
            <a:p>
              <a:endParaRPr lang="en-GB"/>
            </a:p>
          </p:txBody>
        </p:sp>
        <p:sp>
          <p:nvSpPr>
            <p:cNvPr id="448" name="Freeform: Shape 447">
              <a:extLst>
                <a:ext uri="{FF2B5EF4-FFF2-40B4-BE49-F238E27FC236}">
                  <a16:creationId xmlns:a16="http://schemas.microsoft.com/office/drawing/2014/main" id="{60D8F731-A705-439D-840A-0BC505D64A64}"/>
                </a:ext>
              </a:extLst>
            </p:cNvPr>
            <p:cNvSpPr/>
            <p:nvPr/>
          </p:nvSpPr>
          <p:spPr>
            <a:xfrm>
              <a:off x="7316975" y="3473480"/>
              <a:ext cx="611780" cy="323148"/>
            </a:xfrm>
            <a:custGeom>
              <a:avLst/>
              <a:gdLst>
                <a:gd name="connsiteX0" fmla="*/ 22008 w 611780"/>
                <a:gd name="connsiteY0" fmla="*/ 250109 h 323148"/>
                <a:gd name="connsiteX1" fmla="*/ 321 w 611780"/>
                <a:gd name="connsiteY1" fmla="*/ 274281 h 323148"/>
                <a:gd name="connsiteX2" fmla="*/ 321 w 611780"/>
                <a:gd name="connsiteY2" fmla="*/ 323272 h 323148"/>
                <a:gd name="connsiteX3" fmla="*/ 146571 w 611780"/>
                <a:gd name="connsiteY3" fmla="*/ 323272 h 323148"/>
                <a:gd name="connsiteX4" fmla="*/ 146571 w 611780"/>
                <a:gd name="connsiteY4" fmla="*/ 274213 h 323148"/>
                <a:gd name="connsiteX5" fmla="*/ 124877 w 611780"/>
                <a:gd name="connsiteY5" fmla="*/ 250101 h 323148"/>
                <a:gd name="connsiteX6" fmla="*/ 124877 w 611780"/>
                <a:gd name="connsiteY6" fmla="*/ 111065 h 323148"/>
                <a:gd name="connsiteX7" fmla="*/ 132950 w 611780"/>
                <a:gd name="connsiteY7" fmla="*/ 102984 h 323148"/>
                <a:gd name="connsiteX8" fmla="*/ 612101 w 611780"/>
                <a:gd name="connsiteY8" fmla="*/ 102984 h 323148"/>
                <a:gd name="connsiteX9" fmla="*/ 612101 w 611780"/>
                <a:gd name="connsiteY9" fmla="*/ 76045 h 323148"/>
                <a:gd name="connsiteX10" fmla="*/ 132950 w 611780"/>
                <a:gd name="connsiteY10" fmla="*/ 76045 h 323148"/>
                <a:gd name="connsiteX11" fmla="*/ 97938 w 611780"/>
                <a:gd name="connsiteY11" fmla="*/ 111065 h 323148"/>
                <a:gd name="connsiteX12" fmla="*/ 97938 w 611780"/>
                <a:gd name="connsiteY12" fmla="*/ 276903 h 323148"/>
                <a:gd name="connsiteX13" fmla="*/ 119632 w 611780"/>
                <a:gd name="connsiteY13" fmla="*/ 276903 h 323148"/>
                <a:gd name="connsiteX14" fmla="*/ 119632 w 611780"/>
                <a:gd name="connsiteY14" fmla="*/ 296332 h 323148"/>
                <a:gd name="connsiteX15" fmla="*/ 27261 w 611780"/>
                <a:gd name="connsiteY15" fmla="*/ 296332 h 323148"/>
                <a:gd name="connsiteX16" fmla="*/ 27261 w 611780"/>
                <a:gd name="connsiteY16" fmla="*/ 276903 h 323148"/>
                <a:gd name="connsiteX17" fmla="*/ 48947 w 611780"/>
                <a:gd name="connsiteY17" fmla="*/ 276903 h 323148"/>
                <a:gd name="connsiteX18" fmla="*/ 48947 w 611780"/>
                <a:gd name="connsiteY18" fmla="*/ 74312 h 323148"/>
                <a:gd name="connsiteX19" fmla="*/ 96205 w 611780"/>
                <a:gd name="connsiteY19" fmla="*/ 27062 h 323148"/>
                <a:gd name="connsiteX20" fmla="*/ 612101 w 611780"/>
                <a:gd name="connsiteY20" fmla="*/ 27062 h 323148"/>
                <a:gd name="connsiteX21" fmla="*/ 612101 w 611780"/>
                <a:gd name="connsiteY21" fmla="*/ 123 h 323148"/>
                <a:gd name="connsiteX22" fmla="*/ 96205 w 611780"/>
                <a:gd name="connsiteY22" fmla="*/ 123 h 323148"/>
                <a:gd name="connsiteX23" fmla="*/ 22008 w 611780"/>
                <a:gd name="connsiteY23" fmla="*/ 74312 h 323148"/>
                <a:gd name="connsiteX24" fmla="*/ 22008 w 611780"/>
                <a:gd name="connsiteY24" fmla="*/ 250109 h 323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1780" h="323148">
                  <a:moveTo>
                    <a:pt x="22008" y="250109"/>
                  </a:moveTo>
                  <a:cubicBezTo>
                    <a:pt x="9823" y="251416"/>
                    <a:pt x="321" y="261739"/>
                    <a:pt x="321" y="274281"/>
                  </a:cubicBezTo>
                  <a:cubicBezTo>
                    <a:pt x="321" y="274281"/>
                    <a:pt x="321" y="323272"/>
                    <a:pt x="321" y="323272"/>
                  </a:cubicBezTo>
                  <a:lnTo>
                    <a:pt x="146571" y="323272"/>
                  </a:lnTo>
                  <a:lnTo>
                    <a:pt x="146571" y="274213"/>
                  </a:lnTo>
                  <a:cubicBezTo>
                    <a:pt x="146571" y="261670"/>
                    <a:pt x="137062" y="251370"/>
                    <a:pt x="124877" y="250101"/>
                  </a:cubicBezTo>
                  <a:lnTo>
                    <a:pt x="124877" y="111065"/>
                  </a:lnTo>
                  <a:cubicBezTo>
                    <a:pt x="124877" y="106603"/>
                    <a:pt x="128488" y="102984"/>
                    <a:pt x="132950" y="102984"/>
                  </a:cubicBezTo>
                  <a:cubicBezTo>
                    <a:pt x="132950" y="102984"/>
                    <a:pt x="612101" y="102984"/>
                    <a:pt x="612101" y="102984"/>
                  </a:cubicBezTo>
                  <a:lnTo>
                    <a:pt x="612101" y="76045"/>
                  </a:lnTo>
                  <a:lnTo>
                    <a:pt x="132950" y="76045"/>
                  </a:lnTo>
                  <a:cubicBezTo>
                    <a:pt x="113620" y="76045"/>
                    <a:pt x="97938" y="91719"/>
                    <a:pt x="97938" y="111065"/>
                  </a:cubicBezTo>
                  <a:cubicBezTo>
                    <a:pt x="97938" y="111065"/>
                    <a:pt x="97938" y="276903"/>
                    <a:pt x="97938" y="276903"/>
                  </a:cubicBezTo>
                  <a:lnTo>
                    <a:pt x="119632" y="276903"/>
                  </a:lnTo>
                  <a:lnTo>
                    <a:pt x="119632" y="296332"/>
                  </a:lnTo>
                  <a:cubicBezTo>
                    <a:pt x="119632" y="296332"/>
                    <a:pt x="27261" y="296332"/>
                    <a:pt x="27261" y="296332"/>
                  </a:cubicBezTo>
                  <a:lnTo>
                    <a:pt x="27261" y="276903"/>
                  </a:lnTo>
                  <a:lnTo>
                    <a:pt x="48947" y="276903"/>
                  </a:lnTo>
                  <a:lnTo>
                    <a:pt x="48947" y="74312"/>
                  </a:lnTo>
                  <a:cubicBezTo>
                    <a:pt x="48947" y="48209"/>
                    <a:pt x="70102" y="27062"/>
                    <a:pt x="96205" y="27062"/>
                  </a:cubicBezTo>
                  <a:lnTo>
                    <a:pt x="612101" y="27062"/>
                  </a:lnTo>
                  <a:lnTo>
                    <a:pt x="612101" y="123"/>
                  </a:lnTo>
                  <a:lnTo>
                    <a:pt x="96205" y="123"/>
                  </a:lnTo>
                  <a:cubicBezTo>
                    <a:pt x="55234" y="123"/>
                    <a:pt x="22008" y="33341"/>
                    <a:pt x="22008" y="74312"/>
                  </a:cubicBezTo>
                  <a:lnTo>
                    <a:pt x="22008" y="250109"/>
                  </a:lnTo>
                  <a:close/>
                </a:path>
              </a:pathLst>
            </a:custGeom>
            <a:solidFill>
              <a:srgbClr val="231F20"/>
            </a:solidFill>
            <a:ln w="7575" cap="flat">
              <a:noFill/>
              <a:prstDash val="solid"/>
              <a:round/>
            </a:ln>
          </p:spPr>
          <p:txBody>
            <a:bodyPr rtlCol="0" anchor="ctr"/>
            <a:lstStyle/>
            <a:p>
              <a:endParaRPr lang="en-GB"/>
            </a:p>
          </p:txBody>
        </p:sp>
        <p:sp>
          <p:nvSpPr>
            <p:cNvPr id="449" name="Freeform: Shape 448">
              <a:extLst>
                <a:ext uri="{FF2B5EF4-FFF2-40B4-BE49-F238E27FC236}">
                  <a16:creationId xmlns:a16="http://schemas.microsoft.com/office/drawing/2014/main" id="{F82D921B-D599-4147-A92E-560149C487F8}"/>
                </a:ext>
              </a:extLst>
            </p:cNvPr>
            <p:cNvSpPr/>
            <p:nvPr/>
          </p:nvSpPr>
          <p:spPr>
            <a:xfrm>
              <a:off x="7316975" y="3966565"/>
              <a:ext cx="611780" cy="323148"/>
            </a:xfrm>
            <a:custGeom>
              <a:avLst/>
              <a:gdLst>
                <a:gd name="connsiteX0" fmla="*/ 22008 w 611780"/>
                <a:gd name="connsiteY0" fmla="*/ 73491 h 323148"/>
                <a:gd name="connsiteX1" fmla="*/ 22008 w 611780"/>
                <a:gd name="connsiteY1" fmla="*/ 249280 h 323148"/>
                <a:gd name="connsiteX2" fmla="*/ 96205 w 611780"/>
                <a:gd name="connsiteY2" fmla="*/ 323477 h 323148"/>
                <a:gd name="connsiteX3" fmla="*/ 612101 w 611780"/>
                <a:gd name="connsiteY3" fmla="*/ 323477 h 323148"/>
                <a:gd name="connsiteX4" fmla="*/ 612101 w 611780"/>
                <a:gd name="connsiteY4" fmla="*/ 296538 h 323148"/>
                <a:gd name="connsiteX5" fmla="*/ 96205 w 611780"/>
                <a:gd name="connsiteY5" fmla="*/ 296538 h 323148"/>
                <a:gd name="connsiteX6" fmla="*/ 48947 w 611780"/>
                <a:gd name="connsiteY6" fmla="*/ 249280 h 323148"/>
                <a:gd name="connsiteX7" fmla="*/ 48947 w 611780"/>
                <a:gd name="connsiteY7" fmla="*/ 46696 h 323148"/>
                <a:gd name="connsiteX8" fmla="*/ 27261 w 611780"/>
                <a:gd name="connsiteY8" fmla="*/ 46696 h 323148"/>
                <a:gd name="connsiteX9" fmla="*/ 27261 w 611780"/>
                <a:gd name="connsiteY9" fmla="*/ 27267 h 323148"/>
                <a:gd name="connsiteX10" fmla="*/ 119632 w 611780"/>
                <a:gd name="connsiteY10" fmla="*/ 27267 h 323148"/>
                <a:gd name="connsiteX11" fmla="*/ 119632 w 611780"/>
                <a:gd name="connsiteY11" fmla="*/ 46696 h 323148"/>
                <a:gd name="connsiteX12" fmla="*/ 97938 w 611780"/>
                <a:gd name="connsiteY12" fmla="*/ 46696 h 323148"/>
                <a:gd name="connsiteX13" fmla="*/ 97938 w 611780"/>
                <a:gd name="connsiteY13" fmla="*/ 212535 h 323148"/>
                <a:gd name="connsiteX14" fmla="*/ 132950 w 611780"/>
                <a:gd name="connsiteY14" fmla="*/ 247547 h 323148"/>
                <a:gd name="connsiteX15" fmla="*/ 612101 w 611780"/>
                <a:gd name="connsiteY15" fmla="*/ 247547 h 323148"/>
                <a:gd name="connsiteX16" fmla="*/ 612101 w 611780"/>
                <a:gd name="connsiteY16" fmla="*/ 220608 h 323148"/>
                <a:gd name="connsiteX17" fmla="*/ 132950 w 611780"/>
                <a:gd name="connsiteY17" fmla="*/ 220608 h 323148"/>
                <a:gd name="connsiteX18" fmla="*/ 124877 w 611780"/>
                <a:gd name="connsiteY18" fmla="*/ 212535 h 323148"/>
                <a:gd name="connsiteX19" fmla="*/ 124877 w 611780"/>
                <a:gd name="connsiteY19" fmla="*/ 73499 h 323148"/>
                <a:gd name="connsiteX20" fmla="*/ 146571 w 611780"/>
                <a:gd name="connsiteY20" fmla="*/ 49387 h 323148"/>
                <a:gd name="connsiteX21" fmla="*/ 146571 w 611780"/>
                <a:gd name="connsiteY21" fmla="*/ 328 h 323148"/>
                <a:gd name="connsiteX22" fmla="*/ 321 w 611780"/>
                <a:gd name="connsiteY22" fmla="*/ 328 h 323148"/>
                <a:gd name="connsiteX23" fmla="*/ 321 w 611780"/>
                <a:gd name="connsiteY23" fmla="*/ 49319 h 323148"/>
                <a:gd name="connsiteX24" fmla="*/ 22008 w 611780"/>
                <a:gd name="connsiteY24" fmla="*/ 73491 h 323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1780" h="323148">
                  <a:moveTo>
                    <a:pt x="22008" y="73491"/>
                  </a:moveTo>
                  <a:lnTo>
                    <a:pt x="22008" y="249280"/>
                  </a:lnTo>
                  <a:cubicBezTo>
                    <a:pt x="22008" y="290252"/>
                    <a:pt x="55234" y="323477"/>
                    <a:pt x="96205" y="323477"/>
                  </a:cubicBezTo>
                  <a:lnTo>
                    <a:pt x="612101" y="323477"/>
                  </a:lnTo>
                  <a:lnTo>
                    <a:pt x="612101" y="296538"/>
                  </a:lnTo>
                  <a:lnTo>
                    <a:pt x="96205" y="296538"/>
                  </a:lnTo>
                  <a:cubicBezTo>
                    <a:pt x="70102" y="296538"/>
                    <a:pt x="48947" y="275383"/>
                    <a:pt x="48947" y="249280"/>
                  </a:cubicBezTo>
                  <a:lnTo>
                    <a:pt x="48947" y="46696"/>
                  </a:lnTo>
                  <a:lnTo>
                    <a:pt x="27261" y="46696"/>
                  </a:lnTo>
                  <a:lnTo>
                    <a:pt x="27261" y="27267"/>
                  </a:lnTo>
                  <a:cubicBezTo>
                    <a:pt x="27261" y="27267"/>
                    <a:pt x="119632" y="27267"/>
                    <a:pt x="119632" y="27267"/>
                  </a:cubicBezTo>
                  <a:lnTo>
                    <a:pt x="119632" y="46696"/>
                  </a:lnTo>
                  <a:lnTo>
                    <a:pt x="97938" y="46696"/>
                  </a:lnTo>
                  <a:lnTo>
                    <a:pt x="97938" y="212535"/>
                  </a:lnTo>
                  <a:cubicBezTo>
                    <a:pt x="97938" y="231866"/>
                    <a:pt x="113620" y="247547"/>
                    <a:pt x="132950" y="247547"/>
                  </a:cubicBezTo>
                  <a:cubicBezTo>
                    <a:pt x="132950" y="247547"/>
                    <a:pt x="612101" y="247547"/>
                    <a:pt x="612101" y="247547"/>
                  </a:cubicBezTo>
                  <a:lnTo>
                    <a:pt x="612101" y="220608"/>
                  </a:lnTo>
                  <a:lnTo>
                    <a:pt x="132950" y="220608"/>
                  </a:lnTo>
                  <a:cubicBezTo>
                    <a:pt x="128488" y="220608"/>
                    <a:pt x="124877" y="216997"/>
                    <a:pt x="124877" y="212535"/>
                  </a:cubicBezTo>
                  <a:lnTo>
                    <a:pt x="124877" y="73499"/>
                  </a:lnTo>
                  <a:cubicBezTo>
                    <a:pt x="137062" y="72229"/>
                    <a:pt x="146571" y="61930"/>
                    <a:pt x="146571" y="49387"/>
                  </a:cubicBezTo>
                  <a:lnTo>
                    <a:pt x="146571" y="328"/>
                  </a:lnTo>
                  <a:lnTo>
                    <a:pt x="321" y="328"/>
                  </a:lnTo>
                  <a:lnTo>
                    <a:pt x="321" y="49319"/>
                  </a:lnTo>
                  <a:cubicBezTo>
                    <a:pt x="321" y="61861"/>
                    <a:pt x="9823" y="72184"/>
                    <a:pt x="22008" y="73491"/>
                  </a:cubicBezTo>
                  <a:close/>
                </a:path>
              </a:pathLst>
            </a:custGeom>
            <a:solidFill>
              <a:srgbClr val="231F20"/>
            </a:solidFill>
            <a:ln w="7575" cap="flat">
              <a:noFill/>
              <a:prstDash val="solid"/>
              <a:round/>
            </a:ln>
          </p:spPr>
          <p:txBody>
            <a:bodyPr rtlCol="0" anchor="ctr"/>
            <a:lstStyle/>
            <a:p>
              <a:endParaRPr lang="en-GB"/>
            </a:p>
          </p:txBody>
        </p:sp>
        <p:sp>
          <p:nvSpPr>
            <p:cNvPr id="450" name="Freeform: Shape 449">
              <a:extLst>
                <a:ext uri="{FF2B5EF4-FFF2-40B4-BE49-F238E27FC236}">
                  <a16:creationId xmlns:a16="http://schemas.microsoft.com/office/drawing/2014/main" id="{06D4B0FC-FF9E-4624-A0B2-12BB8597A217}"/>
                </a:ext>
              </a:extLst>
            </p:cNvPr>
            <p:cNvSpPr/>
            <p:nvPr/>
          </p:nvSpPr>
          <p:spPr>
            <a:xfrm>
              <a:off x="7624822" y="3776500"/>
              <a:ext cx="210823" cy="210831"/>
            </a:xfrm>
            <a:custGeom>
              <a:avLst/>
              <a:gdLst>
                <a:gd name="connsiteX0" fmla="*/ 105782 w 210823"/>
                <a:gd name="connsiteY0" fmla="*/ 226 h 210831"/>
                <a:gd name="connsiteX1" fmla="*/ 211190 w 210823"/>
                <a:gd name="connsiteY1" fmla="*/ 105634 h 210831"/>
                <a:gd name="connsiteX2" fmla="*/ 105782 w 210823"/>
                <a:gd name="connsiteY2" fmla="*/ 211057 h 210831"/>
                <a:gd name="connsiteX3" fmla="*/ 366 w 210823"/>
                <a:gd name="connsiteY3" fmla="*/ 105634 h 210831"/>
                <a:gd name="connsiteX4" fmla="*/ 105782 w 210823"/>
                <a:gd name="connsiteY4" fmla="*/ 226 h 210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823" h="210831">
                  <a:moveTo>
                    <a:pt x="105782" y="226"/>
                  </a:moveTo>
                  <a:cubicBezTo>
                    <a:pt x="164001" y="226"/>
                    <a:pt x="211190" y="47422"/>
                    <a:pt x="211190" y="105634"/>
                  </a:cubicBezTo>
                  <a:cubicBezTo>
                    <a:pt x="211190" y="163860"/>
                    <a:pt x="164001" y="211057"/>
                    <a:pt x="105782" y="211057"/>
                  </a:cubicBezTo>
                  <a:cubicBezTo>
                    <a:pt x="47563" y="211057"/>
                    <a:pt x="366" y="163860"/>
                    <a:pt x="366" y="105634"/>
                  </a:cubicBezTo>
                  <a:cubicBezTo>
                    <a:pt x="366" y="47422"/>
                    <a:pt x="47563" y="226"/>
                    <a:pt x="105782" y="226"/>
                  </a:cubicBezTo>
                  <a:close/>
                </a:path>
              </a:pathLst>
            </a:custGeom>
            <a:solidFill>
              <a:srgbClr val="5F636A"/>
            </a:solidFill>
            <a:ln w="7575" cap="flat">
              <a:noFill/>
              <a:prstDash val="solid"/>
              <a:round/>
            </a:ln>
          </p:spPr>
          <p:txBody>
            <a:bodyPr rtlCol="0" anchor="ctr"/>
            <a:lstStyle/>
            <a:p>
              <a:endParaRPr lang="en-GB"/>
            </a:p>
          </p:txBody>
        </p:sp>
        <p:sp>
          <p:nvSpPr>
            <p:cNvPr id="451" name="Freeform: Shape 450">
              <a:extLst>
                <a:ext uri="{FF2B5EF4-FFF2-40B4-BE49-F238E27FC236}">
                  <a16:creationId xmlns:a16="http://schemas.microsoft.com/office/drawing/2014/main" id="{75BB6BBF-906F-44E3-BA5D-F837F10C8258}"/>
                </a:ext>
              </a:extLst>
            </p:cNvPr>
            <p:cNvSpPr/>
            <p:nvPr/>
          </p:nvSpPr>
          <p:spPr>
            <a:xfrm>
              <a:off x="7611892" y="3763570"/>
              <a:ext cx="236683" cy="236691"/>
            </a:xfrm>
            <a:custGeom>
              <a:avLst/>
              <a:gdLst>
                <a:gd name="connsiteX0" fmla="*/ 118712 w 236683"/>
                <a:gd name="connsiteY0" fmla="*/ 226 h 236691"/>
                <a:gd name="connsiteX1" fmla="*/ 366 w 236683"/>
                <a:gd name="connsiteY1" fmla="*/ 118564 h 236691"/>
                <a:gd name="connsiteX2" fmla="*/ 118712 w 236683"/>
                <a:gd name="connsiteY2" fmla="*/ 236917 h 236691"/>
                <a:gd name="connsiteX3" fmla="*/ 237050 w 236683"/>
                <a:gd name="connsiteY3" fmla="*/ 118564 h 236691"/>
                <a:gd name="connsiteX4" fmla="*/ 118712 w 236683"/>
                <a:gd name="connsiteY4" fmla="*/ 226 h 236691"/>
                <a:gd name="connsiteX5" fmla="*/ 118712 w 236683"/>
                <a:gd name="connsiteY5" fmla="*/ 26085 h 236691"/>
                <a:gd name="connsiteX6" fmla="*/ 211190 w 236683"/>
                <a:gd name="connsiteY6" fmla="*/ 118564 h 236691"/>
                <a:gd name="connsiteX7" fmla="*/ 118712 w 236683"/>
                <a:gd name="connsiteY7" fmla="*/ 211057 h 236691"/>
                <a:gd name="connsiteX8" fmla="*/ 26226 w 236683"/>
                <a:gd name="connsiteY8" fmla="*/ 118564 h 236691"/>
                <a:gd name="connsiteX9" fmla="*/ 118712 w 236683"/>
                <a:gd name="connsiteY9" fmla="*/ 26085 h 23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683" h="236691">
                  <a:moveTo>
                    <a:pt x="118712" y="226"/>
                  </a:moveTo>
                  <a:cubicBezTo>
                    <a:pt x="53355" y="226"/>
                    <a:pt x="366" y="53215"/>
                    <a:pt x="366" y="118564"/>
                  </a:cubicBezTo>
                  <a:cubicBezTo>
                    <a:pt x="366" y="183928"/>
                    <a:pt x="53355" y="236917"/>
                    <a:pt x="118712" y="236917"/>
                  </a:cubicBezTo>
                  <a:cubicBezTo>
                    <a:pt x="184068" y="236917"/>
                    <a:pt x="237050" y="183928"/>
                    <a:pt x="237050" y="118564"/>
                  </a:cubicBezTo>
                  <a:cubicBezTo>
                    <a:pt x="237050" y="53215"/>
                    <a:pt x="184068" y="226"/>
                    <a:pt x="118712" y="226"/>
                  </a:cubicBezTo>
                  <a:close/>
                  <a:moveTo>
                    <a:pt x="118712" y="26085"/>
                  </a:moveTo>
                  <a:cubicBezTo>
                    <a:pt x="169793" y="26085"/>
                    <a:pt x="211190" y="67490"/>
                    <a:pt x="211190" y="118564"/>
                  </a:cubicBezTo>
                  <a:cubicBezTo>
                    <a:pt x="211190" y="169652"/>
                    <a:pt x="169793" y="211057"/>
                    <a:pt x="118712" y="211057"/>
                  </a:cubicBezTo>
                  <a:cubicBezTo>
                    <a:pt x="67631" y="211057"/>
                    <a:pt x="26226" y="169652"/>
                    <a:pt x="26226" y="118564"/>
                  </a:cubicBezTo>
                  <a:cubicBezTo>
                    <a:pt x="26226" y="67490"/>
                    <a:pt x="67631" y="26085"/>
                    <a:pt x="118712" y="26085"/>
                  </a:cubicBezTo>
                  <a:close/>
                </a:path>
              </a:pathLst>
            </a:custGeom>
            <a:solidFill>
              <a:srgbClr val="231F20"/>
            </a:solidFill>
            <a:ln w="7575" cap="flat">
              <a:noFill/>
              <a:prstDash val="solid"/>
              <a:round/>
            </a:ln>
          </p:spPr>
          <p:txBody>
            <a:bodyPr rtlCol="0" anchor="ctr"/>
            <a:lstStyle/>
            <a:p>
              <a:endParaRPr lang="en-GB"/>
            </a:p>
          </p:txBody>
        </p:sp>
        <p:sp>
          <p:nvSpPr>
            <p:cNvPr id="452" name="Freeform: Shape 451">
              <a:extLst>
                <a:ext uri="{FF2B5EF4-FFF2-40B4-BE49-F238E27FC236}">
                  <a16:creationId xmlns:a16="http://schemas.microsoft.com/office/drawing/2014/main" id="{CE4C4621-ABFF-4779-82BD-61799BD7541E}"/>
                </a:ext>
              </a:extLst>
            </p:cNvPr>
            <p:cNvSpPr/>
            <p:nvPr/>
          </p:nvSpPr>
          <p:spPr>
            <a:xfrm>
              <a:off x="7664555" y="3816232"/>
              <a:ext cx="131366" cy="131366"/>
            </a:xfrm>
            <a:custGeom>
              <a:avLst/>
              <a:gdLst>
                <a:gd name="connsiteX0" fmla="*/ 66049 w 131366"/>
                <a:gd name="connsiteY0" fmla="*/ 226 h 131366"/>
                <a:gd name="connsiteX1" fmla="*/ 131733 w 131366"/>
                <a:gd name="connsiteY1" fmla="*/ 65901 h 131366"/>
                <a:gd name="connsiteX2" fmla="*/ 66049 w 131366"/>
                <a:gd name="connsiteY2" fmla="*/ 131592 h 131366"/>
                <a:gd name="connsiteX3" fmla="*/ 366 w 131366"/>
                <a:gd name="connsiteY3" fmla="*/ 65901 h 131366"/>
                <a:gd name="connsiteX4" fmla="*/ 66049 w 131366"/>
                <a:gd name="connsiteY4" fmla="*/ 226 h 131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66" h="131366">
                  <a:moveTo>
                    <a:pt x="66049" y="226"/>
                  </a:moveTo>
                  <a:cubicBezTo>
                    <a:pt x="102323" y="226"/>
                    <a:pt x="131733" y="29635"/>
                    <a:pt x="131733" y="65901"/>
                  </a:cubicBezTo>
                  <a:cubicBezTo>
                    <a:pt x="131733" y="102183"/>
                    <a:pt x="102323" y="131592"/>
                    <a:pt x="66049" y="131592"/>
                  </a:cubicBezTo>
                  <a:cubicBezTo>
                    <a:pt x="29776" y="131592"/>
                    <a:pt x="366" y="102183"/>
                    <a:pt x="366" y="65901"/>
                  </a:cubicBezTo>
                  <a:cubicBezTo>
                    <a:pt x="366" y="29635"/>
                    <a:pt x="29776" y="226"/>
                    <a:pt x="66049" y="226"/>
                  </a:cubicBezTo>
                  <a:close/>
                </a:path>
              </a:pathLst>
            </a:custGeom>
            <a:solidFill>
              <a:srgbClr val="FFFFFF"/>
            </a:solidFill>
            <a:ln w="7575" cap="flat">
              <a:noFill/>
              <a:prstDash val="solid"/>
              <a:round/>
            </a:ln>
          </p:spPr>
          <p:txBody>
            <a:bodyPr rtlCol="0" anchor="ctr"/>
            <a:lstStyle/>
            <a:p>
              <a:endParaRPr lang="en-GB"/>
            </a:p>
          </p:txBody>
        </p:sp>
        <p:sp>
          <p:nvSpPr>
            <p:cNvPr id="455" name="Freeform: Shape 454">
              <a:extLst>
                <a:ext uri="{FF2B5EF4-FFF2-40B4-BE49-F238E27FC236}">
                  <a16:creationId xmlns:a16="http://schemas.microsoft.com/office/drawing/2014/main" id="{A5D6AD95-AB9B-48BE-B201-02F01B8C27ED}"/>
                </a:ext>
              </a:extLst>
            </p:cNvPr>
            <p:cNvSpPr/>
            <p:nvPr/>
          </p:nvSpPr>
          <p:spPr>
            <a:xfrm>
              <a:off x="7660708" y="3812394"/>
              <a:ext cx="139051" cy="139051"/>
            </a:xfrm>
            <a:custGeom>
              <a:avLst/>
              <a:gdLst>
                <a:gd name="connsiteX0" fmla="*/ 101099 w 139051"/>
                <a:gd name="connsiteY0" fmla="*/ 69740 h 139051"/>
                <a:gd name="connsiteX1" fmla="*/ 96181 w 139051"/>
                <a:gd name="connsiteY1" fmla="*/ 53063 h 139051"/>
                <a:gd name="connsiteX2" fmla="*/ 139418 w 139051"/>
                <a:gd name="connsiteY2" fmla="*/ 9826 h 139051"/>
                <a:gd name="connsiteX3" fmla="*/ 129810 w 139051"/>
                <a:gd name="connsiteY3" fmla="*/ 226 h 139051"/>
                <a:gd name="connsiteX4" fmla="*/ 86581 w 139051"/>
                <a:gd name="connsiteY4" fmla="*/ 43462 h 139051"/>
                <a:gd name="connsiteX5" fmla="*/ 69896 w 139051"/>
                <a:gd name="connsiteY5" fmla="*/ 38544 h 139051"/>
                <a:gd name="connsiteX6" fmla="*/ 53211 w 139051"/>
                <a:gd name="connsiteY6" fmla="*/ 43462 h 139051"/>
                <a:gd name="connsiteX7" fmla="*/ 11320 w 139051"/>
                <a:gd name="connsiteY7" fmla="*/ 1571 h 139051"/>
                <a:gd name="connsiteX8" fmla="*/ 1712 w 139051"/>
                <a:gd name="connsiteY8" fmla="*/ 11172 h 139051"/>
                <a:gd name="connsiteX9" fmla="*/ 43610 w 139051"/>
                <a:gd name="connsiteY9" fmla="*/ 53063 h 139051"/>
                <a:gd name="connsiteX10" fmla="*/ 38692 w 139051"/>
                <a:gd name="connsiteY10" fmla="*/ 69740 h 139051"/>
                <a:gd name="connsiteX11" fmla="*/ 43610 w 139051"/>
                <a:gd name="connsiteY11" fmla="*/ 86433 h 139051"/>
                <a:gd name="connsiteX12" fmla="*/ 366 w 139051"/>
                <a:gd name="connsiteY12" fmla="*/ 129677 h 139051"/>
                <a:gd name="connsiteX13" fmla="*/ 9967 w 139051"/>
                <a:gd name="connsiteY13" fmla="*/ 139277 h 139051"/>
                <a:gd name="connsiteX14" fmla="*/ 53211 w 139051"/>
                <a:gd name="connsiteY14" fmla="*/ 96033 h 139051"/>
                <a:gd name="connsiteX15" fmla="*/ 69896 w 139051"/>
                <a:gd name="connsiteY15" fmla="*/ 100944 h 139051"/>
                <a:gd name="connsiteX16" fmla="*/ 86573 w 139051"/>
                <a:gd name="connsiteY16" fmla="*/ 96033 h 139051"/>
                <a:gd name="connsiteX17" fmla="*/ 129810 w 139051"/>
                <a:gd name="connsiteY17" fmla="*/ 139270 h 139051"/>
                <a:gd name="connsiteX18" fmla="*/ 139418 w 139051"/>
                <a:gd name="connsiteY18" fmla="*/ 129662 h 139051"/>
                <a:gd name="connsiteX19" fmla="*/ 96181 w 139051"/>
                <a:gd name="connsiteY19" fmla="*/ 86433 h 139051"/>
                <a:gd name="connsiteX20" fmla="*/ 101099 w 139051"/>
                <a:gd name="connsiteY20" fmla="*/ 69740 h 139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9051" h="139051">
                  <a:moveTo>
                    <a:pt x="101099" y="69740"/>
                  </a:moveTo>
                  <a:cubicBezTo>
                    <a:pt x="101099" y="63591"/>
                    <a:pt x="99252" y="57890"/>
                    <a:pt x="96181" y="53063"/>
                  </a:cubicBezTo>
                  <a:lnTo>
                    <a:pt x="139418" y="9826"/>
                  </a:lnTo>
                  <a:lnTo>
                    <a:pt x="129810" y="226"/>
                  </a:lnTo>
                  <a:lnTo>
                    <a:pt x="86581" y="43462"/>
                  </a:lnTo>
                  <a:cubicBezTo>
                    <a:pt x="81746" y="40384"/>
                    <a:pt x="76053" y="38544"/>
                    <a:pt x="69896" y="38544"/>
                  </a:cubicBezTo>
                  <a:cubicBezTo>
                    <a:pt x="63746" y="38544"/>
                    <a:pt x="58045" y="40384"/>
                    <a:pt x="53211" y="43462"/>
                  </a:cubicBezTo>
                  <a:lnTo>
                    <a:pt x="11320" y="1571"/>
                  </a:lnTo>
                  <a:lnTo>
                    <a:pt x="1712" y="11172"/>
                  </a:lnTo>
                  <a:lnTo>
                    <a:pt x="43610" y="53063"/>
                  </a:lnTo>
                  <a:cubicBezTo>
                    <a:pt x="40532" y="57897"/>
                    <a:pt x="38692" y="63591"/>
                    <a:pt x="38692" y="69740"/>
                  </a:cubicBezTo>
                  <a:cubicBezTo>
                    <a:pt x="38692" y="75897"/>
                    <a:pt x="40532" y="81598"/>
                    <a:pt x="43610" y="86433"/>
                  </a:cubicBezTo>
                  <a:lnTo>
                    <a:pt x="366" y="129677"/>
                  </a:lnTo>
                  <a:lnTo>
                    <a:pt x="9967" y="139277"/>
                  </a:lnTo>
                  <a:lnTo>
                    <a:pt x="53211" y="96033"/>
                  </a:lnTo>
                  <a:cubicBezTo>
                    <a:pt x="58045" y="99104"/>
                    <a:pt x="63746" y="100944"/>
                    <a:pt x="69896" y="100944"/>
                  </a:cubicBezTo>
                  <a:cubicBezTo>
                    <a:pt x="76045" y="100944"/>
                    <a:pt x="81746" y="99104"/>
                    <a:pt x="86573" y="96033"/>
                  </a:cubicBezTo>
                  <a:lnTo>
                    <a:pt x="129810" y="139270"/>
                  </a:lnTo>
                  <a:lnTo>
                    <a:pt x="139418" y="129662"/>
                  </a:lnTo>
                  <a:lnTo>
                    <a:pt x="96181" y="86433"/>
                  </a:lnTo>
                  <a:cubicBezTo>
                    <a:pt x="99252" y="81598"/>
                    <a:pt x="101099" y="75897"/>
                    <a:pt x="101099" y="69740"/>
                  </a:cubicBezTo>
                  <a:close/>
                </a:path>
              </a:pathLst>
            </a:custGeom>
            <a:solidFill>
              <a:srgbClr val="5F636A"/>
            </a:solidFill>
            <a:ln w="7575" cap="flat">
              <a:noFill/>
              <a:prstDash val="solid"/>
              <a:round/>
            </a:ln>
          </p:spPr>
          <p:txBody>
            <a:bodyPr rtlCol="0" anchor="ctr"/>
            <a:lstStyle/>
            <a:p>
              <a:endParaRPr lang="en-GB"/>
            </a:p>
          </p:txBody>
        </p:sp>
        <p:sp>
          <p:nvSpPr>
            <p:cNvPr id="456" name="Freeform: Shape 455">
              <a:extLst>
                <a:ext uri="{FF2B5EF4-FFF2-40B4-BE49-F238E27FC236}">
                  <a16:creationId xmlns:a16="http://schemas.microsoft.com/office/drawing/2014/main" id="{3317FE1C-7B6D-4C8C-8752-38A29FECD559}"/>
                </a:ext>
              </a:extLst>
            </p:cNvPr>
            <p:cNvSpPr/>
            <p:nvPr/>
          </p:nvSpPr>
          <p:spPr>
            <a:xfrm>
              <a:off x="7284107" y="3776500"/>
              <a:ext cx="210831" cy="210831"/>
            </a:xfrm>
            <a:custGeom>
              <a:avLst/>
              <a:gdLst>
                <a:gd name="connsiteX0" fmla="*/ 105640 w 210831"/>
                <a:gd name="connsiteY0" fmla="*/ 226 h 210831"/>
                <a:gd name="connsiteX1" fmla="*/ 211055 w 210831"/>
                <a:gd name="connsiteY1" fmla="*/ 105634 h 210831"/>
                <a:gd name="connsiteX2" fmla="*/ 105640 w 210831"/>
                <a:gd name="connsiteY2" fmla="*/ 211057 h 210831"/>
                <a:gd name="connsiteX3" fmla="*/ 224 w 210831"/>
                <a:gd name="connsiteY3" fmla="*/ 105634 h 210831"/>
                <a:gd name="connsiteX4" fmla="*/ 105640 w 210831"/>
                <a:gd name="connsiteY4" fmla="*/ 226 h 210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831" h="210831">
                  <a:moveTo>
                    <a:pt x="105640" y="226"/>
                  </a:moveTo>
                  <a:cubicBezTo>
                    <a:pt x="163866" y="226"/>
                    <a:pt x="211055" y="47422"/>
                    <a:pt x="211055" y="105634"/>
                  </a:cubicBezTo>
                  <a:cubicBezTo>
                    <a:pt x="211055" y="163860"/>
                    <a:pt x="163866" y="211057"/>
                    <a:pt x="105640" y="211057"/>
                  </a:cubicBezTo>
                  <a:cubicBezTo>
                    <a:pt x="47421" y="211057"/>
                    <a:pt x="224" y="163860"/>
                    <a:pt x="224" y="105634"/>
                  </a:cubicBezTo>
                  <a:cubicBezTo>
                    <a:pt x="224" y="47422"/>
                    <a:pt x="47421" y="226"/>
                    <a:pt x="105640" y="226"/>
                  </a:cubicBezTo>
                  <a:close/>
                </a:path>
              </a:pathLst>
            </a:custGeom>
            <a:solidFill>
              <a:srgbClr val="5F636A"/>
            </a:solidFill>
            <a:ln w="7575" cap="flat">
              <a:noFill/>
              <a:prstDash val="solid"/>
              <a:round/>
            </a:ln>
          </p:spPr>
          <p:txBody>
            <a:bodyPr rtlCol="0" anchor="ctr"/>
            <a:lstStyle/>
            <a:p>
              <a:endParaRPr lang="en-GB"/>
            </a:p>
          </p:txBody>
        </p:sp>
        <p:sp>
          <p:nvSpPr>
            <p:cNvPr id="459" name="Freeform: Shape 458">
              <a:extLst>
                <a:ext uri="{FF2B5EF4-FFF2-40B4-BE49-F238E27FC236}">
                  <a16:creationId xmlns:a16="http://schemas.microsoft.com/office/drawing/2014/main" id="{D78F4AD5-CE4C-459E-BFF2-1E86AB0A67A5}"/>
                </a:ext>
              </a:extLst>
            </p:cNvPr>
            <p:cNvSpPr/>
            <p:nvPr/>
          </p:nvSpPr>
          <p:spPr>
            <a:xfrm>
              <a:off x="7271177" y="3763570"/>
              <a:ext cx="236691" cy="236691"/>
            </a:xfrm>
            <a:custGeom>
              <a:avLst/>
              <a:gdLst>
                <a:gd name="connsiteX0" fmla="*/ 118570 w 236691"/>
                <a:gd name="connsiteY0" fmla="*/ 226 h 236691"/>
                <a:gd name="connsiteX1" fmla="*/ 224 w 236691"/>
                <a:gd name="connsiteY1" fmla="*/ 118564 h 236691"/>
                <a:gd name="connsiteX2" fmla="*/ 118570 w 236691"/>
                <a:gd name="connsiteY2" fmla="*/ 236917 h 236691"/>
                <a:gd name="connsiteX3" fmla="*/ 236915 w 236691"/>
                <a:gd name="connsiteY3" fmla="*/ 118564 h 236691"/>
                <a:gd name="connsiteX4" fmla="*/ 118570 w 236691"/>
                <a:gd name="connsiteY4" fmla="*/ 226 h 236691"/>
                <a:gd name="connsiteX5" fmla="*/ 118570 w 236691"/>
                <a:gd name="connsiteY5" fmla="*/ 26085 h 236691"/>
                <a:gd name="connsiteX6" fmla="*/ 211055 w 236691"/>
                <a:gd name="connsiteY6" fmla="*/ 118564 h 236691"/>
                <a:gd name="connsiteX7" fmla="*/ 118570 w 236691"/>
                <a:gd name="connsiteY7" fmla="*/ 211057 h 236691"/>
                <a:gd name="connsiteX8" fmla="*/ 26084 w 236691"/>
                <a:gd name="connsiteY8" fmla="*/ 118564 h 236691"/>
                <a:gd name="connsiteX9" fmla="*/ 118570 w 236691"/>
                <a:gd name="connsiteY9" fmla="*/ 26085 h 23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691" h="236691">
                  <a:moveTo>
                    <a:pt x="118570" y="226"/>
                  </a:moveTo>
                  <a:cubicBezTo>
                    <a:pt x="53213" y="226"/>
                    <a:pt x="224" y="53215"/>
                    <a:pt x="224" y="118564"/>
                  </a:cubicBezTo>
                  <a:cubicBezTo>
                    <a:pt x="224" y="183928"/>
                    <a:pt x="53213" y="236917"/>
                    <a:pt x="118570" y="236917"/>
                  </a:cubicBezTo>
                  <a:cubicBezTo>
                    <a:pt x="183934" y="236917"/>
                    <a:pt x="236915" y="183928"/>
                    <a:pt x="236915" y="118564"/>
                  </a:cubicBezTo>
                  <a:cubicBezTo>
                    <a:pt x="236915" y="53215"/>
                    <a:pt x="183934" y="226"/>
                    <a:pt x="118570" y="226"/>
                  </a:cubicBezTo>
                  <a:close/>
                  <a:moveTo>
                    <a:pt x="118570" y="26085"/>
                  </a:moveTo>
                  <a:cubicBezTo>
                    <a:pt x="169658" y="26085"/>
                    <a:pt x="211055" y="67490"/>
                    <a:pt x="211055" y="118564"/>
                  </a:cubicBezTo>
                  <a:cubicBezTo>
                    <a:pt x="211055" y="169652"/>
                    <a:pt x="169658" y="211057"/>
                    <a:pt x="118570" y="211057"/>
                  </a:cubicBezTo>
                  <a:cubicBezTo>
                    <a:pt x="67489" y="211057"/>
                    <a:pt x="26084" y="169652"/>
                    <a:pt x="26084" y="118564"/>
                  </a:cubicBezTo>
                  <a:cubicBezTo>
                    <a:pt x="26084" y="67490"/>
                    <a:pt x="67489" y="26085"/>
                    <a:pt x="118570" y="26085"/>
                  </a:cubicBezTo>
                  <a:close/>
                </a:path>
              </a:pathLst>
            </a:custGeom>
            <a:solidFill>
              <a:srgbClr val="231F20"/>
            </a:solidFill>
            <a:ln w="7575" cap="flat">
              <a:noFill/>
              <a:prstDash val="solid"/>
              <a:round/>
            </a:ln>
          </p:spPr>
          <p:txBody>
            <a:bodyPr rtlCol="0" anchor="ctr"/>
            <a:lstStyle/>
            <a:p>
              <a:endParaRPr lang="en-GB"/>
            </a:p>
          </p:txBody>
        </p:sp>
        <p:sp>
          <p:nvSpPr>
            <p:cNvPr id="460" name="Freeform: Shape 459">
              <a:extLst>
                <a:ext uri="{FF2B5EF4-FFF2-40B4-BE49-F238E27FC236}">
                  <a16:creationId xmlns:a16="http://schemas.microsoft.com/office/drawing/2014/main" id="{82D7EB5D-B0E0-4A59-ADEE-2E135F7D7420}"/>
                </a:ext>
              </a:extLst>
            </p:cNvPr>
            <p:cNvSpPr/>
            <p:nvPr/>
          </p:nvSpPr>
          <p:spPr>
            <a:xfrm>
              <a:off x="7323839" y="3816232"/>
              <a:ext cx="131366" cy="131366"/>
            </a:xfrm>
            <a:custGeom>
              <a:avLst/>
              <a:gdLst>
                <a:gd name="connsiteX0" fmla="*/ 65908 w 131366"/>
                <a:gd name="connsiteY0" fmla="*/ 226 h 131366"/>
                <a:gd name="connsiteX1" fmla="*/ 131591 w 131366"/>
                <a:gd name="connsiteY1" fmla="*/ 65901 h 131366"/>
                <a:gd name="connsiteX2" fmla="*/ 65908 w 131366"/>
                <a:gd name="connsiteY2" fmla="*/ 131592 h 131366"/>
                <a:gd name="connsiteX3" fmla="*/ 224 w 131366"/>
                <a:gd name="connsiteY3" fmla="*/ 65901 h 131366"/>
                <a:gd name="connsiteX4" fmla="*/ 65908 w 131366"/>
                <a:gd name="connsiteY4" fmla="*/ 226 h 131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66" h="131366">
                  <a:moveTo>
                    <a:pt x="65908" y="226"/>
                  </a:moveTo>
                  <a:cubicBezTo>
                    <a:pt x="102181" y="226"/>
                    <a:pt x="131591" y="29635"/>
                    <a:pt x="131591" y="65901"/>
                  </a:cubicBezTo>
                  <a:cubicBezTo>
                    <a:pt x="131591" y="102183"/>
                    <a:pt x="102181" y="131592"/>
                    <a:pt x="65908" y="131592"/>
                  </a:cubicBezTo>
                  <a:cubicBezTo>
                    <a:pt x="29634" y="131592"/>
                    <a:pt x="224" y="102183"/>
                    <a:pt x="224" y="65901"/>
                  </a:cubicBezTo>
                  <a:cubicBezTo>
                    <a:pt x="224" y="29635"/>
                    <a:pt x="29634" y="226"/>
                    <a:pt x="65908" y="226"/>
                  </a:cubicBezTo>
                  <a:close/>
                </a:path>
              </a:pathLst>
            </a:custGeom>
            <a:solidFill>
              <a:srgbClr val="FFFFFF"/>
            </a:solidFill>
            <a:ln w="7575" cap="flat">
              <a:noFill/>
              <a:prstDash val="solid"/>
              <a:round/>
            </a:ln>
          </p:spPr>
          <p:txBody>
            <a:bodyPr rtlCol="0" anchor="ctr"/>
            <a:lstStyle/>
            <a:p>
              <a:endParaRPr lang="en-GB"/>
            </a:p>
          </p:txBody>
        </p:sp>
        <p:sp>
          <p:nvSpPr>
            <p:cNvPr id="461" name="Freeform: Shape 460">
              <a:extLst>
                <a:ext uri="{FF2B5EF4-FFF2-40B4-BE49-F238E27FC236}">
                  <a16:creationId xmlns:a16="http://schemas.microsoft.com/office/drawing/2014/main" id="{B7F4819D-BF3F-44E7-8D44-5B2E41D60F8F}"/>
                </a:ext>
              </a:extLst>
            </p:cNvPr>
            <p:cNvSpPr/>
            <p:nvPr/>
          </p:nvSpPr>
          <p:spPr>
            <a:xfrm>
              <a:off x="7319993" y="3812394"/>
              <a:ext cx="139051" cy="139051"/>
            </a:xfrm>
            <a:custGeom>
              <a:avLst/>
              <a:gdLst>
                <a:gd name="connsiteX0" fmla="*/ 100957 w 139051"/>
                <a:gd name="connsiteY0" fmla="*/ 69740 h 139051"/>
                <a:gd name="connsiteX1" fmla="*/ 96039 w 139051"/>
                <a:gd name="connsiteY1" fmla="*/ 53063 h 139051"/>
                <a:gd name="connsiteX2" fmla="*/ 139276 w 139051"/>
                <a:gd name="connsiteY2" fmla="*/ 9826 h 139051"/>
                <a:gd name="connsiteX3" fmla="*/ 129675 w 139051"/>
                <a:gd name="connsiteY3" fmla="*/ 226 h 139051"/>
                <a:gd name="connsiteX4" fmla="*/ 86439 w 139051"/>
                <a:gd name="connsiteY4" fmla="*/ 43462 h 139051"/>
                <a:gd name="connsiteX5" fmla="*/ 69754 w 139051"/>
                <a:gd name="connsiteY5" fmla="*/ 38544 h 139051"/>
                <a:gd name="connsiteX6" fmla="*/ 53069 w 139051"/>
                <a:gd name="connsiteY6" fmla="*/ 43462 h 139051"/>
                <a:gd name="connsiteX7" fmla="*/ 11178 w 139051"/>
                <a:gd name="connsiteY7" fmla="*/ 1571 h 139051"/>
                <a:gd name="connsiteX8" fmla="*/ 1577 w 139051"/>
                <a:gd name="connsiteY8" fmla="*/ 11172 h 139051"/>
                <a:gd name="connsiteX9" fmla="*/ 43468 w 139051"/>
                <a:gd name="connsiteY9" fmla="*/ 53063 h 139051"/>
                <a:gd name="connsiteX10" fmla="*/ 38550 w 139051"/>
                <a:gd name="connsiteY10" fmla="*/ 69740 h 139051"/>
                <a:gd name="connsiteX11" fmla="*/ 43468 w 139051"/>
                <a:gd name="connsiteY11" fmla="*/ 86433 h 139051"/>
                <a:gd name="connsiteX12" fmla="*/ 224 w 139051"/>
                <a:gd name="connsiteY12" fmla="*/ 129677 h 139051"/>
                <a:gd name="connsiteX13" fmla="*/ 9832 w 139051"/>
                <a:gd name="connsiteY13" fmla="*/ 139277 h 139051"/>
                <a:gd name="connsiteX14" fmla="*/ 53076 w 139051"/>
                <a:gd name="connsiteY14" fmla="*/ 96033 h 139051"/>
                <a:gd name="connsiteX15" fmla="*/ 69754 w 139051"/>
                <a:gd name="connsiteY15" fmla="*/ 100944 h 139051"/>
                <a:gd name="connsiteX16" fmla="*/ 86439 w 139051"/>
                <a:gd name="connsiteY16" fmla="*/ 96033 h 139051"/>
                <a:gd name="connsiteX17" fmla="*/ 129675 w 139051"/>
                <a:gd name="connsiteY17" fmla="*/ 139270 h 139051"/>
                <a:gd name="connsiteX18" fmla="*/ 139276 w 139051"/>
                <a:gd name="connsiteY18" fmla="*/ 129662 h 139051"/>
                <a:gd name="connsiteX19" fmla="*/ 96039 w 139051"/>
                <a:gd name="connsiteY19" fmla="*/ 86433 h 139051"/>
                <a:gd name="connsiteX20" fmla="*/ 100957 w 139051"/>
                <a:gd name="connsiteY20" fmla="*/ 69740 h 139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9051" h="139051">
                  <a:moveTo>
                    <a:pt x="100957" y="69740"/>
                  </a:moveTo>
                  <a:cubicBezTo>
                    <a:pt x="100957" y="63591"/>
                    <a:pt x="99118" y="57890"/>
                    <a:pt x="96039" y="53063"/>
                  </a:cubicBezTo>
                  <a:lnTo>
                    <a:pt x="139276" y="9826"/>
                  </a:lnTo>
                  <a:lnTo>
                    <a:pt x="129675" y="226"/>
                  </a:lnTo>
                  <a:lnTo>
                    <a:pt x="86439" y="43462"/>
                  </a:lnTo>
                  <a:cubicBezTo>
                    <a:pt x="81612" y="40384"/>
                    <a:pt x="75911" y="38544"/>
                    <a:pt x="69754" y="38544"/>
                  </a:cubicBezTo>
                  <a:cubicBezTo>
                    <a:pt x="63604" y="38544"/>
                    <a:pt x="57903" y="40384"/>
                    <a:pt x="53069" y="43462"/>
                  </a:cubicBezTo>
                  <a:lnTo>
                    <a:pt x="11178" y="1571"/>
                  </a:lnTo>
                  <a:lnTo>
                    <a:pt x="1577" y="11172"/>
                  </a:lnTo>
                  <a:lnTo>
                    <a:pt x="43468" y="53063"/>
                  </a:lnTo>
                  <a:cubicBezTo>
                    <a:pt x="40397" y="57897"/>
                    <a:pt x="38550" y="63591"/>
                    <a:pt x="38550" y="69740"/>
                  </a:cubicBezTo>
                  <a:cubicBezTo>
                    <a:pt x="38550" y="75897"/>
                    <a:pt x="40397" y="81598"/>
                    <a:pt x="43468" y="86433"/>
                  </a:cubicBezTo>
                  <a:lnTo>
                    <a:pt x="224" y="129677"/>
                  </a:lnTo>
                  <a:lnTo>
                    <a:pt x="9832" y="139277"/>
                  </a:lnTo>
                  <a:lnTo>
                    <a:pt x="53076" y="96033"/>
                  </a:lnTo>
                  <a:cubicBezTo>
                    <a:pt x="57903" y="99104"/>
                    <a:pt x="63604" y="100944"/>
                    <a:pt x="69754" y="100944"/>
                  </a:cubicBezTo>
                  <a:cubicBezTo>
                    <a:pt x="75911" y="100944"/>
                    <a:pt x="81604" y="99104"/>
                    <a:pt x="86439" y="96033"/>
                  </a:cubicBezTo>
                  <a:lnTo>
                    <a:pt x="129675" y="139270"/>
                  </a:lnTo>
                  <a:lnTo>
                    <a:pt x="139276" y="129662"/>
                  </a:lnTo>
                  <a:lnTo>
                    <a:pt x="96039" y="86433"/>
                  </a:lnTo>
                  <a:cubicBezTo>
                    <a:pt x="99118" y="81598"/>
                    <a:pt x="100957" y="75897"/>
                    <a:pt x="100957" y="69740"/>
                  </a:cubicBezTo>
                  <a:close/>
                </a:path>
              </a:pathLst>
            </a:custGeom>
            <a:solidFill>
              <a:srgbClr val="5F636A"/>
            </a:solidFill>
            <a:ln w="7575" cap="flat">
              <a:noFill/>
              <a:prstDash val="solid"/>
              <a:round/>
            </a:ln>
          </p:spPr>
          <p:txBody>
            <a:bodyPr rtlCol="0" anchor="ctr"/>
            <a:lstStyle/>
            <a:p>
              <a:endParaRPr lang="en-GB"/>
            </a:p>
          </p:txBody>
        </p:sp>
        <p:sp>
          <p:nvSpPr>
            <p:cNvPr id="462" name="Freeform: Shape 461">
              <a:extLst>
                <a:ext uri="{FF2B5EF4-FFF2-40B4-BE49-F238E27FC236}">
                  <a16:creationId xmlns:a16="http://schemas.microsoft.com/office/drawing/2014/main" id="{6E4557C7-5252-4B22-BF69-F7249C2E17D8}"/>
                </a:ext>
              </a:extLst>
            </p:cNvPr>
            <p:cNvSpPr/>
            <p:nvPr/>
          </p:nvSpPr>
          <p:spPr>
            <a:xfrm>
              <a:off x="7121058" y="3630607"/>
              <a:ext cx="77267" cy="42026"/>
            </a:xfrm>
            <a:custGeom>
              <a:avLst/>
              <a:gdLst>
                <a:gd name="connsiteX0" fmla="*/ 128 w 77267"/>
                <a:gd name="connsiteY0" fmla="*/ 29022 h 42026"/>
                <a:gd name="connsiteX1" fmla="*/ 15597 w 77267"/>
                <a:gd name="connsiteY1" fmla="*/ 9000 h 42026"/>
                <a:gd name="connsiteX2" fmla="*/ 34251 w 77267"/>
                <a:gd name="connsiteY2" fmla="*/ 130 h 42026"/>
                <a:gd name="connsiteX3" fmla="*/ 57237 w 77267"/>
                <a:gd name="connsiteY3" fmla="*/ 7640 h 42026"/>
                <a:gd name="connsiteX4" fmla="*/ 73162 w 77267"/>
                <a:gd name="connsiteY4" fmla="*/ 22432 h 42026"/>
                <a:gd name="connsiteX5" fmla="*/ 77373 w 77267"/>
                <a:gd name="connsiteY5" fmla="*/ 30961 h 42026"/>
                <a:gd name="connsiteX6" fmla="*/ 59624 w 77267"/>
                <a:gd name="connsiteY6" fmla="*/ 41762 h 42026"/>
                <a:gd name="connsiteX7" fmla="*/ 57237 w 77267"/>
                <a:gd name="connsiteY7" fmla="*/ 41884 h 42026"/>
                <a:gd name="connsiteX8" fmla="*/ 50518 w 77267"/>
                <a:gd name="connsiteY8" fmla="*/ 33576 h 42026"/>
                <a:gd name="connsiteX9" fmla="*/ 38918 w 77267"/>
                <a:gd name="connsiteY9" fmla="*/ 29479 h 42026"/>
                <a:gd name="connsiteX10" fmla="*/ 27767 w 77267"/>
                <a:gd name="connsiteY10" fmla="*/ 33234 h 42026"/>
                <a:gd name="connsiteX11" fmla="*/ 23221 w 77267"/>
                <a:gd name="connsiteY11" fmla="*/ 37901 h 42026"/>
                <a:gd name="connsiteX12" fmla="*/ 21397 w 77267"/>
                <a:gd name="connsiteY12" fmla="*/ 39041 h 42026"/>
                <a:gd name="connsiteX13" fmla="*/ 699 w 77267"/>
                <a:gd name="connsiteY13" fmla="*/ 30163 h 42026"/>
                <a:gd name="connsiteX14" fmla="*/ 128 w 77267"/>
                <a:gd name="connsiteY14" fmla="*/ 29022 h 42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267" h="42026">
                  <a:moveTo>
                    <a:pt x="128" y="29022"/>
                  </a:moveTo>
                  <a:cubicBezTo>
                    <a:pt x="128" y="29022"/>
                    <a:pt x="6156" y="15028"/>
                    <a:pt x="15597" y="9000"/>
                  </a:cubicBezTo>
                  <a:cubicBezTo>
                    <a:pt x="25038" y="2973"/>
                    <a:pt x="29363" y="130"/>
                    <a:pt x="34251" y="130"/>
                  </a:cubicBezTo>
                  <a:cubicBezTo>
                    <a:pt x="39146" y="130"/>
                    <a:pt x="48139" y="1156"/>
                    <a:pt x="57237" y="7640"/>
                  </a:cubicBezTo>
                  <a:cubicBezTo>
                    <a:pt x="66336" y="14124"/>
                    <a:pt x="70205" y="17537"/>
                    <a:pt x="73162" y="22432"/>
                  </a:cubicBezTo>
                  <a:cubicBezTo>
                    <a:pt x="76119" y="27320"/>
                    <a:pt x="77601" y="30391"/>
                    <a:pt x="77373" y="30961"/>
                  </a:cubicBezTo>
                  <a:cubicBezTo>
                    <a:pt x="77145" y="31531"/>
                    <a:pt x="59624" y="41762"/>
                    <a:pt x="59624" y="41762"/>
                  </a:cubicBezTo>
                  <a:cubicBezTo>
                    <a:pt x="59624" y="41762"/>
                    <a:pt x="57694" y="42560"/>
                    <a:pt x="57237" y="41884"/>
                  </a:cubicBezTo>
                  <a:cubicBezTo>
                    <a:pt x="56781" y="41200"/>
                    <a:pt x="53596" y="35848"/>
                    <a:pt x="50518" y="33576"/>
                  </a:cubicBezTo>
                  <a:cubicBezTo>
                    <a:pt x="47454" y="31303"/>
                    <a:pt x="42901" y="29250"/>
                    <a:pt x="38918" y="29479"/>
                  </a:cubicBezTo>
                  <a:cubicBezTo>
                    <a:pt x="34935" y="29707"/>
                    <a:pt x="31408" y="29593"/>
                    <a:pt x="27767" y="33234"/>
                  </a:cubicBezTo>
                  <a:cubicBezTo>
                    <a:pt x="24126" y="36875"/>
                    <a:pt x="23221" y="37901"/>
                    <a:pt x="23221" y="37901"/>
                  </a:cubicBezTo>
                  <a:cubicBezTo>
                    <a:pt x="23221" y="37901"/>
                    <a:pt x="22423" y="39489"/>
                    <a:pt x="21397" y="39041"/>
                  </a:cubicBezTo>
                  <a:cubicBezTo>
                    <a:pt x="20386" y="38585"/>
                    <a:pt x="699" y="30163"/>
                    <a:pt x="699" y="30163"/>
                  </a:cubicBezTo>
                  <a:lnTo>
                    <a:pt x="128" y="29022"/>
                  </a:lnTo>
                  <a:close/>
                </a:path>
              </a:pathLst>
            </a:custGeom>
            <a:solidFill>
              <a:srgbClr val="231F20"/>
            </a:solidFill>
            <a:ln w="7575" cap="flat">
              <a:noFill/>
              <a:prstDash val="solid"/>
              <a:round/>
            </a:ln>
          </p:spPr>
          <p:txBody>
            <a:bodyPr rtlCol="0" anchor="ctr"/>
            <a:lstStyle/>
            <a:p>
              <a:endParaRPr lang="en-GB"/>
            </a:p>
          </p:txBody>
        </p:sp>
        <p:sp>
          <p:nvSpPr>
            <p:cNvPr id="463" name="Freeform: Shape 462">
              <a:extLst>
                <a:ext uri="{FF2B5EF4-FFF2-40B4-BE49-F238E27FC236}">
                  <a16:creationId xmlns:a16="http://schemas.microsoft.com/office/drawing/2014/main" id="{37A57B2A-9BD9-4796-9809-3C8DF07E9D0B}"/>
                </a:ext>
              </a:extLst>
            </p:cNvPr>
            <p:cNvSpPr/>
            <p:nvPr/>
          </p:nvSpPr>
          <p:spPr>
            <a:xfrm>
              <a:off x="7114266" y="3668893"/>
              <a:ext cx="25549" cy="19790"/>
            </a:xfrm>
            <a:custGeom>
              <a:avLst/>
              <a:gdLst>
                <a:gd name="connsiteX0" fmla="*/ 7545 w 25549"/>
                <a:gd name="connsiteY0" fmla="*/ 546 h 19790"/>
                <a:gd name="connsiteX1" fmla="*/ 23956 w 25549"/>
                <a:gd name="connsiteY1" fmla="*/ 7304 h 19790"/>
                <a:gd name="connsiteX2" fmla="*/ 25644 w 25549"/>
                <a:gd name="connsiteY2" fmla="*/ 8839 h 19790"/>
                <a:gd name="connsiteX3" fmla="*/ 24116 w 25549"/>
                <a:gd name="connsiteY3" fmla="*/ 12617 h 19790"/>
                <a:gd name="connsiteX4" fmla="*/ 23150 w 25549"/>
                <a:gd name="connsiteY4" fmla="*/ 17763 h 19790"/>
                <a:gd name="connsiteX5" fmla="*/ 20900 w 25549"/>
                <a:gd name="connsiteY5" fmla="*/ 19854 h 19790"/>
                <a:gd name="connsiteX6" fmla="*/ 14059 w 25549"/>
                <a:gd name="connsiteY6" fmla="*/ 18006 h 19790"/>
                <a:gd name="connsiteX7" fmla="*/ 7948 w 25549"/>
                <a:gd name="connsiteY7" fmla="*/ 16957 h 19790"/>
                <a:gd name="connsiteX8" fmla="*/ 6176 w 25549"/>
                <a:gd name="connsiteY8" fmla="*/ 16159 h 19790"/>
                <a:gd name="connsiteX9" fmla="*/ 2482 w 25549"/>
                <a:gd name="connsiteY9" fmla="*/ 15513 h 19790"/>
                <a:gd name="connsiteX10" fmla="*/ 141 w 25549"/>
                <a:gd name="connsiteY10" fmla="*/ 15027 h 19790"/>
                <a:gd name="connsiteX11" fmla="*/ 551 w 25549"/>
                <a:gd name="connsiteY11" fmla="*/ 11811 h 19790"/>
                <a:gd name="connsiteX12" fmla="*/ 3288 w 25549"/>
                <a:gd name="connsiteY12" fmla="*/ 1755 h 19790"/>
                <a:gd name="connsiteX13" fmla="*/ 4405 w 25549"/>
                <a:gd name="connsiteY13" fmla="*/ 151 h 19790"/>
                <a:gd name="connsiteX14" fmla="*/ 7545 w 25549"/>
                <a:gd name="connsiteY14" fmla="*/ 546 h 19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49" h="19790">
                  <a:moveTo>
                    <a:pt x="7545" y="546"/>
                  </a:moveTo>
                  <a:lnTo>
                    <a:pt x="23956" y="7304"/>
                  </a:lnTo>
                  <a:cubicBezTo>
                    <a:pt x="23956" y="7304"/>
                    <a:pt x="25887" y="8109"/>
                    <a:pt x="25644" y="8839"/>
                  </a:cubicBezTo>
                  <a:cubicBezTo>
                    <a:pt x="25408" y="9561"/>
                    <a:pt x="24602" y="10443"/>
                    <a:pt x="24116" y="12617"/>
                  </a:cubicBezTo>
                  <a:cubicBezTo>
                    <a:pt x="23637" y="14783"/>
                    <a:pt x="22991" y="17117"/>
                    <a:pt x="23150" y="17763"/>
                  </a:cubicBezTo>
                  <a:cubicBezTo>
                    <a:pt x="23310" y="18409"/>
                    <a:pt x="22671" y="20340"/>
                    <a:pt x="20900" y="19854"/>
                  </a:cubicBezTo>
                  <a:cubicBezTo>
                    <a:pt x="19129" y="19375"/>
                    <a:pt x="15024" y="18006"/>
                    <a:pt x="14059" y="18006"/>
                  </a:cubicBezTo>
                  <a:cubicBezTo>
                    <a:pt x="13101" y="18006"/>
                    <a:pt x="8510" y="16957"/>
                    <a:pt x="7948" y="16957"/>
                  </a:cubicBezTo>
                  <a:cubicBezTo>
                    <a:pt x="7385" y="16957"/>
                    <a:pt x="7545" y="16881"/>
                    <a:pt x="6176" y="16159"/>
                  </a:cubicBezTo>
                  <a:cubicBezTo>
                    <a:pt x="4808" y="15430"/>
                    <a:pt x="3926" y="15673"/>
                    <a:pt x="2482" y="15513"/>
                  </a:cubicBezTo>
                  <a:cubicBezTo>
                    <a:pt x="1030" y="15354"/>
                    <a:pt x="225" y="15589"/>
                    <a:pt x="141" y="15027"/>
                  </a:cubicBezTo>
                  <a:cubicBezTo>
                    <a:pt x="65" y="14464"/>
                    <a:pt x="141" y="13096"/>
                    <a:pt x="551" y="11811"/>
                  </a:cubicBezTo>
                  <a:cubicBezTo>
                    <a:pt x="947" y="10527"/>
                    <a:pt x="3288" y="1755"/>
                    <a:pt x="3288" y="1755"/>
                  </a:cubicBezTo>
                  <a:cubicBezTo>
                    <a:pt x="3288" y="1755"/>
                    <a:pt x="3204" y="227"/>
                    <a:pt x="4405" y="151"/>
                  </a:cubicBezTo>
                  <a:cubicBezTo>
                    <a:pt x="5614" y="67"/>
                    <a:pt x="7545" y="546"/>
                    <a:pt x="7545" y="546"/>
                  </a:cubicBezTo>
                  <a:close/>
                </a:path>
              </a:pathLst>
            </a:custGeom>
            <a:solidFill>
              <a:srgbClr val="231F20"/>
            </a:solidFill>
            <a:ln w="7575" cap="flat">
              <a:noFill/>
              <a:prstDash val="solid"/>
              <a:round/>
            </a:ln>
          </p:spPr>
          <p:txBody>
            <a:bodyPr rtlCol="0" anchor="ctr"/>
            <a:lstStyle/>
            <a:p>
              <a:endParaRPr lang="en-GB"/>
            </a:p>
          </p:txBody>
        </p:sp>
        <p:sp>
          <p:nvSpPr>
            <p:cNvPr id="464" name="Freeform: Shape 463">
              <a:extLst>
                <a:ext uri="{FF2B5EF4-FFF2-40B4-BE49-F238E27FC236}">
                  <a16:creationId xmlns:a16="http://schemas.microsoft.com/office/drawing/2014/main" id="{6ADD5FE8-DD2F-432F-871F-2EE62E5010D1}"/>
                </a:ext>
              </a:extLst>
            </p:cNvPr>
            <p:cNvSpPr/>
            <p:nvPr/>
          </p:nvSpPr>
          <p:spPr>
            <a:xfrm>
              <a:off x="7109762" y="3693357"/>
              <a:ext cx="25059" cy="17695"/>
            </a:xfrm>
            <a:custGeom>
              <a:avLst/>
              <a:gdLst>
                <a:gd name="connsiteX0" fmla="*/ 7867 w 25059"/>
                <a:gd name="connsiteY0" fmla="*/ 1116 h 17695"/>
                <a:gd name="connsiteX1" fmla="*/ 20652 w 25059"/>
                <a:gd name="connsiteY1" fmla="*/ 4172 h 17695"/>
                <a:gd name="connsiteX2" fmla="*/ 23951 w 25059"/>
                <a:gd name="connsiteY2" fmla="*/ 4734 h 17695"/>
                <a:gd name="connsiteX3" fmla="*/ 25160 w 25059"/>
                <a:gd name="connsiteY3" fmla="*/ 5464 h 17695"/>
                <a:gd name="connsiteX4" fmla="*/ 24514 w 25059"/>
                <a:gd name="connsiteY4" fmla="*/ 14388 h 17695"/>
                <a:gd name="connsiteX5" fmla="*/ 23389 w 25059"/>
                <a:gd name="connsiteY5" fmla="*/ 17368 h 17695"/>
                <a:gd name="connsiteX6" fmla="*/ 18805 w 25059"/>
                <a:gd name="connsiteY6" fmla="*/ 17847 h 17695"/>
                <a:gd name="connsiteX7" fmla="*/ 12693 w 25059"/>
                <a:gd name="connsiteY7" fmla="*/ 17771 h 17695"/>
                <a:gd name="connsiteX8" fmla="*/ 8505 w 25059"/>
                <a:gd name="connsiteY8" fmla="*/ 16881 h 17695"/>
                <a:gd name="connsiteX9" fmla="*/ 5046 w 25059"/>
                <a:gd name="connsiteY9" fmla="*/ 16159 h 17695"/>
                <a:gd name="connsiteX10" fmla="*/ 1185 w 25059"/>
                <a:gd name="connsiteY10" fmla="*/ 15673 h 17695"/>
                <a:gd name="connsiteX11" fmla="*/ 144 w 25059"/>
                <a:gd name="connsiteY11" fmla="*/ 13423 h 17695"/>
                <a:gd name="connsiteX12" fmla="*/ 463 w 25059"/>
                <a:gd name="connsiteY12" fmla="*/ 9318 h 17695"/>
                <a:gd name="connsiteX13" fmla="*/ 1588 w 25059"/>
                <a:gd name="connsiteY13" fmla="*/ 4255 h 17695"/>
                <a:gd name="connsiteX14" fmla="*/ 2637 w 25059"/>
                <a:gd name="connsiteY14" fmla="*/ 1200 h 17695"/>
                <a:gd name="connsiteX15" fmla="*/ 4241 w 25059"/>
                <a:gd name="connsiteY15" fmla="*/ 151 h 17695"/>
                <a:gd name="connsiteX16" fmla="*/ 7061 w 25059"/>
                <a:gd name="connsiteY16" fmla="*/ 630 h 17695"/>
                <a:gd name="connsiteX17" fmla="*/ 7867 w 25059"/>
                <a:gd name="connsiteY17" fmla="*/ 1116 h 17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059" h="17695">
                  <a:moveTo>
                    <a:pt x="7867" y="1116"/>
                  </a:moveTo>
                  <a:cubicBezTo>
                    <a:pt x="7867" y="1116"/>
                    <a:pt x="18805" y="4088"/>
                    <a:pt x="20652" y="4172"/>
                  </a:cubicBezTo>
                  <a:cubicBezTo>
                    <a:pt x="22507" y="4255"/>
                    <a:pt x="23951" y="4734"/>
                    <a:pt x="23951" y="4734"/>
                  </a:cubicBezTo>
                  <a:cubicBezTo>
                    <a:pt x="23951" y="4734"/>
                    <a:pt x="25319" y="4575"/>
                    <a:pt x="25160" y="5464"/>
                  </a:cubicBezTo>
                  <a:cubicBezTo>
                    <a:pt x="25000" y="6346"/>
                    <a:pt x="24430" y="12936"/>
                    <a:pt x="24514" y="14388"/>
                  </a:cubicBezTo>
                  <a:cubicBezTo>
                    <a:pt x="24597" y="15840"/>
                    <a:pt x="24270" y="17041"/>
                    <a:pt x="23389" y="17368"/>
                  </a:cubicBezTo>
                  <a:cubicBezTo>
                    <a:pt x="22507" y="17687"/>
                    <a:pt x="20812" y="17847"/>
                    <a:pt x="18805" y="17847"/>
                  </a:cubicBezTo>
                  <a:cubicBezTo>
                    <a:pt x="16791" y="17847"/>
                    <a:pt x="14221" y="17847"/>
                    <a:pt x="12693" y="17771"/>
                  </a:cubicBezTo>
                  <a:cubicBezTo>
                    <a:pt x="11158" y="17687"/>
                    <a:pt x="9957" y="17125"/>
                    <a:pt x="8505" y="16881"/>
                  </a:cubicBezTo>
                  <a:cubicBezTo>
                    <a:pt x="7061" y="16638"/>
                    <a:pt x="7380" y="16402"/>
                    <a:pt x="5046" y="16159"/>
                  </a:cubicBezTo>
                  <a:cubicBezTo>
                    <a:pt x="2713" y="15916"/>
                    <a:pt x="1915" y="16319"/>
                    <a:pt x="1185" y="15673"/>
                  </a:cubicBezTo>
                  <a:cubicBezTo>
                    <a:pt x="463" y="15034"/>
                    <a:pt x="-16" y="15194"/>
                    <a:pt x="144" y="13423"/>
                  </a:cubicBezTo>
                  <a:cubicBezTo>
                    <a:pt x="303" y="11659"/>
                    <a:pt x="144" y="11089"/>
                    <a:pt x="463" y="9318"/>
                  </a:cubicBezTo>
                  <a:cubicBezTo>
                    <a:pt x="782" y="7547"/>
                    <a:pt x="1025" y="6103"/>
                    <a:pt x="1588" y="4255"/>
                  </a:cubicBezTo>
                  <a:cubicBezTo>
                    <a:pt x="2150" y="2401"/>
                    <a:pt x="1831" y="1922"/>
                    <a:pt x="2637" y="1200"/>
                  </a:cubicBezTo>
                  <a:cubicBezTo>
                    <a:pt x="3443" y="470"/>
                    <a:pt x="2796" y="151"/>
                    <a:pt x="4241" y="151"/>
                  </a:cubicBezTo>
                  <a:cubicBezTo>
                    <a:pt x="5693" y="151"/>
                    <a:pt x="6498" y="394"/>
                    <a:pt x="7061" y="630"/>
                  </a:cubicBezTo>
                  <a:cubicBezTo>
                    <a:pt x="7623" y="873"/>
                    <a:pt x="7867" y="1116"/>
                    <a:pt x="7867" y="1116"/>
                  </a:cubicBezTo>
                  <a:close/>
                </a:path>
              </a:pathLst>
            </a:custGeom>
            <a:solidFill>
              <a:srgbClr val="231F20"/>
            </a:solidFill>
            <a:ln w="7575" cap="flat">
              <a:noFill/>
              <a:prstDash val="solid"/>
              <a:round/>
            </a:ln>
          </p:spPr>
          <p:txBody>
            <a:bodyPr rtlCol="0" anchor="ctr"/>
            <a:lstStyle/>
            <a:p>
              <a:endParaRPr lang="en-GB"/>
            </a:p>
          </p:txBody>
        </p:sp>
        <p:sp>
          <p:nvSpPr>
            <p:cNvPr id="465" name="Freeform: Shape 464">
              <a:extLst>
                <a:ext uri="{FF2B5EF4-FFF2-40B4-BE49-F238E27FC236}">
                  <a16:creationId xmlns:a16="http://schemas.microsoft.com/office/drawing/2014/main" id="{C48ADE79-FCAD-4E5E-8D61-7651F495A04B}"/>
                </a:ext>
              </a:extLst>
            </p:cNvPr>
            <p:cNvSpPr/>
            <p:nvPr/>
          </p:nvSpPr>
          <p:spPr>
            <a:xfrm>
              <a:off x="7110271" y="3718532"/>
              <a:ext cx="25243" cy="16926"/>
            </a:xfrm>
            <a:custGeom>
              <a:avLst/>
              <a:gdLst>
                <a:gd name="connsiteX0" fmla="*/ 113 w 25243"/>
                <a:gd name="connsiteY0" fmla="*/ 161 h 16926"/>
                <a:gd name="connsiteX1" fmla="*/ 23685 w 25243"/>
                <a:gd name="connsiteY1" fmla="*/ 1050 h 16926"/>
                <a:gd name="connsiteX2" fmla="*/ 24491 w 25243"/>
                <a:gd name="connsiteY2" fmla="*/ 10864 h 16926"/>
                <a:gd name="connsiteX3" fmla="*/ 25053 w 25243"/>
                <a:gd name="connsiteY3" fmla="*/ 14322 h 16926"/>
                <a:gd name="connsiteX4" fmla="*/ 11698 w 25243"/>
                <a:gd name="connsiteY4" fmla="*/ 16816 h 16926"/>
                <a:gd name="connsiteX5" fmla="*/ 3731 w 25243"/>
                <a:gd name="connsiteY5" fmla="*/ 17059 h 16926"/>
                <a:gd name="connsiteX6" fmla="*/ 919 w 25243"/>
                <a:gd name="connsiteY6" fmla="*/ 17059 h 16926"/>
                <a:gd name="connsiteX7" fmla="*/ 113 w 25243"/>
                <a:gd name="connsiteY7" fmla="*/ 161 h 1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43" h="16926">
                  <a:moveTo>
                    <a:pt x="113" y="161"/>
                  </a:moveTo>
                  <a:lnTo>
                    <a:pt x="23685" y="1050"/>
                  </a:lnTo>
                  <a:cubicBezTo>
                    <a:pt x="23685" y="1050"/>
                    <a:pt x="23921" y="8523"/>
                    <a:pt x="24491" y="10864"/>
                  </a:cubicBezTo>
                  <a:cubicBezTo>
                    <a:pt x="25053" y="13190"/>
                    <a:pt x="25775" y="13912"/>
                    <a:pt x="25053" y="14322"/>
                  </a:cubicBezTo>
                  <a:cubicBezTo>
                    <a:pt x="24331" y="14718"/>
                    <a:pt x="15316" y="16413"/>
                    <a:pt x="11698" y="16816"/>
                  </a:cubicBezTo>
                  <a:cubicBezTo>
                    <a:pt x="8079" y="17211"/>
                    <a:pt x="5343" y="17059"/>
                    <a:pt x="3731" y="17059"/>
                  </a:cubicBezTo>
                  <a:lnTo>
                    <a:pt x="919" y="17059"/>
                  </a:lnTo>
                  <a:lnTo>
                    <a:pt x="113" y="161"/>
                  </a:lnTo>
                  <a:close/>
                </a:path>
              </a:pathLst>
            </a:custGeom>
            <a:solidFill>
              <a:srgbClr val="231F20"/>
            </a:solidFill>
            <a:ln w="7575" cap="flat">
              <a:noFill/>
              <a:prstDash val="solid"/>
              <a:round/>
            </a:ln>
          </p:spPr>
          <p:txBody>
            <a:bodyPr rtlCol="0" anchor="ctr"/>
            <a:lstStyle/>
            <a:p>
              <a:endParaRPr lang="en-GB"/>
            </a:p>
          </p:txBody>
        </p:sp>
        <p:sp>
          <p:nvSpPr>
            <p:cNvPr id="466" name="Freeform: Shape 465">
              <a:extLst>
                <a:ext uri="{FF2B5EF4-FFF2-40B4-BE49-F238E27FC236}">
                  <a16:creationId xmlns:a16="http://schemas.microsoft.com/office/drawing/2014/main" id="{F18272C8-AA1E-47E2-B931-C49C41D3A2A7}"/>
                </a:ext>
              </a:extLst>
            </p:cNvPr>
            <p:cNvSpPr/>
            <p:nvPr/>
          </p:nvSpPr>
          <p:spPr>
            <a:xfrm>
              <a:off x="7113570" y="3740573"/>
              <a:ext cx="28582" cy="20440"/>
            </a:xfrm>
            <a:custGeom>
              <a:avLst/>
              <a:gdLst>
                <a:gd name="connsiteX0" fmla="*/ 115 w 28582"/>
                <a:gd name="connsiteY0" fmla="*/ 4036 h 20440"/>
                <a:gd name="connsiteX1" fmla="*/ 23527 w 28582"/>
                <a:gd name="connsiteY1" fmla="*/ 175 h 20440"/>
                <a:gd name="connsiteX2" fmla="*/ 24409 w 28582"/>
                <a:gd name="connsiteY2" fmla="*/ 729 h 20440"/>
                <a:gd name="connsiteX3" fmla="*/ 28590 w 28582"/>
                <a:gd name="connsiteY3" fmla="*/ 11516 h 20440"/>
                <a:gd name="connsiteX4" fmla="*/ 28430 w 28582"/>
                <a:gd name="connsiteY4" fmla="*/ 12398 h 20440"/>
                <a:gd name="connsiteX5" fmla="*/ 5102 w 28582"/>
                <a:gd name="connsiteY5" fmla="*/ 20607 h 20440"/>
                <a:gd name="connsiteX6" fmla="*/ 4380 w 28582"/>
                <a:gd name="connsiteY6" fmla="*/ 19155 h 20440"/>
                <a:gd name="connsiteX7" fmla="*/ 191 w 28582"/>
                <a:gd name="connsiteY7" fmla="*/ 5321 h 20440"/>
                <a:gd name="connsiteX8" fmla="*/ 115 w 28582"/>
                <a:gd name="connsiteY8" fmla="*/ 4036 h 2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2" h="20440">
                  <a:moveTo>
                    <a:pt x="115" y="4036"/>
                  </a:moveTo>
                  <a:lnTo>
                    <a:pt x="23527" y="175"/>
                  </a:lnTo>
                  <a:cubicBezTo>
                    <a:pt x="23527" y="175"/>
                    <a:pt x="24006" y="91"/>
                    <a:pt x="24409" y="729"/>
                  </a:cubicBezTo>
                  <a:cubicBezTo>
                    <a:pt x="24812" y="1376"/>
                    <a:pt x="28590" y="11516"/>
                    <a:pt x="28590" y="11516"/>
                  </a:cubicBezTo>
                  <a:cubicBezTo>
                    <a:pt x="28590" y="11516"/>
                    <a:pt x="28917" y="12238"/>
                    <a:pt x="28430" y="12398"/>
                  </a:cubicBezTo>
                  <a:cubicBezTo>
                    <a:pt x="27951" y="12557"/>
                    <a:pt x="5102" y="20607"/>
                    <a:pt x="5102" y="20607"/>
                  </a:cubicBezTo>
                  <a:cubicBezTo>
                    <a:pt x="5102" y="20607"/>
                    <a:pt x="4942" y="20767"/>
                    <a:pt x="4380" y="19155"/>
                  </a:cubicBezTo>
                  <a:cubicBezTo>
                    <a:pt x="3817" y="17544"/>
                    <a:pt x="191" y="5321"/>
                    <a:pt x="191" y="5321"/>
                  </a:cubicBezTo>
                  <a:lnTo>
                    <a:pt x="115" y="4036"/>
                  </a:lnTo>
                  <a:close/>
                </a:path>
              </a:pathLst>
            </a:custGeom>
            <a:solidFill>
              <a:srgbClr val="231F20"/>
            </a:solidFill>
            <a:ln w="7575" cap="flat">
              <a:noFill/>
              <a:prstDash val="solid"/>
              <a:round/>
            </a:ln>
          </p:spPr>
          <p:txBody>
            <a:bodyPr rtlCol="0" anchor="ctr"/>
            <a:lstStyle/>
            <a:p>
              <a:endParaRPr lang="en-GB"/>
            </a:p>
          </p:txBody>
        </p:sp>
        <p:sp>
          <p:nvSpPr>
            <p:cNvPr id="467" name="Freeform: Shape 466">
              <a:extLst>
                <a:ext uri="{FF2B5EF4-FFF2-40B4-BE49-F238E27FC236}">
                  <a16:creationId xmlns:a16="http://schemas.microsoft.com/office/drawing/2014/main" id="{601F0E87-E2D6-4C10-9DCE-81903C702C4F}"/>
                </a:ext>
              </a:extLst>
            </p:cNvPr>
            <p:cNvSpPr/>
            <p:nvPr/>
          </p:nvSpPr>
          <p:spPr>
            <a:xfrm>
              <a:off x="7122259" y="3760043"/>
              <a:ext cx="28510" cy="25175"/>
            </a:xfrm>
            <a:custGeom>
              <a:avLst/>
              <a:gdLst>
                <a:gd name="connsiteX0" fmla="*/ 119 w 28510"/>
                <a:gd name="connsiteY0" fmla="*/ 10632 h 25175"/>
                <a:gd name="connsiteX1" fmla="*/ 22968 w 28510"/>
                <a:gd name="connsiteY1" fmla="*/ 180 h 25175"/>
                <a:gd name="connsiteX2" fmla="*/ 28517 w 28510"/>
                <a:gd name="connsiteY2" fmla="*/ 11681 h 25175"/>
                <a:gd name="connsiteX3" fmla="*/ 28198 w 28510"/>
                <a:gd name="connsiteY3" fmla="*/ 12806 h 25175"/>
                <a:gd name="connsiteX4" fmla="*/ 6800 w 28510"/>
                <a:gd name="connsiteY4" fmla="*/ 25356 h 25175"/>
                <a:gd name="connsiteX5" fmla="*/ 119 w 28510"/>
                <a:gd name="connsiteY5" fmla="*/ 10632 h 25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0" h="25175">
                  <a:moveTo>
                    <a:pt x="119" y="10632"/>
                  </a:moveTo>
                  <a:lnTo>
                    <a:pt x="22968" y="180"/>
                  </a:lnTo>
                  <a:lnTo>
                    <a:pt x="28517" y="11681"/>
                  </a:lnTo>
                  <a:cubicBezTo>
                    <a:pt x="28517" y="11681"/>
                    <a:pt x="28920" y="12570"/>
                    <a:pt x="28198" y="12806"/>
                  </a:cubicBezTo>
                  <a:cubicBezTo>
                    <a:pt x="27468" y="13049"/>
                    <a:pt x="6800" y="25356"/>
                    <a:pt x="6800" y="25356"/>
                  </a:cubicBezTo>
                  <a:lnTo>
                    <a:pt x="119" y="10632"/>
                  </a:lnTo>
                  <a:close/>
                </a:path>
              </a:pathLst>
            </a:custGeom>
            <a:solidFill>
              <a:srgbClr val="231F20"/>
            </a:solidFill>
            <a:ln w="7575" cap="flat">
              <a:noFill/>
              <a:prstDash val="solid"/>
              <a:round/>
            </a:ln>
          </p:spPr>
          <p:txBody>
            <a:bodyPr rtlCol="0" anchor="ctr"/>
            <a:lstStyle/>
            <a:p>
              <a:endParaRPr lang="en-GB"/>
            </a:p>
          </p:txBody>
        </p:sp>
        <p:sp>
          <p:nvSpPr>
            <p:cNvPr id="468" name="Freeform: Shape 467">
              <a:extLst>
                <a:ext uri="{FF2B5EF4-FFF2-40B4-BE49-F238E27FC236}">
                  <a16:creationId xmlns:a16="http://schemas.microsoft.com/office/drawing/2014/main" id="{59C85F26-811B-406D-BA1C-8A3847510E88}"/>
                </a:ext>
              </a:extLst>
            </p:cNvPr>
            <p:cNvSpPr/>
            <p:nvPr/>
          </p:nvSpPr>
          <p:spPr>
            <a:xfrm>
              <a:off x="7144849" y="3668438"/>
              <a:ext cx="12285" cy="16868"/>
            </a:xfrm>
            <a:custGeom>
              <a:avLst/>
              <a:gdLst>
                <a:gd name="connsiteX0" fmla="*/ 9309 w 12285"/>
                <a:gd name="connsiteY0" fmla="*/ 278 h 16868"/>
                <a:gd name="connsiteX1" fmla="*/ 5607 w 12285"/>
                <a:gd name="connsiteY1" fmla="*/ 3098 h 16868"/>
                <a:gd name="connsiteX2" fmla="*/ 2475 w 12285"/>
                <a:gd name="connsiteY2" fmla="*/ 8404 h 16868"/>
                <a:gd name="connsiteX3" fmla="*/ 939 w 12285"/>
                <a:gd name="connsiteY3" fmla="*/ 12585 h 16868"/>
                <a:gd name="connsiteX4" fmla="*/ 141 w 12285"/>
                <a:gd name="connsiteY4" fmla="*/ 15648 h 16868"/>
                <a:gd name="connsiteX5" fmla="*/ 704 w 12285"/>
                <a:gd name="connsiteY5" fmla="*/ 17009 h 16868"/>
                <a:gd name="connsiteX6" fmla="*/ 2391 w 12285"/>
                <a:gd name="connsiteY6" fmla="*/ 16043 h 16868"/>
                <a:gd name="connsiteX7" fmla="*/ 5363 w 12285"/>
                <a:gd name="connsiteY7" fmla="*/ 12265 h 16868"/>
                <a:gd name="connsiteX8" fmla="*/ 8184 w 12285"/>
                <a:gd name="connsiteY8" fmla="*/ 9529 h 16868"/>
                <a:gd name="connsiteX9" fmla="*/ 11080 w 12285"/>
                <a:gd name="connsiteY9" fmla="*/ 7522 h 16868"/>
                <a:gd name="connsiteX10" fmla="*/ 11969 w 12285"/>
                <a:gd name="connsiteY10" fmla="*/ 6716 h 16868"/>
                <a:gd name="connsiteX11" fmla="*/ 12288 w 12285"/>
                <a:gd name="connsiteY11" fmla="*/ 3896 h 16868"/>
                <a:gd name="connsiteX12" fmla="*/ 11399 w 12285"/>
                <a:gd name="connsiteY12" fmla="*/ 1084 h 16868"/>
                <a:gd name="connsiteX13" fmla="*/ 10760 w 12285"/>
                <a:gd name="connsiteY13" fmla="*/ 194 h 16868"/>
                <a:gd name="connsiteX14" fmla="*/ 9309 w 12285"/>
                <a:gd name="connsiteY14" fmla="*/ 278 h 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85" h="16868">
                  <a:moveTo>
                    <a:pt x="9309" y="278"/>
                  </a:moveTo>
                  <a:cubicBezTo>
                    <a:pt x="9309" y="278"/>
                    <a:pt x="6739" y="1806"/>
                    <a:pt x="5607" y="3098"/>
                  </a:cubicBezTo>
                  <a:cubicBezTo>
                    <a:pt x="4482" y="4383"/>
                    <a:pt x="3037" y="7036"/>
                    <a:pt x="2475" y="8404"/>
                  </a:cubicBezTo>
                  <a:cubicBezTo>
                    <a:pt x="1905" y="9772"/>
                    <a:pt x="1183" y="11300"/>
                    <a:pt x="939" y="12585"/>
                  </a:cubicBezTo>
                  <a:cubicBezTo>
                    <a:pt x="704" y="13877"/>
                    <a:pt x="141" y="15238"/>
                    <a:pt x="141" y="15648"/>
                  </a:cubicBezTo>
                  <a:cubicBezTo>
                    <a:pt x="141" y="16043"/>
                    <a:pt x="-26" y="17009"/>
                    <a:pt x="704" y="17009"/>
                  </a:cubicBezTo>
                  <a:cubicBezTo>
                    <a:pt x="1426" y="17009"/>
                    <a:pt x="1905" y="16530"/>
                    <a:pt x="2391" y="16043"/>
                  </a:cubicBezTo>
                  <a:cubicBezTo>
                    <a:pt x="2870" y="15564"/>
                    <a:pt x="4565" y="13231"/>
                    <a:pt x="5363" y="12265"/>
                  </a:cubicBezTo>
                  <a:cubicBezTo>
                    <a:pt x="6169" y="11300"/>
                    <a:pt x="6329" y="10738"/>
                    <a:pt x="8184" y="9529"/>
                  </a:cubicBezTo>
                  <a:cubicBezTo>
                    <a:pt x="10031" y="8320"/>
                    <a:pt x="10677" y="7841"/>
                    <a:pt x="11080" y="7522"/>
                  </a:cubicBezTo>
                  <a:cubicBezTo>
                    <a:pt x="11483" y="7195"/>
                    <a:pt x="11969" y="6716"/>
                    <a:pt x="11969" y="6716"/>
                  </a:cubicBezTo>
                  <a:cubicBezTo>
                    <a:pt x="11969" y="6716"/>
                    <a:pt x="12691" y="4862"/>
                    <a:pt x="12288" y="3896"/>
                  </a:cubicBezTo>
                  <a:cubicBezTo>
                    <a:pt x="11885" y="2931"/>
                    <a:pt x="11642" y="1646"/>
                    <a:pt x="11399" y="1084"/>
                  </a:cubicBezTo>
                  <a:cubicBezTo>
                    <a:pt x="11163" y="521"/>
                    <a:pt x="11483" y="362"/>
                    <a:pt x="10760" y="194"/>
                  </a:cubicBezTo>
                  <a:cubicBezTo>
                    <a:pt x="10031" y="35"/>
                    <a:pt x="9309" y="278"/>
                    <a:pt x="9309" y="278"/>
                  </a:cubicBezTo>
                  <a:close/>
                </a:path>
              </a:pathLst>
            </a:custGeom>
            <a:solidFill>
              <a:srgbClr val="231F20"/>
            </a:solidFill>
            <a:ln w="7575" cap="flat">
              <a:noFill/>
              <a:prstDash val="solid"/>
              <a:round/>
            </a:ln>
          </p:spPr>
          <p:txBody>
            <a:bodyPr rtlCol="0" anchor="ctr"/>
            <a:lstStyle/>
            <a:p>
              <a:endParaRPr lang="en-GB"/>
            </a:p>
          </p:txBody>
        </p:sp>
        <p:sp>
          <p:nvSpPr>
            <p:cNvPr id="469" name="Freeform: Shape 468">
              <a:extLst>
                <a:ext uri="{FF2B5EF4-FFF2-40B4-BE49-F238E27FC236}">
                  <a16:creationId xmlns:a16="http://schemas.microsoft.com/office/drawing/2014/main" id="{4726F44A-E439-459F-98A0-A148C73D1611}"/>
                </a:ext>
              </a:extLst>
            </p:cNvPr>
            <p:cNvSpPr/>
            <p:nvPr/>
          </p:nvSpPr>
          <p:spPr>
            <a:xfrm>
              <a:off x="7141160" y="3685869"/>
              <a:ext cx="17107" cy="26260"/>
            </a:xfrm>
            <a:custGeom>
              <a:avLst/>
              <a:gdLst>
                <a:gd name="connsiteX0" fmla="*/ 15254 w 17107"/>
                <a:gd name="connsiteY0" fmla="*/ 149 h 26260"/>
                <a:gd name="connsiteX1" fmla="*/ 530 w 17107"/>
                <a:gd name="connsiteY1" fmla="*/ 13345 h 26260"/>
                <a:gd name="connsiteX2" fmla="*/ 127 w 17107"/>
                <a:gd name="connsiteY2" fmla="*/ 25971 h 26260"/>
                <a:gd name="connsiteX3" fmla="*/ 690 w 17107"/>
                <a:gd name="connsiteY3" fmla="*/ 26382 h 26260"/>
                <a:gd name="connsiteX4" fmla="*/ 16698 w 17107"/>
                <a:gd name="connsiteY4" fmla="*/ 12699 h 26260"/>
                <a:gd name="connsiteX5" fmla="*/ 17185 w 17107"/>
                <a:gd name="connsiteY5" fmla="*/ 9324 h 26260"/>
                <a:gd name="connsiteX6" fmla="*/ 16303 w 17107"/>
                <a:gd name="connsiteY6" fmla="*/ 393 h 26260"/>
                <a:gd name="connsiteX7" fmla="*/ 15254 w 17107"/>
                <a:gd name="connsiteY7" fmla="*/ 149 h 2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7" h="26260">
                  <a:moveTo>
                    <a:pt x="15254" y="149"/>
                  </a:moveTo>
                  <a:lnTo>
                    <a:pt x="530" y="13345"/>
                  </a:lnTo>
                  <a:lnTo>
                    <a:pt x="127" y="25971"/>
                  </a:lnTo>
                  <a:cubicBezTo>
                    <a:pt x="127" y="25971"/>
                    <a:pt x="51" y="26541"/>
                    <a:pt x="690" y="26382"/>
                  </a:cubicBezTo>
                  <a:cubicBezTo>
                    <a:pt x="1336" y="26214"/>
                    <a:pt x="16698" y="12699"/>
                    <a:pt x="16698" y="12699"/>
                  </a:cubicBezTo>
                  <a:cubicBezTo>
                    <a:pt x="16698" y="12699"/>
                    <a:pt x="17420" y="12061"/>
                    <a:pt x="17185" y="9324"/>
                  </a:cubicBezTo>
                  <a:cubicBezTo>
                    <a:pt x="16941" y="6588"/>
                    <a:pt x="16303" y="393"/>
                    <a:pt x="16303" y="393"/>
                  </a:cubicBezTo>
                  <a:lnTo>
                    <a:pt x="15254" y="149"/>
                  </a:lnTo>
                  <a:close/>
                </a:path>
              </a:pathLst>
            </a:custGeom>
            <a:solidFill>
              <a:srgbClr val="231F20"/>
            </a:solidFill>
            <a:ln w="7575" cap="flat">
              <a:noFill/>
              <a:prstDash val="solid"/>
              <a:round/>
            </a:ln>
          </p:spPr>
          <p:txBody>
            <a:bodyPr rtlCol="0" anchor="ctr"/>
            <a:lstStyle/>
            <a:p>
              <a:endParaRPr lang="en-GB"/>
            </a:p>
          </p:txBody>
        </p:sp>
        <p:sp>
          <p:nvSpPr>
            <p:cNvPr id="470" name="Freeform: Shape 469">
              <a:extLst>
                <a:ext uri="{FF2B5EF4-FFF2-40B4-BE49-F238E27FC236}">
                  <a16:creationId xmlns:a16="http://schemas.microsoft.com/office/drawing/2014/main" id="{85E77A22-1E89-4CBE-BC79-F662098C88DB}"/>
                </a:ext>
              </a:extLst>
            </p:cNvPr>
            <p:cNvSpPr/>
            <p:nvPr/>
          </p:nvSpPr>
          <p:spPr>
            <a:xfrm>
              <a:off x="7141163" y="3708759"/>
              <a:ext cx="18820" cy="24384"/>
            </a:xfrm>
            <a:custGeom>
              <a:avLst/>
              <a:gdLst>
                <a:gd name="connsiteX0" fmla="*/ 125 w 18820"/>
                <a:gd name="connsiteY0" fmla="*/ 15002 h 24384"/>
                <a:gd name="connsiteX1" fmla="*/ 16855 w 18820"/>
                <a:gd name="connsiteY1" fmla="*/ 438 h 24384"/>
                <a:gd name="connsiteX2" fmla="*/ 18307 w 18820"/>
                <a:gd name="connsiteY2" fmla="*/ 925 h 24384"/>
                <a:gd name="connsiteX3" fmla="*/ 18946 w 18820"/>
                <a:gd name="connsiteY3" fmla="*/ 10814 h 24384"/>
                <a:gd name="connsiteX4" fmla="*/ 17980 w 18820"/>
                <a:gd name="connsiteY4" fmla="*/ 12669 h 24384"/>
                <a:gd name="connsiteX5" fmla="*/ 3340 w 18820"/>
                <a:gd name="connsiteY5" fmla="*/ 24170 h 24384"/>
                <a:gd name="connsiteX6" fmla="*/ 1653 w 18820"/>
                <a:gd name="connsiteY6" fmla="*/ 24094 h 24384"/>
                <a:gd name="connsiteX7" fmla="*/ 125 w 18820"/>
                <a:gd name="connsiteY7" fmla="*/ 14995 h 24384"/>
                <a:gd name="connsiteX8" fmla="*/ 125 w 18820"/>
                <a:gd name="connsiteY8" fmla="*/ 15002 h 24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20" h="24384">
                  <a:moveTo>
                    <a:pt x="125" y="15002"/>
                  </a:moveTo>
                  <a:lnTo>
                    <a:pt x="16855" y="438"/>
                  </a:lnTo>
                  <a:cubicBezTo>
                    <a:pt x="16855" y="438"/>
                    <a:pt x="18147" y="-444"/>
                    <a:pt x="18307" y="925"/>
                  </a:cubicBezTo>
                  <a:cubicBezTo>
                    <a:pt x="18467" y="2285"/>
                    <a:pt x="18946" y="10814"/>
                    <a:pt x="18946" y="10814"/>
                  </a:cubicBezTo>
                  <a:cubicBezTo>
                    <a:pt x="18946" y="10814"/>
                    <a:pt x="18702" y="12182"/>
                    <a:pt x="17980" y="12669"/>
                  </a:cubicBezTo>
                  <a:cubicBezTo>
                    <a:pt x="17258" y="13148"/>
                    <a:pt x="3340" y="24170"/>
                    <a:pt x="3340" y="24170"/>
                  </a:cubicBezTo>
                  <a:cubicBezTo>
                    <a:pt x="3340" y="24170"/>
                    <a:pt x="1896" y="25059"/>
                    <a:pt x="1653" y="24094"/>
                  </a:cubicBezTo>
                  <a:cubicBezTo>
                    <a:pt x="1417" y="23128"/>
                    <a:pt x="125" y="14995"/>
                    <a:pt x="125" y="14995"/>
                  </a:cubicBezTo>
                  <a:lnTo>
                    <a:pt x="125" y="15002"/>
                  </a:lnTo>
                  <a:close/>
                </a:path>
              </a:pathLst>
            </a:custGeom>
            <a:solidFill>
              <a:srgbClr val="231F20"/>
            </a:solidFill>
            <a:ln w="7575" cap="flat">
              <a:noFill/>
              <a:prstDash val="solid"/>
              <a:round/>
            </a:ln>
          </p:spPr>
          <p:txBody>
            <a:bodyPr rtlCol="0" anchor="ctr"/>
            <a:lstStyle/>
            <a:p>
              <a:endParaRPr lang="en-GB"/>
            </a:p>
          </p:txBody>
        </p:sp>
        <p:sp>
          <p:nvSpPr>
            <p:cNvPr id="473" name="Freeform: Shape 472">
              <a:extLst>
                <a:ext uri="{FF2B5EF4-FFF2-40B4-BE49-F238E27FC236}">
                  <a16:creationId xmlns:a16="http://schemas.microsoft.com/office/drawing/2014/main" id="{B461FFDB-9AC2-4FEA-9926-267CCCE39144}"/>
                </a:ext>
              </a:extLst>
            </p:cNvPr>
            <p:cNvSpPr/>
            <p:nvPr/>
          </p:nvSpPr>
          <p:spPr>
            <a:xfrm>
              <a:off x="7145914" y="3729824"/>
              <a:ext cx="15924" cy="21832"/>
            </a:xfrm>
            <a:custGeom>
              <a:avLst/>
              <a:gdLst>
                <a:gd name="connsiteX0" fmla="*/ 202 w 15924"/>
                <a:gd name="connsiteY0" fmla="*/ 12203 h 21832"/>
                <a:gd name="connsiteX1" fmla="*/ 13717 w 15924"/>
                <a:gd name="connsiteY1" fmla="*/ 383 h 21832"/>
                <a:gd name="connsiteX2" fmla="*/ 15732 w 15924"/>
                <a:gd name="connsiteY2" fmla="*/ 3196 h 21832"/>
                <a:gd name="connsiteX3" fmla="*/ 16051 w 15924"/>
                <a:gd name="connsiteY3" fmla="*/ 10037 h 21832"/>
                <a:gd name="connsiteX4" fmla="*/ 14842 w 15924"/>
                <a:gd name="connsiteY4" fmla="*/ 11800 h 21832"/>
                <a:gd name="connsiteX5" fmla="*/ 4147 w 15924"/>
                <a:gd name="connsiteY5" fmla="*/ 21294 h 21832"/>
                <a:gd name="connsiteX6" fmla="*/ 1973 w 15924"/>
                <a:gd name="connsiteY6" fmla="*/ 21135 h 21832"/>
                <a:gd name="connsiteX7" fmla="*/ 126 w 15924"/>
                <a:gd name="connsiteY7" fmla="*/ 14134 h 21832"/>
                <a:gd name="connsiteX8" fmla="*/ 202 w 15924"/>
                <a:gd name="connsiteY8" fmla="*/ 12203 h 2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24" h="21832">
                  <a:moveTo>
                    <a:pt x="202" y="12203"/>
                  </a:moveTo>
                  <a:lnTo>
                    <a:pt x="13717" y="383"/>
                  </a:lnTo>
                  <a:cubicBezTo>
                    <a:pt x="13717" y="383"/>
                    <a:pt x="15648" y="-993"/>
                    <a:pt x="15732" y="3196"/>
                  </a:cubicBezTo>
                  <a:cubicBezTo>
                    <a:pt x="15808" y="7376"/>
                    <a:pt x="16051" y="10037"/>
                    <a:pt x="16051" y="10037"/>
                  </a:cubicBezTo>
                  <a:cubicBezTo>
                    <a:pt x="16051" y="10037"/>
                    <a:pt x="16051" y="10835"/>
                    <a:pt x="14842" y="11800"/>
                  </a:cubicBezTo>
                  <a:cubicBezTo>
                    <a:pt x="13634" y="12766"/>
                    <a:pt x="4147" y="21294"/>
                    <a:pt x="4147" y="21294"/>
                  </a:cubicBezTo>
                  <a:cubicBezTo>
                    <a:pt x="4147" y="21294"/>
                    <a:pt x="2452" y="22982"/>
                    <a:pt x="1973" y="21135"/>
                  </a:cubicBezTo>
                  <a:cubicBezTo>
                    <a:pt x="1487" y="19280"/>
                    <a:pt x="126" y="14134"/>
                    <a:pt x="126" y="14134"/>
                  </a:cubicBezTo>
                  <a:lnTo>
                    <a:pt x="202" y="12203"/>
                  </a:lnTo>
                  <a:close/>
                </a:path>
              </a:pathLst>
            </a:custGeom>
            <a:solidFill>
              <a:srgbClr val="231F20"/>
            </a:solidFill>
            <a:ln w="7575" cap="flat">
              <a:noFill/>
              <a:prstDash val="solid"/>
              <a:round/>
            </a:ln>
          </p:spPr>
          <p:txBody>
            <a:bodyPr rtlCol="0" anchor="ctr"/>
            <a:lstStyle/>
            <a:p>
              <a:endParaRPr lang="en-GB"/>
            </a:p>
          </p:txBody>
        </p:sp>
        <p:sp>
          <p:nvSpPr>
            <p:cNvPr id="474" name="Freeform: Shape 473">
              <a:extLst>
                <a:ext uri="{FF2B5EF4-FFF2-40B4-BE49-F238E27FC236}">
                  <a16:creationId xmlns:a16="http://schemas.microsoft.com/office/drawing/2014/main" id="{6CBA355C-D2BB-4703-831D-7ACCD44FC836}"/>
                </a:ext>
              </a:extLst>
            </p:cNvPr>
            <p:cNvSpPr/>
            <p:nvPr/>
          </p:nvSpPr>
          <p:spPr>
            <a:xfrm>
              <a:off x="7151490" y="3752161"/>
              <a:ext cx="11633" cy="15924"/>
            </a:xfrm>
            <a:custGeom>
              <a:avLst/>
              <a:gdLst>
                <a:gd name="connsiteX0" fmla="*/ 10955 w 11633"/>
                <a:gd name="connsiteY0" fmla="*/ 411 h 15924"/>
                <a:gd name="connsiteX1" fmla="*/ 11761 w 11633"/>
                <a:gd name="connsiteY1" fmla="*/ 9745 h 15924"/>
                <a:gd name="connsiteX2" fmla="*/ 4525 w 11633"/>
                <a:gd name="connsiteY2" fmla="*/ 16100 h 15924"/>
                <a:gd name="connsiteX3" fmla="*/ 260 w 11633"/>
                <a:gd name="connsiteY3" fmla="*/ 7814 h 15924"/>
                <a:gd name="connsiteX4" fmla="*/ 663 w 11633"/>
                <a:gd name="connsiteY4" fmla="*/ 6203 h 15924"/>
                <a:gd name="connsiteX5" fmla="*/ 9990 w 11633"/>
                <a:gd name="connsiteY5" fmla="*/ 175 h 15924"/>
                <a:gd name="connsiteX6" fmla="*/ 10955 w 11633"/>
                <a:gd name="connsiteY6" fmla="*/ 411 h 15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33" h="15924">
                  <a:moveTo>
                    <a:pt x="10955" y="411"/>
                  </a:moveTo>
                  <a:lnTo>
                    <a:pt x="11761" y="9745"/>
                  </a:lnTo>
                  <a:lnTo>
                    <a:pt x="4525" y="16100"/>
                  </a:lnTo>
                  <a:lnTo>
                    <a:pt x="260" y="7814"/>
                  </a:lnTo>
                  <a:cubicBezTo>
                    <a:pt x="260" y="7814"/>
                    <a:pt x="-226" y="6530"/>
                    <a:pt x="663" y="6203"/>
                  </a:cubicBezTo>
                  <a:cubicBezTo>
                    <a:pt x="1545" y="5883"/>
                    <a:pt x="9990" y="175"/>
                    <a:pt x="9990" y="175"/>
                  </a:cubicBezTo>
                  <a:lnTo>
                    <a:pt x="10955" y="411"/>
                  </a:lnTo>
                  <a:close/>
                </a:path>
              </a:pathLst>
            </a:custGeom>
            <a:solidFill>
              <a:srgbClr val="231F20"/>
            </a:solidFill>
            <a:ln w="7575" cap="flat">
              <a:noFill/>
              <a:prstDash val="solid"/>
              <a:round/>
            </a:ln>
          </p:spPr>
          <p:txBody>
            <a:bodyPr rtlCol="0" anchor="ctr"/>
            <a:lstStyle/>
            <a:p>
              <a:endParaRPr lang="en-GB"/>
            </a:p>
          </p:txBody>
        </p:sp>
        <p:sp>
          <p:nvSpPr>
            <p:cNvPr id="475" name="Freeform: Shape 474">
              <a:extLst>
                <a:ext uri="{FF2B5EF4-FFF2-40B4-BE49-F238E27FC236}">
                  <a16:creationId xmlns:a16="http://schemas.microsoft.com/office/drawing/2014/main" id="{28A5D9BD-F810-4192-8422-7BC98CDA79A3}"/>
                </a:ext>
              </a:extLst>
            </p:cNvPr>
            <p:cNvSpPr/>
            <p:nvPr/>
          </p:nvSpPr>
          <p:spPr>
            <a:xfrm>
              <a:off x="7162880" y="3666972"/>
              <a:ext cx="12967" cy="14875"/>
            </a:xfrm>
            <a:custGeom>
              <a:avLst/>
              <a:gdLst>
                <a:gd name="connsiteX0" fmla="*/ 1820 w 12967"/>
                <a:gd name="connsiteY0" fmla="*/ 139 h 14875"/>
                <a:gd name="connsiteX1" fmla="*/ 10029 w 12967"/>
                <a:gd name="connsiteY1" fmla="*/ 8417 h 14875"/>
                <a:gd name="connsiteX2" fmla="*/ 13085 w 12967"/>
                <a:gd name="connsiteY2" fmla="*/ 14293 h 14875"/>
                <a:gd name="connsiteX3" fmla="*/ 12523 w 12967"/>
                <a:gd name="connsiteY3" fmla="*/ 15015 h 14875"/>
                <a:gd name="connsiteX4" fmla="*/ 9870 w 12967"/>
                <a:gd name="connsiteY4" fmla="*/ 13084 h 14875"/>
                <a:gd name="connsiteX5" fmla="*/ 3994 w 12967"/>
                <a:gd name="connsiteY5" fmla="*/ 8904 h 14875"/>
                <a:gd name="connsiteX6" fmla="*/ 619 w 12967"/>
                <a:gd name="connsiteY6" fmla="*/ 7619 h 14875"/>
                <a:gd name="connsiteX7" fmla="*/ 216 w 12967"/>
                <a:gd name="connsiteY7" fmla="*/ 7535 h 14875"/>
                <a:gd name="connsiteX8" fmla="*/ 132 w 12967"/>
                <a:gd name="connsiteY8" fmla="*/ 618 h 14875"/>
                <a:gd name="connsiteX9" fmla="*/ 938 w 12967"/>
                <a:gd name="connsiteY9" fmla="*/ 215 h 14875"/>
                <a:gd name="connsiteX10" fmla="*/ 1820 w 12967"/>
                <a:gd name="connsiteY10" fmla="*/ 139 h 1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7" h="14875">
                  <a:moveTo>
                    <a:pt x="1820" y="139"/>
                  </a:moveTo>
                  <a:cubicBezTo>
                    <a:pt x="1820" y="139"/>
                    <a:pt x="7377" y="3833"/>
                    <a:pt x="10029" y="8417"/>
                  </a:cubicBezTo>
                  <a:cubicBezTo>
                    <a:pt x="12682" y="13008"/>
                    <a:pt x="13085" y="14293"/>
                    <a:pt x="13085" y="14293"/>
                  </a:cubicBezTo>
                  <a:cubicBezTo>
                    <a:pt x="13085" y="14293"/>
                    <a:pt x="13245" y="15015"/>
                    <a:pt x="12523" y="15015"/>
                  </a:cubicBezTo>
                  <a:cubicBezTo>
                    <a:pt x="11801" y="15015"/>
                    <a:pt x="10835" y="13487"/>
                    <a:pt x="9870" y="13084"/>
                  </a:cubicBezTo>
                  <a:cubicBezTo>
                    <a:pt x="8904" y="12689"/>
                    <a:pt x="5446" y="9466"/>
                    <a:pt x="3994" y="8904"/>
                  </a:cubicBezTo>
                  <a:cubicBezTo>
                    <a:pt x="2542" y="8341"/>
                    <a:pt x="619" y="7619"/>
                    <a:pt x="619" y="7619"/>
                  </a:cubicBezTo>
                  <a:lnTo>
                    <a:pt x="216" y="7535"/>
                  </a:lnTo>
                  <a:lnTo>
                    <a:pt x="132" y="618"/>
                  </a:lnTo>
                  <a:cubicBezTo>
                    <a:pt x="132" y="618"/>
                    <a:pt x="459" y="215"/>
                    <a:pt x="938" y="215"/>
                  </a:cubicBezTo>
                  <a:cubicBezTo>
                    <a:pt x="1417" y="215"/>
                    <a:pt x="1820" y="139"/>
                    <a:pt x="1820" y="139"/>
                  </a:cubicBezTo>
                  <a:close/>
                </a:path>
              </a:pathLst>
            </a:custGeom>
            <a:solidFill>
              <a:srgbClr val="231F20"/>
            </a:solidFill>
            <a:ln w="7575" cap="flat">
              <a:noFill/>
              <a:prstDash val="solid"/>
              <a:round/>
            </a:ln>
          </p:spPr>
          <p:txBody>
            <a:bodyPr rtlCol="0" anchor="ctr"/>
            <a:lstStyle/>
            <a:p>
              <a:endParaRPr lang="en-GB"/>
            </a:p>
          </p:txBody>
        </p:sp>
        <p:sp>
          <p:nvSpPr>
            <p:cNvPr id="476" name="Freeform: Shape 475">
              <a:extLst>
                <a:ext uri="{FF2B5EF4-FFF2-40B4-BE49-F238E27FC236}">
                  <a16:creationId xmlns:a16="http://schemas.microsoft.com/office/drawing/2014/main" id="{65FEF22A-E2E6-4D7F-852A-1D0E630897EF}"/>
                </a:ext>
              </a:extLst>
            </p:cNvPr>
            <p:cNvSpPr/>
            <p:nvPr/>
          </p:nvSpPr>
          <p:spPr>
            <a:xfrm>
              <a:off x="7164087" y="3685147"/>
              <a:ext cx="19659" cy="20995"/>
            </a:xfrm>
            <a:custGeom>
              <a:avLst/>
              <a:gdLst>
                <a:gd name="connsiteX0" fmla="*/ 1504 w 19659"/>
                <a:gd name="connsiteY0" fmla="*/ 148 h 20995"/>
                <a:gd name="connsiteX1" fmla="*/ 11561 w 19659"/>
                <a:gd name="connsiteY1" fmla="*/ 5454 h 20995"/>
                <a:gd name="connsiteX2" fmla="*/ 13332 w 19659"/>
                <a:gd name="connsiteY2" fmla="*/ 5781 h 20995"/>
                <a:gd name="connsiteX3" fmla="*/ 15255 w 19659"/>
                <a:gd name="connsiteY3" fmla="*/ 6906 h 20995"/>
                <a:gd name="connsiteX4" fmla="*/ 16867 w 19659"/>
                <a:gd name="connsiteY4" fmla="*/ 9802 h 20995"/>
                <a:gd name="connsiteX5" fmla="*/ 18721 w 19659"/>
                <a:gd name="connsiteY5" fmla="*/ 15275 h 20995"/>
                <a:gd name="connsiteX6" fmla="*/ 18881 w 19659"/>
                <a:gd name="connsiteY6" fmla="*/ 18574 h 20995"/>
                <a:gd name="connsiteX7" fmla="*/ 19679 w 19659"/>
                <a:gd name="connsiteY7" fmla="*/ 20102 h 20995"/>
                <a:gd name="connsiteX8" fmla="*/ 18881 w 19659"/>
                <a:gd name="connsiteY8" fmla="*/ 21143 h 20995"/>
                <a:gd name="connsiteX9" fmla="*/ 1261 w 19659"/>
                <a:gd name="connsiteY9" fmla="*/ 12059 h 20995"/>
                <a:gd name="connsiteX10" fmla="*/ 782 w 19659"/>
                <a:gd name="connsiteY10" fmla="*/ 9961 h 20995"/>
                <a:gd name="connsiteX11" fmla="*/ 372 w 19659"/>
                <a:gd name="connsiteY11" fmla="*/ 1995 h 20995"/>
                <a:gd name="connsiteX12" fmla="*/ 296 w 19659"/>
                <a:gd name="connsiteY12" fmla="*/ 148 h 20995"/>
                <a:gd name="connsiteX13" fmla="*/ 1504 w 19659"/>
                <a:gd name="connsiteY13" fmla="*/ 148 h 2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59" h="20995">
                  <a:moveTo>
                    <a:pt x="1504" y="148"/>
                  </a:moveTo>
                  <a:lnTo>
                    <a:pt x="11561" y="5454"/>
                  </a:lnTo>
                  <a:cubicBezTo>
                    <a:pt x="11561" y="5454"/>
                    <a:pt x="12207" y="5454"/>
                    <a:pt x="13332" y="5781"/>
                  </a:cubicBezTo>
                  <a:cubicBezTo>
                    <a:pt x="14457" y="6100"/>
                    <a:pt x="14138" y="4899"/>
                    <a:pt x="15255" y="6906"/>
                  </a:cubicBezTo>
                  <a:cubicBezTo>
                    <a:pt x="16388" y="8920"/>
                    <a:pt x="15901" y="7392"/>
                    <a:pt x="16867" y="9802"/>
                  </a:cubicBezTo>
                  <a:cubicBezTo>
                    <a:pt x="17832" y="12219"/>
                    <a:pt x="18721" y="13260"/>
                    <a:pt x="18721" y="15275"/>
                  </a:cubicBezTo>
                  <a:cubicBezTo>
                    <a:pt x="18721" y="17289"/>
                    <a:pt x="18151" y="18011"/>
                    <a:pt x="18881" y="18574"/>
                  </a:cubicBezTo>
                  <a:cubicBezTo>
                    <a:pt x="19603" y="19136"/>
                    <a:pt x="20006" y="19455"/>
                    <a:pt x="19679" y="20102"/>
                  </a:cubicBezTo>
                  <a:cubicBezTo>
                    <a:pt x="19360" y="20748"/>
                    <a:pt x="19603" y="21067"/>
                    <a:pt x="18881" y="21143"/>
                  </a:cubicBezTo>
                  <a:cubicBezTo>
                    <a:pt x="18151" y="21227"/>
                    <a:pt x="1261" y="12059"/>
                    <a:pt x="1261" y="12059"/>
                  </a:cubicBezTo>
                  <a:cubicBezTo>
                    <a:pt x="1261" y="12059"/>
                    <a:pt x="782" y="12698"/>
                    <a:pt x="782" y="9961"/>
                  </a:cubicBezTo>
                  <a:cubicBezTo>
                    <a:pt x="782" y="7225"/>
                    <a:pt x="372" y="1995"/>
                    <a:pt x="372" y="1995"/>
                  </a:cubicBezTo>
                  <a:cubicBezTo>
                    <a:pt x="372" y="1995"/>
                    <a:pt x="-107" y="148"/>
                    <a:pt x="296" y="148"/>
                  </a:cubicBezTo>
                  <a:lnTo>
                    <a:pt x="1504" y="148"/>
                  </a:lnTo>
                  <a:close/>
                </a:path>
              </a:pathLst>
            </a:custGeom>
            <a:solidFill>
              <a:srgbClr val="231F20"/>
            </a:solidFill>
            <a:ln w="7575" cap="flat">
              <a:noFill/>
              <a:prstDash val="solid"/>
              <a:round/>
            </a:ln>
          </p:spPr>
          <p:txBody>
            <a:bodyPr rtlCol="0" anchor="ctr"/>
            <a:lstStyle/>
            <a:p>
              <a:endParaRPr lang="en-GB"/>
            </a:p>
          </p:txBody>
        </p:sp>
        <p:sp>
          <p:nvSpPr>
            <p:cNvPr id="477" name="Freeform: Shape 476">
              <a:extLst>
                <a:ext uri="{FF2B5EF4-FFF2-40B4-BE49-F238E27FC236}">
                  <a16:creationId xmlns:a16="http://schemas.microsoft.com/office/drawing/2014/main" id="{98847099-56D6-4F36-99F8-57E9655ADBBF}"/>
                </a:ext>
              </a:extLst>
            </p:cNvPr>
            <p:cNvSpPr/>
            <p:nvPr/>
          </p:nvSpPr>
          <p:spPr>
            <a:xfrm>
              <a:off x="7165367" y="3706872"/>
              <a:ext cx="20522" cy="22309"/>
            </a:xfrm>
            <a:custGeom>
              <a:avLst/>
              <a:gdLst>
                <a:gd name="connsiteX0" fmla="*/ 2643 w 20522"/>
                <a:gd name="connsiteY0" fmla="*/ 720 h 22309"/>
                <a:gd name="connsiteX1" fmla="*/ 18651 w 20522"/>
                <a:gd name="connsiteY1" fmla="*/ 9005 h 22309"/>
                <a:gd name="connsiteX2" fmla="*/ 20095 w 20522"/>
                <a:gd name="connsiteY2" fmla="*/ 9727 h 22309"/>
                <a:gd name="connsiteX3" fmla="*/ 20658 w 20522"/>
                <a:gd name="connsiteY3" fmla="*/ 21312 h 22309"/>
                <a:gd name="connsiteX4" fmla="*/ 18248 w 20522"/>
                <a:gd name="connsiteY4" fmla="*/ 22034 h 22309"/>
                <a:gd name="connsiteX5" fmla="*/ 1996 w 20522"/>
                <a:gd name="connsiteY5" fmla="*/ 11096 h 22309"/>
                <a:gd name="connsiteX6" fmla="*/ 955 w 20522"/>
                <a:gd name="connsiteY6" fmla="*/ 9165 h 22309"/>
                <a:gd name="connsiteX7" fmla="*/ 225 w 20522"/>
                <a:gd name="connsiteY7" fmla="*/ 1518 h 22309"/>
                <a:gd name="connsiteX8" fmla="*/ 469 w 20522"/>
                <a:gd name="connsiteY8" fmla="*/ 477 h 22309"/>
                <a:gd name="connsiteX9" fmla="*/ 2240 w 20522"/>
                <a:gd name="connsiteY9" fmla="*/ 157 h 22309"/>
                <a:gd name="connsiteX10" fmla="*/ 2643 w 20522"/>
                <a:gd name="connsiteY10" fmla="*/ 720 h 2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22" h="22309">
                  <a:moveTo>
                    <a:pt x="2643" y="720"/>
                  </a:moveTo>
                  <a:lnTo>
                    <a:pt x="18651" y="9005"/>
                  </a:lnTo>
                  <a:cubicBezTo>
                    <a:pt x="18651" y="9005"/>
                    <a:pt x="20019" y="8678"/>
                    <a:pt x="20095" y="9727"/>
                  </a:cubicBezTo>
                  <a:cubicBezTo>
                    <a:pt x="20179" y="10776"/>
                    <a:pt x="20658" y="21312"/>
                    <a:pt x="20658" y="21312"/>
                  </a:cubicBezTo>
                  <a:cubicBezTo>
                    <a:pt x="20658" y="21312"/>
                    <a:pt x="20095" y="23326"/>
                    <a:pt x="18248" y="22034"/>
                  </a:cubicBezTo>
                  <a:cubicBezTo>
                    <a:pt x="16393" y="20749"/>
                    <a:pt x="1996" y="11096"/>
                    <a:pt x="1996" y="11096"/>
                  </a:cubicBezTo>
                  <a:cubicBezTo>
                    <a:pt x="1996" y="11096"/>
                    <a:pt x="871" y="10374"/>
                    <a:pt x="955" y="9165"/>
                  </a:cubicBezTo>
                  <a:cubicBezTo>
                    <a:pt x="1031" y="7956"/>
                    <a:pt x="225" y="1518"/>
                    <a:pt x="225" y="1518"/>
                  </a:cubicBezTo>
                  <a:cubicBezTo>
                    <a:pt x="225" y="1518"/>
                    <a:pt x="-94" y="796"/>
                    <a:pt x="469" y="477"/>
                  </a:cubicBezTo>
                  <a:cubicBezTo>
                    <a:pt x="1031" y="157"/>
                    <a:pt x="2240" y="157"/>
                    <a:pt x="2240" y="157"/>
                  </a:cubicBezTo>
                  <a:lnTo>
                    <a:pt x="2643" y="720"/>
                  </a:lnTo>
                  <a:close/>
                </a:path>
              </a:pathLst>
            </a:custGeom>
            <a:solidFill>
              <a:srgbClr val="231F20"/>
            </a:solidFill>
            <a:ln w="7575" cap="flat">
              <a:noFill/>
              <a:prstDash val="solid"/>
              <a:round/>
            </a:ln>
          </p:spPr>
          <p:txBody>
            <a:bodyPr rtlCol="0" anchor="ctr"/>
            <a:lstStyle/>
            <a:p>
              <a:endParaRPr lang="en-GB"/>
            </a:p>
          </p:txBody>
        </p:sp>
        <p:sp>
          <p:nvSpPr>
            <p:cNvPr id="478" name="Freeform: Shape 477">
              <a:extLst>
                <a:ext uri="{FF2B5EF4-FFF2-40B4-BE49-F238E27FC236}">
                  <a16:creationId xmlns:a16="http://schemas.microsoft.com/office/drawing/2014/main" id="{0682D880-2CE6-4C9E-A6FD-9066EBE206DF}"/>
                </a:ext>
              </a:extLst>
            </p:cNvPr>
            <p:cNvSpPr/>
            <p:nvPr/>
          </p:nvSpPr>
          <p:spPr>
            <a:xfrm>
              <a:off x="7167359" y="3728916"/>
              <a:ext cx="18719" cy="20355"/>
            </a:xfrm>
            <a:custGeom>
              <a:avLst/>
              <a:gdLst>
                <a:gd name="connsiteX0" fmla="*/ 894 w 18719"/>
                <a:gd name="connsiteY0" fmla="*/ 166 h 20355"/>
                <a:gd name="connsiteX1" fmla="*/ 16500 w 18719"/>
                <a:gd name="connsiteY1" fmla="*/ 7965 h 20355"/>
                <a:gd name="connsiteX2" fmla="*/ 18826 w 18719"/>
                <a:gd name="connsiteY2" fmla="*/ 10945 h 20355"/>
                <a:gd name="connsiteX3" fmla="*/ 18431 w 18719"/>
                <a:gd name="connsiteY3" fmla="*/ 17702 h 20355"/>
                <a:gd name="connsiteX4" fmla="*/ 17138 w 18719"/>
                <a:gd name="connsiteY4" fmla="*/ 20515 h 20355"/>
                <a:gd name="connsiteX5" fmla="*/ 12790 w 18719"/>
                <a:gd name="connsiteY5" fmla="*/ 19230 h 20355"/>
                <a:gd name="connsiteX6" fmla="*/ 1206 w 18719"/>
                <a:gd name="connsiteY6" fmla="*/ 11743 h 20355"/>
                <a:gd name="connsiteX7" fmla="*/ 165 w 18719"/>
                <a:gd name="connsiteY7" fmla="*/ 10139 h 20355"/>
                <a:gd name="connsiteX8" fmla="*/ 165 w 18719"/>
                <a:gd name="connsiteY8" fmla="*/ 1048 h 20355"/>
                <a:gd name="connsiteX9" fmla="*/ 894 w 18719"/>
                <a:gd name="connsiteY9" fmla="*/ 166 h 2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19" h="20355">
                  <a:moveTo>
                    <a:pt x="894" y="166"/>
                  </a:moveTo>
                  <a:cubicBezTo>
                    <a:pt x="894" y="166"/>
                    <a:pt x="14888" y="6597"/>
                    <a:pt x="16500" y="7965"/>
                  </a:cubicBezTo>
                  <a:cubicBezTo>
                    <a:pt x="18104" y="9333"/>
                    <a:pt x="18750" y="9090"/>
                    <a:pt x="18826" y="10945"/>
                  </a:cubicBezTo>
                  <a:cubicBezTo>
                    <a:pt x="18909" y="12792"/>
                    <a:pt x="18826" y="15528"/>
                    <a:pt x="18431" y="17702"/>
                  </a:cubicBezTo>
                  <a:cubicBezTo>
                    <a:pt x="18020" y="19869"/>
                    <a:pt x="18590" y="20599"/>
                    <a:pt x="17138" y="20515"/>
                  </a:cubicBezTo>
                  <a:cubicBezTo>
                    <a:pt x="15694" y="20439"/>
                    <a:pt x="14485" y="20279"/>
                    <a:pt x="12790" y="19230"/>
                  </a:cubicBezTo>
                  <a:cubicBezTo>
                    <a:pt x="11103" y="18181"/>
                    <a:pt x="1206" y="11743"/>
                    <a:pt x="1206" y="11743"/>
                  </a:cubicBezTo>
                  <a:cubicBezTo>
                    <a:pt x="1206" y="11743"/>
                    <a:pt x="-71" y="10542"/>
                    <a:pt x="165" y="10139"/>
                  </a:cubicBezTo>
                  <a:cubicBezTo>
                    <a:pt x="408" y="9736"/>
                    <a:pt x="165" y="1048"/>
                    <a:pt x="165" y="1048"/>
                  </a:cubicBezTo>
                  <a:lnTo>
                    <a:pt x="894" y="166"/>
                  </a:lnTo>
                  <a:close/>
                </a:path>
              </a:pathLst>
            </a:custGeom>
            <a:solidFill>
              <a:srgbClr val="231F20"/>
            </a:solidFill>
            <a:ln w="7575" cap="flat">
              <a:noFill/>
              <a:prstDash val="solid"/>
              <a:round/>
            </a:ln>
          </p:spPr>
          <p:txBody>
            <a:bodyPr rtlCol="0" anchor="ctr"/>
            <a:lstStyle/>
            <a:p>
              <a:endParaRPr lang="en-GB"/>
            </a:p>
          </p:txBody>
        </p:sp>
        <p:sp>
          <p:nvSpPr>
            <p:cNvPr id="479" name="Freeform: Shape 478">
              <a:extLst>
                <a:ext uri="{FF2B5EF4-FFF2-40B4-BE49-F238E27FC236}">
                  <a16:creationId xmlns:a16="http://schemas.microsoft.com/office/drawing/2014/main" id="{577F9C20-8436-42C5-B26D-FF35C935B3AC}"/>
                </a:ext>
              </a:extLst>
            </p:cNvPr>
            <p:cNvSpPr/>
            <p:nvPr/>
          </p:nvSpPr>
          <p:spPr>
            <a:xfrm>
              <a:off x="7168415" y="3751010"/>
              <a:ext cx="14298" cy="19196"/>
            </a:xfrm>
            <a:custGeom>
              <a:avLst/>
              <a:gdLst>
                <a:gd name="connsiteX0" fmla="*/ 5865 w 14298"/>
                <a:gd name="connsiteY0" fmla="*/ 3173 h 19196"/>
                <a:gd name="connsiteX1" fmla="*/ 12859 w 14298"/>
                <a:gd name="connsiteY1" fmla="*/ 8646 h 19196"/>
                <a:gd name="connsiteX2" fmla="*/ 14310 w 14298"/>
                <a:gd name="connsiteY2" fmla="*/ 11945 h 19196"/>
                <a:gd name="connsiteX3" fmla="*/ 13102 w 14298"/>
                <a:gd name="connsiteY3" fmla="*/ 18535 h 19196"/>
                <a:gd name="connsiteX4" fmla="*/ 10289 w 14298"/>
                <a:gd name="connsiteY4" fmla="*/ 18459 h 19196"/>
                <a:gd name="connsiteX5" fmla="*/ 1685 w 14298"/>
                <a:gd name="connsiteY5" fmla="*/ 11778 h 19196"/>
                <a:gd name="connsiteX6" fmla="*/ 233 w 14298"/>
                <a:gd name="connsiteY6" fmla="*/ 9611 h 19196"/>
                <a:gd name="connsiteX7" fmla="*/ 149 w 14298"/>
                <a:gd name="connsiteY7" fmla="*/ 2367 h 19196"/>
                <a:gd name="connsiteX8" fmla="*/ 2239 w 14298"/>
                <a:gd name="connsiteY8" fmla="*/ 680 h 19196"/>
                <a:gd name="connsiteX9" fmla="*/ 5865 w 14298"/>
                <a:gd name="connsiteY9" fmla="*/ 3173 h 1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98" h="19196">
                  <a:moveTo>
                    <a:pt x="5865" y="3173"/>
                  </a:moveTo>
                  <a:lnTo>
                    <a:pt x="12859" y="8646"/>
                  </a:lnTo>
                  <a:cubicBezTo>
                    <a:pt x="12859" y="8646"/>
                    <a:pt x="14956" y="8722"/>
                    <a:pt x="14310" y="11945"/>
                  </a:cubicBezTo>
                  <a:cubicBezTo>
                    <a:pt x="13664" y="15160"/>
                    <a:pt x="13102" y="18535"/>
                    <a:pt x="13102" y="18535"/>
                  </a:cubicBezTo>
                  <a:cubicBezTo>
                    <a:pt x="13102" y="18535"/>
                    <a:pt x="12942" y="20466"/>
                    <a:pt x="10289" y="18459"/>
                  </a:cubicBezTo>
                  <a:cubicBezTo>
                    <a:pt x="7636" y="16445"/>
                    <a:pt x="1685" y="11778"/>
                    <a:pt x="1685" y="11778"/>
                  </a:cubicBezTo>
                  <a:cubicBezTo>
                    <a:pt x="1685" y="11778"/>
                    <a:pt x="73" y="11139"/>
                    <a:pt x="233" y="9611"/>
                  </a:cubicBezTo>
                  <a:cubicBezTo>
                    <a:pt x="392" y="8076"/>
                    <a:pt x="149" y="2367"/>
                    <a:pt x="149" y="2367"/>
                  </a:cubicBezTo>
                  <a:cubicBezTo>
                    <a:pt x="149" y="2367"/>
                    <a:pt x="-170" y="-1091"/>
                    <a:pt x="2239" y="680"/>
                  </a:cubicBezTo>
                  <a:cubicBezTo>
                    <a:pt x="4657" y="2451"/>
                    <a:pt x="5865" y="3173"/>
                    <a:pt x="5865" y="3173"/>
                  </a:cubicBezTo>
                  <a:close/>
                </a:path>
              </a:pathLst>
            </a:custGeom>
            <a:solidFill>
              <a:srgbClr val="231F20"/>
            </a:solidFill>
            <a:ln w="7575" cap="flat">
              <a:noFill/>
              <a:prstDash val="solid"/>
              <a:round/>
            </a:ln>
          </p:spPr>
          <p:txBody>
            <a:bodyPr rtlCol="0" anchor="ctr"/>
            <a:lstStyle/>
            <a:p>
              <a:endParaRPr lang="en-GB"/>
            </a:p>
          </p:txBody>
        </p:sp>
        <p:sp>
          <p:nvSpPr>
            <p:cNvPr id="480" name="Freeform: Shape 479">
              <a:extLst>
                <a:ext uri="{FF2B5EF4-FFF2-40B4-BE49-F238E27FC236}">
                  <a16:creationId xmlns:a16="http://schemas.microsoft.com/office/drawing/2014/main" id="{1011B7EE-0A94-479C-8D02-FAE4DF2F05A4}"/>
                </a:ext>
              </a:extLst>
            </p:cNvPr>
            <p:cNvSpPr/>
            <p:nvPr/>
          </p:nvSpPr>
          <p:spPr>
            <a:xfrm>
              <a:off x="7182763" y="3670517"/>
              <a:ext cx="24326" cy="22639"/>
            </a:xfrm>
            <a:custGeom>
              <a:avLst/>
              <a:gdLst>
                <a:gd name="connsiteX0" fmla="*/ 2624 w 24326"/>
                <a:gd name="connsiteY0" fmla="*/ 8661 h 22639"/>
                <a:gd name="connsiteX1" fmla="*/ 17424 w 24326"/>
                <a:gd name="connsiteY1" fmla="*/ 854 h 22639"/>
                <a:gd name="connsiteX2" fmla="*/ 19521 w 24326"/>
                <a:gd name="connsiteY2" fmla="*/ 535 h 22639"/>
                <a:gd name="connsiteX3" fmla="*/ 23862 w 24326"/>
                <a:gd name="connsiteY3" fmla="*/ 11154 h 22639"/>
                <a:gd name="connsiteX4" fmla="*/ 23299 w 24326"/>
                <a:gd name="connsiteY4" fmla="*/ 14772 h 22639"/>
                <a:gd name="connsiteX5" fmla="*/ 10506 w 24326"/>
                <a:gd name="connsiteY5" fmla="*/ 20245 h 22639"/>
                <a:gd name="connsiteX6" fmla="*/ 8256 w 24326"/>
                <a:gd name="connsiteY6" fmla="*/ 20967 h 22639"/>
                <a:gd name="connsiteX7" fmla="*/ 4554 w 24326"/>
                <a:gd name="connsiteY7" fmla="*/ 21530 h 22639"/>
                <a:gd name="connsiteX8" fmla="*/ 1012 w 24326"/>
                <a:gd name="connsiteY8" fmla="*/ 12195 h 22639"/>
                <a:gd name="connsiteX9" fmla="*/ 290 w 24326"/>
                <a:gd name="connsiteY9" fmla="*/ 9702 h 22639"/>
                <a:gd name="connsiteX10" fmla="*/ 2624 w 24326"/>
                <a:gd name="connsiteY10" fmla="*/ 8661 h 2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26" h="22639">
                  <a:moveTo>
                    <a:pt x="2624" y="8661"/>
                  </a:moveTo>
                  <a:lnTo>
                    <a:pt x="17424" y="854"/>
                  </a:lnTo>
                  <a:cubicBezTo>
                    <a:pt x="17424" y="854"/>
                    <a:pt x="18556" y="-507"/>
                    <a:pt x="19521" y="535"/>
                  </a:cubicBezTo>
                  <a:cubicBezTo>
                    <a:pt x="20487" y="1576"/>
                    <a:pt x="23862" y="11154"/>
                    <a:pt x="23862" y="11154"/>
                  </a:cubicBezTo>
                  <a:cubicBezTo>
                    <a:pt x="23862" y="11154"/>
                    <a:pt x="25549" y="14126"/>
                    <a:pt x="23299" y="14772"/>
                  </a:cubicBezTo>
                  <a:cubicBezTo>
                    <a:pt x="21049" y="15418"/>
                    <a:pt x="10506" y="20245"/>
                    <a:pt x="10506" y="20245"/>
                  </a:cubicBezTo>
                  <a:cubicBezTo>
                    <a:pt x="10506" y="20245"/>
                    <a:pt x="9222" y="20002"/>
                    <a:pt x="8256" y="20967"/>
                  </a:cubicBezTo>
                  <a:cubicBezTo>
                    <a:pt x="7291" y="21933"/>
                    <a:pt x="5277" y="24190"/>
                    <a:pt x="4554" y="21530"/>
                  </a:cubicBezTo>
                  <a:cubicBezTo>
                    <a:pt x="3832" y="18877"/>
                    <a:pt x="1658" y="12362"/>
                    <a:pt x="1012" y="12195"/>
                  </a:cubicBezTo>
                  <a:cubicBezTo>
                    <a:pt x="374" y="12036"/>
                    <a:pt x="-113" y="9869"/>
                    <a:pt x="290" y="9702"/>
                  </a:cubicBezTo>
                  <a:cubicBezTo>
                    <a:pt x="693" y="9542"/>
                    <a:pt x="2624" y="8661"/>
                    <a:pt x="2624" y="8661"/>
                  </a:cubicBezTo>
                  <a:close/>
                </a:path>
              </a:pathLst>
            </a:custGeom>
            <a:solidFill>
              <a:srgbClr val="231F20"/>
            </a:solidFill>
            <a:ln w="7575" cap="flat">
              <a:noFill/>
              <a:prstDash val="solid"/>
              <a:round/>
            </a:ln>
          </p:spPr>
          <p:txBody>
            <a:bodyPr rtlCol="0" anchor="ctr"/>
            <a:lstStyle/>
            <a:p>
              <a:endParaRPr lang="en-GB"/>
            </a:p>
          </p:txBody>
        </p:sp>
        <p:sp>
          <p:nvSpPr>
            <p:cNvPr id="481" name="Freeform: Shape 480">
              <a:extLst>
                <a:ext uri="{FF2B5EF4-FFF2-40B4-BE49-F238E27FC236}">
                  <a16:creationId xmlns:a16="http://schemas.microsoft.com/office/drawing/2014/main" id="{421397C4-05B9-4C8D-BF68-10388586A8B2}"/>
                </a:ext>
              </a:extLst>
            </p:cNvPr>
            <p:cNvSpPr/>
            <p:nvPr/>
          </p:nvSpPr>
          <p:spPr>
            <a:xfrm>
              <a:off x="7189838" y="3694884"/>
              <a:ext cx="24031" cy="19230"/>
            </a:xfrm>
            <a:custGeom>
              <a:avLst/>
              <a:gdLst>
                <a:gd name="connsiteX0" fmla="*/ 2553 w 24031"/>
                <a:gd name="connsiteY0" fmla="*/ 5785 h 19230"/>
                <a:gd name="connsiteX1" fmla="*/ 8505 w 24031"/>
                <a:gd name="connsiteY1" fmla="*/ 3049 h 19230"/>
                <a:gd name="connsiteX2" fmla="*/ 13096 w 24031"/>
                <a:gd name="connsiteY2" fmla="*/ 2083 h 19230"/>
                <a:gd name="connsiteX3" fmla="*/ 15346 w 24031"/>
                <a:gd name="connsiteY3" fmla="*/ 2000 h 19230"/>
                <a:gd name="connsiteX4" fmla="*/ 16714 w 24031"/>
                <a:gd name="connsiteY4" fmla="*/ 631 h 19230"/>
                <a:gd name="connsiteX5" fmla="*/ 19846 w 24031"/>
                <a:gd name="connsiteY5" fmla="*/ 153 h 19230"/>
                <a:gd name="connsiteX6" fmla="*/ 22263 w 24031"/>
                <a:gd name="connsiteY6" fmla="*/ 1597 h 19230"/>
                <a:gd name="connsiteX7" fmla="*/ 23715 w 24031"/>
                <a:gd name="connsiteY7" fmla="*/ 9563 h 19230"/>
                <a:gd name="connsiteX8" fmla="*/ 24110 w 24031"/>
                <a:gd name="connsiteY8" fmla="*/ 13265 h 19230"/>
                <a:gd name="connsiteX9" fmla="*/ 21374 w 24031"/>
                <a:gd name="connsiteY9" fmla="*/ 15112 h 19230"/>
                <a:gd name="connsiteX10" fmla="*/ 15019 w 24031"/>
                <a:gd name="connsiteY10" fmla="*/ 16161 h 19230"/>
                <a:gd name="connsiteX11" fmla="*/ 9949 w 24031"/>
                <a:gd name="connsiteY11" fmla="*/ 17210 h 19230"/>
                <a:gd name="connsiteX12" fmla="*/ 7060 w 24031"/>
                <a:gd name="connsiteY12" fmla="*/ 17446 h 19230"/>
                <a:gd name="connsiteX13" fmla="*/ 4970 w 24031"/>
                <a:gd name="connsiteY13" fmla="*/ 18008 h 19230"/>
                <a:gd name="connsiteX14" fmla="*/ 3199 w 24031"/>
                <a:gd name="connsiteY14" fmla="*/ 19376 h 19230"/>
                <a:gd name="connsiteX15" fmla="*/ 1511 w 24031"/>
                <a:gd name="connsiteY15" fmla="*/ 18495 h 19230"/>
                <a:gd name="connsiteX16" fmla="*/ 1025 w 24031"/>
                <a:gd name="connsiteY16" fmla="*/ 14390 h 19230"/>
                <a:gd name="connsiteX17" fmla="*/ 941 w 24031"/>
                <a:gd name="connsiteY17" fmla="*/ 10688 h 19230"/>
                <a:gd name="connsiteX18" fmla="*/ 219 w 24031"/>
                <a:gd name="connsiteY18" fmla="*/ 8278 h 19230"/>
                <a:gd name="connsiteX19" fmla="*/ 706 w 24031"/>
                <a:gd name="connsiteY19" fmla="*/ 6667 h 19230"/>
                <a:gd name="connsiteX20" fmla="*/ 2553 w 24031"/>
                <a:gd name="connsiteY20" fmla="*/ 5785 h 1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31" h="19230">
                  <a:moveTo>
                    <a:pt x="2553" y="5785"/>
                  </a:moveTo>
                  <a:cubicBezTo>
                    <a:pt x="2553" y="5785"/>
                    <a:pt x="5449" y="3687"/>
                    <a:pt x="8505" y="3049"/>
                  </a:cubicBezTo>
                  <a:cubicBezTo>
                    <a:pt x="11560" y="2403"/>
                    <a:pt x="11484" y="1924"/>
                    <a:pt x="13096" y="2083"/>
                  </a:cubicBezTo>
                  <a:cubicBezTo>
                    <a:pt x="14700" y="2243"/>
                    <a:pt x="14456" y="2562"/>
                    <a:pt x="15346" y="2000"/>
                  </a:cubicBezTo>
                  <a:cubicBezTo>
                    <a:pt x="16228" y="1437"/>
                    <a:pt x="15346" y="958"/>
                    <a:pt x="16714" y="631"/>
                  </a:cubicBezTo>
                  <a:cubicBezTo>
                    <a:pt x="18082" y="312"/>
                    <a:pt x="18804" y="153"/>
                    <a:pt x="19846" y="153"/>
                  </a:cubicBezTo>
                  <a:cubicBezTo>
                    <a:pt x="20895" y="153"/>
                    <a:pt x="22020" y="69"/>
                    <a:pt x="22263" y="1597"/>
                  </a:cubicBezTo>
                  <a:cubicBezTo>
                    <a:pt x="22506" y="3132"/>
                    <a:pt x="23548" y="7473"/>
                    <a:pt x="23715" y="9563"/>
                  </a:cubicBezTo>
                  <a:cubicBezTo>
                    <a:pt x="23875" y="11653"/>
                    <a:pt x="24353" y="12376"/>
                    <a:pt x="24110" y="13265"/>
                  </a:cubicBezTo>
                  <a:cubicBezTo>
                    <a:pt x="23875" y="14147"/>
                    <a:pt x="22423" y="15112"/>
                    <a:pt x="21374" y="15112"/>
                  </a:cubicBezTo>
                  <a:cubicBezTo>
                    <a:pt x="20332" y="15112"/>
                    <a:pt x="16311" y="15918"/>
                    <a:pt x="15019" y="16161"/>
                  </a:cubicBezTo>
                  <a:cubicBezTo>
                    <a:pt x="13734" y="16404"/>
                    <a:pt x="10998" y="17126"/>
                    <a:pt x="9949" y="17210"/>
                  </a:cubicBezTo>
                  <a:cubicBezTo>
                    <a:pt x="8907" y="17286"/>
                    <a:pt x="8345" y="17126"/>
                    <a:pt x="7060" y="17446"/>
                  </a:cubicBezTo>
                  <a:cubicBezTo>
                    <a:pt x="5768" y="17765"/>
                    <a:pt x="5365" y="17370"/>
                    <a:pt x="4970" y="18008"/>
                  </a:cubicBezTo>
                  <a:cubicBezTo>
                    <a:pt x="4559" y="18654"/>
                    <a:pt x="4240" y="19460"/>
                    <a:pt x="3199" y="19376"/>
                  </a:cubicBezTo>
                  <a:cubicBezTo>
                    <a:pt x="2150" y="19300"/>
                    <a:pt x="1671" y="19141"/>
                    <a:pt x="1511" y="18495"/>
                  </a:cubicBezTo>
                  <a:cubicBezTo>
                    <a:pt x="1344" y="17848"/>
                    <a:pt x="1184" y="16404"/>
                    <a:pt x="1025" y="14390"/>
                  </a:cubicBezTo>
                  <a:cubicBezTo>
                    <a:pt x="865" y="12376"/>
                    <a:pt x="1025" y="11980"/>
                    <a:pt x="941" y="10688"/>
                  </a:cubicBezTo>
                  <a:cubicBezTo>
                    <a:pt x="865" y="9403"/>
                    <a:pt x="379" y="8522"/>
                    <a:pt x="219" y="8278"/>
                  </a:cubicBezTo>
                  <a:cubicBezTo>
                    <a:pt x="59" y="8035"/>
                    <a:pt x="135" y="7146"/>
                    <a:pt x="706" y="6667"/>
                  </a:cubicBezTo>
                  <a:cubicBezTo>
                    <a:pt x="1268" y="6180"/>
                    <a:pt x="2553" y="5785"/>
                    <a:pt x="2553" y="5785"/>
                  </a:cubicBezTo>
                  <a:close/>
                </a:path>
              </a:pathLst>
            </a:custGeom>
            <a:solidFill>
              <a:srgbClr val="231F20"/>
            </a:solidFill>
            <a:ln w="7575" cap="flat">
              <a:noFill/>
              <a:prstDash val="solid"/>
              <a:round/>
            </a:ln>
          </p:spPr>
          <p:txBody>
            <a:bodyPr rtlCol="0" anchor="ctr"/>
            <a:lstStyle/>
            <a:p>
              <a:endParaRPr lang="en-GB"/>
            </a:p>
          </p:txBody>
        </p:sp>
        <p:sp>
          <p:nvSpPr>
            <p:cNvPr id="482" name="Freeform: Shape 481">
              <a:extLst>
                <a:ext uri="{FF2B5EF4-FFF2-40B4-BE49-F238E27FC236}">
                  <a16:creationId xmlns:a16="http://schemas.microsoft.com/office/drawing/2014/main" id="{6BD99280-B9A8-43F8-9309-6DAEAE072B41}"/>
                </a:ext>
              </a:extLst>
            </p:cNvPr>
            <p:cNvSpPr/>
            <p:nvPr/>
          </p:nvSpPr>
          <p:spPr>
            <a:xfrm>
              <a:off x="7192140" y="3717550"/>
              <a:ext cx="23836" cy="15538"/>
            </a:xfrm>
            <a:custGeom>
              <a:avLst/>
              <a:gdLst>
                <a:gd name="connsiteX0" fmla="*/ 2661 w 23836"/>
                <a:gd name="connsiteY0" fmla="*/ 3879 h 15538"/>
                <a:gd name="connsiteX1" fmla="*/ 7891 w 23836"/>
                <a:gd name="connsiteY1" fmla="*/ 2670 h 15538"/>
                <a:gd name="connsiteX2" fmla="*/ 11350 w 23836"/>
                <a:gd name="connsiteY2" fmla="*/ 1781 h 15538"/>
                <a:gd name="connsiteX3" fmla="*/ 14413 w 23836"/>
                <a:gd name="connsiteY3" fmla="*/ 1621 h 15538"/>
                <a:gd name="connsiteX4" fmla="*/ 16176 w 23836"/>
                <a:gd name="connsiteY4" fmla="*/ 1705 h 15538"/>
                <a:gd name="connsiteX5" fmla="*/ 19559 w 23836"/>
                <a:gd name="connsiteY5" fmla="*/ 420 h 15538"/>
                <a:gd name="connsiteX6" fmla="*/ 21969 w 23836"/>
                <a:gd name="connsiteY6" fmla="*/ 580 h 15538"/>
                <a:gd name="connsiteX7" fmla="*/ 23261 w 23836"/>
                <a:gd name="connsiteY7" fmla="*/ 2511 h 15538"/>
                <a:gd name="connsiteX8" fmla="*/ 23983 w 23836"/>
                <a:gd name="connsiteY8" fmla="*/ 12484 h 15538"/>
                <a:gd name="connsiteX9" fmla="*/ 22371 w 23836"/>
                <a:gd name="connsiteY9" fmla="*/ 15060 h 15538"/>
                <a:gd name="connsiteX10" fmla="*/ 7009 w 23836"/>
                <a:gd name="connsiteY10" fmla="*/ 15623 h 15538"/>
                <a:gd name="connsiteX11" fmla="*/ 4919 w 23836"/>
                <a:gd name="connsiteY11" fmla="*/ 15220 h 15538"/>
                <a:gd name="connsiteX12" fmla="*/ 2828 w 23836"/>
                <a:gd name="connsiteY12" fmla="*/ 15699 h 15538"/>
                <a:gd name="connsiteX13" fmla="*/ 2099 w 23836"/>
                <a:gd name="connsiteY13" fmla="*/ 15623 h 15538"/>
                <a:gd name="connsiteX14" fmla="*/ 1377 w 23836"/>
                <a:gd name="connsiteY14" fmla="*/ 15463 h 15538"/>
                <a:gd name="connsiteX15" fmla="*/ 252 w 23836"/>
                <a:gd name="connsiteY15" fmla="*/ 13928 h 15538"/>
                <a:gd name="connsiteX16" fmla="*/ 252 w 23836"/>
                <a:gd name="connsiteY16" fmla="*/ 5726 h 15538"/>
                <a:gd name="connsiteX17" fmla="*/ 890 w 23836"/>
                <a:gd name="connsiteY17" fmla="*/ 4441 h 15538"/>
                <a:gd name="connsiteX18" fmla="*/ 2661 w 23836"/>
                <a:gd name="connsiteY18" fmla="*/ 3879 h 15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36" h="15538">
                  <a:moveTo>
                    <a:pt x="2661" y="3879"/>
                  </a:moveTo>
                  <a:cubicBezTo>
                    <a:pt x="2661" y="3879"/>
                    <a:pt x="6363" y="2746"/>
                    <a:pt x="7891" y="2670"/>
                  </a:cubicBezTo>
                  <a:cubicBezTo>
                    <a:pt x="9419" y="2587"/>
                    <a:pt x="9822" y="1948"/>
                    <a:pt x="11350" y="1781"/>
                  </a:cubicBezTo>
                  <a:cubicBezTo>
                    <a:pt x="12877" y="1621"/>
                    <a:pt x="13280" y="1462"/>
                    <a:pt x="14413" y="1621"/>
                  </a:cubicBezTo>
                  <a:cubicBezTo>
                    <a:pt x="15538" y="1781"/>
                    <a:pt x="15135" y="1865"/>
                    <a:pt x="16176" y="1705"/>
                  </a:cubicBezTo>
                  <a:cubicBezTo>
                    <a:pt x="17225" y="1545"/>
                    <a:pt x="18594" y="580"/>
                    <a:pt x="19559" y="420"/>
                  </a:cubicBezTo>
                  <a:cubicBezTo>
                    <a:pt x="20524" y="261"/>
                    <a:pt x="20844" y="-150"/>
                    <a:pt x="21969" y="580"/>
                  </a:cubicBezTo>
                  <a:cubicBezTo>
                    <a:pt x="23094" y="1302"/>
                    <a:pt x="23177" y="2024"/>
                    <a:pt x="23261" y="2511"/>
                  </a:cubicBezTo>
                  <a:cubicBezTo>
                    <a:pt x="23337" y="2990"/>
                    <a:pt x="23983" y="12484"/>
                    <a:pt x="23983" y="12484"/>
                  </a:cubicBezTo>
                  <a:cubicBezTo>
                    <a:pt x="23983" y="12484"/>
                    <a:pt x="23496" y="14893"/>
                    <a:pt x="22371" y="15060"/>
                  </a:cubicBezTo>
                  <a:cubicBezTo>
                    <a:pt x="21247" y="15220"/>
                    <a:pt x="7009" y="15623"/>
                    <a:pt x="7009" y="15623"/>
                  </a:cubicBezTo>
                  <a:cubicBezTo>
                    <a:pt x="7009" y="15623"/>
                    <a:pt x="5801" y="14734"/>
                    <a:pt x="4919" y="15220"/>
                  </a:cubicBezTo>
                  <a:cubicBezTo>
                    <a:pt x="4029" y="15699"/>
                    <a:pt x="3383" y="15699"/>
                    <a:pt x="2828" y="15699"/>
                  </a:cubicBezTo>
                  <a:cubicBezTo>
                    <a:pt x="2258" y="15699"/>
                    <a:pt x="2099" y="15623"/>
                    <a:pt x="2099" y="15623"/>
                  </a:cubicBezTo>
                  <a:cubicBezTo>
                    <a:pt x="2099" y="15623"/>
                    <a:pt x="1696" y="15699"/>
                    <a:pt x="1377" y="15463"/>
                  </a:cubicBezTo>
                  <a:cubicBezTo>
                    <a:pt x="1057" y="15220"/>
                    <a:pt x="252" y="15859"/>
                    <a:pt x="252" y="13928"/>
                  </a:cubicBezTo>
                  <a:lnTo>
                    <a:pt x="252" y="5726"/>
                  </a:lnTo>
                  <a:cubicBezTo>
                    <a:pt x="252" y="5726"/>
                    <a:pt x="-235" y="4761"/>
                    <a:pt x="890" y="4441"/>
                  </a:cubicBezTo>
                  <a:cubicBezTo>
                    <a:pt x="2023" y="4115"/>
                    <a:pt x="2661" y="3879"/>
                    <a:pt x="2661" y="3879"/>
                  </a:cubicBezTo>
                  <a:close/>
                </a:path>
              </a:pathLst>
            </a:custGeom>
            <a:solidFill>
              <a:srgbClr val="231F20"/>
            </a:solidFill>
            <a:ln w="7575" cap="flat">
              <a:noFill/>
              <a:prstDash val="solid"/>
              <a:round/>
            </a:ln>
          </p:spPr>
          <p:txBody>
            <a:bodyPr rtlCol="0" anchor="ctr"/>
            <a:lstStyle/>
            <a:p>
              <a:endParaRPr lang="en-GB"/>
            </a:p>
          </p:txBody>
        </p:sp>
        <p:sp>
          <p:nvSpPr>
            <p:cNvPr id="483" name="Freeform: Shape 482">
              <a:extLst>
                <a:ext uri="{FF2B5EF4-FFF2-40B4-BE49-F238E27FC236}">
                  <a16:creationId xmlns:a16="http://schemas.microsoft.com/office/drawing/2014/main" id="{37CEDA11-8C06-44C3-A005-9B3FC039104E}"/>
                </a:ext>
              </a:extLst>
            </p:cNvPr>
            <p:cNvSpPr/>
            <p:nvPr/>
          </p:nvSpPr>
          <p:spPr>
            <a:xfrm>
              <a:off x="7191034" y="3740590"/>
              <a:ext cx="25267" cy="15678"/>
            </a:xfrm>
            <a:custGeom>
              <a:avLst/>
              <a:gdLst>
                <a:gd name="connsiteX0" fmla="*/ 2407 w 25267"/>
                <a:gd name="connsiteY0" fmla="*/ 475 h 15678"/>
                <a:gd name="connsiteX1" fmla="*/ 14956 w 25267"/>
                <a:gd name="connsiteY1" fmla="*/ 232 h 15678"/>
                <a:gd name="connsiteX2" fmla="*/ 18172 w 25267"/>
                <a:gd name="connsiteY2" fmla="*/ 399 h 15678"/>
                <a:gd name="connsiteX3" fmla="*/ 19456 w 25267"/>
                <a:gd name="connsiteY3" fmla="*/ 962 h 15678"/>
                <a:gd name="connsiteX4" fmla="*/ 21068 w 25267"/>
                <a:gd name="connsiteY4" fmla="*/ 559 h 15678"/>
                <a:gd name="connsiteX5" fmla="*/ 23964 w 25267"/>
                <a:gd name="connsiteY5" fmla="*/ 399 h 15678"/>
                <a:gd name="connsiteX6" fmla="*/ 25408 w 25267"/>
                <a:gd name="connsiteY6" fmla="*/ 2489 h 15678"/>
                <a:gd name="connsiteX7" fmla="*/ 24283 w 25267"/>
                <a:gd name="connsiteY7" fmla="*/ 9323 h 15678"/>
                <a:gd name="connsiteX8" fmla="*/ 22755 w 25267"/>
                <a:gd name="connsiteY8" fmla="*/ 14234 h 15678"/>
                <a:gd name="connsiteX9" fmla="*/ 22915 w 25267"/>
                <a:gd name="connsiteY9" fmla="*/ 15518 h 15678"/>
                <a:gd name="connsiteX10" fmla="*/ 20749 w 25267"/>
                <a:gd name="connsiteY10" fmla="*/ 15845 h 15678"/>
                <a:gd name="connsiteX11" fmla="*/ 15678 w 25267"/>
                <a:gd name="connsiteY11" fmla="*/ 14796 h 15678"/>
                <a:gd name="connsiteX12" fmla="*/ 12136 w 25267"/>
                <a:gd name="connsiteY12" fmla="*/ 14157 h 15678"/>
                <a:gd name="connsiteX13" fmla="*/ 9240 w 25267"/>
                <a:gd name="connsiteY13" fmla="*/ 13755 h 15678"/>
                <a:gd name="connsiteX14" fmla="*/ 5143 w 25267"/>
                <a:gd name="connsiteY14" fmla="*/ 13511 h 15678"/>
                <a:gd name="connsiteX15" fmla="*/ 2163 w 25267"/>
                <a:gd name="connsiteY15" fmla="*/ 13192 h 15678"/>
                <a:gd name="connsiteX16" fmla="*/ 795 w 25267"/>
                <a:gd name="connsiteY16" fmla="*/ 12227 h 15678"/>
                <a:gd name="connsiteX17" fmla="*/ 316 w 25267"/>
                <a:gd name="connsiteY17" fmla="*/ 10691 h 15678"/>
                <a:gd name="connsiteX18" fmla="*/ 233 w 25267"/>
                <a:gd name="connsiteY18" fmla="*/ 6670 h 15678"/>
                <a:gd name="connsiteX19" fmla="*/ 476 w 25267"/>
                <a:gd name="connsiteY19" fmla="*/ 1927 h 15678"/>
                <a:gd name="connsiteX20" fmla="*/ 1122 w 25267"/>
                <a:gd name="connsiteY20" fmla="*/ 642 h 15678"/>
                <a:gd name="connsiteX21" fmla="*/ 2407 w 25267"/>
                <a:gd name="connsiteY21" fmla="*/ 475 h 15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267" h="15678">
                  <a:moveTo>
                    <a:pt x="2407" y="475"/>
                  </a:moveTo>
                  <a:cubicBezTo>
                    <a:pt x="2407" y="475"/>
                    <a:pt x="13345" y="72"/>
                    <a:pt x="14956" y="232"/>
                  </a:cubicBezTo>
                  <a:cubicBezTo>
                    <a:pt x="16560" y="399"/>
                    <a:pt x="17693" y="399"/>
                    <a:pt x="18172" y="399"/>
                  </a:cubicBezTo>
                  <a:cubicBezTo>
                    <a:pt x="18658" y="399"/>
                    <a:pt x="18575" y="878"/>
                    <a:pt x="19456" y="962"/>
                  </a:cubicBezTo>
                  <a:cubicBezTo>
                    <a:pt x="20346" y="1038"/>
                    <a:pt x="20665" y="802"/>
                    <a:pt x="21068" y="559"/>
                  </a:cubicBezTo>
                  <a:cubicBezTo>
                    <a:pt x="21471" y="315"/>
                    <a:pt x="23318" y="-87"/>
                    <a:pt x="23964" y="399"/>
                  </a:cubicBezTo>
                  <a:cubicBezTo>
                    <a:pt x="24610" y="878"/>
                    <a:pt x="25492" y="642"/>
                    <a:pt x="25408" y="2489"/>
                  </a:cubicBezTo>
                  <a:cubicBezTo>
                    <a:pt x="25332" y="4344"/>
                    <a:pt x="24610" y="6837"/>
                    <a:pt x="24283" y="9323"/>
                  </a:cubicBezTo>
                  <a:cubicBezTo>
                    <a:pt x="23964" y="11816"/>
                    <a:pt x="22755" y="13587"/>
                    <a:pt x="22755" y="14234"/>
                  </a:cubicBezTo>
                  <a:cubicBezTo>
                    <a:pt x="22755" y="14880"/>
                    <a:pt x="22915" y="15518"/>
                    <a:pt x="22915" y="15518"/>
                  </a:cubicBezTo>
                  <a:cubicBezTo>
                    <a:pt x="22915" y="15518"/>
                    <a:pt x="21714" y="15761"/>
                    <a:pt x="20749" y="15845"/>
                  </a:cubicBezTo>
                  <a:cubicBezTo>
                    <a:pt x="19783" y="15921"/>
                    <a:pt x="16241" y="14880"/>
                    <a:pt x="15678" y="14796"/>
                  </a:cubicBezTo>
                  <a:cubicBezTo>
                    <a:pt x="15116" y="14720"/>
                    <a:pt x="13748" y="14393"/>
                    <a:pt x="12136" y="14157"/>
                  </a:cubicBezTo>
                  <a:cubicBezTo>
                    <a:pt x="10532" y="13914"/>
                    <a:pt x="11414" y="13914"/>
                    <a:pt x="9240" y="13755"/>
                  </a:cubicBezTo>
                  <a:cubicBezTo>
                    <a:pt x="7074" y="13587"/>
                    <a:pt x="6352" y="13511"/>
                    <a:pt x="5143" y="13511"/>
                  </a:cubicBezTo>
                  <a:cubicBezTo>
                    <a:pt x="3934" y="13511"/>
                    <a:pt x="3129" y="13914"/>
                    <a:pt x="2163" y="13192"/>
                  </a:cubicBezTo>
                  <a:cubicBezTo>
                    <a:pt x="1198" y="12462"/>
                    <a:pt x="1198" y="12865"/>
                    <a:pt x="795" y="12227"/>
                  </a:cubicBezTo>
                  <a:cubicBezTo>
                    <a:pt x="392" y="11581"/>
                    <a:pt x="476" y="12060"/>
                    <a:pt x="316" y="10691"/>
                  </a:cubicBezTo>
                  <a:cubicBezTo>
                    <a:pt x="157" y="9323"/>
                    <a:pt x="73" y="7233"/>
                    <a:pt x="233" y="6670"/>
                  </a:cubicBezTo>
                  <a:cubicBezTo>
                    <a:pt x="392" y="6108"/>
                    <a:pt x="233" y="2330"/>
                    <a:pt x="476" y="1927"/>
                  </a:cubicBezTo>
                  <a:cubicBezTo>
                    <a:pt x="711" y="1524"/>
                    <a:pt x="552" y="802"/>
                    <a:pt x="1122" y="642"/>
                  </a:cubicBezTo>
                  <a:cubicBezTo>
                    <a:pt x="1684" y="475"/>
                    <a:pt x="2407" y="475"/>
                    <a:pt x="2407" y="475"/>
                  </a:cubicBezTo>
                  <a:close/>
                </a:path>
              </a:pathLst>
            </a:custGeom>
            <a:solidFill>
              <a:srgbClr val="231F20"/>
            </a:solidFill>
            <a:ln w="7575" cap="flat">
              <a:noFill/>
              <a:prstDash val="solid"/>
              <a:round/>
            </a:ln>
          </p:spPr>
          <p:txBody>
            <a:bodyPr rtlCol="0" anchor="ctr"/>
            <a:lstStyle/>
            <a:p>
              <a:endParaRPr lang="en-GB"/>
            </a:p>
          </p:txBody>
        </p:sp>
        <p:sp>
          <p:nvSpPr>
            <p:cNvPr id="484" name="Freeform: Shape 483">
              <a:extLst>
                <a:ext uri="{FF2B5EF4-FFF2-40B4-BE49-F238E27FC236}">
                  <a16:creationId xmlns:a16="http://schemas.microsoft.com/office/drawing/2014/main" id="{15A9C29A-DCF1-42F8-9F90-BEA24D47FE7C}"/>
                </a:ext>
              </a:extLst>
            </p:cNvPr>
            <p:cNvSpPr/>
            <p:nvPr/>
          </p:nvSpPr>
          <p:spPr>
            <a:xfrm>
              <a:off x="7185779" y="3762217"/>
              <a:ext cx="26191" cy="23820"/>
            </a:xfrm>
            <a:custGeom>
              <a:avLst/>
              <a:gdLst>
                <a:gd name="connsiteX0" fmla="*/ 5082 w 26191"/>
                <a:gd name="connsiteY0" fmla="*/ 584 h 23820"/>
                <a:gd name="connsiteX1" fmla="*/ 19806 w 26191"/>
                <a:gd name="connsiteY1" fmla="*/ 4118 h 23820"/>
                <a:gd name="connsiteX2" fmla="*/ 23911 w 26191"/>
                <a:gd name="connsiteY2" fmla="*/ 5570 h 23820"/>
                <a:gd name="connsiteX3" fmla="*/ 26320 w 26191"/>
                <a:gd name="connsiteY3" fmla="*/ 7820 h 23820"/>
                <a:gd name="connsiteX4" fmla="*/ 24792 w 26191"/>
                <a:gd name="connsiteY4" fmla="*/ 17238 h 23820"/>
                <a:gd name="connsiteX5" fmla="*/ 23751 w 26191"/>
                <a:gd name="connsiteY5" fmla="*/ 22225 h 23820"/>
                <a:gd name="connsiteX6" fmla="*/ 20612 w 26191"/>
                <a:gd name="connsiteY6" fmla="*/ 23753 h 23820"/>
                <a:gd name="connsiteX7" fmla="*/ 1867 w 26191"/>
                <a:gd name="connsiteY7" fmla="*/ 13536 h 23820"/>
                <a:gd name="connsiteX8" fmla="*/ 179 w 26191"/>
                <a:gd name="connsiteY8" fmla="*/ 12084 h 23820"/>
                <a:gd name="connsiteX9" fmla="*/ 1304 w 26191"/>
                <a:gd name="connsiteY9" fmla="*/ 7182 h 23820"/>
                <a:gd name="connsiteX10" fmla="*/ 2672 w 26191"/>
                <a:gd name="connsiteY10" fmla="*/ 2917 h 23820"/>
                <a:gd name="connsiteX11" fmla="*/ 2992 w 26191"/>
                <a:gd name="connsiteY11" fmla="*/ 181 h 23820"/>
                <a:gd name="connsiteX12" fmla="*/ 5082 w 26191"/>
                <a:gd name="connsiteY12" fmla="*/ 584 h 2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1" h="23820">
                  <a:moveTo>
                    <a:pt x="5082" y="584"/>
                  </a:moveTo>
                  <a:cubicBezTo>
                    <a:pt x="5082" y="584"/>
                    <a:pt x="17396" y="2834"/>
                    <a:pt x="19806" y="4118"/>
                  </a:cubicBezTo>
                  <a:cubicBezTo>
                    <a:pt x="22223" y="5410"/>
                    <a:pt x="22459" y="5084"/>
                    <a:pt x="23911" y="5570"/>
                  </a:cubicBezTo>
                  <a:cubicBezTo>
                    <a:pt x="25355" y="6049"/>
                    <a:pt x="26487" y="5410"/>
                    <a:pt x="26320" y="7820"/>
                  </a:cubicBezTo>
                  <a:cubicBezTo>
                    <a:pt x="26161" y="10237"/>
                    <a:pt x="24792" y="17238"/>
                    <a:pt x="24792" y="17238"/>
                  </a:cubicBezTo>
                  <a:lnTo>
                    <a:pt x="23751" y="22225"/>
                  </a:lnTo>
                  <a:cubicBezTo>
                    <a:pt x="23751" y="22225"/>
                    <a:pt x="22786" y="24794"/>
                    <a:pt x="20612" y="23753"/>
                  </a:cubicBezTo>
                  <a:cubicBezTo>
                    <a:pt x="18438" y="22704"/>
                    <a:pt x="1867" y="13536"/>
                    <a:pt x="1867" y="13536"/>
                  </a:cubicBezTo>
                  <a:cubicBezTo>
                    <a:pt x="1867" y="13536"/>
                    <a:pt x="-140" y="13696"/>
                    <a:pt x="179" y="12084"/>
                  </a:cubicBezTo>
                  <a:cubicBezTo>
                    <a:pt x="498" y="10473"/>
                    <a:pt x="1145" y="7584"/>
                    <a:pt x="1304" y="7182"/>
                  </a:cubicBezTo>
                  <a:cubicBezTo>
                    <a:pt x="1464" y="6779"/>
                    <a:pt x="2513" y="3480"/>
                    <a:pt x="2672" y="2917"/>
                  </a:cubicBezTo>
                  <a:cubicBezTo>
                    <a:pt x="2832" y="2355"/>
                    <a:pt x="2110" y="181"/>
                    <a:pt x="2992" y="181"/>
                  </a:cubicBezTo>
                  <a:cubicBezTo>
                    <a:pt x="3873" y="181"/>
                    <a:pt x="5082" y="584"/>
                    <a:pt x="5082" y="584"/>
                  </a:cubicBezTo>
                  <a:close/>
                </a:path>
              </a:pathLst>
            </a:custGeom>
            <a:solidFill>
              <a:srgbClr val="231F20"/>
            </a:solidFill>
            <a:ln w="7575" cap="flat">
              <a:noFill/>
              <a:prstDash val="solid"/>
              <a:round/>
            </a:ln>
          </p:spPr>
          <p:txBody>
            <a:bodyPr rtlCol="0" anchor="ctr"/>
            <a:lstStyle/>
            <a:p>
              <a:endParaRPr lang="en-GB"/>
            </a:p>
          </p:txBody>
        </p:sp>
        <p:sp>
          <p:nvSpPr>
            <p:cNvPr id="485" name="Freeform: Shape 484">
              <a:extLst>
                <a:ext uri="{FF2B5EF4-FFF2-40B4-BE49-F238E27FC236}">
                  <a16:creationId xmlns:a16="http://schemas.microsoft.com/office/drawing/2014/main" id="{E2CAED00-9D23-47FE-A5F5-3B1A2C27567B}"/>
                </a:ext>
              </a:extLst>
            </p:cNvPr>
            <p:cNvSpPr/>
            <p:nvPr/>
          </p:nvSpPr>
          <p:spPr>
            <a:xfrm>
              <a:off x="7123077" y="3867836"/>
              <a:ext cx="67864" cy="28982"/>
            </a:xfrm>
            <a:custGeom>
              <a:avLst/>
              <a:gdLst>
                <a:gd name="connsiteX0" fmla="*/ 50869 w 67864"/>
                <a:gd name="connsiteY0" fmla="*/ 4416 h 28982"/>
                <a:gd name="connsiteX1" fmla="*/ 67037 w 67864"/>
                <a:gd name="connsiteY1" fmla="*/ 13826 h 28982"/>
                <a:gd name="connsiteX2" fmla="*/ 67684 w 67864"/>
                <a:gd name="connsiteY2" fmla="*/ 15590 h 28982"/>
                <a:gd name="connsiteX3" fmla="*/ 63579 w 67864"/>
                <a:gd name="connsiteY3" fmla="*/ 20341 h 28982"/>
                <a:gd name="connsiteX4" fmla="*/ 48703 w 67864"/>
                <a:gd name="connsiteY4" fmla="*/ 28786 h 28982"/>
                <a:gd name="connsiteX5" fmla="*/ 30361 w 67864"/>
                <a:gd name="connsiteY5" fmla="*/ 28869 h 28982"/>
                <a:gd name="connsiteX6" fmla="*/ 13303 w 67864"/>
                <a:gd name="connsiteY6" fmla="*/ 22515 h 28982"/>
                <a:gd name="connsiteX7" fmla="*/ 1879 w 67864"/>
                <a:gd name="connsiteY7" fmla="*/ 12374 h 28982"/>
                <a:gd name="connsiteX8" fmla="*/ 351 w 67864"/>
                <a:gd name="connsiteY8" fmla="*/ 8513 h 28982"/>
                <a:gd name="connsiteX9" fmla="*/ 594 w 67864"/>
                <a:gd name="connsiteY9" fmla="*/ 6901 h 28982"/>
                <a:gd name="connsiteX10" fmla="*/ 3977 w 67864"/>
                <a:gd name="connsiteY10" fmla="*/ 5776 h 28982"/>
                <a:gd name="connsiteX11" fmla="*/ 19818 w 67864"/>
                <a:gd name="connsiteY11" fmla="*/ 547 h 28982"/>
                <a:gd name="connsiteX12" fmla="*/ 23033 w 67864"/>
                <a:gd name="connsiteY12" fmla="*/ 547 h 28982"/>
                <a:gd name="connsiteX13" fmla="*/ 25215 w 67864"/>
                <a:gd name="connsiteY13" fmla="*/ 2645 h 28982"/>
                <a:gd name="connsiteX14" fmla="*/ 28590 w 67864"/>
                <a:gd name="connsiteY14" fmla="*/ 5700 h 28982"/>
                <a:gd name="connsiteX15" fmla="*/ 34382 w 67864"/>
                <a:gd name="connsiteY15" fmla="*/ 7069 h 28982"/>
                <a:gd name="connsiteX16" fmla="*/ 40494 w 67864"/>
                <a:gd name="connsiteY16" fmla="*/ 6901 h 28982"/>
                <a:gd name="connsiteX17" fmla="*/ 44918 w 67864"/>
                <a:gd name="connsiteY17" fmla="*/ 5138 h 28982"/>
                <a:gd name="connsiteX18" fmla="*/ 47730 w 67864"/>
                <a:gd name="connsiteY18" fmla="*/ 2888 h 28982"/>
                <a:gd name="connsiteX19" fmla="*/ 49828 w 67864"/>
                <a:gd name="connsiteY19" fmla="*/ 3207 h 28982"/>
                <a:gd name="connsiteX20" fmla="*/ 51272 w 67864"/>
                <a:gd name="connsiteY20" fmla="*/ 4492 h 28982"/>
                <a:gd name="connsiteX21" fmla="*/ 50869 w 67864"/>
                <a:gd name="connsiteY21" fmla="*/ 4416 h 28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7864" h="28982">
                  <a:moveTo>
                    <a:pt x="50869" y="4416"/>
                  </a:moveTo>
                  <a:lnTo>
                    <a:pt x="67037" y="13826"/>
                  </a:lnTo>
                  <a:cubicBezTo>
                    <a:pt x="67037" y="13826"/>
                    <a:pt x="68649" y="14708"/>
                    <a:pt x="67684" y="15590"/>
                  </a:cubicBezTo>
                  <a:cubicBezTo>
                    <a:pt x="66718" y="16479"/>
                    <a:pt x="64468" y="19695"/>
                    <a:pt x="63579" y="20341"/>
                  </a:cubicBezTo>
                  <a:cubicBezTo>
                    <a:pt x="62697" y="20979"/>
                    <a:pt x="52724" y="28467"/>
                    <a:pt x="48703" y="28786"/>
                  </a:cubicBezTo>
                  <a:cubicBezTo>
                    <a:pt x="44682" y="29105"/>
                    <a:pt x="34298" y="29508"/>
                    <a:pt x="30361" y="28869"/>
                  </a:cubicBezTo>
                  <a:cubicBezTo>
                    <a:pt x="26416" y="28223"/>
                    <a:pt x="16602" y="25570"/>
                    <a:pt x="13303" y="22515"/>
                  </a:cubicBezTo>
                  <a:cubicBezTo>
                    <a:pt x="10004" y="19459"/>
                    <a:pt x="2601" y="14062"/>
                    <a:pt x="1879" y="12374"/>
                  </a:cubicBezTo>
                  <a:cubicBezTo>
                    <a:pt x="1156" y="10687"/>
                    <a:pt x="351" y="8513"/>
                    <a:pt x="351" y="8513"/>
                  </a:cubicBezTo>
                  <a:cubicBezTo>
                    <a:pt x="351" y="8513"/>
                    <a:pt x="-288" y="7312"/>
                    <a:pt x="594" y="6901"/>
                  </a:cubicBezTo>
                  <a:cubicBezTo>
                    <a:pt x="1476" y="6506"/>
                    <a:pt x="2205" y="6179"/>
                    <a:pt x="3977" y="5776"/>
                  </a:cubicBezTo>
                  <a:cubicBezTo>
                    <a:pt x="5740" y="5381"/>
                    <a:pt x="19818" y="547"/>
                    <a:pt x="19818" y="547"/>
                  </a:cubicBezTo>
                  <a:cubicBezTo>
                    <a:pt x="19818" y="547"/>
                    <a:pt x="21270" y="-175"/>
                    <a:pt x="23033" y="547"/>
                  </a:cubicBezTo>
                  <a:cubicBezTo>
                    <a:pt x="24804" y="1276"/>
                    <a:pt x="24409" y="1436"/>
                    <a:pt x="25215" y="2645"/>
                  </a:cubicBezTo>
                  <a:cubicBezTo>
                    <a:pt x="26013" y="3846"/>
                    <a:pt x="26173" y="5054"/>
                    <a:pt x="28590" y="5700"/>
                  </a:cubicBezTo>
                  <a:cubicBezTo>
                    <a:pt x="30999" y="6347"/>
                    <a:pt x="31646" y="6985"/>
                    <a:pt x="34382" y="7069"/>
                  </a:cubicBezTo>
                  <a:cubicBezTo>
                    <a:pt x="37111" y="7145"/>
                    <a:pt x="38563" y="7388"/>
                    <a:pt x="40494" y="6901"/>
                  </a:cubicBezTo>
                  <a:cubicBezTo>
                    <a:pt x="42424" y="6423"/>
                    <a:pt x="43716" y="6179"/>
                    <a:pt x="44918" y="5138"/>
                  </a:cubicBezTo>
                  <a:cubicBezTo>
                    <a:pt x="46126" y="4089"/>
                    <a:pt x="47008" y="2964"/>
                    <a:pt x="47730" y="2888"/>
                  </a:cubicBezTo>
                  <a:cubicBezTo>
                    <a:pt x="48460" y="2804"/>
                    <a:pt x="49022" y="2804"/>
                    <a:pt x="49828" y="3207"/>
                  </a:cubicBezTo>
                  <a:cubicBezTo>
                    <a:pt x="50634" y="3610"/>
                    <a:pt x="51272" y="4492"/>
                    <a:pt x="51272" y="4492"/>
                  </a:cubicBezTo>
                  <a:cubicBezTo>
                    <a:pt x="51272" y="4492"/>
                    <a:pt x="50390" y="4332"/>
                    <a:pt x="50869" y="4416"/>
                  </a:cubicBezTo>
                  <a:close/>
                </a:path>
              </a:pathLst>
            </a:custGeom>
            <a:solidFill>
              <a:srgbClr val="231F20"/>
            </a:solidFill>
            <a:ln w="7575" cap="flat">
              <a:noFill/>
              <a:prstDash val="solid"/>
              <a:round/>
            </a:ln>
          </p:spPr>
          <p:txBody>
            <a:bodyPr rtlCol="0" anchor="ctr"/>
            <a:lstStyle/>
            <a:p>
              <a:endParaRPr lang="en-GB"/>
            </a:p>
          </p:txBody>
        </p:sp>
        <p:sp>
          <p:nvSpPr>
            <p:cNvPr id="486" name="Freeform: Shape 485">
              <a:extLst>
                <a:ext uri="{FF2B5EF4-FFF2-40B4-BE49-F238E27FC236}">
                  <a16:creationId xmlns:a16="http://schemas.microsoft.com/office/drawing/2014/main" id="{58930934-1777-44E0-B450-0A437201F9D6}"/>
                </a:ext>
              </a:extLst>
            </p:cNvPr>
            <p:cNvSpPr/>
            <p:nvPr/>
          </p:nvSpPr>
          <p:spPr>
            <a:xfrm>
              <a:off x="7178653" y="3822306"/>
              <a:ext cx="24537" cy="18253"/>
            </a:xfrm>
            <a:custGeom>
              <a:avLst/>
              <a:gdLst>
                <a:gd name="connsiteX0" fmla="*/ 2954 w 24537"/>
                <a:gd name="connsiteY0" fmla="*/ 524 h 18253"/>
                <a:gd name="connsiteX1" fmla="*/ 23067 w 24537"/>
                <a:gd name="connsiteY1" fmla="*/ 2781 h 18253"/>
                <a:gd name="connsiteX2" fmla="*/ 24679 w 24537"/>
                <a:gd name="connsiteY2" fmla="*/ 3982 h 18253"/>
                <a:gd name="connsiteX3" fmla="*/ 23310 w 24537"/>
                <a:gd name="connsiteY3" fmla="*/ 17338 h 18253"/>
                <a:gd name="connsiteX4" fmla="*/ 21456 w 24537"/>
                <a:gd name="connsiteY4" fmla="*/ 18387 h 18253"/>
                <a:gd name="connsiteX5" fmla="*/ 1753 w 24537"/>
                <a:gd name="connsiteY5" fmla="*/ 14928 h 18253"/>
                <a:gd name="connsiteX6" fmla="*/ 141 w 24537"/>
                <a:gd name="connsiteY6" fmla="*/ 13560 h 18253"/>
                <a:gd name="connsiteX7" fmla="*/ 1183 w 24537"/>
                <a:gd name="connsiteY7" fmla="*/ 1573 h 18253"/>
                <a:gd name="connsiteX8" fmla="*/ 1829 w 24537"/>
                <a:gd name="connsiteY8" fmla="*/ 205 h 18253"/>
                <a:gd name="connsiteX9" fmla="*/ 2954 w 24537"/>
                <a:gd name="connsiteY9" fmla="*/ 524 h 1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37" h="18253">
                  <a:moveTo>
                    <a:pt x="2954" y="524"/>
                  </a:moveTo>
                  <a:lnTo>
                    <a:pt x="23067" y="2781"/>
                  </a:lnTo>
                  <a:cubicBezTo>
                    <a:pt x="23067" y="2781"/>
                    <a:pt x="24679" y="2698"/>
                    <a:pt x="24679" y="3982"/>
                  </a:cubicBezTo>
                  <a:cubicBezTo>
                    <a:pt x="24679" y="5275"/>
                    <a:pt x="23310" y="17338"/>
                    <a:pt x="23310" y="17338"/>
                  </a:cubicBezTo>
                  <a:cubicBezTo>
                    <a:pt x="23310" y="17338"/>
                    <a:pt x="23067" y="18790"/>
                    <a:pt x="21456" y="18387"/>
                  </a:cubicBezTo>
                  <a:cubicBezTo>
                    <a:pt x="19852" y="17984"/>
                    <a:pt x="1753" y="14928"/>
                    <a:pt x="1753" y="14928"/>
                  </a:cubicBezTo>
                  <a:cubicBezTo>
                    <a:pt x="1753" y="14928"/>
                    <a:pt x="141" y="14769"/>
                    <a:pt x="141" y="13560"/>
                  </a:cubicBezTo>
                  <a:cubicBezTo>
                    <a:pt x="141" y="12352"/>
                    <a:pt x="1183" y="1573"/>
                    <a:pt x="1183" y="1573"/>
                  </a:cubicBezTo>
                  <a:cubicBezTo>
                    <a:pt x="1183" y="1573"/>
                    <a:pt x="1023" y="205"/>
                    <a:pt x="1829" y="205"/>
                  </a:cubicBezTo>
                  <a:cubicBezTo>
                    <a:pt x="2635" y="205"/>
                    <a:pt x="2954" y="524"/>
                    <a:pt x="2954" y="524"/>
                  </a:cubicBezTo>
                  <a:close/>
                </a:path>
              </a:pathLst>
            </a:custGeom>
            <a:solidFill>
              <a:srgbClr val="231F20"/>
            </a:solidFill>
            <a:ln w="7575" cap="flat">
              <a:noFill/>
              <a:prstDash val="solid"/>
              <a:round/>
            </a:ln>
          </p:spPr>
          <p:txBody>
            <a:bodyPr rtlCol="0" anchor="ctr"/>
            <a:lstStyle/>
            <a:p>
              <a:endParaRPr lang="en-GB"/>
            </a:p>
          </p:txBody>
        </p:sp>
        <p:sp>
          <p:nvSpPr>
            <p:cNvPr id="487" name="Freeform: Shape 486">
              <a:extLst>
                <a:ext uri="{FF2B5EF4-FFF2-40B4-BE49-F238E27FC236}">
                  <a16:creationId xmlns:a16="http://schemas.microsoft.com/office/drawing/2014/main" id="{3DA3C7BD-8BFD-49A2-A240-625BE49DB1F5}"/>
                </a:ext>
              </a:extLst>
            </p:cNvPr>
            <p:cNvSpPr/>
            <p:nvPr/>
          </p:nvSpPr>
          <p:spPr>
            <a:xfrm>
              <a:off x="7176552" y="3842804"/>
              <a:ext cx="24888" cy="14534"/>
            </a:xfrm>
            <a:custGeom>
              <a:avLst/>
              <a:gdLst>
                <a:gd name="connsiteX0" fmla="*/ 4013 w 24888"/>
                <a:gd name="connsiteY0" fmla="*/ 1028 h 14534"/>
                <a:gd name="connsiteX1" fmla="*/ 20987 w 24888"/>
                <a:gd name="connsiteY1" fmla="*/ 4571 h 14534"/>
                <a:gd name="connsiteX2" fmla="*/ 23959 w 24888"/>
                <a:gd name="connsiteY2" fmla="*/ 4973 h 14534"/>
                <a:gd name="connsiteX3" fmla="*/ 25008 w 24888"/>
                <a:gd name="connsiteY3" fmla="*/ 6425 h 14534"/>
                <a:gd name="connsiteX4" fmla="*/ 23959 w 24888"/>
                <a:gd name="connsiteY4" fmla="*/ 12134 h 14534"/>
                <a:gd name="connsiteX5" fmla="*/ 22591 w 24888"/>
                <a:gd name="connsiteY5" fmla="*/ 14384 h 14534"/>
                <a:gd name="connsiteX6" fmla="*/ 18813 w 24888"/>
                <a:gd name="connsiteY6" fmla="*/ 14551 h 14534"/>
                <a:gd name="connsiteX7" fmla="*/ 5701 w 24888"/>
                <a:gd name="connsiteY7" fmla="*/ 11009 h 14534"/>
                <a:gd name="connsiteX8" fmla="*/ 471 w 24888"/>
                <a:gd name="connsiteY8" fmla="*/ 9397 h 14534"/>
                <a:gd name="connsiteX9" fmla="*/ 228 w 24888"/>
                <a:gd name="connsiteY9" fmla="*/ 5620 h 14534"/>
                <a:gd name="connsiteX10" fmla="*/ 631 w 24888"/>
                <a:gd name="connsiteY10" fmla="*/ 1758 h 14534"/>
                <a:gd name="connsiteX11" fmla="*/ 2082 w 24888"/>
                <a:gd name="connsiteY11" fmla="*/ 230 h 14534"/>
                <a:gd name="connsiteX12" fmla="*/ 4013 w 24888"/>
                <a:gd name="connsiteY12" fmla="*/ 1028 h 1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88" h="14534">
                  <a:moveTo>
                    <a:pt x="4013" y="1028"/>
                  </a:moveTo>
                  <a:cubicBezTo>
                    <a:pt x="4013" y="1028"/>
                    <a:pt x="19695" y="4487"/>
                    <a:pt x="20987" y="4571"/>
                  </a:cubicBezTo>
                  <a:cubicBezTo>
                    <a:pt x="22272" y="4654"/>
                    <a:pt x="23556" y="4730"/>
                    <a:pt x="23959" y="4973"/>
                  </a:cubicBezTo>
                  <a:cubicBezTo>
                    <a:pt x="24362" y="5217"/>
                    <a:pt x="25168" y="4814"/>
                    <a:pt x="25008" y="6425"/>
                  </a:cubicBezTo>
                  <a:cubicBezTo>
                    <a:pt x="24841" y="8029"/>
                    <a:pt x="24202" y="11169"/>
                    <a:pt x="23959" y="12134"/>
                  </a:cubicBezTo>
                  <a:cubicBezTo>
                    <a:pt x="23716" y="13099"/>
                    <a:pt x="23153" y="13981"/>
                    <a:pt x="22591" y="14384"/>
                  </a:cubicBezTo>
                  <a:cubicBezTo>
                    <a:pt x="22028" y="14787"/>
                    <a:pt x="20341" y="14870"/>
                    <a:pt x="18813" y="14551"/>
                  </a:cubicBezTo>
                  <a:cubicBezTo>
                    <a:pt x="17285" y="14224"/>
                    <a:pt x="8110" y="11571"/>
                    <a:pt x="5701" y="11009"/>
                  </a:cubicBezTo>
                  <a:cubicBezTo>
                    <a:pt x="3283" y="10446"/>
                    <a:pt x="631" y="10203"/>
                    <a:pt x="471" y="9397"/>
                  </a:cubicBezTo>
                  <a:cubicBezTo>
                    <a:pt x="311" y="8599"/>
                    <a:pt x="-16" y="7391"/>
                    <a:pt x="228" y="5620"/>
                  </a:cubicBezTo>
                  <a:cubicBezTo>
                    <a:pt x="471" y="3848"/>
                    <a:pt x="395" y="2404"/>
                    <a:pt x="631" y="1758"/>
                  </a:cubicBezTo>
                  <a:cubicBezTo>
                    <a:pt x="874" y="1112"/>
                    <a:pt x="1117" y="63"/>
                    <a:pt x="2082" y="230"/>
                  </a:cubicBezTo>
                  <a:cubicBezTo>
                    <a:pt x="3048" y="390"/>
                    <a:pt x="4013" y="1028"/>
                    <a:pt x="4013" y="1028"/>
                  </a:cubicBezTo>
                  <a:close/>
                </a:path>
              </a:pathLst>
            </a:custGeom>
            <a:solidFill>
              <a:srgbClr val="231F20"/>
            </a:solidFill>
            <a:ln w="7575" cap="flat">
              <a:noFill/>
              <a:prstDash val="solid"/>
              <a:round/>
            </a:ln>
          </p:spPr>
          <p:txBody>
            <a:bodyPr rtlCol="0" anchor="ctr"/>
            <a:lstStyle/>
            <a:p>
              <a:endParaRPr lang="en-GB"/>
            </a:p>
          </p:txBody>
        </p:sp>
        <p:sp>
          <p:nvSpPr>
            <p:cNvPr id="488" name="Freeform: Shape 487">
              <a:extLst>
                <a:ext uri="{FF2B5EF4-FFF2-40B4-BE49-F238E27FC236}">
                  <a16:creationId xmlns:a16="http://schemas.microsoft.com/office/drawing/2014/main" id="{8D57E849-19B9-4CB5-9212-F829ECC84EBD}"/>
                </a:ext>
              </a:extLst>
            </p:cNvPr>
            <p:cNvSpPr/>
            <p:nvPr/>
          </p:nvSpPr>
          <p:spPr>
            <a:xfrm>
              <a:off x="7174316" y="3859150"/>
              <a:ext cx="23977" cy="17459"/>
            </a:xfrm>
            <a:custGeom>
              <a:avLst/>
              <a:gdLst>
                <a:gd name="connsiteX0" fmla="*/ 3025 w 23977"/>
                <a:gd name="connsiteY0" fmla="*/ 220 h 17459"/>
                <a:gd name="connsiteX1" fmla="*/ 23054 w 23977"/>
                <a:gd name="connsiteY1" fmla="*/ 6012 h 17459"/>
                <a:gd name="connsiteX2" fmla="*/ 24020 w 23977"/>
                <a:gd name="connsiteY2" fmla="*/ 8346 h 17459"/>
                <a:gd name="connsiteX3" fmla="*/ 20805 w 23977"/>
                <a:gd name="connsiteY3" fmla="*/ 16152 h 17459"/>
                <a:gd name="connsiteX4" fmla="*/ 19033 w 23977"/>
                <a:gd name="connsiteY4" fmla="*/ 17520 h 17459"/>
                <a:gd name="connsiteX5" fmla="*/ 12435 w 23977"/>
                <a:gd name="connsiteY5" fmla="*/ 13332 h 17459"/>
                <a:gd name="connsiteX6" fmla="*/ 3671 w 23977"/>
                <a:gd name="connsiteY6" fmla="*/ 8026 h 17459"/>
                <a:gd name="connsiteX7" fmla="*/ 448 w 23977"/>
                <a:gd name="connsiteY7" fmla="*/ 6415 h 17459"/>
                <a:gd name="connsiteX8" fmla="*/ 372 w 23977"/>
                <a:gd name="connsiteY8" fmla="*/ 3762 h 17459"/>
                <a:gd name="connsiteX9" fmla="*/ 1178 w 23977"/>
                <a:gd name="connsiteY9" fmla="*/ 623 h 17459"/>
                <a:gd name="connsiteX10" fmla="*/ 3025 w 23977"/>
                <a:gd name="connsiteY10" fmla="*/ 220 h 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77" h="17459">
                  <a:moveTo>
                    <a:pt x="3025" y="220"/>
                  </a:moveTo>
                  <a:lnTo>
                    <a:pt x="23054" y="6012"/>
                  </a:lnTo>
                  <a:cubicBezTo>
                    <a:pt x="23054" y="6012"/>
                    <a:pt x="24499" y="6818"/>
                    <a:pt x="24020" y="8346"/>
                  </a:cubicBezTo>
                  <a:cubicBezTo>
                    <a:pt x="23541" y="9874"/>
                    <a:pt x="22089" y="14944"/>
                    <a:pt x="20805" y="16152"/>
                  </a:cubicBezTo>
                  <a:cubicBezTo>
                    <a:pt x="19520" y="17353"/>
                    <a:pt x="19756" y="17999"/>
                    <a:pt x="19033" y="17520"/>
                  </a:cubicBezTo>
                  <a:cubicBezTo>
                    <a:pt x="18311" y="17034"/>
                    <a:pt x="14929" y="15103"/>
                    <a:pt x="12435" y="13332"/>
                  </a:cubicBezTo>
                  <a:cubicBezTo>
                    <a:pt x="9942" y="11569"/>
                    <a:pt x="5115" y="8186"/>
                    <a:pt x="3671" y="8026"/>
                  </a:cubicBezTo>
                  <a:cubicBezTo>
                    <a:pt x="2219" y="7867"/>
                    <a:pt x="608" y="6977"/>
                    <a:pt x="448" y="6415"/>
                  </a:cubicBezTo>
                  <a:cubicBezTo>
                    <a:pt x="288" y="5852"/>
                    <a:pt x="-114" y="5609"/>
                    <a:pt x="372" y="3762"/>
                  </a:cubicBezTo>
                  <a:cubicBezTo>
                    <a:pt x="851" y="1915"/>
                    <a:pt x="212" y="1026"/>
                    <a:pt x="1178" y="623"/>
                  </a:cubicBezTo>
                  <a:cubicBezTo>
                    <a:pt x="2143" y="220"/>
                    <a:pt x="3025" y="220"/>
                    <a:pt x="3025" y="220"/>
                  </a:cubicBezTo>
                  <a:close/>
                </a:path>
              </a:pathLst>
            </a:custGeom>
            <a:solidFill>
              <a:srgbClr val="231F20"/>
            </a:solidFill>
            <a:ln w="7575" cap="flat">
              <a:noFill/>
              <a:prstDash val="solid"/>
              <a:round/>
            </a:ln>
          </p:spPr>
          <p:txBody>
            <a:bodyPr rtlCol="0" anchor="ctr"/>
            <a:lstStyle/>
            <a:p>
              <a:endParaRPr lang="en-GB"/>
            </a:p>
          </p:txBody>
        </p:sp>
        <p:sp>
          <p:nvSpPr>
            <p:cNvPr id="489" name="Freeform: Shape 488">
              <a:extLst>
                <a:ext uri="{FF2B5EF4-FFF2-40B4-BE49-F238E27FC236}">
                  <a16:creationId xmlns:a16="http://schemas.microsoft.com/office/drawing/2014/main" id="{045EA232-16DC-4ACB-9CFA-E5EA53D648CA}"/>
                </a:ext>
              </a:extLst>
            </p:cNvPr>
            <p:cNvSpPr/>
            <p:nvPr/>
          </p:nvSpPr>
          <p:spPr>
            <a:xfrm>
              <a:off x="7120476" y="3854516"/>
              <a:ext cx="23612" cy="12746"/>
            </a:xfrm>
            <a:custGeom>
              <a:avLst/>
              <a:gdLst>
                <a:gd name="connsiteX0" fmla="*/ 1018 w 23612"/>
                <a:gd name="connsiteY0" fmla="*/ 510 h 12746"/>
                <a:gd name="connsiteX1" fmla="*/ 21207 w 23612"/>
                <a:gd name="connsiteY1" fmla="*/ 586 h 12746"/>
                <a:gd name="connsiteX2" fmla="*/ 22492 w 23612"/>
                <a:gd name="connsiteY2" fmla="*/ 350 h 12746"/>
                <a:gd name="connsiteX3" fmla="*/ 23381 w 23612"/>
                <a:gd name="connsiteY3" fmla="*/ 1718 h 12746"/>
                <a:gd name="connsiteX4" fmla="*/ 23625 w 23612"/>
                <a:gd name="connsiteY4" fmla="*/ 5740 h 12746"/>
                <a:gd name="connsiteX5" fmla="*/ 22735 w 23612"/>
                <a:gd name="connsiteY5" fmla="*/ 7343 h 12746"/>
                <a:gd name="connsiteX6" fmla="*/ 775 w 23612"/>
                <a:gd name="connsiteY6" fmla="*/ 12892 h 12746"/>
                <a:gd name="connsiteX7" fmla="*/ 288 w 23612"/>
                <a:gd name="connsiteY7" fmla="*/ 11365 h 12746"/>
                <a:gd name="connsiteX8" fmla="*/ 129 w 23612"/>
                <a:gd name="connsiteY8" fmla="*/ 6621 h 12746"/>
                <a:gd name="connsiteX9" fmla="*/ 288 w 23612"/>
                <a:gd name="connsiteY9" fmla="*/ 2357 h 12746"/>
                <a:gd name="connsiteX10" fmla="*/ 1018 w 23612"/>
                <a:gd name="connsiteY10" fmla="*/ 510 h 12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2" h="12746">
                  <a:moveTo>
                    <a:pt x="1018" y="510"/>
                  </a:moveTo>
                  <a:lnTo>
                    <a:pt x="21207" y="586"/>
                  </a:lnTo>
                  <a:cubicBezTo>
                    <a:pt x="21207" y="586"/>
                    <a:pt x="21937" y="-53"/>
                    <a:pt x="22492" y="350"/>
                  </a:cubicBezTo>
                  <a:cubicBezTo>
                    <a:pt x="23054" y="745"/>
                    <a:pt x="23214" y="829"/>
                    <a:pt x="23381" y="1718"/>
                  </a:cubicBezTo>
                  <a:cubicBezTo>
                    <a:pt x="23541" y="2600"/>
                    <a:pt x="23625" y="5253"/>
                    <a:pt x="23625" y="5740"/>
                  </a:cubicBezTo>
                  <a:cubicBezTo>
                    <a:pt x="23625" y="6218"/>
                    <a:pt x="24179" y="7108"/>
                    <a:pt x="22735" y="7343"/>
                  </a:cubicBezTo>
                  <a:cubicBezTo>
                    <a:pt x="21291" y="7587"/>
                    <a:pt x="775" y="12892"/>
                    <a:pt x="775" y="12892"/>
                  </a:cubicBezTo>
                  <a:cubicBezTo>
                    <a:pt x="775" y="12892"/>
                    <a:pt x="288" y="13463"/>
                    <a:pt x="288" y="11365"/>
                  </a:cubicBezTo>
                  <a:cubicBezTo>
                    <a:pt x="288" y="9274"/>
                    <a:pt x="129" y="8233"/>
                    <a:pt x="129" y="6621"/>
                  </a:cubicBezTo>
                  <a:cubicBezTo>
                    <a:pt x="129" y="5010"/>
                    <a:pt x="53" y="3003"/>
                    <a:pt x="288" y="2357"/>
                  </a:cubicBezTo>
                  <a:cubicBezTo>
                    <a:pt x="532" y="1718"/>
                    <a:pt x="615" y="669"/>
                    <a:pt x="1018" y="510"/>
                  </a:cubicBezTo>
                  <a:close/>
                </a:path>
              </a:pathLst>
            </a:custGeom>
            <a:solidFill>
              <a:srgbClr val="231F20"/>
            </a:solidFill>
            <a:ln w="7575" cap="flat">
              <a:noFill/>
              <a:prstDash val="solid"/>
              <a:round/>
            </a:ln>
          </p:spPr>
          <p:txBody>
            <a:bodyPr rtlCol="0" anchor="ctr"/>
            <a:lstStyle/>
            <a:p>
              <a:endParaRPr lang="en-GB"/>
            </a:p>
          </p:txBody>
        </p:sp>
        <p:sp>
          <p:nvSpPr>
            <p:cNvPr id="490" name="Freeform: Shape 489">
              <a:extLst>
                <a:ext uri="{FF2B5EF4-FFF2-40B4-BE49-F238E27FC236}">
                  <a16:creationId xmlns:a16="http://schemas.microsoft.com/office/drawing/2014/main" id="{8CD89882-E6A6-44C4-8F76-E04191EBEA84}"/>
                </a:ext>
              </a:extLst>
            </p:cNvPr>
            <p:cNvSpPr/>
            <p:nvPr/>
          </p:nvSpPr>
          <p:spPr>
            <a:xfrm>
              <a:off x="7120690" y="3837106"/>
              <a:ext cx="24682" cy="11039"/>
            </a:xfrm>
            <a:custGeom>
              <a:avLst/>
              <a:gdLst>
                <a:gd name="connsiteX0" fmla="*/ 4020 w 24682"/>
                <a:gd name="connsiteY0" fmla="*/ 209 h 11039"/>
                <a:gd name="connsiteX1" fmla="*/ 13514 w 24682"/>
                <a:gd name="connsiteY1" fmla="*/ 772 h 11039"/>
                <a:gd name="connsiteX2" fmla="*/ 19063 w 24682"/>
                <a:gd name="connsiteY2" fmla="*/ 1904 h 11039"/>
                <a:gd name="connsiteX3" fmla="*/ 23167 w 24682"/>
                <a:gd name="connsiteY3" fmla="*/ 2224 h 11039"/>
                <a:gd name="connsiteX4" fmla="*/ 24779 w 24682"/>
                <a:gd name="connsiteY4" fmla="*/ 3508 h 11039"/>
                <a:gd name="connsiteX5" fmla="*/ 24695 w 24682"/>
                <a:gd name="connsiteY5" fmla="*/ 7529 h 11039"/>
                <a:gd name="connsiteX6" fmla="*/ 23570 w 24682"/>
                <a:gd name="connsiteY6" fmla="*/ 10425 h 11039"/>
                <a:gd name="connsiteX7" fmla="*/ 19466 w 24682"/>
                <a:gd name="connsiteY7" fmla="*/ 11231 h 11039"/>
                <a:gd name="connsiteX8" fmla="*/ 13597 w 24682"/>
                <a:gd name="connsiteY8" fmla="*/ 10912 h 11039"/>
                <a:gd name="connsiteX9" fmla="*/ 6840 w 24682"/>
                <a:gd name="connsiteY9" fmla="*/ 10752 h 11039"/>
                <a:gd name="connsiteX10" fmla="*/ 1207 w 24682"/>
                <a:gd name="connsiteY10" fmla="*/ 10752 h 11039"/>
                <a:gd name="connsiteX11" fmla="*/ 242 w 24682"/>
                <a:gd name="connsiteY11" fmla="*/ 8578 h 11039"/>
                <a:gd name="connsiteX12" fmla="*/ 1047 w 24682"/>
                <a:gd name="connsiteY12" fmla="*/ 3675 h 11039"/>
                <a:gd name="connsiteX13" fmla="*/ 1770 w 24682"/>
                <a:gd name="connsiteY13" fmla="*/ 1099 h 11039"/>
                <a:gd name="connsiteX14" fmla="*/ 4020 w 24682"/>
                <a:gd name="connsiteY14" fmla="*/ 209 h 1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682" h="11039">
                  <a:moveTo>
                    <a:pt x="4020" y="209"/>
                  </a:moveTo>
                  <a:cubicBezTo>
                    <a:pt x="4020" y="209"/>
                    <a:pt x="10458" y="293"/>
                    <a:pt x="13514" y="772"/>
                  </a:cubicBezTo>
                  <a:cubicBezTo>
                    <a:pt x="16569" y="1258"/>
                    <a:pt x="17694" y="1821"/>
                    <a:pt x="19063" y="1904"/>
                  </a:cubicBezTo>
                  <a:cubicBezTo>
                    <a:pt x="20431" y="1980"/>
                    <a:pt x="23167" y="2224"/>
                    <a:pt x="23167" y="2224"/>
                  </a:cubicBezTo>
                  <a:cubicBezTo>
                    <a:pt x="23167" y="2224"/>
                    <a:pt x="24695" y="2383"/>
                    <a:pt x="24779" y="3508"/>
                  </a:cubicBezTo>
                  <a:cubicBezTo>
                    <a:pt x="24855" y="4633"/>
                    <a:pt x="24695" y="6001"/>
                    <a:pt x="24695" y="7529"/>
                  </a:cubicBezTo>
                  <a:cubicBezTo>
                    <a:pt x="24695" y="9065"/>
                    <a:pt x="23570" y="10425"/>
                    <a:pt x="23570" y="10425"/>
                  </a:cubicBezTo>
                  <a:cubicBezTo>
                    <a:pt x="23570" y="10425"/>
                    <a:pt x="22118" y="11391"/>
                    <a:pt x="19466" y="11231"/>
                  </a:cubicBezTo>
                  <a:cubicBezTo>
                    <a:pt x="16813" y="11072"/>
                    <a:pt x="16493" y="11072"/>
                    <a:pt x="13597" y="10912"/>
                  </a:cubicBezTo>
                  <a:cubicBezTo>
                    <a:pt x="10701" y="10752"/>
                    <a:pt x="7638" y="10752"/>
                    <a:pt x="6840" y="10752"/>
                  </a:cubicBezTo>
                  <a:lnTo>
                    <a:pt x="1207" y="10752"/>
                  </a:lnTo>
                  <a:cubicBezTo>
                    <a:pt x="1207" y="10752"/>
                    <a:pt x="-321" y="11072"/>
                    <a:pt x="242" y="8578"/>
                  </a:cubicBezTo>
                  <a:cubicBezTo>
                    <a:pt x="804" y="6085"/>
                    <a:pt x="721" y="4793"/>
                    <a:pt x="1047" y="3675"/>
                  </a:cubicBezTo>
                  <a:cubicBezTo>
                    <a:pt x="1367" y="2543"/>
                    <a:pt x="1123" y="1661"/>
                    <a:pt x="1770" y="1099"/>
                  </a:cubicBezTo>
                  <a:cubicBezTo>
                    <a:pt x="2408" y="529"/>
                    <a:pt x="4020" y="209"/>
                    <a:pt x="4020" y="209"/>
                  </a:cubicBezTo>
                  <a:close/>
                </a:path>
              </a:pathLst>
            </a:custGeom>
            <a:solidFill>
              <a:srgbClr val="231F20"/>
            </a:solidFill>
            <a:ln w="7575" cap="flat">
              <a:noFill/>
              <a:prstDash val="solid"/>
              <a:round/>
            </a:ln>
          </p:spPr>
          <p:txBody>
            <a:bodyPr rtlCol="0" anchor="ctr"/>
            <a:lstStyle/>
            <a:p>
              <a:endParaRPr lang="en-GB"/>
            </a:p>
          </p:txBody>
        </p:sp>
        <p:sp>
          <p:nvSpPr>
            <p:cNvPr id="491" name="Freeform: Shape 490">
              <a:extLst>
                <a:ext uri="{FF2B5EF4-FFF2-40B4-BE49-F238E27FC236}">
                  <a16:creationId xmlns:a16="http://schemas.microsoft.com/office/drawing/2014/main" id="{907E0032-5197-402F-9D49-B0EC43DDBC13}"/>
                </a:ext>
              </a:extLst>
            </p:cNvPr>
            <p:cNvSpPr/>
            <p:nvPr/>
          </p:nvSpPr>
          <p:spPr>
            <a:xfrm>
              <a:off x="7123704" y="3814423"/>
              <a:ext cx="24065" cy="16890"/>
            </a:xfrm>
            <a:custGeom>
              <a:avLst/>
              <a:gdLst>
                <a:gd name="connsiteX0" fmla="*/ 6077 w 24065"/>
                <a:gd name="connsiteY0" fmla="*/ 277 h 16890"/>
                <a:gd name="connsiteX1" fmla="*/ 14043 w 24065"/>
                <a:gd name="connsiteY1" fmla="*/ 1653 h 16890"/>
                <a:gd name="connsiteX2" fmla="*/ 16696 w 24065"/>
                <a:gd name="connsiteY2" fmla="*/ 1486 h 16890"/>
                <a:gd name="connsiteX3" fmla="*/ 20155 w 24065"/>
                <a:gd name="connsiteY3" fmla="*/ 2291 h 16890"/>
                <a:gd name="connsiteX4" fmla="*/ 22732 w 24065"/>
                <a:gd name="connsiteY4" fmla="*/ 3097 h 16890"/>
                <a:gd name="connsiteX5" fmla="*/ 24176 w 24065"/>
                <a:gd name="connsiteY5" fmla="*/ 5750 h 16890"/>
                <a:gd name="connsiteX6" fmla="*/ 23530 w 24065"/>
                <a:gd name="connsiteY6" fmla="*/ 11056 h 16890"/>
                <a:gd name="connsiteX7" fmla="*/ 22732 w 24065"/>
                <a:gd name="connsiteY7" fmla="*/ 17091 h 16890"/>
                <a:gd name="connsiteX8" fmla="*/ 361 w 24065"/>
                <a:gd name="connsiteY8" fmla="*/ 15966 h 16890"/>
                <a:gd name="connsiteX9" fmla="*/ 688 w 24065"/>
                <a:gd name="connsiteY9" fmla="*/ 12910 h 16890"/>
                <a:gd name="connsiteX10" fmla="*/ 2132 w 24065"/>
                <a:gd name="connsiteY10" fmla="*/ 8160 h 16890"/>
                <a:gd name="connsiteX11" fmla="*/ 3264 w 24065"/>
                <a:gd name="connsiteY11" fmla="*/ 5111 h 16890"/>
                <a:gd name="connsiteX12" fmla="*/ 4466 w 24065"/>
                <a:gd name="connsiteY12" fmla="*/ 2611 h 16890"/>
                <a:gd name="connsiteX13" fmla="*/ 4868 w 24065"/>
                <a:gd name="connsiteY13" fmla="*/ 201 h 16890"/>
                <a:gd name="connsiteX14" fmla="*/ 6077 w 24065"/>
                <a:gd name="connsiteY14" fmla="*/ 277 h 1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65" h="16890">
                  <a:moveTo>
                    <a:pt x="6077" y="277"/>
                  </a:moveTo>
                  <a:cubicBezTo>
                    <a:pt x="6077" y="277"/>
                    <a:pt x="12356" y="1653"/>
                    <a:pt x="14043" y="1653"/>
                  </a:cubicBezTo>
                  <a:cubicBezTo>
                    <a:pt x="15731" y="1653"/>
                    <a:pt x="15244" y="1007"/>
                    <a:pt x="16696" y="1486"/>
                  </a:cubicBezTo>
                  <a:cubicBezTo>
                    <a:pt x="18140" y="1972"/>
                    <a:pt x="19106" y="1889"/>
                    <a:pt x="20155" y="2291"/>
                  </a:cubicBezTo>
                  <a:cubicBezTo>
                    <a:pt x="21204" y="2694"/>
                    <a:pt x="21766" y="3097"/>
                    <a:pt x="22732" y="3097"/>
                  </a:cubicBezTo>
                  <a:cubicBezTo>
                    <a:pt x="23697" y="3097"/>
                    <a:pt x="24259" y="3500"/>
                    <a:pt x="24176" y="5750"/>
                  </a:cubicBezTo>
                  <a:cubicBezTo>
                    <a:pt x="24100" y="8000"/>
                    <a:pt x="23530" y="8965"/>
                    <a:pt x="23530" y="11056"/>
                  </a:cubicBezTo>
                  <a:cubicBezTo>
                    <a:pt x="23530" y="13154"/>
                    <a:pt x="22732" y="17091"/>
                    <a:pt x="22732" y="17091"/>
                  </a:cubicBezTo>
                  <a:lnTo>
                    <a:pt x="361" y="15966"/>
                  </a:lnTo>
                  <a:cubicBezTo>
                    <a:pt x="361" y="15966"/>
                    <a:pt x="-361" y="14841"/>
                    <a:pt x="688" y="12910"/>
                  </a:cubicBezTo>
                  <a:cubicBezTo>
                    <a:pt x="1737" y="10980"/>
                    <a:pt x="1896" y="9535"/>
                    <a:pt x="2132" y="8160"/>
                  </a:cubicBezTo>
                  <a:cubicBezTo>
                    <a:pt x="2375" y="6799"/>
                    <a:pt x="2702" y="5834"/>
                    <a:pt x="3264" y="5111"/>
                  </a:cubicBezTo>
                  <a:cubicBezTo>
                    <a:pt x="3827" y="4382"/>
                    <a:pt x="4306" y="3173"/>
                    <a:pt x="4466" y="2611"/>
                  </a:cubicBezTo>
                  <a:cubicBezTo>
                    <a:pt x="4625" y="2048"/>
                    <a:pt x="4868" y="201"/>
                    <a:pt x="4868" y="201"/>
                  </a:cubicBezTo>
                  <a:lnTo>
                    <a:pt x="6077" y="277"/>
                  </a:lnTo>
                  <a:close/>
                </a:path>
              </a:pathLst>
            </a:custGeom>
            <a:solidFill>
              <a:srgbClr val="231F20"/>
            </a:solidFill>
            <a:ln w="7575" cap="flat">
              <a:noFill/>
              <a:prstDash val="solid"/>
              <a:round/>
            </a:ln>
          </p:spPr>
          <p:txBody>
            <a:bodyPr rtlCol="0" anchor="ctr"/>
            <a:lstStyle/>
            <a:p>
              <a:endParaRPr lang="en-GB"/>
            </a:p>
          </p:txBody>
        </p:sp>
        <p:sp>
          <p:nvSpPr>
            <p:cNvPr id="492" name="Freeform: Shape 491">
              <a:extLst>
                <a:ext uri="{FF2B5EF4-FFF2-40B4-BE49-F238E27FC236}">
                  <a16:creationId xmlns:a16="http://schemas.microsoft.com/office/drawing/2014/main" id="{85C5F46A-A195-494A-A87D-18C2384CF3CD}"/>
                </a:ext>
              </a:extLst>
            </p:cNvPr>
            <p:cNvSpPr/>
            <p:nvPr/>
          </p:nvSpPr>
          <p:spPr>
            <a:xfrm>
              <a:off x="7151482" y="3825278"/>
              <a:ext cx="7741" cy="12637"/>
            </a:xfrm>
            <a:custGeom>
              <a:avLst/>
              <a:gdLst>
                <a:gd name="connsiteX0" fmla="*/ 3164 w 7741"/>
                <a:gd name="connsiteY0" fmla="*/ 288 h 12637"/>
                <a:gd name="connsiteX1" fmla="*/ 7588 w 7741"/>
                <a:gd name="connsiteY1" fmla="*/ 4796 h 12637"/>
                <a:gd name="connsiteX2" fmla="*/ 7831 w 7741"/>
                <a:gd name="connsiteY2" fmla="*/ 6886 h 12637"/>
                <a:gd name="connsiteX3" fmla="*/ 7025 w 7741"/>
                <a:gd name="connsiteY3" fmla="*/ 11797 h 12637"/>
                <a:gd name="connsiteX4" fmla="*/ 6706 w 7741"/>
                <a:gd name="connsiteY4" fmla="*/ 12838 h 12637"/>
                <a:gd name="connsiteX5" fmla="*/ 3323 w 7741"/>
                <a:gd name="connsiteY5" fmla="*/ 11470 h 12637"/>
                <a:gd name="connsiteX6" fmla="*/ 1309 w 7741"/>
                <a:gd name="connsiteY6" fmla="*/ 9782 h 12637"/>
                <a:gd name="connsiteX7" fmla="*/ 587 w 7741"/>
                <a:gd name="connsiteY7" fmla="*/ 8338 h 12637"/>
                <a:gd name="connsiteX8" fmla="*/ 184 w 7741"/>
                <a:gd name="connsiteY8" fmla="*/ 4796 h 12637"/>
                <a:gd name="connsiteX9" fmla="*/ 1073 w 7741"/>
                <a:gd name="connsiteY9" fmla="*/ 1254 h 12637"/>
                <a:gd name="connsiteX10" fmla="*/ 2518 w 7741"/>
                <a:gd name="connsiteY10" fmla="*/ 205 h 12637"/>
                <a:gd name="connsiteX11" fmla="*/ 3164 w 7741"/>
                <a:gd name="connsiteY11" fmla="*/ 288 h 1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41" h="12637">
                  <a:moveTo>
                    <a:pt x="3164" y="288"/>
                  </a:moveTo>
                  <a:lnTo>
                    <a:pt x="7588" y="4796"/>
                  </a:lnTo>
                  <a:cubicBezTo>
                    <a:pt x="7588" y="4796"/>
                    <a:pt x="7991" y="5039"/>
                    <a:pt x="7831" y="6886"/>
                  </a:cubicBezTo>
                  <a:cubicBezTo>
                    <a:pt x="7671" y="8733"/>
                    <a:pt x="7025" y="11797"/>
                    <a:pt x="7025" y="11797"/>
                  </a:cubicBezTo>
                  <a:cubicBezTo>
                    <a:pt x="7025" y="11797"/>
                    <a:pt x="7588" y="12922"/>
                    <a:pt x="6706" y="12838"/>
                  </a:cubicBezTo>
                  <a:cubicBezTo>
                    <a:pt x="5817" y="12762"/>
                    <a:pt x="3726" y="12032"/>
                    <a:pt x="3323" y="11470"/>
                  </a:cubicBezTo>
                  <a:cubicBezTo>
                    <a:pt x="2920" y="10907"/>
                    <a:pt x="1476" y="10102"/>
                    <a:pt x="1309" y="9782"/>
                  </a:cubicBezTo>
                  <a:cubicBezTo>
                    <a:pt x="1149" y="9463"/>
                    <a:pt x="670" y="8657"/>
                    <a:pt x="587" y="8338"/>
                  </a:cubicBezTo>
                  <a:cubicBezTo>
                    <a:pt x="511" y="8011"/>
                    <a:pt x="-52" y="6004"/>
                    <a:pt x="184" y="4796"/>
                  </a:cubicBezTo>
                  <a:cubicBezTo>
                    <a:pt x="427" y="3587"/>
                    <a:pt x="427" y="1976"/>
                    <a:pt x="1073" y="1254"/>
                  </a:cubicBezTo>
                  <a:cubicBezTo>
                    <a:pt x="1712" y="532"/>
                    <a:pt x="2518" y="205"/>
                    <a:pt x="2518" y="205"/>
                  </a:cubicBezTo>
                  <a:lnTo>
                    <a:pt x="3164" y="288"/>
                  </a:lnTo>
                  <a:close/>
                </a:path>
              </a:pathLst>
            </a:custGeom>
            <a:solidFill>
              <a:srgbClr val="231F20"/>
            </a:solidFill>
            <a:ln w="7575" cap="flat">
              <a:noFill/>
              <a:prstDash val="solid"/>
              <a:round/>
            </a:ln>
          </p:spPr>
          <p:txBody>
            <a:bodyPr rtlCol="0" anchor="ctr"/>
            <a:lstStyle/>
            <a:p>
              <a:endParaRPr lang="en-GB"/>
            </a:p>
          </p:txBody>
        </p:sp>
        <p:sp>
          <p:nvSpPr>
            <p:cNvPr id="495" name="Freeform: Shape 494">
              <a:extLst>
                <a:ext uri="{FF2B5EF4-FFF2-40B4-BE49-F238E27FC236}">
                  <a16:creationId xmlns:a16="http://schemas.microsoft.com/office/drawing/2014/main" id="{667A6928-33FC-40C0-A5BA-DDA277A64018}"/>
                </a:ext>
              </a:extLst>
            </p:cNvPr>
            <p:cNvSpPr/>
            <p:nvPr/>
          </p:nvSpPr>
          <p:spPr>
            <a:xfrm>
              <a:off x="7149757" y="3842810"/>
              <a:ext cx="7014" cy="9102"/>
            </a:xfrm>
            <a:custGeom>
              <a:avLst/>
              <a:gdLst>
                <a:gd name="connsiteX0" fmla="*/ 3276 w 7014"/>
                <a:gd name="connsiteY0" fmla="*/ 223 h 9102"/>
                <a:gd name="connsiteX1" fmla="*/ 6658 w 7014"/>
                <a:gd name="connsiteY1" fmla="*/ 4001 h 9102"/>
                <a:gd name="connsiteX2" fmla="*/ 7137 w 7014"/>
                <a:gd name="connsiteY2" fmla="*/ 6099 h 9102"/>
                <a:gd name="connsiteX3" fmla="*/ 6491 w 7014"/>
                <a:gd name="connsiteY3" fmla="*/ 9314 h 9102"/>
                <a:gd name="connsiteX4" fmla="*/ 3359 w 7014"/>
                <a:gd name="connsiteY4" fmla="*/ 8106 h 9102"/>
                <a:gd name="connsiteX5" fmla="*/ 866 w 7014"/>
                <a:gd name="connsiteY5" fmla="*/ 6175 h 9102"/>
                <a:gd name="connsiteX6" fmla="*/ 220 w 7014"/>
                <a:gd name="connsiteY6" fmla="*/ 3203 h 9102"/>
                <a:gd name="connsiteX7" fmla="*/ 1588 w 7014"/>
                <a:gd name="connsiteY7" fmla="*/ 383 h 9102"/>
                <a:gd name="connsiteX8" fmla="*/ 3276 w 7014"/>
                <a:gd name="connsiteY8" fmla="*/ 223 h 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4" h="9102">
                  <a:moveTo>
                    <a:pt x="3276" y="223"/>
                  </a:moveTo>
                  <a:lnTo>
                    <a:pt x="6658" y="4001"/>
                  </a:lnTo>
                  <a:cubicBezTo>
                    <a:pt x="6658" y="4001"/>
                    <a:pt x="7137" y="4160"/>
                    <a:pt x="7137" y="6099"/>
                  </a:cubicBezTo>
                  <a:cubicBezTo>
                    <a:pt x="7137" y="8029"/>
                    <a:pt x="7221" y="9314"/>
                    <a:pt x="6491" y="9314"/>
                  </a:cubicBezTo>
                  <a:cubicBezTo>
                    <a:pt x="5769" y="9314"/>
                    <a:pt x="3998" y="8752"/>
                    <a:pt x="3359" y="8106"/>
                  </a:cubicBezTo>
                  <a:cubicBezTo>
                    <a:pt x="2713" y="7467"/>
                    <a:pt x="1261" y="6981"/>
                    <a:pt x="866" y="6175"/>
                  </a:cubicBezTo>
                  <a:cubicBezTo>
                    <a:pt x="463" y="5377"/>
                    <a:pt x="-99" y="4571"/>
                    <a:pt x="220" y="3203"/>
                  </a:cubicBezTo>
                  <a:cubicBezTo>
                    <a:pt x="539" y="1834"/>
                    <a:pt x="1102" y="626"/>
                    <a:pt x="1588" y="383"/>
                  </a:cubicBezTo>
                  <a:cubicBezTo>
                    <a:pt x="2067" y="147"/>
                    <a:pt x="3276" y="223"/>
                    <a:pt x="3276" y="223"/>
                  </a:cubicBezTo>
                  <a:close/>
                </a:path>
              </a:pathLst>
            </a:custGeom>
            <a:solidFill>
              <a:srgbClr val="231F20"/>
            </a:solidFill>
            <a:ln w="7575" cap="flat">
              <a:noFill/>
              <a:prstDash val="solid"/>
              <a:round/>
            </a:ln>
          </p:spPr>
          <p:txBody>
            <a:bodyPr rtlCol="0" anchor="ctr"/>
            <a:lstStyle/>
            <a:p>
              <a:endParaRPr lang="en-GB"/>
            </a:p>
          </p:txBody>
        </p:sp>
        <p:sp>
          <p:nvSpPr>
            <p:cNvPr id="496" name="Freeform: Shape 495">
              <a:extLst>
                <a:ext uri="{FF2B5EF4-FFF2-40B4-BE49-F238E27FC236}">
                  <a16:creationId xmlns:a16="http://schemas.microsoft.com/office/drawing/2014/main" id="{A6A5DFDE-761E-4A0C-A399-A14550B1F208}"/>
                </a:ext>
              </a:extLst>
            </p:cNvPr>
            <p:cNvSpPr/>
            <p:nvPr/>
          </p:nvSpPr>
          <p:spPr>
            <a:xfrm>
              <a:off x="7149122" y="3857705"/>
              <a:ext cx="5638" cy="9973"/>
            </a:xfrm>
            <a:custGeom>
              <a:avLst/>
              <a:gdLst>
                <a:gd name="connsiteX0" fmla="*/ 1980 w 5638"/>
                <a:gd name="connsiteY0" fmla="*/ 377 h 9973"/>
                <a:gd name="connsiteX1" fmla="*/ 4314 w 5638"/>
                <a:gd name="connsiteY1" fmla="*/ 2148 h 9973"/>
                <a:gd name="connsiteX2" fmla="*/ 5598 w 5638"/>
                <a:gd name="connsiteY2" fmla="*/ 4725 h 9973"/>
                <a:gd name="connsiteX3" fmla="*/ 5598 w 5638"/>
                <a:gd name="connsiteY3" fmla="*/ 9066 h 9973"/>
                <a:gd name="connsiteX4" fmla="*/ 4709 w 5638"/>
                <a:gd name="connsiteY4" fmla="*/ 10191 h 9973"/>
                <a:gd name="connsiteX5" fmla="*/ 3348 w 5638"/>
                <a:gd name="connsiteY5" fmla="*/ 9225 h 9973"/>
                <a:gd name="connsiteX6" fmla="*/ 2140 w 5638"/>
                <a:gd name="connsiteY6" fmla="*/ 7621 h 9973"/>
                <a:gd name="connsiteX7" fmla="*/ 771 w 5638"/>
                <a:gd name="connsiteY7" fmla="*/ 5044 h 9973"/>
                <a:gd name="connsiteX8" fmla="*/ 125 w 5638"/>
                <a:gd name="connsiteY8" fmla="*/ 2711 h 9973"/>
                <a:gd name="connsiteX9" fmla="*/ 452 w 5638"/>
                <a:gd name="connsiteY9" fmla="*/ 1099 h 9973"/>
                <a:gd name="connsiteX10" fmla="*/ 1501 w 5638"/>
                <a:gd name="connsiteY10" fmla="*/ 218 h 9973"/>
                <a:gd name="connsiteX11" fmla="*/ 1980 w 5638"/>
                <a:gd name="connsiteY11" fmla="*/ 377 h 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38" h="9973">
                  <a:moveTo>
                    <a:pt x="1980" y="377"/>
                  </a:moveTo>
                  <a:cubicBezTo>
                    <a:pt x="1980" y="377"/>
                    <a:pt x="3508" y="1426"/>
                    <a:pt x="4314" y="2148"/>
                  </a:cubicBezTo>
                  <a:cubicBezTo>
                    <a:pt x="5119" y="2871"/>
                    <a:pt x="5515" y="2954"/>
                    <a:pt x="5598" y="4725"/>
                  </a:cubicBezTo>
                  <a:cubicBezTo>
                    <a:pt x="5682" y="6489"/>
                    <a:pt x="5925" y="8260"/>
                    <a:pt x="5598" y="9066"/>
                  </a:cubicBezTo>
                  <a:cubicBezTo>
                    <a:pt x="5279" y="9871"/>
                    <a:pt x="5439" y="10191"/>
                    <a:pt x="4709" y="10191"/>
                  </a:cubicBezTo>
                  <a:cubicBezTo>
                    <a:pt x="3987" y="10191"/>
                    <a:pt x="3667" y="9704"/>
                    <a:pt x="3348" y="9225"/>
                  </a:cubicBezTo>
                  <a:cubicBezTo>
                    <a:pt x="3021" y="8746"/>
                    <a:pt x="2466" y="8260"/>
                    <a:pt x="2140" y="7621"/>
                  </a:cubicBezTo>
                  <a:cubicBezTo>
                    <a:pt x="1820" y="6975"/>
                    <a:pt x="931" y="5850"/>
                    <a:pt x="771" y="5044"/>
                  </a:cubicBezTo>
                  <a:cubicBezTo>
                    <a:pt x="612" y="4239"/>
                    <a:pt x="125" y="3197"/>
                    <a:pt x="125" y="2711"/>
                  </a:cubicBezTo>
                  <a:cubicBezTo>
                    <a:pt x="125" y="2232"/>
                    <a:pt x="125" y="1586"/>
                    <a:pt x="452" y="1099"/>
                  </a:cubicBezTo>
                  <a:cubicBezTo>
                    <a:pt x="771" y="620"/>
                    <a:pt x="1501" y="218"/>
                    <a:pt x="1501" y="218"/>
                  </a:cubicBezTo>
                  <a:lnTo>
                    <a:pt x="1980" y="377"/>
                  </a:lnTo>
                  <a:close/>
                </a:path>
              </a:pathLst>
            </a:custGeom>
            <a:solidFill>
              <a:srgbClr val="231F20"/>
            </a:solidFill>
            <a:ln w="7575" cap="flat">
              <a:noFill/>
              <a:prstDash val="solid"/>
              <a:round/>
            </a:ln>
          </p:spPr>
          <p:txBody>
            <a:bodyPr rtlCol="0" anchor="ctr"/>
            <a:lstStyle/>
            <a:p>
              <a:endParaRPr lang="en-GB"/>
            </a:p>
          </p:txBody>
        </p:sp>
        <p:sp>
          <p:nvSpPr>
            <p:cNvPr id="497" name="Freeform: Shape 496">
              <a:extLst>
                <a:ext uri="{FF2B5EF4-FFF2-40B4-BE49-F238E27FC236}">
                  <a16:creationId xmlns:a16="http://schemas.microsoft.com/office/drawing/2014/main" id="{E76472D7-E0C0-4910-93F3-B8C72E24524C}"/>
                </a:ext>
              </a:extLst>
            </p:cNvPr>
            <p:cNvSpPr/>
            <p:nvPr/>
          </p:nvSpPr>
          <p:spPr>
            <a:xfrm>
              <a:off x="7165586" y="3828015"/>
              <a:ext cx="7555" cy="10862"/>
            </a:xfrm>
            <a:custGeom>
              <a:avLst/>
              <a:gdLst>
                <a:gd name="connsiteX0" fmla="*/ 491 w 7555"/>
                <a:gd name="connsiteY0" fmla="*/ 3345 h 10862"/>
                <a:gd name="connsiteX1" fmla="*/ 2581 w 7555"/>
                <a:gd name="connsiteY1" fmla="*/ 2303 h 10862"/>
                <a:gd name="connsiteX2" fmla="*/ 4991 w 7555"/>
                <a:gd name="connsiteY2" fmla="*/ 1574 h 10862"/>
                <a:gd name="connsiteX3" fmla="*/ 7165 w 7555"/>
                <a:gd name="connsiteY3" fmla="*/ 205 h 10862"/>
                <a:gd name="connsiteX4" fmla="*/ 7643 w 7555"/>
                <a:gd name="connsiteY4" fmla="*/ 1338 h 10862"/>
                <a:gd name="connsiteX5" fmla="*/ 7408 w 7555"/>
                <a:gd name="connsiteY5" fmla="*/ 4797 h 10862"/>
                <a:gd name="connsiteX6" fmla="*/ 7165 w 7555"/>
                <a:gd name="connsiteY6" fmla="*/ 7769 h 10862"/>
                <a:gd name="connsiteX7" fmla="*/ 6845 w 7555"/>
                <a:gd name="connsiteY7" fmla="*/ 8894 h 10862"/>
                <a:gd name="connsiteX8" fmla="*/ 2581 w 7555"/>
                <a:gd name="connsiteY8" fmla="*/ 11068 h 10862"/>
                <a:gd name="connsiteX9" fmla="*/ 1129 w 7555"/>
                <a:gd name="connsiteY9" fmla="*/ 10992 h 10862"/>
                <a:gd name="connsiteX10" fmla="*/ 247 w 7555"/>
                <a:gd name="connsiteY10" fmla="*/ 9943 h 10862"/>
                <a:gd name="connsiteX11" fmla="*/ 164 w 7555"/>
                <a:gd name="connsiteY11" fmla="*/ 7533 h 10862"/>
                <a:gd name="connsiteX12" fmla="*/ 491 w 7555"/>
                <a:gd name="connsiteY12" fmla="*/ 5192 h 10862"/>
                <a:gd name="connsiteX13" fmla="*/ 491 w 7555"/>
                <a:gd name="connsiteY13" fmla="*/ 3345 h 1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5" h="10862">
                  <a:moveTo>
                    <a:pt x="491" y="3345"/>
                  </a:moveTo>
                  <a:cubicBezTo>
                    <a:pt x="491" y="3345"/>
                    <a:pt x="1775" y="2303"/>
                    <a:pt x="2581" y="2303"/>
                  </a:cubicBezTo>
                  <a:cubicBezTo>
                    <a:pt x="3387" y="2303"/>
                    <a:pt x="4512" y="2220"/>
                    <a:pt x="4991" y="1574"/>
                  </a:cubicBezTo>
                  <a:cubicBezTo>
                    <a:pt x="5477" y="928"/>
                    <a:pt x="6921" y="205"/>
                    <a:pt x="7165" y="205"/>
                  </a:cubicBezTo>
                  <a:cubicBezTo>
                    <a:pt x="7408" y="205"/>
                    <a:pt x="7643" y="289"/>
                    <a:pt x="7643" y="1338"/>
                  </a:cubicBezTo>
                  <a:cubicBezTo>
                    <a:pt x="7643" y="2379"/>
                    <a:pt x="7567" y="3748"/>
                    <a:pt x="7408" y="4797"/>
                  </a:cubicBezTo>
                  <a:cubicBezTo>
                    <a:pt x="7248" y="5838"/>
                    <a:pt x="7165" y="7123"/>
                    <a:pt x="7165" y="7769"/>
                  </a:cubicBezTo>
                  <a:cubicBezTo>
                    <a:pt x="7165" y="8415"/>
                    <a:pt x="8533" y="8012"/>
                    <a:pt x="6845" y="8894"/>
                  </a:cubicBezTo>
                  <a:cubicBezTo>
                    <a:pt x="5158" y="9783"/>
                    <a:pt x="2581" y="11068"/>
                    <a:pt x="2581" y="11068"/>
                  </a:cubicBezTo>
                  <a:lnTo>
                    <a:pt x="1129" y="10992"/>
                  </a:lnTo>
                  <a:cubicBezTo>
                    <a:pt x="1129" y="10992"/>
                    <a:pt x="323" y="10581"/>
                    <a:pt x="247" y="9943"/>
                  </a:cubicBezTo>
                  <a:cubicBezTo>
                    <a:pt x="164" y="9297"/>
                    <a:pt x="88" y="8491"/>
                    <a:pt x="164" y="7533"/>
                  </a:cubicBezTo>
                  <a:cubicBezTo>
                    <a:pt x="247" y="6568"/>
                    <a:pt x="491" y="5519"/>
                    <a:pt x="491" y="5192"/>
                  </a:cubicBezTo>
                  <a:lnTo>
                    <a:pt x="491" y="3345"/>
                  </a:lnTo>
                  <a:close/>
                </a:path>
              </a:pathLst>
            </a:custGeom>
            <a:solidFill>
              <a:srgbClr val="231F20"/>
            </a:solidFill>
            <a:ln w="7575" cap="flat">
              <a:noFill/>
              <a:prstDash val="solid"/>
              <a:round/>
            </a:ln>
          </p:spPr>
          <p:txBody>
            <a:bodyPr rtlCol="0" anchor="ctr"/>
            <a:lstStyle/>
            <a:p>
              <a:endParaRPr lang="en-GB"/>
            </a:p>
          </p:txBody>
        </p:sp>
        <p:sp>
          <p:nvSpPr>
            <p:cNvPr id="498" name="Freeform: Shape 497">
              <a:extLst>
                <a:ext uri="{FF2B5EF4-FFF2-40B4-BE49-F238E27FC236}">
                  <a16:creationId xmlns:a16="http://schemas.microsoft.com/office/drawing/2014/main" id="{30E9E611-BE19-42A3-9D8C-C1F060E7E2B3}"/>
                </a:ext>
              </a:extLst>
            </p:cNvPr>
            <p:cNvSpPr/>
            <p:nvPr/>
          </p:nvSpPr>
          <p:spPr>
            <a:xfrm>
              <a:off x="7163678" y="3846105"/>
              <a:ext cx="6861" cy="6841"/>
            </a:xfrm>
            <a:custGeom>
              <a:avLst/>
              <a:gdLst>
                <a:gd name="connsiteX0" fmla="*/ 786 w 6861"/>
                <a:gd name="connsiteY0" fmla="*/ 2235 h 6841"/>
                <a:gd name="connsiteX1" fmla="*/ 5453 w 6861"/>
                <a:gd name="connsiteY1" fmla="*/ 305 h 6841"/>
                <a:gd name="connsiteX2" fmla="*/ 6981 w 6861"/>
                <a:gd name="connsiteY2" fmla="*/ 1437 h 6841"/>
                <a:gd name="connsiteX3" fmla="*/ 6897 w 6861"/>
                <a:gd name="connsiteY3" fmla="*/ 3763 h 6841"/>
                <a:gd name="connsiteX4" fmla="*/ 6494 w 6861"/>
                <a:gd name="connsiteY4" fmla="*/ 5055 h 6841"/>
                <a:gd name="connsiteX5" fmla="*/ 3765 w 6861"/>
                <a:gd name="connsiteY5" fmla="*/ 6416 h 6841"/>
                <a:gd name="connsiteX6" fmla="*/ 626 w 6861"/>
                <a:gd name="connsiteY6" fmla="*/ 6903 h 6841"/>
                <a:gd name="connsiteX7" fmla="*/ 223 w 6861"/>
                <a:gd name="connsiteY7" fmla="*/ 4493 h 6841"/>
                <a:gd name="connsiteX8" fmla="*/ 786 w 6861"/>
                <a:gd name="connsiteY8" fmla="*/ 2235 h 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1" h="6841">
                  <a:moveTo>
                    <a:pt x="786" y="2235"/>
                  </a:moveTo>
                  <a:cubicBezTo>
                    <a:pt x="786" y="2235"/>
                    <a:pt x="4085" y="548"/>
                    <a:pt x="5453" y="305"/>
                  </a:cubicBezTo>
                  <a:cubicBezTo>
                    <a:pt x="6814" y="69"/>
                    <a:pt x="7057" y="229"/>
                    <a:pt x="6981" y="1437"/>
                  </a:cubicBezTo>
                  <a:cubicBezTo>
                    <a:pt x="6897" y="2638"/>
                    <a:pt x="6897" y="3763"/>
                    <a:pt x="6897" y="3763"/>
                  </a:cubicBezTo>
                  <a:cubicBezTo>
                    <a:pt x="6897" y="3763"/>
                    <a:pt x="7140" y="4729"/>
                    <a:pt x="6494" y="5055"/>
                  </a:cubicBezTo>
                  <a:cubicBezTo>
                    <a:pt x="5848" y="5375"/>
                    <a:pt x="4647" y="6256"/>
                    <a:pt x="3765" y="6416"/>
                  </a:cubicBezTo>
                  <a:cubicBezTo>
                    <a:pt x="2876" y="6583"/>
                    <a:pt x="1189" y="7381"/>
                    <a:pt x="626" y="6903"/>
                  </a:cubicBezTo>
                  <a:cubicBezTo>
                    <a:pt x="64" y="6416"/>
                    <a:pt x="64" y="5055"/>
                    <a:pt x="223" y="4493"/>
                  </a:cubicBezTo>
                  <a:cubicBezTo>
                    <a:pt x="383" y="3923"/>
                    <a:pt x="786" y="2235"/>
                    <a:pt x="786" y="2235"/>
                  </a:cubicBezTo>
                  <a:close/>
                </a:path>
              </a:pathLst>
            </a:custGeom>
            <a:solidFill>
              <a:srgbClr val="231F20"/>
            </a:solidFill>
            <a:ln w="7575" cap="flat">
              <a:noFill/>
              <a:prstDash val="solid"/>
              <a:round/>
            </a:ln>
          </p:spPr>
          <p:txBody>
            <a:bodyPr rtlCol="0" anchor="ctr"/>
            <a:lstStyle/>
            <a:p>
              <a:endParaRPr lang="en-GB"/>
            </a:p>
          </p:txBody>
        </p:sp>
        <p:sp>
          <p:nvSpPr>
            <p:cNvPr id="499" name="Freeform: Shape 498">
              <a:extLst>
                <a:ext uri="{FF2B5EF4-FFF2-40B4-BE49-F238E27FC236}">
                  <a16:creationId xmlns:a16="http://schemas.microsoft.com/office/drawing/2014/main" id="{A5C3FA7A-24D0-4BBE-B073-13D757BF75A5}"/>
                </a:ext>
              </a:extLst>
            </p:cNvPr>
            <p:cNvSpPr/>
            <p:nvPr/>
          </p:nvSpPr>
          <p:spPr>
            <a:xfrm>
              <a:off x="7162401" y="3859151"/>
              <a:ext cx="6128" cy="10114"/>
            </a:xfrm>
            <a:custGeom>
              <a:avLst/>
              <a:gdLst>
                <a:gd name="connsiteX0" fmla="*/ 1339 w 6128"/>
                <a:gd name="connsiteY0" fmla="*/ 3113 h 10114"/>
                <a:gd name="connsiteX1" fmla="*/ 4714 w 6128"/>
                <a:gd name="connsiteY1" fmla="*/ 460 h 10114"/>
                <a:gd name="connsiteX2" fmla="*/ 6242 w 6128"/>
                <a:gd name="connsiteY2" fmla="*/ 620 h 10114"/>
                <a:gd name="connsiteX3" fmla="*/ 5361 w 6128"/>
                <a:gd name="connsiteY3" fmla="*/ 3356 h 10114"/>
                <a:gd name="connsiteX4" fmla="*/ 3833 w 6128"/>
                <a:gd name="connsiteY4" fmla="*/ 8426 h 10114"/>
                <a:gd name="connsiteX5" fmla="*/ 1415 w 6128"/>
                <a:gd name="connsiteY5" fmla="*/ 10190 h 10114"/>
                <a:gd name="connsiteX6" fmla="*/ 131 w 6128"/>
                <a:gd name="connsiteY6" fmla="*/ 9065 h 10114"/>
                <a:gd name="connsiteX7" fmla="*/ 534 w 6128"/>
                <a:gd name="connsiteY7" fmla="*/ 4405 h 10114"/>
                <a:gd name="connsiteX8" fmla="*/ 1339 w 6128"/>
                <a:gd name="connsiteY8" fmla="*/ 3113 h 10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28" h="10114">
                  <a:moveTo>
                    <a:pt x="1339" y="3113"/>
                  </a:moveTo>
                  <a:lnTo>
                    <a:pt x="4714" y="460"/>
                  </a:lnTo>
                  <a:cubicBezTo>
                    <a:pt x="4714" y="460"/>
                    <a:pt x="6083" y="-178"/>
                    <a:pt x="6242" y="620"/>
                  </a:cubicBezTo>
                  <a:cubicBezTo>
                    <a:pt x="6402" y="1425"/>
                    <a:pt x="5361" y="3356"/>
                    <a:pt x="5361" y="3356"/>
                  </a:cubicBezTo>
                  <a:cubicBezTo>
                    <a:pt x="5361" y="3356"/>
                    <a:pt x="4555" y="7704"/>
                    <a:pt x="3833" y="8426"/>
                  </a:cubicBezTo>
                  <a:cubicBezTo>
                    <a:pt x="3111" y="9148"/>
                    <a:pt x="2145" y="10030"/>
                    <a:pt x="1415" y="10190"/>
                  </a:cubicBezTo>
                  <a:cubicBezTo>
                    <a:pt x="693" y="10357"/>
                    <a:pt x="131" y="10676"/>
                    <a:pt x="131" y="9065"/>
                  </a:cubicBezTo>
                  <a:cubicBezTo>
                    <a:pt x="131" y="7461"/>
                    <a:pt x="534" y="4405"/>
                    <a:pt x="534" y="4405"/>
                  </a:cubicBezTo>
                  <a:lnTo>
                    <a:pt x="1339" y="3113"/>
                  </a:lnTo>
                  <a:close/>
                </a:path>
              </a:pathLst>
            </a:custGeom>
            <a:solidFill>
              <a:srgbClr val="231F20"/>
            </a:solidFill>
            <a:ln w="7575" cap="flat">
              <a:noFill/>
              <a:prstDash val="solid"/>
              <a:round/>
            </a:ln>
          </p:spPr>
          <p:txBody>
            <a:bodyPr rtlCol="0" anchor="ctr"/>
            <a:lstStyle/>
            <a:p>
              <a:endParaRPr lang="en-GB"/>
            </a:p>
          </p:txBody>
        </p:sp>
        <p:sp>
          <p:nvSpPr>
            <p:cNvPr id="500" name="Freeform: Shape 499">
              <a:extLst>
                <a:ext uri="{FF2B5EF4-FFF2-40B4-BE49-F238E27FC236}">
                  <a16:creationId xmlns:a16="http://schemas.microsoft.com/office/drawing/2014/main" id="{A4413C1F-3B33-439E-B7E7-AA9E12E0971C}"/>
                </a:ext>
              </a:extLst>
            </p:cNvPr>
            <p:cNvSpPr/>
            <p:nvPr/>
          </p:nvSpPr>
          <p:spPr>
            <a:xfrm>
              <a:off x="7121058" y="4053684"/>
              <a:ext cx="77267" cy="42023"/>
            </a:xfrm>
            <a:custGeom>
              <a:avLst/>
              <a:gdLst>
                <a:gd name="connsiteX0" fmla="*/ 128 w 77267"/>
                <a:gd name="connsiteY0" fmla="*/ 29199 h 42023"/>
                <a:gd name="connsiteX1" fmla="*/ 15597 w 77267"/>
                <a:gd name="connsiteY1" fmla="*/ 9177 h 42023"/>
                <a:gd name="connsiteX2" fmla="*/ 34251 w 77267"/>
                <a:gd name="connsiteY2" fmla="*/ 306 h 42023"/>
                <a:gd name="connsiteX3" fmla="*/ 57237 w 77267"/>
                <a:gd name="connsiteY3" fmla="*/ 7808 h 42023"/>
                <a:gd name="connsiteX4" fmla="*/ 73162 w 77267"/>
                <a:gd name="connsiteY4" fmla="*/ 22601 h 42023"/>
                <a:gd name="connsiteX5" fmla="*/ 77373 w 77267"/>
                <a:gd name="connsiteY5" fmla="*/ 31129 h 42023"/>
                <a:gd name="connsiteX6" fmla="*/ 59624 w 77267"/>
                <a:gd name="connsiteY6" fmla="*/ 41939 h 42023"/>
                <a:gd name="connsiteX7" fmla="*/ 57237 w 77267"/>
                <a:gd name="connsiteY7" fmla="*/ 42053 h 42023"/>
                <a:gd name="connsiteX8" fmla="*/ 50518 w 77267"/>
                <a:gd name="connsiteY8" fmla="*/ 33752 h 42023"/>
                <a:gd name="connsiteX9" fmla="*/ 38918 w 77267"/>
                <a:gd name="connsiteY9" fmla="*/ 29655 h 42023"/>
                <a:gd name="connsiteX10" fmla="*/ 27767 w 77267"/>
                <a:gd name="connsiteY10" fmla="*/ 33410 h 42023"/>
                <a:gd name="connsiteX11" fmla="*/ 23221 w 77267"/>
                <a:gd name="connsiteY11" fmla="*/ 38069 h 42023"/>
                <a:gd name="connsiteX12" fmla="*/ 21397 w 77267"/>
                <a:gd name="connsiteY12" fmla="*/ 39210 h 42023"/>
                <a:gd name="connsiteX13" fmla="*/ 699 w 77267"/>
                <a:gd name="connsiteY13" fmla="*/ 30339 h 42023"/>
                <a:gd name="connsiteX14" fmla="*/ 128 w 77267"/>
                <a:gd name="connsiteY14" fmla="*/ 29199 h 4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267" h="42023">
                  <a:moveTo>
                    <a:pt x="128" y="29199"/>
                  </a:moveTo>
                  <a:cubicBezTo>
                    <a:pt x="128" y="29199"/>
                    <a:pt x="6156" y="15205"/>
                    <a:pt x="15597" y="9177"/>
                  </a:cubicBezTo>
                  <a:cubicBezTo>
                    <a:pt x="25038" y="3149"/>
                    <a:pt x="29363" y="306"/>
                    <a:pt x="34251" y="306"/>
                  </a:cubicBezTo>
                  <a:cubicBezTo>
                    <a:pt x="39146" y="306"/>
                    <a:pt x="48139" y="1324"/>
                    <a:pt x="57237" y="7808"/>
                  </a:cubicBezTo>
                  <a:cubicBezTo>
                    <a:pt x="66336" y="14292"/>
                    <a:pt x="70205" y="17705"/>
                    <a:pt x="73162" y="22601"/>
                  </a:cubicBezTo>
                  <a:cubicBezTo>
                    <a:pt x="76119" y="27496"/>
                    <a:pt x="77601" y="30567"/>
                    <a:pt x="77373" y="31129"/>
                  </a:cubicBezTo>
                  <a:cubicBezTo>
                    <a:pt x="77145" y="31707"/>
                    <a:pt x="59624" y="41939"/>
                    <a:pt x="59624" y="41939"/>
                  </a:cubicBezTo>
                  <a:cubicBezTo>
                    <a:pt x="59624" y="41939"/>
                    <a:pt x="57694" y="42737"/>
                    <a:pt x="57237" y="42053"/>
                  </a:cubicBezTo>
                  <a:cubicBezTo>
                    <a:pt x="56781" y="41368"/>
                    <a:pt x="53596" y="36025"/>
                    <a:pt x="50518" y="33752"/>
                  </a:cubicBezTo>
                  <a:cubicBezTo>
                    <a:pt x="47454" y="31471"/>
                    <a:pt x="42901" y="29427"/>
                    <a:pt x="38918" y="29655"/>
                  </a:cubicBezTo>
                  <a:cubicBezTo>
                    <a:pt x="34935" y="29883"/>
                    <a:pt x="31408" y="29769"/>
                    <a:pt x="27767" y="33410"/>
                  </a:cubicBezTo>
                  <a:cubicBezTo>
                    <a:pt x="24126" y="37051"/>
                    <a:pt x="23221" y="38069"/>
                    <a:pt x="23221" y="38069"/>
                  </a:cubicBezTo>
                  <a:cubicBezTo>
                    <a:pt x="23221" y="38069"/>
                    <a:pt x="22423" y="39666"/>
                    <a:pt x="21397" y="39210"/>
                  </a:cubicBezTo>
                  <a:cubicBezTo>
                    <a:pt x="20386" y="38754"/>
                    <a:pt x="699" y="30339"/>
                    <a:pt x="699" y="30339"/>
                  </a:cubicBezTo>
                  <a:lnTo>
                    <a:pt x="128" y="29199"/>
                  </a:lnTo>
                  <a:close/>
                </a:path>
              </a:pathLst>
            </a:custGeom>
            <a:solidFill>
              <a:srgbClr val="231F20"/>
            </a:solidFill>
            <a:ln w="7575" cap="flat">
              <a:noFill/>
              <a:prstDash val="solid"/>
              <a:round/>
            </a:ln>
          </p:spPr>
          <p:txBody>
            <a:bodyPr rtlCol="0" anchor="ctr"/>
            <a:lstStyle/>
            <a:p>
              <a:endParaRPr lang="en-GB"/>
            </a:p>
          </p:txBody>
        </p:sp>
        <p:sp>
          <p:nvSpPr>
            <p:cNvPr id="501" name="Freeform: Shape 500">
              <a:extLst>
                <a:ext uri="{FF2B5EF4-FFF2-40B4-BE49-F238E27FC236}">
                  <a16:creationId xmlns:a16="http://schemas.microsoft.com/office/drawing/2014/main" id="{84F44464-DDE3-49E3-A90F-02293BFEEA49}"/>
                </a:ext>
              </a:extLst>
            </p:cNvPr>
            <p:cNvSpPr/>
            <p:nvPr/>
          </p:nvSpPr>
          <p:spPr>
            <a:xfrm>
              <a:off x="7114266" y="4091964"/>
              <a:ext cx="25549" cy="19794"/>
            </a:xfrm>
            <a:custGeom>
              <a:avLst/>
              <a:gdLst>
                <a:gd name="connsiteX0" fmla="*/ 7545 w 25549"/>
                <a:gd name="connsiteY0" fmla="*/ 728 h 19794"/>
                <a:gd name="connsiteX1" fmla="*/ 23956 w 25549"/>
                <a:gd name="connsiteY1" fmla="*/ 7486 h 19794"/>
                <a:gd name="connsiteX2" fmla="*/ 25644 w 25549"/>
                <a:gd name="connsiteY2" fmla="*/ 9014 h 19794"/>
                <a:gd name="connsiteX3" fmla="*/ 24116 w 25549"/>
                <a:gd name="connsiteY3" fmla="*/ 12792 h 19794"/>
                <a:gd name="connsiteX4" fmla="*/ 23150 w 25549"/>
                <a:gd name="connsiteY4" fmla="*/ 17938 h 19794"/>
                <a:gd name="connsiteX5" fmla="*/ 20900 w 25549"/>
                <a:gd name="connsiteY5" fmla="*/ 20036 h 19794"/>
                <a:gd name="connsiteX6" fmla="*/ 14059 w 25549"/>
                <a:gd name="connsiteY6" fmla="*/ 18181 h 19794"/>
                <a:gd name="connsiteX7" fmla="*/ 7948 w 25549"/>
                <a:gd name="connsiteY7" fmla="*/ 17140 h 19794"/>
                <a:gd name="connsiteX8" fmla="*/ 6176 w 25549"/>
                <a:gd name="connsiteY8" fmla="*/ 16334 h 19794"/>
                <a:gd name="connsiteX9" fmla="*/ 2482 w 25549"/>
                <a:gd name="connsiteY9" fmla="*/ 15688 h 19794"/>
                <a:gd name="connsiteX10" fmla="*/ 141 w 25549"/>
                <a:gd name="connsiteY10" fmla="*/ 15201 h 19794"/>
                <a:gd name="connsiteX11" fmla="*/ 551 w 25549"/>
                <a:gd name="connsiteY11" fmla="*/ 11986 h 19794"/>
                <a:gd name="connsiteX12" fmla="*/ 3288 w 25549"/>
                <a:gd name="connsiteY12" fmla="*/ 1937 h 19794"/>
                <a:gd name="connsiteX13" fmla="*/ 4405 w 25549"/>
                <a:gd name="connsiteY13" fmla="*/ 325 h 19794"/>
                <a:gd name="connsiteX14" fmla="*/ 7545 w 25549"/>
                <a:gd name="connsiteY14" fmla="*/ 728 h 1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49" h="19794">
                  <a:moveTo>
                    <a:pt x="7545" y="728"/>
                  </a:moveTo>
                  <a:lnTo>
                    <a:pt x="23956" y="7486"/>
                  </a:lnTo>
                  <a:cubicBezTo>
                    <a:pt x="23956" y="7486"/>
                    <a:pt x="25887" y="8292"/>
                    <a:pt x="25644" y="9014"/>
                  </a:cubicBezTo>
                  <a:cubicBezTo>
                    <a:pt x="25408" y="9744"/>
                    <a:pt x="24602" y="10625"/>
                    <a:pt x="24116" y="12792"/>
                  </a:cubicBezTo>
                  <a:cubicBezTo>
                    <a:pt x="23637" y="14966"/>
                    <a:pt x="22991" y="17299"/>
                    <a:pt x="23150" y="17938"/>
                  </a:cubicBezTo>
                  <a:cubicBezTo>
                    <a:pt x="23310" y="18584"/>
                    <a:pt x="22671" y="20515"/>
                    <a:pt x="20900" y="20036"/>
                  </a:cubicBezTo>
                  <a:cubicBezTo>
                    <a:pt x="19129" y="19549"/>
                    <a:pt x="15024" y="18181"/>
                    <a:pt x="14059" y="18181"/>
                  </a:cubicBezTo>
                  <a:cubicBezTo>
                    <a:pt x="13101" y="18181"/>
                    <a:pt x="8510" y="17140"/>
                    <a:pt x="7948" y="17140"/>
                  </a:cubicBezTo>
                  <a:cubicBezTo>
                    <a:pt x="7385" y="17140"/>
                    <a:pt x="7545" y="17056"/>
                    <a:pt x="6176" y="16334"/>
                  </a:cubicBezTo>
                  <a:cubicBezTo>
                    <a:pt x="4808" y="15612"/>
                    <a:pt x="3926" y="15847"/>
                    <a:pt x="2482" y="15688"/>
                  </a:cubicBezTo>
                  <a:cubicBezTo>
                    <a:pt x="1030" y="15528"/>
                    <a:pt x="225" y="15771"/>
                    <a:pt x="141" y="15201"/>
                  </a:cubicBezTo>
                  <a:cubicBezTo>
                    <a:pt x="65" y="14646"/>
                    <a:pt x="141" y="13271"/>
                    <a:pt x="551" y="11986"/>
                  </a:cubicBezTo>
                  <a:cubicBezTo>
                    <a:pt x="947" y="10701"/>
                    <a:pt x="3288" y="1937"/>
                    <a:pt x="3288" y="1937"/>
                  </a:cubicBezTo>
                  <a:cubicBezTo>
                    <a:pt x="3288" y="1937"/>
                    <a:pt x="3204" y="409"/>
                    <a:pt x="4405" y="325"/>
                  </a:cubicBezTo>
                  <a:cubicBezTo>
                    <a:pt x="5614" y="249"/>
                    <a:pt x="7545" y="728"/>
                    <a:pt x="7545" y="728"/>
                  </a:cubicBezTo>
                  <a:close/>
                </a:path>
              </a:pathLst>
            </a:custGeom>
            <a:solidFill>
              <a:srgbClr val="231F20"/>
            </a:solidFill>
            <a:ln w="7575" cap="flat">
              <a:noFill/>
              <a:prstDash val="solid"/>
              <a:round/>
            </a:ln>
          </p:spPr>
          <p:txBody>
            <a:bodyPr rtlCol="0" anchor="ctr"/>
            <a:lstStyle/>
            <a:p>
              <a:endParaRPr lang="en-GB"/>
            </a:p>
          </p:txBody>
        </p:sp>
        <p:sp>
          <p:nvSpPr>
            <p:cNvPr id="502" name="Freeform: Shape 501">
              <a:extLst>
                <a:ext uri="{FF2B5EF4-FFF2-40B4-BE49-F238E27FC236}">
                  <a16:creationId xmlns:a16="http://schemas.microsoft.com/office/drawing/2014/main" id="{BEFDC5BC-5752-4076-B1A6-1B50A597F70F}"/>
                </a:ext>
              </a:extLst>
            </p:cNvPr>
            <p:cNvSpPr/>
            <p:nvPr/>
          </p:nvSpPr>
          <p:spPr>
            <a:xfrm>
              <a:off x="7109762" y="4116425"/>
              <a:ext cx="25059" cy="17703"/>
            </a:xfrm>
            <a:custGeom>
              <a:avLst/>
              <a:gdLst>
                <a:gd name="connsiteX0" fmla="*/ 7867 w 25059"/>
                <a:gd name="connsiteY0" fmla="*/ 1292 h 17703"/>
                <a:gd name="connsiteX1" fmla="*/ 20652 w 25059"/>
                <a:gd name="connsiteY1" fmla="*/ 4348 h 17703"/>
                <a:gd name="connsiteX2" fmla="*/ 23951 w 25059"/>
                <a:gd name="connsiteY2" fmla="*/ 4918 h 17703"/>
                <a:gd name="connsiteX3" fmla="*/ 25160 w 25059"/>
                <a:gd name="connsiteY3" fmla="*/ 5640 h 17703"/>
                <a:gd name="connsiteX4" fmla="*/ 24514 w 25059"/>
                <a:gd name="connsiteY4" fmla="*/ 14572 h 17703"/>
                <a:gd name="connsiteX5" fmla="*/ 23389 w 25059"/>
                <a:gd name="connsiteY5" fmla="*/ 17544 h 17703"/>
                <a:gd name="connsiteX6" fmla="*/ 18805 w 25059"/>
                <a:gd name="connsiteY6" fmla="*/ 18031 h 17703"/>
                <a:gd name="connsiteX7" fmla="*/ 12693 w 25059"/>
                <a:gd name="connsiteY7" fmla="*/ 17947 h 17703"/>
                <a:gd name="connsiteX8" fmla="*/ 8505 w 25059"/>
                <a:gd name="connsiteY8" fmla="*/ 17058 h 17703"/>
                <a:gd name="connsiteX9" fmla="*/ 5046 w 25059"/>
                <a:gd name="connsiteY9" fmla="*/ 16335 h 17703"/>
                <a:gd name="connsiteX10" fmla="*/ 1185 w 25059"/>
                <a:gd name="connsiteY10" fmla="*/ 15857 h 17703"/>
                <a:gd name="connsiteX11" fmla="*/ 144 w 25059"/>
                <a:gd name="connsiteY11" fmla="*/ 13607 h 17703"/>
                <a:gd name="connsiteX12" fmla="*/ 463 w 25059"/>
                <a:gd name="connsiteY12" fmla="*/ 9502 h 17703"/>
                <a:gd name="connsiteX13" fmla="*/ 1588 w 25059"/>
                <a:gd name="connsiteY13" fmla="*/ 4432 h 17703"/>
                <a:gd name="connsiteX14" fmla="*/ 2637 w 25059"/>
                <a:gd name="connsiteY14" fmla="*/ 1376 h 17703"/>
                <a:gd name="connsiteX15" fmla="*/ 4241 w 25059"/>
                <a:gd name="connsiteY15" fmla="*/ 327 h 17703"/>
                <a:gd name="connsiteX16" fmla="*/ 7061 w 25059"/>
                <a:gd name="connsiteY16" fmla="*/ 814 h 17703"/>
                <a:gd name="connsiteX17" fmla="*/ 7867 w 25059"/>
                <a:gd name="connsiteY17" fmla="*/ 1292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059" h="17703">
                  <a:moveTo>
                    <a:pt x="7867" y="1292"/>
                  </a:moveTo>
                  <a:cubicBezTo>
                    <a:pt x="7867" y="1292"/>
                    <a:pt x="18805" y="4272"/>
                    <a:pt x="20652" y="4348"/>
                  </a:cubicBezTo>
                  <a:cubicBezTo>
                    <a:pt x="22507" y="4432"/>
                    <a:pt x="23951" y="4918"/>
                    <a:pt x="23951" y="4918"/>
                  </a:cubicBezTo>
                  <a:cubicBezTo>
                    <a:pt x="23951" y="4918"/>
                    <a:pt x="25319" y="4751"/>
                    <a:pt x="25160" y="5640"/>
                  </a:cubicBezTo>
                  <a:cubicBezTo>
                    <a:pt x="25000" y="6522"/>
                    <a:pt x="24430" y="13120"/>
                    <a:pt x="24514" y="14572"/>
                  </a:cubicBezTo>
                  <a:cubicBezTo>
                    <a:pt x="24597" y="16016"/>
                    <a:pt x="24270" y="17225"/>
                    <a:pt x="23389" y="17544"/>
                  </a:cubicBezTo>
                  <a:cubicBezTo>
                    <a:pt x="22507" y="17863"/>
                    <a:pt x="20812" y="18031"/>
                    <a:pt x="18805" y="18031"/>
                  </a:cubicBezTo>
                  <a:cubicBezTo>
                    <a:pt x="16791" y="18031"/>
                    <a:pt x="14221" y="18031"/>
                    <a:pt x="12693" y="17947"/>
                  </a:cubicBezTo>
                  <a:cubicBezTo>
                    <a:pt x="11158" y="17863"/>
                    <a:pt x="9957" y="17301"/>
                    <a:pt x="8505" y="17058"/>
                  </a:cubicBezTo>
                  <a:cubicBezTo>
                    <a:pt x="7061" y="16822"/>
                    <a:pt x="7380" y="16579"/>
                    <a:pt x="5046" y="16335"/>
                  </a:cubicBezTo>
                  <a:cubicBezTo>
                    <a:pt x="2713" y="16092"/>
                    <a:pt x="1915" y="16503"/>
                    <a:pt x="1185" y="15857"/>
                  </a:cubicBezTo>
                  <a:cubicBezTo>
                    <a:pt x="463" y="15210"/>
                    <a:pt x="-16" y="15370"/>
                    <a:pt x="144" y="13607"/>
                  </a:cubicBezTo>
                  <a:cubicBezTo>
                    <a:pt x="303" y="11835"/>
                    <a:pt x="144" y="11273"/>
                    <a:pt x="463" y="9502"/>
                  </a:cubicBezTo>
                  <a:cubicBezTo>
                    <a:pt x="782" y="7731"/>
                    <a:pt x="1025" y="6279"/>
                    <a:pt x="1588" y="4432"/>
                  </a:cubicBezTo>
                  <a:cubicBezTo>
                    <a:pt x="2150" y="2577"/>
                    <a:pt x="1831" y="2098"/>
                    <a:pt x="2637" y="1376"/>
                  </a:cubicBezTo>
                  <a:cubicBezTo>
                    <a:pt x="3443" y="654"/>
                    <a:pt x="2796" y="327"/>
                    <a:pt x="4241" y="327"/>
                  </a:cubicBezTo>
                  <a:cubicBezTo>
                    <a:pt x="5693" y="327"/>
                    <a:pt x="6498" y="570"/>
                    <a:pt x="7061" y="814"/>
                  </a:cubicBezTo>
                  <a:cubicBezTo>
                    <a:pt x="7623" y="1049"/>
                    <a:pt x="7867" y="1292"/>
                    <a:pt x="7867" y="1292"/>
                  </a:cubicBezTo>
                  <a:close/>
                </a:path>
              </a:pathLst>
            </a:custGeom>
            <a:solidFill>
              <a:srgbClr val="231F20"/>
            </a:solidFill>
            <a:ln w="7575" cap="flat">
              <a:noFill/>
              <a:prstDash val="solid"/>
              <a:round/>
            </a:ln>
          </p:spPr>
          <p:txBody>
            <a:bodyPr rtlCol="0" anchor="ctr"/>
            <a:lstStyle/>
            <a:p>
              <a:endParaRPr lang="en-GB"/>
            </a:p>
          </p:txBody>
        </p:sp>
        <p:sp>
          <p:nvSpPr>
            <p:cNvPr id="503" name="Freeform: Shape 502">
              <a:extLst>
                <a:ext uri="{FF2B5EF4-FFF2-40B4-BE49-F238E27FC236}">
                  <a16:creationId xmlns:a16="http://schemas.microsoft.com/office/drawing/2014/main" id="{0E4EB7DC-2A7F-47BB-9E13-5DA2548E35F5}"/>
                </a:ext>
              </a:extLst>
            </p:cNvPr>
            <p:cNvSpPr/>
            <p:nvPr/>
          </p:nvSpPr>
          <p:spPr>
            <a:xfrm>
              <a:off x="7110271" y="4141601"/>
              <a:ext cx="25243" cy="16929"/>
            </a:xfrm>
            <a:custGeom>
              <a:avLst/>
              <a:gdLst>
                <a:gd name="connsiteX0" fmla="*/ 113 w 25243"/>
                <a:gd name="connsiteY0" fmla="*/ 337 h 16929"/>
                <a:gd name="connsiteX1" fmla="*/ 23685 w 25243"/>
                <a:gd name="connsiteY1" fmla="*/ 1227 h 16929"/>
                <a:gd name="connsiteX2" fmla="*/ 24491 w 25243"/>
                <a:gd name="connsiteY2" fmla="*/ 11040 h 16929"/>
                <a:gd name="connsiteX3" fmla="*/ 25053 w 25243"/>
                <a:gd name="connsiteY3" fmla="*/ 14499 h 16929"/>
                <a:gd name="connsiteX4" fmla="*/ 11698 w 25243"/>
                <a:gd name="connsiteY4" fmla="*/ 16992 h 16929"/>
                <a:gd name="connsiteX5" fmla="*/ 3731 w 25243"/>
                <a:gd name="connsiteY5" fmla="*/ 17235 h 16929"/>
                <a:gd name="connsiteX6" fmla="*/ 919 w 25243"/>
                <a:gd name="connsiteY6" fmla="*/ 17235 h 16929"/>
                <a:gd name="connsiteX7" fmla="*/ 113 w 25243"/>
                <a:gd name="connsiteY7" fmla="*/ 337 h 16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43" h="16929">
                  <a:moveTo>
                    <a:pt x="113" y="337"/>
                  </a:moveTo>
                  <a:lnTo>
                    <a:pt x="23685" y="1227"/>
                  </a:lnTo>
                  <a:cubicBezTo>
                    <a:pt x="23685" y="1227"/>
                    <a:pt x="23921" y="8706"/>
                    <a:pt x="24491" y="11040"/>
                  </a:cubicBezTo>
                  <a:cubicBezTo>
                    <a:pt x="25053" y="13366"/>
                    <a:pt x="25775" y="14096"/>
                    <a:pt x="25053" y="14499"/>
                  </a:cubicBezTo>
                  <a:cubicBezTo>
                    <a:pt x="24331" y="14902"/>
                    <a:pt x="15316" y="16589"/>
                    <a:pt x="11698" y="16992"/>
                  </a:cubicBezTo>
                  <a:cubicBezTo>
                    <a:pt x="8079" y="17395"/>
                    <a:pt x="5343" y="17235"/>
                    <a:pt x="3731" y="17235"/>
                  </a:cubicBezTo>
                  <a:lnTo>
                    <a:pt x="919" y="17235"/>
                  </a:lnTo>
                  <a:lnTo>
                    <a:pt x="113" y="337"/>
                  </a:lnTo>
                  <a:close/>
                </a:path>
              </a:pathLst>
            </a:custGeom>
            <a:solidFill>
              <a:srgbClr val="231F20"/>
            </a:solidFill>
            <a:ln w="7575" cap="flat">
              <a:noFill/>
              <a:prstDash val="solid"/>
              <a:round/>
            </a:ln>
          </p:spPr>
          <p:txBody>
            <a:bodyPr rtlCol="0" anchor="ctr"/>
            <a:lstStyle/>
            <a:p>
              <a:endParaRPr lang="en-GB"/>
            </a:p>
          </p:txBody>
        </p:sp>
        <p:sp>
          <p:nvSpPr>
            <p:cNvPr id="504" name="Freeform: Shape 503">
              <a:extLst>
                <a:ext uri="{FF2B5EF4-FFF2-40B4-BE49-F238E27FC236}">
                  <a16:creationId xmlns:a16="http://schemas.microsoft.com/office/drawing/2014/main" id="{FEC337FE-9A7C-4CF1-97C6-D0CE7A6D11B7}"/>
                </a:ext>
              </a:extLst>
            </p:cNvPr>
            <p:cNvSpPr/>
            <p:nvPr/>
          </p:nvSpPr>
          <p:spPr>
            <a:xfrm>
              <a:off x="7113570" y="4163641"/>
              <a:ext cx="28582" cy="20440"/>
            </a:xfrm>
            <a:custGeom>
              <a:avLst/>
              <a:gdLst>
                <a:gd name="connsiteX0" fmla="*/ 115 w 28582"/>
                <a:gd name="connsiteY0" fmla="*/ 4212 h 20440"/>
                <a:gd name="connsiteX1" fmla="*/ 23527 w 28582"/>
                <a:gd name="connsiteY1" fmla="*/ 351 h 20440"/>
                <a:gd name="connsiteX2" fmla="*/ 24409 w 28582"/>
                <a:gd name="connsiteY2" fmla="*/ 913 h 20440"/>
                <a:gd name="connsiteX3" fmla="*/ 28590 w 28582"/>
                <a:gd name="connsiteY3" fmla="*/ 11692 h 20440"/>
                <a:gd name="connsiteX4" fmla="*/ 28430 w 28582"/>
                <a:gd name="connsiteY4" fmla="*/ 12574 h 20440"/>
                <a:gd name="connsiteX5" fmla="*/ 5102 w 28582"/>
                <a:gd name="connsiteY5" fmla="*/ 20783 h 20440"/>
                <a:gd name="connsiteX6" fmla="*/ 4380 w 28582"/>
                <a:gd name="connsiteY6" fmla="*/ 19339 h 20440"/>
                <a:gd name="connsiteX7" fmla="*/ 191 w 28582"/>
                <a:gd name="connsiteY7" fmla="*/ 5497 h 20440"/>
                <a:gd name="connsiteX8" fmla="*/ 115 w 28582"/>
                <a:gd name="connsiteY8" fmla="*/ 4212 h 2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2" h="20440">
                  <a:moveTo>
                    <a:pt x="115" y="4212"/>
                  </a:moveTo>
                  <a:lnTo>
                    <a:pt x="23527" y="351"/>
                  </a:lnTo>
                  <a:cubicBezTo>
                    <a:pt x="23527" y="351"/>
                    <a:pt x="24006" y="267"/>
                    <a:pt x="24409" y="913"/>
                  </a:cubicBezTo>
                  <a:cubicBezTo>
                    <a:pt x="24812" y="1559"/>
                    <a:pt x="28590" y="11692"/>
                    <a:pt x="28590" y="11692"/>
                  </a:cubicBezTo>
                  <a:cubicBezTo>
                    <a:pt x="28590" y="11692"/>
                    <a:pt x="28917" y="12414"/>
                    <a:pt x="28430" y="12574"/>
                  </a:cubicBezTo>
                  <a:cubicBezTo>
                    <a:pt x="27951" y="12733"/>
                    <a:pt x="5102" y="20783"/>
                    <a:pt x="5102" y="20783"/>
                  </a:cubicBezTo>
                  <a:cubicBezTo>
                    <a:pt x="5102" y="20783"/>
                    <a:pt x="4942" y="20943"/>
                    <a:pt x="4380" y="19339"/>
                  </a:cubicBezTo>
                  <a:cubicBezTo>
                    <a:pt x="3817" y="17727"/>
                    <a:pt x="191" y="5497"/>
                    <a:pt x="191" y="5497"/>
                  </a:cubicBezTo>
                  <a:lnTo>
                    <a:pt x="115" y="4212"/>
                  </a:lnTo>
                  <a:close/>
                </a:path>
              </a:pathLst>
            </a:custGeom>
            <a:solidFill>
              <a:srgbClr val="231F20"/>
            </a:solidFill>
            <a:ln w="7575" cap="flat">
              <a:noFill/>
              <a:prstDash val="solid"/>
              <a:round/>
            </a:ln>
          </p:spPr>
          <p:txBody>
            <a:bodyPr rtlCol="0" anchor="ctr"/>
            <a:lstStyle/>
            <a:p>
              <a:endParaRPr lang="en-GB"/>
            </a:p>
          </p:txBody>
        </p:sp>
        <p:sp>
          <p:nvSpPr>
            <p:cNvPr id="505" name="Freeform: Shape 504">
              <a:extLst>
                <a:ext uri="{FF2B5EF4-FFF2-40B4-BE49-F238E27FC236}">
                  <a16:creationId xmlns:a16="http://schemas.microsoft.com/office/drawing/2014/main" id="{99377F13-D8EB-40D6-AF42-44DEE2850A7E}"/>
                </a:ext>
              </a:extLst>
            </p:cNvPr>
            <p:cNvSpPr/>
            <p:nvPr/>
          </p:nvSpPr>
          <p:spPr>
            <a:xfrm>
              <a:off x="7122259" y="4183112"/>
              <a:ext cx="28510" cy="25183"/>
            </a:xfrm>
            <a:custGeom>
              <a:avLst/>
              <a:gdLst>
                <a:gd name="connsiteX0" fmla="*/ 119 w 28510"/>
                <a:gd name="connsiteY0" fmla="*/ 10816 h 25183"/>
                <a:gd name="connsiteX1" fmla="*/ 22968 w 28510"/>
                <a:gd name="connsiteY1" fmla="*/ 356 h 25183"/>
                <a:gd name="connsiteX2" fmla="*/ 28517 w 28510"/>
                <a:gd name="connsiteY2" fmla="*/ 11857 h 25183"/>
                <a:gd name="connsiteX3" fmla="*/ 28198 w 28510"/>
                <a:gd name="connsiteY3" fmla="*/ 12990 h 25183"/>
                <a:gd name="connsiteX4" fmla="*/ 6800 w 28510"/>
                <a:gd name="connsiteY4" fmla="*/ 25540 h 25183"/>
                <a:gd name="connsiteX5" fmla="*/ 119 w 28510"/>
                <a:gd name="connsiteY5" fmla="*/ 10816 h 25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0" h="25183">
                  <a:moveTo>
                    <a:pt x="119" y="10816"/>
                  </a:moveTo>
                  <a:lnTo>
                    <a:pt x="22968" y="356"/>
                  </a:lnTo>
                  <a:lnTo>
                    <a:pt x="28517" y="11857"/>
                  </a:lnTo>
                  <a:cubicBezTo>
                    <a:pt x="28517" y="11857"/>
                    <a:pt x="28920" y="12747"/>
                    <a:pt x="28198" y="12990"/>
                  </a:cubicBezTo>
                  <a:cubicBezTo>
                    <a:pt x="27468" y="13225"/>
                    <a:pt x="6800" y="25540"/>
                    <a:pt x="6800" y="25540"/>
                  </a:cubicBezTo>
                  <a:lnTo>
                    <a:pt x="119" y="10816"/>
                  </a:lnTo>
                  <a:close/>
                </a:path>
              </a:pathLst>
            </a:custGeom>
            <a:solidFill>
              <a:srgbClr val="231F20"/>
            </a:solidFill>
            <a:ln w="7575" cap="flat">
              <a:noFill/>
              <a:prstDash val="solid"/>
              <a:round/>
            </a:ln>
          </p:spPr>
          <p:txBody>
            <a:bodyPr rtlCol="0" anchor="ctr"/>
            <a:lstStyle/>
            <a:p>
              <a:endParaRPr lang="en-GB"/>
            </a:p>
          </p:txBody>
        </p:sp>
        <p:sp>
          <p:nvSpPr>
            <p:cNvPr id="506" name="Freeform: Shape 505">
              <a:extLst>
                <a:ext uri="{FF2B5EF4-FFF2-40B4-BE49-F238E27FC236}">
                  <a16:creationId xmlns:a16="http://schemas.microsoft.com/office/drawing/2014/main" id="{84454B6B-03C6-47C4-8165-261BD53B71E4}"/>
                </a:ext>
              </a:extLst>
            </p:cNvPr>
            <p:cNvSpPr/>
            <p:nvPr/>
          </p:nvSpPr>
          <p:spPr>
            <a:xfrm>
              <a:off x="7144849" y="4091515"/>
              <a:ext cx="12285" cy="16868"/>
            </a:xfrm>
            <a:custGeom>
              <a:avLst/>
              <a:gdLst>
                <a:gd name="connsiteX0" fmla="*/ 9309 w 12285"/>
                <a:gd name="connsiteY0" fmla="*/ 454 h 16868"/>
                <a:gd name="connsiteX1" fmla="*/ 5607 w 12285"/>
                <a:gd name="connsiteY1" fmla="*/ 3267 h 16868"/>
                <a:gd name="connsiteX2" fmla="*/ 2475 w 12285"/>
                <a:gd name="connsiteY2" fmla="*/ 8580 h 16868"/>
                <a:gd name="connsiteX3" fmla="*/ 939 w 12285"/>
                <a:gd name="connsiteY3" fmla="*/ 12753 h 16868"/>
                <a:gd name="connsiteX4" fmla="*/ 141 w 12285"/>
                <a:gd name="connsiteY4" fmla="*/ 15817 h 16868"/>
                <a:gd name="connsiteX5" fmla="*/ 704 w 12285"/>
                <a:gd name="connsiteY5" fmla="*/ 17185 h 16868"/>
                <a:gd name="connsiteX6" fmla="*/ 2391 w 12285"/>
                <a:gd name="connsiteY6" fmla="*/ 16220 h 16868"/>
                <a:gd name="connsiteX7" fmla="*/ 5363 w 12285"/>
                <a:gd name="connsiteY7" fmla="*/ 12434 h 16868"/>
                <a:gd name="connsiteX8" fmla="*/ 8184 w 12285"/>
                <a:gd name="connsiteY8" fmla="*/ 9705 h 16868"/>
                <a:gd name="connsiteX9" fmla="*/ 11080 w 12285"/>
                <a:gd name="connsiteY9" fmla="*/ 7691 h 16868"/>
                <a:gd name="connsiteX10" fmla="*/ 11969 w 12285"/>
                <a:gd name="connsiteY10" fmla="*/ 6885 h 16868"/>
                <a:gd name="connsiteX11" fmla="*/ 12288 w 12285"/>
                <a:gd name="connsiteY11" fmla="*/ 4073 h 16868"/>
                <a:gd name="connsiteX12" fmla="*/ 11399 w 12285"/>
                <a:gd name="connsiteY12" fmla="*/ 1260 h 16868"/>
                <a:gd name="connsiteX13" fmla="*/ 10760 w 12285"/>
                <a:gd name="connsiteY13" fmla="*/ 371 h 16868"/>
                <a:gd name="connsiteX14" fmla="*/ 9309 w 12285"/>
                <a:gd name="connsiteY14" fmla="*/ 454 h 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85" h="16868">
                  <a:moveTo>
                    <a:pt x="9309" y="454"/>
                  </a:moveTo>
                  <a:cubicBezTo>
                    <a:pt x="9309" y="454"/>
                    <a:pt x="6739" y="1982"/>
                    <a:pt x="5607" y="3267"/>
                  </a:cubicBezTo>
                  <a:cubicBezTo>
                    <a:pt x="4482" y="4551"/>
                    <a:pt x="3037" y="7212"/>
                    <a:pt x="2475" y="8580"/>
                  </a:cubicBezTo>
                  <a:cubicBezTo>
                    <a:pt x="1905" y="9948"/>
                    <a:pt x="1183" y="11469"/>
                    <a:pt x="939" y="12753"/>
                  </a:cubicBezTo>
                  <a:cubicBezTo>
                    <a:pt x="704" y="14046"/>
                    <a:pt x="141" y="15414"/>
                    <a:pt x="141" y="15817"/>
                  </a:cubicBezTo>
                  <a:cubicBezTo>
                    <a:pt x="141" y="16220"/>
                    <a:pt x="-26" y="17185"/>
                    <a:pt x="704" y="17185"/>
                  </a:cubicBezTo>
                  <a:cubicBezTo>
                    <a:pt x="1426" y="17185"/>
                    <a:pt x="1905" y="16698"/>
                    <a:pt x="2391" y="16220"/>
                  </a:cubicBezTo>
                  <a:cubicBezTo>
                    <a:pt x="2870" y="15733"/>
                    <a:pt x="4565" y="13399"/>
                    <a:pt x="5363" y="12434"/>
                  </a:cubicBezTo>
                  <a:cubicBezTo>
                    <a:pt x="6169" y="11469"/>
                    <a:pt x="6329" y="10914"/>
                    <a:pt x="8184" y="9705"/>
                  </a:cubicBezTo>
                  <a:cubicBezTo>
                    <a:pt x="10031" y="8497"/>
                    <a:pt x="10677" y="8010"/>
                    <a:pt x="11080" y="7691"/>
                  </a:cubicBezTo>
                  <a:cubicBezTo>
                    <a:pt x="11483" y="7372"/>
                    <a:pt x="11969" y="6885"/>
                    <a:pt x="11969" y="6885"/>
                  </a:cubicBezTo>
                  <a:cubicBezTo>
                    <a:pt x="11969" y="6885"/>
                    <a:pt x="12691" y="5038"/>
                    <a:pt x="12288" y="4073"/>
                  </a:cubicBezTo>
                  <a:cubicBezTo>
                    <a:pt x="11885" y="3107"/>
                    <a:pt x="11642" y="1823"/>
                    <a:pt x="11399" y="1260"/>
                  </a:cubicBezTo>
                  <a:cubicBezTo>
                    <a:pt x="11163" y="698"/>
                    <a:pt x="11483" y="538"/>
                    <a:pt x="10760" y="371"/>
                  </a:cubicBezTo>
                  <a:cubicBezTo>
                    <a:pt x="10031" y="211"/>
                    <a:pt x="9309" y="454"/>
                    <a:pt x="9309" y="454"/>
                  </a:cubicBezTo>
                  <a:close/>
                </a:path>
              </a:pathLst>
            </a:custGeom>
            <a:solidFill>
              <a:srgbClr val="231F20"/>
            </a:solidFill>
            <a:ln w="7575" cap="flat">
              <a:noFill/>
              <a:prstDash val="solid"/>
              <a:round/>
            </a:ln>
          </p:spPr>
          <p:txBody>
            <a:bodyPr rtlCol="0" anchor="ctr"/>
            <a:lstStyle/>
            <a:p>
              <a:endParaRPr lang="en-GB"/>
            </a:p>
          </p:txBody>
        </p:sp>
        <p:sp>
          <p:nvSpPr>
            <p:cNvPr id="508" name="Freeform: Shape 507">
              <a:extLst>
                <a:ext uri="{FF2B5EF4-FFF2-40B4-BE49-F238E27FC236}">
                  <a16:creationId xmlns:a16="http://schemas.microsoft.com/office/drawing/2014/main" id="{BE2825B3-2398-4A98-9237-A4E13B6979F5}"/>
                </a:ext>
              </a:extLst>
            </p:cNvPr>
            <p:cNvSpPr/>
            <p:nvPr/>
          </p:nvSpPr>
          <p:spPr>
            <a:xfrm>
              <a:off x="7141160" y="4108946"/>
              <a:ext cx="17107" cy="26253"/>
            </a:xfrm>
            <a:custGeom>
              <a:avLst/>
              <a:gdLst>
                <a:gd name="connsiteX0" fmla="*/ 15254 w 17107"/>
                <a:gd name="connsiteY0" fmla="*/ 326 h 26253"/>
                <a:gd name="connsiteX1" fmla="*/ 530 w 17107"/>
                <a:gd name="connsiteY1" fmla="*/ 13522 h 26253"/>
                <a:gd name="connsiteX2" fmla="*/ 127 w 17107"/>
                <a:gd name="connsiteY2" fmla="*/ 26147 h 26253"/>
                <a:gd name="connsiteX3" fmla="*/ 690 w 17107"/>
                <a:gd name="connsiteY3" fmla="*/ 26550 h 26253"/>
                <a:gd name="connsiteX4" fmla="*/ 16698 w 17107"/>
                <a:gd name="connsiteY4" fmla="*/ 12876 h 26253"/>
                <a:gd name="connsiteX5" fmla="*/ 17185 w 17107"/>
                <a:gd name="connsiteY5" fmla="*/ 9493 h 26253"/>
                <a:gd name="connsiteX6" fmla="*/ 16303 w 17107"/>
                <a:gd name="connsiteY6" fmla="*/ 561 h 26253"/>
                <a:gd name="connsiteX7" fmla="*/ 15254 w 17107"/>
                <a:gd name="connsiteY7" fmla="*/ 326 h 2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7" h="26253">
                  <a:moveTo>
                    <a:pt x="15254" y="326"/>
                  </a:moveTo>
                  <a:lnTo>
                    <a:pt x="530" y="13522"/>
                  </a:lnTo>
                  <a:lnTo>
                    <a:pt x="127" y="26147"/>
                  </a:lnTo>
                  <a:cubicBezTo>
                    <a:pt x="127" y="26147"/>
                    <a:pt x="51" y="26710"/>
                    <a:pt x="690" y="26550"/>
                  </a:cubicBezTo>
                  <a:cubicBezTo>
                    <a:pt x="1336" y="26383"/>
                    <a:pt x="16698" y="12876"/>
                    <a:pt x="16698" y="12876"/>
                  </a:cubicBezTo>
                  <a:cubicBezTo>
                    <a:pt x="16698" y="12876"/>
                    <a:pt x="17420" y="12229"/>
                    <a:pt x="17185" y="9493"/>
                  </a:cubicBezTo>
                  <a:cubicBezTo>
                    <a:pt x="16941" y="6756"/>
                    <a:pt x="16303" y="561"/>
                    <a:pt x="16303" y="561"/>
                  </a:cubicBezTo>
                  <a:lnTo>
                    <a:pt x="15254" y="326"/>
                  </a:lnTo>
                  <a:close/>
                </a:path>
              </a:pathLst>
            </a:custGeom>
            <a:solidFill>
              <a:srgbClr val="231F20"/>
            </a:solidFill>
            <a:ln w="7575" cap="flat">
              <a:noFill/>
              <a:prstDash val="solid"/>
              <a:round/>
            </a:ln>
          </p:spPr>
          <p:txBody>
            <a:bodyPr rtlCol="0" anchor="ctr"/>
            <a:lstStyle/>
            <a:p>
              <a:endParaRPr lang="en-GB"/>
            </a:p>
          </p:txBody>
        </p:sp>
        <p:sp>
          <p:nvSpPr>
            <p:cNvPr id="509" name="Freeform: Shape 508">
              <a:extLst>
                <a:ext uri="{FF2B5EF4-FFF2-40B4-BE49-F238E27FC236}">
                  <a16:creationId xmlns:a16="http://schemas.microsoft.com/office/drawing/2014/main" id="{C3B7D96F-2A18-44D6-B2C7-ACEEB5D2C915}"/>
                </a:ext>
              </a:extLst>
            </p:cNvPr>
            <p:cNvSpPr/>
            <p:nvPr/>
          </p:nvSpPr>
          <p:spPr>
            <a:xfrm>
              <a:off x="7141163" y="4131830"/>
              <a:ext cx="18820" cy="24381"/>
            </a:xfrm>
            <a:custGeom>
              <a:avLst/>
              <a:gdLst>
                <a:gd name="connsiteX0" fmla="*/ 125 w 18820"/>
                <a:gd name="connsiteY0" fmla="*/ 15175 h 24381"/>
                <a:gd name="connsiteX1" fmla="*/ 16855 w 18820"/>
                <a:gd name="connsiteY1" fmla="*/ 619 h 24381"/>
                <a:gd name="connsiteX2" fmla="*/ 18307 w 18820"/>
                <a:gd name="connsiteY2" fmla="*/ 1098 h 24381"/>
                <a:gd name="connsiteX3" fmla="*/ 18946 w 18820"/>
                <a:gd name="connsiteY3" fmla="*/ 10987 h 24381"/>
                <a:gd name="connsiteX4" fmla="*/ 17980 w 18820"/>
                <a:gd name="connsiteY4" fmla="*/ 12842 h 24381"/>
                <a:gd name="connsiteX5" fmla="*/ 3340 w 18820"/>
                <a:gd name="connsiteY5" fmla="*/ 24343 h 24381"/>
                <a:gd name="connsiteX6" fmla="*/ 1653 w 18820"/>
                <a:gd name="connsiteY6" fmla="*/ 24267 h 24381"/>
                <a:gd name="connsiteX7" fmla="*/ 125 w 18820"/>
                <a:gd name="connsiteY7" fmla="*/ 15175 h 24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0" h="24381">
                  <a:moveTo>
                    <a:pt x="125" y="15175"/>
                  </a:moveTo>
                  <a:lnTo>
                    <a:pt x="16855" y="619"/>
                  </a:lnTo>
                  <a:cubicBezTo>
                    <a:pt x="16855" y="619"/>
                    <a:pt x="18147" y="-270"/>
                    <a:pt x="18307" y="1098"/>
                  </a:cubicBezTo>
                  <a:cubicBezTo>
                    <a:pt x="18467" y="2466"/>
                    <a:pt x="18946" y="10987"/>
                    <a:pt x="18946" y="10987"/>
                  </a:cubicBezTo>
                  <a:cubicBezTo>
                    <a:pt x="18946" y="10987"/>
                    <a:pt x="18702" y="12355"/>
                    <a:pt x="17980" y="12842"/>
                  </a:cubicBezTo>
                  <a:cubicBezTo>
                    <a:pt x="17258" y="13321"/>
                    <a:pt x="3340" y="24343"/>
                    <a:pt x="3340" y="24343"/>
                  </a:cubicBezTo>
                  <a:cubicBezTo>
                    <a:pt x="3340" y="24343"/>
                    <a:pt x="1896" y="25232"/>
                    <a:pt x="1653" y="24267"/>
                  </a:cubicBezTo>
                  <a:cubicBezTo>
                    <a:pt x="1417" y="23301"/>
                    <a:pt x="125" y="15175"/>
                    <a:pt x="125" y="15175"/>
                  </a:cubicBezTo>
                  <a:close/>
                </a:path>
              </a:pathLst>
            </a:custGeom>
            <a:solidFill>
              <a:srgbClr val="231F20"/>
            </a:solidFill>
            <a:ln w="7575" cap="flat">
              <a:noFill/>
              <a:prstDash val="solid"/>
              <a:round/>
            </a:ln>
          </p:spPr>
          <p:txBody>
            <a:bodyPr rtlCol="0" anchor="ctr"/>
            <a:lstStyle/>
            <a:p>
              <a:endParaRPr lang="en-GB"/>
            </a:p>
          </p:txBody>
        </p:sp>
        <p:sp>
          <p:nvSpPr>
            <p:cNvPr id="510" name="Freeform: Shape 509">
              <a:extLst>
                <a:ext uri="{FF2B5EF4-FFF2-40B4-BE49-F238E27FC236}">
                  <a16:creationId xmlns:a16="http://schemas.microsoft.com/office/drawing/2014/main" id="{9DE8E537-5A71-429F-92BF-A849F7250E7A}"/>
                </a:ext>
              </a:extLst>
            </p:cNvPr>
            <p:cNvSpPr/>
            <p:nvPr/>
          </p:nvSpPr>
          <p:spPr>
            <a:xfrm>
              <a:off x="7145914" y="4152895"/>
              <a:ext cx="15924" cy="21830"/>
            </a:xfrm>
            <a:custGeom>
              <a:avLst/>
              <a:gdLst>
                <a:gd name="connsiteX0" fmla="*/ 202 w 15924"/>
                <a:gd name="connsiteY0" fmla="*/ 12377 h 21830"/>
                <a:gd name="connsiteX1" fmla="*/ 13717 w 15924"/>
                <a:gd name="connsiteY1" fmla="*/ 557 h 21830"/>
                <a:gd name="connsiteX2" fmla="*/ 15732 w 15924"/>
                <a:gd name="connsiteY2" fmla="*/ 3370 h 21830"/>
                <a:gd name="connsiteX3" fmla="*/ 16051 w 15924"/>
                <a:gd name="connsiteY3" fmla="*/ 10211 h 21830"/>
                <a:gd name="connsiteX4" fmla="*/ 14842 w 15924"/>
                <a:gd name="connsiteY4" fmla="*/ 11982 h 21830"/>
                <a:gd name="connsiteX5" fmla="*/ 4147 w 15924"/>
                <a:gd name="connsiteY5" fmla="*/ 21469 h 21830"/>
                <a:gd name="connsiteX6" fmla="*/ 1973 w 15924"/>
                <a:gd name="connsiteY6" fmla="*/ 21309 h 21830"/>
                <a:gd name="connsiteX7" fmla="*/ 126 w 15924"/>
                <a:gd name="connsiteY7" fmla="*/ 14308 h 21830"/>
                <a:gd name="connsiteX8" fmla="*/ 202 w 15924"/>
                <a:gd name="connsiteY8" fmla="*/ 12377 h 21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24" h="21830">
                  <a:moveTo>
                    <a:pt x="202" y="12377"/>
                  </a:moveTo>
                  <a:lnTo>
                    <a:pt x="13717" y="557"/>
                  </a:lnTo>
                  <a:cubicBezTo>
                    <a:pt x="13717" y="557"/>
                    <a:pt x="15648" y="-811"/>
                    <a:pt x="15732" y="3370"/>
                  </a:cubicBezTo>
                  <a:cubicBezTo>
                    <a:pt x="15808" y="7550"/>
                    <a:pt x="16051" y="10211"/>
                    <a:pt x="16051" y="10211"/>
                  </a:cubicBezTo>
                  <a:cubicBezTo>
                    <a:pt x="16051" y="10211"/>
                    <a:pt x="16051" y="11009"/>
                    <a:pt x="14842" y="11982"/>
                  </a:cubicBezTo>
                  <a:cubicBezTo>
                    <a:pt x="13634" y="12947"/>
                    <a:pt x="4147" y="21469"/>
                    <a:pt x="4147" y="21469"/>
                  </a:cubicBezTo>
                  <a:cubicBezTo>
                    <a:pt x="4147" y="21469"/>
                    <a:pt x="2452" y="23156"/>
                    <a:pt x="1973" y="21309"/>
                  </a:cubicBezTo>
                  <a:cubicBezTo>
                    <a:pt x="1487" y="19462"/>
                    <a:pt x="126" y="14308"/>
                    <a:pt x="126" y="14308"/>
                  </a:cubicBezTo>
                  <a:lnTo>
                    <a:pt x="202" y="12377"/>
                  </a:lnTo>
                  <a:close/>
                </a:path>
              </a:pathLst>
            </a:custGeom>
            <a:solidFill>
              <a:srgbClr val="231F20"/>
            </a:solidFill>
            <a:ln w="7575" cap="flat">
              <a:noFill/>
              <a:prstDash val="solid"/>
              <a:round/>
            </a:ln>
          </p:spPr>
          <p:txBody>
            <a:bodyPr rtlCol="0" anchor="ctr"/>
            <a:lstStyle/>
            <a:p>
              <a:endParaRPr lang="en-GB"/>
            </a:p>
          </p:txBody>
        </p:sp>
        <p:sp>
          <p:nvSpPr>
            <p:cNvPr id="511" name="Freeform: Shape 510">
              <a:extLst>
                <a:ext uri="{FF2B5EF4-FFF2-40B4-BE49-F238E27FC236}">
                  <a16:creationId xmlns:a16="http://schemas.microsoft.com/office/drawing/2014/main" id="{936D21D7-C991-4CC6-B41E-357D11B2460B}"/>
                </a:ext>
              </a:extLst>
            </p:cNvPr>
            <p:cNvSpPr/>
            <p:nvPr/>
          </p:nvSpPr>
          <p:spPr>
            <a:xfrm>
              <a:off x="7151490" y="4175229"/>
              <a:ext cx="11633" cy="15924"/>
            </a:xfrm>
            <a:custGeom>
              <a:avLst/>
              <a:gdLst>
                <a:gd name="connsiteX0" fmla="*/ 10955 w 11633"/>
                <a:gd name="connsiteY0" fmla="*/ 594 h 15924"/>
                <a:gd name="connsiteX1" fmla="*/ 11761 w 11633"/>
                <a:gd name="connsiteY1" fmla="*/ 9921 h 15924"/>
                <a:gd name="connsiteX2" fmla="*/ 4525 w 11633"/>
                <a:gd name="connsiteY2" fmla="*/ 16276 h 15924"/>
                <a:gd name="connsiteX3" fmla="*/ 260 w 11633"/>
                <a:gd name="connsiteY3" fmla="*/ 7990 h 15924"/>
                <a:gd name="connsiteX4" fmla="*/ 663 w 11633"/>
                <a:gd name="connsiteY4" fmla="*/ 6379 h 15924"/>
                <a:gd name="connsiteX5" fmla="*/ 9990 w 11633"/>
                <a:gd name="connsiteY5" fmla="*/ 351 h 15924"/>
                <a:gd name="connsiteX6" fmla="*/ 10955 w 11633"/>
                <a:gd name="connsiteY6" fmla="*/ 594 h 15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33" h="15924">
                  <a:moveTo>
                    <a:pt x="10955" y="594"/>
                  </a:moveTo>
                  <a:lnTo>
                    <a:pt x="11761" y="9921"/>
                  </a:lnTo>
                  <a:lnTo>
                    <a:pt x="4525" y="16276"/>
                  </a:lnTo>
                  <a:lnTo>
                    <a:pt x="260" y="7990"/>
                  </a:lnTo>
                  <a:cubicBezTo>
                    <a:pt x="260" y="7990"/>
                    <a:pt x="-226" y="6706"/>
                    <a:pt x="663" y="6379"/>
                  </a:cubicBezTo>
                  <a:cubicBezTo>
                    <a:pt x="1545" y="6060"/>
                    <a:pt x="9990" y="351"/>
                    <a:pt x="9990" y="351"/>
                  </a:cubicBezTo>
                  <a:lnTo>
                    <a:pt x="10955" y="594"/>
                  </a:lnTo>
                  <a:close/>
                </a:path>
              </a:pathLst>
            </a:custGeom>
            <a:solidFill>
              <a:srgbClr val="231F20"/>
            </a:solidFill>
            <a:ln w="7575" cap="flat">
              <a:noFill/>
              <a:prstDash val="solid"/>
              <a:round/>
            </a:ln>
          </p:spPr>
          <p:txBody>
            <a:bodyPr rtlCol="0" anchor="ctr"/>
            <a:lstStyle/>
            <a:p>
              <a:endParaRPr lang="en-GB"/>
            </a:p>
          </p:txBody>
        </p:sp>
        <p:sp>
          <p:nvSpPr>
            <p:cNvPr id="512" name="Freeform: Shape 511">
              <a:extLst>
                <a:ext uri="{FF2B5EF4-FFF2-40B4-BE49-F238E27FC236}">
                  <a16:creationId xmlns:a16="http://schemas.microsoft.com/office/drawing/2014/main" id="{A50058FD-73F2-4120-B9F3-325019E963D7}"/>
                </a:ext>
              </a:extLst>
            </p:cNvPr>
            <p:cNvSpPr/>
            <p:nvPr/>
          </p:nvSpPr>
          <p:spPr>
            <a:xfrm>
              <a:off x="7162880" y="4090041"/>
              <a:ext cx="12967" cy="14875"/>
            </a:xfrm>
            <a:custGeom>
              <a:avLst/>
              <a:gdLst>
                <a:gd name="connsiteX0" fmla="*/ 1820 w 12967"/>
                <a:gd name="connsiteY0" fmla="*/ 315 h 14875"/>
                <a:gd name="connsiteX1" fmla="*/ 10029 w 12967"/>
                <a:gd name="connsiteY1" fmla="*/ 8601 h 14875"/>
                <a:gd name="connsiteX2" fmla="*/ 13085 w 12967"/>
                <a:gd name="connsiteY2" fmla="*/ 14469 h 14875"/>
                <a:gd name="connsiteX3" fmla="*/ 12523 w 12967"/>
                <a:gd name="connsiteY3" fmla="*/ 15191 h 14875"/>
                <a:gd name="connsiteX4" fmla="*/ 9870 w 12967"/>
                <a:gd name="connsiteY4" fmla="*/ 13268 h 14875"/>
                <a:gd name="connsiteX5" fmla="*/ 3994 w 12967"/>
                <a:gd name="connsiteY5" fmla="*/ 9087 h 14875"/>
                <a:gd name="connsiteX6" fmla="*/ 619 w 12967"/>
                <a:gd name="connsiteY6" fmla="*/ 7795 h 14875"/>
                <a:gd name="connsiteX7" fmla="*/ 216 w 12967"/>
                <a:gd name="connsiteY7" fmla="*/ 7719 h 14875"/>
                <a:gd name="connsiteX8" fmla="*/ 132 w 12967"/>
                <a:gd name="connsiteY8" fmla="*/ 802 h 14875"/>
                <a:gd name="connsiteX9" fmla="*/ 938 w 12967"/>
                <a:gd name="connsiteY9" fmla="*/ 399 h 14875"/>
                <a:gd name="connsiteX10" fmla="*/ 1820 w 12967"/>
                <a:gd name="connsiteY10" fmla="*/ 315 h 1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7" h="14875">
                  <a:moveTo>
                    <a:pt x="1820" y="315"/>
                  </a:moveTo>
                  <a:cubicBezTo>
                    <a:pt x="1820" y="315"/>
                    <a:pt x="7377" y="4017"/>
                    <a:pt x="10029" y="8601"/>
                  </a:cubicBezTo>
                  <a:cubicBezTo>
                    <a:pt x="12682" y="13185"/>
                    <a:pt x="13085" y="14469"/>
                    <a:pt x="13085" y="14469"/>
                  </a:cubicBezTo>
                  <a:cubicBezTo>
                    <a:pt x="13085" y="14469"/>
                    <a:pt x="13245" y="15191"/>
                    <a:pt x="12523" y="15191"/>
                  </a:cubicBezTo>
                  <a:cubicBezTo>
                    <a:pt x="11801" y="15191"/>
                    <a:pt x="10835" y="13663"/>
                    <a:pt x="9870" y="13268"/>
                  </a:cubicBezTo>
                  <a:cubicBezTo>
                    <a:pt x="8904" y="12865"/>
                    <a:pt x="5446" y="9650"/>
                    <a:pt x="3994" y="9087"/>
                  </a:cubicBezTo>
                  <a:cubicBezTo>
                    <a:pt x="2542" y="8517"/>
                    <a:pt x="619" y="7795"/>
                    <a:pt x="619" y="7795"/>
                  </a:cubicBezTo>
                  <a:lnTo>
                    <a:pt x="216" y="7719"/>
                  </a:lnTo>
                  <a:lnTo>
                    <a:pt x="132" y="802"/>
                  </a:lnTo>
                  <a:cubicBezTo>
                    <a:pt x="132" y="802"/>
                    <a:pt x="459" y="399"/>
                    <a:pt x="938" y="399"/>
                  </a:cubicBezTo>
                  <a:cubicBezTo>
                    <a:pt x="1417" y="399"/>
                    <a:pt x="1820" y="315"/>
                    <a:pt x="1820" y="315"/>
                  </a:cubicBezTo>
                  <a:close/>
                </a:path>
              </a:pathLst>
            </a:custGeom>
            <a:solidFill>
              <a:srgbClr val="231F20"/>
            </a:solidFill>
            <a:ln w="7575" cap="flat">
              <a:noFill/>
              <a:prstDash val="solid"/>
              <a:round/>
            </a:ln>
          </p:spPr>
          <p:txBody>
            <a:bodyPr rtlCol="0" anchor="ctr"/>
            <a:lstStyle/>
            <a:p>
              <a:endParaRPr lang="en-GB"/>
            </a:p>
          </p:txBody>
        </p:sp>
        <p:sp>
          <p:nvSpPr>
            <p:cNvPr id="513" name="Freeform: Shape 512">
              <a:extLst>
                <a:ext uri="{FF2B5EF4-FFF2-40B4-BE49-F238E27FC236}">
                  <a16:creationId xmlns:a16="http://schemas.microsoft.com/office/drawing/2014/main" id="{53E2D8D3-D683-4112-B565-77A45A36A0E3}"/>
                </a:ext>
              </a:extLst>
            </p:cNvPr>
            <p:cNvSpPr/>
            <p:nvPr/>
          </p:nvSpPr>
          <p:spPr>
            <a:xfrm>
              <a:off x="7164087" y="4108223"/>
              <a:ext cx="19659" cy="20995"/>
            </a:xfrm>
            <a:custGeom>
              <a:avLst/>
              <a:gdLst>
                <a:gd name="connsiteX0" fmla="*/ 1504 w 19659"/>
                <a:gd name="connsiteY0" fmla="*/ 324 h 20995"/>
                <a:gd name="connsiteX1" fmla="*/ 11561 w 19659"/>
                <a:gd name="connsiteY1" fmla="*/ 5630 h 20995"/>
                <a:gd name="connsiteX2" fmla="*/ 13332 w 19659"/>
                <a:gd name="connsiteY2" fmla="*/ 5949 h 20995"/>
                <a:gd name="connsiteX3" fmla="*/ 15255 w 19659"/>
                <a:gd name="connsiteY3" fmla="*/ 7082 h 20995"/>
                <a:gd name="connsiteX4" fmla="*/ 16867 w 19659"/>
                <a:gd name="connsiteY4" fmla="*/ 9978 h 20995"/>
                <a:gd name="connsiteX5" fmla="*/ 18721 w 19659"/>
                <a:gd name="connsiteY5" fmla="*/ 15443 h 20995"/>
                <a:gd name="connsiteX6" fmla="*/ 18881 w 19659"/>
                <a:gd name="connsiteY6" fmla="*/ 18742 h 20995"/>
                <a:gd name="connsiteX7" fmla="*/ 19679 w 19659"/>
                <a:gd name="connsiteY7" fmla="*/ 20270 h 20995"/>
                <a:gd name="connsiteX8" fmla="*/ 18881 w 19659"/>
                <a:gd name="connsiteY8" fmla="*/ 21319 h 20995"/>
                <a:gd name="connsiteX9" fmla="*/ 1261 w 19659"/>
                <a:gd name="connsiteY9" fmla="*/ 12228 h 20995"/>
                <a:gd name="connsiteX10" fmla="*/ 782 w 19659"/>
                <a:gd name="connsiteY10" fmla="*/ 10138 h 20995"/>
                <a:gd name="connsiteX11" fmla="*/ 372 w 19659"/>
                <a:gd name="connsiteY11" fmla="*/ 2171 h 20995"/>
                <a:gd name="connsiteX12" fmla="*/ 296 w 19659"/>
                <a:gd name="connsiteY12" fmla="*/ 324 h 20995"/>
                <a:gd name="connsiteX13" fmla="*/ 1504 w 19659"/>
                <a:gd name="connsiteY13" fmla="*/ 324 h 2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59" h="20995">
                  <a:moveTo>
                    <a:pt x="1504" y="324"/>
                  </a:moveTo>
                  <a:lnTo>
                    <a:pt x="11561" y="5630"/>
                  </a:lnTo>
                  <a:cubicBezTo>
                    <a:pt x="11561" y="5630"/>
                    <a:pt x="12207" y="5630"/>
                    <a:pt x="13332" y="5949"/>
                  </a:cubicBezTo>
                  <a:cubicBezTo>
                    <a:pt x="14457" y="6276"/>
                    <a:pt x="14138" y="5068"/>
                    <a:pt x="15255" y="7082"/>
                  </a:cubicBezTo>
                  <a:cubicBezTo>
                    <a:pt x="16388" y="9089"/>
                    <a:pt x="15901" y="7561"/>
                    <a:pt x="16867" y="9978"/>
                  </a:cubicBezTo>
                  <a:cubicBezTo>
                    <a:pt x="17832" y="12388"/>
                    <a:pt x="18721" y="13437"/>
                    <a:pt x="18721" y="15443"/>
                  </a:cubicBezTo>
                  <a:cubicBezTo>
                    <a:pt x="18721" y="17458"/>
                    <a:pt x="18151" y="18180"/>
                    <a:pt x="18881" y="18742"/>
                  </a:cubicBezTo>
                  <a:cubicBezTo>
                    <a:pt x="19603" y="19305"/>
                    <a:pt x="20006" y="19632"/>
                    <a:pt x="19679" y="20270"/>
                  </a:cubicBezTo>
                  <a:cubicBezTo>
                    <a:pt x="19360" y="20916"/>
                    <a:pt x="19603" y="21236"/>
                    <a:pt x="18881" y="21319"/>
                  </a:cubicBezTo>
                  <a:cubicBezTo>
                    <a:pt x="18151" y="21395"/>
                    <a:pt x="1261" y="12228"/>
                    <a:pt x="1261" y="12228"/>
                  </a:cubicBezTo>
                  <a:cubicBezTo>
                    <a:pt x="1261" y="12228"/>
                    <a:pt x="782" y="12867"/>
                    <a:pt x="782" y="10138"/>
                  </a:cubicBezTo>
                  <a:cubicBezTo>
                    <a:pt x="782" y="7401"/>
                    <a:pt x="372" y="2171"/>
                    <a:pt x="372" y="2171"/>
                  </a:cubicBezTo>
                  <a:cubicBezTo>
                    <a:pt x="372" y="2171"/>
                    <a:pt x="-107" y="324"/>
                    <a:pt x="296" y="324"/>
                  </a:cubicBezTo>
                  <a:lnTo>
                    <a:pt x="1504" y="324"/>
                  </a:lnTo>
                  <a:close/>
                </a:path>
              </a:pathLst>
            </a:custGeom>
            <a:solidFill>
              <a:srgbClr val="231F20"/>
            </a:solidFill>
            <a:ln w="7575" cap="flat">
              <a:noFill/>
              <a:prstDash val="solid"/>
              <a:round/>
            </a:ln>
          </p:spPr>
          <p:txBody>
            <a:bodyPr rtlCol="0" anchor="ctr"/>
            <a:lstStyle/>
            <a:p>
              <a:endParaRPr lang="en-GB"/>
            </a:p>
          </p:txBody>
        </p:sp>
        <p:sp>
          <p:nvSpPr>
            <p:cNvPr id="516" name="Freeform: Shape 515">
              <a:extLst>
                <a:ext uri="{FF2B5EF4-FFF2-40B4-BE49-F238E27FC236}">
                  <a16:creationId xmlns:a16="http://schemas.microsoft.com/office/drawing/2014/main" id="{CEECFC09-3C9D-4412-8097-01FE2192046F}"/>
                </a:ext>
              </a:extLst>
            </p:cNvPr>
            <p:cNvSpPr/>
            <p:nvPr/>
          </p:nvSpPr>
          <p:spPr>
            <a:xfrm>
              <a:off x="7165367" y="4129941"/>
              <a:ext cx="20522" cy="22309"/>
            </a:xfrm>
            <a:custGeom>
              <a:avLst/>
              <a:gdLst>
                <a:gd name="connsiteX0" fmla="*/ 2643 w 20522"/>
                <a:gd name="connsiteY0" fmla="*/ 896 h 22309"/>
                <a:gd name="connsiteX1" fmla="*/ 18651 w 20522"/>
                <a:gd name="connsiteY1" fmla="*/ 9182 h 22309"/>
                <a:gd name="connsiteX2" fmla="*/ 20095 w 20522"/>
                <a:gd name="connsiteY2" fmla="*/ 9904 h 22309"/>
                <a:gd name="connsiteX3" fmla="*/ 20658 w 20522"/>
                <a:gd name="connsiteY3" fmla="*/ 21488 h 22309"/>
                <a:gd name="connsiteX4" fmla="*/ 18248 w 20522"/>
                <a:gd name="connsiteY4" fmla="*/ 22210 h 22309"/>
                <a:gd name="connsiteX5" fmla="*/ 1996 w 20522"/>
                <a:gd name="connsiteY5" fmla="*/ 11272 h 22309"/>
                <a:gd name="connsiteX6" fmla="*/ 955 w 20522"/>
                <a:gd name="connsiteY6" fmla="*/ 9341 h 22309"/>
                <a:gd name="connsiteX7" fmla="*/ 225 w 20522"/>
                <a:gd name="connsiteY7" fmla="*/ 1702 h 22309"/>
                <a:gd name="connsiteX8" fmla="*/ 469 w 20522"/>
                <a:gd name="connsiteY8" fmla="*/ 653 h 22309"/>
                <a:gd name="connsiteX9" fmla="*/ 2240 w 20522"/>
                <a:gd name="connsiteY9" fmla="*/ 334 h 22309"/>
                <a:gd name="connsiteX10" fmla="*/ 2643 w 20522"/>
                <a:gd name="connsiteY10" fmla="*/ 896 h 2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22" h="22309">
                  <a:moveTo>
                    <a:pt x="2643" y="896"/>
                  </a:moveTo>
                  <a:lnTo>
                    <a:pt x="18651" y="9182"/>
                  </a:lnTo>
                  <a:cubicBezTo>
                    <a:pt x="18651" y="9182"/>
                    <a:pt x="20019" y="8862"/>
                    <a:pt x="20095" y="9904"/>
                  </a:cubicBezTo>
                  <a:cubicBezTo>
                    <a:pt x="20179" y="10953"/>
                    <a:pt x="20658" y="21488"/>
                    <a:pt x="20658" y="21488"/>
                  </a:cubicBezTo>
                  <a:cubicBezTo>
                    <a:pt x="20658" y="21488"/>
                    <a:pt x="20095" y="23502"/>
                    <a:pt x="18248" y="22210"/>
                  </a:cubicBezTo>
                  <a:cubicBezTo>
                    <a:pt x="16393" y="20926"/>
                    <a:pt x="1996" y="11272"/>
                    <a:pt x="1996" y="11272"/>
                  </a:cubicBezTo>
                  <a:cubicBezTo>
                    <a:pt x="1996" y="11272"/>
                    <a:pt x="871" y="10550"/>
                    <a:pt x="955" y="9341"/>
                  </a:cubicBezTo>
                  <a:cubicBezTo>
                    <a:pt x="1031" y="8133"/>
                    <a:pt x="225" y="1702"/>
                    <a:pt x="225" y="1702"/>
                  </a:cubicBezTo>
                  <a:cubicBezTo>
                    <a:pt x="225" y="1702"/>
                    <a:pt x="-94" y="972"/>
                    <a:pt x="469" y="653"/>
                  </a:cubicBezTo>
                  <a:cubicBezTo>
                    <a:pt x="1031" y="334"/>
                    <a:pt x="2240" y="334"/>
                    <a:pt x="2240" y="334"/>
                  </a:cubicBezTo>
                  <a:lnTo>
                    <a:pt x="2643" y="896"/>
                  </a:lnTo>
                  <a:close/>
                </a:path>
              </a:pathLst>
            </a:custGeom>
            <a:solidFill>
              <a:srgbClr val="231F20"/>
            </a:solidFill>
            <a:ln w="7575" cap="flat">
              <a:noFill/>
              <a:prstDash val="solid"/>
              <a:round/>
            </a:ln>
          </p:spPr>
          <p:txBody>
            <a:bodyPr rtlCol="0" anchor="ctr"/>
            <a:lstStyle/>
            <a:p>
              <a:endParaRPr lang="en-GB"/>
            </a:p>
          </p:txBody>
        </p:sp>
        <p:sp>
          <p:nvSpPr>
            <p:cNvPr id="517" name="Freeform: Shape 516">
              <a:extLst>
                <a:ext uri="{FF2B5EF4-FFF2-40B4-BE49-F238E27FC236}">
                  <a16:creationId xmlns:a16="http://schemas.microsoft.com/office/drawing/2014/main" id="{74488766-5701-4940-9A6C-BF82EE05714D}"/>
                </a:ext>
              </a:extLst>
            </p:cNvPr>
            <p:cNvSpPr/>
            <p:nvPr/>
          </p:nvSpPr>
          <p:spPr>
            <a:xfrm>
              <a:off x="7167359" y="4151984"/>
              <a:ext cx="18719" cy="20361"/>
            </a:xfrm>
            <a:custGeom>
              <a:avLst/>
              <a:gdLst>
                <a:gd name="connsiteX0" fmla="*/ 894 w 18719"/>
                <a:gd name="connsiteY0" fmla="*/ 342 h 20361"/>
                <a:gd name="connsiteX1" fmla="*/ 16500 w 18719"/>
                <a:gd name="connsiteY1" fmla="*/ 8149 h 20361"/>
                <a:gd name="connsiteX2" fmla="*/ 18826 w 18719"/>
                <a:gd name="connsiteY2" fmla="*/ 11121 h 20361"/>
                <a:gd name="connsiteX3" fmla="*/ 18431 w 18719"/>
                <a:gd name="connsiteY3" fmla="*/ 17879 h 20361"/>
                <a:gd name="connsiteX4" fmla="*/ 17138 w 18719"/>
                <a:gd name="connsiteY4" fmla="*/ 20699 h 20361"/>
                <a:gd name="connsiteX5" fmla="*/ 12790 w 18719"/>
                <a:gd name="connsiteY5" fmla="*/ 19407 h 20361"/>
                <a:gd name="connsiteX6" fmla="*/ 1206 w 18719"/>
                <a:gd name="connsiteY6" fmla="*/ 11927 h 20361"/>
                <a:gd name="connsiteX7" fmla="*/ 165 w 18719"/>
                <a:gd name="connsiteY7" fmla="*/ 10315 h 20361"/>
                <a:gd name="connsiteX8" fmla="*/ 165 w 18719"/>
                <a:gd name="connsiteY8" fmla="*/ 1232 h 20361"/>
                <a:gd name="connsiteX9" fmla="*/ 894 w 18719"/>
                <a:gd name="connsiteY9" fmla="*/ 342 h 20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19" h="20361">
                  <a:moveTo>
                    <a:pt x="894" y="342"/>
                  </a:moveTo>
                  <a:cubicBezTo>
                    <a:pt x="894" y="342"/>
                    <a:pt x="14888" y="6781"/>
                    <a:pt x="16500" y="8149"/>
                  </a:cubicBezTo>
                  <a:cubicBezTo>
                    <a:pt x="18104" y="9510"/>
                    <a:pt x="18750" y="9274"/>
                    <a:pt x="18826" y="11121"/>
                  </a:cubicBezTo>
                  <a:cubicBezTo>
                    <a:pt x="18909" y="12968"/>
                    <a:pt x="18826" y="15705"/>
                    <a:pt x="18431" y="17879"/>
                  </a:cubicBezTo>
                  <a:cubicBezTo>
                    <a:pt x="18020" y="20053"/>
                    <a:pt x="18590" y="20775"/>
                    <a:pt x="17138" y="20699"/>
                  </a:cubicBezTo>
                  <a:cubicBezTo>
                    <a:pt x="15694" y="20615"/>
                    <a:pt x="14485" y="20456"/>
                    <a:pt x="12790" y="19407"/>
                  </a:cubicBezTo>
                  <a:cubicBezTo>
                    <a:pt x="11103" y="18358"/>
                    <a:pt x="1206" y="11927"/>
                    <a:pt x="1206" y="11927"/>
                  </a:cubicBezTo>
                  <a:cubicBezTo>
                    <a:pt x="1206" y="11927"/>
                    <a:pt x="-71" y="10718"/>
                    <a:pt x="165" y="10315"/>
                  </a:cubicBezTo>
                  <a:cubicBezTo>
                    <a:pt x="408" y="9912"/>
                    <a:pt x="165" y="1232"/>
                    <a:pt x="165" y="1232"/>
                  </a:cubicBezTo>
                  <a:lnTo>
                    <a:pt x="894" y="342"/>
                  </a:lnTo>
                  <a:close/>
                </a:path>
              </a:pathLst>
            </a:custGeom>
            <a:solidFill>
              <a:srgbClr val="231F20"/>
            </a:solidFill>
            <a:ln w="7575" cap="flat">
              <a:noFill/>
              <a:prstDash val="solid"/>
              <a:round/>
            </a:ln>
          </p:spPr>
          <p:txBody>
            <a:bodyPr rtlCol="0" anchor="ctr"/>
            <a:lstStyle/>
            <a:p>
              <a:endParaRPr lang="en-GB"/>
            </a:p>
          </p:txBody>
        </p:sp>
        <p:sp>
          <p:nvSpPr>
            <p:cNvPr id="518" name="Freeform: Shape 517">
              <a:extLst>
                <a:ext uri="{FF2B5EF4-FFF2-40B4-BE49-F238E27FC236}">
                  <a16:creationId xmlns:a16="http://schemas.microsoft.com/office/drawing/2014/main" id="{4FC6FFAC-A055-408D-B3B5-3169C33B2715}"/>
                </a:ext>
              </a:extLst>
            </p:cNvPr>
            <p:cNvSpPr/>
            <p:nvPr/>
          </p:nvSpPr>
          <p:spPr>
            <a:xfrm>
              <a:off x="7168415" y="4174082"/>
              <a:ext cx="14298" cy="19194"/>
            </a:xfrm>
            <a:custGeom>
              <a:avLst/>
              <a:gdLst>
                <a:gd name="connsiteX0" fmla="*/ 5865 w 14298"/>
                <a:gd name="connsiteY0" fmla="*/ 3346 h 19194"/>
                <a:gd name="connsiteX1" fmla="*/ 12859 w 14298"/>
                <a:gd name="connsiteY1" fmla="*/ 8819 h 19194"/>
                <a:gd name="connsiteX2" fmla="*/ 14310 w 14298"/>
                <a:gd name="connsiteY2" fmla="*/ 12118 h 19194"/>
                <a:gd name="connsiteX3" fmla="*/ 13102 w 14298"/>
                <a:gd name="connsiteY3" fmla="*/ 18716 h 19194"/>
                <a:gd name="connsiteX4" fmla="*/ 10289 w 14298"/>
                <a:gd name="connsiteY4" fmla="*/ 18632 h 19194"/>
                <a:gd name="connsiteX5" fmla="*/ 1685 w 14298"/>
                <a:gd name="connsiteY5" fmla="*/ 11950 h 19194"/>
                <a:gd name="connsiteX6" fmla="*/ 233 w 14298"/>
                <a:gd name="connsiteY6" fmla="*/ 9784 h 19194"/>
                <a:gd name="connsiteX7" fmla="*/ 149 w 14298"/>
                <a:gd name="connsiteY7" fmla="*/ 2547 h 19194"/>
                <a:gd name="connsiteX8" fmla="*/ 2239 w 14298"/>
                <a:gd name="connsiteY8" fmla="*/ 852 h 19194"/>
                <a:gd name="connsiteX9" fmla="*/ 5865 w 14298"/>
                <a:gd name="connsiteY9" fmla="*/ 3346 h 19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98" h="19194">
                  <a:moveTo>
                    <a:pt x="5865" y="3346"/>
                  </a:moveTo>
                  <a:lnTo>
                    <a:pt x="12859" y="8819"/>
                  </a:lnTo>
                  <a:cubicBezTo>
                    <a:pt x="12859" y="8819"/>
                    <a:pt x="14956" y="8902"/>
                    <a:pt x="14310" y="12118"/>
                  </a:cubicBezTo>
                  <a:cubicBezTo>
                    <a:pt x="13664" y="15333"/>
                    <a:pt x="13102" y="18716"/>
                    <a:pt x="13102" y="18716"/>
                  </a:cubicBezTo>
                  <a:cubicBezTo>
                    <a:pt x="13102" y="18716"/>
                    <a:pt x="12942" y="20639"/>
                    <a:pt x="10289" y="18632"/>
                  </a:cubicBezTo>
                  <a:cubicBezTo>
                    <a:pt x="7636" y="16625"/>
                    <a:pt x="1685" y="11950"/>
                    <a:pt x="1685" y="11950"/>
                  </a:cubicBezTo>
                  <a:cubicBezTo>
                    <a:pt x="1685" y="11950"/>
                    <a:pt x="73" y="11312"/>
                    <a:pt x="233" y="9784"/>
                  </a:cubicBezTo>
                  <a:cubicBezTo>
                    <a:pt x="392" y="8256"/>
                    <a:pt x="149" y="2547"/>
                    <a:pt x="149" y="2547"/>
                  </a:cubicBezTo>
                  <a:cubicBezTo>
                    <a:pt x="149" y="2547"/>
                    <a:pt x="-170" y="-911"/>
                    <a:pt x="2239" y="852"/>
                  </a:cubicBezTo>
                  <a:cubicBezTo>
                    <a:pt x="4657" y="2623"/>
                    <a:pt x="5865" y="3346"/>
                    <a:pt x="5865" y="3346"/>
                  </a:cubicBezTo>
                  <a:close/>
                </a:path>
              </a:pathLst>
            </a:custGeom>
            <a:solidFill>
              <a:srgbClr val="231F20"/>
            </a:solidFill>
            <a:ln w="7575" cap="flat">
              <a:noFill/>
              <a:prstDash val="solid"/>
              <a:round/>
            </a:ln>
          </p:spPr>
          <p:txBody>
            <a:bodyPr rtlCol="0" anchor="ctr"/>
            <a:lstStyle/>
            <a:p>
              <a:endParaRPr lang="en-GB"/>
            </a:p>
          </p:txBody>
        </p:sp>
        <p:sp>
          <p:nvSpPr>
            <p:cNvPr id="519" name="Freeform: Shape 518">
              <a:extLst>
                <a:ext uri="{FF2B5EF4-FFF2-40B4-BE49-F238E27FC236}">
                  <a16:creationId xmlns:a16="http://schemas.microsoft.com/office/drawing/2014/main" id="{B1055238-8821-462B-B9E2-74A500AF4A77}"/>
                </a:ext>
              </a:extLst>
            </p:cNvPr>
            <p:cNvSpPr/>
            <p:nvPr/>
          </p:nvSpPr>
          <p:spPr>
            <a:xfrm>
              <a:off x="7182763" y="4093590"/>
              <a:ext cx="24326" cy="22635"/>
            </a:xfrm>
            <a:custGeom>
              <a:avLst/>
              <a:gdLst>
                <a:gd name="connsiteX0" fmla="*/ 2624 w 24326"/>
                <a:gd name="connsiteY0" fmla="*/ 8840 h 22635"/>
                <a:gd name="connsiteX1" fmla="*/ 17424 w 24326"/>
                <a:gd name="connsiteY1" fmla="*/ 1033 h 22635"/>
                <a:gd name="connsiteX2" fmla="*/ 19521 w 24326"/>
                <a:gd name="connsiteY2" fmla="*/ 714 h 22635"/>
                <a:gd name="connsiteX3" fmla="*/ 23862 w 24326"/>
                <a:gd name="connsiteY3" fmla="*/ 11326 h 22635"/>
                <a:gd name="connsiteX4" fmla="*/ 23299 w 24326"/>
                <a:gd name="connsiteY4" fmla="*/ 14952 h 22635"/>
                <a:gd name="connsiteX5" fmla="*/ 10506 w 24326"/>
                <a:gd name="connsiteY5" fmla="*/ 20417 h 22635"/>
                <a:gd name="connsiteX6" fmla="*/ 8256 w 24326"/>
                <a:gd name="connsiteY6" fmla="*/ 21139 h 22635"/>
                <a:gd name="connsiteX7" fmla="*/ 4554 w 24326"/>
                <a:gd name="connsiteY7" fmla="*/ 21702 h 22635"/>
                <a:gd name="connsiteX8" fmla="*/ 1012 w 24326"/>
                <a:gd name="connsiteY8" fmla="*/ 12375 h 22635"/>
                <a:gd name="connsiteX9" fmla="*/ 290 w 24326"/>
                <a:gd name="connsiteY9" fmla="*/ 9881 h 22635"/>
                <a:gd name="connsiteX10" fmla="*/ 2624 w 24326"/>
                <a:gd name="connsiteY10" fmla="*/ 8840 h 22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26" h="22635">
                  <a:moveTo>
                    <a:pt x="2624" y="8840"/>
                  </a:moveTo>
                  <a:lnTo>
                    <a:pt x="17424" y="1033"/>
                  </a:lnTo>
                  <a:cubicBezTo>
                    <a:pt x="17424" y="1033"/>
                    <a:pt x="18556" y="-335"/>
                    <a:pt x="19521" y="714"/>
                  </a:cubicBezTo>
                  <a:cubicBezTo>
                    <a:pt x="20487" y="1756"/>
                    <a:pt x="23862" y="11326"/>
                    <a:pt x="23862" y="11326"/>
                  </a:cubicBezTo>
                  <a:cubicBezTo>
                    <a:pt x="23862" y="11326"/>
                    <a:pt x="25549" y="14305"/>
                    <a:pt x="23299" y="14952"/>
                  </a:cubicBezTo>
                  <a:cubicBezTo>
                    <a:pt x="21049" y="15590"/>
                    <a:pt x="10506" y="20417"/>
                    <a:pt x="10506" y="20417"/>
                  </a:cubicBezTo>
                  <a:cubicBezTo>
                    <a:pt x="10506" y="20417"/>
                    <a:pt x="9222" y="20174"/>
                    <a:pt x="8256" y="21139"/>
                  </a:cubicBezTo>
                  <a:cubicBezTo>
                    <a:pt x="7291" y="22104"/>
                    <a:pt x="5277" y="24362"/>
                    <a:pt x="4554" y="21702"/>
                  </a:cubicBezTo>
                  <a:cubicBezTo>
                    <a:pt x="3832" y="19049"/>
                    <a:pt x="1658" y="12534"/>
                    <a:pt x="1012" y="12375"/>
                  </a:cubicBezTo>
                  <a:cubicBezTo>
                    <a:pt x="374" y="12215"/>
                    <a:pt x="-113" y="10041"/>
                    <a:pt x="290" y="9881"/>
                  </a:cubicBezTo>
                  <a:cubicBezTo>
                    <a:pt x="693" y="9722"/>
                    <a:pt x="2624" y="8840"/>
                    <a:pt x="2624" y="8840"/>
                  </a:cubicBezTo>
                  <a:close/>
                </a:path>
              </a:pathLst>
            </a:custGeom>
            <a:solidFill>
              <a:srgbClr val="231F20"/>
            </a:solidFill>
            <a:ln w="7575" cap="flat">
              <a:noFill/>
              <a:prstDash val="solid"/>
              <a:round/>
            </a:ln>
          </p:spPr>
          <p:txBody>
            <a:bodyPr rtlCol="0" anchor="ctr"/>
            <a:lstStyle/>
            <a:p>
              <a:endParaRPr lang="en-GB"/>
            </a:p>
          </p:txBody>
        </p:sp>
        <p:sp>
          <p:nvSpPr>
            <p:cNvPr id="520" name="Freeform: Shape 519">
              <a:extLst>
                <a:ext uri="{FF2B5EF4-FFF2-40B4-BE49-F238E27FC236}">
                  <a16:creationId xmlns:a16="http://schemas.microsoft.com/office/drawing/2014/main" id="{646DA8A4-38F9-449B-910C-2291620599E3}"/>
                </a:ext>
              </a:extLst>
            </p:cNvPr>
            <p:cNvSpPr/>
            <p:nvPr/>
          </p:nvSpPr>
          <p:spPr>
            <a:xfrm>
              <a:off x="7189838" y="4117953"/>
              <a:ext cx="24031" cy="19237"/>
            </a:xfrm>
            <a:custGeom>
              <a:avLst/>
              <a:gdLst>
                <a:gd name="connsiteX0" fmla="*/ 2553 w 24031"/>
                <a:gd name="connsiteY0" fmla="*/ 5961 h 19237"/>
                <a:gd name="connsiteX1" fmla="*/ 8505 w 24031"/>
                <a:gd name="connsiteY1" fmla="*/ 3225 h 19237"/>
                <a:gd name="connsiteX2" fmla="*/ 13096 w 24031"/>
                <a:gd name="connsiteY2" fmla="*/ 2259 h 19237"/>
                <a:gd name="connsiteX3" fmla="*/ 15346 w 24031"/>
                <a:gd name="connsiteY3" fmla="*/ 2176 h 19237"/>
                <a:gd name="connsiteX4" fmla="*/ 16714 w 24031"/>
                <a:gd name="connsiteY4" fmla="*/ 815 h 19237"/>
                <a:gd name="connsiteX5" fmla="*/ 19846 w 24031"/>
                <a:gd name="connsiteY5" fmla="*/ 329 h 19237"/>
                <a:gd name="connsiteX6" fmla="*/ 22263 w 24031"/>
                <a:gd name="connsiteY6" fmla="*/ 1780 h 19237"/>
                <a:gd name="connsiteX7" fmla="*/ 23715 w 24031"/>
                <a:gd name="connsiteY7" fmla="*/ 9747 h 19237"/>
                <a:gd name="connsiteX8" fmla="*/ 24110 w 24031"/>
                <a:gd name="connsiteY8" fmla="*/ 13441 h 19237"/>
                <a:gd name="connsiteX9" fmla="*/ 21374 w 24031"/>
                <a:gd name="connsiteY9" fmla="*/ 15296 h 19237"/>
                <a:gd name="connsiteX10" fmla="*/ 15019 w 24031"/>
                <a:gd name="connsiteY10" fmla="*/ 16337 h 19237"/>
                <a:gd name="connsiteX11" fmla="*/ 9949 w 24031"/>
                <a:gd name="connsiteY11" fmla="*/ 17386 h 19237"/>
                <a:gd name="connsiteX12" fmla="*/ 7060 w 24031"/>
                <a:gd name="connsiteY12" fmla="*/ 17629 h 19237"/>
                <a:gd name="connsiteX13" fmla="*/ 4970 w 24031"/>
                <a:gd name="connsiteY13" fmla="*/ 18184 h 19237"/>
                <a:gd name="connsiteX14" fmla="*/ 3199 w 24031"/>
                <a:gd name="connsiteY14" fmla="*/ 19560 h 19237"/>
                <a:gd name="connsiteX15" fmla="*/ 1511 w 24031"/>
                <a:gd name="connsiteY15" fmla="*/ 18671 h 19237"/>
                <a:gd name="connsiteX16" fmla="*/ 1025 w 24031"/>
                <a:gd name="connsiteY16" fmla="*/ 14566 h 19237"/>
                <a:gd name="connsiteX17" fmla="*/ 941 w 24031"/>
                <a:gd name="connsiteY17" fmla="*/ 10864 h 19237"/>
                <a:gd name="connsiteX18" fmla="*/ 219 w 24031"/>
                <a:gd name="connsiteY18" fmla="*/ 8454 h 19237"/>
                <a:gd name="connsiteX19" fmla="*/ 706 w 24031"/>
                <a:gd name="connsiteY19" fmla="*/ 6843 h 19237"/>
                <a:gd name="connsiteX20" fmla="*/ 2553 w 24031"/>
                <a:gd name="connsiteY20" fmla="*/ 5961 h 19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31" h="19237">
                  <a:moveTo>
                    <a:pt x="2553" y="5961"/>
                  </a:moveTo>
                  <a:cubicBezTo>
                    <a:pt x="2553" y="5961"/>
                    <a:pt x="5449" y="3871"/>
                    <a:pt x="8505" y="3225"/>
                  </a:cubicBezTo>
                  <a:cubicBezTo>
                    <a:pt x="11560" y="2586"/>
                    <a:pt x="11484" y="2100"/>
                    <a:pt x="13096" y="2259"/>
                  </a:cubicBezTo>
                  <a:cubicBezTo>
                    <a:pt x="14700" y="2419"/>
                    <a:pt x="14456" y="2746"/>
                    <a:pt x="15346" y="2176"/>
                  </a:cubicBezTo>
                  <a:cubicBezTo>
                    <a:pt x="16228" y="1621"/>
                    <a:pt x="15346" y="1134"/>
                    <a:pt x="16714" y="815"/>
                  </a:cubicBezTo>
                  <a:cubicBezTo>
                    <a:pt x="18082" y="488"/>
                    <a:pt x="18804" y="329"/>
                    <a:pt x="19846" y="329"/>
                  </a:cubicBezTo>
                  <a:cubicBezTo>
                    <a:pt x="20895" y="329"/>
                    <a:pt x="22020" y="253"/>
                    <a:pt x="22263" y="1780"/>
                  </a:cubicBezTo>
                  <a:cubicBezTo>
                    <a:pt x="22506" y="3308"/>
                    <a:pt x="23548" y="7649"/>
                    <a:pt x="23715" y="9747"/>
                  </a:cubicBezTo>
                  <a:cubicBezTo>
                    <a:pt x="23875" y="11829"/>
                    <a:pt x="24353" y="12559"/>
                    <a:pt x="24110" y="13441"/>
                  </a:cubicBezTo>
                  <a:cubicBezTo>
                    <a:pt x="23875" y="14330"/>
                    <a:pt x="22423" y="15296"/>
                    <a:pt x="21374" y="15296"/>
                  </a:cubicBezTo>
                  <a:cubicBezTo>
                    <a:pt x="20332" y="15296"/>
                    <a:pt x="16311" y="16094"/>
                    <a:pt x="15019" y="16337"/>
                  </a:cubicBezTo>
                  <a:cubicBezTo>
                    <a:pt x="13734" y="16580"/>
                    <a:pt x="10998" y="17302"/>
                    <a:pt x="9949" y="17386"/>
                  </a:cubicBezTo>
                  <a:cubicBezTo>
                    <a:pt x="8907" y="17462"/>
                    <a:pt x="8345" y="17302"/>
                    <a:pt x="7060" y="17629"/>
                  </a:cubicBezTo>
                  <a:cubicBezTo>
                    <a:pt x="5768" y="17949"/>
                    <a:pt x="5365" y="17546"/>
                    <a:pt x="4970" y="18184"/>
                  </a:cubicBezTo>
                  <a:cubicBezTo>
                    <a:pt x="4559" y="18830"/>
                    <a:pt x="4240" y="19636"/>
                    <a:pt x="3199" y="19560"/>
                  </a:cubicBezTo>
                  <a:cubicBezTo>
                    <a:pt x="2150" y="19476"/>
                    <a:pt x="1671" y="19317"/>
                    <a:pt x="1511" y="18671"/>
                  </a:cubicBezTo>
                  <a:cubicBezTo>
                    <a:pt x="1344" y="18025"/>
                    <a:pt x="1184" y="16580"/>
                    <a:pt x="1025" y="14566"/>
                  </a:cubicBezTo>
                  <a:cubicBezTo>
                    <a:pt x="865" y="12559"/>
                    <a:pt x="1025" y="12156"/>
                    <a:pt x="941" y="10864"/>
                  </a:cubicBezTo>
                  <a:cubicBezTo>
                    <a:pt x="865" y="9579"/>
                    <a:pt x="379" y="8698"/>
                    <a:pt x="219" y="8454"/>
                  </a:cubicBezTo>
                  <a:cubicBezTo>
                    <a:pt x="59" y="8211"/>
                    <a:pt x="135" y="7329"/>
                    <a:pt x="706" y="6843"/>
                  </a:cubicBezTo>
                  <a:cubicBezTo>
                    <a:pt x="1268" y="6364"/>
                    <a:pt x="2553" y="5961"/>
                    <a:pt x="2553" y="5961"/>
                  </a:cubicBezTo>
                  <a:close/>
                </a:path>
              </a:pathLst>
            </a:custGeom>
            <a:solidFill>
              <a:srgbClr val="231F20"/>
            </a:solidFill>
            <a:ln w="7575" cap="flat">
              <a:noFill/>
              <a:prstDash val="solid"/>
              <a:round/>
            </a:ln>
          </p:spPr>
          <p:txBody>
            <a:bodyPr rtlCol="0" anchor="ctr"/>
            <a:lstStyle/>
            <a:p>
              <a:endParaRPr lang="en-GB"/>
            </a:p>
          </p:txBody>
        </p:sp>
        <p:sp>
          <p:nvSpPr>
            <p:cNvPr id="521" name="Freeform: Shape 520">
              <a:extLst>
                <a:ext uri="{FF2B5EF4-FFF2-40B4-BE49-F238E27FC236}">
                  <a16:creationId xmlns:a16="http://schemas.microsoft.com/office/drawing/2014/main" id="{8357EF73-4BF7-4A0E-8D35-684D66FBF4F0}"/>
                </a:ext>
              </a:extLst>
            </p:cNvPr>
            <p:cNvSpPr/>
            <p:nvPr/>
          </p:nvSpPr>
          <p:spPr>
            <a:xfrm>
              <a:off x="7192140" y="4140622"/>
              <a:ext cx="23836" cy="15543"/>
            </a:xfrm>
            <a:custGeom>
              <a:avLst/>
              <a:gdLst>
                <a:gd name="connsiteX0" fmla="*/ 2661 w 23836"/>
                <a:gd name="connsiteY0" fmla="*/ 4052 h 15543"/>
                <a:gd name="connsiteX1" fmla="*/ 7891 w 23836"/>
                <a:gd name="connsiteY1" fmla="*/ 2843 h 15543"/>
                <a:gd name="connsiteX2" fmla="*/ 11350 w 23836"/>
                <a:gd name="connsiteY2" fmla="*/ 1962 h 15543"/>
                <a:gd name="connsiteX3" fmla="*/ 14413 w 23836"/>
                <a:gd name="connsiteY3" fmla="*/ 1802 h 15543"/>
                <a:gd name="connsiteX4" fmla="*/ 16176 w 23836"/>
                <a:gd name="connsiteY4" fmla="*/ 1878 h 15543"/>
                <a:gd name="connsiteX5" fmla="*/ 19559 w 23836"/>
                <a:gd name="connsiteY5" fmla="*/ 593 h 15543"/>
                <a:gd name="connsiteX6" fmla="*/ 21969 w 23836"/>
                <a:gd name="connsiteY6" fmla="*/ 753 h 15543"/>
                <a:gd name="connsiteX7" fmla="*/ 23261 w 23836"/>
                <a:gd name="connsiteY7" fmla="*/ 2684 h 15543"/>
                <a:gd name="connsiteX8" fmla="*/ 23983 w 23836"/>
                <a:gd name="connsiteY8" fmla="*/ 12657 h 15543"/>
                <a:gd name="connsiteX9" fmla="*/ 22371 w 23836"/>
                <a:gd name="connsiteY9" fmla="*/ 15234 h 15543"/>
                <a:gd name="connsiteX10" fmla="*/ 7009 w 23836"/>
                <a:gd name="connsiteY10" fmla="*/ 15796 h 15543"/>
                <a:gd name="connsiteX11" fmla="*/ 4919 w 23836"/>
                <a:gd name="connsiteY11" fmla="*/ 15393 h 15543"/>
                <a:gd name="connsiteX12" fmla="*/ 2828 w 23836"/>
                <a:gd name="connsiteY12" fmla="*/ 15880 h 15543"/>
                <a:gd name="connsiteX13" fmla="*/ 2099 w 23836"/>
                <a:gd name="connsiteY13" fmla="*/ 15796 h 15543"/>
                <a:gd name="connsiteX14" fmla="*/ 1377 w 23836"/>
                <a:gd name="connsiteY14" fmla="*/ 15636 h 15543"/>
                <a:gd name="connsiteX15" fmla="*/ 252 w 23836"/>
                <a:gd name="connsiteY15" fmla="*/ 14109 h 15543"/>
                <a:gd name="connsiteX16" fmla="*/ 252 w 23836"/>
                <a:gd name="connsiteY16" fmla="*/ 5899 h 15543"/>
                <a:gd name="connsiteX17" fmla="*/ 890 w 23836"/>
                <a:gd name="connsiteY17" fmla="*/ 4615 h 15543"/>
                <a:gd name="connsiteX18" fmla="*/ 2661 w 23836"/>
                <a:gd name="connsiteY18" fmla="*/ 4052 h 15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36" h="15543">
                  <a:moveTo>
                    <a:pt x="2661" y="4052"/>
                  </a:moveTo>
                  <a:cubicBezTo>
                    <a:pt x="2661" y="4052"/>
                    <a:pt x="6363" y="2927"/>
                    <a:pt x="7891" y="2843"/>
                  </a:cubicBezTo>
                  <a:cubicBezTo>
                    <a:pt x="9419" y="2767"/>
                    <a:pt x="9822" y="2121"/>
                    <a:pt x="11350" y="1962"/>
                  </a:cubicBezTo>
                  <a:cubicBezTo>
                    <a:pt x="12877" y="1802"/>
                    <a:pt x="13280" y="1642"/>
                    <a:pt x="14413" y="1802"/>
                  </a:cubicBezTo>
                  <a:cubicBezTo>
                    <a:pt x="15538" y="1962"/>
                    <a:pt x="15135" y="2038"/>
                    <a:pt x="16176" y="1878"/>
                  </a:cubicBezTo>
                  <a:cubicBezTo>
                    <a:pt x="17225" y="1718"/>
                    <a:pt x="18594" y="753"/>
                    <a:pt x="19559" y="593"/>
                  </a:cubicBezTo>
                  <a:cubicBezTo>
                    <a:pt x="20524" y="434"/>
                    <a:pt x="20844" y="31"/>
                    <a:pt x="21969" y="753"/>
                  </a:cubicBezTo>
                  <a:cubicBezTo>
                    <a:pt x="23094" y="1475"/>
                    <a:pt x="23177" y="2197"/>
                    <a:pt x="23261" y="2684"/>
                  </a:cubicBezTo>
                  <a:cubicBezTo>
                    <a:pt x="23337" y="3163"/>
                    <a:pt x="23983" y="12657"/>
                    <a:pt x="23983" y="12657"/>
                  </a:cubicBezTo>
                  <a:cubicBezTo>
                    <a:pt x="23983" y="12657"/>
                    <a:pt x="23496" y="15074"/>
                    <a:pt x="22371" y="15234"/>
                  </a:cubicBezTo>
                  <a:cubicBezTo>
                    <a:pt x="21247" y="15393"/>
                    <a:pt x="7009" y="15796"/>
                    <a:pt x="7009" y="15796"/>
                  </a:cubicBezTo>
                  <a:cubicBezTo>
                    <a:pt x="7009" y="15796"/>
                    <a:pt x="5801" y="14914"/>
                    <a:pt x="4919" y="15393"/>
                  </a:cubicBezTo>
                  <a:cubicBezTo>
                    <a:pt x="4029" y="15880"/>
                    <a:pt x="3383" y="15880"/>
                    <a:pt x="2828" y="15880"/>
                  </a:cubicBezTo>
                  <a:cubicBezTo>
                    <a:pt x="2258" y="15880"/>
                    <a:pt x="2099" y="15796"/>
                    <a:pt x="2099" y="15796"/>
                  </a:cubicBezTo>
                  <a:cubicBezTo>
                    <a:pt x="2099" y="15796"/>
                    <a:pt x="1696" y="15880"/>
                    <a:pt x="1377" y="15636"/>
                  </a:cubicBezTo>
                  <a:cubicBezTo>
                    <a:pt x="1057" y="15393"/>
                    <a:pt x="252" y="16039"/>
                    <a:pt x="252" y="14109"/>
                  </a:cubicBezTo>
                  <a:lnTo>
                    <a:pt x="252" y="5899"/>
                  </a:lnTo>
                  <a:cubicBezTo>
                    <a:pt x="252" y="5899"/>
                    <a:pt x="-235" y="4934"/>
                    <a:pt x="890" y="4615"/>
                  </a:cubicBezTo>
                  <a:cubicBezTo>
                    <a:pt x="2023" y="4295"/>
                    <a:pt x="2661" y="4052"/>
                    <a:pt x="2661" y="4052"/>
                  </a:cubicBezTo>
                  <a:close/>
                </a:path>
              </a:pathLst>
            </a:custGeom>
            <a:solidFill>
              <a:srgbClr val="231F20"/>
            </a:solidFill>
            <a:ln w="7575" cap="flat">
              <a:noFill/>
              <a:prstDash val="solid"/>
              <a:round/>
            </a:ln>
          </p:spPr>
          <p:txBody>
            <a:bodyPr rtlCol="0" anchor="ctr"/>
            <a:lstStyle/>
            <a:p>
              <a:endParaRPr lang="en-GB"/>
            </a:p>
          </p:txBody>
        </p:sp>
        <p:sp>
          <p:nvSpPr>
            <p:cNvPr id="522" name="Freeform: Shape 521">
              <a:extLst>
                <a:ext uri="{FF2B5EF4-FFF2-40B4-BE49-F238E27FC236}">
                  <a16:creationId xmlns:a16="http://schemas.microsoft.com/office/drawing/2014/main" id="{00A59306-0E89-4A85-B2F7-0F2DCB3D6D99}"/>
                </a:ext>
              </a:extLst>
            </p:cNvPr>
            <p:cNvSpPr/>
            <p:nvPr/>
          </p:nvSpPr>
          <p:spPr>
            <a:xfrm>
              <a:off x="7191034" y="4163663"/>
              <a:ext cx="25267" cy="15676"/>
            </a:xfrm>
            <a:custGeom>
              <a:avLst/>
              <a:gdLst>
                <a:gd name="connsiteX0" fmla="*/ 2407 w 25267"/>
                <a:gd name="connsiteY0" fmla="*/ 648 h 15676"/>
                <a:gd name="connsiteX1" fmla="*/ 14956 w 25267"/>
                <a:gd name="connsiteY1" fmla="*/ 412 h 15676"/>
                <a:gd name="connsiteX2" fmla="*/ 18172 w 25267"/>
                <a:gd name="connsiteY2" fmla="*/ 572 h 15676"/>
                <a:gd name="connsiteX3" fmla="*/ 19456 w 25267"/>
                <a:gd name="connsiteY3" fmla="*/ 1134 h 15676"/>
                <a:gd name="connsiteX4" fmla="*/ 21068 w 25267"/>
                <a:gd name="connsiteY4" fmla="*/ 732 h 15676"/>
                <a:gd name="connsiteX5" fmla="*/ 23964 w 25267"/>
                <a:gd name="connsiteY5" fmla="*/ 572 h 15676"/>
                <a:gd name="connsiteX6" fmla="*/ 25408 w 25267"/>
                <a:gd name="connsiteY6" fmla="*/ 2662 h 15676"/>
                <a:gd name="connsiteX7" fmla="*/ 24283 w 25267"/>
                <a:gd name="connsiteY7" fmla="*/ 9503 h 15676"/>
                <a:gd name="connsiteX8" fmla="*/ 22755 w 25267"/>
                <a:gd name="connsiteY8" fmla="*/ 14414 h 15676"/>
                <a:gd name="connsiteX9" fmla="*/ 22915 w 25267"/>
                <a:gd name="connsiteY9" fmla="*/ 15691 h 15676"/>
                <a:gd name="connsiteX10" fmla="*/ 20749 w 25267"/>
                <a:gd name="connsiteY10" fmla="*/ 16018 h 15676"/>
                <a:gd name="connsiteX11" fmla="*/ 15678 w 25267"/>
                <a:gd name="connsiteY11" fmla="*/ 14969 h 15676"/>
                <a:gd name="connsiteX12" fmla="*/ 12136 w 25267"/>
                <a:gd name="connsiteY12" fmla="*/ 14330 h 15676"/>
                <a:gd name="connsiteX13" fmla="*/ 9240 w 25267"/>
                <a:gd name="connsiteY13" fmla="*/ 13927 h 15676"/>
                <a:gd name="connsiteX14" fmla="*/ 5143 w 25267"/>
                <a:gd name="connsiteY14" fmla="*/ 13684 h 15676"/>
                <a:gd name="connsiteX15" fmla="*/ 2163 w 25267"/>
                <a:gd name="connsiteY15" fmla="*/ 13365 h 15676"/>
                <a:gd name="connsiteX16" fmla="*/ 795 w 25267"/>
                <a:gd name="connsiteY16" fmla="*/ 12400 h 15676"/>
                <a:gd name="connsiteX17" fmla="*/ 316 w 25267"/>
                <a:gd name="connsiteY17" fmla="*/ 10872 h 15676"/>
                <a:gd name="connsiteX18" fmla="*/ 233 w 25267"/>
                <a:gd name="connsiteY18" fmla="*/ 6843 h 15676"/>
                <a:gd name="connsiteX19" fmla="*/ 476 w 25267"/>
                <a:gd name="connsiteY19" fmla="*/ 2100 h 15676"/>
                <a:gd name="connsiteX20" fmla="*/ 1122 w 25267"/>
                <a:gd name="connsiteY20" fmla="*/ 815 h 15676"/>
                <a:gd name="connsiteX21" fmla="*/ 2407 w 25267"/>
                <a:gd name="connsiteY21" fmla="*/ 648 h 1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267" h="15676">
                  <a:moveTo>
                    <a:pt x="2407" y="648"/>
                  </a:moveTo>
                  <a:cubicBezTo>
                    <a:pt x="2407" y="648"/>
                    <a:pt x="13345" y="253"/>
                    <a:pt x="14956" y="412"/>
                  </a:cubicBezTo>
                  <a:cubicBezTo>
                    <a:pt x="16560" y="572"/>
                    <a:pt x="17693" y="572"/>
                    <a:pt x="18172" y="572"/>
                  </a:cubicBezTo>
                  <a:cubicBezTo>
                    <a:pt x="18658" y="572"/>
                    <a:pt x="18575" y="1058"/>
                    <a:pt x="19456" y="1134"/>
                  </a:cubicBezTo>
                  <a:cubicBezTo>
                    <a:pt x="20346" y="1218"/>
                    <a:pt x="20665" y="975"/>
                    <a:pt x="21068" y="732"/>
                  </a:cubicBezTo>
                  <a:cubicBezTo>
                    <a:pt x="21471" y="488"/>
                    <a:pt x="23318" y="93"/>
                    <a:pt x="23964" y="572"/>
                  </a:cubicBezTo>
                  <a:cubicBezTo>
                    <a:pt x="24610" y="1058"/>
                    <a:pt x="25492" y="815"/>
                    <a:pt x="25408" y="2662"/>
                  </a:cubicBezTo>
                  <a:cubicBezTo>
                    <a:pt x="25332" y="4517"/>
                    <a:pt x="24610" y="7010"/>
                    <a:pt x="24283" y="9503"/>
                  </a:cubicBezTo>
                  <a:cubicBezTo>
                    <a:pt x="23964" y="11997"/>
                    <a:pt x="22755" y="13768"/>
                    <a:pt x="22755" y="14414"/>
                  </a:cubicBezTo>
                  <a:cubicBezTo>
                    <a:pt x="22755" y="15052"/>
                    <a:pt x="22915" y="15691"/>
                    <a:pt x="22915" y="15691"/>
                  </a:cubicBezTo>
                  <a:cubicBezTo>
                    <a:pt x="22915" y="15691"/>
                    <a:pt x="21714" y="15934"/>
                    <a:pt x="20749" y="16018"/>
                  </a:cubicBezTo>
                  <a:cubicBezTo>
                    <a:pt x="19783" y="16101"/>
                    <a:pt x="16241" y="15052"/>
                    <a:pt x="15678" y="14969"/>
                  </a:cubicBezTo>
                  <a:cubicBezTo>
                    <a:pt x="15116" y="14893"/>
                    <a:pt x="13748" y="14574"/>
                    <a:pt x="12136" y="14330"/>
                  </a:cubicBezTo>
                  <a:cubicBezTo>
                    <a:pt x="10532" y="14087"/>
                    <a:pt x="11414" y="14087"/>
                    <a:pt x="9240" y="13927"/>
                  </a:cubicBezTo>
                  <a:cubicBezTo>
                    <a:pt x="7074" y="13768"/>
                    <a:pt x="6352" y="13684"/>
                    <a:pt x="5143" y="13684"/>
                  </a:cubicBezTo>
                  <a:cubicBezTo>
                    <a:pt x="3934" y="13684"/>
                    <a:pt x="3129" y="14087"/>
                    <a:pt x="2163" y="13365"/>
                  </a:cubicBezTo>
                  <a:cubicBezTo>
                    <a:pt x="1198" y="12643"/>
                    <a:pt x="1198" y="13038"/>
                    <a:pt x="795" y="12400"/>
                  </a:cubicBezTo>
                  <a:cubicBezTo>
                    <a:pt x="392" y="11753"/>
                    <a:pt x="476" y="12232"/>
                    <a:pt x="316" y="10872"/>
                  </a:cubicBezTo>
                  <a:cubicBezTo>
                    <a:pt x="157" y="9503"/>
                    <a:pt x="73" y="7413"/>
                    <a:pt x="233" y="6843"/>
                  </a:cubicBezTo>
                  <a:cubicBezTo>
                    <a:pt x="392" y="6288"/>
                    <a:pt x="233" y="2503"/>
                    <a:pt x="476" y="2100"/>
                  </a:cubicBezTo>
                  <a:cubicBezTo>
                    <a:pt x="711" y="1697"/>
                    <a:pt x="552" y="975"/>
                    <a:pt x="1122" y="815"/>
                  </a:cubicBezTo>
                  <a:cubicBezTo>
                    <a:pt x="1684" y="648"/>
                    <a:pt x="2407" y="648"/>
                    <a:pt x="2407" y="648"/>
                  </a:cubicBezTo>
                  <a:close/>
                </a:path>
              </a:pathLst>
            </a:custGeom>
            <a:solidFill>
              <a:srgbClr val="231F20"/>
            </a:solidFill>
            <a:ln w="7575" cap="flat">
              <a:noFill/>
              <a:prstDash val="solid"/>
              <a:round/>
            </a:ln>
          </p:spPr>
          <p:txBody>
            <a:bodyPr rtlCol="0" anchor="ctr"/>
            <a:lstStyle/>
            <a:p>
              <a:endParaRPr lang="en-GB"/>
            </a:p>
          </p:txBody>
        </p:sp>
        <p:sp>
          <p:nvSpPr>
            <p:cNvPr id="523" name="Freeform: Shape 522">
              <a:extLst>
                <a:ext uri="{FF2B5EF4-FFF2-40B4-BE49-F238E27FC236}">
                  <a16:creationId xmlns:a16="http://schemas.microsoft.com/office/drawing/2014/main" id="{E9219309-2642-499F-8E63-9A617A39CD1D}"/>
                </a:ext>
              </a:extLst>
            </p:cNvPr>
            <p:cNvSpPr/>
            <p:nvPr/>
          </p:nvSpPr>
          <p:spPr>
            <a:xfrm>
              <a:off x="7185779" y="4185286"/>
              <a:ext cx="26191" cy="23820"/>
            </a:xfrm>
            <a:custGeom>
              <a:avLst/>
              <a:gdLst>
                <a:gd name="connsiteX0" fmla="*/ 5082 w 26191"/>
                <a:gd name="connsiteY0" fmla="*/ 760 h 23820"/>
                <a:gd name="connsiteX1" fmla="*/ 19806 w 26191"/>
                <a:gd name="connsiteY1" fmla="*/ 4302 h 23820"/>
                <a:gd name="connsiteX2" fmla="*/ 23911 w 26191"/>
                <a:gd name="connsiteY2" fmla="*/ 5746 h 23820"/>
                <a:gd name="connsiteX3" fmla="*/ 26320 w 26191"/>
                <a:gd name="connsiteY3" fmla="*/ 8004 h 23820"/>
                <a:gd name="connsiteX4" fmla="*/ 24792 w 26191"/>
                <a:gd name="connsiteY4" fmla="*/ 17414 h 23820"/>
                <a:gd name="connsiteX5" fmla="*/ 23751 w 26191"/>
                <a:gd name="connsiteY5" fmla="*/ 22401 h 23820"/>
                <a:gd name="connsiteX6" fmla="*/ 20612 w 26191"/>
                <a:gd name="connsiteY6" fmla="*/ 23929 h 23820"/>
                <a:gd name="connsiteX7" fmla="*/ 1867 w 26191"/>
                <a:gd name="connsiteY7" fmla="*/ 13713 h 23820"/>
                <a:gd name="connsiteX8" fmla="*/ 179 w 26191"/>
                <a:gd name="connsiteY8" fmla="*/ 12268 h 23820"/>
                <a:gd name="connsiteX9" fmla="*/ 1304 w 26191"/>
                <a:gd name="connsiteY9" fmla="*/ 7358 h 23820"/>
                <a:gd name="connsiteX10" fmla="*/ 2672 w 26191"/>
                <a:gd name="connsiteY10" fmla="*/ 3093 h 23820"/>
                <a:gd name="connsiteX11" fmla="*/ 2992 w 26191"/>
                <a:gd name="connsiteY11" fmla="*/ 357 h 23820"/>
                <a:gd name="connsiteX12" fmla="*/ 5082 w 26191"/>
                <a:gd name="connsiteY12" fmla="*/ 760 h 2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1" h="23820">
                  <a:moveTo>
                    <a:pt x="5082" y="760"/>
                  </a:moveTo>
                  <a:cubicBezTo>
                    <a:pt x="5082" y="760"/>
                    <a:pt x="17396" y="3010"/>
                    <a:pt x="19806" y="4302"/>
                  </a:cubicBezTo>
                  <a:cubicBezTo>
                    <a:pt x="22223" y="5587"/>
                    <a:pt x="22459" y="5267"/>
                    <a:pt x="23911" y="5746"/>
                  </a:cubicBezTo>
                  <a:cubicBezTo>
                    <a:pt x="25355" y="6233"/>
                    <a:pt x="26487" y="5587"/>
                    <a:pt x="26320" y="8004"/>
                  </a:cubicBezTo>
                  <a:cubicBezTo>
                    <a:pt x="26161" y="10414"/>
                    <a:pt x="24792" y="17414"/>
                    <a:pt x="24792" y="17414"/>
                  </a:cubicBezTo>
                  <a:lnTo>
                    <a:pt x="23751" y="22401"/>
                  </a:lnTo>
                  <a:cubicBezTo>
                    <a:pt x="23751" y="22401"/>
                    <a:pt x="22786" y="24970"/>
                    <a:pt x="20612" y="23929"/>
                  </a:cubicBezTo>
                  <a:cubicBezTo>
                    <a:pt x="18438" y="22887"/>
                    <a:pt x="1867" y="13713"/>
                    <a:pt x="1867" y="13713"/>
                  </a:cubicBezTo>
                  <a:cubicBezTo>
                    <a:pt x="1867" y="13713"/>
                    <a:pt x="-140" y="13872"/>
                    <a:pt x="179" y="12268"/>
                  </a:cubicBezTo>
                  <a:cubicBezTo>
                    <a:pt x="498" y="10657"/>
                    <a:pt x="1145" y="7761"/>
                    <a:pt x="1304" y="7358"/>
                  </a:cubicBezTo>
                  <a:cubicBezTo>
                    <a:pt x="1464" y="6955"/>
                    <a:pt x="2513" y="3656"/>
                    <a:pt x="2672" y="3093"/>
                  </a:cubicBezTo>
                  <a:cubicBezTo>
                    <a:pt x="2832" y="2531"/>
                    <a:pt x="2110" y="357"/>
                    <a:pt x="2992" y="357"/>
                  </a:cubicBezTo>
                  <a:cubicBezTo>
                    <a:pt x="3873" y="357"/>
                    <a:pt x="5082" y="760"/>
                    <a:pt x="5082" y="760"/>
                  </a:cubicBezTo>
                  <a:close/>
                </a:path>
              </a:pathLst>
            </a:custGeom>
            <a:solidFill>
              <a:srgbClr val="231F20"/>
            </a:solidFill>
            <a:ln w="7575" cap="flat">
              <a:noFill/>
              <a:prstDash val="solid"/>
              <a:round/>
            </a:ln>
          </p:spPr>
          <p:txBody>
            <a:bodyPr rtlCol="0" anchor="ctr"/>
            <a:lstStyle/>
            <a:p>
              <a:endParaRPr lang="en-GB"/>
            </a:p>
          </p:txBody>
        </p:sp>
        <p:sp>
          <p:nvSpPr>
            <p:cNvPr id="524" name="Freeform: Shape 523">
              <a:extLst>
                <a:ext uri="{FF2B5EF4-FFF2-40B4-BE49-F238E27FC236}">
                  <a16:creationId xmlns:a16="http://schemas.microsoft.com/office/drawing/2014/main" id="{26BDD59C-C5FE-44F5-99B6-38CCD4FD6E21}"/>
                </a:ext>
              </a:extLst>
            </p:cNvPr>
            <p:cNvSpPr/>
            <p:nvPr/>
          </p:nvSpPr>
          <p:spPr>
            <a:xfrm>
              <a:off x="7123077" y="4290909"/>
              <a:ext cx="67864" cy="28983"/>
            </a:xfrm>
            <a:custGeom>
              <a:avLst/>
              <a:gdLst>
                <a:gd name="connsiteX0" fmla="*/ 50869 w 67864"/>
                <a:gd name="connsiteY0" fmla="*/ 4588 h 28983"/>
                <a:gd name="connsiteX1" fmla="*/ 67037 w 67864"/>
                <a:gd name="connsiteY1" fmla="*/ 13998 h 28983"/>
                <a:gd name="connsiteX2" fmla="*/ 67684 w 67864"/>
                <a:gd name="connsiteY2" fmla="*/ 15769 h 28983"/>
                <a:gd name="connsiteX3" fmla="*/ 63579 w 67864"/>
                <a:gd name="connsiteY3" fmla="*/ 20513 h 28983"/>
                <a:gd name="connsiteX4" fmla="*/ 48703 w 67864"/>
                <a:gd name="connsiteY4" fmla="*/ 28965 h 28983"/>
                <a:gd name="connsiteX5" fmla="*/ 30361 w 67864"/>
                <a:gd name="connsiteY5" fmla="*/ 29041 h 28983"/>
                <a:gd name="connsiteX6" fmla="*/ 13303 w 67864"/>
                <a:gd name="connsiteY6" fmla="*/ 22687 h 28983"/>
                <a:gd name="connsiteX7" fmla="*/ 1879 w 67864"/>
                <a:gd name="connsiteY7" fmla="*/ 12546 h 28983"/>
                <a:gd name="connsiteX8" fmla="*/ 351 w 67864"/>
                <a:gd name="connsiteY8" fmla="*/ 8693 h 28983"/>
                <a:gd name="connsiteX9" fmla="*/ 594 w 67864"/>
                <a:gd name="connsiteY9" fmla="*/ 7081 h 28983"/>
                <a:gd name="connsiteX10" fmla="*/ 3977 w 67864"/>
                <a:gd name="connsiteY10" fmla="*/ 5956 h 28983"/>
                <a:gd name="connsiteX11" fmla="*/ 19818 w 67864"/>
                <a:gd name="connsiteY11" fmla="*/ 726 h 28983"/>
                <a:gd name="connsiteX12" fmla="*/ 23033 w 67864"/>
                <a:gd name="connsiteY12" fmla="*/ 726 h 28983"/>
                <a:gd name="connsiteX13" fmla="*/ 25215 w 67864"/>
                <a:gd name="connsiteY13" fmla="*/ 2817 h 28983"/>
                <a:gd name="connsiteX14" fmla="*/ 28590 w 67864"/>
                <a:gd name="connsiteY14" fmla="*/ 5872 h 28983"/>
                <a:gd name="connsiteX15" fmla="*/ 34382 w 67864"/>
                <a:gd name="connsiteY15" fmla="*/ 7241 h 28983"/>
                <a:gd name="connsiteX16" fmla="*/ 40494 w 67864"/>
                <a:gd name="connsiteY16" fmla="*/ 7081 h 28983"/>
                <a:gd name="connsiteX17" fmla="*/ 44918 w 67864"/>
                <a:gd name="connsiteY17" fmla="*/ 5310 h 28983"/>
                <a:gd name="connsiteX18" fmla="*/ 47730 w 67864"/>
                <a:gd name="connsiteY18" fmla="*/ 3060 h 28983"/>
                <a:gd name="connsiteX19" fmla="*/ 49828 w 67864"/>
                <a:gd name="connsiteY19" fmla="*/ 3379 h 28983"/>
                <a:gd name="connsiteX20" fmla="*/ 51272 w 67864"/>
                <a:gd name="connsiteY20" fmla="*/ 4664 h 28983"/>
                <a:gd name="connsiteX21" fmla="*/ 50869 w 67864"/>
                <a:gd name="connsiteY21" fmla="*/ 4588 h 28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7864" h="28983">
                  <a:moveTo>
                    <a:pt x="50869" y="4588"/>
                  </a:moveTo>
                  <a:lnTo>
                    <a:pt x="67037" y="13998"/>
                  </a:lnTo>
                  <a:cubicBezTo>
                    <a:pt x="67037" y="13998"/>
                    <a:pt x="68649" y="14880"/>
                    <a:pt x="67684" y="15769"/>
                  </a:cubicBezTo>
                  <a:cubicBezTo>
                    <a:pt x="66718" y="16651"/>
                    <a:pt x="64468" y="19874"/>
                    <a:pt x="63579" y="20513"/>
                  </a:cubicBezTo>
                  <a:cubicBezTo>
                    <a:pt x="62697" y="21159"/>
                    <a:pt x="52724" y="28639"/>
                    <a:pt x="48703" y="28965"/>
                  </a:cubicBezTo>
                  <a:cubicBezTo>
                    <a:pt x="44682" y="29285"/>
                    <a:pt x="34298" y="29688"/>
                    <a:pt x="30361" y="29041"/>
                  </a:cubicBezTo>
                  <a:cubicBezTo>
                    <a:pt x="26416" y="28395"/>
                    <a:pt x="16602" y="25750"/>
                    <a:pt x="13303" y="22687"/>
                  </a:cubicBezTo>
                  <a:cubicBezTo>
                    <a:pt x="10004" y="19631"/>
                    <a:pt x="2601" y="14242"/>
                    <a:pt x="1879" y="12546"/>
                  </a:cubicBezTo>
                  <a:cubicBezTo>
                    <a:pt x="1156" y="10859"/>
                    <a:pt x="351" y="8693"/>
                    <a:pt x="351" y="8693"/>
                  </a:cubicBezTo>
                  <a:cubicBezTo>
                    <a:pt x="351" y="8693"/>
                    <a:pt x="-288" y="7484"/>
                    <a:pt x="594" y="7081"/>
                  </a:cubicBezTo>
                  <a:cubicBezTo>
                    <a:pt x="1476" y="6678"/>
                    <a:pt x="2205" y="6351"/>
                    <a:pt x="3977" y="5956"/>
                  </a:cubicBezTo>
                  <a:cubicBezTo>
                    <a:pt x="5740" y="5553"/>
                    <a:pt x="19818" y="726"/>
                    <a:pt x="19818" y="726"/>
                  </a:cubicBezTo>
                  <a:cubicBezTo>
                    <a:pt x="19818" y="726"/>
                    <a:pt x="21270" y="-3"/>
                    <a:pt x="23033" y="726"/>
                  </a:cubicBezTo>
                  <a:cubicBezTo>
                    <a:pt x="24804" y="1448"/>
                    <a:pt x="24409" y="1608"/>
                    <a:pt x="25215" y="2817"/>
                  </a:cubicBezTo>
                  <a:cubicBezTo>
                    <a:pt x="26013" y="4025"/>
                    <a:pt x="26173" y="5226"/>
                    <a:pt x="28590" y="5872"/>
                  </a:cubicBezTo>
                  <a:cubicBezTo>
                    <a:pt x="30999" y="6519"/>
                    <a:pt x="31646" y="7157"/>
                    <a:pt x="34382" y="7241"/>
                  </a:cubicBezTo>
                  <a:cubicBezTo>
                    <a:pt x="37111" y="7317"/>
                    <a:pt x="38563" y="7560"/>
                    <a:pt x="40494" y="7081"/>
                  </a:cubicBezTo>
                  <a:cubicBezTo>
                    <a:pt x="42424" y="6595"/>
                    <a:pt x="43716" y="6351"/>
                    <a:pt x="44918" y="5310"/>
                  </a:cubicBezTo>
                  <a:cubicBezTo>
                    <a:pt x="46126" y="4261"/>
                    <a:pt x="47008" y="3136"/>
                    <a:pt x="47730" y="3060"/>
                  </a:cubicBezTo>
                  <a:cubicBezTo>
                    <a:pt x="48460" y="2976"/>
                    <a:pt x="49022" y="2976"/>
                    <a:pt x="49828" y="3379"/>
                  </a:cubicBezTo>
                  <a:cubicBezTo>
                    <a:pt x="50634" y="3782"/>
                    <a:pt x="51272" y="4664"/>
                    <a:pt x="51272" y="4664"/>
                  </a:cubicBezTo>
                  <a:cubicBezTo>
                    <a:pt x="51272" y="4664"/>
                    <a:pt x="50390" y="4504"/>
                    <a:pt x="50869" y="4588"/>
                  </a:cubicBezTo>
                  <a:close/>
                </a:path>
              </a:pathLst>
            </a:custGeom>
            <a:solidFill>
              <a:srgbClr val="231F20"/>
            </a:solidFill>
            <a:ln w="7575" cap="flat">
              <a:noFill/>
              <a:prstDash val="solid"/>
              <a:round/>
            </a:ln>
          </p:spPr>
          <p:txBody>
            <a:bodyPr rtlCol="0" anchor="ctr"/>
            <a:lstStyle/>
            <a:p>
              <a:endParaRPr lang="en-GB"/>
            </a:p>
          </p:txBody>
        </p:sp>
        <p:sp>
          <p:nvSpPr>
            <p:cNvPr id="525" name="Freeform: Shape 524">
              <a:extLst>
                <a:ext uri="{FF2B5EF4-FFF2-40B4-BE49-F238E27FC236}">
                  <a16:creationId xmlns:a16="http://schemas.microsoft.com/office/drawing/2014/main" id="{CFB8AFB6-AEFB-4782-94AB-EF170DBE4239}"/>
                </a:ext>
              </a:extLst>
            </p:cNvPr>
            <p:cNvSpPr/>
            <p:nvPr/>
          </p:nvSpPr>
          <p:spPr>
            <a:xfrm>
              <a:off x="7178653" y="4245375"/>
              <a:ext cx="24537" cy="18253"/>
            </a:xfrm>
            <a:custGeom>
              <a:avLst/>
              <a:gdLst>
                <a:gd name="connsiteX0" fmla="*/ 2954 w 24537"/>
                <a:gd name="connsiteY0" fmla="*/ 700 h 18253"/>
                <a:gd name="connsiteX1" fmla="*/ 23067 w 24537"/>
                <a:gd name="connsiteY1" fmla="*/ 2958 h 18253"/>
                <a:gd name="connsiteX2" fmla="*/ 24679 w 24537"/>
                <a:gd name="connsiteY2" fmla="*/ 4166 h 18253"/>
                <a:gd name="connsiteX3" fmla="*/ 23310 w 24537"/>
                <a:gd name="connsiteY3" fmla="*/ 17514 h 18253"/>
                <a:gd name="connsiteX4" fmla="*/ 21456 w 24537"/>
                <a:gd name="connsiteY4" fmla="*/ 18563 h 18253"/>
                <a:gd name="connsiteX5" fmla="*/ 1753 w 24537"/>
                <a:gd name="connsiteY5" fmla="*/ 15105 h 18253"/>
                <a:gd name="connsiteX6" fmla="*/ 141 w 24537"/>
                <a:gd name="connsiteY6" fmla="*/ 13736 h 18253"/>
                <a:gd name="connsiteX7" fmla="*/ 1183 w 24537"/>
                <a:gd name="connsiteY7" fmla="*/ 1749 h 18253"/>
                <a:gd name="connsiteX8" fmla="*/ 1829 w 24537"/>
                <a:gd name="connsiteY8" fmla="*/ 381 h 18253"/>
                <a:gd name="connsiteX9" fmla="*/ 2954 w 24537"/>
                <a:gd name="connsiteY9" fmla="*/ 700 h 1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37" h="18253">
                  <a:moveTo>
                    <a:pt x="2954" y="700"/>
                  </a:moveTo>
                  <a:lnTo>
                    <a:pt x="23067" y="2958"/>
                  </a:lnTo>
                  <a:cubicBezTo>
                    <a:pt x="23067" y="2958"/>
                    <a:pt x="24679" y="2882"/>
                    <a:pt x="24679" y="4166"/>
                  </a:cubicBezTo>
                  <a:cubicBezTo>
                    <a:pt x="24679" y="5451"/>
                    <a:pt x="23310" y="17514"/>
                    <a:pt x="23310" y="17514"/>
                  </a:cubicBezTo>
                  <a:cubicBezTo>
                    <a:pt x="23310" y="17514"/>
                    <a:pt x="23067" y="18966"/>
                    <a:pt x="21456" y="18563"/>
                  </a:cubicBezTo>
                  <a:cubicBezTo>
                    <a:pt x="19852" y="18160"/>
                    <a:pt x="1753" y="15105"/>
                    <a:pt x="1753" y="15105"/>
                  </a:cubicBezTo>
                  <a:cubicBezTo>
                    <a:pt x="1753" y="15105"/>
                    <a:pt x="141" y="14945"/>
                    <a:pt x="141" y="13736"/>
                  </a:cubicBezTo>
                  <a:cubicBezTo>
                    <a:pt x="141" y="12528"/>
                    <a:pt x="1183" y="1749"/>
                    <a:pt x="1183" y="1749"/>
                  </a:cubicBezTo>
                  <a:cubicBezTo>
                    <a:pt x="1183" y="1749"/>
                    <a:pt x="1023" y="381"/>
                    <a:pt x="1829" y="381"/>
                  </a:cubicBezTo>
                  <a:cubicBezTo>
                    <a:pt x="2635" y="381"/>
                    <a:pt x="2954" y="700"/>
                    <a:pt x="2954" y="700"/>
                  </a:cubicBezTo>
                  <a:close/>
                </a:path>
              </a:pathLst>
            </a:custGeom>
            <a:solidFill>
              <a:srgbClr val="231F20"/>
            </a:solidFill>
            <a:ln w="7575" cap="flat">
              <a:noFill/>
              <a:prstDash val="solid"/>
              <a:round/>
            </a:ln>
          </p:spPr>
          <p:txBody>
            <a:bodyPr rtlCol="0" anchor="ctr"/>
            <a:lstStyle/>
            <a:p>
              <a:endParaRPr lang="en-GB"/>
            </a:p>
          </p:txBody>
        </p:sp>
        <p:sp>
          <p:nvSpPr>
            <p:cNvPr id="526" name="Freeform: Shape 525">
              <a:extLst>
                <a:ext uri="{FF2B5EF4-FFF2-40B4-BE49-F238E27FC236}">
                  <a16:creationId xmlns:a16="http://schemas.microsoft.com/office/drawing/2014/main" id="{928DEC79-0EDF-4410-AAFD-749C1BAB72F8}"/>
                </a:ext>
              </a:extLst>
            </p:cNvPr>
            <p:cNvSpPr/>
            <p:nvPr/>
          </p:nvSpPr>
          <p:spPr>
            <a:xfrm>
              <a:off x="7176552" y="4265874"/>
              <a:ext cx="24888" cy="14534"/>
            </a:xfrm>
            <a:custGeom>
              <a:avLst/>
              <a:gdLst>
                <a:gd name="connsiteX0" fmla="*/ 4013 w 24888"/>
                <a:gd name="connsiteY0" fmla="*/ 1211 h 14534"/>
                <a:gd name="connsiteX1" fmla="*/ 20987 w 24888"/>
                <a:gd name="connsiteY1" fmla="*/ 4745 h 14534"/>
                <a:gd name="connsiteX2" fmla="*/ 23959 w 24888"/>
                <a:gd name="connsiteY2" fmla="*/ 5148 h 14534"/>
                <a:gd name="connsiteX3" fmla="*/ 25008 w 24888"/>
                <a:gd name="connsiteY3" fmla="*/ 6600 h 14534"/>
                <a:gd name="connsiteX4" fmla="*/ 23959 w 24888"/>
                <a:gd name="connsiteY4" fmla="*/ 12309 h 14534"/>
                <a:gd name="connsiteX5" fmla="*/ 22591 w 24888"/>
                <a:gd name="connsiteY5" fmla="*/ 14559 h 14534"/>
                <a:gd name="connsiteX6" fmla="*/ 18813 w 24888"/>
                <a:gd name="connsiteY6" fmla="*/ 14726 h 14534"/>
                <a:gd name="connsiteX7" fmla="*/ 5701 w 24888"/>
                <a:gd name="connsiteY7" fmla="*/ 11184 h 14534"/>
                <a:gd name="connsiteX8" fmla="*/ 471 w 24888"/>
                <a:gd name="connsiteY8" fmla="*/ 9572 h 14534"/>
                <a:gd name="connsiteX9" fmla="*/ 228 w 24888"/>
                <a:gd name="connsiteY9" fmla="*/ 5794 h 14534"/>
                <a:gd name="connsiteX10" fmla="*/ 631 w 24888"/>
                <a:gd name="connsiteY10" fmla="*/ 1933 h 14534"/>
                <a:gd name="connsiteX11" fmla="*/ 2082 w 24888"/>
                <a:gd name="connsiteY11" fmla="*/ 405 h 14534"/>
                <a:gd name="connsiteX12" fmla="*/ 4013 w 24888"/>
                <a:gd name="connsiteY12" fmla="*/ 1211 h 1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88" h="14534">
                  <a:moveTo>
                    <a:pt x="4013" y="1211"/>
                  </a:moveTo>
                  <a:cubicBezTo>
                    <a:pt x="4013" y="1211"/>
                    <a:pt x="19695" y="4669"/>
                    <a:pt x="20987" y="4745"/>
                  </a:cubicBezTo>
                  <a:cubicBezTo>
                    <a:pt x="22272" y="4829"/>
                    <a:pt x="23556" y="4905"/>
                    <a:pt x="23959" y="5148"/>
                  </a:cubicBezTo>
                  <a:cubicBezTo>
                    <a:pt x="24362" y="5391"/>
                    <a:pt x="25168" y="4989"/>
                    <a:pt x="25008" y="6600"/>
                  </a:cubicBezTo>
                  <a:cubicBezTo>
                    <a:pt x="24841" y="8212"/>
                    <a:pt x="24202" y="11343"/>
                    <a:pt x="23959" y="12309"/>
                  </a:cubicBezTo>
                  <a:cubicBezTo>
                    <a:pt x="23716" y="13274"/>
                    <a:pt x="23153" y="14163"/>
                    <a:pt x="22591" y="14559"/>
                  </a:cubicBezTo>
                  <a:cubicBezTo>
                    <a:pt x="22028" y="14969"/>
                    <a:pt x="20341" y="15045"/>
                    <a:pt x="18813" y="14726"/>
                  </a:cubicBezTo>
                  <a:cubicBezTo>
                    <a:pt x="17285" y="14399"/>
                    <a:pt x="8110" y="11746"/>
                    <a:pt x="5701" y="11184"/>
                  </a:cubicBezTo>
                  <a:cubicBezTo>
                    <a:pt x="3283" y="10621"/>
                    <a:pt x="631" y="10378"/>
                    <a:pt x="471" y="9572"/>
                  </a:cubicBezTo>
                  <a:cubicBezTo>
                    <a:pt x="311" y="8774"/>
                    <a:pt x="-16" y="7566"/>
                    <a:pt x="228" y="5794"/>
                  </a:cubicBezTo>
                  <a:cubicBezTo>
                    <a:pt x="471" y="4023"/>
                    <a:pt x="395" y="2579"/>
                    <a:pt x="631" y="1933"/>
                  </a:cubicBezTo>
                  <a:cubicBezTo>
                    <a:pt x="874" y="1287"/>
                    <a:pt x="1117" y="245"/>
                    <a:pt x="2082" y="405"/>
                  </a:cubicBezTo>
                  <a:cubicBezTo>
                    <a:pt x="3048" y="565"/>
                    <a:pt x="4013" y="1211"/>
                    <a:pt x="4013" y="1211"/>
                  </a:cubicBezTo>
                  <a:close/>
                </a:path>
              </a:pathLst>
            </a:custGeom>
            <a:solidFill>
              <a:srgbClr val="231F20"/>
            </a:solidFill>
            <a:ln w="7575" cap="flat">
              <a:noFill/>
              <a:prstDash val="solid"/>
              <a:round/>
            </a:ln>
          </p:spPr>
          <p:txBody>
            <a:bodyPr rtlCol="0" anchor="ctr"/>
            <a:lstStyle/>
            <a:p>
              <a:endParaRPr lang="en-GB"/>
            </a:p>
          </p:txBody>
        </p:sp>
        <p:sp>
          <p:nvSpPr>
            <p:cNvPr id="527" name="Freeform: Shape 526">
              <a:extLst>
                <a:ext uri="{FF2B5EF4-FFF2-40B4-BE49-F238E27FC236}">
                  <a16:creationId xmlns:a16="http://schemas.microsoft.com/office/drawing/2014/main" id="{FFE4B0AB-5049-4437-9639-B45CCB6F9774}"/>
                </a:ext>
              </a:extLst>
            </p:cNvPr>
            <p:cNvSpPr/>
            <p:nvPr/>
          </p:nvSpPr>
          <p:spPr>
            <a:xfrm>
              <a:off x="7174316" y="4282226"/>
              <a:ext cx="23977" cy="17452"/>
            </a:xfrm>
            <a:custGeom>
              <a:avLst/>
              <a:gdLst>
                <a:gd name="connsiteX0" fmla="*/ 3025 w 23977"/>
                <a:gd name="connsiteY0" fmla="*/ 396 h 17452"/>
                <a:gd name="connsiteX1" fmla="*/ 23054 w 23977"/>
                <a:gd name="connsiteY1" fmla="*/ 6181 h 17452"/>
                <a:gd name="connsiteX2" fmla="*/ 24020 w 23977"/>
                <a:gd name="connsiteY2" fmla="*/ 8514 h 17452"/>
                <a:gd name="connsiteX3" fmla="*/ 20805 w 23977"/>
                <a:gd name="connsiteY3" fmla="*/ 16321 h 17452"/>
                <a:gd name="connsiteX4" fmla="*/ 19033 w 23977"/>
                <a:gd name="connsiteY4" fmla="*/ 17689 h 17452"/>
                <a:gd name="connsiteX5" fmla="*/ 12435 w 23977"/>
                <a:gd name="connsiteY5" fmla="*/ 13508 h 17452"/>
                <a:gd name="connsiteX6" fmla="*/ 3671 w 23977"/>
                <a:gd name="connsiteY6" fmla="*/ 8195 h 17452"/>
                <a:gd name="connsiteX7" fmla="*/ 448 w 23977"/>
                <a:gd name="connsiteY7" fmla="*/ 6591 h 17452"/>
                <a:gd name="connsiteX8" fmla="*/ 372 w 23977"/>
                <a:gd name="connsiteY8" fmla="*/ 3931 h 17452"/>
                <a:gd name="connsiteX9" fmla="*/ 1178 w 23977"/>
                <a:gd name="connsiteY9" fmla="*/ 791 h 17452"/>
                <a:gd name="connsiteX10" fmla="*/ 3025 w 23977"/>
                <a:gd name="connsiteY10" fmla="*/ 396 h 17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77" h="17452">
                  <a:moveTo>
                    <a:pt x="3025" y="396"/>
                  </a:moveTo>
                  <a:lnTo>
                    <a:pt x="23054" y="6181"/>
                  </a:lnTo>
                  <a:cubicBezTo>
                    <a:pt x="23054" y="6181"/>
                    <a:pt x="24499" y="6986"/>
                    <a:pt x="24020" y="8514"/>
                  </a:cubicBezTo>
                  <a:cubicBezTo>
                    <a:pt x="23541" y="10050"/>
                    <a:pt x="22089" y="15112"/>
                    <a:pt x="20805" y="16321"/>
                  </a:cubicBezTo>
                  <a:cubicBezTo>
                    <a:pt x="19520" y="17530"/>
                    <a:pt x="19756" y="18168"/>
                    <a:pt x="19033" y="17689"/>
                  </a:cubicBezTo>
                  <a:cubicBezTo>
                    <a:pt x="18311" y="17210"/>
                    <a:pt x="14929" y="15279"/>
                    <a:pt x="12435" y="13508"/>
                  </a:cubicBezTo>
                  <a:cubicBezTo>
                    <a:pt x="9942" y="11737"/>
                    <a:pt x="5115" y="8355"/>
                    <a:pt x="3671" y="8195"/>
                  </a:cubicBezTo>
                  <a:cubicBezTo>
                    <a:pt x="2219" y="8035"/>
                    <a:pt x="608" y="7154"/>
                    <a:pt x="448" y="6591"/>
                  </a:cubicBezTo>
                  <a:cubicBezTo>
                    <a:pt x="288" y="6021"/>
                    <a:pt x="-114" y="5785"/>
                    <a:pt x="372" y="3931"/>
                  </a:cubicBezTo>
                  <a:cubicBezTo>
                    <a:pt x="851" y="2084"/>
                    <a:pt x="212" y="1202"/>
                    <a:pt x="1178" y="791"/>
                  </a:cubicBezTo>
                  <a:cubicBezTo>
                    <a:pt x="2143" y="396"/>
                    <a:pt x="3025" y="396"/>
                    <a:pt x="3025" y="396"/>
                  </a:cubicBezTo>
                  <a:close/>
                </a:path>
              </a:pathLst>
            </a:custGeom>
            <a:solidFill>
              <a:srgbClr val="231F20"/>
            </a:solidFill>
            <a:ln w="7575" cap="flat">
              <a:noFill/>
              <a:prstDash val="solid"/>
              <a:round/>
            </a:ln>
          </p:spPr>
          <p:txBody>
            <a:bodyPr rtlCol="0" anchor="ctr"/>
            <a:lstStyle/>
            <a:p>
              <a:endParaRPr lang="en-GB"/>
            </a:p>
          </p:txBody>
        </p:sp>
        <p:sp>
          <p:nvSpPr>
            <p:cNvPr id="528" name="Freeform: Shape 527">
              <a:extLst>
                <a:ext uri="{FF2B5EF4-FFF2-40B4-BE49-F238E27FC236}">
                  <a16:creationId xmlns:a16="http://schemas.microsoft.com/office/drawing/2014/main" id="{BEF8C38E-811D-4283-B192-A4DA9DFEC841}"/>
                </a:ext>
              </a:extLst>
            </p:cNvPr>
            <p:cNvSpPr/>
            <p:nvPr/>
          </p:nvSpPr>
          <p:spPr>
            <a:xfrm>
              <a:off x="7120476" y="4277586"/>
              <a:ext cx="23612" cy="12750"/>
            </a:xfrm>
            <a:custGeom>
              <a:avLst/>
              <a:gdLst>
                <a:gd name="connsiteX0" fmla="*/ 1018 w 23612"/>
                <a:gd name="connsiteY0" fmla="*/ 685 h 12750"/>
                <a:gd name="connsiteX1" fmla="*/ 21207 w 23612"/>
                <a:gd name="connsiteY1" fmla="*/ 769 h 12750"/>
                <a:gd name="connsiteX2" fmla="*/ 22492 w 23612"/>
                <a:gd name="connsiteY2" fmla="*/ 525 h 12750"/>
                <a:gd name="connsiteX3" fmla="*/ 23381 w 23612"/>
                <a:gd name="connsiteY3" fmla="*/ 1894 h 12750"/>
                <a:gd name="connsiteX4" fmla="*/ 23625 w 23612"/>
                <a:gd name="connsiteY4" fmla="*/ 5915 h 12750"/>
                <a:gd name="connsiteX5" fmla="*/ 22735 w 23612"/>
                <a:gd name="connsiteY5" fmla="*/ 7526 h 12750"/>
                <a:gd name="connsiteX6" fmla="*/ 775 w 23612"/>
                <a:gd name="connsiteY6" fmla="*/ 13075 h 12750"/>
                <a:gd name="connsiteX7" fmla="*/ 288 w 23612"/>
                <a:gd name="connsiteY7" fmla="*/ 11547 h 12750"/>
                <a:gd name="connsiteX8" fmla="*/ 129 w 23612"/>
                <a:gd name="connsiteY8" fmla="*/ 6804 h 12750"/>
                <a:gd name="connsiteX9" fmla="*/ 288 w 23612"/>
                <a:gd name="connsiteY9" fmla="*/ 2532 h 12750"/>
                <a:gd name="connsiteX10" fmla="*/ 1018 w 23612"/>
                <a:gd name="connsiteY10" fmla="*/ 685 h 1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2" h="12750">
                  <a:moveTo>
                    <a:pt x="1018" y="685"/>
                  </a:moveTo>
                  <a:lnTo>
                    <a:pt x="21207" y="769"/>
                  </a:lnTo>
                  <a:cubicBezTo>
                    <a:pt x="21207" y="769"/>
                    <a:pt x="21937" y="122"/>
                    <a:pt x="22492" y="525"/>
                  </a:cubicBezTo>
                  <a:cubicBezTo>
                    <a:pt x="23054" y="928"/>
                    <a:pt x="23214" y="1004"/>
                    <a:pt x="23381" y="1894"/>
                  </a:cubicBezTo>
                  <a:cubicBezTo>
                    <a:pt x="23541" y="2775"/>
                    <a:pt x="23625" y="5428"/>
                    <a:pt x="23625" y="5915"/>
                  </a:cubicBezTo>
                  <a:cubicBezTo>
                    <a:pt x="23625" y="6394"/>
                    <a:pt x="24179" y="7283"/>
                    <a:pt x="22735" y="7526"/>
                  </a:cubicBezTo>
                  <a:cubicBezTo>
                    <a:pt x="21291" y="7762"/>
                    <a:pt x="775" y="13075"/>
                    <a:pt x="775" y="13075"/>
                  </a:cubicBezTo>
                  <a:cubicBezTo>
                    <a:pt x="775" y="13075"/>
                    <a:pt x="288" y="13638"/>
                    <a:pt x="288" y="11547"/>
                  </a:cubicBezTo>
                  <a:cubicBezTo>
                    <a:pt x="288" y="9457"/>
                    <a:pt x="129" y="8408"/>
                    <a:pt x="129" y="6804"/>
                  </a:cubicBezTo>
                  <a:cubicBezTo>
                    <a:pt x="129" y="5193"/>
                    <a:pt x="53" y="3178"/>
                    <a:pt x="288" y="2532"/>
                  </a:cubicBezTo>
                  <a:cubicBezTo>
                    <a:pt x="532" y="1894"/>
                    <a:pt x="615" y="845"/>
                    <a:pt x="1018" y="685"/>
                  </a:cubicBezTo>
                  <a:close/>
                </a:path>
              </a:pathLst>
            </a:custGeom>
            <a:solidFill>
              <a:srgbClr val="231F20"/>
            </a:solidFill>
            <a:ln w="7575" cap="flat">
              <a:noFill/>
              <a:prstDash val="solid"/>
              <a:round/>
            </a:ln>
          </p:spPr>
          <p:txBody>
            <a:bodyPr rtlCol="0" anchor="ctr"/>
            <a:lstStyle/>
            <a:p>
              <a:endParaRPr lang="en-GB"/>
            </a:p>
          </p:txBody>
        </p:sp>
        <p:sp>
          <p:nvSpPr>
            <p:cNvPr id="529" name="Freeform: Shape 528">
              <a:extLst>
                <a:ext uri="{FF2B5EF4-FFF2-40B4-BE49-F238E27FC236}">
                  <a16:creationId xmlns:a16="http://schemas.microsoft.com/office/drawing/2014/main" id="{353461FF-1D19-431D-B335-DD75915CF762}"/>
                </a:ext>
              </a:extLst>
            </p:cNvPr>
            <p:cNvSpPr/>
            <p:nvPr/>
          </p:nvSpPr>
          <p:spPr>
            <a:xfrm>
              <a:off x="7120690" y="4260182"/>
              <a:ext cx="24682" cy="11032"/>
            </a:xfrm>
            <a:custGeom>
              <a:avLst/>
              <a:gdLst>
                <a:gd name="connsiteX0" fmla="*/ 4020 w 24682"/>
                <a:gd name="connsiteY0" fmla="*/ 385 h 11032"/>
                <a:gd name="connsiteX1" fmla="*/ 13514 w 24682"/>
                <a:gd name="connsiteY1" fmla="*/ 940 h 11032"/>
                <a:gd name="connsiteX2" fmla="*/ 19063 w 24682"/>
                <a:gd name="connsiteY2" fmla="*/ 2073 h 11032"/>
                <a:gd name="connsiteX3" fmla="*/ 23167 w 24682"/>
                <a:gd name="connsiteY3" fmla="*/ 2392 h 11032"/>
                <a:gd name="connsiteX4" fmla="*/ 24779 w 24682"/>
                <a:gd name="connsiteY4" fmla="*/ 3677 h 11032"/>
                <a:gd name="connsiteX5" fmla="*/ 24695 w 24682"/>
                <a:gd name="connsiteY5" fmla="*/ 7706 h 11032"/>
                <a:gd name="connsiteX6" fmla="*/ 23570 w 24682"/>
                <a:gd name="connsiteY6" fmla="*/ 10594 h 11032"/>
                <a:gd name="connsiteX7" fmla="*/ 19466 w 24682"/>
                <a:gd name="connsiteY7" fmla="*/ 11400 h 11032"/>
                <a:gd name="connsiteX8" fmla="*/ 13597 w 24682"/>
                <a:gd name="connsiteY8" fmla="*/ 11081 h 11032"/>
                <a:gd name="connsiteX9" fmla="*/ 6840 w 24682"/>
                <a:gd name="connsiteY9" fmla="*/ 10921 h 11032"/>
                <a:gd name="connsiteX10" fmla="*/ 1207 w 24682"/>
                <a:gd name="connsiteY10" fmla="*/ 10921 h 11032"/>
                <a:gd name="connsiteX11" fmla="*/ 242 w 24682"/>
                <a:gd name="connsiteY11" fmla="*/ 8747 h 11032"/>
                <a:gd name="connsiteX12" fmla="*/ 1047 w 24682"/>
                <a:gd name="connsiteY12" fmla="*/ 3844 h 11032"/>
                <a:gd name="connsiteX13" fmla="*/ 1770 w 24682"/>
                <a:gd name="connsiteY13" fmla="*/ 1267 h 11032"/>
                <a:gd name="connsiteX14" fmla="*/ 4020 w 24682"/>
                <a:gd name="connsiteY14" fmla="*/ 385 h 11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682" h="11032">
                  <a:moveTo>
                    <a:pt x="4020" y="385"/>
                  </a:moveTo>
                  <a:cubicBezTo>
                    <a:pt x="4020" y="385"/>
                    <a:pt x="10458" y="461"/>
                    <a:pt x="13514" y="940"/>
                  </a:cubicBezTo>
                  <a:cubicBezTo>
                    <a:pt x="16569" y="1427"/>
                    <a:pt x="17694" y="1989"/>
                    <a:pt x="19063" y="2073"/>
                  </a:cubicBezTo>
                  <a:cubicBezTo>
                    <a:pt x="20431" y="2157"/>
                    <a:pt x="23167" y="2392"/>
                    <a:pt x="23167" y="2392"/>
                  </a:cubicBezTo>
                  <a:cubicBezTo>
                    <a:pt x="23167" y="2392"/>
                    <a:pt x="24695" y="2552"/>
                    <a:pt x="24779" y="3677"/>
                  </a:cubicBezTo>
                  <a:cubicBezTo>
                    <a:pt x="24855" y="4809"/>
                    <a:pt x="24695" y="6170"/>
                    <a:pt x="24695" y="7706"/>
                  </a:cubicBezTo>
                  <a:cubicBezTo>
                    <a:pt x="24695" y="9233"/>
                    <a:pt x="23570" y="10594"/>
                    <a:pt x="23570" y="10594"/>
                  </a:cubicBezTo>
                  <a:cubicBezTo>
                    <a:pt x="23570" y="10594"/>
                    <a:pt x="22118" y="11559"/>
                    <a:pt x="19466" y="11400"/>
                  </a:cubicBezTo>
                  <a:cubicBezTo>
                    <a:pt x="16813" y="11240"/>
                    <a:pt x="16493" y="11240"/>
                    <a:pt x="13597" y="11081"/>
                  </a:cubicBezTo>
                  <a:cubicBezTo>
                    <a:pt x="10701" y="10921"/>
                    <a:pt x="7638" y="10921"/>
                    <a:pt x="6840" y="10921"/>
                  </a:cubicBezTo>
                  <a:lnTo>
                    <a:pt x="1207" y="10921"/>
                  </a:lnTo>
                  <a:cubicBezTo>
                    <a:pt x="1207" y="10921"/>
                    <a:pt x="-321" y="11240"/>
                    <a:pt x="242" y="8747"/>
                  </a:cubicBezTo>
                  <a:cubicBezTo>
                    <a:pt x="804" y="6254"/>
                    <a:pt x="721" y="4969"/>
                    <a:pt x="1047" y="3844"/>
                  </a:cubicBezTo>
                  <a:cubicBezTo>
                    <a:pt x="1367" y="2712"/>
                    <a:pt x="1123" y="1830"/>
                    <a:pt x="1770" y="1267"/>
                  </a:cubicBezTo>
                  <a:cubicBezTo>
                    <a:pt x="2408" y="705"/>
                    <a:pt x="4020" y="385"/>
                    <a:pt x="4020" y="385"/>
                  </a:cubicBezTo>
                  <a:close/>
                </a:path>
              </a:pathLst>
            </a:custGeom>
            <a:solidFill>
              <a:srgbClr val="231F20"/>
            </a:solidFill>
            <a:ln w="7575" cap="flat">
              <a:noFill/>
              <a:prstDash val="solid"/>
              <a:round/>
            </a:ln>
          </p:spPr>
          <p:txBody>
            <a:bodyPr rtlCol="0" anchor="ctr"/>
            <a:lstStyle/>
            <a:p>
              <a:endParaRPr lang="en-GB"/>
            </a:p>
          </p:txBody>
        </p:sp>
        <p:sp>
          <p:nvSpPr>
            <p:cNvPr id="530" name="Freeform: Shape 529">
              <a:extLst>
                <a:ext uri="{FF2B5EF4-FFF2-40B4-BE49-F238E27FC236}">
                  <a16:creationId xmlns:a16="http://schemas.microsoft.com/office/drawing/2014/main" id="{C8D5FD90-E31D-4609-A578-DD2BA219E0AB}"/>
                </a:ext>
              </a:extLst>
            </p:cNvPr>
            <p:cNvSpPr/>
            <p:nvPr/>
          </p:nvSpPr>
          <p:spPr>
            <a:xfrm>
              <a:off x="7123704" y="4237492"/>
              <a:ext cx="24065" cy="16897"/>
            </a:xfrm>
            <a:custGeom>
              <a:avLst/>
              <a:gdLst>
                <a:gd name="connsiteX0" fmla="*/ 6077 w 24065"/>
                <a:gd name="connsiteY0" fmla="*/ 461 h 16897"/>
                <a:gd name="connsiteX1" fmla="*/ 14043 w 24065"/>
                <a:gd name="connsiteY1" fmla="*/ 1829 h 16897"/>
                <a:gd name="connsiteX2" fmla="*/ 16696 w 24065"/>
                <a:gd name="connsiteY2" fmla="*/ 1662 h 16897"/>
                <a:gd name="connsiteX3" fmla="*/ 20155 w 24065"/>
                <a:gd name="connsiteY3" fmla="*/ 2468 h 16897"/>
                <a:gd name="connsiteX4" fmla="*/ 22732 w 24065"/>
                <a:gd name="connsiteY4" fmla="*/ 3273 h 16897"/>
                <a:gd name="connsiteX5" fmla="*/ 24176 w 24065"/>
                <a:gd name="connsiteY5" fmla="*/ 5926 h 16897"/>
                <a:gd name="connsiteX6" fmla="*/ 23530 w 24065"/>
                <a:gd name="connsiteY6" fmla="*/ 11240 h 16897"/>
                <a:gd name="connsiteX7" fmla="*/ 22732 w 24065"/>
                <a:gd name="connsiteY7" fmla="*/ 17275 h 16897"/>
                <a:gd name="connsiteX8" fmla="*/ 361 w 24065"/>
                <a:gd name="connsiteY8" fmla="*/ 16150 h 16897"/>
                <a:gd name="connsiteX9" fmla="*/ 688 w 24065"/>
                <a:gd name="connsiteY9" fmla="*/ 13087 h 16897"/>
                <a:gd name="connsiteX10" fmla="*/ 2132 w 24065"/>
                <a:gd name="connsiteY10" fmla="*/ 8343 h 16897"/>
                <a:gd name="connsiteX11" fmla="*/ 3264 w 24065"/>
                <a:gd name="connsiteY11" fmla="*/ 5288 h 16897"/>
                <a:gd name="connsiteX12" fmla="*/ 4466 w 24065"/>
                <a:gd name="connsiteY12" fmla="*/ 2795 h 16897"/>
                <a:gd name="connsiteX13" fmla="*/ 4868 w 24065"/>
                <a:gd name="connsiteY13" fmla="*/ 377 h 16897"/>
                <a:gd name="connsiteX14" fmla="*/ 6077 w 24065"/>
                <a:gd name="connsiteY14" fmla="*/ 461 h 1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65" h="16897">
                  <a:moveTo>
                    <a:pt x="6077" y="461"/>
                  </a:moveTo>
                  <a:cubicBezTo>
                    <a:pt x="6077" y="461"/>
                    <a:pt x="12356" y="1829"/>
                    <a:pt x="14043" y="1829"/>
                  </a:cubicBezTo>
                  <a:cubicBezTo>
                    <a:pt x="15731" y="1829"/>
                    <a:pt x="15244" y="1183"/>
                    <a:pt x="16696" y="1662"/>
                  </a:cubicBezTo>
                  <a:cubicBezTo>
                    <a:pt x="18140" y="2148"/>
                    <a:pt x="19106" y="2072"/>
                    <a:pt x="20155" y="2468"/>
                  </a:cubicBezTo>
                  <a:cubicBezTo>
                    <a:pt x="21204" y="2870"/>
                    <a:pt x="21766" y="3273"/>
                    <a:pt x="22732" y="3273"/>
                  </a:cubicBezTo>
                  <a:cubicBezTo>
                    <a:pt x="23697" y="3273"/>
                    <a:pt x="24259" y="3676"/>
                    <a:pt x="24176" y="5926"/>
                  </a:cubicBezTo>
                  <a:cubicBezTo>
                    <a:pt x="24100" y="8184"/>
                    <a:pt x="23530" y="9149"/>
                    <a:pt x="23530" y="11240"/>
                  </a:cubicBezTo>
                  <a:cubicBezTo>
                    <a:pt x="23530" y="13330"/>
                    <a:pt x="22732" y="17275"/>
                    <a:pt x="22732" y="17275"/>
                  </a:cubicBezTo>
                  <a:lnTo>
                    <a:pt x="361" y="16150"/>
                  </a:lnTo>
                  <a:cubicBezTo>
                    <a:pt x="361" y="16150"/>
                    <a:pt x="-361" y="15017"/>
                    <a:pt x="688" y="13087"/>
                  </a:cubicBezTo>
                  <a:cubicBezTo>
                    <a:pt x="1737" y="11156"/>
                    <a:pt x="1896" y="9712"/>
                    <a:pt x="2132" y="8343"/>
                  </a:cubicBezTo>
                  <a:cubicBezTo>
                    <a:pt x="2375" y="6975"/>
                    <a:pt x="2702" y="6010"/>
                    <a:pt x="3264" y="5288"/>
                  </a:cubicBezTo>
                  <a:cubicBezTo>
                    <a:pt x="3827" y="4558"/>
                    <a:pt x="4306" y="3349"/>
                    <a:pt x="4466" y="2795"/>
                  </a:cubicBezTo>
                  <a:cubicBezTo>
                    <a:pt x="4625" y="2232"/>
                    <a:pt x="4868" y="377"/>
                    <a:pt x="4868" y="377"/>
                  </a:cubicBezTo>
                  <a:lnTo>
                    <a:pt x="6077" y="461"/>
                  </a:lnTo>
                  <a:close/>
                </a:path>
              </a:pathLst>
            </a:custGeom>
            <a:solidFill>
              <a:srgbClr val="231F20"/>
            </a:solidFill>
            <a:ln w="7575" cap="flat">
              <a:noFill/>
              <a:prstDash val="solid"/>
              <a:round/>
            </a:ln>
          </p:spPr>
          <p:txBody>
            <a:bodyPr rtlCol="0" anchor="ctr"/>
            <a:lstStyle/>
            <a:p>
              <a:endParaRPr lang="en-GB"/>
            </a:p>
          </p:txBody>
        </p:sp>
        <p:sp>
          <p:nvSpPr>
            <p:cNvPr id="531" name="Freeform: Shape 530">
              <a:extLst>
                <a:ext uri="{FF2B5EF4-FFF2-40B4-BE49-F238E27FC236}">
                  <a16:creationId xmlns:a16="http://schemas.microsoft.com/office/drawing/2014/main" id="{0CFBDC3E-3EA9-437C-9D97-14A34C87115A}"/>
                </a:ext>
              </a:extLst>
            </p:cNvPr>
            <p:cNvSpPr/>
            <p:nvPr/>
          </p:nvSpPr>
          <p:spPr>
            <a:xfrm>
              <a:off x="7151482" y="4248354"/>
              <a:ext cx="7741" cy="12630"/>
            </a:xfrm>
            <a:custGeom>
              <a:avLst/>
              <a:gdLst>
                <a:gd name="connsiteX0" fmla="*/ 3164 w 7741"/>
                <a:gd name="connsiteY0" fmla="*/ 457 h 12630"/>
                <a:gd name="connsiteX1" fmla="*/ 7588 w 7741"/>
                <a:gd name="connsiteY1" fmla="*/ 4964 h 12630"/>
                <a:gd name="connsiteX2" fmla="*/ 7831 w 7741"/>
                <a:gd name="connsiteY2" fmla="*/ 7055 h 12630"/>
                <a:gd name="connsiteX3" fmla="*/ 7025 w 7741"/>
                <a:gd name="connsiteY3" fmla="*/ 11965 h 12630"/>
                <a:gd name="connsiteX4" fmla="*/ 6706 w 7741"/>
                <a:gd name="connsiteY4" fmla="*/ 13007 h 12630"/>
                <a:gd name="connsiteX5" fmla="*/ 3323 w 7741"/>
                <a:gd name="connsiteY5" fmla="*/ 11638 h 12630"/>
                <a:gd name="connsiteX6" fmla="*/ 1309 w 7741"/>
                <a:gd name="connsiteY6" fmla="*/ 9951 h 12630"/>
                <a:gd name="connsiteX7" fmla="*/ 587 w 7741"/>
                <a:gd name="connsiteY7" fmla="*/ 8507 h 12630"/>
                <a:gd name="connsiteX8" fmla="*/ 184 w 7741"/>
                <a:gd name="connsiteY8" fmla="*/ 4964 h 12630"/>
                <a:gd name="connsiteX9" fmla="*/ 1073 w 7741"/>
                <a:gd name="connsiteY9" fmla="*/ 1422 h 12630"/>
                <a:gd name="connsiteX10" fmla="*/ 2518 w 7741"/>
                <a:gd name="connsiteY10" fmla="*/ 381 h 12630"/>
                <a:gd name="connsiteX11" fmla="*/ 3164 w 7741"/>
                <a:gd name="connsiteY11" fmla="*/ 457 h 1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41" h="12630">
                  <a:moveTo>
                    <a:pt x="3164" y="457"/>
                  </a:moveTo>
                  <a:lnTo>
                    <a:pt x="7588" y="4964"/>
                  </a:lnTo>
                  <a:cubicBezTo>
                    <a:pt x="7588" y="4964"/>
                    <a:pt x="7991" y="5208"/>
                    <a:pt x="7831" y="7055"/>
                  </a:cubicBezTo>
                  <a:cubicBezTo>
                    <a:pt x="7671" y="8910"/>
                    <a:pt x="7025" y="11965"/>
                    <a:pt x="7025" y="11965"/>
                  </a:cubicBezTo>
                  <a:cubicBezTo>
                    <a:pt x="7025" y="11965"/>
                    <a:pt x="7588" y="13090"/>
                    <a:pt x="6706" y="13007"/>
                  </a:cubicBezTo>
                  <a:cubicBezTo>
                    <a:pt x="5817" y="12931"/>
                    <a:pt x="3726" y="12209"/>
                    <a:pt x="3323" y="11638"/>
                  </a:cubicBezTo>
                  <a:cubicBezTo>
                    <a:pt x="2920" y="11076"/>
                    <a:pt x="1476" y="10270"/>
                    <a:pt x="1309" y="9951"/>
                  </a:cubicBezTo>
                  <a:cubicBezTo>
                    <a:pt x="1149" y="9632"/>
                    <a:pt x="670" y="8826"/>
                    <a:pt x="587" y="8507"/>
                  </a:cubicBezTo>
                  <a:cubicBezTo>
                    <a:pt x="511" y="8180"/>
                    <a:pt x="-52" y="6173"/>
                    <a:pt x="184" y="4964"/>
                  </a:cubicBezTo>
                  <a:cubicBezTo>
                    <a:pt x="427" y="3756"/>
                    <a:pt x="427" y="2144"/>
                    <a:pt x="1073" y="1422"/>
                  </a:cubicBezTo>
                  <a:cubicBezTo>
                    <a:pt x="1712" y="700"/>
                    <a:pt x="2518" y="381"/>
                    <a:pt x="2518" y="381"/>
                  </a:cubicBezTo>
                  <a:lnTo>
                    <a:pt x="3164" y="457"/>
                  </a:lnTo>
                  <a:close/>
                </a:path>
              </a:pathLst>
            </a:custGeom>
            <a:solidFill>
              <a:srgbClr val="231F20"/>
            </a:solidFill>
            <a:ln w="7575" cap="flat">
              <a:noFill/>
              <a:prstDash val="solid"/>
              <a:round/>
            </a:ln>
          </p:spPr>
          <p:txBody>
            <a:bodyPr rtlCol="0" anchor="ctr"/>
            <a:lstStyle/>
            <a:p>
              <a:endParaRPr lang="en-GB"/>
            </a:p>
          </p:txBody>
        </p:sp>
        <p:sp>
          <p:nvSpPr>
            <p:cNvPr id="532" name="Freeform: Shape 531">
              <a:extLst>
                <a:ext uri="{FF2B5EF4-FFF2-40B4-BE49-F238E27FC236}">
                  <a16:creationId xmlns:a16="http://schemas.microsoft.com/office/drawing/2014/main" id="{CF60787A-5437-40D0-BC3F-062BE93F4E93}"/>
                </a:ext>
              </a:extLst>
            </p:cNvPr>
            <p:cNvSpPr/>
            <p:nvPr/>
          </p:nvSpPr>
          <p:spPr>
            <a:xfrm>
              <a:off x="7149757" y="4265880"/>
              <a:ext cx="7014" cy="9102"/>
            </a:xfrm>
            <a:custGeom>
              <a:avLst/>
              <a:gdLst>
                <a:gd name="connsiteX0" fmla="*/ 3276 w 7014"/>
                <a:gd name="connsiteY0" fmla="*/ 399 h 9102"/>
                <a:gd name="connsiteX1" fmla="*/ 6658 w 7014"/>
                <a:gd name="connsiteY1" fmla="*/ 4184 h 9102"/>
                <a:gd name="connsiteX2" fmla="*/ 7137 w 7014"/>
                <a:gd name="connsiteY2" fmla="*/ 6275 h 9102"/>
                <a:gd name="connsiteX3" fmla="*/ 6491 w 7014"/>
                <a:gd name="connsiteY3" fmla="*/ 9490 h 9102"/>
                <a:gd name="connsiteX4" fmla="*/ 3359 w 7014"/>
                <a:gd name="connsiteY4" fmla="*/ 8281 h 9102"/>
                <a:gd name="connsiteX5" fmla="*/ 866 w 7014"/>
                <a:gd name="connsiteY5" fmla="*/ 6351 h 9102"/>
                <a:gd name="connsiteX6" fmla="*/ 220 w 7014"/>
                <a:gd name="connsiteY6" fmla="*/ 3378 h 9102"/>
                <a:gd name="connsiteX7" fmla="*/ 1588 w 7014"/>
                <a:gd name="connsiteY7" fmla="*/ 566 h 9102"/>
                <a:gd name="connsiteX8" fmla="*/ 3276 w 7014"/>
                <a:gd name="connsiteY8" fmla="*/ 399 h 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4" h="9102">
                  <a:moveTo>
                    <a:pt x="3276" y="399"/>
                  </a:moveTo>
                  <a:lnTo>
                    <a:pt x="6658" y="4184"/>
                  </a:lnTo>
                  <a:cubicBezTo>
                    <a:pt x="6658" y="4184"/>
                    <a:pt x="7137" y="4344"/>
                    <a:pt x="7137" y="6275"/>
                  </a:cubicBezTo>
                  <a:cubicBezTo>
                    <a:pt x="7137" y="8205"/>
                    <a:pt x="7221" y="9490"/>
                    <a:pt x="6491" y="9490"/>
                  </a:cubicBezTo>
                  <a:cubicBezTo>
                    <a:pt x="5769" y="9490"/>
                    <a:pt x="3998" y="8927"/>
                    <a:pt x="3359" y="8281"/>
                  </a:cubicBezTo>
                  <a:cubicBezTo>
                    <a:pt x="2713" y="7643"/>
                    <a:pt x="1261" y="7156"/>
                    <a:pt x="866" y="6351"/>
                  </a:cubicBezTo>
                  <a:cubicBezTo>
                    <a:pt x="463" y="5552"/>
                    <a:pt x="-99" y="4747"/>
                    <a:pt x="220" y="3378"/>
                  </a:cubicBezTo>
                  <a:cubicBezTo>
                    <a:pt x="539" y="2010"/>
                    <a:pt x="1102" y="802"/>
                    <a:pt x="1588" y="566"/>
                  </a:cubicBezTo>
                  <a:cubicBezTo>
                    <a:pt x="2067" y="323"/>
                    <a:pt x="3276" y="399"/>
                    <a:pt x="3276" y="399"/>
                  </a:cubicBezTo>
                  <a:close/>
                </a:path>
              </a:pathLst>
            </a:custGeom>
            <a:solidFill>
              <a:srgbClr val="231F20"/>
            </a:solidFill>
            <a:ln w="7575" cap="flat">
              <a:noFill/>
              <a:prstDash val="solid"/>
              <a:round/>
            </a:ln>
          </p:spPr>
          <p:txBody>
            <a:bodyPr rtlCol="0" anchor="ctr"/>
            <a:lstStyle/>
            <a:p>
              <a:endParaRPr lang="en-GB"/>
            </a:p>
          </p:txBody>
        </p:sp>
        <p:sp>
          <p:nvSpPr>
            <p:cNvPr id="533" name="Freeform: Shape 532">
              <a:extLst>
                <a:ext uri="{FF2B5EF4-FFF2-40B4-BE49-F238E27FC236}">
                  <a16:creationId xmlns:a16="http://schemas.microsoft.com/office/drawing/2014/main" id="{4F8EB11C-AF94-47E1-A611-832E8B75A131}"/>
                </a:ext>
              </a:extLst>
            </p:cNvPr>
            <p:cNvSpPr/>
            <p:nvPr/>
          </p:nvSpPr>
          <p:spPr>
            <a:xfrm>
              <a:off x="7149122" y="4280774"/>
              <a:ext cx="5638" cy="9972"/>
            </a:xfrm>
            <a:custGeom>
              <a:avLst/>
              <a:gdLst>
                <a:gd name="connsiteX0" fmla="*/ 1980 w 5638"/>
                <a:gd name="connsiteY0" fmla="*/ 553 h 9972"/>
                <a:gd name="connsiteX1" fmla="*/ 4314 w 5638"/>
                <a:gd name="connsiteY1" fmla="*/ 2325 h 9972"/>
                <a:gd name="connsiteX2" fmla="*/ 5598 w 5638"/>
                <a:gd name="connsiteY2" fmla="*/ 4901 h 9972"/>
                <a:gd name="connsiteX3" fmla="*/ 5598 w 5638"/>
                <a:gd name="connsiteY3" fmla="*/ 9242 h 9972"/>
                <a:gd name="connsiteX4" fmla="*/ 4709 w 5638"/>
                <a:gd name="connsiteY4" fmla="*/ 10367 h 9972"/>
                <a:gd name="connsiteX5" fmla="*/ 3348 w 5638"/>
                <a:gd name="connsiteY5" fmla="*/ 9401 h 9972"/>
                <a:gd name="connsiteX6" fmla="*/ 2140 w 5638"/>
                <a:gd name="connsiteY6" fmla="*/ 7798 h 9972"/>
                <a:gd name="connsiteX7" fmla="*/ 771 w 5638"/>
                <a:gd name="connsiteY7" fmla="*/ 5221 h 9972"/>
                <a:gd name="connsiteX8" fmla="*/ 125 w 5638"/>
                <a:gd name="connsiteY8" fmla="*/ 2887 h 9972"/>
                <a:gd name="connsiteX9" fmla="*/ 452 w 5638"/>
                <a:gd name="connsiteY9" fmla="*/ 1276 h 9972"/>
                <a:gd name="connsiteX10" fmla="*/ 1501 w 5638"/>
                <a:gd name="connsiteY10" fmla="*/ 394 h 9972"/>
                <a:gd name="connsiteX11" fmla="*/ 1980 w 5638"/>
                <a:gd name="connsiteY11" fmla="*/ 553 h 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38" h="9972">
                  <a:moveTo>
                    <a:pt x="1980" y="553"/>
                  </a:moveTo>
                  <a:cubicBezTo>
                    <a:pt x="1980" y="553"/>
                    <a:pt x="3508" y="1602"/>
                    <a:pt x="4314" y="2325"/>
                  </a:cubicBezTo>
                  <a:cubicBezTo>
                    <a:pt x="5119" y="3047"/>
                    <a:pt x="5515" y="3130"/>
                    <a:pt x="5598" y="4901"/>
                  </a:cubicBezTo>
                  <a:cubicBezTo>
                    <a:pt x="5682" y="6665"/>
                    <a:pt x="5925" y="8436"/>
                    <a:pt x="5598" y="9242"/>
                  </a:cubicBezTo>
                  <a:cubicBezTo>
                    <a:pt x="5279" y="10048"/>
                    <a:pt x="5439" y="10367"/>
                    <a:pt x="4709" y="10367"/>
                  </a:cubicBezTo>
                  <a:cubicBezTo>
                    <a:pt x="3987" y="10367"/>
                    <a:pt x="3667" y="9888"/>
                    <a:pt x="3348" y="9401"/>
                  </a:cubicBezTo>
                  <a:cubicBezTo>
                    <a:pt x="3021" y="8923"/>
                    <a:pt x="2466" y="8436"/>
                    <a:pt x="2140" y="7798"/>
                  </a:cubicBezTo>
                  <a:cubicBezTo>
                    <a:pt x="1820" y="7151"/>
                    <a:pt x="931" y="6026"/>
                    <a:pt x="771" y="5221"/>
                  </a:cubicBezTo>
                  <a:cubicBezTo>
                    <a:pt x="612" y="4415"/>
                    <a:pt x="125" y="3374"/>
                    <a:pt x="125" y="2887"/>
                  </a:cubicBezTo>
                  <a:cubicBezTo>
                    <a:pt x="125" y="2408"/>
                    <a:pt x="125" y="1762"/>
                    <a:pt x="452" y="1276"/>
                  </a:cubicBezTo>
                  <a:cubicBezTo>
                    <a:pt x="771" y="797"/>
                    <a:pt x="1501" y="394"/>
                    <a:pt x="1501" y="394"/>
                  </a:cubicBezTo>
                  <a:lnTo>
                    <a:pt x="1980" y="553"/>
                  </a:lnTo>
                  <a:close/>
                </a:path>
              </a:pathLst>
            </a:custGeom>
            <a:solidFill>
              <a:srgbClr val="231F20"/>
            </a:solidFill>
            <a:ln w="7575" cap="flat">
              <a:noFill/>
              <a:prstDash val="solid"/>
              <a:round/>
            </a:ln>
          </p:spPr>
          <p:txBody>
            <a:bodyPr rtlCol="0" anchor="ctr"/>
            <a:lstStyle/>
            <a:p>
              <a:endParaRPr lang="en-GB"/>
            </a:p>
          </p:txBody>
        </p:sp>
        <p:sp>
          <p:nvSpPr>
            <p:cNvPr id="534" name="Freeform: Shape 533">
              <a:extLst>
                <a:ext uri="{FF2B5EF4-FFF2-40B4-BE49-F238E27FC236}">
                  <a16:creationId xmlns:a16="http://schemas.microsoft.com/office/drawing/2014/main" id="{01C35BC1-34ED-4889-AB9F-845F36B22DF7}"/>
                </a:ext>
              </a:extLst>
            </p:cNvPr>
            <p:cNvSpPr/>
            <p:nvPr/>
          </p:nvSpPr>
          <p:spPr>
            <a:xfrm>
              <a:off x="7165586" y="4251083"/>
              <a:ext cx="7555" cy="10862"/>
            </a:xfrm>
            <a:custGeom>
              <a:avLst/>
              <a:gdLst>
                <a:gd name="connsiteX0" fmla="*/ 491 w 7555"/>
                <a:gd name="connsiteY0" fmla="*/ 3529 h 10862"/>
                <a:gd name="connsiteX1" fmla="*/ 2581 w 7555"/>
                <a:gd name="connsiteY1" fmla="*/ 2480 h 10862"/>
                <a:gd name="connsiteX2" fmla="*/ 4991 w 7555"/>
                <a:gd name="connsiteY2" fmla="*/ 1758 h 10862"/>
                <a:gd name="connsiteX3" fmla="*/ 7165 w 7555"/>
                <a:gd name="connsiteY3" fmla="*/ 382 h 10862"/>
                <a:gd name="connsiteX4" fmla="*/ 7643 w 7555"/>
                <a:gd name="connsiteY4" fmla="*/ 1514 h 10862"/>
                <a:gd name="connsiteX5" fmla="*/ 7408 w 7555"/>
                <a:gd name="connsiteY5" fmla="*/ 4973 h 10862"/>
                <a:gd name="connsiteX6" fmla="*/ 7165 w 7555"/>
                <a:gd name="connsiteY6" fmla="*/ 7953 h 10862"/>
                <a:gd name="connsiteX7" fmla="*/ 6845 w 7555"/>
                <a:gd name="connsiteY7" fmla="*/ 9070 h 10862"/>
                <a:gd name="connsiteX8" fmla="*/ 2581 w 7555"/>
                <a:gd name="connsiteY8" fmla="*/ 11244 h 10862"/>
                <a:gd name="connsiteX9" fmla="*/ 1129 w 7555"/>
                <a:gd name="connsiteY9" fmla="*/ 11168 h 10862"/>
                <a:gd name="connsiteX10" fmla="*/ 247 w 7555"/>
                <a:gd name="connsiteY10" fmla="*/ 10119 h 10862"/>
                <a:gd name="connsiteX11" fmla="*/ 164 w 7555"/>
                <a:gd name="connsiteY11" fmla="*/ 7709 h 10862"/>
                <a:gd name="connsiteX12" fmla="*/ 491 w 7555"/>
                <a:gd name="connsiteY12" fmla="*/ 5376 h 10862"/>
                <a:gd name="connsiteX13" fmla="*/ 491 w 7555"/>
                <a:gd name="connsiteY13" fmla="*/ 3529 h 1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5" h="10862">
                  <a:moveTo>
                    <a:pt x="491" y="3529"/>
                  </a:moveTo>
                  <a:cubicBezTo>
                    <a:pt x="491" y="3529"/>
                    <a:pt x="1775" y="2480"/>
                    <a:pt x="2581" y="2480"/>
                  </a:cubicBezTo>
                  <a:cubicBezTo>
                    <a:pt x="3387" y="2480"/>
                    <a:pt x="4512" y="2396"/>
                    <a:pt x="4991" y="1758"/>
                  </a:cubicBezTo>
                  <a:cubicBezTo>
                    <a:pt x="5477" y="1111"/>
                    <a:pt x="6921" y="382"/>
                    <a:pt x="7165" y="382"/>
                  </a:cubicBezTo>
                  <a:cubicBezTo>
                    <a:pt x="7408" y="382"/>
                    <a:pt x="7643" y="465"/>
                    <a:pt x="7643" y="1514"/>
                  </a:cubicBezTo>
                  <a:cubicBezTo>
                    <a:pt x="7643" y="2563"/>
                    <a:pt x="7567" y="3924"/>
                    <a:pt x="7408" y="4973"/>
                  </a:cubicBezTo>
                  <a:cubicBezTo>
                    <a:pt x="7248" y="6022"/>
                    <a:pt x="7165" y="7307"/>
                    <a:pt x="7165" y="7953"/>
                  </a:cubicBezTo>
                  <a:cubicBezTo>
                    <a:pt x="7165" y="8591"/>
                    <a:pt x="8533" y="8188"/>
                    <a:pt x="6845" y="9070"/>
                  </a:cubicBezTo>
                  <a:cubicBezTo>
                    <a:pt x="5158" y="9959"/>
                    <a:pt x="2581" y="11244"/>
                    <a:pt x="2581" y="11244"/>
                  </a:cubicBezTo>
                  <a:lnTo>
                    <a:pt x="1129" y="11168"/>
                  </a:lnTo>
                  <a:cubicBezTo>
                    <a:pt x="1129" y="11168"/>
                    <a:pt x="323" y="10765"/>
                    <a:pt x="247" y="10119"/>
                  </a:cubicBezTo>
                  <a:cubicBezTo>
                    <a:pt x="164" y="9481"/>
                    <a:pt x="88" y="8675"/>
                    <a:pt x="164" y="7709"/>
                  </a:cubicBezTo>
                  <a:cubicBezTo>
                    <a:pt x="247" y="6744"/>
                    <a:pt x="491" y="5695"/>
                    <a:pt x="491" y="5376"/>
                  </a:cubicBezTo>
                  <a:lnTo>
                    <a:pt x="491" y="3529"/>
                  </a:lnTo>
                  <a:close/>
                </a:path>
              </a:pathLst>
            </a:custGeom>
            <a:solidFill>
              <a:srgbClr val="231F20"/>
            </a:solidFill>
            <a:ln w="7575" cap="flat">
              <a:noFill/>
              <a:prstDash val="solid"/>
              <a:round/>
            </a:ln>
          </p:spPr>
          <p:txBody>
            <a:bodyPr rtlCol="0" anchor="ctr"/>
            <a:lstStyle/>
            <a:p>
              <a:endParaRPr lang="en-GB"/>
            </a:p>
          </p:txBody>
        </p:sp>
        <p:sp>
          <p:nvSpPr>
            <p:cNvPr id="535" name="Freeform: Shape 534">
              <a:extLst>
                <a:ext uri="{FF2B5EF4-FFF2-40B4-BE49-F238E27FC236}">
                  <a16:creationId xmlns:a16="http://schemas.microsoft.com/office/drawing/2014/main" id="{F43B8D82-E8F4-42DD-ADBE-E0E5503754DA}"/>
                </a:ext>
              </a:extLst>
            </p:cNvPr>
            <p:cNvSpPr/>
            <p:nvPr/>
          </p:nvSpPr>
          <p:spPr>
            <a:xfrm>
              <a:off x="7163678" y="4269177"/>
              <a:ext cx="6861" cy="6841"/>
            </a:xfrm>
            <a:custGeom>
              <a:avLst/>
              <a:gdLst>
                <a:gd name="connsiteX0" fmla="*/ 786 w 6861"/>
                <a:gd name="connsiteY0" fmla="*/ 2408 h 6841"/>
                <a:gd name="connsiteX1" fmla="*/ 5453 w 6861"/>
                <a:gd name="connsiteY1" fmla="*/ 485 h 6841"/>
                <a:gd name="connsiteX2" fmla="*/ 6981 w 6861"/>
                <a:gd name="connsiteY2" fmla="*/ 1610 h 6841"/>
                <a:gd name="connsiteX3" fmla="*/ 6897 w 6861"/>
                <a:gd name="connsiteY3" fmla="*/ 3944 h 6841"/>
                <a:gd name="connsiteX4" fmla="*/ 6494 w 6861"/>
                <a:gd name="connsiteY4" fmla="*/ 5228 h 6841"/>
                <a:gd name="connsiteX5" fmla="*/ 3765 w 6861"/>
                <a:gd name="connsiteY5" fmla="*/ 6597 h 6841"/>
                <a:gd name="connsiteX6" fmla="*/ 626 w 6861"/>
                <a:gd name="connsiteY6" fmla="*/ 7076 h 6841"/>
                <a:gd name="connsiteX7" fmla="*/ 223 w 6861"/>
                <a:gd name="connsiteY7" fmla="*/ 4666 h 6841"/>
                <a:gd name="connsiteX8" fmla="*/ 786 w 6861"/>
                <a:gd name="connsiteY8" fmla="*/ 2408 h 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1" h="6841">
                  <a:moveTo>
                    <a:pt x="786" y="2408"/>
                  </a:moveTo>
                  <a:cubicBezTo>
                    <a:pt x="786" y="2408"/>
                    <a:pt x="4085" y="721"/>
                    <a:pt x="5453" y="485"/>
                  </a:cubicBezTo>
                  <a:cubicBezTo>
                    <a:pt x="6814" y="242"/>
                    <a:pt x="7057" y="402"/>
                    <a:pt x="6981" y="1610"/>
                  </a:cubicBezTo>
                  <a:cubicBezTo>
                    <a:pt x="6897" y="2819"/>
                    <a:pt x="6897" y="3944"/>
                    <a:pt x="6897" y="3944"/>
                  </a:cubicBezTo>
                  <a:cubicBezTo>
                    <a:pt x="6897" y="3944"/>
                    <a:pt x="7140" y="4909"/>
                    <a:pt x="6494" y="5228"/>
                  </a:cubicBezTo>
                  <a:cubicBezTo>
                    <a:pt x="5848" y="5555"/>
                    <a:pt x="4647" y="6437"/>
                    <a:pt x="3765" y="6597"/>
                  </a:cubicBezTo>
                  <a:cubicBezTo>
                    <a:pt x="2876" y="6756"/>
                    <a:pt x="1189" y="7562"/>
                    <a:pt x="626" y="7076"/>
                  </a:cubicBezTo>
                  <a:cubicBezTo>
                    <a:pt x="64" y="6597"/>
                    <a:pt x="64" y="5228"/>
                    <a:pt x="223" y="4666"/>
                  </a:cubicBezTo>
                  <a:cubicBezTo>
                    <a:pt x="383" y="4103"/>
                    <a:pt x="786" y="2408"/>
                    <a:pt x="786" y="2408"/>
                  </a:cubicBezTo>
                  <a:close/>
                </a:path>
              </a:pathLst>
            </a:custGeom>
            <a:solidFill>
              <a:srgbClr val="231F20"/>
            </a:solidFill>
            <a:ln w="7575" cap="flat">
              <a:noFill/>
              <a:prstDash val="solid"/>
              <a:round/>
            </a:ln>
          </p:spPr>
          <p:txBody>
            <a:bodyPr rtlCol="0" anchor="ctr"/>
            <a:lstStyle/>
            <a:p>
              <a:endParaRPr lang="en-GB"/>
            </a:p>
          </p:txBody>
        </p:sp>
        <p:sp>
          <p:nvSpPr>
            <p:cNvPr id="536" name="Freeform: Shape 535">
              <a:extLst>
                <a:ext uri="{FF2B5EF4-FFF2-40B4-BE49-F238E27FC236}">
                  <a16:creationId xmlns:a16="http://schemas.microsoft.com/office/drawing/2014/main" id="{7E4A6DA3-482C-4990-9806-6CDF4EA0752B}"/>
                </a:ext>
              </a:extLst>
            </p:cNvPr>
            <p:cNvSpPr/>
            <p:nvPr/>
          </p:nvSpPr>
          <p:spPr>
            <a:xfrm>
              <a:off x="7162401" y="4282220"/>
              <a:ext cx="6128" cy="10116"/>
            </a:xfrm>
            <a:custGeom>
              <a:avLst/>
              <a:gdLst>
                <a:gd name="connsiteX0" fmla="*/ 1339 w 6128"/>
                <a:gd name="connsiteY0" fmla="*/ 3289 h 10116"/>
                <a:gd name="connsiteX1" fmla="*/ 4714 w 6128"/>
                <a:gd name="connsiteY1" fmla="*/ 636 h 10116"/>
                <a:gd name="connsiteX2" fmla="*/ 6242 w 6128"/>
                <a:gd name="connsiteY2" fmla="*/ 796 h 10116"/>
                <a:gd name="connsiteX3" fmla="*/ 5361 w 6128"/>
                <a:gd name="connsiteY3" fmla="*/ 3532 h 10116"/>
                <a:gd name="connsiteX4" fmla="*/ 3833 w 6128"/>
                <a:gd name="connsiteY4" fmla="*/ 8602 h 10116"/>
                <a:gd name="connsiteX5" fmla="*/ 1415 w 6128"/>
                <a:gd name="connsiteY5" fmla="*/ 10374 h 10116"/>
                <a:gd name="connsiteX6" fmla="*/ 131 w 6128"/>
                <a:gd name="connsiteY6" fmla="*/ 9249 h 10116"/>
                <a:gd name="connsiteX7" fmla="*/ 534 w 6128"/>
                <a:gd name="connsiteY7" fmla="*/ 4581 h 10116"/>
                <a:gd name="connsiteX8" fmla="*/ 1339 w 6128"/>
                <a:gd name="connsiteY8" fmla="*/ 3289 h 1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28" h="10116">
                  <a:moveTo>
                    <a:pt x="1339" y="3289"/>
                  </a:moveTo>
                  <a:lnTo>
                    <a:pt x="4714" y="636"/>
                  </a:lnTo>
                  <a:cubicBezTo>
                    <a:pt x="4714" y="636"/>
                    <a:pt x="6083" y="-2"/>
                    <a:pt x="6242" y="796"/>
                  </a:cubicBezTo>
                  <a:cubicBezTo>
                    <a:pt x="6402" y="1602"/>
                    <a:pt x="5361" y="3532"/>
                    <a:pt x="5361" y="3532"/>
                  </a:cubicBezTo>
                  <a:cubicBezTo>
                    <a:pt x="5361" y="3532"/>
                    <a:pt x="4555" y="7880"/>
                    <a:pt x="3833" y="8602"/>
                  </a:cubicBezTo>
                  <a:cubicBezTo>
                    <a:pt x="3111" y="9325"/>
                    <a:pt x="2145" y="10214"/>
                    <a:pt x="1415" y="10374"/>
                  </a:cubicBezTo>
                  <a:cubicBezTo>
                    <a:pt x="693" y="10533"/>
                    <a:pt x="131" y="10852"/>
                    <a:pt x="131" y="9249"/>
                  </a:cubicBezTo>
                  <a:cubicBezTo>
                    <a:pt x="131" y="7637"/>
                    <a:pt x="534" y="4581"/>
                    <a:pt x="534" y="4581"/>
                  </a:cubicBezTo>
                  <a:lnTo>
                    <a:pt x="1339" y="3289"/>
                  </a:lnTo>
                  <a:close/>
                </a:path>
              </a:pathLst>
            </a:custGeom>
            <a:solidFill>
              <a:srgbClr val="231F20"/>
            </a:solidFill>
            <a:ln w="7575" cap="flat">
              <a:noFill/>
              <a:prstDash val="solid"/>
              <a:round/>
            </a:ln>
          </p:spPr>
          <p:txBody>
            <a:bodyPr rtlCol="0" anchor="ctr"/>
            <a:lstStyle/>
            <a:p>
              <a:endParaRPr lang="en-GB"/>
            </a:p>
          </p:txBody>
        </p:sp>
        <p:sp>
          <p:nvSpPr>
            <p:cNvPr id="537" name="Freeform: Shape 536">
              <a:extLst>
                <a:ext uri="{FF2B5EF4-FFF2-40B4-BE49-F238E27FC236}">
                  <a16:creationId xmlns:a16="http://schemas.microsoft.com/office/drawing/2014/main" id="{84CEFD7C-6628-4E14-A6FD-CFCBDFBADD2B}"/>
                </a:ext>
              </a:extLst>
            </p:cNvPr>
            <p:cNvSpPr/>
            <p:nvPr/>
          </p:nvSpPr>
          <p:spPr>
            <a:xfrm>
              <a:off x="6962455" y="3869214"/>
              <a:ext cx="77267" cy="42025"/>
            </a:xfrm>
            <a:custGeom>
              <a:avLst/>
              <a:gdLst>
                <a:gd name="connsiteX0" fmla="*/ 76760 w 77267"/>
                <a:gd name="connsiteY0" fmla="*/ 30262 h 42025"/>
                <a:gd name="connsiteX1" fmla="*/ 56062 w 77267"/>
                <a:gd name="connsiteY1" fmla="*/ 39133 h 42025"/>
                <a:gd name="connsiteX2" fmla="*/ 54237 w 77267"/>
                <a:gd name="connsiteY2" fmla="*/ 38000 h 42025"/>
                <a:gd name="connsiteX3" fmla="*/ 49684 w 77267"/>
                <a:gd name="connsiteY3" fmla="*/ 33333 h 42025"/>
                <a:gd name="connsiteX4" fmla="*/ 38533 w 77267"/>
                <a:gd name="connsiteY4" fmla="*/ 29578 h 42025"/>
                <a:gd name="connsiteX5" fmla="*/ 26933 w 77267"/>
                <a:gd name="connsiteY5" fmla="*/ 33675 h 42025"/>
                <a:gd name="connsiteX6" fmla="*/ 20221 w 77267"/>
                <a:gd name="connsiteY6" fmla="*/ 41976 h 42025"/>
                <a:gd name="connsiteX7" fmla="*/ 17835 w 77267"/>
                <a:gd name="connsiteY7" fmla="*/ 41869 h 42025"/>
                <a:gd name="connsiteX8" fmla="*/ 85 w 77267"/>
                <a:gd name="connsiteY8" fmla="*/ 31060 h 42025"/>
                <a:gd name="connsiteX9" fmla="*/ 4289 w 77267"/>
                <a:gd name="connsiteY9" fmla="*/ 22524 h 42025"/>
                <a:gd name="connsiteX10" fmla="*/ 20221 w 77267"/>
                <a:gd name="connsiteY10" fmla="*/ 7732 h 42025"/>
                <a:gd name="connsiteX11" fmla="*/ 43200 w 77267"/>
                <a:gd name="connsiteY11" fmla="*/ 229 h 42025"/>
                <a:gd name="connsiteX12" fmla="*/ 61862 w 77267"/>
                <a:gd name="connsiteY12" fmla="*/ 9100 h 42025"/>
                <a:gd name="connsiteX13" fmla="*/ 77330 w 77267"/>
                <a:gd name="connsiteY13" fmla="*/ 29122 h 42025"/>
                <a:gd name="connsiteX14" fmla="*/ 76760 w 77267"/>
                <a:gd name="connsiteY14" fmla="*/ 30262 h 4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267" h="42025">
                  <a:moveTo>
                    <a:pt x="76760" y="30262"/>
                  </a:moveTo>
                  <a:cubicBezTo>
                    <a:pt x="76760" y="30262"/>
                    <a:pt x="57073" y="38677"/>
                    <a:pt x="56062" y="39133"/>
                  </a:cubicBezTo>
                  <a:cubicBezTo>
                    <a:pt x="55036" y="39589"/>
                    <a:pt x="54237" y="38000"/>
                    <a:pt x="54237" y="38000"/>
                  </a:cubicBezTo>
                  <a:cubicBezTo>
                    <a:pt x="54237" y="38000"/>
                    <a:pt x="53325" y="36974"/>
                    <a:pt x="49684" y="33333"/>
                  </a:cubicBezTo>
                  <a:cubicBezTo>
                    <a:pt x="46043" y="29692"/>
                    <a:pt x="42516" y="29806"/>
                    <a:pt x="38533" y="29578"/>
                  </a:cubicBezTo>
                  <a:cubicBezTo>
                    <a:pt x="34557" y="29350"/>
                    <a:pt x="30004" y="31402"/>
                    <a:pt x="26933" y="33675"/>
                  </a:cubicBezTo>
                  <a:cubicBezTo>
                    <a:pt x="23862" y="35948"/>
                    <a:pt x="20677" y="41292"/>
                    <a:pt x="20221" y="41976"/>
                  </a:cubicBezTo>
                  <a:cubicBezTo>
                    <a:pt x="19765" y="42660"/>
                    <a:pt x="17835" y="41869"/>
                    <a:pt x="17835" y="41869"/>
                  </a:cubicBezTo>
                  <a:cubicBezTo>
                    <a:pt x="17835" y="41869"/>
                    <a:pt x="313" y="31623"/>
                    <a:pt x="85" y="31060"/>
                  </a:cubicBezTo>
                  <a:cubicBezTo>
                    <a:pt x="-143" y="30490"/>
                    <a:pt x="1332" y="27419"/>
                    <a:pt x="4289" y="22524"/>
                  </a:cubicBezTo>
                  <a:cubicBezTo>
                    <a:pt x="7253" y="17636"/>
                    <a:pt x="11115" y="14216"/>
                    <a:pt x="20221" y="7732"/>
                  </a:cubicBezTo>
                  <a:cubicBezTo>
                    <a:pt x="29320" y="1248"/>
                    <a:pt x="38313" y="229"/>
                    <a:pt x="43200" y="229"/>
                  </a:cubicBezTo>
                  <a:cubicBezTo>
                    <a:pt x="48096" y="229"/>
                    <a:pt x="52421" y="3072"/>
                    <a:pt x="61862" y="9100"/>
                  </a:cubicBezTo>
                  <a:cubicBezTo>
                    <a:pt x="71302" y="15128"/>
                    <a:pt x="77330" y="29122"/>
                    <a:pt x="77330" y="29122"/>
                  </a:cubicBezTo>
                  <a:lnTo>
                    <a:pt x="76760" y="30262"/>
                  </a:lnTo>
                  <a:close/>
                </a:path>
              </a:pathLst>
            </a:custGeom>
            <a:solidFill>
              <a:srgbClr val="231F20"/>
            </a:solidFill>
            <a:ln w="7575" cap="flat">
              <a:noFill/>
              <a:prstDash val="solid"/>
              <a:round/>
            </a:ln>
          </p:spPr>
          <p:txBody>
            <a:bodyPr rtlCol="0" anchor="ctr"/>
            <a:lstStyle/>
            <a:p>
              <a:endParaRPr lang="en-GB"/>
            </a:p>
          </p:txBody>
        </p:sp>
        <p:sp>
          <p:nvSpPr>
            <p:cNvPr id="538" name="Freeform: Shape 537">
              <a:extLst>
                <a:ext uri="{FF2B5EF4-FFF2-40B4-BE49-F238E27FC236}">
                  <a16:creationId xmlns:a16="http://schemas.microsoft.com/office/drawing/2014/main" id="{BEF95BC0-96F4-45CF-9761-21BB53B7E6DF}"/>
                </a:ext>
              </a:extLst>
            </p:cNvPr>
            <p:cNvSpPr/>
            <p:nvPr/>
          </p:nvSpPr>
          <p:spPr>
            <a:xfrm>
              <a:off x="7020957" y="3907492"/>
              <a:ext cx="25552" cy="19795"/>
            </a:xfrm>
            <a:custGeom>
              <a:avLst/>
              <a:gdLst>
                <a:gd name="connsiteX0" fmla="*/ 18196 w 25552"/>
                <a:gd name="connsiteY0" fmla="*/ 653 h 19795"/>
                <a:gd name="connsiteX1" fmla="*/ 21335 w 25552"/>
                <a:gd name="connsiteY1" fmla="*/ 250 h 19795"/>
                <a:gd name="connsiteX2" fmla="*/ 22460 w 25552"/>
                <a:gd name="connsiteY2" fmla="*/ 1862 h 19795"/>
                <a:gd name="connsiteX3" fmla="*/ 25197 w 25552"/>
                <a:gd name="connsiteY3" fmla="*/ 11918 h 19795"/>
                <a:gd name="connsiteX4" fmla="*/ 25600 w 25552"/>
                <a:gd name="connsiteY4" fmla="*/ 15134 h 19795"/>
                <a:gd name="connsiteX5" fmla="*/ 23266 w 25552"/>
                <a:gd name="connsiteY5" fmla="*/ 15620 h 19795"/>
                <a:gd name="connsiteX6" fmla="*/ 19572 w 25552"/>
                <a:gd name="connsiteY6" fmla="*/ 16259 h 19795"/>
                <a:gd name="connsiteX7" fmla="*/ 17801 w 25552"/>
                <a:gd name="connsiteY7" fmla="*/ 17064 h 19795"/>
                <a:gd name="connsiteX8" fmla="*/ 11682 w 25552"/>
                <a:gd name="connsiteY8" fmla="*/ 18113 h 19795"/>
                <a:gd name="connsiteX9" fmla="*/ 4848 w 25552"/>
                <a:gd name="connsiteY9" fmla="*/ 19960 h 19795"/>
                <a:gd name="connsiteX10" fmla="*/ 2590 w 25552"/>
                <a:gd name="connsiteY10" fmla="*/ 17870 h 19795"/>
                <a:gd name="connsiteX11" fmla="*/ 1625 w 25552"/>
                <a:gd name="connsiteY11" fmla="*/ 12724 h 19795"/>
                <a:gd name="connsiteX12" fmla="*/ 97 w 25552"/>
                <a:gd name="connsiteY12" fmla="*/ 8938 h 19795"/>
                <a:gd name="connsiteX13" fmla="*/ 1792 w 25552"/>
                <a:gd name="connsiteY13" fmla="*/ 7411 h 19795"/>
                <a:gd name="connsiteX14" fmla="*/ 18196 w 25552"/>
                <a:gd name="connsiteY14" fmla="*/ 653 h 19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52" h="19795">
                  <a:moveTo>
                    <a:pt x="18196" y="653"/>
                  </a:moveTo>
                  <a:cubicBezTo>
                    <a:pt x="18196" y="653"/>
                    <a:pt x="20127" y="166"/>
                    <a:pt x="21335" y="250"/>
                  </a:cubicBezTo>
                  <a:cubicBezTo>
                    <a:pt x="22544" y="334"/>
                    <a:pt x="22460" y="1862"/>
                    <a:pt x="22460" y="1862"/>
                  </a:cubicBezTo>
                  <a:cubicBezTo>
                    <a:pt x="22460" y="1862"/>
                    <a:pt x="24794" y="10626"/>
                    <a:pt x="25197" y="11918"/>
                  </a:cubicBezTo>
                  <a:cubicBezTo>
                    <a:pt x="25600" y="13203"/>
                    <a:pt x="25683" y="14571"/>
                    <a:pt x="25600" y="15134"/>
                  </a:cubicBezTo>
                  <a:cubicBezTo>
                    <a:pt x="25524" y="15696"/>
                    <a:pt x="24718" y="15453"/>
                    <a:pt x="23266" y="15620"/>
                  </a:cubicBezTo>
                  <a:cubicBezTo>
                    <a:pt x="21822" y="15780"/>
                    <a:pt x="20932" y="15536"/>
                    <a:pt x="19572" y="16259"/>
                  </a:cubicBezTo>
                  <a:cubicBezTo>
                    <a:pt x="18196" y="16981"/>
                    <a:pt x="18363" y="17064"/>
                    <a:pt x="17801" y="17064"/>
                  </a:cubicBezTo>
                  <a:cubicBezTo>
                    <a:pt x="17231" y="17064"/>
                    <a:pt x="12647" y="18113"/>
                    <a:pt x="11682" y="18113"/>
                  </a:cubicBezTo>
                  <a:cubicBezTo>
                    <a:pt x="10716" y="18113"/>
                    <a:pt x="6611" y="19474"/>
                    <a:pt x="4848" y="19960"/>
                  </a:cubicBezTo>
                  <a:cubicBezTo>
                    <a:pt x="3077" y="20439"/>
                    <a:pt x="2431" y="18516"/>
                    <a:pt x="2590" y="17870"/>
                  </a:cubicBezTo>
                  <a:cubicBezTo>
                    <a:pt x="2758" y="17224"/>
                    <a:pt x="2111" y="14890"/>
                    <a:pt x="1625" y="12724"/>
                  </a:cubicBezTo>
                  <a:cubicBezTo>
                    <a:pt x="1146" y="10550"/>
                    <a:pt x="340" y="9661"/>
                    <a:pt x="97" y="8938"/>
                  </a:cubicBezTo>
                  <a:cubicBezTo>
                    <a:pt x="-146" y="8216"/>
                    <a:pt x="1792" y="7411"/>
                    <a:pt x="1792" y="7411"/>
                  </a:cubicBezTo>
                  <a:lnTo>
                    <a:pt x="18196" y="653"/>
                  </a:lnTo>
                  <a:close/>
                </a:path>
              </a:pathLst>
            </a:custGeom>
            <a:solidFill>
              <a:srgbClr val="231F20"/>
            </a:solidFill>
            <a:ln w="7575" cap="flat">
              <a:noFill/>
              <a:prstDash val="solid"/>
              <a:round/>
            </a:ln>
          </p:spPr>
          <p:txBody>
            <a:bodyPr rtlCol="0" anchor="ctr"/>
            <a:lstStyle/>
            <a:p>
              <a:endParaRPr lang="en-GB"/>
            </a:p>
          </p:txBody>
        </p:sp>
        <p:sp>
          <p:nvSpPr>
            <p:cNvPr id="539" name="Freeform: Shape 538">
              <a:extLst>
                <a:ext uri="{FF2B5EF4-FFF2-40B4-BE49-F238E27FC236}">
                  <a16:creationId xmlns:a16="http://schemas.microsoft.com/office/drawing/2014/main" id="{1B0D4B1C-5C7E-4BD6-B2D3-6123D135B9DB}"/>
                </a:ext>
              </a:extLst>
            </p:cNvPr>
            <p:cNvSpPr/>
            <p:nvPr/>
          </p:nvSpPr>
          <p:spPr>
            <a:xfrm>
              <a:off x="7025959" y="3931963"/>
              <a:ext cx="25059" cy="17695"/>
            </a:xfrm>
            <a:custGeom>
              <a:avLst/>
              <a:gdLst>
                <a:gd name="connsiteX0" fmla="*/ 17384 w 25059"/>
                <a:gd name="connsiteY0" fmla="*/ 1216 h 17695"/>
                <a:gd name="connsiteX1" fmla="*/ 18190 w 25059"/>
                <a:gd name="connsiteY1" fmla="*/ 729 h 17695"/>
                <a:gd name="connsiteX2" fmla="*/ 21002 w 25059"/>
                <a:gd name="connsiteY2" fmla="*/ 250 h 17695"/>
                <a:gd name="connsiteX3" fmla="*/ 22614 w 25059"/>
                <a:gd name="connsiteY3" fmla="*/ 1292 h 17695"/>
                <a:gd name="connsiteX4" fmla="*/ 23655 w 25059"/>
                <a:gd name="connsiteY4" fmla="*/ 4355 h 17695"/>
                <a:gd name="connsiteX5" fmla="*/ 24788 w 25059"/>
                <a:gd name="connsiteY5" fmla="*/ 9425 h 17695"/>
                <a:gd name="connsiteX6" fmla="*/ 25107 w 25059"/>
                <a:gd name="connsiteY6" fmla="*/ 13522 h 17695"/>
                <a:gd name="connsiteX7" fmla="*/ 24066 w 25059"/>
                <a:gd name="connsiteY7" fmla="*/ 15772 h 17695"/>
                <a:gd name="connsiteX8" fmla="*/ 20197 w 25059"/>
                <a:gd name="connsiteY8" fmla="*/ 16259 h 17695"/>
                <a:gd name="connsiteX9" fmla="*/ 16738 w 25059"/>
                <a:gd name="connsiteY9" fmla="*/ 16981 h 17695"/>
                <a:gd name="connsiteX10" fmla="*/ 12557 w 25059"/>
                <a:gd name="connsiteY10" fmla="*/ 17863 h 17695"/>
                <a:gd name="connsiteX11" fmla="*/ 6446 w 25059"/>
                <a:gd name="connsiteY11" fmla="*/ 17946 h 17695"/>
                <a:gd name="connsiteX12" fmla="*/ 1862 w 25059"/>
                <a:gd name="connsiteY12" fmla="*/ 17467 h 17695"/>
                <a:gd name="connsiteX13" fmla="*/ 729 w 25059"/>
                <a:gd name="connsiteY13" fmla="*/ 14487 h 17695"/>
                <a:gd name="connsiteX14" fmla="*/ 91 w 25059"/>
                <a:gd name="connsiteY14" fmla="*/ 5556 h 17695"/>
                <a:gd name="connsiteX15" fmla="*/ 1292 w 25059"/>
                <a:gd name="connsiteY15" fmla="*/ 4834 h 17695"/>
                <a:gd name="connsiteX16" fmla="*/ 4599 w 25059"/>
                <a:gd name="connsiteY16" fmla="*/ 4271 h 17695"/>
                <a:gd name="connsiteX17" fmla="*/ 17384 w 25059"/>
                <a:gd name="connsiteY17" fmla="*/ 1216 h 17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059" h="17695">
                  <a:moveTo>
                    <a:pt x="17384" y="1216"/>
                  </a:moveTo>
                  <a:cubicBezTo>
                    <a:pt x="17384" y="1216"/>
                    <a:pt x="17627" y="972"/>
                    <a:pt x="18190" y="729"/>
                  </a:cubicBezTo>
                  <a:cubicBezTo>
                    <a:pt x="18752" y="493"/>
                    <a:pt x="19558" y="250"/>
                    <a:pt x="21002" y="250"/>
                  </a:cubicBezTo>
                  <a:cubicBezTo>
                    <a:pt x="22454" y="250"/>
                    <a:pt x="21808" y="569"/>
                    <a:pt x="22614" y="1292"/>
                  </a:cubicBezTo>
                  <a:cubicBezTo>
                    <a:pt x="23420" y="2021"/>
                    <a:pt x="23100" y="2500"/>
                    <a:pt x="23655" y="4355"/>
                  </a:cubicBezTo>
                  <a:cubicBezTo>
                    <a:pt x="24225" y="6202"/>
                    <a:pt x="24461" y="7654"/>
                    <a:pt x="24788" y="9425"/>
                  </a:cubicBezTo>
                  <a:cubicBezTo>
                    <a:pt x="25107" y="11188"/>
                    <a:pt x="24947" y="11751"/>
                    <a:pt x="25107" y="13522"/>
                  </a:cubicBezTo>
                  <a:cubicBezTo>
                    <a:pt x="25267" y="15293"/>
                    <a:pt x="24788" y="15126"/>
                    <a:pt x="24066" y="15772"/>
                  </a:cubicBezTo>
                  <a:cubicBezTo>
                    <a:pt x="23336" y="16418"/>
                    <a:pt x="22530" y="16015"/>
                    <a:pt x="20197" y="16259"/>
                  </a:cubicBezTo>
                  <a:cubicBezTo>
                    <a:pt x="17871" y="16502"/>
                    <a:pt x="18190" y="16737"/>
                    <a:pt x="16738" y="16981"/>
                  </a:cubicBezTo>
                  <a:cubicBezTo>
                    <a:pt x="15294" y="17224"/>
                    <a:pt x="14085" y="17786"/>
                    <a:pt x="12557" y="17863"/>
                  </a:cubicBezTo>
                  <a:cubicBezTo>
                    <a:pt x="11029" y="17946"/>
                    <a:pt x="8452" y="17946"/>
                    <a:pt x="6446" y="17946"/>
                  </a:cubicBezTo>
                  <a:cubicBezTo>
                    <a:pt x="4431" y="17946"/>
                    <a:pt x="2744" y="17786"/>
                    <a:pt x="1862" y="17467"/>
                  </a:cubicBezTo>
                  <a:cubicBezTo>
                    <a:pt x="973" y="17140"/>
                    <a:pt x="653" y="15932"/>
                    <a:pt x="729" y="14487"/>
                  </a:cubicBezTo>
                  <a:cubicBezTo>
                    <a:pt x="813" y="13043"/>
                    <a:pt x="251" y="6445"/>
                    <a:pt x="91" y="5556"/>
                  </a:cubicBezTo>
                  <a:cubicBezTo>
                    <a:pt x="-69" y="4674"/>
                    <a:pt x="1292" y="4834"/>
                    <a:pt x="1292" y="4834"/>
                  </a:cubicBezTo>
                  <a:cubicBezTo>
                    <a:pt x="1292" y="4834"/>
                    <a:pt x="2744" y="4355"/>
                    <a:pt x="4599" y="4271"/>
                  </a:cubicBezTo>
                  <a:cubicBezTo>
                    <a:pt x="6446" y="4195"/>
                    <a:pt x="17384" y="1216"/>
                    <a:pt x="17384" y="1216"/>
                  </a:cubicBezTo>
                  <a:close/>
                </a:path>
              </a:pathLst>
            </a:custGeom>
            <a:solidFill>
              <a:srgbClr val="231F20"/>
            </a:solidFill>
            <a:ln w="7575" cap="flat">
              <a:noFill/>
              <a:prstDash val="solid"/>
              <a:round/>
            </a:ln>
          </p:spPr>
          <p:txBody>
            <a:bodyPr rtlCol="0" anchor="ctr"/>
            <a:lstStyle/>
            <a:p>
              <a:endParaRPr lang="en-GB"/>
            </a:p>
          </p:txBody>
        </p:sp>
        <p:sp>
          <p:nvSpPr>
            <p:cNvPr id="540" name="Freeform: Shape 539">
              <a:extLst>
                <a:ext uri="{FF2B5EF4-FFF2-40B4-BE49-F238E27FC236}">
                  <a16:creationId xmlns:a16="http://schemas.microsoft.com/office/drawing/2014/main" id="{50E45E94-3290-409E-88EE-C71C918F34EF}"/>
                </a:ext>
              </a:extLst>
            </p:cNvPr>
            <p:cNvSpPr/>
            <p:nvPr/>
          </p:nvSpPr>
          <p:spPr>
            <a:xfrm>
              <a:off x="7025266" y="3957131"/>
              <a:ext cx="25235" cy="16929"/>
            </a:xfrm>
            <a:custGeom>
              <a:avLst/>
              <a:gdLst>
                <a:gd name="connsiteX0" fmla="*/ 24515 w 25235"/>
                <a:gd name="connsiteY0" fmla="*/ 17158 h 16929"/>
                <a:gd name="connsiteX1" fmla="*/ 21695 w 25235"/>
                <a:gd name="connsiteY1" fmla="*/ 17158 h 16929"/>
                <a:gd name="connsiteX2" fmla="*/ 13729 w 25235"/>
                <a:gd name="connsiteY2" fmla="*/ 16915 h 16929"/>
                <a:gd name="connsiteX3" fmla="*/ 381 w 25235"/>
                <a:gd name="connsiteY3" fmla="*/ 14422 h 16929"/>
                <a:gd name="connsiteX4" fmla="*/ 943 w 25235"/>
                <a:gd name="connsiteY4" fmla="*/ 10963 h 16929"/>
                <a:gd name="connsiteX5" fmla="*/ 1749 w 25235"/>
                <a:gd name="connsiteY5" fmla="*/ 1150 h 16929"/>
                <a:gd name="connsiteX6" fmla="*/ 25313 w 25235"/>
                <a:gd name="connsiteY6" fmla="*/ 260 h 16929"/>
                <a:gd name="connsiteX7" fmla="*/ 24515 w 25235"/>
                <a:gd name="connsiteY7" fmla="*/ 17158 h 16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35" h="16929">
                  <a:moveTo>
                    <a:pt x="24515" y="17158"/>
                  </a:moveTo>
                  <a:lnTo>
                    <a:pt x="21695" y="17158"/>
                  </a:lnTo>
                  <a:cubicBezTo>
                    <a:pt x="20091" y="17158"/>
                    <a:pt x="17355" y="17318"/>
                    <a:pt x="13729" y="16915"/>
                  </a:cubicBezTo>
                  <a:cubicBezTo>
                    <a:pt x="10111" y="16520"/>
                    <a:pt x="1103" y="14825"/>
                    <a:pt x="381" y="14422"/>
                  </a:cubicBezTo>
                  <a:cubicBezTo>
                    <a:pt x="-341" y="14027"/>
                    <a:pt x="381" y="13297"/>
                    <a:pt x="943" y="10963"/>
                  </a:cubicBezTo>
                  <a:cubicBezTo>
                    <a:pt x="1506" y="8637"/>
                    <a:pt x="1749" y="1150"/>
                    <a:pt x="1749" y="1150"/>
                  </a:cubicBezTo>
                  <a:lnTo>
                    <a:pt x="25313" y="260"/>
                  </a:lnTo>
                  <a:lnTo>
                    <a:pt x="24515" y="17158"/>
                  </a:lnTo>
                  <a:close/>
                </a:path>
              </a:pathLst>
            </a:custGeom>
            <a:solidFill>
              <a:srgbClr val="231F20"/>
            </a:solidFill>
            <a:ln w="7575" cap="flat">
              <a:noFill/>
              <a:prstDash val="solid"/>
              <a:round/>
            </a:ln>
          </p:spPr>
          <p:txBody>
            <a:bodyPr rtlCol="0" anchor="ctr"/>
            <a:lstStyle/>
            <a:p>
              <a:endParaRPr lang="en-GB"/>
            </a:p>
          </p:txBody>
        </p:sp>
        <p:sp>
          <p:nvSpPr>
            <p:cNvPr id="541" name="Freeform: Shape 540">
              <a:extLst>
                <a:ext uri="{FF2B5EF4-FFF2-40B4-BE49-F238E27FC236}">
                  <a16:creationId xmlns:a16="http://schemas.microsoft.com/office/drawing/2014/main" id="{F86AC158-39C2-45DA-B2F8-F23F9C86590B}"/>
                </a:ext>
              </a:extLst>
            </p:cNvPr>
            <p:cNvSpPr/>
            <p:nvPr/>
          </p:nvSpPr>
          <p:spPr>
            <a:xfrm>
              <a:off x="7018625" y="3979172"/>
              <a:ext cx="28585" cy="20440"/>
            </a:xfrm>
            <a:custGeom>
              <a:avLst/>
              <a:gdLst>
                <a:gd name="connsiteX0" fmla="*/ 28577 w 28585"/>
                <a:gd name="connsiteY0" fmla="*/ 5427 h 20440"/>
                <a:gd name="connsiteX1" fmla="*/ 24396 w 28585"/>
                <a:gd name="connsiteY1" fmla="*/ 19261 h 20440"/>
                <a:gd name="connsiteX2" fmla="*/ 23667 w 28585"/>
                <a:gd name="connsiteY2" fmla="*/ 20706 h 20440"/>
                <a:gd name="connsiteX3" fmla="*/ 346 w 28585"/>
                <a:gd name="connsiteY3" fmla="*/ 12504 h 20440"/>
                <a:gd name="connsiteX4" fmla="*/ 178 w 28585"/>
                <a:gd name="connsiteY4" fmla="*/ 11622 h 20440"/>
                <a:gd name="connsiteX5" fmla="*/ 4359 w 28585"/>
                <a:gd name="connsiteY5" fmla="*/ 843 h 20440"/>
                <a:gd name="connsiteX6" fmla="*/ 5249 w 28585"/>
                <a:gd name="connsiteY6" fmla="*/ 273 h 20440"/>
                <a:gd name="connsiteX7" fmla="*/ 28661 w 28585"/>
                <a:gd name="connsiteY7" fmla="*/ 4135 h 20440"/>
                <a:gd name="connsiteX8" fmla="*/ 28577 w 28585"/>
                <a:gd name="connsiteY8" fmla="*/ 5427 h 2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5" h="20440">
                  <a:moveTo>
                    <a:pt x="28577" y="5427"/>
                  </a:moveTo>
                  <a:cubicBezTo>
                    <a:pt x="28577" y="5427"/>
                    <a:pt x="24959" y="17657"/>
                    <a:pt x="24396" y="19261"/>
                  </a:cubicBezTo>
                  <a:cubicBezTo>
                    <a:pt x="23826" y="20873"/>
                    <a:pt x="23667" y="20706"/>
                    <a:pt x="23667" y="20706"/>
                  </a:cubicBezTo>
                  <a:cubicBezTo>
                    <a:pt x="23667" y="20706"/>
                    <a:pt x="825" y="12663"/>
                    <a:pt x="346" y="12504"/>
                  </a:cubicBezTo>
                  <a:cubicBezTo>
                    <a:pt x="-141" y="12344"/>
                    <a:pt x="178" y="11622"/>
                    <a:pt x="178" y="11622"/>
                  </a:cubicBezTo>
                  <a:cubicBezTo>
                    <a:pt x="178" y="11622"/>
                    <a:pt x="3964" y="1482"/>
                    <a:pt x="4359" y="843"/>
                  </a:cubicBezTo>
                  <a:cubicBezTo>
                    <a:pt x="4770" y="197"/>
                    <a:pt x="5249" y="273"/>
                    <a:pt x="5249" y="273"/>
                  </a:cubicBezTo>
                  <a:lnTo>
                    <a:pt x="28661" y="4135"/>
                  </a:lnTo>
                  <a:lnTo>
                    <a:pt x="28577" y="5427"/>
                  </a:lnTo>
                  <a:close/>
                </a:path>
              </a:pathLst>
            </a:custGeom>
            <a:solidFill>
              <a:srgbClr val="231F20"/>
            </a:solidFill>
            <a:ln w="7575" cap="flat">
              <a:noFill/>
              <a:prstDash val="solid"/>
              <a:round/>
            </a:ln>
          </p:spPr>
          <p:txBody>
            <a:bodyPr rtlCol="0" anchor="ctr"/>
            <a:lstStyle/>
            <a:p>
              <a:endParaRPr lang="en-GB"/>
            </a:p>
          </p:txBody>
        </p:sp>
        <p:sp>
          <p:nvSpPr>
            <p:cNvPr id="542" name="Freeform: Shape 541">
              <a:extLst>
                <a:ext uri="{FF2B5EF4-FFF2-40B4-BE49-F238E27FC236}">
                  <a16:creationId xmlns:a16="http://schemas.microsoft.com/office/drawing/2014/main" id="{7A3C81ED-596C-47C3-A67F-ED015D00E249}"/>
                </a:ext>
              </a:extLst>
            </p:cNvPr>
            <p:cNvSpPr/>
            <p:nvPr/>
          </p:nvSpPr>
          <p:spPr>
            <a:xfrm>
              <a:off x="7010011" y="3998642"/>
              <a:ext cx="28510" cy="25183"/>
            </a:xfrm>
            <a:custGeom>
              <a:avLst/>
              <a:gdLst>
                <a:gd name="connsiteX0" fmla="*/ 21901 w 28510"/>
                <a:gd name="connsiteY0" fmla="*/ 25463 h 25183"/>
                <a:gd name="connsiteX1" fmla="*/ 503 w 28510"/>
                <a:gd name="connsiteY1" fmla="*/ 12913 h 25183"/>
                <a:gd name="connsiteX2" fmla="*/ 184 w 28510"/>
                <a:gd name="connsiteY2" fmla="*/ 11788 h 25183"/>
                <a:gd name="connsiteX3" fmla="*/ 5733 w 28510"/>
                <a:gd name="connsiteY3" fmla="*/ 279 h 25183"/>
                <a:gd name="connsiteX4" fmla="*/ 28583 w 28510"/>
                <a:gd name="connsiteY4" fmla="*/ 10739 h 25183"/>
                <a:gd name="connsiteX5" fmla="*/ 21901 w 28510"/>
                <a:gd name="connsiteY5" fmla="*/ 25463 h 25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0" h="25183">
                  <a:moveTo>
                    <a:pt x="21901" y="25463"/>
                  </a:moveTo>
                  <a:cubicBezTo>
                    <a:pt x="21901" y="25463"/>
                    <a:pt x="1225" y="13156"/>
                    <a:pt x="503" y="12913"/>
                  </a:cubicBezTo>
                  <a:cubicBezTo>
                    <a:pt x="-219" y="12670"/>
                    <a:pt x="184" y="11788"/>
                    <a:pt x="184" y="11788"/>
                  </a:cubicBezTo>
                  <a:lnTo>
                    <a:pt x="5733" y="279"/>
                  </a:lnTo>
                  <a:lnTo>
                    <a:pt x="28583" y="10739"/>
                  </a:lnTo>
                  <a:lnTo>
                    <a:pt x="21901" y="25463"/>
                  </a:lnTo>
                  <a:close/>
                </a:path>
              </a:pathLst>
            </a:custGeom>
            <a:solidFill>
              <a:srgbClr val="231F20"/>
            </a:solidFill>
            <a:ln w="7575" cap="flat">
              <a:noFill/>
              <a:prstDash val="solid"/>
              <a:round/>
            </a:ln>
          </p:spPr>
          <p:txBody>
            <a:bodyPr rtlCol="0" anchor="ctr"/>
            <a:lstStyle/>
            <a:p>
              <a:endParaRPr lang="en-GB"/>
            </a:p>
          </p:txBody>
        </p:sp>
        <p:sp>
          <p:nvSpPr>
            <p:cNvPr id="543" name="Freeform: Shape 542">
              <a:extLst>
                <a:ext uri="{FF2B5EF4-FFF2-40B4-BE49-F238E27FC236}">
                  <a16:creationId xmlns:a16="http://schemas.microsoft.com/office/drawing/2014/main" id="{7DBD8796-EF4F-4092-A997-BB407E6927A0}"/>
                </a:ext>
              </a:extLst>
            </p:cNvPr>
            <p:cNvSpPr/>
            <p:nvPr/>
          </p:nvSpPr>
          <p:spPr>
            <a:xfrm>
              <a:off x="7003646" y="3907045"/>
              <a:ext cx="12284" cy="16868"/>
            </a:xfrm>
            <a:custGeom>
              <a:avLst/>
              <a:gdLst>
                <a:gd name="connsiteX0" fmla="*/ 3160 w 12284"/>
                <a:gd name="connsiteY0" fmla="*/ 377 h 16868"/>
                <a:gd name="connsiteX1" fmla="*/ 1716 w 12284"/>
                <a:gd name="connsiteY1" fmla="*/ 294 h 16868"/>
                <a:gd name="connsiteX2" fmla="*/ 1078 w 12284"/>
                <a:gd name="connsiteY2" fmla="*/ 1183 h 16868"/>
                <a:gd name="connsiteX3" fmla="*/ 188 w 12284"/>
                <a:gd name="connsiteY3" fmla="*/ 3996 h 16868"/>
                <a:gd name="connsiteX4" fmla="*/ 507 w 12284"/>
                <a:gd name="connsiteY4" fmla="*/ 6808 h 16868"/>
                <a:gd name="connsiteX5" fmla="*/ 1397 w 12284"/>
                <a:gd name="connsiteY5" fmla="*/ 7614 h 16868"/>
                <a:gd name="connsiteX6" fmla="*/ 4285 w 12284"/>
                <a:gd name="connsiteY6" fmla="*/ 9628 h 16868"/>
                <a:gd name="connsiteX7" fmla="*/ 7105 w 12284"/>
                <a:gd name="connsiteY7" fmla="*/ 12365 h 16868"/>
                <a:gd name="connsiteX8" fmla="*/ 10085 w 12284"/>
                <a:gd name="connsiteY8" fmla="*/ 16143 h 16868"/>
                <a:gd name="connsiteX9" fmla="*/ 11773 w 12284"/>
                <a:gd name="connsiteY9" fmla="*/ 17108 h 16868"/>
                <a:gd name="connsiteX10" fmla="*/ 12335 w 12284"/>
                <a:gd name="connsiteY10" fmla="*/ 15740 h 16868"/>
                <a:gd name="connsiteX11" fmla="*/ 11529 w 12284"/>
                <a:gd name="connsiteY11" fmla="*/ 12684 h 16868"/>
                <a:gd name="connsiteX12" fmla="*/ 10002 w 12284"/>
                <a:gd name="connsiteY12" fmla="*/ 8503 h 16868"/>
                <a:gd name="connsiteX13" fmla="*/ 6862 w 12284"/>
                <a:gd name="connsiteY13" fmla="*/ 3190 h 16868"/>
                <a:gd name="connsiteX14" fmla="*/ 3160 w 12284"/>
                <a:gd name="connsiteY14" fmla="*/ 377 h 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84" h="16868">
                  <a:moveTo>
                    <a:pt x="3160" y="377"/>
                  </a:moveTo>
                  <a:cubicBezTo>
                    <a:pt x="3160" y="377"/>
                    <a:pt x="2438" y="134"/>
                    <a:pt x="1716" y="294"/>
                  </a:cubicBezTo>
                  <a:cubicBezTo>
                    <a:pt x="994" y="454"/>
                    <a:pt x="1313" y="613"/>
                    <a:pt x="1078" y="1183"/>
                  </a:cubicBezTo>
                  <a:cubicBezTo>
                    <a:pt x="834" y="1746"/>
                    <a:pt x="591" y="3030"/>
                    <a:pt x="188" y="3996"/>
                  </a:cubicBezTo>
                  <a:cubicBezTo>
                    <a:pt x="-215" y="4961"/>
                    <a:pt x="507" y="6808"/>
                    <a:pt x="507" y="6808"/>
                  </a:cubicBezTo>
                  <a:cubicBezTo>
                    <a:pt x="507" y="6808"/>
                    <a:pt x="994" y="7295"/>
                    <a:pt x="1397" y="7614"/>
                  </a:cubicBezTo>
                  <a:cubicBezTo>
                    <a:pt x="1800" y="7941"/>
                    <a:pt x="2438" y="8420"/>
                    <a:pt x="4285" y="9628"/>
                  </a:cubicBezTo>
                  <a:cubicBezTo>
                    <a:pt x="6140" y="10837"/>
                    <a:pt x="6300" y="11399"/>
                    <a:pt x="7105" y="12365"/>
                  </a:cubicBezTo>
                  <a:cubicBezTo>
                    <a:pt x="7911" y="13330"/>
                    <a:pt x="9599" y="15656"/>
                    <a:pt x="10085" y="16143"/>
                  </a:cubicBezTo>
                  <a:cubicBezTo>
                    <a:pt x="10564" y="16629"/>
                    <a:pt x="11051" y="17108"/>
                    <a:pt x="11773" y="17108"/>
                  </a:cubicBezTo>
                  <a:cubicBezTo>
                    <a:pt x="12495" y="17108"/>
                    <a:pt x="12335" y="16143"/>
                    <a:pt x="12335" y="15740"/>
                  </a:cubicBezTo>
                  <a:cubicBezTo>
                    <a:pt x="12335" y="15337"/>
                    <a:pt x="11773" y="13969"/>
                    <a:pt x="11529" y="12684"/>
                  </a:cubicBezTo>
                  <a:cubicBezTo>
                    <a:pt x="11286" y="11399"/>
                    <a:pt x="10564" y="9872"/>
                    <a:pt x="10002" y="8503"/>
                  </a:cubicBezTo>
                  <a:cubicBezTo>
                    <a:pt x="9439" y="7135"/>
                    <a:pt x="7995" y="4482"/>
                    <a:pt x="6862" y="3190"/>
                  </a:cubicBezTo>
                  <a:cubicBezTo>
                    <a:pt x="5737" y="1905"/>
                    <a:pt x="3160" y="377"/>
                    <a:pt x="3160" y="377"/>
                  </a:cubicBezTo>
                  <a:close/>
                </a:path>
              </a:pathLst>
            </a:custGeom>
            <a:solidFill>
              <a:srgbClr val="231F20"/>
            </a:solidFill>
            <a:ln w="7575" cap="flat">
              <a:noFill/>
              <a:prstDash val="solid"/>
              <a:round/>
            </a:ln>
          </p:spPr>
          <p:txBody>
            <a:bodyPr rtlCol="0" anchor="ctr"/>
            <a:lstStyle/>
            <a:p>
              <a:endParaRPr lang="en-GB"/>
            </a:p>
          </p:txBody>
        </p:sp>
        <p:sp>
          <p:nvSpPr>
            <p:cNvPr id="544" name="Freeform: Shape 543">
              <a:extLst>
                <a:ext uri="{FF2B5EF4-FFF2-40B4-BE49-F238E27FC236}">
                  <a16:creationId xmlns:a16="http://schemas.microsoft.com/office/drawing/2014/main" id="{A79462C1-8BB0-4D58-B4FA-7B889354D24F}"/>
                </a:ext>
              </a:extLst>
            </p:cNvPr>
            <p:cNvSpPr/>
            <p:nvPr/>
          </p:nvSpPr>
          <p:spPr>
            <a:xfrm>
              <a:off x="7002510" y="3924476"/>
              <a:ext cx="17103" cy="26253"/>
            </a:xfrm>
            <a:custGeom>
              <a:avLst/>
              <a:gdLst>
                <a:gd name="connsiteX0" fmla="*/ 998 w 17103"/>
                <a:gd name="connsiteY0" fmla="*/ 492 h 26253"/>
                <a:gd name="connsiteX1" fmla="*/ 117 w 17103"/>
                <a:gd name="connsiteY1" fmla="*/ 9424 h 26253"/>
                <a:gd name="connsiteX2" fmla="*/ 595 w 17103"/>
                <a:gd name="connsiteY2" fmla="*/ 12799 h 26253"/>
                <a:gd name="connsiteX3" fmla="*/ 16604 w 17103"/>
                <a:gd name="connsiteY3" fmla="*/ 26473 h 26253"/>
                <a:gd name="connsiteX4" fmla="*/ 17166 w 17103"/>
                <a:gd name="connsiteY4" fmla="*/ 26078 h 26253"/>
                <a:gd name="connsiteX5" fmla="*/ 16771 w 17103"/>
                <a:gd name="connsiteY5" fmla="*/ 13445 h 26253"/>
                <a:gd name="connsiteX6" fmla="*/ 2047 w 17103"/>
                <a:gd name="connsiteY6" fmla="*/ 249 h 26253"/>
                <a:gd name="connsiteX7" fmla="*/ 998 w 17103"/>
                <a:gd name="connsiteY7" fmla="*/ 492 h 2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3" h="26253">
                  <a:moveTo>
                    <a:pt x="998" y="492"/>
                  </a:moveTo>
                  <a:cubicBezTo>
                    <a:pt x="998" y="492"/>
                    <a:pt x="352" y="6687"/>
                    <a:pt x="117" y="9424"/>
                  </a:cubicBezTo>
                  <a:cubicBezTo>
                    <a:pt x="-127" y="12160"/>
                    <a:pt x="595" y="12799"/>
                    <a:pt x="595" y="12799"/>
                  </a:cubicBezTo>
                  <a:cubicBezTo>
                    <a:pt x="595" y="12799"/>
                    <a:pt x="15965" y="26314"/>
                    <a:pt x="16604" y="26473"/>
                  </a:cubicBezTo>
                  <a:cubicBezTo>
                    <a:pt x="17250" y="26633"/>
                    <a:pt x="17166" y="26078"/>
                    <a:pt x="17166" y="26078"/>
                  </a:cubicBezTo>
                  <a:lnTo>
                    <a:pt x="16771" y="13445"/>
                  </a:lnTo>
                  <a:lnTo>
                    <a:pt x="2047" y="249"/>
                  </a:lnTo>
                  <a:lnTo>
                    <a:pt x="998" y="492"/>
                  </a:lnTo>
                  <a:close/>
                </a:path>
              </a:pathLst>
            </a:custGeom>
            <a:solidFill>
              <a:srgbClr val="231F20"/>
            </a:solidFill>
            <a:ln w="7575" cap="flat">
              <a:noFill/>
              <a:prstDash val="solid"/>
              <a:round/>
            </a:ln>
          </p:spPr>
          <p:txBody>
            <a:bodyPr rtlCol="0" anchor="ctr"/>
            <a:lstStyle/>
            <a:p>
              <a:endParaRPr lang="en-GB"/>
            </a:p>
          </p:txBody>
        </p:sp>
        <p:sp>
          <p:nvSpPr>
            <p:cNvPr id="545" name="Freeform: Shape 544">
              <a:extLst>
                <a:ext uri="{FF2B5EF4-FFF2-40B4-BE49-F238E27FC236}">
                  <a16:creationId xmlns:a16="http://schemas.microsoft.com/office/drawing/2014/main" id="{D46659C9-FAA3-48DB-AF2E-9924A50E9E85}"/>
                </a:ext>
              </a:extLst>
            </p:cNvPr>
            <p:cNvSpPr/>
            <p:nvPr/>
          </p:nvSpPr>
          <p:spPr>
            <a:xfrm>
              <a:off x="7000789" y="3947364"/>
              <a:ext cx="18828" cy="24380"/>
            </a:xfrm>
            <a:custGeom>
              <a:avLst/>
              <a:gdLst>
                <a:gd name="connsiteX0" fmla="*/ 18895 w 18828"/>
                <a:gd name="connsiteY0" fmla="*/ 15096 h 24380"/>
                <a:gd name="connsiteX1" fmla="*/ 17367 w 18828"/>
                <a:gd name="connsiteY1" fmla="*/ 24187 h 24380"/>
                <a:gd name="connsiteX2" fmla="*/ 15679 w 18828"/>
                <a:gd name="connsiteY2" fmla="*/ 24270 h 24380"/>
                <a:gd name="connsiteX3" fmla="*/ 1032 w 18828"/>
                <a:gd name="connsiteY3" fmla="*/ 12762 h 24380"/>
                <a:gd name="connsiteX4" fmla="*/ 66 w 18828"/>
                <a:gd name="connsiteY4" fmla="*/ 10915 h 24380"/>
                <a:gd name="connsiteX5" fmla="*/ 712 w 18828"/>
                <a:gd name="connsiteY5" fmla="*/ 1018 h 24380"/>
                <a:gd name="connsiteX6" fmla="*/ 2164 w 18828"/>
                <a:gd name="connsiteY6" fmla="*/ 539 h 24380"/>
                <a:gd name="connsiteX7" fmla="*/ 18895 w 18828"/>
                <a:gd name="connsiteY7" fmla="*/ 15096 h 2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8" h="24380">
                  <a:moveTo>
                    <a:pt x="18895" y="15096"/>
                  </a:moveTo>
                  <a:cubicBezTo>
                    <a:pt x="18895" y="15096"/>
                    <a:pt x="17602" y="23221"/>
                    <a:pt x="17367" y="24187"/>
                  </a:cubicBezTo>
                  <a:cubicBezTo>
                    <a:pt x="17124" y="25152"/>
                    <a:pt x="15679" y="24270"/>
                    <a:pt x="15679" y="24270"/>
                  </a:cubicBezTo>
                  <a:cubicBezTo>
                    <a:pt x="15679" y="24270"/>
                    <a:pt x="1754" y="13248"/>
                    <a:pt x="1032" y="12762"/>
                  </a:cubicBezTo>
                  <a:cubicBezTo>
                    <a:pt x="309" y="12283"/>
                    <a:pt x="66" y="10915"/>
                    <a:pt x="66" y="10915"/>
                  </a:cubicBezTo>
                  <a:cubicBezTo>
                    <a:pt x="66" y="10915"/>
                    <a:pt x="553" y="2386"/>
                    <a:pt x="712" y="1018"/>
                  </a:cubicBezTo>
                  <a:cubicBezTo>
                    <a:pt x="872" y="-343"/>
                    <a:pt x="2164" y="539"/>
                    <a:pt x="2164" y="539"/>
                  </a:cubicBezTo>
                  <a:lnTo>
                    <a:pt x="18895" y="15096"/>
                  </a:lnTo>
                  <a:close/>
                </a:path>
              </a:pathLst>
            </a:custGeom>
            <a:solidFill>
              <a:srgbClr val="231F20"/>
            </a:solidFill>
            <a:ln w="7575" cap="flat">
              <a:noFill/>
              <a:prstDash val="solid"/>
              <a:round/>
            </a:ln>
          </p:spPr>
          <p:txBody>
            <a:bodyPr rtlCol="0" anchor="ctr"/>
            <a:lstStyle/>
            <a:p>
              <a:endParaRPr lang="en-GB"/>
            </a:p>
          </p:txBody>
        </p:sp>
        <p:sp>
          <p:nvSpPr>
            <p:cNvPr id="546" name="Freeform: Shape 545">
              <a:extLst>
                <a:ext uri="{FF2B5EF4-FFF2-40B4-BE49-F238E27FC236}">
                  <a16:creationId xmlns:a16="http://schemas.microsoft.com/office/drawing/2014/main" id="{BF2ADDA8-6762-41A2-A21D-78874DE02BEC}"/>
                </a:ext>
              </a:extLst>
            </p:cNvPr>
            <p:cNvSpPr/>
            <p:nvPr/>
          </p:nvSpPr>
          <p:spPr>
            <a:xfrm>
              <a:off x="6998942" y="3968426"/>
              <a:ext cx="15924" cy="21837"/>
            </a:xfrm>
            <a:custGeom>
              <a:avLst/>
              <a:gdLst>
                <a:gd name="connsiteX0" fmla="*/ 15990 w 15924"/>
                <a:gd name="connsiteY0" fmla="*/ 14238 h 21837"/>
                <a:gd name="connsiteX1" fmla="*/ 14142 w 15924"/>
                <a:gd name="connsiteY1" fmla="*/ 21239 h 21837"/>
                <a:gd name="connsiteX2" fmla="*/ 11969 w 15924"/>
                <a:gd name="connsiteY2" fmla="*/ 21399 h 21837"/>
                <a:gd name="connsiteX3" fmla="*/ 1266 w 15924"/>
                <a:gd name="connsiteY3" fmla="*/ 11905 h 21837"/>
                <a:gd name="connsiteX4" fmla="*/ 65 w 15924"/>
                <a:gd name="connsiteY4" fmla="*/ 10134 h 21837"/>
                <a:gd name="connsiteX5" fmla="*/ 384 w 15924"/>
                <a:gd name="connsiteY5" fmla="*/ 3300 h 21837"/>
                <a:gd name="connsiteX6" fmla="*/ 2398 w 15924"/>
                <a:gd name="connsiteY6" fmla="*/ 480 h 21837"/>
                <a:gd name="connsiteX7" fmla="*/ 15914 w 15924"/>
                <a:gd name="connsiteY7" fmla="*/ 12308 h 21837"/>
                <a:gd name="connsiteX8" fmla="*/ 15990 w 15924"/>
                <a:gd name="connsiteY8" fmla="*/ 14238 h 21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24" h="21837">
                  <a:moveTo>
                    <a:pt x="15990" y="14238"/>
                  </a:moveTo>
                  <a:cubicBezTo>
                    <a:pt x="15990" y="14238"/>
                    <a:pt x="14621" y="19384"/>
                    <a:pt x="14142" y="21239"/>
                  </a:cubicBezTo>
                  <a:cubicBezTo>
                    <a:pt x="13656" y="23086"/>
                    <a:pt x="11969" y="21399"/>
                    <a:pt x="11969" y="21399"/>
                  </a:cubicBezTo>
                  <a:cubicBezTo>
                    <a:pt x="11969" y="21399"/>
                    <a:pt x="2474" y="12870"/>
                    <a:pt x="1266" y="11905"/>
                  </a:cubicBezTo>
                  <a:cubicBezTo>
                    <a:pt x="65" y="10939"/>
                    <a:pt x="65" y="10134"/>
                    <a:pt x="65" y="10134"/>
                  </a:cubicBezTo>
                  <a:cubicBezTo>
                    <a:pt x="65" y="10134"/>
                    <a:pt x="300" y="7481"/>
                    <a:pt x="384" y="3300"/>
                  </a:cubicBezTo>
                  <a:cubicBezTo>
                    <a:pt x="460" y="-888"/>
                    <a:pt x="2398" y="480"/>
                    <a:pt x="2398" y="480"/>
                  </a:cubicBezTo>
                  <a:lnTo>
                    <a:pt x="15914" y="12308"/>
                  </a:lnTo>
                  <a:lnTo>
                    <a:pt x="15990" y="14238"/>
                  </a:lnTo>
                  <a:close/>
                </a:path>
              </a:pathLst>
            </a:custGeom>
            <a:solidFill>
              <a:srgbClr val="231F20"/>
            </a:solidFill>
            <a:ln w="7575" cap="flat">
              <a:noFill/>
              <a:prstDash val="solid"/>
              <a:round/>
            </a:ln>
          </p:spPr>
          <p:txBody>
            <a:bodyPr rtlCol="0" anchor="ctr"/>
            <a:lstStyle/>
            <a:p>
              <a:endParaRPr lang="en-GB"/>
            </a:p>
          </p:txBody>
        </p:sp>
        <p:sp>
          <p:nvSpPr>
            <p:cNvPr id="547" name="Freeform: Shape 546">
              <a:extLst>
                <a:ext uri="{FF2B5EF4-FFF2-40B4-BE49-F238E27FC236}">
                  <a16:creationId xmlns:a16="http://schemas.microsoft.com/office/drawing/2014/main" id="{74621F08-F19C-4E10-9B65-9B16D7C9E0E1}"/>
                </a:ext>
              </a:extLst>
            </p:cNvPr>
            <p:cNvSpPr/>
            <p:nvPr/>
          </p:nvSpPr>
          <p:spPr>
            <a:xfrm>
              <a:off x="6997657" y="3990760"/>
              <a:ext cx="11630" cy="15932"/>
            </a:xfrm>
            <a:custGeom>
              <a:avLst/>
              <a:gdLst>
                <a:gd name="connsiteX0" fmla="*/ 1827 w 11630"/>
                <a:gd name="connsiteY0" fmla="*/ 274 h 15932"/>
                <a:gd name="connsiteX1" fmla="*/ 11161 w 11630"/>
                <a:gd name="connsiteY1" fmla="*/ 6310 h 15932"/>
                <a:gd name="connsiteX2" fmla="*/ 11564 w 11630"/>
                <a:gd name="connsiteY2" fmla="*/ 7921 h 15932"/>
                <a:gd name="connsiteX3" fmla="*/ 7300 w 11630"/>
                <a:gd name="connsiteY3" fmla="*/ 16207 h 15932"/>
                <a:gd name="connsiteX4" fmla="*/ 63 w 11630"/>
                <a:gd name="connsiteY4" fmla="*/ 9852 h 15932"/>
                <a:gd name="connsiteX5" fmla="*/ 862 w 11630"/>
                <a:gd name="connsiteY5" fmla="*/ 518 h 15932"/>
                <a:gd name="connsiteX6" fmla="*/ 1827 w 11630"/>
                <a:gd name="connsiteY6" fmla="*/ 274 h 1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30" h="15932">
                  <a:moveTo>
                    <a:pt x="1827" y="274"/>
                  </a:moveTo>
                  <a:cubicBezTo>
                    <a:pt x="1827" y="274"/>
                    <a:pt x="10272" y="5990"/>
                    <a:pt x="11161" y="6310"/>
                  </a:cubicBezTo>
                  <a:cubicBezTo>
                    <a:pt x="12043" y="6629"/>
                    <a:pt x="11564" y="7921"/>
                    <a:pt x="11564" y="7921"/>
                  </a:cubicBezTo>
                  <a:lnTo>
                    <a:pt x="7300" y="16207"/>
                  </a:lnTo>
                  <a:lnTo>
                    <a:pt x="63" y="9852"/>
                  </a:lnTo>
                  <a:lnTo>
                    <a:pt x="862" y="518"/>
                  </a:lnTo>
                  <a:lnTo>
                    <a:pt x="1827" y="274"/>
                  </a:lnTo>
                  <a:close/>
                </a:path>
              </a:pathLst>
            </a:custGeom>
            <a:solidFill>
              <a:srgbClr val="231F20"/>
            </a:solidFill>
            <a:ln w="7575" cap="flat">
              <a:noFill/>
              <a:prstDash val="solid"/>
              <a:round/>
            </a:ln>
          </p:spPr>
          <p:txBody>
            <a:bodyPr rtlCol="0" anchor="ctr"/>
            <a:lstStyle/>
            <a:p>
              <a:endParaRPr lang="en-GB"/>
            </a:p>
          </p:txBody>
        </p:sp>
        <p:sp>
          <p:nvSpPr>
            <p:cNvPr id="548" name="Freeform: Shape 547">
              <a:extLst>
                <a:ext uri="{FF2B5EF4-FFF2-40B4-BE49-F238E27FC236}">
                  <a16:creationId xmlns:a16="http://schemas.microsoft.com/office/drawing/2014/main" id="{33F3D2BC-ED03-4AE8-9CBE-C4D578D65B90}"/>
                </a:ext>
              </a:extLst>
            </p:cNvPr>
            <p:cNvSpPr/>
            <p:nvPr/>
          </p:nvSpPr>
          <p:spPr>
            <a:xfrm>
              <a:off x="6984931" y="3905571"/>
              <a:ext cx="12961" cy="14883"/>
            </a:xfrm>
            <a:custGeom>
              <a:avLst/>
              <a:gdLst>
                <a:gd name="connsiteX0" fmla="*/ 11332 w 12961"/>
                <a:gd name="connsiteY0" fmla="*/ 239 h 14883"/>
                <a:gd name="connsiteX1" fmla="*/ 12222 w 12961"/>
                <a:gd name="connsiteY1" fmla="*/ 322 h 14883"/>
                <a:gd name="connsiteX2" fmla="*/ 13020 w 12961"/>
                <a:gd name="connsiteY2" fmla="*/ 725 h 14883"/>
                <a:gd name="connsiteX3" fmla="*/ 12944 w 12961"/>
                <a:gd name="connsiteY3" fmla="*/ 7642 h 14883"/>
                <a:gd name="connsiteX4" fmla="*/ 12541 w 12961"/>
                <a:gd name="connsiteY4" fmla="*/ 7726 h 14883"/>
                <a:gd name="connsiteX5" fmla="*/ 9166 w 12961"/>
                <a:gd name="connsiteY5" fmla="*/ 9011 h 14883"/>
                <a:gd name="connsiteX6" fmla="*/ 3290 w 12961"/>
                <a:gd name="connsiteY6" fmla="*/ 13191 h 14883"/>
                <a:gd name="connsiteX7" fmla="*/ 637 w 12961"/>
                <a:gd name="connsiteY7" fmla="*/ 15122 h 14883"/>
                <a:gd name="connsiteX8" fmla="*/ 75 w 12961"/>
                <a:gd name="connsiteY8" fmla="*/ 14400 h 14883"/>
                <a:gd name="connsiteX9" fmla="*/ 3131 w 12961"/>
                <a:gd name="connsiteY9" fmla="*/ 8524 h 14883"/>
                <a:gd name="connsiteX10" fmla="*/ 11332 w 12961"/>
                <a:gd name="connsiteY10" fmla="*/ 239 h 14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1" h="14883">
                  <a:moveTo>
                    <a:pt x="11332" y="239"/>
                  </a:moveTo>
                  <a:cubicBezTo>
                    <a:pt x="11332" y="239"/>
                    <a:pt x="11735" y="322"/>
                    <a:pt x="12222" y="322"/>
                  </a:cubicBezTo>
                  <a:cubicBezTo>
                    <a:pt x="12701" y="322"/>
                    <a:pt x="13020" y="725"/>
                    <a:pt x="13020" y="725"/>
                  </a:cubicBezTo>
                  <a:lnTo>
                    <a:pt x="12944" y="7642"/>
                  </a:lnTo>
                  <a:lnTo>
                    <a:pt x="12541" y="7726"/>
                  </a:lnTo>
                  <a:cubicBezTo>
                    <a:pt x="12541" y="7726"/>
                    <a:pt x="10610" y="8448"/>
                    <a:pt x="9166" y="9011"/>
                  </a:cubicBezTo>
                  <a:cubicBezTo>
                    <a:pt x="7714" y="9573"/>
                    <a:pt x="4256" y="12788"/>
                    <a:pt x="3290" y="13191"/>
                  </a:cubicBezTo>
                  <a:cubicBezTo>
                    <a:pt x="2325" y="13594"/>
                    <a:pt x="1359" y="15122"/>
                    <a:pt x="637" y="15122"/>
                  </a:cubicBezTo>
                  <a:cubicBezTo>
                    <a:pt x="-92" y="15122"/>
                    <a:pt x="75" y="14400"/>
                    <a:pt x="75" y="14400"/>
                  </a:cubicBezTo>
                  <a:cubicBezTo>
                    <a:pt x="75" y="14400"/>
                    <a:pt x="478" y="13115"/>
                    <a:pt x="3131" y="8524"/>
                  </a:cubicBezTo>
                  <a:cubicBezTo>
                    <a:pt x="5783" y="3940"/>
                    <a:pt x="11332" y="239"/>
                    <a:pt x="11332" y="239"/>
                  </a:cubicBezTo>
                  <a:close/>
                </a:path>
              </a:pathLst>
            </a:custGeom>
            <a:solidFill>
              <a:srgbClr val="231F20"/>
            </a:solidFill>
            <a:ln w="7575" cap="flat">
              <a:noFill/>
              <a:prstDash val="solid"/>
              <a:round/>
            </a:ln>
          </p:spPr>
          <p:txBody>
            <a:bodyPr rtlCol="0" anchor="ctr"/>
            <a:lstStyle/>
            <a:p>
              <a:endParaRPr lang="en-GB"/>
            </a:p>
          </p:txBody>
        </p:sp>
        <p:sp>
          <p:nvSpPr>
            <p:cNvPr id="549" name="Freeform: Shape 548">
              <a:extLst>
                <a:ext uri="{FF2B5EF4-FFF2-40B4-BE49-F238E27FC236}">
                  <a16:creationId xmlns:a16="http://schemas.microsoft.com/office/drawing/2014/main" id="{48BF5644-A84E-47EB-A2F9-B4840DDCA860}"/>
                </a:ext>
              </a:extLst>
            </p:cNvPr>
            <p:cNvSpPr/>
            <p:nvPr/>
          </p:nvSpPr>
          <p:spPr>
            <a:xfrm>
              <a:off x="6977030" y="3923754"/>
              <a:ext cx="19658" cy="20995"/>
            </a:xfrm>
            <a:custGeom>
              <a:avLst/>
              <a:gdLst>
                <a:gd name="connsiteX0" fmla="*/ 18350 w 19658"/>
                <a:gd name="connsiteY0" fmla="*/ 247 h 20995"/>
                <a:gd name="connsiteX1" fmla="*/ 19558 w 19658"/>
                <a:gd name="connsiteY1" fmla="*/ 247 h 20995"/>
                <a:gd name="connsiteX2" fmla="*/ 19475 w 19658"/>
                <a:gd name="connsiteY2" fmla="*/ 2102 h 20995"/>
                <a:gd name="connsiteX3" fmla="*/ 19072 w 19658"/>
                <a:gd name="connsiteY3" fmla="*/ 10061 h 20995"/>
                <a:gd name="connsiteX4" fmla="*/ 18593 w 19658"/>
                <a:gd name="connsiteY4" fmla="*/ 12151 h 20995"/>
                <a:gd name="connsiteX5" fmla="*/ 973 w 19658"/>
                <a:gd name="connsiteY5" fmla="*/ 21242 h 20995"/>
                <a:gd name="connsiteX6" fmla="*/ 167 w 19658"/>
                <a:gd name="connsiteY6" fmla="*/ 20193 h 20995"/>
                <a:gd name="connsiteX7" fmla="*/ 973 w 19658"/>
                <a:gd name="connsiteY7" fmla="*/ 18673 h 20995"/>
                <a:gd name="connsiteX8" fmla="*/ 1132 w 19658"/>
                <a:gd name="connsiteY8" fmla="*/ 15374 h 20995"/>
                <a:gd name="connsiteX9" fmla="*/ 2987 w 19658"/>
                <a:gd name="connsiteY9" fmla="*/ 9901 h 20995"/>
                <a:gd name="connsiteX10" fmla="*/ 4591 w 19658"/>
                <a:gd name="connsiteY10" fmla="*/ 7005 h 20995"/>
                <a:gd name="connsiteX11" fmla="*/ 6522 w 19658"/>
                <a:gd name="connsiteY11" fmla="*/ 5880 h 20995"/>
                <a:gd name="connsiteX12" fmla="*/ 8293 w 19658"/>
                <a:gd name="connsiteY12" fmla="*/ 5561 h 20995"/>
                <a:gd name="connsiteX13" fmla="*/ 18350 w 19658"/>
                <a:gd name="connsiteY13" fmla="*/ 247 h 2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58" h="20995">
                  <a:moveTo>
                    <a:pt x="18350" y="247"/>
                  </a:moveTo>
                  <a:lnTo>
                    <a:pt x="19558" y="247"/>
                  </a:lnTo>
                  <a:cubicBezTo>
                    <a:pt x="19953" y="247"/>
                    <a:pt x="19475" y="2102"/>
                    <a:pt x="19475" y="2102"/>
                  </a:cubicBezTo>
                  <a:cubicBezTo>
                    <a:pt x="19475" y="2102"/>
                    <a:pt x="19072" y="7332"/>
                    <a:pt x="19072" y="10061"/>
                  </a:cubicBezTo>
                  <a:cubicBezTo>
                    <a:pt x="19072" y="12797"/>
                    <a:pt x="18593" y="12151"/>
                    <a:pt x="18593" y="12151"/>
                  </a:cubicBezTo>
                  <a:cubicBezTo>
                    <a:pt x="18593" y="12151"/>
                    <a:pt x="1695" y="21326"/>
                    <a:pt x="973" y="21242"/>
                  </a:cubicBezTo>
                  <a:cubicBezTo>
                    <a:pt x="251" y="21166"/>
                    <a:pt x="486" y="20839"/>
                    <a:pt x="167" y="20193"/>
                  </a:cubicBezTo>
                  <a:cubicBezTo>
                    <a:pt x="-152" y="19555"/>
                    <a:pt x="251" y="19228"/>
                    <a:pt x="973" y="18673"/>
                  </a:cubicBezTo>
                  <a:cubicBezTo>
                    <a:pt x="1695" y="18103"/>
                    <a:pt x="1132" y="17381"/>
                    <a:pt x="1132" y="15374"/>
                  </a:cubicBezTo>
                  <a:cubicBezTo>
                    <a:pt x="1132" y="13360"/>
                    <a:pt x="2022" y="12311"/>
                    <a:pt x="2987" y="9901"/>
                  </a:cubicBezTo>
                  <a:cubicBezTo>
                    <a:pt x="3953" y="7492"/>
                    <a:pt x="3466" y="9019"/>
                    <a:pt x="4591" y="7005"/>
                  </a:cubicBezTo>
                  <a:cubicBezTo>
                    <a:pt x="5716" y="4991"/>
                    <a:pt x="5397" y="6199"/>
                    <a:pt x="6522" y="5880"/>
                  </a:cubicBezTo>
                  <a:cubicBezTo>
                    <a:pt x="7647" y="5561"/>
                    <a:pt x="8293" y="5561"/>
                    <a:pt x="8293" y="5561"/>
                  </a:cubicBezTo>
                  <a:lnTo>
                    <a:pt x="18350" y="247"/>
                  </a:lnTo>
                  <a:close/>
                </a:path>
              </a:pathLst>
            </a:custGeom>
            <a:solidFill>
              <a:srgbClr val="231F20"/>
            </a:solidFill>
            <a:ln w="7575" cap="flat">
              <a:noFill/>
              <a:prstDash val="solid"/>
              <a:round/>
            </a:ln>
          </p:spPr>
          <p:txBody>
            <a:bodyPr rtlCol="0" anchor="ctr"/>
            <a:lstStyle/>
            <a:p>
              <a:endParaRPr lang="en-GB"/>
            </a:p>
          </p:txBody>
        </p:sp>
        <p:sp>
          <p:nvSpPr>
            <p:cNvPr id="550" name="Freeform: Shape 549">
              <a:extLst>
                <a:ext uri="{FF2B5EF4-FFF2-40B4-BE49-F238E27FC236}">
                  <a16:creationId xmlns:a16="http://schemas.microsoft.com/office/drawing/2014/main" id="{5E1D217D-6E3F-4D51-BB0E-0511D973D9A6}"/>
                </a:ext>
              </a:extLst>
            </p:cNvPr>
            <p:cNvSpPr/>
            <p:nvPr/>
          </p:nvSpPr>
          <p:spPr>
            <a:xfrm>
              <a:off x="6974884" y="3945471"/>
              <a:ext cx="20525" cy="22313"/>
            </a:xfrm>
            <a:custGeom>
              <a:avLst/>
              <a:gdLst>
                <a:gd name="connsiteX0" fmla="*/ 18481 w 20525"/>
                <a:gd name="connsiteY0" fmla="*/ 257 h 22313"/>
                <a:gd name="connsiteX1" fmla="*/ 20245 w 20525"/>
                <a:gd name="connsiteY1" fmla="*/ 584 h 22313"/>
                <a:gd name="connsiteX2" fmla="*/ 20488 w 20525"/>
                <a:gd name="connsiteY2" fmla="*/ 1625 h 22313"/>
                <a:gd name="connsiteX3" fmla="*/ 19766 w 20525"/>
                <a:gd name="connsiteY3" fmla="*/ 9272 h 22313"/>
                <a:gd name="connsiteX4" fmla="*/ 18725 w 20525"/>
                <a:gd name="connsiteY4" fmla="*/ 11203 h 22313"/>
                <a:gd name="connsiteX5" fmla="*/ 2465 w 20525"/>
                <a:gd name="connsiteY5" fmla="*/ 22141 h 22313"/>
                <a:gd name="connsiteX6" fmla="*/ 56 w 20525"/>
                <a:gd name="connsiteY6" fmla="*/ 21419 h 22313"/>
                <a:gd name="connsiteX7" fmla="*/ 618 w 20525"/>
                <a:gd name="connsiteY7" fmla="*/ 9834 h 22313"/>
                <a:gd name="connsiteX8" fmla="*/ 2070 w 20525"/>
                <a:gd name="connsiteY8" fmla="*/ 9105 h 22313"/>
                <a:gd name="connsiteX9" fmla="*/ 18079 w 20525"/>
                <a:gd name="connsiteY9" fmla="*/ 827 h 22313"/>
                <a:gd name="connsiteX10" fmla="*/ 18481 w 20525"/>
                <a:gd name="connsiteY10" fmla="*/ 257 h 2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25" h="22313">
                  <a:moveTo>
                    <a:pt x="18481" y="257"/>
                  </a:moveTo>
                  <a:cubicBezTo>
                    <a:pt x="18481" y="257"/>
                    <a:pt x="19690" y="257"/>
                    <a:pt x="20245" y="584"/>
                  </a:cubicBezTo>
                  <a:cubicBezTo>
                    <a:pt x="20815" y="903"/>
                    <a:pt x="20488" y="1625"/>
                    <a:pt x="20488" y="1625"/>
                  </a:cubicBezTo>
                  <a:cubicBezTo>
                    <a:pt x="20488" y="1625"/>
                    <a:pt x="19690" y="8063"/>
                    <a:pt x="19766" y="9272"/>
                  </a:cubicBezTo>
                  <a:cubicBezTo>
                    <a:pt x="19850" y="10481"/>
                    <a:pt x="18725" y="11203"/>
                    <a:pt x="18725" y="11203"/>
                  </a:cubicBezTo>
                  <a:cubicBezTo>
                    <a:pt x="18725" y="11203"/>
                    <a:pt x="4320" y="20856"/>
                    <a:pt x="2465" y="22141"/>
                  </a:cubicBezTo>
                  <a:cubicBezTo>
                    <a:pt x="618" y="23426"/>
                    <a:pt x="56" y="21419"/>
                    <a:pt x="56" y="21419"/>
                  </a:cubicBezTo>
                  <a:cubicBezTo>
                    <a:pt x="56" y="21419"/>
                    <a:pt x="542" y="10876"/>
                    <a:pt x="618" y="9834"/>
                  </a:cubicBezTo>
                  <a:cubicBezTo>
                    <a:pt x="702" y="8785"/>
                    <a:pt x="2070" y="9105"/>
                    <a:pt x="2070" y="9105"/>
                  </a:cubicBezTo>
                  <a:lnTo>
                    <a:pt x="18079" y="827"/>
                  </a:lnTo>
                  <a:lnTo>
                    <a:pt x="18481" y="257"/>
                  </a:lnTo>
                  <a:close/>
                </a:path>
              </a:pathLst>
            </a:custGeom>
            <a:solidFill>
              <a:srgbClr val="231F20"/>
            </a:solidFill>
            <a:ln w="7575" cap="flat">
              <a:noFill/>
              <a:prstDash val="solid"/>
              <a:round/>
            </a:ln>
          </p:spPr>
          <p:txBody>
            <a:bodyPr rtlCol="0" anchor="ctr"/>
            <a:lstStyle/>
            <a:p>
              <a:endParaRPr lang="en-GB"/>
            </a:p>
          </p:txBody>
        </p:sp>
        <p:sp>
          <p:nvSpPr>
            <p:cNvPr id="551" name="Freeform: Shape 550">
              <a:extLst>
                <a:ext uri="{FF2B5EF4-FFF2-40B4-BE49-F238E27FC236}">
                  <a16:creationId xmlns:a16="http://schemas.microsoft.com/office/drawing/2014/main" id="{B6753ECB-5A9F-47B7-B084-5767D69B6799}"/>
                </a:ext>
              </a:extLst>
            </p:cNvPr>
            <p:cNvSpPr/>
            <p:nvPr/>
          </p:nvSpPr>
          <p:spPr>
            <a:xfrm>
              <a:off x="6974698" y="3967522"/>
              <a:ext cx="18724" cy="20355"/>
            </a:xfrm>
            <a:custGeom>
              <a:avLst/>
              <a:gdLst>
                <a:gd name="connsiteX0" fmla="*/ 18750 w 18724"/>
                <a:gd name="connsiteY0" fmla="*/ 1147 h 20355"/>
                <a:gd name="connsiteX1" fmla="*/ 18750 w 18724"/>
                <a:gd name="connsiteY1" fmla="*/ 10238 h 20355"/>
                <a:gd name="connsiteX2" fmla="*/ 17701 w 18724"/>
                <a:gd name="connsiteY2" fmla="*/ 11850 h 20355"/>
                <a:gd name="connsiteX3" fmla="*/ 6117 w 18724"/>
                <a:gd name="connsiteY3" fmla="*/ 19330 h 20355"/>
                <a:gd name="connsiteX4" fmla="*/ 1777 w 18724"/>
                <a:gd name="connsiteY4" fmla="*/ 20614 h 20355"/>
                <a:gd name="connsiteX5" fmla="*/ 484 w 18724"/>
                <a:gd name="connsiteY5" fmla="*/ 17794 h 20355"/>
                <a:gd name="connsiteX6" fmla="*/ 82 w 18724"/>
                <a:gd name="connsiteY6" fmla="*/ 11044 h 20355"/>
                <a:gd name="connsiteX7" fmla="*/ 2415 w 18724"/>
                <a:gd name="connsiteY7" fmla="*/ 8064 h 20355"/>
                <a:gd name="connsiteX8" fmla="*/ 18021 w 18724"/>
                <a:gd name="connsiteY8" fmla="*/ 266 h 20355"/>
                <a:gd name="connsiteX9" fmla="*/ 18750 w 18724"/>
                <a:gd name="connsiteY9" fmla="*/ 1147 h 2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24" h="20355">
                  <a:moveTo>
                    <a:pt x="18750" y="1147"/>
                  </a:moveTo>
                  <a:cubicBezTo>
                    <a:pt x="18750" y="1147"/>
                    <a:pt x="18507" y="9836"/>
                    <a:pt x="18750" y="10238"/>
                  </a:cubicBezTo>
                  <a:cubicBezTo>
                    <a:pt x="18986" y="10634"/>
                    <a:pt x="17701" y="11850"/>
                    <a:pt x="17701" y="11850"/>
                  </a:cubicBezTo>
                  <a:cubicBezTo>
                    <a:pt x="17701" y="11850"/>
                    <a:pt x="7804" y="18281"/>
                    <a:pt x="6117" y="19330"/>
                  </a:cubicBezTo>
                  <a:cubicBezTo>
                    <a:pt x="4429" y="20371"/>
                    <a:pt x="3221" y="20531"/>
                    <a:pt x="1777" y="20614"/>
                  </a:cubicBezTo>
                  <a:cubicBezTo>
                    <a:pt x="325" y="20698"/>
                    <a:pt x="887" y="19968"/>
                    <a:pt x="484" y="17794"/>
                  </a:cubicBezTo>
                  <a:cubicBezTo>
                    <a:pt x="82" y="15628"/>
                    <a:pt x="5" y="12891"/>
                    <a:pt x="82" y="11044"/>
                  </a:cubicBezTo>
                  <a:cubicBezTo>
                    <a:pt x="165" y="9189"/>
                    <a:pt x="804" y="9433"/>
                    <a:pt x="2415" y="8064"/>
                  </a:cubicBezTo>
                  <a:cubicBezTo>
                    <a:pt x="4027" y="6696"/>
                    <a:pt x="18021" y="266"/>
                    <a:pt x="18021" y="266"/>
                  </a:cubicBezTo>
                  <a:lnTo>
                    <a:pt x="18750" y="1147"/>
                  </a:lnTo>
                  <a:close/>
                </a:path>
              </a:pathLst>
            </a:custGeom>
            <a:solidFill>
              <a:srgbClr val="231F20"/>
            </a:solidFill>
            <a:ln w="7575" cap="flat">
              <a:noFill/>
              <a:prstDash val="solid"/>
              <a:round/>
            </a:ln>
          </p:spPr>
          <p:txBody>
            <a:bodyPr rtlCol="0" anchor="ctr"/>
            <a:lstStyle/>
            <a:p>
              <a:endParaRPr lang="en-GB"/>
            </a:p>
          </p:txBody>
        </p:sp>
        <p:sp>
          <p:nvSpPr>
            <p:cNvPr id="552" name="Freeform: Shape 551">
              <a:extLst>
                <a:ext uri="{FF2B5EF4-FFF2-40B4-BE49-F238E27FC236}">
                  <a16:creationId xmlns:a16="http://schemas.microsoft.com/office/drawing/2014/main" id="{2755832E-CC2F-479E-9B18-3E37AC85BBAE}"/>
                </a:ext>
              </a:extLst>
            </p:cNvPr>
            <p:cNvSpPr/>
            <p:nvPr/>
          </p:nvSpPr>
          <p:spPr>
            <a:xfrm>
              <a:off x="6978066" y="3989616"/>
              <a:ext cx="14291" cy="19196"/>
            </a:xfrm>
            <a:custGeom>
              <a:avLst/>
              <a:gdLst>
                <a:gd name="connsiteX0" fmla="*/ 8625 w 14291"/>
                <a:gd name="connsiteY0" fmla="*/ 3272 h 19196"/>
                <a:gd name="connsiteX1" fmla="*/ 12243 w 14291"/>
                <a:gd name="connsiteY1" fmla="*/ 779 h 19196"/>
                <a:gd name="connsiteX2" fmla="*/ 14333 w 14291"/>
                <a:gd name="connsiteY2" fmla="*/ 2467 h 19196"/>
                <a:gd name="connsiteX3" fmla="*/ 14257 w 14291"/>
                <a:gd name="connsiteY3" fmla="*/ 9711 h 19196"/>
                <a:gd name="connsiteX4" fmla="*/ 12806 w 14291"/>
                <a:gd name="connsiteY4" fmla="*/ 11877 h 19196"/>
                <a:gd name="connsiteX5" fmla="*/ 4201 w 14291"/>
                <a:gd name="connsiteY5" fmla="*/ 18559 h 19196"/>
                <a:gd name="connsiteX6" fmla="*/ 1381 w 14291"/>
                <a:gd name="connsiteY6" fmla="*/ 18635 h 19196"/>
                <a:gd name="connsiteX7" fmla="*/ 180 w 14291"/>
                <a:gd name="connsiteY7" fmla="*/ 12037 h 19196"/>
                <a:gd name="connsiteX8" fmla="*/ 1624 w 14291"/>
                <a:gd name="connsiteY8" fmla="*/ 8745 h 19196"/>
                <a:gd name="connsiteX9" fmla="*/ 8625 w 14291"/>
                <a:gd name="connsiteY9" fmla="*/ 3272 h 1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91" h="19196">
                  <a:moveTo>
                    <a:pt x="8625" y="3272"/>
                  </a:moveTo>
                  <a:cubicBezTo>
                    <a:pt x="8625" y="3272"/>
                    <a:pt x="9833" y="2550"/>
                    <a:pt x="12243" y="779"/>
                  </a:cubicBezTo>
                  <a:cubicBezTo>
                    <a:pt x="14653" y="-992"/>
                    <a:pt x="14333" y="2467"/>
                    <a:pt x="14333" y="2467"/>
                  </a:cubicBezTo>
                  <a:cubicBezTo>
                    <a:pt x="14333" y="2467"/>
                    <a:pt x="14098" y="8175"/>
                    <a:pt x="14257" y="9711"/>
                  </a:cubicBezTo>
                  <a:cubicBezTo>
                    <a:pt x="14417" y="11231"/>
                    <a:pt x="12806" y="11877"/>
                    <a:pt x="12806" y="11877"/>
                  </a:cubicBezTo>
                  <a:cubicBezTo>
                    <a:pt x="12806" y="11877"/>
                    <a:pt x="6854" y="16544"/>
                    <a:pt x="4201" y="18559"/>
                  </a:cubicBezTo>
                  <a:cubicBezTo>
                    <a:pt x="1540" y="20566"/>
                    <a:pt x="1381" y="18635"/>
                    <a:pt x="1381" y="18635"/>
                  </a:cubicBezTo>
                  <a:cubicBezTo>
                    <a:pt x="1381" y="18635"/>
                    <a:pt x="818" y="15260"/>
                    <a:pt x="180" y="12037"/>
                  </a:cubicBezTo>
                  <a:cubicBezTo>
                    <a:pt x="-466" y="8821"/>
                    <a:pt x="1624" y="8745"/>
                    <a:pt x="1624" y="8745"/>
                  </a:cubicBezTo>
                  <a:lnTo>
                    <a:pt x="8625" y="3272"/>
                  </a:lnTo>
                  <a:close/>
                </a:path>
              </a:pathLst>
            </a:custGeom>
            <a:solidFill>
              <a:srgbClr val="231F20"/>
            </a:solidFill>
            <a:ln w="7575" cap="flat">
              <a:noFill/>
              <a:prstDash val="solid"/>
              <a:round/>
            </a:ln>
          </p:spPr>
          <p:txBody>
            <a:bodyPr rtlCol="0" anchor="ctr"/>
            <a:lstStyle/>
            <a:p>
              <a:endParaRPr lang="en-GB"/>
            </a:p>
          </p:txBody>
        </p:sp>
        <p:sp>
          <p:nvSpPr>
            <p:cNvPr id="553" name="Freeform: Shape 552">
              <a:extLst>
                <a:ext uri="{FF2B5EF4-FFF2-40B4-BE49-F238E27FC236}">
                  <a16:creationId xmlns:a16="http://schemas.microsoft.com/office/drawing/2014/main" id="{BC6605FD-9D21-4171-81BB-219E26C1B398}"/>
                </a:ext>
              </a:extLst>
            </p:cNvPr>
            <p:cNvSpPr/>
            <p:nvPr/>
          </p:nvSpPr>
          <p:spPr>
            <a:xfrm>
              <a:off x="6953688" y="3909121"/>
              <a:ext cx="24326" cy="22639"/>
            </a:xfrm>
            <a:custGeom>
              <a:avLst/>
              <a:gdLst>
                <a:gd name="connsiteX0" fmla="*/ 21889 w 24326"/>
                <a:gd name="connsiteY0" fmla="*/ 8763 h 22639"/>
                <a:gd name="connsiteX1" fmla="*/ 24230 w 24326"/>
                <a:gd name="connsiteY1" fmla="*/ 9805 h 22639"/>
                <a:gd name="connsiteX2" fmla="*/ 23501 w 24326"/>
                <a:gd name="connsiteY2" fmla="*/ 12306 h 22639"/>
                <a:gd name="connsiteX3" fmla="*/ 19966 w 24326"/>
                <a:gd name="connsiteY3" fmla="*/ 21632 h 22639"/>
                <a:gd name="connsiteX4" fmla="*/ 16264 w 24326"/>
                <a:gd name="connsiteY4" fmla="*/ 21070 h 22639"/>
                <a:gd name="connsiteX5" fmla="*/ 14006 w 24326"/>
                <a:gd name="connsiteY5" fmla="*/ 20348 h 22639"/>
                <a:gd name="connsiteX6" fmla="*/ 1221 w 24326"/>
                <a:gd name="connsiteY6" fmla="*/ 14875 h 22639"/>
                <a:gd name="connsiteX7" fmla="*/ 658 w 24326"/>
                <a:gd name="connsiteY7" fmla="*/ 11257 h 22639"/>
                <a:gd name="connsiteX8" fmla="*/ 4999 w 24326"/>
                <a:gd name="connsiteY8" fmla="*/ 637 h 22639"/>
                <a:gd name="connsiteX9" fmla="*/ 7089 w 24326"/>
                <a:gd name="connsiteY9" fmla="*/ 957 h 22639"/>
                <a:gd name="connsiteX10" fmla="*/ 21889 w 24326"/>
                <a:gd name="connsiteY10" fmla="*/ 8763 h 2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26" h="22639">
                  <a:moveTo>
                    <a:pt x="21889" y="8763"/>
                  </a:moveTo>
                  <a:cubicBezTo>
                    <a:pt x="21889" y="8763"/>
                    <a:pt x="23820" y="9645"/>
                    <a:pt x="24230" y="9805"/>
                  </a:cubicBezTo>
                  <a:cubicBezTo>
                    <a:pt x="24626" y="9964"/>
                    <a:pt x="24147" y="12138"/>
                    <a:pt x="23501" y="12306"/>
                  </a:cubicBezTo>
                  <a:cubicBezTo>
                    <a:pt x="22854" y="12465"/>
                    <a:pt x="20688" y="18980"/>
                    <a:pt x="19966" y="21632"/>
                  </a:cubicBezTo>
                  <a:cubicBezTo>
                    <a:pt x="19236" y="24285"/>
                    <a:pt x="17229" y="22035"/>
                    <a:pt x="16264" y="21070"/>
                  </a:cubicBezTo>
                  <a:cubicBezTo>
                    <a:pt x="15299" y="20105"/>
                    <a:pt x="14006" y="20348"/>
                    <a:pt x="14006" y="20348"/>
                  </a:cubicBezTo>
                  <a:cubicBezTo>
                    <a:pt x="14006" y="20348"/>
                    <a:pt x="3471" y="15521"/>
                    <a:pt x="1221" y="14875"/>
                  </a:cubicBezTo>
                  <a:cubicBezTo>
                    <a:pt x="-1037" y="14229"/>
                    <a:pt x="658" y="11257"/>
                    <a:pt x="658" y="11257"/>
                  </a:cubicBezTo>
                  <a:cubicBezTo>
                    <a:pt x="658" y="11257"/>
                    <a:pt x="4033" y="1686"/>
                    <a:pt x="4999" y="637"/>
                  </a:cubicBezTo>
                  <a:cubicBezTo>
                    <a:pt x="5964" y="-412"/>
                    <a:pt x="7089" y="957"/>
                    <a:pt x="7089" y="957"/>
                  </a:cubicBezTo>
                  <a:lnTo>
                    <a:pt x="21889" y="8763"/>
                  </a:lnTo>
                  <a:close/>
                </a:path>
              </a:pathLst>
            </a:custGeom>
            <a:solidFill>
              <a:srgbClr val="231F20"/>
            </a:solidFill>
            <a:ln w="7575" cap="flat">
              <a:noFill/>
              <a:prstDash val="solid"/>
              <a:round/>
            </a:ln>
          </p:spPr>
          <p:txBody>
            <a:bodyPr rtlCol="0" anchor="ctr"/>
            <a:lstStyle/>
            <a:p>
              <a:endParaRPr lang="en-GB"/>
            </a:p>
          </p:txBody>
        </p:sp>
        <p:sp>
          <p:nvSpPr>
            <p:cNvPr id="554" name="Freeform: Shape 553">
              <a:extLst>
                <a:ext uri="{FF2B5EF4-FFF2-40B4-BE49-F238E27FC236}">
                  <a16:creationId xmlns:a16="http://schemas.microsoft.com/office/drawing/2014/main" id="{8FD56DDA-7501-4DA3-B0B2-702B2A83120C}"/>
                </a:ext>
              </a:extLst>
            </p:cNvPr>
            <p:cNvSpPr/>
            <p:nvPr/>
          </p:nvSpPr>
          <p:spPr>
            <a:xfrm>
              <a:off x="6946904" y="3933490"/>
              <a:ext cx="24037" cy="19230"/>
            </a:xfrm>
            <a:custGeom>
              <a:avLst/>
              <a:gdLst>
                <a:gd name="connsiteX0" fmla="*/ 21677 w 24037"/>
                <a:gd name="connsiteY0" fmla="*/ 5877 h 19230"/>
                <a:gd name="connsiteX1" fmla="*/ 23524 w 24037"/>
                <a:gd name="connsiteY1" fmla="*/ 6766 h 19230"/>
                <a:gd name="connsiteX2" fmla="*/ 24010 w 24037"/>
                <a:gd name="connsiteY2" fmla="*/ 8370 h 19230"/>
                <a:gd name="connsiteX3" fmla="*/ 23281 w 24037"/>
                <a:gd name="connsiteY3" fmla="*/ 10787 h 19230"/>
                <a:gd name="connsiteX4" fmla="*/ 23205 w 24037"/>
                <a:gd name="connsiteY4" fmla="*/ 14489 h 19230"/>
                <a:gd name="connsiteX5" fmla="*/ 22718 w 24037"/>
                <a:gd name="connsiteY5" fmla="*/ 18594 h 19230"/>
                <a:gd name="connsiteX6" fmla="*/ 21031 w 24037"/>
                <a:gd name="connsiteY6" fmla="*/ 19476 h 19230"/>
                <a:gd name="connsiteX7" fmla="*/ 19260 w 24037"/>
                <a:gd name="connsiteY7" fmla="*/ 18108 h 19230"/>
                <a:gd name="connsiteX8" fmla="*/ 17169 w 24037"/>
                <a:gd name="connsiteY8" fmla="*/ 17545 h 19230"/>
                <a:gd name="connsiteX9" fmla="*/ 14273 w 24037"/>
                <a:gd name="connsiteY9" fmla="*/ 17302 h 19230"/>
                <a:gd name="connsiteX10" fmla="*/ 9211 w 24037"/>
                <a:gd name="connsiteY10" fmla="*/ 16260 h 19230"/>
                <a:gd name="connsiteX11" fmla="*/ 2848 w 24037"/>
                <a:gd name="connsiteY11" fmla="*/ 15211 h 19230"/>
                <a:gd name="connsiteX12" fmla="*/ 112 w 24037"/>
                <a:gd name="connsiteY12" fmla="*/ 13364 h 19230"/>
                <a:gd name="connsiteX13" fmla="*/ 515 w 24037"/>
                <a:gd name="connsiteY13" fmla="*/ 9662 h 19230"/>
                <a:gd name="connsiteX14" fmla="*/ 1966 w 24037"/>
                <a:gd name="connsiteY14" fmla="*/ 1696 h 19230"/>
                <a:gd name="connsiteX15" fmla="*/ 4376 w 24037"/>
                <a:gd name="connsiteY15" fmla="*/ 252 h 19230"/>
                <a:gd name="connsiteX16" fmla="*/ 7515 w 24037"/>
                <a:gd name="connsiteY16" fmla="*/ 731 h 19230"/>
                <a:gd name="connsiteX17" fmla="*/ 8884 w 24037"/>
                <a:gd name="connsiteY17" fmla="*/ 2099 h 19230"/>
                <a:gd name="connsiteX18" fmla="*/ 11134 w 24037"/>
                <a:gd name="connsiteY18" fmla="*/ 2183 h 19230"/>
                <a:gd name="connsiteX19" fmla="*/ 15717 w 24037"/>
                <a:gd name="connsiteY19" fmla="*/ 3148 h 19230"/>
                <a:gd name="connsiteX20" fmla="*/ 21677 w 24037"/>
                <a:gd name="connsiteY20" fmla="*/ 5877 h 1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37" h="19230">
                  <a:moveTo>
                    <a:pt x="21677" y="5877"/>
                  </a:moveTo>
                  <a:cubicBezTo>
                    <a:pt x="21677" y="5877"/>
                    <a:pt x="22961" y="6287"/>
                    <a:pt x="23524" y="6766"/>
                  </a:cubicBezTo>
                  <a:cubicBezTo>
                    <a:pt x="24086" y="7253"/>
                    <a:pt x="24170" y="8135"/>
                    <a:pt x="24010" y="8370"/>
                  </a:cubicBezTo>
                  <a:cubicBezTo>
                    <a:pt x="23843" y="8613"/>
                    <a:pt x="23364" y="9503"/>
                    <a:pt x="23281" y="10787"/>
                  </a:cubicBezTo>
                  <a:cubicBezTo>
                    <a:pt x="23205" y="12072"/>
                    <a:pt x="23364" y="12483"/>
                    <a:pt x="23205" y="14489"/>
                  </a:cubicBezTo>
                  <a:cubicBezTo>
                    <a:pt x="23037" y="16496"/>
                    <a:pt x="22878" y="17948"/>
                    <a:pt x="22718" y="18594"/>
                  </a:cubicBezTo>
                  <a:cubicBezTo>
                    <a:pt x="22558" y="19233"/>
                    <a:pt x="22072" y="19400"/>
                    <a:pt x="21031" y="19476"/>
                  </a:cubicBezTo>
                  <a:cubicBezTo>
                    <a:pt x="19982" y="19559"/>
                    <a:pt x="19662" y="18754"/>
                    <a:pt x="19260" y="18108"/>
                  </a:cubicBezTo>
                  <a:cubicBezTo>
                    <a:pt x="18857" y="17461"/>
                    <a:pt x="18454" y="17872"/>
                    <a:pt x="17169" y="17545"/>
                  </a:cubicBezTo>
                  <a:cubicBezTo>
                    <a:pt x="15877" y="17226"/>
                    <a:pt x="15322" y="17385"/>
                    <a:pt x="14273" y="17302"/>
                  </a:cubicBezTo>
                  <a:cubicBezTo>
                    <a:pt x="13224" y="17226"/>
                    <a:pt x="10488" y="16496"/>
                    <a:pt x="9211" y="16260"/>
                  </a:cubicBezTo>
                  <a:cubicBezTo>
                    <a:pt x="7918" y="16017"/>
                    <a:pt x="3897" y="15211"/>
                    <a:pt x="2848" y="15211"/>
                  </a:cubicBezTo>
                  <a:cubicBezTo>
                    <a:pt x="1807" y="15211"/>
                    <a:pt x="355" y="14246"/>
                    <a:pt x="112" y="13364"/>
                  </a:cubicBezTo>
                  <a:cubicBezTo>
                    <a:pt x="-132" y="12483"/>
                    <a:pt x="355" y="11753"/>
                    <a:pt x="515" y="9662"/>
                  </a:cubicBezTo>
                  <a:cubicBezTo>
                    <a:pt x="674" y="7572"/>
                    <a:pt x="1723" y="3224"/>
                    <a:pt x="1966" y="1696"/>
                  </a:cubicBezTo>
                  <a:cubicBezTo>
                    <a:pt x="2210" y="168"/>
                    <a:pt x="3335" y="252"/>
                    <a:pt x="4376" y="252"/>
                  </a:cubicBezTo>
                  <a:cubicBezTo>
                    <a:pt x="5425" y="252"/>
                    <a:pt x="6147" y="412"/>
                    <a:pt x="7515" y="731"/>
                  </a:cubicBezTo>
                  <a:cubicBezTo>
                    <a:pt x="8884" y="1058"/>
                    <a:pt x="7994" y="1537"/>
                    <a:pt x="8884" y="2099"/>
                  </a:cubicBezTo>
                  <a:cubicBezTo>
                    <a:pt x="9765" y="2662"/>
                    <a:pt x="9522" y="2342"/>
                    <a:pt x="11134" y="2183"/>
                  </a:cubicBezTo>
                  <a:cubicBezTo>
                    <a:pt x="12745" y="2023"/>
                    <a:pt x="12669" y="2502"/>
                    <a:pt x="15717" y="3148"/>
                  </a:cubicBezTo>
                  <a:cubicBezTo>
                    <a:pt x="18781" y="3787"/>
                    <a:pt x="21677" y="5877"/>
                    <a:pt x="21677" y="5877"/>
                  </a:cubicBezTo>
                  <a:close/>
                </a:path>
              </a:pathLst>
            </a:custGeom>
            <a:solidFill>
              <a:srgbClr val="231F20"/>
            </a:solidFill>
            <a:ln w="7575" cap="flat">
              <a:noFill/>
              <a:prstDash val="solid"/>
              <a:round/>
            </a:ln>
          </p:spPr>
          <p:txBody>
            <a:bodyPr rtlCol="0" anchor="ctr"/>
            <a:lstStyle/>
            <a:p>
              <a:endParaRPr lang="en-GB"/>
            </a:p>
          </p:txBody>
        </p:sp>
        <p:sp>
          <p:nvSpPr>
            <p:cNvPr id="555" name="Freeform: Shape 554">
              <a:extLst>
                <a:ext uri="{FF2B5EF4-FFF2-40B4-BE49-F238E27FC236}">
                  <a16:creationId xmlns:a16="http://schemas.microsoft.com/office/drawing/2014/main" id="{8215F878-3384-4120-8417-7DE84EF83274}"/>
                </a:ext>
              </a:extLst>
            </p:cNvPr>
            <p:cNvSpPr/>
            <p:nvPr/>
          </p:nvSpPr>
          <p:spPr>
            <a:xfrm>
              <a:off x="6944805" y="3956157"/>
              <a:ext cx="23835" cy="15538"/>
            </a:xfrm>
            <a:custGeom>
              <a:avLst/>
              <a:gdLst>
                <a:gd name="connsiteX0" fmla="*/ 21358 w 23835"/>
                <a:gd name="connsiteY0" fmla="*/ 3971 h 15538"/>
                <a:gd name="connsiteX1" fmla="*/ 23129 w 23835"/>
                <a:gd name="connsiteY1" fmla="*/ 4541 h 15538"/>
                <a:gd name="connsiteX2" fmla="*/ 23775 w 23835"/>
                <a:gd name="connsiteY2" fmla="*/ 5825 h 15538"/>
                <a:gd name="connsiteX3" fmla="*/ 23775 w 23835"/>
                <a:gd name="connsiteY3" fmla="*/ 14027 h 15538"/>
                <a:gd name="connsiteX4" fmla="*/ 22650 w 23835"/>
                <a:gd name="connsiteY4" fmla="*/ 15555 h 15538"/>
                <a:gd name="connsiteX5" fmla="*/ 21921 w 23835"/>
                <a:gd name="connsiteY5" fmla="*/ 15722 h 15538"/>
                <a:gd name="connsiteX6" fmla="*/ 21198 w 23835"/>
                <a:gd name="connsiteY6" fmla="*/ 15798 h 15538"/>
                <a:gd name="connsiteX7" fmla="*/ 19108 w 23835"/>
                <a:gd name="connsiteY7" fmla="*/ 15319 h 15538"/>
                <a:gd name="connsiteX8" fmla="*/ 17018 w 23835"/>
                <a:gd name="connsiteY8" fmla="*/ 15722 h 15538"/>
                <a:gd name="connsiteX9" fmla="*/ 1648 w 23835"/>
                <a:gd name="connsiteY9" fmla="*/ 15160 h 15538"/>
                <a:gd name="connsiteX10" fmla="*/ 44 w 23835"/>
                <a:gd name="connsiteY10" fmla="*/ 12583 h 15538"/>
                <a:gd name="connsiteX11" fmla="*/ 766 w 23835"/>
                <a:gd name="connsiteY11" fmla="*/ 2610 h 15538"/>
                <a:gd name="connsiteX12" fmla="*/ 2058 w 23835"/>
                <a:gd name="connsiteY12" fmla="*/ 679 h 15538"/>
                <a:gd name="connsiteX13" fmla="*/ 4468 w 23835"/>
                <a:gd name="connsiteY13" fmla="*/ 512 h 15538"/>
                <a:gd name="connsiteX14" fmla="*/ 7843 w 23835"/>
                <a:gd name="connsiteY14" fmla="*/ 1804 h 15538"/>
                <a:gd name="connsiteX15" fmla="*/ 9614 w 23835"/>
                <a:gd name="connsiteY15" fmla="*/ 1721 h 15538"/>
                <a:gd name="connsiteX16" fmla="*/ 12677 w 23835"/>
                <a:gd name="connsiteY16" fmla="*/ 1880 h 15538"/>
                <a:gd name="connsiteX17" fmla="*/ 16136 w 23835"/>
                <a:gd name="connsiteY17" fmla="*/ 2770 h 15538"/>
                <a:gd name="connsiteX18" fmla="*/ 21358 w 23835"/>
                <a:gd name="connsiteY18" fmla="*/ 3971 h 15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35" h="15538">
                  <a:moveTo>
                    <a:pt x="21358" y="3971"/>
                  </a:moveTo>
                  <a:cubicBezTo>
                    <a:pt x="21358" y="3971"/>
                    <a:pt x="22004" y="4214"/>
                    <a:pt x="23129" y="4541"/>
                  </a:cubicBezTo>
                  <a:cubicBezTo>
                    <a:pt x="24262" y="4860"/>
                    <a:pt x="23775" y="5825"/>
                    <a:pt x="23775" y="5825"/>
                  </a:cubicBezTo>
                  <a:lnTo>
                    <a:pt x="23775" y="14027"/>
                  </a:lnTo>
                  <a:cubicBezTo>
                    <a:pt x="23775" y="15966"/>
                    <a:pt x="22970" y="15319"/>
                    <a:pt x="22650" y="15555"/>
                  </a:cubicBezTo>
                  <a:cubicBezTo>
                    <a:pt x="22323" y="15798"/>
                    <a:pt x="21921" y="15722"/>
                    <a:pt x="21921" y="15722"/>
                  </a:cubicBezTo>
                  <a:cubicBezTo>
                    <a:pt x="21921" y="15722"/>
                    <a:pt x="21761" y="15798"/>
                    <a:pt x="21198" y="15798"/>
                  </a:cubicBezTo>
                  <a:cubicBezTo>
                    <a:pt x="20636" y="15798"/>
                    <a:pt x="19997" y="15798"/>
                    <a:pt x="19108" y="15319"/>
                  </a:cubicBezTo>
                  <a:cubicBezTo>
                    <a:pt x="18226" y="14833"/>
                    <a:pt x="17018" y="15722"/>
                    <a:pt x="17018" y="15722"/>
                  </a:cubicBezTo>
                  <a:cubicBezTo>
                    <a:pt x="17018" y="15722"/>
                    <a:pt x="2780" y="15319"/>
                    <a:pt x="1648" y="15160"/>
                  </a:cubicBezTo>
                  <a:cubicBezTo>
                    <a:pt x="530" y="15000"/>
                    <a:pt x="44" y="12583"/>
                    <a:pt x="44" y="12583"/>
                  </a:cubicBezTo>
                  <a:cubicBezTo>
                    <a:pt x="44" y="12583"/>
                    <a:pt x="690" y="3089"/>
                    <a:pt x="766" y="2610"/>
                  </a:cubicBezTo>
                  <a:cubicBezTo>
                    <a:pt x="850" y="2124"/>
                    <a:pt x="926" y="1401"/>
                    <a:pt x="2058" y="679"/>
                  </a:cubicBezTo>
                  <a:cubicBezTo>
                    <a:pt x="3183" y="-43"/>
                    <a:pt x="3502" y="352"/>
                    <a:pt x="4468" y="512"/>
                  </a:cubicBezTo>
                  <a:cubicBezTo>
                    <a:pt x="5433" y="679"/>
                    <a:pt x="6801" y="1645"/>
                    <a:pt x="7843" y="1804"/>
                  </a:cubicBezTo>
                  <a:cubicBezTo>
                    <a:pt x="8892" y="1964"/>
                    <a:pt x="8489" y="1880"/>
                    <a:pt x="9614" y="1721"/>
                  </a:cubicBezTo>
                  <a:cubicBezTo>
                    <a:pt x="10739" y="1561"/>
                    <a:pt x="11149" y="1721"/>
                    <a:pt x="12677" y="1880"/>
                  </a:cubicBezTo>
                  <a:cubicBezTo>
                    <a:pt x="14198" y="2040"/>
                    <a:pt x="14608" y="2686"/>
                    <a:pt x="16136" y="2770"/>
                  </a:cubicBezTo>
                  <a:cubicBezTo>
                    <a:pt x="17656" y="2846"/>
                    <a:pt x="21358" y="3971"/>
                    <a:pt x="21358" y="3971"/>
                  </a:cubicBezTo>
                  <a:close/>
                </a:path>
              </a:pathLst>
            </a:custGeom>
            <a:solidFill>
              <a:srgbClr val="231F20"/>
            </a:solidFill>
            <a:ln w="7575" cap="flat">
              <a:noFill/>
              <a:prstDash val="solid"/>
              <a:round/>
            </a:ln>
          </p:spPr>
          <p:txBody>
            <a:bodyPr rtlCol="0" anchor="ctr"/>
            <a:lstStyle/>
            <a:p>
              <a:endParaRPr lang="en-GB"/>
            </a:p>
          </p:txBody>
        </p:sp>
        <p:sp>
          <p:nvSpPr>
            <p:cNvPr id="556" name="Freeform: Shape 555">
              <a:extLst>
                <a:ext uri="{FF2B5EF4-FFF2-40B4-BE49-F238E27FC236}">
                  <a16:creationId xmlns:a16="http://schemas.microsoft.com/office/drawing/2014/main" id="{45D6A4D1-197E-4BFD-AF48-44C249932974}"/>
                </a:ext>
              </a:extLst>
            </p:cNvPr>
            <p:cNvSpPr/>
            <p:nvPr/>
          </p:nvSpPr>
          <p:spPr>
            <a:xfrm>
              <a:off x="6944473" y="3979197"/>
              <a:ext cx="25274" cy="15672"/>
            </a:xfrm>
            <a:custGeom>
              <a:avLst/>
              <a:gdLst>
                <a:gd name="connsiteX0" fmla="*/ 23059 w 25274"/>
                <a:gd name="connsiteY0" fmla="*/ 574 h 15672"/>
                <a:gd name="connsiteX1" fmla="*/ 24343 w 25274"/>
                <a:gd name="connsiteY1" fmla="*/ 734 h 15672"/>
                <a:gd name="connsiteX2" fmla="*/ 24990 w 25274"/>
                <a:gd name="connsiteY2" fmla="*/ 2026 h 15672"/>
                <a:gd name="connsiteX3" fmla="*/ 25233 w 25274"/>
                <a:gd name="connsiteY3" fmla="*/ 6770 h 15672"/>
                <a:gd name="connsiteX4" fmla="*/ 25149 w 25274"/>
                <a:gd name="connsiteY4" fmla="*/ 10791 h 15672"/>
                <a:gd name="connsiteX5" fmla="*/ 24663 w 25274"/>
                <a:gd name="connsiteY5" fmla="*/ 12319 h 15672"/>
                <a:gd name="connsiteX6" fmla="*/ 23302 w 25274"/>
                <a:gd name="connsiteY6" fmla="*/ 13284 h 15672"/>
                <a:gd name="connsiteX7" fmla="*/ 20322 w 25274"/>
                <a:gd name="connsiteY7" fmla="*/ 13611 h 15672"/>
                <a:gd name="connsiteX8" fmla="*/ 16225 w 25274"/>
                <a:gd name="connsiteY8" fmla="*/ 13846 h 15672"/>
                <a:gd name="connsiteX9" fmla="*/ 13322 w 25274"/>
                <a:gd name="connsiteY9" fmla="*/ 14249 h 15672"/>
                <a:gd name="connsiteX10" fmla="*/ 9787 w 25274"/>
                <a:gd name="connsiteY10" fmla="*/ 14895 h 15672"/>
                <a:gd name="connsiteX11" fmla="*/ 4717 w 25274"/>
                <a:gd name="connsiteY11" fmla="*/ 15937 h 15672"/>
                <a:gd name="connsiteX12" fmla="*/ 2543 w 25274"/>
                <a:gd name="connsiteY12" fmla="*/ 15618 h 15672"/>
                <a:gd name="connsiteX13" fmla="*/ 2702 w 25274"/>
                <a:gd name="connsiteY13" fmla="*/ 14333 h 15672"/>
                <a:gd name="connsiteX14" fmla="*/ 1182 w 25274"/>
                <a:gd name="connsiteY14" fmla="*/ 9422 h 15672"/>
                <a:gd name="connsiteX15" fmla="*/ 50 w 25274"/>
                <a:gd name="connsiteY15" fmla="*/ 2589 h 15672"/>
                <a:gd name="connsiteX16" fmla="*/ 1501 w 25274"/>
                <a:gd name="connsiteY16" fmla="*/ 498 h 15672"/>
                <a:gd name="connsiteX17" fmla="*/ 4398 w 25274"/>
                <a:gd name="connsiteY17" fmla="*/ 658 h 15672"/>
                <a:gd name="connsiteX18" fmla="*/ 6001 w 25274"/>
                <a:gd name="connsiteY18" fmla="*/ 1061 h 15672"/>
                <a:gd name="connsiteX19" fmla="*/ 7294 w 25274"/>
                <a:gd name="connsiteY19" fmla="*/ 498 h 15672"/>
                <a:gd name="connsiteX20" fmla="*/ 10509 w 25274"/>
                <a:gd name="connsiteY20" fmla="*/ 339 h 15672"/>
                <a:gd name="connsiteX21" fmla="*/ 23059 w 25274"/>
                <a:gd name="connsiteY21" fmla="*/ 574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274" h="15672">
                  <a:moveTo>
                    <a:pt x="23059" y="574"/>
                  </a:moveTo>
                  <a:cubicBezTo>
                    <a:pt x="23059" y="574"/>
                    <a:pt x="23781" y="574"/>
                    <a:pt x="24343" y="734"/>
                  </a:cubicBezTo>
                  <a:cubicBezTo>
                    <a:pt x="24906" y="894"/>
                    <a:pt x="24746" y="1623"/>
                    <a:pt x="24990" y="2026"/>
                  </a:cubicBezTo>
                  <a:cubicBezTo>
                    <a:pt x="25233" y="2429"/>
                    <a:pt x="25073" y="6207"/>
                    <a:pt x="25233" y="6770"/>
                  </a:cubicBezTo>
                  <a:cubicBezTo>
                    <a:pt x="25392" y="7332"/>
                    <a:pt x="25309" y="9422"/>
                    <a:pt x="25149" y="10791"/>
                  </a:cubicBezTo>
                  <a:cubicBezTo>
                    <a:pt x="24990" y="12159"/>
                    <a:pt x="25073" y="11680"/>
                    <a:pt x="24663" y="12319"/>
                  </a:cubicBezTo>
                  <a:cubicBezTo>
                    <a:pt x="24267" y="12965"/>
                    <a:pt x="24267" y="12562"/>
                    <a:pt x="23302" y="13284"/>
                  </a:cubicBezTo>
                  <a:cubicBezTo>
                    <a:pt x="22337" y="14006"/>
                    <a:pt x="21531" y="13611"/>
                    <a:pt x="20322" y="13611"/>
                  </a:cubicBezTo>
                  <a:cubicBezTo>
                    <a:pt x="19114" y="13611"/>
                    <a:pt x="18392" y="13687"/>
                    <a:pt x="16225" y="13846"/>
                  </a:cubicBezTo>
                  <a:cubicBezTo>
                    <a:pt x="14044" y="14006"/>
                    <a:pt x="14933" y="14006"/>
                    <a:pt x="13322" y="14249"/>
                  </a:cubicBezTo>
                  <a:cubicBezTo>
                    <a:pt x="11718" y="14493"/>
                    <a:pt x="10349" y="14812"/>
                    <a:pt x="9787" y="14895"/>
                  </a:cubicBezTo>
                  <a:cubicBezTo>
                    <a:pt x="9224" y="14971"/>
                    <a:pt x="5682" y="16020"/>
                    <a:pt x="4717" y="15937"/>
                  </a:cubicBezTo>
                  <a:cubicBezTo>
                    <a:pt x="3751" y="15861"/>
                    <a:pt x="2543" y="15618"/>
                    <a:pt x="2543" y="15618"/>
                  </a:cubicBezTo>
                  <a:cubicBezTo>
                    <a:pt x="2543" y="15618"/>
                    <a:pt x="2702" y="14971"/>
                    <a:pt x="2702" y="14333"/>
                  </a:cubicBezTo>
                  <a:cubicBezTo>
                    <a:pt x="2702" y="13687"/>
                    <a:pt x="1501" y="11923"/>
                    <a:pt x="1182" y="9422"/>
                  </a:cubicBezTo>
                  <a:cubicBezTo>
                    <a:pt x="855" y="6929"/>
                    <a:pt x="133" y="4436"/>
                    <a:pt x="50" y="2589"/>
                  </a:cubicBezTo>
                  <a:cubicBezTo>
                    <a:pt x="-34" y="734"/>
                    <a:pt x="855" y="977"/>
                    <a:pt x="1501" y="498"/>
                  </a:cubicBezTo>
                  <a:cubicBezTo>
                    <a:pt x="2140" y="12"/>
                    <a:pt x="3995" y="415"/>
                    <a:pt x="4398" y="658"/>
                  </a:cubicBezTo>
                  <a:cubicBezTo>
                    <a:pt x="4800" y="894"/>
                    <a:pt x="5120" y="1137"/>
                    <a:pt x="6001" y="1061"/>
                  </a:cubicBezTo>
                  <a:cubicBezTo>
                    <a:pt x="6891" y="977"/>
                    <a:pt x="6807" y="498"/>
                    <a:pt x="7294" y="498"/>
                  </a:cubicBezTo>
                  <a:cubicBezTo>
                    <a:pt x="7773" y="498"/>
                    <a:pt x="8898" y="498"/>
                    <a:pt x="10509" y="339"/>
                  </a:cubicBezTo>
                  <a:cubicBezTo>
                    <a:pt x="12113" y="172"/>
                    <a:pt x="23059" y="574"/>
                    <a:pt x="23059" y="574"/>
                  </a:cubicBezTo>
                  <a:close/>
                </a:path>
              </a:pathLst>
            </a:custGeom>
            <a:solidFill>
              <a:srgbClr val="231F20"/>
            </a:solidFill>
            <a:ln w="7575" cap="flat">
              <a:noFill/>
              <a:prstDash val="solid"/>
              <a:round/>
            </a:ln>
          </p:spPr>
          <p:txBody>
            <a:bodyPr rtlCol="0" anchor="ctr"/>
            <a:lstStyle/>
            <a:p>
              <a:endParaRPr lang="en-GB"/>
            </a:p>
          </p:txBody>
        </p:sp>
        <p:sp>
          <p:nvSpPr>
            <p:cNvPr id="557" name="Freeform: Shape 556">
              <a:extLst>
                <a:ext uri="{FF2B5EF4-FFF2-40B4-BE49-F238E27FC236}">
                  <a16:creationId xmlns:a16="http://schemas.microsoft.com/office/drawing/2014/main" id="{11F6631A-8C74-498A-8F5E-119CEEA911F8}"/>
                </a:ext>
              </a:extLst>
            </p:cNvPr>
            <p:cNvSpPr/>
            <p:nvPr/>
          </p:nvSpPr>
          <p:spPr>
            <a:xfrm>
              <a:off x="6948803" y="4000824"/>
              <a:ext cx="26198" cy="23819"/>
            </a:xfrm>
            <a:custGeom>
              <a:avLst/>
              <a:gdLst>
                <a:gd name="connsiteX0" fmla="*/ 21299 w 26198"/>
                <a:gd name="connsiteY0" fmla="*/ 683 h 23819"/>
                <a:gd name="connsiteX1" fmla="*/ 23397 w 26198"/>
                <a:gd name="connsiteY1" fmla="*/ 280 h 23819"/>
                <a:gd name="connsiteX2" fmla="*/ 23717 w 26198"/>
                <a:gd name="connsiteY2" fmla="*/ 3009 h 23819"/>
                <a:gd name="connsiteX3" fmla="*/ 25085 w 26198"/>
                <a:gd name="connsiteY3" fmla="*/ 7273 h 23819"/>
                <a:gd name="connsiteX4" fmla="*/ 26210 w 26198"/>
                <a:gd name="connsiteY4" fmla="*/ 12184 h 23819"/>
                <a:gd name="connsiteX5" fmla="*/ 24522 w 26198"/>
                <a:gd name="connsiteY5" fmla="*/ 13628 h 23819"/>
                <a:gd name="connsiteX6" fmla="*/ 5777 w 26198"/>
                <a:gd name="connsiteY6" fmla="*/ 23852 h 23819"/>
                <a:gd name="connsiteX7" fmla="*/ 2638 w 26198"/>
                <a:gd name="connsiteY7" fmla="*/ 22316 h 23819"/>
                <a:gd name="connsiteX8" fmla="*/ 1597 w 26198"/>
                <a:gd name="connsiteY8" fmla="*/ 17330 h 23819"/>
                <a:gd name="connsiteX9" fmla="*/ 61 w 26198"/>
                <a:gd name="connsiteY9" fmla="*/ 7919 h 23819"/>
                <a:gd name="connsiteX10" fmla="*/ 2478 w 26198"/>
                <a:gd name="connsiteY10" fmla="*/ 5669 h 23819"/>
                <a:gd name="connsiteX11" fmla="*/ 6583 w 26198"/>
                <a:gd name="connsiteY11" fmla="*/ 4218 h 23819"/>
                <a:gd name="connsiteX12" fmla="*/ 21299 w 26198"/>
                <a:gd name="connsiteY12" fmla="*/ 683 h 23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8" h="23819">
                  <a:moveTo>
                    <a:pt x="21299" y="683"/>
                  </a:moveTo>
                  <a:cubicBezTo>
                    <a:pt x="21299" y="683"/>
                    <a:pt x="22508" y="280"/>
                    <a:pt x="23397" y="280"/>
                  </a:cubicBezTo>
                  <a:cubicBezTo>
                    <a:pt x="24279" y="280"/>
                    <a:pt x="23557" y="2454"/>
                    <a:pt x="23717" y="3009"/>
                  </a:cubicBezTo>
                  <a:cubicBezTo>
                    <a:pt x="23876" y="3579"/>
                    <a:pt x="24918" y="6878"/>
                    <a:pt x="25085" y="7273"/>
                  </a:cubicBezTo>
                  <a:cubicBezTo>
                    <a:pt x="25244" y="7676"/>
                    <a:pt x="25883" y="10580"/>
                    <a:pt x="26210" y="12184"/>
                  </a:cubicBezTo>
                  <a:cubicBezTo>
                    <a:pt x="26529" y="13795"/>
                    <a:pt x="24522" y="13628"/>
                    <a:pt x="24522" y="13628"/>
                  </a:cubicBezTo>
                  <a:cubicBezTo>
                    <a:pt x="24522" y="13628"/>
                    <a:pt x="7944" y="22803"/>
                    <a:pt x="5777" y="23852"/>
                  </a:cubicBezTo>
                  <a:cubicBezTo>
                    <a:pt x="3603" y="24893"/>
                    <a:pt x="2638" y="22316"/>
                    <a:pt x="2638" y="22316"/>
                  </a:cubicBezTo>
                  <a:lnTo>
                    <a:pt x="1597" y="17330"/>
                  </a:lnTo>
                  <a:cubicBezTo>
                    <a:pt x="1597" y="17330"/>
                    <a:pt x="228" y="10337"/>
                    <a:pt x="61" y="7919"/>
                  </a:cubicBezTo>
                  <a:cubicBezTo>
                    <a:pt x="-98" y="5510"/>
                    <a:pt x="1027" y="6156"/>
                    <a:pt x="2478" y="5669"/>
                  </a:cubicBezTo>
                  <a:cubicBezTo>
                    <a:pt x="3930" y="5183"/>
                    <a:pt x="4166" y="5510"/>
                    <a:pt x="6583" y="4218"/>
                  </a:cubicBezTo>
                  <a:cubicBezTo>
                    <a:pt x="8993" y="2933"/>
                    <a:pt x="21299" y="683"/>
                    <a:pt x="21299" y="683"/>
                  </a:cubicBezTo>
                  <a:close/>
                </a:path>
              </a:pathLst>
            </a:custGeom>
            <a:solidFill>
              <a:srgbClr val="231F20"/>
            </a:solidFill>
            <a:ln w="7575" cap="flat">
              <a:noFill/>
              <a:prstDash val="solid"/>
              <a:round/>
            </a:ln>
          </p:spPr>
          <p:txBody>
            <a:bodyPr rtlCol="0" anchor="ctr"/>
            <a:lstStyle/>
            <a:p>
              <a:endParaRPr lang="en-GB"/>
            </a:p>
          </p:txBody>
        </p:sp>
        <p:sp>
          <p:nvSpPr>
            <p:cNvPr id="558" name="Freeform: Shape 557">
              <a:extLst>
                <a:ext uri="{FF2B5EF4-FFF2-40B4-BE49-F238E27FC236}">
                  <a16:creationId xmlns:a16="http://schemas.microsoft.com/office/drawing/2014/main" id="{06786A20-23EA-4FEA-A457-6DA065C9367C}"/>
                </a:ext>
              </a:extLst>
            </p:cNvPr>
            <p:cNvSpPr/>
            <p:nvPr/>
          </p:nvSpPr>
          <p:spPr>
            <a:xfrm>
              <a:off x="6969839" y="4106440"/>
              <a:ext cx="67862" cy="28983"/>
            </a:xfrm>
            <a:custGeom>
              <a:avLst/>
              <a:gdLst>
                <a:gd name="connsiteX0" fmla="*/ 17179 w 67862"/>
                <a:gd name="connsiteY0" fmla="*/ 4511 h 28983"/>
                <a:gd name="connsiteX1" fmla="*/ 16776 w 67862"/>
                <a:gd name="connsiteY1" fmla="*/ 4595 h 28983"/>
                <a:gd name="connsiteX2" fmla="*/ 18228 w 67862"/>
                <a:gd name="connsiteY2" fmla="*/ 3302 h 28983"/>
                <a:gd name="connsiteX3" fmla="*/ 20319 w 67862"/>
                <a:gd name="connsiteY3" fmla="*/ 2983 h 28983"/>
                <a:gd name="connsiteX4" fmla="*/ 23139 w 67862"/>
                <a:gd name="connsiteY4" fmla="*/ 5233 h 28983"/>
                <a:gd name="connsiteX5" fmla="*/ 27563 w 67862"/>
                <a:gd name="connsiteY5" fmla="*/ 7004 h 28983"/>
                <a:gd name="connsiteX6" fmla="*/ 33674 w 67862"/>
                <a:gd name="connsiteY6" fmla="*/ 7164 h 28983"/>
                <a:gd name="connsiteX7" fmla="*/ 39466 w 67862"/>
                <a:gd name="connsiteY7" fmla="*/ 5796 h 28983"/>
                <a:gd name="connsiteX8" fmla="*/ 42841 w 67862"/>
                <a:gd name="connsiteY8" fmla="*/ 2740 h 28983"/>
                <a:gd name="connsiteX9" fmla="*/ 45015 w 67862"/>
                <a:gd name="connsiteY9" fmla="*/ 649 h 28983"/>
                <a:gd name="connsiteX10" fmla="*/ 48231 w 67862"/>
                <a:gd name="connsiteY10" fmla="*/ 649 h 28983"/>
                <a:gd name="connsiteX11" fmla="*/ 64080 w 67862"/>
                <a:gd name="connsiteY11" fmla="*/ 5879 h 28983"/>
                <a:gd name="connsiteX12" fmla="*/ 67462 w 67862"/>
                <a:gd name="connsiteY12" fmla="*/ 7004 h 28983"/>
                <a:gd name="connsiteX13" fmla="*/ 67698 w 67862"/>
                <a:gd name="connsiteY13" fmla="*/ 8608 h 28983"/>
                <a:gd name="connsiteX14" fmla="*/ 66170 w 67862"/>
                <a:gd name="connsiteY14" fmla="*/ 12477 h 28983"/>
                <a:gd name="connsiteX15" fmla="*/ 54753 w 67862"/>
                <a:gd name="connsiteY15" fmla="*/ 22610 h 28983"/>
                <a:gd name="connsiteX16" fmla="*/ 37695 w 67862"/>
                <a:gd name="connsiteY16" fmla="*/ 28965 h 28983"/>
                <a:gd name="connsiteX17" fmla="*/ 19353 w 67862"/>
                <a:gd name="connsiteY17" fmla="*/ 28881 h 28983"/>
                <a:gd name="connsiteX18" fmla="*/ 4470 w 67862"/>
                <a:gd name="connsiteY18" fmla="*/ 20436 h 28983"/>
                <a:gd name="connsiteX19" fmla="*/ 373 w 67862"/>
                <a:gd name="connsiteY19" fmla="*/ 15693 h 28983"/>
                <a:gd name="connsiteX20" fmla="*/ 1011 w 67862"/>
                <a:gd name="connsiteY20" fmla="*/ 13921 h 28983"/>
                <a:gd name="connsiteX21" fmla="*/ 17179 w 67862"/>
                <a:gd name="connsiteY21" fmla="*/ 4511 h 28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7862" h="28983">
                  <a:moveTo>
                    <a:pt x="17179" y="4511"/>
                  </a:moveTo>
                  <a:cubicBezTo>
                    <a:pt x="17666" y="4427"/>
                    <a:pt x="16776" y="4595"/>
                    <a:pt x="16776" y="4595"/>
                  </a:cubicBezTo>
                  <a:cubicBezTo>
                    <a:pt x="16776" y="4595"/>
                    <a:pt x="17422" y="3705"/>
                    <a:pt x="18228" y="3302"/>
                  </a:cubicBezTo>
                  <a:cubicBezTo>
                    <a:pt x="19034" y="2900"/>
                    <a:pt x="19596" y="2900"/>
                    <a:pt x="20319" y="2983"/>
                  </a:cubicBezTo>
                  <a:cubicBezTo>
                    <a:pt x="21041" y="3059"/>
                    <a:pt x="21930" y="4184"/>
                    <a:pt x="23139" y="5233"/>
                  </a:cubicBezTo>
                  <a:cubicBezTo>
                    <a:pt x="24340" y="6282"/>
                    <a:pt x="25632" y="6525"/>
                    <a:pt x="27563" y="7004"/>
                  </a:cubicBezTo>
                  <a:cubicBezTo>
                    <a:pt x="29493" y="7491"/>
                    <a:pt x="30938" y="7247"/>
                    <a:pt x="33674" y="7164"/>
                  </a:cubicBezTo>
                  <a:cubicBezTo>
                    <a:pt x="36411" y="7080"/>
                    <a:pt x="37049" y="6442"/>
                    <a:pt x="39466" y="5796"/>
                  </a:cubicBezTo>
                  <a:cubicBezTo>
                    <a:pt x="41876" y="5150"/>
                    <a:pt x="42036" y="3949"/>
                    <a:pt x="42841" y="2740"/>
                  </a:cubicBezTo>
                  <a:cubicBezTo>
                    <a:pt x="43647" y="1531"/>
                    <a:pt x="43244" y="1372"/>
                    <a:pt x="45015" y="649"/>
                  </a:cubicBezTo>
                  <a:cubicBezTo>
                    <a:pt x="46787" y="-80"/>
                    <a:pt x="48231" y="649"/>
                    <a:pt x="48231" y="649"/>
                  </a:cubicBezTo>
                  <a:cubicBezTo>
                    <a:pt x="48231" y="649"/>
                    <a:pt x="62308" y="5476"/>
                    <a:pt x="64080" y="5879"/>
                  </a:cubicBezTo>
                  <a:cubicBezTo>
                    <a:pt x="65851" y="6282"/>
                    <a:pt x="66580" y="6601"/>
                    <a:pt x="67462" y="7004"/>
                  </a:cubicBezTo>
                  <a:cubicBezTo>
                    <a:pt x="68344" y="7407"/>
                    <a:pt x="67698" y="8608"/>
                    <a:pt x="67698" y="8608"/>
                  </a:cubicBezTo>
                  <a:cubicBezTo>
                    <a:pt x="67698" y="8608"/>
                    <a:pt x="66900" y="10782"/>
                    <a:pt x="66170" y="12477"/>
                  </a:cubicBezTo>
                  <a:cubicBezTo>
                    <a:pt x="65448" y="14165"/>
                    <a:pt x="58044" y="19554"/>
                    <a:pt x="54753" y="22610"/>
                  </a:cubicBezTo>
                  <a:cubicBezTo>
                    <a:pt x="51454" y="25666"/>
                    <a:pt x="41640" y="28318"/>
                    <a:pt x="37695" y="28965"/>
                  </a:cubicBezTo>
                  <a:cubicBezTo>
                    <a:pt x="33758" y="29611"/>
                    <a:pt x="23374" y="29208"/>
                    <a:pt x="19353" y="28881"/>
                  </a:cubicBezTo>
                  <a:cubicBezTo>
                    <a:pt x="15332" y="28562"/>
                    <a:pt x="5359" y="21082"/>
                    <a:pt x="4470" y="20436"/>
                  </a:cubicBezTo>
                  <a:cubicBezTo>
                    <a:pt x="3588" y="19797"/>
                    <a:pt x="1338" y="16574"/>
                    <a:pt x="373" y="15693"/>
                  </a:cubicBezTo>
                  <a:cubicBezTo>
                    <a:pt x="-593" y="14803"/>
                    <a:pt x="1011" y="13921"/>
                    <a:pt x="1011" y="13921"/>
                  </a:cubicBezTo>
                  <a:lnTo>
                    <a:pt x="17179" y="4511"/>
                  </a:lnTo>
                  <a:close/>
                </a:path>
              </a:pathLst>
            </a:custGeom>
            <a:solidFill>
              <a:srgbClr val="231F20"/>
            </a:solidFill>
            <a:ln w="7575" cap="flat">
              <a:noFill/>
              <a:prstDash val="solid"/>
              <a:round/>
            </a:ln>
          </p:spPr>
          <p:txBody>
            <a:bodyPr rtlCol="0" anchor="ctr"/>
            <a:lstStyle/>
            <a:p>
              <a:endParaRPr lang="en-GB"/>
            </a:p>
          </p:txBody>
        </p:sp>
        <p:sp>
          <p:nvSpPr>
            <p:cNvPr id="559" name="Freeform: Shape 558">
              <a:extLst>
                <a:ext uri="{FF2B5EF4-FFF2-40B4-BE49-F238E27FC236}">
                  <a16:creationId xmlns:a16="http://schemas.microsoft.com/office/drawing/2014/main" id="{67FB4F56-4927-4F2C-AB4E-11597F8BC741}"/>
                </a:ext>
              </a:extLst>
            </p:cNvPr>
            <p:cNvSpPr/>
            <p:nvPr/>
          </p:nvSpPr>
          <p:spPr>
            <a:xfrm>
              <a:off x="6957590" y="4060913"/>
              <a:ext cx="24537" cy="18247"/>
            </a:xfrm>
            <a:custGeom>
              <a:avLst/>
              <a:gdLst>
                <a:gd name="connsiteX0" fmla="*/ 21766 w 24537"/>
                <a:gd name="connsiteY0" fmla="*/ 623 h 18247"/>
                <a:gd name="connsiteX1" fmla="*/ 22899 w 24537"/>
                <a:gd name="connsiteY1" fmla="*/ 304 h 18247"/>
                <a:gd name="connsiteX2" fmla="*/ 23538 w 24537"/>
                <a:gd name="connsiteY2" fmla="*/ 1672 h 18247"/>
                <a:gd name="connsiteX3" fmla="*/ 24587 w 24537"/>
                <a:gd name="connsiteY3" fmla="*/ 13660 h 18247"/>
                <a:gd name="connsiteX4" fmla="*/ 22975 w 24537"/>
                <a:gd name="connsiteY4" fmla="*/ 15020 h 18247"/>
                <a:gd name="connsiteX5" fmla="*/ 3272 w 24537"/>
                <a:gd name="connsiteY5" fmla="*/ 18479 h 18247"/>
                <a:gd name="connsiteX6" fmla="*/ 1418 w 24537"/>
                <a:gd name="connsiteY6" fmla="*/ 17437 h 18247"/>
                <a:gd name="connsiteX7" fmla="*/ 49 w 24537"/>
                <a:gd name="connsiteY7" fmla="*/ 4082 h 18247"/>
                <a:gd name="connsiteX8" fmla="*/ 1661 w 24537"/>
                <a:gd name="connsiteY8" fmla="*/ 2881 h 18247"/>
                <a:gd name="connsiteX9" fmla="*/ 21766 w 24537"/>
                <a:gd name="connsiteY9" fmla="*/ 623 h 18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37" h="18247">
                  <a:moveTo>
                    <a:pt x="21766" y="623"/>
                  </a:moveTo>
                  <a:cubicBezTo>
                    <a:pt x="21766" y="623"/>
                    <a:pt x="22093" y="304"/>
                    <a:pt x="22899" y="304"/>
                  </a:cubicBezTo>
                  <a:cubicBezTo>
                    <a:pt x="23705" y="304"/>
                    <a:pt x="23538" y="1672"/>
                    <a:pt x="23538" y="1672"/>
                  </a:cubicBezTo>
                  <a:cubicBezTo>
                    <a:pt x="23538" y="1672"/>
                    <a:pt x="24587" y="12451"/>
                    <a:pt x="24587" y="13660"/>
                  </a:cubicBezTo>
                  <a:cubicBezTo>
                    <a:pt x="24587" y="14861"/>
                    <a:pt x="22975" y="15020"/>
                    <a:pt x="22975" y="15020"/>
                  </a:cubicBezTo>
                  <a:cubicBezTo>
                    <a:pt x="22975" y="15020"/>
                    <a:pt x="4876" y="18084"/>
                    <a:pt x="3272" y="18479"/>
                  </a:cubicBezTo>
                  <a:cubicBezTo>
                    <a:pt x="1661" y="18889"/>
                    <a:pt x="1418" y="17437"/>
                    <a:pt x="1418" y="17437"/>
                  </a:cubicBezTo>
                  <a:cubicBezTo>
                    <a:pt x="1418" y="17437"/>
                    <a:pt x="49" y="5374"/>
                    <a:pt x="49" y="4082"/>
                  </a:cubicBezTo>
                  <a:cubicBezTo>
                    <a:pt x="49" y="2797"/>
                    <a:pt x="1661" y="2881"/>
                    <a:pt x="1661" y="2881"/>
                  </a:cubicBezTo>
                  <a:lnTo>
                    <a:pt x="21766" y="623"/>
                  </a:lnTo>
                  <a:close/>
                </a:path>
              </a:pathLst>
            </a:custGeom>
            <a:solidFill>
              <a:srgbClr val="231F20"/>
            </a:solidFill>
            <a:ln w="7575" cap="flat">
              <a:noFill/>
              <a:prstDash val="solid"/>
              <a:round/>
            </a:ln>
          </p:spPr>
          <p:txBody>
            <a:bodyPr rtlCol="0" anchor="ctr"/>
            <a:lstStyle/>
            <a:p>
              <a:endParaRPr lang="en-GB"/>
            </a:p>
          </p:txBody>
        </p:sp>
        <p:sp>
          <p:nvSpPr>
            <p:cNvPr id="560" name="Freeform: Shape 559">
              <a:extLst>
                <a:ext uri="{FF2B5EF4-FFF2-40B4-BE49-F238E27FC236}">
                  <a16:creationId xmlns:a16="http://schemas.microsoft.com/office/drawing/2014/main" id="{4FFD0528-3933-4932-B870-B24A0FE430CA}"/>
                </a:ext>
              </a:extLst>
            </p:cNvPr>
            <p:cNvSpPr/>
            <p:nvPr/>
          </p:nvSpPr>
          <p:spPr>
            <a:xfrm>
              <a:off x="6959341" y="4081412"/>
              <a:ext cx="24881" cy="14531"/>
            </a:xfrm>
            <a:custGeom>
              <a:avLst/>
              <a:gdLst>
                <a:gd name="connsiteX0" fmla="*/ 21066 w 24881"/>
                <a:gd name="connsiteY0" fmla="*/ 1134 h 14531"/>
                <a:gd name="connsiteX1" fmla="*/ 22996 w 24881"/>
                <a:gd name="connsiteY1" fmla="*/ 328 h 14531"/>
                <a:gd name="connsiteX2" fmla="*/ 24448 w 24881"/>
                <a:gd name="connsiteY2" fmla="*/ 1856 h 14531"/>
                <a:gd name="connsiteX3" fmla="*/ 24844 w 24881"/>
                <a:gd name="connsiteY3" fmla="*/ 5718 h 14531"/>
                <a:gd name="connsiteX4" fmla="*/ 24608 w 24881"/>
                <a:gd name="connsiteY4" fmla="*/ 9495 h 14531"/>
                <a:gd name="connsiteX5" fmla="*/ 19378 w 24881"/>
                <a:gd name="connsiteY5" fmla="*/ 11107 h 14531"/>
                <a:gd name="connsiteX6" fmla="*/ 6266 w 24881"/>
                <a:gd name="connsiteY6" fmla="*/ 14642 h 14531"/>
                <a:gd name="connsiteX7" fmla="*/ 2480 w 24881"/>
                <a:gd name="connsiteY7" fmla="*/ 14482 h 14531"/>
                <a:gd name="connsiteX8" fmla="*/ 1120 w 24881"/>
                <a:gd name="connsiteY8" fmla="*/ 12232 h 14531"/>
                <a:gd name="connsiteX9" fmla="*/ 71 w 24881"/>
                <a:gd name="connsiteY9" fmla="*/ 6523 h 14531"/>
                <a:gd name="connsiteX10" fmla="*/ 1120 w 24881"/>
                <a:gd name="connsiteY10" fmla="*/ 5071 h 14531"/>
                <a:gd name="connsiteX11" fmla="*/ 4092 w 24881"/>
                <a:gd name="connsiteY11" fmla="*/ 4669 h 14531"/>
                <a:gd name="connsiteX12" fmla="*/ 21066 w 24881"/>
                <a:gd name="connsiteY12" fmla="*/ 1134 h 1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81" h="14531">
                  <a:moveTo>
                    <a:pt x="21066" y="1134"/>
                  </a:moveTo>
                  <a:cubicBezTo>
                    <a:pt x="21066" y="1134"/>
                    <a:pt x="22031" y="488"/>
                    <a:pt x="22996" y="328"/>
                  </a:cubicBezTo>
                  <a:cubicBezTo>
                    <a:pt x="23962" y="169"/>
                    <a:pt x="24205" y="1210"/>
                    <a:pt x="24448" y="1856"/>
                  </a:cubicBezTo>
                  <a:cubicBezTo>
                    <a:pt x="24684" y="2495"/>
                    <a:pt x="24608" y="3946"/>
                    <a:pt x="24844" y="5718"/>
                  </a:cubicBezTo>
                  <a:cubicBezTo>
                    <a:pt x="25087" y="7481"/>
                    <a:pt x="24768" y="8690"/>
                    <a:pt x="24608" y="9495"/>
                  </a:cubicBezTo>
                  <a:cubicBezTo>
                    <a:pt x="24448" y="10301"/>
                    <a:pt x="21795" y="10544"/>
                    <a:pt x="19378" y="11107"/>
                  </a:cubicBezTo>
                  <a:cubicBezTo>
                    <a:pt x="16961" y="11669"/>
                    <a:pt x="7794" y="14322"/>
                    <a:pt x="6266" y="14642"/>
                  </a:cubicBezTo>
                  <a:cubicBezTo>
                    <a:pt x="4738" y="14968"/>
                    <a:pt x="3051" y="14885"/>
                    <a:pt x="2480" y="14482"/>
                  </a:cubicBezTo>
                  <a:cubicBezTo>
                    <a:pt x="1918" y="14079"/>
                    <a:pt x="1363" y="13197"/>
                    <a:pt x="1120" y="12232"/>
                  </a:cubicBezTo>
                  <a:cubicBezTo>
                    <a:pt x="877" y="11267"/>
                    <a:pt x="230" y="8127"/>
                    <a:pt x="71" y="6523"/>
                  </a:cubicBezTo>
                  <a:cubicBezTo>
                    <a:pt x="-89" y="4912"/>
                    <a:pt x="717" y="5315"/>
                    <a:pt x="1120" y="5071"/>
                  </a:cubicBezTo>
                  <a:cubicBezTo>
                    <a:pt x="1523" y="4828"/>
                    <a:pt x="2807" y="4752"/>
                    <a:pt x="4092" y="4669"/>
                  </a:cubicBezTo>
                  <a:cubicBezTo>
                    <a:pt x="5377" y="4593"/>
                    <a:pt x="21066" y="1134"/>
                    <a:pt x="21066" y="1134"/>
                  </a:cubicBezTo>
                  <a:close/>
                </a:path>
              </a:pathLst>
            </a:custGeom>
            <a:solidFill>
              <a:srgbClr val="231F20"/>
            </a:solidFill>
            <a:ln w="7575" cap="flat">
              <a:noFill/>
              <a:prstDash val="solid"/>
              <a:round/>
            </a:ln>
          </p:spPr>
          <p:txBody>
            <a:bodyPr rtlCol="0" anchor="ctr"/>
            <a:lstStyle/>
            <a:p>
              <a:endParaRPr lang="en-GB"/>
            </a:p>
          </p:txBody>
        </p:sp>
        <p:sp>
          <p:nvSpPr>
            <p:cNvPr id="561" name="Freeform: Shape 560">
              <a:extLst>
                <a:ext uri="{FF2B5EF4-FFF2-40B4-BE49-F238E27FC236}">
                  <a16:creationId xmlns:a16="http://schemas.microsoft.com/office/drawing/2014/main" id="{F2240187-E7BA-400A-AB81-FC353806593C}"/>
                </a:ext>
              </a:extLst>
            </p:cNvPr>
            <p:cNvSpPr/>
            <p:nvPr/>
          </p:nvSpPr>
          <p:spPr>
            <a:xfrm>
              <a:off x="6962480" y="4097756"/>
              <a:ext cx="23981" cy="17452"/>
            </a:xfrm>
            <a:custGeom>
              <a:avLst/>
              <a:gdLst>
                <a:gd name="connsiteX0" fmla="*/ 21151 w 23981"/>
                <a:gd name="connsiteY0" fmla="*/ 319 h 17452"/>
                <a:gd name="connsiteX1" fmla="*/ 22998 w 23981"/>
                <a:gd name="connsiteY1" fmla="*/ 722 h 17452"/>
                <a:gd name="connsiteX2" fmla="*/ 23804 w 23981"/>
                <a:gd name="connsiteY2" fmla="*/ 3861 h 17452"/>
                <a:gd name="connsiteX3" fmla="*/ 23720 w 23981"/>
                <a:gd name="connsiteY3" fmla="*/ 6507 h 17452"/>
                <a:gd name="connsiteX4" fmla="*/ 20505 w 23981"/>
                <a:gd name="connsiteY4" fmla="*/ 8118 h 17452"/>
                <a:gd name="connsiteX5" fmla="*/ 11733 w 23981"/>
                <a:gd name="connsiteY5" fmla="*/ 13431 h 17452"/>
                <a:gd name="connsiteX6" fmla="*/ 5143 w 23981"/>
                <a:gd name="connsiteY6" fmla="*/ 17612 h 17452"/>
                <a:gd name="connsiteX7" fmla="*/ 3372 w 23981"/>
                <a:gd name="connsiteY7" fmla="*/ 16244 h 17452"/>
                <a:gd name="connsiteX8" fmla="*/ 149 w 23981"/>
                <a:gd name="connsiteY8" fmla="*/ 8437 h 17452"/>
                <a:gd name="connsiteX9" fmla="*/ 1114 w 23981"/>
                <a:gd name="connsiteY9" fmla="*/ 6111 h 17452"/>
                <a:gd name="connsiteX10" fmla="*/ 21151 w 23981"/>
                <a:gd name="connsiteY10" fmla="*/ 319 h 17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81" h="17452">
                  <a:moveTo>
                    <a:pt x="21151" y="319"/>
                  </a:moveTo>
                  <a:cubicBezTo>
                    <a:pt x="21151" y="319"/>
                    <a:pt x="22033" y="319"/>
                    <a:pt x="22998" y="722"/>
                  </a:cubicBezTo>
                  <a:cubicBezTo>
                    <a:pt x="23964" y="1125"/>
                    <a:pt x="23318" y="2007"/>
                    <a:pt x="23804" y="3861"/>
                  </a:cubicBezTo>
                  <a:cubicBezTo>
                    <a:pt x="24283" y="5709"/>
                    <a:pt x="23888" y="5944"/>
                    <a:pt x="23720" y="6507"/>
                  </a:cubicBezTo>
                  <a:cubicBezTo>
                    <a:pt x="23561" y="7077"/>
                    <a:pt x="21957" y="7959"/>
                    <a:pt x="20505" y="8118"/>
                  </a:cubicBezTo>
                  <a:cubicBezTo>
                    <a:pt x="19053" y="8278"/>
                    <a:pt x="14226" y="11660"/>
                    <a:pt x="11733" y="13431"/>
                  </a:cubicBezTo>
                  <a:cubicBezTo>
                    <a:pt x="9240" y="15203"/>
                    <a:pt x="5865" y="17126"/>
                    <a:pt x="5143" y="17612"/>
                  </a:cubicBezTo>
                  <a:cubicBezTo>
                    <a:pt x="4413" y="18091"/>
                    <a:pt x="4656" y="17453"/>
                    <a:pt x="3372" y="16244"/>
                  </a:cubicBezTo>
                  <a:cubicBezTo>
                    <a:pt x="2079" y="15043"/>
                    <a:pt x="635" y="9973"/>
                    <a:pt x="149" y="8437"/>
                  </a:cubicBezTo>
                  <a:cubicBezTo>
                    <a:pt x="-330" y="6910"/>
                    <a:pt x="1114" y="6111"/>
                    <a:pt x="1114" y="6111"/>
                  </a:cubicBezTo>
                  <a:lnTo>
                    <a:pt x="21151" y="319"/>
                  </a:lnTo>
                  <a:close/>
                </a:path>
              </a:pathLst>
            </a:custGeom>
            <a:solidFill>
              <a:srgbClr val="231F20"/>
            </a:solidFill>
            <a:ln w="7575" cap="flat">
              <a:noFill/>
              <a:prstDash val="solid"/>
              <a:round/>
            </a:ln>
          </p:spPr>
          <p:txBody>
            <a:bodyPr rtlCol="0" anchor="ctr"/>
            <a:lstStyle/>
            <a:p>
              <a:endParaRPr lang="en-GB"/>
            </a:p>
          </p:txBody>
        </p:sp>
        <p:sp>
          <p:nvSpPr>
            <p:cNvPr id="562" name="Freeform: Shape 561">
              <a:extLst>
                <a:ext uri="{FF2B5EF4-FFF2-40B4-BE49-F238E27FC236}">
                  <a16:creationId xmlns:a16="http://schemas.microsoft.com/office/drawing/2014/main" id="{910D6CF0-AF93-40EF-B08E-34ED456A5F41}"/>
                </a:ext>
              </a:extLst>
            </p:cNvPr>
            <p:cNvSpPr/>
            <p:nvPr/>
          </p:nvSpPr>
          <p:spPr>
            <a:xfrm>
              <a:off x="7016690" y="4093117"/>
              <a:ext cx="23614" cy="12750"/>
            </a:xfrm>
            <a:custGeom>
              <a:avLst/>
              <a:gdLst>
                <a:gd name="connsiteX0" fmla="*/ 22788 w 23614"/>
                <a:gd name="connsiteY0" fmla="*/ 616 h 12750"/>
                <a:gd name="connsiteX1" fmla="*/ 23510 w 23614"/>
                <a:gd name="connsiteY1" fmla="*/ 2463 h 12750"/>
                <a:gd name="connsiteX2" fmla="*/ 23677 w 23614"/>
                <a:gd name="connsiteY2" fmla="*/ 6727 h 12750"/>
                <a:gd name="connsiteX3" fmla="*/ 23510 w 23614"/>
                <a:gd name="connsiteY3" fmla="*/ 11470 h 12750"/>
                <a:gd name="connsiteX4" fmla="*/ 23031 w 23614"/>
                <a:gd name="connsiteY4" fmla="*/ 12998 h 12750"/>
                <a:gd name="connsiteX5" fmla="*/ 1063 w 23614"/>
                <a:gd name="connsiteY5" fmla="*/ 7449 h 12750"/>
                <a:gd name="connsiteX6" fmla="*/ 182 w 23614"/>
                <a:gd name="connsiteY6" fmla="*/ 5845 h 12750"/>
                <a:gd name="connsiteX7" fmla="*/ 425 w 23614"/>
                <a:gd name="connsiteY7" fmla="*/ 1817 h 12750"/>
                <a:gd name="connsiteX8" fmla="*/ 1307 w 23614"/>
                <a:gd name="connsiteY8" fmla="*/ 448 h 12750"/>
                <a:gd name="connsiteX9" fmla="*/ 2599 w 23614"/>
                <a:gd name="connsiteY9" fmla="*/ 692 h 12750"/>
                <a:gd name="connsiteX10" fmla="*/ 22788 w 23614"/>
                <a:gd name="connsiteY10" fmla="*/ 616 h 1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 h="12750">
                  <a:moveTo>
                    <a:pt x="22788" y="616"/>
                  </a:moveTo>
                  <a:cubicBezTo>
                    <a:pt x="23191" y="775"/>
                    <a:pt x="23267" y="1817"/>
                    <a:pt x="23510" y="2463"/>
                  </a:cubicBezTo>
                  <a:cubicBezTo>
                    <a:pt x="23753" y="3109"/>
                    <a:pt x="23677" y="5116"/>
                    <a:pt x="23677" y="6727"/>
                  </a:cubicBezTo>
                  <a:cubicBezTo>
                    <a:pt x="23677" y="8339"/>
                    <a:pt x="23510" y="9380"/>
                    <a:pt x="23510" y="11470"/>
                  </a:cubicBezTo>
                  <a:cubicBezTo>
                    <a:pt x="23510" y="13561"/>
                    <a:pt x="23031" y="12998"/>
                    <a:pt x="23031" y="12998"/>
                  </a:cubicBezTo>
                  <a:cubicBezTo>
                    <a:pt x="23031" y="12998"/>
                    <a:pt x="2515" y="7693"/>
                    <a:pt x="1063" y="7449"/>
                  </a:cubicBezTo>
                  <a:cubicBezTo>
                    <a:pt x="-381" y="7206"/>
                    <a:pt x="182" y="6324"/>
                    <a:pt x="182" y="5845"/>
                  </a:cubicBezTo>
                  <a:cubicBezTo>
                    <a:pt x="182" y="5359"/>
                    <a:pt x="265" y="2706"/>
                    <a:pt x="425" y="1817"/>
                  </a:cubicBezTo>
                  <a:cubicBezTo>
                    <a:pt x="584" y="935"/>
                    <a:pt x="744" y="851"/>
                    <a:pt x="1307" y="448"/>
                  </a:cubicBezTo>
                  <a:cubicBezTo>
                    <a:pt x="1869" y="46"/>
                    <a:pt x="2599" y="692"/>
                    <a:pt x="2599" y="692"/>
                  </a:cubicBezTo>
                  <a:lnTo>
                    <a:pt x="22788" y="616"/>
                  </a:lnTo>
                  <a:close/>
                </a:path>
              </a:pathLst>
            </a:custGeom>
            <a:solidFill>
              <a:srgbClr val="231F20"/>
            </a:solidFill>
            <a:ln w="7575" cap="flat">
              <a:noFill/>
              <a:prstDash val="solid"/>
              <a:round/>
            </a:ln>
          </p:spPr>
          <p:txBody>
            <a:bodyPr rtlCol="0" anchor="ctr"/>
            <a:lstStyle/>
            <a:p>
              <a:endParaRPr lang="en-GB"/>
            </a:p>
          </p:txBody>
        </p:sp>
        <p:sp>
          <p:nvSpPr>
            <p:cNvPr id="563" name="Freeform: Shape 562">
              <a:extLst>
                <a:ext uri="{FF2B5EF4-FFF2-40B4-BE49-F238E27FC236}">
                  <a16:creationId xmlns:a16="http://schemas.microsoft.com/office/drawing/2014/main" id="{14DC3632-C351-4070-A12A-29BA93A75F6F}"/>
                </a:ext>
              </a:extLst>
            </p:cNvPr>
            <p:cNvSpPr/>
            <p:nvPr/>
          </p:nvSpPr>
          <p:spPr>
            <a:xfrm>
              <a:off x="7015406" y="4075712"/>
              <a:ext cx="24684" cy="11039"/>
            </a:xfrm>
            <a:custGeom>
              <a:avLst/>
              <a:gdLst>
                <a:gd name="connsiteX0" fmla="*/ 20856 w 24684"/>
                <a:gd name="connsiteY0" fmla="*/ 309 h 11039"/>
                <a:gd name="connsiteX1" fmla="*/ 23106 w 24684"/>
                <a:gd name="connsiteY1" fmla="*/ 1198 h 11039"/>
                <a:gd name="connsiteX2" fmla="*/ 23828 w 24684"/>
                <a:gd name="connsiteY2" fmla="*/ 3767 h 11039"/>
                <a:gd name="connsiteX3" fmla="*/ 24634 w 24684"/>
                <a:gd name="connsiteY3" fmla="*/ 8678 h 11039"/>
                <a:gd name="connsiteX4" fmla="*/ 23669 w 24684"/>
                <a:gd name="connsiteY4" fmla="*/ 10844 h 11039"/>
                <a:gd name="connsiteX5" fmla="*/ 18036 w 24684"/>
                <a:gd name="connsiteY5" fmla="*/ 10844 h 11039"/>
                <a:gd name="connsiteX6" fmla="*/ 11278 w 24684"/>
                <a:gd name="connsiteY6" fmla="*/ 11011 h 11039"/>
                <a:gd name="connsiteX7" fmla="*/ 5403 w 24684"/>
                <a:gd name="connsiteY7" fmla="*/ 11331 h 11039"/>
                <a:gd name="connsiteX8" fmla="*/ 1305 w 24684"/>
                <a:gd name="connsiteY8" fmla="*/ 10525 h 11039"/>
                <a:gd name="connsiteX9" fmla="*/ 180 w 24684"/>
                <a:gd name="connsiteY9" fmla="*/ 7629 h 11039"/>
                <a:gd name="connsiteX10" fmla="*/ 97 w 24684"/>
                <a:gd name="connsiteY10" fmla="*/ 3608 h 11039"/>
                <a:gd name="connsiteX11" fmla="*/ 1701 w 24684"/>
                <a:gd name="connsiteY11" fmla="*/ 2323 h 11039"/>
                <a:gd name="connsiteX12" fmla="*/ 5813 w 24684"/>
                <a:gd name="connsiteY12" fmla="*/ 1996 h 11039"/>
                <a:gd name="connsiteX13" fmla="*/ 11362 w 24684"/>
                <a:gd name="connsiteY13" fmla="*/ 871 h 11039"/>
                <a:gd name="connsiteX14" fmla="*/ 20856 w 24684"/>
                <a:gd name="connsiteY14" fmla="*/ 309 h 1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684" h="11039">
                  <a:moveTo>
                    <a:pt x="20856" y="309"/>
                  </a:moveTo>
                  <a:cubicBezTo>
                    <a:pt x="20856" y="309"/>
                    <a:pt x="22460" y="635"/>
                    <a:pt x="23106" y="1198"/>
                  </a:cubicBezTo>
                  <a:cubicBezTo>
                    <a:pt x="23745" y="1761"/>
                    <a:pt x="23509" y="2642"/>
                    <a:pt x="23828" y="3767"/>
                  </a:cubicBezTo>
                  <a:cubicBezTo>
                    <a:pt x="24148" y="4900"/>
                    <a:pt x="24072" y="6185"/>
                    <a:pt x="24634" y="8678"/>
                  </a:cubicBezTo>
                  <a:cubicBezTo>
                    <a:pt x="25197" y="11171"/>
                    <a:pt x="23669" y="10844"/>
                    <a:pt x="23669" y="10844"/>
                  </a:cubicBezTo>
                  <a:lnTo>
                    <a:pt x="18036" y="10844"/>
                  </a:lnTo>
                  <a:cubicBezTo>
                    <a:pt x="17230" y="10844"/>
                    <a:pt x="14175" y="10844"/>
                    <a:pt x="11278" y="11011"/>
                  </a:cubicBezTo>
                  <a:cubicBezTo>
                    <a:pt x="8382" y="11171"/>
                    <a:pt x="8063" y="11171"/>
                    <a:pt x="5403" y="11331"/>
                  </a:cubicBezTo>
                  <a:cubicBezTo>
                    <a:pt x="2750" y="11490"/>
                    <a:pt x="1305" y="10525"/>
                    <a:pt x="1305" y="10525"/>
                  </a:cubicBezTo>
                  <a:cubicBezTo>
                    <a:pt x="1305" y="10525"/>
                    <a:pt x="180" y="9157"/>
                    <a:pt x="180" y="7629"/>
                  </a:cubicBezTo>
                  <a:cubicBezTo>
                    <a:pt x="180" y="6101"/>
                    <a:pt x="13" y="4733"/>
                    <a:pt x="97" y="3608"/>
                  </a:cubicBezTo>
                  <a:cubicBezTo>
                    <a:pt x="180" y="2483"/>
                    <a:pt x="1701" y="2323"/>
                    <a:pt x="1701" y="2323"/>
                  </a:cubicBezTo>
                  <a:cubicBezTo>
                    <a:pt x="1701" y="2323"/>
                    <a:pt x="4437" y="2080"/>
                    <a:pt x="5813" y="1996"/>
                  </a:cubicBezTo>
                  <a:cubicBezTo>
                    <a:pt x="7174" y="1920"/>
                    <a:pt x="8306" y="1358"/>
                    <a:pt x="11362" y="871"/>
                  </a:cubicBezTo>
                  <a:cubicBezTo>
                    <a:pt x="14418" y="392"/>
                    <a:pt x="20856" y="309"/>
                    <a:pt x="20856" y="309"/>
                  </a:cubicBezTo>
                  <a:close/>
                </a:path>
              </a:pathLst>
            </a:custGeom>
            <a:solidFill>
              <a:srgbClr val="231F20"/>
            </a:solidFill>
            <a:ln w="7575" cap="flat">
              <a:noFill/>
              <a:prstDash val="solid"/>
              <a:round/>
            </a:ln>
          </p:spPr>
          <p:txBody>
            <a:bodyPr rtlCol="0" anchor="ctr"/>
            <a:lstStyle/>
            <a:p>
              <a:endParaRPr lang="en-GB"/>
            </a:p>
          </p:txBody>
        </p:sp>
        <p:sp>
          <p:nvSpPr>
            <p:cNvPr id="564" name="Freeform: Shape 563">
              <a:extLst>
                <a:ext uri="{FF2B5EF4-FFF2-40B4-BE49-F238E27FC236}">
                  <a16:creationId xmlns:a16="http://schemas.microsoft.com/office/drawing/2014/main" id="{BCD7F045-5B3F-4708-BF99-0405C0196AEB}"/>
                </a:ext>
              </a:extLst>
            </p:cNvPr>
            <p:cNvSpPr/>
            <p:nvPr/>
          </p:nvSpPr>
          <p:spPr>
            <a:xfrm>
              <a:off x="7013011" y="4053030"/>
              <a:ext cx="24059" cy="16890"/>
            </a:xfrm>
            <a:custGeom>
              <a:avLst/>
              <a:gdLst>
                <a:gd name="connsiteX0" fmla="*/ 19380 w 24059"/>
                <a:gd name="connsiteY0" fmla="*/ 300 h 16890"/>
                <a:gd name="connsiteX1" fmla="*/ 19783 w 24059"/>
                <a:gd name="connsiteY1" fmla="*/ 2710 h 16890"/>
                <a:gd name="connsiteX2" fmla="*/ 20992 w 24059"/>
                <a:gd name="connsiteY2" fmla="*/ 5203 h 16890"/>
                <a:gd name="connsiteX3" fmla="*/ 22117 w 24059"/>
                <a:gd name="connsiteY3" fmla="*/ 8267 h 16890"/>
                <a:gd name="connsiteX4" fmla="*/ 23569 w 24059"/>
                <a:gd name="connsiteY4" fmla="*/ 13010 h 16890"/>
                <a:gd name="connsiteX5" fmla="*/ 23888 w 24059"/>
                <a:gd name="connsiteY5" fmla="*/ 16066 h 16890"/>
                <a:gd name="connsiteX6" fmla="*/ 1525 w 24059"/>
                <a:gd name="connsiteY6" fmla="*/ 17191 h 16890"/>
                <a:gd name="connsiteX7" fmla="*/ 719 w 24059"/>
                <a:gd name="connsiteY7" fmla="*/ 11155 h 16890"/>
                <a:gd name="connsiteX8" fmla="*/ 81 w 24059"/>
                <a:gd name="connsiteY8" fmla="*/ 5849 h 16890"/>
                <a:gd name="connsiteX9" fmla="*/ 1525 w 24059"/>
                <a:gd name="connsiteY9" fmla="*/ 3197 h 16890"/>
                <a:gd name="connsiteX10" fmla="*/ 4094 w 24059"/>
                <a:gd name="connsiteY10" fmla="*/ 2391 h 16890"/>
                <a:gd name="connsiteX11" fmla="*/ 7560 w 24059"/>
                <a:gd name="connsiteY11" fmla="*/ 1585 h 16890"/>
                <a:gd name="connsiteX12" fmla="*/ 10213 w 24059"/>
                <a:gd name="connsiteY12" fmla="*/ 1745 h 16890"/>
                <a:gd name="connsiteX13" fmla="*/ 18179 w 24059"/>
                <a:gd name="connsiteY13" fmla="*/ 376 h 16890"/>
                <a:gd name="connsiteX14" fmla="*/ 19380 w 24059"/>
                <a:gd name="connsiteY14" fmla="*/ 300 h 1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59" h="16890">
                  <a:moveTo>
                    <a:pt x="19380" y="300"/>
                  </a:moveTo>
                  <a:cubicBezTo>
                    <a:pt x="19380" y="300"/>
                    <a:pt x="19624" y="2148"/>
                    <a:pt x="19783" y="2710"/>
                  </a:cubicBezTo>
                  <a:cubicBezTo>
                    <a:pt x="19943" y="3273"/>
                    <a:pt x="20429" y="4481"/>
                    <a:pt x="20992" y="5203"/>
                  </a:cubicBezTo>
                  <a:cubicBezTo>
                    <a:pt x="21554" y="5925"/>
                    <a:pt x="21874" y="6891"/>
                    <a:pt x="22117" y="8267"/>
                  </a:cubicBezTo>
                  <a:cubicBezTo>
                    <a:pt x="22360" y="9627"/>
                    <a:pt x="22520" y="11079"/>
                    <a:pt x="23569" y="13010"/>
                  </a:cubicBezTo>
                  <a:cubicBezTo>
                    <a:pt x="24610" y="14941"/>
                    <a:pt x="23888" y="16066"/>
                    <a:pt x="23888" y="16066"/>
                  </a:cubicBezTo>
                  <a:lnTo>
                    <a:pt x="1525" y="17191"/>
                  </a:lnTo>
                  <a:cubicBezTo>
                    <a:pt x="1525" y="17191"/>
                    <a:pt x="719" y="13245"/>
                    <a:pt x="719" y="11155"/>
                  </a:cubicBezTo>
                  <a:cubicBezTo>
                    <a:pt x="719" y="9065"/>
                    <a:pt x="157" y="8099"/>
                    <a:pt x="81" y="5849"/>
                  </a:cubicBezTo>
                  <a:cubicBezTo>
                    <a:pt x="-3" y="3592"/>
                    <a:pt x="559" y="3197"/>
                    <a:pt x="1525" y="3197"/>
                  </a:cubicBezTo>
                  <a:cubicBezTo>
                    <a:pt x="2490" y="3197"/>
                    <a:pt x="3053" y="2794"/>
                    <a:pt x="4094" y="2391"/>
                  </a:cubicBezTo>
                  <a:cubicBezTo>
                    <a:pt x="5143" y="1988"/>
                    <a:pt x="6108" y="2071"/>
                    <a:pt x="7560" y="1585"/>
                  </a:cubicBezTo>
                  <a:cubicBezTo>
                    <a:pt x="9005" y="1106"/>
                    <a:pt x="8526" y="1745"/>
                    <a:pt x="10213" y="1745"/>
                  </a:cubicBezTo>
                  <a:cubicBezTo>
                    <a:pt x="11901" y="1745"/>
                    <a:pt x="18179" y="376"/>
                    <a:pt x="18179" y="376"/>
                  </a:cubicBezTo>
                  <a:lnTo>
                    <a:pt x="19380" y="300"/>
                  </a:lnTo>
                  <a:close/>
                </a:path>
              </a:pathLst>
            </a:custGeom>
            <a:solidFill>
              <a:srgbClr val="231F20"/>
            </a:solidFill>
            <a:ln w="7575" cap="flat">
              <a:noFill/>
              <a:prstDash val="solid"/>
              <a:round/>
            </a:ln>
          </p:spPr>
          <p:txBody>
            <a:bodyPr rtlCol="0" anchor="ctr"/>
            <a:lstStyle/>
            <a:p>
              <a:endParaRPr lang="en-GB"/>
            </a:p>
          </p:txBody>
        </p:sp>
        <p:sp>
          <p:nvSpPr>
            <p:cNvPr id="565" name="Freeform: Shape 564">
              <a:extLst>
                <a:ext uri="{FF2B5EF4-FFF2-40B4-BE49-F238E27FC236}">
                  <a16:creationId xmlns:a16="http://schemas.microsoft.com/office/drawing/2014/main" id="{E4CEC4B3-23F3-4C70-98F5-115F8587CA5D}"/>
                </a:ext>
              </a:extLst>
            </p:cNvPr>
            <p:cNvSpPr/>
            <p:nvPr/>
          </p:nvSpPr>
          <p:spPr>
            <a:xfrm>
              <a:off x="7001557" y="4063885"/>
              <a:ext cx="7737" cy="12637"/>
            </a:xfrm>
            <a:custGeom>
              <a:avLst/>
              <a:gdLst>
                <a:gd name="connsiteX0" fmla="*/ 5408 w 7737"/>
                <a:gd name="connsiteY0" fmla="*/ 304 h 12637"/>
                <a:gd name="connsiteX1" fmla="*/ 6860 w 7737"/>
                <a:gd name="connsiteY1" fmla="*/ 1353 h 12637"/>
                <a:gd name="connsiteX2" fmla="*/ 7741 w 7737"/>
                <a:gd name="connsiteY2" fmla="*/ 4888 h 12637"/>
                <a:gd name="connsiteX3" fmla="*/ 7339 w 7737"/>
                <a:gd name="connsiteY3" fmla="*/ 8430 h 12637"/>
                <a:gd name="connsiteX4" fmla="*/ 6616 w 7737"/>
                <a:gd name="connsiteY4" fmla="*/ 9882 h 12637"/>
                <a:gd name="connsiteX5" fmla="*/ 4610 w 7737"/>
                <a:gd name="connsiteY5" fmla="*/ 11569 h 12637"/>
                <a:gd name="connsiteX6" fmla="*/ 1227 w 7737"/>
                <a:gd name="connsiteY6" fmla="*/ 12938 h 12637"/>
                <a:gd name="connsiteX7" fmla="*/ 908 w 7737"/>
                <a:gd name="connsiteY7" fmla="*/ 11889 h 12637"/>
                <a:gd name="connsiteX8" fmla="*/ 102 w 7737"/>
                <a:gd name="connsiteY8" fmla="*/ 6986 h 12637"/>
                <a:gd name="connsiteX9" fmla="*/ 338 w 7737"/>
                <a:gd name="connsiteY9" fmla="*/ 4888 h 12637"/>
                <a:gd name="connsiteX10" fmla="*/ 4769 w 7737"/>
                <a:gd name="connsiteY10" fmla="*/ 388 h 12637"/>
                <a:gd name="connsiteX11" fmla="*/ 5408 w 7737"/>
                <a:gd name="connsiteY11" fmla="*/ 304 h 1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37" h="12637">
                  <a:moveTo>
                    <a:pt x="5408" y="304"/>
                  </a:moveTo>
                  <a:cubicBezTo>
                    <a:pt x="5408" y="304"/>
                    <a:pt x="6214" y="631"/>
                    <a:pt x="6860" y="1353"/>
                  </a:cubicBezTo>
                  <a:cubicBezTo>
                    <a:pt x="7498" y="2075"/>
                    <a:pt x="7498" y="3687"/>
                    <a:pt x="7741" y="4888"/>
                  </a:cubicBezTo>
                  <a:cubicBezTo>
                    <a:pt x="7985" y="6096"/>
                    <a:pt x="7422" y="8111"/>
                    <a:pt x="7339" y="8430"/>
                  </a:cubicBezTo>
                  <a:cubicBezTo>
                    <a:pt x="7263" y="8757"/>
                    <a:pt x="6776" y="9555"/>
                    <a:pt x="6616" y="9882"/>
                  </a:cubicBezTo>
                  <a:cubicBezTo>
                    <a:pt x="6457" y="10201"/>
                    <a:pt x="5013" y="11007"/>
                    <a:pt x="4610" y="11569"/>
                  </a:cubicBezTo>
                  <a:cubicBezTo>
                    <a:pt x="4207" y="12132"/>
                    <a:pt x="2109" y="12854"/>
                    <a:pt x="1227" y="12938"/>
                  </a:cubicBezTo>
                  <a:cubicBezTo>
                    <a:pt x="338" y="13014"/>
                    <a:pt x="908" y="11889"/>
                    <a:pt x="908" y="11889"/>
                  </a:cubicBezTo>
                  <a:cubicBezTo>
                    <a:pt x="908" y="11889"/>
                    <a:pt x="262" y="8833"/>
                    <a:pt x="102" y="6986"/>
                  </a:cubicBezTo>
                  <a:cubicBezTo>
                    <a:pt x="-57" y="5131"/>
                    <a:pt x="338" y="4888"/>
                    <a:pt x="338" y="4888"/>
                  </a:cubicBezTo>
                  <a:lnTo>
                    <a:pt x="4769" y="388"/>
                  </a:lnTo>
                  <a:lnTo>
                    <a:pt x="5408" y="304"/>
                  </a:lnTo>
                  <a:close/>
                </a:path>
              </a:pathLst>
            </a:custGeom>
            <a:solidFill>
              <a:srgbClr val="231F20"/>
            </a:solidFill>
            <a:ln w="7575" cap="flat">
              <a:noFill/>
              <a:prstDash val="solid"/>
              <a:round/>
            </a:ln>
          </p:spPr>
          <p:txBody>
            <a:bodyPr rtlCol="0" anchor="ctr"/>
            <a:lstStyle/>
            <a:p>
              <a:endParaRPr lang="en-GB"/>
            </a:p>
          </p:txBody>
        </p:sp>
        <p:sp>
          <p:nvSpPr>
            <p:cNvPr id="566" name="Freeform: Shape 565">
              <a:extLst>
                <a:ext uri="{FF2B5EF4-FFF2-40B4-BE49-F238E27FC236}">
                  <a16:creationId xmlns:a16="http://schemas.microsoft.com/office/drawing/2014/main" id="{ADB84A5B-C7EE-434C-A39D-98A314EEAD47}"/>
                </a:ext>
              </a:extLst>
            </p:cNvPr>
            <p:cNvSpPr/>
            <p:nvPr/>
          </p:nvSpPr>
          <p:spPr>
            <a:xfrm>
              <a:off x="7004009" y="4081415"/>
              <a:ext cx="7014" cy="9105"/>
            </a:xfrm>
            <a:custGeom>
              <a:avLst/>
              <a:gdLst>
                <a:gd name="connsiteX0" fmla="*/ 3922 w 7014"/>
                <a:gd name="connsiteY0" fmla="*/ 324 h 9105"/>
                <a:gd name="connsiteX1" fmla="*/ 5617 w 7014"/>
                <a:gd name="connsiteY1" fmla="*/ 484 h 9105"/>
                <a:gd name="connsiteX2" fmla="*/ 6985 w 7014"/>
                <a:gd name="connsiteY2" fmla="*/ 3304 h 9105"/>
                <a:gd name="connsiteX3" fmla="*/ 6339 w 7014"/>
                <a:gd name="connsiteY3" fmla="*/ 6276 h 9105"/>
                <a:gd name="connsiteX4" fmla="*/ 3846 w 7014"/>
                <a:gd name="connsiteY4" fmla="*/ 8207 h 9105"/>
                <a:gd name="connsiteX5" fmla="*/ 707 w 7014"/>
                <a:gd name="connsiteY5" fmla="*/ 9416 h 9105"/>
                <a:gd name="connsiteX6" fmla="*/ 68 w 7014"/>
                <a:gd name="connsiteY6" fmla="*/ 6200 h 9105"/>
                <a:gd name="connsiteX7" fmla="*/ 547 w 7014"/>
                <a:gd name="connsiteY7" fmla="*/ 4102 h 9105"/>
                <a:gd name="connsiteX8" fmla="*/ 3922 w 7014"/>
                <a:gd name="connsiteY8" fmla="*/ 324 h 9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4" h="9105">
                  <a:moveTo>
                    <a:pt x="3922" y="324"/>
                  </a:moveTo>
                  <a:cubicBezTo>
                    <a:pt x="3922" y="324"/>
                    <a:pt x="5131" y="241"/>
                    <a:pt x="5617" y="484"/>
                  </a:cubicBezTo>
                  <a:cubicBezTo>
                    <a:pt x="6096" y="727"/>
                    <a:pt x="6658" y="1928"/>
                    <a:pt x="6985" y="3304"/>
                  </a:cubicBezTo>
                  <a:cubicBezTo>
                    <a:pt x="7304" y="4665"/>
                    <a:pt x="6742" y="5471"/>
                    <a:pt x="6339" y="6276"/>
                  </a:cubicBezTo>
                  <a:cubicBezTo>
                    <a:pt x="5936" y="7082"/>
                    <a:pt x="4492" y="7561"/>
                    <a:pt x="3846" y="8207"/>
                  </a:cubicBezTo>
                  <a:cubicBezTo>
                    <a:pt x="3200" y="8853"/>
                    <a:pt x="1429" y="9416"/>
                    <a:pt x="707" y="9416"/>
                  </a:cubicBezTo>
                  <a:cubicBezTo>
                    <a:pt x="-16" y="9416"/>
                    <a:pt x="68" y="8123"/>
                    <a:pt x="68" y="6200"/>
                  </a:cubicBezTo>
                  <a:cubicBezTo>
                    <a:pt x="68" y="4270"/>
                    <a:pt x="547" y="4102"/>
                    <a:pt x="547" y="4102"/>
                  </a:cubicBezTo>
                  <a:lnTo>
                    <a:pt x="3922" y="324"/>
                  </a:lnTo>
                  <a:close/>
                </a:path>
              </a:pathLst>
            </a:custGeom>
            <a:solidFill>
              <a:srgbClr val="231F20"/>
            </a:solidFill>
            <a:ln w="7575" cap="flat">
              <a:noFill/>
              <a:prstDash val="solid"/>
              <a:round/>
            </a:ln>
          </p:spPr>
          <p:txBody>
            <a:bodyPr rtlCol="0" anchor="ctr"/>
            <a:lstStyle/>
            <a:p>
              <a:endParaRPr lang="en-GB"/>
            </a:p>
          </p:txBody>
        </p:sp>
        <p:sp>
          <p:nvSpPr>
            <p:cNvPr id="567" name="Freeform: Shape 566">
              <a:extLst>
                <a:ext uri="{FF2B5EF4-FFF2-40B4-BE49-F238E27FC236}">
                  <a16:creationId xmlns:a16="http://schemas.microsoft.com/office/drawing/2014/main" id="{4EE9BC3B-21F8-4A28-8782-B3D59537D247}"/>
                </a:ext>
              </a:extLst>
            </p:cNvPr>
            <p:cNvSpPr/>
            <p:nvPr/>
          </p:nvSpPr>
          <p:spPr>
            <a:xfrm>
              <a:off x="7006020" y="4096312"/>
              <a:ext cx="5631" cy="9973"/>
            </a:xfrm>
            <a:custGeom>
              <a:avLst/>
              <a:gdLst>
                <a:gd name="connsiteX0" fmla="*/ 4328 w 5631"/>
                <a:gd name="connsiteY0" fmla="*/ 317 h 9973"/>
                <a:gd name="connsiteX1" fmla="*/ 5377 w 5631"/>
                <a:gd name="connsiteY1" fmla="*/ 1199 h 9973"/>
                <a:gd name="connsiteX2" fmla="*/ 5697 w 5631"/>
                <a:gd name="connsiteY2" fmla="*/ 2810 h 9973"/>
                <a:gd name="connsiteX3" fmla="*/ 5058 w 5631"/>
                <a:gd name="connsiteY3" fmla="*/ 5144 h 9973"/>
                <a:gd name="connsiteX4" fmla="*/ 3690 w 5631"/>
                <a:gd name="connsiteY4" fmla="*/ 7713 h 9973"/>
                <a:gd name="connsiteX5" fmla="*/ 2481 w 5631"/>
                <a:gd name="connsiteY5" fmla="*/ 9325 h 9973"/>
                <a:gd name="connsiteX6" fmla="*/ 1113 w 5631"/>
                <a:gd name="connsiteY6" fmla="*/ 10290 h 9973"/>
                <a:gd name="connsiteX7" fmla="*/ 231 w 5631"/>
                <a:gd name="connsiteY7" fmla="*/ 9157 h 9973"/>
                <a:gd name="connsiteX8" fmla="*/ 231 w 5631"/>
                <a:gd name="connsiteY8" fmla="*/ 4817 h 9973"/>
                <a:gd name="connsiteX9" fmla="*/ 1516 w 5631"/>
                <a:gd name="connsiteY9" fmla="*/ 2240 h 9973"/>
                <a:gd name="connsiteX10" fmla="*/ 3850 w 5631"/>
                <a:gd name="connsiteY10" fmla="*/ 477 h 9973"/>
                <a:gd name="connsiteX11" fmla="*/ 4328 w 5631"/>
                <a:gd name="connsiteY11" fmla="*/ 317 h 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31" h="9973">
                  <a:moveTo>
                    <a:pt x="4328" y="317"/>
                  </a:moveTo>
                  <a:cubicBezTo>
                    <a:pt x="4328" y="317"/>
                    <a:pt x="5058" y="720"/>
                    <a:pt x="5377" y="1199"/>
                  </a:cubicBezTo>
                  <a:cubicBezTo>
                    <a:pt x="5697" y="1685"/>
                    <a:pt x="5697" y="2324"/>
                    <a:pt x="5697" y="2810"/>
                  </a:cubicBezTo>
                  <a:cubicBezTo>
                    <a:pt x="5697" y="3289"/>
                    <a:pt x="5218" y="4338"/>
                    <a:pt x="5058" y="5144"/>
                  </a:cubicBezTo>
                  <a:cubicBezTo>
                    <a:pt x="4899" y="5942"/>
                    <a:pt x="4009" y="7067"/>
                    <a:pt x="3690" y="7713"/>
                  </a:cubicBezTo>
                  <a:cubicBezTo>
                    <a:pt x="3363" y="8359"/>
                    <a:pt x="2801" y="8838"/>
                    <a:pt x="2481" y="9325"/>
                  </a:cubicBezTo>
                  <a:cubicBezTo>
                    <a:pt x="2162" y="9804"/>
                    <a:pt x="1835" y="10290"/>
                    <a:pt x="1113" y="10290"/>
                  </a:cubicBezTo>
                  <a:cubicBezTo>
                    <a:pt x="391" y="10290"/>
                    <a:pt x="551" y="9963"/>
                    <a:pt x="231" y="9157"/>
                  </a:cubicBezTo>
                  <a:cubicBezTo>
                    <a:pt x="-96" y="8359"/>
                    <a:pt x="148" y="6588"/>
                    <a:pt x="231" y="4817"/>
                  </a:cubicBezTo>
                  <a:cubicBezTo>
                    <a:pt x="307" y="3046"/>
                    <a:pt x="710" y="2970"/>
                    <a:pt x="1516" y="2240"/>
                  </a:cubicBezTo>
                  <a:cubicBezTo>
                    <a:pt x="2322" y="1518"/>
                    <a:pt x="3850" y="477"/>
                    <a:pt x="3850" y="477"/>
                  </a:cubicBezTo>
                  <a:lnTo>
                    <a:pt x="4328" y="317"/>
                  </a:lnTo>
                  <a:close/>
                </a:path>
              </a:pathLst>
            </a:custGeom>
            <a:solidFill>
              <a:srgbClr val="231F20"/>
            </a:solidFill>
            <a:ln w="7575" cap="flat">
              <a:noFill/>
              <a:prstDash val="solid"/>
              <a:round/>
            </a:ln>
          </p:spPr>
          <p:txBody>
            <a:bodyPr rtlCol="0" anchor="ctr"/>
            <a:lstStyle/>
            <a:p>
              <a:endParaRPr lang="en-GB"/>
            </a:p>
          </p:txBody>
        </p:sp>
        <p:sp>
          <p:nvSpPr>
            <p:cNvPr id="568" name="Freeform: Shape 567">
              <a:extLst>
                <a:ext uri="{FF2B5EF4-FFF2-40B4-BE49-F238E27FC236}">
                  <a16:creationId xmlns:a16="http://schemas.microsoft.com/office/drawing/2014/main" id="{6AEA1D08-E8DC-4C89-AD59-EBA77B448A0B}"/>
                </a:ext>
              </a:extLst>
            </p:cNvPr>
            <p:cNvSpPr/>
            <p:nvPr/>
          </p:nvSpPr>
          <p:spPr>
            <a:xfrm>
              <a:off x="6987640" y="4066621"/>
              <a:ext cx="7555" cy="10862"/>
            </a:xfrm>
            <a:custGeom>
              <a:avLst/>
              <a:gdLst>
                <a:gd name="connsiteX0" fmla="*/ 7256 w 7555"/>
                <a:gd name="connsiteY0" fmla="*/ 3444 h 10862"/>
                <a:gd name="connsiteX1" fmla="*/ 7256 w 7555"/>
                <a:gd name="connsiteY1" fmla="*/ 5299 h 10862"/>
                <a:gd name="connsiteX2" fmla="*/ 7583 w 7555"/>
                <a:gd name="connsiteY2" fmla="*/ 7625 h 10862"/>
                <a:gd name="connsiteX3" fmla="*/ 7499 w 7555"/>
                <a:gd name="connsiteY3" fmla="*/ 10042 h 10862"/>
                <a:gd name="connsiteX4" fmla="*/ 6617 w 7555"/>
                <a:gd name="connsiteY4" fmla="*/ 11084 h 10862"/>
                <a:gd name="connsiteX5" fmla="*/ 5165 w 7555"/>
                <a:gd name="connsiteY5" fmla="*/ 11167 h 10862"/>
                <a:gd name="connsiteX6" fmla="*/ 901 w 7555"/>
                <a:gd name="connsiteY6" fmla="*/ 8993 h 10862"/>
                <a:gd name="connsiteX7" fmla="*/ 582 w 7555"/>
                <a:gd name="connsiteY7" fmla="*/ 7868 h 10862"/>
                <a:gd name="connsiteX8" fmla="*/ 339 w 7555"/>
                <a:gd name="connsiteY8" fmla="*/ 4888 h 10862"/>
                <a:gd name="connsiteX9" fmla="*/ 95 w 7555"/>
                <a:gd name="connsiteY9" fmla="*/ 1430 h 10862"/>
                <a:gd name="connsiteX10" fmla="*/ 582 w 7555"/>
                <a:gd name="connsiteY10" fmla="*/ 305 h 10862"/>
                <a:gd name="connsiteX11" fmla="*/ 2748 w 7555"/>
                <a:gd name="connsiteY11" fmla="*/ 1673 h 10862"/>
                <a:gd name="connsiteX12" fmla="*/ 5165 w 7555"/>
                <a:gd name="connsiteY12" fmla="*/ 2395 h 10862"/>
                <a:gd name="connsiteX13" fmla="*/ 7256 w 7555"/>
                <a:gd name="connsiteY13" fmla="*/ 3444 h 1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5" h="10862">
                  <a:moveTo>
                    <a:pt x="7256" y="3444"/>
                  </a:moveTo>
                  <a:lnTo>
                    <a:pt x="7256" y="5299"/>
                  </a:lnTo>
                  <a:cubicBezTo>
                    <a:pt x="7256" y="5618"/>
                    <a:pt x="7499" y="6660"/>
                    <a:pt x="7583" y="7625"/>
                  </a:cubicBezTo>
                  <a:cubicBezTo>
                    <a:pt x="7659" y="8590"/>
                    <a:pt x="7583" y="9396"/>
                    <a:pt x="7499" y="10042"/>
                  </a:cubicBezTo>
                  <a:cubicBezTo>
                    <a:pt x="7415" y="10688"/>
                    <a:pt x="6617" y="11084"/>
                    <a:pt x="6617" y="11084"/>
                  </a:cubicBezTo>
                  <a:lnTo>
                    <a:pt x="5165" y="11167"/>
                  </a:lnTo>
                  <a:cubicBezTo>
                    <a:pt x="5165" y="11167"/>
                    <a:pt x="2589" y="9883"/>
                    <a:pt x="901" y="8993"/>
                  </a:cubicBezTo>
                  <a:cubicBezTo>
                    <a:pt x="-786" y="8111"/>
                    <a:pt x="582" y="8514"/>
                    <a:pt x="582" y="7868"/>
                  </a:cubicBezTo>
                  <a:cubicBezTo>
                    <a:pt x="582" y="7222"/>
                    <a:pt x="498" y="5937"/>
                    <a:pt x="339" y="4888"/>
                  </a:cubicBezTo>
                  <a:cubicBezTo>
                    <a:pt x="179" y="3847"/>
                    <a:pt x="95" y="2479"/>
                    <a:pt x="95" y="1430"/>
                  </a:cubicBezTo>
                  <a:cubicBezTo>
                    <a:pt x="95" y="388"/>
                    <a:pt x="339" y="305"/>
                    <a:pt x="582" y="305"/>
                  </a:cubicBezTo>
                  <a:cubicBezTo>
                    <a:pt x="817" y="305"/>
                    <a:pt x="2269" y="1035"/>
                    <a:pt x="2748" y="1673"/>
                  </a:cubicBezTo>
                  <a:cubicBezTo>
                    <a:pt x="3235" y="2319"/>
                    <a:pt x="4360" y="2395"/>
                    <a:pt x="5165" y="2395"/>
                  </a:cubicBezTo>
                  <a:cubicBezTo>
                    <a:pt x="5971" y="2395"/>
                    <a:pt x="7256" y="3444"/>
                    <a:pt x="7256" y="3444"/>
                  </a:cubicBezTo>
                  <a:close/>
                </a:path>
              </a:pathLst>
            </a:custGeom>
            <a:solidFill>
              <a:srgbClr val="231F20"/>
            </a:solidFill>
            <a:ln w="7575" cap="flat">
              <a:noFill/>
              <a:prstDash val="solid"/>
              <a:round/>
            </a:ln>
          </p:spPr>
          <p:txBody>
            <a:bodyPr rtlCol="0" anchor="ctr"/>
            <a:lstStyle/>
            <a:p>
              <a:endParaRPr lang="en-GB"/>
            </a:p>
          </p:txBody>
        </p:sp>
        <p:sp>
          <p:nvSpPr>
            <p:cNvPr id="569" name="Freeform: Shape 568">
              <a:extLst>
                <a:ext uri="{FF2B5EF4-FFF2-40B4-BE49-F238E27FC236}">
                  <a16:creationId xmlns:a16="http://schemas.microsoft.com/office/drawing/2014/main" id="{743C5649-CAE6-4662-BD62-5496C9261756}"/>
                </a:ext>
              </a:extLst>
            </p:cNvPr>
            <p:cNvSpPr/>
            <p:nvPr/>
          </p:nvSpPr>
          <p:spPr>
            <a:xfrm>
              <a:off x="6990239" y="4084711"/>
              <a:ext cx="6863" cy="6844"/>
            </a:xfrm>
            <a:custGeom>
              <a:avLst/>
              <a:gdLst>
                <a:gd name="connsiteX0" fmla="*/ 6269 w 6863"/>
                <a:gd name="connsiteY0" fmla="*/ 2335 h 6844"/>
                <a:gd name="connsiteX1" fmla="*/ 6832 w 6863"/>
                <a:gd name="connsiteY1" fmla="*/ 4592 h 6844"/>
                <a:gd name="connsiteX2" fmla="*/ 6429 w 6863"/>
                <a:gd name="connsiteY2" fmla="*/ 7002 h 6844"/>
                <a:gd name="connsiteX3" fmla="*/ 3289 w 6863"/>
                <a:gd name="connsiteY3" fmla="*/ 6523 h 6844"/>
                <a:gd name="connsiteX4" fmla="*/ 560 w 6863"/>
                <a:gd name="connsiteY4" fmla="*/ 5147 h 6844"/>
                <a:gd name="connsiteX5" fmla="*/ 150 w 6863"/>
                <a:gd name="connsiteY5" fmla="*/ 3863 h 6844"/>
                <a:gd name="connsiteX6" fmla="*/ 74 w 6863"/>
                <a:gd name="connsiteY6" fmla="*/ 1529 h 6844"/>
                <a:gd name="connsiteX7" fmla="*/ 1602 w 6863"/>
                <a:gd name="connsiteY7" fmla="*/ 404 h 6844"/>
                <a:gd name="connsiteX8" fmla="*/ 6269 w 6863"/>
                <a:gd name="connsiteY8" fmla="*/ 2335 h 6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3" h="6844">
                  <a:moveTo>
                    <a:pt x="6269" y="2335"/>
                  </a:moveTo>
                  <a:cubicBezTo>
                    <a:pt x="6269" y="2335"/>
                    <a:pt x="6672" y="4022"/>
                    <a:pt x="6832" y="4592"/>
                  </a:cubicBezTo>
                  <a:cubicBezTo>
                    <a:pt x="6991" y="5147"/>
                    <a:pt x="6991" y="6523"/>
                    <a:pt x="6429" y="7002"/>
                  </a:cubicBezTo>
                  <a:cubicBezTo>
                    <a:pt x="5866" y="7489"/>
                    <a:pt x="4179" y="6683"/>
                    <a:pt x="3289" y="6523"/>
                  </a:cubicBezTo>
                  <a:cubicBezTo>
                    <a:pt x="2408" y="6356"/>
                    <a:pt x="1199" y="5474"/>
                    <a:pt x="560" y="5147"/>
                  </a:cubicBezTo>
                  <a:cubicBezTo>
                    <a:pt x="-86" y="4828"/>
                    <a:pt x="150" y="3863"/>
                    <a:pt x="150" y="3863"/>
                  </a:cubicBezTo>
                  <a:cubicBezTo>
                    <a:pt x="150" y="3863"/>
                    <a:pt x="150" y="2738"/>
                    <a:pt x="74" y="1529"/>
                  </a:cubicBezTo>
                  <a:cubicBezTo>
                    <a:pt x="-10" y="328"/>
                    <a:pt x="234" y="168"/>
                    <a:pt x="1602" y="404"/>
                  </a:cubicBezTo>
                  <a:cubicBezTo>
                    <a:pt x="2970" y="647"/>
                    <a:pt x="6269" y="2335"/>
                    <a:pt x="6269" y="2335"/>
                  </a:cubicBezTo>
                  <a:close/>
                </a:path>
              </a:pathLst>
            </a:custGeom>
            <a:solidFill>
              <a:srgbClr val="231F20"/>
            </a:solidFill>
            <a:ln w="7575" cap="flat">
              <a:noFill/>
              <a:prstDash val="solid"/>
              <a:round/>
            </a:ln>
          </p:spPr>
          <p:txBody>
            <a:bodyPr rtlCol="0" anchor="ctr"/>
            <a:lstStyle/>
            <a:p>
              <a:endParaRPr lang="en-GB"/>
            </a:p>
          </p:txBody>
        </p:sp>
        <p:sp>
          <p:nvSpPr>
            <p:cNvPr id="868" name="Freeform: Shape 867">
              <a:extLst>
                <a:ext uri="{FF2B5EF4-FFF2-40B4-BE49-F238E27FC236}">
                  <a16:creationId xmlns:a16="http://schemas.microsoft.com/office/drawing/2014/main" id="{C3867A5E-787A-4393-B636-BDA6FF0D0D85}"/>
                </a:ext>
              </a:extLst>
            </p:cNvPr>
            <p:cNvSpPr/>
            <p:nvPr/>
          </p:nvSpPr>
          <p:spPr>
            <a:xfrm>
              <a:off x="6992250" y="4097754"/>
              <a:ext cx="6129" cy="10114"/>
            </a:xfrm>
            <a:custGeom>
              <a:avLst/>
              <a:gdLst>
                <a:gd name="connsiteX0" fmla="*/ 5787 w 6129"/>
                <a:gd name="connsiteY0" fmla="*/ 4500 h 10114"/>
                <a:gd name="connsiteX1" fmla="*/ 6190 w 6129"/>
                <a:gd name="connsiteY1" fmla="*/ 9168 h 10114"/>
                <a:gd name="connsiteX2" fmla="*/ 4897 w 6129"/>
                <a:gd name="connsiteY2" fmla="*/ 10293 h 10114"/>
                <a:gd name="connsiteX3" fmla="*/ 2488 w 6129"/>
                <a:gd name="connsiteY3" fmla="*/ 8521 h 10114"/>
                <a:gd name="connsiteX4" fmla="*/ 960 w 6129"/>
                <a:gd name="connsiteY4" fmla="*/ 3459 h 10114"/>
                <a:gd name="connsiteX5" fmla="*/ 78 w 6129"/>
                <a:gd name="connsiteY5" fmla="*/ 722 h 10114"/>
                <a:gd name="connsiteX6" fmla="*/ 1598 w 6129"/>
                <a:gd name="connsiteY6" fmla="*/ 563 h 10114"/>
                <a:gd name="connsiteX7" fmla="*/ 4981 w 6129"/>
                <a:gd name="connsiteY7" fmla="*/ 3216 h 10114"/>
                <a:gd name="connsiteX8" fmla="*/ 5787 w 6129"/>
                <a:gd name="connsiteY8" fmla="*/ 4500 h 10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29" h="10114">
                  <a:moveTo>
                    <a:pt x="5787" y="4500"/>
                  </a:moveTo>
                  <a:cubicBezTo>
                    <a:pt x="5787" y="4500"/>
                    <a:pt x="6190" y="7556"/>
                    <a:pt x="6190" y="9168"/>
                  </a:cubicBezTo>
                  <a:cubicBezTo>
                    <a:pt x="6190" y="10779"/>
                    <a:pt x="5627" y="10452"/>
                    <a:pt x="4897" y="10293"/>
                  </a:cubicBezTo>
                  <a:cubicBezTo>
                    <a:pt x="4175" y="10133"/>
                    <a:pt x="3210" y="9244"/>
                    <a:pt x="2488" y="8521"/>
                  </a:cubicBezTo>
                  <a:cubicBezTo>
                    <a:pt x="1766" y="7799"/>
                    <a:pt x="960" y="3459"/>
                    <a:pt x="960" y="3459"/>
                  </a:cubicBezTo>
                  <a:cubicBezTo>
                    <a:pt x="960" y="3459"/>
                    <a:pt x="-89" y="1528"/>
                    <a:pt x="78" y="722"/>
                  </a:cubicBezTo>
                  <a:cubicBezTo>
                    <a:pt x="238" y="-83"/>
                    <a:pt x="1598" y="563"/>
                    <a:pt x="1598" y="563"/>
                  </a:cubicBezTo>
                  <a:lnTo>
                    <a:pt x="4981" y="3216"/>
                  </a:lnTo>
                  <a:lnTo>
                    <a:pt x="5787" y="4500"/>
                  </a:lnTo>
                  <a:close/>
                </a:path>
              </a:pathLst>
            </a:custGeom>
            <a:solidFill>
              <a:srgbClr val="231F20"/>
            </a:solidFill>
            <a:ln w="7575" cap="flat">
              <a:noFill/>
              <a:prstDash val="solid"/>
              <a:round/>
            </a:ln>
          </p:spPr>
          <p:txBody>
            <a:bodyPr rtlCol="0" anchor="ctr"/>
            <a:lstStyle/>
            <a:p>
              <a:endParaRPr lang="en-GB"/>
            </a:p>
          </p:txBody>
        </p:sp>
        <p:sp>
          <p:nvSpPr>
            <p:cNvPr id="869" name="Freeform: Shape 868">
              <a:extLst>
                <a:ext uri="{FF2B5EF4-FFF2-40B4-BE49-F238E27FC236}">
                  <a16:creationId xmlns:a16="http://schemas.microsoft.com/office/drawing/2014/main" id="{BF50AC35-0ADD-4A27-86C4-ECA95DEF5EDB}"/>
                </a:ext>
              </a:extLst>
            </p:cNvPr>
            <p:cNvSpPr/>
            <p:nvPr/>
          </p:nvSpPr>
          <p:spPr>
            <a:xfrm>
              <a:off x="6962455" y="3442246"/>
              <a:ext cx="77267" cy="42025"/>
            </a:xfrm>
            <a:custGeom>
              <a:avLst/>
              <a:gdLst>
                <a:gd name="connsiteX0" fmla="*/ 76760 w 77267"/>
                <a:gd name="connsiteY0" fmla="*/ 30084 h 42025"/>
                <a:gd name="connsiteX1" fmla="*/ 56062 w 77267"/>
                <a:gd name="connsiteY1" fmla="*/ 38955 h 42025"/>
                <a:gd name="connsiteX2" fmla="*/ 54237 w 77267"/>
                <a:gd name="connsiteY2" fmla="*/ 37815 h 42025"/>
                <a:gd name="connsiteX3" fmla="*/ 49684 w 77267"/>
                <a:gd name="connsiteY3" fmla="*/ 33155 h 42025"/>
                <a:gd name="connsiteX4" fmla="*/ 38533 w 77267"/>
                <a:gd name="connsiteY4" fmla="*/ 29400 h 42025"/>
                <a:gd name="connsiteX5" fmla="*/ 26933 w 77267"/>
                <a:gd name="connsiteY5" fmla="*/ 33497 h 42025"/>
                <a:gd name="connsiteX6" fmla="*/ 20221 w 77267"/>
                <a:gd name="connsiteY6" fmla="*/ 41798 h 42025"/>
                <a:gd name="connsiteX7" fmla="*/ 17835 w 77267"/>
                <a:gd name="connsiteY7" fmla="*/ 41691 h 42025"/>
                <a:gd name="connsiteX8" fmla="*/ 85 w 77267"/>
                <a:gd name="connsiteY8" fmla="*/ 30882 h 42025"/>
                <a:gd name="connsiteX9" fmla="*/ 4289 w 77267"/>
                <a:gd name="connsiteY9" fmla="*/ 22346 h 42025"/>
                <a:gd name="connsiteX10" fmla="*/ 20221 w 77267"/>
                <a:gd name="connsiteY10" fmla="*/ 7554 h 42025"/>
                <a:gd name="connsiteX11" fmla="*/ 43200 w 77267"/>
                <a:gd name="connsiteY11" fmla="*/ 51 h 42025"/>
                <a:gd name="connsiteX12" fmla="*/ 61862 w 77267"/>
                <a:gd name="connsiteY12" fmla="*/ 8922 h 42025"/>
                <a:gd name="connsiteX13" fmla="*/ 77330 w 77267"/>
                <a:gd name="connsiteY13" fmla="*/ 28944 h 42025"/>
                <a:gd name="connsiteX14" fmla="*/ 76760 w 77267"/>
                <a:gd name="connsiteY14" fmla="*/ 30084 h 4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267" h="42025">
                  <a:moveTo>
                    <a:pt x="76760" y="30084"/>
                  </a:moveTo>
                  <a:cubicBezTo>
                    <a:pt x="76760" y="30084"/>
                    <a:pt x="57073" y="38499"/>
                    <a:pt x="56062" y="38955"/>
                  </a:cubicBezTo>
                  <a:cubicBezTo>
                    <a:pt x="55036" y="39411"/>
                    <a:pt x="54237" y="37815"/>
                    <a:pt x="54237" y="37815"/>
                  </a:cubicBezTo>
                  <a:cubicBezTo>
                    <a:pt x="54237" y="37815"/>
                    <a:pt x="53325" y="36796"/>
                    <a:pt x="49684" y="33155"/>
                  </a:cubicBezTo>
                  <a:cubicBezTo>
                    <a:pt x="46043" y="29514"/>
                    <a:pt x="42516" y="29628"/>
                    <a:pt x="38533" y="29400"/>
                  </a:cubicBezTo>
                  <a:cubicBezTo>
                    <a:pt x="34557" y="29172"/>
                    <a:pt x="30004" y="31224"/>
                    <a:pt x="26933" y="33497"/>
                  </a:cubicBezTo>
                  <a:cubicBezTo>
                    <a:pt x="23862" y="35770"/>
                    <a:pt x="20677" y="41121"/>
                    <a:pt x="20221" y="41798"/>
                  </a:cubicBezTo>
                  <a:cubicBezTo>
                    <a:pt x="19765" y="42482"/>
                    <a:pt x="17835" y="41691"/>
                    <a:pt x="17835" y="41691"/>
                  </a:cubicBezTo>
                  <a:cubicBezTo>
                    <a:pt x="17835" y="41691"/>
                    <a:pt x="313" y="31452"/>
                    <a:pt x="85" y="30882"/>
                  </a:cubicBezTo>
                  <a:cubicBezTo>
                    <a:pt x="-143" y="30312"/>
                    <a:pt x="1332" y="27241"/>
                    <a:pt x="4289" y="22346"/>
                  </a:cubicBezTo>
                  <a:cubicBezTo>
                    <a:pt x="7253" y="17458"/>
                    <a:pt x="11115" y="14038"/>
                    <a:pt x="20221" y="7554"/>
                  </a:cubicBezTo>
                  <a:cubicBezTo>
                    <a:pt x="29320" y="1070"/>
                    <a:pt x="38313" y="51"/>
                    <a:pt x="43200" y="51"/>
                  </a:cubicBezTo>
                  <a:cubicBezTo>
                    <a:pt x="48096" y="51"/>
                    <a:pt x="52421" y="2894"/>
                    <a:pt x="61862" y="8922"/>
                  </a:cubicBezTo>
                  <a:cubicBezTo>
                    <a:pt x="71302" y="14950"/>
                    <a:pt x="77330" y="28944"/>
                    <a:pt x="77330" y="28944"/>
                  </a:cubicBezTo>
                  <a:lnTo>
                    <a:pt x="76760" y="30084"/>
                  </a:lnTo>
                  <a:close/>
                </a:path>
              </a:pathLst>
            </a:custGeom>
            <a:solidFill>
              <a:srgbClr val="231F20"/>
            </a:solidFill>
            <a:ln w="7575" cap="flat">
              <a:noFill/>
              <a:prstDash val="solid"/>
              <a:round/>
            </a:ln>
          </p:spPr>
          <p:txBody>
            <a:bodyPr rtlCol="0" anchor="ctr"/>
            <a:lstStyle/>
            <a:p>
              <a:endParaRPr lang="en-GB"/>
            </a:p>
          </p:txBody>
        </p:sp>
        <p:sp>
          <p:nvSpPr>
            <p:cNvPr id="870" name="Freeform: Shape 869">
              <a:extLst>
                <a:ext uri="{FF2B5EF4-FFF2-40B4-BE49-F238E27FC236}">
                  <a16:creationId xmlns:a16="http://schemas.microsoft.com/office/drawing/2014/main" id="{471419CE-A88F-402E-A5D1-3317C1B146B1}"/>
                </a:ext>
              </a:extLst>
            </p:cNvPr>
            <p:cNvSpPr/>
            <p:nvPr/>
          </p:nvSpPr>
          <p:spPr>
            <a:xfrm>
              <a:off x="7020957" y="3480526"/>
              <a:ext cx="25552" cy="19796"/>
            </a:xfrm>
            <a:custGeom>
              <a:avLst/>
              <a:gdLst>
                <a:gd name="connsiteX0" fmla="*/ 18196 w 25552"/>
                <a:gd name="connsiteY0" fmla="*/ 474 h 19796"/>
                <a:gd name="connsiteX1" fmla="*/ 21335 w 25552"/>
                <a:gd name="connsiteY1" fmla="*/ 71 h 19796"/>
                <a:gd name="connsiteX2" fmla="*/ 22460 w 25552"/>
                <a:gd name="connsiteY2" fmla="*/ 1682 h 19796"/>
                <a:gd name="connsiteX3" fmla="*/ 25197 w 25552"/>
                <a:gd name="connsiteY3" fmla="*/ 11739 h 19796"/>
                <a:gd name="connsiteX4" fmla="*/ 25600 w 25552"/>
                <a:gd name="connsiteY4" fmla="*/ 14954 h 19796"/>
                <a:gd name="connsiteX5" fmla="*/ 23266 w 25552"/>
                <a:gd name="connsiteY5" fmla="*/ 15441 h 19796"/>
                <a:gd name="connsiteX6" fmla="*/ 19572 w 25552"/>
                <a:gd name="connsiteY6" fmla="*/ 16079 h 19796"/>
                <a:gd name="connsiteX7" fmla="*/ 17801 w 25552"/>
                <a:gd name="connsiteY7" fmla="*/ 16885 h 19796"/>
                <a:gd name="connsiteX8" fmla="*/ 11682 w 25552"/>
                <a:gd name="connsiteY8" fmla="*/ 17934 h 19796"/>
                <a:gd name="connsiteX9" fmla="*/ 4848 w 25552"/>
                <a:gd name="connsiteY9" fmla="*/ 19781 h 19796"/>
                <a:gd name="connsiteX10" fmla="*/ 2590 w 25552"/>
                <a:gd name="connsiteY10" fmla="*/ 17691 h 19796"/>
                <a:gd name="connsiteX11" fmla="*/ 1625 w 25552"/>
                <a:gd name="connsiteY11" fmla="*/ 12537 h 19796"/>
                <a:gd name="connsiteX12" fmla="*/ 97 w 25552"/>
                <a:gd name="connsiteY12" fmla="*/ 8759 h 19796"/>
                <a:gd name="connsiteX13" fmla="*/ 1792 w 25552"/>
                <a:gd name="connsiteY13" fmla="*/ 7231 h 19796"/>
                <a:gd name="connsiteX14" fmla="*/ 18196 w 25552"/>
                <a:gd name="connsiteY14" fmla="*/ 474 h 19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52" h="19796">
                  <a:moveTo>
                    <a:pt x="18196" y="474"/>
                  </a:moveTo>
                  <a:cubicBezTo>
                    <a:pt x="18196" y="474"/>
                    <a:pt x="20127" y="-5"/>
                    <a:pt x="21335" y="71"/>
                  </a:cubicBezTo>
                  <a:cubicBezTo>
                    <a:pt x="22544" y="154"/>
                    <a:pt x="22460" y="1682"/>
                    <a:pt x="22460" y="1682"/>
                  </a:cubicBezTo>
                  <a:cubicBezTo>
                    <a:pt x="22460" y="1682"/>
                    <a:pt x="24794" y="10454"/>
                    <a:pt x="25197" y="11739"/>
                  </a:cubicBezTo>
                  <a:cubicBezTo>
                    <a:pt x="25600" y="13023"/>
                    <a:pt x="25683" y="14392"/>
                    <a:pt x="25600" y="14954"/>
                  </a:cubicBezTo>
                  <a:cubicBezTo>
                    <a:pt x="25524" y="15517"/>
                    <a:pt x="24718" y="15273"/>
                    <a:pt x="23266" y="15441"/>
                  </a:cubicBezTo>
                  <a:cubicBezTo>
                    <a:pt x="21822" y="15600"/>
                    <a:pt x="20932" y="15357"/>
                    <a:pt x="19572" y="16079"/>
                  </a:cubicBezTo>
                  <a:cubicBezTo>
                    <a:pt x="18196" y="16801"/>
                    <a:pt x="18363" y="16885"/>
                    <a:pt x="17801" y="16885"/>
                  </a:cubicBezTo>
                  <a:cubicBezTo>
                    <a:pt x="17231" y="16885"/>
                    <a:pt x="12647" y="17934"/>
                    <a:pt x="11682" y="17934"/>
                  </a:cubicBezTo>
                  <a:cubicBezTo>
                    <a:pt x="10716" y="17934"/>
                    <a:pt x="6611" y="19302"/>
                    <a:pt x="4848" y="19781"/>
                  </a:cubicBezTo>
                  <a:cubicBezTo>
                    <a:pt x="3077" y="20268"/>
                    <a:pt x="2431" y="18337"/>
                    <a:pt x="2590" y="17691"/>
                  </a:cubicBezTo>
                  <a:cubicBezTo>
                    <a:pt x="2758" y="17045"/>
                    <a:pt x="2111" y="14719"/>
                    <a:pt x="1625" y="12537"/>
                  </a:cubicBezTo>
                  <a:cubicBezTo>
                    <a:pt x="1146" y="10371"/>
                    <a:pt x="340" y="9489"/>
                    <a:pt x="97" y="8759"/>
                  </a:cubicBezTo>
                  <a:cubicBezTo>
                    <a:pt x="-146" y="8037"/>
                    <a:pt x="1792" y="7231"/>
                    <a:pt x="1792" y="7231"/>
                  </a:cubicBezTo>
                  <a:lnTo>
                    <a:pt x="18196" y="474"/>
                  </a:lnTo>
                  <a:close/>
                </a:path>
              </a:pathLst>
            </a:custGeom>
            <a:solidFill>
              <a:srgbClr val="231F20"/>
            </a:solidFill>
            <a:ln w="7575" cap="flat">
              <a:noFill/>
              <a:prstDash val="solid"/>
              <a:round/>
            </a:ln>
          </p:spPr>
          <p:txBody>
            <a:bodyPr rtlCol="0" anchor="ctr"/>
            <a:lstStyle/>
            <a:p>
              <a:endParaRPr lang="en-GB"/>
            </a:p>
          </p:txBody>
        </p:sp>
        <p:sp>
          <p:nvSpPr>
            <p:cNvPr id="871" name="Freeform: Shape 870">
              <a:extLst>
                <a:ext uri="{FF2B5EF4-FFF2-40B4-BE49-F238E27FC236}">
                  <a16:creationId xmlns:a16="http://schemas.microsoft.com/office/drawing/2014/main" id="{BD2B5C03-BBEE-40B9-85C5-CD0CD79681A5}"/>
                </a:ext>
              </a:extLst>
            </p:cNvPr>
            <p:cNvSpPr/>
            <p:nvPr/>
          </p:nvSpPr>
          <p:spPr>
            <a:xfrm>
              <a:off x="7025959" y="3504995"/>
              <a:ext cx="25059" cy="17695"/>
            </a:xfrm>
            <a:custGeom>
              <a:avLst/>
              <a:gdLst>
                <a:gd name="connsiteX0" fmla="*/ 17384 w 25059"/>
                <a:gd name="connsiteY0" fmla="*/ 1038 h 17695"/>
                <a:gd name="connsiteX1" fmla="*/ 18190 w 25059"/>
                <a:gd name="connsiteY1" fmla="*/ 559 h 17695"/>
                <a:gd name="connsiteX2" fmla="*/ 21002 w 25059"/>
                <a:gd name="connsiteY2" fmla="*/ 72 h 17695"/>
                <a:gd name="connsiteX3" fmla="*/ 22614 w 25059"/>
                <a:gd name="connsiteY3" fmla="*/ 1114 h 17695"/>
                <a:gd name="connsiteX4" fmla="*/ 23655 w 25059"/>
                <a:gd name="connsiteY4" fmla="*/ 4177 h 17695"/>
                <a:gd name="connsiteX5" fmla="*/ 24788 w 25059"/>
                <a:gd name="connsiteY5" fmla="*/ 9240 h 17695"/>
                <a:gd name="connsiteX6" fmla="*/ 25107 w 25059"/>
                <a:gd name="connsiteY6" fmla="*/ 13344 h 17695"/>
                <a:gd name="connsiteX7" fmla="*/ 24066 w 25059"/>
                <a:gd name="connsiteY7" fmla="*/ 15602 h 17695"/>
                <a:gd name="connsiteX8" fmla="*/ 20197 w 25059"/>
                <a:gd name="connsiteY8" fmla="*/ 16081 h 17695"/>
                <a:gd name="connsiteX9" fmla="*/ 16738 w 25059"/>
                <a:gd name="connsiteY9" fmla="*/ 16803 h 17695"/>
                <a:gd name="connsiteX10" fmla="*/ 12557 w 25059"/>
                <a:gd name="connsiteY10" fmla="*/ 17685 h 17695"/>
                <a:gd name="connsiteX11" fmla="*/ 6446 w 25059"/>
                <a:gd name="connsiteY11" fmla="*/ 17768 h 17695"/>
                <a:gd name="connsiteX12" fmla="*/ 1862 w 25059"/>
                <a:gd name="connsiteY12" fmla="*/ 17289 h 17695"/>
                <a:gd name="connsiteX13" fmla="*/ 729 w 25059"/>
                <a:gd name="connsiteY13" fmla="*/ 14310 h 17695"/>
                <a:gd name="connsiteX14" fmla="*/ 91 w 25059"/>
                <a:gd name="connsiteY14" fmla="*/ 5378 h 17695"/>
                <a:gd name="connsiteX15" fmla="*/ 1292 w 25059"/>
                <a:gd name="connsiteY15" fmla="*/ 4656 h 17695"/>
                <a:gd name="connsiteX16" fmla="*/ 4599 w 25059"/>
                <a:gd name="connsiteY16" fmla="*/ 4093 h 17695"/>
                <a:gd name="connsiteX17" fmla="*/ 17384 w 25059"/>
                <a:gd name="connsiteY17" fmla="*/ 1038 h 17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059" h="17695">
                  <a:moveTo>
                    <a:pt x="17384" y="1038"/>
                  </a:moveTo>
                  <a:cubicBezTo>
                    <a:pt x="17384" y="1038"/>
                    <a:pt x="17627" y="794"/>
                    <a:pt x="18190" y="559"/>
                  </a:cubicBezTo>
                  <a:cubicBezTo>
                    <a:pt x="18752" y="316"/>
                    <a:pt x="19558" y="72"/>
                    <a:pt x="21002" y="72"/>
                  </a:cubicBezTo>
                  <a:cubicBezTo>
                    <a:pt x="22454" y="72"/>
                    <a:pt x="21808" y="392"/>
                    <a:pt x="22614" y="1114"/>
                  </a:cubicBezTo>
                  <a:cubicBezTo>
                    <a:pt x="23420" y="1836"/>
                    <a:pt x="23100" y="2322"/>
                    <a:pt x="23655" y="4177"/>
                  </a:cubicBezTo>
                  <a:cubicBezTo>
                    <a:pt x="24225" y="6024"/>
                    <a:pt x="24461" y="7476"/>
                    <a:pt x="24788" y="9240"/>
                  </a:cubicBezTo>
                  <a:cubicBezTo>
                    <a:pt x="25107" y="11011"/>
                    <a:pt x="24947" y="11573"/>
                    <a:pt x="25107" y="13344"/>
                  </a:cubicBezTo>
                  <a:cubicBezTo>
                    <a:pt x="25267" y="15115"/>
                    <a:pt x="24788" y="14956"/>
                    <a:pt x="24066" y="15602"/>
                  </a:cubicBezTo>
                  <a:cubicBezTo>
                    <a:pt x="23336" y="16240"/>
                    <a:pt x="22530" y="15837"/>
                    <a:pt x="20197" y="16081"/>
                  </a:cubicBezTo>
                  <a:cubicBezTo>
                    <a:pt x="17871" y="16324"/>
                    <a:pt x="18190" y="16560"/>
                    <a:pt x="16738" y="16803"/>
                  </a:cubicBezTo>
                  <a:cubicBezTo>
                    <a:pt x="15294" y="17046"/>
                    <a:pt x="14085" y="17609"/>
                    <a:pt x="12557" y="17685"/>
                  </a:cubicBezTo>
                  <a:cubicBezTo>
                    <a:pt x="11029" y="17768"/>
                    <a:pt x="8452" y="17768"/>
                    <a:pt x="6446" y="17768"/>
                  </a:cubicBezTo>
                  <a:cubicBezTo>
                    <a:pt x="4431" y="17768"/>
                    <a:pt x="2744" y="17609"/>
                    <a:pt x="1862" y="17289"/>
                  </a:cubicBezTo>
                  <a:cubicBezTo>
                    <a:pt x="973" y="16962"/>
                    <a:pt x="653" y="15761"/>
                    <a:pt x="729" y="14310"/>
                  </a:cubicBezTo>
                  <a:cubicBezTo>
                    <a:pt x="813" y="12865"/>
                    <a:pt x="251" y="6267"/>
                    <a:pt x="91" y="5378"/>
                  </a:cubicBezTo>
                  <a:cubicBezTo>
                    <a:pt x="-69" y="4496"/>
                    <a:pt x="1292" y="4656"/>
                    <a:pt x="1292" y="4656"/>
                  </a:cubicBezTo>
                  <a:cubicBezTo>
                    <a:pt x="1292" y="4656"/>
                    <a:pt x="2744" y="4177"/>
                    <a:pt x="4599" y="4093"/>
                  </a:cubicBezTo>
                  <a:cubicBezTo>
                    <a:pt x="6446" y="4017"/>
                    <a:pt x="17384" y="1038"/>
                    <a:pt x="17384" y="1038"/>
                  </a:cubicBezTo>
                  <a:close/>
                </a:path>
              </a:pathLst>
            </a:custGeom>
            <a:solidFill>
              <a:srgbClr val="231F20"/>
            </a:solidFill>
            <a:ln w="7575" cap="flat">
              <a:noFill/>
              <a:prstDash val="solid"/>
              <a:round/>
            </a:ln>
          </p:spPr>
          <p:txBody>
            <a:bodyPr rtlCol="0" anchor="ctr"/>
            <a:lstStyle/>
            <a:p>
              <a:endParaRPr lang="en-GB"/>
            </a:p>
          </p:txBody>
        </p:sp>
        <p:sp>
          <p:nvSpPr>
            <p:cNvPr id="872" name="Freeform: Shape 871">
              <a:extLst>
                <a:ext uri="{FF2B5EF4-FFF2-40B4-BE49-F238E27FC236}">
                  <a16:creationId xmlns:a16="http://schemas.microsoft.com/office/drawing/2014/main" id="{1D34361C-805B-4DEA-B033-14657F99C0C4}"/>
                </a:ext>
              </a:extLst>
            </p:cNvPr>
            <p:cNvSpPr/>
            <p:nvPr/>
          </p:nvSpPr>
          <p:spPr>
            <a:xfrm>
              <a:off x="7025266" y="3530171"/>
              <a:ext cx="25235" cy="16921"/>
            </a:xfrm>
            <a:custGeom>
              <a:avLst/>
              <a:gdLst>
                <a:gd name="connsiteX0" fmla="*/ 24515 w 25235"/>
                <a:gd name="connsiteY0" fmla="*/ 16973 h 16921"/>
                <a:gd name="connsiteX1" fmla="*/ 21695 w 25235"/>
                <a:gd name="connsiteY1" fmla="*/ 16973 h 16921"/>
                <a:gd name="connsiteX2" fmla="*/ 13729 w 25235"/>
                <a:gd name="connsiteY2" fmla="*/ 16730 h 16921"/>
                <a:gd name="connsiteX3" fmla="*/ 381 w 25235"/>
                <a:gd name="connsiteY3" fmla="*/ 14236 h 16921"/>
                <a:gd name="connsiteX4" fmla="*/ 943 w 25235"/>
                <a:gd name="connsiteY4" fmla="*/ 10778 h 16921"/>
                <a:gd name="connsiteX5" fmla="*/ 1749 w 25235"/>
                <a:gd name="connsiteY5" fmla="*/ 964 h 16921"/>
                <a:gd name="connsiteX6" fmla="*/ 25313 w 25235"/>
                <a:gd name="connsiteY6" fmla="*/ 83 h 16921"/>
                <a:gd name="connsiteX7" fmla="*/ 24515 w 25235"/>
                <a:gd name="connsiteY7" fmla="*/ 16973 h 16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35" h="16921">
                  <a:moveTo>
                    <a:pt x="24515" y="16973"/>
                  </a:moveTo>
                  <a:lnTo>
                    <a:pt x="21695" y="16973"/>
                  </a:lnTo>
                  <a:cubicBezTo>
                    <a:pt x="20091" y="16973"/>
                    <a:pt x="17355" y="17132"/>
                    <a:pt x="13729" y="16730"/>
                  </a:cubicBezTo>
                  <a:cubicBezTo>
                    <a:pt x="10111" y="16327"/>
                    <a:pt x="1103" y="14639"/>
                    <a:pt x="381" y="14236"/>
                  </a:cubicBezTo>
                  <a:cubicBezTo>
                    <a:pt x="-341" y="13841"/>
                    <a:pt x="381" y="13111"/>
                    <a:pt x="943" y="10778"/>
                  </a:cubicBezTo>
                  <a:cubicBezTo>
                    <a:pt x="1506" y="8444"/>
                    <a:pt x="1749" y="964"/>
                    <a:pt x="1749" y="964"/>
                  </a:cubicBezTo>
                  <a:lnTo>
                    <a:pt x="25313" y="83"/>
                  </a:lnTo>
                  <a:lnTo>
                    <a:pt x="24515" y="16973"/>
                  </a:lnTo>
                  <a:close/>
                </a:path>
              </a:pathLst>
            </a:custGeom>
            <a:solidFill>
              <a:srgbClr val="231F20"/>
            </a:solidFill>
            <a:ln w="7575" cap="flat">
              <a:noFill/>
              <a:prstDash val="solid"/>
              <a:round/>
            </a:ln>
          </p:spPr>
          <p:txBody>
            <a:bodyPr rtlCol="0" anchor="ctr"/>
            <a:lstStyle/>
            <a:p>
              <a:endParaRPr lang="en-GB"/>
            </a:p>
          </p:txBody>
        </p:sp>
        <p:sp>
          <p:nvSpPr>
            <p:cNvPr id="873" name="Freeform: Shape 872">
              <a:extLst>
                <a:ext uri="{FF2B5EF4-FFF2-40B4-BE49-F238E27FC236}">
                  <a16:creationId xmlns:a16="http://schemas.microsoft.com/office/drawing/2014/main" id="{09B57C89-2C9C-4BC2-92D9-6C46950D9D9C}"/>
                </a:ext>
              </a:extLst>
            </p:cNvPr>
            <p:cNvSpPr/>
            <p:nvPr/>
          </p:nvSpPr>
          <p:spPr>
            <a:xfrm>
              <a:off x="7018625" y="3552204"/>
              <a:ext cx="28585" cy="20439"/>
            </a:xfrm>
            <a:custGeom>
              <a:avLst/>
              <a:gdLst>
                <a:gd name="connsiteX0" fmla="*/ 28577 w 28585"/>
                <a:gd name="connsiteY0" fmla="*/ 5249 h 20439"/>
                <a:gd name="connsiteX1" fmla="*/ 24396 w 28585"/>
                <a:gd name="connsiteY1" fmla="*/ 19083 h 20439"/>
                <a:gd name="connsiteX2" fmla="*/ 23667 w 28585"/>
                <a:gd name="connsiteY2" fmla="*/ 20528 h 20439"/>
                <a:gd name="connsiteX3" fmla="*/ 346 w 28585"/>
                <a:gd name="connsiteY3" fmla="*/ 12326 h 20439"/>
                <a:gd name="connsiteX4" fmla="*/ 178 w 28585"/>
                <a:gd name="connsiteY4" fmla="*/ 11444 h 20439"/>
                <a:gd name="connsiteX5" fmla="*/ 4359 w 28585"/>
                <a:gd name="connsiteY5" fmla="*/ 665 h 20439"/>
                <a:gd name="connsiteX6" fmla="*/ 5249 w 28585"/>
                <a:gd name="connsiteY6" fmla="*/ 95 h 20439"/>
                <a:gd name="connsiteX7" fmla="*/ 28661 w 28585"/>
                <a:gd name="connsiteY7" fmla="*/ 3957 h 20439"/>
                <a:gd name="connsiteX8" fmla="*/ 28577 w 28585"/>
                <a:gd name="connsiteY8" fmla="*/ 5249 h 20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5" h="20439">
                  <a:moveTo>
                    <a:pt x="28577" y="5249"/>
                  </a:moveTo>
                  <a:cubicBezTo>
                    <a:pt x="28577" y="5249"/>
                    <a:pt x="24959" y="17472"/>
                    <a:pt x="24396" y="19083"/>
                  </a:cubicBezTo>
                  <a:cubicBezTo>
                    <a:pt x="23826" y="20687"/>
                    <a:pt x="23667" y="20528"/>
                    <a:pt x="23667" y="20528"/>
                  </a:cubicBezTo>
                  <a:cubicBezTo>
                    <a:pt x="23667" y="20528"/>
                    <a:pt x="825" y="12485"/>
                    <a:pt x="346" y="12326"/>
                  </a:cubicBezTo>
                  <a:cubicBezTo>
                    <a:pt x="-141" y="12166"/>
                    <a:pt x="178" y="11444"/>
                    <a:pt x="178" y="11444"/>
                  </a:cubicBezTo>
                  <a:cubicBezTo>
                    <a:pt x="178" y="11444"/>
                    <a:pt x="3964" y="1304"/>
                    <a:pt x="4359" y="665"/>
                  </a:cubicBezTo>
                  <a:cubicBezTo>
                    <a:pt x="4770" y="19"/>
                    <a:pt x="5249" y="95"/>
                    <a:pt x="5249" y="95"/>
                  </a:cubicBezTo>
                  <a:lnTo>
                    <a:pt x="28661" y="3957"/>
                  </a:lnTo>
                  <a:lnTo>
                    <a:pt x="28577" y="5249"/>
                  </a:lnTo>
                  <a:close/>
                </a:path>
              </a:pathLst>
            </a:custGeom>
            <a:solidFill>
              <a:srgbClr val="231F20"/>
            </a:solidFill>
            <a:ln w="7575" cap="flat">
              <a:noFill/>
              <a:prstDash val="solid"/>
              <a:round/>
            </a:ln>
          </p:spPr>
          <p:txBody>
            <a:bodyPr rtlCol="0" anchor="ctr"/>
            <a:lstStyle/>
            <a:p>
              <a:endParaRPr lang="en-GB"/>
            </a:p>
          </p:txBody>
        </p:sp>
        <p:sp>
          <p:nvSpPr>
            <p:cNvPr id="874" name="Freeform: Shape 873">
              <a:extLst>
                <a:ext uri="{FF2B5EF4-FFF2-40B4-BE49-F238E27FC236}">
                  <a16:creationId xmlns:a16="http://schemas.microsoft.com/office/drawing/2014/main" id="{15E08BAD-C9C3-43D1-B725-DAD1B08AA99E}"/>
                </a:ext>
              </a:extLst>
            </p:cNvPr>
            <p:cNvSpPr/>
            <p:nvPr/>
          </p:nvSpPr>
          <p:spPr>
            <a:xfrm>
              <a:off x="7010011" y="3571682"/>
              <a:ext cx="28510" cy="25175"/>
            </a:xfrm>
            <a:custGeom>
              <a:avLst/>
              <a:gdLst>
                <a:gd name="connsiteX0" fmla="*/ 21901 w 28510"/>
                <a:gd name="connsiteY0" fmla="*/ 25277 h 25175"/>
                <a:gd name="connsiteX1" fmla="*/ 503 w 28510"/>
                <a:gd name="connsiteY1" fmla="*/ 12727 h 25175"/>
                <a:gd name="connsiteX2" fmla="*/ 184 w 28510"/>
                <a:gd name="connsiteY2" fmla="*/ 11602 h 25175"/>
                <a:gd name="connsiteX3" fmla="*/ 5733 w 28510"/>
                <a:gd name="connsiteY3" fmla="*/ 102 h 25175"/>
                <a:gd name="connsiteX4" fmla="*/ 28583 w 28510"/>
                <a:gd name="connsiteY4" fmla="*/ 10553 h 25175"/>
                <a:gd name="connsiteX5" fmla="*/ 21901 w 28510"/>
                <a:gd name="connsiteY5" fmla="*/ 25277 h 25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0" h="25175">
                  <a:moveTo>
                    <a:pt x="21901" y="25277"/>
                  </a:moveTo>
                  <a:cubicBezTo>
                    <a:pt x="21901" y="25277"/>
                    <a:pt x="1225" y="12971"/>
                    <a:pt x="503" y="12727"/>
                  </a:cubicBezTo>
                  <a:cubicBezTo>
                    <a:pt x="-219" y="12484"/>
                    <a:pt x="184" y="11602"/>
                    <a:pt x="184" y="11602"/>
                  </a:cubicBezTo>
                  <a:lnTo>
                    <a:pt x="5733" y="102"/>
                  </a:lnTo>
                  <a:lnTo>
                    <a:pt x="28583" y="10553"/>
                  </a:lnTo>
                  <a:lnTo>
                    <a:pt x="21901" y="25277"/>
                  </a:lnTo>
                  <a:close/>
                </a:path>
              </a:pathLst>
            </a:custGeom>
            <a:solidFill>
              <a:srgbClr val="231F20"/>
            </a:solidFill>
            <a:ln w="7575" cap="flat">
              <a:noFill/>
              <a:prstDash val="solid"/>
              <a:round/>
            </a:ln>
          </p:spPr>
          <p:txBody>
            <a:bodyPr rtlCol="0" anchor="ctr"/>
            <a:lstStyle/>
            <a:p>
              <a:endParaRPr lang="en-GB"/>
            </a:p>
          </p:txBody>
        </p:sp>
        <p:sp>
          <p:nvSpPr>
            <p:cNvPr id="875" name="Freeform: Shape 874">
              <a:extLst>
                <a:ext uri="{FF2B5EF4-FFF2-40B4-BE49-F238E27FC236}">
                  <a16:creationId xmlns:a16="http://schemas.microsoft.com/office/drawing/2014/main" id="{F9390505-A628-4449-ABD1-2CE5C12B3569}"/>
                </a:ext>
              </a:extLst>
            </p:cNvPr>
            <p:cNvSpPr/>
            <p:nvPr/>
          </p:nvSpPr>
          <p:spPr>
            <a:xfrm>
              <a:off x="7003646" y="3480080"/>
              <a:ext cx="12284" cy="16865"/>
            </a:xfrm>
            <a:custGeom>
              <a:avLst/>
              <a:gdLst>
                <a:gd name="connsiteX0" fmla="*/ 3160 w 12284"/>
                <a:gd name="connsiteY0" fmla="*/ 196 h 16865"/>
                <a:gd name="connsiteX1" fmla="*/ 1716 w 12284"/>
                <a:gd name="connsiteY1" fmla="*/ 120 h 16865"/>
                <a:gd name="connsiteX2" fmla="*/ 1078 w 12284"/>
                <a:gd name="connsiteY2" fmla="*/ 1002 h 16865"/>
                <a:gd name="connsiteX3" fmla="*/ 188 w 12284"/>
                <a:gd name="connsiteY3" fmla="*/ 3815 h 16865"/>
                <a:gd name="connsiteX4" fmla="*/ 507 w 12284"/>
                <a:gd name="connsiteY4" fmla="*/ 6627 h 16865"/>
                <a:gd name="connsiteX5" fmla="*/ 1397 w 12284"/>
                <a:gd name="connsiteY5" fmla="*/ 7433 h 16865"/>
                <a:gd name="connsiteX6" fmla="*/ 4285 w 12284"/>
                <a:gd name="connsiteY6" fmla="*/ 9447 h 16865"/>
                <a:gd name="connsiteX7" fmla="*/ 7105 w 12284"/>
                <a:gd name="connsiteY7" fmla="*/ 12184 h 16865"/>
                <a:gd name="connsiteX8" fmla="*/ 10085 w 12284"/>
                <a:gd name="connsiteY8" fmla="*/ 15962 h 16865"/>
                <a:gd name="connsiteX9" fmla="*/ 11773 w 12284"/>
                <a:gd name="connsiteY9" fmla="*/ 16927 h 16865"/>
                <a:gd name="connsiteX10" fmla="*/ 12335 w 12284"/>
                <a:gd name="connsiteY10" fmla="*/ 15559 h 16865"/>
                <a:gd name="connsiteX11" fmla="*/ 11529 w 12284"/>
                <a:gd name="connsiteY11" fmla="*/ 12503 h 16865"/>
                <a:gd name="connsiteX12" fmla="*/ 10002 w 12284"/>
                <a:gd name="connsiteY12" fmla="*/ 8322 h 16865"/>
                <a:gd name="connsiteX13" fmla="*/ 6862 w 12284"/>
                <a:gd name="connsiteY13" fmla="*/ 3009 h 16865"/>
                <a:gd name="connsiteX14" fmla="*/ 3160 w 12284"/>
                <a:gd name="connsiteY14" fmla="*/ 196 h 16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84" h="16865">
                  <a:moveTo>
                    <a:pt x="3160" y="196"/>
                  </a:moveTo>
                  <a:cubicBezTo>
                    <a:pt x="3160" y="196"/>
                    <a:pt x="2438" y="-47"/>
                    <a:pt x="1716" y="120"/>
                  </a:cubicBezTo>
                  <a:cubicBezTo>
                    <a:pt x="994" y="280"/>
                    <a:pt x="1313" y="440"/>
                    <a:pt x="1078" y="1002"/>
                  </a:cubicBezTo>
                  <a:cubicBezTo>
                    <a:pt x="834" y="1565"/>
                    <a:pt x="591" y="2849"/>
                    <a:pt x="188" y="3815"/>
                  </a:cubicBezTo>
                  <a:cubicBezTo>
                    <a:pt x="-215" y="4780"/>
                    <a:pt x="507" y="6627"/>
                    <a:pt x="507" y="6627"/>
                  </a:cubicBezTo>
                  <a:cubicBezTo>
                    <a:pt x="507" y="6627"/>
                    <a:pt x="994" y="7114"/>
                    <a:pt x="1397" y="7433"/>
                  </a:cubicBezTo>
                  <a:cubicBezTo>
                    <a:pt x="1800" y="7760"/>
                    <a:pt x="2438" y="8239"/>
                    <a:pt x="4285" y="9447"/>
                  </a:cubicBezTo>
                  <a:cubicBezTo>
                    <a:pt x="6140" y="10656"/>
                    <a:pt x="6300" y="11218"/>
                    <a:pt x="7105" y="12184"/>
                  </a:cubicBezTo>
                  <a:cubicBezTo>
                    <a:pt x="7911" y="13149"/>
                    <a:pt x="9599" y="15483"/>
                    <a:pt x="10085" y="15962"/>
                  </a:cubicBezTo>
                  <a:cubicBezTo>
                    <a:pt x="10564" y="16441"/>
                    <a:pt x="11051" y="16927"/>
                    <a:pt x="11773" y="16927"/>
                  </a:cubicBezTo>
                  <a:cubicBezTo>
                    <a:pt x="12495" y="16927"/>
                    <a:pt x="12335" y="15962"/>
                    <a:pt x="12335" y="15559"/>
                  </a:cubicBezTo>
                  <a:cubicBezTo>
                    <a:pt x="12335" y="15164"/>
                    <a:pt x="11773" y="13788"/>
                    <a:pt x="11529" y="12503"/>
                  </a:cubicBezTo>
                  <a:cubicBezTo>
                    <a:pt x="11286" y="11218"/>
                    <a:pt x="10564" y="9691"/>
                    <a:pt x="10002" y="8322"/>
                  </a:cubicBezTo>
                  <a:cubicBezTo>
                    <a:pt x="9439" y="6954"/>
                    <a:pt x="7995" y="4301"/>
                    <a:pt x="6862" y="3009"/>
                  </a:cubicBezTo>
                  <a:cubicBezTo>
                    <a:pt x="5737" y="1724"/>
                    <a:pt x="3160" y="196"/>
                    <a:pt x="3160" y="196"/>
                  </a:cubicBezTo>
                  <a:close/>
                </a:path>
              </a:pathLst>
            </a:custGeom>
            <a:solidFill>
              <a:srgbClr val="231F20"/>
            </a:solidFill>
            <a:ln w="7575" cap="flat">
              <a:noFill/>
              <a:prstDash val="solid"/>
              <a:round/>
            </a:ln>
          </p:spPr>
          <p:txBody>
            <a:bodyPr rtlCol="0" anchor="ctr"/>
            <a:lstStyle/>
            <a:p>
              <a:endParaRPr lang="en-GB"/>
            </a:p>
          </p:txBody>
        </p:sp>
        <p:sp>
          <p:nvSpPr>
            <p:cNvPr id="876" name="Freeform: Shape 875">
              <a:extLst>
                <a:ext uri="{FF2B5EF4-FFF2-40B4-BE49-F238E27FC236}">
                  <a16:creationId xmlns:a16="http://schemas.microsoft.com/office/drawing/2014/main" id="{84E1F433-46FC-44ED-8284-ECC53AF8A52D}"/>
                </a:ext>
              </a:extLst>
            </p:cNvPr>
            <p:cNvSpPr/>
            <p:nvPr/>
          </p:nvSpPr>
          <p:spPr>
            <a:xfrm>
              <a:off x="7002510" y="3497508"/>
              <a:ext cx="17103" cy="26253"/>
            </a:xfrm>
            <a:custGeom>
              <a:avLst/>
              <a:gdLst>
                <a:gd name="connsiteX0" fmla="*/ 998 w 17103"/>
                <a:gd name="connsiteY0" fmla="*/ 314 h 26253"/>
                <a:gd name="connsiteX1" fmla="*/ 117 w 17103"/>
                <a:gd name="connsiteY1" fmla="*/ 9246 h 26253"/>
                <a:gd name="connsiteX2" fmla="*/ 595 w 17103"/>
                <a:gd name="connsiteY2" fmla="*/ 12621 h 26253"/>
                <a:gd name="connsiteX3" fmla="*/ 16604 w 17103"/>
                <a:gd name="connsiteY3" fmla="*/ 26296 h 26253"/>
                <a:gd name="connsiteX4" fmla="*/ 17166 w 17103"/>
                <a:gd name="connsiteY4" fmla="*/ 25893 h 26253"/>
                <a:gd name="connsiteX5" fmla="*/ 16771 w 17103"/>
                <a:gd name="connsiteY5" fmla="*/ 13267 h 26253"/>
                <a:gd name="connsiteX6" fmla="*/ 2047 w 17103"/>
                <a:gd name="connsiteY6" fmla="*/ 71 h 26253"/>
                <a:gd name="connsiteX7" fmla="*/ 998 w 17103"/>
                <a:gd name="connsiteY7" fmla="*/ 314 h 2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3" h="26253">
                  <a:moveTo>
                    <a:pt x="998" y="314"/>
                  </a:moveTo>
                  <a:cubicBezTo>
                    <a:pt x="998" y="314"/>
                    <a:pt x="352" y="6509"/>
                    <a:pt x="117" y="9246"/>
                  </a:cubicBezTo>
                  <a:cubicBezTo>
                    <a:pt x="-127" y="11982"/>
                    <a:pt x="595" y="12621"/>
                    <a:pt x="595" y="12621"/>
                  </a:cubicBezTo>
                  <a:cubicBezTo>
                    <a:pt x="595" y="12621"/>
                    <a:pt x="15965" y="26136"/>
                    <a:pt x="16604" y="26296"/>
                  </a:cubicBezTo>
                  <a:cubicBezTo>
                    <a:pt x="17250" y="26455"/>
                    <a:pt x="17166" y="25893"/>
                    <a:pt x="17166" y="25893"/>
                  </a:cubicBezTo>
                  <a:lnTo>
                    <a:pt x="16771" y="13267"/>
                  </a:lnTo>
                  <a:lnTo>
                    <a:pt x="2047" y="71"/>
                  </a:lnTo>
                  <a:lnTo>
                    <a:pt x="998" y="314"/>
                  </a:lnTo>
                  <a:close/>
                </a:path>
              </a:pathLst>
            </a:custGeom>
            <a:solidFill>
              <a:srgbClr val="231F20"/>
            </a:solidFill>
            <a:ln w="7575" cap="flat">
              <a:noFill/>
              <a:prstDash val="solid"/>
              <a:round/>
            </a:ln>
          </p:spPr>
          <p:txBody>
            <a:bodyPr rtlCol="0" anchor="ctr"/>
            <a:lstStyle/>
            <a:p>
              <a:endParaRPr lang="en-GB"/>
            </a:p>
          </p:txBody>
        </p:sp>
        <p:sp>
          <p:nvSpPr>
            <p:cNvPr id="877" name="Freeform: Shape 876">
              <a:extLst>
                <a:ext uri="{FF2B5EF4-FFF2-40B4-BE49-F238E27FC236}">
                  <a16:creationId xmlns:a16="http://schemas.microsoft.com/office/drawing/2014/main" id="{84158F05-35E5-4923-AAF6-1B7BF3D77286}"/>
                </a:ext>
              </a:extLst>
            </p:cNvPr>
            <p:cNvSpPr/>
            <p:nvPr/>
          </p:nvSpPr>
          <p:spPr>
            <a:xfrm>
              <a:off x="7000789" y="3520394"/>
              <a:ext cx="18828" cy="24382"/>
            </a:xfrm>
            <a:custGeom>
              <a:avLst/>
              <a:gdLst>
                <a:gd name="connsiteX0" fmla="*/ 18895 w 18828"/>
                <a:gd name="connsiteY0" fmla="*/ 14927 h 24382"/>
                <a:gd name="connsiteX1" fmla="*/ 17367 w 18828"/>
                <a:gd name="connsiteY1" fmla="*/ 24011 h 24382"/>
                <a:gd name="connsiteX2" fmla="*/ 15679 w 18828"/>
                <a:gd name="connsiteY2" fmla="*/ 24094 h 24382"/>
                <a:gd name="connsiteX3" fmla="*/ 1032 w 18828"/>
                <a:gd name="connsiteY3" fmla="*/ 12586 h 24382"/>
                <a:gd name="connsiteX4" fmla="*/ 66 w 18828"/>
                <a:gd name="connsiteY4" fmla="*/ 10739 h 24382"/>
                <a:gd name="connsiteX5" fmla="*/ 712 w 18828"/>
                <a:gd name="connsiteY5" fmla="*/ 849 h 24382"/>
                <a:gd name="connsiteX6" fmla="*/ 2164 w 18828"/>
                <a:gd name="connsiteY6" fmla="*/ 363 h 24382"/>
                <a:gd name="connsiteX7" fmla="*/ 18895 w 18828"/>
                <a:gd name="connsiteY7" fmla="*/ 14927 h 2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8" h="24382">
                  <a:moveTo>
                    <a:pt x="18895" y="14927"/>
                  </a:moveTo>
                  <a:cubicBezTo>
                    <a:pt x="18895" y="14927"/>
                    <a:pt x="17602" y="23045"/>
                    <a:pt x="17367" y="24011"/>
                  </a:cubicBezTo>
                  <a:cubicBezTo>
                    <a:pt x="17124" y="24976"/>
                    <a:pt x="15679" y="24094"/>
                    <a:pt x="15679" y="24094"/>
                  </a:cubicBezTo>
                  <a:cubicBezTo>
                    <a:pt x="15679" y="24094"/>
                    <a:pt x="1754" y="13072"/>
                    <a:pt x="1032" y="12586"/>
                  </a:cubicBezTo>
                  <a:cubicBezTo>
                    <a:pt x="309" y="12107"/>
                    <a:pt x="66" y="10739"/>
                    <a:pt x="66" y="10739"/>
                  </a:cubicBezTo>
                  <a:cubicBezTo>
                    <a:pt x="66" y="10739"/>
                    <a:pt x="553" y="2210"/>
                    <a:pt x="712" y="849"/>
                  </a:cubicBezTo>
                  <a:cubicBezTo>
                    <a:pt x="872" y="-527"/>
                    <a:pt x="2164" y="363"/>
                    <a:pt x="2164" y="363"/>
                  </a:cubicBezTo>
                  <a:lnTo>
                    <a:pt x="18895" y="14927"/>
                  </a:lnTo>
                  <a:close/>
                </a:path>
              </a:pathLst>
            </a:custGeom>
            <a:solidFill>
              <a:srgbClr val="231F20"/>
            </a:solidFill>
            <a:ln w="7575" cap="flat">
              <a:noFill/>
              <a:prstDash val="solid"/>
              <a:round/>
            </a:ln>
          </p:spPr>
          <p:txBody>
            <a:bodyPr rtlCol="0" anchor="ctr"/>
            <a:lstStyle/>
            <a:p>
              <a:endParaRPr lang="en-GB"/>
            </a:p>
          </p:txBody>
        </p:sp>
        <p:sp>
          <p:nvSpPr>
            <p:cNvPr id="878" name="Freeform: Shape 877">
              <a:extLst>
                <a:ext uri="{FF2B5EF4-FFF2-40B4-BE49-F238E27FC236}">
                  <a16:creationId xmlns:a16="http://schemas.microsoft.com/office/drawing/2014/main" id="{25A3C15B-E300-4B01-A28C-BA880DF52D03}"/>
                </a:ext>
              </a:extLst>
            </p:cNvPr>
            <p:cNvSpPr/>
            <p:nvPr/>
          </p:nvSpPr>
          <p:spPr>
            <a:xfrm>
              <a:off x="6998942" y="3541460"/>
              <a:ext cx="15924" cy="21835"/>
            </a:xfrm>
            <a:custGeom>
              <a:avLst/>
              <a:gdLst>
                <a:gd name="connsiteX0" fmla="*/ 15990 w 15924"/>
                <a:gd name="connsiteY0" fmla="*/ 14058 h 21835"/>
                <a:gd name="connsiteX1" fmla="*/ 14142 w 15924"/>
                <a:gd name="connsiteY1" fmla="*/ 21059 h 21835"/>
                <a:gd name="connsiteX2" fmla="*/ 11969 w 15924"/>
                <a:gd name="connsiteY2" fmla="*/ 21219 h 21835"/>
                <a:gd name="connsiteX3" fmla="*/ 1266 w 15924"/>
                <a:gd name="connsiteY3" fmla="*/ 11725 h 21835"/>
                <a:gd name="connsiteX4" fmla="*/ 65 w 15924"/>
                <a:gd name="connsiteY4" fmla="*/ 9954 h 21835"/>
                <a:gd name="connsiteX5" fmla="*/ 384 w 15924"/>
                <a:gd name="connsiteY5" fmla="*/ 3120 h 21835"/>
                <a:gd name="connsiteX6" fmla="*/ 2398 w 15924"/>
                <a:gd name="connsiteY6" fmla="*/ 300 h 21835"/>
                <a:gd name="connsiteX7" fmla="*/ 15914 w 15924"/>
                <a:gd name="connsiteY7" fmla="*/ 12128 h 21835"/>
                <a:gd name="connsiteX8" fmla="*/ 15990 w 15924"/>
                <a:gd name="connsiteY8" fmla="*/ 14058 h 2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24" h="21835">
                  <a:moveTo>
                    <a:pt x="15990" y="14058"/>
                  </a:moveTo>
                  <a:cubicBezTo>
                    <a:pt x="15990" y="14058"/>
                    <a:pt x="14621" y="19204"/>
                    <a:pt x="14142" y="21059"/>
                  </a:cubicBezTo>
                  <a:cubicBezTo>
                    <a:pt x="13656" y="22906"/>
                    <a:pt x="11969" y="21219"/>
                    <a:pt x="11969" y="21219"/>
                  </a:cubicBezTo>
                  <a:cubicBezTo>
                    <a:pt x="11969" y="21219"/>
                    <a:pt x="2474" y="12690"/>
                    <a:pt x="1266" y="11725"/>
                  </a:cubicBezTo>
                  <a:cubicBezTo>
                    <a:pt x="65" y="10759"/>
                    <a:pt x="65" y="9954"/>
                    <a:pt x="65" y="9954"/>
                  </a:cubicBezTo>
                  <a:cubicBezTo>
                    <a:pt x="65" y="9954"/>
                    <a:pt x="300" y="7301"/>
                    <a:pt x="384" y="3120"/>
                  </a:cubicBezTo>
                  <a:cubicBezTo>
                    <a:pt x="460" y="-1061"/>
                    <a:pt x="2398" y="300"/>
                    <a:pt x="2398" y="300"/>
                  </a:cubicBezTo>
                  <a:lnTo>
                    <a:pt x="15914" y="12128"/>
                  </a:lnTo>
                  <a:lnTo>
                    <a:pt x="15990" y="14058"/>
                  </a:lnTo>
                  <a:close/>
                </a:path>
              </a:pathLst>
            </a:custGeom>
            <a:solidFill>
              <a:srgbClr val="231F20"/>
            </a:solidFill>
            <a:ln w="7575" cap="flat">
              <a:noFill/>
              <a:prstDash val="solid"/>
              <a:round/>
            </a:ln>
          </p:spPr>
          <p:txBody>
            <a:bodyPr rtlCol="0" anchor="ctr"/>
            <a:lstStyle/>
            <a:p>
              <a:endParaRPr lang="en-GB"/>
            </a:p>
          </p:txBody>
        </p:sp>
        <p:sp>
          <p:nvSpPr>
            <p:cNvPr id="879" name="Freeform: Shape 878">
              <a:extLst>
                <a:ext uri="{FF2B5EF4-FFF2-40B4-BE49-F238E27FC236}">
                  <a16:creationId xmlns:a16="http://schemas.microsoft.com/office/drawing/2014/main" id="{65945CA2-0830-4033-850D-D131720D74BF}"/>
                </a:ext>
              </a:extLst>
            </p:cNvPr>
            <p:cNvSpPr/>
            <p:nvPr/>
          </p:nvSpPr>
          <p:spPr>
            <a:xfrm>
              <a:off x="6997657" y="3563791"/>
              <a:ext cx="11630" cy="15932"/>
            </a:xfrm>
            <a:custGeom>
              <a:avLst/>
              <a:gdLst>
                <a:gd name="connsiteX0" fmla="*/ 1827 w 11630"/>
                <a:gd name="connsiteY0" fmla="*/ 96 h 15932"/>
                <a:gd name="connsiteX1" fmla="*/ 11161 w 11630"/>
                <a:gd name="connsiteY1" fmla="*/ 6132 h 15932"/>
                <a:gd name="connsiteX2" fmla="*/ 11564 w 11630"/>
                <a:gd name="connsiteY2" fmla="*/ 7743 h 15932"/>
                <a:gd name="connsiteX3" fmla="*/ 7300 w 11630"/>
                <a:gd name="connsiteY3" fmla="*/ 16029 h 15932"/>
                <a:gd name="connsiteX4" fmla="*/ 63 w 11630"/>
                <a:gd name="connsiteY4" fmla="*/ 9674 h 15932"/>
                <a:gd name="connsiteX5" fmla="*/ 862 w 11630"/>
                <a:gd name="connsiteY5" fmla="*/ 340 h 15932"/>
                <a:gd name="connsiteX6" fmla="*/ 1827 w 11630"/>
                <a:gd name="connsiteY6" fmla="*/ 96 h 1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30" h="15932">
                  <a:moveTo>
                    <a:pt x="1827" y="96"/>
                  </a:moveTo>
                  <a:cubicBezTo>
                    <a:pt x="1827" y="96"/>
                    <a:pt x="10272" y="5813"/>
                    <a:pt x="11161" y="6132"/>
                  </a:cubicBezTo>
                  <a:cubicBezTo>
                    <a:pt x="12043" y="6451"/>
                    <a:pt x="11564" y="7743"/>
                    <a:pt x="11564" y="7743"/>
                  </a:cubicBezTo>
                  <a:lnTo>
                    <a:pt x="7300" y="16029"/>
                  </a:lnTo>
                  <a:lnTo>
                    <a:pt x="63" y="9674"/>
                  </a:lnTo>
                  <a:lnTo>
                    <a:pt x="862" y="340"/>
                  </a:lnTo>
                  <a:lnTo>
                    <a:pt x="1827" y="96"/>
                  </a:lnTo>
                  <a:close/>
                </a:path>
              </a:pathLst>
            </a:custGeom>
            <a:solidFill>
              <a:srgbClr val="231F20"/>
            </a:solidFill>
            <a:ln w="7575" cap="flat">
              <a:noFill/>
              <a:prstDash val="solid"/>
              <a:round/>
            </a:ln>
          </p:spPr>
          <p:txBody>
            <a:bodyPr rtlCol="0" anchor="ctr"/>
            <a:lstStyle/>
            <a:p>
              <a:endParaRPr lang="en-GB"/>
            </a:p>
          </p:txBody>
        </p:sp>
        <p:sp>
          <p:nvSpPr>
            <p:cNvPr id="880" name="Freeform: Shape 879">
              <a:extLst>
                <a:ext uri="{FF2B5EF4-FFF2-40B4-BE49-F238E27FC236}">
                  <a16:creationId xmlns:a16="http://schemas.microsoft.com/office/drawing/2014/main" id="{146479E1-B50A-4B30-9C26-D15A063008E0}"/>
                </a:ext>
              </a:extLst>
            </p:cNvPr>
            <p:cNvSpPr/>
            <p:nvPr/>
          </p:nvSpPr>
          <p:spPr>
            <a:xfrm>
              <a:off x="6984931" y="3478603"/>
              <a:ext cx="12961" cy="14883"/>
            </a:xfrm>
            <a:custGeom>
              <a:avLst/>
              <a:gdLst>
                <a:gd name="connsiteX0" fmla="*/ 11332 w 12961"/>
                <a:gd name="connsiteY0" fmla="*/ 61 h 14883"/>
                <a:gd name="connsiteX1" fmla="*/ 12222 w 12961"/>
                <a:gd name="connsiteY1" fmla="*/ 144 h 14883"/>
                <a:gd name="connsiteX2" fmla="*/ 13020 w 12961"/>
                <a:gd name="connsiteY2" fmla="*/ 547 h 14883"/>
                <a:gd name="connsiteX3" fmla="*/ 12944 w 12961"/>
                <a:gd name="connsiteY3" fmla="*/ 7464 h 14883"/>
                <a:gd name="connsiteX4" fmla="*/ 12541 w 12961"/>
                <a:gd name="connsiteY4" fmla="*/ 7548 h 14883"/>
                <a:gd name="connsiteX5" fmla="*/ 9166 w 12961"/>
                <a:gd name="connsiteY5" fmla="*/ 8833 h 14883"/>
                <a:gd name="connsiteX6" fmla="*/ 3290 w 12961"/>
                <a:gd name="connsiteY6" fmla="*/ 13013 h 14883"/>
                <a:gd name="connsiteX7" fmla="*/ 637 w 12961"/>
                <a:gd name="connsiteY7" fmla="*/ 14944 h 14883"/>
                <a:gd name="connsiteX8" fmla="*/ 75 w 12961"/>
                <a:gd name="connsiteY8" fmla="*/ 14222 h 14883"/>
                <a:gd name="connsiteX9" fmla="*/ 3131 w 12961"/>
                <a:gd name="connsiteY9" fmla="*/ 8346 h 14883"/>
                <a:gd name="connsiteX10" fmla="*/ 11332 w 12961"/>
                <a:gd name="connsiteY10" fmla="*/ 61 h 14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1" h="14883">
                  <a:moveTo>
                    <a:pt x="11332" y="61"/>
                  </a:moveTo>
                  <a:cubicBezTo>
                    <a:pt x="11332" y="61"/>
                    <a:pt x="11735" y="144"/>
                    <a:pt x="12222" y="144"/>
                  </a:cubicBezTo>
                  <a:cubicBezTo>
                    <a:pt x="12701" y="144"/>
                    <a:pt x="13020" y="547"/>
                    <a:pt x="13020" y="547"/>
                  </a:cubicBezTo>
                  <a:lnTo>
                    <a:pt x="12944" y="7464"/>
                  </a:lnTo>
                  <a:lnTo>
                    <a:pt x="12541" y="7548"/>
                  </a:lnTo>
                  <a:cubicBezTo>
                    <a:pt x="12541" y="7548"/>
                    <a:pt x="10610" y="8270"/>
                    <a:pt x="9166" y="8833"/>
                  </a:cubicBezTo>
                  <a:cubicBezTo>
                    <a:pt x="7714" y="9395"/>
                    <a:pt x="4256" y="12611"/>
                    <a:pt x="3290" y="13013"/>
                  </a:cubicBezTo>
                  <a:cubicBezTo>
                    <a:pt x="2325" y="13416"/>
                    <a:pt x="1359" y="14944"/>
                    <a:pt x="637" y="14944"/>
                  </a:cubicBezTo>
                  <a:cubicBezTo>
                    <a:pt x="-92" y="14944"/>
                    <a:pt x="75" y="14222"/>
                    <a:pt x="75" y="14222"/>
                  </a:cubicBezTo>
                  <a:cubicBezTo>
                    <a:pt x="75" y="14222"/>
                    <a:pt x="478" y="12937"/>
                    <a:pt x="3131" y="8346"/>
                  </a:cubicBezTo>
                  <a:cubicBezTo>
                    <a:pt x="5783" y="3763"/>
                    <a:pt x="11332" y="61"/>
                    <a:pt x="11332" y="61"/>
                  </a:cubicBezTo>
                  <a:close/>
                </a:path>
              </a:pathLst>
            </a:custGeom>
            <a:solidFill>
              <a:srgbClr val="231F20"/>
            </a:solidFill>
            <a:ln w="7575" cap="flat">
              <a:noFill/>
              <a:prstDash val="solid"/>
              <a:round/>
            </a:ln>
          </p:spPr>
          <p:txBody>
            <a:bodyPr rtlCol="0" anchor="ctr"/>
            <a:lstStyle/>
            <a:p>
              <a:endParaRPr lang="en-GB"/>
            </a:p>
          </p:txBody>
        </p:sp>
        <p:sp>
          <p:nvSpPr>
            <p:cNvPr id="881" name="Freeform: Shape 880">
              <a:extLst>
                <a:ext uri="{FF2B5EF4-FFF2-40B4-BE49-F238E27FC236}">
                  <a16:creationId xmlns:a16="http://schemas.microsoft.com/office/drawing/2014/main" id="{F8E1A947-D299-4FBA-927A-44E2D5FC59D3}"/>
                </a:ext>
              </a:extLst>
            </p:cNvPr>
            <p:cNvSpPr/>
            <p:nvPr/>
          </p:nvSpPr>
          <p:spPr>
            <a:xfrm>
              <a:off x="6977030" y="3496785"/>
              <a:ext cx="19658" cy="20995"/>
            </a:xfrm>
            <a:custGeom>
              <a:avLst/>
              <a:gdLst>
                <a:gd name="connsiteX0" fmla="*/ 18350 w 19658"/>
                <a:gd name="connsiteY0" fmla="*/ 70 h 20995"/>
                <a:gd name="connsiteX1" fmla="*/ 19558 w 19658"/>
                <a:gd name="connsiteY1" fmla="*/ 70 h 20995"/>
                <a:gd name="connsiteX2" fmla="*/ 19475 w 19658"/>
                <a:gd name="connsiteY2" fmla="*/ 1924 h 20995"/>
                <a:gd name="connsiteX3" fmla="*/ 19072 w 19658"/>
                <a:gd name="connsiteY3" fmla="*/ 9883 h 20995"/>
                <a:gd name="connsiteX4" fmla="*/ 18593 w 19658"/>
                <a:gd name="connsiteY4" fmla="*/ 11973 h 20995"/>
                <a:gd name="connsiteX5" fmla="*/ 973 w 19658"/>
                <a:gd name="connsiteY5" fmla="*/ 21064 h 20995"/>
                <a:gd name="connsiteX6" fmla="*/ 167 w 19658"/>
                <a:gd name="connsiteY6" fmla="*/ 20016 h 20995"/>
                <a:gd name="connsiteX7" fmla="*/ 973 w 19658"/>
                <a:gd name="connsiteY7" fmla="*/ 18495 h 20995"/>
                <a:gd name="connsiteX8" fmla="*/ 1132 w 19658"/>
                <a:gd name="connsiteY8" fmla="*/ 15196 h 20995"/>
                <a:gd name="connsiteX9" fmla="*/ 2987 w 19658"/>
                <a:gd name="connsiteY9" fmla="*/ 9723 h 20995"/>
                <a:gd name="connsiteX10" fmla="*/ 4591 w 19658"/>
                <a:gd name="connsiteY10" fmla="*/ 6827 h 20995"/>
                <a:gd name="connsiteX11" fmla="*/ 6522 w 19658"/>
                <a:gd name="connsiteY11" fmla="*/ 5702 h 20995"/>
                <a:gd name="connsiteX12" fmla="*/ 8293 w 19658"/>
                <a:gd name="connsiteY12" fmla="*/ 5383 h 20995"/>
                <a:gd name="connsiteX13" fmla="*/ 18350 w 19658"/>
                <a:gd name="connsiteY13" fmla="*/ 70 h 2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58" h="20995">
                  <a:moveTo>
                    <a:pt x="18350" y="70"/>
                  </a:moveTo>
                  <a:lnTo>
                    <a:pt x="19558" y="70"/>
                  </a:lnTo>
                  <a:cubicBezTo>
                    <a:pt x="19953" y="70"/>
                    <a:pt x="19475" y="1924"/>
                    <a:pt x="19475" y="1924"/>
                  </a:cubicBezTo>
                  <a:cubicBezTo>
                    <a:pt x="19475" y="1924"/>
                    <a:pt x="19072" y="7154"/>
                    <a:pt x="19072" y="9883"/>
                  </a:cubicBezTo>
                  <a:cubicBezTo>
                    <a:pt x="19072" y="12619"/>
                    <a:pt x="18593" y="11973"/>
                    <a:pt x="18593" y="11973"/>
                  </a:cubicBezTo>
                  <a:cubicBezTo>
                    <a:pt x="18593" y="11973"/>
                    <a:pt x="1695" y="21148"/>
                    <a:pt x="973" y="21064"/>
                  </a:cubicBezTo>
                  <a:cubicBezTo>
                    <a:pt x="251" y="20981"/>
                    <a:pt x="486" y="20662"/>
                    <a:pt x="167" y="20016"/>
                  </a:cubicBezTo>
                  <a:cubicBezTo>
                    <a:pt x="-152" y="19377"/>
                    <a:pt x="251" y="19058"/>
                    <a:pt x="973" y="18495"/>
                  </a:cubicBezTo>
                  <a:cubicBezTo>
                    <a:pt x="1695" y="17933"/>
                    <a:pt x="1132" y="17203"/>
                    <a:pt x="1132" y="15196"/>
                  </a:cubicBezTo>
                  <a:cubicBezTo>
                    <a:pt x="1132" y="13182"/>
                    <a:pt x="2022" y="12133"/>
                    <a:pt x="2987" y="9723"/>
                  </a:cubicBezTo>
                  <a:cubicBezTo>
                    <a:pt x="3953" y="7314"/>
                    <a:pt x="3466" y="8842"/>
                    <a:pt x="4591" y="6827"/>
                  </a:cubicBezTo>
                  <a:cubicBezTo>
                    <a:pt x="5716" y="4813"/>
                    <a:pt x="5397" y="6021"/>
                    <a:pt x="6522" y="5702"/>
                  </a:cubicBezTo>
                  <a:cubicBezTo>
                    <a:pt x="7647" y="5383"/>
                    <a:pt x="8293" y="5383"/>
                    <a:pt x="8293" y="5383"/>
                  </a:cubicBezTo>
                  <a:lnTo>
                    <a:pt x="18350" y="70"/>
                  </a:lnTo>
                  <a:close/>
                </a:path>
              </a:pathLst>
            </a:custGeom>
            <a:solidFill>
              <a:srgbClr val="231F20"/>
            </a:solidFill>
            <a:ln w="7575" cap="flat">
              <a:noFill/>
              <a:prstDash val="solid"/>
              <a:round/>
            </a:ln>
          </p:spPr>
          <p:txBody>
            <a:bodyPr rtlCol="0" anchor="ctr"/>
            <a:lstStyle/>
            <a:p>
              <a:endParaRPr lang="en-GB"/>
            </a:p>
          </p:txBody>
        </p:sp>
        <p:sp>
          <p:nvSpPr>
            <p:cNvPr id="882" name="Freeform: Shape 881">
              <a:extLst>
                <a:ext uri="{FF2B5EF4-FFF2-40B4-BE49-F238E27FC236}">
                  <a16:creationId xmlns:a16="http://schemas.microsoft.com/office/drawing/2014/main" id="{09FA7F36-162D-45A0-B719-6910E37B535B}"/>
                </a:ext>
              </a:extLst>
            </p:cNvPr>
            <p:cNvSpPr/>
            <p:nvPr/>
          </p:nvSpPr>
          <p:spPr>
            <a:xfrm>
              <a:off x="6974884" y="3518503"/>
              <a:ext cx="20525" cy="22313"/>
            </a:xfrm>
            <a:custGeom>
              <a:avLst/>
              <a:gdLst>
                <a:gd name="connsiteX0" fmla="*/ 18481 w 20525"/>
                <a:gd name="connsiteY0" fmla="*/ 79 h 22313"/>
                <a:gd name="connsiteX1" fmla="*/ 20245 w 20525"/>
                <a:gd name="connsiteY1" fmla="*/ 406 h 22313"/>
                <a:gd name="connsiteX2" fmla="*/ 20488 w 20525"/>
                <a:gd name="connsiteY2" fmla="*/ 1455 h 22313"/>
                <a:gd name="connsiteX3" fmla="*/ 19766 w 20525"/>
                <a:gd name="connsiteY3" fmla="*/ 9094 h 22313"/>
                <a:gd name="connsiteX4" fmla="*/ 18725 w 20525"/>
                <a:gd name="connsiteY4" fmla="*/ 11025 h 22313"/>
                <a:gd name="connsiteX5" fmla="*/ 2465 w 20525"/>
                <a:gd name="connsiteY5" fmla="*/ 21963 h 22313"/>
                <a:gd name="connsiteX6" fmla="*/ 56 w 20525"/>
                <a:gd name="connsiteY6" fmla="*/ 21241 h 22313"/>
                <a:gd name="connsiteX7" fmla="*/ 618 w 20525"/>
                <a:gd name="connsiteY7" fmla="*/ 9657 h 22313"/>
                <a:gd name="connsiteX8" fmla="*/ 2070 w 20525"/>
                <a:gd name="connsiteY8" fmla="*/ 8927 h 22313"/>
                <a:gd name="connsiteX9" fmla="*/ 18079 w 20525"/>
                <a:gd name="connsiteY9" fmla="*/ 649 h 22313"/>
                <a:gd name="connsiteX10" fmla="*/ 18481 w 20525"/>
                <a:gd name="connsiteY10" fmla="*/ 79 h 2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25" h="22313">
                  <a:moveTo>
                    <a:pt x="18481" y="79"/>
                  </a:moveTo>
                  <a:cubicBezTo>
                    <a:pt x="18481" y="79"/>
                    <a:pt x="19690" y="79"/>
                    <a:pt x="20245" y="406"/>
                  </a:cubicBezTo>
                  <a:cubicBezTo>
                    <a:pt x="20815" y="725"/>
                    <a:pt x="20488" y="1455"/>
                    <a:pt x="20488" y="1455"/>
                  </a:cubicBezTo>
                  <a:cubicBezTo>
                    <a:pt x="20488" y="1455"/>
                    <a:pt x="19690" y="7885"/>
                    <a:pt x="19766" y="9094"/>
                  </a:cubicBezTo>
                  <a:cubicBezTo>
                    <a:pt x="19850" y="10303"/>
                    <a:pt x="18725" y="11025"/>
                    <a:pt x="18725" y="11025"/>
                  </a:cubicBezTo>
                  <a:cubicBezTo>
                    <a:pt x="18725" y="11025"/>
                    <a:pt x="4320" y="20679"/>
                    <a:pt x="2465" y="21963"/>
                  </a:cubicBezTo>
                  <a:cubicBezTo>
                    <a:pt x="618" y="23248"/>
                    <a:pt x="56" y="21241"/>
                    <a:pt x="56" y="21241"/>
                  </a:cubicBezTo>
                  <a:cubicBezTo>
                    <a:pt x="56" y="21241"/>
                    <a:pt x="542" y="10698"/>
                    <a:pt x="618" y="9657"/>
                  </a:cubicBezTo>
                  <a:cubicBezTo>
                    <a:pt x="702" y="8608"/>
                    <a:pt x="2070" y="8927"/>
                    <a:pt x="2070" y="8927"/>
                  </a:cubicBezTo>
                  <a:lnTo>
                    <a:pt x="18079" y="649"/>
                  </a:lnTo>
                  <a:lnTo>
                    <a:pt x="18481" y="79"/>
                  </a:lnTo>
                  <a:close/>
                </a:path>
              </a:pathLst>
            </a:custGeom>
            <a:solidFill>
              <a:srgbClr val="231F20"/>
            </a:solidFill>
            <a:ln w="7575" cap="flat">
              <a:noFill/>
              <a:prstDash val="solid"/>
              <a:round/>
            </a:ln>
          </p:spPr>
          <p:txBody>
            <a:bodyPr rtlCol="0" anchor="ctr"/>
            <a:lstStyle/>
            <a:p>
              <a:endParaRPr lang="en-GB"/>
            </a:p>
          </p:txBody>
        </p:sp>
        <p:sp>
          <p:nvSpPr>
            <p:cNvPr id="883" name="Freeform: Shape 882">
              <a:extLst>
                <a:ext uri="{FF2B5EF4-FFF2-40B4-BE49-F238E27FC236}">
                  <a16:creationId xmlns:a16="http://schemas.microsoft.com/office/drawing/2014/main" id="{76D10C66-6740-410F-84D5-419036CDE2DD}"/>
                </a:ext>
              </a:extLst>
            </p:cNvPr>
            <p:cNvSpPr/>
            <p:nvPr/>
          </p:nvSpPr>
          <p:spPr>
            <a:xfrm>
              <a:off x="6974698" y="3540546"/>
              <a:ext cx="18724" cy="20362"/>
            </a:xfrm>
            <a:custGeom>
              <a:avLst/>
              <a:gdLst>
                <a:gd name="connsiteX0" fmla="*/ 18750 w 18724"/>
                <a:gd name="connsiteY0" fmla="*/ 977 h 20362"/>
                <a:gd name="connsiteX1" fmla="*/ 18750 w 18724"/>
                <a:gd name="connsiteY1" fmla="*/ 10068 h 20362"/>
                <a:gd name="connsiteX2" fmla="*/ 17701 w 18724"/>
                <a:gd name="connsiteY2" fmla="*/ 11672 h 20362"/>
                <a:gd name="connsiteX3" fmla="*/ 6117 w 18724"/>
                <a:gd name="connsiteY3" fmla="*/ 19159 h 20362"/>
                <a:gd name="connsiteX4" fmla="*/ 1777 w 18724"/>
                <a:gd name="connsiteY4" fmla="*/ 20444 h 20362"/>
                <a:gd name="connsiteX5" fmla="*/ 484 w 18724"/>
                <a:gd name="connsiteY5" fmla="*/ 17624 h 20362"/>
                <a:gd name="connsiteX6" fmla="*/ 82 w 18724"/>
                <a:gd name="connsiteY6" fmla="*/ 10874 h 20362"/>
                <a:gd name="connsiteX7" fmla="*/ 2415 w 18724"/>
                <a:gd name="connsiteY7" fmla="*/ 7894 h 20362"/>
                <a:gd name="connsiteX8" fmla="*/ 18021 w 18724"/>
                <a:gd name="connsiteY8" fmla="*/ 88 h 20362"/>
                <a:gd name="connsiteX9" fmla="*/ 18750 w 18724"/>
                <a:gd name="connsiteY9" fmla="*/ 977 h 20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24" h="20362">
                  <a:moveTo>
                    <a:pt x="18750" y="977"/>
                  </a:moveTo>
                  <a:cubicBezTo>
                    <a:pt x="18750" y="977"/>
                    <a:pt x="18507" y="9665"/>
                    <a:pt x="18750" y="10068"/>
                  </a:cubicBezTo>
                  <a:cubicBezTo>
                    <a:pt x="18986" y="10471"/>
                    <a:pt x="17701" y="11672"/>
                    <a:pt x="17701" y="11672"/>
                  </a:cubicBezTo>
                  <a:cubicBezTo>
                    <a:pt x="17701" y="11672"/>
                    <a:pt x="7804" y="18110"/>
                    <a:pt x="6117" y="19159"/>
                  </a:cubicBezTo>
                  <a:cubicBezTo>
                    <a:pt x="4429" y="20201"/>
                    <a:pt x="3221" y="20360"/>
                    <a:pt x="1777" y="20444"/>
                  </a:cubicBezTo>
                  <a:cubicBezTo>
                    <a:pt x="325" y="20528"/>
                    <a:pt x="887" y="19798"/>
                    <a:pt x="484" y="17624"/>
                  </a:cubicBezTo>
                  <a:cubicBezTo>
                    <a:pt x="82" y="15458"/>
                    <a:pt x="5" y="12721"/>
                    <a:pt x="82" y="10874"/>
                  </a:cubicBezTo>
                  <a:cubicBezTo>
                    <a:pt x="165" y="9019"/>
                    <a:pt x="804" y="9262"/>
                    <a:pt x="2415" y="7894"/>
                  </a:cubicBezTo>
                  <a:cubicBezTo>
                    <a:pt x="4027" y="6526"/>
                    <a:pt x="18021" y="88"/>
                    <a:pt x="18021" y="88"/>
                  </a:cubicBezTo>
                  <a:lnTo>
                    <a:pt x="18750" y="977"/>
                  </a:lnTo>
                  <a:close/>
                </a:path>
              </a:pathLst>
            </a:custGeom>
            <a:solidFill>
              <a:srgbClr val="231F20"/>
            </a:solidFill>
            <a:ln w="7575" cap="flat">
              <a:noFill/>
              <a:prstDash val="solid"/>
              <a:round/>
            </a:ln>
          </p:spPr>
          <p:txBody>
            <a:bodyPr rtlCol="0" anchor="ctr"/>
            <a:lstStyle/>
            <a:p>
              <a:endParaRPr lang="en-GB"/>
            </a:p>
          </p:txBody>
        </p:sp>
        <p:sp>
          <p:nvSpPr>
            <p:cNvPr id="884" name="Freeform: Shape 883">
              <a:extLst>
                <a:ext uri="{FF2B5EF4-FFF2-40B4-BE49-F238E27FC236}">
                  <a16:creationId xmlns:a16="http://schemas.microsoft.com/office/drawing/2014/main" id="{9C433B81-85C7-4A1E-8DB5-61C4F1100873}"/>
                </a:ext>
              </a:extLst>
            </p:cNvPr>
            <p:cNvSpPr/>
            <p:nvPr/>
          </p:nvSpPr>
          <p:spPr>
            <a:xfrm>
              <a:off x="6978066" y="3562648"/>
              <a:ext cx="14291" cy="19196"/>
            </a:xfrm>
            <a:custGeom>
              <a:avLst/>
              <a:gdLst>
                <a:gd name="connsiteX0" fmla="*/ 8625 w 14291"/>
                <a:gd name="connsiteY0" fmla="*/ 3095 h 19196"/>
                <a:gd name="connsiteX1" fmla="*/ 12243 w 14291"/>
                <a:gd name="connsiteY1" fmla="*/ 601 h 19196"/>
                <a:gd name="connsiteX2" fmla="*/ 14333 w 14291"/>
                <a:gd name="connsiteY2" fmla="*/ 2289 h 19196"/>
                <a:gd name="connsiteX3" fmla="*/ 14257 w 14291"/>
                <a:gd name="connsiteY3" fmla="*/ 9525 h 19196"/>
                <a:gd name="connsiteX4" fmla="*/ 12806 w 14291"/>
                <a:gd name="connsiteY4" fmla="*/ 11699 h 19196"/>
                <a:gd name="connsiteX5" fmla="*/ 4201 w 14291"/>
                <a:gd name="connsiteY5" fmla="*/ 18381 h 19196"/>
                <a:gd name="connsiteX6" fmla="*/ 1381 w 14291"/>
                <a:gd name="connsiteY6" fmla="*/ 18457 h 19196"/>
                <a:gd name="connsiteX7" fmla="*/ 180 w 14291"/>
                <a:gd name="connsiteY7" fmla="*/ 11859 h 19196"/>
                <a:gd name="connsiteX8" fmla="*/ 1624 w 14291"/>
                <a:gd name="connsiteY8" fmla="*/ 8560 h 19196"/>
                <a:gd name="connsiteX9" fmla="*/ 8625 w 14291"/>
                <a:gd name="connsiteY9" fmla="*/ 3095 h 1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91" h="19196">
                  <a:moveTo>
                    <a:pt x="8625" y="3095"/>
                  </a:moveTo>
                  <a:cubicBezTo>
                    <a:pt x="8625" y="3095"/>
                    <a:pt x="9833" y="2365"/>
                    <a:pt x="12243" y="601"/>
                  </a:cubicBezTo>
                  <a:cubicBezTo>
                    <a:pt x="14653" y="-1170"/>
                    <a:pt x="14333" y="2289"/>
                    <a:pt x="14333" y="2289"/>
                  </a:cubicBezTo>
                  <a:cubicBezTo>
                    <a:pt x="14333" y="2289"/>
                    <a:pt x="14098" y="8005"/>
                    <a:pt x="14257" y="9525"/>
                  </a:cubicBezTo>
                  <a:cubicBezTo>
                    <a:pt x="14417" y="11053"/>
                    <a:pt x="12806" y="11699"/>
                    <a:pt x="12806" y="11699"/>
                  </a:cubicBezTo>
                  <a:cubicBezTo>
                    <a:pt x="12806" y="11699"/>
                    <a:pt x="6854" y="16367"/>
                    <a:pt x="4201" y="18381"/>
                  </a:cubicBezTo>
                  <a:cubicBezTo>
                    <a:pt x="1540" y="20388"/>
                    <a:pt x="1381" y="18457"/>
                    <a:pt x="1381" y="18457"/>
                  </a:cubicBezTo>
                  <a:cubicBezTo>
                    <a:pt x="1381" y="18457"/>
                    <a:pt x="818" y="15082"/>
                    <a:pt x="180" y="11859"/>
                  </a:cubicBezTo>
                  <a:cubicBezTo>
                    <a:pt x="-466" y="8644"/>
                    <a:pt x="1624" y="8560"/>
                    <a:pt x="1624" y="8560"/>
                  </a:cubicBezTo>
                  <a:lnTo>
                    <a:pt x="8625" y="3095"/>
                  </a:lnTo>
                  <a:close/>
                </a:path>
              </a:pathLst>
            </a:custGeom>
            <a:solidFill>
              <a:srgbClr val="231F20"/>
            </a:solidFill>
            <a:ln w="7575" cap="flat">
              <a:noFill/>
              <a:prstDash val="solid"/>
              <a:round/>
            </a:ln>
          </p:spPr>
          <p:txBody>
            <a:bodyPr rtlCol="0" anchor="ctr"/>
            <a:lstStyle/>
            <a:p>
              <a:endParaRPr lang="en-GB"/>
            </a:p>
          </p:txBody>
        </p:sp>
        <p:sp>
          <p:nvSpPr>
            <p:cNvPr id="885" name="Freeform: Shape 884">
              <a:extLst>
                <a:ext uri="{FF2B5EF4-FFF2-40B4-BE49-F238E27FC236}">
                  <a16:creationId xmlns:a16="http://schemas.microsoft.com/office/drawing/2014/main" id="{6A18B3AD-6A00-4A77-B3FC-6CEDDA17F347}"/>
                </a:ext>
              </a:extLst>
            </p:cNvPr>
            <p:cNvSpPr/>
            <p:nvPr/>
          </p:nvSpPr>
          <p:spPr>
            <a:xfrm>
              <a:off x="6953688" y="3482152"/>
              <a:ext cx="24326" cy="22639"/>
            </a:xfrm>
            <a:custGeom>
              <a:avLst/>
              <a:gdLst>
                <a:gd name="connsiteX0" fmla="*/ 21889 w 24326"/>
                <a:gd name="connsiteY0" fmla="*/ 8585 h 22639"/>
                <a:gd name="connsiteX1" fmla="*/ 24230 w 24326"/>
                <a:gd name="connsiteY1" fmla="*/ 9627 h 22639"/>
                <a:gd name="connsiteX2" fmla="*/ 23501 w 24326"/>
                <a:gd name="connsiteY2" fmla="*/ 12128 h 22639"/>
                <a:gd name="connsiteX3" fmla="*/ 19966 w 24326"/>
                <a:gd name="connsiteY3" fmla="*/ 21454 h 22639"/>
                <a:gd name="connsiteX4" fmla="*/ 16264 w 24326"/>
                <a:gd name="connsiteY4" fmla="*/ 20892 h 22639"/>
                <a:gd name="connsiteX5" fmla="*/ 14006 w 24326"/>
                <a:gd name="connsiteY5" fmla="*/ 20170 h 22639"/>
                <a:gd name="connsiteX6" fmla="*/ 1221 w 24326"/>
                <a:gd name="connsiteY6" fmla="*/ 14697 h 22639"/>
                <a:gd name="connsiteX7" fmla="*/ 658 w 24326"/>
                <a:gd name="connsiteY7" fmla="*/ 11079 h 22639"/>
                <a:gd name="connsiteX8" fmla="*/ 4999 w 24326"/>
                <a:gd name="connsiteY8" fmla="*/ 460 h 22639"/>
                <a:gd name="connsiteX9" fmla="*/ 7089 w 24326"/>
                <a:gd name="connsiteY9" fmla="*/ 779 h 22639"/>
                <a:gd name="connsiteX10" fmla="*/ 21889 w 24326"/>
                <a:gd name="connsiteY10" fmla="*/ 8585 h 2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26" h="22639">
                  <a:moveTo>
                    <a:pt x="21889" y="8585"/>
                  </a:moveTo>
                  <a:cubicBezTo>
                    <a:pt x="21889" y="8585"/>
                    <a:pt x="23820" y="9467"/>
                    <a:pt x="24230" y="9627"/>
                  </a:cubicBezTo>
                  <a:cubicBezTo>
                    <a:pt x="24626" y="9786"/>
                    <a:pt x="24147" y="11960"/>
                    <a:pt x="23501" y="12128"/>
                  </a:cubicBezTo>
                  <a:cubicBezTo>
                    <a:pt x="22854" y="12287"/>
                    <a:pt x="20688" y="18802"/>
                    <a:pt x="19966" y="21454"/>
                  </a:cubicBezTo>
                  <a:cubicBezTo>
                    <a:pt x="19236" y="24107"/>
                    <a:pt x="17229" y="21857"/>
                    <a:pt x="16264" y="20892"/>
                  </a:cubicBezTo>
                  <a:cubicBezTo>
                    <a:pt x="15299" y="19927"/>
                    <a:pt x="14006" y="20170"/>
                    <a:pt x="14006" y="20170"/>
                  </a:cubicBezTo>
                  <a:cubicBezTo>
                    <a:pt x="14006" y="20170"/>
                    <a:pt x="3471" y="15335"/>
                    <a:pt x="1221" y="14697"/>
                  </a:cubicBezTo>
                  <a:cubicBezTo>
                    <a:pt x="-1037" y="14058"/>
                    <a:pt x="658" y="11079"/>
                    <a:pt x="658" y="11079"/>
                  </a:cubicBezTo>
                  <a:cubicBezTo>
                    <a:pt x="658" y="11079"/>
                    <a:pt x="4033" y="1509"/>
                    <a:pt x="4999" y="460"/>
                  </a:cubicBezTo>
                  <a:cubicBezTo>
                    <a:pt x="5964" y="-589"/>
                    <a:pt x="7089" y="779"/>
                    <a:pt x="7089" y="779"/>
                  </a:cubicBezTo>
                  <a:lnTo>
                    <a:pt x="21889" y="8585"/>
                  </a:lnTo>
                  <a:close/>
                </a:path>
              </a:pathLst>
            </a:custGeom>
            <a:solidFill>
              <a:srgbClr val="231F20"/>
            </a:solidFill>
            <a:ln w="7575" cap="flat">
              <a:noFill/>
              <a:prstDash val="solid"/>
              <a:round/>
            </a:ln>
          </p:spPr>
          <p:txBody>
            <a:bodyPr rtlCol="0" anchor="ctr"/>
            <a:lstStyle/>
            <a:p>
              <a:endParaRPr lang="en-GB"/>
            </a:p>
          </p:txBody>
        </p:sp>
        <p:sp>
          <p:nvSpPr>
            <p:cNvPr id="886" name="Freeform: Shape 885">
              <a:extLst>
                <a:ext uri="{FF2B5EF4-FFF2-40B4-BE49-F238E27FC236}">
                  <a16:creationId xmlns:a16="http://schemas.microsoft.com/office/drawing/2014/main" id="{0887E488-DBEE-4CD5-BED0-C6DF05ACDA6B}"/>
                </a:ext>
              </a:extLst>
            </p:cNvPr>
            <p:cNvSpPr/>
            <p:nvPr/>
          </p:nvSpPr>
          <p:spPr>
            <a:xfrm>
              <a:off x="6946904" y="3506522"/>
              <a:ext cx="24037" cy="19230"/>
            </a:xfrm>
            <a:custGeom>
              <a:avLst/>
              <a:gdLst>
                <a:gd name="connsiteX0" fmla="*/ 21677 w 24037"/>
                <a:gd name="connsiteY0" fmla="*/ 5699 h 19230"/>
                <a:gd name="connsiteX1" fmla="*/ 23524 w 24037"/>
                <a:gd name="connsiteY1" fmla="*/ 6588 h 19230"/>
                <a:gd name="connsiteX2" fmla="*/ 24010 w 24037"/>
                <a:gd name="connsiteY2" fmla="*/ 8200 h 19230"/>
                <a:gd name="connsiteX3" fmla="*/ 23281 w 24037"/>
                <a:gd name="connsiteY3" fmla="*/ 10610 h 19230"/>
                <a:gd name="connsiteX4" fmla="*/ 23205 w 24037"/>
                <a:gd name="connsiteY4" fmla="*/ 14311 h 19230"/>
                <a:gd name="connsiteX5" fmla="*/ 22718 w 24037"/>
                <a:gd name="connsiteY5" fmla="*/ 18416 h 19230"/>
                <a:gd name="connsiteX6" fmla="*/ 21031 w 24037"/>
                <a:gd name="connsiteY6" fmla="*/ 19298 h 19230"/>
                <a:gd name="connsiteX7" fmla="*/ 19260 w 24037"/>
                <a:gd name="connsiteY7" fmla="*/ 17930 h 19230"/>
                <a:gd name="connsiteX8" fmla="*/ 17169 w 24037"/>
                <a:gd name="connsiteY8" fmla="*/ 17367 h 19230"/>
                <a:gd name="connsiteX9" fmla="*/ 14273 w 24037"/>
                <a:gd name="connsiteY9" fmla="*/ 17124 h 19230"/>
                <a:gd name="connsiteX10" fmla="*/ 9211 w 24037"/>
                <a:gd name="connsiteY10" fmla="*/ 16082 h 19230"/>
                <a:gd name="connsiteX11" fmla="*/ 2848 w 24037"/>
                <a:gd name="connsiteY11" fmla="*/ 15034 h 19230"/>
                <a:gd name="connsiteX12" fmla="*/ 112 w 24037"/>
                <a:gd name="connsiteY12" fmla="*/ 13186 h 19230"/>
                <a:gd name="connsiteX13" fmla="*/ 515 w 24037"/>
                <a:gd name="connsiteY13" fmla="*/ 9485 h 19230"/>
                <a:gd name="connsiteX14" fmla="*/ 1966 w 24037"/>
                <a:gd name="connsiteY14" fmla="*/ 1518 h 19230"/>
                <a:gd name="connsiteX15" fmla="*/ 4376 w 24037"/>
                <a:gd name="connsiteY15" fmla="*/ 74 h 19230"/>
                <a:gd name="connsiteX16" fmla="*/ 7515 w 24037"/>
                <a:gd name="connsiteY16" fmla="*/ 553 h 19230"/>
                <a:gd name="connsiteX17" fmla="*/ 8884 w 24037"/>
                <a:gd name="connsiteY17" fmla="*/ 1921 h 19230"/>
                <a:gd name="connsiteX18" fmla="*/ 11134 w 24037"/>
                <a:gd name="connsiteY18" fmla="*/ 2005 h 19230"/>
                <a:gd name="connsiteX19" fmla="*/ 15717 w 24037"/>
                <a:gd name="connsiteY19" fmla="*/ 2970 h 19230"/>
                <a:gd name="connsiteX20" fmla="*/ 21677 w 24037"/>
                <a:gd name="connsiteY20" fmla="*/ 5699 h 1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37" h="19230">
                  <a:moveTo>
                    <a:pt x="21677" y="5699"/>
                  </a:moveTo>
                  <a:cubicBezTo>
                    <a:pt x="21677" y="5699"/>
                    <a:pt x="22961" y="6110"/>
                    <a:pt x="23524" y="6588"/>
                  </a:cubicBezTo>
                  <a:cubicBezTo>
                    <a:pt x="24086" y="7075"/>
                    <a:pt x="24170" y="7957"/>
                    <a:pt x="24010" y="8200"/>
                  </a:cubicBezTo>
                  <a:cubicBezTo>
                    <a:pt x="23843" y="8436"/>
                    <a:pt x="23364" y="9325"/>
                    <a:pt x="23281" y="10610"/>
                  </a:cubicBezTo>
                  <a:cubicBezTo>
                    <a:pt x="23205" y="11894"/>
                    <a:pt x="23364" y="12305"/>
                    <a:pt x="23205" y="14311"/>
                  </a:cubicBezTo>
                  <a:cubicBezTo>
                    <a:pt x="23037" y="16318"/>
                    <a:pt x="22878" y="17770"/>
                    <a:pt x="22718" y="18416"/>
                  </a:cubicBezTo>
                  <a:cubicBezTo>
                    <a:pt x="22558" y="19055"/>
                    <a:pt x="22072" y="19214"/>
                    <a:pt x="21031" y="19298"/>
                  </a:cubicBezTo>
                  <a:cubicBezTo>
                    <a:pt x="19982" y="19381"/>
                    <a:pt x="19662" y="18576"/>
                    <a:pt x="19260" y="17930"/>
                  </a:cubicBezTo>
                  <a:cubicBezTo>
                    <a:pt x="18857" y="17284"/>
                    <a:pt x="18454" y="17694"/>
                    <a:pt x="17169" y="17367"/>
                  </a:cubicBezTo>
                  <a:cubicBezTo>
                    <a:pt x="15877" y="17048"/>
                    <a:pt x="15322" y="17208"/>
                    <a:pt x="14273" y="17124"/>
                  </a:cubicBezTo>
                  <a:cubicBezTo>
                    <a:pt x="13224" y="17048"/>
                    <a:pt x="10488" y="16318"/>
                    <a:pt x="9211" y="16082"/>
                  </a:cubicBezTo>
                  <a:cubicBezTo>
                    <a:pt x="7918" y="15839"/>
                    <a:pt x="3897" y="15034"/>
                    <a:pt x="2848" y="15034"/>
                  </a:cubicBezTo>
                  <a:cubicBezTo>
                    <a:pt x="1807" y="15034"/>
                    <a:pt x="355" y="14068"/>
                    <a:pt x="112" y="13186"/>
                  </a:cubicBezTo>
                  <a:cubicBezTo>
                    <a:pt x="-132" y="12305"/>
                    <a:pt x="355" y="11575"/>
                    <a:pt x="515" y="9485"/>
                  </a:cubicBezTo>
                  <a:cubicBezTo>
                    <a:pt x="674" y="7394"/>
                    <a:pt x="1723" y="3046"/>
                    <a:pt x="1966" y="1518"/>
                  </a:cubicBezTo>
                  <a:cubicBezTo>
                    <a:pt x="2210" y="-10"/>
                    <a:pt x="3335" y="74"/>
                    <a:pt x="4376" y="74"/>
                  </a:cubicBezTo>
                  <a:cubicBezTo>
                    <a:pt x="5425" y="74"/>
                    <a:pt x="6147" y="234"/>
                    <a:pt x="7515" y="553"/>
                  </a:cubicBezTo>
                  <a:cubicBezTo>
                    <a:pt x="8884" y="880"/>
                    <a:pt x="7994" y="1359"/>
                    <a:pt x="8884" y="1921"/>
                  </a:cubicBezTo>
                  <a:cubicBezTo>
                    <a:pt x="9765" y="2484"/>
                    <a:pt x="9522" y="2164"/>
                    <a:pt x="11134" y="2005"/>
                  </a:cubicBezTo>
                  <a:cubicBezTo>
                    <a:pt x="12745" y="1845"/>
                    <a:pt x="12669" y="2324"/>
                    <a:pt x="15717" y="2970"/>
                  </a:cubicBezTo>
                  <a:cubicBezTo>
                    <a:pt x="18781" y="3616"/>
                    <a:pt x="21677" y="5699"/>
                    <a:pt x="21677" y="5699"/>
                  </a:cubicBezTo>
                  <a:close/>
                </a:path>
              </a:pathLst>
            </a:custGeom>
            <a:solidFill>
              <a:srgbClr val="231F20"/>
            </a:solidFill>
            <a:ln w="7575" cap="flat">
              <a:noFill/>
              <a:prstDash val="solid"/>
              <a:round/>
            </a:ln>
          </p:spPr>
          <p:txBody>
            <a:bodyPr rtlCol="0" anchor="ctr"/>
            <a:lstStyle/>
            <a:p>
              <a:endParaRPr lang="en-GB"/>
            </a:p>
          </p:txBody>
        </p:sp>
        <p:sp>
          <p:nvSpPr>
            <p:cNvPr id="887" name="Freeform: Shape 886">
              <a:extLst>
                <a:ext uri="{FF2B5EF4-FFF2-40B4-BE49-F238E27FC236}">
                  <a16:creationId xmlns:a16="http://schemas.microsoft.com/office/drawing/2014/main" id="{FB28419C-03AB-4D4B-9507-50E79DBF3540}"/>
                </a:ext>
              </a:extLst>
            </p:cNvPr>
            <p:cNvSpPr/>
            <p:nvPr/>
          </p:nvSpPr>
          <p:spPr>
            <a:xfrm>
              <a:off x="6944805" y="3529184"/>
              <a:ext cx="23835" cy="15543"/>
            </a:xfrm>
            <a:custGeom>
              <a:avLst/>
              <a:gdLst>
                <a:gd name="connsiteX0" fmla="*/ 21358 w 23835"/>
                <a:gd name="connsiteY0" fmla="*/ 3797 h 15543"/>
                <a:gd name="connsiteX1" fmla="*/ 23129 w 23835"/>
                <a:gd name="connsiteY1" fmla="*/ 4367 h 15543"/>
                <a:gd name="connsiteX2" fmla="*/ 23775 w 23835"/>
                <a:gd name="connsiteY2" fmla="*/ 5652 h 15543"/>
                <a:gd name="connsiteX3" fmla="*/ 23775 w 23835"/>
                <a:gd name="connsiteY3" fmla="*/ 13854 h 15543"/>
                <a:gd name="connsiteX4" fmla="*/ 22650 w 23835"/>
                <a:gd name="connsiteY4" fmla="*/ 15382 h 15543"/>
                <a:gd name="connsiteX5" fmla="*/ 21921 w 23835"/>
                <a:gd name="connsiteY5" fmla="*/ 15541 h 15543"/>
                <a:gd name="connsiteX6" fmla="*/ 21198 w 23835"/>
                <a:gd name="connsiteY6" fmla="*/ 15625 h 15543"/>
                <a:gd name="connsiteX7" fmla="*/ 19108 w 23835"/>
                <a:gd name="connsiteY7" fmla="*/ 15146 h 15543"/>
                <a:gd name="connsiteX8" fmla="*/ 17018 w 23835"/>
                <a:gd name="connsiteY8" fmla="*/ 15541 h 15543"/>
                <a:gd name="connsiteX9" fmla="*/ 1648 w 23835"/>
                <a:gd name="connsiteY9" fmla="*/ 14986 h 15543"/>
                <a:gd name="connsiteX10" fmla="*/ 44 w 23835"/>
                <a:gd name="connsiteY10" fmla="*/ 12410 h 15543"/>
                <a:gd name="connsiteX11" fmla="*/ 766 w 23835"/>
                <a:gd name="connsiteY11" fmla="*/ 2437 h 15543"/>
                <a:gd name="connsiteX12" fmla="*/ 2058 w 23835"/>
                <a:gd name="connsiteY12" fmla="*/ 498 h 15543"/>
                <a:gd name="connsiteX13" fmla="*/ 4468 w 23835"/>
                <a:gd name="connsiteY13" fmla="*/ 339 h 15543"/>
                <a:gd name="connsiteX14" fmla="*/ 7843 w 23835"/>
                <a:gd name="connsiteY14" fmla="*/ 1631 h 15543"/>
                <a:gd name="connsiteX15" fmla="*/ 9614 w 23835"/>
                <a:gd name="connsiteY15" fmla="*/ 1547 h 15543"/>
                <a:gd name="connsiteX16" fmla="*/ 12677 w 23835"/>
                <a:gd name="connsiteY16" fmla="*/ 1714 h 15543"/>
                <a:gd name="connsiteX17" fmla="*/ 16136 w 23835"/>
                <a:gd name="connsiteY17" fmla="*/ 2596 h 15543"/>
                <a:gd name="connsiteX18" fmla="*/ 21358 w 23835"/>
                <a:gd name="connsiteY18" fmla="*/ 3797 h 15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35" h="15543">
                  <a:moveTo>
                    <a:pt x="21358" y="3797"/>
                  </a:moveTo>
                  <a:cubicBezTo>
                    <a:pt x="21358" y="3797"/>
                    <a:pt x="22004" y="4041"/>
                    <a:pt x="23129" y="4367"/>
                  </a:cubicBezTo>
                  <a:cubicBezTo>
                    <a:pt x="24262" y="4687"/>
                    <a:pt x="23775" y="5652"/>
                    <a:pt x="23775" y="5652"/>
                  </a:cubicBezTo>
                  <a:lnTo>
                    <a:pt x="23775" y="13854"/>
                  </a:lnTo>
                  <a:cubicBezTo>
                    <a:pt x="23775" y="15792"/>
                    <a:pt x="22970" y="15146"/>
                    <a:pt x="22650" y="15382"/>
                  </a:cubicBezTo>
                  <a:cubicBezTo>
                    <a:pt x="22323" y="15625"/>
                    <a:pt x="21921" y="15541"/>
                    <a:pt x="21921" y="15541"/>
                  </a:cubicBezTo>
                  <a:cubicBezTo>
                    <a:pt x="21921" y="15541"/>
                    <a:pt x="21761" y="15625"/>
                    <a:pt x="21198" y="15625"/>
                  </a:cubicBezTo>
                  <a:cubicBezTo>
                    <a:pt x="20636" y="15625"/>
                    <a:pt x="19997" y="15625"/>
                    <a:pt x="19108" y="15146"/>
                  </a:cubicBezTo>
                  <a:cubicBezTo>
                    <a:pt x="18226" y="14660"/>
                    <a:pt x="17018" y="15541"/>
                    <a:pt x="17018" y="15541"/>
                  </a:cubicBezTo>
                  <a:cubicBezTo>
                    <a:pt x="17018" y="15541"/>
                    <a:pt x="2780" y="15146"/>
                    <a:pt x="1648" y="14986"/>
                  </a:cubicBezTo>
                  <a:cubicBezTo>
                    <a:pt x="530" y="14819"/>
                    <a:pt x="44" y="12410"/>
                    <a:pt x="44" y="12410"/>
                  </a:cubicBezTo>
                  <a:cubicBezTo>
                    <a:pt x="44" y="12410"/>
                    <a:pt x="690" y="2916"/>
                    <a:pt x="766" y="2437"/>
                  </a:cubicBezTo>
                  <a:cubicBezTo>
                    <a:pt x="850" y="1950"/>
                    <a:pt x="926" y="1228"/>
                    <a:pt x="2058" y="498"/>
                  </a:cubicBezTo>
                  <a:cubicBezTo>
                    <a:pt x="3183" y="-224"/>
                    <a:pt x="3502" y="179"/>
                    <a:pt x="4468" y="339"/>
                  </a:cubicBezTo>
                  <a:cubicBezTo>
                    <a:pt x="5433" y="498"/>
                    <a:pt x="6801" y="1471"/>
                    <a:pt x="7843" y="1631"/>
                  </a:cubicBezTo>
                  <a:cubicBezTo>
                    <a:pt x="8892" y="1791"/>
                    <a:pt x="8489" y="1714"/>
                    <a:pt x="9614" y="1547"/>
                  </a:cubicBezTo>
                  <a:cubicBezTo>
                    <a:pt x="10739" y="1388"/>
                    <a:pt x="11149" y="1547"/>
                    <a:pt x="12677" y="1714"/>
                  </a:cubicBezTo>
                  <a:cubicBezTo>
                    <a:pt x="14198" y="1874"/>
                    <a:pt x="14608" y="2513"/>
                    <a:pt x="16136" y="2596"/>
                  </a:cubicBezTo>
                  <a:cubicBezTo>
                    <a:pt x="17656" y="2672"/>
                    <a:pt x="21358" y="3797"/>
                    <a:pt x="21358" y="3797"/>
                  </a:cubicBezTo>
                  <a:close/>
                </a:path>
              </a:pathLst>
            </a:custGeom>
            <a:solidFill>
              <a:srgbClr val="231F20"/>
            </a:solidFill>
            <a:ln w="7575" cap="flat">
              <a:noFill/>
              <a:prstDash val="solid"/>
              <a:round/>
            </a:ln>
          </p:spPr>
          <p:txBody>
            <a:bodyPr rtlCol="0" anchor="ctr"/>
            <a:lstStyle/>
            <a:p>
              <a:endParaRPr lang="en-GB"/>
            </a:p>
          </p:txBody>
        </p:sp>
        <p:sp>
          <p:nvSpPr>
            <p:cNvPr id="888" name="Freeform: Shape 887">
              <a:extLst>
                <a:ext uri="{FF2B5EF4-FFF2-40B4-BE49-F238E27FC236}">
                  <a16:creationId xmlns:a16="http://schemas.microsoft.com/office/drawing/2014/main" id="{92059C99-C7E5-4F98-B617-0F37C03C1081}"/>
                </a:ext>
              </a:extLst>
            </p:cNvPr>
            <p:cNvSpPr/>
            <p:nvPr/>
          </p:nvSpPr>
          <p:spPr>
            <a:xfrm>
              <a:off x="6944473" y="3552229"/>
              <a:ext cx="25274" cy="15672"/>
            </a:xfrm>
            <a:custGeom>
              <a:avLst/>
              <a:gdLst>
                <a:gd name="connsiteX0" fmla="*/ 23059 w 25274"/>
                <a:gd name="connsiteY0" fmla="*/ 397 h 15672"/>
                <a:gd name="connsiteX1" fmla="*/ 24343 w 25274"/>
                <a:gd name="connsiteY1" fmla="*/ 556 h 15672"/>
                <a:gd name="connsiteX2" fmla="*/ 24990 w 25274"/>
                <a:gd name="connsiteY2" fmla="*/ 1848 h 15672"/>
                <a:gd name="connsiteX3" fmla="*/ 25233 w 25274"/>
                <a:gd name="connsiteY3" fmla="*/ 6592 h 15672"/>
                <a:gd name="connsiteX4" fmla="*/ 25149 w 25274"/>
                <a:gd name="connsiteY4" fmla="*/ 10613 h 15672"/>
                <a:gd name="connsiteX5" fmla="*/ 24663 w 25274"/>
                <a:gd name="connsiteY5" fmla="*/ 12141 h 15672"/>
                <a:gd name="connsiteX6" fmla="*/ 23302 w 25274"/>
                <a:gd name="connsiteY6" fmla="*/ 13106 h 15672"/>
                <a:gd name="connsiteX7" fmla="*/ 20322 w 25274"/>
                <a:gd name="connsiteY7" fmla="*/ 13433 h 15672"/>
                <a:gd name="connsiteX8" fmla="*/ 16225 w 25274"/>
                <a:gd name="connsiteY8" fmla="*/ 13676 h 15672"/>
                <a:gd name="connsiteX9" fmla="*/ 13322 w 25274"/>
                <a:gd name="connsiteY9" fmla="*/ 14071 h 15672"/>
                <a:gd name="connsiteX10" fmla="*/ 9787 w 25274"/>
                <a:gd name="connsiteY10" fmla="*/ 14718 h 15672"/>
                <a:gd name="connsiteX11" fmla="*/ 4717 w 25274"/>
                <a:gd name="connsiteY11" fmla="*/ 15759 h 15672"/>
                <a:gd name="connsiteX12" fmla="*/ 2543 w 25274"/>
                <a:gd name="connsiteY12" fmla="*/ 15440 h 15672"/>
                <a:gd name="connsiteX13" fmla="*/ 2702 w 25274"/>
                <a:gd name="connsiteY13" fmla="*/ 14155 h 15672"/>
                <a:gd name="connsiteX14" fmla="*/ 1182 w 25274"/>
                <a:gd name="connsiteY14" fmla="*/ 9252 h 15672"/>
                <a:gd name="connsiteX15" fmla="*/ 50 w 25274"/>
                <a:gd name="connsiteY15" fmla="*/ 2411 h 15672"/>
                <a:gd name="connsiteX16" fmla="*/ 1501 w 25274"/>
                <a:gd name="connsiteY16" fmla="*/ 321 h 15672"/>
                <a:gd name="connsiteX17" fmla="*/ 4398 w 25274"/>
                <a:gd name="connsiteY17" fmla="*/ 480 h 15672"/>
                <a:gd name="connsiteX18" fmla="*/ 6001 w 25274"/>
                <a:gd name="connsiteY18" fmla="*/ 883 h 15672"/>
                <a:gd name="connsiteX19" fmla="*/ 7294 w 25274"/>
                <a:gd name="connsiteY19" fmla="*/ 321 h 15672"/>
                <a:gd name="connsiteX20" fmla="*/ 10509 w 25274"/>
                <a:gd name="connsiteY20" fmla="*/ 153 h 15672"/>
                <a:gd name="connsiteX21" fmla="*/ 23059 w 25274"/>
                <a:gd name="connsiteY21" fmla="*/ 397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274" h="15672">
                  <a:moveTo>
                    <a:pt x="23059" y="397"/>
                  </a:moveTo>
                  <a:cubicBezTo>
                    <a:pt x="23059" y="397"/>
                    <a:pt x="23781" y="397"/>
                    <a:pt x="24343" y="556"/>
                  </a:cubicBezTo>
                  <a:cubicBezTo>
                    <a:pt x="24906" y="716"/>
                    <a:pt x="24746" y="1446"/>
                    <a:pt x="24990" y="1848"/>
                  </a:cubicBezTo>
                  <a:cubicBezTo>
                    <a:pt x="25233" y="2251"/>
                    <a:pt x="25073" y="6029"/>
                    <a:pt x="25233" y="6592"/>
                  </a:cubicBezTo>
                  <a:cubicBezTo>
                    <a:pt x="25392" y="7154"/>
                    <a:pt x="25309" y="9252"/>
                    <a:pt x="25149" y="10613"/>
                  </a:cubicBezTo>
                  <a:cubicBezTo>
                    <a:pt x="24990" y="11981"/>
                    <a:pt x="25073" y="11502"/>
                    <a:pt x="24663" y="12141"/>
                  </a:cubicBezTo>
                  <a:cubicBezTo>
                    <a:pt x="24267" y="12787"/>
                    <a:pt x="24267" y="12384"/>
                    <a:pt x="23302" y="13106"/>
                  </a:cubicBezTo>
                  <a:cubicBezTo>
                    <a:pt x="22337" y="13836"/>
                    <a:pt x="21531" y="13433"/>
                    <a:pt x="20322" y="13433"/>
                  </a:cubicBezTo>
                  <a:cubicBezTo>
                    <a:pt x="19114" y="13433"/>
                    <a:pt x="18392" y="13509"/>
                    <a:pt x="16225" y="13676"/>
                  </a:cubicBezTo>
                  <a:cubicBezTo>
                    <a:pt x="14044" y="13836"/>
                    <a:pt x="14933" y="13836"/>
                    <a:pt x="13322" y="14071"/>
                  </a:cubicBezTo>
                  <a:cubicBezTo>
                    <a:pt x="11718" y="14315"/>
                    <a:pt x="10349" y="14634"/>
                    <a:pt x="9787" y="14718"/>
                  </a:cubicBezTo>
                  <a:cubicBezTo>
                    <a:pt x="9224" y="14794"/>
                    <a:pt x="5682" y="15843"/>
                    <a:pt x="4717" y="15759"/>
                  </a:cubicBezTo>
                  <a:cubicBezTo>
                    <a:pt x="3751" y="15683"/>
                    <a:pt x="2543" y="15440"/>
                    <a:pt x="2543" y="15440"/>
                  </a:cubicBezTo>
                  <a:cubicBezTo>
                    <a:pt x="2543" y="15440"/>
                    <a:pt x="2702" y="14794"/>
                    <a:pt x="2702" y="14155"/>
                  </a:cubicBezTo>
                  <a:cubicBezTo>
                    <a:pt x="2702" y="13509"/>
                    <a:pt x="1501" y="11745"/>
                    <a:pt x="1182" y="9252"/>
                  </a:cubicBezTo>
                  <a:cubicBezTo>
                    <a:pt x="855" y="6751"/>
                    <a:pt x="133" y="4258"/>
                    <a:pt x="50" y="2411"/>
                  </a:cubicBezTo>
                  <a:cubicBezTo>
                    <a:pt x="-34" y="556"/>
                    <a:pt x="855" y="799"/>
                    <a:pt x="1501" y="321"/>
                  </a:cubicBezTo>
                  <a:cubicBezTo>
                    <a:pt x="2140" y="-166"/>
                    <a:pt x="3995" y="237"/>
                    <a:pt x="4398" y="480"/>
                  </a:cubicBezTo>
                  <a:cubicBezTo>
                    <a:pt x="4800" y="716"/>
                    <a:pt x="5120" y="959"/>
                    <a:pt x="6001" y="883"/>
                  </a:cubicBezTo>
                  <a:cubicBezTo>
                    <a:pt x="6891" y="799"/>
                    <a:pt x="6807" y="321"/>
                    <a:pt x="7294" y="321"/>
                  </a:cubicBezTo>
                  <a:cubicBezTo>
                    <a:pt x="7773" y="321"/>
                    <a:pt x="8898" y="321"/>
                    <a:pt x="10509" y="153"/>
                  </a:cubicBezTo>
                  <a:cubicBezTo>
                    <a:pt x="12113" y="-6"/>
                    <a:pt x="23059" y="397"/>
                    <a:pt x="23059" y="397"/>
                  </a:cubicBezTo>
                  <a:close/>
                </a:path>
              </a:pathLst>
            </a:custGeom>
            <a:solidFill>
              <a:srgbClr val="231F20"/>
            </a:solidFill>
            <a:ln w="7575" cap="flat">
              <a:noFill/>
              <a:prstDash val="solid"/>
              <a:round/>
            </a:ln>
          </p:spPr>
          <p:txBody>
            <a:bodyPr rtlCol="0" anchor="ctr"/>
            <a:lstStyle/>
            <a:p>
              <a:endParaRPr lang="en-GB"/>
            </a:p>
          </p:txBody>
        </p:sp>
        <p:sp>
          <p:nvSpPr>
            <p:cNvPr id="889" name="Freeform: Shape 888">
              <a:extLst>
                <a:ext uri="{FF2B5EF4-FFF2-40B4-BE49-F238E27FC236}">
                  <a16:creationId xmlns:a16="http://schemas.microsoft.com/office/drawing/2014/main" id="{0A540053-DB90-4641-8DE0-EC166A1D9F9E}"/>
                </a:ext>
              </a:extLst>
            </p:cNvPr>
            <p:cNvSpPr/>
            <p:nvPr/>
          </p:nvSpPr>
          <p:spPr>
            <a:xfrm>
              <a:off x="6948803" y="3573856"/>
              <a:ext cx="26198" cy="23820"/>
            </a:xfrm>
            <a:custGeom>
              <a:avLst/>
              <a:gdLst>
                <a:gd name="connsiteX0" fmla="*/ 21299 w 26198"/>
                <a:gd name="connsiteY0" fmla="*/ 505 h 23820"/>
                <a:gd name="connsiteX1" fmla="*/ 23397 w 26198"/>
                <a:gd name="connsiteY1" fmla="*/ 102 h 23820"/>
                <a:gd name="connsiteX2" fmla="*/ 23717 w 26198"/>
                <a:gd name="connsiteY2" fmla="*/ 2839 h 23820"/>
                <a:gd name="connsiteX3" fmla="*/ 25085 w 26198"/>
                <a:gd name="connsiteY3" fmla="*/ 7103 h 23820"/>
                <a:gd name="connsiteX4" fmla="*/ 26210 w 26198"/>
                <a:gd name="connsiteY4" fmla="*/ 12006 h 23820"/>
                <a:gd name="connsiteX5" fmla="*/ 24522 w 26198"/>
                <a:gd name="connsiteY5" fmla="*/ 13450 h 23820"/>
                <a:gd name="connsiteX6" fmla="*/ 5777 w 26198"/>
                <a:gd name="connsiteY6" fmla="*/ 23674 h 23820"/>
                <a:gd name="connsiteX7" fmla="*/ 2638 w 26198"/>
                <a:gd name="connsiteY7" fmla="*/ 22146 h 23820"/>
                <a:gd name="connsiteX8" fmla="*/ 1597 w 26198"/>
                <a:gd name="connsiteY8" fmla="*/ 17152 h 23820"/>
                <a:gd name="connsiteX9" fmla="*/ 61 w 26198"/>
                <a:gd name="connsiteY9" fmla="*/ 7742 h 23820"/>
                <a:gd name="connsiteX10" fmla="*/ 2478 w 26198"/>
                <a:gd name="connsiteY10" fmla="*/ 5492 h 23820"/>
                <a:gd name="connsiteX11" fmla="*/ 6583 w 26198"/>
                <a:gd name="connsiteY11" fmla="*/ 4040 h 23820"/>
                <a:gd name="connsiteX12" fmla="*/ 21299 w 26198"/>
                <a:gd name="connsiteY12" fmla="*/ 505 h 2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8" h="23820">
                  <a:moveTo>
                    <a:pt x="21299" y="505"/>
                  </a:moveTo>
                  <a:cubicBezTo>
                    <a:pt x="21299" y="505"/>
                    <a:pt x="22508" y="102"/>
                    <a:pt x="23397" y="102"/>
                  </a:cubicBezTo>
                  <a:cubicBezTo>
                    <a:pt x="24279" y="102"/>
                    <a:pt x="23557" y="2269"/>
                    <a:pt x="23717" y="2839"/>
                  </a:cubicBezTo>
                  <a:cubicBezTo>
                    <a:pt x="23876" y="3401"/>
                    <a:pt x="24918" y="6693"/>
                    <a:pt x="25085" y="7103"/>
                  </a:cubicBezTo>
                  <a:cubicBezTo>
                    <a:pt x="25244" y="7498"/>
                    <a:pt x="25883" y="10402"/>
                    <a:pt x="26210" y="12006"/>
                  </a:cubicBezTo>
                  <a:cubicBezTo>
                    <a:pt x="26529" y="13610"/>
                    <a:pt x="24522" y="13450"/>
                    <a:pt x="24522" y="13450"/>
                  </a:cubicBezTo>
                  <a:cubicBezTo>
                    <a:pt x="24522" y="13450"/>
                    <a:pt x="7944" y="22625"/>
                    <a:pt x="5777" y="23674"/>
                  </a:cubicBezTo>
                  <a:cubicBezTo>
                    <a:pt x="3603" y="24715"/>
                    <a:pt x="2638" y="22146"/>
                    <a:pt x="2638" y="22146"/>
                  </a:cubicBezTo>
                  <a:lnTo>
                    <a:pt x="1597" y="17152"/>
                  </a:lnTo>
                  <a:cubicBezTo>
                    <a:pt x="1597" y="17152"/>
                    <a:pt x="228" y="10151"/>
                    <a:pt x="61" y="7742"/>
                  </a:cubicBezTo>
                  <a:cubicBezTo>
                    <a:pt x="-98" y="5332"/>
                    <a:pt x="1027" y="5970"/>
                    <a:pt x="2478" y="5492"/>
                  </a:cubicBezTo>
                  <a:cubicBezTo>
                    <a:pt x="3930" y="5005"/>
                    <a:pt x="4166" y="5332"/>
                    <a:pt x="6583" y="4040"/>
                  </a:cubicBezTo>
                  <a:cubicBezTo>
                    <a:pt x="8993" y="2755"/>
                    <a:pt x="21299" y="505"/>
                    <a:pt x="21299" y="505"/>
                  </a:cubicBezTo>
                  <a:close/>
                </a:path>
              </a:pathLst>
            </a:custGeom>
            <a:solidFill>
              <a:srgbClr val="231F20"/>
            </a:solidFill>
            <a:ln w="7575" cap="flat">
              <a:noFill/>
              <a:prstDash val="solid"/>
              <a:round/>
            </a:ln>
          </p:spPr>
          <p:txBody>
            <a:bodyPr rtlCol="0" anchor="ctr"/>
            <a:lstStyle/>
            <a:p>
              <a:endParaRPr lang="en-GB"/>
            </a:p>
          </p:txBody>
        </p:sp>
        <p:sp>
          <p:nvSpPr>
            <p:cNvPr id="890" name="Freeform: Shape 889">
              <a:extLst>
                <a:ext uri="{FF2B5EF4-FFF2-40B4-BE49-F238E27FC236}">
                  <a16:creationId xmlns:a16="http://schemas.microsoft.com/office/drawing/2014/main" id="{132FA47D-EEA1-41CB-AE4C-48B7EC3D77E3}"/>
                </a:ext>
              </a:extLst>
            </p:cNvPr>
            <p:cNvSpPr/>
            <p:nvPr/>
          </p:nvSpPr>
          <p:spPr>
            <a:xfrm>
              <a:off x="6969839" y="3679475"/>
              <a:ext cx="67862" cy="28982"/>
            </a:xfrm>
            <a:custGeom>
              <a:avLst/>
              <a:gdLst>
                <a:gd name="connsiteX0" fmla="*/ 17179 w 67862"/>
                <a:gd name="connsiteY0" fmla="*/ 4330 h 28982"/>
                <a:gd name="connsiteX1" fmla="*/ 16776 w 67862"/>
                <a:gd name="connsiteY1" fmla="*/ 4413 h 28982"/>
                <a:gd name="connsiteX2" fmla="*/ 18228 w 67862"/>
                <a:gd name="connsiteY2" fmla="*/ 3129 h 28982"/>
                <a:gd name="connsiteX3" fmla="*/ 20319 w 67862"/>
                <a:gd name="connsiteY3" fmla="*/ 2802 h 28982"/>
                <a:gd name="connsiteX4" fmla="*/ 23139 w 67862"/>
                <a:gd name="connsiteY4" fmla="*/ 5059 h 28982"/>
                <a:gd name="connsiteX5" fmla="*/ 27563 w 67862"/>
                <a:gd name="connsiteY5" fmla="*/ 6831 h 28982"/>
                <a:gd name="connsiteX6" fmla="*/ 33674 w 67862"/>
                <a:gd name="connsiteY6" fmla="*/ 6990 h 28982"/>
                <a:gd name="connsiteX7" fmla="*/ 39466 w 67862"/>
                <a:gd name="connsiteY7" fmla="*/ 5622 h 28982"/>
                <a:gd name="connsiteX8" fmla="*/ 42841 w 67862"/>
                <a:gd name="connsiteY8" fmla="*/ 2566 h 28982"/>
                <a:gd name="connsiteX9" fmla="*/ 45015 w 67862"/>
                <a:gd name="connsiteY9" fmla="*/ 468 h 28982"/>
                <a:gd name="connsiteX10" fmla="*/ 48231 w 67862"/>
                <a:gd name="connsiteY10" fmla="*/ 468 h 28982"/>
                <a:gd name="connsiteX11" fmla="*/ 64080 w 67862"/>
                <a:gd name="connsiteY11" fmla="*/ 5698 h 28982"/>
                <a:gd name="connsiteX12" fmla="*/ 67462 w 67862"/>
                <a:gd name="connsiteY12" fmla="*/ 6831 h 28982"/>
                <a:gd name="connsiteX13" fmla="*/ 67698 w 67862"/>
                <a:gd name="connsiteY13" fmla="*/ 8434 h 28982"/>
                <a:gd name="connsiteX14" fmla="*/ 66170 w 67862"/>
                <a:gd name="connsiteY14" fmla="*/ 12296 h 28982"/>
                <a:gd name="connsiteX15" fmla="*/ 54753 w 67862"/>
                <a:gd name="connsiteY15" fmla="*/ 22429 h 28982"/>
                <a:gd name="connsiteX16" fmla="*/ 37695 w 67862"/>
                <a:gd name="connsiteY16" fmla="*/ 28791 h 28982"/>
                <a:gd name="connsiteX17" fmla="*/ 19353 w 67862"/>
                <a:gd name="connsiteY17" fmla="*/ 28707 h 28982"/>
                <a:gd name="connsiteX18" fmla="*/ 4470 w 67862"/>
                <a:gd name="connsiteY18" fmla="*/ 20262 h 28982"/>
                <a:gd name="connsiteX19" fmla="*/ 373 w 67862"/>
                <a:gd name="connsiteY19" fmla="*/ 15519 h 28982"/>
                <a:gd name="connsiteX20" fmla="*/ 1011 w 67862"/>
                <a:gd name="connsiteY20" fmla="*/ 13748 h 28982"/>
                <a:gd name="connsiteX21" fmla="*/ 17179 w 67862"/>
                <a:gd name="connsiteY21" fmla="*/ 4330 h 28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7862" h="28982">
                  <a:moveTo>
                    <a:pt x="17179" y="4330"/>
                  </a:moveTo>
                  <a:cubicBezTo>
                    <a:pt x="17666" y="4254"/>
                    <a:pt x="16776" y="4413"/>
                    <a:pt x="16776" y="4413"/>
                  </a:cubicBezTo>
                  <a:cubicBezTo>
                    <a:pt x="16776" y="4413"/>
                    <a:pt x="17422" y="3524"/>
                    <a:pt x="18228" y="3129"/>
                  </a:cubicBezTo>
                  <a:cubicBezTo>
                    <a:pt x="19034" y="2726"/>
                    <a:pt x="19596" y="2726"/>
                    <a:pt x="20319" y="2802"/>
                  </a:cubicBezTo>
                  <a:cubicBezTo>
                    <a:pt x="21041" y="2885"/>
                    <a:pt x="21930" y="4011"/>
                    <a:pt x="23139" y="5059"/>
                  </a:cubicBezTo>
                  <a:cubicBezTo>
                    <a:pt x="24340" y="6101"/>
                    <a:pt x="25632" y="6344"/>
                    <a:pt x="27563" y="6831"/>
                  </a:cubicBezTo>
                  <a:cubicBezTo>
                    <a:pt x="29493" y="7309"/>
                    <a:pt x="30938" y="7066"/>
                    <a:pt x="33674" y="6990"/>
                  </a:cubicBezTo>
                  <a:cubicBezTo>
                    <a:pt x="36411" y="6907"/>
                    <a:pt x="37049" y="6260"/>
                    <a:pt x="39466" y="5622"/>
                  </a:cubicBezTo>
                  <a:cubicBezTo>
                    <a:pt x="41876" y="4976"/>
                    <a:pt x="42036" y="3767"/>
                    <a:pt x="42841" y="2566"/>
                  </a:cubicBezTo>
                  <a:cubicBezTo>
                    <a:pt x="43647" y="1358"/>
                    <a:pt x="43244" y="1190"/>
                    <a:pt x="45015" y="468"/>
                  </a:cubicBezTo>
                  <a:cubicBezTo>
                    <a:pt x="46787" y="-254"/>
                    <a:pt x="48231" y="468"/>
                    <a:pt x="48231" y="468"/>
                  </a:cubicBezTo>
                  <a:cubicBezTo>
                    <a:pt x="48231" y="468"/>
                    <a:pt x="62308" y="5295"/>
                    <a:pt x="64080" y="5698"/>
                  </a:cubicBezTo>
                  <a:cubicBezTo>
                    <a:pt x="65851" y="6101"/>
                    <a:pt x="66580" y="6420"/>
                    <a:pt x="67462" y="6831"/>
                  </a:cubicBezTo>
                  <a:cubicBezTo>
                    <a:pt x="68344" y="7226"/>
                    <a:pt x="67698" y="8434"/>
                    <a:pt x="67698" y="8434"/>
                  </a:cubicBezTo>
                  <a:cubicBezTo>
                    <a:pt x="67698" y="8434"/>
                    <a:pt x="66900" y="10608"/>
                    <a:pt x="66170" y="12296"/>
                  </a:cubicBezTo>
                  <a:cubicBezTo>
                    <a:pt x="65448" y="13983"/>
                    <a:pt x="58044" y="19373"/>
                    <a:pt x="54753" y="22429"/>
                  </a:cubicBezTo>
                  <a:cubicBezTo>
                    <a:pt x="51454" y="25492"/>
                    <a:pt x="41640" y="28145"/>
                    <a:pt x="37695" y="28791"/>
                  </a:cubicBezTo>
                  <a:cubicBezTo>
                    <a:pt x="33758" y="29429"/>
                    <a:pt x="23374" y="29027"/>
                    <a:pt x="19353" y="28707"/>
                  </a:cubicBezTo>
                  <a:cubicBezTo>
                    <a:pt x="15332" y="28388"/>
                    <a:pt x="5359" y="20908"/>
                    <a:pt x="4470" y="20262"/>
                  </a:cubicBezTo>
                  <a:cubicBezTo>
                    <a:pt x="3588" y="19616"/>
                    <a:pt x="1338" y="16401"/>
                    <a:pt x="373" y="15519"/>
                  </a:cubicBezTo>
                  <a:cubicBezTo>
                    <a:pt x="-593" y="14630"/>
                    <a:pt x="1011" y="13748"/>
                    <a:pt x="1011" y="13748"/>
                  </a:cubicBezTo>
                  <a:lnTo>
                    <a:pt x="17179" y="4330"/>
                  </a:lnTo>
                  <a:close/>
                </a:path>
              </a:pathLst>
            </a:custGeom>
            <a:solidFill>
              <a:srgbClr val="231F20"/>
            </a:solidFill>
            <a:ln w="7575" cap="flat">
              <a:noFill/>
              <a:prstDash val="solid"/>
              <a:round/>
            </a:ln>
          </p:spPr>
          <p:txBody>
            <a:bodyPr rtlCol="0" anchor="ctr"/>
            <a:lstStyle/>
            <a:p>
              <a:endParaRPr lang="en-GB"/>
            </a:p>
          </p:txBody>
        </p:sp>
        <p:sp>
          <p:nvSpPr>
            <p:cNvPr id="891" name="Freeform: Shape 890">
              <a:extLst>
                <a:ext uri="{FF2B5EF4-FFF2-40B4-BE49-F238E27FC236}">
                  <a16:creationId xmlns:a16="http://schemas.microsoft.com/office/drawing/2014/main" id="{92CE5826-CD73-4B85-8DF1-3D2BCF542355}"/>
                </a:ext>
              </a:extLst>
            </p:cNvPr>
            <p:cNvSpPr/>
            <p:nvPr/>
          </p:nvSpPr>
          <p:spPr>
            <a:xfrm>
              <a:off x="6957590" y="3633944"/>
              <a:ext cx="24537" cy="18253"/>
            </a:xfrm>
            <a:custGeom>
              <a:avLst/>
              <a:gdLst>
                <a:gd name="connsiteX0" fmla="*/ 21766 w 24537"/>
                <a:gd name="connsiteY0" fmla="*/ 445 h 18253"/>
                <a:gd name="connsiteX1" fmla="*/ 22899 w 24537"/>
                <a:gd name="connsiteY1" fmla="*/ 126 h 18253"/>
                <a:gd name="connsiteX2" fmla="*/ 23538 w 24537"/>
                <a:gd name="connsiteY2" fmla="*/ 1494 h 18253"/>
                <a:gd name="connsiteX3" fmla="*/ 24587 w 24537"/>
                <a:gd name="connsiteY3" fmla="*/ 13482 h 18253"/>
                <a:gd name="connsiteX4" fmla="*/ 22975 w 24537"/>
                <a:gd name="connsiteY4" fmla="*/ 14842 h 18253"/>
                <a:gd name="connsiteX5" fmla="*/ 3272 w 24537"/>
                <a:gd name="connsiteY5" fmla="*/ 18309 h 18253"/>
                <a:gd name="connsiteX6" fmla="*/ 1418 w 24537"/>
                <a:gd name="connsiteY6" fmla="*/ 17260 h 18253"/>
                <a:gd name="connsiteX7" fmla="*/ 49 w 24537"/>
                <a:gd name="connsiteY7" fmla="*/ 3904 h 18253"/>
                <a:gd name="connsiteX8" fmla="*/ 1661 w 24537"/>
                <a:gd name="connsiteY8" fmla="*/ 2703 h 18253"/>
                <a:gd name="connsiteX9" fmla="*/ 21766 w 24537"/>
                <a:gd name="connsiteY9" fmla="*/ 445 h 1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37" h="18253">
                  <a:moveTo>
                    <a:pt x="21766" y="445"/>
                  </a:moveTo>
                  <a:cubicBezTo>
                    <a:pt x="21766" y="445"/>
                    <a:pt x="22093" y="126"/>
                    <a:pt x="22899" y="126"/>
                  </a:cubicBezTo>
                  <a:cubicBezTo>
                    <a:pt x="23705" y="126"/>
                    <a:pt x="23538" y="1494"/>
                    <a:pt x="23538" y="1494"/>
                  </a:cubicBezTo>
                  <a:cubicBezTo>
                    <a:pt x="23538" y="1494"/>
                    <a:pt x="24587" y="12273"/>
                    <a:pt x="24587" y="13482"/>
                  </a:cubicBezTo>
                  <a:cubicBezTo>
                    <a:pt x="24587" y="14683"/>
                    <a:pt x="22975" y="14842"/>
                    <a:pt x="22975" y="14842"/>
                  </a:cubicBezTo>
                  <a:cubicBezTo>
                    <a:pt x="22975" y="14842"/>
                    <a:pt x="4876" y="17906"/>
                    <a:pt x="3272" y="18309"/>
                  </a:cubicBezTo>
                  <a:cubicBezTo>
                    <a:pt x="1661" y="18711"/>
                    <a:pt x="1418" y="17260"/>
                    <a:pt x="1418" y="17260"/>
                  </a:cubicBezTo>
                  <a:cubicBezTo>
                    <a:pt x="1418" y="17260"/>
                    <a:pt x="49" y="5189"/>
                    <a:pt x="49" y="3904"/>
                  </a:cubicBezTo>
                  <a:cubicBezTo>
                    <a:pt x="49" y="2619"/>
                    <a:pt x="1661" y="2703"/>
                    <a:pt x="1661" y="2703"/>
                  </a:cubicBezTo>
                  <a:lnTo>
                    <a:pt x="21766" y="445"/>
                  </a:lnTo>
                  <a:close/>
                </a:path>
              </a:pathLst>
            </a:custGeom>
            <a:solidFill>
              <a:srgbClr val="231F20"/>
            </a:solidFill>
            <a:ln w="7575" cap="flat">
              <a:noFill/>
              <a:prstDash val="solid"/>
              <a:round/>
            </a:ln>
          </p:spPr>
          <p:txBody>
            <a:bodyPr rtlCol="0" anchor="ctr"/>
            <a:lstStyle/>
            <a:p>
              <a:endParaRPr lang="en-GB"/>
            </a:p>
          </p:txBody>
        </p:sp>
        <p:sp>
          <p:nvSpPr>
            <p:cNvPr id="892" name="Freeform: Shape 891">
              <a:extLst>
                <a:ext uri="{FF2B5EF4-FFF2-40B4-BE49-F238E27FC236}">
                  <a16:creationId xmlns:a16="http://schemas.microsoft.com/office/drawing/2014/main" id="{4A375BFA-09A0-454B-8F6B-022692671690}"/>
                </a:ext>
              </a:extLst>
            </p:cNvPr>
            <p:cNvSpPr/>
            <p:nvPr/>
          </p:nvSpPr>
          <p:spPr>
            <a:xfrm>
              <a:off x="6959341" y="3654444"/>
              <a:ext cx="24881" cy="14531"/>
            </a:xfrm>
            <a:custGeom>
              <a:avLst/>
              <a:gdLst>
                <a:gd name="connsiteX0" fmla="*/ 21066 w 24881"/>
                <a:gd name="connsiteY0" fmla="*/ 956 h 14531"/>
                <a:gd name="connsiteX1" fmla="*/ 22996 w 24881"/>
                <a:gd name="connsiteY1" fmla="*/ 150 h 14531"/>
                <a:gd name="connsiteX2" fmla="*/ 24448 w 24881"/>
                <a:gd name="connsiteY2" fmla="*/ 1678 h 14531"/>
                <a:gd name="connsiteX3" fmla="*/ 24844 w 24881"/>
                <a:gd name="connsiteY3" fmla="*/ 5540 h 14531"/>
                <a:gd name="connsiteX4" fmla="*/ 24608 w 24881"/>
                <a:gd name="connsiteY4" fmla="*/ 9318 h 14531"/>
                <a:gd name="connsiteX5" fmla="*/ 19378 w 24881"/>
                <a:gd name="connsiteY5" fmla="*/ 10929 h 14531"/>
                <a:gd name="connsiteX6" fmla="*/ 6266 w 24881"/>
                <a:gd name="connsiteY6" fmla="*/ 14464 h 14531"/>
                <a:gd name="connsiteX7" fmla="*/ 2480 w 24881"/>
                <a:gd name="connsiteY7" fmla="*/ 14304 h 14531"/>
                <a:gd name="connsiteX8" fmla="*/ 1120 w 24881"/>
                <a:gd name="connsiteY8" fmla="*/ 12054 h 14531"/>
                <a:gd name="connsiteX9" fmla="*/ 71 w 24881"/>
                <a:gd name="connsiteY9" fmla="*/ 6345 h 14531"/>
                <a:gd name="connsiteX10" fmla="*/ 1120 w 24881"/>
                <a:gd name="connsiteY10" fmla="*/ 4894 h 14531"/>
                <a:gd name="connsiteX11" fmla="*/ 4092 w 24881"/>
                <a:gd name="connsiteY11" fmla="*/ 4491 h 14531"/>
                <a:gd name="connsiteX12" fmla="*/ 21066 w 24881"/>
                <a:gd name="connsiteY12" fmla="*/ 956 h 1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81" h="14531">
                  <a:moveTo>
                    <a:pt x="21066" y="956"/>
                  </a:moveTo>
                  <a:cubicBezTo>
                    <a:pt x="21066" y="956"/>
                    <a:pt x="22031" y="310"/>
                    <a:pt x="22996" y="150"/>
                  </a:cubicBezTo>
                  <a:cubicBezTo>
                    <a:pt x="23962" y="-9"/>
                    <a:pt x="24205" y="1032"/>
                    <a:pt x="24448" y="1678"/>
                  </a:cubicBezTo>
                  <a:cubicBezTo>
                    <a:pt x="24684" y="2317"/>
                    <a:pt x="24608" y="3769"/>
                    <a:pt x="24844" y="5540"/>
                  </a:cubicBezTo>
                  <a:cubicBezTo>
                    <a:pt x="25087" y="7311"/>
                    <a:pt x="24768" y="8512"/>
                    <a:pt x="24608" y="9318"/>
                  </a:cubicBezTo>
                  <a:cubicBezTo>
                    <a:pt x="24448" y="10123"/>
                    <a:pt x="21795" y="10359"/>
                    <a:pt x="19378" y="10929"/>
                  </a:cubicBezTo>
                  <a:cubicBezTo>
                    <a:pt x="16961" y="11491"/>
                    <a:pt x="7794" y="14144"/>
                    <a:pt x="6266" y="14464"/>
                  </a:cubicBezTo>
                  <a:cubicBezTo>
                    <a:pt x="4738" y="14791"/>
                    <a:pt x="3051" y="14707"/>
                    <a:pt x="2480" y="14304"/>
                  </a:cubicBezTo>
                  <a:cubicBezTo>
                    <a:pt x="1918" y="13901"/>
                    <a:pt x="1363" y="13019"/>
                    <a:pt x="1120" y="12054"/>
                  </a:cubicBezTo>
                  <a:cubicBezTo>
                    <a:pt x="877" y="11089"/>
                    <a:pt x="230" y="7949"/>
                    <a:pt x="71" y="6345"/>
                  </a:cubicBezTo>
                  <a:cubicBezTo>
                    <a:pt x="-89" y="4734"/>
                    <a:pt x="717" y="5137"/>
                    <a:pt x="1120" y="4894"/>
                  </a:cubicBezTo>
                  <a:cubicBezTo>
                    <a:pt x="1523" y="4650"/>
                    <a:pt x="2807" y="4574"/>
                    <a:pt x="4092" y="4491"/>
                  </a:cubicBezTo>
                  <a:cubicBezTo>
                    <a:pt x="5377" y="4415"/>
                    <a:pt x="21066" y="956"/>
                    <a:pt x="21066" y="956"/>
                  </a:cubicBezTo>
                  <a:close/>
                </a:path>
              </a:pathLst>
            </a:custGeom>
            <a:solidFill>
              <a:srgbClr val="231F20"/>
            </a:solidFill>
            <a:ln w="7575" cap="flat">
              <a:noFill/>
              <a:prstDash val="solid"/>
              <a:round/>
            </a:ln>
          </p:spPr>
          <p:txBody>
            <a:bodyPr rtlCol="0" anchor="ctr"/>
            <a:lstStyle/>
            <a:p>
              <a:endParaRPr lang="en-GB"/>
            </a:p>
          </p:txBody>
        </p:sp>
        <p:sp>
          <p:nvSpPr>
            <p:cNvPr id="893" name="Freeform: Shape 892">
              <a:extLst>
                <a:ext uri="{FF2B5EF4-FFF2-40B4-BE49-F238E27FC236}">
                  <a16:creationId xmlns:a16="http://schemas.microsoft.com/office/drawing/2014/main" id="{03A7E4E9-11F9-4741-B1DC-50DEB9DB46F2}"/>
                </a:ext>
              </a:extLst>
            </p:cNvPr>
            <p:cNvSpPr/>
            <p:nvPr/>
          </p:nvSpPr>
          <p:spPr>
            <a:xfrm>
              <a:off x="6962480" y="3670788"/>
              <a:ext cx="23981" cy="17456"/>
            </a:xfrm>
            <a:custGeom>
              <a:avLst/>
              <a:gdLst>
                <a:gd name="connsiteX0" fmla="*/ 21151 w 23981"/>
                <a:gd name="connsiteY0" fmla="*/ 141 h 17456"/>
                <a:gd name="connsiteX1" fmla="*/ 22998 w 23981"/>
                <a:gd name="connsiteY1" fmla="*/ 544 h 17456"/>
                <a:gd name="connsiteX2" fmla="*/ 23804 w 23981"/>
                <a:gd name="connsiteY2" fmla="*/ 3684 h 17456"/>
                <a:gd name="connsiteX3" fmla="*/ 23720 w 23981"/>
                <a:gd name="connsiteY3" fmla="*/ 6336 h 17456"/>
                <a:gd name="connsiteX4" fmla="*/ 20505 w 23981"/>
                <a:gd name="connsiteY4" fmla="*/ 7940 h 17456"/>
                <a:gd name="connsiteX5" fmla="*/ 11733 w 23981"/>
                <a:gd name="connsiteY5" fmla="*/ 13254 h 17456"/>
                <a:gd name="connsiteX6" fmla="*/ 5143 w 23981"/>
                <a:gd name="connsiteY6" fmla="*/ 17434 h 17456"/>
                <a:gd name="connsiteX7" fmla="*/ 3372 w 23981"/>
                <a:gd name="connsiteY7" fmla="*/ 16074 h 17456"/>
                <a:gd name="connsiteX8" fmla="*/ 149 w 23981"/>
                <a:gd name="connsiteY8" fmla="*/ 8267 h 17456"/>
                <a:gd name="connsiteX9" fmla="*/ 1114 w 23981"/>
                <a:gd name="connsiteY9" fmla="*/ 5934 h 17456"/>
                <a:gd name="connsiteX10" fmla="*/ 21151 w 23981"/>
                <a:gd name="connsiteY10" fmla="*/ 141 h 17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81" h="17456">
                  <a:moveTo>
                    <a:pt x="21151" y="141"/>
                  </a:moveTo>
                  <a:cubicBezTo>
                    <a:pt x="21151" y="141"/>
                    <a:pt x="22033" y="141"/>
                    <a:pt x="22998" y="544"/>
                  </a:cubicBezTo>
                  <a:cubicBezTo>
                    <a:pt x="23964" y="947"/>
                    <a:pt x="23318" y="1829"/>
                    <a:pt x="23804" y="3684"/>
                  </a:cubicBezTo>
                  <a:cubicBezTo>
                    <a:pt x="24283" y="5531"/>
                    <a:pt x="23888" y="5774"/>
                    <a:pt x="23720" y="6336"/>
                  </a:cubicBezTo>
                  <a:cubicBezTo>
                    <a:pt x="23561" y="6899"/>
                    <a:pt x="21957" y="7781"/>
                    <a:pt x="20505" y="7940"/>
                  </a:cubicBezTo>
                  <a:cubicBezTo>
                    <a:pt x="19053" y="8108"/>
                    <a:pt x="14226" y="11483"/>
                    <a:pt x="11733" y="13254"/>
                  </a:cubicBezTo>
                  <a:cubicBezTo>
                    <a:pt x="9240" y="15025"/>
                    <a:pt x="5865" y="16955"/>
                    <a:pt x="5143" y="17434"/>
                  </a:cubicBezTo>
                  <a:cubicBezTo>
                    <a:pt x="4413" y="17921"/>
                    <a:pt x="4656" y="17275"/>
                    <a:pt x="3372" y="16074"/>
                  </a:cubicBezTo>
                  <a:cubicBezTo>
                    <a:pt x="2079" y="14865"/>
                    <a:pt x="635" y="9795"/>
                    <a:pt x="149" y="8267"/>
                  </a:cubicBezTo>
                  <a:cubicBezTo>
                    <a:pt x="-330" y="6739"/>
                    <a:pt x="1114" y="5934"/>
                    <a:pt x="1114" y="5934"/>
                  </a:cubicBezTo>
                  <a:lnTo>
                    <a:pt x="21151" y="141"/>
                  </a:lnTo>
                  <a:close/>
                </a:path>
              </a:pathLst>
            </a:custGeom>
            <a:solidFill>
              <a:srgbClr val="231F20"/>
            </a:solidFill>
            <a:ln w="7575" cap="flat">
              <a:noFill/>
              <a:prstDash val="solid"/>
              <a:round/>
            </a:ln>
          </p:spPr>
          <p:txBody>
            <a:bodyPr rtlCol="0" anchor="ctr"/>
            <a:lstStyle/>
            <a:p>
              <a:endParaRPr lang="en-GB"/>
            </a:p>
          </p:txBody>
        </p:sp>
        <p:sp>
          <p:nvSpPr>
            <p:cNvPr id="894" name="Freeform: Shape 893">
              <a:extLst>
                <a:ext uri="{FF2B5EF4-FFF2-40B4-BE49-F238E27FC236}">
                  <a16:creationId xmlns:a16="http://schemas.microsoft.com/office/drawing/2014/main" id="{B2B70173-AF98-4734-BFA7-093C0CF47373}"/>
                </a:ext>
              </a:extLst>
            </p:cNvPr>
            <p:cNvSpPr/>
            <p:nvPr/>
          </p:nvSpPr>
          <p:spPr>
            <a:xfrm>
              <a:off x="7016690" y="3666151"/>
              <a:ext cx="23614" cy="12748"/>
            </a:xfrm>
            <a:custGeom>
              <a:avLst/>
              <a:gdLst>
                <a:gd name="connsiteX0" fmla="*/ 22788 w 23614"/>
                <a:gd name="connsiteY0" fmla="*/ 435 h 12748"/>
                <a:gd name="connsiteX1" fmla="*/ 23510 w 23614"/>
                <a:gd name="connsiteY1" fmla="*/ 2282 h 12748"/>
                <a:gd name="connsiteX2" fmla="*/ 23677 w 23614"/>
                <a:gd name="connsiteY2" fmla="*/ 6546 h 12748"/>
                <a:gd name="connsiteX3" fmla="*/ 23510 w 23614"/>
                <a:gd name="connsiteY3" fmla="*/ 11297 h 12748"/>
                <a:gd name="connsiteX4" fmla="*/ 23031 w 23614"/>
                <a:gd name="connsiteY4" fmla="*/ 12817 h 12748"/>
                <a:gd name="connsiteX5" fmla="*/ 1063 w 23614"/>
                <a:gd name="connsiteY5" fmla="*/ 7268 h 12748"/>
                <a:gd name="connsiteX6" fmla="*/ 182 w 23614"/>
                <a:gd name="connsiteY6" fmla="*/ 5657 h 12748"/>
                <a:gd name="connsiteX7" fmla="*/ 425 w 23614"/>
                <a:gd name="connsiteY7" fmla="*/ 1636 h 12748"/>
                <a:gd name="connsiteX8" fmla="*/ 1307 w 23614"/>
                <a:gd name="connsiteY8" fmla="*/ 267 h 12748"/>
                <a:gd name="connsiteX9" fmla="*/ 2599 w 23614"/>
                <a:gd name="connsiteY9" fmla="*/ 511 h 12748"/>
                <a:gd name="connsiteX10" fmla="*/ 22788 w 23614"/>
                <a:gd name="connsiteY10" fmla="*/ 435 h 12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 h="12748">
                  <a:moveTo>
                    <a:pt x="22788" y="435"/>
                  </a:moveTo>
                  <a:cubicBezTo>
                    <a:pt x="23191" y="594"/>
                    <a:pt x="23267" y="1636"/>
                    <a:pt x="23510" y="2282"/>
                  </a:cubicBezTo>
                  <a:cubicBezTo>
                    <a:pt x="23753" y="2928"/>
                    <a:pt x="23677" y="4935"/>
                    <a:pt x="23677" y="6546"/>
                  </a:cubicBezTo>
                  <a:cubicBezTo>
                    <a:pt x="23677" y="8150"/>
                    <a:pt x="23510" y="9199"/>
                    <a:pt x="23510" y="11297"/>
                  </a:cubicBezTo>
                  <a:cubicBezTo>
                    <a:pt x="23510" y="13380"/>
                    <a:pt x="23031" y="12817"/>
                    <a:pt x="23031" y="12817"/>
                  </a:cubicBezTo>
                  <a:cubicBezTo>
                    <a:pt x="23031" y="12817"/>
                    <a:pt x="2515" y="7512"/>
                    <a:pt x="1063" y="7268"/>
                  </a:cubicBezTo>
                  <a:cubicBezTo>
                    <a:pt x="-381" y="7025"/>
                    <a:pt x="182" y="6143"/>
                    <a:pt x="182" y="5657"/>
                  </a:cubicBezTo>
                  <a:cubicBezTo>
                    <a:pt x="182" y="5178"/>
                    <a:pt x="265" y="2525"/>
                    <a:pt x="425" y="1636"/>
                  </a:cubicBezTo>
                  <a:cubicBezTo>
                    <a:pt x="584" y="754"/>
                    <a:pt x="744" y="678"/>
                    <a:pt x="1307" y="267"/>
                  </a:cubicBezTo>
                  <a:cubicBezTo>
                    <a:pt x="1869" y="-128"/>
                    <a:pt x="2599" y="511"/>
                    <a:pt x="2599" y="511"/>
                  </a:cubicBezTo>
                  <a:lnTo>
                    <a:pt x="22788" y="435"/>
                  </a:lnTo>
                  <a:close/>
                </a:path>
              </a:pathLst>
            </a:custGeom>
            <a:solidFill>
              <a:srgbClr val="231F20"/>
            </a:solidFill>
            <a:ln w="7575" cap="flat">
              <a:noFill/>
              <a:prstDash val="solid"/>
              <a:round/>
            </a:ln>
          </p:spPr>
          <p:txBody>
            <a:bodyPr rtlCol="0" anchor="ctr"/>
            <a:lstStyle/>
            <a:p>
              <a:endParaRPr lang="en-GB"/>
            </a:p>
          </p:txBody>
        </p:sp>
        <p:sp>
          <p:nvSpPr>
            <p:cNvPr id="895" name="Freeform: Shape 894">
              <a:extLst>
                <a:ext uri="{FF2B5EF4-FFF2-40B4-BE49-F238E27FC236}">
                  <a16:creationId xmlns:a16="http://schemas.microsoft.com/office/drawing/2014/main" id="{09AF501F-9AEE-4827-AEA1-2EC80CDABF07}"/>
                </a:ext>
              </a:extLst>
            </p:cNvPr>
            <p:cNvSpPr/>
            <p:nvPr/>
          </p:nvSpPr>
          <p:spPr>
            <a:xfrm>
              <a:off x="7015406" y="3648744"/>
              <a:ext cx="24684" cy="11039"/>
            </a:xfrm>
            <a:custGeom>
              <a:avLst/>
              <a:gdLst>
                <a:gd name="connsiteX0" fmla="*/ 20856 w 24684"/>
                <a:gd name="connsiteY0" fmla="*/ 131 h 11039"/>
                <a:gd name="connsiteX1" fmla="*/ 23106 w 24684"/>
                <a:gd name="connsiteY1" fmla="*/ 1013 h 11039"/>
                <a:gd name="connsiteX2" fmla="*/ 23828 w 24684"/>
                <a:gd name="connsiteY2" fmla="*/ 3589 h 11039"/>
                <a:gd name="connsiteX3" fmla="*/ 24634 w 24684"/>
                <a:gd name="connsiteY3" fmla="*/ 8500 h 11039"/>
                <a:gd name="connsiteX4" fmla="*/ 23669 w 24684"/>
                <a:gd name="connsiteY4" fmla="*/ 10666 h 11039"/>
                <a:gd name="connsiteX5" fmla="*/ 18036 w 24684"/>
                <a:gd name="connsiteY5" fmla="*/ 10666 h 11039"/>
                <a:gd name="connsiteX6" fmla="*/ 11278 w 24684"/>
                <a:gd name="connsiteY6" fmla="*/ 10833 h 11039"/>
                <a:gd name="connsiteX7" fmla="*/ 5403 w 24684"/>
                <a:gd name="connsiteY7" fmla="*/ 11153 h 11039"/>
                <a:gd name="connsiteX8" fmla="*/ 1305 w 24684"/>
                <a:gd name="connsiteY8" fmla="*/ 10347 h 11039"/>
                <a:gd name="connsiteX9" fmla="*/ 180 w 24684"/>
                <a:gd name="connsiteY9" fmla="*/ 7451 h 11039"/>
                <a:gd name="connsiteX10" fmla="*/ 97 w 24684"/>
                <a:gd name="connsiteY10" fmla="*/ 3430 h 11039"/>
                <a:gd name="connsiteX11" fmla="*/ 1701 w 24684"/>
                <a:gd name="connsiteY11" fmla="*/ 2145 h 11039"/>
                <a:gd name="connsiteX12" fmla="*/ 5813 w 24684"/>
                <a:gd name="connsiteY12" fmla="*/ 1818 h 11039"/>
                <a:gd name="connsiteX13" fmla="*/ 11362 w 24684"/>
                <a:gd name="connsiteY13" fmla="*/ 693 h 11039"/>
                <a:gd name="connsiteX14" fmla="*/ 20856 w 24684"/>
                <a:gd name="connsiteY14" fmla="*/ 131 h 1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684" h="11039">
                  <a:moveTo>
                    <a:pt x="20856" y="131"/>
                  </a:moveTo>
                  <a:cubicBezTo>
                    <a:pt x="20856" y="131"/>
                    <a:pt x="22460" y="458"/>
                    <a:pt x="23106" y="1013"/>
                  </a:cubicBezTo>
                  <a:cubicBezTo>
                    <a:pt x="23745" y="1583"/>
                    <a:pt x="23509" y="2464"/>
                    <a:pt x="23828" y="3589"/>
                  </a:cubicBezTo>
                  <a:cubicBezTo>
                    <a:pt x="24148" y="4714"/>
                    <a:pt x="24072" y="6007"/>
                    <a:pt x="24634" y="8500"/>
                  </a:cubicBezTo>
                  <a:cubicBezTo>
                    <a:pt x="25197" y="10993"/>
                    <a:pt x="23669" y="10666"/>
                    <a:pt x="23669" y="10666"/>
                  </a:cubicBezTo>
                  <a:lnTo>
                    <a:pt x="18036" y="10666"/>
                  </a:lnTo>
                  <a:cubicBezTo>
                    <a:pt x="17230" y="10666"/>
                    <a:pt x="14175" y="10666"/>
                    <a:pt x="11278" y="10833"/>
                  </a:cubicBezTo>
                  <a:cubicBezTo>
                    <a:pt x="8382" y="10993"/>
                    <a:pt x="8063" y="10993"/>
                    <a:pt x="5403" y="11153"/>
                  </a:cubicBezTo>
                  <a:cubicBezTo>
                    <a:pt x="2750" y="11312"/>
                    <a:pt x="1305" y="10347"/>
                    <a:pt x="1305" y="10347"/>
                  </a:cubicBezTo>
                  <a:cubicBezTo>
                    <a:pt x="1305" y="10347"/>
                    <a:pt x="180" y="8979"/>
                    <a:pt x="180" y="7451"/>
                  </a:cubicBezTo>
                  <a:cubicBezTo>
                    <a:pt x="180" y="5923"/>
                    <a:pt x="13" y="4555"/>
                    <a:pt x="97" y="3430"/>
                  </a:cubicBezTo>
                  <a:cubicBezTo>
                    <a:pt x="180" y="2305"/>
                    <a:pt x="1701" y="2145"/>
                    <a:pt x="1701" y="2145"/>
                  </a:cubicBezTo>
                  <a:cubicBezTo>
                    <a:pt x="1701" y="2145"/>
                    <a:pt x="4437" y="1902"/>
                    <a:pt x="5813" y="1818"/>
                  </a:cubicBezTo>
                  <a:cubicBezTo>
                    <a:pt x="7174" y="1742"/>
                    <a:pt x="8306" y="1180"/>
                    <a:pt x="11362" y="693"/>
                  </a:cubicBezTo>
                  <a:cubicBezTo>
                    <a:pt x="14418" y="214"/>
                    <a:pt x="20856" y="131"/>
                    <a:pt x="20856" y="131"/>
                  </a:cubicBezTo>
                  <a:close/>
                </a:path>
              </a:pathLst>
            </a:custGeom>
            <a:solidFill>
              <a:srgbClr val="231F20"/>
            </a:solidFill>
            <a:ln w="7575" cap="flat">
              <a:noFill/>
              <a:prstDash val="solid"/>
              <a:round/>
            </a:ln>
          </p:spPr>
          <p:txBody>
            <a:bodyPr rtlCol="0" anchor="ctr"/>
            <a:lstStyle/>
            <a:p>
              <a:endParaRPr lang="en-GB"/>
            </a:p>
          </p:txBody>
        </p:sp>
        <p:sp>
          <p:nvSpPr>
            <p:cNvPr id="896" name="Freeform: Shape 895">
              <a:extLst>
                <a:ext uri="{FF2B5EF4-FFF2-40B4-BE49-F238E27FC236}">
                  <a16:creationId xmlns:a16="http://schemas.microsoft.com/office/drawing/2014/main" id="{61E29D49-442F-4F38-867B-D3C2ACA49832}"/>
                </a:ext>
              </a:extLst>
            </p:cNvPr>
            <p:cNvSpPr/>
            <p:nvPr/>
          </p:nvSpPr>
          <p:spPr>
            <a:xfrm>
              <a:off x="7013011" y="3626062"/>
              <a:ext cx="24059" cy="16890"/>
            </a:xfrm>
            <a:custGeom>
              <a:avLst/>
              <a:gdLst>
                <a:gd name="connsiteX0" fmla="*/ 19380 w 24059"/>
                <a:gd name="connsiteY0" fmla="*/ 123 h 16890"/>
                <a:gd name="connsiteX1" fmla="*/ 19783 w 24059"/>
                <a:gd name="connsiteY1" fmla="*/ 2532 h 16890"/>
                <a:gd name="connsiteX2" fmla="*/ 20992 w 24059"/>
                <a:gd name="connsiteY2" fmla="*/ 5025 h 16890"/>
                <a:gd name="connsiteX3" fmla="*/ 22117 w 24059"/>
                <a:gd name="connsiteY3" fmla="*/ 8081 h 16890"/>
                <a:gd name="connsiteX4" fmla="*/ 23569 w 24059"/>
                <a:gd name="connsiteY4" fmla="*/ 12832 h 16890"/>
                <a:gd name="connsiteX5" fmla="*/ 23888 w 24059"/>
                <a:gd name="connsiteY5" fmla="*/ 15888 h 16890"/>
                <a:gd name="connsiteX6" fmla="*/ 1525 w 24059"/>
                <a:gd name="connsiteY6" fmla="*/ 17013 h 16890"/>
                <a:gd name="connsiteX7" fmla="*/ 719 w 24059"/>
                <a:gd name="connsiteY7" fmla="*/ 10985 h 16890"/>
                <a:gd name="connsiteX8" fmla="*/ 81 w 24059"/>
                <a:gd name="connsiteY8" fmla="*/ 5672 h 16890"/>
                <a:gd name="connsiteX9" fmla="*/ 1525 w 24059"/>
                <a:gd name="connsiteY9" fmla="*/ 3019 h 16890"/>
                <a:gd name="connsiteX10" fmla="*/ 4094 w 24059"/>
                <a:gd name="connsiteY10" fmla="*/ 2213 h 16890"/>
                <a:gd name="connsiteX11" fmla="*/ 7560 w 24059"/>
                <a:gd name="connsiteY11" fmla="*/ 1407 h 16890"/>
                <a:gd name="connsiteX12" fmla="*/ 10213 w 24059"/>
                <a:gd name="connsiteY12" fmla="*/ 1567 h 16890"/>
                <a:gd name="connsiteX13" fmla="*/ 18179 w 24059"/>
                <a:gd name="connsiteY13" fmla="*/ 199 h 16890"/>
                <a:gd name="connsiteX14" fmla="*/ 19380 w 24059"/>
                <a:gd name="connsiteY14" fmla="*/ 123 h 1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59" h="16890">
                  <a:moveTo>
                    <a:pt x="19380" y="123"/>
                  </a:moveTo>
                  <a:cubicBezTo>
                    <a:pt x="19380" y="123"/>
                    <a:pt x="19624" y="1970"/>
                    <a:pt x="19783" y="2532"/>
                  </a:cubicBezTo>
                  <a:cubicBezTo>
                    <a:pt x="19943" y="3095"/>
                    <a:pt x="20429" y="4303"/>
                    <a:pt x="20992" y="5025"/>
                  </a:cubicBezTo>
                  <a:cubicBezTo>
                    <a:pt x="21554" y="5755"/>
                    <a:pt x="21874" y="6713"/>
                    <a:pt x="22117" y="8081"/>
                  </a:cubicBezTo>
                  <a:cubicBezTo>
                    <a:pt x="22360" y="9449"/>
                    <a:pt x="22520" y="10901"/>
                    <a:pt x="23569" y="12832"/>
                  </a:cubicBezTo>
                  <a:cubicBezTo>
                    <a:pt x="24610" y="14763"/>
                    <a:pt x="23888" y="15888"/>
                    <a:pt x="23888" y="15888"/>
                  </a:cubicBezTo>
                  <a:lnTo>
                    <a:pt x="1525" y="17013"/>
                  </a:lnTo>
                  <a:cubicBezTo>
                    <a:pt x="1525" y="17013"/>
                    <a:pt x="719" y="13068"/>
                    <a:pt x="719" y="10985"/>
                  </a:cubicBezTo>
                  <a:cubicBezTo>
                    <a:pt x="719" y="8887"/>
                    <a:pt x="157" y="7922"/>
                    <a:pt x="81" y="5672"/>
                  </a:cubicBezTo>
                  <a:cubicBezTo>
                    <a:pt x="-3" y="3414"/>
                    <a:pt x="559" y="3019"/>
                    <a:pt x="1525" y="3019"/>
                  </a:cubicBezTo>
                  <a:cubicBezTo>
                    <a:pt x="2490" y="3019"/>
                    <a:pt x="3053" y="2616"/>
                    <a:pt x="4094" y="2213"/>
                  </a:cubicBezTo>
                  <a:cubicBezTo>
                    <a:pt x="5143" y="1810"/>
                    <a:pt x="6108" y="1894"/>
                    <a:pt x="7560" y="1407"/>
                  </a:cubicBezTo>
                  <a:cubicBezTo>
                    <a:pt x="9005" y="921"/>
                    <a:pt x="8526" y="1567"/>
                    <a:pt x="10213" y="1567"/>
                  </a:cubicBezTo>
                  <a:cubicBezTo>
                    <a:pt x="11901" y="1567"/>
                    <a:pt x="18179" y="199"/>
                    <a:pt x="18179" y="199"/>
                  </a:cubicBezTo>
                  <a:lnTo>
                    <a:pt x="19380" y="123"/>
                  </a:lnTo>
                  <a:close/>
                </a:path>
              </a:pathLst>
            </a:custGeom>
            <a:solidFill>
              <a:srgbClr val="231F20"/>
            </a:solidFill>
            <a:ln w="7575" cap="flat">
              <a:noFill/>
              <a:prstDash val="solid"/>
              <a:round/>
            </a:ln>
          </p:spPr>
          <p:txBody>
            <a:bodyPr rtlCol="0" anchor="ctr"/>
            <a:lstStyle/>
            <a:p>
              <a:endParaRPr lang="en-GB"/>
            </a:p>
          </p:txBody>
        </p:sp>
        <p:sp>
          <p:nvSpPr>
            <p:cNvPr id="897" name="Freeform: Shape 896">
              <a:extLst>
                <a:ext uri="{FF2B5EF4-FFF2-40B4-BE49-F238E27FC236}">
                  <a16:creationId xmlns:a16="http://schemas.microsoft.com/office/drawing/2014/main" id="{F8E927AE-A96A-4007-8281-499A421D6A5C}"/>
                </a:ext>
              </a:extLst>
            </p:cNvPr>
            <p:cNvSpPr/>
            <p:nvPr/>
          </p:nvSpPr>
          <p:spPr>
            <a:xfrm>
              <a:off x="7001557" y="3636924"/>
              <a:ext cx="7737" cy="12629"/>
            </a:xfrm>
            <a:custGeom>
              <a:avLst/>
              <a:gdLst>
                <a:gd name="connsiteX0" fmla="*/ 5408 w 7737"/>
                <a:gd name="connsiteY0" fmla="*/ 126 h 12629"/>
                <a:gd name="connsiteX1" fmla="*/ 6860 w 7737"/>
                <a:gd name="connsiteY1" fmla="*/ 1168 h 12629"/>
                <a:gd name="connsiteX2" fmla="*/ 7741 w 7737"/>
                <a:gd name="connsiteY2" fmla="*/ 4710 h 12629"/>
                <a:gd name="connsiteX3" fmla="*/ 7339 w 7737"/>
                <a:gd name="connsiteY3" fmla="*/ 8244 h 12629"/>
                <a:gd name="connsiteX4" fmla="*/ 6616 w 7737"/>
                <a:gd name="connsiteY4" fmla="*/ 9696 h 12629"/>
                <a:gd name="connsiteX5" fmla="*/ 4610 w 7737"/>
                <a:gd name="connsiteY5" fmla="*/ 11384 h 12629"/>
                <a:gd name="connsiteX6" fmla="*/ 1227 w 7737"/>
                <a:gd name="connsiteY6" fmla="*/ 12752 h 12629"/>
                <a:gd name="connsiteX7" fmla="*/ 908 w 7737"/>
                <a:gd name="connsiteY7" fmla="*/ 11703 h 12629"/>
                <a:gd name="connsiteX8" fmla="*/ 102 w 7737"/>
                <a:gd name="connsiteY8" fmla="*/ 6800 h 12629"/>
                <a:gd name="connsiteX9" fmla="*/ 338 w 7737"/>
                <a:gd name="connsiteY9" fmla="*/ 4710 h 12629"/>
                <a:gd name="connsiteX10" fmla="*/ 4769 w 7737"/>
                <a:gd name="connsiteY10" fmla="*/ 202 h 12629"/>
                <a:gd name="connsiteX11" fmla="*/ 5408 w 7737"/>
                <a:gd name="connsiteY11" fmla="*/ 126 h 1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37" h="12629">
                  <a:moveTo>
                    <a:pt x="5408" y="126"/>
                  </a:moveTo>
                  <a:cubicBezTo>
                    <a:pt x="5408" y="126"/>
                    <a:pt x="6214" y="445"/>
                    <a:pt x="6860" y="1168"/>
                  </a:cubicBezTo>
                  <a:cubicBezTo>
                    <a:pt x="7498" y="1890"/>
                    <a:pt x="7498" y="3501"/>
                    <a:pt x="7741" y="4710"/>
                  </a:cubicBezTo>
                  <a:cubicBezTo>
                    <a:pt x="7985" y="5911"/>
                    <a:pt x="7422" y="7925"/>
                    <a:pt x="7339" y="8244"/>
                  </a:cubicBezTo>
                  <a:cubicBezTo>
                    <a:pt x="7263" y="8564"/>
                    <a:pt x="6776" y="9369"/>
                    <a:pt x="6616" y="9696"/>
                  </a:cubicBezTo>
                  <a:cubicBezTo>
                    <a:pt x="6457" y="10016"/>
                    <a:pt x="5013" y="10821"/>
                    <a:pt x="4610" y="11384"/>
                  </a:cubicBezTo>
                  <a:cubicBezTo>
                    <a:pt x="4207" y="11946"/>
                    <a:pt x="2109" y="12668"/>
                    <a:pt x="1227" y="12752"/>
                  </a:cubicBezTo>
                  <a:cubicBezTo>
                    <a:pt x="338" y="12828"/>
                    <a:pt x="908" y="11703"/>
                    <a:pt x="908" y="11703"/>
                  </a:cubicBezTo>
                  <a:cubicBezTo>
                    <a:pt x="908" y="11703"/>
                    <a:pt x="262" y="8647"/>
                    <a:pt x="102" y="6800"/>
                  </a:cubicBezTo>
                  <a:cubicBezTo>
                    <a:pt x="-57" y="4945"/>
                    <a:pt x="338" y="4710"/>
                    <a:pt x="338" y="4710"/>
                  </a:cubicBezTo>
                  <a:lnTo>
                    <a:pt x="4769" y="202"/>
                  </a:lnTo>
                  <a:lnTo>
                    <a:pt x="5408" y="126"/>
                  </a:lnTo>
                  <a:close/>
                </a:path>
              </a:pathLst>
            </a:custGeom>
            <a:solidFill>
              <a:srgbClr val="231F20"/>
            </a:solidFill>
            <a:ln w="7575" cap="flat">
              <a:noFill/>
              <a:prstDash val="solid"/>
              <a:round/>
            </a:ln>
          </p:spPr>
          <p:txBody>
            <a:bodyPr rtlCol="0" anchor="ctr"/>
            <a:lstStyle/>
            <a:p>
              <a:endParaRPr lang="en-GB"/>
            </a:p>
          </p:txBody>
        </p:sp>
        <p:sp>
          <p:nvSpPr>
            <p:cNvPr id="898" name="Freeform: Shape 897">
              <a:extLst>
                <a:ext uri="{FF2B5EF4-FFF2-40B4-BE49-F238E27FC236}">
                  <a16:creationId xmlns:a16="http://schemas.microsoft.com/office/drawing/2014/main" id="{9CB57888-6D28-4F87-A515-14C798807F5A}"/>
                </a:ext>
              </a:extLst>
            </p:cNvPr>
            <p:cNvSpPr/>
            <p:nvPr/>
          </p:nvSpPr>
          <p:spPr>
            <a:xfrm>
              <a:off x="7004009" y="3654447"/>
              <a:ext cx="7014" cy="9105"/>
            </a:xfrm>
            <a:custGeom>
              <a:avLst/>
              <a:gdLst>
                <a:gd name="connsiteX0" fmla="*/ 3922 w 7014"/>
                <a:gd name="connsiteY0" fmla="*/ 147 h 9105"/>
                <a:gd name="connsiteX1" fmla="*/ 5617 w 7014"/>
                <a:gd name="connsiteY1" fmla="*/ 306 h 9105"/>
                <a:gd name="connsiteX2" fmla="*/ 6985 w 7014"/>
                <a:gd name="connsiteY2" fmla="*/ 3126 h 9105"/>
                <a:gd name="connsiteX3" fmla="*/ 6339 w 7014"/>
                <a:gd name="connsiteY3" fmla="*/ 6098 h 9105"/>
                <a:gd name="connsiteX4" fmla="*/ 3846 w 7014"/>
                <a:gd name="connsiteY4" fmla="*/ 8029 h 9105"/>
                <a:gd name="connsiteX5" fmla="*/ 707 w 7014"/>
                <a:gd name="connsiteY5" fmla="*/ 9238 h 9105"/>
                <a:gd name="connsiteX6" fmla="*/ 68 w 7014"/>
                <a:gd name="connsiteY6" fmla="*/ 6022 h 9105"/>
                <a:gd name="connsiteX7" fmla="*/ 547 w 7014"/>
                <a:gd name="connsiteY7" fmla="*/ 3924 h 9105"/>
                <a:gd name="connsiteX8" fmla="*/ 3922 w 7014"/>
                <a:gd name="connsiteY8" fmla="*/ 147 h 9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4" h="9105">
                  <a:moveTo>
                    <a:pt x="3922" y="147"/>
                  </a:moveTo>
                  <a:cubicBezTo>
                    <a:pt x="3922" y="147"/>
                    <a:pt x="5131" y="63"/>
                    <a:pt x="5617" y="306"/>
                  </a:cubicBezTo>
                  <a:cubicBezTo>
                    <a:pt x="6096" y="549"/>
                    <a:pt x="6658" y="1758"/>
                    <a:pt x="6985" y="3126"/>
                  </a:cubicBezTo>
                  <a:cubicBezTo>
                    <a:pt x="7304" y="4487"/>
                    <a:pt x="6742" y="5293"/>
                    <a:pt x="6339" y="6098"/>
                  </a:cubicBezTo>
                  <a:cubicBezTo>
                    <a:pt x="5936" y="6904"/>
                    <a:pt x="4492" y="7383"/>
                    <a:pt x="3846" y="8029"/>
                  </a:cubicBezTo>
                  <a:cubicBezTo>
                    <a:pt x="3200" y="8675"/>
                    <a:pt x="1429" y="9238"/>
                    <a:pt x="707" y="9238"/>
                  </a:cubicBezTo>
                  <a:cubicBezTo>
                    <a:pt x="-16" y="9238"/>
                    <a:pt x="68" y="7953"/>
                    <a:pt x="68" y="6022"/>
                  </a:cubicBezTo>
                  <a:cubicBezTo>
                    <a:pt x="68" y="4092"/>
                    <a:pt x="547" y="3924"/>
                    <a:pt x="547" y="3924"/>
                  </a:cubicBezTo>
                  <a:lnTo>
                    <a:pt x="3922" y="147"/>
                  </a:lnTo>
                  <a:close/>
                </a:path>
              </a:pathLst>
            </a:custGeom>
            <a:solidFill>
              <a:srgbClr val="231F20"/>
            </a:solidFill>
            <a:ln w="7575" cap="flat">
              <a:noFill/>
              <a:prstDash val="solid"/>
              <a:round/>
            </a:ln>
          </p:spPr>
          <p:txBody>
            <a:bodyPr rtlCol="0" anchor="ctr"/>
            <a:lstStyle/>
            <a:p>
              <a:endParaRPr lang="en-GB"/>
            </a:p>
          </p:txBody>
        </p:sp>
        <p:sp>
          <p:nvSpPr>
            <p:cNvPr id="899" name="Freeform: Shape 898">
              <a:extLst>
                <a:ext uri="{FF2B5EF4-FFF2-40B4-BE49-F238E27FC236}">
                  <a16:creationId xmlns:a16="http://schemas.microsoft.com/office/drawing/2014/main" id="{E723700C-5BED-4D8D-9419-95883F3985FE}"/>
                </a:ext>
              </a:extLst>
            </p:cNvPr>
            <p:cNvSpPr/>
            <p:nvPr/>
          </p:nvSpPr>
          <p:spPr>
            <a:xfrm>
              <a:off x="7006020" y="3669344"/>
              <a:ext cx="5631" cy="9972"/>
            </a:xfrm>
            <a:custGeom>
              <a:avLst/>
              <a:gdLst>
                <a:gd name="connsiteX0" fmla="*/ 4328 w 5631"/>
                <a:gd name="connsiteY0" fmla="*/ 139 h 9972"/>
                <a:gd name="connsiteX1" fmla="*/ 5377 w 5631"/>
                <a:gd name="connsiteY1" fmla="*/ 1021 h 9972"/>
                <a:gd name="connsiteX2" fmla="*/ 5697 w 5631"/>
                <a:gd name="connsiteY2" fmla="*/ 2632 h 9972"/>
                <a:gd name="connsiteX3" fmla="*/ 5058 w 5631"/>
                <a:gd name="connsiteY3" fmla="*/ 4966 h 9972"/>
                <a:gd name="connsiteX4" fmla="*/ 3690 w 5631"/>
                <a:gd name="connsiteY4" fmla="*/ 7535 h 9972"/>
                <a:gd name="connsiteX5" fmla="*/ 2481 w 5631"/>
                <a:gd name="connsiteY5" fmla="*/ 9147 h 9972"/>
                <a:gd name="connsiteX6" fmla="*/ 1113 w 5631"/>
                <a:gd name="connsiteY6" fmla="*/ 10112 h 9972"/>
                <a:gd name="connsiteX7" fmla="*/ 231 w 5631"/>
                <a:gd name="connsiteY7" fmla="*/ 8987 h 9972"/>
                <a:gd name="connsiteX8" fmla="*/ 231 w 5631"/>
                <a:gd name="connsiteY8" fmla="*/ 4639 h 9972"/>
                <a:gd name="connsiteX9" fmla="*/ 1516 w 5631"/>
                <a:gd name="connsiteY9" fmla="*/ 2070 h 9972"/>
                <a:gd name="connsiteX10" fmla="*/ 3850 w 5631"/>
                <a:gd name="connsiteY10" fmla="*/ 299 h 9972"/>
                <a:gd name="connsiteX11" fmla="*/ 4328 w 5631"/>
                <a:gd name="connsiteY11" fmla="*/ 139 h 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31" h="9972">
                  <a:moveTo>
                    <a:pt x="4328" y="139"/>
                  </a:moveTo>
                  <a:cubicBezTo>
                    <a:pt x="4328" y="139"/>
                    <a:pt x="5058" y="542"/>
                    <a:pt x="5377" y="1021"/>
                  </a:cubicBezTo>
                  <a:cubicBezTo>
                    <a:pt x="5697" y="1507"/>
                    <a:pt x="5697" y="2146"/>
                    <a:pt x="5697" y="2632"/>
                  </a:cubicBezTo>
                  <a:cubicBezTo>
                    <a:pt x="5697" y="3111"/>
                    <a:pt x="5218" y="4160"/>
                    <a:pt x="5058" y="4966"/>
                  </a:cubicBezTo>
                  <a:cubicBezTo>
                    <a:pt x="4899" y="5764"/>
                    <a:pt x="4009" y="6897"/>
                    <a:pt x="3690" y="7535"/>
                  </a:cubicBezTo>
                  <a:cubicBezTo>
                    <a:pt x="3363" y="8181"/>
                    <a:pt x="2801" y="8668"/>
                    <a:pt x="2481" y="9147"/>
                  </a:cubicBezTo>
                  <a:cubicBezTo>
                    <a:pt x="2162" y="9633"/>
                    <a:pt x="1835" y="10112"/>
                    <a:pt x="1113" y="10112"/>
                  </a:cubicBezTo>
                  <a:cubicBezTo>
                    <a:pt x="391" y="10112"/>
                    <a:pt x="551" y="9793"/>
                    <a:pt x="231" y="8987"/>
                  </a:cubicBezTo>
                  <a:cubicBezTo>
                    <a:pt x="-96" y="8181"/>
                    <a:pt x="148" y="6410"/>
                    <a:pt x="231" y="4639"/>
                  </a:cubicBezTo>
                  <a:cubicBezTo>
                    <a:pt x="307" y="2876"/>
                    <a:pt x="710" y="2792"/>
                    <a:pt x="1516" y="2070"/>
                  </a:cubicBezTo>
                  <a:cubicBezTo>
                    <a:pt x="2322" y="1340"/>
                    <a:pt x="3850" y="299"/>
                    <a:pt x="3850" y="299"/>
                  </a:cubicBezTo>
                  <a:lnTo>
                    <a:pt x="4328" y="139"/>
                  </a:lnTo>
                  <a:close/>
                </a:path>
              </a:pathLst>
            </a:custGeom>
            <a:solidFill>
              <a:srgbClr val="231F20"/>
            </a:solidFill>
            <a:ln w="7575" cap="flat">
              <a:noFill/>
              <a:prstDash val="solid"/>
              <a:round/>
            </a:ln>
          </p:spPr>
          <p:txBody>
            <a:bodyPr rtlCol="0" anchor="ctr"/>
            <a:lstStyle/>
            <a:p>
              <a:endParaRPr lang="en-GB"/>
            </a:p>
          </p:txBody>
        </p:sp>
        <p:sp>
          <p:nvSpPr>
            <p:cNvPr id="900" name="Freeform: Shape 899">
              <a:extLst>
                <a:ext uri="{FF2B5EF4-FFF2-40B4-BE49-F238E27FC236}">
                  <a16:creationId xmlns:a16="http://schemas.microsoft.com/office/drawing/2014/main" id="{565CB6AF-68E4-425C-ABE1-B7FC384D3B0B}"/>
                </a:ext>
              </a:extLst>
            </p:cNvPr>
            <p:cNvSpPr/>
            <p:nvPr/>
          </p:nvSpPr>
          <p:spPr>
            <a:xfrm>
              <a:off x="6987640" y="3639653"/>
              <a:ext cx="7555" cy="10862"/>
            </a:xfrm>
            <a:custGeom>
              <a:avLst/>
              <a:gdLst>
                <a:gd name="connsiteX0" fmla="*/ 7256 w 7555"/>
                <a:gd name="connsiteY0" fmla="*/ 3266 h 10862"/>
                <a:gd name="connsiteX1" fmla="*/ 7256 w 7555"/>
                <a:gd name="connsiteY1" fmla="*/ 5113 h 10862"/>
                <a:gd name="connsiteX2" fmla="*/ 7583 w 7555"/>
                <a:gd name="connsiteY2" fmla="*/ 7447 h 10862"/>
                <a:gd name="connsiteX3" fmla="*/ 7499 w 7555"/>
                <a:gd name="connsiteY3" fmla="*/ 9864 h 10862"/>
                <a:gd name="connsiteX4" fmla="*/ 6617 w 7555"/>
                <a:gd name="connsiteY4" fmla="*/ 10906 h 10862"/>
                <a:gd name="connsiteX5" fmla="*/ 5165 w 7555"/>
                <a:gd name="connsiteY5" fmla="*/ 10989 h 10862"/>
                <a:gd name="connsiteX6" fmla="*/ 901 w 7555"/>
                <a:gd name="connsiteY6" fmla="*/ 8815 h 10862"/>
                <a:gd name="connsiteX7" fmla="*/ 582 w 7555"/>
                <a:gd name="connsiteY7" fmla="*/ 7690 h 10862"/>
                <a:gd name="connsiteX8" fmla="*/ 339 w 7555"/>
                <a:gd name="connsiteY8" fmla="*/ 4711 h 10862"/>
                <a:gd name="connsiteX9" fmla="*/ 95 w 7555"/>
                <a:gd name="connsiteY9" fmla="*/ 1252 h 10862"/>
                <a:gd name="connsiteX10" fmla="*/ 582 w 7555"/>
                <a:gd name="connsiteY10" fmla="*/ 127 h 10862"/>
                <a:gd name="connsiteX11" fmla="*/ 2748 w 7555"/>
                <a:gd name="connsiteY11" fmla="*/ 1495 h 10862"/>
                <a:gd name="connsiteX12" fmla="*/ 5165 w 7555"/>
                <a:gd name="connsiteY12" fmla="*/ 2217 h 10862"/>
                <a:gd name="connsiteX13" fmla="*/ 7256 w 7555"/>
                <a:gd name="connsiteY13" fmla="*/ 3266 h 1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5" h="10862">
                  <a:moveTo>
                    <a:pt x="7256" y="3266"/>
                  </a:moveTo>
                  <a:lnTo>
                    <a:pt x="7256" y="5113"/>
                  </a:lnTo>
                  <a:cubicBezTo>
                    <a:pt x="7256" y="5440"/>
                    <a:pt x="7499" y="6482"/>
                    <a:pt x="7583" y="7447"/>
                  </a:cubicBezTo>
                  <a:cubicBezTo>
                    <a:pt x="7659" y="8412"/>
                    <a:pt x="7583" y="9218"/>
                    <a:pt x="7499" y="9864"/>
                  </a:cubicBezTo>
                  <a:cubicBezTo>
                    <a:pt x="7415" y="10510"/>
                    <a:pt x="6617" y="10906"/>
                    <a:pt x="6617" y="10906"/>
                  </a:cubicBezTo>
                  <a:lnTo>
                    <a:pt x="5165" y="10989"/>
                  </a:lnTo>
                  <a:cubicBezTo>
                    <a:pt x="5165" y="10989"/>
                    <a:pt x="2589" y="9705"/>
                    <a:pt x="901" y="8815"/>
                  </a:cubicBezTo>
                  <a:cubicBezTo>
                    <a:pt x="-786" y="7934"/>
                    <a:pt x="582" y="8329"/>
                    <a:pt x="582" y="7690"/>
                  </a:cubicBezTo>
                  <a:cubicBezTo>
                    <a:pt x="582" y="7052"/>
                    <a:pt x="498" y="5760"/>
                    <a:pt x="339" y="4711"/>
                  </a:cubicBezTo>
                  <a:cubicBezTo>
                    <a:pt x="179" y="3669"/>
                    <a:pt x="95" y="2301"/>
                    <a:pt x="95" y="1252"/>
                  </a:cubicBezTo>
                  <a:cubicBezTo>
                    <a:pt x="95" y="211"/>
                    <a:pt x="339" y="127"/>
                    <a:pt x="582" y="127"/>
                  </a:cubicBezTo>
                  <a:cubicBezTo>
                    <a:pt x="817" y="127"/>
                    <a:pt x="2269" y="857"/>
                    <a:pt x="2748" y="1495"/>
                  </a:cubicBezTo>
                  <a:cubicBezTo>
                    <a:pt x="3235" y="2141"/>
                    <a:pt x="4360" y="2217"/>
                    <a:pt x="5165" y="2217"/>
                  </a:cubicBezTo>
                  <a:cubicBezTo>
                    <a:pt x="5971" y="2217"/>
                    <a:pt x="7256" y="3266"/>
                    <a:pt x="7256" y="3266"/>
                  </a:cubicBezTo>
                  <a:close/>
                </a:path>
              </a:pathLst>
            </a:custGeom>
            <a:solidFill>
              <a:srgbClr val="231F20"/>
            </a:solidFill>
            <a:ln w="7575" cap="flat">
              <a:noFill/>
              <a:prstDash val="solid"/>
              <a:round/>
            </a:ln>
          </p:spPr>
          <p:txBody>
            <a:bodyPr rtlCol="0" anchor="ctr"/>
            <a:lstStyle/>
            <a:p>
              <a:endParaRPr lang="en-GB"/>
            </a:p>
          </p:txBody>
        </p:sp>
        <p:sp>
          <p:nvSpPr>
            <p:cNvPr id="901" name="Freeform: Shape 900">
              <a:extLst>
                <a:ext uri="{FF2B5EF4-FFF2-40B4-BE49-F238E27FC236}">
                  <a16:creationId xmlns:a16="http://schemas.microsoft.com/office/drawing/2014/main" id="{44BCA84A-CB87-49A7-BD67-1CD71E531984}"/>
                </a:ext>
              </a:extLst>
            </p:cNvPr>
            <p:cNvSpPr/>
            <p:nvPr/>
          </p:nvSpPr>
          <p:spPr>
            <a:xfrm>
              <a:off x="6990239" y="3657740"/>
              <a:ext cx="6863" cy="6847"/>
            </a:xfrm>
            <a:custGeom>
              <a:avLst/>
              <a:gdLst>
                <a:gd name="connsiteX0" fmla="*/ 6269 w 6863"/>
                <a:gd name="connsiteY0" fmla="*/ 2160 h 6847"/>
                <a:gd name="connsiteX1" fmla="*/ 6832 w 6863"/>
                <a:gd name="connsiteY1" fmla="*/ 4410 h 6847"/>
                <a:gd name="connsiteX2" fmla="*/ 6429 w 6863"/>
                <a:gd name="connsiteY2" fmla="*/ 6827 h 6847"/>
                <a:gd name="connsiteX3" fmla="*/ 3289 w 6863"/>
                <a:gd name="connsiteY3" fmla="*/ 6348 h 6847"/>
                <a:gd name="connsiteX4" fmla="*/ 560 w 6863"/>
                <a:gd name="connsiteY4" fmla="*/ 4973 h 6847"/>
                <a:gd name="connsiteX5" fmla="*/ 150 w 6863"/>
                <a:gd name="connsiteY5" fmla="*/ 3688 h 6847"/>
                <a:gd name="connsiteX6" fmla="*/ 74 w 6863"/>
                <a:gd name="connsiteY6" fmla="*/ 1354 h 6847"/>
                <a:gd name="connsiteX7" fmla="*/ 1602 w 6863"/>
                <a:gd name="connsiteY7" fmla="*/ 229 h 6847"/>
                <a:gd name="connsiteX8" fmla="*/ 6269 w 6863"/>
                <a:gd name="connsiteY8" fmla="*/ 2160 h 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3" h="6847">
                  <a:moveTo>
                    <a:pt x="6269" y="2160"/>
                  </a:moveTo>
                  <a:cubicBezTo>
                    <a:pt x="6269" y="2160"/>
                    <a:pt x="6672" y="3855"/>
                    <a:pt x="6832" y="4410"/>
                  </a:cubicBezTo>
                  <a:cubicBezTo>
                    <a:pt x="6991" y="4973"/>
                    <a:pt x="6991" y="6348"/>
                    <a:pt x="6429" y="6827"/>
                  </a:cubicBezTo>
                  <a:cubicBezTo>
                    <a:pt x="5866" y="7314"/>
                    <a:pt x="4179" y="6508"/>
                    <a:pt x="3289" y="6348"/>
                  </a:cubicBezTo>
                  <a:cubicBezTo>
                    <a:pt x="2408" y="6181"/>
                    <a:pt x="1199" y="5299"/>
                    <a:pt x="560" y="4973"/>
                  </a:cubicBezTo>
                  <a:cubicBezTo>
                    <a:pt x="-86" y="4653"/>
                    <a:pt x="150" y="3688"/>
                    <a:pt x="150" y="3688"/>
                  </a:cubicBezTo>
                  <a:cubicBezTo>
                    <a:pt x="150" y="3688"/>
                    <a:pt x="150" y="2563"/>
                    <a:pt x="74" y="1354"/>
                  </a:cubicBezTo>
                  <a:cubicBezTo>
                    <a:pt x="-10" y="153"/>
                    <a:pt x="234" y="-14"/>
                    <a:pt x="1602" y="229"/>
                  </a:cubicBezTo>
                  <a:cubicBezTo>
                    <a:pt x="2970" y="473"/>
                    <a:pt x="6269" y="2160"/>
                    <a:pt x="6269" y="2160"/>
                  </a:cubicBezTo>
                  <a:close/>
                </a:path>
              </a:pathLst>
            </a:custGeom>
            <a:solidFill>
              <a:srgbClr val="231F20"/>
            </a:solidFill>
            <a:ln w="7575" cap="flat">
              <a:noFill/>
              <a:prstDash val="solid"/>
              <a:round/>
            </a:ln>
          </p:spPr>
          <p:txBody>
            <a:bodyPr rtlCol="0" anchor="ctr"/>
            <a:lstStyle/>
            <a:p>
              <a:endParaRPr lang="en-GB"/>
            </a:p>
          </p:txBody>
        </p:sp>
        <p:sp>
          <p:nvSpPr>
            <p:cNvPr id="902" name="Freeform: Shape 901">
              <a:extLst>
                <a:ext uri="{FF2B5EF4-FFF2-40B4-BE49-F238E27FC236}">
                  <a16:creationId xmlns:a16="http://schemas.microsoft.com/office/drawing/2014/main" id="{2E5BC7A4-DD14-40B1-A65B-06C906F65020}"/>
                </a:ext>
              </a:extLst>
            </p:cNvPr>
            <p:cNvSpPr/>
            <p:nvPr/>
          </p:nvSpPr>
          <p:spPr>
            <a:xfrm>
              <a:off x="6992250" y="3670786"/>
              <a:ext cx="6129" cy="10119"/>
            </a:xfrm>
            <a:custGeom>
              <a:avLst/>
              <a:gdLst>
                <a:gd name="connsiteX0" fmla="*/ 5787 w 6129"/>
                <a:gd name="connsiteY0" fmla="*/ 4322 h 10119"/>
                <a:gd name="connsiteX1" fmla="*/ 6190 w 6129"/>
                <a:gd name="connsiteY1" fmla="*/ 8990 h 10119"/>
                <a:gd name="connsiteX2" fmla="*/ 4897 w 6129"/>
                <a:gd name="connsiteY2" fmla="*/ 10122 h 10119"/>
                <a:gd name="connsiteX3" fmla="*/ 2488 w 6129"/>
                <a:gd name="connsiteY3" fmla="*/ 8351 h 10119"/>
                <a:gd name="connsiteX4" fmla="*/ 960 w 6129"/>
                <a:gd name="connsiteY4" fmla="*/ 3281 h 10119"/>
                <a:gd name="connsiteX5" fmla="*/ 78 w 6129"/>
                <a:gd name="connsiteY5" fmla="*/ 545 h 10119"/>
                <a:gd name="connsiteX6" fmla="*/ 1598 w 6129"/>
                <a:gd name="connsiteY6" fmla="*/ 385 h 10119"/>
                <a:gd name="connsiteX7" fmla="*/ 4981 w 6129"/>
                <a:gd name="connsiteY7" fmla="*/ 3038 h 10119"/>
                <a:gd name="connsiteX8" fmla="*/ 5787 w 6129"/>
                <a:gd name="connsiteY8" fmla="*/ 4322 h 10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29" h="10119">
                  <a:moveTo>
                    <a:pt x="5787" y="4322"/>
                  </a:moveTo>
                  <a:cubicBezTo>
                    <a:pt x="5787" y="4322"/>
                    <a:pt x="6190" y="7386"/>
                    <a:pt x="6190" y="8990"/>
                  </a:cubicBezTo>
                  <a:cubicBezTo>
                    <a:pt x="6190" y="10601"/>
                    <a:pt x="5627" y="10282"/>
                    <a:pt x="4897" y="10122"/>
                  </a:cubicBezTo>
                  <a:cubicBezTo>
                    <a:pt x="4175" y="9955"/>
                    <a:pt x="3210" y="9073"/>
                    <a:pt x="2488" y="8351"/>
                  </a:cubicBezTo>
                  <a:cubicBezTo>
                    <a:pt x="1766" y="7621"/>
                    <a:pt x="960" y="3281"/>
                    <a:pt x="960" y="3281"/>
                  </a:cubicBezTo>
                  <a:cubicBezTo>
                    <a:pt x="960" y="3281"/>
                    <a:pt x="-89" y="1350"/>
                    <a:pt x="78" y="545"/>
                  </a:cubicBezTo>
                  <a:cubicBezTo>
                    <a:pt x="238" y="-261"/>
                    <a:pt x="1598" y="385"/>
                    <a:pt x="1598" y="385"/>
                  </a:cubicBezTo>
                  <a:lnTo>
                    <a:pt x="4981" y="3038"/>
                  </a:lnTo>
                  <a:lnTo>
                    <a:pt x="5787" y="4322"/>
                  </a:lnTo>
                  <a:close/>
                </a:path>
              </a:pathLst>
            </a:custGeom>
            <a:solidFill>
              <a:srgbClr val="231F20"/>
            </a:solidFill>
            <a:ln w="7575" cap="flat">
              <a:noFill/>
              <a:prstDash val="solid"/>
              <a:round/>
            </a:ln>
          </p:spPr>
          <p:txBody>
            <a:bodyPr rtlCol="0" anchor="ctr"/>
            <a:lstStyle/>
            <a:p>
              <a:endParaRPr lang="en-GB"/>
            </a:p>
          </p:txBody>
        </p:sp>
      </p:grpSp>
      <p:grpSp>
        <p:nvGrpSpPr>
          <p:cNvPr id="903" name="Group 902">
            <a:extLst>
              <a:ext uri="{FF2B5EF4-FFF2-40B4-BE49-F238E27FC236}">
                <a16:creationId xmlns:a16="http://schemas.microsoft.com/office/drawing/2014/main" id="{DB7B2EFD-864A-4A50-A438-61A1490CF505}"/>
              </a:ext>
            </a:extLst>
          </p:cNvPr>
          <p:cNvGrpSpPr>
            <a:grpSpLocks noChangeAspect="1"/>
          </p:cNvGrpSpPr>
          <p:nvPr/>
        </p:nvGrpSpPr>
        <p:grpSpPr>
          <a:xfrm>
            <a:off x="69679" y="5332792"/>
            <a:ext cx="504000" cy="504000"/>
            <a:chOff x="5429250" y="3342387"/>
            <a:chExt cx="1077355" cy="1077355"/>
          </a:xfrm>
        </p:grpSpPr>
        <p:sp>
          <p:nvSpPr>
            <p:cNvPr id="904" name="Freeform: Shape 903">
              <a:extLst>
                <a:ext uri="{FF2B5EF4-FFF2-40B4-BE49-F238E27FC236}">
                  <a16:creationId xmlns:a16="http://schemas.microsoft.com/office/drawing/2014/main" id="{3A3BC99A-4242-489C-9A98-1BC72CE21B55}"/>
                </a:ext>
              </a:extLst>
            </p:cNvPr>
            <p:cNvSpPr/>
            <p:nvPr/>
          </p:nvSpPr>
          <p:spPr>
            <a:xfrm>
              <a:off x="5429250" y="334238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905" name="Freeform: Shape 904">
              <a:extLst>
                <a:ext uri="{FF2B5EF4-FFF2-40B4-BE49-F238E27FC236}">
                  <a16:creationId xmlns:a16="http://schemas.microsoft.com/office/drawing/2014/main" id="{6A33E915-3FB5-486C-BF6E-C07427D8414A}"/>
                </a:ext>
              </a:extLst>
            </p:cNvPr>
            <p:cNvSpPr/>
            <p:nvPr/>
          </p:nvSpPr>
          <p:spPr>
            <a:xfrm>
              <a:off x="5774830" y="3430289"/>
              <a:ext cx="386186" cy="338860"/>
            </a:xfrm>
            <a:custGeom>
              <a:avLst/>
              <a:gdLst>
                <a:gd name="connsiteX0" fmla="*/ 364269 w 386186"/>
                <a:gd name="connsiteY0" fmla="*/ 108 h 338860"/>
                <a:gd name="connsiteX1" fmla="*/ 22367 w 386186"/>
                <a:gd name="connsiteY1" fmla="*/ 108 h 338860"/>
                <a:gd name="connsiteX2" fmla="*/ 224 w 386186"/>
                <a:gd name="connsiteY2" fmla="*/ 21673 h 338860"/>
                <a:gd name="connsiteX3" fmla="*/ 224 w 386186"/>
                <a:gd name="connsiteY3" fmla="*/ 230482 h 338860"/>
                <a:gd name="connsiteX4" fmla="*/ 22367 w 386186"/>
                <a:gd name="connsiteY4" fmla="*/ 252047 h 338860"/>
                <a:gd name="connsiteX5" fmla="*/ 196674 w 386186"/>
                <a:gd name="connsiteY5" fmla="*/ 252047 h 338860"/>
                <a:gd name="connsiteX6" fmla="*/ 348123 w 386186"/>
                <a:gd name="connsiteY6" fmla="*/ 338969 h 338860"/>
                <a:gd name="connsiteX7" fmla="*/ 362855 w 386186"/>
                <a:gd name="connsiteY7" fmla="*/ 323249 h 338860"/>
                <a:gd name="connsiteX8" fmla="*/ 315605 w 386186"/>
                <a:gd name="connsiteY8" fmla="*/ 252047 h 338860"/>
                <a:gd name="connsiteX9" fmla="*/ 364269 w 386186"/>
                <a:gd name="connsiteY9" fmla="*/ 252047 h 338860"/>
                <a:gd name="connsiteX10" fmla="*/ 386411 w 386186"/>
                <a:gd name="connsiteY10" fmla="*/ 230482 h 338860"/>
                <a:gd name="connsiteX11" fmla="*/ 386411 w 386186"/>
                <a:gd name="connsiteY11" fmla="*/ 21673 h 338860"/>
                <a:gd name="connsiteX12" fmla="*/ 364269 w 386186"/>
                <a:gd name="connsiteY12" fmla="*/ 108 h 338860"/>
                <a:gd name="connsiteX13" fmla="*/ 364276 w 386186"/>
                <a:gd name="connsiteY13" fmla="*/ 229920 h 338860"/>
                <a:gd name="connsiteX14" fmla="*/ 364269 w 386186"/>
                <a:gd name="connsiteY14" fmla="*/ 229912 h 338860"/>
                <a:gd name="connsiteX15" fmla="*/ 294982 w 386186"/>
                <a:gd name="connsiteY15" fmla="*/ 229912 h 338860"/>
                <a:gd name="connsiteX16" fmla="*/ 285762 w 386186"/>
                <a:gd name="connsiteY16" fmla="*/ 247099 h 338860"/>
                <a:gd name="connsiteX17" fmla="*/ 318516 w 386186"/>
                <a:gd name="connsiteY17" fmla="*/ 296455 h 338860"/>
                <a:gd name="connsiteX18" fmla="*/ 202573 w 386186"/>
                <a:gd name="connsiteY18" fmla="*/ 229912 h 338860"/>
                <a:gd name="connsiteX19" fmla="*/ 22367 w 386186"/>
                <a:gd name="connsiteY19" fmla="*/ 229912 h 338860"/>
                <a:gd name="connsiteX20" fmla="*/ 22360 w 386186"/>
                <a:gd name="connsiteY20" fmla="*/ 230482 h 338860"/>
                <a:gd name="connsiteX21" fmla="*/ 22360 w 386186"/>
                <a:gd name="connsiteY21" fmla="*/ 22236 h 338860"/>
                <a:gd name="connsiteX22" fmla="*/ 22367 w 386186"/>
                <a:gd name="connsiteY22" fmla="*/ 22243 h 338860"/>
                <a:gd name="connsiteX23" fmla="*/ 364269 w 386186"/>
                <a:gd name="connsiteY23" fmla="*/ 22243 h 338860"/>
                <a:gd name="connsiteX24" fmla="*/ 364261 w 386186"/>
                <a:gd name="connsiteY24" fmla="*/ 22243 h 338860"/>
                <a:gd name="connsiteX25" fmla="*/ 364276 w 386186"/>
                <a:gd name="connsiteY25" fmla="*/ 21673 h 338860"/>
                <a:gd name="connsiteX26" fmla="*/ 364276 w 386186"/>
                <a:gd name="connsiteY26" fmla="*/ 229920 h 33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6186" h="338860">
                  <a:moveTo>
                    <a:pt x="364269" y="108"/>
                  </a:moveTo>
                  <a:lnTo>
                    <a:pt x="22367" y="108"/>
                  </a:lnTo>
                  <a:cubicBezTo>
                    <a:pt x="10038" y="108"/>
                    <a:pt x="224" y="9975"/>
                    <a:pt x="224" y="21673"/>
                  </a:cubicBezTo>
                  <a:lnTo>
                    <a:pt x="224" y="230482"/>
                  </a:lnTo>
                  <a:cubicBezTo>
                    <a:pt x="224" y="242181"/>
                    <a:pt x="10038" y="252047"/>
                    <a:pt x="22367" y="252047"/>
                  </a:cubicBezTo>
                  <a:lnTo>
                    <a:pt x="196674" y="252047"/>
                  </a:lnTo>
                  <a:cubicBezTo>
                    <a:pt x="196674" y="252047"/>
                    <a:pt x="348123" y="338969"/>
                    <a:pt x="348123" y="338969"/>
                  </a:cubicBezTo>
                  <a:lnTo>
                    <a:pt x="362855" y="323249"/>
                  </a:lnTo>
                  <a:lnTo>
                    <a:pt x="315605" y="252047"/>
                  </a:lnTo>
                  <a:cubicBezTo>
                    <a:pt x="315605" y="252047"/>
                    <a:pt x="364269" y="252047"/>
                    <a:pt x="364269" y="252047"/>
                  </a:cubicBezTo>
                  <a:cubicBezTo>
                    <a:pt x="376613" y="252047"/>
                    <a:pt x="386411" y="242181"/>
                    <a:pt x="386411" y="230482"/>
                  </a:cubicBezTo>
                  <a:lnTo>
                    <a:pt x="386411" y="21673"/>
                  </a:lnTo>
                  <a:cubicBezTo>
                    <a:pt x="386411" y="9975"/>
                    <a:pt x="376613" y="108"/>
                    <a:pt x="364269" y="108"/>
                  </a:cubicBezTo>
                  <a:close/>
                  <a:moveTo>
                    <a:pt x="364276" y="229920"/>
                  </a:moveTo>
                  <a:lnTo>
                    <a:pt x="364269" y="229912"/>
                  </a:lnTo>
                  <a:cubicBezTo>
                    <a:pt x="364269" y="229912"/>
                    <a:pt x="294982" y="229912"/>
                    <a:pt x="294982" y="229912"/>
                  </a:cubicBezTo>
                  <a:lnTo>
                    <a:pt x="285762" y="247099"/>
                  </a:lnTo>
                  <a:lnTo>
                    <a:pt x="318516" y="296455"/>
                  </a:lnTo>
                  <a:cubicBezTo>
                    <a:pt x="318516" y="296455"/>
                    <a:pt x="202573" y="229912"/>
                    <a:pt x="202573" y="229912"/>
                  </a:cubicBezTo>
                  <a:lnTo>
                    <a:pt x="22367" y="229912"/>
                  </a:lnTo>
                  <a:cubicBezTo>
                    <a:pt x="22595" y="229912"/>
                    <a:pt x="22360" y="230270"/>
                    <a:pt x="22360" y="230482"/>
                  </a:cubicBezTo>
                  <a:lnTo>
                    <a:pt x="22360" y="22236"/>
                  </a:lnTo>
                  <a:lnTo>
                    <a:pt x="22367" y="22243"/>
                  </a:lnTo>
                  <a:lnTo>
                    <a:pt x="364269" y="22243"/>
                  </a:lnTo>
                  <a:lnTo>
                    <a:pt x="364261" y="22243"/>
                  </a:lnTo>
                  <a:cubicBezTo>
                    <a:pt x="364048" y="22236"/>
                    <a:pt x="364276" y="21886"/>
                    <a:pt x="364276" y="21673"/>
                  </a:cubicBezTo>
                  <a:lnTo>
                    <a:pt x="364276" y="229920"/>
                  </a:lnTo>
                  <a:close/>
                </a:path>
              </a:pathLst>
            </a:custGeom>
            <a:solidFill>
              <a:srgbClr val="231F20"/>
            </a:solidFill>
            <a:ln w="7575" cap="flat">
              <a:noFill/>
              <a:prstDash val="solid"/>
              <a:round/>
            </a:ln>
          </p:spPr>
          <p:txBody>
            <a:bodyPr rtlCol="0" anchor="ctr"/>
            <a:lstStyle/>
            <a:p>
              <a:endParaRPr lang="en-GB"/>
            </a:p>
          </p:txBody>
        </p:sp>
        <p:sp>
          <p:nvSpPr>
            <p:cNvPr id="906" name="Freeform: Shape 905">
              <a:extLst>
                <a:ext uri="{FF2B5EF4-FFF2-40B4-BE49-F238E27FC236}">
                  <a16:creationId xmlns:a16="http://schemas.microsoft.com/office/drawing/2014/main" id="{7EA5976F-FBCC-4F05-B47F-A8192660BB3A}"/>
                </a:ext>
              </a:extLst>
            </p:cNvPr>
            <p:cNvSpPr/>
            <p:nvPr/>
          </p:nvSpPr>
          <p:spPr>
            <a:xfrm>
              <a:off x="5569806" y="3692596"/>
              <a:ext cx="165086" cy="113457"/>
            </a:xfrm>
            <a:custGeom>
              <a:avLst/>
              <a:gdLst>
                <a:gd name="connsiteX0" fmla="*/ 165179 w 165086"/>
                <a:gd name="connsiteY0" fmla="*/ 38215 h 113457"/>
                <a:gd name="connsiteX1" fmla="*/ 165179 w 165086"/>
                <a:gd name="connsiteY1" fmla="*/ 170 h 113457"/>
                <a:gd name="connsiteX2" fmla="*/ 93 w 165086"/>
                <a:gd name="connsiteY2" fmla="*/ 170 h 113457"/>
                <a:gd name="connsiteX3" fmla="*/ 93 w 165086"/>
                <a:gd name="connsiteY3" fmla="*/ 38215 h 113457"/>
                <a:gd name="connsiteX4" fmla="*/ 75506 w 165086"/>
                <a:gd name="connsiteY4" fmla="*/ 113628 h 113457"/>
                <a:gd name="connsiteX5" fmla="*/ 89766 w 165086"/>
                <a:gd name="connsiteY5" fmla="*/ 113628 h 113457"/>
                <a:gd name="connsiteX6" fmla="*/ 165179 w 165086"/>
                <a:gd name="connsiteY6" fmla="*/ 38215 h 113457"/>
                <a:gd name="connsiteX7" fmla="*/ 143637 w 165086"/>
                <a:gd name="connsiteY7" fmla="*/ 38215 h 113457"/>
                <a:gd name="connsiteX8" fmla="*/ 89766 w 165086"/>
                <a:gd name="connsiteY8" fmla="*/ 92086 h 113457"/>
                <a:gd name="connsiteX9" fmla="*/ 75506 w 165086"/>
                <a:gd name="connsiteY9" fmla="*/ 92086 h 113457"/>
                <a:gd name="connsiteX10" fmla="*/ 21635 w 165086"/>
                <a:gd name="connsiteY10" fmla="*/ 38215 h 113457"/>
                <a:gd name="connsiteX11" fmla="*/ 21635 w 165086"/>
                <a:gd name="connsiteY11" fmla="*/ 21713 h 113457"/>
                <a:gd name="connsiteX12" fmla="*/ 143637 w 165086"/>
                <a:gd name="connsiteY12" fmla="*/ 21713 h 113457"/>
                <a:gd name="connsiteX13" fmla="*/ 143637 w 165086"/>
                <a:gd name="connsiteY13" fmla="*/ 38215 h 11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086" h="113457">
                  <a:moveTo>
                    <a:pt x="165179" y="38215"/>
                  </a:moveTo>
                  <a:lnTo>
                    <a:pt x="165179" y="170"/>
                  </a:lnTo>
                  <a:lnTo>
                    <a:pt x="93" y="170"/>
                  </a:lnTo>
                  <a:lnTo>
                    <a:pt x="93" y="38215"/>
                  </a:lnTo>
                  <a:cubicBezTo>
                    <a:pt x="93" y="79688"/>
                    <a:pt x="34041" y="113628"/>
                    <a:pt x="75506" y="113628"/>
                  </a:cubicBezTo>
                  <a:cubicBezTo>
                    <a:pt x="75506" y="113628"/>
                    <a:pt x="89766" y="113628"/>
                    <a:pt x="89766" y="113628"/>
                  </a:cubicBezTo>
                  <a:cubicBezTo>
                    <a:pt x="131254" y="113628"/>
                    <a:pt x="165179" y="79688"/>
                    <a:pt x="165179" y="38215"/>
                  </a:cubicBezTo>
                  <a:close/>
                  <a:moveTo>
                    <a:pt x="143637" y="38215"/>
                  </a:moveTo>
                  <a:cubicBezTo>
                    <a:pt x="143637" y="67845"/>
                    <a:pt x="119396" y="92086"/>
                    <a:pt x="89766" y="92086"/>
                  </a:cubicBezTo>
                  <a:lnTo>
                    <a:pt x="75506" y="92086"/>
                  </a:lnTo>
                  <a:cubicBezTo>
                    <a:pt x="45884" y="92086"/>
                    <a:pt x="21635" y="67845"/>
                    <a:pt x="21635" y="38215"/>
                  </a:cubicBezTo>
                  <a:lnTo>
                    <a:pt x="21635" y="21713"/>
                  </a:lnTo>
                  <a:cubicBezTo>
                    <a:pt x="21635" y="21713"/>
                    <a:pt x="143637" y="21713"/>
                    <a:pt x="143637" y="21713"/>
                  </a:cubicBezTo>
                  <a:cubicBezTo>
                    <a:pt x="143637" y="21713"/>
                    <a:pt x="143637" y="38215"/>
                    <a:pt x="143637" y="38215"/>
                  </a:cubicBezTo>
                  <a:close/>
                </a:path>
              </a:pathLst>
            </a:custGeom>
            <a:solidFill>
              <a:srgbClr val="231F20"/>
            </a:solidFill>
            <a:ln w="7575" cap="flat">
              <a:noFill/>
              <a:prstDash val="solid"/>
              <a:round/>
            </a:ln>
          </p:spPr>
          <p:txBody>
            <a:bodyPr rtlCol="0" anchor="ctr"/>
            <a:lstStyle/>
            <a:p>
              <a:endParaRPr lang="en-GB"/>
            </a:p>
          </p:txBody>
        </p:sp>
        <p:sp>
          <p:nvSpPr>
            <p:cNvPr id="907" name="Freeform: Shape 906">
              <a:extLst>
                <a:ext uri="{FF2B5EF4-FFF2-40B4-BE49-F238E27FC236}">
                  <a16:creationId xmlns:a16="http://schemas.microsoft.com/office/drawing/2014/main" id="{FFDF7CB9-686E-4C08-8B3F-F3EE00E43024}"/>
                </a:ext>
              </a:extLst>
            </p:cNvPr>
            <p:cNvSpPr/>
            <p:nvPr/>
          </p:nvSpPr>
          <p:spPr>
            <a:xfrm>
              <a:off x="5580577" y="3635206"/>
              <a:ext cx="143544" cy="68161"/>
            </a:xfrm>
            <a:custGeom>
              <a:avLst/>
              <a:gdLst>
                <a:gd name="connsiteX0" fmla="*/ 64735 w 143544"/>
                <a:gd name="connsiteY0" fmla="*/ 137 h 68161"/>
                <a:gd name="connsiteX1" fmla="*/ 78995 w 143544"/>
                <a:gd name="connsiteY1" fmla="*/ 137 h 68161"/>
                <a:gd name="connsiteX2" fmla="*/ 143637 w 143544"/>
                <a:gd name="connsiteY2" fmla="*/ 64779 h 68161"/>
                <a:gd name="connsiteX3" fmla="*/ 143637 w 143544"/>
                <a:gd name="connsiteY3" fmla="*/ 68298 h 68161"/>
                <a:gd name="connsiteX4" fmla="*/ 93 w 143544"/>
                <a:gd name="connsiteY4" fmla="*/ 68298 h 68161"/>
                <a:gd name="connsiteX5" fmla="*/ 93 w 143544"/>
                <a:gd name="connsiteY5" fmla="*/ 64779 h 68161"/>
                <a:gd name="connsiteX6" fmla="*/ 64735 w 143544"/>
                <a:gd name="connsiteY6" fmla="*/ 137 h 6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544" h="68161">
                  <a:moveTo>
                    <a:pt x="64735" y="137"/>
                  </a:moveTo>
                  <a:lnTo>
                    <a:pt x="78995" y="137"/>
                  </a:lnTo>
                  <a:cubicBezTo>
                    <a:pt x="114554" y="137"/>
                    <a:pt x="143637" y="29227"/>
                    <a:pt x="143637" y="64779"/>
                  </a:cubicBezTo>
                  <a:lnTo>
                    <a:pt x="143637" y="68298"/>
                  </a:lnTo>
                  <a:lnTo>
                    <a:pt x="93" y="68298"/>
                  </a:lnTo>
                  <a:lnTo>
                    <a:pt x="93" y="64779"/>
                  </a:lnTo>
                  <a:cubicBezTo>
                    <a:pt x="93" y="29227"/>
                    <a:pt x="29191" y="137"/>
                    <a:pt x="64735" y="137"/>
                  </a:cubicBezTo>
                  <a:close/>
                </a:path>
              </a:pathLst>
            </a:custGeom>
            <a:solidFill>
              <a:srgbClr val="FFFFFF"/>
            </a:solidFill>
            <a:ln w="7575" cap="flat">
              <a:noFill/>
              <a:prstDash val="solid"/>
              <a:round/>
            </a:ln>
          </p:spPr>
          <p:txBody>
            <a:bodyPr rtlCol="0" anchor="ctr"/>
            <a:lstStyle/>
            <a:p>
              <a:endParaRPr lang="en-GB"/>
            </a:p>
          </p:txBody>
        </p:sp>
        <p:sp>
          <p:nvSpPr>
            <p:cNvPr id="908" name="Freeform: Shape 907">
              <a:extLst>
                <a:ext uri="{FF2B5EF4-FFF2-40B4-BE49-F238E27FC236}">
                  <a16:creationId xmlns:a16="http://schemas.microsoft.com/office/drawing/2014/main" id="{D8A36AEB-485D-427E-A80A-C91AEE8FA9E4}"/>
                </a:ext>
              </a:extLst>
            </p:cNvPr>
            <p:cNvSpPr/>
            <p:nvPr/>
          </p:nvSpPr>
          <p:spPr>
            <a:xfrm>
              <a:off x="5569806" y="3624435"/>
              <a:ext cx="165086" cy="89703"/>
            </a:xfrm>
            <a:custGeom>
              <a:avLst/>
              <a:gdLst>
                <a:gd name="connsiteX0" fmla="*/ 75506 w 165086"/>
                <a:gd name="connsiteY0" fmla="*/ 137 h 89703"/>
                <a:gd name="connsiteX1" fmla="*/ 93 w 165086"/>
                <a:gd name="connsiteY1" fmla="*/ 75550 h 89703"/>
                <a:gd name="connsiteX2" fmla="*/ 93 w 165086"/>
                <a:gd name="connsiteY2" fmla="*/ 89841 h 89703"/>
                <a:gd name="connsiteX3" fmla="*/ 165179 w 165086"/>
                <a:gd name="connsiteY3" fmla="*/ 89841 h 89703"/>
                <a:gd name="connsiteX4" fmla="*/ 165179 w 165086"/>
                <a:gd name="connsiteY4" fmla="*/ 75550 h 89703"/>
                <a:gd name="connsiteX5" fmla="*/ 89766 w 165086"/>
                <a:gd name="connsiteY5" fmla="*/ 137 h 89703"/>
                <a:gd name="connsiteX6" fmla="*/ 75506 w 165086"/>
                <a:gd name="connsiteY6" fmla="*/ 137 h 89703"/>
                <a:gd name="connsiteX7" fmla="*/ 143143 w 165086"/>
                <a:gd name="connsiteY7" fmla="*/ 68298 h 89703"/>
                <a:gd name="connsiteX8" fmla="*/ 22129 w 165086"/>
                <a:gd name="connsiteY8" fmla="*/ 68298 h 89703"/>
                <a:gd name="connsiteX9" fmla="*/ 75506 w 165086"/>
                <a:gd name="connsiteY9" fmla="*/ 21679 h 89703"/>
                <a:gd name="connsiteX10" fmla="*/ 89766 w 165086"/>
                <a:gd name="connsiteY10" fmla="*/ 21679 h 89703"/>
                <a:gd name="connsiteX11" fmla="*/ 143143 w 165086"/>
                <a:gd name="connsiteY11" fmla="*/ 68298 h 89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086" h="89703">
                  <a:moveTo>
                    <a:pt x="75506" y="137"/>
                  </a:moveTo>
                  <a:cubicBezTo>
                    <a:pt x="34041" y="137"/>
                    <a:pt x="93" y="34077"/>
                    <a:pt x="93" y="75550"/>
                  </a:cubicBezTo>
                  <a:cubicBezTo>
                    <a:pt x="93" y="75550"/>
                    <a:pt x="93" y="89841"/>
                    <a:pt x="93" y="89841"/>
                  </a:cubicBezTo>
                  <a:lnTo>
                    <a:pt x="165179" y="89841"/>
                  </a:lnTo>
                  <a:lnTo>
                    <a:pt x="165179" y="75550"/>
                  </a:lnTo>
                  <a:cubicBezTo>
                    <a:pt x="165179" y="34077"/>
                    <a:pt x="131254" y="137"/>
                    <a:pt x="89766" y="137"/>
                  </a:cubicBezTo>
                  <a:cubicBezTo>
                    <a:pt x="89766" y="137"/>
                    <a:pt x="75506" y="137"/>
                    <a:pt x="75506" y="137"/>
                  </a:cubicBezTo>
                  <a:close/>
                  <a:moveTo>
                    <a:pt x="143143" y="68298"/>
                  </a:moveTo>
                  <a:lnTo>
                    <a:pt x="22129" y="68298"/>
                  </a:lnTo>
                  <a:cubicBezTo>
                    <a:pt x="25702" y="42066"/>
                    <a:pt x="48346" y="21679"/>
                    <a:pt x="75506" y="21679"/>
                  </a:cubicBezTo>
                  <a:lnTo>
                    <a:pt x="89766" y="21679"/>
                  </a:lnTo>
                  <a:cubicBezTo>
                    <a:pt x="116941" y="21679"/>
                    <a:pt x="139578" y="42066"/>
                    <a:pt x="143143" y="68298"/>
                  </a:cubicBezTo>
                  <a:close/>
                </a:path>
              </a:pathLst>
            </a:custGeom>
            <a:solidFill>
              <a:srgbClr val="231F20"/>
            </a:solidFill>
            <a:ln w="7575" cap="flat">
              <a:noFill/>
              <a:prstDash val="solid"/>
              <a:round/>
            </a:ln>
          </p:spPr>
          <p:txBody>
            <a:bodyPr rtlCol="0" anchor="ctr"/>
            <a:lstStyle/>
            <a:p>
              <a:endParaRPr lang="en-GB"/>
            </a:p>
          </p:txBody>
        </p:sp>
        <p:sp>
          <p:nvSpPr>
            <p:cNvPr id="909" name="Freeform: Shape 908">
              <a:extLst>
                <a:ext uri="{FF2B5EF4-FFF2-40B4-BE49-F238E27FC236}">
                  <a16:creationId xmlns:a16="http://schemas.microsoft.com/office/drawing/2014/main" id="{B9C63B3E-1678-499F-80CD-30F0A9068171}"/>
                </a:ext>
              </a:extLst>
            </p:cNvPr>
            <p:cNvSpPr/>
            <p:nvPr/>
          </p:nvSpPr>
          <p:spPr>
            <a:xfrm>
              <a:off x="5714095" y="3685687"/>
              <a:ext cx="54410" cy="32320"/>
            </a:xfrm>
            <a:custGeom>
              <a:avLst/>
              <a:gdLst>
                <a:gd name="connsiteX0" fmla="*/ 38380 w 54410"/>
                <a:gd name="connsiteY0" fmla="*/ 151 h 32320"/>
                <a:gd name="connsiteX1" fmla="*/ 16290 w 54410"/>
                <a:gd name="connsiteY1" fmla="*/ 151 h 32320"/>
                <a:gd name="connsiteX2" fmla="*/ 130 w 54410"/>
                <a:gd name="connsiteY2" fmla="*/ 16311 h 32320"/>
                <a:gd name="connsiteX3" fmla="*/ 16290 w 54410"/>
                <a:gd name="connsiteY3" fmla="*/ 32472 h 32320"/>
                <a:gd name="connsiteX4" fmla="*/ 38380 w 54410"/>
                <a:gd name="connsiteY4" fmla="*/ 32472 h 32320"/>
                <a:gd name="connsiteX5" fmla="*/ 54541 w 54410"/>
                <a:gd name="connsiteY5" fmla="*/ 16311 h 32320"/>
                <a:gd name="connsiteX6" fmla="*/ 38380 w 54410"/>
                <a:gd name="connsiteY6" fmla="*/ 151 h 32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410" h="32320">
                  <a:moveTo>
                    <a:pt x="38380" y="151"/>
                  </a:moveTo>
                  <a:lnTo>
                    <a:pt x="16290" y="151"/>
                  </a:lnTo>
                  <a:cubicBezTo>
                    <a:pt x="7374" y="151"/>
                    <a:pt x="130" y="7395"/>
                    <a:pt x="130" y="16311"/>
                  </a:cubicBezTo>
                  <a:cubicBezTo>
                    <a:pt x="130" y="25227"/>
                    <a:pt x="7374" y="32472"/>
                    <a:pt x="16290" y="32472"/>
                  </a:cubicBezTo>
                  <a:lnTo>
                    <a:pt x="38380" y="32472"/>
                  </a:lnTo>
                  <a:cubicBezTo>
                    <a:pt x="47296" y="32472"/>
                    <a:pt x="54541" y="25227"/>
                    <a:pt x="54541" y="16311"/>
                  </a:cubicBezTo>
                  <a:cubicBezTo>
                    <a:pt x="54541" y="7395"/>
                    <a:pt x="47296" y="151"/>
                    <a:pt x="38380" y="151"/>
                  </a:cubicBezTo>
                  <a:close/>
                </a:path>
              </a:pathLst>
            </a:custGeom>
            <a:solidFill>
              <a:srgbClr val="231F20"/>
            </a:solidFill>
            <a:ln w="7575" cap="flat">
              <a:noFill/>
              <a:prstDash val="solid"/>
              <a:round/>
            </a:ln>
          </p:spPr>
          <p:txBody>
            <a:bodyPr rtlCol="0" anchor="ctr"/>
            <a:lstStyle/>
            <a:p>
              <a:endParaRPr lang="en-GB"/>
            </a:p>
          </p:txBody>
        </p:sp>
        <p:sp>
          <p:nvSpPr>
            <p:cNvPr id="910" name="Freeform: Shape 909">
              <a:extLst>
                <a:ext uri="{FF2B5EF4-FFF2-40B4-BE49-F238E27FC236}">
                  <a16:creationId xmlns:a16="http://schemas.microsoft.com/office/drawing/2014/main" id="{82619470-3C78-4A13-858C-0E330E3FA9EA}"/>
                </a:ext>
              </a:extLst>
            </p:cNvPr>
            <p:cNvSpPr/>
            <p:nvPr/>
          </p:nvSpPr>
          <p:spPr>
            <a:xfrm>
              <a:off x="5574010" y="3784512"/>
              <a:ext cx="218356" cy="529335"/>
            </a:xfrm>
            <a:custGeom>
              <a:avLst/>
              <a:gdLst>
                <a:gd name="connsiteX0" fmla="*/ 49667 w 218356"/>
                <a:gd name="connsiteY0" fmla="*/ 295 h 529335"/>
                <a:gd name="connsiteX1" fmla="*/ 106 w 218356"/>
                <a:gd name="connsiteY1" fmla="*/ 49856 h 529335"/>
                <a:gd name="connsiteX2" fmla="*/ 106 w 218356"/>
                <a:gd name="connsiteY2" fmla="*/ 512391 h 529335"/>
                <a:gd name="connsiteX3" fmla="*/ 17346 w 218356"/>
                <a:gd name="connsiteY3" fmla="*/ 529631 h 529335"/>
                <a:gd name="connsiteX4" fmla="*/ 201230 w 218356"/>
                <a:gd name="connsiteY4" fmla="*/ 529631 h 529335"/>
                <a:gd name="connsiteX5" fmla="*/ 218462 w 218356"/>
                <a:gd name="connsiteY5" fmla="*/ 512384 h 529335"/>
                <a:gd name="connsiteX6" fmla="*/ 156793 w 218356"/>
                <a:gd name="connsiteY6" fmla="*/ 440361 h 529335"/>
                <a:gd name="connsiteX7" fmla="*/ 156793 w 218356"/>
                <a:gd name="connsiteY7" fmla="*/ 49894 h 529335"/>
                <a:gd name="connsiteX8" fmla="*/ 107194 w 218356"/>
                <a:gd name="connsiteY8" fmla="*/ 295 h 529335"/>
                <a:gd name="connsiteX9" fmla="*/ 49667 w 218356"/>
                <a:gd name="connsiteY9" fmla="*/ 295 h 529335"/>
                <a:gd name="connsiteX10" fmla="*/ 196738 w 218356"/>
                <a:gd name="connsiteY10" fmla="*/ 508089 h 529335"/>
                <a:gd name="connsiteX11" fmla="*/ 21648 w 218356"/>
                <a:gd name="connsiteY11" fmla="*/ 508089 h 529335"/>
                <a:gd name="connsiteX12" fmla="*/ 21648 w 218356"/>
                <a:gd name="connsiteY12" fmla="*/ 49856 h 529335"/>
                <a:gd name="connsiteX13" fmla="*/ 49667 w 218356"/>
                <a:gd name="connsiteY13" fmla="*/ 21838 h 529335"/>
                <a:gd name="connsiteX14" fmla="*/ 107194 w 218356"/>
                <a:gd name="connsiteY14" fmla="*/ 21838 h 529335"/>
                <a:gd name="connsiteX15" fmla="*/ 135250 w 218356"/>
                <a:gd name="connsiteY15" fmla="*/ 49894 h 529335"/>
                <a:gd name="connsiteX16" fmla="*/ 135250 w 218356"/>
                <a:gd name="connsiteY16" fmla="*/ 460960 h 529335"/>
                <a:gd name="connsiteX17" fmla="*/ 145938 w 218356"/>
                <a:gd name="connsiteY17" fmla="*/ 461036 h 529335"/>
                <a:gd name="connsiteX18" fmla="*/ 196738 w 218356"/>
                <a:gd name="connsiteY18" fmla="*/ 508089 h 52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356" h="529335">
                  <a:moveTo>
                    <a:pt x="49667" y="295"/>
                  </a:moveTo>
                  <a:cubicBezTo>
                    <a:pt x="22401" y="295"/>
                    <a:pt x="106" y="22590"/>
                    <a:pt x="106" y="49856"/>
                  </a:cubicBezTo>
                  <a:lnTo>
                    <a:pt x="106" y="512391"/>
                  </a:lnTo>
                  <a:cubicBezTo>
                    <a:pt x="106" y="521870"/>
                    <a:pt x="7867" y="529631"/>
                    <a:pt x="17346" y="529631"/>
                  </a:cubicBezTo>
                  <a:cubicBezTo>
                    <a:pt x="17346" y="529631"/>
                    <a:pt x="201230" y="529631"/>
                    <a:pt x="201230" y="529631"/>
                  </a:cubicBezTo>
                  <a:cubicBezTo>
                    <a:pt x="210694" y="529631"/>
                    <a:pt x="218462" y="521862"/>
                    <a:pt x="218462" y="512384"/>
                  </a:cubicBezTo>
                  <a:cubicBezTo>
                    <a:pt x="218462" y="476110"/>
                    <a:pt x="191607" y="445811"/>
                    <a:pt x="156793" y="440361"/>
                  </a:cubicBezTo>
                  <a:cubicBezTo>
                    <a:pt x="156793" y="440361"/>
                    <a:pt x="156793" y="49894"/>
                    <a:pt x="156793" y="49894"/>
                  </a:cubicBezTo>
                  <a:cubicBezTo>
                    <a:pt x="156793" y="22605"/>
                    <a:pt x="134483" y="295"/>
                    <a:pt x="107194" y="295"/>
                  </a:cubicBezTo>
                  <a:lnTo>
                    <a:pt x="49667" y="295"/>
                  </a:lnTo>
                  <a:close/>
                  <a:moveTo>
                    <a:pt x="196738" y="508089"/>
                  </a:moveTo>
                  <a:lnTo>
                    <a:pt x="21648" y="508089"/>
                  </a:lnTo>
                  <a:lnTo>
                    <a:pt x="21648" y="49856"/>
                  </a:lnTo>
                  <a:cubicBezTo>
                    <a:pt x="21648" y="34448"/>
                    <a:pt x="34259" y="21838"/>
                    <a:pt x="49667" y="21838"/>
                  </a:cubicBezTo>
                  <a:lnTo>
                    <a:pt x="107194" y="21838"/>
                  </a:lnTo>
                  <a:cubicBezTo>
                    <a:pt x="122624" y="21838"/>
                    <a:pt x="135250" y="34463"/>
                    <a:pt x="135250" y="49894"/>
                  </a:cubicBezTo>
                  <a:lnTo>
                    <a:pt x="135250" y="460960"/>
                  </a:lnTo>
                  <a:lnTo>
                    <a:pt x="145938" y="461036"/>
                  </a:lnTo>
                  <a:cubicBezTo>
                    <a:pt x="172558" y="461242"/>
                    <a:pt x="194541" y="481955"/>
                    <a:pt x="196738" y="508089"/>
                  </a:cubicBezTo>
                  <a:close/>
                </a:path>
              </a:pathLst>
            </a:custGeom>
            <a:solidFill>
              <a:srgbClr val="231F20"/>
            </a:solidFill>
            <a:ln w="7575" cap="flat">
              <a:noFill/>
              <a:prstDash val="solid"/>
              <a:round/>
            </a:ln>
          </p:spPr>
          <p:txBody>
            <a:bodyPr rtlCol="0" anchor="ctr"/>
            <a:lstStyle/>
            <a:p>
              <a:endParaRPr lang="en-GB"/>
            </a:p>
          </p:txBody>
        </p:sp>
        <p:sp>
          <p:nvSpPr>
            <p:cNvPr id="911" name="Freeform: Shape 910">
              <a:extLst>
                <a:ext uri="{FF2B5EF4-FFF2-40B4-BE49-F238E27FC236}">
                  <a16:creationId xmlns:a16="http://schemas.microsoft.com/office/drawing/2014/main" id="{AA66433F-0248-4C79-9890-152A44237DC6}"/>
                </a:ext>
              </a:extLst>
            </p:cNvPr>
            <p:cNvSpPr/>
            <p:nvPr/>
          </p:nvSpPr>
          <p:spPr>
            <a:xfrm>
              <a:off x="5639351" y="3855372"/>
              <a:ext cx="192314" cy="135843"/>
            </a:xfrm>
            <a:custGeom>
              <a:avLst/>
              <a:gdLst>
                <a:gd name="connsiteX0" fmla="*/ 128 w 192314"/>
                <a:gd name="connsiteY0" fmla="*/ 243 h 135843"/>
                <a:gd name="connsiteX1" fmla="*/ 128 w 192314"/>
                <a:gd name="connsiteY1" fmla="*/ 129618 h 135843"/>
                <a:gd name="connsiteX2" fmla="*/ 6589 w 192314"/>
                <a:gd name="connsiteY2" fmla="*/ 136087 h 135843"/>
                <a:gd name="connsiteX3" fmla="*/ 185973 w 192314"/>
                <a:gd name="connsiteY3" fmla="*/ 136087 h 135843"/>
                <a:gd name="connsiteX4" fmla="*/ 192442 w 192314"/>
                <a:gd name="connsiteY4" fmla="*/ 129618 h 135843"/>
                <a:gd name="connsiteX5" fmla="*/ 192442 w 192314"/>
                <a:gd name="connsiteY5" fmla="*/ 66086 h 135843"/>
                <a:gd name="connsiteX6" fmla="*/ 185973 w 192314"/>
                <a:gd name="connsiteY6" fmla="*/ 59617 h 135843"/>
                <a:gd name="connsiteX7" fmla="*/ 65704 w 192314"/>
                <a:gd name="connsiteY7" fmla="*/ 59617 h 135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314" h="135843">
                  <a:moveTo>
                    <a:pt x="128" y="243"/>
                  </a:moveTo>
                  <a:lnTo>
                    <a:pt x="128" y="129618"/>
                  </a:lnTo>
                  <a:cubicBezTo>
                    <a:pt x="128" y="133175"/>
                    <a:pt x="3039" y="136087"/>
                    <a:pt x="6589" y="136087"/>
                  </a:cubicBezTo>
                  <a:lnTo>
                    <a:pt x="185973" y="136087"/>
                  </a:lnTo>
                  <a:cubicBezTo>
                    <a:pt x="189531" y="136087"/>
                    <a:pt x="192442" y="133175"/>
                    <a:pt x="192442" y="129618"/>
                  </a:cubicBezTo>
                  <a:lnTo>
                    <a:pt x="192442" y="66086"/>
                  </a:lnTo>
                  <a:cubicBezTo>
                    <a:pt x="192442" y="62528"/>
                    <a:pt x="189531" y="59617"/>
                    <a:pt x="185973" y="59617"/>
                  </a:cubicBezTo>
                  <a:lnTo>
                    <a:pt x="65704" y="59617"/>
                  </a:lnTo>
                </a:path>
              </a:pathLst>
            </a:custGeom>
            <a:solidFill>
              <a:schemeClr val="bg1">
                <a:lumMod val="75000"/>
              </a:schemeClr>
            </a:solidFill>
            <a:ln w="7575" cap="flat">
              <a:noFill/>
              <a:prstDash val="solid"/>
              <a:round/>
            </a:ln>
          </p:spPr>
          <p:txBody>
            <a:bodyPr rtlCol="0" anchor="ctr"/>
            <a:lstStyle/>
            <a:p>
              <a:endParaRPr lang="en-GB"/>
            </a:p>
          </p:txBody>
        </p:sp>
        <p:sp>
          <p:nvSpPr>
            <p:cNvPr id="912" name="Freeform: Shape 911">
              <a:extLst>
                <a:ext uri="{FF2B5EF4-FFF2-40B4-BE49-F238E27FC236}">
                  <a16:creationId xmlns:a16="http://schemas.microsoft.com/office/drawing/2014/main" id="{B8E25DA7-27AD-452F-81B0-5950DC5608AC}"/>
                </a:ext>
              </a:extLst>
            </p:cNvPr>
            <p:cNvSpPr/>
            <p:nvPr/>
          </p:nvSpPr>
          <p:spPr>
            <a:xfrm>
              <a:off x="5631271" y="3847292"/>
              <a:ext cx="208474" cy="152004"/>
            </a:xfrm>
            <a:custGeom>
              <a:avLst/>
              <a:gdLst>
                <a:gd name="connsiteX0" fmla="*/ 192442 w 208474"/>
                <a:gd name="connsiteY0" fmla="*/ 75778 h 152004"/>
                <a:gd name="connsiteX1" fmla="*/ 192442 w 208474"/>
                <a:gd name="connsiteY1" fmla="*/ 136087 h 152004"/>
                <a:gd name="connsiteX2" fmla="*/ 16288 w 208474"/>
                <a:gd name="connsiteY2" fmla="*/ 136087 h 152004"/>
                <a:gd name="connsiteX3" fmla="*/ 16288 w 208474"/>
                <a:gd name="connsiteY3" fmla="*/ 8323 h 152004"/>
                <a:gd name="connsiteX4" fmla="*/ 8208 w 208474"/>
                <a:gd name="connsiteY4" fmla="*/ 243 h 152004"/>
                <a:gd name="connsiteX5" fmla="*/ 128 w 208474"/>
                <a:gd name="connsiteY5" fmla="*/ 8323 h 152004"/>
                <a:gd name="connsiteX6" fmla="*/ 128 w 208474"/>
                <a:gd name="connsiteY6" fmla="*/ 137698 h 152004"/>
                <a:gd name="connsiteX7" fmla="*/ 14669 w 208474"/>
                <a:gd name="connsiteY7" fmla="*/ 152247 h 152004"/>
                <a:gd name="connsiteX8" fmla="*/ 194053 w 208474"/>
                <a:gd name="connsiteY8" fmla="*/ 152247 h 152004"/>
                <a:gd name="connsiteX9" fmla="*/ 208602 w 208474"/>
                <a:gd name="connsiteY9" fmla="*/ 137698 h 152004"/>
                <a:gd name="connsiteX10" fmla="*/ 208602 w 208474"/>
                <a:gd name="connsiteY10" fmla="*/ 74166 h 152004"/>
                <a:gd name="connsiteX11" fmla="*/ 194053 w 208474"/>
                <a:gd name="connsiteY11" fmla="*/ 59617 h 152004"/>
                <a:gd name="connsiteX12" fmla="*/ 73785 w 208474"/>
                <a:gd name="connsiteY12" fmla="*/ 59617 h 152004"/>
                <a:gd name="connsiteX13" fmla="*/ 65704 w 208474"/>
                <a:gd name="connsiteY13" fmla="*/ 67697 h 152004"/>
                <a:gd name="connsiteX14" fmla="*/ 73785 w 208474"/>
                <a:gd name="connsiteY14" fmla="*/ 75778 h 152004"/>
                <a:gd name="connsiteX15" fmla="*/ 192442 w 208474"/>
                <a:gd name="connsiteY15" fmla="*/ 75778 h 15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474" h="152004">
                  <a:moveTo>
                    <a:pt x="192442" y="75778"/>
                  </a:moveTo>
                  <a:lnTo>
                    <a:pt x="192442" y="136087"/>
                  </a:lnTo>
                  <a:lnTo>
                    <a:pt x="16288" y="136087"/>
                  </a:lnTo>
                  <a:lnTo>
                    <a:pt x="16288" y="8323"/>
                  </a:lnTo>
                  <a:cubicBezTo>
                    <a:pt x="16288" y="3861"/>
                    <a:pt x="12670" y="243"/>
                    <a:pt x="8208" y="243"/>
                  </a:cubicBezTo>
                  <a:cubicBezTo>
                    <a:pt x="3746" y="243"/>
                    <a:pt x="128" y="3861"/>
                    <a:pt x="128" y="8323"/>
                  </a:cubicBezTo>
                  <a:lnTo>
                    <a:pt x="128" y="137698"/>
                  </a:lnTo>
                  <a:cubicBezTo>
                    <a:pt x="128" y="145702"/>
                    <a:pt x="6680" y="152247"/>
                    <a:pt x="14669" y="152247"/>
                  </a:cubicBezTo>
                  <a:cubicBezTo>
                    <a:pt x="14669" y="152247"/>
                    <a:pt x="194053" y="152247"/>
                    <a:pt x="194053" y="152247"/>
                  </a:cubicBezTo>
                  <a:cubicBezTo>
                    <a:pt x="202058" y="152247"/>
                    <a:pt x="208602" y="145702"/>
                    <a:pt x="208602" y="137698"/>
                  </a:cubicBezTo>
                  <a:cubicBezTo>
                    <a:pt x="208602" y="137698"/>
                    <a:pt x="208602" y="74166"/>
                    <a:pt x="208602" y="74166"/>
                  </a:cubicBezTo>
                  <a:cubicBezTo>
                    <a:pt x="208602" y="66162"/>
                    <a:pt x="202058" y="59617"/>
                    <a:pt x="194053" y="59617"/>
                  </a:cubicBezTo>
                  <a:cubicBezTo>
                    <a:pt x="194053" y="59617"/>
                    <a:pt x="73785" y="59617"/>
                    <a:pt x="73785" y="59617"/>
                  </a:cubicBezTo>
                  <a:cubicBezTo>
                    <a:pt x="69323" y="59617"/>
                    <a:pt x="65704" y="63235"/>
                    <a:pt x="65704" y="67697"/>
                  </a:cubicBezTo>
                  <a:cubicBezTo>
                    <a:pt x="65704" y="72159"/>
                    <a:pt x="69323" y="75778"/>
                    <a:pt x="73785" y="75778"/>
                  </a:cubicBezTo>
                  <a:lnTo>
                    <a:pt x="192442" y="75778"/>
                  </a:lnTo>
                  <a:close/>
                </a:path>
              </a:pathLst>
            </a:custGeom>
            <a:solidFill>
              <a:srgbClr val="231F20"/>
            </a:solidFill>
            <a:ln w="7575" cap="flat">
              <a:noFill/>
              <a:prstDash val="solid"/>
              <a:round/>
            </a:ln>
          </p:spPr>
          <p:txBody>
            <a:bodyPr rtlCol="0" anchor="ctr"/>
            <a:lstStyle/>
            <a:p>
              <a:endParaRPr lang="en-GB"/>
            </a:p>
          </p:txBody>
        </p:sp>
        <p:sp>
          <p:nvSpPr>
            <p:cNvPr id="913" name="Freeform: Shape 912">
              <a:extLst>
                <a:ext uri="{FF2B5EF4-FFF2-40B4-BE49-F238E27FC236}">
                  <a16:creationId xmlns:a16="http://schemas.microsoft.com/office/drawing/2014/main" id="{88F744CD-1F32-441F-929C-C427499A7E78}"/>
                </a:ext>
              </a:extLst>
            </p:cNvPr>
            <p:cNvSpPr/>
            <p:nvPr/>
          </p:nvSpPr>
          <p:spPr>
            <a:xfrm>
              <a:off x="5579394" y="3956374"/>
              <a:ext cx="78348" cy="352088"/>
            </a:xfrm>
            <a:custGeom>
              <a:avLst/>
              <a:gdLst>
                <a:gd name="connsiteX0" fmla="*/ 182 w 78348"/>
                <a:gd name="connsiteY0" fmla="*/ 6765 h 352088"/>
                <a:gd name="connsiteX1" fmla="*/ 67758 w 78348"/>
                <a:gd name="connsiteY1" fmla="*/ 348082 h 352088"/>
                <a:gd name="connsiteX2" fmla="*/ 74090 w 78348"/>
                <a:gd name="connsiteY2" fmla="*/ 352315 h 352088"/>
                <a:gd name="connsiteX3" fmla="*/ 78324 w 78348"/>
                <a:gd name="connsiteY3" fmla="*/ 345984 h 352088"/>
                <a:gd name="connsiteX4" fmla="*/ 10748 w 78348"/>
                <a:gd name="connsiteY4" fmla="*/ 4667 h 352088"/>
                <a:gd name="connsiteX5" fmla="*/ 4416 w 78348"/>
                <a:gd name="connsiteY5" fmla="*/ 433 h 352088"/>
                <a:gd name="connsiteX6" fmla="*/ 182 w 78348"/>
                <a:gd name="connsiteY6" fmla="*/ 6765 h 35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48" h="352088">
                  <a:moveTo>
                    <a:pt x="182" y="6765"/>
                  </a:moveTo>
                  <a:lnTo>
                    <a:pt x="67758" y="348082"/>
                  </a:lnTo>
                  <a:cubicBezTo>
                    <a:pt x="68336" y="350993"/>
                    <a:pt x="71171" y="352893"/>
                    <a:pt x="74090" y="352315"/>
                  </a:cubicBezTo>
                  <a:cubicBezTo>
                    <a:pt x="77002" y="351738"/>
                    <a:pt x="78902" y="348903"/>
                    <a:pt x="78324" y="345984"/>
                  </a:cubicBezTo>
                  <a:lnTo>
                    <a:pt x="10748" y="4667"/>
                  </a:lnTo>
                  <a:cubicBezTo>
                    <a:pt x="10171" y="1756"/>
                    <a:pt x="7335" y="-144"/>
                    <a:pt x="4416" y="433"/>
                  </a:cubicBezTo>
                  <a:cubicBezTo>
                    <a:pt x="1505" y="1011"/>
                    <a:pt x="-395" y="3846"/>
                    <a:pt x="182" y="6765"/>
                  </a:cubicBezTo>
                  <a:close/>
                </a:path>
              </a:pathLst>
            </a:custGeom>
            <a:solidFill>
              <a:srgbClr val="231F20"/>
            </a:solidFill>
            <a:ln w="7575" cap="flat">
              <a:noFill/>
              <a:prstDash val="solid"/>
              <a:round/>
            </a:ln>
          </p:spPr>
          <p:txBody>
            <a:bodyPr rtlCol="0" anchor="ctr"/>
            <a:lstStyle/>
            <a:p>
              <a:endParaRPr lang="en-GB"/>
            </a:p>
          </p:txBody>
        </p:sp>
        <p:sp>
          <p:nvSpPr>
            <p:cNvPr id="914" name="Freeform: Shape 913">
              <a:extLst>
                <a:ext uri="{FF2B5EF4-FFF2-40B4-BE49-F238E27FC236}">
                  <a16:creationId xmlns:a16="http://schemas.microsoft.com/office/drawing/2014/main" id="{706D3D35-38F5-4A05-8505-564B88D44F24}"/>
                </a:ext>
              </a:extLst>
            </p:cNvPr>
            <p:cNvSpPr/>
            <p:nvPr/>
          </p:nvSpPr>
          <p:spPr>
            <a:xfrm>
              <a:off x="5917221" y="3782080"/>
              <a:ext cx="243902" cy="320484"/>
            </a:xfrm>
            <a:custGeom>
              <a:avLst/>
              <a:gdLst>
                <a:gd name="connsiteX0" fmla="*/ 244157 w 243902"/>
                <a:gd name="connsiteY0" fmla="*/ 102458 h 320484"/>
                <a:gd name="connsiteX1" fmla="*/ 199529 w 243902"/>
                <a:gd name="connsiteY1" fmla="*/ 312408 h 320484"/>
                <a:gd name="connsiteX2" fmla="*/ 186060 w 243902"/>
                <a:gd name="connsiteY2" fmla="*/ 320465 h 320484"/>
                <a:gd name="connsiteX3" fmla="*/ 9503 w 243902"/>
                <a:gd name="connsiteY3" fmla="*/ 282937 h 320484"/>
                <a:gd name="connsiteX4" fmla="*/ 472 w 243902"/>
                <a:gd name="connsiteY4" fmla="*/ 270098 h 320484"/>
                <a:gd name="connsiteX5" fmla="*/ 56061 w 243902"/>
                <a:gd name="connsiteY5" fmla="*/ 8581 h 320484"/>
                <a:gd name="connsiteX6" fmla="*/ 69538 w 243902"/>
                <a:gd name="connsiteY6" fmla="*/ 524 h 320484"/>
                <a:gd name="connsiteX7" fmla="*/ 193995 w 243902"/>
                <a:gd name="connsiteY7" fmla="*/ 26984 h 320484"/>
                <a:gd name="connsiteX8" fmla="*/ 244157 w 243902"/>
                <a:gd name="connsiteY8" fmla="*/ 102458 h 32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902" h="320484">
                  <a:moveTo>
                    <a:pt x="244157" y="102458"/>
                  </a:moveTo>
                  <a:lnTo>
                    <a:pt x="199529" y="312408"/>
                  </a:lnTo>
                  <a:cubicBezTo>
                    <a:pt x="198305" y="318177"/>
                    <a:pt x="192278" y="321780"/>
                    <a:pt x="186060" y="320465"/>
                  </a:cubicBezTo>
                  <a:lnTo>
                    <a:pt x="9503" y="282937"/>
                  </a:lnTo>
                  <a:cubicBezTo>
                    <a:pt x="3293" y="281614"/>
                    <a:pt x="-751" y="275868"/>
                    <a:pt x="472" y="270098"/>
                  </a:cubicBezTo>
                  <a:lnTo>
                    <a:pt x="56061" y="8581"/>
                  </a:lnTo>
                  <a:cubicBezTo>
                    <a:pt x="57293" y="2812"/>
                    <a:pt x="63313" y="-799"/>
                    <a:pt x="69538" y="524"/>
                  </a:cubicBezTo>
                  <a:lnTo>
                    <a:pt x="193995" y="26984"/>
                  </a:lnTo>
                  <a:lnTo>
                    <a:pt x="244157" y="102458"/>
                  </a:lnTo>
                  <a:close/>
                </a:path>
              </a:pathLst>
            </a:custGeom>
            <a:solidFill>
              <a:schemeClr val="bg1">
                <a:lumMod val="75000"/>
              </a:schemeClr>
            </a:solidFill>
            <a:ln w="7575" cap="flat">
              <a:noFill/>
              <a:prstDash val="solid"/>
              <a:round/>
            </a:ln>
          </p:spPr>
          <p:txBody>
            <a:bodyPr rtlCol="0" anchor="ctr"/>
            <a:lstStyle/>
            <a:p>
              <a:endParaRPr lang="en-GB"/>
            </a:p>
          </p:txBody>
        </p:sp>
        <p:sp>
          <p:nvSpPr>
            <p:cNvPr id="915" name="Freeform: Shape 914">
              <a:extLst>
                <a:ext uri="{FF2B5EF4-FFF2-40B4-BE49-F238E27FC236}">
                  <a16:creationId xmlns:a16="http://schemas.microsoft.com/office/drawing/2014/main" id="{F874130F-05E4-4826-BF2C-78736AF2EF51}"/>
                </a:ext>
              </a:extLst>
            </p:cNvPr>
            <p:cNvSpPr/>
            <p:nvPr/>
          </p:nvSpPr>
          <p:spPr>
            <a:xfrm>
              <a:off x="5909142" y="3773996"/>
              <a:ext cx="260593" cy="336653"/>
            </a:xfrm>
            <a:custGeom>
              <a:avLst/>
              <a:gdLst>
                <a:gd name="connsiteX0" fmla="*/ 260141 w 260593"/>
                <a:gd name="connsiteY0" fmla="*/ 112222 h 336653"/>
                <a:gd name="connsiteX1" fmla="*/ 260848 w 260593"/>
                <a:gd name="connsiteY1" fmla="*/ 108901 h 336653"/>
                <a:gd name="connsiteX2" fmla="*/ 206977 w 260593"/>
                <a:gd name="connsiteY2" fmla="*/ 27847 h 336653"/>
                <a:gd name="connsiteX3" fmla="*/ 79297 w 260593"/>
                <a:gd name="connsiteY3" fmla="*/ 703 h 336653"/>
                <a:gd name="connsiteX4" fmla="*/ 56234 w 260593"/>
                <a:gd name="connsiteY4" fmla="*/ 14978 h 336653"/>
                <a:gd name="connsiteX5" fmla="*/ 646 w 260593"/>
                <a:gd name="connsiteY5" fmla="*/ 276503 h 336653"/>
                <a:gd name="connsiteX6" fmla="*/ 15902 w 260593"/>
                <a:gd name="connsiteY6" fmla="*/ 298927 h 336653"/>
                <a:gd name="connsiteX7" fmla="*/ 192466 w 260593"/>
                <a:gd name="connsiteY7" fmla="*/ 336455 h 336653"/>
                <a:gd name="connsiteX8" fmla="*/ 215513 w 260593"/>
                <a:gd name="connsiteY8" fmla="*/ 322172 h 336653"/>
                <a:gd name="connsiteX9" fmla="*/ 260141 w 260593"/>
                <a:gd name="connsiteY9" fmla="*/ 112222 h 336653"/>
                <a:gd name="connsiteX10" fmla="*/ 243623 w 260593"/>
                <a:gd name="connsiteY10" fmla="*/ 112184 h 336653"/>
                <a:gd name="connsiteX11" fmla="*/ 199702 w 260593"/>
                <a:gd name="connsiteY11" fmla="*/ 318812 h 336653"/>
                <a:gd name="connsiteX12" fmla="*/ 195810 w 260593"/>
                <a:gd name="connsiteY12" fmla="*/ 320644 h 336653"/>
                <a:gd name="connsiteX13" fmla="*/ 19261 w 260593"/>
                <a:gd name="connsiteY13" fmla="*/ 283116 h 336653"/>
                <a:gd name="connsiteX14" fmla="*/ 16456 w 260593"/>
                <a:gd name="connsiteY14" fmla="*/ 279863 h 336653"/>
                <a:gd name="connsiteX15" fmla="*/ 72045 w 260593"/>
                <a:gd name="connsiteY15" fmla="*/ 18353 h 336653"/>
                <a:gd name="connsiteX16" fmla="*/ 75937 w 260593"/>
                <a:gd name="connsiteY16" fmla="*/ 16514 h 336653"/>
                <a:gd name="connsiteX17" fmla="*/ 197171 w 260593"/>
                <a:gd name="connsiteY17" fmla="*/ 42290 h 336653"/>
                <a:gd name="connsiteX18" fmla="*/ 243623 w 260593"/>
                <a:gd name="connsiteY18" fmla="*/ 112184 h 33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0593" h="336653">
                  <a:moveTo>
                    <a:pt x="260141" y="112222"/>
                  </a:moveTo>
                  <a:lnTo>
                    <a:pt x="260848" y="108901"/>
                  </a:lnTo>
                  <a:lnTo>
                    <a:pt x="206977" y="27847"/>
                  </a:lnTo>
                  <a:lnTo>
                    <a:pt x="79297" y="703"/>
                  </a:lnTo>
                  <a:cubicBezTo>
                    <a:pt x="68541" y="-1578"/>
                    <a:pt x="58363" y="5013"/>
                    <a:pt x="56234" y="14978"/>
                  </a:cubicBezTo>
                  <a:lnTo>
                    <a:pt x="646" y="276503"/>
                  </a:lnTo>
                  <a:cubicBezTo>
                    <a:pt x="-1468" y="286476"/>
                    <a:pt x="5168" y="296639"/>
                    <a:pt x="15902" y="298927"/>
                  </a:cubicBezTo>
                  <a:lnTo>
                    <a:pt x="192466" y="336455"/>
                  </a:lnTo>
                  <a:cubicBezTo>
                    <a:pt x="203207" y="338728"/>
                    <a:pt x="213400" y="332137"/>
                    <a:pt x="215513" y="322172"/>
                  </a:cubicBezTo>
                  <a:cubicBezTo>
                    <a:pt x="215513" y="322172"/>
                    <a:pt x="260141" y="112222"/>
                    <a:pt x="260141" y="112222"/>
                  </a:cubicBezTo>
                  <a:close/>
                  <a:moveTo>
                    <a:pt x="243623" y="112184"/>
                  </a:moveTo>
                  <a:lnTo>
                    <a:pt x="199702" y="318812"/>
                  </a:lnTo>
                  <a:cubicBezTo>
                    <a:pt x="199368" y="320393"/>
                    <a:pt x="197513" y="321001"/>
                    <a:pt x="195810" y="320644"/>
                  </a:cubicBezTo>
                  <a:cubicBezTo>
                    <a:pt x="195810" y="320644"/>
                    <a:pt x="19261" y="283116"/>
                    <a:pt x="19261" y="283116"/>
                  </a:cubicBezTo>
                  <a:cubicBezTo>
                    <a:pt x="17559" y="282759"/>
                    <a:pt x="16122" y="281444"/>
                    <a:pt x="16456" y="279863"/>
                  </a:cubicBezTo>
                  <a:cubicBezTo>
                    <a:pt x="16456" y="279863"/>
                    <a:pt x="71726" y="19820"/>
                    <a:pt x="72045" y="18353"/>
                  </a:cubicBezTo>
                  <a:cubicBezTo>
                    <a:pt x="72380" y="16772"/>
                    <a:pt x="74227" y="16149"/>
                    <a:pt x="75937" y="16514"/>
                  </a:cubicBezTo>
                  <a:cubicBezTo>
                    <a:pt x="75937" y="16514"/>
                    <a:pt x="197171" y="42290"/>
                    <a:pt x="197171" y="42290"/>
                  </a:cubicBezTo>
                  <a:lnTo>
                    <a:pt x="243623" y="112184"/>
                  </a:lnTo>
                  <a:close/>
                </a:path>
              </a:pathLst>
            </a:custGeom>
            <a:solidFill>
              <a:srgbClr val="231F20"/>
            </a:solidFill>
            <a:ln w="7575" cap="flat">
              <a:noFill/>
              <a:prstDash val="solid"/>
              <a:round/>
            </a:ln>
          </p:spPr>
          <p:txBody>
            <a:bodyPr rtlCol="0" anchor="ctr"/>
            <a:lstStyle/>
            <a:p>
              <a:endParaRPr lang="en-GB"/>
            </a:p>
          </p:txBody>
        </p:sp>
        <p:sp>
          <p:nvSpPr>
            <p:cNvPr id="916" name="Freeform: Shape 915">
              <a:extLst>
                <a:ext uri="{FF2B5EF4-FFF2-40B4-BE49-F238E27FC236}">
                  <a16:creationId xmlns:a16="http://schemas.microsoft.com/office/drawing/2014/main" id="{5D7DC623-B076-4EE6-992D-FD0D70170504}"/>
                </a:ext>
              </a:extLst>
            </p:cNvPr>
            <p:cNvSpPr/>
            <p:nvPr/>
          </p:nvSpPr>
          <p:spPr>
            <a:xfrm>
              <a:off x="6097781" y="3808814"/>
              <a:ext cx="63342" cy="75473"/>
            </a:xfrm>
            <a:custGeom>
              <a:avLst/>
              <a:gdLst>
                <a:gd name="connsiteX0" fmla="*/ 13472 w 63342"/>
                <a:gd name="connsiteY0" fmla="*/ 211 h 75473"/>
                <a:gd name="connsiteX1" fmla="*/ 63634 w 63342"/>
                <a:gd name="connsiteY1" fmla="*/ 75685 h 75473"/>
                <a:gd name="connsiteX2" fmla="*/ 292 w 63342"/>
                <a:gd name="connsiteY2" fmla="*/ 62223 h 75473"/>
                <a:gd name="connsiteX3" fmla="*/ 13472 w 63342"/>
                <a:gd name="connsiteY3" fmla="*/ 211 h 75473"/>
              </a:gdLst>
              <a:ahLst/>
              <a:cxnLst>
                <a:cxn ang="0">
                  <a:pos x="connsiteX0" y="connsiteY0"/>
                </a:cxn>
                <a:cxn ang="0">
                  <a:pos x="connsiteX1" y="connsiteY1"/>
                </a:cxn>
                <a:cxn ang="0">
                  <a:pos x="connsiteX2" y="connsiteY2"/>
                </a:cxn>
                <a:cxn ang="0">
                  <a:pos x="connsiteX3" y="connsiteY3"/>
                </a:cxn>
              </a:cxnLst>
              <a:rect l="l" t="t" r="r" b="b"/>
              <a:pathLst>
                <a:path w="63342" h="75473">
                  <a:moveTo>
                    <a:pt x="13472" y="211"/>
                  </a:moveTo>
                  <a:lnTo>
                    <a:pt x="63634" y="75685"/>
                  </a:lnTo>
                  <a:lnTo>
                    <a:pt x="292" y="62223"/>
                  </a:lnTo>
                  <a:lnTo>
                    <a:pt x="13472" y="211"/>
                  </a:lnTo>
                  <a:close/>
                </a:path>
              </a:pathLst>
            </a:custGeom>
            <a:solidFill>
              <a:srgbClr val="FFFFFF"/>
            </a:solidFill>
            <a:ln w="7575" cap="flat">
              <a:noFill/>
              <a:prstDash val="solid"/>
              <a:round/>
            </a:ln>
          </p:spPr>
          <p:txBody>
            <a:bodyPr rtlCol="0" anchor="ctr"/>
            <a:lstStyle/>
            <a:p>
              <a:endParaRPr lang="en-GB"/>
            </a:p>
          </p:txBody>
        </p:sp>
        <p:sp>
          <p:nvSpPr>
            <p:cNvPr id="917" name="Freeform: Shape 916">
              <a:extLst>
                <a:ext uri="{FF2B5EF4-FFF2-40B4-BE49-F238E27FC236}">
                  <a16:creationId xmlns:a16="http://schemas.microsoft.com/office/drawing/2014/main" id="{1CE10599-67E1-49BE-BA34-12EADFDC314D}"/>
                </a:ext>
              </a:extLst>
            </p:cNvPr>
            <p:cNvSpPr/>
            <p:nvPr/>
          </p:nvSpPr>
          <p:spPr>
            <a:xfrm>
              <a:off x="6092396" y="3803426"/>
              <a:ext cx="74115" cy="86247"/>
            </a:xfrm>
            <a:custGeom>
              <a:avLst/>
              <a:gdLst>
                <a:gd name="connsiteX0" fmla="*/ 23343 w 74115"/>
                <a:gd name="connsiteY0" fmla="*/ 2619 h 86247"/>
                <a:gd name="connsiteX1" fmla="*/ 17847 w 74115"/>
                <a:gd name="connsiteY1" fmla="*/ 308 h 86247"/>
                <a:gd name="connsiteX2" fmla="*/ 13590 w 74115"/>
                <a:gd name="connsiteY2" fmla="*/ 4481 h 86247"/>
                <a:gd name="connsiteX3" fmla="*/ 410 w 74115"/>
                <a:gd name="connsiteY3" fmla="*/ 66493 h 86247"/>
                <a:gd name="connsiteX4" fmla="*/ 1162 w 74115"/>
                <a:gd name="connsiteY4" fmla="*/ 70545 h 86247"/>
                <a:gd name="connsiteX5" fmla="*/ 4560 w 74115"/>
                <a:gd name="connsiteY5" fmla="*/ 72878 h 86247"/>
                <a:gd name="connsiteX6" fmla="*/ 67902 w 74115"/>
                <a:gd name="connsiteY6" fmla="*/ 86340 h 86247"/>
                <a:gd name="connsiteX7" fmla="*/ 73474 w 74115"/>
                <a:gd name="connsiteY7" fmla="*/ 84098 h 86247"/>
                <a:gd name="connsiteX8" fmla="*/ 73504 w 74115"/>
                <a:gd name="connsiteY8" fmla="*/ 78093 h 86247"/>
                <a:gd name="connsiteX9" fmla="*/ 23343 w 74115"/>
                <a:gd name="connsiteY9" fmla="*/ 2619 h 86247"/>
                <a:gd name="connsiteX10" fmla="*/ 21465 w 74115"/>
                <a:gd name="connsiteY10" fmla="*/ 19251 h 86247"/>
                <a:gd name="connsiteX11" fmla="*/ 57222 w 74115"/>
                <a:gd name="connsiteY11" fmla="*/ 73061 h 86247"/>
                <a:gd name="connsiteX12" fmla="*/ 12070 w 74115"/>
                <a:gd name="connsiteY12" fmla="*/ 63460 h 86247"/>
                <a:gd name="connsiteX13" fmla="*/ 21465 w 74115"/>
                <a:gd name="connsiteY13" fmla="*/ 19251 h 86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115" h="86247">
                  <a:moveTo>
                    <a:pt x="23343" y="2619"/>
                  </a:moveTo>
                  <a:cubicBezTo>
                    <a:pt x="22142" y="810"/>
                    <a:pt x="19976" y="-102"/>
                    <a:pt x="17847" y="308"/>
                  </a:cubicBezTo>
                  <a:cubicBezTo>
                    <a:pt x="15719" y="711"/>
                    <a:pt x="14039" y="2360"/>
                    <a:pt x="13590" y="4481"/>
                  </a:cubicBezTo>
                  <a:lnTo>
                    <a:pt x="410" y="66493"/>
                  </a:lnTo>
                  <a:cubicBezTo>
                    <a:pt x="113" y="67892"/>
                    <a:pt x="379" y="69344"/>
                    <a:pt x="1162" y="70545"/>
                  </a:cubicBezTo>
                  <a:cubicBezTo>
                    <a:pt x="1938" y="71746"/>
                    <a:pt x="3161" y="72582"/>
                    <a:pt x="4560" y="72878"/>
                  </a:cubicBezTo>
                  <a:lnTo>
                    <a:pt x="67902" y="86340"/>
                  </a:lnTo>
                  <a:cubicBezTo>
                    <a:pt x="70038" y="86796"/>
                    <a:pt x="72243" y="85907"/>
                    <a:pt x="73474" y="84098"/>
                  </a:cubicBezTo>
                  <a:cubicBezTo>
                    <a:pt x="74705" y="82289"/>
                    <a:pt x="74721" y="79917"/>
                    <a:pt x="73504" y="78093"/>
                  </a:cubicBezTo>
                  <a:lnTo>
                    <a:pt x="23343" y="2619"/>
                  </a:lnTo>
                  <a:close/>
                  <a:moveTo>
                    <a:pt x="21465" y="19251"/>
                  </a:moveTo>
                  <a:lnTo>
                    <a:pt x="57222" y="73061"/>
                  </a:lnTo>
                  <a:cubicBezTo>
                    <a:pt x="57222" y="73061"/>
                    <a:pt x="12070" y="63460"/>
                    <a:pt x="12070" y="63460"/>
                  </a:cubicBezTo>
                  <a:lnTo>
                    <a:pt x="21465" y="19251"/>
                  </a:lnTo>
                  <a:close/>
                </a:path>
              </a:pathLst>
            </a:custGeom>
            <a:solidFill>
              <a:srgbClr val="231F20"/>
            </a:solidFill>
            <a:ln w="7575" cap="flat">
              <a:noFill/>
              <a:prstDash val="solid"/>
              <a:round/>
            </a:ln>
          </p:spPr>
          <p:txBody>
            <a:bodyPr rtlCol="0" anchor="ctr"/>
            <a:lstStyle/>
            <a:p>
              <a:endParaRPr lang="en-GB"/>
            </a:p>
          </p:txBody>
        </p:sp>
        <p:sp>
          <p:nvSpPr>
            <p:cNvPr id="918" name="Freeform: Shape 917">
              <a:extLst>
                <a:ext uri="{FF2B5EF4-FFF2-40B4-BE49-F238E27FC236}">
                  <a16:creationId xmlns:a16="http://schemas.microsoft.com/office/drawing/2014/main" id="{4486FB63-5671-444A-A45D-74C16EC81ABA}"/>
                </a:ext>
              </a:extLst>
            </p:cNvPr>
            <p:cNvSpPr/>
            <p:nvPr/>
          </p:nvSpPr>
          <p:spPr>
            <a:xfrm>
              <a:off x="6205493" y="3692596"/>
              <a:ext cx="165086" cy="113457"/>
            </a:xfrm>
            <a:custGeom>
              <a:avLst/>
              <a:gdLst>
                <a:gd name="connsiteX0" fmla="*/ 358 w 165086"/>
                <a:gd name="connsiteY0" fmla="*/ 38215 h 113457"/>
                <a:gd name="connsiteX1" fmla="*/ 75771 w 165086"/>
                <a:gd name="connsiteY1" fmla="*/ 113628 h 113457"/>
                <a:gd name="connsiteX2" fmla="*/ 90031 w 165086"/>
                <a:gd name="connsiteY2" fmla="*/ 113628 h 113457"/>
                <a:gd name="connsiteX3" fmla="*/ 165444 w 165086"/>
                <a:gd name="connsiteY3" fmla="*/ 38215 h 113457"/>
                <a:gd name="connsiteX4" fmla="*/ 165444 w 165086"/>
                <a:gd name="connsiteY4" fmla="*/ 170 h 113457"/>
                <a:gd name="connsiteX5" fmla="*/ 358 w 165086"/>
                <a:gd name="connsiteY5" fmla="*/ 170 h 113457"/>
                <a:gd name="connsiteX6" fmla="*/ 358 w 165086"/>
                <a:gd name="connsiteY6" fmla="*/ 38215 h 113457"/>
                <a:gd name="connsiteX7" fmla="*/ 21900 w 165086"/>
                <a:gd name="connsiteY7" fmla="*/ 38215 h 113457"/>
                <a:gd name="connsiteX8" fmla="*/ 21900 w 165086"/>
                <a:gd name="connsiteY8" fmla="*/ 21713 h 113457"/>
                <a:gd name="connsiteX9" fmla="*/ 143902 w 165086"/>
                <a:gd name="connsiteY9" fmla="*/ 21713 h 113457"/>
                <a:gd name="connsiteX10" fmla="*/ 143902 w 165086"/>
                <a:gd name="connsiteY10" fmla="*/ 38215 h 113457"/>
                <a:gd name="connsiteX11" fmla="*/ 90031 w 165086"/>
                <a:gd name="connsiteY11" fmla="*/ 92086 h 113457"/>
                <a:gd name="connsiteX12" fmla="*/ 75771 w 165086"/>
                <a:gd name="connsiteY12" fmla="*/ 92086 h 113457"/>
                <a:gd name="connsiteX13" fmla="*/ 21900 w 165086"/>
                <a:gd name="connsiteY13" fmla="*/ 38215 h 11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086" h="113457">
                  <a:moveTo>
                    <a:pt x="358" y="38215"/>
                  </a:moveTo>
                  <a:cubicBezTo>
                    <a:pt x="358" y="79688"/>
                    <a:pt x="34283" y="113628"/>
                    <a:pt x="75771" y="113628"/>
                  </a:cubicBezTo>
                  <a:cubicBezTo>
                    <a:pt x="75771" y="113628"/>
                    <a:pt x="90031" y="113628"/>
                    <a:pt x="90031" y="113628"/>
                  </a:cubicBezTo>
                  <a:cubicBezTo>
                    <a:pt x="131504" y="113628"/>
                    <a:pt x="165444" y="79688"/>
                    <a:pt x="165444" y="38215"/>
                  </a:cubicBezTo>
                  <a:cubicBezTo>
                    <a:pt x="165444" y="38215"/>
                    <a:pt x="165444" y="170"/>
                    <a:pt x="165444" y="170"/>
                  </a:cubicBezTo>
                  <a:lnTo>
                    <a:pt x="358" y="170"/>
                  </a:lnTo>
                  <a:lnTo>
                    <a:pt x="358" y="38215"/>
                  </a:lnTo>
                  <a:close/>
                  <a:moveTo>
                    <a:pt x="21900" y="38215"/>
                  </a:moveTo>
                  <a:lnTo>
                    <a:pt x="21900" y="21713"/>
                  </a:lnTo>
                  <a:cubicBezTo>
                    <a:pt x="21900" y="21713"/>
                    <a:pt x="143902" y="21713"/>
                    <a:pt x="143902" y="21713"/>
                  </a:cubicBezTo>
                  <a:cubicBezTo>
                    <a:pt x="143902" y="21713"/>
                    <a:pt x="143902" y="38215"/>
                    <a:pt x="143902" y="38215"/>
                  </a:cubicBezTo>
                  <a:cubicBezTo>
                    <a:pt x="143902" y="67845"/>
                    <a:pt x="119661" y="92086"/>
                    <a:pt x="90031" y="92086"/>
                  </a:cubicBezTo>
                  <a:lnTo>
                    <a:pt x="75771" y="92086"/>
                  </a:lnTo>
                  <a:cubicBezTo>
                    <a:pt x="46141" y="92086"/>
                    <a:pt x="21900" y="67845"/>
                    <a:pt x="21900" y="38215"/>
                  </a:cubicBezTo>
                  <a:close/>
                </a:path>
              </a:pathLst>
            </a:custGeom>
            <a:solidFill>
              <a:srgbClr val="231F20"/>
            </a:solidFill>
            <a:ln w="7575" cap="flat">
              <a:noFill/>
              <a:prstDash val="solid"/>
              <a:round/>
            </a:ln>
          </p:spPr>
          <p:txBody>
            <a:bodyPr rtlCol="0" anchor="ctr"/>
            <a:lstStyle/>
            <a:p>
              <a:endParaRPr lang="en-GB"/>
            </a:p>
          </p:txBody>
        </p:sp>
        <p:sp>
          <p:nvSpPr>
            <p:cNvPr id="919" name="Freeform: Shape 918">
              <a:extLst>
                <a:ext uri="{FF2B5EF4-FFF2-40B4-BE49-F238E27FC236}">
                  <a16:creationId xmlns:a16="http://schemas.microsoft.com/office/drawing/2014/main" id="{BC71ABB4-5EE8-4867-B187-AD95BAB231D3}"/>
                </a:ext>
              </a:extLst>
            </p:cNvPr>
            <p:cNvSpPr/>
            <p:nvPr/>
          </p:nvSpPr>
          <p:spPr>
            <a:xfrm>
              <a:off x="6216264" y="3635206"/>
              <a:ext cx="143543" cy="68161"/>
            </a:xfrm>
            <a:custGeom>
              <a:avLst/>
              <a:gdLst>
                <a:gd name="connsiteX0" fmla="*/ 79260 w 143543"/>
                <a:gd name="connsiteY0" fmla="*/ 137 h 68161"/>
                <a:gd name="connsiteX1" fmla="*/ 65000 w 143543"/>
                <a:gd name="connsiteY1" fmla="*/ 137 h 68161"/>
                <a:gd name="connsiteX2" fmla="*/ 358 w 143543"/>
                <a:gd name="connsiteY2" fmla="*/ 64779 h 68161"/>
                <a:gd name="connsiteX3" fmla="*/ 358 w 143543"/>
                <a:gd name="connsiteY3" fmla="*/ 68298 h 68161"/>
                <a:gd name="connsiteX4" fmla="*/ 143902 w 143543"/>
                <a:gd name="connsiteY4" fmla="*/ 68298 h 68161"/>
                <a:gd name="connsiteX5" fmla="*/ 143902 w 143543"/>
                <a:gd name="connsiteY5" fmla="*/ 64779 h 68161"/>
                <a:gd name="connsiteX6" fmla="*/ 79260 w 143543"/>
                <a:gd name="connsiteY6" fmla="*/ 137 h 6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543" h="68161">
                  <a:moveTo>
                    <a:pt x="79260" y="137"/>
                  </a:moveTo>
                  <a:lnTo>
                    <a:pt x="65000" y="137"/>
                  </a:lnTo>
                  <a:cubicBezTo>
                    <a:pt x="29441" y="137"/>
                    <a:pt x="358" y="29227"/>
                    <a:pt x="358" y="64779"/>
                  </a:cubicBezTo>
                  <a:lnTo>
                    <a:pt x="358" y="68298"/>
                  </a:lnTo>
                  <a:lnTo>
                    <a:pt x="143902" y="68298"/>
                  </a:lnTo>
                  <a:lnTo>
                    <a:pt x="143902" y="64779"/>
                  </a:lnTo>
                  <a:cubicBezTo>
                    <a:pt x="143902" y="29227"/>
                    <a:pt x="114811" y="137"/>
                    <a:pt x="79260" y="137"/>
                  </a:cubicBezTo>
                  <a:close/>
                </a:path>
              </a:pathLst>
            </a:custGeom>
            <a:solidFill>
              <a:srgbClr val="FFFFFF"/>
            </a:solidFill>
            <a:ln w="7575" cap="flat">
              <a:noFill/>
              <a:prstDash val="solid"/>
              <a:round/>
            </a:ln>
          </p:spPr>
          <p:txBody>
            <a:bodyPr rtlCol="0" anchor="ctr"/>
            <a:lstStyle/>
            <a:p>
              <a:endParaRPr lang="en-GB"/>
            </a:p>
          </p:txBody>
        </p:sp>
        <p:sp>
          <p:nvSpPr>
            <p:cNvPr id="920" name="Freeform: Shape 919">
              <a:extLst>
                <a:ext uri="{FF2B5EF4-FFF2-40B4-BE49-F238E27FC236}">
                  <a16:creationId xmlns:a16="http://schemas.microsoft.com/office/drawing/2014/main" id="{B6BC22BD-6ADA-45E2-B6C4-50C2D5F58209}"/>
                </a:ext>
              </a:extLst>
            </p:cNvPr>
            <p:cNvSpPr/>
            <p:nvPr/>
          </p:nvSpPr>
          <p:spPr>
            <a:xfrm>
              <a:off x="6205493" y="3624435"/>
              <a:ext cx="165086" cy="89703"/>
            </a:xfrm>
            <a:custGeom>
              <a:avLst/>
              <a:gdLst>
                <a:gd name="connsiteX0" fmla="*/ 90031 w 165086"/>
                <a:gd name="connsiteY0" fmla="*/ 137 h 89703"/>
                <a:gd name="connsiteX1" fmla="*/ 75771 w 165086"/>
                <a:gd name="connsiteY1" fmla="*/ 137 h 89703"/>
                <a:gd name="connsiteX2" fmla="*/ 358 w 165086"/>
                <a:gd name="connsiteY2" fmla="*/ 75550 h 89703"/>
                <a:gd name="connsiteX3" fmla="*/ 358 w 165086"/>
                <a:gd name="connsiteY3" fmla="*/ 89841 h 89703"/>
                <a:gd name="connsiteX4" fmla="*/ 165444 w 165086"/>
                <a:gd name="connsiteY4" fmla="*/ 89841 h 89703"/>
                <a:gd name="connsiteX5" fmla="*/ 165444 w 165086"/>
                <a:gd name="connsiteY5" fmla="*/ 75550 h 89703"/>
                <a:gd name="connsiteX6" fmla="*/ 90031 w 165086"/>
                <a:gd name="connsiteY6" fmla="*/ 137 h 89703"/>
                <a:gd name="connsiteX7" fmla="*/ 143408 w 165086"/>
                <a:gd name="connsiteY7" fmla="*/ 68298 h 89703"/>
                <a:gd name="connsiteX8" fmla="*/ 22394 w 165086"/>
                <a:gd name="connsiteY8" fmla="*/ 68298 h 89703"/>
                <a:gd name="connsiteX9" fmla="*/ 75771 w 165086"/>
                <a:gd name="connsiteY9" fmla="*/ 21679 h 89703"/>
                <a:gd name="connsiteX10" fmla="*/ 90031 w 165086"/>
                <a:gd name="connsiteY10" fmla="*/ 21679 h 89703"/>
                <a:gd name="connsiteX11" fmla="*/ 143408 w 165086"/>
                <a:gd name="connsiteY11" fmla="*/ 68298 h 89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086" h="89703">
                  <a:moveTo>
                    <a:pt x="90031" y="137"/>
                  </a:moveTo>
                  <a:lnTo>
                    <a:pt x="75771" y="137"/>
                  </a:lnTo>
                  <a:cubicBezTo>
                    <a:pt x="34283" y="137"/>
                    <a:pt x="358" y="34077"/>
                    <a:pt x="358" y="75550"/>
                  </a:cubicBezTo>
                  <a:cubicBezTo>
                    <a:pt x="358" y="75550"/>
                    <a:pt x="358" y="89841"/>
                    <a:pt x="358" y="89841"/>
                  </a:cubicBezTo>
                  <a:lnTo>
                    <a:pt x="165444" y="89841"/>
                  </a:lnTo>
                  <a:lnTo>
                    <a:pt x="165444" y="75550"/>
                  </a:lnTo>
                  <a:cubicBezTo>
                    <a:pt x="165444" y="34077"/>
                    <a:pt x="131504" y="137"/>
                    <a:pt x="90031" y="137"/>
                  </a:cubicBezTo>
                  <a:close/>
                  <a:moveTo>
                    <a:pt x="143408" y="68298"/>
                  </a:moveTo>
                  <a:lnTo>
                    <a:pt x="22394" y="68298"/>
                  </a:lnTo>
                  <a:cubicBezTo>
                    <a:pt x="25959" y="42066"/>
                    <a:pt x="48596" y="21679"/>
                    <a:pt x="75771" y="21679"/>
                  </a:cubicBezTo>
                  <a:lnTo>
                    <a:pt x="90031" y="21679"/>
                  </a:lnTo>
                  <a:cubicBezTo>
                    <a:pt x="117198" y="21679"/>
                    <a:pt x="139835" y="42066"/>
                    <a:pt x="143408" y="68298"/>
                  </a:cubicBezTo>
                  <a:close/>
                </a:path>
              </a:pathLst>
            </a:custGeom>
            <a:solidFill>
              <a:srgbClr val="231F20"/>
            </a:solidFill>
            <a:ln w="7575" cap="flat">
              <a:noFill/>
              <a:prstDash val="solid"/>
              <a:round/>
            </a:ln>
          </p:spPr>
          <p:txBody>
            <a:bodyPr rtlCol="0" anchor="ctr"/>
            <a:lstStyle/>
            <a:p>
              <a:endParaRPr lang="en-GB"/>
            </a:p>
          </p:txBody>
        </p:sp>
        <p:sp>
          <p:nvSpPr>
            <p:cNvPr id="921" name="Freeform: Shape 920">
              <a:extLst>
                <a:ext uri="{FF2B5EF4-FFF2-40B4-BE49-F238E27FC236}">
                  <a16:creationId xmlns:a16="http://schemas.microsoft.com/office/drawing/2014/main" id="{CC3AC494-3835-4CF2-9DD5-3DC4F33BA9FE}"/>
                </a:ext>
              </a:extLst>
            </p:cNvPr>
            <p:cNvSpPr/>
            <p:nvPr/>
          </p:nvSpPr>
          <p:spPr>
            <a:xfrm>
              <a:off x="6171879" y="3685687"/>
              <a:ext cx="54410" cy="32320"/>
            </a:xfrm>
            <a:custGeom>
              <a:avLst/>
              <a:gdLst>
                <a:gd name="connsiteX0" fmla="*/ 16481 w 54410"/>
                <a:gd name="connsiteY0" fmla="*/ 32472 h 32320"/>
                <a:gd name="connsiteX1" fmla="*/ 38571 w 54410"/>
                <a:gd name="connsiteY1" fmla="*/ 32472 h 32320"/>
                <a:gd name="connsiteX2" fmla="*/ 54731 w 54410"/>
                <a:gd name="connsiteY2" fmla="*/ 16311 h 32320"/>
                <a:gd name="connsiteX3" fmla="*/ 38571 w 54410"/>
                <a:gd name="connsiteY3" fmla="*/ 151 h 32320"/>
                <a:gd name="connsiteX4" fmla="*/ 16481 w 54410"/>
                <a:gd name="connsiteY4" fmla="*/ 151 h 32320"/>
                <a:gd name="connsiteX5" fmla="*/ 321 w 54410"/>
                <a:gd name="connsiteY5" fmla="*/ 16311 h 32320"/>
                <a:gd name="connsiteX6" fmla="*/ 16481 w 54410"/>
                <a:gd name="connsiteY6" fmla="*/ 32472 h 32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410" h="32320">
                  <a:moveTo>
                    <a:pt x="16481" y="32472"/>
                  </a:moveTo>
                  <a:lnTo>
                    <a:pt x="38571" y="32472"/>
                  </a:lnTo>
                  <a:cubicBezTo>
                    <a:pt x="47487" y="32472"/>
                    <a:pt x="54731" y="25227"/>
                    <a:pt x="54731" y="16311"/>
                  </a:cubicBezTo>
                  <a:cubicBezTo>
                    <a:pt x="54731" y="7395"/>
                    <a:pt x="47487" y="151"/>
                    <a:pt x="38571" y="151"/>
                  </a:cubicBezTo>
                  <a:lnTo>
                    <a:pt x="16481" y="151"/>
                  </a:lnTo>
                  <a:cubicBezTo>
                    <a:pt x="7565" y="151"/>
                    <a:pt x="321" y="7395"/>
                    <a:pt x="321" y="16311"/>
                  </a:cubicBezTo>
                  <a:cubicBezTo>
                    <a:pt x="321" y="25227"/>
                    <a:pt x="7565" y="32472"/>
                    <a:pt x="16481" y="32472"/>
                  </a:cubicBezTo>
                  <a:close/>
                </a:path>
              </a:pathLst>
            </a:custGeom>
            <a:solidFill>
              <a:srgbClr val="231F20"/>
            </a:solidFill>
            <a:ln w="7575" cap="flat">
              <a:noFill/>
              <a:prstDash val="solid"/>
              <a:round/>
            </a:ln>
          </p:spPr>
          <p:txBody>
            <a:bodyPr rtlCol="0" anchor="ctr"/>
            <a:lstStyle/>
            <a:p>
              <a:endParaRPr lang="en-GB"/>
            </a:p>
          </p:txBody>
        </p:sp>
        <p:sp>
          <p:nvSpPr>
            <p:cNvPr id="922" name="Freeform: Shape 921">
              <a:extLst>
                <a:ext uri="{FF2B5EF4-FFF2-40B4-BE49-F238E27FC236}">
                  <a16:creationId xmlns:a16="http://schemas.microsoft.com/office/drawing/2014/main" id="{5DC03130-2FDC-4D45-A1C1-C4FD43AC4D7C}"/>
                </a:ext>
              </a:extLst>
            </p:cNvPr>
            <p:cNvSpPr/>
            <p:nvPr/>
          </p:nvSpPr>
          <p:spPr>
            <a:xfrm>
              <a:off x="6148019" y="3784512"/>
              <a:ext cx="218356" cy="529335"/>
            </a:xfrm>
            <a:custGeom>
              <a:avLst/>
              <a:gdLst>
                <a:gd name="connsiteX0" fmla="*/ 169141 w 218356"/>
                <a:gd name="connsiteY0" fmla="*/ 295 h 529335"/>
                <a:gd name="connsiteX1" fmla="*/ 111614 w 218356"/>
                <a:gd name="connsiteY1" fmla="*/ 295 h 529335"/>
                <a:gd name="connsiteX2" fmla="*/ 62022 w 218356"/>
                <a:gd name="connsiteY2" fmla="*/ 49894 h 529335"/>
                <a:gd name="connsiteX3" fmla="*/ 62022 w 218356"/>
                <a:gd name="connsiteY3" fmla="*/ 440361 h 529335"/>
                <a:gd name="connsiteX4" fmla="*/ 345 w 218356"/>
                <a:gd name="connsiteY4" fmla="*/ 512384 h 529335"/>
                <a:gd name="connsiteX5" fmla="*/ 17577 w 218356"/>
                <a:gd name="connsiteY5" fmla="*/ 529631 h 529335"/>
                <a:gd name="connsiteX6" fmla="*/ 201462 w 218356"/>
                <a:gd name="connsiteY6" fmla="*/ 529631 h 529335"/>
                <a:gd name="connsiteX7" fmla="*/ 218702 w 218356"/>
                <a:gd name="connsiteY7" fmla="*/ 512391 h 529335"/>
                <a:gd name="connsiteX8" fmla="*/ 218702 w 218356"/>
                <a:gd name="connsiteY8" fmla="*/ 49856 h 529335"/>
                <a:gd name="connsiteX9" fmla="*/ 169141 w 218356"/>
                <a:gd name="connsiteY9" fmla="*/ 295 h 529335"/>
                <a:gd name="connsiteX10" fmla="*/ 197159 w 218356"/>
                <a:gd name="connsiteY10" fmla="*/ 508089 h 529335"/>
                <a:gd name="connsiteX11" fmla="*/ 22070 w 218356"/>
                <a:gd name="connsiteY11" fmla="*/ 508089 h 529335"/>
                <a:gd name="connsiteX12" fmla="*/ 72877 w 218356"/>
                <a:gd name="connsiteY12" fmla="*/ 461036 h 529335"/>
                <a:gd name="connsiteX13" fmla="*/ 83565 w 218356"/>
                <a:gd name="connsiteY13" fmla="*/ 460960 h 529335"/>
                <a:gd name="connsiteX14" fmla="*/ 83565 w 218356"/>
                <a:gd name="connsiteY14" fmla="*/ 49894 h 529335"/>
                <a:gd name="connsiteX15" fmla="*/ 111614 w 218356"/>
                <a:gd name="connsiteY15" fmla="*/ 21838 h 529335"/>
                <a:gd name="connsiteX16" fmla="*/ 169141 w 218356"/>
                <a:gd name="connsiteY16" fmla="*/ 21838 h 529335"/>
                <a:gd name="connsiteX17" fmla="*/ 197159 w 218356"/>
                <a:gd name="connsiteY17" fmla="*/ 49856 h 529335"/>
                <a:gd name="connsiteX18" fmla="*/ 197159 w 218356"/>
                <a:gd name="connsiteY18" fmla="*/ 508089 h 52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356" h="529335">
                  <a:moveTo>
                    <a:pt x="169141" y="295"/>
                  </a:moveTo>
                  <a:lnTo>
                    <a:pt x="111614" y="295"/>
                  </a:lnTo>
                  <a:cubicBezTo>
                    <a:pt x="84325" y="295"/>
                    <a:pt x="62022" y="22605"/>
                    <a:pt x="62022" y="49894"/>
                  </a:cubicBezTo>
                  <a:lnTo>
                    <a:pt x="62022" y="440361"/>
                  </a:lnTo>
                  <a:cubicBezTo>
                    <a:pt x="27201" y="445811"/>
                    <a:pt x="345" y="476102"/>
                    <a:pt x="345" y="512384"/>
                  </a:cubicBezTo>
                  <a:cubicBezTo>
                    <a:pt x="345" y="521862"/>
                    <a:pt x="8114" y="529631"/>
                    <a:pt x="17577" y="529631"/>
                  </a:cubicBezTo>
                  <a:cubicBezTo>
                    <a:pt x="17577" y="529631"/>
                    <a:pt x="201462" y="529631"/>
                    <a:pt x="201462" y="529631"/>
                  </a:cubicBezTo>
                  <a:cubicBezTo>
                    <a:pt x="210941" y="529631"/>
                    <a:pt x="218702" y="521870"/>
                    <a:pt x="218702" y="512391"/>
                  </a:cubicBezTo>
                  <a:lnTo>
                    <a:pt x="218702" y="49856"/>
                  </a:lnTo>
                  <a:cubicBezTo>
                    <a:pt x="218702" y="22590"/>
                    <a:pt x="196407" y="295"/>
                    <a:pt x="169141" y="295"/>
                  </a:cubicBezTo>
                  <a:close/>
                  <a:moveTo>
                    <a:pt x="197159" y="508089"/>
                  </a:moveTo>
                  <a:lnTo>
                    <a:pt x="22070" y="508089"/>
                  </a:lnTo>
                  <a:cubicBezTo>
                    <a:pt x="24266" y="481955"/>
                    <a:pt x="46242" y="461242"/>
                    <a:pt x="72877" y="461036"/>
                  </a:cubicBezTo>
                  <a:lnTo>
                    <a:pt x="83565" y="460960"/>
                  </a:lnTo>
                  <a:lnTo>
                    <a:pt x="83565" y="49894"/>
                  </a:lnTo>
                  <a:cubicBezTo>
                    <a:pt x="83565" y="34463"/>
                    <a:pt x="96183" y="21838"/>
                    <a:pt x="111614" y="21838"/>
                  </a:cubicBezTo>
                  <a:cubicBezTo>
                    <a:pt x="111614" y="21838"/>
                    <a:pt x="169141" y="21838"/>
                    <a:pt x="169141" y="21838"/>
                  </a:cubicBezTo>
                  <a:cubicBezTo>
                    <a:pt x="184549" y="21838"/>
                    <a:pt x="197159" y="34448"/>
                    <a:pt x="197159" y="49856"/>
                  </a:cubicBezTo>
                  <a:lnTo>
                    <a:pt x="197159" y="508089"/>
                  </a:lnTo>
                  <a:close/>
                </a:path>
              </a:pathLst>
            </a:custGeom>
            <a:solidFill>
              <a:srgbClr val="231F20"/>
            </a:solidFill>
            <a:ln w="7575" cap="flat">
              <a:noFill/>
              <a:prstDash val="solid"/>
              <a:round/>
            </a:ln>
          </p:spPr>
          <p:txBody>
            <a:bodyPr rtlCol="0" anchor="ctr"/>
            <a:lstStyle/>
            <a:p>
              <a:endParaRPr lang="en-GB"/>
            </a:p>
          </p:txBody>
        </p:sp>
        <p:sp>
          <p:nvSpPr>
            <p:cNvPr id="923" name="Freeform: Shape 922">
              <a:extLst>
                <a:ext uri="{FF2B5EF4-FFF2-40B4-BE49-F238E27FC236}">
                  <a16:creationId xmlns:a16="http://schemas.microsoft.com/office/drawing/2014/main" id="{35370B79-FCCA-4563-8DB8-722B26B1D212}"/>
                </a:ext>
              </a:extLst>
            </p:cNvPr>
            <p:cNvSpPr/>
            <p:nvPr/>
          </p:nvSpPr>
          <p:spPr>
            <a:xfrm>
              <a:off x="6108720" y="3855372"/>
              <a:ext cx="192314" cy="135843"/>
            </a:xfrm>
            <a:custGeom>
              <a:avLst/>
              <a:gdLst>
                <a:gd name="connsiteX0" fmla="*/ 192637 w 192314"/>
                <a:gd name="connsiteY0" fmla="*/ 243 h 135843"/>
                <a:gd name="connsiteX1" fmla="*/ 192637 w 192314"/>
                <a:gd name="connsiteY1" fmla="*/ 129618 h 135843"/>
                <a:gd name="connsiteX2" fmla="*/ 186176 w 192314"/>
                <a:gd name="connsiteY2" fmla="*/ 136087 h 135843"/>
                <a:gd name="connsiteX3" fmla="*/ 6792 w 192314"/>
                <a:gd name="connsiteY3" fmla="*/ 136087 h 135843"/>
                <a:gd name="connsiteX4" fmla="*/ 323 w 192314"/>
                <a:gd name="connsiteY4" fmla="*/ 129618 h 135843"/>
                <a:gd name="connsiteX5" fmla="*/ 323 w 192314"/>
                <a:gd name="connsiteY5" fmla="*/ 66086 h 135843"/>
                <a:gd name="connsiteX6" fmla="*/ 6792 w 192314"/>
                <a:gd name="connsiteY6" fmla="*/ 59617 h 135843"/>
                <a:gd name="connsiteX7" fmla="*/ 127061 w 192314"/>
                <a:gd name="connsiteY7" fmla="*/ 59617 h 135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314" h="135843">
                  <a:moveTo>
                    <a:pt x="192637" y="243"/>
                  </a:moveTo>
                  <a:lnTo>
                    <a:pt x="192637" y="129618"/>
                  </a:lnTo>
                  <a:cubicBezTo>
                    <a:pt x="192637" y="133175"/>
                    <a:pt x="189726" y="136087"/>
                    <a:pt x="186176" y="136087"/>
                  </a:cubicBezTo>
                  <a:lnTo>
                    <a:pt x="6792" y="136087"/>
                  </a:lnTo>
                  <a:cubicBezTo>
                    <a:pt x="3234" y="136087"/>
                    <a:pt x="323" y="133175"/>
                    <a:pt x="323" y="129618"/>
                  </a:cubicBezTo>
                  <a:lnTo>
                    <a:pt x="323" y="66086"/>
                  </a:lnTo>
                  <a:cubicBezTo>
                    <a:pt x="323" y="62528"/>
                    <a:pt x="3234" y="59617"/>
                    <a:pt x="6792" y="59617"/>
                  </a:cubicBezTo>
                  <a:lnTo>
                    <a:pt x="127061" y="59617"/>
                  </a:lnTo>
                </a:path>
              </a:pathLst>
            </a:custGeom>
            <a:solidFill>
              <a:schemeClr val="bg1">
                <a:lumMod val="75000"/>
              </a:schemeClr>
            </a:solidFill>
            <a:ln w="7575" cap="flat">
              <a:noFill/>
              <a:prstDash val="solid"/>
              <a:round/>
            </a:ln>
          </p:spPr>
          <p:txBody>
            <a:bodyPr rtlCol="0" anchor="ctr"/>
            <a:lstStyle/>
            <a:p>
              <a:endParaRPr lang="en-GB"/>
            </a:p>
          </p:txBody>
        </p:sp>
        <p:sp>
          <p:nvSpPr>
            <p:cNvPr id="924" name="Freeform: Shape 923">
              <a:extLst>
                <a:ext uri="{FF2B5EF4-FFF2-40B4-BE49-F238E27FC236}">
                  <a16:creationId xmlns:a16="http://schemas.microsoft.com/office/drawing/2014/main" id="{EFFF4303-46C7-4304-B996-38DC2F80445D}"/>
                </a:ext>
              </a:extLst>
            </p:cNvPr>
            <p:cNvSpPr/>
            <p:nvPr/>
          </p:nvSpPr>
          <p:spPr>
            <a:xfrm>
              <a:off x="6100639" y="3847292"/>
              <a:ext cx="208474" cy="152004"/>
            </a:xfrm>
            <a:custGeom>
              <a:avLst/>
              <a:gdLst>
                <a:gd name="connsiteX0" fmla="*/ 192637 w 208474"/>
                <a:gd name="connsiteY0" fmla="*/ 136087 h 152004"/>
                <a:gd name="connsiteX1" fmla="*/ 16484 w 208474"/>
                <a:gd name="connsiteY1" fmla="*/ 136087 h 152004"/>
                <a:gd name="connsiteX2" fmla="*/ 16484 w 208474"/>
                <a:gd name="connsiteY2" fmla="*/ 75778 h 152004"/>
                <a:gd name="connsiteX3" fmla="*/ 135141 w 208474"/>
                <a:gd name="connsiteY3" fmla="*/ 75778 h 152004"/>
                <a:gd name="connsiteX4" fmla="*/ 143221 w 208474"/>
                <a:gd name="connsiteY4" fmla="*/ 67697 h 152004"/>
                <a:gd name="connsiteX5" fmla="*/ 135141 w 208474"/>
                <a:gd name="connsiteY5" fmla="*/ 59617 h 152004"/>
                <a:gd name="connsiteX6" fmla="*/ 14872 w 208474"/>
                <a:gd name="connsiteY6" fmla="*/ 59617 h 152004"/>
                <a:gd name="connsiteX7" fmla="*/ 323 w 208474"/>
                <a:gd name="connsiteY7" fmla="*/ 74166 h 152004"/>
                <a:gd name="connsiteX8" fmla="*/ 323 w 208474"/>
                <a:gd name="connsiteY8" fmla="*/ 137698 h 152004"/>
                <a:gd name="connsiteX9" fmla="*/ 14872 w 208474"/>
                <a:gd name="connsiteY9" fmla="*/ 152247 h 152004"/>
                <a:gd name="connsiteX10" fmla="*/ 194257 w 208474"/>
                <a:gd name="connsiteY10" fmla="*/ 152247 h 152004"/>
                <a:gd name="connsiteX11" fmla="*/ 208798 w 208474"/>
                <a:gd name="connsiteY11" fmla="*/ 137698 h 152004"/>
                <a:gd name="connsiteX12" fmla="*/ 208798 w 208474"/>
                <a:gd name="connsiteY12" fmla="*/ 8323 h 152004"/>
                <a:gd name="connsiteX13" fmla="*/ 200718 w 208474"/>
                <a:gd name="connsiteY13" fmla="*/ 243 h 152004"/>
                <a:gd name="connsiteX14" fmla="*/ 192637 w 208474"/>
                <a:gd name="connsiteY14" fmla="*/ 8323 h 152004"/>
                <a:gd name="connsiteX15" fmla="*/ 192637 w 208474"/>
                <a:gd name="connsiteY15" fmla="*/ 136087 h 15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474" h="152004">
                  <a:moveTo>
                    <a:pt x="192637" y="136087"/>
                  </a:moveTo>
                  <a:lnTo>
                    <a:pt x="16484" y="136087"/>
                  </a:lnTo>
                  <a:lnTo>
                    <a:pt x="16484" y="75778"/>
                  </a:lnTo>
                  <a:lnTo>
                    <a:pt x="135141" y="75778"/>
                  </a:lnTo>
                  <a:cubicBezTo>
                    <a:pt x="139603" y="75778"/>
                    <a:pt x="143221" y="72159"/>
                    <a:pt x="143221" y="67697"/>
                  </a:cubicBezTo>
                  <a:cubicBezTo>
                    <a:pt x="143221" y="63235"/>
                    <a:pt x="139603" y="59617"/>
                    <a:pt x="135141" y="59617"/>
                  </a:cubicBezTo>
                  <a:lnTo>
                    <a:pt x="14872" y="59617"/>
                  </a:lnTo>
                  <a:cubicBezTo>
                    <a:pt x="6868" y="59617"/>
                    <a:pt x="323" y="66162"/>
                    <a:pt x="323" y="74166"/>
                  </a:cubicBezTo>
                  <a:cubicBezTo>
                    <a:pt x="323" y="74166"/>
                    <a:pt x="323" y="137698"/>
                    <a:pt x="323" y="137698"/>
                  </a:cubicBezTo>
                  <a:cubicBezTo>
                    <a:pt x="323" y="145702"/>
                    <a:pt x="6868" y="152247"/>
                    <a:pt x="14872" y="152247"/>
                  </a:cubicBezTo>
                  <a:cubicBezTo>
                    <a:pt x="14872" y="152247"/>
                    <a:pt x="194257" y="152247"/>
                    <a:pt x="194257" y="152247"/>
                  </a:cubicBezTo>
                  <a:cubicBezTo>
                    <a:pt x="202246" y="152247"/>
                    <a:pt x="208798" y="145702"/>
                    <a:pt x="208798" y="137698"/>
                  </a:cubicBezTo>
                  <a:cubicBezTo>
                    <a:pt x="208798" y="137698"/>
                    <a:pt x="208798" y="8323"/>
                    <a:pt x="208798" y="8323"/>
                  </a:cubicBezTo>
                  <a:cubicBezTo>
                    <a:pt x="208798" y="3861"/>
                    <a:pt x="205180" y="243"/>
                    <a:pt x="200718" y="243"/>
                  </a:cubicBezTo>
                  <a:cubicBezTo>
                    <a:pt x="196256" y="243"/>
                    <a:pt x="192637" y="3861"/>
                    <a:pt x="192637" y="8323"/>
                  </a:cubicBezTo>
                  <a:lnTo>
                    <a:pt x="192637" y="136087"/>
                  </a:lnTo>
                  <a:close/>
                </a:path>
              </a:pathLst>
            </a:custGeom>
            <a:solidFill>
              <a:srgbClr val="231F20"/>
            </a:solidFill>
            <a:ln w="7575" cap="flat">
              <a:noFill/>
              <a:prstDash val="solid"/>
              <a:round/>
            </a:ln>
          </p:spPr>
          <p:txBody>
            <a:bodyPr rtlCol="0" anchor="ctr"/>
            <a:lstStyle/>
            <a:p>
              <a:endParaRPr lang="en-GB"/>
            </a:p>
          </p:txBody>
        </p:sp>
        <p:sp>
          <p:nvSpPr>
            <p:cNvPr id="925" name="Freeform: Shape 924">
              <a:extLst>
                <a:ext uri="{FF2B5EF4-FFF2-40B4-BE49-F238E27FC236}">
                  <a16:creationId xmlns:a16="http://schemas.microsoft.com/office/drawing/2014/main" id="{5B70D549-F28F-452A-A8B8-4082452E456C}"/>
                </a:ext>
              </a:extLst>
            </p:cNvPr>
            <p:cNvSpPr/>
            <p:nvPr/>
          </p:nvSpPr>
          <p:spPr>
            <a:xfrm>
              <a:off x="6282642" y="3956374"/>
              <a:ext cx="78348" cy="352088"/>
            </a:xfrm>
            <a:custGeom>
              <a:avLst/>
              <a:gdLst>
                <a:gd name="connsiteX0" fmla="*/ 68051 w 78348"/>
                <a:gd name="connsiteY0" fmla="*/ 4667 h 352088"/>
                <a:gd name="connsiteX1" fmla="*/ 475 w 78348"/>
                <a:gd name="connsiteY1" fmla="*/ 345984 h 352088"/>
                <a:gd name="connsiteX2" fmla="*/ 4709 w 78348"/>
                <a:gd name="connsiteY2" fmla="*/ 352315 h 352088"/>
                <a:gd name="connsiteX3" fmla="*/ 11041 w 78348"/>
                <a:gd name="connsiteY3" fmla="*/ 348082 h 352088"/>
                <a:gd name="connsiteX4" fmla="*/ 78617 w 78348"/>
                <a:gd name="connsiteY4" fmla="*/ 6765 h 352088"/>
                <a:gd name="connsiteX5" fmla="*/ 74383 w 78348"/>
                <a:gd name="connsiteY5" fmla="*/ 433 h 352088"/>
                <a:gd name="connsiteX6" fmla="*/ 68051 w 78348"/>
                <a:gd name="connsiteY6" fmla="*/ 4667 h 35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48" h="352088">
                  <a:moveTo>
                    <a:pt x="68051" y="4667"/>
                  </a:moveTo>
                  <a:lnTo>
                    <a:pt x="475" y="345984"/>
                  </a:lnTo>
                  <a:cubicBezTo>
                    <a:pt x="-102" y="348903"/>
                    <a:pt x="1798" y="351738"/>
                    <a:pt x="4709" y="352315"/>
                  </a:cubicBezTo>
                  <a:cubicBezTo>
                    <a:pt x="7628" y="352893"/>
                    <a:pt x="10463" y="350993"/>
                    <a:pt x="11041" y="348082"/>
                  </a:cubicBezTo>
                  <a:lnTo>
                    <a:pt x="78617" y="6765"/>
                  </a:lnTo>
                  <a:cubicBezTo>
                    <a:pt x="79195" y="3846"/>
                    <a:pt x="77295" y="1011"/>
                    <a:pt x="74383" y="433"/>
                  </a:cubicBezTo>
                  <a:cubicBezTo>
                    <a:pt x="71464" y="-144"/>
                    <a:pt x="68629" y="1756"/>
                    <a:pt x="68051" y="4667"/>
                  </a:cubicBezTo>
                  <a:close/>
                </a:path>
              </a:pathLst>
            </a:custGeom>
            <a:solidFill>
              <a:srgbClr val="231F20"/>
            </a:solidFill>
            <a:ln w="7575" cap="flat">
              <a:noFill/>
              <a:prstDash val="solid"/>
              <a:round/>
            </a:ln>
          </p:spPr>
          <p:txBody>
            <a:bodyPr rtlCol="0" anchor="ctr"/>
            <a:lstStyle/>
            <a:p>
              <a:endParaRPr lang="en-GB"/>
            </a:p>
          </p:txBody>
        </p:sp>
        <p:sp>
          <p:nvSpPr>
            <p:cNvPr id="926" name="Freeform: Shape 925">
              <a:extLst>
                <a:ext uri="{FF2B5EF4-FFF2-40B4-BE49-F238E27FC236}">
                  <a16:creationId xmlns:a16="http://schemas.microsoft.com/office/drawing/2014/main" id="{CC7FA37B-EC72-44DA-A93B-645F90E56848}"/>
                </a:ext>
              </a:extLst>
            </p:cNvPr>
            <p:cNvSpPr/>
            <p:nvPr/>
          </p:nvSpPr>
          <p:spPr>
            <a:xfrm>
              <a:off x="6005116" y="4007195"/>
              <a:ext cx="34471" cy="34476"/>
            </a:xfrm>
            <a:custGeom>
              <a:avLst/>
              <a:gdLst>
                <a:gd name="connsiteX0" fmla="*/ 20768 w 34471"/>
                <a:gd name="connsiteY0" fmla="*/ 725 h 34476"/>
                <a:gd name="connsiteX1" fmla="*/ 548 w 34471"/>
                <a:gd name="connsiteY1" fmla="*/ 13723 h 34476"/>
                <a:gd name="connsiteX2" fmla="*/ 14231 w 34471"/>
                <a:gd name="connsiteY2" fmla="*/ 34307 h 34476"/>
                <a:gd name="connsiteX3" fmla="*/ 34413 w 34471"/>
                <a:gd name="connsiteY3" fmla="*/ 21575 h 34476"/>
                <a:gd name="connsiteX4" fmla="*/ 20768 w 34471"/>
                <a:gd name="connsiteY4" fmla="*/ 725 h 34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71" h="34476">
                  <a:moveTo>
                    <a:pt x="20768" y="725"/>
                  </a:moveTo>
                  <a:cubicBezTo>
                    <a:pt x="11365" y="-1457"/>
                    <a:pt x="2297" y="4731"/>
                    <a:pt x="548" y="13723"/>
                  </a:cubicBezTo>
                  <a:cubicBezTo>
                    <a:pt x="-1200" y="22708"/>
                    <a:pt x="4828" y="32126"/>
                    <a:pt x="14231" y="34307"/>
                  </a:cubicBezTo>
                  <a:cubicBezTo>
                    <a:pt x="23649" y="36489"/>
                    <a:pt x="32664" y="30575"/>
                    <a:pt x="34413" y="21575"/>
                  </a:cubicBezTo>
                  <a:cubicBezTo>
                    <a:pt x="36168" y="12590"/>
                    <a:pt x="30194" y="2906"/>
                    <a:pt x="20768" y="725"/>
                  </a:cubicBezTo>
                  <a:close/>
                </a:path>
              </a:pathLst>
            </a:custGeom>
            <a:solidFill>
              <a:srgbClr val="231F20"/>
            </a:solidFill>
            <a:ln w="7575" cap="flat">
              <a:noFill/>
              <a:prstDash val="solid"/>
              <a:round/>
            </a:ln>
          </p:spPr>
          <p:txBody>
            <a:bodyPr rtlCol="0" anchor="ctr"/>
            <a:lstStyle/>
            <a:p>
              <a:endParaRPr lang="en-GB"/>
            </a:p>
          </p:txBody>
        </p:sp>
        <p:sp>
          <p:nvSpPr>
            <p:cNvPr id="927" name="Freeform: Shape 926">
              <a:extLst>
                <a:ext uri="{FF2B5EF4-FFF2-40B4-BE49-F238E27FC236}">
                  <a16:creationId xmlns:a16="http://schemas.microsoft.com/office/drawing/2014/main" id="{9FFE8A2B-2A6B-4E5E-8CE7-7081F4887491}"/>
                </a:ext>
              </a:extLst>
            </p:cNvPr>
            <p:cNvSpPr/>
            <p:nvPr/>
          </p:nvSpPr>
          <p:spPr>
            <a:xfrm>
              <a:off x="6027910" y="3855365"/>
              <a:ext cx="45326" cy="127101"/>
            </a:xfrm>
            <a:custGeom>
              <a:avLst/>
              <a:gdLst>
                <a:gd name="connsiteX0" fmla="*/ 32215 w 45326"/>
                <a:gd name="connsiteY0" fmla="*/ 833 h 127101"/>
                <a:gd name="connsiteX1" fmla="*/ 12558 w 45326"/>
                <a:gd name="connsiteY1" fmla="*/ 13588 h 127101"/>
                <a:gd name="connsiteX2" fmla="*/ 4265 w 45326"/>
                <a:gd name="connsiteY2" fmla="*/ 87352 h 127101"/>
                <a:gd name="connsiteX3" fmla="*/ 259 w 45326"/>
                <a:gd name="connsiteY3" fmla="*/ 125085 h 127101"/>
                <a:gd name="connsiteX4" fmla="*/ 10878 w 45326"/>
                <a:gd name="connsiteY4" fmla="*/ 127342 h 127101"/>
                <a:gd name="connsiteX5" fmla="*/ 22554 w 45326"/>
                <a:gd name="connsiteY5" fmla="*/ 91228 h 127101"/>
                <a:gd name="connsiteX6" fmla="*/ 44993 w 45326"/>
                <a:gd name="connsiteY6" fmla="*/ 20482 h 127101"/>
                <a:gd name="connsiteX7" fmla="*/ 32215 w 45326"/>
                <a:gd name="connsiteY7" fmla="*/ 833 h 12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26" h="127101">
                  <a:moveTo>
                    <a:pt x="32215" y="833"/>
                  </a:moveTo>
                  <a:cubicBezTo>
                    <a:pt x="22189" y="-1295"/>
                    <a:pt x="14983" y="2171"/>
                    <a:pt x="12558" y="13588"/>
                  </a:cubicBezTo>
                  <a:cubicBezTo>
                    <a:pt x="10467" y="23417"/>
                    <a:pt x="8347" y="49345"/>
                    <a:pt x="4265" y="87352"/>
                  </a:cubicBezTo>
                  <a:lnTo>
                    <a:pt x="259" y="125085"/>
                  </a:lnTo>
                  <a:lnTo>
                    <a:pt x="10878" y="127342"/>
                  </a:lnTo>
                  <a:lnTo>
                    <a:pt x="22554" y="91228"/>
                  </a:lnTo>
                  <a:cubicBezTo>
                    <a:pt x="34298" y="54856"/>
                    <a:pt x="42902" y="30311"/>
                    <a:pt x="44993" y="20482"/>
                  </a:cubicBezTo>
                  <a:cubicBezTo>
                    <a:pt x="47418" y="9065"/>
                    <a:pt x="42249" y="2969"/>
                    <a:pt x="32215" y="833"/>
                  </a:cubicBezTo>
                  <a:close/>
                </a:path>
              </a:pathLst>
            </a:custGeom>
            <a:solidFill>
              <a:srgbClr val="231F20"/>
            </a:solidFill>
            <a:ln w="7575" cap="flat">
              <a:noFill/>
              <a:prstDash val="solid"/>
              <a:round/>
            </a:ln>
          </p:spPr>
          <p:txBody>
            <a:bodyPr rtlCol="0" anchor="ctr"/>
            <a:lstStyle/>
            <a:p>
              <a:endParaRPr lang="en-GB"/>
            </a:p>
          </p:txBody>
        </p:sp>
        <p:sp>
          <p:nvSpPr>
            <p:cNvPr id="928" name="Freeform: Shape 927">
              <a:extLst>
                <a:ext uri="{FF2B5EF4-FFF2-40B4-BE49-F238E27FC236}">
                  <a16:creationId xmlns:a16="http://schemas.microsoft.com/office/drawing/2014/main" id="{0071963D-E1BB-49CC-A7CD-A26B1648273F}"/>
                </a:ext>
              </a:extLst>
            </p:cNvPr>
            <p:cNvSpPr/>
            <p:nvPr/>
          </p:nvSpPr>
          <p:spPr>
            <a:xfrm>
              <a:off x="5535182" y="3692919"/>
              <a:ext cx="53876" cy="130892"/>
            </a:xfrm>
            <a:custGeom>
              <a:avLst/>
              <a:gdLst>
                <a:gd name="connsiteX0" fmla="*/ 42973 w 53876"/>
                <a:gd name="connsiteY0" fmla="*/ 71669 h 130892"/>
                <a:gd name="connsiteX1" fmla="*/ 2534 w 53876"/>
                <a:gd name="connsiteY1" fmla="*/ 130769 h 130892"/>
                <a:gd name="connsiteX2" fmla="*/ 10576 w 53876"/>
                <a:gd name="connsiteY2" fmla="*/ 66241 h 130892"/>
                <a:gd name="connsiteX3" fmla="*/ 47230 w 53876"/>
                <a:gd name="connsiteY3" fmla="*/ 178 h 130892"/>
                <a:gd name="connsiteX4" fmla="*/ 42973 w 53876"/>
                <a:gd name="connsiteY4" fmla="*/ 71669 h 130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876" h="130892">
                  <a:moveTo>
                    <a:pt x="42973" y="71669"/>
                  </a:moveTo>
                  <a:cubicBezTo>
                    <a:pt x="30628" y="107730"/>
                    <a:pt x="12522" y="134190"/>
                    <a:pt x="2534" y="130769"/>
                  </a:cubicBezTo>
                  <a:cubicBezTo>
                    <a:pt x="-7455" y="127349"/>
                    <a:pt x="16360" y="102758"/>
                    <a:pt x="10576" y="66241"/>
                  </a:cubicBezTo>
                  <a:cubicBezTo>
                    <a:pt x="4966" y="30872"/>
                    <a:pt x="-15687" y="2732"/>
                    <a:pt x="47230" y="178"/>
                  </a:cubicBezTo>
                  <a:cubicBezTo>
                    <a:pt x="57932" y="-255"/>
                    <a:pt x="55310" y="35608"/>
                    <a:pt x="42973" y="71669"/>
                  </a:cubicBezTo>
                  <a:close/>
                </a:path>
              </a:pathLst>
            </a:custGeom>
            <a:solidFill>
              <a:srgbClr val="231F20"/>
            </a:solidFill>
            <a:ln w="7575" cap="flat">
              <a:noFill/>
              <a:prstDash val="solid"/>
              <a:round/>
            </a:ln>
          </p:spPr>
          <p:txBody>
            <a:bodyPr rtlCol="0" anchor="ctr"/>
            <a:lstStyle/>
            <a:p>
              <a:endParaRPr lang="en-GB"/>
            </a:p>
          </p:txBody>
        </p:sp>
      </p:grpSp>
      <p:grpSp>
        <p:nvGrpSpPr>
          <p:cNvPr id="929" name="Group 928">
            <a:extLst>
              <a:ext uri="{FF2B5EF4-FFF2-40B4-BE49-F238E27FC236}">
                <a16:creationId xmlns:a16="http://schemas.microsoft.com/office/drawing/2014/main" id="{1B84D554-C08C-4708-BD4F-4530D56FCCED}"/>
              </a:ext>
            </a:extLst>
          </p:cNvPr>
          <p:cNvGrpSpPr>
            <a:grpSpLocks noChangeAspect="1"/>
          </p:cNvGrpSpPr>
          <p:nvPr/>
        </p:nvGrpSpPr>
        <p:grpSpPr>
          <a:xfrm>
            <a:off x="69679" y="3588362"/>
            <a:ext cx="504000" cy="504000"/>
            <a:chOff x="2457450" y="3431037"/>
            <a:chExt cx="1077355" cy="1077355"/>
          </a:xfrm>
        </p:grpSpPr>
        <p:sp>
          <p:nvSpPr>
            <p:cNvPr id="930" name="Freeform: Shape 929">
              <a:extLst>
                <a:ext uri="{FF2B5EF4-FFF2-40B4-BE49-F238E27FC236}">
                  <a16:creationId xmlns:a16="http://schemas.microsoft.com/office/drawing/2014/main" id="{2F09B80B-1ECD-414A-B42C-3F172ADFE360}"/>
                </a:ext>
              </a:extLst>
            </p:cNvPr>
            <p:cNvSpPr/>
            <p:nvPr/>
          </p:nvSpPr>
          <p:spPr>
            <a:xfrm>
              <a:off x="2457450" y="343103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931" name="Freeform: Shape 930">
              <a:extLst>
                <a:ext uri="{FF2B5EF4-FFF2-40B4-BE49-F238E27FC236}">
                  <a16:creationId xmlns:a16="http://schemas.microsoft.com/office/drawing/2014/main" id="{5F1D4040-D6B7-498A-A4B3-AE44C7B6C870}"/>
                </a:ext>
              </a:extLst>
            </p:cNvPr>
            <p:cNvSpPr/>
            <p:nvPr/>
          </p:nvSpPr>
          <p:spPr>
            <a:xfrm>
              <a:off x="2751735" y="3680840"/>
              <a:ext cx="488945" cy="577186"/>
            </a:xfrm>
            <a:custGeom>
              <a:avLst/>
              <a:gdLst>
                <a:gd name="connsiteX0" fmla="*/ 344992 w 488945"/>
                <a:gd name="connsiteY0" fmla="*/ 102828 h 577186"/>
                <a:gd name="connsiteX1" fmla="*/ 331105 w 488945"/>
                <a:gd name="connsiteY1" fmla="*/ 185235 h 577186"/>
                <a:gd name="connsiteX2" fmla="*/ 252530 w 488945"/>
                <a:gd name="connsiteY2" fmla="*/ 225 h 577186"/>
                <a:gd name="connsiteX3" fmla="*/ 110810 w 488945"/>
                <a:gd name="connsiteY3" fmla="*/ 278937 h 577186"/>
                <a:gd name="connsiteX4" fmla="*/ 64715 w 488945"/>
                <a:gd name="connsiteY4" fmla="*/ 198225 h 577186"/>
                <a:gd name="connsiteX5" fmla="*/ 29346 w 488945"/>
                <a:gd name="connsiteY5" fmla="*/ 463908 h 577186"/>
                <a:gd name="connsiteX6" fmla="*/ 50326 w 488945"/>
                <a:gd name="connsiteY6" fmla="*/ 492193 h 577186"/>
                <a:gd name="connsiteX7" fmla="*/ 226624 w 488945"/>
                <a:gd name="connsiteY7" fmla="*/ 577411 h 577186"/>
                <a:gd name="connsiteX8" fmla="*/ 174479 w 488945"/>
                <a:gd name="connsiteY8" fmla="*/ 472695 h 577186"/>
                <a:gd name="connsiteX9" fmla="*/ 246213 w 488945"/>
                <a:gd name="connsiteY9" fmla="*/ 303451 h 577186"/>
                <a:gd name="connsiteX10" fmla="*/ 317947 w 488945"/>
                <a:gd name="connsiteY10" fmla="*/ 472695 h 577186"/>
                <a:gd name="connsiteX11" fmla="*/ 273684 w 488945"/>
                <a:gd name="connsiteY11" fmla="*/ 576591 h 577186"/>
                <a:gd name="connsiteX12" fmla="*/ 414218 w 488945"/>
                <a:gd name="connsiteY12" fmla="*/ 517771 h 577186"/>
                <a:gd name="connsiteX13" fmla="*/ 480677 w 488945"/>
                <a:gd name="connsiteY13" fmla="*/ 412515 h 577186"/>
                <a:gd name="connsiteX14" fmla="*/ 344992 w 488945"/>
                <a:gd name="connsiteY14" fmla="*/ 102828 h 577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88945" h="577186">
                  <a:moveTo>
                    <a:pt x="344992" y="102828"/>
                  </a:moveTo>
                  <a:cubicBezTo>
                    <a:pt x="344992" y="134929"/>
                    <a:pt x="339641" y="161815"/>
                    <a:pt x="331105" y="185235"/>
                  </a:cubicBezTo>
                  <a:cubicBezTo>
                    <a:pt x="294003" y="138722"/>
                    <a:pt x="252530" y="89807"/>
                    <a:pt x="252530" y="225"/>
                  </a:cubicBezTo>
                  <a:cubicBezTo>
                    <a:pt x="165524" y="60245"/>
                    <a:pt x="94034" y="156555"/>
                    <a:pt x="110810" y="278937"/>
                  </a:cubicBezTo>
                  <a:cubicBezTo>
                    <a:pt x="91753" y="259219"/>
                    <a:pt x="75121" y="234172"/>
                    <a:pt x="64715" y="198225"/>
                  </a:cubicBezTo>
                  <a:cubicBezTo>
                    <a:pt x="6884" y="267626"/>
                    <a:pt x="-27581" y="365904"/>
                    <a:pt x="29346" y="463908"/>
                  </a:cubicBezTo>
                  <a:cubicBezTo>
                    <a:pt x="34933" y="473508"/>
                    <a:pt x="42048" y="483155"/>
                    <a:pt x="50326" y="492193"/>
                  </a:cubicBezTo>
                  <a:cubicBezTo>
                    <a:pt x="73540" y="520667"/>
                    <a:pt x="128498" y="571741"/>
                    <a:pt x="226624" y="577411"/>
                  </a:cubicBezTo>
                  <a:cubicBezTo>
                    <a:pt x="200270" y="555398"/>
                    <a:pt x="180841" y="498768"/>
                    <a:pt x="174479" y="472695"/>
                  </a:cubicBezTo>
                  <a:cubicBezTo>
                    <a:pt x="156205" y="397753"/>
                    <a:pt x="196409" y="338964"/>
                    <a:pt x="246213" y="303451"/>
                  </a:cubicBezTo>
                  <a:cubicBezTo>
                    <a:pt x="246213" y="391079"/>
                    <a:pt x="316465" y="407506"/>
                    <a:pt x="317947" y="472695"/>
                  </a:cubicBezTo>
                  <a:cubicBezTo>
                    <a:pt x="318669" y="504674"/>
                    <a:pt x="300730" y="555398"/>
                    <a:pt x="273684" y="576591"/>
                  </a:cubicBezTo>
                  <a:cubicBezTo>
                    <a:pt x="340272" y="570251"/>
                    <a:pt x="385812" y="542802"/>
                    <a:pt x="414218" y="517771"/>
                  </a:cubicBezTo>
                  <a:cubicBezTo>
                    <a:pt x="447664" y="491623"/>
                    <a:pt x="471243" y="449944"/>
                    <a:pt x="480677" y="412515"/>
                  </a:cubicBezTo>
                  <a:cubicBezTo>
                    <a:pt x="515240" y="275372"/>
                    <a:pt x="439196" y="167827"/>
                    <a:pt x="344992" y="102828"/>
                  </a:cubicBezTo>
                  <a:close/>
                </a:path>
              </a:pathLst>
            </a:custGeom>
            <a:solidFill>
              <a:srgbClr val="231F20"/>
            </a:solidFill>
            <a:ln w="7575" cap="flat">
              <a:noFill/>
              <a:prstDash val="solid"/>
              <a:round/>
            </a:ln>
          </p:spPr>
          <p:txBody>
            <a:bodyPr rtlCol="0" anchor="ctr"/>
            <a:lstStyle/>
            <a:p>
              <a:endParaRPr lang="en-GB"/>
            </a:p>
          </p:txBody>
        </p:sp>
        <p:sp>
          <p:nvSpPr>
            <p:cNvPr id="932" name="Freeform: Shape 931">
              <a:extLst>
                <a:ext uri="{FF2B5EF4-FFF2-40B4-BE49-F238E27FC236}">
                  <a16:creationId xmlns:a16="http://schemas.microsoft.com/office/drawing/2014/main" id="{36F8F4DC-F96A-42C2-98B7-E744A1DC5440}"/>
                </a:ext>
              </a:extLst>
            </p:cNvPr>
            <p:cNvSpPr/>
            <p:nvPr/>
          </p:nvSpPr>
          <p:spPr>
            <a:xfrm>
              <a:off x="3107974" y="3908242"/>
              <a:ext cx="77384" cy="200303"/>
            </a:xfrm>
            <a:custGeom>
              <a:avLst/>
              <a:gdLst>
                <a:gd name="connsiteX0" fmla="*/ 287 w 77384"/>
                <a:gd name="connsiteY0" fmla="*/ 241 h 200303"/>
                <a:gd name="connsiteX1" fmla="*/ 49187 w 77384"/>
                <a:gd name="connsiteY1" fmla="*/ 200545 h 200303"/>
                <a:gd name="connsiteX2" fmla="*/ 287 w 77384"/>
                <a:gd name="connsiteY2" fmla="*/ 241 h 200303"/>
              </a:gdLst>
              <a:ahLst/>
              <a:cxnLst>
                <a:cxn ang="0">
                  <a:pos x="connsiteX0" y="connsiteY0"/>
                </a:cxn>
                <a:cxn ang="0">
                  <a:pos x="connsiteX1" y="connsiteY1"/>
                </a:cxn>
                <a:cxn ang="0">
                  <a:pos x="connsiteX2" y="connsiteY2"/>
                </a:cxn>
              </a:cxnLst>
              <a:rect l="l" t="t" r="r" b="b"/>
              <a:pathLst>
                <a:path w="77384" h="200303">
                  <a:moveTo>
                    <a:pt x="287" y="241"/>
                  </a:moveTo>
                  <a:cubicBezTo>
                    <a:pt x="287" y="241"/>
                    <a:pt x="134748" y="81021"/>
                    <a:pt x="49187" y="200545"/>
                  </a:cubicBezTo>
                  <a:cubicBezTo>
                    <a:pt x="49187" y="200545"/>
                    <a:pt x="92431" y="90872"/>
                    <a:pt x="287" y="241"/>
                  </a:cubicBezTo>
                  <a:close/>
                </a:path>
              </a:pathLst>
            </a:custGeom>
            <a:solidFill>
              <a:schemeClr val="bg1">
                <a:lumMod val="75000"/>
              </a:schemeClr>
            </a:solidFill>
            <a:ln w="7575" cap="flat">
              <a:noFill/>
              <a:prstDash val="solid"/>
              <a:round/>
            </a:ln>
          </p:spPr>
          <p:txBody>
            <a:bodyPr rtlCol="0" anchor="ctr"/>
            <a:lstStyle/>
            <a:p>
              <a:endParaRPr lang="en-GB"/>
            </a:p>
          </p:txBody>
        </p:sp>
        <p:sp>
          <p:nvSpPr>
            <p:cNvPr id="933" name="Freeform: Shape 932">
              <a:extLst>
                <a:ext uri="{FF2B5EF4-FFF2-40B4-BE49-F238E27FC236}">
                  <a16:creationId xmlns:a16="http://schemas.microsoft.com/office/drawing/2014/main" id="{6D2BC5A6-BFE5-41AE-9EAD-402235C1480F}"/>
                </a:ext>
              </a:extLst>
            </p:cNvPr>
            <p:cNvSpPr/>
            <p:nvPr/>
          </p:nvSpPr>
          <p:spPr>
            <a:xfrm>
              <a:off x="2800518" y="3988307"/>
              <a:ext cx="78229" cy="198463"/>
            </a:xfrm>
            <a:custGeom>
              <a:avLst/>
              <a:gdLst>
                <a:gd name="connsiteX0" fmla="*/ 22496 w 78229"/>
                <a:gd name="connsiteY0" fmla="*/ 274 h 198463"/>
                <a:gd name="connsiteX1" fmla="*/ 78389 w 78229"/>
                <a:gd name="connsiteY1" fmla="*/ 198738 h 198463"/>
                <a:gd name="connsiteX2" fmla="*/ 22496 w 78229"/>
                <a:gd name="connsiteY2" fmla="*/ 274 h 198463"/>
              </a:gdLst>
              <a:ahLst/>
              <a:cxnLst>
                <a:cxn ang="0">
                  <a:pos x="connsiteX0" y="connsiteY0"/>
                </a:cxn>
                <a:cxn ang="0">
                  <a:pos x="connsiteX1" y="connsiteY1"/>
                </a:cxn>
                <a:cxn ang="0">
                  <a:pos x="connsiteX2" y="connsiteY2"/>
                </a:cxn>
              </a:cxnLst>
              <a:rect l="l" t="t" r="r" b="b"/>
              <a:pathLst>
                <a:path w="78229" h="198463">
                  <a:moveTo>
                    <a:pt x="22496" y="274"/>
                  </a:moveTo>
                  <a:cubicBezTo>
                    <a:pt x="22496" y="274"/>
                    <a:pt x="-54878" y="136719"/>
                    <a:pt x="78389" y="198738"/>
                  </a:cubicBezTo>
                  <a:cubicBezTo>
                    <a:pt x="78389" y="198738"/>
                    <a:pt x="-13193" y="124496"/>
                    <a:pt x="22496" y="274"/>
                  </a:cubicBezTo>
                  <a:close/>
                </a:path>
              </a:pathLst>
            </a:custGeom>
            <a:solidFill>
              <a:schemeClr val="bg1">
                <a:lumMod val="75000"/>
              </a:schemeClr>
            </a:solidFill>
            <a:ln w="7575" cap="flat">
              <a:noFill/>
              <a:prstDash val="solid"/>
              <a:round/>
            </a:ln>
          </p:spPr>
          <p:txBody>
            <a:bodyPr rtlCol="0" anchor="ctr"/>
            <a:lstStyle/>
            <a:p>
              <a:endParaRPr lang="en-GB"/>
            </a:p>
          </p:txBody>
        </p:sp>
        <p:sp>
          <p:nvSpPr>
            <p:cNvPr id="934" name="Freeform: Shape 933">
              <a:extLst>
                <a:ext uri="{FF2B5EF4-FFF2-40B4-BE49-F238E27FC236}">
                  <a16:creationId xmlns:a16="http://schemas.microsoft.com/office/drawing/2014/main" id="{DDED57EF-7812-4749-89AC-3D130569CA49}"/>
                </a:ext>
              </a:extLst>
            </p:cNvPr>
            <p:cNvSpPr/>
            <p:nvPr/>
          </p:nvSpPr>
          <p:spPr>
            <a:xfrm>
              <a:off x="2602164" y="3575759"/>
              <a:ext cx="787918" cy="787911"/>
            </a:xfrm>
            <a:custGeom>
              <a:avLst/>
              <a:gdLst>
                <a:gd name="connsiteX0" fmla="*/ 788143 w 787918"/>
                <a:gd name="connsiteY0" fmla="*/ 394188 h 787911"/>
                <a:gd name="connsiteX1" fmla="*/ 394180 w 787918"/>
                <a:gd name="connsiteY1" fmla="*/ 225 h 787911"/>
                <a:gd name="connsiteX2" fmla="*/ 224 w 787918"/>
                <a:gd name="connsiteY2" fmla="*/ 394188 h 787911"/>
                <a:gd name="connsiteX3" fmla="*/ 394180 w 787918"/>
                <a:gd name="connsiteY3" fmla="*/ 788136 h 787911"/>
                <a:gd name="connsiteX4" fmla="*/ 788143 w 787918"/>
                <a:gd name="connsiteY4" fmla="*/ 394188 h 787911"/>
                <a:gd name="connsiteX5" fmla="*/ 755822 w 787918"/>
                <a:gd name="connsiteY5" fmla="*/ 394188 h 787911"/>
                <a:gd name="connsiteX6" fmla="*/ 394180 w 787918"/>
                <a:gd name="connsiteY6" fmla="*/ 755815 h 787911"/>
                <a:gd name="connsiteX7" fmla="*/ 32545 w 787918"/>
                <a:gd name="connsiteY7" fmla="*/ 394188 h 787911"/>
                <a:gd name="connsiteX8" fmla="*/ 394180 w 787918"/>
                <a:gd name="connsiteY8" fmla="*/ 32546 h 787911"/>
                <a:gd name="connsiteX9" fmla="*/ 755822 w 787918"/>
                <a:gd name="connsiteY9" fmla="*/ 394188 h 78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7918" h="787911">
                  <a:moveTo>
                    <a:pt x="788143" y="394188"/>
                  </a:moveTo>
                  <a:cubicBezTo>
                    <a:pt x="788143" y="176607"/>
                    <a:pt x="611761" y="225"/>
                    <a:pt x="394180" y="225"/>
                  </a:cubicBezTo>
                  <a:cubicBezTo>
                    <a:pt x="176606" y="225"/>
                    <a:pt x="224" y="176607"/>
                    <a:pt x="224" y="394188"/>
                  </a:cubicBezTo>
                  <a:cubicBezTo>
                    <a:pt x="224" y="611762"/>
                    <a:pt x="176606" y="788136"/>
                    <a:pt x="394180" y="788136"/>
                  </a:cubicBezTo>
                  <a:cubicBezTo>
                    <a:pt x="611761" y="788136"/>
                    <a:pt x="788143" y="611762"/>
                    <a:pt x="788143" y="394188"/>
                  </a:cubicBezTo>
                  <a:close/>
                  <a:moveTo>
                    <a:pt x="755822" y="394188"/>
                  </a:moveTo>
                  <a:cubicBezTo>
                    <a:pt x="755822" y="593914"/>
                    <a:pt x="593913" y="755815"/>
                    <a:pt x="394180" y="755815"/>
                  </a:cubicBezTo>
                  <a:cubicBezTo>
                    <a:pt x="194454" y="755815"/>
                    <a:pt x="32545" y="593914"/>
                    <a:pt x="32545" y="394188"/>
                  </a:cubicBezTo>
                  <a:cubicBezTo>
                    <a:pt x="32545" y="194455"/>
                    <a:pt x="194454" y="32546"/>
                    <a:pt x="394180" y="32546"/>
                  </a:cubicBezTo>
                  <a:cubicBezTo>
                    <a:pt x="593913" y="32546"/>
                    <a:pt x="755822" y="194455"/>
                    <a:pt x="755822" y="394188"/>
                  </a:cubicBezTo>
                  <a:close/>
                </a:path>
              </a:pathLst>
            </a:custGeom>
            <a:solidFill>
              <a:srgbClr val="FFFFFF"/>
            </a:solidFill>
            <a:ln w="7575" cap="flat">
              <a:noFill/>
              <a:prstDash val="solid"/>
              <a:round/>
            </a:ln>
          </p:spPr>
          <p:txBody>
            <a:bodyPr rtlCol="0" anchor="ctr"/>
            <a:lstStyle/>
            <a:p>
              <a:endParaRPr lang="en-GB"/>
            </a:p>
          </p:txBody>
        </p:sp>
        <p:sp>
          <p:nvSpPr>
            <p:cNvPr id="935" name="Freeform: Shape 934">
              <a:extLst>
                <a:ext uri="{FF2B5EF4-FFF2-40B4-BE49-F238E27FC236}">
                  <a16:creationId xmlns:a16="http://schemas.microsoft.com/office/drawing/2014/main" id="{49A937F3-A47E-4CB9-BACB-FECC35D67797}"/>
                </a:ext>
              </a:extLst>
            </p:cNvPr>
            <p:cNvSpPr/>
            <p:nvPr/>
          </p:nvSpPr>
          <p:spPr>
            <a:xfrm>
              <a:off x="2723277" y="3696788"/>
              <a:ext cx="545861" cy="545861"/>
            </a:xfrm>
            <a:custGeom>
              <a:avLst/>
              <a:gdLst>
                <a:gd name="connsiteX0" fmla="*/ 224 w 545861"/>
                <a:gd name="connsiteY0" fmla="*/ 23075 h 545861"/>
                <a:gd name="connsiteX1" fmla="*/ 523236 w 545861"/>
                <a:gd name="connsiteY1" fmla="*/ 546086 h 545861"/>
                <a:gd name="connsiteX2" fmla="*/ 546086 w 545861"/>
                <a:gd name="connsiteY2" fmla="*/ 523237 h 545861"/>
                <a:gd name="connsiteX3" fmla="*/ 23074 w 545861"/>
                <a:gd name="connsiteY3" fmla="*/ 225 h 545861"/>
                <a:gd name="connsiteX4" fmla="*/ 224 w 545861"/>
                <a:gd name="connsiteY4" fmla="*/ 23075 h 545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861" h="545861">
                  <a:moveTo>
                    <a:pt x="224" y="23075"/>
                  </a:moveTo>
                  <a:lnTo>
                    <a:pt x="523236" y="546086"/>
                  </a:lnTo>
                  <a:lnTo>
                    <a:pt x="546086" y="523237"/>
                  </a:lnTo>
                  <a:lnTo>
                    <a:pt x="23074" y="225"/>
                  </a:lnTo>
                  <a:lnTo>
                    <a:pt x="224" y="23075"/>
                  </a:lnTo>
                  <a:close/>
                </a:path>
              </a:pathLst>
            </a:custGeom>
            <a:solidFill>
              <a:srgbClr val="FFFFFF"/>
            </a:solidFill>
            <a:ln w="7575" cap="flat">
              <a:noFill/>
              <a:prstDash val="solid"/>
              <a:round/>
            </a:ln>
          </p:spPr>
          <p:txBody>
            <a:bodyPr rtlCol="0" anchor="ctr"/>
            <a:lstStyle/>
            <a:p>
              <a:endParaRPr lang="en-GB"/>
            </a:p>
          </p:txBody>
        </p:sp>
      </p:grpSp>
      <p:grpSp>
        <p:nvGrpSpPr>
          <p:cNvPr id="936" name="Group 935">
            <a:extLst>
              <a:ext uri="{FF2B5EF4-FFF2-40B4-BE49-F238E27FC236}">
                <a16:creationId xmlns:a16="http://schemas.microsoft.com/office/drawing/2014/main" id="{A0EA80AE-36F6-4C24-97B2-5ED576C22DA3}"/>
              </a:ext>
            </a:extLst>
          </p:cNvPr>
          <p:cNvGrpSpPr>
            <a:grpSpLocks noChangeAspect="1"/>
          </p:cNvGrpSpPr>
          <p:nvPr/>
        </p:nvGrpSpPr>
        <p:grpSpPr>
          <a:xfrm>
            <a:off x="69679" y="2425410"/>
            <a:ext cx="504000" cy="504000"/>
            <a:chOff x="672600" y="3392937"/>
            <a:chExt cx="1077355" cy="1077355"/>
          </a:xfrm>
        </p:grpSpPr>
        <p:sp>
          <p:nvSpPr>
            <p:cNvPr id="937" name="Freeform: Shape 936">
              <a:extLst>
                <a:ext uri="{FF2B5EF4-FFF2-40B4-BE49-F238E27FC236}">
                  <a16:creationId xmlns:a16="http://schemas.microsoft.com/office/drawing/2014/main" id="{797168B7-B2C3-4571-ACB2-5D0CD6049634}"/>
                </a:ext>
              </a:extLst>
            </p:cNvPr>
            <p:cNvSpPr/>
            <p:nvPr/>
          </p:nvSpPr>
          <p:spPr>
            <a:xfrm>
              <a:off x="672600" y="339293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938" name="Freeform: Shape 937">
              <a:extLst>
                <a:ext uri="{FF2B5EF4-FFF2-40B4-BE49-F238E27FC236}">
                  <a16:creationId xmlns:a16="http://schemas.microsoft.com/office/drawing/2014/main" id="{404F93CA-EA92-4A02-8B7F-FE56F0CC513E}"/>
                </a:ext>
              </a:extLst>
            </p:cNvPr>
            <p:cNvSpPr/>
            <p:nvPr/>
          </p:nvSpPr>
          <p:spPr>
            <a:xfrm>
              <a:off x="775902" y="3474324"/>
              <a:ext cx="356610" cy="356617"/>
            </a:xfrm>
            <a:custGeom>
              <a:avLst/>
              <a:gdLst>
                <a:gd name="connsiteX0" fmla="*/ 356727 w 356610"/>
                <a:gd name="connsiteY0" fmla="*/ 178422 h 356617"/>
                <a:gd name="connsiteX1" fmla="*/ 178422 w 356610"/>
                <a:gd name="connsiteY1" fmla="*/ 109 h 356617"/>
                <a:gd name="connsiteX2" fmla="*/ 117 w 356610"/>
                <a:gd name="connsiteY2" fmla="*/ 178422 h 356617"/>
                <a:gd name="connsiteX3" fmla="*/ 178422 w 356610"/>
                <a:gd name="connsiteY3" fmla="*/ 356727 h 356617"/>
                <a:gd name="connsiteX4" fmla="*/ 356727 w 356610"/>
                <a:gd name="connsiteY4" fmla="*/ 178422 h 356617"/>
                <a:gd name="connsiteX5" fmla="*/ 329788 w 356610"/>
                <a:gd name="connsiteY5" fmla="*/ 178422 h 356617"/>
                <a:gd name="connsiteX6" fmla="*/ 178422 w 356610"/>
                <a:gd name="connsiteY6" fmla="*/ 329788 h 356617"/>
                <a:gd name="connsiteX7" fmla="*/ 27057 w 356610"/>
                <a:gd name="connsiteY7" fmla="*/ 178422 h 356617"/>
                <a:gd name="connsiteX8" fmla="*/ 178422 w 356610"/>
                <a:gd name="connsiteY8" fmla="*/ 27048 h 356617"/>
                <a:gd name="connsiteX9" fmla="*/ 329788 w 356610"/>
                <a:gd name="connsiteY9" fmla="*/ 178422 h 35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610" h="356617">
                  <a:moveTo>
                    <a:pt x="356727" y="178422"/>
                  </a:moveTo>
                  <a:cubicBezTo>
                    <a:pt x="356727" y="79946"/>
                    <a:pt x="276890" y="109"/>
                    <a:pt x="178422" y="109"/>
                  </a:cubicBezTo>
                  <a:cubicBezTo>
                    <a:pt x="79947" y="109"/>
                    <a:pt x="117" y="79946"/>
                    <a:pt x="117" y="178422"/>
                  </a:cubicBezTo>
                  <a:cubicBezTo>
                    <a:pt x="117" y="276890"/>
                    <a:pt x="79939" y="356727"/>
                    <a:pt x="178422" y="356727"/>
                  </a:cubicBezTo>
                  <a:cubicBezTo>
                    <a:pt x="276890" y="356727"/>
                    <a:pt x="356727" y="276890"/>
                    <a:pt x="356727" y="178422"/>
                  </a:cubicBezTo>
                  <a:close/>
                  <a:moveTo>
                    <a:pt x="329788" y="178422"/>
                  </a:moveTo>
                  <a:cubicBezTo>
                    <a:pt x="329788" y="262021"/>
                    <a:pt x="262022" y="329788"/>
                    <a:pt x="178422" y="329788"/>
                  </a:cubicBezTo>
                  <a:cubicBezTo>
                    <a:pt x="94823" y="329788"/>
                    <a:pt x="27057" y="262021"/>
                    <a:pt x="27057" y="178422"/>
                  </a:cubicBezTo>
                  <a:cubicBezTo>
                    <a:pt x="27057" y="94814"/>
                    <a:pt x="94815" y="27048"/>
                    <a:pt x="178422" y="27048"/>
                  </a:cubicBezTo>
                  <a:cubicBezTo>
                    <a:pt x="262022" y="27048"/>
                    <a:pt x="329788" y="94814"/>
                    <a:pt x="329788" y="178422"/>
                  </a:cubicBezTo>
                  <a:close/>
                </a:path>
              </a:pathLst>
            </a:custGeom>
            <a:solidFill>
              <a:srgbClr val="231F20"/>
            </a:solidFill>
            <a:ln w="7575" cap="flat">
              <a:noFill/>
              <a:prstDash val="solid"/>
              <a:round/>
            </a:ln>
          </p:spPr>
          <p:txBody>
            <a:bodyPr rtlCol="0" anchor="ctr"/>
            <a:lstStyle/>
            <a:p>
              <a:endParaRPr lang="en-GB"/>
            </a:p>
          </p:txBody>
        </p:sp>
        <p:sp>
          <p:nvSpPr>
            <p:cNvPr id="939" name="Freeform: Shape 938">
              <a:extLst>
                <a:ext uri="{FF2B5EF4-FFF2-40B4-BE49-F238E27FC236}">
                  <a16:creationId xmlns:a16="http://schemas.microsoft.com/office/drawing/2014/main" id="{3ECE2257-BD5B-4E2F-A1A1-734D7D769C2B}"/>
                </a:ext>
              </a:extLst>
            </p:cNvPr>
            <p:cNvSpPr/>
            <p:nvPr/>
          </p:nvSpPr>
          <p:spPr>
            <a:xfrm>
              <a:off x="954207" y="3527329"/>
              <a:ext cx="89308" cy="125946"/>
            </a:xfrm>
            <a:custGeom>
              <a:avLst/>
              <a:gdLst>
                <a:gd name="connsiteX0" fmla="*/ 89444 w 89308"/>
                <a:gd name="connsiteY0" fmla="*/ 37284 h 125946"/>
                <a:gd name="connsiteX1" fmla="*/ 136 w 89308"/>
                <a:gd name="connsiteY1" fmla="*/ 83 h 125946"/>
                <a:gd name="connsiteX2" fmla="*/ 136 w 89308"/>
                <a:gd name="connsiteY2" fmla="*/ 126030 h 125946"/>
                <a:gd name="connsiteX3" fmla="*/ 89444 w 89308"/>
                <a:gd name="connsiteY3" fmla="*/ 37284 h 125946"/>
              </a:gdLst>
              <a:ahLst/>
              <a:cxnLst>
                <a:cxn ang="0">
                  <a:pos x="connsiteX0" y="connsiteY0"/>
                </a:cxn>
                <a:cxn ang="0">
                  <a:pos x="connsiteX1" y="connsiteY1"/>
                </a:cxn>
                <a:cxn ang="0">
                  <a:pos x="connsiteX2" y="connsiteY2"/>
                </a:cxn>
                <a:cxn ang="0">
                  <a:pos x="connsiteX3" y="connsiteY3"/>
                </a:cxn>
              </a:cxnLst>
              <a:rect l="l" t="t" r="r" b="b"/>
              <a:pathLst>
                <a:path w="89308" h="125946">
                  <a:moveTo>
                    <a:pt x="89444" y="37284"/>
                  </a:moveTo>
                  <a:cubicBezTo>
                    <a:pt x="66716" y="14336"/>
                    <a:pt x="35102" y="83"/>
                    <a:pt x="136" y="83"/>
                  </a:cubicBezTo>
                  <a:lnTo>
                    <a:pt x="136" y="126030"/>
                  </a:lnTo>
                  <a:lnTo>
                    <a:pt x="89444" y="37284"/>
                  </a:lnTo>
                  <a:close/>
                </a:path>
              </a:pathLst>
            </a:custGeom>
            <a:solidFill>
              <a:srgbClr val="787C82"/>
            </a:solidFill>
            <a:ln w="7575" cap="flat">
              <a:noFill/>
              <a:prstDash val="solid"/>
              <a:round/>
            </a:ln>
          </p:spPr>
          <p:txBody>
            <a:bodyPr rtlCol="0" anchor="ctr"/>
            <a:lstStyle/>
            <a:p>
              <a:endParaRPr lang="en-GB"/>
            </a:p>
          </p:txBody>
        </p:sp>
        <p:sp>
          <p:nvSpPr>
            <p:cNvPr id="940" name="Freeform: Shape 939">
              <a:extLst>
                <a:ext uri="{FF2B5EF4-FFF2-40B4-BE49-F238E27FC236}">
                  <a16:creationId xmlns:a16="http://schemas.microsoft.com/office/drawing/2014/main" id="{6AA3E1DD-5F8D-4FD3-BEF3-ADB0694564E7}"/>
                </a:ext>
              </a:extLst>
            </p:cNvPr>
            <p:cNvSpPr/>
            <p:nvPr/>
          </p:nvSpPr>
          <p:spPr>
            <a:xfrm>
              <a:off x="828906" y="3564530"/>
              <a:ext cx="125300" cy="88745"/>
            </a:xfrm>
            <a:custGeom>
              <a:avLst/>
              <a:gdLst>
                <a:gd name="connsiteX0" fmla="*/ 125392 w 125300"/>
                <a:gd name="connsiteY0" fmla="*/ 88837 h 88745"/>
                <a:gd name="connsiteX1" fmla="*/ 36084 w 125300"/>
                <a:gd name="connsiteY1" fmla="*/ 91 h 88745"/>
                <a:gd name="connsiteX2" fmla="*/ 91 w 125300"/>
                <a:gd name="connsiteY2" fmla="*/ 87408 h 88745"/>
                <a:gd name="connsiteX3" fmla="*/ 122 w 125300"/>
                <a:gd name="connsiteY3" fmla="*/ 88837 h 88745"/>
                <a:gd name="connsiteX4" fmla="*/ 125392 w 125300"/>
                <a:gd name="connsiteY4" fmla="*/ 88837 h 88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00" h="88745">
                  <a:moveTo>
                    <a:pt x="125392" y="88837"/>
                  </a:moveTo>
                  <a:lnTo>
                    <a:pt x="36084" y="91"/>
                  </a:lnTo>
                  <a:cubicBezTo>
                    <a:pt x="13834" y="22568"/>
                    <a:pt x="91" y="53384"/>
                    <a:pt x="91" y="87408"/>
                  </a:cubicBezTo>
                  <a:cubicBezTo>
                    <a:pt x="91" y="87879"/>
                    <a:pt x="114" y="88358"/>
                    <a:pt x="122" y="88837"/>
                  </a:cubicBezTo>
                  <a:lnTo>
                    <a:pt x="125392" y="88837"/>
                  </a:lnTo>
                  <a:close/>
                </a:path>
              </a:pathLst>
            </a:custGeom>
            <a:solidFill>
              <a:srgbClr val="B2B5B9"/>
            </a:solidFill>
            <a:ln w="7575" cap="flat">
              <a:noFill/>
              <a:prstDash val="solid"/>
              <a:round/>
            </a:ln>
          </p:spPr>
          <p:txBody>
            <a:bodyPr rtlCol="0" anchor="ctr"/>
            <a:lstStyle/>
            <a:p>
              <a:endParaRPr lang="en-GB"/>
            </a:p>
          </p:txBody>
        </p:sp>
        <p:sp>
          <p:nvSpPr>
            <p:cNvPr id="941" name="Freeform: Shape 940">
              <a:extLst>
                <a:ext uri="{FF2B5EF4-FFF2-40B4-BE49-F238E27FC236}">
                  <a16:creationId xmlns:a16="http://schemas.microsoft.com/office/drawing/2014/main" id="{8BD00995-E09F-4F6F-A1B7-A87E18E0DE95}"/>
                </a:ext>
              </a:extLst>
            </p:cNvPr>
            <p:cNvSpPr/>
            <p:nvPr/>
          </p:nvSpPr>
          <p:spPr>
            <a:xfrm>
              <a:off x="864899" y="3527329"/>
              <a:ext cx="89308" cy="125946"/>
            </a:xfrm>
            <a:custGeom>
              <a:avLst/>
              <a:gdLst>
                <a:gd name="connsiteX0" fmla="*/ 89407 w 89308"/>
                <a:gd name="connsiteY0" fmla="*/ 83 h 125946"/>
                <a:gd name="connsiteX1" fmla="*/ 99 w 89308"/>
                <a:gd name="connsiteY1" fmla="*/ 37284 h 125946"/>
                <a:gd name="connsiteX2" fmla="*/ 89407 w 89308"/>
                <a:gd name="connsiteY2" fmla="*/ 126030 h 125946"/>
                <a:gd name="connsiteX3" fmla="*/ 89407 w 89308"/>
                <a:gd name="connsiteY3" fmla="*/ 83 h 125946"/>
              </a:gdLst>
              <a:ahLst/>
              <a:cxnLst>
                <a:cxn ang="0">
                  <a:pos x="connsiteX0" y="connsiteY0"/>
                </a:cxn>
                <a:cxn ang="0">
                  <a:pos x="connsiteX1" y="connsiteY1"/>
                </a:cxn>
                <a:cxn ang="0">
                  <a:pos x="connsiteX2" y="connsiteY2"/>
                </a:cxn>
                <a:cxn ang="0">
                  <a:pos x="connsiteX3" y="connsiteY3"/>
                </a:cxn>
              </a:cxnLst>
              <a:rect l="l" t="t" r="r" b="b"/>
              <a:pathLst>
                <a:path w="89308" h="125946">
                  <a:moveTo>
                    <a:pt x="89407" y="83"/>
                  </a:moveTo>
                  <a:cubicBezTo>
                    <a:pt x="54433" y="83"/>
                    <a:pt x="22827" y="14336"/>
                    <a:pt x="99" y="37284"/>
                  </a:cubicBezTo>
                  <a:lnTo>
                    <a:pt x="89407" y="126030"/>
                  </a:lnTo>
                  <a:lnTo>
                    <a:pt x="89407" y="83"/>
                  </a:lnTo>
                  <a:close/>
                </a:path>
              </a:pathLst>
            </a:custGeom>
            <a:solidFill>
              <a:srgbClr val="93969C"/>
            </a:solidFill>
            <a:ln w="7575" cap="flat">
              <a:noFill/>
              <a:prstDash val="solid"/>
              <a:round/>
            </a:ln>
          </p:spPr>
          <p:txBody>
            <a:bodyPr rtlCol="0" anchor="ctr"/>
            <a:lstStyle/>
            <a:p>
              <a:endParaRPr lang="en-GB"/>
            </a:p>
          </p:txBody>
        </p:sp>
        <p:sp>
          <p:nvSpPr>
            <p:cNvPr id="942" name="Freeform: Shape 941">
              <a:extLst>
                <a:ext uri="{FF2B5EF4-FFF2-40B4-BE49-F238E27FC236}">
                  <a16:creationId xmlns:a16="http://schemas.microsoft.com/office/drawing/2014/main" id="{5FA971E3-48C1-457F-8CC4-23572A1FF3E3}"/>
                </a:ext>
              </a:extLst>
            </p:cNvPr>
            <p:cNvSpPr/>
            <p:nvPr/>
          </p:nvSpPr>
          <p:spPr>
            <a:xfrm>
              <a:off x="954207" y="3564530"/>
              <a:ext cx="125300" cy="88745"/>
            </a:xfrm>
            <a:custGeom>
              <a:avLst/>
              <a:gdLst>
                <a:gd name="connsiteX0" fmla="*/ 143 w 125300"/>
                <a:gd name="connsiteY0" fmla="*/ 88837 h 88745"/>
                <a:gd name="connsiteX1" fmla="*/ 89452 w 125300"/>
                <a:gd name="connsiteY1" fmla="*/ 91 h 88745"/>
                <a:gd name="connsiteX2" fmla="*/ 125444 w 125300"/>
                <a:gd name="connsiteY2" fmla="*/ 87408 h 88745"/>
                <a:gd name="connsiteX3" fmla="*/ 125406 w 125300"/>
                <a:gd name="connsiteY3" fmla="*/ 88837 h 88745"/>
                <a:gd name="connsiteX4" fmla="*/ 143 w 125300"/>
                <a:gd name="connsiteY4" fmla="*/ 88837 h 88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00" h="88745">
                  <a:moveTo>
                    <a:pt x="143" y="88837"/>
                  </a:moveTo>
                  <a:lnTo>
                    <a:pt x="89452" y="91"/>
                  </a:lnTo>
                  <a:cubicBezTo>
                    <a:pt x="111701" y="22568"/>
                    <a:pt x="125444" y="53384"/>
                    <a:pt x="125444" y="87408"/>
                  </a:cubicBezTo>
                  <a:cubicBezTo>
                    <a:pt x="125444" y="87879"/>
                    <a:pt x="125414" y="88358"/>
                    <a:pt x="125406" y="88837"/>
                  </a:cubicBezTo>
                  <a:lnTo>
                    <a:pt x="143" y="88837"/>
                  </a:lnTo>
                  <a:close/>
                </a:path>
              </a:pathLst>
            </a:custGeom>
            <a:solidFill>
              <a:srgbClr val="5F636A"/>
            </a:solidFill>
            <a:ln w="7575" cap="flat">
              <a:noFill/>
              <a:prstDash val="solid"/>
              <a:round/>
            </a:ln>
          </p:spPr>
          <p:txBody>
            <a:bodyPr rtlCol="0" anchor="ctr"/>
            <a:lstStyle/>
            <a:p>
              <a:endParaRPr lang="en-GB"/>
            </a:p>
          </p:txBody>
        </p:sp>
        <p:sp>
          <p:nvSpPr>
            <p:cNvPr id="943" name="Freeform: Shape 942">
              <a:extLst>
                <a:ext uri="{FF2B5EF4-FFF2-40B4-BE49-F238E27FC236}">
                  <a16:creationId xmlns:a16="http://schemas.microsoft.com/office/drawing/2014/main" id="{70D889AE-3AE5-491D-AC2B-8BAFDF6BABDB}"/>
                </a:ext>
              </a:extLst>
            </p:cNvPr>
            <p:cNvSpPr/>
            <p:nvPr/>
          </p:nvSpPr>
          <p:spPr>
            <a:xfrm>
              <a:off x="819207" y="3517629"/>
              <a:ext cx="270000" cy="270007"/>
            </a:xfrm>
            <a:custGeom>
              <a:avLst/>
              <a:gdLst>
                <a:gd name="connsiteX0" fmla="*/ 270118 w 270000"/>
                <a:gd name="connsiteY0" fmla="*/ 135117 h 270007"/>
                <a:gd name="connsiteX1" fmla="*/ 135117 w 270000"/>
                <a:gd name="connsiteY1" fmla="*/ 109 h 270007"/>
                <a:gd name="connsiteX2" fmla="*/ 117 w 270000"/>
                <a:gd name="connsiteY2" fmla="*/ 135117 h 270007"/>
                <a:gd name="connsiteX3" fmla="*/ 135117 w 270000"/>
                <a:gd name="connsiteY3" fmla="*/ 270117 h 270007"/>
                <a:gd name="connsiteX4" fmla="*/ 270118 w 270000"/>
                <a:gd name="connsiteY4" fmla="*/ 135117 h 270007"/>
                <a:gd name="connsiteX5" fmla="*/ 250719 w 270000"/>
                <a:gd name="connsiteY5" fmla="*/ 135117 h 270007"/>
                <a:gd name="connsiteX6" fmla="*/ 135117 w 270000"/>
                <a:gd name="connsiteY6" fmla="*/ 250718 h 270007"/>
                <a:gd name="connsiteX7" fmla="*/ 19516 w 270000"/>
                <a:gd name="connsiteY7" fmla="*/ 135117 h 270007"/>
                <a:gd name="connsiteX8" fmla="*/ 135117 w 270000"/>
                <a:gd name="connsiteY8" fmla="*/ 19508 h 270007"/>
                <a:gd name="connsiteX9" fmla="*/ 250719 w 270000"/>
                <a:gd name="connsiteY9" fmla="*/ 135117 h 27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0000" h="270007">
                  <a:moveTo>
                    <a:pt x="270118" y="135117"/>
                  </a:moveTo>
                  <a:cubicBezTo>
                    <a:pt x="270118" y="60563"/>
                    <a:pt x="209672" y="109"/>
                    <a:pt x="135117" y="109"/>
                  </a:cubicBezTo>
                  <a:cubicBezTo>
                    <a:pt x="60563" y="109"/>
                    <a:pt x="117" y="60563"/>
                    <a:pt x="117" y="135117"/>
                  </a:cubicBezTo>
                  <a:cubicBezTo>
                    <a:pt x="117" y="209678"/>
                    <a:pt x="60563" y="270117"/>
                    <a:pt x="135117" y="270117"/>
                  </a:cubicBezTo>
                  <a:cubicBezTo>
                    <a:pt x="209679" y="270117"/>
                    <a:pt x="270118" y="209678"/>
                    <a:pt x="270118" y="135117"/>
                  </a:cubicBezTo>
                  <a:close/>
                  <a:moveTo>
                    <a:pt x="250719" y="135117"/>
                  </a:moveTo>
                  <a:cubicBezTo>
                    <a:pt x="250719" y="198968"/>
                    <a:pt x="198969" y="250718"/>
                    <a:pt x="135117" y="250718"/>
                  </a:cubicBezTo>
                  <a:cubicBezTo>
                    <a:pt x="71274" y="250718"/>
                    <a:pt x="19516" y="198968"/>
                    <a:pt x="19516" y="135117"/>
                  </a:cubicBezTo>
                  <a:cubicBezTo>
                    <a:pt x="19516" y="71265"/>
                    <a:pt x="71266" y="19508"/>
                    <a:pt x="135117" y="19508"/>
                  </a:cubicBezTo>
                  <a:cubicBezTo>
                    <a:pt x="198969" y="19508"/>
                    <a:pt x="250719" y="71265"/>
                    <a:pt x="250719" y="135117"/>
                  </a:cubicBezTo>
                  <a:close/>
                </a:path>
              </a:pathLst>
            </a:custGeom>
            <a:solidFill>
              <a:srgbClr val="FFFFFF"/>
            </a:solidFill>
            <a:ln w="7575" cap="flat">
              <a:noFill/>
              <a:prstDash val="solid"/>
              <a:round/>
            </a:ln>
          </p:spPr>
          <p:txBody>
            <a:bodyPr rtlCol="0" anchor="ctr"/>
            <a:lstStyle/>
            <a:p>
              <a:endParaRPr lang="en-GB"/>
            </a:p>
          </p:txBody>
        </p:sp>
        <p:sp>
          <p:nvSpPr>
            <p:cNvPr id="944" name="Freeform: Shape 943">
              <a:extLst>
                <a:ext uri="{FF2B5EF4-FFF2-40B4-BE49-F238E27FC236}">
                  <a16:creationId xmlns:a16="http://schemas.microsoft.com/office/drawing/2014/main" id="{D62F7FFE-0390-4503-AD69-E318467B2C15}"/>
                </a:ext>
              </a:extLst>
            </p:cNvPr>
            <p:cNvSpPr/>
            <p:nvPr/>
          </p:nvSpPr>
          <p:spPr>
            <a:xfrm>
              <a:off x="856256" y="3667627"/>
              <a:ext cx="22180" cy="34882"/>
            </a:xfrm>
            <a:custGeom>
              <a:avLst/>
              <a:gdLst>
                <a:gd name="connsiteX0" fmla="*/ 11172 w 22180"/>
                <a:gd name="connsiteY0" fmla="*/ 5550 h 34882"/>
                <a:gd name="connsiteX1" fmla="*/ 9051 w 22180"/>
                <a:gd name="connsiteY1" fmla="*/ 6310 h 34882"/>
                <a:gd name="connsiteX2" fmla="*/ 7606 w 22180"/>
                <a:gd name="connsiteY2" fmla="*/ 9024 h 34882"/>
                <a:gd name="connsiteX3" fmla="*/ 6930 w 22180"/>
                <a:gd name="connsiteY3" fmla="*/ 17575 h 34882"/>
                <a:gd name="connsiteX4" fmla="*/ 7538 w 22180"/>
                <a:gd name="connsiteY4" fmla="*/ 25830 h 34882"/>
                <a:gd name="connsiteX5" fmla="*/ 9058 w 22180"/>
                <a:gd name="connsiteY5" fmla="*/ 28833 h 34882"/>
                <a:gd name="connsiteX6" fmla="*/ 11172 w 22180"/>
                <a:gd name="connsiteY6" fmla="*/ 29578 h 34882"/>
                <a:gd name="connsiteX7" fmla="*/ 13292 w 22180"/>
                <a:gd name="connsiteY7" fmla="*/ 28818 h 34882"/>
                <a:gd name="connsiteX8" fmla="*/ 14737 w 22180"/>
                <a:gd name="connsiteY8" fmla="*/ 26104 h 34882"/>
                <a:gd name="connsiteX9" fmla="*/ 15413 w 22180"/>
                <a:gd name="connsiteY9" fmla="*/ 17575 h 34882"/>
                <a:gd name="connsiteX10" fmla="*/ 14805 w 22180"/>
                <a:gd name="connsiteY10" fmla="*/ 9313 h 34882"/>
                <a:gd name="connsiteX11" fmla="*/ 13277 w 22180"/>
                <a:gd name="connsiteY11" fmla="*/ 6310 h 34882"/>
                <a:gd name="connsiteX12" fmla="*/ 11172 w 22180"/>
                <a:gd name="connsiteY12" fmla="*/ 5550 h 34882"/>
                <a:gd name="connsiteX13" fmla="*/ 11172 w 22180"/>
                <a:gd name="connsiteY13" fmla="*/ 123 h 34882"/>
                <a:gd name="connsiteX14" fmla="*/ 18933 w 22180"/>
                <a:gd name="connsiteY14" fmla="*/ 3665 h 34882"/>
                <a:gd name="connsiteX15" fmla="*/ 22262 w 22180"/>
                <a:gd name="connsiteY15" fmla="*/ 17575 h 34882"/>
                <a:gd name="connsiteX16" fmla="*/ 18910 w 22180"/>
                <a:gd name="connsiteY16" fmla="*/ 31509 h 34882"/>
                <a:gd name="connsiteX17" fmla="*/ 11172 w 22180"/>
                <a:gd name="connsiteY17" fmla="*/ 35005 h 34882"/>
                <a:gd name="connsiteX18" fmla="*/ 3137 w 22180"/>
                <a:gd name="connsiteY18" fmla="*/ 31174 h 34882"/>
                <a:gd name="connsiteX19" fmla="*/ 81 w 22180"/>
                <a:gd name="connsiteY19" fmla="*/ 17507 h 34882"/>
                <a:gd name="connsiteX20" fmla="*/ 3441 w 22180"/>
                <a:gd name="connsiteY20" fmla="*/ 3612 h 34882"/>
                <a:gd name="connsiteX21" fmla="*/ 11172 w 22180"/>
                <a:gd name="connsiteY21" fmla="*/ 123 h 3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180" h="34882">
                  <a:moveTo>
                    <a:pt x="11172" y="5550"/>
                  </a:moveTo>
                  <a:cubicBezTo>
                    <a:pt x="10381" y="5550"/>
                    <a:pt x="9674" y="5801"/>
                    <a:pt x="9051" y="6310"/>
                  </a:cubicBezTo>
                  <a:cubicBezTo>
                    <a:pt x="8427" y="6812"/>
                    <a:pt x="7949" y="7716"/>
                    <a:pt x="7606" y="9024"/>
                  </a:cubicBezTo>
                  <a:cubicBezTo>
                    <a:pt x="7158" y="10719"/>
                    <a:pt x="6930" y="13569"/>
                    <a:pt x="6930" y="17575"/>
                  </a:cubicBezTo>
                  <a:cubicBezTo>
                    <a:pt x="6930" y="21581"/>
                    <a:pt x="7128" y="24333"/>
                    <a:pt x="7538" y="25830"/>
                  </a:cubicBezTo>
                  <a:cubicBezTo>
                    <a:pt x="7941" y="27335"/>
                    <a:pt x="8450" y="28331"/>
                    <a:pt x="9058" y="28833"/>
                  </a:cubicBezTo>
                  <a:cubicBezTo>
                    <a:pt x="9674" y="29327"/>
                    <a:pt x="10381" y="29578"/>
                    <a:pt x="11172" y="29578"/>
                  </a:cubicBezTo>
                  <a:cubicBezTo>
                    <a:pt x="11970" y="29578"/>
                    <a:pt x="12669" y="29319"/>
                    <a:pt x="13292" y="28818"/>
                  </a:cubicBezTo>
                  <a:cubicBezTo>
                    <a:pt x="13908" y="28316"/>
                    <a:pt x="14394" y="27411"/>
                    <a:pt x="14737" y="26104"/>
                  </a:cubicBezTo>
                  <a:cubicBezTo>
                    <a:pt x="15185" y="24424"/>
                    <a:pt x="15413" y="21581"/>
                    <a:pt x="15413" y="17575"/>
                  </a:cubicBezTo>
                  <a:cubicBezTo>
                    <a:pt x="15413" y="13569"/>
                    <a:pt x="15208" y="10810"/>
                    <a:pt x="14805" y="9313"/>
                  </a:cubicBezTo>
                  <a:cubicBezTo>
                    <a:pt x="14402" y="7815"/>
                    <a:pt x="13900" y="6812"/>
                    <a:pt x="13277" y="6310"/>
                  </a:cubicBezTo>
                  <a:cubicBezTo>
                    <a:pt x="12669" y="5801"/>
                    <a:pt x="11970" y="5550"/>
                    <a:pt x="11172" y="5550"/>
                  </a:cubicBezTo>
                  <a:close/>
                  <a:moveTo>
                    <a:pt x="11172" y="123"/>
                  </a:moveTo>
                  <a:cubicBezTo>
                    <a:pt x="14478" y="123"/>
                    <a:pt x="17070" y="1301"/>
                    <a:pt x="18933" y="3665"/>
                  </a:cubicBezTo>
                  <a:cubicBezTo>
                    <a:pt x="21152" y="6454"/>
                    <a:pt x="22262" y="11099"/>
                    <a:pt x="22262" y="17575"/>
                  </a:cubicBezTo>
                  <a:cubicBezTo>
                    <a:pt x="22262" y="24036"/>
                    <a:pt x="21152" y="28681"/>
                    <a:pt x="18910" y="31509"/>
                  </a:cubicBezTo>
                  <a:cubicBezTo>
                    <a:pt x="17063" y="33842"/>
                    <a:pt x="14478" y="35005"/>
                    <a:pt x="11172" y="35005"/>
                  </a:cubicBezTo>
                  <a:cubicBezTo>
                    <a:pt x="7850" y="35005"/>
                    <a:pt x="5166" y="33728"/>
                    <a:pt x="3137" y="31174"/>
                  </a:cubicBezTo>
                  <a:cubicBezTo>
                    <a:pt x="1100" y="28620"/>
                    <a:pt x="81" y="24059"/>
                    <a:pt x="81" y="17507"/>
                  </a:cubicBezTo>
                  <a:cubicBezTo>
                    <a:pt x="81" y="11076"/>
                    <a:pt x="1199" y="6447"/>
                    <a:pt x="3441" y="3612"/>
                  </a:cubicBezTo>
                  <a:cubicBezTo>
                    <a:pt x="5288" y="1286"/>
                    <a:pt x="7865" y="123"/>
                    <a:pt x="11172" y="123"/>
                  </a:cubicBezTo>
                  <a:close/>
                </a:path>
              </a:pathLst>
            </a:custGeom>
            <a:solidFill>
              <a:srgbClr val="231F20"/>
            </a:solidFill>
            <a:ln w="7575" cap="flat">
              <a:noFill/>
              <a:prstDash val="solid"/>
              <a:round/>
            </a:ln>
          </p:spPr>
          <p:txBody>
            <a:bodyPr rtlCol="0" anchor="ctr"/>
            <a:lstStyle/>
            <a:p>
              <a:endParaRPr lang="en-GB"/>
            </a:p>
          </p:txBody>
        </p:sp>
        <p:sp>
          <p:nvSpPr>
            <p:cNvPr id="949" name="Freeform: Shape 948">
              <a:extLst>
                <a:ext uri="{FF2B5EF4-FFF2-40B4-BE49-F238E27FC236}">
                  <a16:creationId xmlns:a16="http://schemas.microsoft.com/office/drawing/2014/main" id="{822A552D-2AE4-426C-8EB1-A0481315A45A}"/>
                </a:ext>
              </a:extLst>
            </p:cNvPr>
            <p:cNvSpPr/>
            <p:nvPr/>
          </p:nvSpPr>
          <p:spPr>
            <a:xfrm>
              <a:off x="831979" y="3629210"/>
              <a:ext cx="146271" cy="48124"/>
            </a:xfrm>
            <a:custGeom>
              <a:avLst/>
              <a:gdLst>
                <a:gd name="connsiteX0" fmla="*/ 142263 w 146271"/>
                <a:gd name="connsiteY0" fmla="*/ 10721 h 48124"/>
                <a:gd name="connsiteX1" fmla="*/ 122310 w 146271"/>
                <a:gd name="connsiteY1" fmla="*/ 109 h 48124"/>
                <a:gd name="connsiteX2" fmla="*/ 102729 w 146271"/>
                <a:gd name="connsiteY2" fmla="*/ 10234 h 48124"/>
                <a:gd name="connsiteX3" fmla="*/ 1380 w 146271"/>
                <a:gd name="connsiteY3" fmla="*/ 22761 h 48124"/>
                <a:gd name="connsiteX4" fmla="*/ 1380 w 146271"/>
                <a:gd name="connsiteY4" fmla="*/ 25589 h 48124"/>
                <a:gd name="connsiteX5" fmla="*/ 102690 w 146271"/>
                <a:gd name="connsiteY5" fmla="*/ 38108 h 48124"/>
                <a:gd name="connsiteX6" fmla="*/ 108855 w 146271"/>
                <a:gd name="connsiteY6" fmla="*/ 44121 h 48124"/>
                <a:gd name="connsiteX7" fmla="*/ 122310 w 146271"/>
                <a:gd name="connsiteY7" fmla="*/ 48233 h 48124"/>
                <a:gd name="connsiteX8" fmla="*/ 135764 w 146271"/>
                <a:gd name="connsiteY8" fmla="*/ 44121 h 48124"/>
                <a:gd name="connsiteX9" fmla="*/ 146368 w 146271"/>
                <a:gd name="connsiteY9" fmla="*/ 24175 h 48124"/>
                <a:gd name="connsiteX10" fmla="*/ 142263 w 146271"/>
                <a:gd name="connsiteY10" fmla="*/ 10721 h 48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271" h="48124">
                  <a:moveTo>
                    <a:pt x="142263" y="10721"/>
                  </a:moveTo>
                  <a:cubicBezTo>
                    <a:pt x="137938" y="4320"/>
                    <a:pt x="130618" y="109"/>
                    <a:pt x="122310" y="109"/>
                  </a:cubicBezTo>
                  <a:cubicBezTo>
                    <a:pt x="114222" y="109"/>
                    <a:pt x="107092" y="4115"/>
                    <a:pt x="102729" y="10234"/>
                  </a:cubicBezTo>
                  <a:lnTo>
                    <a:pt x="1380" y="22761"/>
                  </a:lnTo>
                  <a:cubicBezTo>
                    <a:pt x="-331" y="22921"/>
                    <a:pt x="-331" y="25422"/>
                    <a:pt x="1380" y="25589"/>
                  </a:cubicBezTo>
                  <a:lnTo>
                    <a:pt x="102690" y="38108"/>
                  </a:lnTo>
                  <a:cubicBezTo>
                    <a:pt x="104370" y="40465"/>
                    <a:pt x="106461" y="42510"/>
                    <a:pt x="108855" y="44121"/>
                  </a:cubicBezTo>
                  <a:cubicBezTo>
                    <a:pt x="112694" y="46721"/>
                    <a:pt x="117323" y="48233"/>
                    <a:pt x="122310" y="48233"/>
                  </a:cubicBezTo>
                  <a:cubicBezTo>
                    <a:pt x="127296" y="48233"/>
                    <a:pt x="131925" y="46721"/>
                    <a:pt x="135764" y="44121"/>
                  </a:cubicBezTo>
                  <a:cubicBezTo>
                    <a:pt x="142164" y="39804"/>
                    <a:pt x="146368" y="32476"/>
                    <a:pt x="146368" y="24175"/>
                  </a:cubicBezTo>
                  <a:cubicBezTo>
                    <a:pt x="146368" y="19189"/>
                    <a:pt x="144855" y="14559"/>
                    <a:pt x="142263" y="10721"/>
                  </a:cubicBezTo>
                  <a:close/>
                </a:path>
              </a:pathLst>
            </a:custGeom>
            <a:solidFill>
              <a:srgbClr val="231F20"/>
            </a:solidFill>
            <a:ln w="7575" cap="flat">
              <a:noFill/>
              <a:prstDash val="solid"/>
              <a:round/>
            </a:ln>
          </p:spPr>
          <p:txBody>
            <a:bodyPr rtlCol="0" anchor="ctr"/>
            <a:lstStyle/>
            <a:p>
              <a:endParaRPr lang="en-GB"/>
            </a:p>
          </p:txBody>
        </p:sp>
        <p:sp>
          <p:nvSpPr>
            <p:cNvPr id="950" name="Freeform: Shape 949">
              <a:extLst>
                <a:ext uri="{FF2B5EF4-FFF2-40B4-BE49-F238E27FC236}">
                  <a16:creationId xmlns:a16="http://schemas.microsoft.com/office/drawing/2014/main" id="{AE923B29-EF57-4E95-8436-34E3ABF42504}"/>
                </a:ext>
              </a:extLst>
            </p:cNvPr>
            <p:cNvSpPr/>
            <p:nvPr/>
          </p:nvSpPr>
          <p:spPr>
            <a:xfrm>
              <a:off x="942402" y="3641471"/>
              <a:ext cx="23602" cy="23602"/>
            </a:xfrm>
            <a:custGeom>
              <a:avLst/>
              <a:gdLst>
                <a:gd name="connsiteX0" fmla="*/ 23720 w 23602"/>
                <a:gd name="connsiteY0" fmla="*/ 11914 h 23602"/>
                <a:gd name="connsiteX1" fmla="*/ 11922 w 23602"/>
                <a:gd name="connsiteY1" fmla="*/ 23712 h 23602"/>
                <a:gd name="connsiteX2" fmla="*/ 117 w 23602"/>
                <a:gd name="connsiteY2" fmla="*/ 11914 h 23602"/>
                <a:gd name="connsiteX3" fmla="*/ 11922 w 23602"/>
                <a:gd name="connsiteY3" fmla="*/ 109 h 23602"/>
                <a:gd name="connsiteX4" fmla="*/ 23720 w 23602"/>
                <a:gd name="connsiteY4" fmla="*/ 11914 h 23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02" h="23602">
                  <a:moveTo>
                    <a:pt x="23720" y="11914"/>
                  </a:moveTo>
                  <a:cubicBezTo>
                    <a:pt x="23720" y="18429"/>
                    <a:pt x="18437" y="23712"/>
                    <a:pt x="11922" y="23712"/>
                  </a:cubicBezTo>
                  <a:cubicBezTo>
                    <a:pt x="5400" y="23712"/>
                    <a:pt x="117" y="18429"/>
                    <a:pt x="117" y="11914"/>
                  </a:cubicBezTo>
                  <a:cubicBezTo>
                    <a:pt x="117" y="5400"/>
                    <a:pt x="5400" y="109"/>
                    <a:pt x="11922" y="109"/>
                  </a:cubicBezTo>
                  <a:cubicBezTo>
                    <a:pt x="18437" y="109"/>
                    <a:pt x="23720" y="5400"/>
                    <a:pt x="23720" y="11914"/>
                  </a:cubicBezTo>
                  <a:close/>
                </a:path>
              </a:pathLst>
            </a:custGeom>
            <a:solidFill>
              <a:schemeClr val="bg1">
                <a:lumMod val="75000"/>
              </a:schemeClr>
            </a:solidFill>
            <a:ln w="7575" cap="flat">
              <a:noFill/>
              <a:prstDash val="solid"/>
              <a:round/>
            </a:ln>
          </p:spPr>
          <p:txBody>
            <a:bodyPr rtlCol="0" anchor="ctr"/>
            <a:lstStyle/>
            <a:p>
              <a:endParaRPr lang="en-GB"/>
            </a:p>
          </p:txBody>
        </p:sp>
        <p:sp>
          <p:nvSpPr>
            <p:cNvPr id="951" name="Freeform: Shape 950">
              <a:extLst>
                <a:ext uri="{FF2B5EF4-FFF2-40B4-BE49-F238E27FC236}">
                  <a16:creationId xmlns:a16="http://schemas.microsoft.com/office/drawing/2014/main" id="{D6C8843D-DD0C-4515-8E66-A28CC3679F35}"/>
                </a:ext>
              </a:extLst>
            </p:cNvPr>
            <p:cNvSpPr/>
            <p:nvPr/>
          </p:nvSpPr>
          <p:spPr>
            <a:xfrm>
              <a:off x="1165100" y="4233744"/>
              <a:ext cx="92349" cy="135789"/>
            </a:xfrm>
            <a:custGeom>
              <a:avLst/>
              <a:gdLst>
                <a:gd name="connsiteX0" fmla="*/ 21599 w 92349"/>
                <a:gd name="connsiteY0" fmla="*/ 70952 h 135789"/>
                <a:gd name="connsiteX1" fmla="*/ 26539 w 92349"/>
                <a:gd name="connsiteY1" fmla="*/ 70618 h 135789"/>
                <a:gd name="connsiteX2" fmla="*/ 26866 w 92349"/>
                <a:gd name="connsiteY2" fmla="*/ 75566 h 135789"/>
                <a:gd name="connsiteX3" fmla="*/ 23126 w 92349"/>
                <a:gd name="connsiteY3" fmla="*/ 102011 h 135789"/>
                <a:gd name="connsiteX4" fmla="*/ 39355 w 92349"/>
                <a:gd name="connsiteY4" fmla="*/ 114653 h 135789"/>
                <a:gd name="connsiteX5" fmla="*/ 41674 w 92349"/>
                <a:gd name="connsiteY5" fmla="*/ 119023 h 135789"/>
                <a:gd name="connsiteX6" fmla="*/ 38329 w 92349"/>
                <a:gd name="connsiteY6" fmla="*/ 121494 h 135789"/>
                <a:gd name="connsiteX7" fmla="*/ 37295 w 92349"/>
                <a:gd name="connsiteY7" fmla="*/ 121334 h 135789"/>
                <a:gd name="connsiteX8" fmla="*/ 16954 w 92349"/>
                <a:gd name="connsiteY8" fmla="*/ 105318 h 135789"/>
                <a:gd name="connsiteX9" fmla="*/ 21599 w 92349"/>
                <a:gd name="connsiteY9" fmla="*/ 70952 h 135789"/>
                <a:gd name="connsiteX10" fmla="*/ 23438 w 92349"/>
                <a:gd name="connsiteY10" fmla="*/ 130038 h 135789"/>
                <a:gd name="connsiteX11" fmla="*/ 86469 w 92349"/>
                <a:gd name="connsiteY11" fmla="*/ 112950 h 135789"/>
                <a:gd name="connsiteX12" fmla="*/ 86469 w 92349"/>
                <a:gd name="connsiteY12" fmla="*/ 67007 h 135789"/>
                <a:gd name="connsiteX13" fmla="*/ 49192 w 92349"/>
                <a:gd name="connsiteY13" fmla="*/ 1993 h 135789"/>
                <a:gd name="connsiteX14" fmla="*/ 43627 w 92349"/>
                <a:gd name="connsiteY14" fmla="*/ 1993 h 135789"/>
                <a:gd name="connsiteX15" fmla="*/ 6350 w 92349"/>
                <a:gd name="connsiteY15" fmla="*/ 67007 h 135789"/>
                <a:gd name="connsiteX16" fmla="*/ 23438 w 92349"/>
                <a:gd name="connsiteY16" fmla="*/ 130038 h 13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49" h="135789">
                  <a:moveTo>
                    <a:pt x="21599" y="70952"/>
                  </a:moveTo>
                  <a:cubicBezTo>
                    <a:pt x="22883" y="69485"/>
                    <a:pt x="25095" y="69364"/>
                    <a:pt x="26539" y="70618"/>
                  </a:cubicBezTo>
                  <a:cubicBezTo>
                    <a:pt x="27991" y="71895"/>
                    <a:pt x="28143" y="74107"/>
                    <a:pt x="26866" y="75566"/>
                  </a:cubicBezTo>
                  <a:cubicBezTo>
                    <a:pt x="20132" y="83282"/>
                    <a:pt x="18657" y="93658"/>
                    <a:pt x="23126" y="102011"/>
                  </a:cubicBezTo>
                  <a:cubicBezTo>
                    <a:pt x="27657" y="110495"/>
                    <a:pt x="36702" y="113839"/>
                    <a:pt x="39355" y="114653"/>
                  </a:cubicBezTo>
                  <a:cubicBezTo>
                    <a:pt x="41210" y="115223"/>
                    <a:pt x="42244" y="117176"/>
                    <a:pt x="41674" y="119023"/>
                  </a:cubicBezTo>
                  <a:cubicBezTo>
                    <a:pt x="41210" y="120528"/>
                    <a:pt x="39827" y="121494"/>
                    <a:pt x="38329" y="121494"/>
                  </a:cubicBezTo>
                  <a:cubicBezTo>
                    <a:pt x="37995" y="121494"/>
                    <a:pt x="37637" y="121448"/>
                    <a:pt x="37295" y="121334"/>
                  </a:cubicBezTo>
                  <a:cubicBezTo>
                    <a:pt x="33061" y="120034"/>
                    <a:pt x="22587" y="115861"/>
                    <a:pt x="16954" y="105318"/>
                  </a:cubicBezTo>
                  <a:cubicBezTo>
                    <a:pt x="11094" y="94372"/>
                    <a:pt x="12918" y="80887"/>
                    <a:pt x="21599" y="70952"/>
                  </a:cubicBezTo>
                  <a:close/>
                  <a:moveTo>
                    <a:pt x="23438" y="130038"/>
                  </a:moveTo>
                  <a:cubicBezTo>
                    <a:pt x="45566" y="142732"/>
                    <a:pt x="73782" y="135077"/>
                    <a:pt x="86469" y="112950"/>
                  </a:cubicBezTo>
                  <a:cubicBezTo>
                    <a:pt x="94906" y="98234"/>
                    <a:pt x="94306" y="80758"/>
                    <a:pt x="86469" y="67007"/>
                  </a:cubicBezTo>
                  <a:lnTo>
                    <a:pt x="49192" y="1993"/>
                  </a:lnTo>
                  <a:cubicBezTo>
                    <a:pt x="47960" y="-158"/>
                    <a:pt x="44866" y="-158"/>
                    <a:pt x="43627" y="1993"/>
                  </a:cubicBezTo>
                  <a:lnTo>
                    <a:pt x="6350" y="67007"/>
                  </a:lnTo>
                  <a:cubicBezTo>
                    <a:pt x="-6336" y="89135"/>
                    <a:pt x="1318" y="117351"/>
                    <a:pt x="23438" y="130038"/>
                  </a:cubicBezTo>
                  <a:close/>
                </a:path>
              </a:pathLst>
            </a:custGeom>
            <a:solidFill>
              <a:srgbClr val="231F20"/>
            </a:solidFill>
            <a:ln w="7575" cap="flat">
              <a:noFill/>
              <a:prstDash val="solid"/>
              <a:round/>
            </a:ln>
          </p:spPr>
          <p:txBody>
            <a:bodyPr rtlCol="0" anchor="ctr"/>
            <a:lstStyle/>
            <a:p>
              <a:endParaRPr lang="en-GB"/>
            </a:p>
          </p:txBody>
        </p:sp>
        <p:sp>
          <p:nvSpPr>
            <p:cNvPr id="952" name="Freeform: Shape 951">
              <a:extLst>
                <a:ext uri="{FF2B5EF4-FFF2-40B4-BE49-F238E27FC236}">
                  <a16:creationId xmlns:a16="http://schemas.microsoft.com/office/drawing/2014/main" id="{5D08B4A3-F8CF-403F-9A0E-C495B9C453AD}"/>
                </a:ext>
              </a:extLst>
            </p:cNvPr>
            <p:cNvSpPr/>
            <p:nvPr/>
          </p:nvSpPr>
          <p:spPr>
            <a:xfrm>
              <a:off x="1211171" y="3469733"/>
              <a:ext cx="413559" cy="691959"/>
            </a:xfrm>
            <a:custGeom>
              <a:avLst/>
              <a:gdLst>
                <a:gd name="connsiteX0" fmla="*/ 64914 w 413559"/>
                <a:gd name="connsiteY0" fmla="*/ 620296 h 691959"/>
                <a:gd name="connsiteX1" fmla="*/ 78734 w 413559"/>
                <a:gd name="connsiteY1" fmla="*/ 620296 h 691959"/>
                <a:gd name="connsiteX2" fmla="*/ 78734 w 413559"/>
                <a:gd name="connsiteY2" fmla="*/ 588340 h 691959"/>
                <a:gd name="connsiteX3" fmla="*/ 64914 w 413559"/>
                <a:gd name="connsiteY3" fmla="*/ 588340 h 691959"/>
                <a:gd name="connsiteX4" fmla="*/ 64914 w 413559"/>
                <a:gd name="connsiteY4" fmla="*/ 565520 h 691959"/>
                <a:gd name="connsiteX5" fmla="*/ 78734 w 413559"/>
                <a:gd name="connsiteY5" fmla="*/ 565520 h 691959"/>
                <a:gd name="connsiteX6" fmla="*/ 78734 w 413559"/>
                <a:gd name="connsiteY6" fmla="*/ 533564 h 691959"/>
                <a:gd name="connsiteX7" fmla="*/ 64914 w 413559"/>
                <a:gd name="connsiteY7" fmla="*/ 533564 h 691959"/>
                <a:gd name="connsiteX8" fmla="*/ 64914 w 413559"/>
                <a:gd name="connsiteY8" fmla="*/ 510745 h 691959"/>
                <a:gd name="connsiteX9" fmla="*/ 78734 w 413559"/>
                <a:gd name="connsiteY9" fmla="*/ 510745 h 691959"/>
                <a:gd name="connsiteX10" fmla="*/ 78734 w 413559"/>
                <a:gd name="connsiteY10" fmla="*/ 478796 h 691959"/>
                <a:gd name="connsiteX11" fmla="*/ 64914 w 413559"/>
                <a:gd name="connsiteY11" fmla="*/ 478796 h 691959"/>
                <a:gd name="connsiteX12" fmla="*/ 64914 w 413559"/>
                <a:gd name="connsiteY12" fmla="*/ 463168 h 691959"/>
                <a:gd name="connsiteX13" fmla="*/ 268251 w 413559"/>
                <a:gd name="connsiteY13" fmla="*/ 463168 h 691959"/>
                <a:gd name="connsiteX14" fmla="*/ 268251 w 413559"/>
                <a:gd name="connsiteY14" fmla="*/ 495208 h 691959"/>
                <a:gd name="connsiteX15" fmla="*/ 283476 w 413559"/>
                <a:gd name="connsiteY15" fmla="*/ 510395 h 691959"/>
                <a:gd name="connsiteX16" fmla="*/ 331099 w 413559"/>
                <a:gd name="connsiteY16" fmla="*/ 510395 h 691959"/>
                <a:gd name="connsiteX17" fmla="*/ 346286 w 413559"/>
                <a:gd name="connsiteY17" fmla="*/ 495208 h 691959"/>
                <a:gd name="connsiteX18" fmla="*/ 346286 w 413559"/>
                <a:gd name="connsiteY18" fmla="*/ 463168 h 691959"/>
                <a:gd name="connsiteX19" fmla="*/ 391932 w 413559"/>
                <a:gd name="connsiteY19" fmla="*/ 463168 h 691959"/>
                <a:gd name="connsiteX20" fmla="*/ 391932 w 413559"/>
                <a:gd name="connsiteY20" fmla="*/ 635917 h 691959"/>
                <a:gd name="connsiteX21" fmla="*/ 64914 w 413559"/>
                <a:gd name="connsiteY21" fmla="*/ 635917 h 691959"/>
                <a:gd name="connsiteX22" fmla="*/ 64914 w 413559"/>
                <a:gd name="connsiteY22" fmla="*/ 620296 h 691959"/>
                <a:gd name="connsiteX23" fmla="*/ 81326 w 413559"/>
                <a:gd name="connsiteY23" fmla="*/ 395144 h 691959"/>
                <a:gd name="connsiteX24" fmla="*/ 106866 w 413559"/>
                <a:gd name="connsiteY24" fmla="*/ 395144 h 691959"/>
                <a:gd name="connsiteX25" fmla="*/ 106866 w 413559"/>
                <a:gd name="connsiteY25" fmla="*/ 441223 h 691959"/>
                <a:gd name="connsiteX26" fmla="*/ 81326 w 413559"/>
                <a:gd name="connsiteY26" fmla="*/ 441223 h 691959"/>
                <a:gd name="connsiteX27" fmla="*/ 81326 w 413559"/>
                <a:gd name="connsiteY27" fmla="*/ 395144 h 691959"/>
                <a:gd name="connsiteX28" fmla="*/ 143687 w 413559"/>
                <a:gd name="connsiteY28" fmla="*/ 115961 h 691959"/>
                <a:gd name="connsiteX29" fmla="*/ 143687 w 413559"/>
                <a:gd name="connsiteY29" fmla="*/ 99025 h 691959"/>
                <a:gd name="connsiteX30" fmla="*/ 266366 w 413559"/>
                <a:gd name="connsiteY30" fmla="*/ 99025 h 691959"/>
                <a:gd name="connsiteX31" fmla="*/ 266366 w 413559"/>
                <a:gd name="connsiteY31" fmla="*/ 115961 h 691959"/>
                <a:gd name="connsiteX32" fmla="*/ 205046 w 413559"/>
                <a:gd name="connsiteY32" fmla="*/ 177281 h 691959"/>
                <a:gd name="connsiteX33" fmla="*/ 143687 w 413559"/>
                <a:gd name="connsiteY33" fmla="*/ 115961 h 691959"/>
                <a:gd name="connsiteX34" fmla="*/ 175948 w 413559"/>
                <a:gd name="connsiteY34" fmla="*/ 64705 h 691959"/>
                <a:gd name="connsiteX35" fmla="*/ 178144 w 413559"/>
                <a:gd name="connsiteY35" fmla="*/ 66894 h 691959"/>
                <a:gd name="connsiteX36" fmla="*/ 231909 w 413559"/>
                <a:gd name="connsiteY36" fmla="*/ 66894 h 691959"/>
                <a:gd name="connsiteX37" fmla="*/ 234105 w 413559"/>
                <a:gd name="connsiteY37" fmla="*/ 64705 h 691959"/>
                <a:gd name="connsiteX38" fmla="*/ 234105 w 413559"/>
                <a:gd name="connsiteY38" fmla="*/ 29465 h 691959"/>
                <a:gd name="connsiteX39" fmla="*/ 266366 w 413559"/>
                <a:gd name="connsiteY39" fmla="*/ 83442 h 691959"/>
                <a:gd name="connsiteX40" fmla="*/ 266366 w 413559"/>
                <a:gd name="connsiteY40" fmla="*/ 85859 h 691959"/>
                <a:gd name="connsiteX41" fmla="*/ 143687 w 413559"/>
                <a:gd name="connsiteY41" fmla="*/ 85859 h 691959"/>
                <a:gd name="connsiteX42" fmla="*/ 143687 w 413559"/>
                <a:gd name="connsiteY42" fmla="*/ 83442 h 691959"/>
                <a:gd name="connsiteX43" fmla="*/ 175948 w 413559"/>
                <a:gd name="connsiteY43" fmla="*/ 29465 h 691959"/>
                <a:gd name="connsiteX44" fmla="*/ 175948 w 413559"/>
                <a:gd name="connsiteY44" fmla="*/ 64705 h 691959"/>
                <a:gd name="connsiteX45" fmla="*/ 180729 w 413559"/>
                <a:gd name="connsiteY45" fmla="*/ 27093 h 691959"/>
                <a:gd name="connsiteX46" fmla="*/ 205046 w 413559"/>
                <a:gd name="connsiteY46" fmla="*/ 22084 h 691959"/>
                <a:gd name="connsiteX47" fmla="*/ 229317 w 413559"/>
                <a:gd name="connsiteY47" fmla="*/ 27093 h 691959"/>
                <a:gd name="connsiteX48" fmla="*/ 229719 w 413559"/>
                <a:gd name="connsiteY48" fmla="*/ 27268 h 691959"/>
                <a:gd name="connsiteX49" fmla="*/ 229719 w 413559"/>
                <a:gd name="connsiteY49" fmla="*/ 62508 h 691959"/>
                <a:gd name="connsiteX50" fmla="*/ 180341 w 413559"/>
                <a:gd name="connsiteY50" fmla="*/ 62508 h 691959"/>
                <a:gd name="connsiteX51" fmla="*/ 180341 w 413559"/>
                <a:gd name="connsiteY51" fmla="*/ 27268 h 691959"/>
                <a:gd name="connsiteX52" fmla="*/ 180729 w 413559"/>
                <a:gd name="connsiteY52" fmla="*/ 27093 h 691959"/>
                <a:gd name="connsiteX53" fmla="*/ 76940 w 413559"/>
                <a:gd name="connsiteY53" fmla="*/ 295862 h 691959"/>
                <a:gd name="connsiteX54" fmla="*/ 76940 w 413559"/>
                <a:gd name="connsiteY54" fmla="*/ 220943 h 691959"/>
                <a:gd name="connsiteX55" fmla="*/ 99980 w 413559"/>
                <a:gd name="connsiteY55" fmla="*/ 197865 h 691959"/>
                <a:gd name="connsiteX56" fmla="*/ 172572 w 413559"/>
                <a:gd name="connsiteY56" fmla="*/ 197865 h 691959"/>
                <a:gd name="connsiteX57" fmla="*/ 172572 w 413559"/>
                <a:gd name="connsiteY57" fmla="*/ 182982 h 691959"/>
                <a:gd name="connsiteX58" fmla="*/ 205046 w 413559"/>
                <a:gd name="connsiteY58" fmla="*/ 190447 h 691959"/>
                <a:gd name="connsiteX59" fmla="*/ 237488 w 413559"/>
                <a:gd name="connsiteY59" fmla="*/ 182982 h 691959"/>
                <a:gd name="connsiteX60" fmla="*/ 237488 w 413559"/>
                <a:gd name="connsiteY60" fmla="*/ 197865 h 691959"/>
                <a:gd name="connsiteX61" fmla="*/ 310081 w 413559"/>
                <a:gd name="connsiteY61" fmla="*/ 197865 h 691959"/>
                <a:gd name="connsiteX62" fmla="*/ 333121 w 413559"/>
                <a:gd name="connsiteY62" fmla="*/ 220943 h 691959"/>
                <a:gd name="connsiteX63" fmla="*/ 333121 w 413559"/>
                <a:gd name="connsiteY63" fmla="*/ 495208 h 691959"/>
                <a:gd name="connsiteX64" fmla="*/ 331099 w 413559"/>
                <a:gd name="connsiteY64" fmla="*/ 497230 h 691959"/>
                <a:gd name="connsiteX65" fmla="*/ 283476 w 413559"/>
                <a:gd name="connsiteY65" fmla="*/ 497230 h 691959"/>
                <a:gd name="connsiteX66" fmla="*/ 281416 w 413559"/>
                <a:gd name="connsiteY66" fmla="*/ 495208 h 691959"/>
                <a:gd name="connsiteX67" fmla="*/ 281416 w 413559"/>
                <a:gd name="connsiteY67" fmla="*/ 449128 h 691959"/>
                <a:gd name="connsiteX68" fmla="*/ 261356 w 413559"/>
                <a:gd name="connsiteY68" fmla="*/ 449128 h 691959"/>
                <a:gd name="connsiteX69" fmla="*/ 256271 w 413559"/>
                <a:gd name="connsiteY69" fmla="*/ 445176 h 691959"/>
                <a:gd name="connsiteX70" fmla="*/ 260703 w 413559"/>
                <a:gd name="connsiteY70" fmla="*/ 440220 h 691959"/>
                <a:gd name="connsiteX71" fmla="*/ 294407 w 413559"/>
                <a:gd name="connsiteY71" fmla="*/ 440220 h 691959"/>
                <a:gd name="connsiteX72" fmla="*/ 294407 w 413559"/>
                <a:gd name="connsiteY72" fmla="*/ 252983 h 691959"/>
                <a:gd name="connsiteX73" fmla="*/ 281241 w 413559"/>
                <a:gd name="connsiteY73" fmla="*/ 252983 h 691959"/>
                <a:gd name="connsiteX74" fmla="*/ 281241 w 413559"/>
                <a:gd name="connsiteY74" fmla="*/ 427046 h 691959"/>
                <a:gd name="connsiteX75" fmla="*/ 260703 w 413559"/>
                <a:gd name="connsiteY75" fmla="*/ 427046 h 691959"/>
                <a:gd name="connsiteX76" fmla="*/ 243501 w 413559"/>
                <a:gd name="connsiteY76" fmla="*/ 441094 h 691959"/>
                <a:gd name="connsiteX77" fmla="*/ 238758 w 413559"/>
                <a:gd name="connsiteY77" fmla="*/ 441094 h 691959"/>
                <a:gd name="connsiteX78" fmla="*/ 238758 w 413559"/>
                <a:gd name="connsiteY78" fmla="*/ 441223 h 691959"/>
                <a:gd name="connsiteX79" fmla="*/ 128812 w 413559"/>
                <a:gd name="connsiteY79" fmla="*/ 441223 h 691959"/>
                <a:gd name="connsiteX80" fmla="*/ 128812 w 413559"/>
                <a:gd name="connsiteY80" fmla="*/ 252983 h 691959"/>
                <a:gd name="connsiteX81" fmla="*/ 115646 w 413559"/>
                <a:gd name="connsiteY81" fmla="*/ 252983 h 691959"/>
                <a:gd name="connsiteX82" fmla="*/ 115646 w 413559"/>
                <a:gd name="connsiteY82" fmla="*/ 373198 h 691959"/>
                <a:gd name="connsiteX83" fmla="*/ 104890 w 413559"/>
                <a:gd name="connsiteY83" fmla="*/ 373198 h 691959"/>
                <a:gd name="connsiteX84" fmla="*/ 104981 w 413559"/>
                <a:gd name="connsiteY84" fmla="*/ 372013 h 691959"/>
                <a:gd name="connsiteX85" fmla="*/ 104981 w 413559"/>
                <a:gd name="connsiteY85" fmla="*/ 310221 h 691959"/>
                <a:gd name="connsiteX86" fmla="*/ 90630 w 413559"/>
                <a:gd name="connsiteY86" fmla="*/ 295862 h 691959"/>
                <a:gd name="connsiteX87" fmla="*/ 76940 w 413559"/>
                <a:gd name="connsiteY87" fmla="*/ 295862 h 691959"/>
                <a:gd name="connsiteX88" fmla="*/ 45333 w 413559"/>
                <a:gd name="connsiteY88" fmla="*/ 310221 h 691959"/>
                <a:gd name="connsiteX89" fmla="*/ 46519 w 413559"/>
                <a:gd name="connsiteY89" fmla="*/ 309035 h 691959"/>
                <a:gd name="connsiteX90" fmla="*/ 90630 w 413559"/>
                <a:gd name="connsiteY90" fmla="*/ 309035 h 691959"/>
                <a:gd name="connsiteX91" fmla="*/ 91816 w 413559"/>
                <a:gd name="connsiteY91" fmla="*/ 310221 h 691959"/>
                <a:gd name="connsiteX92" fmla="*/ 91816 w 413559"/>
                <a:gd name="connsiteY92" fmla="*/ 372013 h 691959"/>
                <a:gd name="connsiteX93" fmla="*/ 90630 w 413559"/>
                <a:gd name="connsiteY93" fmla="*/ 373198 h 691959"/>
                <a:gd name="connsiteX94" fmla="*/ 46519 w 413559"/>
                <a:gd name="connsiteY94" fmla="*/ 373198 h 691959"/>
                <a:gd name="connsiteX95" fmla="*/ 45333 w 413559"/>
                <a:gd name="connsiteY95" fmla="*/ 372013 h 691959"/>
                <a:gd name="connsiteX96" fmla="*/ 45333 w 413559"/>
                <a:gd name="connsiteY96" fmla="*/ 310221 h 691959"/>
                <a:gd name="connsiteX97" fmla="*/ 13476 w 413559"/>
                <a:gd name="connsiteY97" fmla="*/ 428894 h 691959"/>
                <a:gd name="connsiteX98" fmla="*/ 30412 w 413559"/>
                <a:gd name="connsiteY98" fmla="*/ 428894 h 691959"/>
                <a:gd name="connsiteX99" fmla="*/ 30412 w 413559"/>
                <a:gd name="connsiteY99" fmla="*/ 670199 h 691959"/>
                <a:gd name="connsiteX100" fmla="*/ 13476 w 413559"/>
                <a:gd name="connsiteY100" fmla="*/ 670199 h 691959"/>
                <a:gd name="connsiteX101" fmla="*/ 13476 w 413559"/>
                <a:gd name="connsiteY101" fmla="*/ 428894 h 691959"/>
                <a:gd name="connsiteX102" fmla="*/ 51741 w 413559"/>
                <a:gd name="connsiteY102" fmla="*/ 670199 h 691959"/>
                <a:gd name="connsiteX103" fmla="*/ 34805 w 413559"/>
                <a:gd name="connsiteY103" fmla="*/ 670199 h 691959"/>
                <a:gd name="connsiteX104" fmla="*/ 34805 w 413559"/>
                <a:gd name="connsiteY104" fmla="*/ 428894 h 691959"/>
                <a:gd name="connsiteX105" fmla="*/ 51741 w 413559"/>
                <a:gd name="connsiteY105" fmla="*/ 428894 h 691959"/>
                <a:gd name="connsiteX106" fmla="*/ 51741 w 413559"/>
                <a:gd name="connsiteY106" fmla="*/ 670199 h 691959"/>
                <a:gd name="connsiteX107" fmla="*/ 311 w 413559"/>
                <a:gd name="connsiteY107" fmla="*/ 657862 h 691959"/>
                <a:gd name="connsiteX108" fmla="*/ 311 w 413559"/>
                <a:gd name="connsiteY108" fmla="*/ 692136 h 691959"/>
                <a:gd name="connsiteX109" fmla="*/ 73686 w 413559"/>
                <a:gd name="connsiteY109" fmla="*/ 692136 h 691959"/>
                <a:gd name="connsiteX110" fmla="*/ 73686 w 413559"/>
                <a:gd name="connsiteY110" fmla="*/ 657862 h 691959"/>
                <a:gd name="connsiteX111" fmla="*/ 413870 w 413559"/>
                <a:gd name="connsiteY111" fmla="*/ 657862 h 691959"/>
                <a:gd name="connsiteX112" fmla="*/ 413870 w 413559"/>
                <a:gd name="connsiteY112" fmla="*/ 441223 h 691959"/>
                <a:gd name="connsiteX113" fmla="*/ 355058 w 413559"/>
                <a:gd name="connsiteY113" fmla="*/ 441223 h 691959"/>
                <a:gd name="connsiteX114" fmla="*/ 355058 w 413559"/>
                <a:gd name="connsiteY114" fmla="*/ 220943 h 691959"/>
                <a:gd name="connsiteX115" fmla="*/ 310081 w 413559"/>
                <a:gd name="connsiteY115" fmla="*/ 175920 h 691959"/>
                <a:gd name="connsiteX116" fmla="*/ 262763 w 413559"/>
                <a:gd name="connsiteY116" fmla="*/ 175920 h 691959"/>
                <a:gd name="connsiteX117" fmla="*/ 288311 w 413559"/>
                <a:gd name="connsiteY117" fmla="*/ 115961 h 691959"/>
                <a:gd name="connsiteX118" fmla="*/ 288311 w 413559"/>
                <a:gd name="connsiteY118" fmla="*/ 83442 h 691959"/>
                <a:gd name="connsiteX119" fmla="*/ 205030 w 413559"/>
                <a:gd name="connsiteY119" fmla="*/ 177 h 691959"/>
                <a:gd name="connsiteX120" fmla="*/ 121750 w 413559"/>
                <a:gd name="connsiteY120" fmla="*/ 83442 h 691959"/>
                <a:gd name="connsiteX121" fmla="*/ 121750 w 413559"/>
                <a:gd name="connsiteY121" fmla="*/ 115961 h 691959"/>
                <a:gd name="connsiteX122" fmla="*/ 147290 w 413559"/>
                <a:gd name="connsiteY122" fmla="*/ 175920 h 691959"/>
                <a:gd name="connsiteX123" fmla="*/ 99980 w 413559"/>
                <a:gd name="connsiteY123" fmla="*/ 175920 h 691959"/>
                <a:gd name="connsiteX124" fmla="*/ 54987 w 413559"/>
                <a:gd name="connsiteY124" fmla="*/ 220943 h 691959"/>
                <a:gd name="connsiteX125" fmla="*/ 54987 w 413559"/>
                <a:gd name="connsiteY125" fmla="*/ 287090 h 691959"/>
                <a:gd name="connsiteX126" fmla="*/ 46519 w 413559"/>
                <a:gd name="connsiteY126" fmla="*/ 287090 h 691959"/>
                <a:gd name="connsiteX127" fmla="*/ 23388 w 413559"/>
                <a:gd name="connsiteY127" fmla="*/ 310221 h 691959"/>
                <a:gd name="connsiteX128" fmla="*/ 23388 w 413559"/>
                <a:gd name="connsiteY128" fmla="*/ 372013 h 691959"/>
                <a:gd name="connsiteX129" fmla="*/ 46519 w 413559"/>
                <a:gd name="connsiteY129" fmla="*/ 395144 h 691959"/>
                <a:gd name="connsiteX130" fmla="*/ 55778 w 413559"/>
                <a:gd name="connsiteY130" fmla="*/ 395144 h 691959"/>
                <a:gd name="connsiteX131" fmla="*/ 55778 w 413559"/>
                <a:gd name="connsiteY131" fmla="*/ 406948 h 691959"/>
                <a:gd name="connsiteX132" fmla="*/ 311 w 413559"/>
                <a:gd name="connsiteY132" fmla="*/ 406948 h 691959"/>
                <a:gd name="connsiteX133" fmla="*/ 311 w 413559"/>
                <a:gd name="connsiteY133" fmla="*/ 441223 h 691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413559" h="691959">
                  <a:moveTo>
                    <a:pt x="64914" y="620296"/>
                  </a:moveTo>
                  <a:lnTo>
                    <a:pt x="78734" y="620296"/>
                  </a:lnTo>
                  <a:lnTo>
                    <a:pt x="78734" y="588340"/>
                  </a:lnTo>
                  <a:lnTo>
                    <a:pt x="64914" y="588340"/>
                  </a:lnTo>
                  <a:lnTo>
                    <a:pt x="64914" y="565520"/>
                  </a:lnTo>
                  <a:lnTo>
                    <a:pt x="78734" y="565520"/>
                  </a:lnTo>
                  <a:lnTo>
                    <a:pt x="78734" y="533564"/>
                  </a:lnTo>
                  <a:lnTo>
                    <a:pt x="64914" y="533564"/>
                  </a:lnTo>
                  <a:lnTo>
                    <a:pt x="64914" y="510745"/>
                  </a:lnTo>
                  <a:lnTo>
                    <a:pt x="78734" y="510745"/>
                  </a:lnTo>
                  <a:lnTo>
                    <a:pt x="78734" y="478796"/>
                  </a:lnTo>
                  <a:lnTo>
                    <a:pt x="64914" y="478796"/>
                  </a:lnTo>
                  <a:lnTo>
                    <a:pt x="64914" y="463168"/>
                  </a:lnTo>
                  <a:lnTo>
                    <a:pt x="268251" y="463168"/>
                  </a:lnTo>
                  <a:lnTo>
                    <a:pt x="268251" y="495208"/>
                  </a:lnTo>
                  <a:cubicBezTo>
                    <a:pt x="268251" y="503592"/>
                    <a:pt x="275092" y="510395"/>
                    <a:pt x="283476" y="510395"/>
                  </a:cubicBezTo>
                  <a:lnTo>
                    <a:pt x="331099" y="510395"/>
                  </a:lnTo>
                  <a:cubicBezTo>
                    <a:pt x="339483" y="510395"/>
                    <a:pt x="346286" y="503592"/>
                    <a:pt x="346286" y="495208"/>
                  </a:cubicBezTo>
                  <a:lnTo>
                    <a:pt x="346286" y="463168"/>
                  </a:lnTo>
                  <a:cubicBezTo>
                    <a:pt x="364621" y="463168"/>
                    <a:pt x="339453" y="463168"/>
                    <a:pt x="391932" y="463168"/>
                  </a:cubicBezTo>
                  <a:lnTo>
                    <a:pt x="391932" y="635917"/>
                  </a:lnTo>
                  <a:lnTo>
                    <a:pt x="64914" y="635917"/>
                  </a:lnTo>
                  <a:lnTo>
                    <a:pt x="64914" y="620296"/>
                  </a:lnTo>
                  <a:close/>
                  <a:moveTo>
                    <a:pt x="81326" y="395144"/>
                  </a:moveTo>
                  <a:lnTo>
                    <a:pt x="106866" y="395144"/>
                  </a:lnTo>
                  <a:lnTo>
                    <a:pt x="106866" y="441223"/>
                  </a:lnTo>
                  <a:lnTo>
                    <a:pt x="81326" y="441223"/>
                  </a:lnTo>
                  <a:lnTo>
                    <a:pt x="81326" y="395144"/>
                  </a:lnTo>
                  <a:close/>
                  <a:moveTo>
                    <a:pt x="143687" y="115961"/>
                  </a:moveTo>
                  <a:lnTo>
                    <a:pt x="143687" y="99025"/>
                  </a:lnTo>
                  <a:lnTo>
                    <a:pt x="266366" y="99025"/>
                  </a:lnTo>
                  <a:lnTo>
                    <a:pt x="266366" y="115961"/>
                  </a:lnTo>
                  <a:cubicBezTo>
                    <a:pt x="266366" y="149703"/>
                    <a:pt x="238818" y="177281"/>
                    <a:pt x="205046" y="177281"/>
                  </a:cubicBezTo>
                  <a:cubicBezTo>
                    <a:pt x="171083" y="177281"/>
                    <a:pt x="143687" y="149566"/>
                    <a:pt x="143687" y="115961"/>
                  </a:cubicBezTo>
                  <a:close/>
                  <a:moveTo>
                    <a:pt x="175948" y="64705"/>
                  </a:moveTo>
                  <a:cubicBezTo>
                    <a:pt x="175948" y="65929"/>
                    <a:pt x="176913" y="66894"/>
                    <a:pt x="178144" y="66894"/>
                  </a:cubicBezTo>
                  <a:lnTo>
                    <a:pt x="231909" y="66894"/>
                  </a:lnTo>
                  <a:cubicBezTo>
                    <a:pt x="233140" y="66894"/>
                    <a:pt x="234105" y="65929"/>
                    <a:pt x="234105" y="64705"/>
                  </a:cubicBezTo>
                  <a:lnTo>
                    <a:pt x="234105" y="29465"/>
                  </a:lnTo>
                  <a:cubicBezTo>
                    <a:pt x="253899" y="40038"/>
                    <a:pt x="266366" y="60707"/>
                    <a:pt x="266366" y="83442"/>
                  </a:cubicBezTo>
                  <a:lnTo>
                    <a:pt x="266366" y="85859"/>
                  </a:lnTo>
                  <a:lnTo>
                    <a:pt x="143687" y="85859"/>
                  </a:lnTo>
                  <a:lnTo>
                    <a:pt x="143687" y="83442"/>
                  </a:lnTo>
                  <a:cubicBezTo>
                    <a:pt x="143687" y="60707"/>
                    <a:pt x="156154" y="40038"/>
                    <a:pt x="175948" y="29465"/>
                  </a:cubicBezTo>
                  <a:lnTo>
                    <a:pt x="175948" y="64705"/>
                  </a:lnTo>
                  <a:close/>
                  <a:moveTo>
                    <a:pt x="180729" y="27093"/>
                  </a:moveTo>
                  <a:cubicBezTo>
                    <a:pt x="188414" y="23756"/>
                    <a:pt x="196578" y="22084"/>
                    <a:pt x="205046" y="22084"/>
                  </a:cubicBezTo>
                  <a:cubicBezTo>
                    <a:pt x="213475" y="22084"/>
                    <a:pt x="221639" y="23756"/>
                    <a:pt x="229317" y="27093"/>
                  </a:cubicBezTo>
                  <a:cubicBezTo>
                    <a:pt x="229453" y="27131"/>
                    <a:pt x="229583" y="27223"/>
                    <a:pt x="229719" y="27268"/>
                  </a:cubicBezTo>
                  <a:lnTo>
                    <a:pt x="229719" y="62508"/>
                  </a:lnTo>
                  <a:lnTo>
                    <a:pt x="180341" y="62508"/>
                  </a:lnTo>
                  <a:lnTo>
                    <a:pt x="180341" y="27268"/>
                  </a:lnTo>
                  <a:cubicBezTo>
                    <a:pt x="180470" y="27223"/>
                    <a:pt x="180600" y="27131"/>
                    <a:pt x="180729" y="27093"/>
                  </a:cubicBezTo>
                  <a:close/>
                  <a:moveTo>
                    <a:pt x="76940" y="295862"/>
                  </a:moveTo>
                  <a:lnTo>
                    <a:pt x="76940" y="220943"/>
                  </a:lnTo>
                  <a:cubicBezTo>
                    <a:pt x="76940" y="208219"/>
                    <a:pt x="87247" y="197865"/>
                    <a:pt x="99980" y="197865"/>
                  </a:cubicBezTo>
                  <a:lnTo>
                    <a:pt x="172572" y="197865"/>
                  </a:lnTo>
                  <a:lnTo>
                    <a:pt x="172572" y="182982"/>
                  </a:lnTo>
                  <a:cubicBezTo>
                    <a:pt x="182173" y="187710"/>
                    <a:pt x="193362" y="190447"/>
                    <a:pt x="205046" y="190447"/>
                  </a:cubicBezTo>
                  <a:cubicBezTo>
                    <a:pt x="217018" y="190447"/>
                    <a:pt x="228404" y="187520"/>
                    <a:pt x="237488" y="182982"/>
                  </a:cubicBezTo>
                  <a:lnTo>
                    <a:pt x="237488" y="197865"/>
                  </a:lnTo>
                  <a:lnTo>
                    <a:pt x="310081" y="197865"/>
                  </a:lnTo>
                  <a:cubicBezTo>
                    <a:pt x="322806" y="197865"/>
                    <a:pt x="333121" y="208219"/>
                    <a:pt x="333121" y="220943"/>
                  </a:cubicBezTo>
                  <a:lnTo>
                    <a:pt x="333121" y="495208"/>
                  </a:lnTo>
                  <a:cubicBezTo>
                    <a:pt x="333121" y="496310"/>
                    <a:pt x="332239" y="497230"/>
                    <a:pt x="331099" y="497230"/>
                  </a:cubicBezTo>
                  <a:lnTo>
                    <a:pt x="283476" y="497230"/>
                  </a:lnTo>
                  <a:cubicBezTo>
                    <a:pt x="282336" y="497230"/>
                    <a:pt x="281416" y="496310"/>
                    <a:pt x="281416" y="495208"/>
                  </a:cubicBezTo>
                  <a:lnTo>
                    <a:pt x="281416" y="449128"/>
                  </a:lnTo>
                  <a:lnTo>
                    <a:pt x="261356" y="449128"/>
                  </a:lnTo>
                  <a:cubicBezTo>
                    <a:pt x="258772" y="449128"/>
                    <a:pt x="256491" y="447327"/>
                    <a:pt x="256271" y="445176"/>
                  </a:cubicBezTo>
                  <a:cubicBezTo>
                    <a:pt x="256058" y="442371"/>
                    <a:pt x="258164" y="440220"/>
                    <a:pt x="260703" y="440220"/>
                  </a:cubicBezTo>
                  <a:lnTo>
                    <a:pt x="294407" y="440220"/>
                  </a:lnTo>
                  <a:cubicBezTo>
                    <a:pt x="294407" y="219218"/>
                    <a:pt x="294407" y="295520"/>
                    <a:pt x="294407" y="252983"/>
                  </a:cubicBezTo>
                  <a:lnTo>
                    <a:pt x="281241" y="252983"/>
                  </a:lnTo>
                  <a:cubicBezTo>
                    <a:pt x="281241" y="477679"/>
                    <a:pt x="281241" y="187307"/>
                    <a:pt x="281241" y="427046"/>
                  </a:cubicBezTo>
                  <a:lnTo>
                    <a:pt x="260703" y="427046"/>
                  </a:lnTo>
                  <a:cubicBezTo>
                    <a:pt x="252334" y="427046"/>
                    <a:pt x="245120" y="432991"/>
                    <a:pt x="243501" y="441094"/>
                  </a:cubicBezTo>
                  <a:lnTo>
                    <a:pt x="238758" y="441094"/>
                  </a:lnTo>
                  <a:cubicBezTo>
                    <a:pt x="238758" y="441139"/>
                    <a:pt x="238712" y="441185"/>
                    <a:pt x="238758" y="441223"/>
                  </a:cubicBezTo>
                  <a:lnTo>
                    <a:pt x="128812" y="441223"/>
                  </a:lnTo>
                  <a:lnTo>
                    <a:pt x="128812" y="252983"/>
                  </a:lnTo>
                  <a:lnTo>
                    <a:pt x="115646" y="252983"/>
                  </a:lnTo>
                  <a:lnTo>
                    <a:pt x="115646" y="373198"/>
                  </a:lnTo>
                  <a:lnTo>
                    <a:pt x="104890" y="373198"/>
                  </a:lnTo>
                  <a:cubicBezTo>
                    <a:pt x="104981" y="372803"/>
                    <a:pt x="104981" y="372408"/>
                    <a:pt x="104981" y="372013"/>
                  </a:cubicBezTo>
                  <a:lnTo>
                    <a:pt x="104981" y="310221"/>
                  </a:lnTo>
                  <a:cubicBezTo>
                    <a:pt x="104981" y="302316"/>
                    <a:pt x="98528" y="295862"/>
                    <a:pt x="90630" y="295862"/>
                  </a:cubicBezTo>
                  <a:lnTo>
                    <a:pt x="76940" y="295862"/>
                  </a:lnTo>
                  <a:close/>
                  <a:moveTo>
                    <a:pt x="45333" y="310221"/>
                  </a:moveTo>
                  <a:cubicBezTo>
                    <a:pt x="45333" y="309560"/>
                    <a:pt x="45865" y="309035"/>
                    <a:pt x="46519" y="309035"/>
                  </a:cubicBezTo>
                  <a:lnTo>
                    <a:pt x="90630" y="309035"/>
                  </a:lnTo>
                  <a:cubicBezTo>
                    <a:pt x="91284" y="309035"/>
                    <a:pt x="91816" y="309560"/>
                    <a:pt x="91816" y="310221"/>
                  </a:cubicBezTo>
                  <a:lnTo>
                    <a:pt x="91816" y="372013"/>
                  </a:lnTo>
                  <a:cubicBezTo>
                    <a:pt x="91816" y="372674"/>
                    <a:pt x="91284" y="373198"/>
                    <a:pt x="90630" y="373198"/>
                  </a:cubicBezTo>
                  <a:lnTo>
                    <a:pt x="46519" y="373198"/>
                  </a:lnTo>
                  <a:cubicBezTo>
                    <a:pt x="45865" y="373198"/>
                    <a:pt x="45333" y="372674"/>
                    <a:pt x="45333" y="372013"/>
                  </a:cubicBezTo>
                  <a:lnTo>
                    <a:pt x="45333" y="310221"/>
                  </a:lnTo>
                  <a:close/>
                  <a:moveTo>
                    <a:pt x="13476" y="428894"/>
                  </a:moveTo>
                  <a:lnTo>
                    <a:pt x="30412" y="428894"/>
                  </a:lnTo>
                  <a:lnTo>
                    <a:pt x="30412" y="670199"/>
                  </a:lnTo>
                  <a:lnTo>
                    <a:pt x="13476" y="670199"/>
                  </a:lnTo>
                  <a:lnTo>
                    <a:pt x="13476" y="428894"/>
                  </a:lnTo>
                  <a:close/>
                  <a:moveTo>
                    <a:pt x="51741" y="670199"/>
                  </a:moveTo>
                  <a:lnTo>
                    <a:pt x="34805" y="670199"/>
                  </a:lnTo>
                  <a:lnTo>
                    <a:pt x="34805" y="428894"/>
                  </a:lnTo>
                  <a:lnTo>
                    <a:pt x="51741" y="428894"/>
                  </a:lnTo>
                  <a:cubicBezTo>
                    <a:pt x="51741" y="843722"/>
                    <a:pt x="51741" y="253454"/>
                    <a:pt x="51741" y="670199"/>
                  </a:cubicBezTo>
                  <a:close/>
                  <a:moveTo>
                    <a:pt x="311" y="657862"/>
                  </a:moveTo>
                  <a:lnTo>
                    <a:pt x="311" y="692136"/>
                  </a:lnTo>
                  <a:lnTo>
                    <a:pt x="73686" y="692136"/>
                  </a:lnTo>
                  <a:lnTo>
                    <a:pt x="73686" y="657862"/>
                  </a:lnTo>
                  <a:lnTo>
                    <a:pt x="413870" y="657862"/>
                  </a:lnTo>
                  <a:lnTo>
                    <a:pt x="413870" y="441223"/>
                  </a:lnTo>
                  <a:lnTo>
                    <a:pt x="355058" y="441223"/>
                  </a:lnTo>
                  <a:lnTo>
                    <a:pt x="355058" y="220943"/>
                  </a:lnTo>
                  <a:cubicBezTo>
                    <a:pt x="355058" y="196110"/>
                    <a:pt x="334922" y="175920"/>
                    <a:pt x="310081" y="175920"/>
                  </a:cubicBezTo>
                  <a:lnTo>
                    <a:pt x="262763" y="175920"/>
                  </a:lnTo>
                  <a:cubicBezTo>
                    <a:pt x="278520" y="160778"/>
                    <a:pt x="288311" y="139495"/>
                    <a:pt x="288311" y="115961"/>
                  </a:cubicBezTo>
                  <a:lnTo>
                    <a:pt x="288311" y="83442"/>
                  </a:lnTo>
                  <a:cubicBezTo>
                    <a:pt x="288311" y="37507"/>
                    <a:pt x="251171" y="162"/>
                    <a:pt x="205030" y="177"/>
                  </a:cubicBezTo>
                  <a:cubicBezTo>
                    <a:pt x="158654" y="200"/>
                    <a:pt x="121750" y="37690"/>
                    <a:pt x="121750" y="83442"/>
                  </a:cubicBezTo>
                  <a:lnTo>
                    <a:pt x="121750" y="115961"/>
                  </a:lnTo>
                  <a:cubicBezTo>
                    <a:pt x="121750" y="139495"/>
                    <a:pt x="131533" y="160778"/>
                    <a:pt x="147290" y="175920"/>
                  </a:cubicBezTo>
                  <a:lnTo>
                    <a:pt x="99980" y="175920"/>
                  </a:lnTo>
                  <a:cubicBezTo>
                    <a:pt x="75184" y="175920"/>
                    <a:pt x="54987" y="196110"/>
                    <a:pt x="54987" y="220943"/>
                  </a:cubicBezTo>
                  <a:lnTo>
                    <a:pt x="54987" y="287090"/>
                  </a:lnTo>
                  <a:lnTo>
                    <a:pt x="46519" y="287090"/>
                  </a:lnTo>
                  <a:cubicBezTo>
                    <a:pt x="33749" y="287090"/>
                    <a:pt x="23388" y="297443"/>
                    <a:pt x="23388" y="310221"/>
                  </a:cubicBezTo>
                  <a:lnTo>
                    <a:pt x="23388" y="372013"/>
                  </a:lnTo>
                  <a:cubicBezTo>
                    <a:pt x="23388" y="384737"/>
                    <a:pt x="33749" y="395144"/>
                    <a:pt x="46519" y="395144"/>
                  </a:cubicBezTo>
                  <a:lnTo>
                    <a:pt x="55778" y="395144"/>
                  </a:lnTo>
                  <a:lnTo>
                    <a:pt x="55778" y="406948"/>
                  </a:lnTo>
                  <a:lnTo>
                    <a:pt x="311" y="406948"/>
                  </a:lnTo>
                  <a:lnTo>
                    <a:pt x="311" y="441223"/>
                  </a:lnTo>
                </a:path>
              </a:pathLst>
            </a:custGeom>
            <a:solidFill>
              <a:srgbClr val="231F20"/>
            </a:solidFill>
            <a:ln w="7575" cap="flat">
              <a:noFill/>
              <a:prstDash val="solid"/>
              <a:round/>
            </a:ln>
          </p:spPr>
          <p:txBody>
            <a:bodyPr rtlCol="0" anchor="ctr"/>
            <a:lstStyle/>
            <a:p>
              <a:endParaRPr lang="en-GB"/>
            </a:p>
          </p:txBody>
        </p:sp>
        <p:sp>
          <p:nvSpPr>
            <p:cNvPr id="953" name="Freeform: Shape 952">
              <a:extLst>
                <a:ext uri="{FF2B5EF4-FFF2-40B4-BE49-F238E27FC236}">
                  <a16:creationId xmlns:a16="http://schemas.microsoft.com/office/drawing/2014/main" id="{039BCBD9-F348-49BF-8FF1-6605B70958FA}"/>
                </a:ext>
              </a:extLst>
            </p:cNvPr>
            <p:cNvSpPr/>
            <p:nvPr/>
          </p:nvSpPr>
          <p:spPr>
            <a:xfrm>
              <a:off x="794670" y="3910886"/>
              <a:ext cx="365245" cy="218485"/>
            </a:xfrm>
            <a:custGeom>
              <a:avLst/>
              <a:gdLst>
                <a:gd name="connsiteX0" fmla="*/ 25006 w 365245"/>
                <a:gd name="connsiteY0" fmla="*/ 193861 h 218485"/>
                <a:gd name="connsiteX1" fmla="*/ 352024 w 365245"/>
                <a:gd name="connsiteY1" fmla="*/ 193861 h 218485"/>
                <a:gd name="connsiteX2" fmla="*/ 352024 w 365245"/>
                <a:gd name="connsiteY2" fmla="*/ 25141 h 218485"/>
                <a:gd name="connsiteX3" fmla="*/ 25006 w 365245"/>
                <a:gd name="connsiteY3" fmla="*/ 25141 h 218485"/>
                <a:gd name="connsiteX4" fmla="*/ 25006 w 365245"/>
                <a:gd name="connsiteY4" fmla="*/ 193861 h 218485"/>
                <a:gd name="connsiteX5" fmla="*/ 365372 w 365245"/>
                <a:gd name="connsiteY5" fmla="*/ 218748 h 218485"/>
                <a:gd name="connsiteX6" fmla="*/ 127 w 365245"/>
                <a:gd name="connsiteY6" fmla="*/ 218748 h 218485"/>
                <a:gd name="connsiteX7" fmla="*/ 127 w 365245"/>
                <a:gd name="connsiteY7" fmla="*/ 262 h 218485"/>
                <a:gd name="connsiteX8" fmla="*/ 365372 w 365245"/>
                <a:gd name="connsiteY8" fmla="*/ 262 h 218485"/>
                <a:gd name="connsiteX9" fmla="*/ 365372 w 365245"/>
                <a:gd name="connsiteY9" fmla="*/ 218748 h 218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245" h="218485">
                  <a:moveTo>
                    <a:pt x="25006" y="193861"/>
                  </a:moveTo>
                  <a:lnTo>
                    <a:pt x="352024" y="193861"/>
                  </a:lnTo>
                  <a:lnTo>
                    <a:pt x="352024" y="25141"/>
                  </a:lnTo>
                  <a:lnTo>
                    <a:pt x="25006" y="25141"/>
                  </a:lnTo>
                  <a:lnTo>
                    <a:pt x="25006" y="193861"/>
                  </a:lnTo>
                  <a:close/>
                  <a:moveTo>
                    <a:pt x="365372" y="218748"/>
                  </a:moveTo>
                  <a:lnTo>
                    <a:pt x="127" y="218748"/>
                  </a:lnTo>
                  <a:lnTo>
                    <a:pt x="127" y="262"/>
                  </a:lnTo>
                  <a:lnTo>
                    <a:pt x="365372" y="262"/>
                  </a:lnTo>
                  <a:lnTo>
                    <a:pt x="365372" y="218748"/>
                  </a:lnTo>
                  <a:close/>
                </a:path>
              </a:pathLst>
            </a:custGeom>
            <a:solidFill>
              <a:srgbClr val="231F20"/>
            </a:solidFill>
            <a:ln w="7575" cap="flat">
              <a:noFill/>
              <a:prstDash val="solid"/>
              <a:round/>
            </a:ln>
          </p:spPr>
          <p:txBody>
            <a:bodyPr rtlCol="0" anchor="ctr"/>
            <a:lstStyle/>
            <a:p>
              <a:endParaRPr lang="en-GB"/>
            </a:p>
          </p:txBody>
        </p:sp>
        <p:sp>
          <p:nvSpPr>
            <p:cNvPr id="954" name="Freeform: Shape 953">
              <a:extLst>
                <a:ext uri="{FF2B5EF4-FFF2-40B4-BE49-F238E27FC236}">
                  <a16:creationId xmlns:a16="http://schemas.microsoft.com/office/drawing/2014/main" id="{944D5000-7DB3-4555-9C8D-A874B0C96EC5}"/>
                </a:ext>
              </a:extLst>
            </p:cNvPr>
            <p:cNvSpPr/>
            <p:nvPr/>
          </p:nvSpPr>
          <p:spPr>
            <a:xfrm>
              <a:off x="1132740" y="3948353"/>
              <a:ext cx="13826" cy="31948"/>
            </a:xfrm>
            <a:custGeom>
              <a:avLst/>
              <a:gdLst>
                <a:gd name="connsiteX0" fmla="*/ 195 w 13826"/>
                <a:gd name="connsiteY0" fmla="*/ 239 h 31948"/>
                <a:gd name="connsiteX1" fmla="*/ 14021 w 13826"/>
                <a:gd name="connsiteY1" fmla="*/ 239 h 31948"/>
                <a:gd name="connsiteX2" fmla="*/ 14021 w 13826"/>
                <a:gd name="connsiteY2" fmla="*/ 32187 h 31948"/>
                <a:gd name="connsiteX3" fmla="*/ 195 w 13826"/>
                <a:gd name="connsiteY3" fmla="*/ 32187 h 31948"/>
              </a:gdLst>
              <a:ahLst/>
              <a:cxnLst>
                <a:cxn ang="0">
                  <a:pos x="connsiteX0" y="connsiteY0"/>
                </a:cxn>
                <a:cxn ang="0">
                  <a:pos x="connsiteX1" y="connsiteY1"/>
                </a:cxn>
                <a:cxn ang="0">
                  <a:pos x="connsiteX2" y="connsiteY2"/>
                </a:cxn>
                <a:cxn ang="0">
                  <a:pos x="connsiteX3" y="connsiteY3"/>
                </a:cxn>
              </a:cxnLst>
              <a:rect l="l" t="t" r="r" b="b"/>
              <a:pathLst>
                <a:path w="13826" h="31948">
                  <a:moveTo>
                    <a:pt x="195" y="239"/>
                  </a:moveTo>
                  <a:lnTo>
                    <a:pt x="14021" y="239"/>
                  </a:lnTo>
                  <a:lnTo>
                    <a:pt x="14021" y="32187"/>
                  </a:lnTo>
                  <a:lnTo>
                    <a:pt x="195" y="32187"/>
                  </a:lnTo>
                  <a:close/>
                </a:path>
              </a:pathLst>
            </a:custGeom>
            <a:solidFill>
              <a:srgbClr val="231F20"/>
            </a:solidFill>
            <a:ln w="7575" cap="flat">
              <a:noFill/>
              <a:prstDash val="solid"/>
              <a:round/>
            </a:ln>
          </p:spPr>
          <p:txBody>
            <a:bodyPr rtlCol="0" anchor="ctr"/>
            <a:lstStyle/>
            <a:p>
              <a:endParaRPr lang="en-GB"/>
            </a:p>
          </p:txBody>
        </p:sp>
        <p:sp>
          <p:nvSpPr>
            <p:cNvPr id="955" name="Freeform: Shape 954">
              <a:extLst>
                <a:ext uri="{FF2B5EF4-FFF2-40B4-BE49-F238E27FC236}">
                  <a16:creationId xmlns:a16="http://schemas.microsoft.com/office/drawing/2014/main" id="{EFFA5EF1-5740-401A-8BC0-F93020A264D5}"/>
                </a:ext>
              </a:extLst>
            </p:cNvPr>
            <p:cNvSpPr/>
            <p:nvPr/>
          </p:nvSpPr>
          <p:spPr>
            <a:xfrm>
              <a:off x="1132740" y="4003120"/>
              <a:ext cx="13826" cy="31956"/>
            </a:xfrm>
            <a:custGeom>
              <a:avLst/>
              <a:gdLst>
                <a:gd name="connsiteX0" fmla="*/ 195 w 13826"/>
                <a:gd name="connsiteY0" fmla="*/ 262 h 31956"/>
                <a:gd name="connsiteX1" fmla="*/ 14021 w 13826"/>
                <a:gd name="connsiteY1" fmla="*/ 262 h 31956"/>
                <a:gd name="connsiteX2" fmla="*/ 14021 w 13826"/>
                <a:gd name="connsiteY2" fmla="*/ 32218 h 31956"/>
                <a:gd name="connsiteX3" fmla="*/ 195 w 13826"/>
                <a:gd name="connsiteY3" fmla="*/ 32218 h 31956"/>
              </a:gdLst>
              <a:ahLst/>
              <a:cxnLst>
                <a:cxn ang="0">
                  <a:pos x="connsiteX0" y="connsiteY0"/>
                </a:cxn>
                <a:cxn ang="0">
                  <a:pos x="connsiteX1" y="connsiteY1"/>
                </a:cxn>
                <a:cxn ang="0">
                  <a:pos x="connsiteX2" y="connsiteY2"/>
                </a:cxn>
                <a:cxn ang="0">
                  <a:pos x="connsiteX3" y="connsiteY3"/>
                </a:cxn>
              </a:cxnLst>
              <a:rect l="l" t="t" r="r" b="b"/>
              <a:pathLst>
                <a:path w="13826" h="31956">
                  <a:moveTo>
                    <a:pt x="195" y="262"/>
                  </a:moveTo>
                  <a:lnTo>
                    <a:pt x="14021" y="262"/>
                  </a:lnTo>
                  <a:lnTo>
                    <a:pt x="14021" y="32218"/>
                  </a:lnTo>
                  <a:lnTo>
                    <a:pt x="195" y="32218"/>
                  </a:lnTo>
                  <a:close/>
                </a:path>
              </a:pathLst>
            </a:custGeom>
            <a:solidFill>
              <a:srgbClr val="231F20"/>
            </a:solidFill>
            <a:ln w="7575" cap="flat">
              <a:noFill/>
              <a:prstDash val="solid"/>
              <a:round/>
            </a:ln>
          </p:spPr>
          <p:txBody>
            <a:bodyPr rtlCol="0" anchor="ctr"/>
            <a:lstStyle/>
            <a:p>
              <a:endParaRPr lang="en-GB"/>
            </a:p>
          </p:txBody>
        </p:sp>
        <p:sp>
          <p:nvSpPr>
            <p:cNvPr id="956" name="Freeform: Shape 955">
              <a:extLst>
                <a:ext uri="{FF2B5EF4-FFF2-40B4-BE49-F238E27FC236}">
                  <a16:creationId xmlns:a16="http://schemas.microsoft.com/office/drawing/2014/main" id="{EA7E2EB9-B299-407D-B1FB-8EA1B877D26D}"/>
                </a:ext>
              </a:extLst>
            </p:cNvPr>
            <p:cNvSpPr/>
            <p:nvPr/>
          </p:nvSpPr>
          <p:spPr>
            <a:xfrm>
              <a:off x="1132740" y="4057896"/>
              <a:ext cx="13826" cy="31956"/>
            </a:xfrm>
            <a:custGeom>
              <a:avLst/>
              <a:gdLst>
                <a:gd name="connsiteX0" fmla="*/ 195 w 13826"/>
                <a:gd name="connsiteY0" fmla="*/ 285 h 31956"/>
                <a:gd name="connsiteX1" fmla="*/ 14021 w 13826"/>
                <a:gd name="connsiteY1" fmla="*/ 285 h 31956"/>
                <a:gd name="connsiteX2" fmla="*/ 14021 w 13826"/>
                <a:gd name="connsiteY2" fmla="*/ 32241 h 31956"/>
                <a:gd name="connsiteX3" fmla="*/ 195 w 13826"/>
                <a:gd name="connsiteY3" fmla="*/ 32241 h 31956"/>
              </a:gdLst>
              <a:ahLst/>
              <a:cxnLst>
                <a:cxn ang="0">
                  <a:pos x="connsiteX0" y="connsiteY0"/>
                </a:cxn>
                <a:cxn ang="0">
                  <a:pos x="connsiteX1" y="connsiteY1"/>
                </a:cxn>
                <a:cxn ang="0">
                  <a:pos x="connsiteX2" y="connsiteY2"/>
                </a:cxn>
                <a:cxn ang="0">
                  <a:pos x="connsiteX3" y="connsiteY3"/>
                </a:cxn>
              </a:cxnLst>
              <a:rect l="l" t="t" r="r" b="b"/>
              <a:pathLst>
                <a:path w="13826" h="31956">
                  <a:moveTo>
                    <a:pt x="195" y="285"/>
                  </a:moveTo>
                  <a:lnTo>
                    <a:pt x="14021" y="285"/>
                  </a:lnTo>
                  <a:lnTo>
                    <a:pt x="14021" y="32241"/>
                  </a:lnTo>
                  <a:lnTo>
                    <a:pt x="195" y="32241"/>
                  </a:lnTo>
                  <a:close/>
                </a:path>
              </a:pathLst>
            </a:custGeom>
            <a:solidFill>
              <a:srgbClr val="231F20"/>
            </a:solidFill>
            <a:ln w="7575" cap="flat">
              <a:noFill/>
              <a:prstDash val="solid"/>
              <a:round/>
            </a:ln>
          </p:spPr>
          <p:txBody>
            <a:bodyPr rtlCol="0" anchor="ctr"/>
            <a:lstStyle/>
            <a:p>
              <a:endParaRPr lang="en-GB"/>
            </a:p>
          </p:txBody>
        </p:sp>
        <p:sp>
          <p:nvSpPr>
            <p:cNvPr id="957" name="Freeform: Shape 956">
              <a:extLst>
                <a:ext uri="{FF2B5EF4-FFF2-40B4-BE49-F238E27FC236}">
                  <a16:creationId xmlns:a16="http://schemas.microsoft.com/office/drawing/2014/main" id="{D8AF1016-A3E9-429C-B09D-DC55CC689DEA}"/>
                </a:ext>
              </a:extLst>
            </p:cNvPr>
            <p:cNvSpPr/>
            <p:nvPr/>
          </p:nvSpPr>
          <p:spPr>
            <a:xfrm>
              <a:off x="1146567" y="3876505"/>
              <a:ext cx="64603" cy="285187"/>
            </a:xfrm>
            <a:custGeom>
              <a:avLst/>
              <a:gdLst>
                <a:gd name="connsiteX0" fmla="*/ 51832 w 64603"/>
                <a:gd name="connsiteY0" fmla="*/ 263512 h 285187"/>
                <a:gd name="connsiteX1" fmla="*/ 34896 w 64603"/>
                <a:gd name="connsiteY1" fmla="*/ 263512 h 285187"/>
                <a:gd name="connsiteX2" fmla="*/ 34896 w 64603"/>
                <a:gd name="connsiteY2" fmla="*/ 22207 h 285187"/>
                <a:gd name="connsiteX3" fmla="*/ 51832 w 64603"/>
                <a:gd name="connsiteY3" fmla="*/ 22207 h 285187"/>
                <a:gd name="connsiteX4" fmla="*/ 51832 w 64603"/>
                <a:gd name="connsiteY4" fmla="*/ 263512 h 285187"/>
                <a:gd name="connsiteX5" fmla="*/ 30502 w 64603"/>
                <a:gd name="connsiteY5" fmla="*/ 263512 h 285187"/>
                <a:gd name="connsiteX6" fmla="*/ 13559 w 64603"/>
                <a:gd name="connsiteY6" fmla="*/ 263512 h 285187"/>
                <a:gd name="connsiteX7" fmla="*/ 13559 w 64603"/>
                <a:gd name="connsiteY7" fmla="*/ 22207 h 285187"/>
                <a:gd name="connsiteX8" fmla="*/ 30502 w 64603"/>
                <a:gd name="connsiteY8" fmla="*/ 22207 h 285187"/>
                <a:gd name="connsiteX9" fmla="*/ 30502 w 64603"/>
                <a:gd name="connsiteY9" fmla="*/ 263512 h 285187"/>
                <a:gd name="connsiteX10" fmla="*/ 211 w 64603"/>
                <a:gd name="connsiteY10" fmla="*/ 262 h 285187"/>
                <a:gd name="connsiteX11" fmla="*/ 211 w 64603"/>
                <a:gd name="connsiteY11" fmla="*/ 285449 h 285187"/>
                <a:gd name="connsiteX12" fmla="*/ 64815 w 64603"/>
                <a:gd name="connsiteY12" fmla="*/ 285449 h 285187"/>
                <a:gd name="connsiteX13" fmla="*/ 64815 w 64603"/>
                <a:gd name="connsiteY13" fmla="*/ 262 h 285187"/>
                <a:gd name="connsiteX14" fmla="*/ 211 w 64603"/>
                <a:gd name="connsiteY14" fmla="*/ 262 h 285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603" h="285187">
                  <a:moveTo>
                    <a:pt x="51832" y="263512"/>
                  </a:moveTo>
                  <a:lnTo>
                    <a:pt x="34896" y="263512"/>
                  </a:lnTo>
                  <a:lnTo>
                    <a:pt x="34896" y="22207"/>
                  </a:lnTo>
                  <a:lnTo>
                    <a:pt x="51832" y="22207"/>
                  </a:lnTo>
                  <a:lnTo>
                    <a:pt x="51832" y="263512"/>
                  </a:lnTo>
                  <a:close/>
                  <a:moveTo>
                    <a:pt x="30502" y="263512"/>
                  </a:moveTo>
                  <a:lnTo>
                    <a:pt x="13559" y="263512"/>
                  </a:lnTo>
                  <a:lnTo>
                    <a:pt x="13559" y="22207"/>
                  </a:lnTo>
                  <a:lnTo>
                    <a:pt x="30502" y="22207"/>
                  </a:lnTo>
                  <a:lnTo>
                    <a:pt x="30502" y="263512"/>
                  </a:lnTo>
                  <a:close/>
                  <a:moveTo>
                    <a:pt x="211" y="262"/>
                  </a:moveTo>
                  <a:lnTo>
                    <a:pt x="211" y="285449"/>
                  </a:lnTo>
                  <a:lnTo>
                    <a:pt x="64815" y="285449"/>
                  </a:lnTo>
                  <a:lnTo>
                    <a:pt x="64815" y="262"/>
                  </a:lnTo>
                  <a:lnTo>
                    <a:pt x="211" y="262"/>
                  </a:lnTo>
                  <a:close/>
                </a:path>
              </a:pathLst>
            </a:custGeom>
            <a:solidFill>
              <a:srgbClr val="231F20"/>
            </a:solidFill>
            <a:ln w="7575" cap="flat">
              <a:noFill/>
              <a:prstDash val="solid"/>
              <a:round/>
            </a:ln>
          </p:spPr>
          <p:txBody>
            <a:bodyPr rtlCol="0" anchor="ctr"/>
            <a:lstStyle/>
            <a:p>
              <a:endParaRPr lang="en-GB"/>
            </a:p>
          </p:txBody>
        </p:sp>
        <p:sp>
          <p:nvSpPr>
            <p:cNvPr id="958" name="Freeform: Shape 957">
              <a:extLst>
                <a:ext uri="{FF2B5EF4-FFF2-40B4-BE49-F238E27FC236}">
                  <a16:creationId xmlns:a16="http://schemas.microsoft.com/office/drawing/2014/main" id="{1AFBE991-132A-4A4D-8881-2AD47D5CE648}"/>
                </a:ext>
              </a:extLst>
            </p:cNvPr>
            <p:cNvSpPr/>
            <p:nvPr/>
          </p:nvSpPr>
          <p:spPr>
            <a:xfrm>
              <a:off x="1104448" y="4194819"/>
              <a:ext cx="213651" cy="213643"/>
            </a:xfrm>
            <a:custGeom>
              <a:avLst/>
              <a:gdLst>
                <a:gd name="connsiteX0" fmla="*/ 213876 w 213651"/>
                <a:gd name="connsiteY0" fmla="*/ 107194 h 213643"/>
                <a:gd name="connsiteX1" fmla="*/ 107054 w 213651"/>
                <a:gd name="connsiteY1" fmla="*/ 379 h 213643"/>
                <a:gd name="connsiteX2" fmla="*/ 224 w 213651"/>
                <a:gd name="connsiteY2" fmla="*/ 107194 h 213643"/>
                <a:gd name="connsiteX3" fmla="*/ 107054 w 213651"/>
                <a:gd name="connsiteY3" fmla="*/ 214023 h 213643"/>
                <a:gd name="connsiteX4" fmla="*/ 213876 w 213651"/>
                <a:gd name="connsiteY4" fmla="*/ 107194 h 213643"/>
                <a:gd name="connsiteX5" fmla="*/ 196393 w 213651"/>
                <a:gd name="connsiteY5" fmla="*/ 107194 h 213643"/>
                <a:gd name="connsiteX6" fmla="*/ 107054 w 213651"/>
                <a:gd name="connsiteY6" fmla="*/ 196540 h 213643"/>
                <a:gd name="connsiteX7" fmla="*/ 17708 w 213651"/>
                <a:gd name="connsiteY7" fmla="*/ 107194 h 213643"/>
                <a:gd name="connsiteX8" fmla="*/ 107054 w 213651"/>
                <a:gd name="connsiteY8" fmla="*/ 17862 h 213643"/>
                <a:gd name="connsiteX9" fmla="*/ 196393 w 213651"/>
                <a:gd name="connsiteY9" fmla="*/ 107194 h 213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651" h="213643">
                  <a:moveTo>
                    <a:pt x="213876" y="107194"/>
                  </a:moveTo>
                  <a:cubicBezTo>
                    <a:pt x="213876" y="48200"/>
                    <a:pt x="166048" y="379"/>
                    <a:pt x="107054" y="379"/>
                  </a:cubicBezTo>
                  <a:cubicBezTo>
                    <a:pt x="48052" y="379"/>
                    <a:pt x="224" y="48200"/>
                    <a:pt x="224" y="107194"/>
                  </a:cubicBezTo>
                  <a:cubicBezTo>
                    <a:pt x="224" y="166195"/>
                    <a:pt x="48052" y="214023"/>
                    <a:pt x="107054" y="214023"/>
                  </a:cubicBezTo>
                  <a:cubicBezTo>
                    <a:pt x="166048" y="214023"/>
                    <a:pt x="213876" y="166195"/>
                    <a:pt x="213876" y="107194"/>
                  </a:cubicBezTo>
                  <a:close/>
                  <a:moveTo>
                    <a:pt x="196393" y="107194"/>
                  </a:moveTo>
                  <a:cubicBezTo>
                    <a:pt x="196393" y="156542"/>
                    <a:pt x="156394" y="196540"/>
                    <a:pt x="107054" y="196540"/>
                  </a:cubicBezTo>
                  <a:cubicBezTo>
                    <a:pt x="57706" y="196540"/>
                    <a:pt x="17708" y="156542"/>
                    <a:pt x="17708" y="107194"/>
                  </a:cubicBezTo>
                  <a:cubicBezTo>
                    <a:pt x="17708" y="57853"/>
                    <a:pt x="57706" y="17862"/>
                    <a:pt x="107054" y="17862"/>
                  </a:cubicBezTo>
                  <a:cubicBezTo>
                    <a:pt x="156394" y="17862"/>
                    <a:pt x="196393" y="57853"/>
                    <a:pt x="196393" y="107194"/>
                  </a:cubicBezTo>
                  <a:close/>
                </a:path>
              </a:pathLst>
            </a:custGeom>
            <a:solidFill>
              <a:srgbClr val="231F20"/>
            </a:solidFill>
            <a:ln w="7575" cap="flat">
              <a:noFill/>
              <a:prstDash val="solid"/>
              <a:round/>
            </a:ln>
          </p:spPr>
          <p:txBody>
            <a:bodyPr rtlCol="0" anchor="ctr"/>
            <a:lstStyle/>
            <a:p>
              <a:endParaRPr lang="en-GB"/>
            </a:p>
          </p:txBody>
        </p:sp>
        <p:sp>
          <p:nvSpPr>
            <p:cNvPr id="959" name="Freeform: Shape 958">
              <a:extLst>
                <a:ext uri="{FF2B5EF4-FFF2-40B4-BE49-F238E27FC236}">
                  <a16:creationId xmlns:a16="http://schemas.microsoft.com/office/drawing/2014/main" id="{FFADCB9A-618E-4AEB-AF81-3AC52CEBEB55}"/>
                </a:ext>
              </a:extLst>
            </p:cNvPr>
            <p:cNvSpPr/>
            <p:nvPr/>
          </p:nvSpPr>
          <p:spPr>
            <a:xfrm>
              <a:off x="1137225" y="4227566"/>
              <a:ext cx="148142" cy="148142"/>
            </a:xfrm>
            <a:custGeom>
              <a:avLst/>
              <a:gdLst>
                <a:gd name="connsiteX0" fmla="*/ 224 w 148142"/>
                <a:gd name="connsiteY0" fmla="*/ 12739 h 148142"/>
                <a:gd name="connsiteX1" fmla="*/ 136007 w 148142"/>
                <a:gd name="connsiteY1" fmla="*/ 148522 h 148142"/>
                <a:gd name="connsiteX2" fmla="*/ 148367 w 148142"/>
                <a:gd name="connsiteY2" fmla="*/ 136162 h 148142"/>
                <a:gd name="connsiteX3" fmla="*/ 12584 w 148142"/>
                <a:gd name="connsiteY3" fmla="*/ 379 h 148142"/>
                <a:gd name="connsiteX4" fmla="*/ 224 w 148142"/>
                <a:gd name="connsiteY4" fmla="*/ 12739 h 148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142" h="148142">
                  <a:moveTo>
                    <a:pt x="224" y="12739"/>
                  </a:moveTo>
                  <a:lnTo>
                    <a:pt x="136007" y="148522"/>
                  </a:lnTo>
                  <a:lnTo>
                    <a:pt x="148367" y="136162"/>
                  </a:lnTo>
                  <a:lnTo>
                    <a:pt x="12584" y="379"/>
                  </a:lnTo>
                  <a:lnTo>
                    <a:pt x="224" y="12739"/>
                  </a:lnTo>
                  <a:close/>
                </a:path>
              </a:pathLst>
            </a:custGeom>
            <a:solidFill>
              <a:srgbClr val="231F20"/>
            </a:solidFill>
            <a:ln w="7575" cap="flat">
              <a:noFill/>
              <a:prstDash val="solid"/>
              <a:round/>
            </a:ln>
          </p:spPr>
          <p:txBody>
            <a:bodyPr rtlCol="0" anchor="ctr"/>
            <a:lstStyle/>
            <a:p>
              <a:endParaRPr lang="en-GB"/>
            </a:p>
          </p:txBody>
        </p:sp>
      </p:grpSp>
      <p:grpSp>
        <p:nvGrpSpPr>
          <p:cNvPr id="960" name="Group 959">
            <a:extLst>
              <a:ext uri="{FF2B5EF4-FFF2-40B4-BE49-F238E27FC236}">
                <a16:creationId xmlns:a16="http://schemas.microsoft.com/office/drawing/2014/main" id="{448741F5-E53C-4BF1-A5D0-14E1F79825C2}"/>
              </a:ext>
            </a:extLst>
          </p:cNvPr>
          <p:cNvGrpSpPr>
            <a:grpSpLocks noChangeAspect="1"/>
          </p:cNvGrpSpPr>
          <p:nvPr/>
        </p:nvGrpSpPr>
        <p:grpSpPr>
          <a:xfrm>
            <a:off x="69679" y="680982"/>
            <a:ext cx="504000" cy="504000"/>
            <a:chOff x="4032000" y="3392937"/>
            <a:chExt cx="1077355" cy="1077355"/>
          </a:xfrm>
        </p:grpSpPr>
        <p:sp>
          <p:nvSpPr>
            <p:cNvPr id="961" name="Freeform: Shape 960">
              <a:extLst>
                <a:ext uri="{FF2B5EF4-FFF2-40B4-BE49-F238E27FC236}">
                  <a16:creationId xmlns:a16="http://schemas.microsoft.com/office/drawing/2014/main" id="{E98542DE-ABA2-4440-8D03-4BC756D42334}"/>
                </a:ext>
              </a:extLst>
            </p:cNvPr>
            <p:cNvSpPr/>
            <p:nvPr/>
          </p:nvSpPr>
          <p:spPr>
            <a:xfrm>
              <a:off x="4032000" y="339293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962" name="Freeform: Shape 961">
              <a:extLst>
                <a:ext uri="{FF2B5EF4-FFF2-40B4-BE49-F238E27FC236}">
                  <a16:creationId xmlns:a16="http://schemas.microsoft.com/office/drawing/2014/main" id="{E1E4CC6E-4AF4-4810-9FEE-3F9ED3DD0803}"/>
                </a:ext>
              </a:extLst>
            </p:cNvPr>
            <p:cNvSpPr/>
            <p:nvPr/>
          </p:nvSpPr>
          <p:spPr>
            <a:xfrm>
              <a:off x="4303257" y="3517734"/>
              <a:ext cx="326233" cy="188151"/>
            </a:xfrm>
            <a:custGeom>
              <a:avLst/>
              <a:gdLst>
                <a:gd name="connsiteX0" fmla="*/ 298075 w 326233"/>
                <a:gd name="connsiteY0" fmla="*/ 100507 h 188151"/>
                <a:gd name="connsiteX1" fmla="*/ 64128 w 326233"/>
                <a:gd name="connsiteY1" fmla="*/ 185658 h 188151"/>
                <a:gd name="connsiteX2" fmla="*/ 8897 w 326233"/>
                <a:gd name="connsiteY2" fmla="*/ 159904 h 188151"/>
                <a:gd name="connsiteX3" fmla="*/ 2770 w 326233"/>
                <a:gd name="connsiteY3" fmla="*/ 143067 h 188151"/>
                <a:gd name="connsiteX4" fmla="*/ 28523 w 326233"/>
                <a:gd name="connsiteY4" fmla="*/ 87828 h 188151"/>
                <a:gd name="connsiteX5" fmla="*/ 262470 w 326233"/>
                <a:gd name="connsiteY5" fmla="*/ 2678 h 188151"/>
                <a:gd name="connsiteX6" fmla="*/ 317702 w 326233"/>
                <a:gd name="connsiteY6" fmla="*/ 28431 h 188151"/>
                <a:gd name="connsiteX7" fmla="*/ 323828 w 326233"/>
                <a:gd name="connsiteY7" fmla="*/ 45276 h 188151"/>
                <a:gd name="connsiteX8" fmla="*/ 298075 w 326233"/>
                <a:gd name="connsiteY8" fmla="*/ 100507 h 18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6233" h="188151">
                  <a:moveTo>
                    <a:pt x="298075" y="100507"/>
                  </a:moveTo>
                  <a:lnTo>
                    <a:pt x="64128" y="185658"/>
                  </a:lnTo>
                  <a:cubicBezTo>
                    <a:pt x="41856" y="193761"/>
                    <a:pt x="17000" y="182176"/>
                    <a:pt x="8897" y="159904"/>
                  </a:cubicBezTo>
                  <a:lnTo>
                    <a:pt x="2770" y="143067"/>
                  </a:lnTo>
                  <a:cubicBezTo>
                    <a:pt x="-5341" y="120788"/>
                    <a:pt x="6251" y="95931"/>
                    <a:pt x="28523" y="87828"/>
                  </a:cubicBezTo>
                  <a:lnTo>
                    <a:pt x="262470" y="2678"/>
                  </a:lnTo>
                  <a:cubicBezTo>
                    <a:pt x="284742" y="-5425"/>
                    <a:pt x="309599" y="6159"/>
                    <a:pt x="317702" y="28431"/>
                  </a:cubicBezTo>
                  <a:lnTo>
                    <a:pt x="323828" y="45276"/>
                  </a:lnTo>
                  <a:cubicBezTo>
                    <a:pt x="331931" y="67548"/>
                    <a:pt x="320347" y="92404"/>
                    <a:pt x="298075" y="100507"/>
                  </a:cubicBezTo>
                  <a:close/>
                </a:path>
              </a:pathLst>
            </a:custGeom>
            <a:solidFill>
              <a:srgbClr val="231F20"/>
            </a:solidFill>
            <a:ln w="7575" cap="flat">
              <a:noFill/>
              <a:prstDash val="solid"/>
              <a:round/>
            </a:ln>
          </p:spPr>
          <p:txBody>
            <a:bodyPr rtlCol="0" anchor="ctr"/>
            <a:lstStyle/>
            <a:p>
              <a:endParaRPr lang="en-GB"/>
            </a:p>
          </p:txBody>
        </p:sp>
        <p:sp>
          <p:nvSpPr>
            <p:cNvPr id="963" name="Freeform: Shape 962">
              <a:extLst>
                <a:ext uri="{FF2B5EF4-FFF2-40B4-BE49-F238E27FC236}">
                  <a16:creationId xmlns:a16="http://schemas.microsoft.com/office/drawing/2014/main" id="{BB7099AF-FB08-4632-851D-39871C6EC768}"/>
                </a:ext>
              </a:extLst>
            </p:cNvPr>
            <p:cNvSpPr/>
            <p:nvPr/>
          </p:nvSpPr>
          <p:spPr>
            <a:xfrm>
              <a:off x="4289794" y="3504271"/>
              <a:ext cx="353159" cy="215078"/>
            </a:xfrm>
            <a:custGeom>
              <a:avLst/>
              <a:gdLst>
                <a:gd name="connsiteX0" fmla="*/ 316145 w 353159"/>
                <a:gd name="connsiteY0" fmla="*/ 126627 h 215078"/>
                <a:gd name="connsiteX1" fmla="*/ 349948 w 353159"/>
                <a:gd name="connsiteY1" fmla="*/ 54133 h 215078"/>
                <a:gd name="connsiteX2" fmla="*/ 343821 w 353159"/>
                <a:gd name="connsiteY2" fmla="*/ 37288 h 215078"/>
                <a:gd name="connsiteX3" fmla="*/ 271327 w 353159"/>
                <a:gd name="connsiteY3" fmla="*/ 3485 h 215078"/>
                <a:gd name="connsiteX4" fmla="*/ 37380 w 353159"/>
                <a:gd name="connsiteY4" fmla="*/ 88635 h 215078"/>
                <a:gd name="connsiteX5" fmla="*/ 3577 w 353159"/>
                <a:gd name="connsiteY5" fmla="*/ 161137 h 215078"/>
                <a:gd name="connsiteX6" fmla="*/ 9704 w 353159"/>
                <a:gd name="connsiteY6" fmla="*/ 177974 h 215078"/>
                <a:gd name="connsiteX7" fmla="*/ 82198 w 353159"/>
                <a:gd name="connsiteY7" fmla="*/ 211777 h 215078"/>
                <a:gd name="connsiteX8" fmla="*/ 316145 w 353159"/>
                <a:gd name="connsiteY8" fmla="*/ 126627 h 215078"/>
                <a:gd name="connsiteX9" fmla="*/ 306932 w 353159"/>
                <a:gd name="connsiteY9" fmla="*/ 101314 h 215078"/>
                <a:gd name="connsiteX10" fmla="*/ 72985 w 353159"/>
                <a:gd name="connsiteY10" fmla="*/ 186465 h 215078"/>
                <a:gd name="connsiteX11" fmla="*/ 35016 w 353159"/>
                <a:gd name="connsiteY11" fmla="*/ 168761 h 215078"/>
                <a:gd name="connsiteX12" fmla="*/ 28889 w 353159"/>
                <a:gd name="connsiteY12" fmla="*/ 151924 h 215078"/>
                <a:gd name="connsiteX13" fmla="*/ 46593 w 353159"/>
                <a:gd name="connsiteY13" fmla="*/ 113948 h 215078"/>
                <a:gd name="connsiteX14" fmla="*/ 280540 w 353159"/>
                <a:gd name="connsiteY14" fmla="*/ 28797 h 215078"/>
                <a:gd name="connsiteX15" fmla="*/ 318509 w 353159"/>
                <a:gd name="connsiteY15" fmla="*/ 46501 h 215078"/>
                <a:gd name="connsiteX16" fmla="*/ 324635 w 353159"/>
                <a:gd name="connsiteY16" fmla="*/ 63346 h 215078"/>
                <a:gd name="connsiteX17" fmla="*/ 306932 w 353159"/>
                <a:gd name="connsiteY17" fmla="*/ 101314 h 21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3159" h="215078">
                  <a:moveTo>
                    <a:pt x="316145" y="126627"/>
                  </a:moveTo>
                  <a:cubicBezTo>
                    <a:pt x="345372" y="115993"/>
                    <a:pt x="360582" y="83368"/>
                    <a:pt x="349948" y="54133"/>
                  </a:cubicBezTo>
                  <a:cubicBezTo>
                    <a:pt x="349948" y="54133"/>
                    <a:pt x="343821" y="37288"/>
                    <a:pt x="343821" y="37288"/>
                  </a:cubicBezTo>
                  <a:cubicBezTo>
                    <a:pt x="333187" y="8061"/>
                    <a:pt x="300562" y="-7149"/>
                    <a:pt x="271327" y="3485"/>
                  </a:cubicBezTo>
                  <a:lnTo>
                    <a:pt x="37380" y="88635"/>
                  </a:lnTo>
                  <a:cubicBezTo>
                    <a:pt x="8153" y="99270"/>
                    <a:pt x="-7065" y="131895"/>
                    <a:pt x="3577" y="161137"/>
                  </a:cubicBezTo>
                  <a:cubicBezTo>
                    <a:pt x="3577" y="161137"/>
                    <a:pt x="9704" y="177974"/>
                    <a:pt x="9704" y="177974"/>
                  </a:cubicBezTo>
                  <a:cubicBezTo>
                    <a:pt x="20338" y="207201"/>
                    <a:pt x="52963" y="222412"/>
                    <a:pt x="82198" y="211777"/>
                  </a:cubicBezTo>
                  <a:lnTo>
                    <a:pt x="316145" y="126627"/>
                  </a:lnTo>
                  <a:close/>
                  <a:moveTo>
                    <a:pt x="306932" y="101314"/>
                  </a:moveTo>
                  <a:lnTo>
                    <a:pt x="72985" y="186465"/>
                  </a:lnTo>
                  <a:cubicBezTo>
                    <a:pt x="57676" y="192037"/>
                    <a:pt x="40588" y="184078"/>
                    <a:pt x="35016" y="168761"/>
                  </a:cubicBezTo>
                  <a:lnTo>
                    <a:pt x="28889" y="151924"/>
                  </a:lnTo>
                  <a:cubicBezTo>
                    <a:pt x="23310" y="136607"/>
                    <a:pt x="31276" y="119520"/>
                    <a:pt x="46593" y="113948"/>
                  </a:cubicBezTo>
                  <a:lnTo>
                    <a:pt x="280540" y="28797"/>
                  </a:lnTo>
                  <a:cubicBezTo>
                    <a:pt x="295849" y="23226"/>
                    <a:pt x="312937" y="31184"/>
                    <a:pt x="318509" y="46501"/>
                  </a:cubicBezTo>
                  <a:cubicBezTo>
                    <a:pt x="318509" y="46501"/>
                    <a:pt x="324635" y="63346"/>
                    <a:pt x="324635" y="63346"/>
                  </a:cubicBezTo>
                  <a:cubicBezTo>
                    <a:pt x="330207" y="78655"/>
                    <a:pt x="322249" y="95743"/>
                    <a:pt x="306932" y="101314"/>
                  </a:cubicBezTo>
                  <a:close/>
                </a:path>
              </a:pathLst>
            </a:custGeom>
            <a:solidFill>
              <a:srgbClr val="231F20"/>
            </a:solidFill>
            <a:ln w="7575" cap="flat">
              <a:noFill/>
              <a:prstDash val="solid"/>
              <a:round/>
            </a:ln>
          </p:spPr>
          <p:txBody>
            <a:bodyPr rtlCol="0" anchor="ctr"/>
            <a:lstStyle/>
            <a:p>
              <a:endParaRPr lang="en-GB"/>
            </a:p>
          </p:txBody>
        </p:sp>
        <p:sp>
          <p:nvSpPr>
            <p:cNvPr id="964" name="Freeform: Shape 963">
              <a:extLst>
                <a:ext uri="{FF2B5EF4-FFF2-40B4-BE49-F238E27FC236}">
                  <a16:creationId xmlns:a16="http://schemas.microsoft.com/office/drawing/2014/main" id="{7F9D04D8-896C-473C-83C1-FCF2D2CD76CC}"/>
                </a:ext>
              </a:extLst>
            </p:cNvPr>
            <p:cNvSpPr/>
            <p:nvPr/>
          </p:nvSpPr>
          <p:spPr>
            <a:xfrm>
              <a:off x="4393487" y="3498870"/>
              <a:ext cx="99937" cy="99940"/>
            </a:xfrm>
            <a:custGeom>
              <a:avLst/>
              <a:gdLst>
                <a:gd name="connsiteX0" fmla="*/ 97084 w 99937"/>
                <a:gd name="connsiteY0" fmla="*/ 32948 h 99940"/>
                <a:gd name="connsiteX1" fmla="*/ 67226 w 99937"/>
                <a:gd name="connsiteY1" fmla="*/ 96982 h 99940"/>
                <a:gd name="connsiteX2" fmla="*/ 3200 w 99937"/>
                <a:gd name="connsiteY2" fmla="*/ 67124 h 99940"/>
                <a:gd name="connsiteX3" fmla="*/ 33058 w 99937"/>
                <a:gd name="connsiteY3" fmla="*/ 3090 h 99940"/>
                <a:gd name="connsiteX4" fmla="*/ 97084 w 99937"/>
                <a:gd name="connsiteY4" fmla="*/ 32948 h 99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937" h="99940">
                  <a:moveTo>
                    <a:pt x="97084" y="32948"/>
                  </a:moveTo>
                  <a:cubicBezTo>
                    <a:pt x="106517" y="58877"/>
                    <a:pt x="93154" y="87541"/>
                    <a:pt x="67226" y="96982"/>
                  </a:cubicBezTo>
                  <a:cubicBezTo>
                    <a:pt x="41298" y="106415"/>
                    <a:pt x="12633" y="93045"/>
                    <a:pt x="3200" y="67124"/>
                  </a:cubicBezTo>
                  <a:cubicBezTo>
                    <a:pt x="-6241" y="41196"/>
                    <a:pt x="7130" y="12531"/>
                    <a:pt x="33058" y="3090"/>
                  </a:cubicBezTo>
                  <a:cubicBezTo>
                    <a:pt x="58978" y="-6343"/>
                    <a:pt x="87643" y="7028"/>
                    <a:pt x="97084" y="32948"/>
                  </a:cubicBezTo>
                  <a:close/>
                </a:path>
              </a:pathLst>
            </a:custGeom>
            <a:solidFill>
              <a:schemeClr val="bg1">
                <a:lumMod val="75000"/>
              </a:schemeClr>
            </a:solidFill>
            <a:ln w="7575" cap="flat">
              <a:noFill/>
              <a:prstDash val="solid"/>
              <a:round/>
            </a:ln>
          </p:spPr>
          <p:txBody>
            <a:bodyPr rtlCol="0" anchor="ctr"/>
            <a:lstStyle/>
            <a:p>
              <a:endParaRPr lang="en-GB"/>
            </a:p>
          </p:txBody>
        </p:sp>
        <p:sp>
          <p:nvSpPr>
            <p:cNvPr id="965" name="Freeform: Shape 964">
              <a:extLst>
                <a:ext uri="{FF2B5EF4-FFF2-40B4-BE49-F238E27FC236}">
                  <a16:creationId xmlns:a16="http://schemas.microsoft.com/office/drawing/2014/main" id="{CFB3CD8C-C0D9-49EF-A388-131EDBD907BF}"/>
                </a:ext>
              </a:extLst>
            </p:cNvPr>
            <p:cNvSpPr/>
            <p:nvPr/>
          </p:nvSpPr>
          <p:spPr>
            <a:xfrm>
              <a:off x="4380016" y="3485401"/>
              <a:ext cx="126878" cy="126879"/>
            </a:xfrm>
            <a:custGeom>
              <a:avLst/>
              <a:gdLst>
                <a:gd name="connsiteX0" fmla="*/ 123211 w 126878"/>
                <a:gd name="connsiteY0" fmla="*/ 41812 h 126879"/>
                <a:gd name="connsiteX1" fmla="*/ 123211 w 126878"/>
                <a:gd name="connsiteY1" fmla="*/ 41812 h 126879"/>
                <a:gd name="connsiteX2" fmla="*/ 41922 w 126878"/>
                <a:gd name="connsiteY2" fmla="*/ 3904 h 126879"/>
                <a:gd name="connsiteX3" fmla="*/ 41922 w 126878"/>
                <a:gd name="connsiteY3" fmla="*/ 3904 h 126879"/>
                <a:gd name="connsiteX4" fmla="*/ 4014 w 126878"/>
                <a:gd name="connsiteY4" fmla="*/ 85200 h 126879"/>
                <a:gd name="connsiteX5" fmla="*/ 85303 w 126878"/>
                <a:gd name="connsiteY5" fmla="*/ 123108 h 126879"/>
                <a:gd name="connsiteX6" fmla="*/ 85303 w 126878"/>
                <a:gd name="connsiteY6" fmla="*/ 123108 h 126879"/>
                <a:gd name="connsiteX7" fmla="*/ 123211 w 126878"/>
                <a:gd name="connsiteY7" fmla="*/ 41812 h 126879"/>
                <a:gd name="connsiteX8" fmla="*/ 97898 w 126878"/>
                <a:gd name="connsiteY8" fmla="*/ 51024 h 126879"/>
                <a:gd name="connsiteX9" fmla="*/ 76090 w 126878"/>
                <a:gd name="connsiteY9" fmla="*/ 97796 h 126879"/>
                <a:gd name="connsiteX10" fmla="*/ 29326 w 126878"/>
                <a:gd name="connsiteY10" fmla="*/ 75987 h 126879"/>
                <a:gd name="connsiteX11" fmla="*/ 29326 w 126878"/>
                <a:gd name="connsiteY11" fmla="*/ 75987 h 126879"/>
                <a:gd name="connsiteX12" fmla="*/ 51135 w 126878"/>
                <a:gd name="connsiteY12" fmla="*/ 29216 h 126879"/>
                <a:gd name="connsiteX13" fmla="*/ 97898 w 126878"/>
                <a:gd name="connsiteY13" fmla="*/ 51024 h 126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878" h="126879">
                  <a:moveTo>
                    <a:pt x="123211" y="41812"/>
                  </a:moveTo>
                  <a:lnTo>
                    <a:pt x="123211" y="41812"/>
                  </a:lnTo>
                  <a:cubicBezTo>
                    <a:pt x="111223" y="8905"/>
                    <a:pt x="74828" y="-8069"/>
                    <a:pt x="41922" y="3904"/>
                  </a:cubicBezTo>
                  <a:lnTo>
                    <a:pt x="41922" y="3904"/>
                  </a:lnTo>
                  <a:cubicBezTo>
                    <a:pt x="9000" y="15891"/>
                    <a:pt x="-7966" y="52286"/>
                    <a:pt x="4014" y="85200"/>
                  </a:cubicBezTo>
                  <a:cubicBezTo>
                    <a:pt x="15994" y="118106"/>
                    <a:pt x="52381" y="135080"/>
                    <a:pt x="85303" y="123108"/>
                  </a:cubicBezTo>
                  <a:lnTo>
                    <a:pt x="85303" y="123108"/>
                  </a:lnTo>
                  <a:cubicBezTo>
                    <a:pt x="118224" y="111121"/>
                    <a:pt x="135183" y="74733"/>
                    <a:pt x="123211" y="41812"/>
                  </a:cubicBezTo>
                  <a:close/>
                  <a:moveTo>
                    <a:pt x="97898" y="51024"/>
                  </a:moveTo>
                  <a:cubicBezTo>
                    <a:pt x="104793" y="69967"/>
                    <a:pt x="95025" y="90901"/>
                    <a:pt x="76090" y="97796"/>
                  </a:cubicBezTo>
                  <a:cubicBezTo>
                    <a:pt x="57155" y="104682"/>
                    <a:pt x="36213" y="94922"/>
                    <a:pt x="29326" y="75987"/>
                  </a:cubicBezTo>
                  <a:lnTo>
                    <a:pt x="29326" y="75987"/>
                  </a:lnTo>
                  <a:cubicBezTo>
                    <a:pt x="22432" y="57045"/>
                    <a:pt x="32200" y="36110"/>
                    <a:pt x="51135" y="29216"/>
                  </a:cubicBezTo>
                  <a:cubicBezTo>
                    <a:pt x="70070" y="22322"/>
                    <a:pt x="91004" y="32089"/>
                    <a:pt x="97898" y="51024"/>
                  </a:cubicBezTo>
                  <a:close/>
                </a:path>
              </a:pathLst>
            </a:custGeom>
            <a:solidFill>
              <a:srgbClr val="231F20"/>
            </a:solidFill>
            <a:ln w="7575" cap="flat">
              <a:noFill/>
              <a:prstDash val="solid"/>
              <a:round/>
            </a:ln>
          </p:spPr>
          <p:txBody>
            <a:bodyPr rtlCol="0" anchor="ctr"/>
            <a:lstStyle/>
            <a:p>
              <a:endParaRPr lang="en-GB"/>
            </a:p>
          </p:txBody>
        </p:sp>
        <p:sp>
          <p:nvSpPr>
            <p:cNvPr id="966" name="Freeform: Shape 965">
              <a:extLst>
                <a:ext uri="{FF2B5EF4-FFF2-40B4-BE49-F238E27FC236}">
                  <a16:creationId xmlns:a16="http://schemas.microsoft.com/office/drawing/2014/main" id="{82AC721F-D2B9-4184-ACAB-EF4A17252E63}"/>
                </a:ext>
              </a:extLst>
            </p:cNvPr>
            <p:cNvSpPr/>
            <p:nvPr/>
          </p:nvSpPr>
          <p:spPr>
            <a:xfrm>
              <a:off x="4220749" y="3612608"/>
              <a:ext cx="581678" cy="246846"/>
            </a:xfrm>
            <a:custGeom>
              <a:avLst/>
              <a:gdLst>
                <a:gd name="connsiteX0" fmla="*/ 581878 w 581678"/>
                <a:gd name="connsiteY0" fmla="*/ 40644 h 246846"/>
                <a:gd name="connsiteX1" fmla="*/ 14939 w 581678"/>
                <a:gd name="connsiteY1" fmla="*/ 246990 h 246846"/>
                <a:gd name="connsiteX2" fmla="*/ 200 w 581678"/>
                <a:gd name="connsiteY2" fmla="*/ 206490 h 246846"/>
                <a:gd name="connsiteX3" fmla="*/ 567132 w 581678"/>
                <a:gd name="connsiteY3" fmla="*/ 144 h 246846"/>
                <a:gd name="connsiteX4" fmla="*/ 581878 w 581678"/>
                <a:gd name="connsiteY4" fmla="*/ 40644 h 246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678" h="246846">
                  <a:moveTo>
                    <a:pt x="581878" y="40644"/>
                  </a:moveTo>
                  <a:lnTo>
                    <a:pt x="14939" y="246990"/>
                  </a:lnTo>
                  <a:lnTo>
                    <a:pt x="200" y="206490"/>
                  </a:lnTo>
                  <a:lnTo>
                    <a:pt x="567132" y="144"/>
                  </a:lnTo>
                  <a:lnTo>
                    <a:pt x="581878" y="40644"/>
                  </a:lnTo>
                  <a:close/>
                </a:path>
              </a:pathLst>
            </a:custGeom>
            <a:solidFill>
              <a:srgbClr val="FFFFFF"/>
            </a:solidFill>
            <a:ln w="7575" cap="flat">
              <a:noFill/>
              <a:prstDash val="solid"/>
              <a:round/>
            </a:ln>
          </p:spPr>
          <p:txBody>
            <a:bodyPr rtlCol="0" anchor="ctr"/>
            <a:lstStyle/>
            <a:p>
              <a:endParaRPr lang="en-GB"/>
            </a:p>
          </p:txBody>
        </p:sp>
        <p:sp>
          <p:nvSpPr>
            <p:cNvPr id="967" name="Freeform: Shape 966">
              <a:extLst>
                <a:ext uri="{FF2B5EF4-FFF2-40B4-BE49-F238E27FC236}">
                  <a16:creationId xmlns:a16="http://schemas.microsoft.com/office/drawing/2014/main" id="{3802C4BD-0865-46F9-BE7E-0CE33FACC301}"/>
                </a:ext>
              </a:extLst>
            </p:cNvPr>
            <p:cNvSpPr/>
            <p:nvPr/>
          </p:nvSpPr>
          <p:spPr>
            <a:xfrm>
              <a:off x="4249535" y="3691685"/>
              <a:ext cx="572785" cy="222408"/>
            </a:xfrm>
            <a:custGeom>
              <a:avLst/>
              <a:gdLst>
                <a:gd name="connsiteX0" fmla="*/ 572995 w 572785"/>
                <a:gd name="connsiteY0" fmla="*/ 16233 h 222408"/>
                <a:gd name="connsiteX1" fmla="*/ 6055 w 572785"/>
                <a:gd name="connsiteY1" fmla="*/ 222580 h 222408"/>
                <a:gd name="connsiteX2" fmla="*/ 210 w 572785"/>
                <a:gd name="connsiteY2" fmla="*/ 206518 h 222408"/>
                <a:gd name="connsiteX3" fmla="*/ 567142 w 572785"/>
                <a:gd name="connsiteY3" fmla="*/ 172 h 222408"/>
                <a:gd name="connsiteX4" fmla="*/ 572995 w 572785"/>
                <a:gd name="connsiteY4" fmla="*/ 16233 h 222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785" h="222408">
                  <a:moveTo>
                    <a:pt x="572995" y="16233"/>
                  </a:moveTo>
                  <a:lnTo>
                    <a:pt x="6055" y="222580"/>
                  </a:lnTo>
                  <a:lnTo>
                    <a:pt x="210" y="206518"/>
                  </a:lnTo>
                  <a:lnTo>
                    <a:pt x="567142" y="172"/>
                  </a:lnTo>
                  <a:lnTo>
                    <a:pt x="572995" y="16233"/>
                  </a:lnTo>
                  <a:close/>
                </a:path>
              </a:pathLst>
            </a:custGeom>
            <a:solidFill>
              <a:srgbClr val="FFFFFF"/>
            </a:solidFill>
            <a:ln w="7575" cap="flat">
              <a:noFill/>
              <a:prstDash val="solid"/>
              <a:round/>
            </a:ln>
          </p:spPr>
          <p:txBody>
            <a:bodyPr rtlCol="0" anchor="ctr"/>
            <a:lstStyle/>
            <a:p>
              <a:endParaRPr lang="en-GB"/>
            </a:p>
          </p:txBody>
        </p:sp>
        <p:sp>
          <p:nvSpPr>
            <p:cNvPr id="968" name="Freeform: Shape 967">
              <a:extLst>
                <a:ext uri="{FF2B5EF4-FFF2-40B4-BE49-F238E27FC236}">
                  <a16:creationId xmlns:a16="http://schemas.microsoft.com/office/drawing/2014/main" id="{DA5E1116-3701-4937-90C7-E58291EF52F7}"/>
                </a:ext>
              </a:extLst>
            </p:cNvPr>
            <p:cNvSpPr/>
            <p:nvPr/>
          </p:nvSpPr>
          <p:spPr>
            <a:xfrm>
              <a:off x="4358394" y="3990791"/>
              <a:ext cx="572792" cy="222408"/>
            </a:xfrm>
            <a:custGeom>
              <a:avLst/>
              <a:gdLst>
                <a:gd name="connsiteX0" fmla="*/ 573048 w 572792"/>
                <a:gd name="connsiteY0" fmla="*/ 16358 h 222408"/>
                <a:gd name="connsiteX1" fmla="*/ 6101 w 572792"/>
                <a:gd name="connsiteY1" fmla="*/ 222704 h 222408"/>
                <a:gd name="connsiteX2" fmla="*/ 255 w 572792"/>
                <a:gd name="connsiteY2" fmla="*/ 206635 h 222408"/>
                <a:gd name="connsiteX3" fmla="*/ 567195 w 572792"/>
                <a:gd name="connsiteY3" fmla="*/ 296 h 222408"/>
                <a:gd name="connsiteX4" fmla="*/ 573048 w 572792"/>
                <a:gd name="connsiteY4" fmla="*/ 16358 h 222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792" h="222408">
                  <a:moveTo>
                    <a:pt x="573048" y="16358"/>
                  </a:moveTo>
                  <a:lnTo>
                    <a:pt x="6101" y="222704"/>
                  </a:lnTo>
                  <a:lnTo>
                    <a:pt x="255" y="206635"/>
                  </a:lnTo>
                  <a:lnTo>
                    <a:pt x="567195" y="296"/>
                  </a:lnTo>
                  <a:lnTo>
                    <a:pt x="573048" y="16358"/>
                  </a:lnTo>
                  <a:close/>
                </a:path>
              </a:pathLst>
            </a:custGeom>
            <a:solidFill>
              <a:srgbClr val="FFFFFF"/>
            </a:solidFill>
            <a:ln w="7575" cap="flat">
              <a:noFill/>
              <a:prstDash val="solid"/>
              <a:round/>
            </a:ln>
          </p:spPr>
          <p:txBody>
            <a:bodyPr rtlCol="0" anchor="ctr"/>
            <a:lstStyle/>
            <a:p>
              <a:endParaRPr lang="en-GB"/>
            </a:p>
          </p:txBody>
        </p:sp>
        <p:sp>
          <p:nvSpPr>
            <p:cNvPr id="969" name="Freeform: Shape 968">
              <a:extLst>
                <a:ext uri="{FF2B5EF4-FFF2-40B4-BE49-F238E27FC236}">
                  <a16:creationId xmlns:a16="http://schemas.microsoft.com/office/drawing/2014/main" id="{1B9B80B7-8E33-420E-B376-498D1F33307C}"/>
                </a:ext>
              </a:extLst>
            </p:cNvPr>
            <p:cNvSpPr/>
            <p:nvPr/>
          </p:nvSpPr>
          <p:spPr>
            <a:xfrm>
              <a:off x="4881884" y="3893098"/>
              <a:ext cx="227470" cy="299523"/>
            </a:xfrm>
            <a:custGeom>
              <a:avLst/>
              <a:gdLst>
                <a:gd name="connsiteX0" fmla="*/ 51999 w 227470"/>
                <a:gd name="connsiteY0" fmla="*/ 279279 h 299523"/>
                <a:gd name="connsiteX1" fmla="*/ 72934 w 227470"/>
                <a:gd name="connsiteY1" fmla="*/ 299796 h 299523"/>
                <a:gd name="connsiteX2" fmla="*/ 227872 w 227470"/>
                <a:gd name="connsiteY2" fmla="*/ 143869 h 299523"/>
                <a:gd name="connsiteX3" fmla="*/ 227872 w 227470"/>
                <a:gd name="connsiteY3" fmla="*/ 272 h 299523"/>
                <a:gd name="connsiteX4" fmla="*/ 401 w 227470"/>
                <a:gd name="connsiteY4" fmla="*/ 228784 h 299523"/>
                <a:gd name="connsiteX5" fmla="*/ 21427 w 227470"/>
                <a:gd name="connsiteY5" fmla="*/ 249368 h 299523"/>
                <a:gd name="connsiteX6" fmla="*/ 51999 w 227470"/>
                <a:gd name="connsiteY6" fmla="*/ 279279 h 299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470" h="299523">
                  <a:moveTo>
                    <a:pt x="51999" y="279279"/>
                  </a:moveTo>
                  <a:lnTo>
                    <a:pt x="72934" y="299796"/>
                  </a:lnTo>
                  <a:lnTo>
                    <a:pt x="227872" y="143869"/>
                  </a:lnTo>
                  <a:lnTo>
                    <a:pt x="227872" y="272"/>
                  </a:lnTo>
                  <a:lnTo>
                    <a:pt x="401" y="228784"/>
                  </a:lnTo>
                  <a:lnTo>
                    <a:pt x="21427" y="249368"/>
                  </a:lnTo>
                  <a:lnTo>
                    <a:pt x="51999" y="279279"/>
                  </a:lnTo>
                  <a:close/>
                </a:path>
              </a:pathLst>
            </a:custGeom>
            <a:solidFill>
              <a:srgbClr val="231F20"/>
            </a:solidFill>
            <a:ln w="7575" cap="flat">
              <a:noFill/>
              <a:prstDash val="solid"/>
              <a:round/>
            </a:ln>
          </p:spPr>
          <p:txBody>
            <a:bodyPr rtlCol="0" anchor="ctr"/>
            <a:lstStyle/>
            <a:p>
              <a:endParaRPr lang="en-GB"/>
            </a:p>
          </p:txBody>
        </p:sp>
        <p:sp>
          <p:nvSpPr>
            <p:cNvPr id="970" name="Freeform: Shape 969">
              <a:extLst>
                <a:ext uri="{FF2B5EF4-FFF2-40B4-BE49-F238E27FC236}">
                  <a16:creationId xmlns:a16="http://schemas.microsoft.com/office/drawing/2014/main" id="{FAFAC3E3-1131-4813-BBB6-305C1EF1D5A7}"/>
                </a:ext>
              </a:extLst>
            </p:cNvPr>
            <p:cNvSpPr/>
            <p:nvPr/>
          </p:nvSpPr>
          <p:spPr>
            <a:xfrm>
              <a:off x="4826969" y="4220489"/>
              <a:ext cx="27208" cy="27877"/>
            </a:xfrm>
            <a:custGeom>
              <a:avLst/>
              <a:gdLst>
                <a:gd name="connsiteX0" fmla="*/ 9347 w 27208"/>
                <a:gd name="connsiteY0" fmla="*/ 27329 h 27877"/>
                <a:gd name="connsiteX1" fmla="*/ 27545 w 27208"/>
                <a:gd name="connsiteY1" fmla="*/ 20351 h 27877"/>
                <a:gd name="connsiteX2" fmla="*/ 8078 w 27208"/>
                <a:gd name="connsiteY2" fmla="*/ 351 h 27877"/>
                <a:gd name="connsiteX3" fmla="*/ 1229 w 27208"/>
                <a:gd name="connsiteY3" fmla="*/ 18922 h 27877"/>
                <a:gd name="connsiteX4" fmla="*/ 9347 w 27208"/>
                <a:gd name="connsiteY4" fmla="*/ 27329 h 27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08" h="27877">
                  <a:moveTo>
                    <a:pt x="9347" y="27329"/>
                  </a:moveTo>
                  <a:lnTo>
                    <a:pt x="27545" y="20351"/>
                  </a:lnTo>
                  <a:lnTo>
                    <a:pt x="8078" y="351"/>
                  </a:lnTo>
                  <a:lnTo>
                    <a:pt x="1229" y="18922"/>
                  </a:lnTo>
                  <a:cubicBezTo>
                    <a:pt x="-1469" y="26310"/>
                    <a:pt x="2157" y="30080"/>
                    <a:pt x="9347" y="27329"/>
                  </a:cubicBezTo>
                  <a:close/>
                </a:path>
              </a:pathLst>
            </a:custGeom>
            <a:solidFill>
              <a:srgbClr val="231F20"/>
            </a:solidFill>
            <a:ln w="7575" cap="flat">
              <a:noFill/>
              <a:prstDash val="solid"/>
              <a:round/>
            </a:ln>
          </p:spPr>
          <p:txBody>
            <a:bodyPr rtlCol="0" anchor="ctr"/>
            <a:lstStyle/>
            <a:p>
              <a:endParaRPr lang="en-GB"/>
            </a:p>
          </p:txBody>
        </p:sp>
        <p:sp>
          <p:nvSpPr>
            <p:cNvPr id="971" name="Freeform: Shape 970">
              <a:extLst>
                <a:ext uri="{FF2B5EF4-FFF2-40B4-BE49-F238E27FC236}">
                  <a16:creationId xmlns:a16="http://schemas.microsoft.com/office/drawing/2014/main" id="{280E9942-3EC8-4879-A861-1D9187ACE875}"/>
                </a:ext>
              </a:extLst>
            </p:cNvPr>
            <p:cNvSpPr/>
            <p:nvPr/>
          </p:nvSpPr>
          <p:spPr>
            <a:xfrm>
              <a:off x="4842563" y="4137224"/>
              <a:ext cx="96582" cy="94074"/>
            </a:xfrm>
            <a:custGeom>
              <a:avLst/>
              <a:gdLst>
                <a:gd name="connsiteX0" fmla="*/ 85919 w 96582"/>
                <a:gd name="connsiteY0" fmla="*/ 73744 h 94074"/>
                <a:gd name="connsiteX1" fmla="*/ 96941 w 96582"/>
                <a:gd name="connsiteY1" fmla="*/ 62950 h 94074"/>
                <a:gd name="connsiteX2" fmla="*/ 32968 w 96582"/>
                <a:gd name="connsiteY2" fmla="*/ 331 h 94074"/>
                <a:gd name="connsiteX3" fmla="*/ 21573 w 96582"/>
                <a:gd name="connsiteY3" fmla="*/ 11497 h 94074"/>
                <a:gd name="connsiteX4" fmla="*/ 358 w 96582"/>
                <a:gd name="connsiteY4" fmla="*/ 66280 h 94074"/>
                <a:gd name="connsiteX5" fmla="*/ 29076 w 96582"/>
                <a:gd name="connsiteY5" fmla="*/ 94405 h 94074"/>
                <a:gd name="connsiteX6" fmla="*/ 85919 w 96582"/>
                <a:gd name="connsiteY6" fmla="*/ 73744 h 94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582" h="94074">
                  <a:moveTo>
                    <a:pt x="85919" y="73744"/>
                  </a:moveTo>
                  <a:lnTo>
                    <a:pt x="96941" y="62950"/>
                  </a:lnTo>
                  <a:lnTo>
                    <a:pt x="32968" y="331"/>
                  </a:lnTo>
                  <a:lnTo>
                    <a:pt x="21573" y="11497"/>
                  </a:lnTo>
                  <a:lnTo>
                    <a:pt x="358" y="66280"/>
                  </a:lnTo>
                  <a:lnTo>
                    <a:pt x="29076" y="94405"/>
                  </a:lnTo>
                  <a:lnTo>
                    <a:pt x="85919" y="73744"/>
                  </a:lnTo>
                  <a:close/>
                </a:path>
              </a:pathLst>
            </a:custGeom>
            <a:solidFill>
              <a:srgbClr val="231F20"/>
            </a:solidFill>
            <a:ln w="7575" cap="flat">
              <a:noFill/>
              <a:prstDash val="solid"/>
              <a:round/>
            </a:ln>
          </p:spPr>
          <p:txBody>
            <a:bodyPr rtlCol="0" anchor="ctr"/>
            <a:lstStyle/>
            <a:p>
              <a:endParaRPr lang="en-GB"/>
            </a:p>
          </p:txBody>
        </p:sp>
        <p:sp>
          <p:nvSpPr>
            <p:cNvPr id="972" name="Freeform: Shape 971">
              <a:extLst>
                <a:ext uri="{FF2B5EF4-FFF2-40B4-BE49-F238E27FC236}">
                  <a16:creationId xmlns:a16="http://schemas.microsoft.com/office/drawing/2014/main" id="{D0D82659-EC79-42BD-8A00-23B8A02E2D40}"/>
                </a:ext>
              </a:extLst>
            </p:cNvPr>
            <p:cNvSpPr/>
            <p:nvPr/>
          </p:nvSpPr>
          <p:spPr>
            <a:xfrm>
              <a:off x="4291616" y="3918609"/>
              <a:ext cx="52320" cy="81357"/>
            </a:xfrm>
            <a:custGeom>
              <a:avLst/>
              <a:gdLst>
                <a:gd name="connsiteX0" fmla="*/ 52439 w 52320"/>
                <a:gd name="connsiteY0" fmla="*/ 76524 h 81357"/>
                <a:gd name="connsiteX1" fmla="*/ 24671 w 52320"/>
                <a:gd name="connsiteY1" fmla="*/ 237 h 81357"/>
                <a:gd name="connsiteX2" fmla="*/ 10738 w 52320"/>
                <a:gd name="connsiteY2" fmla="*/ 5307 h 81357"/>
                <a:gd name="connsiteX3" fmla="*/ 119 w 52320"/>
                <a:gd name="connsiteY3" fmla="*/ 24462 h 81357"/>
                <a:gd name="connsiteX4" fmla="*/ 5577 w 52320"/>
                <a:gd name="connsiteY4" fmla="*/ 39460 h 81357"/>
                <a:gd name="connsiteX5" fmla="*/ 16204 w 52320"/>
                <a:gd name="connsiteY5" fmla="*/ 20304 h 81357"/>
                <a:gd name="connsiteX6" fmla="*/ 38506 w 52320"/>
                <a:gd name="connsiteY6" fmla="*/ 81594 h 81357"/>
                <a:gd name="connsiteX7" fmla="*/ 52439 w 52320"/>
                <a:gd name="connsiteY7" fmla="*/ 76524 h 81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320" h="81357">
                  <a:moveTo>
                    <a:pt x="52439" y="76524"/>
                  </a:moveTo>
                  <a:lnTo>
                    <a:pt x="24671" y="237"/>
                  </a:lnTo>
                  <a:lnTo>
                    <a:pt x="10738" y="5307"/>
                  </a:lnTo>
                  <a:lnTo>
                    <a:pt x="119" y="24462"/>
                  </a:lnTo>
                  <a:lnTo>
                    <a:pt x="5577" y="39460"/>
                  </a:lnTo>
                  <a:lnTo>
                    <a:pt x="16204" y="20304"/>
                  </a:lnTo>
                  <a:lnTo>
                    <a:pt x="38506" y="81594"/>
                  </a:lnTo>
                  <a:lnTo>
                    <a:pt x="52439" y="76524"/>
                  </a:lnTo>
                  <a:close/>
                </a:path>
              </a:pathLst>
            </a:custGeom>
            <a:solidFill>
              <a:srgbClr val="231F20"/>
            </a:solidFill>
            <a:ln w="7575" cap="flat">
              <a:noFill/>
              <a:prstDash val="solid"/>
              <a:round/>
            </a:ln>
          </p:spPr>
          <p:txBody>
            <a:bodyPr rtlCol="0" anchor="ctr"/>
            <a:lstStyle/>
            <a:p>
              <a:endParaRPr lang="en-GB"/>
            </a:p>
          </p:txBody>
        </p:sp>
        <p:sp>
          <p:nvSpPr>
            <p:cNvPr id="973" name="Freeform: Shape 972">
              <a:extLst>
                <a:ext uri="{FF2B5EF4-FFF2-40B4-BE49-F238E27FC236}">
                  <a16:creationId xmlns:a16="http://schemas.microsoft.com/office/drawing/2014/main" id="{28F149EA-8287-454D-B46C-4DB29B35783E}"/>
                </a:ext>
              </a:extLst>
            </p:cNvPr>
            <p:cNvSpPr/>
            <p:nvPr/>
          </p:nvSpPr>
          <p:spPr>
            <a:xfrm>
              <a:off x="4428623" y="3980096"/>
              <a:ext cx="138451" cy="138458"/>
            </a:xfrm>
            <a:custGeom>
              <a:avLst/>
              <a:gdLst>
                <a:gd name="connsiteX0" fmla="*/ 37137 w 138451"/>
                <a:gd name="connsiteY0" fmla="*/ 138733 h 138458"/>
                <a:gd name="connsiteX1" fmla="*/ 138645 w 138451"/>
                <a:gd name="connsiteY1" fmla="*/ 101783 h 138458"/>
                <a:gd name="connsiteX2" fmla="*/ 101703 w 138451"/>
                <a:gd name="connsiteY2" fmla="*/ 274 h 138458"/>
                <a:gd name="connsiteX3" fmla="*/ 194 w 138451"/>
                <a:gd name="connsiteY3" fmla="*/ 37224 h 138458"/>
                <a:gd name="connsiteX4" fmla="*/ 37137 w 138451"/>
                <a:gd name="connsiteY4" fmla="*/ 138733 h 138458"/>
                <a:gd name="connsiteX5" fmla="*/ 128900 w 138451"/>
                <a:gd name="connsiteY5" fmla="*/ 97237 h 138458"/>
                <a:gd name="connsiteX6" fmla="*/ 41682 w 138451"/>
                <a:gd name="connsiteY6" fmla="*/ 128988 h 138458"/>
                <a:gd name="connsiteX7" fmla="*/ 9939 w 138451"/>
                <a:gd name="connsiteY7" fmla="*/ 41770 h 138458"/>
                <a:gd name="connsiteX8" fmla="*/ 97157 w 138451"/>
                <a:gd name="connsiteY8" fmla="*/ 10019 h 138458"/>
                <a:gd name="connsiteX9" fmla="*/ 128900 w 138451"/>
                <a:gd name="connsiteY9" fmla="*/ 97237 h 138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451" h="138458">
                  <a:moveTo>
                    <a:pt x="37137" y="138733"/>
                  </a:moveTo>
                  <a:lnTo>
                    <a:pt x="138645" y="101783"/>
                  </a:lnTo>
                  <a:lnTo>
                    <a:pt x="101703" y="274"/>
                  </a:lnTo>
                  <a:lnTo>
                    <a:pt x="194" y="37224"/>
                  </a:lnTo>
                  <a:lnTo>
                    <a:pt x="37137" y="138733"/>
                  </a:lnTo>
                  <a:close/>
                  <a:moveTo>
                    <a:pt x="128900" y="97237"/>
                  </a:moveTo>
                  <a:lnTo>
                    <a:pt x="41682" y="128988"/>
                  </a:lnTo>
                  <a:cubicBezTo>
                    <a:pt x="41682" y="128988"/>
                    <a:pt x="9939" y="41770"/>
                    <a:pt x="9939" y="41770"/>
                  </a:cubicBezTo>
                  <a:cubicBezTo>
                    <a:pt x="9939" y="41770"/>
                    <a:pt x="97157" y="10019"/>
                    <a:pt x="97157" y="10019"/>
                  </a:cubicBezTo>
                  <a:lnTo>
                    <a:pt x="128900" y="97237"/>
                  </a:lnTo>
                  <a:close/>
                </a:path>
              </a:pathLst>
            </a:custGeom>
            <a:solidFill>
              <a:srgbClr val="231F20"/>
            </a:solidFill>
            <a:ln w="7575" cap="flat">
              <a:noFill/>
              <a:prstDash val="solid"/>
              <a:round/>
            </a:ln>
          </p:spPr>
          <p:txBody>
            <a:bodyPr rtlCol="0" anchor="ctr"/>
            <a:lstStyle/>
            <a:p>
              <a:endParaRPr lang="en-GB"/>
            </a:p>
          </p:txBody>
        </p:sp>
        <p:sp>
          <p:nvSpPr>
            <p:cNvPr id="974" name="Freeform: Shape 973">
              <a:extLst>
                <a:ext uri="{FF2B5EF4-FFF2-40B4-BE49-F238E27FC236}">
                  <a16:creationId xmlns:a16="http://schemas.microsoft.com/office/drawing/2014/main" id="{BE299F73-D033-458F-AD17-DC1E201965A9}"/>
                </a:ext>
              </a:extLst>
            </p:cNvPr>
            <p:cNvSpPr/>
            <p:nvPr/>
          </p:nvSpPr>
          <p:spPr>
            <a:xfrm>
              <a:off x="4470568" y="4004884"/>
              <a:ext cx="47340" cy="85389"/>
            </a:xfrm>
            <a:custGeom>
              <a:avLst/>
              <a:gdLst>
                <a:gd name="connsiteX0" fmla="*/ 47533 w 47340"/>
                <a:gd name="connsiteY0" fmla="*/ 1634 h 85389"/>
                <a:gd name="connsiteX1" fmla="*/ 35386 w 47340"/>
                <a:gd name="connsiteY1" fmla="*/ 36760 h 85389"/>
                <a:gd name="connsiteX2" fmla="*/ 26964 w 47340"/>
                <a:gd name="connsiteY2" fmla="*/ 72372 h 85389"/>
                <a:gd name="connsiteX3" fmla="*/ 26478 w 47340"/>
                <a:gd name="connsiteY3" fmla="*/ 75991 h 85389"/>
                <a:gd name="connsiteX4" fmla="*/ 20237 w 47340"/>
                <a:gd name="connsiteY4" fmla="*/ 84937 h 85389"/>
                <a:gd name="connsiteX5" fmla="*/ 16185 w 47340"/>
                <a:gd name="connsiteY5" fmla="*/ 85644 h 85389"/>
                <a:gd name="connsiteX6" fmla="*/ 12567 w 47340"/>
                <a:gd name="connsiteY6" fmla="*/ 84291 h 85389"/>
                <a:gd name="connsiteX7" fmla="*/ 9230 w 47340"/>
                <a:gd name="connsiteY7" fmla="*/ 81213 h 85389"/>
                <a:gd name="connsiteX8" fmla="*/ 4593 w 47340"/>
                <a:gd name="connsiteY8" fmla="*/ 75124 h 85389"/>
                <a:gd name="connsiteX9" fmla="*/ 4168 w 47340"/>
                <a:gd name="connsiteY9" fmla="*/ 74508 h 85389"/>
                <a:gd name="connsiteX10" fmla="*/ 473 w 47340"/>
                <a:gd name="connsiteY10" fmla="*/ 68716 h 85389"/>
                <a:gd name="connsiteX11" fmla="*/ 1766 w 47340"/>
                <a:gd name="connsiteY11" fmla="*/ 62886 h 85389"/>
                <a:gd name="connsiteX12" fmla="*/ 6942 w 47340"/>
                <a:gd name="connsiteY12" fmla="*/ 58553 h 85389"/>
                <a:gd name="connsiteX13" fmla="*/ 8690 w 47340"/>
                <a:gd name="connsiteY13" fmla="*/ 58561 h 85389"/>
                <a:gd name="connsiteX14" fmla="*/ 10933 w 47340"/>
                <a:gd name="connsiteY14" fmla="*/ 60492 h 85389"/>
                <a:gd name="connsiteX15" fmla="*/ 13183 w 47340"/>
                <a:gd name="connsiteY15" fmla="*/ 63167 h 85389"/>
                <a:gd name="connsiteX16" fmla="*/ 17356 w 47340"/>
                <a:gd name="connsiteY16" fmla="*/ 66580 h 85389"/>
                <a:gd name="connsiteX17" fmla="*/ 20906 w 47340"/>
                <a:gd name="connsiteY17" fmla="*/ 54046 h 85389"/>
                <a:gd name="connsiteX18" fmla="*/ 25413 w 47340"/>
                <a:gd name="connsiteY18" fmla="*/ 34373 h 85389"/>
                <a:gd name="connsiteX19" fmla="*/ 29845 w 47340"/>
                <a:gd name="connsiteY19" fmla="*/ 17992 h 85389"/>
                <a:gd name="connsiteX20" fmla="*/ 33319 w 47340"/>
                <a:gd name="connsiteY20" fmla="*/ 9828 h 85389"/>
                <a:gd name="connsiteX21" fmla="*/ 37986 w 47340"/>
                <a:gd name="connsiteY21" fmla="*/ 4903 h 85389"/>
                <a:gd name="connsiteX22" fmla="*/ 46317 w 47340"/>
                <a:gd name="connsiteY22" fmla="*/ 274 h 85389"/>
                <a:gd name="connsiteX23" fmla="*/ 47533 w 47340"/>
                <a:gd name="connsiteY23" fmla="*/ 1634 h 8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340" h="85389">
                  <a:moveTo>
                    <a:pt x="47533" y="1634"/>
                  </a:moveTo>
                  <a:cubicBezTo>
                    <a:pt x="42881" y="13211"/>
                    <a:pt x="38837" y="24925"/>
                    <a:pt x="35386" y="36760"/>
                  </a:cubicBezTo>
                  <a:cubicBezTo>
                    <a:pt x="31943" y="48588"/>
                    <a:pt x="29130" y="60454"/>
                    <a:pt x="26964" y="72372"/>
                  </a:cubicBezTo>
                  <a:cubicBezTo>
                    <a:pt x="26804" y="73254"/>
                    <a:pt x="26652" y="74455"/>
                    <a:pt x="26478" y="75991"/>
                  </a:cubicBezTo>
                  <a:cubicBezTo>
                    <a:pt x="25953" y="80635"/>
                    <a:pt x="23863" y="83615"/>
                    <a:pt x="20237" y="84937"/>
                  </a:cubicBezTo>
                  <a:cubicBezTo>
                    <a:pt x="18701" y="85492"/>
                    <a:pt x="17348" y="85736"/>
                    <a:pt x="16185" y="85644"/>
                  </a:cubicBezTo>
                  <a:cubicBezTo>
                    <a:pt x="15022" y="85553"/>
                    <a:pt x="13814" y="85105"/>
                    <a:pt x="12567" y="84291"/>
                  </a:cubicBezTo>
                  <a:cubicBezTo>
                    <a:pt x="11510" y="83577"/>
                    <a:pt x="10401" y="82551"/>
                    <a:pt x="9230" y="81213"/>
                  </a:cubicBezTo>
                  <a:cubicBezTo>
                    <a:pt x="8059" y="79883"/>
                    <a:pt x="6524" y="77845"/>
                    <a:pt x="4593" y="75124"/>
                  </a:cubicBezTo>
                  <a:cubicBezTo>
                    <a:pt x="4479" y="74964"/>
                    <a:pt x="4335" y="74759"/>
                    <a:pt x="4168" y="74508"/>
                  </a:cubicBezTo>
                  <a:cubicBezTo>
                    <a:pt x="2009" y="71491"/>
                    <a:pt x="785" y="69568"/>
                    <a:pt x="473" y="68716"/>
                  </a:cubicBezTo>
                  <a:cubicBezTo>
                    <a:pt x="-158" y="66991"/>
                    <a:pt x="276" y="65052"/>
                    <a:pt x="1766" y="62886"/>
                  </a:cubicBezTo>
                  <a:cubicBezTo>
                    <a:pt x="3248" y="60712"/>
                    <a:pt x="4973" y="59275"/>
                    <a:pt x="6942" y="58553"/>
                  </a:cubicBezTo>
                  <a:cubicBezTo>
                    <a:pt x="7573" y="58325"/>
                    <a:pt x="8166" y="58325"/>
                    <a:pt x="8690" y="58561"/>
                  </a:cubicBezTo>
                  <a:cubicBezTo>
                    <a:pt x="9222" y="58804"/>
                    <a:pt x="9967" y="59450"/>
                    <a:pt x="10933" y="60492"/>
                  </a:cubicBezTo>
                  <a:cubicBezTo>
                    <a:pt x="11510" y="61145"/>
                    <a:pt x="12271" y="62027"/>
                    <a:pt x="13183" y="63167"/>
                  </a:cubicBezTo>
                  <a:cubicBezTo>
                    <a:pt x="15273" y="65691"/>
                    <a:pt x="16657" y="66831"/>
                    <a:pt x="17356" y="66580"/>
                  </a:cubicBezTo>
                  <a:cubicBezTo>
                    <a:pt x="17964" y="66352"/>
                    <a:pt x="19142" y="62179"/>
                    <a:pt x="20906" y="54046"/>
                  </a:cubicBezTo>
                  <a:cubicBezTo>
                    <a:pt x="22593" y="46269"/>
                    <a:pt x="24098" y="39717"/>
                    <a:pt x="25413" y="34373"/>
                  </a:cubicBezTo>
                  <a:cubicBezTo>
                    <a:pt x="27238" y="26901"/>
                    <a:pt x="28720" y="21443"/>
                    <a:pt x="29845" y="17992"/>
                  </a:cubicBezTo>
                  <a:cubicBezTo>
                    <a:pt x="30970" y="14564"/>
                    <a:pt x="32133" y="11843"/>
                    <a:pt x="33319" y="9828"/>
                  </a:cubicBezTo>
                  <a:cubicBezTo>
                    <a:pt x="34360" y="8088"/>
                    <a:pt x="35911" y="6431"/>
                    <a:pt x="37986" y="4903"/>
                  </a:cubicBezTo>
                  <a:cubicBezTo>
                    <a:pt x="40061" y="3352"/>
                    <a:pt x="42843" y="1809"/>
                    <a:pt x="46317" y="274"/>
                  </a:cubicBezTo>
                  <a:lnTo>
                    <a:pt x="47533" y="1634"/>
                  </a:lnTo>
                  <a:close/>
                </a:path>
              </a:pathLst>
            </a:custGeom>
            <a:solidFill>
              <a:srgbClr val="231F20"/>
            </a:solidFill>
            <a:ln w="7575" cap="flat">
              <a:noFill/>
              <a:prstDash val="solid"/>
              <a:round/>
            </a:ln>
          </p:spPr>
          <p:txBody>
            <a:bodyPr rtlCol="0" anchor="ctr"/>
            <a:lstStyle/>
            <a:p>
              <a:endParaRPr lang="en-GB"/>
            </a:p>
          </p:txBody>
        </p:sp>
        <p:sp>
          <p:nvSpPr>
            <p:cNvPr id="975" name="Freeform: Shape 974">
              <a:extLst>
                <a:ext uri="{FF2B5EF4-FFF2-40B4-BE49-F238E27FC236}">
                  <a16:creationId xmlns:a16="http://schemas.microsoft.com/office/drawing/2014/main" id="{D1E9803A-FF7E-4AFE-9751-00B9A0FE7A91}"/>
                </a:ext>
              </a:extLst>
            </p:cNvPr>
            <p:cNvSpPr/>
            <p:nvPr/>
          </p:nvSpPr>
          <p:spPr>
            <a:xfrm>
              <a:off x="4349729" y="3847460"/>
              <a:ext cx="177947" cy="78712"/>
            </a:xfrm>
            <a:custGeom>
              <a:avLst/>
              <a:gdLst>
                <a:gd name="connsiteX0" fmla="*/ 178117 w 177947"/>
                <a:gd name="connsiteY0" fmla="*/ 16276 h 78712"/>
                <a:gd name="connsiteX1" fmla="*/ 6015 w 177947"/>
                <a:gd name="connsiteY1" fmla="*/ 78919 h 78712"/>
                <a:gd name="connsiteX2" fmla="*/ 169 w 177947"/>
                <a:gd name="connsiteY2" fmla="*/ 62849 h 78712"/>
                <a:gd name="connsiteX3" fmla="*/ 172272 w 177947"/>
                <a:gd name="connsiteY3" fmla="*/ 207 h 78712"/>
                <a:gd name="connsiteX4" fmla="*/ 178117 w 177947"/>
                <a:gd name="connsiteY4" fmla="*/ 16276 h 78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47" h="78712">
                  <a:moveTo>
                    <a:pt x="178117" y="16276"/>
                  </a:moveTo>
                  <a:lnTo>
                    <a:pt x="6015" y="78919"/>
                  </a:lnTo>
                  <a:lnTo>
                    <a:pt x="169" y="62849"/>
                  </a:lnTo>
                  <a:lnTo>
                    <a:pt x="172272" y="207"/>
                  </a:lnTo>
                  <a:lnTo>
                    <a:pt x="178117" y="16276"/>
                  </a:lnTo>
                  <a:close/>
                </a:path>
              </a:pathLst>
            </a:custGeom>
            <a:solidFill>
              <a:srgbClr val="231F20"/>
            </a:solidFill>
            <a:ln w="7575" cap="flat">
              <a:noFill/>
              <a:prstDash val="solid"/>
              <a:round/>
            </a:ln>
          </p:spPr>
          <p:txBody>
            <a:bodyPr rtlCol="0" anchor="ctr"/>
            <a:lstStyle/>
            <a:p>
              <a:endParaRPr lang="en-GB"/>
            </a:p>
          </p:txBody>
        </p:sp>
        <p:sp>
          <p:nvSpPr>
            <p:cNvPr id="976" name="Freeform: Shape 975">
              <a:extLst>
                <a:ext uri="{FF2B5EF4-FFF2-40B4-BE49-F238E27FC236}">
                  <a16:creationId xmlns:a16="http://schemas.microsoft.com/office/drawing/2014/main" id="{54622013-C613-486A-8C53-A1877EDD7BD3}"/>
                </a:ext>
              </a:extLst>
            </p:cNvPr>
            <p:cNvSpPr/>
            <p:nvPr/>
          </p:nvSpPr>
          <p:spPr>
            <a:xfrm>
              <a:off x="4360127" y="3876041"/>
              <a:ext cx="177955" cy="78704"/>
            </a:xfrm>
            <a:custGeom>
              <a:avLst/>
              <a:gdLst>
                <a:gd name="connsiteX0" fmla="*/ 178129 w 177955"/>
                <a:gd name="connsiteY0" fmla="*/ 16280 h 78704"/>
                <a:gd name="connsiteX1" fmla="*/ 6019 w 177955"/>
                <a:gd name="connsiteY1" fmla="*/ 78923 h 78704"/>
                <a:gd name="connsiteX2" fmla="*/ 174 w 177955"/>
                <a:gd name="connsiteY2" fmla="*/ 62854 h 78704"/>
                <a:gd name="connsiteX3" fmla="*/ 172276 w 177955"/>
                <a:gd name="connsiteY3" fmla="*/ 219 h 78704"/>
                <a:gd name="connsiteX4" fmla="*/ 178129 w 177955"/>
                <a:gd name="connsiteY4" fmla="*/ 16280 h 78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04">
                  <a:moveTo>
                    <a:pt x="178129" y="16280"/>
                  </a:moveTo>
                  <a:lnTo>
                    <a:pt x="6019" y="78923"/>
                  </a:lnTo>
                  <a:lnTo>
                    <a:pt x="174" y="62854"/>
                  </a:lnTo>
                  <a:lnTo>
                    <a:pt x="172276" y="219"/>
                  </a:lnTo>
                  <a:lnTo>
                    <a:pt x="178129" y="16280"/>
                  </a:lnTo>
                  <a:close/>
                </a:path>
              </a:pathLst>
            </a:custGeom>
            <a:solidFill>
              <a:srgbClr val="231F20"/>
            </a:solidFill>
            <a:ln w="7575" cap="flat">
              <a:noFill/>
              <a:prstDash val="solid"/>
              <a:round/>
            </a:ln>
          </p:spPr>
          <p:txBody>
            <a:bodyPr rtlCol="0" anchor="ctr"/>
            <a:lstStyle/>
            <a:p>
              <a:endParaRPr lang="en-GB"/>
            </a:p>
          </p:txBody>
        </p:sp>
        <p:sp>
          <p:nvSpPr>
            <p:cNvPr id="977" name="Freeform: Shape 976">
              <a:extLst>
                <a:ext uri="{FF2B5EF4-FFF2-40B4-BE49-F238E27FC236}">
                  <a16:creationId xmlns:a16="http://schemas.microsoft.com/office/drawing/2014/main" id="{6CAF59F8-ABE2-47D8-9A49-8F3B0752B501}"/>
                </a:ext>
              </a:extLst>
            </p:cNvPr>
            <p:cNvSpPr/>
            <p:nvPr/>
          </p:nvSpPr>
          <p:spPr>
            <a:xfrm>
              <a:off x="4370526" y="3904607"/>
              <a:ext cx="177955" cy="78712"/>
            </a:xfrm>
            <a:custGeom>
              <a:avLst/>
              <a:gdLst>
                <a:gd name="connsiteX0" fmla="*/ 178133 w 177955"/>
                <a:gd name="connsiteY0" fmla="*/ 16300 h 78712"/>
                <a:gd name="connsiteX1" fmla="*/ 6024 w 177955"/>
                <a:gd name="connsiteY1" fmla="*/ 78942 h 78712"/>
                <a:gd name="connsiteX2" fmla="*/ 178 w 177955"/>
                <a:gd name="connsiteY2" fmla="*/ 62873 h 78712"/>
                <a:gd name="connsiteX3" fmla="*/ 172280 w 177955"/>
                <a:gd name="connsiteY3" fmla="*/ 230 h 78712"/>
                <a:gd name="connsiteX4" fmla="*/ 178133 w 177955"/>
                <a:gd name="connsiteY4" fmla="*/ 16300 h 78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12">
                  <a:moveTo>
                    <a:pt x="178133" y="16300"/>
                  </a:moveTo>
                  <a:lnTo>
                    <a:pt x="6024" y="78942"/>
                  </a:lnTo>
                  <a:lnTo>
                    <a:pt x="178" y="62873"/>
                  </a:lnTo>
                  <a:lnTo>
                    <a:pt x="172280" y="230"/>
                  </a:lnTo>
                  <a:lnTo>
                    <a:pt x="178133" y="16300"/>
                  </a:lnTo>
                  <a:close/>
                </a:path>
              </a:pathLst>
            </a:custGeom>
            <a:solidFill>
              <a:srgbClr val="231F20"/>
            </a:solidFill>
            <a:ln w="7575" cap="flat">
              <a:noFill/>
              <a:prstDash val="solid"/>
              <a:round/>
            </a:ln>
          </p:spPr>
          <p:txBody>
            <a:bodyPr rtlCol="0" anchor="ctr"/>
            <a:lstStyle/>
            <a:p>
              <a:endParaRPr lang="en-GB"/>
            </a:p>
          </p:txBody>
        </p:sp>
        <p:sp>
          <p:nvSpPr>
            <p:cNvPr id="978" name="Freeform: Shape 977">
              <a:extLst>
                <a:ext uri="{FF2B5EF4-FFF2-40B4-BE49-F238E27FC236}">
                  <a16:creationId xmlns:a16="http://schemas.microsoft.com/office/drawing/2014/main" id="{CD045467-CBB7-421B-AE34-65CB5EE1AB3D}"/>
                </a:ext>
              </a:extLst>
            </p:cNvPr>
            <p:cNvSpPr/>
            <p:nvPr/>
          </p:nvSpPr>
          <p:spPr>
            <a:xfrm>
              <a:off x="4458930" y="4147493"/>
              <a:ext cx="177955" cy="78704"/>
            </a:xfrm>
            <a:custGeom>
              <a:avLst/>
              <a:gdLst>
                <a:gd name="connsiteX0" fmla="*/ 178170 w 177955"/>
                <a:gd name="connsiteY0" fmla="*/ 16393 h 78704"/>
                <a:gd name="connsiteX1" fmla="*/ 6060 w 177955"/>
                <a:gd name="connsiteY1" fmla="*/ 79036 h 78704"/>
                <a:gd name="connsiteX2" fmla="*/ 215 w 177955"/>
                <a:gd name="connsiteY2" fmla="*/ 62974 h 78704"/>
                <a:gd name="connsiteX3" fmla="*/ 172317 w 177955"/>
                <a:gd name="connsiteY3" fmla="*/ 332 h 78704"/>
                <a:gd name="connsiteX4" fmla="*/ 178170 w 177955"/>
                <a:gd name="connsiteY4" fmla="*/ 16393 h 78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04">
                  <a:moveTo>
                    <a:pt x="178170" y="16393"/>
                  </a:moveTo>
                  <a:lnTo>
                    <a:pt x="6060" y="79036"/>
                  </a:lnTo>
                  <a:lnTo>
                    <a:pt x="215" y="62974"/>
                  </a:lnTo>
                  <a:lnTo>
                    <a:pt x="172317" y="332"/>
                  </a:lnTo>
                  <a:lnTo>
                    <a:pt x="178170" y="16393"/>
                  </a:lnTo>
                  <a:close/>
                </a:path>
              </a:pathLst>
            </a:custGeom>
            <a:solidFill>
              <a:srgbClr val="231F20"/>
            </a:solidFill>
            <a:ln w="7575" cap="flat">
              <a:noFill/>
              <a:prstDash val="solid"/>
              <a:round/>
            </a:ln>
          </p:spPr>
          <p:txBody>
            <a:bodyPr rtlCol="0" anchor="ctr"/>
            <a:lstStyle/>
            <a:p>
              <a:endParaRPr lang="en-GB"/>
            </a:p>
          </p:txBody>
        </p:sp>
        <p:sp>
          <p:nvSpPr>
            <p:cNvPr id="979" name="Freeform: Shape 978">
              <a:extLst>
                <a:ext uri="{FF2B5EF4-FFF2-40B4-BE49-F238E27FC236}">
                  <a16:creationId xmlns:a16="http://schemas.microsoft.com/office/drawing/2014/main" id="{A0F7DF44-BB28-45A2-97CD-DA924D85B595}"/>
                </a:ext>
              </a:extLst>
            </p:cNvPr>
            <p:cNvSpPr/>
            <p:nvPr/>
          </p:nvSpPr>
          <p:spPr>
            <a:xfrm>
              <a:off x="4469328" y="4176067"/>
              <a:ext cx="177955" cy="78704"/>
            </a:xfrm>
            <a:custGeom>
              <a:avLst/>
              <a:gdLst>
                <a:gd name="connsiteX0" fmla="*/ 178175 w 177955"/>
                <a:gd name="connsiteY0" fmla="*/ 16413 h 78704"/>
                <a:gd name="connsiteX1" fmla="*/ 6065 w 177955"/>
                <a:gd name="connsiteY1" fmla="*/ 79048 h 78704"/>
                <a:gd name="connsiteX2" fmla="*/ 219 w 177955"/>
                <a:gd name="connsiteY2" fmla="*/ 62986 h 78704"/>
                <a:gd name="connsiteX3" fmla="*/ 172322 w 177955"/>
                <a:gd name="connsiteY3" fmla="*/ 343 h 78704"/>
                <a:gd name="connsiteX4" fmla="*/ 178175 w 177955"/>
                <a:gd name="connsiteY4" fmla="*/ 16413 h 78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04">
                  <a:moveTo>
                    <a:pt x="178175" y="16413"/>
                  </a:moveTo>
                  <a:lnTo>
                    <a:pt x="6065" y="79048"/>
                  </a:lnTo>
                  <a:lnTo>
                    <a:pt x="219" y="62986"/>
                  </a:lnTo>
                  <a:lnTo>
                    <a:pt x="172322" y="343"/>
                  </a:lnTo>
                  <a:lnTo>
                    <a:pt x="178175" y="16413"/>
                  </a:lnTo>
                  <a:close/>
                </a:path>
              </a:pathLst>
            </a:custGeom>
            <a:solidFill>
              <a:srgbClr val="231F20"/>
            </a:solidFill>
            <a:ln w="7575" cap="flat">
              <a:noFill/>
              <a:prstDash val="solid"/>
              <a:round/>
            </a:ln>
          </p:spPr>
          <p:txBody>
            <a:bodyPr rtlCol="0" anchor="ctr"/>
            <a:lstStyle/>
            <a:p>
              <a:endParaRPr lang="en-GB"/>
            </a:p>
          </p:txBody>
        </p:sp>
        <p:sp>
          <p:nvSpPr>
            <p:cNvPr id="980" name="Freeform: Shape 979">
              <a:extLst>
                <a:ext uri="{FF2B5EF4-FFF2-40B4-BE49-F238E27FC236}">
                  <a16:creationId xmlns:a16="http://schemas.microsoft.com/office/drawing/2014/main" id="{D1A525FE-975F-40AF-B6EE-3AAAF6DA9D4B}"/>
                </a:ext>
              </a:extLst>
            </p:cNvPr>
            <p:cNvSpPr/>
            <p:nvPr/>
          </p:nvSpPr>
          <p:spPr>
            <a:xfrm>
              <a:off x="4479727" y="4204640"/>
              <a:ext cx="177955" cy="78712"/>
            </a:xfrm>
            <a:custGeom>
              <a:avLst/>
              <a:gdLst>
                <a:gd name="connsiteX0" fmla="*/ 178179 w 177955"/>
                <a:gd name="connsiteY0" fmla="*/ 16425 h 78712"/>
                <a:gd name="connsiteX1" fmla="*/ 6069 w 177955"/>
                <a:gd name="connsiteY1" fmla="*/ 79067 h 78712"/>
                <a:gd name="connsiteX2" fmla="*/ 224 w 177955"/>
                <a:gd name="connsiteY2" fmla="*/ 62998 h 78712"/>
                <a:gd name="connsiteX3" fmla="*/ 172326 w 177955"/>
                <a:gd name="connsiteY3" fmla="*/ 355 h 78712"/>
                <a:gd name="connsiteX4" fmla="*/ 178179 w 177955"/>
                <a:gd name="connsiteY4" fmla="*/ 16425 h 78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12">
                  <a:moveTo>
                    <a:pt x="178179" y="16425"/>
                  </a:moveTo>
                  <a:lnTo>
                    <a:pt x="6069" y="79067"/>
                  </a:lnTo>
                  <a:lnTo>
                    <a:pt x="224" y="62998"/>
                  </a:lnTo>
                  <a:lnTo>
                    <a:pt x="172326" y="355"/>
                  </a:lnTo>
                  <a:lnTo>
                    <a:pt x="178179" y="16425"/>
                  </a:lnTo>
                  <a:close/>
                </a:path>
              </a:pathLst>
            </a:custGeom>
            <a:solidFill>
              <a:srgbClr val="231F20"/>
            </a:solidFill>
            <a:ln w="7575" cap="flat">
              <a:noFill/>
              <a:prstDash val="solid"/>
              <a:round/>
            </a:ln>
          </p:spPr>
          <p:txBody>
            <a:bodyPr rtlCol="0" anchor="ctr"/>
            <a:lstStyle/>
            <a:p>
              <a:endParaRPr lang="en-GB"/>
            </a:p>
          </p:txBody>
        </p:sp>
        <p:sp>
          <p:nvSpPr>
            <p:cNvPr id="981" name="Freeform: Shape 980">
              <a:extLst>
                <a:ext uri="{FF2B5EF4-FFF2-40B4-BE49-F238E27FC236}">
                  <a16:creationId xmlns:a16="http://schemas.microsoft.com/office/drawing/2014/main" id="{A6331F31-18DA-465D-9146-0DAAD07C4222}"/>
                </a:ext>
              </a:extLst>
            </p:cNvPr>
            <p:cNvSpPr/>
            <p:nvPr/>
          </p:nvSpPr>
          <p:spPr>
            <a:xfrm>
              <a:off x="4397429" y="4220127"/>
              <a:ext cx="67924" cy="87245"/>
            </a:xfrm>
            <a:custGeom>
              <a:avLst/>
              <a:gdLst>
                <a:gd name="connsiteX0" fmla="*/ 68091 w 67924"/>
                <a:gd name="connsiteY0" fmla="*/ 70719 h 87245"/>
                <a:gd name="connsiteX1" fmla="*/ 63522 w 67924"/>
                <a:gd name="connsiteY1" fmla="*/ 58184 h 87245"/>
                <a:gd name="connsiteX2" fmla="*/ 34060 w 67924"/>
                <a:gd name="connsiteY2" fmla="*/ 68909 h 87245"/>
                <a:gd name="connsiteX3" fmla="*/ 46374 w 67924"/>
                <a:gd name="connsiteY3" fmla="*/ 36398 h 87245"/>
                <a:gd name="connsiteX4" fmla="*/ 48160 w 67924"/>
                <a:gd name="connsiteY4" fmla="*/ 15974 h 87245"/>
                <a:gd name="connsiteX5" fmla="*/ 16941 w 67924"/>
                <a:gd name="connsiteY5" fmla="*/ 2215 h 87245"/>
                <a:gd name="connsiteX6" fmla="*/ 1807 w 67924"/>
                <a:gd name="connsiteY6" fmla="*/ 32963 h 87245"/>
                <a:gd name="connsiteX7" fmla="*/ 15733 w 67924"/>
                <a:gd name="connsiteY7" fmla="*/ 27892 h 87245"/>
                <a:gd name="connsiteX8" fmla="*/ 21510 w 67924"/>
                <a:gd name="connsiteY8" fmla="*/ 14750 h 87245"/>
                <a:gd name="connsiteX9" fmla="*/ 34189 w 67924"/>
                <a:gd name="connsiteY9" fmla="*/ 20937 h 87245"/>
                <a:gd name="connsiteX10" fmla="*/ 33581 w 67924"/>
                <a:gd name="connsiteY10" fmla="*/ 31594 h 87245"/>
                <a:gd name="connsiteX11" fmla="*/ 17131 w 67924"/>
                <a:gd name="connsiteY11" fmla="*/ 75074 h 87245"/>
                <a:gd name="connsiteX12" fmla="*/ 21692 w 67924"/>
                <a:gd name="connsiteY12" fmla="*/ 87609 h 87245"/>
                <a:gd name="connsiteX13" fmla="*/ 68091 w 67924"/>
                <a:gd name="connsiteY13" fmla="*/ 70719 h 87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924" h="87245">
                  <a:moveTo>
                    <a:pt x="68091" y="70719"/>
                  </a:moveTo>
                  <a:lnTo>
                    <a:pt x="63522" y="58184"/>
                  </a:lnTo>
                  <a:lnTo>
                    <a:pt x="34060" y="68909"/>
                  </a:lnTo>
                  <a:lnTo>
                    <a:pt x="46374" y="36398"/>
                  </a:lnTo>
                  <a:cubicBezTo>
                    <a:pt x="49399" y="28379"/>
                    <a:pt x="50851" y="23362"/>
                    <a:pt x="48160" y="15974"/>
                  </a:cubicBezTo>
                  <a:cubicBezTo>
                    <a:pt x="43166" y="2253"/>
                    <a:pt x="30441" y="-2695"/>
                    <a:pt x="16941" y="2215"/>
                  </a:cubicBezTo>
                  <a:cubicBezTo>
                    <a:pt x="3875" y="6974"/>
                    <a:pt x="-3263" y="19037"/>
                    <a:pt x="1807" y="32963"/>
                  </a:cubicBezTo>
                  <a:lnTo>
                    <a:pt x="15733" y="27892"/>
                  </a:lnTo>
                  <a:cubicBezTo>
                    <a:pt x="13042" y="20504"/>
                    <a:pt x="16903" y="16430"/>
                    <a:pt x="21510" y="14750"/>
                  </a:cubicBezTo>
                  <a:cubicBezTo>
                    <a:pt x="27401" y="12606"/>
                    <a:pt x="32129" y="15251"/>
                    <a:pt x="34189" y="20937"/>
                  </a:cubicBezTo>
                  <a:cubicBezTo>
                    <a:pt x="35481" y="24472"/>
                    <a:pt x="35162" y="27254"/>
                    <a:pt x="33581" y="31594"/>
                  </a:cubicBezTo>
                  <a:lnTo>
                    <a:pt x="17131" y="75074"/>
                  </a:lnTo>
                  <a:lnTo>
                    <a:pt x="21692" y="87609"/>
                  </a:lnTo>
                  <a:lnTo>
                    <a:pt x="68091" y="70719"/>
                  </a:lnTo>
                  <a:close/>
                </a:path>
              </a:pathLst>
            </a:custGeom>
            <a:solidFill>
              <a:srgbClr val="231F20"/>
            </a:solidFill>
            <a:ln w="7575" cap="flat">
              <a:noFill/>
              <a:prstDash val="solid"/>
              <a:round/>
            </a:ln>
          </p:spPr>
          <p:txBody>
            <a:bodyPr rtlCol="0" anchor="ctr"/>
            <a:lstStyle/>
            <a:p>
              <a:endParaRPr lang="en-GB"/>
            </a:p>
          </p:txBody>
        </p:sp>
        <p:sp>
          <p:nvSpPr>
            <p:cNvPr id="982" name="Freeform: Shape 981">
              <a:extLst>
                <a:ext uri="{FF2B5EF4-FFF2-40B4-BE49-F238E27FC236}">
                  <a16:creationId xmlns:a16="http://schemas.microsoft.com/office/drawing/2014/main" id="{C23E182F-B4AA-49BE-8227-7C4908A19A80}"/>
                </a:ext>
              </a:extLst>
            </p:cNvPr>
            <p:cNvSpPr/>
            <p:nvPr/>
          </p:nvSpPr>
          <p:spPr>
            <a:xfrm>
              <a:off x="4537824" y="4280129"/>
              <a:ext cx="138458" cy="138458"/>
            </a:xfrm>
            <a:custGeom>
              <a:avLst/>
              <a:gdLst>
                <a:gd name="connsiteX0" fmla="*/ 37190 w 138458"/>
                <a:gd name="connsiteY0" fmla="*/ 138858 h 138458"/>
                <a:gd name="connsiteX1" fmla="*/ 138698 w 138458"/>
                <a:gd name="connsiteY1" fmla="*/ 101915 h 138458"/>
                <a:gd name="connsiteX2" fmla="*/ 101748 w 138458"/>
                <a:gd name="connsiteY2" fmla="*/ 399 h 138458"/>
                <a:gd name="connsiteX3" fmla="*/ 240 w 138458"/>
                <a:gd name="connsiteY3" fmla="*/ 37342 h 138458"/>
                <a:gd name="connsiteX4" fmla="*/ 37190 w 138458"/>
                <a:gd name="connsiteY4" fmla="*/ 138858 h 138458"/>
                <a:gd name="connsiteX5" fmla="*/ 128953 w 138458"/>
                <a:gd name="connsiteY5" fmla="*/ 97370 h 138458"/>
                <a:gd name="connsiteX6" fmla="*/ 41735 w 138458"/>
                <a:gd name="connsiteY6" fmla="*/ 129113 h 138458"/>
                <a:gd name="connsiteX7" fmla="*/ 9984 w 138458"/>
                <a:gd name="connsiteY7" fmla="*/ 41887 h 138458"/>
                <a:gd name="connsiteX8" fmla="*/ 97203 w 138458"/>
                <a:gd name="connsiteY8" fmla="*/ 10144 h 138458"/>
                <a:gd name="connsiteX9" fmla="*/ 128953 w 138458"/>
                <a:gd name="connsiteY9" fmla="*/ 97370 h 138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458" h="138458">
                  <a:moveTo>
                    <a:pt x="37190" y="138858"/>
                  </a:moveTo>
                  <a:lnTo>
                    <a:pt x="138698" y="101915"/>
                  </a:lnTo>
                  <a:lnTo>
                    <a:pt x="101748" y="399"/>
                  </a:lnTo>
                  <a:lnTo>
                    <a:pt x="240" y="37342"/>
                  </a:lnTo>
                  <a:lnTo>
                    <a:pt x="37190" y="138858"/>
                  </a:lnTo>
                  <a:close/>
                  <a:moveTo>
                    <a:pt x="128953" y="97370"/>
                  </a:moveTo>
                  <a:lnTo>
                    <a:pt x="41735" y="129113"/>
                  </a:lnTo>
                  <a:cubicBezTo>
                    <a:pt x="41735" y="129113"/>
                    <a:pt x="9984" y="41887"/>
                    <a:pt x="9984" y="41887"/>
                  </a:cubicBezTo>
                  <a:cubicBezTo>
                    <a:pt x="9984" y="41887"/>
                    <a:pt x="97203" y="10144"/>
                    <a:pt x="97203" y="10144"/>
                  </a:cubicBezTo>
                  <a:lnTo>
                    <a:pt x="128953" y="97370"/>
                  </a:lnTo>
                  <a:close/>
                </a:path>
              </a:pathLst>
            </a:custGeom>
            <a:solidFill>
              <a:srgbClr val="231F20"/>
            </a:solidFill>
            <a:ln w="7575" cap="flat">
              <a:noFill/>
              <a:prstDash val="solid"/>
              <a:round/>
            </a:ln>
          </p:spPr>
          <p:txBody>
            <a:bodyPr rtlCol="0" anchor="ctr"/>
            <a:lstStyle/>
            <a:p>
              <a:endParaRPr lang="en-GB"/>
            </a:p>
          </p:txBody>
        </p:sp>
        <p:sp>
          <p:nvSpPr>
            <p:cNvPr id="983" name="Freeform: Shape 982">
              <a:extLst>
                <a:ext uri="{FF2B5EF4-FFF2-40B4-BE49-F238E27FC236}">
                  <a16:creationId xmlns:a16="http://schemas.microsoft.com/office/drawing/2014/main" id="{1853A774-EB6E-448C-B30F-502B0779FBA8}"/>
                </a:ext>
              </a:extLst>
            </p:cNvPr>
            <p:cNvSpPr/>
            <p:nvPr/>
          </p:nvSpPr>
          <p:spPr>
            <a:xfrm>
              <a:off x="4579774" y="4304909"/>
              <a:ext cx="47336" cy="85394"/>
            </a:xfrm>
            <a:custGeom>
              <a:avLst/>
              <a:gdLst>
                <a:gd name="connsiteX0" fmla="*/ 47574 w 47336"/>
                <a:gd name="connsiteY0" fmla="*/ 1759 h 85394"/>
                <a:gd name="connsiteX1" fmla="*/ 35427 w 47336"/>
                <a:gd name="connsiteY1" fmla="*/ 36885 h 85394"/>
                <a:gd name="connsiteX2" fmla="*/ 27005 w 47336"/>
                <a:gd name="connsiteY2" fmla="*/ 72505 h 85394"/>
                <a:gd name="connsiteX3" fmla="*/ 26526 w 47336"/>
                <a:gd name="connsiteY3" fmla="*/ 76123 h 85394"/>
                <a:gd name="connsiteX4" fmla="*/ 20285 w 47336"/>
                <a:gd name="connsiteY4" fmla="*/ 85062 h 85394"/>
                <a:gd name="connsiteX5" fmla="*/ 16226 w 47336"/>
                <a:gd name="connsiteY5" fmla="*/ 85777 h 85394"/>
                <a:gd name="connsiteX6" fmla="*/ 12608 w 47336"/>
                <a:gd name="connsiteY6" fmla="*/ 84432 h 85394"/>
                <a:gd name="connsiteX7" fmla="*/ 9271 w 47336"/>
                <a:gd name="connsiteY7" fmla="*/ 81345 h 85394"/>
                <a:gd name="connsiteX8" fmla="*/ 4642 w 47336"/>
                <a:gd name="connsiteY8" fmla="*/ 75257 h 85394"/>
                <a:gd name="connsiteX9" fmla="*/ 4208 w 47336"/>
                <a:gd name="connsiteY9" fmla="*/ 74649 h 85394"/>
                <a:gd name="connsiteX10" fmla="*/ 514 w 47336"/>
                <a:gd name="connsiteY10" fmla="*/ 68841 h 85394"/>
                <a:gd name="connsiteX11" fmla="*/ 1806 w 47336"/>
                <a:gd name="connsiteY11" fmla="*/ 63019 h 85394"/>
                <a:gd name="connsiteX12" fmla="*/ 6990 w 47336"/>
                <a:gd name="connsiteY12" fmla="*/ 58686 h 85394"/>
                <a:gd name="connsiteX13" fmla="*/ 8731 w 47336"/>
                <a:gd name="connsiteY13" fmla="*/ 58693 h 85394"/>
                <a:gd name="connsiteX14" fmla="*/ 10974 w 47336"/>
                <a:gd name="connsiteY14" fmla="*/ 60616 h 85394"/>
                <a:gd name="connsiteX15" fmla="*/ 13231 w 47336"/>
                <a:gd name="connsiteY15" fmla="*/ 63292 h 85394"/>
                <a:gd name="connsiteX16" fmla="*/ 17404 w 47336"/>
                <a:gd name="connsiteY16" fmla="*/ 66705 h 85394"/>
                <a:gd name="connsiteX17" fmla="*/ 20947 w 47336"/>
                <a:gd name="connsiteY17" fmla="*/ 54171 h 85394"/>
                <a:gd name="connsiteX18" fmla="*/ 25454 w 47336"/>
                <a:gd name="connsiteY18" fmla="*/ 34506 h 85394"/>
                <a:gd name="connsiteX19" fmla="*/ 29886 w 47336"/>
                <a:gd name="connsiteY19" fmla="*/ 18125 h 85394"/>
                <a:gd name="connsiteX20" fmla="*/ 33360 w 47336"/>
                <a:gd name="connsiteY20" fmla="*/ 9953 h 85394"/>
                <a:gd name="connsiteX21" fmla="*/ 38034 w 47336"/>
                <a:gd name="connsiteY21" fmla="*/ 5028 h 85394"/>
                <a:gd name="connsiteX22" fmla="*/ 46358 w 47336"/>
                <a:gd name="connsiteY22" fmla="*/ 399 h 85394"/>
                <a:gd name="connsiteX23" fmla="*/ 47574 w 47336"/>
                <a:gd name="connsiteY23" fmla="*/ 1759 h 8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336" h="85394">
                  <a:moveTo>
                    <a:pt x="47574" y="1759"/>
                  </a:moveTo>
                  <a:cubicBezTo>
                    <a:pt x="42922" y="13344"/>
                    <a:pt x="38878" y="25050"/>
                    <a:pt x="35427" y="36885"/>
                  </a:cubicBezTo>
                  <a:cubicBezTo>
                    <a:pt x="31984" y="48720"/>
                    <a:pt x="29171" y="60586"/>
                    <a:pt x="27005" y="72505"/>
                  </a:cubicBezTo>
                  <a:cubicBezTo>
                    <a:pt x="26845" y="73387"/>
                    <a:pt x="26686" y="74588"/>
                    <a:pt x="26526" y="76123"/>
                  </a:cubicBezTo>
                  <a:cubicBezTo>
                    <a:pt x="25994" y="80775"/>
                    <a:pt x="23911" y="83740"/>
                    <a:pt x="20285" y="85062"/>
                  </a:cubicBezTo>
                  <a:cubicBezTo>
                    <a:pt x="18735" y="85625"/>
                    <a:pt x="17389" y="85861"/>
                    <a:pt x="16226" y="85777"/>
                  </a:cubicBezTo>
                  <a:cubicBezTo>
                    <a:pt x="15063" y="85686"/>
                    <a:pt x="13854" y="85230"/>
                    <a:pt x="12608" y="84432"/>
                  </a:cubicBezTo>
                  <a:cubicBezTo>
                    <a:pt x="11559" y="83709"/>
                    <a:pt x="10449" y="82676"/>
                    <a:pt x="9271" y="81345"/>
                  </a:cubicBezTo>
                  <a:cubicBezTo>
                    <a:pt x="8100" y="80008"/>
                    <a:pt x="6565" y="77978"/>
                    <a:pt x="4642" y="75257"/>
                  </a:cubicBezTo>
                  <a:cubicBezTo>
                    <a:pt x="4512" y="75090"/>
                    <a:pt x="4376" y="74884"/>
                    <a:pt x="4208" y="74649"/>
                  </a:cubicBezTo>
                  <a:cubicBezTo>
                    <a:pt x="2057" y="71623"/>
                    <a:pt x="826" y="69693"/>
                    <a:pt x="514" y="68841"/>
                  </a:cubicBezTo>
                  <a:cubicBezTo>
                    <a:pt x="-109" y="67131"/>
                    <a:pt x="324" y="65177"/>
                    <a:pt x="1806" y="63019"/>
                  </a:cubicBezTo>
                  <a:cubicBezTo>
                    <a:pt x="3289" y="60845"/>
                    <a:pt x="5022" y="59400"/>
                    <a:pt x="6990" y="58686"/>
                  </a:cubicBezTo>
                  <a:cubicBezTo>
                    <a:pt x="7621" y="58450"/>
                    <a:pt x="8207" y="58458"/>
                    <a:pt x="8731" y="58693"/>
                  </a:cubicBezTo>
                  <a:cubicBezTo>
                    <a:pt x="9256" y="58929"/>
                    <a:pt x="10008" y="59575"/>
                    <a:pt x="10974" y="60616"/>
                  </a:cubicBezTo>
                  <a:cubicBezTo>
                    <a:pt x="11551" y="61270"/>
                    <a:pt x="12311" y="62167"/>
                    <a:pt x="13231" y="63292"/>
                  </a:cubicBezTo>
                  <a:cubicBezTo>
                    <a:pt x="15314" y="65824"/>
                    <a:pt x="16705" y="66956"/>
                    <a:pt x="17404" y="66705"/>
                  </a:cubicBezTo>
                  <a:cubicBezTo>
                    <a:pt x="18005" y="66492"/>
                    <a:pt x="19191" y="62312"/>
                    <a:pt x="20947" y="54171"/>
                  </a:cubicBezTo>
                  <a:cubicBezTo>
                    <a:pt x="22642" y="46394"/>
                    <a:pt x="24139" y="39850"/>
                    <a:pt x="25454" y="34506"/>
                  </a:cubicBezTo>
                  <a:cubicBezTo>
                    <a:pt x="27286" y="27034"/>
                    <a:pt x="28761" y="21568"/>
                    <a:pt x="29886" y="18125"/>
                  </a:cubicBezTo>
                  <a:cubicBezTo>
                    <a:pt x="31018" y="14689"/>
                    <a:pt x="32174" y="11975"/>
                    <a:pt x="33360" y="9953"/>
                  </a:cubicBezTo>
                  <a:cubicBezTo>
                    <a:pt x="34401" y="8213"/>
                    <a:pt x="35959" y="6563"/>
                    <a:pt x="38034" y="5028"/>
                  </a:cubicBezTo>
                  <a:cubicBezTo>
                    <a:pt x="40102" y="3485"/>
                    <a:pt x="42884" y="1942"/>
                    <a:pt x="46358" y="399"/>
                  </a:cubicBezTo>
                  <a:lnTo>
                    <a:pt x="47574" y="1759"/>
                  </a:lnTo>
                  <a:close/>
                </a:path>
              </a:pathLst>
            </a:custGeom>
            <a:solidFill>
              <a:srgbClr val="231F20"/>
            </a:solidFill>
            <a:ln w="7575" cap="flat">
              <a:noFill/>
              <a:prstDash val="solid"/>
              <a:round/>
            </a:ln>
          </p:spPr>
          <p:txBody>
            <a:bodyPr rtlCol="0" anchor="ctr"/>
            <a:lstStyle/>
            <a:p>
              <a:endParaRPr lang="en-GB"/>
            </a:p>
          </p:txBody>
        </p:sp>
        <p:sp>
          <p:nvSpPr>
            <p:cNvPr id="984" name="Freeform: Shape 983">
              <a:extLst>
                <a:ext uri="{FF2B5EF4-FFF2-40B4-BE49-F238E27FC236}">
                  <a16:creationId xmlns:a16="http://schemas.microsoft.com/office/drawing/2014/main" id="{77E5831C-DA42-4395-B819-2FB5C5D5BA28}"/>
                </a:ext>
              </a:extLst>
            </p:cNvPr>
            <p:cNvSpPr/>
            <p:nvPr/>
          </p:nvSpPr>
          <p:spPr>
            <a:xfrm>
              <a:off x="4611258" y="3831458"/>
              <a:ext cx="275088" cy="187382"/>
            </a:xfrm>
            <a:custGeom>
              <a:avLst/>
              <a:gdLst>
                <a:gd name="connsiteX0" fmla="*/ 47012 w 275088"/>
                <a:gd name="connsiteY0" fmla="*/ 187255 h 187382"/>
                <a:gd name="connsiteX1" fmla="*/ 61386 w 275088"/>
                <a:gd name="connsiteY1" fmla="*/ 163744 h 187382"/>
                <a:gd name="connsiteX2" fmla="*/ 73290 w 275088"/>
                <a:gd name="connsiteY2" fmla="*/ 116851 h 187382"/>
                <a:gd name="connsiteX3" fmla="*/ 78953 w 275088"/>
                <a:gd name="connsiteY3" fmla="*/ 62076 h 187382"/>
                <a:gd name="connsiteX4" fmla="*/ 71033 w 275088"/>
                <a:gd name="connsiteY4" fmla="*/ 17113 h 187382"/>
                <a:gd name="connsiteX5" fmla="*/ 41562 w 275088"/>
                <a:gd name="connsiteY5" fmla="*/ 413 h 187382"/>
                <a:gd name="connsiteX6" fmla="*/ 9249 w 275088"/>
                <a:gd name="connsiteY6" fmla="*/ 22328 h 187382"/>
                <a:gd name="connsiteX7" fmla="*/ 12958 w 275088"/>
                <a:gd name="connsiteY7" fmla="*/ 113103 h 187382"/>
                <a:gd name="connsiteX8" fmla="*/ 45849 w 275088"/>
                <a:gd name="connsiteY8" fmla="*/ 140750 h 187382"/>
                <a:gd name="connsiteX9" fmla="*/ 97941 w 275088"/>
                <a:gd name="connsiteY9" fmla="*/ 127766 h 187382"/>
                <a:gd name="connsiteX10" fmla="*/ 113623 w 275088"/>
                <a:gd name="connsiteY10" fmla="*/ 115832 h 187382"/>
                <a:gd name="connsiteX11" fmla="*/ 106006 w 275088"/>
                <a:gd name="connsiteY11" fmla="*/ 108216 h 187382"/>
                <a:gd name="connsiteX12" fmla="*/ 104935 w 275088"/>
                <a:gd name="connsiteY12" fmla="*/ 124118 h 187382"/>
                <a:gd name="connsiteX13" fmla="*/ 111183 w 275088"/>
                <a:gd name="connsiteY13" fmla="*/ 145660 h 187382"/>
                <a:gd name="connsiteX14" fmla="*/ 120905 w 275088"/>
                <a:gd name="connsiteY14" fmla="*/ 162885 h 187382"/>
                <a:gd name="connsiteX15" fmla="*/ 136077 w 275088"/>
                <a:gd name="connsiteY15" fmla="*/ 160300 h 187382"/>
                <a:gd name="connsiteX16" fmla="*/ 140000 w 275088"/>
                <a:gd name="connsiteY16" fmla="*/ 146618 h 187382"/>
                <a:gd name="connsiteX17" fmla="*/ 142158 w 275088"/>
                <a:gd name="connsiteY17" fmla="*/ 119131 h 187382"/>
                <a:gd name="connsiteX18" fmla="*/ 131380 w 275088"/>
                <a:gd name="connsiteY18" fmla="*/ 119131 h 187382"/>
                <a:gd name="connsiteX19" fmla="*/ 137316 w 275088"/>
                <a:gd name="connsiteY19" fmla="*/ 141061 h 187382"/>
                <a:gd name="connsiteX20" fmla="*/ 146621 w 275088"/>
                <a:gd name="connsiteY20" fmla="*/ 141061 h 187382"/>
                <a:gd name="connsiteX21" fmla="*/ 149045 w 275088"/>
                <a:gd name="connsiteY21" fmla="*/ 135277 h 187382"/>
                <a:gd name="connsiteX22" fmla="*/ 156327 w 275088"/>
                <a:gd name="connsiteY22" fmla="*/ 116858 h 187382"/>
                <a:gd name="connsiteX23" fmla="*/ 147875 w 275088"/>
                <a:gd name="connsiteY23" fmla="*/ 117945 h 187382"/>
                <a:gd name="connsiteX24" fmla="*/ 163412 w 275088"/>
                <a:gd name="connsiteY24" fmla="*/ 131141 h 187382"/>
                <a:gd name="connsiteX25" fmla="*/ 169941 w 275088"/>
                <a:gd name="connsiteY25" fmla="*/ 130298 h 187382"/>
                <a:gd name="connsiteX26" fmla="*/ 182955 w 275088"/>
                <a:gd name="connsiteY26" fmla="*/ 111826 h 187382"/>
                <a:gd name="connsiteX27" fmla="*/ 186892 w 275088"/>
                <a:gd name="connsiteY27" fmla="*/ 105213 h 187382"/>
                <a:gd name="connsiteX28" fmla="*/ 181587 w 275088"/>
                <a:gd name="connsiteY28" fmla="*/ 105327 h 187382"/>
                <a:gd name="connsiteX29" fmla="*/ 181610 w 275088"/>
                <a:gd name="connsiteY29" fmla="*/ 105479 h 187382"/>
                <a:gd name="connsiteX30" fmla="*/ 181845 w 275088"/>
                <a:gd name="connsiteY30" fmla="*/ 105844 h 187382"/>
                <a:gd name="connsiteX31" fmla="*/ 186976 w 275088"/>
                <a:gd name="connsiteY31" fmla="*/ 111674 h 187382"/>
                <a:gd name="connsiteX32" fmla="*/ 204779 w 275088"/>
                <a:gd name="connsiteY32" fmla="*/ 104864 h 187382"/>
                <a:gd name="connsiteX33" fmla="*/ 195482 w 275088"/>
                <a:gd name="connsiteY33" fmla="*/ 104864 h 187382"/>
                <a:gd name="connsiteX34" fmla="*/ 207561 w 275088"/>
                <a:gd name="connsiteY34" fmla="*/ 119838 h 187382"/>
                <a:gd name="connsiteX35" fmla="*/ 222026 w 275088"/>
                <a:gd name="connsiteY35" fmla="*/ 116228 h 187382"/>
                <a:gd name="connsiteX36" fmla="*/ 228860 w 275088"/>
                <a:gd name="connsiteY36" fmla="*/ 96722 h 187382"/>
                <a:gd name="connsiteX37" fmla="*/ 227240 w 275088"/>
                <a:gd name="connsiteY37" fmla="*/ 65534 h 187382"/>
                <a:gd name="connsiteX38" fmla="*/ 211901 w 275088"/>
                <a:gd name="connsiteY38" fmla="*/ 19956 h 187382"/>
                <a:gd name="connsiteX39" fmla="*/ 202589 w 275088"/>
                <a:gd name="connsiteY39" fmla="*/ 19956 h 187382"/>
                <a:gd name="connsiteX40" fmla="*/ 195277 w 275088"/>
                <a:gd name="connsiteY40" fmla="*/ 72170 h 187382"/>
                <a:gd name="connsiteX41" fmla="*/ 229757 w 275088"/>
                <a:gd name="connsiteY41" fmla="*/ 114426 h 187382"/>
                <a:gd name="connsiteX42" fmla="*/ 272643 w 275088"/>
                <a:gd name="connsiteY42" fmla="*/ 106034 h 187382"/>
                <a:gd name="connsiteX43" fmla="*/ 267201 w 275088"/>
                <a:gd name="connsiteY43" fmla="*/ 96738 h 187382"/>
                <a:gd name="connsiteX44" fmla="*/ 215337 w 275088"/>
                <a:gd name="connsiteY44" fmla="*/ 93302 h 187382"/>
                <a:gd name="connsiteX45" fmla="*/ 205090 w 275088"/>
                <a:gd name="connsiteY45" fmla="*/ 46249 h 187382"/>
                <a:gd name="connsiteX46" fmla="*/ 211901 w 275088"/>
                <a:gd name="connsiteY46" fmla="*/ 25391 h 187382"/>
                <a:gd name="connsiteX47" fmla="*/ 202589 w 275088"/>
                <a:gd name="connsiteY47" fmla="*/ 25391 h 187382"/>
                <a:gd name="connsiteX48" fmla="*/ 217731 w 275088"/>
                <a:gd name="connsiteY48" fmla="*/ 98858 h 187382"/>
                <a:gd name="connsiteX49" fmla="*/ 214949 w 275088"/>
                <a:gd name="connsiteY49" fmla="*/ 107592 h 187382"/>
                <a:gd name="connsiteX50" fmla="*/ 213406 w 275088"/>
                <a:gd name="connsiteY50" fmla="*/ 109736 h 187382"/>
                <a:gd name="connsiteX51" fmla="*/ 212479 w 275088"/>
                <a:gd name="connsiteY51" fmla="*/ 110299 h 187382"/>
                <a:gd name="connsiteX52" fmla="*/ 212730 w 275088"/>
                <a:gd name="connsiteY52" fmla="*/ 110260 h 187382"/>
                <a:gd name="connsiteX53" fmla="*/ 212950 w 275088"/>
                <a:gd name="connsiteY53" fmla="*/ 110352 h 187382"/>
                <a:gd name="connsiteX54" fmla="*/ 212577 w 275088"/>
                <a:gd name="connsiteY54" fmla="*/ 110352 h 187382"/>
                <a:gd name="connsiteX55" fmla="*/ 210274 w 275088"/>
                <a:gd name="connsiteY55" fmla="*/ 108657 h 187382"/>
                <a:gd name="connsiteX56" fmla="*/ 204779 w 275088"/>
                <a:gd name="connsiteY56" fmla="*/ 99421 h 187382"/>
                <a:gd name="connsiteX57" fmla="*/ 195482 w 275088"/>
                <a:gd name="connsiteY57" fmla="*/ 99421 h 187382"/>
                <a:gd name="connsiteX58" fmla="*/ 191932 w 275088"/>
                <a:gd name="connsiteY58" fmla="*/ 102956 h 187382"/>
                <a:gd name="connsiteX59" fmla="*/ 192860 w 275088"/>
                <a:gd name="connsiteY59" fmla="*/ 102621 h 187382"/>
                <a:gd name="connsiteX60" fmla="*/ 189226 w 275088"/>
                <a:gd name="connsiteY60" fmla="*/ 97863 h 187382"/>
                <a:gd name="connsiteX61" fmla="*/ 182301 w 275088"/>
                <a:gd name="connsiteY61" fmla="*/ 95445 h 187382"/>
                <a:gd name="connsiteX62" fmla="*/ 173993 w 275088"/>
                <a:gd name="connsiteY62" fmla="*/ 105806 h 187382"/>
                <a:gd name="connsiteX63" fmla="*/ 166544 w 275088"/>
                <a:gd name="connsiteY63" fmla="*/ 118637 h 187382"/>
                <a:gd name="connsiteX64" fmla="*/ 166483 w 275088"/>
                <a:gd name="connsiteY64" fmla="*/ 118789 h 187382"/>
                <a:gd name="connsiteX65" fmla="*/ 165632 w 275088"/>
                <a:gd name="connsiteY65" fmla="*/ 119663 h 187382"/>
                <a:gd name="connsiteX66" fmla="*/ 162325 w 275088"/>
                <a:gd name="connsiteY66" fmla="*/ 122681 h 187382"/>
                <a:gd name="connsiteX67" fmla="*/ 168847 w 275088"/>
                <a:gd name="connsiteY67" fmla="*/ 121837 h 187382"/>
                <a:gd name="connsiteX68" fmla="*/ 155491 w 275088"/>
                <a:gd name="connsiteY68" fmla="*/ 110329 h 187382"/>
                <a:gd name="connsiteX69" fmla="*/ 147023 w 275088"/>
                <a:gd name="connsiteY69" fmla="*/ 111423 h 187382"/>
                <a:gd name="connsiteX70" fmla="*/ 138806 w 275088"/>
                <a:gd name="connsiteY70" fmla="*/ 131818 h 187382"/>
                <a:gd name="connsiteX71" fmla="*/ 138289 w 275088"/>
                <a:gd name="connsiteY71" fmla="*/ 134091 h 187382"/>
                <a:gd name="connsiteX72" fmla="*/ 138388 w 275088"/>
                <a:gd name="connsiteY72" fmla="*/ 133848 h 187382"/>
                <a:gd name="connsiteX73" fmla="*/ 137316 w 275088"/>
                <a:gd name="connsiteY73" fmla="*/ 135619 h 187382"/>
                <a:gd name="connsiteX74" fmla="*/ 146621 w 275088"/>
                <a:gd name="connsiteY74" fmla="*/ 135619 h 187382"/>
                <a:gd name="connsiteX75" fmla="*/ 142158 w 275088"/>
                <a:gd name="connsiteY75" fmla="*/ 119131 h 187382"/>
                <a:gd name="connsiteX76" fmla="*/ 131380 w 275088"/>
                <a:gd name="connsiteY76" fmla="*/ 119131 h 187382"/>
                <a:gd name="connsiteX77" fmla="*/ 127792 w 275088"/>
                <a:gd name="connsiteY77" fmla="*/ 152273 h 187382"/>
                <a:gd name="connsiteX78" fmla="*/ 126667 w 275088"/>
                <a:gd name="connsiteY78" fmla="*/ 155055 h 187382"/>
                <a:gd name="connsiteX79" fmla="*/ 126294 w 275088"/>
                <a:gd name="connsiteY79" fmla="*/ 155679 h 187382"/>
                <a:gd name="connsiteX80" fmla="*/ 126500 w 275088"/>
                <a:gd name="connsiteY80" fmla="*/ 155481 h 187382"/>
                <a:gd name="connsiteX81" fmla="*/ 128636 w 275088"/>
                <a:gd name="connsiteY81" fmla="*/ 155359 h 187382"/>
                <a:gd name="connsiteX82" fmla="*/ 128233 w 275088"/>
                <a:gd name="connsiteY82" fmla="*/ 155063 h 187382"/>
                <a:gd name="connsiteX83" fmla="*/ 127990 w 275088"/>
                <a:gd name="connsiteY83" fmla="*/ 154751 h 187382"/>
                <a:gd name="connsiteX84" fmla="*/ 126819 w 275088"/>
                <a:gd name="connsiteY84" fmla="*/ 153299 h 187382"/>
                <a:gd name="connsiteX85" fmla="*/ 124820 w 275088"/>
                <a:gd name="connsiteY85" fmla="*/ 149947 h 187382"/>
                <a:gd name="connsiteX86" fmla="*/ 121582 w 275088"/>
                <a:gd name="connsiteY86" fmla="*/ 142794 h 187382"/>
                <a:gd name="connsiteX87" fmla="*/ 116048 w 275088"/>
                <a:gd name="connsiteY87" fmla="*/ 124703 h 187382"/>
                <a:gd name="connsiteX88" fmla="*/ 115120 w 275088"/>
                <a:gd name="connsiteY88" fmla="*/ 120173 h 187382"/>
                <a:gd name="connsiteX89" fmla="*/ 114687 w 275088"/>
                <a:gd name="connsiteY89" fmla="*/ 117269 h 187382"/>
                <a:gd name="connsiteX90" fmla="*/ 114573 w 275088"/>
                <a:gd name="connsiteY90" fmla="*/ 114327 h 187382"/>
                <a:gd name="connsiteX91" fmla="*/ 114528 w 275088"/>
                <a:gd name="connsiteY91" fmla="*/ 114449 h 187382"/>
                <a:gd name="connsiteX92" fmla="*/ 113623 w 275088"/>
                <a:gd name="connsiteY92" fmla="*/ 115832 h 187382"/>
                <a:gd name="connsiteX93" fmla="*/ 106006 w 275088"/>
                <a:gd name="connsiteY93" fmla="*/ 108216 h 187382"/>
                <a:gd name="connsiteX94" fmla="*/ 56696 w 275088"/>
                <a:gd name="connsiteY94" fmla="*/ 131354 h 187382"/>
                <a:gd name="connsiteX95" fmla="*/ 26686 w 275088"/>
                <a:gd name="connsiteY95" fmla="*/ 114707 h 187382"/>
                <a:gd name="connsiteX96" fmla="*/ 15497 w 275088"/>
                <a:gd name="connsiteY96" fmla="*/ 35129 h 187382"/>
                <a:gd name="connsiteX97" fmla="*/ 22954 w 275088"/>
                <a:gd name="connsiteY97" fmla="*/ 20937 h 187382"/>
                <a:gd name="connsiteX98" fmla="*/ 35344 w 275088"/>
                <a:gd name="connsiteY98" fmla="*/ 12743 h 187382"/>
                <a:gd name="connsiteX99" fmla="*/ 43812 w 275088"/>
                <a:gd name="connsiteY99" fmla="*/ 10987 h 187382"/>
                <a:gd name="connsiteX100" fmla="*/ 50418 w 275088"/>
                <a:gd name="connsiteY100" fmla="*/ 11686 h 187382"/>
                <a:gd name="connsiteX101" fmla="*/ 59509 w 275088"/>
                <a:gd name="connsiteY101" fmla="*/ 18717 h 187382"/>
                <a:gd name="connsiteX102" fmla="*/ 68060 w 275088"/>
                <a:gd name="connsiteY102" fmla="*/ 54375 h 187382"/>
                <a:gd name="connsiteX103" fmla="*/ 64632 w 275088"/>
                <a:gd name="connsiteY103" fmla="*/ 103731 h 187382"/>
                <a:gd name="connsiteX104" fmla="*/ 54454 w 275088"/>
                <a:gd name="connsiteY104" fmla="*/ 150038 h 187382"/>
                <a:gd name="connsiteX105" fmla="*/ 48624 w 275088"/>
                <a:gd name="connsiteY105" fmla="*/ 167263 h 187382"/>
                <a:gd name="connsiteX106" fmla="*/ 46237 w 275088"/>
                <a:gd name="connsiteY106" fmla="*/ 172538 h 187382"/>
                <a:gd name="connsiteX107" fmla="*/ 43607 w 275088"/>
                <a:gd name="connsiteY107" fmla="*/ 176955 h 187382"/>
                <a:gd name="connsiteX108" fmla="*/ 43204 w 275088"/>
                <a:gd name="connsiteY108" fmla="*/ 177312 h 187382"/>
                <a:gd name="connsiteX109" fmla="*/ 43561 w 275088"/>
                <a:gd name="connsiteY109" fmla="*/ 177069 h 187382"/>
                <a:gd name="connsiteX110" fmla="*/ 44147 w 275088"/>
                <a:gd name="connsiteY110" fmla="*/ 176871 h 187382"/>
                <a:gd name="connsiteX111" fmla="*/ 47012 w 275088"/>
                <a:gd name="connsiteY111" fmla="*/ 187255 h 187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275088" h="187382">
                  <a:moveTo>
                    <a:pt x="47012" y="187255"/>
                  </a:moveTo>
                  <a:cubicBezTo>
                    <a:pt x="55397" y="184214"/>
                    <a:pt x="58810" y="171140"/>
                    <a:pt x="61386" y="163744"/>
                  </a:cubicBezTo>
                  <a:cubicBezTo>
                    <a:pt x="66685" y="148518"/>
                    <a:pt x="70387" y="132692"/>
                    <a:pt x="73290" y="116851"/>
                  </a:cubicBezTo>
                  <a:cubicBezTo>
                    <a:pt x="76589" y="98813"/>
                    <a:pt x="78885" y="80433"/>
                    <a:pt x="78953" y="62076"/>
                  </a:cubicBezTo>
                  <a:cubicBezTo>
                    <a:pt x="79014" y="47048"/>
                    <a:pt x="77935" y="30750"/>
                    <a:pt x="71033" y="17113"/>
                  </a:cubicBezTo>
                  <a:cubicBezTo>
                    <a:pt x="65294" y="5765"/>
                    <a:pt x="54401" y="-1023"/>
                    <a:pt x="41562" y="413"/>
                  </a:cubicBezTo>
                  <a:cubicBezTo>
                    <a:pt x="27355" y="1994"/>
                    <a:pt x="15847" y="9634"/>
                    <a:pt x="9249" y="22328"/>
                  </a:cubicBezTo>
                  <a:cubicBezTo>
                    <a:pt x="-4768" y="49275"/>
                    <a:pt x="-1401" y="87000"/>
                    <a:pt x="12958" y="113103"/>
                  </a:cubicBezTo>
                  <a:cubicBezTo>
                    <a:pt x="20028" y="125980"/>
                    <a:pt x="31262" y="137116"/>
                    <a:pt x="45849" y="140750"/>
                  </a:cubicBezTo>
                  <a:cubicBezTo>
                    <a:pt x="64138" y="145303"/>
                    <a:pt x="82845" y="137777"/>
                    <a:pt x="97941" y="127766"/>
                  </a:cubicBezTo>
                  <a:cubicBezTo>
                    <a:pt x="103422" y="124141"/>
                    <a:pt x="108614" y="120081"/>
                    <a:pt x="113623" y="115832"/>
                  </a:cubicBezTo>
                  <a:cubicBezTo>
                    <a:pt x="111084" y="113293"/>
                    <a:pt x="108545" y="110755"/>
                    <a:pt x="106006" y="108216"/>
                  </a:cubicBezTo>
                  <a:cubicBezTo>
                    <a:pt x="102153" y="112077"/>
                    <a:pt x="104045" y="119489"/>
                    <a:pt x="104935" y="124118"/>
                  </a:cubicBezTo>
                  <a:cubicBezTo>
                    <a:pt x="106341" y="131453"/>
                    <a:pt x="108492" y="138697"/>
                    <a:pt x="111183" y="145660"/>
                  </a:cubicBezTo>
                  <a:cubicBezTo>
                    <a:pt x="113479" y="151582"/>
                    <a:pt x="116116" y="158461"/>
                    <a:pt x="120905" y="162885"/>
                  </a:cubicBezTo>
                  <a:cubicBezTo>
                    <a:pt x="126028" y="167613"/>
                    <a:pt x="132702" y="166267"/>
                    <a:pt x="136077" y="160300"/>
                  </a:cubicBezTo>
                  <a:cubicBezTo>
                    <a:pt x="138403" y="156188"/>
                    <a:pt x="139300" y="151224"/>
                    <a:pt x="140000" y="146618"/>
                  </a:cubicBezTo>
                  <a:cubicBezTo>
                    <a:pt x="141391" y="137519"/>
                    <a:pt x="141877" y="128321"/>
                    <a:pt x="142158" y="119131"/>
                  </a:cubicBezTo>
                  <a:lnTo>
                    <a:pt x="131380" y="119131"/>
                  </a:lnTo>
                  <a:cubicBezTo>
                    <a:pt x="132109" y="126687"/>
                    <a:pt x="133250" y="134494"/>
                    <a:pt x="137316" y="141061"/>
                  </a:cubicBezTo>
                  <a:cubicBezTo>
                    <a:pt x="139490" y="144565"/>
                    <a:pt x="144431" y="144512"/>
                    <a:pt x="146621" y="141061"/>
                  </a:cubicBezTo>
                  <a:cubicBezTo>
                    <a:pt x="147799" y="139199"/>
                    <a:pt x="148498" y="137375"/>
                    <a:pt x="149045" y="135277"/>
                  </a:cubicBezTo>
                  <a:cubicBezTo>
                    <a:pt x="150710" y="128899"/>
                    <a:pt x="153644" y="122841"/>
                    <a:pt x="156327" y="116858"/>
                  </a:cubicBezTo>
                  <a:cubicBezTo>
                    <a:pt x="153515" y="117223"/>
                    <a:pt x="150695" y="117588"/>
                    <a:pt x="147875" y="117945"/>
                  </a:cubicBezTo>
                  <a:cubicBezTo>
                    <a:pt x="152580" y="122924"/>
                    <a:pt x="157323" y="127850"/>
                    <a:pt x="163412" y="131141"/>
                  </a:cubicBezTo>
                  <a:cubicBezTo>
                    <a:pt x="165601" y="132320"/>
                    <a:pt x="168140" y="131970"/>
                    <a:pt x="169941" y="130298"/>
                  </a:cubicBezTo>
                  <a:cubicBezTo>
                    <a:pt x="175764" y="124886"/>
                    <a:pt x="178911" y="118706"/>
                    <a:pt x="182955" y="111826"/>
                  </a:cubicBezTo>
                  <a:cubicBezTo>
                    <a:pt x="183586" y="110747"/>
                    <a:pt x="187151" y="106255"/>
                    <a:pt x="186892" y="105213"/>
                  </a:cubicBezTo>
                  <a:cubicBezTo>
                    <a:pt x="184817" y="106353"/>
                    <a:pt x="183054" y="106391"/>
                    <a:pt x="181587" y="105327"/>
                  </a:cubicBezTo>
                  <a:cubicBezTo>
                    <a:pt x="181222" y="105046"/>
                    <a:pt x="181230" y="105099"/>
                    <a:pt x="181610" y="105479"/>
                  </a:cubicBezTo>
                  <a:cubicBezTo>
                    <a:pt x="181511" y="104856"/>
                    <a:pt x="181564" y="105411"/>
                    <a:pt x="181845" y="105844"/>
                  </a:cubicBezTo>
                  <a:cubicBezTo>
                    <a:pt x="183236" y="107995"/>
                    <a:pt x="184825" y="110215"/>
                    <a:pt x="186976" y="111674"/>
                  </a:cubicBezTo>
                  <a:cubicBezTo>
                    <a:pt x="194152" y="116547"/>
                    <a:pt x="200605" y="110549"/>
                    <a:pt x="204779" y="104864"/>
                  </a:cubicBezTo>
                  <a:lnTo>
                    <a:pt x="195482" y="104864"/>
                  </a:lnTo>
                  <a:cubicBezTo>
                    <a:pt x="198029" y="110603"/>
                    <a:pt x="201593" y="117056"/>
                    <a:pt x="207561" y="119838"/>
                  </a:cubicBezTo>
                  <a:cubicBezTo>
                    <a:pt x="212806" y="122286"/>
                    <a:pt x="218377" y="120545"/>
                    <a:pt x="222026" y="116228"/>
                  </a:cubicBezTo>
                  <a:cubicBezTo>
                    <a:pt x="226556" y="110876"/>
                    <a:pt x="228054" y="103495"/>
                    <a:pt x="228860" y="96722"/>
                  </a:cubicBezTo>
                  <a:cubicBezTo>
                    <a:pt x="230099" y="86347"/>
                    <a:pt x="229103" y="75773"/>
                    <a:pt x="227240" y="65534"/>
                  </a:cubicBezTo>
                  <a:cubicBezTo>
                    <a:pt x="224375" y="49685"/>
                    <a:pt x="218795" y="34467"/>
                    <a:pt x="211901" y="19956"/>
                  </a:cubicBezTo>
                  <a:cubicBezTo>
                    <a:pt x="210016" y="16004"/>
                    <a:pt x="204702" y="16939"/>
                    <a:pt x="202589" y="19956"/>
                  </a:cubicBezTo>
                  <a:cubicBezTo>
                    <a:pt x="192594" y="34300"/>
                    <a:pt x="192373" y="55652"/>
                    <a:pt x="195277" y="72170"/>
                  </a:cubicBezTo>
                  <a:cubicBezTo>
                    <a:pt x="198599" y="90999"/>
                    <a:pt x="209636" y="110337"/>
                    <a:pt x="229757" y="114426"/>
                  </a:cubicBezTo>
                  <a:cubicBezTo>
                    <a:pt x="244572" y="117436"/>
                    <a:pt x="259447" y="112526"/>
                    <a:pt x="272643" y="106034"/>
                  </a:cubicBezTo>
                  <a:cubicBezTo>
                    <a:pt x="278861" y="102978"/>
                    <a:pt x="273411" y="93682"/>
                    <a:pt x="267201" y="96738"/>
                  </a:cubicBezTo>
                  <a:cubicBezTo>
                    <a:pt x="250561" y="104917"/>
                    <a:pt x="228502" y="110032"/>
                    <a:pt x="215337" y="93302"/>
                  </a:cubicBezTo>
                  <a:cubicBezTo>
                    <a:pt x="205295" y="80532"/>
                    <a:pt x="203327" y="61885"/>
                    <a:pt x="205090" y="46249"/>
                  </a:cubicBezTo>
                  <a:cubicBezTo>
                    <a:pt x="205949" y="38724"/>
                    <a:pt x="207758" y="31336"/>
                    <a:pt x="211901" y="25391"/>
                  </a:cubicBezTo>
                  <a:lnTo>
                    <a:pt x="202589" y="25391"/>
                  </a:lnTo>
                  <a:cubicBezTo>
                    <a:pt x="212912" y="47078"/>
                    <a:pt x="222330" y="74443"/>
                    <a:pt x="217731" y="98858"/>
                  </a:cubicBezTo>
                  <a:cubicBezTo>
                    <a:pt x="217161" y="101891"/>
                    <a:pt x="216378" y="105069"/>
                    <a:pt x="214949" y="107592"/>
                  </a:cubicBezTo>
                  <a:cubicBezTo>
                    <a:pt x="214189" y="108953"/>
                    <a:pt x="214197" y="108999"/>
                    <a:pt x="213406" y="109736"/>
                  </a:cubicBezTo>
                  <a:cubicBezTo>
                    <a:pt x="213292" y="109842"/>
                    <a:pt x="212365" y="110451"/>
                    <a:pt x="212479" y="110299"/>
                  </a:cubicBezTo>
                  <a:cubicBezTo>
                    <a:pt x="213269" y="110230"/>
                    <a:pt x="213345" y="110223"/>
                    <a:pt x="212730" y="110260"/>
                  </a:cubicBezTo>
                  <a:cubicBezTo>
                    <a:pt x="212121" y="110238"/>
                    <a:pt x="212197" y="110260"/>
                    <a:pt x="212950" y="110352"/>
                  </a:cubicBezTo>
                  <a:cubicBezTo>
                    <a:pt x="212699" y="110215"/>
                    <a:pt x="211627" y="109721"/>
                    <a:pt x="212577" y="110352"/>
                  </a:cubicBezTo>
                  <a:cubicBezTo>
                    <a:pt x="211270" y="109478"/>
                    <a:pt x="211483" y="109926"/>
                    <a:pt x="210274" y="108657"/>
                  </a:cubicBezTo>
                  <a:cubicBezTo>
                    <a:pt x="207827" y="106080"/>
                    <a:pt x="206223" y="102667"/>
                    <a:pt x="204779" y="99421"/>
                  </a:cubicBezTo>
                  <a:cubicBezTo>
                    <a:pt x="202977" y="95331"/>
                    <a:pt x="197588" y="96555"/>
                    <a:pt x="195482" y="99421"/>
                  </a:cubicBezTo>
                  <a:cubicBezTo>
                    <a:pt x="194539" y="100706"/>
                    <a:pt x="192738" y="101755"/>
                    <a:pt x="191932" y="102956"/>
                  </a:cubicBezTo>
                  <a:cubicBezTo>
                    <a:pt x="192928" y="101473"/>
                    <a:pt x="193293" y="104065"/>
                    <a:pt x="192860" y="102621"/>
                  </a:cubicBezTo>
                  <a:cubicBezTo>
                    <a:pt x="192571" y="101671"/>
                    <a:pt x="190230" y="98912"/>
                    <a:pt x="189226" y="97863"/>
                  </a:cubicBezTo>
                  <a:cubicBezTo>
                    <a:pt x="187425" y="95955"/>
                    <a:pt x="184977" y="94754"/>
                    <a:pt x="182301" y="95445"/>
                  </a:cubicBezTo>
                  <a:cubicBezTo>
                    <a:pt x="178029" y="96548"/>
                    <a:pt x="176023" y="102370"/>
                    <a:pt x="173993" y="105806"/>
                  </a:cubicBezTo>
                  <a:cubicBezTo>
                    <a:pt x="171485" y="110063"/>
                    <a:pt x="169037" y="114365"/>
                    <a:pt x="166544" y="118637"/>
                  </a:cubicBezTo>
                  <a:cubicBezTo>
                    <a:pt x="165806" y="119907"/>
                    <a:pt x="166680" y="118576"/>
                    <a:pt x="166483" y="118789"/>
                  </a:cubicBezTo>
                  <a:cubicBezTo>
                    <a:pt x="166202" y="119078"/>
                    <a:pt x="165943" y="119390"/>
                    <a:pt x="165632" y="119663"/>
                  </a:cubicBezTo>
                  <a:cubicBezTo>
                    <a:pt x="164522" y="120652"/>
                    <a:pt x="163412" y="121663"/>
                    <a:pt x="162325" y="122681"/>
                  </a:cubicBezTo>
                  <a:cubicBezTo>
                    <a:pt x="164499" y="122400"/>
                    <a:pt x="166673" y="122119"/>
                    <a:pt x="168847" y="121837"/>
                  </a:cubicBezTo>
                  <a:cubicBezTo>
                    <a:pt x="163549" y="118979"/>
                    <a:pt x="159588" y="114662"/>
                    <a:pt x="155491" y="110329"/>
                  </a:cubicBezTo>
                  <a:cubicBezTo>
                    <a:pt x="153294" y="108018"/>
                    <a:pt x="148452" y="108261"/>
                    <a:pt x="147023" y="111423"/>
                  </a:cubicBezTo>
                  <a:cubicBezTo>
                    <a:pt x="144066" y="118014"/>
                    <a:pt x="140638" y="124787"/>
                    <a:pt x="138806" y="131818"/>
                  </a:cubicBezTo>
                  <a:cubicBezTo>
                    <a:pt x="138609" y="132571"/>
                    <a:pt x="138464" y="133338"/>
                    <a:pt x="138289" y="134091"/>
                  </a:cubicBezTo>
                  <a:cubicBezTo>
                    <a:pt x="138069" y="135011"/>
                    <a:pt x="139012" y="132806"/>
                    <a:pt x="138388" y="133848"/>
                  </a:cubicBezTo>
                  <a:cubicBezTo>
                    <a:pt x="138031" y="134440"/>
                    <a:pt x="137689" y="135033"/>
                    <a:pt x="137316" y="135619"/>
                  </a:cubicBezTo>
                  <a:lnTo>
                    <a:pt x="146621" y="135619"/>
                  </a:lnTo>
                  <a:cubicBezTo>
                    <a:pt x="143572" y="130716"/>
                    <a:pt x="142706" y="124787"/>
                    <a:pt x="142158" y="119131"/>
                  </a:cubicBezTo>
                  <a:cubicBezTo>
                    <a:pt x="141497" y="112343"/>
                    <a:pt x="131593" y="112077"/>
                    <a:pt x="131380" y="119131"/>
                  </a:cubicBezTo>
                  <a:cubicBezTo>
                    <a:pt x="131060" y="130024"/>
                    <a:pt x="131060" y="141761"/>
                    <a:pt x="127792" y="152273"/>
                  </a:cubicBezTo>
                  <a:cubicBezTo>
                    <a:pt x="127275" y="153930"/>
                    <a:pt x="127290" y="153915"/>
                    <a:pt x="126667" y="155055"/>
                  </a:cubicBezTo>
                  <a:cubicBezTo>
                    <a:pt x="126553" y="155253"/>
                    <a:pt x="125990" y="156363"/>
                    <a:pt x="126294" y="155679"/>
                  </a:cubicBezTo>
                  <a:cubicBezTo>
                    <a:pt x="126272" y="155732"/>
                    <a:pt x="125952" y="155679"/>
                    <a:pt x="126500" y="155481"/>
                  </a:cubicBezTo>
                  <a:cubicBezTo>
                    <a:pt x="127283" y="155200"/>
                    <a:pt x="127830" y="155169"/>
                    <a:pt x="128636" y="155359"/>
                  </a:cubicBezTo>
                  <a:cubicBezTo>
                    <a:pt x="129479" y="155557"/>
                    <a:pt x="128522" y="155352"/>
                    <a:pt x="128233" y="155063"/>
                  </a:cubicBezTo>
                  <a:cubicBezTo>
                    <a:pt x="129107" y="155937"/>
                    <a:pt x="128400" y="155192"/>
                    <a:pt x="127990" y="154751"/>
                  </a:cubicBezTo>
                  <a:cubicBezTo>
                    <a:pt x="126948" y="153619"/>
                    <a:pt x="127670" y="154592"/>
                    <a:pt x="126819" y="153299"/>
                  </a:cubicBezTo>
                  <a:cubicBezTo>
                    <a:pt x="126097" y="152212"/>
                    <a:pt x="125436" y="151095"/>
                    <a:pt x="124820" y="149947"/>
                  </a:cubicBezTo>
                  <a:cubicBezTo>
                    <a:pt x="123482" y="147431"/>
                    <a:pt x="122532" y="145257"/>
                    <a:pt x="121582" y="142794"/>
                  </a:cubicBezTo>
                  <a:cubicBezTo>
                    <a:pt x="119301" y="136918"/>
                    <a:pt x="117462" y="130845"/>
                    <a:pt x="116048" y="124703"/>
                  </a:cubicBezTo>
                  <a:cubicBezTo>
                    <a:pt x="115706" y="123206"/>
                    <a:pt x="115387" y="121693"/>
                    <a:pt x="115120" y="120173"/>
                  </a:cubicBezTo>
                  <a:cubicBezTo>
                    <a:pt x="114756" y="118136"/>
                    <a:pt x="114801" y="118592"/>
                    <a:pt x="114687" y="117269"/>
                  </a:cubicBezTo>
                  <a:cubicBezTo>
                    <a:pt x="114611" y="116281"/>
                    <a:pt x="114588" y="115315"/>
                    <a:pt x="114573" y="114327"/>
                  </a:cubicBezTo>
                  <a:cubicBezTo>
                    <a:pt x="114558" y="113164"/>
                    <a:pt x="114680" y="114251"/>
                    <a:pt x="114528" y="114449"/>
                  </a:cubicBezTo>
                  <a:cubicBezTo>
                    <a:pt x="115166" y="113651"/>
                    <a:pt x="113600" y="115863"/>
                    <a:pt x="113623" y="115832"/>
                  </a:cubicBezTo>
                  <a:cubicBezTo>
                    <a:pt x="118594" y="110853"/>
                    <a:pt x="111229" y="103784"/>
                    <a:pt x="106006" y="108216"/>
                  </a:cubicBezTo>
                  <a:cubicBezTo>
                    <a:pt x="92446" y="119717"/>
                    <a:pt x="75282" y="131575"/>
                    <a:pt x="56696" y="131354"/>
                  </a:cubicBezTo>
                  <a:cubicBezTo>
                    <a:pt x="44481" y="131217"/>
                    <a:pt x="33862" y="124589"/>
                    <a:pt x="26686" y="114707"/>
                  </a:cubicBezTo>
                  <a:cubicBezTo>
                    <a:pt x="10921" y="92990"/>
                    <a:pt x="7204" y="60175"/>
                    <a:pt x="15497" y="35129"/>
                  </a:cubicBezTo>
                  <a:cubicBezTo>
                    <a:pt x="17093" y="30264"/>
                    <a:pt x="19944" y="24449"/>
                    <a:pt x="22954" y="20937"/>
                  </a:cubicBezTo>
                  <a:cubicBezTo>
                    <a:pt x="26816" y="16445"/>
                    <a:pt x="30206" y="14415"/>
                    <a:pt x="35344" y="12743"/>
                  </a:cubicBezTo>
                  <a:cubicBezTo>
                    <a:pt x="38468" y="11732"/>
                    <a:pt x="41114" y="11124"/>
                    <a:pt x="43812" y="10987"/>
                  </a:cubicBezTo>
                  <a:cubicBezTo>
                    <a:pt x="46997" y="10835"/>
                    <a:pt x="47727" y="10949"/>
                    <a:pt x="50418" y="11686"/>
                  </a:cubicBezTo>
                  <a:cubicBezTo>
                    <a:pt x="53854" y="12636"/>
                    <a:pt x="57426" y="15563"/>
                    <a:pt x="59509" y="18717"/>
                  </a:cubicBezTo>
                  <a:cubicBezTo>
                    <a:pt x="66046" y="28683"/>
                    <a:pt x="67589" y="42076"/>
                    <a:pt x="68060" y="54375"/>
                  </a:cubicBezTo>
                  <a:cubicBezTo>
                    <a:pt x="68684" y="70855"/>
                    <a:pt x="67156" y="87449"/>
                    <a:pt x="64632" y="103731"/>
                  </a:cubicBezTo>
                  <a:cubicBezTo>
                    <a:pt x="62207" y="119344"/>
                    <a:pt x="58893" y="134874"/>
                    <a:pt x="54454" y="150038"/>
                  </a:cubicBezTo>
                  <a:cubicBezTo>
                    <a:pt x="52744" y="155861"/>
                    <a:pt x="50866" y="161630"/>
                    <a:pt x="48624" y="167263"/>
                  </a:cubicBezTo>
                  <a:cubicBezTo>
                    <a:pt x="47955" y="168935"/>
                    <a:pt x="47446" y="170174"/>
                    <a:pt x="46237" y="172538"/>
                  </a:cubicBezTo>
                  <a:cubicBezTo>
                    <a:pt x="45462" y="174074"/>
                    <a:pt x="44618" y="175564"/>
                    <a:pt x="43607" y="176955"/>
                  </a:cubicBezTo>
                  <a:cubicBezTo>
                    <a:pt x="44549" y="175663"/>
                    <a:pt x="43706" y="176871"/>
                    <a:pt x="43204" y="177312"/>
                  </a:cubicBezTo>
                  <a:cubicBezTo>
                    <a:pt x="42345" y="178065"/>
                    <a:pt x="44002" y="176696"/>
                    <a:pt x="43561" y="177069"/>
                  </a:cubicBezTo>
                  <a:cubicBezTo>
                    <a:pt x="43181" y="177373"/>
                    <a:pt x="42140" y="177593"/>
                    <a:pt x="44147" y="176871"/>
                  </a:cubicBezTo>
                  <a:cubicBezTo>
                    <a:pt x="37678" y="179220"/>
                    <a:pt x="40475" y="189634"/>
                    <a:pt x="47012" y="187255"/>
                  </a:cubicBezTo>
                  <a:close/>
                </a:path>
              </a:pathLst>
            </a:custGeom>
            <a:solidFill>
              <a:srgbClr val="231F20"/>
            </a:solidFill>
            <a:ln w="7575" cap="flat">
              <a:noFill/>
              <a:prstDash val="solid"/>
              <a:round/>
            </a:ln>
          </p:spPr>
          <p:txBody>
            <a:bodyPr rtlCol="0" anchor="ctr"/>
            <a:lstStyle/>
            <a:p>
              <a:endParaRPr lang="en-GB"/>
            </a:p>
          </p:txBody>
        </p:sp>
        <p:sp>
          <p:nvSpPr>
            <p:cNvPr id="985" name="Freeform: Shape 984">
              <a:extLst>
                <a:ext uri="{FF2B5EF4-FFF2-40B4-BE49-F238E27FC236}">
                  <a16:creationId xmlns:a16="http://schemas.microsoft.com/office/drawing/2014/main" id="{AE5A5C9A-E714-40F7-A1D4-5F9744425414}"/>
                </a:ext>
              </a:extLst>
            </p:cNvPr>
            <p:cNvSpPr/>
            <p:nvPr/>
          </p:nvSpPr>
          <p:spPr>
            <a:xfrm>
              <a:off x="4720466" y="4131493"/>
              <a:ext cx="115110" cy="187381"/>
            </a:xfrm>
            <a:custGeom>
              <a:avLst/>
              <a:gdLst>
                <a:gd name="connsiteX0" fmla="*/ 47018 w 115110"/>
                <a:gd name="connsiteY0" fmla="*/ 187378 h 187381"/>
                <a:gd name="connsiteX1" fmla="*/ 61392 w 115110"/>
                <a:gd name="connsiteY1" fmla="*/ 163859 h 187381"/>
                <a:gd name="connsiteX2" fmla="*/ 73303 w 115110"/>
                <a:gd name="connsiteY2" fmla="*/ 116967 h 187381"/>
                <a:gd name="connsiteX3" fmla="*/ 78966 w 115110"/>
                <a:gd name="connsiteY3" fmla="*/ 62191 h 187381"/>
                <a:gd name="connsiteX4" fmla="*/ 71038 w 115110"/>
                <a:gd name="connsiteY4" fmla="*/ 17237 h 187381"/>
                <a:gd name="connsiteX5" fmla="*/ 41567 w 115110"/>
                <a:gd name="connsiteY5" fmla="*/ 537 h 187381"/>
                <a:gd name="connsiteX6" fmla="*/ 9262 w 115110"/>
                <a:gd name="connsiteY6" fmla="*/ 22444 h 187381"/>
                <a:gd name="connsiteX7" fmla="*/ 12963 w 115110"/>
                <a:gd name="connsiteY7" fmla="*/ 113227 h 187381"/>
                <a:gd name="connsiteX8" fmla="*/ 45855 w 115110"/>
                <a:gd name="connsiteY8" fmla="*/ 140873 h 187381"/>
                <a:gd name="connsiteX9" fmla="*/ 97954 w 115110"/>
                <a:gd name="connsiteY9" fmla="*/ 127890 h 187381"/>
                <a:gd name="connsiteX10" fmla="*/ 113628 w 115110"/>
                <a:gd name="connsiteY10" fmla="*/ 115956 h 187381"/>
                <a:gd name="connsiteX11" fmla="*/ 106012 w 115110"/>
                <a:gd name="connsiteY11" fmla="*/ 108339 h 187381"/>
                <a:gd name="connsiteX12" fmla="*/ 56709 w 115110"/>
                <a:gd name="connsiteY12" fmla="*/ 131478 h 187381"/>
                <a:gd name="connsiteX13" fmla="*/ 26692 w 115110"/>
                <a:gd name="connsiteY13" fmla="*/ 114831 h 187381"/>
                <a:gd name="connsiteX14" fmla="*/ 15502 w 115110"/>
                <a:gd name="connsiteY14" fmla="*/ 35244 h 187381"/>
                <a:gd name="connsiteX15" fmla="*/ 22959 w 115110"/>
                <a:gd name="connsiteY15" fmla="*/ 21068 h 187381"/>
                <a:gd name="connsiteX16" fmla="*/ 35349 w 115110"/>
                <a:gd name="connsiteY16" fmla="*/ 12874 h 187381"/>
                <a:gd name="connsiteX17" fmla="*/ 43817 w 115110"/>
                <a:gd name="connsiteY17" fmla="*/ 11118 h 187381"/>
                <a:gd name="connsiteX18" fmla="*/ 50423 w 115110"/>
                <a:gd name="connsiteY18" fmla="*/ 11809 h 187381"/>
                <a:gd name="connsiteX19" fmla="*/ 59514 w 115110"/>
                <a:gd name="connsiteY19" fmla="*/ 18841 h 187381"/>
                <a:gd name="connsiteX20" fmla="*/ 68066 w 115110"/>
                <a:gd name="connsiteY20" fmla="*/ 54499 h 187381"/>
                <a:gd name="connsiteX21" fmla="*/ 64645 w 115110"/>
                <a:gd name="connsiteY21" fmla="*/ 103847 h 187381"/>
                <a:gd name="connsiteX22" fmla="*/ 54459 w 115110"/>
                <a:gd name="connsiteY22" fmla="*/ 150162 h 187381"/>
                <a:gd name="connsiteX23" fmla="*/ 48629 w 115110"/>
                <a:gd name="connsiteY23" fmla="*/ 167379 h 187381"/>
                <a:gd name="connsiteX24" fmla="*/ 46250 w 115110"/>
                <a:gd name="connsiteY24" fmla="*/ 172662 h 187381"/>
                <a:gd name="connsiteX25" fmla="*/ 43612 w 115110"/>
                <a:gd name="connsiteY25" fmla="*/ 177078 h 187381"/>
                <a:gd name="connsiteX26" fmla="*/ 43209 w 115110"/>
                <a:gd name="connsiteY26" fmla="*/ 177435 h 187381"/>
                <a:gd name="connsiteX27" fmla="*/ 43567 w 115110"/>
                <a:gd name="connsiteY27" fmla="*/ 177185 h 187381"/>
                <a:gd name="connsiteX28" fmla="*/ 44152 w 115110"/>
                <a:gd name="connsiteY28" fmla="*/ 176987 h 187381"/>
                <a:gd name="connsiteX29" fmla="*/ 47018 w 115110"/>
                <a:gd name="connsiteY29" fmla="*/ 187378 h 18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5110" h="187381">
                  <a:moveTo>
                    <a:pt x="47018" y="187378"/>
                  </a:moveTo>
                  <a:cubicBezTo>
                    <a:pt x="55402" y="184330"/>
                    <a:pt x="58815" y="171263"/>
                    <a:pt x="61392" y="163859"/>
                  </a:cubicBezTo>
                  <a:cubicBezTo>
                    <a:pt x="66690" y="148634"/>
                    <a:pt x="70392" y="132808"/>
                    <a:pt x="73303" y="116967"/>
                  </a:cubicBezTo>
                  <a:cubicBezTo>
                    <a:pt x="76602" y="98929"/>
                    <a:pt x="78898" y="80549"/>
                    <a:pt x="78966" y="62191"/>
                  </a:cubicBezTo>
                  <a:cubicBezTo>
                    <a:pt x="79027" y="47171"/>
                    <a:pt x="77947" y="30874"/>
                    <a:pt x="71038" y="17237"/>
                  </a:cubicBezTo>
                  <a:cubicBezTo>
                    <a:pt x="65299" y="5888"/>
                    <a:pt x="54406" y="-892"/>
                    <a:pt x="41567" y="537"/>
                  </a:cubicBezTo>
                  <a:cubicBezTo>
                    <a:pt x="27360" y="2118"/>
                    <a:pt x="15860" y="9757"/>
                    <a:pt x="9262" y="22444"/>
                  </a:cubicBezTo>
                  <a:cubicBezTo>
                    <a:pt x="-4755" y="49390"/>
                    <a:pt x="-1388" y="87124"/>
                    <a:pt x="12963" y="113227"/>
                  </a:cubicBezTo>
                  <a:cubicBezTo>
                    <a:pt x="20033" y="126103"/>
                    <a:pt x="31268" y="137239"/>
                    <a:pt x="45855" y="140873"/>
                  </a:cubicBezTo>
                  <a:cubicBezTo>
                    <a:pt x="64143" y="145426"/>
                    <a:pt x="82858" y="137893"/>
                    <a:pt x="97954" y="127890"/>
                  </a:cubicBezTo>
                  <a:cubicBezTo>
                    <a:pt x="103435" y="124256"/>
                    <a:pt x="108627" y="120205"/>
                    <a:pt x="113628" y="115956"/>
                  </a:cubicBezTo>
                  <a:cubicBezTo>
                    <a:pt x="118934" y="111463"/>
                    <a:pt x="111279" y="103877"/>
                    <a:pt x="106012" y="108339"/>
                  </a:cubicBezTo>
                  <a:cubicBezTo>
                    <a:pt x="92451" y="119832"/>
                    <a:pt x="75287" y="131690"/>
                    <a:pt x="56709" y="131478"/>
                  </a:cubicBezTo>
                  <a:cubicBezTo>
                    <a:pt x="44486" y="131341"/>
                    <a:pt x="33875" y="124712"/>
                    <a:pt x="26692" y="114831"/>
                  </a:cubicBezTo>
                  <a:cubicBezTo>
                    <a:pt x="10926" y="93114"/>
                    <a:pt x="7209" y="60291"/>
                    <a:pt x="15502" y="35244"/>
                  </a:cubicBezTo>
                  <a:cubicBezTo>
                    <a:pt x="17106" y="30387"/>
                    <a:pt x="19957" y="24564"/>
                    <a:pt x="22959" y="21068"/>
                  </a:cubicBezTo>
                  <a:cubicBezTo>
                    <a:pt x="26821" y="16568"/>
                    <a:pt x="30211" y="14531"/>
                    <a:pt x="35349" y="12874"/>
                  </a:cubicBezTo>
                  <a:cubicBezTo>
                    <a:pt x="38481" y="11855"/>
                    <a:pt x="41119" y="11247"/>
                    <a:pt x="43817" y="11118"/>
                  </a:cubicBezTo>
                  <a:cubicBezTo>
                    <a:pt x="47002" y="10966"/>
                    <a:pt x="47732" y="11072"/>
                    <a:pt x="50423" y="11809"/>
                  </a:cubicBezTo>
                  <a:cubicBezTo>
                    <a:pt x="53866" y="12752"/>
                    <a:pt x="57431" y="15686"/>
                    <a:pt x="59514" y="18841"/>
                  </a:cubicBezTo>
                  <a:cubicBezTo>
                    <a:pt x="66051" y="28798"/>
                    <a:pt x="67594" y="42200"/>
                    <a:pt x="68066" y="54499"/>
                  </a:cubicBezTo>
                  <a:cubicBezTo>
                    <a:pt x="68689" y="70978"/>
                    <a:pt x="67169" y="87572"/>
                    <a:pt x="64645" y="103847"/>
                  </a:cubicBezTo>
                  <a:cubicBezTo>
                    <a:pt x="62213" y="119467"/>
                    <a:pt x="58906" y="134997"/>
                    <a:pt x="54459" y="150162"/>
                  </a:cubicBezTo>
                  <a:cubicBezTo>
                    <a:pt x="52749" y="155977"/>
                    <a:pt x="50871" y="161754"/>
                    <a:pt x="48629" y="167379"/>
                  </a:cubicBezTo>
                  <a:cubicBezTo>
                    <a:pt x="47960" y="169051"/>
                    <a:pt x="47451" y="170298"/>
                    <a:pt x="46250" y="172662"/>
                  </a:cubicBezTo>
                  <a:cubicBezTo>
                    <a:pt x="45467" y="174190"/>
                    <a:pt x="44623" y="175687"/>
                    <a:pt x="43612" y="177078"/>
                  </a:cubicBezTo>
                  <a:cubicBezTo>
                    <a:pt x="44555" y="175786"/>
                    <a:pt x="43719" y="176995"/>
                    <a:pt x="43209" y="177435"/>
                  </a:cubicBezTo>
                  <a:cubicBezTo>
                    <a:pt x="42350" y="178188"/>
                    <a:pt x="44015" y="176820"/>
                    <a:pt x="43567" y="177185"/>
                  </a:cubicBezTo>
                  <a:cubicBezTo>
                    <a:pt x="43186" y="177489"/>
                    <a:pt x="42153" y="177717"/>
                    <a:pt x="44152" y="176987"/>
                  </a:cubicBezTo>
                  <a:cubicBezTo>
                    <a:pt x="37691" y="179336"/>
                    <a:pt x="40480" y="189757"/>
                    <a:pt x="47018" y="187378"/>
                  </a:cubicBezTo>
                  <a:close/>
                </a:path>
              </a:pathLst>
            </a:custGeom>
            <a:solidFill>
              <a:srgbClr val="231F20"/>
            </a:solidFill>
            <a:ln w="7575" cap="flat">
              <a:noFill/>
              <a:prstDash val="solid"/>
              <a:round/>
            </a:ln>
          </p:spPr>
          <p:txBody>
            <a:bodyPr rtlCol="0" anchor="ctr"/>
            <a:lstStyle/>
            <a:p>
              <a:endParaRPr lang="en-GB"/>
            </a:p>
          </p:txBody>
        </p:sp>
        <p:sp>
          <p:nvSpPr>
            <p:cNvPr id="986" name="Freeform: Shape 985">
              <a:extLst>
                <a:ext uri="{FF2B5EF4-FFF2-40B4-BE49-F238E27FC236}">
                  <a16:creationId xmlns:a16="http://schemas.microsoft.com/office/drawing/2014/main" id="{CF0DE3F0-D888-4DD4-8098-44F31F8C96F3}"/>
                </a:ext>
              </a:extLst>
            </p:cNvPr>
            <p:cNvSpPr/>
            <p:nvPr/>
          </p:nvSpPr>
          <p:spPr>
            <a:xfrm>
              <a:off x="4526589" y="3796409"/>
              <a:ext cx="261349" cy="673883"/>
            </a:xfrm>
            <a:custGeom>
              <a:avLst/>
              <a:gdLst>
                <a:gd name="connsiteX0" fmla="*/ 261610 w 261349"/>
                <a:gd name="connsiteY0" fmla="*/ 674192 h 673883"/>
                <a:gd name="connsiteX1" fmla="*/ 16330 w 261349"/>
                <a:gd name="connsiteY1" fmla="*/ 309 h 673883"/>
                <a:gd name="connsiteX2" fmla="*/ 260 w 261349"/>
                <a:gd name="connsiteY2" fmla="*/ 6155 h 673883"/>
                <a:gd name="connsiteX3" fmla="*/ 243413 w 261349"/>
                <a:gd name="connsiteY3" fmla="*/ 674192 h 673883"/>
                <a:gd name="connsiteX4" fmla="*/ 261610 w 261349"/>
                <a:gd name="connsiteY4" fmla="*/ 674192 h 673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49" h="673883">
                  <a:moveTo>
                    <a:pt x="261610" y="674192"/>
                  </a:moveTo>
                  <a:lnTo>
                    <a:pt x="16330" y="309"/>
                  </a:lnTo>
                  <a:lnTo>
                    <a:pt x="260" y="6155"/>
                  </a:lnTo>
                  <a:lnTo>
                    <a:pt x="243413" y="674192"/>
                  </a:lnTo>
                  <a:lnTo>
                    <a:pt x="261610" y="674192"/>
                  </a:lnTo>
                  <a:close/>
                </a:path>
              </a:pathLst>
            </a:custGeom>
            <a:solidFill>
              <a:srgbClr val="FFFFFF"/>
            </a:solidFill>
            <a:ln w="7575" cap="flat">
              <a:noFill/>
              <a:prstDash val="solid"/>
              <a:round/>
            </a:ln>
          </p:spPr>
          <p:txBody>
            <a:bodyPr rtlCol="0" anchor="ctr"/>
            <a:lstStyle/>
            <a:p>
              <a:endParaRPr lang="en-GB"/>
            </a:p>
          </p:txBody>
        </p:sp>
        <p:sp>
          <p:nvSpPr>
            <p:cNvPr id="987" name="Freeform: Shape 986">
              <a:extLst>
                <a:ext uri="{FF2B5EF4-FFF2-40B4-BE49-F238E27FC236}">
                  <a16:creationId xmlns:a16="http://schemas.microsoft.com/office/drawing/2014/main" id="{82EC3B13-8EF9-4422-A14C-439B52C2A0EE}"/>
                </a:ext>
              </a:extLst>
            </p:cNvPr>
            <p:cNvSpPr/>
            <p:nvPr/>
          </p:nvSpPr>
          <p:spPr>
            <a:xfrm>
              <a:off x="4118936" y="3484511"/>
              <a:ext cx="990419" cy="985781"/>
            </a:xfrm>
            <a:custGeom>
              <a:avLst/>
              <a:gdLst>
                <a:gd name="connsiteX0" fmla="*/ 990662 w 990419"/>
                <a:gd name="connsiteY0" fmla="*/ 777824 h 985781"/>
                <a:gd name="connsiteX1" fmla="*/ 721186 w 990419"/>
                <a:gd name="connsiteY1" fmla="*/ 37460 h 985781"/>
                <a:gd name="connsiteX2" fmla="*/ 648692 w 990419"/>
                <a:gd name="connsiteY2" fmla="*/ 3656 h 985781"/>
                <a:gd name="connsiteX3" fmla="*/ 37459 w 990419"/>
                <a:gd name="connsiteY3" fmla="*/ 226125 h 985781"/>
                <a:gd name="connsiteX4" fmla="*/ 3656 w 990419"/>
                <a:gd name="connsiteY4" fmla="*/ 298619 h 985781"/>
                <a:gd name="connsiteX5" fmla="*/ 253855 w 990419"/>
                <a:gd name="connsiteY5" fmla="*/ 986025 h 985781"/>
                <a:gd name="connsiteX6" fmla="*/ 282519 w 990419"/>
                <a:gd name="connsiteY6" fmla="*/ 986025 h 985781"/>
                <a:gd name="connsiteX7" fmla="*/ 28968 w 990419"/>
                <a:gd name="connsiteY7" fmla="*/ 289407 h 985781"/>
                <a:gd name="connsiteX8" fmla="*/ 46672 w 990419"/>
                <a:gd name="connsiteY8" fmla="*/ 251438 h 985781"/>
                <a:gd name="connsiteX9" fmla="*/ 657890 w 990419"/>
                <a:gd name="connsiteY9" fmla="*/ 28969 h 985781"/>
                <a:gd name="connsiteX10" fmla="*/ 667999 w 990419"/>
                <a:gd name="connsiteY10" fmla="*/ 27175 h 985781"/>
                <a:gd name="connsiteX11" fmla="*/ 695873 w 990419"/>
                <a:gd name="connsiteY11" fmla="*/ 46672 h 985781"/>
                <a:gd name="connsiteX12" fmla="*/ 990662 w 990419"/>
                <a:gd name="connsiteY12" fmla="*/ 856582 h 985781"/>
                <a:gd name="connsiteX13" fmla="*/ 990662 w 990419"/>
                <a:gd name="connsiteY13" fmla="*/ 777824 h 985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0419" h="985781">
                  <a:moveTo>
                    <a:pt x="990662" y="777824"/>
                  </a:moveTo>
                  <a:lnTo>
                    <a:pt x="721186" y="37460"/>
                  </a:lnTo>
                  <a:cubicBezTo>
                    <a:pt x="710521" y="8141"/>
                    <a:pt x="677965" y="-7001"/>
                    <a:pt x="648692" y="3656"/>
                  </a:cubicBezTo>
                  <a:lnTo>
                    <a:pt x="37459" y="226125"/>
                  </a:lnTo>
                  <a:cubicBezTo>
                    <a:pt x="8156" y="236790"/>
                    <a:pt x="-7009" y="269309"/>
                    <a:pt x="3656" y="298619"/>
                  </a:cubicBezTo>
                  <a:lnTo>
                    <a:pt x="253855" y="986025"/>
                  </a:lnTo>
                  <a:lnTo>
                    <a:pt x="282519" y="986025"/>
                  </a:lnTo>
                  <a:lnTo>
                    <a:pt x="28968" y="289407"/>
                  </a:lnTo>
                  <a:cubicBezTo>
                    <a:pt x="23381" y="274052"/>
                    <a:pt x="31325" y="257025"/>
                    <a:pt x="46672" y="251438"/>
                  </a:cubicBezTo>
                  <a:lnTo>
                    <a:pt x="657890" y="28969"/>
                  </a:lnTo>
                  <a:cubicBezTo>
                    <a:pt x="661227" y="27753"/>
                    <a:pt x="664640" y="27175"/>
                    <a:pt x="667999" y="27175"/>
                  </a:cubicBezTo>
                  <a:cubicBezTo>
                    <a:pt x="680108" y="27175"/>
                    <a:pt x="691503" y="34655"/>
                    <a:pt x="695873" y="46672"/>
                  </a:cubicBezTo>
                  <a:lnTo>
                    <a:pt x="990662" y="856582"/>
                  </a:lnTo>
                  <a:lnTo>
                    <a:pt x="990662" y="777824"/>
                  </a:lnTo>
                  <a:close/>
                </a:path>
              </a:pathLst>
            </a:custGeom>
            <a:solidFill>
              <a:srgbClr val="231F20"/>
            </a:solidFill>
            <a:ln w="7575" cap="flat">
              <a:noFill/>
              <a:prstDash val="solid"/>
              <a:round/>
            </a:ln>
          </p:spPr>
          <p:txBody>
            <a:bodyPr rtlCol="0" anchor="ctr"/>
            <a:lstStyle/>
            <a:p>
              <a:endParaRPr lang="en-GB"/>
            </a:p>
          </p:txBody>
        </p:sp>
      </p:grpSp>
      <p:pic>
        <p:nvPicPr>
          <p:cNvPr id="427" name="Picture 426"/>
          <p:cNvPicPr>
            <a:picLocks noChangeAspect="1"/>
          </p:cNvPicPr>
          <p:nvPr/>
        </p:nvPicPr>
        <p:blipFill>
          <a:blip r:embed="rId2"/>
          <a:stretch>
            <a:fillRect/>
          </a:stretch>
        </p:blipFill>
        <p:spPr>
          <a:xfrm>
            <a:off x="7326420" y="96577"/>
            <a:ext cx="4787049" cy="2007628"/>
          </a:xfrm>
          <a:prstGeom prst="rect">
            <a:avLst/>
          </a:prstGeom>
        </p:spPr>
      </p:pic>
      <p:pic>
        <p:nvPicPr>
          <p:cNvPr id="457" name="Picture 456"/>
          <p:cNvPicPr>
            <a:picLocks noChangeAspect="1"/>
          </p:cNvPicPr>
          <p:nvPr/>
        </p:nvPicPr>
        <p:blipFill>
          <a:blip r:embed="rId3"/>
          <a:stretch>
            <a:fillRect/>
          </a:stretch>
        </p:blipFill>
        <p:spPr>
          <a:xfrm>
            <a:off x="9600134" y="2200272"/>
            <a:ext cx="2513335" cy="1286908"/>
          </a:xfrm>
          <a:prstGeom prst="rect">
            <a:avLst/>
          </a:prstGeom>
        </p:spPr>
      </p:pic>
      <p:sp>
        <p:nvSpPr>
          <p:cNvPr id="3" name="Rectangle 2"/>
          <p:cNvSpPr/>
          <p:nvPr/>
        </p:nvSpPr>
        <p:spPr>
          <a:xfrm>
            <a:off x="687430" y="1458333"/>
            <a:ext cx="6400397" cy="3808735"/>
          </a:xfrm>
          <a:prstGeom prst="rect">
            <a:avLst/>
          </a:prstGeom>
        </p:spPr>
        <p:txBody>
          <a:bodyPr wrap="square">
            <a:spAutoFit/>
          </a:bodyPr>
          <a:lstStyle/>
          <a:p>
            <a:r>
              <a:rPr lang="en-GB" sz="1200" b="1" dirty="0"/>
              <a:t>What happened?</a:t>
            </a:r>
          </a:p>
          <a:p>
            <a:r>
              <a:rPr lang="en-GB" sz="1200" dirty="0"/>
              <a:t>Platform inspections had several findings around the planning &amp; inspection of scaffold structures:</a:t>
            </a:r>
          </a:p>
          <a:p>
            <a:pPr marL="171450" indent="-171450">
              <a:spcBef>
                <a:spcPts val="500"/>
              </a:spcBef>
              <a:buFont typeface="Arial" panose="020B0604020202020204" pitchFamily="34" charset="0"/>
              <a:buChar char="•"/>
            </a:pPr>
            <a:r>
              <a:rPr lang="en-GB" sz="1200" dirty="0"/>
              <a:t>There were several breaches of the 50mm allowance rule to avoid damage to in-service plant and equipment through movement of the scaffold structure or plant.</a:t>
            </a:r>
          </a:p>
          <a:p>
            <a:pPr marL="171450" indent="-171450">
              <a:spcBef>
                <a:spcPts val="500"/>
              </a:spcBef>
              <a:buFont typeface="Arial" panose="020B0604020202020204" pitchFamily="34" charset="0"/>
              <a:buChar char="•"/>
            </a:pPr>
            <a:r>
              <a:rPr lang="en-GB" sz="1200" dirty="0"/>
              <a:t>Escape routes were also found to be compromised due to scaffold blocking the routes.</a:t>
            </a:r>
          </a:p>
          <a:p>
            <a:pPr marL="171450" indent="-171450">
              <a:spcBef>
                <a:spcPts val="500"/>
              </a:spcBef>
              <a:buFont typeface="Arial" panose="020B0604020202020204" pitchFamily="34" charset="0"/>
              <a:buChar char="•"/>
            </a:pPr>
            <a:r>
              <a:rPr lang="en-GB" sz="1200" dirty="0"/>
              <a:t>The team had not identified the need to properly communicate or seek approval for when escape routes were compromised by scaffolding.</a:t>
            </a:r>
          </a:p>
          <a:p>
            <a:pPr marL="171450" indent="-171450">
              <a:spcBef>
                <a:spcPts val="500"/>
              </a:spcBef>
              <a:buFont typeface="Arial" panose="020B0604020202020204" pitchFamily="34" charset="0"/>
              <a:buChar char="•"/>
            </a:pPr>
            <a:r>
              <a:rPr lang="en-GB" sz="1200" dirty="0"/>
              <a:t>Initial &amp; ongoing Scaffold inspections did not identify these issues.</a:t>
            </a:r>
          </a:p>
          <a:p>
            <a:endParaRPr lang="en-GB" sz="1200" dirty="0"/>
          </a:p>
          <a:p>
            <a:endParaRPr lang="en-GB" sz="1200" dirty="0"/>
          </a:p>
          <a:p>
            <a:r>
              <a:rPr lang="en-GB" sz="1200" b="1" dirty="0"/>
              <a:t>Consider sustaining barriers when siting scaffolding:</a:t>
            </a:r>
          </a:p>
          <a:p>
            <a:pPr marL="171450" indent="-171450">
              <a:spcBef>
                <a:spcPts val="500"/>
              </a:spcBef>
              <a:buFont typeface="Arial" panose="020B0604020202020204" pitchFamily="34" charset="0"/>
              <a:buChar char="•"/>
            </a:pPr>
            <a:r>
              <a:rPr lang="en-GB" sz="1200" dirty="0"/>
              <a:t>Blockage of, or restriction to primary walkways &amp; escape routes. </a:t>
            </a:r>
          </a:p>
          <a:p>
            <a:pPr marL="171450" indent="-171450">
              <a:spcBef>
                <a:spcPts val="500"/>
              </a:spcBef>
              <a:buFont typeface="Arial" panose="020B0604020202020204" pitchFamily="34" charset="0"/>
              <a:buChar char="•"/>
            </a:pPr>
            <a:r>
              <a:rPr lang="en-GB" sz="1200" dirty="0"/>
              <a:t>Blockage of gas detection, flame detection, smoke detection, fusible loops or frangible bulbs.</a:t>
            </a:r>
          </a:p>
          <a:p>
            <a:pPr marL="171450" indent="-171450">
              <a:spcBef>
                <a:spcPts val="500"/>
              </a:spcBef>
              <a:buFont typeface="Arial" panose="020B0604020202020204" pitchFamily="34" charset="0"/>
              <a:buChar char="•"/>
            </a:pPr>
            <a:r>
              <a:rPr lang="en-GB" sz="1200" dirty="0"/>
              <a:t>Blockage of deluge nozzles or sprinkler heads. </a:t>
            </a:r>
          </a:p>
          <a:p>
            <a:pPr marL="171450" indent="-171450">
              <a:spcBef>
                <a:spcPts val="500"/>
              </a:spcBef>
              <a:buFont typeface="Arial" panose="020B0604020202020204" pitchFamily="34" charset="0"/>
              <a:buChar char="•"/>
            </a:pPr>
            <a:r>
              <a:rPr lang="en-GB" sz="1200" dirty="0"/>
              <a:t>Blockage of PA Speakers, emergency lighting or navigation aids e.g. lights, foghorns.  </a:t>
            </a:r>
          </a:p>
          <a:p>
            <a:pPr marL="171450" indent="-171450">
              <a:spcBef>
                <a:spcPts val="500"/>
              </a:spcBef>
              <a:buFont typeface="Arial" panose="020B0604020202020204" pitchFamily="34" charset="0"/>
              <a:buChar char="•"/>
            </a:pPr>
            <a:r>
              <a:rPr lang="en-GB" sz="1200" dirty="0"/>
              <a:t>Access to critical equipment such as fire hydrants, MAC Points, critical valves, access doors, phones etc. </a:t>
            </a:r>
          </a:p>
        </p:txBody>
      </p:sp>
      <p:sp>
        <p:nvSpPr>
          <p:cNvPr id="458" name="Content Placeholder 3">
            <a:extLst>
              <a:ext uri="{FF2B5EF4-FFF2-40B4-BE49-F238E27FC236}">
                <a16:creationId xmlns:a16="http://schemas.microsoft.com/office/drawing/2014/main" id="{E4BF30CA-B9C6-4236-AA26-C43C1E299CC7}"/>
              </a:ext>
            </a:extLst>
          </p:cNvPr>
          <p:cNvSpPr txBox="1">
            <a:spLocks/>
          </p:cNvSpPr>
          <p:nvPr/>
        </p:nvSpPr>
        <p:spPr>
          <a:xfrm>
            <a:off x="1790442" y="82296"/>
            <a:ext cx="5936978" cy="1382627"/>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1500" b="1" dirty="0">
                <a:solidFill>
                  <a:srgbClr val="FFB600"/>
                </a:solidFill>
              </a:rPr>
              <a:t>We sustain barriers</a:t>
            </a:r>
          </a:p>
          <a:p>
            <a:pPr>
              <a:lnSpc>
                <a:spcPct val="70000"/>
              </a:lnSpc>
              <a:spcBef>
                <a:spcPts val="600"/>
              </a:spcBef>
            </a:pPr>
            <a:r>
              <a:rPr lang="en-US" sz="1050" dirty="0"/>
              <a:t>We discuss the purpose of hardware and human barriers at our location.</a:t>
            </a:r>
          </a:p>
          <a:p>
            <a:pPr>
              <a:lnSpc>
                <a:spcPct val="70000"/>
              </a:lnSpc>
              <a:spcBef>
                <a:spcPts val="600"/>
              </a:spcBef>
            </a:pPr>
            <a:r>
              <a:rPr lang="en-US" sz="1050" dirty="0"/>
              <a:t>We elevate how our tasks could impact process safety barriers.</a:t>
            </a:r>
          </a:p>
          <a:p>
            <a:pPr>
              <a:lnSpc>
                <a:spcPct val="70000"/>
              </a:lnSpc>
              <a:spcBef>
                <a:spcPts val="600"/>
              </a:spcBef>
            </a:pPr>
            <a:r>
              <a:rPr lang="en-US" sz="1050" dirty="0"/>
              <a:t>We speak up when barriers don’t feel adequate.</a:t>
            </a:r>
          </a:p>
          <a:p>
            <a:pPr>
              <a:lnSpc>
                <a:spcPct val="70000"/>
              </a:lnSpc>
              <a:spcBef>
                <a:spcPts val="600"/>
              </a:spcBef>
            </a:pPr>
            <a:r>
              <a:rPr lang="en-US" sz="1050" dirty="0"/>
              <a:t>We perform our roles in maintaining barrier health and alert supervision to our concerns.</a:t>
            </a:r>
          </a:p>
          <a:p>
            <a:pPr>
              <a:lnSpc>
                <a:spcPct val="70000"/>
              </a:lnSpc>
              <a:spcBef>
                <a:spcPts val="600"/>
              </a:spcBef>
            </a:pPr>
            <a:r>
              <a:rPr lang="en-US" sz="1050" dirty="0"/>
              <a:t>We use an approval process for operations with degraded barriers.</a:t>
            </a:r>
          </a:p>
        </p:txBody>
      </p:sp>
      <p:grpSp>
        <p:nvGrpSpPr>
          <p:cNvPr id="591" name="Group 590">
            <a:extLst>
              <a:ext uri="{FF2B5EF4-FFF2-40B4-BE49-F238E27FC236}">
                <a16:creationId xmlns:a16="http://schemas.microsoft.com/office/drawing/2014/main" id="{ED7C9D88-E041-4A77-8D81-D512C4BCED10}"/>
              </a:ext>
            </a:extLst>
          </p:cNvPr>
          <p:cNvGrpSpPr>
            <a:grpSpLocks noChangeAspect="1"/>
          </p:cNvGrpSpPr>
          <p:nvPr/>
        </p:nvGrpSpPr>
        <p:grpSpPr>
          <a:xfrm>
            <a:off x="696928" y="97596"/>
            <a:ext cx="1079158" cy="1079149"/>
            <a:chOff x="6851400" y="916437"/>
            <a:chExt cx="1077363" cy="1077355"/>
          </a:xfrm>
        </p:grpSpPr>
        <p:sp>
          <p:nvSpPr>
            <p:cNvPr id="592" name="Freeform: Shape 591">
              <a:extLst>
                <a:ext uri="{FF2B5EF4-FFF2-40B4-BE49-F238E27FC236}">
                  <a16:creationId xmlns:a16="http://schemas.microsoft.com/office/drawing/2014/main" id="{23E4A3A8-7C78-48A2-B7BF-DAE5F545D5E4}"/>
                </a:ext>
              </a:extLst>
            </p:cNvPr>
            <p:cNvSpPr/>
            <p:nvPr/>
          </p:nvSpPr>
          <p:spPr>
            <a:xfrm>
              <a:off x="6851400" y="916437"/>
              <a:ext cx="1077363" cy="1077355"/>
            </a:xfrm>
            <a:custGeom>
              <a:avLst/>
              <a:gdLst>
                <a:gd name="connsiteX0" fmla="*/ 224 w 1077363"/>
                <a:gd name="connsiteY0" fmla="*/ 225 h 1077355"/>
                <a:gd name="connsiteX1" fmla="*/ 1077588 w 1077363"/>
                <a:gd name="connsiteY1" fmla="*/ 225 h 1077355"/>
                <a:gd name="connsiteX2" fmla="*/ 1077588 w 1077363"/>
                <a:gd name="connsiteY2" fmla="*/ 1077581 h 1077355"/>
                <a:gd name="connsiteX3" fmla="*/ 224 w 1077363"/>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63" h="1077355">
                  <a:moveTo>
                    <a:pt x="224" y="225"/>
                  </a:moveTo>
                  <a:lnTo>
                    <a:pt x="1077588" y="225"/>
                  </a:lnTo>
                  <a:lnTo>
                    <a:pt x="1077588" y="1077581"/>
                  </a:lnTo>
                  <a:lnTo>
                    <a:pt x="224" y="1077581"/>
                  </a:lnTo>
                  <a:close/>
                </a:path>
              </a:pathLst>
            </a:custGeom>
            <a:solidFill>
              <a:srgbClr val="FCB414"/>
            </a:solidFill>
            <a:ln w="7575" cap="flat">
              <a:noFill/>
              <a:prstDash val="solid"/>
              <a:round/>
            </a:ln>
          </p:spPr>
          <p:txBody>
            <a:bodyPr rtlCol="0" anchor="ctr"/>
            <a:lstStyle/>
            <a:p>
              <a:endParaRPr lang="en-GB"/>
            </a:p>
          </p:txBody>
        </p:sp>
        <p:sp>
          <p:nvSpPr>
            <p:cNvPr id="593" name="Freeform: Shape 592">
              <a:extLst>
                <a:ext uri="{FF2B5EF4-FFF2-40B4-BE49-F238E27FC236}">
                  <a16:creationId xmlns:a16="http://schemas.microsoft.com/office/drawing/2014/main" id="{0678340D-E657-4EAD-9DB9-6AB54C13F430}"/>
                </a:ext>
              </a:extLst>
            </p:cNvPr>
            <p:cNvSpPr/>
            <p:nvPr/>
          </p:nvSpPr>
          <p:spPr>
            <a:xfrm>
              <a:off x="7047803" y="1566961"/>
              <a:ext cx="63494" cy="264968"/>
            </a:xfrm>
            <a:custGeom>
              <a:avLst/>
              <a:gdLst>
                <a:gd name="connsiteX0" fmla="*/ 95 w 63494"/>
                <a:gd name="connsiteY0" fmla="*/ 327 h 264968"/>
                <a:gd name="connsiteX1" fmla="*/ 63589 w 63494"/>
                <a:gd name="connsiteY1" fmla="*/ 327 h 264968"/>
                <a:gd name="connsiteX2" fmla="*/ 63589 w 63494"/>
                <a:gd name="connsiteY2" fmla="*/ 265295 h 264968"/>
                <a:gd name="connsiteX3" fmla="*/ 95 w 63494"/>
                <a:gd name="connsiteY3" fmla="*/ 265295 h 264968"/>
              </a:gdLst>
              <a:ahLst/>
              <a:cxnLst>
                <a:cxn ang="0">
                  <a:pos x="connsiteX0" y="connsiteY0"/>
                </a:cxn>
                <a:cxn ang="0">
                  <a:pos x="connsiteX1" y="connsiteY1"/>
                </a:cxn>
                <a:cxn ang="0">
                  <a:pos x="connsiteX2" y="connsiteY2"/>
                </a:cxn>
                <a:cxn ang="0">
                  <a:pos x="connsiteX3" y="connsiteY3"/>
                </a:cxn>
              </a:cxnLst>
              <a:rect l="l" t="t" r="r" b="b"/>
              <a:pathLst>
                <a:path w="63494" h="264968">
                  <a:moveTo>
                    <a:pt x="95" y="327"/>
                  </a:moveTo>
                  <a:lnTo>
                    <a:pt x="63589" y="327"/>
                  </a:lnTo>
                  <a:lnTo>
                    <a:pt x="63589" y="265295"/>
                  </a:lnTo>
                  <a:lnTo>
                    <a:pt x="95" y="265295"/>
                  </a:lnTo>
                  <a:close/>
                </a:path>
              </a:pathLst>
            </a:custGeom>
            <a:solidFill>
              <a:srgbClr val="FFFFFF"/>
            </a:solidFill>
            <a:ln w="7575" cap="flat">
              <a:noFill/>
              <a:prstDash val="solid"/>
              <a:round/>
            </a:ln>
          </p:spPr>
          <p:txBody>
            <a:bodyPr rtlCol="0" anchor="ctr"/>
            <a:lstStyle/>
            <a:p>
              <a:endParaRPr lang="en-GB"/>
            </a:p>
          </p:txBody>
        </p:sp>
        <p:sp>
          <p:nvSpPr>
            <p:cNvPr id="594" name="Freeform: Shape 593">
              <a:extLst>
                <a:ext uri="{FF2B5EF4-FFF2-40B4-BE49-F238E27FC236}">
                  <a16:creationId xmlns:a16="http://schemas.microsoft.com/office/drawing/2014/main" id="{3BD13C82-7858-4B30-84BA-4EA0172B515B}"/>
                </a:ext>
              </a:extLst>
            </p:cNvPr>
            <p:cNvSpPr/>
            <p:nvPr/>
          </p:nvSpPr>
          <p:spPr>
            <a:xfrm>
              <a:off x="7358326" y="1661757"/>
              <a:ext cx="63501" cy="170171"/>
            </a:xfrm>
            <a:custGeom>
              <a:avLst/>
              <a:gdLst>
                <a:gd name="connsiteX0" fmla="*/ 224 w 63501"/>
                <a:gd name="connsiteY0" fmla="*/ 347 h 170171"/>
                <a:gd name="connsiteX1" fmla="*/ 63726 w 63501"/>
                <a:gd name="connsiteY1" fmla="*/ 347 h 170171"/>
                <a:gd name="connsiteX2" fmla="*/ 63726 w 63501"/>
                <a:gd name="connsiteY2" fmla="*/ 170518 h 170171"/>
                <a:gd name="connsiteX3" fmla="*/ 224 w 63501"/>
                <a:gd name="connsiteY3" fmla="*/ 170518 h 170171"/>
              </a:gdLst>
              <a:ahLst/>
              <a:cxnLst>
                <a:cxn ang="0">
                  <a:pos x="connsiteX0" y="connsiteY0"/>
                </a:cxn>
                <a:cxn ang="0">
                  <a:pos x="connsiteX1" y="connsiteY1"/>
                </a:cxn>
                <a:cxn ang="0">
                  <a:pos x="connsiteX2" y="connsiteY2"/>
                </a:cxn>
                <a:cxn ang="0">
                  <a:pos x="connsiteX3" y="connsiteY3"/>
                </a:cxn>
              </a:cxnLst>
              <a:rect l="l" t="t" r="r" b="b"/>
              <a:pathLst>
                <a:path w="63501" h="170171">
                  <a:moveTo>
                    <a:pt x="224" y="347"/>
                  </a:moveTo>
                  <a:lnTo>
                    <a:pt x="63726" y="347"/>
                  </a:lnTo>
                  <a:lnTo>
                    <a:pt x="63726" y="170518"/>
                  </a:lnTo>
                  <a:lnTo>
                    <a:pt x="224" y="170518"/>
                  </a:lnTo>
                  <a:close/>
                </a:path>
              </a:pathLst>
            </a:custGeom>
            <a:solidFill>
              <a:srgbClr val="FFFFFF"/>
            </a:solidFill>
            <a:ln w="7575" cap="flat">
              <a:noFill/>
              <a:prstDash val="solid"/>
              <a:round/>
            </a:ln>
          </p:spPr>
          <p:txBody>
            <a:bodyPr rtlCol="0" anchor="ctr"/>
            <a:lstStyle/>
            <a:p>
              <a:endParaRPr lang="en-GB"/>
            </a:p>
          </p:txBody>
        </p:sp>
        <p:sp>
          <p:nvSpPr>
            <p:cNvPr id="595" name="Freeform: Shape 594">
              <a:extLst>
                <a:ext uri="{FF2B5EF4-FFF2-40B4-BE49-F238E27FC236}">
                  <a16:creationId xmlns:a16="http://schemas.microsoft.com/office/drawing/2014/main" id="{E3659FA6-8737-45A2-87FA-58A5BCF9133F}"/>
                </a:ext>
              </a:extLst>
            </p:cNvPr>
            <p:cNvSpPr/>
            <p:nvPr/>
          </p:nvSpPr>
          <p:spPr>
            <a:xfrm>
              <a:off x="7668857" y="1566961"/>
              <a:ext cx="63494" cy="264968"/>
            </a:xfrm>
            <a:custGeom>
              <a:avLst/>
              <a:gdLst>
                <a:gd name="connsiteX0" fmla="*/ 354 w 63494"/>
                <a:gd name="connsiteY0" fmla="*/ 327 h 264968"/>
                <a:gd name="connsiteX1" fmla="*/ 63848 w 63494"/>
                <a:gd name="connsiteY1" fmla="*/ 327 h 264968"/>
                <a:gd name="connsiteX2" fmla="*/ 63848 w 63494"/>
                <a:gd name="connsiteY2" fmla="*/ 265295 h 264968"/>
                <a:gd name="connsiteX3" fmla="*/ 354 w 63494"/>
                <a:gd name="connsiteY3" fmla="*/ 265295 h 264968"/>
              </a:gdLst>
              <a:ahLst/>
              <a:cxnLst>
                <a:cxn ang="0">
                  <a:pos x="connsiteX0" y="connsiteY0"/>
                </a:cxn>
                <a:cxn ang="0">
                  <a:pos x="connsiteX1" y="connsiteY1"/>
                </a:cxn>
                <a:cxn ang="0">
                  <a:pos x="connsiteX2" y="connsiteY2"/>
                </a:cxn>
                <a:cxn ang="0">
                  <a:pos x="connsiteX3" y="connsiteY3"/>
                </a:cxn>
              </a:cxnLst>
              <a:rect l="l" t="t" r="r" b="b"/>
              <a:pathLst>
                <a:path w="63494" h="264968">
                  <a:moveTo>
                    <a:pt x="354" y="327"/>
                  </a:moveTo>
                  <a:lnTo>
                    <a:pt x="63848" y="327"/>
                  </a:lnTo>
                  <a:lnTo>
                    <a:pt x="63848" y="265295"/>
                  </a:lnTo>
                  <a:lnTo>
                    <a:pt x="354" y="265295"/>
                  </a:lnTo>
                  <a:close/>
                </a:path>
              </a:pathLst>
            </a:custGeom>
            <a:solidFill>
              <a:srgbClr val="FFFFFF"/>
            </a:solidFill>
            <a:ln w="7575" cap="flat">
              <a:noFill/>
              <a:prstDash val="solid"/>
              <a:round/>
            </a:ln>
          </p:spPr>
          <p:txBody>
            <a:bodyPr rtlCol="0" anchor="ctr"/>
            <a:lstStyle/>
            <a:p>
              <a:endParaRPr lang="en-GB"/>
            </a:p>
          </p:txBody>
        </p:sp>
        <p:sp>
          <p:nvSpPr>
            <p:cNvPr id="596" name="Freeform: Shape 595">
              <a:extLst>
                <a:ext uri="{FF2B5EF4-FFF2-40B4-BE49-F238E27FC236}">
                  <a16:creationId xmlns:a16="http://schemas.microsoft.com/office/drawing/2014/main" id="{1A34F135-99B5-4672-929A-ED30843350B5}"/>
                </a:ext>
              </a:extLst>
            </p:cNvPr>
            <p:cNvSpPr/>
            <p:nvPr/>
          </p:nvSpPr>
          <p:spPr>
            <a:xfrm>
              <a:off x="6944113" y="1187744"/>
              <a:ext cx="270866" cy="379216"/>
            </a:xfrm>
            <a:custGeom>
              <a:avLst/>
              <a:gdLst>
                <a:gd name="connsiteX0" fmla="*/ 252270 w 270866"/>
                <a:gd name="connsiteY0" fmla="*/ 379409 h 379216"/>
                <a:gd name="connsiteX1" fmla="*/ 18787 w 270866"/>
                <a:gd name="connsiteY1" fmla="*/ 379409 h 379216"/>
                <a:gd name="connsiteX2" fmla="*/ 95 w 270866"/>
                <a:gd name="connsiteY2" fmla="*/ 360718 h 379216"/>
                <a:gd name="connsiteX3" fmla="*/ 95 w 270866"/>
                <a:gd name="connsiteY3" fmla="*/ 18885 h 379216"/>
                <a:gd name="connsiteX4" fmla="*/ 18787 w 270866"/>
                <a:gd name="connsiteY4" fmla="*/ 193 h 379216"/>
                <a:gd name="connsiteX5" fmla="*/ 252270 w 270866"/>
                <a:gd name="connsiteY5" fmla="*/ 193 h 379216"/>
                <a:gd name="connsiteX6" fmla="*/ 270962 w 270866"/>
                <a:gd name="connsiteY6" fmla="*/ 18885 h 379216"/>
                <a:gd name="connsiteX7" fmla="*/ 270962 w 270866"/>
                <a:gd name="connsiteY7" fmla="*/ 360718 h 379216"/>
                <a:gd name="connsiteX8" fmla="*/ 252270 w 270866"/>
                <a:gd name="connsiteY8" fmla="*/ 379409 h 379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866" h="379216">
                  <a:moveTo>
                    <a:pt x="252270" y="379409"/>
                  </a:moveTo>
                  <a:lnTo>
                    <a:pt x="18787" y="379409"/>
                  </a:lnTo>
                  <a:cubicBezTo>
                    <a:pt x="8472" y="379409"/>
                    <a:pt x="95" y="371033"/>
                    <a:pt x="95" y="360718"/>
                  </a:cubicBezTo>
                  <a:lnTo>
                    <a:pt x="95" y="18885"/>
                  </a:lnTo>
                  <a:cubicBezTo>
                    <a:pt x="95" y="8562"/>
                    <a:pt x="8472" y="193"/>
                    <a:pt x="18787" y="193"/>
                  </a:cubicBezTo>
                  <a:lnTo>
                    <a:pt x="252270" y="193"/>
                  </a:lnTo>
                  <a:cubicBezTo>
                    <a:pt x="262593" y="193"/>
                    <a:pt x="270962" y="8562"/>
                    <a:pt x="270962" y="18885"/>
                  </a:cubicBezTo>
                  <a:lnTo>
                    <a:pt x="270962" y="360718"/>
                  </a:lnTo>
                  <a:cubicBezTo>
                    <a:pt x="270962" y="371033"/>
                    <a:pt x="262593" y="379409"/>
                    <a:pt x="252270" y="379409"/>
                  </a:cubicBezTo>
                  <a:close/>
                </a:path>
              </a:pathLst>
            </a:custGeom>
            <a:solidFill>
              <a:srgbClr val="FCB414"/>
            </a:solidFill>
            <a:ln w="7575" cap="flat">
              <a:noFill/>
              <a:prstDash val="solid"/>
              <a:round/>
            </a:ln>
          </p:spPr>
          <p:txBody>
            <a:bodyPr rtlCol="0" anchor="ctr"/>
            <a:lstStyle/>
            <a:p>
              <a:endParaRPr lang="en-GB"/>
            </a:p>
          </p:txBody>
        </p:sp>
        <p:sp>
          <p:nvSpPr>
            <p:cNvPr id="597" name="Freeform: Shape 596">
              <a:extLst>
                <a:ext uri="{FF2B5EF4-FFF2-40B4-BE49-F238E27FC236}">
                  <a16:creationId xmlns:a16="http://schemas.microsoft.com/office/drawing/2014/main" id="{1DEEE210-6637-496A-87E7-029DB7EC93E1}"/>
                </a:ext>
              </a:extLst>
            </p:cNvPr>
            <p:cNvSpPr/>
            <p:nvPr/>
          </p:nvSpPr>
          <p:spPr>
            <a:xfrm>
              <a:off x="6933342" y="1176973"/>
              <a:ext cx="292409" cy="400758"/>
            </a:xfrm>
            <a:custGeom>
              <a:avLst/>
              <a:gdLst>
                <a:gd name="connsiteX0" fmla="*/ 263041 w 292409"/>
                <a:gd name="connsiteY0" fmla="*/ 400952 h 400758"/>
                <a:gd name="connsiteX1" fmla="*/ 292504 w 292409"/>
                <a:gd name="connsiteY1" fmla="*/ 371489 h 400758"/>
                <a:gd name="connsiteX2" fmla="*/ 292504 w 292409"/>
                <a:gd name="connsiteY2" fmla="*/ 29656 h 400758"/>
                <a:gd name="connsiteX3" fmla="*/ 263041 w 292409"/>
                <a:gd name="connsiteY3" fmla="*/ 193 h 400758"/>
                <a:gd name="connsiteX4" fmla="*/ 29558 w 292409"/>
                <a:gd name="connsiteY4" fmla="*/ 193 h 400758"/>
                <a:gd name="connsiteX5" fmla="*/ 95 w 292409"/>
                <a:gd name="connsiteY5" fmla="*/ 29656 h 400758"/>
                <a:gd name="connsiteX6" fmla="*/ 95 w 292409"/>
                <a:gd name="connsiteY6" fmla="*/ 371489 h 400758"/>
                <a:gd name="connsiteX7" fmla="*/ 29558 w 292409"/>
                <a:gd name="connsiteY7" fmla="*/ 400952 h 400758"/>
                <a:gd name="connsiteX8" fmla="*/ 263041 w 292409"/>
                <a:gd name="connsiteY8" fmla="*/ 400952 h 400758"/>
                <a:gd name="connsiteX9" fmla="*/ 263041 w 292409"/>
                <a:gd name="connsiteY9" fmla="*/ 379409 h 400758"/>
                <a:gd name="connsiteX10" fmla="*/ 29558 w 292409"/>
                <a:gd name="connsiteY10" fmla="*/ 379409 h 400758"/>
                <a:gd name="connsiteX11" fmla="*/ 21637 w 292409"/>
                <a:gd name="connsiteY11" fmla="*/ 371489 h 400758"/>
                <a:gd name="connsiteX12" fmla="*/ 21637 w 292409"/>
                <a:gd name="connsiteY12" fmla="*/ 29656 h 400758"/>
                <a:gd name="connsiteX13" fmla="*/ 29558 w 292409"/>
                <a:gd name="connsiteY13" fmla="*/ 21735 h 400758"/>
                <a:gd name="connsiteX14" fmla="*/ 263041 w 292409"/>
                <a:gd name="connsiteY14" fmla="*/ 21735 h 400758"/>
                <a:gd name="connsiteX15" fmla="*/ 270962 w 292409"/>
                <a:gd name="connsiteY15" fmla="*/ 29656 h 400758"/>
                <a:gd name="connsiteX16" fmla="*/ 270962 w 292409"/>
                <a:gd name="connsiteY16" fmla="*/ 371489 h 400758"/>
                <a:gd name="connsiteX17" fmla="*/ 263041 w 292409"/>
                <a:gd name="connsiteY17" fmla="*/ 379409 h 400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2409" h="400758">
                  <a:moveTo>
                    <a:pt x="263041" y="400952"/>
                  </a:moveTo>
                  <a:cubicBezTo>
                    <a:pt x="279316" y="400952"/>
                    <a:pt x="292504" y="387748"/>
                    <a:pt x="292504" y="371489"/>
                  </a:cubicBezTo>
                  <a:cubicBezTo>
                    <a:pt x="292504" y="371489"/>
                    <a:pt x="292504" y="29656"/>
                    <a:pt x="292504" y="29656"/>
                  </a:cubicBezTo>
                  <a:cubicBezTo>
                    <a:pt x="292504" y="13381"/>
                    <a:pt x="279316" y="193"/>
                    <a:pt x="263041" y="193"/>
                  </a:cubicBezTo>
                  <a:lnTo>
                    <a:pt x="29558" y="193"/>
                  </a:lnTo>
                  <a:cubicBezTo>
                    <a:pt x="13299" y="193"/>
                    <a:pt x="95" y="13381"/>
                    <a:pt x="95" y="29656"/>
                  </a:cubicBezTo>
                  <a:lnTo>
                    <a:pt x="95" y="371489"/>
                  </a:lnTo>
                  <a:cubicBezTo>
                    <a:pt x="95" y="387748"/>
                    <a:pt x="13299" y="400952"/>
                    <a:pt x="29558" y="400952"/>
                  </a:cubicBezTo>
                  <a:cubicBezTo>
                    <a:pt x="29558" y="400952"/>
                    <a:pt x="263041" y="400952"/>
                    <a:pt x="263041" y="400952"/>
                  </a:cubicBezTo>
                  <a:close/>
                  <a:moveTo>
                    <a:pt x="263041" y="379409"/>
                  </a:moveTo>
                  <a:lnTo>
                    <a:pt x="29558" y="379409"/>
                  </a:lnTo>
                  <a:cubicBezTo>
                    <a:pt x="25187" y="379409"/>
                    <a:pt x="21637" y="375860"/>
                    <a:pt x="21637" y="371489"/>
                  </a:cubicBezTo>
                  <a:cubicBezTo>
                    <a:pt x="21637" y="371489"/>
                    <a:pt x="21637" y="29656"/>
                    <a:pt x="21637" y="29656"/>
                  </a:cubicBezTo>
                  <a:cubicBezTo>
                    <a:pt x="21637" y="25285"/>
                    <a:pt x="25187" y="21735"/>
                    <a:pt x="29558" y="21735"/>
                  </a:cubicBezTo>
                  <a:cubicBezTo>
                    <a:pt x="29558" y="21735"/>
                    <a:pt x="263041" y="21735"/>
                    <a:pt x="263041" y="21735"/>
                  </a:cubicBezTo>
                  <a:cubicBezTo>
                    <a:pt x="267412" y="21735"/>
                    <a:pt x="270962" y="25285"/>
                    <a:pt x="270962" y="29656"/>
                  </a:cubicBezTo>
                  <a:lnTo>
                    <a:pt x="270962" y="371489"/>
                  </a:lnTo>
                  <a:cubicBezTo>
                    <a:pt x="270962" y="375860"/>
                    <a:pt x="267412" y="379409"/>
                    <a:pt x="263041" y="379409"/>
                  </a:cubicBezTo>
                  <a:close/>
                </a:path>
              </a:pathLst>
            </a:custGeom>
            <a:solidFill>
              <a:srgbClr val="231F20"/>
            </a:solidFill>
            <a:ln w="7575" cap="flat">
              <a:noFill/>
              <a:prstDash val="solid"/>
              <a:round/>
            </a:ln>
          </p:spPr>
          <p:txBody>
            <a:bodyPr rtlCol="0" anchor="ctr"/>
            <a:lstStyle/>
            <a:p>
              <a:endParaRPr lang="en-GB"/>
            </a:p>
          </p:txBody>
        </p:sp>
        <p:sp>
          <p:nvSpPr>
            <p:cNvPr id="598" name="Freeform: Shape 597">
              <a:extLst>
                <a:ext uri="{FF2B5EF4-FFF2-40B4-BE49-F238E27FC236}">
                  <a16:creationId xmlns:a16="http://schemas.microsoft.com/office/drawing/2014/main" id="{7455F157-3AB1-46F3-A808-5BDE258D5C74}"/>
                </a:ext>
              </a:extLst>
            </p:cNvPr>
            <p:cNvSpPr/>
            <p:nvPr/>
          </p:nvSpPr>
          <p:spPr>
            <a:xfrm>
              <a:off x="7135621" y="1336728"/>
              <a:ext cx="14436" cy="54131"/>
            </a:xfrm>
            <a:custGeom>
              <a:avLst/>
              <a:gdLst>
                <a:gd name="connsiteX0" fmla="*/ 4166 w 14436"/>
                <a:gd name="connsiteY0" fmla="*/ 54319 h 54131"/>
                <a:gd name="connsiteX1" fmla="*/ 2190 w 14436"/>
                <a:gd name="connsiteY1" fmla="*/ 53794 h 54131"/>
                <a:gd name="connsiteX2" fmla="*/ 639 w 14436"/>
                <a:gd name="connsiteY2" fmla="*/ 48291 h 54131"/>
                <a:gd name="connsiteX3" fmla="*/ 814 w 14436"/>
                <a:gd name="connsiteY3" fmla="*/ 6491 h 54131"/>
                <a:gd name="connsiteX4" fmla="*/ 1908 w 14436"/>
                <a:gd name="connsiteY4" fmla="*/ 881 h 54131"/>
                <a:gd name="connsiteX5" fmla="*/ 7511 w 14436"/>
                <a:gd name="connsiteY5" fmla="*/ 1946 h 54131"/>
                <a:gd name="connsiteX6" fmla="*/ 7701 w 14436"/>
                <a:gd name="connsiteY6" fmla="*/ 52251 h 54131"/>
                <a:gd name="connsiteX7" fmla="*/ 4166 w 14436"/>
                <a:gd name="connsiteY7" fmla="*/ 54319 h 5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6" h="54131">
                  <a:moveTo>
                    <a:pt x="4166" y="54319"/>
                  </a:moveTo>
                  <a:cubicBezTo>
                    <a:pt x="3497" y="54319"/>
                    <a:pt x="2813" y="54152"/>
                    <a:pt x="2190" y="53794"/>
                  </a:cubicBezTo>
                  <a:cubicBezTo>
                    <a:pt x="244" y="52700"/>
                    <a:pt x="-456" y="50237"/>
                    <a:pt x="639" y="48291"/>
                  </a:cubicBezTo>
                  <a:cubicBezTo>
                    <a:pt x="13349" y="25662"/>
                    <a:pt x="1338" y="7267"/>
                    <a:pt x="814" y="6491"/>
                  </a:cubicBezTo>
                  <a:cubicBezTo>
                    <a:pt x="-425" y="4636"/>
                    <a:pt x="61" y="2128"/>
                    <a:pt x="1908" y="881"/>
                  </a:cubicBezTo>
                  <a:cubicBezTo>
                    <a:pt x="3756" y="-365"/>
                    <a:pt x="6256" y="114"/>
                    <a:pt x="7511" y="1946"/>
                  </a:cubicBezTo>
                  <a:cubicBezTo>
                    <a:pt x="8149" y="2881"/>
                    <a:pt x="22919" y="25137"/>
                    <a:pt x="7701" y="52251"/>
                  </a:cubicBezTo>
                  <a:cubicBezTo>
                    <a:pt x="6956" y="53574"/>
                    <a:pt x="5580" y="54319"/>
                    <a:pt x="4166" y="54319"/>
                  </a:cubicBezTo>
                  <a:close/>
                </a:path>
              </a:pathLst>
            </a:custGeom>
            <a:solidFill>
              <a:srgbClr val="231F20"/>
            </a:solidFill>
            <a:ln w="7575" cap="flat">
              <a:noFill/>
              <a:prstDash val="solid"/>
              <a:round/>
            </a:ln>
          </p:spPr>
          <p:txBody>
            <a:bodyPr rtlCol="0" anchor="ctr"/>
            <a:lstStyle/>
            <a:p>
              <a:endParaRPr lang="en-GB"/>
            </a:p>
          </p:txBody>
        </p:sp>
        <p:sp>
          <p:nvSpPr>
            <p:cNvPr id="599" name="Freeform: Shape 598">
              <a:extLst>
                <a:ext uri="{FF2B5EF4-FFF2-40B4-BE49-F238E27FC236}">
                  <a16:creationId xmlns:a16="http://schemas.microsoft.com/office/drawing/2014/main" id="{F0619784-CCFD-4E72-9A0D-303036263116}"/>
                </a:ext>
              </a:extLst>
            </p:cNvPr>
            <p:cNvSpPr/>
            <p:nvPr/>
          </p:nvSpPr>
          <p:spPr>
            <a:xfrm>
              <a:off x="7149896" y="1326284"/>
              <a:ext cx="17816" cy="75013"/>
            </a:xfrm>
            <a:custGeom>
              <a:avLst/>
              <a:gdLst>
                <a:gd name="connsiteX0" fmla="*/ 4173 w 17816"/>
                <a:gd name="connsiteY0" fmla="*/ 75200 h 75013"/>
                <a:gd name="connsiteX1" fmla="*/ 2090 w 17816"/>
                <a:gd name="connsiteY1" fmla="*/ 74623 h 75013"/>
                <a:gd name="connsiteX2" fmla="*/ 714 w 17816"/>
                <a:gd name="connsiteY2" fmla="*/ 69066 h 75013"/>
                <a:gd name="connsiteX3" fmla="*/ 912 w 17816"/>
                <a:gd name="connsiteY3" fmla="*/ 6621 h 75013"/>
                <a:gd name="connsiteX4" fmla="*/ 1794 w 17816"/>
                <a:gd name="connsiteY4" fmla="*/ 958 h 75013"/>
                <a:gd name="connsiteX5" fmla="*/ 7441 w 17816"/>
                <a:gd name="connsiteY5" fmla="*/ 1847 h 75013"/>
                <a:gd name="connsiteX6" fmla="*/ 7647 w 17816"/>
                <a:gd name="connsiteY6" fmla="*/ 73239 h 75013"/>
                <a:gd name="connsiteX7" fmla="*/ 4173 w 17816"/>
                <a:gd name="connsiteY7" fmla="*/ 75200 h 75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16" h="75013">
                  <a:moveTo>
                    <a:pt x="4173" y="75200"/>
                  </a:moveTo>
                  <a:cubicBezTo>
                    <a:pt x="3466" y="75200"/>
                    <a:pt x="2744" y="75010"/>
                    <a:pt x="2090" y="74623"/>
                  </a:cubicBezTo>
                  <a:cubicBezTo>
                    <a:pt x="175" y="73467"/>
                    <a:pt x="-449" y="70982"/>
                    <a:pt x="714" y="69066"/>
                  </a:cubicBezTo>
                  <a:cubicBezTo>
                    <a:pt x="21154" y="35080"/>
                    <a:pt x="1110" y="6894"/>
                    <a:pt x="912" y="6621"/>
                  </a:cubicBezTo>
                  <a:cubicBezTo>
                    <a:pt x="-411" y="4812"/>
                    <a:pt x="-15" y="2280"/>
                    <a:pt x="1794" y="958"/>
                  </a:cubicBezTo>
                  <a:cubicBezTo>
                    <a:pt x="3603" y="-350"/>
                    <a:pt x="6126" y="46"/>
                    <a:pt x="7441" y="1847"/>
                  </a:cubicBezTo>
                  <a:cubicBezTo>
                    <a:pt x="7685" y="2174"/>
                    <a:pt x="30816" y="34708"/>
                    <a:pt x="7647" y="73239"/>
                  </a:cubicBezTo>
                  <a:cubicBezTo>
                    <a:pt x="6887" y="74501"/>
                    <a:pt x="5549" y="75200"/>
                    <a:pt x="4173" y="75200"/>
                  </a:cubicBezTo>
                  <a:close/>
                </a:path>
              </a:pathLst>
            </a:custGeom>
            <a:solidFill>
              <a:srgbClr val="231F20"/>
            </a:solidFill>
            <a:ln w="7575" cap="flat">
              <a:noFill/>
              <a:prstDash val="solid"/>
              <a:round/>
            </a:ln>
          </p:spPr>
          <p:txBody>
            <a:bodyPr rtlCol="0" anchor="ctr"/>
            <a:lstStyle/>
            <a:p>
              <a:endParaRPr lang="en-GB"/>
            </a:p>
          </p:txBody>
        </p:sp>
        <p:sp>
          <p:nvSpPr>
            <p:cNvPr id="600" name="Freeform: Shape 599">
              <a:extLst>
                <a:ext uri="{FF2B5EF4-FFF2-40B4-BE49-F238E27FC236}">
                  <a16:creationId xmlns:a16="http://schemas.microsoft.com/office/drawing/2014/main" id="{C50895EE-4C76-4149-91B9-DC0C89FBC00C}"/>
                </a:ext>
              </a:extLst>
            </p:cNvPr>
            <p:cNvSpPr/>
            <p:nvPr/>
          </p:nvSpPr>
          <p:spPr>
            <a:xfrm>
              <a:off x="7163387" y="1312815"/>
              <a:ext cx="22274" cy="101951"/>
            </a:xfrm>
            <a:custGeom>
              <a:avLst/>
              <a:gdLst>
                <a:gd name="connsiteX0" fmla="*/ 4174 w 22274"/>
                <a:gd name="connsiteY0" fmla="*/ 102138 h 101951"/>
                <a:gd name="connsiteX1" fmla="*/ 2038 w 22274"/>
                <a:gd name="connsiteY1" fmla="*/ 101523 h 101951"/>
                <a:gd name="connsiteX2" fmla="*/ 753 w 22274"/>
                <a:gd name="connsiteY2" fmla="*/ 95943 h 101951"/>
                <a:gd name="connsiteX3" fmla="*/ 959 w 22274"/>
                <a:gd name="connsiteY3" fmla="*/ 6673 h 101951"/>
                <a:gd name="connsiteX4" fmla="*/ 1741 w 22274"/>
                <a:gd name="connsiteY4" fmla="*/ 1002 h 101951"/>
                <a:gd name="connsiteX5" fmla="*/ 7404 w 22274"/>
                <a:gd name="connsiteY5" fmla="*/ 1785 h 101951"/>
                <a:gd name="connsiteX6" fmla="*/ 7610 w 22274"/>
                <a:gd name="connsiteY6" fmla="*/ 100238 h 101951"/>
                <a:gd name="connsiteX7" fmla="*/ 4174 w 22274"/>
                <a:gd name="connsiteY7" fmla="*/ 102138 h 101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74" h="101951">
                  <a:moveTo>
                    <a:pt x="4174" y="102138"/>
                  </a:moveTo>
                  <a:cubicBezTo>
                    <a:pt x="3444" y="102138"/>
                    <a:pt x="2707" y="101941"/>
                    <a:pt x="2038" y="101523"/>
                  </a:cubicBezTo>
                  <a:cubicBezTo>
                    <a:pt x="145" y="100337"/>
                    <a:pt x="-425" y="97844"/>
                    <a:pt x="753" y="95943"/>
                  </a:cubicBezTo>
                  <a:cubicBezTo>
                    <a:pt x="31075" y="47431"/>
                    <a:pt x="1263" y="7076"/>
                    <a:pt x="959" y="6673"/>
                  </a:cubicBezTo>
                  <a:cubicBezTo>
                    <a:pt x="-395" y="4894"/>
                    <a:pt x="-45" y="2355"/>
                    <a:pt x="1741" y="1002"/>
                  </a:cubicBezTo>
                  <a:cubicBezTo>
                    <a:pt x="3513" y="-335"/>
                    <a:pt x="6059" y="7"/>
                    <a:pt x="7404" y="1785"/>
                  </a:cubicBezTo>
                  <a:cubicBezTo>
                    <a:pt x="7747" y="2234"/>
                    <a:pt x="40858" y="47044"/>
                    <a:pt x="7610" y="100238"/>
                  </a:cubicBezTo>
                  <a:cubicBezTo>
                    <a:pt x="6850" y="101469"/>
                    <a:pt x="5535" y="102138"/>
                    <a:pt x="4174" y="102138"/>
                  </a:cubicBezTo>
                  <a:close/>
                </a:path>
              </a:pathLst>
            </a:custGeom>
            <a:solidFill>
              <a:srgbClr val="231F20"/>
            </a:solidFill>
            <a:ln w="7575" cap="flat">
              <a:noFill/>
              <a:prstDash val="solid"/>
              <a:round/>
            </a:ln>
          </p:spPr>
          <p:txBody>
            <a:bodyPr rtlCol="0" anchor="ctr"/>
            <a:lstStyle/>
            <a:p>
              <a:endParaRPr lang="en-GB"/>
            </a:p>
          </p:txBody>
        </p:sp>
        <p:sp>
          <p:nvSpPr>
            <p:cNvPr id="601" name="Freeform: Shape 600">
              <a:extLst>
                <a:ext uri="{FF2B5EF4-FFF2-40B4-BE49-F238E27FC236}">
                  <a16:creationId xmlns:a16="http://schemas.microsoft.com/office/drawing/2014/main" id="{31915820-3F88-4F99-9DBF-11053FB931FA}"/>
                </a:ext>
              </a:extLst>
            </p:cNvPr>
            <p:cNvSpPr/>
            <p:nvPr/>
          </p:nvSpPr>
          <p:spPr>
            <a:xfrm>
              <a:off x="7009041" y="1336728"/>
              <a:ext cx="14435" cy="54131"/>
            </a:xfrm>
            <a:custGeom>
              <a:avLst/>
              <a:gdLst>
                <a:gd name="connsiteX0" fmla="*/ 10462 w 14435"/>
                <a:gd name="connsiteY0" fmla="*/ 54319 h 54131"/>
                <a:gd name="connsiteX1" fmla="*/ 12439 w 14435"/>
                <a:gd name="connsiteY1" fmla="*/ 53794 h 54131"/>
                <a:gd name="connsiteX2" fmla="*/ 13990 w 14435"/>
                <a:gd name="connsiteY2" fmla="*/ 48291 h 54131"/>
                <a:gd name="connsiteX3" fmla="*/ 13815 w 14435"/>
                <a:gd name="connsiteY3" fmla="*/ 6491 h 54131"/>
                <a:gd name="connsiteX4" fmla="*/ 12712 w 14435"/>
                <a:gd name="connsiteY4" fmla="*/ 881 h 54131"/>
                <a:gd name="connsiteX5" fmla="*/ 7118 w 14435"/>
                <a:gd name="connsiteY5" fmla="*/ 1946 h 54131"/>
                <a:gd name="connsiteX6" fmla="*/ 6920 w 14435"/>
                <a:gd name="connsiteY6" fmla="*/ 52251 h 54131"/>
                <a:gd name="connsiteX7" fmla="*/ 10462 w 14435"/>
                <a:gd name="connsiteY7" fmla="*/ 54319 h 5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5" h="54131">
                  <a:moveTo>
                    <a:pt x="10462" y="54319"/>
                  </a:moveTo>
                  <a:cubicBezTo>
                    <a:pt x="11131" y="54319"/>
                    <a:pt x="11808" y="54152"/>
                    <a:pt x="12439" y="53794"/>
                  </a:cubicBezTo>
                  <a:cubicBezTo>
                    <a:pt x="14385" y="52700"/>
                    <a:pt x="15076" y="50237"/>
                    <a:pt x="13990" y="48291"/>
                  </a:cubicBezTo>
                  <a:cubicBezTo>
                    <a:pt x="1272" y="25662"/>
                    <a:pt x="13283" y="7267"/>
                    <a:pt x="13815" y="6491"/>
                  </a:cubicBezTo>
                  <a:cubicBezTo>
                    <a:pt x="15054" y="4636"/>
                    <a:pt x="14567" y="2128"/>
                    <a:pt x="12712" y="881"/>
                  </a:cubicBezTo>
                  <a:cubicBezTo>
                    <a:pt x="10873" y="-365"/>
                    <a:pt x="8365" y="114"/>
                    <a:pt x="7118" y="1946"/>
                  </a:cubicBezTo>
                  <a:cubicBezTo>
                    <a:pt x="6479" y="2881"/>
                    <a:pt x="-8290" y="25137"/>
                    <a:pt x="6920" y="52251"/>
                  </a:cubicBezTo>
                  <a:cubicBezTo>
                    <a:pt x="7665" y="53574"/>
                    <a:pt x="9049" y="54319"/>
                    <a:pt x="10462" y="54319"/>
                  </a:cubicBezTo>
                  <a:close/>
                </a:path>
              </a:pathLst>
            </a:custGeom>
            <a:solidFill>
              <a:srgbClr val="231F20"/>
            </a:solidFill>
            <a:ln w="7575" cap="flat">
              <a:noFill/>
              <a:prstDash val="solid"/>
              <a:round/>
            </a:ln>
          </p:spPr>
          <p:txBody>
            <a:bodyPr rtlCol="0" anchor="ctr"/>
            <a:lstStyle/>
            <a:p>
              <a:endParaRPr lang="en-GB"/>
            </a:p>
          </p:txBody>
        </p:sp>
        <p:sp>
          <p:nvSpPr>
            <p:cNvPr id="602" name="Freeform: Shape 601">
              <a:extLst>
                <a:ext uri="{FF2B5EF4-FFF2-40B4-BE49-F238E27FC236}">
                  <a16:creationId xmlns:a16="http://schemas.microsoft.com/office/drawing/2014/main" id="{8F57C585-0696-4B17-8960-3096DF2FEF62}"/>
                </a:ext>
              </a:extLst>
            </p:cNvPr>
            <p:cNvSpPr/>
            <p:nvPr/>
          </p:nvSpPr>
          <p:spPr>
            <a:xfrm>
              <a:off x="6991380" y="1326284"/>
              <a:ext cx="17820" cy="75013"/>
            </a:xfrm>
            <a:custGeom>
              <a:avLst/>
              <a:gdLst>
                <a:gd name="connsiteX0" fmla="*/ 13834 w 17820"/>
                <a:gd name="connsiteY0" fmla="*/ 75200 h 75013"/>
                <a:gd name="connsiteX1" fmla="*/ 15917 w 17820"/>
                <a:gd name="connsiteY1" fmla="*/ 74623 h 75013"/>
                <a:gd name="connsiteX2" fmla="*/ 17300 w 17820"/>
                <a:gd name="connsiteY2" fmla="*/ 69066 h 75013"/>
                <a:gd name="connsiteX3" fmla="*/ 17103 w 17820"/>
                <a:gd name="connsiteY3" fmla="*/ 6621 h 75013"/>
                <a:gd name="connsiteX4" fmla="*/ 16221 w 17820"/>
                <a:gd name="connsiteY4" fmla="*/ 958 h 75013"/>
                <a:gd name="connsiteX5" fmla="*/ 10565 w 17820"/>
                <a:gd name="connsiteY5" fmla="*/ 1847 h 75013"/>
                <a:gd name="connsiteX6" fmla="*/ 10360 w 17820"/>
                <a:gd name="connsiteY6" fmla="*/ 73239 h 75013"/>
                <a:gd name="connsiteX7" fmla="*/ 13834 w 17820"/>
                <a:gd name="connsiteY7" fmla="*/ 75200 h 75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20" h="75013">
                  <a:moveTo>
                    <a:pt x="13834" y="75200"/>
                  </a:moveTo>
                  <a:cubicBezTo>
                    <a:pt x="14541" y="75200"/>
                    <a:pt x="15271" y="75010"/>
                    <a:pt x="15917" y="74623"/>
                  </a:cubicBezTo>
                  <a:cubicBezTo>
                    <a:pt x="17840" y="73467"/>
                    <a:pt x="18456" y="70982"/>
                    <a:pt x="17300" y="69066"/>
                  </a:cubicBezTo>
                  <a:cubicBezTo>
                    <a:pt x="-3140" y="35080"/>
                    <a:pt x="16905" y="6894"/>
                    <a:pt x="17103" y="6621"/>
                  </a:cubicBezTo>
                  <a:cubicBezTo>
                    <a:pt x="18425" y="4812"/>
                    <a:pt x="18022" y="2280"/>
                    <a:pt x="16221" y="958"/>
                  </a:cubicBezTo>
                  <a:cubicBezTo>
                    <a:pt x="14412" y="-350"/>
                    <a:pt x="11888" y="46"/>
                    <a:pt x="10565" y="1847"/>
                  </a:cubicBezTo>
                  <a:cubicBezTo>
                    <a:pt x="10322" y="2174"/>
                    <a:pt x="-12809" y="34708"/>
                    <a:pt x="10360" y="73239"/>
                  </a:cubicBezTo>
                  <a:cubicBezTo>
                    <a:pt x="11128" y="74501"/>
                    <a:pt x="12466" y="75200"/>
                    <a:pt x="13834" y="75200"/>
                  </a:cubicBezTo>
                  <a:close/>
                </a:path>
              </a:pathLst>
            </a:custGeom>
            <a:solidFill>
              <a:srgbClr val="231F20"/>
            </a:solidFill>
            <a:ln w="7575" cap="flat">
              <a:noFill/>
              <a:prstDash val="solid"/>
              <a:round/>
            </a:ln>
          </p:spPr>
          <p:txBody>
            <a:bodyPr rtlCol="0" anchor="ctr"/>
            <a:lstStyle/>
            <a:p>
              <a:endParaRPr lang="en-GB"/>
            </a:p>
          </p:txBody>
        </p:sp>
        <p:sp>
          <p:nvSpPr>
            <p:cNvPr id="603" name="Freeform: Shape 602">
              <a:extLst>
                <a:ext uri="{FF2B5EF4-FFF2-40B4-BE49-F238E27FC236}">
                  <a16:creationId xmlns:a16="http://schemas.microsoft.com/office/drawing/2014/main" id="{09BB00D0-3829-417C-BBC7-6E73189E3382}"/>
                </a:ext>
              </a:extLst>
            </p:cNvPr>
            <p:cNvSpPr/>
            <p:nvPr/>
          </p:nvSpPr>
          <p:spPr>
            <a:xfrm>
              <a:off x="6973432" y="1312815"/>
              <a:ext cx="22279" cy="101951"/>
            </a:xfrm>
            <a:custGeom>
              <a:avLst/>
              <a:gdLst>
                <a:gd name="connsiteX0" fmla="*/ 18291 w 22279"/>
                <a:gd name="connsiteY0" fmla="*/ 102138 h 101951"/>
                <a:gd name="connsiteX1" fmla="*/ 20427 w 22279"/>
                <a:gd name="connsiteY1" fmla="*/ 101523 h 101951"/>
                <a:gd name="connsiteX2" fmla="*/ 21712 w 22279"/>
                <a:gd name="connsiteY2" fmla="*/ 95943 h 101951"/>
                <a:gd name="connsiteX3" fmla="*/ 21514 w 22279"/>
                <a:gd name="connsiteY3" fmla="*/ 6673 h 101951"/>
                <a:gd name="connsiteX4" fmla="*/ 20724 w 22279"/>
                <a:gd name="connsiteY4" fmla="*/ 1002 h 101951"/>
                <a:gd name="connsiteX5" fmla="*/ 15061 w 22279"/>
                <a:gd name="connsiteY5" fmla="*/ 1785 h 101951"/>
                <a:gd name="connsiteX6" fmla="*/ 14855 w 22279"/>
                <a:gd name="connsiteY6" fmla="*/ 100238 h 101951"/>
                <a:gd name="connsiteX7" fmla="*/ 18291 w 22279"/>
                <a:gd name="connsiteY7" fmla="*/ 102138 h 101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79" h="101951">
                  <a:moveTo>
                    <a:pt x="18291" y="102138"/>
                  </a:moveTo>
                  <a:cubicBezTo>
                    <a:pt x="19028" y="102138"/>
                    <a:pt x="19766" y="101941"/>
                    <a:pt x="20427" y="101523"/>
                  </a:cubicBezTo>
                  <a:cubicBezTo>
                    <a:pt x="22327" y="100337"/>
                    <a:pt x="22898" y="97844"/>
                    <a:pt x="21712" y="95943"/>
                  </a:cubicBezTo>
                  <a:cubicBezTo>
                    <a:pt x="-8602" y="47431"/>
                    <a:pt x="21210" y="7076"/>
                    <a:pt x="21514" y="6673"/>
                  </a:cubicBezTo>
                  <a:cubicBezTo>
                    <a:pt x="22867" y="4894"/>
                    <a:pt x="22510" y="2355"/>
                    <a:pt x="20724" y="1002"/>
                  </a:cubicBezTo>
                  <a:cubicBezTo>
                    <a:pt x="18952" y="-335"/>
                    <a:pt x="16414" y="7"/>
                    <a:pt x="15061" y="1785"/>
                  </a:cubicBezTo>
                  <a:cubicBezTo>
                    <a:pt x="14719" y="2234"/>
                    <a:pt x="-18393" y="47044"/>
                    <a:pt x="14855" y="100238"/>
                  </a:cubicBezTo>
                  <a:cubicBezTo>
                    <a:pt x="15623" y="101469"/>
                    <a:pt x="16938" y="102138"/>
                    <a:pt x="18291" y="102138"/>
                  </a:cubicBezTo>
                  <a:close/>
                </a:path>
              </a:pathLst>
            </a:custGeom>
            <a:solidFill>
              <a:srgbClr val="231F20"/>
            </a:solidFill>
            <a:ln w="7575" cap="flat">
              <a:noFill/>
              <a:prstDash val="solid"/>
              <a:round/>
            </a:ln>
          </p:spPr>
          <p:txBody>
            <a:bodyPr rtlCol="0" anchor="ctr"/>
            <a:lstStyle/>
            <a:p>
              <a:endParaRPr lang="en-GB"/>
            </a:p>
          </p:txBody>
        </p:sp>
        <p:sp>
          <p:nvSpPr>
            <p:cNvPr id="604" name="Freeform: Shape 603">
              <a:extLst>
                <a:ext uri="{FF2B5EF4-FFF2-40B4-BE49-F238E27FC236}">
                  <a16:creationId xmlns:a16="http://schemas.microsoft.com/office/drawing/2014/main" id="{DC8220F8-5C6A-40C3-A5B3-15F7B3A5D242}"/>
                </a:ext>
              </a:extLst>
            </p:cNvPr>
            <p:cNvSpPr/>
            <p:nvPr/>
          </p:nvSpPr>
          <p:spPr>
            <a:xfrm>
              <a:off x="7061531" y="1441698"/>
              <a:ext cx="36038" cy="18129"/>
            </a:xfrm>
            <a:custGeom>
              <a:avLst/>
              <a:gdLst>
                <a:gd name="connsiteX0" fmla="*/ 95 w 36038"/>
                <a:gd name="connsiteY0" fmla="*/ 223 h 18129"/>
                <a:gd name="connsiteX1" fmla="*/ 95 w 36038"/>
                <a:gd name="connsiteY1" fmla="*/ 337 h 18129"/>
                <a:gd name="connsiteX2" fmla="*/ 18110 w 36038"/>
                <a:gd name="connsiteY2" fmla="*/ 18353 h 18129"/>
                <a:gd name="connsiteX3" fmla="*/ 36133 w 36038"/>
                <a:gd name="connsiteY3" fmla="*/ 337 h 18129"/>
                <a:gd name="connsiteX4" fmla="*/ 36133 w 36038"/>
                <a:gd name="connsiteY4" fmla="*/ 223 h 18129"/>
                <a:gd name="connsiteX5" fmla="*/ 95 w 36038"/>
                <a:gd name="connsiteY5" fmla="*/ 223 h 18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038" h="18129">
                  <a:moveTo>
                    <a:pt x="95" y="223"/>
                  </a:moveTo>
                  <a:lnTo>
                    <a:pt x="95" y="337"/>
                  </a:lnTo>
                  <a:cubicBezTo>
                    <a:pt x="95" y="10288"/>
                    <a:pt x="8160" y="18353"/>
                    <a:pt x="18110" y="18353"/>
                  </a:cubicBezTo>
                  <a:cubicBezTo>
                    <a:pt x="28060" y="18353"/>
                    <a:pt x="36133" y="10288"/>
                    <a:pt x="36133" y="337"/>
                  </a:cubicBezTo>
                  <a:lnTo>
                    <a:pt x="36133" y="223"/>
                  </a:lnTo>
                  <a:lnTo>
                    <a:pt x="95" y="223"/>
                  </a:lnTo>
                  <a:close/>
                </a:path>
              </a:pathLst>
            </a:custGeom>
            <a:solidFill>
              <a:srgbClr val="231F20"/>
            </a:solidFill>
            <a:ln w="7575" cap="flat">
              <a:noFill/>
              <a:prstDash val="solid"/>
              <a:round/>
            </a:ln>
          </p:spPr>
          <p:txBody>
            <a:bodyPr rtlCol="0" anchor="ctr"/>
            <a:lstStyle/>
            <a:p>
              <a:endParaRPr lang="en-GB"/>
            </a:p>
          </p:txBody>
        </p:sp>
        <p:sp>
          <p:nvSpPr>
            <p:cNvPr id="605" name="Freeform: Shape 604">
              <a:extLst>
                <a:ext uri="{FF2B5EF4-FFF2-40B4-BE49-F238E27FC236}">
                  <a16:creationId xmlns:a16="http://schemas.microsoft.com/office/drawing/2014/main" id="{DDC2BC01-4CA2-43D5-8A05-3D778A25C204}"/>
                </a:ext>
              </a:extLst>
            </p:cNvPr>
            <p:cNvSpPr/>
            <p:nvPr/>
          </p:nvSpPr>
          <p:spPr>
            <a:xfrm>
              <a:off x="7020604" y="1307869"/>
              <a:ext cx="117890" cy="124107"/>
            </a:xfrm>
            <a:custGeom>
              <a:avLst/>
              <a:gdLst>
                <a:gd name="connsiteX0" fmla="*/ 116565 w 117890"/>
                <a:gd name="connsiteY0" fmla="*/ 111489 h 124107"/>
                <a:gd name="connsiteX1" fmla="*/ 100351 w 117890"/>
                <a:gd name="connsiteY1" fmla="*/ 87666 h 124107"/>
                <a:gd name="connsiteX2" fmla="*/ 100351 w 117890"/>
                <a:gd name="connsiteY2" fmla="*/ 57952 h 124107"/>
                <a:gd name="connsiteX3" fmla="*/ 67141 w 117890"/>
                <a:gd name="connsiteY3" fmla="*/ 17437 h 124107"/>
                <a:gd name="connsiteX4" fmla="*/ 67141 w 117890"/>
                <a:gd name="connsiteY4" fmla="*/ 8285 h 124107"/>
                <a:gd name="connsiteX5" fmla="*/ 59038 w 117890"/>
                <a:gd name="connsiteY5" fmla="*/ 190 h 124107"/>
                <a:gd name="connsiteX6" fmla="*/ 50935 w 117890"/>
                <a:gd name="connsiteY6" fmla="*/ 8285 h 124107"/>
                <a:gd name="connsiteX7" fmla="*/ 50935 w 117890"/>
                <a:gd name="connsiteY7" fmla="*/ 17437 h 124107"/>
                <a:gd name="connsiteX8" fmla="*/ 17732 w 117890"/>
                <a:gd name="connsiteY8" fmla="*/ 57952 h 124107"/>
                <a:gd name="connsiteX9" fmla="*/ 17732 w 117890"/>
                <a:gd name="connsiteY9" fmla="*/ 87674 h 124107"/>
                <a:gd name="connsiteX10" fmla="*/ 1511 w 117890"/>
                <a:gd name="connsiteY10" fmla="*/ 111496 h 124107"/>
                <a:gd name="connsiteX11" fmla="*/ 1047 w 117890"/>
                <a:gd name="connsiteY11" fmla="*/ 119934 h 124107"/>
                <a:gd name="connsiteX12" fmla="*/ 8284 w 117890"/>
                <a:gd name="connsiteY12" fmla="*/ 124297 h 124107"/>
                <a:gd name="connsiteX13" fmla="*/ 109792 w 117890"/>
                <a:gd name="connsiteY13" fmla="*/ 124297 h 124107"/>
                <a:gd name="connsiteX14" fmla="*/ 117036 w 117890"/>
                <a:gd name="connsiteY14" fmla="*/ 119934 h 124107"/>
                <a:gd name="connsiteX15" fmla="*/ 116565 w 117890"/>
                <a:gd name="connsiteY15" fmla="*/ 111489 h 124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7890" h="124107">
                  <a:moveTo>
                    <a:pt x="116565" y="111489"/>
                  </a:moveTo>
                  <a:lnTo>
                    <a:pt x="100351" y="87666"/>
                  </a:lnTo>
                  <a:lnTo>
                    <a:pt x="100351" y="57952"/>
                  </a:lnTo>
                  <a:cubicBezTo>
                    <a:pt x="100351" y="37908"/>
                    <a:pt x="86076" y="21200"/>
                    <a:pt x="67141" y="17437"/>
                  </a:cubicBezTo>
                  <a:lnTo>
                    <a:pt x="67141" y="8285"/>
                  </a:lnTo>
                  <a:cubicBezTo>
                    <a:pt x="67141" y="3816"/>
                    <a:pt x="63508" y="190"/>
                    <a:pt x="59038" y="190"/>
                  </a:cubicBezTo>
                  <a:cubicBezTo>
                    <a:pt x="54568" y="190"/>
                    <a:pt x="50935" y="3816"/>
                    <a:pt x="50935" y="8285"/>
                  </a:cubicBezTo>
                  <a:lnTo>
                    <a:pt x="50935" y="17437"/>
                  </a:lnTo>
                  <a:cubicBezTo>
                    <a:pt x="32008" y="21200"/>
                    <a:pt x="17732" y="37908"/>
                    <a:pt x="17732" y="57952"/>
                  </a:cubicBezTo>
                  <a:lnTo>
                    <a:pt x="17732" y="87674"/>
                  </a:lnTo>
                  <a:lnTo>
                    <a:pt x="1511" y="111496"/>
                  </a:lnTo>
                  <a:cubicBezTo>
                    <a:pt x="-192" y="114005"/>
                    <a:pt x="-374" y="117251"/>
                    <a:pt x="1047" y="119934"/>
                  </a:cubicBezTo>
                  <a:cubicBezTo>
                    <a:pt x="2461" y="122617"/>
                    <a:pt x="5243" y="124297"/>
                    <a:pt x="8284" y="124297"/>
                  </a:cubicBezTo>
                  <a:lnTo>
                    <a:pt x="109792" y="124297"/>
                  </a:lnTo>
                  <a:cubicBezTo>
                    <a:pt x="112833" y="124297"/>
                    <a:pt x="115615" y="122617"/>
                    <a:pt x="117036" y="119934"/>
                  </a:cubicBezTo>
                  <a:cubicBezTo>
                    <a:pt x="118458" y="117251"/>
                    <a:pt x="118268" y="113997"/>
                    <a:pt x="116565" y="111489"/>
                  </a:cubicBezTo>
                  <a:close/>
                </a:path>
              </a:pathLst>
            </a:custGeom>
            <a:solidFill>
              <a:srgbClr val="231F20"/>
            </a:solidFill>
            <a:ln w="7575" cap="flat">
              <a:noFill/>
              <a:prstDash val="solid"/>
              <a:round/>
            </a:ln>
          </p:spPr>
          <p:txBody>
            <a:bodyPr rtlCol="0" anchor="ctr"/>
            <a:lstStyle/>
            <a:p>
              <a:endParaRPr lang="en-GB"/>
            </a:p>
          </p:txBody>
        </p:sp>
        <p:sp>
          <p:nvSpPr>
            <p:cNvPr id="606" name="Freeform: Shape 605">
              <a:extLst>
                <a:ext uri="{FF2B5EF4-FFF2-40B4-BE49-F238E27FC236}">
                  <a16:creationId xmlns:a16="http://schemas.microsoft.com/office/drawing/2014/main" id="{64BE8182-3EAB-4FAC-96DC-35472A8D1718}"/>
                </a:ext>
              </a:extLst>
            </p:cNvPr>
            <p:cNvSpPr/>
            <p:nvPr/>
          </p:nvSpPr>
          <p:spPr>
            <a:xfrm>
              <a:off x="7565167" y="1187744"/>
              <a:ext cx="270866" cy="379216"/>
            </a:xfrm>
            <a:custGeom>
              <a:avLst/>
              <a:gdLst>
                <a:gd name="connsiteX0" fmla="*/ 252529 w 270866"/>
                <a:gd name="connsiteY0" fmla="*/ 379409 h 379216"/>
                <a:gd name="connsiteX1" fmla="*/ 19046 w 270866"/>
                <a:gd name="connsiteY1" fmla="*/ 379409 h 379216"/>
                <a:gd name="connsiteX2" fmla="*/ 354 w 270866"/>
                <a:gd name="connsiteY2" fmla="*/ 360718 h 379216"/>
                <a:gd name="connsiteX3" fmla="*/ 354 w 270866"/>
                <a:gd name="connsiteY3" fmla="*/ 18885 h 379216"/>
                <a:gd name="connsiteX4" fmla="*/ 19046 w 270866"/>
                <a:gd name="connsiteY4" fmla="*/ 193 h 379216"/>
                <a:gd name="connsiteX5" fmla="*/ 252529 w 270866"/>
                <a:gd name="connsiteY5" fmla="*/ 193 h 379216"/>
                <a:gd name="connsiteX6" fmla="*/ 271221 w 270866"/>
                <a:gd name="connsiteY6" fmla="*/ 18885 h 379216"/>
                <a:gd name="connsiteX7" fmla="*/ 271221 w 270866"/>
                <a:gd name="connsiteY7" fmla="*/ 360718 h 379216"/>
                <a:gd name="connsiteX8" fmla="*/ 252529 w 270866"/>
                <a:gd name="connsiteY8" fmla="*/ 379409 h 379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866" h="379216">
                  <a:moveTo>
                    <a:pt x="252529" y="379409"/>
                  </a:moveTo>
                  <a:lnTo>
                    <a:pt x="19046" y="379409"/>
                  </a:lnTo>
                  <a:cubicBezTo>
                    <a:pt x="8723" y="379409"/>
                    <a:pt x="354" y="371033"/>
                    <a:pt x="354" y="360718"/>
                  </a:cubicBezTo>
                  <a:lnTo>
                    <a:pt x="354" y="18885"/>
                  </a:lnTo>
                  <a:cubicBezTo>
                    <a:pt x="354" y="8562"/>
                    <a:pt x="8723" y="193"/>
                    <a:pt x="19046" y="193"/>
                  </a:cubicBezTo>
                  <a:lnTo>
                    <a:pt x="252529" y="193"/>
                  </a:lnTo>
                  <a:cubicBezTo>
                    <a:pt x="262859" y="193"/>
                    <a:pt x="271221" y="8562"/>
                    <a:pt x="271221" y="18885"/>
                  </a:cubicBezTo>
                  <a:lnTo>
                    <a:pt x="271221" y="360718"/>
                  </a:lnTo>
                  <a:cubicBezTo>
                    <a:pt x="271221" y="371033"/>
                    <a:pt x="262859" y="379409"/>
                    <a:pt x="252529" y="379409"/>
                  </a:cubicBezTo>
                  <a:close/>
                </a:path>
              </a:pathLst>
            </a:custGeom>
            <a:solidFill>
              <a:srgbClr val="FCB414"/>
            </a:solidFill>
            <a:ln w="7575" cap="flat">
              <a:noFill/>
              <a:prstDash val="solid"/>
              <a:round/>
            </a:ln>
          </p:spPr>
          <p:txBody>
            <a:bodyPr rtlCol="0" anchor="ctr"/>
            <a:lstStyle/>
            <a:p>
              <a:endParaRPr lang="en-GB"/>
            </a:p>
          </p:txBody>
        </p:sp>
        <p:sp>
          <p:nvSpPr>
            <p:cNvPr id="607" name="Freeform: Shape 606">
              <a:extLst>
                <a:ext uri="{FF2B5EF4-FFF2-40B4-BE49-F238E27FC236}">
                  <a16:creationId xmlns:a16="http://schemas.microsoft.com/office/drawing/2014/main" id="{6FD53AD1-5A0D-49AB-9EF7-8EC555D0789F}"/>
                </a:ext>
              </a:extLst>
            </p:cNvPr>
            <p:cNvSpPr/>
            <p:nvPr/>
          </p:nvSpPr>
          <p:spPr>
            <a:xfrm>
              <a:off x="7554396" y="1176973"/>
              <a:ext cx="292409" cy="400758"/>
            </a:xfrm>
            <a:custGeom>
              <a:avLst/>
              <a:gdLst>
                <a:gd name="connsiteX0" fmla="*/ 263300 w 292409"/>
                <a:gd name="connsiteY0" fmla="*/ 400952 h 400758"/>
                <a:gd name="connsiteX1" fmla="*/ 292763 w 292409"/>
                <a:gd name="connsiteY1" fmla="*/ 371489 h 400758"/>
                <a:gd name="connsiteX2" fmla="*/ 292763 w 292409"/>
                <a:gd name="connsiteY2" fmla="*/ 29656 h 400758"/>
                <a:gd name="connsiteX3" fmla="*/ 263300 w 292409"/>
                <a:gd name="connsiteY3" fmla="*/ 193 h 400758"/>
                <a:gd name="connsiteX4" fmla="*/ 29817 w 292409"/>
                <a:gd name="connsiteY4" fmla="*/ 193 h 400758"/>
                <a:gd name="connsiteX5" fmla="*/ 354 w 292409"/>
                <a:gd name="connsiteY5" fmla="*/ 29656 h 400758"/>
                <a:gd name="connsiteX6" fmla="*/ 354 w 292409"/>
                <a:gd name="connsiteY6" fmla="*/ 371489 h 400758"/>
                <a:gd name="connsiteX7" fmla="*/ 29817 w 292409"/>
                <a:gd name="connsiteY7" fmla="*/ 400952 h 400758"/>
                <a:gd name="connsiteX8" fmla="*/ 263300 w 292409"/>
                <a:gd name="connsiteY8" fmla="*/ 400952 h 400758"/>
                <a:gd name="connsiteX9" fmla="*/ 263300 w 292409"/>
                <a:gd name="connsiteY9" fmla="*/ 379409 h 400758"/>
                <a:gd name="connsiteX10" fmla="*/ 29817 w 292409"/>
                <a:gd name="connsiteY10" fmla="*/ 379409 h 400758"/>
                <a:gd name="connsiteX11" fmla="*/ 21896 w 292409"/>
                <a:gd name="connsiteY11" fmla="*/ 371489 h 400758"/>
                <a:gd name="connsiteX12" fmla="*/ 21896 w 292409"/>
                <a:gd name="connsiteY12" fmla="*/ 29656 h 400758"/>
                <a:gd name="connsiteX13" fmla="*/ 29817 w 292409"/>
                <a:gd name="connsiteY13" fmla="*/ 21735 h 400758"/>
                <a:gd name="connsiteX14" fmla="*/ 263300 w 292409"/>
                <a:gd name="connsiteY14" fmla="*/ 21735 h 400758"/>
                <a:gd name="connsiteX15" fmla="*/ 271221 w 292409"/>
                <a:gd name="connsiteY15" fmla="*/ 29656 h 400758"/>
                <a:gd name="connsiteX16" fmla="*/ 271221 w 292409"/>
                <a:gd name="connsiteY16" fmla="*/ 371489 h 400758"/>
                <a:gd name="connsiteX17" fmla="*/ 263300 w 292409"/>
                <a:gd name="connsiteY17" fmla="*/ 379409 h 400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2409" h="400758">
                  <a:moveTo>
                    <a:pt x="263300" y="400952"/>
                  </a:moveTo>
                  <a:cubicBezTo>
                    <a:pt x="279582" y="400952"/>
                    <a:pt x="292763" y="387748"/>
                    <a:pt x="292763" y="371489"/>
                  </a:cubicBezTo>
                  <a:cubicBezTo>
                    <a:pt x="292763" y="371489"/>
                    <a:pt x="292763" y="29656"/>
                    <a:pt x="292763" y="29656"/>
                  </a:cubicBezTo>
                  <a:cubicBezTo>
                    <a:pt x="292763" y="13381"/>
                    <a:pt x="279582" y="193"/>
                    <a:pt x="263300" y="193"/>
                  </a:cubicBezTo>
                  <a:lnTo>
                    <a:pt x="29817" y="193"/>
                  </a:lnTo>
                  <a:cubicBezTo>
                    <a:pt x="13542" y="193"/>
                    <a:pt x="354" y="13381"/>
                    <a:pt x="354" y="29656"/>
                  </a:cubicBezTo>
                  <a:cubicBezTo>
                    <a:pt x="354" y="29656"/>
                    <a:pt x="354" y="371489"/>
                    <a:pt x="354" y="371489"/>
                  </a:cubicBezTo>
                  <a:cubicBezTo>
                    <a:pt x="354" y="387748"/>
                    <a:pt x="13542" y="400952"/>
                    <a:pt x="29817" y="400952"/>
                  </a:cubicBezTo>
                  <a:cubicBezTo>
                    <a:pt x="29817" y="400952"/>
                    <a:pt x="263300" y="400952"/>
                    <a:pt x="263300" y="400952"/>
                  </a:cubicBezTo>
                  <a:close/>
                  <a:moveTo>
                    <a:pt x="263300" y="379409"/>
                  </a:moveTo>
                  <a:lnTo>
                    <a:pt x="29817" y="379409"/>
                  </a:lnTo>
                  <a:cubicBezTo>
                    <a:pt x="25446" y="379409"/>
                    <a:pt x="21896" y="375860"/>
                    <a:pt x="21896" y="371489"/>
                  </a:cubicBezTo>
                  <a:lnTo>
                    <a:pt x="21896" y="29656"/>
                  </a:lnTo>
                  <a:cubicBezTo>
                    <a:pt x="21896" y="25285"/>
                    <a:pt x="25446" y="21735"/>
                    <a:pt x="29817" y="21735"/>
                  </a:cubicBezTo>
                  <a:cubicBezTo>
                    <a:pt x="29817" y="21735"/>
                    <a:pt x="263300" y="21735"/>
                    <a:pt x="263300" y="21735"/>
                  </a:cubicBezTo>
                  <a:cubicBezTo>
                    <a:pt x="267678" y="21735"/>
                    <a:pt x="271221" y="25285"/>
                    <a:pt x="271221" y="29656"/>
                  </a:cubicBezTo>
                  <a:lnTo>
                    <a:pt x="271221" y="371489"/>
                  </a:lnTo>
                  <a:cubicBezTo>
                    <a:pt x="271221" y="375860"/>
                    <a:pt x="267678" y="379409"/>
                    <a:pt x="263300" y="379409"/>
                  </a:cubicBezTo>
                  <a:close/>
                </a:path>
              </a:pathLst>
            </a:custGeom>
            <a:solidFill>
              <a:srgbClr val="231F20"/>
            </a:solidFill>
            <a:ln w="7575" cap="flat">
              <a:noFill/>
              <a:prstDash val="solid"/>
              <a:round/>
            </a:ln>
          </p:spPr>
          <p:txBody>
            <a:bodyPr rtlCol="0" anchor="ctr"/>
            <a:lstStyle/>
            <a:p>
              <a:endParaRPr lang="en-GB"/>
            </a:p>
          </p:txBody>
        </p:sp>
        <p:sp>
          <p:nvSpPr>
            <p:cNvPr id="608" name="Freeform: Shape 607">
              <a:extLst>
                <a:ext uri="{FF2B5EF4-FFF2-40B4-BE49-F238E27FC236}">
                  <a16:creationId xmlns:a16="http://schemas.microsoft.com/office/drawing/2014/main" id="{99529BA0-FB49-45B4-BC1F-5694F3D23B44}"/>
                </a:ext>
              </a:extLst>
            </p:cNvPr>
            <p:cNvSpPr/>
            <p:nvPr/>
          </p:nvSpPr>
          <p:spPr>
            <a:xfrm>
              <a:off x="7186923" y="1092948"/>
              <a:ext cx="406300" cy="568809"/>
            </a:xfrm>
            <a:custGeom>
              <a:avLst/>
              <a:gdLst>
                <a:gd name="connsiteX0" fmla="*/ 378483 w 406300"/>
                <a:gd name="connsiteY0" fmla="*/ 569002 h 568809"/>
                <a:gd name="connsiteX1" fmla="*/ 28266 w 406300"/>
                <a:gd name="connsiteY1" fmla="*/ 569002 h 568809"/>
                <a:gd name="connsiteX2" fmla="*/ 224 w 406300"/>
                <a:gd name="connsiteY2" fmla="*/ 540969 h 568809"/>
                <a:gd name="connsiteX3" fmla="*/ 224 w 406300"/>
                <a:gd name="connsiteY3" fmla="*/ 28227 h 568809"/>
                <a:gd name="connsiteX4" fmla="*/ 28266 w 406300"/>
                <a:gd name="connsiteY4" fmla="*/ 193 h 568809"/>
                <a:gd name="connsiteX5" fmla="*/ 378483 w 406300"/>
                <a:gd name="connsiteY5" fmla="*/ 193 h 568809"/>
                <a:gd name="connsiteX6" fmla="*/ 406525 w 406300"/>
                <a:gd name="connsiteY6" fmla="*/ 28227 h 568809"/>
                <a:gd name="connsiteX7" fmla="*/ 406525 w 406300"/>
                <a:gd name="connsiteY7" fmla="*/ 540969 h 568809"/>
                <a:gd name="connsiteX8" fmla="*/ 378483 w 406300"/>
                <a:gd name="connsiteY8" fmla="*/ 569002 h 568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300" h="568809">
                  <a:moveTo>
                    <a:pt x="378483" y="569002"/>
                  </a:moveTo>
                  <a:lnTo>
                    <a:pt x="28266" y="569002"/>
                  </a:lnTo>
                  <a:cubicBezTo>
                    <a:pt x="12782" y="569002"/>
                    <a:pt x="224" y="556453"/>
                    <a:pt x="224" y="540969"/>
                  </a:cubicBezTo>
                  <a:lnTo>
                    <a:pt x="224" y="28227"/>
                  </a:lnTo>
                  <a:cubicBezTo>
                    <a:pt x="224" y="12743"/>
                    <a:pt x="12782" y="193"/>
                    <a:pt x="28266" y="193"/>
                  </a:cubicBezTo>
                  <a:lnTo>
                    <a:pt x="378483" y="193"/>
                  </a:lnTo>
                  <a:cubicBezTo>
                    <a:pt x="393967" y="193"/>
                    <a:pt x="406525" y="12743"/>
                    <a:pt x="406525" y="28227"/>
                  </a:cubicBezTo>
                  <a:lnTo>
                    <a:pt x="406525" y="540969"/>
                  </a:lnTo>
                  <a:cubicBezTo>
                    <a:pt x="406525" y="556453"/>
                    <a:pt x="393967" y="569002"/>
                    <a:pt x="378483" y="569002"/>
                  </a:cubicBezTo>
                  <a:close/>
                </a:path>
              </a:pathLst>
            </a:custGeom>
            <a:solidFill>
              <a:srgbClr val="FCB414"/>
            </a:solidFill>
            <a:ln w="7575" cap="flat">
              <a:noFill/>
              <a:prstDash val="solid"/>
              <a:round/>
            </a:ln>
          </p:spPr>
          <p:txBody>
            <a:bodyPr rtlCol="0" anchor="ctr"/>
            <a:lstStyle/>
            <a:p>
              <a:endParaRPr lang="en-GB"/>
            </a:p>
          </p:txBody>
        </p:sp>
        <p:sp>
          <p:nvSpPr>
            <p:cNvPr id="609" name="Freeform: Shape 608">
              <a:extLst>
                <a:ext uri="{FF2B5EF4-FFF2-40B4-BE49-F238E27FC236}">
                  <a16:creationId xmlns:a16="http://schemas.microsoft.com/office/drawing/2014/main" id="{64385BB6-2853-4883-972B-B3541682B7EB}"/>
                </a:ext>
              </a:extLst>
            </p:cNvPr>
            <p:cNvSpPr/>
            <p:nvPr/>
          </p:nvSpPr>
          <p:spPr>
            <a:xfrm>
              <a:off x="7170763" y="1076787"/>
              <a:ext cx="438621" cy="601130"/>
            </a:xfrm>
            <a:custGeom>
              <a:avLst/>
              <a:gdLst>
                <a:gd name="connsiteX0" fmla="*/ 394644 w 438621"/>
                <a:gd name="connsiteY0" fmla="*/ 601323 h 601130"/>
                <a:gd name="connsiteX1" fmla="*/ 438846 w 438621"/>
                <a:gd name="connsiteY1" fmla="*/ 557129 h 601130"/>
                <a:gd name="connsiteX2" fmla="*/ 438846 w 438621"/>
                <a:gd name="connsiteY2" fmla="*/ 44387 h 601130"/>
                <a:gd name="connsiteX3" fmla="*/ 394644 w 438621"/>
                <a:gd name="connsiteY3" fmla="*/ 193 h 601130"/>
                <a:gd name="connsiteX4" fmla="*/ 44426 w 438621"/>
                <a:gd name="connsiteY4" fmla="*/ 193 h 601130"/>
                <a:gd name="connsiteX5" fmla="*/ 224 w 438621"/>
                <a:gd name="connsiteY5" fmla="*/ 44387 h 601130"/>
                <a:gd name="connsiteX6" fmla="*/ 224 w 438621"/>
                <a:gd name="connsiteY6" fmla="*/ 557129 h 601130"/>
                <a:gd name="connsiteX7" fmla="*/ 44426 w 438621"/>
                <a:gd name="connsiteY7" fmla="*/ 601323 h 601130"/>
                <a:gd name="connsiteX8" fmla="*/ 394644 w 438621"/>
                <a:gd name="connsiteY8" fmla="*/ 601323 h 601130"/>
                <a:gd name="connsiteX9" fmla="*/ 394644 w 438621"/>
                <a:gd name="connsiteY9" fmla="*/ 569002 h 601130"/>
                <a:gd name="connsiteX10" fmla="*/ 44426 w 438621"/>
                <a:gd name="connsiteY10" fmla="*/ 569002 h 601130"/>
                <a:gd name="connsiteX11" fmla="*/ 32545 w 438621"/>
                <a:gd name="connsiteY11" fmla="*/ 557129 h 601130"/>
                <a:gd name="connsiteX12" fmla="*/ 32545 w 438621"/>
                <a:gd name="connsiteY12" fmla="*/ 44387 h 601130"/>
                <a:gd name="connsiteX13" fmla="*/ 44426 w 438621"/>
                <a:gd name="connsiteY13" fmla="*/ 32514 h 601130"/>
                <a:gd name="connsiteX14" fmla="*/ 394644 w 438621"/>
                <a:gd name="connsiteY14" fmla="*/ 32514 h 601130"/>
                <a:gd name="connsiteX15" fmla="*/ 406525 w 438621"/>
                <a:gd name="connsiteY15" fmla="*/ 44387 h 601130"/>
                <a:gd name="connsiteX16" fmla="*/ 406525 w 438621"/>
                <a:gd name="connsiteY16" fmla="*/ 557129 h 601130"/>
                <a:gd name="connsiteX17" fmla="*/ 394644 w 438621"/>
                <a:gd name="connsiteY17" fmla="*/ 569002 h 601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8621" h="601130">
                  <a:moveTo>
                    <a:pt x="394644" y="601323"/>
                  </a:moveTo>
                  <a:cubicBezTo>
                    <a:pt x="419052" y="601323"/>
                    <a:pt x="438846" y="581537"/>
                    <a:pt x="438846" y="557129"/>
                  </a:cubicBezTo>
                  <a:lnTo>
                    <a:pt x="438846" y="44387"/>
                  </a:lnTo>
                  <a:cubicBezTo>
                    <a:pt x="438846" y="19979"/>
                    <a:pt x="419052" y="193"/>
                    <a:pt x="394644" y="193"/>
                  </a:cubicBezTo>
                  <a:lnTo>
                    <a:pt x="44426" y="193"/>
                  </a:lnTo>
                  <a:cubicBezTo>
                    <a:pt x="20018" y="193"/>
                    <a:pt x="224" y="19979"/>
                    <a:pt x="224" y="44387"/>
                  </a:cubicBezTo>
                  <a:cubicBezTo>
                    <a:pt x="224" y="44387"/>
                    <a:pt x="224" y="557129"/>
                    <a:pt x="224" y="557129"/>
                  </a:cubicBezTo>
                  <a:cubicBezTo>
                    <a:pt x="224" y="581537"/>
                    <a:pt x="20018" y="601323"/>
                    <a:pt x="44426" y="601323"/>
                  </a:cubicBezTo>
                  <a:lnTo>
                    <a:pt x="394644" y="601323"/>
                  </a:lnTo>
                  <a:close/>
                  <a:moveTo>
                    <a:pt x="394644" y="569002"/>
                  </a:moveTo>
                  <a:lnTo>
                    <a:pt x="44426" y="569002"/>
                  </a:lnTo>
                  <a:cubicBezTo>
                    <a:pt x="37866" y="569002"/>
                    <a:pt x="32545" y="563689"/>
                    <a:pt x="32545" y="557129"/>
                  </a:cubicBezTo>
                  <a:lnTo>
                    <a:pt x="32545" y="44387"/>
                  </a:lnTo>
                  <a:cubicBezTo>
                    <a:pt x="32545" y="37827"/>
                    <a:pt x="37866" y="32514"/>
                    <a:pt x="44426" y="32514"/>
                  </a:cubicBezTo>
                  <a:cubicBezTo>
                    <a:pt x="44426" y="32514"/>
                    <a:pt x="394644" y="32514"/>
                    <a:pt x="394644" y="32514"/>
                  </a:cubicBezTo>
                  <a:cubicBezTo>
                    <a:pt x="401204" y="32514"/>
                    <a:pt x="406525" y="37827"/>
                    <a:pt x="406525" y="44387"/>
                  </a:cubicBezTo>
                  <a:cubicBezTo>
                    <a:pt x="406525" y="44387"/>
                    <a:pt x="406525" y="557129"/>
                    <a:pt x="406525" y="557129"/>
                  </a:cubicBezTo>
                  <a:cubicBezTo>
                    <a:pt x="406525" y="563689"/>
                    <a:pt x="401204" y="569002"/>
                    <a:pt x="394644" y="569002"/>
                  </a:cubicBezTo>
                  <a:close/>
                </a:path>
              </a:pathLst>
            </a:custGeom>
            <a:solidFill>
              <a:srgbClr val="231F20"/>
            </a:solidFill>
            <a:ln w="7575" cap="flat">
              <a:noFill/>
              <a:prstDash val="solid"/>
              <a:round/>
            </a:ln>
          </p:spPr>
          <p:txBody>
            <a:bodyPr rtlCol="0" anchor="ctr"/>
            <a:lstStyle/>
            <a:p>
              <a:endParaRPr lang="en-GB"/>
            </a:p>
          </p:txBody>
        </p:sp>
        <p:sp>
          <p:nvSpPr>
            <p:cNvPr id="610" name="Freeform: Shape 609">
              <a:extLst>
                <a:ext uri="{FF2B5EF4-FFF2-40B4-BE49-F238E27FC236}">
                  <a16:creationId xmlns:a16="http://schemas.microsoft.com/office/drawing/2014/main" id="{EFD38908-5BE8-4138-B71A-47BFC56977C6}"/>
                </a:ext>
              </a:extLst>
            </p:cNvPr>
            <p:cNvSpPr/>
            <p:nvPr/>
          </p:nvSpPr>
          <p:spPr>
            <a:xfrm>
              <a:off x="7237845" y="1294847"/>
              <a:ext cx="306258" cy="257435"/>
            </a:xfrm>
            <a:custGeom>
              <a:avLst/>
              <a:gdLst>
                <a:gd name="connsiteX0" fmla="*/ 89966 w 306258"/>
                <a:gd name="connsiteY0" fmla="*/ 45607 h 257435"/>
                <a:gd name="connsiteX1" fmla="*/ 153354 w 306258"/>
                <a:gd name="connsiteY1" fmla="*/ 19466 h 257435"/>
                <a:gd name="connsiteX2" fmla="*/ 216727 w 306258"/>
                <a:gd name="connsiteY2" fmla="*/ 45607 h 257435"/>
                <a:gd name="connsiteX3" fmla="*/ 153354 w 306258"/>
                <a:gd name="connsiteY3" fmla="*/ 108995 h 257435"/>
                <a:gd name="connsiteX4" fmla="*/ 89966 w 306258"/>
                <a:gd name="connsiteY4" fmla="*/ 45607 h 257435"/>
                <a:gd name="connsiteX5" fmla="*/ 161237 w 306258"/>
                <a:gd name="connsiteY5" fmla="*/ 193553 h 257435"/>
                <a:gd name="connsiteX6" fmla="*/ 161237 w 306258"/>
                <a:gd name="connsiteY6" fmla="*/ 238104 h 257435"/>
                <a:gd name="connsiteX7" fmla="*/ 145456 w 306258"/>
                <a:gd name="connsiteY7" fmla="*/ 238104 h 257435"/>
                <a:gd name="connsiteX8" fmla="*/ 145456 w 306258"/>
                <a:gd name="connsiteY8" fmla="*/ 192732 h 257435"/>
                <a:gd name="connsiteX9" fmla="*/ 104850 w 306258"/>
                <a:gd name="connsiteY9" fmla="*/ 142738 h 257435"/>
                <a:gd name="connsiteX10" fmla="*/ 112413 w 306258"/>
                <a:gd name="connsiteY10" fmla="*/ 115319 h 257435"/>
                <a:gd name="connsiteX11" fmla="*/ 153354 w 306258"/>
                <a:gd name="connsiteY11" fmla="*/ 126547 h 257435"/>
                <a:gd name="connsiteX12" fmla="*/ 194356 w 306258"/>
                <a:gd name="connsiteY12" fmla="*/ 115289 h 257435"/>
                <a:gd name="connsiteX13" fmla="*/ 203972 w 306258"/>
                <a:gd name="connsiteY13" fmla="*/ 143695 h 257435"/>
                <a:gd name="connsiteX14" fmla="*/ 161237 w 306258"/>
                <a:gd name="connsiteY14" fmla="*/ 193553 h 257435"/>
                <a:gd name="connsiteX15" fmla="*/ 52819 w 306258"/>
                <a:gd name="connsiteY15" fmla="*/ 171790 h 257435"/>
                <a:gd name="connsiteX16" fmla="*/ 62723 w 306258"/>
                <a:gd name="connsiteY16" fmla="*/ 165048 h 257435"/>
                <a:gd name="connsiteX17" fmla="*/ 74764 w 306258"/>
                <a:gd name="connsiteY17" fmla="*/ 159331 h 257435"/>
                <a:gd name="connsiteX18" fmla="*/ 78458 w 306258"/>
                <a:gd name="connsiteY18" fmla="*/ 257647 h 257435"/>
                <a:gd name="connsiteX19" fmla="*/ 228250 w 306258"/>
                <a:gd name="connsiteY19" fmla="*/ 257647 h 257435"/>
                <a:gd name="connsiteX20" fmla="*/ 231937 w 306258"/>
                <a:gd name="connsiteY20" fmla="*/ 159331 h 257435"/>
                <a:gd name="connsiteX21" fmla="*/ 243978 w 306258"/>
                <a:gd name="connsiteY21" fmla="*/ 165048 h 257435"/>
                <a:gd name="connsiteX22" fmla="*/ 253890 w 306258"/>
                <a:gd name="connsiteY22" fmla="*/ 171790 h 257435"/>
                <a:gd name="connsiteX23" fmla="*/ 250378 w 306258"/>
                <a:gd name="connsiteY23" fmla="*/ 257647 h 257435"/>
                <a:gd name="connsiteX24" fmla="*/ 306483 w 306258"/>
                <a:gd name="connsiteY24" fmla="*/ 257647 h 257435"/>
                <a:gd name="connsiteX25" fmla="*/ 306483 w 306258"/>
                <a:gd name="connsiteY25" fmla="*/ 238104 h 257435"/>
                <a:gd name="connsiteX26" fmla="*/ 216909 w 306258"/>
                <a:gd name="connsiteY26" fmla="*/ 132058 h 257435"/>
                <a:gd name="connsiteX27" fmla="*/ 211862 w 306258"/>
                <a:gd name="connsiteY27" fmla="*/ 101386 h 257435"/>
                <a:gd name="connsiteX28" fmla="*/ 233700 w 306258"/>
                <a:gd name="connsiteY28" fmla="*/ 38112 h 257435"/>
                <a:gd name="connsiteX29" fmla="*/ 253122 w 306258"/>
                <a:gd name="connsiteY29" fmla="*/ 19406 h 257435"/>
                <a:gd name="connsiteX30" fmla="*/ 153347 w 306258"/>
                <a:gd name="connsiteY30" fmla="*/ 212 h 257435"/>
                <a:gd name="connsiteX31" fmla="*/ 53579 w 306258"/>
                <a:gd name="connsiteY31" fmla="*/ 19406 h 257435"/>
                <a:gd name="connsiteX32" fmla="*/ 73137 w 306258"/>
                <a:gd name="connsiteY32" fmla="*/ 37542 h 257435"/>
                <a:gd name="connsiteX33" fmla="*/ 94922 w 306258"/>
                <a:gd name="connsiteY33" fmla="*/ 101477 h 257435"/>
                <a:gd name="connsiteX34" fmla="*/ 89860 w 306258"/>
                <a:gd name="connsiteY34" fmla="*/ 132065 h 257435"/>
                <a:gd name="connsiteX35" fmla="*/ 225 w 306258"/>
                <a:gd name="connsiteY35" fmla="*/ 238104 h 257435"/>
                <a:gd name="connsiteX36" fmla="*/ 225 w 306258"/>
                <a:gd name="connsiteY36" fmla="*/ 257647 h 257435"/>
                <a:gd name="connsiteX37" fmla="*/ 56330 w 306258"/>
                <a:gd name="connsiteY37" fmla="*/ 257647 h 257435"/>
                <a:gd name="connsiteX38" fmla="*/ 52819 w 306258"/>
                <a:gd name="connsiteY38" fmla="*/ 171790 h 257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06258" h="257435">
                  <a:moveTo>
                    <a:pt x="89966" y="45607"/>
                  </a:moveTo>
                  <a:cubicBezTo>
                    <a:pt x="89966" y="27037"/>
                    <a:pt x="108339" y="19466"/>
                    <a:pt x="153354" y="19466"/>
                  </a:cubicBezTo>
                  <a:cubicBezTo>
                    <a:pt x="198962" y="19466"/>
                    <a:pt x="216727" y="26794"/>
                    <a:pt x="216727" y="45607"/>
                  </a:cubicBezTo>
                  <a:cubicBezTo>
                    <a:pt x="216727" y="80558"/>
                    <a:pt x="188298" y="108995"/>
                    <a:pt x="153354" y="108995"/>
                  </a:cubicBezTo>
                  <a:cubicBezTo>
                    <a:pt x="118403" y="108995"/>
                    <a:pt x="89966" y="80558"/>
                    <a:pt x="89966" y="45607"/>
                  </a:cubicBezTo>
                  <a:close/>
                  <a:moveTo>
                    <a:pt x="161237" y="193553"/>
                  </a:moveTo>
                  <a:lnTo>
                    <a:pt x="161237" y="238104"/>
                  </a:lnTo>
                  <a:lnTo>
                    <a:pt x="145456" y="238104"/>
                  </a:lnTo>
                  <a:lnTo>
                    <a:pt x="145456" y="192732"/>
                  </a:lnTo>
                  <a:lnTo>
                    <a:pt x="104850" y="142738"/>
                  </a:lnTo>
                  <a:cubicBezTo>
                    <a:pt x="107366" y="137105"/>
                    <a:pt x="111486" y="124616"/>
                    <a:pt x="112413" y="115319"/>
                  </a:cubicBezTo>
                  <a:cubicBezTo>
                    <a:pt x="124446" y="122412"/>
                    <a:pt x="138410" y="126547"/>
                    <a:pt x="153354" y="126547"/>
                  </a:cubicBezTo>
                  <a:cubicBezTo>
                    <a:pt x="168321" y="126547"/>
                    <a:pt x="182300" y="122404"/>
                    <a:pt x="194356" y="115289"/>
                  </a:cubicBezTo>
                  <a:cubicBezTo>
                    <a:pt x="195329" y="125406"/>
                    <a:pt x="201182" y="137857"/>
                    <a:pt x="203972" y="143695"/>
                  </a:cubicBezTo>
                  <a:lnTo>
                    <a:pt x="161237" y="193553"/>
                  </a:lnTo>
                  <a:close/>
                  <a:moveTo>
                    <a:pt x="52819" y="171790"/>
                  </a:moveTo>
                  <a:cubicBezTo>
                    <a:pt x="52819" y="171790"/>
                    <a:pt x="56026" y="168711"/>
                    <a:pt x="62723" y="165048"/>
                  </a:cubicBezTo>
                  <a:cubicBezTo>
                    <a:pt x="68120" y="162091"/>
                    <a:pt x="74764" y="159331"/>
                    <a:pt x="74764" y="159331"/>
                  </a:cubicBezTo>
                  <a:lnTo>
                    <a:pt x="78458" y="257647"/>
                  </a:lnTo>
                  <a:lnTo>
                    <a:pt x="228250" y="257647"/>
                  </a:lnTo>
                  <a:lnTo>
                    <a:pt x="231937" y="159331"/>
                  </a:lnTo>
                  <a:cubicBezTo>
                    <a:pt x="231937" y="159331"/>
                    <a:pt x="238581" y="162091"/>
                    <a:pt x="243978" y="165048"/>
                  </a:cubicBezTo>
                  <a:cubicBezTo>
                    <a:pt x="250690" y="168711"/>
                    <a:pt x="253890" y="171790"/>
                    <a:pt x="253890" y="171790"/>
                  </a:cubicBezTo>
                  <a:lnTo>
                    <a:pt x="250378" y="257647"/>
                  </a:lnTo>
                  <a:lnTo>
                    <a:pt x="306483" y="257647"/>
                  </a:lnTo>
                  <a:lnTo>
                    <a:pt x="306483" y="238104"/>
                  </a:lnTo>
                  <a:cubicBezTo>
                    <a:pt x="306483" y="188445"/>
                    <a:pt x="273007" y="148978"/>
                    <a:pt x="216909" y="132058"/>
                  </a:cubicBezTo>
                  <a:cubicBezTo>
                    <a:pt x="213869" y="125893"/>
                    <a:pt x="210516" y="115532"/>
                    <a:pt x="211862" y="101386"/>
                  </a:cubicBezTo>
                  <a:cubicBezTo>
                    <a:pt x="223971" y="88677"/>
                    <a:pt x="236460" y="67507"/>
                    <a:pt x="233700" y="38112"/>
                  </a:cubicBezTo>
                  <a:cubicBezTo>
                    <a:pt x="249154" y="33574"/>
                    <a:pt x="253122" y="27053"/>
                    <a:pt x="253122" y="19406"/>
                  </a:cubicBezTo>
                  <a:cubicBezTo>
                    <a:pt x="253122" y="4575"/>
                    <a:pt x="225711" y="212"/>
                    <a:pt x="153347" y="212"/>
                  </a:cubicBezTo>
                  <a:cubicBezTo>
                    <a:pt x="79697" y="212"/>
                    <a:pt x="53579" y="4575"/>
                    <a:pt x="53579" y="19406"/>
                  </a:cubicBezTo>
                  <a:cubicBezTo>
                    <a:pt x="53579" y="26733"/>
                    <a:pt x="58535" y="33035"/>
                    <a:pt x="73137" y="37542"/>
                  </a:cubicBezTo>
                  <a:cubicBezTo>
                    <a:pt x="69830" y="66017"/>
                    <a:pt x="82601" y="88585"/>
                    <a:pt x="94922" y="101477"/>
                  </a:cubicBezTo>
                  <a:cubicBezTo>
                    <a:pt x="96230" y="115471"/>
                    <a:pt x="92923" y="125847"/>
                    <a:pt x="89860" y="132065"/>
                  </a:cubicBezTo>
                  <a:cubicBezTo>
                    <a:pt x="33663" y="148994"/>
                    <a:pt x="225" y="188285"/>
                    <a:pt x="225" y="238104"/>
                  </a:cubicBezTo>
                  <a:lnTo>
                    <a:pt x="225" y="257647"/>
                  </a:lnTo>
                  <a:lnTo>
                    <a:pt x="56330" y="257647"/>
                  </a:lnTo>
                  <a:lnTo>
                    <a:pt x="52819" y="171790"/>
                  </a:lnTo>
                  <a:close/>
                </a:path>
              </a:pathLst>
            </a:custGeom>
            <a:solidFill>
              <a:srgbClr val="231F20"/>
            </a:solidFill>
            <a:ln w="7575" cap="flat">
              <a:noFill/>
              <a:prstDash val="solid"/>
              <a:round/>
            </a:ln>
          </p:spPr>
          <p:txBody>
            <a:bodyPr rtlCol="0" anchor="ctr"/>
            <a:lstStyle/>
            <a:p>
              <a:endParaRPr lang="en-GB"/>
            </a:p>
          </p:txBody>
        </p:sp>
        <p:sp>
          <p:nvSpPr>
            <p:cNvPr id="637" name="Freeform: Shape 636">
              <a:extLst>
                <a:ext uri="{FF2B5EF4-FFF2-40B4-BE49-F238E27FC236}">
                  <a16:creationId xmlns:a16="http://schemas.microsoft.com/office/drawing/2014/main" id="{702B07B1-3B44-4223-94DB-03870F8EB2B2}"/>
                </a:ext>
              </a:extLst>
            </p:cNvPr>
            <p:cNvSpPr/>
            <p:nvPr/>
          </p:nvSpPr>
          <p:spPr>
            <a:xfrm>
              <a:off x="7295114" y="1212053"/>
              <a:ext cx="54008" cy="76386"/>
            </a:xfrm>
            <a:custGeom>
              <a:avLst/>
              <a:gdLst>
                <a:gd name="connsiteX0" fmla="*/ 46785 w 54008"/>
                <a:gd name="connsiteY0" fmla="*/ 69989 h 76386"/>
                <a:gd name="connsiteX1" fmla="*/ 53489 w 54008"/>
                <a:gd name="connsiteY1" fmla="*/ 140 h 76386"/>
                <a:gd name="connsiteX2" fmla="*/ 9736 w 54008"/>
                <a:gd name="connsiteY2" fmla="*/ 58655 h 76386"/>
                <a:gd name="connsiteX3" fmla="*/ 3487 w 54008"/>
                <a:gd name="connsiteY3" fmla="*/ 58655 h 76386"/>
                <a:gd name="connsiteX4" fmla="*/ 196 w 54008"/>
                <a:gd name="connsiteY4" fmla="*/ 61962 h 76386"/>
                <a:gd name="connsiteX5" fmla="*/ 196 w 54008"/>
                <a:gd name="connsiteY5" fmla="*/ 76526 h 76386"/>
                <a:gd name="connsiteX6" fmla="*/ 12411 w 54008"/>
                <a:gd name="connsiteY6" fmla="*/ 73478 h 76386"/>
                <a:gd name="connsiteX7" fmla="*/ 46785 w 54008"/>
                <a:gd name="connsiteY7" fmla="*/ 69989 h 76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08" h="76386">
                  <a:moveTo>
                    <a:pt x="46785" y="69989"/>
                  </a:moveTo>
                  <a:cubicBezTo>
                    <a:pt x="55511" y="43452"/>
                    <a:pt x="54645" y="14210"/>
                    <a:pt x="53489" y="140"/>
                  </a:cubicBezTo>
                  <a:cubicBezTo>
                    <a:pt x="29773" y="11937"/>
                    <a:pt x="14107" y="34483"/>
                    <a:pt x="9736" y="58655"/>
                  </a:cubicBezTo>
                  <a:lnTo>
                    <a:pt x="3487" y="58655"/>
                  </a:lnTo>
                  <a:cubicBezTo>
                    <a:pt x="1694" y="58655"/>
                    <a:pt x="196" y="60153"/>
                    <a:pt x="196" y="61962"/>
                  </a:cubicBezTo>
                  <a:lnTo>
                    <a:pt x="196" y="76526"/>
                  </a:lnTo>
                  <a:cubicBezTo>
                    <a:pt x="5099" y="74861"/>
                    <a:pt x="9667" y="73980"/>
                    <a:pt x="12411" y="73478"/>
                  </a:cubicBezTo>
                  <a:cubicBezTo>
                    <a:pt x="21130" y="71851"/>
                    <a:pt x="32259" y="70703"/>
                    <a:pt x="46785" y="69989"/>
                  </a:cubicBezTo>
                  <a:close/>
                </a:path>
              </a:pathLst>
            </a:custGeom>
            <a:solidFill>
              <a:srgbClr val="231F20"/>
            </a:solidFill>
            <a:ln w="7575" cap="flat">
              <a:noFill/>
              <a:prstDash val="solid"/>
              <a:round/>
            </a:ln>
          </p:spPr>
          <p:txBody>
            <a:bodyPr rtlCol="0" anchor="ctr"/>
            <a:lstStyle/>
            <a:p>
              <a:endParaRPr lang="en-GB"/>
            </a:p>
          </p:txBody>
        </p:sp>
        <p:sp>
          <p:nvSpPr>
            <p:cNvPr id="638" name="Freeform: Shape 637">
              <a:extLst>
                <a:ext uri="{FF2B5EF4-FFF2-40B4-BE49-F238E27FC236}">
                  <a16:creationId xmlns:a16="http://schemas.microsoft.com/office/drawing/2014/main" id="{AE0C4253-20EC-4C29-B6B9-1C816A6A7AB1}"/>
                </a:ext>
              </a:extLst>
            </p:cNvPr>
            <p:cNvSpPr/>
            <p:nvPr/>
          </p:nvSpPr>
          <p:spPr>
            <a:xfrm>
              <a:off x="7432819" y="1211977"/>
              <a:ext cx="54008" cy="76598"/>
            </a:xfrm>
            <a:custGeom>
              <a:avLst/>
              <a:gdLst>
                <a:gd name="connsiteX0" fmla="*/ 41522 w 54008"/>
                <a:gd name="connsiteY0" fmla="*/ 73531 h 76598"/>
                <a:gd name="connsiteX1" fmla="*/ 54262 w 54008"/>
                <a:gd name="connsiteY1" fmla="*/ 76739 h 76598"/>
                <a:gd name="connsiteX2" fmla="*/ 54262 w 54008"/>
                <a:gd name="connsiteY2" fmla="*/ 62038 h 76598"/>
                <a:gd name="connsiteX3" fmla="*/ 50970 w 54008"/>
                <a:gd name="connsiteY3" fmla="*/ 58731 h 76598"/>
                <a:gd name="connsiteX4" fmla="*/ 44737 w 54008"/>
                <a:gd name="connsiteY4" fmla="*/ 58731 h 76598"/>
                <a:gd name="connsiteX5" fmla="*/ 984 w 54008"/>
                <a:gd name="connsiteY5" fmla="*/ 140 h 76598"/>
                <a:gd name="connsiteX6" fmla="*/ 7688 w 54008"/>
                <a:gd name="connsiteY6" fmla="*/ 70110 h 76598"/>
                <a:gd name="connsiteX7" fmla="*/ 41522 w 54008"/>
                <a:gd name="connsiteY7" fmla="*/ 73531 h 76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08" h="76598">
                  <a:moveTo>
                    <a:pt x="41522" y="73531"/>
                  </a:moveTo>
                  <a:cubicBezTo>
                    <a:pt x="44365" y="74071"/>
                    <a:pt x="49154" y="74975"/>
                    <a:pt x="54262" y="76739"/>
                  </a:cubicBezTo>
                  <a:lnTo>
                    <a:pt x="54262" y="62038"/>
                  </a:lnTo>
                  <a:cubicBezTo>
                    <a:pt x="54262" y="60229"/>
                    <a:pt x="52787" y="58731"/>
                    <a:pt x="50970" y="58731"/>
                  </a:cubicBezTo>
                  <a:lnTo>
                    <a:pt x="44737" y="58731"/>
                  </a:lnTo>
                  <a:cubicBezTo>
                    <a:pt x="41051" y="34924"/>
                    <a:pt x="23476" y="11800"/>
                    <a:pt x="984" y="140"/>
                  </a:cubicBezTo>
                  <a:cubicBezTo>
                    <a:pt x="-187" y="14195"/>
                    <a:pt x="-1076" y="43521"/>
                    <a:pt x="7688" y="70110"/>
                  </a:cubicBezTo>
                  <a:cubicBezTo>
                    <a:pt x="21895" y="70840"/>
                    <a:pt x="32955" y="71958"/>
                    <a:pt x="41522" y="73531"/>
                  </a:cubicBezTo>
                  <a:close/>
                </a:path>
              </a:pathLst>
            </a:custGeom>
            <a:solidFill>
              <a:srgbClr val="231F20"/>
            </a:solidFill>
            <a:ln w="7575" cap="flat">
              <a:noFill/>
              <a:prstDash val="solid"/>
              <a:round/>
            </a:ln>
          </p:spPr>
          <p:txBody>
            <a:bodyPr rtlCol="0" anchor="ctr"/>
            <a:lstStyle/>
            <a:p>
              <a:endParaRPr lang="en-GB"/>
            </a:p>
          </p:txBody>
        </p:sp>
        <p:sp>
          <p:nvSpPr>
            <p:cNvPr id="639" name="Freeform: Shape 638">
              <a:extLst>
                <a:ext uri="{FF2B5EF4-FFF2-40B4-BE49-F238E27FC236}">
                  <a16:creationId xmlns:a16="http://schemas.microsoft.com/office/drawing/2014/main" id="{476EC80C-5261-44EC-883D-9F5216AB76C1}"/>
                </a:ext>
              </a:extLst>
            </p:cNvPr>
            <p:cNvSpPr/>
            <p:nvPr/>
          </p:nvSpPr>
          <p:spPr>
            <a:xfrm>
              <a:off x="7359619" y="1197216"/>
              <a:ext cx="62703" cy="83820"/>
            </a:xfrm>
            <a:custGeom>
              <a:avLst/>
              <a:gdLst>
                <a:gd name="connsiteX0" fmla="*/ 31489 w 62703"/>
                <a:gd name="connsiteY0" fmla="*/ 83340 h 83820"/>
                <a:gd name="connsiteX1" fmla="*/ 62928 w 62703"/>
                <a:gd name="connsiteY1" fmla="*/ 83955 h 83820"/>
                <a:gd name="connsiteX2" fmla="*/ 57843 w 62703"/>
                <a:gd name="connsiteY2" fmla="*/ 7957 h 83820"/>
                <a:gd name="connsiteX3" fmla="*/ 49930 w 62703"/>
                <a:gd name="connsiteY3" fmla="*/ 135 h 83820"/>
                <a:gd name="connsiteX4" fmla="*/ 13223 w 62703"/>
                <a:gd name="connsiteY4" fmla="*/ 135 h 83820"/>
                <a:gd name="connsiteX5" fmla="*/ 5310 w 62703"/>
                <a:gd name="connsiteY5" fmla="*/ 7980 h 83820"/>
                <a:gd name="connsiteX6" fmla="*/ 225 w 62703"/>
                <a:gd name="connsiteY6" fmla="*/ 83955 h 83820"/>
                <a:gd name="connsiteX7" fmla="*/ 31489 w 62703"/>
                <a:gd name="connsiteY7" fmla="*/ 83340 h 8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703" h="83820">
                  <a:moveTo>
                    <a:pt x="31489" y="83340"/>
                  </a:moveTo>
                  <a:cubicBezTo>
                    <a:pt x="38589" y="83340"/>
                    <a:pt x="50341" y="83598"/>
                    <a:pt x="62928" y="83955"/>
                  </a:cubicBezTo>
                  <a:cubicBezTo>
                    <a:pt x="53997" y="51946"/>
                    <a:pt x="57288" y="19230"/>
                    <a:pt x="57843" y="7957"/>
                  </a:cubicBezTo>
                  <a:cubicBezTo>
                    <a:pt x="58064" y="3639"/>
                    <a:pt x="54255" y="135"/>
                    <a:pt x="49930" y="135"/>
                  </a:cubicBezTo>
                  <a:lnTo>
                    <a:pt x="13223" y="135"/>
                  </a:lnTo>
                  <a:cubicBezTo>
                    <a:pt x="8898" y="135"/>
                    <a:pt x="5097" y="3655"/>
                    <a:pt x="5310" y="7980"/>
                  </a:cubicBezTo>
                  <a:cubicBezTo>
                    <a:pt x="5888" y="19283"/>
                    <a:pt x="9149" y="51969"/>
                    <a:pt x="225" y="83955"/>
                  </a:cubicBezTo>
                  <a:cubicBezTo>
                    <a:pt x="12737" y="83598"/>
                    <a:pt x="24435" y="83340"/>
                    <a:pt x="31489" y="83340"/>
                  </a:cubicBezTo>
                  <a:close/>
                </a:path>
              </a:pathLst>
            </a:custGeom>
            <a:solidFill>
              <a:srgbClr val="231F20"/>
            </a:solidFill>
            <a:ln w="7575" cap="flat">
              <a:noFill/>
              <a:prstDash val="solid"/>
              <a:round/>
            </a:ln>
          </p:spPr>
          <p:txBody>
            <a:bodyPr rtlCol="0" anchor="ctr"/>
            <a:lstStyle/>
            <a:p>
              <a:endParaRPr lang="en-GB"/>
            </a:p>
          </p:txBody>
        </p:sp>
        <p:sp>
          <p:nvSpPr>
            <p:cNvPr id="640" name="Freeform: Shape 639">
              <a:extLst>
                <a:ext uri="{FF2B5EF4-FFF2-40B4-BE49-F238E27FC236}">
                  <a16:creationId xmlns:a16="http://schemas.microsoft.com/office/drawing/2014/main" id="{713C9C51-CDAE-45C8-BF20-A293F07B62F2}"/>
                </a:ext>
              </a:extLst>
            </p:cNvPr>
            <p:cNvSpPr/>
            <p:nvPr/>
          </p:nvSpPr>
          <p:spPr>
            <a:xfrm>
              <a:off x="6851400" y="1810379"/>
              <a:ext cx="1077363" cy="43099"/>
            </a:xfrm>
            <a:custGeom>
              <a:avLst/>
              <a:gdLst>
                <a:gd name="connsiteX0" fmla="*/ 224 w 1077363"/>
                <a:gd name="connsiteY0" fmla="*/ 43482 h 43099"/>
                <a:gd name="connsiteX1" fmla="*/ 1077588 w 1077363"/>
                <a:gd name="connsiteY1" fmla="*/ 43482 h 43099"/>
                <a:gd name="connsiteX2" fmla="*/ 1077588 w 1077363"/>
                <a:gd name="connsiteY2" fmla="*/ 382 h 43099"/>
                <a:gd name="connsiteX3" fmla="*/ 224 w 1077363"/>
                <a:gd name="connsiteY3" fmla="*/ 382 h 43099"/>
                <a:gd name="connsiteX4" fmla="*/ 224 w 1077363"/>
                <a:gd name="connsiteY4" fmla="*/ 43482 h 43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7363" h="43099">
                  <a:moveTo>
                    <a:pt x="224" y="43482"/>
                  </a:moveTo>
                  <a:lnTo>
                    <a:pt x="1077588" y="43482"/>
                  </a:lnTo>
                  <a:lnTo>
                    <a:pt x="1077588" y="382"/>
                  </a:lnTo>
                  <a:lnTo>
                    <a:pt x="224" y="382"/>
                  </a:lnTo>
                  <a:lnTo>
                    <a:pt x="224" y="43482"/>
                  </a:lnTo>
                  <a:close/>
                </a:path>
              </a:pathLst>
            </a:custGeom>
            <a:solidFill>
              <a:srgbClr val="231F20"/>
            </a:solidFill>
            <a:ln w="7575" cap="flat">
              <a:noFill/>
              <a:prstDash val="solid"/>
              <a:round/>
            </a:ln>
          </p:spPr>
          <p:txBody>
            <a:bodyPr rtlCol="0" anchor="ctr"/>
            <a:lstStyle/>
            <a:p>
              <a:endParaRPr lang="en-GB"/>
            </a:p>
          </p:txBody>
        </p:sp>
        <p:sp>
          <p:nvSpPr>
            <p:cNvPr id="641" name="Freeform: Shape 640">
              <a:extLst>
                <a:ext uri="{FF2B5EF4-FFF2-40B4-BE49-F238E27FC236}">
                  <a16:creationId xmlns:a16="http://schemas.microsoft.com/office/drawing/2014/main" id="{A2D1FDAE-84B1-44A4-A108-56C53DE613BC}"/>
                </a:ext>
              </a:extLst>
            </p:cNvPr>
            <p:cNvSpPr/>
            <p:nvPr/>
          </p:nvSpPr>
          <p:spPr>
            <a:xfrm>
              <a:off x="7635860" y="1259532"/>
              <a:ext cx="120071" cy="79434"/>
            </a:xfrm>
            <a:custGeom>
              <a:avLst/>
              <a:gdLst>
                <a:gd name="connsiteX0" fmla="*/ 352 w 120071"/>
                <a:gd name="connsiteY0" fmla="*/ 160 h 79434"/>
                <a:gd name="connsiteX1" fmla="*/ 120423 w 120071"/>
                <a:gd name="connsiteY1" fmla="*/ 160 h 79434"/>
                <a:gd name="connsiteX2" fmla="*/ 120423 w 120071"/>
                <a:gd name="connsiteY2" fmla="*/ 29616 h 79434"/>
                <a:gd name="connsiteX3" fmla="*/ 78334 w 120071"/>
                <a:gd name="connsiteY3" fmla="*/ 29616 h 79434"/>
                <a:gd name="connsiteX4" fmla="*/ 78334 w 120071"/>
                <a:gd name="connsiteY4" fmla="*/ 53438 h 79434"/>
                <a:gd name="connsiteX5" fmla="*/ 106307 w 120071"/>
                <a:gd name="connsiteY5" fmla="*/ 53438 h 79434"/>
                <a:gd name="connsiteX6" fmla="*/ 106307 w 120071"/>
                <a:gd name="connsiteY6" fmla="*/ 79595 h 79434"/>
                <a:gd name="connsiteX7" fmla="*/ 14422 w 120071"/>
                <a:gd name="connsiteY7" fmla="*/ 79595 h 79434"/>
                <a:gd name="connsiteX8" fmla="*/ 14422 w 120071"/>
                <a:gd name="connsiteY8" fmla="*/ 53438 h 79434"/>
                <a:gd name="connsiteX9" fmla="*/ 42448 w 120071"/>
                <a:gd name="connsiteY9" fmla="*/ 53438 h 79434"/>
                <a:gd name="connsiteX10" fmla="*/ 42448 w 120071"/>
                <a:gd name="connsiteY10" fmla="*/ 29616 h 79434"/>
                <a:gd name="connsiteX11" fmla="*/ 352 w 120071"/>
                <a:gd name="connsiteY11" fmla="*/ 29616 h 79434"/>
                <a:gd name="connsiteX12" fmla="*/ 352 w 120071"/>
                <a:gd name="connsiteY12" fmla="*/ 160 h 7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0071" h="79434">
                  <a:moveTo>
                    <a:pt x="352" y="160"/>
                  </a:moveTo>
                  <a:lnTo>
                    <a:pt x="120423" y="160"/>
                  </a:lnTo>
                  <a:lnTo>
                    <a:pt x="120423" y="29616"/>
                  </a:lnTo>
                  <a:lnTo>
                    <a:pt x="78334" y="29616"/>
                  </a:lnTo>
                  <a:lnTo>
                    <a:pt x="78334" y="53438"/>
                  </a:lnTo>
                  <a:lnTo>
                    <a:pt x="106307" y="53438"/>
                  </a:lnTo>
                  <a:lnTo>
                    <a:pt x="106307" y="79595"/>
                  </a:lnTo>
                  <a:lnTo>
                    <a:pt x="14422" y="79595"/>
                  </a:lnTo>
                  <a:lnTo>
                    <a:pt x="14422" y="53438"/>
                  </a:lnTo>
                  <a:lnTo>
                    <a:pt x="42448" y="53438"/>
                  </a:lnTo>
                  <a:lnTo>
                    <a:pt x="42448" y="29616"/>
                  </a:lnTo>
                  <a:lnTo>
                    <a:pt x="352" y="29616"/>
                  </a:lnTo>
                  <a:lnTo>
                    <a:pt x="352" y="160"/>
                  </a:lnTo>
                  <a:close/>
                </a:path>
              </a:pathLst>
            </a:custGeom>
            <a:solidFill>
              <a:srgbClr val="231F20"/>
            </a:solidFill>
            <a:ln w="7575" cap="flat">
              <a:noFill/>
              <a:prstDash val="solid"/>
              <a:round/>
            </a:ln>
          </p:spPr>
          <p:txBody>
            <a:bodyPr rtlCol="0" anchor="ctr"/>
            <a:lstStyle/>
            <a:p>
              <a:endParaRPr lang="en-GB"/>
            </a:p>
          </p:txBody>
        </p:sp>
        <p:sp>
          <p:nvSpPr>
            <p:cNvPr id="642" name="Freeform: Shape 641">
              <a:extLst>
                <a:ext uri="{FF2B5EF4-FFF2-40B4-BE49-F238E27FC236}">
                  <a16:creationId xmlns:a16="http://schemas.microsoft.com/office/drawing/2014/main" id="{1BFE053F-903D-4C14-97C4-157EF6113EE2}"/>
                </a:ext>
              </a:extLst>
            </p:cNvPr>
            <p:cNvSpPr/>
            <p:nvPr/>
          </p:nvSpPr>
          <p:spPr>
            <a:xfrm>
              <a:off x="7599844" y="1349228"/>
              <a:ext cx="191181" cy="134734"/>
            </a:xfrm>
            <a:custGeom>
              <a:avLst/>
              <a:gdLst>
                <a:gd name="connsiteX0" fmla="*/ 158832 w 191181"/>
                <a:gd name="connsiteY0" fmla="*/ 41766 h 134734"/>
                <a:gd name="connsiteX1" fmla="*/ 158832 w 191181"/>
                <a:gd name="connsiteY1" fmla="*/ 60534 h 134734"/>
                <a:gd name="connsiteX2" fmla="*/ 135739 w 191181"/>
                <a:gd name="connsiteY2" fmla="*/ 60534 h 134734"/>
                <a:gd name="connsiteX3" fmla="*/ 123554 w 191181"/>
                <a:gd name="connsiteY3" fmla="*/ 48250 h 134734"/>
                <a:gd name="connsiteX4" fmla="*/ 123554 w 191181"/>
                <a:gd name="connsiteY4" fmla="*/ 32918 h 134734"/>
                <a:gd name="connsiteX5" fmla="*/ 142322 w 191181"/>
                <a:gd name="connsiteY5" fmla="*/ 32918 h 134734"/>
                <a:gd name="connsiteX6" fmla="*/ 142322 w 191181"/>
                <a:gd name="connsiteY6" fmla="*/ 209 h 134734"/>
                <a:gd name="connsiteX7" fmla="*/ 50437 w 191181"/>
                <a:gd name="connsiteY7" fmla="*/ 209 h 134734"/>
                <a:gd name="connsiteX8" fmla="*/ 50437 w 191181"/>
                <a:gd name="connsiteY8" fmla="*/ 32918 h 134734"/>
                <a:gd name="connsiteX9" fmla="*/ 69205 w 191181"/>
                <a:gd name="connsiteY9" fmla="*/ 32918 h 134734"/>
                <a:gd name="connsiteX10" fmla="*/ 69205 w 191181"/>
                <a:gd name="connsiteY10" fmla="*/ 48250 h 134734"/>
                <a:gd name="connsiteX11" fmla="*/ 57020 w 191181"/>
                <a:gd name="connsiteY11" fmla="*/ 60534 h 134734"/>
                <a:gd name="connsiteX12" fmla="*/ 33053 w 191181"/>
                <a:gd name="connsiteY12" fmla="*/ 60534 h 134734"/>
                <a:gd name="connsiteX13" fmla="*/ 33053 w 191181"/>
                <a:gd name="connsiteY13" fmla="*/ 41766 h 134734"/>
                <a:gd name="connsiteX14" fmla="*/ 352 w 191181"/>
                <a:gd name="connsiteY14" fmla="*/ 41766 h 134734"/>
                <a:gd name="connsiteX15" fmla="*/ 352 w 191181"/>
                <a:gd name="connsiteY15" fmla="*/ 133651 h 134734"/>
                <a:gd name="connsiteX16" fmla="*/ 33053 w 191181"/>
                <a:gd name="connsiteY16" fmla="*/ 133651 h 134734"/>
                <a:gd name="connsiteX17" fmla="*/ 33053 w 191181"/>
                <a:gd name="connsiteY17" fmla="*/ 114883 h 134734"/>
                <a:gd name="connsiteX18" fmla="*/ 57597 w 191181"/>
                <a:gd name="connsiteY18" fmla="*/ 114883 h 134734"/>
                <a:gd name="connsiteX19" fmla="*/ 96380 w 191181"/>
                <a:gd name="connsiteY19" fmla="*/ 134943 h 134734"/>
                <a:gd name="connsiteX20" fmla="*/ 135162 w 191181"/>
                <a:gd name="connsiteY20" fmla="*/ 114883 h 134734"/>
                <a:gd name="connsiteX21" fmla="*/ 158832 w 191181"/>
                <a:gd name="connsiteY21" fmla="*/ 114883 h 134734"/>
                <a:gd name="connsiteX22" fmla="*/ 158832 w 191181"/>
                <a:gd name="connsiteY22" fmla="*/ 133651 h 134734"/>
                <a:gd name="connsiteX23" fmla="*/ 191533 w 191181"/>
                <a:gd name="connsiteY23" fmla="*/ 133651 h 134734"/>
                <a:gd name="connsiteX24" fmla="*/ 191533 w 191181"/>
                <a:gd name="connsiteY24" fmla="*/ 41766 h 134734"/>
                <a:gd name="connsiteX25" fmla="*/ 158832 w 191181"/>
                <a:gd name="connsiteY25" fmla="*/ 41766 h 134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1181" h="134734">
                  <a:moveTo>
                    <a:pt x="158832" y="41766"/>
                  </a:moveTo>
                  <a:lnTo>
                    <a:pt x="158832" y="60534"/>
                  </a:lnTo>
                  <a:lnTo>
                    <a:pt x="135739" y="60534"/>
                  </a:lnTo>
                  <a:cubicBezTo>
                    <a:pt x="132463" y="55730"/>
                    <a:pt x="128320" y="51572"/>
                    <a:pt x="123554" y="48250"/>
                  </a:cubicBezTo>
                  <a:lnTo>
                    <a:pt x="123554" y="32918"/>
                  </a:lnTo>
                  <a:lnTo>
                    <a:pt x="142322" y="32918"/>
                  </a:lnTo>
                  <a:lnTo>
                    <a:pt x="142322" y="209"/>
                  </a:lnTo>
                  <a:lnTo>
                    <a:pt x="50437" y="209"/>
                  </a:lnTo>
                  <a:lnTo>
                    <a:pt x="50437" y="32918"/>
                  </a:lnTo>
                  <a:lnTo>
                    <a:pt x="69205" y="32918"/>
                  </a:lnTo>
                  <a:lnTo>
                    <a:pt x="69205" y="48250"/>
                  </a:lnTo>
                  <a:cubicBezTo>
                    <a:pt x="64439" y="51572"/>
                    <a:pt x="60296" y="55730"/>
                    <a:pt x="57020" y="60534"/>
                  </a:cubicBezTo>
                  <a:lnTo>
                    <a:pt x="33053" y="60534"/>
                  </a:lnTo>
                  <a:lnTo>
                    <a:pt x="33053" y="41766"/>
                  </a:lnTo>
                  <a:lnTo>
                    <a:pt x="352" y="41766"/>
                  </a:lnTo>
                  <a:lnTo>
                    <a:pt x="352" y="133651"/>
                  </a:lnTo>
                  <a:lnTo>
                    <a:pt x="33053" y="133651"/>
                  </a:lnTo>
                  <a:lnTo>
                    <a:pt x="33053" y="114883"/>
                  </a:lnTo>
                  <a:lnTo>
                    <a:pt x="57597" y="114883"/>
                  </a:lnTo>
                  <a:cubicBezTo>
                    <a:pt x="66233" y="127007"/>
                    <a:pt x="80371" y="134943"/>
                    <a:pt x="96380" y="134943"/>
                  </a:cubicBezTo>
                  <a:cubicBezTo>
                    <a:pt x="112388" y="134943"/>
                    <a:pt x="126527" y="127007"/>
                    <a:pt x="135162" y="114883"/>
                  </a:cubicBezTo>
                  <a:lnTo>
                    <a:pt x="158832" y="114883"/>
                  </a:lnTo>
                  <a:lnTo>
                    <a:pt x="158832" y="133651"/>
                  </a:lnTo>
                  <a:lnTo>
                    <a:pt x="191533" y="133651"/>
                  </a:lnTo>
                  <a:lnTo>
                    <a:pt x="191533" y="41766"/>
                  </a:lnTo>
                  <a:lnTo>
                    <a:pt x="158832" y="41766"/>
                  </a:lnTo>
                  <a:close/>
                </a:path>
              </a:pathLst>
            </a:custGeom>
            <a:solidFill>
              <a:srgbClr val="231F20"/>
            </a:solidFill>
            <a:ln w="7575" cap="flat">
              <a:noFill/>
              <a:prstDash val="solid"/>
              <a:round/>
            </a:ln>
          </p:spPr>
          <p:txBody>
            <a:bodyPr rtlCol="0" anchor="ctr"/>
            <a:lstStyle/>
            <a:p>
              <a:endParaRPr lang="en-GB"/>
            </a:p>
          </p:txBody>
        </p:sp>
      </p:grpSp>
      <p:sp>
        <p:nvSpPr>
          <p:cNvPr id="643" name="Content Placeholder 3">
            <a:extLst>
              <a:ext uri="{FF2B5EF4-FFF2-40B4-BE49-F238E27FC236}">
                <a16:creationId xmlns:a16="http://schemas.microsoft.com/office/drawing/2014/main" id="{EA01799A-66E4-4ACA-A1B5-E18039D45383}"/>
              </a:ext>
            </a:extLst>
          </p:cNvPr>
          <p:cNvSpPr txBox="1">
            <a:spLocks/>
          </p:cNvSpPr>
          <p:nvPr/>
        </p:nvSpPr>
        <p:spPr>
          <a:xfrm>
            <a:off x="7635253" y="4141618"/>
            <a:ext cx="4487470" cy="1873615"/>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500" b="1" dirty="0"/>
              <a:t>What are the barriers in place at your site to prevent process safety hazards?</a:t>
            </a:r>
          </a:p>
          <a:p>
            <a:r>
              <a:rPr lang="en-US" sz="1500" b="1" dirty="0"/>
              <a:t>What would you do if you suspected that a barrier may be inadequate?</a:t>
            </a:r>
          </a:p>
          <a:p>
            <a:r>
              <a:rPr lang="en-US" sz="1500" b="1" dirty="0"/>
              <a:t>Which barriers are your responsibility to maintain, and how do you do that?</a:t>
            </a:r>
          </a:p>
          <a:p>
            <a:pPr marL="0" indent="0">
              <a:buFont typeface="Arial" panose="020B0604020202020204" pitchFamily="34" charset="0"/>
              <a:buNone/>
            </a:pPr>
            <a:endParaRPr lang="en-US" sz="1500" b="1" dirty="0"/>
          </a:p>
          <a:p>
            <a:pPr marL="0" indent="0">
              <a:buFont typeface="Arial" panose="020B0604020202020204" pitchFamily="34" charset="0"/>
              <a:buNone/>
            </a:pPr>
            <a:endParaRPr lang="en-US" sz="1500" b="1" dirty="0"/>
          </a:p>
          <a:p>
            <a:endParaRPr lang="en-US" sz="1200" dirty="0"/>
          </a:p>
          <a:p>
            <a:pPr marL="0" indent="0">
              <a:buFont typeface="Arial" panose="020B0604020202020204" pitchFamily="34" charset="0"/>
              <a:buNone/>
            </a:pPr>
            <a:endParaRPr lang="en-GB" sz="1200" dirty="0"/>
          </a:p>
        </p:txBody>
      </p:sp>
      <p:cxnSp>
        <p:nvCxnSpPr>
          <p:cNvPr id="645" name="Straight Connector 644">
            <a:extLst>
              <a:ext uri="{FF2B5EF4-FFF2-40B4-BE49-F238E27FC236}">
                <a16:creationId xmlns:a16="http://schemas.microsoft.com/office/drawing/2014/main" id="{871CEF8B-2269-4BE3-B894-19C6882DC6FD}"/>
              </a:ext>
            </a:extLst>
          </p:cNvPr>
          <p:cNvCxnSpPr>
            <a:cxnSpLocks/>
          </p:cNvCxnSpPr>
          <p:nvPr/>
        </p:nvCxnSpPr>
        <p:spPr>
          <a:xfrm flipV="1">
            <a:off x="7338451" y="3595258"/>
            <a:ext cx="0" cy="2189476"/>
          </a:xfrm>
          <a:prstGeom prst="line">
            <a:avLst/>
          </a:prstGeom>
          <a:ln w="57150">
            <a:solidFill>
              <a:srgbClr val="FFB600"/>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B4111E37-2622-486B-9DD6-0BE84CE67A40}"/>
              </a:ext>
            </a:extLst>
          </p:cNvPr>
          <p:cNvPicPr>
            <a:picLocks noChangeAspect="1"/>
          </p:cNvPicPr>
          <p:nvPr/>
        </p:nvPicPr>
        <p:blipFill>
          <a:blip r:embed="rId4"/>
          <a:stretch>
            <a:fillRect/>
          </a:stretch>
        </p:blipFill>
        <p:spPr>
          <a:xfrm>
            <a:off x="7326419" y="2190113"/>
            <a:ext cx="2208915" cy="1297067"/>
          </a:xfrm>
          <a:prstGeom prst="rect">
            <a:avLst/>
          </a:prstGeom>
        </p:spPr>
      </p:pic>
      <p:pic>
        <p:nvPicPr>
          <p:cNvPr id="644" name="Picture 643">
            <a:extLst>
              <a:ext uri="{FF2B5EF4-FFF2-40B4-BE49-F238E27FC236}">
                <a16:creationId xmlns:a16="http://schemas.microsoft.com/office/drawing/2014/main" id="{5A49B7CB-2712-4348-BD61-950C95465CC7}"/>
              </a:ext>
            </a:extLst>
          </p:cNvPr>
          <p:cNvPicPr>
            <a:picLocks noChangeAspect="1"/>
          </p:cNvPicPr>
          <p:nvPr/>
        </p:nvPicPr>
        <p:blipFill>
          <a:blip r:embed="rId5"/>
          <a:stretch>
            <a:fillRect/>
          </a:stretch>
        </p:blipFill>
        <p:spPr>
          <a:xfrm rot="21306452">
            <a:off x="7805042" y="3372405"/>
            <a:ext cx="1793619" cy="673158"/>
          </a:xfrm>
          <a:prstGeom prst="rect">
            <a:avLst/>
          </a:prstGeom>
        </p:spPr>
      </p:pic>
      <p:sp>
        <p:nvSpPr>
          <p:cNvPr id="7" name="Oval 6">
            <a:extLst>
              <a:ext uri="{FF2B5EF4-FFF2-40B4-BE49-F238E27FC236}">
                <a16:creationId xmlns:a16="http://schemas.microsoft.com/office/drawing/2014/main" id="{BF440D86-81B5-4A56-A415-CA4E04906B8A}"/>
              </a:ext>
            </a:extLst>
          </p:cNvPr>
          <p:cNvSpPr/>
          <p:nvPr/>
        </p:nvSpPr>
        <p:spPr>
          <a:xfrm>
            <a:off x="7689136" y="2614468"/>
            <a:ext cx="674732" cy="667019"/>
          </a:xfrm>
          <a:prstGeom prst="ellipse">
            <a:avLst/>
          </a:prstGeom>
          <a:noFill/>
          <a:ln w="539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84812687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DF326A77-86C8-4E85-B487-BA34A33BF564}"/>
              </a:ext>
            </a:extLst>
          </p:cNvPr>
          <p:cNvPicPr>
            <a:picLocks noChangeAspect="1"/>
          </p:cNvPicPr>
          <p:nvPr/>
        </p:nvPicPr>
        <p:blipFill>
          <a:blip r:embed="rId4"/>
          <a:stretch>
            <a:fillRect/>
          </a:stretch>
        </p:blipFill>
        <p:spPr>
          <a:xfrm>
            <a:off x="7842312" y="127477"/>
            <a:ext cx="4231683" cy="2858837"/>
          </a:xfrm>
          <a:prstGeom prst="rect">
            <a:avLst/>
          </a:prstGeom>
        </p:spPr>
      </p:pic>
      <p:sp>
        <p:nvSpPr>
          <p:cNvPr id="945" name="Freeform: Shape 944">
            <a:extLst>
              <a:ext uri="{FF2B5EF4-FFF2-40B4-BE49-F238E27FC236}">
                <a16:creationId xmlns:a16="http://schemas.microsoft.com/office/drawing/2014/main" id="{B6779123-FB1A-4687-B6AD-18D8672434FA}"/>
              </a:ext>
            </a:extLst>
          </p:cNvPr>
          <p:cNvSpPr/>
          <p:nvPr/>
        </p:nvSpPr>
        <p:spPr>
          <a:xfrm rot="10800000">
            <a:off x="1" y="5926392"/>
            <a:ext cx="8779217" cy="931608"/>
          </a:xfrm>
          <a:custGeom>
            <a:avLst/>
            <a:gdLst>
              <a:gd name="connsiteX0" fmla="*/ 1091920 w 8779217"/>
              <a:gd name="connsiteY0" fmla="*/ 931608 h 931608"/>
              <a:gd name="connsiteX1" fmla="*/ 0 w 8779217"/>
              <a:gd name="connsiteY1" fmla="*/ 931608 h 931608"/>
              <a:gd name="connsiteX2" fmla="*/ 538699 w 8779217"/>
              <a:gd name="connsiteY2" fmla="*/ 1 h 931608"/>
              <a:gd name="connsiteX3" fmla="*/ 542918 w 8779217"/>
              <a:gd name="connsiteY3" fmla="*/ 7106 h 931608"/>
              <a:gd name="connsiteX4" fmla="*/ 542918 w 8779217"/>
              <a:gd name="connsiteY4" fmla="*/ 0 h 931608"/>
              <a:gd name="connsiteX5" fmla="*/ 8779217 w 8779217"/>
              <a:gd name="connsiteY5" fmla="*/ 0 h 931608"/>
              <a:gd name="connsiteX6" fmla="*/ 8779217 w 8779217"/>
              <a:gd name="connsiteY6" fmla="*/ 931607 h 931608"/>
              <a:gd name="connsiteX7" fmla="*/ 1091920 w 8779217"/>
              <a:gd name="connsiteY7" fmla="*/ 931607 h 931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79217" h="931608">
                <a:moveTo>
                  <a:pt x="1091920" y="931608"/>
                </a:moveTo>
                <a:lnTo>
                  <a:pt x="0" y="931608"/>
                </a:lnTo>
                <a:lnTo>
                  <a:pt x="538699" y="1"/>
                </a:lnTo>
                <a:lnTo>
                  <a:pt x="542918" y="7106"/>
                </a:lnTo>
                <a:lnTo>
                  <a:pt x="542918" y="0"/>
                </a:lnTo>
                <a:lnTo>
                  <a:pt x="8779217" y="0"/>
                </a:lnTo>
                <a:lnTo>
                  <a:pt x="8779217" y="931607"/>
                </a:lnTo>
                <a:lnTo>
                  <a:pt x="1091920" y="931607"/>
                </a:lnTo>
                <a:close/>
              </a:path>
            </a:pathLst>
          </a:custGeom>
          <a:solidFill>
            <a:srgbClr val="FFB6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highlight>
                <a:srgbClr val="0000FF"/>
              </a:highlight>
              <a:uLnTx/>
              <a:uFillTx/>
              <a:latin typeface="Calibri" panose="020F0502020204030204"/>
              <a:ea typeface="+mn-ea"/>
              <a:cs typeface="+mn-cs"/>
            </a:endParaRPr>
          </a:p>
        </p:txBody>
      </p:sp>
      <p:grpSp>
        <p:nvGrpSpPr>
          <p:cNvPr id="946" name="Group 945">
            <a:extLst>
              <a:ext uri="{FF2B5EF4-FFF2-40B4-BE49-F238E27FC236}">
                <a16:creationId xmlns:a16="http://schemas.microsoft.com/office/drawing/2014/main" id="{CF57EE62-0581-40CC-90AC-518EE983C21C}"/>
              </a:ext>
            </a:extLst>
          </p:cNvPr>
          <p:cNvGrpSpPr>
            <a:grpSpLocks noChangeAspect="1"/>
          </p:cNvGrpSpPr>
          <p:nvPr/>
        </p:nvGrpSpPr>
        <p:grpSpPr>
          <a:xfrm>
            <a:off x="5777878" y="6173393"/>
            <a:ext cx="1943100" cy="473075"/>
            <a:chOff x="10443333" y="3041684"/>
            <a:chExt cx="1943100" cy="473075"/>
          </a:xfrm>
          <a:solidFill>
            <a:srgbClr val="221F20"/>
          </a:solidFill>
        </p:grpSpPr>
        <p:sp>
          <p:nvSpPr>
            <p:cNvPr id="947" name="Freeform 6">
              <a:extLst>
                <a:ext uri="{FF2B5EF4-FFF2-40B4-BE49-F238E27FC236}">
                  <a16:creationId xmlns:a16="http://schemas.microsoft.com/office/drawing/2014/main" id="{89AEF4E4-2526-4E7B-B38B-5BC503A204E0}"/>
                </a:ext>
              </a:extLst>
            </p:cNvPr>
            <p:cNvSpPr>
              <a:spLocks noEditPoints="1"/>
            </p:cNvSpPr>
            <p:nvPr/>
          </p:nvSpPr>
          <p:spPr bwMode="auto">
            <a:xfrm>
              <a:off x="10544933" y="3135347"/>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8" name="Freeform 7">
              <a:extLst>
                <a:ext uri="{FF2B5EF4-FFF2-40B4-BE49-F238E27FC236}">
                  <a16:creationId xmlns:a16="http://schemas.microsoft.com/office/drawing/2014/main" id="{F47CCF1A-2DBE-48CC-8558-6900C0AEC9F6}"/>
                </a:ext>
              </a:extLst>
            </p:cNvPr>
            <p:cNvSpPr>
              <a:spLocks noEditPoints="1"/>
            </p:cNvSpPr>
            <p:nvPr/>
          </p:nvSpPr>
          <p:spPr bwMode="auto">
            <a:xfrm>
              <a:off x="10443333" y="3041684"/>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593" name="Group 592">
            <a:extLst>
              <a:ext uri="{FF2B5EF4-FFF2-40B4-BE49-F238E27FC236}">
                <a16:creationId xmlns:a16="http://schemas.microsoft.com/office/drawing/2014/main" id="{6DB7862A-B25D-49CF-92D7-B77CE2FE4232}"/>
              </a:ext>
            </a:extLst>
          </p:cNvPr>
          <p:cNvGrpSpPr>
            <a:grpSpLocks noChangeAspect="1"/>
          </p:cNvGrpSpPr>
          <p:nvPr/>
        </p:nvGrpSpPr>
        <p:grpSpPr>
          <a:xfrm>
            <a:off x="69679" y="1843934"/>
            <a:ext cx="504000" cy="504000"/>
            <a:chOff x="4032000" y="764037"/>
            <a:chExt cx="1077355" cy="1077355"/>
          </a:xfrm>
        </p:grpSpPr>
        <p:sp>
          <p:nvSpPr>
            <p:cNvPr id="594" name="Freeform: Shape 593">
              <a:extLst>
                <a:ext uri="{FF2B5EF4-FFF2-40B4-BE49-F238E27FC236}">
                  <a16:creationId xmlns:a16="http://schemas.microsoft.com/office/drawing/2014/main" id="{F7CE2A3A-BCA4-49F9-A883-0AF5FAC5F77D}"/>
                </a:ext>
              </a:extLst>
            </p:cNvPr>
            <p:cNvSpPr/>
            <p:nvPr/>
          </p:nvSpPr>
          <p:spPr>
            <a:xfrm>
              <a:off x="4032000" y="76403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rgbClr val="FCB414"/>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5" name="Freeform: Shape 594">
              <a:extLst>
                <a:ext uri="{FF2B5EF4-FFF2-40B4-BE49-F238E27FC236}">
                  <a16:creationId xmlns:a16="http://schemas.microsoft.com/office/drawing/2014/main" id="{0170FCD2-A158-4B16-A91D-A332C7953556}"/>
                </a:ext>
              </a:extLst>
            </p:cNvPr>
            <p:cNvSpPr/>
            <p:nvPr/>
          </p:nvSpPr>
          <p:spPr>
            <a:xfrm>
              <a:off x="4295371" y="958692"/>
              <a:ext cx="550604" cy="275305"/>
            </a:xfrm>
            <a:custGeom>
              <a:avLst/>
              <a:gdLst>
                <a:gd name="connsiteX0" fmla="*/ 129508 w 550604"/>
                <a:gd name="connsiteY0" fmla="*/ 275445 h 275305"/>
                <a:gd name="connsiteX1" fmla="*/ 275530 w 550604"/>
                <a:gd name="connsiteY1" fmla="*/ 129423 h 275305"/>
                <a:gd name="connsiteX2" fmla="*/ 421545 w 550604"/>
                <a:gd name="connsiteY2" fmla="*/ 275445 h 275305"/>
                <a:gd name="connsiteX3" fmla="*/ 550829 w 550604"/>
                <a:gd name="connsiteY3" fmla="*/ 275445 h 275305"/>
                <a:gd name="connsiteX4" fmla="*/ 275530 w 550604"/>
                <a:gd name="connsiteY4" fmla="*/ 139 h 275305"/>
                <a:gd name="connsiteX5" fmla="*/ 224 w 550604"/>
                <a:gd name="connsiteY5" fmla="*/ 275445 h 275305"/>
                <a:gd name="connsiteX6" fmla="*/ 129508 w 550604"/>
                <a:gd name="connsiteY6" fmla="*/ 275445 h 275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604" h="275305">
                  <a:moveTo>
                    <a:pt x="129508" y="275445"/>
                  </a:moveTo>
                  <a:cubicBezTo>
                    <a:pt x="129508" y="194795"/>
                    <a:pt x="194888" y="129423"/>
                    <a:pt x="275530" y="129423"/>
                  </a:cubicBezTo>
                  <a:cubicBezTo>
                    <a:pt x="356173" y="129423"/>
                    <a:pt x="421545" y="194795"/>
                    <a:pt x="421545" y="275445"/>
                  </a:cubicBezTo>
                  <a:lnTo>
                    <a:pt x="550829" y="275445"/>
                  </a:lnTo>
                  <a:cubicBezTo>
                    <a:pt x="550829" y="123388"/>
                    <a:pt x="427565" y="139"/>
                    <a:pt x="275530" y="139"/>
                  </a:cubicBezTo>
                  <a:cubicBezTo>
                    <a:pt x="123480" y="139"/>
                    <a:pt x="224" y="123388"/>
                    <a:pt x="224" y="275445"/>
                  </a:cubicBezTo>
                  <a:lnTo>
                    <a:pt x="129508" y="275445"/>
                  </a:lnTo>
                  <a:close/>
                </a:path>
              </a:pathLst>
            </a:custGeom>
            <a:solidFill>
              <a:srgbClr val="FFFFFF"/>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6" name="Freeform: Shape 595">
              <a:extLst>
                <a:ext uri="{FF2B5EF4-FFF2-40B4-BE49-F238E27FC236}">
                  <a16:creationId xmlns:a16="http://schemas.microsoft.com/office/drawing/2014/main" id="{0AD132F8-1A83-4091-8F7E-C4A3617FDF71}"/>
                </a:ext>
              </a:extLst>
            </p:cNvPr>
            <p:cNvSpPr/>
            <p:nvPr/>
          </p:nvSpPr>
          <p:spPr>
            <a:xfrm>
              <a:off x="4570677" y="958692"/>
              <a:ext cx="275298" cy="275305"/>
            </a:xfrm>
            <a:custGeom>
              <a:avLst/>
              <a:gdLst>
                <a:gd name="connsiteX0" fmla="*/ 282 w 275298"/>
                <a:gd name="connsiteY0" fmla="*/ 129423 h 275305"/>
                <a:gd name="connsiteX1" fmla="*/ 146296 w 275298"/>
                <a:gd name="connsiteY1" fmla="*/ 275445 h 275305"/>
                <a:gd name="connsiteX2" fmla="*/ 275580 w 275298"/>
                <a:gd name="connsiteY2" fmla="*/ 275445 h 275305"/>
                <a:gd name="connsiteX3" fmla="*/ 282 w 275298"/>
                <a:gd name="connsiteY3" fmla="*/ 139 h 275305"/>
                <a:gd name="connsiteX4" fmla="*/ 282 w 275298"/>
                <a:gd name="connsiteY4" fmla="*/ 129423 h 2753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5298" h="275305">
                  <a:moveTo>
                    <a:pt x="282" y="129423"/>
                  </a:moveTo>
                  <a:cubicBezTo>
                    <a:pt x="80925" y="129423"/>
                    <a:pt x="146296" y="194795"/>
                    <a:pt x="146296" y="275445"/>
                  </a:cubicBezTo>
                  <a:lnTo>
                    <a:pt x="275580" y="275445"/>
                  </a:lnTo>
                  <a:cubicBezTo>
                    <a:pt x="275580" y="123388"/>
                    <a:pt x="152317" y="139"/>
                    <a:pt x="282" y="139"/>
                  </a:cubicBezTo>
                  <a:lnTo>
                    <a:pt x="282" y="129423"/>
                  </a:lnTo>
                  <a:close/>
                </a:path>
              </a:pathLst>
            </a:custGeom>
            <a:solidFill>
              <a:srgbClr val="5F636A"/>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7" name="Freeform: Shape 596">
              <a:extLst>
                <a:ext uri="{FF2B5EF4-FFF2-40B4-BE49-F238E27FC236}">
                  <a16:creationId xmlns:a16="http://schemas.microsoft.com/office/drawing/2014/main" id="{9FD8C78D-359D-472B-BC8D-B74B4768C021}"/>
                </a:ext>
              </a:extLst>
            </p:cNvPr>
            <p:cNvSpPr/>
            <p:nvPr/>
          </p:nvSpPr>
          <p:spPr>
            <a:xfrm>
              <a:off x="4295371" y="1090241"/>
              <a:ext cx="150696" cy="143756"/>
            </a:xfrm>
            <a:custGeom>
              <a:avLst/>
              <a:gdLst>
                <a:gd name="connsiteX0" fmla="*/ 129425 w 150696"/>
                <a:gd name="connsiteY0" fmla="*/ 143924 h 143756"/>
                <a:gd name="connsiteX1" fmla="*/ 150838 w 150696"/>
                <a:gd name="connsiteY1" fmla="*/ 67743 h 143756"/>
                <a:gd name="connsiteX2" fmla="*/ 40618 w 150696"/>
                <a:gd name="connsiteY2" fmla="*/ 167 h 143756"/>
                <a:gd name="connsiteX3" fmla="*/ 141 w 150696"/>
                <a:gd name="connsiteY3" fmla="*/ 143924 h 143756"/>
                <a:gd name="connsiteX4" fmla="*/ 129425 w 150696"/>
                <a:gd name="connsiteY4" fmla="*/ 143924 h 143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696" h="143756">
                  <a:moveTo>
                    <a:pt x="129425" y="143924"/>
                  </a:moveTo>
                  <a:cubicBezTo>
                    <a:pt x="129425" y="116004"/>
                    <a:pt x="137239" y="89916"/>
                    <a:pt x="150838" y="67743"/>
                  </a:cubicBezTo>
                  <a:lnTo>
                    <a:pt x="40618" y="167"/>
                  </a:lnTo>
                  <a:cubicBezTo>
                    <a:pt x="14964" y="42012"/>
                    <a:pt x="141" y="91239"/>
                    <a:pt x="141" y="143924"/>
                  </a:cubicBezTo>
                  <a:lnTo>
                    <a:pt x="129425" y="143924"/>
                  </a:lnTo>
                  <a:close/>
                </a:path>
              </a:pathLst>
            </a:custGeom>
            <a:solidFill>
              <a:srgbClr val="5F636A"/>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8" name="Freeform: Shape 597">
              <a:extLst>
                <a:ext uri="{FF2B5EF4-FFF2-40B4-BE49-F238E27FC236}">
                  <a16:creationId xmlns:a16="http://schemas.microsoft.com/office/drawing/2014/main" id="{558ADDC2-4CE8-4FE7-8523-DEACE95A4201}"/>
                </a:ext>
              </a:extLst>
            </p:cNvPr>
            <p:cNvSpPr/>
            <p:nvPr/>
          </p:nvSpPr>
          <p:spPr>
            <a:xfrm>
              <a:off x="4238969" y="902283"/>
              <a:ext cx="663416" cy="663408"/>
            </a:xfrm>
            <a:custGeom>
              <a:avLst/>
              <a:gdLst>
                <a:gd name="connsiteX0" fmla="*/ 663640 w 663416"/>
                <a:gd name="connsiteY0" fmla="*/ 331912 h 663408"/>
                <a:gd name="connsiteX1" fmla="*/ 331932 w 663416"/>
                <a:gd name="connsiteY1" fmla="*/ 197 h 663408"/>
                <a:gd name="connsiteX2" fmla="*/ 224 w 663416"/>
                <a:gd name="connsiteY2" fmla="*/ 331912 h 663408"/>
                <a:gd name="connsiteX3" fmla="*/ 331932 w 663416"/>
                <a:gd name="connsiteY3" fmla="*/ 663605 h 663408"/>
                <a:gd name="connsiteX4" fmla="*/ 663640 w 663416"/>
                <a:gd name="connsiteY4" fmla="*/ 331912 h 663408"/>
                <a:gd name="connsiteX5" fmla="*/ 636701 w 663416"/>
                <a:gd name="connsiteY5" fmla="*/ 331912 h 663408"/>
                <a:gd name="connsiteX6" fmla="*/ 331932 w 663416"/>
                <a:gd name="connsiteY6" fmla="*/ 636666 h 663408"/>
                <a:gd name="connsiteX7" fmla="*/ 27164 w 663416"/>
                <a:gd name="connsiteY7" fmla="*/ 331912 h 663408"/>
                <a:gd name="connsiteX8" fmla="*/ 331932 w 663416"/>
                <a:gd name="connsiteY8" fmla="*/ 27136 h 663408"/>
                <a:gd name="connsiteX9" fmla="*/ 636701 w 663416"/>
                <a:gd name="connsiteY9" fmla="*/ 331912 h 663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3416" h="663408">
                  <a:moveTo>
                    <a:pt x="663640" y="331912"/>
                  </a:moveTo>
                  <a:cubicBezTo>
                    <a:pt x="663640" y="148712"/>
                    <a:pt x="515125" y="197"/>
                    <a:pt x="331932" y="197"/>
                  </a:cubicBezTo>
                  <a:cubicBezTo>
                    <a:pt x="148740" y="197"/>
                    <a:pt x="224" y="148712"/>
                    <a:pt x="224" y="331912"/>
                  </a:cubicBezTo>
                  <a:cubicBezTo>
                    <a:pt x="224" y="515097"/>
                    <a:pt x="148740" y="663605"/>
                    <a:pt x="331932" y="663605"/>
                  </a:cubicBezTo>
                  <a:cubicBezTo>
                    <a:pt x="515125" y="663605"/>
                    <a:pt x="663640" y="515097"/>
                    <a:pt x="663640" y="331912"/>
                  </a:cubicBezTo>
                  <a:close/>
                  <a:moveTo>
                    <a:pt x="636701" y="331912"/>
                  </a:moveTo>
                  <a:cubicBezTo>
                    <a:pt x="636701" y="500229"/>
                    <a:pt x="500257" y="636666"/>
                    <a:pt x="331932" y="636666"/>
                  </a:cubicBezTo>
                  <a:cubicBezTo>
                    <a:pt x="163608" y="636666"/>
                    <a:pt x="27164" y="500229"/>
                    <a:pt x="27164" y="331912"/>
                  </a:cubicBezTo>
                  <a:cubicBezTo>
                    <a:pt x="27164" y="163580"/>
                    <a:pt x="163608" y="27136"/>
                    <a:pt x="331932" y="27136"/>
                  </a:cubicBezTo>
                  <a:cubicBezTo>
                    <a:pt x="500257" y="27136"/>
                    <a:pt x="636701" y="163580"/>
                    <a:pt x="636701" y="331912"/>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9" name="Freeform: Shape 598">
              <a:extLst>
                <a:ext uri="{FF2B5EF4-FFF2-40B4-BE49-F238E27FC236}">
                  <a16:creationId xmlns:a16="http://schemas.microsoft.com/office/drawing/2014/main" id="{65BF8E6F-1DB4-4716-BEBB-1D98E0ED2E1E}"/>
                </a:ext>
              </a:extLst>
            </p:cNvPr>
            <p:cNvSpPr/>
            <p:nvPr/>
          </p:nvSpPr>
          <p:spPr>
            <a:xfrm>
              <a:off x="4535734" y="1344073"/>
              <a:ext cx="71103" cy="71103"/>
            </a:xfrm>
            <a:custGeom>
              <a:avLst/>
              <a:gdLst>
                <a:gd name="connsiteX0" fmla="*/ 71328 w 71103"/>
                <a:gd name="connsiteY0" fmla="*/ 35816 h 71103"/>
                <a:gd name="connsiteX1" fmla="*/ 35776 w 71103"/>
                <a:gd name="connsiteY1" fmla="*/ 71360 h 71103"/>
                <a:gd name="connsiteX2" fmla="*/ 225 w 71103"/>
                <a:gd name="connsiteY2" fmla="*/ 35816 h 71103"/>
                <a:gd name="connsiteX3" fmla="*/ 35776 w 71103"/>
                <a:gd name="connsiteY3" fmla="*/ 257 h 71103"/>
                <a:gd name="connsiteX4" fmla="*/ 71328 w 71103"/>
                <a:gd name="connsiteY4" fmla="*/ 35816 h 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03" h="71103">
                  <a:moveTo>
                    <a:pt x="71328" y="35816"/>
                  </a:moveTo>
                  <a:cubicBezTo>
                    <a:pt x="71328" y="55451"/>
                    <a:pt x="55411" y="71360"/>
                    <a:pt x="35776" y="71360"/>
                  </a:cubicBezTo>
                  <a:cubicBezTo>
                    <a:pt x="16142" y="71360"/>
                    <a:pt x="225" y="55451"/>
                    <a:pt x="225" y="35816"/>
                  </a:cubicBezTo>
                  <a:cubicBezTo>
                    <a:pt x="225" y="16182"/>
                    <a:pt x="16142" y="257"/>
                    <a:pt x="35776" y="257"/>
                  </a:cubicBezTo>
                  <a:cubicBezTo>
                    <a:pt x="55411" y="257"/>
                    <a:pt x="71328" y="16182"/>
                    <a:pt x="71328" y="35816"/>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0" name="Freeform: Shape 599">
              <a:extLst>
                <a:ext uri="{FF2B5EF4-FFF2-40B4-BE49-F238E27FC236}">
                  <a16:creationId xmlns:a16="http://schemas.microsoft.com/office/drawing/2014/main" id="{A273CA9A-599D-432A-8FD0-DA2E44AD4C9E}"/>
                </a:ext>
              </a:extLst>
            </p:cNvPr>
            <p:cNvSpPr/>
            <p:nvPr/>
          </p:nvSpPr>
          <p:spPr>
            <a:xfrm>
              <a:off x="4660191" y="1344073"/>
              <a:ext cx="71103" cy="71103"/>
            </a:xfrm>
            <a:custGeom>
              <a:avLst/>
              <a:gdLst>
                <a:gd name="connsiteX0" fmla="*/ 71380 w 71103"/>
                <a:gd name="connsiteY0" fmla="*/ 35816 h 71103"/>
                <a:gd name="connsiteX1" fmla="*/ 35836 w 71103"/>
                <a:gd name="connsiteY1" fmla="*/ 71360 h 71103"/>
                <a:gd name="connsiteX2" fmla="*/ 277 w 71103"/>
                <a:gd name="connsiteY2" fmla="*/ 35816 h 71103"/>
                <a:gd name="connsiteX3" fmla="*/ 35836 w 71103"/>
                <a:gd name="connsiteY3" fmla="*/ 257 h 71103"/>
                <a:gd name="connsiteX4" fmla="*/ 71380 w 71103"/>
                <a:gd name="connsiteY4" fmla="*/ 35816 h 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03" h="71103">
                  <a:moveTo>
                    <a:pt x="71380" y="35816"/>
                  </a:moveTo>
                  <a:cubicBezTo>
                    <a:pt x="71380" y="55451"/>
                    <a:pt x="55470" y="71360"/>
                    <a:pt x="35836" y="71360"/>
                  </a:cubicBezTo>
                  <a:cubicBezTo>
                    <a:pt x="16201" y="71360"/>
                    <a:pt x="277" y="55451"/>
                    <a:pt x="277" y="35816"/>
                  </a:cubicBezTo>
                  <a:cubicBezTo>
                    <a:pt x="277" y="16182"/>
                    <a:pt x="16201" y="257"/>
                    <a:pt x="35836" y="257"/>
                  </a:cubicBezTo>
                  <a:cubicBezTo>
                    <a:pt x="55470" y="257"/>
                    <a:pt x="71380" y="16182"/>
                    <a:pt x="71380" y="35816"/>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1" name="Freeform: Shape 600">
              <a:extLst>
                <a:ext uri="{FF2B5EF4-FFF2-40B4-BE49-F238E27FC236}">
                  <a16:creationId xmlns:a16="http://schemas.microsoft.com/office/drawing/2014/main" id="{D7035E48-72AF-4A96-BA34-805FC3F39D66}"/>
                </a:ext>
              </a:extLst>
            </p:cNvPr>
            <p:cNvSpPr/>
            <p:nvPr/>
          </p:nvSpPr>
          <p:spPr>
            <a:xfrm>
              <a:off x="4411269" y="1344073"/>
              <a:ext cx="71103" cy="71103"/>
            </a:xfrm>
            <a:custGeom>
              <a:avLst/>
              <a:gdLst>
                <a:gd name="connsiteX0" fmla="*/ 71276 w 71103"/>
                <a:gd name="connsiteY0" fmla="*/ 35816 h 71103"/>
                <a:gd name="connsiteX1" fmla="*/ 35724 w 71103"/>
                <a:gd name="connsiteY1" fmla="*/ 71360 h 71103"/>
                <a:gd name="connsiteX2" fmla="*/ 173 w 71103"/>
                <a:gd name="connsiteY2" fmla="*/ 35816 h 71103"/>
                <a:gd name="connsiteX3" fmla="*/ 35724 w 71103"/>
                <a:gd name="connsiteY3" fmla="*/ 257 h 71103"/>
                <a:gd name="connsiteX4" fmla="*/ 71276 w 71103"/>
                <a:gd name="connsiteY4" fmla="*/ 35816 h 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03" h="71103">
                  <a:moveTo>
                    <a:pt x="71276" y="35816"/>
                  </a:moveTo>
                  <a:cubicBezTo>
                    <a:pt x="71276" y="55451"/>
                    <a:pt x="55366" y="71360"/>
                    <a:pt x="35724" y="71360"/>
                  </a:cubicBezTo>
                  <a:cubicBezTo>
                    <a:pt x="16090" y="71360"/>
                    <a:pt x="173" y="55451"/>
                    <a:pt x="173" y="35816"/>
                  </a:cubicBezTo>
                  <a:cubicBezTo>
                    <a:pt x="173" y="16182"/>
                    <a:pt x="16090" y="257"/>
                    <a:pt x="35724" y="257"/>
                  </a:cubicBezTo>
                  <a:cubicBezTo>
                    <a:pt x="55366" y="257"/>
                    <a:pt x="71276" y="16182"/>
                    <a:pt x="71276" y="35816"/>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2" name="Freeform: Shape 601">
              <a:extLst>
                <a:ext uri="{FF2B5EF4-FFF2-40B4-BE49-F238E27FC236}">
                  <a16:creationId xmlns:a16="http://schemas.microsoft.com/office/drawing/2014/main" id="{55C0A3F1-700F-4253-B862-FFAE6FEBE3E6}"/>
                </a:ext>
              </a:extLst>
            </p:cNvPr>
            <p:cNvSpPr/>
            <p:nvPr/>
          </p:nvSpPr>
          <p:spPr>
            <a:xfrm>
              <a:off x="4483551" y="1545578"/>
              <a:ext cx="174253" cy="145398"/>
            </a:xfrm>
            <a:custGeom>
              <a:avLst/>
              <a:gdLst>
                <a:gd name="connsiteX0" fmla="*/ 164224 w 174253"/>
                <a:gd name="connsiteY0" fmla="*/ 357 h 145398"/>
                <a:gd name="connsiteX1" fmla="*/ 10471 w 174253"/>
                <a:gd name="connsiteY1" fmla="*/ 357 h 145398"/>
                <a:gd name="connsiteX2" fmla="*/ 224 w 174253"/>
                <a:gd name="connsiteY2" fmla="*/ 10611 h 145398"/>
                <a:gd name="connsiteX3" fmla="*/ 224 w 174253"/>
                <a:gd name="connsiteY3" fmla="*/ 77868 h 145398"/>
                <a:gd name="connsiteX4" fmla="*/ 10471 w 174253"/>
                <a:gd name="connsiteY4" fmla="*/ 88114 h 145398"/>
                <a:gd name="connsiteX5" fmla="*/ 30204 w 174253"/>
                <a:gd name="connsiteY5" fmla="*/ 88114 h 145398"/>
                <a:gd name="connsiteX6" fmla="*/ 30204 w 174253"/>
                <a:gd name="connsiteY6" fmla="*/ 138245 h 145398"/>
                <a:gd name="connsiteX7" fmla="*/ 37714 w 174253"/>
                <a:gd name="connsiteY7" fmla="*/ 145755 h 145398"/>
                <a:gd name="connsiteX8" fmla="*/ 136980 w 174253"/>
                <a:gd name="connsiteY8" fmla="*/ 145755 h 145398"/>
                <a:gd name="connsiteX9" fmla="*/ 144491 w 174253"/>
                <a:gd name="connsiteY9" fmla="*/ 138245 h 145398"/>
                <a:gd name="connsiteX10" fmla="*/ 144491 w 174253"/>
                <a:gd name="connsiteY10" fmla="*/ 88114 h 145398"/>
                <a:gd name="connsiteX11" fmla="*/ 164224 w 174253"/>
                <a:gd name="connsiteY11" fmla="*/ 88114 h 145398"/>
                <a:gd name="connsiteX12" fmla="*/ 174478 w 174253"/>
                <a:gd name="connsiteY12" fmla="*/ 77868 h 145398"/>
                <a:gd name="connsiteX13" fmla="*/ 174478 w 174253"/>
                <a:gd name="connsiteY13" fmla="*/ 10611 h 145398"/>
                <a:gd name="connsiteX14" fmla="*/ 164224 w 174253"/>
                <a:gd name="connsiteY14" fmla="*/ 357 h 14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4253" h="145398">
                  <a:moveTo>
                    <a:pt x="164224" y="357"/>
                  </a:moveTo>
                  <a:lnTo>
                    <a:pt x="10471" y="357"/>
                  </a:lnTo>
                  <a:cubicBezTo>
                    <a:pt x="4838" y="357"/>
                    <a:pt x="224" y="4978"/>
                    <a:pt x="224" y="10611"/>
                  </a:cubicBezTo>
                  <a:lnTo>
                    <a:pt x="224" y="77868"/>
                  </a:lnTo>
                  <a:cubicBezTo>
                    <a:pt x="224" y="83500"/>
                    <a:pt x="4838" y="88114"/>
                    <a:pt x="10471" y="88114"/>
                  </a:cubicBezTo>
                  <a:lnTo>
                    <a:pt x="30204" y="88114"/>
                  </a:lnTo>
                  <a:lnTo>
                    <a:pt x="30204" y="138245"/>
                  </a:lnTo>
                  <a:cubicBezTo>
                    <a:pt x="30204" y="142373"/>
                    <a:pt x="33587" y="145755"/>
                    <a:pt x="37714" y="145755"/>
                  </a:cubicBezTo>
                  <a:lnTo>
                    <a:pt x="136980" y="145755"/>
                  </a:lnTo>
                  <a:cubicBezTo>
                    <a:pt x="141116" y="145755"/>
                    <a:pt x="144491" y="142373"/>
                    <a:pt x="144491" y="138245"/>
                  </a:cubicBezTo>
                  <a:lnTo>
                    <a:pt x="144491" y="88114"/>
                  </a:lnTo>
                  <a:lnTo>
                    <a:pt x="164224" y="88114"/>
                  </a:lnTo>
                  <a:cubicBezTo>
                    <a:pt x="169864" y="88114"/>
                    <a:pt x="174478" y="83500"/>
                    <a:pt x="174478" y="77868"/>
                  </a:cubicBezTo>
                  <a:lnTo>
                    <a:pt x="174478" y="10611"/>
                  </a:lnTo>
                  <a:cubicBezTo>
                    <a:pt x="174478" y="4978"/>
                    <a:pt x="169864" y="357"/>
                    <a:pt x="164224" y="357"/>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3" name="Freeform: Shape 602">
              <a:extLst>
                <a:ext uri="{FF2B5EF4-FFF2-40B4-BE49-F238E27FC236}">
                  <a16:creationId xmlns:a16="http://schemas.microsoft.com/office/drawing/2014/main" id="{CCB7FBD1-625C-4BE7-8C36-6D9CA56669CF}"/>
                </a:ext>
              </a:extLst>
            </p:cNvPr>
            <p:cNvSpPr/>
            <p:nvPr/>
          </p:nvSpPr>
          <p:spPr>
            <a:xfrm>
              <a:off x="4032000" y="1686682"/>
              <a:ext cx="1077355" cy="1824"/>
            </a:xfrm>
            <a:custGeom>
              <a:avLst/>
              <a:gdLst>
                <a:gd name="connsiteX0" fmla="*/ 224 w 1077355"/>
                <a:gd name="connsiteY0" fmla="*/ 385 h 1824"/>
                <a:gd name="connsiteX1" fmla="*/ 1077580 w 1077355"/>
                <a:gd name="connsiteY1" fmla="*/ 385 h 1824"/>
              </a:gdLst>
              <a:ahLst/>
              <a:cxnLst>
                <a:cxn ang="0">
                  <a:pos x="connsiteX0" y="connsiteY0"/>
                </a:cxn>
                <a:cxn ang="0">
                  <a:pos x="connsiteX1" y="connsiteY1"/>
                </a:cxn>
              </a:cxnLst>
              <a:rect l="l" t="t" r="r" b="b"/>
              <a:pathLst>
                <a:path w="1077355" h="1824">
                  <a:moveTo>
                    <a:pt x="224" y="385"/>
                  </a:moveTo>
                  <a:lnTo>
                    <a:pt x="1077580" y="385"/>
                  </a:lnTo>
                </a:path>
              </a:pathLst>
            </a:custGeom>
            <a:no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4" name="Freeform: Shape 603">
              <a:extLst>
                <a:ext uri="{FF2B5EF4-FFF2-40B4-BE49-F238E27FC236}">
                  <a16:creationId xmlns:a16="http://schemas.microsoft.com/office/drawing/2014/main" id="{613CB666-82D7-4F32-B7CA-BA8495340BD7}"/>
                </a:ext>
              </a:extLst>
            </p:cNvPr>
            <p:cNvSpPr/>
            <p:nvPr/>
          </p:nvSpPr>
          <p:spPr>
            <a:xfrm>
              <a:off x="4032000" y="1665132"/>
              <a:ext cx="1077355" cy="43099"/>
            </a:xfrm>
            <a:custGeom>
              <a:avLst/>
              <a:gdLst>
                <a:gd name="connsiteX0" fmla="*/ 224 w 1077355"/>
                <a:gd name="connsiteY0" fmla="*/ 43485 h 43099"/>
                <a:gd name="connsiteX1" fmla="*/ 1077580 w 1077355"/>
                <a:gd name="connsiteY1" fmla="*/ 43485 h 43099"/>
                <a:gd name="connsiteX2" fmla="*/ 1077580 w 1077355"/>
                <a:gd name="connsiteY2" fmla="*/ 385 h 43099"/>
                <a:gd name="connsiteX3" fmla="*/ 224 w 1077355"/>
                <a:gd name="connsiteY3" fmla="*/ 385 h 43099"/>
                <a:gd name="connsiteX4" fmla="*/ 224 w 1077355"/>
                <a:gd name="connsiteY4" fmla="*/ 43485 h 43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7355" h="43099">
                  <a:moveTo>
                    <a:pt x="224" y="43485"/>
                  </a:moveTo>
                  <a:lnTo>
                    <a:pt x="1077580" y="43485"/>
                  </a:lnTo>
                  <a:lnTo>
                    <a:pt x="1077580" y="385"/>
                  </a:lnTo>
                  <a:lnTo>
                    <a:pt x="224" y="385"/>
                  </a:lnTo>
                  <a:lnTo>
                    <a:pt x="224" y="43485"/>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5" name="Freeform: Shape 604">
              <a:extLst>
                <a:ext uri="{FF2B5EF4-FFF2-40B4-BE49-F238E27FC236}">
                  <a16:creationId xmlns:a16="http://schemas.microsoft.com/office/drawing/2014/main" id="{68DEBC9E-6EF3-49D9-9449-E497123EE25F}"/>
                </a:ext>
              </a:extLst>
            </p:cNvPr>
            <p:cNvSpPr/>
            <p:nvPr/>
          </p:nvSpPr>
          <p:spPr>
            <a:xfrm>
              <a:off x="4430448" y="1070890"/>
              <a:ext cx="182157" cy="203731"/>
            </a:xfrm>
            <a:custGeom>
              <a:avLst/>
              <a:gdLst>
                <a:gd name="connsiteX0" fmla="*/ 180903 w 182157"/>
                <a:gd name="connsiteY0" fmla="*/ 172933 h 203731"/>
                <a:gd name="connsiteX1" fmla="*/ 172146 w 182157"/>
                <a:gd name="connsiteY1" fmla="*/ 134531 h 203731"/>
                <a:gd name="connsiteX2" fmla="*/ 136473 w 182157"/>
                <a:gd name="connsiteY2" fmla="*/ 120248 h 203731"/>
                <a:gd name="connsiteX3" fmla="*/ 4422 w 182157"/>
                <a:gd name="connsiteY3" fmla="*/ 884 h 203731"/>
                <a:gd name="connsiteX4" fmla="*/ 690 w 182157"/>
                <a:gd name="connsiteY4" fmla="*/ 4114 h 203731"/>
                <a:gd name="connsiteX5" fmla="*/ 99675 w 182157"/>
                <a:gd name="connsiteY5" fmla="*/ 151976 h 203731"/>
                <a:gd name="connsiteX6" fmla="*/ 98771 w 182157"/>
                <a:gd name="connsiteY6" fmla="*/ 166966 h 203731"/>
                <a:gd name="connsiteX7" fmla="*/ 108690 w 182157"/>
                <a:gd name="connsiteY7" fmla="*/ 189390 h 203731"/>
                <a:gd name="connsiteX8" fmla="*/ 129442 w 182157"/>
                <a:gd name="connsiteY8" fmla="*/ 202449 h 203731"/>
                <a:gd name="connsiteX9" fmla="*/ 167844 w 182157"/>
                <a:gd name="connsiteY9" fmla="*/ 193684 h 203731"/>
                <a:gd name="connsiteX10" fmla="*/ 180903 w 182157"/>
                <a:gd name="connsiteY10" fmla="*/ 172933 h 20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157" h="203731">
                  <a:moveTo>
                    <a:pt x="180903" y="172933"/>
                  </a:moveTo>
                  <a:cubicBezTo>
                    <a:pt x="184415" y="159934"/>
                    <a:pt x="181618" y="145484"/>
                    <a:pt x="172146" y="134531"/>
                  </a:cubicBezTo>
                  <a:cubicBezTo>
                    <a:pt x="162926" y="123866"/>
                    <a:pt x="149517" y="119031"/>
                    <a:pt x="136473" y="120248"/>
                  </a:cubicBezTo>
                  <a:lnTo>
                    <a:pt x="4422" y="884"/>
                  </a:lnTo>
                  <a:cubicBezTo>
                    <a:pt x="2248" y="-1184"/>
                    <a:pt x="-1043" y="1666"/>
                    <a:pt x="690" y="4114"/>
                  </a:cubicBezTo>
                  <a:lnTo>
                    <a:pt x="99675" y="151976"/>
                  </a:lnTo>
                  <a:cubicBezTo>
                    <a:pt x="98482" y="156871"/>
                    <a:pt x="98178" y="161956"/>
                    <a:pt x="98771" y="166966"/>
                  </a:cubicBezTo>
                  <a:cubicBezTo>
                    <a:pt x="99728" y="174993"/>
                    <a:pt x="103004" y="182822"/>
                    <a:pt x="108690" y="189390"/>
                  </a:cubicBezTo>
                  <a:cubicBezTo>
                    <a:pt x="114368" y="195957"/>
                    <a:pt x="121643" y="200336"/>
                    <a:pt x="129442" y="202449"/>
                  </a:cubicBezTo>
                  <a:cubicBezTo>
                    <a:pt x="142440" y="205953"/>
                    <a:pt x="156898" y="203156"/>
                    <a:pt x="167844" y="193684"/>
                  </a:cubicBezTo>
                  <a:cubicBezTo>
                    <a:pt x="174412" y="188006"/>
                    <a:pt x="178798" y="180724"/>
                    <a:pt x="180903" y="172933"/>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6" name="Freeform: Shape 605">
              <a:extLst>
                <a:ext uri="{FF2B5EF4-FFF2-40B4-BE49-F238E27FC236}">
                  <a16:creationId xmlns:a16="http://schemas.microsoft.com/office/drawing/2014/main" id="{C136B62E-BEDD-4420-B549-C7A8ECF71B6C}"/>
                </a:ext>
              </a:extLst>
            </p:cNvPr>
            <p:cNvSpPr/>
            <p:nvPr/>
          </p:nvSpPr>
          <p:spPr>
            <a:xfrm>
              <a:off x="4550104" y="1212125"/>
              <a:ext cx="41139" cy="41138"/>
            </a:xfrm>
            <a:custGeom>
              <a:avLst/>
              <a:gdLst>
                <a:gd name="connsiteX0" fmla="*/ 34244 w 41139"/>
                <a:gd name="connsiteY0" fmla="*/ 36322 h 41138"/>
                <a:gd name="connsiteX1" fmla="*/ 5238 w 41139"/>
                <a:gd name="connsiteY1" fmla="*/ 34216 h 41138"/>
                <a:gd name="connsiteX2" fmla="*/ 7343 w 41139"/>
                <a:gd name="connsiteY2" fmla="*/ 5209 h 41138"/>
                <a:gd name="connsiteX3" fmla="*/ 36358 w 41139"/>
                <a:gd name="connsiteY3" fmla="*/ 7315 h 41138"/>
                <a:gd name="connsiteX4" fmla="*/ 34244 w 41139"/>
                <a:gd name="connsiteY4" fmla="*/ 36322 h 41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39" h="41138">
                  <a:moveTo>
                    <a:pt x="34244" y="36322"/>
                  </a:moveTo>
                  <a:cubicBezTo>
                    <a:pt x="25655" y="43756"/>
                    <a:pt x="12664" y="42813"/>
                    <a:pt x="5238" y="34216"/>
                  </a:cubicBezTo>
                  <a:cubicBezTo>
                    <a:pt x="-2197" y="25627"/>
                    <a:pt x="-1254" y="12636"/>
                    <a:pt x="7343" y="5209"/>
                  </a:cubicBezTo>
                  <a:cubicBezTo>
                    <a:pt x="15933" y="-2225"/>
                    <a:pt x="28923" y="-1282"/>
                    <a:pt x="36358" y="7315"/>
                  </a:cubicBezTo>
                  <a:cubicBezTo>
                    <a:pt x="43784" y="15912"/>
                    <a:pt x="42842" y="28903"/>
                    <a:pt x="34244" y="36322"/>
                  </a:cubicBezTo>
                  <a:close/>
                </a:path>
              </a:pathLst>
            </a:custGeom>
            <a:solidFill>
              <a:srgbClr val="FCB414"/>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51" name="Group 350">
            <a:extLst>
              <a:ext uri="{FF2B5EF4-FFF2-40B4-BE49-F238E27FC236}">
                <a16:creationId xmlns:a16="http://schemas.microsoft.com/office/drawing/2014/main" id="{2FD74DB8-A391-429B-9150-35EF63E60670}"/>
              </a:ext>
            </a:extLst>
          </p:cNvPr>
          <p:cNvGrpSpPr/>
          <p:nvPr/>
        </p:nvGrpSpPr>
        <p:grpSpPr>
          <a:xfrm>
            <a:off x="198627" y="6107676"/>
            <a:ext cx="1685881" cy="569041"/>
            <a:chOff x="198627" y="6107676"/>
            <a:chExt cx="1685881" cy="569041"/>
          </a:xfrm>
        </p:grpSpPr>
        <p:sp>
          <p:nvSpPr>
            <p:cNvPr id="352" name="Freeform: Shape 351">
              <a:extLst>
                <a:ext uri="{FF2B5EF4-FFF2-40B4-BE49-F238E27FC236}">
                  <a16:creationId xmlns:a16="http://schemas.microsoft.com/office/drawing/2014/main" id="{2F7385D5-E0C6-4904-A4B8-B5955F8BF21C}"/>
                </a:ext>
              </a:extLst>
            </p:cNvPr>
            <p:cNvSpPr/>
            <p:nvPr/>
          </p:nvSpPr>
          <p:spPr>
            <a:xfrm>
              <a:off x="198627" y="6553160"/>
              <a:ext cx="123551" cy="123557"/>
            </a:xfrm>
            <a:custGeom>
              <a:avLst/>
              <a:gdLst>
                <a:gd name="connsiteX0" fmla="*/ 0 w 208197"/>
                <a:gd name="connsiteY0" fmla="*/ -227 h 208206"/>
                <a:gd name="connsiteX1" fmla="*/ 208197 w 208197"/>
                <a:gd name="connsiteY1" fmla="*/ -227 h 208206"/>
                <a:gd name="connsiteX2" fmla="*/ 208197 w 208197"/>
                <a:gd name="connsiteY2" fmla="*/ 207980 h 208206"/>
                <a:gd name="connsiteX3" fmla="*/ 0 w 20819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97" h="208206">
                  <a:moveTo>
                    <a:pt x="0" y="-227"/>
                  </a:moveTo>
                  <a:lnTo>
                    <a:pt x="208197" y="-227"/>
                  </a:lnTo>
                  <a:lnTo>
                    <a:pt x="208197" y="207980"/>
                  </a:lnTo>
                  <a:lnTo>
                    <a:pt x="0" y="207980"/>
                  </a:lnTo>
                  <a:close/>
                </a:path>
              </a:pathLst>
            </a:custGeom>
            <a:solidFill>
              <a:schemeClr val="bg1"/>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3" name="Freeform: Shape 352">
              <a:extLst>
                <a:ext uri="{FF2B5EF4-FFF2-40B4-BE49-F238E27FC236}">
                  <a16:creationId xmlns:a16="http://schemas.microsoft.com/office/drawing/2014/main" id="{30F3F9C9-F2B8-4B4A-BEC9-3D32C1211EE8}"/>
                </a:ext>
              </a:extLst>
            </p:cNvPr>
            <p:cNvSpPr/>
            <p:nvPr/>
          </p:nvSpPr>
          <p:spPr>
            <a:xfrm>
              <a:off x="371604" y="6553160"/>
              <a:ext cx="123557" cy="123557"/>
            </a:xfrm>
            <a:custGeom>
              <a:avLst/>
              <a:gdLst>
                <a:gd name="connsiteX0" fmla="*/ 0 w 208206"/>
                <a:gd name="connsiteY0" fmla="*/ -227 h 208206"/>
                <a:gd name="connsiteX1" fmla="*/ 208207 w 208206"/>
                <a:gd name="connsiteY1" fmla="*/ -227 h 208206"/>
                <a:gd name="connsiteX2" fmla="*/ 208207 w 208206"/>
                <a:gd name="connsiteY2" fmla="*/ 207980 h 208206"/>
                <a:gd name="connsiteX3" fmla="*/ 0 w 20820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06" h="208206">
                  <a:moveTo>
                    <a:pt x="0" y="-227"/>
                  </a:moveTo>
                  <a:lnTo>
                    <a:pt x="208207" y="-227"/>
                  </a:lnTo>
                  <a:lnTo>
                    <a:pt x="208207" y="207980"/>
                  </a:lnTo>
                  <a:lnTo>
                    <a:pt x="0" y="207980"/>
                  </a:lnTo>
                  <a:close/>
                </a:path>
              </a:pathLst>
            </a:custGeom>
            <a:solidFill>
              <a:schemeClr val="bg1"/>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4" name="Freeform: Shape 353">
              <a:extLst>
                <a:ext uri="{FF2B5EF4-FFF2-40B4-BE49-F238E27FC236}">
                  <a16:creationId xmlns:a16="http://schemas.microsoft.com/office/drawing/2014/main" id="{70BC6615-323F-4E6F-AEA8-D3F22AC2D1CC}"/>
                </a:ext>
              </a:extLst>
            </p:cNvPr>
            <p:cNvSpPr/>
            <p:nvPr/>
          </p:nvSpPr>
          <p:spPr>
            <a:xfrm>
              <a:off x="544587" y="6553160"/>
              <a:ext cx="123551" cy="123557"/>
            </a:xfrm>
            <a:custGeom>
              <a:avLst/>
              <a:gdLst>
                <a:gd name="connsiteX0" fmla="*/ 0 w 208197"/>
                <a:gd name="connsiteY0" fmla="*/ -227 h 208206"/>
                <a:gd name="connsiteX1" fmla="*/ 208197 w 208197"/>
                <a:gd name="connsiteY1" fmla="*/ -227 h 208206"/>
                <a:gd name="connsiteX2" fmla="*/ 208197 w 208197"/>
                <a:gd name="connsiteY2" fmla="*/ 207980 h 208206"/>
                <a:gd name="connsiteX3" fmla="*/ 0 w 20819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97" h="208206">
                  <a:moveTo>
                    <a:pt x="0" y="-227"/>
                  </a:moveTo>
                  <a:lnTo>
                    <a:pt x="208197" y="-227"/>
                  </a:lnTo>
                  <a:lnTo>
                    <a:pt x="208197" y="207980"/>
                  </a:lnTo>
                  <a:lnTo>
                    <a:pt x="0" y="207980"/>
                  </a:lnTo>
                  <a:close/>
                </a:path>
              </a:pathLst>
            </a:custGeom>
            <a:solidFill>
              <a:schemeClr val="bg1"/>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5" name="Freeform: Shape 354">
              <a:extLst>
                <a:ext uri="{FF2B5EF4-FFF2-40B4-BE49-F238E27FC236}">
                  <a16:creationId xmlns:a16="http://schemas.microsoft.com/office/drawing/2014/main" id="{4052E927-E83B-438C-9F3A-C272959BB5AF}"/>
                </a:ext>
              </a:extLst>
            </p:cNvPr>
            <p:cNvSpPr/>
            <p:nvPr/>
          </p:nvSpPr>
          <p:spPr>
            <a:xfrm>
              <a:off x="717565" y="6553160"/>
              <a:ext cx="123551" cy="123557"/>
            </a:xfrm>
            <a:custGeom>
              <a:avLst/>
              <a:gdLst>
                <a:gd name="connsiteX0" fmla="*/ 0 w 208197"/>
                <a:gd name="connsiteY0" fmla="*/ -227 h 208206"/>
                <a:gd name="connsiteX1" fmla="*/ 208197 w 208197"/>
                <a:gd name="connsiteY1" fmla="*/ -227 h 208206"/>
                <a:gd name="connsiteX2" fmla="*/ 208197 w 208197"/>
                <a:gd name="connsiteY2" fmla="*/ 207980 h 208206"/>
                <a:gd name="connsiteX3" fmla="*/ 0 w 20819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97" h="208206">
                  <a:moveTo>
                    <a:pt x="0" y="-227"/>
                  </a:moveTo>
                  <a:lnTo>
                    <a:pt x="208197" y="-227"/>
                  </a:lnTo>
                  <a:lnTo>
                    <a:pt x="208197" y="207980"/>
                  </a:lnTo>
                  <a:lnTo>
                    <a:pt x="0" y="207980"/>
                  </a:lnTo>
                  <a:close/>
                </a:path>
              </a:pathLst>
            </a:custGeom>
            <a:solidFill>
              <a:schemeClr val="bg1"/>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6" name="Freeform: Shape 355">
              <a:extLst>
                <a:ext uri="{FF2B5EF4-FFF2-40B4-BE49-F238E27FC236}">
                  <a16:creationId xmlns:a16="http://schemas.microsoft.com/office/drawing/2014/main" id="{68FFB8FD-B0EB-4D19-A3F5-58F9A0A63E99}"/>
                </a:ext>
              </a:extLst>
            </p:cNvPr>
            <p:cNvSpPr/>
            <p:nvPr/>
          </p:nvSpPr>
          <p:spPr>
            <a:xfrm>
              <a:off x="890547" y="6553160"/>
              <a:ext cx="123551" cy="123557"/>
            </a:xfrm>
            <a:custGeom>
              <a:avLst/>
              <a:gdLst>
                <a:gd name="connsiteX0" fmla="*/ 0 w 208197"/>
                <a:gd name="connsiteY0" fmla="*/ -227 h 208206"/>
                <a:gd name="connsiteX1" fmla="*/ 208197 w 208197"/>
                <a:gd name="connsiteY1" fmla="*/ -227 h 208206"/>
                <a:gd name="connsiteX2" fmla="*/ 208197 w 208197"/>
                <a:gd name="connsiteY2" fmla="*/ 207980 h 208206"/>
                <a:gd name="connsiteX3" fmla="*/ 0 w 20819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97" h="208206">
                  <a:moveTo>
                    <a:pt x="0" y="-227"/>
                  </a:moveTo>
                  <a:lnTo>
                    <a:pt x="208197" y="-227"/>
                  </a:lnTo>
                  <a:lnTo>
                    <a:pt x="208197" y="207980"/>
                  </a:lnTo>
                  <a:lnTo>
                    <a:pt x="0" y="207980"/>
                  </a:lnTo>
                  <a:close/>
                </a:path>
              </a:pathLst>
            </a:custGeom>
            <a:solidFill>
              <a:schemeClr val="bg1"/>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7" name="Freeform: Shape 356">
              <a:extLst>
                <a:ext uri="{FF2B5EF4-FFF2-40B4-BE49-F238E27FC236}">
                  <a16:creationId xmlns:a16="http://schemas.microsoft.com/office/drawing/2014/main" id="{ADC7026C-2156-4DC6-BEFD-CFDB11E05D22}"/>
                </a:ext>
              </a:extLst>
            </p:cNvPr>
            <p:cNvSpPr/>
            <p:nvPr/>
          </p:nvSpPr>
          <p:spPr>
            <a:xfrm>
              <a:off x="1063525" y="6553160"/>
              <a:ext cx="123563" cy="123557"/>
            </a:xfrm>
            <a:custGeom>
              <a:avLst/>
              <a:gdLst>
                <a:gd name="connsiteX0" fmla="*/ 0 w 208216"/>
                <a:gd name="connsiteY0" fmla="*/ -227 h 208206"/>
                <a:gd name="connsiteX1" fmla="*/ 208217 w 208216"/>
                <a:gd name="connsiteY1" fmla="*/ -227 h 208206"/>
                <a:gd name="connsiteX2" fmla="*/ 208217 w 208216"/>
                <a:gd name="connsiteY2" fmla="*/ 207980 h 208206"/>
                <a:gd name="connsiteX3" fmla="*/ 0 w 20821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16" h="208206">
                  <a:moveTo>
                    <a:pt x="0" y="-227"/>
                  </a:moveTo>
                  <a:lnTo>
                    <a:pt x="208217" y="-227"/>
                  </a:lnTo>
                  <a:lnTo>
                    <a:pt x="208217" y="207980"/>
                  </a:lnTo>
                  <a:lnTo>
                    <a:pt x="0" y="207980"/>
                  </a:lnTo>
                  <a:close/>
                </a:path>
              </a:pathLst>
            </a:custGeom>
            <a:solidFill>
              <a:schemeClr val="bg1"/>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8" name="Freeform: Shape 357">
              <a:extLst>
                <a:ext uri="{FF2B5EF4-FFF2-40B4-BE49-F238E27FC236}">
                  <a16:creationId xmlns:a16="http://schemas.microsoft.com/office/drawing/2014/main" id="{E95A1265-5348-4F01-9DE9-029BE9BFF420}"/>
                </a:ext>
              </a:extLst>
            </p:cNvPr>
            <p:cNvSpPr/>
            <p:nvPr/>
          </p:nvSpPr>
          <p:spPr>
            <a:xfrm>
              <a:off x="1236507" y="6553160"/>
              <a:ext cx="123557" cy="123557"/>
            </a:xfrm>
            <a:custGeom>
              <a:avLst/>
              <a:gdLst>
                <a:gd name="connsiteX0" fmla="*/ 0 w 208206"/>
                <a:gd name="connsiteY0" fmla="*/ -227 h 208206"/>
                <a:gd name="connsiteX1" fmla="*/ 208207 w 208206"/>
                <a:gd name="connsiteY1" fmla="*/ -227 h 208206"/>
                <a:gd name="connsiteX2" fmla="*/ 208207 w 208206"/>
                <a:gd name="connsiteY2" fmla="*/ 207980 h 208206"/>
                <a:gd name="connsiteX3" fmla="*/ 0 w 20820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06" h="208206">
                  <a:moveTo>
                    <a:pt x="0" y="-227"/>
                  </a:moveTo>
                  <a:lnTo>
                    <a:pt x="208207" y="-227"/>
                  </a:lnTo>
                  <a:lnTo>
                    <a:pt x="208207" y="207980"/>
                  </a:lnTo>
                  <a:lnTo>
                    <a:pt x="0" y="207980"/>
                  </a:lnTo>
                  <a:close/>
                </a:path>
              </a:pathLst>
            </a:custGeom>
            <a:solidFill>
              <a:schemeClr val="bg1"/>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9" name="Freeform: Shape 358">
              <a:extLst>
                <a:ext uri="{FF2B5EF4-FFF2-40B4-BE49-F238E27FC236}">
                  <a16:creationId xmlns:a16="http://schemas.microsoft.com/office/drawing/2014/main" id="{06A4642E-276E-433A-8904-74A14B814C49}"/>
                </a:ext>
              </a:extLst>
            </p:cNvPr>
            <p:cNvSpPr/>
            <p:nvPr/>
          </p:nvSpPr>
          <p:spPr>
            <a:xfrm>
              <a:off x="1409480" y="6553160"/>
              <a:ext cx="123569" cy="123557"/>
            </a:xfrm>
            <a:custGeom>
              <a:avLst/>
              <a:gdLst>
                <a:gd name="connsiteX0" fmla="*/ 0 w 208226"/>
                <a:gd name="connsiteY0" fmla="*/ -227 h 208206"/>
                <a:gd name="connsiteX1" fmla="*/ 208226 w 208226"/>
                <a:gd name="connsiteY1" fmla="*/ -227 h 208206"/>
                <a:gd name="connsiteX2" fmla="*/ 208226 w 208226"/>
                <a:gd name="connsiteY2" fmla="*/ 207980 h 208206"/>
                <a:gd name="connsiteX3" fmla="*/ 0 w 20822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26" h="208206">
                  <a:moveTo>
                    <a:pt x="0" y="-227"/>
                  </a:moveTo>
                  <a:lnTo>
                    <a:pt x="208226" y="-227"/>
                  </a:lnTo>
                  <a:lnTo>
                    <a:pt x="208226" y="207980"/>
                  </a:lnTo>
                  <a:lnTo>
                    <a:pt x="0" y="207980"/>
                  </a:lnTo>
                  <a:close/>
                </a:path>
              </a:pathLst>
            </a:custGeom>
            <a:solidFill>
              <a:schemeClr val="bg1"/>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0" name="Freeform: Shape 359">
              <a:extLst>
                <a:ext uri="{FF2B5EF4-FFF2-40B4-BE49-F238E27FC236}">
                  <a16:creationId xmlns:a16="http://schemas.microsoft.com/office/drawing/2014/main" id="{06FAFADA-4314-4224-9407-0B48ADADF7A7}"/>
                </a:ext>
              </a:extLst>
            </p:cNvPr>
            <p:cNvSpPr/>
            <p:nvPr/>
          </p:nvSpPr>
          <p:spPr>
            <a:xfrm>
              <a:off x="1582479" y="6553160"/>
              <a:ext cx="123546" cy="123557"/>
            </a:xfrm>
            <a:custGeom>
              <a:avLst/>
              <a:gdLst>
                <a:gd name="connsiteX0" fmla="*/ 0 w 208187"/>
                <a:gd name="connsiteY0" fmla="*/ -227 h 208206"/>
                <a:gd name="connsiteX1" fmla="*/ 208188 w 208187"/>
                <a:gd name="connsiteY1" fmla="*/ -227 h 208206"/>
                <a:gd name="connsiteX2" fmla="*/ 208188 w 208187"/>
                <a:gd name="connsiteY2" fmla="*/ 207980 h 208206"/>
                <a:gd name="connsiteX3" fmla="*/ 0 w 20818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87" h="208206">
                  <a:moveTo>
                    <a:pt x="0" y="-227"/>
                  </a:moveTo>
                  <a:lnTo>
                    <a:pt x="208188" y="-227"/>
                  </a:lnTo>
                  <a:lnTo>
                    <a:pt x="208188" y="207980"/>
                  </a:lnTo>
                  <a:lnTo>
                    <a:pt x="0" y="207980"/>
                  </a:lnTo>
                  <a:close/>
                </a:path>
              </a:pathLst>
            </a:custGeom>
            <a:solidFill>
              <a:schemeClr val="bg1"/>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1" name="Freeform: Shape 360">
              <a:extLst>
                <a:ext uri="{FF2B5EF4-FFF2-40B4-BE49-F238E27FC236}">
                  <a16:creationId xmlns:a16="http://schemas.microsoft.com/office/drawing/2014/main" id="{DE886360-735C-47A2-8EDB-D4F3BC9A1BAF}"/>
                </a:ext>
              </a:extLst>
            </p:cNvPr>
            <p:cNvSpPr/>
            <p:nvPr/>
          </p:nvSpPr>
          <p:spPr>
            <a:xfrm>
              <a:off x="1755451" y="6553160"/>
              <a:ext cx="123563" cy="123557"/>
            </a:xfrm>
            <a:custGeom>
              <a:avLst/>
              <a:gdLst>
                <a:gd name="connsiteX0" fmla="*/ 0 w 208216"/>
                <a:gd name="connsiteY0" fmla="*/ -227 h 208206"/>
                <a:gd name="connsiteX1" fmla="*/ 208216 w 208216"/>
                <a:gd name="connsiteY1" fmla="*/ -227 h 208206"/>
                <a:gd name="connsiteX2" fmla="*/ 208216 w 208216"/>
                <a:gd name="connsiteY2" fmla="*/ 207980 h 208206"/>
                <a:gd name="connsiteX3" fmla="*/ 0 w 20821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16" h="208206">
                  <a:moveTo>
                    <a:pt x="0" y="-227"/>
                  </a:moveTo>
                  <a:lnTo>
                    <a:pt x="208216" y="-227"/>
                  </a:lnTo>
                  <a:lnTo>
                    <a:pt x="208216" y="207980"/>
                  </a:lnTo>
                  <a:lnTo>
                    <a:pt x="0" y="207980"/>
                  </a:lnTo>
                  <a:close/>
                </a:path>
              </a:pathLst>
            </a:custGeom>
            <a:solidFill>
              <a:schemeClr val="bg1"/>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2" name="Freeform: Shape 361">
              <a:extLst>
                <a:ext uri="{FF2B5EF4-FFF2-40B4-BE49-F238E27FC236}">
                  <a16:creationId xmlns:a16="http://schemas.microsoft.com/office/drawing/2014/main" id="{C36B6715-7ED5-47DC-A2FE-BD68F7A9FBD8}"/>
                </a:ext>
              </a:extLst>
            </p:cNvPr>
            <p:cNvSpPr/>
            <p:nvPr/>
          </p:nvSpPr>
          <p:spPr>
            <a:xfrm>
              <a:off x="198667" y="6108937"/>
              <a:ext cx="107267" cy="149463"/>
            </a:xfrm>
            <a:custGeom>
              <a:avLst/>
              <a:gdLst>
                <a:gd name="connsiteX0" fmla="*/ 158296 w 180755"/>
                <a:gd name="connsiteY0" fmla="*/ 22641 h 251860"/>
                <a:gd name="connsiteX1" fmla="*/ 180756 w 180755"/>
                <a:gd name="connsiteY1" fmla="*/ 78534 h 251860"/>
                <a:gd name="connsiteX2" fmla="*/ 158296 w 180755"/>
                <a:gd name="connsiteY2" fmla="*/ 134417 h 251860"/>
                <a:gd name="connsiteX3" fmla="*/ 97631 w 180755"/>
                <a:gd name="connsiteY3" fmla="*/ 157058 h 251860"/>
                <a:gd name="connsiteX4" fmla="*/ 49168 w 180755"/>
                <a:gd name="connsiteY4" fmla="*/ 157058 h 251860"/>
                <a:gd name="connsiteX5" fmla="*/ 49168 w 180755"/>
                <a:gd name="connsiteY5" fmla="*/ 251860 h 251860"/>
                <a:gd name="connsiteX6" fmla="*/ 0 w 180755"/>
                <a:gd name="connsiteY6" fmla="*/ 251860 h 251860"/>
                <a:gd name="connsiteX7" fmla="*/ 0 w 180755"/>
                <a:gd name="connsiteY7" fmla="*/ 0 h 251860"/>
                <a:gd name="connsiteX8" fmla="*/ 97631 w 180755"/>
                <a:gd name="connsiteY8" fmla="*/ 0 h 251860"/>
                <a:gd name="connsiteX9" fmla="*/ 158296 w 180755"/>
                <a:gd name="connsiteY9" fmla="*/ 22641 h 251860"/>
                <a:gd name="connsiteX10" fmla="*/ 121682 w 180755"/>
                <a:gd name="connsiteY10" fmla="*/ 103470 h 251860"/>
                <a:gd name="connsiteX11" fmla="*/ 131588 w 180755"/>
                <a:gd name="connsiteY11" fmla="*/ 78534 h 251860"/>
                <a:gd name="connsiteX12" fmla="*/ 121682 w 180755"/>
                <a:gd name="connsiteY12" fmla="*/ 53416 h 251860"/>
                <a:gd name="connsiteX13" fmla="*/ 95155 w 180755"/>
                <a:gd name="connsiteY13" fmla="*/ 43863 h 251860"/>
                <a:gd name="connsiteX14" fmla="*/ 49168 w 180755"/>
                <a:gd name="connsiteY14" fmla="*/ 43863 h 251860"/>
                <a:gd name="connsiteX15" fmla="*/ 49168 w 180755"/>
                <a:gd name="connsiteY15" fmla="*/ 112843 h 251860"/>
                <a:gd name="connsiteX16" fmla="*/ 95155 w 180755"/>
                <a:gd name="connsiteY16" fmla="*/ 112843 h 251860"/>
                <a:gd name="connsiteX17" fmla="*/ 121682 w 180755"/>
                <a:gd name="connsiteY17" fmla="*/ 10347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0755" h="251860">
                  <a:moveTo>
                    <a:pt x="158296" y="22641"/>
                  </a:moveTo>
                  <a:cubicBezTo>
                    <a:pt x="173269" y="37729"/>
                    <a:pt x="180756" y="56359"/>
                    <a:pt x="180756" y="78534"/>
                  </a:cubicBezTo>
                  <a:cubicBezTo>
                    <a:pt x="180756" y="100698"/>
                    <a:pt x="173269" y="119329"/>
                    <a:pt x="158296" y="134417"/>
                  </a:cubicBezTo>
                  <a:cubicBezTo>
                    <a:pt x="143323" y="149514"/>
                    <a:pt x="123101" y="157058"/>
                    <a:pt x="97631" y="157058"/>
                  </a:cubicBezTo>
                  <a:lnTo>
                    <a:pt x="49168" y="157058"/>
                  </a:lnTo>
                  <a:lnTo>
                    <a:pt x="49168" y="251860"/>
                  </a:lnTo>
                  <a:lnTo>
                    <a:pt x="0" y="251860"/>
                  </a:lnTo>
                  <a:lnTo>
                    <a:pt x="0" y="0"/>
                  </a:lnTo>
                  <a:lnTo>
                    <a:pt x="97631" y="0"/>
                  </a:lnTo>
                  <a:cubicBezTo>
                    <a:pt x="123101" y="0"/>
                    <a:pt x="143323" y="7544"/>
                    <a:pt x="158296" y="22641"/>
                  </a:cubicBezTo>
                  <a:close/>
                  <a:moveTo>
                    <a:pt x="121682" y="103470"/>
                  </a:moveTo>
                  <a:cubicBezTo>
                    <a:pt x="128292" y="97222"/>
                    <a:pt x="131588" y="88906"/>
                    <a:pt x="131588" y="78534"/>
                  </a:cubicBezTo>
                  <a:cubicBezTo>
                    <a:pt x="131588" y="68151"/>
                    <a:pt x="128292" y="59779"/>
                    <a:pt x="121682" y="53416"/>
                  </a:cubicBezTo>
                  <a:cubicBezTo>
                    <a:pt x="115081" y="47044"/>
                    <a:pt x="106242" y="43863"/>
                    <a:pt x="95155" y="43863"/>
                  </a:cubicBezTo>
                  <a:lnTo>
                    <a:pt x="49168" y="43863"/>
                  </a:lnTo>
                  <a:lnTo>
                    <a:pt x="49168" y="112843"/>
                  </a:lnTo>
                  <a:lnTo>
                    <a:pt x="95155" y="112843"/>
                  </a:lnTo>
                  <a:cubicBezTo>
                    <a:pt x="106242" y="112843"/>
                    <a:pt x="115081" y="109718"/>
                    <a:pt x="121682" y="103470"/>
                  </a:cubicBezTo>
                  <a:close/>
                </a:path>
              </a:pathLst>
            </a:custGeom>
            <a:solidFill>
              <a:srgbClr val="221F20"/>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3" name="Freeform: Shape 362">
              <a:extLst>
                <a:ext uri="{FF2B5EF4-FFF2-40B4-BE49-F238E27FC236}">
                  <a16:creationId xmlns:a16="http://schemas.microsoft.com/office/drawing/2014/main" id="{65E2E0EA-3E87-482B-83EB-4568E6E9CF67}"/>
                </a:ext>
              </a:extLst>
            </p:cNvPr>
            <p:cNvSpPr/>
            <p:nvPr/>
          </p:nvSpPr>
          <p:spPr>
            <a:xfrm>
              <a:off x="330251" y="6108937"/>
              <a:ext cx="113151" cy="149463"/>
            </a:xfrm>
            <a:custGeom>
              <a:avLst/>
              <a:gdLst>
                <a:gd name="connsiteX0" fmla="*/ 190671 w 190671"/>
                <a:gd name="connsiteY0" fmla="*/ 251860 h 251860"/>
                <a:gd name="connsiteX1" fmla="*/ 133712 w 190671"/>
                <a:gd name="connsiteY1" fmla="*/ 251860 h 251860"/>
                <a:gd name="connsiteX2" fmla="*/ 84544 w 190671"/>
                <a:gd name="connsiteY2" fmla="*/ 151400 h 251860"/>
                <a:gd name="connsiteX3" fmla="*/ 49168 w 190671"/>
                <a:gd name="connsiteY3" fmla="*/ 151400 h 251860"/>
                <a:gd name="connsiteX4" fmla="*/ 49168 w 190671"/>
                <a:gd name="connsiteY4" fmla="*/ 251860 h 251860"/>
                <a:gd name="connsiteX5" fmla="*/ 0 w 190671"/>
                <a:gd name="connsiteY5" fmla="*/ 251860 h 251860"/>
                <a:gd name="connsiteX6" fmla="*/ 0 w 190671"/>
                <a:gd name="connsiteY6" fmla="*/ 0 h 251860"/>
                <a:gd name="connsiteX7" fmla="*/ 98698 w 190671"/>
                <a:gd name="connsiteY7" fmla="*/ 0 h 251860"/>
                <a:gd name="connsiteX8" fmla="*/ 158296 w 190671"/>
                <a:gd name="connsiteY8" fmla="*/ 22289 h 251860"/>
                <a:gd name="connsiteX9" fmla="*/ 180413 w 190671"/>
                <a:gd name="connsiteY9" fmla="*/ 77114 h 251860"/>
                <a:gd name="connsiteX10" fmla="*/ 167316 w 190671"/>
                <a:gd name="connsiteY10" fmla="*/ 119205 h 251860"/>
                <a:gd name="connsiteX11" fmla="*/ 134426 w 190671"/>
                <a:gd name="connsiteY11" fmla="*/ 143266 h 251860"/>
                <a:gd name="connsiteX12" fmla="*/ 190671 w 190671"/>
                <a:gd name="connsiteY12" fmla="*/ 251860 h 251860"/>
                <a:gd name="connsiteX13" fmla="*/ 121339 w 190671"/>
                <a:gd name="connsiteY13" fmla="*/ 101165 h 251860"/>
                <a:gd name="connsiteX14" fmla="*/ 131235 w 190671"/>
                <a:gd name="connsiteY14" fmla="*/ 77114 h 251860"/>
                <a:gd name="connsiteX15" fmla="*/ 121339 w 190671"/>
                <a:gd name="connsiteY15" fmla="*/ 53064 h 251860"/>
                <a:gd name="connsiteX16" fmla="*/ 95507 w 190671"/>
                <a:gd name="connsiteY16" fmla="*/ 43863 h 251860"/>
                <a:gd name="connsiteX17" fmla="*/ 49168 w 190671"/>
                <a:gd name="connsiteY17" fmla="*/ 43863 h 251860"/>
                <a:gd name="connsiteX18" fmla="*/ 49168 w 190671"/>
                <a:gd name="connsiteY18" fmla="*/ 110366 h 251860"/>
                <a:gd name="connsiteX19" fmla="*/ 95507 w 190671"/>
                <a:gd name="connsiteY19" fmla="*/ 110366 h 251860"/>
                <a:gd name="connsiteX20" fmla="*/ 121339 w 190671"/>
                <a:gd name="connsiteY20" fmla="*/ 101165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0671" h="251860">
                  <a:moveTo>
                    <a:pt x="190671" y="251860"/>
                  </a:moveTo>
                  <a:lnTo>
                    <a:pt x="133712" y="251860"/>
                  </a:lnTo>
                  <a:lnTo>
                    <a:pt x="84544" y="151400"/>
                  </a:lnTo>
                  <a:lnTo>
                    <a:pt x="49168" y="151400"/>
                  </a:lnTo>
                  <a:lnTo>
                    <a:pt x="49168" y="251860"/>
                  </a:lnTo>
                  <a:lnTo>
                    <a:pt x="0" y="251860"/>
                  </a:lnTo>
                  <a:lnTo>
                    <a:pt x="0" y="0"/>
                  </a:lnTo>
                  <a:lnTo>
                    <a:pt x="98698" y="0"/>
                  </a:lnTo>
                  <a:cubicBezTo>
                    <a:pt x="123692" y="0"/>
                    <a:pt x="143561" y="7429"/>
                    <a:pt x="158296" y="22289"/>
                  </a:cubicBezTo>
                  <a:cubicBezTo>
                    <a:pt x="173041" y="37138"/>
                    <a:pt x="180413" y="55416"/>
                    <a:pt x="180413" y="77114"/>
                  </a:cubicBezTo>
                  <a:cubicBezTo>
                    <a:pt x="180413" y="93859"/>
                    <a:pt x="176051" y="107890"/>
                    <a:pt x="167316" y="119205"/>
                  </a:cubicBezTo>
                  <a:cubicBezTo>
                    <a:pt x="158591" y="130531"/>
                    <a:pt x="147628" y="138551"/>
                    <a:pt x="134426" y="143266"/>
                  </a:cubicBezTo>
                  <a:lnTo>
                    <a:pt x="190671" y="251860"/>
                  </a:lnTo>
                  <a:close/>
                  <a:moveTo>
                    <a:pt x="121339" y="101165"/>
                  </a:moveTo>
                  <a:cubicBezTo>
                    <a:pt x="127940" y="95040"/>
                    <a:pt x="131235" y="87020"/>
                    <a:pt x="131235" y="77114"/>
                  </a:cubicBezTo>
                  <a:cubicBezTo>
                    <a:pt x="131235" y="67208"/>
                    <a:pt x="127940" y="59188"/>
                    <a:pt x="121339" y="53064"/>
                  </a:cubicBezTo>
                  <a:cubicBezTo>
                    <a:pt x="114729" y="46930"/>
                    <a:pt x="106128" y="43863"/>
                    <a:pt x="95507" y="43863"/>
                  </a:cubicBezTo>
                  <a:lnTo>
                    <a:pt x="49168" y="43863"/>
                  </a:lnTo>
                  <a:lnTo>
                    <a:pt x="49168" y="110366"/>
                  </a:lnTo>
                  <a:lnTo>
                    <a:pt x="95507" y="110366"/>
                  </a:lnTo>
                  <a:cubicBezTo>
                    <a:pt x="106128" y="110366"/>
                    <a:pt x="114729" y="107299"/>
                    <a:pt x="121339" y="101165"/>
                  </a:cubicBezTo>
                  <a:close/>
                </a:path>
              </a:pathLst>
            </a:custGeom>
            <a:solidFill>
              <a:srgbClr val="221F20"/>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4" name="Freeform: Shape 363">
              <a:extLst>
                <a:ext uri="{FF2B5EF4-FFF2-40B4-BE49-F238E27FC236}">
                  <a16:creationId xmlns:a16="http://schemas.microsoft.com/office/drawing/2014/main" id="{5100C3E3-2E05-4BB4-B4F8-2B65209A42B2}"/>
                </a:ext>
              </a:extLst>
            </p:cNvPr>
            <p:cNvSpPr/>
            <p:nvPr/>
          </p:nvSpPr>
          <p:spPr>
            <a:xfrm>
              <a:off x="462259" y="6107676"/>
              <a:ext cx="110416" cy="151984"/>
            </a:xfrm>
            <a:custGeom>
              <a:avLst/>
              <a:gdLst>
                <a:gd name="connsiteX0" fmla="*/ 181823 w 186061"/>
                <a:gd name="connsiteY0" fmla="*/ 64732 h 256108"/>
                <a:gd name="connsiteX1" fmla="*/ 186061 w 186061"/>
                <a:gd name="connsiteY1" fmla="*/ 128054 h 256108"/>
                <a:gd name="connsiteX2" fmla="*/ 181823 w 186061"/>
                <a:gd name="connsiteY2" fmla="*/ 191376 h 256108"/>
                <a:gd name="connsiteX3" fmla="*/ 160239 w 186061"/>
                <a:gd name="connsiteY3" fmla="*/ 229581 h 256108"/>
                <a:gd name="connsiteX4" fmla="*/ 93031 w 186061"/>
                <a:gd name="connsiteY4" fmla="*/ 256108 h 256108"/>
                <a:gd name="connsiteX5" fmla="*/ 25470 w 186061"/>
                <a:gd name="connsiteY5" fmla="*/ 229581 h 256108"/>
                <a:gd name="connsiteX6" fmla="*/ 4067 w 186061"/>
                <a:gd name="connsiteY6" fmla="*/ 191548 h 256108"/>
                <a:gd name="connsiteX7" fmla="*/ 0 w 186061"/>
                <a:gd name="connsiteY7" fmla="*/ 128054 h 256108"/>
                <a:gd name="connsiteX8" fmla="*/ 4067 w 186061"/>
                <a:gd name="connsiteY8" fmla="*/ 64560 h 256108"/>
                <a:gd name="connsiteX9" fmla="*/ 25470 w 186061"/>
                <a:gd name="connsiteY9" fmla="*/ 26537 h 256108"/>
                <a:gd name="connsiteX10" fmla="*/ 93031 w 186061"/>
                <a:gd name="connsiteY10" fmla="*/ 0 h 256108"/>
                <a:gd name="connsiteX11" fmla="*/ 160239 w 186061"/>
                <a:gd name="connsiteY11" fmla="*/ 26537 h 256108"/>
                <a:gd name="connsiteX12" fmla="*/ 181823 w 186061"/>
                <a:gd name="connsiteY12" fmla="*/ 64732 h 256108"/>
                <a:gd name="connsiteX13" fmla="*/ 136893 w 186061"/>
                <a:gd name="connsiteY13" fmla="*/ 128054 h 256108"/>
                <a:gd name="connsiteX14" fmla="*/ 134245 w 186061"/>
                <a:gd name="connsiteY14" fmla="*/ 79238 h 256108"/>
                <a:gd name="connsiteX15" fmla="*/ 124511 w 186061"/>
                <a:gd name="connsiteY15" fmla="*/ 57312 h 256108"/>
                <a:gd name="connsiteX16" fmla="*/ 93031 w 186061"/>
                <a:gd name="connsiteY16" fmla="*/ 43863 h 256108"/>
                <a:gd name="connsiteX17" fmla="*/ 61198 w 186061"/>
                <a:gd name="connsiteY17" fmla="*/ 57312 h 256108"/>
                <a:gd name="connsiteX18" fmla="*/ 51645 w 186061"/>
                <a:gd name="connsiteY18" fmla="*/ 79238 h 256108"/>
                <a:gd name="connsiteX19" fmla="*/ 49168 w 186061"/>
                <a:gd name="connsiteY19" fmla="*/ 128054 h 256108"/>
                <a:gd name="connsiteX20" fmla="*/ 51645 w 186061"/>
                <a:gd name="connsiteY20" fmla="*/ 176698 h 256108"/>
                <a:gd name="connsiteX21" fmla="*/ 61198 w 186061"/>
                <a:gd name="connsiteY21" fmla="*/ 198453 h 256108"/>
                <a:gd name="connsiteX22" fmla="*/ 93031 w 186061"/>
                <a:gd name="connsiteY22" fmla="*/ 212246 h 256108"/>
                <a:gd name="connsiteX23" fmla="*/ 124511 w 186061"/>
                <a:gd name="connsiteY23" fmla="*/ 198453 h 256108"/>
                <a:gd name="connsiteX24" fmla="*/ 134245 w 186061"/>
                <a:gd name="connsiteY24" fmla="*/ 176336 h 256108"/>
                <a:gd name="connsiteX25" fmla="*/ 136893 w 186061"/>
                <a:gd name="connsiteY25" fmla="*/ 128054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6061" h="256108">
                  <a:moveTo>
                    <a:pt x="181823" y="64732"/>
                  </a:moveTo>
                  <a:cubicBezTo>
                    <a:pt x="184652" y="78648"/>
                    <a:pt x="186061" y="99755"/>
                    <a:pt x="186061" y="128054"/>
                  </a:cubicBezTo>
                  <a:cubicBezTo>
                    <a:pt x="186061" y="156353"/>
                    <a:pt x="184652" y="177460"/>
                    <a:pt x="181823" y="191376"/>
                  </a:cubicBezTo>
                  <a:cubicBezTo>
                    <a:pt x="178994" y="205292"/>
                    <a:pt x="171793" y="218027"/>
                    <a:pt x="160239" y="229581"/>
                  </a:cubicBezTo>
                  <a:cubicBezTo>
                    <a:pt x="142551" y="247269"/>
                    <a:pt x="120148" y="256108"/>
                    <a:pt x="93031" y="256108"/>
                  </a:cubicBezTo>
                  <a:cubicBezTo>
                    <a:pt x="65675" y="256108"/>
                    <a:pt x="43158" y="247269"/>
                    <a:pt x="25470" y="229581"/>
                  </a:cubicBezTo>
                  <a:cubicBezTo>
                    <a:pt x="13916" y="218027"/>
                    <a:pt x="6782" y="205349"/>
                    <a:pt x="4067" y="191548"/>
                  </a:cubicBezTo>
                  <a:cubicBezTo>
                    <a:pt x="1353" y="177756"/>
                    <a:pt x="0" y="156591"/>
                    <a:pt x="0" y="128054"/>
                  </a:cubicBezTo>
                  <a:cubicBezTo>
                    <a:pt x="0" y="99517"/>
                    <a:pt x="1353" y="78353"/>
                    <a:pt x="4067" y="64560"/>
                  </a:cubicBezTo>
                  <a:cubicBezTo>
                    <a:pt x="6782" y="50759"/>
                    <a:pt x="13916" y="38090"/>
                    <a:pt x="25470" y="26537"/>
                  </a:cubicBezTo>
                  <a:cubicBezTo>
                    <a:pt x="43158" y="8849"/>
                    <a:pt x="65675" y="0"/>
                    <a:pt x="93031" y="0"/>
                  </a:cubicBezTo>
                  <a:cubicBezTo>
                    <a:pt x="120148" y="0"/>
                    <a:pt x="142551" y="8849"/>
                    <a:pt x="160239" y="26537"/>
                  </a:cubicBezTo>
                  <a:cubicBezTo>
                    <a:pt x="171793" y="38090"/>
                    <a:pt x="178994" y="50825"/>
                    <a:pt x="181823" y="64732"/>
                  </a:cubicBezTo>
                  <a:close/>
                  <a:moveTo>
                    <a:pt x="136893" y="128054"/>
                  </a:moveTo>
                  <a:cubicBezTo>
                    <a:pt x="136893" y="104708"/>
                    <a:pt x="136007" y="88440"/>
                    <a:pt x="134245" y="79238"/>
                  </a:cubicBezTo>
                  <a:cubicBezTo>
                    <a:pt x="132474" y="70037"/>
                    <a:pt x="129226" y="62732"/>
                    <a:pt x="124511" y="57312"/>
                  </a:cubicBezTo>
                  <a:cubicBezTo>
                    <a:pt x="116729" y="48349"/>
                    <a:pt x="106242" y="43863"/>
                    <a:pt x="93031" y="43863"/>
                  </a:cubicBezTo>
                  <a:cubicBezTo>
                    <a:pt x="80058" y="43863"/>
                    <a:pt x="69447" y="48349"/>
                    <a:pt x="61198" y="57312"/>
                  </a:cubicBezTo>
                  <a:cubicBezTo>
                    <a:pt x="56474" y="62732"/>
                    <a:pt x="53292" y="70037"/>
                    <a:pt x="51645" y="79238"/>
                  </a:cubicBezTo>
                  <a:cubicBezTo>
                    <a:pt x="49997" y="88440"/>
                    <a:pt x="49168" y="104708"/>
                    <a:pt x="49168" y="128054"/>
                  </a:cubicBezTo>
                  <a:cubicBezTo>
                    <a:pt x="49168" y="151400"/>
                    <a:pt x="49997" y="167611"/>
                    <a:pt x="51645" y="176698"/>
                  </a:cubicBezTo>
                  <a:cubicBezTo>
                    <a:pt x="53292" y="185776"/>
                    <a:pt x="56474" y="193024"/>
                    <a:pt x="61198" y="198453"/>
                  </a:cubicBezTo>
                  <a:cubicBezTo>
                    <a:pt x="69685" y="207645"/>
                    <a:pt x="80296" y="212246"/>
                    <a:pt x="93031" y="212246"/>
                  </a:cubicBezTo>
                  <a:cubicBezTo>
                    <a:pt x="106004" y="212246"/>
                    <a:pt x="116500" y="207645"/>
                    <a:pt x="124511" y="198453"/>
                  </a:cubicBezTo>
                  <a:cubicBezTo>
                    <a:pt x="129226" y="192786"/>
                    <a:pt x="132474" y="185423"/>
                    <a:pt x="134245" y="176336"/>
                  </a:cubicBezTo>
                  <a:cubicBezTo>
                    <a:pt x="136007" y="167259"/>
                    <a:pt x="136893" y="151162"/>
                    <a:pt x="136893" y="128054"/>
                  </a:cubicBezTo>
                  <a:close/>
                </a:path>
              </a:pathLst>
            </a:custGeom>
            <a:solidFill>
              <a:srgbClr val="221F20"/>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5" name="Freeform: Shape 364">
              <a:extLst>
                <a:ext uri="{FF2B5EF4-FFF2-40B4-BE49-F238E27FC236}">
                  <a16:creationId xmlns:a16="http://schemas.microsoft.com/office/drawing/2014/main" id="{9EA9C676-62C9-4319-B5B6-AFFF7334919A}"/>
                </a:ext>
              </a:extLst>
            </p:cNvPr>
            <p:cNvSpPr/>
            <p:nvPr/>
          </p:nvSpPr>
          <p:spPr>
            <a:xfrm>
              <a:off x="597201" y="6107676"/>
              <a:ext cx="110003" cy="151984"/>
            </a:xfrm>
            <a:custGeom>
              <a:avLst/>
              <a:gdLst>
                <a:gd name="connsiteX0" fmla="*/ 185366 w 185366"/>
                <a:gd name="connsiteY0" fmla="*/ 176517 h 256108"/>
                <a:gd name="connsiteX1" fmla="*/ 153876 w 185366"/>
                <a:gd name="connsiteY1" fmla="*/ 235591 h 256108"/>
                <a:gd name="connsiteX2" fmla="*/ 93040 w 185366"/>
                <a:gd name="connsiteY2" fmla="*/ 256108 h 256108"/>
                <a:gd name="connsiteX3" fmla="*/ 25470 w 185366"/>
                <a:gd name="connsiteY3" fmla="*/ 229581 h 256108"/>
                <a:gd name="connsiteX4" fmla="*/ 4067 w 185366"/>
                <a:gd name="connsiteY4" fmla="*/ 191548 h 256108"/>
                <a:gd name="connsiteX5" fmla="*/ 0 w 185366"/>
                <a:gd name="connsiteY5" fmla="*/ 128054 h 256108"/>
                <a:gd name="connsiteX6" fmla="*/ 4067 w 185366"/>
                <a:gd name="connsiteY6" fmla="*/ 64560 h 256108"/>
                <a:gd name="connsiteX7" fmla="*/ 25470 w 185366"/>
                <a:gd name="connsiteY7" fmla="*/ 26537 h 256108"/>
                <a:gd name="connsiteX8" fmla="*/ 93040 w 185366"/>
                <a:gd name="connsiteY8" fmla="*/ 0 h 256108"/>
                <a:gd name="connsiteX9" fmla="*/ 153876 w 185366"/>
                <a:gd name="connsiteY9" fmla="*/ 20517 h 256108"/>
                <a:gd name="connsiteX10" fmla="*/ 185366 w 185366"/>
                <a:gd name="connsiteY10" fmla="*/ 79591 h 256108"/>
                <a:gd name="connsiteX11" fmla="*/ 135131 w 185366"/>
                <a:gd name="connsiteY11" fmla="*/ 79591 h 256108"/>
                <a:gd name="connsiteX12" fmla="*/ 93040 w 185366"/>
                <a:gd name="connsiteY12" fmla="*/ 43863 h 256108"/>
                <a:gd name="connsiteX13" fmla="*/ 61551 w 185366"/>
                <a:gd name="connsiteY13" fmla="*/ 56950 h 256108"/>
                <a:gd name="connsiteX14" fmla="*/ 51826 w 185366"/>
                <a:gd name="connsiteY14" fmla="*/ 79067 h 256108"/>
                <a:gd name="connsiteX15" fmla="*/ 49168 w 185366"/>
                <a:gd name="connsiteY15" fmla="*/ 128054 h 256108"/>
                <a:gd name="connsiteX16" fmla="*/ 51826 w 185366"/>
                <a:gd name="connsiteY16" fmla="*/ 177051 h 256108"/>
                <a:gd name="connsiteX17" fmla="*/ 61551 w 185366"/>
                <a:gd name="connsiteY17" fmla="*/ 199158 h 256108"/>
                <a:gd name="connsiteX18" fmla="*/ 93040 w 185366"/>
                <a:gd name="connsiteY18" fmla="*/ 212246 h 256108"/>
                <a:gd name="connsiteX19" fmla="*/ 135484 w 185366"/>
                <a:gd name="connsiteY19" fmla="*/ 176517 h 256108"/>
                <a:gd name="connsiteX20" fmla="*/ 185366 w 185366"/>
                <a:gd name="connsiteY20" fmla="*/ 176517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5366" h="256108">
                  <a:moveTo>
                    <a:pt x="185366" y="176517"/>
                  </a:moveTo>
                  <a:cubicBezTo>
                    <a:pt x="180880" y="202225"/>
                    <a:pt x="170383" y="221913"/>
                    <a:pt x="153876" y="235591"/>
                  </a:cubicBezTo>
                  <a:cubicBezTo>
                    <a:pt x="137370" y="249269"/>
                    <a:pt x="117091" y="256108"/>
                    <a:pt x="93040" y="256108"/>
                  </a:cubicBezTo>
                  <a:cubicBezTo>
                    <a:pt x="66151" y="256108"/>
                    <a:pt x="43634" y="247269"/>
                    <a:pt x="25470" y="229581"/>
                  </a:cubicBezTo>
                  <a:cubicBezTo>
                    <a:pt x="13916" y="218027"/>
                    <a:pt x="6782" y="205349"/>
                    <a:pt x="4067" y="191548"/>
                  </a:cubicBezTo>
                  <a:cubicBezTo>
                    <a:pt x="1362" y="177756"/>
                    <a:pt x="0" y="156591"/>
                    <a:pt x="0" y="128054"/>
                  </a:cubicBezTo>
                  <a:cubicBezTo>
                    <a:pt x="0" y="99517"/>
                    <a:pt x="1362" y="78353"/>
                    <a:pt x="4067" y="64560"/>
                  </a:cubicBezTo>
                  <a:cubicBezTo>
                    <a:pt x="6782" y="50759"/>
                    <a:pt x="13916" y="38090"/>
                    <a:pt x="25470" y="26537"/>
                  </a:cubicBezTo>
                  <a:cubicBezTo>
                    <a:pt x="43634" y="8849"/>
                    <a:pt x="66151" y="0"/>
                    <a:pt x="93040" y="0"/>
                  </a:cubicBezTo>
                  <a:cubicBezTo>
                    <a:pt x="117091" y="0"/>
                    <a:pt x="137370" y="6839"/>
                    <a:pt x="153876" y="20517"/>
                  </a:cubicBezTo>
                  <a:cubicBezTo>
                    <a:pt x="170383" y="34195"/>
                    <a:pt x="180880" y="53892"/>
                    <a:pt x="185366" y="79591"/>
                  </a:cubicBezTo>
                  <a:lnTo>
                    <a:pt x="135131" y="79591"/>
                  </a:lnTo>
                  <a:cubicBezTo>
                    <a:pt x="129473" y="55778"/>
                    <a:pt x="115443" y="43863"/>
                    <a:pt x="93040" y="43863"/>
                  </a:cubicBezTo>
                  <a:cubicBezTo>
                    <a:pt x="79591" y="43863"/>
                    <a:pt x="69104" y="48225"/>
                    <a:pt x="61551" y="56950"/>
                  </a:cubicBezTo>
                  <a:cubicBezTo>
                    <a:pt x="56836" y="62379"/>
                    <a:pt x="53597" y="69752"/>
                    <a:pt x="51826" y="79067"/>
                  </a:cubicBezTo>
                  <a:cubicBezTo>
                    <a:pt x="50054" y="88373"/>
                    <a:pt x="49168" y="104708"/>
                    <a:pt x="49168" y="128054"/>
                  </a:cubicBezTo>
                  <a:cubicBezTo>
                    <a:pt x="49168" y="151400"/>
                    <a:pt x="50054" y="167735"/>
                    <a:pt x="51826" y="177051"/>
                  </a:cubicBezTo>
                  <a:cubicBezTo>
                    <a:pt x="53597" y="186366"/>
                    <a:pt x="56836" y="193729"/>
                    <a:pt x="61551" y="199158"/>
                  </a:cubicBezTo>
                  <a:cubicBezTo>
                    <a:pt x="69104" y="207883"/>
                    <a:pt x="79591" y="212246"/>
                    <a:pt x="93040" y="212246"/>
                  </a:cubicBezTo>
                  <a:cubicBezTo>
                    <a:pt x="115672" y="212246"/>
                    <a:pt x="129826" y="200339"/>
                    <a:pt x="135484" y="176517"/>
                  </a:cubicBezTo>
                  <a:lnTo>
                    <a:pt x="185366" y="176517"/>
                  </a:lnTo>
                  <a:close/>
                </a:path>
              </a:pathLst>
            </a:custGeom>
            <a:solidFill>
              <a:srgbClr val="221F20"/>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6" name="Freeform: Shape 365">
              <a:extLst>
                <a:ext uri="{FF2B5EF4-FFF2-40B4-BE49-F238E27FC236}">
                  <a16:creationId xmlns:a16="http://schemas.microsoft.com/office/drawing/2014/main" id="{84429BAC-099F-4944-9641-D0F5AE13DFC4}"/>
                </a:ext>
              </a:extLst>
            </p:cNvPr>
            <p:cNvSpPr/>
            <p:nvPr/>
          </p:nvSpPr>
          <p:spPr>
            <a:xfrm>
              <a:off x="732148" y="6108937"/>
              <a:ext cx="98449" cy="149463"/>
            </a:xfrm>
            <a:custGeom>
              <a:avLst/>
              <a:gdLst>
                <a:gd name="connsiteX0" fmla="*/ 165897 w 165896"/>
                <a:gd name="connsiteY0" fmla="*/ 251860 h 251860"/>
                <a:gd name="connsiteX1" fmla="*/ 0 w 165896"/>
                <a:gd name="connsiteY1" fmla="*/ 251860 h 251860"/>
                <a:gd name="connsiteX2" fmla="*/ 0 w 165896"/>
                <a:gd name="connsiteY2" fmla="*/ 0 h 251860"/>
                <a:gd name="connsiteX3" fmla="*/ 165897 w 165896"/>
                <a:gd name="connsiteY3" fmla="*/ 0 h 251860"/>
                <a:gd name="connsiteX4" fmla="*/ 165897 w 165896"/>
                <a:gd name="connsiteY4" fmla="*/ 43863 h 251860"/>
                <a:gd name="connsiteX5" fmla="*/ 49168 w 165896"/>
                <a:gd name="connsiteY5" fmla="*/ 43863 h 251860"/>
                <a:gd name="connsiteX6" fmla="*/ 49168 w 165896"/>
                <a:gd name="connsiteY6" fmla="*/ 102937 h 251860"/>
                <a:gd name="connsiteX7" fmla="*/ 148571 w 165896"/>
                <a:gd name="connsiteY7" fmla="*/ 102937 h 251860"/>
                <a:gd name="connsiteX8" fmla="*/ 148571 w 165896"/>
                <a:gd name="connsiteY8" fmla="*/ 146799 h 251860"/>
                <a:gd name="connsiteX9" fmla="*/ 49168 w 165896"/>
                <a:gd name="connsiteY9" fmla="*/ 146799 h 251860"/>
                <a:gd name="connsiteX10" fmla="*/ 49168 w 165896"/>
                <a:gd name="connsiteY10" fmla="*/ 207997 h 251860"/>
                <a:gd name="connsiteX11" fmla="*/ 165897 w 165896"/>
                <a:gd name="connsiteY11" fmla="*/ 207997 h 251860"/>
                <a:gd name="connsiteX12" fmla="*/ 165897 w 165896"/>
                <a:gd name="connsiteY12"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5896" h="251860">
                  <a:moveTo>
                    <a:pt x="165897" y="251860"/>
                  </a:moveTo>
                  <a:lnTo>
                    <a:pt x="0" y="251860"/>
                  </a:lnTo>
                  <a:lnTo>
                    <a:pt x="0" y="0"/>
                  </a:lnTo>
                  <a:lnTo>
                    <a:pt x="165897" y="0"/>
                  </a:lnTo>
                  <a:lnTo>
                    <a:pt x="165897" y="43863"/>
                  </a:lnTo>
                  <a:lnTo>
                    <a:pt x="49168" y="43863"/>
                  </a:lnTo>
                  <a:lnTo>
                    <a:pt x="49168" y="102937"/>
                  </a:lnTo>
                  <a:lnTo>
                    <a:pt x="148571" y="102937"/>
                  </a:lnTo>
                  <a:lnTo>
                    <a:pt x="148571" y="146799"/>
                  </a:lnTo>
                  <a:lnTo>
                    <a:pt x="49168" y="146799"/>
                  </a:lnTo>
                  <a:lnTo>
                    <a:pt x="49168" y="207997"/>
                  </a:lnTo>
                  <a:lnTo>
                    <a:pt x="165897" y="207997"/>
                  </a:lnTo>
                  <a:lnTo>
                    <a:pt x="165897" y="251860"/>
                  </a:lnTo>
                  <a:close/>
                </a:path>
              </a:pathLst>
            </a:custGeom>
            <a:solidFill>
              <a:srgbClr val="221F20"/>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7" name="Freeform: Shape 366">
              <a:extLst>
                <a:ext uri="{FF2B5EF4-FFF2-40B4-BE49-F238E27FC236}">
                  <a16:creationId xmlns:a16="http://schemas.microsoft.com/office/drawing/2014/main" id="{73FA9950-C78C-4552-97AA-77F0CFC7E8C4}"/>
                </a:ext>
              </a:extLst>
            </p:cNvPr>
            <p:cNvSpPr/>
            <p:nvPr/>
          </p:nvSpPr>
          <p:spPr>
            <a:xfrm>
              <a:off x="845469" y="6107676"/>
              <a:ext cx="109997" cy="151984"/>
            </a:xfrm>
            <a:custGeom>
              <a:avLst/>
              <a:gdLst>
                <a:gd name="connsiteX0" fmla="*/ 185356 w 185356"/>
                <a:gd name="connsiteY0" fmla="*/ 179699 h 256108"/>
                <a:gd name="connsiteX1" fmla="*/ 159182 w 185356"/>
                <a:gd name="connsiteY1" fmla="*/ 235772 h 256108"/>
                <a:gd name="connsiteX2" fmla="*/ 91973 w 185356"/>
                <a:gd name="connsiteY2" fmla="*/ 256108 h 256108"/>
                <a:gd name="connsiteX3" fmla="*/ 39976 w 185356"/>
                <a:gd name="connsiteY3" fmla="*/ 248507 h 256108"/>
                <a:gd name="connsiteX4" fmla="*/ 0 w 185356"/>
                <a:gd name="connsiteY4" fmla="*/ 222856 h 256108"/>
                <a:gd name="connsiteX5" fmla="*/ 31833 w 185356"/>
                <a:gd name="connsiteY5" fmla="*/ 191024 h 256108"/>
                <a:gd name="connsiteX6" fmla="*/ 92326 w 185356"/>
                <a:gd name="connsiteY6" fmla="*/ 212246 h 256108"/>
                <a:gd name="connsiteX7" fmla="*/ 125758 w 185356"/>
                <a:gd name="connsiteY7" fmla="*/ 204111 h 256108"/>
                <a:gd name="connsiteX8" fmla="*/ 137255 w 185356"/>
                <a:gd name="connsiteY8" fmla="*/ 180765 h 256108"/>
                <a:gd name="connsiteX9" fmla="*/ 129464 w 185356"/>
                <a:gd name="connsiteY9" fmla="*/ 159896 h 256108"/>
                <a:gd name="connsiteX10" fmla="*/ 106832 w 185356"/>
                <a:gd name="connsiteY10" fmla="*/ 151400 h 256108"/>
                <a:gd name="connsiteX11" fmla="*/ 76762 w 185356"/>
                <a:gd name="connsiteY11" fmla="*/ 146799 h 256108"/>
                <a:gd name="connsiteX12" fmla="*/ 27946 w 185356"/>
                <a:gd name="connsiteY12" fmla="*/ 125930 h 256108"/>
                <a:gd name="connsiteX13" fmla="*/ 9906 w 185356"/>
                <a:gd name="connsiteY13" fmla="*/ 76410 h 256108"/>
                <a:gd name="connsiteX14" fmla="*/ 33604 w 185356"/>
                <a:gd name="connsiteY14" fmla="*/ 21050 h 256108"/>
                <a:gd name="connsiteX15" fmla="*/ 97631 w 185356"/>
                <a:gd name="connsiteY15" fmla="*/ 0 h 256108"/>
                <a:gd name="connsiteX16" fmla="*/ 178994 w 185356"/>
                <a:gd name="connsiteY16" fmla="*/ 29366 h 256108"/>
                <a:gd name="connsiteX17" fmla="*/ 147866 w 185356"/>
                <a:gd name="connsiteY17" fmla="*/ 60141 h 256108"/>
                <a:gd name="connsiteX18" fmla="*/ 96221 w 185356"/>
                <a:gd name="connsiteY18" fmla="*/ 42805 h 256108"/>
                <a:gd name="connsiteX19" fmla="*/ 67561 w 185356"/>
                <a:gd name="connsiteY19" fmla="*/ 51826 h 256108"/>
                <a:gd name="connsiteX20" fmla="*/ 57655 w 185356"/>
                <a:gd name="connsiteY20" fmla="*/ 74638 h 256108"/>
                <a:gd name="connsiteX21" fmla="*/ 64732 w 185356"/>
                <a:gd name="connsiteY21" fmla="*/ 92678 h 256108"/>
                <a:gd name="connsiteX22" fmla="*/ 87725 w 185356"/>
                <a:gd name="connsiteY22" fmla="*/ 102232 h 256108"/>
                <a:gd name="connsiteX23" fmla="*/ 117796 w 185356"/>
                <a:gd name="connsiteY23" fmla="*/ 106832 h 256108"/>
                <a:gd name="connsiteX24" fmla="*/ 165906 w 185356"/>
                <a:gd name="connsiteY24" fmla="*/ 126644 h 256108"/>
                <a:gd name="connsiteX25" fmla="*/ 185356 w 185356"/>
                <a:gd name="connsiteY25" fmla="*/ 179699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5356" h="256108">
                  <a:moveTo>
                    <a:pt x="185356" y="179699"/>
                  </a:moveTo>
                  <a:cubicBezTo>
                    <a:pt x="185356" y="203521"/>
                    <a:pt x="176632" y="222209"/>
                    <a:pt x="159182" y="235772"/>
                  </a:cubicBezTo>
                  <a:cubicBezTo>
                    <a:pt x="141732" y="249326"/>
                    <a:pt x="119329" y="256108"/>
                    <a:pt x="91973" y="256108"/>
                  </a:cubicBezTo>
                  <a:cubicBezTo>
                    <a:pt x="71923" y="256108"/>
                    <a:pt x="54597" y="253575"/>
                    <a:pt x="39976" y="248507"/>
                  </a:cubicBezTo>
                  <a:cubicBezTo>
                    <a:pt x="25356" y="243430"/>
                    <a:pt x="12030" y="234887"/>
                    <a:pt x="0" y="222856"/>
                  </a:cubicBezTo>
                  <a:lnTo>
                    <a:pt x="31833" y="191024"/>
                  </a:lnTo>
                  <a:cubicBezTo>
                    <a:pt x="45987" y="205169"/>
                    <a:pt x="66151" y="212246"/>
                    <a:pt x="92326" y="212246"/>
                  </a:cubicBezTo>
                  <a:cubicBezTo>
                    <a:pt x="106947" y="212246"/>
                    <a:pt x="118091" y="209531"/>
                    <a:pt x="125758" y="204111"/>
                  </a:cubicBezTo>
                  <a:cubicBezTo>
                    <a:pt x="133417" y="198682"/>
                    <a:pt x="137255" y="190900"/>
                    <a:pt x="137255" y="180765"/>
                  </a:cubicBezTo>
                  <a:cubicBezTo>
                    <a:pt x="137255" y="172041"/>
                    <a:pt x="134655" y="165078"/>
                    <a:pt x="129464" y="159896"/>
                  </a:cubicBezTo>
                  <a:cubicBezTo>
                    <a:pt x="124987" y="155648"/>
                    <a:pt x="117443" y="152819"/>
                    <a:pt x="106832" y="151400"/>
                  </a:cubicBezTo>
                  <a:lnTo>
                    <a:pt x="76762" y="146799"/>
                  </a:lnTo>
                  <a:cubicBezTo>
                    <a:pt x="55540" y="143742"/>
                    <a:pt x="39262" y="136779"/>
                    <a:pt x="27946" y="125930"/>
                  </a:cubicBezTo>
                  <a:cubicBezTo>
                    <a:pt x="15916" y="114138"/>
                    <a:pt x="9906" y="97631"/>
                    <a:pt x="9906" y="76410"/>
                  </a:cubicBezTo>
                  <a:cubicBezTo>
                    <a:pt x="9906" y="53531"/>
                    <a:pt x="17802" y="35081"/>
                    <a:pt x="33604" y="21050"/>
                  </a:cubicBezTo>
                  <a:cubicBezTo>
                    <a:pt x="49406" y="7020"/>
                    <a:pt x="70752" y="0"/>
                    <a:pt x="97631" y="0"/>
                  </a:cubicBezTo>
                  <a:cubicBezTo>
                    <a:pt x="131588" y="0"/>
                    <a:pt x="158715" y="9792"/>
                    <a:pt x="178994" y="29366"/>
                  </a:cubicBezTo>
                  <a:lnTo>
                    <a:pt x="147866" y="60141"/>
                  </a:lnTo>
                  <a:cubicBezTo>
                    <a:pt x="136074" y="48577"/>
                    <a:pt x="118853" y="42805"/>
                    <a:pt x="96221" y="42805"/>
                  </a:cubicBezTo>
                  <a:cubicBezTo>
                    <a:pt x="83715" y="42805"/>
                    <a:pt x="74171" y="45815"/>
                    <a:pt x="67561" y="51826"/>
                  </a:cubicBezTo>
                  <a:cubicBezTo>
                    <a:pt x="60960" y="57836"/>
                    <a:pt x="57655" y="65446"/>
                    <a:pt x="57655" y="74638"/>
                  </a:cubicBezTo>
                  <a:cubicBezTo>
                    <a:pt x="57655" y="82191"/>
                    <a:pt x="60017" y="88202"/>
                    <a:pt x="64732" y="92678"/>
                  </a:cubicBezTo>
                  <a:cubicBezTo>
                    <a:pt x="70161" y="97631"/>
                    <a:pt x="77819" y="100813"/>
                    <a:pt x="87725" y="102232"/>
                  </a:cubicBezTo>
                  <a:lnTo>
                    <a:pt x="117796" y="106832"/>
                  </a:lnTo>
                  <a:cubicBezTo>
                    <a:pt x="139255" y="109899"/>
                    <a:pt x="155296" y="116500"/>
                    <a:pt x="165906" y="126644"/>
                  </a:cubicBezTo>
                  <a:cubicBezTo>
                    <a:pt x="178870" y="138665"/>
                    <a:pt x="185356" y="156353"/>
                    <a:pt x="185356" y="179699"/>
                  </a:cubicBezTo>
                  <a:close/>
                </a:path>
              </a:pathLst>
            </a:custGeom>
            <a:solidFill>
              <a:srgbClr val="221F20"/>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8" name="Freeform: Shape 367">
              <a:extLst>
                <a:ext uri="{FF2B5EF4-FFF2-40B4-BE49-F238E27FC236}">
                  <a16:creationId xmlns:a16="http://schemas.microsoft.com/office/drawing/2014/main" id="{94B6AAD9-B45E-49A5-B062-90C74036F91D}"/>
                </a:ext>
              </a:extLst>
            </p:cNvPr>
            <p:cNvSpPr/>
            <p:nvPr/>
          </p:nvSpPr>
          <p:spPr>
            <a:xfrm>
              <a:off x="969287" y="6107676"/>
              <a:ext cx="109997" cy="151984"/>
            </a:xfrm>
            <a:custGeom>
              <a:avLst/>
              <a:gdLst>
                <a:gd name="connsiteX0" fmla="*/ 185356 w 185356"/>
                <a:gd name="connsiteY0" fmla="*/ 179699 h 256108"/>
                <a:gd name="connsiteX1" fmla="*/ 159182 w 185356"/>
                <a:gd name="connsiteY1" fmla="*/ 235772 h 256108"/>
                <a:gd name="connsiteX2" fmla="*/ 91973 w 185356"/>
                <a:gd name="connsiteY2" fmla="*/ 256108 h 256108"/>
                <a:gd name="connsiteX3" fmla="*/ 39976 w 185356"/>
                <a:gd name="connsiteY3" fmla="*/ 248507 h 256108"/>
                <a:gd name="connsiteX4" fmla="*/ 0 w 185356"/>
                <a:gd name="connsiteY4" fmla="*/ 222856 h 256108"/>
                <a:gd name="connsiteX5" fmla="*/ 31842 w 185356"/>
                <a:gd name="connsiteY5" fmla="*/ 191024 h 256108"/>
                <a:gd name="connsiteX6" fmla="*/ 92326 w 185356"/>
                <a:gd name="connsiteY6" fmla="*/ 212246 h 256108"/>
                <a:gd name="connsiteX7" fmla="*/ 125759 w 185356"/>
                <a:gd name="connsiteY7" fmla="*/ 204111 h 256108"/>
                <a:gd name="connsiteX8" fmla="*/ 137255 w 185356"/>
                <a:gd name="connsiteY8" fmla="*/ 180765 h 256108"/>
                <a:gd name="connsiteX9" fmla="*/ 129473 w 185356"/>
                <a:gd name="connsiteY9" fmla="*/ 159896 h 256108"/>
                <a:gd name="connsiteX10" fmla="*/ 106832 w 185356"/>
                <a:gd name="connsiteY10" fmla="*/ 151400 h 256108"/>
                <a:gd name="connsiteX11" fmla="*/ 76762 w 185356"/>
                <a:gd name="connsiteY11" fmla="*/ 146799 h 256108"/>
                <a:gd name="connsiteX12" fmla="*/ 27946 w 185356"/>
                <a:gd name="connsiteY12" fmla="*/ 125930 h 256108"/>
                <a:gd name="connsiteX13" fmla="*/ 9906 w 185356"/>
                <a:gd name="connsiteY13" fmla="*/ 76410 h 256108"/>
                <a:gd name="connsiteX14" fmla="*/ 33604 w 185356"/>
                <a:gd name="connsiteY14" fmla="*/ 21050 h 256108"/>
                <a:gd name="connsiteX15" fmla="*/ 97631 w 185356"/>
                <a:gd name="connsiteY15" fmla="*/ 0 h 256108"/>
                <a:gd name="connsiteX16" fmla="*/ 178994 w 185356"/>
                <a:gd name="connsiteY16" fmla="*/ 29366 h 256108"/>
                <a:gd name="connsiteX17" fmla="*/ 147866 w 185356"/>
                <a:gd name="connsiteY17" fmla="*/ 60141 h 256108"/>
                <a:gd name="connsiteX18" fmla="*/ 96221 w 185356"/>
                <a:gd name="connsiteY18" fmla="*/ 42805 h 256108"/>
                <a:gd name="connsiteX19" fmla="*/ 67570 w 185356"/>
                <a:gd name="connsiteY19" fmla="*/ 51826 h 256108"/>
                <a:gd name="connsiteX20" fmla="*/ 57664 w 185356"/>
                <a:gd name="connsiteY20" fmla="*/ 74638 h 256108"/>
                <a:gd name="connsiteX21" fmla="*/ 64732 w 185356"/>
                <a:gd name="connsiteY21" fmla="*/ 92678 h 256108"/>
                <a:gd name="connsiteX22" fmla="*/ 87725 w 185356"/>
                <a:gd name="connsiteY22" fmla="*/ 102232 h 256108"/>
                <a:gd name="connsiteX23" fmla="*/ 117796 w 185356"/>
                <a:gd name="connsiteY23" fmla="*/ 106832 h 256108"/>
                <a:gd name="connsiteX24" fmla="*/ 165906 w 185356"/>
                <a:gd name="connsiteY24" fmla="*/ 126644 h 256108"/>
                <a:gd name="connsiteX25" fmla="*/ 185356 w 185356"/>
                <a:gd name="connsiteY25" fmla="*/ 179699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5356" h="256108">
                  <a:moveTo>
                    <a:pt x="185356" y="179699"/>
                  </a:moveTo>
                  <a:cubicBezTo>
                    <a:pt x="185356" y="203521"/>
                    <a:pt x="176632" y="222209"/>
                    <a:pt x="159182" y="235772"/>
                  </a:cubicBezTo>
                  <a:cubicBezTo>
                    <a:pt x="141732" y="249326"/>
                    <a:pt x="119329" y="256108"/>
                    <a:pt x="91973" y="256108"/>
                  </a:cubicBezTo>
                  <a:cubicBezTo>
                    <a:pt x="71933" y="256108"/>
                    <a:pt x="54597" y="253575"/>
                    <a:pt x="39976" y="248507"/>
                  </a:cubicBezTo>
                  <a:cubicBezTo>
                    <a:pt x="25356" y="243430"/>
                    <a:pt x="12030" y="234887"/>
                    <a:pt x="0" y="222856"/>
                  </a:cubicBezTo>
                  <a:lnTo>
                    <a:pt x="31842" y="191024"/>
                  </a:lnTo>
                  <a:cubicBezTo>
                    <a:pt x="45987" y="205169"/>
                    <a:pt x="66151" y="212246"/>
                    <a:pt x="92326" y="212246"/>
                  </a:cubicBezTo>
                  <a:cubicBezTo>
                    <a:pt x="106947" y="212246"/>
                    <a:pt x="118091" y="209531"/>
                    <a:pt x="125759" y="204111"/>
                  </a:cubicBezTo>
                  <a:cubicBezTo>
                    <a:pt x="133417" y="198682"/>
                    <a:pt x="137255" y="190900"/>
                    <a:pt x="137255" y="180765"/>
                  </a:cubicBezTo>
                  <a:cubicBezTo>
                    <a:pt x="137255" y="172041"/>
                    <a:pt x="134655" y="165078"/>
                    <a:pt x="129473" y="159896"/>
                  </a:cubicBezTo>
                  <a:cubicBezTo>
                    <a:pt x="124987" y="155648"/>
                    <a:pt x="117443" y="152819"/>
                    <a:pt x="106832" y="151400"/>
                  </a:cubicBezTo>
                  <a:lnTo>
                    <a:pt x="76762" y="146799"/>
                  </a:lnTo>
                  <a:cubicBezTo>
                    <a:pt x="55540" y="143742"/>
                    <a:pt x="39262" y="136779"/>
                    <a:pt x="27946" y="125930"/>
                  </a:cubicBezTo>
                  <a:cubicBezTo>
                    <a:pt x="15916" y="114138"/>
                    <a:pt x="9906" y="97631"/>
                    <a:pt x="9906" y="76410"/>
                  </a:cubicBezTo>
                  <a:cubicBezTo>
                    <a:pt x="9906" y="53531"/>
                    <a:pt x="17802" y="35081"/>
                    <a:pt x="33604" y="21050"/>
                  </a:cubicBezTo>
                  <a:cubicBezTo>
                    <a:pt x="49406" y="7020"/>
                    <a:pt x="70752" y="0"/>
                    <a:pt x="97631" y="0"/>
                  </a:cubicBezTo>
                  <a:cubicBezTo>
                    <a:pt x="131588" y="0"/>
                    <a:pt x="158715" y="9792"/>
                    <a:pt x="178994" y="29366"/>
                  </a:cubicBezTo>
                  <a:lnTo>
                    <a:pt x="147866" y="60141"/>
                  </a:lnTo>
                  <a:cubicBezTo>
                    <a:pt x="136074" y="48577"/>
                    <a:pt x="118863" y="42805"/>
                    <a:pt x="96221" y="42805"/>
                  </a:cubicBezTo>
                  <a:cubicBezTo>
                    <a:pt x="83715" y="42805"/>
                    <a:pt x="74171" y="45815"/>
                    <a:pt x="67570" y="51826"/>
                  </a:cubicBezTo>
                  <a:cubicBezTo>
                    <a:pt x="60960" y="57836"/>
                    <a:pt x="57664" y="65446"/>
                    <a:pt x="57664" y="74638"/>
                  </a:cubicBezTo>
                  <a:cubicBezTo>
                    <a:pt x="57664" y="82191"/>
                    <a:pt x="60017" y="88202"/>
                    <a:pt x="64732" y="92678"/>
                  </a:cubicBezTo>
                  <a:cubicBezTo>
                    <a:pt x="70161" y="97631"/>
                    <a:pt x="77829" y="100813"/>
                    <a:pt x="87725" y="102232"/>
                  </a:cubicBezTo>
                  <a:lnTo>
                    <a:pt x="117796" y="106832"/>
                  </a:lnTo>
                  <a:cubicBezTo>
                    <a:pt x="139255" y="109899"/>
                    <a:pt x="155296" y="116500"/>
                    <a:pt x="165906" y="126644"/>
                  </a:cubicBezTo>
                  <a:cubicBezTo>
                    <a:pt x="178879" y="138665"/>
                    <a:pt x="185356" y="156353"/>
                    <a:pt x="185356" y="179699"/>
                  </a:cubicBezTo>
                  <a:close/>
                </a:path>
              </a:pathLst>
            </a:custGeom>
            <a:solidFill>
              <a:srgbClr val="221F20"/>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Freeform: Shape 368">
              <a:extLst>
                <a:ext uri="{FF2B5EF4-FFF2-40B4-BE49-F238E27FC236}">
                  <a16:creationId xmlns:a16="http://schemas.microsoft.com/office/drawing/2014/main" id="{CA5398A1-DCDA-4581-A7C4-07CD617181ED}"/>
                </a:ext>
              </a:extLst>
            </p:cNvPr>
            <p:cNvSpPr/>
            <p:nvPr/>
          </p:nvSpPr>
          <p:spPr>
            <a:xfrm>
              <a:off x="1141563" y="6107676"/>
              <a:ext cx="109997" cy="151984"/>
            </a:xfrm>
            <a:custGeom>
              <a:avLst/>
              <a:gdLst>
                <a:gd name="connsiteX0" fmla="*/ 185357 w 185356"/>
                <a:gd name="connsiteY0" fmla="*/ 179699 h 256108"/>
                <a:gd name="connsiteX1" fmla="*/ 159182 w 185356"/>
                <a:gd name="connsiteY1" fmla="*/ 235772 h 256108"/>
                <a:gd name="connsiteX2" fmla="*/ 91973 w 185356"/>
                <a:gd name="connsiteY2" fmla="*/ 256108 h 256108"/>
                <a:gd name="connsiteX3" fmla="*/ 39976 w 185356"/>
                <a:gd name="connsiteY3" fmla="*/ 248507 h 256108"/>
                <a:gd name="connsiteX4" fmla="*/ 0 w 185356"/>
                <a:gd name="connsiteY4" fmla="*/ 222856 h 256108"/>
                <a:gd name="connsiteX5" fmla="*/ 31833 w 185356"/>
                <a:gd name="connsiteY5" fmla="*/ 191024 h 256108"/>
                <a:gd name="connsiteX6" fmla="*/ 92326 w 185356"/>
                <a:gd name="connsiteY6" fmla="*/ 212246 h 256108"/>
                <a:gd name="connsiteX7" fmla="*/ 125759 w 185356"/>
                <a:gd name="connsiteY7" fmla="*/ 204111 h 256108"/>
                <a:gd name="connsiteX8" fmla="*/ 137255 w 185356"/>
                <a:gd name="connsiteY8" fmla="*/ 180765 h 256108"/>
                <a:gd name="connsiteX9" fmla="*/ 129464 w 185356"/>
                <a:gd name="connsiteY9" fmla="*/ 159896 h 256108"/>
                <a:gd name="connsiteX10" fmla="*/ 106832 w 185356"/>
                <a:gd name="connsiteY10" fmla="*/ 151400 h 256108"/>
                <a:gd name="connsiteX11" fmla="*/ 76762 w 185356"/>
                <a:gd name="connsiteY11" fmla="*/ 146799 h 256108"/>
                <a:gd name="connsiteX12" fmla="*/ 27946 w 185356"/>
                <a:gd name="connsiteY12" fmla="*/ 125930 h 256108"/>
                <a:gd name="connsiteX13" fmla="*/ 9906 w 185356"/>
                <a:gd name="connsiteY13" fmla="*/ 76410 h 256108"/>
                <a:gd name="connsiteX14" fmla="*/ 33604 w 185356"/>
                <a:gd name="connsiteY14" fmla="*/ 21050 h 256108"/>
                <a:gd name="connsiteX15" fmla="*/ 97631 w 185356"/>
                <a:gd name="connsiteY15" fmla="*/ 0 h 256108"/>
                <a:gd name="connsiteX16" fmla="*/ 178994 w 185356"/>
                <a:gd name="connsiteY16" fmla="*/ 29366 h 256108"/>
                <a:gd name="connsiteX17" fmla="*/ 147866 w 185356"/>
                <a:gd name="connsiteY17" fmla="*/ 60141 h 256108"/>
                <a:gd name="connsiteX18" fmla="*/ 96222 w 185356"/>
                <a:gd name="connsiteY18" fmla="*/ 42805 h 256108"/>
                <a:gd name="connsiteX19" fmla="*/ 67561 w 185356"/>
                <a:gd name="connsiteY19" fmla="*/ 51826 h 256108"/>
                <a:gd name="connsiteX20" fmla="*/ 57655 w 185356"/>
                <a:gd name="connsiteY20" fmla="*/ 74638 h 256108"/>
                <a:gd name="connsiteX21" fmla="*/ 64732 w 185356"/>
                <a:gd name="connsiteY21" fmla="*/ 92678 h 256108"/>
                <a:gd name="connsiteX22" fmla="*/ 87725 w 185356"/>
                <a:gd name="connsiteY22" fmla="*/ 102232 h 256108"/>
                <a:gd name="connsiteX23" fmla="*/ 117796 w 185356"/>
                <a:gd name="connsiteY23" fmla="*/ 106832 h 256108"/>
                <a:gd name="connsiteX24" fmla="*/ 165906 w 185356"/>
                <a:gd name="connsiteY24" fmla="*/ 126644 h 256108"/>
                <a:gd name="connsiteX25" fmla="*/ 185357 w 185356"/>
                <a:gd name="connsiteY25" fmla="*/ 179699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5356" h="256108">
                  <a:moveTo>
                    <a:pt x="185357" y="179699"/>
                  </a:moveTo>
                  <a:cubicBezTo>
                    <a:pt x="185357" y="203521"/>
                    <a:pt x="176632" y="222209"/>
                    <a:pt x="159182" y="235772"/>
                  </a:cubicBezTo>
                  <a:cubicBezTo>
                    <a:pt x="141732" y="249326"/>
                    <a:pt x="119329" y="256108"/>
                    <a:pt x="91973" y="256108"/>
                  </a:cubicBezTo>
                  <a:cubicBezTo>
                    <a:pt x="71923" y="256108"/>
                    <a:pt x="54597" y="253575"/>
                    <a:pt x="39976" y="248507"/>
                  </a:cubicBezTo>
                  <a:cubicBezTo>
                    <a:pt x="25356" y="243430"/>
                    <a:pt x="12030" y="234887"/>
                    <a:pt x="0" y="222856"/>
                  </a:cubicBezTo>
                  <a:lnTo>
                    <a:pt x="31833" y="191024"/>
                  </a:lnTo>
                  <a:cubicBezTo>
                    <a:pt x="45987" y="205169"/>
                    <a:pt x="66151" y="212246"/>
                    <a:pt x="92326" y="212246"/>
                  </a:cubicBezTo>
                  <a:cubicBezTo>
                    <a:pt x="106947" y="212246"/>
                    <a:pt x="118091" y="209531"/>
                    <a:pt x="125759" y="204111"/>
                  </a:cubicBezTo>
                  <a:cubicBezTo>
                    <a:pt x="133417" y="198682"/>
                    <a:pt x="137255" y="190900"/>
                    <a:pt x="137255" y="180765"/>
                  </a:cubicBezTo>
                  <a:cubicBezTo>
                    <a:pt x="137255" y="172041"/>
                    <a:pt x="134655" y="165078"/>
                    <a:pt x="129464" y="159896"/>
                  </a:cubicBezTo>
                  <a:cubicBezTo>
                    <a:pt x="124987" y="155648"/>
                    <a:pt x="117443" y="152819"/>
                    <a:pt x="106832" y="151400"/>
                  </a:cubicBezTo>
                  <a:lnTo>
                    <a:pt x="76762" y="146799"/>
                  </a:lnTo>
                  <a:cubicBezTo>
                    <a:pt x="55540" y="143742"/>
                    <a:pt x="39262" y="136779"/>
                    <a:pt x="27946" y="125930"/>
                  </a:cubicBezTo>
                  <a:cubicBezTo>
                    <a:pt x="15916" y="114138"/>
                    <a:pt x="9906" y="97631"/>
                    <a:pt x="9906" y="76410"/>
                  </a:cubicBezTo>
                  <a:cubicBezTo>
                    <a:pt x="9906" y="53531"/>
                    <a:pt x="17802" y="35081"/>
                    <a:pt x="33604" y="21050"/>
                  </a:cubicBezTo>
                  <a:cubicBezTo>
                    <a:pt x="49406" y="7020"/>
                    <a:pt x="70752" y="0"/>
                    <a:pt x="97631" y="0"/>
                  </a:cubicBezTo>
                  <a:cubicBezTo>
                    <a:pt x="131588" y="0"/>
                    <a:pt x="158715" y="9792"/>
                    <a:pt x="178994" y="29366"/>
                  </a:cubicBezTo>
                  <a:lnTo>
                    <a:pt x="147866" y="60141"/>
                  </a:lnTo>
                  <a:cubicBezTo>
                    <a:pt x="136074" y="48577"/>
                    <a:pt x="118853" y="42805"/>
                    <a:pt x="96222" y="42805"/>
                  </a:cubicBezTo>
                  <a:cubicBezTo>
                    <a:pt x="83715" y="42805"/>
                    <a:pt x="74171" y="45815"/>
                    <a:pt x="67561" y="51826"/>
                  </a:cubicBezTo>
                  <a:cubicBezTo>
                    <a:pt x="60960" y="57836"/>
                    <a:pt x="57655" y="65446"/>
                    <a:pt x="57655" y="74638"/>
                  </a:cubicBezTo>
                  <a:cubicBezTo>
                    <a:pt x="57655" y="82191"/>
                    <a:pt x="60017" y="88202"/>
                    <a:pt x="64732" y="92678"/>
                  </a:cubicBezTo>
                  <a:cubicBezTo>
                    <a:pt x="70161" y="97631"/>
                    <a:pt x="77819" y="100813"/>
                    <a:pt x="87725" y="102232"/>
                  </a:cubicBezTo>
                  <a:lnTo>
                    <a:pt x="117796" y="106832"/>
                  </a:lnTo>
                  <a:cubicBezTo>
                    <a:pt x="139255" y="109899"/>
                    <a:pt x="155296" y="116500"/>
                    <a:pt x="165906" y="126644"/>
                  </a:cubicBezTo>
                  <a:cubicBezTo>
                    <a:pt x="178870" y="138665"/>
                    <a:pt x="185357" y="156353"/>
                    <a:pt x="185357" y="179699"/>
                  </a:cubicBezTo>
                  <a:close/>
                </a:path>
              </a:pathLst>
            </a:custGeom>
            <a:solidFill>
              <a:srgbClr val="221F20"/>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0" name="Freeform: Shape 369">
              <a:extLst>
                <a:ext uri="{FF2B5EF4-FFF2-40B4-BE49-F238E27FC236}">
                  <a16:creationId xmlns:a16="http://schemas.microsoft.com/office/drawing/2014/main" id="{04D87A7A-006C-42FE-A7BB-0E68121D8C7C}"/>
                </a:ext>
              </a:extLst>
            </p:cNvPr>
            <p:cNvSpPr/>
            <p:nvPr/>
          </p:nvSpPr>
          <p:spPr>
            <a:xfrm>
              <a:off x="1262441" y="6108937"/>
              <a:ext cx="131832" cy="149463"/>
            </a:xfrm>
            <a:custGeom>
              <a:avLst/>
              <a:gdLst>
                <a:gd name="connsiteX0" fmla="*/ 222152 w 222151"/>
                <a:gd name="connsiteY0" fmla="*/ 251860 h 251860"/>
                <a:gd name="connsiteX1" fmla="*/ 170859 w 222151"/>
                <a:gd name="connsiteY1" fmla="*/ 251860 h 251860"/>
                <a:gd name="connsiteX2" fmla="*/ 156001 w 222151"/>
                <a:gd name="connsiteY2" fmla="*/ 207293 h 251860"/>
                <a:gd name="connsiteX3" fmla="*/ 66504 w 222151"/>
                <a:gd name="connsiteY3" fmla="*/ 207293 h 251860"/>
                <a:gd name="connsiteX4" fmla="*/ 51292 w 222151"/>
                <a:gd name="connsiteY4" fmla="*/ 251860 h 251860"/>
                <a:gd name="connsiteX5" fmla="*/ 0 w 222151"/>
                <a:gd name="connsiteY5" fmla="*/ 251860 h 251860"/>
                <a:gd name="connsiteX6" fmla="*/ 91621 w 222151"/>
                <a:gd name="connsiteY6" fmla="*/ 0 h 251860"/>
                <a:gd name="connsiteX7" fmla="*/ 130178 w 222151"/>
                <a:gd name="connsiteY7" fmla="*/ 0 h 251860"/>
                <a:gd name="connsiteX8" fmla="*/ 222152 w 222151"/>
                <a:gd name="connsiteY8" fmla="*/ 251860 h 251860"/>
                <a:gd name="connsiteX9" fmla="*/ 142913 w 222151"/>
                <a:gd name="connsiteY9" fmla="*/ 165906 h 251860"/>
                <a:gd name="connsiteX10" fmla="*/ 112138 w 222151"/>
                <a:gd name="connsiteY10" fmla="*/ 74286 h 251860"/>
                <a:gd name="connsiteX11" fmla="*/ 80305 w 222151"/>
                <a:gd name="connsiteY11" fmla="*/ 165906 h 251860"/>
                <a:gd name="connsiteX12" fmla="*/ 142913 w 222151"/>
                <a:gd name="connsiteY12" fmla="*/ 165906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151" h="251860">
                  <a:moveTo>
                    <a:pt x="222152" y="251860"/>
                  </a:moveTo>
                  <a:lnTo>
                    <a:pt x="170859" y="251860"/>
                  </a:lnTo>
                  <a:lnTo>
                    <a:pt x="156001" y="207293"/>
                  </a:lnTo>
                  <a:lnTo>
                    <a:pt x="66504" y="207293"/>
                  </a:lnTo>
                  <a:lnTo>
                    <a:pt x="51292" y="251860"/>
                  </a:lnTo>
                  <a:lnTo>
                    <a:pt x="0" y="251860"/>
                  </a:lnTo>
                  <a:lnTo>
                    <a:pt x="91621" y="0"/>
                  </a:lnTo>
                  <a:lnTo>
                    <a:pt x="130178" y="0"/>
                  </a:lnTo>
                  <a:lnTo>
                    <a:pt x="222152" y="251860"/>
                  </a:lnTo>
                  <a:close/>
                  <a:moveTo>
                    <a:pt x="142913" y="165906"/>
                  </a:moveTo>
                  <a:lnTo>
                    <a:pt x="112138" y="74286"/>
                  </a:lnTo>
                  <a:lnTo>
                    <a:pt x="80305" y="165906"/>
                  </a:lnTo>
                  <a:lnTo>
                    <a:pt x="142913" y="165906"/>
                  </a:lnTo>
                  <a:close/>
                </a:path>
              </a:pathLst>
            </a:custGeom>
            <a:solidFill>
              <a:srgbClr val="221F20"/>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1" name="Freeform: Shape 370">
              <a:extLst>
                <a:ext uri="{FF2B5EF4-FFF2-40B4-BE49-F238E27FC236}">
                  <a16:creationId xmlns:a16="http://schemas.microsoft.com/office/drawing/2014/main" id="{C9C5205B-09E7-4868-A568-205909C34C9F}"/>
                </a:ext>
              </a:extLst>
            </p:cNvPr>
            <p:cNvSpPr/>
            <p:nvPr/>
          </p:nvSpPr>
          <p:spPr>
            <a:xfrm>
              <a:off x="1412503" y="6108937"/>
              <a:ext cx="98449" cy="149463"/>
            </a:xfrm>
            <a:custGeom>
              <a:avLst/>
              <a:gdLst>
                <a:gd name="connsiteX0" fmla="*/ 165897 w 165896"/>
                <a:gd name="connsiteY0" fmla="*/ 43863 h 251860"/>
                <a:gd name="connsiteX1" fmla="*/ 49168 w 165896"/>
                <a:gd name="connsiteY1" fmla="*/ 43863 h 251860"/>
                <a:gd name="connsiteX2" fmla="*/ 49168 w 165896"/>
                <a:gd name="connsiteY2" fmla="*/ 105766 h 251860"/>
                <a:gd name="connsiteX3" fmla="*/ 148571 w 165896"/>
                <a:gd name="connsiteY3" fmla="*/ 105766 h 251860"/>
                <a:gd name="connsiteX4" fmla="*/ 148571 w 165896"/>
                <a:gd name="connsiteY4" fmla="*/ 149628 h 251860"/>
                <a:gd name="connsiteX5" fmla="*/ 49168 w 165896"/>
                <a:gd name="connsiteY5" fmla="*/ 149628 h 251860"/>
                <a:gd name="connsiteX6" fmla="*/ 49168 w 165896"/>
                <a:gd name="connsiteY6" fmla="*/ 251860 h 251860"/>
                <a:gd name="connsiteX7" fmla="*/ 0 w 165896"/>
                <a:gd name="connsiteY7" fmla="*/ 251860 h 251860"/>
                <a:gd name="connsiteX8" fmla="*/ 0 w 165896"/>
                <a:gd name="connsiteY8" fmla="*/ 0 h 251860"/>
                <a:gd name="connsiteX9" fmla="*/ 165897 w 165896"/>
                <a:gd name="connsiteY9" fmla="*/ 0 h 251860"/>
                <a:gd name="connsiteX10" fmla="*/ 165897 w 165896"/>
                <a:gd name="connsiteY10" fmla="*/ 43863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896" h="251860">
                  <a:moveTo>
                    <a:pt x="165897" y="43863"/>
                  </a:moveTo>
                  <a:lnTo>
                    <a:pt x="49168" y="43863"/>
                  </a:lnTo>
                  <a:lnTo>
                    <a:pt x="49168" y="105766"/>
                  </a:lnTo>
                  <a:lnTo>
                    <a:pt x="148571" y="105766"/>
                  </a:lnTo>
                  <a:lnTo>
                    <a:pt x="148571" y="149628"/>
                  </a:lnTo>
                  <a:lnTo>
                    <a:pt x="49168" y="149628"/>
                  </a:lnTo>
                  <a:lnTo>
                    <a:pt x="49168" y="251860"/>
                  </a:lnTo>
                  <a:lnTo>
                    <a:pt x="0" y="251860"/>
                  </a:lnTo>
                  <a:lnTo>
                    <a:pt x="0" y="0"/>
                  </a:lnTo>
                  <a:lnTo>
                    <a:pt x="165897" y="0"/>
                  </a:lnTo>
                  <a:lnTo>
                    <a:pt x="165897" y="43863"/>
                  </a:lnTo>
                  <a:close/>
                </a:path>
              </a:pathLst>
            </a:custGeom>
            <a:solidFill>
              <a:srgbClr val="221F20"/>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2" name="Freeform: Shape 371">
              <a:extLst>
                <a:ext uri="{FF2B5EF4-FFF2-40B4-BE49-F238E27FC236}">
                  <a16:creationId xmlns:a16="http://schemas.microsoft.com/office/drawing/2014/main" id="{FF01779A-2DE8-42D1-94E1-A5D678636006}"/>
                </a:ext>
              </a:extLst>
            </p:cNvPr>
            <p:cNvSpPr/>
            <p:nvPr/>
          </p:nvSpPr>
          <p:spPr>
            <a:xfrm>
              <a:off x="1536112" y="6108937"/>
              <a:ext cx="98449" cy="149463"/>
            </a:xfrm>
            <a:custGeom>
              <a:avLst/>
              <a:gdLst>
                <a:gd name="connsiteX0" fmla="*/ 165897 w 165896"/>
                <a:gd name="connsiteY0" fmla="*/ 251860 h 251860"/>
                <a:gd name="connsiteX1" fmla="*/ 0 w 165896"/>
                <a:gd name="connsiteY1" fmla="*/ 251860 h 251860"/>
                <a:gd name="connsiteX2" fmla="*/ 0 w 165896"/>
                <a:gd name="connsiteY2" fmla="*/ 0 h 251860"/>
                <a:gd name="connsiteX3" fmla="*/ 165897 w 165896"/>
                <a:gd name="connsiteY3" fmla="*/ 0 h 251860"/>
                <a:gd name="connsiteX4" fmla="*/ 165897 w 165896"/>
                <a:gd name="connsiteY4" fmla="*/ 43863 h 251860"/>
                <a:gd name="connsiteX5" fmla="*/ 49168 w 165896"/>
                <a:gd name="connsiteY5" fmla="*/ 43863 h 251860"/>
                <a:gd name="connsiteX6" fmla="*/ 49168 w 165896"/>
                <a:gd name="connsiteY6" fmla="*/ 102937 h 251860"/>
                <a:gd name="connsiteX7" fmla="*/ 148571 w 165896"/>
                <a:gd name="connsiteY7" fmla="*/ 102937 h 251860"/>
                <a:gd name="connsiteX8" fmla="*/ 148571 w 165896"/>
                <a:gd name="connsiteY8" fmla="*/ 146799 h 251860"/>
                <a:gd name="connsiteX9" fmla="*/ 49168 w 165896"/>
                <a:gd name="connsiteY9" fmla="*/ 146799 h 251860"/>
                <a:gd name="connsiteX10" fmla="*/ 49168 w 165896"/>
                <a:gd name="connsiteY10" fmla="*/ 207997 h 251860"/>
                <a:gd name="connsiteX11" fmla="*/ 165897 w 165896"/>
                <a:gd name="connsiteY11" fmla="*/ 207997 h 251860"/>
                <a:gd name="connsiteX12" fmla="*/ 165897 w 165896"/>
                <a:gd name="connsiteY12"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5896" h="251860">
                  <a:moveTo>
                    <a:pt x="165897" y="251860"/>
                  </a:moveTo>
                  <a:lnTo>
                    <a:pt x="0" y="251860"/>
                  </a:lnTo>
                  <a:lnTo>
                    <a:pt x="0" y="0"/>
                  </a:lnTo>
                  <a:lnTo>
                    <a:pt x="165897" y="0"/>
                  </a:lnTo>
                  <a:lnTo>
                    <a:pt x="165897" y="43863"/>
                  </a:lnTo>
                  <a:lnTo>
                    <a:pt x="49168" y="43863"/>
                  </a:lnTo>
                  <a:lnTo>
                    <a:pt x="49168" y="102937"/>
                  </a:lnTo>
                  <a:lnTo>
                    <a:pt x="148571" y="102937"/>
                  </a:lnTo>
                  <a:lnTo>
                    <a:pt x="148571" y="146799"/>
                  </a:lnTo>
                  <a:lnTo>
                    <a:pt x="49168" y="146799"/>
                  </a:lnTo>
                  <a:lnTo>
                    <a:pt x="49168" y="207997"/>
                  </a:lnTo>
                  <a:lnTo>
                    <a:pt x="165897" y="207997"/>
                  </a:lnTo>
                  <a:lnTo>
                    <a:pt x="165897" y="251860"/>
                  </a:lnTo>
                  <a:close/>
                </a:path>
              </a:pathLst>
            </a:custGeom>
            <a:solidFill>
              <a:srgbClr val="221F20"/>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Shape 372">
              <a:extLst>
                <a:ext uri="{FF2B5EF4-FFF2-40B4-BE49-F238E27FC236}">
                  <a16:creationId xmlns:a16="http://schemas.microsoft.com/office/drawing/2014/main" id="{8A306BCD-BE05-489A-8110-EFB6BD94FDE5}"/>
                </a:ext>
              </a:extLst>
            </p:cNvPr>
            <p:cNvSpPr/>
            <p:nvPr/>
          </p:nvSpPr>
          <p:spPr>
            <a:xfrm>
              <a:off x="1651739" y="6108937"/>
              <a:ext cx="107272" cy="149463"/>
            </a:xfrm>
            <a:custGeom>
              <a:avLst/>
              <a:gdLst>
                <a:gd name="connsiteX0" fmla="*/ 180765 w 180765"/>
                <a:gd name="connsiteY0" fmla="*/ 43863 h 251860"/>
                <a:gd name="connsiteX1" fmla="*/ 114967 w 180765"/>
                <a:gd name="connsiteY1" fmla="*/ 43863 h 251860"/>
                <a:gd name="connsiteX2" fmla="*/ 114967 w 180765"/>
                <a:gd name="connsiteY2" fmla="*/ 251860 h 251860"/>
                <a:gd name="connsiteX3" fmla="*/ 65799 w 180765"/>
                <a:gd name="connsiteY3" fmla="*/ 251860 h 251860"/>
                <a:gd name="connsiteX4" fmla="*/ 65799 w 180765"/>
                <a:gd name="connsiteY4" fmla="*/ 43863 h 251860"/>
                <a:gd name="connsiteX5" fmla="*/ 0 w 180765"/>
                <a:gd name="connsiteY5" fmla="*/ 43863 h 251860"/>
                <a:gd name="connsiteX6" fmla="*/ 0 w 180765"/>
                <a:gd name="connsiteY6" fmla="*/ 0 h 251860"/>
                <a:gd name="connsiteX7" fmla="*/ 180765 w 180765"/>
                <a:gd name="connsiteY7" fmla="*/ 0 h 251860"/>
                <a:gd name="connsiteX8" fmla="*/ 180765 w 180765"/>
                <a:gd name="connsiteY8" fmla="*/ 43863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765" h="251860">
                  <a:moveTo>
                    <a:pt x="180765" y="43863"/>
                  </a:moveTo>
                  <a:lnTo>
                    <a:pt x="114967" y="43863"/>
                  </a:lnTo>
                  <a:lnTo>
                    <a:pt x="114967" y="251860"/>
                  </a:lnTo>
                  <a:lnTo>
                    <a:pt x="65799" y="251860"/>
                  </a:lnTo>
                  <a:lnTo>
                    <a:pt x="65799" y="43863"/>
                  </a:lnTo>
                  <a:lnTo>
                    <a:pt x="0" y="43863"/>
                  </a:lnTo>
                  <a:lnTo>
                    <a:pt x="0" y="0"/>
                  </a:lnTo>
                  <a:lnTo>
                    <a:pt x="180765" y="0"/>
                  </a:lnTo>
                  <a:lnTo>
                    <a:pt x="180765" y="43863"/>
                  </a:lnTo>
                  <a:close/>
                </a:path>
              </a:pathLst>
            </a:custGeom>
            <a:solidFill>
              <a:srgbClr val="221F20"/>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Freeform: Shape 373">
              <a:extLst>
                <a:ext uri="{FF2B5EF4-FFF2-40B4-BE49-F238E27FC236}">
                  <a16:creationId xmlns:a16="http://schemas.microsoft.com/office/drawing/2014/main" id="{40C7D560-A13E-4A6B-A428-D3D6D2EE2159}"/>
                </a:ext>
              </a:extLst>
            </p:cNvPr>
            <p:cNvSpPr/>
            <p:nvPr/>
          </p:nvSpPr>
          <p:spPr>
            <a:xfrm>
              <a:off x="1765693" y="6108937"/>
              <a:ext cx="118815" cy="149463"/>
            </a:xfrm>
            <a:custGeom>
              <a:avLst/>
              <a:gdLst>
                <a:gd name="connsiteX0" fmla="*/ 200215 w 200215"/>
                <a:gd name="connsiteY0" fmla="*/ 0 h 251860"/>
                <a:gd name="connsiteX1" fmla="*/ 124520 w 200215"/>
                <a:gd name="connsiteY1" fmla="*/ 148571 h 251860"/>
                <a:gd name="connsiteX2" fmla="*/ 124520 w 200215"/>
                <a:gd name="connsiteY2" fmla="*/ 251860 h 251860"/>
                <a:gd name="connsiteX3" fmla="*/ 75705 w 200215"/>
                <a:gd name="connsiteY3" fmla="*/ 251860 h 251860"/>
                <a:gd name="connsiteX4" fmla="*/ 75705 w 200215"/>
                <a:gd name="connsiteY4" fmla="*/ 148571 h 251860"/>
                <a:gd name="connsiteX5" fmla="*/ 0 w 200215"/>
                <a:gd name="connsiteY5" fmla="*/ 0 h 251860"/>
                <a:gd name="connsiteX6" fmla="*/ 53416 w 200215"/>
                <a:gd name="connsiteY6" fmla="*/ 0 h 251860"/>
                <a:gd name="connsiteX7" fmla="*/ 100460 w 200215"/>
                <a:gd name="connsiteY7" fmla="*/ 101527 h 251860"/>
                <a:gd name="connsiteX8" fmla="*/ 146799 w 200215"/>
                <a:gd name="connsiteY8" fmla="*/ 0 h 251860"/>
                <a:gd name="connsiteX9" fmla="*/ 200215 w 200215"/>
                <a:gd name="connsiteY9" fmla="*/ 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215" h="251860">
                  <a:moveTo>
                    <a:pt x="200215" y="0"/>
                  </a:moveTo>
                  <a:lnTo>
                    <a:pt x="124520" y="148571"/>
                  </a:lnTo>
                  <a:lnTo>
                    <a:pt x="124520" y="251860"/>
                  </a:lnTo>
                  <a:lnTo>
                    <a:pt x="75705" y="251860"/>
                  </a:lnTo>
                  <a:lnTo>
                    <a:pt x="75705" y="148571"/>
                  </a:lnTo>
                  <a:lnTo>
                    <a:pt x="0" y="0"/>
                  </a:lnTo>
                  <a:lnTo>
                    <a:pt x="53416" y="0"/>
                  </a:lnTo>
                  <a:lnTo>
                    <a:pt x="100460" y="101527"/>
                  </a:lnTo>
                  <a:lnTo>
                    <a:pt x="146799" y="0"/>
                  </a:lnTo>
                  <a:lnTo>
                    <a:pt x="200215" y="0"/>
                  </a:lnTo>
                  <a:close/>
                </a:path>
              </a:pathLst>
            </a:custGeom>
            <a:solidFill>
              <a:srgbClr val="221F20"/>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5" name="Freeform: Shape 374">
              <a:extLst>
                <a:ext uri="{FF2B5EF4-FFF2-40B4-BE49-F238E27FC236}">
                  <a16:creationId xmlns:a16="http://schemas.microsoft.com/office/drawing/2014/main" id="{A6280768-467D-432E-AD3C-8AE08AF82CE5}"/>
                </a:ext>
              </a:extLst>
            </p:cNvPr>
            <p:cNvSpPr/>
            <p:nvPr/>
          </p:nvSpPr>
          <p:spPr>
            <a:xfrm>
              <a:off x="198661" y="6329372"/>
              <a:ext cx="104362" cy="149463"/>
            </a:xfrm>
            <a:custGeom>
              <a:avLst/>
              <a:gdLst>
                <a:gd name="connsiteX0" fmla="*/ 175860 w 175860"/>
                <a:gd name="connsiteY0" fmla="*/ 43863 h 251860"/>
                <a:gd name="connsiteX1" fmla="*/ 52121 w 175860"/>
                <a:gd name="connsiteY1" fmla="*/ 43863 h 251860"/>
                <a:gd name="connsiteX2" fmla="*/ 52121 w 175860"/>
                <a:gd name="connsiteY2" fmla="*/ 105766 h 251860"/>
                <a:gd name="connsiteX3" fmla="*/ 157486 w 175860"/>
                <a:gd name="connsiteY3" fmla="*/ 105766 h 251860"/>
                <a:gd name="connsiteX4" fmla="*/ 157486 w 175860"/>
                <a:gd name="connsiteY4" fmla="*/ 149628 h 251860"/>
                <a:gd name="connsiteX5" fmla="*/ 52121 w 175860"/>
                <a:gd name="connsiteY5" fmla="*/ 149628 h 251860"/>
                <a:gd name="connsiteX6" fmla="*/ 52121 w 175860"/>
                <a:gd name="connsiteY6" fmla="*/ 251860 h 251860"/>
                <a:gd name="connsiteX7" fmla="*/ 0 w 175860"/>
                <a:gd name="connsiteY7" fmla="*/ 251860 h 251860"/>
                <a:gd name="connsiteX8" fmla="*/ 0 w 175860"/>
                <a:gd name="connsiteY8" fmla="*/ 0 h 251860"/>
                <a:gd name="connsiteX9" fmla="*/ 175860 w 175860"/>
                <a:gd name="connsiteY9" fmla="*/ 0 h 251860"/>
                <a:gd name="connsiteX10" fmla="*/ 175860 w 175860"/>
                <a:gd name="connsiteY10" fmla="*/ 43863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5860" h="251860">
                  <a:moveTo>
                    <a:pt x="175860" y="43863"/>
                  </a:moveTo>
                  <a:lnTo>
                    <a:pt x="52121" y="43863"/>
                  </a:lnTo>
                  <a:lnTo>
                    <a:pt x="52121" y="105766"/>
                  </a:lnTo>
                  <a:lnTo>
                    <a:pt x="157486" y="105766"/>
                  </a:lnTo>
                  <a:lnTo>
                    <a:pt x="157486" y="149628"/>
                  </a:lnTo>
                  <a:lnTo>
                    <a:pt x="52121" y="149628"/>
                  </a:lnTo>
                  <a:lnTo>
                    <a:pt x="52121" y="251860"/>
                  </a:lnTo>
                  <a:lnTo>
                    <a:pt x="0" y="251860"/>
                  </a:lnTo>
                  <a:lnTo>
                    <a:pt x="0" y="0"/>
                  </a:lnTo>
                  <a:lnTo>
                    <a:pt x="175860" y="0"/>
                  </a:lnTo>
                  <a:lnTo>
                    <a:pt x="175860" y="43863"/>
                  </a:lnTo>
                  <a:close/>
                </a:path>
              </a:pathLst>
            </a:custGeom>
            <a:solidFill>
              <a:srgbClr val="221F20"/>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6" name="Freeform: Shape 375">
              <a:extLst>
                <a:ext uri="{FF2B5EF4-FFF2-40B4-BE49-F238E27FC236}">
                  <a16:creationId xmlns:a16="http://schemas.microsoft.com/office/drawing/2014/main" id="{1FFE39CB-352A-4A11-A81F-9A1DAD9D940D}"/>
                </a:ext>
              </a:extLst>
            </p:cNvPr>
            <p:cNvSpPr/>
            <p:nvPr/>
          </p:nvSpPr>
          <p:spPr>
            <a:xfrm>
              <a:off x="325785" y="6329372"/>
              <a:ext cx="116594" cy="150724"/>
            </a:xfrm>
            <a:custGeom>
              <a:avLst/>
              <a:gdLst>
                <a:gd name="connsiteX0" fmla="*/ 196472 w 196472"/>
                <a:gd name="connsiteY0" fmla="*/ 165545 h 253984"/>
                <a:gd name="connsiteX1" fmla="*/ 168354 w 196472"/>
                <a:gd name="connsiteY1" fmla="*/ 229400 h 253984"/>
                <a:gd name="connsiteX2" fmla="*/ 98231 w 196472"/>
                <a:gd name="connsiteY2" fmla="*/ 253984 h 253984"/>
                <a:gd name="connsiteX3" fmla="*/ 28118 w 196472"/>
                <a:gd name="connsiteY3" fmla="*/ 229400 h 253984"/>
                <a:gd name="connsiteX4" fmla="*/ 0 w 196472"/>
                <a:gd name="connsiteY4" fmla="*/ 165545 h 253984"/>
                <a:gd name="connsiteX5" fmla="*/ 0 w 196472"/>
                <a:gd name="connsiteY5" fmla="*/ 0 h 253984"/>
                <a:gd name="connsiteX6" fmla="*/ 52111 w 196472"/>
                <a:gd name="connsiteY6" fmla="*/ 0 h 253984"/>
                <a:gd name="connsiteX7" fmla="*/ 52111 w 196472"/>
                <a:gd name="connsiteY7" fmla="*/ 163782 h 253984"/>
                <a:gd name="connsiteX8" fmla="*/ 64494 w 196472"/>
                <a:gd name="connsiteY8" fmla="*/ 197739 h 253984"/>
                <a:gd name="connsiteX9" fmla="*/ 98231 w 196472"/>
                <a:gd name="connsiteY9" fmla="*/ 210121 h 253984"/>
                <a:gd name="connsiteX10" fmla="*/ 132169 w 196472"/>
                <a:gd name="connsiteY10" fmla="*/ 197739 h 253984"/>
                <a:gd name="connsiteX11" fmla="*/ 144732 w 196472"/>
                <a:gd name="connsiteY11" fmla="*/ 163782 h 253984"/>
                <a:gd name="connsiteX12" fmla="*/ 144732 w 196472"/>
                <a:gd name="connsiteY12" fmla="*/ 0 h 253984"/>
                <a:gd name="connsiteX13" fmla="*/ 196472 w 196472"/>
                <a:gd name="connsiteY13" fmla="*/ 0 h 253984"/>
                <a:gd name="connsiteX14" fmla="*/ 196472 w 196472"/>
                <a:gd name="connsiteY14" fmla="*/ 165545 h 253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472" h="253984">
                  <a:moveTo>
                    <a:pt x="196472" y="165545"/>
                  </a:moveTo>
                  <a:cubicBezTo>
                    <a:pt x="196472" y="191729"/>
                    <a:pt x="187100" y="213008"/>
                    <a:pt x="168354" y="229400"/>
                  </a:cubicBezTo>
                  <a:cubicBezTo>
                    <a:pt x="149609" y="245793"/>
                    <a:pt x="126235" y="253984"/>
                    <a:pt x="98231" y="253984"/>
                  </a:cubicBezTo>
                  <a:cubicBezTo>
                    <a:pt x="70237" y="253984"/>
                    <a:pt x="46863" y="245793"/>
                    <a:pt x="28118" y="229400"/>
                  </a:cubicBezTo>
                  <a:cubicBezTo>
                    <a:pt x="9373" y="213008"/>
                    <a:pt x="0" y="191729"/>
                    <a:pt x="0" y="165545"/>
                  </a:cubicBezTo>
                  <a:lnTo>
                    <a:pt x="0" y="0"/>
                  </a:lnTo>
                  <a:lnTo>
                    <a:pt x="52111" y="0"/>
                  </a:lnTo>
                  <a:lnTo>
                    <a:pt x="52111" y="163782"/>
                  </a:lnTo>
                  <a:cubicBezTo>
                    <a:pt x="52111" y="178165"/>
                    <a:pt x="56236" y="189481"/>
                    <a:pt x="64494" y="197739"/>
                  </a:cubicBezTo>
                  <a:cubicBezTo>
                    <a:pt x="72742" y="205997"/>
                    <a:pt x="83991" y="210121"/>
                    <a:pt x="98231" y="210121"/>
                  </a:cubicBezTo>
                  <a:cubicBezTo>
                    <a:pt x="112481" y="210121"/>
                    <a:pt x="123796" y="205997"/>
                    <a:pt x="132169" y="197739"/>
                  </a:cubicBezTo>
                  <a:cubicBezTo>
                    <a:pt x="140541" y="189481"/>
                    <a:pt x="144732" y="178165"/>
                    <a:pt x="144732" y="163782"/>
                  </a:cubicBezTo>
                  <a:lnTo>
                    <a:pt x="144732" y="0"/>
                  </a:lnTo>
                  <a:lnTo>
                    <a:pt x="196472" y="0"/>
                  </a:lnTo>
                  <a:lnTo>
                    <a:pt x="196472" y="165545"/>
                  </a:lnTo>
                  <a:close/>
                </a:path>
              </a:pathLst>
            </a:custGeom>
            <a:solidFill>
              <a:srgbClr val="221F20"/>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7" name="Freeform: Shape 376">
              <a:extLst>
                <a:ext uri="{FF2B5EF4-FFF2-40B4-BE49-F238E27FC236}">
                  <a16:creationId xmlns:a16="http://schemas.microsoft.com/office/drawing/2014/main" id="{560390AB-617C-4F15-BEC4-5A3522D99AFD}"/>
                </a:ext>
              </a:extLst>
            </p:cNvPr>
            <p:cNvSpPr/>
            <p:nvPr/>
          </p:nvSpPr>
          <p:spPr>
            <a:xfrm>
              <a:off x="475158" y="6329372"/>
              <a:ext cx="121268" cy="149463"/>
            </a:xfrm>
            <a:custGeom>
              <a:avLst/>
              <a:gdLst>
                <a:gd name="connsiteX0" fmla="*/ 204349 w 204349"/>
                <a:gd name="connsiteY0" fmla="*/ 251860 h 251860"/>
                <a:gd name="connsiteX1" fmla="*/ 157858 w 204349"/>
                <a:gd name="connsiteY1" fmla="*/ 251860 h 251860"/>
                <a:gd name="connsiteX2" fmla="*/ 52121 w 204349"/>
                <a:gd name="connsiteY2" fmla="*/ 97279 h 251860"/>
                <a:gd name="connsiteX3" fmla="*/ 52121 w 204349"/>
                <a:gd name="connsiteY3" fmla="*/ 251860 h 251860"/>
                <a:gd name="connsiteX4" fmla="*/ 0 w 204349"/>
                <a:gd name="connsiteY4" fmla="*/ 251860 h 251860"/>
                <a:gd name="connsiteX5" fmla="*/ 0 w 204349"/>
                <a:gd name="connsiteY5" fmla="*/ 0 h 251860"/>
                <a:gd name="connsiteX6" fmla="*/ 46492 w 204349"/>
                <a:gd name="connsiteY6" fmla="*/ 0 h 251860"/>
                <a:gd name="connsiteX7" fmla="*/ 152229 w 204349"/>
                <a:gd name="connsiteY7" fmla="*/ 154229 h 251860"/>
                <a:gd name="connsiteX8" fmla="*/ 152229 w 204349"/>
                <a:gd name="connsiteY8" fmla="*/ 0 h 251860"/>
                <a:gd name="connsiteX9" fmla="*/ 204349 w 204349"/>
                <a:gd name="connsiteY9" fmla="*/ 0 h 251860"/>
                <a:gd name="connsiteX10" fmla="*/ 204349 w 204349"/>
                <a:gd name="connsiteY10"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49" h="251860">
                  <a:moveTo>
                    <a:pt x="204349" y="251860"/>
                  </a:moveTo>
                  <a:lnTo>
                    <a:pt x="157858" y="251860"/>
                  </a:lnTo>
                  <a:lnTo>
                    <a:pt x="52121" y="97279"/>
                  </a:lnTo>
                  <a:lnTo>
                    <a:pt x="52121" y="251860"/>
                  </a:lnTo>
                  <a:lnTo>
                    <a:pt x="0" y="251860"/>
                  </a:lnTo>
                  <a:lnTo>
                    <a:pt x="0" y="0"/>
                  </a:lnTo>
                  <a:lnTo>
                    <a:pt x="46492" y="0"/>
                  </a:lnTo>
                  <a:lnTo>
                    <a:pt x="152229" y="154229"/>
                  </a:lnTo>
                  <a:lnTo>
                    <a:pt x="152229" y="0"/>
                  </a:lnTo>
                  <a:lnTo>
                    <a:pt x="204349" y="0"/>
                  </a:lnTo>
                  <a:lnTo>
                    <a:pt x="204349" y="251860"/>
                  </a:lnTo>
                  <a:close/>
                </a:path>
              </a:pathLst>
            </a:custGeom>
            <a:solidFill>
              <a:srgbClr val="221F20"/>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8" name="Freeform: Shape 377">
              <a:extLst>
                <a:ext uri="{FF2B5EF4-FFF2-40B4-BE49-F238E27FC236}">
                  <a16:creationId xmlns:a16="http://schemas.microsoft.com/office/drawing/2014/main" id="{DDE89CEF-B4D5-4DC8-A766-33CE18AB9992}"/>
                </a:ext>
              </a:extLst>
            </p:cNvPr>
            <p:cNvSpPr/>
            <p:nvPr/>
          </p:nvSpPr>
          <p:spPr>
            <a:xfrm>
              <a:off x="631652" y="6329372"/>
              <a:ext cx="115039" cy="149463"/>
            </a:xfrm>
            <a:custGeom>
              <a:avLst/>
              <a:gdLst>
                <a:gd name="connsiteX0" fmla="*/ 191043 w 193852"/>
                <a:gd name="connsiteY0" fmla="*/ 70218 h 251860"/>
                <a:gd name="connsiteX1" fmla="*/ 193853 w 193852"/>
                <a:gd name="connsiteY1" fmla="*/ 125930 h 251860"/>
                <a:gd name="connsiteX2" fmla="*/ 191043 w 193852"/>
                <a:gd name="connsiteY2" fmla="*/ 181642 h 251860"/>
                <a:gd name="connsiteX3" fmla="*/ 176975 w 193852"/>
                <a:gd name="connsiteY3" fmla="*/ 215075 h 251860"/>
                <a:gd name="connsiteX4" fmla="*/ 96364 w 193852"/>
                <a:gd name="connsiteY4" fmla="*/ 251860 h 251860"/>
                <a:gd name="connsiteX5" fmla="*/ 0 w 193852"/>
                <a:gd name="connsiteY5" fmla="*/ 251860 h 251860"/>
                <a:gd name="connsiteX6" fmla="*/ 0 w 193852"/>
                <a:gd name="connsiteY6" fmla="*/ 0 h 251860"/>
                <a:gd name="connsiteX7" fmla="*/ 96364 w 193852"/>
                <a:gd name="connsiteY7" fmla="*/ 0 h 251860"/>
                <a:gd name="connsiteX8" fmla="*/ 176975 w 193852"/>
                <a:gd name="connsiteY8" fmla="*/ 36786 h 251860"/>
                <a:gd name="connsiteX9" fmla="*/ 191043 w 193852"/>
                <a:gd name="connsiteY9" fmla="*/ 70218 h 251860"/>
                <a:gd name="connsiteX10" fmla="*/ 139856 w 193852"/>
                <a:gd name="connsiteY10" fmla="*/ 171212 h 251860"/>
                <a:gd name="connsiteX11" fmla="*/ 141732 w 193852"/>
                <a:gd name="connsiteY11" fmla="*/ 125930 h 251860"/>
                <a:gd name="connsiteX12" fmla="*/ 139856 w 193852"/>
                <a:gd name="connsiteY12" fmla="*/ 80648 h 251860"/>
                <a:gd name="connsiteX13" fmla="*/ 130854 w 193852"/>
                <a:gd name="connsiteY13" fmla="*/ 59426 h 251860"/>
                <a:gd name="connsiteX14" fmla="*/ 91859 w 193852"/>
                <a:gd name="connsiteY14" fmla="*/ 43863 h 251860"/>
                <a:gd name="connsiteX15" fmla="*/ 52121 w 193852"/>
                <a:gd name="connsiteY15" fmla="*/ 43863 h 251860"/>
                <a:gd name="connsiteX16" fmla="*/ 52121 w 193852"/>
                <a:gd name="connsiteY16" fmla="*/ 207997 h 251860"/>
                <a:gd name="connsiteX17" fmla="*/ 91859 w 193852"/>
                <a:gd name="connsiteY17" fmla="*/ 207997 h 251860"/>
                <a:gd name="connsiteX18" fmla="*/ 130854 w 193852"/>
                <a:gd name="connsiteY18" fmla="*/ 192434 h 251860"/>
                <a:gd name="connsiteX19" fmla="*/ 139856 w 193852"/>
                <a:gd name="connsiteY19" fmla="*/ 171212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3852" h="251860">
                  <a:moveTo>
                    <a:pt x="191043" y="70218"/>
                  </a:moveTo>
                  <a:cubicBezTo>
                    <a:pt x="192919" y="82601"/>
                    <a:pt x="193853" y="101165"/>
                    <a:pt x="193853" y="125930"/>
                  </a:cubicBezTo>
                  <a:cubicBezTo>
                    <a:pt x="193853" y="150695"/>
                    <a:pt x="192919" y="169259"/>
                    <a:pt x="191043" y="181642"/>
                  </a:cubicBezTo>
                  <a:cubicBezTo>
                    <a:pt x="189167" y="194024"/>
                    <a:pt x="184480" y="205168"/>
                    <a:pt x="176975" y="215075"/>
                  </a:cubicBezTo>
                  <a:cubicBezTo>
                    <a:pt x="158229" y="239601"/>
                    <a:pt x="131359" y="251860"/>
                    <a:pt x="96364" y="251860"/>
                  </a:cubicBezTo>
                  <a:lnTo>
                    <a:pt x="0" y="251860"/>
                  </a:lnTo>
                  <a:lnTo>
                    <a:pt x="0" y="0"/>
                  </a:lnTo>
                  <a:lnTo>
                    <a:pt x="96364" y="0"/>
                  </a:lnTo>
                  <a:cubicBezTo>
                    <a:pt x="131359" y="0"/>
                    <a:pt x="158229" y="12259"/>
                    <a:pt x="176975" y="36786"/>
                  </a:cubicBezTo>
                  <a:cubicBezTo>
                    <a:pt x="184480" y="46691"/>
                    <a:pt x="189167" y="57836"/>
                    <a:pt x="191043" y="70218"/>
                  </a:cubicBezTo>
                  <a:close/>
                  <a:moveTo>
                    <a:pt x="139856" y="171212"/>
                  </a:moveTo>
                  <a:cubicBezTo>
                    <a:pt x="141103" y="162249"/>
                    <a:pt x="141732" y="147152"/>
                    <a:pt x="141732" y="125930"/>
                  </a:cubicBezTo>
                  <a:cubicBezTo>
                    <a:pt x="141732" y="104708"/>
                    <a:pt x="141103" y="89611"/>
                    <a:pt x="139856" y="80648"/>
                  </a:cubicBezTo>
                  <a:cubicBezTo>
                    <a:pt x="138608" y="71695"/>
                    <a:pt x="135607" y="64618"/>
                    <a:pt x="130854" y="59426"/>
                  </a:cubicBezTo>
                  <a:cubicBezTo>
                    <a:pt x="122111" y="49054"/>
                    <a:pt x="109109" y="43863"/>
                    <a:pt x="91859" y="43863"/>
                  </a:cubicBezTo>
                  <a:lnTo>
                    <a:pt x="52121" y="43863"/>
                  </a:lnTo>
                  <a:lnTo>
                    <a:pt x="52121" y="207997"/>
                  </a:lnTo>
                  <a:lnTo>
                    <a:pt x="91859" y="207997"/>
                  </a:lnTo>
                  <a:cubicBezTo>
                    <a:pt x="109109" y="207997"/>
                    <a:pt x="122111" y="202806"/>
                    <a:pt x="130854" y="192434"/>
                  </a:cubicBezTo>
                  <a:cubicBezTo>
                    <a:pt x="135607" y="187243"/>
                    <a:pt x="138608" y="180165"/>
                    <a:pt x="139856" y="171212"/>
                  </a:cubicBezTo>
                  <a:close/>
                </a:path>
              </a:pathLst>
            </a:custGeom>
            <a:solidFill>
              <a:srgbClr val="221F20"/>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9" name="Freeform: Shape 378">
              <a:extLst>
                <a:ext uri="{FF2B5EF4-FFF2-40B4-BE49-F238E27FC236}">
                  <a16:creationId xmlns:a16="http://schemas.microsoft.com/office/drawing/2014/main" id="{4FFB7922-EA62-43A9-86A3-A9A5542C762D}"/>
                </a:ext>
              </a:extLst>
            </p:cNvPr>
            <p:cNvSpPr/>
            <p:nvPr/>
          </p:nvSpPr>
          <p:spPr>
            <a:xfrm>
              <a:off x="759218" y="6329372"/>
              <a:ext cx="139741" cy="149463"/>
            </a:xfrm>
            <a:custGeom>
              <a:avLst/>
              <a:gdLst>
                <a:gd name="connsiteX0" fmla="*/ 235477 w 235477"/>
                <a:gd name="connsiteY0" fmla="*/ 251860 h 251860"/>
                <a:gd name="connsiteX1" fmla="*/ 181108 w 235477"/>
                <a:gd name="connsiteY1" fmla="*/ 251860 h 251860"/>
                <a:gd name="connsiteX2" fmla="*/ 165354 w 235477"/>
                <a:gd name="connsiteY2" fmla="*/ 207293 h 251860"/>
                <a:gd name="connsiteX3" fmla="*/ 70495 w 235477"/>
                <a:gd name="connsiteY3" fmla="*/ 207293 h 251860"/>
                <a:gd name="connsiteX4" fmla="*/ 54369 w 235477"/>
                <a:gd name="connsiteY4" fmla="*/ 251860 h 251860"/>
                <a:gd name="connsiteX5" fmla="*/ 0 w 235477"/>
                <a:gd name="connsiteY5" fmla="*/ 251860 h 251860"/>
                <a:gd name="connsiteX6" fmla="*/ 97117 w 235477"/>
                <a:gd name="connsiteY6" fmla="*/ 0 h 251860"/>
                <a:gd name="connsiteX7" fmla="*/ 137989 w 235477"/>
                <a:gd name="connsiteY7" fmla="*/ 0 h 251860"/>
                <a:gd name="connsiteX8" fmla="*/ 235477 w 235477"/>
                <a:gd name="connsiteY8" fmla="*/ 251860 h 251860"/>
                <a:gd name="connsiteX9" fmla="*/ 151486 w 235477"/>
                <a:gd name="connsiteY9" fmla="*/ 165906 h 251860"/>
                <a:gd name="connsiteX10" fmla="*/ 118863 w 235477"/>
                <a:gd name="connsiteY10" fmla="*/ 74285 h 251860"/>
                <a:gd name="connsiteX11" fmla="*/ 85115 w 235477"/>
                <a:gd name="connsiteY11" fmla="*/ 165906 h 251860"/>
                <a:gd name="connsiteX12" fmla="*/ 151486 w 235477"/>
                <a:gd name="connsiteY12" fmla="*/ 165906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477" h="251860">
                  <a:moveTo>
                    <a:pt x="235477" y="251860"/>
                  </a:moveTo>
                  <a:lnTo>
                    <a:pt x="181108" y="251860"/>
                  </a:lnTo>
                  <a:lnTo>
                    <a:pt x="165354" y="207293"/>
                  </a:lnTo>
                  <a:lnTo>
                    <a:pt x="70495" y="207293"/>
                  </a:lnTo>
                  <a:lnTo>
                    <a:pt x="54369" y="251860"/>
                  </a:lnTo>
                  <a:lnTo>
                    <a:pt x="0" y="251860"/>
                  </a:lnTo>
                  <a:lnTo>
                    <a:pt x="97117" y="0"/>
                  </a:lnTo>
                  <a:lnTo>
                    <a:pt x="137989" y="0"/>
                  </a:lnTo>
                  <a:lnTo>
                    <a:pt x="235477" y="251860"/>
                  </a:lnTo>
                  <a:close/>
                  <a:moveTo>
                    <a:pt x="151486" y="165906"/>
                  </a:moveTo>
                  <a:lnTo>
                    <a:pt x="118863" y="74285"/>
                  </a:lnTo>
                  <a:lnTo>
                    <a:pt x="85115" y="165906"/>
                  </a:lnTo>
                  <a:lnTo>
                    <a:pt x="151486" y="165906"/>
                  </a:lnTo>
                  <a:close/>
                </a:path>
              </a:pathLst>
            </a:custGeom>
            <a:solidFill>
              <a:srgbClr val="221F20"/>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0" name="Freeform: Shape 379">
              <a:extLst>
                <a:ext uri="{FF2B5EF4-FFF2-40B4-BE49-F238E27FC236}">
                  <a16:creationId xmlns:a16="http://schemas.microsoft.com/office/drawing/2014/main" id="{FE8DC9C7-7EF6-4D5C-9A15-4DE00D0802A0}"/>
                </a:ext>
              </a:extLst>
            </p:cNvPr>
            <p:cNvSpPr/>
            <p:nvPr/>
          </p:nvSpPr>
          <p:spPr>
            <a:xfrm>
              <a:off x="916826" y="6329372"/>
              <a:ext cx="143522" cy="149463"/>
            </a:xfrm>
            <a:custGeom>
              <a:avLst/>
              <a:gdLst>
                <a:gd name="connsiteX0" fmla="*/ 241849 w 241849"/>
                <a:gd name="connsiteY0" fmla="*/ 251860 h 251860"/>
                <a:gd name="connsiteX1" fmla="*/ 189729 w 241849"/>
                <a:gd name="connsiteY1" fmla="*/ 251860 h 251860"/>
                <a:gd name="connsiteX2" fmla="*/ 189729 w 241849"/>
                <a:gd name="connsiteY2" fmla="*/ 105061 h 251860"/>
                <a:gd name="connsiteX3" fmla="*/ 138732 w 241849"/>
                <a:gd name="connsiteY3" fmla="*/ 200568 h 251860"/>
                <a:gd name="connsiteX4" fmla="*/ 103489 w 241849"/>
                <a:gd name="connsiteY4" fmla="*/ 200568 h 251860"/>
                <a:gd name="connsiteX5" fmla="*/ 52121 w 241849"/>
                <a:gd name="connsiteY5" fmla="*/ 105061 h 251860"/>
                <a:gd name="connsiteX6" fmla="*/ 52121 w 241849"/>
                <a:gd name="connsiteY6" fmla="*/ 251860 h 251860"/>
                <a:gd name="connsiteX7" fmla="*/ 0 w 241849"/>
                <a:gd name="connsiteY7" fmla="*/ 251860 h 251860"/>
                <a:gd name="connsiteX8" fmla="*/ 0 w 241849"/>
                <a:gd name="connsiteY8" fmla="*/ 0 h 251860"/>
                <a:gd name="connsiteX9" fmla="*/ 51368 w 241849"/>
                <a:gd name="connsiteY9" fmla="*/ 0 h 251860"/>
                <a:gd name="connsiteX10" fmla="*/ 121110 w 241849"/>
                <a:gd name="connsiteY10" fmla="*/ 136188 h 251860"/>
                <a:gd name="connsiteX11" fmla="*/ 190481 w 241849"/>
                <a:gd name="connsiteY11" fmla="*/ 0 h 251860"/>
                <a:gd name="connsiteX12" fmla="*/ 241849 w 241849"/>
                <a:gd name="connsiteY12" fmla="*/ 0 h 251860"/>
                <a:gd name="connsiteX13" fmla="*/ 241849 w 241849"/>
                <a:gd name="connsiteY13"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1849" h="251860">
                  <a:moveTo>
                    <a:pt x="241849" y="251860"/>
                  </a:moveTo>
                  <a:lnTo>
                    <a:pt x="189729" y="251860"/>
                  </a:lnTo>
                  <a:lnTo>
                    <a:pt x="189729" y="105061"/>
                  </a:lnTo>
                  <a:lnTo>
                    <a:pt x="138732" y="200568"/>
                  </a:lnTo>
                  <a:lnTo>
                    <a:pt x="103489" y="200568"/>
                  </a:lnTo>
                  <a:lnTo>
                    <a:pt x="52121" y="105061"/>
                  </a:lnTo>
                  <a:lnTo>
                    <a:pt x="52121" y="251860"/>
                  </a:lnTo>
                  <a:lnTo>
                    <a:pt x="0" y="251860"/>
                  </a:lnTo>
                  <a:lnTo>
                    <a:pt x="0" y="0"/>
                  </a:lnTo>
                  <a:lnTo>
                    <a:pt x="51368" y="0"/>
                  </a:lnTo>
                  <a:lnTo>
                    <a:pt x="121110" y="136188"/>
                  </a:lnTo>
                  <a:lnTo>
                    <a:pt x="190481" y="0"/>
                  </a:lnTo>
                  <a:lnTo>
                    <a:pt x="241849" y="0"/>
                  </a:lnTo>
                  <a:lnTo>
                    <a:pt x="241849" y="251860"/>
                  </a:lnTo>
                  <a:close/>
                </a:path>
              </a:pathLst>
            </a:custGeom>
            <a:solidFill>
              <a:srgbClr val="221F20"/>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1" name="Freeform: Shape 380">
              <a:extLst>
                <a:ext uri="{FF2B5EF4-FFF2-40B4-BE49-F238E27FC236}">
                  <a16:creationId xmlns:a16="http://schemas.microsoft.com/office/drawing/2014/main" id="{DAD664E5-FDCC-46ED-BE34-3C5B9110F6CC}"/>
                </a:ext>
              </a:extLst>
            </p:cNvPr>
            <p:cNvSpPr/>
            <p:nvPr/>
          </p:nvSpPr>
          <p:spPr>
            <a:xfrm>
              <a:off x="1095569" y="6329372"/>
              <a:ext cx="104362" cy="149463"/>
            </a:xfrm>
            <a:custGeom>
              <a:avLst/>
              <a:gdLst>
                <a:gd name="connsiteX0" fmla="*/ 175860 w 175860"/>
                <a:gd name="connsiteY0" fmla="*/ 251860 h 251860"/>
                <a:gd name="connsiteX1" fmla="*/ 0 w 175860"/>
                <a:gd name="connsiteY1" fmla="*/ 251860 h 251860"/>
                <a:gd name="connsiteX2" fmla="*/ 0 w 175860"/>
                <a:gd name="connsiteY2" fmla="*/ 0 h 251860"/>
                <a:gd name="connsiteX3" fmla="*/ 175860 w 175860"/>
                <a:gd name="connsiteY3" fmla="*/ 0 h 251860"/>
                <a:gd name="connsiteX4" fmla="*/ 175860 w 175860"/>
                <a:gd name="connsiteY4" fmla="*/ 43863 h 251860"/>
                <a:gd name="connsiteX5" fmla="*/ 52121 w 175860"/>
                <a:gd name="connsiteY5" fmla="*/ 43863 h 251860"/>
                <a:gd name="connsiteX6" fmla="*/ 52121 w 175860"/>
                <a:gd name="connsiteY6" fmla="*/ 102937 h 251860"/>
                <a:gd name="connsiteX7" fmla="*/ 157486 w 175860"/>
                <a:gd name="connsiteY7" fmla="*/ 102937 h 251860"/>
                <a:gd name="connsiteX8" fmla="*/ 157486 w 175860"/>
                <a:gd name="connsiteY8" fmla="*/ 146799 h 251860"/>
                <a:gd name="connsiteX9" fmla="*/ 52121 w 175860"/>
                <a:gd name="connsiteY9" fmla="*/ 146799 h 251860"/>
                <a:gd name="connsiteX10" fmla="*/ 52121 w 175860"/>
                <a:gd name="connsiteY10" fmla="*/ 207997 h 251860"/>
                <a:gd name="connsiteX11" fmla="*/ 175860 w 175860"/>
                <a:gd name="connsiteY11" fmla="*/ 207997 h 251860"/>
                <a:gd name="connsiteX12" fmla="*/ 175860 w 175860"/>
                <a:gd name="connsiteY12"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860" h="251860">
                  <a:moveTo>
                    <a:pt x="175860" y="251860"/>
                  </a:moveTo>
                  <a:lnTo>
                    <a:pt x="0" y="251860"/>
                  </a:lnTo>
                  <a:lnTo>
                    <a:pt x="0" y="0"/>
                  </a:lnTo>
                  <a:lnTo>
                    <a:pt x="175860" y="0"/>
                  </a:lnTo>
                  <a:lnTo>
                    <a:pt x="175860" y="43863"/>
                  </a:lnTo>
                  <a:lnTo>
                    <a:pt x="52121" y="43863"/>
                  </a:lnTo>
                  <a:lnTo>
                    <a:pt x="52121" y="102937"/>
                  </a:lnTo>
                  <a:lnTo>
                    <a:pt x="157486" y="102937"/>
                  </a:lnTo>
                  <a:lnTo>
                    <a:pt x="157486" y="146799"/>
                  </a:lnTo>
                  <a:lnTo>
                    <a:pt x="52121" y="146799"/>
                  </a:lnTo>
                  <a:lnTo>
                    <a:pt x="52121" y="207997"/>
                  </a:lnTo>
                  <a:lnTo>
                    <a:pt x="175860" y="207997"/>
                  </a:lnTo>
                  <a:lnTo>
                    <a:pt x="175860" y="251860"/>
                  </a:lnTo>
                  <a:close/>
                </a:path>
              </a:pathLst>
            </a:custGeom>
            <a:solidFill>
              <a:srgbClr val="221F20"/>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2" name="Freeform: Shape 381">
              <a:extLst>
                <a:ext uri="{FF2B5EF4-FFF2-40B4-BE49-F238E27FC236}">
                  <a16:creationId xmlns:a16="http://schemas.microsoft.com/office/drawing/2014/main" id="{88A60785-4459-4480-AB7C-CD5A6F87F588}"/>
                </a:ext>
              </a:extLst>
            </p:cNvPr>
            <p:cNvSpPr/>
            <p:nvPr/>
          </p:nvSpPr>
          <p:spPr>
            <a:xfrm>
              <a:off x="1228476" y="6329372"/>
              <a:ext cx="121273" cy="149463"/>
            </a:xfrm>
            <a:custGeom>
              <a:avLst/>
              <a:gdLst>
                <a:gd name="connsiteX0" fmla="*/ 204359 w 204358"/>
                <a:gd name="connsiteY0" fmla="*/ 251860 h 251860"/>
                <a:gd name="connsiteX1" fmla="*/ 157858 w 204358"/>
                <a:gd name="connsiteY1" fmla="*/ 251860 h 251860"/>
                <a:gd name="connsiteX2" fmla="*/ 52121 w 204358"/>
                <a:gd name="connsiteY2" fmla="*/ 97279 h 251860"/>
                <a:gd name="connsiteX3" fmla="*/ 52121 w 204358"/>
                <a:gd name="connsiteY3" fmla="*/ 251860 h 251860"/>
                <a:gd name="connsiteX4" fmla="*/ 0 w 204358"/>
                <a:gd name="connsiteY4" fmla="*/ 251860 h 251860"/>
                <a:gd name="connsiteX5" fmla="*/ 0 w 204358"/>
                <a:gd name="connsiteY5" fmla="*/ 0 h 251860"/>
                <a:gd name="connsiteX6" fmla="*/ 46501 w 204358"/>
                <a:gd name="connsiteY6" fmla="*/ 0 h 251860"/>
                <a:gd name="connsiteX7" fmla="*/ 152238 w 204358"/>
                <a:gd name="connsiteY7" fmla="*/ 154229 h 251860"/>
                <a:gd name="connsiteX8" fmla="*/ 152238 w 204358"/>
                <a:gd name="connsiteY8" fmla="*/ 0 h 251860"/>
                <a:gd name="connsiteX9" fmla="*/ 204359 w 204358"/>
                <a:gd name="connsiteY9" fmla="*/ 0 h 251860"/>
                <a:gd name="connsiteX10" fmla="*/ 204359 w 204358"/>
                <a:gd name="connsiteY10"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8" h="251860">
                  <a:moveTo>
                    <a:pt x="204359" y="251860"/>
                  </a:moveTo>
                  <a:lnTo>
                    <a:pt x="157858" y="251860"/>
                  </a:lnTo>
                  <a:lnTo>
                    <a:pt x="52121" y="97279"/>
                  </a:lnTo>
                  <a:lnTo>
                    <a:pt x="52121" y="251860"/>
                  </a:lnTo>
                  <a:lnTo>
                    <a:pt x="0" y="251860"/>
                  </a:lnTo>
                  <a:lnTo>
                    <a:pt x="0" y="0"/>
                  </a:lnTo>
                  <a:lnTo>
                    <a:pt x="46501" y="0"/>
                  </a:lnTo>
                  <a:lnTo>
                    <a:pt x="152238" y="154229"/>
                  </a:lnTo>
                  <a:lnTo>
                    <a:pt x="152238" y="0"/>
                  </a:lnTo>
                  <a:lnTo>
                    <a:pt x="204359" y="0"/>
                  </a:lnTo>
                  <a:lnTo>
                    <a:pt x="204359" y="251860"/>
                  </a:lnTo>
                  <a:close/>
                </a:path>
              </a:pathLst>
            </a:custGeom>
            <a:solidFill>
              <a:srgbClr val="221F20"/>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3" name="Freeform: Shape 382">
              <a:extLst>
                <a:ext uri="{FF2B5EF4-FFF2-40B4-BE49-F238E27FC236}">
                  <a16:creationId xmlns:a16="http://schemas.microsoft.com/office/drawing/2014/main" id="{90EB9FEE-75CA-41AE-8D0D-403A637B84B1}"/>
                </a:ext>
              </a:extLst>
            </p:cNvPr>
            <p:cNvSpPr/>
            <p:nvPr/>
          </p:nvSpPr>
          <p:spPr>
            <a:xfrm>
              <a:off x="1373179" y="6329372"/>
              <a:ext cx="113705" cy="149463"/>
            </a:xfrm>
            <a:custGeom>
              <a:avLst/>
              <a:gdLst>
                <a:gd name="connsiteX0" fmla="*/ 191605 w 191604"/>
                <a:gd name="connsiteY0" fmla="*/ 43863 h 251860"/>
                <a:gd name="connsiteX1" fmla="*/ 121863 w 191604"/>
                <a:gd name="connsiteY1" fmla="*/ 43863 h 251860"/>
                <a:gd name="connsiteX2" fmla="*/ 121863 w 191604"/>
                <a:gd name="connsiteY2" fmla="*/ 251860 h 251860"/>
                <a:gd name="connsiteX3" fmla="*/ 69742 w 191604"/>
                <a:gd name="connsiteY3" fmla="*/ 251860 h 251860"/>
                <a:gd name="connsiteX4" fmla="*/ 69742 w 191604"/>
                <a:gd name="connsiteY4" fmla="*/ 43863 h 251860"/>
                <a:gd name="connsiteX5" fmla="*/ 0 w 191604"/>
                <a:gd name="connsiteY5" fmla="*/ 43863 h 251860"/>
                <a:gd name="connsiteX6" fmla="*/ 0 w 191604"/>
                <a:gd name="connsiteY6" fmla="*/ 0 h 251860"/>
                <a:gd name="connsiteX7" fmla="*/ 191605 w 191604"/>
                <a:gd name="connsiteY7" fmla="*/ 0 h 251860"/>
                <a:gd name="connsiteX8" fmla="*/ 191605 w 191604"/>
                <a:gd name="connsiteY8" fmla="*/ 43863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1604" h="251860">
                  <a:moveTo>
                    <a:pt x="191605" y="43863"/>
                  </a:moveTo>
                  <a:lnTo>
                    <a:pt x="121863" y="43863"/>
                  </a:lnTo>
                  <a:lnTo>
                    <a:pt x="121863" y="251860"/>
                  </a:lnTo>
                  <a:lnTo>
                    <a:pt x="69742" y="251860"/>
                  </a:lnTo>
                  <a:lnTo>
                    <a:pt x="69742" y="43863"/>
                  </a:lnTo>
                  <a:lnTo>
                    <a:pt x="0" y="43863"/>
                  </a:lnTo>
                  <a:lnTo>
                    <a:pt x="0" y="0"/>
                  </a:lnTo>
                  <a:lnTo>
                    <a:pt x="191605" y="0"/>
                  </a:lnTo>
                  <a:lnTo>
                    <a:pt x="191605" y="43863"/>
                  </a:lnTo>
                  <a:close/>
                </a:path>
              </a:pathLst>
            </a:custGeom>
            <a:solidFill>
              <a:srgbClr val="221F20"/>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4" name="Freeform: Shape 383">
              <a:extLst>
                <a:ext uri="{FF2B5EF4-FFF2-40B4-BE49-F238E27FC236}">
                  <a16:creationId xmlns:a16="http://schemas.microsoft.com/office/drawing/2014/main" id="{5731FDB8-5497-409F-8A4A-74C6D9AF78AE}"/>
                </a:ext>
              </a:extLst>
            </p:cNvPr>
            <p:cNvSpPr/>
            <p:nvPr/>
          </p:nvSpPr>
          <p:spPr>
            <a:xfrm>
              <a:off x="1492955" y="6329372"/>
              <a:ext cx="139740" cy="149463"/>
            </a:xfrm>
            <a:custGeom>
              <a:avLst/>
              <a:gdLst>
                <a:gd name="connsiteX0" fmla="*/ 235477 w 235476"/>
                <a:gd name="connsiteY0" fmla="*/ 251860 h 251860"/>
                <a:gd name="connsiteX1" fmla="*/ 181108 w 235476"/>
                <a:gd name="connsiteY1" fmla="*/ 251860 h 251860"/>
                <a:gd name="connsiteX2" fmla="*/ 165363 w 235476"/>
                <a:gd name="connsiteY2" fmla="*/ 207293 h 251860"/>
                <a:gd name="connsiteX3" fmla="*/ 70495 w 235476"/>
                <a:gd name="connsiteY3" fmla="*/ 207293 h 251860"/>
                <a:gd name="connsiteX4" fmla="*/ 54369 w 235476"/>
                <a:gd name="connsiteY4" fmla="*/ 251860 h 251860"/>
                <a:gd name="connsiteX5" fmla="*/ 0 w 235476"/>
                <a:gd name="connsiteY5" fmla="*/ 251860 h 251860"/>
                <a:gd name="connsiteX6" fmla="*/ 97117 w 235476"/>
                <a:gd name="connsiteY6" fmla="*/ 0 h 251860"/>
                <a:gd name="connsiteX7" fmla="*/ 137989 w 235476"/>
                <a:gd name="connsiteY7" fmla="*/ 0 h 251860"/>
                <a:gd name="connsiteX8" fmla="*/ 235477 w 235476"/>
                <a:gd name="connsiteY8" fmla="*/ 251860 h 251860"/>
                <a:gd name="connsiteX9" fmla="*/ 151486 w 235476"/>
                <a:gd name="connsiteY9" fmla="*/ 165906 h 251860"/>
                <a:gd name="connsiteX10" fmla="*/ 118863 w 235476"/>
                <a:gd name="connsiteY10" fmla="*/ 74285 h 251860"/>
                <a:gd name="connsiteX11" fmla="*/ 85115 w 235476"/>
                <a:gd name="connsiteY11" fmla="*/ 165906 h 251860"/>
                <a:gd name="connsiteX12" fmla="*/ 151486 w 235476"/>
                <a:gd name="connsiteY12" fmla="*/ 165906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476" h="251860">
                  <a:moveTo>
                    <a:pt x="235477" y="251860"/>
                  </a:moveTo>
                  <a:lnTo>
                    <a:pt x="181108" y="251860"/>
                  </a:lnTo>
                  <a:lnTo>
                    <a:pt x="165363" y="207293"/>
                  </a:lnTo>
                  <a:lnTo>
                    <a:pt x="70495" y="207293"/>
                  </a:lnTo>
                  <a:lnTo>
                    <a:pt x="54369" y="251860"/>
                  </a:lnTo>
                  <a:lnTo>
                    <a:pt x="0" y="251860"/>
                  </a:lnTo>
                  <a:lnTo>
                    <a:pt x="97117" y="0"/>
                  </a:lnTo>
                  <a:lnTo>
                    <a:pt x="137989" y="0"/>
                  </a:lnTo>
                  <a:lnTo>
                    <a:pt x="235477" y="251860"/>
                  </a:lnTo>
                  <a:close/>
                  <a:moveTo>
                    <a:pt x="151486" y="165906"/>
                  </a:moveTo>
                  <a:lnTo>
                    <a:pt x="118863" y="74285"/>
                  </a:lnTo>
                  <a:lnTo>
                    <a:pt x="85115" y="165906"/>
                  </a:lnTo>
                  <a:lnTo>
                    <a:pt x="151486" y="165906"/>
                  </a:lnTo>
                  <a:close/>
                </a:path>
              </a:pathLst>
            </a:custGeom>
            <a:solidFill>
              <a:srgbClr val="221F20"/>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5" name="Freeform: Shape 384">
              <a:extLst>
                <a:ext uri="{FF2B5EF4-FFF2-40B4-BE49-F238E27FC236}">
                  <a16:creationId xmlns:a16="http://schemas.microsoft.com/office/drawing/2014/main" id="{147794F7-5429-4670-BA9E-E3555A0EB989}"/>
                </a:ext>
              </a:extLst>
            </p:cNvPr>
            <p:cNvSpPr/>
            <p:nvPr/>
          </p:nvSpPr>
          <p:spPr>
            <a:xfrm>
              <a:off x="1650563" y="6329372"/>
              <a:ext cx="102802" cy="149463"/>
            </a:xfrm>
            <a:custGeom>
              <a:avLst/>
              <a:gdLst>
                <a:gd name="connsiteX0" fmla="*/ 173231 w 173231"/>
                <a:gd name="connsiteY0" fmla="*/ 251860 h 251860"/>
                <a:gd name="connsiteX1" fmla="*/ 0 w 173231"/>
                <a:gd name="connsiteY1" fmla="*/ 251860 h 251860"/>
                <a:gd name="connsiteX2" fmla="*/ 0 w 173231"/>
                <a:gd name="connsiteY2" fmla="*/ 0 h 251860"/>
                <a:gd name="connsiteX3" fmla="*/ 52121 w 173231"/>
                <a:gd name="connsiteY3" fmla="*/ 0 h 251860"/>
                <a:gd name="connsiteX4" fmla="*/ 52121 w 173231"/>
                <a:gd name="connsiteY4" fmla="*/ 207997 h 251860"/>
                <a:gd name="connsiteX5" fmla="*/ 173231 w 173231"/>
                <a:gd name="connsiteY5" fmla="*/ 207997 h 251860"/>
                <a:gd name="connsiteX6" fmla="*/ 173231 w 173231"/>
                <a:gd name="connsiteY6"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231" h="251860">
                  <a:moveTo>
                    <a:pt x="173231" y="251860"/>
                  </a:moveTo>
                  <a:lnTo>
                    <a:pt x="0" y="251860"/>
                  </a:lnTo>
                  <a:lnTo>
                    <a:pt x="0" y="0"/>
                  </a:lnTo>
                  <a:lnTo>
                    <a:pt x="52121" y="0"/>
                  </a:lnTo>
                  <a:lnTo>
                    <a:pt x="52121" y="207997"/>
                  </a:lnTo>
                  <a:lnTo>
                    <a:pt x="173231" y="207997"/>
                  </a:lnTo>
                  <a:lnTo>
                    <a:pt x="173231" y="251860"/>
                  </a:lnTo>
                  <a:close/>
                </a:path>
              </a:pathLst>
            </a:custGeom>
            <a:solidFill>
              <a:srgbClr val="221F20"/>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6" name="Freeform: Shape 385">
              <a:extLst>
                <a:ext uri="{FF2B5EF4-FFF2-40B4-BE49-F238E27FC236}">
                  <a16:creationId xmlns:a16="http://schemas.microsoft.com/office/drawing/2014/main" id="{F451F395-F3FC-471A-B1D6-11F63A51FE9E}"/>
                </a:ext>
              </a:extLst>
            </p:cNvPr>
            <p:cNvSpPr/>
            <p:nvPr/>
          </p:nvSpPr>
          <p:spPr>
            <a:xfrm>
              <a:off x="1762556" y="6328112"/>
              <a:ext cx="116594" cy="151984"/>
            </a:xfrm>
            <a:custGeom>
              <a:avLst/>
              <a:gdLst>
                <a:gd name="connsiteX0" fmla="*/ 196472 w 196472"/>
                <a:gd name="connsiteY0" fmla="*/ 179699 h 256108"/>
                <a:gd name="connsiteX1" fmla="*/ 168726 w 196472"/>
                <a:gd name="connsiteY1" fmla="*/ 235763 h 256108"/>
                <a:gd name="connsiteX2" fmla="*/ 97488 w 196472"/>
                <a:gd name="connsiteY2" fmla="*/ 256108 h 256108"/>
                <a:gd name="connsiteX3" fmla="*/ 42367 w 196472"/>
                <a:gd name="connsiteY3" fmla="*/ 248498 h 256108"/>
                <a:gd name="connsiteX4" fmla="*/ 0 w 196472"/>
                <a:gd name="connsiteY4" fmla="*/ 222856 h 256108"/>
                <a:gd name="connsiteX5" fmla="*/ 33737 w 196472"/>
                <a:gd name="connsiteY5" fmla="*/ 191024 h 256108"/>
                <a:gd name="connsiteX6" fmla="*/ 97860 w 196472"/>
                <a:gd name="connsiteY6" fmla="*/ 212246 h 256108"/>
                <a:gd name="connsiteX7" fmla="*/ 133293 w 196472"/>
                <a:gd name="connsiteY7" fmla="*/ 204111 h 256108"/>
                <a:gd name="connsiteX8" fmla="*/ 145485 w 196472"/>
                <a:gd name="connsiteY8" fmla="*/ 180766 h 256108"/>
                <a:gd name="connsiteX9" fmla="*/ 137236 w 196472"/>
                <a:gd name="connsiteY9" fmla="*/ 159887 h 256108"/>
                <a:gd name="connsiteX10" fmla="*/ 113233 w 196472"/>
                <a:gd name="connsiteY10" fmla="*/ 151400 h 256108"/>
                <a:gd name="connsiteX11" fmla="*/ 81362 w 196472"/>
                <a:gd name="connsiteY11" fmla="*/ 146799 h 256108"/>
                <a:gd name="connsiteX12" fmla="*/ 29613 w 196472"/>
                <a:gd name="connsiteY12" fmla="*/ 125930 h 256108"/>
                <a:gd name="connsiteX13" fmla="*/ 10496 w 196472"/>
                <a:gd name="connsiteY13" fmla="*/ 76410 h 256108"/>
                <a:gd name="connsiteX14" fmla="*/ 35614 w 196472"/>
                <a:gd name="connsiteY14" fmla="*/ 21050 h 256108"/>
                <a:gd name="connsiteX15" fmla="*/ 103489 w 196472"/>
                <a:gd name="connsiteY15" fmla="*/ 0 h 256108"/>
                <a:gd name="connsiteX16" fmla="*/ 189728 w 196472"/>
                <a:gd name="connsiteY16" fmla="*/ 29366 h 256108"/>
                <a:gd name="connsiteX17" fmla="*/ 156734 w 196472"/>
                <a:gd name="connsiteY17" fmla="*/ 60141 h 256108"/>
                <a:gd name="connsiteX18" fmla="*/ 101984 w 196472"/>
                <a:gd name="connsiteY18" fmla="*/ 42805 h 256108"/>
                <a:gd name="connsiteX19" fmla="*/ 71609 w 196472"/>
                <a:gd name="connsiteY19" fmla="*/ 51826 h 256108"/>
                <a:gd name="connsiteX20" fmla="*/ 61112 w 196472"/>
                <a:gd name="connsiteY20" fmla="*/ 74638 h 256108"/>
                <a:gd name="connsiteX21" fmla="*/ 68618 w 196472"/>
                <a:gd name="connsiteY21" fmla="*/ 92678 h 256108"/>
                <a:gd name="connsiteX22" fmla="*/ 92983 w 196472"/>
                <a:gd name="connsiteY22" fmla="*/ 102232 h 256108"/>
                <a:gd name="connsiteX23" fmla="*/ 124853 w 196472"/>
                <a:gd name="connsiteY23" fmla="*/ 106832 h 256108"/>
                <a:gd name="connsiteX24" fmla="*/ 175850 w 196472"/>
                <a:gd name="connsiteY24" fmla="*/ 126635 h 256108"/>
                <a:gd name="connsiteX25" fmla="*/ 196472 w 196472"/>
                <a:gd name="connsiteY25" fmla="*/ 179699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6472" h="256108">
                  <a:moveTo>
                    <a:pt x="196472" y="179699"/>
                  </a:moveTo>
                  <a:cubicBezTo>
                    <a:pt x="196472" y="203521"/>
                    <a:pt x="187223" y="222209"/>
                    <a:pt x="168726" y="235763"/>
                  </a:cubicBezTo>
                  <a:cubicBezTo>
                    <a:pt x="150228" y="249327"/>
                    <a:pt x="126482" y="256108"/>
                    <a:pt x="97488" y="256108"/>
                  </a:cubicBezTo>
                  <a:cubicBezTo>
                    <a:pt x="76238" y="256108"/>
                    <a:pt x="57864" y="253575"/>
                    <a:pt x="42367" y="248498"/>
                  </a:cubicBezTo>
                  <a:cubicBezTo>
                    <a:pt x="26870" y="243430"/>
                    <a:pt x="12744" y="234887"/>
                    <a:pt x="0" y="222856"/>
                  </a:cubicBezTo>
                  <a:lnTo>
                    <a:pt x="33737" y="191024"/>
                  </a:lnTo>
                  <a:cubicBezTo>
                    <a:pt x="48739" y="205169"/>
                    <a:pt x="70113" y="212246"/>
                    <a:pt x="97860" y="212246"/>
                  </a:cubicBezTo>
                  <a:cubicBezTo>
                    <a:pt x="113357" y="212246"/>
                    <a:pt x="125168" y="209531"/>
                    <a:pt x="133293" y="204111"/>
                  </a:cubicBezTo>
                  <a:cubicBezTo>
                    <a:pt x="141418" y="198682"/>
                    <a:pt x="145485" y="190900"/>
                    <a:pt x="145485" y="180766"/>
                  </a:cubicBezTo>
                  <a:cubicBezTo>
                    <a:pt x="145485" y="172031"/>
                    <a:pt x="142732" y="165078"/>
                    <a:pt x="137236" y="159887"/>
                  </a:cubicBezTo>
                  <a:cubicBezTo>
                    <a:pt x="132483" y="155648"/>
                    <a:pt x="124482" y="152819"/>
                    <a:pt x="113233" y="151400"/>
                  </a:cubicBezTo>
                  <a:lnTo>
                    <a:pt x="81362" y="146799"/>
                  </a:lnTo>
                  <a:cubicBezTo>
                    <a:pt x="58864" y="143732"/>
                    <a:pt x="41615" y="136779"/>
                    <a:pt x="29613" y="125930"/>
                  </a:cubicBezTo>
                  <a:cubicBezTo>
                    <a:pt x="16869" y="114138"/>
                    <a:pt x="10496" y="97631"/>
                    <a:pt x="10496" y="76410"/>
                  </a:cubicBezTo>
                  <a:cubicBezTo>
                    <a:pt x="10496" y="53531"/>
                    <a:pt x="18869" y="35081"/>
                    <a:pt x="35614" y="21050"/>
                  </a:cubicBezTo>
                  <a:cubicBezTo>
                    <a:pt x="52368" y="7020"/>
                    <a:pt x="74990" y="0"/>
                    <a:pt x="103489" y="0"/>
                  </a:cubicBezTo>
                  <a:cubicBezTo>
                    <a:pt x="139484" y="0"/>
                    <a:pt x="168230" y="9792"/>
                    <a:pt x="189728" y="29366"/>
                  </a:cubicBezTo>
                  <a:lnTo>
                    <a:pt x="156734" y="60141"/>
                  </a:lnTo>
                  <a:cubicBezTo>
                    <a:pt x="144228" y="48578"/>
                    <a:pt x="125987" y="42805"/>
                    <a:pt x="101984" y="42805"/>
                  </a:cubicBezTo>
                  <a:cubicBezTo>
                    <a:pt x="88735" y="42805"/>
                    <a:pt x="78610" y="45806"/>
                    <a:pt x="71609" y="51826"/>
                  </a:cubicBezTo>
                  <a:cubicBezTo>
                    <a:pt x="64618" y="57836"/>
                    <a:pt x="61112" y="65446"/>
                    <a:pt x="61112" y="74638"/>
                  </a:cubicBezTo>
                  <a:cubicBezTo>
                    <a:pt x="61112" y="82182"/>
                    <a:pt x="63617" y="88202"/>
                    <a:pt x="68618" y="92678"/>
                  </a:cubicBezTo>
                  <a:cubicBezTo>
                    <a:pt x="74361" y="97631"/>
                    <a:pt x="82486" y="100813"/>
                    <a:pt x="92983" y="102232"/>
                  </a:cubicBezTo>
                  <a:lnTo>
                    <a:pt x="124853" y="106832"/>
                  </a:lnTo>
                  <a:cubicBezTo>
                    <a:pt x="147609" y="109900"/>
                    <a:pt x="164601" y="116500"/>
                    <a:pt x="175850" y="126635"/>
                  </a:cubicBezTo>
                  <a:cubicBezTo>
                    <a:pt x="189604" y="138665"/>
                    <a:pt x="196472" y="156353"/>
                    <a:pt x="196472" y="179699"/>
                  </a:cubicBezTo>
                  <a:close/>
                </a:path>
              </a:pathLst>
            </a:custGeom>
            <a:solidFill>
              <a:srgbClr val="221F20"/>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88" name="Content Placeholder 387">
            <a:extLst>
              <a:ext uri="{FF2B5EF4-FFF2-40B4-BE49-F238E27FC236}">
                <a16:creationId xmlns:a16="http://schemas.microsoft.com/office/drawing/2014/main" id="{E8542A4C-7B75-49F1-9A26-403C552AF2B4}"/>
              </a:ext>
            </a:extLst>
          </p:cNvPr>
          <p:cNvSpPr txBox="1">
            <a:spLocks noGrp="1"/>
          </p:cNvSpPr>
          <p:nvPr>
            <p:ph idx="1"/>
          </p:nvPr>
        </p:nvSpPr>
        <p:spPr>
          <a:xfrm>
            <a:off x="717231" y="1431040"/>
            <a:ext cx="6660347" cy="1768689"/>
          </a:xfrm>
          <a:prstGeom prst="rect">
            <a:avLst/>
          </a:prstGeom>
          <a:noFill/>
        </p:spPr>
        <p:txBody>
          <a:bodyPr wrap="square" rtlCol="0">
            <a:spAutoFit/>
          </a:bodyPr>
          <a:lstStyle/>
          <a:p>
            <a:pPr marL="0" indent="0">
              <a:buNone/>
            </a:pPr>
            <a:r>
              <a:rPr lang="en-GB" sz="1200" b="1" dirty="0"/>
              <a:t>Air Gas Facility – Fatal Explosion</a:t>
            </a:r>
          </a:p>
          <a:p>
            <a:pPr marL="171450" indent="-171450"/>
            <a:r>
              <a:rPr lang="en-GB" sz="1200" dirty="0"/>
              <a:t>A nitrous oxide transport lorry exploded whilst being filled at a chemical manufacturing site in Florida.  </a:t>
            </a:r>
          </a:p>
          <a:p>
            <a:pPr marL="171450" indent="-171450"/>
            <a:r>
              <a:rPr lang="en-GB" sz="1200" dirty="0"/>
              <a:t>The explosion killed 1 person and caused significant damage to the site.</a:t>
            </a:r>
          </a:p>
          <a:p>
            <a:pPr marL="171450" indent="-171450">
              <a:defRPr/>
            </a:pPr>
            <a:r>
              <a:rPr lang="en-GB" sz="1200" dirty="0"/>
              <a:t>Nitrous oxide is stable and can be safely handled; however, under certain conditions it can decompose explosively. </a:t>
            </a:r>
          </a:p>
          <a:p>
            <a:pPr marL="171450" indent="-171450">
              <a:defRPr/>
            </a:pPr>
            <a:r>
              <a:rPr lang="en-GB" sz="1200" dirty="0"/>
              <a:t>A pump used to transfer nitrous oxide into a trailer heated the gas above its safe operating limit and triggered a violent decomposition reaction.</a:t>
            </a:r>
          </a:p>
        </p:txBody>
      </p:sp>
      <p:grpSp>
        <p:nvGrpSpPr>
          <p:cNvPr id="396" name="Group 395">
            <a:extLst>
              <a:ext uri="{FF2B5EF4-FFF2-40B4-BE49-F238E27FC236}">
                <a16:creationId xmlns:a16="http://schemas.microsoft.com/office/drawing/2014/main" id="{86A5BD8D-FB87-49A6-959C-12610D996F54}"/>
              </a:ext>
            </a:extLst>
          </p:cNvPr>
          <p:cNvGrpSpPr>
            <a:grpSpLocks noChangeAspect="1"/>
          </p:cNvGrpSpPr>
          <p:nvPr/>
        </p:nvGrpSpPr>
        <p:grpSpPr>
          <a:xfrm>
            <a:off x="69679" y="99506"/>
            <a:ext cx="504000" cy="504000"/>
            <a:chOff x="2368425" y="783087"/>
            <a:chExt cx="1077355" cy="1077355"/>
          </a:xfrm>
        </p:grpSpPr>
        <p:sp>
          <p:nvSpPr>
            <p:cNvPr id="397" name="Freeform: Shape 396">
              <a:extLst>
                <a:ext uri="{FF2B5EF4-FFF2-40B4-BE49-F238E27FC236}">
                  <a16:creationId xmlns:a16="http://schemas.microsoft.com/office/drawing/2014/main" id="{1A6D7C61-38F8-4087-902B-DC2934835D6A}"/>
                </a:ext>
              </a:extLst>
            </p:cNvPr>
            <p:cNvSpPr/>
            <p:nvPr/>
          </p:nvSpPr>
          <p:spPr>
            <a:xfrm>
              <a:off x="2368425" y="78308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398" name="Freeform: Shape 397">
              <a:extLst>
                <a:ext uri="{FF2B5EF4-FFF2-40B4-BE49-F238E27FC236}">
                  <a16:creationId xmlns:a16="http://schemas.microsoft.com/office/drawing/2014/main" id="{ECA4D3D9-54AF-48D7-B6AF-874ADB5E1C6A}"/>
                </a:ext>
              </a:extLst>
            </p:cNvPr>
            <p:cNvSpPr/>
            <p:nvPr/>
          </p:nvSpPr>
          <p:spPr>
            <a:xfrm>
              <a:off x="2430680" y="931146"/>
              <a:ext cx="522623" cy="436713"/>
            </a:xfrm>
            <a:custGeom>
              <a:avLst/>
              <a:gdLst>
                <a:gd name="connsiteX0" fmla="*/ 261447 w 522623"/>
                <a:gd name="connsiteY0" fmla="*/ 153 h 436713"/>
                <a:gd name="connsiteX1" fmla="*/ 135 w 522623"/>
                <a:gd name="connsiteY1" fmla="*/ 436867 h 436713"/>
                <a:gd name="connsiteX2" fmla="*/ 522759 w 522623"/>
                <a:gd name="connsiteY2" fmla="*/ 436867 h 436713"/>
                <a:gd name="connsiteX3" fmla="*/ 261447 w 522623"/>
                <a:gd name="connsiteY3" fmla="*/ 153 h 436713"/>
              </a:gdLst>
              <a:ahLst/>
              <a:cxnLst>
                <a:cxn ang="0">
                  <a:pos x="connsiteX0" y="connsiteY0"/>
                </a:cxn>
                <a:cxn ang="0">
                  <a:pos x="connsiteX1" y="connsiteY1"/>
                </a:cxn>
                <a:cxn ang="0">
                  <a:pos x="connsiteX2" y="connsiteY2"/>
                </a:cxn>
                <a:cxn ang="0">
                  <a:pos x="connsiteX3" y="connsiteY3"/>
                </a:cxn>
              </a:cxnLst>
              <a:rect l="l" t="t" r="r" b="b"/>
              <a:pathLst>
                <a:path w="522623" h="436713">
                  <a:moveTo>
                    <a:pt x="261447" y="153"/>
                  </a:moveTo>
                  <a:lnTo>
                    <a:pt x="135" y="436867"/>
                  </a:lnTo>
                  <a:lnTo>
                    <a:pt x="522759" y="436867"/>
                  </a:lnTo>
                  <a:lnTo>
                    <a:pt x="261447" y="153"/>
                  </a:lnTo>
                  <a:close/>
                </a:path>
              </a:pathLst>
            </a:custGeom>
            <a:solidFill>
              <a:schemeClr val="bg1">
                <a:lumMod val="75000"/>
              </a:schemeClr>
            </a:solidFill>
            <a:ln w="7575" cap="flat">
              <a:noFill/>
              <a:prstDash val="solid"/>
              <a:round/>
            </a:ln>
          </p:spPr>
          <p:txBody>
            <a:bodyPr rtlCol="0" anchor="ctr"/>
            <a:lstStyle/>
            <a:p>
              <a:endParaRPr lang="en-GB"/>
            </a:p>
          </p:txBody>
        </p:sp>
        <p:sp>
          <p:nvSpPr>
            <p:cNvPr id="399" name="Freeform: Shape 398">
              <a:extLst>
                <a:ext uri="{FF2B5EF4-FFF2-40B4-BE49-F238E27FC236}">
                  <a16:creationId xmlns:a16="http://schemas.microsoft.com/office/drawing/2014/main" id="{7B53D4FE-F359-43AA-97F2-7DF773A1CF14}"/>
                </a:ext>
              </a:extLst>
            </p:cNvPr>
            <p:cNvSpPr/>
            <p:nvPr/>
          </p:nvSpPr>
          <p:spPr>
            <a:xfrm>
              <a:off x="2417212" y="917676"/>
              <a:ext cx="549559" cy="463652"/>
            </a:xfrm>
            <a:custGeom>
              <a:avLst/>
              <a:gdLst>
                <a:gd name="connsiteX0" fmla="*/ 286468 w 549559"/>
                <a:gd name="connsiteY0" fmla="*/ 6706 h 463652"/>
                <a:gd name="connsiteX1" fmla="*/ 274914 w 549559"/>
                <a:gd name="connsiteY1" fmla="*/ 153 h 463652"/>
                <a:gd name="connsiteX2" fmla="*/ 263360 w 549559"/>
                <a:gd name="connsiteY2" fmla="*/ 6706 h 463652"/>
                <a:gd name="connsiteX3" fmla="*/ 2048 w 549559"/>
                <a:gd name="connsiteY3" fmla="*/ 443419 h 463652"/>
                <a:gd name="connsiteX4" fmla="*/ 1889 w 549559"/>
                <a:gd name="connsiteY4" fmla="*/ 456980 h 463652"/>
                <a:gd name="connsiteX5" fmla="*/ 13602 w 549559"/>
                <a:gd name="connsiteY5" fmla="*/ 463806 h 463652"/>
                <a:gd name="connsiteX6" fmla="*/ 536226 w 549559"/>
                <a:gd name="connsiteY6" fmla="*/ 463806 h 463652"/>
                <a:gd name="connsiteX7" fmla="*/ 547940 w 549559"/>
                <a:gd name="connsiteY7" fmla="*/ 456980 h 463652"/>
                <a:gd name="connsiteX8" fmla="*/ 547780 w 549559"/>
                <a:gd name="connsiteY8" fmla="*/ 443419 h 463652"/>
                <a:gd name="connsiteX9" fmla="*/ 286468 w 549559"/>
                <a:gd name="connsiteY9" fmla="*/ 6706 h 463652"/>
                <a:gd name="connsiteX10" fmla="*/ 274914 w 549559"/>
                <a:gd name="connsiteY10" fmla="*/ 39848 h 463652"/>
                <a:gd name="connsiteX11" fmla="*/ 512472 w 549559"/>
                <a:gd name="connsiteY11" fmla="*/ 436867 h 463652"/>
                <a:gd name="connsiteX12" fmla="*/ 37357 w 549559"/>
                <a:gd name="connsiteY12" fmla="*/ 436867 h 463652"/>
                <a:gd name="connsiteX13" fmla="*/ 274914 w 549559"/>
                <a:gd name="connsiteY13" fmla="*/ 39848 h 4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9559" h="463652">
                  <a:moveTo>
                    <a:pt x="286468" y="6706"/>
                  </a:moveTo>
                  <a:cubicBezTo>
                    <a:pt x="284036" y="2647"/>
                    <a:pt x="279650" y="153"/>
                    <a:pt x="274914" y="153"/>
                  </a:cubicBezTo>
                  <a:cubicBezTo>
                    <a:pt x="270179" y="153"/>
                    <a:pt x="265793" y="2647"/>
                    <a:pt x="263360" y="6706"/>
                  </a:cubicBezTo>
                  <a:lnTo>
                    <a:pt x="2048" y="443419"/>
                  </a:lnTo>
                  <a:cubicBezTo>
                    <a:pt x="-445" y="447585"/>
                    <a:pt x="-506" y="452761"/>
                    <a:pt x="1889" y="456980"/>
                  </a:cubicBezTo>
                  <a:cubicBezTo>
                    <a:pt x="4276" y="461199"/>
                    <a:pt x="8753" y="463806"/>
                    <a:pt x="13602" y="463806"/>
                  </a:cubicBezTo>
                  <a:lnTo>
                    <a:pt x="536226" y="463806"/>
                  </a:lnTo>
                  <a:cubicBezTo>
                    <a:pt x="541076" y="463806"/>
                    <a:pt x="545553" y="461199"/>
                    <a:pt x="547940" y="456980"/>
                  </a:cubicBezTo>
                  <a:cubicBezTo>
                    <a:pt x="550334" y="452761"/>
                    <a:pt x="550274" y="447585"/>
                    <a:pt x="547780" y="443419"/>
                  </a:cubicBezTo>
                  <a:lnTo>
                    <a:pt x="286468" y="6706"/>
                  </a:lnTo>
                  <a:close/>
                  <a:moveTo>
                    <a:pt x="274914" y="39848"/>
                  </a:moveTo>
                  <a:lnTo>
                    <a:pt x="512472" y="436867"/>
                  </a:lnTo>
                  <a:cubicBezTo>
                    <a:pt x="425421" y="436867"/>
                    <a:pt x="124407" y="436867"/>
                    <a:pt x="37357" y="436867"/>
                  </a:cubicBezTo>
                  <a:lnTo>
                    <a:pt x="274914" y="39848"/>
                  </a:lnTo>
                  <a:close/>
                </a:path>
              </a:pathLst>
            </a:custGeom>
            <a:solidFill>
              <a:srgbClr val="231F20"/>
            </a:solidFill>
            <a:ln w="7575" cap="flat">
              <a:noFill/>
              <a:prstDash val="solid"/>
              <a:round/>
            </a:ln>
          </p:spPr>
          <p:txBody>
            <a:bodyPr rtlCol="0" anchor="ctr"/>
            <a:lstStyle/>
            <a:p>
              <a:endParaRPr lang="en-GB"/>
            </a:p>
          </p:txBody>
        </p:sp>
        <p:sp>
          <p:nvSpPr>
            <p:cNvPr id="400" name="Freeform: Shape 399">
              <a:extLst>
                <a:ext uri="{FF2B5EF4-FFF2-40B4-BE49-F238E27FC236}">
                  <a16:creationId xmlns:a16="http://schemas.microsoft.com/office/drawing/2014/main" id="{B15EEAC3-35CA-461C-807D-71D574058227}"/>
                </a:ext>
              </a:extLst>
            </p:cNvPr>
            <p:cNvSpPr/>
            <p:nvPr/>
          </p:nvSpPr>
          <p:spPr>
            <a:xfrm>
              <a:off x="2590822" y="1059343"/>
              <a:ext cx="196166" cy="277371"/>
            </a:xfrm>
            <a:custGeom>
              <a:avLst/>
              <a:gdLst>
                <a:gd name="connsiteX0" fmla="*/ 146797 w 196166"/>
                <a:gd name="connsiteY0" fmla="*/ 68099 h 277371"/>
                <a:gd name="connsiteX1" fmla="*/ 128090 w 196166"/>
                <a:gd name="connsiteY1" fmla="*/ 49993 h 277371"/>
                <a:gd name="connsiteX2" fmla="*/ 109391 w 196166"/>
                <a:gd name="connsiteY2" fmla="*/ 68099 h 277371"/>
                <a:gd name="connsiteX3" fmla="*/ 128090 w 196166"/>
                <a:gd name="connsiteY3" fmla="*/ 86191 h 277371"/>
                <a:gd name="connsiteX4" fmla="*/ 146797 w 196166"/>
                <a:gd name="connsiteY4" fmla="*/ 68099 h 277371"/>
                <a:gd name="connsiteX5" fmla="*/ 117775 w 196166"/>
                <a:gd name="connsiteY5" fmla="*/ 121362 h 277371"/>
                <a:gd name="connsiteX6" fmla="*/ 99608 w 196166"/>
                <a:gd name="connsiteY6" fmla="*/ 90630 h 277371"/>
                <a:gd name="connsiteX7" fmla="*/ 80779 w 196166"/>
                <a:gd name="connsiteY7" fmla="*/ 121970 h 277371"/>
                <a:gd name="connsiteX8" fmla="*/ 99448 w 196166"/>
                <a:gd name="connsiteY8" fmla="*/ 112902 h 277371"/>
                <a:gd name="connsiteX9" fmla="*/ 117775 w 196166"/>
                <a:gd name="connsiteY9" fmla="*/ 121362 h 277371"/>
                <a:gd name="connsiteX10" fmla="*/ 87081 w 196166"/>
                <a:gd name="connsiteY10" fmla="*/ 68099 h 277371"/>
                <a:gd name="connsiteX11" fmla="*/ 68336 w 196166"/>
                <a:gd name="connsiteY11" fmla="*/ 49993 h 277371"/>
                <a:gd name="connsiteX12" fmla="*/ 49591 w 196166"/>
                <a:gd name="connsiteY12" fmla="*/ 68099 h 277371"/>
                <a:gd name="connsiteX13" fmla="*/ 68336 w 196166"/>
                <a:gd name="connsiteY13" fmla="*/ 86191 h 277371"/>
                <a:gd name="connsiteX14" fmla="*/ 87081 w 196166"/>
                <a:gd name="connsiteY14" fmla="*/ 68099 h 277371"/>
                <a:gd name="connsiteX15" fmla="*/ 154961 w 196166"/>
                <a:gd name="connsiteY15" fmla="*/ 97950 h 277371"/>
                <a:gd name="connsiteX16" fmla="*/ 162091 w 196166"/>
                <a:gd name="connsiteY16" fmla="*/ 113624 h 277371"/>
                <a:gd name="connsiteX17" fmla="*/ 144494 w 196166"/>
                <a:gd name="connsiteY17" fmla="*/ 134566 h 277371"/>
                <a:gd name="connsiteX18" fmla="*/ 144494 w 196166"/>
                <a:gd name="connsiteY18" fmla="*/ 142205 h 277371"/>
                <a:gd name="connsiteX19" fmla="*/ 120466 w 196166"/>
                <a:gd name="connsiteY19" fmla="*/ 166248 h 277371"/>
                <a:gd name="connsiteX20" fmla="*/ 75960 w 196166"/>
                <a:gd name="connsiteY20" fmla="*/ 166248 h 277371"/>
                <a:gd name="connsiteX21" fmla="*/ 51955 w 196166"/>
                <a:gd name="connsiteY21" fmla="*/ 142205 h 277371"/>
                <a:gd name="connsiteX22" fmla="*/ 51955 w 196166"/>
                <a:gd name="connsiteY22" fmla="*/ 134604 h 277371"/>
                <a:gd name="connsiteX23" fmla="*/ 34267 w 196166"/>
                <a:gd name="connsiteY23" fmla="*/ 113624 h 277371"/>
                <a:gd name="connsiteX24" fmla="*/ 41473 w 196166"/>
                <a:gd name="connsiteY24" fmla="*/ 97912 h 277371"/>
                <a:gd name="connsiteX25" fmla="*/ 30512 w 196166"/>
                <a:gd name="connsiteY25" fmla="*/ 63501 h 277371"/>
                <a:gd name="connsiteX26" fmla="*/ 98194 w 196166"/>
                <a:gd name="connsiteY26" fmla="*/ 174 h 277371"/>
                <a:gd name="connsiteX27" fmla="*/ 165922 w 196166"/>
                <a:gd name="connsiteY27" fmla="*/ 63501 h 277371"/>
                <a:gd name="connsiteX28" fmla="*/ 154961 w 196166"/>
                <a:gd name="connsiteY28" fmla="*/ 97950 h 277371"/>
                <a:gd name="connsiteX29" fmla="*/ 194230 w 196166"/>
                <a:gd name="connsiteY29" fmla="*/ 243949 h 277371"/>
                <a:gd name="connsiteX30" fmla="*/ 182812 w 196166"/>
                <a:gd name="connsiteY30" fmla="*/ 253071 h 277371"/>
                <a:gd name="connsiteX31" fmla="*/ 183383 w 196166"/>
                <a:gd name="connsiteY31" fmla="*/ 267666 h 277371"/>
                <a:gd name="connsiteX32" fmla="*/ 161073 w 196166"/>
                <a:gd name="connsiteY32" fmla="*/ 276019 h 277371"/>
                <a:gd name="connsiteX33" fmla="*/ 152726 w 196166"/>
                <a:gd name="connsiteY33" fmla="*/ 253709 h 277371"/>
                <a:gd name="connsiteX34" fmla="*/ 153365 w 196166"/>
                <a:gd name="connsiteY34" fmla="*/ 252759 h 277371"/>
                <a:gd name="connsiteX35" fmla="*/ 98050 w 196166"/>
                <a:gd name="connsiteY35" fmla="*/ 227910 h 277371"/>
                <a:gd name="connsiteX36" fmla="*/ 42043 w 196166"/>
                <a:gd name="connsiteY36" fmla="*/ 251201 h 277371"/>
                <a:gd name="connsiteX37" fmla="*/ 42659 w 196166"/>
                <a:gd name="connsiteY37" fmla="*/ 252113 h 277371"/>
                <a:gd name="connsiteX38" fmla="*/ 33697 w 196166"/>
                <a:gd name="connsiteY38" fmla="*/ 274271 h 277371"/>
                <a:gd name="connsiteX39" fmla="*/ 11615 w 196166"/>
                <a:gd name="connsiteY39" fmla="*/ 265233 h 277371"/>
                <a:gd name="connsiteX40" fmla="*/ 12641 w 196166"/>
                <a:gd name="connsiteY40" fmla="*/ 250631 h 277371"/>
                <a:gd name="connsiteX41" fmla="*/ 1444 w 196166"/>
                <a:gd name="connsiteY41" fmla="*/ 241228 h 277371"/>
                <a:gd name="connsiteX42" fmla="*/ 10474 w 196166"/>
                <a:gd name="connsiteY42" fmla="*/ 219138 h 277371"/>
                <a:gd name="connsiteX43" fmla="*/ 32556 w 196166"/>
                <a:gd name="connsiteY43" fmla="*/ 228085 h 277371"/>
                <a:gd name="connsiteX44" fmla="*/ 32746 w 196166"/>
                <a:gd name="connsiteY44" fmla="*/ 229157 h 277371"/>
                <a:gd name="connsiteX45" fmla="*/ 68116 w 196166"/>
                <a:gd name="connsiteY45" fmla="*/ 214471 h 277371"/>
                <a:gd name="connsiteX46" fmla="*/ 33203 w 196166"/>
                <a:gd name="connsiteY46" fmla="*/ 198767 h 277371"/>
                <a:gd name="connsiteX47" fmla="*/ 32906 w 196166"/>
                <a:gd name="connsiteY47" fmla="*/ 199869 h 277371"/>
                <a:gd name="connsiteX48" fmla="*/ 10596 w 196166"/>
                <a:gd name="connsiteY48" fmla="*/ 208208 h 277371"/>
                <a:gd name="connsiteX49" fmla="*/ 2280 w 196166"/>
                <a:gd name="connsiteY49" fmla="*/ 185867 h 277371"/>
                <a:gd name="connsiteX50" fmla="*/ 13697 w 196166"/>
                <a:gd name="connsiteY50" fmla="*/ 176723 h 277371"/>
                <a:gd name="connsiteX51" fmla="*/ 13097 w 196166"/>
                <a:gd name="connsiteY51" fmla="*/ 162151 h 277371"/>
                <a:gd name="connsiteX52" fmla="*/ 35437 w 196166"/>
                <a:gd name="connsiteY52" fmla="*/ 153767 h 277371"/>
                <a:gd name="connsiteX53" fmla="*/ 43753 w 196166"/>
                <a:gd name="connsiteY53" fmla="*/ 176122 h 277371"/>
                <a:gd name="connsiteX54" fmla="*/ 43138 w 196166"/>
                <a:gd name="connsiteY54" fmla="*/ 176997 h 277371"/>
                <a:gd name="connsiteX55" fmla="*/ 98468 w 196166"/>
                <a:gd name="connsiteY55" fmla="*/ 201914 h 277371"/>
                <a:gd name="connsiteX56" fmla="*/ 154383 w 196166"/>
                <a:gd name="connsiteY56" fmla="*/ 178623 h 277371"/>
                <a:gd name="connsiteX57" fmla="*/ 153745 w 196166"/>
                <a:gd name="connsiteY57" fmla="*/ 177673 h 277371"/>
                <a:gd name="connsiteX58" fmla="*/ 162775 w 196166"/>
                <a:gd name="connsiteY58" fmla="*/ 155583 h 277371"/>
                <a:gd name="connsiteX59" fmla="*/ 184819 w 196166"/>
                <a:gd name="connsiteY59" fmla="*/ 164538 h 277371"/>
                <a:gd name="connsiteX60" fmla="*/ 183793 w 196166"/>
                <a:gd name="connsiteY60" fmla="*/ 179148 h 277371"/>
                <a:gd name="connsiteX61" fmla="*/ 194990 w 196166"/>
                <a:gd name="connsiteY61" fmla="*/ 188634 h 277371"/>
                <a:gd name="connsiteX62" fmla="*/ 185990 w 196166"/>
                <a:gd name="connsiteY62" fmla="*/ 210671 h 277371"/>
                <a:gd name="connsiteX63" fmla="*/ 163915 w 196166"/>
                <a:gd name="connsiteY63" fmla="*/ 201724 h 277371"/>
                <a:gd name="connsiteX64" fmla="*/ 163680 w 196166"/>
                <a:gd name="connsiteY64" fmla="*/ 200622 h 277371"/>
                <a:gd name="connsiteX65" fmla="*/ 128326 w 196166"/>
                <a:gd name="connsiteY65" fmla="*/ 215307 h 277371"/>
                <a:gd name="connsiteX66" fmla="*/ 163231 w 196166"/>
                <a:gd name="connsiteY66" fmla="*/ 231012 h 277371"/>
                <a:gd name="connsiteX67" fmla="*/ 163535 w 196166"/>
                <a:gd name="connsiteY67" fmla="*/ 229917 h 277371"/>
                <a:gd name="connsiteX68" fmla="*/ 185845 w 196166"/>
                <a:gd name="connsiteY68" fmla="*/ 221601 h 277371"/>
                <a:gd name="connsiteX69" fmla="*/ 194230 w 196166"/>
                <a:gd name="connsiteY69" fmla="*/ 243949 h 277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96166" h="277371">
                  <a:moveTo>
                    <a:pt x="146797" y="68099"/>
                  </a:moveTo>
                  <a:cubicBezTo>
                    <a:pt x="146797" y="58073"/>
                    <a:pt x="138421" y="49993"/>
                    <a:pt x="128090" y="49993"/>
                  </a:cubicBezTo>
                  <a:cubicBezTo>
                    <a:pt x="117775" y="49993"/>
                    <a:pt x="109391" y="58073"/>
                    <a:pt x="109391" y="68099"/>
                  </a:cubicBezTo>
                  <a:cubicBezTo>
                    <a:pt x="109391" y="78110"/>
                    <a:pt x="117775" y="86191"/>
                    <a:pt x="128090" y="86191"/>
                  </a:cubicBezTo>
                  <a:cubicBezTo>
                    <a:pt x="138421" y="86191"/>
                    <a:pt x="146797" y="78110"/>
                    <a:pt x="146797" y="68099"/>
                  </a:cubicBezTo>
                  <a:close/>
                  <a:moveTo>
                    <a:pt x="117775" y="121362"/>
                  </a:moveTo>
                  <a:lnTo>
                    <a:pt x="99608" y="90630"/>
                  </a:lnTo>
                  <a:lnTo>
                    <a:pt x="80779" y="121970"/>
                  </a:lnTo>
                  <a:lnTo>
                    <a:pt x="99448" y="112902"/>
                  </a:lnTo>
                  <a:lnTo>
                    <a:pt x="117775" y="121362"/>
                  </a:lnTo>
                  <a:close/>
                  <a:moveTo>
                    <a:pt x="87081" y="68099"/>
                  </a:moveTo>
                  <a:cubicBezTo>
                    <a:pt x="87081" y="58073"/>
                    <a:pt x="78659" y="49993"/>
                    <a:pt x="68336" y="49993"/>
                  </a:cubicBezTo>
                  <a:cubicBezTo>
                    <a:pt x="58059" y="49993"/>
                    <a:pt x="49591" y="58073"/>
                    <a:pt x="49591" y="68099"/>
                  </a:cubicBezTo>
                  <a:cubicBezTo>
                    <a:pt x="49591" y="78110"/>
                    <a:pt x="58059" y="86191"/>
                    <a:pt x="68336" y="86191"/>
                  </a:cubicBezTo>
                  <a:cubicBezTo>
                    <a:pt x="78659" y="86191"/>
                    <a:pt x="87081" y="78110"/>
                    <a:pt x="87081" y="68099"/>
                  </a:cubicBezTo>
                  <a:close/>
                  <a:moveTo>
                    <a:pt x="154961" y="97950"/>
                  </a:moveTo>
                  <a:cubicBezTo>
                    <a:pt x="159324" y="101941"/>
                    <a:pt x="162091" y="107474"/>
                    <a:pt x="162091" y="113624"/>
                  </a:cubicBezTo>
                  <a:cubicBezTo>
                    <a:pt x="162091" y="123833"/>
                    <a:pt x="154543" y="132034"/>
                    <a:pt x="144494" y="134566"/>
                  </a:cubicBezTo>
                  <a:lnTo>
                    <a:pt x="144494" y="142205"/>
                  </a:lnTo>
                  <a:cubicBezTo>
                    <a:pt x="144494" y="155401"/>
                    <a:pt x="133715" y="166248"/>
                    <a:pt x="120466" y="166248"/>
                  </a:cubicBezTo>
                  <a:lnTo>
                    <a:pt x="75960" y="166248"/>
                  </a:lnTo>
                  <a:cubicBezTo>
                    <a:pt x="62726" y="166248"/>
                    <a:pt x="51955" y="155401"/>
                    <a:pt x="51955" y="142205"/>
                  </a:cubicBezTo>
                  <a:lnTo>
                    <a:pt x="51955" y="134604"/>
                  </a:lnTo>
                  <a:cubicBezTo>
                    <a:pt x="41860" y="132072"/>
                    <a:pt x="34267" y="123871"/>
                    <a:pt x="34267" y="113624"/>
                  </a:cubicBezTo>
                  <a:cubicBezTo>
                    <a:pt x="34267" y="107429"/>
                    <a:pt x="37034" y="101903"/>
                    <a:pt x="41473" y="97912"/>
                  </a:cubicBezTo>
                  <a:cubicBezTo>
                    <a:pt x="34578" y="87969"/>
                    <a:pt x="30512" y="76218"/>
                    <a:pt x="30512" y="63501"/>
                  </a:cubicBezTo>
                  <a:cubicBezTo>
                    <a:pt x="30512" y="28550"/>
                    <a:pt x="60833" y="174"/>
                    <a:pt x="98194" y="174"/>
                  </a:cubicBezTo>
                  <a:cubicBezTo>
                    <a:pt x="135570" y="174"/>
                    <a:pt x="165922" y="28550"/>
                    <a:pt x="165922" y="63501"/>
                  </a:cubicBezTo>
                  <a:cubicBezTo>
                    <a:pt x="165968" y="76218"/>
                    <a:pt x="161863" y="87969"/>
                    <a:pt x="154961" y="97950"/>
                  </a:cubicBezTo>
                  <a:close/>
                  <a:moveTo>
                    <a:pt x="194230" y="243949"/>
                  </a:moveTo>
                  <a:cubicBezTo>
                    <a:pt x="191957" y="248852"/>
                    <a:pt x="187662" y="251915"/>
                    <a:pt x="182812" y="253071"/>
                  </a:cubicBezTo>
                  <a:cubicBezTo>
                    <a:pt x="185047" y="257510"/>
                    <a:pt x="185572" y="262778"/>
                    <a:pt x="183383" y="267666"/>
                  </a:cubicBezTo>
                  <a:cubicBezTo>
                    <a:pt x="179506" y="276164"/>
                    <a:pt x="169495" y="279881"/>
                    <a:pt x="161073" y="276019"/>
                  </a:cubicBezTo>
                  <a:cubicBezTo>
                    <a:pt x="152529" y="272135"/>
                    <a:pt x="148812" y="262170"/>
                    <a:pt x="152726" y="253709"/>
                  </a:cubicBezTo>
                  <a:cubicBezTo>
                    <a:pt x="152833" y="253329"/>
                    <a:pt x="153175" y="253132"/>
                    <a:pt x="153365" y="252759"/>
                  </a:cubicBezTo>
                  <a:lnTo>
                    <a:pt x="98050" y="227910"/>
                  </a:lnTo>
                  <a:lnTo>
                    <a:pt x="42043" y="251201"/>
                  </a:lnTo>
                  <a:cubicBezTo>
                    <a:pt x="42241" y="251573"/>
                    <a:pt x="42537" y="251779"/>
                    <a:pt x="42659" y="252113"/>
                  </a:cubicBezTo>
                  <a:cubicBezTo>
                    <a:pt x="46322" y="260695"/>
                    <a:pt x="42309" y="270622"/>
                    <a:pt x="33697" y="274271"/>
                  </a:cubicBezTo>
                  <a:cubicBezTo>
                    <a:pt x="25122" y="277829"/>
                    <a:pt x="15256" y="273815"/>
                    <a:pt x="11615" y="265233"/>
                  </a:cubicBezTo>
                  <a:cubicBezTo>
                    <a:pt x="9524" y="260231"/>
                    <a:pt x="10254" y="255032"/>
                    <a:pt x="12641" y="250631"/>
                  </a:cubicBezTo>
                  <a:cubicBezTo>
                    <a:pt x="7829" y="249384"/>
                    <a:pt x="3565" y="246123"/>
                    <a:pt x="1444" y="241228"/>
                  </a:cubicBezTo>
                  <a:cubicBezTo>
                    <a:pt x="-2121" y="232608"/>
                    <a:pt x="1817" y="222711"/>
                    <a:pt x="10474" y="219138"/>
                  </a:cubicBezTo>
                  <a:cubicBezTo>
                    <a:pt x="19056" y="215490"/>
                    <a:pt x="28923" y="219488"/>
                    <a:pt x="32556" y="228085"/>
                  </a:cubicBezTo>
                  <a:cubicBezTo>
                    <a:pt x="32670" y="228465"/>
                    <a:pt x="32632" y="228807"/>
                    <a:pt x="32746" y="229157"/>
                  </a:cubicBezTo>
                  <a:lnTo>
                    <a:pt x="68116" y="214471"/>
                  </a:lnTo>
                  <a:lnTo>
                    <a:pt x="33203" y="198767"/>
                  </a:lnTo>
                  <a:cubicBezTo>
                    <a:pt x="33051" y="199109"/>
                    <a:pt x="33088" y="199489"/>
                    <a:pt x="32906" y="199869"/>
                  </a:cubicBezTo>
                  <a:cubicBezTo>
                    <a:pt x="29067" y="208329"/>
                    <a:pt x="19056" y="212046"/>
                    <a:pt x="10596" y="208208"/>
                  </a:cubicBezTo>
                  <a:cubicBezTo>
                    <a:pt x="2128" y="204339"/>
                    <a:pt x="-1589" y="194328"/>
                    <a:pt x="2280" y="185867"/>
                  </a:cubicBezTo>
                  <a:cubicBezTo>
                    <a:pt x="4523" y="180972"/>
                    <a:pt x="8848" y="177931"/>
                    <a:pt x="13697" y="176723"/>
                  </a:cubicBezTo>
                  <a:cubicBezTo>
                    <a:pt x="11387" y="172284"/>
                    <a:pt x="10855" y="167001"/>
                    <a:pt x="13097" y="162151"/>
                  </a:cubicBezTo>
                  <a:cubicBezTo>
                    <a:pt x="16966" y="153653"/>
                    <a:pt x="26939" y="149928"/>
                    <a:pt x="35437" y="153767"/>
                  </a:cubicBezTo>
                  <a:cubicBezTo>
                    <a:pt x="43936" y="157636"/>
                    <a:pt x="47660" y="167654"/>
                    <a:pt x="43753" y="176122"/>
                  </a:cubicBezTo>
                  <a:cubicBezTo>
                    <a:pt x="43632" y="176495"/>
                    <a:pt x="43259" y="176685"/>
                    <a:pt x="43138" y="176997"/>
                  </a:cubicBezTo>
                  <a:lnTo>
                    <a:pt x="98468" y="201914"/>
                  </a:lnTo>
                  <a:lnTo>
                    <a:pt x="154383" y="178623"/>
                  </a:lnTo>
                  <a:cubicBezTo>
                    <a:pt x="154239" y="178236"/>
                    <a:pt x="153942" y="178045"/>
                    <a:pt x="153745" y="177673"/>
                  </a:cubicBezTo>
                  <a:cubicBezTo>
                    <a:pt x="150142" y="169053"/>
                    <a:pt x="154163" y="159194"/>
                    <a:pt x="162775" y="155583"/>
                  </a:cubicBezTo>
                  <a:cubicBezTo>
                    <a:pt x="171319" y="151942"/>
                    <a:pt x="181178" y="155933"/>
                    <a:pt x="184819" y="164538"/>
                  </a:cubicBezTo>
                  <a:cubicBezTo>
                    <a:pt x="186910" y="169509"/>
                    <a:pt x="186225" y="174785"/>
                    <a:pt x="183793" y="179148"/>
                  </a:cubicBezTo>
                  <a:cubicBezTo>
                    <a:pt x="188612" y="180440"/>
                    <a:pt x="192861" y="183587"/>
                    <a:pt x="194990" y="188634"/>
                  </a:cubicBezTo>
                  <a:cubicBezTo>
                    <a:pt x="198555" y="197178"/>
                    <a:pt x="194610" y="207037"/>
                    <a:pt x="185990" y="210671"/>
                  </a:cubicBezTo>
                  <a:cubicBezTo>
                    <a:pt x="177385" y="214281"/>
                    <a:pt x="167519" y="210298"/>
                    <a:pt x="163915" y="201724"/>
                  </a:cubicBezTo>
                  <a:cubicBezTo>
                    <a:pt x="163718" y="201382"/>
                    <a:pt x="163801" y="200964"/>
                    <a:pt x="163680" y="200622"/>
                  </a:cubicBezTo>
                  <a:lnTo>
                    <a:pt x="128326" y="215307"/>
                  </a:lnTo>
                  <a:lnTo>
                    <a:pt x="163231" y="231012"/>
                  </a:lnTo>
                  <a:cubicBezTo>
                    <a:pt x="163383" y="230670"/>
                    <a:pt x="163338" y="230297"/>
                    <a:pt x="163535" y="229917"/>
                  </a:cubicBezTo>
                  <a:cubicBezTo>
                    <a:pt x="167404" y="221457"/>
                    <a:pt x="177385" y="217740"/>
                    <a:pt x="185845" y="221601"/>
                  </a:cubicBezTo>
                  <a:cubicBezTo>
                    <a:pt x="194382" y="225478"/>
                    <a:pt x="198099" y="235451"/>
                    <a:pt x="194230" y="243949"/>
                  </a:cubicBezTo>
                  <a:close/>
                </a:path>
              </a:pathLst>
            </a:custGeom>
            <a:solidFill>
              <a:srgbClr val="231F20"/>
            </a:solidFill>
            <a:ln w="7575" cap="flat">
              <a:noFill/>
              <a:prstDash val="solid"/>
              <a:round/>
            </a:ln>
          </p:spPr>
          <p:txBody>
            <a:bodyPr rtlCol="0" anchor="ctr"/>
            <a:lstStyle/>
            <a:p>
              <a:endParaRPr lang="en-GB"/>
            </a:p>
          </p:txBody>
        </p:sp>
        <p:sp>
          <p:nvSpPr>
            <p:cNvPr id="401" name="Freeform: Shape 400">
              <a:extLst>
                <a:ext uri="{FF2B5EF4-FFF2-40B4-BE49-F238E27FC236}">
                  <a16:creationId xmlns:a16="http://schemas.microsoft.com/office/drawing/2014/main" id="{95291462-74BD-4408-A36E-8E8E76B6DE1A}"/>
                </a:ext>
              </a:extLst>
            </p:cNvPr>
            <p:cNvSpPr/>
            <p:nvPr/>
          </p:nvSpPr>
          <p:spPr>
            <a:xfrm>
              <a:off x="2860894" y="931146"/>
              <a:ext cx="522631" cy="436713"/>
            </a:xfrm>
            <a:custGeom>
              <a:avLst/>
              <a:gdLst>
                <a:gd name="connsiteX0" fmla="*/ 261633 w 522631"/>
                <a:gd name="connsiteY0" fmla="*/ 153 h 436713"/>
                <a:gd name="connsiteX1" fmla="*/ 314 w 522631"/>
                <a:gd name="connsiteY1" fmla="*/ 436867 h 436713"/>
                <a:gd name="connsiteX2" fmla="*/ 522945 w 522631"/>
                <a:gd name="connsiteY2" fmla="*/ 436867 h 436713"/>
                <a:gd name="connsiteX3" fmla="*/ 261633 w 522631"/>
                <a:gd name="connsiteY3" fmla="*/ 153 h 436713"/>
              </a:gdLst>
              <a:ahLst/>
              <a:cxnLst>
                <a:cxn ang="0">
                  <a:pos x="connsiteX0" y="connsiteY0"/>
                </a:cxn>
                <a:cxn ang="0">
                  <a:pos x="connsiteX1" y="connsiteY1"/>
                </a:cxn>
                <a:cxn ang="0">
                  <a:pos x="connsiteX2" y="connsiteY2"/>
                </a:cxn>
                <a:cxn ang="0">
                  <a:pos x="connsiteX3" y="connsiteY3"/>
                </a:cxn>
              </a:cxnLst>
              <a:rect l="l" t="t" r="r" b="b"/>
              <a:pathLst>
                <a:path w="522631" h="436713">
                  <a:moveTo>
                    <a:pt x="261633" y="153"/>
                  </a:moveTo>
                  <a:lnTo>
                    <a:pt x="314" y="436867"/>
                  </a:lnTo>
                  <a:lnTo>
                    <a:pt x="522945" y="436867"/>
                  </a:lnTo>
                  <a:lnTo>
                    <a:pt x="261633" y="153"/>
                  </a:lnTo>
                  <a:close/>
                </a:path>
              </a:pathLst>
            </a:custGeom>
            <a:solidFill>
              <a:schemeClr val="bg1">
                <a:lumMod val="75000"/>
              </a:schemeClr>
            </a:solidFill>
            <a:ln w="7575" cap="flat">
              <a:noFill/>
              <a:prstDash val="solid"/>
              <a:round/>
            </a:ln>
          </p:spPr>
          <p:txBody>
            <a:bodyPr rtlCol="0" anchor="ctr"/>
            <a:lstStyle/>
            <a:p>
              <a:endParaRPr lang="en-GB"/>
            </a:p>
          </p:txBody>
        </p:sp>
        <p:sp>
          <p:nvSpPr>
            <p:cNvPr id="402" name="Freeform: Shape 401">
              <a:extLst>
                <a:ext uri="{FF2B5EF4-FFF2-40B4-BE49-F238E27FC236}">
                  <a16:creationId xmlns:a16="http://schemas.microsoft.com/office/drawing/2014/main" id="{D4CA314F-72CB-4F13-8F57-B7829F006C0E}"/>
                </a:ext>
              </a:extLst>
            </p:cNvPr>
            <p:cNvSpPr/>
            <p:nvPr/>
          </p:nvSpPr>
          <p:spPr>
            <a:xfrm>
              <a:off x="2847426" y="917676"/>
              <a:ext cx="549566" cy="463652"/>
            </a:xfrm>
            <a:custGeom>
              <a:avLst/>
              <a:gdLst>
                <a:gd name="connsiteX0" fmla="*/ 286655 w 549566"/>
                <a:gd name="connsiteY0" fmla="*/ 6706 h 463652"/>
                <a:gd name="connsiteX1" fmla="*/ 275101 w 549566"/>
                <a:gd name="connsiteY1" fmla="*/ 153 h 463652"/>
                <a:gd name="connsiteX2" fmla="*/ 263547 w 549566"/>
                <a:gd name="connsiteY2" fmla="*/ 6706 h 463652"/>
                <a:gd name="connsiteX3" fmla="*/ 2228 w 549566"/>
                <a:gd name="connsiteY3" fmla="*/ 443419 h 463652"/>
                <a:gd name="connsiteX4" fmla="*/ 2068 w 549566"/>
                <a:gd name="connsiteY4" fmla="*/ 456980 h 463652"/>
                <a:gd name="connsiteX5" fmla="*/ 13782 w 549566"/>
                <a:gd name="connsiteY5" fmla="*/ 463806 h 463652"/>
                <a:gd name="connsiteX6" fmla="*/ 536413 w 549566"/>
                <a:gd name="connsiteY6" fmla="*/ 463806 h 463652"/>
                <a:gd name="connsiteX7" fmla="*/ 548127 w 549566"/>
                <a:gd name="connsiteY7" fmla="*/ 456980 h 463652"/>
                <a:gd name="connsiteX8" fmla="*/ 547967 w 549566"/>
                <a:gd name="connsiteY8" fmla="*/ 443419 h 463652"/>
                <a:gd name="connsiteX9" fmla="*/ 286655 w 549566"/>
                <a:gd name="connsiteY9" fmla="*/ 6706 h 463652"/>
                <a:gd name="connsiteX10" fmla="*/ 275101 w 549566"/>
                <a:gd name="connsiteY10" fmla="*/ 39848 h 463652"/>
                <a:gd name="connsiteX11" fmla="*/ 512659 w 549566"/>
                <a:gd name="connsiteY11" fmla="*/ 436867 h 463652"/>
                <a:gd name="connsiteX12" fmla="*/ 37536 w 549566"/>
                <a:gd name="connsiteY12" fmla="*/ 436867 h 463652"/>
                <a:gd name="connsiteX13" fmla="*/ 275101 w 549566"/>
                <a:gd name="connsiteY13" fmla="*/ 39848 h 463652"/>
                <a:gd name="connsiteX14" fmla="*/ 275101 w 549566"/>
                <a:gd name="connsiteY14" fmla="*/ 39848 h 4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9566" h="463652">
                  <a:moveTo>
                    <a:pt x="286655" y="6706"/>
                  </a:moveTo>
                  <a:cubicBezTo>
                    <a:pt x="284223" y="2647"/>
                    <a:pt x="279837" y="153"/>
                    <a:pt x="275101" y="153"/>
                  </a:cubicBezTo>
                  <a:cubicBezTo>
                    <a:pt x="270366" y="153"/>
                    <a:pt x="265980" y="2647"/>
                    <a:pt x="263547" y="6706"/>
                  </a:cubicBezTo>
                  <a:lnTo>
                    <a:pt x="2228" y="443419"/>
                  </a:lnTo>
                  <a:cubicBezTo>
                    <a:pt x="-266" y="447585"/>
                    <a:pt x="-326" y="452761"/>
                    <a:pt x="2068" y="456980"/>
                  </a:cubicBezTo>
                  <a:cubicBezTo>
                    <a:pt x="4455" y="461199"/>
                    <a:pt x="8932" y="463806"/>
                    <a:pt x="13782" y="463806"/>
                  </a:cubicBezTo>
                  <a:lnTo>
                    <a:pt x="536413" y="463806"/>
                  </a:lnTo>
                  <a:cubicBezTo>
                    <a:pt x="541263" y="463806"/>
                    <a:pt x="545740" y="461199"/>
                    <a:pt x="548127" y="456980"/>
                  </a:cubicBezTo>
                  <a:cubicBezTo>
                    <a:pt x="550521" y="452761"/>
                    <a:pt x="550460" y="447585"/>
                    <a:pt x="547967" y="443419"/>
                  </a:cubicBezTo>
                  <a:lnTo>
                    <a:pt x="286655" y="6706"/>
                  </a:lnTo>
                  <a:close/>
                  <a:moveTo>
                    <a:pt x="275101" y="39848"/>
                  </a:moveTo>
                  <a:cubicBezTo>
                    <a:pt x="275101" y="39848"/>
                    <a:pt x="462551" y="353115"/>
                    <a:pt x="512659" y="436867"/>
                  </a:cubicBezTo>
                  <a:cubicBezTo>
                    <a:pt x="512659" y="436867"/>
                    <a:pt x="37536" y="436867"/>
                    <a:pt x="37536" y="436867"/>
                  </a:cubicBezTo>
                  <a:cubicBezTo>
                    <a:pt x="37536" y="436867"/>
                    <a:pt x="275101" y="39848"/>
                    <a:pt x="275101" y="39848"/>
                  </a:cubicBezTo>
                  <a:lnTo>
                    <a:pt x="275101" y="39848"/>
                  </a:lnTo>
                  <a:close/>
                </a:path>
              </a:pathLst>
            </a:custGeom>
            <a:solidFill>
              <a:srgbClr val="231F20"/>
            </a:solidFill>
            <a:ln w="7575" cap="flat">
              <a:noFill/>
              <a:prstDash val="solid"/>
              <a:round/>
            </a:ln>
          </p:spPr>
          <p:txBody>
            <a:bodyPr rtlCol="0" anchor="ctr"/>
            <a:lstStyle/>
            <a:p>
              <a:endParaRPr lang="en-GB"/>
            </a:p>
          </p:txBody>
        </p:sp>
        <p:sp>
          <p:nvSpPr>
            <p:cNvPr id="403" name="Freeform: Shape 402">
              <a:extLst>
                <a:ext uri="{FF2B5EF4-FFF2-40B4-BE49-F238E27FC236}">
                  <a16:creationId xmlns:a16="http://schemas.microsoft.com/office/drawing/2014/main" id="{C1AC553A-6697-40AE-B114-A6E5D7ABE1DD}"/>
                </a:ext>
              </a:extLst>
            </p:cNvPr>
            <p:cNvSpPr/>
            <p:nvPr/>
          </p:nvSpPr>
          <p:spPr>
            <a:xfrm>
              <a:off x="3065249" y="1312301"/>
              <a:ext cx="122777" cy="16510"/>
            </a:xfrm>
            <a:custGeom>
              <a:avLst/>
              <a:gdLst>
                <a:gd name="connsiteX0" fmla="*/ 316 w 122777"/>
                <a:gd name="connsiteY0" fmla="*/ 225 h 16510"/>
                <a:gd name="connsiteX1" fmla="*/ 123093 w 122777"/>
                <a:gd name="connsiteY1" fmla="*/ 225 h 16510"/>
                <a:gd name="connsiteX2" fmla="*/ 123093 w 122777"/>
                <a:gd name="connsiteY2" fmla="*/ 16735 h 16510"/>
                <a:gd name="connsiteX3" fmla="*/ 316 w 122777"/>
                <a:gd name="connsiteY3" fmla="*/ 16735 h 16510"/>
              </a:gdLst>
              <a:ahLst/>
              <a:cxnLst>
                <a:cxn ang="0">
                  <a:pos x="connsiteX0" y="connsiteY0"/>
                </a:cxn>
                <a:cxn ang="0">
                  <a:pos x="connsiteX1" y="connsiteY1"/>
                </a:cxn>
                <a:cxn ang="0">
                  <a:pos x="connsiteX2" y="connsiteY2"/>
                </a:cxn>
                <a:cxn ang="0">
                  <a:pos x="connsiteX3" y="connsiteY3"/>
                </a:cxn>
              </a:cxnLst>
              <a:rect l="l" t="t" r="r" b="b"/>
              <a:pathLst>
                <a:path w="122777" h="16510">
                  <a:moveTo>
                    <a:pt x="316" y="225"/>
                  </a:moveTo>
                  <a:lnTo>
                    <a:pt x="123093" y="225"/>
                  </a:lnTo>
                  <a:lnTo>
                    <a:pt x="123093" y="16735"/>
                  </a:lnTo>
                  <a:lnTo>
                    <a:pt x="316" y="16735"/>
                  </a:lnTo>
                  <a:close/>
                </a:path>
              </a:pathLst>
            </a:custGeom>
            <a:solidFill>
              <a:srgbClr val="231F20"/>
            </a:solidFill>
            <a:ln w="7575" cap="flat">
              <a:noFill/>
              <a:prstDash val="solid"/>
              <a:round/>
            </a:ln>
          </p:spPr>
          <p:txBody>
            <a:bodyPr rtlCol="0" anchor="ctr"/>
            <a:lstStyle/>
            <a:p>
              <a:endParaRPr lang="en-GB"/>
            </a:p>
          </p:txBody>
        </p:sp>
        <p:sp>
          <p:nvSpPr>
            <p:cNvPr id="404" name="Freeform: Shape 403">
              <a:extLst>
                <a:ext uri="{FF2B5EF4-FFF2-40B4-BE49-F238E27FC236}">
                  <a16:creationId xmlns:a16="http://schemas.microsoft.com/office/drawing/2014/main" id="{2248A140-CE76-45E4-A718-4F3695FF3A82}"/>
                </a:ext>
              </a:extLst>
            </p:cNvPr>
            <p:cNvSpPr/>
            <p:nvPr/>
          </p:nvSpPr>
          <p:spPr>
            <a:xfrm>
              <a:off x="3011119" y="1031780"/>
              <a:ext cx="209295" cy="271946"/>
            </a:xfrm>
            <a:custGeom>
              <a:avLst/>
              <a:gdLst>
                <a:gd name="connsiteX0" fmla="*/ 190421 w 209295"/>
                <a:gd name="connsiteY0" fmla="*/ 179698 h 271946"/>
                <a:gd name="connsiteX1" fmla="*/ 180190 w 209295"/>
                <a:gd name="connsiteY1" fmla="*/ 112372 h 271946"/>
                <a:gd name="connsiteX2" fmla="*/ 168636 w 209295"/>
                <a:gd name="connsiteY2" fmla="*/ 148676 h 271946"/>
                <a:gd name="connsiteX3" fmla="*/ 143878 w 209295"/>
                <a:gd name="connsiteY3" fmla="*/ 71454 h 271946"/>
                <a:gd name="connsiteX4" fmla="*/ 139424 w 209295"/>
                <a:gd name="connsiteY4" fmla="*/ 106770 h 271946"/>
                <a:gd name="connsiteX5" fmla="*/ 115259 w 209295"/>
                <a:gd name="connsiteY5" fmla="*/ 45458 h 271946"/>
                <a:gd name="connsiteX6" fmla="*/ 117479 w 209295"/>
                <a:gd name="connsiteY6" fmla="*/ 161 h 271946"/>
                <a:gd name="connsiteX7" fmla="*/ 104541 w 209295"/>
                <a:gd name="connsiteY7" fmla="*/ 21574 h 271946"/>
                <a:gd name="connsiteX8" fmla="*/ 98597 w 209295"/>
                <a:gd name="connsiteY8" fmla="*/ 40114 h 271946"/>
                <a:gd name="connsiteX9" fmla="*/ 95366 w 209295"/>
                <a:gd name="connsiteY9" fmla="*/ 94889 h 271946"/>
                <a:gd name="connsiteX10" fmla="*/ 54441 w 209295"/>
                <a:gd name="connsiteY10" fmla="*/ 78052 h 271946"/>
                <a:gd name="connsiteX11" fmla="*/ 70282 w 209295"/>
                <a:gd name="connsiteY11" fmla="*/ 140421 h 271946"/>
                <a:gd name="connsiteX12" fmla="*/ 33324 w 209295"/>
                <a:gd name="connsiteY12" fmla="*/ 124915 h 271946"/>
                <a:gd name="connsiteX13" fmla="*/ 51142 w 209295"/>
                <a:gd name="connsiteY13" fmla="*/ 177394 h 271946"/>
                <a:gd name="connsiteX14" fmla="*/ 311 w 209295"/>
                <a:gd name="connsiteY14" fmla="*/ 157426 h 271946"/>
                <a:gd name="connsiteX15" fmla="*/ 35186 w 209295"/>
                <a:gd name="connsiteY15" fmla="*/ 207526 h 271946"/>
                <a:gd name="connsiteX16" fmla="*/ 57458 w 209295"/>
                <a:gd name="connsiteY16" fmla="*/ 250671 h 271946"/>
                <a:gd name="connsiteX17" fmla="*/ 80513 w 209295"/>
                <a:gd name="connsiteY17" fmla="*/ 271454 h 271946"/>
                <a:gd name="connsiteX18" fmla="*/ 104883 w 209295"/>
                <a:gd name="connsiteY18" fmla="*/ 271697 h 271946"/>
                <a:gd name="connsiteX19" fmla="*/ 75899 w 209295"/>
                <a:gd name="connsiteY19" fmla="*/ 205367 h 271946"/>
                <a:gd name="connsiteX20" fmla="*/ 92067 w 209295"/>
                <a:gd name="connsiteY20" fmla="*/ 217940 h 271946"/>
                <a:gd name="connsiteX21" fmla="*/ 86784 w 209295"/>
                <a:gd name="connsiteY21" fmla="*/ 184752 h 271946"/>
                <a:gd name="connsiteX22" fmla="*/ 106586 w 209295"/>
                <a:gd name="connsiteY22" fmla="*/ 198161 h 271946"/>
                <a:gd name="connsiteX23" fmla="*/ 114674 w 209295"/>
                <a:gd name="connsiteY23" fmla="*/ 153754 h 271946"/>
                <a:gd name="connsiteX24" fmla="*/ 126387 w 209295"/>
                <a:gd name="connsiteY24" fmla="*/ 195478 h 271946"/>
                <a:gd name="connsiteX25" fmla="*/ 127056 w 209295"/>
                <a:gd name="connsiteY25" fmla="*/ 183741 h 271946"/>
                <a:gd name="connsiteX26" fmla="*/ 138276 w 209295"/>
                <a:gd name="connsiteY26" fmla="*/ 217940 h 271946"/>
                <a:gd name="connsiteX27" fmla="*/ 145201 w 209295"/>
                <a:gd name="connsiteY27" fmla="*/ 203855 h 271946"/>
                <a:gd name="connsiteX28" fmla="*/ 144296 w 209295"/>
                <a:gd name="connsiteY28" fmla="*/ 243519 h 271946"/>
                <a:gd name="connsiteX29" fmla="*/ 121355 w 209295"/>
                <a:gd name="connsiteY29" fmla="*/ 271856 h 271946"/>
                <a:gd name="connsiteX30" fmla="*/ 145528 w 209295"/>
                <a:gd name="connsiteY30" fmla="*/ 272107 h 271946"/>
                <a:gd name="connsiteX31" fmla="*/ 209562 w 209295"/>
                <a:gd name="connsiteY31" fmla="*/ 155936 h 271946"/>
                <a:gd name="connsiteX32" fmla="*/ 190421 w 209295"/>
                <a:gd name="connsiteY32" fmla="*/ 179698 h 271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09295" h="271946">
                  <a:moveTo>
                    <a:pt x="190421" y="179698"/>
                  </a:moveTo>
                  <a:cubicBezTo>
                    <a:pt x="198775" y="149216"/>
                    <a:pt x="200356" y="139266"/>
                    <a:pt x="180190" y="112372"/>
                  </a:cubicBezTo>
                  <a:cubicBezTo>
                    <a:pt x="181680" y="129263"/>
                    <a:pt x="179886" y="135184"/>
                    <a:pt x="168636" y="148676"/>
                  </a:cubicBezTo>
                  <a:cubicBezTo>
                    <a:pt x="165185" y="114181"/>
                    <a:pt x="166614" y="99002"/>
                    <a:pt x="143878" y="71454"/>
                  </a:cubicBezTo>
                  <a:cubicBezTo>
                    <a:pt x="144486" y="86915"/>
                    <a:pt x="146637" y="92069"/>
                    <a:pt x="139424" y="106770"/>
                  </a:cubicBezTo>
                  <a:cubicBezTo>
                    <a:pt x="134460" y="82795"/>
                    <a:pt x="122374" y="67342"/>
                    <a:pt x="115259" y="45458"/>
                  </a:cubicBezTo>
                  <a:cubicBezTo>
                    <a:pt x="109429" y="27541"/>
                    <a:pt x="110888" y="17424"/>
                    <a:pt x="117479" y="161"/>
                  </a:cubicBezTo>
                  <a:cubicBezTo>
                    <a:pt x="112530" y="8051"/>
                    <a:pt x="108030" y="14459"/>
                    <a:pt x="104541" y="21574"/>
                  </a:cubicBezTo>
                  <a:cubicBezTo>
                    <a:pt x="101873" y="27017"/>
                    <a:pt x="99813" y="32877"/>
                    <a:pt x="98597" y="40114"/>
                  </a:cubicBezTo>
                  <a:cubicBezTo>
                    <a:pt x="95374" y="59376"/>
                    <a:pt x="103127" y="74715"/>
                    <a:pt x="95366" y="94889"/>
                  </a:cubicBezTo>
                  <a:cubicBezTo>
                    <a:pt x="80658" y="81906"/>
                    <a:pt x="73588" y="79033"/>
                    <a:pt x="54441" y="78052"/>
                  </a:cubicBezTo>
                  <a:cubicBezTo>
                    <a:pt x="71103" y="107067"/>
                    <a:pt x="73778" y="109552"/>
                    <a:pt x="70282" y="140421"/>
                  </a:cubicBezTo>
                  <a:cubicBezTo>
                    <a:pt x="57055" y="130068"/>
                    <a:pt x="50921" y="124915"/>
                    <a:pt x="33324" y="124915"/>
                  </a:cubicBezTo>
                  <a:cubicBezTo>
                    <a:pt x="45532" y="144496"/>
                    <a:pt x="53566" y="152758"/>
                    <a:pt x="51142" y="177394"/>
                  </a:cubicBezTo>
                  <a:cubicBezTo>
                    <a:pt x="34464" y="170203"/>
                    <a:pt x="17300" y="163872"/>
                    <a:pt x="311" y="157426"/>
                  </a:cubicBezTo>
                  <a:cubicBezTo>
                    <a:pt x="20721" y="174681"/>
                    <a:pt x="26620" y="180731"/>
                    <a:pt x="35186" y="207526"/>
                  </a:cubicBezTo>
                  <a:cubicBezTo>
                    <a:pt x="39428" y="220768"/>
                    <a:pt x="43008" y="233150"/>
                    <a:pt x="57458" y="250671"/>
                  </a:cubicBezTo>
                  <a:cubicBezTo>
                    <a:pt x="63334" y="257801"/>
                    <a:pt x="70213" y="264263"/>
                    <a:pt x="80513" y="271454"/>
                  </a:cubicBezTo>
                  <a:cubicBezTo>
                    <a:pt x="88631" y="271530"/>
                    <a:pt x="96757" y="271613"/>
                    <a:pt x="104883" y="271697"/>
                  </a:cubicBezTo>
                  <a:cubicBezTo>
                    <a:pt x="87659" y="248992"/>
                    <a:pt x="80338" y="235780"/>
                    <a:pt x="75899" y="205367"/>
                  </a:cubicBezTo>
                  <a:cubicBezTo>
                    <a:pt x="82672" y="204508"/>
                    <a:pt x="88320" y="213174"/>
                    <a:pt x="92067" y="217940"/>
                  </a:cubicBezTo>
                  <a:cubicBezTo>
                    <a:pt x="95435" y="202099"/>
                    <a:pt x="94811" y="198146"/>
                    <a:pt x="86784" y="184752"/>
                  </a:cubicBezTo>
                  <a:cubicBezTo>
                    <a:pt x="98414" y="184160"/>
                    <a:pt x="99957" y="189389"/>
                    <a:pt x="106586" y="198161"/>
                  </a:cubicBezTo>
                  <a:cubicBezTo>
                    <a:pt x="106943" y="183012"/>
                    <a:pt x="108562" y="167285"/>
                    <a:pt x="114674" y="153754"/>
                  </a:cubicBezTo>
                  <a:cubicBezTo>
                    <a:pt x="114955" y="172347"/>
                    <a:pt x="121743" y="179302"/>
                    <a:pt x="126387" y="195478"/>
                  </a:cubicBezTo>
                  <a:cubicBezTo>
                    <a:pt x="126615" y="191571"/>
                    <a:pt x="126836" y="187656"/>
                    <a:pt x="127056" y="183741"/>
                  </a:cubicBezTo>
                  <a:cubicBezTo>
                    <a:pt x="138808" y="196162"/>
                    <a:pt x="137782" y="200062"/>
                    <a:pt x="138276" y="217940"/>
                  </a:cubicBezTo>
                  <a:cubicBezTo>
                    <a:pt x="140579" y="213235"/>
                    <a:pt x="142898" y="208545"/>
                    <a:pt x="145201" y="203855"/>
                  </a:cubicBezTo>
                  <a:cubicBezTo>
                    <a:pt x="147101" y="218472"/>
                    <a:pt x="148758" y="231752"/>
                    <a:pt x="144296" y="243519"/>
                  </a:cubicBezTo>
                  <a:cubicBezTo>
                    <a:pt x="140184" y="254373"/>
                    <a:pt x="129375" y="262636"/>
                    <a:pt x="121355" y="271856"/>
                  </a:cubicBezTo>
                  <a:cubicBezTo>
                    <a:pt x="129413" y="271940"/>
                    <a:pt x="137478" y="272024"/>
                    <a:pt x="145528" y="272107"/>
                  </a:cubicBezTo>
                  <a:cubicBezTo>
                    <a:pt x="194450" y="238699"/>
                    <a:pt x="207045" y="218464"/>
                    <a:pt x="209562" y="155936"/>
                  </a:cubicBezTo>
                  <a:cubicBezTo>
                    <a:pt x="210223" y="139418"/>
                    <a:pt x="203678" y="169854"/>
                    <a:pt x="190421" y="179698"/>
                  </a:cubicBezTo>
                  <a:close/>
                </a:path>
              </a:pathLst>
            </a:custGeom>
            <a:solidFill>
              <a:srgbClr val="231F20"/>
            </a:solidFill>
            <a:ln w="7575" cap="flat">
              <a:noFill/>
              <a:prstDash val="solid"/>
              <a:round/>
            </a:ln>
          </p:spPr>
          <p:txBody>
            <a:bodyPr rtlCol="0" anchor="ctr"/>
            <a:lstStyle/>
            <a:p>
              <a:endParaRPr lang="en-GB"/>
            </a:p>
          </p:txBody>
        </p:sp>
        <p:sp>
          <p:nvSpPr>
            <p:cNvPr id="405" name="Freeform: Shape 404">
              <a:extLst>
                <a:ext uri="{FF2B5EF4-FFF2-40B4-BE49-F238E27FC236}">
                  <a16:creationId xmlns:a16="http://schemas.microsoft.com/office/drawing/2014/main" id="{2A25BA61-C6D2-4185-B299-8E8EADDBC567}"/>
                </a:ext>
              </a:extLst>
            </p:cNvPr>
            <p:cNvSpPr/>
            <p:nvPr/>
          </p:nvSpPr>
          <p:spPr>
            <a:xfrm>
              <a:off x="2583893" y="1141833"/>
              <a:ext cx="646419" cy="540152"/>
            </a:xfrm>
            <a:custGeom>
              <a:avLst/>
              <a:gdLst>
                <a:gd name="connsiteX0" fmla="*/ 323434 w 646419"/>
                <a:gd name="connsiteY0" fmla="*/ 263 h 540152"/>
                <a:gd name="connsiteX1" fmla="*/ 224 w 646419"/>
                <a:gd name="connsiteY1" fmla="*/ 540415 h 540152"/>
                <a:gd name="connsiteX2" fmla="*/ 646644 w 646419"/>
                <a:gd name="connsiteY2" fmla="*/ 540415 h 540152"/>
                <a:gd name="connsiteX3" fmla="*/ 323434 w 646419"/>
                <a:gd name="connsiteY3" fmla="*/ 263 h 540152"/>
              </a:gdLst>
              <a:ahLst/>
              <a:cxnLst>
                <a:cxn ang="0">
                  <a:pos x="connsiteX0" y="connsiteY0"/>
                </a:cxn>
                <a:cxn ang="0">
                  <a:pos x="connsiteX1" y="connsiteY1"/>
                </a:cxn>
                <a:cxn ang="0">
                  <a:pos x="connsiteX2" y="connsiteY2"/>
                </a:cxn>
                <a:cxn ang="0">
                  <a:pos x="connsiteX3" y="connsiteY3"/>
                </a:cxn>
              </a:cxnLst>
              <a:rect l="l" t="t" r="r" b="b"/>
              <a:pathLst>
                <a:path w="646419" h="540152">
                  <a:moveTo>
                    <a:pt x="323434" y="263"/>
                  </a:moveTo>
                  <a:lnTo>
                    <a:pt x="224" y="540415"/>
                  </a:lnTo>
                  <a:lnTo>
                    <a:pt x="646644" y="540415"/>
                  </a:lnTo>
                  <a:lnTo>
                    <a:pt x="323434" y="263"/>
                  </a:lnTo>
                  <a:close/>
                </a:path>
              </a:pathLst>
            </a:custGeom>
            <a:solidFill>
              <a:srgbClr val="FFFFFF"/>
            </a:solidFill>
            <a:ln w="7575" cap="flat">
              <a:noFill/>
              <a:prstDash val="solid"/>
              <a:round/>
            </a:ln>
          </p:spPr>
          <p:txBody>
            <a:bodyPr rtlCol="0" anchor="ctr"/>
            <a:lstStyle/>
            <a:p>
              <a:endParaRPr lang="en-GB"/>
            </a:p>
          </p:txBody>
        </p:sp>
        <p:sp>
          <p:nvSpPr>
            <p:cNvPr id="406" name="Freeform: Shape 405">
              <a:extLst>
                <a:ext uri="{FF2B5EF4-FFF2-40B4-BE49-F238E27FC236}">
                  <a16:creationId xmlns:a16="http://schemas.microsoft.com/office/drawing/2014/main" id="{350B7AF6-98AA-4388-9A0C-970B16D1F1FA}"/>
                </a:ext>
              </a:extLst>
            </p:cNvPr>
            <p:cNvSpPr/>
            <p:nvPr/>
          </p:nvSpPr>
          <p:spPr>
            <a:xfrm>
              <a:off x="2570425" y="1128363"/>
              <a:ext cx="673354" cy="567091"/>
            </a:xfrm>
            <a:custGeom>
              <a:avLst/>
              <a:gdLst>
                <a:gd name="connsiteX0" fmla="*/ 348456 w 673354"/>
                <a:gd name="connsiteY0" fmla="*/ 6815 h 567091"/>
                <a:gd name="connsiteX1" fmla="*/ 336902 w 673354"/>
                <a:gd name="connsiteY1" fmla="*/ 263 h 567091"/>
                <a:gd name="connsiteX2" fmla="*/ 325348 w 673354"/>
                <a:gd name="connsiteY2" fmla="*/ 6815 h 567091"/>
                <a:gd name="connsiteX3" fmla="*/ 2138 w 673354"/>
                <a:gd name="connsiteY3" fmla="*/ 546968 h 567091"/>
                <a:gd name="connsiteX4" fmla="*/ 1978 w 673354"/>
                <a:gd name="connsiteY4" fmla="*/ 560529 h 567091"/>
                <a:gd name="connsiteX5" fmla="*/ 13692 w 673354"/>
                <a:gd name="connsiteY5" fmla="*/ 567354 h 567091"/>
                <a:gd name="connsiteX6" fmla="*/ 660112 w 673354"/>
                <a:gd name="connsiteY6" fmla="*/ 567354 h 567091"/>
                <a:gd name="connsiteX7" fmla="*/ 671825 w 673354"/>
                <a:gd name="connsiteY7" fmla="*/ 560529 h 567091"/>
                <a:gd name="connsiteX8" fmla="*/ 671666 w 673354"/>
                <a:gd name="connsiteY8" fmla="*/ 546968 h 567091"/>
                <a:gd name="connsiteX9" fmla="*/ 348456 w 673354"/>
                <a:gd name="connsiteY9" fmla="*/ 6815 h 567091"/>
                <a:gd name="connsiteX10" fmla="*/ 336902 w 673354"/>
                <a:gd name="connsiteY10" fmla="*/ 39957 h 567091"/>
                <a:gd name="connsiteX11" fmla="*/ 636357 w 673354"/>
                <a:gd name="connsiteY11" fmla="*/ 540415 h 567091"/>
                <a:gd name="connsiteX12" fmla="*/ 37446 w 673354"/>
                <a:gd name="connsiteY12" fmla="*/ 540415 h 567091"/>
                <a:gd name="connsiteX13" fmla="*/ 336902 w 673354"/>
                <a:gd name="connsiteY13" fmla="*/ 39957 h 567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3354" h="567091">
                  <a:moveTo>
                    <a:pt x="348456" y="6815"/>
                  </a:moveTo>
                  <a:cubicBezTo>
                    <a:pt x="346023" y="2756"/>
                    <a:pt x="341637" y="263"/>
                    <a:pt x="336902" y="263"/>
                  </a:cubicBezTo>
                  <a:cubicBezTo>
                    <a:pt x="332166" y="263"/>
                    <a:pt x="327780" y="2756"/>
                    <a:pt x="325348" y="6815"/>
                  </a:cubicBezTo>
                  <a:lnTo>
                    <a:pt x="2138" y="546968"/>
                  </a:lnTo>
                  <a:cubicBezTo>
                    <a:pt x="-355" y="551133"/>
                    <a:pt x="-416" y="556310"/>
                    <a:pt x="1978" y="560529"/>
                  </a:cubicBezTo>
                  <a:cubicBezTo>
                    <a:pt x="4365" y="564747"/>
                    <a:pt x="8842" y="567354"/>
                    <a:pt x="13692" y="567354"/>
                  </a:cubicBezTo>
                  <a:lnTo>
                    <a:pt x="660112" y="567354"/>
                  </a:lnTo>
                  <a:cubicBezTo>
                    <a:pt x="664961" y="567354"/>
                    <a:pt x="669438" y="564747"/>
                    <a:pt x="671825" y="560529"/>
                  </a:cubicBezTo>
                  <a:cubicBezTo>
                    <a:pt x="674220" y="556310"/>
                    <a:pt x="674159" y="551133"/>
                    <a:pt x="671666" y="546968"/>
                  </a:cubicBezTo>
                  <a:lnTo>
                    <a:pt x="348456" y="6815"/>
                  </a:lnTo>
                  <a:close/>
                  <a:moveTo>
                    <a:pt x="336902" y="39957"/>
                  </a:moveTo>
                  <a:lnTo>
                    <a:pt x="636357" y="540415"/>
                  </a:lnTo>
                  <a:cubicBezTo>
                    <a:pt x="636357" y="540415"/>
                    <a:pt x="37446" y="540415"/>
                    <a:pt x="37446" y="540415"/>
                  </a:cubicBezTo>
                  <a:lnTo>
                    <a:pt x="336902" y="39957"/>
                  </a:lnTo>
                  <a:close/>
                </a:path>
              </a:pathLst>
            </a:custGeom>
            <a:solidFill>
              <a:srgbClr val="231F20"/>
            </a:solidFill>
            <a:ln w="7575" cap="flat">
              <a:noFill/>
              <a:prstDash val="solid"/>
              <a:round/>
            </a:ln>
          </p:spPr>
          <p:txBody>
            <a:bodyPr rtlCol="0" anchor="ctr"/>
            <a:lstStyle/>
            <a:p>
              <a:endParaRPr lang="en-GB"/>
            </a:p>
          </p:txBody>
        </p:sp>
        <p:sp>
          <p:nvSpPr>
            <p:cNvPr id="407" name="Freeform: Shape 406">
              <a:extLst>
                <a:ext uri="{FF2B5EF4-FFF2-40B4-BE49-F238E27FC236}">
                  <a16:creationId xmlns:a16="http://schemas.microsoft.com/office/drawing/2014/main" id="{01FA3B6A-02EB-4AB6-A091-4349F54F6DE7}"/>
                </a:ext>
              </a:extLst>
            </p:cNvPr>
            <p:cNvSpPr/>
            <p:nvPr/>
          </p:nvSpPr>
          <p:spPr>
            <a:xfrm>
              <a:off x="2885872" y="1587455"/>
              <a:ext cx="150894" cy="35574"/>
            </a:xfrm>
            <a:custGeom>
              <a:avLst/>
              <a:gdLst>
                <a:gd name="connsiteX0" fmla="*/ 151142 w 150894"/>
                <a:gd name="connsiteY0" fmla="*/ 35918 h 35574"/>
                <a:gd name="connsiteX1" fmla="*/ 127653 w 150894"/>
                <a:gd name="connsiteY1" fmla="*/ 343 h 35574"/>
                <a:gd name="connsiteX2" fmla="*/ 247 w 150894"/>
                <a:gd name="connsiteY2" fmla="*/ 15569 h 35574"/>
                <a:gd name="connsiteX3" fmla="*/ 151142 w 150894"/>
                <a:gd name="connsiteY3" fmla="*/ 35918 h 35574"/>
              </a:gdLst>
              <a:ahLst/>
              <a:cxnLst>
                <a:cxn ang="0">
                  <a:pos x="connsiteX0" y="connsiteY0"/>
                </a:cxn>
                <a:cxn ang="0">
                  <a:pos x="connsiteX1" y="connsiteY1"/>
                </a:cxn>
                <a:cxn ang="0">
                  <a:pos x="connsiteX2" y="connsiteY2"/>
                </a:cxn>
                <a:cxn ang="0">
                  <a:pos x="connsiteX3" y="connsiteY3"/>
                </a:cxn>
              </a:cxnLst>
              <a:rect l="l" t="t" r="r" b="b"/>
              <a:pathLst>
                <a:path w="150894" h="35574">
                  <a:moveTo>
                    <a:pt x="151142" y="35918"/>
                  </a:moveTo>
                  <a:lnTo>
                    <a:pt x="127653" y="343"/>
                  </a:lnTo>
                  <a:lnTo>
                    <a:pt x="247" y="15569"/>
                  </a:lnTo>
                  <a:lnTo>
                    <a:pt x="151142" y="35918"/>
                  </a:lnTo>
                  <a:close/>
                </a:path>
              </a:pathLst>
            </a:custGeom>
            <a:solidFill>
              <a:srgbClr val="231F20"/>
            </a:solidFill>
            <a:ln w="7575" cap="flat">
              <a:noFill/>
              <a:prstDash val="solid"/>
              <a:round/>
            </a:ln>
          </p:spPr>
          <p:txBody>
            <a:bodyPr rtlCol="0" anchor="ctr"/>
            <a:lstStyle/>
            <a:p>
              <a:endParaRPr lang="en-GB"/>
            </a:p>
          </p:txBody>
        </p:sp>
        <p:sp>
          <p:nvSpPr>
            <p:cNvPr id="408" name="Freeform: Shape 407">
              <a:extLst>
                <a:ext uri="{FF2B5EF4-FFF2-40B4-BE49-F238E27FC236}">
                  <a16:creationId xmlns:a16="http://schemas.microsoft.com/office/drawing/2014/main" id="{7403F3BB-4309-409E-8B0D-E923DF89141F}"/>
                </a:ext>
              </a:extLst>
            </p:cNvPr>
            <p:cNvSpPr/>
            <p:nvPr/>
          </p:nvSpPr>
          <p:spPr>
            <a:xfrm>
              <a:off x="2950734" y="1438985"/>
              <a:ext cx="86032" cy="53407"/>
            </a:xfrm>
            <a:custGeom>
              <a:avLst/>
              <a:gdLst>
                <a:gd name="connsiteX0" fmla="*/ 68255 w 86032"/>
                <a:gd name="connsiteY0" fmla="*/ 285 h 53407"/>
                <a:gd name="connsiteX1" fmla="*/ 261 w 86032"/>
                <a:gd name="connsiteY1" fmla="*/ 53692 h 53407"/>
                <a:gd name="connsiteX2" fmla="*/ 86293 w 86032"/>
                <a:gd name="connsiteY2" fmla="*/ 39432 h 53407"/>
                <a:gd name="connsiteX3" fmla="*/ 68255 w 86032"/>
                <a:gd name="connsiteY3" fmla="*/ 285 h 53407"/>
              </a:gdLst>
              <a:ahLst/>
              <a:cxnLst>
                <a:cxn ang="0">
                  <a:pos x="connsiteX0" y="connsiteY0"/>
                </a:cxn>
                <a:cxn ang="0">
                  <a:pos x="connsiteX1" y="connsiteY1"/>
                </a:cxn>
                <a:cxn ang="0">
                  <a:pos x="connsiteX2" y="connsiteY2"/>
                </a:cxn>
                <a:cxn ang="0">
                  <a:pos x="connsiteX3" y="connsiteY3"/>
                </a:cxn>
              </a:cxnLst>
              <a:rect l="l" t="t" r="r" b="b"/>
              <a:pathLst>
                <a:path w="86032" h="53407">
                  <a:moveTo>
                    <a:pt x="68255" y="285"/>
                  </a:moveTo>
                  <a:lnTo>
                    <a:pt x="261" y="53692"/>
                  </a:lnTo>
                  <a:lnTo>
                    <a:pt x="86293" y="39432"/>
                  </a:lnTo>
                  <a:lnTo>
                    <a:pt x="68255" y="285"/>
                  </a:lnTo>
                  <a:close/>
                </a:path>
              </a:pathLst>
            </a:custGeom>
            <a:solidFill>
              <a:srgbClr val="231F20"/>
            </a:solidFill>
            <a:ln w="7575" cap="flat">
              <a:noFill/>
              <a:prstDash val="solid"/>
              <a:round/>
            </a:ln>
          </p:spPr>
          <p:txBody>
            <a:bodyPr rtlCol="0" anchor="ctr"/>
            <a:lstStyle/>
            <a:p>
              <a:endParaRPr lang="en-GB"/>
            </a:p>
          </p:txBody>
        </p:sp>
        <p:sp>
          <p:nvSpPr>
            <p:cNvPr id="409" name="Freeform: Shape 408">
              <a:extLst>
                <a:ext uri="{FF2B5EF4-FFF2-40B4-BE49-F238E27FC236}">
                  <a16:creationId xmlns:a16="http://schemas.microsoft.com/office/drawing/2014/main" id="{B2295BE7-9FF5-4A2D-8F8B-D3B9E0BE8FA3}"/>
                </a:ext>
              </a:extLst>
            </p:cNvPr>
            <p:cNvSpPr/>
            <p:nvPr/>
          </p:nvSpPr>
          <p:spPr>
            <a:xfrm>
              <a:off x="2980098" y="1499150"/>
              <a:ext cx="168757" cy="68640"/>
            </a:xfrm>
            <a:custGeom>
              <a:avLst/>
              <a:gdLst>
                <a:gd name="connsiteX0" fmla="*/ 290 w 168757"/>
                <a:gd name="connsiteY0" fmla="*/ 68954 h 68640"/>
                <a:gd name="connsiteX1" fmla="*/ 169048 w 168757"/>
                <a:gd name="connsiteY1" fmla="*/ 36686 h 68640"/>
                <a:gd name="connsiteX2" fmla="*/ 126777 w 168757"/>
                <a:gd name="connsiteY2" fmla="*/ 313 h 68640"/>
                <a:gd name="connsiteX3" fmla="*/ 14444 w 168757"/>
                <a:gd name="connsiteY3" fmla="*/ 33106 h 68640"/>
                <a:gd name="connsiteX4" fmla="*/ 290 w 168757"/>
                <a:gd name="connsiteY4" fmla="*/ 68954 h 68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757" h="68640">
                  <a:moveTo>
                    <a:pt x="290" y="68954"/>
                  </a:moveTo>
                  <a:lnTo>
                    <a:pt x="169048" y="36686"/>
                  </a:lnTo>
                  <a:lnTo>
                    <a:pt x="126777" y="313"/>
                  </a:lnTo>
                  <a:lnTo>
                    <a:pt x="14444" y="33106"/>
                  </a:lnTo>
                  <a:lnTo>
                    <a:pt x="290" y="68954"/>
                  </a:lnTo>
                  <a:close/>
                </a:path>
              </a:pathLst>
            </a:custGeom>
            <a:solidFill>
              <a:srgbClr val="231F20"/>
            </a:solidFill>
            <a:ln w="7575" cap="flat">
              <a:noFill/>
              <a:prstDash val="solid"/>
              <a:round/>
            </a:ln>
          </p:spPr>
          <p:txBody>
            <a:bodyPr rtlCol="0" anchor="ctr"/>
            <a:lstStyle/>
            <a:p>
              <a:endParaRPr lang="en-GB"/>
            </a:p>
          </p:txBody>
        </p:sp>
        <p:sp>
          <p:nvSpPr>
            <p:cNvPr id="410" name="Freeform: Shape 409">
              <a:extLst>
                <a:ext uri="{FF2B5EF4-FFF2-40B4-BE49-F238E27FC236}">
                  <a16:creationId xmlns:a16="http://schemas.microsoft.com/office/drawing/2014/main" id="{DF13C9A6-8660-48C3-A9D6-36412802662E}"/>
                </a:ext>
              </a:extLst>
            </p:cNvPr>
            <p:cNvSpPr/>
            <p:nvPr/>
          </p:nvSpPr>
          <p:spPr>
            <a:xfrm>
              <a:off x="2797666" y="1315288"/>
              <a:ext cx="252000" cy="247386"/>
            </a:xfrm>
            <a:custGeom>
              <a:avLst/>
              <a:gdLst>
                <a:gd name="connsiteX0" fmla="*/ 108011 w 252000"/>
                <a:gd name="connsiteY0" fmla="*/ 122542 h 247386"/>
                <a:gd name="connsiteX1" fmla="*/ 107973 w 252000"/>
                <a:gd name="connsiteY1" fmla="*/ 129657 h 247386"/>
                <a:gd name="connsiteX2" fmla="*/ 87921 w 252000"/>
                <a:gd name="connsiteY2" fmla="*/ 139394 h 247386"/>
                <a:gd name="connsiteX3" fmla="*/ 231 w 252000"/>
                <a:gd name="connsiteY3" fmla="*/ 240371 h 247386"/>
                <a:gd name="connsiteX4" fmla="*/ 3629 w 252000"/>
                <a:gd name="connsiteY4" fmla="*/ 247660 h 247386"/>
                <a:gd name="connsiteX5" fmla="*/ 252232 w 252000"/>
                <a:gd name="connsiteY5" fmla="*/ 57832 h 247386"/>
                <a:gd name="connsiteX6" fmla="*/ 216802 w 252000"/>
                <a:gd name="connsiteY6" fmla="*/ 274 h 247386"/>
                <a:gd name="connsiteX7" fmla="*/ 105373 w 252000"/>
                <a:gd name="connsiteY7" fmla="*/ 119304 h 247386"/>
                <a:gd name="connsiteX8" fmla="*/ 108011 w 252000"/>
                <a:gd name="connsiteY8" fmla="*/ 122542 h 247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000" h="247386">
                  <a:moveTo>
                    <a:pt x="108011" y="122542"/>
                  </a:moveTo>
                  <a:cubicBezTo>
                    <a:pt x="109068" y="124800"/>
                    <a:pt x="109068" y="127407"/>
                    <a:pt x="107973" y="129657"/>
                  </a:cubicBezTo>
                  <a:cubicBezTo>
                    <a:pt x="105936" y="133883"/>
                    <a:pt x="101474" y="135875"/>
                    <a:pt x="87921" y="139394"/>
                  </a:cubicBezTo>
                  <a:lnTo>
                    <a:pt x="231" y="240371"/>
                  </a:lnTo>
                  <a:lnTo>
                    <a:pt x="3629" y="247660"/>
                  </a:lnTo>
                  <a:lnTo>
                    <a:pt x="252232" y="57832"/>
                  </a:lnTo>
                  <a:lnTo>
                    <a:pt x="216802" y="274"/>
                  </a:lnTo>
                  <a:lnTo>
                    <a:pt x="105373" y="119304"/>
                  </a:lnTo>
                  <a:cubicBezTo>
                    <a:pt x="106415" y="120125"/>
                    <a:pt x="107365" y="121151"/>
                    <a:pt x="108011" y="122542"/>
                  </a:cubicBezTo>
                  <a:close/>
                </a:path>
              </a:pathLst>
            </a:custGeom>
            <a:solidFill>
              <a:srgbClr val="231F20"/>
            </a:solidFill>
            <a:ln w="7575" cap="flat">
              <a:noFill/>
              <a:prstDash val="solid"/>
              <a:round/>
            </a:ln>
          </p:spPr>
          <p:txBody>
            <a:bodyPr rtlCol="0" anchor="ctr"/>
            <a:lstStyle/>
            <a:p>
              <a:endParaRPr lang="en-GB"/>
            </a:p>
          </p:txBody>
        </p:sp>
        <p:sp>
          <p:nvSpPr>
            <p:cNvPr id="411" name="Freeform: Shape 410">
              <a:extLst>
                <a:ext uri="{FF2B5EF4-FFF2-40B4-BE49-F238E27FC236}">
                  <a16:creationId xmlns:a16="http://schemas.microsoft.com/office/drawing/2014/main" id="{1E00CAB8-B0B5-40B6-802A-B8C259EA4E83}"/>
                </a:ext>
              </a:extLst>
            </p:cNvPr>
            <p:cNvSpPr/>
            <p:nvPr/>
          </p:nvSpPr>
          <p:spPr>
            <a:xfrm>
              <a:off x="2945998" y="1508659"/>
              <a:ext cx="42947" cy="52494"/>
            </a:xfrm>
            <a:custGeom>
              <a:avLst/>
              <a:gdLst>
                <a:gd name="connsiteX0" fmla="*/ 29173 w 42947"/>
                <a:gd name="connsiteY0" fmla="*/ 52809 h 52494"/>
                <a:gd name="connsiteX1" fmla="*/ 43197 w 42947"/>
                <a:gd name="connsiteY1" fmla="*/ 17250 h 52494"/>
                <a:gd name="connsiteX2" fmla="*/ 250 w 42947"/>
                <a:gd name="connsiteY2" fmla="*/ 314 h 52494"/>
                <a:gd name="connsiteX3" fmla="*/ 4362 w 42947"/>
                <a:gd name="connsiteY3" fmla="*/ 43011 h 52494"/>
                <a:gd name="connsiteX4" fmla="*/ 29173 w 42947"/>
                <a:gd name="connsiteY4" fmla="*/ 52809 h 52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47" h="52494">
                  <a:moveTo>
                    <a:pt x="29173" y="52809"/>
                  </a:moveTo>
                  <a:lnTo>
                    <a:pt x="43197" y="17250"/>
                  </a:lnTo>
                  <a:cubicBezTo>
                    <a:pt x="43197" y="17250"/>
                    <a:pt x="19299" y="14741"/>
                    <a:pt x="250" y="314"/>
                  </a:cubicBezTo>
                  <a:cubicBezTo>
                    <a:pt x="9371" y="21986"/>
                    <a:pt x="4362" y="43011"/>
                    <a:pt x="4362" y="43011"/>
                  </a:cubicBezTo>
                  <a:lnTo>
                    <a:pt x="29173" y="52809"/>
                  </a:lnTo>
                  <a:close/>
                </a:path>
              </a:pathLst>
            </a:custGeom>
            <a:solidFill>
              <a:srgbClr val="231F20"/>
            </a:solidFill>
            <a:ln w="7575" cap="flat">
              <a:noFill/>
              <a:prstDash val="solid"/>
              <a:round/>
            </a:ln>
          </p:spPr>
          <p:txBody>
            <a:bodyPr rtlCol="0" anchor="ctr"/>
            <a:lstStyle/>
            <a:p>
              <a:endParaRPr lang="en-GB"/>
            </a:p>
          </p:txBody>
        </p:sp>
        <p:sp>
          <p:nvSpPr>
            <p:cNvPr id="412" name="Freeform: Shape 411">
              <a:extLst>
                <a:ext uri="{FF2B5EF4-FFF2-40B4-BE49-F238E27FC236}">
                  <a16:creationId xmlns:a16="http://schemas.microsoft.com/office/drawing/2014/main" id="{64AD7A5A-20EC-43E9-9ABA-E80BD63AA205}"/>
                </a:ext>
              </a:extLst>
            </p:cNvPr>
            <p:cNvSpPr/>
            <p:nvPr/>
          </p:nvSpPr>
          <p:spPr>
            <a:xfrm>
              <a:off x="2792063" y="1611315"/>
              <a:ext cx="402727" cy="70669"/>
            </a:xfrm>
            <a:custGeom>
              <a:avLst/>
              <a:gdLst>
                <a:gd name="connsiteX0" fmla="*/ 15303 w 402727"/>
                <a:gd name="connsiteY0" fmla="*/ 361 h 70669"/>
                <a:gd name="connsiteX1" fmla="*/ 260 w 402727"/>
                <a:gd name="connsiteY1" fmla="*/ 11580 h 70669"/>
                <a:gd name="connsiteX2" fmla="*/ 91651 w 402727"/>
                <a:gd name="connsiteY2" fmla="*/ 38694 h 70669"/>
                <a:gd name="connsiteX3" fmla="*/ 91948 w 402727"/>
                <a:gd name="connsiteY3" fmla="*/ 38466 h 70669"/>
                <a:gd name="connsiteX4" fmla="*/ 92366 w 402727"/>
                <a:gd name="connsiteY4" fmla="*/ 38907 h 70669"/>
                <a:gd name="connsiteX5" fmla="*/ 238069 w 402727"/>
                <a:gd name="connsiteY5" fmla="*/ 71030 h 70669"/>
                <a:gd name="connsiteX6" fmla="*/ 402988 w 402727"/>
                <a:gd name="connsiteY6" fmla="*/ 62327 h 70669"/>
                <a:gd name="connsiteX7" fmla="*/ 15303 w 402727"/>
                <a:gd name="connsiteY7" fmla="*/ 361 h 7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2727" h="70669">
                  <a:moveTo>
                    <a:pt x="15303" y="361"/>
                  </a:moveTo>
                  <a:lnTo>
                    <a:pt x="260" y="11580"/>
                  </a:lnTo>
                  <a:lnTo>
                    <a:pt x="91651" y="38694"/>
                  </a:lnTo>
                  <a:lnTo>
                    <a:pt x="91948" y="38466"/>
                  </a:lnTo>
                  <a:lnTo>
                    <a:pt x="92366" y="38907"/>
                  </a:lnTo>
                  <a:lnTo>
                    <a:pt x="238069" y="71030"/>
                  </a:lnTo>
                  <a:lnTo>
                    <a:pt x="402988" y="62327"/>
                  </a:lnTo>
                  <a:lnTo>
                    <a:pt x="15303" y="361"/>
                  </a:lnTo>
                  <a:close/>
                </a:path>
              </a:pathLst>
            </a:custGeom>
            <a:solidFill>
              <a:srgbClr val="231F20"/>
            </a:solidFill>
            <a:ln w="7575" cap="flat">
              <a:noFill/>
              <a:prstDash val="solid"/>
              <a:round/>
            </a:ln>
          </p:spPr>
          <p:txBody>
            <a:bodyPr rtlCol="0" anchor="ctr"/>
            <a:lstStyle/>
            <a:p>
              <a:endParaRPr lang="en-GB"/>
            </a:p>
          </p:txBody>
        </p:sp>
        <p:sp>
          <p:nvSpPr>
            <p:cNvPr id="413" name="Freeform: Shape 412">
              <a:extLst>
                <a:ext uri="{FF2B5EF4-FFF2-40B4-BE49-F238E27FC236}">
                  <a16:creationId xmlns:a16="http://schemas.microsoft.com/office/drawing/2014/main" id="{40099CE5-089B-4D32-AB84-95C014747B05}"/>
                </a:ext>
              </a:extLst>
            </p:cNvPr>
            <p:cNvSpPr/>
            <p:nvPr/>
          </p:nvSpPr>
          <p:spPr>
            <a:xfrm>
              <a:off x="2801725" y="1546970"/>
              <a:ext cx="172824" cy="50442"/>
            </a:xfrm>
            <a:custGeom>
              <a:avLst/>
              <a:gdLst>
                <a:gd name="connsiteX0" fmla="*/ 25902 w 172824"/>
                <a:gd name="connsiteY0" fmla="*/ 50339 h 50442"/>
                <a:gd name="connsiteX1" fmla="*/ 29543 w 172824"/>
                <a:gd name="connsiteY1" fmla="*/ 49624 h 50442"/>
                <a:gd name="connsiteX2" fmla="*/ 173041 w 172824"/>
                <a:gd name="connsiteY2" fmla="*/ 22199 h 50442"/>
                <a:gd name="connsiteX3" fmla="*/ 139390 w 172824"/>
                <a:gd name="connsiteY3" fmla="*/ 8904 h 50442"/>
                <a:gd name="connsiteX4" fmla="*/ 140910 w 172824"/>
                <a:gd name="connsiteY4" fmla="*/ 2473 h 50442"/>
                <a:gd name="connsiteX5" fmla="*/ 141305 w 172824"/>
                <a:gd name="connsiteY5" fmla="*/ 330 h 50442"/>
                <a:gd name="connsiteX6" fmla="*/ 16993 w 172824"/>
                <a:gd name="connsiteY6" fmla="*/ 36580 h 50442"/>
                <a:gd name="connsiteX7" fmla="*/ 217 w 172824"/>
                <a:gd name="connsiteY7" fmla="*/ 40814 h 50442"/>
                <a:gd name="connsiteX8" fmla="*/ 23614 w 172824"/>
                <a:gd name="connsiteY8" fmla="*/ 50772 h 50442"/>
                <a:gd name="connsiteX9" fmla="*/ 25902 w 172824"/>
                <a:gd name="connsiteY9" fmla="*/ 50339 h 50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824" h="50442">
                  <a:moveTo>
                    <a:pt x="25902" y="50339"/>
                  </a:moveTo>
                  <a:lnTo>
                    <a:pt x="29543" y="49624"/>
                  </a:lnTo>
                  <a:lnTo>
                    <a:pt x="173041" y="22199"/>
                  </a:lnTo>
                  <a:lnTo>
                    <a:pt x="139390" y="8904"/>
                  </a:lnTo>
                  <a:lnTo>
                    <a:pt x="140910" y="2473"/>
                  </a:lnTo>
                  <a:cubicBezTo>
                    <a:pt x="140940" y="2405"/>
                    <a:pt x="141108" y="1637"/>
                    <a:pt x="141305" y="330"/>
                  </a:cubicBezTo>
                  <a:lnTo>
                    <a:pt x="16993" y="36580"/>
                  </a:lnTo>
                  <a:lnTo>
                    <a:pt x="217" y="40814"/>
                  </a:lnTo>
                  <a:lnTo>
                    <a:pt x="23614" y="50772"/>
                  </a:lnTo>
                  <a:lnTo>
                    <a:pt x="25902" y="50339"/>
                  </a:lnTo>
                  <a:close/>
                </a:path>
              </a:pathLst>
            </a:custGeom>
            <a:solidFill>
              <a:srgbClr val="231F20"/>
            </a:solidFill>
            <a:ln w="7575" cap="flat">
              <a:noFill/>
              <a:prstDash val="solid"/>
              <a:round/>
            </a:ln>
          </p:spPr>
          <p:txBody>
            <a:bodyPr rtlCol="0" anchor="ctr"/>
            <a:lstStyle/>
            <a:p>
              <a:endParaRPr lang="en-GB"/>
            </a:p>
          </p:txBody>
        </p:sp>
        <p:sp>
          <p:nvSpPr>
            <p:cNvPr id="414" name="Freeform: Shape 413">
              <a:extLst>
                <a:ext uri="{FF2B5EF4-FFF2-40B4-BE49-F238E27FC236}">
                  <a16:creationId xmlns:a16="http://schemas.microsoft.com/office/drawing/2014/main" id="{0F8C1300-611D-444F-AC81-7A2413241E45}"/>
                </a:ext>
              </a:extLst>
            </p:cNvPr>
            <p:cNvSpPr/>
            <p:nvPr/>
          </p:nvSpPr>
          <p:spPr>
            <a:xfrm>
              <a:off x="2698082" y="1541786"/>
              <a:ext cx="133501" cy="98119"/>
            </a:xfrm>
            <a:custGeom>
              <a:avLst/>
              <a:gdLst>
                <a:gd name="connsiteX0" fmla="*/ 133666 w 133501"/>
                <a:gd name="connsiteY0" fmla="*/ 63011 h 98119"/>
                <a:gd name="connsiteX1" fmla="*/ 121177 w 133501"/>
                <a:gd name="connsiteY1" fmla="*/ 47990 h 98119"/>
                <a:gd name="connsiteX2" fmla="*/ 112854 w 133501"/>
                <a:gd name="connsiteY2" fmla="*/ 44509 h 98119"/>
                <a:gd name="connsiteX3" fmla="*/ 96625 w 133501"/>
                <a:gd name="connsiteY3" fmla="*/ 20603 h 98119"/>
                <a:gd name="connsiteX4" fmla="*/ 70872 w 133501"/>
                <a:gd name="connsiteY4" fmla="*/ 20534 h 98119"/>
                <a:gd name="connsiteX5" fmla="*/ 59059 w 133501"/>
                <a:gd name="connsiteY5" fmla="*/ 2390 h 98119"/>
                <a:gd name="connsiteX6" fmla="*/ 9726 w 133501"/>
                <a:gd name="connsiteY6" fmla="*/ 337 h 98119"/>
                <a:gd name="connsiteX7" fmla="*/ 6085 w 133501"/>
                <a:gd name="connsiteY7" fmla="*/ 86924 h 98119"/>
                <a:gd name="connsiteX8" fmla="*/ 110817 w 133501"/>
                <a:gd name="connsiteY8" fmla="*/ 91272 h 98119"/>
                <a:gd name="connsiteX9" fmla="*/ 133666 w 133501"/>
                <a:gd name="connsiteY9" fmla="*/ 63011 h 98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501" h="98119">
                  <a:moveTo>
                    <a:pt x="133666" y="63011"/>
                  </a:moveTo>
                  <a:lnTo>
                    <a:pt x="121177" y="47990"/>
                  </a:lnTo>
                  <a:lnTo>
                    <a:pt x="112854" y="44509"/>
                  </a:lnTo>
                  <a:lnTo>
                    <a:pt x="96625" y="20603"/>
                  </a:lnTo>
                  <a:lnTo>
                    <a:pt x="70872" y="20534"/>
                  </a:lnTo>
                  <a:lnTo>
                    <a:pt x="59059" y="2390"/>
                  </a:lnTo>
                  <a:lnTo>
                    <a:pt x="9726" y="337"/>
                  </a:lnTo>
                  <a:cubicBezTo>
                    <a:pt x="9726" y="337"/>
                    <a:pt x="-9102" y="63778"/>
                    <a:pt x="6085" y="86924"/>
                  </a:cubicBezTo>
                  <a:cubicBezTo>
                    <a:pt x="21265" y="110033"/>
                    <a:pt x="110817" y="91272"/>
                    <a:pt x="110817" y="91272"/>
                  </a:cubicBezTo>
                  <a:lnTo>
                    <a:pt x="133666" y="63011"/>
                  </a:lnTo>
                  <a:close/>
                </a:path>
              </a:pathLst>
            </a:custGeom>
            <a:solidFill>
              <a:srgbClr val="231F20"/>
            </a:solidFill>
            <a:ln w="7575" cap="flat">
              <a:noFill/>
              <a:prstDash val="solid"/>
              <a:round/>
            </a:ln>
          </p:spPr>
          <p:txBody>
            <a:bodyPr rtlCol="0" anchor="ctr"/>
            <a:lstStyle/>
            <a:p>
              <a:endParaRPr lang="en-GB"/>
            </a:p>
          </p:txBody>
        </p:sp>
        <p:sp>
          <p:nvSpPr>
            <p:cNvPr id="415" name="Freeform: Shape 414">
              <a:extLst>
                <a:ext uri="{FF2B5EF4-FFF2-40B4-BE49-F238E27FC236}">
                  <a16:creationId xmlns:a16="http://schemas.microsoft.com/office/drawing/2014/main" id="{391E07D7-DB7A-4A12-9837-36192D9250E7}"/>
                </a:ext>
              </a:extLst>
            </p:cNvPr>
            <p:cNvSpPr/>
            <p:nvPr/>
          </p:nvSpPr>
          <p:spPr>
            <a:xfrm>
              <a:off x="2814218" y="1417131"/>
              <a:ext cx="84618" cy="48390"/>
            </a:xfrm>
            <a:custGeom>
              <a:avLst/>
              <a:gdLst>
                <a:gd name="connsiteX0" fmla="*/ 79907 w 84618"/>
                <a:gd name="connsiteY0" fmla="*/ 22653 h 48390"/>
                <a:gd name="connsiteX1" fmla="*/ 37408 w 84618"/>
                <a:gd name="connsiteY1" fmla="*/ 275 h 48390"/>
                <a:gd name="connsiteX2" fmla="*/ 1385 w 84618"/>
                <a:gd name="connsiteY2" fmla="*/ 17082 h 48390"/>
                <a:gd name="connsiteX3" fmla="*/ 15090 w 84618"/>
                <a:gd name="connsiteY3" fmla="*/ 48665 h 48390"/>
                <a:gd name="connsiteX4" fmla="*/ 79907 w 84618"/>
                <a:gd name="connsiteY4" fmla="*/ 22653 h 48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18" h="48390">
                  <a:moveTo>
                    <a:pt x="79907" y="22653"/>
                  </a:moveTo>
                  <a:cubicBezTo>
                    <a:pt x="50611" y="17720"/>
                    <a:pt x="37408" y="275"/>
                    <a:pt x="37408" y="275"/>
                  </a:cubicBezTo>
                  <a:lnTo>
                    <a:pt x="1385" y="17082"/>
                  </a:lnTo>
                  <a:cubicBezTo>
                    <a:pt x="1385" y="17082"/>
                    <a:pt x="-5760" y="21977"/>
                    <a:pt x="15090" y="48665"/>
                  </a:cubicBezTo>
                  <a:cubicBezTo>
                    <a:pt x="16816" y="38502"/>
                    <a:pt x="106466" y="27077"/>
                    <a:pt x="79907" y="22653"/>
                  </a:cubicBezTo>
                  <a:close/>
                </a:path>
              </a:pathLst>
            </a:custGeom>
            <a:solidFill>
              <a:srgbClr val="231F20"/>
            </a:solidFill>
            <a:ln w="7575" cap="flat">
              <a:noFill/>
              <a:prstDash val="solid"/>
              <a:round/>
            </a:ln>
          </p:spPr>
          <p:txBody>
            <a:bodyPr rtlCol="0" anchor="ctr"/>
            <a:lstStyle/>
            <a:p>
              <a:endParaRPr lang="en-GB"/>
            </a:p>
          </p:txBody>
        </p:sp>
        <p:sp>
          <p:nvSpPr>
            <p:cNvPr id="416" name="Freeform: Shape 415">
              <a:extLst>
                <a:ext uri="{FF2B5EF4-FFF2-40B4-BE49-F238E27FC236}">
                  <a16:creationId xmlns:a16="http://schemas.microsoft.com/office/drawing/2014/main" id="{17036D63-4E2C-499C-BB42-4110FD4C3AFA}"/>
                </a:ext>
              </a:extLst>
            </p:cNvPr>
            <p:cNvSpPr/>
            <p:nvPr/>
          </p:nvSpPr>
          <p:spPr>
            <a:xfrm>
              <a:off x="2864519" y="1340023"/>
              <a:ext cx="86214" cy="67902"/>
            </a:xfrm>
            <a:custGeom>
              <a:avLst/>
              <a:gdLst>
                <a:gd name="connsiteX0" fmla="*/ 225 w 86214"/>
                <a:gd name="connsiteY0" fmla="*/ 68150 h 67902"/>
                <a:gd name="connsiteX1" fmla="*/ 86439 w 86214"/>
                <a:gd name="connsiteY1" fmla="*/ 247 h 67902"/>
                <a:gd name="connsiteX2" fmla="*/ 27939 w 86214"/>
                <a:gd name="connsiteY2" fmla="*/ 3972 h 67902"/>
                <a:gd name="connsiteX3" fmla="*/ 225 w 86214"/>
                <a:gd name="connsiteY3" fmla="*/ 68150 h 67902"/>
              </a:gdLst>
              <a:ahLst/>
              <a:cxnLst>
                <a:cxn ang="0">
                  <a:pos x="connsiteX0" y="connsiteY0"/>
                </a:cxn>
                <a:cxn ang="0">
                  <a:pos x="connsiteX1" y="connsiteY1"/>
                </a:cxn>
                <a:cxn ang="0">
                  <a:pos x="connsiteX2" y="connsiteY2"/>
                </a:cxn>
                <a:cxn ang="0">
                  <a:pos x="connsiteX3" y="connsiteY3"/>
                </a:cxn>
              </a:cxnLst>
              <a:rect l="l" t="t" r="r" b="b"/>
              <a:pathLst>
                <a:path w="86214" h="67902">
                  <a:moveTo>
                    <a:pt x="225" y="68150"/>
                  </a:moveTo>
                  <a:lnTo>
                    <a:pt x="86439" y="247"/>
                  </a:lnTo>
                  <a:lnTo>
                    <a:pt x="27939" y="3972"/>
                  </a:lnTo>
                  <a:lnTo>
                    <a:pt x="225" y="68150"/>
                  </a:lnTo>
                  <a:close/>
                </a:path>
              </a:pathLst>
            </a:custGeom>
            <a:solidFill>
              <a:srgbClr val="231F20"/>
            </a:solidFill>
            <a:ln w="7575" cap="flat">
              <a:noFill/>
              <a:prstDash val="solid"/>
              <a:round/>
            </a:ln>
          </p:spPr>
          <p:txBody>
            <a:bodyPr rtlCol="0" anchor="ctr"/>
            <a:lstStyle/>
            <a:p>
              <a:endParaRPr lang="en-GB"/>
            </a:p>
          </p:txBody>
        </p:sp>
        <p:sp>
          <p:nvSpPr>
            <p:cNvPr id="417" name="Freeform: Shape 416">
              <a:extLst>
                <a:ext uri="{FF2B5EF4-FFF2-40B4-BE49-F238E27FC236}">
                  <a16:creationId xmlns:a16="http://schemas.microsoft.com/office/drawing/2014/main" id="{460D281A-426D-42BA-B9F8-D1EACF77A414}"/>
                </a:ext>
              </a:extLst>
            </p:cNvPr>
            <p:cNvSpPr/>
            <p:nvPr/>
          </p:nvSpPr>
          <p:spPr>
            <a:xfrm>
              <a:off x="2749845" y="1162904"/>
              <a:ext cx="200873" cy="366666"/>
            </a:xfrm>
            <a:custGeom>
              <a:avLst/>
              <a:gdLst>
                <a:gd name="connsiteX0" fmla="*/ 201074 w 200873"/>
                <a:gd name="connsiteY0" fmla="*/ 26103 h 366666"/>
                <a:gd name="connsiteX1" fmla="*/ 146960 w 200873"/>
                <a:gd name="connsiteY1" fmla="*/ 235 h 366666"/>
                <a:gd name="connsiteX2" fmla="*/ 201 w 200873"/>
                <a:gd name="connsiteY2" fmla="*/ 360920 h 366666"/>
                <a:gd name="connsiteX3" fmla="*/ 5826 w 200873"/>
                <a:gd name="connsiteY3" fmla="*/ 366902 h 366666"/>
                <a:gd name="connsiteX4" fmla="*/ 201074 w 200873"/>
                <a:gd name="connsiteY4" fmla="*/ 26103 h 366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873" h="366666">
                  <a:moveTo>
                    <a:pt x="201074" y="26103"/>
                  </a:moveTo>
                  <a:lnTo>
                    <a:pt x="146960" y="235"/>
                  </a:lnTo>
                  <a:lnTo>
                    <a:pt x="201" y="360920"/>
                  </a:lnTo>
                  <a:lnTo>
                    <a:pt x="5826" y="366902"/>
                  </a:lnTo>
                  <a:lnTo>
                    <a:pt x="201074" y="26103"/>
                  </a:lnTo>
                  <a:close/>
                </a:path>
              </a:pathLst>
            </a:custGeom>
            <a:solidFill>
              <a:srgbClr val="231F20"/>
            </a:solidFill>
            <a:ln w="7575" cap="flat">
              <a:noFill/>
              <a:prstDash val="solid"/>
              <a:round/>
            </a:ln>
          </p:spPr>
          <p:txBody>
            <a:bodyPr rtlCol="0" anchor="ctr"/>
            <a:lstStyle/>
            <a:p>
              <a:endParaRPr lang="en-GB"/>
            </a:p>
          </p:txBody>
        </p:sp>
      </p:grpSp>
      <p:grpSp>
        <p:nvGrpSpPr>
          <p:cNvPr id="418" name="Group 417">
            <a:extLst>
              <a:ext uri="{FF2B5EF4-FFF2-40B4-BE49-F238E27FC236}">
                <a16:creationId xmlns:a16="http://schemas.microsoft.com/office/drawing/2014/main" id="{DD8C277C-F46F-4239-9748-72F235D4B4A0}"/>
              </a:ext>
            </a:extLst>
          </p:cNvPr>
          <p:cNvGrpSpPr>
            <a:grpSpLocks noChangeAspect="1"/>
          </p:cNvGrpSpPr>
          <p:nvPr/>
        </p:nvGrpSpPr>
        <p:grpSpPr>
          <a:xfrm>
            <a:off x="69679" y="4169838"/>
            <a:ext cx="504000" cy="504000"/>
            <a:chOff x="698250" y="783087"/>
            <a:chExt cx="1077355" cy="1077355"/>
          </a:xfrm>
        </p:grpSpPr>
        <p:sp>
          <p:nvSpPr>
            <p:cNvPr id="419" name="Freeform: Shape 418">
              <a:extLst>
                <a:ext uri="{FF2B5EF4-FFF2-40B4-BE49-F238E27FC236}">
                  <a16:creationId xmlns:a16="http://schemas.microsoft.com/office/drawing/2014/main" id="{844A9B00-8791-4B77-8150-34E3156E103E}"/>
                </a:ext>
              </a:extLst>
            </p:cNvPr>
            <p:cNvSpPr/>
            <p:nvPr/>
          </p:nvSpPr>
          <p:spPr>
            <a:xfrm>
              <a:off x="698250" y="78308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420" name="Freeform: Shape 419">
              <a:extLst>
                <a:ext uri="{FF2B5EF4-FFF2-40B4-BE49-F238E27FC236}">
                  <a16:creationId xmlns:a16="http://schemas.microsoft.com/office/drawing/2014/main" id="{483F34B6-9353-4EF5-98EF-F67BF8AFDFF1}"/>
                </a:ext>
              </a:extLst>
            </p:cNvPr>
            <p:cNvSpPr/>
            <p:nvPr/>
          </p:nvSpPr>
          <p:spPr>
            <a:xfrm>
              <a:off x="1431849" y="984333"/>
              <a:ext cx="222985" cy="265690"/>
            </a:xfrm>
            <a:custGeom>
              <a:avLst/>
              <a:gdLst>
                <a:gd name="connsiteX0" fmla="*/ 46758 w 222985"/>
                <a:gd name="connsiteY0" fmla="*/ 140 h 265690"/>
                <a:gd name="connsiteX1" fmla="*/ 223338 w 222985"/>
                <a:gd name="connsiteY1" fmla="*/ 265830 h 265690"/>
                <a:gd name="connsiteX2" fmla="*/ 352 w 222985"/>
                <a:gd name="connsiteY2" fmla="*/ 218436 h 265690"/>
                <a:gd name="connsiteX3" fmla="*/ 46758 w 222985"/>
                <a:gd name="connsiteY3" fmla="*/ 140 h 265690"/>
              </a:gdLst>
              <a:ahLst/>
              <a:cxnLst>
                <a:cxn ang="0">
                  <a:pos x="connsiteX0" y="connsiteY0"/>
                </a:cxn>
                <a:cxn ang="0">
                  <a:pos x="connsiteX1" y="connsiteY1"/>
                </a:cxn>
                <a:cxn ang="0">
                  <a:pos x="connsiteX2" y="connsiteY2"/>
                </a:cxn>
                <a:cxn ang="0">
                  <a:pos x="connsiteX3" y="connsiteY3"/>
                </a:cxn>
              </a:cxnLst>
              <a:rect l="l" t="t" r="r" b="b"/>
              <a:pathLst>
                <a:path w="222985" h="265690">
                  <a:moveTo>
                    <a:pt x="46758" y="140"/>
                  </a:moveTo>
                  <a:lnTo>
                    <a:pt x="223338" y="265830"/>
                  </a:lnTo>
                  <a:lnTo>
                    <a:pt x="352" y="218436"/>
                  </a:lnTo>
                  <a:lnTo>
                    <a:pt x="46758" y="140"/>
                  </a:lnTo>
                  <a:close/>
                </a:path>
              </a:pathLst>
            </a:custGeom>
            <a:solidFill>
              <a:srgbClr val="FFFFFF"/>
            </a:solidFill>
            <a:ln w="7575" cap="flat">
              <a:noFill/>
              <a:prstDash val="solid"/>
              <a:round/>
            </a:ln>
          </p:spPr>
          <p:txBody>
            <a:bodyPr rtlCol="0" anchor="ctr"/>
            <a:lstStyle/>
            <a:p>
              <a:endParaRPr lang="en-GB"/>
            </a:p>
          </p:txBody>
        </p:sp>
        <p:sp>
          <p:nvSpPr>
            <p:cNvPr id="421" name="Freeform: Shape 420">
              <a:extLst>
                <a:ext uri="{FF2B5EF4-FFF2-40B4-BE49-F238E27FC236}">
                  <a16:creationId xmlns:a16="http://schemas.microsoft.com/office/drawing/2014/main" id="{48935209-0581-4CCB-8803-51CDA378F94D}"/>
                </a:ext>
              </a:extLst>
            </p:cNvPr>
            <p:cNvSpPr/>
            <p:nvPr/>
          </p:nvSpPr>
          <p:spPr>
            <a:xfrm>
              <a:off x="1418380" y="970866"/>
              <a:ext cx="249921" cy="292625"/>
            </a:xfrm>
            <a:custGeom>
              <a:avLst/>
              <a:gdLst>
                <a:gd name="connsiteX0" fmla="*/ 71447 w 249921"/>
                <a:gd name="connsiteY0" fmla="*/ 6150 h 292625"/>
                <a:gd name="connsiteX1" fmla="*/ 57703 w 249921"/>
                <a:gd name="connsiteY1" fmla="*/ 380 h 292625"/>
                <a:gd name="connsiteX2" fmla="*/ 47054 w 249921"/>
                <a:gd name="connsiteY2" fmla="*/ 10810 h 292625"/>
                <a:gd name="connsiteX3" fmla="*/ 648 w 249921"/>
                <a:gd name="connsiteY3" fmla="*/ 229105 h 292625"/>
                <a:gd name="connsiteX4" fmla="*/ 2525 w 249921"/>
                <a:gd name="connsiteY4" fmla="*/ 239238 h 292625"/>
                <a:gd name="connsiteX5" fmla="*/ 11023 w 249921"/>
                <a:gd name="connsiteY5" fmla="*/ 245076 h 292625"/>
                <a:gd name="connsiteX6" fmla="*/ 234009 w 249921"/>
                <a:gd name="connsiteY6" fmla="*/ 292470 h 292625"/>
                <a:gd name="connsiteX7" fmla="*/ 247943 w 249921"/>
                <a:gd name="connsiteY7" fmla="*/ 286868 h 292625"/>
                <a:gd name="connsiteX8" fmla="*/ 248026 w 249921"/>
                <a:gd name="connsiteY8" fmla="*/ 271840 h 292625"/>
                <a:gd name="connsiteX9" fmla="*/ 71447 w 249921"/>
                <a:gd name="connsiteY9" fmla="*/ 6150 h 292625"/>
                <a:gd name="connsiteX10" fmla="*/ 66741 w 249921"/>
                <a:gd name="connsiteY10" fmla="*/ 47737 h 292625"/>
                <a:gd name="connsiteX11" fmla="*/ 207321 w 249921"/>
                <a:gd name="connsiteY11" fmla="*/ 259260 h 292625"/>
                <a:gd name="connsiteX12" fmla="*/ 29791 w 249921"/>
                <a:gd name="connsiteY12" fmla="*/ 221527 h 292625"/>
                <a:gd name="connsiteX13" fmla="*/ 66741 w 249921"/>
                <a:gd name="connsiteY13" fmla="*/ 47737 h 29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9921" h="292625">
                  <a:moveTo>
                    <a:pt x="71447" y="6150"/>
                  </a:moveTo>
                  <a:cubicBezTo>
                    <a:pt x="68444" y="1635"/>
                    <a:pt x="63024" y="-638"/>
                    <a:pt x="57703" y="380"/>
                  </a:cubicBezTo>
                  <a:cubicBezTo>
                    <a:pt x="52375" y="1391"/>
                    <a:pt x="48179" y="5504"/>
                    <a:pt x="47054" y="10810"/>
                  </a:cubicBezTo>
                  <a:lnTo>
                    <a:pt x="648" y="229105"/>
                  </a:lnTo>
                  <a:cubicBezTo>
                    <a:pt x="-97" y="232594"/>
                    <a:pt x="579" y="236243"/>
                    <a:pt x="2525" y="239238"/>
                  </a:cubicBezTo>
                  <a:cubicBezTo>
                    <a:pt x="4471" y="242233"/>
                    <a:pt x="7527" y="244331"/>
                    <a:pt x="11023" y="245076"/>
                  </a:cubicBezTo>
                  <a:lnTo>
                    <a:pt x="234009" y="292470"/>
                  </a:lnTo>
                  <a:cubicBezTo>
                    <a:pt x="239361" y="293610"/>
                    <a:pt x="244872" y="291391"/>
                    <a:pt x="247943" y="286868"/>
                  </a:cubicBezTo>
                  <a:cubicBezTo>
                    <a:pt x="251021" y="282338"/>
                    <a:pt x="251052" y="276401"/>
                    <a:pt x="248026" y="271840"/>
                  </a:cubicBezTo>
                  <a:lnTo>
                    <a:pt x="71447" y="6150"/>
                  </a:lnTo>
                  <a:close/>
                  <a:moveTo>
                    <a:pt x="66741" y="47737"/>
                  </a:moveTo>
                  <a:lnTo>
                    <a:pt x="207321" y="259260"/>
                  </a:lnTo>
                  <a:cubicBezTo>
                    <a:pt x="207321" y="259260"/>
                    <a:pt x="29791" y="221527"/>
                    <a:pt x="29791" y="221527"/>
                  </a:cubicBezTo>
                  <a:lnTo>
                    <a:pt x="66741" y="47737"/>
                  </a:lnTo>
                  <a:close/>
                </a:path>
              </a:pathLst>
            </a:custGeom>
            <a:solidFill>
              <a:srgbClr val="231F20"/>
            </a:solidFill>
            <a:ln w="7575" cap="flat">
              <a:noFill/>
              <a:prstDash val="solid"/>
              <a:round/>
            </a:ln>
          </p:spPr>
          <p:txBody>
            <a:bodyPr rtlCol="0" anchor="ctr"/>
            <a:lstStyle/>
            <a:p>
              <a:endParaRPr lang="en-GB"/>
            </a:p>
          </p:txBody>
        </p:sp>
        <p:sp>
          <p:nvSpPr>
            <p:cNvPr id="422" name="Freeform: Shape 421">
              <a:extLst>
                <a:ext uri="{FF2B5EF4-FFF2-40B4-BE49-F238E27FC236}">
                  <a16:creationId xmlns:a16="http://schemas.microsoft.com/office/drawing/2014/main" id="{88D45F6D-5BDC-493C-BFAD-119201FBD518}"/>
                </a:ext>
              </a:extLst>
            </p:cNvPr>
            <p:cNvSpPr/>
            <p:nvPr/>
          </p:nvSpPr>
          <p:spPr>
            <a:xfrm>
              <a:off x="1010969" y="1192777"/>
              <a:ext cx="548384" cy="147405"/>
            </a:xfrm>
            <a:custGeom>
              <a:avLst/>
              <a:gdLst>
                <a:gd name="connsiteX0" fmla="*/ 541758 w 548384"/>
                <a:gd name="connsiteY0" fmla="*/ 147608 h 147405"/>
                <a:gd name="connsiteX1" fmla="*/ 245 w 548384"/>
                <a:gd name="connsiteY1" fmla="*/ 32508 h 147405"/>
                <a:gd name="connsiteX2" fmla="*/ 7109 w 548384"/>
                <a:gd name="connsiteY2" fmla="*/ 202 h 147405"/>
                <a:gd name="connsiteX3" fmla="*/ 548629 w 548384"/>
                <a:gd name="connsiteY3" fmla="*/ 115302 h 147405"/>
                <a:gd name="connsiteX4" fmla="*/ 541758 w 548384"/>
                <a:gd name="connsiteY4" fmla="*/ 147608 h 147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05">
                  <a:moveTo>
                    <a:pt x="541758" y="147608"/>
                  </a:moveTo>
                  <a:lnTo>
                    <a:pt x="245" y="32508"/>
                  </a:lnTo>
                  <a:lnTo>
                    <a:pt x="7109" y="202"/>
                  </a:lnTo>
                  <a:lnTo>
                    <a:pt x="548629" y="115302"/>
                  </a:lnTo>
                  <a:lnTo>
                    <a:pt x="541758" y="147608"/>
                  </a:lnTo>
                  <a:close/>
                </a:path>
              </a:pathLst>
            </a:custGeom>
            <a:solidFill>
              <a:srgbClr val="FFFFFF"/>
            </a:solidFill>
            <a:ln w="7575" cap="flat">
              <a:noFill/>
              <a:prstDash val="solid"/>
              <a:round/>
            </a:ln>
          </p:spPr>
          <p:txBody>
            <a:bodyPr rtlCol="0" anchor="ctr"/>
            <a:lstStyle/>
            <a:p>
              <a:endParaRPr lang="en-GB"/>
            </a:p>
          </p:txBody>
        </p:sp>
        <p:sp>
          <p:nvSpPr>
            <p:cNvPr id="423" name="Freeform: Shape 422">
              <a:extLst>
                <a:ext uri="{FF2B5EF4-FFF2-40B4-BE49-F238E27FC236}">
                  <a16:creationId xmlns:a16="http://schemas.microsoft.com/office/drawing/2014/main" id="{FA72C246-A443-4141-B35E-546A53AA7718}"/>
                </a:ext>
              </a:extLst>
            </p:cNvPr>
            <p:cNvSpPr/>
            <p:nvPr/>
          </p:nvSpPr>
          <p:spPr>
            <a:xfrm>
              <a:off x="996337" y="1261615"/>
              <a:ext cx="548384" cy="147413"/>
            </a:xfrm>
            <a:custGeom>
              <a:avLst/>
              <a:gdLst>
                <a:gd name="connsiteX0" fmla="*/ 541759 w 548384"/>
                <a:gd name="connsiteY0" fmla="*/ 147644 h 147413"/>
                <a:gd name="connsiteX1" fmla="*/ 238 w 548384"/>
                <a:gd name="connsiteY1" fmla="*/ 32537 h 147413"/>
                <a:gd name="connsiteX2" fmla="*/ 7102 w 548384"/>
                <a:gd name="connsiteY2" fmla="*/ 231 h 147413"/>
                <a:gd name="connsiteX3" fmla="*/ 548623 w 548384"/>
                <a:gd name="connsiteY3" fmla="*/ 115338 h 147413"/>
                <a:gd name="connsiteX4" fmla="*/ 541759 w 548384"/>
                <a:gd name="connsiteY4" fmla="*/ 147644 h 147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13">
                  <a:moveTo>
                    <a:pt x="541759" y="147644"/>
                  </a:moveTo>
                  <a:lnTo>
                    <a:pt x="238" y="32537"/>
                  </a:lnTo>
                  <a:lnTo>
                    <a:pt x="7102" y="231"/>
                  </a:lnTo>
                  <a:lnTo>
                    <a:pt x="548623" y="115338"/>
                  </a:lnTo>
                  <a:lnTo>
                    <a:pt x="541759" y="147644"/>
                  </a:lnTo>
                  <a:close/>
                </a:path>
              </a:pathLst>
            </a:custGeom>
            <a:solidFill>
              <a:srgbClr val="FFFFFF"/>
            </a:solidFill>
            <a:ln w="7575" cap="flat">
              <a:noFill/>
              <a:prstDash val="solid"/>
              <a:round/>
            </a:ln>
          </p:spPr>
          <p:txBody>
            <a:bodyPr rtlCol="0" anchor="ctr"/>
            <a:lstStyle/>
            <a:p>
              <a:endParaRPr lang="en-GB"/>
            </a:p>
          </p:txBody>
        </p:sp>
        <p:sp>
          <p:nvSpPr>
            <p:cNvPr id="424" name="Freeform: Shape 423">
              <a:extLst>
                <a:ext uri="{FF2B5EF4-FFF2-40B4-BE49-F238E27FC236}">
                  <a16:creationId xmlns:a16="http://schemas.microsoft.com/office/drawing/2014/main" id="{00E7BB38-EFC2-45FA-B297-EA381EB64B4A}"/>
                </a:ext>
              </a:extLst>
            </p:cNvPr>
            <p:cNvSpPr/>
            <p:nvPr/>
          </p:nvSpPr>
          <p:spPr>
            <a:xfrm>
              <a:off x="981704" y="1330460"/>
              <a:ext cx="548384" cy="147413"/>
            </a:xfrm>
            <a:custGeom>
              <a:avLst/>
              <a:gdLst>
                <a:gd name="connsiteX0" fmla="*/ 541745 w 548384"/>
                <a:gd name="connsiteY0" fmla="*/ 147673 h 147413"/>
                <a:gd name="connsiteX1" fmla="*/ 232 w 548384"/>
                <a:gd name="connsiteY1" fmla="*/ 32565 h 147413"/>
                <a:gd name="connsiteX2" fmla="*/ 7096 w 548384"/>
                <a:gd name="connsiteY2" fmla="*/ 260 h 147413"/>
                <a:gd name="connsiteX3" fmla="*/ 548617 w 548384"/>
                <a:gd name="connsiteY3" fmla="*/ 115367 h 147413"/>
                <a:gd name="connsiteX4" fmla="*/ 541745 w 548384"/>
                <a:gd name="connsiteY4" fmla="*/ 147673 h 147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13">
                  <a:moveTo>
                    <a:pt x="541745" y="147673"/>
                  </a:moveTo>
                  <a:lnTo>
                    <a:pt x="232" y="32565"/>
                  </a:lnTo>
                  <a:lnTo>
                    <a:pt x="7096" y="260"/>
                  </a:lnTo>
                  <a:lnTo>
                    <a:pt x="548617" y="115367"/>
                  </a:lnTo>
                  <a:lnTo>
                    <a:pt x="541745" y="147673"/>
                  </a:lnTo>
                  <a:close/>
                </a:path>
              </a:pathLst>
            </a:custGeom>
            <a:solidFill>
              <a:srgbClr val="FFFFFF"/>
            </a:solidFill>
            <a:ln w="7575" cap="flat">
              <a:noFill/>
              <a:prstDash val="solid"/>
              <a:round/>
            </a:ln>
          </p:spPr>
          <p:txBody>
            <a:bodyPr rtlCol="0" anchor="ctr"/>
            <a:lstStyle/>
            <a:p>
              <a:endParaRPr lang="en-GB"/>
            </a:p>
          </p:txBody>
        </p:sp>
        <p:sp>
          <p:nvSpPr>
            <p:cNvPr id="425" name="Freeform: Shape 424">
              <a:extLst>
                <a:ext uri="{FF2B5EF4-FFF2-40B4-BE49-F238E27FC236}">
                  <a16:creationId xmlns:a16="http://schemas.microsoft.com/office/drawing/2014/main" id="{70F42F79-9DC0-421B-B0AE-BFBE2E48DF74}"/>
                </a:ext>
              </a:extLst>
            </p:cNvPr>
            <p:cNvSpPr/>
            <p:nvPr/>
          </p:nvSpPr>
          <p:spPr>
            <a:xfrm>
              <a:off x="960025" y="1432440"/>
              <a:ext cx="548384" cy="147405"/>
            </a:xfrm>
            <a:custGeom>
              <a:avLst/>
              <a:gdLst>
                <a:gd name="connsiteX0" fmla="*/ 541744 w 548384"/>
                <a:gd name="connsiteY0" fmla="*/ 147708 h 147405"/>
                <a:gd name="connsiteX1" fmla="*/ 223 w 548384"/>
                <a:gd name="connsiteY1" fmla="*/ 32608 h 147405"/>
                <a:gd name="connsiteX2" fmla="*/ 7087 w 548384"/>
                <a:gd name="connsiteY2" fmla="*/ 302 h 147405"/>
                <a:gd name="connsiteX3" fmla="*/ 548608 w 548384"/>
                <a:gd name="connsiteY3" fmla="*/ 115402 h 147405"/>
                <a:gd name="connsiteX4" fmla="*/ 541744 w 548384"/>
                <a:gd name="connsiteY4" fmla="*/ 147708 h 147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05">
                  <a:moveTo>
                    <a:pt x="541744" y="147708"/>
                  </a:moveTo>
                  <a:lnTo>
                    <a:pt x="223" y="32608"/>
                  </a:lnTo>
                  <a:lnTo>
                    <a:pt x="7087" y="302"/>
                  </a:lnTo>
                  <a:lnTo>
                    <a:pt x="548608" y="115402"/>
                  </a:lnTo>
                  <a:lnTo>
                    <a:pt x="541744" y="147708"/>
                  </a:lnTo>
                  <a:close/>
                </a:path>
              </a:pathLst>
            </a:custGeom>
            <a:solidFill>
              <a:srgbClr val="FFFFFF"/>
            </a:solidFill>
            <a:ln w="7575" cap="flat">
              <a:noFill/>
              <a:prstDash val="solid"/>
              <a:round/>
            </a:ln>
          </p:spPr>
          <p:txBody>
            <a:bodyPr rtlCol="0" anchor="ctr"/>
            <a:lstStyle/>
            <a:p>
              <a:endParaRPr lang="en-GB"/>
            </a:p>
          </p:txBody>
        </p:sp>
        <p:sp>
          <p:nvSpPr>
            <p:cNvPr id="426" name="Freeform: Shape 425">
              <a:extLst>
                <a:ext uri="{FF2B5EF4-FFF2-40B4-BE49-F238E27FC236}">
                  <a16:creationId xmlns:a16="http://schemas.microsoft.com/office/drawing/2014/main" id="{16E76DE4-3A69-4B2C-A970-C47FFFC1F546}"/>
                </a:ext>
              </a:extLst>
            </p:cNvPr>
            <p:cNvSpPr/>
            <p:nvPr/>
          </p:nvSpPr>
          <p:spPr>
            <a:xfrm>
              <a:off x="945392" y="1501286"/>
              <a:ext cx="548384" cy="147405"/>
            </a:xfrm>
            <a:custGeom>
              <a:avLst/>
              <a:gdLst>
                <a:gd name="connsiteX0" fmla="*/ 541730 w 548384"/>
                <a:gd name="connsiteY0" fmla="*/ 147736 h 147405"/>
                <a:gd name="connsiteX1" fmla="*/ 217 w 548384"/>
                <a:gd name="connsiteY1" fmla="*/ 32637 h 147405"/>
                <a:gd name="connsiteX2" fmla="*/ 7089 w 548384"/>
                <a:gd name="connsiteY2" fmla="*/ 331 h 147405"/>
                <a:gd name="connsiteX3" fmla="*/ 548602 w 548384"/>
                <a:gd name="connsiteY3" fmla="*/ 115430 h 147405"/>
                <a:gd name="connsiteX4" fmla="*/ 541730 w 548384"/>
                <a:gd name="connsiteY4" fmla="*/ 147736 h 147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05">
                  <a:moveTo>
                    <a:pt x="541730" y="147736"/>
                  </a:moveTo>
                  <a:lnTo>
                    <a:pt x="217" y="32637"/>
                  </a:lnTo>
                  <a:lnTo>
                    <a:pt x="7089" y="331"/>
                  </a:lnTo>
                  <a:lnTo>
                    <a:pt x="548602" y="115430"/>
                  </a:lnTo>
                  <a:lnTo>
                    <a:pt x="541730" y="147736"/>
                  </a:lnTo>
                  <a:close/>
                </a:path>
              </a:pathLst>
            </a:custGeom>
            <a:solidFill>
              <a:srgbClr val="FFFFFF"/>
            </a:solidFill>
            <a:ln w="7575" cap="flat">
              <a:noFill/>
              <a:prstDash val="solid"/>
              <a:round/>
            </a:ln>
          </p:spPr>
          <p:txBody>
            <a:bodyPr rtlCol="0" anchor="ctr"/>
            <a:lstStyle/>
            <a:p>
              <a:endParaRPr lang="en-GB"/>
            </a:p>
          </p:txBody>
        </p:sp>
        <p:sp>
          <p:nvSpPr>
            <p:cNvPr id="429" name="Freeform: Shape 428">
              <a:extLst>
                <a:ext uri="{FF2B5EF4-FFF2-40B4-BE49-F238E27FC236}">
                  <a16:creationId xmlns:a16="http://schemas.microsoft.com/office/drawing/2014/main" id="{50D86555-07DC-42A2-BA16-B5553A8F61A7}"/>
                </a:ext>
              </a:extLst>
            </p:cNvPr>
            <p:cNvSpPr/>
            <p:nvPr/>
          </p:nvSpPr>
          <p:spPr>
            <a:xfrm>
              <a:off x="1034214" y="1009326"/>
              <a:ext cx="130256" cy="138892"/>
            </a:xfrm>
            <a:custGeom>
              <a:avLst/>
              <a:gdLst>
                <a:gd name="connsiteX0" fmla="*/ 105674 w 130256"/>
                <a:gd name="connsiteY0" fmla="*/ 139016 h 138892"/>
                <a:gd name="connsiteX1" fmla="*/ 130424 w 130256"/>
                <a:gd name="connsiteY1" fmla="*/ 22548 h 138892"/>
                <a:gd name="connsiteX2" fmla="*/ 108015 w 130256"/>
                <a:gd name="connsiteY2" fmla="*/ 17790 h 138892"/>
                <a:gd name="connsiteX3" fmla="*/ 64368 w 130256"/>
                <a:gd name="connsiteY3" fmla="*/ 74328 h 138892"/>
                <a:gd name="connsiteX4" fmla="*/ 47334 w 130256"/>
                <a:gd name="connsiteY4" fmla="*/ 4890 h 138892"/>
                <a:gd name="connsiteX5" fmla="*/ 24917 w 130256"/>
                <a:gd name="connsiteY5" fmla="*/ 124 h 138892"/>
                <a:gd name="connsiteX6" fmla="*/ 167 w 130256"/>
                <a:gd name="connsiteY6" fmla="*/ 116592 h 138892"/>
                <a:gd name="connsiteX7" fmla="*/ 22903 w 130256"/>
                <a:gd name="connsiteY7" fmla="*/ 121426 h 138892"/>
                <a:gd name="connsiteX8" fmla="*/ 37330 w 130256"/>
                <a:gd name="connsiteY8" fmla="*/ 53539 h 138892"/>
                <a:gd name="connsiteX9" fmla="*/ 50351 w 130256"/>
                <a:gd name="connsiteY9" fmla="*/ 102469 h 138892"/>
                <a:gd name="connsiteX10" fmla="*/ 65729 w 130256"/>
                <a:gd name="connsiteY10" fmla="*/ 105737 h 138892"/>
                <a:gd name="connsiteX11" fmla="*/ 97366 w 130256"/>
                <a:gd name="connsiteY11" fmla="*/ 66301 h 138892"/>
                <a:gd name="connsiteX12" fmla="*/ 82931 w 130256"/>
                <a:gd name="connsiteY12" fmla="*/ 134182 h 138892"/>
                <a:gd name="connsiteX13" fmla="*/ 105674 w 130256"/>
                <a:gd name="connsiteY13" fmla="*/ 139016 h 13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256" h="138892">
                  <a:moveTo>
                    <a:pt x="105674" y="139016"/>
                  </a:moveTo>
                  <a:lnTo>
                    <a:pt x="130424" y="22548"/>
                  </a:lnTo>
                  <a:lnTo>
                    <a:pt x="108015" y="17790"/>
                  </a:lnTo>
                  <a:lnTo>
                    <a:pt x="64368" y="74328"/>
                  </a:lnTo>
                  <a:lnTo>
                    <a:pt x="47334" y="4890"/>
                  </a:lnTo>
                  <a:lnTo>
                    <a:pt x="24917" y="124"/>
                  </a:lnTo>
                  <a:lnTo>
                    <a:pt x="167" y="116592"/>
                  </a:lnTo>
                  <a:lnTo>
                    <a:pt x="22903" y="121426"/>
                  </a:lnTo>
                  <a:lnTo>
                    <a:pt x="37330" y="53539"/>
                  </a:lnTo>
                  <a:lnTo>
                    <a:pt x="50351" y="102469"/>
                  </a:lnTo>
                  <a:lnTo>
                    <a:pt x="65729" y="105737"/>
                  </a:lnTo>
                  <a:lnTo>
                    <a:pt x="97366" y="66301"/>
                  </a:lnTo>
                  <a:lnTo>
                    <a:pt x="82931" y="134182"/>
                  </a:lnTo>
                  <a:lnTo>
                    <a:pt x="105674" y="139016"/>
                  </a:lnTo>
                  <a:close/>
                </a:path>
              </a:pathLst>
            </a:custGeom>
            <a:solidFill>
              <a:srgbClr val="231F20"/>
            </a:solidFill>
            <a:ln w="7575" cap="flat">
              <a:noFill/>
              <a:prstDash val="solid"/>
              <a:round/>
            </a:ln>
          </p:spPr>
          <p:txBody>
            <a:bodyPr rtlCol="0" anchor="ctr"/>
            <a:lstStyle/>
            <a:p>
              <a:endParaRPr lang="en-GB"/>
            </a:p>
          </p:txBody>
        </p:sp>
        <p:sp>
          <p:nvSpPr>
            <p:cNvPr id="430" name="Freeform: Shape 429">
              <a:extLst>
                <a:ext uri="{FF2B5EF4-FFF2-40B4-BE49-F238E27FC236}">
                  <a16:creationId xmlns:a16="http://schemas.microsoft.com/office/drawing/2014/main" id="{430DCA60-73F8-44CD-AF07-BD377A48944B}"/>
                </a:ext>
              </a:extLst>
            </p:cNvPr>
            <p:cNvSpPr/>
            <p:nvPr/>
          </p:nvSpPr>
          <p:spPr>
            <a:xfrm>
              <a:off x="1171016" y="1043637"/>
              <a:ext cx="94572" cy="120851"/>
            </a:xfrm>
            <a:custGeom>
              <a:avLst/>
              <a:gdLst>
                <a:gd name="connsiteX0" fmla="*/ 90566 w 94572"/>
                <a:gd name="connsiteY0" fmla="*/ 69711 h 120851"/>
                <a:gd name="connsiteX1" fmla="*/ 88605 w 94572"/>
                <a:gd name="connsiteY1" fmla="*/ 20226 h 120851"/>
                <a:gd name="connsiteX2" fmla="*/ 60130 w 94572"/>
                <a:gd name="connsiteY2" fmla="*/ 1352 h 120851"/>
                <a:gd name="connsiteX3" fmla="*/ 26282 w 94572"/>
                <a:gd name="connsiteY3" fmla="*/ 6977 h 120851"/>
                <a:gd name="connsiteX4" fmla="*/ 4526 w 94572"/>
                <a:gd name="connsiteY4" fmla="*/ 51422 h 120851"/>
                <a:gd name="connsiteX5" fmla="*/ 6320 w 94572"/>
                <a:gd name="connsiteY5" fmla="*/ 100869 h 120851"/>
                <a:gd name="connsiteX6" fmla="*/ 34955 w 94572"/>
                <a:gd name="connsiteY6" fmla="*/ 119781 h 120851"/>
                <a:gd name="connsiteX7" fmla="*/ 68644 w 94572"/>
                <a:gd name="connsiteY7" fmla="*/ 114118 h 120851"/>
                <a:gd name="connsiteX8" fmla="*/ 90566 w 94572"/>
                <a:gd name="connsiteY8" fmla="*/ 69711 h 120851"/>
                <a:gd name="connsiteX9" fmla="*/ 67831 w 94572"/>
                <a:gd name="connsiteY9" fmla="*/ 64876 h 120851"/>
                <a:gd name="connsiteX10" fmla="*/ 55182 w 94572"/>
                <a:gd name="connsiteY10" fmla="*/ 96209 h 120851"/>
                <a:gd name="connsiteX11" fmla="*/ 39272 w 94572"/>
                <a:gd name="connsiteY11" fmla="*/ 99493 h 120851"/>
                <a:gd name="connsiteX12" fmla="*/ 25901 w 94572"/>
                <a:gd name="connsiteY12" fmla="*/ 89984 h 120851"/>
                <a:gd name="connsiteX13" fmla="*/ 27262 w 94572"/>
                <a:gd name="connsiteY13" fmla="*/ 56249 h 120851"/>
                <a:gd name="connsiteX14" fmla="*/ 39774 w 94572"/>
                <a:gd name="connsiteY14" fmla="*/ 24718 h 120851"/>
                <a:gd name="connsiteX15" fmla="*/ 55820 w 94572"/>
                <a:gd name="connsiteY15" fmla="*/ 21632 h 120851"/>
                <a:gd name="connsiteX16" fmla="*/ 69054 w 94572"/>
                <a:gd name="connsiteY16" fmla="*/ 30944 h 120851"/>
                <a:gd name="connsiteX17" fmla="*/ 67831 w 94572"/>
                <a:gd name="connsiteY17" fmla="*/ 64876 h 120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4572" h="120851">
                  <a:moveTo>
                    <a:pt x="90566" y="69711"/>
                  </a:moveTo>
                  <a:cubicBezTo>
                    <a:pt x="95294" y="47462"/>
                    <a:pt x="97750" y="34304"/>
                    <a:pt x="88605" y="20226"/>
                  </a:cubicBezTo>
                  <a:cubicBezTo>
                    <a:pt x="82418" y="10701"/>
                    <a:pt x="73547" y="4202"/>
                    <a:pt x="60130" y="1352"/>
                  </a:cubicBezTo>
                  <a:cubicBezTo>
                    <a:pt x="46714" y="-1506"/>
                    <a:pt x="35798" y="789"/>
                    <a:pt x="26282" y="6977"/>
                  </a:cubicBezTo>
                  <a:cubicBezTo>
                    <a:pt x="12196" y="16121"/>
                    <a:pt x="9255" y="29173"/>
                    <a:pt x="4526" y="51422"/>
                  </a:cubicBezTo>
                  <a:cubicBezTo>
                    <a:pt x="-202" y="73663"/>
                    <a:pt x="-2824" y="86783"/>
                    <a:pt x="6320" y="100869"/>
                  </a:cubicBezTo>
                  <a:cubicBezTo>
                    <a:pt x="12508" y="110386"/>
                    <a:pt x="21546" y="116923"/>
                    <a:pt x="34955" y="119781"/>
                  </a:cubicBezTo>
                  <a:cubicBezTo>
                    <a:pt x="48371" y="122631"/>
                    <a:pt x="59127" y="120298"/>
                    <a:pt x="68644" y="114118"/>
                  </a:cubicBezTo>
                  <a:cubicBezTo>
                    <a:pt x="82729" y="104973"/>
                    <a:pt x="85838" y="91952"/>
                    <a:pt x="90566" y="69711"/>
                  </a:cubicBezTo>
                  <a:close/>
                  <a:moveTo>
                    <a:pt x="67831" y="64876"/>
                  </a:moveTo>
                  <a:cubicBezTo>
                    <a:pt x="63103" y="87118"/>
                    <a:pt x="60480" y="92203"/>
                    <a:pt x="55182" y="96209"/>
                  </a:cubicBezTo>
                  <a:cubicBezTo>
                    <a:pt x="51115" y="99272"/>
                    <a:pt x="45483" y="100815"/>
                    <a:pt x="39272" y="99493"/>
                  </a:cubicBezTo>
                  <a:cubicBezTo>
                    <a:pt x="33054" y="98170"/>
                    <a:pt x="28539" y="94476"/>
                    <a:pt x="25901" y="89984"/>
                  </a:cubicBezTo>
                  <a:cubicBezTo>
                    <a:pt x="22694" y="84176"/>
                    <a:pt x="22534" y="78498"/>
                    <a:pt x="27262" y="56249"/>
                  </a:cubicBezTo>
                  <a:cubicBezTo>
                    <a:pt x="31990" y="34007"/>
                    <a:pt x="34483" y="28724"/>
                    <a:pt x="39774" y="24718"/>
                  </a:cubicBezTo>
                  <a:cubicBezTo>
                    <a:pt x="44008" y="21685"/>
                    <a:pt x="49603" y="20310"/>
                    <a:pt x="55820" y="21632"/>
                  </a:cubicBezTo>
                  <a:cubicBezTo>
                    <a:pt x="62038" y="22955"/>
                    <a:pt x="66584" y="26482"/>
                    <a:pt x="69054" y="30944"/>
                  </a:cubicBezTo>
                  <a:cubicBezTo>
                    <a:pt x="72270" y="36751"/>
                    <a:pt x="72559" y="42627"/>
                    <a:pt x="67831" y="64876"/>
                  </a:cubicBezTo>
                  <a:close/>
                </a:path>
              </a:pathLst>
            </a:custGeom>
            <a:solidFill>
              <a:srgbClr val="231F20"/>
            </a:solidFill>
            <a:ln w="7575" cap="flat">
              <a:noFill/>
              <a:prstDash val="solid"/>
              <a:round/>
            </a:ln>
          </p:spPr>
          <p:txBody>
            <a:bodyPr rtlCol="0" anchor="ctr"/>
            <a:lstStyle/>
            <a:p>
              <a:endParaRPr lang="en-GB"/>
            </a:p>
          </p:txBody>
        </p:sp>
        <p:sp>
          <p:nvSpPr>
            <p:cNvPr id="431" name="Freeform: Shape 430">
              <a:extLst>
                <a:ext uri="{FF2B5EF4-FFF2-40B4-BE49-F238E27FC236}">
                  <a16:creationId xmlns:a16="http://schemas.microsoft.com/office/drawing/2014/main" id="{7EEC13D9-BFB0-4647-B73B-21570B6C1471}"/>
                </a:ext>
              </a:extLst>
            </p:cNvPr>
            <p:cNvSpPr/>
            <p:nvPr/>
          </p:nvSpPr>
          <p:spPr>
            <a:xfrm>
              <a:off x="1274725" y="1065685"/>
              <a:ext cx="94828" cy="120805"/>
            </a:xfrm>
            <a:custGeom>
              <a:avLst/>
              <a:gdLst>
                <a:gd name="connsiteX0" fmla="*/ 85520 w 94828"/>
                <a:gd name="connsiteY0" fmla="*/ 92049 h 120805"/>
                <a:gd name="connsiteX1" fmla="*/ 62458 w 94828"/>
                <a:gd name="connsiteY1" fmla="*/ 87146 h 120805"/>
                <a:gd name="connsiteX2" fmla="*/ 39312 w 94828"/>
                <a:gd name="connsiteY2" fmla="*/ 99498 h 120805"/>
                <a:gd name="connsiteX3" fmla="*/ 26040 w 94828"/>
                <a:gd name="connsiteY3" fmla="*/ 90354 h 120805"/>
                <a:gd name="connsiteX4" fmla="*/ 27301 w 94828"/>
                <a:gd name="connsiteY4" fmla="*/ 56254 h 120805"/>
                <a:gd name="connsiteX5" fmla="*/ 40019 w 94828"/>
                <a:gd name="connsiteY5" fmla="*/ 24594 h 120805"/>
                <a:gd name="connsiteX6" fmla="*/ 55860 w 94828"/>
                <a:gd name="connsiteY6" fmla="*/ 21637 h 120805"/>
                <a:gd name="connsiteX7" fmla="*/ 71815 w 94828"/>
                <a:gd name="connsiteY7" fmla="*/ 42298 h 120805"/>
                <a:gd name="connsiteX8" fmla="*/ 95045 w 94828"/>
                <a:gd name="connsiteY8" fmla="*/ 47231 h 120805"/>
                <a:gd name="connsiteX9" fmla="*/ 60177 w 94828"/>
                <a:gd name="connsiteY9" fmla="*/ 1349 h 120805"/>
                <a:gd name="connsiteX10" fmla="*/ 26321 w 94828"/>
                <a:gd name="connsiteY10" fmla="*/ 6982 h 120805"/>
                <a:gd name="connsiteX11" fmla="*/ 4566 w 94828"/>
                <a:gd name="connsiteY11" fmla="*/ 51420 h 120805"/>
                <a:gd name="connsiteX12" fmla="*/ 6367 w 94828"/>
                <a:gd name="connsiteY12" fmla="*/ 100874 h 120805"/>
                <a:gd name="connsiteX13" fmla="*/ 35002 w 94828"/>
                <a:gd name="connsiteY13" fmla="*/ 119779 h 120805"/>
                <a:gd name="connsiteX14" fmla="*/ 85520 w 94828"/>
                <a:gd name="connsiteY14" fmla="*/ 92049 h 120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828" h="120805">
                  <a:moveTo>
                    <a:pt x="85520" y="92049"/>
                  </a:moveTo>
                  <a:lnTo>
                    <a:pt x="62458" y="87146"/>
                  </a:lnTo>
                  <a:cubicBezTo>
                    <a:pt x="58148" y="96154"/>
                    <a:pt x="50600" y="101900"/>
                    <a:pt x="39312" y="99498"/>
                  </a:cubicBezTo>
                  <a:cubicBezTo>
                    <a:pt x="33101" y="98175"/>
                    <a:pt x="28510" y="94808"/>
                    <a:pt x="26040" y="90354"/>
                  </a:cubicBezTo>
                  <a:cubicBezTo>
                    <a:pt x="22832" y="84539"/>
                    <a:pt x="22573" y="78503"/>
                    <a:pt x="27301" y="56254"/>
                  </a:cubicBezTo>
                  <a:cubicBezTo>
                    <a:pt x="32037" y="34012"/>
                    <a:pt x="34720" y="28600"/>
                    <a:pt x="40019" y="24594"/>
                  </a:cubicBezTo>
                  <a:cubicBezTo>
                    <a:pt x="44093" y="21531"/>
                    <a:pt x="49649" y="20315"/>
                    <a:pt x="55860" y="21637"/>
                  </a:cubicBezTo>
                  <a:cubicBezTo>
                    <a:pt x="67148" y="24032"/>
                    <a:pt x="71541" y="32317"/>
                    <a:pt x="71815" y="42298"/>
                  </a:cubicBezTo>
                  <a:lnTo>
                    <a:pt x="95045" y="47231"/>
                  </a:lnTo>
                  <a:cubicBezTo>
                    <a:pt x="95972" y="21957"/>
                    <a:pt x="81932" y="5979"/>
                    <a:pt x="60177" y="1349"/>
                  </a:cubicBezTo>
                  <a:cubicBezTo>
                    <a:pt x="46761" y="-1501"/>
                    <a:pt x="36005" y="832"/>
                    <a:pt x="26321" y="6982"/>
                  </a:cubicBezTo>
                  <a:cubicBezTo>
                    <a:pt x="12243" y="16126"/>
                    <a:pt x="9294" y="29178"/>
                    <a:pt x="4566" y="51420"/>
                  </a:cubicBezTo>
                  <a:cubicBezTo>
                    <a:pt x="-162" y="73669"/>
                    <a:pt x="-2777" y="86789"/>
                    <a:pt x="6367" y="100874"/>
                  </a:cubicBezTo>
                  <a:cubicBezTo>
                    <a:pt x="12714" y="110429"/>
                    <a:pt x="21585" y="116928"/>
                    <a:pt x="35002" y="119779"/>
                  </a:cubicBezTo>
                  <a:cubicBezTo>
                    <a:pt x="56597" y="124370"/>
                    <a:pt x="76087" y="115522"/>
                    <a:pt x="85520" y="92049"/>
                  </a:cubicBezTo>
                  <a:close/>
                </a:path>
              </a:pathLst>
            </a:custGeom>
            <a:solidFill>
              <a:srgbClr val="231F20"/>
            </a:solidFill>
            <a:ln w="7575" cap="flat">
              <a:noFill/>
              <a:prstDash val="solid"/>
              <a:round/>
            </a:ln>
          </p:spPr>
          <p:txBody>
            <a:bodyPr rtlCol="0" anchor="ctr"/>
            <a:lstStyle/>
            <a:p>
              <a:endParaRPr lang="en-GB"/>
            </a:p>
          </p:txBody>
        </p:sp>
        <p:sp>
          <p:nvSpPr>
            <p:cNvPr id="432" name="Freeform: Shape 431">
              <a:extLst>
                <a:ext uri="{FF2B5EF4-FFF2-40B4-BE49-F238E27FC236}">
                  <a16:creationId xmlns:a16="http://schemas.microsoft.com/office/drawing/2014/main" id="{0A5EC9B0-40BF-464B-9F7A-6403C058790D}"/>
                </a:ext>
              </a:extLst>
            </p:cNvPr>
            <p:cNvSpPr/>
            <p:nvPr/>
          </p:nvSpPr>
          <p:spPr>
            <a:xfrm>
              <a:off x="779181" y="876916"/>
              <a:ext cx="889997" cy="982522"/>
            </a:xfrm>
            <a:custGeom>
              <a:avLst/>
              <a:gdLst>
                <a:gd name="connsiteX0" fmla="*/ 27751 w 889997"/>
                <a:gd name="connsiteY0" fmla="*/ 982767 h 982522"/>
                <a:gd name="connsiteX1" fmla="*/ 225485 w 889997"/>
                <a:gd name="connsiteY1" fmla="*/ 52521 h 982522"/>
                <a:gd name="connsiteX2" fmla="*/ 238332 w 889997"/>
                <a:gd name="connsiteY2" fmla="*/ 32286 h 982522"/>
                <a:gd name="connsiteX3" fmla="*/ 253466 w 889997"/>
                <a:gd name="connsiteY3" fmla="*/ 27201 h 982522"/>
                <a:gd name="connsiteX4" fmla="*/ 258392 w 889997"/>
                <a:gd name="connsiteY4" fmla="*/ 27717 h 982522"/>
                <a:gd name="connsiteX5" fmla="*/ 691122 w 889997"/>
                <a:gd name="connsiteY5" fmla="*/ 119694 h 982522"/>
                <a:gd name="connsiteX6" fmla="*/ 861521 w 889997"/>
                <a:gd name="connsiteY6" fmla="*/ 376088 h 982522"/>
                <a:gd name="connsiteX7" fmla="*/ 732572 w 889997"/>
                <a:gd name="connsiteY7" fmla="*/ 982767 h 982522"/>
                <a:gd name="connsiteX8" fmla="*/ 760104 w 889997"/>
                <a:gd name="connsiteY8" fmla="*/ 982767 h 982522"/>
                <a:gd name="connsiteX9" fmla="*/ 890216 w 889997"/>
                <a:gd name="connsiteY9" fmla="*/ 370615 h 982522"/>
                <a:gd name="connsiteX10" fmla="*/ 707465 w 889997"/>
                <a:gd name="connsiteY10" fmla="*/ 95628 h 982522"/>
                <a:gd name="connsiteX11" fmla="*/ 263994 w 889997"/>
                <a:gd name="connsiteY11" fmla="*/ 1379 h 982522"/>
                <a:gd name="connsiteX12" fmla="*/ 222597 w 889997"/>
                <a:gd name="connsiteY12" fmla="*/ 10424 h 982522"/>
                <a:gd name="connsiteX13" fmla="*/ 199139 w 889997"/>
                <a:gd name="connsiteY13" fmla="*/ 46926 h 982522"/>
                <a:gd name="connsiteX14" fmla="*/ 219 w 889997"/>
                <a:gd name="connsiteY14" fmla="*/ 982767 h 982522"/>
                <a:gd name="connsiteX15" fmla="*/ 27751 w 889997"/>
                <a:gd name="connsiteY15" fmla="*/ 982767 h 982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9997" h="982522">
                  <a:moveTo>
                    <a:pt x="27751" y="982767"/>
                  </a:moveTo>
                  <a:lnTo>
                    <a:pt x="225485" y="52521"/>
                  </a:lnTo>
                  <a:cubicBezTo>
                    <a:pt x="227264" y="44152"/>
                    <a:pt x="231825" y="36968"/>
                    <a:pt x="238332" y="32286"/>
                  </a:cubicBezTo>
                  <a:cubicBezTo>
                    <a:pt x="242984" y="28934"/>
                    <a:pt x="248221" y="27201"/>
                    <a:pt x="253466" y="27201"/>
                  </a:cubicBezTo>
                  <a:cubicBezTo>
                    <a:pt x="255115" y="27201"/>
                    <a:pt x="256765" y="27368"/>
                    <a:pt x="258392" y="27717"/>
                  </a:cubicBezTo>
                  <a:lnTo>
                    <a:pt x="691122" y="119694"/>
                  </a:lnTo>
                  <a:lnTo>
                    <a:pt x="861521" y="376088"/>
                  </a:lnTo>
                  <a:lnTo>
                    <a:pt x="732572" y="982767"/>
                  </a:lnTo>
                  <a:lnTo>
                    <a:pt x="760104" y="982767"/>
                  </a:lnTo>
                  <a:lnTo>
                    <a:pt x="890216" y="370615"/>
                  </a:lnTo>
                  <a:lnTo>
                    <a:pt x="707465" y="95628"/>
                  </a:lnTo>
                  <a:lnTo>
                    <a:pt x="263994" y="1379"/>
                  </a:lnTo>
                  <a:cubicBezTo>
                    <a:pt x="249642" y="-1700"/>
                    <a:pt x="234949" y="1546"/>
                    <a:pt x="222597" y="10424"/>
                  </a:cubicBezTo>
                  <a:cubicBezTo>
                    <a:pt x="210647" y="19037"/>
                    <a:pt x="202309" y="31997"/>
                    <a:pt x="199139" y="46926"/>
                  </a:cubicBezTo>
                  <a:lnTo>
                    <a:pt x="219" y="982767"/>
                  </a:lnTo>
                  <a:lnTo>
                    <a:pt x="27751" y="982767"/>
                  </a:lnTo>
                  <a:close/>
                </a:path>
              </a:pathLst>
            </a:custGeom>
            <a:solidFill>
              <a:srgbClr val="231F20"/>
            </a:solidFill>
            <a:ln w="7575" cap="flat">
              <a:noFill/>
              <a:prstDash val="solid"/>
              <a:round/>
            </a:ln>
          </p:spPr>
          <p:txBody>
            <a:bodyPr rtlCol="0" anchor="ctr"/>
            <a:lstStyle/>
            <a:p>
              <a:endParaRPr lang="en-GB"/>
            </a:p>
          </p:txBody>
        </p:sp>
        <p:sp>
          <p:nvSpPr>
            <p:cNvPr id="433" name="Freeform: Shape 432">
              <a:extLst>
                <a:ext uri="{FF2B5EF4-FFF2-40B4-BE49-F238E27FC236}">
                  <a16:creationId xmlns:a16="http://schemas.microsoft.com/office/drawing/2014/main" id="{CA6B0211-5569-4CDE-90DE-52C9269D92C6}"/>
                </a:ext>
              </a:extLst>
            </p:cNvPr>
            <p:cNvSpPr/>
            <p:nvPr/>
          </p:nvSpPr>
          <p:spPr>
            <a:xfrm>
              <a:off x="916331" y="1589178"/>
              <a:ext cx="277718" cy="210027"/>
            </a:xfrm>
            <a:custGeom>
              <a:avLst/>
              <a:gdLst>
                <a:gd name="connsiteX0" fmla="*/ 5342 w 277718"/>
                <a:gd name="connsiteY0" fmla="*/ 197311 h 210027"/>
                <a:gd name="connsiteX1" fmla="*/ 17094 w 277718"/>
                <a:gd name="connsiteY1" fmla="*/ 191374 h 210027"/>
                <a:gd name="connsiteX2" fmla="*/ 30792 w 277718"/>
                <a:gd name="connsiteY2" fmla="*/ 177365 h 210027"/>
                <a:gd name="connsiteX3" fmla="*/ 65074 w 277718"/>
                <a:gd name="connsiteY3" fmla="*/ 130388 h 210027"/>
                <a:gd name="connsiteX4" fmla="*/ 94164 w 277718"/>
                <a:gd name="connsiteY4" fmla="*/ 73401 h 210027"/>
                <a:gd name="connsiteX5" fmla="*/ 100732 w 277718"/>
                <a:gd name="connsiteY5" fmla="*/ 24228 h 210027"/>
                <a:gd name="connsiteX6" fmla="*/ 66526 w 277718"/>
                <a:gd name="connsiteY6" fmla="*/ 428 h 210027"/>
                <a:gd name="connsiteX7" fmla="*/ 29857 w 277718"/>
                <a:gd name="connsiteY7" fmla="*/ 17812 h 210027"/>
                <a:gd name="connsiteX8" fmla="*/ 2613 w 277718"/>
                <a:gd name="connsiteY8" fmla="*/ 111719 h 210027"/>
                <a:gd name="connsiteX9" fmla="*/ 26109 w 277718"/>
                <a:gd name="connsiteY9" fmla="*/ 150289 h 210027"/>
                <a:gd name="connsiteX10" fmla="*/ 84070 w 277718"/>
                <a:gd name="connsiteY10" fmla="*/ 157244 h 210027"/>
                <a:gd name="connsiteX11" fmla="*/ 103506 w 277718"/>
                <a:gd name="connsiteY11" fmla="*/ 152105 h 210027"/>
                <a:gd name="connsiteX12" fmla="*/ 100641 w 277718"/>
                <a:gd name="connsiteY12" fmla="*/ 141722 h 210027"/>
                <a:gd name="connsiteX13" fmla="*/ 92576 w 277718"/>
                <a:gd name="connsiteY13" fmla="*/ 156902 h 210027"/>
                <a:gd name="connsiteX14" fmla="*/ 89687 w 277718"/>
                <a:gd name="connsiteY14" fmla="*/ 181941 h 210027"/>
                <a:gd name="connsiteX15" fmla="*/ 92461 w 277718"/>
                <a:gd name="connsiteY15" fmla="*/ 204433 h 210027"/>
                <a:gd name="connsiteX16" fmla="*/ 108493 w 277718"/>
                <a:gd name="connsiteY16" fmla="*/ 207428 h 210027"/>
                <a:gd name="connsiteX17" fmla="*/ 118283 w 277718"/>
                <a:gd name="connsiteY17" fmla="*/ 194947 h 210027"/>
                <a:gd name="connsiteX18" fmla="*/ 131616 w 277718"/>
                <a:gd name="connsiteY18" fmla="*/ 168593 h 210027"/>
                <a:gd name="connsiteX19" fmla="*/ 121772 w 277718"/>
                <a:gd name="connsiteY19" fmla="*/ 164443 h 210027"/>
                <a:gd name="connsiteX20" fmla="*/ 118907 w 277718"/>
                <a:gd name="connsiteY20" fmla="*/ 189474 h 210027"/>
                <a:gd name="connsiteX21" fmla="*/ 126820 w 277718"/>
                <a:gd name="connsiteY21" fmla="*/ 192682 h 210027"/>
                <a:gd name="connsiteX22" fmla="*/ 132589 w 277718"/>
                <a:gd name="connsiteY22" fmla="*/ 186973 h 210027"/>
                <a:gd name="connsiteX23" fmla="*/ 132825 w 277718"/>
                <a:gd name="connsiteY23" fmla="*/ 186638 h 210027"/>
                <a:gd name="connsiteX24" fmla="*/ 133501 w 277718"/>
                <a:gd name="connsiteY24" fmla="*/ 185840 h 210027"/>
                <a:gd name="connsiteX25" fmla="*/ 136192 w 277718"/>
                <a:gd name="connsiteY25" fmla="*/ 182876 h 210027"/>
                <a:gd name="connsiteX26" fmla="*/ 148385 w 277718"/>
                <a:gd name="connsiteY26" fmla="*/ 170919 h 210027"/>
                <a:gd name="connsiteX27" fmla="*/ 139385 w 277718"/>
                <a:gd name="connsiteY27" fmla="*/ 168540 h 210027"/>
                <a:gd name="connsiteX28" fmla="*/ 150452 w 277718"/>
                <a:gd name="connsiteY28" fmla="*/ 189937 h 210027"/>
                <a:gd name="connsiteX29" fmla="*/ 155690 w 277718"/>
                <a:gd name="connsiteY29" fmla="*/ 191329 h 210027"/>
                <a:gd name="connsiteX30" fmla="*/ 164363 w 277718"/>
                <a:gd name="connsiteY30" fmla="*/ 187687 h 210027"/>
                <a:gd name="connsiteX31" fmla="*/ 179505 w 277718"/>
                <a:gd name="connsiteY31" fmla="*/ 176171 h 210027"/>
                <a:gd name="connsiteX32" fmla="*/ 183435 w 277718"/>
                <a:gd name="connsiteY32" fmla="*/ 173237 h 210027"/>
                <a:gd name="connsiteX33" fmla="*/ 180364 w 277718"/>
                <a:gd name="connsiteY33" fmla="*/ 171010 h 210027"/>
                <a:gd name="connsiteX34" fmla="*/ 179740 w 277718"/>
                <a:gd name="connsiteY34" fmla="*/ 170060 h 210027"/>
                <a:gd name="connsiteX35" fmla="*/ 180295 w 277718"/>
                <a:gd name="connsiteY35" fmla="*/ 172401 h 210027"/>
                <a:gd name="connsiteX36" fmla="*/ 182674 w 277718"/>
                <a:gd name="connsiteY36" fmla="*/ 179235 h 210027"/>
                <a:gd name="connsiteX37" fmla="*/ 202704 w 277718"/>
                <a:gd name="connsiteY37" fmla="*/ 180155 h 210027"/>
                <a:gd name="connsiteX38" fmla="*/ 194601 w 277718"/>
                <a:gd name="connsiteY38" fmla="*/ 175502 h 210027"/>
                <a:gd name="connsiteX39" fmla="*/ 200864 w 277718"/>
                <a:gd name="connsiteY39" fmla="*/ 196969 h 210027"/>
                <a:gd name="connsiteX40" fmla="*/ 217124 w 277718"/>
                <a:gd name="connsiteY40" fmla="*/ 198542 h 210027"/>
                <a:gd name="connsiteX41" fmla="*/ 231658 w 277718"/>
                <a:gd name="connsiteY41" fmla="*/ 181781 h 210027"/>
                <a:gd name="connsiteX42" fmla="*/ 243166 w 277718"/>
                <a:gd name="connsiteY42" fmla="*/ 149308 h 210027"/>
                <a:gd name="connsiteX43" fmla="*/ 246921 w 277718"/>
                <a:gd name="connsiteY43" fmla="*/ 96144 h 210027"/>
                <a:gd name="connsiteX44" fmla="*/ 238818 w 277718"/>
                <a:gd name="connsiteY44" fmla="*/ 91500 h 210027"/>
                <a:gd name="connsiteX45" fmla="*/ 208595 w 277718"/>
                <a:gd name="connsiteY45" fmla="*/ 141904 h 210027"/>
                <a:gd name="connsiteX46" fmla="*/ 225713 w 277718"/>
                <a:gd name="connsiteY46" fmla="*/ 200359 h 210027"/>
                <a:gd name="connsiteX47" fmla="*/ 272682 w 277718"/>
                <a:gd name="connsiteY47" fmla="*/ 210119 h 210027"/>
                <a:gd name="connsiteX48" fmla="*/ 272682 w 277718"/>
                <a:gd name="connsiteY48" fmla="*/ 199348 h 210027"/>
                <a:gd name="connsiteX49" fmla="*/ 219093 w 277718"/>
                <a:gd name="connsiteY49" fmla="*/ 173519 h 210027"/>
                <a:gd name="connsiteX50" fmla="*/ 228199 w 277718"/>
                <a:gd name="connsiteY50" fmla="*/ 120134 h 210027"/>
                <a:gd name="connsiteX51" fmla="*/ 244253 w 277718"/>
                <a:gd name="connsiteY51" fmla="*/ 100804 h 210027"/>
                <a:gd name="connsiteX52" fmla="*/ 236150 w 277718"/>
                <a:gd name="connsiteY52" fmla="*/ 96144 h 210027"/>
                <a:gd name="connsiteX53" fmla="*/ 226040 w 277718"/>
                <a:gd name="connsiteY53" fmla="*/ 168707 h 210027"/>
                <a:gd name="connsiteX54" fmla="*/ 215185 w 277718"/>
                <a:gd name="connsiteY54" fmla="*/ 186448 h 210027"/>
                <a:gd name="connsiteX55" fmla="*/ 213125 w 277718"/>
                <a:gd name="connsiteY55" fmla="*/ 188326 h 210027"/>
                <a:gd name="connsiteX56" fmla="*/ 211689 w 277718"/>
                <a:gd name="connsiteY56" fmla="*/ 189246 h 210027"/>
                <a:gd name="connsiteX57" fmla="*/ 210967 w 277718"/>
                <a:gd name="connsiteY57" fmla="*/ 189626 h 210027"/>
                <a:gd name="connsiteX58" fmla="*/ 209811 w 277718"/>
                <a:gd name="connsiteY58" fmla="*/ 189968 h 210027"/>
                <a:gd name="connsiteX59" fmla="*/ 209560 w 277718"/>
                <a:gd name="connsiteY59" fmla="*/ 189960 h 210027"/>
                <a:gd name="connsiteX60" fmla="*/ 209196 w 277718"/>
                <a:gd name="connsiteY60" fmla="*/ 189907 h 210027"/>
                <a:gd name="connsiteX61" fmla="*/ 208770 w 277718"/>
                <a:gd name="connsiteY61" fmla="*/ 189633 h 210027"/>
                <a:gd name="connsiteX62" fmla="*/ 208253 w 277718"/>
                <a:gd name="connsiteY62" fmla="*/ 189109 h 210027"/>
                <a:gd name="connsiteX63" fmla="*/ 206938 w 277718"/>
                <a:gd name="connsiteY63" fmla="*/ 186471 h 210027"/>
                <a:gd name="connsiteX64" fmla="*/ 205380 w 277718"/>
                <a:gd name="connsiteY64" fmla="*/ 175502 h 210027"/>
                <a:gd name="connsiteX65" fmla="*/ 197269 w 277718"/>
                <a:gd name="connsiteY65" fmla="*/ 170850 h 210027"/>
                <a:gd name="connsiteX66" fmla="*/ 191766 w 277718"/>
                <a:gd name="connsiteY66" fmla="*/ 173435 h 210027"/>
                <a:gd name="connsiteX67" fmla="*/ 191735 w 277718"/>
                <a:gd name="connsiteY67" fmla="*/ 173503 h 210027"/>
                <a:gd name="connsiteX68" fmla="*/ 191294 w 277718"/>
                <a:gd name="connsiteY68" fmla="*/ 172158 h 210027"/>
                <a:gd name="connsiteX69" fmla="*/ 190572 w 277718"/>
                <a:gd name="connsiteY69" fmla="*/ 169034 h 210027"/>
                <a:gd name="connsiteX70" fmla="*/ 187783 w 277718"/>
                <a:gd name="connsiteY70" fmla="*/ 163226 h 210027"/>
                <a:gd name="connsiteX71" fmla="*/ 175309 w 277718"/>
                <a:gd name="connsiteY71" fmla="*/ 165932 h 210027"/>
                <a:gd name="connsiteX72" fmla="*/ 159308 w 277718"/>
                <a:gd name="connsiteY72" fmla="*/ 178117 h 210027"/>
                <a:gd name="connsiteX73" fmla="*/ 157651 w 277718"/>
                <a:gd name="connsiteY73" fmla="*/ 179204 h 210027"/>
                <a:gd name="connsiteX74" fmla="*/ 152831 w 277718"/>
                <a:gd name="connsiteY74" fmla="*/ 180937 h 210027"/>
                <a:gd name="connsiteX75" fmla="*/ 158069 w 277718"/>
                <a:gd name="connsiteY75" fmla="*/ 182321 h 210027"/>
                <a:gd name="connsiteX76" fmla="*/ 149776 w 277718"/>
                <a:gd name="connsiteY76" fmla="*/ 165681 h 210027"/>
                <a:gd name="connsiteX77" fmla="*/ 140768 w 277718"/>
                <a:gd name="connsiteY77" fmla="*/ 163295 h 210027"/>
                <a:gd name="connsiteX78" fmla="*/ 123825 w 277718"/>
                <a:gd name="connsiteY78" fmla="*/ 180808 h 210027"/>
                <a:gd name="connsiteX79" fmla="*/ 122684 w 277718"/>
                <a:gd name="connsiteY79" fmla="*/ 182450 h 210027"/>
                <a:gd name="connsiteX80" fmla="*/ 122282 w 277718"/>
                <a:gd name="connsiteY80" fmla="*/ 182739 h 210027"/>
                <a:gd name="connsiteX81" fmla="*/ 122502 w 277718"/>
                <a:gd name="connsiteY81" fmla="*/ 182579 h 210027"/>
                <a:gd name="connsiteX82" fmla="*/ 121385 w 277718"/>
                <a:gd name="connsiteY82" fmla="*/ 183377 h 210027"/>
                <a:gd name="connsiteX83" fmla="*/ 129298 w 277718"/>
                <a:gd name="connsiteY83" fmla="*/ 186608 h 210027"/>
                <a:gd name="connsiteX84" fmla="*/ 132163 w 277718"/>
                <a:gd name="connsiteY84" fmla="*/ 167308 h 210027"/>
                <a:gd name="connsiteX85" fmla="*/ 122320 w 277718"/>
                <a:gd name="connsiteY85" fmla="*/ 163158 h 210027"/>
                <a:gd name="connsiteX86" fmla="*/ 104114 w 277718"/>
                <a:gd name="connsiteY86" fmla="*/ 196596 h 210027"/>
                <a:gd name="connsiteX87" fmla="*/ 101203 w 277718"/>
                <a:gd name="connsiteY87" fmla="*/ 199546 h 210027"/>
                <a:gd name="connsiteX88" fmla="*/ 100701 w 277718"/>
                <a:gd name="connsiteY88" fmla="*/ 199819 h 210027"/>
                <a:gd name="connsiteX89" fmla="*/ 100276 w 277718"/>
                <a:gd name="connsiteY89" fmla="*/ 199926 h 210027"/>
                <a:gd name="connsiteX90" fmla="*/ 102655 w 277718"/>
                <a:gd name="connsiteY90" fmla="*/ 200511 h 210027"/>
                <a:gd name="connsiteX91" fmla="*/ 102039 w 277718"/>
                <a:gd name="connsiteY91" fmla="*/ 199637 h 210027"/>
                <a:gd name="connsiteX92" fmla="*/ 100732 w 277718"/>
                <a:gd name="connsiteY92" fmla="*/ 193563 h 210027"/>
                <a:gd name="connsiteX93" fmla="*/ 100413 w 277718"/>
                <a:gd name="connsiteY93" fmla="*/ 183803 h 210027"/>
                <a:gd name="connsiteX94" fmla="*/ 102351 w 277718"/>
                <a:gd name="connsiteY94" fmla="*/ 162998 h 210027"/>
                <a:gd name="connsiteX95" fmla="*/ 104411 w 277718"/>
                <a:gd name="connsiteY95" fmla="*/ 153801 h 210027"/>
                <a:gd name="connsiteX96" fmla="*/ 105004 w 277718"/>
                <a:gd name="connsiteY96" fmla="*/ 151999 h 210027"/>
                <a:gd name="connsiteX97" fmla="*/ 105179 w 277718"/>
                <a:gd name="connsiteY97" fmla="*/ 151543 h 210027"/>
                <a:gd name="connsiteX98" fmla="*/ 105718 w 277718"/>
                <a:gd name="connsiteY98" fmla="*/ 150578 h 210027"/>
                <a:gd name="connsiteX99" fmla="*/ 103506 w 277718"/>
                <a:gd name="connsiteY99" fmla="*/ 152105 h 210027"/>
                <a:gd name="connsiteX100" fmla="*/ 100641 w 277718"/>
                <a:gd name="connsiteY100" fmla="*/ 141722 h 210027"/>
                <a:gd name="connsiteX101" fmla="*/ 40354 w 277718"/>
                <a:gd name="connsiteY101" fmla="*/ 145523 h 210027"/>
                <a:gd name="connsiteX102" fmla="*/ 15331 w 277718"/>
                <a:gd name="connsiteY102" fmla="*/ 118431 h 210027"/>
                <a:gd name="connsiteX103" fmla="*/ 31423 w 277718"/>
                <a:gd name="connsiteY103" fmla="*/ 33137 h 210027"/>
                <a:gd name="connsiteX104" fmla="*/ 58658 w 277718"/>
                <a:gd name="connsiteY104" fmla="*/ 11640 h 210027"/>
                <a:gd name="connsiteX105" fmla="*/ 77578 w 277718"/>
                <a:gd name="connsiteY105" fmla="*/ 13229 h 210027"/>
                <a:gd name="connsiteX106" fmla="*/ 88653 w 277718"/>
                <a:gd name="connsiteY106" fmla="*/ 22571 h 210027"/>
                <a:gd name="connsiteX107" fmla="*/ 91017 w 277718"/>
                <a:gd name="connsiteY107" fmla="*/ 30172 h 210027"/>
                <a:gd name="connsiteX108" fmla="*/ 91367 w 277718"/>
                <a:gd name="connsiteY108" fmla="*/ 38944 h 210027"/>
                <a:gd name="connsiteX109" fmla="*/ 86897 w 277718"/>
                <a:gd name="connsiteY109" fmla="*/ 61444 h 210027"/>
                <a:gd name="connsiteX110" fmla="*/ 62565 w 277718"/>
                <a:gd name="connsiteY110" fmla="*/ 113757 h 210027"/>
                <a:gd name="connsiteX111" fmla="*/ 30982 w 277718"/>
                <a:gd name="connsiteY111" fmla="*/ 160292 h 210027"/>
                <a:gd name="connsiteX112" fmla="*/ 16456 w 277718"/>
                <a:gd name="connsiteY112" fmla="*/ 177152 h 210027"/>
                <a:gd name="connsiteX113" fmla="*/ 10412 w 277718"/>
                <a:gd name="connsiteY113" fmla="*/ 182959 h 210027"/>
                <a:gd name="connsiteX114" fmla="*/ 8672 w 277718"/>
                <a:gd name="connsiteY114" fmla="*/ 184426 h 210027"/>
                <a:gd name="connsiteX115" fmla="*/ 6331 w 277718"/>
                <a:gd name="connsiteY115" fmla="*/ 186007 h 210027"/>
                <a:gd name="connsiteX116" fmla="*/ 5411 w 277718"/>
                <a:gd name="connsiteY116" fmla="*/ 186509 h 210027"/>
                <a:gd name="connsiteX117" fmla="*/ 5646 w 277718"/>
                <a:gd name="connsiteY117" fmla="*/ 186426 h 210027"/>
                <a:gd name="connsiteX118" fmla="*/ 4894 w 277718"/>
                <a:gd name="connsiteY118" fmla="*/ 186646 h 210027"/>
                <a:gd name="connsiteX119" fmla="*/ 5342 w 277718"/>
                <a:gd name="connsiteY119" fmla="*/ 186540 h 210027"/>
                <a:gd name="connsiteX120" fmla="*/ 5342 w 277718"/>
                <a:gd name="connsiteY120" fmla="*/ 197311 h 210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277718" h="210027">
                  <a:moveTo>
                    <a:pt x="5342" y="197311"/>
                  </a:moveTo>
                  <a:cubicBezTo>
                    <a:pt x="9774" y="197516"/>
                    <a:pt x="13932" y="194012"/>
                    <a:pt x="17094" y="191374"/>
                  </a:cubicBezTo>
                  <a:cubicBezTo>
                    <a:pt x="22103" y="187186"/>
                    <a:pt x="26535" y="182298"/>
                    <a:pt x="30792" y="177365"/>
                  </a:cubicBezTo>
                  <a:cubicBezTo>
                    <a:pt x="43471" y="162709"/>
                    <a:pt x="54774" y="146785"/>
                    <a:pt x="65074" y="130388"/>
                  </a:cubicBezTo>
                  <a:cubicBezTo>
                    <a:pt x="76415" y="112335"/>
                    <a:pt x="86684" y="93400"/>
                    <a:pt x="94164" y="73401"/>
                  </a:cubicBezTo>
                  <a:cubicBezTo>
                    <a:pt x="99804" y="58320"/>
                    <a:pt x="105049" y="40335"/>
                    <a:pt x="100732" y="24228"/>
                  </a:cubicBezTo>
                  <a:cubicBezTo>
                    <a:pt x="96460" y="8288"/>
                    <a:pt x="82063" y="1203"/>
                    <a:pt x="66526" y="428"/>
                  </a:cubicBezTo>
                  <a:cubicBezTo>
                    <a:pt x="51977" y="-294"/>
                    <a:pt x="39374" y="7284"/>
                    <a:pt x="29857" y="17812"/>
                  </a:cubicBezTo>
                  <a:cubicBezTo>
                    <a:pt x="7972" y="42015"/>
                    <a:pt x="-2890" y="79596"/>
                    <a:pt x="2613" y="111719"/>
                  </a:cubicBezTo>
                  <a:cubicBezTo>
                    <a:pt x="5251" y="127105"/>
                    <a:pt x="12944" y="141486"/>
                    <a:pt x="26109" y="150289"/>
                  </a:cubicBezTo>
                  <a:cubicBezTo>
                    <a:pt x="42992" y="161592"/>
                    <a:pt x="64937" y="161045"/>
                    <a:pt x="84070" y="157244"/>
                  </a:cubicBezTo>
                  <a:cubicBezTo>
                    <a:pt x="90652" y="155944"/>
                    <a:pt x="97121" y="154158"/>
                    <a:pt x="103506" y="152105"/>
                  </a:cubicBezTo>
                  <a:cubicBezTo>
                    <a:pt x="102556" y="148647"/>
                    <a:pt x="101598" y="145181"/>
                    <a:pt x="100641" y="141722"/>
                  </a:cubicBezTo>
                  <a:cubicBezTo>
                    <a:pt x="94894" y="144018"/>
                    <a:pt x="93678" y="151482"/>
                    <a:pt x="92576" y="156902"/>
                  </a:cubicBezTo>
                  <a:cubicBezTo>
                    <a:pt x="90896" y="165111"/>
                    <a:pt x="89961" y="173556"/>
                    <a:pt x="89687" y="181941"/>
                  </a:cubicBezTo>
                  <a:cubicBezTo>
                    <a:pt x="89451" y="189200"/>
                    <a:pt x="89231" y="197729"/>
                    <a:pt x="92461" y="204433"/>
                  </a:cubicBezTo>
                  <a:cubicBezTo>
                    <a:pt x="95745" y="211252"/>
                    <a:pt x="102883" y="212035"/>
                    <a:pt x="108493" y="207428"/>
                  </a:cubicBezTo>
                  <a:cubicBezTo>
                    <a:pt x="112567" y="204099"/>
                    <a:pt x="115570" y="199401"/>
                    <a:pt x="118283" y="194947"/>
                  </a:cubicBezTo>
                  <a:cubicBezTo>
                    <a:pt x="123399" y="186540"/>
                    <a:pt x="127587" y="177562"/>
                    <a:pt x="131616" y="168593"/>
                  </a:cubicBezTo>
                  <a:cubicBezTo>
                    <a:pt x="128340" y="167209"/>
                    <a:pt x="125056" y="165818"/>
                    <a:pt x="121772" y="164443"/>
                  </a:cubicBezTo>
                  <a:cubicBezTo>
                    <a:pt x="119287" y="172599"/>
                    <a:pt x="117516" y="180953"/>
                    <a:pt x="118907" y="189474"/>
                  </a:cubicBezTo>
                  <a:cubicBezTo>
                    <a:pt x="119446" y="192742"/>
                    <a:pt x="124167" y="194551"/>
                    <a:pt x="126820" y="192682"/>
                  </a:cubicBezTo>
                  <a:cubicBezTo>
                    <a:pt x="129275" y="190956"/>
                    <a:pt x="130826" y="189329"/>
                    <a:pt x="132589" y="186973"/>
                  </a:cubicBezTo>
                  <a:cubicBezTo>
                    <a:pt x="132688" y="186836"/>
                    <a:pt x="133334" y="185985"/>
                    <a:pt x="132825" y="186638"/>
                  </a:cubicBezTo>
                  <a:cubicBezTo>
                    <a:pt x="132277" y="187361"/>
                    <a:pt x="133402" y="185970"/>
                    <a:pt x="133501" y="185840"/>
                  </a:cubicBezTo>
                  <a:cubicBezTo>
                    <a:pt x="134391" y="184844"/>
                    <a:pt x="135280" y="183856"/>
                    <a:pt x="136192" y="182876"/>
                  </a:cubicBezTo>
                  <a:cubicBezTo>
                    <a:pt x="140107" y="178733"/>
                    <a:pt x="144250" y="174818"/>
                    <a:pt x="148385" y="170919"/>
                  </a:cubicBezTo>
                  <a:cubicBezTo>
                    <a:pt x="145390" y="170128"/>
                    <a:pt x="142387" y="169330"/>
                    <a:pt x="139385" y="168540"/>
                  </a:cubicBezTo>
                  <a:cubicBezTo>
                    <a:pt x="142304" y="176187"/>
                    <a:pt x="145207" y="183560"/>
                    <a:pt x="150452" y="189937"/>
                  </a:cubicBezTo>
                  <a:cubicBezTo>
                    <a:pt x="151562" y="191290"/>
                    <a:pt x="154063" y="191929"/>
                    <a:pt x="155690" y="191329"/>
                  </a:cubicBezTo>
                  <a:cubicBezTo>
                    <a:pt x="158624" y="190234"/>
                    <a:pt x="161725" y="189405"/>
                    <a:pt x="164363" y="187687"/>
                  </a:cubicBezTo>
                  <a:cubicBezTo>
                    <a:pt x="169638" y="184259"/>
                    <a:pt x="174473" y="179926"/>
                    <a:pt x="179505" y="176171"/>
                  </a:cubicBezTo>
                  <a:cubicBezTo>
                    <a:pt x="180607" y="175335"/>
                    <a:pt x="182697" y="174385"/>
                    <a:pt x="183435" y="173237"/>
                  </a:cubicBezTo>
                  <a:cubicBezTo>
                    <a:pt x="185289" y="172181"/>
                    <a:pt x="184263" y="171443"/>
                    <a:pt x="180364" y="171010"/>
                  </a:cubicBezTo>
                  <a:cubicBezTo>
                    <a:pt x="180060" y="170752"/>
                    <a:pt x="179854" y="170440"/>
                    <a:pt x="179740" y="170060"/>
                  </a:cubicBezTo>
                  <a:cubicBezTo>
                    <a:pt x="179854" y="169870"/>
                    <a:pt x="180098" y="171557"/>
                    <a:pt x="180295" y="172401"/>
                  </a:cubicBezTo>
                  <a:cubicBezTo>
                    <a:pt x="180835" y="174758"/>
                    <a:pt x="181382" y="177152"/>
                    <a:pt x="182674" y="179235"/>
                  </a:cubicBezTo>
                  <a:cubicBezTo>
                    <a:pt x="187433" y="186920"/>
                    <a:pt x="196425" y="183986"/>
                    <a:pt x="202704" y="180155"/>
                  </a:cubicBezTo>
                  <a:cubicBezTo>
                    <a:pt x="200005" y="178596"/>
                    <a:pt x="197307" y="177053"/>
                    <a:pt x="194601" y="175502"/>
                  </a:cubicBezTo>
                  <a:cubicBezTo>
                    <a:pt x="194761" y="182709"/>
                    <a:pt x="195528" y="191503"/>
                    <a:pt x="200864" y="196969"/>
                  </a:cubicBezTo>
                  <a:cubicBezTo>
                    <a:pt x="205311" y="201530"/>
                    <a:pt x="211803" y="201583"/>
                    <a:pt x="217124" y="198542"/>
                  </a:cubicBezTo>
                  <a:cubicBezTo>
                    <a:pt x="223555" y="194871"/>
                    <a:pt x="228176" y="188128"/>
                    <a:pt x="231658" y="181781"/>
                  </a:cubicBezTo>
                  <a:cubicBezTo>
                    <a:pt x="237191" y="171702"/>
                    <a:pt x="240772" y="160513"/>
                    <a:pt x="243166" y="149308"/>
                  </a:cubicBezTo>
                  <a:cubicBezTo>
                    <a:pt x="246891" y="131871"/>
                    <a:pt x="247841" y="113924"/>
                    <a:pt x="246921" y="96144"/>
                  </a:cubicBezTo>
                  <a:cubicBezTo>
                    <a:pt x="246716" y="92260"/>
                    <a:pt x="242436" y="89181"/>
                    <a:pt x="238818" y="91500"/>
                  </a:cubicBezTo>
                  <a:cubicBezTo>
                    <a:pt x="222376" y="101975"/>
                    <a:pt x="212624" y="123540"/>
                    <a:pt x="208595" y="141904"/>
                  </a:cubicBezTo>
                  <a:cubicBezTo>
                    <a:pt x="203943" y="163089"/>
                    <a:pt x="206794" y="187019"/>
                    <a:pt x="225713" y="200359"/>
                  </a:cubicBezTo>
                  <a:cubicBezTo>
                    <a:pt x="239107" y="209823"/>
                    <a:pt x="256841" y="211138"/>
                    <a:pt x="272682" y="210119"/>
                  </a:cubicBezTo>
                  <a:cubicBezTo>
                    <a:pt x="279569" y="209671"/>
                    <a:pt x="279622" y="198892"/>
                    <a:pt x="272682" y="199348"/>
                  </a:cubicBezTo>
                  <a:cubicBezTo>
                    <a:pt x="251573" y="200709"/>
                    <a:pt x="225865" y="196839"/>
                    <a:pt x="219093" y="173519"/>
                  </a:cubicBezTo>
                  <a:cubicBezTo>
                    <a:pt x="214007" y="155990"/>
                    <a:pt x="219632" y="135747"/>
                    <a:pt x="228199" y="120134"/>
                  </a:cubicBezTo>
                  <a:cubicBezTo>
                    <a:pt x="232288" y="112685"/>
                    <a:pt x="237875" y="104871"/>
                    <a:pt x="244253" y="100804"/>
                  </a:cubicBezTo>
                  <a:cubicBezTo>
                    <a:pt x="241555" y="99253"/>
                    <a:pt x="238848" y="97703"/>
                    <a:pt x="236150" y="96144"/>
                  </a:cubicBezTo>
                  <a:cubicBezTo>
                    <a:pt x="237404" y="120446"/>
                    <a:pt x="235534" y="146032"/>
                    <a:pt x="226040" y="168707"/>
                  </a:cubicBezTo>
                  <a:cubicBezTo>
                    <a:pt x="223402" y="175024"/>
                    <a:pt x="220058" y="181561"/>
                    <a:pt x="215185" y="186448"/>
                  </a:cubicBezTo>
                  <a:cubicBezTo>
                    <a:pt x="214516" y="187117"/>
                    <a:pt x="213072" y="188356"/>
                    <a:pt x="213125" y="188326"/>
                  </a:cubicBezTo>
                  <a:cubicBezTo>
                    <a:pt x="212662" y="188645"/>
                    <a:pt x="212175" y="188949"/>
                    <a:pt x="211689" y="189246"/>
                  </a:cubicBezTo>
                  <a:cubicBezTo>
                    <a:pt x="211377" y="189428"/>
                    <a:pt x="209804" y="190097"/>
                    <a:pt x="210967" y="189626"/>
                  </a:cubicBezTo>
                  <a:cubicBezTo>
                    <a:pt x="210609" y="189770"/>
                    <a:pt x="210191" y="189915"/>
                    <a:pt x="209811" y="189968"/>
                  </a:cubicBezTo>
                  <a:cubicBezTo>
                    <a:pt x="208793" y="190097"/>
                    <a:pt x="210929" y="189983"/>
                    <a:pt x="209560" y="189960"/>
                  </a:cubicBezTo>
                  <a:cubicBezTo>
                    <a:pt x="209431" y="189960"/>
                    <a:pt x="208884" y="189770"/>
                    <a:pt x="209196" y="189907"/>
                  </a:cubicBezTo>
                  <a:cubicBezTo>
                    <a:pt x="208139" y="189413"/>
                    <a:pt x="209682" y="190447"/>
                    <a:pt x="208770" y="189633"/>
                  </a:cubicBezTo>
                  <a:cubicBezTo>
                    <a:pt x="208101" y="189048"/>
                    <a:pt x="208131" y="188919"/>
                    <a:pt x="208253" y="189109"/>
                  </a:cubicBezTo>
                  <a:cubicBezTo>
                    <a:pt x="207341" y="187771"/>
                    <a:pt x="207295" y="187558"/>
                    <a:pt x="206938" y="186471"/>
                  </a:cubicBezTo>
                  <a:cubicBezTo>
                    <a:pt x="205745" y="182921"/>
                    <a:pt x="205456" y="179235"/>
                    <a:pt x="205380" y="175502"/>
                  </a:cubicBezTo>
                  <a:cubicBezTo>
                    <a:pt x="205288" y="171504"/>
                    <a:pt x="200834" y="168669"/>
                    <a:pt x="197269" y="170850"/>
                  </a:cubicBezTo>
                  <a:cubicBezTo>
                    <a:pt x="195483" y="171945"/>
                    <a:pt x="193537" y="172470"/>
                    <a:pt x="191766" y="173435"/>
                  </a:cubicBezTo>
                  <a:cubicBezTo>
                    <a:pt x="191127" y="173777"/>
                    <a:pt x="191819" y="173693"/>
                    <a:pt x="191735" y="173503"/>
                  </a:cubicBezTo>
                  <a:cubicBezTo>
                    <a:pt x="191758" y="173556"/>
                    <a:pt x="191530" y="172964"/>
                    <a:pt x="191294" y="172158"/>
                  </a:cubicBezTo>
                  <a:cubicBezTo>
                    <a:pt x="190998" y="171132"/>
                    <a:pt x="190823" y="170075"/>
                    <a:pt x="190572" y="169034"/>
                  </a:cubicBezTo>
                  <a:cubicBezTo>
                    <a:pt x="190063" y="166913"/>
                    <a:pt x="189470" y="164747"/>
                    <a:pt x="187783" y="163226"/>
                  </a:cubicBezTo>
                  <a:cubicBezTo>
                    <a:pt x="183374" y="159266"/>
                    <a:pt x="179041" y="163150"/>
                    <a:pt x="175309" y="165932"/>
                  </a:cubicBezTo>
                  <a:cubicBezTo>
                    <a:pt x="169973" y="169915"/>
                    <a:pt x="163975" y="174925"/>
                    <a:pt x="159308" y="178117"/>
                  </a:cubicBezTo>
                  <a:cubicBezTo>
                    <a:pt x="158540" y="178642"/>
                    <a:pt x="156100" y="179797"/>
                    <a:pt x="157651" y="179204"/>
                  </a:cubicBezTo>
                  <a:cubicBezTo>
                    <a:pt x="156054" y="179812"/>
                    <a:pt x="154428" y="180345"/>
                    <a:pt x="152831" y="180937"/>
                  </a:cubicBezTo>
                  <a:cubicBezTo>
                    <a:pt x="154572" y="181393"/>
                    <a:pt x="156321" y="181872"/>
                    <a:pt x="158069" y="182321"/>
                  </a:cubicBezTo>
                  <a:cubicBezTo>
                    <a:pt x="154093" y="177486"/>
                    <a:pt x="151980" y="171451"/>
                    <a:pt x="149776" y="165681"/>
                  </a:cubicBezTo>
                  <a:cubicBezTo>
                    <a:pt x="148339" y="161904"/>
                    <a:pt x="143923" y="160338"/>
                    <a:pt x="140768" y="163295"/>
                  </a:cubicBezTo>
                  <a:cubicBezTo>
                    <a:pt x="134915" y="168813"/>
                    <a:pt x="128652" y="174317"/>
                    <a:pt x="123825" y="180808"/>
                  </a:cubicBezTo>
                  <a:cubicBezTo>
                    <a:pt x="123505" y="181249"/>
                    <a:pt x="121932" y="183256"/>
                    <a:pt x="122684" y="182450"/>
                  </a:cubicBezTo>
                  <a:cubicBezTo>
                    <a:pt x="123619" y="181447"/>
                    <a:pt x="122441" y="182693"/>
                    <a:pt x="122282" y="182739"/>
                  </a:cubicBezTo>
                  <a:cubicBezTo>
                    <a:pt x="121445" y="182990"/>
                    <a:pt x="122700" y="182268"/>
                    <a:pt x="122502" y="182579"/>
                  </a:cubicBezTo>
                  <a:cubicBezTo>
                    <a:pt x="122304" y="182891"/>
                    <a:pt x="121681" y="183172"/>
                    <a:pt x="121385" y="183377"/>
                  </a:cubicBezTo>
                  <a:cubicBezTo>
                    <a:pt x="124022" y="184457"/>
                    <a:pt x="126660" y="185521"/>
                    <a:pt x="129298" y="186608"/>
                  </a:cubicBezTo>
                  <a:cubicBezTo>
                    <a:pt x="128249" y="180185"/>
                    <a:pt x="130309" y="173389"/>
                    <a:pt x="132163" y="167308"/>
                  </a:cubicBezTo>
                  <a:cubicBezTo>
                    <a:pt x="133904" y="161600"/>
                    <a:pt x="124858" y="157502"/>
                    <a:pt x="122320" y="163158"/>
                  </a:cubicBezTo>
                  <a:cubicBezTo>
                    <a:pt x="117272" y="174385"/>
                    <a:pt x="112096" y="187117"/>
                    <a:pt x="104114" y="196596"/>
                  </a:cubicBezTo>
                  <a:cubicBezTo>
                    <a:pt x="103233" y="197645"/>
                    <a:pt x="102290" y="198702"/>
                    <a:pt x="101203" y="199546"/>
                  </a:cubicBezTo>
                  <a:cubicBezTo>
                    <a:pt x="102176" y="198778"/>
                    <a:pt x="101005" y="199660"/>
                    <a:pt x="100701" y="199819"/>
                  </a:cubicBezTo>
                  <a:cubicBezTo>
                    <a:pt x="100701" y="199812"/>
                    <a:pt x="101378" y="200032"/>
                    <a:pt x="100276" y="199926"/>
                  </a:cubicBezTo>
                  <a:cubicBezTo>
                    <a:pt x="102047" y="200100"/>
                    <a:pt x="101385" y="200032"/>
                    <a:pt x="102655" y="200511"/>
                  </a:cubicBezTo>
                  <a:cubicBezTo>
                    <a:pt x="102419" y="200420"/>
                    <a:pt x="102260" y="200100"/>
                    <a:pt x="102039" y="199637"/>
                  </a:cubicBezTo>
                  <a:cubicBezTo>
                    <a:pt x="101576" y="198633"/>
                    <a:pt x="100831" y="194612"/>
                    <a:pt x="100732" y="193563"/>
                  </a:cubicBezTo>
                  <a:cubicBezTo>
                    <a:pt x="100435" y="190325"/>
                    <a:pt x="100352" y="187056"/>
                    <a:pt x="100413" y="183803"/>
                  </a:cubicBezTo>
                  <a:cubicBezTo>
                    <a:pt x="100542" y="176597"/>
                    <a:pt x="101211" y="169581"/>
                    <a:pt x="102351" y="162998"/>
                  </a:cubicBezTo>
                  <a:cubicBezTo>
                    <a:pt x="102891" y="159912"/>
                    <a:pt x="103506" y="156811"/>
                    <a:pt x="104411" y="153801"/>
                  </a:cubicBezTo>
                  <a:cubicBezTo>
                    <a:pt x="104593" y="153192"/>
                    <a:pt x="104799" y="152600"/>
                    <a:pt x="105004" y="151999"/>
                  </a:cubicBezTo>
                  <a:cubicBezTo>
                    <a:pt x="105467" y="150600"/>
                    <a:pt x="104821" y="152828"/>
                    <a:pt x="105179" y="151543"/>
                  </a:cubicBezTo>
                  <a:cubicBezTo>
                    <a:pt x="105224" y="151368"/>
                    <a:pt x="105551" y="150646"/>
                    <a:pt x="105718" y="150578"/>
                  </a:cubicBezTo>
                  <a:cubicBezTo>
                    <a:pt x="105232" y="150790"/>
                    <a:pt x="105011" y="151505"/>
                    <a:pt x="103506" y="152105"/>
                  </a:cubicBezTo>
                  <a:cubicBezTo>
                    <a:pt x="109777" y="149605"/>
                    <a:pt x="107391" y="139548"/>
                    <a:pt x="100641" y="141722"/>
                  </a:cubicBezTo>
                  <a:cubicBezTo>
                    <a:pt x="81668" y="147811"/>
                    <a:pt x="59753" y="152600"/>
                    <a:pt x="40354" y="145523"/>
                  </a:cubicBezTo>
                  <a:cubicBezTo>
                    <a:pt x="27949" y="141008"/>
                    <a:pt x="19306" y="130692"/>
                    <a:pt x="15331" y="118431"/>
                  </a:cubicBezTo>
                  <a:cubicBezTo>
                    <a:pt x="6414" y="90892"/>
                    <a:pt x="15178" y="56860"/>
                    <a:pt x="31423" y="33137"/>
                  </a:cubicBezTo>
                  <a:cubicBezTo>
                    <a:pt x="38165" y="23293"/>
                    <a:pt x="47515" y="14103"/>
                    <a:pt x="58658" y="11640"/>
                  </a:cubicBezTo>
                  <a:cubicBezTo>
                    <a:pt x="63531" y="10568"/>
                    <a:pt x="71497" y="11199"/>
                    <a:pt x="77578" y="13229"/>
                  </a:cubicBezTo>
                  <a:cubicBezTo>
                    <a:pt x="82534" y="14886"/>
                    <a:pt x="86152" y="18010"/>
                    <a:pt x="88653" y="22571"/>
                  </a:cubicBezTo>
                  <a:cubicBezTo>
                    <a:pt x="89611" y="24311"/>
                    <a:pt x="90493" y="27177"/>
                    <a:pt x="91017" y="30172"/>
                  </a:cubicBezTo>
                  <a:cubicBezTo>
                    <a:pt x="91336" y="32004"/>
                    <a:pt x="91504" y="35995"/>
                    <a:pt x="91367" y="38944"/>
                  </a:cubicBezTo>
                  <a:cubicBezTo>
                    <a:pt x="91032" y="46439"/>
                    <a:pt x="89216" y="53964"/>
                    <a:pt x="86897" y="61444"/>
                  </a:cubicBezTo>
                  <a:cubicBezTo>
                    <a:pt x="81189" y="79832"/>
                    <a:pt x="72265" y="97186"/>
                    <a:pt x="62565" y="113757"/>
                  </a:cubicBezTo>
                  <a:cubicBezTo>
                    <a:pt x="53102" y="129925"/>
                    <a:pt x="42612" y="145599"/>
                    <a:pt x="30982" y="160292"/>
                  </a:cubicBezTo>
                  <a:cubicBezTo>
                    <a:pt x="26383" y="166107"/>
                    <a:pt x="21602" y="171816"/>
                    <a:pt x="16456" y="177152"/>
                  </a:cubicBezTo>
                  <a:cubicBezTo>
                    <a:pt x="14510" y="179151"/>
                    <a:pt x="12518" y="181120"/>
                    <a:pt x="10412" y="182959"/>
                  </a:cubicBezTo>
                  <a:cubicBezTo>
                    <a:pt x="9515" y="183742"/>
                    <a:pt x="8238" y="184746"/>
                    <a:pt x="8672" y="184426"/>
                  </a:cubicBezTo>
                  <a:cubicBezTo>
                    <a:pt x="7912" y="184981"/>
                    <a:pt x="7121" y="185483"/>
                    <a:pt x="6331" y="186007"/>
                  </a:cubicBezTo>
                  <a:cubicBezTo>
                    <a:pt x="6042" y="186198"/>
                    <a:pt x="5715" y="186342"/>
                    <a:pt x="5411" y="186509"/>
                  </a:cubicBezTo>
                  <a:cubicBezTo>
                    <a:pt x="4514" y="187019"/>
                    <a:pt x="5616" y="186243"/>
                    <a:pt x="5646" y="186426"/>
                  </a:cubicBezTo>
                  <a:cubicBezTo>
                    <a:pt x="5646" y="186448"/>
                    <a:pt x="4894" y="186669"/>
                    <a:pt x="4894" y="186646"/>
                  </a:cubicBezTo>
                  <a:cubicBezTo>
                    <a:pt x="4803" y="186441"/>
                    <a:pt x="6452" y="186593"/>
                    <a:pt x="5342" y="186540"/>
                  </a:cubicBezTo>
                  <a:cubicBezTo>
                    <a:pt x="-1590" y="186213"/>
                    <a:pt x="-1575" y="196991"/>
                    <a:pt x="5342" y="197311"/>
                  </a:cubicBezTo>
                </a:path>
              </a:pathLst>
            </a:custGeom>
            <a:solidFill>
              <a:srgbClr val="231F20"/>
            </a:solidFill>
            <a:ln w="7575" cap="flat">
              <a:noFill/>
              <a:prstDash val="solid"/>
              <a:round/>
            </a:ln>
          </p:spPr>
          <p:txBody>
            <a:bodyPr rtlCol="0" anchor="ctr"/>
            <a:lstStyle/>
            <a:p>
              <a:endParaRPr lang="en-GB"/>
            </a:p>
          </p:txBody>
        </p:sp>
      </p:grpSp>
      <p:grpSp>
        <p:nvGrpSpPr>
          <p:cNvPr id="434" name="Group 433">
            <a:extLst>
              <a:ext uri="{FF2B5EF4-FFF2-40B4-BE49-F238E27FC236}">
                <a16:creationId xmlns:a16="http://schemas.microsoft.com/office/drawing/2014/main" id="{9986E05F-7AFC-4797-87F4-80D19183C9CE}"/>
              </a:ext>
            </a:extLst>
          </p:cNvPr>
          <p:cNvGrpSpPr>
            <a:grpSpLocks noChangeAspect="1"/>
          </p:cNvGrpSpPr>
          <p:nvPr/>
        </p:nvGrpSpPr>
        <p:grpSpPr>
          <a:xfrm>
            <a:off x="69679" y="4751314"/>
            <a:ext cx="504004" cy="504000"/>
            <a:chOff x="5429250" y="783087"/>
            <a:chExt cx="1077363" cy="1077355"/>
          </a:xfrm>
        </p:grpSpPr>
        <p:sp>
          <p:nvSpPr>
            <p:cNvPr id="435" name="Freeform: Shape 434">
              <a:extLst>
                <a:ext uri="{FF2B5EF4-FFF2-40B4-BE49-F238E27FC236}">
                  <a16:creationId xmlns:a16="http://schemas.microsoft.com/office/drawing/2014/main" id="{86403349-264D-444C-8580-39D9D9E1CA8A}"/>
                </a:ext>
              </a:extLst>
            </p:cNvPr>
            <p:cNvSpPr/>
            <p:nvPr/>
          </p:nvSpPr>
          <p:spPr>
            <a:xfrm>
              <a:off x="5429250" y="783087"/>
              <a:ext cx="1077363" cy="1077355"/>
            </a:xfrm>
            <a:custGeom>
              <a:avLst/>
              <a:gdLst>
                <a:gd name="connsiteX0" fmla="*/ 224 w 1077363"/>
                <a:gd name="connsiteY0" fmla="*/ 225 h 1077355"/>
                <a:gd name="connsiteX1" fmla="*/ 1077588 w 1077363"/>
                <a:gd name="connsiteY1" fmla="*/ 225 h 1077355"/>
                <a:gd name="connsiteX2" fmla="*/ 1077588 w 1077363"/>
                <a:gd name="connsiteY2" fmla="*/ 1077581 h 1077355"/>
                <a:gd name="connsiteX3" fmla="*/ 224 w 1077363"/>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63" h="1077355">
                  <a:moveTo>
                    <a:pt x="224" y="225"/>
                  </a:moveTo>
                  <a:lnTo>
                    <a:pt x="1077588" y="225"/>
                  </a:lnTo>
                  <a:lnTo>
                    <a:pt x="1077588"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436" name="Freeform: Shape 435">
              <a:extLst>
                <a:ext uri="{FF2B5EF4-FFF2-40B4-BE49-F238E27FC236}">
                  <a16:creationId xmlns:a16="http://schemas.microsoft.com/office/drawing/2014/main" id="{FBCE18FF-CDCC-48B9-B7D4-9FA4C33A0580}"/>
                </a:ext>
              </a:extLst>
            </p:cNvPr>
            <p:cNvSpPr/>
            <p:nvPr/>
          </p:nvSpPr>
          <p:spPr>
            <a:xfrm>
              <a:off x="5581391" y="935235"/>
              <a:ext cx="773065" cy="773065"/>
            </a:xfrm>
            <a:custGeom>
              <a:avLst/>
              <a:gdLst>
                <a:gd name="connsiteX0" fmla="*/ 773290 w 773065"/>
                <a:gd name="connsiteY0" fmla="*/ 226647 h 773065"/>
                <a:gd name="connsiteX1" fmla="*/ 546868 w 773065"/>
                <a:gd name="connsiteY1" fmla="*/ 225 h 773065"/>
                <a:gd name="connsiteX2" fmla="*/ 226646 w 773065"/>
                <a:gd name="connsiteY2" fmla="*/ 225 h 773065"/>
                <a:gd name="connsiteX3" fmla="*/ 224 w 773065"/>
                <a:gd name="connsiteY3" fmla="*/ 226647 h 773065"/>
                <a:gd name="connsiteX4" fmla="*/ 224 w 773065"/>
                <a:gd name="connsiteY4" fmla="*/ 546869 h 773065"/>
                <a:gd name="connsiteX5" fmla="*/ 226646 w 773065"/>
                <a:gd name="connsiteY5" fmla="*/ 773291 h 773065"/>
                <a:gd name="connsiteX6" fmla="*/ 546868 w 773065"/>
                <a:gd name="connsiteY6" fmla="*/ 773291 h 773065"/>
                <a:gd name="connsiteX7" fmla="*/ 773290 w 773065"/>
                <a:gd name="connsiteY7" fmla="*/ 546869 h 773065"/>
                <a:gd name="connsiteX8" fmla="*/ 773290 w 773065"/>
                <a:gd name="connsiteY8" fmla="*/ 226647 h 773065"/>
                <a:gd name="connsiteX9" fmla="*/ 533475 w 773065"/>
                <a:gd name="connsiteY9" fmla="*/ 32546 h 773065"/>
                <a:gd name="connsiteX10" fmla="*/ 740969 w 773065"/>
                <a:gd name="connsiteY10" fmla="*/ 240040 h 773065"/>
                <a:gd name="connsiteX11" fmla="*/ 740969 w 773065"/>
                <a:gd name="connsiteY11" fmla="*/ 533476 h 773065"/>
                <a:gd name="connsiteX12" fmla="*/ 533475 w 773065"/>
                <a:gd name="connsiteY12" fmla="*/ 740970 h 773065"/>
                <a:gd name="connsiteX13" fmla="*/ 240040 w 773065"/>
                <a:gd name="connsiteY13" fmla="*/ 740970 h 773065"/>
                <a:gd name="connsiteX14" fmla="*/ 32545 w 773065"/>
                <a:gd name="connsiteY14" fmla="*/ 533476 h 773065"/>
                <a:gd name="connsiteX15" fmla="*/ 32545 w 773065"/>
                <a:gd name="connsiteY15" fmla="*/ 240040 h 773065"/>
                <a:gd name="connsiteX16" fmla="*/ 240040 w 773065"/>
                <a:gd name="connsiteY16" fmla="*/ 32546 h 773065"/>
                <a:gd name="connsiteX17" fmla="*/ 533475 w 773065"/>
                <a:gd name="connsiteY17" fmla="*/ 32546 h 773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73065" h="773065">
                  <a:moveTo>
                    <a:pt x="773290" y="226647"/>
                  </a:moveTo>
                  <a:lnTo>
                    <a:pt x="546868" y="225"/>
                  </a:lnTo>
                  <a:lnTo>
                    <a:pt x="226646" y="225"/>
                  </a:lnTo>
                  <a:lnTo>
                    <a:pt x="224" y="226647"/>
                  </a:lnTo>
                  <a:lnTo>
                    <a:pt x="224" y="546869"/>
                  </a:lnTo>
                  <a:lnTo>
                    <a:pt x="226646" y="773291"/>
                  </a:lnTo>
                  <a:lnTo>
                    <a:pt x="546868" y="773291"/>
                  </a:lnTo>
                  <a:lnTo>
                    <a:pt x="773290" y="546869"/>
                  </a:lnTo>
                  <a:lnTo>
                    <a:pt x="773290" y="226647"/>
                  </a:lnTo>
                  <a:close/>
                  <a:moveTo>
                    <a:pt x="533475" y="32546"/>
                  </a:moveTo>
                  <a:lnTo>
                    <a:pt x="740969" y="240040"/>
                  </a:lnTo>
                  <a:cubicBezTo>
                    <a:pt x="740969" y="280586"/>
                    <a:pt x="740969" y="492930"/>
                    <a:pt x="740969" y="533476"/>
                  </a:cubicBezTo>
                  <a:cubicBezTo>
                    <a:pt x="740969" y="533476"/>
                    <a:pt x="533475" y="740970"/>
                    <a:pt x="533475" y="740970"/>
                  </a:cubicBezTo>
                  <a:cubicBezTo>
                    <a:pt x="533475" y="740970"/>
                    <a:pt x="240040" y="740970"/>
                    <a:pt x="240040" y="740970"/>
                  </a:cubicBezTo>
                  <a:cubicBezTo>
                    <a:pt x="240040" y="740970"/>
                    <a:pt x="32545" y="533476"/>
                    <a:pt x="32545" y="533476"/>
                  </a:cubicBezTo>
                  <a:cubicBezTo>
                    <a:pt x="32545" y="533476"/>
                    <a:pt x="32545" y="240040"/>
                    <a:pt x="32545" y="240040"/>
                  </a:cubicBezTo>
                  <a:cubicBezTo>
                    <a:pt x="32545" y="240040"/>
                    <a:pt x="208714" y="63871"/>
                    <a:pt x="240040" y="32546"/>
                  </a:cubicBezTo>
                  <a:cubicBezTo>
                    <a:pt x="240040" y="32546"/>
                    <a:pt x="533475" y="32546"/>
                    <a:pt x="533475" y="32546"/>
                  </a:cubicBezTo>
                  <a:close/>
                </a:path>
              </a:pathLst>
            </a:custGeom>
            <a:solidFill>
              <a:srgbClr val="FFFFFF"/>
            </a:solidFill>
            <a:ln w="7575" cap="flat">
              <a:noFill/>
              <a:prstDash val="solid"/>
              <a:round/>
            </a:ln>
          </p:spPr>
          <p:txBody>
            <a:bodyPr rtlCol="0" anchor="ctr"/>
            <a:lstStyle/>
            <a:p>
              <a:endParaRPr lang="en-GB"/>
            </a:p>
          </p:txBody>
        </p:sp>
        <p:sp>
          <p:nvSpPr>
            <p:cNvPr id="437" name="Freeform: Shape 436">
              <a:extLst>
                <a:ext uri="{FF2B5EF4-FFF2-40B4-BE49-F238E27FC236}">
                  <a16:creationId xmlns:a16="http://schemas.microsoft.com/office/drawing/2014/main" id="{F8C98CBA-83D3-4A87-85A0-7444967645DA}"/>
                </a:ext>
              </a:extLst>
            </p:cNvPr>
            <p:cNvSpPr/>
            <p:nvPr/>
          </p:nvSpPr>
          <p:spPr>
            <a:xfrm>
              <a:off x="5786308" y="1054372"/>
              <a:ext cx="435945" cy="515478"/>
            </a:xfrm>
            <a:custGeom>
              <a:avLst/>
              <a:gdLst>
                <a:gd name="connsiteX0" fmla="*/ 378742 w 435945"/>
                <a:gd name="connsiteY0" fmla="*/ 202007 h 515478"/>
                <a:gd name="connsiteX1" fmla="*/ 309432 w 435945"/>
                <a:gd name="connsiteY1" fmla="*/ 282171 h 515478"/>
                <a:gd name="connsiteX2" fmla="*/ 309524 w 435945"/>
                <a:gd name="connsiteY2" fmla="*/ 71408 h 515478"/>
                <a:gd name="connsiteX3" fmla="*/ 279582 w 435945"/>
                <a:gd name="connsiteY3" fmla="*/ 41466 h 515478"/>
                <a:gd name="connsiteX4" fmla="*/ 279088 w 435945"/>
                <a:gd name="connsiteY4" fmla="*/ 41466 h 515478"/>
                <a:gd name="connsiteX5" fmla="*/ 249146 w 435945"/>
                <a:gd name="connsiteY5" fmla="*/ 71408 h 515478"/>
                <a:gd name="connsiteX6" fmla="*/ 249146 w 435945"/>
                <a:gd name="connsiteY6" fmla="*/ 231257 h 515478"/>
                <a:gd name="connsiteX7" fmla="*/ 224107 w 435945"/>
                <a:gd name="connsiteY7" fmla="*/ 223268 h 515478"/>
                <a:gd name="connsiteX8" fmla="*/ 224107 w 435945"/>
                <a:gd name="connsiteY8" fmla="*/ 30171 h 515478"/>
                <a:gd name="connsiteX9" fmla="*/ 194150 w 435945"/>
                <a:gd name="connsiteY9" fmla="*/ 221 h 515478"/>
                <a:gd name="connsiteX10" fmla="*/ 193671 w 435945"/>
                <a:gd name="connsiteY10" fmla="*/ 221 h 515478"/>
                <a:gd name="connsiteX11" fmla="*/ 163714 w 435945"/>
                <a:gd name="connsiteY11" fmla="*/ 30171 h 515478"/>
                <a:gd name="connsiteX12" fmla="*/ 163714 w 435945"/>
                <a:gd name="connsiteY12" fmla="*/ 216031 h 515478"/>
                <a:gd name="connsiteX13" fmla="*/ 140887 w 435945"/>
                <a:gd name="connsiteY13" fmla="*/ 217354 h 515478"/>
                <a:gd name="connsiteX14" fmla="*/ 140887 w 435945"/>
                <a:gd name="connsiteY14" fmla="*/ 53735 h 515478"/>
                <a:gd name="connsiteX15" fmla="*/ 110946 w 435945"/>
                <a:gd name="connsiteY15" fmla="*/ 23785 h 515478"/>
                <a:gd name="connsiteX16" fmla="*/ 110452 w 435945"/>
                <a:gd name="connsiteY16" fmla="*/ 23785 h 515478"/>
                <a:gd name="connsiteX17" fmla="*/ 80510 w 435945"/>
                <a:gd name="connsiteY17" fmla="*/ 53735 h 515478"/>
                <a:gd name="connsiteX18" fmla="*/ 80510 w 435945"/>
                <a:gd name="connsiteY18" fmla="*/ 231599 h 515478"/>
                <a:gd name="connsiteX19" fmla="*/ 60625 w 435945"/>
                <a:gd name="connsiteY19" fmla="*/ 239740 h 515478"/>
                <a:gd name="connsiteX20" fmla="*/ 60625 w 435945"/>
                <a:gd name="connsiteY20" fmla="*/ 108883 h 515478"/>
                <a:gd name="connsiteX21" fmla="*/ 31504 w 435945"/>
                <a:gd name="connsiteY21" fmla="*/ 79754 h 515478"/>
                <a:gd name="connsiteX22" fmla="*/ 29376 w 435945"/>
                <a:gd name="connsiteY22" fmla="*/ 79754 h 515478"/>
                <a:gd name="connsiteX23" fmla="*/ 240 w 435945"/>
                <a:gd name="connsiteY23" fmla="*/ 108883 h 515478"/>
                <a:gd name="connsiteX24" fmla="*/ 240 w 435945"/>
                <a:gd name="connsiteY24" fmla="*/ 305568 h 515478"/>
                <a:gd name="connsiteX25" fmla="*/ 718 w 435945"/>
                <a:gd name="connsiteY25" fmla="*/ 310220 h 515478"/>
                <a:gd name="connsiteX26" fmla="*/ 163714 w 435945"/>
                <a:gd name="connsiteY26" fmla="*/ 515700 h 515478"/>
                <a:gd name="connsiteX27" fmla="*/ 340446 w 435945"/>
                <a:gd name="connsiteY27" fmla="*/ 375789 h 515478"/>
                <a:gd name="connsiteX28" fmla="*/ 400702 w 435945"/>
                <a:gd name="connsiteY28" fmla="*/ 269750 h 515478"/>
                <a:gd name="connsiteX29" fmla="*/ 436185 w 435945"/>
                <a:gd name="connsiteY29" fmla="*/ 231462 h 515478"/>
                <a:gd name="connsiteX30" fmla="*/ 378742 w 435945"/>
                <a:gd name="connsiteY30" fmla="*/ 202007 h 515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35945" h="515478">
                  <a:moveTo>
                    <a:pt x="378742" y="202007"/>
                  </a:moveTo>
                  <a:cubicBezTo>
                    <a:pt x="343829" y="213302"/>
                    <a:pt x="320424" y="256934"/>
                    <a:pt x="309432" y="282171"/>
                  </a:cubicBezTo>
                  <a:lnTo>
                    <a:pt x="309524" y="71408"/>
                  </a:lnTo>
                  <a:cubicBezTo>
                    <a:pt x="309524" y="54936"/>
                    <a:pt x="296054" y="41466"/>
                    <a:pt x="279582" y="41466"/>
                  </a:cubicBezTo>
                  <a:lnTo>
                    <a:pt x="279088" y="41466"/>
                  </a:lnTo>
                  <a:cubicBezTo>
                    <a:pt x="262616" y="41466"/>
                    <a:pt x="249146" y="54936"/>
                    <a:pt x="249146" y="71408"/>
                  </a:cubicBezTo>
                  <a:lnTo>
                    <a:pt x="249146" y="231257"/>
                  </a:lnTo>
                  <a:cubicBezTo>
                    <a:pt x="240678" y="228034"/>
                    <a:pt x="232339" y="225419"/>
                    <a:pt x="224107" y="223268"/>
                  </a:cubicBezTo>
                  <a:lnTo>
                    <a:pt x="224107" y="30171"/>
                  </a:lnTo>
                  <a:cubicBezTo>
                    <a:pt x="224107" y="13698"/>
                    <a:pt x="210622" y="221"/>
                    <a:pt x="194150" y="221"/>
                  </a:cubicBezTo>
                  <a:lnTo>
                    <a:pt x="193671" y="221"/>
                  </a:lnTo>
                  <a:cubicBezTo>
                    <a:pt x="177199" y="221"/>
                    <a:pt x="163714" y="13698"/>
                    <a:pt x="163714" y="30171"/>
                  </a:cubicBezTo>
                  <a:lnTo>
                    <a:pt x="163714" y="216031"/>
                  </a:lnTo>
                  <a:cubicBezTo>
                    <a:pt x="155908" y="216115"/>
                    <a:pt x="148306" y="216556"/>
                    <a:pt x="140887" y="217354"/>
                  </a:cubicBezTo>
                  <a:lnTo>
                    <a:pt x="140887" y="53735"/>
                  </a:lnTo>
                  <a:cubicBezTo>
                    <a:pt x="140887" y="37263"/>
                    <a:pt x="127418" y="23785"/>
                    <a:pt x="110946" y="23785"/>
                  </a:cubicBezTo>
                  <a:lnTo>
                    <a:pt x="110452" y="23785"/>
                  </a:lnTo>
                  <a:cubicBezTo>
                    <a:pt x="93987" y="23785"/>
                    <a:pt x="80510" y="37263"/>
                    <a:pt x="80510" y="53735"/>
                  </a:cubicBezTo>
                  <a:lnTo>
                    <a:pt x="80510" y="231599"/>
                  </a:lnTo>
                  <a:cubicBezTo>
                    <a:pt x="73509" y="234183"/>
                    <a:pt x="66843" y="236890"/>
                    <a:pt x="60625" y="239740"/>
                  </a:cubicBezTo>
                  <a:lnTo>
                    <a:pt x="60625" y="108883"/>
                  </a:lnTo>
                  <a:cubicBezTo>
                    <a:pt x="60625" y="92859"/>
                    <a:pt x="47520" y="79754"/>
                    <a:pt x="31504" y="79754"/>
                  </a:cubicBezTo>
                  <a:lnTo>
                    <a:pt x="29376" y="79754"/>
                  </a:lnTo>
                  <a:cubicBezTo>
                    <a:pt x="13352" y="79754"/>
                    <a:pt x="240" y="92859"/>
                    <a:pt x="240" y="108883"/>
                  </a:cubicBezTo>
                  <a:lnTo>
                    <a:pt x="240" y="305568"/>
                  </a:lnTo>
                  <a:cubicBezTo>
                    <a:pt x="240" y="307164"/>
                    <a:pt x="468" y="308700"/>
                    <a:pt x="718" y="310220"/>
                  </a:cubicBezTo>
                  <a:cubicBezTo>
                    <a:pt x="4390" y="444779"/>
                    <a:pt x="34096" y="515700"/>
                    <a:pt x="163714" y="515700"/>
                  </a:cubicBezTo>
                  <a:cubicBezTo>
                    <a:pt x="303633" y="515700"/>
                    <a:pt x="337854" y="384736"/>
                    <a:pt x="340446" y="375789"/>
                  </a:cubicBezTo>
                  <a:cubicBezTo>
                    <a:pt x="356036" y="322298"/>
                    <a:pt x="391436" y="279168"/>
                    <a:pt x="400702" y="269750"/>
                  </a:cubicBezTo>
                  <a:cubicBezTo>
                    <a:pt x="412370" y="257877"/>
                    <a:pt x="436185" y="231462"/>
                    <a:pt x="436185" y="231462"/>
                  </a:cubicBezTo>
                  <a:cubicBezTo>
                    <a:pt x="436185" y="231462"/>
                    <a:pt x="428819" y="185801"/>
                    <a:pt x="378742" y="202007"/>
                  </a:cubicBezTo>
                  <a:close/>
                </a:path>
              </a:pathLst>
            </a:custGeom>
            <a:solidFill>
              <a:srgbClr val="231F20"/>
            </a:solidFill>
            <a:ln w="7575" cap="flat">
              <a:noFill/>
              <a:prstDash val="solid"/>
              <a:round/>
            </a:ln>
          </p:spPr>
          <p:txBody>
            <a:bodyPr rtlCol="0" anchor="ctr"/>
            <a:lstStyle/>
            <a:p>
              <a:endParaRPr lang="en-GB"/>
            </a:p>
          </p:txBody>
        </p:sp>
      </p:grpSp>
      <p:grpSp>
        <p:nvGrpSpPr>
          <p:cNvPr id="438" name="Group 437">
            <a:extLst>
              <a:ext uri="{FF2B5EF4-FFF2-40B4-BE49-F238E27FC236}">
                <a16:creationId xmlns:a16="http://schemas.microsoft.com/office/drawing/2014/main" id="{20DB8BED-EF37-4CC2-A034-F351215CF2B9}"/>
              </a:ext>
            </a:extLst>
          </p:cNvPr>
          <p:cNvGrpSpPr>
            <a:grpSpLocks noChangeAspect="1"/>
          </p:cNvGrpSpPr>
          <p:nvPr/>
        </p:nvGrpSpPr>
        <p:grpSpPr>
          <a:xfrm>
            <a:off x="69679" y="1262458"/>
            <a:ext cx="504004" cy="504000"/>
            <a:chOff x="6851400" y="916437"/>
            <a:chExt cx="1077363" cy="1077355"/>
          </a:xfrm>
        </p:grpSpPr>
        <p:sp>
          <p:nvSpPr>
            <p:cNvPr id="439" name="Freeform: Shape 438">
              <a:extLst>
                <a:ext uri="{FF2B5EF4-FFF2-40B4-BE49-F238E27FC236}">
                  <a16:creationId xmlns:a16="http://schemas.microsoft.com/office/drawing/2014/main" id="{87E5902B-B96F-4ED9-B167-1AEAD845F928}"/>
                </a:ext>
              </a:extLst>
            </p:cNvPr>
            <p:cNvSpPr/>
            <p:nvPr/>
          </p:nvSpPr>
          <p:spPr>
            <a:xfrm>
              <a:off x="6851400" y="916437"/>
              <a:ext cx="1077363" cy="1077355"/>
            </a:xfrm>
            <a:custGeom>
              <a:avLst/>
              <a:gdLst>
                <a:gd name="connsiteX0" fmla="*/ 224 w 1077363"/>
                <a:gd name="connsiteY0" fmla="*/ 225 h 1077355"/>
                <a:gd name="connsiteX1" fmla="*/ 1077588 w 1077363"/>
                <a:gd name="connsiteY1" fmla="*/ 225 h 1077355"/>
                <a:gd name="connsiteX2" fmla="*/ 1077588 w 1077363"/>
                <a:gd name="connsiteY2" fmla="*/ 1077581 h 1077355"/>
                <a:gd name="connsiteX3" fmla="*/ 224 w 1077363"/>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63" h="1077355">
                  <a:moveTo>
                    <a:pt x="224" y="225"/>
                  </a:moveTo>
                  <a:lnTo>
                    <a:pt x="1077588" y="225"/>
                  </a:lnTo>
                  <a:lnTo>
                    <a:pt x="1077588"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440" name="Freeform: Shape 439">
              <a:extLst>
                <a:ext uri="{FF2B5EF4-FFF2-40B4-BE49-F238E27FC236}">
                  <a16:creationId xmlns:a16="http://schemas.microsoft.com/office/drawing/2014/main" id="{02C018BB-CF2F-4BFA-89A0-DA7C91B297B1}"/>
                </a:ext>
              </a:extLst>
            </p:cNvPr>
            <p:cNvSpPr/>
            <p:nvPr/>
          </p:nvSpPr>
          <p:spPr>
            <a:xfrm>
              <a:off x="7047803" y="1566961"/>
              <a:ext cx="63494" cy="264968"/>
            </a:xfrm>
            <a:custGeom>
              <a:avLst/>
              <a:gdLst>
                <a:gd name="connsiteX0" fmla="*/ 95 w 63494"/>
                <a:gd name="connsiteY0" fmla="*/ 327 h 264968"/>
                <a:gd name="connsiteX1" fmla="*/ 63589 w 63494"/>
                <a:gd name="connsiteY1" fmla="*/ 327 h 264968"/>
                <a:gd name="connsiteX2" fmla="*/ 63589 w 63494"/>
                <a:gd name="connsiteY2" fmla="*/ 265295 h 264968"/>
                <a:gd name="connsiteX3" fmla="*/ 95 w 63494"/>
                <a:gd name="connsiteY3" fmla="*/ 265295 h 264968"/>
              </a:gdLst>
              <a:ahLst/>
              <a:cxnLst>
                <a:cxn ang="0">
                  <a:pos x="connsiteX0" y="connsiteY0"/>
                </a:cxn>
                <a:cxn ang="0">
                  <a:pos x="connsiteX1" y="connsiteY1"/>
                </a:cxn>
                <a:cxn ang="0">
                  <a:pos x="connsiteX2" y="connsiteY2"/>
                </a:cxn>
                <a:cxn ang="0">
                  <a:pos x="connsiteX3" y="connsiteY3"/>
                </a:cxn>
              </a:cxnLst>
              <a:rect l="l" t="t" r="r" b="b"/>
              <a:pathLst>
                <a:path w="63494" h="264968">
                  <a:moveTo>
                    <a:pt x="95" y="327"/>
                  </a:moveTo>
                  <a:lnTo>
                    <a:pt x="63589" y="327"/>
                  </a:lnTo>
                  <a:lnTo>
                    <a:pt x="63589" y="265295"/>
                  </a:lnTo>
                  <a:lnTo>
                    <a:pt x="95" y="265295"/>
                  </a:lnTo>
                  <a:close/>
                </a:path>
              </a:pathLst>
            </a:custGeom>
            <a:solidFill>
              <a:srgbClr val="FFFFFF"/>
            </a:solidFill>
            <a:ln w="7575" cap="flat">
              <a:noFill/>
              <a:prstDash val="solid"/>
              <a:round/>
            </a:ln>
          </p:spPr>
          <p:txBody>
            <a:bodyPr rtlCol="0" anchor="ctr"/>
            <a:lstStyle/>
            <a:p>
              <a:endParaRPr lang="en-GB"/>
            </a:p>
          </p:txBody>
        </p:sp>
        <p:sp>
          <p:nvSpPr>
            <p:cNvPr id="441" name="Freeform: Shape 440">
              <a:extLst>
                <a:ext uri="{FF2B5EF4-FFF2-40B4-BE49-F238E27FC236}">
                  <a16:creationId xmlns:a16="http://schemas.microsoft.com/office/drawing/2014/main" id="{A6390242-980A-4731-9723-191D3371C461}"/>
                </a:ext>
              </a:extLst>
            </p:cNvPr>
            <p:cNvSpPr/>
            <p:nvPr/>
          </p:nvSpPr>
          <p:spPr>
            <a:xfrm>
              <a:off x="7358326" y="1661757"/>
              <a:ext cx="63501" cy="170171"/>
            </a:xfrm>
            <a:custGeom>
              <a:avLst/>
              <a:gdLst>
                <a:gd name="connsiteX0" fmla="*/ 224 w 63501"/>
                <a:gd name="connsiteY0" fmla="*/ 347 h 170171"/>
                <a:gd name="connsiteX1" fmla="*/ 63726 w 63501"/>
                <a:gd name="connsiteY1" fmla="*/ 347 h 170171"/>
                <a:gd name="connsiteX2" fmla="*/ 63726 w 63501"/>
                <a:gd name="connsiteY2" fmla="*/ 170518 h 170171"/>
                <a:gd name="connsiteX3" fmla="*/ 224 w 63501"/>
                <a:gd name="connsiteY3" fmla="*/ 170518 h 170171"/>
              </a:gdLst>
              <a:ahLst/>
              <a:cxnLst>
                <a:cxn ang="0">
                  <a:pos x="connsiteX0" y="connsiteY0"/>
                </a:cxn>
                <a:cxn ang="0">
                  <a:pos x="connsiteX1" y="connsiteY1"/>
                </a:cxn>
                <a:cxn ang="0">
                  <a:pos x="connsiteX2" y="connsiteY2"/>
                </a:cxn>
                <a:cxn ang="0">
                  <a:pos x="connsiteX3" y="connsiteY3"/>
                </a:cxn>
              </a:cxnLst>
              <a:rect l="l" t="t" r="r" b="b"/>
              <a:pathLst>
                <a:path w="63501" h="170171">
                  <a:moveTo>
                    <a:pt x="224" y="347"/>
                  </a:moveTo>
                  <a:lnTo>
                    <a:pt x="63726" y="347"/>
                  </a:lnTo>
                  <a:lnTo>
                    <a:pt x="63726" y="170518"/>
                  </a:lnTo>
                  <a:lnTo>
                    <a:pt x="224" y="170518"/>
                  </a:lnTo>
                  <a:close/>
                </a:path>
              </a:pathLst>
            </a:custGeom>
            <a:solidFill>
              <a:srgbClr val="FFFFFF"/>
            </a:solidFill>
            <a:ln w="7575" cap="flat">
              <a:noFill/>
              <a:prstDash val="solid"/>
              <a:round/>
            </a:ln>
          </p:spPr>
          <p:txBody>
            <a:bodyPr rtlCol="0" anchor="ctr"/>
            <a:lstStyle/>
            <a:p>
              <a:endParaRPr lang="en-GB"/>
            </a:p>
          </p:txBody>
        </p:sp>
        <p:sp>
          <p:nvSpPr>
            <p:cNvPr id="442" name="Freeform: Shape 441">
              <a:extLst>
                <a:ext uri="{FF2B5EF4-FFF2-40B4-BE49-F238E27FC236}">
                  <a16:creationId xmlns:a16="http://schemas.microsoft.com/office/drawing/2014/main" id="{BC8FDD1F-0DE2-4B51-8880-8A5E591A6BD9}"/>
                </a:ext>
              </a:extLst>
            </p:cNvPr>
            <p:cNvSpPr/>
            <p:nvPr/>
          </p:nvSpPr>
          <p:spPr>
            <a:xfrm>
              <a:off x="7668857" y="1566961"/>
              <a:ext cx="63494" cy="264968"/>
            </a:xfrm>
            <a:custGeom>
              <a:avLst/>
              <a:gdLst>
                <a:gd name="connsiteX0" fmla="*/ 354 w 63494"/>
                <a:gd name="connsiteY0" fmla="*/ 327 h 264968"/>
                <a:gd name="connsiteX1" fmla="*/ 63848 w 63494"/>
                <a:gd name="connsiteY1" fmla="*/ 327 h 264968"/>
                <a:gd name="connsiteX2" fmla="*/ 63848 w 63494"/>
                <a:gd name="connsiteY2" fmla="*/ 265295 h 264968"/>
                <a:gd name="connsiteX3" fmla="*/ 354 w 63494"/>
                <a:gd name="connsiteY3" fmla="*/ 265295 h 264968"/>
              </a:gdLst>
              <a:ahLst/>
              <a:cxnLst>
                <a:cxn ang="0">
                  <a:pos x="connsiteX0" y="connsiteY0"/>
                </a:cxn>
                <a:cxn ang="0">
                  <a:pos x="connsiteX1" y="connsiteY1"/>
                </a:cxn>
                <a:cxn ang="0">
                  <a:pos x="connsiteX2" y="connsiteY2"/>
                </a:cxn>
                <a:cxn ang="0">
                  <a:pos x="connsiteX3" y="connsiteY3"/>
                </a:cxn>
              </a:cxnLst>
              <a:rect l="l" t="t" r="r" b="b"/>
              <a:pathLst>
                <a:path w="63494" h="264968">
                  <a:moveTo>
                    <a:pt x="354" y="327"/>
                  </a:moveTo>
                  <a:lnTo>
                    <a:pt x="63848" y="327"/>
                  </a:lnTo>
                  <a:lnTo>
                    <a:pt x="63848" y="265295"/>
                  </a:lnTo>
                  <a:lnTo>
                    <a:pt x="354" y="265295"/>
                  </a:lnTo>
                  <a:close/>
                </a:path>
              </a:pathLst>
            </a:custGeom>
            <a:solidFill>
              <a:srgbClr val="FFFFFF"/>
            </a:solidFill>
            <a:ln w="7575" cap="flat">
              <a:noFill/>
              <a:prstDash val="solid"/>
              <a:round/>
            </a:ln>
          </p:spPr>
          <p:txBody>
            <a:bodyPr rtlCol="0" anchor="ctr"/>
            <a:lstStyle/>
            <a:p>
              <a:endParaRPr lang="en-GB"/>
            </a:p>
          </p:txBody>
        </p:sp>
        <p:sp>
          <p:nvSpPr>
            <p:cNvPr id="443" name="Freeform: Shape 442">
              <a:extLst>
                <a:ext uri="{FF2B5EF4-FFF2-40B4-BE49-F238E27FC236}">
                  <a16:creationId xmlns:a16="http://schemas.microsoft.com/office/drawing/2014/main" id="{5D07CABF-3E16-4233-A526-A7C9C0C900C0}"/>
                </a:ext>
              </a:extLst>
            </p:cNvPr>
            <p:cNvSpPr/>
            <p:nvPr/>
          </p:nvSpPr>
          <p:spPr>
            <a:xfrm>
              <a:off x="6944113" y="1187744"/>
              <a:ext cx="270866" cy="379216"/>
            </a:xfrm>
            <a:custGeom>
              <a:avLst/>
              <a:gdLst>
                <a:gd name="connsiteX0" fmla="*/ 252270 w 270866"/>
                <a:gd name="connsiteY0" fmla="*/ 379409 h 379216"/>
                <a:gd name="connsiteX1" fmla="*/ 18787 w 270866"/>
                <a:gd name="connsiteY1" fmla="*/ 379409 h 379216"/>
                <a:gd name="connsiteX2" fmla="*/ 95 w 270866"/>
                <a:gd name="connsiteY2" fmla="*/ 360718 h 379216"/>
                <a:gd name="connsiteX3" fmla="*/ 95 w 270866"/>
                <a:gd name="connsiteY3" fmla="*/ 18885 h 379216"/>
                <a:gd name="connsiteX4" fmla="*/ 18787 w 270866"/>
                <a:gd name="connsiteY4" fmla="*/ 193 h 379216"/>
                <a:gd name="connsiteX5" fmla="*/ 252270 w 270866"/>
                <a:gd name="connsiteY5" fmla="*/ 193 h 379216"/>
                <a:gd name="connsiteX6" fmla="*/ 270962 w 270866"/>
                <a:gd name="connsiteY6" fmla="*/ 18885 h 379216"/>
                <a:gd name="connsiteX7" fmla="*/ 270962 w 270866"/>
                <a:gd name="connsiteY7" fmla="*/ 360718 h 379216"/>
                <a:gd name="connsiteX8" fmla="*/ 252270 w 270866"/>
                <a:gd name="connsiteY8" fmla="*/ 379409 h 379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866" h="379216">
                  <a:moveTo>
                    <a:pt x="252270" y="379409"/>
                  </a:moveTo>
                  <a:lnTo>
                    <a:pt x="18787" y="379409"/>
                  </a:lnTo>
                  <a:cubicBezTo>
                    <a:pt x="8472" y="379409"/>
                    <a:pt x="95" y="371033"/>
                    <a:pt x="95" y="360718"/>
                  </a:cubicBezTo>
                  <a:lnTo>
                    <a:pt x="95" y="18885"/>
                  </a:lnTo>
                  <a:cubicBezTo>
                    <a:pt x="95" y="8562"/>
                    <a:pt x="8472" y="193"/>
                    <a:pt x="18787" y="193"/>
                  </a:cubicBezTo>
                  <a:lnTo>
                    <a:pt x="252270" y="193"/>
                  </a:lnTo>
                  <a:cubicBezTo>
                    <a:pt x="262593" y="193"/>
                    <a:pt x="270962" y="8562"/>
                    <a:pt x="270962" y="18885"/>
                  </a:cubicBezTo>
                  <a:lnTo>
                    <a:pt x="270962" y="360718"/>
                  </a:lnTo>
                  <a:cubicBezTo>
                    <a:pt x="270962" y="371033"/>
                    <a:pt x="262593" y="379409"/>
                    <a:pt x="252270" y="379409"/>
                  </a:cubicBezTo>
                  <a:close/>
                </a:path>
              </a:pathLst>
            </a:custGeom>
            <a:solidFill>
              <a:schemeClr val="bg1">
                <a:lumMod val="75000"/>
              </a:schemeClr>
            </a:solidFill>
            <a:ln w="7575" cap="flat">
              <a:noFill/>
              <a:prstDash val="solid"/>
              <a:round/>
            </a:ln>
          </p:spPr>
          <p:txBody>
            <a:bodyPr rtlCol="0" anchor="ctr"/>
            <a:lstStyle/>
            <a:p>
              <a:endParaRPr lang="en-GB"/>
            </a:p>
          </p:txBody>
        </p:sp>
        <p:sp>
          <p:nvSpPr>
            <p:cNvPr id="444" name="Freeform: Shape 443">
              <a:extLst>
                <a:ext uri="{FF2B5EF4-FFF2-40B4-BE49-F238E27FC236}">
                  <a16:creationId xmlns:a16="http://schemas.microsoft.com/office/drawing/2014/main" id="{298A7E5B-F849-404B-89CE-EEC1F000532E}"/>
                </a:ext>
              </a:extLst>
            </p:cNvPr>
            <p:cNvSpPr/>
            <p:nvPr/>
          </p:nvSpPr>
          <p:spPr>
            <a:xfrm>
              <a:off x="6933342" y="1176973"/>
              <a:ext cx="292409" cy="400758"/>
            </a:xfrm>
            <a:custGeom>
              <a:avLst/>
              <a:gdLst>
                <a:gd name="connsiteX0" fmla="*/ 263041 w 292409"/>
                <a:gd name="connsiteY0" fmla="*/ 400952 h 400758"/>
                <a:gd name="connsiteX1" fmla="*/ 292504 w 292409"/>
                <a:gd name="connsiteY1" fmla="*/ 371489 h 400758"/>
                <a:gd name="connsiteX2" fmla="*/ 292504 w 292409"/>
                <a:gd name="connsiteY2" fmla="*/ 29656 h 400758"/>
                <a:gd name="connsiteX3" fmla="*/ 263041 w 292409"/>
                <a:gd name="connsiteY3" fmla="*/ 193 h 400758"/>
                <a:gd name="connsiteX4" fmla="*/ 29558 w 292409"/>
                <a:gd name="connsiteY4" fmla="*/ 193 h 400758"/>
                <a:gd name="connsiteX5" fmla="*/ 95 w 292409"/>
                <a:gd name="connsiteY5" fmla="*/ 29656 h 400758"/>
                <a:gd name="connsiteX6" fmla="*/ 95 w 292409"/>
                <a:gd name="connsiteY6" fmla="*/ 371489 h 400758"/>
                <a:gd name="connsiteX7" fmla="*/ 29558 w 292409"/>
                <a:gd name="connsiteY7" fmla="*/ 400952 h 400758"/>
                <a:gd name="connsiteX8" fmla="*/ 263041 w 292409"/>
                <a:gd name="connsiteY8" fmla="*/ 400952 h 400758"/>
                <a:gd name="connsiteX9" fmla="*/ 263041 w 292409"/>
                <a:gd name="connsiteY9" fmla="*/ 379409 h 400758"/>
                <a:gd name="connsiteX10" fmla="*/ 29558 w 292409"/>
                <a:gd name="connsiteY10" fmla="*/ 379409 h 400758"/>
                <a:gd name="connsiteX11" fmla="*/ 21637 w 292409"/>
                <a:gd name="connsiteY11" fmla="*/ 371489 h 400758"/>
                <a:gd name="connsiteX12" fmla="*/ 21637 w 292409"/>
                <a:gd name="connsiteY12" fmla="*/ 29656 h 400758"/>
                <a:gd name="connsiteX13" fmla="*/ 29558 w 292409"/>
                <a:gd name="connsiteY13" fmla="*/ 21735 h 400758"/>
                <a:gd name="connsiteX14" fmla="*/ 263041 w 292409"/>
                <a:gd name="connsiteY14" fmla="*/ 21735 h 400758"/>
                <a:gd name="connsiteX15" fmla="*/ 270962 w 292409"/>
                <a:gd name="connsiteY15" fmla="*/ 29656 h 400758"/>
                <a:gd name="connsiteX16" fmla="*/ 270962 w 292409"/>
                <a:gd name="connsiteY16" fmla="*/ 371489 h 400758"/>
                <a:gd name="connsiteX17" fmla="*/ 263041 w 292409"/>
                <a:gd name="connsiteY17" fmla="*/ 379409 h 400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2409" h="400758">
                  <a:moveTo>
                    <a:pt x="263041" y="400952"/>
                  </a:moveTo>
                  <a:cubicBezTo>
                    <a:pt x="279316" y="400952"/>
                    <a:pt x="292504" y="387748"/>
                    <a:pt x="292504" y="371489"/>
                  </a:cubicBezTo>
                  <a:cubicBezTo>
                    <a:pt x="292504" y="371489"/>
                    <a:pt x="292504" y="29656"/>
                    <a:pt x="292504" y="29656"/>
                  </a:cubicBezTo>
                  <a:cubicBezTo>
                    <a:pt x="292504" y="13381"/>
                    <a:pt x="279316" y="193"/>
                    <a:pt x="263041" y="193"/>
                  </a:cubicBezTo>
                  <a:lnTo>
                    <a:pt x="29558" y="193"/>
                  </a:lnTo>
                  <a:cubicBezTo>
                    <a:pt x="13299" y="193"/>
                    <a:pt x="95" y="13381"/>
                    <a:pt x="95" y="29656"/>
                  </a:cubicBezTo>
                  <a:lnTo>
                    <a:pt x="95" y="371489"/>
                  </a:lnTo>
                  <a:cubicBezTo>
                    <a:pt x="95" y="387748"/>
                    <a:pt x="13299" y="400952"/>
                    <a:pt x="29558" y="400952"/>
                  </a:cubicBezTo>
                  <a:cubicBezTo>
                    <a:pt x="29558" y="400952"/>
                    <a:pt x="263041" y="400952"/>
                    <a:pt x="263041" y="400952"/>
                  </a:cubicBezTo>
                  <a:close/>
                  <a:moveTo>
                    <a:pt x="263041" y="379409"/>
                  </a:moveTo>
                  <a:lnTo>
                    <a:pt x="29558" y="379409"/>
                  </a:lnTo>
                  <a:cubicBezTo>
                    <a:pt x="25187" y="379409"/>
                    <a:pt x="21637" y="375860"/>
                    <a:pt x="21637" y="371489"/>
                  </a:cubicBezTo>
                  <a:cubicBezTo>
                    <a:pt x="21637" y="371489"/>
                    <a:pt x="21637" y="29656"/>
                    <a:pt x="21637" y="29656"/>
                  </a:cubicBezTo>
                  <a:cubicBezTo>
                    <a:pt x="21637" y="25285"/>
                    <a:pt x="25187" y="21735"/>
                    <a:pt x="29558" y="21735"/>
                  </a:cubicBezTo>
                  <a:cubicBezTo>
                    <a:pt x="29558" y="21735"/>
                    <a:pt x="263041" y="21735"/>
                    <a:pt x="263041" y="21735"/>
                  </a:cubicBezTo>
                  <a:cubicBezTo>
                    <a:pt x="267412" y="21735"/>
                    <a:pt x="270962" y="25285"/>
                    <a:pt x="270962" y="29656"/>
                  </a:cubicBezTo>
                  <a:lnTo>
                    <a:pt x="270962" y="371489"/>
                  </a:lnTo>
                  <a:cubicBezTo>
                    <a:pt x="270962" y="375860"/>
                    <a:pt x="267412" y="379409"/>
                    <a:pt x="263041" y="379409"/>
                  </a:cubicBezTo>
                  <a:close/>
                </a:path>
              </a:pathLst>
            </a:custGeom>
            <a:solidFill>
              <a:srgbClr val="231F20"/>
            </a:solidFill>
            <a:ln w="7575" cap="flat">
              <a:noFill/>
              <a:prstDash val="solid"/>
              <a:round/>
            </a:ln>
          </p:spPr>
          <p:txBody>
            <a:bodyPr rtlCol="0" anchor="ctr"/>
            <a:lstStyle/>
            <a:p>
              <a:endParaRPr lang="en-GB"/>
            </a:p>
          </p:txBody>
        </p:sp>
        <p:sp>
          <p:nvSpPr>
            <p:cNvPr id="445" name="Freeform: Shape 444">
              <a:extLst>
                <a:ext uri="{FF2B5EF4-FFF2-40B4-BE49-F238E27FC236}">
                  <a16:creationId xmlns:a16="http://schemas.microsoft.com/office/drawing/2014/main" id="{7263E8F2-BF74-46F7-980B-5BD52B31BC3D}"/>
                </a:ext>
              </a:extLst>
            </p:cNvPr>
            <p:cNvSpPr/>
            <p:nvPr/>
          </p:nvSpPr>
          <p:spPr>
            <a:xfrm>
              <a:off x="7135621" y="1336728"/>
              <a:ext cx="14436" cy="54131"/>
            </a:xfrm>
            <a:custGeom>
              <a:avLst/>
              <a:gdLst>
                <a:gd name="connsiteX0" fmla="*/ 4166 w 14436"/>
                <a:gd name="connsiteY0" fmla="*/ 54319 h 54131"/>
                <a:gd name="connsiteX1" fmla="*/ 2190 w 14436"/>
                <a:gd name="connsiteY1" fmla="*/ 53794 h 54131"/>
                <a:gd name="connsiteX2" fmla="*/ 639 w 14436"/>
                <a:gd name="connsiteY2" fmla="*/ 48291 h 54131"/>
                <a:gd name="connsiteX3" fmla="*/ 814 w 14436"/>
                <a:gd name="connsiteY3" fmla="*/ 6491 h 54131"/>
                <a:gd name="connsiteX4" fmla="*/ 1908 w 14436"/>
                <a:gd name="connsiteY4" fmla="*/ 881 h 54131"/>
                <a:gd name="connsiteX5" fmla="*/ 7511 w 14436"/>
                <a:gd name="connsiteY5" fmla="*/ 1946 h 54131"/>
                <a:gd name="connsiteX6" fmla="*/ 7701 w 14436"/>
                <a:gd name="connsiteY6" fmla="*/ 52251 h 54131"/>
                <a:gd name="connsiteX7" fmla="*/ 4166 w 14436"/>
                <a:gd name="connsiteY7" fmla="*/ 54319 h 5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6" h="54131">
                  <a:moveTo>
                    <a:pt x="4166" y="54319"/>
                  </a:moveTo>
                  <a:cubicBezTo>
                    <a:pt x="3497" y="54319"/>
                    <a:pt x="2813" y="54152"/>
                    <a:pt x="2190" y="53794"/>
                  </a:cubicBezTo>
                  <a:cubicBezTo>
                    <a:pt x="244" y="52700"/>
                    <a:pt x="-456" y="50237"/>
                    <a:pt x="639" y="48291"/>
                  </a:cubicBezTo>
                  <a:cubicBezTo>
                    <a:pt x="13349" y="25662"/>
                    <a:pt x="1338" y="7267"/>
                    <a:pt x="814" y="6491"/>
                  </a:cubicBezTo>
                  <a:cubicBezTo>
                    <a:pt x="-425" y="4636"/>
                    <a:pt x="61" y="2128"/>
                    <a:pt x="1908" y="881"/>
                  </a:cubicBezTo>
                  <a:cubicBezTo>
                    <a:pt x="3756" y="-365"/>
                    <a:pt x="6256" y="114"/>
                    <a:pt x="7511" y="1946"/>
                  </a:cubicBezTo>
                  <a:cubicBezTo>
                    <a:pt x="8149" y="2881"/>
                    <a:pt x="22919" y="25137"/>
                    <a:pt x="7701" y="52251"/>
                  </a:cubicBezTo>
                  <a:cubicBezTo>
                    <a:pt x="6956" y="53574"/>
                    <a:pt x="5580" y="54319"/>
                    <a:pt x="4166" y="54319"/>
                  </a:cubicBezTo>
                  <a:close/>
                </a:path>
              </a:pathLst>
            </a:custGeom>
            <a:solidFill>
              <a:srgbClr val="231F20"/>
            </a:solidFill>
            <a:ln w="7575" cap="flat">
              <a:noFill/>
              <a:prstDash val="solid"/>
              <a:round/>
            </a:ln>
          </p:spPr>
          <p:txBody>
            <a:bodyPr rtlCol="0" anchor="ctr"/>
            <a:lstStyle/>
            <a:p>
              <a:endParaRPr lang="en-GB"/>
            </a:p>
          </p:txBody>
        </p:sp>
        <p:sp>
          <p:nvSpPr>
            <p:cNvPr id="446" name="Freeform: Shape 445">
              <a:extLst>
                <a:ext uri="{FF2B5EF4-FFF2-40B4-BE49-F238E27FC236}">
                  <a16:creationId xmlns:a16="http://schemas.microsoft.com/office/drawing/2014/main" id="{F9AF2D51-5D1C-41A1-8612-9BA8AF84D11C}"/>
                </a:ext>
              </a:extLst>
            </p:cNvPr>
            <p:cNvSpPr/>
            <p:nvPr/>
          </p:nvSpPr>
          <p:spPr>
            <a:xfrm>
              <a:off x="7149896" y="1326284"/>
              <a:ext cx="17816" cy="75013"/>
            </a:xfrm>
            <a:custGeom>
              <a:avLst/>
              <a:gdLst>
                <a:gd name="connsiteX0" fmla="*/ 4173 w 17816"/>
                <a:gd name="connsiteY0" fmla="*/ 75200 h 75013"/>
                <a:gd name="connsiteX1" fmla="*/ 2090 w 17816"/>
                <a:gd name="connsiteY1" fmla="*/ 74623 h 75013"/>
                <a:gd name="connsiteX2" fmla="*/ 714 w 17816"/>
                <a:gd name="connsiteY2" fmla="*/ 69066 h 75013"/>
                <a:gd name="connsiteX3" fmla="*/ 912 w 17816"/>
                <a:gd name="connsiteY3" fmla="*/ 6621 h 75013"/>
                <a:gd name="connsiteX4" fmla="*/ 1794 w 17816"/>
                <a:gd name="connsiteY4" fmla="*/ 958 h 75013"/>
                <a:gd name="connsiteX5" fmla="*/ 7441 w 17816"/>
                <a:gd name="connsiteY5" fmla="*/ 1847 h 75013"/>
                <a:gd name="connsiteX6" fmla="*/ 7647 w 17816"/>
                <a:gd name="connsiteY6" fmla="*/ 73239 h 75013"/>
                <a:gd name="connsiteX7" fmla="*/ 4173 w 17816"/>
                <a:gd name="connsiteY7" fmla="*/ 75200 h 75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16" h="75013">
                  <a:moveTo>
                    <a:pt x="4173" y="75200"/>
                  </a:moveTo>
                  <a:cubicBezTo>
                    <a:pt x="3466" y="75200"/>
                    <a:pt x="2744" y="75010"/>
                    <a:pt x="2090" y="74623"/>
                  </a:cubicBezTo>
                  <a:cubicBezTo>
                    <a:pt x="175" y="73467"/>
                    <a:pt x="-449" y="70982"/>
                    <a:pt x="714" y="69066"/>
                  </a:cubicBezTo>
                  <a:cubicBezTo>
                    <a:pt x="21154" y="35080"/>
                    <a:pt x="1110" y="6894"/>
                    <a:pt x="912" y="6621"/>
                  </a:cubicBezTo>
                  <a:cubicBezTo>
                    <a:pt x="-411" y="4812"/>
                    <a:pt x="-15" y="2280"/>
                    <a:pt x="1794" y="958"/>
                  </a:cubicBezTo>
                  <a:cubicBezTo>
                    <a:pt x="3603" y="-350"/>
                    <a:pt x="6126" y="46"/>
                    <a:pt x="7441" y="1847"/>
                  </a:cubicBezTo>
                  <a:cubicBezTo>
                    <a:pt x="7685" y="2174"/>
                    <a:pt x="30816" y="34708"/>
                    <a:pt x="7647" y="73239"/>
                  </a:cubicBezTo>
                  <a:cubicBezTo>
                    <a:pt x="6887" y="74501"/>
                    <a:pt x="5549" y="75200"/>
                    <a:pt x="4173" y="75200"/>
                  </a:cubicBezTo>
                  <a:close/>
                </a:path>
              </a:pathLst>
            </a:custGeom>
            <a:solidFill>
              <a:srgbClr val="231F20"/>
            </a:solidFill>
            <a:ln w="7575" cap="flat">
              <a:noFill/>
              <a:prstDash val="solid"/>
              <a:round/>
            </a:ln>
          </p:spPr>
          <p:txBody>
            <a:bodyPr rtlCol="0" anchor="ctr"/>
            <a:lstStyle/>
            <a:p>
              <a:endParaRPr lang="en-GB"/>
            </a:p>
          </p:txBody>
        </p:sp>
        <p:sp>
          <p:nvSpPr>
            <p:cNvPr id="447" name="Freeform: Shape 446">
              <a:extLst>
                <a:ext uri="{FF2B5EF4-FFF2-40B4-BE49-F238E27FC236}">
                  <a16:creationId xmlns:a16="http://schemas.microsoft.com/office/drawing/2014/main" id="{1DDB9583-8113-458B-B9B9-206ECEE72E0F}"/>
                </a:ext>
              </a:extLst>
            </p:cNvPr>
            <p:cNvSpPr/>
            <p:nvPr/>
          </p:nvSpPr>
          <p:spPr>
            <a:xfrm>
              <a:off x="7163387" y="1312815"/>
              <a:ext cx="22274" cy="101951"/>
            </a:xfrm>
            <a:custGeom>
              <a:avLst/>
              <a:gdLst>
                <a:gd name="connsiteX0" fmla="*/ 4174 w 22274"/>
                <a:gd name="connsiteY0" fmla="*/ 102138 h 101951"/>
                <a:gd name="connsiteX1" fmla="*/ 2038 w 22274"/>
                <a:gd name="connsiteY1" fmla="*/ 101523 h 101951"/>
                <a:gd name="connsiteX2" fmla="*/ 753 w 22274"/>
                <a:gd name="connsiteY2" fmla="*/ 95943 h 101951"/>
                <a:gd name="connsiteX3" fmla="*/ 959 w 22274"/>
                <a:gd name="connsiteY3" fmla="*/ 6673 h 101951"/>
                <a:gd name="connsiteX4" fmla="*/ 1741 w 22274"/>
                <a:gd name="connsiteY4" fmla="*/ 1002 h 101951"/>
                <a:gd name="connsiteX5" fmla="*/ 7404 w 22274"/>
                <a:gd name="connsiteY5" fmla="*/ 1785 h 101951"/>
                <a:gd name="connsiteX6" fmla="*/ 7610 w 22274"/>
                <a:gd name="connsiteY6" fmla="*/ 100238 h 101951"/>
                <a:gd name="connsiteX7" fmla="*/ 4174 w 22274"/>
                <a:gd name="connsiteY7" fmla="*/ 102138 h 101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74" h="101951">
                  <a:moveTo>
                    <a:pt x="4174" y="102138"/>
                  </a:moveTo>
                  <a:cubicBezTo>
                    <a:pt x="3444" y="102138"/>
                    <a:pt x="2707" y="101941"/>
                    <a:pt x="2038" y="101523"/>
                  </a:cubicBezTo>
                  <a:cubicBezTo>
                    <a:pt x="145" y="100337"/>
                    <a:pt x="-425" y="97844"/>
                    <a:pt x="753" y="95943"/>
                  </a:cubicBezTo>
                  <a:cubicBezTo>
                    <a:pt x="31075" y="47431"/>
                    <a:pt x="1263" y="7076"/>
                    <a:pt x="959" y="6673"/>
                  </a:cubicBezTo>
                  <a:cubicBezTo>
                    <a:pt x="-395" y="4894"/>
                    <a:pt x="-45" y="2355"/>
                    <a:pt x="1741" y="1002"/>
                  </a:cubicBezTo>
                  <a:cubicBezTo>
                    <a:pt x="3513" y="-335"/>
                    <a:pt x="6059" y="7"/>
                    <a:pt x="7404" y="1785"/>
                  </a:cubicBezTo>
                  <a:cubicBezTo>
                    <a:pt x="7747" y="2234"/>
                    <a:pt x="40858" y="47044"/>
                    <a:pt x="7610" y="100238"/>
                  </a:cubicBezTo>
                  <a:cubicBezTo>
                    <a:pt x="6850" y="101469"/>
                    <a:pt x="5535" y="102138"/>
                    <a:pt x="4174" y="102138"/>
                  </a:cubicBezTo>
                  <a:close/>
                </a:path>
              </a:pathLst>
            </a:custGeom>
            <a:solidFill>
              <a:srgbClr val="231F20"/>
            </a:solidFill>
            <a:ln w="7575" cap="flat">
              <a:noFill/>
              <a:prstDash val="solid"/>
              <a:round/>
            </a:ln>
          </p:spPr>
          <p:txBody>
            <a:bodyPr rtlCol="0" anchor="ctr"/>
            <a:lstStyle/>
            <a:p>
              <a:endParaRPr lang="en-GB"/>
            </a:p>
          </p:txBody>
        </p:sp>
        <p:sp>
          <p:nvSpPr>
            <p:cNvPr id="448" name="Freeform: Shape 447">
              <a:extLst>
                <a:ext uri="{FF2B5EF4-FFF2-40B4-BE49-F238E27FC236}">
                  <a16:creationId xmlns:a16="http://schemas.microsoft.com/office/drawing/2014/main" id="{C9B02E33-37EE-4AED-A260-ED58DFCBEFAC}"/>
                </a:ext>
              </a:extLst>
            </p:cNvPr>
            <p:cNvSpPr/>
            <p:nvPr/>
          </p:nvSpPr>
          <p:spPr>
            <a:xfrm>
              <a:off x="7009041" y="1336728"/>
              <a:ext cx="14435" cy="54131"/>
            </a:xfrm>
            <a:custGeom>
              <a:avLst/>
              <a:gdLst>
                <a:gd name="connsiteX0" fmla="*/ 10462 w 14435"/>
                <a:gd name="connsiteY0" fmla="*/ 54319 h 54131"/>
                <a:gd name="connsiteX1" fmla="*/ 12439 w 14435"/>
                <a:gd name="connsiteY1" fmla="*/ 53794 h 54131"/>
                <a:gd name="connsiteX2" fmla="*/ 13990 w 14435"/>
                <a:gd name="connsiteY2" fmla="*/ 48291 h 54131"/>
                <a:gd name="connsiteX3" fmla="*/ 13815 w 14435"/>
                <a:gd name="connsiteY3" fmla="*/ 6491 h 54131"/>
                <a:gd name="connsiteX4" fmla="*/ 12712 w 14435"/>
                <a:gd name="connsiteY4" fmla="*/ 881 h 54131"/>
                <a:gd name="connsiteX5" fmla="*/ 7118 w 14435"/>
                <a:gd name="connsiteY5" fmla="*/ 1946 h 54131"/>
                <a:gd name="connsiteX6" fmla="*/ 6920 w 14435"/>
                <a:gd name="connsiteY6" fmla="*/ 52251 h 54131"/>
                <a:gd name="connsiteX7" fmla="*/ 10462 w 14435"/>
                <a:gd name="connsiteY7" fmla="*/ 54319 h 5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5" h="54131">
                  <a:moveTo>
                    <a:pt x="10462" y="54319"/>
                  </a:moveTo>
                  <a:cubicBezTo>
                    <a:pt x="11131" y="54319"/>
                    <a:pt x="11808" y="54152"/>
                    <a:pt x="12439" y="53794"/>
                  </a:cubicBezTo>
                  <a:cubicBezTo>
                    <a:pt x="14385" y="52700"/>
                    <a:pt x="15076" y="50237"/>
                    <a:pt x="13990" y="48291"/>
                  </a:cubicBezTo>
                  <a:cubicBezTo>
                    <a:pt x="1272" y="25662"/>
                    <a:pt x="13283" y="7267"/>
                    <a:pt x="13815" y="6491"/>
                  </a:cubicBezTo>
                  <a:cubicBezTo>
                    <a:pt x="15054" y="4636"/>
                    <a:pt x="14567" y="2128"/>
                    <a:pt x="12712" y="881"/>
                  </a:cubicBezTo>
                  <a:cubicBezTo>
                    <a:pt x="10873" y="-365"/>
                    <a:pt x="8365" y="114"/>
                    <a:pt x="7118" y="1946"/>
                  </a:cubicBezTo>
                  <a:cubicBezTo>
                    <a:pt x="6479" y="2881"/>
                    <a:pt x="-8290" y="25137"/>
                    <a:pt x="6920" y="52251"/>
                  </a:cubicBezTo>
                  <a:cubicBezTo>
                    <a:pt x="7665" y="53574"/>
                    <a:pt x="9049" y="54319"/>
                    <a:pt x="10462" y="54319"/>
                  </a:cubicBezTo>
                  <a:close/>
                </a:path>
              </a:pathLst>
            </a:custGeom>
            <a:solidFill>
              <a:srgbClr val="231F20"/>
            </a:solidFill>
            <a:ln w="7575" cap="flat">
              <a:noFill/>
              <a:prstDash val="solid"/>
              <a:round/>
            </a:ln>
          </p:spPr>
          <p:txBody>
            <a:bodyPr rtlCol="0" anchor="ctr"/>
            <a:lstStyle/>
            <a:p>
              <a:endParaRPr lang="en-GB"/>
            </a:p>
          </p:txBody>
        </p:sp>
        <p:sp>
          <p:nvSpPr>
            <p:cNvPr id="449" name="Freeform: Shape 448">
              <a:extLst>
                <a:ext uri="{FF2B5EF4-FFF2-40B4-BE49-F238E27FC236}">
                  <a16:creationId xmlns:a16="http://schemas.microsoft.com/office/drawing/2014/main" id="{B3DDEB55-1EFE-4849-B9ED-5DBD76C762F6}"/>
                </a:ext>
              </a:extLst>
            </p:cNvPr>
            <p:cNvSpPr/>
            <p:nvPr/>
          </p:nvSpPr>
          <p:spPr>
            <a:xfrm>
              <a:off x="6991380" y="1326284"/>
              <a:ext cx="17820" cy="75013"/>
            </a:xfrm>
            <a:custGeom>
              <a:avLst/>
              <a:gdLst>
                <a:gd name="connsiteX0" fmla="*/ 13834 w 17820"/>
                <a:gd name="connsiteY0" fmla="*/ 75200 h 75013"/>
                <a:gd name="connsiteX1" fmla="*/ 15917 w 17820"/>
                <a:gd name="connsiteY1" fmla="*/ 74623 h 75013"/>
                <a:gd name="connsiteX2" fmla="*/ 17300 w 17820"/>
                <a:gd name="connsiteY2" fmla="*/ 69066 h 75013"/>
                <a:gd name="connsiteX3" fmla="*/ 17103 w 17820"/>
                <a:gd name="connsiteY3" fmla="*/ 6621 h 75013"/>
                <a:gd name="connsiteX4" fmla="*/ 16221 w 17820"/>
                <a:gd name="connsiteY4" fmla="*/ 958 h 75013"/>
                <a:gd name="connsiteX5" fmla="*/ 10565 w 17820"/>
                <a:gd name="connsiteY5" fmla="*/ 1847 h 75013"/>
                <a:gd name="connsiteX6" fmla="*/ 10360 w 17820"/>
                <a:gd name="connsiteY6" fmla="*/ 73239 h 75013"/>
                <a:gd name="connsiteX7" fmla="*/ 13834 w 17820"/>
                <a:gd name="connsiteY7" fmla="*/ 75200 h 75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20" h="75013">
                  <a:moveTo>
                    <a:pt x="13834" y="75200"/>
                  </a:moveTo>
                  <a:cubicBezTo>
                    <a:pt x="14541" y="75200"/>
                    <a:pt x="15271" y="75010"/>
                    <a:pt x="15917" y="74623"/>
                  </a:cubicBezTo>
                  <a:cubicBezTo>
                    <a:pt x="17840" y="73467"/>
                    <a:pt x="18456" y="70982"/>
                    <a:pt x="17300" y="69066"/>
                  </a:cubicBezTo>
                  <a:cubicBezTo>
                    <a:pt x="-3140" y="35080"/>
                    <a:pt x="16905" y="6894"/>
                    <a:pt x="17103" y="6621"/>
                  </a:cubicBezTo>
                  <a:cubicBezTo>
                    <a:pt x="18425" y="4812"/>
                    <a:pt x="18022" y="2280"/>
                    <a:pt x="16221" y="958"/>
                  </a:cubicBezTo>
                  <a:cubicBezTo>
                    <a:pt x="14412" y="-350"/>
                    <a:pt x="11888" y="46"/>
                    <a:pt x="10565" y="1847"/>
                  </a:cubicBezTo>
                  <a:cubicBezTo>
                    <a:pt x="10322" y="2174"/>
                    <a:pt x="-12809" y="34708"/>
                    <a:pt x="10360" y="73239"/>
                  </a:cubicBezTo>
                  <a:cubicBezTo>
                    <a:pt x="11128" y="74501"/>
                    <a:pt x="12466" y="75200"/>
                    <a:pt x="13834" y="75200"/>
                  </a:cubicBezTo>
                  <a:close/>
                </a:path>
              </a:pathLst>
            </a:custGeom>
            <a:solidFill>
              <a:srgbClr val="231F20"/>
            </a:solidFill>
            <a:ln w="7575" cap="flat">
              <a:noFill/>
              <a:prstDash val="solid"/>
              <a:round/>
            </a:ln>
          </p:spPr>
          <p:txBody>
            <a:bodyPr rtlCol="0" anchor="ctr"/>
            <a:lstStyle/>
            <a:p>
              <a:endParaRPr lang="en-GB"/>
            </a:p>
          </p:txBody>
        </p:sp>
        <p:sp>
          <p:nvSpPr>
            <p:cNvPr id="450" name="Freeform: Shape 449">
              <a:extLst>
                <a:ext uri="{FF2B5EF4-FFF2-40B4-BE49-F238E27FC236}">
                  <a16:creationId xmlns:a16="http://schemas.microsoft.com/office/drawing/2014/main" id="{711AC1A8-7529-4C17-BCAF-FEB3B4957459}"/>
                </a:ext>
              </a:extLst>
            </p:cNvPr>
            <p:cNvSpPr/>
            <p:nvPr/>
          </p:nvSpPr>
          <p:spPr>
            <a:xfrm>
              <a:off x="6973432" y="1312815"/>
              <a:ext cx="22279" cy="101951"/>
            </a:xfrm>
            <a:custGeom>
              <a:avLst/>
              <a:gdLst>
                <a:gd name="connsiteX0" fmla="*/ 18291 w 22279"/>
                <a:gd name="connsiteY0" fmla="*/ 102138 h 101951"/>
                <a:gd name="connsiteX1" fmla="*/ 20427 w 22279"/>
                <a:gd name="connsiteY1" fmla="*/ 101523 h 101951"/>
                <a:gd name="connsiteX2" fmla="*/ 21712 w 22279"/>
                <a:gd name="connsiteY2" fmla="*/ 95943 h 101951"/>
                <a:gd name="connsiteX3" fmla="*/ 21514 w 22279"/>
                <a:gd name="connsiteY3" fmla="*/ 6673 h 101951"/>
                <a:gd name="connsiteX4" fmla="*/ 20724 w 22279"/>
                <a:gd name="connsiteY4" fmla="*/ 1002 h 101951"/>
                <a:gd name="connsiteX5" fmla="*/ 15061 w 22279"/>
                <a:gd name="connsiteY5" fmla="*/ 1785 h 101951"/>
                <a:gd name="connsiteX6" fmla="*/ 14855 w 22279"/>
                <a:gd name="connsiteY6" fmla="*/ 100238 h 101951"/>
                <a:gd name="connsiteX7" fmla="*/ 18291 w 22279"/>
                <a:gd name="connsiteY7" fmla="*/ 102138 h 101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79" h="101951">
                  <a:moveTo>
                    <a:pt x="18291" y="102138"/>
                  </a:moveTo>
                  <a:cubicBezTo>
                    <a:pt x="19028" y="102138"/>
                    <a:pt x="19766" y="101941"/>
                    <a:pt x="20427" y="101523"/>
                  </a:cubicBezTo>
                  <a:cubicBezTo>
                    <a:pt x="22327" y="100337"/>
                    <a:pt x="22898" y="97844"/>
                    <a:pt x="21712" y="95943"/>
                  </a:cubicBezTo>
                  <a:cubicBezTo>
                    <a:pt x="-8602" y="47431"/>
                    <a:pt x="21210" y="7076"/>
                    <a:pt x="21514" y="6673"/>
                  </a:cubicBezTo>
                  <a:cubicBezTo>
                    <a:pt x="22867" y="4894"/>
                    <a:pt x="22510" y="2355"/>
                    <a:pt x="20724" y="1002"/>
                  </a:cubicBezTo>
                  <a:cubicBezTo>
                    <a:pt x="18952" y="-335"/>
                    <a:pt x="16414" y="7"/>
                    <a:pt x="15061" y="1785"/>
                  </a:cubicBezTo>
                  <a:cubicBezTo>
                    <a:pt x="14719" y="2234"/>
                    <a:pt x="-18393" y="47044"/>
                    <a:pt x="14855" y="100238"/>
                  </a:cubicBezTo>
                  <a:cubicBezTo>
                    <a:pt x="15623" y="101469"/>
                    <a:pt x="16938" y="102138"/>
                    <a:pt x="18291" y="102138"/>
                  </a:cubicBezTo>
                  <a:close/>
                </a:path>
              </a:pathLst>
            </a:custGeom>
            <a:solidFill>
              <a:srgbClr val="231F20"/>
            </a:solidFill>
            <a:ln w="7575" cap="flat">
              <a:noFill/>
              <a:prstDash val="solid"/>
              <a:round/>
            </a:ln>
          </p:spPr>
          <p:txBody>
            <a:bodyPr rtlCol="0" anchor="ctr"/>
            <a:lstStyle/>
            <a:p>
              <a:endParaRPr lang="en-GB"/>
            </a:p>
          </p:txBody>
        </p:sp>
        <p:sp>
          <p:nvSpPr>
            <p:cNvPr id="451" name="Freeform: Shape 450">
              <a:extLst>
                <a:ext uri="{FF2B5EF4-FFF2-40B4-BE49-F238E27FC236}">
                  <a16:creationId xmlns:a16="http://schemas.microsoft.com/office/drawing/2014/main" id="{AAEFDD3E-5FEA-4756-86C5-83783169CE2C}"/>
                </a:ext>
              </a:extLst>
            </p:cNvPr>
            <p:cNvSpPr/>
            <p:nvPr/>
          </p:nvSpPr>
          <p:spPr>
            <a:xfrm>
              <a:off x="7061531" y="1441698"/>
              <a:ext cx="36038" cy="18129"/>
            </a:xfrm>
            <a:custGeom>
              <a:avLst/>
              <a:gdLst>
                <a:gd name="connsiteX0" fmla="*/ 95 w 36038"/>
                <a:gd name="connsiteY0" fmla="*/ 223 h 18129"/>
                <a:gd name="connsiteX1" fmla="*/ 95 w 36038"/>
                <a:gd name="connsiteY1" fmla="*/ 337 h 18129"/>
                <a:gd name="connsiteX2" fmla="*/ 18110 w 36038"/>
                <a:gd name="connsiteY2" fmla="*/ 18353 h 18129"/>
                <a:gd name="connsiteX3" fmla="*/ 36133 w 36038"/>
                <a:gd name="connsiteY3" fmla="*/ 337 h 18129"/>
                <a:gd name="connsiteX4" fmla="*/ 36133 w 36038"/>
                <a:gd name="connsiteY4" fmla="*/ 223 h 18129"/>
                <a:gd name="connsiteX5" fmla="*/ 95 w 36038"/>
                <a:gd name="connsiteY5" fmla="*/ 223 h 18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038" h="18129">
                  <a:moveTo>
                    <a:pt x="95" y="223"/>
                  </a:moveTo>
                  <a:lnTo>
                    <a:pt x="95" y="337"/>
                  </a:lnTo>
                  <a:cubicBezTo>
                    <a:pt x="95" y="10288"/>
                    <a:pt x="8160" y="18353"/>
                    <a:pt x="18110" y="18353"/>
                  </a:cubicBezTo>
                  <a:cubicBezTo>
                    <a:pt x="28060" y="18353"/>
                    <a:pt x="36133" y="10288"/>
                    <a:pt x="36133" y="337"/>
                  </a:cubicBezTo>
                  <a:lnTo>
                    <a:pt x="36133" y="223"/>
                  </a:lnTo>
                  <a:lnTo>
                    <a:pt x="95" y="223"/>
                  </a:lnTo>
                  <a:close/>
                </a:path>
              </a:pathLst>
            </a:custGeom>
            <a:solidFill>
              <a:srgbClr val="231F20"/>
            </a:solidFill>
            <a:ln w="7575" cap="flat">
              <a:noFill/>
              <a:prstDash val="solid"/>
              <a:round/>
            </a:ln>
          </p:spPr>
          <p:txBody>
            <a:bodyPr rtlCol="0" anchor="ctr"/>
            <a:lstStyle/>
            <a:p>
              <a:endParaRPr lang="en-GB"/>
            </a:p>
          </p:txBody>
        </p:sp>
        <p:sp>
          <p:nvSpPr>
            <p:cNvPr id="452" name="Freeform: Shape 451">
              <a:extLst>
                <a:ext uri="{FF2B5EF4-FFF2-40B4-BE49-F238E27FC236}">
                  <a16:creationId xmlns:a16="http://schemas.microsoft.com/office/drawing/2014/main" id="{FADA7235-2BFE-41C5-B840-235FD4B2B021}"/>
                </a:ext>
              </a:extLst>
            </p:cNvPr>
            <p:cNvSpPr/>
            <p:nvPr/>
          </p:nvSpPr>
          <p:spPr>
            <a:xfrm>
              <a:off x="7020604" y="1307869"/>
              <a:ext cx="117890" cy="124107"/>
            </a:xfrm>
            <a:custGeom>
              <a:avLst/>
              <a:gdLst>
                <a:gd name="connsiteX0" fmla="*/ 116565 w 117890"/>
                <a:gd name="connsiteY0" fmla="*/ 111489 h 124107"/>
                <a:gd name="connsiteX1" fmla="*/ 100351 w 117890"/>
                <a:gd name="connsiteY1" fmla="*/ 87666 h 124107"/>
                <a:gd name="connsiteX2" fmla="*/ 100351 w 117890"/>
                <a:gd name="connsiteY2" fmla="*/ 57952 h 124107"/>
                <a:gd name="connsiteX3" fmla="*/ 67141 w 117890"/>
                <a:gd name="connsiteY3" fmla="*/ 17437 h 124107"/>
                <a:gd name="connsiteX4" fmla="*/ 67141 w 117890"/>
                <a:gd name="connsiteY4" fmla="*/ 8285 h 124107"/>
                <a:gd name="connsiteX5" fmla="*/ 59038 w 117890"/>
                <a:gd name="connsiteY5" fmla="*/ 190 h 124107"/>
                <a:gd name="connsiteX6" fmla="*/ 50935 w 117890"/>
                <a:gd name="connsiteY6" fmla="*/ 8285 h 124107"/>
                <a:gd name="connsiteX7" fmla="*/ 50935 w 117890"/>
                <a:gd name="connsiteY7" fmla="*/ 17437 h 124107"/>
                <a:gd name="connsiteX8" fmla="*/ 17732 w 117890"/>
                <a:gd name="connsiteY8" fmla="*/ 57952 h 124107"/>
                <a:gd name="connsiteX9" fmla="*/ 17732 w 117890"/>
                <a:gd name="connsiteY9" fmla="*/ 87674 h 124107"/>
                <a:gd name="connsiteX10" fmla="*/ 1511 w 117890"/>
                <a:gd name="connsiteY10" fmla="*/ 111496 h 124107"/>
                <a:gd name="connsiteX11" fmla="*/ 1047 w 117890"/>
                <a:gd name="connsiteY11" fmla="*/ 119934 h 124107"/>
                <a:gd name="connsiteX12" fmla="*/ 8284 w 117890"/>
                <a:gd name="connsiteY12" fmla="*/ 124297 h 124107"/>
                <a:gd name="connsiteX13" fmla="*/ 109792 w 117890"/>
                <a:gd name="connsiteY13" fmla="*/ 124297 h 124107"/>
                <a:gd name="connsiteX14" fmla="*/ 117036 w 117890"/>
                <a:gd name="connsiteY14" fmla="*/ 119934 h 124107"/>
                <a:gd name="connsiteX15" fmla="*/ 116565 w 117890"/>
                <a:gd name="connsiteY15" fmla="*/ 111489 h 124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7890" h="124107">
                  <a:moveTo>
                    <a:pt x="116565" y="111489"/>
                  </a:moveTo>
                  <a:lnTo>
                    <a:pt x="100351" y="87666"/>
                  </a:lnTo>
                  <a:lnTo>
                    <a:pt x="100351" y="57952"/>
                  </a:lnTo>
                  <a:cubicBezTo>
                    <a:pt x="100351" y="37908"/>
                    <a:pt x="86076" y="21200"/>
                    <a:pt x="67141" y="17437"/>
                  </a:cubicBezTo>
                  <a:lnTo>
                    <a:pt x="67141" y="8285"/>
                  </a:lnTo>
                  <a:cubicBezTo>
                    <a:pt x="67141" y="3816"/>
                    <a:pt x="63508" y="190"/>
                    <a:pt x="59038" y="190"/>
                  </a:cubicBezTo>
                  <a:cubicBezTo>
                    <a:pt x="54568" y="190"/>
                    <a:pt x="50935" y="3816"/>
                    <a:pt x="50935" y="8285"/>
                  </a:cubicBezTo>
                  <a:lnTo>
                    <a:pt x="50935" y="17437"/>
                  </a:lnTo>
                  <a:cubicBezTo>
                    <a:pt x="32008" y="21200"/>
                    <a:pt x="17732" y="37908"/>
                    <a:pt x="17732" y="57952"/>
                  </a:cubicBezTo>
                  <a:lnTo>
                    <a:pt x="17732" y="87674"/>
                  </a:lnTo>
                  <a:lnTo>
                    <a:pt x="1511" y="111496"/>
                  </a:lnTo>
                  <a:cubicBezTo>
                    <a:pt x="-192" y="114005"/>
                    <a:pt x="-374" y="117251"/>
                    <a:pt x="1047" y="119934"/>
                  </a:cubicBezTo>
                  <a:cubicBezTo>
                    <a:pt x="2461" y="122617"/>
                    <a:pt x="5243" y="124297"/>
                    <a:pt x="8284" y="124297"/>
                  </a:cubicBezTo>
                  <a:lnTo>
                    <a:pt x="109792" y="124297"/>
                  </a:lnTo>
                  <a:cubicBezTo>
                    <a:pt x="112833" y="124297"/>
                    <a:pt x="115615" y="122617"/>
                    <a:pt x="117036" y="119934"/>
                  </a:cubicBezTo>
                  <a:cubicBezTo>
                    <a:pt x="118458" y="117251"/>
                    <a:pt x="118268" y="113997"/>
                    <a:pt x="116565" y="111489"/>
                  </a:cubicBezTo>
                  <a:close/>
                </a:path>
              </a:pathLst>
            </a:custGeom>
            <a:solidFill>
              <a:srgbClr val="231F20"/>
            </a:solidFill>
            <a:ln w="7575" cap="flat">
              <a:noFill/>
              <a:prstDash val="solid"/>
              <a:round/>
            </a:ln>
          </p:spPr>
          <p:txBody>
            <a:bodyPr rtlCol="0" anchor="ctr"/>
            <a:lstStyle/>
            <a:p>
              <a:endParaRPr lang="en-GB"/>
            </a:p>
          </p:txBody>
        </p:sp>
        <p:sp>
          <p:nvSpPr>
            <p:cNvPr id="455" name="Freeform: Shape 454">
              <a:extLst>
                <a:ext uri="{FF2B5EF4-FFF2-40B4-BE49-F238E27FC236}">
                  <a16:creationId xmlns:a16="http://schemas.microsoft.com/office/drawing/2014/main" id="{4447B84A-8A2A-49FE-B50E-69B2483E6B48}"/>
                </a:ext>
              </a:extLst>
            </p:cNvPr>
            <p:cNvSpPr/>
            <p:nvPr/>
          </p:nvSpPr>
          <p:spPr>
            <a:xfrm>
              <a:off x="7565167" y="1187744"/>
              <a:ext cx="270866" cy="379216"/>
            </a:xfrm>
            <a:custGeom>
              <a:avLst/>
              <a:gdLst>
                <a:gd name="connsiteX0" fmla="*/ 252529 w 270866"/>
                <a:gd name="connsiteY0" fmla="*/ 379409 h 379216"/>
                <a:gd name="connsiteX1" fmla="*/ 19046 w 270866"/>
                <a:gd name="connsiteY1" fmla="*/ 379409 h 379216"/>
                <a:gd name="connsiteX2" fmla="*/ 354 w 270866"/>
                <a:gd name="connsiteY2" fmla="*/ 360718 h 379216"/>
                <a:gd name="connsiteX3" fmla="*/ 354 w 270866"/>
                <a:gd name="connsiteY3" fmla="*/ 18885 h 379216"/>
                <a:gd name="connsiteX4" fmla="*/ 19046 w 270866"/>
                <a:gd name="connsiteY4" fmla="*/ 193 h 379216"/>
                <a:gd name="connsiteX5" fmla="*/ 252529 w 270866"/>
                <a:gd name="connsiteY5" fmla="*/ 193 h 379216"/>
                <a:gd name="connsiteX6" fmla="*/ 271221 w 270866"/>
                <a:gd name="connsiteY6" fmla="*/ 18885 h 379216"/>
                <a:gd name="connsiteX7" fmla="*/ 271221 w 270866"/>
                <a:gd name="connsiteY7" fmla="*/ 360718 h 379216"/>
                <a:gd name="connsiteX8" fmla="*/ 252529 w 270866"/>
                <a:gd name="connsiteY8" fmla="*/ 379409 h 379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866" h="379216">
                  <a:moveTo>
                    <a:pt x="252529" y="379409"/>
                  </a:moveTo>
                  <a:lnTo>
                    <a:pt x="19046" y="379409"/>
                  </a:lnTo>
                  <a:cubicBezTo>
                    <a:pt x="8723" y="379409"/>
                    <a:pt x="354" y="371033"/>
                    <a:pt x="354" y="360718"/>
                  </a:cubicBezTo>
                  <a:lnTo>
                    <a:pt x="354" y="18885"/>
                  </a:lnTo>
                  <a:cubicBezTo>
                    <a:pt x="354" y="8562"/>
                    <a:pt x="8723" y="193"/>
                    <a:pt x="19046" y="193"/>
                  </a:cubicBezTo>
                  <a:lnTo>
                    <a:pt x="252529" y="193"/>
                  </a:lnTo>
                  <a:cubicBezTo>
                    <a:pt x="262859" y="193"/>
                    <a:pt x="271221" y="8562"/>
                    <a:pt x="271221" y="18885"/>
                  </a:cubicBezTo>
                  <a:lnTo>
                    <a:pt x="271221" y="360718"/>
                  </a:lnTo>
                  <a:cubicBezTo>
                    <a:pt x="271221" y="371033"/>
                    <a:pt x="262859" y="379409"/>
                    <a:pt x="252529" y="379409"/>
                  </a:cubicBezTo>
                  <a:close/>
                </a:path>
              </a:pathLst>
            </a:custGeom>
            <a:solidFill>
              <a:schemeClr val="bg1">
                <a:lumMod val="75000"/>
              </a:schemeClr>
            </a:solidFill>
            <a:ln w="7575" cap="flat">
              <a:noFill/>
              <a:prstDash val="solid"/>
              <a:round/>
            </a:ln>
          </p:spPr>
          <p:txBody>
            <a:bodyPr rtlCol="0" anchor="ctr"/>
            <a:lstStyle/>
            <a:p>
              <a:endParaRPr lang="en-GB"/>
            </a:p>
          </p:txBody>
        </p:sp>
        <p:sp>
          <p:nvSpPr>
            <p:cNvPr id="456" name="Freeform: Shape 455">
              <a:extLst>
                <a:ext uri="{FF2B5EF4-FFF2-40B4-BE49-F238E27FC236}">
                  <a16:creationId xmlns:a16="http://schemas.microsoft.com/office/drawing/2014/main" id="{EE7DB87F-4596-4C5B-90BD-92A305B99BDA}"/>
                </a:ext>
              </a:extLst>
            </p:cNvPr>
            <p:cNvSpPr/>
            <p:nvPr/>
          </p:nvSpPr>
          <p:spPr>
            <a:xfrm>
              <a:off x="7554396" y="1176973"/>
              <a:ext cx="292409" cy="400758"/>
            </a:xfrm>
            <a:custGeom>
              <a:avLst/>
              <a:gdLst>
                <a:gd name="connsiteX0" fmla="*/ 263300 w 292409"/>
                <a:gd name="connsiteY0" fmla="*/ 400952 h 400758"/>
                <a:gd name="connsiteX1" fmla="*/ 292763 w 292409"/>
                <a:gd name="connsiteY1" fmla="*/ 371489 h 400758"/>
                <a:gd name="connsiteX2" fmla="*/ 292763 w 292409"/>
                <a:gd name="connsiteY2" fmla="*/ 29656 h 400758"/>
                <a:gd name="connsiteX3" fmla="*/ 263300 w 292409"/>
                <a:gd name="connsiteY3" fmla="*/ 193 h 400758"/>
                <a:gd name="connsiteX4" fmla="*/ 29817 w 292409"/>
                <a:gd name="connsiteY4" fmla="*/ 193 h 400758"/>
                <a:gd name="connsiteX5" fmla="*/ 354 w 292409"/>
                <a:gd name="connsiteY5" fmla="*/ 29656 h 400758"/>
                <a:gd name="connsiteX6" fmla="*/ 354 w 292409"/>
                <a:gd name="connsiteY6" fmla="*/ 371489 h 400758"/>
                <a:gd name="connsiteX7" fmla="*/ 29817 w 292409"/>
                <a:gd name="connsiteY7" fmla="*/ 400952 h 400758"/>
                <a:gd name="connsiteX8" fmla="*/ 263300 w 292409"/>
                <a:gd name="connsiteY8" fmla="*/ 400952 h 400758"/>
                <a:gd name="connsiteX9" fmla="*/ 263300 w 292409"/>
                <a:gd name="connsiteY9" fmla="*/ 379409 h 400758"/>
                <a:gd name="connsiteX10" fmla="*/ 29817 w 292409"/>
                <a:gd name="connsiteY10" fmla="*/ 379409 h 400758"/>
                <a:gd name="connsiteX11" fmla="*/ 21896 w 292409"/>
                <a:gd name="connsiteY11" fmla="*/ 371489 h 400758"/>
                <a:gd name="connsiteX12" fmla="*/ 21896 w 292409"/>
                <a:gd name="connsiteY12" fmla="*/ 29656 h 400758"/>
                <a:gd name="connsiteX13" fmla="*/ 29817 w 292409"/>
                <a:gd name="connsiteY13" fmla="*/ 21735 h 400758"/>
                <a:gd name="connsiteX14" fmla="*/ 263300 w 292409"/>
                <a:gd name="connsiteY14" fmla="*/ 21735 h 400758"/>
                <a:gd name="connsiteX15" fmla="*/ 271221 w 292409"/>
                <a:gd name="connsiteY15" fmla="*/ 29656 h 400758"/>
                <a:gd name="connsiteX16" fmla="*/ 271221 w 292409"/>
                <a:gd name="connsiteY16" fmla="*/ 371489 h 400758"/>
                <a:gd name="connsiteX17" fmla="*/ 263300 w 292409"/>
                <a:gd name="connsiteY17" fmla="*/ 379409 h 400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2409" h="400758">
                  <a:moveTo>
                    <a:pt x="263300" y="400952"/>
                  </a:moveTo>
                  <a:cubicBezTo>
                    <a:pt x="279582" y="400952"/>
                    <a:pt x="292763" y="387748"/>
                    <a:pt x="292763" y="371489"/>
                  </a:cubicBezTo>
                  <a:cubicBezTo>
                    <a:pt x="292763" y="371489"/>
                    <a:pt x="292763" y="29656"/>
                    <a:pt x="292763" y="29656"/>
                  </a:cubicBezTo>
                  <a:cubicBezTo>
                    <a:pt x="292763" y="13381"/>
                    <a:pt x="279582" y="193"/>
                    <a:pt x="263300" y="193"/>
                  </a:cubicBezTo>
                  <a:lnTo>
                    <a:pt x="29817" y="193"/>
                  </a:lnTo>
                  <a:cubicBezTo>
                    <a:pt x="13542" y="193"/>
                    <a:pt x="354" y="13381"/>
                    <a:pt x="354" y="29656"/>
                  </a:cubicBezTo>
                  <a:cubicBezTo>
                    <a:pt x="354" y="29656"/>
                    <a:pt x="354" y="371489"/>
                    <a:pt x="354" y="371489"/>
                  </a:cubicBezTo>
                  <a:cubicBezTo>
                    <a:pt x="354" y="387748"/>
                    <a:pt x="13542" y="400952"/>
                    <a:pt x="29817" y="400952"/>
                  </a:cubicBezTo>
                  <a:cubicBezTo>
                    <a:pt x="29817" y="400952"/>
                    <a:pt x="263300" y="400952"/>
                    <a:pt x="263300" y="400952"/>
                  </a:cubicBezTo>
                  <a:close/>
                  <a:moveTo>
                    <a:pt x="263300" y="379409"/>
                  </a:moveTo>
                  <a:lnTo>
                    <a:pt x="29817" y="379409"/>
                  </a:lnTo>
                  <a:cubicBezTo>
                    <a:pt x="25446" y="379409"/>
                    <a:pt x="21896" y="375860"/>
                    <a:pt x="21896" y="371489"/>
                  </a:cubicBezTo>
                  <a:lnTo>
                    <a:pt x="21896" y="29656"/>
                  </a:lnTo>
                  <a:cubicBezTo>
                    <a:pt x="21896" y="25285"/>
                    <a:pt x="25446" y="21735"/>
                    <a:pt x="29817" y="21735"/>
                  </a:cubicBezTo>
                  <a:cubicBezTo>
                    <a:pt x="29817" y="21735"/>
                    <a:pt x="263300" y="21735"/>
                    <a:pt x="263300" y="21735"/>
                  </a:cubicBezTo>
                  <a:cubicBezTo>
                    <a:pt x="267678" y="21735"/>
                    <a:pt x="271221" y="25285"/>
                    <a:pt x="271221" y="29656"/>
                  </a:cubicBezTo>
                  <a:lnTo>
                    <a:pt x="271221" y="371489"/>
                  </a:lnTo>
                  <a:cubicBezTo>
                    <a:pt x="271221" y="375860"/>
                    <a:pt x="267678" y="379409"/>
                    <a:pt x="263300" y="379409"/>
                  </a:cubicBezTo>
                  <a:close/>
                </a:path>
              </a:pathLst>
            </a:custGeom>
            <a:solidFill>
              <a:srgbClr val="231F20"/>
            </a:solidFill>
            <a:ln w="7575" cap="flat">
              <a:noFill/>
              <a:prstDash val="solid"/>
              <a:round/>
            </a:ln>
          </p:spPr>
          <p:txBody>
            <a:bodyPr rtlCol="0" anchor="ctr"/>
            <a:lstStyle/>
            <a:p>
              <a:endParaRPr lang="en-GB"/>
            </a:p>
          </p:txBody>
        </p:sp>
        <p:sp>
          <p:nvSpPr>
            <p:cNvPr id="459" name="Freeform: Shape 458">
              <a:extLst>
                <a:ext uri="{FF2B5EF4-FFF2-40B4-BE49-F238E27FC236}">
                  <a16:creationId xmlns:a16="http://schemas.microsoft.com/office/drawing/2014/main" id="{D9BB0571-986B-4509-AC3E-96F83CA9C5B4}"/>
                </a:ext>
              </a:extLst>
            </p:cNvPr>
            <p:cNvSpPr/>
            <p:nvPr/>
          </p:nvSpPr>
          <p:spPr>
            <a:xfrm>
              <a:off x="7186923" y="1092948"/>
              <a:ext cx="406300" cy="568809"/>
            </a:xfrm>
            <a:custGeom>
              <a:avLst/>
              <a:gdLst>
                <a:gd name="connsiteX0" fmla="*/ 378483 w 406300"/>
                <a:gd name="connsiteY0" fmla="*/ 569002 h 568809"/>
                <a:gd name="connsiteX1" fmla="*/ 28266 w 406300"/>
                <a:gd name="connsiteY1" fmla="*/ 569002 h 568809"/>
                <a:gd name="connsiteX2" fmla="*/ 224 w 406300"/>
                <a:gd name="connsiteY2" fmla="*/ 540969 h 568809"/>
                <a:gd name="connsiteX3" fmla="*/ 224 w 406300"/>
                <a:gd name="connsiteY3" fmla="*/ 28227 h 568809"/>
                <a:gd name="connsiteX4" fmla="*/ 28266 w 406300"/>
                <a:gd name="connsiteY4" fmla="*/ 193 h 568809"/>
                <a:gd name="connsiteX5" fmla="*/ 378483 w 406300"/>
                <a:gd name="connsiteY5" fmla="*/ 193 h 568809"/>
                <a:gd name="connsiteX6" fmla="*/ 406525 w 406300"/>
                <a:gd name="connsiteY6" fmla="*/ 28227 h 568809"/>
                <a:gd name="connsiteX7" fmla="*/ 406525 w 406300"/>
                <a:gd name="connsiteY7" fmla="*/ 540969 h 568809"/>
                <a:gd name="connsiteX8" fmla="*/ 378483 w 406300"/>
                <a:gd name="connsiteY8" fmla="*/ 569002 h 568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300" h="568809">
                  <a:moveTo>
                    <a:pt x="378483" y="569002"/>
                  </a:moveTo>
                  <a:lnTo>
                    <a:pt x="28266" y="569002"/>
                  </a:lnTo>
                  <a:cubicBezTo>
                    <a:pt x="12782" y="569002"/>
                    <a:pt x="224" y="556453"/>
                    <a:pt x="224" y="540969"/>
                  </a:cubicBezTo>
                  <a:lnTo>
                    <a:pt x="224" y="28227"/>
                  </a:lnTo>
                  <a:cubicBezTo>
                    <a:pt x="224" y="12743"/>
                    <a:pt x="12782" y="193"/>
                    <a:pt x="28266" y="193"/>
                  </a:cubicBezTo>
                  <a:lnTo>
                    <a:pt x="378483" y="193"/>
                  </a:lnTo>
                  <a:cubicBezTo>
                    <a:pt x="393967" y="193"/>
                    <a:pt x="406525" y="12743"/>
                    <a:pt x="406525" y="28227"/>
                  </a:cubicBezTo>
                  <a:lnTo>
                    <a:pt x="406525" y="540969"/>
                  </a:lnTo>
                  <a:cubicBezTo>
                    <a:pt x="406525" y="556453"/>
                    <a:pt x="393967" y="569002"/>
                    <a:pt x="378483" y="569002"/>
                  </a:cubicBezTo>
                  <a:close/>
                </a:path>
              </a:pathLst>
            </a:custGeom>
            <a:solidFill>
              <a:schemeClr val="bg1">
                <a:lumMod val="75000"/>
              </a:schemeClr>
            </a:solidFill>
            <a:ln w="7575" cap="flat">
              <a:noFill/>
              <a:prstDash val="solid"/>
              <a:round/>
            </a:ln>
          </p:spPr>
          <p:txBody>
            <a:bodyPr rtlCol="0" anchor="ctr"/>
            <a:lstStyle/>
            <a:p>
              <a:endParaRPr lang="en-GB"/>
            </a:p>
          </p:txBody>
        </p:sp>
        <p:sp>
          <p:nvSpPr>
            <p:cNvPr id="460" name="Freeform: Shape 459">
              <a:extLst>
                <a:ext uri="{FF2B5EF4-FFF2-40B4-BE49-F238E27FC236}">
                  <a16:creationId xmlns:a16="http://schemas.microsoft.com/office/drawing/2014/main" id="{5A728D34-0B05-4F4C-9314-689A8F645F57}"/>
                </a:ext>
              </a:extLst>
            </p:cNvPr>
            <p:cNvSpPr/>
            <p:nvPr/>
          </p:nvSpPr>
          <p:spPr>
            <a:xfrm>
              <a:off x="7170763" y="1076787"/>
              <a:ext cx="438621" cy="601130"/>
            </a:xfrm>
            <a:custGeom>
              <a:avLst/>
              <a:gdLst>
                <a:gd name="connsiteX0" fmla="*/ 394644 w 438621"/>
                <a:gd name="connsiteY0" fmla="*/ 601323 h 601130"/>
                <a:gd name="connsiteX1" fmla="*/ 438846 w 438621"/>
                <a:gd name="connsiteY1" fmla="*/ 557129 h 601130"/>
                <a:gd name="connsiteX2" fmla="*/ 438846 w 438621"/>
                <a:gd name="connsiteY2" fmla="*/ 44387 h 601130"/>
                <a:gd name="connsiteX3" fmla="*/ 394644 w 438621"/>
                <a:gd name="connsiteY3" fmla="*/ 193 h 601130"/>
                <a:gd name="connsiteX4" fmla="*/ 44426 w 438621"/>
                <a:gd name="connsiteY4" fmla="*/ 193 h 601130"/>
                <a:gd name="connsiteX5" fmla="*/ 224 w 438621"/>
                <a:gd name="connsiteY5" fmla="*/ 44387 h 601130"/>
                <a:gd name="connsiteX6" fmla="*/ 224 w 438621"/>
                <a:gd name="connsiteY6" fmla="*/ 557129 h 601130"/>
                <a:gd name="connsiteX7" fmla="*/ 44426 w 438621"/>
                <a:gd name="connsiteY7" fmla="*/ 601323 h 601130"/>
                <a:gd name="connsiteX8" fmla="*/ 394644 w 438621"/>
                <a:gd name="connsiteY8" fmla="*/ 601323 h 601130"/>
                <a:gd name="connsiteX9" fmla="*/ 394644 w 438621"/>
                <a:gd name="connsiteY9" fmla="*/ 569002 h 601130"/>
                <a:gd name="connsiteX10" fmla="*/ 44426 w 438621"/>
                <a:gd name="connsiteY10" fmla="*/ 569002 h 601130"/>
                <a:gd name="connsiteX11" fmla="*/ 32545 w 438621"/>
                <a:gd name="connsiteY11" fmla="*/ 557129 h 601130"/>
                <a:gd name="connsiteX12" fmla="*/ 32545 w 438621"/>
                <a:gd name="connsiteY12" fmla="*/ 44387 h 601130"/>
                <a:gd name="connsiteX13" fmla="*/ 44426 w 438621"/>
                <a:gd name="connsiteY13" fmla="*/ 32514 h 601130"/>
                <a:gd name="connsiteX14" fmla="*/ 394644 w 438621"/>
                <a:gd name="connsiteY14" fmla="*/ 32514 h 601130"/>
                <a:gd name="connsiteX15" fmla="*/ 406525 w 438621"/>
                <a:gd name="connsiteY15" fmla="*/ 44387 h 601130"/>
                <a:gd name="connsiteX16" fmla="*/ 406525 w 438621"/>
                <a:gd name="connsiteY16" fmla="*/ 557129 h 601130"/>
                <a:gd name="connsiteX17" fmla="*/ 394644 w 438621"/>
                <a:gd name="connsiteY17" fmla="*/ 569002 h 601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8621" h="601130">
                  <a:moveTo>
                    <a:pt x="394644" y="601323"/>
                  </a:moveTo>
                  <a:cubicBezTo>
                    <a:pt x="419052" y="601323"/>
                    <a:pt x="438846" y="581537"/>
                    <a:pt x="438846" y="557129"/>
                  </a:cubicBezTo>
                  <a:lnTo>
                    <a:pt x="438846" y="44387"/>
                  </a:lnTo>
                  <a:cubicBezTo>
                    <a:pt x="438846" y="19979"/>
                    <a:pt x="419052" y="193"/>
                    <a:pt x="394644" y="193"/>
                  </a:cubicBezTo>
                  <a:lnTo>
                    <a:pt x="44426" y="193"/>
                  </a:lnTo>
                  <a:cubicBezTo>
                    <a:pt x="20018" y="193"/>
                    <a:pt x="224" y="19979"/>
                    <a:pt x="224" y="44387"/>
                  </a:cubicBezTo>
                  <a:cubicBezTo>
                    <a:pt x="224" y="44387"/>
                    <a:pt x="224" y="557129"/>
                    <a:pt x="224" y="557129"/>
                  </a:cubicBezTo>
                  <a:cubicBezTo>
                    <a:pt x="224" y="581537"/>
                    <a:pt x="20018" y="601323"/>
                    <a:pt x="44426" y="601323"/>
                  </a:cubicBezTo>
                  <a:lnTo>
                    <a:pt x="394644" y="601323"/>
                  </a:lnTo>
                  <a:close/>
                  <a:moveTo>
                    <a:pt x="394644" y="569002"/>
                  </a:moveTo>
                  <a:lnTo>
                    <a:pt x="44426" y="569002"/>
                  </a:lnTo>
                  <a:cubicBezTo>
                    <a:pt x="37866" y="569002"/>
                    <a:pt x="32545" y="563689"/>
                    <a:pt x="32545" y="557129"/>
                  </a:cubicBezTo>
                  <a:lnTo>
                    <a:pt x="32545" y="44387"/>
                  </a:lnTo>
                  <a:cubicBezTo>
                    <a:pt x="32545" y="37827"/>
                    <a:pt x="37866" y="32514"/>
                    <a:pt x="44426" y="32514"/>
                  </a:cubicBezTo>
                  <a:cubicBezTo>
                    <a:pt x="44426" y="32514"/>
                    <a:pt x="394644" y="32514"/>
                    <a:pt x="394644" y="32514"/>
                  </a:cubicBezTo>
                  <a:cubicBezTo>
                    <a:pt x="401204" y="32514"/>
                    <a:pt x="406525" y="37827"/>
                    <a:pt x="406525" y="44387"/>
                  </a:cubicBezTo>
                  <a:cubicBezTo>
                    <a:pt x="406525" y="44387"/>
                    <a:pt x="406525" y="557129"/>
                    <a:pt x="406525" y="557129"/>
                  </a:cubicBezTo>
                  <a:cubicBezTo>
                    <a:pt x="406525" y="563689"/>
                    <a:pt x="401204" y="569002"/>
                    <a:pt x="394644" y="569002"/>
                  </a:cubicBezTo>
                  <a:close/>
                </a:path>
              </a:pathLst>
            </a:custGeom>
            <a:solidFill>
              <a:srgbClr val="231F20"/>
            </a:solidFill>
            <a:ln w="7575" cap="flat">
              <a:noFill/>
              <a:prstDash val="solid"/>
              <a:round/>
            </a:ln>
          </p:spPr>
          <p:txBody>
            <a:bodyPr rtlCol="0" anchor="ctr"/>
            <a:lstStyle/>
            <a:p>
              <a:endParaRPr lang="en-GB"/>
            </a:p>
          </p:txBody>
        </p:sp>
        <p:sp>
          <p:nvSpPr>
            <p:cNvPr id="461" name="Freeform: Shape 460">
              <a:extLst>
                <a:ext uri="{FF2B5EF4-FFF2-40B4-BE49-F238E27FC236}">
                  <a16:creationId xmlns:a16="http://schemas.microsoft.com/office/drawing/2014/main" id="{BEB0F517-B915-44F2-AEBC-3ED1B9A854A2}"/>
                </a:ext>
              </a:extLst>
            </p:cNvPr>
            <p:cNvSpPr/>
            <p:nvPr/>
          </p:nvSpPr>
          <p:spPr>
            <a:xfrm>
              <a:off x="7237845" y="1294847"/>
              <a:ext cx="306258" cy="257435"/>
            </a:xfrm>
            <a:custGeom>
              <a:avLst/>
              <a:gdLst>
                <a:gd name="connsiteX0" fmla="*/ 89966 w 306258"/>
                <a:gd name="connsiteY0" fmla="*/ 45607 h 257435"/>
                <a:gd name="connsiteX1" fmla="*/ 153354 w 306258"/>
                <a:gd name="connsiteY1" fmla="*/ 19466 h 257435"/>
                <a:gd name="connsiteX2" fmla="*/ 216727 w 306258"/>
                <a:gd name="connsiteY2" fmla="*/ 45607 h 257435"/>
                <a:gd name="connsiteX3" fmla="*/ 153354 w 306258"/>
                <a:gd name="connsiteY3" fmla="*/ 108995 h 257435"/>
                <a:gd name="connsiteX4" fmla="*/ 89966 w 306258"/>
                <a:gd name="connsiteY4" fmla="*/ 45607 h 257435"/>
                <a:gd name="connsiteX5" fmla="*/ 161237 w 306258"/>
                <a:gd name="connsiteY5" fmla="*/ 193553 h 257435"/>
                <a:gd name="connsiteX6" fmla="*/ 161237 w 306258"/>
                <a:gd name="connsiteY6" fmla="*/ 238104 h 257435"/>
                <a:gd name="connsiteX7" fmla="*/ 145456 w 306258"/>
                <a:gd name="connsiteY7" fmla="*/ 238104 h 257435"/>
                <a:gd name="connsiteX8" fmla="*/ 145456 w 306258"/>
                <a:gd name="connsiteY8" fmla="*/ 192732 h 257435"/>
                <a:gd name="connsiteX9" fmla="*/ 104850 w 306258"/>
                <a:gd name="connsiteY9" fmla="*/ 142738 h 257435"/>
                <a:gd name="connsiteX10" fmla="*/ 112413 w 306258"/>
                <a:gd name="connsiteY10" fmla="*/ 115319 h 257435"/>
                <a:gd name="connsiteX11" fmla="*/ 153354 w 306258"/>
                <a:gd name="connsiteY11" fmla="*/ 126547 h 257435"/>
                <a:gd name="connsiteX12" fmla="*/ 194356 w 306258"/>
                <a:gd name="connsiteY12" fmla="*/ 115289 h 257435"/>
                <a:gd name="connsiteX13" fmla="*/ 203972 w 306258"/>
                <a:gd name="connsiteY13" fmla="*/ 143695 h 257435"/>
                <a:gd name="connsiteX14" fmla="*/ 161237 w 306258"/>
                <a:gd name="connsiteY14" fmla="*/ 193553 h 257435"/>
                <a:gd name="connsiteX15" fmla="*/ 52819 w 306258"/>
                <a:gd name="connsiteY15" fmla="*/ 171790 h 257435"/>
                <a:gd name="connsiteX16" fmla="*/ 62723 w 306258"/>
                <a:gd name="connsiteY16" fmla="*/ 165048 h 257435"/>
                <a:gd name="connsiteX17" fmla="*/ 74764 w 306258"/>
                <a:gd name="connsiteY17" fmla="*/ 159331 h 257435"/>
                <a:gd name="connsiteX18" fmla="*/ 78458 w 306258"/>
                <a:gd name="connsiteY18" fmla="*/ 257647 h 257435"/>
                <a:gd name="connsiteX19" fmla="*/ 228250 w 306258"/>
                <a:gd name="connsiteY19" fmla="*/ 257647 h 257435"/>
                <a:gd name="connsiteX20" fmla="*/ 231937 w 306258"/>
                <a:gd name="connsiteY20" fmla="*/ 159331 h 257435"/>
                <a:gd name="connsiteX21" fmla="*/ 243978 w 306258"/>
                <a:gd name="connsiteY21" fmla="*/ 165048 h 257435"/>
                <a:gd name="connsiteX22" fmla="*/ 253890 w 306258"/>
                <a:gd name="connsiteY22" fmla="*/ 171790 h 257435"/>
                <a:gd name="connsiteX23" fmla="*/ 250378 w 306258"/>
                <a:gd name="connsiteY23" fmla="*/ 257647 h 257435"/>
                <a:gd name="connsiteX24" fmla="*/ 306483 w 306258"/>
                <a:gd name="connsiteY24" fmla="*/ 257647 h 257435"/>
                <a:gd name="connsiteX25" fmla="*/ 306483 w 306258"/>
                <a:gd name="connsiteY25" fmla="*/ 238104 h 257435"/>
                <a:gd name="connsiteX26" fmla="*/ 216909 w 306258"/>
                <a:gd name="connsiteY26" fmla="*/ 132058 h 257435"/>
                <a:gd name="connsiteX27" fmla="*/ 211862 w 306258"/>
                <a:gd name="connsiteY27" fmla="*/ 101386 h 257435"/>
                <a:gd name="connsiteX28" fmla="*/ 233700 w 306258"/>
                <a:gd name="connsiteY28" fmla="*/ 38112 h 257435"/>
                <a:gd name="connsiteX29" fmla="*/ 253122 w 306258"/>
                <a:gd name="connsiteY29" fmla="*/ 19406 h 257435"/>
                <a:gd name="connsiteX30" fmla="*/ 153347 w 306258"/>
                <a:gd name="connsiteY30" fmla="*/ 212 h 257435"/>
                <a:gd name="connsiteX31" fmla="*/ 53579 w 306258"/>
                <a:gd name="connsiteY31" fmla="*/ 19406 h 257435"/>
                <a:gd name="connsiteX32" fmla="*/ 73137 w 306258"/>
                <a:gd name="connsiteY32" fmla="*/ 37542 h 257435"/>
                <a:gd name="connsiteX33" fmla="*/ 94922 w 306258"/>
                <a:gd name="connsiteY33" fmla="*/ 101477 h 257435"/>
                <a:gd name="connsiteX34" fmla="*/ 89860 w 306258"/>
                <a:gd name="connsiteY34" fmla="*/ 132065 h 257435"/>
                <a:gd name="connsiteX35" fmla="*/ 225 w 306258"/>
                <a:gd name="connsiteY35" fmla="*/ 238104 h 257435"/>
                <a:gd name="connsiteX36" fmla="*/ 225 w 306258"/>
                <a:gd name="connsiteY36" fmla="*/ 257647 h 257435"/>
                <a:gd name="connsiteX37" fmla="*/ 56330 w 306258"/>
                <a:gd name="connsiteY37" fmla="*/ 257647 h 257435"/>
                <a:gd name="connsiteX38" fmla="*/ 52819 w 306258"/>
                <a:gd name="connsiteY38" fmla="*/ 171790 h 257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06258" h="257435">
                  <a:moveTo>
                    <a:pt x="89966" y="45607"/>
                  </a:moveTo>
                  <a:cubicBezTo>
                    <a:pt x="89966" y="27037"/>
                    <a:pt x="108339" y="19466"/>
                    <a:pt x="153354" y="19466"/>
                  </a:cubicBezTo>
                  <a:cubicBezTo>
                    <a:pt x="198962" y="19466"/>
                    <a:pt x="216727" y="26794"/>
                    <a:pt x="216727" y="45607"/>
                  </a:cubicBezTo>
                  <a:cubicBezTo>
                    <a:pt x="216727" y="80558"/>
                    <a:pt x="188298" y="108995"/>
                    <a:pt x="153354" y="108995"/>
                  </a:cubicBezTo>
                  <a:cubicBezTo>
                    <a:pt x="118403" y="108995"/>
                    <a:pt x="89966" y="80558"/>
                    <a:pt x="89966" y="45607"/>
                  </a:cubicBezTo>
                  <a:close/>
                  <a:moveTo>
                    <a:pt x="161237" y="193553"/>
                  </a:moveTo>
                  <a:lnTo>
                    <a:pt x="161237" y="238104"/>
                  </a:lnTo>
                  <a:lnTo>
                    <a:pt x="145456" y="238104"/>
                  </a:lnTo>
                  <a:lnTo>
                    <a:pt x="145456" y="192732"/>
                  </a:lnTo>
                  <a:lnTo>
                    <a:pt x="104850" y="142738"/>
                  </a:lnTo>
                  <a:cubicBezTo>
                    <a:pt x="107366" y="137105"/>
                    <a:pt x="111486" y="124616"/>
                    <a:pt x="112413" y="115319"/>
                  </a:cubicBezTo>
                  <a:cubicBezTo>
                    <a:pt x="124446" y="122412"/>
                    <a:pt x="138410" y="126547"/>
                    <a:pt x="153354" y="126547"/>
                  </a:cubicBezTo>
                  <a:cubicBezTo>
                    <a:pt x="168321" y="126547"/>
                    <a:pt x="182300" y="122404"/>
                    <a:pt x="194356" y="115289"/>
                  </a:cubicBezTo>
                  <a:cubicBezTo>
                    <a:pt x="195329" y="125406"/>
                    <a:pt x="201182" y="137857"/>
                    <a:pt x="203972" y="143695"/>
                  </a:cubicBezTo>
                  <a:lnTo>
                    <a:pt x="161237" y="193553"/>
                  </a:lnTo>
                  <a:close/>
                  <a:moveTo>
                    <a:pt x="52819" y="171790"/>
                  </a:moveTo>
                  <a:cubicBezTo>
                    <a:pt x="52819" y="171790"/>
                    <a:pt x="56026" y="168711"/>
                    <a:pt x="62723" y="165048"/>
                  </a:cubicBezTo>
                  <a:cubicBezTo>
                    <a:pt x="68120" y="162091"/>
                    <a:pt x="74764" y="159331"/>
                    <a:pt x="74764" y="159331"/>
                  </a:cubicBezTo>
                  <a:lnTo>
                    <a:pt x="78458" y="257647"/>
                  </a:lnTo>
                  <a:lnTo>
                    <a:pt x="228250" y="257647"/>
                  </a:lnTo>
                  <a:lnTo>
                    <a:pt x="231937" y="159331"/>
                  </a:lnTo>
                  <a:cubicBezTo>
                    <a:pt x="231937" y="159331"/>
                    <a:pt x="238581" y="162091"/>
                    <a:pt x="243978" y="165048"/>
                  </a:cubicBezTo>
                  <a:cubicBezTo>
                    <a:pt x="250690" y="168711"/>
                    <a:pt x="253890" y="171790"/>
                    <a:pt x="253890" y="171790"/>
                  </a:cubicBezTo>
                  <a:lnTo>
                    <a:pt x="250378" y="257647"/>
                  </a:lnTo>
                  <a:lnTo>
                    <a:pt x="306483" y="257647"/>
                  </a:lnTo>
                  <a:lnTo>
                    <a:pt x="306483" y="238104"/>
                  </a:lnTo>
                  <a:cubicBezTo>
                    <a:pt x="306483" y="188445"/>
                    <a:pt x="273007" y="148978"/>
                    <a:pt x="216909" y="132058"/>
                  </a:cubicBezTo>
                  <a:cubicBezTo>
                    <a:pt x="213869" y="125893"/>
                    <a:pt x="210516" y="115532"/>
                    <a:pt x="211862" y="101386"/>
                  </a:cubicBezTo>
                  <a:cubicBezTo>
                    <a:pt x="223971" y="88677"/>
                    <a:pt x="236460" y="67507"/>
                    <a:pt x="233700" y="38112"/>
                  </a:cubicBezTo>
                  <a:cubicBezTo>
                    <a:pt x="249154" y="33574"/>
                    <a:pt x="253122" y="27053"/>
                    <a:pt x="253122" y="19406"/>
                  </a:cubicBezTo>
                  <a:cubicBezTo>
                    <a:pt x="253122" y="4575"/>
                    <a:pt x="225711" y="212"/>
                    <a:pt x="153347" y="212"/>
                  </a:cubicBezTo>
                  <a:cubicBezTo>
                    <a:pt x="79697" y="212"/>
                    <a:pt x="53579" y="4575"/>
                    <a:pt x="53579" y="19406"/>
                  </a:cubicBezTo>
                  <a:cubicBezTo>
                    <a:pt x="53579" y="26733"/>
                    <a:pt x="58535" y="33035"/>
                    <a:pt x="73137" y="37542"/>
                  </a:cubicBezTo>
                  <a:cubicBezTo>
                    <a:pt x="69830" y="66017"/>
                    <a:pt x="82601" y="88585"/>
                    <a:pt x="94922" y="101477"/>
                  </a:cubicBezTo>
                  <a:cubicBezTo>
                    <a:pt x="96230" y="115471"/>
                    <a:pt x="92923" y="125847"/>
                    <a:pt x="89860" y="132065"/>
                  </a:cubicBezTo>
                  <a:cubicBezTo>
                    <a:pt x="33663" y="148994"/>
                    <a:pt x="225" y="188285"/>
                    <a:pt x="225" y="238104"/>
                  </a:cubicBezTo>
                  <a:lnTo>
                    <a:pt x="225" y="257647"/>
                  </a:lnTo>
                  <a:lnTo>
                    <a:pt x="56330" y="257647"/>
                  </a:lnTo>
                  <a:lnTo>
                    <a:pt x="52819" y="171790"/>
                  </a:lnTo>
                  <a:close/>
                </a:path>
              </a:pathLst>
            </a:custGeom>
            <a:solidFill>
              <a:srgbClr val="231F20"/>
            </a:solidFill>
            <a:ln w="7575" cap="flat">
              <a:noFill/>
              <a:prstDash val="solid"/>
              <a:round/>
            </a:ln>
          </p:spPr>
          <p:txBody>
            <a:bodyPr rtlCol="0" anchor="ctr"/>
            <a:lstStyle/>
            <a:p>
              <a:endParaRPr lang="en-GB"/>
            </a:p>
          </p:txBody>
        </p:sp>
        <p:sp>
          <p:nvSpPr>
            <p:cNvPr id="462" name="Freeform: Shape 461">
              <a:extLst>
                <a:ext uri="{FF2B5EF4-FFF2-40B4-BE49-F238E27FC236}">
                  <a16:creationId xmlns:a16="http://schemas.microsoft.com/office/drawing/2014/main" id="{B7768749-5E59-4CBB-8BF0-CC77FECD9DCA}"/>
                </a:ext>
              </a:extLst>
            </p:cNvPr>
            <p:cNvSpPr/>
            <p:nvPr/>
          </p:nvSpPr>
          <p:spPr>
            <a:xfrm>
              <a:off x="7295114" y="1212053"/>
              <a:ext cx="54008" cy="76386"/>
            </a:xfrm>
            <a:custGeom>
              <a:avLst/>
              <a:gdLst>
                <a:gd name="connsiteX0" fmla="*/ 46785 w 54008"/>
                <a:gd name="connsiteY0" fmla="*/ 69989 h 76386"/>
                <a:gd name="connsiteX1" fmla="*/ 53489 w 54008"/>
                <a:gd name="connsiteY1" fmla="*/ 140 h 76386"/>
                <a:gd name="connsiteX2" fmla="*/ 9736 w 54008"/>
                <a:gd name="connsiteY2" fmla="*/ 58655 h 76386"/>
                <a:gd name="connsiteX3" fmla="*/ 3487 w 54008"/>
                <a:gd name="connsiteY3" fmla="*/ 58655 h 76386"/>
                <a:gd name="connsiteX4" fmla="*/ 196 w 54008"/>
                <a:gd name="connsiteY4" fmla="*/ 61962 h 76386"/>
                <a:gd name="connsiteX5" fmla="*/ 196 w 54008"/>
                <a:gd name="connsiteY5" fmla="*/ 76526 h 76386"/>
                <a:gd name="connsiteX6" fmla="*/ 12411 w 54008"/>
                <a:gd name="connsiteY6" fmla="*/ 73478 h 76386"/>
                <a:gd name="connsiteX7" fmla="*/ 46785 w 54008"/>
                <a:gd name="connsiteY7" fmla="*/ 69989 h 76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08" h="76386">
                  <a:moveTo>
                    <a:pt x="46785" y="69989"/>
                  </a:moveTo>
                  <a:cubicBezTo>
                    <a:pt x="55511" y="43452"/>
                    <a:pt x="54645" y="14210"/>
                    <a:pt x="53489" y="140"/>
                  </a:cubicBezTo>
                  <a:cubicBezTo>
                    <a:pt x="29773" y="11937"/>
                    <a:pt x="14107" y="34483"/>
                    <a:pt x="9736" y="58655"/>
                  </a:cubicBezTo>
                  <a:lnTo>
                    <a:pt x="3487" y="58655"/>
                  </a:lnTo>
                  <a:cubicBezTo>
                    <a:pt x="1694" y="58655"/>
                    <a:pt x="196" y="60153"/>
                    <a:pt x="196" y="61962"/>
                  </a:cubicBezTo>
                  <a:lnTo>
                    <a:pt x="196" y="76526"/>
                  </a:lnTo>
                  <a:cubicBezTo>
                    <a:pt x="5099" y="74861"/>
                    <a:pt x="9667" y="73980"/>
                    <a:pt x="12411" y="73478"/>
                  </a:cubicBezTo>
                  <a:cubicBezTo>
                    <a:pt x="21130" y="71851"/>
                    <a:pt x="32259" y="70703"/>
                    <a:pt x="46785" y="69989"/>
                  </a:cubicBezTo>
                  <a:close/>
                </a:path>
              </a:pathLst>
            </a:custGeom>
            <a:solidFill>
              <a:srgbClr val="231F20"/>
            </a:solidFill>
            <a:ln w="7575" cap="flat">
              <a:noFill/>
              <a:prstDash val="solid"/>
              <a:round/>
            </a:ln>
          </p:spPr>
          <p:txBody>
            <a:bodyPr rtlCol="0" anchor="ctr"/>
            <a:lstStyle/>
            <a:p>
              <a:endParaRPr lang="en-GB"/>
            </a:p>
          </p:txBody>
        </p:sp>
        <p:sp>
          <p:nvSpPr>
            <p:cNvPr id="463" name="Freeform: Shape 462">
              <a:extLst>
                <a:ext uri="{FF2B5EF4-FFF2-40B4-BE49-F238E27FC236}">
                  <a16:creationId xmlns:a16="http://schemas.microsoft.com/office/drawing/2014/main" id="{21094809-8EDC-4F58-820E-FE043E30D4BC}"/>
                </a:ext>
              </a:extLst>
            </p:cNvPr>
            <p:cNvSpPr/>
            <p:nvPr/>
          </p:nvSpPr>
          <p:spPr>
            <a:xfrm>
              <a:off x="7432819" y="1211977"/>
              <a:ext cx="54008" cy="76598"/>
            </a:xfrm>
            <a:custGeom>
              <a:avLst/>
              <a:gdLst>
                <a:gd name="connsiteX0" fmla="*/ 41522 w 54008"/>
                <a:gd name="connsiteY0" fmla="*/ 73531 h 76598"/>
                <a:gd name="connsiteX1" fmla="*/ 54262 w 54008"/>
                <a:gd name="connsiteY1" fmla="*/ 76739 h 76598"/>
                <a:gd name="connsiteX2" fmla="*/ 54262 w 54008"/>
                <a:gd name="connsiteY2" fmla="*/ 62038 h 76598"/>
                <a:gd name="connsiteX3" fmla="*/ 50970 w 54008"/>
                <a:gd name="connsiteY3" fmla="*/ 58731 h 76598"/>
                <a:gd name="connsiteX4" fmla="*/ 44737 w 54008"/>
                <a:gd name="connsiteY4" fmla="*/ 58731 h 76598"/>
                <a:gd name="connsiteX5" fmla="*/ 984 w 54008"/>
                <a:gd name="connsiteY5" fmla="*/ 140 h 76598"/>
                <a:gd name="connsiteX6" fmla="*/ 7688 w 54008"/>
                <a:gd name="connsiteY6" fmla="*/ 70110 h 76598"/>
                <a:gd name="connsiteX7" fmla="*/ 41522 w 54008"/>
                <a:gd name="connsiteY7" fmla="*/ 73531 h 76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08" h="76598">
                  <a:moveTo>
                    <a:pt x="41522" y="73531"/>
                  </a:moveTo>
                  <a:cubicBezTo>
                    <a:pt x="44365" y="74071"/>
                    <a:pt x="49154" y="74975"/>
                    <a:pt x="54262" y="76739"/>
                  </a:cubicBezTo>
                  <a:lnTo>
                    <a:pt x="54262" y="62038"/>
                  </a:lnTo>
                  <a:cubicBezTo>
                    <a:pt x="54262" y="60229"/>
                    <a:pt x="52787" y="58731"/>
                    <a:pt x="50970" y="58731"/>
                  </a:cubicBezTo>
                  <a:lnTo>
                    <a:pt x="44737" y="58731"/>
                  </a:lnTo>
                  <a:cubicBezTo>
                    <a:pt x="41051" y="34924"/>
                    <a:pt x="23476" y="11800"/>
                    <a:pt x="984" y="140"/>
                  </a:cubicBezTo>
                  <a:cubicBezTo>
                    <a:pt x="-187" y="14195"/>
                    <a:pt x="-1076" y="43521"/>
                    <a:pt x="7688" y="70110"/>
                  </a:cubicBezTo>
                  <a:cubicBezTo>
                    <a:pt x="21895" y="70840"/>
                    <a:pt x="32955" y="71958"/>
                    <a:pt x="41522" y="73531"/>
                  </a:cubicBezTo>
                  <a:close/>
                </a:path>
              </a:pathLst>
            </a:custGeom>
            <a:solidFill>
              <a:srgbClr val="231F20"/>
            </a:solidFill>
            <a:ln w="7575" cap="flat">
              <a:noFill/>
              <a:prstDash val="solid"/>
              <a:round/>
            </a:ln>
          </p:spPr>
          <p:txBody>
            <a:bodyPr rtlCol="0" anchor="ctr"/>
            <a:lstStyle/>
            <a:p>
              <a:endParaRPr lang="en-GB"/>
            </a:p>
          </p:txBody>
        </p:sp>
        <p:sp>
          <p:nvSpPr>
            <p:cNvPr id="464" name="Freeform: Shape 463">
              <a:extLst>
                <a:ext uri="{FF2B5EF4-FFF2-40B4-BE49-F238E27FC236}">
                  <a16:creationId xmlns:a16="http://schemas.microsoft.com/office/drawing/2014/main" id="{405B17A8-D9FF-4629-9D75-008E2DFFCD94}"/>
                </a:ext>
              </a:extLst>
            </p:cNvPr>
            <p:cNvSpPr/>
            <p:nvPr/>
          </p:nvSpPr>
          <p:spPr>
            <a:xfrm>
              <a:off x="7359619" y="1197216"/>
              <a:ext cx="62703" cy="83820"/>
            </a:xfrm>
            <a:custGeom>
              <a:avLst/>
              <a:gdLst>
                <a:gd name="connsiteX0" fmla="*/ 31489 w 62703"/>
                <a:gd name="connsiteY0" fmla="*/ 83340 h 83820"/>
                <a:gd name="connsiteX1" fmla="*/ 62928 w 62703"/>
                <a:gd name="connsiteY1" fmla="*/ 83955 h 83820"/>
                <a:gd name="connsiteX2" fmla="*/ 57843 w 62703"/>
                <a:gd name="connsiteY2" fmla="*/ 7957 h 83820"/>
                <a:gd name="connsiteX3" fmla="*/ 49930 w 62703"/>
                <a:gd name="connsiteY3" fmla="*/ 135 h 83820"/>
                <a:gd name="connsiteX4" fmla="*/ 13223 w 62703"/>
                <a:gd name="connsiteY4" fmla="*/ 135 h 83820"/>
                <a:gd name="connsiteX5" fmla="*/ 5310 w 62703"/>
                <a:gd name="connsiteY5" fmla="*/ 7980 h 83820"/>
                <a:gd name="connsiteX6" fmla="*/ 225 w 62703"/>
                <a:gd name="connsiteY6" fmla="*/ 83955 h 83820"/>
                <a:gd name="connsiteX7" fmla="*/ 31489 w 62703"/>
                <a:gd name="connsiteY7" fmla="*/ 83340 h 8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703" h="83820">
                  <a:moveTo>
                    <a:pt x="31489" y="83340"/>
                  </a:moveTo>
                  <a:cubicBezTo>
                    <a:pt x="38589" y="83340"/>
                    <a:pt x="50341" y="83598"/>
                    <a:pt x="62928" y="83955"/>
                  </a:cubicBezTo>
                  <a:cubicBezTo>
                    <a:pt x="53997" y="51946"/>
                    <a:pt x="57288" y="19230"/>
                    <a:pt x="57843" y="7957"/>
                  </a:cubicBezTo>
                  <a:cubicBezTo>
                    <a:pt x="58064" y="3639"/>
                    <a:pt x="54255" y="135"/>
                    <a:pt x="49930" y="135"/>
                  </a:cubicBezTo>
                  <a:lnTo>
                    <a:pt x="13223" y="135"/>
                  </a:lnTo>
                  <a:cubicBezTo>
                    <a:pt x="8898" y="135"/>
                    <a:pt x="5097" y="3655"/>
                    <a:pt x="5310" y="7980"/>
                  </a:cubicBezTo>
                  <a:cubicBezTo>
                    <a:pt x="5888" y="19283"/>
                    <a:pt x="9149" y="51969"/>
                    <a:pt x="225" y="83955"/>
                  </a:cubicBezTo>
                  <a:cubicBezTo>
                    <a:pt x="12737" y="83598"/>
                    <a:pt x="24435" y="83340"/>
                    <a:pt x="31489" y="83340"/>
                  </a:cubicBezTo>
                  <a:close/>
                </a:path>
              </a:pathLst>
            </a:custGeom>
            <a:solidFill>
              <a:srgbClr val="231F20"/>
            </a:solidFill>
            <a:ln w="7575" cap="flat">
              <a:noFill/>
              <a:prstDash val="solid"/>
              <a:round/>
            </a:ln>
          </p:spPr>
          <p:txBody>
            <a:bodyPr rtlCol="0" anchor="ctr"/>
            <a:lstStyle/>
            <a:p>
              <a:endParaRPr lang="en-GB"/>
            </a:p>
          </p:txBody>
        </p:sp>
        <p:sp>
          <p:nvSpPr>
            <p:cNvPr id="465" name="Freeform: Shape 464">
              <a:extLst>
                <a:ext uri="{FF2B5EF4-FFF2-40B4-BE49-F238E27FC236}">
                  <a16:creationId xmlns:a16="http://schemas.microsoft.com/office/drawing/2014/main" id="{1094B911-EDB9-4F2C-97B8-544873D474CF}"/>
                </a:ext>
              </a:extLst>
            </p:cNvPr>
            <p:cNvSpPr/>
            <p:nvPr/>
          </p:nvSpPr>
          <p:spPr>
            <a:xfrm>
              <a:off x="6851400" y="1810379"/>
              <a:ext cx="1077363" cy="43099"/>
            </a:xfrm>
            <a:custGeom>
              <a:avLst/>
              <a:gdLst>
                <a:gd name="connsiteX0" fmla="*/ 224 w 1077363"/>
                <a:gd name="connsiteY0" fmla="*/ 43482 h 43099"/>
                <a:gd name="connsiteX1" fmla="*/ 1077588 w 1077363"/>
                <a:gd name="connsiteY1" fmla="*/ 43482 h 43099"/>
                <a:gd name="connsiteX2" fmla="*/ 1077588 w 1077363"/>
                <a:gd name="connsiteY2" fmla="*/ 382 h 43099"/>
                <a:gd name="connsiteX3" fmla="*/ 224 w 1077363"/>
                <a:gd name="connsiteY3" fmla="*/ 382 h 43099"/>
                <a:gd name="connsiteX4" fmla="*/ 224 w 1077363"/>
                <a:gd name="connsiteY4" fmla="*/ 43482 h 43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7363" h="43099">
                  <a:moveTo>
                    <a:pt x="224" y="43482"/>
                  </a:moveTo>
                  <a:lnTo>
                    <a:pt x="1077588" y="43482"/>
                  </a:lnTo>
                  <a:lnTo>
                    <a:pt x="1077588" y="382"/>
                  </a:lnTo>
                  <a:lnTo>
                    <a:pt x="224" y="382"/>
                  </a:lnTo>
                  <a:lnTo>
                    <a:pt x="224" y="43482"/>
                  </a:lnTo>
                  <a:close/>
                </a:path>
              </a:pathLst>
            </a:custGeom>
            <a:solidFill>
              <a:srgbClr val="231F20"/>
            </a:solidFill>
            <a:ln w="7575" cap="flat">
              <a:noFill/>
              <a:prstDash val="solid"/>
              <a:round/>
            </a:ln>
          </p:spPr>
          <p:txBody>
            <a:bodyPr rtlCol="0" anchor="ctr"/>
            <a:lstStyle/>
            <a:p>
              <a:endParaRPr lang="en-GB"/>
            </a:p>
          </p:txBody>
        </p:sp>
        <p:sp>
          <p:nvSpPr>
            <p:cNvPr id="466" name="Freeform: Shape 465">
              <a:extLst>
                <a:ext uri="{FF2B5EF4-FFF2-40B4-BE49-F238E27FC236}">
                  <a16:creationId xmlns:a16="http://schemas.microsoft.com/office/drawing/2014/main" id="{D39C6065-BC02-4E50-8D10-AA3D32349A9B}"/>
                </a:ext>
              </a:extLst>
            </p:cNvPr>
            <p:cNvSpPr/>
            <p:nvPr/>
          </p:nvSpPr>
          <p:spPr>
            <a:xfrm>
              <a:off x="7635860" y="1259532"/>
              <a:ext cx="120071" cy="79434"/>
            </a:xfrm>
            <a:custGeom>
              <a:avLst/>
              <a:gdLst>
                <a:gd name="connsiteX0" fmla="*/ 352 w 120071"/>
                <a:gd name="connsiteY0" fmla="*/ 160 h 79434"/>
                <a:gd name="connsiteX1" fmla="*/ 120423 w 120071"/>
                <a:gd name="connsiteY1" fmla="*/ 160 h 79434"/>
                <a:gd name="connsiteX2" fmla="*/ 120423 w 120071"/>
                <a:gd name="connsiteY2" fmla="*/ 29616 h 79434"/>
                <a:gd name="connsiteX3" fmla="*/ 78334 w 120071"/>
                <a:gd name="connsiteY3" fmla="*/ 29616 h 79434"/>
                <a:gd name="connsiteX4" fmla="*/ 78334 w 120071"/>
                <a:gd name="connsiteY4" fmla="*/ 53438 h 79434"/>
                <a:gd name="connsiteX5" fmla="*/ 106307 w 120071"/>
                <a:gd name="connsiteY5" fmla="*/ 53438 h 79434"/>
                <a:gd name="connsiteX6" fmla="*/ 106307 w 120071"/>
                <a:gd name="connsiteY6" fmla="*/ 79595 h 79434"/>
                <a:gd name="connsiteX7" fmla="*/ 14422 w 120071"/>
                <a:gd name="connsiteY7" fmla="*/ 79595 h 79434"/>
                <a:gd name="connsiteX8" fmla="*/ 14422 w 120071"/>
                <a:gd name="connsiteY8" fmla="*/ 53438 h 79434"/>
                <a:gd name="connsiteX9" fmla="*/ 42448 w 120071"/>
                <a:gd name="connsiteY9" fmla="*/ 53438 h 79434"/>
                <a:gd name="connsiteX10" fmla="*/ 42448 w 120071"/>
                <a:gd name="connsiteY10" fmla="*/ 29616 h 79434"/>
                <a:gd name="connsiteX11" fmla="*/ 352 w 120071"/>
                <a:gd name="connsiteY11" fmla="*/ 29616 h 79434"/>
                <a:gd name="connsiteX12" fmla="*/ 352 w 120071"/>
                <a:gd name="connsiteY12" fmla="*/ 160 h 7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0071" h="79434">
                  <a:moveTo>
                    <a:pt x="352" y="160"/>
                  </a:moveTo>
                  <a:lnTo>
                    <a:pt x="120423" y="160"/>
                  </a:lnTo>
                  <a:lnTo>
                    <a:pt x="120423" y="29616"/>
                  </a:lnTo>
                  <a:lnTo>
                    <a:pt x="78334" y="29616"/>
                  </a:lnTo>
                  <a:lnTo>
                    <a:pt x="78334" y="53438"/>
                  </a:lnTo>
                  <a:lnTo>
                    <a:pt x="106307" y="53438"/>
                  </a:lnTo>
                  <a:lnTo>
                    <a:pt x="106307" y="79595"/>
                  </a:lnTo>
                  <a:lnTo>
                    <a:pt x="14422" y="79595"/>
                  </a:lnTo>
                  <a:lnTo>
                    <a:pt x="14422" y="53438"/>
                  </a:lnTo>
                  <a:lnTo>
                    <a:pt x="42448" y="53438"/>
                  </a:lnTo>
                  <a:lnTo>
                    <a:pt x="42448" y="29616"/>
                  </a:lnTo>
                  <a:lnTo>
                    <a:pt x="352" y="29616"/>
                  </a:lnTo>
                  <a:lnTo>
                    <a:pt x="352" y="160"/>
                  </a:lnTo>
                  <a:close/>
                </a:path>
              </a:pathLst>
            </a:custGeom>
            <a:solidFill>
              <a:srgbClr val="231F20"/>
            </a:solidFill>
            <a:ln w="7575" cap="flat">
              <a:noFill/>
              <a:prstDash val="solid"/>
              <a:round/>
            </a:ln>
          </p:spPr>
          <p:txBody>
            <a:bodyPr rtlCol="0" anchor="ctr"/>
            <a:lstStyle/>
            <a:p>
              <a:endParaRPr lang="en-GB"/>
            </a:p>
          </p:txBody>
        </p:sp>
        <p:sp>
          <p:nvSpPr>
            <p:cNvPr id="467" name="Freeform: Shape 466">
              <a:extLst>
                <a:ext uri="{FF2B5EF4-FFF2-40B4-BE49-F238E27FC236}">
                  <a16:creationId xmlns:a16="http://schemas.microsoft.com/office/drawing/2014/main" id="{0583340C-FF49-499B-AABF-955F7DCB276D}"/>
                </a:ext>
              </a:extLst>
            </p:cNvPr>
            <p:cNvSpPr/>
            <p:nvPr/>
          </p:nvSpPr>
          <p:spPr>
            <a:xfrm>
              <a:off x="7599844" y="1349228"/>
              <a:ext cx="191181" cy="134734"/>
            </a:xfrm>
            <a:custGeom>
              <a:avLst/>
              <a:gdLst>
                <a:gd name="connsiteX0" fmla="*/ 158832 w 191181"/>
                <a:gd name="connsiteY0" fmla="*/ 41766 h 134734"/>
                <a:gd name="connsiteX1" fmla="*/ 158832 w 191181"/>
                <a:gd name="connsiteY1" fmla="*/ 60534 h 134734"/>
                <a:gd name="connsiteX2" fmla="*/ 135739 w 191181"/>
                <a:gd name="connsiteY2" fmla="*/ 60534 h 134734"/>
                <a:gd name="connsiteX3" fmla="*/ 123554 w 191181"/>
                <a:gd name="connsiteY3" fmla="*/ 48250 h 134734"/>
                <a:gd name="connsiteX4" fmla="*/ 123554 w 191181"/>
                <a:gd name="connsiteY4" fmla="*/ 32918 h 134734"/>
                <a:gd name="connsiteX5" fmla="*/ 142322 w 191181"/>
                <a:gd name="connsiteY5" fmla="*/ 32918 h 134734"/>
                <a:gd name="connsiteX6" fmla="*/ 142322 w 191181"/>
                <a:gd name="connsiteY6" fmla="*/ 209 h 134734"/>
                <a:gd name="connsiteX7" fmla="*/ 50437 w 191181"/>
                <a:gd name="connsiteY7" fmla="*/ 209 h 134734"/>
                <a:gd name="connsiteX8" fmla="*/ 50437 w 191181"/>
                <a:gd name="connsiteY8" fmla="*/ 32918 h 134734"/>
                <a:gd name="connsiteX9" fmla="*/ 69205 w 191181"/>
                <a:gd name="connsiteY9" fmla="*/ 32918 h 134734"/>
                <a:gd name="connsiteX10" fmla="*/ 69205 w 191181"/>
                <a:gd name="connsiteY10" fmla="*/ 48250 h 134734"/>
                <a:gd name="connsiteX11" fmla="*/ 57020 w 191181"/>
                <a:gd name="connsiteY11" fmla="*/ 60534 h 134734"/>
                <a:gd name="connsiteX12" fmla="*/ 33053 w 191181"/>
                <a:gd name="connsiteY12" fmla="*/ 60534 h 134734"/>
                <a:gd name="connsiteX13" fmla="*/ 33053 w 191181"/>
                <a:gd name="connsiteY13" fmla="*/ 41766 h 134734"/>
                <a:gd name="connsiteX14" fmla="*/ 352 w 191181"/>
                <a:gd name="connsiteY14" fmla="*/ 41766 h 134734"/>
                <a:gd name="connsiteX15" fmla="*/ 352 w 191181"/>
                <a:gd name="connsiteY15" fmla="*/ 133651 h 134734"/>
                <a:gd name="connsiteX16" fmla="*/ 33053 w 191181"/>
                <a:gd name="connsiteY16" fmla="*/ 133651 h 134734"/>
                <a:gd name="connsiteX17" fmla="*/ 33053 w 191181"/>
                <a:gd name="connsiteY17" fmla="*/ 114883 h 134734"/>
                <a:gd name="connsiteX18" fmla="*/ 57597 w 191181"/>
                <a:gd name="connsiteY18" fmla="*/ 114883 h 134734"/>
                <a:gd name="connsiteX19" fmla="*/ 96380 w 191181"/>
                <a:gd name="connsiteY19" fmla="*/ 134943 h 134734"/>
                <a:gd name="connsiteX20" fmla="*/ 135162 w 191181"/>
                <a:gd name="connsiteY20" fmla="*/ 114883 h 134734"/>
                <a:gd name="connsiteX21" fmla="*/ 158832 w 191181"/>
                <a:gd name="connsiteY21" fmla="*/ 114883 h 134734"/>
                <a:gd name="connsiteX22" fmla="*/ 158832 w 191181"/>
                <a:gd name="connsiteY22" fmla="*/ 133651 h 134734"/>
                <a:gd name="connsiteX23" fmla="*/ 191533 w 191181"/>
                <a:gd name="connsiteY23" fmla="*/ 133651 h 134734"/>
                <a:gd name="connsiteX24" fmla="*/ 191533 w 191181"/>
                <a:gd name="connsiteY24" fmla="*/ 41766 h 134734"/>
                <a:gd name="connsiteX25" fmla="*/ 158832 w 191181"/>
                <a:gd name="connsiteY25" fmla="*/ 41766 h 134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1181" h="134734">
                  <a:moveTo>
                    <a:pt x="158832" y="41766"/>
                  </a:moveTo>
                  <a:lnTo>
                    <a:pt x="158832" y="60534"/>
                  </a:lnTo>
                  <a:lnTo>
                    <a:pt x="135739" y="60534"/>
                  </a:lnTo>
                  <a:cubicBezTo>
                    <a:pt x="132463" y="55730"/>
                    <a:pt x="128320" y="51572"/>
                    <a:pt x="123554" y="48250"/>
                  </a:cubicBezTo>
                  <a:lnTo>
                    <a:pt x="123554" y="32918"/>
                  </a:lnTo>
                  <a:lnTo>
                    <a:pt x="142322" y="32918"/>
                  </a:lnTo>
                  <a:lnTo>
                    <a:pt x="142322" y="209"/>
                  </a:lnTo>
                  <a:lnTo>
                    <a:pt x="50437" y="209"/>
                  </a:lnTo>
                  <a:lnTo>
                    <a:pt x="50437" y="32918"/>
                  </a:lnTo>
                  <a:lnTo>
                    <a:pt x="69205" y="32918"/>
                  </a:lnTo>
                  <a:lnTo>
                    <a:pt x="69205" y="48250"/>
                  </a:lnTo>
                  <a:cubicBezTo>
                    <a:pt x="64439" y="51572"/>
                    <a:pt x="60296" y="55730"/>
                    <a:pt x="57020" y="60534"/>
                  </a:cubicBezTo>
                  <a:lnTo>
                    <a:pt x="33053" y="60534"/>
                  </a:lnTo>
                  <a:lnTo>
                    <a:pt x="33053" y="41766"/>
                  </a:lnTo>
                  <a:lnTo>
                    <a:pt x="352" y="41766"/>
                  </a:lnTo>
                  <a:lnTo>
                    <a:pt x="352" y="133651"/>
                  </a:lnTo>
                  <a:lnTo>
                    <a:pt x="33053" y="133651"/>
                  </a:lnTo>
                  <a:lnTo>
                    <a:pt x="33053" y="114883"/>
                  </a:lnTo>
                  <a:lnTo>
                    <a:pt x="57597" y="114883"/>
                  </a:lnTo>
                  <a:cubicBezTo>
                    <a:pt x="66233" y="127007"/>
                    <a:pt x="80371" y="134943"/>
                    <a:pt x="96380" y="134943"/>
                  </a:cubicBezTo>
                  <a:cubicBezTo>
                    <a:pt x="112388" y="134943"/>
                    <a:pt x="126527" y="127007"/>
                    <a:pt x="135162" y="114883"/>
                  </a:cubicBezTo>
                  <a:lnTo>
                    <a:pt x="158832" y="114883"/>
                  </a:lnTo>
                  <a:lnTo>
                    <a:pt x="158832" y="133651"/>
                  </a:lnTo>
                  <a:lnTo>
                    <a:pt x="191533" y="133651"/>
                  </a:lnTo>
                  <a:lnTo>
                    <a:pt x="191533" y="41766"/>
                  </a:lnTo>
                  <a:lnTo>
                    <a:pt x="158832" y="41766"/>
                  </a:lnTo>
                  <a:close/>
                </a:path>
              </a:pathLst>
            </a:custGeom>
            <a:solidFill>
              <a:srgbClr val="231F20"/>
            </a:solidFill>
            <a:ln w="7575" cap="flat">
              <a:noFill/>
              <a:prstDash val="solid"/>
              <a:round/>
            </a:ln>
          </p:spPr>
          <p:txBody>
            <a:bodyPr rtlCol="0" anchor="ctr"/>
            <a:lstStyle/>
            <a:p>
              <a:endParaRPr lang="en-GB"/>
            </a:p>
          </p:txBody>
        </p:sp>
      </p:grpSp>
      <p:grpSp>
        <p:nvGrpSpPr>
          <p:cNvPr id="468" name="Group 467">
            <a:extLst>
              <a:ext uri="{FF2B5EF4-FFF2-40B4-BE49-F238E27FC236}">
                <a16:creationId xmlns:a16="http://schemas.microsoft.com/office/drawing/2014/main" id="{810DA804-FBAC-4F2D-B263-472962A0AD4A}"/>
              </a:ext>
            </a:extLst>
          </p:cNvPr>
          <p:cNvGrpSpPr>
            <a:grpSpLocks noChangeAspect="1"/>
          </p:cNvGrpSpPr>
          <p:nvPr/>
        </p:nvGrpSpPr>
        <p:grpSpPr>
          <a:xfrm>
            <a:off x="69679" y="3006886"/>
            <a:ext cx="504000" cy="504000"/>
            <a:chOff x="6851400" y="3342387"/>
            <a:chExt cx="1077355" cy="1077355"/>
          </a:xfrm>
        </p:grpSpPr>
        <p:sp>
          <p:nvSpPr>
            <p:cNvPr id="469" name="Freeform: Shape 468">
              <a:extLst>
                <a:ext uri="{FF2B5EF4-FFF2-40B4-BE49-F238E27FC236}">
                  <a16:creationId xmlns:a16="http://schemas.microsoft.com/office/drawing/2014/main" id="{04F1CD96-F73B-43BA-B1C1-6C0D0BC3352B}"/>
                </a:ext>
              </a:extLst>
            </p:cNvPr>
            <p:cNvSpPr/>
            <p:nvPr/>
          </p:nvSpPr>
          <p:spPr>
            <a:xfrm>
              <a:off x="6851400" y="334238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470" name="Freeform: Shape 469">
              <a:extLst>
                <a:ext uri="{FF2B5EF4-FFF2-40B4-BE49-F238E27FC236}">
                  <a16:creationId xmlns:a16="http://schemas.microsoft.com/office/drawing/2014/main" id="{46AEDBBF-0786-477F-8414-F599749D464C}"/>
                </a:ext>
              </a:extLst>
            </p:cNvPr>
            <p:cNvSpPr/>
            <p:nvPr/>
          </p:nvSpPr>
          <p:spPr>
            <a:xfrm>
              <a:off x="7657691" y="3549402"/>
              <a:ext cx="271064" cy="247226"/>
            </a:xfrm>
            <a:custGeom>
              <a:avLst/>
              <a:gdLst>
                <a:gd name="connsiteX0" fmla="*/ 22079 w 271064"/>
                <a:gd name="connsiteY0" fmla="*/ 174202 h 247226"/>
                <a:gd name="connsiteX1" fmla="*/ 392 w 271064"/>
                <a:gd name="connsiteY1" fmla="*/ 198374 h 247226"/>
                <a:gd name="connsiteX2" fmla="*/ 392 w 271064"/>
                <a:gd name="connsiteY2" fmla="*/ 247365 h 247226"/>
                <a:gd name="connsiteX3" fmla="*/ 146635 w 271064"/>
                <a:gd name="connsiteY3" fmla="*/ 247365 h 247226"/>
                <a:gd name="connsiteX4" fmla="*/ 146635 w 271064"/>
                <a:gd name="connsiteY4" fmla="*/ 198306 h 247226"/>
                <a:gd name="connsiteX5" fmla="*/ 124948 w 271064"/>
                <a:gd name="connsiteY5" fmla="*/ 174194 h 247226"/>
                <a:gd name="connsiteX6" fmla="*/ 124948 w 271064"/>
                <a:gd name="connsiteY6" fmla="*/ 111088 h 247226"/>
                <a:gd name="connsiteX7" fmla="*/ 133021 w 271064"/>
                <a:gd name="connsiteY7" fmla="*/ 103015 h 247226"/>
                <a:gd name="connsiteX8" fmla="*/ 271457 w 271064"/>
                <a:gd name="connsiteY8" fmla="*/ 103015 h 247226"/>
                <a:gd name="connsiteX9" fmla="*/ 271457 w 271064"/>
                <a:gd name="connsiteY9" fmla="*/ 76076 h 247226"/>
                <a:gd name="connsiteX10" fmla="*/ 133021 w 271064"/>
                <a:gd name="connsiteY10" fmla="*/ 76076 h 247226"/>
                <a:gd name="connsiteX11" fmla="*/ 98009 w 271064"/>
                <a:gd name="connsiteY11" fmla="*/ 111088 h 247226"/>
                <a:gd name="connsiteX12" fmla="*/ 98009 w 271064"/>
                <a:gd name="connsiteY12" fmla="*/ 200997 h 247226"/>
                <a:gd name="connsiteX13" fmla="*/ 119696 w 271064"/>
                <a:gd name="connsiteY13" fmla="*/ 200997 h 247226"/>
                <a:gd name="connsiteX14" fmla="*/ 119696 w 271064"/>
                <a:gd name="connsiteY14" fmla="*/ 220426 h 247226"/>
                <a:gd name="connsiteX15" fmla="*/ 27332 w 271064"/>
                <a:gd name="connsiteY15" fmla="*/ 220426 h 247226"/>
                <a:gd name="connsiteX16" fmla="*/ 27332 w 271064"/>
                <a:gd name="connsiteY16" fmla="*/ 200997 h 247226"/>
                <a:gd name="connsiteX17" fmla="*/ 49018 w 271064"/>
                <a:gd name="connsiteY17" fmla="*/ 200997 h 247226"/>
                <a:gd name="connsiteX18" fmla="*/ 49018 w 271064"/>
                <a:gd name="connsiteY18" fmla="*/ 74343 h 247226"/>
                <a:gd name="connsiteX19" fmla="*/ 96276 w 271064"/>
                <a:gd name="connsiteY19" fmla="*/ 27078 h 247226"/>
                <a:gd name="connsiteX20" fmla="*/ 271457 w 271064"/>
                <a:gd name="connsiteY20" fmla="*/ 27078 h 247226"/>
                <a:gd name="connsiteX21" fmla="*/ 271457 w 271064"/>
                <a:gd name="connsiteY21" fmla="*/ 139 h 247226"/>
                <a:gd name="connsiteX22" fmla="*/ 96276 w 271064"/>
                <a:gd name="connsiteY22" fmla="*/ 139 h 247226"/>
                <a:gd name="connsiteX23" fmla="*/ 22079 w 271064"/>
                <a:gd name="connsiteY23" fmla="*/ 74343 h 247226"/>
                <a:gd name="connsiteX24" fmla="*/ 22079 w 271064"/>
                <a:gd name="connsiteY24" fmla="*/ 174202 h 247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1064" h="247226">
                  <a:moveTo>
                    <a:pt x="22079" y="174202"/>
                  </a:moveTo>
                  <a:cubicBezTo>
                    <a:pt x="9879" y="175510"/>
                    <a:pt x="392" y="185832"/>
                    <a:pt x="392" y="198374"/>
                  </a:cubicBezTo>
                  <a:cubicBezTo>
                    <a:pt x="392" y="198374"/>
                    <a:pt x="392" y="247365"/>
                    <a:pt x="392" y="247365"/>
                  </a:cubicBezTo>
                  <a:lnTo>
                    <a:pt x="146635" y="247365"/>
                  </a:lnTo>
                  <a:lnTo>
                    <a:pt x="146635" y="198306"/>
                  </a:lnTo>
                  <a:cubicBezTo>
                    <a:pt x="146635" y="185764"/>
                    <a:pt x="137141" y="175464"/>
                    <a:pt x="124948" y="174194"/>
                  </a:cubicBezTo>
                  <a:lnTo>
                    <a:pt x="124948" y="111088"/>
                  </a:lnTo>
                  <a:cubicBezTo>
                    <a:pt x="124948" y="106626"/>
                    <a:pt x="128559" y="103015"/>
                    <a:pt x="133021" y="103015"/>
                  </a:cubicBezTo>
                  <a:cubicBezTo>
                    <a:pt x="133021" y="103015"/>
                    <a:pt x="271457" y="103015"/>
                    <a:pt x="271457" y="103015"/>
                  </a:cubicBezTo>
                  <a:lnTo>
                    <a:pt x="271457" y="76076"/>
                  </a:lnTo>
                  <a:lnTo>
                    <a:pt x="133021" y="76076"/>
                  </a:lnTo>
                  <a:cubicBezTo>
                    <a:pt x="113691" y="76076"/>
                    <a:pt x="98009" y="91758"/>
                    <a:pt x="98009" y="111088"/>
                  </a:cubicBezTo>
                  <a:cubicBezTo>
                    <a:pt x="98009" y="111088"/>
                    <a:pt x="98009" y="200997"/>
                    <a:pt x="98009" y="200997"/>
                  </a:cubicBezTo>
                  <a:lnTo>
                    <a:pt x="119696" y="200997"/>
                  </a:lnTo>
                  <a:lnTo>
                    <a:pt x="119696" y="220426"/>
                  </a:lnTo>
                  <a:cubicBezTo>
                    <a:pt x="119696" y="220426"/>
                    <a:pt x="27332" y="220426"/>
                    <a:pt x="27332" y="220426"/>
                  </a:cubicBezTo>
                  <a:lnTo>
                    <a:pt x="27332" y="200997"/>
                  </a:lnTo>
                  <a:lnTo>
                    <a:pt x="49018" y="200997"/>
                  </a:lnTo>
                  <a:lnTo>
                    <a:pt x="49018" y="74343"/>
                  </a:lnTo>
                  <a:cubicBezTo>
                    <a:pt x="49018" y="48240"/>
                    <a:pt x="70173" y="27078"/>
                    <a:pt x="96276" y="27078"/>
                  </a:cubicBezTo>
                  <a:lnTo>
                    <a:pt x="271457" y="27078"/>
                  </a:lnTo>
                  <a:lnTo>
                    <a:pt x="271457" y="139"/>
                  </a:lnTo>
                  <a:lnTo>
                    <a:pt x="96276" y="139"/>
                  </a:lnTo>
                  <a:cubicBezTo>
                    <a:pt x="55305" y="139"/>
                    <a:pt x="22079" y="33357"/>
                    <a:pt x="22079" y="74343"/>
                  </a:cubicBezTo>
                  <a:lnTo>
                    <a:pt x="22079" y="174202"/>
                  </a:lnTo>
                  <a:close/>
                </a:path>
              </a:pathLst>
            </a:custGeom>
            <a:solidFill>
              <a:srgbClr val="231F20"/>
            </a:solidFill>
            <a:ln w="7575" cap="flat">
              <a:noFill/>
              <a:prstDash val="solid"/>
              <a:round/>
            </a:ln>
          </p:spPr>
          <p:txBody>
            <a:bodyPr rtlCol="0" anchor="ctr"/>
            <a:lstStyle/>
            <a:p>
              <a:endParaRPr lang="en-GB"/>
            </a:p>
          </p:txBody>
        </p:sp>
        <p:sp>
          <p:nvSpPr>
            <p:cNvPr id="473" name="Freeform: Shape 472">
              <a:extLst>
                <a:ext uri="{FF2B5EF4-FFF2-40B4-BE49-F238E27FC236}">
                  <a16:creationId xmlns:a16="http://schemas.microsoft.com/office/drawing/2014/main" id="{2FD06FFD-9014-4188-B16B-EB216D8FA60A}"/>
                </a:ext>
              </a:extLst>
            </p:cNvPr>
            <p:cNvSpPr/>
            <p:nvPr/>
          </p:nvSpPr>
          <p:spPr>
            <a:xfrm>
              <a:off x="7657691" y="3966565"/>
              <a:ext cx="271064" cy="247218"/>
            </a:xfrm>
            <a:custGeom>
              <a:avLst/>
              <a:gdLst>
                <a:gd name="connsiteX0" fmla="*/ 22079 w 271064"/>
                <a:gd name="connsiteY0" fmla="*/ 73475 h 247218"/>
                <a:gd name="connsiteX1" fmla="*/ 22079 w 271064"/>
                <a:gd name="connsiteY1" fmla="*/ 173334 h 247218"/>
                <a:gd name="connsiteX2" fmla="*/ 96276 w 271064"/>
                <a:gd name="connsiteY2" fmla="*/ 247531 h 247218"/>
                <a:gd name="connsiteX3" fmla="*/ 271457 w 271064"/>
                <a:gd name="connsiteY3" fmla="*/ 247531 h 247218"/>
                <a:gd name="connsiteX4" fmla="*/ 271457 w 271064"/>
                <a:gd name="connsiteY4" fmla="*/ 220592 h 247218"/>
                <a:gd name="connsiteX5" fmla="*/ 96276 w 271064"/>
                <a:gd name="connsiteY5" fmla="*/ 220592 h 247218"/>
                <a:gd name="connsiteX6" fmla="*/ 49018 w 271064"/>
                <a:gd name="connsiteY6" fmla="*/ 173334 h 247218"/>
                <a:gd name="connsiteX7" fmla="*/ 49018 w 271064"/>
                <a:gd name="connsiteY7" fmla="*/ 46681 h 247218"/>
                <a:gd name="connsiteX8" fmla="*/ 27332 w 271064"/>
                <a:gd name="connsiteY8" fmla="*/ 46681 h 247218"/>
                <a:gd name="connsiteX9" fmla="*/ 27332 w 271064"/>
                <a:gd name="connsiteY9" fmla="*/ 27252 h 247218"/>
                <a:gd name="connsiteX10" fmla="*/ 119696 w 271064"/>
                <a:gd name="connsiteY10" fmla="*/ 27252 h 247218"/>
                <a:gd name="connsiteX11" fmla="*/ 119696 w 271064"/>
                <a:gd name="connsiteY11" fmla="*/ 46681 h 247218"/>
                <a:gd name="connsiteX12" fmla="*/ 98009 w 271064"/>
                <a:gd name="connsiteY12" fmla="*/ 46681 h 247218"/>
                <a:gd name="connsiteX13" fmla="*/ 98009 w 271064"/>
                <a:gd name="connsiteY13" fmla="*/ 136582 h 247218"/>
                <a:gd name="connsiteX14" fmla="*/ 133021 w 271064"/>
                <a:gd name="connsiteY14" fmla="*/ 171601 h 247218"/>
                <a:gd name="connsiteX15" fmla="*/ 271457 w 271064"/>
                <a:gd name="connsiteY15" fmla="*/ 171601 h 247218"/>
                <a:gd name="connsiteX16" fmla="*/ 271457 w 271064"/>
                <a:gd name="connsiteY16" fmla="*/ 144662 h 247218"/>
                <a:gd name="connsiteX17" fmla="*/ 133021 w 271064"/>
                <a:gd name="connsiteY17" fmla="*/ 144662 h 247218"/>
                <a:gd name="connsiteX18" fmla="*/ 124948 w 271064"/>
                <a:gd name="connsiteY18" fmla="*/ 136582 h 247218"/>
                <a:gd name="connsiteX19" fmla="*/ 124948 w 271064"/>
                <a:gd name="connsiteY19" fmla="*/ 73483 h 247218"/>
                <a:gd name="connsiteX20" fmla="*/ 146635 w 271064"/>
                <a:gd name="connsiteY20" fmla="*/ 49371 h 247218"/>
                <a:gd name="connsiteX21" fmla="*/ 146635 w 271064"/>
                <a:gd name="connsiteY21" fmla="*/ 312 h 247218"/>
                <a:gd name="connsiteX22" fmla="*/ 392 w 271064"/>
                <a:gd name="connsiteY22" fmla="*/ 312 h 247218"/>
                <a:gd name="connsiteX23" fmla="*/ 392 w 271064"/>
                <a:gd name="connsiteY23" fmla="*/ 49303 h 247218"/>
                <a:gd name="connsiteX24" fmla="*/ 22079 w 271064"/>
                <a:gd name="connsiteY24" fmla="*/ 73475 h 247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1064" h="247218">
                  <a:moveTo>
                    <a:pt x="22079" y="73475"/>
                  </a:moveTo>
                  <a:lnTo>
                    <a:pt x="22079" y="173334"/>
                  </a:lnTo>
                  <a:cubicBezTo>
                    <a:pt x="22079" y="214306"/>
                    <a:pt x="55305" y="247531"/>
                    <a:pt x="96276" y="247531"/>
                  </a:cubicBezTo>
                  <a:lnTo>
                    <a:pt x="271457" y="247531"/>
                  </a:lnTo>
                  <a:lnTo>
                    <a:pt x="271457" y="220592"/>
                  </a:lnTo>
                  <a:lnTo>
                    <a:pt x="96276" y="220592"/>
                  </a:lnTo>
                  <a:cubicBezTo>
                    <a:pt x="70173" y="220592"/>
                    <a:pt x="49018" y="199438"/>
                    <a:pt x="49018" y="173334"/>
                  </a:cubicBezTo>
                  <a:cubicBezTo>
                    <a:pt x="49018" y="173334"/>
                    <a:pt x="49018" y="46681"/>
                    <a:pt x="49018" y="46681"/>
                  </a:cubicBezTo>
                  <a:lnTo>
                    <a:pt x="27332" y="46681"/>
                  </a:lnTo>
                  <a:lnTo>
                    <a:pt x="27332" y="27252"/>
                  </a:lnTo>
                  <a:cubicBezTo>
                    <a:pt x="27332" y="27252"/>
                    <a:pt x="119696" y="27252"/>
                    <a:pt x="119696" y="27252"/>
                  </a:cubicBezTo>
                  <a:lnTo>
                    <a:pt x="119696" y="46681"/>
                  </a:lnTo>
                  <a:lnTo>
                    <a:pt x="98009" y="46681"/>
                  </a:lnTo>
                  <a:lnTo>
                    <a:pt x="98009" y="136582"/>
                  </a:lnTo>
                  <a:cubicBezTo>
                    <a:pt x="98009" y="155927"/>
                    <a:pt x="113691" y="171601"/>
                    <a:pt x="133021" y="171601"/>
                  </a:cubicBezTo>
                  <a:lnTo>
                    <a:pt x="271457" y="171601"/>
                  </a:lnTo>
                  <a:lnTo>
                    <a:pt x="271457" y="144662"/>
                  </a:lnTo>
                  <a:lnTo>
                    <a:pt x="133021" y="144662"/>
                  </a:lnTo>
                  <a:cubicBezTo>
                    <a:pt x="128559" y="144662"/>
                    <a:pt x="124948" y="141044"/>
                    <a:pt x="124948" y="136582"/>
                  </a:cubicBezTo>
                  <a:lnTo>
                    <a:pt x="124948" y="73483"/>
                  </a:lnTo>
                  <a:cubicBezTo>
                    <a:pt x="137141" y="72214"/>
                    <a:pt x="146635" y="61914"/>
                    <a:pt x="146635" y="49371"/>
                  </a:cubicBezTo>
                  <a:cubicBezTo>
                    <a:pt x="146635" y="49371"/>
                    <a:pt x="146635" y="312"/>
                    <a:pt x="146635" y="312"/>
                  </a:cubicBezTo>
                  <a:lnTo>
                    <a:pt x="392" y="312"/>
                  </a:lnTo>
                  <a:lnTo>
                    <a:pt x="392" y="49303"/>
                  </a:lnTo>
                  <a:cubicBezTo>
                    <a:pt x="392" y="61845"/>
                    <a:pt x="9879" y="72168"/>
                    <a:pt x="22079" y="73475"/>
                  </a:cubicBezTo>
                  <a:close/>
                </a:path>
              </a:pathLst>
            </a:custGeom>
            <a:solidFill>
              <a:srgbClr val="231F20"/>
            </a:solidFill>
            <a:ln w="7575" cap="flat">
              <a:noFill/>
              <a:prstDash val="solid"/>
              <a:round/>
            </a:ln>
          </p:spPr>
          <p:txBody>
            <a:bodyPr rtlCol="0" anchor="ctr"/>
            <a:lstStyle/>
            <a:p>
              <a:endParaRPr lang="en-GB"/>
            </a:p>
          </p:txBody>
        </p:sp>
        <p:sp>
          <p:nvSpPr>
            <p:cNvPr id="474" name="Freeform: Shape 473">
              <a:extLst>
                <a:ext uri="{FF2B5EF4-FFF2-40B4-BE49-F238E27FC236}">
                  <a16:creationId xmlns:a16="http://schemas.microsoft.com/office/drawing/2014/main" id="{C5EE2443-FF93-4BD6-B7EE-6E8BA36D3220}"/>
                </a:ext>
              </a:extLst>
            </p:cNvPr>
            <p:cNvSpPr/>
            <p:nvPr/>
          </p:nvSpPr>
          <p:spPr>
            <a:xfrm>
              <a:off x="7316975" y="3473480"/>
              <a:ext cx="611780" cy="323148"/>
            </a:xfrm>
            <a:custGeom>
              <a:avLst/>
              <a:gdLst>
                <a:gd name="connsiteX0" fmla="*/ 22008 w 611780"/>
                <a:gd name="connsiteY0" fmla="*/ 250109 h 323148"/>
                <a:gd name="connsiteX1" fmla="*/ 321 w 611780"/>
                <a:gd name="connsiteY1" fmla="*/ 274281 h 323148"/>
                <a:gd name="connsiteX2" fmla="*/ 321 w 611780"/>
                <a:gd name="connsiteY2" fmla="*/ 323272 h 323148"/>
                <a:gd name="connsiteX3" fmla="*/ 146571 w 611780"/>
                <a:gd name="connsiteY3" fmla="*/ 323272 h 323148"/>
                <a:gd name="connsiteX4" fmla="*/ 146571 w 611780"/>
                <a:gd name="connsiteY4" fmla="*/ 274213 h 323148"/>
                <a:gd name="connsiteX5" fmla="*/ 124877 w 611780"/>
                <a:gd name="connsiteY5" fmla="*/ 250101 h 323148"/>
                <a:gd name="connsiteX6" fmla="*/ 124877 w 611780"/>
                <a:gd name="connsiteY6" fmla="*/ 111065 h 323148"/>
                <a:gd name="connsiteX7" fmla="*/ 132950 w 611780"/>
                <a:gd name="connsiteY7" fmla="*/ 102984 h 323148"/>
                <a:gd name="connsiteX8" fmla="*/ 612101 w 611780"/>
                <a:gd name="connsiteY8" fmla="*/ 102984 h 323148"/>
                <a:gd name="connsiteX9" fmla="*/ 612101 w 611780"/>
                <a:gd name="connsiteY9" fmla="*/ 76045 h 323148"/>
                <a:gd name="connsiteX10" fmla="*/ 132950 w 611780"/>
                <a:gd name="connsiteY10" fmla="*/ 76045 h 323148"/>
                <a:gd name="connsiteX11" fmla="*/ 97938 w 611780"/>
                <a:gd name="connsiteY11" fmla="*/ 111065 h 323148"/>
                <a:gd name="connsiteX12" fmla="*/ 97938 w 611780"/>
                <a:gd name="connsiteY12" fmla="*/ 276903 h 323148"/>
                <a:gd name="connsiteX13" fmla="*/ 119632 w 611780"/>
                <a:gd name="connsiteY13" fmla="*/ 276903 h 323148"/>
                <a:gd name="connsiteX14" fmla="*/ 119632 w 611780"/>
                <a:gd name="connsiteY14" fmla="*/ 296332 h 323148"/>
                <a:gd name="connsiteX15" fmla="*/ 27261 w 611780"/>
                <a:gd name="connsiteY15" fmla="*/ 296332 h 323148"/>
                <a:gd name="connsiteX16" fmla="*/ 27261 w 611780"/>
                <a:gd name="connsiteY16" fmla="*/ 276903 h 323148"/>
                <a:gd name="connsiteX17" fmla="*/ 48947 w 611780"/>
                <a:gd name="connsiteY17" fmla="*/ 276903 h 323148"/>
                <a:gd name="connsiteX18" fmla="*/ 48947 w 611780"/>
                <a:gd name="connsiteY18" fmla="*/ 74312 h 323148"/>
                <a:gd name="connsiteX19" fmla="*/ 96205 w 611780"/>
                <a:gd name="connsiteY19" fmla="*/ 27062 h 323148"/>
                <a:gd name="connsiteX20" fmla="*/ 612101 w 611780"/>
                <a:gd name="connsiteY20" fmla="*/ 27062 h 323148"/>
                <a:gd name="connsiteX21" fmla="*/ 612101 w 611780"/>
                <a:gd name="connsiteY21" fmla="*/ 123 h 323148"/>
                <a:gd name="connsiteX22" fmla="*/ 96205 w 611780"/>
                <a:gd name="connsiteY22" fmla="*/ 123 h 323148"/>
                <a:gd name="connsiteX23" fmla="*/ 22008 w 611780"/>
                <a:gd name="connsiteY23" fmla="*/ 74312 h 323148"/>
                <a:gd name="connsiteX24" fmla="*/ 22008 w 611780"/>
                <a:gd name="connsiteY24" fmla="*/ 250109 h 323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1780" h="323148">
                  <a:moveTo>
                    <a:pt x="22008" y="250109"/>
                  </a:moveTo>
                  <a:cubicBezTo>
                    <a:pt x="9823" y="251416"/>
                    <a:pt x="321" y="261739"/>
                    <a:pt x="321" y="274281"/>
                  </a:cubicBezTo>
                  <a:cubicBezTo>
                    <a:pt x="321" y="274281"/>
                    <a:pt x="321" y="323272"/>
                    <a:pt x="321" y="323272"/>
                  </a:cubicBezTo>
                  <a:lnTo>
                    <a:pt x="146571" y="323272"/>
                  </a:lnTo>
                  <a:lnTo>
                    <a:pt x="146571" y="274213"/>
                  </a:lnTo>
                  <a:cubicBezTo>
                    <a:pt x="146571" y="261670"/>
                    <a:pt x="137062" y="251370"/>
                    <a:pt x="124877" y="250101"/>
                  </a:cubicBezTo>
                  <a:lnTo>
                    <a:pt x="124877" y="111065"/>
                  </a:lnTo>
                  <a:cubicBezTo>
                    <a:pt x="124877" y="106603"/>
                    <a:pt x="128488" y="102984"/>
                    <a:pt x="132950" y="102984"/>
                  </a:cubicBezTo>
                  <a:cubicBezTo>
                    <a:pt x="132950" y="102984"/>
                    <a:pt x="612101" y="102984"/>
                    <a:pt x="612101" y="102984"/>
                  </a:cubicBezTo>
                  <a:lnTo>
                    <a:pt x="612101" y="76045"/>
                  </a:lnTo>
                  <a:lnTo>
                    <a:pt x="132950" y="76045"/>
                  </a:lnTo>
                  <a:cubicBezTo>
                    <a:pt x="113620" y="76045"/>
                    <a:pt x="97938" y="91719"/>
                    <a:pt x="97938" y="111065"/>
                  </a:cubicBezTo>
                  <a:cubicBezTo>
                    <a:pt x="97938" y="111065"/>
                    <a:pt x="97938" y="276903"/>
                    <a:pt x="97938" y="276903"/>
                  </a:cubicBezTo>
                  <a:lnTo>
                    <a:pt x="119632" y="276903"/>
                  </a:lnTo>
                  <a:lnTo>
                    <a:pt x="119632" y="296332"/>
                  </a:lnTo>
                  <a:cubicBezTo>
                    <a:pt x="119632" y="296332"/>
                    <a:pt x="27261" y="296332"/>
                    <a:pt x="27261" y="296332"/>
                  </a:cubicBezTo>
                  <a:lnTo>
                    <a:pt x="27261" y="276903"/>
                  </a:lnTo>
                  <a:lnTo>
                    <a:pt x="48947" y="276903"/>
                  </a:lnTo>
                  <a:lnTo>
                    <a:pt x="48947" y="74312"/>
                  </a:lnTo>
                  <a:cubicBezTo>
                    <a:pt x="48947" y="48209"/>
                    <a:pt x="70102" y="27062"/>
                    <a:pt x="96205" y="27062"/>
                  </a:cubicBezTo>
                  <a:lnTo>
                    <a:pt x="612101" y="27062"/>
                  </a:lnTo>
                  <a:lnTo>
                    <a:pt x="612101" y="123"/>
                  </a:lnTo>
                  <a:lnTo>
                    <a:pt x="96205" y="123"/>
                  </a:lnTo>
                  <a:cubicBezTo>
                    <a:pt x="55234" y="123"/>
                    <a:pt x="22008" y="33341"/>
                    <a:pt x="22008" y="74312"/>
                  </a:cubicBezTo>
                  <a:lnTo>
                    <a:pt x="22008" y="250109"/>
                  </a:lnTo>
                  <a:close/>
                </a:path>
              </a:pathLst>
            </a:custGeom>
            <a:solidFill>
              <a:srgbClr val="231F20"/>
            </a:solidFill>
            <a:ln w="7575" cap="flat">
              <a:noFill/>
              <a:prstDash val="solid"/>
              <a:round/>
            </a:ln>
          </p:spPr>
          <p:txBody>
            <a:bodyPr rtlCol="0" anchor="ctr"/>
            <a:lstStyle/>
            <a:p>
              <a:endParaRPr lang="en-GB"/>
            </a:p>
          </p:txBody>
        </p:sp>
        <p:sp>
          <p:nvSpPr>
            <p:cNvPr id="475" name="Freeform: Shape 474">
              <a:extLst>
                <a:ext uri="{FF2B5EF4-FFF2-40B4-BE49-F238E27FC236}">
                  <a16:creationId xmlns:a16="http://schemas.microsoft.com/office/drawing/2014/main" id="{2583698E-0D47-4E6B-AB30-6CA9BC664CAB}"/>
                </a:ext>
              </a:extLst>
            </p:cNvPr>
            <p:cNvSpPr/>
            <p:nvPr/>
          </p:nvSpPr>
          <p:spPr>
            <a:xfrm>
              <a:off x="7316975" y="3966565"/>
              <a:ext cx="611780" cy="323148"/>
            </a:xfrm>
            <a:custGeom>
              <a:avLst/>
              <a:gdLst>
                <a:gd name="connsiteX0" fmla="*/ 22008 w 611780"/>
                <a:gd name="connsiteY0" fmla="*/ 73491 h 323148"/>
                <a:gd name="connsiteX1" fmla="*/ 22008 w 611780"/>
                <a:gd name="connsiteY1" fmla="*/ 249280 h 323148"/>
                <a:gd name="connsiteX2" fmla="*/ 96205 w 611780"/>
                <a:gd name="connsiteY2" fmla="*/ 323477 h 323148"/>
                <a:gd name="connsiteX3" fmla="*/ 612101 w 611780"/>
                <a:gd name="connsiteY3" fmla="*/ 323477 h 323148"/>
                <a:gd name="connsiteX4" fmla="*/ 612101 w 611780"/>
                <a:gd name="connsiteY4" fmla="*/ 296538 h 323148"/>
                <a:gd name="connsiteX5" fmla="*/ 96205 w 611780"/>
                <a:gd name="connsiteY5" fmla="*/ 296538 h 323148"/>
                <a:gd name="connsiteX6" fmla="*/ 48947 w 611780"/>
                <a:gd name="connsiteY6" fmla="*/ 249280 h 323148"/>
                <a:gd name="connsiteX7" fmla="*/ 48947 w 611780"/>
                <a:gd name="connsiteY7" fmla="*/ 46696 h 323148"/>
                <a:gd name="connsiteX8" fmla="*/ 27261 w 611780"/>
                <a:gd name="connsiteY8" fmla="*/ 46696 h 323148"/>
                <a:gd name="connsiteX9" fmla="*/ 27261 w 611780"/>
                <a:gd name="connsiteY9" fmla="*/ 27267 h 323148"/>
                <a:gd name="connsiteX10" fmla="*/ 119632 w 611780"/>
                <a:gd name="connsiteY10" fmla="*/ 27267 h 323148"/>
                <a:gd name="connsiteX11" fmla="*/ 119632 w 611780"/>
                <a:gd name="connsiteY11" fmla="*/ 46696 h 323148"/>
                <a:gd name="connsiteX12" fmla="*/ 97938 w 611780"/>
                <a:gd name="connsiteY12" fmla="*/ 46696 h 323148"/>
                <a:gd name="connsiteX13" fmla="*/ 97938 w 611780"/>
                <a:gd name="connsiteY13" fmla="*/ 212535 h 323148"/>
                <a:gd name="connsiteX14" fmla="*/ 132950 w 611780"/>
                <a:gd name="connsiteY14" fmla="*/ 247547 h 323148"/>
                <a:gd name="connsiteX15" fmla="*/ 612101 w 611780"/>
                <a:gd name="connsiteY15" fmla="*/ 247547 h 323148"/>
                <a:gd name="connsiteX16" fmla="*/ 612101 w 611780"/>
                <a:gd name="connsiteY16" fmla="*/ 220608 h 323148"/>
                <a:gd name="connsiteX17" fmla="*/ 132950 w 611780"/>
                <a:gd name="connsiteY17" fmla="*/ 220608 h 323148"/>
                <a:gd name="connsiteX18" fmla="*/ 124877 w 611780"/>
                <a:gd name="connsiteY18" fmla="*/ 212535 h 323148"/>
                <a:gd name="connsiteX19" fmla="*/ 124877 w 611780"/>
                <a:gd name="connsiteY19" fmla="*/ 73499 h 323148"/>
                <a:gd name="connsiteX20" fmla="*/ 146571 w 611780"/>
                <a:gd name="connsiteY20" fmla="*/ 49387 h 323148"/>
                <a:gd name="connsiteX21" fmla="*/ 146571 w 611780"/>
                <a:gd name="connsiteY21" fmla="*/ 328 h 323148"/>
                <a:gd name="connsiteX22" fmla="*/ 321 w 611780"/>
                <a:gd name="connsiteY22" fmla="*/ 328 h 323148"/>
                <a:gd name="connsiteX23" fmla="*/ 321 w 611780"/>
                <a:gd name="connsiteY23" fmla="*/ 49319 h 323148"/>
                <a:gd name="connsiteX24" fmla="*/ 22008 w 611780"/>
                <a:gd name="connsiteY24" fmla="*/ 73491 h 323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1780" h="323148">
                  <a:moveTo>
                    <a:pt x="22008" y="73491"/>
                  </a:moveTo>
                  <a:lnTo>
                    <a:pt x="22008" y="249280"/>
                  </a:lnTo>
                  <a:cubicBezTo>
                    <a:pt x="22008" y="290252"/>
                    <a:pt x="55234" y="323477"/>
                    <a:pt x="96205" y="323477"/>
                  </a:cubicBezTo>
                  <a:lnTo>
                    <a:pt x="612101" y="323477"/>
                  </a:lnTo>
                  <a:lnTo>
                    <a:pt x="612101" y="296538"/>
                  </a:lnTo>
                  <a:lnTo>
                    <a:pt x="96205" y="296538"/>
                  </a:lnTo>
                  <a:cubicBezTo>
                    <a:pt x="70102" y="296538"/>
                    <a:pt x="48947" y="275383"/>
                    <a:pt x="48947" y="249280"/>
                  </a:cubicBezTo>
                  <a:lnTo>
                    <a:pt x="48947" y="46696"/>
                  </a:lnTo>
                  <a:lnTo>
                    <a:pt x="27261" y="46696"/>
                  </a:lnTo>
                  <a:lnTo>
                    <a:pt x="27261" y="27267"/>
                  </a:lnTo>
                  <a:cubicBezTo>
                    <a:pt x="27261" y="27267"/>
                    <a:pt x="119632" y="27267"/>
                    <a:pt x="119632" y="27267"/>
                  </a:cubicBezTo>
                  <a:lnTo>
                    <a:pt x="119632" y="46696"/>
                  </a:lnTo>
                  <a:lnTo>
                    <a:pt x="97938" y="46696"/>
                  </a:lnTo>
                  <a:lnTo>
                    <a:pt x="97938" y="212535"/>
                  </a:lnTo>
                  <a:cubicBezTo>
                    <a:pt x="97938" y="231866"/>
                    <a:pt x="113620" y="247547"/>
                    <a:pt x="132950" y="247547"/>
                  </a:cubicBezTo>
                  <a:cubicBezTo>
                    <a:pt x="132950" y="247547"/>
                    <a:pt x="612101" y="247547"/>
                    <a:pt x="612101" y="247547"/>
                  </a:cubicBezTo>
                  <a:lnTo>
                    <a:pt x="612101" y="220608"/>
                  </a:lnTo>
                  <a:lnTo>
                    <a:pt x="132950" y="220608"/>
                  </a:lnTo>
                  <a:cubicBezTo>
                    <a:pt x="128488" y="220608"/>
                    <a:pt x="124877" y="216997"/>
                    <a:pt x="124877" y="212535"/>
                  </a:cubicBezTo>
                  <a:lnTo>
                    <a:pt x="124877" y="73499"/>
                  </a:lnTo>
                  <a:cubicBezTo>
                    <a:pt x="137062" y="72229"/>
                    <a:pt x="146571" y="61930"/>
                    <a:pt x="146571" y="49387"/>
                  </a:cubicBezTo>
                  <a:lnTo>
                    <a:pt x="146571" y="328"/>
                  </a:lnTo>
                  <a:lnTo>
                    <a:pt x="321" y="328"/>
                  </a:lnTo>
                  <a:lnTo>
                    <a:pt x="321" y="49319"/>
                  </a:lnTo>
                  <a:cubicBezTo>
                    <a:pt x="321" y="61861"/>
                    <a:pt x="9823" y="72184"/>
                    <a:pt x="22008" y="73491"/>
                  </a:cubicBezTo>
                  <a:close/>
                </a:path>
              </a:pathLst>
            </a:custGeom>
            <a:solidFill>
              <a:srgbClr val="231F20"/>
            </a:solidFill>
            <a:ln w="7575" cap="flat">
              <a:noFill/>
              <a:prstDash val="solid"/>
              <a:round/>
            </a:ln>
          </p:spPr>
          <p:txBody>
            <a:bodyPr rtlCol="0" anchor="ctr"/>
            <a:lstStyle/>
            <a:p>
              <a:endParaRPr lang="en-GB"/>
            </a:p>
          </p:txBody>
        </p:sp>
        <p:sp>
          <p:nvSpPr>
            <p:cNvPr id="476" name="Freeform: Shape 475">
              <a:extLst>
                <a:ext uri="{FF2B5EF4-FFF2-40B4-BE49-F238E27FC236}">
                  <a16:creationId xmlns:a16="http://schemas.microsoft.com/office/drawing/2014/main" id="{6C42593C-B6A2-42AB-8CEC-C74C2C476E75}"/>
                </a:ext>
              </a:extLst>
            </p:cNvPr>
            <p:cNvSpPr/>
            <p:nvPr/>
          </p:nvSpPr>
          <p:spPr>
            <a:xfrm>
              <a:off x="7624822" y="3776500"/>
              <a:ext cx="210823" cy="210831"/>
            </a:xfrm>
            <a:custGeom>
              <a:avLst/>
              <a:gdLst>
                <a:gd name="connsiteX0" fmla="*/ 105782 w 210823"/>
                <a:gd name="connsiteY0" fmla="*/ 226 h 210831"/>
                <a:gd name="connsiteX1" fmla="*/ 211190 w 210823"/>
                <a:gd name="connsiteY1" fmla="*/ 105634 h 210831"/>
                <a:gd name="connsiteX2" fmla="*/ 105782 w 210823"/>
                <a:gd name="connsiteY2" fmla="*/ 211057 h 210831"/>
                <a:gd name="connsiteX3" fmla="*/ 366 w 210823"/>
                <a:gd name="connsiteY3" fmla="*/ 105634 h 210831"/>
                <a:gd name="connsiteX4" fmla="*/ 105782 w 210823"/>
                <a:gd name="connsiteY4" fmla="*/ 226 h 210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823" h="210831">
                  <a:moveTo>
                    <a:pt x="105782" y="226"/>
                  </a:moveTo>
                  <a:cubicBezTo>
                    <a:pt x="164001" y="226"/>
                    <a:pt x="211190" y="47422"/>
                    <a:pt x="211190" y="105634"/>
                  </a:cubicBezTo>
                  <a:cubicBezTo>
                    <a:pt x="211190" y="163860"/>
                    <a:pt x="164001" y="211057"/>
                    <a:pt x="105782" y="211057"/>
                  </a:cubicBezTo>
                  <a:cubicBezTo>
                    <a:pt x="47563" y="211057"/>
                    <a:pt x="366" y="163860"/>
                    <a:pt x="366" y="105634"/>
                  </a:cubicBezTo>
                  <a:cubicBezTo>
                    <a:pt x="366" y="47422"/>
                    <a:pt x="47563" y="226"/>
                    <a:pt x="105782" y="226"/>
                  </a:cubicBezTo>
                  <a:close/>
                </a:path>
              </a:pathLst>
            </a:custGeom>
            <a:solidFill>
              <a:srgbClr val="5F636A"/>
            </a:solidFill>
            <a:ln w="7575" cap="flat">
              <a:noFill/>
              <a:prstDash val="solid"/>
              <a:round/>
            </a:ln>
          </p:spPr>
          <p:txBody>
            <a:bodyPr rtlCol="0" anchor="ctr"/>
            <a:lstStyle/>
            <a:p>
              <a:endParaRPr lang="en-GB"/>
            </a:p>
          </p:txBody>
        </p:sp>
        <p:sp>
          <p:nvSpPr>
            <p:cNvPr id="477" name="Freeform: Shape 476">
              <a:extLst>
                <a:ext uri="{FF2B5EF4-FFF2-40B4-BE49-F238E27FC236}">
                  <a16:creationId xmlns:a16="http://schemas.microsoft.com/office/drawing/2014/main" id="{CA9E9A03-AA70-43F9-BCE6-86CE529DE1FF}"/>
                </a:ext>
              </a:extLst>
            </p:cNvPr>
            <p:cNvSpPr/>
            <p:nvPr/>
          </p:nvSpPr>
          <p:spPr>
            <a:xfrm>
              <a:off x="7611892" y="3763570"/>
              <a:ext cx="236683" cy="236691"/>
            </a:xfrm>
            <a:custGeom>
              <a:avLst/>
              <a:gdLst>
                <a:gd name="connsiteX0" fmla="*/ 118712 w 236683"/>
                <a:gd name="connsiteY0" fmla="*/ 226 h 236691"/>
                <a:gd name="connsiteX1" fmla="*/ 366 w 236683"/>
                <a:gd name="connsiteY1" fmla="*/ 118564 h 236691"/>
                <a:gd name="connsiteX2" fmla="*/ 118712 w 236683"/>
                <a:gd name="connsiteY2" fmla="*/ 236917 h 236691"/>
                <a:gd name="connsiteX3" fmla="*/ 237050 w 236683"/>
                <a:gd name="connsiteY3" fmla="*/ 118564 h 236691"/>
                <a:gd name="connsiteX4" fmla="*/ 118712 w 236683"/>
                <a:gd name="connsiteY4" fmla="*/ 226 h 236691"/>
                <a:gd name="connsiteX5" fmla="*/ 118712 w 236683"/>
                <a:gd name="connsiteY5" fmla="*/ 26085 h 236691"/>
                <a:gd name="connsiteX6" fmla="*/ 211190 w 236683"/>
                <a:gd name="connsiteY6" fmla="*/ 118564 h 236691"/>
                <a:gd name="connsiteX7" fmla="*/ 118712 w 236683"/>
                <a:gd name="connsiteY7" fmla="*/ 211057 h 236691"/>
                <a:gd name="connsiteX8" fmla="*/ 26226 w 236683"/>
                <a:gd name="connsiteY8" fmla="*/ 118564 h 236691"/>
                <a:gd name="connsiteX9" fmla="*/ 118712 w 236683"/>
                <a:gd name="connsiteY9" fmla="*/ 26085 h 23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683" h="236691">
                  <a:moveTo>
                    <a:pt x="118712" y="226"/>
                  </a:moveTo>
                  <a:cubicBezTo>
                    <a:pt x="53355" y="226"/>
                    <a:pt x="366" y="53215"/>
                    <a:pt x="366" y="118564"/>
                  </a:cubicBezTo>
                  <a:cubicBezTo>
                    <a:pt x="366" y="183928"/>
                    <a:pt x="53355" y="236917"/>
                    <a:pt x="118712" y="236917"/>
                  </a:cubicBezTo>
                  <a:cubicBezTo>
                    <a:pt x="184068" y="236917"/>
                    <a:pt x="237050" y="183928"/>
                    <a:pt x="237050" y="118564"/>
                  </a:cubicBezTo>
                  <a:cubicBezTo>
                    <a:pt x="237050" y="53215"/>
                    <a:pt x="184068" y="226"/>
                    <a:pt x="118712" y="226"/>
                  </a:cubicBezTo>
                  <a:close/>
                  <a:moveTo>
                    <a:pt x="118712" y="26085"/>
                  </a:moveTo>
                  <a:cubicBezTo>
                    <a:pt x="169793" y="26085"/>
                    <a:pt x="211190" y="67490"/>
                    <a:pt x="211190" y="118564"/>
                  </a:cubicBezTo>
                  <a:cubicBezTo>
                    <a:pt x="211190" y="169652"/>
                    <a:pt x="169793" y="211057"/>
                    <a:pt x="118712" y="211057"/>
                  </a:cubicBezTo>
                  <a:cubicBezTo>
                    <a:pt x="67631" y="211057"/>
                    <a:pt x="26226" y="169652"/>
                    <a:pt x="26226" y="118564"/>
                  </a:cubicBezTo>
                  <a:cubicBezTo>
                    <a:pt x="26226" y="67490"/>
                    <a:pt x="67631" y="26085"/>
                    <a:pt x="118712" y="26085"/>
                  </a:cubicBezTo>
                  <a:close/>
                </a:path>
              </a:pathLst>
            </a:custGeom>
            <a:solidFill>
              <a:srgbClr val="231F20"/>
            </a:solidFill>
            <a:ln w="7575" cap="flat">
              <a:noFill/>
              <a:prstDash val="solid"/>
              <a:round/>
            </a:ln>
          </p:spPr>
          <p:txBody>
            <a:bodyPr rtlCol="0" anchor="ctr"/>
            <a:lstStyle/>
            <a:p>
              <a:endParaRPr lang="en-GB"/>
            </a:p>
          </p:txBody>
        </p:sp>
        <p:sp>
          <p:nvSpPr>
            <p:cNvPr id="478" name="Freeform: Shape 477">
              <a:extLst>
                <a:ext uri="{FF2B5EF4-FFF2-40B4-BE49-F238E27FC236}">
                  <a16:creationId xmlns:a16="http://schemas.microsoft.com/office/drawing/2014/main" id="{6ED51B60-43B3-458B-A149-D683EC7B6178}"/>
                </a:ext>
              </a:extLst>
            </p:cNvPr>
            <p:cNvSpPr/>
            <p:nvPr/>
          </p:nvSpPr>
          <p:spPr>
            <a:xfrm>
              <a:off x="7664555" y="3816232"/>
              <a:ext cx="131366" cy="131366"/>
            </a:xfrm>
            <a:custGeom>
              <a:avLst/>
              <a:gdLst>
                <a:gd name="connsiteX0" fmla="*/ 66049 w 131366"/>
                <a:gd name="connsiteY0" fmla="*/ 226 h 131366"/>
                <a:gd name="connsiteX1" fmla="*/ 131733 w 131366"/>
                <a:gd name="connsiteY1" fmla="*/ 65901 h 131366"/>
                <a:gd name="connsiteX2" fmla="*/ 66049 w 131366"/>
                <a:gd name="connsiteY2" fmla="*/ 131592 h 131366"/>
                <a:gd name="connsiteX3" fmla="*/ 366 w 131366"/>
                <a:gd name="connsiteY3" fmla="*/ 65901 h 131366"/>
                <a:gd name="connsiteX4" fmla="*/ 66049 w 131366"/>
                <a:gd name="connsiteY4" fmla="*/ 226 h 131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66" h="131366">
                  <a:moveTo>
                    <a:pt x="66049" y="226"/>
                  </a:moveTo>
                  <a:cubicBezTo>
                    <a:pt x="102323" y="226"/>
                    <a:pt x="131733" y="29635"/>
                    <a:pt x="131733" y="65901"/>
                  </a:cubicBezTo>
                  <a:cubicBezTo>
                    <a:pt x="131733" y="102183"/>
                    <a:pt x="102323" y="131592"/>
                    <a:pt x="66049" y="131592"/>
                  </a:cubicBezTo>
                  <a:cubicBezTo>
                    <a:pt x="29776" y="131592"/>
                    <a:pt x="366" y="102183"/>
                    <a:pt x="366" y="65901"/>
                  </a:cubicBezTo>
                  <a:cubicBezTo>
                    <a:pt x="366" y="29635"/>
                    <a:pt x="29776" y="226"/>
                    <a:pt x="66049" y="226"/>
                  </a:cubicBezTo>
                  <a:close/>
                </a:path>
              </a:pathLst>
            </a:custGeom>
            <a:solidFill>
              <a:srgbClr val="FFFFFF"/>
            </a:solidFill>
            <a:ln w="7575" cap="flat">
              <a:noFill/>
              <a:prstDash val="solid"/>
              <a:round/>
            </a:ln>
          </p:spPr>
          <p:txBody>
            <a:bodyPr rtlCol="0" anchor="ctr"/>
            <a:lstStyle/>
            <a:p>
              <a:endParaRPr lang="en-GB"/>
            </a:p>
          </p:txBody>
        </p:sp>
        <p:sp>
          <p:nvSpPr>
            <p:cNvPr id="479" name="Freeform: Shape 478">
              <a:extLst>
                <a:ext uri="{FF2B5EF4-FFF2-40B4-BE49-F238E27FC236}">
                  <a16:creationId xmlns:a16="http://schemas.microsoft.com/office/drawing/2014/main" id="{5DDF137A-11F5-4370-8B09-53AE92C9ED35}"/>
                </a:ext>
              </a:extLst>
            </p:cNvPr>
            <p:cNvSpPr/>
            <p:nvPr/>
          </p:nvSpPr>
          <p:spPr>
            <a:xfrm>
              <a:off x="7660708" y="3812394"/>
              <a:ext cx="139051" cy="139051"/>
            </a:xfrm>
            <a:custGeom>
              <a:avLst/>
              <a:gdLst>
                <a:gd name="connsiteX0" fmla="*/ 101099 w 139051"/>
                <a:gd name="connsiteY0" fmla="*/ 69740 h 139051"/>
                <a:gd name="connsiteX1" fmla="*/ 96181 w 139051"/>
                <a:gd name="connsiteY1" fmla="*/ 53063 h 139051"/>
                <a:gd name="connsiteX2" fmla="*/ 139418 w 139051"/>
                <a:gd name="connsiteY2" fmla="*/ 9826 h 139051"/>
                <a:gd name="connsiteX3" fmla="*/ 129810 w 139051"/>
                <a:gd name="connsiteY3" fmla="*/ 226 h 139051"/>
                <a:gd name="connsiteX4" fmla="*/ 86581 w 139051"/>
                <a:gd name="connsiteY4" fmla="*/ 43462 h 139051"/>
                <a:gd name="connsiteX5" fmla="*/ 69896 w 139051"/>
                <a:gd name="connsiteY5" fmla="*/ 38544 h 139051"/>
                <a:gd name="connsiteX6" fmla="*/ 53211 w 139051"/>
                <a:gd name="connsiteY6" fmla="*/ 43462 h 139051"/>
                <a:gd name="connsiteX7" fmla="*/ 11320 w 139051"/>
                <a:gd name="connsiteY7" fmla="*/ 1571 h 139051"/>
                <a:gd name="connsiteX8" fmla="*/ 1712 w 139051"/>
                <a:gd name="connsiteY8" fmla="*/ 11172 h 139051"/>
                <a:gd name="connsiteX9" fmla="*/ 43610 w 139051"/>
                <a:gd name="connsiteY9" fmla="*/ 53063 h 139051"/>
                <a:gd name="connsiteX10" fmla="*/ 38692 w 139051"/>
                <a:gd name="connsiteY10" fmla="*/ 69740 h 139051"/>
                <a:gd name="connsiteX11" fmla="*/ 43610 w 139051"/>
                <a:gd name="connsiteY11" fmla="*/ 86433 h 139051"/>
                <a:gd name="connsiteX12" fmla="*/ 366 w 139051"/>
                <a:gd name="connsiteY12" fmla="*/ 129677 h 139051"/>
                <a:gd name="connsiteX13" fmla="*/ 9967 w 139051"/>
                <a:gd name="connsiteY13" fmla="*/ 139277 h 139051"/>
                <a:gd name="connsiteX14" fmla="*/ 53211 w 139051"/>
                <a:gd name="connsiteY14" fmla="*/ 96033 h 139051"/>
                <a:gd name="connsiteX15" fmla="*/ 69896 w 139051"/>
                <a:gd name="connsiteY15" fmla="*/ 100944 h 139051"/>
                <a:gd name="connsiteX16" fmla="*/ 86573 w 139051"/>
                <a:gd name="connsiteY16" fmla="*/ 96033 h 139051"/>
                <a:gd name="connsiteX17" fmla="*/ 129810 w 139051"/>
                <a:gd name="connsiteY17" fmla="*/ 139270 h 139051"/>
                <a:gd name="connsiteX18" fmla="*/ 139418 w 139051"/>
                <a:gd name="connsiteY18" fmla="*/ 129662 h 139051"/>
                <a:gd name="connsiteX19" fmla="*/ 96181 w 139051"/>
                <a:gd name="connsiteY19" fmla="*/ 86433 h 139051"/>
                <a:gd name="connsiteX20" fmla="*/ 101099 w 139051"/>
                <a:gd name="connsiteY20" fmla="*/ 69740 h 139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9051" h="139051">
                  <a:moveTo>
                    <a:pt x="101099" y="69740"/>
                  </a:moveTo>
                  <a:cubicBezTo>
                    <a:pt x="101099" y="63591"/>
                    <a:pt x="99252" y="57890"/>
                    <a:pt x="96181" y="53063"/>
                  </a:cubicBezTo>
                  <a:lnTo>
                    <a:pt x="139418" y="9826"/>
                  </a:lnTo>
                  <a:lnTo>
                    <a:pt x="129810" y="226"/>
                  </a:lnTo>
                  <a:lnTo>
                    <a:pt x="86581" y="43462"/>
                  </a:lnTo>
                  <a:cubicBezTo>
                    <a:pt x="81746" y="40384"/>
                    <a:pt x="76053" y="38544"/>
                    <a:pt x="69896" y="38544"/>
                  </a:cubicBezTo>
                  <a:cubicBezTo>
                    <a:pt x="63746" y="38544"/>
                    <a:pt x="58045" y="40384"/>
                    <a:pt x="53211" y="43462"/>
                  </a:cubicBezTo>
                  <a:lnTo>
                    <a:pt x="11320" y="1571"/>
                  </a:lnTo>
                  <a:lnTo>
                    <a:pt x="1712" y="11172"/>
                  </a:lnTo>
                  <a:lnTo>
                    <a:pt x="43610" y="53063"/>
                  </a:lnTo>
                  <a:cubicBezTo>
                    <a:pt x="40532" y="57897"/>
                    <a:pt x="38692" y="63591"/>
                    <a:pt x="38692" y="69740"/>
                  </a:cubicBezTo>
                  <a:cubicBezTo>
                    <a:pt x="38692" y="75897"/>
                    <a:pt x="40532" y="81598"/>
                    <a:pt x="43610" y="86433"/>
                  </a:cubicBezTo>
                  <a:lnTo>
                    <a:pt x="366" y="129677"/>
                  </a:lnTo>
                  <a:lnTo>
                    <a:pt x="9967" y="139277"/>
                  </a:lnTo>
                  <a:lnTo>
                    <a:pt x="53211" y="96033"/>
                  </a:lnTo>
                  <a:cubicBezTo>
                    <a:pt x="58045" y="99104"/>
                    <a:pt x="63746" y="100944"/>
                    <a:pt x="69896" y="100944"/>
                  </a:cubicBezTo>
                  <a:cubicBezTo>
                    <a:pt x="76045" y="100944"/>
                    <a:pt x="81746" y="99104"/>
                    <a:pt x="86573" y="96033"/>
                  </a:cubicBezTo>
                  <a:lnTo>
                    <a:pt x="129810" y="139270"/>
                  </a:lnTo>
                  <a:lnTo>
                    <a:pt x="139418" y="129662"/>
                  </a:lnTo>
                  <a:lnTo>
                    <a:pt x="96181" y="86433"/>
                  </a:lnTo>
                  <a:cubicBezTo>
                    <a:pt x="99252" y="81598"/>
                    <a:pt x="101099" y="75897"/>
                    <a:pt x="101099" y="69740"/>
                  </a:cubicBezTo>
                  <a:close/>
                </a:path>
              </a:pathLst>
            </a:custGeom>
            <a:solidFill>
              <a:srgbClr val="5F636A"/>
            </a:solidFill>
            <a:ln w="7575" cap="flat">
              <a:noFill/>
              <a:prstDash val="solid"/>
              <a:round/>
            </a:ln>
          </p:spPr>
          <p:txBody>
            <a:bodyPr rtlCol="0" anchor="ctr"/>
            <a:lstStyle/>
            <a:p>
              <a:endParaRPr lang="en-GB"/>
            </a:p>
          </p:txBody>
        </p:sp>
        <p:sp>
          <p:nvSpPr>
            <p:cNvPr id="480" name="Freeform: Shape 479">
              <a:extLst>
                <a:ext uri="{FF2B5EF4-FFF2-40B4-BE49-F238E27FC236}">
                  <a16:creationId xmlns:a16="http://schemas.microsoft.com/office/drawing/2014/main" id="{84D38C6D-845C-43C8-8899-68AC6868DE8E}"/>
                </a:ext>
              </a:extLst>
            </p:cNvPr>
            <p:cNvSpPr/>
            <p:nvPr/>
          </p:nvSpPr>
          <p:spPr>
            <a:xfrm>
              <a:off x="7284107" y="3776500"/>
              <a:ext cx="210831" cy="210831"/>
            </a:xfrm>
            <a:custGeom>
              <a:avLst/>
              <a:gdLst>
                <a:gd name="connsiteX0" fmla="*/ 105640 w 210831"/>
                <a:gd name="connsiteY0" fmla="*/ 226 h 210831"/>
                <a:gd name="connsiteX1" fmla="*/ 211055 w 210831"/>
                <a:gd name="connsiteY1" fmla="*/ 105634 h 210831"/>
                <a:gd name="connsiteX2" fmla="*/ 105640 w 210831"/>
                <a:gd name="connsiteY2" fmla="*/ 211057 h 210831"/>
                <a:gd name="connsiteX3" fmla="*/ 224 w 210831"/>
                <a:gd name="connsiteY3" fmla="*/ 105634 h 210831"/>
                <a:gd name="connsiteX4" fmla="*/ 105640 w 210831"/>
                <a:gd name="connsiteY4" fmla="*/ 226 h 210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831" h="210831">
                  <a:moveTo>
                    <a:pt x="105640" y="226"/>
                  </a:moveTo>
                  <a:cubicBezTo>
                    <a:pt x="163866" y="226"/>
                    <a:pt x="211055" y="47422"/>
                    <a:pt x="211055" y="105634"/>
                  </a:cubicBezTo>
                  <a:cubicBezTo>
                    <a:pt x="211055" y="163860"/>
                    <a:pt x="163866" y="211057"/>
                    <a:pt x="105640" y="211057"/>
                  </a:cubicBezTo>
                  <a:cubicBezTo>
                    <a:pt x="47421" y="211057"/>
                    <a:pt x="224" y="163860"/>
                    <a:pt x="224" y="105634"/>
                  </a:cubicBezTo>
                  <a:cubicBezTo>
                    <a:pt x="224" y="47422"/>
                    <a:pt x="47421" y="226"/>
                    <a:pt x="105640" y="226"/>
                  </a:cubicBezTo>
                  <a:close/>
                </a:path>
              </a:pathLst>
            </a:custGeom>
            <a:solidFill>
              <a:srgbClr val="5F636A"/>
            </a:solidFill>
            <a:ln w="7575" cap="flat">
              <a:noFill/>
              <a:prstDash val="solid"/>
              <a:round/>
            </a:ln>
          </p:spPr>
          <p:txBody>
            <a:bodyPr rtlCol="0" anchor="ctr"/>
            <a:lstStyle/>
            <a:p>
              <a:endParaRPr lang="en-GB"/>
            </a:p>
          </p:txBody>
        </p:sp>
        <p:sp>
          <p:nvSpPr>
            <p:cNvPr id="481" name="Freeform: Shape 480">
              <a:extLst>
                <a:ext uri="{FF2B5EF4-FFF2-40B4-BE49-F238E27FC236}">
                  <a16:creationId xmlns:a16="http://schemas.microsoft.com/office/drawing/2014/main" id="{F6857AFC-4B4F-4F1D-B342-4828C023A927}"/>
                </a:ext>
              </a:extLst>
            </p:cNvPr>
            <p:cNvSpPr/>
            <p:nvPr/>
          </p:nvSpPr>
          <p:spPr>
            <a:xfrm>
              <a:off x="7271177" y="3763570"/>
              <a:ext cx="236691" cy="236691"/>
            </a:xfrm>
            <a:custGeom>
              <a:avLst/>
              <a:gdLst>
                <a:gd name="connsiteX0" fmla="*/ 118570 w 236691"/>
                <a:gd name="connsiteY0" fmla="*/ 226 h 236691"/>
                <a:gd name="connsiteX1" fmla="*/ 224 w 236691"/>
                <a:gd name="connsiteY1" fmla="*/ 118564 h 236691"/>
                <a:gd name="connsiteX2" fmla="*/ 118570 w 236691"/>
                <a:gd name="connsiteY2" fmla="*/ 236917 h 236691"/>
                <a:gd name="connsiteX3" fmla="*/ 236915 w 236691"/>
                <a:gd name="connsiteY3" fmla="*/ 118564 h 236691"/>
                <a:gd name="connsiteX4" fmla="*/ 118570 w 236691"/>
                <a:gd name="connsiteY4" fmla="*/ 226 h 236691"/>
                <a:gd name="connsiteX5" fmla="*/ 118570 w 236691"/>
                <a:gd name="connsiteY5" fmla="*/ 26085 h 236691"/>
                <a:gd name="connsiteX6" fmla="*/ 211055 w 236691"/>
                <a:gd name="connsiteY6" fmla="*/ 118564 h 236691"/>
                <a:gd name="connsiteX7" fmla="*/ 118570 w 236691"/>
                <a:gd name="connsiteY7" fmla="*/ 211057 h 236691"/>
                <a:gd name="connsiteX8" fmla="*/ 26084 w 236691"/>
                <a:gd name="connsiteY8" fmla="*/ 118564 h 236691"/>
                <a:gd name="connsiteX9" fmla="*/ 118570 w 236691"/>
                <a:gd name="connsiteY9" fmla="*/ 26085 h 23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691" h="236691">
                  <a:moveTo>
                    <a:pt x="118570" y="226"/>
                  </a:moveTo>
                  <a:cubicBezTo>
                    <a:pt x="53213" y="226"/>
                    <a:pt x="224" y="53215"/>
                    <a:pt x="224" y="118564"/>
                  </a:cubicBezTo>
                  <a:cubicBezTo>
                    <a:pt x="224" y="183928"/>
                    <a:pt x="53213" y="236917"/>
                    <a:pt x="118570" y="236917"/>
                  </a:cubicBezTo>
                  <a:cubicBezTo>
                    <a:pt x="183934" y="236917"/>
                    <a:pt x="236915" y="183928"/>
                    <a:pt x="236915" y="118564"/>
                  </a:cubicBezTo>
                  <a:cubicBezTo>
                    <a:pt x="236915" y="53215"/>
                    <a:pt x="183934" y="226"/>
                    <a:pt x="118570" y="226"/>
                  </a:cubicBezTo>
                  <a:close/>
                  <a:moveTo>
                    <a:pt x="118570" y="26085"/>
                  </a:moveTo>
                  <a:cubicBezTo>
                    <a:pt x="169658" y="26085"/>
                    <a:pt x="211055" y="67490"/>
                    <a:pt x="211055" y="118564"/>
                  </a:cubicBezTo>
                  <a:cubicBezTo>
                    <a:pt x="211055" y="169652"/>
                    <a:pt x="169658" y="211057"/>
                    <a:pt x="118570" y="211057"/>
                  </a:cubicBezTo>
                  <a:cubicBezTo>
                    <a:pt x="67489" y="211057"/>
                    <a:pt x="26084" y="169652"/>
                    <a:pt x="26084" y="118564"/>
                  </a:cubicBezTo>
                  <a:cubicBezTo>
                    <a:pt x="26084" y="67490"/>
                    <a:pt x="67489" y="26085"/>
                    <a:pt x="118570" y="26085"/>
                  </a:cubicBezTo>
                  <a:close/>
                </a:path>
              </a:pathLst>
            </a:custGeom>
            <a:solidFill>
              <a:srgbClr val="231F20"/>
            </a:solidFill>
            <a:ln w="7575" cap="flat">
              <a:noFill/>
              <a:prstDash val="solid"/>
              <a:round/>
            </a:ln>
          </p:spPr>
          <p:txBody>
            <a:bodyPr rtlCol="0" anchor="ctr"/>
            <a:lstStyle/>
            <a:p>
              <a:endParaRPr lang="en-GB"/>
            </a:p>
          </p:txBody>
        </p:sp>
        <p:sp>
          <p:nvSpPr>
            <p:cNvPr id="482" name="Freeform: Shape 481">
              <a:extLst>
                <a:ext uri="{FF2B5EF4-FFF2-40B4-BE49-F238E27FC236}">
                  <a16:creationId xmlns:a16="http://schemas.microsoft.com/office/drawing/2014/main" id="{33B1BD37-9254-45E5-8425-60141B0A4F04}"/>
                </a:ext>
              </a:extLst>
            </p:cNvPr>
            <p:cNvSpPr/>
            <p:nvPr/>
          </p:nvSpPr>
          <p:spPr>
            <a:xfrm>
              <a:off x="7323839" y="3816232"/>
              <a:ext cx="131366" cy="131366"/>
            </a:xfrm>
            <a:custGeom>
              <a:avLst/>
              <a:gdLst>
                <a:gd name="connsiteX0" fmla="*/ 65908 w 131366"/>
                <a:gd name="connsiteY0" fmla="*/ 226 h 131366"/>
                <a:gd name="connsiteX1" fmla="*/ 131591 w 131366"/>
                <a:gd name="connsiteY1" fmla="*/ 65901 h 131366"/>
                <a:gd name="connsiteX2" fmla="*/ 65908 w 131366"/>
                <a:gd name="connsiteY2" fmla="*/ 131592 h 131366"/>
                <a:gd name="connsiteX3" fmla="*/ 224 w 131366"/>
                <a:gd name="connsiteY3" fmla="*/ 65901 h 131366"/>
                <a:gd name="connsiteX4" fmla="*/ 65908 w 131366"/>
                <a:gd name="connsiteY4" fmla="*/ 226 h 131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66" h="131366">
                  <a:moveTo>
                    <a:pt x="65908" y="226"/>
                  </a:moveTo>
                  <a:cubicBezTo>
                    <a:pt x="102181" y="226"/>
                    <a:pt x="131591" y="29635"/>
                    <a:pt x="131591" y="65901"/>
                  </a:cubicBezTo>
                  <a:cubicBezTo>
                    <a:pt x="131591" y="102183"/>
                    <a:pt x="102181" y="131592"/>
                    <a:pt x="65908" y="131592"/>
                  </a:cubicBezTo>
                  <a:cubicBezTo>
                    <a:pt x="29634" y="131592"/>
                    <a:pt x="224" y="102183"/>
                    <a:pt x="224" y="65901"/>
                  </a:cubicBezTo>
                  <a:cubicBezTo>
                    <a:pt x="224" y="29635"/>
                    <a:pt x="29634" y="226"/>
                    <a:pt x="65908" y="226"/>
                  </a:cubicBezTo>
                  <a:close/>
                </a:path>
              </a:pathLst>
            </a:custGeom>
            <a:solidFill>
              <a:srgbClr val="FFFFFF"/>
            </a:solidFill>
            <a:ln w="7575" cap="flat">
              <a:noFill/>
              <a:prstDash val="solid"/>
              <a:round/>
            </a:ln>
          </p:spPr>
          <p:txBody>
            <a:bodyPr rtlCol="0" anchor="ctr"/>
            <a:lstStyle/>
            <a:p>
              <a:endParaRPr lang="en-GB"/>
            </a:p>
          </p:txBody>
        </p:sp>
        <p:sp>
          <p:nvSpPr>
            <p:cNvPr id="483" name="Freeform: Shape 482">
              <a:extLst>
                <a:ext uri="{FF2B5EF4-FFF2-40B4-BE49-F238E27FC236}">
                  <a16:creationId xmlns:a16="http://schemas.microsoft.com/office/drawing/2014/main" id="{86AD46FB-DDC4-440E-9191-78C29036C6C9}"/>
                </a:ext>
              </a:extLst>
            </p:cNvPr>
            <p:cNvSpPr/>
            <p:nvPr/>
          </p:nvSpPr>
          <p:spPr>
            <a:xfrm>
              <a:off x="7319993" y="3812394"/>
              <a:ext cx="139051" cy="139051"/>
            </a:xfrm>
            <a:custGeom>
              <a:avLst/>
              <a:gdLst>
                <a:gd name="connsiteX0" fmla="*/ 100957 w 139051"/>
                <a:gd name="connsiteY0" fmla="*/ 69740 h 139051"/>
                <a:gd name="connsiteX1" fmla="*/ 96039 w 139051"/>
                <a:gd name="connsiteY1" fmla="*/ 53063 h 139051"/>
                <a:gd name="connsiteX2" fmla="*/ 139276 w 139051"/>
                <a:gd name="connsiteY2" fmla="*/ 9826 h 139051"/>
                <a:gd name="connsiteX3" fmla="*/ 129675 w 139051"/>
                <a:gd name="connsiteY3" fmla="*/ 226 h 139051"/>
                <a:gd name="connsiteX4" fmla="*/ 86439 w 139051"/>
                <a:gd name="connsiteY4" fmla="*/ 43462 h 139051"/>
                <a:gd name="connsiteX5" fmla="*/ 69754 w 139051"/>
                <a:gd name="connsiteY5" fmla="*/ 38544 h 139051"/>
                <a:gd name="connsiteX6" fmla="*/ 53069 w 139051"/>
                <a:gd name="connsiteY6" fmla="*/ 43462 h 139051"/>
                <a:gd name="connsiteX7" fmla="*/ 11178 w 139051"/>
                <a:gd name="connsiteY7" fmla="*/ 1571 h 139051"/>
                <a:gd name="connsiteX8" fmla="*/ 1577 w 139051"/>
                <a:gd name="connsiteY8" fmla="*/ 11172 h 139051"/>
                <a:gd name="connsiteX9" fmla="*/ 43468 w 139051"/>
                <a:gd name="connsiteY9" fmla="*/ 53063 h 139051"/>
                <a:gd name="connsiteX10" fmla="*/ 38550 w 139051"/>
                <a:gd name="connsiteY10" fmla="*/ 69740 h 139051"/>
                <a:gd name="connsiteX11" fmla="*/ 43468 w 139051"/>
                <a:gd name="connsiteY11" fmla="*/ 86433 h 139051"/>
                <a:gd name="connsiteX12" fmla="*/ 224 w 139051"/>
                <a:gd name="connsiteY12" fmla="*/ 129677 h 139051"/>
                <a:gd name="connsiteX13" fmla="*/ 9832 w 139051"/>
                <a:gd name="connsiteY13" fmla="*/ 139277 h 139051"/>
                <a:gd name="connsiteX14" fmla="*/ 53076 w 139051"/>
                <a:gd name="connsiteY14" fmla="*/ 96033 h 139051"/>
                <a:gd name="connsiteX15" fmla="*/ 69754 w 139051"/>
                <a:gd name="connsiteY15" fmla="*/ 100944 h 139051"/>
                <a:gd name="connsiteX16" fmla="*/ 86439 w 139051"/>
                <a:gd name="connsiteY16" fmla="*/ 96033 h 139051"/>
                <a:gd name="connsiteX17" fmla="*/ 129675 w 139051"/>
                <a:gd name="connsiteY17" fmla="*/ 139270 h 139051"/>
                <a:gd name="connsiteX18" fmla="*/ 139276 w 139051"/>
                <a:gd name="connsiteY18" fmla="*/ 129662 h 139051"/>
                <a:gd name="connsiteX19" fmla="*/ 96039 w 139051"/>
                <a:gd name="connsiteY19" fmla="*/ 86433 h 139051"/>
                <a:gd name="connsiteX20" fmla="*/ 100957 w 139051"/>
                <a:gd name="connsiteY20" fmla="*/ 69740 h 139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9051" h="139051">
                  <a:moveTo>
                    <a:pt x="100957" y="69740"/>
                  </a:moveTo>
                  <a:cubicBezTo>
                    <a:pt x="100957" y="63591"/>
                    <a:pt x="99118" y="57890"/>
                    <a:pt x="96039" y="53063"/>
                  </a:cubicBezTo>
                  <a:lnTo>
                    <a:pt x="139276" y="9826"/>
                  </a:lnTo>
                  <a:lnTo>
                    <a:pt x="129675" y="226"/>
                  </a:lnTo>
                  <a:lnTo>
                    <a:pt x="86439" y="43462"/>
                  </a:lnTo>
                  <a:cubicBezTo>
                    <a:pt x="81612" y="40384"/>
                    <a:pt x="75911" y="38544"/>
                    <a:pt x="69754" y="38544"/>
                  </a:cubicBezTo>
                  <a:cubicBezTo>
                    <a:pt x="63604" y="38544"/>
                    <a:pt x="57903" y="40384"/>
                    <a:pt x="53069" y="43462"/>
                  </a:cubicBezTo>
                  <a:lnTo>
                    <a:pt x="11178" y="1571"/>
                  </a:lnTo>
                  <a:lnTo>
                    <a:pt x="1577" y="11172"/>
                  </a:lnTo>
                  <a:lnTo>
                    <a:pt x="43468" y="53063"/>
                  </a:lnTo>
                  <a:cubicBezTo>
                    <a:pt x="40397" y="57897"/>
                    <a:pt x="38550" y="63591"/>
                    <a:pt x="38550" y="69740"/>
                  </a:cubicBezTo>
                  <a:cubicBezTo>
                    <a:pt x="38550" y="75897"/>
                    <a:pt x="40397" y="81598"/>
                    <a:pt x="43468" y="86433"/>
                  </a:cubicBezTo>
                  <a:lnTo>
                    <a:pt x="224" y="129677"/>
                  </a:lnTo>
                  <a:lnTo>
                    <a:pt x="9832" y="139277"/>
                  </a:lnTo>
                  <a:lnTo>
                    <a:pt x="53076" y="96033"/>
                  </a:lnTo>
                  <a:cubicBezTo>
                    <a:pt x="57903" y="99104"/>
                    <a:pt x="63604" y="100944"/>
                    <a:pt x="69754" y="100944"/>
                  </a:cubicBezTo>
                  <a:cubicBezTo>
                    <a:pt x="75911" y="100944"/>
                    <a:pt x="81604" y="99104"/>
                    <a:pt x="86439" y="96033"/>
                  </a:cubicBezTo>
                  <a:lnTo>
                    <a:pt x="129675" y="139270"/>
                  </a:lnTo>
                  <a:lnTo>
                    <a:pt x="139276" y="129662"/>
                  </a:lnTo>
                  <a:lnTo>
                    <a:pt x="96039" y="86433"/>
                  </a:lnTo>
                  <a:cubicBezTo>
                    <a:pt x="99118" y="81598"/>
                    <a:pt x="100957" y="75897"/>
                    <a:pt x="100957" y="69740"/>
                  </a:cubicBezTo>
                  <a:close/>
                </a:path>
              </a:pathLst>
            </a:custGeom>
            <a:solidFill>
              <a:srgbClr val="5F636A"/>
            </a:solidFill>
            <a:ln w="7575" cap="flat">
              <a:noFill/>
              <a:prstDash val="solid"/>
              <a:round/>
            </a:ln>
          </p:spPr>
          <p:txBody>
            <a:bodyPr rtlCol="0" anchor="ctr"/>
            <a:lstStyle/>
            <a:p>
              <a:endParaRPr lang="en-GB"/>
            </a:p>
          </p:txBody>
        </p:sp>
        <p:sp>
          <p:nvSpPr>
            <p:cNvPr id="484" name="Freeform: Shape 483">
              <a:extLst>
                <a:ext uri="{FF2B5EF4-FFF2-40B4-BE49-F238E27FC236}">
                  <a16:creationId xmlns:a16="http://schemas.microsoft.com/office/drawing/2014/main" id="{CECD98A5-AD1D-49A2-9338-3BDFD3CBC1A0}"/>
                </a:ext>
              </a:extLst>
            </p:cNvPr>
            <p:cNvSpPr/>
            <p:nvPr/>
          </p:nvSpPr>
          <p:spPr>
            <a:xfrm>
              <a:off x="7121058" y="3630607"/>
              <a:ext cx="77267" cy="42026"/>
            </a:xfrm>
            <a:custGeom>
              <a:avLst/>
              <a:gdLst>
                <a:gd name="connsiteX0" fmla="*/ 128 w 77267"/>
                <a:gd name="connsiteY0" fmla="*/ 29022 h 42026"/>
                <a:gd name="connsiteX1" fmla="*/ 15597 w 77267"/>
                <a:gd name="connsiteY1" fmla="*/ 9000 h 42026"/>
                <a:gd name="connsiteX2" fmla="*/ 34251 w 77267"/>
                <a:gd name="connsiteY2" fmla="*/ 130 h 42026"/>
                <a:gd name="connsiteX3" fmla="*/ 57237 w 77267"/>
                <a:gd name="connsiteY3" fmla="*/ 7640 h 42026"/>
                <a:gd name="connsiteX4" fmla="*/ 73162 w 77267"/>
                <a:gd name="connsiteY4" fmla="*/ 22432 h 42026"/>
                <a:gd name="connsiteX5" fmla="*/ 77373 w 77267"/>
                <a:gd name="connsiteY5" fmla="*/ 30961 h 42026"/>
                <a:gd name="connsiteX6" fmla="*/ 59624 w 77267"/>
                <a:gd name="connsiteY6" fmla="*/ 41762 h 42026"/>
                <a:gd name="connsiteX7" fmla="*/ 57237 w 77267"/>
                <a:gd name="connsiteY7" fmla="*/ 41884 h 42026"/>
                <a:gd name="connsiteX8" fmla="*/ 50518 w 77267"/>
                <a:gd name="connsiteY8" fmla="*/ 33576 h 42026"/>
                <a:gd name="connsiteX9" fmla="*/ 38918 w 77267"/>
                <a:gd name="connsiteY9" fmla="*/ 29479 h 42026"/>
                <a:gd name="connsiteX10" fmla="*/ 27767 w 77267"/>
                <a:gd name="connsiteY10" fmla="*/ 33234 h 42026"/>
                <a:gd name="connsiteX11" fmla="*/ 23221 w 77267"/>
                <a:gd name="connsiteY11" fmla="*/ 37901 h 42026"/>
                <a:gd name="connsiteX12" fmla="*/ 21397 w 77267"/>
                <a:gd name="connsiteY12" fmla="*/ 39041 h 42026"/>
                <a:gd name="connsiteX13" fmla="*/ 699 w 77267"/>
                <a:gd name="connsiteY13" fmla="*/ 30163 h 42026"/>
                <a:gd name="connsiteX14" fmla="*/ 128 w 77267"/>
                <a:gd name="connsiteY14" fmla="*/ 29022 h 42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267" h="42026">
                  <a:moveTo>
                    <a:pt x="128" y="29022"/>
                  </a:moveTo>
                  <a:cubicBezTo>
                    <a:pt x="128" y="29022"/>
                    <a:pt x="6156" y="15028"/>
                    <a:pt x="15597" y="9000"/>
                  </a:cubicBezTo>
                  <a:cubicBezTo>
                    <a:pt x="25038" y="2973"/>
                    <a:pt x="29363" y="130"/>
                    <a:pt x="34251" y="130"/>
                  </a:cubicBezTo>
                  <a:cubicBezTo>
                    <a:pt x="39146" y="130"/>
                    <a:pt x="48139" y="1156"/>
                    <a:pt x="57237" y="7640"/>
                  </a:cubicBezTo>
                  <a:cubicBezTo>
                    <a:pt x="66336" y="14124"/>
                    <a:pt x="70205" y="17537"/>
                    <a:pt x="73162" y="22432"/>
                  </a:cubicBezTo>
                  <a:cubicBezTo>
                    <a:pt x="76119" y="27320"/>
                    <a:pt x="77601" y="30391"/>
                    <a:pt x="77373" y="30961"/>
                  </a:cubicBezTo>
                  <a:cubicBezTo>
                    <a:pt x="77145" y="31531"/>
                    <a:pt x="59624" y="41762"/>
                    <a:pt x="59624" y="41762"/>
                  </a:cubicBezTo>
                  <a:cubicBezTo>
                    <a:pt x="59624" y="41762"/>
                    <a:pt x="57694" y="42560"/>
                    <a:pt x="57237" y="41884"/>
                  </a:cubicBezTo>
                  <a:cubicBezTo>
                    <a:pt x="56781" y="41200"/>
                    <a:pt x="53596" y="35848"/>
                    <a:pt x="50518" y="33576"/>
                  </a:cubicBezTo>
                  <a:cubicBezTo>
                    <a:pt x="47454" y="31303"/>
                    <a:pt x="42901" y="29250"/>
                    <a:pt x="38918" y="29479"/>
                  </a:cubicBezTo>
                  <a:cubicBezTo>
                    <a:pt x="34935" y="29707"/>
                    <a:pt x="31408" y="29593"/>
                    <a:pt x="27767" y="33234"/>
                  </a:cubicBezTo>
                  <a:cubicBezTo>
                    <a:pt x="24126" y="36875"/>
                    <a:pt x="23221" y="37901"/>
                    <a:pt x="23221" y="37901"/>
                  </a:cubicBezTo>
                  <a:cubicBezTo>
                    <a:pt x="23221" y="37901"/>
                    <a:pt x="22423" y="39489"/>
                    <a:pt x="21397" y="39041"/>
                  </a:cubicBezTo>
                  <a:cubicBezTo>
                    <a:pt x="20386" y="38585"/>
                    <a:pt x="699" y="30163"/>
                    <a:pt x="699" y="30163"/>
                  </a:cubicBezTo>
                  <a:lnTo>
                    <a:pt x="128" y="29022"/>
                  </a:lnTo>
                  <a:close/>
                </a:path>
              </a:pathLst>
            </a:custGeom>
            <a:solidFill>
              <a:srgbClr val="231F20"/>
            </a:solidFill>
            <a:ln w="7575" cap="flat">
              <a:noFill/>
              <a:prstDash val="solid"/>
              <a:round/>
            </a:ln>
          </p:spPr>
          <p:txBody>
            <a:bodyPr rtlCol="0" anchor="ctr"/>
            <a:lstStyle/>
            <a:p>
              <a:endParaRPr lang="en-GB"/>
            </a:p>
          </p:txBody>
        </p:sp>
        <p:sp>
          <p:nvSpPr>
            <p:cNvPr id="485" name="Freeform: Shape 484">
              <a:extLst>
                <a:ext uri="{FF2B5EF4-FFF2-40B4-BE49-F238E27FC236}">
                  <a16:creationId xmlns:a16="http://schemas.microsoft.com/office/drawing/2014/main" id="{0819B4BD-7EA9-4FCA-A59F-3CC4F387C749}"/>
                </a:ext>
              </a:extLst>
            </p:cNvPr>
            <p:cNvSpPr/>
            <p:nvPr/>
          </p:nvSpPr>
          <p:spPr>
            <a:xfrm>
              <a:off x="7114266" y="3668893"/>
              <a:ext cx="25549" cy="19790"/>
            </a:xfrm>
            <a:custGeom>
              <a:avLst/>
              <a:gdLst>
                <a:gd name="connsiteX0" fmla="*/ 7545 w 25549"/>
                <a:gd name="connsiteY0" fmla="*/ 546 h 19790"/>
                <a:gd name="connsiteX1" fmla="*/ 23956 w 25549"/>
                <a:gd name="connsiteY1" fmla="*/ 7304 h 19790"/>
                <a:gd name="connsiteX2" fmla="*/ 25644 w 25549"/>
                <a:gd name="connsiteY2" fmla="*/ 8839 h 19790"/>
                <a:gd name="connsiteX3" fmla="*/ 24116 w 25549"/>
                <a:gd name="connsiteY3" fmla="*/ 12617 h 19790"/>
                <a:gd name="connsiteX4" fmla="*/ 23150 w 25549"/>
                <a:gd name="connsiteY4" fmla="*/ 17763 h 19790"/>
                <a:gd name="connsiteX5" fmla="*/ 20900 w 25549"/>
                <a:gd name="connsiteY5" fmla="*/ 19854 h 19790"/>
                <a:gd name="connsiteX6" fmla="*/ 14059 w 25549"/>
                <a:gd name="connsiteY6" fmla="*/ 18006 h 19790"/>
                <a:gd name="connsiteX7" fmla="*/ 7948 w 25549"/>
                <a:gd name="connsiteY7" fmla="*/ 16957 h 19790"/>
                <a:gd name="connsiteX8" fmla="*/ 6176 w 25549"/>
                <a:gd name="connsiteY8" fmla="*/ 16159 h 19790"/>
                <a:gd name="connsiteX9" fmla="*/ 2482 w 25549"/>
                <a:gd name="connsiteY9" fmla="*/ 15513 h 19790"/>
                <a:gd name="connsiteX10" fmla="*/ 141 w 25549"/>
                <a:gd name="connsiteY10" fmla="*/ 15027 h 19790"/>
                <a:gd name="connsiteX11" fmla="*/ 551 w 25549"/>
                <a:gd name="connsiteY11" fmla="*/ 11811 h 19790"/>
                <a:gd name="connsiteX12" fmla="*/ 3288 w 25549"/>
                <a:gd name="connsiteY12" fmla="*/ 1755 h 19790"/>
                <a:gd name="connsiteX13" fmla="*/ 4405 w 25549"/>
                <a:gd name="connsiteY13" fmla="*/ 151 h 19790"/>
                <a:gd name="connsiteX14" fmla="*/ 7545 w 25549"/>
                <a:gd name="connsiteY14" fmla="*/ 546 h 19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49" h="19790">
                  <a:moveTo>
                    <a:pt x="7545" y="546"/>
                  </a:moveTo>
                  <a:lnTo>
                    <a:pt x="23956" y="7304"/>
                  </a:lnTo>
                  <a:cubicBezTo>
                    <a:pt x="23956" y="7304"/>
                    <a:pt x="25887" y="8109"/>
                    <a:pt x="25644" y="8839"/>
                  </a:cubicBezTo>
                  <a:cubicBezTo>
                    <a:pt x="25408" y="9561"/>
                    <a:pt x="24602" y="10443"/>
                    <a:pt x="24116" y="12617"/>
                  </a:cubicBezTo>
                  <a:cubicBezTo>
                    <a:pt x="23637" y="14783"/>
                    <a:pt x="22991" y="17117"/>
                    <a:pt x="23150" y="17763"/>
                  </a:cubicBezTo>
                  <a:cubicBezTo>
                    <a:pt x="23310" y="18409"/>
                    <a:pt x="22671" y="20340"/>
                    <a:pt x="20900" y="19854"/>
                  </a:cubicBezTo>
                  <a:cubicBezTo>
                    <a:pt x="19129" y="19375"/>
                    <a:pt x="15024" y="18006"/>
                    <a:pt x="14059" y="18006"/>
                  </a:cubicBezTo>
                  <a:cubicBezTo>
                    <a:pt x="13101" y="18006"/>
                    <a:pt x="8510" y="16957"/>
                    <a:pt x="7948" y="16957"/>
                  </a:cubicBezTo>
                  <a:cubicBezTo>
                    <a:pt x="7385" y="16957"/>
                    <a:pt x="7545" y="16881"/>
                    <a:pt x="6176" y="16159"/>
                  </a:cubicBezTo>
                  <a:cubicBezTo>
                    <a:pt x="4808" y="15430"/>
                    <a:pt x="3926" y="15673"/>
                    <a:pt x="2482" y="15513"/>
                  </a:cubicBezTo>
                  <a:cubicBezTo>
                    <a:pt x="1030" y="15354"/>
                    <a:pt x="225" y="15589"/>
                    <a:pt x="141" y="15027"/>
                  </a:cubicBezTo>
                  <a:cubicBezTo>
                    <a:pt x="65" y="14464"/>
                    <a:pt x="141" y="13096"/>
                    <a:pt x="551" y="11811"/>
                  </a:cubicBezTo>
                  <a:cubicBezTo>
                    <a:pt x="947" y="10527"/>
                    <a:pt x="3288" y="1755"/>
                    <a:pt x="3288" y="1755"/>
                  </a:cubicBezTo>
                  <a:cubicBezTo>
                    <a:pt x="3288" y="1755"/>
                    <a:pt x="3204" y="227"/>
                    <a:pt x="4405" y="151"/>
                  </a:cubicBezTo>
                  <a:cubicBezTo>
                    <a:pt x="5614" y="67"/>
                    <a:pt x="7545" y="546"/>
                    <a:pt x="7545" y="546"/>
                  </a:cubicBezTo>
                  <a:close/>
                </a:path>
              </a:pathLst>
            </a:custGeom>
            <a:solidFill>
              <a:srgbClr val="231F20"/>
            </a:solidFill>
            <a:ln w="7575" cap="flat">
              <a:noFill/>
              <a:prstDash val="solid"/>
              <a:round/>
            </a:ln>
          </p:spPr>
          <p:txBody>
            <a:bodyPr rtlCol="0" anchor="ctr"/>
            <a:lstStyle/>
            <a:p>
              <a:endParaRPr lang="en-GB"/>
            </a:p>
          </p:txBody>
        </p:sp>
        <p:sp>
          <p:nvSpPr>
            <p:cNvPr id="486" name="Freeform: Shape 485">
              <a:extLst>
                <a:ext uri="{FF2B5EF4-FFF2-40B4-BE49-F238E27FC236}">
                  <a16:creationId xmlns:a16="http://schemas.microsoft.com/office/drawing/2014/main" id="{CFA80F6F-FA32-4159-AF2B-C71FC9F31818}"/>
                </a:ext>
              </a:extLst>
            </p:cNvPr>
            <p:cNvSpPr/>
            <p:nvPr/>
          </p:nvSpPr>
          <p:spPr>
            <a:xfrm>
              <a:off x="7109762" y="3693357"/>
              <a:ext cx="25059" cy="17695"/>
            </a:xfrm>
            <a:custGeom>
              <a:avLst/>
              <a:gdLst>
                <a:gd name="connsiteX0" fmla="*/ 7867 w 25059"/>
                <a:gd name="connsiteY0" fmla="*/ 1116 h 17695"/>
                <a:gd name="connsiteX1" fmla="*/ 20652 w 25059"/>
                <a:gd name="connsiteY1" fmla="*/ 4172 h 17695"/>
                <a:gd name="connsiteX2" fmla="*/ 23951 w 25059"/>
                <a:gd name="connsiteY2" fmla="*/ 4734 h 17695"/>
                <a:gd name="connsiteX3" fmla="*/ 25160 w 25059"/>
                <a:gd name="connsiteY3" fmla="*/ 5464 h 17695"/>
                <a:gd name="connsiteX4" fmla="*/ 24514 w 25059"/>
                <a:gd name="connsiteY4" fmla="*/ 14388 h 17695"/>
                <a:gd name="connsiteX5" fmla="*/ 23389 w 25059"/>
                <a:gd name="connsiteY5" fmla="*/ 17368 h 17695"/>
                <a:gd name="connsiteX6" fmla="*/ 18805 w 25059"/>
                <a:gd name="connsiteY6" fmla="*/ 17847 h 17695"/>
                <a:gd name="connsiteX7" fmla="*/ 12693 w 25059"/>
                <a:gd name="connsiteY7" fmla="*/ 17771 h 17695"/>
                <a:gd name="connsiteX8" fmla="*/ 8505 w 25059"/>
                <a:gd name="connsiteY8" fmla="*/ 16881 h 17695"/>
                <a:gd name="connsiteX9" fmla="*/ 5046 w 25059"/>
                <a:gd name="connsiteY9" fmla="*/ 16159 h 17695"/>
                <a:gd name="connsiteX10" fmla="*/ 1185 w 25059"/>
                <a:gd name="connsiteY10" fmla="*/ 15673 h 17695"/>
                <a:gd name="connsiteX11" fmla="*/ 144 w 25059"/>
                <a:gd name="connsiteY11" fmla="*/ 13423 h 17695"/>
                <a:gd name="connsiteX12" fmla="*/ 463 w 25059"/>
                <a:gd name="connsiteY12" fmla="*/ 9318 h 17695"/>
                <a:gd name="connsiteX13" fmla="*/ 1588 w 25059"/>
                <a:gd name="connsiteY13" fmla="*/ 4255 h 17695"/>
                <a:gd name="connsiteX14" fmla="*/ 2637 w 25059"/>
                <a:gd name="connsiteY14" fmla="*/ 1200 h 17695"/>
                <a:gd name="connsiteX15" fmla="*/ 4241 w 25059"/>
                <a:gd name="connsiteY15" fmla="*/ 151 h 17695"/>
                <a:gd name="connsiteX16" fmla="*/ 7061 w 25059"/>
                <a:gd name="connsiteY16" fmla="*/ 630 h 17695"/>
                <a:gd name="connsiteX17" fmla="*/ 7867 w 25059"/>
                <a:gd name="connsiteY17" fmla="*/ 1116 h 17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059" h="17695">
                  <a:moveTo>
                    <a:pt x="7867" y="1116"/>
                  </a:moveTo>
                  <a:cubicBezTo>
                    <a:pt x="7867" y="1116"/>
                    <a:pt x="18805" y="4088"/>
                    <a:pt x="20652" y="4172"/>
                  </a:cubicBezTo>
                  <a:cubicBezTo>
                    <a:pt x="22507" y="4255"/>
                    <a:pt x="23951" y="4734"/>
                    <a:pt x="23951" y="4734"/>
                  </a:cubicBezTo>
                  <a:cubicBezTo>
                    <a:pt x="23951" y="4734"/>
                    <a:pt x="25319" y="4575"/>
                    <a:pt x="25160" y="5464"/>
                  </a:cubicBezTo>
                  <a:cubicBezTo>
                    <a:pt x="25000" y="6346"/>
                    <a:pt x="24430" y="12936"/>
                    <a:pt x="24514" y="14388"/>
                  </a:cubicBezTo>
                  <a:cubicBezTo>
                    <a:pt x="24597" y="15840"/>
                    <a:pt x="24270" y="17041"/>
                    <a:pt x="23389" y="17368"/>
                  </a:cubicBezTo>
                  <a:cubicBezTo>
                    <a:pt x="22507" y="17687"/>
                    <a:pt x="20812" y="17847"/>
                    <a:pt x="18805" y="17847"/>
                  </a:cubicBezTo>
                  <a:cubicBezTo>
                    <a:pt x="16791" y="17847"/>
                    <a:pt x="14221" y="17847"/>
                    <a:pt x="12693" y="17771"/>
                  </a:cubicBezTo>
                  <a:cubicBezTo>
                    <a:pt x="11158" y="17687"/>
                    <a:pt x="9957" y="17125"/>
                    <a:pt x="8505" y="16881"/>
                  </a:cubicBezTo>
                  <a:cubicBezTo>
                    <a:pt x="7061" y="16638"/>
                    <a:pt x="7380" y="16402"/>
                    <a:pt x="5046" y="16159"/>
                  </a:cubicBezTo>
                  <a:cubicBezTo>
                    <a:pt x="2713" y="15916"/>
                    <a:pt x="1915" y="16319"/>
                    <a:pt x="1185" y="15673"/>
                  </a:cubicBezTo>
                  <a:cubicBezTo>
                    <a:pt x="463" y="15034"/>
                    <a:pt x="-16" y="15194"/>
                    <a:pt x="144" y="13423"/>
                  </a:cubicBezTo>
                  <a:cubicBezTo>
                    <a:pt x="303" y="11659"/>
                    <a:pt x="144" y="11089"/>
                    <a:pt x="463" y="9318"/>
                  </a:cubicBezTo>
                  <a:cubicBezTo>
                    <a:pt x="782" y="7547"/>
                    <a:pt x="1025" y="6103"/>
                    <a:pt x="1588" y="4255"/>
                  </a:cubicBezTo>
                  <a:cubicBezTo>
                    <a:pt x="2150" y="2401"/>
                    <a:pt x="1831" y="1922"/>
                    <a:pt x="2637" y="1200"/>
                  </a:cubicBezTo>
                  <a:cubicBezTo>
                    <a:pt x="3443" y="470"/>
                    <a:pt x="2796" y="151"/>
                    <a:pt x="4241" y="151"/>
                  </a:cubicBezTo>
                  <a:cubicBezTo>
                    <a:pt x="5693" y="151"/>
                    <a:pt x="6498" y="394"/>
                    <a:pt x="7061" y="630"/>
                  </a:cubicBezTo>
                  <a:cubicBezTo>
                    <a:pt x="7623" y="873"/>
                    <a:pt x="7867" y="1116"/>
                    <a:pt x="7867" y="1116"/>
                  </a:cubicBezTo>
                  <a:close/>
                </a:path>
              </a:pathLst>
            </a:custGeom>
            <a:solidFill>
              <a:srgbClr val="231F20"/>
            </a:solidFill>
            <a:ln w="7575" cap="flat">
              <a:noFill/>
              <a:prstDash val="solid"/>
              <a:round/>
            </a:ln>
          </p:spPr>
          <p:txBody>
            <a:bodyPr rtlCol="0" anchor="ctr"/>
            <a:lstStyle/>
            <a:p>
              <a:endParaRPr lang="en-GB"/>
            </a:p>
          </p:txBody>
        </p:sp>
        <p:sp>
          <p:nvSpPr>
            <p:cNvPr id="487" name="Freeform: Shape 486">
              <a:extLst>
                <a:ext uri="{FF2B5EF4-FFF2-40B4-BE49-F238E27FC236}">
                  <a16:creationId xmlns:a16="http://schemas.microsoft.com/office/drawing/2014/main" id="{2F84444B-D36D-48C3-B2C6-1FD2AC8D1927}"/>
                </a:ext>
              </a:extLst>
            </p:cNvPr>
            <p:cNvSpPr/>
            <p:nvPr/>
          </p:nvSpPr>
          <p:spPr>
            <a:xfrm>
              <a:off x="7110271" y="3718532"/>
              <a:ext cx="25243" cy="16926"/>
            </a:xfrm>
            <a:custGeom>
              <a:avLst/>
              <a:gdLst>
                <a:gd name="connsiteX0" fmla="*/ 113 w 25243"/>
                <a:gd name="connsiteY0" fmla="*/ 161 h 16926"/>
                <a:gd name="connsiteX1" fmla="*/ 23685 w 25243"/>
                <a:gd name="connsiteY1" fmla="*/ 1050 h 16926"/>
                <a:gd name="connsiteX2" fmla="*/ 24491 w 25243"/>
                <a:gd name="connsiteY2" fmla="*/ 10864 h 16926"/>
                <a:gd name="connsiteX3" fmla="*/ 25053 w 25243"/>
                <a:gd name="connsiteY3" fmla="*/ 14322 h 16926"/>
                <a:gd name="connsiteX4" fmla="*/ 11698 w 25243"/>
                <a:gd name="connsiteY4" fmla="*/ 16816 h 16926"/>
                <a:gd name="connsiteX5" fmla="*/ 3731 w 25243"/>
                <a:gd name="connsiteY5" fmla="*/ 17059 h 16926"/>
                <a:gd name="connsiteX6" fmla="*/ 919 w 25243"/>
                <a:gd name="connsiteY6" fmla="*/ 17059 h 16926"/>
                <a:gd name="connsiteX7" fmla="*/ 113 w 25243"/>
                <a:gd name="connsiteY7" fmla="*/ 161 h 1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43" h="16926">
                  <a:moveTo>
                    <a:pt x="113" y="161"/>
                  </a:moveTo>
                  <a:lnTo>
                    <a:pt x="23685" y="1050"/>
                  </a:lnTo>
                  <a:cubicBezTo>
                    <a:pt x="23685" y="1050"/>
                    <a:pt x="23921" y="8523"/>
                    <a:pt x="24491" y="10864"/>
                  </a:cubicBezTo>
                  <a:cubicBezTo>
                    <a:pt x="25053" y="13190"/>
                    <a:pt x="25775" y="13912"/>
                    <a:pt x="25053" y="14322"/>
                  </a:cubicBezTo>
                  <a:cubicBezTo>
                    <a:pt x="24331" y="14718"/>
                    <a:pt x="15316" y="16413"/>
                    <a:pt x="11698" y="16816"/>
                  </a:cubicBezTo>
                  <a:cubicBezTo>
                    <a:pt x="8079" y="17211"/>
                    <a:pt x="5343" y="17059"/>
                    <a:pt x="3731" y="17059"/>
                  </a:cubicBezTo>
                  <a:lnTo>
                    <a:pt x="919" y="17059"/>
                  </a:lnTo>
                  <a:lnTo>
                    <a:pt x="113" y="161"/>
                  </a:lnTo>
                  <a:close/>
                </a:path>
              </a:pathLst>
            </a:custGeom>
            <a:solidFill>
              <a:srgbClr val="231F20"/>
            </a:solidFill>
            <a:ln w="7575" cap="flat">
              <a:noFill/>
              <a:prstDash val="solid"/>
              <a:round/>
            </a:ln>
          </p:spPr>
          <p:txBody>
            <a:bodyPr rtlCol="0" anchor="ctr"/>
            <a:lstStyle/>
            <a:p>
              <a:endParaRPr lang="en-GB"/>
            </a:p>
          </p:txBody>
        </p:sp>
        <p:sp>
          <p:nvSpPr>
            <p:cNvPr id="488" name="Freeform: Shape 487">
              <a:extLst>
                <a:ext uri="{FF2B5EF4-FFF2-40B4-BE49-F238E27FC236}">
                  <a16:creationId xmlns:a16="http://schemas.microsoft.com/office/drawing/2014/main" id="{86817799-2038-4758-A3E1-294F058A3CCA}"/>
                </a:ext>
              </a:extLst>
            </p:cNvPr>
            <p:cNvSpPr/>
            <p:nvPr/>
          </p:nvSpPr>
          <p:spPr>
            <a:xfrm>
              <a:off x="7113570" y="3740573"/>
              <a:ext cx="28582" cy="20440"/>
            </a:xfrm>
            <a:custGeom>
              <a:avLst/>
              <a:gdLst>
                <a:gd name="connsiteX0" fmla="*/ 115 w 28582"/>
                <a:gd name="connsiteY0" fmla="*/ 4036 h 20440"/>
                <a:gd name="connsiteX1" fmla="*/ 23527 w 28582"/>
                <a:gd name="connsiteY1" fmla="*/ 175 h 20440"/>
                <a:gd name="connsiteX2" fmla="*/ 24409 w 28582"/>
                <a:gd name="connsiteY2" fmla="*/ 729 h 20440"/>
                <a:gd name="connsiteX3" fmla="*/ 28590 w 28582"/>
                <a:gd name="connsiteY3" fmla="*/ 11516 h 20440"/>
                <a:gd name="connsiteX4" fmla="*/ 28430 w 28582"/>
                <a:gd name="connsiteY4" fmla="*/ 12398 h 20440"/>
                <a:gd name="connsiteX5" fmla="*/ 5102 w 28582"/>
                <a:gd name="connsiteY5" fmla="*/ 20607 h 20440"/>
                <a:gd name="connsiteX6" fmla="*/ 4380 w 28582"/>
                <a:gd name="connsiteY6" fmla="*/ 19155 h 20440"/>
                <a:gd name="connsiteX7" fmla="*/ 191 w 28582"/>
                <a:gd name="connsiteY7" fmla="*/ 5321 h 20440"/>
                <a:gd name="connsiteX8" fmla="*/ 115 w 28582"/>
                <a:gd name="connsiteY8" fmla="*/ 4036 h 2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2" h="20440">
                  <a:moveTo>
                    <a:pt x="115" y="4036"/>
                  </a:moveTo>
                  <a:lnTo>
                    <a:pt x="23527" y="175"/>
                  </a:lnTo>
                  <a:cubicBezTo>
                    <a:pt x="23527" y="175"/>
                    <a:pt x="24006" y="91"/>
                    <a:pt x="24409" y="729"/>
                  </a:cubicBezTo>
                  <a:cubicBezTo>
                    <a:pt x="24812" y="1376"/>
                    <a:pt x="28590" y="11516"/>
                    <a:pt x="28590" y="11516"/>
                  </a:cubicBezTo>
                  <a:cubicBezTo>
                    <a:pt x="28590" y="11516"/>
                    <a:pt x="28917" y="12238"/>
                    <a:pt x="28430" y="12398"/>
                  </a:cubicBezTo>
                  <a:cubicBezTo>
                    <a:pt x="27951" y="12557"/>
                    <a:pt x="5102" y="20607"/>
                    <a:pt x="5102" y="20607"/>
                  </a:cubicBezTo>
                  <a:cubicBezTo>
                    <a:pt x="5102" y="20607"/>
                    <a:pt x="4942" y="20767"/>
                    <a:pt x="4380" y="19155"/>
                  </a:cubicBezTo>
                  <a:cubicBezTo>
                    <a:pt x="3817" y="17544"/>
                    <a:pt x="191" y="5321"/>
                    <a:pt x="191" y="5321"/>
                  </a:cubicBezTo>
                  <a:lnTo>
                    <a:pt x="115" y="4036"/>
                  </a:lnTo>
                  <a:close/>
                </a:path>
              </a:pathLst>
            </a:custGeom>
            <a:solidFill>
              <a:srgbClr val="231F20"/>
            </a:solidFill>
            <a:ln w="7575" cap="flat">
              <a:noFill/>
              <a:prstDash val="solid"/>
              <a:round/>
            </a:ln>
          </p:spPr>
          <p:txBody>
            <a:bodyPr rtlCol="0" anchor="ctr"/>
            <a:lstStyle/>
            <a:p>
              <a:endParaRPr lang="en-GB"/>
            </a:p>
          </p:txBody>
        </p:sp>
        <p:sp>
          <p:nvSpPr>
            <p:cNvPr id="489" name="Freeform: Shape 488">
              <a:extLst>
                <a:ext uri="{FF2B5EF4-FFF2-40B4-BE49-F238E27FC236}">
                  <a16:creationId xmlns:a16="http://schemas.microsoft.com/office/drawing/2014/main" id="{E090C2E3-4F6B-4B7D-9274-0DFD4E169387}"/>
                </a:ext>
              </a:extLst>
            </p:cNvPr>
            <p:cNvSpPr/>
            <p:nvPr/>
          </p:nvSpPr>
          <p:spPr>
            <a:xfrm>
              <a:off x="7122259" y="3760043"/>
              <a:ext cx="28510" cy="25175"/>
            </a:xfrm>
            <a:custGeom>
              <a:avLst/>
              <a:gdLst>
                <a:gd name="connsiteX0" fmla="*/ 119 w 28510"/>
                <a:gd name="connsiteY0" fmla="*/ 10632 h 25175"/>
                <a:gd name="connsiteX1" fmla="*/ 22968 w 28510"/>
                <a:gd name="connsiteY1" fmla="*/ 180 h 25175"/>
                <a:gd name="connsiteX2" fmla="*/ 28517 w 28510"/>
                <a:gd name="connsiteY2" fmla="*/ 11681 h 25175"/>
                <a:gd name="connsiteX3" fmla="*/ 28198 w 28510"/>
                <a:gd name="connsiteY3" fmla="*/ 12806 h 25175"/>
                <a:gd name="connsiteX4" fmla="*/ 6800 w 28510"/>
                <a:gd name="connsiteY4" fmla="*/ 25356 h 25175"/>
                <a:gd name="connsiteX5" fmla="*/ 119 w 28510"/>
                <a:gd name="connsiteY5" fmla="*/ 10632 h 25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0" h="25175">
                  <a:moveTo>
                    <a:pt x="119" y="10632"/>
                  </a:moveTo>
                  <a:lnTo>
                    <a:pt x="22968" y="180"/>
                  </a:lnTo>
                  <a:lnTo>
                    <a:pt x="28517" y="11681"/>
                  </a:lnTo>
                  <a:cubicBezTo>
                    <a:pt x="28517" y="11681"/>
                    <a:pt x="28920" y="12570"/>
                    <a:pt x="28198" y="12806"/>
                  </a:cubicBezTo>
                  <a:cubicBezTo>
                    <a:pt x="27468" y="13049"/>
                    <a:pt x="6800" y="25356"/>
                    <a:pt x="6800" y="25356"/>
                  </a:cubicBezTo>
                  <a:lnTo>
                    <a:pt x="119" y="10632"/>
                  </a:lnTo>
                  <a:close/>
                </a:path>
              </a:pathLst>
            </a:custGeom>
            <a:solidFill>
              <a:srgbClr val="231F20"/>
            </a:solidFill>
            <a:ln w="7575" cap="flat">
              <a:noFill/>
              <a:prstDash val="solid"/>
              <a:round/>
            </a:ln>
          </p:spPr>
          <p:txBody>
            <a:bodyPr rtlCol="0" anchor="ctr"/>
            <a:lstStyle/>
            <a:p>
              <a:endParaRPr lang="en-GB"/>
            </a:p>
          </p:txBody>
        </p:sp>
        <p:sp>
          <p:nvSpPr>
            <p:cNvPr id="490" name="Freeform: Shape 489">
              <a:extLst>
                <a:ext uri="{FF2B5EF4-FFF2-40B4-BE49-F238E27FC236}">
                  <a16:creationId xmlns:a16="http://schemas.microsoft.com/office/drawing/2014/main" id="{01F1170E-41FB-437F-9189-2F8845C816CF}"/>
                </a:ext>
              </a:extLst>
            </p:cNvPr>
            <p:cNvSpPr/>
            <p:nvPr/>
          </p:nvSpPr>
          <p:spPr>
            <a:xfrm>
              <a:off x="7144849" y="3668438"/>
              <a:ext cx="12285" cy="16868"/>
            </a:xfrm>
            <a:custGeom>
              <a:avLst/>
              <a:gdLst>
                <a:gd name="connsiteX0" fmla="*/ 9309 w 12285"/>
                <a:gd name="connsiteY0" fmla="*/ 278 h 16868"/>
                <a:gd name="connsiteX1" fmla="*/ 5607 w 12285"/>
                <a:gd name="connsiteY1" fmla="*/ 3098 h 16868"/>
                <a:gd name="connsiteX2" fmla="*/ 2475 w 12285"/>
                <a:gd name="connsiteY2" fmla="*/ 8404 h 16868"/>
                <a:gd name="connsiteX3" fmla="*/ 939 w 12285"/>
                <a:gd name="connsiteY3" fmla="*/ 12585 h 16868"/>
                <a:gd name="connsiteX4" fmla="*/ 141 w 12285"/>
                <a:gd name="connsiteY4" fmla="*/ 15648 h 16868"/>
                <a:gd name="connsiteX5" fmla="*/ 704 w 12285"/>
                <a:gd name="connsiteY5" fmla="*/ 17009 h 16868"/>
                <a:gd name="connsiteX6" fmla="*/ 2391 w 12285"/>
                <a:gd name="connsiteY6" fmla="*/ 16043 h 16868"/>
                <a:gd name="connsiteX7" fmla="*/ 5363 w 12285"/>
                <a:gd name="connsiteY7" fmla="*/ 12265 h 16868"/>
                <a:gd name="connsiteX8" fmla="*/ 8184 w 12285"/>
                <a:gd name="connsiteY8" fmla="*/ 9529 h 16868"/>
                <a:gd name="connsiteX9" fmla="*/ 11080 w 12285"/>
                <a:gd name="connsiteY9" fmla="*/ 7522 h 16868"/>
                <a:gd name="connsiteX10" fmla="*/ 11969 w 12285"/>
                <a:gd name="connsiteY10" fmla="*/ 6716 h 16868"/>
                <a:gd name="connsiteX11" fmla="*/ 12288 w 12285"/>
                <a:gd name="connsiteY11" fmla="*/ 3896 h 16868"/>
                <a:gd name="connsiteX12" fmla="*/ 11399 w 12285"/>
                <a:gd name="connsiteY12" fmla="*/ 1084 h 16868"/>
                <a:gd name="connsiteX13" fmla="*/ 10760 w 12285"/>
                <a:gd name="connsiteY13" fmla="*/ 194 h 16868"/>
                <a:gd name="connsiteX14" fmla="*/ 9309 w 12285"/>
                <a:gd name="connsiteY14" fmla="*/ 278 h 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85" h="16868">
                  <a:moveTo>
                    <a:pt x="9309" y="278"/>
                  </a:moveTo>
                  <a:cubicBezTo>
                    <a:pt x="9309" y="278"/>
                    <a:pt x="6739" y="1806"/>
                    <a:pt x="5607" y="3098"/>
                  </a:cubicBezTo>
                  <a:cubicBezTo>
                    <a:pt x="4482" y="4383"/>
                    <a:pt x="3037" y="7036"/>
                    <a:pt x="2475" y="8404"/>
                  </a:cubicBezTo>
                  <a:cubicBezTo>
                    <a:pt x="1905" y="9772"/>
                    <a:pt x="1183" y="11300"/>
                    <a:pt x="939" y="12585"/>
                  </a:cubicBezTo>
                  <a:cubicBezTo>
                    <a:pt x="704" y="13877"/>
                    <a:pt x="141" y="15238"/>
                    <a:pt x="141" y="15648"/>
                  </a:cubicBezTo>
                  <a:cubicBezTo>
                    <a:pt x="141" y="16043"/>
                    <a:pt x="-26" y="17009"/>
                    <a:pt x="704" y="17009"/>
                  </a:cubicBezTo>
                  <a:cubicBezTo>
                    <a:pt x="1426" y="17009"/>
                    <a:pt x="1905" y="16530"/>
                    <a:pt x="2391" y="16043"/>
                  </a:cubicBezTo>
                  <a:cubicBezTo>
                    <a:pt x="2870" y="15564"/>
                    <a:pt x="4565" y="13231"/>
                    <a:pt x="5363" y="12265"/>
                  </a:cubicBezTo>
                  <a:cubicBezTo>
                    <a:pt x="6169" y="11300"/>
                    <a:pt x="6329" y="10738"/>
                    <a:pt x="8184" y="9529"/>
                  </a:cubicBezTo>
                  <a:cubicBezTo>
                    <a:pt x="10031" y="8320"/>
                    <a:pt x="10677" y="7841"/>
                    <a:pt x="11080" y="7522"/>
                  </a:cubicBezTo>
                  <a:cubicBezTo>
                    <a:pt x="11483" y="7195"/>
                    <a:pt x="11969" y="6716"/>
                    <a:pt x="11969" y="6716"/>
                  </a:cubicBezTo>
                  <a:cubicBezTo>
                    <a:pt x="11969" y="6716"/>
                    <a:pt x="12691" y="4862"/>
                    <a:pt x="12288" y="3896"/>
                  </a:cubicBezTo>
                  <a:cubicBezTo>
                    <a:pt x="11885" y="2931"/>
                    <a:pt x="11642" y="1646"/>
                    <a:pt x="11399" y="1084"/>
                  </a:cubicBezTo>
                  <a:cubicBezTo>
                    <a:pt x="11163" y="521"/>
                    <a:pt x="11483" y="362"/>
                    <a:pt x="10760" y="194"/>
                  </a:cubicBezTo>
                  <a:cubicBezTo>
                    <a:pt x="10031" y="35"/>
                    <a:pt x="9309" y="278"/>
                    <a:pt x="9309" y="278"/>
                  </a:cubicBezTo>
                  <a:close/>
                </a:path>
              </a:pathLst>
            </a:custGeom>
            <a:solidFill>
              <a:srgbClr val="231F20"/>
            </a:solidFill>
            <a:ln w="7575" cap="flat">
              <a:noFill/>
              <a:prstDash val="solid"/>
              <a:round/>
            </a:ln>
          </p:spPr>
          <p:txBody>
            <a:bodyPr rtlCol="0" anchor="ctr"/>
            <a:lstStyle/>
            <a:p>
              <a:endParaRPr lang="en-GB"/>
            </a:p>
          </p:txBody>
        </p:sp>
        <p:sp>
          <p:nvSpPr>
            <p:cNvPr id="491" name="Freeform: Shape 490">
              <a:extLst>
                <a:ext uri="{FF2B5EF4-FFF2-40B4-BE49-F238E27FC236}">
                  <a16:creationId xmlns:a16="http://schemas.microsoft.com/office/drawing/2014/main" id="{8FAF945C-5C9B-4A72-A088-27C4D18D0666}"/>
                </a:ext>
              </a:extLst>
            </p:cNvPr>
            <p:cNvSpPr/>
            <p:nvPr/>
          </p:nvSpPr>
          <p:spPr>
            <a:xfrm>
              <a:off x="7141160" y="3685869"/>
              <a:ext cx="17107" cy="26260"/>
            </a:xfrm>
            <a:custGeom>
              <a:avLst/>
              <a:gdLst>
                <a:gd name="connsiteX0" fmla="*/ 15254 w 17107"/>
                <a:gd name="connsiteY0" fmla="*/ 149 h 26260"/>
                <a:gd name="connsiteX1" fmla="*/ 530 w 17107"/>
                <a:gd name="connsiteY1" fmla="*/ 13345 h 26260"/>
                <a:gd name="connsiteX2" fmla="*/ 127 w 17107"/>
                <a:gd name="connsiteY2" fmla="*/ 25971 h 26260"/>
                <a:gd name="connsiteX3" fmla="*/ 690 w 17107"/>
                <a:gd name="connsiteY3" fmla="*/ 26382 h 26260"/>
                <a:gd name="connsiteX4" fmla="*/ 16698 w 17107"/>
                <a:gd name="connsiteY4" fmla="*/ 12699 h 26260"/>
                <a:gd name="connsiteX5" fmla="*/ 17185 w 17107"/>
                <a:gd name="connsiteY5" fmla="*/ 9324 h 26260"/>
                <a:gd name="connsiteX6" fmla="*/ 16303 w 17107"/>
                <a:gd name="connsiteY6" fmla="*/ 393 h 26260"/>
                <a:gd name="connsiteX7" fmla="*/ 15254 w 17107"/>
                <a:gd name="connsiteY7" fmla="*/ 149 h 2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7" h="26260">
                  <a:moveTo>
                    <a:pt x="15254" y="149"/>
                  </a:moveTo>
                  <a:lnTo>
                    <a:pt x="530" y="13345"/>
                  </a:lnTo>
                  <a:lnTo>
                    <a:pt x="127" y="25971"/>
                  </a:lnTo>
                  <a:cubicBezTo>
                    <a:pt x="127" y="25971"/>
                    <a:pt x="51" y="26541"/>
                    <a:pt x="690" y="26382"/>
                  </a:cubicBezTo>
                  <a:cubicBezTo>
                    <a:pt x="1336" y="26214"/>
                    <a:pt x="16698" y="12699"/>
                    <a:pt x="16698" y="12699"/>
                  </a:cubicBezTo>
                  <a:cubicBezTo>
                    <a:pt x="16698" y="12699"/>
                    <a:pt x="17420" y="12061"/>
                    <a:pt x="17185" y="9324"/>
                  </a:cubicBezTo>
                  <a:cubicBezTo>
                    <a:pt x="16941" y="6588"/>
                    <a:pt x="16303" y="393"/>
                    <a:pt x="16303" y="393"/>
                  </a:cubicBezTo>
                  <a:lnTo>
                    <a:pt x="15254" y="149"/>
                  </a:lnTo>
                  <a:close/>
                </a:path>
              </a:pathLst>
            </a:custGeom>
            <a:solidFill>
              <a:srgbClr val="231F20"/>
            </a:solidFill>
            <a:ln w="7575" cap="flat">
              <a:noFill/>
              <a:prstDash val="solid"/>
              <a:round/>
            </a:ln>
          </p:spPr>
          <p:txBody>
            <a:bodyPr rtlCol="0" anchor="ctr"/>
            <a:lstStyle/>
            <a:p>
              <a:endParaRPr lang="en-GB"/>
            </a:p>
          </p:txBody>
        </p:sp>
        <p:sp>
          <p:nvSpPr>
            <p:cNvPr id="492" name="Freeform: Shape 491">
              <a:extLst>
                <a:ext uri="{FF2B5EF4-FFF2-40B4-BE49-F238E27FC236}">
                  <a16:creationId xmlns:a16="http://schemas.microsoft.com/office/drawing/2014/main" id="{42228F1E-5089-48BD-B0BE-B49E5BEFA6CB}"/>
                </a:ext>
              </a:extLst>
            </p:cNvPr>
            <p:cNvSpPr/>
            <p:nvPr/>
          </p:nvSpPr>
          <p:spPr>
            <a:xfrm>
              <a:off x="7141163" y="3708759"/>
              <a:ext cx="18820" cy="24384"/>
            </a:xfrm>
            <a:custGeom>
              <a:avLst/>
              <a:gdLst>
                <a:gd name="connsiteX0" fmla="*/ 125 w 18820"/>
                <a:gd name="connsiteY0" fmla="*/ 15002 h 24384"/>
                <a:gd name="connsiteX1" fmla="*/ 16855 w 18820"/>
                <a:gd name="connsiteY1" fmla="*/ 438 h 24384"/>
                <a:gd name="connsiteX2" fmla="*/ 18307 w 18820"/>
                <a:gd name="connsiteY2" fmla="*/ 925 h 24384"/>
                <a:gd name="connsiteX3" fmla="*/ 18946 w 18820"/>
                <a:gd name="connsiteY3" fmla="*/ 10814 h 24384"/>
                <a:gd name="connsiteX4" fmla="*/ 17980 w 18820"/>
                <a:gd name="connsiteY4" fmla="*/ 12669 h 24384"/>
                <a:gd name="connsiteX5" fmla="*/ 3340 w 18820"/>
                <a:gd name="connsiteY5" fmla="*/ 24170 h 24384"/>
                <a:gd name="connsiteX6" fmla="*/ 1653 w 18820"/>
                <a:gd name="connsiteY6" fmla="*/ 24094 h 24384"/>
                <a:gd name="connsiteX7" fmla="*/ 125 w 18820"/>
                <a:gd name="connsiteY7" fmla="*/ 14995 h 24384"/>
                <a:gd name="connsiteX8" fmla="*/ 125 w 18820"/>
                <a:gd name="connsiteY8" fmla="*/ 15002 h 24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20" h="24384">
                  <a:moveTo>
                    <a:pt x="125" y="15002"/>
                  </a:moveTo>
                  <a:lnTo>
                    <a:pt x="16855" y="438"/>
                  </a:lnTo>
                  <a:cubicBezTo>
                    <a:pt x="16855" y="438"/>
                    <a:pt x="18147" y="-444"/>
                    <a:pt x="18307" y="925"/>
                  </a:cubicBezTo>
                  <a:cubicBezTo>
                    <a:pt x="18467" y="2285"/>
                    <a:pt x="18946" y="10814"/>
                    <a:pt x="18946" y="10814"/>
                  </a:cubicBezTo>
                  <a:cubicBezTo>
                    <a:pt x="18946" y="10814"/>
                    <a:pt x="18702" y="12182"/>
                    <a:pt x="17980" y="12669"/>
                  </a:cubicBezTo>
                  <a:cubicBezTo>
                    <a:pt x="17258" y="13148"/>
                    <a:pt x="3340" y="24170"/>
                    <a:pt x="3340" y="24170"/>
                  </a:cubicBezTo>
                  <a:cubicBezTo>
                    <a:pt x="3340" y="24170"/>
                    <a:pt x="1896" y="25059"/>
                    <a:pt x="1653" y="24094"/>
                  </a:cubicBezTo>
                  <a:cubicBezTo>
                    <a:pt x="1417" y="23128"/>
                    <a:pt x="125" y="14995"/>
                    <a:pt x="125" y="14995"/>
                  </a:cubicBezTo>
                  <a:lnTo>
                    <a:pt x="125" y="15002"/>
                  </a:lnTo>
                  <a:close/>
                </a:path>
              </a:pathLst>
            </a:custGeom>
            <a:solidFill>
              <a:srgbClr val="231F20"/>
            </a:solidFill>
            <a:ln w="7575" cap="flat">
              <a:noFill/>
              <a:prstDash val="solid"/>
              <a:round/>
            </a:ln>
          </p:spPr>
          <p:txBody>
            <a:bodyPr rtlCol="0" anchor="ctr"/>
            <a:lstStyle/>
            <a:p>
              <a:endParaRPr lang="en-GB"/>
            </a:p>
          </p:txBody>
        </p:sp>
        <p:sp>
          <p:nvSpPr>
            <p:cNvPr id="495" name="Freeform: Shape 494">
              <a:extLst>
                <a:ext uri="{FF2B5EF4-FFF2-40B4-BE49-F238E27FC236}">
                  <a16:creationId xmlns:a16="http://schemas.microsoft.com/office/drawing/2014/main" id="{8514AD0F-8049-41BA-9C81-4B9EEC15A706}"/>
                </a:ext>
              </a:extLst>
            </p:cNvPr>
            <p:cNvSpPr/>
            <p:nvPr/>
          </p:nvSpPr>
          <p:spPr>
            <a:xfrm>
              <a:off x="7145914" y="3729824"/>
              <a:ext cx="15924" cy="21832"/>
            </a:xfrm>
            <a:custGeom>
              <a:avLst/>
              <a:gdLst>
                <a:gd name="connsiteX0" fmla="*/ 202 w 15924"/>
                <a:gd name="connsiteY0" fmla="*/ 12203 h 21832"/>
                <a:gd name="connsiteX1" fmla="*/ 13717 w 15924"/>
                <a:gd name="connsiteY1" fmla="*/ 383 h 21832"/>
                <a:gd name="connsiteX2" fmla="*/ 15732 w 15924"/>
                <a:gd name="connsiteY2" fmla="*/ 3196 h 21832"/>
                <a:gd name="connsiteX3" fmla="*/ 16051 w 15924"/>
                <a:gd name="connsiteY3" fmla="*/ 10037 h 21832"/>
                <a:gd name="connsiteX4" fmla="*/ 14842 w 15924"/>
                <a:gd name="connsiteY4" fmla="*/ 11800 h 21832"/>
                <a:gd name="connsiteX5" fmla="*/ 4147 w 15924"/>
                <a:gd name="connsiteY5" fmla="*/ 21294 h 21832"/>
                <a:gd name="connsiteX6" fmla="*/ 1973 w 15924"/>
                <a:gd name="connsiteY6" fmla="*/ 21135 h 21832"/>
                <a:gd name="connsiteX7" fmla="*/ 126 w 15924"/>
                <a:gd name="connsiteY7" fmla="*/ 14134 h 21832"/>
                <a:gd name="connsiteX8" fmla="*/ 202 w 15924"/>
                <a:gd name="connsiteY8" fmla="*/ 12203 h 2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24" h="21832">
                  <a:moveTo>
                    <a:pt x="202" y="12203"/>
                  </a:moveTo>
                  <a:lnTo>
                    <a:pt x="13717" y="383"/>
                  </a:lnTo>
                  <a:cubicBezTo>
                    <a:pt x="13717" y="383"/>
                    <a:pt x="15648" y="-993"/>
                    <a:pt x="15732" y="3196"/>
                  </a:cubicBezTo>
                  <a:cubicBezTo>
                    <a:pt x="15808" y="7376"/>
                    <a:pt x="16051" y="10037"/>
                    <a:pt x="16051" y="10037"/>
                  </a:cubicBezTo>
                  <a:cubicBezTo>
                    <a:pt x="16051" y="10037"/>
                    <a:pt x="16051" y="10835"/>
                    <a:pt x="14842" y="11800"/>
                  </a:cubicBezTo>
                  <a:cubicBezTo>
                    <a:pt x="13634" y="12766"/>
                    <a:pt x="4147" y="21294"/>
                    <a:pt x="4147" y="21294"/>
                  </a:cubicBezTo>
                  <a:cubicBezTo>
                    <a:pt x="4147" y="21294"/>
                    <a:pt x="2452" y="22982"/>
                    <a:pt x="1973" y="21135"/>
                  </a:cubicBezTo>
                  <a:cubicBezTo>
                    <a:pt x="1487" y="19280"/>
                    <a:pt x="126" y="14134"/>
                    <a:pt x="126" y="14134"/>
                  </a:cubicBezTo>
                  <a:lnTo>
                    <a:pt x="202" y="12203"/>
                  </a:lnTo>
                  <a:close/>
                </a:path>
              </a:pathLst>
            </a:custGeom>
            <a:solidFill>
              <a:srgbClr val="231F20"/>
            </a:solidFill>
            <a:ln w="7575" cap="flat">
              <a:noFill/>
              <a:prstDash val="solid"/>
              <a:round/>
            </a:ln>
          </p:spPr>
          <p:txBody>
            <a:bodyPr rtlCol="0" anchor="ctr"/>
            <a:lstStyle/>
            <a:p>
              <a:endParaRPr lang="en-GB"/>
            </a:p>
          </p:txBody>
        </p:sp>
        <p:sp>
          <p:nvSpPr>
            <p:cNvPr id="496" name="Freeform: Shape 495">
              <a:extLst>
                <a:ext uri="{FF2B5EF4-FFF2-40B4-BE49-F238E27FC236}">
                  <a16:creationId xmlns:a16="http://schemas.microsoft.com/office/drawing/2014/main" id="{4E3EE6F3-6B35-45EA-AE13-2D88D7EA17FC}"/>
                </a:ext>
              </a:extLst>
            </p:cNvPr>
            <p:cNvSpPr/>
            <p:nvPr/>
          </p:nvSpPr>
          <p:spPr>
            <a:xfrm>
              <a:off x="7151490" y="3752161"/>
              <a:ext cx="11633" cy="15924"/>
            </a:xfrm>
            <a:custGeom>
              <a:avLst/>
              <a:gdLst>
                <a:gd name="connsiteX0" fmla="*/ 10955 w 11633"/>
                <a:gd name="connsiteY0" fmla="*/ 411 h 15924"/>
                <a:gd name="connsiteX1" fmla="*/ 11761 w 11633"/>
                <a:gd name="connsiteY1" fmla="*/ 9745 h 15924"/>
                <a:gd name="connsiteX2" fmla="*/ 4525 w 11633"/>
                <a:gd name="connsiteY2" fmla="*/ 16100 h 15924"/>
                <a:gd name="connsiteX3" fmla="*/ 260 w 11633"/>
                <a:gd name="connsiteY3" fmla="*/ 7814 h 15924"/>
                <a:gd name="connsiteX4" fmla="*/ 663 w 11633"/>
                <a:gd name="connsiteY4" fmla="*/ 6203 h 15924"/>
                <a:gd name="connsiteX5" fmla="*/ 9990 w 11633"/>
                <a:gd name="connsiteY5" fmla="*/ 175 h 15924"/>
                <a:gd name="connsiteX6" fmla="*/ 10955 w 11633"/>
                <a:gd name="connsiteY6" fmla="*/ 411 h 15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33" h="15924">
                  <a:moveTo>
                    <a:pt x="10955" y="411"/>
                  </a:moveTo>
                  <a:lnTo>
                    <a:pt x="11761" y="9745"/>
                  </a:lnTo>
                  <a:lnTo>
                    <a:pt x="4525" y="16100"/>
                  </a:lnTo>
                  <a:lnTo>
                    <a:pt x="260" y="7814"/>
                  </a:lnTo>
                  <a:cubicBezTo>
                    <a:pt x="260" y="7814"/>
                    <a:pt x="-226" y="6530"/>
                    <a:pt x="663" y="6203"/>
                  </a:cubicBezTo>
                  <a:cubicBezTo>
                    <a:pt x="1545" y="5883"/>
                    <a:pt x="9990" y="175"/>
                    <a:pt x="9990" y="175"/>
                  </a:cubicBezTo>
                  <a:lnTo>
                    <a:pt x="10955" y="411"/>
                  </a:lnTo>
                  <a:close/>
                </a:path>
              </a:pathLst>
            </a:custGeom>
            <a:solidFill>
              <a:srgbClr val="231F20"/>
            </a:solidFill>
            <a:ln w="7575" cap="flat">
              <a:noFill/>
              <a:prstDash val="solid"/>
              <a:round/>
            </a:ln>
          </p:spPr>
          <p:txBody>
            <a:bodyPr rtlCol="0" anchor="ctr"/>
            <a:lstStyle/>
            <a:p>
              <a:endParaRPr lang="en-GB"/>
            </a:p>
          </p:txBody>
        </p:sp>
        <p:sp>
          <p:nvSpPr>
            <p:cNvPr id="497" name="Freeform: Shape 496">
              <a:extLst>
                <a:ext uri="{FF2B5EF4-FFF2-40B4-BE49-F238E27FC236}">
                  <a16:creationId xmlns:a16="http://schemas.microsoft.com/office/drawing/2014/main" id="{44CE82C6-D3E7-41E6-B78D-856EEE543F65}"/>
                </a:ext>
              </a:extLst>
            </p:cNvPr>
            <p:cNvSpPr/>
            <p:nvPr/>
          </p:nvSpPr>
          <p:spPr>
            <a:xfrm>
              <a:off x="7162880" y="3666972"/>
              <a:ext cx="12967" cy="14875"/>
            </a:xfrm>
            <a:custGeom>
              <a:avLst/>
              <a:gdLst>
                <a:gd name="connsiteX0" fmla="*/ 1820 w 12967"/>
                <a:gd name="connsiteY0" fmla="*/ 139 h 14875"/>
                <a:gd name="connsiteX1" fmla="*/ 10029 w 12967"/>
                <a:gd name="connsiteY1" fmla="*/ 8417 h 14875"/>
                <a:gd name="connsiteX2" fmla="*/ 13085 w 12967"/>
                <a:gd name="connsiteY2" fmla="*/ 14293 h 14875"/>
                <a:gd name="connsiteX3" fmla="*/ 12523 w 12967"/>
                <a:gd name="connsiteY3" fmla="*/ 15015 h 14875"/>
                <a:gd name="connsiteX4" fmla="*/ 9870 w 12967"/>
                <a:gd name="connsiteY4" fmla="*/ 13084 h 14875"/>
                <a:gd name="connsiteX5" fmla="*/ 3994 w 12967"/>
                <a:gd name="connsiteY5" fmla="*/ 8904 h 14875"/>
                <a:gd name="connsiteX6" fmla="*/ 619 w 12967"/>
                <a:gd name="connsiteY6" fmla="*/ 7619 h 14875"/>
                <a:gd name="connsiteX7" fmla="*/ 216 w 12967"/>
                <a:gd name="connsiteY7" fmla="*/ 7535 h 14875"/>
                <a:gd name="connsiteX8" fmla="*/ 132 w 12967"/>
                <a:gd name="connsiteY8" fmla="*/ 618 h 14875"/>
                <a:gd name="connsiteX9" fmla="*/ 938 w 12967"/>
                <a:gd name="connsiteY9" fmla="*/ 215 h 14875"/>
                <a:gd name="connsiteX10" fmla="*/ 1820 w 12967"/>
                <a:gd name="connsiteY10" fmla="*/ 139 h 1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7" h="14875">
                  <a:moveTo>
                    <a:pt x="1820" y="139"/>
                  </a:moveTo>
                  <a:cubicBezTo>
                    <a:pt x="1820" y="139"/>
                    <a:pt x="7377" y="3833"/>
                    <a:pt x="10029" y="8417"/>
                  </a:cubicBezTo>
                  <a:cubicBezTo>
                    <a:pt x="12682" y="13008"/>
                    <a:pt x="13085" y="14293"/>
                    <a:pt x="13085" y="14293"/>
                  </a:cubicBezTo>
                  <a:cubicBezTo>
                    <a:pt x="13085" y="14293"/>
                    <a:pt x="13245" y="15015"/>
                    <a:pt x="12523" y="15015"/>
                  </a:cubicBezTo>
                  <a:cubicBezTo>
                    <a:pt x="11801" y="15015"/>
                    <a:pt x="10835" y="13487"/>
                    <a:pt x="9870" y="13084"/>
                  </a:cubicBezTo>
                  <a:cubicBezTo>
                    <a:pt x="8904" y="12689"/>
                    <a:pt x="5446" y="9466"/>
                    <a:pt x="3994" y="8904"/>
                  </a:cubicBezTo>
                  <a:cubicBezTo>
                    <a:pt x="2542" y="8341"/>
                    <a:pt x="619" y="7619"/>
                    <a:pt x="619" y="7619"/>
                  </a:cubicBezTo>
                  <a:lnTo>
                    <a:pt x="216" y="7535"/>
                  </a:lnTo>
                  <a:lnTo>
                    <a:pt x="132" y="618"/>
                  </a:lnTo>
                  <a:cubicBezTo>
                    <a:pt x="132" y="618"/>
                    <a:pt x="459" y="215"/>
                    <a:pt x="938" y="215"/>
                  </a:cubicBezTo>
                  <a:cubicBezTo>
                    <a:pt x="1417" y="215"/>
                    <a:pt x="1820" y="139"/>
                    <a:pt x="1820" y="139"/>
                  </a:cubicBezTo>
                  <a:close/>
                </a:path>
              </a:pathLst>
            </a:custGeom>
            <a:solidFill>
              <a:srgbClr val="231F20"/>
            </a:solidFill>
            <a:ln w="7575" cap="flat">
              <a:noFill/>
              <a:prstDash val="solid"/>
              <a:round/>
            </a:ln>
          </p:spPr>
          <p:txBody>
            <a:bodyPr rtlCol="0" anchor="ctr"/>
            <a:lstStyle/>
            <a:p>
              <a:endParaRPr lang="en-GB"/>
            </a:p>
          </p:txBody>
        </p:sp>
        <p:sp>
          <p:nvSpPr>
            <p:cNvPr id="498" name="Freeform: Shape 497">
              <a:extLst>
                <a:ext uri="{FF2B5EF4-FFF2-40B4-BE49-F238E27FC236}">
                  <a16:creationId xmlns:a16="http://schemas.microsoft.com/office/drawing/2014/main" id="{2E4D5A7E-4BD9-4834-869D-2B45E6943CF9}"/>
                </a:ext>
              </a:extLst>
            </p:cNvPr>
            <p:cNvSpPr/>
            <p:nvPr/>
          </p:nvSpPr>
          <p:spPr>
            <a:xfrm>
              <a:off x="7164087" y="3685147"/>
              <a:ext cx="19659" cy="20995"/>
            </a:xfrm>
            <a:custGeom>
              <a:avLst/>
              <a:gdLst>
                <a:gd name="connsiteX0" fmla="*/ 1504 w 19659"/>
                <a:gd name="connsiteY0" fmla="*/ 148 h 20995"/>
                <a:gd name="connsiteX1" fmla="*/ 11561 w 19659"/>
                <a:gd name="connsiteY1" fmla="*/ 5454 h 20995"/>
                <a:gd name="connsiteX2" fmla="*/ 13332 w 19659"/>
                <a:gd name="connsiteY2" fmla="*/ 5781 h 20995"/>
                <a:gd name="connsiteX3" fmla="*/ 15255 w 19659"/>
                <a:gd name="connsiteY3" fmla="*/ 6906 h 20995"/>
                <a:gd name="connsiteX4" fmla="*/ 16867 w 19659"/>
                <a:gd name="connsiteY4" fmla="*/ 9802 h 20995"/>
                <a:gd name="connsiteX5" fmla="*/ 18721 w 19659"/>
                <a:gd name="connsiteY5" fmla="*/ 15275 h 20995"/>
                <a:gd name="connsiteX6" fmla="*/ 18881 w 19659"/>
                <a:gd name="connsiteY6" fmla="*/ 18574 h 20995"/>
                <a:gd name="connsiteX7" fmla="*/ 19679 w 19659"/>
                <a:gd name="connsiteY7" fmla="*/ 20102 h 20995"/>
                <a:gd name="connsiteX8" fmla="*/ 18881 w 19659"/>
                <a:gd name="connsiteY8" fmla="*/ 21143 h 20995"/>
                <a:gd name="connsiteX9" fmla="*/ 1261 w 19659"/>
                <a:gd name="connsiteY9" fmla="*/ 12059 h 20995"/>
                <a:gd name="connsiteX10" fmla="*/ 782 w 19659"/>
                <a:gd name="connsiteY10" fmla="*/ 9961 h 20995"/>
                <a:gd name="connsiteX11" fmla="*/ 372 w 19659"/>
                <a:gd name="connsiteY11" fmla="*/ 1995 h 20995"/>
                <a:gd name="connsiteX12" fmla="*/ 296 w 19659"/>
                <a:gd name="connsiteY12" fmla="*/ 148 h 20995"/>
                <a:gd name="connsiteX13" fmla="*/ 1504 w 19659"/>
                <a:gd name="connsiteY13" fmla="*/ 148 h 2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59" h="20995">
                  <a:moveTo>
                    <a:pt x="1504" y="148"/>
                  </a:moveTo>
                  <a:lnTo>
                    <a:pt x="11561" y="5454"/>
                  </a:lnTo>
                  <a:cubicBezTo>
                    <a:pt x="11561" y="5454"/>
                    <a:pt x="12207" y="5454"/>
                    <a:pt x="13332" y="5781"/>
                  </a:cubicBezTo>
                  <a:cubicBezTo>
                    <a:pt x="14457" y="6100"/>
                    <a:pt x="14138" y="4899"/>
                    <a:pt x="15255" y="6906"/>
                  </a:cubicBezTo>
                  <a:cubicBezTo>
                    <a:pt x="16388" y="8920"/>
                    <a:pt x="15901" y="7392"/>
                    <a:pt x="16867" y="9802"/>
                  </a:cubicBezTo>
                  <a:cubicBezTo>
                    <a:pt x="17832" y="12219"/>
                    <a:pt x="18721" y="13260"/>
                    <a:pt x="18721" y="15275"/>
                  </a:cubicBezTo>
                  <a:cubicBezTo>
                    <a:pt x="18721" y="17289"/>
                    <a:pt x="18151" y="18011"/>
                    <a:pt x="18881" y="18574"/>
                  </a:cubicBezTo>
                  <a:cubicBezTo>
                    <a:pt x="19603" y="19136"/>
                    <a:pt x="20006" y="19455"/>
                    <a:pt x="19679" y="20102"/>
                  </a:cubicBezTo>
                  <a:cubicBezTo>
                    <a:pt x="19360" y="20748"/>
                    <a:pt x="19603" y="21067"/>
                    <a:pt x="18881" y="21143"/>
                  </a:cubicBezTo>
                  <a:cubicBezTo>
                    <a:pt x="18151" y="21227"/>
                    <a:pt x="1261" y="12059"/>
                    <a:pt x="1261" y="12059"/>
                  </a:cubicBezTo>
                  <a:cubicBezTo>
                    <a:pt x="1261" y="12059"/>
                    <a:pt x="782" y="12698"/>
                    <a:pt x="782" y="9961"/>
                  </a:cubicBezTo>
                  <a:cubicBezTo>
                    <a:pt x="782" y="7225"/>
                    <a:pt x="372" y="1995"/>
                    <a:pt x="372" y="1995"/>
                  </a:cubicBezTo>
                  <a:cubicBezTo>
                    <a:pt x="372" y="1995"/>
                    <a:pt x="-107" y="148"/>
                    <a:pt x="296" y="148"/>
                  </a:cubicBezTo>
                  <a:lnTo>
                    <a:pt x="1504" y="148"/>
                  </a:lnTo>
                  <a:close/>
                </a:path>
              </a:pathLst>
            </a:custGeom>
            <a:solidFill>
              <a:srgbClr val="231F20"/>
            </a:solidFill>
            <a:ln w="7575" cap="flat">
              <a:noFill/>
              <a:prstDash val="solid"/>
              <a:round/>
            </a:ln>
          </p:spPr>
          <p:txBody>
            <a:bodyPr rtlCol="0" anchor="ctr"/>
            <a:lstStyle/>
            <a:p>
              <a:endParaRPr lang="en-GB"/>
            </a:p>
          </p:txBody>
        </p:sp>
        <p:sp>
          <p:nvSpPr>
            <p:cNvPr id="499" name="Freeform: Shape 498">
              <a:extLst>
                <a:ext uri="{FF2B5EF4-FFF2-40B4-BE49-F238E27FC236}">
                  <a16:creationId xmlns:a16="http://schemas.microsoft.com/office/drawing/2014/main" id="{5337F6F0-45EB-44C2-A7BE-90CE3AEDDE14}"/>
                </a:ext>
              </a:extLst>
            </p:cNvPr>
            <p:cNvSpPr/>
            <p:nvPr/>
          </p:nvSpPr>
          <p:spPr>
            <a:xfrm>
              <a:off x="7165367" y="3706872"/>
              <a:ext cx="20522" cy="22309"/>
            </a:xfrm>
            <a:custGeom>
              <a:avLst/>
              <a:gdLst>
                <a:gd name="connsiteX0" fmla="*/ 2643 w 20522"/>
                <a:gd name="connsiteY0" fmla="*/ 720 h 22309"/>
                <a:gd name="connsiteX1" fmla="*/ 18651 w 20522"/>
                <a:gd name="connsiteY1" fmla="*/ 9005 h 22309"/>
                <a:gd name="connsiteX2" fmla="*/ 20095 w 20522"/>
                <a:gd name="connsiteY2" fmla="*/ 9727 h 22309"/>
                <a:gd name="connsiteX3" fmla="*/ 20658 w 20522"/>
                <a:gd name="connsiteY3" fmla="*/ 21312 h 22309"/>
                <a:gd name="connsiteX4" fmla="*/ 18248 w 20522"/>
                <a:gd name="connsiteY4" fmla="*/ 22034 h 22309"/>
                <a:gd name="connsiteX5" fmla="*/ 1996 w 20522"/>
                <a:gd name="connsiteY5" fmla="*/ 11096 h 22309"/>
                <a:gd name="connsiteX6" fmla="*/ 955 w 20522"/>
                <a:gd name="connsiteY6" fmla="*/ 9165 h 22309"/>
                <a:gd name="connsiteX7" fmla="*/ 225 w 20522"/>
                <a:gd name="connsiteY7" fmla="*/ 1518 h 22309"/>
                <a:gd name="connsiteX8" fmla="*/ 469 w 20522"/>
                <a:gd name="connsiteY8" fmla="*/ 477 h 22309"/>
                <a:gd name="connsiteX9" fmla="*/ 2240 w 20522"/>
                <a:gd name="connsiteY9" fmla="*/ 157 h 22309"/>
                <a:gd name="connsiteX10" fmla="*/ 2643 w 20522"/>
                <a:gd name="connsiteY10" fmla="*/ 720 h 2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22" h="22309">
                  <a:moveTo>
                    <a:pt x="2643" y="720"/>
                  </a:moveTo>
                  <a:lnTo>
                    <a:pt x="18651" y="9005"/>
                  </a:lnTo>
                  <a:cubicBezTo>
                    <a:pt x="18651" y="9005"/>
                    <a:pt x="20019" y="8678"/>
                    <a:pt x="20095" y="9727"/>
                  </a:cubicBezTo>
                  <a:cubicBezTo>
                    <a:pt x="20179" y="10776"/>
                    <a:pt x="20658" y="21312"/>
                    <a:pt x="20658" y="21312"/>
                  </a:cubicBezTo>
                  <a:cubicBezTo>
                    <a:pt x="20658" y="21312"/>
                    <a:pt x="20095" y="23326"/>
                    <a:pt x="18248" y="22034"/>
                  </a:cubicBezTo>
                  <a:cubicBezTo>
                    <a:pt x="16393" y="20749"/>
                    <a:pt x="1996" y="11096"/>
                    <a:pt x="1996" y="11096"/>
                  </a:cubicBezTo>
                  <a:cubicBezTo>
                    <a:pt x="1996" y="11096"/>
                    <a:pt x="871" y="10374"/>
                    <a:pt x="955" y="9165"/>
                  </a:cubicBezTo>
                  <a:cubicBezTo>
                    <a:pt x="1031" y="7956"/>
                    <a:pt x="225" y="1518"/>
                    <a:pt x="225" y="1518"/>
                  </a:cubicBezTo>
                  <a:cubicBezTo>
                    <a:pt x="225" y="1518"/>
                    <a:pt x="-94" y="796"/>
                    <a:pt x="469" y="477"/>
                  </a:cubicBezTo>
                  <a:cubicBezTo>
                    <a:pt x="1031" y="157"/>
                    <a:pt x="2240" y="157"/>
                    <a:pt x="2240" y="157"/>
                  </a:cubicBezTo>
                  <a:lnTo>
                    <a:pt x="2643" y="720"/>
                  </a:lnTo>
                  <a:close/>
                </a:path>
              </a:pathLst>
            </a:custGeom>
            <a:solidFill>
              <a:srgbClr val="231F20"/>
            </a:solidFill>
            <a:ln w="7575" cap="flat">
              <a:noFill/>
              <a:prstDash val="solid"/>
              <a:round/>
            </a:ln>
          </p:spPr>
          <p:txBody>
            <a:bodyPr rtlCol="0" anchor="ctr"/>
            <a:lstStyle/>
            <a:p>
              <a:endParaRPr lang="en-GB"/>
            </a:p>
          </p:txBody>
        </p:sp>
        <p:sp>
          <p:nvSpPr>
            <p:cNvPr id="500" name="Freeform: Shape 499">
              <a:extLst>
                <a:ext uri="{FF2B5EF4-FFF2-40B4-BE49-F238E27FC236}">
                  <a16:creationId xmlns:a16="http://schemas.microsoft.com/office/drawing/2014/main" id="{1BDE2BB7-CFE3-4A6D-8A78-B3AE2F90D5CF}"/>
                </a:ext>
              </a:extLst>
            </p:cNvPr>
            <p:cNvSpPr/>
            <p:nvPr/>
          </p:nvSpPr>
          <p:spPr>
            <a:xfrm>
              <a:off x="7167359" y="3728916"/>
              <a:ext cx="18719" cy="20355"/>
            </a:xfrm>
            <a:custGeom>
              <a:avLst/>
              <a:gdLst>
                <a:gd name="connsiteX0" fmla="*/ 894 w 18719"/>
                <a:gd name="connsiteY0" fmla="*/ 166 h 20355"/>
                <a:gd name="connsiteX1" fmla="*/ 16500 w 18719"/>
                <a:gd name="connsiteY1" fmla="*/ 7965 h 20355"/>
                <a:gd name="connsiteX2" fmla="*/ 18826 w 18719"/>
                <a:gd name="connsiteY2" fmla="*/ 10945 h 20355"/>
                <a:gd name="connsiteX3" fmla="*/ 18431 w 18719"/>
                <a:gd name="connsiteY3" fmla="*/ 17702 h 20355"/>
                <a:gd name="connsiteX4" fmla="*/ 17138 w 18719"/>
                <a:gd name="connsiteY4" fmla="*/ 20515 h 20355"/>
                <a:gd name="connsiteX5" fmla="*/ 12790 w 18719"/>
                <a:gd name="connsiteY5" fmla="*/ 19230 h 20355"/>
                <a:gd name="connsiteX6" fmla="*/ 1206 w 18719"/>
                <a:gd name="connsiteY6" fmla="*/ 11743 h 20355"/>
                <a:gd name="connsiteX7" fmla="*/ 165 w 18719"/>
                <a:gd name="connsiteY7" fmla="*/ 10139 h 20355"/>
                <a:gd name="connsiteX8" fmla="*/ 165 w 18719"/>
                <a:gd name="connsiteY8" fmla="*/ 1048 h 20355"/>
                <a:gd name="connsiteX9" fmla="*/ 894 w 18719"/>
                <a:gd name="connsiteY9" fmla="*/ 166 h 2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19" h="20355">
                  <a:moveTo>
                    <a:pt x="894" y="166"/>
                  </a:moveTo>
                  <a:cubicBezTo>
                    <a:pt x="894" y="166"/>
                    <a:pt x="14888" y="6597"/>
                    <a:pt x="16500" y="7965"/>
                  </a:cubicBezTo>
                  <a:cubicBezTo>
                    <a:pt x="18104" y="9333"/>
                    <a:pt x="18750" y="9090"/>
                    <a:pt x="18826" y="10945"/>
                  </a:cubicBezTo>
                  <a:cubicBezTo>
                    <a:pt x="18909" y="12792"/>
                    <a:pt x="18826" y="15528"/>
                    <a:pt x="18431" y="17702"/>
                  </a:cubicBezTo>
                  <a:cubicBezTo>
                    <a:pt x="18020" y="19869"/>
                    <a:pt x="18590" y="20599"/>
                    <a:pt x="17138" y="20515"/>
                  </a:cubicBezTo>
                  <a:cubicBezTo>
                    <a:pt x="15694" y="20439"/>
                    <a:pt x="14485" y="20279"/>
                    <a:pt x="12790" y="19230"/>
                  </a:cubicBezTo>
                  <a:cubicBezTo>
                    <a:pt x="11103" y="18181"/>
                    <a:pt x="1206" y="11743"/>
                    <a:pt x="1206" y="11743"/>
                  </a:cubicBezTo>
                  <a:cubicBezTo>
                    <a:pt x="1206" y="11743"/>
                    <a:pt x="-71" y="10542"/>
                    <a:pt x="165" y="10139"/>
                  </a:cubicBezTo>
                  <a:cubicBezTo>
                    <a:pt x="408" y="9736"/>
                    <a:pt x="165" y="1048"/>
                    <a:pt x="165" y="1048"/>
                  </a:cubicBezTo>
                  <a:lnTo>
                    <a:pt x="894" y="166"/>
                  </a:lnTo>
                  <a:close/>
                </a:path>
              </a:pathLst>
            </a:custGeom>
            <a:solidFill>
              <a:srgbClr val="231F20"/>
            </a:solidFill>
            <a:ln w="7575" cap="flat">
              <a:noFill/>
              <a:prstDash val="solid"/>
              <a:round/>
            </a:ln>
          </p:spPr>
          <p:txBody>
            <a:bodyPr rtlCol="0" anchor="ctr"/>
            <a:lstStyle/>
            <a:p>
              <a:endParaRPr lang="en-GB"/>
            </a:p>
          </p:txBody>
        </p:sp>
        <p:sp>
          <p:nvSpPr>
            <p:cNvPr id="501" name="Freeform: Shape 500">
              <a:extLst>
                <a:ext uri="{FF2B5EF4-FFF2-40B4-BE49-F238E27FC236}">
                  <a16:creationId xmlns:a16="http://schemas.microsoft.com/office/drawing/2014/main" id="{0279B220-3E69-4425-9B74-2AB67D544EC7}"/>
                </a:ext>
              </a:extLst>
            </p:cNvPr>
            <p:cNvSpPr/>
            <p:nvPr/>
          </p:nvSpPr>
          <p:spPr>
            <a:xfrm>
              <a:off x="7168415" y="3751010"/>
              <a:ext cx="14298" cy="19196"/>
            </a:xfrm>
            <a:custGeom>
              <a:avLst/>
              <a:gdLst>
                <a:gd name="connsiteX0" fmla="*/ 5865 w 14298"/>
                <a:gd name="connsiteY0" fmla="*/ 3173 h 19196"/>
                <a:gd name="connsiteX1" fmla="*/ 12859 w 14298"/>
                <a:gd name="connsiteY1" fmla="*/ 8646 h 19196"/>
                <a:gd name="connsiteX2" fmla="*/ 14310 w 14298"/>
                <a:gd name="connsiteY2" fmla="*/ 11945 h 19196"/>
                <a:gd name="connsiteX3" fmla="*/ 13102 w 14298"/>
                <a:gd name="connsiteY3" fmla="*/ 18535 h 19196"/>
                <a:gd name="connsiteX4" fmla="*/ 10289 w 14298"/>
                <a:gd name="connsiteY4" fmla="*/ 18459 h 19196"/>
                <a:gd name="connsiteX5" fmla="*/ 1685 w 14298"/>
                <a:gd name="connsiteY5" fmla="*/ 11778 h 19196"/>
                <a:gd name="connsiteX6" fmla="*/ 233 w 14298"/>
                <a:gd name="connsiteY6" fmla="*/ 9611 h 19196"/>
                <a:gd name="connsiteX7" fmla="*/ 149 w 14298"/>
                <a:gd name="connsiteY7" fmla="*/ 2367 h 19196"/>
                <a:gd name="connsiteX8" fmla="*/ 2239 w 14298"/>
                <a:gd name="connsiteY8" fmla="*/ 680 h 19196"/>
                <a:gd name="connsiteX9" fmla="*/ 5865 w 14298"/>
                <a:gd name="connsiteY9" fmla="*/ 3173 h 1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98" h="19196">
                  <a:moveTo>
                    <a:pt x="5865" y="3173"/>
                  </a:moveTo>
                  <a:lnTo>
                    <a:pt x="12859" y="8646"/>
                  </a:lnTo>
                  <a:cubicBezTo>
                    <a:pt x="12859" y="8646"/>
                    <a:pt x="14956" y="8722"/>
                    <a:pt x="14310" y="11945"/>
                  </a:cubicBezTo>
                  <a:cubicBezTo>
                    <a:pt x="13664" y="15160"/>
                    <a:pt x="13102" y="18535"/>
                    <a:pt x="13102" y="18535"/>
                  </a:cubicBezTo>
                  <a:cubicBezTo>
                    <a:pt x="13102" y="18535"/>
                    <a:pt x="12942" y="20466"/>
                    <a:pt x="10289" y="18459"/>
                  </a:cubicBezTo>
                  <a:cubicBezTo>
                    <a:pt x="7636" y="16445"/>
                    <a:pt x="1685" y="11778"/>
                    <a:pt x="1685" y="11778"/>
                  </a:cubicBezTo>
                  <a:cubicBezTo>
                    <a:pt x="1685" y="11778"/>
                    <a:pt x="73" y="11139"/>
                    <a:pt x="233" y="9611"/>
                  </a:cubicBezTo>
                  <a:cubicBezTo>
                    <a:pt x="392" y="8076"/>
                    <a:pt x="149" y="2367"/>
                    <a:pt x="149" y="2367"/>
                  </a:cubicBezTo>
                  <a:cubicBezTo>
                    <a:pt x="149" y="2367"/>
                    <a:pt x="-170" y="-1091"/>
                    <a:pt x="2239" y="680"/>
                  </a:cubicBezTo>
                  <a:cubicBezTo>
                    <a:pt x="4657" y="2451"/>
                    <a:pt x="5865" y="3173"/>
                    <a:pt x="5865" y="3173"/>
                  </a:cubicBezTo>
                  <a:close/>
                </a:path>
              </a:pathLst>
            </a:custGeom>
            <a:solidFill>
              <a:srgbClr val="231F20"/>
            </a:solidFill>
            <a:ln w="7575" cap="flat">
              <a:noFill/>
              <a:prstDash val="solid"/>
              <a:round/>
            </a:ln>
          </p:spPr>
          <p:txBody>
            <a:bodyPr rtlCol="0" anchor="ctr"/>
            <a:lstStyle/>
            <a:p>
              <a:endParaRPr lang="en-GB"/>
            </a:p>
          </p:txBody>
        </p:sp>
        <p:sp>
          <p:nvSpPr>
            <p:cNvPr id="502" name="Freeform: Shape 501">
              <a:extLst>
                <a:ext uri="{FF2B5EF4-FFF2-40B4-BE49-F238E27FC236}">
                  <a16:creationId xmlns:a16="http://schemas.microsoft.com/office/drawing/2014/main" id="{88B9D687-7AB2-4A6C-AB31-934CDE1AFD91}"/>
                </a:ext>
              </a:extLst>
            </p:cNvPr>
            <p:cNvSpPr/>
            <p:nvPr/>
          </p:nvSpPr>
          <p:spPr>
            <a:xfrm>
              <a:off x="7182763" y="3670517"/>
              <a:ext cx="24326" cy="22639"/>
            </a:xfrm>
            <a:custGeom>
              <a:avLst/>
              <a:gdLst>
                <a:gd name="connsiteX0" fmla="*/ 2624 w 24326"/>
                <a:gd name="connsiteY0" fmla="*/ 8661 h 22639"/>
                <a:gd name="connsiteX1" fmla="*/ 17424 w 24326"/>
                <a:gd name="connsiteY1" fmla="*/ 854 h 22639"/>
                <a:gd name="connsiteX2" fmla="*/ 19521 w 24326"/>
                <a:gd name="connsiteY2" fmla="*/ 535 h 22639"/>
                <a:gd name="connsiteX3" fmla="*/ 23862 w 24326"/>
                <a:gd name="connsiteY3" fmla="*/ 11154 h 22639"/>
                <a:gd name="connsiteX4" fmla="*/ 23299 w 24326"/>
                <a:gd name="connsiteY4" fmla="*/ 14772 h 22639"/>
                <a:gd name="connsiteX5" fmla="*/ 10506 w 24326"/>
                <a:gd name="connsiteY5" fmla="*/ 20245 h 22639"/>
                <a:gd name="connsiteX6" fmla="*/ 8256 w 24326"/>
                <a:gd name="connsiteY6" fmla="*/ 20967 h 22639"/>
                <a:gd name="connsiteX7" fmla="*/ 4554 w 24326"/>
                <a:gd name="connsiteY7" fmla="*/ 21530 h 22639"/>
                <a:gd name="connsiteX8" fmla="*/ 1012 w 24326"/>
                <a:gd name="connsiteY8" fmla="*/ 12195 h 22639"/>
                <a:gd name="connsiteX9" fmla="*/ 290 w 24326"/>
                <a:gd name="connsiteY9" fmla="*/ 9702 h 22639"/>
                <a:gd name="connsiteX10" fmla="*/ 2624 w 24326"/>
                <a:gd name="connsiteY10" fmla="*/ 8661 h 2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26" h="22639">
                  <a:moveTo>
                    <a:pt x="2624" y="8661"/>
                  </a:moveTo>
                  <a:lnTo>
                    <a:pt x="17424" y="854"/>
                  </a:lnTo>
                  <a:cubicBezTo>
                    <a:pt x="17424" y="854"/>
                    <a:pt x="18556" y="-507"/>
                    <a:pt x="19521" y="535"/>
                  </a:cubicBezTo>
                  <a:cubicBezTo>
                    <a:pt x="20487" y="1576"/>
                    <a:pt x="23862" y="11154"/>
                    <a:pt x="23862" y="11154"/>
                  </a:cubicBezTo>
                  <a:cubicBezTo>
                    <a:pt x="23862" y="11154"/>
                    <a:pt x="25549" y="14126"/>
                    <a:pt x="23299" y="14772"/>
                  </a:cubicBezTo>
                  <a:cubicBezTo>
                    <a:pt x="21049" y="15418"/>
                    <a:pt x="10506" y="20245"/>
                    <a:pt x="10506" y="20245"/>
                  </a:cubicBezTo>
                  <a:cubicBezTo>
                    <a:pt x="10506" y="20245"/>
                    <a:pt x="9222" y="20002"/>
                    <a:pt x="8256" y="20967"/>
                  </a:cubicBezTo>
                  <a:cubicBezTo>
                    <a:pt x="7291" y="21933"/>
                    <a:pt x="5277" y="24190"/>
                    <a:pt x="4554" y="21530"/>
                  </a:cubicBezTo>
                  <a:cubicBezTo>
                    <a:pt x="3832" y="18877"/>
                    <a:pt x="1658" y="12362"/>
                    <a:pt x="1012" y="12195"/>
                  </a:cubicBezTo>
                  <a:cubicBezTo>
                    <a:pt x="374" y="12036"/>
                    <a:pt x="-113" y="9869"/>
                    <a:pt x="290" y="9702"/>
                  </a:cubicBezTo>
                  <a:cubicBezTo>
                    <a:pt x="693" y="9542"/>
                    <a:pt x="2624" y="8661"/>
                    <a:pt x="2624" y="8661"/>
                  </a:cubicBezTo>
                  <a:close/>
                </a:path>
              </a:pathLst>
            </a:custGeom>
            <a:solidFill>
              <a:srgbClr val="231F20"/>
            </a:solidFill>
            <a:ln w="7575" cap="flat">
              <a:noFill/>
              <a:prstDash val="solid"/>
              <a:round/>
            </a:ln>
          </p:spPr>
          <p:txBody>
            <a:bodyPr rtlCol="0" anchor="ctr"/>
            <a:lstStyle/>
            <a:p>
              <a:endParaRPr lang="en-GB"/>
            </a:p>
          </p:txBody>
        </p:sp>
        <p:sp>
          <p:nvSpPr>
            <p:cNvPr id="503" name="Freeform: Shape 502">
              <a:extLst>
                <a:ext uri="{FF2B5EF4-FFF2-40B4-BE49-F238E27FC236}">
                  <a16:creationId xmlns:a16="http://schemas.microsoft.com/office/drawing/2014/main" id="{5F0B67A3-36B4-4850-A4B6-B9983E60FBC1}"/>
                </a:ext>
              </a:extLst>
            </p:cNvPr>
            <p:cNvSpPr/>
            <p:nvPr/>
          </p:nvSpPr>
          <p:spPr>
            <a:xfrm>
              <a:off x="7189838" y="3694884"/>
              <a:ext cx="24031" cy="19230"/>
            </a:xfrm>
            <a:custGeom>
              <a:avLst/>
              <a:gdLst>
                <a:gd name="connsiteX0" fmla="*/ 2553 w 24031"/>
                <a:gd name="connsiteY0" fmla="*/ 5785 h 19230"/>
                <a:gd name="connsiteX1" fmla="*/ 8505 w 24031"/>
                <a:gd name="connsiteY1" fmla="*/ 3049 h 19230"/>
                <a:gd name="connsiteX2" fmla="*/ 13096 w 24031"/>
                <a:gd name="connsiteY2" fmla="*/ 2083 h 19230"/>
                <a:gd name="connsiteX3" fmla="*/ 15346 w 24031"/>
                <a:gd name="connsiteY3" fmla="*/ 2000 h 19230"/>
                <a:gd name="connsiteX4" fmla="*/ 16714 w 24031"/>
                <a:gd name="connsiteY4" fmla="*/ 631 h 19230"/>
                <a:gd name="connsiteX5" fmla="*/ 19846 w 24031"/>
                <a:gd name="connsiteY5" fmla="*/ 153 h 19230"/>
                <a:gd name="connsiteX6" fmla="*/ 22263 w 24031"/>
                <a:gd name="connsiteY6" fmla="*/ 1597 h 19230"/>
                <a:gd name="connsiteX7" fmla="*/ 23715 w 24031"/>
                <a:gd name="connsiteY7" fmla="*/ 9563 h 19230"/>
                <a:gd name="connsiteX8" fmla="*/ 24110 w 24031"/>
                <a:gd name="connsiteY8" fmla="*/ 13265 h 19230"/>
                <a:gd name="connsiteX9" fmla="*/ 21374 w 24031"/>
                <a:gd name="connsiteY9" fmla="*/ 15112 h 19230"/>
                <a:gd name="connsiteX10" fmla="*/ 15019 w 24031"/>
                <a:gd name="connsiteY10" fmla="*/ 16161 h 19230"/>
                <a:gd name="connsiteX11" fmla="*/ 9949 w 24031"/>
                <a:gd name="connsiteY11" fmla="*/ 17210 h 19230"/>
                <a:gd name="connsiteX12" fmla="*/ 7060 w 24031"/>
                <a:gd name="connsiteY12" fmla="*/ 17446 h 19230"/>
                <a:gd name="connsiteX13" fmla="*/ 4970 w 24031"/>
                <a:gd name="connsiteY13" fmla="*/ 18008 h 19230"/>
                <a:gd name="connsiteX14" fmla="*/ 3199 w 24031"/>
                <a:gd name="connsiteY14" fmla="*/ 19376 h 19230"/>
                <a:gd name="connsiteX15" fmla="*/ 1511 w 24031"/>
                <a:gd name="connsiteY15" fmla="*/ 18495 h 19230"/>
                <a:gd name="connsiteX16" fmla="*/ 1025 w 24031"/>
                <a:gd name="connsiteY16" fmla="*/ 14390 h 19230"/>
                <a:gd name="connsiteX17" fmla="*/ 941 w 24031"/>
                <a:gd name="connsiteY17" fmla="*/ 10688 h 19230"/>
                <a:gd name="connsiteX18" fmla="*/ 219 w 24031"/>
                <a:gd name="connsiteY18" fmla="*/ 8278 h 19230"/>
                <a:gd name="connsiteX19" fmla="*/ 706 w 24031"/>
                <a:gd name="connsiteY19" fmla="*/ 6667 h 19230"/>
                <a:gd name="connsiteX20" fmla="*/ 2553 w 24031"/>
                <a:gd name="connsiteY20" fmla="*/ 5785 h 1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31" h="19230">
                  <a:moveTo>
                    <a:pt x="2553" y="5785"/>
                  </a:moveTo>
                  <a:cubicBezTo>
                    <a:pt x="2553" y="5785"/>
                    <a:pt x="5449" y="3687"/>
                    <a:pt x="8505" y="3049"/>
                  </a:cubicBezTo>
                  <a:cubicBezTo>
                    <a:pt x="11560" y="2403"/>
                    <a:pt x="11484" y="1924"/>
                    <a:pt x="13096" y="2083"/>
                  </a:cubicBezTo>
                  <a:cubicBezTo>
                    <a:pt x="14700" y="2243"/>
                    <a:pt x="14456" y="2562"/>
                    <a:pt x="15346" y="2000"/>
                  </a:cubicBezTo>
                  <a:cubicBezTo>
                    <a:pt x="16228" y="1437"/>
                    <a:pt x="15346" y="958"/>
                    <a:pt x="16714" y="631"/>
                  </a:cubicBezTo>
                  <a:cubicBezTo>
                    <a:pt x="18082" y="312"/>
                    <a:pt x="18804" y="153"/>
                    <a:pt x="19846" y="153"/>
                  </a:cubicBezTo>
                  <a:cubicBezTo>
                    <a:pt x="20895" y="153"/>
                    <a:pt x="22020" y="69"/>
                    <a:pt x="22263" y="1597"/>
                  </a:cubicBezTo>
                  <a:cubicBezTo>
                    <a:pt x="22506" y="3132"/>
                    <a:pt x="23548" y="7473"/>
                    <a:pt x="23715" y="9563"/>
                  </a:cubicBezTo>
                  <a:cubicBezTo>
                    <a:pt x="23875" y="11653"/>
                    <a:pt x="24353" y="12376"/>
                    <a:pt x="24110" y="13265"/>
                  </a:cubicBezTo>
                  <a:cubicBezTo>
                    <a:pt x="23875" y="14147"/>
                    <a:pt x="22423" y="15112"/>
                    <a:pt x="21374" y="15112"/>
                  </a:cubicBezTo>
                  <a:cubicBezTo>
                    <a:pt x="20332" y="15112"/>
                    <a:pt x="16311" y="15918"/>
                    <a:pt x="15019" y="16161"/>
                  </a:cubicBezTo>
                  <a:cubicBezTo>
                    <a:pt x="13734" y="16404"/>
                    <a:pt x="10998" y="17126"/>
                    <a:pt x="9949" y="17210"/>
                  </a:cubicBezTo>
                  <a:cubicBezTo>
                    <a:pt x="8907" y="17286"/>
                    <a:pt x="8345" y="17126"/>
                    <a:pt x="7060" y="17446"/>
                  </a:cubicBezTo>
                  <a:cubicBezTo>
                    <a:pt x="5768" y="17765"/>
                    <a:pt x="5365" y="17370"/>
                    <a:pt x="4970" y="18008"/>
                  </a:cubicBezTo>
                  <a:cubicBezTo>
                    <a:pt x="4559" y="18654"/>
                    <a:pt x="4240" y="19460"/>
                    <a:pt x="3199" y="19376"/>
                  </a:cubicBezTo>
                  <a:cubicBezTo>
                    <a:pt x="2150" y="19300"/>
                    <a:pt x="1671" y="19141"/>
                    <a:pt x="1511" y="18495"/>
                  </a:cubicBezTo>
                  <a:cubicBezTo>
                    <a:pt x="1344" y="17848"/>
                    <a:pt x="1184" y="16404"/>
                    <a:pt x="1025" y="14390"/>
                  </a:cubicBezTo>
                  <a:cubicBezTo>
                    <a:pt x="865" y="12376"/>
                    <a:pt x="1025" y="11980"/>
                    <a:pt x="941" y="10688"/>
                  </a:cubicBezTo>
                  <a:cubicBezTo>
                    <a:pt x="865" y="9403"/>
                    <a:pt x="379" y="8522"/>
                    <a:pt x="219" y="8278"/>
                  </a:cubicBezTo>
                  <a:cubicBezTo>
                    <a:pt x="59" y="8035"/>
                    <a:pt x="135" y="7146"/>
                    <a:pt x="706" y="6667"/>
                  </a:cubicBezTo>
                  <a:cubicBezTo>
                    <a:pt x="1268" y="6180"/>
                    <a:pt x="2553" y="5785"/>
                    <a:pt x="2553" y="5785"/>
                  </a:cubicBezTo>
                  <a:close/>
                </a:path>
              </a:pathLst>
            </a:custGeom>
            <a:solidFill>
              <a:srgbClr val="231F20"/>
            </a:solidFill>
            <a:ln w="7575" cap="flat">
              <a:noFill/>
              <a:prstDash val="solid"/>
              <a:round/>
            </a:ln>
          </p:spPr>
          <p:txBody>
            <a:bodyPr rtlCol="0" anchor="ctr"/>
            <a:lstStyle/>
            <a:p>
              <a:endParaRPr lang="en-GB"/>
            </a:p>
          </p:txBody>
        </p:sp>
        <p:sp>
          <p:nvSpPr>
            <p:cNvPr id="504" name="Freeform: Shape 503">
              <a:extLst>
                <a:ext uri="{FF2B5EF4-FFF2-40B4-BE49-F238E27FC236}">
                  <a16:creationId xmlns:a16="http://schemas.microsoft.com/office/drawing/2014/main" id="{B88737F2-BCD8-4E85-8299-C683A765792C}"/>
                </a:ext>
              </a:extLst>
            </p:cNvPr>
            <p:cNvSpPr/>
            <p:nvPr/>
          </p:nvSpPr>
          <p:spPr>
            <a:xfrm>
              <a:off x="7192140" y="3717550"/>
              <a:ext cx="23836" cy="15538"/>
            </a:xfrm>
            <a:custGeom>
              <a:avLst/>
              <a:gdLst>
                <a:gd name="connsiteX0" fmla="*/ 2661 w 23836"/>
                <a:gd name="connsiteY0" fmla="*/ 3879 h 15538"/>
                <a:gd name="connsiteX1" fmla="*/ 7891 w 23836"/>
                <a:gd name="connsiteY1" fmla="*/ 2670 h 15538"/>
                <a:gd name="connsiteX2" fmla="*/ 11350 w 23836"/>
                <a:gd name="connsiteY2" fmla="*/ 1781 h 15538"/>
                <a:gd name="connsiteX3" fmla="*/ 14413 w 23836"/>
                <a:gd name="connsiteY3" fmla="*/ 1621 h 15538"/>
                <a:gd name="connsiteX4" fmla="*/ 16176 w 23836"/>
                <a:gd name="connsiteY4" fmla="*/ 1705 h 15538"/>
                <a:gd name="connsiteX5" fmla="*/ 19559 w 23836"/>
                <a:gd name="connsiteY5" fmla="*/ 420 h 15538"/>
                <a:gd name="connsiteX6" fmla="*/ 21969 w 23836"/>
                <a:gd name="connsiteY6" fmla="*/ 580 h 15538"/>
                <a:gd name="connsiteX7" fmla="*/ 23261 w 23836"/>
                <a:gd name="connsiteY7" fmla="*/ 2511 h 15538"/>
                <a:gd name="connsiteX8" fmla="*/ 23983 w 23836"/>
                <a:gd name="connsiteY8" fmla="*/ 12484 h 15538"/>
                <a:gd name="connsiteX9" fmla="*/ 22371 w 23836"/>
                <a:gd name="connsiteY9" fmla="*/ 15060 h 15538"/>
                <a:gd name="connsiteX10" fmla="*/ 7009 w 23836"/>
                <a:gd name="connsiteY10" fmla="*/ 15623 h 15538"/>
                <a:gd name="connsiteX11" fmla="*/ 4919 w 23836"/>
                <a:gd name="connsiteY11" fmla="*/ 15220 h 15538"/>
                <a:gd name="connsiteX12" fmla="*/ 2828 w 23836"/>
                <a:gd name="connsiteY12" fmla="*/ 15699 h 15538"/>
                <a:gd name="connsiteX13" fmla="*/ 2099 w 23836"/>
                <a:gd name="connsiteY13" fmla="*/ 15623 h 15538"/>
                <a:gd name="connsiteX14" fmla="*/ 1377 w 23836"/>
                <a:gd name="connsiteY14" fmla="*/ 15463 h 15538"/>
                <a:gd name="connsiteX15" fmla="*/ 252 w 23836"/>
                <a:gd name="connsiteY15" fmla="*/ 13928 h 15538"/>
                <a:gd name="connsiteX16" fmla="*/ 252 w 23836"/>
                <a:gd name="connsiteY16" fmla="*/ 5726 h 15538"/>
                <a:gd name="connsiteX17" fmla="*/ 890 w 23836"/>
                <a:gd name="connsiteY17" fmla="*/ 4441 h 15538"/>
                <a:gd name="connsiteX18" fmla="*/ 2661 w 23836"/>
                <a:gd name="connsiteY18" fmla="*/ 3879 h 15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36" h="15538">
                  <a:moveTo>
                    <a:pt x="2661" y="3879"/>
                  </a:moveTo>
                  <a:cubicBezTo>
                    <a:pt x="2661" y="3879"/>
                    <a:pt x="6363" y="2746"/>
                    <a:pt x="7891" y="2670"/>
                  </a:cubicBezTo>
                  <a:cubicBezTo>
                    <a:pt x="9419" y="2587"/>
                    <a:pt x="9822" y="1948"/>
                    <a:pt x="11350" y="1781"/>
                  </a:cubicBezTo>
                  <a:cubicBezTo>
                    <a:pt x="12877" y="1621"/>
                    <a:pt x="13280" y="1462"/>
                    <a:pt x="14413" y="1621"/>
                  </a:cubicBezTo>
                  <a:cubicBezTo>
                    <a:pt x="15538" y="1781"/>
                    <a:pt x="15135" y="1865"/>
                    <a:pt x="16176" y="1705"/>
                  </a:cubicBezTo>
                  <a:cubicBezTo>
                    <a:pt x="17225" y="1545"/>
                    <a:pt x="18594" y="580"/>
                    <a:pt x="19559" y="420"/>
                  </a:cubicBezTo>
                  <a:cubicBezTo>
                    <a:pt x="20524" y="261"/>
                    <a:pt x="20844" y="-150"/>
                    <a:pt x="21969" y="580"/>
                  </a:cubicBezTo>
                  <a:cubicBezTo>
                    <a:pt x="23094" y="1302"/>
                    <a:pt x="23177" y="2024"/>
                    <a:pt x="23261" y="2511"/>
                  </a:cubicBezTo>
                  <a:cubicBezTo>
                    <a:pt x="23337" y="2990"/>
                    <a:pt x="23983" y="12484"/>
                    <a:pt x="23983" y="12484"/>
                  </a:cubicBezTo>
                  <a:cubicBezTo>
                    <a:pt x="23983" y="12484"/>
                    <a:pt x="23496" y="14893"/>
                    <a:pt x="22371" y="15060"/>
                  </a:cubicBezTo>
                  <a:cubicBezTo>
                    <a:pt x="21247" y="15220"/>
                    <a:pt x="7009" y="15623"/>
                    <a:pt x="7009" y="15623"/>
                  </a:cubicBezTo>
                  <a:cubicBezTo>
                    <a:pt x="7009" y="15623"/>
                    <a:pt x="5801" y="14734"/>
                    <a:pt x="4919" y="15220"/>
                  </a:cubicBezTo>
                  <a:cubicBezTo>
                    <a:pt x="4029" y="15699"/>
                    <a:pt x="3383" y="15699"/>
                    <a:pt x="2828" y="15699"/>
                  </a:cubicBezTo>
                  <a:cubicBezTo>
                    <a:pt x="2258" y="15699"/>
                    <a:pt x="2099" y="15623"/>
                    <a:pt x="2099" y="15623"/>
                  </a:cubicBezTo>
                  <a:cubicBezTo>
                    <a:pt x="2099" y="15623"/>
                    <a:pt x="1696" y="15699"/>
                    <a:pt x="1377" y="15463"/>
                  </a:cubicBezTo>
                  <a:cubicBezTo>
                    <a:pt x="1057" y="15220"/>
                    <a:pt x="252" y="15859"/>
                    <a:pt x="252" y="13928"/>
                  </a:cubicBezTo>
                  <a:lnTo>
                    <a:pt x="252" y="5726"/>
                  </a:lnTo>
                  <a:cubicBezTo>
                    <a:pt x="252" y="5726"/>
                    <a:pt x="-235" y="4761"/>
                    <a:pt x="890" y="4441"/>
                  </a:cubicBezTo>
                  <a:cubicBezTo>
                    <a:pt x="2023" y="4115"/>
                    <a:pt x="2661" y="3879"/>
                    <a:pt x="2661" y="3879"/>
                  </a:cubicBezTo>
                  <a:close/>
                </a:path>
              </a:pathLst>
            </a:custGeom>
            <a:solidFill>
              <a:srgbClr val="231F20"/>
            </a:solidFill>
            <a:ln w="7575" cap="flat">
              <a:noFill/>
              <a:prstDash val="solid"/>
              <a:round/>
            </a:ln>
          </p:spPr>
          <p:txBody>
            <a:bodyPr rtlCol="0" anchor="ctr"/>
            <a:lstStyle/>
            <a:p>
              <a:endParaRPr lang="en-GB"/>
            </a:p>
          </p:txBody>
        </p:sp>
        <p:sp>
          <p:nvSpPr>
            <p:cNvPr id="505" name="Freeform: Shape 504">
              <a:extLst>
                <a:ext uri="{FF2B5EF4-FFF2-40B4-BE49-F238E27FC236}">
                  <a16:creationId xmlns:a16="http://schemas.microsoft.com/office/drawing/2014/main" id="{84B34739-02B1-4FEF-B3DC-F29202C9D801}"/>
                </a:ext>
              </a:extLst>
            </p:cNvPr>
            <p:cNvSpPr/>
            <p:nvPr/>
          </p:nvSpPr>
          <p:spPr>
            <a:xfrm>
              <a:off x="7191034" y="3740590"/>
              <a:ext cx="25267" cy="15678"/>
            </a:xfrm>
            <a:custGeom>
              <a:avLst/>
              <a:gdLst>
                <a:gd name="connsiteX0" fmla="*/ 2407 w 25267"/>
                <a:gd name="connsiteY0" fmla="*/ 475 h 15678"/>
                <a:gd name="connsiteX1" fmla="*/ 14956 w 25267"/>
                <a:gd name="connsiteY1" fmla="*/ 232 h 15678"/>
                <a:gd name="connsiteX2" fmla="*/ 18172 w 25267"/>
                <a:gd name="connsiteY2" fmla="*/ 399 h 15678"/>
                <a:gd name="connsiteX3" fmla="*/ 19456 w 25267"/>
                <a:gd name="connsiteY3" fmla="*/ 962 h 15678"/>
                <a:gd name="connsiteX4" fmla="*/ 21068 w 25267"/>
                <a:gd name="connsiteY4" fmla="*/ 559 h 15678"/>
                <a:gd name="connsiteX5" fmla="*/ 23964 w 25267"/>
                <a:gd name="connsiteY5" fmla="*/ 399 h 15678"/>
                <a:gd name="connsiteX6" fmla="*/ 25408 w 25267"/>
                <a:gd name="connsiteY6" fmla="*/ 2489 h 15678"/>
                <a:gd name="connsiteX7" fmla="*/ 24283 w 25267"/>
                <a:gd name="connsiteY7" fmla="*/ 9323 h 15678"/>
                <a:gd name="connsiteX8" fmla="*/ 22755 w 25267"/>
                <a:gd name="connsiteY8" fmla="*/ 14234 h 15678"/>
                <a:gd name="connsiteX9" fmla="*/ 22915 w 25267"/>
                <a:gd name="connsiteY9" fmla="*/ 15518 h 15678"/>
                <a:gd name="connsiteX10" fmla="*/ 20749 w 25267"/>
                <a:gd name="connsiteY10" fmla="*/ 15845 h 15678"/>
                <a:gd name="connsiteX11" fmla="*/ 15678 w 25267"/>
                <a:gd name="connsiteY11" fmla="*/ 14796 h 15678"/>
                <a:gd name="connsiteX12" fmla="*/ 12136 w 25267"/>
                <a:gd name="connsiteY12" fmla="*/ 14157 h 15678"/>
                <a:gd name="connsiteX13" fmla="*/ 9240 w 25267"/>
                <a:gd name="connsiteY13" fmla="*/ 13755 h 15678"/>
                <a:gd name="connsiteX14" fmla="*/ 5143 w 25267"/>
                <a:gd name="connsiteY14" fmla="*/ 13511 h 15678"/>
                <a:gd name="connsiteX15" fmla="*/ 2163 w 25267"/>
                <a:gd name="connsiteY15" fmla="*/ 13192 h 15678"/>
                <a:gd name="connsiteX16" fmla="*/ 795 w 25267"/>
                <a:gd name="connsiteY16" fmla="*/ 12227 h 15678"/>
                <a:gd name="connsiteX17" fmla="*/ 316 w 25267"/>
                <a:gd name="connsiteY17" fmla="*/ 10691 h 15678"/>
                <a:gd name="connsiteX18" fmla="*/ 233 w 25267"/>
                <a:gd name="connsiteY18" fmla="*/ 6670 h 15678"/>
                <a:gd name="connsiteX19" fmla="*/ 476 w 25267"/>
                <a:gd name="connsiteY19" fmla="*/ 1927 h 15678"/>
                <a:gd name="connsiteX20" fmla="*/ 1122 w 25267"/>
                <a:gd name="connsiteY20" fmla="*/ 642 h 15678"/>
                <a:gd name="connsiteX21" fmla="*/ 2407 w 25267"/>
                <a:gd name="connsiteY21" fmla="*/ 475 h 15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267" h="15678">
                  <a:moveTo>
                    <a:pt x="2407" y="475"/>
                  </a:moveTo>
                  <a:cubicBezTo>
                    <a:pt x="2407" y="475"/>
                    <a:pt x="13345" y="72"/>
                    <a:pt x="14956" y="232"/>
                  </a:cubicBezTo>
                  <a:cubicBezTo>
                    <a:pt x="16560" y="399"/>
                    <a:pt x="17693" y="399"/>
                    <a:pt x="18172" y="399"/>
                  </a:cubicBezTo>
                  <a:cubicBezTo>
                    <a:pt x="18658" y="399"/>
                    <a:pt x="18575" y="878"/>
                    <a:pt x="19456" y="962"/>
                  </a:cubicBezTo>
                  <a:cubicBezTo>
                    <a:pt x="20346" y="1038"/>
                    <a:pt x="20665" y="802"/>
                    <a:pt x="21068" y="559"/>
                  </a:cubicBezTo>
                  <a:cubicBezTo>
                    <a:pt x="21471" y="315"/>
                    <a:pt x="23318" y="-87"/>
                    <a:pt x="23964" y="399"/>
                  </a:cubicBezTo>
                  <a:cubicBezTo>
                    <a:pt x="24610" y="878"/>
                    <a:pt x="25492" y="642"/>
                    <a:pt x="25408" y="2489"/>
                  </a:cubicBezTo>
                  <a:cubicBezTo>
                    <a:pt x="25332" y="4344"/>
                    <a:pt x="24610" y="6837"/>
                    <a:pt x="24283" y="9323"/>
                  </a:cubicBezTo>
                  <a:cubicBezTo>
                    <a:pt x="23964" y="11816"/>
                    <a:pt x="22755" y="13587"/>
                    <a:pt x="22755" y="14234"/>
                  </a:cubicBezTo>
                  <a:cubicBezTo>
                    <a:pt x="22755" y="14880"/>
                    <a:pt x="22915" y="15518"/>
                    <a:pt x="22915" y="15518"/>
                  </a:cubicBezTo>
                  <a:cubicBezTo>
                    <a:pt x="22915" y="15518"/>
                    <a:pt x="21714" y="15761"/>
                    <a:pt x="20749" y="15845"/>
                  </a:cubicBezTo>
                  <a:cubicBezTo>
                    <a:pt x="19783" y="15921"/>
                    <a:pt x="16241" y="14880"/>
                    <a:pt x="15678" y="14796"/>
                  </a:cubicBezTo>
                  <a:cubicBezTo>
                    <a:pt x="15116" y="14720"/>
                    <a:pt x="13748" y="14393"/>
                    <a:pt x="12136" y="14157"/>
                  </a:cubicBezTo>
                  <a:cubicBezTo>
                    <a:pt x="10532" y="13914"/>
                    <a:pt x="11414" y="13914"/>
                    <a:pt x="9240" y="13755"/>
                  </a:cubicBezTo>
                  <a:cubicBezTo>
                    <a:pt x="7074" y="13587"/>
                    <a:pt x="6352" y="13511"/>
                    <a:pt x="5143" y="13511"/>
                  </a:cubicBezTo>
                  <a:cubicBezTo>
                    <a:pt x="3934" y="13511"/>
                    <a:pt x="3129" y="13914"/>
                    <a:pt x="2163" y="13192"/>
                  </a:cubicBezTo>
                  <a:cubicBezTo>
                    <a:pt x="1198" y="12462"/>
                    <a:pt x="1198" y="12865"/>
                    <a:pt x="795" y="12227"/>
                  </a:cubicBezTo>
                  <a:cubicBezTo>
                    <a:pt x="392" y="11581"/>
                    <a:pt x="476" y="12060"/>
                    <a:pt x="316" y="10691"/>
                  </a:cubicBezTo>
                  <a:cubicBezTo>
                    <a:pt x="157" y="9323"/>
                    <a:pt x="73" y="7233"/>
                    <a:pt x="233" y="6670"/>
                  </a:cubicBezTo>
                  <a:cubicBezTo>
                    <a:pt x="392" y="6108"/>
                    <a:pt x="233" y="2330"/>
                    <a:pt x="476" y="1927"/>
                  </a:cubicBezTo>
                  <a:cubicBezTo>
                    <a:pt x="711" y="1524"/>
                    <a:pt x="552" y="802"/>
                    <a:pt x="1122" y="642"/>
                  </a:cubicBezTo>
                  <a:cubicBezTo>
                    <a:pt x="1684" y="475"/>
                    <a:pt x="2407" y="475"/>
                    <a:pt x="2407" y="475"/>
                  </a:cubicBezTo>
                  <a:close/>
                </a:path>
              </a:pathLst>
            </a:custGeom>
            <a:solidFill>
              <a:srgbClr val="231F20"/>
            </a:solidFill>
            <a:ln w="7575" cap="flat">
              <a:noFill/>
              <a:prstDash val="solid"/>
              <a:round/>
            </a:ln>
          </p:spPr>
          <p:txBody>
            <a:bodyPr rtlCol="0" anchor="ctr"/>
            <a:lstStyle/>
            <a:p>
              <a:endParaRPr lang="en-GB"/>
            </a:p>
          </p:txBody>
        </p:sp>
        <p:sp>
          <p:nvSpPr>
            <p:cNvPr id="506" name="Freeform: Shape 505">
              <a:extLst>
                <a:ext uri="{FF2B5EF4-FFF2-40B4-BE49-F238E27FC236}">
                  <a16:creationId xmlns:a16="http://schemas.microsoft.com/office/drawing/2014/main" id="{FB16BA11-B3DE-484B-9A5C-2892553C7C6F}"/>
                </a:ext>
              </a:extLst>
            </p:cNvPr>
            <p:cNvSpPr/>
            <p:nvPr/>
          </p:nvSpPr>
          <p:spPr>
            <a:xfrm>
              <a:off x="7185779" y="3762217"/>
              <a:ext cx="26191" cy="23820"/>
            </a:xfrm>
            <a:custGeom>
              <a:avLst/>
              <a:gdLst>
                <a:gd name="connsiteX0" fmla="*/ 5082 w 26191"/>
                <a:gd name="connsiteY0" fmla="*/ 584 h 23820"/>
                <a:gd name="connsiteX1" fmla="*/ 19806 w 26191"/>
                <a:gd name="connsiteY1" fmla="*/ 4118 h 23820"/>
                <a:gd name="connsiteX2" fmla="*/ 23911 w 26191"/>
                <a:gd name="connsiteY2" fmla="*/ 5570 h 23820"/>
                <a:gd name="connsiteX3" fmla="*/ 26320 w 26191"/>
                <a:gd name="connsiteY3" fmla="*/ 7820 h 23820"/>
                <a:gd name="connsiteX4" fmla="*/ 24792 w 26191"/>
                <a:gd name="connsiteY4" fmla="*/ 17238 h 23820"/>
                <a:gd name="connsiteX5" fmla="*/ 23751 w 26191"/>
                <a:gd name="connsiteY5" fmla="*/ 22225 h 23820"/>
                <a:gd name="connsiteX6" fmla="*/ 20612 w 26191"/>
                <a:gd name="connsiteY6" fmla="*/ 23753 h 23820"/>
                <a:gd name="connsiteX7" fmla="*/ 1867 w 26191"/>
                <a:gd name="connsiteY7" fmla="*/ 13536 h 23820"/>
                <a:gd name="connsiteX8" fmla="*/ 179 w 26191"/>
                <a:gd name="connsiteY8" fmla="*/ 12084 h 23820"/>
                <a:gd name="connsiteX9" fmla="*/ 1304 w 26191"/>
                <a:gd name="connsiteY9" fmla="*/ 7182 h 23820"/>
                <a:gd name="connsiteX10" fmla="*/ 2672 w 26191"/>
                <a:gd name="connsiteY10" fmla="*/ 2917 h 23820"/>
                <a:gd name="connsiteX11" fmla="*/ 2992 w 26191"/>
                <a:gd name="connsiteY11" fmla="*/ 181 h 23820"/>
                <a:gd name="connsiteX12" fmla="*/ 5082 w 26191"/>
                <a:gd name="connsiteY12" fmla="*/ 584 h 2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1" h="23820">
                  <a:moveTo>
                    <a:pt x="5082" y="584"/>
                  </a:moveTo>
                  <a:cubicBezTo>
                    <a:pt x="5082" y="584"/>
                    <a:pt x="17396" y="2834"/>
                    <a:pt x="19806" y="4118"/>
                  </a:cubicBezTo>
                  <a:cubicBezTo>
                    <a:pt x="22223" y="5410"/>
                    <a:pt x="22459" y="5084"/>
                    <a:pt x="23911" y="5570"/>
                  </a:cubicBezTo>
                  <a:cubicBezTo>
                    <a:pt x="25355" y="6049"/>
                    <a:pt x="26487" y="5410"/>
                    <a:pt x="26320" y="7820"/>
                  </a:cubicBezTo>
                  <a:cubicBezTo>
                    <a:pt x="26161" y="10237"/>
                    <a:pt x="24792" y="17238"/>
                    <a:pt x="24792" y="17238"/>
                  </a:cubicBezTo>
                  <a:lnTo>
                    <a:pt x="23751" y="22225"/>
                  </a:lnTo>
                  <a:cubicBezTo>
                    <a:pt x="23751" y="22225"/>
                    <a:pt x="22786" y="24794"/>
                    <a:pt x="20612" y="23753"/>
                  </a:cubicBezTo>
                  <a:cubicBezTo>
                    <a:pt x="18438" y="22704"/>
                    <a:pt x="1867" y="13536"/>
                    <a:pt x="1867" y="13536"/>
                  </a:cubicBezTo>
                  <a:cubicBezTo>
                    <a:pt x="1867" y="13536"/>
                    <a:pt x="-140" y="13696"/>
                    <a:pt x="179" y="12084"/>
                  </a:cubicBezTo>
                  <a:cubicBezTo>
                    <a:pt x="498" y="10473"/>
                    <a:pt x="1145" y="7584"/>
                    <a:pt x="1304" y="7182"/>
                  </a:cubicBezTo>
                  <a:cubicBezTo>
                    <a:pt x="1464" y="6779"/>
                    <a:pt x="2513" y="3480"/>
                    <a:pt x="2672" y="2917"/>
                  </a:cubicBezTo>
                  <a:cubicBezTo>
                    <a:pt x="2832" y="2355"/>
                    <a:pt x="2110" y="181"/>
                    <a:pt x="2992" y="181"/>
                  </a:cubicBezTo>
                  <a:cubicBezTo>
                    <a:pt x="3873" y="181"/>
                    <a:pt x="5082" y="584"/>
                    <a:pt x="5082" y="584"/>
                  </a:cubicBezTo>
                  <a:close/>
                </a:path>
              </a:pathLst>
            </a:custGeom>
            <a:solidFill>
              <a:srgbClr val="231F20"/>
            </a:solidFill>
            <a:ln w="7575" cap="flat">
              <a:noFill/>
              <a:prstDash val="solid"/>
              <a:round/>
            </a:ln>
          </p:spPr>
          <p:txBody>
            <a:bodyPr rtlCol="0" anchor="ctr"/>
            <a:lstStyle/>
            <a:p>
              <a:endParaRPr lang="en-GB"/>
            </a:p>
          </p:txBody>
        </p:sp>
        <p:sp>
          <p:nvSpPr>
            <p:cNvPr id="508" name="Freeform: Shape 507">
              <a:extLst>
                <a:ext uri="{FF2B5EF4-FFF2-40B4-BE49-F238E27FC236}">
                  <a16:creationId xmlns:a16="http://schemas.microsoft.com/office/drawing/2014/main" id="{E13840E2-E804-4573-9B7D-B21FA53A04D7}"/>
                </a:ext>
              </a:extLst>
            </p:cNvPr>
            <p:cNvSpPr/>
            <p:nvPr/>
          </p:nvSpPr>
          <p:spPr>
            <a:xfrm>
              <a:off x="7123077" y="3867836"/>
              <a:ext cx="67864" cy="28982"/>
            </a:xfrm>
            <a:custGeom>
              <a:avLst/>
              <a:gdLst>
                <a:gd name="connsiteX0" fmla="*/ 50869 w 67864"/>
                <a:gd name="connsiteY0" fmla="*/ 4416 h 28982"/>
                <a:gd name="connsiteX1" fmla="*/ 67037 w 67864"/>
                <a:gd name="connsiteY1" fmla="*/ 13826 h 28982"/>
                <a:gd name="connsiteX2" fmla="*/ 67684 w 67864"/>
                <a:gd name="connsiteY2" fmla="*/ 15590 h 28982"/>
                <a:gd name="connsiteX3" fmla="*/ 63579 w 67864"/>
                <a:gd name="connsiteY3" fmla="*/ 20341 h 28982"/>
                <a:gd name="connsiteX4" fmla="*/ 48703 w 67864"/>
                <a:gd name="connsiteY4" fmla="*/ 28786 h 28982"/>
                <a:gd name="connsiteX5" fmla="*/ 30361 w 67864"/>
                <a:gd name="connsiteY5" fmla="*/ 28869 h 28982"/>
                <a:gd name="connsiteX6" fmla="*/ 13303 w 67864"/>
                <a:gd name="connsiteY6" fmla="*/ 22515 h 28982"/>
                <a:gd name="connsiteX7" fmla="*/ 1879 w 67864"/>
                <a:gd name="connsiteY7" fmla="*/ 12374 h 28982"/>
                <a:gd name="connsiteX8" fmla="*/ 351 w 67864"/>
                <a:gd name="connsiteY8" fmla="*/ 8513 h 28982"/>
                <a:gd name="connsiteX9" fmla="*/ 594 w 67864"/>
                <a:gd name="connsiteY9" fmla="*/ 6901 h 28982"/>
                <a:gd name="connsiteX10" fmla="*/ 3977 w 67864"/>
                <a:gd name="connsiteY10" fmla="*/ 5776 h 28982"/>
                <a:gd name="connsiteX11" fmla="*/ 19818 w 67864"/>
                <a:gd name="connsiteY11" fmla="*/ 547 h 28982"/>
                <a:gd name="connsiteX12" fmla="*/ 23033 w 67864"/>
                <a:gd name="connsiteY12" fmla="*/ 547 h 28982"/>
                <a:gd name="connsiteX13" fmla="*/ 25215 w 67864"/>
                <a:gd name="connsiteY13" fmla="*/ 2645 h 28982"/>
                <a:gd name="connsiteX14" fmla="*/ 28590 w 67864"/>
                <a:gd name="connsiteY14" fmla="*/ 5700 h 28982"/>
                <a:gd name="connsiteX15" fmla="*/ 34382 w 67864"/>
                <a:gd name="connsiteY15" fmla="*/ 7069 h 28982"/>
                <a:gd name="connsiteX16" fmla="*/ 40494 w 67864"/>
                <a:gd name="connsiteY16" fmla="*/ 6901 h 28982"/>
                <a:gd name="connsiteX17" fmla="*/ 44918 w 67864"/>
                <a:gd name="connsiteY17" fmla="*/ 5138 h 28982"/>
                <a:gd name="connsiteX18" fmla="*/ 47730 w 67864"/>
                <a:gd name="connsiteY18" fmla="*/ 2888 h 28982"/>
                <a:gd name="connsiteX19" fmla="*/ 49828 w 67864"/>
                <a:gd name="connsiteY19" fmla="*/ 3207 h 28982"/>
                <a:gd name="connsiteX20" fmla="*/ 51272 w 67864"/>
                <a:gd name="connsiteY20" fmla="*/ 4492 h 28982"/>
                <a:gd name="connsiteX21" fmla="*/ 50869 w 67864"/>
                <a:gd name="connsiteY21" fmla="*/ 4416 h 28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7864" h="28982">
                  <a:moveTo>
                    <a:pt x="50869" y="4416"/>
                  </a:moveTo>
                  <a:lnTo>
                    <a:pt x="67037" y="13826"/>
                  </a:lnTo>
                  <a:cubicBezTo>
                    <a:pt x="67037" y="13826"/>
                    <a:pt x="68649" y="14708"/>
                    <a:pt x="67684" y="15590"/>
                  </a:cubicBezTo>
                  <a:cubicBezTo>
                    <a:pt x="66718" y="16479"/>
                    <a:pt x="64468" y="19695"/>
                    <a:pt x="63579" y="20341"/>
                  </a:cubicBezTo>
                  <a:cubicBezTo>
                    <a:pt x="62697" y="20979"/>
                    <a:pt x="52724" y="28467"/>
                    <a:pt x="48703" y="28786"/>
                  </a:cubicBezTo>
                  <a:cubicBezTo>
                    <a:pt x="44682" y="29105"/>
                    <a:pt x="34298" y="29508"/>
                    <a:pt x="30361" y="28869"/>
                  </a:cubicBezTo>
                  <a:cubicBezTo>
                    <a:pt x="26416" y="28223"/>
                    <a:pt x="16602" y="25570"/>
                    <a:pt x="13303" y="22515"/>
                  </a:cubicBezTo>
                  <a:cubicBezTo>
                    <a:pt x="10004" y="19459"/>
                    <a:pt x="2601" y="14062"/>
                    <a:pt x="1879" y="12374"/>
                  </a:cubicBezTo>
                  <a:cubicBezTo>
                    <a:pt x="1156" y="10687"/>
                    <a:pt x="351" y="8513"/>
                    <a:pt x="351" y="8513"/>
                  </a:cubicBezTo>
                  <a:cubicBezTo>
                    <a:pt x="351" y="8513"/>
                    <a:pt x="-288" y="7312"/>
                    <a:pt x="594" y="6901"/>
                  </a:cubicBezTo>
                  <a:cubicBezTo>
                    <a:pt x="1476" y="6506"/>
                    <a:pt x="2205" y="6179"/>
                    <a:pt x="3977" y="5776"/>
                  </a:cubicBezTo>
                  <a:cubicBezTo>
                    <a:pt x="5740" y="5381"/>
                    <a:pt x="19818" y="547"/>
                    <a:pt x="19818" y="547"/>
                  </a:cubicBezTo>
                  <a:cubicBezTo>
                    <a:pt x="19818" y="547"/>
                    <a:pt x="21270" y="-175"/>
                    <a:pt x="23033" y="547"/>
                  </a:cubicBezTo>
                  <a:cubicBezTo>
                    <a:pt x="24804" y="1276"/>
                    <a:pt x="24409" y="1436"/>
                    <a:pt x="25215" y="2645"/>
                  </a:cubicBezTo>
                  <a:cubicBezTo>
                    <a:pt x="26013" y="3846"/>
                    <a:pt x="26173" y="5054"/>
                    <a:pt x="28590" y="5700"/>
                  </a:cubicBezTo>
                  <a:cubicBezTo>
                    <a:pt x="30999" y="6347"/>
                    <a:pt x="31646" y="6985"/>
                    <a:pt x="34382" y="7069"/>
                  </a:cubicBezTo>
                  <a:cubicBezTo>
                    <a:pt x="37111" y="7145"/>
                    <a:pt x="38563" y="7388"/>
                    <a:pt x="40494" y="6901"/>
                  </a:cubicBezTo>
                  <a:cubicBezTo>
                    <a:pt x="42424" y="6423"/>
                    <a:pt x="43716" y="6179"/>
                    <a:pt x="44918" y="5138"/>
                  </a:cubicBezTo>
                  <a:cubicBezTo>
                    <a:pt x="46126" y="4089"/>
                    <a:pt x="47008" y="2964"/>
                    <a:pt x="47730" y="2888"/>
                  </a:cubicBezTo>
                  <a:cubicBezTo>
                    <a:pt x="48460" y="2804"/>
                    <a:pt x="49022" y="2804"/>
                    <a:pt x="49828" y="3207"/>
                  </a:cubicBezTo>
                  <a:cubicBezTo>
                    <a:pt x="50634" y="3610"/>
                    <a:pt x="51272" y="4492"/>
                    <a:pt x="51272" y="4492"/>
                  </a:cubicBezTo>
                  <a:cubicBezTo>
                    <a:pt x="51272" y="4492"/>
                    <a:pt x="50390" y="4332"/>
                    <a:pt x="50869" y="4416"/>
                  </a:cubicBezTo>
                  <a:close/>
                </a:path>
              </a:pathLst>
            </a:custGeom>
            <a:solidFill>
              <a:srgbClr val="231F20"/>
            </a:solidFill>
            <a:ln w="7575" cap="flat">
              <a:noFill/>
              <a:prstDash val="solid"/>
              <a:round/>
            </a:ln>
          </p:spPr>
          <p:txBody>
            <a:bodyPr rtlCol="0" anchor="ctr"/>
            <a:lstStyle/>
            <a:p>
              <a:endParaRPr lang="en-GB"/>
            </a:p>
          </p:txBody>
        </p:sp>
        <p:sp>
          <p:nvSpPr>
            <p:cNvPr id="509" name="Freeform: Shape 508">
              <a:extLst>
                <a:ext uri="{FF2B5EF4-FFF2-40B4-BE49-F238E27FC236}">
                  <a16:creationId xmlns:a16="http://schemas.microsoft.com/office/drawing/2014/main" id="{64ED2366-A7BE-48FD-953A-41411D03A426}"/>
                </a:ext>
              </a:extLst>
            </p:cNvPr>
            <p:cNvSpPr/>
            <p:nvPr/>
          </p:nvSpPr>
          <p:spPr>
            <a:xfrm>
              <a:off x="7178653" y="3822306"/>
              <a:ext cx="24537" cy="18253"/>
            </a:xfrm>
            <a:custGeom>
              <a:avLst/>
              <a:gdLst>
                <a:gd name="connsiteX0" fmla="*/ 2954 w 24537"/>
                <a:gd name="connsiteY0" fmla="*/ 524 h 18253"/>
                <a:gd name="connsiteX1" fmla="*/ 23067 w 24537"/>
                <a:gd name="connsiteY1" fmla="*/ 2781 h 18253"/>
                <a:gd name="connsiteX2" fmla="*/ 24679 w 24537"/>
                <a:gd name="connsiteY2" fmla="*/ 3982 h 18253"/>
                <a:gd name="connsiteX3" fmla="*/ 23310 w 24537"/>
                <a:gd name="connsiteY3" fmla="*/ 17338 h 18253"/>
                <a:gd name="connsiteX4" fmla="*/ 21456 w 24537"/>
                <a:gd name="connsiteY4" fmla="*/ 18387 h 18253"/>
                <a:gd name="connsiteX5" fmla="*/ 1753 w 24537"/>
                <a:gd name="connsiteY5" fmla="*/ 14928 h 18253"/>
                <a:gd name="connsiteX6" fmla="*/ 141 w 24537"/>
                <a:gd name="connsiteY6" fmla="*/ 13560 h 18253"/>
                <a:gd name="connsiteX7" fmla="*/ 1183 w 24537"/>
                <a:gd name="connsiteY7" fmla="*/ 1573 h 18253"/>
                <a:gd name="connsiteX8" fmla="*/ 1829 w 24537"/>
                <a:gd name="connsiteY8" fmla="*/ 205 h 18253"/>
                <a:gd name="connsiteX9" fmla="*/ 2954 w 24537"/>
                <a:gd name="connsiteY9" fmla="*/ 524 h 1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37" h="18253">
                  <a:moveTo>
                    <a:pt x="2954" y="524"/>
                  </a:moveTo>
                  <a:lnTo>
                    <a:pt x="23067" y="2781"/>
                  </a:lnTo>
                  <a:cubicBezTo>
                    <a:pt x="23067" y="2781"/>
                    <a:pt x="24679" y="2698"/>
                    <a:pt x="24679" y="3982"/>
                  </a:cubicBezTo>
                  <a:cubicBezTo>
                    <a:pt x="24679" y="5275"/>
                    <a:pt x="23310" y="17338"/>
                    <a:pt x="23310" y="17338"/>
                  </a:cubicBezTo>
                  <a:cubicBezTo>
                    <a:pt x="23310" y="17338"/>
                    <a:pt x="23067" y="18790"/>
                    <a:pt x="21456" y="18387"/>
                  </a:cubicBezTo>
                  <a:cubicBezTo>
                    <a:pt x="19852" y="17984"/>
                    <a:pt x="1753" y="14928"/>
                    <a:pt x="1753" y="14928"/>
                  </a:cubicBezTo>
                  <a:cubicBezTo>
                    <a:pt x="1753" y="14928"/>
                    <a:pt x="141" y="14769"/>
                    <a:pt x="141" y="13560"/>
                  </a:cubicBezTo>
                  <a:cubicBezTo>
                    <a:pt x="141" y="12352"/>
                    <a:pt x="1183" y="1573"/>
                    <a:pt x="1183" y="1573"/>
                  </a:cubicBezTo>
                  <a:cubicBezTo>
                    <a:pt x="1183" y="1573"/>
                    <a:pt x="1023" y="205"/>
                    <a:pt x="1829" y="205"/>
                  </a:cubicBezTo>
                  <a:cubicBezTo>
                    <a:pt x="2635" y="205"/>
                    <a:pt x="2954" y="524"/>
                    <a:pt x="2954" y="524"/>
                  </a:cubicBezTo>
                  <a:close/>
                </a:path>
              </a:pathLst>
            </a:custGeom>
            <a:solidFill>
              <a:srgbClr val="231F20"/>
            </a:solidFill>
            <a:ln w="7575" cap="flat">
              <a:noFill/>
              <a:prstDash val="solid"/>
              <a:round/>
            </a:ln>
          </p:spPr>
          <p:txBody>
            <a:bodyPr rtlCol="0" anchor="ctr"/>
            <a:lstStyle/>
            <a:p>
              <a:endParaRPr lang="en-GB"/>
            </a:p>
          </p:txBody>
        </p:sp>
        <p:sp>
          <p:nvSpPr>
            <p:cNvPr id="510" name="Freeform: Shape 509">
              <a:extLst>
                <a:ext uri="{FF2B5EF4-FFF2-40B4-BE49-F238E27FC236}">
                  <a16:creationId xmlns:a16="http://schemas.microsoft.com/office/drawing/2014/main" id="{B1172DBC-A3FA-4910-8CE7-BDEF20A4594E}"/>
                </a:ext>
              </a:extLst>
            </p:cNvPr>
            <p:cNvSpPr/>
            <p:nvPr/>
          </p:nvSpPr>
          <p:spPr>
            <a:xfrm>
              <a:off x="7176552" y="3842804"/>
              <a:ext cx="24888" cy="14534"/>
            </a:xfrm>
            <a:custGeom>
              <a:avLst/>
              <a:gdLst>
                <a:gd name="connsiteX0" fmla="*/ 4013 w 24888"/>
                <a:gd name="connsiteY0" fmla="*/ 1028 h 14534"/>
                <a:gd name="connsiteX1" fmla="*/ 20987 w 24888"/>
                <a:gd name="connsiteY1" fmla="*/ 4571 h 14534"/>
                <a:gd name="connsiteX2" fmla="*/ 23959 w 24888"/>
                <a:gd name="connsiteY2" fmla="*/ 4973 h 14534"/>
                <a:gd name="connsiteX3" fmla="*/ 25008 w 24888"/>
                <a:gd name="connsiteY3" fmla="*/ 6425 h 14534"/>
                <a:gd name="connsiteX4" fmla="*/ 23959 w 24888"/>
                <a:gd name="connsiteY4" fmla="*/ 12134 h 14534"/>
                <a:gd name="connsiteX5" fmla="*/ 22591 w 24888"/>
                <a:gd name="connsiteY5" fmla="*/ 14384 h 14534"/>
                <a:gd name="connsiteX6" fmla="*/ 18813 w 24888"/>
                <a:gd name="connsiteY6" fmla="*/ 14551 h 14534"/>
                <a:gd name="connsiteX7" fmla="*/ 5701 w 24888"/>
                <a:gd name="connsiteY7" fmla="*/ 11009 h 14534"/>
                <a:gd name="connsiteX8" fmla="*/ 471 w 24888"/>
                <a:gd name="connsiteY8" fmla="*/ 9397 h 14534"/>
                <a:gd name="connsiteX9" fmla="*/ 228 w 24888"/>
                <a:gd name="connsiteY9" fmla="*/ 5620 h 14534"/>
                <a:gd name="connsiteX10" fmla="*/ 631 w 24888"/>
                <a:gd name="connsiteY10" fmla="*/ 1758 h 14534"/>
                <a:gd name="connsiteX11" fmla="*/ 2082 w 24888"/>
                <a:gd name="connsiteY11" fmla="*/ 230 h 14534"/>
                <a:gd name="connsiteX12" fmla="*/ 4013 w 24888"/>
                <a:gd name="connsiteY12" fmla="*/ 1028 h 1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88" h="14534">
                  <a:moveTo>
                    <a:pt x="4013" y="1028"/>
                  </a:moveTo>
                  <a:cubicBezTo>
                    <a:pt x="4013" y="1028"/>
                    <a:pt x="19695" y="4487"/>
                    <a:pt x="20987" y="4571"/>
                  </a:cubicBezTo>
                  <a:cubicBezTo>
                    <a:pt x="22272" y="4654"/>
                    <a:pt x="23556" y="4730"/>
                    <a:pt x="23959" y="4973"/>
                  </a:cubicBezTo>
                  <a:cubicBezTo>
                    <a:pt x="24362" y="5217"/>
                    <a:pt x="25168" y="4814"/>
                    <a:pt x="25008" y="6425"/>
                  </a:cubicBezTo>
                  <a:cubicBezTo>
                    <a:pt x="24841" y="8029"/>
                    <a:pt x="24202" y="11169"/>
                    <a:pt x="23959" y="12134"/>
                  </a:cubicBezTo>
                  <a:cubicBezTo>
                    <a:pt x="23716" y="13099"/>
                    <a:pt x="23153" y="13981"/>
                    <a:pt x="22591" y="14384"/>
                  </a:cubicBezTo>
                  <a:cubicBezTo>
                    <a:pt x="22028" y="14787"/>
                    <a:pt x="20341" y="14870"/>
                    <a:pt x="18813" y="14551"/>
                  </a:cubicBezTo>
                  <a:cubicBezTo>
                    <a:pt x="17285" y="14224"/>
                    <a:pt x="8110" y="11571"/>
                    <a:pt x="5701" y="11009"/>
                  </a:cubicBezTo>
                  <a:cubicBezTo>
                    <a:pt x="3283" y="10446"/>
                    <a:pt x="631" y="10203"/>
                    <a:pt x="471" y="9397"/>
                  </a:cubicBezTo>
                  <a:cubicBezTo>
                    <a:pt x="311" y="8599"/>
                    <a:pt x="-16" y="7391"/>
                    <a:pt x="228" y="5620"/>
                  </a:cubicBezTo>
                  <a:cubicBezTo>
                    <a:pt x="471" y="3848"/>
                    <a:pt x="395" y="2404"/>
                    <a:pt x="631" y="1758"/>
                  </a:cubicBezTo>
                  <a:cubicBezTo>
                    <a:pt x="874" y="1112"/>
                    <a:pt x="1117" y="63"/>
                    <a:pt x="2082" y="230"/>
                  </a:cubicBezTo>
                  <a:cubicBezTo>
                    <a:pt x="3048" y="390"/>
                    <a:pt x="4013" y="1028"/>
                    <a:pt x="4013" y="1028"/>
                  </a:cubicBezTo>
                  <a:close/>
                </a:path>
              </a:pathLst>
            </a:custGeom>
            <a:solidFill>
              <a:srgbClr val="231F20"/>
            </a:solidFill>
            <a:ln w="7575" cap="flat">
              <a:noFill/>
              <a:prstDash val="solid"/>
              <a:round/>
            </a:ln>
          </p:spPr>
          <p:txBody>
            <a:bodyPr rtlCol="0" anchor="ctr"/>
            <a:lstStyle/>
            <a:p>
              <a:endParaRPr lang="en-GB"/>
            </a:p>
          </p:txBody>
        </p:sp>
        <p:sp>
          <p:nvSpPr>
            <p:cNvPr id="511" name="Freeform: Shape 510">
              <a:extLst>
                <a:ext uri="{FF2B5EF4-FFF2-40B4-BE49-F238E27FC236}">
                  <a16:creationId xmlns:a16="http://schemas.microsoft.com/office/drawing/2014/main" id="{C6B208B4-99DC-4499-94F3-A7E8C1912C3D}"/>
                </a:ext>
              </a:extLst>
            </p:cNvPr>
            <p:cNvSpPr/>
            <p:nvPr/>
          </p:nvSpPr>
          <p:spPr>
            <a:xfrm>
              <a:off x="7174316" y="3859150"/>
              <a:ext cx="23977" cy="17459"/>
            </a:xfrm>
            <a:custGeom>
              <a:avLst/>
              <a:gdLst>
                <a:gd name="connsiteX0" fmla="*/ 3025 w 23977"/>
                <a:gd name="connsiteY0" fmla="*/ 220 h 17459"/>
                <a:gd name="connsiteX1" fmla="*/ 23054 w 23977"/>
                <a:gd name="connsiteY1" fmla="*/ 6012 h 17459"/>
                <a:gd name="connsiteX2" fmla="*/ 24020 w 23977"/>
                <a:gd name="connsiteY2" fmla="*/ 8346 h 17459"/>
                <a:gd name="connsiteX3" fmla="*/ 20805 w 23977"/>
                <a:gd name="connsiteY3" fmla="*/ 16152 h 17459"/>
                <a:gd name="connsiteX4" fmla="*/ 19033 w 23977"/>
                <a:gd name="connsiteY4" fmla="*/ 17520 h 17459"/>
                <a:gd name="connsiteX5" fmla="*/ 12435 w 23977"/>
                <a:gd name="connsiteY5" fmla="*/ 13332 h 17459"/>
                <a:gd name="connsiteX6" fmla="*/ 3671 w 23977"/>
                <a:gd name="connsiteY6" fmla="*/ 8026 h 17459"/>
                <a:gd name="connsiteX7" fmla="*/ 448 w 23977"/>
                <a:gd name="connsiteY7" fmla="*/ 6415 h 17459"/>
                <a:gd name="connsiteX8" fmla="*/ 372 w 23977"/>
                <a:gd name="connsiteY8" fmla="*/ 3762 h 17459"/>
                <a:gd name="connsiteX9" fmla="*/ 1178 w 23977"/>
                <a:gd name="connsiteY9" fmla="*/ 623 h 17459"/>
                <a:gd name="connsiteX10" fmla="*/ 3025 w 23977"/>
                <a:gd name="connsiteY10" fmla="*/ 220 h 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77" h="17459">
                  <a:moveTo>
                    <a:pt x="3025" y="220"/>
                  </a:moveTo>
                  <a:lnTo>
                    <a:pt x="23054" y="6012"/>
                  </a:lnTo>
                  <a:cubicBezTo>
                    <a:pt x="23054" y="6012"/>
                    <a:pt x="24499" y="6818"/>
                    <a:pt x="24020" y="8346"/>
                  </a:cubicBezTo>
                  <a:cubicBezTo>
                    <a:pt x="23541" y="9874"/>
                    <a:pt x="22089" y="14944"/>
                    <a:pt x="20805" y="16152"/>
                  </a:cubicBezTo>
                  <a:cubicBezTo>
                    <a:pt x="19520" y="17353"/>
                    <a:pt x="19756" y="17999"/>
                    <a:pt x="19033" y="17520"/>
                  </a:cubicBezTo>
                  <a:cubicBezTo>
                    <a:pt x="18311" y="17034"/>
                    <a:pt x="14929" y="15103"/>
                    <a:pt x="12435" y="13332"/>
                  </a:cubicBezTo>
                  <a:cubicBezTo>
                    <a:pt x="9942" y="11569"/>
                    <a:pt x="5115" y="8186"/>
                    <a:pt x="3671" y="8026"/>
                  </a:cubicBezTo>
                  <a:cubicBezTo>
                    <a:pt x="2219" y="7867"/>
                    <a:pt x="608" y="6977"/>
                    <a:pt x="448" y="6415"/>
                  </a:cubicBezTo>
                  <a:cubicBezTo>
                    <a:pt x="288" y="5852"/>
                    <a:pt x="-114" y="5609"/>
                    <a:pt x="372" y="3762"/>
                  </a:cubicBezTo>
                  <a:cubicBezTo>
                    <a:pt x="851" y="1915"/>
                    <a:pt x="212" y="1026"/>
                    <a:pt x="1178" y="623"/>
                  </a:cubicBezTo>
                  <a:cubicBezTo>
                    <a:pt x="2143" y="220"/>
                    <a:pt x="3025" y="220"/>
                    <a:pt x="3025" y="220"/>
                  </a:cubicBezTo>
                  <a:close/>
                </a:path>
              </a:pathLst>
            </a:custGeom>
            <a:solidFill>
              <a:srgbClr val="231F20"/>
            </a:solidFill>
            <a:ln w="7575" cap="flat">
              <a:noFill/>
              <a:prstDash val="solid"/>
              <a:round/>
            </a:ln>
          </p:spPr>
          <p:txBody>
            <a:bodyPr rtlCol="0" anchor="ctr"/>
            <a:lstStyle/>
            <a:p>
              <a:endParaRPr lang="en-GB"/>
            </a:p>
          </p:txBody>
        </p:sp>
        <p:sp>
          <p:nvSpPr>
            <p:cNvPr id="512" name="Freeform: Shape 511">
              <a:extLst>
                <a:ext uri="{FF2B5EF4-FFF2-40B4-BE49-F238E27FC236}">
                  <a16:creationId xmlns:a16="http://schemas.microsoft.com/office/drawing/2014/main" id="{FCA8B30E-517D-412C-A5FE-4F7E9F8D2CA3}"/>
                </a:ext>
              </a:extLst>
            </p:cNvPr>
            <p:cNvSpPr/>
            <p:nvPr/>
          </p:nvSpPr>
          <p:spPr>
            <a:xfrm>
              <a:off x="7120476" y="3854516"/>
              <a:ext cx="23612" cy="12746"/>
            </a:xfrm>
            <a:custGeom>
              <a:avLst/>
              <a:gdLst>
                <a:gd name="connsiteX0" fmla="*/ 1018 w 23612"/>
                <a:gd name="connsiteY0" fmla="*/ 510 h 12746"/>
                <a:gd name="connsiteX1" fmla="*/ 21207 w 23612"/>
                <a:gd name="connsiteY1" fmla="*/ 586 h 12746"/>
                <a:gd name="connsiteX2" fmla="*/ 22492 w 23612"/>
                <a:gd name="connsiteY2" fmla="*/ 350 h 12746"/>
                <a:gd name="connsiteX3" fmla="*/ 23381 w 23612"/>
                <a:gd name="connsiteY3" fmla="*/ 1718 h 12746"/>
                <a:gd name="connsiteX4" fmla="*/ 23625 w 23612"/>
                <a:gd name="connsiteY4" fmla="*/ 5740 h 12746"/>
                <a:gd name="connsiteX5" fmla="*/ 22735 w 23612"/>
                <a:gd name="connsiteY5" fmla="*/ 7343 h 12746"/>
                <a:gd name="connsiteX6" fmla="*/ 775 w 23612"/>
                <a:gd name="connsiteY6" fmla="*/ 12892 h 12746"/>
                <a:gd name="connsiteX7" fmla="*/ 288 w 23612"/>
                <a:gd name="connsiteY7" fmla="*/ 11365 h 12746"/>
                <a:gd name="connsiteX8" fmla="*/ 129 w 23612"/>
                <a:gd name="connsiteY8" fmla="*/ 6621 h 12746"/>
                <a:gd name="connsiteX9" fmla="*/ 288 w 23612"/>
                <a:gd name="connsiteY9" fmla="*/ 2357 h 12746"/>
                <a:gd name="connsiteX10" fmla="*/ 1018 w 23612"/>
                <a:gd name="connsiteY10" fmla="*/ 510 h 12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2" h="12746">
                  <a:moveTo>
                    <a:pt x="1018" y="510"/>
                  </a:moveTo>
                  <a:lnTo>
                    <a:pt x="21207" y="586"/>
                  </a:lnTo>
                  <a:cubicBezTo>
                    <a:pt x="21207" y="586"/>
                    <a:pt x="21937" y="-53"/>
                    <a:pt x="22492" y="350"/>
                  </a:cubicBezTo>
                  <a:cubicBezTo>
                    <a:pt x="23054" y="745"/>
                    <a:pt x="23214" y="829"/>
                    <a:pt x="23381" y="1718"/>
                  </a:cubicBezTo>
                  <a:cubicBezTo>
                    <a:pt x="23541" y="2600"/>
                    <a:pt x="23625" y="5253"/>
                    <a:pt x="23625" y="5740"/>
                  </a:cubicBezTo>
                  <a:cubicBezTo>
                    <a:pt x="23625" y="6218"/>
                    <a:pt x="24179" y="7108"/>
                    <a:pt x="22735" y="7343"/>
                  </a:cubicBezTo>
                  <a:cubicBezTo>
                    <a:pt x="21291" y="7587"/>
                    <a:pt x="775" y="12892"/>
                    <a:pt x="775" y="12892"/>
                  </a:cubicBezTo>
                  <a:cubicBezTo>
                    <a:pt x="775" y="12892"/>
                    <a:pt x="288" y="13463"/>
                    <a:pt x="288" y="11365"/>
                  </a:cubicBezTo>
                  <a:cubicBezTo>
                    <a:pt x="288" y="9274"/>
                    <a:pt x="129" y="8233"/>
                    <a:pt x="129" y="6621"/>
                  </a:cubicBezTo>
                  <a:cubicBezTo>
                    <a:pt x="129" y="5010"/>
                    <a:pt x="53" y="3003"/>
                    <a:pt x="288" y="2357"/>
                  </a:cubicBezTo>
                  <a:cubicBezTo>
                    <a:pt x="532" y="1718"/>
                    <a:pt x="615" y="669"/>
                    <a:pt x="1018" y="510"/>
                  </a:cubicBezTo>
                  <a:close/>
                </a:path>
              </a:pathLst>
            </a:custGeom>
            <a:solidFill>
              <a:srgbClr val="231F20"/>
            </a:solidFill>
            <a:ln w="7575" cap="flat">
              <a:noFill/>
              <a:prstDash val="solid"/>
              <a:round/>
            </a:ln>
          </p:spPr>
          <p:txBody>
            <a:bodyPr rtlCol="0" anchor="ctr"/>
            <a:lstStyle/>
            <a:p>
              <a:endParaRPr lang="en-GB"/>
            </a:p>
          </p:txBody>
        </p:sp>
        <p:sp>
          <p:nvSpPr>
            <p:cNvPr id="513" name="Freeform: Shape 512">
              <a:extLst>
                <a:ext uri="{FF2B5EF4-FFF2-40B4-BE49-F238E27FC236}">
                  <a16:creationId xmlns:a16="http://schemas.microsoft.com/office/drawing/2014/main" id="{05EB3364-3579-4AAB-89F8-8F21ADD5DCEA}"/>
                </a:ext>
              </a:extLst>
            </p:cNvPr>
            <p:cNvSpPr/>
            <p:nvPr/>
          </p:nvSpPr>
          <p:spPr>
            <a:xfrm>
              <a:off x="7120690" y="3837106"/>
              <a:ext cx="24682" cy="11039"/>
            </a:xfrm>
            <a:custGeom>
              <a:avLst/>
              <a:gdLst>
                <a:gd name="connsiteX0" fmla="*/ 4020 w 24682"/>
                <a:gd name="connsiteY0" fmla="*/ 209 h 11039"/>
                <a:gd name="connsiteX1" fmla="*/ 13514 w 24682"/>
                <a:gd name="connsiteY1" fmla="*/ 772 h 11039"/>
                <a:gd name="connsiteX2" fmla="*/ 19063 w 24682"/>
                <a:gd name="connsiteY2" fmla="*/ 1904 h 11039"/>
                <a:gd name="connsiteX3" fmla="*/ 23167 w 24682"/>
                <a:gd name="connsiteY3" fmla="*/ 2224 h 11039"/>
                <a:gd name="connsiteX4" fmla="*/ 24779 w 24682"/>
                <a:gd name="connsiteY4" fmla="*/ 3508 h 11039"/>
                <a:gd name="connsiteX5" fmla="*/ 24695 w 24682"/>
                <a:gd name="connsiteY5" fmla="*/ 7529 h 11039"/>
                <a:gd name="connsiteX6" fmla="*/ 23570 w 24682"/>
                <a:gd name="connsiteY6" fmla="*/ 10425 h 11039"/>
                <a:gd name="connsiteX7" fmla="*/ 19466 w 24682"/>
                <a:gd name="connsiteY7" fmla="*/ 11231 h 11039"/>
                <a:gd name="connsiteX8" fmla="*/ 13597 w 24682"/>
                <a:gd name="connsiteY8" fmla="*/ 10912 h 11039"/>
                <a:gd name="connsiteX9" fmla="*/ 6840 w 24682"/>
                <a:gd name="connsiteY9" fmla="*/ 10752 h 11039"/>
                <a:gd name="connsiteX10" fmla="*/ 1207 w 24682"/>
                <a:gd name="connsiteY10" fmla="*/ 10752 h 11039"/>
                <a:gd name="connsiteX11" fmla="*/ 242 w 24682"/>
                <a:gd name="connsiteY11" fmla="*/ 8578 h 11039"/>
                <a:gd name="connsiteX12" fmla="*/ 1047 w 24682"/>
                <a:gd name="connsiteY12" fmla="*/ 3675 h 11039"/>
                <a:gd name="connsiteX13" fmla="*/ 1770 w 24682"/>
                <a:gd name="connsiteY13" fmla="*/ 1099 h 11039"/>
                <a:gd name="connsiteX14" fmla="*/ 4020 w 24682"/>
                <a:gd name="connsiteY14" fmla="*/ 209 h 1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682" h="11039">
                  <a:moveTo>
                    <a:pt x="4020" y="209"/>
                  </a:moveTo>
                  <a:cubicBezTo>
                    <a:pt x="4020" y="209"/>
                    <a:pt x="10458" y="293"/>
                    <a:pt x="13514" y="772"/>
                  </a:cubicBezTo>
                  <a:cubicBezTo>
                    <a:pt x="16569" y="1258"/>
                    <a:pt x="17694" y="1821"/>
                    <a:pt x="19063" y="1904"/>
                  </a:cubicBezTo>
                  <a:cubicBezTo>
                    <a:pt x="20431" y="1980"/>
                    <a:pt x="23167" y="2224"/>
                    <a:pt x="23167" y="2224"/>
                  </a:cubicBezTo>
                  <a:cubicBezTo>
                    <a:pt x="23167" y="2224"/>
                    <a:pt x="24695" y="2383"/>
                    <a:pt x="24779" y="3508"/>
                  </a:cubicBezTo>
                  <a:cubicBezTo>
                    <a:pt x="24855" y="4633"/>
                    <a:pt x="24695" y="6001"/>
                    <a:pt x="24695" y="7529"/>
                  </a:cubicBezTo>
                  <a:cubicBezTo>
                    <a:pt x="24695" y="9065"/>
                    <a:pt x="23570" y="10425"/>
                    <a:pt x="23570" y="10425"/>
                  </a:cubicBezTo>
                  <a:cubicBezTo>
                    <a:pt x="23570" y="10425"/>
                    <a:pt x="22118" y="11391"/>
                    <a:pt x="19466" y="11231"/>
                  </a:cubicBezTo>
                  <a:cubicBezTo>
                    <a:pt x="16813" y="11072"/>
                    <a:pt x="16493" y="11072"/>
                    <a:pt x="13597" y="10912"/>
                  </a:cubicBezTo>
                  <a:cubicBezTo>
                    <a:pt x="10701" y="10752"/>
                    <a:pt x="7638" y="10752"/>
                    <a:pt x="6840" y="10752"/>
                  </a:cubicBezTo>
                  <a:lnTo>
                    <a:pt x="1207" y="10752"/>
                  </a:lnTo>
                  <a:cubicBezTo>
                    <a:pt x="1207" y="10752"/>
                    <a:pt x="-321" y="11072"/>
                    <a:pt x="242" y="8578"/>
                  </a:cubicBezTo>
                  <a:cubicBezTo>
                    <a:pt x="804" y="6085"/>
                    <a:pt x="721" y="4793"/>
                    <a:pt x="1047" y="3675"/>
                  </a:cubicBezTo>
                  <a:cubicBezTo>
                    <a:pt x="1367" y="2543"/>
                    <a:pt x="1123" y="1661"/>
                    <a:pt x="1770" y="1099"/>
                  </a:cubicBezTo>
                  <a:cubicBezTo>
                    <a:pt x="2408" y="529"/>
                    <a:pt x="4020" y="209"/>
                    <a:pt x="4020" y="209"/>
                  </a:cubicBezTo>
                  <a:close/>
                </a:path>
              </a:pathLst>
            </a:custGeom>
            <a:solidFill>
              <a:srgbClr val="231F20"/>
            </a:solidFill>
            <a:ln w="7575" cap="flat">
              <a:noFill/>
              <a:prstDash val="solid"/>
              <a:round/>
            </a:ln>
          </p:spPr>
          <p:txBody>
            <a:bodyPr rtlCol="0" anchor="ctr"/>
            <a:lstStyle/>
            <a:p>
              <a:endParaRPr lang="en-GB"/>
            </a:p>
          </p:txBody>
        </p:sp>
        <p:sp>
          <p:nvSpPr>
            <p:cNvPr id="516" name="Freeform: Shape 515">
              <a:extLst>
                <a:ext uri="{FF2B5EF4-FFF2-40B4-BE49-F238E27FC236}">
                  <a16:creationId xmlns:a16="http://schemas.microsoft.com/office/drawing/2014/main" id="{2074EAD9-E924-4371-8522-3A991B1D728F}"/>
                </a:ext>
              </a:extLst>
            </p:cNvPr>
            <p:cNvSpPr/>
            <p:nvPr/>
          </p:nvSpPr>
          <p:spPr>
            <a:xfrm>
              <a:off x="7123704" y="3814423"/>
              <a:ext cx="24065" cy="16890"/>
            </a:xfrm>
            <a:custGeom>
              <a:avLst/>
              <a:gdLst>
                <a:gd name="connsiteX0" fmla="*/ 6077 w 24065"/>
                <a:gd name="connsiteY0" fmla="*/ 277 h 16890"/>
                <a:gd name="connsiteX1" fmla="*/ 14043 w 24065"/>
                <a:gd name="connsiteY1" fmla="*/ 1653 h 16890"/>
                <a:gd name="connsiteX2" fmla="*/ 16696 w 24065"/>
                <a:gd name="connsiteY2" fmla="*/ 1486 h 16890"/>
                <a:gd name="connsiteX3" fmla="*/ 20155 w 24065"/>
                <a:gd name="connsiteY3" fmla="*/ 2291 h 16890"/>
                <a:gd name="connsiteX4" fmla="*/ 22732 w 24065"/>
                <a:gd name="connsiteY4" fmla="*/ 3097 h 16890"/>
                <a:gd name="connsiteX5" fmla="*/ 24176 w 24065"/>
                <a:gd name="connsiteY5" fmla="*/ 5750 h 16890"/>
                <a:gd name="connsiteX6" fmla="*/ 23530 w 24065"/>
                <a:gd name="connsiteY6" fmla="*/ 11056 h 16890"/>
                <a:gd name="connsiteX7" fmla="*/ 22732 w 24065"/>
                <a:gd name="connsiteY7" fmla="*/ 17091 h 16890"/>
                <a:gd name="connsiteX8" fmla="*/ 361 w 24065"/>
                <a:gd name="connsiteY8" fmla="*/ 15966 h 16890"/>
                <a:gd name="connsiteX9" fmla="*/ 688 w 24065"/>
                <a:gd name="connsiteY9" fmla="*/ 12910 h 16890"/>
                <a:gd name="connsiteX10" fmla="*/ 2132 w 24065"/>
                <a:gd name="connsiteY10" fmla="*/ 8160 h 16890"/>
                <a:gd name="connsiteX11" fmla="*/ 3264 w 24065"/>
                <a:gd name="connsiteY11" fmla="*/ 5111 h 16890"/>
                <a:gd name="connsiteX12" fmla="*/ 4466 w 24065"/>
                <a:gd name="connsiteY12" fmla="*/ 2611 h 16890"/>
                <a:gd name="connsiteX13" fmla="*/ 4868 w 24065"/>
                <a:gd name="connsiteY13" fmla="*/ 201 h 16890"/>
                <a:gd name="connsiteX14" fmla="*/ 6077 w 24065"/>
                <a:gd name="connsiteY14" fmla="*/ 277 h 1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65" h="16890">
                  <a:moveTo>
                    <a:pt x="6077" y="277"/>
                  </a:moveTo>
                  <a:cubicBezTo>
                    <a:pt x="6077" y="277"/>
                    <a:pt x="12356" y="1653"/>
                    <a:pt x="14043" y="1653"/>
                  </a:cubicBezTo>
                  <a:cubicBezTo>
                    <a:pt x="15731" y="1653"/>
                    <a:pt x="15244" y="1007"/>
                    <a:pt x="16696" y="1486"/>
                  </a:cubicBezTo>
                  <a:cubicBezTo>
                    <a:pt x="18140" y="1972"/>
                    <a:pt x="19106" y="1889"/>
                    <a:pt x="20155" y="2291"/>
                  </a:cubicBezTo>
                  <a:cubicBezTo>
                    <a:pt x="21204" y="2694"/>
                    <a:pt x="21766" y="3097"/>
                    <a:pt x="22732" y="3097"/>
                  </a:cubicBezTo>
                  <a:cubicBezTo>
                    <a:pt x="23697" y="3097"/>
                    <a:pt x="24259" y="3500"/>
                    <a:pt x="24176" y="5750"/>
                  </a:cubicBezTo>
                  <a:cubicBezTo>
                    <a:pt x="24100" y="8000"/>
                    <a:pt x="23530" y="8965"/>
                    <a:pt x="23530" y="11056"/>
                  </a:cubicBezTo>
                  <a:cubicBezTo>
                    <a:pt x="23530" y="13154"/>
                    <a:pt x="22732" y="17091"/>
                    <a:pt x="22732" y="17091"/>
                  </a:cubicBezTo>
                  <a:lnTo>
                    <a:pt x="361" y="15966"/>
                  </a:lnTo>
                  <a:cubicBezTo>
                    <a:pt x="361" y="15966"/>
                    <a:pt x="-361" y="14841"/>
                    <a:pt x="688" y="12910"/>
                  </a:cubicBezTo>
                  <a:cubicBezTo>
                    <a:pt x="1737" y="10980"/>
                    <a:pt x="1896" y="9535"/>
                    <a:pt x="2132" y="8160"/>
                  </a:cubicBezTo>
                  <a:cubicBezTo>
                    <a:pt x="2375" y="6799"/>
                    <a:pt x="2702" y="5834"/>
                    <a:pt x="3264" y="5111"/>
                  </a:cubicBezTo>
                  <a:cubicBezTo>
                    <a:pt x="3827" y="4382"/>
                    <a:pt x="4306" y="3173"/>
                    <a:pt x="4466" y="2611"/>
                  </a:cubicBezTo>
                  <a:cubicBezTo>
                    <a:pt x="4625" y="2048"/>
                    <a:pt x="4868" y="201"/>
                    <a:pt x="4868" y="201"/>
                  </a:cubicBezTo>
                  <a:lnTo>
                    <a:pt x="6077" y="277"/>
                  </a:lnTo>
                  <a:close/>
                </a:path>
              </a:pathLst>
            </a:custGeom>
            <a:solidFill>
              <a:srgbClr val="231F20"/>
            </a:solidFill>
            <a:ln w="7575" cap="flat">
              <a:noFill/>
              <a:prstDash val="solid"/>
              <a:round/>
            </a:ln>
          </p:spPr>
          <p:txBody>
            <a:bodyPr rtlCol="0" anchor="ctr"/>
            <a:lstStyle/>
            <a:p>
              <a:endParaRPr lang="en-GB"/>
            </a:p>
          </p:txBody>
        </p:sp>
        <p:sp>
          <p:nvSpPr>
            <p:cNvPr id="517" name="Freeform: Shape 516">
              <a:extLst>
                <a:ext uri="{FF2B5EF4-FFF2-40B4-BE49-F238E27FC236}">
                  <a16:creationId xmlns:a16="http://schemas.microsoft.com/office/drawing/2014/main" id="{A0FAF1D9-A537-4007-B12C-19B8B8685236}"/>
                </a:ext>
              </a:extLst>
            </p:cNvPr>
            <p:cNvSpPr/>
            <p:nvPr/>
          </p:nvSpPr>
          <p:spPr>
            <a:xfrm>
              <a:off x="7151482" y="3825278"/>
              <a:ext cx="7741" cy="12637"/>
            </a:xfrm>
            <a:custGeom>
              <a:avLst/>
              <a:gdLst>
                <a:gd name="connsiteX0" fmla="*/ 3164 w 7741"/>
                <a:gd name="connsiteY0" fmla="*/ 288 h 12637"/>
                <a:gd name="connsiteX1" fmla="*/ 7588 w 7741"/>
                <a:gd name="connsiteY1" fmla="*/ 4796 h 12637"/>
                <a:gd name="connsiteX2" fmla="*/ 7831 w 7741"/>
                <a:gd name="connsiteY2" fmla="*/ 6886 h 12637"/>
                <a:gd name="connsiteX3" fmla="*/ 7025 w 7741"/>
                <a:gd name="connsiteY3" fmla="*/ 11797 h 12637"/>
                <a:gd name="connsiteX4" fmla="*/ 6706 w 7741"/>
                <a:gd name="connsiteY4" fmla="*/ 12838 h 12637"/>
                <a:gd name="connsiteX5" fmla="*/ 3323 w 7741"/>
                <a:gd name="connsiteY5" fmla="*/ 11470 h 12637"/>
                <a:gd name="connsiteX6" fmla="*/ 1309 w 7741"/>
                <a:gd name="connsiteY6" fmla="*/ 9782 h 12637"/>
                <a:gd name="connsiteX7" fmla="*/ 587 w 7741"/>
                <a:gd name="connsiteY7" fmla="*/ 8338 h 12637"/>
                <a:gd name="connsiteX8" fmla="*/ 184 w 7741"/>
                <a:gd name="connsiteY8" fmla="*/ 4796 h 12637"/>
                <a:gd name="connsiteX9" fmla="*/ 1073 w 7741"/>
                <a:gd name="connsiteY9" fmla="*/ 1254 h 12637"/>
                <a:gd name="connsiteX10" fmla="*/ 2518 w 7741"/>
                <a:gd name="connsiteY10" fmla="*/ 205 h 12637"/>
                <a:gd name="connsiteX11" fmla="*/ 3164 w 7741"/>
                <a:gd name="connsiteY11" fmla="*/ 288 h 1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41" h="12637">
                  <a:moveTo>
                    <a:pt x="3164" y="288"/>
                  </a:moveTo>
                  <a:lnTo>
                    <a:pt x="7588" y="4796"/>
                  </a:lnTo>
                  <a:cubicBezTo>
                    <a:pt x="7588" y="4796"/>
                    <a:pt x="7991" y="5039"/>
                    <a:pt x="7831" y="6886"/>
                  </a:cubicBezTo>
                  <a:cubicBezTo>
                    <a:pt x="7671" y="8733"/>
                    <a:pt x="7025" y="11797"/>
                    <a:pt x="7025" y="11797"/>
                  </a:cubicBezTo>
                  <a:cubicBezTo>
                    <a:pt x="7025" y="11797"/>
                    <a:pt x="7588" y="12922"/>
                    <a:pt x="6706" y="12838"/>
                  </a:cubicBezTo>
                  <a:cubicBezTo>
                    <a:pt x="5817" y="12762"/>
                    <a:pt x="3726" y="12032"/>
                    <a:pt x="3323" y="11470"/>
                  </a:cubicBezTo>
                  <a:cubicBezTo>
                    <a:pt x="2920" y="10907"/>
                    <a:pt x="1476" y="10102"/>
                    <a:pt x="1309" y="9782"/>
                  </a:cubicBezTo>
                  <a:cubicBezTo>
                    <a:pt x="1149" y="9463"/>
                    <a:pt x="670" y="8657"/>
                    <a:pt x="587" y="8338"/>
                  </a:cubicBezTo>
                  <a:cubicBezTo>
                    <a:pt x="511" y="8011"/>
                    <a:pt x="-52" y="6004"/>
                    <a:pt x="184" y="4796"/>
                  </a:cubicBezTo>
                  <a:cubicBezTo>
                    <a:pt x="427" y="3587"/>
                    <a:pt x="427" y="1976"/>
                    <a:pt x="1073" y="1254"/>
                  </a:cubicBezTo>
                  <a:cubicBezTo>
                    <a:pt x="1712" y="532"/>
                    <a:pt x="2518" y="205"/>
                    <a:pt x="2518" y="205"/>
                  </a:cubicBezTo>
                  <a:lnTo>
                    <a:pt x="3164" y="288"/>
                  </a:lnTo>
                  <a:close/>
                </a:path>
              </a:pathLst>
            </a:custGeom>
            <a:solidFill>
              <a:srgbClr val="231F20"/>
            </a:solidFill>
            <a:ln w="7575" cap="flat">
              <a:noFill/>
              <a:prstDash val="solid"/>
              <a:round/>
            </a:ln>
          </p:spPr>
          <p:txBody>
            <a:bodyPr rtlCol="0" anchor="ctr"/>
            <a:lstStyle/>
            <a:p>
              <a:endParaRPr lang="en-GB"/>
            </a:p>
          </p:txBody>
        </p:sp>
        <p:sp>
          <p:nvSpPr>
            <p:cNvPr id="518" name="Freeform: Shape 517">
              <a:extLst>
                <a:ext uri="{FF2B5EF4-FFF2-40B4-BE49-F238E27FC236}">
                  <a16:creationId xmlns:a16="http://schemas.microsoft.com/office/drawing/2014/main" id="{34542CC5-A951-4C82-8F2C-19FA71C1E25F}"/>
                </a:ext>
              </a:extLst>
            </p:cNvPr>
            <p:cNvSpPr/>
            <p:nvPr/>
          </p:nvSpPr>
          <p:spPr>
            <a:xfrm>
              <a:off x="7149757" y="3842810"/>
              <a:ext cx="7014" cy="9102"/>
            </a:xfrm>
            <a:custGeom>
              <a:avLst/>
              <a:gdLst>
                <a:gd name="connsiteX0" fmla="*/ 3276 w 7014"/>
                <a:gd name="connsiteY0" fmla="*/ 223 h 9102"/>
                <a:gd name="connsiteX1" fmla="*/ 6658 w 7014"/>
                <a:gd name="connsiteY1" fmla="*/ 4001 h 9102"/>
                <a:gd name="connsiteX2" fmla="*/ 7137 w 7014"/>
                <a:gd name="connsiteY2" fmla="*/ 6099 h 9102"/>
                <a:gd name="connsiteX3" fmla="*/ 6491 w 7014"/>
                <a:gd name="connsiteY3" fmla="*/ 9314 h 9102"/>
                <a:gd name="connsiteX4" fmla="*/ 3359 w 7014"/>
                <a:gd name="connsiteY4" fmla="*/ 8106 h 9102"/>
                <a:gd name="connsiteX5" fmla="*/ 866 w 7014"/>
                <a:gd name="connsiteY5" fmla="*/ 6175 h 9102"/>
                <a:gd name="connsiteX6" fmla="*/ 220 w 7014"/>
                <a:gd name="connsiteY6" fmla="*/ 3203 h 9102"/>
                <a:gd name="connsiteX7" fmla="*/ 1588 w 7014"/>
                <a:gd name="connsiteY7" fmla="*/ 383 h 9102"/>
                <a:gd name="connsiteX8" fmla="*/ 3276 w 7014"/>
                <a:gd name="connsiteY8" fmla="*/ 223 h 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4" h="9102">
                  <a:moveTo>
                    <a:pt x="3276" y="223"/>
                  </a:moveTo>
                  <a:lnTo>
                    <a:pt x="6658" y="4001"/>
                  </a:lnTo>
                  <a:cubicBezTo>
                    <a:pt x="6658" y="4001"/>
                    <a:pt x="7137" y="4160"/>
                    <a:pt x="7137" y="6099"/>
                  </a:cubicBezTo>
                  <a:cubicBezTo>
                    <a:pt x="7137" y="8029"/>
                    <a:pt x="7221" y="9314"/>
                    <a:pt x="6491" y="9314"/>
                  </a:cubicBezTo>
                  <a:cubicBezTo>
                    <a:pt x="5769" y="9314"/>
                    <a:pt x="3998" y="8752"/>
                    <a:pt x="3359" y="8106"/>
                  </a:cubicBezTo>
                  <a:cubicBezTo>
                    <a:pt x="2713" y="7467"/>
                    <a:pt x="1261" y="6981"/>
                    <a:pt x="866" y="6175"/>
                  </a:cubicBezTo>
                  <a:cubicBezTo>
                    <a:pt x="463" y="5377"/>
                    <a:pt x="-99" y="4571"/>
                    <a:pt x="220" y="3203"/>
                  </a:cubicBezTo>
                  <a:cubicBezTo>
                    <a:pt x="539" y="1834"/>
                    <a:pt x="1102" y="626"/>
                    <a:pt x="1588" y="383"/>
                  </a:cubicBezTo>
                  <a:cubicBezTo>
                    <a:pt x="2067" y="147"/>
                    <a:pt x="3276" y="223"/>
                    <a:pt x="3276" y="223"/>
                  </a:cubicBezTo>
                  <a:close/>
                </a:path>
              </a:pathLst>
            </a:custGeom>
            <a:solidFill>
              <a:srgbClr val="231F20"/>
            </a:solidFill>
            <a:ln w="7575" cap="flat">
              <a:noFill/>
              <a:prstDash val="solid"/>
              <a:round/>
            </a:ln>
          </p:spPr>
          <p:txBody>
            <a:bodyPr rtlCol="0" anchor="ctr"/>
            <a:lstStyle/>
            <a:p>
              <a:endParaRPr lang="en-GB"/>
            </a:p>
          </p:txBody>
        </p:sp>
        <p:sp>
          <p:nvSpPr>
            <p:cNvPr id="519" name="Freeform: Shape 518">
              <a:extLst>
                <a:ext uri="{FF2B5EF4-FFF2-40B4-BE49-F238E27FC236}">
                  <a16:creationId xmlns:a16="http://schemas.microsoft.com/office/drawing/2014/main" id="{47E63723-9799-4DB4-835C-69803FE8680C}"/>
                </a:ext>
              </a:extLst>
            </p:cNvPr>
            <p:cNvSpPr/>
            <p:nvPr/>
          </p:nvSpPr>
          <p:spPr>
            <a:xfrm>
              <a:off x="7149122" y="3857705"/>
              <a:ext cx="5638" cy="9973"/>
            </a:xfrm>
            <a:custGeom>
              <a:avLst/>
              <a:gdLst>
                <a:gd name="connsiteX0" fmla="*/ 1980 w 5638"/>
                <a:gd name="connsiteY0" fmla="*/ 377 h 9973"/>
                <a:gd name="connsiteX1" fmla="*/ 4314 w 5638"/>
                <a:gd name="connsiteY1" fmla="*/ 2148 h 9973"/>
                <a:gd name="connsiteX2" fmla="*/ 5598 w 5638"/>
                <a:gd name="connsiteY2" fmla="*/ 4725 h 9973"/>
                <a:gd name="connsiteX3" fmla="*/ 5598 w 5638"/>
                <a:gd name="connsiteY3" fmla="*/ 9066 h 9973"/>
                <a:gd name="connsiteX4" fmla="*/ 4709 w 5638"/>
                <a:gd name="connsiteY4" fmla="*/ 10191 h 9973"/>
                <a:gd name="connsiteX5" fmla="*/ 3348 w 5638"/>
                <a:gd name="connsiteY5" fmla="*/ 9225 h 9973"/>
                <a:gd name="connsiteX6" fmla="*/ 2140 w 5638"/>
                <a:gd name="connsiteY6" fmla="*/ 7621 h 9973"/>
                <a:gd name="connsiteX7" fmla="*/ 771 w 5638"/>
                <a:gd name="connsiteY7" fmla="*/ 5044 h 9973"/>
                <a:gd name="connsiteX8" fmla="*/ 125 w 5638"/>
                <a:gd name="connsiteY8" fmla="*/ 2711 h 9973"/>
                <a:gd name="connsiteX9" fmla="*/ 452 w 5638"/>
                <a:gd name="connsiteY9" fmla="*/ 1099 h 9973"/>
                <a:gd name="connsiteX10" fmla="*/ 1501 w 5638"/>
                <a:gd name="connsiteY10" fmla="*/ 218 h 9973"/>
                <a:gd name="connsiteX11" fmla="*/ 1980 w 5638"/>
                <a:gd name="connsiteY11" fmla="*/ 377 h 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38" h="9973">
                  <a:moveTo>
                    <a:pt x="1980" y="377"/>
                  </a:moveTo>
                  <a:cubicBezTo>
                    <a:pt x="1980" y="377"/>
                    <a:pt x="3508" y="1426"/>
                    <a:pt x="4314" y="2148"/>
                  </a:cubicBezTo>
                  <a:cubicBezTo>
                    <a:pt x="5119" y="2871"/>
                    <a:pt x="5515" y="2954"/>
                    <a:pt x="5598" y="4725"/>
                  </a:cubicBezTo>
                  <a:cubicBezTo>
                    <a:pt x="5682" y="6489"/>
                    <a:pt x="5925" y="8260"/>
                    <a:pt x="5598" y="9066"/>
                  </a:cubicBezTo>
                  <a:cubicBezTo>
                    <a:pt x="5279" y="9871"/>
                    <a:pt x="5439" y="10191"/>
                    <a:pt x="4709" y="10191"/>
                  </a:cubicBezTo>
                  <a:cubicBezTo>
                    <a:pt x="3987" y="10191"/>
                    <a:pt x="3667" y="9704"/>
                    <a:pt x="3348" y="9225"/>
                  </a:cubicBezTo>
                  <a:cubicBezTo>
                    <a:pt x="3021" y="8746"/>
                    <a:pt x="2466" y="8260"/>
                    <a:pt x="2140" y="7621"/>
                  </a:cubicBezTo>
                  <a:cubicBezTo>
                    <a:pt x="1820" y="6975"/>
                    <a:pt x="931" y="5850"/>
                    <a:pt x="771" y="5044"/>
                  </a:cubicBezTo>
                  <a:cubicBezTo>
                    <a:pt x="612" y="4239"/>
                    <a:pt x="125" y="3197"/>
                    <a:pt x="125" y="2711"/>
                  </a:cubicBezTo>
                  <a:cubicBezTo>
                    <a:pt x="125" y="2232"/>
                    <a:pt x="125" y="1586"/>
                    <a:pt x="452" y="1099"/>
                  </a:cubicBezTo>
                  <a:cubicBezTo>
                    <a:pt x="771" y="620"/>
                    <a:pt x="1501" y="218"/>
                    <a:pt x="1501" y="218"/>
                  </a:cubicBezTo>
                  <a:lnTo>
                    <a:pt x="1980" y="377"/>
                  </a:lnTo>
                  <a:close/>
                </a:path>
              </a:pathLst>
            </a:custGeom>
            <a:solidFill>
              <a:srgbClr val="231F20"/>
            </a:solidFill>
            <a:ln w="7575" cap="flat">
              <a:noFill/>
              <a:prstDash val="solid"/>
              <a:round/>
            </a:ln>
          </p:spPr>
          <p:txBody>
            <a:bodyPr rtlCol="0" anchor="ctr"/>
            <a:lstStyle/>
            <a:p>
              <a:endParaRPr lang="en-GB"/>
            </a:p>
          </p:txBody>
        </p:sp>
        <p:sp>
          <p:nvSpPr>
            <p:cNvPr id="520" name="Freeform: Shape 519">
              <a:extLst>
                <a:ext uri="{FF2B5EF4-FFF2-40B4-BE49-F238E27FC236}">
                  <a16:creationId xmlns:a16="http://schemas.microsoft.com/office/drawing/2014/main" id="{E7CBA319-CB59-4958-A5A1-1C12AAE5950D}"/>
                </a:ext>
              </a:extLst>
            </p:cNvPr>
            <p:cNvSpPr/>
            <p:nvPr/>
          </p:nvSpPr>
          <p:spPr>
            <a:xfrm>
              <a:off x="7165586" y="3828015"/>
              <a:ext cx="7555" cy="10862"/>
            </a:xfrm>
            <a:custGeom>
              <a:avLst/>
              <a:gdLst>
                <a:gd name="connsiteX0" fmla="*/ 491 w 7555"/>
                <a:gd name="connsiteY0" fmla="*/ 3345 h 10862"/>
                <a:gd name="connsiteX1" fmla="*/ 2581 w 7555"/>
                <a:gd name="connsiteY1" fmla="*/ 2303 h 10862"/>
                <a:gd name="connsiteX2" fmla="*/ 4991 w 7555"/>
                <a:gd name="connsiteY2" fmla="*/ 1574 h 10862"/>
                <a:gd name="connsiteX3" fmla="*/ 7165 w 7555"/>
                <a:gd name="connsiteY3" fmla="*/ 205 h 10862"/>
                <a:gd name="connsiteX4" fmla="*/ 7643 w 7555"/>
                <a:gd name="connsiteY4" fmla="*/ 1338 h 10862"/>
                <a:gd name="connsiteX5" fmla="*/ 7408 w 7555"/>
                <a:gd name="connsiteY5" fmla="*/ 4797 h 10862"/>
                <a:gd name="connsiteX6" fmla="*/ 7165 w 7555"/>
                <a:gd name="connsiteY6" fmla="*/ 7769 h 10862"/>
                <a:gd name="connsiteX7" fmla="*/ 6845 w 7555"/>
                <a:gd name="connsiteY7" fmla="*/ 8894 h 10862"/>
                <a:gd name="connsiteX8" fmla="*/ 2581 w 7555"/>
                <a:gd name="connsiteY8" fmla="*/ 11068 h 10862"/>
                <a:gd name="connsiteX9" fmla="*/ 1129 w 7555"/>
                <a:gd name="connsiteY9" fmla="*/ 10992 h 10862"/>
                <a:gd name="connsiteX10" fmla="*/ 247 w 7555"/>
                <a:gd name="connsiteY10" fmla="*/ 9943 h 10862"/>
                <a:gd name="connsiteX11" fmla="*/ 164 w 7555"/>
                <a:gd name="connsiteY11" fmla="*/ 7533 h 10862"/>
                <a:gd name="connsiteX12" fmla="*/ 491 w 7555"/>
                <a:gd name="connsiteY12" fmla="*/ 5192 h 10862"/>
                <a:gd name="connsiteX13" fmla="*/ 491 w 7555"/>
                <a:gd name="connsiteY13" fmla="*/ 3345 h 1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5" h="10862">
                  <a:moveTo>
                    <a:pt x="491" y="3345"/>
                  </a:moveTo>
                  <a:cubicBezTo>
                    <a:pt x="491" y="3345"/>
                    <a:pt x="1775" y="2303"/>
                    <a:pt x="2581" y="2303"/>
                  </a:cubicBezTo>
                  <a:cubicBezTo>
                    <a:pt x="3387" y="2303"/>
                    <a:pt x="4512" y="2220"/>
                    <a:pt x="4991" y="1574"/>
                  </a:cubicBezTo>
                  <a:cubicBezTo>
                    <a:pt x="5477" y="928"/>
                    <a:pt x="6921" y="205"/>
                    <a:pt x="7165" y="205"/>
                  </a:cubicBezTo>
                  <a:cubicBezTo>
                    <a:pt x="7408" y="205"/>
                    <a:pt x="7643" y="289"/>
                    <a:pt x="7643" y="1338"/>
                  </a:cubicBezTo>
                  <a:cubicBezTo>
                    <a:pt x="7643" y="2379"/>
                    <a:pt x="7567" y="3748"/>
                    <a:pt x="7408" y="4797"/>
                  </a:cubicBezTo>
                  <a:cubicBezTo>
                    <a:pt x="7248" y="5838"/>
                    <a:pt x="7165" y="7123"/>
                    <a:pt x="7165" y="7769"/>
                  </a:cubicBezTo>
                  <a:cubicBezTo>
                    <a:pt x="7165" y="8415"/>
                    <a:pt x="8533" y="8012"/>
                    <a:pt x="6845" y="8894"/>
                  </a:cubicBezTo>
                  <a:cubicBezTo>
                    <a:pt x="5158" y="9783"/>
                    <a:pt x="2581" y="11068"/>
                    <a:pt x="2581" y="11068"/>
                  </a:cubicBezTo>
                  <a:lnTo>
                    <a:pt x="1129" y="10992"/>
                  </a:lnTo>
                  <a:cubicBezTo>
                    <a:pt x="1129" y="10992"/>
                    <a:pt x="323" y="10581"/>
                    <a:pt x="247" y="9943"/>
                  </a:cubicBezTo>
                  <a:cubicBezTo>
                    <a:pt x="164" y="9297"/>
                    <a:pt x="88" y="8491"/>
                    <a:pt x="164" y="7533"/>
                  </a:cubicBezTo>
                  <a:cubicBezTo>
                    <a:pt x="247" y="6568"/>
                    <a:pt x="491" y="5519"/>
                    <a:pt x="491" y="5192"/>
                  </a:cubicBezTo>
                  <a:lnTo>
                    <a:pt x="491" y="3345"/>
                  </a:lnTo>
                  <a:close/>
                </a:path>
              </a:pathLst>
            </a:custGeom>
            <a:solidFill>
              <a:srgbClr val="231F20"/>
            </a:solidFill>
            <a:ln w="7575" cap="flat">
              <a:noFill/>
              <a:prstDash val="solid"/>
              <a:round/>
            </a:ln>
          </p:spPr>
          <p:txBody>
            <a:bodyPr rtlCol="0" anchor="ctr"/>
            <a:lstStyle/>
            <a:p>
              <a:endParaRPr lang="en-GB"/>
            </a:p>
          </p:txBody>
        </p:sp>
        <p:sp>
          <p:nvSpPr>
            <p:cNvPr id="521" name="Freeform: Shape 520">
              <a:extLst>
                <a:ext uri="{FF2B5EF4-FFF2-40B4-BE49-F238E27FC236}">
                  <a16:creationId xmlns:a16="http://schemas.microsoft.com/office/drawing/2014/main" id="{4377AA6D-FC9C-47D4-BA35-31A3B6A79216}"/>
                </a:ext>
              </a:extLst>
            </p:cNvPr>
            <p:cNvSpPr/>
            <p:nvPr/>
          </p:nvSpPr>
          <p:spPr>
            <a:xfrm>
              <a:off x="7163678" y="3846105"/>
              <a:ext cx="6861" cy="6841"/>
            </a:xfrm>
            <a:custGeom>
              <a:avLst/>
              <a:gdLst>
                <a:gd name="connsiteX0" fmla="*/ 786 w 6861"/>
                <a:gd name="connsiteY0" fmla="*/ 2235 h 6841"/>
                <a:gd name="connsiteX1" fmla="*/ 5453 w 6861"/>
                <a:gd name="connsiteY1" fmla="*/ 305 h 6841"/>
                <a:gd name="connsiteX2" fmla="*/ 6981 w 6861"/>
                <a:gd name="connsiteY2" fmla="*/ 1437 h 6841"/>
                <a:gd name="connsiteX3" fmla="*/ 6897 w 6861"/>
                <a:gd name="connsiteY3" fmla="*/ 3763 h 6841"/>
                <a:gd name="connsiteX4" fmla="*/ 6494 w 6861"/>
                <a:gd name="connsiteY4" fmla="*/ 5055 h 6841"/>
                <a:gd name="connsiteX5" fmla="*/ 3765 w 6861"/>
                <a:gd name="connsiteY5" fmla="*/ 6416 h 6841"/>
                <a:gd name="connsiteX6" fmla="*/ 626 w 6861"/>
                <a:gd name="connsiteY6" fmla="*/ 6903 h 6841"/>
                <a:gd name="connsiteX7" fmla="*/ 223 w 6861"/>
                <a:gd name="connsiteY7" fmla="*/ 4493 h 6841"/>
                <a:gd name="connsiteX8" fmla="*/ 786 w 6861"/>
                <a:gd name="connsiteY8" fmla="*/ 2235 h 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1" h="6841">
                  <a:moveTo>
                    <a:pt x="786" y="2235"/>
                  </a:moveTo>
                  <a:cubicBezTo>
                    <a:pt x="786" y="2235"/>
                    <a:pt x="4085" y="548"/>
                    <a:pt x="5453" y="305"/>
                  </a:cubicBezTo>
                  <a:cubicBezTo>
                    <a:pt x="6814" y="69"/>
                    <a:pt x="7057" y="229"/>
                    <a:pt x="6981" y="1437"/>
                  </a:cubicBezTo>
                  <a:cubicBezTo>
                    <a:pt x="6897" y="2638"/>
                    <a:pt x="6897" y="3763"/>
                    <a:pt x="6897" y="3763"/>
                  </a:cubicBezTo>
                  <a:cubicBezTo>
                    <a:pt x="6897" y="3763"/>
                    <a:pt x="7140" y="4729"/>
                    <a:pt x="6494" y="5055"/>
                  </a:cubicBezTo>
                  <a:cubicBezTo>
                    <a:pt x="5848" y="5375"/>
                    <a:pt x="4647" y="6256"/>
                    <a:pt x="3765" y="6416"/>
                  </a:cubicBezTo>
                  <a:cubicBezTo>
                    <a:pt x="2876" y="6583"/>
                    <a:pt x="1189" y="7381"/>
                    <a:pt x="626" y="6903"/>
                  </a:cubicBezTo>
                  <a:cubicBezTo>
                    <a:pt x="64" y="6416"/>
                    <a:pt x="64" y="5055"/>
                    <a:pt x="223" y="4493"/>
                  </a:cubicBezTo>
                  <a:cubicBezTo>
                    <a:pt x="383" y="3923"/>
                    <a:pt x="786" y="2235"/>
                    <a:pt x="786" y="2235"/>
                  </a:cubicBezTo>
                  <a:close/>
                </a:path>
              </a:pathLst>
            </a:custGeom>
            <a:solidFill>
              <a:srgbClr val="231F20"/>
            </a:solidFill>
            <a:ln w="7575" cap="flat">
              <a:noFill/>
              <a:prstDash val="solid"/>
              <a:round/>
            </a:ln>
          </p:spPr>
          <p:txBody>
            <a:bodyPr rtlCol="0" anchor="ctr"/>
            <a:lstStyle/>
            <a:p>
              <a:endParaRPr lang="en-GB"/>
            </a:p>
          </p:txBody>
        </p:sp>
        <p:sp>
          <p:nvSpPr>
            <p:cNvPr id="522" name="Freeform: Shape 521">
              <a:extLst>
                <a:ext uri="{FF2B5EF4-FFF2-40B4-BE49-F238E27FC236}">
                  <a16:creationId xmlns:a16="http://schemas.microsoft.com/office/drawing/2014/main" id="{A1250ED1-11CF-41C9-907F-E8AEA8BDC1A1}"/>
                </a:ext>
              </a:extLst>
            </p:cNvPr>
            <p:cNvSpPr/>
            <p:nvPr/>
          </p:nvSpPr>
          <p:spPr>
            <a:xfrm>
              <a:off x="7162401" y="3859151"/>
              <a:ext cx="6128" cy="10114"/>
            </a:xfrm>
            <a:custGeom>
              <a:avLst/>
              <a:gdLst>
                <a:gd name="connsiteX0" fmla="*/ 1339 w 6128"/>
                <a:gd name="connsiteY0" fmla="*/ 3113 h 10114"/>
                <a:gd name="connsiteX1" fmla="*/ 4714 w 6128"/>
                <a:gd name="connsiteY1" fmla="*/ 460 h 10114"/>
                <a:gd name="connsiteX2" fmla="*/ 6242 w 6128"/>
                <a:gd name="connsiteY2" fmla="*/ 620 h 10114"/>
                <a:gd name="connsiteX3" fmla="*/ 5361 w 6128"/>
                <a:gd name="connsiteY3" fmla="*/ 3356 h 10114"/>
                <a:gd name="connsiteX4" fmla="*/ 3833 w 6128"/>
                <a:gd name="connsiteY4" fmla="*/ 8426 h 10114"/>
                <a:gd name="connsiteX5" fmla="*/ 1415 w 6128"/>
                <a:gd name="connsiteY5" fmla="*/ 10190 h 10114"/>
                <a:gd name="connsiteX6" fmla="*/ 131 w 6128"/>
                <a:gd name="connsiteY6" fmla="*/ 9065 h 10114"/>
                <a:gd name="connsiteX7" fmla="*/ 534 w 6128"/>
                <a:gd name="connsiteY7" fmla="*/ 4405 h 10114"/>
                <a:gd name="connsiteX8" fmla="*/ 1339 w 6128"/>
                <a:gd name="connsiteY8" fmla="*/ 3113 h 10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28" h="10114">
                  <a:moveTo>
                    <a:pt x="1339" y="3113"/>
                  </a:moveTo>
                  <a:lnTo>
                    <a:pt x="4714" y="460"/>
                  </a:lnTo>
                  <a:cubicBezTo>
                    <a:pt x="4714" y="460"/>
                    <a:pt x="6083" y="-178"/>
                    <a:pt x="6242" y="620"/>
                  </a:cubicBezTo>
                  <a:cubicBezTo>
                    <a:pt x="6402" y="1425"/>
                    <a:pt x="5361" y="3356"/>
                    <a:pt x="5361" y="3356"/>
                  </a:cubicBezTo>
                  <a:cubicBezTo>
                    <a:pt x="5361" y="3356"/>
                    <a:pt x="4555" y="7704"/>
                    <a:pt x="3833" y="8426"/>
                  </a:cubicBezTo>
                  <a:cubicBezTo>
                    <a:pt x="3111" y="9148"/>
                    <a:pt x="2145" y="10030"/>
                    <a:pt x="1415" y="10190"/>
                  </a:cubicBezTo>
                  <a:cubicBezTo>
                    <a:pt x="693" y="10357"/>
                    <a:pt x="131" y="10676"/>
                    <a:pt x="131" y="9065"/>
                  </a:cubicBezTo>
                  <a:cubicBezTo>
                    <a:pt x="131" y="7461"/>
                    <a:pt x="534" y="4405"/>
                    <a:pt x="534" y="4405"/>
                  </a:cubicBezTo>
                  <a:lnTo>
                    <a:pt x="1339" y="3113"/>
                  </a:lnTo>
                  <a:close/>
                </a:path>
              </a:pathLst>
            </a:custGeom>
            <a:solidFill>
              <a:srgbClr val="231F20"/>
            </a:solidFill>
            <a:ln w="7575" cap="flat">
              <a:noFill/>
              <a:prstDash val="solid"/>
              <a:round/>
            </a:ln>
          </p:spPr>
          <p:txBody>
            <a:bodyPr rtlCol="0" anchor="ctr"/>
            <a:lstStyle/>
            <a:p>
              <a:endParaRPr lang="en-GB"/>
            </a:p>
          </p:txBody>
        </p:sp>
        <p:sp>
          <p:nvSpPr>
            <p:cNvPr id="523" name="Freeform: Shape 522">
              <a:extLst>
                <a:ext uri="{FF2B5EF4-FFF2-40B4-BE49-F238E27FC236}">
                  <a16:creationId xmlns:a16="http://schemas.microsoft.com/office/drawing/2014/main" id="{5C057CA8-7CA4-4958-83A2-001D0C4FFE73}"/>
                </a:ext>
              </a:extLst>
            </p:cNvPr>
            <p:cNvSpPr/>
            <p:nvPr/>
          </p:nvSpPr>
          <p:spPr>
            <a:xfrm>
              <a:off x="7121058" y="4053684"/>
              <a:ext cx="77267" cy="42023"/>
            </a:xfrm>
            <a:custGeom>
              <a:avLst/>
              <a:gdLst>
                <a:gd name="connsiteX0" fmla="*/ 128 w 77267"/>
                <a:gd name="connsiteY0" fmla="*/ 29199 h 42023"/>
                <a:gd name="connsiteX1" fmla="*/ 15597 w 77267"/>
                <a:gd name="connsiteY1" fmla="*/ 9177 h 42023"/>
                <a:gd name="connsiteX2" fmla="*/ 34251 w 77267"/>
                <a:gd name="connsiteY2" fmla="*/ 306 h 42023"/>
                <a:gd name="connsiteX3" fmla="*/ 57237 w 77267"/>
                <a:gd name="connsiteY3" fmla="*/ 7808 h 42023"/>
                <a:gd name="connsiteX4" fmla="*/ 73162 w 77267"/>
                <a:gd name="connsiteY4" fmla="*/ 22601 h 42023"/>
                <a:gd name="connsiteX5" fmla="*/ 77373 w 77267"/>
                <a:gd name="connsiteY5" fmla="*/ 31129 h 42023"/>
                <a:gd name="connsiteX6" fmla="*/ 59624 w 77267"/>
                <a:gd name="connsiteY6" fmla="*/ 41939 h 42023"/>
                <a:gd name="connsiteX7" fmla="*/ 57237 w 77267"/>
                <a:gd name="connsiteY7" fmla="*/ 42053 h 42023"/>
                <a:gd name="connsiteX8" fmla="*/ 50518 w 77267"/>
                <a:gd name="connsiteY8" fmla="*/ 33752 h 42023"/>
                <a:gd name="connsiteX9" fmla="*/ 38918 w 77267"/>
                <a:gd name="connsiteY9" fmla="*/ 29655 h 42023"/>
                <a:gd name="connsiteX10" fmla="*/ 27767 w 77267"/>
                <a:gd name="connsiteY10" fmla="*/ 33410 h 42023"/>
                <a:gd name="connsiteX11" fmla="*/ 23221 w 77267"/>
                <a:gd name="connsiteY11" fmla="*/ 38069 h 42023"/>
                <a:gd name="connsiteX12" fmla="*/ 21397 w 77267"/>
                <a:gd name="connsiteY12" fmla="*/ 39210 h 42023"/>
                <a:gd name="connsiteX13" fmla="*/ 699 w 77267"/>
                <a:gd name="connsiteY13" fmla="*/ 30339 h 42023"/>
                <a:gd name="connsiteX14" fmla="*/ 128 w 77267"/>
                <a:gd name="connsiteY14" fmla="*/ 29199 h 4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267" h="42023">
                  <a:moveTo>
                    <a:pt x="128" y="29199"/>
                  </a:moveTo>
                  <a:cubicBezTo>
                    <a:pt x="128" y="29199"/>
                    <a:pt x="6156" y="15205"/>
                    <a:pt x="15597" y="9177"/>
                  </a:cubicBezTo>
                  <a:cubicBezTo>
                    <a:pt x="25038" y="3149"/>
                    <a:pt x="29363" y="306"/>
                    <a:pt x="34251" y="306"/>
                  </a:cubicBezTo>
                  <a:cubicBezTo>
                    <a:pt x="39146" y="306"/>
                    <a:pt x="48139" y="1324"/>
                    <a:pt x="57237" y="7808"/>
                  </a:cubicBezTo>
                  <a:cubicBezTo>
                    <a:pt x="66336" y="14292"/>
                    <a:pt x="70205" y="17705"/>
                    <a:pt x="73162" y="22601"/>
                  </a:cubicBezTo>
                  <a:cubicBezTo>
                    <a:pt x="76119" y="27496"/>
                    <a:pt x="77601" y="30567"/>
                    <a:pt x="77373" y="31129"/>
                  </a:cubicBezTo>
                  <a:cubicBezTo>
                    <a:pt x="77145" y="31707"/>
                    <a:pt x="59624" y="41939"/>
                    <a:pt x="59624" y="41939"/>
                  </a:cubicBezTo>
                  <a:cubicBezTo>
                    <a:pt x="59624" y="41939"/>
                    <a:pt x="57694" y="42737"/>
                    <a:pt x="57237" y="42053"/>
                  </a:cubicBezTo>
                  <a:cubicBezTo>
                    <a:pt x="56781" y="41368"/>
                    <a:pt x="53596" y="36025"/>
                    <a:pt x="50518" y="33752"/>
                  </a:cubicBezTo>
                  <a:cubicBezTo>
                    <a:pt x="47454" y="31471"/>
                    <a:pt x="42901" y="29427"/>
                    <a:pt x="38918" y="29655"/>
                  </a:cubicBezTo>
                  <a:cubicBezTo>
                    <a:pt x="34935" y="29883"/>
                    <a:pt x="31408" y="29769"/>
                    <a:pt x="27767" y="33410"/>
                  </a:cubicBezTo>
                  <a:cubicBezTo>
                    <a:pt x="24126" y="37051"/>
                    <a:pt x="23221" y="38069"/>
                    <a:pt x="23221" y="38069"/>
                  </a:cubicBezTo>
                  <a:cubicBezTo>
                    <a:pt x="23221" y="38069"/>
                    <a:pt x="22423" y="39666"/>
                    <a:pt x="21397" y="39210"/>
                  </a:cubicBezTo>
                  <a:cubicBezTo>
                    <a:pt x="20386" y="38754"/>
                    <a:pt x="699" y="30339"/>
                    <a:pt x="699" y="30339"/>
                  </a:cubicBezTo>
                  <a:lnTo>
                    <a:pt x="128" y="29199"/>
                  </a:lnTo>
                  <a:close/>
                </a:path>
              </a:pathLst>
            </a:custGeom>
            <a:solidFill>
              <a:srgbClr val="231F20"/>
            </a:solidFill>
            <a:ln w="7575" cap="flat">
              <a:noFill/>
              <a:prstDash val="solid"/>
              <a:round/>
            </a:ln>
          </p:spPr>
          <p:txBody>
            <a:bodyPr rtlCol="0" anchor="ctr"/>
            <a:lstStyle/>
            <a:p>
              <a:endParaRPr lang="en-GB"/>
            </a:p>
          </p:txBody>
        </p:sp>
        <p:sp>
          <p:nvSpPr>
            <p:cNvPr id="524" name="Freeform: Shape 523">
              <a:extLst>
                <a:ext uri="{FF2B5EF4-FFF2-40B4-BE49-F238E27FC236}">
                  <a16:creationId xmlns:a16="http://schemas.microsoft.com/office/drawing/2014/main" id="{DD3D9481-D684-4823-A995-F14E14C437C0}"/>
                </a:ext>
              </a:extLst>
            </p:cNvPr>
            <p:cNvSpPr/>
            <p:nvPr/>
          </p:nvSpPr>
          <p:spPr>
            <a:xfrm>
              <a:off x="7114266" y="4091964"/>
              <a:ext cx="25549" cy="19794"/>
            </a:xfrm>
            <a:custGeom>
              <a:avLst/>
              <a:gdLst>
                <a:gd name="connsiteX0" fmla="*/ 7545 w 25549"/>
                <a:gd name="connsiteY0" fmla="*/ 728 h 19794"/>
                <a:gd name="connsiteX1" fmla="*/ 23956 w 25549"/>
                <a:gd name="connsiteY1" fmla="*/ 7486 h 19794"/>
                <a:gd name="connsiteX2" fmla="*/ 25644 w 25549"/>
                <a:gd name="connsiteY2" fmla="*/ 9014 h 19794"/>
                <a:gd name="connsiteX3" fmla="*/ 24116 w 25549"/>
                <a:gd name="connsiteY3" fmla="*/ 12792 h 19794"/>
                <a:gd name="connsiteX4" fmla="*/ 23150 w 25549"/>
                <a:gd name="connsiteY4" fmla="*/ 17938 h 19794"/>
                <a:gd name="connsiteX5" fmla="*/ 20900 w 25549"/>
                <a:gd name="connsiteY5" fmla="*/ 20036 h 19794"/>
                <a:gd name="connsiteX6" fmla="*/ 14059 w 25549"/>
                <a:gd name="connsiteY6" fmla="*/ 18181 h 19794"/>
                <a:gd name="connsiteX7" fmla="*/ 7948 w 25549"/>
                <a:gd name="connsiteY7" fmla="*/ 17140 h 19794"/>
                <a:gd name="connsiteX8" fmla="*/ 6176 w 25549"/>
                <a:gd name="connsiteY8" fmla="*/ 16334 h 19794"/>
                <a:gd name="connsiteX9" fmla="*/ 2482 w 25549"/>
                <a:gd name="connsiteY9" fmla="*/ 15688 h 19794"/>
                <a:gd name="connsiteX10" fmla="*/ 141 w 25549"/>
                <a:gd name="connsiteY10" fmla="*/ 15201 h 19794"/>
                <a:gd name="connsiteX11" fmla="*/ 551 w 25549"/>
                <a:gd name="connsiteY11" fmla="*/ 11986 h 19794"/>
                <a:gd name="connsiteX12" fmla="*/ 3288 w 25549"/>
                <a:gd name="connsiteY12" fmla="*/ 1937 h 19794"/>
                <a:gd name="connsiteX13" fmla="*/ 4405 w 25549"/>
                <a:gd name="connsiteY13" fmla="*/ 325 h 19794"/>
                <a:gd name="connsiteX14" fmla="*/ 7545 w 25549"/>
                <a:gd name="connsiteY14" fmla="*/ 728 h 1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49" h="19794">
                  <a:moveTo>
                    <a:pt x="7545" y="728"/>
                  </a:moveTo>
                  <a:lnTo>
                    <a:pt x="23956" y="7486"/>
                  </a:lnTo>
                  <a:cubicBezTo>
                    <a:pt x="23956" y="7486"/>
                    <a:pt x="25887" y="8292"/>
                    <a:pt x="25644" y="9014"/>
                  </a:cubicBezTo>
                  <a:cubicBezTo>
                    <a:pt x="25408" y="9744"/>
                    <a:pt x="24602" y="10625"/>
                    <a:pt x="24116" y="12792"/>
                  </a:cubicBezTo>
                  <a:cubicBezTo>
                    <a:pt x="23637" y="14966"/>
                    <a:pt x="22991" y="17299"/>
                    <a:pt x="23150" y="17938"/>
                  </a:cubicBezTo>
                  <a:cubicBezTo>
                    <a:pt x="23310" y="18584"/>
                    <a:pt x="22671" y="20515"/>
                    <a:pt x="20900" y="20036"/>
                  </a:cubicBezTo>
                  <a:cubicBezTo>
                    <a:pt x="19129" y="19549"/>
                    <a:pt x="15024" y="18181"/>
                    <a:pt x="14059" y="18181"/>
                  </a:cubicBezTo>
                  <a:cubicBezTo>
                    <a:pt x="13101" y="18181"/>
                    <a:pt x="8510" y="17140"/>
                    <a:pt x="7948" y="17140"/>
                  </a:cubicBezTo>
                  <a:cubicBezTo>
                    <a:pt x="7385" y="17140"/>
                    <a:pt x="7545" y="17056"/>
                    <a:pt x="6176" y="16334"/>
                  </a:cubicBezTo>
                  <a:cubicBezTo>
                    <a:pt x="4808" y="15612"/>
                    <a:pt x="3926" y="15847"/>
                    <a:pt x="2482" y="15688"/>
                  </a:cubicBezTo>
                  <a:cubicBezTo>
                    <a:pt x="1030" y="15528"/>
                    <a:pt x="225" y="15771"/>
                    <a:pt x="141" y="15201"/>
                  </a:cubicBezTo>
                  <a:cubicBezTo>
                    <a:pt x="65" y="14646"/>
                    <a:pt x="141" y="13271"/>
                    <a:pt x="551" y="11986"/>
                  </a:cubicBezTo>
                  <a:cubicBezTo>
                    <a:pt x="947" y="10701"/>
                    <a:pt x="3288" y="1937"/>
                    <a:pt x="3288" y="1937"/>
                  </a:cubicBezTo>
                  <a:cubicBezTo>
                    <a:pt x="3288" y="1937"/>
                    <a:pt x="3204" y="409"/>
                    <a:pt x="4405" y="325"/>
                  </a:cubicBezTo>
                  <a:cubicBezTo>
                    <a:pt x="5614" y="249"/>
                    <a:pt x="7545" y="728"/>
                    <a:pt x="7545" y="728"/>
                  </a:cubicBezTo>
                  <a:close/>
                </a:path>
              </a:pathLst>
            </a:custGeom>
            <a:solidFill>
              <a:srgbClr val="231F20"/>
            </a:solidFill>
            <a:ln w="7575" cap="flat">
              <a:noFill/>
              <a:prstDash val="solid"/>
              <a:round/>
            </a:ln>
          </p:spPr>
          <p:txBody>
            <a:bodyPr rtlCol="0" anchor="ctr"/>
            <a:lstStyle/>
            <a:p>
              <a:endParaRPr lang="en-GB"/>
            </a:p>
          </p:txBody>
        </p:sp>
        <p:sp>
          <p:nvSpPr>
            <p:cNvPr id="525" name="Freeform: Shape 524">
              <a:extLst>
                <a:ext uri="{FF2B5EF4-FFF2-40B4-BE49-F238E27FC236}">
                  <a16:creationId xmlns:a16="http://schemas.microsoft.com/office/drawing/2014/main" id="{2FC20BAD-E309-4DB2-9B20-66690C289909}"/>
                </a:ext>
              </a:extLst>
            </p:cNvPr>
            <p:cNvSpPr/>
            <p:nvPr/>
          </p:nvSpPr>
          <p:spPr>
            <a:xfrm>
              <a:off x="7109762" y="4116425"/>
              <a:ext cx="25059" cy="17703"/>
            </a:xfrm>
            <a:custGeom>
              <a:avLst/>
              <a:gdLst>
                <a:gd name="connsiteX0" fmla="*/ 7867 w 25059"/>
                <a:gd name="connsiteY0" fmla="*/ 1292 h 17703"/>
                <a:gd name="connsiteX1" fmla="*/ 20652 w 25059"/>
                <a:gd name="connsiteY1" fmla="*/ 4348 h 17703"/>
                <a:gd name="connsiteX2" fmla="*/ 23951 w 25059"/>
                <a:gd name="connsiteY2" fmla="*/ 4918 h 17703"/>
                <a:gd name="connsiteX3" fmla="*/ 25160 w 25059"/>
                <a:gd name="connsiteY3" fmla="*/ 5640 h 17703"/>
                <a:gd name="connsiteX4" fmla="*/ 24514 w 25059"/>
                <a:gd name="connsiteY4" fmla="*/ 14572 h 17703"/>
                <a:gd name="connsiteX5" fmla="*/ 23389 w 25059"/>
                <a:gd name="connsiteY5" fmla="*/ 17544 h 17703"/>
                <a:gd name="connsiteX6" fmla="*/ 18805 w 25059"/>
                <a:gd name="connsiteY6" fmla="*/ 18031 h 17703"/>
                <a:gd name="connsiteX7" fmla="*/ 12693 w 25059"/>
                <a:gd name="connsiteY7" fmla="*/ 17947 h 17703"/>
                <a:gd name="connsiteX8" fmla="*/ 8505 w 25059"/>
                <a:gd name="connsiteY8" fmla="*/ 17058 h 17703"/>
                <a:gd name="connsiteX9" fmla="*/ 5046 w 25059"/>
                <a:gd name="connsiteY9" fmla="*/ 16335 h 17703"/>
                <a:gd name="connsiteX10" fmla="*/ 1185 w 25059"/>
                <a:gd name="connsiteY10" fmla="*/ 15857 h 17703"/>
                <a:gd name="connsiteX11" fmla="*/ 144 w 25059"/>
                <a:gd name="connsiteY11" fmla="*/ 13607 h 17703"/>
                <a:gd name="connsiteX12" fmla="*/ 463 w 25059"/>
                <a:gd name="connsiteY12" fmla="*/ 9502 h 17703"/>
                <a:gd name="connsiteX13" fmla="*/ 1588 w 25059"/>
                <a:gd name="connsiteY13" fmla="*/ 4432 h 17703"/>
                <a:gd name="connsiteX14" fmla="*/ 2637 w 25059"/>
                <a:gd name="connsiteY14" fmla="*/ 1376 h 17703"/>
                <a:gd name="connsiteX15" fmla="*/ 4241 w 25059"/>
                <a:gd name="connsiteY15" fmla="*/ 327 h 17703"/>
                <a:gd name="connsiteX16" fmla="*/ 7061 w 25059"/>
                <a:gd name="connsiteY16" fmla="*/ 814 h 17703"/>
                <a:gd name="connsiteX17" fmla="*/ 7867 w 25059"/>
                <a:gd name="connsiteY17" fmla="*/ 1292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059" h="17703">
                  <a:moveTo>
                    <a:pt x="7867" y="1292"/>
                  </a:moveTo>
                  <a:cubicBezTo>
                    <a:pt x="7867" y="1292"/>
                    <a:pt x="18805" y="4272"/>
                    <a:pt x="20652" y="4348"/>
                  </a:cubicBezTo>
                  <a:cubicBezTo>
                    <a:pt x="22507" y="4432"/>
                    <a:pt x="23951" y="4918"/>
                    <a:pt x="23951" y="4918"/>
                  </a:cubicBezTo>
                  <a:cubicBezTo>
                    <a:pt x="23951" y="4918"/>
                    <a:pt x="25319" y="4751"/>
                    <a:pt x="25160" y="5640"/>
                  </a:cubicBezTo>
                  <a:cubicBezTo>
                    <a:pt x="25000" y="6522"/>
                    <a:pt x="24430" y="13120"/>
                    <a:pt x="24514" y="14572"/>
                  </a:cubicBezTo>
                  <a:cubicBezTo>
                    <a:pt x="24597" y="16016"/>
                    <a:pt x="24270" y="17225"/>
                    <a:pt x="23389" y="17544"/>
                  </a:cubicBezTo>
                  <a:cubicBezTo>
                    <a:pt x="22507" y="17863"/>
                    <a:pt x="20812" y="18031"/>
                    <a:pt x="18805" y="18031"/>
                  </a:cubicBezTo>
                  <a:cubicBezTo>
                    <a:pt x="16791" y="18031"/>
                    <a:pt x="14221" y="18031"/>
                    <a:pt x="12693" y="17947"/>
                  </a:cubicBezTo>
                  <a:cubicBezTo>
                    <a:pt x="11158" y="17863"/>
                    <a:pt x="9957" y="17301"/>
                    <a:pt x="8505" y="17058"/>
                  </a:cubicBezTo>
                  <a:cubicBezTo>
                    <a:pt x="7061" y="16822"/>
                    <a:pt x="7380" y="16579"/>
                    <a:pt x="5046" y="16335"/>
                  </a:cubicBezTo>
                  <a:cubicBezTo>
                    <a:pt x="2713" y="16092"/>
                    <a:pt x="1915" y="16503"/>
                    <a:pt x="1185" y="15857"/>
                  </a:cubicBezTo>
                  <a:cubicBezTo>
                    <a:pt x="463" y="15210"/>
                    <a:pt x="-16" y="15370"/>
                    <a:pt x="144" y="13607"/>
                  </a:cubicBezTo>
                  <a:cubicBezTo>
                    <a:pt x="303" y="11835"/>
                    <a:pt x="144" y="11273"/>
                    <a:pt x="463" y="9502"/>
                  </a:cubicBezTo>
                  <a:cubicBezTo>
                    <a:pt x="782" y="7731"/>
                    <a:pt x="1025" y="6279"/>
                    <a:pt x="1588" y="4432"/>
                  </a:cubicBezTo>
                  <a:cubicBezTo>
                    <a:pt x="2150" y="2577"/>
                    <a:pt x="1831" y="2098"/>
                    <a:pt x="2637" y="1376"/>
                  </a:cubicBezTo>
                  <a:cubicBezTo>
                    <a:pt x="3443" y="654"/>
                    <a:pt x="2796" y="327"/>
                    <a:pt x="4241" y="327"/>
                  </a:cubicBezTo>
                  <a:cubicBezTo>
                    <a:pt x="5693" y="327"/>
                    <a:pt x="6498" y="570"/>
                    <a:pt x="7061" y="814"/>
                  </a:cubicBezTo>
                  <a:cubicBezTo>
                    <a:pt x="7623" y="1049"/>
                    <a:pt x="7867" y="1292"/>
                    <a:pt x="7867" y="1292"/>
                  </a:cubicBezTo>
                  <a:close/>
                </a:path>
              </a:pathLst>
            </a:custGeom>
            <a:solidFill>
              <a:srgbClr val="231F20"/>
            </a:solidFill>
            <a:ln w="7575" cap="flat">
              <a:noFill/>
              <a:prstDash val="solid"/>
              <a:round/>
            </a:ln>
          </p:spPr>
          <p:txBody>
            <a:bodyPr rtlCol="0" anchor="ctr"/>
            <a:lstStyle/>
            <a:p>
              <a:endParaRPr lang="en-GB"/>
            </a:p>
          </p:txBody>
        </p:sp>
        <p:sp>
          <p:nvSpPr>
            <p:cNvPr id="526" name="Freeform: Shape 525">
              <a:extLst>
                <a:ext uri="{FF2B5EF4-FFF2-40B4-BE49-F238E27FC236}">
                  <a16:creationId xmlns:a16="http://schemas.microsoft.com/office/drawing/2014/main" id="{F76DB06C-EBEA-48AF-8F8E-B18F5DFE9E72}"/>
                </a:ext>
              </a:extLst>
            </p:cNvPr>
            <p:cNvSpPr/>
            <p:nvPr/>
          </p:nvSpPr>
          <p:spPr>
            <a:xfrm>
              <a:off x="7110271" y="4141601"/>
              <a:ext cx="25243" cy="16929"/>
            </a:xfrm>
            <a:custGeom>
              <a:avLst/>
              <a:gdLst>
                <a:gd name="connsiteX0" fmla="*/ 113 w 25243"/>
                <a:gd name="connsiteY0" fmla="*/ 337 h 16929"/>
                <a:gd name="connsiteX1" fmla="*/ 23685 w 25243"/>
                <a:gd name="connsiteY1" fmla="*/ 1227 h 16929"/>
                <a:gd name="connsiteX2" fmla="*/ 24491 w 25243"/>
                <a:gd name="connsiteY2" fmla="*/ 11040 h 16929"/>
                <a:gd name="connsiteX3" fmla="*/ 25053 w 25243"/>
                <a:gd name="connsiteY3" fmla="*/ 14499 h 16929"/>
                <a:gd name="connsiteX4" fmla="*/ 11698 w 25243"/>
                <a:gd name="connsiteY4" fmla="*/ 16992 h 16929"/>
                <a:gd name="connsiteX5" fmla="*/ 3731 w 25243"/>
                <a:gd name="connsiteY5" fmla="*/ 17235 h 16929"/>
                <a:gd name="connsiteX6" fmla="*/ 919 w 25243"/>
                <a:gd name="connsiteY6" fmla="*/ 17235 h 16929"/>
                <a:gd name="connsiteX7" fmla="*/ 113 w 25243"/>
                <a:gd name="connsiteY7" fmla="*/ 337 h 16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43" h="16929">
                  <a:moveTo>
                    <a:pt x="113" y="337"/>
                  </a:moveTo>
                  <a:lnTo>
                    <a:pt x="23685" y="1227"/>
                  </a:lnTo>
                  <a:cubicBezTo>
                    <a:pt x="23685" y="1227"/>
                    <a:pt x="23921" y="8706"/>
                    <a:pt x="24491" y="11040"/>
                  </a:cubicBezTo>
                  <a:cubicBezTo>
                    <a:pt x="25053" y="13366"/>
                    <a:pt x="25775" y="14096"/>
                    <a:pt x="25053" y="14499"/>
                  </a:cubicBezTo>
                  <a:cubicBezTo>
                    <a:pt x="24331" y="14902"/>
                    <a:pt x="15316" y="16589"/>
                    <a:pt x="11698" y="16992"/>
                  </a:cubicBezTo>
                  <a:cubicBezTo>
                    <a:pt x="8079" y="17395"/>
                    <a:pt x="5343" y="17235"/>
                    <a:pt x="3731" y="17235"/>
                  </a:cubicBezTo>
                  <a:lnTo>
                    <a:pt x="919" y="17235"/>
                  </a:lnTo>
                  <a:lnTo>
                    <a:pt x="113" y="337"/>
                  </a:lnTo>
                  <a:close/>
                </a:path>
              </a:pathLst>
            </a:custGeom>
            <a:solidFill>
              <a:srgbClr val="231F20"/>
            </a:solidFill>
            <a:ln w="7575" cap="flat">
              <a:noFill/>
              <a:prstDash val="solid"/>
              <a:round/>
            </a:ln>
          </p:spPr>
          <p:txBody>
            <a:bodyPr rtlCol="0" anchor="ctr"/>
            <a:lstStyle/>
            <a:p>
              <a:endParaRPr lang="en-GB"/>
            </a:p>
          </p:txBody>
        </p:sp>
        <p:sp>
          <p:nvSpPr>
            <p:cNvPr id="527" name="Freeform: Shape 526">
              <a:extLst>
                <a:ext uri="{FF2B5EF4-FFF2-40B4-BE49-F238E27FC236}">
                  <a16:creationId xmlns:a16="http://schemas.microsoft.com/office/drawing/2014/main" id="{C911C812-27DD-455F-B2DF-36193E594B17}"/>
                </a:ext>
              </a:extLst>
            </p:cNvPr>
            <p:cNvSpPr/>
            <p:nvPr/>
          </p:nvSpPr>
          <p:spPr>
            <a:xfrm>
              <a:off x="7113570" y="4163641"/>
              <a:ext cx="28582" cy="20440"/>
            </a:xfrm>
            <a:custGeom>
              <a:avLst/>
              <a:gdLst>
                <a:gd name="connsiteX0" fmla="*/ 115 w 28582"/>
                <a:gd name="connsiteY0" fmla="*/ 4212 h 20440"/>
                <a:gd name="connsiteX1" fmla="*/ 23527 w 28582"/>
                <a:gd name="connsiteY1" fmla="*/ 351 h 20440"/>
                <a:gd name="connsiteX2" fmla="*/ 24409 w 28582"/>
                <a:gd name="connsiteY2" fmla="*/ 913 h 20440"/>
                <a:gd name="connsiteX3" fmla="*/ 28590 w 28582"/>
                <a:gd name="connsiteY3" fmla="*/ 11692 h 20440"/>
                <a:gd name="connsiteX4" fmla="*/ 28430 w 28582"/>
                <a:gd name="connsiteY4" fmla="*/ 12574 h 20440"/>
                <a:gd name="connsiteX5" fmla="*/ 5102 w 28582"/>
                <a:gd name="connsiteY5" fmla="*/ 20783 h 20440"/>
                <a:gd name="connsiteX6" fmla="*/ 4380 w 28582"/>
                <a:gd name="connsiteY6" fmla="*/ 19339 h 20440"/>
                <a:gd name="connsiteX7" fmla="*/ 191 w 28582"/>
                <a:gd name="connsiteY7" fmla="*/ 5497 h 20440"/>
                <a:gd name="connsiteX8" fmla="*/ 115 w 28582"/>
                <a:gd name="connsiteY8" fmla="*/ 4212 h 2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2" h="20440">
                  <a:moveTo>
                    <a:pt x="115" y="4212"/>
                  </a:moveTo>
                  <a:lnTo>
                    <a:pt x="23527" y="351"/>
                  </a:lnTo>
                  <a:cubicBezTo>
                    <a:pt x="23527" y="351"/>
                    <a:pt x="24006" y="267"/>
                    <a:pt x="24409" y="913"/>
                  </a:cubicBezTo>
                  <a:cubicBezTo>
                    <a:pt x="24812" y="1559"/>
                    <a:pt x="28590" y="11692"/>
                    <a:pt x="28590" y="11692"/>
                  </a:cubicBezTo>
                  <a:cubicBezTo>
                    <a:pt x="28590" y="11692"/>
                    <a:pt x="28917" y="12414"/>
                    <a:pt x="28430" y="12574"/>
                  </a:cubicBezTo>
                  <a:cubicBezTo>
                    <a:pt x="27951" y="12733"/>
                    <a:pt x="5102" y="20783"/>
                    <a:pt x="5102" y="20783"/>
                  </a:cubicBezTo>
                  <a:cubicBezTo>
                    <a:pt x="5102" y="20783"/>
                    <a:pt x="4942" y="20943"/>
                    <a:pt x="4380" y="19339"/>
                  </a:cubicBezTo>
                  <a:cubicBezTo>
                    <a:pt x="3817" y="17727"/>
                    <a:pt x="191" y="5497"/>
                    <a:pt x="191" y="5497"/>
                  </a:cubicBezTo>
                  <a:lnTo>
                    <a:pt x="115" y="4212"/>
                  </a:lnTo>
                  <a:close/>
                </a:path>
              </a:pathLst>
            </a:custGeom>
            <a:solidFill>
              <a:srgbClr val="231F20"/>
            </a:solidFill>
            <a:ln w="7575" cap="flat">
              <a:noFill/>
              <a:prstDash val="solid"/>
              <a:round/>
            </a:ln>
          </p:spPr>
          <p:txBody>
            <a:bodyPr rtlCol="0" anchor="ctr"/>
            <a:lstStyle/>
            <a:p>
              <a:endParaRPr lang="en-GB"/>
            </a:p>
          </p:txBody>
        </p:sp>
        <p:sp>
          <p:nvSpPr>
            <p:cNvPr id="528" name="Freeform: Shape 527">
              <a:extLst>
                <a:ext uri="{FF2B5EF4-FFF2-40B4-BE49-F238E27FC236}">
                  <a16:creationId xmlns:a16="http://schemas.microsoft.com/office/drawing/2014/main" id="{FAE87B29-C702-4366-8963-27676819BD75}"/>
                </a:ext>
              </a:extLst>
            </p:cNvPr>
            <p:cNvSpPr/>
            <p:nvPr/>
          </p:nvSpPr>
          <p:spPr>
            <a:xfrm>
              <a:off x="7122259" y="4183112"/>
              <a:ext cx="28510" cy="25183"/>
            </a:xfrm>
            <a:custGeom>
              <a:avLst/>
              <a:gdLst>
                <a:gd name="connsiteX0" fmla="*/ 119 w 28510"/>
                <a:gd name="connsiteY0" fmla="*/ 10816 h 25183"/>
                <a:gd name="connsiteX1" fmla="*/ 22968 w 28510"/>
                <a:gd name="connsiteY1" fmla="*/ 356 h 25183"/>
                <a:gd name="connsiteX2" fmla="*/ 28517 w 28510"/>
                <a:gd name="connsiteY2" fmla="*/ 11857 h 25183"/>
                <a:gd name="connsiteX3" fmla="*/ 28198 w 28510"/>
                <a:gd name="connsiteY3" fmla="*/ 12990 h 25183"/>
                <a:gd name="connsiteX4" fmla="*/ 6800 w 28510"/>
                <a:gd name="connsiteY4" fmla="*/ 25540 h 25183"/>
                <a:gd name="connsiteX5" fmla="*/ 119 w 28510"/>
                <a:gd name="connsiteY5" fmla="*/ 10816 h 25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0" h="25183">
                  <a:moveTo>
                    <a:pt x="119" y="10816"/>
                  </a:moveTo>
                  <a:lnTo>
                    <a:pt x="22968" y="356"/>
                  </a:lnTo>
                  <a:lnTo>
                    <a:pt x="28517" y="11857"/>
                  </a:lnTo>
                  <a:cubicBezTo>
                    <a:pt x="28517" y="11857"/>
                    <a:pt x="28920" y="12747"/>
                    <a:pt x="28198" y="12990"/>
                  </a:cubicBezTo>
                  <a:cubicBezTo>
                    <a:pt x="27468" y="13225"/>
                    <a:pt x="6800" y="25540"/>
                    <a:pt x="6800" y="25540"/>
                  </a:cubicBezTo>
                  <a:lnTo>
                    <a:pt x="119" y="10816"/>
                  </a:lnTo>
                  <a:close/>
                </a:path>
              </a:pathLst>
            </a:custGeom>
            <a:solidFill>
              <a:srgbClr val="231F20"/>
            </a:solidFill>
            <a:ln w="7575" cap="flat">
              <a:noFill/>
              <a:prstDash val="solid"/>
              <a:round/>
            </a:ln>
          </p:spPr>
          <p:txBody>
            <a:bodyPr rtlCol="0" anchor="ctr"/>
            <a:lstStyle/>
            <a:p>
              <a:endParaRPr lang="en-GB"/>
            </a:p>
          </p:txBody>
        </p:sp>
        <p:sp>
          <p:nvSpPr>
            <p:cNvPr id="529" name="Freeform: Shape 528">
              <a:extLst>
                <a:ext uri="{FF2B5EF4-FFF2-40B4-BE49-F238E27FC236}">
                  <a16:creationId xmlns:a16="http://schemas.microsoft.com/office/drawing/2014/main" id="{3858D558-31E9-42FC-A420-E585ABC7E4BA}"/>
                </a:ext>
              </a:extLst>
            </p:cNvPr>
            <p:cNvSpPr/>
            <p:nvPr/>
          </p:nvSpPr>
          <p:spPr>
            <a:xfrm>
              <a:off x="7144849" y="4091515"/>
              <a:ext cx="12285" cy="16868"/>
            </a:xfrm>
            <a:custGeom>
              <a:avLst/>
              <a:gdLst>
                <a:gd name="connsiteX0" fmla="*/ 9309 w 12285"/>
                <a:gd name="connsiteY0" fmla="*/ 454 h 16868"/>
                <a:gd name="connsiteX1" fmla="*/ 5607 w 12285"/>
                <a:gd name="connsiteY1" fmla="*/ 3267 h 16868"/>
                <a:gd name="connsiteX2" fmla="*/ 2475 w 12285"/>
                <a:gd name="connsiteY2" fmla="*/ 8580 h 16868"/>
                <a:gd name="connsiteX3" fmla="*/ 939 w 12285"/>
                <a:gd name="connsiteY3" fmla="*/ 12753 h 16868"/>
                <a:gd name="connsiteX4" fmla="*/ 141 w 12285"/>
                <a:gd name="connsiteY4" fmla="*/ 15817 h 16868"/>
                <a:gd name="connsiteX5" fmla="*/ 704 w 12285"/>
                <a:gd name="connsiteY5" fmla="*/ 17185 h 16868"/>
                <a:gd name="connsiteX6" fmla="*/ 2391 w 12285"/>
                <a:gd name="connsiteY6" fmla="*/ 16220 h 16868"/>
                <a:gd name="connsiteX7" fmla="*/ 5363 w 12285"/>
                <a:gd name="connsiteY7" fmla="*/ 12434 h 16868"/>
                <a:gd name="connsiteX8" fmla="*/ 8184 w 12285"/>
                <a:gd name="connsiteY8" fmla="*/ 9705 h 16868"/>
                <a:gd name="connsiteX9" fmla="*/ 11080 w 12285"/>
                <a:gd name="connsiteY9" fmla="*/ 7691 h 16868"/>
                <a:gd name="connsiteX10" fmla="*/ 11969 w 12285"/>
                <a:gd name="connsiteY10" fmla="*/ 6885 h 16868"/>
                <a:gd name="connsiteX11" fmla="*/ 12288 w 12285"/>
                <a:gd name="connsiteY11" fmla="*/ 4073 h 16868"/>
                <a:gd name="connsiteX12" fmla="*/ 11399 w 12285"/>
                <a:gd name="connsiteY12" fmla="*/ 1260 h 16868"/>
                <a:gd name="connsiteX13" fmla="*/ 10760 w 12285"/>
                <a:gd name="connsiteY13" fmla="*/ 371 h 16868"/>
                <a:gd name="connsiteX14" fmla="*/ 9309 w 12285"/>
                <a:gd name="connsiteY14" fmla="*/ 454 h 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85" h="16868">
                  <a:moveTo>
                    <a:pt x="9309" y="454"/>
                  </a:moveTo>
                  <a:cubicBezTo>
                    <a:pt x="9309" y="454"/>
                    <a:pt x="6739" y="1982"/>
                    <a:pt x="5607" y="3267"/>
                  </a:cubicBezTo>
                  <a:cubicBezTo>
                    <a:pt x="4482" y="4551"/>
                    <a:pt x="3037" y="7212"/>
                    <a:pt x="2475" y="8580"/>
                  </a:cubicBezTo>
                  <a:cubicBezTo>
                    <a:pt x="1905" y="9948"/>
                    <a:pt x="1183" y="11469"/>
                    <a:pt x="939" y="12753"/>
                  </a:cubicBezTo>
                  <a:cubicBezTo>
                    <a:pt x="704" y="14046"/>
                    <a:pt x="141" y="15414"/>
                    <a:pt x="141" y="15817"/>
                  </a:cubicBezTo>
                  <a:cubicBezTo>
                    <a:pt x="141" y="16220"/>
                    <a:pt x="-26" y="17185"/>
                    <a:pt x="704" y="17185"/>
                  </a:cubicBezTo>
                  <a:cubicBezTo>
                    <a:pt x="1426" y="17185"/>
                    <a:pt x="1905" y="16698"/>
                    <a:pt x="2391" y="16220"/>
                  </a:cubicBezTo>
                  <a:cubicBezTo>
                    <a:pt x="2870" y="15733"/>
                    <a:pt x="4565" y="13399"/>
                    <a:pt x="5363" y="12434"/>
                  </a:cubicBezTo>
                  <a:cubicBezTo>
                    <a:pt x="6169" y="11469"/>
                    <a:pt x="6329" y="10914"/>
                    <a:pt x="8184" y="9705"/>
                  </a:cubicBezTo>
                  <a:cubicBezTo>
                    <a:pt x="10031" y="8497"/>
                    <a:pt x="10677" y="8010"/>
                    <a:pt x="11080" y="7691"/>
                  </a:cubicBezTo>
                  <a:cubicBezTo>
                    <a:pt x="11483" y="7372"/>
                    <a:pt x="11969" y="6885"/>
                    <a:pt x="11969" y="6885"/>
                  </a:cubicBezTo>
                  <a:cubicBezTo>
                    <a:pt x="11969" y="6885"/>
                    <a:pt x="12691" y="5038"/>
                    <a:pt x="12288" y="4073"/>
                  </a:cubicBezTo>
                  <a:cubicBezTo>
                    <a:pt x="11885" y="3107"/>
                    <a:pt x="11642" y="1823"/>
                    <a:pt x="11399" y="1260"/>
                  </a:cubicBezTo>
                  <a:cubicBezTo>
                    <a:pt x="11163" y="698"/>
                    <a:pt x="11483" y="538"/>
                    <a:pt x="10760" y="371"/>
                  </a:cubicBezTo>
                  <a:cubicBezTo>
                    <a:pt x="10031" y="211"/>
                    <a:pt x="9309" y="454"/>
                    <a:pt x="9309" y="454"/>
                  </a:cubicBezTo>
                  <a:close/>
                </a:path>
              </a:pathLst>
            </a:custGeom>
            <a:solidFill>
              <a:srgbClr val="231F20"/>
            </a:solidFill>
            <a:ln w="7575" cap="flat">
              <a:noFill/>
              <a:prstDash val="solid"/>
              <a:round/>
            </a:ln>
          </p:spPr>
          <p:txBody>
            <a:bodyPr rtlCol="0" anchor="ctr"/>
            <a:lstStyle/>
            <a:p>
              <a:endParaRPr lang="en-GB"/>
            </a:p>
          </p:txBody>
        </p:sp>
        <p:sp>
          <p:nvSpPr>
            <p:cNvPr id="530" name="Freeform: Shape 529">
              <a:extLst>
                <a:ext uri="{FF2B5EF4-FFF2-40B4-BE49-F238E27FC236}">
                  <a16:creationId xmlns:a16="http://schemas.microsoft.com/office/drawing/2014/main" id="{C0B8AC3C-4569-40B9-9E8F-783A959D4D7B}"/>
                </a:ext>
              </a:extLst>
            </p:cNvPr>
            <p:cNvSpPr/>
            <p:nvPr/>
          </p:nvSpPr>
          <p:spPr>
            <a:xfrm>
              <a:off x="7141160" y="4108946"/>
              <a:ext cx="17107" cy="26253"/>
            </a:xfrm>
            <a:custGeom>
              <a:avLst/>
              <a:gdLst>
                <a:gd name="connsiteX0" fmla="*/ 15254 w 17107"/>
                <a:gd name="connsiteY0" fmla="*/ 326 h 26253"/>
                <a:gd name="connsiteX1" fmla="*/ 530 w 17107"/>
                <a:gd name="connsiteY1" fmla="*/ 13522 h 26253"/>
                <a:gd name="connsiteX2" fmla="*/ 127 w 17107"/>
                <a:gd name="connsiteY2" fmla="*/ 26147 h 26253"/>
                <a:gd name="connsiteX3" fmla="*/ 690 w 17107"/>
                <a:gd name="connsiteY3" fmla="*/ 26550 h 26253"/>
                <a:gd name="connsiteX4" fmla="*/ 16698 w 17107"/>
                <a:gd name="connsiteY4" fmla="*/ 12876 h 26253"/>
                <a:gd name="connsiteX5" fmla="*/ 17185 w 17107"/>
                <a:gd name="connsiteY5" fmla="*/ 9493 h 26253"/>
                <a:gd name="connsiteX6" fmla="*/ 16303 w 17107"/>
                <a:gd name="connsiteY6" fmla="*/ 561 h 26253"/>
                <a:gd name="connsiteX7" fmla="*/ 15254 w 17107"/>
                <a:gd name="connsiteY7" fmla="*/ 326 h 2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7" h="26253">
                  <a:moveTo>
                    <a:pt x="15254" y="326"/>
                  </a:moveTo>
                  <a:lnTo>
                    <a:pt x="530" y="13522"/>
                  </a:lnTo>
                  <a:lnTo>
                    <a:pt x="127" y="26147"/>
                  </a:lnTo>
                  <a:cubicBezTo>
                    <a:pt x="127" y="26147"/>
                    <a:pt x="51" y="26710"/>
                    <a:pt x="690" y="26550"/>
                  </a:cubicBezTo>
                  <a:cubicBezTo>
                    <a:pt x="1336" y="26383"/>
                    <a:pt x="16698" y="12876"/>
                    <a:pt x="16698" y="12876"/>
                  </a:cubicBezTo>
                  <a:cubicBezTo>
                    <a:pt x="16698" y="12876"/>
                    <a:pt x="17420" y="12229"/>
                    <a:pt x="17185" y="9493"/>
                  </a:cubicBezTo>
                  <a:cubicBezTo>
                    <a:pt x="16941" y="6756"/>
                    <a:pt x="16303" y="561"/>
                    <a:pt x="16303" y="561"/>
                  </a:cubicBezTo>
                  <a:lnTo>
                    <a:pt x="15254" y="326"/>
                  </a:lnTo>
                  <a:close/>
                </a:path>
              </a:pathLst>
            </a:custGeom>
            <a:solidFill>
              <a:srgbClr val="231F20"/>
            </a:solidFill>
            <a:ln w="7575" cap="flat">
              <a:noFill/>
              <a:prstDash val="solid"/>
              <a:round/>
            </a:ln>
          </p:spPr>
          <p:txBody>
            <a:bodyPr rtlCol="0" anchor="ctr"/>
            <a:lstStyle/>
            <a:p>
              <a:endParaRPr lang="en-GB"/>
            </a:p>
          </p:txBody>
        </p:sp>
        <p:sp>
          <p:nvSpPr>
            <p:cNvPr id="531" name="Freeform: Shape 530">
              <a:extLst>
                <a:ext uri="{FF2B5EF4-FFF2-40B4-BE49-F238E27FC236}">
                  <a16:creationId xmlns:a16="http://schemas.microsoft.com/office/drawing/2014/main" id="{4BA6718B-19DC-4923-9837-082CA38E0DF1}"/>
                </a:ext>
              </a:extLst>
            </p:cNvPr>
            <p:cNvSpPr/>
            <p:nvPr/>
          </p:nvSpPr>
          <p:spPr>
            <a:xfrm>
              <a:off x="7141163" y="4131830"/>
              <a:ext cx="18820" cy="24381"/>
            </a:xfrm>
            <a:custGeom>
              <a:avLst/>
              <a:gdLst>
                <a:gd name="connsiteX0" fmla="*/ 125 w 18820"/>
                <a:gd name="connsiteY0" fmla="*/ 15175 h 24381"/>
                <a:gd name="connsiteX1" fmla="*/ 16855 w 18820"/>
                <a:gd name="connsiteY1" fmla="*/ 619 h 24381"/>
                <a:gd name="connsiteX2" fmla="*/ 18307 w 18820"/>
                <a:gd name="connsiteY2" fmla="*/ 1098 h 24381"/>
                <a:gd name="connsiteX3" fmla="*/ 18946 w 18820"/>
                <a:gd name="connsiteY3" fmla="*/ 10987 h 24381"/>
                <a:gd name="connsiteX4" fmla="*/ 17980 w 18820"/>
                <a:gd name="connsiteY4" fmla="*/ 12842 h 24381"/>
                <a:gd name="connsiteX5" fmla="*/ 3340 w 18820"/>
                <a:gd name="connsiteY5" fmla="*/ 24343 h 24381"/>
                <a:gd name="connsiteX6" fmla="*/ 1653 w 18820"/>
                <a:gd name="connsiteY6" fmla="*/ 24267 h 24381"/>
                <a:gd name="connsiteX7" fmla="*/ 125 w 18820"/>
                <a:gd name="connsiteY7" fmla="*/ 15175 h 24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0" h="24381">
                  <a:moveTo>
                    <a:pt x="125" y="15175"/>
                  </a:moveTo>
                  <a:lnTo>
                    <a:pt x="16855" y="619"/>
                  </a:lnTo>
                  <a:cubicBezTo>
                    <a:pt x="16855" y="619"/>
                    <a:pt x="18147" y="-270"/>
                    <a:pt x="18307" y="1098"/>
                  </a:cubicBezTo>
                  <a:cubicBezTo>
                    <a:pt x="18467" y="2466"/>
                    <a:pt x="18946" y="10987"/>
                    <a:pt x="18946" y="10987"/>
                  </a:cubicBezTo>
                  <a:cubicBezTo>
                    <a:pt x="18946" y="10987"/>
                    <a:pt x="18702" y="12355"/>
                    <a:pt x="17980" y="12842"/>
                  </a:cubicBezTo>
                  <a:cubicBezTo>
                    <a:pt x="17258" y="13321"/>
                    <a:pt x="3340" y="24343"/>
                    <a:pt x="3340" y="24343"/>
                  </a:cubicBezTo>
                  <a:cubicBezTo>
                    <a:pt x="3340" y="24343"/>
                    <a:pt x="1896" y="25232"/>
                    <a:pt x="1653" y="24267"/>
                  </a:cubicBezTo>
                  <a:cubicBezTo>
                    <a:pt x="1417" y="23301"/>
                    <a:pt x="125" y="15175"/>
                    <a:pt x="125" y="15175"/>
                  </a:cubicBezTo>
                  <a:close/>
                </a:path>
              </a:pathLst>
            </a:custGeom>
            <a:solidFill>
              <a:srgbClr val="231F20"/>
            </a:solidFill>
            <a:ln w="7575" cap="flat">
              <a:noFill/>
              <a:prstDash val="solid"/>
              <a:round/>
            </a:ln>
          </p:spPr>
          <p:txBody>
            <a:bodyPr rtlCol="0" anchor="ctr"/>
            <a:lstStyle/>
            <a:p>
              <a:endParaRPr lang="en-GB"/>
            </a:p>
          </p:txBody>
        </p:sp>
        <p:sp>
          <p:nvSpPr>
            <p:cNvPr id="532" name="Freeform: Shape 531">
              <a:extLst>
                <a:ext uri="{FF2B5EF4-FFF2-40B4-BE49-F238E27FC236}">
                  <a16:creationId xmlns:a16="http://schemas.microsoft.com/office/drawing/2014/main" id="{CCE8C060-A11D-486C-B7C4-F3EEE50B58C8}"/>
                </a:ext>
              </a:extLst>
            </p:cNvPr>
            <p:cNvSpPr/>
            <p:nvPr/>
          </p:nvSpPr>
          <p:spPr>
            <a:xfrm>
              <a:off x="7145914" y="4152895"/>
              <a:ext cx="15924" cy="21830"/>
            </a:xfrm>
            <a:custGeom>
              <a:avLst/>
              <a:gdLst>
                <a:gd name="connsiteX0" fmla="*/ 202 w 15924"/>
                <a:gd name="connsiteY0" fmla="*/ 12377 h 21830"/>
                <a:gd name="connsiteX1" fmla="*/ 13717 w 15924"/>
                <a:gd name="connsiteY1" fmla="*/ 557 h 21830"/>
                <a:gd name="connsiteX2" fmla="*/ 15732 w 15924"/>
                <a:gd name="connsiteY2" fmla="*/ 3370 h 21830"/>
                <a:gd name="connsiteX3" fmla="*/ 16051 w 15924"/>
                <a:gd name="connsiteY3" fmla="*/ 10211 h 21830"/>
                <a:gd name="connsiteX4" fmla="*/ 14842 w 15924"/>
                <a:gd name="connsiteY4" fmla="*/ 11982 h 21830"/>
                <a:gd name="connsiteX5" fmla="*/ 4147 w 15924"/>
                <a:gd name="connsiteY5" fmla="*/ 21469 h 21830"/>
                <a:gd name="connsiteX6" fmla="*/ 1973 w 15924"/>
                <a:gd name="connsiteY6" fmla="*/ 21309 h 21830"/>
                <a:gd name="connsiteX7" fmla="*/ 126 w 15924"/>
                <a:gd name="connsiteY7" fmla="*/ 14308 h 21830"/>
                <a:gd name="connsiteX8" fmla="*/ 202 w 15924"/>
                <a:gd name="connsiteY8" fmla="*/ 12377 h 21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24" h="21830">
                  <a:moveTo>
                    <a:pt x="202" y="12377"/>
                  </a:moveTo>
                  <a:lnTo>
                    <a:pt x="13717" y="557"/>
                  </a:lnTo>
                  <a:cubicBezTo>
                    <a:pt x="13717" y="557"/>
                    <a:pt x="15648" y="-811"/>
                    <a:pt x="15732" y="3370"/>
                  </a:cubicBezTo>
                  <a:cubicBezTo>
                    <a:pt x="15808" y="7550"/>
                    <a:pt x="16051" y="10211"/>
                    <a:pt x="16051" y="10211"/>
                  </a:cubicBezTo>
                  <a:cubicBezTo>
                    <a:pt x="16051" y="10211"/>
                    <a:pt x="16051" y="11009"/>
                    <a:pt x="14842" y="11982"/>
                  </a:cubicBezTo>
                  <a:cubicBezTo>
                    <a:pt x="13634" y="12947"/>
                    <a:pt x="4147" y="21469"/>
                    <a:pt x="4147" y="21469"/>
                  </a:cubicBezTo>
                  <a:cubicBezTo>
                    <a:pt x="4147" y="21469"/>
                    <a:pt x="2452" y="23156"/>
                    <a:pt x="1973" y="21309"/>
                  </a:cubicBezTo>
                  <a:cubicBezTo>
                    <a:pt x="1487" y="19462"/>
                    <a:pt x="126" y="14308"/>
                    <a:pt x="126" y="14308"/>
                  </a:cubicBezTo>
                  <a:lnTo>
                    <a:pt x="202" y="12377"/>
                  </a:lnTo>
                  <a:close/>
                </a:path>
              </a:pathLst>
            </a:custGeom>
            <a:solidFill>
              <a:srgbClr val="231F20"/>
            </a:solidFill>
            <a:ln w="7575" cap="flat">
              <a:noFill/>
              <a:prstDash val="solid"/>
              <a:round/>
            </a:ln>
          </p:spPr>
          <p:txBody>
            <a:bodyPr rtlCol="0" anchor="ctr"/>
            <a:lstStyle/>
            <a:p>
              <a:endParaRPr lang="en-GB"/>
            </a:p>
          </p:txBody>
        </p:sp>
        <p:sp>
          <p:nvSpPr>
            <p:cNvPr id="533" name="Freeform: Shape 532">
              <a:extLst>
                <a:ext uri="{FF2B5EF4-FFF2-40B4-BE49-F238E27FC236}">
                  <a16:creationId xmlns:a16="http://schemas.microsoft.com/office/drawing/2014/main" id="{D8FBE76D-DDA0-48FE-8DEF-40FDABDB63E6}"/>
                </a:ext>
              </a:extLst>
            </p:cNvPr>
            <p:cNvSpPr/>
            <p:nvPr/>
          </p:nvSpPr>
          <p:spPr>
            <a:xfrm>
              <a:off x="7151490" y="4175229"/>
              <a:ext cx="11633" cy="15924"/>
            </a:xfrm>
            <a:custGeom>
              <a:avLst/>
              <a:gdLst>
                <a:gd name="connsiteX0" fmla="*/ 10955 w 11633"/>
                <a:gd name="connsiteY0" fmla="*/ 594 h 15924"/>
                <a:gd name="connsiteX1" fmla="*/ 11761 w 11633"/>
                <a:gd name="connsiteY1" fmla="*/ 9921 h 15924"/>
                <a:gd name="connsiteX2" fmla="*/ 4525 w 11633"/>
                <a:gd name="connsiteY2" fmla="*/ 16276 h 15924"/>
                <a:gd name="connsiteX3" fmla="*/ 260 w 11633"/>
                <a:gd name="connsiteY3" fmla="*/ 7990 h 15924"/>
                <a:gd name="connsiteX4" fmla="*/ 663 w 11633"/>
                <a:gd name="connsiteY4" fmla="*/ 6379 h 15924"/>
                <a:gd name="connsiteX5" fmla="*/ 9990 w 11633"/>
                <a:gd name="connsiteY5" fmla="*/ 351 h 15924"/>
                <a:gd name="connsiteX6" fmla="*/ 10955 w 11633"/>
                <a:gd name="connsiteY6" fmla="*/ 594 h 15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33" h="15924">
                  <a:moveTo>
                    <a:pt x="10955" y="594"/>
                  </a:moveTo>
                  <a:lnTo>
                    <a:pt x="11761" y="9921"/>
                  </a:lnTo>
                  <a:lnTo>
                    <a:pt x="4525" y="16276"/>
                  </a:lnTo>
                  <a:lnTo>
                    <a:pt x="260" y="7990"/>
                  </a:lnTo>
                  <a:cubicBezTo>
                    <a:pt x="260" y="7990"/>
                    <a:pt x="-226" y="6706"/>
                    <a:pt x="663" y="6379"/>
                  </a:cubicBezTo>
                  <a:cubicBezTo>
                    <a:pt x="1545" y="6060"/>
                    <a:pt x="9990" y="351"/>
                    <a:pt x="9990" y="351"/>
                  </a:cubicBezTo>
                  <a:lnTo>
                    <a:pt x="10955" y="594"/>
                  </a:lnTo>
                  <a:close/>
                </a:path>
              </a:pathLst>
            </a:custGeom>
            <a:solidFill>
              <a:srgbClr val="231F20"/>
            </a:solidFill>
            <a:ln w="7575" cap="flat">
              <a:noFill/>
              <a:prstDash val="solid"/>
              <a:round/>
            </a:ln>
          </p:spPr>
          <p:txBody>
            <a:bodyPr rtlCol="0" anchor="ctr"/>
            <a:lstStyle/>
            <a:p>
              <a:endParaRPr lang="en-GB"/>
            </a:p>
          </p:txBody>
        </p:sp>
        <p:sp>
          <p:nvSpPr>
            <p:cNvPr id="534" name="Freeform: Shape 533">
              <a:extLst>
                <a:ext uri="{FF2B5EF4-FFF2-40B4-BE49-F238E27FC236}">
                  <a16:creationId xmlns:a16="http://schemas.microsoft.com/office/drawing/2014/main" id="{2B4B47C7-67BA-42FE-A2BA-5365DF7FDA30}"/>
                </a:ext>
              </a:extLst>
            </p:cNvPr>
            <p:cNvSpPr/>
            <p:nvPr/>
          </p:nvSpPr>
          <p:spPr>
            <a:xfrm>
              <a:off x="7162880" y="4090041"/>
              <a:ext cx="12967" cy="14875"/>
            </a:xfrm>
            <a:custGeom>
              <a:avLst/>
              <a:gdLst>
                <a:gd name="connsiteX0" fmla="*/ 1820 w 12967"/>
                <a:gd name="connsiteY0" fmla="*/ 315 h 14875"/>
                <a:gd name="connsiteX1" fmla="*/ 10029 w 12967"/>
                <a:gd name="connsiteY1" fmla="*/ 8601 h 14875"/>
                <a:gd name="connsiteX2" fmla="*/ 13085 w 12967"/>
                <a:gd name="connsiteY2" fmla="*/ 14469 h 14875"/>
                <a:gd name="connsiteX3" fmla="*/ 12523 w 12967"/>
                <a:gd name="connsiteY3" fmla="*/ 15191 h 14875"/>
                <a:gd name="connsiteX4" fmla="*/ 9870 w 12967"/>
                <a:gd name="connsiteY4" fmla="*/ 13268 h 14875"/>
                <a:gd name="connsiteX5" fmla="*/ 3994 w 12967"/>
                <a:gd name="connsiteY5" fmla="*/ 9087 h 14875"/>
                <a:gd name="connsiteX6" fmla="*/ 619 w 12967"/>
                <a:gd name="connsiteY6" fmla="*/ 7795 h 14875"/>
                <a:gd name="connsiteX7" fmla="*/ 216 w 12967"/>
                <a:gd name="connsiteY7" fmla="*/ 7719 h 14875"/>
                <a:gd name="connsiteX8" fmla="*/ 132 w 12967"/>
                <a:gd name="connsiteY8" fmla="*/ 802 h 14875"/>
                <a:gd name="connsiteX9" fmla="*/ 938 w 12967"/>
                <a:gd name="connsiteY9" fmla="*/ 399 h 14875"/>
                <a:gd name="connsiteX10" fmla="*/ 1820 w 12967"/>
                <a:gd name="connsiteY10" fmla="*/ 315 h 1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7" h="14875">
                  <a:moveTo>
                    <a:pt x="1820" y="315"/>
                  </a:moveTo>
                  <a:cubicBezTo>
                    <a:pt x="1820" y="315"/>
                    <a:pt x="7377" y="4017"/>
                    <a:pt x="10029" y="8601"/>
                  </a:cubicBezTo>
                  <a:cubicBezTo>
                    <a:pt x="12682" y="13185"/>
                    <a:pt x="13085" y="14469"/>
                    <a:pt x="13085" y="14469"/>
                  </a:cubicBezTo>
                  <a:cubicBezTo>
                    <a:pt x="13085" y="14469"/>
                    <a:pt x="13245" y="15191"/>
                    <a:pt x="12523" y="15191"/>
                  </a:cubicBezTo>
                  <a:cubicBezTo>
                    <a:pt x="11801" y="15191"/>
                    <a:pt x="10835" y="13663"/>
                    <a:pt x="9870" y="13268"/>
                  </a:cubicBezTo>
                  <a:cubicBezTo>
                    <a:pt x="8904" y="12865"/>
                    <a:pt x="5446" y="9650"/>
                    <a:pt x="3994" y="9087"/>
                  </a:cubicBezTo>
                  <a:cubicBezTo>
                    <a:pt x="2542" y="8517"/>
                    <a:pt x="619" y="7795"/>
                    <a:pt x="619" y="7795"/>
                  </a:cubicBezTo>
                  <a:lnTo>
                    <a:pt x="216" y="7719"/>
                  </a:lnTo>
                  <a:lnTo>
                    <a:pt x="132" y="802"/>
                  </a:lnTo>
                  <a:cubicBezTo>
                    <a:pt x="132" y="802"/>
                    <a:pt x="459" y="399"/>
                    <a:pt x="938" y="399"/>
                  </a:cubicBezTo>
                  <a:cubicBezTo>
                    <a:pt x="1417" y="399"/>
                    <a:pt x="1820" y="315"/>
                    <a:pt x="1820" y="315"/>
                  </a:cubicBezTo>
                  <a:close/>
                </a:path>
              </a:pathLst>
            </a:custGeom>
            <a:solidFill>
              <a:srgbClr val="231F20"/>
            </a:solidFill>
            <a:ln w="7575" cap="flat">
              <a:noFill/>
              <a:prstDash val="solid"/>
              <a:round/>
            </a:ln>
          </p:spPr>
          <p:txBody>
            <a:bodyPr rtlCol="0" anchor="ctr"/>
            <a:lstStyle/>
            <a:p>
              <a:endParaRPr lang="en-GB"/>
            </a:p>
          </p:txBody>
        </p:sp>
        <p:sp>
          <p:nvSpPr>
            <p:cNvPr id="535" name="Freeform: Shape 534">
              <a:extLst>
                <a:ext uri="{FF2B5EF4-FFF2-40B4-BE49-F238E27FC236}">
                  <a16:creationId xmlns:a16="http://schemas.microsoft.com/office/drawing/2014/main" id="{2CADDD36-0ED6-49B5-A447-859A75C78BE0}"/>
                </a:ext>
              </a:extLst>
            </p:cNvPr>
            <p:cNvSpPr/>
            <p:nvPr/>
          </p:nvSpPr>
          <p:spPr>
            <a:xfrm>
              <a:off x="7164087" y="4108223"/>
              <a:ext cx="19659" cy="20995"/>
            </a:xfrm>
            <a:custGeom>
              <a:avLst/>
              <a:gdLst>
                <a:gd name="connsiteX0" fmla="*/ 1504 w 19659"/>
                <a:gd name="connsiteY0" fmla="*/ 324 h 20995"/>
                <a:gd name="connsiteX1" fmla="*/ 11561 w 19659"/>
                <a:gd name="connsiteY1" fmla="*/ 5630 h 20995"/>
                <a:gd name="connsiteX2" fmla="*/ 13332 w 19659"/>
                <a:gd name="connsiteY2" fmla="*/ 5949 h 20995"/>
                <a:gd name="connsiteX3" fmla="*/ 15255 w 19659"/>
                <a:gd name="connsiteY3" fmla="*/ 7082 h 20995"/>
                <a:gd name="connsiteX4" fmla="*/ 16867 w 19659"/>
                <a:gd name="connsiteY4" fmla="*/ 9978 h 20995"/>
                <a:gd name="connsiteX5" fmla="*/ 18721 w 19659"/>
                <a:gd name="connsiteY5" fmla="*/ 15443 h 20995"/>
                <a:gd name="connsiteX6" fmla="*/ 18881 w 19659"/>
                <a:gd name="connsiteY6" fmla="*/ 18742 h 20995"/>
                <a:gd name="connsiteX7" fmla="*/ 19679 w 19659"/>
                <a:gd name="connsiteY7" fmla="*/ 20270 h 20995"/>
                <a:gd name="connsiteX8" fmla="*/ 18881 w 19659"/>
                <a:gd name="connsiteY8" fmla="*/ 21319 h 20995"/>
                <a:gd name="connsiteX9" fmla="*/ 1261 w 19659"/>
                <a:gd name="connsiteY9" fmla="*/ 12228 h 20995"/>
                <a:gd name="connsiteX10" fmla="*/ 782 w 19659"/>
                <a:gd name="connsiteY10" fmla="*/ 10138 h 20995"/>
                <a:gd name="connsiteX11" fmla="*/ 372 w 19659"/>
                <a:gd name="connsiteY11" fmla="*/ 2171 h 20995"/>
                <a:gd name="connsiteX12" fmla="*/ 296 w 19659"/>
                <a:gd name="connsiteY12" fmla="*/ 324 h 20995"/>
                <a:gd name="connsiteX13" fmla="*/ 1504 w 19659"/>
                <a:gd name="connsiteY13" fmla="*/ 324 h 2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59" h="20995">
                  <a:moveTo>
                    <a:pt x="1504" y="324"/>
                  </a:moveTo>
                  <a:lnTo>
                    <a:pt x="11561" y="5630"/>
                  </a:lnTo>
                  <a:cubicBezTo>
                    <a:pt x="11561" y="5630"/>
                    <a:pt x="12207" y="5630"/>
                    <a:pt x="13332" y="5949"/>
                  </a:cubicBezTo>
                  <a:cubicBezTo>
                    <a:pt x="14457" y="6276"/>
                    <a:pt x="14138" y="5068"/>
                    <a:pt x="15255" y="7082"/>
                  </a:cubicBezTo>
                  <a:cubicBezTo>
                    <a:pt x="16388" y="9089"/>
                    <a:pt x="15901" y="7561"/>
                    <a:pt x="16867" y="9978"/>
                  </a:cubicBezTo>
                  <a:cubicBezTo>
                    <a:pt x="17832" y="12388"/>
                    <a:pt x="18721" y="13437"/>
                    <a:pt x="18721" y="15443"/>
                  </a:cubicBezTo>
                  <a:cubicBezTo>
                    <a:pt x="18721" y="17458"/>
                    <a:pt x="18151" y="18180"/>
                    <a:pt x="18881" y="18742"/>
                  </a:cubicBezTo>
                  <a:cubicBezTo>
                    <a:pt x="19603" y="19305"/>
                    <a:pt x="20006" y="19632"/>
                    <a:pt x="19679" y="20270"/>
                  </a:cubicBezTo>
                  <a:cubicBezTo>
                    <a:pt x="19360" y="20916"/>
                    <a:pt x="19603" y="21236"/>
                    <a:pt x="18881" y="21319"/>
                  </a:cubicBezTo>
                  <a:cubicBezTo>
                    <a:pt x="18151" y="21395"/>
                    <a:pt x="1261" y="12228"/>
                    <a:pt x="1261" y="12228"/>
                  </a:cubicBezTo>
                  <a:cubicBezTo>
                    <a:pt x="1261" y="12228"/>
                    <a:pt x="782" y="12867"/>
                    <a:pt x="782" y="10138"/>
                  </a:cubicBezTo>
                  <a:cubicBezTo>
                    <a:pt x="782" y="7401"/>
                    <a:pt x="372" y="2171"/>
                    <a:pt x="372" y="2171"/>
                  </a:cubicBezTo>
                  <a:cubicBezTo>
                    <a:pt x="372" y="2171"/>
                    <a:pt x="-107" y="324"/>
                    <a:pt x="296" y="324"/>
                  </a:cubicBezTo>
                  <a:lnTo>
                    <a:pt x="1504" y="324"/>
                  </a:lnTo>
                  <a:close/>
                </a:path>
              </a:pathLst>
            </a:custGeom>
            <a:solidFill>
              <a:srgbClr val="231F20"/>
            </a:solidFill>
            <a:ln w="7575" cap="flat">
              <a:noFill/>
              <a:prstDash val="solid"/>
              <a:round/>
            </a:ln>
          </p:spPr>
          <p:txBody>
            <a:bodyPr rtlCol="0" anchor="ctr"/>
            <a:lstStyle/>
            <a:p>
              <a:endParaRPr lang="en-GB"/>
            </a:p>
          </p:txBody>
        </p:sp>
        <p:sp>
          <p:nvSpPr>
            <p:cNvPr id="536" name="Freeform: Shape 535">
              <a:extLst>
                <a:ext uri="{FF2B5EF4-FFF2-40B4-BE49-F238E27FC236}">
                  <a16:creationId xmlns:a16="http://schemas.microsoft.com/office/drawing/2014/main" id="{94FA74C7-A612-4BDB-A453-E448F1319562}"/>
                </a:ext>
              </a:extLst>
            </p:cNvPr>
            <p:cNvSpPr/>
            <p:nvPr/>
          </p:nvSpPr>
          <p:spPr>
            <a:xfrm>
              <a:off x="7165367" y="4129941"/>
              <a:ext cx="20522" cy="22309"/>
            </a:xfrm>
            <a:custGeom>
              <a:avLst/>
              <a:gdLst>
                <a:gd name="connsiteX0" fmla="*/ 2643 w 20522"/>
                <a:gd name="connsiteY0" fmla="*/ 896 h 22309"/>
                <a:gd name="connsiteX1" fmla="*/ 18651 w 20522"/>
                <a:gd name="connsiteY1" fmla="*/ 9182 h 22309"/>
                <a:gd name="connsiteX2" fmla="*/ 20095 w 20522"/>
                <a:gd name="connsiteY2" fmla="*/ 9904 h 22309"/>
                <a:gd name="connsiteX3" fmla="*/ 20658 w 20522"/>
                <a:gd name="connsiteY3" fmla="*/ 21488 h 22309"/>
                <a:gd name="connsiteX4" fmla="*/ 18248 w 20522"/>
                <a:gd name="connsiteY4" fmla="*/ 22210 h 22309"/>
                <a:gd name="connsiteX5" fmla="*/ 1996 w 20522"/>
                <a:gd name="connsiteY5" fmla="*/ 11272 h 22309"/>
                <a:gd name="connsiteX6" fmla="*/ 955 w 20522"/>
                <a:gd name="connsiteY6" fmla="*/ 9341 h 22309"/>
                <a:gd name="connsiteX7" fmla="*/ 225 w 20522"/>
                <a:gd name="connsiteY7" fmla="*/ 1702 h 22309"/>
                <a:gd name="connsiteX8" fmla="*/ 469 w 20522"/>
                <a:gd name="connsiteY8" fmla="*/ 653 h 22309"/>
                <a:gd name="connsiteX9" fmla="*/ 2240 w 20522"/>
                <a:gd name="connsiteY9" fmla="*/ 334 h 22309"/>
                <a:gd name="connsiteX10" fmla="*/ 2643 w 20522"/>
                <a:gd name="connsiteY10" fmla="*/ 896 h 2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22" h="22309">
                  <a:moveTo>
                    <a:pt x="2643" y="896"/>
                  </a:moveTo>
                  <a:lnTo>
                    <a:pt x="18651" y="9182"/>
                  </a:lnTo>
                  <a:cubicBezTo>
                    <a:pt x="18651" y="9182"/>
                    <a:pt x="20019" y="8862"/>
                    <a:pt x="20095" y="9904"/>
                  </a:cubicBezTo>
                  <a:cubicBezTo>
                    <a:pt x="20179" y="10953"/>
                    <a:pt x="20658" y="21488"/>
                    <a:pt x="20658" y="21488"/>
                  </a:cubicBezTo>
                  <a:cubicBezTo>
                    <a:pt x="20658" y="21488"/>
                    <a:pt x="20095" y="23502"/>
                    <a:pt x="18248" y="22210"/>
                  </a:cubicBezTo>
                  <a:cubicBezTo>
                    <a:pt x="16393" y="20926"/>
                    <a:pt x="1996" y="11272"/>
                    <a:pt x="1996" y="11272"/>
                  </a:cubicBezTo>
                  <a:cubicBezTo>
                    <a:pt x="1996" y="11272"/>
                    <a:pt x="871" y="10550"/>
                    <a:pt x="955" y="9341"/>
                  </a:cubicBezTo>
                  <a:cubicBezTo>
                    <a:pt x="1031" y="8133"/>
                    <a:pt x="225" y="1702"/>
                    <a:pt x="225" y="1702"/>
                  </a:cubicBezTo>
                  <a:cubicBezTo>
                    <a:pt x="225" y="1702"/>
                    <a:pt x="-94" y="972"/>
                    <a:pt x="469" y="653"/>
                  </a:cubicBezTo>
                  <a:cubicBezTo>
                    <a:pt x="1031" y="334"/>
                    <a:pt x="2240" y="334"/>
                    <a:pt x="2240" y="334"/>
                  </a:cubicBezTo>
                  <a:lnTo>
                    <a:pt x="2643" y="896"/>
                  </a:lnTo>
                  <a:close/>
                </a:path>
              </a:pathLst>
            </a:custGeom>
            <a:solidFill>
              <a:srgbClr val="231F20"/>
            </a:solidFill>
            <a:ln w="7575" cap="flat">
              <a:noFill/>
              <a:prstDash val="solid"/>
              <a:round/>
            </a:ln>
          </p:spPr>
          <p:txBody>
            <a:bodyPr rtlCol="0" anchor="ctr"/>
            <a:lstStyle/>
            <a:p>
              <a:endParaRPr lang="en-GB"/>
            </a:p>
          </p:txBody>
        </p:sp>
        <p:sp>
          <p:nvSpPr>
            <p:cNvPr id="537" name="Freeform: Shape 536">
              <a:extLst>
                <a:ext uri="{FF2B5EF4-FFF2-40B4-BE49-F238E27FC236}">
                  <a16:creationId xmlns:a16="http://schemas.microsoft.com/office/drawing/2014/main" id="{ECFF0AEB-BBAC-4635-BC5C-121EBCE05BF3}"/>
                </a:ext>
              </a:extLst>
            </p:cNvPr>
            <p:cNvSpPr/>
            <p:nvPr/>
          </p:nvSpPr>
          <p:spPr>
            <a:xfrm>
              <a:off x="7167359" y="4151984"/>
              <a:ext cx="18719" cy="20361"/>
            </a:xfrm>
            <a:custGeom>
              <a:avLst/>
              <a:gdLst>
                <a:gd name="connsiteX0" fmla="*/ 894 w 18719"/>
                <a:gd name="connsiteY0" fmla="*/ 342 h 20361"/>
                <a:gd name="connsiteX1" fmla="*/ 16500 w 18719"/>
                <a:gd name="connsiteY1" fmla="*/ 8149 h 20361"/>
                <a:gd name="connsiteX2" fmla="*/ 18826 w 18719"/>
                <a:gd name="connsiteY2" fmla="*/ 11121 h 20361"/>
                <a:gd name="connsiteX3" fmla="*/ 18431 w 18719"/>
                <a:gd name="connsiteY3" fmla="*/ 17879 h 20361"/>
                <a:gd name="connsiteX4" fmla="*/ 17138 w 18719"/>
                <a:gd name="connsiteY4" fmla="*/ 20699 h 20361"/>
                <a:gd name="connsiteX5" fmla="*/ 12790 w 18719"/>
                <a:gd name="connsiteY5" fmla="*/ 19407 h 20361"/>
                <a:gd name="connsiteX6" fmla="*/ 1206 w 18719"/>
                <a:gd name="connsiteY6" fmla="*/ 11927 h 20361"/>
                <a:gd name="connsiteX7" fmla="*/ 165 w 18719"/>
                <a:gd name="connsiteY7" fmla="*/ 10315 h 20361"/>
                <a:gd name="connsiteX8" fmla="*/ 165 w 18719"/>
                <a:gd name="connsiteY8" fmla="*/ 1232 h 20361"/>
                <a:gd name="connsiteX9" fmla="*/ 894 w 18719"/>
                <a:gd name="connsiteY9" fmla="*/ 342 h 20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19" h="20361">
                  <a:moveTo>
                    <a:pt x="894" y="342"/>
                  </a:moveTo>
                  <a:cubicBezTo>
                    <a:pt x="894" y="342"/>
                    <a:pt x="14888" y="6781"/>
                    <a:pt x="16500" y="8149"/>
                  </a:cubicBezTo>
                  <a:cubicBezTo>
                    <a:pt x="18104" y="9510"/>
                    <a:pt x="18750" y="9274"/>
                    <a:pt x="18826" y="11121"/>
                  </a:cubicBezTo>
                  <a:cubicBezTo>
                    <a:pt x="18909" y="12968"/>
                    <a:pt x="18826" y="15705"/>
                    <a:pt x="18431" y="17879"/>
                  </a:cubicBezTo>
                  <a:cubicBezTo>
                    <a:pt x="18020" y="20053"/>
                    <a:pt x="18590" y="20775"/>
                    <a:pt x="17138" y="20699"/>
                  </a:cubicBezTo>
                  <a:cubicBezTo>
                    <a:pt x="15694" y="20615"/>
                    <a:pt x="14485" y="20456"/>
                    <a:pt x="12790" y="19407"/>
                  </a:cubicBezTo>
                  <a:cubicBezTo>
                    <a:pt x="11103" y="18358"/>
                    <a:pt x="1206" y="11927"/>
                    <a:pt x="1206" y="11927"/>
                  </a:cubicBezTo>
                  <a:cubicBezTo>
                    <a:pt x="1206" y="11927"/>
                    <a:pt x="-71" y="10718"/>
                    <a:pt x="165" y="10315"/>
                  </a:cubicBezTo>
                  <a:cubicBezTo>
                    <a:pt x="408" y="9912"/>
                    <a:pt x="165" y="1232"/>
                    <a:pt x="165" y="1232"/>
                  </a:cubicBezTo>
                  <a:lnTo>
                    <a:pt x="894" y="342"/>
                  </a:lnTo>
                  <a:close/>
                </a:path>
              </a:pathLst>
            </a:custGeom>
            <a:solidFill>
              <a:srgbClr val="231F20"/>
            </a:solidFill>
            <a:ln w="7575" cap="flat">
              <a:noFill/>
              <a:prstDash val="solid"/>
              <a:round/>
            </a:ln>
          </p:spPr>
          <p:txBody>
            <a:bodyPr rtlCol="0" anchor="ctr"/>
            <a:lstStyle/>
            <a:p>
              <a:endParaRPr lang="en-GB"/>
            </a:p>
          </p:txBody>
        </p:sp>
        <p:sp>
          <p:nvSpPr>
            <p:cNvPr id="538" name="Freeform: Shape 537">
              <a:extLst>
                <a:ext uri="{FF2B5EF4-FFF2-40B4-BE49-F238E27FC236}">
                  <a16:creationId xmlns:a16="http://schemas.microsoft.com/office/drawing/2014/main" id="{978F4D37-D0D4-415C-821E-1ED7B2833EA7}"/>
                </a:ext>
              </a:extLst>
            </p:cNvPr>
            <p:cNvSpPr/>
            <p:nvPr/>
          </p:nvSpPr>
          <p:spPr>
            <a:xfrm>
              <a:off x="7168415" y="4174082"/>
              <a:ext cx="14298" cy="19194"/>
            </a:xfrm>
            <a:custGeom>
              <a:avLst/>
              <a:gdLst>
                <a:gd name="connsiteX0" fmla="*/ 5865 w 14298"/>
                <a:gd name="connsiteY0" fmla="*/ 3346 h 19194"/>
                <a:gd name="connsiteX1" fmla="*/ 12859 w 14298"/>
                <a:gd name="connsiteY1" fmla="*/ 8819 h 19194"/>
                <a:gd name="connsiteX2" fmla="*/ 14310 w 14298"/>
                <a:gd name="connsiteY2" fmla="*/ 12118 h 19194"/>
                <a:gd name="connsiteX3" fmla="*/ 13102 w 14298"/>
                <a:gd name="connsiteY3" fmla="*/ 18716 h 19194"/>
                <a:gd name="connsiteX4" fmla="*/ 10289 w 14298"/>
                <a:gd name="connsiteY4" fmla="*/ 18632 h 19194"/>
                <a:gd name="connsiteX5" fmla="*/ 1685 w 14298"/>
                <a:gd name="connsiteY5" fmla="*/ 11950 h 19194"/>
                <a:gd name="connsiteX6" fmla="*/ 233 w 14298"/>
                <a:gd name="connsiteY6" fmla="*/ 9784 h 19194"/>
                <a:gd name="connsiteX7" fmla="*/ 149 w 14298"/>
                <a:gd name="connsiteY7" fmla="*/ 2547 h 19194"/>
                <a:gd name="connsiteX8" fmla="*/ 2239 w 14298"/>
                <a:gd name="connsiteY8" fmla="*/ 852 h 19194"/>
                <a:gd name="connsiteX9" fmla="*/ 5865 w 14298"/>
                <a:gd name="connsiteY9" fmla="*/ 3346 h 19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98" h="19194">
                  <a:moveTo>
                    <a:pt x="5865" y="3346"/>
                  </a:moveTo>
                  <a:lnTo>
                    <a:pt x="12859" y="8819"/>
                  </a:lnTo>
                  <a:cubicBezTo>
                    <a:pt x="12859" y="8819"/>
                    <a:pt x="14956" y="8902"/>
                    <a:pt x="14310" y="12118"/>
                  </a:cubicBezTo>
                  <a:cubicBezTo>
                    <a:pt x="13664" y="15333"/>
                    <a:pt x="13102" y="18716"/>
                    <a:pt x="13102" y="18716"/>
                  </a:cubicBezTo>
                  <a:cubicBezTo>
                    <a:pt x="13102" y="18716"/>
                    <a:pt x="12942" y="20639"/>
                    <a:pt x="10289" y="18632"/>
                  </a:cubicBezTo>
                  <a:cubicBezTo>
                    <a:pt x="7636" y="16625"/>
                    <a:pt x="1685" y="11950"/>
                    <a:pt x="1685" y="11950"/>
                  </a:cubicBezTo>
                  <a:cubicBezTo>
                    <a:pt x="1685" y="11950"/>
                    <a:pt x="73" y="11312"/>
                    <a:pt x="233" y="9784"/>
                  </a:cubicBezTo>
                  <a:cubicBezTo>
                    <a:pt x="392" y="8256"/>
                    <a:pt x="149" y="2547"/>
                    <a:pt x="149" y="2547"/>
                  </a:cubicBezTo>
                  <a:cubicBezTo>
                    <a:pt x="149" y="2547"/>
                    <a:pt x="-170" y="-911"/>
                    <a:pt x="2239" y="852"/>
                  </a:cubicBezTo>
                  <a:cubicBezTo>
                    <a:pt x="4657" y="2623"/>
                    <a:pt x="5865" y="3346"/>
                    <a:pt x="5865" y="3346"/>
                  </a:cubicBezTo>
                  <a:close/>
                </a:path>
              </a:pathLst>
            </a:custGeom>
            <a:solidFill>
              <a:srgbClr val="231F20"/>
            </a:solidFill>
            <a:ln w="7575" cap="flat">
              <a:noFill/>
              <a:prstDash val="solid"/>
              <a:round/>
            </a:ln>
          </p:spPr>
          <p:txBody>
            <a:bodyPr rtlCol="0" anchor="ctr"/>
            <a:lstStyle/>
            <a:p>
              <a:endParaRPr lang="en-GB"/>
            </a:p>
          </p:txBody>
        </p:sp>
        <p:sp>
          <p:nvSpPr>
            <p:cNvPr id="539" name="Freeform: Shape 538">
              <a:extLst>
                <a:ext uri="{FF2B5EF4-FFF2-40B4-BE49-F238E27FC236}">
                  <a16:creationId xmlns:a16="http://schemas.microsoft.com/office/drawing/2014/main" id="{48965B9C-6FB9-4F2E-9EBE-B36623BCC5C7}"/>
                </a:ext>
              </a:extLst>
            </p:cNvPr>
            <p:cNvSpPr/>
            <p:nvPr/>
          </p:nvSpPr>
          <p:spPr>
            <a:xfrm>
              <a:off x="7182763" y="4093590"/>
              <a:ext cx="24326" cy="22635"/>
            </a:xfrm>
            <a:custGeom>
              <a:avLst/>
              <a:gdLst>
                <a:gd name="connsiteX0" fmla="*/ 2624 w 24326"/>
                <a:gd name="connsiteY0" fmla="*/ 8840 h 22635"/>
                <a:gd name="connsiteX1" fmla="*/ 17424 w 24326"/>
                <a:gd name="connsiteY1" fmla="*/ 1033 h 22635"/>
                <a:gd name="connsiteX2" fmla="*/ 19521 w 24326"/>
                <a:gd name="connsiteY2" fmla="*/ 714 h 22635"/>
                <a:gd name="connsiteX3" fmla="*/ 23862 w 24326"/>
                <a:gd name="connsiteY3" fmla="*/ 11326 h 22635"/>
                <a:gd name="connsiteX4" fmla="*/ 23299 w 24326"/>
                <a:gd name="connsiteY4" fmla="*/ 14952 h 22635"/>
                <a:gd name="connsiteX5" fmla="*/ 10506 w 24326"/>
                <a:gd name="connsiteY5" fmla="*/ 20417 h 22635"/>
                <a:gd name="connsiteX6" fmla="*/ 8256 w 24326"/>
                <a:gd name="connsiteY6" fmla="*/ 21139 h 22635"/>
                <a:gd name="connsiteX7" fmla="*/ 4554 w 24326"/>
                <a:gd name="connsiteY7" fmla="*/ 21702 h 22635"/>
                <a:gd name="connsiteX8" fmla="*/ 1012 w 24326"/>
                <a:gd name="connsiteY8" fmla="*/ 12375 h 22635"/>
                <a:gd name="connsiteX9" fmla="*/ 290 w 24326"/>
                <a:gd name="connsiteY9" fmla="*/ 9881 h 22635"/>
                <a:gd name="connsiteX10" fmla="*/ 2624 w 24326"/>
                <a:gd name="connsiteY10" fmla="*/ 8840 h 22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26" h="22635">
                  <a:moveTo>
                    <a:pt x="2624" y="8840"/>
                  </a:moveTo>
                  <a:lnTo>
                    <a:pt x="17424" y="1033"/>
                  </a:lnTo>
                  <a:cubicBezTo>
                    <a:pt x="17424" y="1033"/>
                    <a:pt x="18556" y="-335"/>
                    <a:pt x="19521" y="714"/>
                  </a:cubicBezTo>
                  <a:cubicBezTo>
                    <a:pt x="20487" y="1756"/>
                    <a:pt x="23862" y="11326"/>
                    <a:pt x="23862" y="11326"/>
                  </a:cubicBezTo>
                  <a:cubicBezTo>
                    <a:pt x="23862" y="11326"/>
                    <a:pt x="25549" y="14305"/>
                    <a:pt x="23299" y="14952"/>
                  </a:cubicBezTo>
                  <a:cubicBezTo>
                    <a:pt x="21049" y="15590"/>
                    <a:pt x="10506" y="20417"/>
                    <a:pt x="10506" y="20417"/>
                  </a:cubicBezTo>
                  <a:cubicBezTo>
                    <a:pt x="10506" y="20417"/>
                    <a:pt x="9222" y="20174"/>
                    <a:pt x="8256" y="21139"/>
                  </a:cubicBezTo>
                  <a:cubicBezTo>
                    <a:pt x="7291" y="22104"/>
                    <a:pt x="5277" y="24362"/>
                    <a:pt x="4554" y="21702"/>
                  </a:cubicBezTo>
                  <a:cubicBezTo>
                    <a:pt x="3832" y="19049"/>
                    <a:pt x="1658" y="12534"/>
                    <a:pt x="1012" y="12375"/>
                  </a:cubicBezTo>
                  <a:cubicBezTo>
                    <a:pt x="374" y="12215"/>
                    <a:pt x="-113" y="10041"/>
                    <a:pt x="290" y="9881"/>
                  </a:cubicBezTo>
                  <a:cubicBezTo>
                    <a:pt x="693" y="9722"/>
                    <a:pt x="2624" y="8840"/>
                    <a:pt x="2624" y="8840"/>
                  </a:cubicBezTo>
                  <a:close/>
                </a:path>
              </a:pathLst>
            </a:custGeom>
            <a:solidFill>
              <a:srgbClr val="231F20"/>
            </a:solidFill>
            <a:ln w="7575" cap="flat">
              <a:noFill/>
              <a:prstDash val="solid"/>
              <a:round/>
            </a:ln>
          </p:spPr>
          <p:txBody>
            <a:bodyPr rtlCol="0" anchor="ctr"/>
            <a:lstStyle/>
            <a:p>
              <a:endParaRPr lang="en-GB"/>
            </a:p>
          </p:txBody>
        </p:sp>
        <p:sp>
          <p:nvSpPr>
            <p:cNvPr id="540" name="Freeform: Shape 539">
              <a:extLst>
                <a:ext uri="{FF2B5EF4-FFF2-40B4-BE49-F238E27FC236}">
                  <a16:creationId xmlns:a16="http://schemas.microsoft.com/office/drawing/2014/main" id="{6A32D47A-D43C-4CCC-A5E5-E2524688FFA0}"/>
                </a:ext>
              </a:extLst>
            </p:cNvPr>
            <p:cNvSpPr/>
            <p:nvPr/>
          </p:nvSpPr>
          <p:spPr>
            <a:xfrm>
              <a:off x="7189838" y="4117953"/>
              <a:ext cx="24031" cy="19237"/>
            </a:xfrm>
            <a:custGeom>
              <a:avLst/>
              <a:gdLst>
                <a:gd name="connsiteX0" fmla="*/ 2553 w 24031"/>
                <a:gd name="connsiteY0" fmla="*/ 5961 h 19237"/>
                <a:gd name="connsiteX1" fmla="*/ 8505 w 24031"/>
                <a:gd name="connsiteY1" fmla="*/ 3225 h 19237"/>
                <a:gd name="connsiteX2" fmla="*/ 13096 w 24031"/>
                <a:gd name="connsiteY2" fmla="*/ 2259 h 19237"/>
                <a:gd name="connsiteX3" fmla="*/ 15346 w 24031"/>
                <a:gd name="connsiteY3" fmla="*/ 2176 h 19237"/>
                <a:gd name="connsiteX4" fmla="*/ 16714 w 24031"/>
                <a:gd name="connsiteY4" fmla="*/ 815 h 19237"/>
                <a:gd name="connsiteX5" fmla="*/ 19846 w 24031"/>
                <a:gd name="connsiteY5" fmla="*/ 329 h 19237"/>
                <a:gd name="connsiteX6" fmla="*/ 22263 w 24031"/>
                <a:gd name="connsiteY6" fmla="*/ 1780 h 19237"/>
                <a:gd name="connsiteX7" fmla="*/ 23715 w 24031"/>
                <a:gd name="connsiteY7" fmla="*/ 9747 h 19237"/>
                <a:gd name="connsiteX8" fmla="*/ 24110 w 24031"/>
                <a:gd name="connsiteY8" fmla="*/ 13441 h 19237"/>
                <a:gd name="connsiteX9" fmla="*/ 21374 w 24031"/>
                <a:gd name="connsiteY9" fmla="*/ 15296 h 19237"/>
                <a:gd name="connsiteX10" fmla="*/ 15019 w 24031"/>
                <a:gd name="connsiteY10" fmla="*/ 16337 h 19237"/>
                <a:gd name="connsiteX11" fmla="*/ 9949 w 24031"/>
                <a:gd name="connsiteY11" fmla="*/ 17386 h 19237"/>
                <a:gd name="connsiteX12" fmla="*/ 7060 w 24031"/>
                <a:gd name="connsiteY12" fmla="*/ 17629 h 19237"/>
                <a:gd name="connsiteX13" fmla="*/ 4970 w 24031"/>
                <a:gd name="connsiteY13" fmla="*/ 18184 h 19237"/>
                <a:gd name="connsiteX14" fmla="*/ 3199 w 24031"/>
                <a:gd name="connsiteY14" fmla="*/ 19560 h 19237"/>
                <a:gd name="connsiteX15" fmla="*/ 1511 w 24031"/>
                <a:gd name="connsiteY15" fmla="*/ 18671 h 19237"/>
                <a:gd name="connsiteX16" fmla="*/ 1025 w 24031"/>
                <a:gd name="connsiteY16" fmla="*/ 14566 h 19237"/>
                <a:gd name="connsiteX17" fmla="*/ 941 w 24031"/>
                <a:gd name="connsiteY17" fmla="*/ 10864 h 19237"/>
                <a:gd name="connsiteX18" fmla="*/ 219 w 24031"/>
                <a:gd name="connsiteY18" fmla="*/ 8454 h 19237"/>
                <a:gd name="connsiteX19" fmla="*/ 706 w 24031"/>
                <a:gd name="connsiteY19" fmla="*/ 6843 h 19237"/>
                <a:gd name="connsiteX20" fmla="*/ 2553 w 24031"/>
                <a:gd name="connsiteY20" fmla="*/ 5961 h 19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31" h="19237">
                  <a:moveTo>
                    <a:pt x="2553" y="5961"/>
                  </a:moveTo>
                  <a:cubicBezTo>
                    <a:pt x="2553" y="5961"/>
                    <a:pt x="5449" y="3871"/>
                    <a:pt x="8505" y="3225"/>
                  </a:cubicBezTo>
                  <a:cubicBezTo>
                    <a:pt x="11560" y="2586"/>
                    <a:pt x="11484" y="2100"/>
                    <a:pt x="13096" y="2259"/>
                  </a:cubicBezTo>
                  <a:cubicBezTo>
                    <a:pt x="14700" y="2419"/>
                    <a:pt x="14456" y="2746"/>
                    <a:pt x="15346" y="2176"/>
                  </a:cubicBezTo>
                  <a:cubicBezTo>
                    <a:pt x="16228" y="1621"/>
                    <a:pt x="15346" y="1134"/>
                    <a:pt x="16714" y="815"/>
                  </a:cubicBezTo>
                  <a:cubicBezTo>
                    <a:pt x="18082" y="488"/>
                    <a:pt x="18804" y="329"/>
                    <a:pt x="19846" y="329"/>
                  </a:cubicBezTo>
                  <a:cubicBezTo>
                    <a:pt x="20895" y="329"/>
                    <a:pt x="22020" y="253"/>
                    <a:pt x="22263" y="1780"/>
                  </a:cubicBezTo>
                  <a:cubicBezTo>
                    <a:pt x="22506" y="3308"/>
                    <a:pt x="23548" y="7649"/>
                    <a:pt x="23715" y="9747"/>
                  </a:cubicBezTo>
                  <a:cubicBezTo>
                    <a:pt x="23875" y="11829"/>
                    <a:pt x="24353" y="12559"/>
                    <a:pt x="24110" y="13441"/>
                  </a:cubicBezTo>
                  <a:cubicBezTo>
                    <a:pt x="23875" y="14330"/>
                    <a:pt x="22423" y="15296"/>
                    <a:pt x="21374" y="15296"/>
                  </a:cubicBezTo>
                  <a:cubicBezTo>
                    <a:pt x="20332" y="15296"/>
                    <a:pt x="16311" y="16094"/>
                    <a:pt x="15019" y="16337"/>
                  </a:cubicBezTo>
                  <a:cubicBezTo>
                    <a:pt x="13734" y="16580"/>
                    <a:pt x="10998" y="17302"/>
                    <a:pt x="9949" y="17386"/>
                  </a:cubicBezTo>
                  <a:cubicBezTo>
                    <a:pt x="8907" y="17462"/>
                    <a:pt x="8345" y="17302"/>
                    <a:pt x="7060" y="17629"/>
                  </a:cubicBezTo>
                  <a:cubicBezTo>
                    <a:pt x="5768" y="17949"/>
                    <a:pt x="5365" y="17546"/>
                    <a:pt x="4970" y="18184"/>
                  </a:cubicBezTo>
                  <a:cubicBezTo>
                    <a:pt x="4559" y="18830"/>
                    <a:pt x="4240" y="19636"/>
                    <a:pt x="3199" y="19560"/>
                  </a:cubicBezTo>
                  <a:cubicBezTo>
                    <a:pt x="2150" y="19476"/>
                    <a:pt x="1671" y="19317"/>
                    <a:pt x="1511" y="18671"/>
                  </a:cubicBezTo>
                  <a:cubicBezTo>
                    <a:pt x="1344" y="18025"/>
                    <a:pt x="1184" y="16580"/>
                    <a:pt x="1025" y="14566"/>
                  </a:cubicBezTo>
                  <a:cubicBezTo>
                    <a:pt x="865" y="12559"/>
                    <a:pt x="1025" y="12156"/>
                    <a:pt x="941" y="10864"/>
                  </a:cubicBezTo>
                  <a:cubicBezTo>
                    <a:pt x="865" y="9579"/>
                    <a:pt x="379" y="8698"/>
                    <a:pt x="219" y="8454"/>
                  </a:cubicBezTo>
                  <a:cubicBezTo>
                    <a:pt x="59" y="8211"/>
                    <a:pt x="135" y="7329"/>
                    <a:pt x="706" y="6843"/>
                  </a:cubicBezTo>
                  <a:cubicBezTo>
                    <a:pt x="1268" y="6364"/>
                    <a:pt x="2553" y="5961"/>
                    <a:pt x="2553" y="5961"/>
                  </a:cubicBezTo>
                  <a:close/>
                </a:path>
              </a:pathLst>
            </a:custGeom>
            <a:solidFill>
              <a:srgbClr val="231F20"/>
            </a:solidFill>
            <a:ln w="7575" cap="flat">
              <a:noFill/>
              <a:prstDash val="solid"/>
              <a:round/>
            </a:ln>
          </p:spPr>
          <p:txBody>
            <a:bodyPr rtlCol="0" anchor="ctr"/>
            <a:lstStyle/>
            <a:p>
              <a:endParaRPr lang="en-GB"/>
            </a:p>
          </p:txBody>
        </p:sp>
        <p:sp>
          <p:nvSpPr>
            <p:cNvPr id="541" name="Freeform: Shape 540">
              <a:extLst>
                <a:ext uri="{FF2B5EF4-FFF2-40B4-BE49-F238E27FC236}">
                  <a16:creationId xmlns:a16="http://schemas.microsoft.com/office/drawing/2014/main" id="{7A87BAD5-2BCE-473B-A06F-229BB3BB28F7}"/>
                </a:ext>
              </a:extLst>
            </p:cNvPr>
            <p:cNvSpPr/>
            <p:nvPr/>
          </p:nvSpPr>
          <p:spPr>
            <a:xfrm>
              <a:off x="7192140" y="4140622"/>
              <a:ext cx="23836" cy="15543"/>
            </a:xfrm>
            <a:custGeom>
              <a:avLst/>
              <a:gdLst>
                <a:gd name="connsiteX0" fmla="*/ 2661 w 23836"/>
                <a:gd name="connsiteY0" fmla="*/ 4052 h 15543"/>
                <a:gd name="connsiteX1" fmla="*/ 7891 w 23836"/>
                <a:gd name="connsiteY1" fmla="*/ 2843 h 15543"/>
                <a:gd name="connsiteX2" fmla="*/ 11350 w 23836"/>
                <a:gd name="connsiteY2" fmla="*/ 1962 h 15543"/>
                <a:gd name="connsiteX3" fmla="*/ 14413 w 23836"/>
                <a:gd name="connsiteY3" fmla="*/ 1802 h 15543"/>
                <a:gd name="connsiteX4" fmla="*/ 16176 w 23836"/>
                <a:gd name="connsiteY4" fmla="*/ 1878 h 15543"/>
                <a:gd name="connsiteX5" fmla="*/ 19559 w 23836"/>
                <a:gd name="connsiteY5" fmla="*/ 593 h 15543"/>
                <a:gd name="connsiteX6" fmla="*/ 21969 w 23836"/>
                <a:gd name="connsiteY6" fmla="*/ 753 h 15543"/>
                <a:gd name="connsiteX7" fmla="*/ 23261 w 23836"/>
                <a:gd name="connsiteY7" fmla="*/ 2684 h 15543"/>
                <a:gd name="connsiteX8" fmla="*/ 23983 w 23836"/>
                <a:gd name="connsiteY8" fmla="*/ 12657 h 15543"/>
                <a:gd name="connsiteX9" fmla="*/ 22371 w 23836"/>
                <a:gd name="connsiteY9" fmla="*/ 15234 h 15543"/>
                <a:gd name="connsiteX10" fmla="*/ 7009 w 23836"/>
                <a:gd name="connsiteY10" fmla="*/ 15796 h 15543"/>
                <a:gd name="connsiteX11" fmla="*/ 4919 w 23836"/>
                <a:gd name="connsiteY11" fmla="*/ 15393 h 15543"/>
                <a:gd name="connsiteX12" fmla="*/ 2828 w 23836"/>
                <a:gd name="connsiteY12" fmla="*/ 15880 h 15543"/>
                <a:gd name="connsiteX13" fmla="*/ 2099 w 23836"/>
                <a:gd name="connsiteY13" fmla="*/ 15796 h 15543"/>
                <a:gd name="connsiteX14" fmla="*/ 1377 w 23836"/>
                <a:gd name="connsiteY14" fmla="*/ 15636 h 15543"/>
                <a:gd name="connsiteX15" fmla="*/ 252 w 23836"/>
                <a:gd name="connsiteY15" fmla="*/ 14109 h 15543"/>
                <a:gd name="connsiteX16" fmla="*/ 252 w 23836"/>
                <a:gd name="connsiteY16" fmla="*/ 5899 h 15543"/>
                <a:gd name="connsiteX17" fmla="*/ 890 w 23836"/>
                <a:gd name="connsiteY17" fmla="*/ 4615 h 15543"/>
                <a:gd name="connsiteX18" fmla="*/ 2661 w 23836"/>
                <a:gd name="connsiteY18" fmla="*/ 4052 h 15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36" h="15543">
                  <a:moveTo>
                    <a:pt x="2661" y="4052"/>
                  </a:moveTo>
                  <a:cubicBezTo>
                    <a:pt x="2661" y="4052"/>
                    <a:pt x="6363" y="2927"/>
                    <a:pt x="7891" y="2843"/>
                  </a:cubicBezTo>
                  <a:cubicBezTo>
                    <a:pt x="9419" y="2767"/>
                    <a:pt x="9822" y="2121"/>
                    <a:pt x="11350" y="1962"/>
                  </a:cubicBezTo>
                  <a:cubicBezTo>
                    <a:pt x="12877" y="1802"/>
                    <a:pt x="13280" y="1642"/>
                    <a:pt x="14413" y="1802"/>
                  </a:cubicBezTo>
                  <a:cubicBezTo>
                    <a:pt x="15538" y="1962"/>
                    <a:pt x="15135" y="2038"/>
                    <a:pt x="16176" y="1878"/>
                  </a:cubicBezTo>
                  <a:cubicBezTo>
                    <a:pt x="17225" y="1718"/>
                    <a:pt x="18594" y="753"/>
                    <a:pt x="19559" y="593"/>
                  </a:cubicBezTo>
                  <a:cubicBezTo>
                    <a:pt x="20524" y="434"/>
                    <a:pt x="20844" y="31"/>
                    <a:pt x="21969" y="753"/>
                  </a:cubicBezTo>
                  <a:cubicBezTo>
                    <a:pt x="23094" y="1475"/>
                    <a:pt x="23177" y="2197"/>
                    <a:pt x="23261" y="2684"/>
                  </a:cubicBezTo>
                  <a:cubicBezTo>
                    <a:pt x="23337" y="3163"/>
                    <a:pt x="23983" y="12657"/>
                    <a:pt x="23983" y="12657"/>
                  </a:cubicBezTo>
                  <a:cubicBezTo>
                    <a:pt x="23983" y="12657"/>
                    <a:pt x="23496" y="15074"/>
                    <a:pt x="22371" y="15234"/>
                  </a:cubicBezTo>
                  <a:cubicBezTo>
                    <a:pt x="21247" y="15393"/>
                    <a:pt x="7009" y="15796"/>
                    <a:pt x="7009" y="15796"/>
                  </a:cubicBezTo>
                  <a:cubicBezTo>
                    <a:pt x="7009" y="15796"/>
                    <a:pt x="5801" y="14914"/>
                    <a:pt x="4919" y="15393"/>
                  </a:cubicBezTo>
                  <a:cubicBezTo>
                    <a:pt x="4029" y="15880"/>
                    <a:pt x="3383" y="15880"/>
                    <a:pt x="2828" y="15880"/>
                  </a:cubicBezTo>
                  <a:cubicBezTo>
                    <a:pt x="2258" y="15880"/>
                    <a:pt x="2099" y="15796"/>
                    <a:pt x="2099" y="15796"/>
                  </a:cubicBezTo>
                  <a:cubicBezTo>
                    <a:pt x="2099" y="15796"/>
                    <a:pt x="1696" y="15880"/>
                    <a:pt x="1377" y="15636"/>
                  </a:cubicBezTo>
                  <a:cubicBezTo>
                    <a:pt x="1057" y="15393"/>
                    <a:pt x="252" y="16039"/>
                    <a:pt x="252" y="14109"/>
                  </a:cubicBezTo>
                  <a:lnTo>
                    <a:pt x="252" y="5899"/>
                  </a:lnTo>
                  <a:cubicBezTo>
                    <a:pt x="252" y="5899"/>
                    <a:pt x="-235" y="4934"/>
                    <a:pt x="890" y="4615"/>
                  </a:cubicBezTo>
                  <a:cubicBezTo>
                    <a:pt x="2023" y="4295"/>
                    <a:pt x="2661" y="4052"/>
                    <a:pt x="2661" y="4052"/>
                  </a:cubicBezTo>
                  <a:close/>
                </a:path>
              </a:pathLst>
            </a:custGeom>
            <a:solidFill>
              <a:srgbClr val="231F20"/>
            </a:solidFill>
            <a:ln w="7575" cap="flat">
              <a:noFill/>
              <a:prstDash val="solid"/>
              <a:round/>
            </a:ln>
          </p:spPr>
          <p:txBody>
            <a:bodyPr rtlCol="0" anchor="ctr"/>
            <a:lstStyle/>
            <a:p>
              <a:endParaRPr lang="en-GB"/>
            </a:p>
          </p:txBody>
        </p:sp>
        <p:sp>
          <p:nvSpPr>
            <p:cNvPr id="542" name="Freeform: Shape 541">
              <a:extLst>
                <a:ext uri="{FF2B5EF4-FFF2-40B4-BE49-F238E27FC236}">
                  <a16:creationId xmlns:a16="http://schemas.microsoft.com/office/drawing/2014/main" id="{6ECF2F6B-0F94-4CA8-A2FF-2815BE176959}"/>
                </a:ext>
              </a:extLst>
            </p:cNvPr>
            <p:cNvSpPr/>
            <p:nvPr/>
          </p:nvSpPr>
          <p:spPr>
            <a:xfrm>
              <a:off x="7191034" y="4163663"/>
              <a:ext cx="25267" cy="15676"/>
            </a:xfrm>
            <a:custGeom>
              <a:avLst/>
              <a:gdLst>
                <a:gd name="connsiteX0" fmla="*/ 2407 w 25267"/>
                <a:gd name="connsiteY0" fmla="*/ 648 h 15676"/>
                <a:gd name="connsiteX1" fmla="*/ 14956 w 25267"/>
                <a:gd name="connsiteY1" fmla="*/ 412 h 15676"/>
                <a:gd name="connsiteX2" fmla="*/ 18172 w 25267"/>
                <a:gd name="connsiteY2" fmla="*/ 572 h 15676"/>
                <a:gd name="connsiteX3" fmla="*/ 19456 w 25267"/>
                <a:gd name="connsiteY3" fmla="*/ 1134 h 15676"/>
                <a:gd name="connsiteX4" fmla="*/ 21068 w 25267"/>
                <a:gd name="connsiteY4" fmla="*/ 732 h 15676"/>
                <a:gd name="connsiteX5" fmla="*/ 23964 w 25267"/>
                <a:gd name="connsiteY5" fmla="*/ 572 h 15676"/>
                <a:gd name="connsiteX6" fmla="*/ 25408 w 25267"/>
                <a:gd name="connsiteY6" fmla="*/ 2662 h 15676"/>
                <a:gd name="connsiteX7" fmla="*/ 24283 w 25267"/>
                <a:gd name="connsiteY7" fmla="*/ 9503 h 15676"/>
                <a:gd name="connsiteX8" fmla="*/ 22755 w 25267"/>
                <a:gd name="connsiteY8" fmla="*/ 14414 h 15676"/>
                <a:gd name="connsiteX9" fmla="*/ 22915 w 25267"/>
                <a:gd name="connsiteY9" fmla="*/ 15691 h 15676"/>
                <a:gd name="connsiteX10" fmla="*/ 20749 w 25267"/>
                <a:gd name="connsiteY10" fmla="*/ 16018 h 15676"/>
                <a:gd name="connsiteX11" fmla="*/ 15678 w 25267"/>
                <a:gd name="connsiteY11" fmla="*/ 14969 h 15676"/>
                <a:gd name="connsiteX12" fmla="*/ 12136 w 25267"/>
                <a:gd name="connsiteY12" fmla="*/ 14330 h 15676"/>
                <a:gd name="connsiteX13" fmla="*/ 9240 w 25267"/>
                <a:gd name="connsiteY13" fmla="*/ 13927 h 15676"/>
                <a:gd name="connsiteX14" fmla="*/ 5143 w 25267"/>
                <a:gd name="connsiteY14" fmla="*/ 13684 h 15676"/>
                <a:gd name="connsiteX15" fmla="*/ 2163 w 25267"/>
                <a:gd name="connsiteY15" fmla="*/ 13365 h 15676"/>
                <a:gd name="connsiteX16" fmla="*/ 795 w 25267"/>
                <a:gd name="connsiteY16" fmla="*/ 12400 h 15676"/>
                <a:gd name="connsiteX17" fmla="*/ 316 w 25267"/>
                <a:gd name="connsiteY17" fmla="*/ 10872 h 15676"/>
                <a:gd name="connsiteX18" fmla="*/ 233 w 25267"/>
                <a:gd name="connsiteY18" fmla="*/ 6843 h 15676"/>
                <a:gd name="connsiteX19" fmla="*/ 476 w 25267"/>
                <a:gd name="connsiteY19" fmla="*/ 2100 h 15676"/>
                <a:gd name="connsiteX20" fmla="*/ 1122 w 25267"/>
                <a:gd name="connsiteY20" fmla="*/ 815 h 15676"/>
                <a:gd name="connsiteX21" fmla="*/ 2407 w 25267"/>
                <a:gd name="connsiteY21" fmla="*/ 648 h 1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267" h="15676">
                  <a:moveTo>
                    <a:pt x="2407" y="648"/>
                  </a:moveTo>
                  <a:cubicBezTo>
                    <a:pt x="2407" y="648"/>
                    <a:pt x="13345" y="253"/>
                    <a:pt x="14956" y="412"/>
                  </a:cubicBezTo>
                  <a:cubicBezTo>
                    <a:pt x="16560" y="572"/>
                    <a:pt x="17693" y="572"/>
                    <a:pt x="18172" y="572"/>
                  </a:cubicBezTo>
                  <a:cubicBezTo>
                    <a:pt x="18658" y="572"/>
                    <a:pt x="18575" y="1058"/>
                    <a:pt x="19456" y="1134"/>
                  </a:cubicBezTo>
                  <a:cubicBezTo>
                    <a:pt x="20346" y="1218"/>
                    <a:pt x="20665" y="975"/>
                    <a:pt x="21068" y="732"/>
                  </a:cubicBezTo>
                  <a:cubicBezTo>
                    <a:pt x="21471" y="488"/>
                    <a:pt x="23318" y="93"/>
                    <a:pt x="23964" y="572"/>
                  </a:cubicBezTo>
                  <a:cubicBezTo>
                    <a:pt x="24610" y="1058"/>
                    <a:pt x="25492" y="815"/>
                    <a:pt x="25408" y="2662"/>
                  </a:cubicBezTo>
                  <a:cubicBezTo>
                    <a:pt x="25332" y="4517"/>
                    <a:pt x="24610" y="7010"/>
                    <a:pt x="24283" y="9503"/>
                  </a:cubicBezTo>
                  <a:cubicBezTo>
                    <a:pt x="23964" y="11997"/>
                    <a:pt x="22755" y="13768"/>
                    <a:pt x="22755" y="14414"/>
                  </a:cubicBezTo>
                  <a:cubicBezTo>
                    <a:pt x="22755" y="15052"/>
                    <a:pt x="22915" y="15691"/>
                    <a:pt x="22915" y="15691"/>
                  </a:cubicBezTo>
                  <a:cubicBezTo>
                    <a:pt x="22915" y="15691"/>
                    <a:pt x="21714" y="15934"/>
                    <a:pt x="20749" y="16018"/>
                  </a:cubicBezTo>
                  <a:cubicBezTo>
                    <a:pt x="19783" y="16101"/>
                    <a:pt x="16241" y="15052"/>
                    <a:pt x="15678" y="14969"/>
                  </a:cubicBezTo>
                  <a:cubicBezTo>
                    <a:pt x="15116" y="14893"/>
                    <a:pt x="13748" y="14574"/>
                    <a:pt x="12136" y="14330"/>
                  </a:cubicBezTo>
                  <a:cubicBezTo>
                    <a:pt x="10532" y="14087"/>
                    <a:pt x="11414" y="14087"/>
                    <a:pt x="9240" y="13927"/>
                  </a:cubicBezTo>
                  <a:cubicBezTo>
                    <a:pt x="7074" y="13768"/>
                    <a:pt x="6352" y="13684"/>
                    <a:pt x="5143" y="13684"/>
                  </a:cubicBezTo>
                  <a:cubicBezTo>
                    <a:pt x="3934" y="13684"/>
                    <a:pt x="3129" y="14087"/>
                    <a:pt x="2163" y="13365"/>
                  </a:cubicBezTo>
                  <a:cubicBezTo>
                    <a:pt x="1198" y="12643"/>
                    <a:pt x="1198" y="13038"/>
                    <a:pt x="795" y="12400"/>
                  </a:cubicBezTo>
                  <a:cubicBezTo>
                    <a:pt x="392" y="11753"/>
                    <a:pt x="476" y="12232"/>
                    <a:pt x="316" y="10872"/>
                  </a:cubicBezTo>
                  <a:cubicBezTo>
                    <a:pt x="157" y="9503"/>
                    <a:pt x="73" y="7413"/>
                    <a:pt x="233" y="6843"/>
                  </a:cubicBezTo>
                  <a:cubicBezTo>
                    <a:pt x="392" y="6288"/>
                    <a:pt x="233" y="2503"/>
                    <a:pt x="476" y="2100"/>
                  </a:cubicBezTo>
                  <a:cubicBezTo>
                    <a:pt x="711" y="1697"/>
                    <a:pt x="552" y="975"/>
                    <a:pt x="1122" y="815"/>
                  </a:cubicBezTo>
                  <a:cubicBezTo>
                    <a:pt x="1684" y="648"/>
                    <a:pt x="2407" y="648"/>
                    <a:pt x="2407" y="648"/>
                  </a:cubicBezTo>
                  <a:close/>
                </a:path>
              </a:pathLst>
            </a:custGeom>
            <a:solidFill>
              <a:srgbClr val="231F20"/>
            </a:solidFill>
            <a:ln w="7575" cap="flat">
              <a:noFill/>
              <a:prstDash val="solid"/>
              <a:round/>
            </a:ln>
          </p:spPr>
          <p:txBody>
            <a:bodyPr rtlCol="0" anchor="ctr"/>
            <a:lstStyle/>
            <a:p>
              <a:endParaRPr lang="en-GB"/>
            </a:p>
          </p:txBody>
        </p:sp>
        <p:sp>
          <p:nvSpPr>
            <p:cNvPr id="543" name="Freeform: Shape 542">
              <a:extLst>
                <a:ext uri="{FF2B5EF4-FFF2-40B4-BE49-F238E27FC236}">
                  <a16:creationId xmlns:a16="http://schemas.microsoft.com/office/drawing/2014/main" id="{124F07AE-8AEA-4622-9039-C46CC635F845}"/>
                </a:ext>
              </a:extLst>
            </p:cNvPr>
            <p:cNvSpPr/>
            <p:nvPr/>
          </p:nvSpPr>
          <p:spPr>
            <a:xfrm>
              <a:off x="7185779" y="4185286"/>
              <a:ext cx="26191" cy="23820"/>
            </a:xfrm>
            <a:custGeom>
              <a:avLst/>
              <a:gdLst>
                <a:gd name="connsiteX0" fmla="*/ 5082 w 26191"/>
                <a:gd name="connsiteY0" fmla="*/ 760 h 23820"/>
                <a:gd name="connsiteX1" fmla="*/ 19806 w 26191"/>
                <a:gd name="connsiteY1" fmla="*/ 4302 h 23820"/>
                <a:gd name="connsiteX2" fmla="*/ 23911 w 26191"/>
                <a:gd name="connsiteY2" fmla="*/ 5746 h 23820"/>
                <a:gd name="connsiteX3" fmla="*/ 26320 w 26191"/>
                <a:gd name="connsiteY3" fmla="*/ 8004 h 23820"/>
                <a:gd name="connsiteX4" fmla="*/ 24792 w 26191"/>
                <a:gd name="connsiteY4" fmla="*/ 17414 h 23820"/>
                <a:gd name="connsiteX5" fmla="*/ 23751 w 26191"/>
                <a:gd name="connsiteY5" fmla="*/ 22401 h 23820"/>
                <a:gd name="connsiteX6" fmla="*/ 20612 w 26191"/>
                <a:gd name="connsiteY6" fmla="*/ 23929 h 23820"/>
                <a:gd name="connsiteX7" fmla="*/ 1867 w 26191"/>
                <a:gd name="connsiteY7" fmla="*/ 13713 h 23820"/>
                <a:gd name="connsiteX8" fmla="*/ 179 w 26191"/>
                <a:gd name="connsiteY8" fmla="*/ 12268 h 23820"/>
                <a:gd name="connsiteX9" fmla="*/ 1304 w 26191"/>
                <a:gd name="connsiteY9" fmla="*/ 7358 h 23820"/>
                <a:gd name="connsiteX10" fmla="*/ 2672 w 26191"/>
                <a:gd name="connsiteY10" fmla="*/ 3093 h 23820"/>
                <a:gd name="connsiteX11" fmla="*/ 2992 w 26191"/>
                <a:gd name="connsiteY11" fmla="*/ 357 h 23820"/>
                <a:gd name="connsiteX12" fmla="*/ 5082 w 26191"/>
                <a:gd name="connsiteY12" fmla="*/ 760 h 2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1" h="23820">
                  <a:moveTo>
                    <a:pt x="5082" y="760"/>
                  </a:moveTo>
                  <a:cubicBezTo>
                    <a:pt x="5082" y="760"/>
                    <a:pt x="17396" y="3010"/>
                    <a:pt x="19806" y="4302"/>
                  </a:cubicBezTo>
                  <a:cubicBezTo>
                    <a:pt x="22223" y="5587"/>
                    <a:pt x="22459" y="5267"/>
                    <a:pt x="23911" y="5746"/>
                  </a:cubicBezTo>
                  <a:cubicBezTo>
                    <a:pt x="25355" y="6233"/>
                    <a:pt x="26487" y="5587"/>
                    <a:pt x="26320" y="8004"/>
                  </a:cubicBezTo>
                  <a:cubicBezTo>
                    <a:pt x="26161" y="10414"/>
                    <a:pt x="24792" y="17414"/>
                    <a:pt x="24792" y="17414"/>
                  </a:cubicBezTo>
                  <a:lnTo>
                    <a:pt x="23751" y="22401"/>
                  </a:lnTo>
                  <a:cubicBezTo>
                    <a:pt x="23751" y="22401"/>
                    <a:pt x="22786" y="24970"/>
                    <a:pt x="20612" y="23929"/>
                  </a:cubicBezTo>
                  <a:cubicBezTo>
                    <a:pt x="18438" y="22887"/>
                    <a:pt x="1867" y="13713"/>
                    <a:pt x="1867" y="13713"/>
                  </a:cubicBezTo>
                  <a:cubicBezTo>
                    <a:pt x="1867" y="13713"/>
                    <a:pt x="-140" y="13872"/>
                    <a:pt x="179" y="12268"/>
                  </a:cubicBezTo>
                  <a:cubicBezTo>
                    <a:pt x="498" y="10657"/>
                    <a:pt x="1145" y="7761"/>
                    <a:pt x="1304" y="7358"/>
                  </a:cubicBezTo>
                  <a:cubicBezTo>
                    <a:pt x="1464" y="6955"/>
                    <a:pt x="2513" y="3656"/>
                    <a:pt x="2672" y="3093"/>
                  </a:cubicBezTo>
                  <a:cubicBezTo>
                    <a:pt x="2832" y="2531"/>
                    <a:pt x="2110" y="357"/>
                    <a:pt x="2992" y="357"/>
                  </a:cubicBezTo>
                  <a:cubicBezTo>
                    <a:pt x="3873" y="357"/>
                    <a:pt x="5082" y="760"/>
                    <a:pt x="5082" y="760"/>
                  </a:cubicBezTo>
                  <a:close/>
                </a:path>
              </a:pathLst>
            </a:custGeom>
            <a:solidFill>
              <a:srgbClr val="231F20"/>
            </a:solidFill>
            <a:ln w="7575" cap="flat">
              <a:noFill/>
              <a:prstDash val="solid"/>
              <a:round/>
            </a:ln>
          </p:spPr>
          <p:txBody>
            <a:bodyPr rtlCol="0" anchor="ctr"/>
            <a:lstStyle/>
            <a:p>
              <a:endParaRPr lang="en-GB"/>
            </a:p>
          </p:txBody>
        </p:sp>
        <p:sp>
          <p:nvSpPr>
            <p:cNvPr id="544" name="Freeform: Shape 543">
              <a:extLst>
                <a:ext uri="{FF2B5EF4-FFF2-40B4-BE49-F238E27FC236}">
                  <a16:creationId xmlns:a16="http://schemas.microsoft.com/office/drawing/2014/main" id="{0ED36BFF-A1A4-4B1C-84AA-AD1CED2162D6}"/>
                </a:ext>
              </a:extLst>
            </p:cNvPr>
            <p:cNvSpPr/>
            <p:nvPr/>
          </p:nvSpPr>
          <p:spPr>
            <a:xfrm>
              <a:off x="7123077" y="4290909"/>
              <a:ext cx="67864" cy="28983"/>
            </a:xfrm>
            <a:custGeom>
              <a:avLst/>
              <a:gdLst>
                <a:gd name="connsiteX0" fmla="*/ 50869 w 67864"/>
                <a:gd name="connsiteY0" fmla="*/ 4588 h 28983"/>
                <a:gd name="connsiteX1" fmla="*/ 67037 w 67864"/>
                <a:gd name="connsiteY1" fmla="*/ 13998 h 28983"/>
                <a:gd name="connsiteX2" fmla="*/ 67684 w 67864"/>
                <a:gd name="connsiteY2" fmla="*/ 15769 h 28983"/>
                <a:gd name="connsiteX3" fmla="*/ 63579 w 67864"/>
                <a:gd name="connsiteY3" fmla="*/ 20513 h 28983"/>
                <a:gd name="connsiteX4" fmla="*/ 48703 w 67864"/>
                <a:gd name="connsiteY4" fmla="*/ 28965 h 28983"/>
                <a:gd name="connsiteX5" fmla="*/ 30361 w 67864"/>
                <a:gd name="connsiteY5" fmla="*/ 29041 h 28983"/>
                <a:gd name="connsiteX6" fmla="*/ 13303 w 67864"/>
                <a:gd name="connsiteY6" fmla="*/ 22687 h 28983"/>
                <a:gd name="connsiteX7" fmla="*/ 1879 w 67864"/>
                <a:gd name="connsiteY7" fmla="*/ 12546 h 28983"/>
                <a:gd name="connsiteX8" fmla="*/ 351 w 67864"/>
                <a:gd name="connsiteY8" fmla="*/ 8693 h 28983"/>
                <a:gd name="connsiteX9" fmla="*/ 594 w 67864"/>
                <a:gd name="connsiteY9" fmla="*/ 7081 h 28983"/>
                <a:gd name="connsiteX10" fmla="*/ 3977 w 67864"/>
                <a:gd name="connsiteY10" fmla="*/ 5956 h 28983"/>
                <a:gd name="connsiteX11" fmla="*/ 19818 w 67864"/>
                <a:gd name="connsiteY11" fmla="*/ 726 h 28983"/>
                <a:gd name="connsiteX12" fmla="*/ 23033 w 67864"/>
                <a:gd name="connsiteY12" fmla="*/ 726 h 28983"/>
                <a:gd name="connsiteX13" fmla="*/ 25215 w 67864"/>
                <a:gd name="connsiteY13" fmla="*/ 2817 h 28983"/>
                <a:gd name="connsiteX14" fmla="*/ 28590 w 67864"/>
                <a:gd name="connsiteY14" fmla="*/ 5872 h 28983"/>
                <a:gd name="connsiteX15" fmla="*/ 34382 w 67864"/>
                <a:gd name="connsiteY15" fmla="*/ 7241 h 28983"/>
                <a:gd name="connsiteX16" fmla="*/ 40494 w 67864"/>
                <a:gd name="connsiteY16" fmla="*/ 7081 h 28983"/>
                <a:gd name="connsiteX17" fmla="*/ 44918 w 67864"/>
                <a:gd name="connsiteY17" fmla="*/ 5310 h 28983"/>
                <a:gd name="connsiteX18" fmla="*/ 47730 w 67864"/>
                <a:gd name="connsiteY18" fmla="*/ 3060 h 28983"/>
                <a:gd name="connsiteX19" fmla="*/ 49828 w 67864"/>
                <a:gd name="connsiteY19" fmla="*/ 3379 h 28983"/>
                <a:gd name="connsiteX20" fmla="*/ 51272 w 67864"/>
                <a:gd name="connsiteY20" fmla="*/ 4664 h 28983"/>
                <a:gd name="connsiteX21" fmla="*/ 50869 w 67864"/>
                <a:gd name="connsiteY21" fmla="*/ 4588 h 28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7864" h="28983">
                  <a:moveTo>
                    <a:pt x="50869" y="4588"/>
                  </a:moveTo>
                  <a:lnTo>
                    <a:pt x="67037" y="13998"/>
                  </a:lnTo>
                  <a:cubicBezTo>
                    <a:pt x="67037" y="13998"/>
                    <a:pt x="68649" y="14880"/>
                    <a:pt x="67684" y="15769"/>
                  </a:cubicBezTo>
                  <a:cubicBezTo>
                    <a:pt x="66718" y="16651"/>
                    <a:pt x="64468" y="19874"/>
                    <a:pt x="63579" y="20513"/>
                  </a:cubicBezTo>
                  <a:cubicBezTo>
                    <a:pt x="62697" y="21159"/>
                    <a:pt x="52724" y="28639"/>
                    <a:pt x="48703" y="28965"/>
                  </a:cubicBezTo>
                  <a:cubicBezTo>
                    <a:pt x="44682" y="29285"/>
                    <a:pt x="34298" y="29688"/>
                    <a:pt x="30361" y="29041"/>
                  </a:cubicBezTo>
                  <a:cubicBezTo>
                    <a:pt x="26416" y="28395"/>
                    <a:pt x="16602" y="25750"/>
                    <a:pt x="13303" y="22687"/>
                  </a:cubicBezTo>
                  <a:cubicBezTo>
                    <a:pt x="10004" y="19631"/>
                    <a:pt x="2601" y="14242"/>
                    <a:pt x="1879" y="12546"/>
                  </a:cubicBezTo>
                  <a:cubicBezTo>
                    <a:pt x="1156" y="10859"/>
                    <a:pt x="351" y="8693"/>
                    <a:pt x="351" y="8693"/>
                  </a:cubicBezTo>
                  <a:cubicBezTo>
                    <a:pt x="351" y="8693"/>
                    <a:pt x="-288" y="7484"/>
                    <a:pt x="594" y="7081"/>
                  </a:cubicBezTo>
                  <a:cubicBezTo>
                    <a:pt x="1476" y="6678"/>
                    <a:pt x="2205" y="6351"/>
                    <a:pt x="3977" y="5956"/>
                  </a:cubicBezTo>
                  <a:cubicBezTo>
                    <a:pt x="5740" y="5553"/>
                    <a:pt x="19818" y="726"/>
                    <a:pt x="19818" y="726"/>
                  </a:cubicBezTo>
                  <a:cubicBezTo>
                    <a:pt x="19818" y="726"/>
                    <a:pt x="21270" y="-3"/>
                    <a:pt x="23033" y="726"/>
                  </a:cubicBezTo>
                  <a:cubicBezTo>
                    <a:pt x="24804" y="1448"/>
                    <a:pt x="24409" y="1608"/>
                    <a:pt x="25215" y="2817"/>
                  </a:cubicBezTo>
                  <a:cubicBezTo>
                    <a:pt x="26013" y="4025"/>
                    <a:pt x="26173" y="5226"/>
                    <a:pt x="28590" y="5872"/>
                  </a:cubicBezTo>
                  <a:cubicBezTo>
                    <a:pt x="30999" y="6519"/>
                    <a:pt x="31646" y="7157"/>
                    <a:pt x="34382" y="7241"/>
                  </a:cubicBezTo>
                  <a:cubicBezTo>
                    <a:pt x="37111" y="7317"/>
                    <a:pt x="38563" y="7560"/>
                    <a:pt x="40494" y="7081"/>
                  </a:cubicBezTo>
                  <a:cubicBezTo>
                    <a:pt x="42424" y="6595"/>
                    <a:pt x="43716" y="6351"/>
                    <a:pt x="44918" y="5310"/>
                  </a:cubicBezTo>
                  <a:cubicBezTo>
                    <a:pt x="46126" y="4261"/>
                    <a:pt x="47008" y="3136"/>
                    <a:pt x="47730" y="3060"/>
                  </a:cubicBezTo>
                  <a:cubicBezTo>
                    <a:pt x="48460" y="2976"/>
                    <a:pt x="49022" y="2976"/>
                    <a:pt x="49828" y="3379"/>
                  </a:cubicBezTo>
                  <a:cubicBezTo>
                    <a:pt x="50634" y="3782"/>
                    <a:pt x="51272" y="4664"/>
                    <a:pt x="51272" y="4664"/>
                  </a:cubicBezTo>
                  <a:cubicBezTo>
                    <a:pt x="51272" y="4664"/>
                    <a:pt x="50390" y="4504"/>
                    <a:pt x="50869" y="4588"/>
                  </a:cubicBezTo>
                  <a:close/>
                </a:path>
              </a:pathLst>
            </a:custGeom>
            <a:solidFill>
              <a:srgbClr val="231F20"/>
            </a:solidFill>
            <a:ln w="7575" cap="flat">
              <a:noFill/>
              <a:prstDash val="solid"/>
              <a:round/>
            </a:ln>
          </p:spPr>
          <p:txBody>
            <a:bodyPr rtlCol="0" anchor="ctr"/>
            <a:lstStyle/>
            <a:p>
              <a:endParaRPr lang="en-GB"/>
            </a:p>
          </p:txBody>
        </p:sp>
        <p:sp>
          <p:nvSpPr>
            <p:cNvPr id="545" name="Freeform: Shape 544">
              <a:extLst>
                <a:ext uri="{FF2B5EF4-FFF2-40B4-BE49-F238E27FC236}">
                  <a16:creationId xmlns:a16="http://schemas.microsoft.com/office/drawing/2014/main" id="{779E6F04-B1D9-439C-924C-519EDC247A35}"/>
                </a:ext>
              </a:extLst>
            </p:cNvPr>
            <p:cNvSpPr/>
            <p:nvPr/>
          </p:nvSpPr>
          <p:spPr>
            <a:xfrm>
              <a:off x="7178653" y="4245375"/>
              <a:ext cx="24537" cy="18253"/>
            </a:xfrm>
            <a:custGeom>
              <a:avLst/>
              <a:gdLst>
                <a:gd name="connsiteX0" fmla="*/ 2954 w 24537"/>
                <a:gd name="connsiteY0" fmla="*/ 700 h 18253"/>
                <a:gd name="connsiteX1" fmla="*/ 23067 w 24537"/>
                <a:gd name="connsiteY1" fmla="*/ 2958 h 18253"/>
                <a:gd name="connsiteX2" fmla="*/ 24679 w 24537"/>
                <a:gd name="connsiteY2" fmla="*/ 4166 h 18253"/>
                <a:gd name="connsiteX3" fmla="*/ 23310 w 24537"/>
                <a:gd name="connsiteY3" fmla="*/ 17514 h 18253"/>
                <a:gd name="connsiteX4" fmla="*/ 21456 w 24537"/>
                <a:gd name="connsiteY4" fmla="*/ 18563 h 18253"/>
                <a:gd name="connsiteX5" fmla="*/ 1753 w 24537"/>
                <a:gd name="connsiteY5" fmla="*/ 15105 h 18253"/>
                <a:gd name="connsiteX6" fmla="*/ 141 w 24537"/>
                <a:gd name="connsiteY6" fmla="*/ 13736 h 18253"/>
                <a:gd name="connsiteX7" fmla="*/ 1183 w 24537"/>
                <a:gd name="connsiteY7" fmla="*/ 1749 h 18253"/>
                <a:gd name="connsiteX8" fmla="*/ 1829 w 24537"/>
                <a:gd name="connsiteY8" fmla="*/ 381 h 18253"/>
                <a:gd name="connsiteX9" fmla="*/ 2954 w 24537"/>
                <a:gd name="connsiteY9" fmla="*/ 700 h 1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37" h="18253">
                  <a:moveTo>
                    <a:pt x="2954" y="700"/>
                  </a:moveTo>
                  <a:lnTo>
                    <a:pt x="23067" y="2958"/>
                  </a:lnTo>
                  <a:cubicBezTo>
                    <a:pt x="23067" y="2958"/>
                    <a:pt x="24679" y="2882"/>
                    <a:pt x="24679" y="4166"/>
                  </a:cubicBezTo>
                  <a:cubicBezTo>
                    <a:pt x="24679" y="5451"/>
                    <a:pt x="23310" y="17514"/>
                    <a:pt x="23310" y="17514"/>
                  </a:cubicBezTo>
                  <a:cubicBezTo>
                    <a:pt x="23310" y="17514"/>
                    <a:pt x="23067" y="18966"/>
                    <a:pt x="21456" y="18563"/>
                  </a:cubicBezTo>
                  <a:cubicBezTo>
                    <a:pt x="19852" y="18160"/>
                    <a:pt x="1753" y="15105"/>
                    <a:pt x="1753" y="15105"/>
                  </a:cubicBezTo>
                  <a:cubicBezTo>
                    <a:pt x="1753" y="15105"/>
                    <a:pt x="141" y="14945"/>
                    <a:pt x="141" y="13736"/>
                  </a:cubicBezTo>
                  <a:cubicBezTo>
                    <a:pt x="141" y="12528"/>
                    <a:pt x="1183" y="1749"/>
                    <a:pt x="1183" y="1749"/>
                  </a:cubicBezTo>
                  <a:cubicBezTo>
                    <a:pt x="1183" y="1749"/>
                    <a:pt x="1023" y="381"/>
                    <a:pt x="1829" y="381"/>
                  </a:cubicBezTo>
                  <a:cubicBezTo>
                    <a:pt x="2635" y="381"/>
                    <a:pt x="2954" y="700"/>
                    <a:pt x="2954" y="700"/>
                  </a:cubicBezTo>
                  <a:close/>
                </a:path>
              </a:pathLst>
            </a:custGeom>
            <a:solidFill>
              <a:srgbClr val="231F20"/>
            </a:solidFill>
            <a:ln w="7575" cap="flat">
              <a:noFill/>
              <a:prstDash val="solid"/>
              <a:round/>
            </a:ln>
          </p:spPr>
          <p:txBody>
            <a:bodyPr rtlCol="0" anchor="ctr"/>
            <a:lstStyle/>
            <a:p>
              <a:endParaRPr lang="en-GB"/>
            </a:p>
          </p:txBody>
        </p:sp>
        <p:sp>
          <p:nvSpPr>
            <p:cNvPr id="546" name="Freeform: Shape 545">
              <a:extLst>
                <a:ext uri="{FF2B5EF4-FFF2-40B4-BE49-F238E27FC236}">
                  <a16:creationId xmlns:a16="http://schemas.microsoft.com/office/drawing/2014/main" id="{A05B91BD-A0E8-40FF-AFC1-61AE2128812C}"/>
                </a:ext>
              </a:extLst>
            </p:cNvPr>
            <p:cNvSpPr/>
            <p:nvPr/>
          </p:nvSpPr>
          <p:spPr>
            <a:xfrm>
              <a:off x="7176552" y="4265874"/>
              <a:ext cx="24888" cy="14534"/>
            </a:xfrm>
            <a:custGeom>
              <a:avLst/>
              <a:gdLst>
                <a:gd name="connsiteX0" fmla="*/ 4013 w 24888"/>
                <a:gd name="connsiteY0" fmla="*/ 1211 h 14534"/>
                <a:gd name="connsiteX1" fmla="*/ 20987 w 24888"/>
                <a:gd name="connsiteY1" fmla="*/ 4745 h 14534"/>
                <a:gd name="connsiteX2" fmla="*/ 23959 w 24888"/>
                <a:gd name="connsiteY2" fmla="*/ 5148 h 14534"/>
                <a:gd name="connsiteX3" fmla="*/ 25008 w 24888"/>
                <a:gd name="connsiteY3" fmla="*/ 6600 h 14534"/>
                <a:gd name="connsiteX4" fmla="*/ 23959 w 24888"/>
                <a:gd name="connsiteY4" fmla="*/ 12309 h 14534"/>
                <a:gd name="connsiteX5" fmla="*/ 22591 w 24888"/>
                <a:gd name="connsiteY5" fmla="*/ 14559 h 14534"/>
                <a:gd name="connsiteX6" fmla="*/ 18813 w 24888"/>
                <a:gd name="connsiteY6" fmla="*/ 14726 h 14534"/>
                <a:gd name="connsiteX7" fmla="*/ 5701 w 24888"/>
                <a:gd name="connsiteY7" fmla="*/ 11184 h 14534"/>
                <a:gd name="connsiteX8" fmla="*/ 471 w 24888"/>
                <a:gd name="connsiteY8" fmla="*/ 9572 h 14534"/>
                <a:gd name="connsiteX9" fmla="*/ 228 w 24888"/>
                <a:gd name="connsiteY9" fmla="*/ 5794 h 14534"/>
                <a:gd name="connsiteX10" fmla="*/ 631 w 24888"/>
                <a:gd name="connsiteY10" fmla="*/ 1933 h 14534"/>
                <a:gd name="connsiteX11" fmla="*/ 2082 w 24888"/>
                <a:gd name="connsiteY11" fmla="*/ 405 h 14534"/>
                <a:gd name="connsiteX12" fmla="*/ 4013 w 24888"/>
                <a:gd name="connsiteY12" fmla="*/ 1211 h 1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88" h="14534">
                  <a:moveTo>
                    <a:pt x="4013" y="1211"/>
                  </a:moveTo>
                  <a:cubicBezTo>
                    <a:pt x="4013" y="1211"/>
                    <a:pt x="19695" y="4669"/>
                    <a:pt x="20987" y="4745"/>
                  </a:cubicBezTo>
                  <a:cubicBezTo>
                    <a:pt x="22272" y="4829"/>
                    <a:pt x="23556" y="4905"/>
                    <a:pt x="23959" y="5148"/>
                  </a:cubicBezTo>
                  <a:cubicBezTo>
                    <a:pt x="24362" y="5391"/>
                    <a:pt x="25168" y="4989"/>
                    <a:pt x="25008" y="6600"/>
                  </a:cubicBezTo>
                  <a:cubicBezTo>
                    <a:pt x="24841" y="8212"/>
                    <a:pt x="24202" y="11343"/>
                    <a:pt x="23959" y="12309"/>
                  </a:cubicBezTo>
                  <a:cubicBezTo>
                    <a:pt x="23716" y="13274"/>
                    <a:pt x="23153" y="14163"/>
                    <a:pt x="22591" y="14559"/>
                  </a:cubicBezTo>
                  <a:cubicBezTo>
                    <a:pt x="22028" y="14969"/>
                    <a:pt x="20341" y="15045"/>
                    <a:pt x="18813" y="14726"/>
                  </a:cubicBezTo>
                  <a:cubicBezTo>
                    <a:pt x="17285" y="14399"/>
                    <a:pt x="8110" y="11746"/>
                    <a:pt x="5701" y="11184"/>
                  </a:cubicBezTo>
                  <a:cubicBezTo>
                    <a:pt x="3283" y="10621"/>
                    <a:pt x="631" y="10378"/>
                    <a:pt x="471" y="9572"/>
                  </a:cubicBezTo>
                  <a:cubicBezTo>
                    <a:pt x="311" y="8774"/>
                    <a:pt x="-16" y="7566"/>
                    <a:pt x="228" y="5794"/>
                  </a:cubicBezTo>
                  <a:cubicBezTo>
                    <a:pt x="471" y="4023"/>
                    <a:pt x="395" y="2579"/>
                    <a:pt x="631" y="1933"/>
                  </a:cubicBezTo>
                  <a:cubicBezTo>
                    <a:pt x="874" y="1287"/>
                    <a:pt x="1117" y="245"/>
                    <a:pt x="2082" y="405"/>
                  </a:cubicBezTo>
                  <a:cubicBezTo>
                    <a:pt x="3048" y="565"/>
                    <a:pt x="4013" y="1211"/>
                    <a:pt x="4013" y="1211"/>
                  </a:cubicBezTo>
                  <a:close/>
                </a:path>
              </a:pathLst>
            </a:custGeom>
            <a:solidFill>
              <a:srgbClr val="231F20"/>
            </a:solidFill>
            <a:ln w="7575" cap="flat">
              <a:noFill/>
              <a:prstDash val="solid"/>
              <a:round/>
            </a:ln>
          </p:spPr>
          <p:txBody>
            <a:bodyPr rtlCol="0" anchor="ctr"/>
            <a:lstStyle/>
            <a:p>
              <a:endParaRPr lang="en-GB"/>
            </a:p>
          </p:txBody>
        </p:sp>
        <p:sp>
          <p:nvSpPr>
            <p:cNvPr id="547" name="Freeform: Shape 546">
              <a:extLst>
                <a:ext uri="{FF2B5EF4-FFF2-40B4-BE49-F238E27FC236}">
                  <a16:creationId xmlns:a16="http://schemas.microsoft.com/office/drawing/2014/main" id="{CD563D98-310C-4DB2-A467-556937F6ACD3}"/>
                </a:ext>
              </a:extLst>
            </p:cNvPr>
            <p:cNvSpPr/>
            <p:nvPr/>
          </p:nvSpPr>
          <p:spPr>
            <a:xfrm>
              <a:off x="7174316" y="4282226"/>
              <a:ext cx="23977" cy="17452"/>
            </a:xfrm>
            <a:custGeom>
              <a:avLst/>
              <a:gdLst>
                <a:gd name="connsiteX0" fmla="*/ 3025 w 23977"/>
                <a:gd name="connsiteY0" fmla="*/ 396 h 17452"/>
                <a:gd name="connsiteX1" fmla="*/ 23054 w 23977"/>
                <a:gd name="connsiteY1" fmla="*/ 6181 h 17452"/>
                <a:gd name="connsiteX2" fmla="*/ 24020 w 23977"/>
                <a:gd name="connsiteY2" fmla="*/ 8514 h 17452"/>
                <a:gd name="connsiteX3" fmla="*/ 20805 w 23977"/>
                <a:gd name="connsiteY3" fmla="*/ 16321 h 17452"/>
                <a:gd name="connsiteX4" fmla="*/ 19033 w 23977"/>
                <a:gd name="connsiteY4" fmla="*/ 17689 h 17452"/>
                <a:gd name="connsiteX5" fmla="*/ 12435 w 23977"/>
                <a:gd name="connsiteY5" fmla="*/ 13508 h 17452"/>
                <a:gd name="connsiteX6" fmla="*/ 3671 w 23977"/>
                <a:gd name="connsiteY6" fmla="*/ 8195 h 17452"/>
                <a:gd name="connsiteX7" fmla="*/ 448 w 23977"/>
                <a:gd name="connsiteY7" fmla="*/ 6591 h 17452"/>
                <a:gd name="connsiteX8" fmla="*/ 372 w 23977"/>
                <a:gd name="connsiteY8" fmla="*/ 3931 h 17452"/>
                <a:gd name="connsiteX9" fmla="*/ 1178 w 23977"/>
                <a:gd name="connsiteY9" fmla="*/ 791 h 17452"/>
                <a:gd name="connsiteX10" fmla="*/ 3025 w 23977"/>
                <a:gd name="connsiteY10" fmla="*/ 396 h 17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77" h="17452">
                  <a:moveTo>
                    <a:pt x="3025" y="396"/>
                  </a:moveTo>
                  <a:lnTo>
                    <a:pt x="23054" y="6181"/>
                  </a:lnTo>
                  <a:cubicBezTo>
                    <a:pt x="23054" y="6181"/>
                    <a:pt x="24499" y="6986"/>
                    <a:pt x="24020" y="8514"/>
                  </a:cubicBezTo>
                  <a:cubicBezTo>
                    <a:pt x="23541" y="10050"/>
                    <a:pt x="22089" y="15112"/>
                    <a:pt x="20805" y="16321"/>
                  </a:cubicBezTo>
                  <a:cubicBezTo>
                    <a:pt x="19520" y="17530"/>
                    <a:pt x="19756" y="18168"/>
                    <a:pt x="19033" y="17689"/>
                  </a:cubicBezTo>
                  <a:cubicBezTo>
                    <a:pt x="18311" y="17210"/>
                    <a:pt x="14929" y="15279"/>
                    <a:pt x="12435" y="13508"/>
                  </a:cubicBezTo>
                  <a:cubicBezTo>
                    <a:pt x="9942" y="11737"/>
                    <a:pt x="5115" y="8355"/>
                    <a:pt x="3671" y="8195"/>
                  </a:cubicBezTo>
                  <a:cubicBezTo>
                    <a:pt x="2219" y="8035"/>
                    <a:pt x="608" y="7154"/>
                    <a:pt x="448" y="6591"/>
                  </a:cubicBezTo>
                  <a:cubicBezTo>
                    <a:pt x="288" y="6021"/>
                    <a:pt x="-114" y="5785"/>
                    <a:pt x="372" y="3931"/>
                  </a:cubicBezTo>
                  <a:cubicBezTo>
                    <a:pt x="851" y="2084"/>
                    <a:pt x="212" y="1202"/>
                    <a:pt x="1178" y="791"/>
                  </a:cubicBezTo>
                  <a:cubicBezTo>
                    <a:pt x="2143" y="396"/>
                    <a:pt x="3025" y="396"/>
                    <a:pt x="3025" y="396"/>
                  </a:cubicBezTo>
                  <a:close/>
                </a:path>
              </a:pathLst>
            </a:custGeom>
            <a:solidFill>
              <a:srgbClr val="231F20"/>
            </a:solidFill>
            <a:ln w="7575" cap="flat">
              <a:noFill/>
              <a:prstDash val="solid"/>
              <a:round/>
            </a:ln>
          </p:spPr>
          <p:txBody>
            <a:bodyPr rtlCol="0" anchor="ctr"/>
            <a:lstStyle/>
            <a:p>
              <a:endParaRPr lang="en-GB"/>
            </a:p>
          </p:txBody>
        </p:sp>
        <p:sp>
          <p:nvSpPr>
            <p:cNvPr id="548" name="Freeform: Shape 547">
              <a:extLst>
                <a:ext uri="{FF2B5EF4-FFF2-40B4-BE49-F238E27FC236}">
                  <a16:creationId xmlns:a16="http://schemas.microsoft.com/office/drawing/2014/main" id="{761A4352-0561-4C13-A462-183A789FD632}"/>
                </a:ext>
              </a:extLst>
            </p:cNvPr>
            <p:cNvSpPr/>
            <p:nvPr/>
          </p:nvSpPr>
          <p:spPr>
            <a:xfrm>
              <a:off x="7120476" y="4277586"/>
              <a:ext cx="23612" cy="12750"/>
            </a:xfrm>
            <a:custGeom>
              <a:avLst/>
              <a:gdLst>
                <a:gd name="connsiteX0" fmla="*/ 1018 w 23612"/>
                <a:gd name="connsiteY0" fmla="*/ 685 h 12750"/>
                <a:gd name="connsiteX1" fmla="*/ 21207 w 23612"/>
                <a:gd name="connsiteY1" fmla="*/ 769 h 12750"/>
                <a:gd name="connsiteX2" fmla="*/ 22492 w 23612"/>
                <a:gd name="connsiteY2" fmla="*/ 525 h 12750"/>
                <a:gd name="connsiteX3" fmla="*/ 23381 w 23612"/>
                <a:gd name="connsiteY3" fmla="*/ 1894 h 12750"/>
                <a:gd name="connsiteX4" fmla="*/ 23625 w 23612"/>
                <a:gd name="connsiteY4" fmla="*/ 5915 h 12750"/>
                <a:gd name="connsiteX5" fmla="*/ 22735 w 23612"/>
                <a:gd name="connsiteY5" fmla="*/ 7526 h 12750"/>
                <a:gd name="connsiteX6" fmla="*/ 775 w 23612"/>
                <a:gd name="connsiteY6" fmla="*/ 13075 h 12750"/>
                <a:gd name="connsiteX7" fmla="*/ 288 w 23612"/>
                <a:gd name="connsiteY7" fmla="*/ 11547 h 12750"/>
                <a:gd name="connsiteX8" fmla="*/ 129 w 23612"/>
                <a:gd name="connsiteY8" fmla="*/ 6804 h 12750"/>
                <a:gd name="connsiteX9" fmla="*/ 288 w 23612"/>
                <a:gd name="connsiteY9" fmla="*/ 2532 h 12750"/>
                <a:gd name="connsiteX10" fmla="*/ 1018 w 23612"/>
                <a:gd name="connsiteY10" fmla="*/ 685 h 1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2" h="12750">
                  <a:moveTo>
                    <a:pt x="1018" y="685"/>
                  </a:moveTo>
                  <a:lnTo>
                    <a:pt x="21207" y="769"/>
                  </a:lnTo>
                  <a:cubicBezTo>
                    <a:pt x="21207" y="769"/>
                    <a:pt x="21937" y="122"/>
                    <a:pt x="22492" y="525"/>
                  </a:cubicBezTo>
                  <a:cubicBezTo>
                    <a:pt x="23054" y="928"/>
                    <a:pt x="23214" y="1004"/>
                    <a:pt x="23381" y="1894"/>
                  </a:cubicBezTo>
                  <a:cubicBezTo>
                    <a:pt x="23541" y="2775"/>
                    <a:pt x="23625" y="5428"/>
                    <a:pt x="23625" y="5915"/>
                  </a:cubicBezTo>
                  <a:cubicBezTo>
                    <a:pt x="23625" y="6394"/>
                    <a:pt x="24179" y="7283"/>
                    <a:pt x="22735" y="7526"/>
                  </a:cubicBezTo>
                  <a:cubicBezTo>
                    <a:pt x="21291" y="7762"/>
                    <a:pt x="775" y="13075"/>
                    <a:pt x="775" y="13075"/>
                  </a:cubicBezTo>
                  <a:cubicBezTo>
                    <a:pt x="775" y="13075"/>
                    <a:pt x="288" y="13638"/>
                    <a:pt x="288" y="11547"/>
                  </a:cubicBezTo>
                  <a:cubicBezTo>
                    <a:pt x="288" y="9457"/>
                    <a:pt x="129" y="8408"/>
                    <a:pt x="129" y="6804"/>
                  </a:cubicBezTo>
                  <a:cubicBezTo>
                    <a:pt x="129" y="5193"/>
                    <a:pt x="53" y="3178"/>
                    <a:pt x="288" y="2532"/>
                  </a:cubicBezTo>
                  <a:cubicBezTo>
                    <a:pt x="532" y="1894"/>
                    <a:pt x="615" y="845"/>
                    <a:pt x="1018" y="685"/>
                  </a:cubicBezTo>
                  <a:close/>
                </a:path>
              </a:pathLst>
            </a:custGeom>
            <a:solidFill>
              <a:srgbClr val="231F20"/>
            </a:solidFill>
            <a:ln w="7575" cap="flat">
              <a:noFill/>
              <a:prstDash val="solid"/>
              <a:round/>
            </a:ln>
          </p:spPr>
          <p:txBody>
            <a:bodyPr rtlCol="0" anchor="ctr"/>
            <a:lstStyle/>
            <a:p>
              <a:endParaRPr lang="en-GB"/>
            </a:p>
          </p:txBody>
        </p:sp>
        <p:sp>
          <p:nvSpPr>
            <p:cNvPr id="549" name="Freeform: Shape 548">
              <a:extLst>
                <a:ext uri="{FF2B5EF4-FFF2-40B4-BE49-F238E27FC236}">
                  <a16:creationId xmlns:a16="http://schemas.microsoft.com/office/drawing/2014/main" id="{38425D26-EF42-4F63-92EF-E4FECAE2F321}"/>
                </a:ext>
              </a:extLst>
            </p:cNvPr>
            <p:cNvSpPr/>
            <p:nvPr/>
          </p:nvSpPr>
          <p:spPr>
            <a:xfrm>
              <a:off x="7120690" y="4260182"/>
              <a:ext cx="24682" cy="11032"/>
            </a:xfrm>
            <a:custGeom>
              <a:avLst/>
              <a:gdLst>
                <a:gd name="connsiteX0" fmla="*/ 4020 w 24682"/>
                <a:gd name="connsiteY0" fmla="*/ 385 h 11032"/>
                <a:gd name="connsiteX1" fmla="*/ 13514 w 24682"/>
                <a:gd name="connsiteY1" fmla="*/ 940 h 11032"/>
                <a:gd name="connsiteX2" fmla="*/ 19063 w 24682"/>
                <a:gd name="connsiteY2" fmla="*/ 2073 h 11032"/>
                <a:gd name="connsiteX3" fmla="*/ 23167 w 24682"/>
                <a:gd name="connsiteY3" fmla="*/ 2392 h 11032"/>
                <a:gd name="connsiteX4" fmla="*/ 24779 w 24682"/>
                <a:gd name="connsiteY4" fmla="*/ 3677 h 11032"/>
                <a:gd name="connsiteX5" fmla="*/ 24695 w 24682"/>
                <a:gd name="connsiteY5" fmla="*/ 7706 h 11032"/>
                <a:gd name="connsiteX6" fmla="*/ 23570 w 24682"/>
                <a:gd name="connsiteY6" fmla="*/ 10594 h 11032"/>
                <a:gd name="connsiteX7" fmla="*/ 19466 w 24682"/>
                <a:gd name="connsiteY7" fmla="*/ 11400 h 11032"/>
                <a:gd name="connsiteX8" fmla="*/ 13597 w 24682"/>
                <a:gd name="connsiteY8" fmla="*/ 11081 h 11032"/>
                <a:gd name="connsiteX9" fmla="*/ 6840 w 24682"/>
                <a:gd name="connsiteY9" fmla="*/ 10921 h 11032"/>
                <a:gd name="connsiteX10" fmla="*/ 1207 w 24682"/>
                <a:gd name="connsiteY10" fmla="*/ 10921 h 11032"/>
                <a:gd name="connsiteX11" fmla="*/ 242 w 24682"/>
                <a:gd name="connsiteY11" fmla="*/ 8747 h 11032"/>
                <a:gd name="connsiteX12" fmla="*/ 1047 w 24682"/>
                <a:gd name="connsiteY12" fmla="*/ 3844 h 11032"/>
                <a:gd name="connsiteX13" fmla="*/ 1770 w 24682"/>
                <a:gd name="connsiteY13" fmla="*/ 1267 h 11032"/>
                <a:gd name="connsiteX14" fmla="*/ 4020 w 24682"/>
                <a:gd name="connsiteY14" fmla="*/ 385 h 11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682" h="11032">
                  <a:moveTo>
                    <a:pt x="4020" y="385"/>
                  </a:moveTo>
                  <a:cubicBezTo>
                    <a:pt x="4020" y="385"/>
                    <a:pt x="10458" y="461"/>
                    <a:pt x="13514" y="940"/>
                  </a:cubicBezTo>
                  <a:cubicBezTo>
                    <a:pt x="16569" y="1427"/>
                    <a:pt x="17694" y="1989"/>
                    <a:pt x="19063" y="2073"/>
                  </a:cubicBezTo>
                  <a:cubicBezTo>
                    <a:pt x="20431" y="2157"/>
                    <a:pt x="23167" y="2392"/>
                    <a:pt x="23167" y="2392"/>
                  </a:cubicBezTo>
                  <a:cubicBezTo>
                    <a:pt x="23167" y="2392"/>
                    <a:pt x="24695" y="2552"/>
                    <a:pt x="24779" y="3677"/>
                  </a:cubicBezTo>
                  <a:cubicBezTo>
                    <a:pt x="24855" y="4809"/>
                    <a:pt x="24695" y="6170"/>
                    <a:pt x="24695" y="7706"/>
                  </a:cubicBezTo>
                  <a:cubicBezTo>
                    <a:pt x="24695" y="9233"/>
                    <a:pt x="23570" y="10594"/>
                    <a:pt x="23570" y="10594"/>
                  </a:cubicBezTo>
                  <a:cubicBezTo>
                    <a:pt x="23570" y="10594"/>
                    <a:pt x="22118" y="11559"/>
                    <a:pt x="19466" y="11400"/>
                  </a:cubicBezTo>
                  <a:cubicBezTo>
                    <a:pt x="16813" y="11240"/>
                    <a:pt x="16493" y="11240"/>
                    <a:pt x="13597" y="11081"/>
                  </a:cubicBezTo>
                  <a:cubicBezTo>
                    <a:pt x="10701" y="10921"/>
                    <a:pt x="7638" y="10921"/>
                    <a:pt x="6840" y="10921"/>
                  </a:cubicBezTo>
                  <a:lnTo>
                    <a:pt x="1207" y="10921"/>
                  </a:lnTo>
                  <a:cubicBezTo>
                    <a:pt x="1207" y="10921"/>
                    <a:pt x="-321" y="11240"/>
                    <a:pt x="242" y="8747"/>
                  </a:cubicBezTo>
                  <a:cubicBezTo>
                    <a:pt x="804" y="6254"/>
                    <a:pt x="721" y="4969"/>
                    <a:pt x="1047" y="3844"/>
                  </a:cubicBezTo>
                  <a:cubicBezTo>
                    <a:pt x="1367" y="2712"/>
                    <a:pt x="1123" y="1830"/>
                    <a:pt x="1770" y="1267"/>
                  </a:cubicBezTo>
                  <a:cubicBezTo>
                    <a:pt x="2408" y="705"/>
                    <a:pt x="4020" y="385"/>
                    <a:pt x="4020" y="385"/>
                  </a:cubicBezTo>
                  <a:close/>
                </a:path>
              </a:pathLst>
            </a:custGeom>
            <a:solidFill>
              <a:srgbClr val="231F20"/>
            </a:solidFill>
            <a:ln w="7575" cap="flat">
              <a:noFill/>
              <a:prstDash val="solid"/>
              <a:round/>
            </a:ln>
          </p:spPr>
          <p:txBody>
            <a:bodyPr rtlCol="0" anchor="ctr"/>
            <a:lstStyle/>
            <a:p>
              <a:endParaRPr lang="en-GB"/>
            </a:p>
          </p:txBody>
        </p:sp>
        <p:sp>
          <p:nvSpPr>
            <p:cNvPr id="550" name="Freeform: Shape 549">
              <a:extLst>
                <a:ext uri="{FF2B5EF4-FFF2-40B4-BE49-F238E27FC236}">
                  <a16:creationId xmlns:a16="http://schemas.microsoft.com/office/drawing/2014/main" id="{BB300EA8-54FE-4DAF-8D2A-88325A768660}"/>
                </a:ext>
              </a:extLst>
            </p:cNvPr>
            <p:cNvSpPr/>
            <p:nvPr/>
          </p:nvSpPr>
          <p:spPr>
            <a:xfrm>
              <a:off x="7123704" y="4237492"/>
              <a:ext cx="24065" cy="16897"/>
            </a:xfrm>
            <a:custGeom>
              <a:avLst/>
              <a:gdLst>
                <a:gd name="connsiteX0" fmla="*/ 6077 w 24065"/>
                <a:gd name="connsiteY0" fmla="*/ 461 h 16897"/>
                <a:gd name="connsiteX1" fmla="*/ 14043 w 24065"/>
                <a:gd name="connsiteY1" fmla="*/ 1829 h 16897"/>
                <a:gd name="connsiteX2" fmla="*/ 16696 w 24065"/>
                <a:gd name="connsiteY2" fmla="*/ 1662 h 16897"/>
                <a:gd name="connsiteX3" fmla="*/ 20155 w 24065"/>
                <a:gd name="connsiteY3" fmla="*/ 2468 h 16897"/>
                <a:gd name="connsiteX4" fmla="*/ 22732 w 24065"/>
                <a:gd name="connsiteY4" fmla="*/ 3273 h 16897"/>
                <a:gd name="connsiteX5" fmla="*/ 24176 w 24065"/>
                <a:gd name="connsiteY5" fmla="*/ 5926 h 16897"/>
                <a:gd name="connsiteX6" fmla="*/ 23530 w 24065"/>
                <a:gd name="connsiteY6" fmla="*/ 11240 h 16897"/>
                <a:gd name="connsiteX7" fmla="*/ 22732 w 24065"/>
                <a:gd name="connsiteY7" fmla="*/ 17275 h 16897"/>
                <a:gd name="connsiteX8" fmla="*/ 361 w 24065"/>
                <a:gd name="connsiteY8" fmla="*/ 16150 h 16897"/>
                <a:gd name="connsiteX9" fmla="*/ 688 w 24065"/>
                <a:gd name="connsiteY9" fmla="*/ 13087 h 16897"/>
                <a:gd name="connsiteX10" fmla="*/ 2132 w 24065"/>
                <a:gd name="connsiteY10" fmla="*/ 8343 h 16897"/>
                <a:gd name="connsiteX11" fmla="*/ 3264 w 24065"/>
                <a:gd name="connsiteY11" fmla="*/ 5288 h 16897"/>
                <a:gd name="connsiteX12" fmla="*/ 4466 w 24065"/>
                <a:gd name="connsiteY12" fmla="*/ 2795 h 16897"/>
                <a:gd name="connsiteX13" fmla="*/ 4868 w 24065"/>
                <a:gd name="connsiteY13" fmla="*/ 377 h 16897"/>
                <a:gd name="connsiteX14" fmla="*/ 6077 w 24065"/>
                <a:gd name="connsiteY14" fmla="*/ 461 h 1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65" h="16897">
                  <a:moveTo>
                    <a:pt x="6077" y="461"/>
                  </a:moveTo>
                  <a:cubicBezTo>
                    <a:pt x="6077" y="461"/>
                    <a:pt x="12356" y="1829"/>
                    <a:pt x="14043" y="1829"/>
                  </a:cubicBezTo>
                  <a:cubicBezTo>
                    <a:pt x="15731" y="1829"/>
                    <a:pt x="15244" y="1183"/>
                    <a:pt x="16696" y="1662"/>
                  </a:cubicBezTo>
                  <a:cubicBezTo>
                    <a:pt x="18140" y="2148"/>
                    <a:pt x="19106" y="2072"/>
                    <a:pt x="20155" y="2468"/>
                  </a:cubicBezTo>
                  <a:cubicBezTo>
                    <a:pt x="21204" y="2870"/>
                    <a:pt x="21766" y="3273"/>
                    <a:pt x="22732" y="3273"/>
                  </a:cubicBezTo>
                  <a:cubicBezTo>
                    <a:pt x="23697" y="3273"/>
                    <a:pt x="24259" y="3676"/>
                    <a:pt x="24176" y="5926"/>
                  </a:cubicBezTo>
                  <a:cubicBezTo>
                    <a:pt x="24100" y="8184"/>
                    <a:pt x="23530" y="9149"/>
                    <a:pt x="23530" y="11240"/>
                  </a:cubicBezTo>
                  <a:cubicBezTo>
                    <a:pt x="23530" y="13330"/>
                    <a:pt x="22732" y="17275"/>
                    <a:pt x="22732" y="17275"/>
                  </a:cubicBezTo>
                  <a:lnTo>
                    <a:pt x="361" y="16150"/>
                  </a:lnTo>
                  <a:cubicBezTo>
                    <a:pt x="361" y="16150"/>
                    <a:pt x="-361" y="15017"/>
                    <a:pt x="688" y="13087"/>
                  </a:cubicBezTo>
                  <a:cubicBezTo>
                    <a:pt x="1737" y="11156"/>
                    <a:pt x="1896" y="9712"/>
                    <a:pt x="2132" y="8343"/>
                  </a:cubicBezTo>
                  <a:cubicBezTo>
                    <a:pt x="2375" y="6975"/>
                    <a:pt x="2702" y="6010"/>
                    <a:pt x="3264" y="5288"/>
                  </a:cubicBezTo>
                  <a:cubicBezTo>
                    <a:pt x="3827" y="4558"/>
                    <a:pt x="4306" y="3349"/>
                    <a:pt x="4466" y="2795"/>
                  </a:cubicBezTo>
                  <a:cubicBezTo>
                    <a:pt x="4625" y="2232"/>
                    <a:pt x="4868" y="377"/>
                    <a:pt x="4868" y="377"/>
                  </a:cubicBezTo>
                  <a:lnTo>
                    <a:pt x="6077" y="461"/>
                  </a:lnTo>
                  <a:close/>
                </a:path>
              </a:pathLst>
            </a:custGeom>
            <a:solidFill>
              <a:srgbClr val="231F20"/>
            </a:solidFill>
            <a:ln w="7575" cap="flat">
              <a:noFill/>
              <a:prstDash val="solid"/>
              <a:round/>
            </a:ln>
          </p:spPr>
          <p:txBody>
            <a:bodyPr rtlCol="0" anchor="ctr"/>
            <a:lstStyle/>
            <a:p>
              <a:endParaRPr lang="en-GB"/>
            </a:p>
          </p:txBody>
        </p:sp>
        <p:sp>
          <p:nvSpPr>
            <p:cNvPr id="551" name="Freeform: Shape 550">
              <a:extLst>
                <a:ext uri="{FF2B5EF4-FFF2-40B4-BE49-F238E27FC236}">
                  <a16:creationId xmlns:a16="http://schemas.microsoft.com/office/drawing/2014/main" id="{A6CA3B0E-1695-424D-903B-0455623E0D71}"/>
                </a:ext>
              </a:extLst>
            </p:cNvPr>
            <p:cNvSpPr/>
            <p:nvPr/>
          </p:nvSpPr>
          <p:spPr>
            <a:xfrm>
              <a:off x="7151482" y="4248354"/>
              <a:ext cx="7741" cy="12630"/>
            </a:xfrm>
            <a:custGeom>
              <a:avLst/>
              <a:gdLst>
                <a:gd name="connsiteX0" fmla="*/ 3164 w 7741"/>
                <a:gd name="connsiteY0" fmla="*/ 457 h 12630"/>
                <a:gd name="connsiteX1" fmla="*/ 7588 w 7741"/>
                <a:gd name="connsiteY1" fmla="*/ 4964 h 12630"/>
                <a:gd name="connsiteX2" fmla="*/ 7831 w 7741"/>
                <a:gd name="connsiteY2" fmla="*/ 7055 h 12630"/>
                <a:gd name="connsiteX3" fmla="*/ 7025 w 7741"/>
                <a:gd name="connsiteY3" fmla="*/ 11965 h 12630"/>
                <a:gd name="connsiteX4" fmla="*/ 6706 w 7741"/>
                <a:gd name="connsiteY4" fmla="*/ 13007 h 12630"/>
                <a:gd name="connsiteX5" fmla="*/ 3323 w 7741"/>
                <a:gd name="connsiteY5" fmla="*/ 11638 h 12630"/>
                <a:gd name="connsiteX6" fmla="*/ 1309 w 7741"/>
                <a:gd name="connsiteY6" fmla="*/ 9951 h 12630"/>
                <a:gd name="connsiteX7" fmla="*/ 587 w 7741"/>
                <a:gd name="connsiteY7" fmla="*/ 8507 h 12630"/>
                <a:gd name="connsiteX8" fmla="*/ 184 w 7741"/>
                <a:gd name="connsiteY8" fmla="*/ 4964 h 12630"/>
                <a:gd name="connsiteX9" fmla="*/ 1073 w 7741"/>
                <a:gd name="connsiteY9" fmla="*/ 1422 h 12630"/>
                <a:gd name="connsiteX10" fmla="*/ 2518 w 7741"/>
                <a:gd name="connsiteY10" fmla="*/ 381 h 12630"/>
                <a:gd name="connsiteX11" fmla="*/ 3164 w 7741"/>
                <a:gd name="connsiteY11" fmla="*/ 457 h 1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41" h="12630">
                  <a:moveTo>
                    <a:pt x="3164" y="457"/>
                  </a:moveTo>
                  <a:lnTo>
                    <a:pt x="7588" y="4964"/>
                  </a:lnTo>
                  <a:cubicBezTo>
                    <a:pt x="7588" y="4964"/>
                    <a:pt x="7991" y="5208"/>
                    <a:pt x="7831" y="7055"/>
                  </a:cubicBezTo>
                  <a:cubicBezTo>
                    <a:pt x="7671" y="8910"/>
                    <a:pt x="7025" y="11965"/>
                    <a:pt x="7025" y="11965"/>
                  </a:cubicBezTo>
                  <a:cubicBezTo>
                    <a:pt x="7025" y="11965"/>
                    <a:pt x="7588" y="13090"/>
                    <a:pt x="6706" y="13007"/>
                  </a:cubicBezTo>
                  <a:cubicBezTo>
                    <a:pt x="5817" y="12931"/>
                    <a:pt x="3726" y="12209"/>
                    <a:pt x="3323" y="11638"/>
                  </a:cubicBezTo>
                  <a:cubicBezTo>
                    <a:pt x="2920" y="11076"/>
                    <a:pt x="1476" y="10270"/>
                    <a:pt x="1309" y="9951"/>
                  </a:cubicBezTo>
                  <a:cubicBezTo>
                    <a:pt x="1149" y="9632"/>
                    <a:pt x="670" y="8826"/>
                    <a:pt x="587" y="8507"/>
                  </a:cubicBezTo>
                  <a:cubicBezTo>
                    <a:pt x="511" y="8180"/>
                    <a:pt x="-52" y="6173"/>
                    <a:pt x="184" y="4964"/>
                  </a:cubicBezTo>
                  <a:cubicBezTo>
                    <a:pt x="427" y="3756"/>
                    <a:pt x="427" y="2144"/>
                    <a:pt x="1073" y="1422"/>
                  </a:cubicBezTo>
                  <a:cubicBezTo>
                    <a:pt x="1712" y="700"/>
                    <a:pt x="2518" y="381"/>
                    <a:pt x="2518" y="381"/>
                  </a:cubicBezTo>
                  <a:lnTo>
                    <a:pt x="3164" y="457"/>
                  </a:lnTo>
                  <a:close/>
                </a:path>
              </a:pathLst>
            </a:custGeom>
            <a:solidFill>
              <a:srgbClr val="231F20"/>
            </a:solidFill>
            <a:ln w="7575" cap="flat">
              <a:noFill/>
              <a:prstDash val="solid"/>
              <a:round/>
            </a:ln>
          </p:spPr>
          <p:txBody>
            <a:bodyPr rtlCol="0" anchor="ctr"/>
            <a:lstStyle/>
            <a:p>
              <a:endParaRPr lang="en-GB"/>
            </a:p>
          </p:txBody>
        </p:sp>
        <p:sp>
          <p:nvSpPr>
            <p:cNvPr id="552" name="Freeform: Shape 551">
              <a:extLst>
                <a:ext uri="{FF2B5EF4-FFF2-40B4-BE49-F238E27FC236}">
                  <a16:creationId xmlns:a16="http://schemas.microsoft.com/office/drawing/2014/main" id="{2B262E38-DA3C-45BE-B9A1-3EE4B4C99A41}"/>
                </a:ext>
              </a:extLst>
            </p:cNvPr>
            <p:cNvSpPr/>
            <p:nvPr/>
          </p:nvSpPr>
          <p:spPr>
            <a:xfrm>
              <a:off x="7149757" y="4265880"/>
              <a:ext cx="7014" cy="9102"/>
            </a:xfrm>
            <a:custGeom>
              <a:avLst/>
              <a:gdLst>
                <a:gd name="connsiteX0" fmla="*/ 3276 w 7014"/>
                <a:gd name="connsiteY0" fmla="*/ 399 h 9102"/>
                <a:gd name="connsiteX1" fmla="*/ 6658 w 7014"/>
                <a:gd name="connsiteY1" fmla="*/ 4184 h 9102"/>
                <a:gd name="connsiteX2" fmla="*/ 7137 w 7014"/>
                <a:gd name="connsiteY2" fmla="*/ 6275 h 9102"/>
                <a:gd name="connsiteX3" fmla="*/ 6491 w 7014"/>
                <a:gd name="connsiteY3" fmla="*/ 9490 h 9102"/>
                <a:gd name="connsiteX4" fmla="*/ 3359 w 7014"/>
                <a:gd name="connsiteY4" fmla="*/ 8281 h 9102"/>
                <a:gd name="connsiteX5" fmla="*/ 866 w 7014"/>
                <a:gd name="connsiteY5" fmla="*/ 6351 h 9102"/>
                <a:gd name="connsiteX6" fmla="*/ 220 w 7014"/>
                <a:gd name="connsiteY6" fmla="*/ 3378 h 9102"/>
                <a:gd name="connsiteX7" fmla="*/ 1588 w 7014"/>
                <a:gd name="connsiteY7" fmla="*/ 566 h 9102"/>
                <a:gd name="connsiteX8" fmla="*/ 3276 w 7014"/>
                <a:gd name="connsiteY8" fmla="*/ 399 h 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4" h="9102">
                  <a:moveTo>
                    <a:pt x="3276" y="399"/>
                  </a:moveTo>
                  <a:lnTo>
                    <a:pt x="6658" y="4184"/>
                  </a:lnTo>
                  <a:cubicBezTo>
                    <a:pt x="6658" y="4184"/>
                    <a:pt x="7137" y="4344"/>
                    <a:pt x="7137" y="6275"/>
                  </a:cubicBezTo>
                  <a:cubicBezTo>
                    <a:pt x="7137" y="8205"/>
                    <a:pt x="7221" y="9490"/>
                    <a:pt x="6491" y="9490"/>
                  </a:cubicBezTo>
                  <a:cubicBezTo>
                    <a:pt x="5769" y="9490"/>
                    <a:pt x="3998" y="8927"/>
                    <a:pt x="3359" y="8281"/>
                  </a:cubicBezTo>
                  <a:cubicBezTo>
                    <a:pt x="2713" y="7643"/>
                    <a:pt x="1261" y="7156"/>
                    <a:pt x="866" y="6351"/>
                  </a:cubicBezTo>
                  <a:cubicBezTo>
                    <a:pt x="463" y="5552"/>
                    <a:pt x="-99" y="4747"/>
                    <a:pt x="220" y="3378"/>
                  </a:cubicBezTo>
                  <a:cubicBezTo>
                    <a:pt x="539" y="2010"/>
                    <a:pt x="1102" y="802"/>
                    <a:pt x="1588" y="566"/>
                  </a:cubicBezTo>
                  <a:cubicBezTo>
                    <a:pt x="2067" y="323"/>
                    <a:pt x="3276" y="399"/>
                    <a:pt x="3276" y="399"/>
                  </a:cubicBezTo>
                  <a:close/>
                </a:path>
              </a:pathLst>
            </a:custGeom>
            <a:solidFill>
              <a:srgbClr val="231F20"/>
            </a:solidFill>
            <a:ln w="7575" cap="flat">
              <a:noFill/>
              <a:prstDash val="solid"/>
              <a:round/>
            </a:ln>
          </p:spPr>
          <p:txBody>
            <a:bodyPr rtlCol="0" anchor="ctr"/>
            <a:lstStyle/>
            <a:p>
              <a:endParaRPr lang="en-GB"/>
            </a:p>
          </p:txBody>
        </p:sp>
        <p:sp>
          <p:nvSpPr>
            <p:cNvPr id="553" name="Freeform: Shape 552">
              <a:extLst>
                <a:ext uri="{FF2B5EF4-FFF2-40B4-BE49-F238E27FC236}">
                  <a16:creationId xmlns:a16="http://schemas.microsoft.com/office/drawing/2014/main" id="{E5DA74B6-5697-4386-A1BA-E4B1731BB673}"/>
                </a:ext>
              </a:extLst>
            </p:cNvPr>
            <p:cNvSpPr/>
            <p:nvPr/>
          </p:nvSpPr>
          <p:spPr>
            <a:xfrm>
              <a:off x="7149122" y="4280774"/>
              <a:ext cx="5638" cy="9972"/>
            </a:xfrm>
            <a:custGeom>
              <a:avLst/>
              <a:gdLst>
                <a:gd name="connsiteX0" fmla="*/ 1980 w 5638"/>
                <a:gd name="connsiteY0" fmla="*/ 553 h 9972"/>
                <a:gd name="connsiteX1" fmla="*/ 4314 w 5638"/>
                <a:gd name="connsiteY1" fmla="*/ 2325 h 9972"/>
                <a:gd name="connsiteX2" fmla="*/ 5598 w 5638"/>
                <a:gd name="connsiteY2" fmla="*/ 4901 h 9972"/>
                <a:gd name="connsiteX3" fmla="*/ 5598 w 5638"/>
                <a:gd name="connsiteY3" fmla="*/ 9242 h 9972"/>
                <a:gd name="connsiteX4" fmla="*/ 4709 w 5638"/>
                <a:gd name="connsiteY4" fmla="*/ 10367 h 9972"/>
                <a:gd name="connsiteX5" fmla="*/ 3348 w 5638"/>
                <a:gd name="connsiteY5" fmla="*/ 9401 h 9972"/>
                <a:gd name="connsiteX6" fmla="*/ 2140 w 5638"/>
                <a:gd name="connsiteY6" fmla="*/ 7798 h 9972"/>
                <a:gd name="connsiteX7" fmla="*/ 771 w 5638"/>
                <a:gd name="connsiteY7" fmla="*/ 5221 h 9972"/>
                <a:gd name="connsiteX8" fmla="*/ 125 w 5638"/>
                <a:gd name="connsiteY8" fmla="*/ 2887 h 9972"/>
                <a:gd name="connsiteX9" fmla="*/ 452 w 5638"/>
                <a:gd name="connsiteY9" fmla="*/ 1276 h 9972"/>
                <a:gd name="connsiteX10" fmla="*/ 1501 w 5638"/>
                <a:gd name="connsiteY10" fmla="*/ 394 h 9972"/>
                <a:gd name="connsiteX11" fmla="*/ 1980 w 5638"/>
                <a:gd name="connsiteY11" fmla="*/ 553 h 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38" h="9972">
                  <a:moveTo>
                    <a:pt x="1980" y="553"/>
                  </a:moveTo>
                  <a:cubicBezTo>
                    <a:pt x="1980" y="553"/>
                    <a:pt x="3508" y="1602"/>
                    <a:pt x="4314" y="2325"/>
                  </a:cubicBezTo>
                  <a:cubicBezTo>
                    <a:pt x="5119" y="3047"/>
                    <a:pt x="5515" y="3130"/>
                    <a:pt x="5598" y="4901"/>
                  </a:cubicBezTo>
                  <a:cubicBezTo>
                    <a:pt x="5682" y="6665"/>
                    <a:pt x="5925" y="8436"/>
                    <a:pt x="5598" y="9242"/>
                  </a:cubicBezTo>
                  <a:cubicBezTo>
                    <a:pt x="5279" y="10048"/>
                    <a:pt x="5439" y="10367"/>
                    <a:pt x="4709" y="10367"/>
                  </a:cubicBezTo>
                  <a:cubicBezTo>
                    <a:pt x="3987" y="10367"/>
                    <a:pt x="3667" y="9888"/>
                    <a:pt x="3348" y="9401"/>
                  </a:cubicBezTo>
                  <a:cubicBezTo>
                    <a:pt x="3021" y="8923"/>
                    <a:pt x="2466" y="8436"/>
                    <a:pt x="2140" y="7798"/>
                  </a:cubicBezTo>
                  <a:cubicBezTo>
                    <a:pt x="1820" y="7151"/>
                    <a:pt x="931" y="6026"/>
                    <a:pt x="771" y="5221"/>
                  </a:cubicBezTo>
                  <a:cubicBezTo>
                    <a:pt x="612" y="4415"/>
                    <a:pt x="125" y="3374"/>
                    <a:pt x="125" y="2887"/>
                  </a:cubicBezTo>
                  <a:cubicBezTo>
                    <a:pt x="125" y="2408"/>
                    <a:pt x="125" y="1762"/>
                    <a:pt x="452" y="1276"/>
                  </a:cubicBezTo>
                  <a:cubicBezTo>
                    <a:pt x="771" y="797"/>
                    <a:pt x="1501" y="394"/>
                    <a:pt x="1501" y="394"/>
                  </a:cubicBezTo>
                  <a:lnTo>
                    <a:pt x="1980" y="553"/>
                  </a:lnTo>
                  <a:close/>
                </a:path>
              </a:pathLst>
            </a:custGeom>
            <a:solidFill>
              <a:srgbClr val="231F20"/>
            </a:solidFill>
            <a:ln w="7575" cap="flat">
              <a:noFill/>
              <a:prstDash val="solid"/>
              <a:round/>
            </a:ln>
          </p:spPr>
          <p:txBody>
            <a:bodyPr rtlCol="0" anchor="ctr"/>
            <a:lstStyle/>
            <a:p>
              <a:endParaRPr lang="en-GB"/>
            </a:p>
          </p:txBody>
        </p:sp>
        <p:sp>
          <p:nvSpPr>
            <p:cNvPr id="554" name="Freeform: Shape 553">
              <a:extLst>
                <a:ext uri="{FF2B5EF4-FFF2-40B4-BE49-F238E27FC236}">
                  <a16:creationId xmlns:a16="http://schemas.microsoft.com/office/drawing/2014/main" id="{9213784B-D81A-484F-BC90-E062626AA810}"/>
                </a:ext>
              </a:extLst>
            </p:cNvPr>
            <p:cNvSpPr/>
            <p:nvPr/>
          </p:nvSpPr>
          <p:spPr>
            <a:xfrm>
              <a:off x="7165586" y="4251083"/>
              <a:ext cx="7555" cy="10862"/>
            </a:xfrm>
            <a:custGeom>
              <a:avLst/>
              <a:gdLst>
                <a:gd name="connsiteX0" fmla="*/ 491 w 7555"/>
                <a:gd name="connsiteY0" fmla="*/ 3529 h 10862"/>
                <a:gd name="connsiteX1" fmla="*/ 2581 w 7555"/>
                <a:gd name="connsiteY1" fmla="*/ 2480 h 10862"/>
                <a:gd name="connsiteX2" fmla="*/ 4991 w 7555"/>
                <a:gd name="connsiteY2" fmla="*/ 1758 h 10862"/>
                <a:gd name="connsiteX3" fmla="*/ 7165 w 7555"/>
                <a:gd name="connsiteY3" fmla="*/ 382 h 10862"/>
                <a:gd name="connsiteX4" fmla="*/ 7643 w 7555"/>
                <a:gd name="connsiteY4" fmla="*/ 1514 h 10862"/>
                <a:gd name="connsiteX5" fmla="*/ 7408 w 7555"/>
                <a:gd name="connsiteY5" fmla="*/ 4973 h 10862"/>
                <a:gd name="connsiteX6" fmla="*/ 7165 w 7555"/>
                <a:gd name="connsiteY6" fmla="*/ 7953 h 10862"/>
                <a:gd name="connsiteX7" fmla="*/ 6845 w 7555"/>
                <a:gd name="connsiteY7" fmla="*/ 9070 h 10862"/>
                <a:gd name="connsiteX8" fmla="*/ 2581 w 7555"/>
                <a:gd name="connsiteY8" fmla="*/ 11244 h 10862"/>
                <a:gd name="connsiteX9" fmla="*/ 1129 w 7555"/>
                <a:gd name="connsiteY9" fmla="*/ 11168 h 10862"/>
                <a:gd name="connsiteX10" fmla="*/ 247 w 7555"/>
                <a:gd name="connsiteY10" fmla="*/ 10119 h 10862"/>
                <a:gd name="connsiteX11" fmla="*/ 164 w 7555"/>
                <a:gd name="connsiteY11" fmla="*/ 7709 h 10862"/>
                <a:gd name="connsiteX12" fmla="*/ 491 w 7555"/>
                <a:gd name="connsiteY12" fmla="*/ 5376 h 10862"/>
                <a:gd name="connsiteX13" fmla="*/ 491 w 7555"/>
                <a:gd name="connsiteY13" fmla="*/ 3529 h 1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5" h="10862">
                  <a:moveTo>
                    <a:pt x="491" y="3529"/>
                  </a:moveTo>
                  <a:cubicBezTo>
                    <a:pt x="491" y="3529"/>
                    <a:pt x="1775" y="2480"/>
                    <a:pt x="2581" y="2480"/>
                  </a:cubicBezTo>
                  <a:cubicBezTo>
                    <a:pt x="3387" y="2480"/>
                    <a:pt x="4512" y="2396"/>
                    <a:pt x="4991" y="1758"/>
                  </a:cubicBezTo>
                  <a:cubicBezTo>
                    <a:pt x="5477" y="1111"/>
                    <a:pt x="6921" y="382"/>
                    <a:pt x="7165" y="382"/>
                  </a:cubicBezTo>
                  <a:cubicBezTo>
                    <a:pt x="7408" y="382"/>
                    <a:pt x="7643" y="465"/>
                    <a:pt x="7643" y="1514"/>
                  </a:cubicBezTo>
                  <a:cubicBezTo>
                    <a:pt x="7643" y="2563"/>
                    <a:pt x="7567" y="3924"/>
                    <a:pt x="7408" y="4973"/>
                  </a:cubicBezTo>
                  <a:cubicBezTo>
                    <a:pt x="7248" y="6022"/>
                    <a:pt x="7165" y="7307"/>
                    <a:pt x="7165" y="7953"/>
                  </a:cubicBezTo>
                  <a:cubicBezTo>
                    <a:pt x="7165" y="8591"/>
                    <a:pt x="8533" y="8188"/>
                    <a:pt x="6845" y="9070"/>
                  </a:cubicBezTo>
                  <a:cubicBezTo>
                    <a:pt x="5158" y="9959"/>
                    <a:pt x="2581" y="11244"/>
                    <a:pt x="2581" y="11244"/>
                  </a:cubicBezTo>
                  <a:lnTo>
                    <a:pt x="1129" y="11168"/>
                  </a:lnTo>
                  <a:cubicBezTo>
                    <a:pt x="1129" y="11168"/>
                    <a:pt x="323" y="10765"/>
                    <a:pt x="247" y="10119"/>
                  </a:cubicBezTo>
                  <a:cubicBezTo>
                    <a:pt x="164" y="9481"/>
                    <a:pt x="88" y="8675"/>
                    <a:pt x="164" y="7709"/>
                  </a:cubicBezTo>
                  <a:cubicBezTo>
                    <a:pt x="247" y="6744"/>
                    <a:pt x="491" y="5695"/>
                    <a:pt x="491" y="5376"/>
                  </a:cubicBezTo>
                  <a:lnTo>
                    <a:pt x="491" y="3529"/>
                  </a:lnTo>
                  <a:close/>
                </a:path>
              </a:pathLst>
            </a:custGeom>
            <a:solidFill>
              <a:srgbClr val="231F20"/>
            </a:solidFill>
            <a:ln w="7575" cap="flat">
              <a:noFill/>
              <a:prstDash val="solid"/>
              <a:round/>
            </a:ln>
          </p:spPr>
          <p:txBody>
            <a:bodyPr rtlCol="0" anchor="ctr"/>
            <a:lstStyle/>
            <a:p>
              <a:endParaRPr lang="en-GB"/>
            </a:p>
          </p:txBody>
        </p:sp>
        <p:sp>
          <p:nvSpPr>
            <p:cNvPr id="555" name="Freeform: Shape 554">
              <a:extLst>
                <a:ext uri="{FF2B5EF4-FFF2-40B4-BE49-F238E27FC236}">
                  <a16:creationId xmlns:a16="http://schemas.microsoft.com/office/drawing/2014/main" id="{F995FBA8-858D-40CA-B701-55D7CE151292}"/>
                </a:ext>
              </a:extLst>
            </p:cNvPr>
            <p:cNvSpPr/>
            <p:nvPr/>
          </p:nvSpPr>
          <p:spPr>
            <a:xfrm>
              <a:off x="7163678" y="4269177"/>
              <a:ext cx="6861" cy="6841"/>
            </a:xfrm>
            <a:custGeom>
              <a:avLst/>
              <a:gdLst>
                <a:gd name="connsiteX0" fmla="*/ 786 w 6861"/>
                <a:gd name="connsiteY0" fmla="*/ 2408 h 6841"/>
                <a:gd name="connsiteX1" fmla="*/ 5453 w 6861"/>
                <a:gd name="connsiteY1" fmla="*/ 485 h 6841"/>
                <a:gd name="connsiteX2" fmla="*/ 6981 w 6861"/>
                <a:gd name="connsiteY2" fmla="*/ 1610 h 6841"/>
                <a:gd name="connsiteX3" fmla="*/ 6897 w 6861"/>
                <a:gd name="connsiteY3" fmla="*/ 3944 h 6841"/>
                <a:gd name="connsiteX4" fmla="*/ 6494 w 6861"/>
                <a:gd name="connsiteY4" fmla="*/ 5228 h 6841"/>
                <a:gd name="connsiteX5" fmla="*/ 3765 w 6861"/>
                <a:gd name="connsiteY5" fmla="*/ 6597 h 6841"/>
                <a:gd name="connsiteX6" fmla="*/ 626 w 6861"/>
                <a:gd name="connsiteY6" fmla="*/ 7076 h 6841"/>
                <a:gd name="connsiteX7" fmla="*/ 223 w 6861"/>
                <a:gd name="connsiteY7" fmla="*/ 4666 h 6841"/>
                <a:gd name="connsiteX8" fmla="*/ 786 w 6861"/>
                <a:gd name="connsiteY8" fmla="*/ 2408 h 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1" h="6841">
                  <a:moveTo>
                    <a:pt x="786" y="2408"/>
                  </a:moveTo>
                  <a:cubicBezTo>
                    <a:pt x="786" y="2408"/>
                    <a:pt x="4085" y="721"/>
                    <a:pt x="5453" y="485"/>
                  </a:cubicBezTo>
                  <a:cubicBezTo>
                    <a:pt x="6814" y="242"/>
                    <a:pt x="7057" y="402"/>
                    <a:pt x="6981" y="1610"/>
                  </a:cubicBezTo>
                  <a:cubicBezTo>
                    <a:pt x="6897" y="2819"/>
                    <a:pt x="6897" y="3944"/>
                    <a:pt x="6897" y="3944"/>
                  </a:cubicBezTo>
                  <a:cubicBezTo>
                    <a:pt x="6897" y="3944"/>
                    <a:pt x="7140" y="4909"/>
                    <a:pt x="6494" y="5228"/>
                  </a:cubicBezTo>
                  <a:cubicBezTo>
                    <a:pt x="5848" y="5555"/>
                    <a:pt x="4647" y="6437"/>
                    <a:pt x="3765" y="6597"/>
                  </a:cubicBezTo>
                  <a:cubicBezTo>
                    <a:pt x="2876" y="6756"/>
                    <a:pt x="1189" y="7562"/>
                    <a:pt x="626" y="7076"/>
                  </a:cubicBezTo>
                  <a:cubicBezTo>
                    <a:pt x="64" y="6597"/>
                    <a:pt x="64" y="5228"/>
                    <a:pt x="223" y="4666"/>
                  </a:cubicBezTo>
                  <a:cubicBezTo>
                    <a:pt x="383" y="4103"/>
                    <a:pt x="786" y="2408"/>
                    <a:pt x="786" y="2408"/>
                  </a:cubicBezTo>
                  <a:close/>
                </a:path>
              </a:pathLst>
            </a:custGeom>
            <a:solidFill>
              <a:srgbClr val="231F20"/>
            </a:solidFill>
            <a:ln w="7575" cap="flat">
              <a:noFill/>
              <a:prstDash val="solid"/>
              <a:round/>
            </a:ln>
          </p:spPr>
          <p:txBody>
            <a:bodyPr rtlCol="0" anchor="ctr"/>
            <a:lstStyle/>
            <a:p>
              <a:endParaRPr lang="en-GB"/>
            </a:p>
          </p:txBody>
        </p:sp>
        <p:sp>
          <p:nvSpPr>
            <p:cNvPr id="556" name="Freeform: Shape 555">
              <a:extLst>
                <a:ext uri="{FF2B5EF4-FFF2-40B4-BE49-F238E27FC236}">
                  <a16:creationId xmlns:a16="http://schemas.microsoft.com/office/drawing/2014/main" id="{D23E81A5-1013-4E5B-B556-3B87CF809452}"/>
                </a:ext>
              </a:extLst>
            </p:cNvPr>
            <p:cNvSpPr/>
            <p:nvPr/>
          </p:nvSpPr>
          <p:spPr>
            <a:xfrm>
              <a:off x="7162401" y="4282220"/>
              <a:ext cx="6128" cy="10116"/>
            </a:xfrm>
            <a:custGeom>
              <a:avLst/>
              <a:gdLst>
                <a:gd name="connsiteX0" fmla="*/ 1339 w 6128"/>
                <a:gd name="connsiteY0" fmla="*/ 3289 h 10116"/>
                <a:gd name="connsiteX1" fmla="*/ 4714 w 6128"/>
                <a:gd name="connsiteY1" fmla="*/ 636 h 10116"/>
                <a:gd name="connsiteX2" fmla="*/ 6242 w 6128"/>
                <a:gd name="connsiteY2" fmla="*/ 796 h 10116"/>
                <a:gd name="connsiteX3" fmla="*/ 5361 w 6128"/>
                <a:gd name="connsiteY3" fmla="*/ 3532 h 10116"/>
                <a:gd name="connsiteX4" fmla="*/ 3833 w 6128"/>
                <a:gd name="connsiteY4" fmla="*/ 8602 h 10116"/>
                <a:gd name="connsiteX5" fmla="*/ 1415 w 6128"/>
                <a:gd name="connsiteY5" fmla="*/ 10374 h 10116"/>
                <a:gd name="connsiteX6" fmla="*/ 131 w 6128"/>
                <a:gd name="connsiteY6" fmla="*/ 9249 h 10116"/>
                <a:gd name="connsiteX7" fmla="*/ 534 w 6128"/>
                <a:gd name="connsiteY7" fmla="*/ 4581 h 10116"/>
                <a:gd name="connsiteX8" fmla="*/ 1339 w 6128"/>
                <a:gd name="connsiteY8" fmla="*/ 3289 h 1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28" h="10116">
                  <a:moveTo>
                    <a:pt x="1339" y="3289"/>
                  </a:moveTo>
                  <a:lnTo>
                    <a:pt x="4714" y="636"/>
                  </a:lnTo>
                  <a:cubicBezTo>
                    <a:pt x="4714" y="636"/>
                    <a:pt x="6083" y="-2"/>
                    <a:pt x="6242" y="796"/>
                  </a:cubicBezTo>
                  <a:cubicBezTo>
                    <a:pt x="6402" y="1602"/>
                    <a:pt x="5361" y="3532"/>
                    <a:pt x="5361" y="3532"/>
                  </a:cubicBezTo>
                  <a:cubicBezTo>
                    <a:pt x="5361" y="3532"/>
                    <a:pt x="4555" y="7880"/>
                    <a:pt x="3833" y="8602"/>
                  </a:cubicBezTo>
                  <a:cubicBezTo>
                    <a:pt x="3111" y="9325"/>
                    <a:pt x="2145" y="10214"/>
                    <a:pt x="1415" y="10374"/>
                  </a:cubicBezTo>
                  <a:cubicBezTo>
                    <a:pt x="693" y="10533"/>
                    <a:pt x="131" y="10852"/>
                    <a:pt x="131" y="9249"/>
                  </a:cubicBezTo>
                  <a:cubicBezTo>
                    <a:pt x="131" y="7637"/>
                    <a:pt x="534" y="4581"/>
                    <a:pt x="534" y="4581"/>
                  </a:cubicBezTo>
                  <a:lnTo>
                    <a:pt x="1339" y="3289"/>
                  </a:lnTo>
                  <a:close/>
                </a:path>
              </a:pathLst>
            </a:custGeom>
            <a:solidFill>
              <a:srgbClr val="231F20"/>
            </a:solidFill>
            <a:ln w="7575" cap="flat">
              <a:noFill/>
              <a:prstDash val="solid"/>
              <a:round/>
            </a:ln>
          </p:spPr>
          <p:txBody>
            <a:bodyPr rtlCol="0" anchor="ctr"/>
            <a:lstStyle/>
            <a:p>
              <a:endParaRPr lang="en-GB"/>
            </a:p>
          </p:txBody>
        </p:sp>
        <p:sp>
          <p:nvSpPr>
            <p:cNvPr id="557" name="Freeform: Shape 556">
              <a:extLst>
                <a:ext uri="{FF2B5EF4-FFF2-40B4-BE49-F238E27FC236}">
                  <a16:creationId xmlns:a16="http://schemas.microsoft.com/office/drawing/2014/main" id="{FE95916C-515E-40E5-A754-94923EEDA301}"/>
                </a:ext>
              </a:extLst>
            </p:cNvPr>
            <p:cNvSpPr/>
            <p:nvPr/>
          </p:nvSpPr>
          <p:spPr>
            <a:xfrm>
              <a:off x="6962455" y="3869214"/>
              <a:ext cx="77267" cy="42025"/>
            </a:xfrm>
            <a:custGeom>
              <a:avLst/>
              <a:gdLst>
                <a:gd name="connsiteX0" fmla="*/ 76760 w 77267"/>
                <a:gd name="connsiteY0" fmla="*/ 30262 h 42025"/>
                <a:gd name="connsiteX1" fmla="*/ 56062 w 77267"/>
                <a:gd name="connsiteY1" fmla="*/ 39133 h 42025"/>
                <a:gd name="connsiteX2" fmla="*/ 54237 w 77267"/>
                <a:gd name="connsiteY2" fmla="*/ 38000 h 42025"/>
                <a:gd name="connsiteX3" fmla="*/ 49684 w 77267"/>
                <a:gd name="connsiteY3" fmla="*/ 33333 h 42025"/>
                <a:gd name="connsiteX4" fmla="*/ 38533 w 77267"/>
                <a:gd name="connsiteY4" fmla="*/ 29578 h 42025"/>
                <a:gd name="connsiteX5" fmla="*/ 26933 w 77267"/>
                <a:gd name="connsiteY5" fmla="*/ 33675 h 42025"/>
                <a:gd name="connsiteX6" fmla="*/ 20221 w 77267"/>
                <a:gd name="connsiteY6" fmla="*/ 41976 h 42025"/>
                <a:gd name="connsiteX7" fmla="*/ 17835 w 77267"/>
                <a:gd name="connsiteY7" fmla="*/ 41869 h 42025"/>
                <a:gd name="connsiteX8" fmla="*/ 85 w 77267"/>
                <a:gd name="connsiteY8" fmla="*/ 31060 h 42025"/>
                <a:gd name="connsiteX9" fmla="*/ 4289 w 77267"/>
                <a:gd name="connsiteY9" fmla="*/ 22524 h 42025"/>
                <a:gd name="connsiteX10" fmla="*/ 20221 w 77267"/>
                <a:gd name="connsiteY10" fmla="*/ 7732 h 42025"/>
                <a:gd name="connsiteX11" fmla="*/ 43200 w 77267"/>
                <a:gd name="connsiteY11" fmla="*/ 229 h 42025"/>
                <a:gd name="connsiteX12" fmla="*/ 61862 w 77267"/>
                <a:gd name="connsiteY12" fmla="*/ 9100 h 42025"/>
                <a:gd name="connsiteX13" fmla="*/ 77330 w 77267"/>
                <a:gd name="connsiteY13" fmla="*/ 29122 h 42025"/>
                <a:gd name="connsiteX14" fmla="*/ 76760 w 77267"/>
                <a:gd name="connsiteY14" fmla="*/ 30262 h 4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267" h="42025">
                  <a:moveTo>
                    <a:pt x="76760" y="30262"/>
                  </a:moveTo>
                  <a:cubicBezTo>
                    <a:pt x="76760" y="30262"/>
                    <a:pt x="57073" y="38677"/>
                    <a:pt x="56062" y="39133"/>
                  </a:cubicBezTo>
                  <a:cubicBezTo>
                    <a:pt x="55036" y="39589"/>
                    <a:pt x="54237" y="38000"/>
                    <a:pt x="54237" y="38000"/>
                  </a:cubicBezTo>
                  <a:cubicBezTo>
                    <a:pt x="54237" y="38000"/>
                    <a:pt x="53325" y="36974"/>
                    <a:pt x="49684" y="33333"/>
                  </a:cubicBezTo>
                  <a:cubicBezTo>
                    <a:pt x="46043" y="29692"/>
                    <a:pt x="42516" y="29806"/>
                    <a:pt x="38533" y="29578"/>
                  </a:cubicBezTo>
                  <a:cubicBezTo>
                    <a:pt x="34557" y="29350"/>
                    <a:pt x="30004" y="31402"/>
                    <a:pt x="26933" y="33675"/>
                  </a:cubicBezTo>
                  <a:cubicBezTo>
                    <a:pt x="23862" y="35948"/>
                    <a:pt x="20677" y="41292"/>
                    <a:pt x="20221" y="41976"/>
                  </a:cubicBezTo>
                  <a:cubicBezTo>
                    <a:pt x="19765" y="42660"/>
                    <a:pt x="17835" y="41869"/>
                    <a:pt x="17835" y="41869"/>
                  </a:cubicBezTo>
                  <a:cubicBezTo>
                    <a:pt x="17835" y="41869"/>
                    <a:pt x="313" y="31623"/>
                    <a:pt x="85" y="31060"/>
                  </a:cubicBezTo>
                  <a:cubicBezTo>
                    <a:pt x="-143" y="30490"/>
                    <a:pt x="1332" y="27419"/>
                    <a:pt x="4289" y="22524"/>
                  </a:cubicBezTo>
                  <a:cubicBezTo>
                    <a:pt x="7253" y="17636"/>
                    <a:pt x="11115" y="14216"/>
                    <a:pt x="20221" y="7732"/>
                  </a:cubicBezTo>
                  <a:cubicBezTo>
                    <a:pt x="29320" y="1248"/>
                    <a:pt x="38313" y="229"/>
                    <a:pt x="43200" y="229"/>
                  </a:cubicBezTo>
                  <a:cubicBezTo>
                    <a:pt x="48096" y="229"/>
                    <a:pt x="52421" y="3072"/>
                    <a:pt x="61862" y="9100"/>
                  </a:cubicBezTo>
                  <a:cubicBezTo>
                    <a:pt x="71302" y="15128"/>
                    <a:pt x="77330" y="29122"/>
                    <a:pt x="77330" y="29122"/>
                  </a:cubicBezTo>
                  <a:lnTo>
                    <a:pt x="76760" y="30262"/>
                  </a:lnTo>
                  <a:close/>
                </a:path>
              </a:pathLst>
            </a:custGeom>
            <a:solidFill>
              <a:srgbClr val="231F20"/>
            </a:solidFill>
            <a:ln w="7575" cap="flat">
              <a:noFill/>
              <a:prstDash val="solid"/>
              <a:round/>
            </a:ln>
          </p:spPr>
          <p:txBody>
            <a:bodyPr rtlCol="0" anchor="ctr"/>
            <a:lstStyle/>
            <a:p>
              <a:endParaRPr lang="en-GB"/>
            </a:p>
          </p:txBody>
        </p:sp>
        <p:sp>
          <p:nvSpPr>
            <p:cNvPr id="558" name="Freeform: Shape 557">
              <a:extLst>
                <a:ext uri="{FF2B5EF4-FFF2-40B4-BE49-F238E27FC236}">
                  <a16:creationId xmlns:a16="http://schemas.microsoft.com/office/drawing/2014/main" id="{3B76C0F9-95EA-4ADE-91F1-BB0DAC8FCAB8}"/>
                </a:ext>
              </a:extLst>
            </p:cNvPr>
            <p:cNvSpPr/>
            <p:nvPr/>
          </p:nvSpPr>
          <p:spPr>
            <a:xfrm>
              <a:off x="7020957" y="3907492"/>
              <a:ext cx="25552" cy="19795"/>
            </a:xfrm>
            <a:custGeom>
              <a:avLst/>
              <a:gdLst>
                <a:gd name="connsiteX0" fmla="*/ 18196 w 25552"/>
                <a:gd name="connsiteY0" fmla="*/ 653 h 19795"/>
                <a:gd name="connsiteX1" fmla="*/ 21335 w 25552"/>
                <a:gd name="connsiteY1" fmla="*/ 250 h 19795"/>
                <a:gd name="connsiteX2" fmla="*/ 22460 w 25552"/>
                <a:gd name="connsiteY2" fmla="*/ 1862 h 19795"/>
                <a:gd name="connsiteX3" fmla="*/ 25197 w 25552"/>
                <a:gd name="connsiteY3" fmla="*/ 11918 h 19795"/>
                <a:gd name="connsiteX4" fmla="*/ 25600 w 25552"/>
                <a:gd name="connsiteY4" fmla="*/ 15134 h 19795"/>
                <a:gd name="connsiteX5" fmla="*/ 23266 w 25552"/>
                <a:gd name="connsiteY5" fmla="*/ 15620 h 19795"/>
                <a:gd name="connsiteX6" fmla="*/ 19572 w 25552"/>
                <a:gd name="connsiteY6" fmla="*/ 16259 h 19795"/>
                <a:gd name="connsiteX7" fmla="*/ 17801 w 25552"/>
                <a:gd name="connsiteY7" fmla="*/ 17064 h 19795"/>
                <a:gd name="connsiteX8" fmla="*/ 11682 w 25552"/>
                <a:gd name="connsiteY8" fmla="*/ 18113 h 19795"/>
                <a:gd name="connsiteX9" fmla="*/ 4848 w 25552"/>
                <a:gd name="connsiteY9" fmla="*/ 19960 h 19795"/>
                <a:gd name="connsiteX10" fmla="*/ 2590 w 25552"/>
                <a:gd name="connsiteY10" fmla="*/ 17870 h 19795"/>
                <a:gd name="connsiteX11" fmla="*/ 1625 w 25552"/>
                <a:gd name="connsiteY11" fmla="*/ 12724 h 19795"/>
                <a:gd name="connsiteX12" fmla="*/ 97 w 25552"/>
                <a:gd name="connsiteY12" fmla="*/ 8938 h 19795"/>
                <a:gd name="connsiteX13" fmla="*/ 1792 w 25552"/>
                <a:gd name="connsiteY13" fmla="*/ 7411 h 19795"/>
                <a:gd name="connsiteX14" fmla="*/ 18196 w 25552"/>
                <a:gd name="connsiteY14" fmla="*/ 653 h 19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52" h="19795">
                  <a:moveTo>
                    <a:pt x="18196" y="653"/>
                  </a:moveTo>
                  <a:cubicBezTo>
                    <a:pt x="18196" y="653"/>
                    <a:pt x="20127" y="166"/>
                    <a:pt x="21335" y="250"/>
                  </a:cubicBezTo>
                  <a:cubicBezTo>
                    <a:pt x="22544" y="334"/>
                    <a:pt x="22460" y="1862"/>
                    <a:pt x="22460" y="1862"/>
                  </a:cubicBezTo>
                  <a:cubicBezTo>
                    <a:pt x="22460" y="1862"/>
                    <a:pt x="24794" y="10626"/>
                    <a:pt x="25197" y="11918"/>
                  </a:cubicBezTo>
                  <a:cubicBezTo>
                    <a:pt x="25600" y="13203"/>
                    <a:pt x="25683" y="14571"/>
                    <a:pt x="25600" y="15134"/>
                  </a:cubicBezTo>
                  <a:cubicBezTo>
                    <a:pt x="25524" y="15696"/>
                    <a:pt x="24718" y="15453"/>
                    <a:pt x="23266" y="15620"/>
                  </a:cubicBezTo>
                  <a:cubicBezTo>
                    <a:pt x="21822" y="15780"/>
                    <a:pt x="20932" y="15536"/>
                    <a:pt x="19572" y="16259"/>
                  </a:cubicBezTo>
                  <a:cubicBezTo>
                    <a:pt x="18196" y="16981"/>
                    <a:pt x="18363" y="17064"/>
                    <a:pt x="17801" y="17064"/>
                  </a:cubicBezTo>
                  <a:cubicBezTo>
                    <a:pt x="17231" y="17064"/>
                    <a:pt x="12647" y="18113"/>
                    <a:pt x="11682" y="18113"/>
                  </a:cubicBezTo>
                  <a:cubicBezTo>
                    <a:pt x="10716" y="18113"/>
                    <a:pt x="6611" y="19474"/>
                    <a:pt x="4848" y="19960"/>
                  </a:cubicBezTo>
                  <a:cubicBezTo>
                    <a:pt x="3077" y="20439"/>
                    <a:pt x="2431" y="18516"/>
                    <a:pt x="2590" y="17870"/>
                  </a:cubicBezTo>
                  <a:cubicBezTo>
                    <a:pt x="2758" y="17224"/>
                    <a:pt x="2111" y="14890"/>
                    <a:pt x="1625" y="12724"/>
                  </a:cubicBezTo>
                  <a:cubicBezTo>
                    <a:pt x="1146" y="10550"/>
                    <a:pt x="340" y="9661"/>
                    <a:pt x="97" y="8938"/>
                  </a:cubicBezTo>
                  <a:cubicBezTo>
                    <a:pt x="-146" y="8216"/>
                    <a:pt x="1792" y="7411"/>
                    <a:pt x="1792" y="7411"/>
                  </a:cubicBezTo>
                  <a:lnTo>
                    <a:pt x="18196" y="653"/>
                  </a:lnTo>
                  <a:close/>
                </a:path>
              </a:pathLst>
            </a:custGeom>
            <a:solidFill>
              <a:srgbClr val="231F20"/>
            </a:solidFill>
            <a:ln w="7575" cap="flat">
              <a:noFill/>
              <a:prstDash val="solid"/>
              <a:round/>
            </a:ln>
          </p:spPr>
          <p:txBody>
            <a:bodyPr rtlCol="0" anchor="ctr"/>
            <a:lstStyle/>
            <a:p>
              <a:endParaRPr lang="en-GB"/>
            </a:p>
          </p:txBody>
        </p:sp>
        <p:sp>
          <p:nvSpPr>
            <p:cNvPr id="559" name="Freeform: Shape 558">
              <a:extLst>
                <a:ext uri="{FF2B5EF4-FFF2-40B4-BE49-F238E27FC236}">
                  <a16:creationId xmlns:a16="http://schemas.microsoft.com/office/drawing/2014/main" id="{C44B6D6C-3A43-43F6-8B15-5DF7F9740193}"/>
                </a:ext>
              </a:extLst>
            </p:cNvPr>
            <p:cNvSpPr/>
            <p:nvPr/>
          </p:nvSpPr>
          <p:spPr>
            <a:xfrm>
              <a:off x="7025959" y="3931963"/>
              <a:ext cx="25059" cy="17695"/>
            </a:xfrm>
            <a:custGeom>
              <a:avLst/>
              <a:gdLst>
                <a:gd name="connsiteX0" fmla="*/ 17384 w 25059"/>
                <a:gd name="connsiteY0" fmla="*/ 1216 h 17695"/>
                <a:gd name="connsiteX1" fmla="*/ 18190 w 25059"/>
                <a:gd name="connsiteY1" fmla="*/ 729 h 17695"/>
                <a:gd name="connsiteX2" fmla="*/ 21002 w 25059"/>
                <a:gd name="connsiteY2" fmla="*/ 250 h 17695"/>
                <a:gd name="connsiteX3" fmla="*/ 22614 w 25059"/>
                <a:gd name="connsiteY3" fmla="*/ 1292 h 17695"/>
                <a:gd name="connsiteX4" fmla="*/ 23655 w 25059"/>
                <a:gd name="connsiteY4" fmla="*/ 4355 h 17695"/>
                <a:gd name="connsiteX5" fmla="*/ 24788 w 25059"/>
                <a:gd name="connsiteY5" fmla="*/ 9425 h 17695"/>
                <a:gd name="connsiteX6" fmla="*/ 25107 w 25059"/>
                <a:gd name="connsiteY6" fmla="*/ 13522 h 17695"/>
                <a:gd name="connsiteX7" fmla="*/ 24066 w 25059"/>
                <a:gd name="connsiteY7" fmla="*/ 15772 h 17695"/>
                <a:gd name="connsiteX8" fmla="*/ 20197 w 25059"/>
                <a:gd name="connsiteY8" fmla="*/ 16259 h 17695"/>
                <a:gd name="connsiteX9" fmla="*/ 16738 w 25059"/>
                <a:gd name="connsiteY9" fmla="*/ 16981 h 17695"/>
                <a:gd name="connsiteX10" fmla="*/ 12557 w 25059"/>
                <a:gd name="connsiteY10" fmla="*/ 17863 h 17695"/>
                <a:gd name="connsiteX11" fmla="*/ 6446 w 25059"/>
                <a:gd name="connsiteY11" fmla="*/ 17946 h 17695"/>
                <a:gd name="connsiteX12" fmla="*/ 1862 w 25059"/>
                <a:gd name="connsiteY12" fmla="*/ 17467 h 17695"/>
                <a:gd name="connsiteX13" fmla="*/ 729 w 25059"/>
                <a:gd name="connsiteY13" fmla="*/ 14487 h 17695"/>
                <a:gd name="connsiteX14" fmla="*/ 91 w 25059"/>
                <a:gd name="connsiteY14" fmla="*/ 5556 h 17695"/>
                <a:gd name="connsiteX15" fmla="*/ 1292 w 25059"/>
                <a:gd name="connsiteY15" fmla="*/ 4834 h 17695"/>
                <a:gd name="connsiteX16" fmla="*/ 4599 w 25059"/>
                <a:gd name="connsiteY16" fmla="*/ 4271 h 17695"/>
                <a:gd name="connsiteX17" fmla="*/ 17384 w 25059"/>
                <a:gd name="connsiteY17" fmla="*/ 1216 h 17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059" h="17695">
                  <a:moveTo>
                    <a:pt x="17384" y="1216"/>
                  </a:moveTo>
                  <a:cubicBezTo>
                    <a:pt x="17384" y="1216"/>
                    <a:pt x="17627" y="972"/>
                    <a:pt x="18190" y="729"/>
                  </a:cubicBezTo>
                  <a:cubicBezTo>
                    <a:pt x="18752" y="493"/>
                    <a:pt x="19558" y="250"/>
                    <a:pt x="21002" y="250"/>
                  </a:cubicBezTo>
                  <a:cubicBezTo>
                    <a:pt x="22454" y="250"/>
                    <a:pt x="21808" y="569"/>
                    <a:pt x="22614" y="1292"/>
                  </a:cubicBezTo>
                  <a:cubicBezTo>
                    <a:pt x="23420" y="2021"/>
                    <a:pt x="23100" y="2500"/>
                    <a:pt x="23655" y="4355"/>
                  </a:cubicBezTo>
                  <a:cubicBezTo>
                    <a:pt x="24225" y="6202"/>
                    <a:pt x="24461" y="7654"/>
                    <a:pt x="24788" y="9425"/>
                  </a:cubicBezTo>
                  <a:cubicBezTo>
                    <a:pt x="25107" y="11188"/>
                    <a:pt x="24947" y="11751"/>
                    <a:pt x="25107" y="13522"/>
                  </a:cubicBezTo>
                  <a:cubicBezTo>
                    <a:pt x="25267" y="15293"/>
                    <a:pt x="24788" y="15126"/>
                    <a:pt x="24066" y="15772"/>
                  </a:cubicBezTo>
                  <a:cubicBezTo>
                    <a:pt x="23336" y="16418"/>
                    <a:pt x="22530" y="16015"/>
                    <a:pt x="20197" y="16259"/>
                  </a:cubicBezTo>
                  <a:cubicBezTo>
                    <a:pt x="17871" y="16502"/>
                    <a:pt x="18190" y="16737"/>
                    <a:pt x="16738" y="16981"/>
                  </a:cubicBezTo>
                  <a:cubicBezTo>
                    <a:pt x="15294" y="17224"/>
                    <a:pt x="14085" y="17786"/>
                    <a:pt x="12557" y="17863"/>
                  </a:cubicBezTo>
                  <a:cubicBezTo>
                    <a:pt x="11029" y="17946"/>
                    <a:pt x="8452" y="17946"/>
                    <a:pt x="6446" y="17946"/>
                  </a:cubicBezTo>
                  <a:cubicBezTo>
                    <a:pt x="4431" y="17946"/>
                    <a:pt x="2744" y="17786"/>
                    <a:pt x="1862" y="17467"/>
                  </a:cubicBezTo>
                  <a:cubicBezTo>
                    <a:pt x="973" y="17140"/>
                    <a:pt x="653" y="15932"/>
                    <a:pt x="729" y="14487"/>
                  </a:cubicBezTo>
                  <a:cubicBezTo>
                    <a:pt x="813" y="13043"/>
                    <a:pt x="251" y="6445"/>
                    <a:pt x="91" y="5556"/>
                  </a:cubicBezTo>
                  <a:cubicBezTo>
                    <a:pt x="-69" y="4674"/>
                    <a:pt x="1292" y="4834"/>
                    <a:pt x="1292" y="4834"/>
                  </a:cubicBezTo>
                  <a:cubicBezTo>
                    <a:pt x="1292" y="4834"/>
                    <a:pt x="2744" y="4355"/>
                    <a:pt x="4599" y="4271"/>
                  </a:cubicBezTo>
                  <a:cubicBezTo>
                    <a:pt x="6446" y="4195"/>
                    <a:pt x="17384" y="1216"/>
                    <a:pt x="17384" y="1216"/>
                  </a:cubicBezTo>
                  <a:close/>
                </a:path>
              </a:pathLst>
            </a:custGeom>
            <a:solidFill>
              <a:srgbClr val="231F20"/>
            </a:solidFill>
            <a:ln w="7575" cap="flat">
              <a:noFill/>
              <a:prstDash val="solid"/>
              <a:round/>
            </a:ln>
          </p:spPr>
          <p:txBody>
            <a:bodyPr rtlCol="0" anchor="ctr"/>
            <a:lstStyle/>
            <a:p>
              <a:endParaRPr lang="en-GB"/>
            </a:p>
          </p:txBody>
        </p:sp>
        <p:sp>
          <p:nvSpPr>
            <p:cNvPr id="560" name="Freeform: Shape 559">
              <a:extLst>
                <a:ext uri="{FF2B5EF4-FFF2-40B4-BE49-F238E27FC236}">
                  <a16:creationId xmlns:a16="http://schemas.microsoft.com/office/drawing/2014/main" id="{08A118A3-13CB-4646-80AC-CF5C021E6D0B}"/>
                </a:ext>
              </a:extLst>
            </p:cNvPr>
            <p:cNvSpPr/>
            <p:nvPr/>
          </p:nvSpPr>
          <p:spPr>
            <a:xfrm>
              <a:off x="7025266" y="3957131"/>
              <a:ext cx="25235" cy="16929"/>
            </a:xfrm>
            <a:custGeom>
              <a:avLst/>
              <a:gdLst>
                <a:gd name="connsiteX0" fmla="*/ 24515 w 25235"/>
                <a:gd name="connsiteY0" fmla="*/ 17158 h 16929"/>
                <a:gd name="connsiteX1" fmla="*/ 21695 w 25235"/>
                <a:gd name="connsiteY1" fmla="*/ 17158 h 16929"/>
                <a:gd name="connsiteX2" fmla="*/ 13729 w 25235"/>
                <a:gd name="connsiteY2" fmla="*/ 16915 h 16929"/>
                <a:gd name="connsiteX3" fmla="*/ 381 w 25235"/>
                <a:gd name="connsiteY3" fmla="*/ 14422 h 16929"/>
                <a:gd name="connsiteX4" fmla="*/ 943 w 25235"/>
                <a:gd name="connsiteY4" fmla="*/ 10963 h 16929"/>
                <a:gd name="connsiteX5" fmla="*/ 1749 w 25235"/>
                <a:gd name="connsiteY5" fmla="*/ 1150 h 16929"/>
                <a:gd name="connsiteX6" fmla="*/ 25313 w 25235"/>
                <a:gd name="connsiteY6" fmla="*/ 260 h 16929"/>
                <a:gd name="connsiteX7" fmla="*/ 24515 w 25235"/>
                <a:gd name="connsiteY7" fmla="*/ 17158 h 16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35" h="16929">
                  <a:moveTo>
                    <a:pt x="24515" y="17158"/>
                  </a:moveTo>
                  <a:lnTo>
                    <a:pt x="21695" y="17158"/>
                  </a:lnTo>
                  <a:cubicBezTo>
                    <a:pt x="20091" y="17158"/>
                    <a:pt x="17355" y="17318"/>
                    <a:pt x="13729" y="16915"/>
                  </a:cubicBezTo>
                  <a:cubicBezTo>
                    <a:pt x="10111" y="16520"/>
                    <a:pt x="1103" y="14825"/>
                    <a:pt x="381" y="14422"/>
                  </a:cubicBezTo>
                  <a:cubicBezTo>
                    <a:pt x="-341" y="14027"/>
                    <a:pt x="381" y="13297"/>
                    <a:pt x="943" y="10963"/>
                  </a:cubicBezTo>
                  <a:cubicBezTo>
                    <a:pt x="1506" y="8637"/>
                    <a:pt x="1749" y="1150"/>
                    <a:pt x="1749" y="1150"/>
                  </a:cubicBezTo>
                  <a:lnTo>
                    <a:pt x="25313" y="260"/>
                  </a:lnTo>
                  <a:lnTo>
                    <a:pt x="24515" y="17158"/>
                  </a:lnTo>
                  <a:close/>
                </a:path>
              </a:pathLst>
            </a:custGeom>
            <a:solidFill>
              <a:srgbClr val="231F20"/>
            </a:solidFill>
            <a:ln w="7575" cap="flat">
              <a:noFill/>
              <a:prstDash val="solid"/>
              <a:round/>
            </a:ln>
          </p:spPr>
          <p:txBody>
            <a:bodyPr rtlCol="0" anchor="ctr"/>
            <a:lstStyle/>
            <a:p>
              <a:endParaRPr lang="en-GB"/>
            </a:p>
          </p:txBody>
        </p:sp>
        <p:sp>
          <p:nvSpPr>
            <p:cNvPr id="561" name="Freeform: Shape 560">
              <a:extLst>
                <a:ext uri="{FF2B5EF4-FFF2-40B4-BE49-F238E27FC236}">
                  <a16:creationId xmlns:a16="http://schemas.microsoft.com/office/drawing/2014/main" id="{755ED42E-FD44-43FD-AC84-0931CB8CAE7F}"/>
                </a:ext>
              </a:extLst>
            </p:cNvPr>
            <p:cNvSpPr/>
            <p:nvPr/>
          </p:nvSpPr>
          <p:spPr>
            <a:xfrm>
              <a:off x="7018625" y="3979172"/>
              <a:ext cx="28585" cy="20440"/>
            </a:xfrm>
            <a:custGeom>
              <a:avLst/>
              <a:gdLst>
                <a:gd name="connsiteX0" fmla="*/ 28577 w 28585"/>
                <a:gd name="connsiteY0" fmla="*/ 5427 h 20440"/>
                <a:gd name="connsiteX1" fmla="*/ 24396 w 28585"/>
                <a:gd name="connsiteY1" fmla="*/ 19261 h 20440"/>
                <a:gd name="connsiteX2" fmla="*/ 23667 w 28585"/>
                <a:gd name="connsiteY2" fmla="*/ 20706 h 20440"/>
                <a:gd name="connsiteX3" fmla="*/ 346 w 28585"/>
                <a:gd name="connsiteY3" fmla="*/ 12504 h 20440"/>
                <a:gd name="connsiteX4" fmla="*/ 178 w 28585"/>
                <a:gd name="connsiteY4" fmla="*/ 11622 h 20440"/>
                <a:gd name="connsiteX5" fmla="*/ 4359 w 28585"/>
                <a:gd name="connsiteY5" fmla="*/ 843 h 20440"/>
                <a:gd name="connsiteX6" fmla="*/ 5249 w 28585"/>
                <a:gd name="connsiteY6" fmla="*/ 273 h 20440"/>
                <a:gd name="connsiteX7" fmla="*/ 28661 w 28585"/>
                <a:gd name="connsiteY7" fmla="*/ 4135 h 20440"/>
                <a:gd name="connsiteX8" fmla="*/ 28577 w 28585"/>
                <a:gd name="connsiteY8" fmla="*/ 5427 h 2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5" h="20440">
                  <a:moveTo>
                    <a:pt x="28577" y="5427"/>
                  </a:moveTo>
                  <a:cubicBezTo>
                    <a:pt x="28577" y="5427"/>
                    <a:pt x="24959" y="17657"/>
                    <a:pt x="24396" y="19261"/>
                  </a:cubicBezTo>
                  <a:cubicBezTo>
                    <a:pt x="23826" y="20873"/>
                    <a:pt x="23667" y="20706"/>
                    <a:pt x="23667" y="20706"/>
                  </a:cubicBezTo>
                  <a:cubicBezTo>
                    <a:pt x="23667" y="20706"/>
                    <a:pt x="825" y="12663"/>
                    <a:pt x="346" y="12504"/>
                  </a:cubicBezTo>
                  <a:cubicBezTo>
                    <a:pt x="-141" y="12344"/>
                    <a:pt x="178" y="11622"/>
                    <a:pt x="178" y="11622"/>
                  </a:cubicBezTo>
                  <a:cubicBezTo>
                    <a:pt x="178" y="11622"/>
                    <a:pt x="3964" y="1482"/>
                    <a:pt x="4359" y="843"/>
                  </a:cubicBezTo>
                  <a:cubicBezTo>
                    <a:pt x="4770" y="197"/>
                    <a:pt x="5249" y="273"/>
                    <a:pt x="5249" y="273"/>
                  </a:cubicBezTo>
                  <a:lnTo>
                    <a:pt x="28661" y="4135"/>
                  </a:lnTo>
                  <a:lnTo>
                    <a:pt x="28577" y="5427"/>
                  </a:lnTo>
                  <a:close/>
                </a:path>
              </a:pathLst>
            </a:custGeom>
            <a:solidFill>
              <a:srgbClr val="231F20"/>
            </a:solidFill>
            <a:ln w="7575" cap="flat">
              <a:noFill/>
              <a:prstDash val="solid"/>
              <a:round/>
            </a:ln>
          </p:spPr>
          <p:txBody>
            <a:bodyPr rtlCol="0" anchor="ctr"/>
            <a:lstStyle/>
            <a:p>
              <a:endParaRPr lang="en-GB"/>
            </a:p>
          </p:txBody>
        </p:sp>
        <p:sp>
          <p:nvSpPr>
            <p:cNvPr id="562" name="Freeform: Shape 561">
              <a:extLst>
                <a:ext uri="{FF2B5EF4-FFF2-40B4-BE49-F238E27FC236}">
                  <a16:creationId xmlns:a16="http://schemas.microsoft.com/office/drawing/2014/main" id="{C0CD0123-4C68-43F2-AAFE-30967DB3178C}"/>
                </a:ext>
              </a:extLst>
            </p:cNvPr>
            <p:cNvSpPr/>
            <p:nvPr/>
          </p:nvSpPr>
          <p:spPr>
            <a:xfrm>
              <a:off x="7010011" y="3998642"/>
              <a:ext cx="28510" cy="25183"/>
            </a:xfrm>
            <a:custGeom>
              <a:avLst/>
              <a:gdLst>
                <a:gd name="connsiteX0" fmla="*/ 21901 w 28510"/>
                <a:gd name="connsiteY0" fmla="*/ 25463 h 25183"/>
                <a:gd name="connsiteX1" fmla="*/ 503 w 28510"/>
                <a:gd name="connsiteY1" fmla="*/ 12913 h 25183"/>
                <a:gd name="connsiteX2" fmla="*/ 184 w 28510"/>
                <a:gd name="connsiteY2" fmla="*/ 11788 h 25183"/>
                <a:gd name="connsiteX3" fmla="*/ 5733 w 28510"/>
                <a:gd name="connsiteY3" fmla="*/ 279 h 25183"/>
                <a:gd name="connsiteX4" fmla="*/ 28583 w 28510"/>
                <a:gd name="connsiteY4" fmla="*/ 10739 h 25183"/>
                <a:gd name="connsiteX5" fmla="*/ 21901 w 28510"/>
                <a:gd name="connsiteY5" fmla="*/ 25463 h 25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0" h="25183">
                  <a:moveTo>
                    <a:pt x="21901" y="25463"/>
                  </a:moveTo>
                  <a:cubicBezTo>
                    <a:pt x="21901" y="25463"/>
                    <a:pt x="1225" y="13156"/>
                    <a:pt x="503" y="12913"/>
                  </a:cubicBezTo>
                  <a:cubicBezTo>
                    <a:pt x="-219" y="12670"/>
                    <a:pt x="184" y="11788"/>
                    <a:pt x="184" y="11788"/>
                  </a:cubicBezTo>
                  <a:lnTo>
                    <a:pt x="5733" y="279"/>
                  </a:lnTo>
                  <a:lnTo>
                    <a:pt x="28583" y="10739"/>
                  </a:lnTo>
                  <a:lnTo>
                    <a:pt x="21901" y="25463"/>
                  </a:lnTo>
                  <a:close/>
                </a:path>
              </a:pathLst>
            </a:custGeom>
            <a:solidFill>
              <a:srgbClr val="231F20"/>
            </a:solidFill>
            <a:ln w="7575" cap="flat">
              <a:noFill/>
              <a:prstDash val="solid"/>
              <a:round/>
            </a:ln>
          </p:spPr>
          <p:txBody>
            <a:bodyPr rtlCol="0" anchor="ctr"/>
            <a:lstStyle/>
            <a:p>
              <a:endParaRPr lang="en-GB"/>
            </a:p>
          </p:txBody>
        </p:sp>
        <p:sp>
          <p:nvSpPr>
            <p:cNvPr id="563" name="Freeform: Shape 562">
              <a:extLst>
                <a:ext uri="{FF2B5EF4-FFF2-40B4-BE49-F238E27FC236}">
                  <a16:creationId xmlns:a16="http://schemas.microsoft.com/office/drawing/2014/main" id="{AF877223-EB26-4461-8751-021EB94A75DA}"/>
                </a:ext>
              </a:extLst>
            </p:cNvPr>
            <p:cNvSpPr/>
            <p:nvPr/>
          </p:nvSpPr>
          <p:spPr>
            <a:xfrm>
              <a:off x="7003646" y="3907045"/>
              <a:ext cx="12284" cy="16868"/>
            </a:xfrm>
            <a:custGeom>
              <a:avLst/>
              <a:gdLst>
                <a:gd name="connsiteX0" fmla="*/ 3160 w 12284"/>
                <a:gd name="connsiteY0" fmla="*/ 377 h 16868"/>
                <a:gd name="connsiteX1" fmla="*/ 1716 w 12284"/>
                <a:gd name="connsiteY1" fmla="*/ 294 h 16868"/>
                <a:gd name="connsiteX2" fmla="*/ 1078 w 12284"/>
                <a:gd name="connsiteY2" fmla="*/ 1183 h 16868"/>
                <a:gd name="connsiteX3" fmla="*/ 188 w 12284"/>
                <a:gd name="connsiteY3" fmla="*/ 3996 h 16868"/>
                <a:gd name="connsiteX4" fmla="*/ 507 w 12284"/>
                <a:gd name="connsiteY4" fmla="*/ 6808 h 16868"/>
                <a:gd name="connsiteX5" fmla="*/ 1397 w 12284"/>
                <a:gd name="connsiteY5" fmla="*/ 7614 h 16868"/>
                <a:gd name="connsiteX6" fmla="*/ 4285 w 12284"/>
                <a:gd name="connsiteY6" fmla="*/ 9628 h 16868"/>
                <a:gd name="connsiteX7" fmla="*/ 7105 w 12284"/>
                <a:gd name="connsiteY7" fmla="*/ 12365 h 16868"/>
                <a:gd name="connsiteX8" fmla="*/ 10085 w 12284"/>
                <a:gd name="connsiteY8" fmla="*/ 16143 h 16868"/>
                <a:gd name="connsiteX9" fmla="*/ 11773 w 12284"/>
                <a:gd name="connsiteY9" fmla="*/ 17108 h 16868"/>
                <a:gd name="connsiteX10" fmla="*/ 12335 w 12284"/>
                <a:gd name="connsiteY10" fmla="*/ 15740 h 16868"/>
                <a:gd name="connsiteX11" fmla="*/ 11529 w 12284"/>
                <a:gd name="connsiteY11" fmla="*/ 12684 h 16868"/>
                <a:gd name="connsiteX12" fmla="*/ 10002 w 12284"/>
                <a:gd name="connsiteY12" fmla="*/ 8503 h 16868"/>
                <a:gd name="connsiteX13" fmla="*/ 6862 w 12284"/>
                <a:gd name="connsiteY13" fmla="*/ 3190 h 16868"/>
                <a:gd name="connsiteX14" fmla="*/ 3160 w 12284"/>
                <a:gd name="connsiteY14" fmla="*/ 377 h 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84" h="16868">
                  <a:moveTo>
                    <a:pt x="3160" y="377"/>
                  </a:moveTo>
                  <a:cubicBezTo>
                    <a:pt x="3160" y="377"/>
                    <a:pt x="2438" y="134"/>
                    <a:pt x="1716" y="294"/>
                  </a:cubicBezTo>
                  <a:cubicBezTo>
                    <a:pt x="994" y="454"/>
                    <a:pt x="1313" y="613"/>
                    <a:pt x="1078" y="1183"/>
                  </a:cubicBezTo>
                  <a:cubicBezTo>
                    <a:pt x="834" y="1746"/>
                    <a:pt x="591" y="3030"/>
                    <a:pt x="188" y="3996"/>
                  </a:cubicBezTo>
                  <a:cubicBezTo>
                    <a:pt x="-215" y="4961"/>
                    <a:pt x="507" y="6808"/>
                    <a:pt x="507" y="6808"/>
                  </a:cubicBezTo>
                  <a:cubicBezTo>
                    <a:pt x="507" y="6808"/>
                    <a:pt x="994" y="7295"/>
                    <a:pt x="1397" y="7614"/>
                  </a:cubicBezTo>
                  <a:cubicBezTo>
                    <a:pt x="1800" y="7941"/>
                    <a:pt x="2438" y="8420"/>
                    <a:pt x="4285" y="9628"/>
                  </a:cubicBezTo>
                  <a:cubicBezTo>
                    <a:pt x="6140" y="10837"/>
                    <a:pt x="6300" y="11399"/>
                    <a:pt x="7105" y="12365"/>
                  </a:cubicBezTo>
                  <a:cubicBezTo>
                    <a:pt x="7911" y="13330"/>
                    <a:pt x="9599" y="15656"/>
                    <a:pt x="10085" y="16143"/>
                  </a:cubicBezTo>
                  <a:cubicBezTo>
                    <a:pt x="10564" y="16629"/>
                    <a:pt x="11051" y="17108"/>
                    <a:pt x="11773" y="17108"/>
                  </a:cubicBezTo>
                  <a:cubicBezTo>
                    <a:pt x="12495" y="17108"/>
                    <a:pt x="12335" y="16143"/>
                    <a:pt x="12335" y="15740"/>
                  </a:cubicBezTo>
                  <a:cubicBezTo>
                    <a:pt x="12335" y="15337"/>
                    <a:pt x="11773" y="13969"/>
                    <a:pt x="11529" y="12684"/>
                  </a:cubicBezTo>
                  <a:cubicBezTo>
                    <a:pt x="11286" y="11399"/>
                    <a:pt x="10564" y="9872"/>
                    <a:pt x="10002" y="8503"/>
                  </a:cubicBezTo>
                  <a:cubicBezTo>
                    <a:pt x="9439" y="7135"/>
                    <a:pt x="7995" y="4482"/>
                    <a:pt x="6862" y="3190"/>
                  </a:cubicBezTo>
                  <a:cubicBezTo>
                    <a:pt x="5737" y="1905"/>
                    <a:pt x="3160" y="377"/>
                    <a:pt x="3160" y="377"/>
                  </a:cubicBezTo>
                  <a:close/>
                </a:path>
              </a:pathLst>
            </a:custGeom>
            <a:solidFill>
              <a:srgbClr val="231F20"/>
            </a:solidFill>
            <a:ln w="7575" cap="flat">
              <a:noFill/>
              <a:prstDash val="solid"/>
              <a:round/>
            </a:ln>
          </p:spPr>
          <p:txBody>
            <a:bodyPr rtlCol="0" anchor="ctr"/>
            <a:lstStyle/>
            <a:p>
              <a:endParaRPr lang="en-GB"/>
            </a:p>
          </p:txBody>
        </p:sp>
        <p:sp>
          <p:nvSpPr>
            <p:cNvPr id="564" name="Freeform: Shape 563">
              <a:extLst>
                <a:ext uri="{FF2B5EF4-FFF2-40B4-BE49-F238E27FC236}">
                  <a16:creationId xmlns:a16="http://schemas.microsoft.com/office/drawing/2014/main" id="{76840B16-E817-4BEC-B675-196412184498}"/>
                </a:ext>
              </a:extLst>
            </p:cNvPr>
            <p:cNvSpPr/>
            <p:nvPr/>
          </p:nvSpPr>
          <p:spPr>
            <a:xfrm>
              <a:off x="7002510" y="3924476"/>
              <a:ext cx="17103" cy="26253"/>
            </a:xfrm>
            <a:custGeom>
              <a:avLst/>
              <a:gdLst>
                <a:gd name="connsiteX0" fmla="*/ 998 w 17103"/>
                <a:gd name="connsiteY0" fmla="*/ 492 h 26253"/>
                <a:gd name="connsiteX1" fmla="*/ 117 w 17103"/>
                <a:gd name="connsiteY1" fmla="*/ 9424 h 26253"/>
                <a:gd name="connsiteX2" fmla="*/ 595 w 17103"/>
                <a:gd name="connsiteY2" fmla="*/ 12799 h 26253"/>
                <a:gd name="connsiteX3" fmla="*/ 16604 w 17103"/>
                <a:gd name="connsiteY3" fmla="*/ 26473 h 26253"/>
                <a:gd name="connsiteX4" fmla="*/ 17166 w 17103"/>
                <a:gd name="connsiteY4" fmla="*/ 26078 h 26253"/>
                <a:gd name="connsiteX5" fmla="*/ 16771 w 17103"/>
                <a:gd name="connsiteY5" fmla="*/ 13445 h 26253"/>
                <a:gd name="connsiteX6" fmla="*/ 2047 w 17103"/>
                <a:gd name="connsiteY6" fmla="*/ 249 h 26253"/>
                <a:gd name="connsiteX7" fmla="*/ 998 w 17103"/>
                <a:gd name="connsiteY7" fmla="*/ 492 h 2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3" h="26253">
                  <a:moveTo>
                    <a:pt x="998" y="492"/>
                  </a:moveTo>
                  <a:cubicBezTo>
                    <a:pt x="998" y="492"/>
                    <a:pt x="352" y="6687"/>
                    <a:pt x="117" y="9424"/>
                  </a:cubicBezTo>
                  <a:cubicBezTo>
                    <a:pt x="-127" y="12160"/>
                    <a:pt x="595" y="12799"/>
                    <a:pt x="595" y="12799"/>
                  </a:cubicBezTo>
                  <a:cubicBezTo>
                    <a:pt x="595" y="12799"/>
                    <a:pt x="15965" y="26314"/>
                    <a:pt x="16604" y="26473"/>
                  </a:cubicBezTo>
                  <a:cubicBezTo>
                    <a:pt x="17250" y="26633"/>
                    <a:pt x="17166" y="26078"/>
                    <a:pt x="17166" y="26078"/>
                  </a:cubicBezTo>
                  <a:lnTo>
                    <a:pt x="16771" y="13445"/>
                  </a:lnTo>
                  <a:lnTo>
                    <a:pt x="2047" y="249"/>
                  </a:lnTo>
                  <a:lnTo>
                    <a:pt x="998" y="492"/>
                  </a:lnTo>
                  <a:close/>
                </a:path>
              </a:pathLst>
            </a:custGeom>
            <a:solidFill>
              <a:srgbClr val="231F20"/>
            </a:solidFill>
            <a:ln w="7575" cap="flat">
              <a:noFill/>
              <a:prstDash val="solid"/>
              <a:round/>
            </a:ln>
          </p:spPr>
          <p:txBody>
            <a:bodyPr rtlCol="0" anchor="ctr"/>
            <a:lstStyle/>
            <a:p>
              <a:endParaRPr lang="en-GB"/>
            </a:p>
          </p:txBody>
        </p:sp>
        <p:sp>
          <p:nvSpPr>
            <p:cNvPr id="565" name="Freeform: Shape 564">
              <a:extLst>
                <a:ext uri="{FF2B5EF4-FFF2-40B4-BE49-F238E27FC236}">
                  <a16:creationId xmlns:a16="http://schemas.microsoft.com/office/drawing/2014/main" id="{BD004723-8514-46F8-8A6C-73F0ED580CF7}"/>
                </a:ext>
              </a:extLst>
            </p:cNvPr>
            <p:cNvSpPr/>
            <p:nvPr/>
          </p:nvSpPr>
          <p:spPr>
            <a:xfrm>
              <a:off x="7000789" y="3947364"/>
              <a:ext cx="18828" cy="24380"/>
            </a:xfrm>
            <a:custGeom>
              <a:avLst/>
              <a:gdLst>
                <a:gd name="connsiteX0" fmla="*/ 18895 w 18828"/>
                <a:gd name="connsiteY0" fmla="*/ 15096 h 24380"/>
                <a:gd name="connsiteX1" fmla="*/ 17367 w 18828"/>
                <a:gd name="connsiteY1" fmla="*/ 24187 h 24380"/>
                <a:gd name="connsiteX2" fmla="*/ 15679 w 18828"/>
                <a:gd name="connsiteY2" fmla="*/ 24270 h 24380"/>
                <a:gd name="connsiteX3" fmla="*/ 1032 w 18828"/>
                <a:gd name="connsiteY3" fmla="*/ 12762 h 24380"/>
                <a:gd name="connsiteX4" fmla="*/ 66 w 18828"/>
                <a:gd name="connsiteY4" fmla="*/ 10915 h 24380"/>
                <a:gd name="connsiteX5" fmla="*/ 712 w 18828"/>
                <a:gd name="connsiteY5" fmla="*/ 1018 h 24380"/>
                <a:gd name="connsiteX6" fmla="*/ 2164 w 18828"/>
                <a:gd name="connsiteY6" fmla="*/ 539 h 24380"/>
                <a:gd name="connsiteX7" fmla="*/ 18895 w 18828"/>
                <a:gd name="connsiteY7" fmla="*/ 15096 h 2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8" h="24380">
                  <a:moveTo>
                    <a:pt x="18895" y="15096"/>
                  </a:moveTo>
                  <a:cubicBezTo>
                    <a:pt x="18895" y="15096"/>
                    <a:pt x="17602" y="23221"/>
                    <a:pt x="17367" y="24187"/>
                  </a:cubicBezTo>
                  <a:cubicBezTo>
                    <a:pt x="17124" y="25152"/>
                    <a:pt x="15679" y="24270"/>
                    <a:pt x="15679" y="24270"/>
                  </a:cubicBezTo>
                  <a:cubicBezTo>
                    <a:pt x="15679" y="24270"/>
                    <a:pt x="1754" y="13248"/>
                    <a:pt x="1032" y="12762"/>
                  </a:cubicBezTo>
                  <a:cubicBezTo>
                    <a:pt x="309" y="12283"/>
                    <a:pt x="66" y="10915"/>
                    <a:pt x="66" y="10915"/>
                  </a:cubicBezTo>
                  <a:cubicBezTo>
                    <a:pt x="66" y="10915"/>
                    <a:pt x="553" y="2386"/>
                    <a:pt x="712" y="1018"/>
                  </a:cubicBezTo>
                  <a:cubicBezTo>
                    <a:pt x="872" y="-343"/>
                    <a:pt x="2164" y="539"/>
                    <a:pt x="2164" y="539"/>
                  </a:cubicBezTo>
                  <a:lnTo>
                    <a:pt x="18895" y="15096"/>
                  </a:lnTo>
                  <a:close/>
                </a:path>
              </a:pathLst>
            </a:custGeom>
            <a:solidFill>
              <a:srgbClr val="231F20"/>
            </a:solidFill>
            <a:ln w="7575" cap="flat">
              <a:noFill/>
              <a:prstDash val="solid"/>
              <a:round/>
            </a:ln>
          </p:spPr>
          <p:txBody>
            <a:bodyPr rtlCol="0" anchor="ctr"/>
            <a:lstStyle/>
            <a:p>
              <a:endParaRPr lang="en-GB"/>
            </a:p>
          </p:txBody>
        </p:sp>
        <p:sp>
          <p:nvSpPr>
            <p:cNvPr id="566" name="Freeform: Shape 565">
              <a:extLst>
                <a:ext uri="{FF2B5EF4-FFF2-40B4-BE49-F238E27FC236}">
                  <a16:creationId xmlns:a16="http://schemas.microsoft.com/office/drawing/2014/main" id="{B2BC8EEE-D033-49A3-8B15-EEB465B8970B}"/>
                </a:ext>
              </a:extLst>
            </p:cNvPr>
            <p:cNvSpPr/>
            <p:nvPr/>
          </p:nvSpPr>
          <p:spPr>
            <a:xfrm>
              <a:off x="6998942" y="3968426"/>
              <a:ext cx="15924" cy="21837"/>
            </a:xfrm>
            <a:custGeom>
              <a:avLst/>
              <a:gdLst>
                <a:gd name="connsiteX0" fmla="*/ 15990 w 15924"/>
                <a:gd name="connsiteY0" fmla="*/ 14238 h 21837"/>
                <a:gd name="connsiteX1" fmla="*/ 14142 w 15924"/>
                <a:gd name="connsiteY1" fmla="*/ 21239 h 21837"/>
                <a:gd name="connsiteX2" fmla="*/ 11969 w 15924"/>
                <a:gd name="connsiteY2" fmla="*/ 21399 h 21837"/>
                <a:gd name="connsiteX3" fmla="*/ 1266 w 15924"/>
                <a:gd name="connsiteY3" fmla="*/ 11905 h 21837"/>
                <a:gd name="connsiteX4" fmla="*/ 65 w 15924"/>
                <a:gd name="connsiteY4" fmla="*/ 10134 h 21837"/>
                <a:gd name="connsiteX5" fmla="*/ 384 w 15924"/>
                <a:gd name="connsiteY5" fmla="*/ 3300 h 21837"/>
                <a:gd name="connsiteX6" fmla="*/ 2398 w 15924"/>
                <a:gd name="connsiteY6" fmla="*/ 480 h 21837"/>
                <a:gd name="connsiteX7" fmla="*/ 15914 w 15924"/>
                <a:gd name="connsiteY7" fmla="*/ 12308 h 21837"/>
                <a:gd name="connsiteX8" fmla="*/ 15990 w 15924"/>
                <a:gd name="connsiteY8" fmla="*/ 14238 h 21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24" h="21837">
                  <a:moveTo>
                    <a:pt x="15990" y="14238"/>
                  </a:moveTo>
                  <a:cubicBezTo>
                    <a:pt x="15990" y="14238"/>
                    <a:pt x="14621" y="19384"/>
                    <a:pt x="14142" y="21239"/>
                  </a:cubicBezTo>
                  <a:cubicBezTo>
                    <a:pt x="13656" y="23086"/>
                    <a:pt x="11969" y="21399"/>
                    <a:pt x="11969" y="21399"/>
                  </a:cubicBezTo>
                  <a:cubicBezTo>
                    <a:pt x="11969" y="21399"/>
                    <a:pt x="2474" y="12870"/>
                    <a:pt x="1266" y="11905"/>
                  </a:cubicBezTo>
                  <a:cubicBezTo>
                    <a:pt x="65" y="10939"/>
                    <a:pt x="65" y="10134"/>
                    <a:pt x="65" y="10134"/>
                  </a:cubicBezTo>
                  <a:cubicBezTo>
                    <a:pt x="65" y="10134"/>
                    <a:pt x="300" y="7481"/>
                    <a:pt x="384" y="3300"/>
                  </a:cubicBezTo>
                  <a:cubicBezTo>
                    <a:pt x="460" y="-888"/>
                    <a:pt x="2398" y="480"/>
                    <a:pt x="2398" y="480"/>
                  </a:cubicBezTo>
                  <a:lnTo>
                    <a:pt x="15914" y="12308"/>
                  </a:lnTo>
                  <a:lnTo>
                    <a:pt x="15990" y="14238"/>
                  </a:lnTo>
                  <a:close/>
                </a:path>
              </a:pathLst>
            </a:custGeom>
            <a:solidFill>
              <a:srgbClr val="231F20"/>
            </a:solidFill>
            <a:ln w="7575" cap="flat">
              <a:noFill/>
              <a:prstDash val="solid"/>
              <a:round/>
            </a:ln>
          </p:spPr>
          <p:txBody>
            <a:bodyPr rtlCol="0" anchor="ctr"/>
            <a:lstStyle/>
            <a:p>
              <a:endParaRPr lang="en-GB"/>
            </a:p>
          </p:txBody>
        </p:sp>
        <p:sp>
          <p:nvSpPr>
            <p:cNvPr id="567" name="Freeform: Shape 566">
              <a:extLst>
                <a:ext uri="{FF2B5EF4-FFF2-40B4-BE49-F238E27FC236}">
                  <a16:creationId xmlns:a16="http://schemas.microsoft.com/office/drawing/2014/main" id="{2C112957-6D78-4469-83A9-F17760E71DD9}"/>
                </a:ext>
              </a:extLst>
            </p:cNvPr>
            <p:cNvSpPr/>
            <p:nvPr/>
          </p:nvSpPr>
          <p:spPr>
            <a:xfrm>
              <a:off x="6997657" y="3990760"/>
              <a:ext cx="11630" cy="15932"/>
            </a:xfrm>
            <a:custGeom>
              <a:avLst/>
              <a:gdLst>
                <a:gd name="connsiteX0" fmla="*/ 1827 w 11630"/>
                <a:gd name="connsiteY0" fmla="*/ 274 h 15932"/>
                <a:gd name="connsiteX1" fmla="*/ 11161 w 11630"/>
                <a:gd name="connsiteY1" fmla="*/ 6310 h 15932"/>
                <a:gd name="connsiteX2" fmla="*/ 11564 w 11630"/>
                <a:gd name="connsiteY2" fmla="*/ 7921 h 15932"/>
                <a:gd name="connsiteX3" fmla="*/ 7300 w 11630"/>
                <a:gd name="connsiteY3" fmla="*/ 16207 h 15932"/>
                <a:gd name="connsiteX4" fmla="*/ 63 w 11630"/>
                <a:gd name="connsiteY4" fmla="*/ 9852 h 15932"/>
                <a:gd name="connsiteX5" fmla="*/ 862 w 11630"/>
                <a:gd name="connsiteY5" fmla="*/ 518 h 15932"/>
                <a:gd name="connsiteX6" fmla="*/ 1827 w 11630"/>
                <a:gd name="connsiteY6" fmla="*/ 274 h 1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30" h="15932">
                  <a:moveTo>
                    <a:pt x="1827" y="274"/>
                  </a:moveTo>
                  <a:cubicBezTo>
                    <a:pt x="1827" y="274"/>
                    <a:pt x="10272" y="5990"/>
                    <a:pt x="11161" y="6310"/>
                  </a:cubicBezTo>
                  <a:cubicBezTo>
                    <a:pt x="12043" y="6629"/>
                    <a:pt x="11564" y="7921"/>
                    <a:pt x="11564" y="7921"/>
                  </a:cubicBezTo>
                  <a:lnTo>
                    <a:pt x="7300" y="16207"/>
                  </a:lnTo>
                  <a:lnTo>
                    <a:pt x="63" y="9852"/>
                  </a:lnTo>
                  <a:lnTo>
                    <a:pt x="862" y="518"/>
                  </a:lnTo>
                  <a:lnTo>
                    <a:pt x="1827" y="274"/>
                  </a:lnTo>
                  <a:close/>
                </a:path>
              </a:pathLst>
            </a:custGeom>
            <a:solidFill>
              <a:srgbClr val="231F20"/>
            </a:solidFill>
            <a:ln w="7575" cap="flat">
              <a:noFill/>
              <a:prstDash val="solid"/>
              <a:round/>
            </a:ln>
          </p:spPr>
          <p:txBody>
            <a:bodyPr rtlCol="0" anchor="ctr"/>
            <a:lstStyle/>
            <a:p>
              <a:endParaRPr lang="en-GB"/>
            </a:p>
          </p:txBody>
        </p:sp>
        <p:sp>
          <p:nvSpPr>
            <p:cNvPr id="568" name="Freeform: Shape 567">
              <a:extLst>
                <a:ext uri="{FF2B5EF4-FFF2-40B4-BE49-F238E27FC236}">
                  <a16:creationId xmlns:a16="http://schemas.microsoft.com/office/drawing/2014/main" id="{6EC0B0F2-A873-4322-9C46-EC443C9CF48F}"/>
                </a:ext>
              </a:extLst>
            </p:cNvPr>
            <p:cNvSpPr/>
            <p:nvPr/>
          </p:nvSpPr>
          <p:spPr>
            <a:xfrm>
              <a:off x="6984931" y="3905571"/>
              <a:ext cx="12961" cy="14883"/>
            </a:xfrm>
            <a:custGeom>
              <a:avLst/>
              <a:gdLst>
                <a:gd name="connsiteX0" fmla="*/ 11332 w 12961"/>
                <a:gd name="connsiteY0" fmla="*/ 239 h 14883"/>
                <a:gd name="connsiteX1" fmla="*/ 12222 w 12961"/>
                <a:gd name="connsiteY1" fmla="*/ 322 h 14883"/>
                <a:gd name="connsiteX2" fmla="*/ 13020 w 12961"/>
                <a:gd name="connsiteY2" fmla="*/ 725 h 14883"/>
                <a:gd name="connsiteX3" fmla="*/ 12944 w 12961"/>
                <a:gd name="connsiteY3" fmla="*/ 7642 h 14883"/>
                <a:gd name="connsiteX4" fmla="*/ 12541 w 12961"/>
                <a:gd name="connsiteY4" fmla="*/ 7726 h 14883"/>
                <a:gd name="connsiteX5" fmla="*/ 9166 w 12961"/>
                <a:gd name="connsiteY5" fmla="*/ 9011 h 14883"/>
                <a:gd name="connsiteX6" fmla="*/ 3290 w 12961"/>
                <a:gd name="connsiteY6" fmla="*/ 13191 h 14883"/>
                <a:gd name="connsiteX7" fmla="*/ 637 w 12961"/>
                <a:gd name="connsiteY7" fmla="*/ 15122 h 14883"/>
                <a:gd name="connsiteX8" fmla="*/ 75 w 12961"/>
                <a:gd name="connsiteY8" fmla="*/ 14400 h 14883"/>
                <a:gd name="connsiteX9" fmla="*/ 3131 w 12961"/>
                <a:gd name="connsiteY9" fmla="*/ 8524 h 14883"/>
                <a:gd name="connsiteX10" fmla="*/ 11332 w 12961"/>
                <a:gd name="connsiteY10" fmla="*/ 239 h 14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1" h="14883">
                  <a:moveTo>
                    <a:pt x="11332" y="239"/>
                  </a:moveTo>
                  <a:cubicBezTo>
                    <a:pt x="11332" y="239"/>
                    <a:pt x="11735" y="322"/>
                    <a:pt x="12222" y="322"/>
                  </a:cubicBezTo>
                  <a:cubicBezTo>
                    <a:pt x="12701" y="322"/>
                    <a:pt x="13020" y="725"/>
                    <a:pt x="13020" y="725"/>
                  </a:cubicBezTo>
                  <a:lnTo>
                    <a:pt x="12944" y="7642"/>
                  </a:lnTo>
                  <a:lnTo>
                    <a:pt x="12541" y="7726"/>
                  </a:lnTo>
                  <a:cubicBezTo>
                    <a:pt x="12541" y="7726"/>
                    <a:pt x="10610" y="8448"/>
                    <a:pt x="9166" y="9011"/>
                  </a:cubicBezTo>
                  <a:cubicBezTo>
                    <a:pt x="7714" y="9573"/>
                    <a:pt x="4256" y="12788"/>
                    <a:pt x="3290" y="13191"/>
                  </a:cubicBezTo>
                  <a:cubicBezTo>
                    <a:pt x="2325" y="13594"/>
                    <a:pt x="1359" y="15122"/>
                    <a:pt x="637" y="15122"/>
                  </a:cubicBezTo>
                  <a:cubicBezTo>
                    <a:pt x="-92" y="15122"/>
                    <a:pt x="75" y="14400"/>
                    <a:pt x="75" y="14400"/>
                  </a:cubicBezTo>
                  <a:cubicBezTo>
                    <a:pt x="75" y="14400"/>
                    <a:pt x="478" y="13115"/>
                    <a:pt x="3131" y="8524"/>
                  </a:cubicBezTo>
                  <a:cubicBezTo>
                    <a:pt x="5783" y="3940"/>
                    <a:pt x="11332" y="239"/>
                    <a:pt x="11332" y="239"/>
                  </a:cubicBezTo>
                  <a:close/>
                </a:path>
              </a:pathLst>
            </a:custGeom>
            <a:solidFill>
              <a:srgbClr val="231F20"/>
            </a:solidFill>
            <a:ln w="7575" cap="flat">
              <a:noFill/>
              <a:prstDash val="solid"/>
              <a:round/>
            </a:ln>
          </p:spPr>
          <p:txBody>
            <a:bodyPr rtlCol="0" anchor="ctr"/>
            <a:lstStyle/>
            <a:p>
              <a:endParaRPr lang="en-GB"/>
            </a:p>
          </p:txBody>
        </p:sp>
        <p:sp>
          <p:nvSpPr>
            <p:cNvPr id="569" name="Freeform: Shape 568">
              <a:extLst>
                <a:ext uri="{FF2B5EF4-FFF2-40B4-BE49-F238E27FC236}">
                  <a16:creationId xmlns:a16="http://schemas.microsoft.com/office/drawing/2014/main" id="{7179C218-3DE0-44A8-A7D9-78E7F3FAB9E5}"/>
                </a:ext>
              </a:extLst>
            </p:cNvPr>
            <p:cNvSpPr/>
            <p:nvPr/>
          </p:nvSpPr>
          <p:spPr>
            <a:xfrm>
              <a:off x="6977030" y="3923754"/>
              <a:ext cx="19658" cy="20995"/>
            </a:xfrm>
            <a:custGeom>
              <a:avLst/>
              <a:gdLst>
                <a:gd name="connsiteX0" fmla="*/ 18350 w 19658"/>
                <a:gd name="connsiteY0" fmla="*/ 247 h 20995"/>
                <a:gd name="connsiteX1" fmla="*/ 19558 w 19658"/>
                <a:gd name="connsiteY1" fmla="*/ 247 h 20995"/>
                <a:gd name="connsiteX2" fmla="*/ 19475 w 19658"/>
                <a:gd name="connsiteY2" fmla="*/ 2102 h 20995"/>
                <a:gd name="connsiteX3" fmla="*/ 19072 w 19658"/>
                <a:gd name="connsiteY3" fmla="*/ 10061 h 20995"/>
                <a:gd name="connsiteX4" fmla="*/ 18593 w 19658"/>
                <a:gd name="connsiteY4" fmla="*/ 12151 h 20995"/>
                <a:gd name="connsiteX5" fmla="*/ 973 w 19658"/>
                <a:gd name="connsiteY5" fmla="*/ 21242 h 20995"/>
                <a:gd name="connsiteX6" fmla="*/ 167 w 19658"/>
                <a:gd name="connsiteY6" fmla="*/ 20193 h 20995"/>
                <a:gd name="connsiteX7" fmla="*/ 973 w 19658"/>
                <a:gd name="connsiteY7" fmla="*/ 18673 h 20995"/>
                <a:gd name="connsiteX8" fmla="*/ 1132 w 19658"/>
                <a:gd name="connsiteY8" fmla="*/ 15374 h 20995"/>
                <a:gd name="connsiteX9" fmla="*/ 2987 w 19658"/>
                <a:gd name="connsiteY9" fmla="*/ 9901 h 20995"/>
                <a:gd name="connsiteX10" fmla="*/ 4591 w 19658"/>
                <a:gd name="connsiteY10" fmla="*/ 7005 h 20995"/>
                <a:gd name="connsiteX11" fmla="*/ 6522 w 19658"/>
                <a:gd name="connsiteY11" fmla="*/ 5880 h 20995"/>
                <a:gd name="connsiteX12" fmla="*/ 8293 w 19658"/>
                <a:gd name="connsiteY12" fmla="*/ 5561 h 20995"/>
                <a:gd name="connsiteX13" fmla="*/ 18350 w 19658"/>
                <a:gd name="connsiteY13" fmla="*/ 247 h 2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58" h="20995">
                  <a:moveTo>
                    <a:pt x="18350" y="247"/>
                  </a:moveTo>
                  <a:lnTo>
                    <a:pt x="19558" y="247"/>
                  </a:lnTo>
                  <a:cubicBezTo>
                    <a:pt x="19953" y="247"/>
                    <a:pt x="19475" y="2102"/>
                    <a:pt x="19475" y="2102"/>
                  </a:cubicBezTo>
                  <a:cubicBezTo>
                    <a:pt x="19475" y="2102"/>
                    <a:pt x="19072" y="7332"/>
                    <a:pt x="19072" y="10061"/>
                  </a:cubicBezTo>
                  <a:cubicBezTo>
                    <a:pt x="19072" y="12797"/>
                    <a:pt x="18593" y="12151"/>
                    <a:pt x="18593" y="12151"/>
                  </a:cubicBezTo>
                  <a:cubicBezTo>
                    <a:pt x="18593" y="12151"/>
                    <a:pt x="1695" y="21326"/>
                    <a:pt x="973" y="21242"/>
                  </a:cubicBezTo>
                  <a:cubicBezTo>
                    <a:pt x="251" y="21166"/>
                    <a:pt x="486" y="20839"/>
                    <a:pt x="167" y="20193"/>
                  </a:cubicBezTo>
                  <a:cubicBezTo>
                    <a:pt x="-152" y="19555"/>
                    <a:pt x="251" y="19228"/>
                    <a:pt x="973" y="18673"/>
                  </a:cubicBezTo>
                  <a:cubicBezTo>
                    <a:pt x="1695" y="18103"/>
                    <a:pt x="1132" y="17381"/>
                    <a:pt x="1132" y="15374"/>
                  </a:cubicBezTo>
                  <a:cubicBezTo>
                    <a:pt x="1132" y="13360"/>
                    <a:pt x="2022" y="12311"/>
                    <a:pt x="2987" y="9901"/>
                  </a:cubicBezTo>
                  <a:cubicBezTo>
                    <a:pt x="3953" y="7492"/>
                    <a:pt x="3466" y="9019"/>
                    <a:pt x="4591" y="7005"/>
                  </a:cubicBezTo>
                  <a:cubicBezTo>
                    <a:pt x="5716" y="4991"/>
                    <a:pt x="5397" y="6199"/>
                    <a:pt x="6522" y="5880"/>
                  </a:cubicBezTo>
                  <a:cubicBezTo>
                    <a:pt x="7647" y="5561"/>
                    <a:pt x="8293" y="5561"/>
                    <a:pt x="8293" y="5561"/>
                  </a:cubicBezTo>
                  <a:lnTo>
                    <a:pt x="18350" y="247"/>
                  </a:lnTo>
                  <a:close/>
                </a:path>
              </a:pathLst>
            </a:custGeom>
            <a:solidFill>
              <a:srgbClr val="231F20"/>
            </a:solidFill>
            <a:ln w="7575" cap="flat">
              <a:noFill/>
              <a:prstDash val="solid"/>
              <a:round/>
            </a:ln>
          </p:spPr>
          <p:txBody>
            <a:bodyPr rtlCol="0" anchor="ctr"/>
            <a:lstStyle/>
            <a:p>
              <a:endParaRPr lang="en-GB"/>
            </a:p>
          </p:txBody>
        </p:sp>
        <p:sp>
          <p:nvSpPr>
            <p:cNvPr id="868" name="Freeform: Shape 867">
              <a:extLst>
                <a:ext uri="{FF2B5EF4-FFF2-40B4-BE49-F238E27FC236}">
                  <a16:creationId xmlns:a16="http://schemas.microsoft.com/office/drawing/2014/main" id="{599E6770-2809-453F-ACB2-F12D393D3CB4}"/>
                </a:ext>
              </a:extLst>
            </p:cNvPr>
            <p:cNvSpPr/>
            <p:nvPr/>
          </p:nvSpPr>
          <p:spPr>
            <a:xfrm>
              <a:off x="6974884" y="3945471"/>
              <a:ext cx="20525" cy="22313"/>
            </a:xfrm>
            <a:custGeom>
              <a:avLst/>
              <a:gdLst>
                <a:gd name="connsiteX0" fmla="*/ 18481 w 20525"/>
                <a:gd name="connsiteY0" fmla="*/ 257 h 22313"/>
                <a:gd name="connsiteX1" fmla="*/ 20245 w 20525"/>
                <a:gd name="connsiteY1" fmla="*/ 584 h 22313"/>
                <a:gd name="connsiteX2" fmla="*/ 20488 w 20525"/>
                <a:gd name="connsiteY2" fmla="*/ 1625 h 22313"/>
                <a:gd name="connsiteX3" fmla="*/ 19766 w 20525"/>
                <a:gd name="connsiteY3" fmla="*/ 9272 h 22313"/>
                <a:gd name="connsiteX4" fmla="*/ 18725 w 20525"/>
                <a:gd name="connsiteY4" fmla="*/ 11203 h 22313"/>
                <a:gd name="connsiteX5" fmla="*/ 2465 w 20525"/>
                <a:gd name="connsiteY5" fmla="*/ 22141 h 22313"/>
                <a:gd name="connsiteX6" fmla="*/ 56 w 20525"/>
                <a:gd name="connsiteY6" fmla="*/ 21419 h 22313"/>
                <a:gd name="connsiteX7" fmla="*/ 618 w 20525"/>
                <a:gd name="connsiteY7" fmla="*/ 9834 h 22313"/>
                <a:gd name="connsiteX8" fmla="*/ 2070 w 20525"/>
                <a:gd name="connsiteY8" fmla="*/ 9105 h 22313"/>
                <a:gd name="connsiteX9" fmla="*/ 18079 w 20525"/>
                <a:gd name="connsiteY9" fmla="*/ 827 h 22313"/>
                <a:gd name="connsiteX10" fmla="*/ 18481 w 20525"/>
                <a:gd name="connsiteY10" fmla="*/ 257 h 2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25" h="22313">
                  <a:moveTo>
                    <a:pt x="18481" y="257"/>
                  </a:moveTo>
                  <a:cubicBezTo>
                    <a:pt x="18481" y="257"/>
                    <a:pt x="19690" y="257"/>
                    <a:pt x="20245" y="584"/>
                  </a:cubicBezTo>
                  <a:cubicBezTo>
                    <a:pt x="20815" y="903"/>
                    <a:pt x="20488" y="1625"/>
                    <a:pt x="20488" y="1625"/>
                  </a:cubicBezTo>
                  <a:cubicBezTo>
                    <a:pt x="20488" y="1625"/>
                    <a:pt x="19690" y="8063"/>
                    <a:pt x="19766" y="9272"/>
                  </a:cubicBezTo>
                  <a:cubicBezTo>
                    <a:pt x="19850" y="10481"/>
                    <a:pt x="18725" y="11203"/>
                    <a:pt x="18725" y="11203"/>
                  </a:cubicBezTo>
                  <a:cubicBezTo>
                    <a:pt x="18725" y="11203"/>
                    <a:pt x="4320" y="20856"/>
                    <a:pt x="2465" y="22141"/>
                  </a:cubicBezTo>
                  <a:cubicBezTo>
                    <a:pt x="618" y="23426"/>
                    <a:pt x="56" y="21419"/>
                    <a:pt x="56" y="21419"/>
                  </a:cubicBezTo>
                  <a:cubicBezTo>
                    <a:pt x="56" y="21419"/>
                    <a:pt x="542" y="10876"/>
                    <a:pt x="618" y="9834"/>
                  </a:cubicBezTo>
                  <a:cubicBezTo>
                    <a:pt x="702" y="8785"/>
                    <a:pt x="2070" y="9105"/>
                    <a:pt x="2070" y="9105"/>
                  </a:cubicBezTo>
                  <a:lnTo>
                    <a:pt x="18079" y="827"/>
                  </a:lnTo>
                  <a:lnTo>
                    <a:pt x="18481" y="257"/>
                  </a:lnTo>
                  <a:close/>
                </a:path>
              </a:pathLst>
            </a:custGeom>
            <a:solidFill>
              <a:srgbClr val="231F20"/>
            </a:solidFill>
            <a:ln w="7575" cap="flat">
              <a:noFill/>
              <a:prstDash val="solid"/>
              <a:round/>
            </a:ln>
          </p:spPr>
          <p:txBody>
            <a:bodyPr rtlCol="0" anchor="ctr"/>
            <a:lstStyle/>
            <a:p>
              <a:endParaRPr lang="en-GB"/>
            </a:p>
          </p:txBody>
        </p:sp>
        <p:sp>
          <p:nvSpPr>
            <p:cNvPr id="869" name="Freeform: Shape 868">
              <a:extLst>
                <a:ext uri="{FF2B5EF4-FFF2-40B4-BE49-F238E27FC236}">
                  <a16:creationId xmlns:a16="http://schemas.microsoft.com/office/drawing/2014/main" id="{2A0A7F94-1E77-453B-97F1-EC3723CA2B5A}"/>
                </a:ext>
              </a:extLst>
            </p:cNvPr>
            <p:cNvSpPr/>
            <p:nvPr/>
          </p:nvSpPr>
          <p:spPr>
            <a:xfrm>
              <a:off x="6974698" y="3967522"/>
              <a:ext cx="18724" cy="20355"/>
            </a:xfrm>
            <a:custGeom>
              <a:avLst/>
              <a:gdLst>
                <a:gd name="connsiteX0" fmla="*/ 18750 w 18724"/>
                <a:gd name="connsiteY0" fmla="*/ 1147 h 20355"/>
                <a:gd name="connsiteX1" fmla="*/ 18750 w 18724"/>
                <a:gd name="connsiteY1" fmla="*/ 10238 h 20355"/>
                <a:gd name="connsiteX2" fmla="*/ 17701 w 18724"/>
                <a:gd name="connsiteY2" fmla="*/ 11850 h 20355"/>
                <a:gd name="connsiteX3" fmla="*/ 6117 w 18724"/>
                <a:gd name="connsiteY3" fmla="*/ 19330 h 20355"/>
                <a:gd name="connsiteX4" fmla="*/ 1777 w 18724"/>
                <a:gd name="connsiteY4" fmla="*/ 20614 h 20355"/>
                <a:gd name="connsiteX5" fmla="*/ 484 w 18724"/>
                <a:gd name="connsiteY5" fmla="*/ 17794 h 20355"/>
                <a:gd name="connsiteX6" fmla="*/ 82 w 18724"/>
                <a:gd name="connsiteY6" fmla="*/ 11044 h 20355"/>
                <a:gd name="connsiteX7" fmla="*/ 2415 w 18724"/>
                <a:gd name="connsiteY7" fmla="*/ 8064 h 20355"/>
                <a:gd name="connsiteX8" fmla="*/ 18021 w 18724"/>
                <a:gd name="connsiteY8" fmla="*/ 266 h 20355"/>
                <a:gd name="connsiteX9" fmla="*/ 18750 w 18724"/>
                <a:gd name="connsiteY9" fmla="*/ 1147 h 2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24" h="20355">
                  <a:moveTo>
                    <a:pt x="18750" y="1147"/>
                  </a:moveTo>
                  <a:cubicBezTo>
                    <a:pt x="18750" y="1147"/>
                    <a:pt x="18507" y="9836"/>
                    <a:pt x="18750" y="10238"/>
                  </a:cubicBezTo>
                  <a:cubicBezTo>
                    <a:pt x="18986" y="10634"/>
                    <a:pt x="17701" y="11850"/>
                    <a:pt x="17701" y="11850"/>
                  </a:cubicBezTo>
                  <a:cubicBezTo>
                    <a:pt x="17701" y="11850"/>
                    <a:pt x="7804" y="18281"/>
                    <a:pt x="6117" y="19330"/>
                  </a:cubicBezTo>
                  <a:cubicBezTo>
                    <a:pt x="4429" y="20371"/>
                    <a:pt x="3221" y="20531"/>
                    <a:pt x="1777" y="20614"/>
                  </a:cubicBezTo>
                  <a:cubicBezTo>
                    <a:pt x="325" y="20698"/>
                    <a:pt x="887" y="19968"/>
                    <a:pt x="484" y="17794"/>
                  </a:cubicBezTo>
                  <a:cubicBezTo>
                    <a:pt x="82" y="15628"/>
                    <a:pt x="5" y="12891"/>
                    <a:pt x="82" y="11044"/>
                  </a:cubicBezTo>
                  <a:cubicBezTo>
                    <a:pt x="165" y="9189"/>
                    <a:pt x="804" y="9433"/>
                    <a:pt x="2415" y="8064"/>
                  </a:cubicBezTo>
                  <a:cubicBezTo>
                    <a:pt x="4027" y="6696"/>
                    <a:pt x="18021" y="266"/>
                    <a:pt x="18021" y="266"/>
                  </a:cubicBezTo>
                  <a:lnTo>
                    <a:pt x="18750" y="1147"/>
                  </a:lnTo>
                  <a:close/>
                </a:path>
              </a:pathLst>
            </a:custGeom>
            <a:solidFill>
              <a:srgbClr val="231F20"/>
            </a:solidFill>
            <a:ln w="7575" cap="flat">
              <a:noFill/>
              <a:prstDash val="solid"/>
              <a:round/>
            </a:ln>
          </p:spPr>
          <p:txBody>
            <a:bodyPr rtlCol="0" anchor="ctr"/>
            <a:lstStyle/>
            <a:p>
              <a:endParaRPr lang="en-GB"/>
            </a:p>
          </p:txBody>
        </p:sp>
        <p:sp>
          <p:nvSpPr>
            <p:cNvPr id="870" name="Freeform: Shape 869">
              <a:extLst>
                <a:ext uri="{FF2B5EF4-FFF2-40B4-BE49-F238E27FC236}">
                  <a16:creationId xmlns:a16="http://schemas.microsoft.com/office/drawing/2014/main" id="{C9918F79-7DC6-41DA-ABD3-0197F8F73961}"/>
                </a:ext>
              </a:extLst>
            </p:cNvPr>
            <p:cNvSpPr/>
            <p:nvPr/>
          </p:nvSpPr>
          <p:spPr>
            <a:xfrm>
              <a:off x="6978066" y="3989616"/>
              <a:ext cx="14291" cy="19196"/>
            </a:xfrm>
            <a:custGeom>
              <a:avLst/>
              <a:gdLst>
                <a:gd name="connsiteX0" fmla="*/ 8625 w 14291"/>
                <a:gd name="connsiteY0" fmla="*/ 3272 h 19196"/>
                <a:gd name="connsiteX1" fmla="*/ 12243 w 14291"/>
                <a:gd name="connsiteY1" fmla="*/ 779 h 19196"/>
                <a:gd name="connsiteX2" fmla="*/ 14333 w 14291"/>
                <a:gd name="connsiteY2" fmla="*/ 2467 h 19196"/>
                <a:gd name="connsiteX3" fmla="*/ 14257 w 14291"/>
                <a:gd name="connsiteY3" fmla="*/ 9711 h 19196"/>
                <a:gd name="connsiteX4" fmla="*/ 12806 w 14291"/>
                <a:gd name="connsiteY4" fmla="*/ 11877 h 19196"/>
                <a:gd name="connsiteX5" fmla="*/ 4201 w 14291"/>
                <a:gd name="connsiteY5" fmla="*/ 18559 h 19196"/>
                <a:gd name="connsiteX6" fmla="*/ 1381 w 14291"/>
                <a:gd name="connsiteY6" fmla="*/ 18635 h 19196"/>
                <a:gd name="connsiteX7" fmla="*/ 180 w 14291"/>
                <a:gd name="connsiteY7" fmla="*/ 12037 h 19196"/>
                <a:gd name="connsiteX8" fmla="*/ 1624 w 14291"/>
                <a:gd name="connsiteY8" fmla="*/ 8745 h 19196"/>
                <a:gd name="connsiteX9" fmla="*/ 8625 w 14291"/>
                <a:gd name="connsiteY9" fmla="*/ 3272 h 1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91" h="19196">
                  <a:moveTo>
                    <a:pt x="8625" y="3272"/>
                  </a:moveTo>
                  <a:cubicBezTo>
                    <a:pt x="8625" y="3272"/>
                    <a:pt x="9833" y="2550"/>
                    <a:pt x="12243" y="779"/>
                  </a:cubicBezTo>
                  <a:cubicBezTo>
                    <a:pt x="14653" y="-992"/>
                    <a:pt x="14333" y="2467"/>
                    <a:pt x="14333" y="2467"/>
                  </a:cubicBezTo>
                  <a:cubicBezTo>
                    <a:pt x="14333" y="2467"/>
                    <a:pt x="14098" y="8175"/>
                    <a:pt x="14257" y="9711"/>
                  </a:cubicBezTo>
                  <a:cubicBezTo>
                    <a:pt x="14417" y="11231"/>
                    <a:pt x="12806" y="11877"/>
                    <a:pt x="12806" y="11877"/>
                  </a:cubicBezTo>
                  <a:cubicBezTo>
                    <a:pt x="12806" y="11877"/>
                    <a:pt x="6854" y="16544"/>
                    <a:pt x="4201" y="18559"/>
                  </a:cubicBezTo>
                  <a:cubicBezTo>
                    <a:pt x="1540" y="20566"/>
                    <a:pt x="1381" y="18635"/>
                    <a:pt x="1381" y="18635"/>
                  </a:cubicBezTo>
                  <a:cubicBezTo>
                    <a:pt x="1381" y="18635"/>
                    <a:pt x="818" y="15260"/>
                    <a:pt x="180" y="12037"/>
                  </a:cubicBezTo>
                  <a:cubicBezTo>
                    <a:pt x="-466" y="8821"/>
                    <a:pt x="1624" y="8745"/>
                    <a:pt x="1624" y="8745"/>
                  </a:cubicBezTo>
                  <a:lnTo>
                    <a:pt x="8625" y="3272"/>
                  </a:lnTo>
                  <a:close/>
                </a:path>
              </a:pathLst>
            </a:custGeom>
            <a:solidFill>
              <a:srgbClr val="231F20"/>
            </a:solidFill>
            <a:ln w="7575" cap="flat">
              <a:noFill/>
              <a:prstDash val="solid"/>
              <a:round/>
            </a:ln>
          </p:spPr>
          <p:txBody>
            <a:bodyPr rtlCol="0" anchor="ctr"/>
            <a:lstStyle/>
            <a:p>
              <a:endParaRPr lang="en-GB"/>
            </a:p>
          </p:txBody>
        </p:sp>
        <p:sp>
          <p:nvSpPr>
            <p:cNvPr id="871" name="Freeform: Shape 870">
              <a:extLst>
                <a:ext uri="{FF2B5EF4-FFF2-40B4-BE49-F238E27FC236}">
                  <a16:creationId xmlns:a16="http://schemas.microsoft.com/office/drawing/2014/main" id="{446D7BF0-74AB-4AB6-9691-16DA40FA71B1}"/>
                </a:ext>
              </a:extLst>
            </p:cNvPr>
            <p:cNvSpPr/>
            <p:nvPr/>
          </p:nvSpPr>
          <p:spPr>
            <a:xfrm>
              <a:off x="6953688" y="3909121"/>
              <a:ext cx="24326" cy="22639"/>
            </a:xfrm>
            <a:custGeom>
              <a:avLst/>
              <a:gdLst>
                <a:gd name="connsiteX0" fmla="*/ 21889 w 24326"/>
                <a:gd name="connsiteY0" fmla="*/ 8763 h 22639"/>
                <a:gd name="connsiteX1" fmla="*/ 24230 w 24326"/>
                <a:gd name="connsiteY1" fmla="*/ 9805 h 22639"/>
                <a:gd name="connsiteX2" fmla="*/ 23501 w 24326"/>
                <a:gd name="connsiteY2" fmla="*/ 12306 h 22639"/>
                <a:gd name="connsiteX3" fmla="*/ 19966 w 24326"/>
                <a:gd name="connsiteY3" fmla="*/ 21632 h 22639"/>
                <a:gd name="connsiteX4" fmla="*/ 16264 w 24326"/>
                <a:gd name="connsiteY4" fmla="*/ 21070 h 22639"/>
                <a:gd name="connsiteX5" fmla="*/ 14006 w 24326"/>
                <a:gd name="connsiteY5" fmla="*/ 20348 h 22639"/>
                <a:gd name="connsiteX6" fmla="*/ 1221 w 24326"/>
                <a:gd name="connsiteY6" fmla="*/ 14875 h 22639"/>
                <a:gd name="connsiteX7" fmla="*/ 658 w 24326"/>
                <a:gd name="connsiteY7" fmla="*/ 11257 h 22639"/>
                <a:gd name="connsiteX8" fmla="*/ 4999 w 24326"/>
                <a:gd name="connsiteY8" fmla="*/ 637 h 22639"/>
                <a:gd name="connsiteX9" fmla="*/ 7089 w 24326"/>
                <a:gd name="connsiteY9" fmla="*/ 957 h 22639"/>
                <a:gd name="connsiteX10" fmla="*/ 21889 w 24326"/>
                <a:gd name="connsiteY10" fmla="*/ 8763 h 2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26" h="22639">
                  <a:moveTo>
                    <a:pt x="21889" y="8763"/>
                  </a:moveTo>
                  <a:cubicBezTo>
                    <a:pt x="21889" y="8763"/>
                    <a:pt x="23820" y="9645"/>
                    <a:pt x="24230" y="9805"/>
                  </a:cubicBezTo>
                  <a:cubicBezTo>
                    <a:pt x="24626" y="9964"/>
                    <a:pt x="24147" y="12138"/>
                    <a:pt x="23501" y="12306"/>
                  </a:cubicBezTo>
                  <a:cubicBezTo>
                    <a:pt x="22854" y="12465"/>
                    <a:pt x="20688" y="18980"/>
                    <a:pt x="19966" y="21632"/>
                  </a:cubicBezTo>
                  <a:cubicBezTo>
                    <a:pt x="19236" y="24285"/>
                    <a:pt x="17229" y="22035"/>
                    <a:pt x="16264" y="21070"/>
                  </a:cubicBezTo>
                  <a:cubicBezTo>
                    <a:pt x="15299" y="20105"/>
                    <a:pt x="14006" y="20348"/>
                    <a:pt x="14006" y="20348"/>
                  </a:cubicBezTo>
                  <a:cubicBezTo>
                    <a:pt x="14006" y="20348"/>
                    <a:pt x="3471" y="15521"/>
                    <a:pt x="1221" y="14875"/>
                  </a:cubicBezTo>
                  <a:cubicBezTo>
                    <a:pt x="-1037" y="14229"/>
                    <a:pt x="658" y="11257"/>
                    <a:pt x="658" y="11257"/>
                  </a:cubicBezTo>
                  <a:cubicBezTo>
                    <a:pt x="658" y="11257"/>
                    <a:pt x="4033" y="1686"/>
                    <a:pt x="4999" y="637"/>
                  </a:cubicBezTo>
                  <a:cubicBezTo>
                    <a:pt x="5964" y="-412"/>
                    <a:pt x="7089" y="957"/>
                    <a:pt x="7089" y="957"/>
                  </a:cubicBezTo>
                  <a:lnTo>
                    <a:pt x="21889" y="8763"/>
                  </a:lnTo>
                  <a:close/>
                </a:path>
              </a:pathLst>
            </a:custGeom>
            <a:solidFill>
              <a:srgbClr val="231F20"/>
            </a:solidFill>
            <a:ln w="7575" cap="flat">
              <a:noFill/>
              <a:prstDash val="solid"/>
              <a:round/>
            </a:ln>
          </p:spPr>
          <p:txBody>
            <a:bodyPr rtlCol="0" anchor="ctr"/>
            <a:lstStyle/>
            <a:p>
              <a:endParaRPr lang="en-GB"/>
            </a:p>
          </p:txBody>
        </p:sp>
        <p:sp>
          <p:nvSpPr>
            <p:cNvPr id="872" name="Freeform: Shape 871">
              <a:extLst>
                <a:ext uri="{FF2B5EF4-FFF2-40B4-BE49-F238E27FC236}">
                  <a16:creationId xmlns:a16="http://schemas.microsoft.com/office/drawing/2014/main" id="{DC0261AB-2A2A-43A1-A225-A073FE5F853C}"/>
                </a:ext>
              </a:extLst>
            </p:cNvPr>
            <p:cNvSpPr/>
            <p:nvPr/>
          </p:nvSpPr>
          <p:spPr>
            <a:xfrm>
              <a:off x="6946904" y="3933490"/>
              <a:ext cx="24037" cy="19230"/>
            </a:xfrm>
            <a:custGeom>
              <a:avLst/>
              <a:gdLst>
                <a:gd name="connsiteX0" fmla="*/ 21677 w 24037"/>
                <a:gd name="connsiteY0" fmla="*/ 5877 h 19230"/>
                <a:gd name="connsiteX1" fmla="*/ 23524 w 24037"/>
                <a:gd name="connsiteY1" fmla="*/ 6766 h 19230"/>
                <a:gd name="connsiteX2" fmla="*/ 24010 w 24037"/>
                <a:gd name="connsiteY2" fmla="*/ 8370 h 19230"/>
                <a:gd name="connsiteX3" fmla="*/ 23281 w 24037"/>
                <a:gd name="connsiteY3" fmla="*/ 10787 h 19230"/>
                <a:gd name="connsiteX4" fmla="*/ 23205 w 24037"/>
                <a:gd name="connsiteY4" fmla="*/ 14489 h 19230"/>
                <a:gd name="connsiteX5" fmla="*/ 22718 w 24037"/>
                <a:gd name="connsiteY5" fmla="*/ 18594 h 19230"/>
                <a:gd name="connsiteX6" fmla="*/ 21031 w 24037"/>
                <a:gd name="connsiteY6" fmla="*/ 19476 h 19230"/>
                <a:gd name="connsiteX7" fmla="*/ 19260 w 24037"/>
                <a:gd name="connsiteY7" fmla="*/ 18108 h 19230"/>
                <a:gd name="connsiteX8" fmla="*/ 17169 w 24037"/>
                <a:gd name="connsiteY8" fmla="*/ 17545 h 19230"/>
                <a:gd name="connsiteX9" fmla="*/ 14273 w 24037"/>
                <a:gd name="connsiteY9" fmla="*/ 17302 h 19230"/>
                <a:gd name="connsiteX10" fmla="*/ 9211 w 24037"/>
                <a:gd name="connsiteY10" fmla="*/ 16260 h 19230"/>
                <a:gd name="connsiteX11" fmla="*/ 2848 w 24037"/>
                <a:gd name="connsiteY11" fmla="*/ 15211 h 19230"/>
                <a:gd name="connsiteX12" fmla="*/ 112 w 24037"/>
                <a:gd name="connsiteY12" fmla="*/ 13364 h 19230"/>
                <a:gd name="connsiteX13" fmla="*/ 515 w 24037"/>
                <a:gd name="connsiteY13" fmla="*/ 9662 h 19230"/>
                <a:gd name="connsiteX14" fmla="*/ 1966 w 24037"/>
                <a:gd name="connsiteY14" fmla="*/ 1696 h 19230"/>
                <a:gd name="connsiteX15" fmla="*/ 4376 w 24037"/>
                <a:gd name="connsiteY15" fmla="*/ 252 h 19230"/>
                <a:gd name="connsiteX16" fmla="*/ 7515 w 24037"/>
                <a:gd name="connsiteY16" fmla="*/ 731 h 19230"/>
                <a:gd name="connsiteX17" fmla="*/ 8884 w 24037"/>
                <a:gd name="connsiteY17" fmla="*/ 2099 h 19230"/>
                <a:gd name="connsiteX18" fmla="*/ 11134 w 24037"/>
                <a:gd name="connsiteY18" fmla="*/ 2183 h 19230"/>
                <a:gd name="connsiteX19" fmla="*/ 15717 w 24037"/>
                <a:gd name="connsiteY19" fmla="*/ 3148 h 19230"/>
                <a:gd name="connsiteX20" fmla="*/ 21677 w 24037"/>
                <a:gd name="connsiteY20" fmla="*/ 5877 h 1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37" h="19230">
                  <a:moveTo>
                    <a:pt x="21677" y="5877"/>
                  </a:moveTo>
                  <a:cubicBezTo>
                    <a:pt x="21677" y="5877"/>
                    <a:pt x="22961" y="6287"/>
                    <a:pt x="23524" y="6766"/>
                  </a:cubicBezTo>
                  <a:cubicBezTo>
                    <a:pt x="24086" y="7253"/>
                    <a:pt x="24170" y="8135"/>
                    <a:pt x="24010" y="8370"/>
                  </a:cubicBezTo>
                  <a:cubicBezTo>
                    <a:pt x="23843" y="8613"/>
                    <a:pt x="23364" y="9503"/>
                    <a:pt x="23281" y="10787"/>
                  </a:cubicBezTo>
                  <a:cubicBezTo>
                    <a:pt x="23205" y="12072"/>
                    <a:pt x="23364" y="12483"/>
                    <a:pt x="23205" y="14489"/>
                  </a:cubicBezTo>
                  <a:cubicBezTo>
                    <a:pt x="23037" y="16496"/>
                    <a:pt x="22878" y="17948"/>
                    <a:pt x="22718" y="18594"/>
                  </a:cubicBezTo>
                  <a:cubicBezTo>
                    <a:pt x="22558" y="19233"/>
                    <a:pt x="22072" y="19400"/>
                    <a:pt x="21031" y="19476"/>
                  </a:cubicBezTo>
                  <a:cubicBezTo>
                    <a:pt x="19982" y="19559"/>
                    <a:pt x="19662" y="18754"/>
                    <a:pt x="19260" y="18108"/>
                  </a:cubicBezTo>
                  <a:cubicBezTo>
                    <a:pt x="18857" y="17461"/>
                    <a:pt x="18454" y="17872"/>
                    <a:pt x="17169" y="17545"/>
                  </a:cubicBezTo>
                  <a:cubicBezTo>
                    <a:pt x="15877" y="17226"/>
                    <a:pt x="15322" y="17385"/>
                    <a:pt x="14273" y="17302"/>
                  </a:cubicBezTo>
                  <a:cubicBezTo>
                    <a:pt x="13224" y="17226"/>
                    <a:pt x="10488" y="16496"/>
                    <a:pt x="9211" y="16260"/>
                  </a:cubicBezTo>
                  <a:cubicBezTo>
                    <a:pt x="7918" y="16017"/>
                    <a:pt x="3897" y="15211"/>
                    <a:pt x="2848" y="15211"/>
                  </a:cubicBezTo>
                  <a:cubicBezTo>
                    <a:pt x="1807" y="15211"/>
                    <a:pt x="355" y="14246"/>
                    <a:pt x="112" y="13364"/>
                  </a:cubicBezTo>
                  <a:cubicBezTo>
                    <a:pt x="-132" y="12483"/>
                    <a:pt x="355" y="11753"/>
                    <a:pt x="515" y="9662"/>
                  </a:cubicBezTo>
                  <a:cubicBezTo>
                    <a:pt x="674" y="7572"/>
                    <a:pt x="1723" y="3224"/>
                    <a:pt x="1966" y="1696"/>
                  </a:cubicBezTo>
                  <a:cubicBezTo>
                    <a:pt x="2210" y="168"/>
                    <a:pt x="3335" y="252"/>
                    <a:pt x="4376" y="252"/>
                  </a:cubicBezTo>
                  <a:cubicBezTo>
                    <a:pt x="5425" y="252"/>
                    <a:pt x="6147" y="412"/>
                    <a:pt x="7515" y="731"/>
                  </a:cubicBezTo>
                  <a:cubicBezTo>
                    <a:pt x="8884" y="1058"/>
                    <a:pt x="7994" y="1537"/>
                    <a:pt x="8884" y="2099"/>
                  </a:cubicBezTo>
                  <a:cubicBezTo>
                    <a:pt x="9765" y="2662"/>
                    <a:pt x="9522" y="2342"/>
                    <a:pt x="11134" y="2183"/>
                  </a:cubicBezTo>
                  <a:cubicBezTo>
                    <a:pt x="12745" y="2023"/>
                    <a:pt x="12669" y="2502"/>
                    <a:pt x="15717" y="3148"/>
                  </a:cubicBezTo>
                  <a:cubicBezTo>
                    <a:pt x="18781" y="3787"/>
                    <a:pt x="21677" y="5877"/>
                    <a:pt x="21677" y="5877"/>
                  </a:cubicBezTo>
                  <a:close/>
                </a:path>
              </a:pathLst>
            </a:custGeom>
            <a:solidFill>
              <a:srgbClr val="231F20"/>
            </a:solidFill>
            <a:ln w="7575" cap="flat">
              <a:noFill/>
              <a:prstDash val="solid"/>
              <a:round/>
            </a:ln>
          </p:spPr>
          <p:txBody>
            <a:bodyPr rtlCol="0" anchor="ctr"/>
            <a:lstStyle/>
            <a:p>
              <a:endParaRPr lang="en-GB"/>
            </a:p>
          </p:txBody>
        </p:sp>
        <p:sp>
          <p:nvSpPr>
            <p:cNvPr id="873" name="Freeform: Shape 872">
              <a:extLst>
                <a:ext uri="{FF2B5EF4-FFF2-40B4-BE49-F238E27FC236}">
                  <a16:creationId xmlns:a16="http://schemas.microsoft.com/office/drawing/2014/main" id="{09175B14-5BF2-47D5-9685-0D5CFA845D09}"/>
                </a:ext>
              </a:extLst>
            </p:cNvPr>
            <p:cNvSpPr/>
            <p:nvPr/>
          </p:nvSpPr>
          <p:spPr>
            <a:xfrm>
              <a:off x="6944805" y="3956157"/>
              <a:ext cx="23835" cy="15538"/>
            </a:xfrm>
            <a:custGeom>
              <a:avLst/>
              <a:gdLst>
                <a:gd name="connsiteX0" fmla="*/ 21358 w 23835"/>
                <a:gd name="connsiteY0" fmla="*/ 3971 h 15538"/>
                <a:gd name="connsiteX1" fmla="*/ 23129 w 23835"/>
                <a:gd name="connsiteY1" fmla="*/ 4541 h 15538"/>
                <a:gd name="connsiteX2" fmla="*/ 23775 w 23835"/>
                <a:gd name="connsiteY2" fmla="*/ 5825 h 15538"/>
                <a:gd name="connsiteX3" fmla="*/ 23775 w 23835"/>
                <a:gd name="connsiteY3" fmla="*/ 14027 h 15538"/>
                <a:gd name="connsiteX4" fmla="*/ 22650 w 23835"/>
                <a:gd name="connsiteY4" fmla="*/ 15555 h 15538"/>
                <a:gd name="connsiteX5" fmla="*/ 21921 w 23835"/>
                <a:gd name="connsiteY5" fmla="*/ 15722 h 15538"/>
                <a:gd name="connsiteX6" fmla="*/ 21198 w 23835"/>
                <a:gd name="connsiteY6" fmla="*/ 15798 h 15538"/>
                <a:gd name="connsiteX7" fmla="*/ 19108 w 23835"/>
                <a:gd name="connsiteY7" fmla="*/ 15319 h 15538"/>
                <a:gd name="connsiteX8" fmla="*/ 17018 w 23835"/>
                <a:gd name="connsiteY8" fmla="*/ 15722 h 15538"/>
                <a:gd name="connsiteX9" fmla="*/ 1648 w 23835"/>
                <a:gd name="connsiteY9" fmla="*/ 15160 h 15538"/>
                <a:gd name="connsiteX10" fmla="*/ 44 w 23835"/>
                <a:gd name="connsiteY10" fmla="*/ 12583 h 15538"/>
                <a:gd name="connsiteX11" fmla="*/ 766 w 23835"/>
                <a:gd name="connsiteY11" fmla="*/ 2610 h 15538"/>
                <a:gd name="connsiteX12" fmla="*/ 2058 w 23835"/>
                <a:gd name="connsiteY12" fmla="*/ 679 h 15538"/>
                <a:gd name="connsiteX13" fmla="*/ 4468 w 23835"/>
                <a:gd name="connsiteY13" fmla="*/ 512 h 15538"/>
                <a:gd name="connsiteX14" fmla="*/ 7843 w 23835"/>
                <a:gd name="connsiteY14" fmla="*/ 1804 h 15538"/>
                <a:gd name="connsiteX15" fmla="*/ 9614 w 23835"/>
                <a:gd name="connsiteY15" fmla="*/ 1721 h 15538"/>
                <a:gd name="connsiteX16" fmla="*/ 12677 w 23835"/>
                <a:gd name="connsiteY16" fmla="*/ 1880 h 15538"/>
                <a:gd name="connsiteX17" fmla="*/ 16136 w 23835"/>
                <a:gd name="connsiteY17" fmla="*/ 2770 h 15538"/>
                <a:gd name="connsiteX18" fmla="*/ 21358 w 23835"/>
                <a:gd name="connsiteY18" fmla="*/ 3971 h 15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35" h="15538">
                  <a:moveTo>
                    <a:pt x="21358" y="3971"/>
                  </a:moveTo>
                  <a:cubicBezTo>
                    <a:pt x="21358" y="3971"/>
                    <a:pt x="22004" y="4214"/>
                    <a:pt x="23129" y="4541"/>
                  </a:cubicBezTo>
                  <a:cubicBezTo>
                    <a:pt x="24262" y="4860"/>
                    <a:pt x="23775" y="5825"/>
                    <a:pt x="23775" y="5825"/>
                  </a:cubicBezTo>
                  <a:lnTo>
                    <a:pt x="23775" y="14027"/>
                  </a:lnTo>
                  <a:cubicBezTo>
                    <a:pt x="23775" y="15966"/>
                    <a:pt x="22970" y="15319"/>
                    <a:pt x="22650" y="15555"/>
                  </a:cubicBezTo>
                  <a:cubicBezTo>
                    <a:pt x="22323" y="15798"/>
                    <a:pt x="21921" y="15722"/>
                    <a:pt x="21921" y="15722"/>
                  </a:cubicBezTo>
                  <a:cubicBezTo>
                    <a:pt x="21921" y="15722"/>
                    <a:pt x="21761" y="15798"/>
                    <a:pt x="21198" y="15798"/>
                  </a:cubicBezTo>
                  <a:cubicBezTo>
                    <a:pt x="20636" y="15798"/>
                    <a:pt x="19997" y="15798"/>
                    <a:pt x="19108" y="15319"/>
                  </a:cubicBezTo>
                  <a:cubicBezTo>
                    <a:pt x="18226" y="14833"/>
                    <a:pt x="17018" y="15722"/>
                    <a:pt x="17018" y="15722"/>
                  </a:cubicBezTo>
                  <a:cubicBezTo>
                    <a:pt x="17018" y="15722"/>
                    <a:pt x="2780" y="15319"/>
                    <a:pt x="1648" y="15160"/>
                  </a:cubicBezTo>
                  <a:cubicBezTo>
                    <a:pt x="530" y="15000"/>
                    <a:pt x="44" y="12583"/>
                    <a:pt x="44" y="12583"/>
                  </a:cubicBezTo>
                  <a:cubicBezTo>
                    <a:pt x="44" y="12583"/>
                    <a:pt x="690" y="3089"/>
                    <a:pt x="766" y="2610"/>
                  </a:cubicBezTo>
                  <a:cubicBezTo>
                    <a:pt x="850" y="2124"/>
                    <a:pt x="926" y="1401"/>
                    <a:pt x="2058" y="679"/>
                  </a:cubicBezTo>
                  <a:cubicBezTo>
                    <a:pt x="3183" y="-43"/>
                    <a:pt x="3502" y="352"/>
                    <a:pt x="4468" y="512"/>
                  </a:cubicBezTo>
                  <a:cubicBezTo>
                    <a:pt x="5433" y="679"/>
                    <a:pt x="6801" y="1645"/>
                    <a:pt x="7843" y="1804"/>
                  </a:cubicBezTo>
                  <a:cubicBezTo>
                    <a:pt x="8892" y="1964"/>
                    <a:pt x="8489" y="1880"/>
                    <a:pt x="9614" y="1721"/>
                  </a:cubicBezTo>
                  <a:cubicBezTo>
                    <a:pt x="10739" y="1561"/>
                    <a:pt x="11149" y="1721"/>
                    <a:pt x="12677" y="1880"/>
                  </a:cubicBezTo>
                  <a:cubicBezTo>
                    <a:pt x="14198" y="2040"/>
                    <a:pt x="14608" y="2686"/>
                    <a:pt x="16136" y="2770"/>
                  </a:cubicBezTo>
                  <a:cubicBezTo>
                    <a:pt x="17656" y="2846"/>
                    <a:pt x="21358" y="3971"/>
                    <a:pt x="21358" y="3971"/>
                  </a:cubicBezTo>
                  <a:close/>
                </a:path>
              </a:pathLst>
            </a:custGeom>
            <a:solidFill>
              <a:srgbClr val="231F20"/>
            </a:solidFill>
            <a:ln w="7575" cap="flat">
              <a:noFill/>
              <a:prstDash val="solid"/>
              <a:round/>
            </a:ln>
          </p:spPr>
          <p:txBody>
            <a:bodyPr rtlCol="0" anchor="ctr"/>
            <a:lstStyle/>
            <a:p>
              <a:endParaRPr lang="en-GB"/>
            </a:p>
          </p:txBody>
        </p:sp>
        <p:sp>
          <p:nvSpPr>
            <p:cNvPr id="874" name="Freeform: Shape 873">
              <a:extLst>
                <a:ext uri="{FF2B5EF4-FFF2-40B4-BE49-F238E27FC236}">
                  <a16:creationId xmlns:a16="http://schemas.microsoft.com/office/drawing/2014/main" id="{0AB3636D-A7A4-4620-828E-5EC223671A1B}"/>
                </a:ext>
              </a:extLst>
            </p:cNvPr>
            <p:cNvSpPr/>
            <p:nvPr/>
          </p:nvSpPr>
          <p:spPr>
            <a:xfrm>
              <a:off x="6944473" y="3979197"/>
              <a:ext cx="25274" cy="15672"/>
            </a:xfrm>
            <a:custGeom>
              <a:avLst/>
              <a:gdLst>
                <a:gd name="connsiteX0" fmla="*/ 23059 w 25274"/>
                <a:gd name="connsiteY0" fmla="*/ 574 h 15672"/>
                <a:gd name="connsiteX1" fmla="*/ 24343 w 25274"/>
                <a:gd name="connsiteY1" fmla="*/ 734 h 15672"/>
                <a:gd name="connsiteX2" fmla="*/ 24990 w 25274"/>
                <a:gd name="connsiteY2" fmla="*/ 2026 h 15672"/>
                <a:gd name="connsiteX3" fmla="*/ 25233 w 25274"/>
                <a:gd name="connsiteY3" fmla="*/ 6770 h 15672"/>
                <a:gd name="connsiteX4" fmla="*/ 25149 w 25274"/>
                <a:gd name="connsiteY4" fmla="*/ 10791 h 15672"/>
                <a:gd name="connsiteX5" fmla="*/ 24663 w 25274"/>
                <a:gd name="connsiteY5" fmla="*/ 12319 h 15672"/>
                <a:gd name="connsiteX6" fmla="*/ 23302 w 25274"/>
                <a:gd name="connsiteY6" fmla="*/ 13284 h 15672"/>
                <a:gd name="connsiteX7" fmla="*/ 20322 w 25274"/>
                <a:gd name="connsiteY7" fmla="*/ 13611 h 15672"/>
                <a:gd name="connsiteX8" fmla="*/ 16225 w 25274"/>
                <a:gd name="connsiteY8" fmla="*/ 13846 h 15672"/>
                <a:gd name="connsiteX9" fmla="*/ 13322 w 25274"/>
                <a:gd name="connsiteY9" fmla="*/ 14249 h 15672"/>
                <a:gd name="connsiteX10" fmla="*/ 9787 w 25274"/>
                <a:gd name="connsiteY10" fmla="*/ 14895 h 15672"/>
                <a:gd name="connsiteX11" fmla="*/ 4717 w 25274"/>
                <a:gd name="connsiteY11" fmla="*/ 15937 h 15672"/>
                <a:gd name="connsiteX12" fmla="*/ 2543 w 25274"/>
                <a:gd name="connsiteY12" fmla="*/ 15618 h 15672"/>
                <a:gd name="connsiteX13" fmla="*/ 2702 w 25274"/>
                <a:gd name="connsiteY13" fmla="*/ 14333 h 15672"/>
                <a:gd name="connsiteX14" fmla="*/ 1182 w 25274"/>
                <a:gd name="connsiteY14" fmla="*/ 9422 h 15672"/>
                <a:gd name="connsiteX15" fmla="*/ 50 w 25274"/>
                <a:gd name="connsiteY15" fmla="*/ 2589 h 15672"/>
                <a:gd name="connsiteX16" fmla="*/ 1501 w 25274"/>
                <a:gd name="connsiteY16" fmla="*/ 498 h 15672"/>
                <a:gd name="connsiteX17" fmla="*/ 4398 w 25274"/>
                <a:gd name="connsiteY17" fmla="*/ 658 h 15672"/>
                <a:gd name="connsiteX18" fmla="*/ 6001 w 25274"/>
                <a:gd name="connsiteY18" fmla="*/ 1061 h 15672"/>
                <a:gd name="connsiteX19" fmla="*/ 7294 w 25274"/>
                <a:gd name="connsiteY19" fmla="*/ 498 h 15672"/>
                <a:gd name="connsiteX20" fmla="*/ 10509 w 25274"/>
                <a:gd name="connsiteY20" fmla="*/ 339 h 15672"/>
                <a:gd name="connsiteX21" fmla="*/ 23059 w 25274"/>
                <a:gd name="connsiteY21" fmla="*/ 574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274" h="15672">
                  <a:moveTo>
                    <a:pt x="23059" y="574"/>
                  </a:moveTo>
                  <a:cubicBezTo>
                    <a:pt x="23059" y="574"/>
                    <a:pt x="23781" y="574"/>
                    <a:pt x="24343" y="734"/>
                  </a:cubicBezTo>
                  <a:cubicBezTo>
                    <a:pt x="24906" y="894"/>
                    <a:pt x="24746" y="1623"/>
                    <a:pt x="24990" y="2026"/>
                  </a:cubicBezTo>
                  <a:cubicBezTo>
                    <a:pt x="25233" y="2429"/>
                    <a:pt x="25073" y="6207"/>
                    <a:pt x="25233" y="6770"/>
                  </a:cubicBezTo>
                  <a:cubicBezTo>
                    <a:pt x="25392" y="7332"/>
                    <a:pt x="25309" y="9422"/>
                    <a:pt x="25149" y="10791"/>
                  </a:cubicBezTo>
                  <a:cubicBezTo>
                    <a:pt x="24990" y="12159"/>
                    <a:pt x="25073" y="11680"/>
                    <a:pt x="24663" y="12319"/>
                  </a:cubicBezTo>
                  <a:cubicBezTo>
                    <a:pt x="24267" y="12965"/>
                    <a:pt x="24267" y="12562"/>
                    <a:pt x="23302" y="13284"/>
                  </a:cubicBezTo>
                  <a:cubicBezTo>
                    <a:pt x="22337" y="14006"/>
                    <a:pt x="21531" y="13611"/>
                    <a:pt x="20322" y="13611"/>
                  </a:cubicBezTo>
                  <a:cubicBezTo>
                    <a:pt x="19114" y="13611"/>
                    <a:pt x="18392" y="13687"/>
                    <a:pt x="16225" y="13846"/>
                  </a:cubicBezTo>
                  <a:cubicBezTo>
                    <a:pt x="14044" y="14006"/>
                    <a:pt x="14933" y="14006"/>
                    <a:pt x="13322" y="14249"/>
                  </a:cubicBezTo>
                  <a:cubicBezTo>
                    <a:pt x="11718" y="14493"/>
                    <a:pt x="10349" y="14812"/>
                    <a:pt x="9787" y="14895"/>
                  </a:cubicBezTo>
                  <a:cubicBezTo>
                    <a:pt x="9224" y="14971"/>
                    <a:pt x="5682" y="16020"/>
                    <a:pt x="4717" y="15937"/>
                  </a:cubicBezTo>
                  <a:cubicBezTo>
                    <a:pt x="3751" y="15861"/>
                    <a:pt x="2543" y="15618"/>
                    <a:pt x="2543" y="15618"/>
                  </a:cubicBezTo>
                  <a:cubicBezTo>
                    <a:pt x="2543" y="15618"/>
                    <a:pt x="2702" y="14971"/>
                    <a:pt x="2702" y="14333"/>
                  </a:cubicBezTo>
                  <a:cubicBezTo>
                    <a:pt x="2702" y="13687"/>
                    <a:pt x="1501" y="11923"/>
                    <a:pt x="1182" y="9422"/>
                  </a:cubicBezTo>
                  <a:cubicBezTo>
                    <a:pt x="855" y="6929"/>
                    <a:pt x="133" y="4436"/>
                    <a:pt x="50" y="2589"/>
                  </a:cubicBezTo>
                  <a:cubicBezTo>
                    <a:pt x="-34" y="734"/>
                    <a:pt x="855" y="977"/>
                    <a:pt x="1501" y="498"/>
                  </a:cubicBezTo>
                  <a:cubicBezTo>
                    <a:pt x="2140" y="12"/>
                    <a:pt x="3995" y="415"/>
                    <a:pt x="4398" y="658"/>
                  </a:cubicBezTo>
                  <a:cubicBezTo>
                    <a:pt x="4800" y="894"/>
                    <a:pt x="5120" y="1137"/>
                    <a:pt x="6001" y="1061"/>
                  </a:cubicBezTo>
                  <a:cubicBezTo>
                    <a:pt x="6891" y="977"/>
                    <a:pt x="6807" y="498"/>
                    <a:pt x="7294" y="498"/>
                  </a:cubicBezTo>
                  <a:cubicBezTo>
                    <a:pt x="7773" y="498"/>
                    <a:pt x="8898" y="498"/>
                    <a:pt x="10509" y="339"/>
                  </a:cubicBezTo>
                  <a:cubicBezTo>
                    <a:pt x="12113" y="172"/>
                    <a:pt x="23059" y="574"/>
                    <a:pt x="23059" y="574"/>
                  </a:cubicBezTo>
                  <a:close/>
                </a:path>
              </a:pathLst>
            </a:custGeom>
            <a:solidFill>
              <a:srgbClr val="231F20"/>
            </a:solidFill>
            <a:ln w="7575" cap="flat">
              <a:noFill/>
              <a:prstDash val="solid"/>
              <a:round/>
            </a:ln>
          </p:spPr>
          <p:txBody>
            <a:bodyPr rtlCol="0" anchor="ctr"/>
            <a:lstStyle/>
            <a:p>
              <a:endParaRPr lang="en-GB"/>
            </a:p>
          </p:txBody>
        </p:sp>
        <p:sp>
          <p:nvSpPr>
            <p:cNvPr id="875" name="Freeform: Shape 874">
              <a:extLst>
                <a:ext uri="{FF2B5EF4-FFF2-40B4-BE49-F238E27FC236}">
                  <a16:creationId xmlns:a16="http://schemas.microsoft.com/office/drawing/2014/main" id="{07B26438-A964-420A-84B9-5CAD59856655}"/>
                </a:ext>
              </a:extLst>
            </p:cNvPr>
            <p:cNvSpPr/>
            <p:nvPr/>
          </p:nvSpPr>
          <p:spPr>
            <a:xfrm>
              <a:off x="6948803" y="4000824"/>
              <a:ext cx="26198" cy="23819"/>
            </a:xfrm>
            <a:custGeom>
              <a:avLst/>
              <a:gdLst>
                <a:gd name="connsiteX0" fmla="*/ 21299 w 26198"/>
                <a:gd name="connsiteY0" fmla="*/ 683 h 23819"/>
                <a:gd name="connsiteX1" fmla="*/ 23397 w 26198"/>
                <a:gd name="connsiteY1" fmla="*/ 280 h 23819"/>
                <a:gd name="connsiteX2" fmla="*/ 23717 w 26198"/>
                <a:gd name="connsiteY2" fmla="*/ 3009 h 23819"/>
                <a:gd name="connsiteX3" fmla="*/ 25085 w 26198"/>
                <a:gd name="connsiteY3" fmla="*/ 7273 h 23819"/>
                <a:gd name="connsiteX4" fmla="*/ 26210 w 26198"/>
                <a:gd name="connsiteY4" fmla="*/ 12184 h 23819"/>
                <a:gd name="connsiteX5" fmla="*/ 24522 w 26198"/>
                <a:gd name="connsiteY5" fmla="*/ 13628 h 23819"/>
                <a:gd name="connsiteX6" fmla="*/ 5777 w 26198"/>
                <a:gd name="connsiteY6" fmla="*/ 23852 h 23819"/>
                <a:gd name="connsiteX7" fmla="*/ 2638 w 26198"/>
                <a:gd name="connsiteY7" fmla="*/ 22316 h 23819"/>
                <a:gd name="connsiteX8" fmla="*/ 1597 w 26198"/>
                <a:gd name="connsiteY8" fmla="*/ 17330 h 23819"/>
                <a:gd name="connsiteX9" fmla="*/ 61 w 26198"/>
                <a:gd name="connsiteY9" fmla="*/ 7919 h 23819"/>
                <a:gd name="connsiteX10" fmla="*/ 2478 w 26198"/>
                <a:gd name="connsiteY10" fmla="*/ 5669 h 23819"/>
                <a:gd name="connsiteX11" fmla="*/ 6583 w 26198"/>
                <a:gd name="connsiteY11" fmla="*/ 4218 h 23819"/>
                <a:gd name="connsiteX12" fmla="*/ 21299 w 26198"/>
                <a:gd name="connsiteY12" fmla="*/ 683 h 23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8" h="23819">
                  <a:moveTo>
                    <a:pt x="21299" y="683"/>
                  </a:moveTo>
                  <a:cubicBezTo>
                    <a:pt x="21299" y="683"/>
                    <a:pt x="22508" y="280"/>
                    <a:pt x="23397" y="280"/>
                  </a:cubicBezTo>
                  <a:cubicBezTo>
                    <a:pt x="24279" y="280"/>
                    <a:pt x="23557" y="2454"/>
                    <a:pt x="23717" y="3009"/>
                  </a:cubicBezTo>
                  <a:cubicBezTo>
                    <a:pt x="23876" y="3579"/>
                    <a:pt x="24918" y="6878"/>
                    <a:pt x="25085" y="7273"/>
                  </a:cubicBezTo>
                  <a:cubicBezTo>
                    <a:pt x="25244" y="7676"/>
                    <a:pt x="25883" y="10580"/>
                    <a:pt x="26210" y="12184"/>
                  </a:cubicBezTo>
                  <a:cubicBezTo>
                    <a:pt x="26529" y="13795"/>
                    <a:pt x="24522" y="13628"/>
                    <a:pt x="24522" y="13628"/>
                  </a:cubicBezTo>
                  <a:cubicBezTo>
                    <a:pt x="24522" y="13628"/>
                    <a:pt x="7944" y="22803"/>
                    <a:pt x="5777" y="23852"/>
                  </a:cubicBezTo>
                  <a:cubicBezTo>
                    <a:pt x="3603" y="24893"/>
                    <a:pt x="2638" y="22316"/>
                    <a:pt x="2638" y="22316"/>
                  </a:cubicBezTo>
                  <a:lnTo>
                    <a:pt x="1597" y="17330"/>
                  </a:lnTo>
                  <a:cubicBezTo>
                    <a:pt x="1597" y="17330"/>
                    <a:pt x="228" y="10337"/>
                    <a:pt x="61" y="7919"/>
                  </a:cubicBezTo>
                  <a:cubicBezTo>
                    <a:pt x="-98" y="5510"/>
                    <a:pt x="1027" y="6156"/>
                    <a:pt x="2478" y="5669"/>
                  </a:cubicBezTo>
                  <a:cubicBezTo>
                    <a:pt x="3930" y="5183"/>
                    <a:pt x="4166" y="5510"/>
                    <a:pt x="6583" y="4218"/>
                  </a:cubicBezTo>
                  <a:cubicBezTo>
                    <a:pt x="8993" y="2933"/>
                    <a:pt x="21299" y="683"/>
                    <a:pt x="21299" y="683"/>
                  </a:cubicBezTo>
                  <a:close/>
                </a:path>
              </a:pathLst>
            </a:custGeom>
            <a:solidFill>
              <a:srgbClr val="231F20"/>
            </a:solidFill>
            <a:ln w="7575" cap="flat">
              <a:noFill/>
              <a:prstDash val="solid"/>
              <a:round/>
            </a:ln>
          </p:spPr>
          <p:txBody>
            <a:bodyPr rtlCol="0" anchor="ctr"/>
            <a:lstStyle/>
            <a:p>
              <a:endParaRPr lang="en-GB"/>
            </a:p>
          </p:txBody>
        </p:sp>
        <p:sp>
          <p:nvSpPr>
            <p:cNvPr id="876" name="Freeform: Shape 875">
              <a:extLst>
                <a:ext uri="{FF2B5EF4-FFF2-40B4-BE49-F238E27FC236}">
                  <a16:creationId xmlns:a16="http://schemas.microsoft.com/office/drawing/2014/main" id="{21867435-1FE9-4789-9730-6AB04E899E13}"/>
                </a:ext>
              </a:extLst>
            </p:cNvPr>
            <p:cNvSpPr/>
            <p:nvPr/>
          </p:nvSpPr>
          <p:spPr>
            <a:xfrm>
              <a:off x="6969839" y="4106440"/>
              <a:ext cx="67862" cy="28983"/>
            </a:xfrm>
            <a:custGeom>
              <a:avLst/>
              <a:gdLst>
                <a:gd name="connsiteX0" fmla="*/ 17179 w 67862"/>
                <a:gd name="connsiteY0" fmla="*/ 4511 h 28983"/>
                <a:gd name="connsiteX1" fmla="*/ 16776 w 67862"/>
                <a:gd name="connsiteY1" fmla="*/ 4595 h 28983"/>
                <a:gd name="connsiteX2" fmla="*/ 18228 w 67862"/>
                <a:gd name="connsiteY2" fmla="*/ 3302 h 28983"/>
                <a:gd name="connsiteX3" fmla="*/ 20319 w 67862"/>
                <a:gd name="connsiteY3" fmla="*/ 2983 h 28983"/>
                <a:gd name="connsiteX4" fmla="*/ 23139 w 67862"/>
                <a:gd name="connsiteY4" fmla="*/ 5233 h 28983"/>
                <a:gd name="connsiteX5" fmla="*/ 27563 w 67862"/>
                <a:gd name="connsiteY5" fmla="*/ 7004 h 28983"/>
                <a:gd name="connsiteX6" fmla="*/ 33674 w 67862"/>
                <a:gd name="connsiteY6" fmla="*/ 7164 h 28983"/>
                <a:gd name="connsiteX7" fmla="*/ 39466 w 67862"/>
                <a:gd name="connsiteY7" fmla="*/ 5796 h 28983"/>
                <a:gd name="connsiteX8" fmla="*/ 42841 w 67862"/>
                <a:gd name="connsiteY8" fmla="*/ 2740 h 28983"/>
                <a:gd name="connsiteX9" fmla="*/ 45015 w 67862"/>
                <a:gd name="connsiteY9" fmla="*/ 649 h 28983"/>
                <a:gd name="connsiteX10" fmla="*/ 48231 w 67862"/>
                <a:gd name="connsiteY10" fmla="*/ 649 h 28983"/>
                <a:gd name="connsiteX11" fmla="*/ 64080 w 67862"/>
                <a:gd name="connsiteY11" fmla="*/ 5879 h 28983"/>
                <a:gd name="connsiteX12" fmla="*/ 67462 w 67862"/>
                <a:gd name="connsiteY12" fmla="*/ 7004 h 28983"/>
                <a:gd name="connsiteX13" fmla="*/ 67698 w 67862"/>
                <a:gd name="connsiteY13" fmla="*/ 8608 h 28983"/>
                <a:gd name="connsiteX14" fmla="*/ 66170 w 67862"/>
                <a:gd name="connsiteY14" fmla="*/ 12477 h 28983"/>
                <a:gd name="connsiteX15" fmla="*/ 54753 w 67862"/>
                <a:gd name="connsiteY15" fmla="*/ 22610 h 28983"/>
                <a:gd name="connsiteX16" fmla="*/ 37695 w 67862"/>
                <a:gd name="connsiteY16" fmla="*/ 28965 h 28983"/>
                <a:gd name="connsiteX17" fmla="*/ 19353 w 67862"/>
                <a:gd name="connsiteY17" fmla="*/ 28881 h 28983"/>
                <a:gd name="connsiteX18" fmla="*/ 4470 w 67862"/>
                <a:gd name="connsiteY18" fmla="*/ 20436 h 28983"/>
                <a:gd name="connsiteX19" fmla="*/ 373 w 67862"/>
                <a:gd name="connsiteY19" fmla="*/ 15693 h 28983"/>
                <a:gd name="connsiteX20" fmla="*/ 1011 w 67862"/>
                <a:gd name="connsiteY20" fmla="*/ 13921 h 28983"/>
                <a:gd name="connsiteX21" fmla="*/ 17179 w 67862"/>
                <a:gd name="connsiteY21" fmla="*/ 4511 h 28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7862" h="28983">
                  <a:moveTo>
                    <a:pt x="17179" y="4511"/>
                  </a:moveTo>
                  <a:cubicBezTo>
                    <a:pt x="17666" y="4427"/>
                    <a:pt x="16776" y="4595"/>
                    <a:pt x="16776" y="4595"/>
                  </a:cubicBezTo>
                  <a:cubicBezTo>
                    <a:pt x="16776" y="4595"/>
                    <a:pt x="17422" y="3705"/>
                    <a:pt x="18228" y="3302"/>
                  </a:cubicBezTo>
                  <a:cubicBezTo>
                    <a:pt x="19034" y="2900"/>
                    <a:pt x="19596" y="2900"/>
                    <a:pt x="20319" y="2983"/>
                  </a:cubicBezTo>
                  <a:cubicBezTo>
                    <a:pt x="21041" y="3059"/>
                    <a:pt x="21930" y="4184"/>
                    <a:pt x="23139" y="5233"/>
                  </a:cubicBezTo>
                  <a:cubicBezTo>
                    <a:pt x="24340" y="6282"/>
                    <a:pt x="25632" y="6525"/>
                    <a:pt x="27563" y="7004"/>
                  </a:cubicBezTo>
                  <a:cubicBezTo>
                    <a:pt x="29493" y="7491"/>
                    <a:pt x="30938" y="7247"/>
                    <a:pt x="33674" y="7164"/>
                  </a:cubicBezTo>
                  <a:cubicBezTo>
                    <a:pt x="36411" y="7080"/>
                    <a:pt x="37049" y="6442"/>
                    <a:pt x="39466" y="5796"/>
                  </a:cubicBezTo>
                  <a:cubicBezTo>
                    <a:pt x="41876" y="5150"/>
                    <a:pt x="42036" y="3949"/>
                    <a:pt x="42841" y="2740"/>
                  </a:cubicBezTo>
                  <a:cubicBezTo>
                    <a:pt x="43647" y="1531"/>
                    <a:pt x="43244" y="1372"/>
                    <a:pt x="45015" y="649"/>
                  </a:cubicBezTo>
                  <a:cubicBezTo>
                    <a:pt x="46787" y="-80"/>
                    <a:pt x="48231" y="649"/>
                    <a:pt x="48231" y="649"/>
                  </a:cubicBezTo>
                  <a:cubicBezTo>
                    <a:pt x="48231" y="649"/>
                    <a:pt x="62308" y="5476"/>
                    <a:pt x="64080" y="5879"/>
                  </a:cubicBezTo>
                  <a:cubicBezTo>
                    <a:pt x="65851" y="6282"/>
                    <a:pt x="66580" y="6601"/>
                    <a:pt x="67462" y="7004"/>
                  </a:cubicBezTo>
                  <a:cubicBezTo>
                    <a:pt x="68344" y="7407"/>
                    <a:pt x="67698" y="8608"/>
                    <a:pt x="67698" y="8608"/>
                  </a:cubicBezTo>
                  <a:cubicBezTo>
                    <a:pt x="67698" y="8608"/>
                    <a:pt x="66900" y="10782"/>
                    <a:pt x="66170" y="12477"/>
                  </a:cubicBezTo>
                  <a:cubicBezTo>
                    <a:pt x="65448" y="14165"/>
                    <a:pt x="58044" y="19554"/>
                    <a:pt x="54753" y="22610"/>
                  </a:cubicBezTo>
                  <a:cubicBezTo>
                    <a:pt x="51454" y="25666"/>
                    <a:pt x="41640" y="28318"/>
                    <a:pt x="37695" y="28965"/>
                  </a:cubicBezTo>
                  <a:cubicBezTo>
                    <a:pt x="33758" y="29611"/>
                    <a:pt x="23374" y="29208"/>
                    <a:pt x="19353" y="28881"/>
                  </a:cubicBezTo>
                  <a:cubicBezTo>
                    <a:pt x="15332" y="28562"/>
                    <a:pt x="5359" y="21082"/>
                    <a:pt x="4470" y="20436"/>
                  </a:cubicBezTo>
                  <a:cubicBezTo>
                    <a:pt x="3588" y="19797"/>
                    <a:pt x="1338" y="16574"/>
                    <a:pt x="373" y="15693"/>
                  </a:cubicBezTo>
                  <a:cubicBezTo>
                    <a:pt x="-593" y="14803"/>
                    <a:pt x="1011" y="13921"/>
                    <a:pt x="1011" y="13921"/>
                  </a:cubicBezTo>
                  <a:lnTo>
                    <a:pt x="17179" y="4511"/>
                  </a:lnTo>
                  <a:close/>
                </a:path>
              </a:pathLst>
            </a:custGeom>
            <a:solidFill>
              <a:srgbClr val="231F20"/>
            </a:solidFill>
            <a:ln w="7575" cap="flat">
              <a:noFill/>
              <a:prstDash val="solid"/>
              <a:round/>
            </a:ln>
          </p:spPr>
          <p:txBody>
            <a:bodyPr rtlCol="0" anchor="ctr"/>
            <a:lstStyle/>
            <a:p>
              <a:endParaRPr lang="en-GB"/>
            </a:p>
          </p:txBody>
        </p:sp>
        <p:sp>
          <p:nvSpPr>
            <p:cNvPr id="877" name="Freeform: Shape 876">
              <a:extLst>
                <a:ext uri="{FF2B5EF4-FFF2-40B4-BE49-F238E27FC236}">
                  <a16:creationId xmlns:a16="http://schemas.microsoft.com/office/drawing/2014/main" id="{20C0939D-8272-4545-9F4A-06766C22DBEC}"/>
                </a:ext>
              </a:extLst>
            </p:cNvPr>
            <p:cNvSpPr/>
            <p:nvPr/>
          </p:nvSpPr>
          <p:spPr>
            <a:xfrm>
              <a:off x="6957590" y="4060913"/>
              <a:ext cx="24537" cy="18247"/>
            </a:xfrm>
            <a:custGeom>
              <a:avLst/>
              <a:gdLst>
                <a:gd name="connsiteX0" fmla="*/ 21766 w 24537"/>
                <a:gd name="connsiteY0" fmla="*/ 623 h 18247"/>
                <a:gd name="connsiteX1" fmla="*/ 22899 w 24537"/>
                <a:gd name="connsiteY1" fmla="*/ 304 h 18247"/>
                <a:gd name="connsiteX2" fmla="*/ 23538 w 24537"/>
                <a:gd name="connsiteY2" fmla="*/ 1672 h 18247"/>
                <a:gd name="connsiteX3" fmla="*/ 24587 w 24537"/>
                <a:gd name="connsiteY3" fmla="*/ 13660 h 18247"/>
                <a:gd name="connsiteX4" fmla="*/ 22975 w 24537"/>
                <a:gd name="connsiteY4" fmla="*/ 15020 h 18247"/>
                <a:gd name="connsiteX5" fmla="*/ 3272 w 24537"/>
                <a:gd name="connsiteY5" fmla="*/ 18479 h 18247"/>
                <a:gd name="connsiteX6" fmla="*/ 1418 w 24537"/>
                <a:gd name="connsiteY6" fmla="*/ 17437 h 18247"/>
                <a:gd name="connsiteX7" fmla="*/ 49 w 24537"/>
                <a:gd name="connsiteY7" fmla="*/ 4082 h 18247"/>
                <a:gd name="connsiteX8" fmla="*/ 1661 w 24537"/>
                <a:gd name="connsiteY8" fmla="*/ 2881 h 18247"/>
                <a:gd name="connsiteX9" fmla="*/ 21766 w 24537"/>
                <a:gd name="connsiteY9" fmla="*/ 623 h 18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37" h="18247">
                  <a:moveTo>
                    <a:pt x="21766" y="623"/>
                  </a:moveTo>
                  <a:cubicBezTo>
                    <a:pt x="21766" y="623"/>
                    <a:pt x="22093" y="304"/>
                    <a:pt x="22899" y="304"/>
                  </a:cubicBezTo>
                  <a:cubicBezTo>
                    <a:pt x="23705" y="304"/>
                    <a:pt x="23538" y="1672"/>
                    <a:pt x="23538" y="1672"/>
                  </a:cubicBezTo>
                  <a:cubicBezTo>
                    <a:pt x="23538" y="1672"/>
                    <a:pt x="24587" y="12451"/>
                    <a:pt x="24587" y="13660"/>
                  </a:cubicBezTo>
                  <a:cubicBezTo>
                    <a:pt x="24587" y="14861"/>
                    <a:pt x="22975" y="15020"/>
                    <a:pt x="22975" y="15020"/>
                  </a:cubicBezTo>
                  <a:cubicBezTo>
                    <a:pt x="22975" y="15020"/>
                    <a:pt x="4876" y="18084"/>
                    <a:pt x="3272" y="18479"/>
                  </a:cubicBezTo>
                  <a:cubicBezTo>
                    <a:pt x="1661" y="18889"/>
                    <a:pt x="1418" y="17437"/>
                    <a:pt x="1418" y="17437"/>
                  </a:cubicBezTo>
                  <a:cubicBezTo>
                    <a:pt x="1418" y="17437"/>
                    <a:pt x="49" y="5374"/>
                    <a:pt x="49" y="4082"/>
                  </a:cubicBezTo>
                  <a:cubicBezTo>
                    <a:pt x="49" y="2797"/>
                    <a:pt x="1661" y="2881"/>
                    <a:pt x="1661" y="2881"/>
                  </a:cubicBezTo>
                  <a:lnTo>
                    <a:pt x="21766" y="623"/>
                  </a:lnTo>
                  <a:close/>
                </a:path>
              </a:pathLst>
            </a:custGeom>
            <a:solidFill>
              <a:srgbClr val="231F20"/>
            </a:solidFill>
            <a:ln w="7575" cap="flat">
              <a:noFill/>
              <a:prstDash val="solid"/>
              <a:round/>
            </a:ln>
          </p:spPr>
          <p:txBody>
            <a:bodyPr rtlCol="0" anchor="ctr"/>
            <a:lstStyle/>
            <a:p>
              <a:endParaRPr lang="en-GB"/>
            </a:p>
          </p:txBody>
        </p:sp>
        <p:sp>
          <p:nvSpPr>
            <p:cNvPr id="878" name="Freeform: Shape 877">
              <a:extLst>
                <a:ext uri="{FF2B5EF4-FFF2-40B4-BE49-F238E27FC236}">
                  <a16:creationId xmlns:a16="http://schemas.microsoft.com/office/drawing/2014/main" id="{88D3A517-E228-4951-83A9-C7C8F43D9B17}"/>
                </a:ext>
              </a:extLst>
            </p:cNvPr>
            <p:cNvSpPr/>
            <p:nvPr/>
          </p:nvSpPr>
          <p:spPr>
            <a:xfrm>
              <a:off x="6959341" y="4081412"/>
              <a:ext cx="24881" cy="14531"/>
            </a:xfrm>
            <a:custGeom>
              <a:avLst/>
              <a:gdLst>
                <a:gd name="connsiteX0" fmla="*/ 21066 w 24881"/>
                <a:gd name="connsiteY0" fmla="*/ 1134 h 14531"/>
                <a:gd name="connsiteX1" fmla="*/ 22996 w 24881"/>
                <a:gd name="connsiteY1" fmla="*/ 328 h 14531"/>
                <a:gd name="connsiteX2" fmla="*/ 24448 w 24881"/>
                <a:gd name="connsiteY2" fmla="*/ 1856 h 14531"/>
                <a:gd name="connsiteX3" fmla="*/ 24844 w 24881"/>
                <a:gd name="connsiteY3" fmla="*/ 5718 h 14531"/>
                <a:gd name="connsiteX4" fmla="*/ 24608 w 24881"/>
                <a:gd name="connsiteY4" fmla="*/ 9495 h 14531"/>
                <a:gd name="connsiteX5" fmla="*/ 19378 w 24881"/>
                <a:gd name="connsiteY5" fmla="*/ 11107 h 14531"/>
                <a:gd name="connsiteX6" fmla="*/ 6266 w 24881"/>
                <a:gd name="connsiteY6" fmla="*/ 14642 h 14531"/>
                <a:gd name="connsiteX7" fmla="*/ 2480 w 24881"/>
                <a:gd name="connsiteY7" fmla="*/ 14482 h 14531"/>
                <a:gd name="connsiteX8" fmla="*/ 1120 w 24881"/>
                <a:gd name="connsiteY8" fmla="*/ 12232 h 14531"/>
                <a:gd name="connsiteX9" fmla="*/ 71 w 24881"/>
                <a:gd name="connsiteY9" fmla="*/ 6523 h 14531"/>
                <a:gd name="connsiteX10" fmla="*/ 1120 w 24881"/>
                <a:gd name="connsiteY10" fmla="*/ 5071 h 14531"/>
                <a:gd name="connsiteX11" fmla="*/ 4092 w 24881"/>
                <a:gd name="connsiteY11" fmla="*/ 4669 h 14531"/>
                <a:gd name="connsiteX12" fmla="*/ 21066 w 24881"/>
                <a:gd name="connsiteY12" fmla="*/ 1134 h 1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81" h="14531">
                  <a:moveTo>
                    <a:pt x="21066" y="1134"/>
                  </a:moveTo>
                  <a:cubicBezTo>
                    <a:pt x="21066" y="1134"/>
                    <a:pt x="22031" y="488"/>
                    <a:pt x="22996" y="328"/>
                  </a:cubicBezTo>
                  <a:cubicBezTo>
                    <a:pt x="23962" y="169"/>
                    <a:pt x="24205" y="1210"/>
                    <a:pt x="24448" y="1856"/>
                  </a:cubicBezTo>
                  <a:cubicBezTo>
                    <a:pt x="24684" y="2495"/>
                    <a:pt x="24608" y="3946"/>
                    <a:pt x="24844" y="5718"/>
                  </a:cubicBezTo>
                  <a:cubicBezTo>
                    <a:pt x="25087" y="7481"/>
                    <a:pt x="24768" y="8690"/>
                    <a:pt x="24608" y="9495"/>
                  </a:cubicBezTo>
                  <a:cubicBezTo>
                    <a:pt x="24448" y="10301"/>
                    <a:pt x="21795" y="10544"/>
                    <a:pt x="19378" y="11107"/>
                  </a:cubicBezTo>
                  <a:cubicBezTo>
                    <a:pt x="16961" y="11669"/>
                    <a:pt x="7794" y="14322"/>
                    <a:pt x="6266" y="14642"/>
                  </a:cubicBezTo>
                  <a:cubicBezTo>
                    <a:pt x="4738" y="14968"/>
                    <a:pt x="3051" y="14885"/>
                    <a:pt x="2480" y="14482"/>
                  </a:cubicBezTo>
                  <a:cubicBezTo>
                    <a:pt x="1918" y="14079"/>
                    <a:pt x="1363" y="13197"/>
                    <a:pt x="1120" y="12232"/>
                  </a:cubicBezTo>
                  <a:cubicBezTo>
                    <a:pt x="877" y="11267"/>
                    <a:pt x="230" y="8127"/>
                    <a:pt x="71" y="6523"/>
                  </a:cubicBezTo>
                  <a:cubicBezTo>
                    <a:pt x="-89" y="4912"/>
                    <a:pt x="717" y="5315"/>
                    <a:pt x="1120" y="5071"/>
                  </a:cubicBezTo>
                  <a:cubicBezTo>
                    <a:pt x="1523" y="4828"/>
                    <a:pt x="2807" y="4752"/>
                    <a:pt x="4092" y="4669"/>
                  </a:cubicBezTo>
                  <a:cubicBezTo>
                    <a:pt x="5377" y="4593"/>
                    <a:pt x="21066" y="1134"/>
                    <a:pt x="21066" y="1134"/>
                  </a:cubicBezTo>
                  <a:close/>
                </a:path>
              </a:pathLst>
            </a:custGeom>
            <a:solidFill>
              <a:srgbClr val="231F20"/>
            </a:solidFill>
            <a:ln w="7575" cap="flat">
              <a:noFill/>
              <a:prstDash val="solid"/>
              <a:round/>
            </a:ln>
          </p:spPr>
          <p:txBody>
            <a:bodyPr rtlCol="0" anchor="ctr"/>
            <a:lstStyle/>
            <a:p>
              <a:endParaRPr lang="en-GB"/>
            </a:p>
          </p:txBody>
        </p:sp>
        <p:sp>
          <p:nvSpPr>
            <p:cNvPr id="879" name="Freeform: Shape 878">
              <a:extLst>
                <a:ext uri="{FF2B5EF4-FFF2-40B4-BE49-F238E27FC236}">
                  <a16:creationId xmlns:a16="http://schemas.microsoft.com/office/drawing/2014/main" id="{47C1B36B-98B0-4397-86C5-E88F61269908}"/>
                </a:ext>
              </a:extLst>
            </p:cNvPr>
            <p:cNvSpPr/>
            <p:nvPr/>
          </p:nvSpPr>
          <p:spPr>
            <a:xfrm>
              <a:off x="6962480" y="4097756"/>
              <a:ext cx="23981" cy="17452"/>
            </a:xfrm>
            <a:custGeom>
              <a:avLst/>
              <a:gdLst>
                <a:gd name="connsiteX0" fmla="*/ 21151 w 23981"/>
                <a:gd name="connsiteY0" fmla="*/ 319 h 17452"/>
                <a:gd name="connsiteX1" fmla="*/ 22998 w 23981"/>
                <a:gd name="connsiteY1" fmla="*/ 722 h 17452"/>
                <a:gd name="connsiteX2" fmla="*/ 23804 w 23981"/>
                <a:gd name="connsiteY2" fmla="*/ 3861 h 17452"/>
                <a:gd name="connsiteX3" fmla="*/ 23720 w 23981"/>
                <a:gd name="connsiteY3" fmla="*/ 6507 h 17452"/>
                <a:gd name="connsiteX4" fmla="*/ 20505 w 23981"/>
                <a:gd name="connsiteY4" fmla="*/ 8118 h 17452"/>
                <a:gd name="connsiteX5" fmla="*/ 11733 w 23981"/>
                <a:gd name="connsiteY5" fmla="*/ 13431 h 17452"/>
                <a:gd name="connsiteX6" fmla="*/ 5143 w 23981"/>
                <a:gd name="connsiteY6" fmla="*/ 17612 h 17452"/>
                <a:gd name="connsiteX7" fmla="*/ 3372 w 23981"/>
                <a:gd name="connsiteY7" fmla="*/ 16244 h 17452"/>
                <a:gd name="connsiteX8" fmla="*/ 149 w 23981"/>
                <a:gd name="connsiteY8" fmla="*/ 8437 h 17452"/>
                <a:gd name="connsiteX9" fmla="*/ 1114 w 23981"/>
                <a:gd name="connsiteY9" fmla="*/ 6111 h 17452"/>
                <a:gd name="connsiteX10" fmla="*/ 21151 w 23981"/>
                <a:gd name="connsiteY10" fmla="*/ 319 h 17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81" h="17452">
                  <a:moveTo>
                    <a:pt x="21151" y="319"/>
                  </a:moveTo>
                  <a:cubicBezTo>
                    <a:pt x="21151" y="319"/>
                    <a:pt x="22033" y="319"/>
                    <a:pt x="22998" y="722"/>
                  </a:cubicBezTo>
                  <a:cubicBezTo>
                    <a:pt x="23964" y="1125"/>
                    <a:pt x="23318" y="2007"/>
                    <a:pt x="23804" y="3861"/>
                  </a:cubicBezTo>
                  <a:cubicBezTo>
                    <a:pt x="24283" y="5709"/>
                    <a:pt x="23888" y="5944"/>
                    <a:pt x="23720" y="6507"/>
                  </a:cubicBezTo>
                  <a:cubicBezTo>
                    <a:pt x="23561" y="7077"/>
                    <a:pt x="21957" y="7959"/>
                    <a:pt x="20505" y="8118"/>
                  </a:cubicBezTo>
                  <a:cubicBezTo>
                    <a:pt x="19053" y="8278"/>
                    <a:pt x="14226" y="11660"/>
                    <a:pt x="11733" y="13431"/>
                  </a:cubicBezTo>
                  <a:cubicBezTo>
                    <a:pt x="9240" y="15203"/>
                    <a:pt x="5865" y="17126"/>
                    <a:pt x="5143" y="17612"/>
                  </a:cubicBezTo>
                  <a:cubicBezTo>
                    <a:pt x="4413" y="18091"/>
                    <a:pt x="4656" y="17453"/>
                    <a:pt x="3372" y="16244"/>
                  </a:cubicBezTo>
                  <a:cubicBezTo>
                    <a:pt x="2079" y="15043"/>
                    <a:pt x="635" y="9973"/>
                    <a:pt x="149" y="8437"/>
                  </a:cubicBezTo>
                  <a:cubicBezTo>
                    <a:pt x="-330" y="6910"/>
                    <a:pt x="1114" y="6111"/>
                    <a:pt x="1114" y="6111"/>
                  </a:cubicBezTo>
                  <a:lnTo>
                    <a:pt x="21151" y="319"/>
                  </a:lnTo>
                  <a:close/>
                </a:path>
              </a:pathLst>
            </a:custGeom>
            <a:solidFill>
              <a:srgbClr val="231F20"/>
            </a:solidFill>
            <a:ln w="7575" cap="flat">
              <a:noFill/>
              <a:prstDash val="solid"/>
              <a:round/>
            </a:ln>
          </p:spPr>
          <p:txBody>
            <a:bodyPr rtlCol="0" anchor="ctr"/>
            <a:lstStyle/>
            <a:p>
              <a:endParaRPr lang="en-GB"/>
            </a:p>
          </p:txBody>
        </p:sp>
        <p:sp>
          <p:nvSpPr>
            <p:cNvPr id="880" name="Freeform: Shape 879">
              <a:extLst>
                <a:ext uri="{FF2B5EF4-FFF2-40B4-BE49-F238E27FC236}">
                  <a16:creationId xmlns:a16="http://schemas.microsoft.com/office/drawing/2014/main" id="{C2C28EDB-4857-4367-B476-CC9513CF35EC}"/>
                </a:ext>
              </a:extLst>
            </p:cNvPr>
            <p:cNvSpPr/>
            <p:nvPr/>
          </p:nvSpPr>
          <p:spPr>
            <a:xfrm>
              <a:off x="7016690" y="4093117"/>
              <a:ext cx="23614" cy="12750"/>
            </a:xfrm>
            <a:custGeom>
              <a:avLst/>
              <a:gdLst>
                <a:gd name="connsiteX0" fmla="*/ 22788 w 23614"/>
                <a:gd name="connsiteY0" fmla="*/ 616 h 12750"/>
                <a:gd name="connsiteX1" fmla="*/ 23510 w 23614"/>
                <a:gd name="connsiteY1" fmla="*/ 2463 h 12750"/>
                <a:gd name="connsiteX2" fmla="*/ 23677 w 23614"/>
                <a:gd name="connsiteY2" fmla="*/ 6727 h 12750"/>
                <a:gd name="connsiteX3" fmla="*/ 23510 w 23614"/>
                <a:gd name="connsiteY3" fmla="*/ 11470 h 12750"/>
                <a:gd name="connsiteX4" fmla="*/ 23031 w 23614"/>
                <a:gd name="connsiteY4" fmla="*/ 12998 h 12750"/>
                <a:gd name="connsiteX5" fmla="*/ 1063 w 23614"/>
                <a:gd name="connsiteY5" fmla="*/ 7449 h 12750"/>
                <a:gd name="connsiteX6" fmla="*/ 182 w 23614"/>
                <a:gd name="connsiteY6" fmla="*/ 5845 h 12750"/>
                <a:gd name="connsiteX7" fmla="*/ 425 w 23614"/>
                <a:gd name="connsiteY7" fmla="*/ 1817 h 12750"/>
                <a:gd name="connsiteX8" fmla="*/ 1307 w 23614"/>
                <a:gd name="connsiteY8" fmla="*/ 448 h 12750"/>
                <a:gd name="connsiteX9" fmla="*/ 2599 w 23614"/>
                <a:gd name="connsiteY9" fmla="*/ 692 h 12750"/>
                <a:gd name="connsiteX10" fmla="*/ 22788 w 23614"/>
                <a:gd name="connsiteY10" fmla="*/ 616 h 1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 h="12750">
                  <a:moveTo>
                    <a:pt x="22788" y="616"/>
                  </a:moveTo>
                  <a:cubicBezTo>
                    <a:pt x="23191" y="775"/>
                    <a:pt x="23267" y="1817"/>
                    <a:pt x="23510" y="2463"/>
                  </a:cubicBezTo>
                  <a:cubicBezTo>
                    <a:pt x="23753" y="3109"/>
                    <a:pt x="23677" y="5116"/>
                    <a:pt x="23677" y="6727"/>
                  </a:cubicBezTo>
                  <a:cubicBezTo>
                    <a:pt x="23677" y="8339"/>
                    <a:pt x="23510" y="9380"/>
                    <a:pt x="23510" y="11470"/>
                  </a:cubicBezTo>
                  <a:cubicBezTo>
                    <a:pt x="23510" y="13561"/>
                    <a:pt x="23031" y="12998"/>
                    <a:pt x="23031" y="12998"/>
                  </a:cubicBezTo>
                  <a:cubicBezTo>
                    <a:pt x="23031" y="12998"/>
                    <a:pt x="2515" y="7693"/>
                    <a:pt x="1063" y="7449"/>
                  </a:cubicBezTo>
                  <a:cubicBezTo>
                    <a:pt x="-381" y="7206"/>
                    <a:pt x="182" y="6324"/>
                    <a:pt x="182" y="5845"/>
                  </a:cubicBezTo>
                  <a:cubicBezTo>
                    <a:pt x="182" y="5359"/>
                    <a:pt x="265" y="2706"/>
                    <a:pt x="425" y="1817"/>
                  </a:cubicBezTo>
                  <a:cubicBezTo>
                    <a:pt x="584" y="935"/>
                    <a:pt x="744" y="851"/>
                    <a:pt x="1307" y="448"/>
                  </a:cubicBezTo>
                  <a:cubicBezTo>
                    <a:pt x="1869" y="46"/>
                    <a:pt x="2599" y="692"/>
                    <a:pt x="2599" y="692"/>
                  </a:cubicBezTo>
                  <a:lnTo>
                    <a:pt x="22788" y="616"/>
                  </a:lnTo>
                  <a:close/>
                </a:path>
              </a:pathLst>
            </a:custGeom>
            <a:solidFill>
              <a:srgbClr val="231F20"/>
            </a:solidFill>
            <a:ln w="7575" cap="flat">
              <a:noFill/>
              <a:prstDash val="solid"/>
              <a:round/>
            </a:ln>
          </p:spPr>
          <p:txBody>
            <a:bodyPr rtlCol="0" anchor="ctr"/>
            <a:lstStyle/>
            <a:p>
              <a:endParaRPr lang="en-GB"/>
            </a:p>
          </p:txBody>
        </p:sp>
        <p:sp>
          <p:nvSpPr>
            <p:cNvPr id="881" name="Freeform: Shape 880">
              <a:extLst>
                <a:ext uri="{FF2B5EF4-FFF2-40B4-BE49-F238E27FC236}">
                  <a16:creationId xmlns:a16="http://schemas.microsoft.com/office/drawing/2014/main" id="{17E26CB6-6986-4D34-93E3-AF3C97F7C65E}"/>
                </a:ext>
              </a:extLst>
            </p:cNvPr>
            <p:cNvSpPr/>
            <p:nvPr/>
          </p:nvSpPr>
          <p:spPr>
            <a:xfrm>
              <a:off x="7015406" y="4075712"/>
              <a:ext cx="24684" cy="11039"/>
            </a:xfrm>
            <a:custGeom>
              <a:avLst/>
              <a:gdLst>
                <a:gd name="connsiteX0" fmla="*/ 20856 w 24684"/>
                <a:gd name="connsiteY0" fmla="*/ 309 h 11039"/>
                <a:gd name="connsiteX1" fmla="*/ 23106 w 24684"/>
                <a:gd name="connsiteY1" fmla="*/ 1198 h 11039"/>
                <a:gd name="connsiteX2" fmla="*/ 23828 w 24684"/>
                <a:gd name="connsiteY2" fmla="*/ 3767 h 11039"/>
                <a:gd name="connsiteX3" fmla="*/ 24634 w 24684"/>
                <a:gd name="connsiteY3" fmla="*/ 8678 h 11039"/>
                <a:gd name="connsiteX4" fmla="*/ 23669 w 24684"/>
                <a:gd name="connsiteY4" fmla="*/ 10844 h 11039"/>
                <a:gd name="connsiteX5" fmla="*/ 18036 w 24684"/>
                <a:gd name="connsiteY5" fmla="*/ 10844 h 11039"/>
                <a:gd name="connsiteX6" fmla="*/ 11278 w 24684"/>
                <a:gd name="connsiteY6" fmla="*/ 11011 h 11039"/>
                <a:gd name="connsiteX7" fmla="*/ 5403 w 24684"/>
                <a:gd name="connsiteY7" fmla="*/ 11331 h 11039"/>
                <a:gd name="connsiteX8" fmla="*/ 1305 w 24684"/>
                <a:gd name="connsiteY8" fmla="*/ 10525 h 11039"/>
                <a:gd name="connsiteX9" fmla="*/ 180 w 24684"/>
                <a:gd name="connsiteY9" fmla="*/ 7629 h 11039"/>
                <a:gd name="connsiteX10" fmla="*/ 97 w 24684"/>
                <a:gd name="connsiteY10" fmla="*/ 3608 h 11039"/>
                <a:gd name="connsiteX11" fmla="*/ 1701 w 24684"/>
                <a:gd name="connsiteY11" fmla="*/ 2323 h 11039"/>
                <a:gd name="connsiteX12" fmla="*/ 5813 w 24684"/>
                <a:gd name="connsiteY12" fmla="*/ 1996 h 11039"/>
                <a:gd name="connsiteX13" fmla="*/ 11362 w 24684"/>
                <a:gd name="connsiteY13" fmla="*/ 871 h 11039"/>
                <a:gd name="connsiteX14" fmla="*/ 20856 w 24684"/>
                <a:gd name="connsiteY14" fmla="*/ 309 h 1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684" h="11039">
                  <a:moveTo>
                    <a:pt x="20856" y="309"/>
                  </a:moveTo>
                  <a:cubicBezTo>
                    <a:pt x="20856" y="309"/>
                    <a:pt x="22460" y="635"/>
                    <a:pt x="23106" y="1198"/>
                  </a:cubicBezTo>
                  <a:cubicBezTo>
                    <a:pt x="23745" y="1761"/>
                    <a:pt x="23509" y="2642"/>
                    <a:pt x="23828" y="3767"/>
                  </a:cubicBezTo>
                  <a:cubicBezTo>
                    <a:pt x="24148" y="4900"/>
                    <a:pt x="24072" y="6185"/>
                    <a:pt x="24634" y="8678"/>
                  </a:cubicBezTo>
                  <a:cubicBezTo>
                    <a:pt x="25197" y="11171"/>
                    <a:pt x="23669" y="10844"/>
                    <a:pt x="23669" y="10844"/>
                  </a:cubicBezTo>
                  <a:lnTo>
                    <a:pt x="18036" y="10844"/>
                  </a:lnTo>
                  <a:cubicBezTo>
                    <a:pt x="17230" y="10844"/>
                    <a:pt x="14175" y="10844"/>
                    <a:pt x="11278" y="11011"/>
                  </a:cubicBezTo>
                  <a:cubicBezTo>
                    <a:pt x="8382" y="11171"/>
                    <a:pt x="8063" y="11171"/>
                    <a:pt x="5403" y="11331"/>
                  </a:cubicBezTo>
                  <a:cubicBezTo>
                    <a:pt x="2750" y="11490"/>
                    <a:pt x="1305" y="10525"/>
                    <a:pt x="1305" y="10525"/>
                  </a:cubicBezTo>
                  <a:cubicBezTo>
                    <a:pt x="1305" y="10525"/>
                    <a:pt x="180" y="9157"/>
                    <a:pt x="180" y="7629"/>
                  </a:cubicBezTo>
                  <a:cubicBezTo>
                    <a:pt x="180" y="6101"/>
                    <a:pt x="13" y="4733"/>
                    <a:pt x="97" y="3608"/>
                  </a:cubicBezTo>
                  <a:cubicBezTo>
                    <a:pt x="180" y="2483"/>
                    <a:pt x="1701" y="2323"/>
                    <a:pt x="1701" y="2323"/>
                  </a:cubicBezTo>
                  <a:cubicBezTo>
                    <a:pt x="1701" y="2323"/>
                    <a:pt x="4437" y="2080"/>
                    <a:pt x="5813" y="1996"/>
                  </a:cubicBezTo>
                  <a:cubicBezTo>
                    <a:pt x="7174" y="1920"/>
                    <a:pt x="8306" y="1358"/>
                    <a:pt x="11362" y="871"/>
                  </a:cubicBezTo>
                  <a:cubicBezTo>
                    <a:pt x="14418" y="392"/>
                    <a:pt x="20856" y="309"/>
                    <a:pt x="20856" y="309"/>
                  </a:cubicBezTo>
                  <a:close/>
                </a:path>
              </a:pathLst>
            </a:custGeom>
            <a:solidFill>
              <a:srgbClr val="231F20"/>
            </a:solidFill>
            <a:ln w="7575" cap="flat">
              <a:noFill/>
              <a:prstDash val="solid"/>
              <a:round/>
            </a:ln>
          </p:spPr>
          <p:txBody>
            <a:bodyPr rtlCol="0" anchor="ctr"/>
            <a:lstStyle/>
            <a:p>
              <a:endParaRPr lang="en-GB"/>
            </a:p>
          </p:txBody>
        </p:sp>
        <p:sp>
          <p:nvSpPr>
            <p:cNvPr id="882" name="Freeform: Shape 881">
              <a:extLst>
                <a:ext uri="{FF2B5EF4-FFF2-40B4-BE49-F238E27FC236}">
                  <a16:creationId xmlns:a16="http://schemas.microsoft.com/office/drawing/2014/main" id="{B710B20F-F12C-4EC1-ABDF-3FD0350A3946}"/>
                </a:ext>
              </a:extLst>
            </p:cNvPr>
            <p:cNvSpPr/>
            <p:nvPr/>
          </p:nvSpPr>
          <p:spPr>
            <a:xfrm>
              <a:off x="7013011" y="4053030"/>
              <a:ext cx="24059" cy="16890"/>
            </a:xfrm>
            <a:custGeom>
              <a:avLst/>
              <a:gdLst>
                <a:gd name="connsiteX0" fmla="*/ 19380 w 24059"/>
                <a:gd name="connsiteY0" fmla="*/ 300 h 16890"/>
                <a:gd name="connsiteX1" fmla="*/ 19783 w 24059"/>
                <a:gd name="connsiteY1" fmla="*/ 2710 h 16890"/>
                <a:gd name="connsiteX2" fmla="*/ 20992 w 24059"/>
                <a:gd name="connsiteY2" fmla="*/ 5203 h 16890"/>
                <a:gd name="connsiteX3" fmla="*/ 22117 w 24059"/>
                <a:gd name="connsiteY3" fmla="*/ 8267 h 16890"/>
                <a:gd name="connsiteX4" fmla="*/ 23569 w 24059"/>
                <a:gd name="connsiteY4" fmla="*/ 13010 h 16890"/>
                <a:gd name="connsiteX5" fmla="*/ 23888 w 24059"/>
                <a:gd name="connsiteY5" fmla="*/ 16066 h 16890"/>
                <a:gd name="connsiteX6" fmla="*/ 1525 w 24059"/>
                <a:gd name="connsiteY6" fmla="*/ 17191 h 16890"/>
                <a:gd name="connsiteX7" fmla="*/ 719 w 24059"/>
                <a:gd name="connsiteY7" fmla="*/ 11155 h 16890"/>
                <a:gd name="connsiteX8" fmla="*/ 81 w 24059"/>
                <a:gd name="connsiteY8" fmla="*/ 5849 h 16890"/>
                <a:gd name="connsiteX9" fmla="*/ 1525 w 24059"/>
                <a:gd name="connsiteY9" fmla="*/ 3197 h 16890"/>
                <a:gd name="connsiteX10" fmla="*/ 4094 w 24059"/>
                <a:gd name="connsiteY10" fmla="*/ 2391 h 16890"/>
                <a:gd name="connsiteX11" fmla="*/ 7560 w 24059"/>
                <a:gd name="connsiteY11" fmla="*/ 1585 h 16890"/>
                <a:gd name="connsiteX12" fmla="*/ 10213 w 24059"/>
                <a:gd name="connsiteY12" fmla="*/ 1745 h 16890"/>
                <a:gd name="connsiteX13" fmla="*/ 18179 w 24059"/>
                <a:gd name="connsiteY13" fmla="*/ 376 h 16890"/>
                <a:gd name="connsiteX14" fmla="*/ 19380 w 24059"/>
                <a:gd name="connsiteY14" fmla="*/ 300 h 1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59" h="16890">
                  <a:moveTo>
                    <a:pt x="19380" y="300"/>
                  </a:moveTo>
                  <a:cubicBezTo>
                    <a:pt x="19380" y="300"/>
                    <a:pt x="19624" y="2148"/>
                    <a:pt x="19783" y="2710"/>
                  </a:cubicBezTo>
                  <a:cubicBezTo>
                    <a:pt x="19943" y="3273"/>
                    <a:pt x="20429" y="4481"/>
                    <a:pt x="20992" y="5203"/>
                  </a:cubicBezTo>
                  <a:cubicBezTo>
                    <a:pt x="21554" y="5925"/>
                    <a:pt x="21874" y="6891"/>
                    <a:pt x="22117" y="8267"/>
                  </a:cubicBezTo>
                  <a:cubicBezTo>
                    <a:pt x="22360" y="9627"/>
                    <a:pt x="22520" y="11079"/>
                    <a:pt x="23569" y="13010"/>
                  </a:cubicBezTo>
                  <a:cubicBezTo>
                    <a:pt x="24610" y="14941"/>
                    <a:pt x="23888" y="16066"/>
                    <a:pt x="23888" y="16066"/>
                  </a:cubicBezTo>
                  <a:lnTo>
                    <a:pt x="1525" y="17191"/>
                  </a:lnTo>
                  <a:cubicBezTo>
                    <a:pt x="1525" y="17191"/>
                    <a:pt x="719" y="13245"/>
                    <a:pt x="719" y="11155"/>
                  </a:cubicBezTo>
                  <a:cubicBezTo>
                    <a:pt x="719" y="9065"/>
                    <a:pt x="157" y="8099"/>
                    <a:pt x="81" y="5849"/>
                  </a:cubicBezTo>
                  <a:cubicBezTo>
                    <a:pt x="-3" y="3592"/>
                    <a:pt x="559" y="3197"/>
                    <a:pt x="1525" y="3197"/>
                  </a:cubicBezTo>
                  <a:cubicBezTo>
                    <a:pt x="2490" y="3197"/>
                    <a:pt x="3053" y="2794"/>
                    <a:pt x="4094" y="2391"/>
                  </a:cubicBezTo>
                  <a:cubicBezTo>
                    <a:pt x="5143" y="1988"/>
                    <a:pt x="6108" y="2071"/>
                    <a:pt x="7560" y="1585"/>
                  </a:cubicBezTo>
                  <a:cubicBezTo>
                    <a:pt x="9005" y="1106"/>
                    <a:pt x="8526" y="1745"/>
                    <a:pt x="10213" y="1745"/>
                  </a:cubicBezTo>
                  <a:cubicBezTo>
                    <a:pt x="11901" y="1745"/>
                    <a:pt x="18179" y="376"/>
                    <a:pt x="18179" y="376"/>
                  </a:cubicBezTo>
                  <a:lnTo>
                    <a:pt x="19380" y="300"/>
                  </a:lnTo>
                  <a:close/>
                </a:path>
              </a:pathLst>
            </a:custGeom>
            <a:solidFill>
              <a:srgbClr val="231F20"/>
            </a:solidFill>
            <a:ln w="7575" cap="flat">
              <a:noFill/>
              <a:prstDash val="solid"/>
              <a:round/>
            </a:ln>
          </p:spPr>
          <p:txBody>
            <a:bodyPr rtlCol="0" anchor="ctr"/>
            <a:lstStyle/>
            <a:p>
              <a:endParaRPr lang="en-GB"/>
            </a:p>
          </p:txBody>
        </p:sp>
        <p:sp>
          <p:nvSpPr>
            <p:cNvPr id="883" name="Freeform: Shape 882">
              <a:extLst>
                <a:ext uri="{FF2B5EF4-FFF2-40B4-BE49-F238E27FC236}">
                  <a16:creationId xmlns:a16="http://schemas.microsoft.com/office/drawing/2014/main" id="{29493198-D1CE-4A70-8F7E-38CB9EB56FE0}"/>
                </a:ext>
              </a:extLst>
            </p:cNvPr>
            <p:cNvSpPr/>
            <p:nvPr/>
          </p:nvSpPr>
          <p:spPr>
            <a:xfrm>
              <a:off x="7001557" y="4063885"/>
              <a:ext cx="7737" cy="12637"/>
            </a:xfrm>
            <a:custGeom>
              <a:avLst/>
              <a:gdLst>
                <a:gd name="connsiteX0" fmla="*/ 5408 w 7737"/>
                <a:gd name="connsiteY0" fmla="*/ 304 h 12637"/>
                <a:gd name="connsiteX1" fmla="*/ 6860 w 7737"/>
                <a:gd name="connsiteY1" fmla="*/ 1353 h 12637"/>
                <a:gd name="connsiteX2" fmla="*/ 7741 w 7737"/>
                <a:gd name="connsiteY2" fmla="*/ 4888 h 12637"/>
                <a:gd name="connsiteX3" fmla="*/ 7339 w 7737"/>
                <a:gd name="connsiteY3" fmla="*/ 8430 h 12637"/>
                <a:gd name="connsiteX4" fmla="*/ 6616 w 7737"/>
                <a:gd name="connsiteY4" fmla="*/ 9882 h 12637"/>
                <a:gd name="connsiteX5" fmla="*/ 4610 w 7737"/>
                <a:gd name="connsiteY5" fmla="*/ 11569 h 12637"/>
                <a:gd name="connsiteX6" fmla="*/ 1227 w 7737"/>
                <a:gd name="connsiteY6" fmla="*/ 12938 h 12637"/>
                <a:gd name="connsiteX7" fmla="*/ 908 w 7737"/>
                <a:gd name="connsiteY7" fmla="*/ 11889 h 12637"/>
                <a:gd name="connsiteX8" fmla="*/ 102 w 7737"/>
                <a:gd name="connsiteY8" fmla="*/ 6986 h 12637"/>
                <a:gd name="connsiteX9" fmla="*/ 338 w 7737"/>
                <a:gd name="connsiteY9" fmla="*/ 4888 h 12637"/>
                <a:gd name="connsiteX10" fmla="*/ 4769 w 7737"/>
                <a:gd name="connsiteY10" fmla="*/ 388 h 12637"/>
                <a:gd name="connsiteX11" fmla="*/ 5408 w 7737"/>
                <a:gd name="connsiteY11" fmla="*/ 304 h 1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37" h="12637">
                  <a:moveTo>
                    <a:pt x="5408" y="304"/>
                  </a:moveTo>
                  <a:cubicBezTo>
                    <a:pt x="5408" y="304"/>
                    <a:pt x="6214" y="631"/>
                    <a:pt x="6860" y="1353"/>
                  </a:cubicBezTo>
                  <a:cubicBezTo>
                    <a:pt x="7498" y="2075"/>
                    <a:pt x="7498" y="3687"/>
                    <a:pt x="7741" y="4888"/>
                  </a:cubicBezTo>
                  <a:cubicBezTo>
                    <a:pt x="7985" y="6096"/>
                    <a:pt x="7422" y="8111"/>
                    <a:pt x="7339" y="8430"/>
                  </a:cubicBezTo>
                  <a:cubicBezTo>
                    <a:pt x="7263" y="8757"/>
                    <a:pt x="6776" y="9555"/>
                    <a:pt x="6616" y="9882"/>
                  </a:cubicBezTo>
                  <a:cubicBezTo>
                    <a:pt x="6457" y="10201"/>
                    <a:pt x="5013" y="11007"/>
                    <a:pt x="4610" y="11569"/>
                  </a:cubicBezTo>
                  <a:cubicBezTo>
                    <a:pt x="4207" y="12132"/>
                    <a:pt x="2109" y="12854"/>
                    <a:pt x="1227" y="12938"/>
                  </a:cubicBezTo>
                  <a:cubicBezTo>
                    <a:pt x="338" y="13014"/>
                    <a:pt x="908" y="11889"/>
                    <a:pt x="908" y="11889"/>
                  </a:cubicBezTo>
                  <a:cubicBezTo>
                    <a:pt x="908" y="11889"/>
                    <a:pt x="262" y="8833"/>
                    <a:pt x="102" y="6986"/>
                  </a:cubicBezTo>
                  <a:cubicBezTo>
                    <a:pt x="-57" y="5131"/>
                    <a:pt x="338" y="4888"/>
                    <a:pt x="338" y="4888"/>
                  </a:cubicBezTo>
                  <a:lnTo>
                    <a:pt x="4769" y="388"/>
                  </a:lnTo>
                  <a:lnTo>
                    <a:pt x="5408" y="304"/>
                  </a:lnTo>
                  <a:close/>
                </a:path>
              </a:pathLst>
            </a:custGeom>
            <a:solidFill>
              <a:srgbClr val="231F20"/>
            </a:solidFill>
            <a:ln w="7575" cap="flat">
              <a:noFill/>
              <a:prstDash val="solid"/>
              <a:round/>
            </a:ln>
          </p:spPr>
          <p:txBody>
            <a:bodyPr rtlCol="0" anchor="ctr"/>
            <a:lstStyle/>
            <a:p>
              <a:endParaRPr lang="en-GB"/>
            </a:p>
          </p:txBody>
        </p:sp>
        <p:sp>
          <p:nvSpPr>
            <p:cNvPr id="884" name="Freeform: Shape 883">
              <a:extLst>
                <a:ext uri="{FF2B5EF4-FFF2-40B4-BE49-F238E27FC236}">
                  <a16:creationId xmlns:a16="http://schemas.microsoft.com/office/drawing/2014/main" id="{74B355F0-2975-47D1-ACD5-4BE4ABFA105A}"/>
                </a:ext>
              </a:extLst>
            </p:cNvPr>
            <p:cNvSpPr/>
            <p:nvPr/>
          </p:nvSpPr>
          <p:spPr>
            <a:xfrm>
              <a:off x="7004009" y="4081415"/>
              <a:ext cx="7014" cy="9105"/>
            </a:xfrm>
            <a:custGeom>
              <a:avLst/>
              <a:gdLst>
                <a:gd name="connsiteX0" fmla="*/ 3922 w 7014"/>
                <a:gd name="connsiteY0" fmla="*/ 324 h 9105"/>
                <a:gd name="connsiteX1" fmla="*/ 5617 w 7014"/>
                <a:gd name="connsiteY1" fmla="*/ 484 h 9105"/>
                <a:gd name="connsiteX2" fmla="*/ 6985 w 7014"/>
                <a:gd name="connsiteY2" fmla="*/ 3304 h 9105"/>
                <a:gd name="connsiteX3" fmla="*/ 6339 w 7014"/>
                <a:gd name="connsiteY3" fmla="*/ 6276 h 9105"/>
                <a:gd name="connsiteX4" fmla="*/ 3846 w 7014"/>
                <a:gd name="connsiteY4" fmla="*/ 8207 h 9105"/>
                <a:gd name="connsiteX5" fmla="*/ 707 w 7014"/>
                <a:gd name="connsiteY5" fmla="*/ 9416 h 9105"/>
                <a:gd name="connsiteX6" fmla="*/ 68 w 7014"/>
                <a:gd name="connsiteY6" fmla="*/ 6200 h 9105"/>
                <a:gd name="connsiteX7" fmla="*/ 547 w 7014"/>
                <a:gd name="connsiteY7" fmla="*/ 4102 h 9105"/>
                <a:gd name="connsiteX8" fmla="*/ 3922 w 7014"/>
                <a:gd name="connsiteY8" fmla="*/ 324 h 9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4" h="9105">
                  <a:moveTo>
                    <a:pt x="3922" y="324"/>
                  </a:moveTo>
                  <a:cubicBezTo>
                    <a:pt x="3922" y="324"/>
                    <a:pt x="5131" y="241"/>
                    <a:pt x="5617" y="484"/>
                  </a:cubicBezTo>
                  <a:cubicBezTo>
                    <a:pt x="6096" y="727"/>
                    <a:pt x="6658" y="1928"/>
                    <a:pt x="6985" y="3304"/>
                  </a:cubicBezTo>
                  <a:cubicBezTo>
                    <a:pt x="7304" y="4665"/>
                    <a:pt x="6742" y="5471"/>
                    <a:pt x="6339" y="6276"/>
                  </a:cubicBezTo>
                  <a:cubicBezTo>
                    <a:pt x="5936" y="7082"/>
                    <a:pt x="4492" y="7561"/>
                    <a:pt x="3846" y="8207"/>
                  </a:cubicBezTo>
                  <a:cubicBezTo>
                    <a:pt x="3200" y="8853"/>
                    <a:pt x="1429" y="9416"/>
                    <a:pt x="707" y="9416"/>
                  </a:cubicBezTo>
                  <a:cubicBezTo>
                    <a:pt x="-16" y="9416"/>
                    <a:pt x="68" y="8123"/>
                    <a:pt x="68" y="6200"/>
                  </a:cubicBezTo>
                  <a:cubicBezTo>
                    <a:pt x="68" y="4270"/>
                    <a:pt x="547" y="4102"/>
                    <a:pt x="547" y="4102"/>
                  </a:cubicBezTo>
                  <a:lnTo>
                    <a:pt x="3922" y="324"/>
                  </a:lnTo>
                  <a:close/>
                </a:path>
              </a:pathLst>
            </a:custGeom>
            <a:solidFill>
              <a:srgbClr val="231F20"/>
            </a:solidFill>
            <a:ln w="7575" cap="flat">
              <a:noFill/>
              <a:prstDash val="solid"/>
              <a:round/>
            </a:ln>
          </p:spPr>
          <p:txBody>
            <a:bodyPr rtlCol="0" anchor="ctr"/>
            <a:lstStyle/>
            <a:p>
              <a:endParaRPr lang="en-GB"/>
            </a:p>
          </p:txBody>
        </p:sp>
        <p:sp>
          <p:nvSpPr>
            <p:cNvPr id="885" name="Freeform: Shape 884">
              <a:extLst>
                <a:ext uri="{FF2B5EF4-FFF2-40B4-BE49-F238E27FC236}">
                  <a16:creationId xmlns:a16="http://schemas.microsoft.com/office/drawing/2014/main" id="{DB5C4518-A3DD-42A0-9CFD-3CEB203A9560}"/>
                </a:ext>
              </a:extLst>
            </p:cNvPr>
            <p:cNvSpPr/>
            <p:nvPr/>
          </p:nvSpPr>
          <p:spPr>
            <a:xfrm>
              <a:off x="7006020" y="4096312"/>
              <a:ext cx="5631" cy="9973"/>
            </a:xfrm>
            <a:custGeom>
              <a:avLst/>
              <a:gdLst>
                <a:gd name="connsiteX0" fmla="*/ 4328 w 5631"/>
                <a:gd name="connsiteY0" fmla="*/ 317 h 9973"/>
                <a:gd name="connsiteX1" fmla="*/ 5377 w 5631"/>
                <a:gd name="connsiteY1" fmla="*/ 1199 h 9973"/>
                <a:gd name="connsiteX2" fmla="*/ 5697 w 5631"/>
                <a:gd name="connsiteY2" fmla="*/ 2810 h 9973"/>
                <a:gd name="connsiteX3" fmla="*/ 5058 w 5631"/>
                <a:gd name="connsiteY3" fmla="*/ 5144 h 9973"/>
                <a:gd name="connsiteX4" fmla="*/ 3690 w 5631"/>
                <a:gd name="connsiteY4" fmla="*/ 7713 h 9973"/>
                <a:gd name="connsiteX5" fmla="*/ 2481 w 5631"/>
                <a:gd name="connsiteY5" fmla="*/ 9325 h 9973"/>
                <a:gd name="connsiteX6" fmla="*/ 1113 w 5631"/>
                <a:gd name="connsiteY6" fmla="*/ 10290 h 9973"/>
                <a:gd name="connsiteX7" fmla="*/ 231 w 5631"/>
                <a:gd name="connsiteY7" fmla="*/ 9157 h 9973"/>
                <a:gd name="connsiteX8" fmla="*/ 231 w 5631"/>
                <a:gd name="connsiteY8" fmla="*/ 4817 h 9973"/>
                <a:gd name="connsiteX9" fmla="*/ 1516 w 5631"/>
                <a:gd name="connsiteY9" fmla="*/ 2240 h 9973"/>
                <a:gd name="connsiteX10" fmla="*/ 3850 w 5631"/>
                <a:gd name="connsiteY10" fmla="*/ 477 h 9973"/>
                <a:gd name="connsiteX11" fmla="*/ 4328 w 5631"/>
                <a:gd name="connsiteY11" fmla="*/ 317 h 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31" h="9973">
                  <a:moveTo>
                    <a:pt x="4328" y="317"/>
                  </a:moveTo>
                  <a:cubicBezTo>
                    <a:pt x="4328" y="317"/>
                    <a:pt x="5058" y="720"/>
                    <a:pt x="5377" y="1199"/>
                  </a:cubicBezTo>
                  <a:cubicBezTo>
                    <a:pt x="5697" y="1685"/>
                    <a:pt x="5697" y="2324"/>
                    <a:pt x="5697" y="2810"/>
                  </a:cubicBezTo>
                  <a:cubicBezTo>
                    <a:pt x="5697" y="3289"/>
                    <a:pt x="5218" y="4338"/>
                    <a:pt x="5058" y="5144"/>
                  </a:cubicBezTo>
                  <a:cubicBezTo>
                    <a:pt x="4899" y="5942"/>
                    <a:pt x="4009" y="7067"/>
                    <a:pt x="3690" y="7713"/>
                  </a:cubicBezTo>
                  <a:cubicBezTo>
                    <a:pt x="3363" y="8359"/>
                    <a:pt x="2801" y="8838"/>
                    <a:pt x="2481" y="9325"/>
                  </a:cubicBezTo>
                  <a:cubicBezTo>
                    <a:pt x="2162" y="9804"/>
                    <a:pt x="1835" y="10290"/>
                    <a:pt x="1113" y="10290"/>
                  </a:cubicBezTo>
                  <a:cubicBezTo>
                    <a:pt x="391" y="10290"/>
                    <a:pt x="551" y="9963"/>
                    <a:pt x="231" y="9157"/>
                  </a:cubicBezTo>
                  <a:cubicBezTo>
                    <a:pt x="-96" y="8359"/>
                    <a:pt x="148" y="6588"/>
                    <a:pt x="231" y="4817"/>
                  </a:cubicBezTo>
                  <a:cubicBezTo>
                    <a:pt x="307" y="3046"/>
                    <a:pt x="710" y="2970"/>
                    <a:pt x="1516" y="2240"/>
                  </a:cubicBezTo>
                  <a:cubicBezTo>
                    <a:pt x="2322" y="1518"/>
                    <a:pt x="3850" y="477"/>
                    <a:pt x="3850" y="477"/>
                  </a:cubicBezTo>
                  <a:lnTo>
                    <a:pt x="4328" y="317"/>
                  </a:lnTo>
                  <a:close/>
                </a:path>
              </a:pathLst>
            </a:custGeom>
            <a:solidFill>
              <a:srgbClr val="231F20"/>
            </a:solidFill>
            <a:ln w="7575" cap="flat">
              <a:noFill/>
              <a:prstDash val="solid"/>
              <a:round/>
            </a:ln>
          </p:spPr>
          <p:txBody>
            <a:bodyPr rtlCol="0" anchor="ctr"/>
            <a:lstStyle/>
            <a:p>
              <a:endParaRPr lang="en-GB"/>
            </a:p>
          </p:txBody>
        </p:sp>
        <p:sp>
          <p:nvSpPr>
            <p:cNvPr id="886" name="Freeform: Shape 885">
              <a:extLst>
                <a:ext uri="{FF2B5EF4-FFF2-40B4-BE49-F238E27FC236}">
                  <a16:creationId xmlns:a16="http://schemas.microsoft.com/office/drawing/2014/main" id="{308A42CF-1552-4F40-A2CF-829BDC2CB940}"/>
                </a:ext>
              </a:extLst>
            </p:cNvPr>
            <p:cNvSpPr/>
            <p:nvPr/>
          </p:nvSpPr>
          <p:spPr>
            <a:xfrm>
              <a:off x="6987640" y="4066621"/>
              <a:ext cx="7555" cy="10862"/>
            </a:xfrm>
            <a:custGeom>
              <a:avLst/>
              <a:gdLst>
                <a:gd name="connsiteX0" fmla="*/ 7256 w 7555"/>
                <a:gd name="connsiteY0" fmla="*/ 3444 h 10862"/>
                <a:gd name="connsiteX1" fmla="*/ 7256 w 7555"/>
                <a:gd name="connsiteY1" fmla="*/ 5299 h 10862"/>
                <a:gd name="connsiteX2" fmla="*/ 7583 w 7555"/>
                <a:gd name="connsiteY2" fmla="*/ 7625 h 10862"/>
                <a:gd name="connsiteX3" fmla="*/ 7499 w 7555"/>
                <a:gd name="connsiteY3" fmla="*/ 10042 h 10862"/>
                <a:gd name="connsiteX4" fmla="*/ 6617 w 7555"/>
                <a:gd name="connsiteY4" fmla="*/ 11084 h 10862"/>
                <a:gd name="connsiteX5" fmla="*/ 5165 w 7555"/>
                <a:gd name="connsiteY5" fmla="*/ 11167 h 10862"/>
                <a:gd name="connsiteX6" fmla="*/ 901 w 7555"/>
                <a:gd name="connsiteY6" fmla="*/ 8993 h 10862"/>
                <a:gd name="connsiteX7" fmla="*/ 582 w 7555"/>
                <a:gd name="connsiteY7" fmla="*/ 7868 h 10862"/>
                <a:gd name="connsiteX8" fmla="*/ 339 w 7555"/>
                <a:gd name="connsiteY8" fmla="*/ 4888 h 10862"/>
                <a:gd name="connsiteX9" fmla="*/ 95 w 7555"/>
                <a:gd name="connsiteY9" fmla="*/ 1430 h 10862"/>
                <a:gd name="connsiteX10" fmla="*/ 582 w 7555"/>
                <a:gd name="connsiteY10" fmla="*/ 305 h 10862"/>
                <a:gd name="connsiteX11" fmla="*/ 2748 w 7555"/>
                <a:gd name="connsiteY11" fmla="*/ 1673 h 10862"/>
                <a:gd name="connsiteX12" fmla="*/ 5165 w 7555"/>
                <a:gd name="connsiteY12" fmla="*/ 2395 h 10862"/>
                <a:gd name="connsiteX13" fmla="*/ 7256 w 7555"/>
                <a:gd name="connsiteY13" fmla="*/ 3444 h 1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5" h="10862">
                  <a:moveTo>
                    <a:pt x="7256" y="3444"/>
                  </a:moveTo>
                  <a:lnTo>
                    <a:pt x="7256" y="5299"/>
                  </a:lnTo>
                  <a:cubicBezTo>
                    <a:pt x="7256" y="5618"/>
                    <a:pt x="7499" y="6660"/>
                    <a:pt x="7583" y="7625"/>
                  </a:cubicBezTo>
                  <a:cubicBezTo>
                    <a:pt x="7659" y="8590"/>
                    <a:pt x="7583" y="9396"/>
                    <a:pt x="7499" y="10042"/>
                  </a:cubicBezTo>
                  <a:cubicBezTo>
                    <a:pt x="7415" y="10688"/>
                    <a:pt x="6617" y="11084"/>
                    <a:pt x="6617" y="11084"/>
                  </a:cubicBezTo>
                  <a:lnTo>
                    <a:pt x="5165" y="11167"/>
                  </a:lnTo>
                  <a:cubicBezTo>
                    <a:pt x="5165" y="11167"/>
                    <a:pt x="2589" y="9883"/>
                    <a:pt x="901" y="8993"/>
                  </a:cubicBezTo>
                  <a:cubicBezTo>
                    <a:pt x="-786" y="8111"/>
                    <a:pt x="582" y="8514"/>
                    <a:pt x="582" y="7868"/>
                  </a:cubicBezTo>
                  <a:cubicBezTo>
                    <a:pt x="582" y="7222"/>
                    <a:pt x="498" y="5937"/>
                    <a:pt x="339" y="4888"/>
                  </a:cubicBezTo>
                  <a:cubicBezTo>
                    <a:pt x="179" y="3847"/>
                    <a:pt x="95" y="2479"/>
                    <a:pt x="95" y="1430"/>
                  </a:cubicBezTo>
                  <a:cubicBezTo>
                    <a:pt x="95" y="388"/>
                    <a:pt x="339" y="305"/>
                    <a:pt x="582" y="305"/>
                  </a:cubicBezTo>
                  <a:cubicBezTo>
                    <a:pt x="817" y="305"/>
                    <a:pt x="2269" y="1035"/>
                    <a:pt x="2748" y="1673"/>
                  </a:cubicBezTo>
                  <a:cubicBezTo>
                    <a:pt x="3235" y="2319"/>
                    <a:pt x="4360" y="2395"/>
                    <a:pt x="5165" y="2395"/>
                  </a:cubicBezTo>
                  <a:cubicBezTo>
                    <a:pt x="5971" y="2395"/>
                    <a:pt x="7256" y="3444"/>
                    <a:pt x="7256" y="3444"/>
                  </a:cubicBezTo>
                  <a:close/>
                </a:path>
              </a:pathLst>
            </a:custGeom>
            <a:solidFill>
              <a:srgbClr val="231F20"/>
            </a:solidFill>
            <a:ln w="7575" cap="flat">
              <a:noFill/>
              <a:prstDash val="solid"/>
              <a:round/>
            </a:ln>
          </p:spPr>
          <p:txBody>
            <a:bodyPr rtlCol="0" anchor="ctr"/>
            <a:lstStyle/>
            <a:p>
              <a:endParaRPr lang="en-GB"/>
            </a:p>
          </p:txBody>
        </p:sp>
        <p:sp>
          <p:nvSpPr>
            <p:cNvPr id="887" name="Freeform: Shape 886">
              <a:extLst>
                <a:ext uri="{FF2B5EF4-FFF2-40B4-BE49-F238E27FC236}">
                  <a16:creationId xmlns:a16="http://schemas.microsoft.com/office/drawing/2014/main" id="{8A963371-E0F6-495F-BE71-DD4C6C81B414}"/>
                </a:ext>
              </a:extLst>
            </p:cNvPr>
            <p:cNvSpPr/>
            <p:nvPr/>
          </p:nvSpPr>
          <p:spPr>
            <a:xfrm>
              <a:off x="6990239" y="4084711"/>
              <a:ext cx="6863" cy="6844"/>
            </a:xfrm>
            <a:custGeom>
              <a:avLst/>
              <a:gdLst>
                <a:gd name="connsiteX0" fmla="*/ 6269 w 6863"/>
                <a:gd name="connsiteY0" fmla="*/ 2335 h 6844"/>
                <a:gd name="connsiteX1" fmla="*/ 6832 w 6863"/>
                <a:gd name="connsiteY1" fmla="*/ 4592 h 6844"/>
                <a:gd name="connsiteX2" fmla="*/ 6429 w 6863"/>
                <a:gd name="connsiteY2" fmla="*/ 7002 h 6844"/>
                <a:gd name="connsiteX3" fmla="*/ 3289 w 6863"/>
                <a:gd name="connsiteY3" fmla="*/ 6523 h 6844"/>
                <a:gd name="connsiteX4" fmla="*/ 560 w 6863"/>
                <a:gd name="connsiteY4" fmla="*/ 5147 h 6844"/>
                <a:gd name="connsiteX5" fmla="*/ 150 w 6863"/>
                <a:gd name="connsiteY5" fmla="*/ 3863 h 6844"/>
                <a:gd name="connsiteX6" fmla="*/ 74 w 6863"/>
                <a:gd name="connsiteY6" fmla="*/ 1529 h 6844"/>
                <a:gd name="connsiteX7" fmla="*/ 1602 w 6863"/>
                <a:gd name="connsiteY7" fmla="*/ 404 h 6844"/>
                <a:gd name="connsiteX8" fmla="*/ 6269 w 6863"/>
                <a:gd name="connsiteY8" fmla="*/ 2335 h 6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3" h="6844">
                  <a:moveTo>
                    <a:pt x="6269" y="2335"/>
                  </a:moveTo>
                  <a:cubicBezTo>
                    <a:pt x="6269" y="2335"/>
                    <a:pt x="6672" y="4022"/>
                    <a:pt x="6832" y="4592"/>
                  </a:cubicBezTo>
                  <a:cubicBezTo>
                    <a:pt x="6991" y="5147"/>
                    <a:pt x="6991" y="6523"/>
                    <a:pt x="6429" y="7002"/>
                  </a:cubicBezTo>
                  <a:cubicBezTo>
                    <a:pt x="5866" y="7489"/>
                    <a:pt x="4179" y="6683"/>
                    <a:pt x="3289" y="6523"/>
                  </a:cubicBezTo>
                  <a:cubicBezTo>
                    <a:pt x="2408" y="6356"/>
                    <a:pt x="1199" y="5474"/>
                    <a:pt x="560" y="5147"/>
                  </a:cubicBezTo>
                  <a:cubicBezTo>
                    <a:pt x="-86" y="4828"/>
                    <a:pt x="150" y="3863"/>
                    <a:pt x="150" y="3863"/>
                  </a:cubicBezTo>
                  <a:cubicBezTo>
                    <a:pt x="150" y="3863"/>
                    <a:pt x="150" y="2738"/>
                    <a:pt x="74" y="1529"/>
                  </a:cubicBezTo>
                  <a:cubicBezTo>
                    <a:pt x="-10" y="328"/>
                    <a:pt x="234" y="168"/>
                    <a:pt x="1602" y="404"/>
                  </a:cubicBezTo>
                  <a:cubicBezTo>
                    <a:pt x="2970" y="647"/>
                    <a:pt x="6269" y="2335"/>
                    <a:pt x="6269" y="2335"/>
                  </a:cubicBezTo>
                  <a:close/>
                </a:path>
              </a:pathLst>
            </a:custGeom>
            <a:solidFill>
              <a:srgbClr val="231F20"/>
            </a:solidFill>
            <a:ln w="7575" cap="flat">
              <a:noFill/>
              <a:prstDash val="solid"/>
              <a:round/>
            </a:ln>
          </p:spPr>
          <p:txBody>
            <a:bodyPr rtlCol="0" anchor="ctr"/>
            <a:lstStyle/>
            <a:p>
              <a:endParaRPr lang="en-GB"/>
            </a:p>
          </p:txBody>
        </p:sp>
        <p:sp>
          <p:nvSpPr>
            <p:cNvPr id="888" name="Freeform: Shape 887">
              <a:extLst>
                <a:ext uri="{FF2B5EF4-FFF2-40B4-BE49-F238E27FC236}">
                  <a16:creationId xmlns:a16="http://schemas.microsoft.com/office/drawing/2014/main" id="{4CDFD5A0-2150-422A-B5C1-FB9515F49DD2}"/>
                </a:ext>
              </a:extLst>
            </p:cNvPr>
            <p:cNvSpPr/>
            <p:nvPr/>
          </p:nvSpPr>
          <p:spPr>
            <a:xfrm>
              <a:off x="6992250" y="4097754"/>
              <a:ext cx="6129" cy="10114"/>
            </a:xfrm>
            <a:custGeom>
              <a:avLst/>
              <a:gdLst>
                <a:gd name="connsiteX0" fmla="*/ 5787 w 6129"/>
                <a:gd name="connsiteY0" fmla="*/ 4500 h 10114"/>
                <a:gd name="connsiteX1" fmla="*/ 6190 w 6129"/>
                <a:gd name="connsiteY1" fmla="*/ 9168 h 10114"/>
                <a:gd name="connsiteX2" fmla="*/ 4897 w 6129"/>
                <a:gd name="connsiteY2" fmla="*/ 10293 h 10114"/>
                <a:gd name="connsiteX3" fmla="*/ 2488 w 6129"/>
                <a:gd name="connsiteY3" fmla="*/ 8521 h 10114"/>
                <a:gd name="connsiteX4" fmla="*/ 960 w 6129"/>
                <a:gd name="connsiteY4" fmla="*/ 3459 h 10114"/>
                <a:gd name="connsiteX5" fmla="*/ 78 w 6129"/>
                <a:gd name="connsiteY5" fmla="*/ 722 h 10114"/>
                <a:gd name="connsiteX6" fmla="*/ 1598 w 6129"/>
                <a:gd name="connsiteY6" fmla="*/ 563 h 10114"/>
                <a:gd name="connsiteX7" fmla="*/ 4981 w 6129"/>
                <a:gd name="connsiteY7" fmla="*/ 3216 h 10114"/>
                <a:gd name="connsiteX8" fmla="*/ 5787 w 6129"/>
                <a:gd name="connsiteY8" fmla="*/ 4500 h 10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29" h="10114">
                  <a:moveTo>
                    <a:pt x="5787" y="4500"/>
                  </a:moveTo>
                  <a:cubicBezTo>
                    <a:pt x="5787" y="4500"/>
                    <a:pt x="6190" y="7556"/>
                    <a:pt x="6190" y="9168"/>
                  </a:cubicBezTo>
                  <a:cubicBezTo>
                    <a:pt x="6190" y="10779"/>
                    <a:pt x="5627" y="10452"/>
                    <a:pt x="4897" y="10293"/>
                  </a:cubicBezTo>
                  <a:cubicBezTo>
                    <a:pt x="4175" y="10133"/>
                    <a:pt x="3210" y="9244"/>
                    <a:pt x="2488" y="8521"/>
                  </a:cubicBezTo>
                  <a:cubicBezTo>
                    <a:pt x="1766" y="7799"/>
                    <a:pt x="960" y="3459"/>
                    <a:pt x="960" y="3459"/>
                  </a:cubicBezTo>
                  <a:cubicBezTo>
                    <a:pt x="960" y="3459"/>
                    <a:pt x="-89" y="1528"/>
                    <a:pt x="78" y="722"/>
                  </a:cubicBezTo>
                  <a:cubicBezTo>
                    <a:pt x="238" y="-83"/>
                    <a:pt x="1598" y="563"/>
                    <a:pt x="1598" y="563"/>
                  </a:cubicBezTo>
                  <a:lnTo>
                    <a:pt x="4981" y="3216"/>
                  </a:lnTo>
                  <a:lnTo>
                    <a:pt x="5787" y="4500"/>
                  </a:lnTo>
                  <a:close/>
                </a:path>
              </a:pathLst>
            </a:custGeom>
            <a:solidFill>
              <a:srgbClr val="231F20"/>
            </a:solidFill>
            <a:ln w="7575" cap="flat">
              <a:noFill/>
              <a:prstDash val="solid"/>
              <a:round/>
            </a:ln>
          </p:spPr>
          <p:txBody>
            <a:bodyPr rtlCol="0" anchor="ctr"/>
            <a:lstStyle/>
            <a:p>
              <a:endParaRPr lang="en-GB"/>
            </a:p>
          </p:txBody>
        </p:sp>
        <p:sp>
          <p:nvSpPr>
            <p:cNvPr id="889" name="Freeform: Shape 888">
              <a:extLst>
                <a:ext uri="{FF2B5EF4-FFF2-40B4-BE49-F238E27FC236}">
                  <a16:creationId xmlns:a16="http://schemas.microsoft.com/office/drawing/2014/main" id="{56377AD7-6ACD-4BCC-906E-E17525DDB82D}"/>
                </a:ext>
              </a:extLst>
            </p:cNvPr>
            <p:cNvSpPr/>
            <p:nvPr/>
          </p:nvSpPr>
          <p:spPr>
            <a:xfrm>
              <a:off x="6962455" y="3442246"/>
              <a:ext cx="77267" cy="42025"/>
            </a:xfrm>
            <a:custGeom>
              <a:avLst/>
              <a:gdLst>
                <a:gd name="connsiteX0" fmla="*/ 76760 w 77267"/>
                <a:gd name="connsiteY0" fmla="*/ 30084 h 42025"/>
                <a:gd name="connsiteX1" fmla="*/ 56062 w 77267"/>
                <a:gd name="connsiteY1" fmla="*/ 38955 h 42025"/>
                <a:gd name="connsiteX2" fmla="*/ 54237 w 77267"/>
                <a:gd name="connsiteY2" fmla="*/ 37815 h 42025"/>
                <a:gd name="connsiteX3" fmla="*/ 49684 w 77267"/>
                <a:gd name="connsiteY3" fmla="*/ 33155 h 42025"/>
                <a:gd name="connsiteX4" fmla="*/ 38533 w 77267"/>
                <a:gd name="connsiteY4" fmla="*/ 29400 h 42025"/>
                <a:gd name="connsiteX5" fmla="*/ 26933 w 77267"/>
                <a:gd name="connsiteY5" fmla="*/ 33497 h 42025"/>
                <a:gd name="connsiteX6" fmla="*/ 20221 w 77267"/>
                <a:gd name="connsiteY6" fmla="*/ 41798 h 42025"/>
                <a:gd name="connsiteX7" fmla="*/ 17835 w 77267"/>
                <a:gd name="connsiteY7" fmla="*/ 41691 h 42025"/>
                <a:gd name="connsiteX8" fmla="*/ 85 w 77267"/>
                <a:gd name="connsiteY8" fmla="*/ 30882 h 42025"/>
                <a:gd name="connsiteX9" fmla="*/ 4289 w 77267"/>
                <a:gd name="connsiteY9" fmla="*/ 22346 h 42025"/>
                <a:gd name="connsiteX10" fmla="*/ 20221 w 77267"/>
                <a:gd name="connsiteY10" fmla="*/ 7554 h 42025"/>
                <a:gd name="connsiteX11" fmla="*/ 43200 w 77267"/>
                <a:gd name="connsiteY11" fmla="*/ 51 h 42025"/>
                <a:gd name="connsiteX12" fmla="*/ 61862 w 77267"/>
                <a:gd name="connsiteY12" fmla="*/ 8922 h 42025"/>
                <a:gd name="connsiteX13" fmla="*/ 77330 w 77267"/>
                <a:gd name="connsiteY13" fmla="*/ 28944 h 42025"/>
                <a:gd name="connsiteX14" fmla="*/ 76760 w 77267"/>
                <a:gd name="connsiteY14" fmla="*/ 30084 h 4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267" h="42025">
                  <a:moveTo>
                    <a:pt x="76760" y="30084"/>
                  </a:moveTo>
                  <a:cubicBezTo>
                    <a:pt x="76760" y="30084"/>
                    <a:pt x="57073" y="38499"/>
                    <a:pt x="56062" y="38955"/>
                  </a:cubicBezTo>
                  <a:cubicBezTo>
                    <a:pt x="55036" y="39411"/>
                    <a:pt x="54237" y="37815"/>
                    <a:pt x="54237" y="37815"/>
                  </a:cubicBezTo>
                  <a:cubicBezTo>
                    <a:pt x="54237" y="37815"/>
                    <a:pt x="53325" y="36796"/>
                    <a:pt x="49684" y="33155"/>
                  </a:cubicBezTo>
                  <a:cubicBezTo>
                    <a:pt x="46043" y="29514"/>
                    <a:pt x="42516" y="29628"/>
                    <a:pt x="38533" y="29400"/>
                  </a:cubicBezTo>
                  <a:cubicBezTo>
                    <a:pt x="34557" y="29172"/>
                    <a:pt x="30004" y="31224"/>
                    <a:pt x="26933" y="33497"/>
                  </a:cubicBezTo>
                  <a:cubicBezTo>
                    <a:pt x="23862" y="35770"/>
                    <a:pt x="20677" y="41121"/>
                    <a:pt x="20221" y="41798"/>
                  </a:cubicBezTo>
                  <a:cubicBezTo>
                    <a:pt x="19765" y="42482"/>
                    <a:pt x="17835" y="41691"/>
                    <a:pt x="17835" y="41691"/>
                  </a:cubicBezTo>
                  <a:cubicBezTo>
                    <a:pt x="17835" y="41691"/>
                    <a:pt x="313" y="31452"/>
                    <a:pt x="85" y="30882"/>
                  </a:cubicBezTo>
                  <a:cubicBezTo>
                    <a:pt x="-143" y="30312"/>
                    <a:pt x="1332" y="27241"/>
                    <a:pt x="4289" y="22346"/>
                  </a:cubicBezTo>
                  <a:cubicBezTo>
                    <a:pt x="7253" y="17458"/>
                    <a:pt x="11115" y="14038"/>
                    <a:pt x="20221" y="7554"/>
                  </a:cubicBezTo>
                  <a:cubicBezTo>
                    <a:pt x="29320" y="1070"/>
                    <a:pt x="38313" y="51"/>
                    <a:pt x="43200" y="51"/>
                  </a:cubicBezTo>
                  <a:cubicBezTo>
                    <a:pt x="48096" y="51"/>
                    <a:pt x="52421" y="2894"/>
                    <a:pt x="61862" y="8922"/>
                  </a:cubicBezTo>
                  <a:cubicBezTo>
                    <a:pt x="71302" y="14950"/>
                    <a:pt x="77330" y="28944"/>
                    <a:pt x="77330" y="28944"/>
                  </a:cubicBezTo>
                  <a:lnTo>
                    <a:pt x="76760" y="30084"/>
                  </a:lnTo>
                  <a:close/>
                </a:path>
              </a:pathLst>
            </a:custGeom>
            <a:solidFill>
              <a:srgbClr val="231F20"/>
            </a:solidFill>
            <a:ln w="7575" cap="flat">
              <a:noFill/>
              <a:prstDash val="solid"/>
              <a:round/>
            </a:ln>
          </p:spPr>
          <p:txBody>
            <a:bodyPr rtlCol="0" anchor="ctr"/>
            <a:lstStyle/>
            <a:p>
              <a:endParaRPr lang="en-GB"/>
            </a:p>
          </p:txBody>
        </p:sp>
        <p:sp>
          <p:nvSpPr>
            <p:cNvPr id="890" name="Freeform: Shape 889">
              <a:extLst>
                <a:ext uri="{FF2B5EF4-FFF2-40B4-BE49-F238E27FC236}">
                  <a16:creationId xmlns:a16="http://schemas.microsoft.com/office/drawing/2014/main" id="{04FC26AD-44FF-4BAC-9AC4-F49F34C43FB5}"/>
                </a:ext>
              </a:extLst>
            </p:cNvPr>
            <p:cNvSpPr/>
            <p:nvPr/>
          </p:nvSpPr>
          <p:spPr>
            <a:xfrm>
              <a:off x="7020957" y="3480526"/>
              <a:ext cx="25552" cy="19796"/>
            </a:xfrm>
            <a:custGeom>
              <a:avLst/>
              <a:gdLst>
                <a:gd name="connsiteX0" fmla="*/ 18196 w 25552"/>
                <a:gd name="connsiteY0" fmla="*/ 474 h 19796"/>
                <a:gd name="connsiteX1" fmla="*/ 21335 w 25552"/>
                <a:gd name="connsiteY1" fmla="*/ 71 h 19796"/>
                <a:gd name="connsiteX2" fmla="*/ 22460 w 25552"/>
                <a:gd name="connsiteY2" fmla="*/ 1682 h 19796"/>
                <a:gd name="connsiteX3" fmla="*/ 25197 w 25552"/>
                <a:gd name="connsiteY3" fmla="*/ 11739 h 19796"/>
                <a:gd name="connsiteX4" fmla="*/ 25600 w 25552"/>
                <a:gd name="connsiteY4" fmla="*/ 14954 h 19796"/>
                <a:gd name="connsiteX5" fmla="*/ 23266 w 25552"/>
                <a:gd name="connsiteY5" fmla="*/ 15441 h 19796"/>
                <a:gd name="connsiteX6" fmla="*/ 19572 w 25552"/>
                <a:gd name="connsiteY6" fmla="*/ 16079 h 19796"/>
                <a:gd name="connsiteX7" fmla="*/ 17801 w 25552"/>
                <a:gd name="connsiteY7" fmla="*/ 16885 h 19796"/>
                <a:gd name="connsiteX8" fmla="*/ 11682 w 25552"/>
                <a:gd name="connsiteY8" fmla="*/ 17934 h 19796"/>
                <a:gd name="connsiteX9" fmla="*/ 4848 w 25552"/>
                <a:gd name="connsiteY9" fmla="*/ 19781 h 19796"/>
                <a:gd name="connsiteX10" fmla="*/ 2590 w 25552"/>
                <a:gd name="connsiteY10" fmla="*/ 17691 h 19796"/>
                <a:gd name="connsiteX11" fmla="*/ 1625 w 25552"/>
                <a:gd name="connsiteY11" fmla="*/ 12537 h 19796"/>
                <a:gd name="connsiteX12" fmla="*/ 97 w 25552"/>
                <a:gd name="connsiteY12" fmla="*/ 8759 h 19796"/>
                <a:gd name="connsiteX13" fmla="*/ 1792 w 25552"/>
                <a:gd name="connsiteY13" fmla="*/ 7231 h 19796"/>
                <a:gd name="connsiteX14" fmla="*/ 18196 w 25552"/>
                <a:gd name="connsiteY14" fmla="*/ 474 h 19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52" h="19796">
                  <a:moveTo>
                    <a:pt x="18196" y="474"/>
                  </a:moveTo>
                  <a:cubicBezTo>
                    <a:pt x="18196" y="474"/>
                    <a:pt x="20127" y="-5"/>
                    <a:pt x="21335" y="71"/>
                  </a:cubicBezTo>
                  <a:cubicBezTo>
                    <a:pt x="22544" y="154"/>
                    <a:pt x="22460" y="1682"/>
                    <a:pt x="22460" y="1682"/>
                  </a:cubicBezTo>
                  <a:cubicBezTo>
                    <a:pt x="22460" y="1682"/>
                    <a:pt x="24794" y="10454"/>
                    <a:pt x="25197" y="11739"/>
                  </a:cubicBezTo>
                  <a:cubicBezTo>
                    <a:pt x="25600" y="13023"/>
                    <a:pt x="25683" y="14392"/>
                    <a:pt x="25600" y="14954"/>
                  </a:cubicBezTo>
                  <a:cubicBezTo>
                    <a:pt x="25524" y="15517"/>
                    <a:pt x="24718" y="15273"/>
                    <a:pt x="23266" y="15441"/>
                  </a:cubicBezTo>
                  <a:cubicBezTo>
                    <a:pt x="21822" y="15600"/>
                    <a:pt x="20932" y="15357"/>
                    <a:pt x="19572" y="16079"/>
                  </a:cubicBezTo>
                  <a:cubicBezTo>
                    <a:pt x="18196" y="16801"/>
                    <a:pt x="18363" y="16885"/>
                    <a:pt x="17801" y="16885"/>
                  </a:cubicBezTo>
                  <a:cubicBezTo>
                    <a:pt x="17231" y="16885"/>
                    <a:pt x="12647" y="17934"/>
                    <a:pt x="11682" y="17934"/>
                  </a:cubicBezTo>
                  <a:cubicBezTo>
                    <a:pt x="10716" y="17934"/>
                    <a:pt x="6611" y="19302"/>
                    <a:pt x="4848" y="19781"/>
                  </a:cubicBezTo>
                  <a:cubicBezTo>
                    <a:pt x="3077" y="20268"/>
                    <a:pt x="2431" y="18337"/>
                    <a:pt x="2590" y="17691"/>
                  </a:cubicBezTo>
                  <a:cubicBezTo>
                    <a:pt x="2758" y="17045"/>
                    <a:pt x="2111" y="14719"/>
                    <a:pt x="1625" y="12537"/>
                  </a:cubicBezTo>
                  <a:cubicBezTo>
                    <a:pt x="1146" y="10371"/>
                    <a:pt x="340" y="9489"/>
                    <a:pt x="97" y="8759"/>
                  </a:cubicBezTo>
                  <a:cubicBezTo>
                    <a:pt x="-146" y="8037"/>
                    <a:pt x="1792" y="7231"/>
                    <a:pt x="1792" y="7231"/>
                  </a:cubicBezTo>
                  <a:lnTo>
                    <a:pt x="18196" y="474"/>
                  </a:lnTo>
                  <a:close/>
                </a:path>
              </a:pathLst>
            </a:custGeom>
            <a:solidFill>
              <a:srgbClr val="231F20"/>
            </a:solidFill>
            <a:ln w="7575" cap="flat">
              <a:noFill/>
              <a:prstDash val="solid"/>
              <a:round/>
            </a:ln>
          </p:spPr>
          <p:txBody>
            <a:bodyPr rtlCol="0" anchor="ctr"/>
            <a:lstStyle/>
            <a:p>
              <a:endParaRPr lang="en-GB"/>
            </a:p>
          </p:txBody>
        </p:sp>
        <p:sp>
          <p:nvSpPr>
            <p:cNvPr id="891" name="Freeform: Shape 890">
              <a:extLst>
                <a:ext uri="{FF2B5EF4-FFF2-40B4-BE49-F238E27FC236}">
                  <a16:creationId xmlns:a16="http://schemas.microsoft.com/office/drawing/2014/main" id="{441D0DD5-2668-4363-B242-4E956A68BC97}"/>
                </a:ext>
              </a:extLst>
            </p:cNvPr>
            <p:cNvSpPr/>
            <p:nvPr/>
          </p:nvSpPr>
          <p:spPr>
            <a:xfrm>
              <a:off x="7025959" y="3504995"/>
              <a:ext cx="25059" cy="17695"/>
            </a:xfrm>
            <a:custGeom>
              <a:avLst/>
              <a:gdLst>
                <a:gd name="connsiteX0" fmla="*/ 17384 w 25059"/>
                <a:gd name="connsiteY0" fmla="*/ 1038 h 17695"/>
                <a:gd name="connsiteX1" fmla="*/ 18190 w 25059"/>
                <a:gd name="connsiteY1" fmla="*/ 559 h 17695"/>
                <a:gd name="connsiteX2" fmla="*/ 21002 w 25059"/>
                <a:gd name="connsiteY2" fmla="*/ 72 h 17695"/>
                <a:gd name="connsiteX3" fmla="*/ 22614 w 25059"/>
                <a:gd name="connsiteY3" fmla="*/ 1114 h 17695"/>
                <a:gd name="connsiteX4" fmla="*/ 23655 w 25059"/>
                <a:gd name="connsiteY4" fmla="*/ 4177 h 17695"/>
                <a:gd name="connsiteX5" fmla="*/ 24788 w 25059"/>
                <a:gd name="connsiteY5" fmla="*/ 9240 h 17695"/>
                <a:gd name="connsiteX6" fmla="*/ 25107 w 25059"/>
                <a:gd name="connsiteY6" fmla="*/ 13344 h 17695"/>
                <a:gd name="connsiteX7" fmla="*/ 24066 w 25059"/>
                <a:gd name="connsiteY7" fmla="*/ 15602 h 17695"/>
                <a:gd name="connsiteX8" fmla="*/ 20197 w 25059"/>
                <a:gd name="connsiteY8" fmla="*/ 16081 h 17695"/>
                <a:gd name="connsiteX9" fmla="*/ 16738 w 25059"/>
                <a:gd name="connsiteY9" fmla="*/ 16803 h 17695"/>
                <a:gd name="connsiteX10" fmla="*/ 12557 w 25059"/>
                <a:gd name="connsiteY10" fmla="*/ 17685 h 17695"/>
                <a:gd name="connsiteX11" fmla="*/ 6446 w 25059"/>
                <a:gd name="connsiteY11" fmla="*/ 17768 h 17695"/>
                <a:gd name="connsiteX12" fmla="*/ 1862 w 25059"/>
                <a:gd name="connsiteY12" fmla="*/ 17289 h 17695"/>
                <a:gd name="connsiteX13" fmla="*/ 729 w 25059"/>
                <a:gd name="connsiteY13" fmla="*/ 14310 h 17695"/>
                <a:gd name="connsiteX14" fmla="*/ 91 w 25059"/>
                <a:gd name="connsiteY14" fmla="*/ 5378 h 17695"/>
                <a:gd name="connsiteX15" fmla="*/ 1292 w 25059"/>
                <a:gd name="connsiteY15" fmla="*/ 4656 h 17695"/>
                <a:gd name="connsiteX16" fmla="*/ 4599 w 25059"/>
                <a:gd name="connsiteY16" fmla="*/ 4093 h 17695"/>
                <a:gd name="connsiteX17" fmla="*/ 17384 w 25059"/>
                <a:gd name="connsiteY17" fmla="*/ 1038 h 17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059" h="17695">
                  <a:moveTo>
                    <a:pt x="17384" y="1038"/>
                  </a:moveTo>
                  <a:cubicBezTo>
                    <a:pt x="17384" y="1038"/>
                    <a:pt x="17627" y="794"/>
                    <a:pt x="18190" y="559"/>
                  </a:cubicBezTo>
                  <a:cubicBezTo>
                    <a:pt x="18752" y="316"/>
                    <a:pt x="19558" y="72"/>
                    <a:pt x="21002" y="72"/>
                  </a:cubicBezTo>
                  <a:cubicBezTo>
                    <a:pt x="22454" y="72"/>
                    <a:pt x="21808" y="392"/>
                    <a:pt x="22614" y="1114"/>
                  </a:cubicBezTo>
                  <a:cubicBezTo>
                    <a:pt x="23420" y="1836"/>
                    <a:pt x="23100" y="2322"/>
                    <a:pt x="23655" y="4177"/>
                  </a:cubicBezTo>
                  <a:cubicBezTo>
                    <a:pt x="24225" y="6024"/>
                    <a:pt x="24461" y="7476"/>
                    <a:pt x="24788" y="9240"/>
                  </a:cubicBezTo>
                  <a:cubicBezTo>
                    <a:pt x="25107" y="11011"/>
                    <a:pt x="24947" y="11573"/>
                    <a:pt x="25107" y="13344"/>
                  </a:cubicBezTo>
                  <a:cubicBezTo>
                    <a:pt x="25267" y="15115"/>
                    <a:pt x="24788" y="14956"/>
                    <a:pt x="24066" y="15602"/>
                  </a:cubicBezTo>
                  <a:cubicBezTo>
                    <a:pt x="23336" y="16240"/>
                    <a:pt x="22530" y="15837"/>
                    <a:pt x="20197" y="16081"/>
                  </a:cubicBezTo>
                  <a:cubicBezTo>
                    <a:pt x="17871" y="16324"/>
                    <a:pt x="18190" y="16560"/>
                    <a:pt x="16738" y="16803"/>
                  </a:cubicBezTo>
                  <a:cubicBezTo>
                    <a:pt x="15294" y="17046"/>
                    <a:pt x="14085" y="17609"/>
                    <a:pt x="12557" y="17685"/>
                  </a:cubicBezTo>
                  <a:cubicBezTo>
                    <a:pt x="11029" y="17768"/>
                    <a:pt x="8452" y="17768"/>
                    <a:pt x="6446" y="17768"/>
                  </a:cubicBezTo>
                  <a:cubicBezTo>
                    <a:pt x="4431" y="17768"/>
                    <a:pt x="2744" y="17609"/>
                    <a:pt x="1862" y="17289"/>
                  </a:cubicBezTo>
                  <a:cubicBezTo>
                    <a:pt x="973" y="16962"/>
                    <a:pt x="653" y="15761"/>
                    <a:pt x="729" y="14310"/>
                  </a:cubicBezTo>
                  <a:cubicBezTo>
                    <a:pt x="813" y="12865"/>
                    <a:pt x="251" y="6267"/>
                    <a:pt x="91" y="5378"/>
                  </a:cubicBezTo>
                  <a:cubicBezTo>
                    <a:pt x="-69" y="4496"/>
                    <a:pt x="1292" y="4656"/>
                    <a:pt x="1292" y="4656"/>
                  </a:cubicBezTo>
                  <a:cubicBezTo>
                    <a:pt x="1292" y="4656"/>
                    <a:pt x="2744" y="4177"/>
                    <a:pt x="4599" y="4093"/>
                  </a:cubicBezTo>
                  <a:cubicBezTo>
                    <a:pt x="6446" y="4017"/>
                    <a:pt x="17384" y="1038"/>
                    <a:pt x="17384" y="1038"/>
                  </a:cubicBezTo>
                  <a:close/>
                </a:path>
              </a:pathLst>
            </a:custGeom>
            <a:solidFill>
              <a:srgbClr val="231F20"/>
            </a:solidFill>
            <a:ln w="7575" cap="flat">
              <a:noFill/>
              <a:prstDash val="solid"/>
              <a:round/>
            </a:ln>
          </p:spPr>
          <p:txBody>
            <a:bodyPr rtlCol="0" anchor="ctr"/>
            <a:lstStyle/>
            <a:p>
              <a:endParaRPr lang="en-GB"/>
            </a:p>
          </p:txBody>
        </p:sp>
        <p:sp>
          <p:nvSpPr>
            <p:cNvPr id="892" name="Freeform: Shape 891">
              <a:extLst>
                <a:ext uri="{FF2B5EF4-FFF2-40B4-BE49-F238E27FC236}">
                  <a16:creationId xmlns:a16="http://schemas.microsoft.com/office/drawing/2014/main" id="{F64A3B55-F5E8-4D80-927A-A061E0BBCC0E}"/>
                </a:ext>
              </a:extLst>
            </p:cNvPr>
            <p:cNvSpPr/>
            <p:nvPr/>
          </p:nvSpPr>
          <p:spPr>
            <a:xfrm>
              <a:off x="7025266" y="3530171"/>
              <a:ext cx="25235" cy="16921"/>
            </a:xfrm>
            <a:custGeom>
              <a:avLst/>
              <a:gdLst>
                <a:gd name="connsiteX0" fmla="*/ 24515 w 25235"/>
                <a:gd name="connsiteY0" fmla="*/ 16973 h 16921"/>
                <a:gd name="connsiteX1" fmla="*/ 21695 w 25235"/>
                <a:gd name="connsiteY1" fmla="*/ 16973 h 16921"/>
                <a:gd name="connsiteX2" fmla="*/ 13729 w 25235"/>
                <a:gd name="connsiteY2" fmla="*/ 16730 h 16921"/>
                <a:gd name="connsiteX3" fmla="*/ 381 w 25235"/>
                <a:gd name="connsiteY3" fmla="*/ 14236 h 16921"/>
                <a:gd name="connsiteX4" fmla="*/ 943 w 25235"/>
                <a:gd name="connsiteY4" fmla="*/ 10778 h 16921"/>
                <a:gd name="connsiteX5" fmla="*/ 1749 w 25235"/>
                <a:gd name="connsiteY5" fmla="*/ 964 h 16921"/>
                <a:gd name="connsiteX6" fmla="*/ 25313 w 25235"/>
                <a:gd name="connsiteY6" fmla="*/ 83 h 16921"/>
                <a:gd name="connsiteX7" fmla="*/ 24515 w 25235"/>
                <a:gd name="connsiteY7" fmla="*/ 16973 h 16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35" h="16921">
                  <a:moveTo>
                    <a:pt x="24515" y="16973"/>
                  </a:moveTo>
                  <a:lnTo>
                    <a:pt x="21695" y="16973"/>
                  </a:lnTo>
                  <a:cubicBezTo>
                    <a:pt x="20091" y="16973"/>
                    <a:pt x="17355" y="17132"/>
                    <a:pt x="13729" y="16730"/>
                  </a:cubicBezTo>
                  <a:cubicBezTo>
                    <a:pt x="10111" y="16327"/>
                    <a:pt x="1103" y="14639"/>
                    <a:pt x="381" y="14236"/>
                  </a:cubicBezTo>
                  <a:cubicBezTo>
                    <a:pt x="-341" y="13841"/>
                    <a:pt x="381" y="13111"/>
                    <a:pt x="943" y="10778"/>
                  </a:cubicBezTo>
                  <a:cubicBezTo>
                    <a:pt x="1506" y="8444"/>
                    <a:pt x="1749" y="964"/>
                    <a:pt x="1749" y="964"/>
                  </a:cubicBezTo>
                  <a:lnTo>
                    <a:pt x="25313" y="83"/>
                  </a:lnTo>
                  <a:lnTo>
                    <a:pt x="24515" y="16973"/>
                  </a:lnTo>
                  <a:close/>
                </a:path>
              </a:pathLst>
            </a:custGeom>
            <a:solidFill>
              <a:srgbClr val="231F20"/>
            </a:solidFill>
            <a:ln w="7575" cap="flat">
              <a:noFill/>
              <a:prstDash val="solid"/>
              <a:round/>
            </a:ln>
          </p:spPr>
          <p:txBody>
            <a:bodyPr rtlCol="0" anchor="ctr"/>
            <a:lstStyle/>
            <a:p>
              <a:endParaRPr lang="en-GB"/>
            </a:p>
          </p:txBody>
        </p:sp>
        <p:sp>
          <p:nvSpPr>
            <p:cNvPr id="893" name="Freeform: Shape 892">
              <a:extLst>
                <a:ext uri="{FF2B5EF4-FFF2-40B4-BE49-F238E27FC236}">
                  <a16:creationId xmlns:a16="http://schemas.microsoft.com/office/drawing/2014/main" id="{E31EDCB3-FB1A-48B3-BBDB-C2A7FF15A70F}"/>
                </a:ext>
              </a:extLst>
            </p:cNvPr>
            <p:cNvSpPr/>
            <p:nvPr/>
          </p:nvSpPr>
          <p:spPr>
            <a:xfrm>
              <a:off x="7018625" y="3552204"/>
              <a:ext cx="28585" cy="20439"/>
            </a:xfrm>
            <a:custGeom>
              <a:avLst/>
              <a:gdLst>
                <a:gd name="connsiteX0" fmla="*/ 28577 w 28585"/>
                <a:gd name="connsiteY0" fmla="*/ 5249 h 20439"/>
                <a:gd name="connsiteX1" fmla="*/ 24396 w 28585"/>
                <a:gd name="connsiteY1" fmla="*/ 19083 h 20439"/>
                <a:gd name="connsiteX2" fmla="*/ 23667 w 28585"/>
                <a:gd name="connsiteY2" fmla="*/ 20528 h 20439"/>
                <a:gd name="connsiteX3" fmla="*/ 346 w 28585"/>
                <a:gd name="connsiteY3" fmla="*/ 12326 h 20439"/>
                <a:gd name="connsiteX4" fmla="*/ 178 w 28585"/>
                <a:gd name="connsiteY4" fmla="*/ 11444 h 20439"/>
                <a:gd name="connsiteX5" fmla="*/ 4359 w 28585"/>
                <a:gd name="connsiteY5" fmla="*/ 665 h 20439"/>
                <a:gd name="connsiteX6" fmla="*/ 5249 w 28585"/>
                <a:gd name="connsiteY6" fmla="*/ 95 h 20439"/>
                <a:gd name="connsiteX7" fmla="*/ 28661 w 28585"/>
                <a:gd name="connsiteY7" fmla="*/ 3957 h 20439"/>
                <a:gd name="connsiteX8" fmla="*/ 28577 w 28585"/>
                <a:gd name="connsiteY8" fmla="*/ 5249 h 20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5" h="20439">
                  <a:moveTo>
                    <a:pt x="28577" y="5249"/>
                  </a:moveTo>
                  <a:cubicBezTo>
                    <a:pt x="28577" y="5249"/>
                    <a:pt x="24959" y="17472"/>
                    <a:pt x="24396" y="19083"/>
                  </a:cubicBezTo>
                  <a:cubicBezTo>
                    <a:pt x="23826" y="20687"/>
                    <a:pt x="23667" y="20528"/>
                    <a:pt x="23667" y="20528"/>
                  </a:cubicBezTo>
                  <a:cubicBezTo>
                    <a:pt x="23667" y="20528"/>
                    <a:pt x="825" y="12485"/>
                    <a:pt x="346" y="12326"/>
                  </a:cubicBezTo>
                  <a:cubicBezTo>
                    <a:pt x="-141" y="12166"/>
                    <a:pt x="178" y="11444"/>
                    <a:pt x="178" y="11444"/>
                  </a:cubicBezTo>
                  <a:cubicBezTo>
                    <a:pt x="178" y="11444"/>
                    <a:pt x="3964" y="1304"/>
                    <a:pt x="4359" y="665"/>
                  </a:cubicBezTo>
                  <a:cubicBezTo>
                    <a:pt x="4770" y="19"/>
                    <a:pt x="5249" y="95"/>
                    <a:pt x="5249" y="95"/>
                  </a:cubicBezTo>
                  <a:lnTo>
                    <a:pt x="28661" y="3957"/>
                  </a:lnTo>
                  <a:lnTo>
                    <a:pt x="28577" y="5249"/>
                  </a:lnTo>
                  <a:close/>
                </a:path>
              </a:pathLst>
            </a:custGeom>
            <a:solidFill>
              <a:srgbClr val="231F20"/>
            </a:solidFill>
            <a:ln w="7575" cap="flat">
              <a:noFill/>
              <a:prstDash val="solid"/>
              <a:round/>
            </a:ln>
          </p:spPr>
          <p:txBody>
            <a:bodyPr rtlCol="0" anchor="ctr"/>
            <a:lstStyle/>
            <a:p>
              <a:endParaRPr lang="en-GB"/>
            </a:p>
          </p:txBody>
        </p:sp>
        <p:sp>
          <p:nvSpPr>
            <p:cNvPr id="894" name="Freeform: Shape 893">
              <a:extLst>
                <a:ext uri="{FF2B5EF4-FFF2-40B4-BE49-F238E27FC236}">
                  <a16:creationId xmlns:a16="http://schemas.microsoft.com/office/drawing/2014/main" id="{D3C64FE5-866F-4E5A-913A-391501C25ED7}"/>
                </a:ext>
              </a:extLst>
            </p:cNvPr>
            <p:cNvSpPr/>
            <p:nvPr/>
          </p:nvSpPr>
          <p:spPr>
            <a:xfrm>
              <a:off x="7010011" y="3571682"/>
              <a:ext cx="28510" cy="25175"/>
            </a:xfrm>
            <a:custGeom>
              <a:avLst/>
              <a:gdLst>
                <a:gd name="connsiteX0" fmla="*/ 21901 w 28510"/>
                <a:gd name="connsiteY0" fmla="*/ 25277 h 25175"/>
                <a:gd name="connsiteX1" fmla="*/ 503 w 28510"/>
                <a:gd name="connsiteY1" fmla="*/ 12727 h 25175"/>
                <a:gd name="connsiteX2" fmla="*/ 184 w 28510"/>
                <a:gd name="connsiteY2" fmla="*/ 11602 h 25175"/>
                <a:gd name="connsiteX3" fmla="*/ 5733 w 28510"/>
                <a:gd name="connsiteY3" fmla="*/ 102 h 25175"/>
                <a:gd name="connsiteX4" fmla="*/ 28583 w 28510"/>
                <a:gd name="connsiteY4" fmla="*/ 10553 h 25175"/>
                <a:gd name="connsiteX5" fmla="*/ 21901 w 28510"/>
                <a:gd name="connsiteY5" fmla="*/ 25277 h 25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0" h="25175">
                  <a:moveTo>
                    <a:pt x="21901" y="25277"/>
                  </a:moveTo>
                  <a:cubicBezTo>
                    <a:pt x="21901" y="25277"/>
                    <a:pt x="1225" y="12971"/>
                    <a:pt x="503" y="12727"/>
                  </a:cubicBezTo>
                  <a:cubicBezTo>
                    <a:pt x="-219" y="12484"/>
                    <a:pt x="184" y="11602"/>
                    <a:pt x="184" y="11602"/>
                  </a:cubicBezTo>
                  <a:lnTo>
                    <a:pt x="5733" y="102"/>
                  </a:lnTo>
                  <a:lnTo>
                    <a:pt x="28583" y="10553"/>
                  </a:lnTo>
                  <a:lnTo>
                    <a:pt x="21901" y="25277"/>
                  </a:lnTo>
                  <a:close/>
                </a:path>
              </a:pathLst>
            </a:custGeom>
            <a:solidFill>
              <a:srgbClr val="231F20"/>
            </a:solidFill>
            <a:ln w="7575" cap="flat">
              <a:noFill/>
              <a:prstDash val="solid"/>
              <a:round/>
            </a:ln>
          </p:spPr>
          <p:txBody>
            <a:bodyPr rtlCol="0" anchor="ctr"/>
            <a:lstStyle/>
            <a:p>
              <a:endParaRPr lang="en-GB"/>
            </a:p>
          </p:txBody>
        </p:sp>
        <p:sp>
          <p:nvSpPr>
            <p:cNvPr id="895" name="Freeform: Shape 894">
              <a:extLst>
                <a:ext uri="{FF2B5EF4-FFF2-40B4-BE49-F238E27FC236}">
                  <a16:creationId xmlns:a16="http://schemas.microsoft.com/office/drawing/2014/main" id="{2686C7B1-2027-47E9-8304-3A99CE404751}"/>
                </a:ext>
              </a:extLst>
            </p:cNvPr>
            <p:cNvSpPr/>
            <p:nvPr/>
          </p:nvSpPr>
          <p:spPr>
            <a:xfrm>
              <a:off x="7003646" y="3480080"/>
              <a:ext cx="12284" cy="16865"/>
            </a:xfrm>
            <a:custGeom>
              <a:avLst/>
              <a:gdLst>
                <a:gd name="connsiteX0" fmla="*/ 3160 w 12284"/>
                <a:gd name="connsiteY0" fmla="*/ 196 h 16865"/>
                <a:gd name="connsiteX1" fmla="*/ 1716 w 12284"/>
                <a:gd name="connsiteY1" fmla="*/ 120 h 16865"/>
                <a:gd name="connsiteX2" fmla="*/ 1078 w 12284"/>
                <a:gd name="connsiteY2" fmla="*/ 1002 h 16865"/>
                <a:gd name="connsiteX3" fmla="*/ 188 w 12284"/>
                <a:gd name="connsiteY3" fmla="*/ 3815 h 16865"/>
                <a:gd name="connsiteX4" fmla="*/ 507 w 12284"/>
                <a:gd name="connsiteY4" fmla="*/ 6627 h 16865"/>
                <a:gd name="connsiteX5" fmla="*/ 1397 w 12284"/>
                <a:gd name="connsiteY5" fmla="*/ 7433 h 16865"/>
                <a:gd name="connsiteX6" fmla="*/ 4285 w 12284"/>
                <a:gd name="connsiteY6" fmla="*/ 9447 h 16865"/>
                <a:gd name="connsiteX7" fmla="*/ 7105 w 12284"/>
                <a:gd name="connsiteY7" fmla="*/ 12184 h 16865"/>
                <a:gd name="connsiteX8" fmla="*/ 10085 w 12284"/>
                <a:gd name="connsiteY8" fmla="*/ 15962 h 16865"/>
                <a:gd name="connsiteX9" fmla="*/ 11773 w 12284"/>
                <a:gd name="connsiteY9" fmla="*/ 16927 h 16865"/>
                <a:gd name="connsiteX10" fmla="*/ 12335 w 12284"/>
                <a:gd name="connsiteY10" fmla="*/ 15559 h 16865"/>
                <a:gd name="connsiteX11" fmla="*/ 11529 w 12284"/>
                <a:gd name="connsiteY11" fmla="*/ 12503 h 16865"/>
                <a:gd name="connsiteX12" fmla="*/ 10002 w 12284"/>
                <a:gd name="connsiteY12" fmla="*/ 8322 h 16865"/>
                <a:gd name="connsiteX13" fmla="*/ 6862 w 12284"/>
                <a:gd name="connsiteY13" fmla="*/ 3009 h 16865"/>
                <a:gd name="connsiteX14" fmla="*/ 3160 w 12284"/>
                <a:gd name="connsiteY14" fmla="*/ 196 h 16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84" h="16865">
                  <a:moveTo>
                    <a:pt x="3160" y="196"/>
                  </a:moveTo>
                  <a:cubicBezTo>
                    <a:pt x="3160" y="196"/>
                    <a:pt x="2438" y="-47"/>
                    <a:pt x="1716" y="120"/>
                  </a:cubicBezTo>
                  <a:cubicBezTo>
                    <a:pt x="994" y="280"/>
                    <a:pt x="1313" y="440"/>
                    <a:pt x="1078" y="1002"/>
                  </a:cubicBezTo>
                  <a:cubicBezTo>
                    <a:pt x="834" y="1565"/>
                    <a:pt x="591" y="2849"/>
                    <a:pt x="188" y="3815"/>
                  </a:cubicBezTo>
                  <a:cubicBezTo>
                    <a:pt x="-215" y="4780"/>
                    <a:pt x="507" y="6627"/>
                    <a:pt x="507" y="6627"/>
                  </a:cubicBezTo>
                  <a:cubicBezTo>
                    <a:pt x="507" y="6627"/>
                    <a:pt x="994" y="7114"/>
                    <a:pt x="1397" y="7433"/>
                  </a:cubicBezTo>
                  <a:cubicBezTo>
                    <a:pt x="1800" y="7760"/>
                    <a:pt x="2438" y="8239"/>
                    <a:pt x="4285" y="9447"/>
                  </a:cubicBezTo>
                  <a:cubicBezTo>
                    <a:pt x="6140" y="10656"/>
                    <a:pt x="6300" y="11218"/>
                    <a:pt x="7105" y="12184"/>
                  </a:cubicBezTo>
                  <a:cubicBezTo>
                    <a:pt x="7911" y="13149"/>
                    <a:pt x="9599" y="15483"/>
                    <a:pt x="10085" y="15962"/>
                  </a:cubicBezTo>
                  <a:cubicBezTo>
                    <a:pt x="10564" y="16441"/>
                    <a:pt x="11051" y="16927"/>
                    <a:pt x="11773" y="16927"/>
                  </a:cubicBezTo>
                  <a:cubicBezTo>
                    <a:pt x="12495" y="16927"/>
                    <a:pt x="12335" y="15962"/>
                    <a:pt x="12335" y="15559"/>
                  </a:cubicBezTo>
                  <a:cubicBezTo>
                    <a:pt x="12335" y="15164"/>
                    <a:pt x="11773" y="13788"/>
                    <a:pt x="11529" y="12503"/>
                  </a:cubicBezTo>
                  <a:cubicBezTo>
                    <a:pt x="11286" y="11218"/>
                    <a:pt x="10564" y="9691"/>
                    <a:pt x="10002" y="8322"/>
                  </a:cubicBezTo>
                  <a:cubicBezTo>
                    <a:pt x="9439" y="6954"/>
                    <a:pt x="7995" y="4301"/>
                    <a:pt x="6862" y="3009"/>
                  </a:cubicBezTo>
                  <a:cubicBezTo>
                    <a:pt x="5737" y="1724"/>
                    <a:pt x="3160" y="196"/>
                    <a:pt x="3160" y="196"/>
                  </a:cubicBezTo>
                  <a:close/>
                </a:path>
              </a:pathLst>
            </a:custGeom>
            <a:solidFill>
              <a:srgbClr val="231F20"/>
            </a:solidFill>
            <a:ln w="7575" cap="flat">
              <a:noFill/>
              <a:prstDash val="solid"/>
              <a:round/>
            </a:ln>
          </p:spPr>
          <p:txBody>
            <a:bodyPr rtlCol="0" anchor="ctr"/>
            <a:lstStyle/>
            <a:p>
              <a:endParaRPr lang="en-GB"/>
            </a:p>
          </p:txBody>
        </p:sp>
        <p:sp>
          <p:nvSpPr>
            <p:cNvPr id="896" name="Freeform: Shape 895">
              <a:extLst>
                <a:ext uri="{FF2B5EF4-FFF2-40B4-BE49-F238E27FC236}">
                  <a16:creationId xmlns:a16="http://schemas.microsoft.com/office/drawing/2014/main" id="{CAB57666-73EB-4F5E-A12A-478428632F72}"/>
                </a:ext>
              </a:extLst>
            </p:cNvPr>
            <p:cNvSpPr/>
            <p:nvPr/>
          </p:nvSpPr>
          <p:spPr>
            <a:xfrm>
              <a:off x="7002510" y="3497508"/>
              <a:ext cx="17103" cy="26253"/>
            </a:xfrm>
            <a:custGeom>
              <a:avLst/>
              <a:gdLst>
                <a:gd name="connsiteX0" fmla="*/ 998 w 17103"/>
                <a:gd name="connsiteY0" fmla="*/ 314 h 26253"/>
                <a:gd name="connsiteX1" fmla="*/ 117 w 17103"/>
                <a:gd name="connsiteY1" fmla="*/ 9246 h 26253"/>
                <a:gd name="connsiteX2" fmla="*/ 595 w 17103"/>
                <a:gd name="connsiteY2" fmla="*/ 12621 h 26253"/>
                <a:gd name="connsiteX3" fmla="*/ 16604 w 17103"/>
                <a:gd name="connsiteY3" fmla="*/ 26296 h 26253"/>
                <a:gd name="connsiteX4" fmla="*/ 17166 w 17103"/>
                <a:gd name="connsiteY4" fmla="*/ 25893 h 26253"/>
                <a:gd name="connsiteX5" fmla="*/ 16771 w 17103"/>
                <a:gd name="connsiteY5" fmla="*/ 13267 h 26253"/>
                <a:gd name="connsiteX6" fmla="*/ 2047 w 17103"/>
                <a:gd name="connsiteY6" fmla="*/ 71 h 26253"/>
                <a:gd name="connsiteX7" fmla="*/ 998 w 17103"/>
                <a:gd name="connsiteY7" fmla="*/ 314 h 2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3" h="26253">
                  <a:moveTo>
                    <a:pt x="998" y="314"/>
                  </a:moveTo>
                  <a:cubicBezTo>
                    <a:pt x="998" y="314"/>
                    <a:pt x="352" y="6509"/>
                    <a:pt x="117" y="9246"/>
                  </a:cubicBezTo>
                  <a:cubicBezTo>
                    <a:pt x="-127" y="11982"/>
                    <a:pt x="595" y="12621"/>
                    <a:pt x="595" y="12621"/>
                  </a:cubicBezTo>
                  <a:cubicBezTo>
                    <a:pt x="595" y="12621"/>
                    <a:pt x="15965" y="26136"/>
                    <a:pt x="16604" y="26296"/>
                  </a:cubicBezTo>
                  <a:cubicBezTo>
                    <a:pt x="17250" y="26455"/>
                    <a:pt x="17166" y="25893"/>
                    <a:pt x="17166" y="25893"/>
                  </a:cubicBezTo>
                  <a:lnTo>
                    <a:pt x="16771" y="13267"/>
                  </a:lnTo>
                  <a:lnTo>
                    <a:pt x="2047" y="71"/>
                  </a:lnTo>
                  <a:lnTo>
                    <a:pt x="998" y="314"/>
                  </a:lnTo>
                  <a:close/>
                </a:path>
              </a:pathLst>
            </a:custGeom>
            <a:solidFill>
              <a:srgbClr val="231F20"/>
            </a:solidFill>
            <a:ln w="7575" cap="flat">
              <a:noFill/>
              <a:prstDash val="solid"/>
              <a:round/>
            </a:ln>
          </p:spPr>
          <p:txBody>
            <a:bodyPr rtlCol="0" anchor="ctr"/>
            <a:lstStyle/>
            <a:p>
              <a:endParaRPr lang="en-GB"/>
            </a:p>
          </p:txBody>
        </p:sp>
        <p:sp>
          <p:nvSpPr>
            <p:cNvPr id="897" name="Freeform: Shape 896">
              <a:extLst>
                <a:ext uri="{FF2B5EF4-FFF2-40B4-BE49-F238E27FC236}">
                  <a16:creationId xmlns:a16="http://schemas.microsoft.com/office/drawing/2014/main" id="{1DFBD3A4-E7BF-4552-B99F-27513B5C672A}"/>
                </a:ext>
              </a:extLst>
            </p:cNvPr>
            <p:cNvSpPr/>
            <p:nvPr/>
          </p:nvSpPr>
          <p:spPr>
            <a:xfrm>
              <a:off x="7000789" y="3520394"/>
              <a:ext cx="18828" cy="24382"/>
            </a:xfrm>
            <a:custGeom>
              <a:avLst/>
              <a:gdLst>
                <a:gd name="connsiteX0" fmla="*/ 18895 w 18828"/>
                <a:gd name="connsiteY0" fmla="*/ 14927 h 24382"/>
                <a:gd name="connsiteX1" fmla="*/ 17367 w 18828"/>
                <a:gd name="connsiteY1" fmla="*/ 24011 h 24382"/>
                <a:gd name="connsiteX2" fmla="*/ 15679 w 18828"/>
                <a:gd name="connsiteY2" fmla="*/ 24094 h 24382"/>
                <a:gd name="connsiteX3" fmla="*/ 1032 w 18828"/>
                <a:gd name="connsiteY3" fmla="*/ 12586 h 24382"/>
                <a:gd name="connsiteX4" fmla="*/ 66 w 18828"/>
                <a:gd name="connsiteY4" fmla="*/ 10739 h 24382"/>
                <a:gd name="connsiteX5" fmla="*/ 712 w 18828"/>
                <a:gd name="connsiteY5" fmla="*/ 849 h 24382"/>
                <a:gd name="connsiteX6" fmla="*/ 2164 w 18828"/>
                <a:gd name="connsiteY6" fmla="*/ 363 h 24382"/>
                <a:gd name="connsiteX7" fmla="*/ 18895 w 18828"/>
                <a:gd name="connsiteY7" fmla="*/ 14927 h 2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8" h="24382">
                  <a:moveTo>
                    <a:pt x="18895" y="14927"/>
                  </a:moveTo>
                  <a:cubicBezTo>
                    <a:pt x="18895" y="14927"/>
                    <a:pt x="17602" y="23045"/>
                    <a:pt x="17367" y="24011"/>
                  </a:cubicBezTo>
                  <a:cubicBezTo>
                    <a:pt x="17124" y="24976"/>
                    <a:pt x="15679" y="24094"/>
                    <a:pt x="15679" y="24094"/>
                  </a:cubicBezTo>
                  <a:cubicBezTo>
                    <a:pt x="15679" y="24094"/>
                    <a:pt x="1754" y="13072"/>
                    <a:pt x="1032" y="12586"/>
                  </a:cubicBezTo>
                  <a:cubicBezTo>
                    <a:pt x="309" y="12107"/>
                    <a:pt x="66" y="10739"/>
                    <a:pt x="66" y="10739"/>
                  </a:cubicBezTo>
                  <a:cubicBezTo>
                    <a:pt x="66" y="10739"/>
                    <a:pt x="553" y="2210"/>
                    <a:pt x="712" y="849"/>
                  </a:cubicBezTo>
                  <a:cubicBezTo>
                    <a:pt x="872" y="-527"/>
                    <a:pt x="2164" y="363"/>
                    <a:pt x="2164" y="363"/>
                  </a:cubicBezTo>
                  <a:lnTo>
                    <a:pt x="18895" y="14927"/>
                  </a:lnTo>
                  <a:close/>
                </a:path>
              </a:pathLst>
            </a:custGeom>
            <a:solidFill>
              <a:srgbClr val="231F20"/>
            </a:solidFill>
            <a:ln w="7575" cap="flat">
              <a:noFill/>
              <a:prstDash val="solid"/>
              <a:round/>
            </a:ln>
          </p:spPr>
          <p:txBody>
            <a:bodyPr rtlCol="0" anchor="ctr"/>
            <a:lstStyle/>
            <a:p>
              <a:endParaRPr lang="en-GB"/>
            </a:p>
          </p:txBody>
        </p:sp>
        <p:sp>
          <p:nvSpPr>
            <p:cNvPr id="898" name="Freeform: Shape 897">
              <a:extLst>
                <a:ext uri="{FF2B5EF4-FFF2-40B4-BE49-F238E27FC236}">
                  <a16:creationId xmlns:a16="http://schemas.microsoft.com/office/drawing/2014/main" id="{F451BF80-80AD-4B9E-ABD4-D1554BA65888}"/>
                </a:ext>
              </a:extLst>
            </p:cNvPr>
            <p:cNvSpPr/>
            <p:nvPr/>
          </p:nvSpPr>
          <p:spPr>
            <a:xfrm>
              <a:off x="6998942" y="3541460"/>
              <a:ext cx="15924" cy="21835"/>
            </a:xfrm>
            <a:custGeom>
              <a:avLst/>
              <a:gdLst>
                <a:gd name="connsiteX0" fmla="*/ 15990 w 15924"/>
                <a:gd name="connsiteY0" fmla="*/ 14058 h 21835"/>
                <a:gd name="connsiteX1" fmla="*/ 14142 w 15924"/>
                <a:gd name="connsiteY1" fmla="*/ 21059 h 21835"/>
                <a:gd name="connsiteX2" fmla="*/ 11969 w 15924"/>
                <a:gd name="connsiteY2" fmla="*/ 21219 h 21835"/>
                <a:gd name="connsiteX3" fmla="*/ 1266 w 15924"/>
                <a:gd name="connsiteY3" fmla="*/ 11725 h 21835"/>
                <a:gd name="connsiteX4" fmla="*/ 65 w 15924"/>
                <a:gd name="connsiteY4" fmla="*/ 9954 h 21835"/>
                <a:gd name="connsiteX5" fmla="*/ 384 w 15924"/>
                <a:gd name="connsiteY5" fmla="*/ 3120 h 21835"/>
                <a:gd name="connsiteX6" fmla="*/ 2398 w 15924"/>
                <a:gd name="connsiteY6" fmla="*/ 300 h 21835"/>
                <a:gd name="connsiteX7" fmla="*/ 15914 w 15924"/>
                <a:gd name="connsiteY7" fmla="*/ 12128 h 21835"/>
                <a:gd name="connsiteX8" fmla="*/ 15990 w 15924"/>
                <a:gd name="connsiteY8" fmla="*/ 14058 h 2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24" h="21835">
                  <a:moveTo>
                    <a:pt x="15990" y="14058"/>
                  </a:moveTo>
                  <a:cubicBezTo>
                    <a:pt x="15990" y="14058"/>
                    <a:pt x="14621" y="19204"/>
                    <a:pt x="14142" y="21059"/>
                  </a:cubicBezTo>
                  <a:cubicBezTo>
                    <a:pt x="13656" y="22906"/>
                    <a:pt x="11969" y="21219"/>
                    <a:pt x="11969" y="21219"/>
                  </a:cubicBezTo>
                  <a:cubicBezTo>
                    <a:pt x="11969" y="21219"/>
                    <a:pt x="2474" y="12690"/>
                    <a:pt x="1266" y="11725"/>
                  </a:cubicBezTo>
                  <a:cubicBezTo>
                    <a:pt x="65" y="10759"/>
                    <a:pt x="65" y="9954"/>
                    <a:pt x="65" y="9954"/>
                  </a:cubicBezTo>
                  <a:cubicBezTo>
                    <a:pt x="65" y="9954"/>
                    <a:pt x="300" y="7301"/>
                    <a:pt x="384" y="3120"/>
                  </a:cubicBezTo>
                  <a:cubicBezTo>
                    <a:pt x="460" y="-1061"/>
                    <a:pt x="2398" y="300"/>
                    <a:pt x="2398" y="300"/>
                  </a:cubicBezTo>
                  <a:lnTo>
                    <a:pt x="15914" y="12128"/>
                  </a:lnTo>
                  <a:lnTo>
                    <a:pt x="15990" y="14058"/>
                  </a:lnTo>
                  <a:close/>
                </a:path>
              </a:pathLst>
            </a:custGeom>
            <a:solidFill>
              <a:srgbClr val="231F20"/>
            </a:solidFill>
            <a:ln w="7575" cap="flat">
              <a:noFill/>
              <a:prstDash val="solid"/>
              <a:round/>
            </a:ln>
          </p:spPr>
          <p:txBody>
            <a:bodyPr rtlCol="0" anchor="ctr"/>
            <a:lstStyle/>
            <a:p>
              <a:endParaRPr lang="en-GB"/>
            </a:p>
          </p:txBody>
        </p:sp>
        <p:sp>
          <p:nvSpPr>
            <p:cNvPr id="899" name="Freeform: Shape 898">
              <a:extLst>
                <a:ext uri="{FF2B5EF4-FFF2-40B4-BE49-F238E27FC236}">
                  <a16:creationId xmlns:a16="http://schemas.microsoft.com/office/drawing/2014/main" id="{F31F0703-0467-47C1-95BC-F3B536C4D833}"/>
                </a:ext>
              </a:extLst>
            </p:cNvPr>
            <p:cNvSpPr/>
            <p:nvPr/>
          </p:nvSpPr>
          <p:spPr>
            <a:xfrm>
              <a:off x="6997657" y="3563791"/>
              <a:ext cx="11630" cy="15932"/>
            </a:xfrm>
            <a:custGeom>
              <a:avLst/>
              <a:gdLst>
                <a:gd name="connsiteX0" fmla="*/ 1827 w 11630"/>
                <a:gd name="connsiteY0" fmla="*/ 96 h 15932"/>
                <a:gd name="connsiteX1" fmla="*/ 11161 w 11630"/>
                <a:gd name="connsiteY1" fmla="*/ 6132 h 15932"/>
                <a:gd name="connsiteX2" fmla="*/ 11564 w 11630"/>
                <a:gd name="connsiteY2" fmla="*/ 7743 h 15932"/>
                <a:gd name="connsiteX3" fmla="*/ 7300 w 11630"/>
                <a:gd name="connsiteY3" fmla="*/ 16029 h 15932"/>
                <a:gd name="connsiteX4" fmla="*/ 63 w 11630"/>
                <a:gd name="connsiteY4" fmla="*/ 9674 h 15932"/>
                <a:gd name="connsiteX5" fmla="*/ 862 w 11630"/>
                <a:gd name="connsiteY5" fmla="*/ 340 h 15932"/>
                <a:gd name="connsiteX6" fmla="*/ 1827 w 11630"/>
                <a:gd name="connsiteY6" fmla="*/ 96 h 1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30" h="15932">
                  <a:moveTo>
                    <a:pt x="1827" y="96"/>
                  </a:moveTo>
                  <a:cubicBezTo>
                    <a:pt x="1827" y="96"/>
                    <a:pt x="10272" y="5813"/>
                    <a:pt x="11161" y="6132"/>
                  </a:cubicBezTo>
                  <a:cubicBezTo>
                    <a:pt x="12043" y="6451"/>
                    <a:pt x="11564" y="7743"/>
                    <a:pt x="11564" y="7743"/>
                  </a:cubicBezTo>
                  <a:lnTo>
                    <a:pt x="7300" y="16029"/>
                  </a:lnTo>
                  <a:lnTo>
                    <a:pt x="63" y="9674"/>
                  </a:lnTo>
                  <a:lnTo>
                    <a:pt x="862" y="340"/>
                  </a:lnTo>
                  <a:lnTo>
                    <a:pt x="1827" y="96"/>
                  </a:lnTo>
                  <a:close/>
                </a:path>
              </a:pathLst>
            </a:custGeom>
            <a:solidFill>
              <a:srgbClr val="231F20"/>
            </a:solidFill>
            <a:ln w="7575" cap="flat">
              <a:noFill/>
              <a:prstDash val="solid"/>
              <a:round/>
            </a:ln>
          </p:spPr>
          <p:txBody>
            <a:bodyPr rtlCol="0" anchor="ctr"/>
            <a:lstStyle/>
            <a:p>
              <a:endParaRPr lang="en-GB"/>
            </a:p>
          </p:txBody>
        </p:sp>
        <p:sp>
          <p:nvSpPr>
            <p:cNvPr id="900" name="Freeform: Shape 899">
              <a:extLst>
                <a:ext uri="{FF2B5EF4-FFF2-40B4-BE49-F238E27FC236}">
                  <a16:creationId xmlns:a16="http://schemas.microsoft.com/office/drawing/2014/main" id="{8AC6D349-D037-43F4-A56A-9D2EA30C9F6F}"/>
                </a:ext>
              </a:extLst>
            </p:cNvPr>
            <p:cNvSpPr/>
            <p:nvPr/>
          </p:nvSpPr>
          <p:spPr>
            <a:xfrm>
              <a:off x="6984931" y="3478603"/>
              <a:ext cx="12961" cy="14883"/>
            </a:xfrm>
            <a:custGeom>
              <a:avLst/>
              <a:gdLst>
                <a:gd name="connsiteX0" fmla="*/ 11332 w 12961"/>
                <a:gd name="connsiteY0" fmla="*/ 61 h 14883"/>
                <a:gd name="connsiteX1" fmla="*/ 12222 w 12961"/>
                <a:gd name="connsiteY1" fmla="*/ 144 h 14883"/>
                <a:gd name="connsiteX2" fmla="*/ 13020 w 12961"/>
                <a:gd name="connsiteY2" fmla="*/ 547 h 14883"/>
                <a:gd name="connsiteX3" fmla="*/ 12944 w 12961"/>
                <a:gd name="connsiteY3" fmla="*/ 7464 h 14883"/>
                <a:gd name="connsiteX4" fmla="*/ 12541 w 12961"/>
                <a:gd name="connsiteY4" fmla="*/ 7548 h 14883"/>
                <a:gd name="connsiteX5" fmla="*/ 9166 w 12961"/>
                <a:gd name="connsiteY5" fmla="*/ 8833 h 14883"/>
                <a:gd name="connsiteX6" fmla="*/ 3290 w 12961"/>
                <a:gd name="connsiteY6" fmla="*/ 13013 h 14883"/>
                <a:gd name="connsiteX7" fmla="*/ 637 w 12961"/>
                <a:gd name="connsiteY7" fmla="*/ 14944 h 14883"/>
                <a:gd name="connsiteX8" fmla="*/ 75 w 12961"/>
                <a:gd name="connsiteY8" fmla="*/ 14222 h 14883"/>
                <a:gd name="connsiteX9" fmla="*/ 3131 w 12961"/>
                <a:gd name="connsiteY9" fmla="*/ 8346 h 14883"/>
                <a:gd name="connsiteX10" fmla="*/ 11332 w 12961"/>
                <a:gd name="connsiteY10" fmla="*/ 61 h 14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1" h="14883">
                  <a:moveTo>
                    <a:pt x="11332" y="61"/>
                  </a:moveTo>
                  <a:cubicBezTo>
                    <a:pt x="11332" y="61"/>
                    <a:pt x="11735" y="144"/>
                    <a:pt x="12222" y="144"/>
                  </a:cubicBezTo>
                  <a:cubicBezTo>
                    <a:pt x="12701" y="144"/>
                    <a:pt x="13020" y="547"/>
                    <a:pt x="13020" y="547"/>
                  </a:cubicBezTo>
                  <a:lnTo>
                    <a:pt x="12944" y="7464"/>
                  </a:lnTo>
                  <a:lnTo>
                    <a:pt x="12541" y="7548"/>
                  </a:lnTo>
                  <a:cubicBezTo>
                    <a:pt x="12541" y="7548"/>
                    <a:pt x="10610" y="8270"/>
                    <a:pt x="9166" y="8833"/>
                  </a:cubicBezTo>
                  <a:cubicBezTo>
                    <a:pt x="7714" y="9395"/>
                    <a:pt x="4256" y="12611"/>
                    <a:pt x="3290" y="13013"/>
                  </a:cubicBezTo>
                  <a:cubicBezTo>
                    <a:pt x="2325" y="13416"/>
                    <a:pt x="1359" y="14944"/>
                    <a:pt x="637" y="14944"/>
                  </a:cubicBezTo>
                  <a:cubicBezTo>
                    <a:pt x="-92" y="14944"/>
                    <a:pt x="75" y="14222"/>
                    <a:pt x="75" y="14222"/>
                  </a:cubicBezTo>
                  <a:cubicBezTo>
                    <a:pt x="75" y="14222"/>
                    <a:pt x="478" y="12937"/>
                    <a:pt x="3131" y="8346"/>
                  </a:cubicBezTo>
                  <a:cubicBezTo>
                    <a:pt x="5783" y="3763"/>
                    <a:pt x="11332" y="61"/>
                    <a:pt x="11332" y="61"/>
                  </a:cubicBezTo>
                  <a:close/>
                </a:path>
              </a:pathLst>
            </a:custGeom>
            <a:solidFill>
              <a:srgbClr val="231F20"/>
            </a:solidFill>
            <a:ln w="7575" cap="flat">
              <a:noFill/>
              <a:prstDash val="solid"/>
              <a:round/>
            </a:ln>
          </p:spPr>
          <p:txBody>
            <a:bodyPr rtlCol="0" anchor="ctr"/>
            <a:lstStyle/>
            <a:p>
              <a:endParaRPr lang="en-GB"/>
            </a:p>
          </p:txBody>
        </p:sp>
        <p:sp>
          <p:nvSpPr>
            <p:cNvPr id="901" name="Freeform: Shape 900">
              <a:extLst>
                <a:ext uri="{FF2B5EF4-FFF2-40B4-BE49-F238E27FC236}">
                  <a16:creationId xmlns:a16="http://schemas.microsoft.com/office/drawing/2014/main" id="{9FA7D7A3-4A9F-4D84-ABC9-AE3BDF554599}"/>
                </a:ext>
              </a:extLst>
            </p:cNvPr>
            <p:cNvSpPr/>
            <p:nvPr/>
          </p:nvSpPr>
          <p:spPr>
            <a:xfrm>
              <a:off x="6977030" y="3496785"/>
              <a:ext cx="19658" cy="20995"/>
            </a:xfrm>
            <a:custGeom>
              <a:avLst/>
              <a:gdLst>
                <a:gd name="connsiteX0" fmla="*/ 18350 w 19658"/>
                <a:gd name="connsiteY0" fmla="*/ 70 h 20995"/>
                <a:gd name="connsiteX1" fmla="*/ 19558 w 19658"/>
                <a:gd name="connsiteY1" fmla="*/ 70 h 20995"/>
                <a:gd name="connsiteX2" fmla="*/ 19475 w 19658"/>
                <a:gd name="connsiteY2" fmla="*/ 1924 h 20995"/>
                <a:gd name="connsiteX3" fmla="*/ 19072 w 19658"/>
                <a:gd name="connsiteY3" fmla="*/ 9883 h 20995"/>
                <a:gd name="connsiteX4" fmla="*/ 18593 w 19658"/>
                <a:gd name="connsiteY4" fmla="*/ 11973 h 20995"/>
                <a:gd name="connsiteX5" fmla="*/ 973 w 19658"/>
                <a:gd name="connsiteY5" fmla="*/ 21064 h 20995"/>
                <a:gd name="connsiteX6" fmla="*/ 167 w 19658"/>
                <a:gd name="connsiteY6" fmla="*/ 20016 h 20995"/>
                <a:gd name="connsiteX7" fmla="*/ 973 w 19658"/>
                <a:gd name="connsiteY7" fmla="*/ 18495 h 20995"/>
                <a:gd name="connsiteX8" fmla="*/ 1132 w 19658"/>
                <a:gd name="connsiteY8" fmla="*/ 15196 h 20995"/>
                <a:gd name="connsiteX9" fmla="*/ 2987 w 19658"/>
                <a:gd name="connsiteY9" fmla="*/ 9723 h 20995"/>
                <a:gd name="connsiteX10" fmla="*/ 4591 w 19658"/>
                <a:gd name="connsiteY10" fmla="*/ 6827 h 20995"/>
                <a:gd name="connsiteX11" fmla="*/ 6522 w 19658"/>
                <a:gd name="connsiteY11" fmla="*/ 5702 h 20995"/>
                <a:gd name="connsiteX12" fmla="*/ 8293 w 19658"/>
                <a:gd name="connsiteY12" fmla="*/ 5383 h 20995"/>
                <a:gd name="connsiteX13" fmla="*/ 18350 w 19658"/>
                <a:gd name="connsiteY13" fmla="*/ 70 h 2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58" h="20995">
                  <a:moveTo>
                    <a:pt x="18350" y="70"/>
                  </a:moveTo>
                  <a:lnTo>
                    <a:pt x="19558" y="70"/>
                  </a:lnTo>
                  <a:cubicBezTo>
                    <a:pt x="19953" y="70"/>
                    <a:pt x="19475" y="1924"/>
                    <a:pt x="19475" y="1924"/>
                  </a:cubicBezTo>
                  <a:cubicBezTo>
                    <a:pt x="19475" y="1924"/>
                    <a:pt x="19072" y="7154"/>
                    <a:pt x="19072" y="9883"/>
                  </a:cubicBezTo>
                  <a:cubicBezTo>
                    <a:pt x="19072" y="12619"/>
                    <a:pt x="18593" y="11973"/>
                    <a:pt x="18593" y="11973"/>
                  </a:cubicBezTo>
                  <a:cubicBezTo>
                    <a:pt x="18593" y="11973"/>
                    <a:pt x="1695" y="21148"/>
                    <a:pt x="973" y="21064"/>
                  </a:cubicBezTo>
                  <a:cubicBezTo>
                    <a:pt x="251" y="20981"/>
                    <a:pt x="486" y="20662"/>
                    <a:pt x="167" y="20016"/>
                  </a:cubicBezTo>
                  <a:cubicBezTo>
                    <a:pt x="-152" y="19377"/>
                    <a:pt x="251" y="19058"/>
                    <a:pt x="973" y="18495"/>
                  </a:cubicBezTo>
                  <a:cubicBezTo>
                    <a:pt x="1695" y="17933"/>
                    <a:pt x="1132" y="17203"/>
                    <a:pt x="1132" y="15196"/>
                  </a:cubicBezTo>
                  <a:cubicBezTo>
                    <a:pt x="1132" y="13182"/>
                    <a:pt x="2022" y="12133"/>
                    <a:pt x="2987" y="9723"/>
                  </a:cubicBezTo>
                  <a:cubicBezTo>
                    <a:pt x="3953" y="7314"/>
                    <a:pt x="3466" y="8842"/>
                    <a:pt x="4591" y="6827"/>
                  </a:cubicBezTo>
                  <a:cubicBezTo>
                    <a:pt x="5716" y="4813"/>
                    <a:pt x="5397" y="6021"/>
                    <a:pt x="6522" y="5702"/>
                  </a:cubicBezTo>
                  <a:cubicBezTo>
                    <a:pt x="7647" y="5383"/>
                    <a:pt x="8293" y="5383"/>
                    <a:pt x="8293" y="5383"/>
                  </a:cubicBezTo>
                  <a:lnTo>
                    <a:pt x="18350" y="70"/>
                  </a:lnTo>
                  <a:close/>
                </a:path>
              </a:pathLst>
            </a:custGeom>
            <a:solidFill>
              <a:srgbClr val="231F20"/>
            </a:solidFill>
            <a:ln w="7575" cap="flat">
              <a:noFill/>
              <a:prstDash val="solid"/>
              <a:round/>
            </a:ln>
          </p:spPr>
          <p:txBody>
            <a:bodyPr rtlCol="0" anchor="ctr"/>
            <a:lstStyle/>
            <a:p>
              <a:endParaRPr lang="en-GB"/>
            </a:p>
          </p:txBody>
        </p:sp>
        <p:sp>
          <p:nvSpPr>
            <p:cNvPr id="902" name="Freeform: Shape 901">
              <a:extLst>
                <a:ext uri="{FF2B5EF4-FFF2-40B4-BE49-F238E27FC236}">
                  <a16:creationId xmlns:a16="http://schemas.microsoft.com/office/drawing/2014/main" id="{D67D11EF-8FA2-4D7F-B5E9-2F142AF04BA9}"/>
                </a:ext>
              </a:extLst>
            </p:cNvPr>
            <p:cNvSpPr/>
            <p:nvPr/>
          </p:nvSpPr>
          <p:spPr>
            <a:xfrm>
              <a:off x="6974884" y="3518503"/>
              <a:ext cx="20525" cy="22313"/>
            </a:xfrm>
            <a:custGeom>
              <a:avLst/>
              <a:gdLst>
                <a:gd name="connsiteX0" fmla="*/ 18481 w 20525"/>
                <a:gd name="connsiteY0" fmla="*/ 79 h 22313"/>
                <a:gd name="connsiteX1" fmla="*/ 20245 w 20525"/>
                <a:gd name="connsiteY1" fmla="*/ 406 h 22313"/>
                <a:gd name="connsiteX2" fmla="*/ 20488 w 20525"/>
                <a:gd name="connsiteY2" fmla="*/ 1455 h 22313"/>
                <a:gd name="connsiteX3" fmla="*/ 19766 w 20525"/>
                <a:gd name="connsiteY3" fmla="*/ 9094 h 22313"/>
                <a:gd name="connsiteX4" fmla="*/ 18725 w 20525"/>
                <a:gd name="connsiteY4" fmla="*/ 11025 h 22313"/>
                <a:gd name="connsiteX5" fmla="*/ 2465 w 20525"/>
                <a:gd name="connsiteY5" fmla="*/ 21963 h 22313"/>
                <a:gd name="connsiteX6" fmla="*/ 56 w 20525"/>
                <a:gd name="connsiteY6" fmla="*/ 21241 h 22313"/>
                <a:gd name="connsiteX7" fmla="*/ 618 w 20525"/>
                <a:gd name="connsiteY7" fmla="*/ 9657 h 22313"/>
                <a:gd name="connsiteX8" fmla="*/ 2070 w 20525"/>
                <a:gd name="connsiteY8" fmla="*/ 8927 h 22313"/>
                <a:gd name="connsiteX9" fmla="*/ 18079 w 20525"/>
                <a:gd name="connsiteY9" fmla="*/ 649 h 22313"/>
                <a:gd name="connsiteX10" fmla="*/ 18481 w 20525"/>
                <a:gd name="connsiteY10" fmla="*/ 79 h 2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25" h="22313">
                  <a:moveTo>
                    <a:pt x="18481" y="79"/>
                  </a:moveTo>
                  <a:cubicBezTo>
                    <a:pt x="18481" y="79"/>
                    <a:pt x="19690" y="79"/>
                    <a:pt x="20245" y="406"/>
                  </a:cubicBezTo>
                  <a:cubicBezTo>
                    <a:pt x="20815" y="725"/>
                    <a:pt x="20488" y="1455"/>
                    <a:pt x="20488" y="1455"/>
                  </a:cubicBezTo>
                  <a:cubicBezTo>
                    <a:pt x="20488" y="1455"/>
                    <a:pt x="19690" y="7885"/>
                    <a:pt x="19766" y="9094"/>
                  </a:cubicBezTo>
                  <a:cubicBezTo>
                    <a:pt x="19850" y="10303"/>
                    <a:pt x="18725" y="11025"/>
                    <a:pt x="18725" y="11025"/>
                  </a:cubicBezTo>
                  <a:cubicBezTo>
                    <a:pt x="18725" y="11025"/>
                    <a:pt x="4320" y="20679"/>
                    <a:pt x="2465" y="21963"/>
                  </a:cubicBezTo>
                  <a:cubicBezTo>
                    <a:pt x="618" y="23248"/>
                    <a:pt x="56" y="21241"/>
                    <a:pt x="56" y="21241"/>
                  </a:cubicBezTo>
                  <a:cubicBezTo>
                    <a:pt x="56" y="21241"/>
                    <a:pt x="542" y="10698"/>
                    <a:pt x="618" y="9657"/>
                  </a:cubicBezTo>
                  <a:cubicBezTo>
                    <a:pt x="702" y="8608"/>
                    <a:pt x="2070" y="8927"/>
                    <a:pt x="2070" y="8927"/>
                  </a:cubicBezTo>
                  <a:lnTo>
                    <a:pt x="18079" y="649"/>
                  </a:lnTo>
                  <a:lnTo>
                    <a:pt x="18481" y="79"/>
                  </a:lnTo>
                  <a:close/>
                </a:path>
              </a:pathLst>
            </a:custGeom>
            <a:solidFill>
              <a:srgbClr val="231F20"/>
            </a:solidFill>
            <a:ln w="7575" cap="flat">
              <a:noFill/>
              <a:prstDash val="solid"/>
              <a:round/>
            </a:ln>
          </p:spPr>
          <p:txBody>
            <a:bodyPr rtlCol="0" anchor="ctr"/>
            <a:lstStyle/>
            <a:p>
              <a:endParaRPr lang="en-GB"/>
            </a:p>
          </p:txBody>
        </p:sp>
        <p:sp>
          <p:nvSpPr>
            <p:cNvPr id="903" name="Freeform: Shape 902">
              <a:extLst>
                <a:ext uri="{FF2B5EF4-FFF2-40B4-BE49-F238E27FC236}">
                  <a16:creationId xmlns:a16="http://schemas.microsoft.com/office/drawing/2014/main" id="{B4789BCB-8669-4D85-9390-CDAD527FAFD2}"/>
                </a:ext>
              </a:extLst>
            </p:cNvPr>
            <p:cNvSpPr/>
            <p:nvPr/>
          </p:nvSpPr>
          <p:spPr>
            <a:xfrm>
              <a:off x="6974698" y="3540546"/>
              <a:ext cx="18724" cy="20362"/>
            </a:xfrm>
            <a:custGeom>
              <a:avLst/>
              <a:gdLst>
                <a:gd name="connsiteX0" fmla="*/ 18750 w 18724"/>
                <a:gd name="connsiteY0" fmla="*/ 977 h 20362"/>
                <a:gd name="connsiteX1" fmla="*/ 18750 w 18724"/>
                <a:gd name="connsiteY1" fmla="*/ 10068 h 20362"/>
                <a:gd name="connsiteX2" fmla="*/ 17701 w 18724"/>
                <a:gd name="connsiteY2" fmla="*/ 11672 h 20362"/>
                <a:gd name="connsiteX3" fmla="*/ 6117 w 18724"/>
                <a:gd name="connsiteY3" fmla="*/ 19159 h 20362"/>
                <a:gd name="connsiteX4" fmla="*/ 1777 w 18724"/>
                <a:gd name="connsiteY4" fmla="*/ 20444 h 20362"/>
                <a:gd name="connsiteX5" fmla="*/ 484 w 18724"/>
                <a:gd name="connsiteY5" fmla="*/ 17624 h 20362"/>
                <a:gd name="connsiteX6" fmla="*/ 82 w 18724"/>
                <a:gd name="connsiteY6" fmla="*/ 10874 h 20362"/>
                <a:gd name="connsiteX7" fmla="*/ 2415 w 18724"/>
                <a:gd name="connsiteY7" fmla="*/ 7894 h 20362"/>
                <a:gd name="connsiteX8" fmla="*/ 18021 w 18724"/>
                <a:gd name="connsiteY8" fmla="*/ 88 h 20362"/>
                <a:gd name="connsiteX9" fmla="*/ 18750 w 18724"/>
                <a:gd name="connsiteY9" fmla="*/ 977 h 20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24" h="20362">
                  <a:moveTo>
                    <a:pt x="18750" y="977"/>
                  </a:moveTo>
                  <a:cubicBezTo>
                    <a:pt x="18750" y="977"/>
                    <a:pt x="18507" y="9665"/>
                    <a:pt x="18750" y="10068"/>
                  </a:cubicBezTo>
                  <a:cubicBezTo>
                    <a:pt x="18986" y="10471"/>
                    <a:pt x="17701" y="11672"/>
                    <a:pt x="17701" y="11672"/>
                  </a:cubicBezTo>
                  <a:cubicBezTo>
                    <a:pt x="17701" y="11672"/>
                    <a:pt x="7804" y="18110"/>
                    <a:pt x="6117" y="19159"/>
                  </a:cubicBezTo>
                  <a:cubicBezTo>
                    <a:pt x="4429" y="20201"/>
                    <a:pt x="3221" y="20360"/>
                    <a:pt x="1777" y="20444"/>
                  </a:cubicBezTo>
                  <a:cubicBezTo>
                    <a:pt x="325" y="20528"/>
                    <a:pt x="887" y="19798"/>
                    <a:pt x="484" y="17624"/>
                  </a:cubicBezTo>
                  <a:cubicBezTo>
                    <a:pt x="82" y="15458"/>
                    <a:pt x="5" y="12721"/>
                    <a:pt x="82" y="10874"/>
                  </a:cubicBezTo>
                  <a:cubicBezTo>
                    <a:pt x="165" y="9019"/>
                    <a:pt x="804" y="9262"/>
                    <a:pt x="2415" y="7894"/>
                  </a:cubicBezTo>
                  <a:cubicBezTo>
                    <a:pt x="4027" y="6526"/>
                    <a:pt x="18021" y="88"/>
                    <a:pt x="18021" y="88"/>
                  </a:cubicBezTo>
                  <a:lnTo>
                    <a:pt x="18750" y="977"/>
                  </a:lnTo>
                  <a:close/>
                </a:path>
              </a:pathLst>
            </a:custGeom>
            <a:solidFill>
              <a:srgbClr val="231F20"/>
            </a:solidFill>
            <a:ln w="7575" cap="flat">
              <a:noFill/>
              <a:prstDash val="solid"/>
              <a:round/>
            </a:ln>
          </p:spPr>
          <p:txBody>
            <a:bodyPr rtlCol="0" anchor="ctr"/>
            <a:lstStyle/>
            <a:p>
              <a:endParaRPr lang="en-GB"/>
            </a:p>
          </p:txBody>
        </p:sp>
        <p:sp>
          <p:nvSpPr>
            <p:cNvPr id="904" name="Freeform: Shape 903">
              <a:extLst>
                <a:ext uri="{FF2B5EF4-FFF2-40B4-BE49-F238E27FC236}">
                  <a16:creationId xmlns:a16="http://schemas.microsoft.com/office/drawing/2014/main" id="{3A944500-8034-4866-B329-1BBDF73AFE75}"/>
                </a:ext>
              </a:extLst>
            </p:cNvPr>
            <p:cNvSpPr/>
            <p:nvPr/>
          </p:nvSpPr>
          <p:spPr>
            <a:xfrm>
              <a:off x="6978066" y="3562648"/>
              <a:ext cx="14291" cy="19196"/>
            </a:xfrm>
            <a:custGeom>
              <a:avLst/>
              <a:gdLst>
                <a:gd name="connsiteX0" fmla="*/ 8625 w 14291"/>
                <a:gd name="connsiteY0" fmla="*/ 3095 h 19196"/>
                <a:gd name="connsiteX1" fmla="*/ 12243 w 14291"/>
                <a:gd name="connsiteY1" fmla="*/ 601 h 19196"/>
                <a:gd name="connsiteX2" fmla="*/ 14333 w 14291"/>
                <a:gd name="connsiteY2" fmla="*/ 2289 h 19196"/>
                <a:gd name="connsiteX3" fmla="*/ 14257 w 14291"/>
                <a:gd name="connsiteY3" fmla="*/ 9525 h 19196"/>
                <a:gd name="connsiteX4" fmla="*/ 12806 w 14291"/>
                <a:gd name="connsiteY4" fmla="*/ 11699 h 19196"/>
                <a:gd name="connsiteX5" fmla="*/ 4201 w 14291"/>
                <a:gd name="connsiteY5" fmla="*/ 18381 h 19196"/>
                <a:gd name="connsiteX6" fmla="*/ 1381 w 14291"/>
                <a:gd name="connsiteY6" fmla="*/ 18457 h 19196"/>
                <a:gd name="connsiteX7" fmla="*/ 180 w 14291"/>
                <a:gd name="connsiteY7" fmla="*/ 11859 h 19196"/>
                <a:gd name="connsiteX8" fmla="*/ 1624 w 14291"/>
                <a:gd name="connsiteY8" fmla="*/ 8560 h 19196"/>
                <a:gd name="connsiteX9" fmla="*/ 8625 w 14291"/>
                <a:gd name="connsiteY9" fmla="*/ 3095 h 1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91" h="19196">
                  <a:moveTo>
                    <a:pt x="8625" y="3095"/>
                  </a:moveTo>
                  <a:cubicBezTo>
                    <a:pt x="8625" y="3095"/>
                    <a:pt x="9833" y="2365"/>
                    <a:pt x="12243" y="601"/>
                  </a:cubicBezTo>
                  <a:cubicBezTo>
                    <a:pt x="14653" y="-1170"/>
                    <a:pt x="14333" y="2289"/>
                    <a:pt x="14333" y="2289"/>
                  </a:cubicBezTo>
                  <a:cubicBezTo>
                    <a:pt x="14333" y="2289"/>
                    <a:pt x="14098" y="8005"/>
                    <a:pt x="14257" y="9525"/>
                  </a:cubicBezTo>
                  <a:cubicBezTo>
                    <a:pt x="14417" y="11053"/>
                    <a:pt x="12806" y="11699"/>
                    <a:pt x="12806" y="11699"/>
                  </a:cubicBezTo>
                  <a:cubicBezTo>
                    <a:pt x="12806" y="11699"/>
                    <a:pt x="6854" y="16367"/>
                    <a:pt x="4201" y="18381"/>
                  </a:cubicBezTo>
                  <a:cubicBezTo>
                    <a:pt x="1540" y="20388"/>
                    <a:pt x="1381" y="18457"/>
                    <a:pt x="1381" y="18457"/>
                  </a:cubicBezTo>
                  <a:cubicBezTo>
                    <a:pt x="1381" y="18457"/>
                    <a:pt x="818" y="15082"/>
                    <a:pt x="180" y="11859"/>
                  </a:cubicBezTo>
                  <a:cubicBezTo>
                    <a:pt x="-466" y="8644"/>
                    <a:pt x="1624" y="8560"/>
                    <a:pt x="1624" y="8560"/>
                  </a:cubicBezTo>
                  <a:lnTo>
                    <a:pt x="8625" y="3095"/>
                  </a:lnTo>
                  <a:close/>
                </a:path>
              </a:pathLst>
            </a:custGeom>
            <a:solidFill>
              <a:srgbClr val="231F20"/>
            </a:solidFill>
            <a:ln w="7575" cap="flat">
              <a:noFill/>
              <a:prstDash val="solid"/>
              <a:round/>
            </a:ln>
          </p:spPr>
          <p:txBody>
            <a:bodyPr rtlCol="0" anchor="ctr"/>
            <a:lstStyle/>
            <a:p>
              <a:endParaRPr lang="en-GB"/>
            </a:p>
          </p:txBody>
        </p:sp>
        <p:sp>
          <p:nvSpPr>
            <p:cNvPr id="905" name="Freeform: Shape 904">
              <a:extLst>
                <a:ext uri="{FF2B5EF4-FFF2-40B4-BE49-F238E27FC236}">
                  <a16:creationId xmlns:a16="http://schemas.microsoft.com/office/drawing/2014/main" id="{F0716B63-1332-40B6-B50D-537306D077CB}"/>
                </a:ext>
              </a:extLst>
            </p:cNvPr>
            <p:cNvSpPr/>
            <p:nvPr/>
          </p:nvSpPr>
          <p:spPr>
            <a:xfrm>
              <a:off x="6953688" y="3482152"/>
              <a:ext cx="24326" cy="22639"/>
            </a:xfrm>
            <a:custGeom>
              <a:avLst/>
              <a:gdLst>
                <a:gd name="connsiteX0" fmla="*/ 21889 w 24326"/>
                <a:gd name="connsiteY0" fmla="*/ 8585 h 22639"/>
                <a:gd name="connsiteX1" fmla="*/ 24230 w 24326"/>
                <a:gd name="connsiteY1" fmla="*/ 9627 h 22639"/>
                <a:gd name="connsiteX2" fmla="*/ 23501 w 24326"/>
                <a:gd name="connsiteY2" fmla="*/ 12128 h 22639"/>
                <a:gd name="connsiteX3" fmla="*/ 19966 w 24326"/>
                <a:gd name="connsiteY3" fmla="*/ 21454 h 22639"/>
                <a:gd name="connsiteX4" fmla="*/ 16264 w 24326"/>
                <a:gd name="connsiteY4" fmla="*/ 20892 h 22639"/>
                <a:gd name="connsiteX5" fmla="*/ 14006 w 24326"/>
                <a:gd name="connsiteY5" fmla="*/ 20170 h 22639"/>
                <a:gd name="connsiteX6" fmla="*/ 1221 w 24326"/>
                <a:gd name="connsiteY6" fmla="*/ 14697 h 22639"/>
                <a:gd name="connsiteX7" fmla="*/ 658 w 24326"/>
                <a:gd name="connsiteY7" fmla="*/ 11079 h 22639"/>
                <a:gd name="connsiteX8" fmla="*/ 4999 w 24326"/>
                <a:gd name="connsiteY8" fmla="*/ 460 h 22639"/>
                <a:gd name="connsiteX9" fmla="*/ 7089 w 24326"/>
                <a:gd name="connsiteY9" fmla="*/ 779 h 22639"/>
                <a:gd name="connsiteX10" fmla="*/ 21889 w 24326"/>
                <a:gd name="connsiteY10" fmla="*/ 8585 h 2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26" h="22639">
                  <a:moveTo>
                    <a:pt x="21889" y="8585"/>
                  </a:moveTo>
                  <a:cubicBezTo>
                    <a:pt x="21889" y="8585"/>
                    <a:pt x="23820" y="9467"/>
                    <a:pt x="24230" y="9627"/>
                  </a:cubicBezTo>
                  <a:cubicBezTo>
                    <a:pt x="24626" y="9786"/>
                    <a:pt x="24147" y="11960"/>
                    <a:pt x="23501" y="12128"/>
                  </a:cubicBezTo>
                  <a:cubicBezTo>
                    <a:pt x="22854" y="12287"/>
                    <a:pt x="20688" y="18802"/>
                    <a:pt x="19966" y="21454"/>
                  </a:cubicBezTo>
                  <a:cubicBezTo>
                    <a:pt x="19236" y="24107"/>
                    <a:pt x="17229" y="21857"/>
                    <a:pt x="16264" y="20892"/>
                  </a:cubicBezTo>
                  <a:cubicBezTo>
                    <a:pt x="15299" y="19927"/>
                    <a:pt x="14006" y="20170"/>
                    <a:pt x="14006" y="20170"/>
                  </a:cubicBezTo>
                  <a:cubicBezTo>
                    <a:pt x="14006" y="20170"/>
                    <a:pt x="3471" y="15335"/>
                    <a:pt x="1221" y="14697"/>
                  </a:cubicBezTo>
                  <a:cubicBezTo>
                    <a:pt x="-1037" y="14058"/>
                    <a:pt x="658" y="11079"/>
                    <a:pt x="658" y="11079"/>
                  </a:cubicBezTo>
                  <a:cubicBezTo>
                    <a:pt x="658" y="11079"/>
                    <a:pt x="4033" y="1509"/>
                    <a:pt x="4999" y="460"/>
                  </a:cubicBezTo>
                  <a:cubicBezTo>
                    <a:pt x="5964" y="-589"/>
                    <a:pt x="7089" y="779"/>
                    <a:pt x="7089" y="779"/>
                  </a:cubicBezTo>
                  <a:lnTo>
                    <a:pt x="21889" y="8585"/>
                  </a:lnTo>
                  <a:close/>
                </a:path>
              </a:pathLst>
            </a:custGeom>
            <a:solidFill>
              <a:srgbClr val="231F20"/>
            </a:solidFill>
            <a:ln w="7575" cap="flat">
              <a:noFill/>
              <a:prstDash val="solid"/>
              <a:round/>
            </a:ln>
          </p:spPr>
          <p:txBody>
            <a:bodyPr rtlCol="0" anchor="ctr"/>
            <a:lstStyle/>
            <a:p>
              <a:endParaRPr lang="en-GB"/>
            </a:p>
          </p:txBody>
        </p:sp>
        <p:sp>
          <p:nvSpPr>
            <p:cNvPr id="906" name="Freeform: Shape 905">
              <a:extLst>
                <a:ext uri="{FF2B5EF4-FFF2-40B4-BE49-F238E27FC236}">
                  <a16:creationId xmlns:a16="http://schemas.microsoft.com/office/drawing/2014/main" id="{5185993C-1A91-45EA-AA01-51C2EFB5604C}"/>
                </a:ext>
              </a:extLst>
            </p:cNvPr>
            <p:cNvSpPr/>
            <p:nvPr/>
          </p:nvSpPr>
          <p:spPr>
            <a:xfrm>
              <a:off x="6946904" y="3506522"/>
              <a:ext cx="24037" cy="19230"/>
            </a:xfrm>
            <a:custGeom>
              <a:avLst/>
              <a:gdLst>
                <a:gd name="connsiteX0" fmla="*/ 21677 w 24037"/>
                <a:gd name="connsiteY0" fmla="*/ 5699 h 19230"/>
                <a:gd name="connsiteX1" fmla="*/ 23524 w 24037"/>
                <a:gd name="connsiteY1" fmla="*/ 6588 h 19230"/>
                <a:gd name="connsiteX2" fmla="*/ 24010 w 24037"/>
                <a:gd name="connsiteY2" fmla="*/ 8200 h 19230"/>
                <a:gd name="connsiteX3" fmla="*/ 23281 w 24037"/>
                <a:gd name="connsiteY3" fmla="*/ 10610 h 19230"/>
                <a:gd name="connsiteX4" fmla="*/ 23205 w 24037"/>
                <a:gd name="connsiteY4" fmla="*/ 14311 h 19230"/>
                <a:gd name="connsiteX5" fmla="*/ 22718 w 24037"/>
                <a:gd name="connsiteY5" fmla="*/ 18416 h 19230"/>
                <a:gd name="connsiteX6" fmla="*/ 21031 w 24037"/>
                <a:gd name="connsiteY6" fmla="*/ 19298 h 19230"/>
                <a:gd name="connsiteX7" fmla="*/ 19260 w 24037"/>
                <a:gd name="connsiteY7" fmla="*/ 17930 h 19230"/>
                <a:gd name="connsiteX8" fmla="*/ 17169 w 24037"/>
                <a:gd name="connsiteY8" fmla="*/ 17367 h 19230"/>
                <a:gd name="connsiteX9" fmla="*/ 14273 w 24037"/>
                <a:gd name="connsiteY9" fmla="*/ 17124 h 19230"/>
                <a:gd name="connsiteX10" fmla="*/ 9211 w 24037"/>
                <a:gd name="connsiteY10" fmla="*/ 16082 h 19230"/>
                <a:gd name="connsiteX11" fmla="*/ 2848 w 24037"/>
                <a:gd name="connsiteY11" fmla="*/ 15034 h 19230"/>
                <a:gd name="connsiteX12" fmla="*/ 112 w 24037"/>
                <a:gd name="connsiteY12" fmla="*/ 13186 h 19230"/>
                <a:gd name="connsiteX13" fmla="*/ 515 w 24037"/>
                <a:gd name="connsiteY13" fmla="*/ 9485 h 19230"/>
                <a:gd name="connsiteX14" fmla="*/ 1966 w 24037"/>
                <a:gd name="connsiteY14" fmla="*/ 1518 h 19230"/>
                <a:gd name="connsiteX15" fmla="*/ 4376 w 24037"/>
                <a:gd name="connsiteY15" fmla="*/ 74 h 19230"/>
                <a:gd name="connsiteX16" fmla="*/ 7515 w 24037"/>
                <a:gd name="connsiteY16" fmla="*/ 553 h 19230"/>
                <a:gd name="connsiteX17" fmla="*/ 8884 w 24037"/>
                <a:gd name="connsiteY17" fmla="*/ 1921 h 19230"/>
                <a:gd name="connsiteX18" fmla="*/ 11134 w 24037"/>
                <a:gd name="connsiteY18" fmla="*/ 2005 h 19230"/>
                <a:gd name="connsiteX19" fmla="*/ 15717 w 24037"/>
                <a:gd name="connsiteY19" fmla="*/ 2970 h 19230"/>
                <a:gd name="connsiteX20" fmla="*/ 21677 w 24037"/>
                <a:gd name="connsiteY20" fmla="*/ 5699 h 1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37" h="19230">
                  <a:moveTo>
                    <a:pt x="21677" y="5699"/>
                  </a:moveTo>
                  <a:cubicBezTo>
                    <a:pt x="21677" y="5699"/>
                    <a:pt x="22961" y="6110"/>
                    <a:pt x="23524" y="6588"/>
                  </a:cubicBezTo>
                  <a:cubicBezTo>
                    <a:pt x="24086" y="7075"/>
                    <a:pt x="24170" y="7957"/>
                    <a:pt x="24010" y="8200"/>
                  </a:cubicBezTo>
                  <a:cubicBezTo>
                    <a:pt x="23843" y="8436"/>
                    <a:pt x="23364" y="9325"/>
                    <a:pt x="23281" y="10610"/>
                  </a:cubicBezTo>
                  <a:cubicBezTo>
                    <a:pt x="23205" y="11894"/>
                    <a:pt x="23364" y="12305"/>
                    <a:pt x="23205" y="14311"/>
                  </a:cubicBezTo>
                  <a:cubicBezTo>
                    <a:pt x="23037" y="16318"/>
                    <a:pt x="22878" y="17770"/>
                    <a:pt x="22718" y="18416"/>
                  </a:cubicBezTo>
                  <a:cubicBezTo>
                    <a:pt x="22558" y="19055"/>
                    <a:pt x="22072" y="19214"/>
                    <a:pt x="21031" y="19298"/>
                  </a:cubicBezTo>
                  <a:cubicBezTo>
                    <a:pt x="19982" y="19381"/>
                    <a:pt x="19662" y="18576"/>
                    <a:pt x="19260" y="17930"/>
                  </a:cubicBezTo>
                  <a:cubicBezTo>
                    <a:pt x="18857" y="17284"/>
                    <a:pt x="18454" y="17694"/>
                    <a:pt x="17169" y="17367"/>
                  </a:cubicBezTo>
                  <a:cubicBezTo>
                    <a:pt x="15877" y="17048"/>
                    <a:pt x="15322" y="17208"/>
                    <a:pt x="14273" y="17124"/>
                  </a:cubicBezTo>
                  <a:cubicBezTo>
                    <a:pt x="13224" y="17048"/>
                    <a:pt x="10488" y="16318"/>
                    <a:pt x="9211" y="16082"/>
                  </a:cubicBezTo>
                  <a:cubicBezTo>
                    <a:pt x="7918" y="15839"/>
                    <a:pt x="3897" y="15034"/>
                    <a:pt x="2848" y="15034"/>
                  </a:cubicBezTo>
                  <a:cubicBezTo>
                    <a:pt x="1807" y="15034"/>
                    <a:pt x="355" y="14068"/>
                    <a:pt x="112" y="13186"/>
                  </a:cubicBezTo>
                  <a:cubicBezTo>
                    <a:pt x="-132" y="12305"/>
                    <a:pt x="355" y="11575"/>
                    <a:pt x="515" y="9485"/>
                  </a:cubicBezTo>
                  <a:cubicBezTo>
                    <a:pt x="674" y="7394"/>
                    <a:pt x="1723" y="3046"/>
                    <a:pt x="1966" y="1518"/>
                  </a:cubicBezTo>
                  <a:cubicBezTo>
                    <a:pt x="2210" y="-10"/>
                    <a:pt x="3335" y="74"/>
                    <a:pt x="4376" y="74"/>
                  </a:cubicBezTo>
                  <a:cubicBezTo>
                    <a:pt x="5425" y="74"/>
                    <a:pt x="6147" y="234"/>
                    <a:pt x="7515" y="553"/>
                  </a:cubicBezTo>
                  <a:cubicBezTo>
                    <a:pt x="8884" y="880"/>
                    <a:pt x="7994" y="1359"/>
                    <a:pt x="8884" y="1921"/>
                  </a:cubicBezTo>
                  <a:cubicBezTo>
                    <a:pt x="9765" y="2484"/>
                    <a:pt x="9522" y="2164"/>
                    <a:pt x="11134" y="2005"/>
                  </a:cubicBezTo>
                  <a:cubicBezTo>
                    <a:pt x="12745" y="1845"/>
                    <a:pt x="12669" y="2324"/>
                    <a:pt x="15717" y="2970"/>
                  </a:cubicBezTo>
                  <a:cubicBezTo>
                    <a:pt x="18781" y="3616"/>
                    <a:pt x="21677" y="5699"/>
                    <a:pt x="21677" y="5699"/>
                  </a:cubicBezTo>
                  <a:close/>
                </a:path>
              </a:pathLst>
            </a:custGeom>
            <a:solidFill>
              <a:srgbClr val="231F20"/>
            </a:solidFill>
            <a:ln w="7575" cap="flat">
              <a:noFill/>
              <a:prstDash val="solid"/>
              <a:round/>
            </a:ln>
          </p:spPr>
          <p:txBody>
            <a:bodyPr rtlCol="0" anchor="ctr"/>
            <a:lstStyle/>
            <a:p>
              <a:endParaRPr lang="en-GB"/>
            </a:p>
          </p:txBody>
        </p:sp>
        <p:sp>
          <p:nvSpPr>
            <p:cNvPr id="907" name="Freeform: Shape 906">
              <a:extLst>
                <a:ext uri="{FF2B5EF4-FFF2-40B4-BE49-F238E27FC236}">
                  <a16:creationId xmlns:a16="http://schemas.microsoft.com/office/drawing/2014/main" id="{91F4E1E5-05B8-444A-B21A-8FEF353507E7}"/>
                </a:ext>
              </a:extLst>
            </p:cNvPr>
            <p:cNvSpPr/>
            <p:nvPr/>
          </p:nvSpPr>
          <p:spPr>
            <a:xfrm>
              <a:off x="6944805" y="3529184"/>
              <a:ext cx="23835" cy="15543"/>
            </a:xfrm>
            <a:custGeom>
              <a:avLst/>
              <a:gdLst>
                <a:gd name="connsiteX0" fmla="*/ 21358 w 23835"/>
                <a:gd name="connsiteY0" fmla="*/ 3797 h 15543"/>
                <a:gd name="connsiteX1" fmla="*/ 23129 w 23835"/>
                <a:gd name="connsiteY1" fmla="*/ 4367 h 15543"/>
                <a:gd name="connsiteX2" fmla="*/ 23775 w 23835"/>
                <a:gd name="connsiteY2" fmla="*/ 5652 h 15543"/>
                <a:gd name="connsiteX3" fmla="*/ 23775 w 23835"/>
                <a:gd name="connsiteY3" fmla="*/ 13854 h 15543"/>
                <a:gd name="connsiteX4" fmla="*/ 22650 w 23835"/>
                <a:gd name="connsiteY4" fmla="*/ 15382 h 15543"/>
                <a:gd name="connsiteX5" fmla="*/ 21921 w 23835"/>
                <a:gd name="connsiteY5" fmla="*/ 15541 h 15543"/>
                <a:gd name="connsiteX6" fmla="*/ 21198 w 23835"/>
                <a:gd name="connsiteY6" fmla="*/ 15625 h 15543"/>
                <a:gd name="connsiteX7" fmla="*/ 19108 w 23835"/>
                <a:gd name="connsiteY7" fmla="*/ 15146 h 15543"/>
                <a:gd name="connsiteX8" fmla="*/ 17018 w 23835"/>
                <a:gd name="connsiteY8" fmla="*/ 15541 h 15543"/>
                <a:gd name="connsiteX9" fmla="*/ 1648 w 23835"/>
                <a:gd name="connsiteY9" fmla="*/ 14986 h 15543"/>
                <a:gd name="connsiteX10" fmla="*/ 44 w 23835"/>
                <a:gd name="connsiteY10" fmla="*/ 12410 h 15543"/>
                <a:gd name="connsiteX11" fmla="*/ 766 w 23835"/>
                <a:gd name="connsiteY11" fmla="*/ 2437 h 15543"/>
                <a:gd name="connsiteX12" fmla="*/ 2058 w 23835"/>
                <a:gd name="connsiteY12" fmla="*/ 498 h 15543"/>
                <a:gd name="connsiteX13" fmla="*/ 4468 w 23835"/>
                <a:gd name="connsiteY13" fmla="*/ 339 h 15543"/>
                <a:gd name="connsiteX14" fmla="*/ 7843 w 23835"/>
                <a:gd name="connsiteY14" fmla="*/ 1631 h 15543"/>
                <a:gd name="connsiteX15" fmla="*/ 9614 w 23835"/>
                <a:gd name="connsiteY15" fmla="*/ 1547 h 15543"/>
                <a:gd name="connsiteX16" fmla="*/ 12677 w 23835"/>
                <a:gd name="connsiteY16" fmla="*/ 1714 h 15543"/>
                <a:gd name="connsiteX17" fmla="*/ 16136 w 23835"/>
                <a:gd name="connsiteY17" fmla="*/ 2596 h 15543"/>
                <a:gd name="connsiteX18" fmla="*/ 21358 w 23835"/>
                <a:gd name="connsiteY18" fmla="*/ 3797 h 15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35" h="15543">
                  <a:moveTo>
                    <a:pt x="21358" y="3797"/>
                  </a:moveTo>
                  <a:cubicBezTo>
                    <a:pt x="21358" y="3797"/>
                    <a:pt x="22004" y="4041"/>
                    <a:pt x="23129" y="4367"/>
                  </a:cubicBezTo>
                  <a:cubicBezTo>
                    <a:pt x="24262" y="4687"/>
                    <a:pt x="23775" y="5652"/>
                    <a:pt x="23775" y="5652"/>
                  </a:cubicBezTo>
                  <a:lnTo>
                    <a:pt x="23775" y="13854"/>
                  </a:lnTo>
                  <a:cubicBezTo>
                    <a:pt x="23775" y="15792"/>
                    <a:pt x="22970" y="15146"/>
                    <a:pt x="22650" y="15382"/>
                  </a:cubicBezTo>
                  <a:cubicBezTo>
                    <a:pt x="22323" y="15625"/>
                    <a:pt x="21921" y="15541"/>
                    <a:pt x="21921" y="15541"/>
                  </a:cubicBezTo>
                  <a:cubicBezTo>
                    <a:pt x="21921" y="15541"/>
                    <a:pt x="21761" y="15625"/>
                    <a:pt x="21198" y="15625"/>
                  </a:cubicBezTo>
                  <a:cubicBezTo>
                    <a:pt x="20636" y="15625"/>
                    <a:pt x="19997" y="15625"/>
                    <a:pt x="19108" y="15146"/>
                  </a:cubicBezTo>
                  <a:cubicBezTo>
                    <a:pt x="18226" y="14660"/>
                    <a:pt x="17018" y="15541"/>
                    <a:pt x="17018" y="15541"/>
                  </a:cubicBezTo>
                  <a:cubicBezTo>
                    <a:pt x="17018" y="15541"/>
                    <a:pt x="2780" y="15146"/>
                    <a:pt x="1648" y="14986"/>
                  </a:cubicBezTo>
                  <a:cubicBezTo>
                    <a:pt x="530" y="14819"/>
                    <a:pt x="44" y="12410"/>
                    <a:pt x="44" y="12410"/>
                  </a:cubicBezTo>
                  <a:cubicBezTo>
                    <a:pt x="44" y="12410"/>
                    <a:pt x="690" y="2916"/>
                    <a:pt x="766" y="2437"/>
                  </a:cubicBezTo>
                  <a:cubicBezTo>
                    <a:pt x="850" y="1950"/>
                    <a:pt x="926" y="1228"/>
                    <a:pt x="2058" y="498"/>
                  </a:cubicBezTo>
                  <a:cubicBezTo>
                    <a:pt x="3183" y="-224"/>
                    <a:pt x="3502" y="179"/>
                    <a:pt x="4468" y="339"/>
                  </a:cubicBezTo>
                  <a:cubicBezTo>
                    <a:pt x="5433" y="498"/>
                    <a:pt x="6801" y="1471"/>
                    <a:pt x="7843" y="1631"/>
                  </a:cubicBezTo>
                  <a:cubicBezTo>
                    <a:pt x="8892" y="1791"/>
                    <a:pt x="8489" y="1714"/>
                    <a:pt x="9614" y="1547"/>
                  </a:cubicBezTo>
                  <a:cubicBezTo>
                    <a:pt x="10739" y="1388"/>
                    <a:pt x="11149" y="1547"/>
                    <a:pt x="12677" y="1714"/>
                  </a:cubicBezTo>
                  <a:cubicBezTo>
                    <a:pt x="14198" y="1874"/>
                    <a:pt x="14608" y="2513"/>
                    <a:pt x="16136" y="2596"/>
                  </a:cubicBezTo>
                  <a:cubicBezTo>
                    <a:pt x="17656" y="2672"/>
                    <a:pt x="21358" y="3797"/>
                    <a:pt x="21358" y="3797"/>
                  </a:cubicBezTo>
                  <a:close/>
                </a:path>
              </a:pathLst>
            </a:custGeom>
            <a:solidFill>
              <a:srgbClr val="231F20"/>
            </a:solidFill>
            <a:ln w="7575" cap="flat">
              <a:noFill/>
              <a:prstDash val="solid"/>
              <a:round/>
            </a:ln>
          </p:spPr>
          <p:txBody>
            <a:bodyPr rtlCol="0" anchor="ctr"/>
            <a:lstStyle/>
            <a:p>
              <a:endParaRPr lang="en-GB"/>
            </a:p>
          </p:txBody>
        </p:sp>
        <p:sp>
          <p:nvSpPr>
            <p:cNvPr id="908" name="Freeform: Shape 907">
              <a:extLst>
                <a:ext uri="{FF2B5EF4-FFF2-40B4-BE49-F238E27FC236}">
                  <a16:creationId xmlns:a16="http://schemas.microsoft.com/office/drawing/2014/main" id="{9F294316-DE9A-4815-86BC-788EBE1F5301}"/>
                </a:ext>
              </a:extLst>
            </p:cNvPr>
            <p:cNvSpPr/>
            <p:nvPr/>
          </p:nvSpPr>
          <p:spPr>
            <a:xfrm>
              <a:off x="6944473" y="3552229"/>
              <a:ext cx="25274" cy="15672"/>
            </a:xfrm>
            <a:custGeom>
              <a:avLst/>
              <a:gdLst>
                <a:gd name="connsiteX0" fmla="*/ 23059 w 25274"/>
                <a:gd name="connsiteY0" fmla="*/ 397 h 15672"/>
                <a:gd name="connsiteX1" fmla="*/ 24343 w 25274"/>
                <a:gd name="connsiteY1" fmla="*/ 556 h 15672"/>
                <a:gd name="connsiteX2" fmla="*/ 24990 w 25274"/>
                <a:gd name="connsiteY2" fmla="*/ 1848 h 15672"/>
                <a:gd name="connsiteX3" fmla="*/ 25233 w 25274"/>
                <a:gd name="connsiteY3" fmla="*/ 6592 h 15672"/>
                <a:gd name="connsiteX4" fmla="*/ 25149 w 25274"/>
                <a:gd name="connsiteY4" fmla="*/ 10613 h 15672"/>
                <a:gd name="connsiteX5" fmla="*/ 24663 w 25274"/>
                <a:gd name="connsiteY5" fmla="*/ 12141 h 15672"/>
                <a:gd name="connsiteX6" fmla="*/ 23302 w 25274"/>
                <a:gd name="connsiteY6" fmla="*/ 13106 h 15672"/>
                <a:gd name="connsiteX7" fmla="*/ 20322 w 25274"/>
                <a:gd name="connsiteY7" fmla="*/ 13433 h 15672"/>
                <a:gd name="connsiteX8" fmla="*/ 16225 w 25274"/>
                <a:gd name="connsiteY8" fmla="*/ 13676 h 15672"/>
                <a:gd name="connsiteX9" fmla="*/ 13322 w 25274"/>
                <a:gd name="connsiteY9" fmla="*/ 14071 h 15672"/>
                <a:gd name="connsiteX10" fmla="*/ 9787 w 25274"/>
                <a:gd name="connsiteY10" fmla="*/ 14718 h 15672"/>
                <a:gd name="connsiteX11" fmla="*/ 4717 w 25274"/>
                <a:gd name="connsiteY11" fmla="*/ 15759 h 15672"/>
                <a:gd name="connsiteX12" fmla="*/ 2543 w 25274"/>
                <a:gd name="connsiteY12" fmla="*/ 15440 h 15672"/>
                <a:gd name="connsiteX13" fmla="*/ 2702 w 25274"/>
                <a:gd name="connsiteY13" fmla="*/ 14155 h 15672"/>
                <a:gd name="connsiteX14" fmla="*/ 1182 w 25274"/>
                <a:gd name="connsiteY14" fmla="*/ 9252 h 15672"/>
                <a:gd name="connsiteX15" fmla="*/ 50 w 25274"/>
                <a:gd name="connsiteY15" fmla="*/ 2411 h 15672"/>
                <a:gd name="connsiteX16" fmla="*/ 1501 w 25274"/>
                <a:gd name="connsiteY16" fmla="*/ 321 h 15672"/>
                <a:gd name="connsiteX17" fmla="*/ 4398 w 25274"/>
                <a:gd name="connsiteY17" fmla="*/ 480 h 15672"/>
                <a:gd name="connsiteX18" fmla="*/ 6001 w 25274"/>
                <a:gd name="connsiteY18" fmla="*/ 883 h 15672"/>
                <a:gd name="connsiteX19" fmla="*/ 7294 w 25274"/>
                <a:gd name="connsiteY19" fmla="*/ 321 h 15672"/>
                <a:gd name="connsiteX20" fmla="*/ 10509 w 25274"/>
                <a:gd name="connsiteY20" fmla="*/ 153 h 15672"/>
                <a:gd name="connsiteX21" fmla="*/ 23059 w 25274"/>
                <a:gd name="connsiteY21" fmla="*/ 397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274" h="15672">
                  <a:moveTo>
                    <a:pt x="23059" y="397"/>
                  </a:moveTo>
                  <a:cubicBezTo>
                    <a:pt x="23059" y="397"/>
                    <a:pt x="23781" y="397"/>
                    <a:pt x="24343" y="556"/>
                  </a:cubicBezTo>
                  <a:cubicBezTo>
                    <a:pt x="24906" y="716"/>
                    <a:pt x="24746" y="1446"/>
                    <a:pt x="24990" y="1848"/>
                  </a:cubicBezTo>
                  <a:cubicBezTo>
                    <a:pt x="25233" y="2251"/>
                    <a:pt x="25073" y="6029"/>
                    <a:pt x="25233" y="6592"/>
                  </a:cubicBezTo>
                  <a:cubicBezTo>
                    <a:pt x="25392" y="7154"/>
                    <a:pt x="25309" y="9252"/>
                    <a:pt x="25149" y="10613"/>
                  </a:cubicBezTo>
                  <a:cubicBezTo>
                    <a:pt x="24990" y="11981"/>
                    <a:pt x="25073" y="11502"/>
                    <a:pt x="24663" y="12141"/>
                  </a:cubicBezTo>
                  <a:cubicBezTo>
                    <a:pt x="24267" y="12787"/>
                    <a:pt x="24267" y="12384"/>
                    <a:pt x="23302" y="13106"/>
                  </a:cubicBezTo>
                  <a:cubicBezTo>
                    <a:pt x="22337" y="13836"/>
                    <a:pt x="21531" y="13433"/>
                    <a:pt x="20322" y="13433"/>
                  </a:cubicBezTo>
                  <a:cubicBezTo>
                    <a:pt x="19114" y="13433"/>
                    <a:pt x="18392" y="13509"/>
                    <a:pt x="16225" y="13676"/>
                  </a:cubicBezTo>
                  <a:cubicBezTo>
                    <a:pt x="14044" y="13836"/>
                    <a:pt x="14933" y="13836"/>
                    <a:pt x="13322" y="14071"/>
                  </a:cubicBezTo>
                  <a:cubicBezTo>
                    <a:pt x="11718" y="14315"/>
                    <a:pt x="10349" y="14634"/>
                    <a:pt x="9787" y="14718"/>
                  </a:cubicBezTo>
                  <a:cubicBezTo>
                    <a:pt x="9224" y="14794"/>
                    <a:pt x="5682" y="15843"/>
                    <a:pt x="4717" y="15759"/>
                  </a:cubicBezTo>
                  <a:cubicBezTo>
                    <a:pt x="3751" y="15683"/>
                    <a:pt x="2543" y="15440"/>
                    <a:pt x="2543" y="15440"/>
                  </a:cubicBezTo>
                  <a:cubicBezTo>
                    <a:pt x="2543" y="15440"/>
                    <a:pt x="2702" y="14794"/>
                    <a:pt x="2702" y="14155"/>
                  </a:cubicBezTo>
                  <a:cubicBezTo>
                    <a:pt x="2702" y="13509"/>
                    <a:pt x="1501" y="11745"/>
                    <a:pt x="1182" y="9252"/>
                  </a:cubicBezTo>
                  <a:cubicBezTo>
                    <a:pt x="855" y="6751"/>
                    <a:pt x="133" y="4258"/>
                    <a:pt x="50" y="2411"/>
                  </a:cubicBezTo>
                  <a:cubicBezTo>
                    <a:pt x="-34" y="556"/>
                    <a:pt x="855" y="799"/>
                    <a:pt x="1501" y="321"/>
                  </a:cubicBezTo>
                  <a:cubicBezTo>
                    <a:pt x="2140" y="-166"/>
                    <a:pt x="3995" y="237"/>
                    <a:pt x="4398" y="480"/>
                  </a:cubicBezTo>
                  <a:cubicBezTo>
                    <a:pt x="4800" y="716"/>
                    <a:pt x="5120" y="959"/>
                    <a:pt x="6001" y="883"/>
                  </a:cubicBezTo>
                  <a:cubicBezTo>
                    <a:pt x="6891" y="799"/>
                    <a:pt x="6807" y="321"/>
                    <a:pt x="7294" y="321"/>
                  </a:cubicBezTo>
                  <a:cubicBezTo>
                    <a:pt x="7773" y="321"/>
                    <a:pt x="8898" y="321"/>
                    <a:pt x="10509" y="153"/>
                  </a:cubicBezTo>
                  <a:cubicBezTo>
                    <a:pt x="12113" y="-6"/>
                    <a:pt x="23059" y="397"/>
                    <a:pt x="23059" y="397"/>
                  </a:cubicBezTo>
                  <a:close/>
                </a:path>
              </a:pathLst>
            </a:custGeom>
            <a:solidFill>
              <a:srgbClr val="231F20"/>
            </a:solidFill>
            <a:ln w="7575" cap="flat">
              <a:noFill/>
              <a:prstDash val="solid"/>
              <a:round/>
            </a:ln>
          </p:spPr>
          <p:txBody>
            <a:bodyPr rtlCol="0" anchor="ctr"/>
            <a:lstStyle/>
            <a:p>
              <a:endParaRPr lang="en-GB"/>
            </a:p>
          </p:txBody>
        </p:sp>
        <p:sp>
          <p:nvSpPr>
            <p:cNvPr id="909" name="Freeform: Shape 908">
              <a:extLst>
                <a:ext uri="{FF2B5EF4-FFF2-40B4-BE49-F238E27FC236}">
                  <a16:creationId xmlns:a16="http://schemas.microsoft.com/office/drawing/2014/main" id="{B0BA0854-EE4A-4B4D-839E-1F1A00CBC3CE}"/>
                </a:ext>
              </a:extLst>
            </p:cNvPr>
            <p:cNvSpPr/>
            <p:nvPr/>
          </p:nvSpPr>
          <p:spPr>
            <a:xfrm>
              <a:off x="6948803" y="3573856"/>
              <a:ext cx="26198" cy="23820"/>
            </a:xfrm>
            <a:custGeom>
              <a:avLst/>
              <a:gdLst>
                <a:gd name="connsiteX0" fmla="*/ 21299 w 26198"/>
                <a:gd name="connsiteY0" fmla="*/ 505 h 23820"/>
                <a:gd name="connsiteX1" fmla="*/ 23397 w 26198"/>
                <a:gd name="connsiteY1" fmla="*/ 102 h 23820"/>
                <a:gd name="connsiteX2" fmla="*/ 23717 w 26198"/>
                <a:gd name="connsiteY2" fmla="*/ 2839 h 23820"/>
                <a:gd name="connsiteX3" fmla="*/ 25085 w 26198"/>
                <a:gd name="connsiteY3" fmla="*/ 7103 h 23820"/>
                <a:gd name="connsiteX4" fmla="*/ 26210 w 26198"/>
                <a:gd name="connsiteY4" fmla="*/ 12006 h 23820"/>
                <a:gd name="connsiteX5" fmla="*/ 24522 w 26198"/>
                <a:gd name="connsiteY5" fmla="*/ 13450 h 23820"/>
                <a:gd name="connsiteX6" fmla="*/ 5777 w 26198"/>
                <a:gd name="connsiteY6" fmla="*/ 23674 h 23820"/>
                <a:gd name="connsiteX7" fmla="*/ 2638 w 26198"/>
                <a:gd name="connsiteY7" fmla="*/ 22146 h 23820"/>
                <a:gd name="connsiteX8" fmla="*/ 1597 w 26198"/>
                <a:gd name="connsiteY8" fmla="*/ 17152 h 23820"/>
                <a:gd name="connsiteX9" fmla="*/ 61 w 26198"/>
                <a:gd name="connsiteY9" fmla="*/ 7742 h 23820"/>
                <a:gd name="connsiteX10" fmla="*/ 2478 w 26198"/>
                <a:gd name="connsiteY10" fmla="*/ 5492 h 23820"/>
                <a:gd name="connsiteX11" fmla="*/ 6583 w 26198"/>
                <a:gd name="connsiteY11" fmla="*/ 4040 h 23820"/>
                <a:gd name="connsiteX12" fmla="*/ 21299 w 26198"/>
                <a:gd name="connsiteY12" fmla="*/ 505 h 2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8" h="23820">
                  <a:moveTo>
                    <a:pt x="21299" y="505"/>
                  </a:moveTo>
                  <a:cubicBezTo>
                    <a:pt x="21299" y="505"/>
                    <a:pt x="22508" y="102"/>
                    <a:pt x="23397" y="102"/>
                  </a:cubicBezTo>
                  <a:cubicBezTo>
                    <a:pt x="24279" y="102"/>
                    <a:pt x="23557" y="2269"/>
                    <a:pt x="23717" y="2839"/>
                  </a:cubicBezTo>
                  <a:cubicBezTo>
                    <a:pt x="23876" y="3401"/>
                    <a:pt x="24918" y="6693"/>
                    <a:pt x="25085" y="7103"/>
                  </a:cubicBezTo>
                  <a:cubicBezTo>
                    <a:pt x="25244" y="7498"/>
                    <a:pt x="25883" y="10402"/>
                    <a:pt x="26210" y="12006"/>
                  </a:cubicBezTo>
                  <a:cubicBezTo>
                    <a:pt x="26529" y="13610"/>
                    <a:pt x="24522" y="13450"/>
                    <a:pt x="24522" y="13450"/>
                  </a:cubicBezTo>
                  <a:cubicBezTo>
                    <a:pt x="24522" y="13450"/>
                    <a:pt x="7944" y="22625"/>
                    <a:pt x="5777" y="23674"/>
                  </a:cubicBezTo>
                  <a:cubicBezTo>
                    <a:pt x="3603" y="24715"/>
                    <a:pt x="2638" y="22146"/>
                    <a:pt x="2638" y="22146"/>
                  </a:cubicBezTo>
                  <a:lnTo>
                    <a:pt x="1597" y="17152"/>
                  </a:lnTo>
                  <a:cubicBezTo>
                    <a:pt x="1597" y="17152"/>
                    <a:pt x="228" y="10151"/>
                    <a:pt x="61" y="7742"/>
                  </a:cubicBezTo>
                  <a:cubicBezTo>
                    <a:pt x="-98" y="5332"/>
                    <a:pt x="1027" y="5970"/>
                    <a:pt x="2478" y="5492"/>
                  </a:cubicBezTo>
                  <a:cubicBezTo>
                    <a:pt x="3930" y="5005"/>
                    <a:pt x="4166" y="5332"/>
                    <a:pt x="6583" y="4040"/>
                  </a:cubicBezTo>
                  <a:cubicBezTo>
                    <a:pt x="8993" y="2755"/>
                    <a:pt x="21299" y="505"/>
                    <a:pt x="21299" y="505"/>
                  </a:cubicBezTo>
                  <a:close/>
                </a:path>
              </a:pathLst>
            </a:custGeom>
            <a:solidFill>
              <a:srgbClr val="231F20"/>
            </a:solidFill>
            <a:ln w="7575" cap="flat">
              <a:noFill/>
              <a:prstDash val="solid"/>
              <a:round/>
            </a:ln>
          </p:spPr>
          <p:txBody>
            <a:bodyPr rtlCol="0" anchor="ctr"/>
            <a:lstStyle/>
            <a:p>
              <a:endParaRPr lang="en-GB"/>
            </a:p>
          </p:txBody>
        </p:sp>
        <p:sp>
          <p:nvSpPr>
            <p:cNvPr id="910" name="Freeform: Shape 909">
              <a:extLst>
                <a:ext uri="{FF2B5EF4-FFF2-40B4-BE49-F238E27FC236}">
                  <a16:creationId xmlns:a16="http://schemas.microsoft.com/office/drawing/2014/main" id="{6825C180-67F0-4AD9-ABAF-F6E222A156A7}"/>
                </a:ext>
              </a:extLst>
            </p:cNvPr>
            <p:cNvSpPr/>
            <p:nvPr/>
          </p:nvSpPr>
          <p:spPr>
            <a:xfrm>
              <a:off x="6969839" y="3679475"/>
              <a:ext cx="67862" cy="28982"/>
            </a:xfrm>
            <a:custGeom>
              <a:avLst/>
              <a:gdLst>
                <a:gd name="connsiteX0" fmla="*/ 17179 w 67862"/>
                <a:gd name="connsiteY0" fmla="*/ 4330 h 28982"/>
                <a:gd name="connsiteX1" fmla="*/ 16776 w 67862"/>
                <a:gd name="connsiteY1" fmla="*/ 4413 h 28982"/>
                <a:gd name="connsiteX2" fmla="*/ 18228 w 67862"/>
                <a:gd name="connsiteY2" fmla="*/ 3129 h 28982"/>
                <a:gd name="connsiteX3" fmla="*/ 20319 w 67862"/>
                <a:gd name="connsiteY3" fmla="*/ 2802 h 28982"/>
                <a:gd name="connsiteX4" fmla="*/ 23139 w 67862"/>
                <a:gd name="connsiteY4" fmla="*/ 5059 h 28982"/>
                <a:gd name="connsiteX5" fmla="*/ 27563 w 67862"/>
                <a:gd name="connsiteY5" fmla="*/ 6831 h 28982"/>
                <a:gd name="connsiteX6" fmla="*/ 33674 w 67862"/>
                <a:gd name="connsiteY6" fmla="*/ 6990 h 28982"/>
                <a:gd name="connsiteX7" fmla="*/ 39466 w 67862"/>
                <a:gd name="connsiteY7" fmla="*/ 5622 h 28982"/>
                <a:gd name="connsiteX8" fmla="*/ 42841 w 67862"/>
                <a:gd name="connsiteY8" fmla="*/ 2566 h 28982"/>
                <a:gd name="connsiteX9" fmla="*/ 45015 w 67862"/>
                <a:gd name="connsiteY9" fmla="*/ 468 h 28982"/>
                <a:gd name="connsiteX10" fmla="*/ 48231 w 67862"/>
                <a:gd name="connsiteY10" fmla="*/ 468 h 28982"/>
                <a:gd name="connsiteX11" fmla="*/ 64080 w 67862"/>
                <a:gd name="connsiteY11" fmla="*/ 5698 h 28982"/>
                <a:gd name="connsiteX12" fmla="*/ 67462 w 67862"/>
                <a:gd name="connsiteY12" fmla="*/ 6831 h 28982"/>
                <a:gd name="connsiteX13" fmla="*/ 67698 w 67862"/>
                <a:gd name="connsiteY13" fmla="*/ 8434 h 28982"/>
                <a:gd name="connsiteX14" fmla="*/ 66170 w 67862"/>
                <a:gd name="connsiteY14" fmla="*/ 12296 h 28982"/>
                <a:gd name="connsiteX15" fmla="*/ 54753 w 67862"/>
                <a:gd name="connsiteY15" fmla="*/ 22429 h 28982"/>
                <a:gd name="connsiteX16" fmla="*/ 37695 w 67862"/>
                <a:gd name="connsiteY16" fmla="*/ 28791 h 28982"/>
                <a:gd name="connsiteX17" fmla="*/ 19353 w 67862"/>
                <a:gd name="connsiteY17" fmla="*/ 28707 h 28982"/>
                <a:gd name="connsiteX18" fmla="*/ 4470 w 67862"/>
                <a:gd name="connsiteY18" fmla="*/ 20262 h 28982"/>
                <a:gd name="connsiteX19" fmla="*/ 373 w 67862"/>
                <a:gd name="connsiteY19" fmla="*/ 15519 h 28982"/>
                <a:gd name="connsiteX20" fmla="*/ 1011 w 67862"/>
                <a:gd name="connsiteY20" fmla="*/ 13748 h 28982"/>
                <a:gd name="connsiteX21" fmla="*/ 17179 w 67862"/>
                <a:gd name="connsiteY21" fmla="*/ 4330 h 28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7862" h="28982">
                  <a:moveTo>
                    <a:pt x="17179" y="4330"/>
                  </a:moveTo>
                  <a:cubicBezTo>
                    <a:pt x="17666" y="4254"/>
                    <a:pt x="16776" y="4413"/>
                    <a:pt x="16776" y="4413"/>
                  </a:cubicBezTo>
                  <a:cubicBezTo>
                    <a:pt x="16776" y="4413"/>
                    <a:pt x="17422" y="3524"/>
                    <a:pt x="18228" y="3129"/>
                  </a:cubicBezTo>
                  <a:cubicBezTo>
                    <a:pt x="19034" y="2726"/>
                    <a:pt x="19596" y="2726"/>
                    <a:pt x="20319" y="2802"/>
                  </a:cubicBezTo>
                  <a:cubicBezTo>
                    <a:pt x="21041" y="2885"/>
                    <a:pt x="21930" y="4011"/>
                    <a:pt x="23139" y="5059"/>
                  </a:cubicBezTo>
                  <a:cubicBezTo>
                    <a:pt x="24340" y="6101"/>
                    <a:pt x="25632" y="6344"/>
                    <a:pt x="27563" y="6831"/>
                  </a:cubicBezTo>
                  <a:cubicBezTo>
                    <a:pt x="29493" y="7309"/>
                    <a:pt x="30938" y="7066"/>
                    <a:pt x="33674" y="6990"/>
                  </a:cubicBezTo>
                  <a:cubicBezTo>
                    <a:pt x="36411" y="6907"/>
                    <a:pt x="37049" y="6260"/>
                    <a:pt x="39466" y="5622"/>
                  </a:cubicBezTo>
                  <a:cubicBezTo>
                    <a:pt x="41876" y="4976"/>
                    <a:pt x="42036" y="3767"/>
                    <a:pt x="42841" y="2566"/>
                  </a:cubicBezTo>
                  <a:cubicBezTo>
                    <a:pt x="43647" y="1358"/>
                    <a:pt x="43244" y="1190"/>
                    <a:pt x="45015" y="468"/>
                  </a:cubicBezTo>
                  <a:cubicBezTo>
                    <a:pt x="46787" y="-254"/>
                    <a:pt x="48231" y="468"/>
                    <a:pt x="48231" y="468"/>
                  </a:cubicBezTo>
                  <a:cubicBezTo>
                    <a:pt x="48231" y="468"/>
                    <a:pt x="62308" y="5295"/>
                    <a:pt x="64080" y="5698"/>
                  </a:cubicBezTo>
                  <a:cubicBezTo>
                    <a:pt x="65851" y="6101"/>
                    <a:pt x="66580" y="6420"/>
                    <a:pt x="67462" y="6831"/>
                  </a:cubicBezTo>
                  <a:cubicBezTo>
                    <a:pt x="68344" y="7226"/>
                    <a:pt x="67698" y="8434"/>
                    <a:pt x="67698" y="8434"/>
                  </a:cubicBezTo>
                  <a:cubicBezTo>
                    <a:pt x="67698" y="8434"/>
                    <a:pt x="66900" y="10608"/>
                    <a:pt x="66170" y="12296"/>
                  </a:cubicBezTo>
                  <a:cubicBezTo>
                    <a:pt x="65448" y="13983"/>
                    <a:pt x="58044" y="19373"/>
                    <a:pt x="54753" y="22429"/>
                  </a:cubicBezTo>
                  <a:cubicBezTo>
                    <a:pt x="51454" y="25492"/>
                    <a:pt x="41640" y="28145"/>
                    <a:pt x="37695" y="28791"/>
                  </a:cubicBezTo>
                  <a:cubicBezTo>
                    <a:pt x="33758" y="29429"/>
                    <a:pt x="23374" y="29027"/>
                    <a:pt x="19353" y="28707"/>
                  </a:cubicBezTo>
                  <a:cubicBezTo>
                    <a:pt x="15332" y="28388"/>
                    <a:pt x="5359" y="20908"/>
                    <a:pt x="4470" y="20262"/>
                  </a:cubicBezTo>
                  <a:cubicBezTo>
                    <a:pt x="3588" y="19616"/>
                    <a:pt x="1338" y="16401"/>
                    <a:pt x="373" y="15519"/>
                  </a:cubicBezTo>
                  <a:cubicBezTo>
                    <a:pt x="-593" y="14630"/>
                    <a:pt x="1011" y="13748"/>
                    <a:pt x="1011" y="13748"/>
                  </a:cubicBezTo>
                  <a:lnTo>
                    <a:pt x="17179" y="4330"/>
                  </a:lnTo>
                  <a:close/>
                </a:path>
              </a:pathLst>
            </a:custGeom>
            <a:solidFill>
              <a:srgbClr val="231F20"/>
            </a:solidFill>
            <a:ln w="7575" cap="flat">
              <a:noFill/>
              <a:prstDash val="solid"/>
              <a:round/>
            </a:ln>
          </p:spPr>
          <p:txBody>
            <a:bodyPr rtlCol="0" anchor="ctr"/>
            <a:lstStyle/>
            <a:p>
              <a:endParaRPr lang="en-GB"/>
            </a:p>
          </p:txBody>
        </p:sp>
        <p:sp>
          <p:nvSpPr>
            <p:cNvPr id="911" name="Freeform: Shape 910">
              <a:extLst>
                <a:ext uri="{FF2B5EF4-FFF2-40B4-BE49-F238E27FC236}">
                  <a16:creationId xmlns:a16="http://schemas.microsoft.com/office/drawing/2014/main" id="{77281206-8AB9-4B1C-81BD-C4E9EBF621EB}"/>
                </a:ext>
              </a:extLst>
            </p:cNvPr>
            <p:cNvSpPr/>
            <p:nvPr/>
          </p:nvSpPr>
          <p:spPr>
            <a:xfrm>
              <a:off x="6957590" y="3633944"/>
              <a:ext cx="24537" cy="18253"/>
            </a:xfrm>
            <a:custGeom>
              <a:avLst/>
              <a:gdLst>
                <a:gd name="connsiteX0" fmla="*/ 21766 w 24537"/>
                <a:gd name="connsiteY0" fmla="*/ 445 h 18253"/>
                <a:gd name="connsiteX1" fmla="*/ 22899 w 24537"/>
                <a:gd name="connsiteY1" fmla="*/ 126 h 18253"/>
                <a:gd name="connsiteX2" fmla="*/ 23538 w 24537"/>
                <a:gd name="connsiteY2" fmla="*/ 1494 h 18253"/>
                <a:gd name="connsiteX3" fmla="*/ 24587 w 24537"/>
                <a:gd name="connsiteY3" fmla="*/ 13482 h 18253"/>
                <a:gd name="connsiteX4" fmla="*/ 22975 w 24537"/>
                <a:gd name="connsiteY4" fmla="*/ 14842 h 18253"/>
                <a:gd name="connsiteX5" fmla="*/ 3272 w 24537"/>
                <a:gd name="connsiteY5" fmla="*/ 18309 h 18253"/>
                <a:gd name="connsiteX6" fmla="*/ 1418 w 24537"/>
                <a:gd name="connsiteY6" fmla="*/ 17260 h 18253"/>
                <a:gd name="connsiteX7" fmla="*/ 49 w 24537"/>
                <a:gd name="connsiteY7" fmla="*/ 3904 h 18253"/>
                <a:gd name="connsiteX8" fmla="*/ 1661 w 24537"/>
                <a:gd name="connsiteY8" fmla="*/ 2703 h 18253"/>
                <a:gd name="connsiteX9" fmla="*/ 21766 w 24537"/>
                <a:gd name="connsiteY9" fmla="*/ 445 h 1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37" h="18253">
                  <a:moveTo>
                    <a:pt x="21766" y="445"/>
                  </a:moveTo>
                  <a:cubicBezTo>
                    <a:pt x="21766" y="445"/>
                    <a:pt x="22093" y="126"/>
                    <a:pt x="22899" y="126"/>
                  </a:cubicBezTo>
                  <a:cubicBezTo>
                    <a:pt x="23705" y="126"/>
                    <a:pt x="23538" y="1494"/>
                    <a:pt x="23538" y="1494"/>
                  </a:cubicBezTo>
                  <a:cubicBezTo>
                    <a:pt x="23538" y="1494"/>
                    <a:pt x="24587" y="12273"/>
                    <a:pt x="24587" y="13482"/>
                  </a:cubicBezTo>
                  <a:cubicBezTo>
                    <a:pt x="24587" y="14683"/>
                    <a:pt x="22975" y="14842"/>
                    <a:pt x="22975" y="14842"/>
                  </a:cubicBezTo>
                  <a:cubicBezTo>
                    <a:pt x="22975" y="14842"/>
                    <a:pt x="4876" y="17906"/>
                    <a:pt x="3272" y="18309"/>
                  </a:cubicBezTo>
                  <a:cubicBezTo>
                    <a:pt x="1661" y="18711"/>
                    <a:pt x="1418" y="17260"/>
                    <a:pt x="1418" y="17260"/>
                  </a:cubicBezTo>
                  <a:cubicBezTo>
                    <a:pt x="1418" y="17260"/>
                    <a:pt x="49" y="5189"/>
                    <a:pt x="49" y="3904"/>
                  </a:cubicBezTo>
                  <a:cubicBezTo>
                    <a:pt x="49" y="2619"/>
                    <a:pt x="1661" y="2703"/>
                    <a:pt x="1661" y="2703"/>
                  </a:cubicBezTo>
                  <a:lnTo>
                    <a:pt x="21766" y="445"/>
                  </a:lnTo>
                  <a:close/>
                </a:path>
              </a:pathLst>
            </a:custGeom>
            <a:solidFill>
              <a:srgbClr val="231F20"/>
            </a:solidFill>
            <a:ln w="7575" cap="flat">
              <a:noFill/>
              <a:prstDash val="solid"/>
              <a:round/>
            </a:ln>
          </p:spPr>
          <p:txBody>
            <a:bodyPr rtlCol="0" anchor="ctr"/>
            <a:lstStyle/>
            <a:p>
              <a:endParaRPr lang="en-GB"/>
            </a:p>
          </p:txBody>
        </p:sp>
        <p:sp>
          <p:nvSpPr>
            <p:cNvPr id="912" name="Freeform: Shape 911">
              <a:extLst>
                <a:ext uri="{FF2B5EF4-FFF2-40B4-BE49-F238E27FC236}">
                  <a16:creationId xmlns:a16="http://schemas.microsoft.com/office/drawing/2014/main" id="{B883340D-B4CB-4A87-94EA-8B9D82C03B48}"/>
                </a:ext>
              </a:extLst>
            </p:cNvPr>
            <p:cNvSpPr/>
            <p:nvPr/>
          </p:nvSpPr>
          <p:spPr>
            <a:xfrm>
              <a:off x="6959341" y="3654444"/>
              <a:ext cx="24881" cy="14531"/>
            </a:xfrm>
            <a:custGeom>
              <a:avLst/>
              <a:gdLst>
                <a:gd name="connsiteX0" fmla="*/ 21066 w 24881"/>
                <a:gd name="connsiteY0" fmla="*/ 956 h 14531"/>
                <a:gd name="connsiteX1" fmla="*/ 22996 w 24881"/>
                <a:gd name="connsiteY1" fmla="*/ 150 h 14531"/>
                <a:gd name="connsiteX2" fmla="*/ 24448 w 24881"/>
                <a:gd name="connsiteY2" fmla="*/ 1678 h 14531"/>
                <a:gd name="connsiteX3" fmla="*/ 24844 w 24881"/>
                <a:gd name="connsiteY3" fmla="*/ 5540 h 14531"/>
                <a:gd name="connsiteX4" fmla="*/ 24608 w 24881"/>
                <a:gd name="connsiteY4" fmla="*/ 9318 h 14531"/>
                <a:gd name="connsiteX5" fmla="*/ 19378 w 24881"/>
                <a:gd name="connsiteY5" fmla="*/ 10929 h 14531"/>
                <a:gd name="connsiteX6" fmla="*/ 6266 w 24881"/>
                <a:gd name="connsiteY6" fmla="*/ 14464 h 14531"/>
                <a:gd name="connsiteX7" fmla="*/ 2480 w 24881"/>
                <a:gd name="connsiteY7" fmla="*/ 14304 h 14531"/>
                <a:gd name="connsiteX8" fmla="*/ 1120 w 24881"/>
                <a:gd name="connsiteY8" fmla="*/ 12054 h 14531"/>
                <a:gd name="connsiteX9" fmla="*/ 71 w 24881"/>
                <a:gd name="connsiteY9" fmla="*/ 6345 h 14531"/>
                <a:gd name="connsiteX10" fmla="*/ 1120 w 24881"/>
                <a:gd name="connsiteY10" fmla="*/ 4894 h 14531"/>
                <a:gd name="connsiteX11" fmla="*/ 4092 w 24881"/>
                <a:gd name="connsiteY11" fmla="*/ 4491 h 14531"/>
                <a:gd name="connsiteX12" fmla="*/ 21066 w 24881"/>
                <a:gd name="connsiteY12" fmla="*/ 956 h 1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81" h="14531">
                  <a:moveTo>
                    <a:pt x="21066" y="956"/>
                  </a:moveTo>
                  <a:cubicBezTo>
                    <a:pt x="21066" y="956"/>
                    <a:pt x="22031" y="310"/>
                    <a:pt x="22996" y="150"/>
                  </a:cubicBezTo>
                  <a:cubicBezTo>
                    <a:pt x="23962" y="-9"/>
                    <a:pt x="24205" y="1032"/>
                    <a:pt x="24448" y="1678"/>
                  </a:cubicBezTo>
                  <a:cubicBezTo>
                    <a:pt x="24684" y="2317"/>
                    <a:pt x="24608" y="3769"/>
                    <a:pt x="24844" y="5540"/>
                  </a:cubicBezTo>
                  <a:cubicBezTo>
                    <a:pt x="25087" y="7311"/>
                    <a:pt x="24768" y="8512"/>
                    <a:pt x="24608" y="9318"/>
                  </a:cubicBezTo>
                  <a:cubicBezTo>
                    <a:pt x="24448" y="10123"/>
                    <a:pt x="21795" y="10359"/>
                    <a:pt x="19378" y="10929"/>
                  </a:cubicBezTo>
                  <a:cubicBezTo>
                    <a:pt x="16961" y="11491"/>
                    <a:pt x="7794" y="14144"/>
                    <a:pt x="6266" y="14464"/>
                  </a:cubicBezTo>
                  <a:cubicBezTo>
                    <a:pt x="4738" y="14791"/>
                    <a:pt x="3051" y="14707"/>
                    <a:pt x="2480" y="14304"/>
                  </a:cubicBezTo>
                  <a:cubicBezTo>
                    <a:pt x="1918" y="13901"/>
                    <a:pt x="1363" y="13019"/>
                    <a:pt x="1120" y="12054"/>
                  </a:cubicBezTo>
                  <a:cubicBezTo>
                    <a:pt x="877" y="11089"/>
                    <a:pt x="230" y="7949"/>
                    <a:pt x="71" y="6345"/>
                  </a:cubicBezTo>
                  <a:cubicBezTo>
                    <a:pt x="-89" y="4734"/>
                    <a:pt x="717" y="5137"/>
                    <a:pt x="1120" y="4894"/>
                  </a:cubicBezTo>
                  <a:cubicBezTo>
                    <a:pt x="1523" y="4650"/>
                    <a:pt x="2807" y="4574"/>
                    <a:pt x="4092" y="4491"/>
                  </a:cubicBezTo>
                  <a:cubicBezTo>
                    <a:pt x="5377" y="4415"/>
                    <a:pt x="21066" y="956"/>
                    <a:pt x="21066" y="956"/>
                  </a:cubicBezTo>
                  <a:close/>
                </a:path>
              </a:pathLst>
            </a:custGeom>
            <a:solidFill>
              <a:srgbClr val="231F20"/>
            </a:solidFill>
            <a:ln w="7575" cap="flat">
              <a:noFill/>
              <a:prstDash val="solid"/>
              <a:round/>
            </a:ln>
          </p:spPr>
          <p:txBody>
            <a:bodyPr rtlCol="0" anchor="ctr"/>
            <a:lstStyle/>
            <a:p>
              <a:endParaRPr lang="en-GB"/>
            </a:p>
          </p:txBody>
        </p:sp>
        <p:sp>
          <p:nvSpPr>
            <p:cNvPr id="913" name="Freeform: Shape 912">
              <a:extLst>
                <a:ext uri="{FF2B5EF4-FFF2-40B4-BE49-F238E27FC236}">
                  <a16:creationId xmlns:a16="http://schemas.microsoft.com/office/drawing/2014/main" id="{2DEB0818-A62A-4FBF-8850-83C639D2574F}"/>
                </a:ext>
              </a:extLst>
            </p:cNvPr>
            <p:cNvSpPr/>
            <p:nvPr/>
          </p:nvSpPr>
          <p:spPr>
            <a:xfrm>
              <a:off x="6962480" y="3670788"/>
              <a:ext cx="23981" cy="17456"/>
            </a:xfrm>
            <a:custGeom>
              <a:avLst/>
              <a:gdLst>
                <a:gd name="connsiteX0" fmla="*/ 21151 w 23981"/>
                <a:gd name="connsiteY0" fmla="*/ 141 h 17456"/>
                <a:gd name="connsiteX1" fmla="*/ 22998 w 23981"/>
                <a:gd name="connsiteY1" fmla="*/ 544 h 17456"/>
                <a:gd name="connsiteX2" fmla="*/ 23804 w 23981"/>
                <a:gd name="connsiteY2" fmla="*/ 3684 h 17456"/>
                <a:gd name="connsiteX3" fmla="*/ 23720 w 23981"/>
                <a:gd name="connsiteY3" fmla="*/ 6336 h 17456"/>
                <a:gd name="connsiteX4" fmla="*/ 20505 w 23981"/>
                <a:gd name="connsiteY4" fmla="*/ 7940 h 17456"/>
                <a:gd name="connsiteX5" fmla="*/ 11733 w 23981"/>
                <a:gd name="connsiteY5" fmla="*/ 13254 h 17456"/>
                <a:gd name="connsiteX6" fmla="*/ 5143 w 23981"/>
                <a:gd name="connsiteY6" fmla="*/ 17434 h 17456"/>
                <a:gd name="connsiteX7" fmla="*/ 3372 w 23981"/>
                <a:gd name="connsiteY7" fmla="*/ 16074 h 17456"/>
                <a:gd name="connsiteX8" fmla="*/ 149 w 23981"/>
                <a:gd name="connsiteY8" fmla="*/ 8267 h 17456"/>
                <a:gd name="connsiteX9" fmla="*/ 1114 w 23981"/>
                <a:gd name="connsiteY9" fmla="*/ 5934 h 17456"/>
                <a:gd name="connsiteX10" fmla="*/ 21151 w 23981"/>
                <a:gd name="connsiteY10" fmla="*/ 141 h 17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81" h="17456">
                  <a:moveTo>
                    <a:pt x="21151" y="141"/>
                  </a:moveTo>
                  <a:cubicBezTo>
                    <a:pt x="21151" y="141"/>
                    <a:pt x="22033" y="141"/>
                    <a:pt x="22998" y="544"/>
                  </a:cubicBezTo>
                  <a:cubicBezTo>
                    <a:pt x="23964" y="947"/>
                    <a:pt x="23318" y="1829"/>
                    <a:pt x="23804" y="3684"/>
                  </a:cubicBezTo>
                  <a:cubicBezTo>
                    <a:pt x="24283" y="5531"/>
                    <a:pt x="23888" y="5774"/>
                    <a:pt x="23720" y="6336"/>
                  </a:cubicBezTo>
                  <a:cubicBezTo>
                    <a:pt x="23561" y="6899"/>
                    <a:pt x="21957" y="7781"/>
                    <a:pt x="20505" y="7940"/>
                  </a:cubicBezTo>
                  <a:cubicBezTo>
                    <a:pt x="19053" y="8108"/>
                    <a:pt x="14226" y="11483"/>
                    <a:pt x="11733" y="13254"/>
                  </a:cubicBezTo>
                  <a:cubicBezTo>
                    <a:pt x="9240" y="15025"/>
                    <a:pt x="5865" y="16955"/>
                    <a:pt x="5143" y="17434"/>
                  </a:cubicBezTo>
                  <a:cubicBezTo>
                    <a:pt x="4413" y="17921"/>
                    <a:pt x="4656" y="17275"/>
                    <a:pt x="3372" y="16074"/>
                  </a:cubicBezTo>
                  <a:cubicBezTo>
                    <a:pt x="2079" y="14865"/>
                    <a:pt x="635" y="9795"/>
                    <a:pt x="149" y="8267"/>
                  </a:cubicBezTo>
                  <a:cubicBezTo>
                    <a:pt x="-330" y="6739"/>
                    <a:pt x="1114" y="5934"/>
                    <a:pt x="1114" y="5934"/>
                  </a:cubicBezTo>
                  <a:lnTo>
                    <a:pt x="21151" y="141"/>
                  </a:lnTo>
                  <a:close/>
                </a:path>
              </a:pathLst>
            </a:custGeom>
            <a:solidFill>
              <a:srgbClr val="231F20"/>
            </a:solidFill>
            <a:ln w="7575" cap="flat">
              <a:noFill/>
              <a:prstDash val="solid"/>
              <a:round/>
            </a:ln>
          </p:spPr>
          <p:txBody>
            <a:bodyPr rtlCol="0" anchor="ctr"/>
            <a:lstStyle/>
            <a:p>
              <a:endParaRPr lang="en-GB"/>
            </a:p>
          </p:txBody>
        </p:sp>
        <p:sp>
          <p:nvSpPr>
            <p:cNvPr id="914" name="Freeform: Shape 913">
              <a:extLst>
                <a:ext uri="{FF2B5EF4-FFF2-40B4-BE49-F238E27FC236}">
                  <a16:creationId xmlns:a16="http://schemas.microsoft.com/office/drawing/2014/main" id="{72475F2F-15F1-4EB7-A695-2CD0032FAD33}"/>
                </a:ext>
              </a:extLst>
            </p:cNvPr>
            <p:cNvSpPr/>
            <p:nvPr/>
          </p:nvSpPr>
          <p:spPr>
            <a:xfrm>
              <a:off x="7016690" y="3666151"/>
              <a:ext cx="23614" cy="12748"/>
            </a:xfrm>
            <a:custGeom>
              <a:avLst/>
              <a:gdLst>
                <a:gd name="connsiteX0" fmla="*/ 22788 w 23614"/>
                <a:gd name="connsiteY0" fmla="*/ 435 h 12748"/>
                <a:gd name="connsiteX1" fmla="*/ 23510 w 23614"/>
                <a:gd name="connsiteY1" fmla="*/ 2282 h 12748"/>
                <a:gd name="connsiteX2" fmla="*/ 23677 w 23614"/>
                <a:gd name="connsiteY2" fmla="*/ 6546 h 12748"/>
                <a:gd name="connsiteX3" fmla="*/ 23510 w 23614"/>
                <a:gd name="connsiteY3" fmla="*/ 11297 h 12748"/>
                <a:gd name="connsiteX4" fmla="*/ 23031 w 23614"/>
                <a:gd name="connsiteY4" fmla="*/ 12817 h 12748"/>
                <a:gd name="connsiteX5" fmla="*/ 1063 w 23614"/>
                <a:gd name="connsiteY5" fmla="*/ 7268 h 12748"/>
                <a:gd name="connsiteX6" fmla="*/ 182 w 23614"/>
                <a:gd name="connsiteY6" fmla="*/ 5657 h 12748"/>
                <a:gd name="connsiteX7" fmla="*/ 425 w 23614"/>
                <a:gd name="connsiteY7" fmla="*/ 1636 h 12748"/>
                <a:gd name="connsiteX8" fmla="*/ 1307 w 23614"/>
                <a:gd name="connsiteY8" fmla="*/ 267 h 12748"/>
                <a:gd name="connsiteX9" fmla="*/ 2599 w 23614"/>
                <a:gd name="connsiteY9" fmla="*/ 511 h 12748"/>
                <a:gd name="connsiteX10" fmla="*/ 22788 w 23614"/>
                <a:gd name="connsiteY10" fmla="*/ 435 h 12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 h="12748">
                  <a:moveTo>
                    <a:pt x="22788" y="435"/>
                  </a:moveTo>
                  <a:cubicBezTo>
                    <a:pt x="23191" y="594"/>
                    <a:pt x="23267" y="1636"/>
                    <a:pt x="23510" y="2282"/>
                  </a:cubicBezTo>
                  <a:cubicBezTo>
                    <a:pt x="23753" y="2928"/>
                    <a:pt x="23677" y="4935"/>
                    <a:pt x="23677" y="6546"/>
                  </a:cubicBezTo>
                  <a:cubicBezTo>
                    <a:pt x="23677" y="8150"/>
                    <a:pt x="23510" y="9199"/>
                    <a:pt x="23510" y="11297"/>
                  </a:cubicBezTo>
                  <a:cubicBezTo>
                    <a:pt x="23510" y="13380"/>
                    <a:pt x="23031" y="12817"/>
                    <a:pt x="23031" y="12817"/>
                  </a:cubicBezTo>
                  <a:cubicBezTo>
                    <a:pt x="23031" y="12817"/>
                    <a:pt x="2515" y="7512"/>
                    <a:pt x="1063" y="7268"/>
                  </a:cubicBezTo>
                  <a:cubicBezTo>
                    <a:pt x="-381" y="7025"/>
                    <a:pt x="182" y="6143"/>
                    <a:pt x="182" y="5657"/>
                  </a:cubicBezTo>
                  <a:cubicBezTo>
                    <a:pt x="182" y="5178"/>
                    <a:pt x="265" y="2525"/>
                    <a:pt x="425" y="1636"/>
                  </a:cubicBezTo>
                  <a:cubicBezTo>
                    <a:pt x="584" y="754"/>
                    <a:pt x="744" y="678"/>
                    <a:pt x="1307" y="267"/>
                  </a:cubicBezTo>
                  <a:cubicBezTo>
                    <a:pt x="1869" y="-128"/>
                    <a:pt x="2599" y="511"/>
                    <a:pt x="2599" y="511"/>
                  </a:cubicBezTo>
                  <a:lnTo>
                    <a:pt x="22788" y="435"/>
                  </a:lnTo>
                  <a:close/>
                </a:path>
              </a:pathLst>
            </a:custGeom>
            <a:solidFill>
              <a:srgbClr val="231F20"/>
            </a:solidFill>
            <a:ln w="7575" cap="flat">
              <a:noFill/>
              <a:prstDash val="solid"/>
              <a:round/>
            </a:ln>
          </p:spPr>
          <p:txBody>
            <a:bodyPr rtlCol="0" anchor="ctr"/>
            <a:lstStyle/>
            <a:p>
              <a:endParaRPr lang="en-GB"/>
            </a:p>
          </p:txBody>
        </p:sp>
        <p:sp>
          <p:nvSpPr>
            <p:cNvPr id="915" name="Freeform: Shape 914">
              <a:extLst>
                <a:ext uri="{FF2B5EF4-FFF2-40B4-BE49-F238E27FC236}">
                  <a16:creationId xmlns:a16="http://schemas.microsoft.com/office/drawing/2014/main" id="{C8C94773-E767-4C14-AC40-AD3C09513D0F}"/>
                </a:ext>
              </a:extLst>
            </p:cNvPr>
            <p:cNvSpPr/>
            <p:nvPr/>
          </p:nvSpPr>
          <p:spPr>
            <a:xfrm>
              <a:off x="7015406" y="3648744"/>
              <a:ext cx="24684" cy="11039"/>
            </a:xfrm>
            <a:custGeom>
              <a:avLst/>
              <a:gdLst>
                <a:gd name="connsiteX0" fmla="*/ 20856 w 24684"/>
                <a:gd name="connsiteY0" fmla="*/ 131 h 11039"/>
                <a:gd name="connsiteX1" fmla="*/ 23106 w 24684"/>
                <a:gd name="connsiteY1" fmla="*/ 1013 h 11039"/>
                <a:gd name="connsiteX2" fmla="*/ 23828 w 24684"/>
                <a:gd name="connsiteY2" fmla="*/ 3589 h 11039"/>
                <a:gd name="connsiteX3" fmla="*/ 24634 w 24684"/>
                <a:gd name="connsiteY3" fmla="*/ 8500 h 11039"/>
                <a:gd name="connsiteX4" fmla="*/ 23669 w 24684"/>
                <a:gd name="connsiteY4" fmla="*/ 10666 h 11039"/>
                <a:gd name="connsiteX5" fmla="*/ 18036 w 24684"/>
                <a:gd name="connsiteY5" fmla="*/ 10666 h 11039"/>
                <a:gd name="connsiteX6" fmla="*/ 11278 w 24684"/>
                <a:gd name="connsiteY6" fmla="*/ 10833 h 11039"/>
                <a:gd name="connsiteX7" fmla="*/ 5403 w 24684"/>
                <a:gd name="connsiteY7" fmla="*/ 11153 h 11039"/>
                <a:gd name="connsiteX8" fmla="*/ 1305 w 24684"/>
                <a:gd name="connsiteY8" fmla="*/ 10347 h 11039"/>
                <a:gd name="connsiteX9" fmla="*/ 180 w 24684"/>
                <a:gd name="connsiteY9" fmla="*/ 7451 h 11039"/>
                <a:gd name="connsiteX10" fmla="*/ 97 w 24684"/>
                <a:gd name="connsiteY10" fmla="*/ 3430 h 11039"/>
                <a:gd name="connsiteX11" fmla="*/ 1701 w 24684"/>
                <a:gd name="connsiteY11" fmla="*/ 2145 h 11039"/>
                <a:gd name="connsiteX12" fmla="*/ 5813 w 24684"/>
                <a:gd name="connsiteY12" fmla="*/ 1818 h 11039"/>
                <a:gd name="connsiteX13" fmla="*/ 11362 w 24684"/>
                <a:gd name="connsiteY13" fmla="*/ 693 h 11039"/>
                <a:gd name="connsiteX14" fmla="*/ 20856 w 24684"/>
                <a:gd name="connsiteY14" fmla="*/ 131 h 1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684" h="11039">
                  <a:moveTo>
                    <a:pt x="20856" y="131"/>
                  </a:moveTo>
                  <a:cubicBezTo>
                    <a:pt x="20856" y="131"/>
                    <a:pt x="22460" y="458"/>
                    <a:pt x="23106" y="1013"/>
                  </a:cubicBezTo>
                  <a:cubicBezTo>
                    <a:pt x="23745" y="1583"/>
                    <a:pt x="23509" y="2464"/>
                    <a:pt x="23828" y="3589"/>
                  </a:cubicBezTo>
                  <a:cubicBezTo>
                    <a:pt x="24148" y="4714"/>
                    <a:pt x="24072" y="6007"/>
                    <a:pt x="24634" y="8500"/>
                  </a:cubicBezTo>
                  <a:cubicBezTo>
                    <a:pt x="25197" y="10993"/>
                    <a:pt x="23669" y="10666"/>
                    <a:pt x="23669" y="10666"/>
                  </a:cubicBezTo>
                  <a:lnTo>
                    <a:pt x="18036" y="10666"/>
                  </a:lnTo>
                  <a:cubicBezTo>
                    <a:pt x="17230" y="10666"/>
                    <a:pt x="14175" y="10666"/>
                    <a:pt x="11278" y="10833"/>
                  </a:cubicBezTo>
                  <a:cubicBezTo>
                    <a:pt x="8382" y="10993"/>
                    <a:pt x="8063" y="10993"/>
                    <a:pt x="5403" y="11153"/>
                  </a:cubicBezTo>
                  <a:cubicBezTo>
                    <a:pt x="2750" y="11312"/>
                    <a:pt x="1305" y="10347"/>
                    <a:pt x="1305" y="10347"/>
                  </a:cubicBezTo>
                  <a:cubicBezTo>
                    <a:pt x="1305" y="10347"/>
                    <a:pt x="180" y="8979"/>
                    <a:pt x="180" y="7451"/>
                  </a:cubicBezTo>
                  <a:cubicBezTo>
                    <a:pt x="180" y="5923"/>
                    <a:pt x="13" y="4555"/>
                    <a:pt x="97" y="3430"/>
                  </a:cubicBezTo>
                  <a:cubicBezTo>
                    <a:pt x="180" y="2305"/>
                    <a:pt x="1701" y="2145"/>
                    <a:pt x="1701" y="2145"/>
                  </a:cubicBezTo>
                  <a:cubicBezTo>
                    <a:pt x="1701" y="2145"/>
                    <a:pt x="4437" y="1902"/>
                    <a:pt x="5813" y="1818"/>
                  </a:cubicBezTo>
                  <a:cubicBezTo>
                    <a:pt x="7174" y="1742"/>
                    <a:pt x="8306" y="1180"/>
                    <a:pt x="11362" y="693"/>
                  </a:cubicBezTo>
                  <a:cubicBezTo>
                    <a:pt x="14418" y="214"/>
                    <a:pt x="20856" y="131"/>
                    <a:pt x="20856" y="131"/>
                  </a:cubicBezTo>
                  <a:close/>
                </a:path>
              </a:pathLst>
            </a:custGeom>
            <a:solidFill>
              <a:srgbClr val="231F20"/>
            </a:solidFill>
            <a:ln w="7575" cap="flat">
              <a:noFill/>
              <a:prstDash val="solid"/>
              <a:round/>
            </a:ln>
          </p:spPr>
          <p:txBody>
            <a:bodyPr rtlCol="0" anchor="ctr"/>
            <a:lstStyle/>
            <a:p>
              <a:endParaRPr lang="en-GB"/>
            </a:p>
          </p:txBody>
        </p:sp>
        <p:sp>
          <p:nvSpPr>
            <p:cNvPr id="916" name="Freeform: Shape 915">
              <a:extLst>
                <a:ext uri="{FF2B5EF4-FFF2-40B4-BE49-F238E27FC236}">
                  <a16:creationId xmlns:a16="http://schemas.microsoft.com/office/drawing/2014/main" id="{80208A67-B659-4956-A3F1-45D8F719A22C}"/>
                </a:ext>
              </a:extLst>
            </p:cNvPr>
            <p:cNvSpPr/>
            <p:nvPr/>
          </p:nvSpPr>
          <p:spPr>
            <a:xfrm>
              <a:off x="7013011" y="3626062"/>
              <a:ext cx="24059" cy="16890"/>
            </a:xfrm>
            <a:custGeom>
              <a:avLst/>
              <a:gdLst>
                <a:gd name="connsiteX0" fmla="*/ 19380 w 24059"/>
                <a:gd name="connsiteY0" fmla="*/ 123 h 16890"/>
                <a:gd name="connsiteX1" fmla="*/ 19783 w 24059"/>
                <a:gd name="connsiteY1" fmla="*/ 2532 h 16890"/>
                <a:gd name="connsiteX2" fmla="*/ 20992 w 24059"/>
                <a:gd name="connsiteY2" fmla="*/ 5025 h 16890"/>
                <a:gd name="connsiteX3" fmla="*/ 22117 w 24059"/>
                <a:gd name="connsiteY3" fmla="*/ 8081 h 16890"/>
                <a:gd name="connsiteX4" fmla="*/ 23569 w 24059"/>
                <a:gd name="connsiteY4" fmla="*/ 12832 h 16890"/>
                <a:gd name="connsiteX5" fmla="*/ 23888 w 24059"/>
                <a:gd name="connsiteY5" fmla="*/ 15888 h 16890"/>
                <a:gd name="connsiteX6" fmla="*/ 1525 w 24059"/>
                <a:gd name="connsiteY6" fmla="*/ 17013 h 16890"/>
                <a:gd name="connsiteX7" fmla="*/ 719 w 24059"/>
                <a:gd name="connsiteY7" fmla="*/ 10985 h 16890"/>
                <a:gd name="connsiteX8" fmla="*/ 81 w 24059"/>
                <a:gd name="connsiteY8" fmla="*/ 5672 h 16890"/>
                <a:gd name="connsiteX9" fmla="*/ 1525 w 24059"/>
                <a:gd name="connsiteY9" fmla="*/ 3019 h 16890"/>
                <a:gd name="connsiteX10" fmla="*/ 4094 w 24059"/>
                <a:gd name="connsiteY10" fmla="*/ 2213 h 16890"/>
                <a:gd name="connsiteX11" fmla="*/ 7560 w 24059"/>
                <a:gd name="connsiteY11" fmla="*/ 1407 h 16890"/>
                <a:gd name="connsiteX12" fmla="*/ 10213 w 24059"/>
                <a:gd name="connsiteY12" fmla="*/ 1567 h 16890"/>
                <a:gd name="connsiteX13" fmla="*/ 18179 w 24059"/>
                <a:gd name="connsiteY13" fmla="*/ 199 h 16890"/>
                <a:gd name="connsiteX14" fmla="*/ 19380 w 24059"/>
                <a:gd name="connsiteY14" fmla="*/ 123 h 1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59" h="16890">
                  <a:moveTo>
                    <a:pt x="19380" y="123"/>
                  </a:moveTo>
                  <a:cubicBezTo>
                    <a:pt x="19380" y="123"/>
                    <a:pt x="19624" y="1970"/>
                    <a:pt x="19783" y="2532"/>
                  </a:cubicBezTo>
                  <a:cubicBezTo>
                    <a:pt x="19943" y="3095"/>
                    <a:pt x="20429" y="4303"/>
                    <a:pt x="20992" y="5025"/>
                  </a:cubicBezTo>
                  <a:cubicBezTo>
                    <a:pt x="21554" y="5755"/>
                    <a:pt x="21874" y="6713"/>
                    <a:pt x="22117" y="8081"/>
                  </a:cubicBezTo>
                  <a:cubicBezTo>
                    <a:pt x="22360" y="9449"/>
                    <a:pt x="22520" y="10901"/>
                    <a:pt x="23569" y="12832"/>
                  </a:cubicBezTo>
                  <a:cubicBezTo>
                    <a:pt x="24610" y="14763"/>
                    <a:pt x="23888" y="15888"/>
                    <a:pt x="23888" y="15888"/>
                  </a:cubicBezTo>
                  <a:lnTo>
                    <a:pt x="1525" y="17013"/>
                  </a:lnTo>
                  <a:cubicBezTo>
                    <a:pt x="1525" y="17013"/>
                    <a:pt x="719" y="13068"/>
                    <a:pt x="719" y="10985"/>
                  </a:cubicBezTo>
                  <a:cubicBezTo>
                    <a:pt x="719" y="8887"/>
                    <a:pt x="157" y="7922"/>
                    <a:pt x="81" y="5672"/>
                  </a:cubicBezTo>
                  <a:cubicBezTo>
                    <a:pt x="-3" y="3414"/>
                    <a:pt x="559" y="3019"/>
                    <a:pt x="1525" y="3019"/>
                  </a:cubicBezTo>
                  <a:cubicBezTo>
                    <a:pt x="2490" y="3019"/>
                    <a:pt x="3053" y="2616"/>
                    <a:pt x="4094" y="2213"/>
                  </a:cubicBezTo>
                  <a:cubicBezTo>
                    <a:pt x="5143" y="1810"/>
                    <a:pt x="6108" y="1894"/>
                    <a:pt x="7560" y="1407"/>
                  </a:cubicBezTo>
                  <a:cubicBezTo>
                    <a:pt x="9005" y="921"/>
                    <a:pt x="8526" y="1567"/>
                    <a:pt x="10213" y="1567"/>
                  </a:cubicBezTo>
                  <a:cubicBezTo>
                    <a:pt x="11901" y="1567"/>
                    <a:pt x="18179" y="199"/>
                    <a:pt x="18179" y="199"/>
                  </a:cubicBezTo>
                  <a:lnTo>
                    <a:pt x="19380" y="123"/>
                  </a:lnTo>
                  <a:close/>
                </a:path>
              </a:pathLst>
            </a:custGeom>
            <a:solidFill>
              <a:srgbClr val="231F20"/>
            </a:solidFill>
            <a:ln w="7575" cap="flat">
              <a:noFill/>
              <a:prstDash val="solid"/>
              <a:round/>
            </a:ln>
          </p:spPr>
          <p:txBody>
            <a:bodyPr rtlCol="0" anchor="ctr"/>
            <a:lstStyle/>
            <a:p>
              <a:endParaRPr lang="en-GB"/>
            </a:p>
          </p:txBody>
        </p:sp>
        <p:sp>
          <p:nvSpPr>
            <p:cNvPr id="917" name="Freeform: Shape 916">
              <a:extLst>
                <a:ext uri="{FF2B5EF4-FFF2-40B4-BE49-F238E27FC236}">
                  <a16:creationId xmlns:a16="http://schemas.microsoft.com/office/drawing/2014/main" id="{EE3AD30D-66DB-423B-A4FA-E3BB5D67966A}"/>
                </a:ext>
              </a:extLst>
            </p:cNvPr>
            <p:cNvSpPr/>
            <p:nvPr/>
          </p:nvSpPr>
          <p:spPr>
            <a:xfrm>
              <a:off x="7001557" y="3636924"/>
              <a:ext cx="7737" cy="12629"/>
            </a:xfrm>
            <a:custGeom>
              <a:avLst/>
              <a:gdLst>
                <a:gd name="connsiteX0" fmla="*/ 5408 w 7737"/>
                <a:gd name="connsiteY0" fmla="*/ 126 h 12629"/>
                <a:gd name="connsiteX1" fmla="*/ 6860 w 7737"/>
                <a:gd name="connsiteY1" fmla="*/ 1168 h 12629"/>
                <a:gd name="connsiteX2" fmla="*/ 7741 w 7737"/>
                <a:gd name="connsiteY2" fmla="*/ 4710 h 12629"/>
                <a:gd name="connsiteX3" fmla="*/ 7339 w 7737"/>
                <a:gd name="connsiteY3" fmla="*/ 8244 h 12629"/>
                <a:gd name="connsiteX4" fmla="*/ 6616 w 7737"/>
                <a:gd name="connsiteY4" fmla="*/ 9696 h 12629"/>
                <a:gd name="connsiteX5" fmla="*/ 4610 w 7737"/>
                <a:gd name="connsiteY5" fmla="*/ 11384 h 12629"/>
                <a:gd name="connsiteX6" fmla="*/ 1227 w 7737"/>
                <a:gd name="connsiteY6" fmla="*/ 12752 h 12629"/>
                <a:gd name="connsiteX7" fmla="*/ 908 w 7737"/>
                <a:gd name="connsiteY7" fmla="*/ 11703 h 12629"/>
                <a:gd name="connsiteX8" fmla="*/ 102 w 7737"/>
                <a:gd name="connsiteY8" fmla="*/ 6800 h 12629"/>
                <a:gd name="connsiteX9" fmla="*/ 338 w 7737"/>
                <a:gd name="connsiteY9" fmla="*/ 4710 h 12629"/>
                <a:gd name="connsiteX10" fmla="*/ 4769 w 7737"/>
                <a:gd name="connsiteY10" fmla="*/ 202 h 12629"/>
                <a:gd name="connsiteX11" fmla="*/ 5408 w 7737"/>
                <a:gd name="connsiteY11" fmla="*/ 126 h 1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37" h="12629">
                  <a:moveTo>
                    <a:pt x="5408" y="126"/>
                  </a:moveTo>
                  <a:cubicBezTo>
                    <a:pt x="5408" y="126"/>
                    <a:pt x="6214" y="445"/>
                    <a:pt x="6860" y="1168"/>
                  </a:cubicBezTo>
                  <a:cubicBezTo>
                    <a:pt x="7498" y="1890"/>
                    <a:pt x="7498" y="3501"/>
                    <a:pt x="7741" y="4710"/>
                  </a:cubicBezTo>
                  <a:cubicBezTo>
                    <a:pt x="7985" y="5911"/>
                    <a:pt x="7422" y="7925"/>
                    <a:pt x="7339" y="8244"/>
                  </a:cubicBezTo>
                  <a:cubicBezTo>
                    <a:pt x="7263" y="8564"/>
                    <a:pt x="6776" y="9369"/>
                    <a:pt x="6616" y="9696"/>
                  </a:cubicBezTo>
                  <a:cubicBezTo>
                    <a:pt x="6457" y="10016"/>
                    <a:pt x="5013" y="10821"/>
                    <a:pt x="4610" y="11384"/>
                  </a:cubicBezTo>
                  <a:cubicBezTo>
                    <a:pt x="4207" y="11946"/>
                    <a:pt x="2109" y="12668"/>
                    <a:pt x="1227" y="12752"/>
                  </a:cubicBezTo>
                  <a:cubicBezTo>
                    <a:pt x="338" y="12828"/>
                    <a:pt x="908" y="11703"/>
                    <a:pt x="908" y="11703"/>
                  </a:cubicBezTo>
                  <a:cubicBezTo>
                    <a:pt x="908" y="11703"/>
                    <a:pt x="262" y="8647"/>
                    <a:pt x="102" y="6800"/>
                  </a:cubicBezTo>
                  <a:cubicBezTo>
                    <a:pt x="-57" y="4945"/>
                    <a:pt x="338" y="4710"/>
                    <a:pt x="338" y="4710"/>
                  </a:cubicBezTo>
                  <a:lnTo>
                    <a:pt x="4769" y="202"/>
                  </a:lnTo>
                  <a:lnTo>
                    <a:pt x="5408" y="126"/>
                  </a:lnTo>
                  <a:close/>
                </a:path>
              </a:pathLst>
            </a:custGeom>
            <a:solidFill>
              <a:srgbClr val="231F20"/>
            </a:solidFill>
            <a:ln w="7575" cap="flat">
              <a:noFill/>
              <a:prstDash val="solid"/>
              <a:round/>
            </a:ln>
          </p:spPr>
          <p:txBody>
            <a:bodyPr rtlCol="0" anchor="ctr"/>
            <a:lstStyle/>
            <a:p>
              <a:endParaRPr lang="en-GB"/>
            </a:p>
          </p:txBody>
        </p:sp>
        <p:sp>
          <p:nvSpPr>
            <p:cNvPr id="918" name="Freeform: Shape 917">
              <a:extLst>
                <a:ext uri="{FF2B5EF4-FFF2-40B4-BE49-F238E27FC236}">
                  <a16:creationId xmlns:a16="http://schemas.microsoft.com/office/drawing/2014/main" id="{1ADE4AC0-E5A0-43AA-B327-FC522E27D30E}"/>
                </a:ext>
              </a:extLst>
            </p:cNvPr>
            <p:cNvSpPr/>
            <p:nvPr/>
          </p:nvSpPr>
          <p:spPr>
            <a:xfrm>
              <a:off x="7004009" y="3654447"/>
              <a:ext cx="7014" cy="9105"/>
            </a:xfrm>
            <a:custGeom>
              <a:avLst/>
              <a:gdLst>
                <a:gd name="connsiteX0" fmla="*/ 3922 w 7014"/>
                <a:gd name="connsiteY0" fmla="*/ 147 h 9105"/>
                <a:gd name="connsiteX1" fmla="*/ 5617 w 7014"/>
                <a:gd name="connsiteY1" fmla="*/ 306 h 9105"/>
                <a:gd name="connsiteX2" fmla="*/ 6985 w 7014"/>
                <a:gd name="connsiteY2" fmla="*/ 3126 h 9105"/>
                <a:gd name="connsiteX3" fmla="*/ 6339 w 7014"/>
                <a:gd name="connsiteY3" fmla="*/ 6098 h 9105"/>
                <a:gd name="connsiteX4" fmla="*/ 3846 w 7014"/>
                <a:gd name="connsiteY4" fmla="*/ 8029 h 9105"/>
                <a:gd name="connsiteX5" fmla="*/ 707 w 7014"/>
                <a:gd name="connsiteY5" fmla="*/ 9238 h 9105"/>
                <a:gd name="connsiteX6" fmla="*/ 68 w 7014"/>
                <a:gd name="connsiteY6" fmla="*/ 6022 h 9105"/>
                <a:gd name="connsiteX7" fmla="*/ 547 w 7014"/>
                <a:gd name="connsiteY7" fmla="*/ 3924 h 9105"/>
                <a:gd name="connsiteX8" fmla="*/ 3922 w 7014"/>
                <a:gd name="connsiteY8" fmla="*/ 147 h 9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4" h="9105">
                  <a:moveTo>
                    <a:pt x="3922" y="147"/>
                  </a:moveTo>
                  <a:cubicBezTo>
                    <a:pt x="3922" y="147"/>
                    <a:pt x="5131" y="63"/>
                    <a:pt x="5617" y="306"/>
                  </a:cubicBezTo>
                  <a:cubicBezTo>
                    <a:pt x="6096" y="549"/>
                    <a:pt x="6658" y="1758"/>
                    <a:pt x="6985" y="3126"/>
                  </a:cubicBezTo>
                  <a:cubicBezTo>
                    <a:pt x="7304" y="4487"/>
                    <a:pt x="6742" y="5293"/>
                    <a:pt x="6339" y="6098"/>
                  </a:cubicBezTo>
                  <a:cubicBezTo>
                    <a:pt x="5936" y="6904"/>
                    <a:pt x="4492" y="7383"/>
                    <a:pt x="3846" y="8029"/>
                  </a:cubicBezTo>
                  <a:cubicBezTo>
                    <a:pt x="3200" y="8675"/>
                    <a:pt x="1429" y="9238"/>
                    <a:pt x="707" y="9238"/>
                  </a:cubicBezTo>
                  <a:cubicBezTo>
                    <a:pt x="-16" y="9238"/>
                    <a:pt x="68" y="7953"/>
                    <a:pt x="68" y="6022"/>
                  </a:cubicBezTo>
                  <a:cubicBezTo>
                    <a:pt x="68" y="4092"/>
                    <a:pt x="547" y="3924"/>
                    <a:pt x="547" y="3924"/>
                  </a:cubicBezTo>
                  <a:lnTo>
                    <a:pt x="3922" y="147"/>
                  </a:lnTo>
                  <a:close/>
                </a:path>
              </a:pathLst>
            </a:custGeom>
            <a:solidFill>
              <a:srgbClr val="231F20"/>
            </a:solidFill>
            <a:ln w="7575" cap="flat">
              <a:noFill/>
              <a:prstDash val="solid"/>
              <a:round/>
            </a:ln>
          </p:spPr>
          <p:txBody>
            <a:bodyPr rtlCol="0" anchor="ctr"/>
            <a:lstStyle/>
            <a:p>
              <a:endParaRPr lang="en-GB"/>
            </a:p>
          </p:txBody>
        </p:sp>
        <p:sp>
          <p:nvSpPr>
            <p:cNvPr id="919" name="Freeform: Shape 918">
              <a:extLst>
                <a:ext uri="{FF2B5EF4-FFF2-40B4-BE49-F238E27FC236}">
                  <a16:creationId xmlns:a16="http://schemas.microsoft.com/office/drawing/2014/main" id="{5A0FAF79-6112-4D68-A779-D53BC2020956}"/>
                </a:ext>
              </a:extLst>
            </p:cNvPr>
            <p:cNvSpPr/>
            <p:nvPr/>
          </p:nvSpPr>
          <p:spPr>
            <a:xfrm>
              <a:off x="7006020" y="3669344"/>
              <a:ext cx="5631" cy="9972"/>
            </a:xfrm>
            <a:custGeom>
              <a:avLst/>
              <a:gdLst>
                <a:gd name="connsiteX0" fmla="*/ 4328 w 5631"/>
                <a:gd name="connsiteY0" fmla="*/ 139 h 9972"/>
                <a:gd name="connsiteX1" fmla="*/ 5377 w 5631"/>
                <a:gd name="connsiteY1" fmla="*/ 1021 h 9972"/>
                <a:gd name="connsiteX2" fmla="*/ 5697 w 5631"/>
                <a:gd name="connsiteY2" fmla="*/ 2632 h 9972"/>
                <a:gd name="connsiteX3" fmla="*/ 5058 w 5631"/>
                <a:gd name="connsiteY3" fmla="*/ 4966 h 9972"/>
                <a:gd name="connsiteX4" fmla="*/ 3690 w 5631"/>
                <a:gd name="connsiteY4" fmla="*/ 7535 h 9972"/>
                <a:gd name="connsiteX5" fmla="*/ 2481 w 5631"/>
                <a:gd name="connsiteY5" fmla="*/ 9147 h 9972"/>
                <a:gd name="connsiteX6" fmla="*/ 1113 w 5631"/>
                <a:gd name="connsiteY6" fmla="*/ 10112 h 9972"/>
                <a:gd name="connsiteX7" fmla="*/ 231 w 5631"/>
                <a:gd name="connsiteY7" fmla="*/ 8987 h 9972"/>
                <a:gd name="connsiteX8" fmla="*/ 231 w 5631"/>
                <a:gd name="connsiteY8" fmla="*/ 4639 h 9972"/>
                <a:gd name="connsiteX9" fmla="*/ 1516 w 5631"/>
                <a:gd name="connsiteY9" fmla="*/ 2070 h 9972"/>
                <a:gd name="connsiteX10" fmla="*/ 3850 w 5631"/>
                <a:gd name="connsiteY10" fmla="*/ 299 h 9972"/>
                <a:gd name="connsiteX11" fmla="*/ 4328 w 5631"/>
                <a:gd name="connsiteY11" fmla="*/ 139 h 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31" h="9972">
                  <a:moveTo>
                    <a:pt x="4328" y="139"/>
                  </a:moveTo>
                  <a:cubicBezTo>
                    <a:pt x="4328" y="139"/>
                    <a:pt x="5058" y="542"/>
                    <a:pt x="5377" y="1021"/>
                  </a:cubicBezTo>
                  <a:cubicBezTo>
                    <a:pt x="5697" y="1507"/>
                    <a:pt x="5697" y="2146"/>
                    <a:pt x="5697" y="2632"/>
                  </a:cubicBezTo>
                  <a:cubicBezTo>
                    <a:pt x="5697" y="3111"/>
                    <a:pt x="5218" y="4160"/>
                    <a:pt x="5058" y="4966"/>
                  </a:cubicBezTo>
                  <a:cubicBezTo>
                    <a:pt x="4899" y="5764"/>
                    <a:pt x="4009" y="6897"/>
                    <a:pt x="3690" y="7535"/>
                  </a:cubicBezTo>
                  <a:cubicBezTo>
                    <a:pt x="3363" y="8181"/>
                    <a:pt x="2801" y="8668"/>
                    <a:pt x="2481" y="9147"/>
                  </a:cubicBezTo>
                  <a:cubicBezTo>
                    <a:pt x="2162" y="9633"/>
                    <a:pt x="1835" y="10112"/>
                    <a:pt x="1113" y="10112"/>
                  </a:cubicBezTo>
                  <a:cubicBezTo>
                    <a:pt x="391" y="10112"/>
                    <a:pt x="551" y="9793"/>
                    <a:pt x="231" y="8987"/>
                  </a:cubicBezTo>
                  <a:cubicBezTo>
                    <a:pt x="-96" y="8181"/>
                    <a:pt x="148" y="6410"/>
                    <a:pt x="231" y="4639"/>
                  </a:cubicBezTo>
                  <a:cubicBezTo>
                    <a:pt x="307" y="2876"/>
                    <a:pt x="710" y="2792"/>
                    <a:pt x="1516" y="2070"/>
                  </a:cubicBezTo>
                  <a:cubicBezTo>
                    <a:pt x="2322" y="1340"/>
                    <a:pt x="3850" y="299"/>
                    <a:pt x="3850" y="299"/>
                  </a:cubicBezTo>
                  <a:lnTo>
                    <a:pt x="4328" y="139"/>
                  </a:lnTo>
                  <a:close/>
                </a:path>
              </a:pathLst>
            </a:custGeom>
            <a:solidFill>
              <a:srgbClr val="231F20"/>
            </a:solidFill>
            <a:ln w="7575" cap="flat">
              <a:noFill/>
              <a:prstDash val="solid"/>
              <a:round/>
            </a:ln>
          </p:spPr>
          <p:txBody>
            <a:bodyPr rtlCol="0" anchor="ctr"/>
            <a:lstStyle/>
            <a:p>
              <a:endParaRPr lang="en-GB"/>
            </a:p>
          </p:txBody>
        </p:sp>
        <p:sp>
          <p:nvSpPr>
            <p:cNvPr id="920" name="Freeform: Shape 919">
              <a:extLst>
                <a:ext uri="{FF2B5EF4-FFF2-40B4-BE49-F238E27FC236}">
                  <a16:creationId xmlns:a16="http://schemas.microsoft.com/office/drawing/2014/main" id="{4F77C4AC-4AE8-440B-8D18-17A744C70146}"/>
                </a:ext>
              </a:extLst>
            </p:cNvPr>
            <p:cNvSpPr/>
            <p:nvPr/>
          </p:nvSpPr>
          <p:spPr>
            <a:xfrm>
              <a:off x="6987640" y="3639653"/>
              <a:ext cx="7555" cy="10862"/>
            </a:xfrm>
            <a:custGeom>
              <a:avLst/>
              <a:gdLst>
                <a:gd name="connsiteX0" fmla="*/ 7256 w 7555"/>
                <a:gd name="connsiteY0" fmla="*/ 3266 h 10862"/>
                <a:gd name="connsiteX1" fmla="*/ 7256 w 7555"/>
                <a:gd name="connsiteY1" fmla="*/ 5113 h 10862"/>
                <a:gd name="connsiteX2" fmla="*/ 7583 w 7555"/>
                <a:gd name="connsiteY2" fmla="*/ 7447 h 10862"/>
                <a:gd name="connsiteX3" fmla="*/ 7499 w 7555"/>
                <a:gd name="connsiteY3" fmla="*/ 9864 h 10862"/>
                <a:gd name="connsiteX4" fmla="*/ 6617 w 7555"/>
                <a:gd name="connsiteY4" fmla="*/ 10906 h 10862"/>
                <a:gd name="connsiteX5" fmla="*/ 5165 w 7555"/>
                <a:gd name="connsiteY5" fmla="*/ 10989 h 10862"/>
                <a:gd name="connsiteX6" fmla="*/ 901 w 7555"/>
                <a:gd name="connsiteY6" fmla="*/ 8815 h 10862"/>
                <a:gd name="connsiteX7" fmla="*/ 582 w 7555"/>
                <a:gd name="connsiteY7" fmla="*/ 7690 h 10862"/>
                <a:gd name="connsiteX8" fmla="*/ 339 w 7555"/>
                <a:gd name="connsiteY8" fmla="*/ 4711 h 10862"/>
                <a:gd name="connsiteX9" fmla="*/ 95 w 7555"/>
                <a:gd name="connsiteY9" fmla="*/ 1252 h 10862"/>
                <a:gd name="connsiteX10" fmla="*/ 582 w 7555"/>
                <a:gd name="connsiteY10" fmla="*/ 127 h 10862"/>
                <a:gd name="connsiteX11" fmla="*/ 2748 w 7555"/>
                <a:gd name="connsiteY11" fmla="*/ 1495 h 10862"/>
                <a:gd name="connsiteX12" fmla="*/ 5165 w 7555"/>
                <a:gd name="connsiteY12" fmla="*/ 2217 h 10862"/>
                <a:gd name="connsiteX13" fmla="*/ 7256 w 7555"/>
                <a:gd name="connsiteY13" fmla="*/ 3266 h 1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5" h="10862">
                  <a:moveTo>
                    <a:pt x="7256" y="3266"/>
                  </a:moveTo>
                  <a:lnTo>
                    <a:pt x="7256" y="5113"/>
                  </a:lnTo>
                  <a:cubicBezTo>
                    <a:pt x="7256" y="5440"/>
                    <a:pt x="7499" y="6482"/>
                    <a:pt x="7583" y="7447"/>
                  </a:cubicBezTo>
                  <a:cubicBezTo>
                    <a:pt x="7659" y="8412"/>
                    <a:pt x="7583" y="9218"/>
                    <a:pt x="7499" y="9864"/>
                  </a:cubicBezTo>
                  <a:cubicBezTo>
                    <a:pt x="7415" y="10510"/>
                    <a:pt x="6617" y="10906"/>
                    <a:pt x="6617" y="10906"/>
                  </a:cubicBezTo>
                  <a:lnTo>
                    <a:pt x="5165" y="10989"/>
                  </a:lnTo>
                  <a:cubicBezTo>
                    <a:pt x="5165" y="10989"/>
                    <a:pt x="2589" y="9705"/>
                    <a:pt x="901" y="8815"/>
                  </a:cubicBezTo>
                  <a:cubicBezTo>
                    <a:pt x="-786" y="7934"/>
                    <a:pt x="582" y="8329"/>
                    <a:pt x="582" y="7690"/>
                  </a:cubicBezTo>
                  <a:cubicBezTo>
                    <a:pt x="582" y="7052"/>
                    <a:pt x="498" y="5760"/>
                    <a:pt x="339" y="4711"/>
                  </a:cubicBezTo>
                  <a:cubicBezTo>
                    <a:pt x="179" y="3669"/>
                    <a:pt x="95" y="2301"/>
                    <a:pt x="95" y="1252"/>
                  </a:cubicBezTo>
                  <a:cubicBezTo>
                    <a:pt x="95" y="211"/>
                    <a:pt x="339" y="127"/>
                    <a:pt x="582" y="127"/>
                  </a:cubicBezTo>
                  <a:cubicBezTo>
                    <a:pt x="817" y="127"/>
                    <a:pt x="2269" y="857"/>
                    <a:pt x="2748" y="1495"/>
                  </a:cubicBezTo>
                  <a:cubicBezTo>
                    <a:pt x="3235" y="2141"/>
                    <a:pt x="4360" y="2217"/>
                    <a:pt x="5165" y="2217"/>
                  </a:cubicBezTo>
                  <a:cubicBezTo>
                    <a:pt x="5971" y="2217"/>
                    <a:pt x="7256" y="3266"/>
                    <a:pt x="7256" y="3266"/>
                  </a:cubicBezTo>
                  <a:close/>
                </a:path>
              </a:pathLst>
            </a:custGeom>
            <a:solidFill>
              <a:srgbClr val="231F20"/>
            </a:solidFill>
            <a:ln w="7575" cap="flat">
              <a:noFill/>
              <a:prstDash val="solid"/>
              <a:round/>
            </a:ln>
          </p:spPr>
          <p:txBody>
            <a:bodyPr rtlCol="0" anchor="ctr"/>
            <a:lstStyle/>
            <a:p>
              <a:endParaRPr lang="en-GB"/>
            </a:p>
          </p:txBody>
        </p:sp>
        <p:sp>
          <p:nvSpPr>
            <p:cNvPr id="921" name="Freeform: Shape 920">
              <a:extLst>
                <a:ext uri="{FF2B5EF4-FFF2-40B4-BE49-F238E27FC236}">
                  <a16:creationId xmlns:a16="http://schemas.microsoft.com/office/drawing/2014/main" id="{F6F40362-1C64-4898-97E1-122AF25C65CD}"/>
                </a:ext>
              </a:extLst>
            </p:cNvPr>
            <p:cNvSpPr/>
            <p:nvPr/>
          </p:nvSpPr>
          <p:spPr>
            <a:xfrm>
              <a:off x="6990239" y="3657740"/>
              <a:ext cx="6863" cy="6847"/>
            </a:xfrm>
            <a:custGeom>
              <a:avLst/>
              <a:gdLst>
                <a:gd name="connsiteX0" fmla="*/ 6269 w 6863"/>
                <a:gd name="connsiteY0" fmla="*/ 2160 h 6847"/>
                <a:gd name="connsiteX1" fmla="*/ 6832 w 6863"/>
                <a:gd name="connsiteY1" fmla="*/ 4410 h 6847"/>
                <a:gd name="connsiteX2" fmla="*/ 6429 w 6863"/>
                <a:gd name="connsiteY2" fmla="*/ 6827 h 6847"/>
                <a:gd name="connsiteX3" fmla="*/ 3289 w 6863"/>
                <a:gd name="connsiteY3" fmla="*/ 6348 h 6847"/>
                <a:gd name="connsiteX4" fmla="*/ 560 w 6863"/>
                <a:gd name="connsiteY4" fmla="*/ 4973 h 6847"/>
                <a:gd name="connsiteX5" fmla="*/ 150 w 6863"/>
                <a:gd name="connsiteY5" fmla="*/ 3688 h 6847"/>
                <a:gd name="connsiteX6" fmla="*/ 74 w 6863"/>
                <a:gd name="connsiteY6" fmla="*/ 1354 h 6847"/>
                <a:gd name="connsiteX7" fmla="*/ 1602 w 6863"/>
                <a:gd name="connsiteY7" fmla="*/ 229 h 6847"/>
                <a:gd name="connsiteX8" fmla="*/ 6269 w 6863"/>
                <a:gd name="connsiteY8" fmla="*/ 2160 h 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3" h="6847">
                  <a:moveTo>
                    <a:pt x="6269" y="2160"/>
                  </a:moveTo>
                  <a:cubicBezTo>
                    <a:pt x="6269" y="2160"/>
                    <a:pt x="6672" y="3855"/>
                    <a:pt x="6832" y="4410"/>
                  </a:cubicBezTo>
                  <a:cubicBezTo>
                    <a:pt x="6991" y="4973"/>
                    <a:pt x="6991" y="6348"/>
                    <a:pt x="6429" y="6827"/>
                  </a:cubicBezTo>
                  <a:cubicBezTo>
                    <a:pt x="5866" y="7314"/>
                    <a:pt x="4179" y="6508"/>
                    <a:pt x="3289" y="6348"/>
                  </a:cubicBezTo>
                  <a:cubicBezTo>
                    <a:pt x="2408" y="6181"/>
                    <a:pt x="1199" y="5299"/>
                    <a:pt x="560" y="4973"/>
                  </a:cubicBezTo>
                  <a:cubicBezTo>
                    <a:pt x="-86" y="4653"/>
                    <a:pt x="150" y="3688"/>
                    <a:pt x="150" y="3688"/>
                  </a:cubicBezTo>
                  <a:cubicBezTo>
                    <a:pt x="150" y="3688"/>
                    <a:pt x="150" y="2563"/>
                    <a:pt x="74" y="1354"/>
                  </a:cubicBezTo>
                  <a:cubicBezTo>
                    <a:pt x="-10" y="153"/>
                    <a:pt x="234" y="-14"/>
                    <a:pt x="1602" y="229"/>
                  </a:cubicBezTo>
                  <a:cubicBezTo>
                    <a:pt x="2970" y="473"/>
                    <a:pt x="6269" y="2160"/>
                    <a:pt x="6269" y="2160"/>
                  </a:cubicBezTo>
                  <a:close/>
                </a:path>
              </a:pathLst>
            </a:custGeom>
            <a:solidFill>
              <a:srgbClr val="231F20"/>
            </a:solidFill>
            <a:ln w="7575" cap="flat">
              <a:noFill/>
              <a:prstDash val="solid"/>
              <a:round/>
            </a:ln>
          </p:spPr>
          <p:txBody>
            <a:bodyPr rtlCol="0" anchor="ctr"/>
            <a:lstStyle/>
            <a:p>
              <a:endParaRPr lang="en-GB"/>
            </a:p>
          </p:txBody>
        </p:sp>
        <p:sp>
          <p:nvSpPr>
            <p:cNvPr id="922" name="Freeform: Shape 921">
              <a:extLst>
                <a:ext uri="{FF2B5EF4-FFF2-40B4-BE49-F238E27FC236}">
                  <a16:creationId xmlns:a16="http://schemas.microsoft.com/office/drawing/2014/main" id="{EE358A77-ECE8-4ABC-BE8B-43220EE1E591}"/>
                </a:ext>
              </a:extLst>
            </p:cNvPr>
            <p:cNvSpPr/>
            <p:nvPr/>
          </p:nvSpPr>
          <p:spPr>
            <a:xfrm>
              <a:off x="6992250" y="3670786"/>
              <a:ext cx="6129" cy="10119"/>
            </a:xfrm>
            <a:custGeom>
              <a:avLst/>
              <a:gdLst>
                <a:gd name="connsiteX0" fmla="*/ 5787 w 6129"/>
                <a:gd name="connsiteY0" fmla="*/ 4322 h 10119"/>
                <a:gd name="connsiteX1" fmla="*/ 6190 w 6129"/>
                <a:gd name="connsiteY1" fmla="*/ 8990 h 10119"/>
                <a:gd name="connsiteX2" fmla="*/ 4897 w 6129"/>
                <a:gd name="connsiteY2" fmla="*/ 10122 h 10119"/>
                <a:gd name="connsiteX3" fmla="*/ 2488 w 6129"/>
                <a:gd name="connsiteY3" fmla="*/ 8351 h 10119"/>
                <a:gd name="connsiteX4" fmla="*/ 960 w 6129"/>
                <a:gd name="connsiteY4" fmla="*/ 3281 h 10119"/>
                <a:gd name="connsiteX5" fmla="*/ 78 w 6129"/>
                <a:gd name="connsiteY5" fmla="*/ 545 h 10119"/>
                <a:gd name="connsiteX6" fmla="*/ 1598 w 6129"/>
                <a:gd name="connsiteY6" fmla="*/ 385 h 10119"/>
                <a:gd name="connsiteX7" fmla="*/ 4981 w 6129"/>
                <a:gd name="connsiteY7" fmla="*/ 3038 h 10119"/>
                <a:gd name="connsiteX8" fmla="*/ 5787 w 6129"/>
                <a:gd name="connsiteY8" fmla="*/ 4322 h 10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29" h="10119">
                  <a:moveTo>
                    <a:pt x="5787" y="4322"/>
                  </a:moveTo>
                  <a:cubicBezTo>
                    <a:pt x="5787" y="4322"/>
                    <a:pt x="6190" y="7386"/>
                    <a:pt x="6190" y="8990"/>
                  </a:cubicBezTo>
                  <a:cubicBezTo>
                    <a:pt x="6190" y="10601"/>
                    <a:pt x="5627" y="10282"/>
                    <a:pt x="4897" y="10122"/>
                  </a:cubicBezTo>
                  <a:cubicBezTo>
                    <a:pt x="4175" y="9955"/>
                    <a:pt x="3210" y="9073"/>
                    <a:pt x="2488" y="8351"/>
                  </a:cubicBezTo>
                  <a:cubicBezTo>
                    <a:pt x="1766" y="7621"/>
                    <a:pt x="960" y="3281"/>
                    <a:pt x="960" y="3281"/>
                  </a:cubicBezTo>
                  <a:cubicBezTo>
                    <a:pt x="960" y="3281"/>
                    <a:pt x="-89" y="1350"/>
                    <a:pt x="78" y="545"/>
                  </a:cubicBezTo>
                  <a:cubicBezTo>
                    <a:pt x="238" y="-261"/>
                    <a:pt x="1598" y="385"/>
                    <a:pt x="1598" y="385"/>
                  </a:cubicBezTo>
                  <a:lnTo>
                    <a:pt x="4981" y="3038"/>
                  </a:lnTo>
                  <a:lnTo>
                    <a:pt x="5787" y="4322"/>
                  </a:lnTo>
                  <a:close/>
                </a:path>
              </a:pathLst>
            </a:custGeom>
            <a:solidFill>
              <a:srgbClr val="231F20"/>
            </a:solidFill>
            <a:ln w="7575" cap="flat">
              <a:noFill/>
              <a:prstDash val="solid"/>
              <a:round/>
            </a:ln>
          </p:spPr>
          <p:txBody>
            <a:bodyPr rtlCol="0" anchor="ctr"/>
            <a:lstStyle/>
            <a:p>
              <a:endParaRPr lang="en-GB"/>
            </a:p>
          </p:txBody>
        </p:sp>
      </p:grpSp>
      <p:grpSp>
        <p:nvGrpSpPr>
          <p:cNvPr id="923" name="Group 922">
            <a:extLst>
              <a:ext uri="{FF2B5EF4-FFF2-40B4-BE49-F238E27FC236}">
                <a16:creationId xmlns:a16="http://schemas.microsoft.com/office/drawing/2014/main" id="{E1AEE25C-9EB8-4055-95D9-E15C819667DE}"/>
              </a:ext>
            </a:extLst>
          </p:cNvPr>
          <p:cNvGrpSpPr>
            <a:grpSpLocks noChangeAspect="1"/>
          </p:cNvGrpSpPr>
          <p:nvPr/>
        </p:nvGrpSpPr>
        <p:grpSpPr>
          <a:xfrm>
            <a:off x="69679" y="5332792"/>
            <a:ext cx="504000" cy="504000"/>
            <a:chOff x="5429250" y="3342387"/>
            <a:chExt cx="1077355" cy="1077355"/>
          </a:xfrm>
        </p:grpSpPr>
        <p:sp>
          <p:nvSpPr>
            <p:cNvPr id="924" name="Freeform: Shape 923">
              <a:extLst>
                <a:ext uri="{FF2B5EF4-FFF2-40B4-BE49-F238E27FC236}">
                  <a16:creationId xmlns:a16="http://schemas.microsoft.com/office/drawing/2014/main" id="{4CAE27E4-B947-4169-9E7E-74330F791DD3}"/>
                </a:ext>
              </a:extLst>
            </p:cNvPr>
            <p:cNvSpPr/>
            <p:nvPr/>
          </p:nvSpPr>
          <p:spPr>
            <a:xfrm>
              <a:off x="5429250" y="334238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925" name="Freeform: Shape 924">
              <a:extLst>
                <a:ext uri="{FF2B5EF4-FFF2-40B4-BE49-F238E27FC236}">
                  <a16:creationId xmlns:a16="http://schemas.microsoft.com/office/drawing/2014/main" id="{E3C8278B-2298-4568-9594-9EBC8EADC68C}"/>
                </a:ext>
              </a:extLst>
            </p:cNvPr>
            <p:cNvSpPr/>
            <p:nvPr/>
          </p:nvSpPr>
          <p:spPr>
            <a:xfrm>
              <a:off x="5774830" y="3430289"/>
              <a:ext cx="386186" cy="338860"/>
            </a:xfrm>
            <a:custGeom>
              <a:avLst/>
              <a:gdLst>
                <a:gd name="connsiteX0" fmla="*/ 364269 w 386186"/>
                <a:gd name="connsiteY0" fmla="*/ 108 h 338860"/>
                <a:gd name="connsiteX1" fmla="*/ 22367 w 386186"/>
                <a:gd name="connsiteY1" fmla="*/ 108 h 338860"/>
                <a:gd name="connsiteX2" fmla="*/ 224 w 386186"/>
                <a:gd name="connsiteY2" fmla="*/ 21673 h 338860"/>
                <a:gd name="connsiteX3" fmla="*/ 224 w 386186"/>
                <a:gd name="connsiteY3" fmla="*/ 230482 h 338860"/>
                <a:gd name="connsiteX4" fmla="*/ 22367 w 386186"/>
                <a:gd name="connsiteY4" fmla="*/ 252047 h 338860"/>
                <a:gd name="connsiteX5" fmla="*/ 196674 w 386186"/>
                <a:gd name="connsiteY5" fmla="*/ 252047 h 338860"/>
                <a:gd name="connsiteX6" fmla="*/ 348123 w 386186"/>
                <a:gd name="connsiteY6" fmla="*/ 338969 h 338860"/>
                <a:gd name="connsiteX7" fmla="*/ 362855 w 386186"/>
                <a:gd name="connsiteY7" fmla="*/ 323249 h 338860"/>
                <a:gd name="connsiteX8" fmla="*/ 315605 w 386186"/>
                <a:gd name="connsiteY8" fmla="*/ 252047 h 338860"/>
                <a:gd name="connsiteX9" fmla="*/ 364269 w 386186"/>
                <a:gd name="connsiteY9" fmla="*/ 252047 h 338860"/>
                <a:gd name="connsiteX10" fmla="*/ 386411 w 386186"/>
                <a:gd name="connsiteY10" fmla="*/ 230482 h 338860"/>
                <a:gd name="connsiteX11" fmla="*/ 386411 w 386186"/>
                <a:gd name="connsiteY11" fmla="*/ 21673 h 338860"/>
                <a:gd name="connsiteX12" fmla="*/ 364269 w 386186"/>
                <a:gd name="connsiteY12" fmla="*/ 108 h 338860"/>
                <a:gd name="connsiteX13" fmla="*/ 364276 w 386186"/>
                <a:gd name="connsiteY13" fmla="*/ 229920 h 338860"/>
                <a:gd name="connsiteX14" fmla="*/ 364269 w 386186"/>
                <a:gd name="connsiteY14" fmla="*/ 229912 h 338860"/>
                <a:gd name="connsiteX15" fmla="*/ 294982 w 386186"/>
                <a:gd name="connsiteY15" fmla="*/ 229912 h 338860"/>
                <a:gd name="connsiteX16" fmla="*/ 285762 w 386186"/>
                <a:gd name="connsiteY16" fmla="*/ 247099 h 338860"/>
                <a:gd name="connsiteX17" fmla="*/ 318516 w 386186"/>
                <a:gd name="connsiteY17" fmla="*/ 296455 h 338860"/>
                <a:gd name="connsiteX18" fmla="*/ 202573 w 386186"/>
                <a:gd name="connsiteY18" fmla="*/ 229912 h 338860"/>
                <a:gd name="connsiteX19" fmla="*/ 22367 w 386186"/>
                <a:gd name="connsiteY19" fmla="*/ 229912 h 338860"/>
                <a:gd name="connsiteX20" fmla="*/ 22360 w 386186"/>
                <a:gd name="connsiteY20" fmla="*/ 230482 h 338860"/>
                <a:gd name="connsiteX21" fmla="*/ 22360 w 386186"/>
                <a:gd name="connsiteY21" fmla="*/ 22236 h 338860"/>
                <a:gd name="connsiteX22" fmla="*/ 22367 w 386186"/>
                <a:gd name="connsiteY22" fmla="*/ 22243 h 338860"/>
                <a:gd name="connsiteX23" fmla="*/ 364269 w 386186"/>
                <a:gd name="connsiteY23" fmla="*/ 22243 h 338860"/>
                <a:gd name="connsiteX24" fmla="*/ 364261 w 386186"/>
                <a:gd name="connsiteY24" fmla="*/ 22243 h 338860"/>
                <a:gd name="connsiteX25" fmla="*/ 364276 w 386186"/>
                <a:gd name="connsiteY25" fmla="*/ 21673 h 338860"/>
                <a:gd name="connsiteX26" fmla="*/ 364276 w 386186"/>
                <a:gd name="connsiteY26" fmla="*/ 229920 h 33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6186" h="338860">
                  <a:moveTo>
                    <a:pt x="364269" y="108"/>
                  </a:moveTo>
                  <a:lnTo>
                    <a:pt x="22367" y="108"/>
                  </a:lnTo>
                  <a:cubicBezTo>
                    <a:pt x="10038" y="108"/>
                    <a:pt x="224" y="9975"/>
                    <a:pt x="224" y="21673"/>
                  </a:cubicBezTo>
                  <a:lnTo>
                    <a:pt x="224" y="230482"/>
                  </a:lnTo>
                  <a:cubicBezTo>
                    <a:pt x="224" y="242181"/>
                    <a:pt x="10038" y="252047"/>
                    <a:pt x="22367" y="252047"/>
                  </a:cubicBezTo>
                  <a:lnTo>
                    <a:pt x="196674" y="252047"/>
                  </a:lnTo>
                  <a:cubicBezTo>
                    <a:pt x="196674" y="252047"/>
                    <a:pt x="348123" y="338969"/>
                    <a:pt x="348123" y="338969"/>
                  </a:cubicBezTo>
                  <a:lnTo>
                    <a:pt x="362855" y="323249"/>
                  </a:lnTo>
                  <a:lnTo>
                    <a:pt x="315605" y="252047"/>
                  </a:lnTo>
                  <a:cubicBezTo>
                    <a:pt x="315605" y="252047"/>
                    <a:pt x="364269" y="252047"/>
                    <a:pt x="364269" y="252047"/>
                  </a:cubicBezTo>
                  <a:cubicBezTo>
                    <a:pt x="376613" y="252047"/>
                    <a:pt x="386411" y="242181"/>
                    <a:pt x="386411" y="230482"/>
                  </a:cubicBezTo>
                  <a:lnTo>
                    <a:pt x="386411" y="21673"/>
                  </a:lnTo>
                  <a:cubicBezTo>
                    <a:pt x="386411" y="9975"/>
                    <a:pt x="376613" y="108"/>
                    <a:pt x="364269" y="108"/>
                  </a:cubicBezTo>
                  <a:close/>
                  <a:moveTo>
                    <a:pt x="364276" y="229920"/>
                  </a:moveTo>
                  <a:lnTo>
                    <a:pt x="364269" y="229912"/>
                  </a:lnTo>
                  <a:cubicBezTo>
                    <a:pt x="364269" y="229912"/>
                    <a:pt x="294982" y="229912"/>
                    <a:pt x="294982" y="229912"/>
                  </a:cubicBezTo>
                  <a:lnTo>
                    <a:pt x="285762" y="247099"/>
                  </a:lnTo>
                  <a:lnTo>
                    <a:pt x="318516" y="296455"/>
                  </a:lnTo>
                  <a:cubicBezTo>
                    <a:pt x="318516" y="296455"/>
                    <a:pt x="202573" y="229912"/>
                    <a:pt x="202573" y="229912"/>
                  </a:cubicBezTo>
                  <a:lnTo>
                    <a:pt x="22367" y="229912"/>
                  </a:lnTo>
                  <a:cubicBezTo>
                    <a:pt x="22595" y="229912"/>
                    <a:pt x="22360" y="230270"/>
                    <a:pt x="22360" y="230482"/>
                  </a:cubicBezTo>
                  <a:lnTo>
                    <a:pt x="22360" y="22236"/>
                  </a:lnTo>
                  <a:lnTo>
                    <a:pt x="22367" y="22243"/>
                  </a:lnTo>
                  <a:lnTo>
                    <a:pt x="364269" y="22243"/>
                  </a:lnTo>
                  <a:lnTo>
                    <a:pt x="364261" y="22243"/>
                  </a:lnTo>
                  <a:cubicBezTo>
                    <a:pt x="364048" y="22236"/>
                    <a:pt x="364276" y="21886"/>
                    <a:pt x="364276" y="21673"/>
                  </a:cubicBezTo>
                  <a:lnTo>
                    <a:pt x="364276" y="229920"/>
                  </a:lnTo>
                  <a:close/>
                </a:path>
              </a:pathLst>
            </a:custGeom>
            <a:solidFill>
              <a:srgbClr val="231F20"/>
            </a:solidFill>
            <a:ln w="7575" cap="flat">
              <a:noFill/>
              <a:prstDash val="solid"/>
              <a:round/>
            </a:ln>
          </p:spPr>
          <p:txBody>
            <a:bodyPr rtlCol="0" anchor="ctr"/>
            <a:lstStyle/>
            <a:p>
              <a:endParaRPr lang="en-GB"/>
            </a:p>
          </p:txBody>
        </p:sp>
        <p:sp>
          <p:nvSpPr>
            <p:cNvPr id="926" name="Freeform: Shape 925">
              <a:extLst>
                <a:ext uri="{FF2B5EF4-FFF2-40B4-BE49-F238E27FC236}">
                  <a16:creationId xmlns:a16="http://schemas.microsoft.com/office/drawing/2014/main" id="{C2840493-0E80-4B19-A20D-ADABD0A94A03}"/>
                </a:ext>
              </a:extLst>
            </p:cNvPr>
            <p:cNvSpPr/>
            <p:nvPr/>
          </p:nvSpPr>
          <p:spPr>
            <a:xfrm>
              <a:off x="5569806" y="3692596"/>
              <a:ext cx="165086" cy="113457"/>
            </a:xfrm>
            <a:custGeom>
              <a:avLst/>
              <a:gdLst>
                <a:gd name="connsiteX0" fmla="*/ 165179 w 165086"/>
                <a:gd name="connsiteY0" fmla="*/ 38215 h 113457"/>
                <a:gd name="connsiteX1" fmla="*/ 165179 w 165086"/>
                <a:gd name="connsiteY1" fmla="*/ 170 h 113457"/>
                <a:gd name="connsiteX2" fmla="*/ 93 w 165086"/>
                <a:gd name="connsiteY2" fmla="*/ 170 h 113457"/>
                <a:gd name="connsiteX3" fmla="*/ 93 w 165086"/>
                <a:gd name="connsiteY3" fmla="*/ 38215 h 113457"/>
                <a:gd name="connsiteX4" fmla="*/ 75506 w 165086"/>
                <a:gd name="connsiteY4" fmla="*/ 113628 h 113457"/>
                <a:gd name="connsiteX5" fmla="*/ 89766 w 165086"/>
                <a:gd name="connsiteY5" fmla="*/ 113628 h 113457"/>
                <a:gd name="connsiteX6" fmla="*/ 165179 w 165086"/>
                <a:gd name="connsiteY6" fmla="*/ 38215 h 113457"/>
                <a:gd name="connsiteX7" fmla="*/ 143637 w 165086"/>
                <a:gd name="connsiteY7" fmla="*/ 38215 h 113457"/>
                <a:gd name="connsiteX8" fmla="*/ 89766 w 165086"/>
                <a:gd name="connsiteY8" fmla="*/ 92086 h 113457"/>
                <a:gd name="connsiteX9" fmla="*/ 75506 w 165086"/>
                <a:gd name="connsiteY9" fmla="*/ 92086 h 113457"/>
                <a:gd name="connsiteX10" fmla="*/ 21635 w 165086"/>
                <a:gd name="connsiteY10" fmla="*/ 38215 h 113457"/>
                <a:gd name="connsiteX11" fmla="*/ 21635 w 165086"/>
                <a:gd name="connsiteY11" fmla="*/ 21713 h 113457"/>
                <a:gd name="connsiteX12" fmla="*/ 143637 w 165086"/>
                <a:gd name="connsiteY12" fmla="*/ 21713 h 113457"/>
                <a:gd name="connsiteX13" fmla="*/ 143637 w 165086"/>
                <a:gd name="connsiteY13" fmla="*/ 38215 h 11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086" h="113457">
                  <a:moveTo>
                    <a:pt x="165179" y="38215"/>
                  </a:moveTo>
                  <a:lnTo>
                    <a:pt x="165179" y="170"/>
                  </a:lnTo>
                  <a:lnTo>
                    <a:pt x="93" y="170"/>
                  </a:lnTo>
                  <a:lnTo>
                    <a:pt x="93" y="38215"/>
                  </a:lnTo>
                  <a:cubicBezTo>
                    <a:pt x="93" y="79688"/>
                    <a:pt x="34041" y="113628"/>
                    <a:pt x="75506" y="113628"/>
                  </a:cubicBezTo>
                  <a:cubicBezTo>
                    <a:pt x="75506" y="113628"/>
                    <a:pt x="89766" y="113628"/>
                    <a:pt x="89766" y="113628"/>
                  </a:cubicBezTo>
                  <a:cubicBezTo>
                    <a:pt x="131254" y="113628"/>
                    <a:pt x="165179" y="79688"/>
                    <a:pt x="165179" y="38215"/>
                  </a:cubicBezTo>
                  <a:close/>
                  <a:moveTo>
                    <a:pt x="143637" y="38215"/>
                  </a:moveTo>
                  <a:cubicBezTo>
                    <a:pt x="143637" y="67845"/>
                    <a:pt x="119396" y="92086"/>
                    <a:pt x="89766" y="92086"/>
                  </a:cubicBezTo>
                  <a:lnTo>
                    <a:pt x="75506" y="92086"/>
                  </a:lnTo>
                  <a:cubicBezTo>
                    <a:pt x="45884" y="92086"/>
                    <a:pt x="21635" y="67845"/>
                    <a:pt x="21635" y="38215"/>
                  </a:cubicBezTo>
                  <a:lnTo>
                    <a:pt x="21635" y="21713"/>
                  </a:lnTo>
                  <a:cubicBezTo>
                    <a:pt x="21635" y="21713"/>
                    <a:pt x="143637" y="21713"/>
                    <a:pt x="143637" y="21713"/>
                  </a:cubicBezTo>
                  <a:cubicBezTo>
                    <a:pt x="143637" y="21713"/>
                    <a:pt x="143637" y="38215"/>
                    <a:pt x="143637" y="38215"/>
                  </a:cubicBezTo>
                  <a:close/>
                </a:path>
              </a:pathLst>
            </a:custGeom>
            <a:solidFill>
              <a:srgbClr val="231F20"/>
            </a:solidFill>
            <a:ln w="7575" cap="flat">
              <a:noFill/>
              <a:prstDash val="solid"/>
              <a:round/>
            </a:ln>
          </p:spPr>
          <p:txBody>
            <a:bodyPr rtlCol="0" anchor="ctr"/>
            <a:lstStyle/>
            <a:p>
              <a:endParaRPr lang="en-GB"/>
            </a:p>
          </p:txBody>
        </p:sp>
        <p:sp>
          <p:nvSpPr>
            <p:cNvPr id="927" name="Freeform: Shape 926">
              <a:extLst>
                <a:ext uri="{FF2B5EF4-FFF2-40B4-BE49-F238E27FC236}">
                  <a16:creationId xmlns:a16="http://schemas.microsoft.com/office/drawing/2014/main" id="{0DD88F4B-FFE4-46A9-A16B-D5079B37B77C}"/>
                </a:ext>
              </a:extLst>
            </p:cNvPr>
            <p:cNvSpPr/>
            <p:nvPr/>
          </p:nvSpPr>
          <p:spPr>
            <a:xfrm>
              <a:off x="5580577" y="3635206"/>
              <a:ext cx="143544" cy="68161"/>
            </a:xfrm>
            <a:custGeom>
              <a:avLst/>
              <a:gdLst>
                <a:gd name="connsiteX0" fmla="*/ 64735 w 143544"/>
                <a:gd name="connsiteY0" fmla="*/ 137 h 68161"/>
                <a:gd name="connsiteX1" fmla="*/ 78995 w 143544"/>
                <a:gd name="connsiteY1" fmla="*/ 137 h 68161"/>
                <a:gd name="connsiteX2" fmla="*/ 143637 w 143544"/>
                <a:gd name="connsiteY2" fmla="*/ 64779 h 68161"/>
                <a:gd name="connsiteX3" fmla="*/ 143637 w 143544"/>
                <a:gd name="connsiteY3" fmla="*/ 68298 h 68161"/>
                <a:gd name="connsiteX4" fmla="*/ 93 w 143544"/>
                <a:gd name="connsiteY4" fmla="*/ 68298 h 68161"/>
                <a:gd name="connsiteX5" fmla="*/ 93 w 143544"/>
                <a:gd name="connsiteY5" fmla="*/ 64779 h 68161"/>
                <a:gd name="connsiteX6" fmla="*/ 64735 w 143544"/>
                <a:gd name="connsiteY6" fmla="*/ 137 h 6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544" h="68161">
                  <a:moveTo>
                    <a:pt x="64735" y="137"/>
                  </a:moveTo>
                  <a:lnTo>
                    <a:pt x="78995" y="137"/>
                  </a:lnTo>
                  <a:cubicBezTo>
                    <a:pt x="114554" y="137"/>
                    <a:pt x="143637" y="29227"/>
                    <a:pt x="143637" y="64779"/>
                  </a:cubicBezTo>
                  <a:lnTo>
                    <a:pt x="143637" y="68298"/>
                  </a:lnTo>
                  <a:lnTo>
                    <a:pt x="93" y="68298"/>
                  </a:lnTo>
                  <a:lnTo>
                    <a:pt x="93" y="64779"/>
                  </a:lnTo>
                  <a:cubicBezTo>
                    <a:pt x="93" y="29227"/>
                    <a:pt x="29191" y="137"/>
                    <a:pt x="64735" y="137"/>
                  </a:cubicBezTo>
                  <a:close/>
                </a:path>
              </a:pathLst>
            </a:custGeom>
            <a:solidFill>
              <a:srgbClr val="FFFFFF"/>
            </a:solidFill>
            <a:ln w="7575" cap="flat">
              <a:noFill/>
              <a:prstDash val="solid"/>
              <a:round/>
            </a:ln>
          </p:spPr>
          <p:txBody>
            <a:bodyPr rtlCol="0" anchor="ctr"/>
            <a:lstStyle/>
            <a:p>
              <a:endParaRPr lang="en-GB"/>
            </a:p>
          </p:txBody>
        </p:sp>
        <p:sp>
          <p:nvSpPr>
            <p:cNvPr id="928" name="Freeform: Shape 927">
              <a:extLst>
                <a:ext uri="{FF2B5EF4-FFF2-40B4-BE49-F238E27FC236}">
                  <a16:creationId xmlns:a16="http://schemas.microsoft.com/office/drawing/2014/main" id="{6BA648ED-F0A7-4386-8E4E-887ECEA4849F}"/>
                </a:ext>
              </a:extLst>
            </p:cNvPr>
            <p:cNvSpPr/>
            <p:nvPr/>
          </p:nvSpPr>
          <p:spPr>
            <a:xfrm>
              <a:off x="5569806" y="3624435"/>
              <a:ext cx="165086" cy="89703"/>
            </a:xfrm>
            <a:custGeom>
              <a:avLst/>
              <a:gdLst>
                <a:gd name="connsiteX0" fmla="*/ 75506 w 165086"/>
                <a:gd name="connsiteY0" fmla="*/ 137 h 89703"/>
                <a:gd name="connsiteX1" fmla="*/ 93 w 165086"/>
                <a:gd name="connsiteY1" fmla="*/ 75550 h 89703"/>
                <a:gd name="connsiteX2" fmla="*/ 93 w 165086"/>
                <a:gd name="connsiteY2" fmla="*/ 89841 h 89703"/>
                <a:gd name="connsiteX3" fmla="*/ 165179 w 165086"/>
                <a:gd name="connsiteY3" fmla="*/ 89841 h 89703"/>
                <a:gd name="connsiteX4" fmla="*/ 165179 w 165086"/>
                <a:gd name="connsiteY4" fmla="*/ 75550 h 89703"/>
                <a:gd name="connsiteX5" fmla="*/ 89766 w 165086"/>
                <a:gd name="connsiteY5" fmla="*/ 137 h 89703"/>
                <a:gd name="connsiteX6" fmla="*/ 75506 w 165086"/>
                <a:gd name="connsiteY6" fmla="*/ 137 h 89703"/>
                <a:gd name="connsiteX7" fmla="*/ 143143 w 165086"/>
                <a:gd name="connsiteY7" fmla="*/ 68298 h 89703"/>
                <a:gd name="connsiteX8" fmla="*/ 22129 w 165086"/>
                <a:gd name="connsiteY8" fmla="*/ 68298 h 89703"/>
                <a:gd name="connsiteX9" fmla="*/ 75506 w 165086"/>
                <a:gd name="connsiteY9" fmla="*/ 21679 h 89703"/>
                <a:gd name="connsiteX10" fmla="*/ 89766 w 165086"/>
                <a:gd name="connsiteY10" fmla="*/ 21679 h 89703"/>
                <a:gd name="connsiteX11" fmla="*/ 143143 w 165086"/>
                <a:gd name="connsiteY11" fmla="*/ 68298 h 89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086" h="89703">
                  <a:moveTo>
                    <a:pt x="75506" y="137"/>
                  </a:moveTo>
                  <a:cubicBezTo>
                    <a:pt x="34041" y="137"/>
                    <a:pt x="93" y="34077"/>
                    <a:pt x="93" y="75550"/>
                  </a:cubicBezTo>
                  <a:cubicBezTo>
                    <a:pt x="93" y="75550"/>
                    <a:pt x="93" y="89841"/>
                    <a:pt x="93" y="89841"/>
                  </a:cubicBezTo>
                  <a:lnTo>
                    <a:pt x="165179" y="89841"/>
                  </a:lnTo>
                  <a:lnTo>
                    <a:pt x="165179" y="75550"/>
                  </a:lnTo>
                  <a:cubicBezTo>
                    <a:pt x="165179" y="34077"/>
                    <a:pt x="131254" y="137"/>
                    <a:pt x="89766" y="137"/>
                  </a:cubicBezTo>
                  <a:cubicBezTo>
                    <a:pt x="89766" y="137"/>
                    <a:pt x="75506" y="137"/>
                    <a:pt x="75506" y="137"/>
                  </a:cubicBezTo>
                  <a:close/>
                  <a:moveTo>
                    <a:pt x="143143" y="68298"/>
                  </a:moveTo>
                  <a:lnTo>
                    <a:pt x="22129" y="68298"/>
                  </a:lnTo>
                  <a:cubicBezTo>
                    <a:pt x="25702" y="42066"/>
                    <a:pt x="48346" y="21679"/>
                    <a:pt x="75506" y="21679"/>
                  </a:cubicBezTo>
                  <a:lnTo>
                    <a:pt x="89766" y="21679"/>
                  </a:lnTo>
                  <a:cubicBezTo>
                    <a:pt x="116941" y="21679"/>
                    <a:pt x="139578" y="42066"/>
                    <a:pt x="143143" y="68298"/>
                  </a:cubicBezTo>
                  <a:close/>
                </a:path>
              </a:pathLst>
            </a:custGeom>
            <a:solidFill>
              <a:srgbClr val="231F20"/>
            </a:solidFill>
            <a:ln w="7575" cap="flat">
              <a:noFill/>
              <a:prstDash val="solid"/>
              <a:round/>
            </a:ln>
          </p:spPr>
          <p:txBody>
            <a:bodyPr rtlCol="0" anchor="ctr"/>
            <a:lstStyle/>
            <a:p>
              <a:endParaRPr lang="en-GB"/>
            </a:p>
          </p:txBody>
        </p:sp>
        <p:sp>
          <p:nvSpPr>
            <p:cNvPr id="929" name="Freeform: Shape 928">
              <a:extLst>
                <a:ext uri="{FF2B5EF4-FFF2-40B4-BE49-F238E27FC236}">
                  <a16:creationId xmlns:a16="http://schemas.microsoft.com/office/drawing/2014/main" id="{2AB6D0FF-25DB-4910-93BC-2564B1E76B08}"/>
                </a:ext>
              </a:extLst>
            </p:cNvPr>
            <p:cNvSpPr/>
            <p:nvPr/>
          </p:nvSpPr>
          <p:spPr>
            <a:xfrm>
              <a:off x="5714095" y="3685687"/>
              <a:ext cx="54410" cy="32320"/>
            </a:xfrm>
            <a:custGeom>
              <a:avLst/>
              <a:gdLst>
                <a:gd name="connsiteX0" fmla="*/ 38380 w 54410"/>
                <a:gd name="connsiteY0" fmla="*/ 151 h 32320"/>
                <a:gd name="connsiteX1" fmla="*/ 16290 w 54410"/>
                <a:gd name="connsiteY1" fmla="*/ 151 h 32320"/>
                <a:gd name="connsiteX2" fmla="*/ 130 w 54410"/>
                <a:gd name="connsiteY2" fmla="*/ 16311 h 32320"/>
                <a:gd name="connsiteX3" fmla="*/ 16290 w 54410"/>
                <a:gd name="connsiteY3" fmla="*/ 32472 h 32320"/>
                <a:gd name="connsiteX4" fmla="*/ 38380 w 54410"/>
                <a:gd name="connsiteY4" fmla="*/ 32472 h 32320"/>
                <a:gd name="connsiteX5" fmla="*/ 54541 w 54410"/>
                <a:gd name="connsiteY5" fmla="*/ 16311 h 32320"/>
                <a:gd name="connsiteX6" fmla="*/ 38380 w 54410"/>
                <a:gd name="connsiteY6" fmla="*/ 151 h 32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410" h="32320">
                  <a:moveTo>
                    <a:pt x="38380" y="151"/>
                  </a:moveTo>
                  <a:lnTo>
                    <a:pt x="16290" y="151"/>
                  </a:lnTo>
                  <a:cubicBezTo>
                    <a:pt x="7374" y="151"/>
                    <a:pt x="130" y="7395"/>
                    <a:pt x="130" y="16311"/>
                  </a:cubicBezTo>
                  <a:cubicBezTo>
                    <a:pt x="130" y="25227"/>
                    <a:pt x="7374" y="32472"/>
                    <a:pt x="16290" y="32472"/>
                  </a:cubicBezTo>
                  <a:lnTo>
                    <a:pt x="38380" y="32472"/>
                  </a:lnTo>
                  <a:cubicBezTo>
                    <a:pt x="47296" y="32472"/>
                    <a:pt x="54541" y="25227"/>
                    <a:pt x="54541" y="16311"/>
                  </a:cubicBezTo>
                  <a:cubicBezTo>
                    <a:pt x="54541" y="7395"/>
                    <a:pt x="47296" y="151"/>
                    <a:pt x="38380" y="151"/>
                  </a:cubicBezTo>
                  <a:close/>
                </a:path>
              </a:pathLst>
            </a:custGeom>
            <a:solidFill>
              <a:srgbClr val="231F20"/>
            </a:solidFill>
            <a:ln w="7575" cap="flat">
              <a:noFill/>
              <a:prstDash val="solid"/>
              <a:round/>
            </a:ln>
          </p:spPr>
          <p:txBody>
            <a:bodyPr rtlCol="0" anchor="ctr"/>
            <a:lstStyle/>
            <a:p>
              <a:endParaRPr lang="en-GB"/>
            </a:p>
          </p:txBody>
        </p:sp>
        <p:sp>
          <p:nvSpPr>
            <p:cNvPr id="930" name="Freeform: Shape 929">
              <a:extLst>
                <a:ext uri="{FF2B5EF4-FFF2-40B4-BE49-F238E27FC236}">
                  <a16:creationId xmlns:a16="http://schemas.microsoft.com/office/drawing/2014/main" id="{A16FF82E-8202-4353-8FD3-0E95A1D6E448}"/>
                </a:ext>
              </a:extLst>
            </p:cNvPr>
            <p:cNvSpPr/>
            <p:nvPr/>
          </p:nvSpPr>
          <p:spPr>
            <a:xfrm>
              <a:off x="5574010" y="3784512"/>
              <a:ext cx="218356" cy="529335"/>
            </a:xfrm>
            <a:custGeom>
              <a:avLst/>
              <a:gdLst>
                <a:gd name="connsiteX0" fmla="*/ 49667 w 218356"/>
                <a:gd name="connsiteY0" fmla="*/ 295 h 529335"/>
                <a:gd name="connsiteX1" fmla="*/ 106 w 218356"/>
                <a:gd name="connsiteY1" fmla="*/ 49856 h 529335"/>
                <a:gd name="connsiteX2" fmla="*/ 106 w 218356"/>
                <a:gd name="connsiteY2" fmla="*/ 512391 h 529335"/>
                <a:gd name="connsiteX3" fmla="*/ 17346 w 218356"/>
                <a:gd name="connsiteY3" fmla="*/ 529631 h 529335"/>
                <a:gd name="connsiteX4" fmla="*/ 201230 w 218356"/>
                <a:gd name="connsiteY4" fmla="*/ 529631 h 529335"/>
                <a:gd name="connsiteX5" fmla="*/ 218462 w 218356"/>
                <a:gd name="connsiteY5" fmla="*/ 512384 h 529335"/>
                <a:gd name="connsiteX6" fmla="*/ 156793 w 218356"/>
                <a:gd name="connsiteY6" fmla="*/ 440361 h 529335"/>
                <a:gd name="connsiteX7" fmla="*/ 156793 w 218356"/>
                <a:gd name="connsiteY7" fmla="*/ 49894 h 529335"/>
                <a:gd name="connsiteX8" fmla="*/ 107194 w 218356"/>
                <a:gd name="connsiteY8" fmla="*/ 295 h 529335"/>
                <a:gd name="connsiteX9" fmla="*/ 49667 w 218356"/>
                <a:gd name="connsiteY9" fmla="*/ 295 h 529335"/>
                <a:gd name="connsiteX10" fmla="*/ 196738 w 218356"/>
                <a:gd name="connsiteY10" fmla="*/ 508089 h 529335"/>
                <a:gd name="connsiteX11" fmla="*/ 21648 w 218356"/>
                <a:gd name="connsiteY11" fmla="*/ 508089 h 529335"/>
                <a:gd name="connsiteX12" fmla="*/ 21648 w 218356"/>
                <a:gd name="connsiteY12" fmla="*/ 49856 h 529335"/>
                <a:gd name="connsiteX13" fmla="*/ 49667 w 218356"/>
                <a:gd name="connsiteY13" fmla="*/ 21838 h 529335"/>
                <a:gd name="connsiteX14" fmla="*/ 107194 w 218356"/>
                <a:gd name="connsiteY14" fmla="*/ 21838 h 529335"/>
                <a:gd name="connsiteX15" fmla="*/ 135250 w 218356"/>
                <a:gd name="connsiteY15" fmla="*/ 49894 h 529335"/>
                <a:gd name="connsiteX16" fmla="*/ 135250 w 218356"/>
                <a:gd name="connsiteY16" fmla="*/ 460960 h 529335"/>
                <a:gd name="connsiteX17" fmla="*/ 145938 w 218356"/>
                <a:gd name="connsiteY17" fmla="*/ 461036 h 529335"/>
                <a:gd name="connsiteX18" fmla="*/ 196738 w 218356"/>
                <a:gd name="connsiteY18" fmla="*/ 508089 h 52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356" h="529335">
                  <a:moveTo>
                    <a:pt x="49667" y="295"/>
                  </a:moveTo>
                  <a:cubicBezTo>
                    <a:pt x="22401" y="295"/>
                    <a:pt x="106" y="22590"/>
                    <a:pt x="106" y="49856"/>
                  </a:cubicBezTo>
                  <a:lnTo>
                    <a:pt x="106" y="512391"/>
                  </a:lnTo>
                  <a:cubicBezTo>
                    <a:pt x="106" y="521870"/>
                    <a:pt x="7867" y="529631"/>
                    <a:pt x="17346" y="529631"/>
                  </a:cubicBezTo>
                  <a:cubicBezTo>
                    <a:pt x="17346" y="529631"/>
                    <a:pt x="201230" y="529631"/>
                    <a:pt x="201230" y="529631"/>
                  </a:cubicBezTo>
                  <a:cubicBezTo>
                    <a:pt x="210694" y="529631"/>
                    <a:pt x="218462" y="521862"/>
                    <a:pt x="218462" y="512384"/>
                  </a:cubicBezTo>
                  <a:cubicBezTo>
                    <a:pt x="218462" y="476110"/>
                    <a:pt x="191607" y="445811"/>
                    <a:pt x="156793" y="440361"/>
                  </a:cubicBezTo>
                  <a:cubicBezTo>
                    <a:pt x="156793" y="440361"/>
                    <a:pt x="156793" y="49894"/>
                    <a:pt x="156793" y="49894"/>
                  </a:cubicBezTo>
                  <a:cubicBezTo>
                    <a:pt x="156793" y="22605"/>
                    <a:pt x="134483" y="295"/>
                    <a:pt x="107194" y="295"/>
                  </a:cubicBezTo>
                  <a:lnTo>
                    <a:pt x="49667" y="295"/>
                  </a:lnTo>
                  <a:close/>
                  <a:moveTo>
                    <a:pt x="196738" y="508089"/>
                  </a:moveTo>
                  <a:lnTo>
                    <a:pt x="21648" y="508089"/>
                  </a:lnTo>
                  <a:lnTo>
                    <a:pt x="21648" y="49856"/>
                  </a:lnTo>
                  <a:cubicBezTo>
                    <a:pt x="21648" y="34448"/>
                    <a:pt x="34259" y="21838"/>
                    <a:pt x="49667" y="21838"/>
                  </a:cubicBezTo>
                  <a:lnTo>
                    <a:pt x="107194" y="21838"/>
                  </a:lnTo>
                  <a:cubicBezTo>
                    <a:pt x="122624" y="21838"/>
                    <a:pt x="135250" y="34463"/>
                    <a:pt x="135250" y="49894"/>
                  </a:cubicBezTo>
                  <a:lnTo>
                    <a:pt x="135250" y="460960"/>
                  </a:lnTo>
                  <a:lnTo>
                    <a:pt x="145938" y="461036"/>
                  </a:lnTo>
                  <a:cubicBezTo>
                    <a:pt x="172558" y="461242"/>
                    <a:pt x="194541" y="481955"/>
                    <a:pt x="196738" y="508089"/>
                  </a:cubicBezTo>
                  <a:close/>
                </a:path>
              </a:pathLst>
            </a:custGeom>
            <a:solidFill>
              <a:srgbClr val="231F20"/>
            </a:solidFill>
            <a:ln w="7575" cap="flat">
              <a:noFill/>
              <a:prstDash val="solid"/>
              <a:round/>
            </a:ln>
          </p:spPr>
          <p:txBody>
            <a:bodyPr rtlCol="0" anchor="ctr"/>
            <a:lstStyle/>
            <a:p>
              <a:endParaRPr lang="en-GB"/>
            </a:p>
          </p:txBody>
        </p:sp>
        <p:sp>
          <p:nvSpPr>
            <p:cNvPr id="931" name="Freeform: Shape 930">
              <a:extLst>
                <a:ext uri="{FF2B5EF4-FFF2-40B4-BE49-F238E27FC236}">
                  <a16:creationId xmlns:a16="http://schemas.microsoft.com/office/drawing/2014/main" id="{010ABA7F-3870-48A3-82A4-47DBD8A387E1}"/>
                </a:ext>
              </a:extLst>
            </p:cNvPr>
            <p:cNvSpPr/>
            <p:nvPr/>
          </p:nvSpPr>
          <p:spPr>
            <a:xfrm>
              <a:off x="5639351" y="3855372"/>
              <a:ext cx="192314" cy="135843"/>
            </a:xfrm>
            <a:custGeom>
              <a:avLst/>
              <a:gdLst>
                <a:gd name="connsiteX0" fmla="*/ 128 w 192314"/>
                <a:gd name="connsiteY0" fmla="*/ 243 h 135843"/>
                <a:gd name="connsiteX1" fmla="*/ 128 w 192314"/>
                <a:gd name="connsiteY1" fmla="*/ 129618 h 135843"/>
                <a:gd name="connsiteX2" fmla="*/ 6589 w 192314"/>
                <a:gd name="connsiteY2" fmla="*/ 136087 h 135843"/>
                <a:gd name="connsiteX3" fmla="*/ 185973 w 192314"/>
                <a:gd name="connsiteY3" fmla="*/ 136087 h 135843"/>
                <a:gd name="connsiteX4" fmla="*/ 192442 w 192314"/>
                <a:gd name="connsiteY4" fmla="*/ 129618 h 135843"/>
                <a:gd name="connsiteX5" fmla="*/ 192442 w 192314"/>
                <a:gd name="connsiteY5" fmla="*/ 66086 h 135843"/>
                <a:gd name="connsiteX6" fmla="*/ 185973 w 192314"/>
                <a:gd name="connsiteY6" fmla="*/ 59617 h 135843"/>
                <a:gd name="connsiteX7" fmla="*/ 65704 w 192314"/>
                <a:gd name="connsiteY7" fmla="*/ 59617 h 135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314" h="135843">
                  <a:moveTo>
                    <a:pt x="128" y="243"/>
                  </a:moveTo>
                  <a:lnTo>
                    <a:pt x="128" y="129618"/>
                  </a:lnTo>
                  <a:cubicBezTo>
                    <a:pt x="128" y="133175"/>
                    <a:pt x="3039" y="136087"/>
                    <a:pt x="6589" y="136087"/>
                  </a:cubicBezTo>
                  <a:lnTo>
                    <a:pt x="185973" y="136087"/>
                  </a:lnTo>
                  <a:cubicBezTo>
                    <a:pt x="189531" y="136087"/>
                    <a:pt x="192442" y="133175"/>
                    <a:pt x="192442" y="129618"/>
                  </a:cubicBezTo>
                  <a:lnTo>
                    <a:pt x="192442" y="66086"/>
                  </a:lnTo>
                  <a:cubicBezTo>
                    <a:pt x="192442" y="62528"/>
                    <a:pt x="189531" y="59617"/>
                    <a:pt x="185973" y="59617"/>
                  </a:cubicBezTo>
                  <a:lnTo>
                    <a:pt x="65704" y="59617"/>
                  </a:lnTo>
                </a:path>
              </a:pathLst>
            </a:custGeom>
            <a:solidFill>
              <a:schemeClr val="bg1">
                <a:lumMod val="75000"/>
              </a:schemeClr>
            </a:solidFill>
            <a:ln w="7575" cap="flat">
              <a:noFill/>
              <a:prstDash val="solid"/>
              <a:round/>
            </a:ln>
          </p:spPr>
          <p:txBody>
            <a:bodyPr rtlCol="0" anchor="ctr"/>
            <a:lstStyle/>
            <a:p>
              <a:endParaRPr lang="en-GB"/>
            </a:p>
          </p:txBody>
        </p:sp>
        <p:sp>
          <p:nvSpPr>
            <p:cNvPr id="932" name="Freeform: Shape 931">
              <a:extLst>
                <a:ext uri="{FF2B5EF4-FFF2-40B4-BE49-F238E27FC236}">
                  <a16:creationId xmlns:a16="http://schemas.microsoft.com/office/drawing/2014/main" id="{B878295D-7BA0-445D-8794-4AD84F93E534}"/>
                </a:ext>
              </a:extLst>
            </p:cNvPr>
            <p:cNvSpPr/>
            <p:nvPr/>
          </p:nvSpPr>
          <p:spPr>
            <a:xfrm>
              <a:off x="5631271" y="3847292"/>
              <a:ext cx="208474" cy="152004"/>
            </a:xfrm>
            <a:custGeom>
              <a:avLst/>
              <a:gdLst>
                <a:gd name="connsiteX0" fmla="*/ 192442 w 208474"/>
                <a:gd name="connsiteY0" fmla="*/ 75778 h 152004"/>
                <a:gd name="connsiteX1" fmla="*/ 192442 w 208474"/>
                <a:gd name="connsiteY1" fmla="*/ 136087 h 152004"/>
                <a:gd name="connsiteX2" fmla="*/ 16288 w 208474"/>
                <a:gd name="connsiteY2" fmla="*/ 136087 h 152004"/>
                <a:gd name="connsiteX3" fmla="*/ 16288 w 208474"/>
                <a:gd name="connsiteY3" fmla="*/ 8323 h 152004"/>
                <a:gd name="connsiteX4" fmla="*/ 8208 w 208474"/>
                <a:gd name="connsiteY4" fmla="*/ 243 h 152004"/>
                <a:gd name="connsiteX5" fmla="*/ 128 w 208474"/>
                <a:gd name="connsiteY5" fmla="*/ 8323 h 152004"/>
                <a:gd name="connsiteX6" fmla="*/ 128 w 208474"/>
                <a:gd name="connsiteY6" fmla="*/ 137698 h 152004"/>
                <a:gd name="connsiteX7" fmla="*/ 14669 w 208474"/>
                <a:gd name="connsiteY7" fmla="*/ 152247 h 152004"/>
                <a:gd name="connsiteX8" fmla="*/ 194053 w 208474"/>
                <a:gd name="connsiteY8" fmla="*/ 152247 h 152004"/>
                <a:gd name="connsiteX9" fmla="*/ 208602 w 208474"/>
                <a:gd name="connsiteY9" fmla="*/ 137698 h 152004"/>
                <a:gd name="connsiteX10" fmla="*/ 208602 w 208474"/>
                <a:gd name="connsiteY10" fmla="*/ 74166 h 152004"/>
                <a:gd name="connsiteX11" fmla="*/ 194053 w 208474"/>
                <a:gd name="connsiteY11" fmla="*/ 59617 h 152004"/>
                <a:gd name="connsiteX12" fmla="*/ 73785 w 208474"/>
                <a:gd name="connsiteY12" fmla="*/ 59617 h 152004"/>
                <a:gd name="connsiteX13" fmla="*/ 65704 w 208474"/>
                <a:gd name="connsiteY13" fmla="*/ 67697 h 152004"/>
                <a:gd name="connsiteX14" fmla="*/ 73785 w 208474"/>
                <a:gd name="connsiteY14" fmla="*/ 75778 h 152004"/>
                <a:gd name="connsiteX15" fmla="*/ 192442 w 208474"/>
                <a:gd name="connsiteY15" fmla="*/ 75778 h 15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474" h="152004">
                  <a:moveTo>
                    <a:pt x="192442" y="75778"/>
                  </a:moveTo>
                  <a:lnTo>
                    <a:pt x="192442" y="136087"/>
                  </a:lnTo>
                  <a:lnTo>
                    <a:pt x="16288" y="136087"/>
                  </a:lnTo>
                  <a:lnTo>
                    <a:pt x="16288" y="8323"/>
                  </a:lnTo>
                  <a:cubicBezTo>
                    <a:pt x="16288" y="3861"/>
                    <a:pt x="12670" y="243"/>
                    <a:pt x="8208" y="243"/>
                  </a:cubicBezTo>
                  <a:cubicBezTo>
                    <a:pt x="3746" y="243"/>
                    <a:pt x="128" y="3861"/>
                    <a:pt x="128" y="8323"/>
                  </a:cubicBezTo>
                  <a:lnTo>
                    <a:pt x="128" y="137698"/>
                  </a:lnTo>
                  <a:cubicBezTo>
                    <a:pt x="128" y="145702"/>
                    <a:pt x="6680" y="152247"/>
                    <a:pt x="14669" y="152247"/>
                  </a:cubicBezTo>
                  <a:cubicBezTo>
                    <a:pt x="14669" y="152247"/>
                    <a:pt x="194053" y="152247"/>
                    <a:pt x="194053" y="152247"/>
                  </a:cubicBezTo>
                  <a:cubicBezTo>
                    <a:pt x="202058" y="152247"/>
                    <a:pt x="208602" y="145702"/>
                    <a:pt x="208602" y="137698"/>
                  </a:cubicBezTo>
                  <a:cubicBezTo>
                    <a:pt x="208602" y="137698"/>
                    <a:pt x="208602" y="74166"/>
                    <a:pt x="208602" y="74166"/>
                  </a:cubicBezTo>
                  <a:cubicBezTo>
                    <a:pt x="208602" y="66162"/>
                    <a:pt x="202058" y="59617"/>
                    <a:pt x="194053" y="59617"/>
                  </a:cubicBezTo>
                  <a:cubicBezTo>
                    <a:pt x="194053" y="59617"/>
                    <a:pt x="73785" y="59617"/>
                    <a:pt x="73785" y="59617"/>
                  </a:cubicBezTo>
                  <a:cubicBezTo>
                    <a:pt x="69323" y="59617"/>
                    <a:pt x="65704" y="63235"/>
                    <a:pt x="65704" y="67697"/>
                  </a:cubicBezTo>
                  <a:cubicBezTo>
                    <a:pt x="65704" y="72159"/>
                    <a:pt x="69323" y="75778"/>
                    <a:pt x="73785" y="75778"/>
                  </a:cubicBezTo>
                  <a:lnTo>
                    <a:pt x="192442" y="75778"/>
                  </a:lnTo>
                  <a:close/>
                </a:path>
              </a:pathLst>
            </a:custGeom>
            <a:solidFill>
              <a:srgbClr val="231F20"/>
            </a:solidFill>
            <a:ln w="7575" cap="flat">
              <a:noFill/>
              <a:prstDash val="solid"/>
              <a:round/>
            </a:ln>
          </p:spPr>
          <p:txBody>
            <a:bodyPr rtlCol="0" anchor="ctr"/>
            <a:lstStyle/>
            <a:p>
              <a:endParaRPr lang="en-GB"/>
            </a:p>
          </p:txBody>
        </p:sp>
        <p:sp>
          <p:nvSpPr>
            <p:cNvPr id="933" name="Freeform: Shape 932">
              <a:extLst>
                <a:ext uri="{FF2B5EF4-FFF2-40B4-BE49-F238E27FC236}">
                  <a16:creationId xmlns:a16="http://schemas.microsoft.com/office/drawing/2014/main" id="{D5CA6002-DC2B-4FDA-AD58-CC8A3F62646B}"/>
                </a:ext>
              </a:extLst>
            </p:cNvPr>
            <p:cNvSpPr/>
            <p:nvPr/>
          </p:nvSpPr>
          <p:spPr>
            <a:xfrm>
              <a:off x="5579394" y="3956374"/>
              <a:ext cx="78348" cy="352088"/>
            </a:xfrm>
            <a:custGeom>
              <a:avLst/>
              <a:gdLst>
                <a:gd name="connsiteX0" fmla="*/ 182 w 78348"/>
                <a:gd name="connsiteY0" fmla="*/ 6765 h 352088"/>
                <a:gd name="connsiteX1" fmla="*/ 67758 w 78348"/>
                <a:gd name="connsiteY1" fmla="*/ 348082 h 352088"/>
                <a:gd name="connsiteX2" fmla="*/ 74090 w 78348"/>
                <a:gd name="connsiteY2" fmla="*/ 352315 h 352088"/>
                <a:gd name="connsiteX3" fmla="*/ 78324 w 78348"/>
                <a:gd name="connsiteY3" fmla="*/ 345984 h 352088"/>
                <a:gd name="connsiteX4" fmla="*/ 10748 w 78348"/>
                <a:gd name="connsiteY4" fmla="*/ 4667 h 352088"/>
                <a:gd name="connsiteX5" fmla="*/ 4416 w 78348"/>
                <a:gd name="connsiteY5" fmla="*/ 433 h 352088"/>
                <a:gd name="connsiteX6" fmla="*/ 182 w 78348"/>
                <a:gd name="connsiteY6" fmla="*/ 6765 h 35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48" h="352088">
                  <a:moveTo>
                    <a:pt x="182" y="6765"/>
                  </a:moveTo>
                  <a:lnTo>
                    <a:pt x="67758" y="348082"/>
                  </a:lnTo>
                  <a:cubicBezTo>
                    <a:pt x="68336" y="350993"/>
                    <a:pt x="71171" y="352893"/>
                    <a:pt x="74090" y="352315"/>
                  </a:cubicBezTo>
                  <a:cubicBezTo>
                    <a:pt x="77002" y="351738"/>
                    <a:pt x="78902" y="348903"/>
                    <a:pt x="78324" y="345984"/>
                  </a:cubicBezTo>
                  <a:lnTo>
                    <a:pt x="10748" y="4667"/>
                  </a:lnTo>
                  <a:cubicBezTo>
                    <a:pt x="10171" y="1756"/>
                    <a:pt x="7335" y="-144"/>
                    <a:pt x="4416" y="433"/>
                  </a:cubicBezTo>
                  <a:cubicBezTo>
                    <a:pt x="1505" y="1011"/>
                    <a:pt x="-395" y="3846"/>
                    <a:pt x="182" y="6765"/>
                  </a:cubicBezTo>
                  <a:close/>
                </a:path>
              </a:pathLst>
            </a:custGeom>
            <a:solidFill>
              <a:srgbClr val="231F20"/>
            </a:solidFill>
            <a:ln w="7575" cap="flat">
              <a:noFill/>
              <a:prstDash val="solid"/>
              <a:round/>
            </a:ln>
          </p:spPr>
          <p:txBody>
            <a:bodyPr rtlCol="0" anchor="ctr"/>
            <a:lstStyle/>
            <a:p>
              <a:endParaRPr lang="en-GB"/>
            </a:p>
          </p:txBody>
        </p:sp>
        <p:sp>
          <p:nvSpPr>
            <p:cNvPr id="934" name="Freeform: Shape 933">
              <a:extLst>
                <a:ext uri="{FF2B5EF4-FFF2-40B4-BE49-F238E27FC236}">
                  <a16:creationId xmlns:a16="http://schemas.microsoft.com/office/drawing/2014/main" id="{52AC52A3-F27A-49C5-BEA0-1CAAA201AF07}"/>
                </a:ext>
              </a:extLst>
            </p:cNvPr>
            <p:cNvSpPr/>
            <p:nvPr/>
          </p:nvSpPr>
          <p:spPr>
            <a:xfrm>
              <a:off x="5917221" y="3782080"/>
              <a:ext cx="243902" cy="320484"/>
            </a:xfrm>
            <a:custGeom>
              <a:avLst/>
              <a:gdLst>
                <a:gd name="connsiteX0" fmla="*/ 244157 w 243902"/>
                <a:gd name="connsiteY0" fmla="*/ 102458 h 320484"/>
                <a:gd name="connsiteX1" fmla="*/ 199529 w 243902"/>
                <a:gd name="connsiteY1" fmla="*/ 312408 h 320484"/>
                <a:gd name="connsiteX2" fmla="*/ 186060 w 243902"/>
                <a:gd name="connsiteY2" fmla="*/ 320465 h 320484"/>
                <a:gd name="connsiteX3" fmla="*/ 9503 w 243902"/>
                <a:gd name="connsiteY3" fmla="*/ 282937 h 320484"/>
                <a:gd name="connsiteX4" fmla="*/ 472 w 243902"/>
                <a:gd name="connsiteY4" fmla="*/ 270098 h 320484"/>
                <a:gd name="connsiteX5" fmla="*/ 56061 w 243902"/>
                <a:gd name="connsiteY5" fmla="*/ 8581 h 320484"/>
                <a:gd name="connsiteX6" fmla="*/ 69538 w 243902"/>
                <a:gd name="connsiteY6" fmla="*/ 524 h 320484"/>
                <a:gd name="connsiteX7" fmla="*/ 193995 w 243902"/>
                <a:gd name="connsiteY7" fmla="*/ 26984 h 320484"/>
                <a:gd name="connsiteX8" fmla="*/ 244157 w 243902"/>
                <a:gd name="connsiteY8" fmla="*/ 102458 h 32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902" h="320484">
                  <a:moveTo>
                    <a:pt x="244157" y="102458"/>
                  </a:moveTo>
                  <a:lnTo>
                    <a:pt x="199529" y="312408"/>
                  </a:lnTo>
                  <a:cubicBezTo>
                    <a:pt x="198305" y="318177"/>
                    <a:pt x="192278" y="321780"/>
                    <a:pt x="186060" y="320465"/>
                  </a:cubicBezTo>
                  <a:lnTo>
                    <a:pt x="9503" y="282937"/>
                  </a:lnTo>
                  <a:cubicBezTo>
                    <a:pt x="3293" y="281614"/>
                    <a:pt x="-751" y="275868"/>
                    <a:pt x="472" y="270098"/>
                  </a:cubicBezTo>
                  <a:lnTo>
                    <a:pt x="56061" y="8581"/>
                  </a:lnTo>
                  <a:cubicBezTo>
                    <a:pt x="57293" y="2812"/>
                    <a:pt x="63313" y="-799"/>
                    <a:pt x="69538" y="524"/>
                  </a:cubicBezTo>
                  <a:lnTo>
                    <a:pt x="193995" y="26984"/>
                  </a:lnTo>
                  <a:lnTo>
                    <a:pt x="244157" y="102458"/>
                  </a:lnTo>
                  <a:close/>
                </a:path>
              </a:pathLst>
            </a:custGeom>
            <a:solidFill>
              <a:schemeClr val="bg1">
                <a:lumMod val="75000"/>
              </a:schemeClr>
            </a:solidFill>
            <a:ln w="7575" cap="flat">
              <a:noFill/>
              <a:prstDash val="solid"/>
              <a:round/>
            </a:ln>
          </p:spPr>
          <p:txBody>
            <a:bodyPr rtlCol="0" anchor="ctr"/>
            <a:lstStyle/>
            <a:p>
              <a:endParaRPr lang="en-GB"/>
            </a:p>
          </p:txBody>
        </p:sp>
        <p:sp>
          <p:nvSpPr>
            <p:cNvPr id="935" name="Freeform: Shape 934">
              <a:extLst>
                <a:ext uri="{FF2B5EF4-FFF2-40B4-BE49-F238E27FC236}">
                  <a16:creationId xmlns:a16="http://schemas.microsoft.com/office/drawing/2014/main" id="{ECF96FF7-164E-4E91-86EC-FCD4F731AE0B}"/>
                </a:ext>
              </a:extLst>
            </p:cNvPr>
            <p:cNvSpPr/>
            <p:nvPr/>
          </p:nvSpPr>
          <p:spPr>
            <a:xfrm>
              <a:off x="5909142" y="3773996"/>
              <a:ext cx="260593" cy="336653"/>
            </a:xfrm>
            <a:custGeom>
              <a:avLst/>
              <a:gdLst>
                <a:gd name="connsiteX0" fmla="*/ 260141 w 260593"/>
                <a:gd name="connsiteY0" fmla="*/ 112222 h 336653"/>
                <a:gd name="connsiteX1" fmla="*/ 260848 w 260593"/>
                <a:gd name="connsiteY1" fmla="*/ 108901 h 336653"/>
                <a:gd name="connsiteX2" fmla="*/ 206977 w 260593"/>
                <a:gd name="connsiteY2" fmla="*/ 27847 h 336653"/>
                <a:gd name="connsiteX3" fmla="*/ 79297 w 260593"/>
                <a:gd name="connsiteY3" fmla="*/ 703 h 336653"/>
                <a:gd name="connsiteX4" fmla="*/ 56234 w 260593"/>
                <a:gd name="connsiteY4" fmla="*/ 14978 h 336653"/>
                <a:gd name="connsiteX5" fmla="*/ 646 w 260593"/>
                <a:gd name="connsiteY5" fmla="*/ 276503 h 336653"/>
                <a:gd name="connsiteX6" fmla="*/ 15902 w 260593"/>
                <a:gd name="connsiteY6" fmla="*/ 298927 h 336653"/>
                <a:gd name="connsiteX7" fmla="*/ 192466 w 260593"/>
                <a:gd name="connsiteY7" fmla="*/ 336455 h 336653"/>
                <a:gd name="connsiteX8" fmla="*/ 215513 w 260593"/>
                <a:gd name="connsiteY8" fmla="*/ 322172 h 336653"/>
                <a:gd name="connsiteX9" fmla="*/ 260141 w 260593"/>
                <a:gd name="connsiteY9" fmla="*/ 112222 h 336653"/>
                <a:gd name="connsiteX10" fmla="*/ 243623 w 260593"/>
                <a:gd name="connsiteY10" fmla="*/ 112184 h 336653"/>
                <a:gd name="connsiteX11" fmla="*/ 199702 w 260593"/>
                <a:gd name="connsiteY11" fmla="*/ 318812 h 336653"/>
                <a:gd name="connsiteX12" fmla="*/ 195810 w 260593"/>
                <a:gd name="connsiteY12" fmla="*/ 320644 h 336653"/>
                <a:gd name="connsiteX13" fmla="*/ 19261 w 260593"/>
                <a:gd name="connsiteY13" fmla="*/ 283116 h 336653"/>
                <a:gd name="connsiteX14" fmla="*/ 16456 w 260593"/>
                <a:gd name="connsiteY14" fmla="*/ 279863 h 336653"/>
                <a:gd name="connsiteX15" fmla="*/ 72045 w 260593"/>
                <a:gd name="connsiteY15" fmla="*/ 18353 h 336653"/>
                <a:gd name="connsiteX16" fmla="*/ 75937 w 260593"/>
                <a:gd name="connsiteY16" fmla="*/ 16514 h 336653"/>
                <a:gd name="connsiteX17" fmla="*/ 197171 w 260593"/>
                <a:gd name="connsiteY17" fmla="*/ 42290 h 336653"/>
                <a:gd name="connsiteX18" fmla="*/ 243623 w 260593"/>
                <a:gd name="connsiteY18" fmla="*/ 112184 h 33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0593" h="336653">
                  <a:moveTo>
                    <a:pt x="260141" y="112222"/>
                  </a:moveTo>
                  <a:lnTo>
                    <a:pt x="260848" y="108901"/>
                  </a:lnTo>
                  <a:lnTo>
                    <a:pt x="206977" y="27847"/>
                  </a:lnTo>
                  <a:lnTo>
                    <a:pt x="79297" y="703"/>
                  </a:lnTo>
                  <a:cubicBezTo>
                    <a:pt x="68541" y="-1578"/>
                    <a:pt x="58363" y="5013"/>
                    <a:pt x="56234" y="14978"/>
                  </a:cubicBezTo>
                  <a:lnTo>
                    <a:pt x="646" y="276503"/>
                  </a:lnTo>
                  <a:cubicBezTo>
                    <a:pt x="-1468" y="286476"/>
                    <a:pt x="5168" y="296639"/>
                    <a:pt x="15902" y="298927"/>
                  </a:cubicBezTo>
                  <a:lnTo>
                    <a:pt x="192466" y="336455"/>
                  </a:lnTo>
                  <a:cubicBezTo>
                    <a:pt x="203207" y="338728"/>
                    <a:pt x="213400" y="332137"/>
                    <a:pt x="215513" y="322172"/>
                  </a:cubicBezTo>
                  <a:cubicBezTo>
                    <a:pt x="215513" y="322172"/>
                    <a:pt x="260141" y="112222"/>
                    <a:pt x="260141" y="112222"/>
                  </a:cubicBezTo>
                  <a:close/>
                  <a:moveTo>
                    <a:pt x="243623" y="112184"/>
                  </a:moveTo>
                  <a:lnTo>
                    <a:pt x="199702" y="318812"/>
                  </a:lnTo>
                  <a:cubicBezTo>
                    <a:pt x="199368" y="320393"/>
                    <a:pt x="197513" y="321001"/>
                    <a:pt x="195810" y="320644"/>
                  </a:cubicBezTo>
                  <a:cubicBezTo>
                    <a:pt x="195810" y="320644"/>
                    <a:pt x="19261" y="283116"/>
                    <a:pt x="19261" y="283116"/>
                  </a:cubicBezTo>
                  <a:cubicBezTo>
                    <a:pt x="17559" y="282759"/>
                    <a:pt x="16122" y="281444"/>
                    <a:pt x="16456" y="279863"/>
                  </a:cubicBezTo>
                  <a:cubicBezTo>
                    <a:pt x="16456" y="279863"/>
                    <a:pt x="71726" y="19820"/>
                    <a:pt x="72045" y="18353"/>
                  </a:cubicBezTo>
                  <a:cubicBezTo>
                    <a:pt x="72380" y="16772"/>
                    <a:pt x="74227" y="16149"/>
                    <a:pt x="75937" y="16514"/>
                  </a:cubicBezTo>
                  <a:cubicBezTo>
                    <a:pt x="75937" y="16514"/>
                    <a:pt x="197171" y="42290"/>
                    <a:pt x="197171" y="42290"/>
                  </a:cubicBezTo>
                  <a:lnTo>
                    <a:pt x="243623" y="112184"/>
                  </a:lnTo>
                  <a:close/>
                </a:path>
              </a:pathLst>
            </a:custGeom>
            <a:solidFill>
              <a:srgbClr val="231F20"/>
            </a:solidFill>
            <a:ln w="7575" cap="flat">
              <a:noFill/>
              <a:prstDash val="solid"/>
              <a:round/>
            </a:ln>
          </p:spPr>
          <p:txBody>
            <a:bodyPr rtlCol="0" anchor="ctr"/>
            <a:lstStyle/>
            <a:p>
              <a:endParaRPr lang="en-GB"/>
            </a:p>
          </p:txBody>
        </p:sp>
        <p:sp>
          <p:nvSpPr>
            <p:cNvPr id="936" name="Freeform: Shape 935">
              <a:extLst>
                <a:ext uri="{FF2B5EF4-FFF2-40B4-BE49-F238E27FC236}">
                  <a16:creationId xmlns:a16="http://schemas.microsoft.com/office/drawing/2014/main" id="{DD042A86-133D-44CE-B786-CB70DF6D7F96}"/>
                </a:ext>
              </a:extLst>
            </p:cNvPr>
            <p:cNvSpPr/>
            <p:nvPr/>
          </p:nvSpPr>
          <p:spPr>
            <a:xfrm>
              <a:off x="6097781" y="3808814"/>
              <a:ext cx="63342" cy="75473"/>
            </a:xfrm>
            <a:custGeom>
              <a:avLst/>
              <a:gdLst>
                <a:gd name="connsiteX0" fmla="*/ 13472 w 63342"/>
                <a:gd name="connsiteY0" fmla="*/ 211 h 75473"/>
                <a:gd name="connsiteX1" fmla="*/ 63634 w 63342"/>
                <a:gd name="connsiteY1" fmla="*/ 75685 h 75473"/>
                <a:gd name="connsiteX2" fmla="*/ 292 w 63342"/>
                <a:gd name="connsiteY2" fmla="*/ 62223 h 75473"/>
                <a:gd name="connsiteX3" fmla="*/ 13472 w 63342"/>
                <a:gd name="connsiteY3" fmla="*/ 211 h 75473"/>
              </a:gdLst>
              <a:ahLst/>
              <a:cxnLst>
                <a:cxn ang="0">
                  <a:pos x="connsiteX0" y="connsiteY0"/>
                </a:cxn>
                <a:cxn ang="0">
                  <a:pos x="connsiteX1" y="connsiteY1"/>
                </a:cxn>
                <a:cxn ang="0">
                  <a:pos x="connsiteX2" y="connsiteY2"/>
                </a:cxn>
                <a:cxn ang="0">
                  <a:pos x="connsiteX3" y="connsiteY3"/>
                </a:cxn>
              </a:cxnLst>
              <a:rect l="l" t="t" r="r" b="b"/>
              <a:pathLst>
                <a:path w="63342" h="75473">
                  <a:moveTo>
                    <a:pt x="13472" y="211"/>
                  </a:moveTo>
                  <a:lnTo>
                    <a:pt x="63634" y="75685"/>
                  </a:lnTo>
                  <a:lnTo>
                    <a:pt x="292" y="62223"/>
                  </a:lnTo>
                  <a:lnTo>
                    <a:pt x="13472" y="211"/>
                  </a:lnTo>
                  <a:close/>
                </a:path>
              </a:pathLst>
            </a:custGeom>
            <a:solidFill>
              <a:srgbClr val="FFFFFF"/>
            </a:solidFill>
            <a:ln w="7575" cap="flat">
              <a:noFill/>
              <a:prstDash val="solid"/>
              <a:round/>
            </a:ln>
          </p:spPr>
          <p:txBody>
            <a:bodyPr rtlCol="0" anchor="ctr"/>
            <a:lstStyle/>
            <a:p>
              <a:endParaRPr lang="en-GB"/>
            </a:p>
          </p:txBody>
        </p:sp>
        <p:sp>
          <p:nvSpPr>
            <p:cNvPr id="937" name="Freeform: Shape 936">
              <a:extLst>
                <a:ext uri="{FF2B5EF4-FFF2-40B4-BE49-F238E27FC236}">
                  <a16:creationId xmlns:a16="http://schemas.microsoft.com/office/drawing/2014/main" id="{540FA55B-73F2-4515-8820-206EC7E5F56E}"/>
                </a:ext>
              </a:extLst>
            </p:cNvPr>
            <p:cNvSpPr/>
            <p:nvPr/>
          </p:nvSpPr>
          <p:spPr>
            <a:xfrm>
              <a:off x="6092396" y="3803426"/>
              <a:ext cx="74115" cy="86247"/>
            </a:xfrm>
            <a:custGeom>
              <a:avLst/>
              <a:gdLst>
                <a:gd name="connsiteX0" fmla="*/ 23343 w 74115"/>
                <a:gd name="connsiteY0" fmla="*/ 2619 h 86247"/>
                <a:gd name="connsiteX1" fmla="*/ 17847 w 74115"/>
                <a:gd name="connsiteY1" fmla="*/ 308 h 86247"/>
                <a:gd name="connsiteX2" fmla="*/ 13590 w 74115"/>
                <a:gd name="connsiteY2" fmla="*/ 4481 h 86247"/>
                <a:gd name="connsiteX3" fmla="*/ 410 w 74115"/>
                <a:gd name="connsiteY3" fmla="*/ 66493 h 86247"/>
                <a:gd name="connsiteX4" fmla="*/ 1162 w 74115"/>
                <a:gd name="connsiteY4" fmla="*/ 70545 h 86247"/>
                <a:gd name="connsiteX5" fmla="*/ 4560 w 74115"/>
                <a:gd name="connsiteY5" fmla="*/ 72878 h 86247"/>
                <a:gd name="connsiteX6" fmla="*/ 67902 w 74115"/>
                <a:gd name="connsiteY6" fmla="*/ 86340 h 86247"/>
                <a:gd name="connsiteX7" fmla="*/ 73474 w 74115"/>
                <a:gd name="connsiteY7" fmla="*/ 84098 h 86247"/>
                <a:gd name="connsiteX8" fmla="*/ 73504 w 74115"/>
                <a:gd name="connsiteY8" fmla="*/ 78093 h 86247"/>
                <a:gd name="connsiteX9" fmla="*/ 23343 w 74115"/>
                <a:gd name="connsiteY9" fmla="*/ 2619 h 86247"/>
                <a:gd name="connsiteX10" fmla="*/ 21465 w 74115"/>
                <a:gd name="connsiteY10" fmla="*/ 19251 h 86247"/>
                <a:gd name="connsiteX11" fmla="*/ 57222 w 74115"/>
                <a:gd name="connsiteY11" fmla="*/ 73061 h 86247"/>
                <a:gd name="connsiteX12" fmla="*/ 12070 w 74115"/>
                <a:gd name="connsiteY12" fmla="*/ 63460 h 86247"/>
                <a:gd name="connsiteX13" fmla="*/ 21465 w 74115"/>
                <a:gd name="connsiteY13" fmla="*/ 19251 h 86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115" h="86247">
                  <a:moveTo>
                    <a:pt x="23343" y="2619"/>
                  </a:moveTo>
                  <a:cubicBezTo>
                    <a:pt x="22142" y="810"/>
                    <a:pt x="19976" y="-102"/>
                    <a:pt x="17847" y="308"/>
                  </a:cubicBezTo>
                  <a:cubicBezTo>
                    <a:pt x="15719" y="711"/>
                    <a:pt x="14039" y="2360"/>
                    <a:pt x="13590" y="4481"/>
                  </a:cubicBezTo>
                  <a:lnTo>
                    <a:pt x="410" y="66493"/>
                  </a:lnTo>
                  <a:cubicBezTo>
                    <a:pt x="113" y="67892"/>
                    <a:pt x="379" y="69344"/>
                    <a:pt x="1162" y="70545"/>
                  </a:cubicBezTo>
                  <a:cubicBezTo>
                    <a:pt x="1938" y="71746"/>
                    <a:pt x="3161" y="72582"/>
                    <a:pt x="4560" y="72878"/>
                  </a:cubicBezTo>
                  <a:lnTo>
                    <a:pt x="67902" y="86340"/>
                  </a:lnTo>
                  <a:cubicBezTo>
                    <a:pt x="70038" y="86796"/>
                    <a:pt x="72243" y="85907"/>
                    <a:pt x="73474" y="84098"/>
                  </a:cubicBezTo>
                  <a:cubicBezTo>
                    <a:pt x="74705" y="82289"/>
                    <a:pt x="74721" y="79917"/>
                    <a:pt x="73504" y="78093"/>
                  </a:cubicBezTo>
                  <a:lnTo>
                    <a:pt x="23343" y="2619"/>
                  </a:lnTo>
                  <a:close/>
                  <a:moveTo>
                    <a:pt x="21465" y="19251"/>
                  </a:moveTo>
                  <a:lnTo>
                    <a:pt x="57222" y="73061"/>
                  </a:lnTo>
                  <a:cubicBezTo>
                    <a:pt x="57222" y="73061"/>
                    <a:pt x="12070" y="63460"/>
                    <a:pt x="12070" y="63460"/>
                  </a:cubicBezTo>
                  <a:lnTo>
                    <a:pt x="21465" y="19251"/>
                  </a:lnTo>
                  <a:close/>
                </a:path>
              </a:pathLst>
            </a:custGeom>
            <a:solidFill>
              <a:srgbClr val="231F20"/>
            </a:solidFill>
            <a:ln w="7575" cap="flat">
              <a:noFill/>
              <a:prstDash val="solid"/>
              <a:round/>
            </a:ln>
          </p:spPr>
          <p:txBody>
            <a:bodyPr rtlCol="0" anchor="ctr"/>
            <a:lstStyle/>
            <a:p>
              <a:endParaRPr lang="en-GB"/>
            </a:p>
          </p:txBody>
        </p:sp>
        <p:sp>
          <p:nvSpPr>
            <p:cNvPr id="938" name="Freeform: Shape 937">
              <a:extLst>
                <a:ext uri="{FF2B5EF4-FFF2-40B4-BE49-F238E27FC236}">
                  <a16:creationId xmlns:a16="http://schemas.microsoft.com/office/drawing/2014/main" id="{34B33390-3B6E-4D75-92DB-AE1981C9B7FE}"/>
                </a:ext>
              </a:extLst>
            </p:cNvPr>
            <p:cNvSpPr/>
            <p:nvPr/>
          </p:nvSpPr>
          <p:spPr>
            <a:xfrm>
              <a:off x="6205493" y="3692596"/>
              <a:ext cx="165086" cy="113457"/>
            </a:xfrm>
            <a:custGeom>
              <a:avLst/>
              <a:gdLst>
                <a:gd name="connsiteX0" fmla="*/ 358 w 165086"/>
                <a:gd name="connsiteY0" fmla="*/ 38215 h 113457"/>
                <a:gd name="connsiteX1" fmla="*/ 75771 w 165086"/>
                <a:gd name="connsiteY1" fmla="*/ 113628 h 113457"/>
                <a:gd name="connsiteX2" fmla="*/ 90031 w 165086"/>
                <a:gd name="connsiteY2" fmla="*/ 113628 h 113457"/>
                <a:gd name="connsiteX3" fmla="*/ 165444 w 165086"/>
                <a:gd name="connsiteY3" fmla="*/ 38215 h 113457"/>
                <a:gd name="connsiteX4" fmla="*/ 165444 w 165086"/>
                <a:gd name="connsiteY4" fmla="*/ 170 h 113457"/>
                <a:gd name="connsiteX5" fmla="*/ 358 w 165086"/>
                <a:gd name="connsiteY5" fmla="*/ 170 h 113457"/>
                <a:gd name="connsiteX6" fmla="*/ 358 w 165086"/>
                <a:gd name="connsiteY6" fmla="*/ 38215 h 113457"/>
                <a:gd name="connsiteX7" fmla="*/ 21900 w 165086"/>
                <a:gd name="connsiteY7" fmla="*/ 38215 h 113457"/>
                <a:gd name="connsiteX8" fmla="*/ 21900 w 165086"/>
                <a:gd name="connsiteY8" fmla="*/ 21713 h 113457"/>
                <a:gd name="connsiteX9" fmla="*/ 143902 w 165086"/>
                <a:gd name="connsiteY9" fmla="*/ 21713 h 113457"/>
                <a:gd name="connsiteX10" fmla="*/ 143902 w 165086"/>
                <a:gd name="connsiteY10" fmla="*/ 38215 h 113457"/>
                <a:gd name="connsiteX11" fmla="*/ 90031 w 165086"/>
                <a:gd name="connsiteY11" fmla="*/ 92086 h 113457"/>
                <a:gd name="connsiteX12" fmla="*/ 75771 w 165086"/>
                <a:gd name="connsiteY12" fmla="*/ 92086 h 113457"/>
                <a:gd name="connsiteX13" fmla="*/ 21900 w 165086"/>
                <a:gd name="connsiteY13" fmla="*/ 38215 h 11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086" h="113457">
                  <a:moveTo>
                    <a:pt x="358" y="38215"/>
                  </a:moveTo>
                  <a:cubicBezTo>
                    <a:pt x="358" y="79688"/>
                    <a:pt x="34283" y="113628"/>
                    <a:pt x="75771" y="113628"/>
                  </a:cubicBezTo>
                  <a:cubicBezTo>
                    <a:pt x="75771" y="113628"/>
                    <a:pt x="90031" y="113628"/>
                    <a:pt x="90031" y="113628"/>
                  </a:cubicBezTo>
                  <a:cubicBezTo>
                    <a:pt x="131504" y="113628"/>
                    <a:pt x="165444" y="79688"/>
                    <a:pt x="165444" y="38215"/>
                  </a:cubicBezTo>
                  <a:cubicBezTo>
                    <a:pt x="165444" y="38215"/>
                    <a:pt x="165444" y="170"/>
                    <a:pt x="165444" y="170"/>
                  </a:cubicBezTo>
                  <a:lnTo>
                    <a:pt x="358" y="170"/>
                  </a:lnTo>
                  <a:lnTo>
                    <a:pt x="358" y="38215"/>
                  </a:lnTo>
                  <a:close/>
                  <a:moveTo>
                    <a:pt x="21900" y="38215"/>
                  </a:moveTo>
                  <a:lnTo>
                    <a:pt x="21900" y="21713"/>
                  </a:lnTo>
                  <a:cubicBezTo>
                    <a:pt x="21900" y="21713"/>
                    <a:pt x="143902" y="21713"/>
                    <a:pt x="143902" y="21713"/>
                  </a:cubicBezTo>
                  <a:cubicBezTo>
                    <a:pt x="143902" y="21713"/>
                    <a:pt x="143902" y="38215"/>
                    <a:pt x="143902" y="38215"/>
                  </a:cubicBezTo>
                  <a:cubicBezTo>
                    <a:pt x="143902" y="67845"/>
                    <a:pt x="119661" y="92086"/>
                    <a:pt x="90031" y="92086"/>
                  </a:cubicBezTo>
                  <a:lnTo>
                    <a:pt x="75771" y="92086"/>
                  </a:lnTo>
                  <a:cubicBezTo>
                    <a:pt x="46141" y="92086"/>
                    <a:pt x="21900" y="67845"/>
                    <a:pt x="21900" y="38215"/>
                  </a:cubicBezTo>
                  <a:close/>
                </a:path>
              </a:pathLst>
            </a:custGeom>
            <a:solidFill>
              <a:srgbClr val="231F20"/>
            </a:solidFill>
            <a:ln w="7575" cap="flat">
              <a:noFill/>
              <a:prstDash val="solid"/>
              <a:round/>
            </a:ln>
          </p:spPr>
          <p:txBody>
            <a:bodyPr rtlCol="0" anchor="ctr"/>
            <a:lstStyle/>
            <a:p>
              <a:endParaRPr lang="en-GB"/>
            </a:p>
          </p:txBody>
        </p:sp>
        <p:sp>
          <p:nvSpPr>
            <p:cNvPr id="939" name="Freeform: Shape 938">
              <a:extLst>
                <a:ext uri="{FF2B5EF4-FFF2-40B4-BE49-F238E27FC236}">
                  <a16:creationId xmlns:a16="http://schemas.microsoft.com/office/drawing/2014/main" id="{645F5827-C89C-45D0-A617-24391836D5EA}"/>
                </a:ext>
              </a:extLst>
            </p:cNvPr>
            <p:cNvSpPr/>
            <p:nvPr/>
          </p:nvSpPr>
          <p:spPr>
            <a:xfrm>
              <a:off x="6216264" y="3635206"/>
              <a:ext cx="143543" cy="68161"/>
            </a:xfrm>
            <a:custGeom>
              <a:avLst/>
              <a:gdLst>
                <a:gd name="connsiteX0" fmla="*/ 79260 w 143543"/>
                <a:gd name="connsiteY0" fmla="*/ 137 h 68161"/>
                <a:gd name="connsiteX1" fmla="*/ 65000 w 143543"/>
                <a:gd name="connsiteY1" fmla="*/ 137 h 68161"/>
                <a:gd name="connsiteX2" fmla="*/ 358 w 143543"/>
                <a:gd name="connsiteY2" fmla="*/ 64779 h 68161"/>
                <a:gd name="connsiteX3" fmla="*/ 358 w 143543"/>
                <a:gd name="connsiteY3" fmla="*/ 68298 h 68161"/>
                <a:gd name="connsiteX4" fmla="*/ 143902 w 143543"/>
                <a:gd name="connsiteY4" fmla="*/ 68298 h 68161"/>
                <a:gd name="connsiteX5" fmla="*/ 143902 w 143543"/>
                <a:gd name="connsiteY5" fmla="*/ 64779 h 68161"/>
                <a:gd name="connsiteX6" fmla="*/ 79260 w 143543"/>
                <a:gd name="connsiteY6" fmla="*/ 137 h 6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543" h="68161">
                  <a:moveTo>
                    <a:pt x="79260" y="137"/>
                  </a:moveTo>
                  <a:lnTo>
                    <a:pt x="65000" y="137"/>
                  </a:lnTo>
                  <a:cubicBezTo>
                    <a:pt x="29441" y="137"/>
                    <a:pt x="358" y="29227"/>
                    <a:pt x="358" y="64779"/>
                  </a:cubicBezTo>
                  <a:lnTo>
                    <a:pt x="358" y="68298"/>
                  </a:lnTo>
                  <a:lnTo>
                    <a:pt x="143902" y="68298"/>
                  </a:lnTo>
                  <a:lnTo>
                    <a:pt x="143902" y="64779"/>
                  </a:lnTo>
                  <a:cubicBezTo>
                    <a:pt x="143902" y="29227"/>
                    <a:pt x="114811" y="137"/>
                    <a:pt x="79260" y="137"/>
                  </a:cubicBezTo>
                  <a:close/>
                </a:path>
              </a:pathLst>
            </a:custGeom>
            <a:solidFill>
              <a:srgbClr val="FFFFFF"/>
            </a:solidFill>
            <a:ln w="7575" cap="flat">
              <a:noFill/>
              <a:prstDash val="solid"/>
              <a:round/>
            </a:ln>
          </p:spPr>
          <p:txBody>
            <a:bodyPr rtlCol="0" anchor="ctr"/>
            <a:lstStyle/>
            <a:p>
              <a:endParaRPr lang="en-GB"/>
            </a:p>
          </p:txBody>
        </p:sp>
        <p:sp>
          <p:nvSpPr>
            <p:cNvPr id="940" name="Freeform: Shape 939">
              <a:extLst>
                <a:ext uri="{FF2B5EF4-FFF2-40B4-BE49-F238E27FC236}">
                  <a16:creationId xmlns:a16="http://schemas.microsoft.com/office/drawing/2014/main" id="{C3456C41-FBD5-4608-9E0F-9CA8A71C283A}"/>
                </a:ext>
              </a:extLst>
            </p:cNvPr>
            <p:cNvSpPr/>
            <p:nvPr/>
          </p:nvSpPr>
          <p:spPr>
            <a:xfrm>
              <a:off x="6205493" y="3624435"/>
              <a:ext cx="165086" cy="89703"/>
            </a:xfrm>
            <a:custGeom>
              <a:avLst/>
              <a:gdLst>
                <a:gd name="connsiteX0" fmla="*/ 90031 w 165086"/>
                <a:gd name="connsiteY0" fmla="*/ 137 h 89703"/>
                <a:gd name="connsiteX1" fmla="*/ 75771 w 165086"/>
                <a:gd name="connsiteY1" fmla="*/ 137 h 89703"/>
                <a:gd name="connsiteX2" fmla="*/ 358 w 165086"/>
                <a:gd name="connsiteY2" fmla="*/ 75550 h 89703"/>
                <a:gd name="connsiteX3" fmla="*/ 358 w 165086"/>
                <a:gd name="connsiteY3" fmla="*/ 89841 h 89703"/>
                <a:gd name="connsiteX4" fmla="*/ 165444 w 165086"/>
                <a:gd name="connsiteY4" fmla="*/ 89841 h 89703"/>
                <a:gd name="connsiteX5" fmla="*/ 165444 w 165086"/>
                <a:gd name="connsiteY5" fmla="*/ 75550 h 89703"/>
                <a:gd name="connsiteX6" fmla="*/ 90031 w 165086"/>
                <a:gd name="connsiteY6" fmla="*/ 137 h 89703"/>
                <a:gd name="connsiteX7" fmla="*/ 143408 w 165086"/>
                <a:gd name="connsiteY7" fmla="*/ 68298 h 89703"/>
                <a:gd name="connsiteX8" fmla="*/ 22394 w 165086"/>
                <a:gd name="connsiteY8" fmla="*/ 68298 h 89703"/>
                <a:gd name="connsiteX9" fmla="*/ 75771 w 165086"/>
                <a:gd name="connsiteY9" fmla="*/ 21679 h 89703"/>
                <a:gd name="connsiteX10" fmla="*/ 90031 w 165086"/>
                <a:gd name="connsiteY10" fmla="*/ 21679 h 89703"/>
                <a:gd name="connsiteX11" fmla="*/ 143408 w 165086"/>
                <a:gd name="connsiteY11" fmla="*/ 68298 h 89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086" h="89703">
                  <a:moveTo>
                    <a:pt x="90031" y="137"/>
                  </a:moveTo>
                  <a:lnTo>
                    <a:pt x="75771" y="137"/>
                  </a:lnTo>
                  <a:cubicBezTo>
                    <a:pt x="34283" y="137"/>
                    <a:pt x="358" y="34077"/>
                    <a:pt x="358" y="75550"/>
                  </a:cubicBezTo>
                  <a:cubicBezTo>
                    <a:pt x="358" y="75550"/>
                    <a:pt x="358" y="89841"/>
                    <a:pt x="358" y="89841"/>
                  </a:cubicBezTo>
                  <a:lnTo>
                    <a:pt x="165444" y="89841"/>
                  </a:lnTo>
                  <a:lnTo>
                    <a:pt x="165444" y="75550"/>
                  </a:lnTo>
                  <a:cubicBezTo>
                    <a:pt x="165444" y="34077"/>
                    <a:pt x="131504" y="137"/>
                    <a:pt x="90031" y="137"/>
                  </a:cubicBezTo>
                  <a:close/>
                  <a:moveTo>
                    <a:pt x="143408" y="68298"/>
                  </a:moveTo>
                  <a:lnTo>
                    <a:pt x="22394" y="68298"/>
                  </a:lnTo>
                  <a:cubicBezTo>
                    <a:pt x="25959" y="42066"/>
                    <a:pt x="48596" y="21679"/>
                    <a:pt x="75771" y="21679"/>
                  </a:cubicBezTo>
                  <a:lnTo>
                    <a:pt x="90031" y="21679"/>
                  </a:lnTo>
                  <a:cubicBezTo>
                    <a:pt x="117198" y="21679"/>
                    <a:pt x="139835" y="42066"/>
                    <a:pt x="143408" y="68298"/>
                  </a:cubicBezTo>
                  <a:close/>
                </a:path>
              </a:pathLst>
            </a:custGeom>
            <a:solidFill>
              <a:srgbClr val="231F20"/>
            </a:solidFill>
            <a:ln w="7575" cap="flat">
              <a:noFill/>
              <a:prstDash val="solid"/>
              <a:round/>
            </a:ln>
          </p:spPr>
          <p:txBody>
            <a:bodyPr rtlCol="0" anchor="ctr"/>
            <a:lstStyle/>
            <a:p>
              <a:endParaRPr lang="en-GB"/>
            </a:p>
          </p:txBody>
        </p:sp>
        <p:sp>
          <p:nvSpPr>
            <p:cNvPr id="941" name="Freeform: Shape 940">
              <a:extLst>
                <a:ext uri="{FF2B5EF4-FFF2-40B4-BE49-F238E27FC236}">
                  <a16:creationId xmlns:a16="http://schemas.microsoft.com/office/drawing/2014/main" id="{FACFF308-A5E6-4B0D-B0CE-9978EF1C7E16}"/>
                </a:ext>
              </a:extLst>
            </p:cNvPr>
            <p:cNvSpPr/>
            <p:nvPr/>
          </p:nvSpPr>
          <p:spPr>
            <a:xfrm>
              <a:off x="6171879" y="3685687"/>
              <a:ext cx="54410" cy="32320"/>
            </a:xfrm>
            <a:custGeom>
              <a:avLst/>
              <a:gdLst>
                <a:gd name="connsiteX0" fmla="*/ 16481 w 54410"/>
                <a:gd name="connsiteY0" fmla="*/ 32472 h 32320"/>
                <a:gd name="connsiteX1" fmla="*/ 38571 w 54410"/>
                <a:gd name="connsiteY1" fmla="*/ 32472 h 32320"/>
                <a:gd name="connsiteX2" fmla="*/ 54731 w 54410"/>
                <a:gd name="connsiteY2" fmla="*/ 16311 h 32320"/>
                <a:gd name="connsiteX3" fmla="*/ 38571 w 54410"/>
                <a:gd name="connsiteY3" fmla="*/ 151 h 32320"/>
                <a:gd name="connsiteX4" fmla="*/ 16481 w 54410"/>
                <a:gd name="connsiteY4" fmla="*/ 151 h 32320"/>
                <a:gd name="connsiteX5" fmla="*/ 321 w 54410"/>
                <a:gd name="connsiteY5" fmla="*/ 16311 h 32320"/>
                <a:gd name="connsiteX6" fmla="*/ 16481 w 54410"/>
                <a:gd name="connsiteY6" fmla="*/ 32472 h 32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410" h="32320">
                  <a:moveTo>
                    <a:pt x="16481" y="32472"/>
                  </a:moveTo>
                  <a:lnTo>
                    <a:pt x="38571" y="32472"/>
                  </a:lnTo>
                  <a:cubicBezTo>
                    <a:pt x="47487" y="32472"/>
                    <a:pt x="54731" y="25227"/>
                    <a:pt x="54731" y="16311"/>
                  </a:cubicBezTo>
                  <a:cubicBezTo>
                    <a:pt x="54731" y="7395"/>
                    <a:pt x="47487" y="151"/>
                    <a:pt x="38571" y="151"/>
                  </a:cubicBezTo>
                  <a:lnTo>
                    <a:pt x="16481" y="151"/>
                  </a:lnTo>
                  <a:cubicBezTo>
                    <a:pt x="7565" y="151"/>
                    <a:pt x="321" y="7395"/>
                    <a:pt x="321" y="16311"/>
                  </a:cubicBezTo>
                  <a:cubicBezTo>
                    <a:pt x="321" y="25227"/>
                    <a:pt x="7565" y="32472"/>
                    <a:pt x="16481" y="32472"/>
                  </a:cubicBezTo>
                  <a:close/>
                </a:path>
              </a:pathLst>
            </a:custGeom>
            <a:solidFill>
              <a:srgbClr val="231F20"/>
            </a:solidFill>
            <a:ln w="7575" cap="flat">
              <a:noFill/>
              <a:prstDash val="solid"/>
              <a:round/>
            </a:ln>
          </p:spPr>
          <p:txBody>
            <a:bodyPr rtlCol="0" anchor="ctr"/>
            <a:lstStyle/>
            <a:p>
              <a:endParaRPr lang="en-GB"/>
            </a:p>
          </p:txBody>
        </p:sp>
        <p:sp>
          <p:nvSpPr>
            <p:cNvPr id="942" name="Freeform: Shape 941">
              <a:extLst>
                <a:ext uri="{FF2B5EF4-FFF2-40B4-BE49-F238E27FC236}">
                  <a16:creationId xmlns:a16="http://schemas.microsoft.com/office/drawing/2014/main" id="{3B325C65-D923-4BCB-BF61-3BBE0A57CA63}"/>
                </a:ext>
              </a:extLst>
            </p:cNvPr>
            <p:cNvSpPr/>
            <p:nvPr/>
          </p:nvSpPr>
          <p:spPr>
            <a:xfrm>
              <a:off x="6148019" y="3784512"/>
              <a:ext cx="218356" cy="529335"/>
            </a:xfrm>
            <a:custGeom>
              <a:avLst/>
              <a:gdLst>
                <a:gd name="connsiteX0" fmla="*/ 169141 w 218356"/>
                <a:gd name="connsiteY0" fmla="*/ 295 h 529335"/>
                <a:gd name="connsiteX1" fmla="*/ 111614 w 218356"/>
                <a:gd name="connsiteY1" fmla="*/ 295 h 529335"/>
                <a:gd name="connsiteX2" fmla="*/ 62022 w 218356"/>
                <a:gd name="connsiteY2" fmla="*/ 49894 h 529335"/>
                <a:gd name="connsiteX3" fmla="*/ 62022 w 218356"/>
                <a:gd name="connsiteY3" fmla="*/ 440361 h 529335"/>
                <a:gd name="connsiteX4" fmla="*/ 345 w 218356"/>
                <a:gd name="connsiteY4" fmla="*/ 512384 h 529335"/>
                <a:gd name="connsiteX5" fmla="*/ 17577 w 218356"/>
                <a:gd name="connsiteY5" fmla="*/ 529631 h 529335"/>
                <a:gd name="connsiteX6" fmla="*/ 201462 w 218356"/>
                <a:gd name="connsiteY6" fmla="*/ 529631 h 529335"/>
                <a:gd name="connsiteX7" fmla="*/ 218702 w 218356"/>
                <a:gd name="connsiteY7" fmla="*/ 512391 h 529335"/>
                <a:gd name="connsiteX8" fmla="*/ 218702 w 218356"/>
                <a:gd name="connsiteY8" fmla="*/ 49856 h 529335"/>
                <a:gd name="connsiteX9" fmla="*/ 169141 w 218356"/>
                <a:gd name="connsiteY9" fmla="*/ 295 h 529335"/>
                <a:gd name="connsiteX10" fmla="*/ 197159 w 218356"/>
                <a:gd name="connsiteY10" fmla="*/ 508089 h 529335"/>
                <a:gd name="connsiteX11" fmla="*/ 22070 w 218356"/>
                <a:gd name="connsiteY11" fmla="*/ 508089 h 529335"/>
                <a:gd name="connsiteX12" fmla="*/ 72877 w 218356"/>
                <a:gd name="connsiteY12" fmla="*/ 461036 h 529335"/>
                <a:gd name="connsiteX13" fmla="*/ 83565 w 218356"/>
                <a:gd name="connsiteY13" fmla="*/ 460960 h 529335"/>
                <a:gd name="connsiteX14" fmla="*/ 83565 w 218356"/>
                <a:gd name="connsiteY14" fmla="*/ 49894 h 529335"/>
                <a:gd name="connsiteX15" fmla="*/ 111614 w 218356"/>
                <a:gd name="connsiteY15" fmla="*/ 21838 h 529335"/>
                <a:gd name="connsiteX16" fmla="*/ 169141 w 218356"/>
                <a:gd name="connsiteY16" fmla="*/ 21838 h 529335"/>
                <a:gd name="connsiteX17" fmla="*/ 197159 w 218356"/>
                <a:gd name="connsiteY17" fmla="*/ 49856 h 529335"/>
                <a:gd name="connsiteX18" fmla="*/ 197159 w 218356"/>
                <a:gd name="connsiteY18" fmla="*/ 508089 h 52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356" h="529335">
                  <a:moveTo>
                    <a:pt x="169141" y="295"/>
                  </a:moveTo>
                  <a:lnTo>
                    <a:pt x="111614" y="295"/>
                  </a:lnTo>
                  <a:cubicBezTo>
                    <a:pt x="84325" y="295"/>
                    <a:pt x="62022" y="22605"/>
                    <a:pt x="62022" y="49894"/>
                  </a:cubicBezTo>
                  <a:lnTo>
                    <a:pt x="62022" y="440361"/>
                  </a:lnTo>
                  <a:cubicBezTo>
                    <a:pt x="27201" y="445811"/>
                    <a:pt x="345" y="476102"/>
                    <a:pt x="345" y="512384"/>
                  </a:cubicBezTo>
                  <a:cubicBezTo>
                    <a:pt x="345" y="521862"/>
                    <a:pt x="8114" y="529631"/>
                    <a:pt x="17577" y="529631"/>
                  </a:cubicBezTo>
                  <a:cubicBezTo>
                    <a:pt x="17577" y="529631"/>
                    <a:pt x="201462" y="529631"/>
                    <a:pt x="201462" y="529631"/>
                  </a:cubicBezTo>
                  <a:cubicBezTo>
                    <a:pt x="210941" y="529631"/>
                    <a:pt x="218702" y="521870"/>
                    <a:pt x="218702" y="512391"/>
                  </a:cubicBezTo>
                  <a:lnTo>
                    <a:pt x="218702" y="49856"/>
                  </a:lnTo>
                  <a:cubicBezTo>
                    <a:pt x="218702" y="22590"/>
                    <a:pt x="196407" y="295"/>
                    <a:pt x="169141" y="295"/>
                  </a:cubicBezTo>
                  <a:close/>
                  <a:moveTo>
                    <a:pt x="197159" y="508089"/>
                  </a:moveTo>
                  <a:lnTo>
                    <a:pt x="22070" y="508089"/>
                  </a:lnTo>
                  <a:cubicBezTo>
                    <a:pt x="24266" y="481955"/>
                    <a:pt x="46242" y="461242"/>
                    <a:pt x="72877" y="461036"/>
                  </a:cubicBezTo>
                  <a:lnTo>
                    <a:pt x="83565" y="460960"/>
                  </a:lnTo>
                  <a:lnTo>
                    <a:pt x="83565" y="49894"/>
                  </a:lnTo>
                  <a:cubicBezTo>
                    <a:pt x="83565" y="34463"/>
                    <a:pt x="96183" y="21838"/>
                    <a:pt x="111614" y="21838"/>
                  </a:cubicBezTo>
                  <a:cubicBezTo>
                    <a:pt x="111614" y="21838"/>
                    <a:pt x="169141" y="21838"/>
                    <a:pt x="169141" y="21838"/>
                  </a:cubicBezTo>
                  <a:cubicBezTo>
                    <a:pt x="184549" y="21838"/>
                    <a:pt x="197159" y="34448"/>
                    <a:pt x="197159" y="49856"/>
                  </a:cubicBezTo>
                  <a:lnTo>
                    <a:pt x="197159" y="508089"/>
                  </a:lnTo>
                  <a:close/>
                </a:path>
              </a:pathLst>
            </a:custGeom>
            <a:solidFill>
              <a:srgbClr val="231F20"/>
            </a:solidFill>
            <a:ln w="7575" cap="flat">
              <a:noFill/>
              <a:prstDash val="solid"/>
              <a:round/>
            </a:ln>
          </p:spPr>
          <p:txBody>
            <a:bodyPr rtlCol="0" anchor="ctr"/>
            <a:lstStyle/>
            <a:p>
              <a:endParaRPr lang="en-GB"/>
            </a:p>
          </p:txBody>
        </p:sp>
        <p:sp>
          <p:nvSpPr>
            <p:cNvPr id="943" name="Freeform: Shape 942">
              <a:extLst>
                <a:ext uri="{FF2B5EF4-FFF2-40B4-BE49-F238E27FC236}">
                  <a16:creationId xmlns:a16="http://schemas.microsoft.com/office/drawing/2014/main" id="{E1CC78D9-F2F8-45C6-A766-440CF5DB0ED3}"/>
                </a:ext>
              </a:extLst>
            </p:cNvPr>
            <p:cNvSpPr/>
            <p:nvPr/>
          </p:nvSpPr>
          <p:spPr>
            <a:xfrm>
              <a:off x="6108720" y="3855372"/>
              <a:ext cx="192314" cy="135843"/>
            </a:xfrm>
            <a:custGeom>
              <a:avLst/>
              <a:gdLst>
                <a:gd name="connsiteX0" fmla="*/ 192637 w 192314"/>
                <a:gd name="connsiteY0" fmla="*/ 243 h 135843"/>
                <a:gd name="connsiteX1" fmla="*/ 192637 w 192314"/>
                <a:gd name="connsiteY1" fmla="*/ 129618 h 135843"/>
                <a:gd name="connsiteX2" fmla="*/ 186176 w 192314"/>
                <a:gd name="connsiteY2" fmla="*/ 136087 h 135843"/>
                <a:gd name="connsiteX3" fmla="*/ 6792 w 192314"/>
                <a:gd name="connsiteY3" fmla="*/ 136087 h 135843"/>
                <a:gd name="connsiteX4" fmla="*/ 323 w 192314"/>
                <a:gd name="connsiteY4" fmla="*/ 129618 h 135843"/>
                <a:gd name="connsiteX5" fmla="*/ 323 w 192314"/>
                <a:gd name="connsiteY5" fmla="*/ 66086 h 135843"/>
                <a:gd name="connsiteX6" fmla="*/ 6792 w 192314"/>
                <a:gd name="connsiteY6" fmla="*/ 59617 h 135843"/>
                <a:gd name="connsiteX7" fmla="*/ 127061 w 192314"/>
                <a:gd name="connsiteY7" fmla="*/ 59617 h 135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314" h="135843">
                  <a:moveTo>
                    <a:pt x="192637" y="243"/>
                  </a:moveTo>
                  <a:lnTo>
                    <a:pt x="192637" y="129618"/>
                  </a:lnTo>
                  <a:cubicBezTo>
                    <a:pt x="192637" y="133175"/>
                    <a:pt x="189726" y="136087"/>
                    <a:pt x="186176" y="136087"/>
                  </a:cubicBezTo>
                  <a:lnTo>
                    <a:pt x="6792" y="136087"/>
                  </a:lnTo>
                  <a:cubicBezTo>
                    <a:pt x="3234" y="136087"/>
                    <a:pt x="323" y="133175"/>
                    <a:pt x="323" y="129618"/>
                  </a:cubicBezTo>
                  <a:lnTo>
                    <a:pt x="323" y="66086"/>
                  </a:lnTo>
                  <a:cubicBezTo>
                    <a:pt x="323" y="62528"/>
                    <a:pt x="3234" y="59617"/>
                    <a:pt x="6792" y="59617"/>
                  </a:cubicBezTo>
                  <a:lnTo>
                    <a:pt x="127061" y="59617"/>
                  </a:lnTo>
                </a:path>
              </a:pathLst>
            </a:custGeom>
            <a:solidFill>
              <a:schemeClr val="bg1">
                <a:lumMod val="75000"/>
              </a:schemeClr>
            </a:solidFill>
            <a:ln w="7575" cap="flat">
              <a:noFill/>
              <a:prstDash val="solid"/>
              <a:round/>
            </a:ln>
          </p:spPr>
          <p:txBody>
            <a:bodyPr rtlCol="0" anchor="ctr"/>
            <a:lstStyle/>
            <a:p>
              <a:endParaRPr lang="en-GB"/>
            </a:p>
          </p:txBody>
        </p:sp>
        <p:sp>
          <p:nvSpPr>
            <p:cNvPr id="944" name="Freeform: Shape 943">
              <a:extLst>
                <a:ext uri="{FF2B5EF4-FFF2-40B4-BE49-F238E27FC236}">
                  <a16:creationId xmlns:a16="http://schemas.microsoft.com/office/drawing/2014/main" id="{8A5CC342-0FED-4AB7-9498-9BE5180463B4}"/>
                </a:ext>
              </a:extLst>
            </p:cNvPr>
            <p:cNvSpPr/>
            <p:nvPr/>
          </p:nvSpPr>
          <p:spPr>
            <a:xfrm>
              <a:off x="6100639" y="3847292"/>
              <a:ext cx="208474" cy="152004"/>
            </a:xfrm>
            <a:custGeom>
              <a:avLst/>
              <a:gdLst>
                <a:gd name="connsiteX0" fmla="*/ 192637 w 208474"/>
                <a:gd name="connsiteY0" fmla="*/ 136087 h 152004"/>
                <a:gd name="connsiteX1" fmla="*/ 16484 w 208474"/>
                <a:gd name="connsiteY1" fmla="*/ 136087 h 152004"/>
                <a:gd name="connsiteX2" fmla="*/ 16484 w 208474"/>
                <a:gd name="connsiteY2" fmla="*/ 75778 h 152004"/>
                <a:gd name="connsiteX3" fmla="*/ 135141 w 208474"/>
                <a:gd name="connsiteY3" fmla="*/ 75778 h 152004"/>
                <a:gd name="connsiteX4" fmla="*/ 143221 w 208474"/>
                <a:gd name="connsiteY4" fmla="*/ 67697 h 152004"/>
                <a:gd name="connsiteX5" fmla="*/ 135141 w 208474"/>
                <a:gd name="connsiteY5" fmla="*/ 59617 h 152004"/>
                <a:gd name="connsiteX6" fmla="*/ 14872 w 208474"/>
                <a:gd name="connsiteY6" fmla="*/ 59617 h 152004"/>
                <a:gd name="connsiteX7" fmla="*/ 323 w 208474"/>
                <a:gd name="connsiteY7" fmla="*/ 74166 h 152004"/>
                <a:gd name="connsiteX8" fmla="*/ 323 w 208474"/>
                <a:gd name="connsiteY8" fmla="*/ 137698 h 152004"/>
                <a:gd name="connsiteX9" fmla="*/ 14872 w 208474"/>
                <a:gd name="connsiteY9" fmla="*/ 152247 h 152004"/>
                <a:gd name="connsiteX10" fmla="*/ 194257 w 208474"/>
                <a:gd name="connsiteY10" fmla="*/ 152247 h 152004"/>
                <a:gd name="connsiteX11" fmla="*/ 208798 w 208474"/>
                <a:gd name="connsiteY11" fmla="*/ 137698 h 152004"/>
                <a:gd name="connsiteX12" fmla="*/ 208798 w 208474"/>
                <a:gd name="connsiteY12" fmla="*/ 8323 h 152004"/>
                <a:gd name="connsiteX13" fmla="*/ 200718 w 208474"/>
                <a:gd name="connsiteY13" fmla="*/ 243 h 152004"/>
                <a:gd name="connsiteX14" fmla="*/ 192637 w 208474"/>
                <a:gd name="connsiteY14" fmla="*/ 8323 h 152004"/>
                <a:gd name="connsiteX15" fmla="*/ 192637 w 208474"/>
                <a:gd name="connsiteY15" fmla="*/ 136087 h 15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474" h="152004">
                  <a:moveTo>
                    <a:pt x="192637" y="136087"/>
                  </a:moveTo>
                  <a:lnTo>
                    <a:pt x="16484" y="136087"/>
                  </a:lnTo>
                  <a:lnTo>
                    <a:pt x="16484" y="75778"/>
                  </a:lnTo>
                  <a:lnTo>
                    <a:pt x="135141" y="75778"/>
                  </a:lnTo>
                  <a:cubicBezTo>
                    <a:pt x="139603" y="75778"/>
                    <a:pt x="143221" y="72159"/>
                    <a:pt x="143221" y="67697"/>
                  </a:cubicBezTo>
                  <a:cubicBezTo>
                    <a:pt x="143221" y="63235"/>
                    <a:pt x="139603" y="59617"/>
                    <a:pt x="135141" y="59617"/>
                  </a:cubicBezTo>
                  <a:lnTo>
                    <a:pt x="14872" y="59617"/>
                  </a:lnTo>
                  <a:cubicBezTo>
                    <a:pt x="6868" y="59617"/>
                    <a:pt x="323" y="66162"/>
                    <a:pt x="323" y="74166"/>
                  </a:cubicBezTo>
                  <a:cubicBezTo>
                    <a:pt x="323" y="74166"/>
                    <a:pt x="323" y="137698"/>
                    <a:pt x="323" y="137698"/>
                  </a:cubicBezTo>
                  <a:cubicBezTo>
                    <a:pt x="323" y="145702"/>
                    <a:pt x="6868" y="152247"/>
                    <a:pt x="14872" y="152247"/>
                  </a:cubicBezTo>
                  <a:cubicBezTo>
                    <a:pt x="14872" y="152247"/>
                    <a:pt x="194257" y="152247"/>
                    <a:pt x="194257" y="152247"/>
                  </a:cubicBezTo>
                  <a:cubicBezTo>
                    <a:pt x="202246" y="152247"/>
                    <a:pt x="208798" y="145702"/>
                    <a:pt x="208798" y="137698"/>
                  </a:cubicBezTo>
                  <a:cubicBezTo>
                    <a:pt x="208798" y="137698"/>
                    <a:pt x="208798" y="8323"/>
                    <a:pt x="208798" y="8323"/>
                  </a:cubicBezTo>
                  <a:cubicBezTo>
                    <a:pt x="208798" y="3861"/>
                    <a:pt x="205180" y="243"/>
                    <a:pt x="200718" y="243"/>
                  </a:cubicBezTo>
                  <a:cubicBezTo>
                    <a:pt x="196256" y="243"/>
                    <a:pt x="192637" y="3861"/>
                    <a:pt x="192637" y="8323"/>
                  </a:cubicBezTo>
                  <a:lnTo>
                    <a:pt x="192637" y="136087"/>
                  </a:lnTo>
                  <a:close/>
                </a:path>
              </a:pathLst>
            </a:custGeom>
            <a:solidFill>
              <a:srgbClr val="231F20"/>
            </a:solidFill>
            <a:ln w="7575" cap="flat">
              <a:noFill/>
              <a:prstDash val="solid"/>
              <a:round/>
            </a:ln>
          </p:spPr>
          <p:txBody>
            <a:bodyPr rtlCol="0" anchor="ctr"/>
            <a:lstStyle/>
            <a:p>
              <a:endParaRPr lang="en-GB"/>
            </a:p>
          </p:txBody>
        </p:sp>
        <p:sp>
          <p:nvSpPr>
            <p:cNvPr id="949" name="Freeform: Shape 948">
              <a:extLst>
                <a:ext uri="{FF2B5EF4-FFF2-40B4-BE49-F238E27FC236}">
                  <a16:creationId xmlns:a16="http://schemas.microsoft.com/office/drawing/2014/main" id="{09098080-AB5D-4780-B8CB-AFC180126B77}"/>
                </a:ext>
              </a:extLst>
            </p:cNvPr>
            <p:cNvSpPr/>
            <p:nvPr/>
          </p:nvSpPr>
          <p:spPr>
            <a:xfrm>
              <a:off x="6282642" y="3956374"/>
              <a:ext cx="78348" cy="352088"/>
            </a:xfrm>
            <a:custGeom>
              <a:avLst/>
              <a:gdLst>
                <a:gd name="connsiteX0" fmla="*/ 68051 w 78348"/>
                <a:gd name="connsiteY0" fmla="*/ 4667 h 352088"/>
                <a:gd name="connsiteX1" fmla="*/ 475 w 78348"/>
                <a:gd name="connsiteY1" fmla="*/ 345984 h 352088"/>
                <a:gd name="connsiteX2" fmla="*/ 4709 w 78348"/>
                <a:gd name="connsiteY2" fmla="*/ 352315 h 352088"/>
                <a:gd name="connsiteX3" fmla="*/ 11041 w 78348"/>
                <a:gd name="connsiteY3" fmla="*/ 348082 h 352088"/>
                <a:gd name="connsiteX4" fmla="*/ 78617 w 78348"/>
                <a:gd name="connsiteY4" fmla="*/ 6765 h 352088"/>
                <a:gd name="connsiteX5" fmla="*/ 74383 w 78348"/>
                <a:gd name="connsiteY5" fmla="*/ 433 h 352088"/>
                <a:gd name="connsiteX6" fmla="*/ 68051 w 78348"/>
                <a:gd name="connsiteY6" fmla="*/ 4667 h 35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48" h="352088">
                  <a:moveTo>
                    <a:pt x="68051" y="4667"/>
                  </a:moveTo>
                  <a:lnTo>
                    <a:pt x="475" y="345984"/>
                  </a:lnTo>
                  <a:cubicBezTo>
                    <a:pt x="-102" y="348903"/>
                    <a:pt x="1798" y="351738"/>
                    <a:pt x="4709" y="352315"/>
                  </a:cubicBezTo>
                  <a:cubicBezTo>
                    <a:pt x="7628" y="352893"/>
                    <a:pt x="10463" y="350993"/>
                    <a:pt x="11041" y="348082"/>
                  </a:cubicBezTo>
                  <a:lnTo>
                    <a:pt x="78617" y="6765"/>
                  </a:lnTo>
                  <a:cubicBezTo>
                    <a:pt x="79195" y="3846"/>
                    <a:pt x="77295" y="1011"/>
                    <a:pt x="74383" y="433"/>
                  </a:cubicBezTo>
                  <a:cubicBezTo>
                    <a:pt x="71464" y="-144"/>
                    <a:pt x="68629" y="1756"/>
                    <a:pt x="68051" y="4667"/>
                  </a:cubicBezTo>
                  <a:close/>
                </a:path>
              </a:pathLst>
            </a:custGeom>
            <a:solidFill>
              <a:srgbClr val="231F20"/>
            </a:solidFill>
            <a:ln w="7575" cap="flat">
              <a:noFill/>
              <a:prstDash val="solid"/>
              <a:round/>
            </a:ln>
          </p:spPr>
          <p:txBody>
            <a:bodyPr rtlCol="0" anchor="ctr"/>
            <a:lstStyle/>
            <a:p>
              <a:endParaRPr lang="en-GB"/>
            </a:p>
          </p:txBody>
        </p:sp>
        <p:sp>
          <p:nvSpPr>
            <p:cNvPr id="950" name="Freeform: Shape 949">
              <a:extLst>
                <a:ext uri="{FF2B5EF4-FFF2-40B4-BE49-F238E27FC236}">
                  <a16:creationId xmlns:a16="http://schemas.microsoft.com/office/drawing/2014/main" id="{FBF68BB4-53B0-4535-AFD6-8F3F23AC8006}"/>
                </a:ext>
              </a:extLst>
            </p:cNvPr>
            <p:cNvSpPr/>
            <p:nvPr/>
          </p:nvSpPr>
          <p:spPr>
            <a:xfrm>
              <a:off x="6005116" y="4007195"/>
              <a:ext cx="34471" cy="34476"/>
            </a:xfrm>
            <a:custGeom>
              <a:avLst/>
              <a:gdLst>
                <a:gd name="connsiteX0" fmla="*/ 20768 w 34471"/>
                <a:gd name="connsiteY0" fmla="*/ 725 h 34476"/>
                <a:gd name="connsiteX1" fmla="*/ 548 w 34471"/>
                <a:gd name="connsiteY1" fmla="*/ 13723 h 34476"/>
                <a:gd name="connsiteX2" fmla="*/ 14231 w 34471"/>
                <a:gd name="connsiteY2" fmla="*/ 34307 h 34476"/>
                <a:gd name="connsiteX3" fmla="*/ 34413 w 34471"/>
                <a:gd name="connsiteY3" fmla="*/ 21575 h 34476"/>
                <a:gd name="connsiteX4" fmla="*/ 20768 w 34471"/>
                <a:gd name="connsiteY4" fmla="*/ 725 h 34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71" h="34476">
                  <a:moveTo>
                    <a:pt x="20768" y="725"/>
                  </a:moveTo>
                  <a:cubicBezTo>
                    <a:pt x="11365" y="-1457"/>
                    <a:pt x="2297" y="4731"/>
                    <a:pt x="548" y="13723"/>
                  </a:cubicBezTo>
                  <a:cubicBezTo>
                    <a:pt x="-1200" y="22708"/>
                    <a:pt x="4828" y="32126"/>
                    <a:pt x="14231" y="34307"/>
                  </a:cubicBezTo>
                  <a:cubicBezTo>
                    <a:pt x="23649" y="36489"/>
                    <a:pt x="32664" y="30575"/>
                    <a:pt x="34413" y="21575"/>
                  </a:cubicBezTo>
                  <a:cubicBezTo>
                    <a:pt x="36168" y="12590"/>
                    <a:pt x="30194" y="2906"/>
                    <a:pt x="20768" y="725"/>
                  </a:cubicBezTo>
                  <a:close/>
                </a:path>
              </a:pathLst>
            </a:custGeom>
            <a:solidFill>
              <a:srgbClr val="231F20"/>
            </a:solidFill>
            <a:ln w="7575" cap="flat">
              <a:noFill/>
              <a:prstDash val="solid"/>
              <a:round/>
            </a:ln>
          </p:spPr>
          <p:txBody>
            <a:bodyPr rtlCol="0" anchor="ctr"/>
            <a:lstStyle/>
            <a:p>
              <a:endParaRPr lang="en-GB"/>
            </a:p>
          </p:txBody>
        </p:sp>
        <p:sp>
          <p:nvSpPr>
            <p:cNvPr id="951" name="Freeform: Shape 950">
              <a:extLst>
                <a:ext uri="{FF2B5EF4-FFF2-40B4-BE49-F238E27FC236}">
                  <a16:creationId xmlns:a16="http://schemas.microsoft.com/office/drawing/2014/main" id="{25CD8FBD-471B-410E-8DFA-F6923A46ED52}"/>
                </a:ext>
              </a:extLst>
            </p:cNvPr>
            <p:cNvSpPr/>
            <p:nvPr/>
          </p:nvSpPr>
          <p:spPr>
            <a:xfrm>
              <a:off x="6027910" y="3855365"/>
              <a:ext cx="45326" cy="127101"/>
            </a:xfrm>
            <a:custGeom>
              <a:avLst/>
              <a:gdLst>
                <a:gd name="connsiteX0" fmla="*/ 32215 w 45326"/>
                <a:gd name="connsiteY0" fmla="*/ 833 h 127101"/>
                <a:gd name="connsiteX1" fmla="*/ 12558 w 45326"/>
                <a:gd name="connsiteY1" fmla="*/ 13588 h 127101"/>
                <a:gd name="connsiteX2" fmla="*/ 4265 w 45326"/>
                <a:gd name="connsiteY2" fmla="*/ 87352 h 127101"/>
                <a:gd name="connsiteX3" fmla="*/ 259 w 45326"/>
                <a:gd name="connsiteY3" fmla="*/ 125085 h 127101"/>
                <a:gd name="connsiteX4" fmla="*/ 10878 w 45326"/>
                <a:gd name="connsiteY4" fmla="*/ 127342 h 127101"/>
                <a:gd name="connsiteX5" fmla="*/ 22554 w 45326"/>
                <a:gd name="connsiteY5" fmla="*/ 91228 h 127101"/>
                <a:gd name="connsiteX6" fmla="*/ 44993 w 45326"/>
                <a:gd name="connsiteY6" fmla="*/ 20482 h 127101"/>
                <a:gd name="connsiteX7" fmla="*/ 32215 w 45326"/>
                <a:gd name="connsiteY7" fmla="*/ 833 h 12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26" h="127101">
                  <a:moveTo>
                    <a:pt x="32215" y="833"/>
                  </a:moveTo>
                  <a:cubicBezTo>
                    <a:pt x="22189" y="-1295"/>
                    <a:pt x="14983" y="2171"/>
                    <a:pt x="12558" y="13588"/>
                  </a:cubicBezTo>
                  <a:cubicBezTo>
                    <a:pt x="10467" y="23417"/>
                    <a:pt x="8347" y="49345"/>
                    <a:pt x="4265" y="87352"/>
                  </a:cubicBezTo>
                  <a:lnTo>
                    <a:pt x="259" y="125085"/>
                  </a:lnTo>
                  <a:lnTo>
                    <a:pt x="10878" y="127342"/>
                  </a:lnTo>
                  <a:lnTo>
                    <a:pt x="22554" y="91228"/>
                  </a:lnTo>
                  <a:cubicBezTo>
                    <a:pt x="34298" y="54856"/>
                    <a:pt x="42902" y="30311"/>
                    <a:pt x="44993" y="20482"/>
                  </a:cubicBezTo>
                  <a:cubicBezTo>
                    <a:pt x="47418" y="9065"/>
                    <a:pt x="42249" y="2969"/>
                    <a:pt x="32215" y="833"/>
                  </a:cubicBezTo>
                  <a:close/>
                </a:path>
              </a:pathLst>
            </a:custGeom>
            <a:solidFill>
              <a:srgbClr val="231F20"/>
            </a:solidFill>
            <a:ln w="7575" cap="flat">
              <a:noFill/>
              <a:prstDash val="solid"/>
              <a:round/>
            </a:ln>
          </p:spPr>
          <p:txBody>
            <a:bodyPr rtlCol="0" anchor="ctr"/>
            <a:lstStyle/>
            <a:p>
              <a:endParaRPr lang="en-GB"/>
            </a:p>
          </p:txBody>
        </p:sp>
        <p:sp>
          <p:nvSpPr>
            <p:cNvPr id="952" name="Freeform: Shape 951">
              <a:extLst>
                <a:ext uri="{FF2B5EF4-FFF2-40B4-BE49-F238E27FC236}">
                  <a16:creationId xmlns:a16="http://schemas.microsoft.com/office/drawing/2014/main" id="{B2EE71CE-DC7F-4DF8-9125-1138CCC4AB3E}"/>
                </a:ext>
              </a:extLst>
            </p:cNvPr>
            <p:cNvSpPr/>
            <p:nvPr/>
          </p:nvSpPr>
          <p:spPr>
            <a:xfrm>
              <a:off x="5535182" y="3692919"/>
              <a:ext cx="53876" cy="130892"/>
            </a:xfrm>
            <a:custGeom>
              <a:avLst/>
              <a:gdLst>
                <a:gd name="connsiteX0" fmla="*/ 42973 w 53876"/>
                <a:gd name="connsiteY0" fmla="*/ 71669 h 130892"/>
                <a:gd name="connsiteX1" fmla="*/ 2534 w 53876"/>
                <a:gd name="connsiteY1" fmla="*/ 130769 h 130892"/>
                <a:gd name="connsiteX2" fmla="*/ 10576 w 53876"/>
                <a:gd name="connsiteY2" fmla="*/ 66241 h 130892"/>
                <a:gd name="connsiteX3" fmla="*/ 47230 w 53876"/>
                <a:gd name="connsiteY3" fmla="*/ 178 h 130892"/>
                <a:gd name="connsiteX4" fmla="*/ 42973 w 53876"/>
                <a:gd name="connsiteY4" fmla="*/ 71669 h 130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876" h="130892">
                  <a:moveTo>
                    <a:pt x="42973" y="71669"/>
                  </a:moveTo>
                  <a:cubicBezTo>
                    <a:pt x="30628" y="107730"/>
                    <a:pt x="12522" y="134190"/>
                    <a:pt x="2534" y="130769"/>
                  </a:cubicBezTo>
                  <a:cubicBezTo>
                    <a:pt x="-7455" y="127349"/>
                    <a:pt x="16360" y="102758"/>
                    <a:pt x="10576" y="66241"/>
                  </a:cubicBezTo>
                  <a:cubicBezTo>
                    <a:pt x="4966" y="30872"/>
                    <a:pt x="-15687" y="2732"/>
                    <a:pt x="47230" y="178"/>
                  </a:cubicBezTo>
                  <a:cubicBezTo>
                    <a:pt x="57932" y="-255"/>
                    <a:pt x="55310" y="35608"/>
                    <a:pt x="42973" y="71669"/>
                  </a:cubicBezTo>
                  <a:close/>
                </a:path>
              </a:pathLst>
            </a:custGeom>
            <a:solidFill>
              <a:srgbClr val="231F20"/>
            </a:solidFill>
            <a:ln w="7575" cap="flat">
              <a:noFill/>
              <a:prstDash val="solid"/>
              <a:round/>
            </a:ln>
          </p:spPr>
          <p:txBody>
            <a:bodyPr rtlCol="0" anchor="ctr"/>
            <a:lstStyle/>
            <a:p>
              <a:endParaRPr lang="en-GB"/>
            </a:p>
          </p:txBody>
        </p:sp>
      </p:grpSp>
      <p:grpSp>
        <p:nvGrpSpPr>
          <p:cNvPr id="953" name="Group 952">
            <a:extLst>
              <a:ext uri="{FF2B5EF4-FFF2-40B4-BE49-F238E27FC236}">
                <a16:creationId xmlns:a16="http://schemas.microsoft.com/office/drawing/2014/main" id="{2FBA16B6-2F21-4BC8-9672-DC29E96AE48C}"/>
              </a:ext>
            </a:extLst>
          </p:cNvPr>
          <p:cNvGrpSpPr>
            <a:grpSpLocks noChangeAspect="1"/>
          </p:cNvGrpSpPr>
          <p:nvPr/>
        </p:nvGrpSpPr>
        <p:grpSpPr>
          <a:xfrm>
            <a:off x="69679" y="3588362"/>
            <a:ext cx="504000" cy="504000"/>
            <a:chOff x="2457450" y="3431037"/>
            <a:chExt cx="1077355" cy="1077355"/>
          </a:xfrm>
        </p:grpSpPr>
        <p:sp>
          <p:nvSpPr>
            <p:cNvPr id="954" name="Freeform: Shape 953">
              <a:extLst>
                <a:ext uri="{FF2B5EF4-FFF2-40B4-BE49-F238E27FC236}">
                  <a16:creationId xmlns:a16="http://schemas.microsoft.com/office/drawing/2014/main" id="{B83CDEB9-0331-42BF-B281-3F22759EE785}"/>
                </a:ext>
              </a:extLst>
            </p:cNvPr>
            <p:cNvSpPr/>
            <p:nvPr/>
          </p:nvSpPr>
          <p:spPr>
            <a:xfrm>
              <a:off x="2457450" y="343103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955" name="Freeform: Shape 954">
              <a:extLst>
                <a:ext uri="{FF2B5EF4-FFF2-40B4-BE49-F238E27FC236}">
                  <a16:creationId xmlns:a16="http://schemas.microsoft.com/office/drawing/2014/main" id="{8B05AD4A-7B0D-4899-87C5-1C1E75D9F3B9}"/>
                </a:ext>
              </a:extLst>
            </p:cNvPr>
            <p:cNvSpPr/>
            <p:nvPr/>
          </p:nvSpPr>
          <p:spPr>
            <a:xfrm>
              <a:off x="2751735" y="3680840"/>
              <a:ext cx="488945" cy="577186"/>
            </a:xfrm>
            <a:custGeom>
              <a:avLst/>
              <a:gdLst>
                <a:gd name="connsiteX0" fmla="*/ 344992 w 488945"/>
                <a:gd name="connsiteY0" fmla="*/ 102828 h 577186"/>
                <a:gd name="connsiteX1" fmla="*/ 331105 w 488945"/>
                <a:gd name="connsiteY1" fmla="*/ 185235 h 577186"/>
                <a:gd name="connsiteX2" fmla="*/ 252530 w 488945"/>
                <a:gd name="connsiteY2" fmla="*/ 225 h 577186"/>
                <a:gd name="connsiteX3" fmla="*/ 110810 w 488945"/>
                <a:gd name="connsiteY3" fmla="*/ 278937 h 577186"/>
                <a:gd name="connsiteX4" fmla="*/ 64715 w 488945"/>
                <a:gd name="connsiteY4" fmla="*/ 198225 h 577186"/>
                <a:gd name="connsiteX5" fmla="*/ 29346 w 488945"/>
                <a:gd name="connsiteY5" fmla="*/ 463908 h 577186"/>
                <a:gd name="connsiteX6" fmla="*/ 50326 w 488945"/>
                <a:gd name="connsiteY6" fmla="*/ 492193 h 577186"/>
                <a:gd name="connsiteX7" fmla="*/ 226624 w 488945"/>
                <a:gd name="connsiteY7" fmla="*/ 577411 h 577186"/>
                <a:gd name="connsiteX8" fmla="*/ 174479 w 488945"/>
                <a:gd name="connsiteY8" fmla="*/ 472695 h 577186"/>
                <a:gd name="connsiteX9" fmla="*/ 246213 w 488945"/>
                <a:gd name="connsiteY9" fmla="*/ 303451 h 577186"/>
                <a:gd name="connsiteX10" fmla="*/ 317947 w 488945"/>
                <a:gd name="connsiteY10" fmla="*/ 472695 h 577186"/>
                <a:gd name="connsiteX11" fmla="*/ 273684 w 488945"/>
                <a:gd name="connsiteY11" fmla="*/ 576591 h 577186"/>
                <a:gd name="connsiteX12" fmla="*/ 414218 w 488945"/>
                <a:gd name="connsiteY12" fmla="*/ 517771 h 577186"/>
                <a:gd name="connsiteX13" fmla="*/ 480677 w 488945"/>
                <a:gd name="connsiteY13" fmla="*/ 412515 h 577186"/>
                <a:gd name="connsiteX14" fmla="*/ 344992 w 488945"/>
                <a:gd name="connsiteY14" fmla="*/ 102828 h 577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88945" h="577186">
                  <a:moveTo>
                    <a:pt x="344992" y="102828"/>
                  </a:moveTo>
                  <a:cubicBezTo>
                    <a:pt x="344992" y="134929"/>
                    <a:pt x="339641" y="161815"/>
                    <a:pt x="331105" y="185235"/>
                  </a:cubicBezTo>
                  <a:cubicBezTo>
                    <a:pt x="294003" y="138722"/>
                    <a:pt x="252530" y="89807"/>
                    <a:pt x="252530" y="225"/>
                  </a:cubicBezTo>
                  <a:cubicBezTo>
                    <a:pt x="165524" y="60245"/>
                    <a:pt x="94034" y="156555"/>
                    <a:pt x="110810" y="278937"/>
                  </a:cubicBezTo>
                  <a:cubicBezTo>
                    <a:pt x="91753" y="259219"/>
                    <a:pt x="75121" y="234172"/>
                    <a:pt x="64715" y="198225"/>
                  </a:cubicBezTo>
                  <a:cubicBezTo>
                    <a:pt x="6884" y="267626"/>
                    <a:pt x="-27581" y="365904"/>
                    <a:pt x="29346" y="463908"/>
                  </a:cubicBezTo>
                  <a:cubicBezTo>
                    <a:pt x="34933" y="473508"/>
                    <a:pt x="42048" y="483155"/>
                    <a:pt x="50326" y="492193"/>
                  </a:cubicBezTo>
                  <a:cubicBezTo>
                    <a:pt x="73540" y="520667"/>
                    <a:pt x="128498" y="571741"/>
                    <a:pt x="226624" y="577411"/>
                  </a:cubicBezTo>
                  <a:cubicBezTo>
                    <a:pt x="200270" y="555398"/>
                    <a:pt x="180841" y="498768"/>
                    <a:pt x="174479" y="472695"/>
                  </a:cubicBezTo>
                  <a:cubicBezTo>
                    <a:pt x="156205" y="397753"/>
                    <a:pt x="196409" y="338964"/>
                    <a:pt x="246213" y="303451"/>
                  </a:cubicBezTo>
                  <a:cubicBezTo>
                    <a:pt x="246213" y="391079"/>
                    <a:pt x="316465" y="407506"/>
                    <a:pt x="317947" y="472695"/>
                  </a:cubicBezTo>
                  <a:cubicBezTo>
                    <a:pt x="318669" y="504674"/>
                    <a:pt x="300730" y="555398"/>
                    <a:pt x="273684" y="576591"/>
                  </a:cubicBezTo>
                  <a:cubicBezTo>
                    <a:pt x="340272" y="570251"/>
                    <a:pt x="385812" y="542802"/>
                    <a:pt x="414218" y="517771"/>
                  </a:cubicBezTo>
                  <a:cubicBezTo>
                    <a:pt x="447664" y="491623"/>
                    <a:pt x="471243" y="449944"/>
                    <a:pt x="480677" y="412515"/>
                  </a:cubicBezTo>
                  <a:cubicBezTo>
                    <a:pt x="515240" y="275372"/>
                    <a:pt x="439196" y="167827"/>
                    <a:pt x="344992" y="102828"/>
                  </a:cubicBezTo>
                  <a:close/>
                </a:path>
              </a:pathLst>
            </a:custGeom>
            <a:solidFill>
              <a:srgbClr val="231F20"/>
            </a:solidFill>
            <a:ln w="7575" cap="flat">
              <a:noFill/>
              <a:prstDash val="solid"/>
              <a:round/>
            </a:ln>
          </p:spPr>
          <p:txBody>
            <a:bodyPr rtlCol="0" anchor="ctr"/>
            <a:lstStyle/>
            <a:p>
              <a:endParaRPr lang="en-GB"/>
            </a:p>
          </p:txBody>
        </p:sp>
        <p:sp>
          <p:nvSpPr>
            <p:cNvPr id="956" name="Freeform: Shape 955">
              <a:extLst>
                <a:ext uri="{FF2B5EF4-FFF2-40B4-BE49-F238E27FC236}">
                  <a16:creationId xmlns:a16="http://schemas.microsoft.com/office/drawing/2014/main" id="{F122395D-64C6-464E-B0F3-04B264A6E1C3}"/>
                </a:ext>
              </a:extLst>
            </p:cNvPr>
            <p:cNvSpPr/>
            <p:nvPr/>
          </p:nvSpPr>
          <p:spPr>
            <a:xfrm>
              <a:off x="3107974" y="3908242"/>
              <a:ext cx="77384" cy="200303"/>
            </a:xfrm>
            <a:custGeom>
              <a:avLst/>
              <a:gdLst>
                <a:gd name="connsiteX0" fmla="*/ 287 w 77384"/>
                <a:gd name="connsiteY0" fmla="*/ 241 h 200303"/>
                <a:gd name="connsiteX1" fmla="*/ 49187 w 77384"/>
                <a:gd name="connsiteY1" fmla="*/ 200545 h 200303"/>
                <a:gd name="connsiteX2" fmla="*/ 287 w 77384"/>
                <a:gd name="connsiteY2" fmla="*/ 241 h 200303"/>
              </a:gdLst>
              <a:ahLst/>
              <a:cxnLst>
                <a:cxn ang="0">
                  <a:pos x="connsiteX0" y="connsiteY0"/>
                </a:cxn>
                <a:cxn ang="0">
                  <a:pos x="connsiteX1" y="connsiteY1"/>
                </a:cxn>
                <a:cxn ang="0">
                  <a:pos x="connsiteX2" y="connsiteY2"/>
                </a:cxn>
              </a:cxnLst>
              <a:rect l="l" t="t" r="r" b="b"/>
              <a:pathLst>
                <a:path w="77384" h="200303">
                  <a:moveTo>
                    <a:pt x="287" y="241"/>
                  </a:moveTo>
                  <a:cubicBezTo>
                    <a:pt x="287" y="241"/>
                    <a:pt x="134748" y="81021"/>
                    <a:pt x="49187" y="200545"/>
                  </a:cubicBezTo>
                  <a:cubicBezTo>
                    <a:pt x="49187" y="200545"/>
                    <a:pt x="92431" y="90872"/>
                    <a:pt x="287" y="241"/>
                  </a:cubicBezTo>
                  <a:close/>
                </a:path>
              </a:pathLst>
            </a:custGeom>
            <a:solidFill>
              <a:schemeClr val="bg1">
                <a:lumMod val="75000"/>
              </a:schemeClr>
            </a:solidFill>
            <a:ln w="7575" cap="flat">
              <a:noFill/>
              <a:prstDash val="solid"/>
              <a:round/>
            </a:ln>
          </p:spPr>
          <p:txBody>
            <a:bodyPr rtlCol="0" anchor="ctr"/>
            <a:lstStyle/>
            <a:p>
              <a:endParaRPr lang="en-GB"/>
            </a:p>
          </p:txBody>
        </p:sp>
        <p:sp>
          <p:nvSpPr>
            <p:cNvPr id="957" name="Freeform: Shape 956">
              <a:extLst>
                <a:ext uri="{FF2B5EF4-FFF2-40B4-BE49-F238E27FC236}">
                  <a16:creationId xmlns:a16="http://schemas.microsoft.com/office/drawing/2014/main" id="{531D9142-7A87-483A-B2E8-6C135D71B793}"/>
                </a:ext>
              </a:extLst>
            </p:cNvPr>
            <p:cNvSpPr/>
            <p:nvPr/>
          </p:nvSpPr>
          <p:spPr>
            <a:xfrm>
              <a:off x="2800518" y="3988307"/>
              <a:ext cx="78229" cy="198463"/>
            </a:xfrm>
            <a:custGeom>
              <a:avLst/>
              <a:gdLst>
                <a:gd name="connsiteX0" fmla="*/ 22496 w 78229"/>
                <a:gd name="connsiteY0" fmla="*/ 274 h 198463"/>
                <a:gd name="connsiteX1" fmla="*/ 78389 w 78229"/>
                <a:gd name="connsiteY1" fmla="*/ 198738 h 198463"/>
                <a:gd name="connsiteX2" fmla="*/ 22496 w 78229"/>
                <a:gd name="connsiteY2" fmla="*/ 274 h 198463"/>
              </a:gdLst>
              <a:ahLst/>
              <a:cxnLst>
                <a:cxn ang="0">
                  <a:pos x="connsiteX0" y="connsiteY0"/>
                </a:cxn>
                <a:cxn ang="0">
                  <a:pos x="connsiteX1" y="connsiteY1"/>
                </a:cxn>
                <a:cxn ang="0">
                  <a:pos x="connsiteX2" y="connsiteY2"/>
                </a:cxn>
              </a:cxnLst>
              <a:rect l="l" t="t" r="r" b="b"/>
              <a:pathLst>
                <a:path w="78229" h="198463">
                  <a:moveTo>
                    <a:pt x="22496" y="274"/>
                  </a:moveTo>
                  <a:cubicBezTo>
                    <a:pt x="22496" y="274"/>
                    <a:pt x="-54878" y="136719"/>
                    <a:pt x="78389" y="198738"/>
                  </a:cubicBezTo>
                  <a:cubicBezTo>
                    <a:pt x="78389" y="198738"/>
                    <a:pt x="-13193" y="124496"/>
                    <a:pt x="22496" y="274"/>
                  </a:cubicBezTo>
                  <a:close/>
                </a:path>
              </a:pathLst>
            </a:custGeom>
            <a:solidFill>
              <a:schemeClr val="bg1">
                <a:lumMod val="75000"/>
              </a:schemeClr>
            </a:solidFill>
            <a:ln w="7575" cap="flat">
              <a:noFill/>
              <a:prstDash val="solid"/>
              <a:round/>
            </a:ln>
          </p:spPr>
          <p:txBody>
            <a:bodyPr rtlCol="0" anchor="ctr"/>
            <a:lstStyle/>
            <a:p>
              <a:endParaRPr lang="en-GB"/>
            </a:p>
          </p:txBody>
        </p:sp>
        <p:sp>
          <p:nvSpPr>
            <p:cNvPr id="958" name="Freeform: Shape 957">
              <a:extLst>
                <a:ext uri="{FF2B5EF4-FFF2-40B4-BE49-F238E27FC236}">
                  <a16:creationId xmlns:a16="http://schemas.microsoft.com/office/drawing/2014/main" id="{F370D83D-2780-42B4-8107-87CB3EE0CFE5}"/>
                </a:ext>
              </a:extLst>
            </p:cNvPr>
            <p:cNvSpPr/>
            <p:nvPr/>
          </p:nvSpPr>
          <p:spPr>
            <a:xfrm>
              <a:off x="2602164" y="3575759"/>
              <a:ext cx="787918" cy="787911"/>
            </a:xfrm>
            <a:custGeom>
              <a:avLst/>
              <a:gdLst>
                <a:gd name="connsiteX0" fmla="*/ 788143 w 787918"/>
                <a:gd name="connsiteY0" fmla="*/ 394188 h 787911"/>
                <a:gd name="connsiteX1" fmla="*/ 394180 w 787918"/>
                <a:gd name="connsiteY1" fmla="*/ 225 h 787911"/>
                <a:gd name="connsiteX2" fmla="*/ 224 w 787918"/>
                <a:gd name="connsiteY2" fmla="*/ 394188 h 787911"/>
                <a:gd name="connsiteX3" fmla="*/ 394180 w 787918"/>
                <a:gd name="connsiteY3" fmla="*/ 788136 h 787911"/>
                <a:gd name="connsiteX4" fmla="*/ 788143 w 787918"/>
                <a:gd name="connsiteY4" fmla="*/ 394188 h 787911"/>
                <a:gd name="connsiteX5" fmla="*/ 755822 w 787918"/>
                <a:gd name="connsiteY5" fmla="*/ 394188 h 787911"/>
                <a:gd name="connsiteX6" fmla="*/ 394180 w 787918"/>
                <a:gd name="connsiteY6" fmla="*/ 755815 h 787911"/>
                <a:gd name="connsiteX7" fmla="*/ 32545 w 787918"/>
                <a:gd name="connsiteY7" fmla="*/ 394188 h 787911"/>
                <a:gd name="connsiteX8" fmla="*/ 394180 w 787918"/>
                <a:gd name="connsiteY8" fmla="*/ 32546 h 787911"/>
                <a:gd name="connsiteX9" fmla="*/ 755822 w 787918"/>
                <a:gd name="connsiteY9" fmla="*/ 394188 h 78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7918" h="787911">
                  <a:moveTo>
                    <a:pt x="788143" y="394188"/>
                  </a:moveTo>
                  <a:cubicBezTo>
                    <a:pt x="788143" y="176607"/>
                    <a:pt x="611761" y="225"/>
                    <a:pt x="394180" y="225"/>
                  </a:cubicBezTo>
                  <a:cubicBezTo>
                    <a:pt x="176606" y="225"/>
                    <a:pt x="224" y="176607"/>
                    <a:pt x="224" y="394188"/>
                  </a:cubicBezTo>
                  <a:cubicBezTo>
                    <a:pt x="224" y="611762"/>
                    <a:pt x="176606" y="788136"/>
                    <a:pt x="394180" y="788136"/>
                  </a:cubicBezTo>
                  <a:cubicBezTo>
                    <a:pt x="611761" y="788136"/>
                    <a:pt x="788143" y="611762"/>
                    <a:pt x="788143" y="394188"/>
                  </a:cubicBezTo>
                  <a:close/>
                  <a:moveTo>
                    <a:pt x="755822" y="394188"/>
                  </a:moveTo>
                  <a:cubicBezTo>
                    <a:pt x="755822" y="593914"/>
                    <a:pt x="593913" y="755815"/>
                    <a:pt x="394180" y="755815"/>
                  </a:cubicBezTo>
                  <a:cubicBezTo>
                    <a:pt x="194454" y="755815"/>
                    <a:pt x="32545" y="593914"/>
                    <a:pt x="32545" y="394188"/>
                  </a:cubicBezTo>
                  <a:cubicBezTo>
                    <a:pt x="32545" y="194455"/>
                    <a:pt x="194454" y="32546"/>
                    <a:pt x="394180" y="32546"/>
                  </a:cubicBezTo>
                  <a:cubicBezTo>
                    <a:pt x="593913" y="32546"/>
                    <a:pt x="755822" y="194455"/>
                    <a:pt x="755822" y="394188"/>
                  </a:cubicBezTo>
                  <a:close/>
                </a:path>
              </a:pathLst>
            </a:custGeom>
            <a:solidFill>
              <a:srgbClr val="FFFFFF"/>
            </a:solidFill>
            <a:ln w="7575" cap="flat">
              <a:noFill/>
              <a:prstDash val="solid"/>
              <a:round/>
            </a:ln>
          </p:spPr>
          <p:txBody>
            <a:bodyPr rtlCol="0" anchor="ctr"/>
            <a:lstStyle/>
            <a:p>
              <a:endParaRPr lang="en-GB"/>
            </a:p>
          </p:txBody>
        </p:sp>
        <p:sp>
          <p:nvSpPr>
            <p:cNvPr id="959" name="Freeform: Shape 958">
              <a:extLst>
                <a:ext uri="{FF2B5EF4-FFF2-40B4-BE49-F238E27FC236}">
                  <a16:creationId xmlns:a16="http://schemas.microsoft.com/office/drawing/2014/main" id="{BB5BB010-FD55-4E7F-A1B9-5F2D2B88153E}"/>
                </a:ext>
              </a:extLst>
            </p:cNvPr>
            <p:cNvSpPr/>
            <p:nvPr/>
          </p:nvSpPr>
          <p:spPr>
            <a:xfrm>
              <a:off x="2723277" y="3696788"/>
              <a:ext cx="545861" cy="545861"/>
            </a:xfrm>
            <a:custGeom>
              <a:avLst/>
              <a:gdLst>
                <a:gd name="connsiteX0" fmla="*/ 224 w 545861"/>
                <a:gd name="connsiteY0" fmla="*/ 23075 h 545861"/>
                <a:gd name="connsiteX1" fmla="*/ 523236 w 545861"/>
                <a:gd name="connsiteY1" fmla="*/ 546086 h 545861"/>
                <a:gd name="connsiteX2" fmla="*/ 546086 w 545861"/>
                <a:gd name="connsiteY2" fmla="*/ 523237 h 545861"/>
                <a:gd name="connsiteX3" fmla="*/ 23074 w 545861"/>
                <a:gd name="connsiteY3" fmla="*/ 225 h 545861"/>
                <a:gd name="connsiteX4" fmla="*/ 224 w 545861"/>
                <a:gd name="connsiteY4" fmla="*/ 23075 h 545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861" h="545861">
                  <a:moveTo>
                    <a:pt x="224" y="23075"/>
                  </a:moveTo>
                  <a:lnTo>
                    <a:pt x="523236" y="546086"/>
                  </a:lnTo>
                  <a:lnTo>
                    <a:pt x="546086" y="523237"/>
                  </a:lnTo>
                  <a:lnTo>
                    <a:pt x="23074" y="225"/>
                  </a:lnTo>
                  <a:lnTo>
                    <a:pt x="224" y="23075"/>
                  </a:lnTo>
                  <a:close/>
                </a:path>
              </a:pathLst>
            </a:custGeom>
            <a:solidFill>
              <a:srgbClr val="FFFFFF"/>
            </a:solidFill>
            <a:ln w="7575" cap="flat">
              <a:noFill/>
              <a:prstDash val="solid"/>
              <a:round/>
            </a:ln>
          </p:spPr>
          <p:txBody>
            <a:bodyPr rtlCol="0" anchor="ctr"/>
            <a:lstStyle/>
            <a:p>
              <a:endParaRPr lang="en-GB"/>
            </a:p>
          </p:txBody>
        </p:sp>
      </p:grpSp>
      <p:grpSp>
        <p:nvGrpSpPr>
          <p:cNvPr id="960" name="Group 959">
            <a:extLst>
              <a:ext uri="{FF2B5EF4-FFF2-40B4-BE49-F238E27FC236}">
                <a16:creationId xmlns:a16="http://schemas.microsoft.com/office/drawing/2014/main" id="{E83DC2F8-3C0F-4169-A5F4-F649ED533994}"/>
              </a:ext>
            </a:extLst>
          </p:cNvPr>
          <p:cNvGrpSpPr>
            <a:grpSpLocks noChangeAspect="1"/>
          </p:cNvGrpSpPr>
          <p:nvPr/>
        </p:nvGrpSpPr>
        <p:grpSpPr>
          <a:xfrm>
            <a:off x="69679" y="2425410"/>
            <a:ext cx="504000" cy="504000"/>
            <a:chOff x="672600" y="3392937"/>
            <a:chExt cx="1077355" cy="1077355"/>
          </a:xfrm>
        </p:grpSpPr>
        <p:sp>
          <p:nvSpPr>
            <p:cNvPr id="961" name="Freeform: Shape 960">
              <a:extLst>
                <a:ext uri="{FF2B5EF4-FFF2-40B4-BE49-F238E27FC236}">
                  <a16:creationId xmlns:a16="http://schemas.microsoft.com/office/drawing/2014/main" id="{2046DF2D-763D-497A-93A1-29E23A1D79D2}"/>
                </a:ext>
              </a:extLst>
            </p:cNvPr>
            <p:cNvSpPr/>
            <p:nvPr/>
          </p:nvSpPr>
          <p:spPr>
            <a:xfrm>
              <a:off x="672600" y="339293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962" name="Freeform: Shape 961">
              <a:extLst>
                <a:ext uri="{FF2B5EF4-FFF2-40B4-BE49-F238E27FC236}">
                  <a16:creationId xmlns:a16="http://schemas.microsoft.com/office/drawing/2014/main" id="{956E4B2D-4D74-49B7-9457-5FA9B7824FBC}"/>
                </a:ext>
              </a:extLst>
            </p:cNvPr>
            <p:cNvSpPr/>
            <p:nvPr/>
          </p:nvSpPr>
          <p:spPr>
            <a:xfrm>
              <a:off x="775902" y="3474324"/>
              <a:ext cx="356610" cy="356617"/>
            </a:xfrm>
            <a:custGeom>
              <a:avLst/>
              <a:gdLst>
                <a:gd name="connsiteX0" fmla="*/ 356727 w 356610"/>
                <a:gd name="connsiteY0" fmla="*/ 178422 h 356617"/>
                <a:gd name="connsiteX1" fmla="*/ 178422 w 356610"/>
                <a:gd name="connsiteY1" fmla="*/ 109 h 356617"/>
                <a:gd name="connsiteX2" fmla="*/ 117 w 356610"/>
                <a:gd name="connsiteY2" fmla="*/ 178422 h 356617"/>
                <a:gd name="connsiteX3" fmla="*/ 178422 w 356610"/>
                <a:gd name="connsiteY3" fmla="*/ 356727 h 356617"/>
                <a:gd name="connsiteX4" fmla="*/ 356727 w 356610"/>
                <a:gd name="connsiteY4" fmla="*/ 178422 h 356617"/>
                <a:gd name="connsiteX5" fmla="*/ 329788 w 356610"/>
                <a:gd name="connsiteY5" fmla="*/ 178422 h 356617"/>
                <a:gd name="connsiteX6" fmla="*/ 178422 w 356610"/>
                <a:gd name="connsiteY6" fmla="*/ 329788 h 356617"/>
                <a:gd name="connsiteX7" fmla="*/ 27057 w 356610"/>
                <a:gd name="connsiteY7" fmla="*/ 178422 h 356617"/>
                <a:gd name="connsiteX8" fmla="*/ 178422 w 356610"/>
                <a:gd name="connsiteY8" fmla="*/ 27048 h 356617"/>
                <a:gd name="connsiteX9" fmla="*/ 329788 w 356610"/>
                <a:gd name="connsiteY9" fmla="*/ 178422 h 35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610" h="356617">
                  <a:moveTo>
                    <a:pt x="356727" y="178422"/>
                  </a:moveTo>
                  <a:cubicBezTo>
                    <a:pt x="356727" y="79946"/>
                    <a:pt x="276890" y="109"/>
                    <a:pt x="178422" y="109"/>
                  </a:cubicBezTo>
                  <a:cubicBezTo>
                    <a:pt x="79947" y="109"/>
                    <a:pt x="117" y="79946"/>
                    <a:pt x="117" y="178422"/>
                  </a:cubicBezTo>
                  <a:cubicBezTo>
                    <a:pt x="117" y="276890"/>
                    <a:pt x="79939" y="356727"/>
                    <a:pt x="178422" y="356727"/>
                  </a:cubicBezTo>
                  <a:cubicBezTo>
                    <a:pt x="276890" y="356727"/>
                    <a:pt x="356727" y="276890"/>
                    <a:pt x="356727" y="178422"/>
                  </a:cubicBezTo>
                  <a:close/>
                  <a:moveTo>
                    <a:pt x="329788" y="178422"/>
                  </a:moveTo>
                  <a:cubicBezTo>
                    <a:pt x="329788" y="262021"/>
                    <a:pt x="262022" y="329788"/>
                    <a:pt x="178422" y="329788"/>
                  </a:cubicBezTo>
                  <a:cubicBezTo>
                    <a:pt x="94823" y="329788"/>
                    <a:pt x="27057" y="262021"/>
                    <a:pt x="27057" y="178422"/>
                  </a:cubicBezTo>
                  <a:cubicBezTo>
                    <a:pt x="27057" y="94814"/>
                    <a:pt x="94815" y="27048"/>
                    <a:pt x="178422" y="27048"/>
                  </a:cubicBezTo>
                  <a:cubicBezTo>
                    <a:pt x="262022" y="27048"/>
                    <a:pt x="329788" y="94814"/>
                    <a:pt x="329788" y="178422"/>
                  </a:cubicBezTo>
                  <a:close/>
                </a:path>
              </a:pathLst>
            </a:custGeom>
            <a:solidFill>
              <a:srgbClr val="231F20"/>
            </a:solidFill>
            <a:ln w="7575" cap="flat">
              <a:noFill/>
              <a:prstDash val="solid"/>
              <a:round/>
            </a:ln>
          </p:spPr>
          <p:txBody>
            <a:bodyPr rtlCol="0" anchor="ctr"/>
            <a:lstStyle/>
            <a:p>
              <a:endParaRPr lang="en-GB"/>
            </a:p>
          </p:txBody>
        </p:sp>
        <p:sp>
          <p:nvSpPr>
            <p:cNvPr id="963" name="Freeform: Shape 962">
              <a:extLst>
                <a:ext uri="{FF2B5EF4-FFF2-40B4-BE49-F238E27FC236}">
                  <a16:creationId xmlns:a16="http://schemas.microsoft.com/office/drawing/2014/main" id="{B18EA9BF-F429-4AC7-BE17-FADFDCB13005}"/>
                </a:ext>
              </a:extLst>
            </p:cNvPr>
            <p:cNvSpPr/>
            <p:nvPr/>
          </p:nvSpPr>
          <p:spPr>
            <a:xfrm>
              <a:off x="954207" y="3527329"/>
              <a:ext cx="89308" cy="125946"/>
            </a:xfrm>
            <a:custGeom>
              <a:avLst/>
              <a:gdLst>
                <a:gd name="connsiteX0" fmla="*/ 89444 w 89308"/>
                <a:gd name="connsiteY0" fmla="*/ 37284 h 125946"/>
                <a:gd name="connsiteX1" fmla="*/ 136 w 89308"/>
                <a:gd name="connsiteY1" fmla="*/ 83 h 125946"/>
                <a:gd name="connsiteX2" fmla="*/ 136 w 89308"/>
                <a:gd name="connsiteY2" fmla="*/ 126030 h 125946"/>
                <a:gd name="connsiteX3" fmla="*/ 89444 w 89308"/>
                <a:gd name="connsiteY3" fmla="*/ 37284 h 125946"/>
              </a:gdLst>
              <a:ahLst/>
              <a:cxnLst>
                <a:cxn ang="0">
                  <a:pos x="connsiteX0" y="connsiteY0"/>
                </a:cxn>
                <a:cxn ang="0">
                  <a:pos x="connsiteX1" y="connsiteY1"/>
                </a:cxn>
                <a:cxn ang="0">
                  <a:pos x="connsiteX2" y="connsiteY2"/>
                </a:cxn>
                <a:cxn ang="0">
                  <a:pos x="connsiteX3" y="connsiteY3"/>
                </a:cxn>
              </a:cxnLst>
              <a:rect l="l" t="t" r="r" b="b"/>
              <a:pathLst>
                <a:path w="89308" h="125946">
                  <a:moveTo>
                    <a:pt x="89444" y="37284"/>
                  </a:moveTo>
                  <a:cubicBezTo>
                    <a:pt x="66716" y="14336"/>
                    <a:pt x="35102" y="83"/>
                    <a:pt x="136" y="83"/>
                  </a:cubicBezTo>
                  <a:lnTo>
                    <a:pt x="136" y="126030"/>
                  </a:lnTo>
                  <a:lnTo>
                    <a:pt x="89444" y="37284"/>
                  </a:lnTo>
                  <a:close/>
                </a:path>
              </a:pathLst>
            </a:custGeom>
            <a:solidFill>
              <a:srgbClr val="787C82"/>
            </a:solidFill>
            <a:ln w="7575" cap="flat">
              <a:noFill/>
              <a:prstDash val="solid"/>
              <a:round/>
            </a:ln>
          </p:spPr>
          <p:txBody>
            <a:bodyPr rtlCol="0" anchor="ctr"/>
            <a:lstStyle/>
            <a:p>
              <a:endParaRPr lang="en-GB"/>
            </a:p>
          </p:txBody>
        </p:sp>
        <p:sp>
          <p:nvSpPr>
            <p:cNvPr id="964" name="Freeform: Shape 963">
              <a:extLst>
                <a:ext uri="{FF2B5EF4-FFF2-40B4-BE49-F238E27FC236}">
                  <a16:creationId xmlns:a16="http://schemas.microsoft.com/office/drawing/2014/main" id="{5F4303BE-7E30-40FF-B1D4-AEDB3BE1FCF1}"/>
                </a:ext>
              </a:extLst>
            </p:cNvPr>
            <p:cNvSpPr/>
            <p:nvPr/>
          </p:nvSpPr>
          <p:spPr>
            <a:xfrm>
              <a:off x="828906" y="3564530"/>
              <a:ext cx="125300" cy="88745"/>
            </a:xfrm>
            <a:custGeom>
              <a:avLst/>
              <a:gdLst>
                <a:gd name="connsiteX0" fmla="*/ 125392 w 125300"/>
                <a:gd name="connsiteY0" fmla="*/ 88837 h 88745"/>
                <a:gd name="connsiteX1" fmla="*/ 36084 w 125300"/>
                <a:gd name="connsiteY1" fmla="*/ 91 h 88745"/>
                <a:gd name="connsiteX2" fmla="*/ 91 w 125300"/>
                <a:gd name="connsiteY2" fmla="*/ 87408 h 88745"/>
                <a:gd name="connsiteX3" fmla="*/ 122 w 125300"/>
                <a:gd name="connsiteY3" fmla="*/ 88837 h 88745"/>
                <a:gd name="connsiteX4" fmla="*/ 125392 w 125300"/>
                <a:gd name="connsiteY4" fmla="*/ 88837 h 88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00" h="88745">
                  <a:moveTo>
                    <a:pt x="125392" y="88837"/>
                  </a:moveTo>
                  <a:lnTo>
                    <a:pt x="36084" y="91"/>
                  </a:lnTo>
                  <a:cubicBezTo>
                    <a:pt x="13834" y="22568"/>
                    <a:pt x="91" y="53384"/>
                    <a:pt x="91" y="87408"/>
                  </a:cubicBezTo>
                  <a:cubicBezTo>
                    <a:pt x="91" y="87879"/>
                    <a:pt x="114" y="88358"/>
                    <a:pt x="122" y="88837"/>
                  </a:cubicBezTo>
                  <a:lnTo>
                    <a:pt x="125392" y="88837"/>
                  </a:lnTo>
                  <a:close/>
                </a:path>
              </a:pathLst>
            </a:custGeom>
            <a:solidFill>
              <a:srgbClr val="B2B5B9"/>
            </a:solidFill>
            <a:ln w="7575" cap="flat">
              <a:noFill/>
              <a:prstDash val="solid"/>
              <a:round/>
            </a:ln>
          </p:spPr>
          <p:txBody>
            <a:bodyPr rtlCol="0" anchor="ctr"/>
            <a:lstStyle/>
            <a:p>
              <a:endParaRPr lang="en-GB"/>
            </a:p>
          </p:txBody>
        </p:sp>
        <p:sp>
          <p:nvSpPr>
            <p:cNvPr id="965" name="Freeform: Shape 964">
              <a:extLst>
                <a:ext uri="{FF2B5EF4-FFF2-40B4-BE49-F238E27FC236}">
                  <a16:creationId xmlns:a16="http://schemas.microsoft.com/office/drawing/2014/main" id="{E653D416-A05B-4A7A-BE20-FCEBFC9933E6}"/>
                </a:ext>
              </a:extLst>
            </p:cNvPr>
            <p:cNvSpPr/>
            <p:nvPr/>
          </p:nvSpPr>
          <p:spPr>
            <a:xfrm>
              <a:off x="864899" y="3527329"/>
              <a:ext cx="89308" cy="125946"/>
            </a:xfrm>
            <a:custGeom>
              <a:avLst/>
              <a:gdLst>
                <a:gd name="connsiteX0" fmla="*/ 89407 w 89308"/>
                <a:gd name="connsiteY0" fmla="*/ 83 h 125946"/>
                <a:gd name="connsiteX1" fmla="*/ 99 w 89308"/>
                <a:gd name="connsiteY1" fmla="*/ 37284 h 125946"/>
                <a:gd name="connsiteX2" fmla="*/ 89407 w 89308"/>
                <a:gd name="connsiteY2" fmla="*/ 126030 h 125946"/>
                <a:gd name="connsiteX3" fmla="*/ 89407 w 89308"/>
                <a:gd name="connsiteY3" fmla="*/ 83 h 125946"/>
              </a:gdLst>
              <a:ahLst/>
              <a:cxnLst>
                <a:cxn ang="0">
                  <a:pos x="connsiteX0" y="connsiteY0"/>
                </a:cxn>
                <a:cxn ang="0">
                  <a:pos x="connsiteX1" y="connsiteY1"/>
                </a:cxn>
                <a:cxn ang="0">
                  <a:pos x="connsiteX2" y="connsiteY2"/>
                </a:cxn>
                <a:cxn ang="0">
                  <a:pos x="connsiteX3" y="connsiteY3"/>
                </a:cxn>
              </a:cxnLst>
              <a:rect l="l" t="t" r="r" b="b"/>
              <a:pathLst>
                <a:path w="89308" h="125946">
                  <a:moveTo>
                    <a:pt x="89407" y="83"/>
                  </a:moveTo>
                  <a:cubicBezTo>
                    <a:pt x="54433" y="83"/>
                    <a:pt x="22827" y="14336"/>
                    <a:pt x="99" y="37284"/>
                  </a:cubicBezTo>
                  <a:lnTo>
                    <a:pt x="89407" y="126030"/>
                  </a:lnTo>
                  <a:lnTo>
                    <a:pt x="89407" y="83"/>
                  </a:lnTo>
                  <a:close/>
                </a:path>
              </a:pathLst>
            </a:custGeom>
            <a:solidFill>
              <a:srgbClr val="93969C"/>
            </a:solidFill>
            <a:ln w="7575" cap="flat">
              <a:noFill/>
              <a:prstDash val="solid"/>
              <a:round/>
            </a:ln>
          </p:spPr>
          <p:txBody>
            <a:bodyPr rtlCol="0" anchor="ctr"/>
            <a:lstStyle/>
            <a:p>
              <a:endParaRPr lang="en-GB"/>
            </a:p>
          </p:txBody>
        </p:sp>
        <p:sp>
          <p:nvSpPr>
            <p:cNvPr id="966" name="Freeform: Shape 965">
              <a:extLst>
                <a:ext uri="{FF2B5EF4-FFF2-40B4-BE49-F238E27FC236}">
                  <a16:creationId xmlns:a16="http://schemas.microsoft.com/office/drawing/2014/main" id="{71DC63F7-79F2-4730-BCAD-778C894B36B9}"/>
                </a:ext>
              </a:extLst>
            </p:cNvPr>
            <p:cNvSpPr/>
            <p:nvPr/>
          </p:nvSpPr>
          <p:spPr>
            <a:xfrm>
              <a:off x="954207" y="3564530"/>
              <a:ext cx="125300" cy="88745"/>
            </a:xfrm>
            <a:custGeom>
              <a:avLst/>
              <a:gdLst>
                <a:gd name="connsiteX0" fmla="*/ 143 w 125300"/>
                <a:gd name="connsiteY0" fmla="*/ 88837 h 88745"/>
                <a:gd name="connsiteX1" fmla="*/ 89452 w 125300"/>
                <a:gd name="connsiteY1" fmla="*/ 91 h 88745"/>
                <a:gd name="connsiteX2" fmla="*/ 125444 w 125300"/>
                <a:gd name="connsiteY2" fmla="*/ 87408 h 88745"/>
                <a:gd name="connsiteX3" fmla="*/ 125406 w 125300"/>
                <a:gd name="connsiteY3" fmla="*/ 88837 h 88745"/>
                <a:gd name="connsiteX4" fmla="*/ 143 w 125300"/>
                <a:gd name="connsiteY4" fmla="*/ 88837 h 88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00" h="88745">
                  <a:moveTo>
                    <a:pt x="143" y="88837"/>
                  </a:moveTo>
                  <a:lnTo>
                    <a:pt x="89452" y="91"/>
                  </a:lnTo>
                  <a:cubicBezTo>
                    <a:pt x="111701" y="22568"/>
                    <a:pt x="125444" y="53384"/>
                    <a:pt x="125444" y="87408"/>
                  </a:cubicBezTo>
                  <a:cubicBezTo>
                    <a:pt x="125444" y="87879"/>
                    <a:pt x="125414" y="88358"/>
                    <a:pt x="125406" y="88837"/>
                  </a:cubicBezTo>
                  <a:lnTo>
                    <a:pt x="143" y="88837"/>
                  </a:lnTo>
                  <a:close/>
                </a:path>
              </a:pathLst>
            </a:custGeom>
            <a:solidFill>
              <a:srgbClr val="5F636A"/>
            </a:solidFill>
            <a:ln w="7575" cap="flat">
              <a:noFill/>
              <a:prstDash val="solid"/>
              <a:round/>
            </a:ln>
          </p:spPr>
          <p:txBody>
            <a:bodyPr rtlCol="0" anchor="ctr"/>
            <a:lstStyle/>
            <a:p>
              <a:endParaRPr lang="en-GB"/>
            </a:p>
          </p:txBody>
        </p:sp>
        <p:sp>
          <p:nvSpPr>
            <p:cNvPr id="967" name="Freeform: Shape 966">
              <a:extLst>
                <a:ext uri="{FF2B5EF4-FFF2-40B4-BE49-F238E27FC236}">
                  <a16:creationId xmlns:a16="http://schemas.microsoft.com/office/drawing/2014/main" id="{863D5651-B498-4666-AA8A-983EFF946D91}"/>
                </a:ext>
              </a:extLst>
            </p:cNvPr>
            <p:cNvSpPr/>
            <p:nvPr/>
          </p:nvSpPr>
          <p:spPr>
            <a:xfrm>
              <a:off x="819207" y="3517629"/>
              <a:ext cx="270000" cy="270007"/>
            </a:xfrm>
            <a:custGeom>
              <a:avLst/>
              <a:gdLst>
                <a:gd name="connsiteX0" fmla="*/ 270118 w 270000"/>
                <a:gd name="connsiteY0" fmla="*/ 135117 h 270007"/>
                <a:gd name="connsiteX1" fmla="*/ 135117 w 270000"/>
                <a:gd name="connsiteY1" fmla="*/ 109 h 270007"/>
                <a:gd name="connsiteX2" fmla="*/ 117 w 270000"/>
                <a:gd name="connsiteY2" fmla="*/ 135117 h 270007"/>
                <a:gd name="connsiteX3" fmla="*/ 135117 w 270000"/>
                <a:gd name="connsiteY3" fmla="*/ 270117 h 270007"/>
                <a:gd name="connsiteX4" fmla="*/ 270118 w 270000"/>
                <a:gd name="connsiteY4" fmla="*/ 135117 h 270007"/>
                <a:gd name="connsiteX5" fmla="*/ 250719 w 270000"/>
                <a:gd name="connsiteY5" fmla="*/ 135117 h 270007"/>
                <a:gd name="connsiteX6" fmla="*/ 135117 w 270000"/>
                <a:gd name="connsiteY6" fmla="*/ 250718 h 270007"/>
                <a:gd name="connsiteX7" fmla="*/ 19516 w 270000"/>
                <a:gd name="connsiteY7" fmla="*/ 135117 h 270007"/>
                <a:gd name="connsiteX8" fmla="*/ 135117 w 270000"/>
                <a:gd name="connsiteY8" fmla="*/ 19508 h 270007"/>
                <a:gd name="connsiteX9" fmla="*/ 250719 w 270000"/>
                <a:gd name="connsiteY9" fmla="*/ 135117 h 27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0000" h="270007">
                  <a:moveTo>
                    <a:pt x="270118" y="135117"/>
                  </a:moveTo>
                  <a:cubicBezTo>
                    <a:pt x="270118" y="60563"/>
                    <a:pt x="209672" y="109"/>
                    <a:pt x="135117" y="109"/>
                  </a:cubicBezTo>
                  <a:cubicBezTo>
                    <a:pt x="60563" y="109"/>
                    <a:pt x="117" y="60563"/>
                    <a:pt x="117" y="135117"/>
                  </a:cubicBezTo>
                  <a:cubicBezTo>
                    <a:pt x="117" y="209678"/>
                    <a:pt x="60563" y="270117"/>
                    <a:pt x="135117" y="270117"/>
                  </a:cubicBezTo>
                  <a:cubicBezTo>
                    <a:pt x="209679" y="270117"/>
                    <a:pt x="270118" y="209678"/>
                    <a:pt x="270118" y="135117"/>
                  </a:cubicBezTo>
                  <a:close/>
                  <a:moveTo>
                    <a:pt x="250719" y="135117"/>
                  </a:moveTo>
                  <a:cubicBezTo>
                    <a:pt x="250719" y="198968"/>
                    <a:pt x="198969" y="250718"/>
                    <a:pt x="135117" y="250718"/>
                  </a:cubicBezTo>
                  <a:cubicBezTo>
                    <a:pt x="71274" y="250718"/>
                    <a:pt x="19516" y="198968"/>
                    <a:pt x="19516" y="135117"/>
                  </a:cubicBezTo>
                  <a:cubicBezTo>
                    <a:pt x="19516" y="71265"/>
                    <a:pt x="71266" y="19508"/>
                    <a:pt x="135117" y="19508"/>
                  </a:cubicBezTo>
                  <a:cubicBezTo>
                    <a:pt x="198969" y="19508"/>
                    <a:pt x="250719" y="71265"/>
                    <a:pt x="250719" y="135117"/>
                  </a:cubicBezTo>
                  <a:close/>
                </a:path>
              </a:pathLst>
            </a:custGeom>
            <a:solidFill>
              <a:srgbClr val="FFFFFF"/>
            </a:solidFill>
            <a:ln w="7575" cap="flat">
              <a:noFill/>
              <a:prstDash val="solid"/>
              <a:round/>
            </a:ln>
          </p:spPr>
          <p:txBody>
            <a:bodyPr rtlCol="0" anchor="ctr"/>
            <a:lstStyle/>
            <a:p>
              <a:endParaRPr lang="en-GB"/>
            </a:p>
          </p:txBody>
        </p:sp>
        <p:sp>
          <p:nvSpPr>
            <p:cNvPr id="968" name="Freeform: Shape 967">
              <a:extLst>
                <a:ext uri="{FF2B5EF4-FFF2-40B4-BE49-F238E27FC236}">
                  <a16:creationId xmlns:a16="http://schemas.microsoft.com/office/drawing/2014/main" id="{0C0974D6-26DD-4BBC-A2A3-E891F2F076FE}"/>
                </a:ext>
              </a:extLst>
            </p:cNvPr>
            <p:cNvSpPr/>
            <p:nvPr/>
          </p:nvSpPr>
          <p:spPr>
            <a:xfrm>
              <a:off x="856256" y="3667627"/>
              <a:ext cx="22180" cy="34882"/>
            </a:xfrm>
            <a:custGeom>
              <a:avLst/>
              <a:gdLst>
                <a:gd name="connsiteX0" fmla="*/ 11172 w 22180"/>
                <a:gd name="connsiteY0" fmla="*/ 5550 h 34882"/>
                <a:gd name="connsiteX1" fmla="*/ 9051 w 22180"/>
                <a:gd name="connsiteY1" fmla="*/ 6310 h 34882"/>
                <a:gd name="connsiteX2" fmla="*/ 7606 w 22180"/>
                <a:gd name="connsiteY2" fmla="*/ 9024 h 34882"/>
                <a:gd name="connsiteX3" fmla="*/ 6930 w 22180"/>
                <a:gd name="connsiteY3" fmla="*/ 17575 h 34882"/>
                <a:gd name="connsiteX4" fmla="*/ 7538 w 22180"/>
                <a:gd name="connsiteY4" fmla="*/ 25830 h 34882"/>
                <a:gd name="connsiteX5" fmla="*/ 9058 w 22180"/>
                <a:gd name="connsiteY5" fmla="*/ 28833 h 34882"/>
                <a:gd name="connsiteX6" fmla="*/ 11172 w 22180"/>
                <a:gd name="connsiteY6" fmla="*/ 29578 h 34882"/>
                <a:gd name="connsiteX7" fmla="*/ 13292 w 22180"/>
                <a:gd name="connsiteY7" fmla="*/ 28818 h 34882"/>
                <a:gd name="connsiteX8" fmla="*/ 14737 w 22180"/>
                <a:gd name="connsiteY8" fmla="*/ 26104 h 34882"/>
                <a:gd name="connsiteX9" fmla="*/ 15413 w 22180"/>
                <a:gd name="connsiteY9" fmla="*/ 17575 h 34882"/>
                <a:gd name="connsiteX10" fmla="*/ 14805 w 22180"/>
                <a:gd name="connsiteY10" fmla="*/ 9313 h 34882"/>
                <a:gd name="connsiteX11" fmla="*/ 13277 w 22180"/>
                <a:gd name="connsiteY11" fmla="*/ 6310 h 34882"/>
                <a:gd name="connsiteX12" fmla="*/ 11172 w 22180"/>
                <a:gd name="connsiteY12" fmla="*/ 5550 h 34882"/>
                <a:gd name="connsiteX13" fmla="*/ 11172 w 22180"/>
                <a:gd name="connsiteY13" fmla="*/ 123 h 34882"/>
                <a:gd name="connsiteX14" fmla="*/ 18933 w 22180"/>
                <a:gd name="connsiteY14" fmla="*/ 3665 h 34882"/>
                <a:gd name="connsiteX15" fmla="*/ 22262 w 22180"/>
                <a:gd name="connsiteY15" fmla="*/ 17575 h 34882"/>
                <a:gd name="connsiteX16" fmla="*/ 18910 w 22180"/>
                <a:gd name="connsiteY16" fmla="*/ 31509 h 34882"/>
                <a:gd name="connsiteX17" fmla="*/ 11172 w 22180"/>
                <a:gd name="connsiteY17" fmla="*/ 35005 h 34882"/>
                <a:gd name="connsiteX18" fmla="*/ 3137 w 22180"/>
                <a:gd name="connsiteY18" fmla="*/ 31174 h 34882"/>
                <a:gd name="connsiteX19" fmla="*/ 81 w 22180"/>
                <a:gd name="connsiteY19" fmla="*/ 17507 h 34882"/>
                <a:gd name="connsiteX20" fmla="*/ 3441 w 22180"/>
                <a:gd name="connsiteY20" fmla="*/ 3612 h 34882"/>
                <a:gd name="connsiteX21" fmla="*/ 11172 w 22180"/>
                <a:gd name="connsiteY21" fmla="*/ 123 h 3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180" h="34882">
                  <a:moveTo>
                    <a:pt x="11172" y="5550"/>
                  </a:moveTo>
                  <a:cubicBezTo>
                    <a:pt x="10381" y="5550"/>
                    <a:pt x="9674" y="5801"/>
                    <a:pt x="9051" y="6310"/>
                  </a:cubicBezTo>
                  <a:cubicBezTo>
                    <a:pt x="8427" y="6812"/>
                    <a:pt x="7949" y="7716"/>
                    <a:pt x="7606" y="9024"/>
                  </a:cubicBezTo>
                  <a:cubicBezTo>
                    <a:pt x="7158" y="10719"/>
                    <a:pt x="6930" y="13569"/>
                    <a:pt x="6930" y="17575"/>
                  </a:cubicBezTo>
                  <a:cubicBezTo>
                    <a:pt x="6930" y="21581"/>
                    <a:pt x="7128" y="24333"/>
                    <a:pt x="7538" y="25830"/>
                  </a:cubicBezTo>
                  <a:cubicBezTo>
                    <a:pt x="7941" y="27335"/>
                    <a:pt x="8450" y="28331"/>
                    <a:pt x="9058" y="28833"/>
                  </a:cubicBezTo>
                  <a:cubicBezTo>
                    <a:pt x="9674" y="29327"/>
                    <a:pt x="10381" y="29578"/>
                    <a:pt x="11172" y="29578"/>
                  </a:cubicBezTo>
                  <a:cubicBezTo>
                    <a:pt x="11970" y="29578"/>
                    <a:pt x="12669" y="29319"/>
                    <a:pt x="13292" y="28818"/>
                  </a:cubicBezTo>
                  <a:cubicBezTo>
                    <a:pt x="13908" y="28316"/>
                    <a:pt x="14394" y="27411"/>
                    <a:pt x="14737" y="26104"/>
                  </a:cubicBezTo>
                  <a:cubicBezTo>
                    <a:pt x="15185" y="24424"/>
                    <a:pt x="15413" y="21581"/>
                    <a:pt x="15413" y="17575"/>
                  </a:cubicBezTo>
                  <a:cubicBezTo>
                    <a:pt x="15413" y="13569"/>
                    <a:pt x="15208" y="10810"/>
                    <a:pt x="14805" y="9313"/>
                  </a:cubicBezTo>
                  <a:cubicBezTo>
                    <a:pt x="14402" y="7815"/>
                    <a:pt x="13900" y="6812"/>
                    <a:pt x="13277" y="6310"/>
                  </a:cubicBezTo>
                  <a:cubicBezTo>
                    <a:pt x="12669" y="5801"/>
                    <a:pt x="11970" y="5550"/>
                    <a:pt x="11172" y="5550"/>
                  </a:cubicBezTo>
                  <a:close/>
                  <a:moveTo>
                    <a:pt x="11172" y="123"/>
                  </a:moveTo>
                  <a:cubicBezTo>
                    <a:pt x="14478" y="123"/>
                    <a:pt x="17070" y="1301"/>
                    <a:pt x="18933" y="3665"/>
                  </a:cubicBezTo>
                  <a:cubicBezTo>
                    <a:pt x="21152" y="6454"/>
                    <a:pt x="22262" y="11099"/>
                    <a:pt x="22262" y="17575"/>
                  </a:cubicBezTo>
                  <a:cubicBezTo>
                    <a:pt x="22262" y="24036"/>
                    <a:pt x="21152" y="28681"/>
                    <a:pt x="18910" y="31509"/>
                  </a:cubicBezTo>
                  <a:cubicBezTo>
                    <a:pt x="17063" y="33842"/>
                    <a:pt x="14478" y="35005"/>
                    <a:pt x="11172" y="35005"/>
                  </a:cubicBezTo>
                  <a:cubicBezTo>
                    <a:pt x="7850" y="35005"/>
                    <a:pt x="5166" y="33728"/>
                    <a:pt x="3137" y="31174"/>
                  </a:cubicBezTo>
                  <a:cubicBezTo>
                    <a:pt x="1100" y="28620"/>
                    <a:pt x="81" y="24059"/>
                    <a:pt x="81" y="17507"/>
                  </a:cubicBezTo>
                  <a:cubicBezTo>
                    <a:pt x="81" y="11076"/>
                    <a:pt x="1199" y="6447"/>
                    <a:pt x="3441" y="3612"/>
                  </a:cubicBezTo>
                  <a:cubicBezTo>
                    <a:pt x="5288" y="1286"/>
                    <a:pt x="7865" y="123"/>
                    <a:pt x="11172" y="123"/>
                  </a:cubicBezTo>
                  <a:close/>
                </a:path>
              </a:pathLst>
            </a:custGeom>
            <a:solidFill>
              <a:srgbClr val="231F20"/>
            </a:solidFill>
            <a:ln w="7575" cap="flat">
              <a:noFill/>
              <a:prstDash val="solid"/>
              <a:round/>
            </a:ln>
          </p:spPr>
          <p:txBody>
            <a:bodyPr rtlCol="0" anchor="ctr"/>
            <a:lstStyle/>
            <a:p>
              <a:endParaRPr lang="en-GB"/>
            </a:p>
          </p:txBody>
        </p:sp>
        <p:sp>
          <p:nvSpPr>
            <p:cNvPr id="969" name="Freeform: Shape 968">
              <a:extLst>
                <a:ext uri="{FF2B5EF4-FFF2-40B4-BE49-F238E27FC236}">
                  <a16:creationId xmlns:a16="http://schemas.microsoft.com/office/drawing/2014/main" id="{B23830C5-21A4-43E0-A39B-7DA51DA6B5C1}"/>
                </a:ext>
              </a:extLst>
            </p:cNvPr>
            <p:cNvSpPr/>
            <p:nvPr/>
          </p:nvSpPr>
          <p:spPr>
            <a:xfrm>
              <a:off x="831979" y="3629210"/>
              <a:ext cx="146271" cy="48124"/>
            </a:xfrm>
            <a:custGeom>
              <a:avLst/>
              <a:gdLst>
                <a:gd name="connsiteX0" fmla="*/ 142263 w 146271"/>
                <a:gd name="connsiteY0" fmla="*/ 10721 h 48124"/>
                <a:gd name="connsiteX1" fmla="*/ 122310 w 146271"/>
                <a:gd name="connsiteY1" fmla="*/ 109 h 48124"/>
                <a:gd name="connsiteX2" fmla="*/ 102729 w 146271"/>
                <a:gd name="connsiteY2" fmla="*/ 10234 h 48124"/>
                <a:gd name="connsiteX3" fmla="*/ 1380 w 146271"/>
                <a:gd name="connsiteY3" fmla="*/ 22761 h 48124"/>
                <a:gd name="connsiteX4" fmla="*/ 1380 w 146271"/>
                <a:gd name="connsiteY4" fmla="*/ 25589 h 48124"/>
                <a:gd name="connsiteX5" fmla="*/ 102690 w 146271"/>
                <a:gd name="connsiteY5" fmla="*/ 38108 h 48124"/>
                <a:gd name="connsiteX6" fmla="*/ 108855 w 146271"/>
                <a:gd name="connsiteY6" fmla="*/ 44121 h 48124"/>
                <a:gd name="connsiteX7" fmla="*/ 122310 w 146271"/>
                <a:gd name="connsiteY7" fmla="*/ 48233 h 48124"/>
                <a:gd name="connsiteX8" fmla="*/ 135764 w 146271"/>
                <a:gd name="connsiteY8" fmla="*/ 44121 h 48124"/>
                <a:gd name="connsiteX9" fmla="*/ 146368 w 146271"/>
                <a:gd name="connsiteY9" fmla="*/ 24175 h 48124"/>
                <a:gd name="connsiteX10" fmla="*/ 142263 w 146271"/>
                <a:gd name="connsiteY10" fmla="*/ 10721 h 48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271" h="48124">
                  <a:moveTo>
                    <a:pt x="142263" y="10721"/>
                  </a:moveTo>
                  <a:cubicBezTo>
                    <a:pt x="137938" y="4320"/>
                    <a:pt x="130618" y="109"/>
                    <a:pt x="122310" y="109"/>
                  </a:cubicBezTo>
                  <a:cubicBezTo>
                    <a:pt x="114222" y="109"/>
                    <a:pt x="107092" y="4115"/>
                    <a:pt x="102729" y="10234"/>
                  </a:cubicBezTo>
                  <a:lnTo>
                    <a:pt x="1380" y="22761"/>
                  </a:lnTo>
                  <a:cubicBezTo>
                    <a:pt x="-331" y="22921"/>
                    <a:pt x="-331" y="25422"/>
                    <a:pt x="1380" y="25589"/>
                  </a:cubicBezTo>
                  <a:lnTo>
                    <a:pt x="102690" y="38108"/>
                  </a:lnTo>
                  <a:cubicBezTo>
                    <a:pt x="104370" y="40465"/>
                    <a:pt x="106461" y="42510"/>
                    <a:pt x="108855" y="44121"/>
                  </a:cubicBezTo>
                  <a:cubicBezTo>
                    <a:pt x="112694" y="46721"/>
                    <a:pt x="117323" y="48233"/>
                    <a:pt x="122310" y="48233"/>
                  </a:cubicBezTo>
                  <a:cubicBezTo>
                    <a:pt x="127296" y="48233"/>
                    <a:pt x="131925" y="46721"/>
                    <a:pt x="135764" y="44121"/>
                  </a:cubicBezTo>
                  <a:cubicBezTo>
                    <a:pt x="142164" y="39804"/>
                    <a:pt x="146368" y="32476"/>
                    <a:pt x="146368" y="24175"/>
                  </a:cubicBezTo>
                  <a:cubicBezTo>
                    <a:pt x="146368" y="19189"/>
                    <a:pt x="144855" y="14559"/>
                    <a:pt x="142263" y="10721"/>
                  </a:cubicBezTo>
                  <a:close/>
                </a:path>
              </a:pathLst>
            </a:custGeom>
            <a:solidFill>
              <a:srgbClr val="231F20"/>
            </a:solidFill>
            <a:ln w="7575" cap="flat">
              <a:noFill/>
              <a:prstDash val="solid"/>
              <a:round/>
            </a:ln>
          </p:spPr>
          <p:txBody>
            <a:bodyPr rtlCol="0" anchor="ctr"/>
            <a:lstStyle/>
            <a:p>
              <a:endParaRPr lang="en-GB"/>
            </a:p>
          </p:txBody>
        </p:sp>
        <p:sp>
          <p:nvSpPr>
            <p:cNvPr id="970" name="Freeform: Shape 969">
              <a:extLst>
                <a:ext uri="{FF2B5EF4-FFF2-40B4-BE49-F238E27FC236}">
                  <a16:creationId xmlns:a16="http://schemas.microsoft.com/office/drawing/2014/main" id="{4EEBEFF5-1C9C-4BC2-9B6C-4C2EC2C90FA9}"/>
                </a:ext>
              </a:extLst>
            </p:cNvPr>
            <p:cNvSpPr/>
            <p:nvPr/>
          </p:nvSpPr>
          <p:spPr>
            <a:xfrm>
              <a:off x="942402" y="3641471"/>
              <a:ext cx="23602" cy="23602"/>
            </a:xfrm>
            <a:custGeom>
              <a:avLst/>
              <a:gdLst>
                <a:gd name="connsiteX0" fmla="*/ 23720 w 23602"/>
                <a:gd name="connsiteY0" fmla="*/ 11914 h 23602"/>
                <a:gd name="connsiteX1" fmla="*/ 11922 w 23602"/>
                <a:gd name="connsiteY1" fmla="*/ 23712 h 23602"/>
                <a:gd name="connsiteX2" fmla="*/ 117 w 23602"/>
                <a:gd name="connsiteY2" fmla="*/ 11914 h 23602"/>
                <a:gd name="connsiteX3" fmla="*/ 11922 w 23602"/>
                <a:gd name="connsiteY3" fmla="*/ 109 h 23602"/>
                <a:gd name="connsiteX4" fmla="*/ 23720 w 23602"/>
                <a:gd name="connsiteY4" fmla="*/ 11914 h 23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02" h="23602">
                  <a:moveTo>
                    <a:pt x="23720" y="11914"/>
                  </a:moveTo>
                  <a:cubicBezTo>
                    <a:pt x="23720" y="18429"/>
                    <a:pt x="18437" y="23712"/>
                    <a:pt x="11922" y="23712"/>
                  </a:cubicBezTo>
                  <a:cubicBezTo>
                    <a:pt x="5400" y="23712"/>
                    <a:pt x="117" y="18429"/>
                    <a:pt x="117" y="11914"/>
                  </a:cubicBezTo>
                  <a:cubicBezTo>
                    <a:pt x="117" y="5400"/>
                    <a:pt x="5400" y="109"/>
                    <a:pt x="11922" y="109"/>
                  </a:cubicBezTo>
                  <a:cubicBezTo>
                    <a:pt x="18437" y="109"/>
                    <a:pt x="23720" y="5400"/>
                    <a:pt x="23720" y="11914"/>
                  </a:cubicBezTo>
                  <a:close/>
                </a:path>
              </a:pathLst>
            </a:custGeom>
            <a:solidFill>
              <a:schemeClr val="bg1">
                <a:lumMod val="75000"/>
              </a:schemeClr>
            </a:solidFill>
            <a:ln w="7575" cap="flat">
              <a:noFill/>
              <a:prstDash val="solid"/>
              <a:round/>
            </a:ln>
          </p:spPr>
          <p:txBody>
            <a:bodyPr rtlCol="0" anchor="ctr"/>
            <a:lstStyle/>
            <a:p>
              <a:endParaRPr lang="en-GB"/>
            </a:p>
          </p:txBody>
        </p:sp>
        <p:sp>
          <p:nvSpPr>
            <p:cNvPr id="971" name="Freeform: Shape 970">
              <a:extLst>
                <a:ext uri="{FF2B5EF4-FFF2-40B4-BE49-F238E27FC236}">
                  <a16:creationId xmlns:a16="http://schemas.microsoft.com/office/drawing/2014/main" id="{9477F1DA-5FE8-447F-A0E4-B824A117141E}"/>
                </a:ext>
              </a:extLst>
            </p:cNvPr>
            <p:cNvSpPr/>
            <p:nvPr/>
          </p:nvSpPr>
          <p:spPr>
            <a:xfrm>
              <a:off x="1165100" y="4233744"/>
              <a:ext cx="92349" cy="135789"/>
            </a:xfrm>
            <a:custGeom>
              <a:avLst/>
              <a:gdLst>
                <a:gd name="connsiteX0" fmla="*/ 21599 w 92349"/>
                <a:gd name="connsiteY0" fmla="*/ 70952 h 135789"/>
                <a:gd name="connsiteX1" fmla="*/ 26539 w 92349"/>
                <a:gd name="connsiteY1" fmla="*/ 70618 h 135789"/>
                <a:gd name="connsiteX2" fmla="*/ 26866 w 92349"/>
                <a:gd name="connsiteY2" fmla="*/ 75566 h 135789"/>
                <a:gd name="connsiteX3" fmla="*/ 23126 w 92349"/>
                <a:gd name="connsiteY3" fmla="*/ 102011 h 135789"/>
                <a:gd name="connsiteX4" fmla="*/ 39355 w 92349"/>
                <a:gd name="connsiteY4" fmla="*/ 114653 h 135789"/>
                <a:gd name="connsiteX5" fmla="*/ 41674 w 92349"/>
                <a:gd name="connsiteY5" fmla="*/ 119023 h 135789"/>
                <a:gd name="connsiteX6" fmla="*/ 38329 w 92349"/>
                <a:gd name="connsiteY6" fmla="*/ 121494 h 135789"/>
                <a:gd name="connsiteX7" fmla="*/ 37295 w 92349"/>
                <a:gd name="connsiteY7" fmla="*/ 121334 h 135789"/>
                <a:gd name="connsiteX8" fmla="*/ 16954 w 92349"/>
                <a:gd name="connsiteY8" fmla="*/ 105318 h 135789"/>
                <a:gd name="connsiteX9" fmla="*/ 21599 w 92349"/>
                <a:gd name="connsiteY9" fmla="*/ 70952 h 135789"/>
                <a:gd name="connsiteX10" fmla="*/ 23438 w 92349"/>
                <a:gd name="connsiteY10" fmla="*/ 130038 h 135789"/>
                <a:gd name="connsiteX11" fmla="*/ 86469 w 92349"/>
                <a:gd name="connsiteY11" fmla="*/ 112950 h 135789"/>
                <a:gd name="connsiteX12" fmla="*/ 86469 w 92349"/>
                <a:gd name="connsiteY12" fmla="*/ 67007 h 135789"/>
                <a:gd name="connsiteX13" fmla="*/ 49192 w 92349"/>
                <a:gd name="connsiteY13" fmla="*/ 1993 h 135789"/>
                <a:gd name="connsiteX14" fmla="*/ 43627 w 92349"/>
                <a:gd name="connsiteY14" fmla="*/ 1993 h 135789"/>
                <a:gd name="connsiteX15" fmla="*/ 6350 w 92349"/>
                <a:gd name="connsiteY15" fmla="*/ 67007 h 135789"/>
                <a:gd name="connsiteX16" fmla="*/ 23438 w 92349"/>
                <a:gd name="connsiteY16" fmla="*/ 130038 h 13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49" h="135789">
                  <a:moveTo>
                    <a:pt x="21599" y="70952"/>
                  </a:moveTo>
                  <a:cubicBezTo>
                    <a:pt x="22883" y="69485"/>
                    <a:pt x="25095" y="69364"/>
                    <a:pt x="26539" y="70618"/>
                  </a:cubicBezTo>
                  <a:cubicBezTo>
                    <a:pt x="27991" y="71895"/>
                    <a:pt x="28143" y="74107"/>
                    <a:pt x="26866" y="75566"/>
                  </a:cubicBezTo>
                  <a:cubicBezTo>
                    <a:pt x="20132" y="83282"/>
                    <a:pt x="18657" y="93658"/>
                    <a:pt x="23126" y="102011"/>
                  </a:cubicBezTo>
                  <a:cubicBezTo>
                    <a:pt x="27657" y="110495"/>
                    <a:pt x="36702" y="113839"/>
                    <a:pt x="39355" y="114653"/>
                  </a:cubicBezTo>
                  <a:cubicBezTo>
                    <a:pt x="41210" y="115223"/>
                    <a:pt x="42244" y="117176"/>
                    <a:pt x="41674" y="119023"/>
                  </a:cubicBezTo>
                  <a:cubicBezTo>
                    <a:pt x="41210" y="120528"/>
                    <a:pt x="39827" y="121494"/>
                    <a:pt x="38329" y="121494"/>
                  </a:cubicBezTo>
                  <a:cubicBezTo>
                    <a:pt x="37995" y="121494"/>
                    <a:pt x="37637" y="121448"/>
                    <a:pt x="37295" y="121334"/>
                  </a:cubicBezTo>
                  <a:cubicBezTo>
                    <a:pt x="33061" y="120034"/>
                    <a:pt x="22587" y="115861"/>
                    <a:pt x="16954" y="105318"/>
                  </a:cubicBezTo>
                  <a:cubicBezTo>
                    <a:pt x="11094" y="94372"/>
                    <a:pt x="12918" y="80887"/>
                    <a:pt x="21599" y="70952"/>
                  </a:cubicBezTo>
                  <a:close/>
                  <a:moveTo>
                    <a:pt x="23438" y="130038"/>
                  </a:moveTo>
                  <a:cubicBezTo>
                    <a:pt x="45566" y="142732"/>
                    <a:pt x="73782" y="135077"/>
                    <a:pt x="86469" y="112950"/>
                  </a:cubicBezTo>
                  <a:cubicBezTo>
                    <a:pt x="94906" y="98234"/>
                    <a:pt x="94306" y="80758"/>
                    <a:pt x="86469" y="67007"/>
                  </a:cubicBezTo>
                  <a:lnTo>
                    <a:pt x="49192" y="1993"/>
                  </a:lnTo>
                  <a:cubicBezTo>
                    <a:pt x="47960" y="-158"/>
                    <a:pt x="44866" y="-158"/>
                    <a:pt x="43627" y="1993"/>
                  </a:cubicBezTo>
                  <a:lnTo>
                    <a:pt x="6350" y="67007"/>
                  </a:lnTo>
                  <a:cubicBezTo>
                    <a:pt x="-6336" y="89135"/>
                    <a:pt x="1318" y="117351"/>
                    <a:pt x="23438" y="130038"/>
                  </a:cubicBezTo>
                  <a:close/>
                </a:path>
              </a:pathLst>
            </a:custGeom>
            <a:solidFill>
              <a:srgbClr val="231F20"/>
            </a:solidFill>
            <a:ln w="7575" cap="flat">
              <a:noFill/>
              <a:prstDash val="solid"/>
              <a:round/>
            </a:ln>
          </p:spPr>
          <p:txBody>
            <a:bodyPr rtlCol="0" anchor="ctr"/>
            <a:lstStyle/>
            <a:p>
              <a:endParaRPr lang="en-GB"/>
            </a:p>
          </p:txBody>
        </p:sp>
        <p:sp>
          <p:nvSpPr>
            <p:cNvPr id="972" name="Freeform: Shape 971">
              <a:extLst>
                <a:ext uri="{FF2B5EF4-FFF2-40B4-BE49-F238E27FC236}">
                  <a16:creationId xmlns:a16="http://schemas.microsoft.com/office/drawing/2014/main" id="{8CAB3820-B623-4583-A397-8E23A7B5495D}"/>
                </a:ext>
              </a:extLst>
            </p:cNvPr>
            <p:cNvSpPr/>
            <p:nvPr/>
          </p:nvSpPr>
          <p:spPr>
            <a:xfrm>
              <a:off x="1211171" y="3469733"/>
              <a:ext cx="413559" cy="691959"/>
            </a:xfrm>
            <a:custGeom>
              <a:avLst/>
              <a:gdLst>
                <a:gd name="connsiteX0" fmla="*/ 64914 w 413559"/>
                <a:gd name="connsiteY0" fmla="*/ 620296 h 691959"/>
                <a:gd name="connsiteX1" fmla="*/ 78734 w 413559"/>
                <a:gd name="connsiteY1" fmla="*/ 620296 h 691959"/>
                <a:gd name="connsiteX2" fmla="*/ 78734 w 413559"/>
                <a:gd name="connsiteY2" fmla="*/ 588340 h 691959"/>
                <a:gd name="connsiteX3" fmla="*/ 64914 w 413559"/>
                <a:gd name="connsiteY3" fmla="*/ 588340 h 691959"/>
                <a:gd name="connsiteX4" fmla="*/ 64914 w 413559"/>
                <a:gd name="connsiteY4" fmla="*/ 565520 h 691959"/>
                <a:gd name="connsiteX5" fmla="*/ 78734 w 413559"/>
                <a:gd name="connsiteY5" fmla="*/ 565520 h 691959"/>
                <a:gd name="connsiteX6" fmla="*/ 78734 w 413559"/>
                <a:gd name="connsiteY6" fmla="*/ 533564 h 691959"/>
                <a:gd name="connsiteX7" fmla="*/ 64914 w 413559"/>
                <a:gd name="connsiteY7" fmla="*/ 533564 h 691959"/>
                <a:gd name="connsiteX8" fmla="*/ 64914 w 413559"/>
                <a:gd name="connsiteY8" fmla="*/ 510745 h 691959"/>
                <a:gd name="connsiteX9" fmla="*/ 78734 w 413559"/>
                <a:gd name="connsiteY9" fmla="*/ 510745 h 691959"/>
                <a:gd name="connsiteX10" fmla="*/ 78734 w 413559"/>
                <a:gd name="connsiteY10" fmla="*/ 478796 h 691959"/>
                <a:gd name="connsiteX11" fmla="*/ 64914 w 413559"/>
                <a:gd name="connsiteY11" fmla="*/ 478796 h 691959"/>
                <a:gd name="connsiteX12" fmla="*/ 64914 w 413559"/>
                <a:gd name="connsiteY12" fmla="*/ 463168 h 691959"/>
                <a:gd name="connsiteX13" fmla="*/ 268251 w 413559"/>
                <a:gd name="connsiteY13" fmla="*/ 463168 h 691959"/>
                <a:gd name="connsiteX14" fmla="*/ 268251 w 413559"/>
                <a:gd name="connsiteY14" fmla="*/ 495208 h 691959"/>
                <a:gd name="connsiteX15" fmla="*/ 283476 w 413559"/>
                <a:gd name="connsiteY15" fmla="*/ 510395 h 691959"/>
                <a:gd name="connsiteX16" fmla="*/ 331099 w 413559"/>
                <a:gd name="connsiteY16" fmla="*/ 510395 h 691959"/>
                <a:gd name="connsiteX17" fmla="*/ 346286 w 413559"/>
                <a:gd name="connsiteY17" fmla="*/ 495208 h 691959"/>
                <a:gd name="connsiteX18" fmla="*/ 346286 w 413559"/>
                <a:gd name="connsiteY18" fmla="*/ 463168 h 691959"/>
                <a:gd name="connsiteX19" fmla="*/ 391932 w 413559"/>
                <a:gd name="connsiteY19" fmla="*/ 463168 h 691959"/>
                <a:gd name="connsiteX20" fmla="*/ 391932 w 413559"/>
                <a:gd name="connsiteY20" fmla="*/ 635917 h 691959"/>
                <a:gd name="connsiteX21" fmla="*/ 64914 w 413559"/>
                <a:gd name="connsiteY21" fmla="*/ 635917 h 691959"/>
                <a:gd name="connsiteX22" fmla="*/ 64914 w 413559"/>
                <a:gd name="connsiteY22" fmla="*/ 620296 h 691959"/>
                <a:gd name="connsiteX23" fmla="*/ 81326 w 413559"/>
                <a:gd name="connsiteY23" fmla="*/ 395144 h 691959"/>
                <a:gd name="connsiteX24" fmla="*/ 106866 w 413559"/>
                <a:gd name="connsiteY24" fmla="*/ 395144 h 691959"/>
                <a:gd name="connsiteX25" fmla="*/ 106866 w 413559"/>
                <a:gd name="connsiteY25" fmla="*/ 441223 h 691959"/>
                <a:gd name="connsiteX26" fmla="*/ 81326 w 413559"/>
                <a:gd name="connsiteY26" fmla="*/ 441223 h 691959"/>
                <a:gd name="connsiteX27" fmla="*/ 81326 w 413559"/>
                <a:gd name="connsiteY27" fmla="*/ 395144 h 691959"/>
                <a:gd name="connsiteX28" fmla="*/ 143687 w 413559"/>
                <a:gd name="connsiteY28" fmla="*/ 115961 h 691959"/>
                <a:gd name="connsiteX29" fmla="*/ 143687 w 413559"/>
                <a:gd name="connsiteY29" fmla="*/ 99025 h 691959"/>
                <a:gd name="connsiteX30" fmla="*/ 266366 w 413559"/>
                <a:gd name="connsiteY30" fmla="*/ 99025 h 691959"/>
                <a:gd name="connsiteX31" fmla="*/ 266366 w 413559"/>
                <a:gd name="connsiteY31" fmla="*/ 115961 h 691959"/>
                <a:gd name="connsiteX32" fmla="*/ 205046 w 413559"/>
                <a:gd name="connsiteY32" fmla="*/ 177281 h 691959"/>
                <a:gd name="connsiteX33" fmla="*/ 143687 w 413559"/>
                <a:gd name="connsiteY33" fmla="*/ 115961 h 691959"/>
                <a:gd name="connsiteX34" fmla="*/ 175948 w 413559"/>
                <a:gd name="connsiteY34" fmla="*/ 64705 h 691959"/>
                <a:gd name="connsiteX35" fmla="*/ 178144 w 413559"/>
                <a:gd name="connsiteY35" fmla="*/ 66894 h 691959"/>
                <a:gd name="connsiteX36" fmla="*/ 231909 w 413559"/>
                <a:gd name="connsiteY36" fmla="*/ 66894 h 691959"/>
                <a:gd name="connsiteX37" fmla="*/ 234105 w 413559"/>
                <a:gd name="connsiteY37" fmla="*/ 64705 h 691959"/>
                <a:gd name="connsiteX38" fmla="*/ 234105 w 413559"/>
                <a:gd name="connsiteY38" fmla="*/ 29465 h 691959"/>
                <a:gd name="connsiteX39" fmla="*/ 266366 w 413559"/>
                <a:gd name="connsiteY39" fmla="*/ 83442 h 691959"/>
                <a:gd name="connsiteX40" fmla="*/ 266366 w 413559"/>
                <a:gd name="connsiteY40" fmla="*/ 85859 h 691959"/>
                <a:gd name="connsiteX41" fmla="*/ 143687 w 413559"/>
                <a:gd name="connsiteY41" fmla="*/ 85859 h 691959"/>
                <a:gd name="connsiteX42" fmla="*/ 143687 w 413559"/>
                <a:gd name="connsiteY42" fmla="*/ 83442 h 691959"/>
                <a:gd name="connsiteX43" fmla="*/ 175948 w 413559"/>
                <a:gd name="connsiteY43" fmla="*/ 29465 h 691959"/>
                <a:gd name="connsiteX44" fmla="*/ 175948 w 413559"/>
                <a:gd name="connsiteY44" fmla="*/ 64705 h 691959"/>
                <a:gd name="connsiteX45" fmla="*/ 180729 w 413559"/>
                <a:gd name="connsiteY45" fmla="*/ 27093 h 691959"/>
                <a:gd name="connsiteX46" fmla="*/ 205046 w 413559"/>
                <a:gd name="connsiteY46" fmla="*/ 22084 h 691959"/>
                <a:gd name="connsiteX47" fmla="*/ 229317 w 413559"/>
                <a:gd name="connsiteY47" fmla="*/ 27093 h 691959"/>
                <a:gd name="connsiteX48" fmla="*/ 229719 w 413559"/>
                <a:gd name="connsiteY48" fmla="*/ 27268 h 691959"/>
                <a:gd name="connsiteX49" fmla="*/ 229719 w 413559"/>
                <a:gd name="connsiteY49" fmla="*/ 62508 h 691959"/>
                <a:gd name="connsiteX50" fmla="*/ 180341 w 413559"/>
                <a:gd name="connsiteY50" fmla="*/ 62508 h 691959"/>
                <a:gd name="connsiteX51" fmla="*/ 180341 w 413559"/>
                <a:gd name="connsiteY51" fmla="*/ 27268 h 691959"/>
                <a:gd name="connsiteX52" fmla="*/ 180729 w 413559"/>
                <a:gd name="connsiteY52" fmla="*/ 27093 h 691959"/>
                <a:gd name="connsiteX53" fmla="*/ 76940 w 413559"/>
                <a:gd name="connsiteY53" fmla="*/ 295862 h 691959"/>
                <a:gd name="connsiteX54" fmla="*/ 76940 w 413559"/>
                <a:gd name="connsiteY54" fmla="*/ 220943 h 691959"/>
                <a:gd name="connsiteX55" fmla="*/ 99980 w 413559"/>
                <a:gd name="connsiteY55" fmla="*/ 197865 h 691959"/>
                <a:gd name="connsiteX56" fmla="*/ 172572 w 413559"/>
                <a:gd name="connsiteY56" fmla="*/ 197865 h 691959"/>
                <a:gd name="connsiteX57" fmla="*/ 172572 w 413559"/>
                <a:gd name="connsiteY57" fmla="*/ 182982 h 691959"/>
                <a:gd name="connsiteX58" fmla="*/ 205046 w 413559"/>
                <a:gd name="connsiteY58" fmla="*/ 190447 h 691959"/>
                <a:gd name="connsiteX59" fmla="*/ 237488 w 413559"/>
                <a:gd name="connsiteY59" fmla="*/ 182982 h 691959"/>
                <a:gd name="connsiteX60" fmla="*/ 237488 w 413559"/>
                <a:gd name="connsiteY60" fmla="*/ 197865 h 691959"/>
                <a:gd name="connsiteX61" fmla="*/ 310081 w 413559"/>
                <a:gd name="connsiteY61" fmla="*/ 197865 h 691959"/>
                <a:gd name="connsiteX62" fmla="*/ 333121 w 413559"/>
                <a:gd name="connsiteY62" fmla="*/ 220943 h 691959"/>
                <a:gd name="connsiteX63" fmla="*/ 333121 w 413559"/>
                <a:gd name="connsiteY63" fmla="*/ 495208 h 691959"/>
                <a:gd name="connsiteX64" fmla="*/ 331099 w 413559"/>
                <a:gd name="connsiteY64" fmla="*/ 497230 h 691959"/>
                <a:gd name="connsiteX65" fmla="*/ 283476 w 413559"/>
                <a:gd name="connsiteY65" fmla="*/ 497230 h 691959"/>
                <a:gd name="connsiteX66" fmla="*/ 281416 w 413559"/>
                <a:gd name="connsiteY66" fmla="*/ 495208 h 691959"/>
                <a:gd name="connsiteX67" fmla="*/ 281416 w 413559"/>
                <a:gd name="connsiteY67" fmla="*/ 449128 h 691959"/>
                <a:gd name="connsiteX68" fmla="*/ 261356 w 413559"/>
                <a:gd name="connsiteY68" fmla="*/ 449128 h 691959"/>
                <a:gd name="connsiteX69" fmla="*/ 256271 w 413559"/>
                <a:gd name="connsiteY69" fmla="*/ 445176 h 691959"/>
                <a:gd name="connsiteX70" fmla="*/ 260703 w 413559"/>
                <a:gd name="connsiteY70" fmla="*/ 440220 h 691959"/>
                <a:gd name="connsiteX71" fmla="*/ 294407 w 413559"/>
                <a:gd name="connsiteY71" fmla="*/ 440220 h 691959"/>
                <a:gd name="connsiteX72" fmla="*/ 294407 w 413559"/>
                <a:gd name="connsiteY72" fmla="*/ 252983 h 691959"/>
                <a:gd name="connsiteX73" fmla="*/ 281241 w 413559"/>
                <a:gd name="connsiteY73" fmla="*/ 252983 h 691959"/>
                <a:gd name="connsiteX74" fmla="*/ 281241 w 413559"/>
                <a:gd name="connsiteY74" fmla="*/ 427046 h 691959"/>
                <a:gd name="connsiteX75" fmla="*/ 260703 w 413559"/>
                <a:gd name="connsiteY75" fmla="*/ 427046 h 691959"/>
                <a:gd name="connsiteX76" fmla="*/ 243501 w 413559"/>
                <a:gd name="connsiteY76" fmla="*/ 441094 h 691959"/>
                <a:gd name="connsiteX77" fmla="*/ 238758 w 413559"/>
                <a:gd name="connsiteY77" fmla="*/ 441094 h 691959"/>
                <a:gd name="connsiteX78" fmla="*/ 238758 w 413559"/>
                <a:gd name="connsiteY78" fmla="*/ 441223 h 691959"/>
                <a:gd name="connsiteX79" fmla="*/ 128812 w 413559"/>
                <a:gd name="connsiteY79" fmla="*/ 441223 h 691959"/>
                <a:gd name="connsiteX80" fmla="*/ 128812 w 413559"/>
                <a:gd name="connsiteY80" fmla="*/ 252983 h 691959"/>
                <a:gd name="connsiteX81" fmla="*/ 115646 w 413559"/>
                <a:gd name="connsiteY81" fmla="*/ 252983 h 691959"/>
                <a:gd name="connsiteX82" fmla="*/ 115646 w 413559"/>
                <a:gd name="connsiteY82" fmla="*/ 373198 h 691959"/>
                <a:gd name="connsiteX83" fmla="*/ 104890 w 413559"/>
                <a:gd name="connsiteY83" fmla="*/ 373198 h 691959"/>
                <a:gd name="connsiteX84" fmla="*/ 104981 w 413559"/>
                <a:gd name="connsiteY84" fmla="*/ 372013 h 691959"/>
                <a:gd name="connsiteX85" fmla="*/ 104981 w 413559"/>
                <a:gd name="connsiteY85" fmla="*/ 310221 h 691959"/>
                <a:gd name="connsiteX86" fmla="*/ 90630 w 413559"/>
                <a:gd name="connsiteY86" fmla="*/ 295862 h 691959"/>
                <a:gd name="connsiteX87" fmla="*/ 76940 w 413559"/>
                <a:gd name="connsiteY87" fmla="*/ 295862 h 691959"/>
                <a:gd name="connsiteX88" fmla="*/ 45333 w 413559"/>
                <a:gd name="connsiteY88" fmla="*/ 310221 h 691959"/>
                <a:gd name="connsiteX89" fmla="*/ 46519 w 413559"/>
                <a:gd name="connsiteY89" fmla="*/ 309035 h 691959"/>
                <a:gd name="connsiteX90" fmla="*/ 90630 w 413559"/>
                <a:gd name="connsiteY90" fmla="*/ 309035 h 691959"/>
                <a:gd name="connsiteX91" fmla="*/ 91816 w 413559"/>
                <a:gd name="connsiteY91" fmla="*/ 310221 h 691959"/>
                <a:gd name="connsiteX92" fmla="*/ 91816 w 413559"/>
                <a:gd name="connsiteY92" fmla="*/ 372013 h 691959"/>
                <a:gd name="connsiteX93" fmla="*/ 90630 w 413559"/>
                <a:gd name="connsiteY93" fmla="*/ 373198 h 691959"/>
                <a:gd name="connsiteX94" fmla="*/ 46519 w 413559"/>
                <a:gd name="connsiteY94" fmla="*/ 373198 h 691959"/>
                <a:gd name="connsiteX95" fmla="*/ 45333 w 413559"/>
                <a:gd name="connsiteY95" fmla="*/ 372013 h 691959"/>
                <a:gd name="connsiteX96" fmla="*/ 45333 w 413559"/>
                <a:gd name="connsiteY96" fmla="*/ 310221 h 691959"/>
                <a:gd name="connsiteX97" fmla="*/ 13476 w 413559"/>
                <a:gd name="connsiteY97" fmla="*/ 428894 h 691959"/>
                <a:gd name="connsiteX98" fmla="*/ 30412 w 413559"/>
                <a:gd name="connsiteY98" fmla="*/ 428894 h 691959"/>
                <a:gd name="connsiteX99" fmla="*/ 30412 w 413559"/>
                <a:gd name="connsiteY99" fmla="*/ 670199 h 691959"/>
                <a:gd name="connsiteX100" fmla="*/ 13476 w 413559"/>
                <a:gd name="connsiteY100" fmla="*/ 670199 h 691959"/>
                <a:gd name="connsiteX101" fmla="*/ 13476 w 413559"/>
                <a:gd name="connsiteY101" fmla="*/ 428894 h 691959"/>
                <a:gd name="connsiteX102" fmla="*/ 51741 w 413559"/>
                <a:gd name="connsiteY102" fmla="*/ 670199 h 691959"/>
                <a:gd name="connsiteX103" fmla="*/ 34805 w 413559"/>
                <a:gd name="connsiteY103" fmla="*/ 670199 h 691959"/>
                <a:gd name="connsiteX104" fmla="*/ 34805 w 413559"/>
                <a:gd name="connsiteY104" fmla="*/ 428894 h 691959"/>
                <a:gd name="connsiteX105" fmla="*/ 51741 w 413559"/>
                <a:gd name="connsiteY105" fmla="*/ 428894 h 691959"/>
                <a:gd name="connsiteX106" fmla="*/ 51741 w 413559"/>
                <a:gd name="connsiteY106" fmla="*/ 670199 h 691959"/>
                <a:gd name="connsiteX107" fmla="*/ 311 w 413559"/>
                <a:gd name="connsiteY107" fmla="*/ 657862 h 691959"/>
                <a:gd name="connsiteX108" fmla="*/ 311 w 413559"/>
                <a:gd name="connsiteY108" fmla="*/ 692136 h 691959"/>
                <a:gd name="connsiteX109" fmla="*/ 73686 w 413559"/>
                <a:gd name="connsiteY109" fmla="*/ 692136 h 691959"/>
                <a:gd name="connsiteX110" fmla="*/ 73686 w 413559"/>
                <a:gd name="connsiteY110" fmla="*/ 657862 h 691959"/>
                <a:gd name="connsiteX111" fmla="*/ 413870 w 413559"/>
                <a:gd name="connsiteY111" fmla="*/ 657862 h 691959"/>
                <a:gd name="connsiteX112" fmla="*/ 413870 w 413559"/>
                <a:gd name="connsiteY112" fmla="*/ 441223 h 691959"/>
                <a:gd name="connsiteX113" fmla="*/ 355058 w 413559"/>
                <a:gd name="connsiteY113" fmla="*/ 441223 h 691959"/>
                <a:gd name="connsiteX114" fmla="*/ 355058 w 413559"/>
                <a:gd name="connsiteY114" fmla="*/ 220943 h 691959"/>
                <a:gd name="connsiteX115" fmla="*/ 310081 w 413559"/>
                <a:gd name="connsiteY115" fmla="*/ 175920 h 691959"/>
                <a:gd name="connsiteX116" fmla="*/ 262763 w 413559"/>
                <a:gd name="connsiteY116" fmla="*/ 175920 h 691959"/>
                <a:gd name="connsiteX117" fmla="*/ 288311 w 413559"/>
                <a:gd name="connsiteY117" fmla="*/ 115961 h 691959"/>
                <a:gd name="connsiteX118" fmla="*/ 288311 w 413559"/>
                <a:gd name="connsiteY118" fmla="*/ 83442 h 691959"/>
                <a:gd name="connsiteX119" fmla="*/ 205030 w 413559"/>
                <a:gd name="connsiteY119" fmla="*/ 177 h 691959"/>
                <a:gd name="connsiteX120" fmla="*/ 121750 w 413559"/>
                <a:gd name="connsiteY120" fmla="*/ 83442 h 691959"/>
                <a:gd name="connsiteX121" fmla="*/ 121750 w 413559"/>
                <a:gd name="connsiteY121" fmla="*/ 115961 h 691959"/>
                <a:gd name="connsiteX122" fmla="*/ 147290 w 413559"/>
                <a:gd name="connsiteY122" fmla="*/ 175920 h 691959"/>
                <a:gd name="connsiteX123" fmla="*/ 99980 w 413559"/>
                <a:gd name="connsiteY123" fmla="*/ 175920 h 691959"/>
                <a:gd name="connsiteX124" fmla="*/ 54987 w 413559"/>
                <a:gd name="connsiteY124" fmla="*/ 220943 h 691959"/>
                <a:gd name="connsiteX125" fmla="*/ 54987 w 413559"/>
                <a:gd name="connsiteY125" fmla="*/ 287090 h 691959"/>
                <a:gd name="connsiteX126" fmla="*/ 46519 w 413559"/>
                <a:gd name="connsiteY126" fmla="*/ 287090 h 691959"/>
                <a:gd name="connsiteX127" fmla="*/ 23388 w 413559"/>
                <a:gd name="connsiteY127" fmla="*/ 310221 h 691959"/>
                <a:gd name="connsiteX128" fmla="*/ 23388 w 413559"/>
                <a:gd name="connsiteY128" fmla="*/ 372013 h 691959"/>
                <a:gd name="connsiteX129" fmla="*/ 46519 w 413559"/>
                <a:gd name="connsiteY129" fmla="*/ 395144 h 691959"/>
                <a:gd name="connsiteX130" fmla="*/ 55778 w 413559"/>
                <a:gd name="connsiteY130" fmla="*/ 395144 h 691959"/>
                <a:gd name="connsiteX131" fmla="*/ 55778 w 413559"/>
                <a:gd name="connsiteY131" fmla="*/ 406948 h 691959"/>
                <a:gd name="connsiteX132" fmla="*/ 311 w 413559"/>
                <a:gd name="connsiteY132" fmla="*/ 406948 h 691959"/>
                <a:gd name="connsiteX133" fmla="*/ 311 w 413559"/>
                <a:gd name="connsiteY133" fmla="*/ 441223 h 691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413559" h="691959">
                  <a:moveTo>
                    <a:pt x="64914" y="620296"/>
                  </a:moveTo>
                  <a:lnTo>
                    <a:pt x="78734" y="620296"/>
                  </a:lnTo>
                  <a:lnTo>
                    <a:pt x="78734" y="588340"/>
                  </a:lnTo>
                  <a:lnTo>
                    <a:pt x="64914" y="588340"/>
                  </a:lnTo>
                  <a:lnTo>
                    <a:pt x="64914" y="565520"/>
                  </a:lnTo>
                  <a:lnTo>
                    <a:pt x="78734" y="565520"/>
                  </a:lnTo>
                  <a:lnTo>
                    <a:pt x="78734" y="533564"/>
                  </a:lnTo>
                  <a:lnTo>
                    <a:pt x="64914" y="533564"/>
                  </a:lnTo>
                  <a:lnTo>
                    <a:pt x="64914" y="510745"/>
                  </a:lnTo>
                  <a:lnTo>
                    <a:pt x="78734" y="510745"/>
                  </a:lnTo>
                  <a:lnTo>
                    <a:pt x="78734" y="478796"/>
                  </a:lnTo>
                  <a:lnTo>
                    <a:pt x="64914" y="478796"/>
                  </a:lnTo>
                  <a:lnTo>
                    <a:pt x="64914" y="463168"/>
                  </a:lnTo>
                  <a:lnTo>
                    <a:pt x="268251" y="463168"/>
                  </a:lnTo>
                  <a:lnTo>
                    <a:pt x="268251" y="495208"/>
                  </a:lnTo>
                  <a:cubicBezTo>
                    <a:pt x="268251" y="503592"/>
                    <a:pt x="275092" y="510395"/>
                    <a:pt x="283476" y="510395"/>
                  </a:cubicBezTo>
                  <a:lnTo>
                    <a:pt x="331099" y="510395"/>
                  </a:lnTo>
                  <a:cubicBezTo>
                    <a:pt x="339483" y="510395"/>
                    <a:pt x="346286" y="503592"/>
                    <a:pt x="346286" y="495208"/>
                  </a:cubicBezTo>
                  <a:lnTo>
                    <a:pt x="346286" y="463168"/>
                  </a:lnTo>
                  <a:cubicBezTo>
                    <a:pt x="364621" y="463168"/>
                    <a:pt x="339453" y="463168"/>
                    <a:pt x="391932" y="463168"/>
                  </a:cubicBezTo>
                  <a:lnTo>
                    <a:pt x="391932" y="635917"/>
                  </a:lnTo>
                  <a:lnTo>
                    <a:pt x="64914" y="635917"/>
                  </a:lnTo>
                  <a:lnTo>
                    <a:pt x="64914" y="620296"/>
                  </a:lnTo>
                  <a:close/>
                  <a:moveTo>
                    <a:pt x="81326" y="395144"/>
                  </a:moveTo>
                  <a:lnTo>
                    <a:pt x="106866" y="395144"/>
                  </a:lnTo>
                  <a:lnTo>
                    <a:pt x="106866" y="441223"/>
                  </a:lnTo>
                  <a:lnTo>
                    <a:pt x="81326" y="441223"/>
                  </a:lnTo>
                  <a:lnTo>
                    <a:pt x="81326" y="395144"/>
                  </a:lnTo>
                  <a:close/>
                  <a:moveTo>
                    <a:pt x="143687" y="115961"/>
                  </a:moveTo>
                  <a:lnTo>
                    <a:pt x="143687" y="99025"/>
                  </a:lnTo>
                  <a:lnTo>
                    <a:pt x="266366" y="99025"/>
                  </a:lnTo>
                  <a:lnTo>
                    <a:pt x="266366" y="115961"/>
                  </a:lnTo>
                  <a:cubicBezTo>
                    <a:pt x="266366" y="149703"/>
                    <a:pt x="238818" y="177281"/>
                    <a:pt x="205046" y="177281"/>
                  </a:cubicBezTo>
                  <a:cubicBezTo>
                    <a:pt x="171083" y="177281"/>
                    <a:pt x="143687" y="149566"/>
                    <a:pt x="143687" y="115961"/>
                  </a:cubicBezTo>
                  <a:close/>
                  <a:moveTo>
                    <a:pt x="175948" y="64705"/>
                  </a:moveTo>
                  <a:cubicBezTo>
                    <a:pt x="175948" y="65929"/>
                    <a:pt x="176913" y="66894"/>
                    <a:pt x="178144" y="66894"/>
                  </a:cubicBezTo>
                  <a:lnTo>
                    <a:pt x="231909" y="66894"/>
                  </a:lnTo>
                  <a:cubicBezTo>
                    <a:pt x="233140" y="66894"/>
                    <a:pt x="234105" y="65929"/>
                    <a:pt x="234105" y="64705"/>
                  </a:cubicBezTo>
                  <a:lnTo>
                    <a:pt x="234105" y="29465"/>
                  </a:lnTo>
                  <a:cubicBezTo>
                    <a:pt x="253899" y="40038"/>
                    <a:pt x="266366" y="60707"/>
                    <a:pt x="266366" y="83442"/>
                  </a:cubicBezTo>
                  <a:lnTo>
                    <a:pt x="266366" y="85859"/>
                  </a:lnTo>
                  <a:lnTo>
                    <a:pt x="143687" y="85859"/>
                  </a:lnTo>
                  <a:lnTo>
                    <a:pt x="143687" y="83442"/>
                  </a:lnTo>
                  <a:cubicBezTo>
                    <a:pt x="143687" y="60707"/>
                    <a:pt x="156154" y="40038"/>
                    <a:pt x="175948" y="29465"/>
                  </a:cubicBezTo>
                  <a:lnTo>
                    <a:pt x="175948" y="64705"/>
                  </a:lnTo>
                  <a:close/>
                  <a:moveTo>
                    <a:pt x="180729" y="27093"/>
                  </a:moveTo>
                  <a:cubicBezTo>
                    <a:pt x="188414" y="23756"/>
                    <a:pt x="196578" y="22084"/>
                    <a:pt x="205046" y="22084"/>
                  </a:cubicBezTo>
                  <a:cubicBezTo>
                    <a:pt x="213475" y="22084"/>
                    <a:pt x="221639" y="23756"/>
                    <a:pt x="229317" y="27093"/>
                  </a:cubicBezTo>
                  <a:cubicBezTo>
                    <a:pt x="229453" y="27131"/>
                    <a:pt x="229583" y="27223"/>
                    <a:pt x="229719" y="27268"/>
                  </a:cubicBezTo>
                  <a:lnTo>
                    <a:pt x="229719" y="62508"/>
                  </a:lnTo>
                  <a:lnTo>
                    <a:pt x="180341" y="62508"/>
                  </a:lnTo>
                  <a:lnTo>
                    <a:pt x="180341" y="27268"/>
                  </a:lnTo>
                  <a:cubicBezTo>
                    <a:pt x="180470" y="27223"/>
                    <a:pt x="180600" y="27131"/>
                    <a:pt x="180729" y="27093"/>
                  </a:cubicBezTo>
                  <a:close/>
                  <a:moveTo>
                    <a:pt x="76940" y="295862"/>
                  </a:moveTo>
                  <a:lnTo>
                    <a:pt x="76940" y="220943"/>
                  </a:lnTo>
                  <a:cubicBezTo>
                    <a:pt x="76940" y="208219"/>
                    <a:pt x="87247" y="197865"/>
                    <a:pt x="99980" y="197865"/>
                  </a:cubicBezTo>
                  <a:lnTo>
                    <a:pt x="172572" y="197865"/>
                  </a:lnTo>
                  <a:lnTo>
                    <a:pt x="172572" y="182982"/>
                  </a:lnTo>
                  <a:cubicBezTo>
                    <a:pt x="182173" y="187710"/>
                    <a:pt x="193362" y="190447"/>
                    <a:pt x="205046" y="190447"/>
                  </a:cubicBezTo>
                  <a:cubicBezTo>
                    <a:pt x="217018" y="190447"/>
                    <a:pt x="228404" y="187520"/>
                    <a:pt x="237488" y="182982"/>
                  </a:cubicBezTo>
                  <a:lnTo>
                    <a:pt x="237488" y="197865"/>
                  </a:lnTo>
                  <a:lnTo>
                    <a:pt x="310081" y="197865"/>
                  </a:lnTo>
                  <a:cubicBezTo>
                    <a:pt x="322806" y="197865"/>
                    <a:pt x="333121" y="208219"/>
                    <a:pt x="333121" y="220943"/>
                  </a:cubicBezTo>
                  <a:lnTo>
                    <a:pt x="333121" y="495208"/>
                  </a:lnTo>
                  <a:cubicBezTo>
                    <a:pt x="333121" y="496310"/>
                    <a:pt x="332239" y="497230"/>
                    <a:pt x="331099" y="497230"/>
                  </a:cubicBezTo>
                  <a:lnTo>
                    <a:pt x="283476" y="497230"/>
                  </a:lnTo>
                  <a:cubicBezTo>
                    <a:pt x="282336" y="497230"/>
                    <a:pt x="281416" y="496310"/>
                    <a:pt x="281416" y="495208"/>
                  </a:cubicBezTo>
                  <a:lnTo>
                    <a:pt x="281416" y="449128"/>
                  </a:lnTo>
                  <a:lnTo>
                    <a:pt x="261356" y="449128"/>
                  </a:lnTo>
                  <a:cubicBezTo>
                    <a:pt x="258772" y="449128"/>
                    <a:pt x="256491" y="447327"/>
                    <a:pt x="256271" y="445176"/>
                  </a:cubicBezTo>
                  <a:cubicBezTo>
                    <a:pt x="256058" y="442371"/>
                    <a:pt x="258164" y="440220"/>
                    <a:pt x="260703" y="440220"/>
                  </a:cubicBezTo>
                  <a:lnTo>
                    <a:pt x="294407" y="440220"/>
                  </a:lnTo>
                  <a:cubicBezTo>
                    <a:pt x="294407" y="219218"/>
                    <a:pt x="294407" y="295520"/>
                    <a:pt x="294407" y="252983"/>
                  </a:cubicBezTo>
                  <a:lnTo>
                    <a:pt x="281241" y="252983"/>
                  </a:lnTo>
                  <a:cubicBezTo>
                    <a:pt x="281241" y="477679"/>
                    <a:pt x="281241" y="187307"/>
                    <a:pt x="281241" y="427046"/>
                  </a:cubicBezTo>
                  <a:lnTo>
                    <a:pt x="260703" y="427046"/>
                  </a:lnTo>
                  <a:cubicBezTo>
                    <a:pt x="252334" y="427046"/>
                    <a:pt x="245120" y="432991"/>
                    <a:pt x="243501" y="441094"/>
                  </a:cubicBezTo>
                  <a:lnTo>
                    <a:pt x="238758" y="441094"/>
                  </a:lnTo>
                  <a:cubicBezTo>
                    <a:pt x="238758" y="441139"/>
                    <a:pt x="238712" y="441185"/>
                    <a:pt x="238758" y="441223"/>
                  </a:cubicBezTo>
                  <a:lnTo>
                    <a:pt x="128812" y="441223"/>
                  </a:lnTo>
                  <a:lnTo>
                    <a:pt x="128812" y="252983"/>
                  </a:lnTo>
                  <a:lnTo>
                    <a:pt x="115646" y="252983"/>
                  </a:lnTo>
                  <a:lnTo>
                    <a:pt x="115646" y="373198"/>
                  </a:lnTo>
                  <a:lnTo>
                    <a:pt x="104890" y="373198"/>
                  </a:lnTo>
                  <a:cubicBezTo>
                    <a:pt x="104981" y="372803"/>
                    <a:pt x="104981" y="372408"/>
                    <a:pt x="104981" y="372013"/>
                  </a:cubicBezTo>
                  <a:lnTo>
                    <a:pt x="104981" y="310221"/>
                  </a:lnTo>
                  <a:cubicBezTo>
                    <a:pt x="104981" y="302316"/>
                    <a:pt x="98528" y="295862"/>
                    <a:pt x="90630" y="295862"/>
                  </a:cubicBezTo>
                  <a:lnTo>
                    <a:pt x="76940" y="295862"/>
                  </a:lnTo>
                  <a:close/>
                  <a:moveTo>
                    <a:pt x="45333" y="310221"/>
                  </a:moveTo>
                  <a:cubicBezTo>
                    <a:pt x="45333" y="309560"/>
                    <a:pt x="45865" y="309035"/>
                    <a:pt x="46519" y="309035"/>
                  </a:cubicBezTo>
                  <a:lnTo>
                    <a:pt x="90630" y="309035"/>
                  </a:lnTo>
                  <a:cubicBezTo>
                    <a:pt x="91284" y="309035"/>
                    <a:pt x="91816" y="309560"/>
                    <a:pt x="91816" y="310221"/>
                  </a:cubicBezTo>
                  <a:lnTo>
                    <a:pt x="91816" y="372013"/>
                  </a:lnTo>
                  <a:cubicBezTo>
                    <a:pt x="91816" y="372674"/>
                    <a:pt x="91284" y="373198"/>
                    <a:pt x="90630" y="373198"/>
                  </a:cubicBezTo>
                  <a:lnTo>
                    <a:pt x="46519" y="373198"/>
                  </a:lnTo>
                  <a:cubicBezTo>
                    <a:pt x="45865" y="373198"/>
                    <a:pt x="45333" y="372674"/>
                    <a:pt x="45333" y="372013"/>
                  </a:cubicBezTo>
                  <a:lnTo>
                    <a:pt x="45333" y="310221"/>
                  </a:lnTo>
                  <a:close/>
                  <a:moveTo>
                    <a:pt x="13476" y="428894"/>
                  </a:moveTo>
                  <a:lnTo>
                    <a:pt x="30412" y="428894"/>
                  </a:lnTo>
                  <a:lnTo>
                    <a:pt x="30412" y="670199"/>
                  </a:lnTo>
                  <a:lnTo>
                    <a:pt x="13476" y="670199"/>
                  </a:lnTo>
                  <a:lnTo>
                    <a:pt x="13476" y="428894"/>
                  </a:lnTo>
                  <a:close/>
                  <a:moveTo>
                    <a:pt x="51741" y="670199"/>
                  </a:moveTo>
                  <a:lnTo>
                    <a:pt x="34805" y="670199"/>
                  </a:lnTo>
                  <a:lnTo>
                    <a:pt x="34805" y="428894"/>
                  </a:lnTo>
                  <a:lnTo>
                    <a:pt x="51741" y="428894"/>
                  </a:lnTo>
                  <a:cubicBezTo>
                    <a:pt x="51741" y="843722"/>
                    <a:pt x="51741" y="253454"/>
                    <a:pt x="51741" y="670199"/>
                  </a:cubicBezTo>
                  <a:close/>
                  <a:moveTo>
                    <a:pt x="311" y="657862"/>
                  </a:moveTo>
                  <a:lnTo>
                    <a:pt x="311" y="692136"/>
                  </a:lnTo>
                  <a:lnTo>
                    <a:pt x="73686" y="692136"/>
                  </a:lnTo>
                  <a:lnTo>
                    <a:pt x="73686" y="657862"/>
                  </a:lnTo>
                  <a:lnTo>
                    <a:pt x="413870" y="657862"/>
                  </a:lnTo>
                  <a:lnTo>
                    <a:pt x="413870" y="441223"/>
                  </a:lnTo>
                  <a:lnTo>
                    <a:pt x="355058" y="441223"/>
                  </a:lnTo>
                  <a:lnTo>
                    <a:pt x="355058" y="220943"/>
                  </a:lnTo>
                  <a:cubicBezTo>
                    <a:pt x="355058" y="196110"/>
                    <a:pt x="334922" y="175920"/>
                    <a:pt x="310081" y="175920"/>
                  </a:cubicBezTo>
                  <a:lnTo>
                    <a:pt x="262763" y="175920"/>
                  </a:lnTo>
                  <a:cubicBezTo>
                    <a:pt x="278520" y="160778"/>
                    <a:pt x="288311" y="139495"/>
                    <a:pt x="288311" y="115961"/>
                  </a:cubicBezTo>
                  <a:lnTo>
                    <a:pt x="288311" y="83442"/>
                  </a:lnTo>
                  <a:cubicBezTo>
                    <a:pt x="288311" y="37507"/>
                    <a:pt x="251171" y="162"/>
                    <a:pt x="205030" y="177"/>
                  </a:cubicBezTo>
                  <a:cubicBezTo>
                    <a:pt x="158654" y="200"/>
                    <a:pt x="121750" y="37690"/>
                    <a:pt x="121750" y="83442"/>
                  </a:cubicBezTo>
                  <a:lnTo>
                    <a:pt x="121750" y="115961"/>
                  </a:lnTo>
                  <a:cubicBezTo>
                    <a:pt x="121750" y="139495"/>
                    <a:pt x="131533" y="160778"/>
                    <a:pt x="147290" y="175920"/>
                  </a:cubicBezTo>
                  <a:lnTo>
                    <a:pt x="99980" y="175920"/>
                  </a:lnTo>
                  <a:cubicBezTo>
                    <a:pt x="75184" y="175920"/>
                    <a:pt x="54987" y="196110"/>
                    <a:pt x="54987" y="220943"/>
                  </a:cubicBezTo>
                  <a:lnTo>
                    <a:pt x="54987" y="287090"/>
                  </a:lnTo>
                  <a:lnTo>
                    <a:pt x="46519" y="287090"/>
                  </a:lnTo>
                  <a:cubicBezTo>
                    <a:pt x="33749" y="287090"/>
                    <a:pt x="23388" y="297443"/>
                    <a:pt x="23388" y="310221"/>
                  </a:cubicBezTo>
                  <a:lnTo>
                    <a:pt x="23388" y="372013"/>
                  </a:lnTo>
                  <a:cubicBezTo>
                    <a:pt x="23388" y="384737"/>
                    <a:pt x="33749" y="395144"/>
                    <a:pt x="46519" y="395144"/>
                  </a:cubicBezTo>
                  <a:lnTo>
                    <a:pt x="55778" y="395144"/>
                  </a:lnTo>
                  <a:lnTo>
                    <a:pt x="55778" y="406948"/>
                  </a:lnTo>
                  <a:lnTo>
                    <a:pt x="311" y="406948"/>
                  </a:lnTo>
                  <a:lnTo>
                    <a:pt x="311" y="441223"/>
                  </a:lnTo>
                </a:path>
              </a:pathLst>
            </a:custGeom>
            <a:solidFill>
              <a:srgbClr val="231F20"/>
            </a:solidFill>
            <a:ln w="7575" cap="flat">
              <a:noFill/>
              <a:prstDash val="solid"/>
              <a:round/>
            </a:ln>
          </p:spPr>
          <p:txBody>
            <a:bodyPr rtlCol="0" anchor="ctr"/>
            <a:lstStyle/>
            <a:p>
              <a:endParaRPr lang="en-GB"/>
            </a:p>
          </p:txBody>
        </p:sp>
        <p:sp>
          <p:nvSpPr>
            <p:cNvPr id="973" name="Freeform: Shape 972">
              <a:extLst>
                <a:ext uri="{FF2B5EF4-FFF2-40B4-BE49-F238E27FC236}">
                  <a16:creationId xmlns:a16="http://schemas.microsoft.com/office/drawing/2014/main" id="{C1210988-F44F-4EC4-82EF-F40A091F91F7}"/>
                </a:ext>
              </a:extLst>
            </p:cNvPr>
            <p:cNvSpPr/>
            <p:nvPr/>
          </p:nvSpPr>
          <p:spPr>
            <a:xfrm>
              <a:off x="794670" y="3910886"/>
              <a:ext cx="365245" cy="218485"/>
            </a:xfrm>
            <a:custGeom>
              <a:avLst/>
              <a:gdLst>
                <a:gd name="connsiteX0" fmla="*/ 25006 w 365245"/>
                <a:gd name="connsiteY0" fmla="*/ 193861 h 218485"/>
                <a:gd name="connsiteX1" fmla="*/ 352024 w 365245"/>
                <a:gd name="connsiteY1" fmla="*/ 193861 h 218485"/>
                <a:gd name="connsiteX2" fmla="*/ 352024 w 365245"/>
                <a:gd name="connsiteY2" fmla="*/ 25141 h 218485"/>
                <a:gd name="connsiteX3" fmla="*/ 25006 w 365245"/>
                <a:gd name="connsiteY3" fmla="*/ 25141 h 218485"/>
                <a:gd name="connsiteX4" fmla="*/ 25006 w 365245"/>
                <a:gd name="connsiteY4" fmla="*/ 193861 h 218485"/>
                <a:gd name="connsiteX5" fmla="*/ 365372 w 365245"/>
                <a:gd name="connsiteY5" fmla="*/ 218748 h 218485"/>
                <a:gd name="connsiteX6" fmla="*/ 127 w 365245"/>
                <a:gd name="connsiteY6" fmla="*/ 218748 h 218485"/>
                <a:gd name="connsiteX7" fmla="*/ 127 w 365245"/>
                <a:gd name="connsiteY7" fmla="*/ 262 h 218485"/>
                <a:gd name="connsiteX8" fmla="*/ 365372 w 365245"/>
                <a:gd name="connsiteY8" fmla="*/ 262 h 218485"/>
                <a:gd name="connsiteX9" fmla="*/ 365372 w 365245"/>
                <a:gd name="connsiteY9" fmla="*/ 218748 h 218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245" h="218485">
                  <a:moveTo>
                    <a:pt x="25006" y="193861"/>
                  </a:moveTo>
                  <a:lnTo>
                    <a:pt x="352024" y="193861"/>
                  </a:lnTo>
                  <a:lnTo>
                    <a:pt x="352024" y="25141"/>
                  </a:lnTo>
                  <a:lnTo>
                    <a:pt x="25006" y="25141"/>
                  </a:lnTo>
                  <a:lnTo>
                    <a:pt x="25006" y="193861"/>
                  </a:lnTo>
                  <a:close/>
                  <a:moveTo>
                    <a:pt x="365372" y="218748"/>
                  </a:moveTo>
                  <a:lnTo>
                    <a:pt x="127" y="218748"/>
                  </a:lnTo>
                  <a:lnTo>
                    <a:pt x="127" y="262"/>
                  </a:lnTo>
                  <a:lnTo>
                    <a:pt x="365372" y="262"/>
                  </a:lnTo>
                  <a:lnTo>
                    <a:pt x="365372" y="218748"/>
                  </a:lnTo>
                  <a:close/>
                </a:path>
              </a:pathLst>
            </a:custGeom>
            <a:solidFill>
              <a:srgbClr val="231F20"/>
            </a:solidFill>
            <a:ln w="7575" cap="flat">
              <a:noFill/>
              <a:prstDash val="solid"/>
              <a:round/>
            </a:ln>
          </p:spPr>
          <p:txBody>
            <a:bodyPr rtlCol="0" anchor="ctr"/>
            <a:lstStyle/>
            <a:p>
              <a:endParaRPr lang="en-GB"/>
            </a:p>
          </p:txBody>
        </p:sp>
        <p:sp>
          <p:nvSpPr>
            <p:cNvPr id="974" name="Freeform: Shape 973">
              <a:extLst>
                <a:ext uri="{FF2B5EF4-FFF2-40B4-BE49-F238E27FC236}">
                  <a16:creationId xmlns:a16="http://schemas.microsoft.com/office/drawing/2014/main" id="{C24AEA1F-572F-4BB5-BB28-5481165C15D5}"/>
                </a:ext>
              </a:extLst>
            </p:cNvPr>
            <p:cNvSpPr/>
            <p:nvPr/>
          </p:nvSpPr>
          <p:spPr>
            <a:xfrm>
              <a:off x="1132740" y="3948353"/>
              <a:ext cx="13826" cy="31948"/>
            </a:xfrm>
            <a:custGeom>
              <a:avLst/>
              <a:gdLst>
                <a:gd name="connsiteX0" fmla="*/ 195 w 13826"/>
                <a:gd name="connsiteY0" fmla="*/ 239 h 31948"/>
                <a:gd name="connsiteX1" fmla="*/ 14021 w 13826"/>
                <a:gd name="connsiteY1" fmla="*/ 239 h 31948"/>
                <a:gd name="connsiteX2" fmla="*/ 14021 w 13826"/>
                <a:gd name="connsiteY2" fmla="*/ 32187 h 31948"/>
                <a:gd name="connsiteX3" fmla="*/ 195 w 13826"/>
                <a:gd name="connsiteY3" fmla="*/ 32187 h 31948"/>
              </a:gdLst>
              <a:ahLst/>
              <a:cxnLst>
                <a:cxn ang="0">
                  <a:pos x="connsiteX0" y="connsiteY0"/>
                </a:cxn>
                <a:cxn ang="0">
                  <a:pos x="connsiteX1" y="connsiteY1"/>
                </a:cxn>
                <a:cxn ang="0">
                  <a:pos x="connsiteX2" y="connsiteY2"/>
                </a:cxn>
                <a:cxn ang="0">
                  <a:pos x="connsiteX3" y="connsiteY3"/>
                </a:cxn>
              </a:cxnLst>
              <a:rect l="l" t="t" r="r" b="b"/>
              <a:pathLst>
                <a:path w="13826" h="31948">
                  <a:moveTo>
                    <a:pt x="195" y="239"/>
                  </a:moveTo>
                  <a:lnTo>
                    <a:pt x="14021" y="239"/>
                  </a:lnTo>
                  <a:lnTo>
                    <a:pt x="14021" y="32187"/>
                  </a:lnTo>
                  <a:lnTo>
                    <a:pt x="195" y="32187"/>
                  </a:lnTo>
                  <a:close/>
                </a:path>
              </a:pathLst>
            </a:custGeom>
            <a:solidFill>
              <a:srgbClr val="231F20"/>
            </a:solidFill>
            <a:ln w="7575" cap="flat">
              <a:noFill/>
              <a:prstDash val="solid"/>
              <a:round/>
            </a:ln>
          </p:spPr>
          <p:txBody>
            <a:bodyPr rtlCol="0" anchor="ctr"/>
            <a:lstStyle/>
            <a:p>
              <a:endParaRPr lang="en-GB"/>
            </a:p>
          </p:txBody>
        </p:sp>
        <p:sp>
          <p:nvSpPr>
            <p:cNvPr id="975" name="Freeform: Shape 974">
              <a:extLst>
                <a:ext uri="{FF2B5EF4-FFF2-40B4-BE49-F238E27FC236}">
                  <a16:creationId xmlns:a16="http://schemas.microsoft.com/office/drawing/2014/main" id="{20FEE13E-0A12-4267-9FF6-2159A15C1C04}"/>
                </a:ext>
              </a:extLst>
            </p:cNvPr>
            <p:cNvSpPr/>
            <p:nvPr/>
          </p:nvSpPr>
          <p:spPr>
            <a:xfrm>
              <a:off x="1132740" y="4003120"/>
              <a:ext cx="13826" cy="31956"/>
            </a:xfrm>
            <a:custGeom>
              <a:avLst/>
              <a:gdLst>
                <a:gd name="connsiteX0" fmla="*/ 195 w 13826"/>
                <a:gd name="connsiteY0" fmla="*/ 262 h 31956"/>
                <a:gd name="connsiteX1" fmla="*/ 14021 w 13826"/>
                <a:gd name="connsiteY1" fmla="*/ 262 h 31956"/>
                <a:gd name="connsiteX2" fmla="*/ 14021 w 13826"/>
                <a:gd name="connsiteY2" fmla="*/ 32218 h 31956"/>
                <a:gd name="connsiteX3" fmla="*/ 195 w 13826"/>
                <a:gd name="connsiteY3" fmla="*/ 32218 h 31956"/>
              </a:gdLst>
              <a:ahLst/>
              <a:cxnLst>
                <a:cxn ang="0">
                  <a:pos x="connsiteX0" y="connsiteY0"/>
                </a:cxn>
                <a:cxn ang="0">
                  <a:pos x="connsiteX1" y="connsiteY1"/>
                </a:cxn>
                <a:cxn ang="0">
                  <a:pos x="connsiteX2" y="connsiteY2"/>
                </a:cxn>
                <a:cxn ang="0">
                  <a:pos x="connsiteX3" y="connsiteY3"/>
                </a:cxn>
              </a:cxnLst>
              <a:rect l="l" t="t" r="r" b="b"/>
              <a:pathLst>
                <a:path w="13826" h="31956">
                  <a:moveTo>
                    <a:pt x="195" y="262"/>
                  </a:moveTo>
                  <a:lnTo>
                    <a:pt x="14021" y="262"/>
                  </a:lnTo>
                  <a:lnTo>
                    <a:pt x="14021" y="32218"/>
                  </a:lnTo>
                  <a:lnTo>
                    <a:pt x="195" y="32218"/>
                  </a:lnTo>
                  <a:close/>
                </a:path>
              </a:pathLst>
            </a:custGeom>
            <a:solidFill>
              <a:srgbClr val="231F20"/>
            </a:solidFill>
            <a:ln w="7575" cap="flat">
              <a:noFill/>
              <a:prstDash val="solid"/>
              <a:round/>
            </a:ln>
          </p:spPr>
          <p:txBody>
            <a:bodyPr rtlCol="0" anchor="ctr"/>
            <a:lstStyle/>
            <a:p>
              <a:endParaRPr lang="en-GB"/>
            </a:p>
          </p:txBody>
        </p:sp>
        <p:sp>
          <p:nvSpPr>
            <p:cNvPr id="976" name="Freeform: Shape 975">
              <a:extLst>
                <a:ext uri="{FF2B5EF4-FFF2-40B4-BE49-F238E27FC236}">
                  <a16:creationId xmlns:a16="http://schemas.microsoft.com/office/drawing/2014/main" id="{3D9B5955-B3B1-48BF-9D05-1E9E892CD296}"/>
                </a:ext>
              </a:extLst>
            </p:cNvPr>
            <p:cNvSpPr/>
            <p:nvPr/>
          </p:nvSpPr>
          <p:spPr>
            <a:xfrm>
              <a:off x="1132740" y="4057896"/>
              <a:ext cx="13826" cy="31956"/>
            </a:xfrm>
            <a:custGeom>
              <a:avLst/>
              <a:gdLst>
                <a:gd name="connsiteX0" fmla="*/ 195 w 13826"/>
                <a:gd name="connsiteY0" fmla="*/ 285 h 31956"/>
                <a:gd name="connsiteX1" fmla="*/ 14021 w 13826"/>
                <a:gd name="connsiteY1" fmla="*/ 285 h 31956"/>
                <a:gd name="connsiteX2" fmla="*/ 14021 w 13826"/>
                <a:gd name="connsiteY2" fmla="*/ 32241 h 31956"/>
                <a:gd name="connsiteX3" fmla="*/ 195 w 13826"/>
                <a:gd name="connsiteY3" fmla="*/ 32241 h 31956"/>
              </a:gdLst>
              <a:ahLst/>
              <a:cxnLst>
                <a:cxn ang="0">
                  <a:pos x="connsiteX0" y="connsiteY0"/>
                </a:cxn>
                <a:cxn ang="0">
                  <a:pos x="connsiteX1" y="connsiteY1"/>
                </a:cxn>
                <a:cxn ang="0">
                  <a:pos x="connsiteX2" y="connsiteY2"/>
                </a:cxn>
                <a:cxn ang="0">
                  <a:pos x="connsiteX3" y="connsiteY3"/>
                </a:cxn>
              </a:cxnLst>
              <a:rect l="l" t="t" r="r" b="b"/>
              <a:pathLst>
                <a:path w="13826" h="31956">
                  <a:moveTo>
                    <a:pt x="195" y="285"/>
                  </a:moveTo>
                  <a:lnTo>
                    <a:pt x="14021" y="285"/>
                  </a:lnTo>
                  <a:lnTo>
                    <a:pt x="14021" y="32241"/>
                  </a:lnTo>
                  <a:lnTo>
                    <a:pt x="195" y="32241"/>
                  </a:lnTo>
                  <a:close/>
                </a:path>
              </a:pathLst>
            </a:custGeom>
            <a:solidFill>
              <a:srgbClr val="231F20"/>
            </a:solidFill>
            <a:ln w="7575" cap="flat">
              <a:noFill/>
              <a:prstDash val="solid"/>
              <a:round/>
            </a:ln>
          </p:spPr>
          <p:txBody>
            <a:bodyPr rtlCol="0" anchor="ctr"/>
            <a:lstStyle/>
            <a:p>
              <a:endParaRPr lang="en-GB"/>
            </a:p>
          </p:txBody>
        </p:sp>
        <p:sp>
          <p:nvSpPr>
            <p:cNvPr id="977" name="Freeform: Shape 976">
              <a:extLst>
                <a:ext uri="{FF2B5EF4-FFF2-40B4-BE49-F238E27FC236}">
                  <a16:creationId xmlns:a16="http://schemas.microsoft.com/office/drawing/2014/main" id="{5C24192E-14E3-4997-B7B1-52F7476F61AD}"/>
                </a:ext>
              </a:extLst>
            </p:cNvPr>
            <p:cNvSpPr/>
            <p:nvPr/>
          </p:nvSpPr>
          <p:spPr>
            <a:xfrm>
              <a:off x="1146567" y="3876505"/>
              <a:ext cx="64603" cy="285187"/>
            </a:xfrm>
            <a:custGeom>
              <a:avLst/>
              <a:gdLst>
                <a:gd name="connsiteX0" fmla="*/ 51832 w 64603"/>
                <a:gd name="connsiteY0" fmla="*/ 263512 h 285187"/>
                <a:gd name="connsiteX1" fmla="*/ 34896 w 64603"/>
                <a:gd name="connsiteY1" fmla="*/ 263512 h 285187"/>
                <a:gd name="connsiteX2" fmla="*/ 34896 w 64603"/>
                <a:gd name="connsiteY2" fmla="*/ 22207 h 285187"/>
                <a:gd name="connsiteX3" fmla="*/ 51832 w 64603"/>
                <a:gd name="connsiteY3" fmla="*/ 22207 h 285187"/>
                <a:gd name="connsiteX4" fmla="*/ 51832 w 64603"/>
                <a:gd name="connsiteY4" fmla="*/ 263512 h 285187"/>
                <a:gd name="connsiteX5" fmla="*/ 30502 w 64603"/>
                <a:gd name="connsiteY5" fmla="*/ 263512 h 285187"/>
                <a:gd name="connsiteX6" fmla="*/ 13559 w 64603"/>
                <a:gd name="connsiteY6" fmla="*/ 263512 h 285187"/>
                <a:gd name="connsiteX7" fmla="*/ 13559 w 64603"/>
                <a:gd name="connsiteY7" fmla="*/ 22207 h 285187"/>
                <a:gd name="connsiteX8" fmla="*/ 30502 w 64603"/>
                <a:gd name="connsiteY8" fmla="*/ 22207 h 285187"/>
                <a:gd name="connsiteX9" fmla="*/ 30502 w 64603"/>
                <a:gd name="connsiteY9" fmla="*/ 263512 h 285187"/>
                <a:gd name="connsiteX10" fmla="*/ 211 w 64603"/>
                <a:gd name="connsiteY10" fmla="*/ 262 h 285187"/>
                <a:gd name="connsiteX11" fmla="*/ 211 w 64603"/>
                <a:gd name="connsiteY11" fmla="*/ 285449 h 285187"/>
                <a:gd name="connsiteX12" fmla="*/ 64815 w 64603"/>
                <a:gd name="connsiteY12" fmla="*/ 285449 h 285187"/>
                <a:gd name="connsiteX13" fmla="*/ 64815 w 64603"/>
                <a:gd name="connsiteY13" fmla="*/ 262 h 285187"/>
                <a:gd name="connsiteX14" fmla="*/ 211 w 64603"/>
                <a:gd name="connsiteY14" fmla="*/ 262 h 285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603" h="285187">
                  <a:moveTo>
                    <a:pt x="51832" y="263512"/>
                  </a:moveTo>
                  <a:lnTo>
                    <a:pt x="34896" y="263512"/>
                  </a:lnTo>
                  <a:lnTo>
                    <a:pt x="34896" y="22207"/>
                  </a:lnTo>
                  <a:lnTo>
                    <a:pt x="51832" y="22207"/>
                  </a:lnTo>
                  <a:lnTo>
                    <a:pt x="51832" y="263512"/>
                  </a:lnTo>
                  <a:close/>
                  <a:moveTo>
                    <a:pt x="30502" y="263512"/>
                  </a:moveTo>
                  <a:lnTo>
                    <a:pt x="13559" y="263512"/>
                  </a:lnTo>
                  <a:lnTo>
                    <a:pt x="13559" y="22207"/>
                  </a:lnTo>
                  <a:lnTo>
                    <a:pt x="30502" y="22207"/>
                  </a:lnTo>
                  <a:lnTo>
                    <a:pt x="30502" y="263512"/>
                  </a:lnTo>
                  <a:close/>
                  <a:moveTo>
                    <a:pt x="211" y="262"/>
                  </a:moveTo>
                  <a:lnTo>
                    <a:pt x="211" y="285449"/>
                  </a:lnTo>
                  <a:lnTo>
                    <a:pt x="64815" y="285449"/>
                  </a:lnTo>
                  <a:lnTo>
                    <a:pt x="64815" y="262"/>
                  </a:lnTo>
                  <a:lnTo>
                    <a:pt x="211" y="262"/>
                  </a:lnTo>
                  <a:close/>
                </a:path>
              </a:pathLst>
            </a:custGeom>
            <a:solidFill>
              <a:srgbClr val="231F20"/>
            </a:solidFill>
            <a:ln w="7575" cap="flat">
              <a:noFill/>
              <a:prstDash val="solid"/>
              <a:round/>
            </a:ln>
          </p:spPr>
          <p:txBody>
            <a:bodyPr rtlCol="0" anchor="ctr"/>
            <a:lstStyle/>
            <a:p>
              <a:endParaRPr lang="en-GB"/>
            </a:p>
          </p:txBody>
        </p:sp>
        <p:sp>
          <p:nvSpPr>
            <p:cNvPr id="978" name="Freeform: Shape 977">
              <a:extLst>
                <a:ext uri="{FF2B5EF4-FFF2-40B4-BE49-F238E27FC236}">
                  <a16:creationId xmlns:a16="http://schemas.microsoft.com/office/drawing/2014/main" id="{ACF5E1A3-D596-46D9-9DE1-D85B9A3D2FF6}"/>
                </a:ext>
              </a:extLst>
            </p:cNvPr>
            <p:cNvSpPr/>
            <p:nvPr/>
          </p:nvSpPr>
          <p:spPr>
            <a:xfrm>
              <a:off x="1104448" y="4194819"/>
              <a:ext cx="213651" cy="213643"/>
            </a:xfrm>
            <a:custGeom>
              <a:avLst/>
              <a:gdLst>
                <a:gd name="connsiteX0" fmla="*/ 213876 w 213651"/>
                <a:gd name="connsiteY0" fmla="*/ 107194 h 213643"/>
                <a:gd name="connsiteX1" fmla="*/ 107054 w 213651"/>
                <a:gd name="connsiteY1" fmla="*/ 379 h 213643"/>
                <a:gd name="connsiteX2" fmla="*/ 224 w 213651"/>
                <a:gd name="connsiteY2" fmla="*/ 107194 h 213643"/>
                <a:gd name="connsiteX3" fmla="*/ 107054 w 213651"/>
                <a:gd name="connsiteY3" fmla="*/ 214023 h 213643"/>
                <a:gd name="connsiteX4" fmla="*/ 213876 w 213651"/>
                <a:gd name="connsiteY4" fmla="*/ 107194 h 213643"/>
                <a:gd name="connsiteX5" fmla="*/ 196393 w 213651"/>
                <a:gd name="connsiteY5" fmla="*/ 107194 h 213643"/>
                <a:gd name="connsiteX6" fmla="*/ 107054 w 213651"/>
                <a:gd name="connsiteY6" fmla="*/ 196540 h 213643"/>
                <a:gd name="connsiteX7" fmla="*/ 17708 w 213651"/>
                <a:gd name="connsiteY7" fmla="*/ 107194 h 213643"/>
                <a:gd name="connsiteX8" fmla="*/ 107054 w 213651"/>
                <a:gd name="connsiteY8" fmla="*/ 17862 h 213643"/>
                <a:gd name="connsiteX9" fmla="*/ 196393 w 213651"/>
                <a:gd name="connsiteY9" fmla="*/ 107194 h 213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651" h="213643">
                  <a:moveTo>
                    <a:pt x="213876" y="107194"/>
                  </a:moveTo>
                  <a:cubicBezTo>
                    <a:pt x="213876" y="48200"/>
                    <a:pt x="166048" y="379"/>
                    <a:pt x="107054" y="379"/>
                  </a:cubicBezTo>
                  <a:cubicBezTo>
                    <a:pt x="48052" y="379"/>
                    <a:pt x="224" y="48200"/>
                    <a:pt x="224" y="107194"/>
                  </a:cubicBezTo>
                  <a:cubicBezTo>
                    <a:pt x="224" y="166195"/>
                    <a:pt x="48052" y="214023"/>
                    <a:pt x="107054" y="214023"/>
                  </a:cubicBezTo>
                  <a:cubicBezTo>
                    <a:pt x="166048" y="214023"/>
                    <a:pt x="213876" y="166195"/>
                    <a:pt x="213876" y="107194"/>
                  </a:cubicBezTo>
                  <a:close/>
                  <a:moveTo>
                    <a:pt x="196393" y="107194"/>
                  </a:moveTo>
                  <a:cubicBezTo>
                    <a:pt x="196393" y="156542"/>
                    <a:pt x="156394" y="196540"/>
                    <a:pt x="107054" y="196540"/>
                  </a:cubicBezTo>
                  <a:cubicBezTo>
                    <a:pt x="57706" y="196540"/>
                    <a:pt x="17708" y="156542"/>
                    <a:pt x="17708" y="107194"/>
                  </a:cubicBezTo>
                  <a:cubicBezTo>
                    <a:pt x="17708" y="57853"/>
                    <a:pt x="57706" y="17862"/>
                    <a:pt x="107054" y="17862"/>
                  </a:cubicBezTo>
                  <a:cubicBezTo>
                    <a:pt x="156394" y="17862"/>
                    <a:pt x="196393" y="57853"/>
                    <a:pt x="196393" y="107194"/>
                  </a:cubicBezTo>
                  <a:close/>
                </a:path>
              </a:pathLst>
            </a:custGeom>
            <a:solidFill>
              <a:srgbClr val="231F20"/>
            </a:solidFill>
            <a:ln w="7575" cap="flat">
              <a:noFill/>
              <a:prstDash val="solid"/>
              <a:round/>
            </a:ln>
          </p:spPr>
          <p:txBody>
            <a:bodyPr rtlCol="0" anchor="ctr"/>
            <a:lstStyle/>
            <a:p>
              <a:endParaRPr lang="en-GB"/>
            </a:p>
          </p:txBody>
        </p:sp>
        <p:sp>
          <p:nvSpPr>
            <p:cNvPr id="979" name="Freeform: Shape 978">
              <a:extLst>
                <a:ext uri="{FF2B5EF4-FFF2-40B4-BE49-F238E27FC236}">
                  <a16:creationId xmlns:a16="http://schemas.microsoft.com/office/drawing/2014/main" id="{676E9B3C-ED21-4442-BA47-244EF7159565}"/>
                </a:ext>
              </a:extLst>
            </p:cNvPr>
            <p:cNvSpPr/>
            <p:nvPr/>
          </p:nvSpPr>
          <p:spPr>
            <a:xfrm>
              <a:off x="1137225" y="4227566"/>
              <a:ext cx="148142" cy="148142"/>
            </a:xfrm>
            <a:custGeom>
              <a:avLst/>
              <a:gdLst>
                <a:gd name="connsiteX0" fmla="*/ 224 w 148142"/>
                <a:gd name="connsiteY0" fmla="*/ 12739 h 148142"/>
                <a:gd name="connsiteX1" fmla="*/ 136007 w 148142"/>
                <a:gd name="connsiteY1" fmla="*/ 148522 h 148142"/>
                <a:gd name="connsiteX2" fmla="*/ 148367 w 148142"/>
                <a:gd name="connsiteY2" fmla="*/ 136162 h 148142"/>
                <a:gd name="connsiteX3" fmla="*/ 12584 w 148142"/>
                <a:gd name="connsiteY3" fmla="*/ 379 h 148142"/>
                <a:gd name="connsiteX4" fmla="*/ 224 w 148142"/>
                <a:gd name="connsiteY4" fmla="*/ 12739 h 148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142" h="148142">
                  <a:moveTo>
                    <a:pt x="224" y="12739"/>
                  </a:moveTo>
                  <a:lnTo>
                    <a:pt x="136007" y="148522"/>
                  </a:lnTo>
                  <a:lnTo>
                    <a:pt x="148367" y="136162"/>
                  </a:lnTo>
                  <a:lnTo>
                    <a:pt x="12584" y="379"/>
                  </a:lnTo>
                  <a:lnTo>
                    <a:pt x="224" y="12739"/>
                  </a:lnTo>
                  <a:close/>
                </a:path>
              </a:pathLst>
            </a:custGeom>
            <a:solidFill>
              <a:srgbClr val="231F20"/>
            </a:solidFill>
            <a:ln w="7575" cap="flat">
              <a:noFill/>
              <a:prstDash val="solid"/>
              <a:round/>
            </a:ln>
          </p:spPr>
          <p:txBody>
            <a:bodyPr rtlCol="0" anchor="ctr"/>
            <a:lstStyle/>
            <a:p>
              <a:endParaRPr lang="en-GB"/>
            </a:p>
          </p:txBody>
        </p:sp>
      </p:grpSp>
      <p:grpSp>
        <p:nvGrpSpPr>
          <p:cNvPr id="980" name="Group 979">
            <a:extLst>
              <a:ext uri="{FF2B5EF4-FFF2-40B4-BE49-F238E27FC236}">
                <a16:creationId xmlns:a16="http://schemas.microsoft.com/office/drawing/2014/main" id="{E18E8EED-6340-43BA-B0F4-33E70748343C}"/>
              </a:ext>
            </a:extLst>
          </p:cNvPr>
          <p:cNvGrpSpPr>
            <a:grpSpLocks noChangeAspect="1"/>
          </p:cNvGrpSpPr>
          <p:nvPr/>
        </p:nvGrpSpPr>
        <p:grpSpPr>
          <a:xfrm>
            <a:off x="69679" y="680982"/>
            <a:ext cx="504000" cy="504000"/>
            <a:chOff x="4032000" y="3392937"/>
            <a:chExt cx="1077355" cy="1077355"/>
          </a:xfrm>
        </p:grpSpPr>
        <p:sp>
          <p:nvSpPr>
            <p:cNvPr id="981" name="Freeform: Shape 980">
              <a:extLst>
                <a:ext uri="{FF2B5EF4-FFF2-40B4-BE49-F238E27FC236}">
                  <a16:creationId xmlns:a16="http://schemas.microsoft.com/office/drawing/2014/main" id="{A132256D-D3C0-4F3B-BC78-212747073F51}"/>
                </a:ext>
              </a:extLst>
            </p:cNvPr>
            <p:cNvSpPr/>
            <p:nvPr/>
          </p:nvSpPr>
          <p:spPr>
            <a:xfrm>
              <a:off x="4032000" y="339293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982" name="Freeform: Shape 981">
              <a:extLst>
                <a:ext uri="{FF2B5EF4-FFF2-40B4-BE49-F238E27FC236}">
                  <a16:creationId xmlns:a16="http://schemas.microsoft.com/office/drawing/2014/main" id="{A07EB20C-6222-4BD5-84FC-E9F56AE683F1}"/>
                </a:ext>
              </a:extLst>
            </p:cNvPr>
            <p:cNvSpPr/>
            <p:nvPr/>
          </p:nvSpPr>
          <p:spPr>
            <a:xfrm>
              <a:off x="4303257" y="3517734"/>
              <a:ext cx="326233" cy="188151"/>
            </a:xfrm>
            <a:custGeom>
              <a:avLst/>
              <a:gdLst>
                <a:gd name="connsiteX0" fmla="*/ 298075 w 326233"/>
                <a:gd name="connsiteY0" fmla="*/ 100507 h 188151"/>
                <a:gd name="connsiteX1" fmla="*/ 64128 w 326233"/>
                <a:gd name="connsiteY1" fmla="*/ 185658 h 188151"/>
                <a:gd name="connsiteX2" fmla="*/ 8897 w 326233"/>
                <a:gd name="connsiteY2" fmla="*/ 159904 h 188151"/>
                <a:gd name="connsiteX3" fmla="*/ 2770 w 326233"/>
                <a:gd name="connsiteY3" fmla="*/ 143067 h 188151"/>
                <a:gd name="connsiteX4" fmla="*/ 28523 w 326233"/>
                <a:gd name="connsiteY4" fmla="*/ 87828 h 188151"/>
                <a:gd name="connsiteX5" fmla="*/ 262470 w 326233"/>
                <a:gd name="connsiteY5" fmla="*/ 2678 h 188151"/>
                <a:gd name="connsiteX6" fmla="*/ 317702 w 326233"/>
                <a:gd name="connsiteY6" fmla="*/ 28431 h 188151"/>
                <a:gd name="connsiteX7" fmla="*/ 323828 w 326233"/>
                <a:gd name="connsiteY7" fmla="*/ 45276 h 188151"/>
                <a:gd name="connsiteX8" fmla="*/ 298075 w 326233"/>
                <a:gd name="connsiteY8" fmla="*/ 100507 h 18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6233" h="188151">
                  <a:moveTo>
                    <a:pt x="298075" y="100507"/>
                  </a:moveTo>
                  <a:lnTo>
                    <a:pt x="64128" y="185658"/>
                  </a:lnTo>
                  <a:cubicBezTo>
                    <a:pt x="41856" y="193761"/>
                    <a:pt x="17000" y="182176"/>
                    <a:pt x="8897" y="159904"/>
                  </a:cubicBezTo>
                  <a:lnTo>
                    <a:pt x="2770" y="143067"/>
                  </a:lnTo>
                  <a:cubicBezTo>
                    <a:pt x="-5341" y="120788"/>
                    <a:pt x="6251" y="95931"/>
                    <a:pt x="28523" y="87828"/>
                  </a:cubicBezTo>
                  <a:lnTo>
                    <a:pt x="262470" y="2678"/>
                  </a:lnTo>
                  <a:cubicBezTo>
                    <a:pt x="284742" y="-5425"/>
                    <a:pt x="309599" y="6159"/>
                    <a:pt x="317702" y="28431"/>
                  </a:cubicBezTo>
                  <a:lnTo>
                    <a:pt x="323828" y="45276"/>
                  </a:lnTo>
                  <a:cubicBezTo>
                    <a:pt x="331931" y="67548"/>
                    <a:pt x="320347" y="92404"/>
                    <a:pt x="298075" y="100507"/>
                  </a:cubicBezTo>
                  <a:close/>
                </a:path>
              </a:pathLst>
            </a:custGeom>
            <a:solidFill>
              <a:srgbClr val="231F20"/>
            </a:solidFill>
            <a:ln w="7575" cap="flat">
              <a:noFill/>
              <a:prstDash val="solid"/>
              <a:round/>
            </a:ln>
          </p:spPr>
          <p:txBody>
            <a:bodyPr rtlCol="0" anchor="ctr"/>
            <a:lstStyle/>
            <a:p>
              <a:endParaRPr lang="en-GB"/>
            </a:p>
          </p:txBody>
        </p:sp>
        <p:sp>
          <p:nvSpPr>
            <p:cNvPr id="983" name="Freeform: Shape 982">
              <a:extLst>
                <a:ext uri="{FF2B5EF4-FFF2-40B4-BE49-F238E27FC236}">
                  <a16:creationId xmlns:a16="http://schemas.microsoft.com/office/drawing/2014/main" id="{C03DAD36-2C65-461A-A7F4-5990F3A29AF5}"/>
                </a:ext>
              </a:extLst>
            </p:cNvPr>
            <p:cNvSpPr/>
            <p:nvPr/>
          </p:nvSpPr>
          <p:spPr>
            <a:xfrm>
              <a:off x="4289794" y="3504271"/>
              <a:ext cx="353159" cy="215078"/>
            </a:xfrm>
            <a:custGeom>
              <a:avLst/>
              <a:gdLst>
                <a:gd name="connsiteX0" fmla="*/ 316145 w 353159"/>
                <a:gd name="connsiteY0" fmla="*/ 126627 h 215078"/>
                <a:gd name="connsiteX1" fmla="*/ 349948 w 353159"/>
                <a:gd name="connsiteY1" fmla="*/ 54133 h 215078"/>
                <a:gd name="connsiteX2" fmla="*/ 343821 w 353159"/>
                <a:gd name="connsiteY2" fmla="*/ 37288 h 215078"/>
                <a:gd name="connsiteX3" fmla="*/ 271327 w 353159"/>
                <a:gd name="connsiteY3" fmla="*/ 3485 h 215078"/>
                <a:gd name="connsiteX4" fmla="*/ 37380 w 353159"/>
                <a:gd name="connsiteY4" fmla="*/ 88635 h 215078"/>
                <a:gd name="connsiteX5" fmla="*/ 3577 w 353159"/>
                <a:gd name="connsiteY5" fmla="*/ 161137 h 215078"/>
                <a:gd name="connsiteX6" fmla="*/ 9704 w 353159"/>
                <a:gd name="connsiteY6" fmla="*/ 177974 h 215078"/>
                <a:gd name="connsiteX7" fmla="*/ 82198 w 353159"/>
                <a:gd name="connsiteY7" fmla="*/ 211777 h 215078"/>
                <a:gd name="connsiteX8" fmla="*/ 316145 w 353159"/>
                <a:gd name="connsiteY8" fmla="*/ 126627 h 215078"/>
                <a:gd name="connsiteX9" fmla="*/ 306932 w 353159"/>
                <a:gd name="connsiteY9" fmla="*/ 101314 h 215078"/>
                <a:gd name="connsiteX10" fmla="*/ 72985 w 353159"/>
                <a:gd name="connsiteY10" fmla="*/ 186465 h 215078"/>
                <a:gd name="connsiteX11" fmla="*/ 35016 w 353159"/>
                <a:gd name="connsiteY11" fmla="*/ 168761 h 215078"/>
                <a:gd name="connsiteX12" fmla="*/ 28889 w 353159"/>
                <a:gd name="connsiteY12" fmla="*/ 151924 h 215078"/>
                <a:gd name="connsiteX13" fmla="*/ 46593 w 353159"/>
                <a:gd name="connsiteY13" fmla="*/ 113948 h 215078"/>
                <a:gd name="connsiteX14" fmla="*/ 280540 w 353159"/>
                <a:gd name="connsiteY14" fmla="*/ 28797 h 215078"/>
                <a:gd name="connsiteX15" fmla="*/ 318509 w 353159"/>
                <a:gd name="connsiteY15" fmla="*/ 46501 h 215078"/>
                <a:gd name="connsiteX16" fmla="*/ 324635 w 353159"/>
                <a:gd name="connsiteY16" fmla="*/ 63346 h 215078"/>
                <a:gd name="connsiteX17" fmla="*/ 306932 w 353159"/>
                <a:gd name="connsiteY17" fmla="*/ 101314 h 21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3159" h="215078">
                  <a:moveTo>
                    <a:pt x="316145" y="126627"/>
                  </a:moveTo>
                  <a:cubicBezTo>
                    <a:pt x="345372" y="115993"/>
                    <a:pt x="360582" y="83368"/>
                    <a:pt x="349948" y="54133"/>
                  </a:cubicBezTo>
                  <a:cubicBezTo>
                    <a:pt x="349948" y="54133"/>
                    <a:pt x="343821" y="37288"/>
                    <a:pt x="343821" y="37288"/>
                  </a:cubicBezTo>
                  <a:cubicBezTo>
                    <a:pt x="333187" y="8061"/>
                    <a:pt x="300562" y="-7149"/>
                    <a:pt x="271327" y="3485"/>
                  </a:cubicBezTo>
                  <a:lnTo>
                    <a:pt x="37380" y="88635"/>
                  </a:lnTo>
                  <a:cubicBezTo>
                    <a:pt x="8153" y="99270"/>
                    <a:pt x="-7065" y="131895"/>
                    <a:pt x="3577" y="161137"/>
                  </a:cubicBezTo>
                  <a:cubicBezTo>
                    <a:pt x="3577" y="161137"/>
                    <a:pt x="9704" y="177974"/>
                    <a:pt x="9704" y="177974"/>
                  </a:cubicBezTo>
                  <a:cubicBezTo>
                    <a:pt x="20338" y="207201"/>
                    <a:pt x="52963" y="222412"/>
                    <a:pt x="82198" y="211777"/>
                  </a:cubicBezTo>
                  <a:lnTo>
                    <a:pt x="316145" y="126627"/>
                  </a:lnTo>
                  <a:close/>
                  <a:moveTo>
                    <a:pt x="306932" y="101314"/>
                  </a:moveTo>
                  <a:lnTo>
                    <a:pt x="72985" y="186465"/>
                  </a:lnTo>
                  <a:cubicBezTo>
                    <a:pt x="57676" y="192037"/>
                    <a:pt x="40588" y="184078"/>
                    <a:pt x="35016" y="168761"/>
                  </a:cubicBezTo>
                  <a:lnTo>
                    <a:pt x="28889" y="151924"/>
                  </a:lnTo>
                  <a:cubicBezTo>
                    <a:pt x="23310" y="136607"/>
                    <a:pt x="31276" y="119520"/>
                    <a:pt x="46593" y="113948"/>
                  </a:cubicBezTo>
                  <a:lnTo>
                    <a:pt x="280540" y="28797"/>
                  </a:lnTo>
                  <a:cubicBezTo>
                    <a:pt x="295849" y="23226"/>
                    <a:pt x="312937" y="31184"/>
                    <a:pt x="318509" y="46501"/>
                  </a:cubicBezTo>
                  <a:cubicBezTo>
                    <a:pt x="318509" y="46501"/>
                    <a:pt x="324635" y="63346"/>
                    <a:pt x="324635" y="63346"/>
                  </a:cubicBezTo>
                  <a:cubicBezTo>
                    <a:pt x="330207" y="78655"/>
                    <a:pt x="322249" y="95743"/>
                    <a:pt x="306932" y="101314"/>
                  </a:cubicBezTo>
                  <a:close/>
                </a:path>
              </a:pathLst>
            </a:custGeom>
            <a:solidFill>
              <a:srgbClr val="231F20"/>
            </a:solidFill>
            <a:ln w="7575" cap="flat">
              <a:noFill/>
              <a:prstDash val="solid"/>
              <a:round/>
            </a:ln>
          </p:spPr>
          <p:txBody>
            <a:bodyPr rtlCol="0" anchor="ctr"/>
            <a:lstStyle/>
            <a:p>
              <a:endParaRPr lang="en-GB"/>
            </a:p>
          </p:txBody>
        </p:sp>
        <p:sp>
          <p:nvSpPr>
            <p:cNvPr id="984" name="Freeform: Shape 983">
              <a:extLst>
                <a:ext uri="{FF2B5EF4-FFF2-40B4-BE49-F238E27FC236}">
                  <a16:creationId xmlns:a16="http://schemas.microsoft.com/office/drawing/2014/main" id="{2F720F2D-822A-414A-B00B-7C3E66A83029}"/>
                </a:ext>
              </a:extLst>
            </p:cNvPr>
            <p:cNvSpPr/>
            <p:nvPr/>
          </p:nvSpPr>
          <p:spPr>
            <a:xfrm>
              <a:off x="4393487" y="3498870"/>
              <a:ext cx="99937" cy="99940"/>
            </a:xfrm>
            <a:custGeom>
              <a:avLst/>
              <a:gdLst>
                <a:gd name="connsiteX0" fmla="*/ 97084 w 99937"/>
                <a:gd name="connsiteY0" fmla="*/ 32948 h 99940"/>
                <a:gd name="connsiteX1" fmla="*/ 67226 w 99937"/>
                <a:gd name="connsiteY1" fmla="*/ 96982 h 99940"/>
                <a:gd name="connsiteX2" fmla="*/ 3200 w 99937"/>
                <a:gd name="connsiteY2" fmla="*/ 67124 h 99940"/>
                <a:gd name="connsiteX3" fmla="*/ 33058 w 99937"/>
                <a:gd name="connsiteY3" fmla="*/ 3090 h 99940"/>
                <a:gd name="connsiteX4" fmla="*/ 97084 w 99937"/>
                <a:gd name="connsiteY4" fmla="*/ 32948 h 99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937" h="99940">
                  <a:moveTo>
                    <a:pt x="97084" y="32948"/>
                  </a:moveTo>
                  <a:cubicBezTo>
                    <a:pt x="106517" y="58877"/>
                    <a:pt x="93154" y="87541"/>
                    <a:pt x="67226" y="96982"/>
                  </a:cubicBezTo>
                  <a:cubicBezTo>
                    <a:pt x="41298" y="106415"/>
                    <a:pt x="12633" y="93045"/>
                    <a:pt x="3200" y="67124"/>
                  </a:cubicBezTo>
                  <a:cubicBezTo>
                    <a:pt x="-6241" y="41196"/>
                    <a:pt x="7130" y="12531"/>
                    <a:pt x="33058" y="3090"/>
                  </a:cubicBezTo>
                  <a:cubicBezTo>
                    <a:pt x="58978" y="-6343"/>
                    <a:pt x="87643" y="7028"/>
                    <a:pt x="97084" y="32948"/>
                  </a:cubicBezTo>
                  <a:close/>
                </a:path>
              </a:pathLst>
            </a:custGeom>
            <a:solidFill>
              <a:schemeClr val="bg1">
                <a:lumMod val="75000"/>
              </a:schemeClr>
            </a:solidFill>
            <a:ln w="7575" cap="flat">
              <a:noFill/>
              <a:prstDash val="solid"/>
              <a:round/>
            </a:ln>
          </p:spPr>
          <p:txBody>
            <a:bodyPr rtlCol="0" anchor="ctr"/>
            <a:lstStyle/>
            <a:p>
              <a:endParaRPr lang="en-GB"/>
            </a:p>
          </p:txBody>
        </p:sp>
        <p:sp>
          <p:nvSpPr>
            <p:cNvPr id="985" name="Freeform: Shape 984">
              <a:extLst>
                <a:ext uri="{FF2B5EF4-FFF2-40B4-BE49-F238E27FC236}">
                  <a16:creationId xmlns:a16="http://schemas.microsoft.com/office/drawing/2014/main" id="{5D3C9F84-2148-430A-9AD7-6D007E757241}"/>
                </a:ext>
              </a:extLst>
            </p:cNvPr>
            <p:cNvSpPr/>
            <p:nvPr/>
          </p:nvSpPr>
          <p:spPr>
            <a:xfrm>
              <a:off x="4380016" y="3485401"/>
              <a:ext cx="126878" cy="126879"/>
            </a:xfrm>
            <a:custGeom>
              <a:avLst/>
              <a:gdLst>
                <a:gd name="connsiteX0" fmla="*/ 123211 w 126878"/>
                <a:gd name="connsiteY0" fmla="*/ 41812 h 126879"/>
                <a:gd name="connsiteX1" fmla="*/ 123211 w 126878"/>
                <a:gd name="connsiteY1" fmla="*/ 41812 h 126879"/>
                <a:gd name="connsiteX2" fmla="*/ 41922 w 126878"/>
                <a:gd name="connsiteY2" fmla="*/ 3904 h 126879"/>
                <a:gd name="connsiteX3" fmla="*/ 41922 w 126878"/>
                <a:gd name="connsiteY3" fmla="*/ 3904 h 126879"/>
                <a:gd name="connsiteX4" fmla="*/ 4014 w 126878"/>
                <a:gd name="connsiteY4" fmla="*/ 85200 h 126879"/>
                <a:gd name="connsiteX5" fmla="*/ 85303 w 126878"/>
                <a:gd name="connsiteY5" fmla="*/ 123108 h 126879"/>
                <a:gd name="connsiteX6" fmla="*/ 85303 w 126878"/>
                <a:gd name="connsiteY6" fmla="*/ 123108 h 126879"/>
                <a:gd name="connsiteX7" fmla="*/ 123211 w 126878"/>
                <a:gd name="connsiteY7" fmla="*/ 41812 h 126879"/>
                <a:gd name="connsiteX8" fmla="*/ 97898 w 126878"/>
                <a:gd name="connsiteY8" fmla="*/ 51024 h 126879"/>
                <a:gd name="connsiteX9" fmla="*/ 76090 w 126878"/>
                <a:gd name="connsiteY9" fmla="*/ 97796 h 126879"/>
                <a:gd name="connsiteX10" fmla="*/ 29326 w 126878"/>
                <a:gd name="connsiteY10" fmla="*/ 75987 h 126879"/>
                <a:gd name="connsiteX11" fmla="*/ 29326 w 126878"/>
                <a:gd name="connsiteY11" fmla="*/ 75987 h 126879"/>
                <a:gd name="connsiteX12" fmla="*/ 51135 w 126878"/>
                <a:gd name="connsiteY12" fmla="*/ 29216 h 126879"/>
                <a:gd name="connsiteX13" fmla="*/ 97898 w 126878"/>
                <a:gd name="connsiteY13" fmla="*/ 51024 h 126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878" h="126879">
                  <a:moveTo>
                    <a:pt x="123211" y="41812"/>
                  </a:moveTo>
                  <a:lnTo>
                    <a:pt x="123211" y="41812"/>
                  </a:lnTo>
                  <a:cubicBezTo>
                    <a:pt x="111223" y="8905"/>
                    <a:pt x="74828" y="-8069"/>
                    <a:pt x="41922" y="3904"/>
                  </a:cubicBezTo>
                  <a:lnTo>
                    <a:pt x="41922" y="3904"/>
                  </a:lnTo>
                  <a:cubicBezTo>
                    <a:pt x="9000" y="15891"/>
                    <a:pt x="-7966" y="52286"/>
                    <a:pt x="4014" y="85200"/>
                  </a:cubicBezTo>
                  <a:cubicBezTo>
                    <a:pt x="15994" y="118106"/>
                    <a:pt x="52381" y="135080"/>
                    <a:pt x="85303" y="123108"/>
                  </a:cubicBezTo>
                  <a:lnTo>
                    <a:pt x="85303" y="123108"/>
                  </a:lnTo>
                  <a:cubicBezTo>
                    <a:pt x="118224" y="111121"/>
                    <a:pt x="135183" y="74733"/>
                    <a:pt x="123211" y="41812"/>
                  </a:cubicBezTo>
                  <a:close/>
                  <a:moveTo>
                    <a:pt x="97898" y="51024"/>
                  </a:moveTo>
                  <a:cubicBezTo>
                    <a:pt x="104793" y="69967"/>
                    <a:pt x="95025" y="90901"/>
                    <a:pt x="76090" y="97796"/>
                  </a:cubicBezTo>
                  <a:cubicBezTo>
                    <a:pt x="57155" y="104682"/>
                    <a:pt x="36213" y="94922"/>
                    <a:pt x="29326" y="75987"/>
                  </a:cubicBezTo>
                  <a:lnTo>
                    <a:pt x="29326" y="75987"/>
                  </a:lnTo>
                  <a:cubicBezTo>
                    <a:pt x="22432" y="57045"/>
                    <a:pt x="32200" y="36110"/>
                    <a:pt x="51135" y="29216"/>
                  </a:cubicBezTo>
                  <a:cubicBezTo>
                    <a:pt x="70070" y="22322"/>
                    <a:pt x="91004" y="32089"/>
                    <a:pt x="97898" y="51024"/>
                  </a:cubicBezTo>
                  <a:close/>
                </a:path>
              </a:pathLst>
            </a:custGeom>
            <a:solidFill>
              <a:srgbClr val="231F20"/>
            </a:solidFill>
            <a:ln w="7575" cap="flat">
              <a:noFill/>
              <a:prstDash val="solid"/>
              <a:round/>
            </a:ln>
          </p:spPr>
          <p:txBody>
            <a:bodyPr rtlCol="0" anchor="ctr"/>
            <a:lstStyle/>
            <a:p>
              <a:endParaRPr lang="en-GB"/>
            </a:p>
          </p:txBody>
        </p:sp>
        <p:sp>
          <p:nvSpPr>
            <p:cNvPr id="986" name="Freeform: Shape 985">
              <a:extLst>
                <a:ext uri="{FF2B5EF4-FFF2-40B4-BE49-F238E27FC236}">
                  <a16:creationId xmlns:a16="http://schemas.microsoft.com/office/drawing/2014/main" id="{B93E4B32-8946-487D-85A9-2FA83227C476}"/>
                </a:ext>
              </a:extLst>
            </p:cNvPr>
            <p:cNvSpPr/>
            <p:nvPr/>
          </p:nvSpPr>
          <p:spPr>
            <a:xfrm>
              <a:off x="4220749" y="3612608"/>
              <a:ext cx="581678" cy="246846"/>
            </a:xfrm>
            <a:custGeom>
              <a:avLst/>
              <a:gdLst>
                <a:gd name="connsiteX0" fmla="*/ 581878 w 581678"/>
                <a:gd name="connsiteY0" fmla="*/ 40644 h 246846"/>
                <a:gd name="connsiteX1" fmla="*/ 14939 w 581678"/>
                <a:gd name="connsiteY1" fmla="*/ 246990 h 246846"/>
                <a:gd name="connsiteX2" fmla="*/ 200 w 581678"/>
                <a:gd name="connsiteY2" fmla="*/ 206490 h 246846"/>
                <a:gd name="connsiteX3" fmla="*/ 567132 w 581678"/>
                <a:gd name="connsiteY3" fmla="*/ 144 h 246846"/>
                <a:gd name="connsiteX4" fmla="*/ 581878 w 581678"/>
                <a:gd name="connsiteY4" fmla="*/ 40644 h 246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678" h="246846">
                  <a:moveTo>
                    <a:pt x="581878" y="40644"/>
                  </a:moveTo>
                  <a:lnTo>
                    <a:pt x="14939" y="246990"/>
                  </a:lnTo>
                  <a:lnTo>
                    <a:pt x="200" y="206490"/>
                  </a:lnTo>
                  <a:lnTo>
                    <a:pt x="567132" y="144"/>
                  </a:lnTo>
                  <a:lnTo>
                    <a:pt x="581878" y="40644"/>
                  </a:lnTo>
                  <a:close/>
                </a:path>
              </a:pathLst>
            </a:custGeom>
            <a:solidFill>
              <a:srgbClr val="FFFFFF"/>
            </a:solidFill>
            <a:ln w="7575" cap="flat">
              <a:noFill/>
              <a:prstDash val="solid"/>
              <a:round/>
            </a:ln>
          </p:spPr>
          <p:txBody>
            <a:bodyPr rtlCol="0" anchor="ctr"/>
            <a:lstStyle/>
            <a:p>
              <a:endParaRPr lang="en-GB"/>
            </a:p>
          </p:txBody>
        </p:sp>
        <p:sp>
          <p:nvSpPr>
            <p:cNvPr id="987" name="Freeform: Shape 986">
              <a:extLst>
                <a:ext uri="{FF2B5EF4-FFF2-40B4-BE49-F238E27FC236}">
                  <a16:creationId xmlns:a16="http://schemas.microsoft.com/office/drawing/2014/main" id="{00B0E186-F4A1-4293-AD1B-22B9AAA50D5E}"/>
                </a:ext>
              </a:extLst>
            </p:cNvPr>
            <p:cNvSpPr/>
            <p:nvPr/>
          </p:nvSpPr>
          <p:spPr>
            <a:xfrm>
              <a:off x="4249535" y="3691685"/>
              <a:ext cx="572785" cy="222408"/>
            </a:xfrm>
            <a:custGeom>
              <a:avLst/>
              <a:gdLst>
                <a:gd name="connsiteX0" fmla="*/ 572995 w 572785"/>
                <a:gd name="connsiteY0" fmla="*/ 16233 h 222408"/>
                <a:gd name="connsiteX1" fmla="*/ 6055 w 572785"/>
                <a:gd name="connsiteY1" fmla="*/ 222580 h 222408"/>
                <a:gd name="connsiteX2" fmla="*/ 210 w 572785"/>
                <a:gd name="connsiteY2" fmla="*/ 206518 h 222408"/>
                <a:gd name="connsiteX3" fmla="*/ 567142 w 572785"/>
                <a:gd name="connsiteY3" fmla="*/ 172 h 222408"/>
                <a:gd name="connsiteX4" fmla="*/ 572995 w 572785"/>
                <a:gd name="connsiteY4" fmla="*/ 16233 h 222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785" h="222408">
                  <a:moveTo>
                    <a:pt x="572995" y="16233"/>
                  </a:moveTo>
                  <a:lnTo>
                    <a:pt x="6055" y="222580"/>
                  </a:lnTo>
                  <a:lnTo>
                    <a:pt x="210" y="206518"/>
                  </a:lnTo>
                  <a:lnTo>
                    <a:pt x="567142" y="172"/>
                  </a:lnTo>
                  <a:lnTo>
                    <a:pt x="572995" y="16233"/>
                  </a:lnTo>
                  <a:close/>
                </a:path>
              </a:pathLst>
            </a:custGeom>
            <a:solidFill>
              <a:srgbClr val="FFFFFF"/>
            </a:solidFill>
            <a:ln w="7575" cap="flat">
              <a:noFill/>
              <a:prstDash val="solid"/>
              <a:round/>
            </a:ln>
          </p:spPr>
          <p:txBody>
            <a:bodyPr rtlCol="0" anchor="ctr"/>
            <a:lstStyle/>
            <a:p>
              <a:endParaRPr lang="en-GB"/>
            </a:p>
          </p:txBody>
        </p:sp>
        <p:sp>
          <p:nvSpPr>
            <p:cNvPr id="988" name="Freeform: Shape 987">
              <a:extLst>
                <a:ext uri="{FF2B5EF4-FFF2-40B4-BE49-F238E27FC236}">
                  <a16:creationId xmlns:a16="http://schemas.microsoft.com/office/drawing/2014/main" id="{27B9C49D-F88A-4F47-BB3D-53C30E20C57B}"/>
                </a:ext>
              </a:extLst>
            </p:cNvPr>
            <p:cNvSpPr/>
            <p:nvPr/>
          </p:nvSpPr>
          <p:spPr>
            <a:xfrm>
              <a:off x="4358394" y="3990791"/>
              <a:ext cx="572792" cy="222408"/>
            </a:xfrm>
            <a:custGeom>
              <a:avLst/>
              <a:gdLst>
                <a:gd name="connsiteX0" fmla="*/ 573048 w 572792"/>
                <a:gd name="connsiteY0" fmla="*/ 16358 h 222408"/>
                <a:gd name="connsiteX1" fmla="*/ 6101 w 572792"/>
                <a:gd name="connsiteY1" fmla="*/ 222704 h 222408"/>
                <a:gd name="connsiteX2" fmla="*/ 255 w 572792"/>
                <a:gd name="connsiteY2" fmla="*/ 206635 h 222408"/>
                <a:gd name="connsiteX3" fmla="*/ 567195 w 572792"/>
                <a:gd name="connsiteY3" fmla="*/ 296 h 222408"/>
                <a:gd name="connsiteX4" fmla="*/ 573048 w 572792"/>
                <a:gd name="connsiteY4" fmla="*/ 16358 h 222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792" h="222408">
                  <a:moveTo>
                    <a:pt x="573048" y="16358"/>
                  </a:moveTo>
                  <a:lnTo>
                    <a:pt x="6101" y="222704"/>
                  </a:lnTo>
                  <a:lnTo>
                    <a:pt x="255" y="206635"/>
                  </a:lnTo>
                  <a:lnTo>
                    <a:pt x="567195" y="296"/>
                  </a:lnTo>
                  <a:lnTo>
                    <a:pt x="573048" y="16358"/>
                  </a:lnTo>
                  <a:close/>
                </a:path>
              </a:pathLst>
            </a:custGeom>
            <a:solidFill>
              <a:srgbClr val="FFFFFF"/>
            </a:solidFill>
            <a:ln w="7575" cap="flat">
              <a:noFill/>
              <a:prstDash val="solid"/>
              <a:round/>
            </a:ln>
          </p:spPr>
          <p:txBody>
            <a:bodyPr rtlCol="0" anchor="ctr"/>
            <a:lstStyle/>
            <a:p>
              <a:endParaRPr lang="en-GB"/>
            </a:p>
          </p:txBody>
        </p:sp>
        <p:sp>
          <p:nvSpPr>
            <p:cNvPr id="989" name="Freeform: Shape 988">
              <a:extLst>
                <a:ext uri="{FF2B5EF4-FFF2-40B4-BE49-F238E27FC236}">
                  <a16:creationId xmlns:a16="http://schemas.microsoft.com/office/drawing/2014/main" id="{B1D9D806-352C-42E2-8434-7750A2B6872B}"/>
                </a:ext>
              </a:extLst>
            </p:cNvPr>
            <p:cNvSpPr/>
            <p:nvPr/>
          </p:nvSpPr>
          <p:spPr>
            <a:xfrm>
              <a:off x="4881884" y="3893098"/>
              <a:ext cx="227470" cy="299523"/>
            </a:xfrm>
            <a:custGeom>
              <a:avLst/>
              <a:gdLst>
                <a:gd name="connsiteX0" fmla="*/ 51999 w 227470"/>
                <a:gd name="connsiteY0" fmla="*/ 279279 h 299523"/>
                <a:gd name="connsiteX1" fmla="*/ 72934 w 227470"/>
                <a:gd name="connsiteY1" fmla="*/ 299796 h 299523"/>
                <a:gd name="connsiteX2" fmla="*/ 227872 w 227470"/>
                <a:gd name="connsiteY2" fmla="*/ 143869 h 299523"/>
                <a:gd name="connsiteX3" fmla="*/ 227872 w 227470"/>
                <a:gd name="connsiteY3" fmla="*/ 272 h 299523"/>
                <a:gd name="connsiteX4" fmla="*/ 401 w 227470"/>
                <a:gd name="connsiteY4" fmla="*/ 228784 h 299523"/>
                <a:gd name="connsiteX5" fmla="*/ 21427 w 227470"/>
                <a:gd name="connsiteY5" fmla="*/ 249368 h 299523"/>
                <a:gd name="connsiteX6" fmla="*/ 51999 w 227470"/>
                <a:gd name="connsiteY6" fmla="*/ 279279 h 299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470" h="299523">
                  <a:moveTo>
                    <a:pt x="51999" y="279279"/>
                  </a:moveTo>
                  <a:lnTo>
                    <a:pt x="72934" y="299796"/>
                  </a:lnTo>
                  <a:lnTo>
                    <a:pt x="227872" y="143869"/>
                  </a:lnTo>
                  <a:lnTo>
                    <a:pt x="227872" y="272"/>
                  </a:lnTo>
                  <a:lnTo>
                    <a:pt x="401" y="228784"/>
                  </a:lnTo>
                  <a:lnTo>
                    <a:pt x="21427" y="249368"/>
                  </a:lnTo>
                  <a:lnTo>
                    <a:pt x="51999" y="279279"/>
                  </a:lnTo>
                  <a:close/>
                </a:path>
              </a:pathLst>
            </a:custGeom>
            <a:solidFill>
              <a:srgbClr val="231F20"/>
            </a:solidFill>
            <a:ln w="7575" cap="flat">
              <a:noFill/>
              <a:prstDash val="solid"/>
              <a:round/>
            </a:ln>
          </p:spPr>
          <p:txBody>
            <a:bodyPr rtlCol="0" anchor="ctr"/>
            <a:lstStyle/>
            <a:p>
              <a:endParaRPr lang="en-GB"/>
            </a:p>
          </p:txBody>
        </p:sp>
        <p:sp>
          <p:nvSpPr>
            <p:cNvPr id="990" name="Freeform: Shape 989">
              <a:extLst>
                <a:ext uri="{FF2B5EF4-FFF2-40B4-BE49-F238E27FC236}">
                  <a16:creationId xmlns:a16="http://schemas.microsoft.com/office/drawing/2014/main" id="{34E360C1-7EF9-46F5-AB1F-8D3306BC0CB2}"/>
                </a:ext>
              </a:extLst>
            </p:cNvPr>
            <p:cNvSpPr/>
            <p:nvPr/>
          </p:nvSpPr>
          <p:spPr>
            <a:xfrm>
              <a:off x="4826969" y="4220489"/>
              <a:ext cx="27208" cy="27877"/>
            </a:xfrm>
            <a:custGeom>
              <a:avLst/>
              <a:gdLst>
                <a:gd name="connsiteX0" fmla="*/ 9347 w 27208"/>
                <a:gd name="connsiteY0" fmla="*/ 27329 h 27877"/>
                <a:gd name="connsiteX1" fmla="*/ 27545 w 27208"/>
                <a:gd name="connsiteY1" fmla="*/ 20351 h 27877"/>
                <a:gd name="connsiteX2" fmla="*/ 8078 w 27208"/>
                <a:gd name="connsiteY2" fmla="*/ 351 h 27877"/>
                <a:gd name="connsiteX3" fmla="*/ 1229 w 27208"/>
                <a:gd name="connsiteY3" fmla="*/ 18922 h 27877"/>
                <a:gd name="connsiteX4" fmla="*/ 9347 w 27208"/>
                <a:gd name="connsiteY4" fmla="*/ 27329 h 27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08" h="27877">
                  <a:moveTo>
                    <a:pt x="9347" y="27329"/>
                  </a:moveTo>
                  <a:lnTo>
                    <a:pt x="27545" y="20351"/>
                  </a:lnTo>
                  <a:lnTo>
                    <a:pt x="8078" y="351"/>
                  </a:lnTo>
                  <a:lnTo>
                    <a:pt x="1229" y="18922"/>
                  </a:lnTo>
                  <a:cubicBezTo>
                    <a:pt x="-1469" y="26310"/>
                    <a:pt x="2157" y="30080"/>
                    <a:pt x="9347" y="27329"/>
                  </a:cubicBezTo>
                  <a:close/>
                </a:path>
              </a:pathLst>
            </a:custGeom>
            <a:solidFill>
              <a:srgbClr val="231F20"/>
            </a:solidFill>
            <a:ln w="7575" cap="flat">
              <a:noFill/>
              <a:prstDash val="solid"/>
              <a:round/>
            </a:ln>
          </p:spPr>
          <p:txBody>
            <a:bodyPr rtlCol="0" anchor="ctr"/>
            <a:lstStyle/>
            <a:p>
              <a:endParaRPr lang="en-GB"/>
            </a:p>
          </p:txBody>
        </p:sp>
        <p:sp>
          <p:nvSpPr>
            <p:cNvPr id="991" name="Freeform: Shape 990">
              <a:extLst>
                <a:ext uri="{FF2B5EF4-FFF2-40B4-BE49-F238E27FC236}">
                  <a16:creationId xmlns:a16="http://schemas.microsoft.com/office/drawing/2014/main" id="{08A1A7F5-44B7-4EBD-8FC9-9FEDD3AF6B33}"/>
                </a:ext>
              </a:extLst>
            </p:cNvPr>
            <p:cNvSpPr/>
            <p:nvPr/>
          </p:nvSpPr>
          <p:spPr>
            <a:xfrm>
              <a:off x="4842563" y="4137224"/>
              <a:ext cx="96582" cy="94074"/>
            </a:xfrm>
            <a:custGeom>
              <a:avLst/>
              <a:gdLst>
                <a:gd name="connsiteX0" fmla="*/ 85919 w 96582"/>
                <a:gd name="connsiteY0" fmla="*/ 73744 h 94074"/>
                <a:gd name="connsiteX1" fmla="*/ 96941 w 96582"/>
                <a:gd name="connsiteY1" fmla="*/ 62950 h 94074"/>
                <a:gd name="connsiteX2" fmla="*/ 32968 w 96582"/>
                <a:gd name="connsiteY2" fmla="*/ 331 h 94074"/>
                <a:gd name="connsiteX3" fmla="*/ 21573 w 96582"/>
                <a:gd name="connsiteY3" fmla="*/ 11497 h 94074"/>
                <a:gd name="connsiteX4" fmla="*/ 358 w 96582"/>
                <a:gd name="connsiteY4" fmla="*/ 66280 h 94074"/>
                <a:gd name="connsiteX5" fmla="*/ 29076 w 96582"/>
                <a:gd name="connsiteY5" fmla="*/ 94405 h 94074"/>
                <a:gd name="connsiteX6" fmla="*/ 85919 w 96582"/>
                <a:gd name="connsiteY6" fmla="*/ 73744 h 94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582" h="94074">
                  <a:moveTo>
                    <a:pt x="85919" y="73744"/>
                  </a:moveTo>
                  <a:lnTo>
                    <a:pt x="96941" y="62950"/>
                  </a:lnTo>
                  <a:lnTo>
                    <a:pt x="32968" y="331"/>
                  </a:lnTo>
                  <a:lnTo>
                    <a:pt x="21573" y="11497"/>
                  </a:lnTo>
                  <a:lnTo>
                    <a:pt x="358" y="66280"/>
                  </a:lnTo>
                  <a:lnTo>
                    <a:pt x="29076" y="94405"/>
                  </a:lnTo>
                  <a:lnTo>
                    <a:pt x="85919" y="73744"/>
                  </a:lnTo>
                  <a:close/>
                </a:path>
              </a:pathLst>
            </a:custGeom>
            <a:solidFill>
              <a:srgbClr val="231F20"/>
            </a:solidFill>
            <a:ln w="7575" cap="flat">
              <a:noFill/>
              <a:prstDash val="solid"/>
              <a:round/>
            </a:ln>
          </p:spPr>
          <p:txBody>
            <a:bodyPr rtlCol="0" anchor="ctr"/>
            <a:lstStyle/>
            <a:p>
              <a:endParaRPr lang="en-GB"/>
            </a:p>
          </p:txBody>
        </p:sp>
        <p:sp>
          <p:nvSpPr>
            <p:cNvPr id="992" name="Freeform: Shape 991">
              <a:extLst>
                <a:ext uri="{FF2B5EF4-FFF2-40B4-BE49-F238E27FC236}">
                  <a16:creationId xmlns:a16="http://schemas.microsoft.com/office/drawing/2014/main" id="{BDF3546B-5EB7-4A81-93DE-C67E39723A38}"/>
                </a:ext>
              </a:extLst>
            </p:cNvPr>
            <p:cNvSpPr/>
            <p:nvPr/>
          </p:nvSpPr>
          <p:spPr>
            <a:xfrm>
              <a:off x="4291616" y="3918609"/>
              <a:ext cx="52320" cy="81357"/>
            </a:xfrm>
            <a:custGeom>
              <a:avLst/>
              <a:gdLst>
                <a:gd name="connsiteX0" fmla="*/ 52439 w 52320"/>
                <a:gd name="connsiteY0" fmla="*/ 76524 h 81357"/>
                <a:gd name="connsiteX1" fmla="*/ 24671 w 52320"/>
                <a:gd name="connsiteY1" fmla="*/ 237 h 81357"/>
                <a:gd name="connsiteX2" fmla="*/ 10738 w 52320"/>
                <a:gd name="connsiteY2" fmla="*/ 5307 h 81357"/>
                <a:gd name="connsiteX3" fmla="*/ 119 w 52320"/>
                <a:gd name="connsiteY3" fmla="*/ 24462 h 81357"/>
                <a:gd name="connsiteX4" fmla="*/ 5577 w 52320"/>
                <a:gd name="connsiteY4" fmla="*/ 39460 h 81357"/>
                <a:gd name="connsiteX5" fmla="*/ 16204 w 52320"/>
                <a:gd name="connsiteY5" fmla="*/ 20304 h 81357"/>
                <a:gd name="connsiteX6" fmla="*/ 38506 w 52320"/>
                <a:gd name="connsiteY6" fmla="*/ 81594 h 81357"/>
                <a:gd name="connsiteX7" fmla="*/ 52439 w 52320"/>
                <a:gd name="connsiteY7" fmla="*/ 76524 h 81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320" h="81357">
                  <a:moveTo>
                    <a:pt x="52439" y="76524"/>
                  </a:moveTo>
                  <a:lnTo>
                    <a:pt x="24671" y="237"/>
                  </a:lnTo>
                  <a:lnTo>
                    <a:pt x="10738" y="5307"/>
                  </a:lnTo>
                  <a:lnTo>
                    <a:pt x="119" y="24462"/>
                  </a:lnTo>
                  <a:lnTo>
                    <a:pt x="5577" y="39460"/>
                  </a:lnTo>
                  <a:lnTo>
                    <a:pt x="16204" y="20304"/>
                  </a:lnTo>
                  <a:lnTo>
                    <a:pt x="38506" y="81594"/>
                  </a:lnTo>
                  <a:lnTo>
                    <a:pt x="52439" y="76524"/>
                  </a:lnTo>
                  <a:close/>
                </a:path>
              </a:pathLst>
            </a:custGeom>
            <a:solidFill>
              <a:srgbClr val="231F20"/>
            </a:solidFill>
            <a:ln w="7575" cap="flat">
              <a:noFill/>
              <a:prstDash val="solid"/>
              <a:round/>
            </a:ln>
          </p:spPr>
          <p:txBody>
            <a:bodyPr rtlCol="0" anchor="ctr"/>
            <a:lstStyle/>
            <a:p>
              <a:endParaRPr lang="en-GB"/>
            </a:p>
          </p:txBody>
        </p:sp>
        <p:sp>
          <p:nvSpPr>
            <p:cNvPr id="993" name="Freeform: Shape 992">
              <a:extLst>
                <a:ext uri="{FF2B5EF4-FFF2-40B4-BE49-F238E27FC236}">
                  <a16:creationId xmlns:a16="http://schemas.microsoft.com/office/drawing/2014/main" id="{A620281A-E343-4D9B-8852-07441279EB2B}"/>
                </a:ext>
              </a:extLst>
            </p:cNvPr>
            <p:cNvSpPr/>
            <p:nvPr/>
          </p:nvSpPr>
          <p:spPr>
            <a:xfrm>
              <a:off x="4428623" y="3980096"/>
              <a:ext cx="138451" cy="138458"/>
            </a:xfrm>
            <a:custGeom>
              <a:avLst/>
              <a:gdLst>
                <a:gd name="connsiteX0" fmla="*/ 37137 w 138451"/>
                <a:gd name="connsiteY0" fmla="*/ 138733 h 138458"/>
                <a:gd name="connsiteX1" fmla="*/ 138645 w 138451"/>
                <a:gd name="connsiteY1" fmla="*/ 101783 h 138458"/>
                <a:gd name="connsiteX2" fmla="*/ 101703 w 138451"/>
                <a:gd name="connsiteY2" fmla="*/ 274 h 138458"/>
                <a:gd name="connsiteX3" fmla="*/ 194 w 138451"/>
                <a:gd name="connsiteY3" fmla="*/ 37224 h 138458"/>
                <a:gd name="connsiteX4" fmla="*/ 37137 w 138451"/>
                <a:gd name="connsiteY4" fmla="*/ 138733 h 138458"/>
                <a:gd name="connsiteX5" fmla="*/ 128900 w 138451"/>
                <a:gd name="connsiteY5" fmla="*/ 97237 h 138458"/>
                <a:gd name="connsiteX6" fmla="*/ 41682 w 138451"/>
                <a:gd name="connsiteY6" fmla="*/ 128988 h 138458"/>
                <a:gd name="connsiteX7" fmla="*/ 9939 w 138451"/>
                <a:gd name="connsiteY7" fmla="*/ 41770 h 138458"/>
                <a:gd name="connsiteX8" fmla="*/ 97157 w 138451"/>
                <a:gd name="connsiteY8" fmla="*/ 10019 h 138458"/>
                <a:gd name="connsiteX9" fmla="*/ 128900 w 138451"/>
                <a:gd name="connsiteY9" fmla="*/ 97237 h 138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451" h="138458">
                  <a:moveTo>
                    <a:pt x="37137" y="138733"/>
                  </a:moveTo>
                  <a:lnTo>
                    <a:pt x="138645" y="101783"/>
                  </a:lnTo>
                  <a:lnTo>
                    <a:pt x="101703" y="274"/>
                  </a:lnTo>
                  <a:lnTo>
                    <a:pt x="194" y="37224"/>
                  </a:lnTo>
                  <a:lnTo>
                    <a:pt x="37137" y="138733"/>
                  </a:lnTo>
                  <a:close/>
                  <a:moveTo>
                    <a:pt x="128900" y="97237"/>
                  </a:moveTo>
                  <a:lnTo>
                    <a:pt x="41682" y="128988"/>
                  </a:lnTo>
                  <a:cubicBezTo>
                    <a:pt x="41682" y="128988"/>
                    <a:pt x="9939" y="41770"/>
                    <a:pt x="9939" y="41770"/>
                  </a:cubicBezTo>
                  <a:cubicBezTo>
                    <a:pt x="9939" y="41770"/>
                    <a:pt x="97157" y="10019"/>
                    <a:pt x="97157" y="10019"/>
                  </a:cubicBezTo>
                  <a:lnTo>
                    <a:pt x="128900" y="97237"/>
                  </a:lnTo>
                  <a:close/>
                </a:path>
              </a:pathLst>
            </a:custGeom>
            <a:solidFill>
              <a:srgbClr val="231F20"/>
            </a:solidFill>
            <a:ln w="7575" cap="flat">
              <a:noFill/>
              <a:prstDash val="solid"/>
              <a:round/>
            </a:ln>
          </p:spPr>
          <p:txBody>
            <a:bodyPr rtlCol="0" anchor="ctr"/>
            <a:lstStyle/>
            <a:p>
              <a:endParaRPr lang="en-GB"/>
            </a:p>
          </p:txBody>
        </p:sp>
        <p:sp>
          <p:nvSpPr>
            <p:cNvPr id="994" name="Freeform: Shape 993">
              <a:extLst>
                <a:ext uri="{FF2B5EF4-FFF2-40B4-BE49-F238E27FC236}">
                  <a16:creationId xmlns:a16="http://schemas.microsoft.com/office/drawing/2014/main" id="{3ECAC2E5-6734-4483-8B2F-D2AB18BA06C1}"/>
                </a:ext>
              </a:extLst>
            </p:cNvPr>
            <p:cNvSpPr/>
            <p:nvPr/>
          </p:nvSpPr>
          <p:spPr>
            <a:xfrm>
              <a:off x="4470568" y="4004884"/>
              <a:ext cx="47340" cy="85389"/>
            </a:xfrm>
            <a:custGeom>
              <a:avLst/>
              <a:gdLst>
                <a:gd name="connsiteX0" fmla="*/ 47533 w 47340"/>
                <a:gd name="connsiteY0" fmla="*/ 1634 h 85389"/>
                <a:gd name="connsiteX1" fmla="*/ 35386 w 47340"/>
                <a:gd name="connsiteY1" fmla="*/ 36760 h 85389"/>
                <a:gd name="connsiteX2" fmla="*/ 26964 w 47340"/>
                <a:gd name="connsiteY2" fmla="*/ 72372 h 85389"/>
                <a:gd name="connsiteX3" fmla="*/ 26478 w 47340"/>
                <a:gd name="connsiteY3" fmla="*/ 75991 h 85389"/>
                <a:gd name="connsiteX4" fmla="*/ 20237 w 47340"/>
                <a:gd name="connsiteY4" fmla="*/ 84937 h 85389"/>
                <a:gd name="connsiteX5" fmla="*/ 16185 w 47340"/>
                <a:gd name="connsiteY5" fmla="*/ 85644 h 85389"/>
                <a:gd name="connsiteX6" fmla="*/ 12567 w 47340"/>
                <a:gd name="connsiteY6" fmla="*/ 84291 h 85389"/>
                <a:gd name="connsiteX7" fmla="*/ 9230 w 47340"/>
                <a:gd name="connsiteY7" fmla="*/ 81213 h 85389"/>
                <a:gd name="connsiteX8" fmla="*/ 4593 w 47340"/>
                <a:gd name="connsiteY8" fmla="*/ 75124 h 85389"/>
                <a:gd name="connsiteX9" fmla="*/ 4168 w 47340"/>
                <a:gd name="connsiteY9" fmla="*/ 74508 h 85389"/>
                <a:gd name="connsiteX10" fmla="*/ 473 w 47340"/>
                <a:gd name="connsiteY10" fmla="*/ 68716 h 85389"/>
                <a:gd name="connsiteX11" fmla="*/ 1766 w 47340"/>
                <a:gd name="connsiteY11" fmla="*/ 62886 h 85389"/>
                <a:gd name="connsiteX12" fmla="*/ 6942 w 47340"/>
                <a:gd name="connsiteY12" fmla="*/ 58553 h 85389"/>
                <a:gd name="connsiteX13" fmla="*/ 8690 w 47340"/>
                <a:gd name="connsiteY13" fmla="*/ 58561 h 85389"/>
                <a:gd name="connsiteX14" fmla="*/ 10933 w 47340"/>
                <a:gd name="connsiteY14" fmla="*/ 60492 h 85389"/>
                <a:gd name="connsiteX15" fmla="*/ 13183 w 47340"/>
                <a:gd name="connsiteY15" fmla="*/ 63167 h 85389"/>
                <a:gd name="connsiteX16" fmla="*/ 17356 w 47340"/>
                <a:gd name="connsiteY16" fmla="*/ 66580 h 85389"/>
                <a:gd name="connsiteX17" fmla="*/ 20906 w 47340"/>
                <a:gd name="connsiteY17" fmla="*/ 54046 h 85389"/>
                <a:gd name="connsiteX18" fmla="*/ 25413 w 47340"/>
                <a:gd name="connsiteY18" fmla="*/ 34373 h 85389"/>
                <a:gd name="connsiteX19" fmla="*/ 29845 w 47340"/>
                <a:gd name="connsiteY19" fmla="*/ 17992 h 85389"/>
                <a:gd name="connsiteX20" fmla="*/ 33319 w 47340"/>
                <a:gd name="connsiteY20" fmla="*/ 9828 h 85389"/>
                <a:gd name="connsiteX21" fmla="*/ 37986 w 47340"/>
                <a:gd name="connsiteY21" fmla="*/ 4903 h 85389"/>
                <a:gd name="connsiteX22" fmla="*/ 46317 w 47340"/>
                <a:gd name="connsiteY22" fmla="*/ 274 h 85389"/>
                <a:gd name="connsiteX23" fmla="*/ 47533 w 47340"/>
                <a:gd name="connsiteY23" fmla="*/ 1634 h 8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340" h="85389">
                  <a:moveTo>
                    <a:pt x="47533" y="1634"/>
                  </a:moveTo>
                  <a:cubicBezTo>
                    <a:pt x="42881" y="13211"/>
                    <a:pt x="38837" y="24925"/>
                    <a:pt x="35386" y="36760"/>
                  </a:cubicBezTo>
                  <a:cubicBezTo>
                    <a:pt x="31943" y="48588"/>
                    <a:pt x="29130" y="60454"/>
                    <a:pt x="26964" y="72372"/>
                  </a:cubicBezTo>
                  <a:cubicBezTo>
                    <a:pt x="26804" y="73254"/>
                    <a:pt x="26652" y="74455"/>
                    <a:pt x="26478" y="75991"/>
                  </a:cubicBezTo>
                  <a:cubicBezTo>
                    <a:pt x="25953" y="80635"/>
                    <a:pt x="23863" y="83615"/>
                    <a:pt x="20237" y="84937"/>
                  </a:cubicBezTo>
                  <a:cubicBezTo>
                    <a:pt x="18701" y="85492"/>
                    <a:pt x="17348" y="85736"/>
                    <a:pt x="16185" y="85644"/>
                  </a:cubicBezTo>
                  <a:cubicBezTo>
                    <a:pt x="15022" y="85553"/>
                    <a:pt x="13814" y="85105"/>
                    <a:pt x="12567" y="84291"/>
                  </a:cubicBezTo>
                  <a:cubicBezTo>
                    <a:pt x="11510" y="83577"/>
                    <a:pt x="10401" y="82551"/>
                    <a:pt x="9230" y="81213"/>
                  </a:cubicBezTo>
                  <a:cubicBezTo>
                    <a:pt x="8059" y="79883"/>
                    <a:pt x="6524" y="77845"/>
                    <a:pt x="4593" y="75124"/>
                  </a:cubicBezTo>
                  <a:cubicBezTo>
                    <a:pt x="4479" y="74964"/>
                    <a:pt x="4335" y="74759"/>
                    <a:pt x="4168" y="74508"/>
                  </a:cubicBezTo>
                  <a:cubicBezTo>
                    <a:pt x="2009" y="71491"/>
                    <a:pt x="785" y="69568"/>
                    <a:pt x="473" y="68716"/>
                  </a:cubicBezTo>
                  <a:cubicBezTo>
                    <a:pt x="-158" y="66991"/>
                    <a:pt x="276" y="65052"/>
                    <a:pt x="1766" y="62886"/>
                  </a:cubicBezTo>
                  <a:cubicBezTo>
                    <a:pt x="3248" y="60712"/>
                    <a:pt x="4973" y="59275"/>
                    <a:pt x="6942" y="58553"/>
                  </a:cubicBezTo>
                  <a:cubicBezTo>
                    <a:pt x="7573" y="58325"/>
                    <a:pt x="8166" y="58325"/>
                    <a:pt x="8690" y="58561"/>
                  </a:cubicBezTo>
                  <a:cubicBezTo>
                    <a:pt x="9222" y="58804"/>
                    <a:pt x="9967" y="59450"/>
                    <a:pt x="10933" y="60492"/>
                  </a:cubicBezTo>
                  <a:cubicBezTo>
                    <a:pt x="11510" y="61145"/>
                    <a:pt x="12271" y="62027"/>
                    <a:pt x="13183" y="63167"/>
                  </a:cubicBezTo>
                  <a:cubicBezTo>
                    <a:pt x="15273" y="65691"/>
                    <a:pt x="16657" y="66831"/>
                    <a:pt x="17356" y="66580"/>
                  </a:cubicBezTo>
                  <a:cubicBezTo>
                    <a:pt x="17964" y="66352"/>
                    <a:pt x="19142" y="62179"/>
                    <a:pt x="20906" y="54046"/>
                  </a:cubicBezTo>
                  <a:cubicBezTo>
                    <a:pt x="22593" y="46269"/>
                    <a:pt x="24098" y="39717"/>
                    <a:pt x="25413" y="34373"/>
                  </a:cubicBezTo>
                  <a:cubicBezTo>
                    <a:pt x="27238" y="26901"/>
                    <a:pt x="28720" y="21443"/>
                    <a:pt x="29845" y="17992"/>
                  </a:cubicBezTo>
                  <a:cubicBezTo>
                    <a:pt x="30970" y="14564"/>
                    <a:pt x="32133" y="11843"/>
                    <a:pt x="33319" y="9828"/>
                  </a:cubicBezTo>
                  <a:cubicBezTo>
                    <a:pt x="34360" y="8088"/>
                    <a:pt x="35911" y="6431"/>
                    <a:pt x="37986" y="4903"/>
                  </a:cubicBezTo>
                  <a:cubicBezTo>
                    <a:pt x="40061" y="3352"/>
                    <a:pt x="42843" y="1809"/>
                    <a:pt x="46317" y="274"/>
                  </a:cubicBezTo>
                  <a:lnTo>
                    <a:pt x="47533" y="1634"/>
                  </a:lnTo>
                  <a:close/>
                </a:path>
              </a:pathLst>
            </a:custGeom>
            <a:solidFill>
              <a:srgbClr val="231F20"/>
            </a:solidFill>
            <a:ln w="7575" cap="flat">
              <a:noFill/>
              <a:prstDash val="solid"/>
              <a:round/>
            </a:ln>
          </p:spPr>
          <p:txBody>
            <a:bodyPr rtlCol="0" anchor="ctr"/>
            <a:lstStyle/>
            <a:p>
              <a:endParaRPr lang="en-GB"/>
            </a:p>
          </p:txBody>
        </p:sp>
        <p:sp>
          <p:nvSpPr>
            <p:cNvPr id="995" name="Freeform: Shape 994">
              <a:extLst>
                <a:ext uri="{FF2B5EF4-FFF2-40B4-BE49-F238E27FC236}">
                  <a16:creationId xmlns:a16="http://schemas.microsoft.com/office/drawing/2014/main" id="{A5C03DAB-36F8-4597-8F8D-5F21791F0576}"/>
                </a:ext>
              </a:extLst>
            </p:cNvPr>
            <p:cNvSpPr/>
            <p:nvPr/>
          </p:nvSpPr>
          <p:spPr>
            <a:xfrm>
              <a:off x="4349729" y="3847460"/>
              <a:ext cx="177947" cy="78712"/>
            </a:xfrm>
            <a:custGeom>
              <a:avLst/>
              <a:gdLst>
                <a:gd name="connsiteX0" fmla="*/ 178117 w 177947"/>
                <a:gd name="connsiteY0" fmla="*/ 16276 h 78712"/>
                <a:gd name="connsiteX1" fmla="*/ 6015 w 177947"/>
                <a:gd name="connsiteY1" fmla="*/ 78919 h 78712"/>
                <a:gd name="connsiteX2" fmla="*/ 169 w 177947"/>
                <a:gd name="connsiteY2" fmla="*/ 62849 h 78712"/>
                <a:gd name="connsiteX3" fmla="*/ 172272 w 177947"/>
                <a:gd name="connsiteY3" fmla="*/ 207 h 78712"/>
                <a:gd name="connsiteX4" fmla="*/ 178117 w 177947"/>
                <a:gd name="connsiteY4" fmla="*/ 16276 h 78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47" h="78712">
                  <a:moveTo>
                    <a:pt x="178117" y="16276"/>
                  </a:moveTo>
                  <a:lnTo>
                    <a:pt x="6015" y="78919"/>
                  </a:lnTo>
                  <a:lnTo>
                    <a:pt x="169" y="62849"/>
                  </a:lnTo>
                  <a:lnTo>
                    <a:pt x="172272" y="207"/>
                  </a:lnTo>
                  <a:lnTo>
                    <a:pt x="178117" y="16276"/>
                  </a:lnTo>
                  <a:close/>
                </a:path>
              </a:pathLst>
            </a:custGeom>
            <a:solidFill>
              <a:srgbClr val="231F20"/>
            </a:solidFill>
            <a:ln w="7575" cap="flat">
              <a:noFill/>
              <a:prstDash val="solid"/>
              <a:round/>
            </a:ln>
          </p:spPr>
          <p:txBody>
            <a:bodyPr rtlCol="0" anchor="ctr"/>
            <a:lstStyle/>
            <a:p>
              <a:endParaRPr lang="en-GB"/>
            </a:p>
          </p:txBody>
        </p:sp>
        <p:sp>
          <p:nvSpPr>
            <p:cNvPr id="996" name="Freeform: Shape 995">
              <a:extLst>
                <a:ext uri="{FF2B5EF4-FFF2-40B4-BE49-F238E27FC236}">
                  <a16:creationId xmlns:a16="http://schemas.microsoft.com/office/drawing/2014/main" id="{BA37B819-7AA8-485F-9B58-46D94A05E545}"/>
                </a:ext>
              </a:extLst>
            </p:cNvPr>
            <p:cNvSpPr/>
            <p:nvPr/>
          </p:nvSpPr>
          <p:spPr>
            <a:xfrm>
              <a:off x="4360127" y="3876041"/>
              <a:ext cx="177955" cy="78704"/>
            </a:xfrm>
            <a:custGeom>
              <a:avLst/>
              <a:gdLst>
                <a:gd name="connsiteX0" fmla="*/ 178129 w 177955"/>
                <a:gd name="connsiteY0" fmla="*/ 16280 h 78704"/>
                <a:gd name="connsiteX1" fmla="*/ 6019 w 177955"/>
                <a:gd name="connsiteY1" fmla="*/ 78923 h 78704"/>
                <a:gd name="connsiteX2" fmla="*/ 174 w 177955"/>
                <a:gd name="connsiteY2" fmla="*/ 62854 h 78704"/>
                <a:gd name="connsiteX3" fmla="*/ 172276 w 177955"/>
                <a:gd name="connsiteY3" fmla="*/ 219 h 78704"/>
                <a:gd name="connsiteX4" fmla="*/ 178129 w 177955"/>
                <a:gd name="connsiteY4" fmla="*/ 16280 h 78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04">
                  <a:moveTo>
                    <a:pt x="178129" y="16280"/>
                  </a:moveTo>
                  <a:lnTo>
                    <a:pt x="6019" y="78923"/>
                  </a:lnTo>
                  <a:lnTo>
                    <a:pt x="174" y="62854"/>
                  </a:lnTo>
                  <a:lnTo>
                    <a:pt x="172276" y="219"/>
                  </a:lnTo>
                  <a:lnTo>
                    <a:pt x="178129" y="16280"/>
                  </a:lnTo>
                  <a:close/>
                </a:path>
              </a:pathLst>
            </a:custGeom>
            <a:solidFill>
              <a:srgbClr val="231F20"/>
            </a:solidFill>
            <a:ln w="7575" cap="flat">
              <a:noFill/>
              <a:prstDash val="solid"/>
              <a:round/>
            </a:ln>
          </p:spPr>
          <p:txBody>
            <a:bodyPr rtlCol="0" anchor="ctr"/>
            <a:lstStyle/>
            <a:p>
              <a:endParaRPr lang="en-GB"/>
            </a:p>
          </p:txBody>
        </p:sp>
        <p:sp>
          <p:nvSpPr>
            <p:cNvPr id="997" name="Freeform: Shape 996">
              <a:extLst>
                <a:ext uri="{FF2B5EF4-FFF2-40B4-BE49-F238E27FC236}">
                  <a16:creationId xmlns:a16="http://schemas.microsoft.com/office/drawing/2014/main" id="{766AE533-A7E0-49F9-89D3-53AF92A9AD30}"/>
                </a:ext>
              </a:extLst>
            </p:cNvPr>
            <p:cNvSpPr/>
            <p:nvPr/>
          </p:nvSpPr>
          <p:spPr>
            <a:xfrm>
              <a:off x="4370526" y="3904607"/>
              <a:ext cx="177955" cy="78712"/>
            </a:xfrm>
            <a:custGeom>
              <a:avLst/>
              <a:gdLst>
                <a:gd name="connsiteX0" fmla="*/ 178133 w 177955"/>
                <a:gd name="connsiteY0" fmla="*/ 16300 h 78712"/>
                <a:gd name="connsiteX1" fmla="*/ 6024 w 177955"/>
                <a:gd name="connsiteY1" fmla="*/ 78942 h 78712"/>
                <a:gd name="connsiteX2" fmla="*/ 178 w 177955"/>
                <a:gd name="connsiteY2" fmla="*/ 62873 h 78712"/>
                <a:gd name="connsiteX3" fmla="*/ 172280 w 177955"/>
                <a:gd name="connsiteY3" fmla="*/ 230 h 78712"/>
                <a:gd name="connsiteX4" fmla="*/ 178133 w 177955"/>
                <a:gd name="connsiteY4" fmla="*/ 16300 h 78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12">
                  <a:moveTo>
                    <a:pt x="178133" y="16300"/>
                  </a:moveTo>
                  <a:lnTo>
                    <a:pt x="6024" y="78942"/>
                  </a:lnTo>
                  <a:lnTo>
                    <a:pt x="178" y="62873"/>
                  </a:lnTo>
                  <a:lnTo>
                    <a:pt x="172280" y="230"/>
                  </a:lnTo>
                  <a:lnTo>
                    <a:pt x="178133" y="16300"/>
                  </a:lnTo>
                  <a:close/>
                </a:path>
              </a:pathLst>
            </a:custGeom>
            <a:solidFill>
              <a:srgbClr val="231F20"/>
            </a:solidFill>
            <a:ln w="7575" cap="flat">
              <a:noFill/>
              <a:prstDash val="solid"/>
              <a:round/>
            </a:ln>
          </p:spPr>
          <p:txBody>
            <a:bodyPr rtlCol="0" anchor="ctr"/>
            <a:lstStyle/>
            <a:p>
              <a:endParaRPr lang="en-GB"/>
            </a:p>
          </p:txBody>
        </p:sp>
        <p:sp>
          <p:nvSpPr>
            <p:cNvPr id="998" name="Freeform: Shape 997">
              <a:extLst>
                <a:ext uri="{FF2B5EF4-FFF2-40B4-BE49-F238E27FC236}">
                  <a16:creationId xmlns:a16="http://schemas.microsoft.com/office/drawing/2014/main" id="{B1B86F95-9C6E-436F-BDA5-B74134EE215B}"/>
                </a:ext>
              </a:extLst>
            </p:cNvPr>
            <p:cNvSpPr/>
            <p:nvPr/>
          </p:nvSpPr>
          <p:spPr>
            <a:xfrm>
              <a:off x="4458930" y="4147493"/>
              <a:ext cx="177955" cy="78704"/>
            </a:xfrm>
            <a:custGeom>
              <a:avLst/>
              <a:gdLst>
                <a:gd name="connsiteX0" fmla="*/ 178170 w 177955"/>
                <a:gd name="connsiteY0" fmla="*/ 16393 h 78704"/>
                <a:gd name="connsiteX1" fmla="*/ 6060 w 177955"/>
                <a:gd name="connsiteY1" fmla="*/ 79036 h 78704"/>
                <a:gd name="connsiteX2" fmla="*/ 215 w 177955"/>
                <a:gd name="connsiteY2" fmla="*/ 62974 h 78704"/>
                <a:gd name="connsiteX3" fmla="*/ 172317 w 177955"/>
                <a:gd name="connsiteY3" fmla="*/ 332 h 78704"/>
                <a:gd name="connsiteX4" fmla="*/ 178170 w 177955"/>
                <a:gd name="connsiteY4" fmla="*/ 16393 h 78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04">
                  <a:moveTo>
                    <a:pt x="178170" y="16393"/>
                  </a:moveTo>
                  <a:lnTo>
                    <a:pt x="6060" y="79036"/>
                  </a:lnTo>
                  <a:lnTo>
                    <a:pt x="215" y="62974"/>
                  </a:lnTo>
                  <a:lnTo>
                    <a:pt x="172317" y="332"/>
                  </a:lnTo>
                  <a:lnTo>
                    <a:pt x="178170" y="16393"/>
                  </a:lnTo>
                  <a:close/>
                </a:path>
              </a:pathLst>
            </a:custGeom>
            <a:solidFill>
              <a:srgbClr val="231F20"/>
            </a:solidFill>
            <a:ln w="7575" cap="flat">
              <a:noFill/>
              <a:prstDash val="solid"/>
              <a:round/>
            </a:ln>
          </p:spPr>
          <p:txBody>
            <a:bodyPr rtlCol="0" anchor="ctr"/>
            <a:lstStyle/>
            <a:p>
              <a:endParaRPr lang="en-GB"/>
            </a:p>
          </p:txBody>
        </p:sp>
        <p:sp>
          <p:nvSpPr>
            <p:cNvPr id="999" name="Freeform: Shape 998">
              <a:extLst>
                <a:ext uri="{FF2B5EF4-FFF2-40B4-BE49-F238E27FC236}">
                  <a16:creationId xmlns:a16="http://schemas.microsoft.com/office/drawing/2014/main" id="{19D2A275-4885-4BFE-943F-2E1813F79967}"/>
                </a:ext>
              </a:extLst>
            </p:cNvPr>
            <p:cNvSpPr/>
            <p:nvPr/>
          </p:nvSpPr>
          <p:spPr>
            <a:xfrm>
              <a:off x="4469328" y="4176067"/>
              <a:ext cx="177955" cy="78704"/>
            </a:xfrm>
            <a:custGeom>
              <a:avLst/>
              <a:gdLst>
                <a:gd name="connsiteX0" fmla="*/ 178175 w 177955"/>
                <a:gd name="connsiteY0" fmla="*/ 16413 h 78704"/>
                <a:gd name="connsiteX1" fmla="*/ 6065 w 177955"/>
                <a:gd name="connsiteY1" fmla="*/ 79048 h 78704"/>
                <a:gd name="connsiteX2" fmla="*/ 219 w 177955"/>
                <a:gd name="connsiteY2" fmla="*/ 62986 h 78704"/>
                <a:gd name="connsiteX3" fmla="*/ 172322 w 177955"/>
                <a:gd name="connsiteY3" fmla="*/ 343 h 78704"/>
                <a:gd name="connsiteX4" fmla="*/ 178175 w 177955"/>
                <a:gd name="connsiteY4" fmla="*/ 16413 h 78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04">
                  <a:moveTo>
                    <a:pt x="178175" y="16413"/>
                  </a:moveTo>
                  <a:lnTo>
                    <a:pt x="6065" y="79048"/>
                  </a:lnTo>
                  <a:lnTo>
                    <a:pt x="219" y="62986"/>
                  </a:lnTo>
                  <a:lnTo>
                    <a:pt x="172322" y="343"/>
                  </a:lnTo>
                  <a:lnTo>
                    <a:pt x="178175" y="16413"/>
                  </a:lnTo>
                  <a:close/>
                </a:path>
              </a:pathLst>
            </a:custGeom>
            <a:solidFill>
              <a:srgbClr val="231F20"/>
            </a:solidFill>
            <a:ln w="7575" cap="flat">
              <a:noFill/>
              <a:prstDash val="solid"/>
              <a:round/>
            </a:ln>
          </p:spPr>
          <p:txBody>
            <a:bodyPr rtlCol="0" anchor="ctr"/>
            <a:lstStyle/>
            <a:p>
              <a:endParaRPr lang="en-GB"/>
            </a:p>
          </p:txBody>
        </p:sp>
        <p:sp>
          <p:nvSpPr>
            <p:cNvPr id="1000" name="Freeform: Shape 999">
              <a:extLst>
                <a:ext uri="{FF2B5EF4-FFF2-40B4-BE49-F238E27FC236}">
                  <a16:creationId xmlns:a16="http://schemas.microsoft.com/office/drawing/2014/main" id="{2539942C-C814-4CD6-9530-186C4432023F}"/>
                </a:ext>
              </a:extLst>
            </p:cNvPr>
            <p:cNvSpPr/>
            <p:nvPr/>
          </p:nvSpPr>
          <p:spPr>
            <a:xfrm>
              <a:off x="4479727" y="4204640"/>
              <a:ext cx="177955" cy="78712"/>
            </a:xfrm>
            <a:custGeom>
              <a:avLst/>
              <a:gdLst>
                <a:gd name="connsiteX0" fmla="*/ 178179 w 177955"/>
                <a:gd name="connsiteY0" fmla="*/ 16425 h 78712"/>
                <a:gd name="connsiteX1" fmla="*/ 6069 w 177955"/>
                <a:gd name="connsiteY1" fmla="*/ 79067 h 78712"/>
                <a:gd name="connsiteX2" fmla="*/ 224 w 177955"/>
                <a:gd name="connsiteY2" fmla="*/ 62998 h 78712"/>
                <a:gd name="connsiteX3" fmla="*/ 172326 w 177955"/>
                <a:gd name="connsiteY3" fmla="*/ 355 h 78712"/>
                <a:gd name="connsiteX4" fmla="*/ 178179 w 177955"/>
                <a:gd name="connsiteY4" fmla="*/ 16425 h 78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12">
                  <a:moveTo>
                    <a:pt x="178179" y="16425"/>
                  </a:moveTo>
                  <a:lnTo>
                    <a:pt x="6069" y="79067"/>
                  </a:lnTo>
                  <a:lnTo>
                    <a:pt x="224" y="62998"/>
                  </a:lnTo>
                  <a:lnTo>
                    <a:pt x="172326" y="355"/>
                  </a:lnTo>
                  <a:lnTo>
                    <a:pt x="178179" y="16425"/>
                  </a:lnTo>
                  <a:close/>
                </a:path>
              </a:pathLst>
            </a:custGeom>
            <a:solidFill>
              <a:srgbClr val="231F20"/>
            </a:solidFill>
            <a:ln w="7575" cap="flat">
              <a:noFill/>
              <a:prstDash val="solid"/>
              <a:round/>
            </a:ln>
          </p:spPr>
          <p:txBody>
            <a:bodyPr rtlCol="0" anchor="ctr"/>
            <a:lstStyle/>
            <a:p>
              <a:endParaRPr lang="en-GB"/>
            </a:p>
          </p:txBody>
        </p:sp>
        <p:sp>
          <p:nvSpPr>
            <p:cNvPr id="1001" name="Freeform: Shape 1000">
              <a:extLst>
                <a:ext uri="{FF2B5EF4-FFF2-40B4-BE49-F238E27FC236}">
                  <a16:creationId xmlns:a16="http://schemas.microsoft.com/office/drawing/2014/main" id="{2F6F3EFA-F532-45B4-AB9A-072B2E3F28CF}"/>
                </a:ext>
              </a:extLst>
            </p:cNvPr>
            <p:cNvSpPr/>
            <p:nvPr/>
          </p:nvSpPr>
          <p:spPr>
            <a:xfrm>
              <a:off x="4397429" y="4220127"/>
              <a:ext cx="67924" cy="87245"/>
            </a:xfrm>
            <a:custGeom>
              <a:avLst/>
              <a:gdLst>
                <a:gd name="connsiteX0" fmla="*/ 68091 w 67924"/>
                <a:gd name="connsiteY0" fmla="*/ 70719 h 87245"/>
                <a:gd name="connsiteX1" fmla="*/ 63522 w 67924"/>
                <a:gd name="connsiteY1" fmla="*/ 58184 h 87245"/>
                <a:gd name="connsiteX2" fmla="*/ 34060 w 67924"/>
                <a:gd name="connsiteY2" fmla="*/ 68909 h 87245"/>
                <a:gd name="connsiteX3" fmla="*/ 46374 w 67924"/>
                <a:gd name="connsiteY3" fmla="*/ 36398 h 87245"/>
                <a:gd name="connsiteX4" fmla="*/ 48160 w 67924"/>
                <a:gd name="connsiteY4" fmla="*/ 15974 h 87245"/>
                <a:gd name="connsiteX5" fmla="*/ 16941 w 67924"/>
                <a:gd name="connsiteY5" fmla="*/ 2215 h 87245"/>
                <a:gd name="connsiteX6" fmla="*/ 1807 w 67924"/>
                <a:gd name="connsiteY6" fmla="*/ 32963 h 87245"/>
                <a:gd name="connsiteX7" fmla="*/ 15733 w 67924"/>
                <a:gd name="connsiteY7" fmla="*/ 27892 h 87245"/>
                <a:gd name="connsiteX8" fmla="*/ 21510 w 67924"/>
                <a:gd name="connsiteY8" fmla="*/ 14750 h 87245"/>
                <a:gd name="connsiteX9" fmla="*/ 34189 w 67924"/>
                <a:gd name="connsiteY9" fmla="*/ 20937 h 87245"/>
                <a:gd name="connsiteX10" fmla="*/ 33581 w 67924"/>
                <a:gd name="connsiteY10" fmla="*/ 31594 h 87245"/>
                <a:gd name="connsiteX11" fmla="*/ 17131 w 67924"/>
                <a:gd name="connsiteY11" fmla="*/ 75074 h 87245"/>
                <a:gd name="connsiteX12" fmla="*/ 21692 w 67924"/>
                <a:gd name="connsiteY12" fmla="*/ 87609 h 87245"/>
                <a:gd name="connsiteX13" fmla="*/ 68091 w 67924"/>
                <a:gd name="connsiteY13" fmla="*/ 70719 h 87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924" h="87245">
                  <a:moveTo>
                    <a:pt x="68091" y="70719"/>
                  </a:moveTo>
                  <a:lnTo>
                    <a:pt x="63522" y="58184"/>
                  </a:lnTo>
                  <a:lnTo>
                    <a:pt x="34060" y="68909"/>
                  </a:lnTo>
                  <a:lnTo>
                    <a:pt x="46374" y="36398"/>
                  </a:lnTo>
                  <a:cubicBezTo>
                    <a:pt x="49399" y="28379"/>
                    <a:pt x="50851" y="23362"/>
                    <a:pt x="48160" y="15974"/>
                  </a:cubicBezTo>
                  <a:cubicBezTo>
                    <a:pt x="43166" y="2253"/>
                    <a:pt x="30441" y="-2695"/>
                    <a:pt x="16941" y="2215"/>
                  </a:cubicBezTo>
                  <a:cubicBezTo>
                    <a:pt x="3875" y="6974"/>
                    <a:pt x="-3263" y="19037"/>
                    <a:pt x="1807" y="32963"/>
                  </a:cubicBezTo>
                  <a:lnTo>
                    <a:pt x="15733" y="27892"/>
                  </a:lnTo>
                  <a:cubicBezTo>
                    <a:pt x="13042" y="20504"/>
                    <a:pt x="16903" y="16430"/>
                    <a:pt x="21510" y="14750"/>
                  </a:cubicBezTo>
                  <a:cubicBezTo>
                    <a:pt x="27401" y="12606"/>
                    <a:pt x="32129" y="15251"/>
                    <a:pt x="34189" y="20937"/>
                  </a:cubicBezTo>
                  <a:cubicBezTo>
                    <a:pt x="35481" y="24472"/>
                    <a:pt x="35162" y="27254"/>
                    <a:pt x="33581" y="31594"/>
                  </a:cubicBezTo>
                  <a:lnTo>
                    <a:pt x="17131" y="75074"/>
                  </a:lnTo>
                  <a:lnTo>
                    <a:pt x="21692" y="87609"/>
                  </a:lnTo>
                  <a:lnTo>
                    <a:pt x="68091" y="70719"/>
                  </a:lnTo>
                  <a:close/>
                </a:path>
              </a:pathLst>
            </a:custGeom>
            <a:solidFill>
              <a:srgbClr val="231F20"/>
            </a:solidFill>
            <a:ln w="7575" cap="flat">
              <a:noFill/>
              <a:prstDash val="solid"/>
              <a:round/>
            </a:ln>
          </p:spPr>
          <p:txBody>
            <a:bodyPr rtlCol="0" anchor="ctr"/>
            <a:lstStyle/>
            <a:p>
              <a:endParaRPr lang="en-GB"/>
            </a:p>
          </p:txBody>
        </p:sp>
        <p:sp>
          <p:nvSpPr>
            <p:cNvPr id="1002" name="Freeform: Shape 1001">
              <a:extLst>
                <a:ext uri="{FF2B5EF4-FFF2-40B4-BE49-F238E27FC236}">
                  <a16:creationId xmlns:a16="http://schemas.microsoft.com/office/drawing/2014/main" id="{9FABAC66-04E0-4527-B140-571427028926}"/>
                </a:ext>
              </a:extLst>
            </p:cNvPr>
            <p:cNvSpPr/>
            <p:nvPr/>
          </p:nvSpPr>
          <p:spPr>
            <a:xfrm>
              <a:off x="4537824" y="4280129"/>
              <a:ext cx="138458" cy="138458"/>
            </a:xfrm>
            <a:custGeom>
              <a:avLst/>
              <a:gdLst>
                <a:gd name="connsiteX0" fmla="*/ 37190 w 138458"/>
                <a:gd name="connsiteY0" fmla="*/ 138858 h 138458"/>
                <a:gd name="connsiteX1" fmla="*/ 138698 w 138458"/>
                <a:gd name="connsiteY1" fmla="*/ 101915 h 138458"/>
                <a:gd name="connsiteX2" fmla="*/ 101748 w 138458"/>
                <a:gd name="connsiteY2" fmla="*/ 399 h 138458"/>
                <a:gd name="connsiteX3" fmla="*/ 240 w 138458"/>
                <a:gd name="connsiteY3" fmla="*/ 37342 h 138458"/>
                <a:gd name="connsiteX4" fmla="*/ 37190 w 138458"/>
                <a:gd name="connsiteY4" fmla="*/ 138858 h 138458"/>
                <a:gd name="connsiteX5" fmla="*/ 128953 w 138458"/>
                <a:gd name="connsiteY5" fmla="*/ 97370 h 138458"/>
                <a:gd name="connsiteX6" fmla="*/ 41735 w 138458"/>
                <a:gd name="connsiteY6" fmla="*/ 129113 h 138458"/>
                <a:gd name="connsiteX7" fmla="*/ 9984 w 138458"/>
                <a:gd name="connsiteY7" fmla="*/ 41887 h 138458"/>
                <a:gd name="connsiteX8" fmla="*/ 97203 w 138458"/>
                <a:gd name="connsiteY8" fmla="*/ 10144 h 138458"/>
                <a:gd name="connsiteX9" fmla="*/ 128953 w 138458"/>
                <a:gd name="connsiteY9" fmla="*/ 97370 h 138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458" h="138458">
                  <a:moveTo>
                    <a:pt x="37190" y="138858"/>
                  </a:moveTo>
                  <a:lnTo>
                    <a:pt x="138698" y="101915"/>
                  </a:lnTo>
                  <a:lnTo>
                    <a:pt x="101748" y="399"/>
                  </a:lnTo>
                  <a:lnTo>
                    <a:pt x="240" y="37342"/>
                  </a:lnTo>
                  <a:lnTo>
                    <a:pt x="37190" y="138858"/>
                  </a:lnTo>
                  <a:close/>
                  <a:moveTo>
                    <a:pt x="128953" y="97370"/>
                  </a:moveTo>
                  <a:lnTo>
                    <a:pt x="41735" y="129113"/>
                  </a:lnTo>
                  <a:cubicBezTo>
                    <a:pt x="41735" y="129113"/>
                    <a:pt x="9984" y="41887"/>
                    <a:pt x="9984" y="41887"/>
                  </a:cubicBezTo>
                  <a:cubicBezTo>
                    <a:pt x="9984" y="41887"/>
                    <a:pt x="97203" y="10144"/>
                    <a:pt x="97203" y="10144"/>
                  </a:cubicBezTo>
                  <a:lnTo>
                    <a:pt x="128953" y="97370"/>
                  </a:lnTo>
                  <a:close/>
                </a:path>
              </a:pathLst>
            </a:custGeom>
            <a:solidFill>
              <a:srgbClr val="231F20"/>
            </a:solidFill>
            <a:ln w="7575" cap="flat">
              <a:noFill/>
              <a:prstDash val="solid"/>
              <a:round/>
            </a:ln>
          </p:spPr>
          <p:txBody>
            <a:bodyPr rtlCol="0" anchor="ctr"/>
            <a:lstStyle/>
            <a:p>
              <a:endParaRPr lang="en-GB"/>
            </a:p>
          </p:txBody>
        </p:sp>
        <p:sp>
          <p:nvSpPr>
            <p:cNvPr id="1003" name="Freeform: Shape 1002">
              <a:extLst>
                <a:ext uri="{FF2B5EF4-FFF2-40B4-BE49-F238E27FC236}">
                  <a16:creationId xmlns:a16="http://schemas.microsoft.com/office/drawing/2014/main" id="{07C4FED7-D82C-4B6A-8846-37F5D12C091C}"/>
                </a:ext>
              </a:extLst>
            </p:cNvPr>
            <p:cNvSpPr/>
            <p:nvPr/>
          </p:nvSpPr>
          <p:spPr>
            <a:xfrm>
              <a:off x="4579774" y="4304909"/>
              <a:ext cx="47336" cy="85394"/>
            </a:xfrm>
            <a:custGeom>
              <a:avLst/>
              <a:gdLst>
                <a:gd name="connsiteX0" fmla="*/ 47574 w 47336"/>
                <a:gd name="connsiteY0" fmla="*/ 1759 h 85394"/>
                <a:gd name="connsiteX1" fmla="*/ 35427 w 47336"/>
                <a:gd name="connsiteY1" fmla="*/ 36885 h 85394"/>
                <a:gd name="connsiteX2" fmla="*/ 27005 w 47336"/>
                <a:gd name="connsiteY2" fmla="*/ 72505 h 85394"/>
                <a:gd name="connsiteX3" fmla="*/ 26526 w 47336"/>
                <a:gd name="connsiteY3" fmla="*/ 76123 h 85394"/>
                <a:gd name="connsiteX4" fmla="*/ 20285 w 47336"/>
                <a:gd name="connsiteY4" fmla="*/ 85062 h 85394"/>
                <a:gd name="connsiteX5" fmla="*/ 16226 w 47336"/>
                <a:gd name="connsiteY5" fmla="*/ 85777 h 85394"/>
                <a:gd name="connsiteX6" fmla="*/ 12608 w 47336"/>
                <a:gd name="connsiteY6" fmla="*/ 84432 h 85394"/>
                <a:gd name="connsiteX7" fmla="*/ 9271 w 47336"/>
                <a:gd name="connsiteY7" fmla="*/ 81345 h 85394"/>
                <a:gd name="connsiteX8" fmla="*/ 4642 w 47336"/>
                <a:gd name="connsiteY8" fmla="*/ 75257 h 85394"/>
                <a:gd name="connsiteX9" fmla="*/ 4208 w 47336"/>
                <a:gd name="connsiteY9" fmla="*/ 74649 h 85394"/>
                <a:gd name="connsiteX10" fmla="*/ 514 w 47336"/>
                <a:gd name="connsiteY10" fmla="*/ 68841 h 85394"/>
                <a:gd name="connsiteX11" fmla="*/ 1806 w 47336"/>
                <a:gd name="connsiteY11" fmla="*/ 63019 h 85394"/>
                <a:gd name="connsiteX12" fmla="*/ 6990 w 47336"/>
                <a:gd name="connsiteY12" fmla="*/ 58686 h 85394"/>
                <a:gd name="connsiteX13" fmla="*/ 8731 w 47336"/>
                <a:gd name="connsiteY13" fmla="*/ 58693 h 85394"/>
                <a:gd name="connsiteX14" fmla="*/ 10974 w 47336"/>
                <a:gd name="connsiteY14" fmla="*/ 60616 h 85394"/>
                <a:gd name="connsiteX15" fmla="*/ 13231 w 47336"/>
                <a:gd name="connsiteY15" fmla="*/ 63292 h 85394"/>
                <a:gd name="connsiteX16" fmla="*/ 17404 w 47336"/>
                <a:gd name="connsiteY16" fmla="*/ 66705 h 85394"/>
                <a:gd name="connsiteX17" fmla="*/ 20947 w 47336"/>
                <a:gd name="connsiteY17" fmla="*/ 54171 h 85394"/>
                <a:gd name="connsiteX18" fmla="*/ 25454 w 47336"/>
                <a:gd name="connsiteY18" fmla="*/ 34506 h 85394"/>
                <a:gd name="connsiteX19" fmla="*/ 29886 w 47336"/>
                <a:gd name="connsiteY19" fmla="*/ 18125 h 85394"/>
                <a:gd name="connsiteX20" fmla="*/ 33360 w 47336"/>
                <a:gd name="connsiteY20" fmla="*/ 9953 h 85394"/>
                <a:gd name="connsiteX21" fmla="*/ 38034 w 47336"/>
                <a:gd name="connsiteY21" fmla="*/ 5028 h 85394"/>
                <a:gd name="connsiteX22" fmla="*/ 46358 w 47336"/>
                <a:gd name="connsiteY22" fmla="*/ 399 h 85394"/>
                <a:gd name="connsiteX23" fmla="*/ 47574 w 47336"/>
                <a:gd name="connsiteY23" fmla="*/ 1759 h 8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336" h="85394">
                  <a:moveTo>
                    <a:pt x="47574" y="1759"/>
                  </a:moveTo>
                  <a:cubicBezTo>
                    <a:pt x="42922" y="13344"/>
                    <a:pt x="38878" y="25050"/>
                    <a:pt x="35427" y="36885"/>
                  </a:cubicBezTo>
                  <a:cubicBezTo>
                    <a:pt x="31984" y="48720"/>
                    <a:pt x="29171" y="60586"/>
                    <a:pt x="27005" y="72505"/>
                  </a:cubicBezTo>
                  <a:cubicBezTo>
                    <a:pt x="26845" y="73387"/>
                    <a:pt x="26686" y="74588"/>
                    <a:pt x="26526" y="76123"/>
                  </a:cubicBezTo>
                  <a:cubicBezTo>
                    <a:pt x="25994" y="80775"/>
                    <a:pt x="23911" y="83740"/>
                    <a:pt x="20285" y="85062"/>
                  </a:cubicBezTo>
                  <a:cubicBezTo>
                    <a:pt x="18735" y="85625"/>
                    <a:pt x="17389" y="85861"/>
                    <a:pt x="16226" y="85777"/>
                  </a:cubicBezTo>
                  <a:cubicBezTo>
                    <a:pt x="15063" y="85686"/>
                    <a:pt x="13854" y="85230"/>
                    <a:pt x="12608" y="84432"/>
                  </a:cubicBezTo>
                  <a:cubicBezTo>
                    <a:pt x="11559" y="83709"/>
                    <a:pt x="10449" y="82676"/>
                    <a:pt x="9271" y="81345"/>
                  </a:cubicBezTo>
                  <a:cubicBezTo>
                    <a:pt x="8100" y="80008"/>
                    <a:pt x="6565" y="77978"/>
                    <a:pt x="4642" y="75257"/>
                  </a:cubicBezTo>
                  <a:cubicBezTo>
                    <a:pt x="4512" y="75090"/>
                    <a:pt x="4376" y="74884"/>
                    <a:pt x="4208" y="74649"/>
                  </a:cubicBezTo>
                  <a:cubicBezTo>
                    <a:pt x="2057" y="71623"/>
                    <a:pt x="826" y="69693"/>
                    <a:pt x="514" y="68841"/>
                  </a:cubicBezTo>
                  <a:cubicBezTo>
                    <a:pt x="-109" y="67131"/>
                    <a:pt x="324" y="65177"/>
                    <a:pt x="1806" y="63019"/>
                  </a:cubicBezTo>
                  <a:cubicBezTo>
                    <a:pt x="3289" y="60845"/>
                    <a:pt x="5022" y="59400"/>
                    <a:pt x="6990" y="58686"/>
                  </a:cubicBezTo>
                  <a:cubicBezTo>
                    <a:pt x="7621" y="58450"/>
                    <a:pt x="8207" y="58458"/>
                    <a:pt x="8731" y="58693"/>
                  </a:cubicBezTo>
                  <a:cubicBezTo>
                    <a:pt x="9256" y="58929"/>
                    <a:pt x="10008" y="59575"/>
                    <a:pt x="10974" y="60616"/>
                  </a:cubicBezTo>
                  <a:cubicBezTo>
                    <a:pt x="11551" y="61270"/>
                    <a:pt x="12311" y="62167"/>
                    <a:pt x="13231" y="63292"/>
                  </a:cubicBezTo>
                  <a:cubicBezTo>
                    <a:pt x="15314" y="65824"/>
                    <a:pt x="16705" y="66956"/>
                    <a:pt x="17404" y="66705"/>
                  </a:cubicBezTo>
                  <a:cubicBezTo>
                    <a:pt x="18005" y="66492"/>
                    <a:pt x="19191" y="62312"/>
                    <a:pt x="20947" y="54171"/>
                  </a:cubicBezTo>
                  <a:cubicBezTo>
                    <a:pt x="22642" y="46394"/>
                    <a:pt x="24139" y="39850"/>
                    <a:pt x="25454" y="34506"/>
                  </a:cubicBezTo>
                  <a:cubicBezTo>
                    <a:pt x="27286" y="27034"/>
                    <a:pt x="28761" y="21568"/>
                    <a:pt x="29886" y="18125"/>
                  </a:cubicBezTo>
                  <a:cubicBezTo>
                    <a:pt x="31018" y="14689"/>
                    <a:pt x="32174" y="11975"/>
                    <a:pt x="33360" y="9953"/>
                  </a:cubicBezTo>
                  <a:cubicBezTo>
                    <a:pt x="34401" y="8213"/>
                    <a:pt x="35959" y="6563"/>
                    <a:pt x="38034" y="5028"/>
                  </a:cubicBezTo>
                  <a:cubicBezTo>
                    <a:pt x="40102" y="3485"/>
                    <a:pt x="42884" y="1942"/>
                    <a:pt x="46358" y="399"/>
                  </a:cubicBezTo>
                  <a:lnTo>
                    <a:pt x="47574" y="1759"/>
                  </a:lnTo>
                  <a:close/>
                </a:path>
              </a:pathLst>
            </a:custGeom>
            <a:solidFill>
              <a:srgbClr val="231F20"/>
            </a:solidFill>
            <a:ln w="7575" cap="flat">
              <a:noFill/>
              <a:prstDash val="solid"/>
              <a:round/>
            </a:ln>
          </p:spPr>
          <p:txBody>
            <a:bodyPr rtlCol="0" anchor="ctr"/>
            <a:lstStyle/>
            <a:p>
              <a:endParaRPr lang="en-GB"/>
            </a:p>
          </p:txBody>
        </p:sp>
        <p:sp>
          <p:nvSpPr>
            <p:cNvPr id="1004" name="Freeform: Shape 1003">
              <a:extLst>
                <a:ext uri="{FF2B5EF4-FFF2-40B4-BE49-F238E27FC236}">
                  <a16:creationId xmlns:a16="http://schemas.microsoft.com/office/drawing/2014/main" id="{EFC741F7-45A6-4835-BE6F-89AAF8135942}"/>
                </a:ext>
              </a:extLst>
            </p:cNvPr>
            <p:cNvSpPr/>
            <p:nvPr/>
          </p:nvSpPr>
          <p:spPr>
            <a:xfrm>
              <a:off x="4611258" y="3831458"/>
              <a:ext cx="275088" cy="187382"/>
            </a:xfrm>
            <a:custGeom>
              <a:avLst/>
              <a:gdLst>
                <a:gd name="connsiteX0" fmla="*/ 47012 w 275088"/>
                <a:gd name="connsiteY0" fmla="*/ 187255 h 187382"/>
                <a:gd name="connsiteX1" fmla="*/ 61386 w 275088"/>
                <a:gd name="connsiteY1" fmla="*/ 163744 h 187382"/>
                <a:gd name="connsiteX2" fmla="*/ 73290 w 275088"/>
                <a:gd name="connsiteY2" fmla="*/ 116851 h 187382"/>
                <a:gd name="connsiteX3" fmla="*/ 78953 w 275088"/>
                <a:gd name="connsiteY3" fmla="*/ 62076 h 187382"/>
                <a:gd name="connsiteX4" fmla="*/ 71033 w 275088"/>
                <a:gd name="connsiteY4" fmla="*/ 17113 h 187382"/>
                <a:gd name="connsiteX5" fmla="*/ 41562 w 275088"/>
                <a:gd name="connsiteY5" fmla="*/ 413 h 187382"/>
                <a:gd name="connsiteX6" fmla="*/ 9249 w 275088"/>
                <a:gd name="connsiteY6" fmla="*/ 22328 h 187382"/>
                <a:gd name="connsiteX7" fmla="*/ 12958 w 275088"/>
                <a:gd name="connsiteY7" fmla="*/ 113103 h 187382"/>
                <a:gd name="connsiteX8" fmla="*/ 45849 w 275088"/>
                <a:gd name="connsiteY8" fmla="*/ 140750 h 187382"/>
                <a:gd name="connsiteX9" fmla="*/ 97941 w 275088"/>
                <a:gd name="connsiteY9" fmla="*/ 127766 h 187382"/>
                <a:gd name="connsiteX10" fmla="*/ 113623 w 275088"/>
                <a:gd name="connsiteY10" fmla="*/ 115832 h 187382"/>
                <a:gd name="connsiteX11" fmla="*/ 106006 w 275088"/>
                <a:gd name="connsiteY11" fmla="*/ 108216 h 187382"/>
                <a:gd name="connsiteX12" fmla="*/ 104935 w 275088"/>
                <a:gd name="connsiteY12" fmla="*/ 124118 h 187382"/>
                <a:gd name="connsiteX13" fmla="*/ 111183 w 275088"/>
                <a:gd name="connsiteY13" fmla="*/ 145660 h 187382"/>
                <a:gd name="connsiteX14" fmla="*/ 120905 w 275088"/>
                <a:gd name="connsiteY14" fmla="*/ 162885 h 187382"/>
                <a:gd name="connsiteX15" fmla="*/ 136077 w 275088"/>
                <a:gd name="connsiteY15" fmla="*/ 160300 h 187382"/>
                <a:gd name="connsiteX16" fmla="*/ 140000 w 275088"/>
                <a:gd name="connsiteY16" fmla="*/ 146618 h 187382"/>
                <a:gd name="connsiteX17" fmla="*/ 142158 w 275088"/>
                <a:gd name="connsiteY17" fmla="*/ 119131 h 187382"/>
                <a:gd name="connsiteX18" fmla="*/ 131380 w 275088"/>
                <a:gd name="connsiteY18" fmla="*/ 119131 h 187382"/>
                <a:gd name="connsiteX19" fmla="*/ 137316 w 275088"/>
                <a:gd name="connsiteY19" fmla="*/ 141061 h 187382"/>
                <a:gd name="connsiteX20" fmla="*/ 146621 w 275088"/>
                <a:gd name="connsiteY20" fmla="*/ 141061 h 187382"/>
                <a:gd name="connsiteX21" fmla="*/ 149045 w 275088"/>
                <a:gd name="connsiteY21" fmla="*/ 135277 h 187382"/>
                <a:gd name="connsiteX22" fmla="*/ 156327 w 275088"/>
                <a:gd name="connsiteY22" fmla="*/ 116858 h 187382"/>
                <a:gd name="connsiteX23" fmla="*/ 147875 w 275088"/>
                <a:gd name="connsiteY23" fmla="*/ 117945 h 187382"/>
                <a:gd name="connsiteX24" fmla="*/ 163412 w 275088"/>
                <a:gd name="connsiteY24" fmla="*/ 131141 h 187382"/>
                <a:gd name="connsiteX25" fmla="*/ 169941 w 275088"/>
                <a:gd name="connsiteY25" fmla="*/ 130298 h 187382"/>
                <a:gd name="connsiteX26" fmla="*/ 182955 w 275088"/>
                <a:gd name="connsiteY26" fmla="*/ 111826 h 187382"/>
                <a:gd name="connsiteX27" fmla="*/ 186892 w 275088"/>
                <a:gd name="connsiteY27" fmla="*/ 105213 h 187382"/>
                <a:gd name="connsiteX28" fmla="*/ 181587 w 275088"/>
                <a:gd name="connsiteY28" fmla="*/ 105327 h 187382"/>
                <a:gd name="connsiteX29" fmla="*/ 181610 w 275088"/>
                <a:gd name="connsiteY29" fmla="*/ 105479 h 187382"/>
                <a:gd name="connsiteX30" fmla="*/ 181845 w 275088"/>
                <a:gd name="connsiteY30" fmla="*/ 105844 h 187382"/>
                <a:gd name="connsiteX31" fmla="*/ 186976 w 275088"/>
                <a:gd name="connsiteY31" fmla="*/ 111674 h 187382"/>
                <a:gd name="connsiteX32" fmla="*/ 204779 w 275088"/>
                <a:gd name="connsiteY32" fmla="*/ 104864 h 187382"/>
                <a:gd name="connsiteX33" fmla="*/ 195482 w 275088"/>
                <a:gd name="connsiteY33" fmla="*/ 104864 h 187382"/>
                <a:gd name="connsiteX34" fmla="*/ 207561 w 275088"/>
                <a:gd name="connsiteY34" fmla="*/ 119838 h 187382"/>
                <a:gd name="connsiteX35" fmla="*/ 222026 w 275088"/>
                <a:gd name="connsiteY35" fmla="*/ 116228 h 187382"/>
                <a:gd name="connsiteX36" fmla="*/ 228860 w 275088"/>
                <a:gd name="connsiteY36" fmla="*/ 96722 h 187382"/>
                <a:gd name="connsiteX37" fmla="*/ 227240 w 275088"/>
                <a:gd name="connsiteY37" fmla="*/ 65534 h 187382"/>
                <a:gd name="connsiteX38" fmla="*/ 211901 w 275088"/>
                <a:gd name="connsiteY38" fmla="*/ 19956 h 187382"/>
                <a:gd name="connsiteX39" fmla="*/ 202589 w 275088"/>
                <a:gd name="connsiteY39" fmla="*/ 19956 h 187382"/>
                <a:gd name="connsiteX40" fmla="*/ 195277 w 275088"/>
                <a:gd name="connsiteY40" fmla="*/ 72170 h 187382"/>
                <a:gd name="connsiteX41" fmla="*/ 229757 w 275088"/>
                <a:gd name="connsiteY41" fmla="*/ 114426 h 187382"/>
                <a:gd name="connsiteX42" fmla="*/ 272643 w 275088"/>
                <a:gd name="connsiteY42" fmla="*/ 106034 h 187382"/>
                <a:gd name="connsiteX43" fmla="*/ 267201 w 275088"/>
                <a:gd name="connsiteY43" fmla="*/ 96738 h 187382"/>
                <a:gd name="connsiteX44" fmla="*/ 215337 w 275088"/>
                <a:gd name="connsiteY44" fmla="*/ 93302 h 187382"/>
                <a:gd name="connsiteX45" fmla="*/ 205090 w 275088"/>
                <a:gd name="connsiteY45" fmla="*/ 46249 h 187382"/>
                <a:gd name="connsiteX46" fmla="*/ 211901 w 275088"/>
                <a:gd name="connsiteY46" fmla="*/ 25391 h 187382"/>
                <a:gd name="connsiteX47" fmla="*/ 202589 w 275088"/>
                <a:gd name="connsiteY47" fmla="*/ 25391 h 187382"/>
                <a:gd name="connsiteX48" fmla="*/ 217731 w 275088"/>
                <a:gd name="connsiteY48" fmla="*/ 98858 h 187382"/>
                <a:gd name="connsiteX49" fmla="*/ 214949 w 275088"/>
                <a:gd name="connsiteY49" fmla="*/ 107592 h 187382"/>
                <a:gd name="connsiteX50" fmla="*/ 213406 w 275088"/>
                <a:gd name="connsiteY50" fmla="*/ 109736 h 187382"/>
                <a:gd name="connsiteX51" fmla="*/ 212479 w 275088"/>
                <a:gd name="connsiteY51" fmla="*/ 110299 h 187382"/>
                <a:gd name="connsiteX52" fmla="*/ 212730 w 275088"/>
                <a:gd name="connsiteY52" fmla="*/ 110260 h 187382"/>
                <a:gd name="connsiteX53" fmla="*/ 212950 w 275088"/>
                <a:gd name="connsiteY53" fmla="*/ 110352 h 187382"/>
                <a:gd name="connsiteX54" fmla="*/ 212577 w 275088"/>
                <a:gd name="connsiteY54" fmla="*/ 110352 h 187382"/>
                <a:gd name="connsiteX55" fmla="*/ 210274 w 275088"/>
                <a:gd name="connsiteY55" fmla="*/ 108657 h 187382"/>
                <a:gd name="connsiteX56" fmla="*/ 204779 w 275088"/>
                <a:gd name="connsiteY56" fmla="*/ 99421 h 187382"/>
                <a:gd name="connsiteX57" fmla="*/ 195482 w 275088"/>
                <a:gd name="connsiteY57" fmla="*/ 99421 h 187382"/>
                <a:gd name="connsiteX58" fmla="*/ 191932 w 275088"/>
                <a:gd name="connsiteY58" fmla="*/ 102956 h 187382"/>
                <a:gd name="connsiteX59" fmla="*/ 192860 w 275088"/>
                <a:gd name="connsiteY59" fmla="*/ 102621 h 187382"/>
                <a:gd name="connsiteX60" fmla="*/ 189226 w 275088"/>
                <a:gd name="connsiteY60" fmla="*/ 97863 h 187382"/>
                <a:gd name="connsiteX61" fmla="*/ 182301 w 275088"/>
                <a:gd name="connsiteY61" fmla="*/ 95445 h 187382"/>
                <a:gd name="connsiteX62" fmla="*/ 173993 w 275088"/>
                <a:gd name="connsiteY62" fmla="*/ 105806 h 187382"/>
                <a:gd name="connsiteX63" fmla="*/ 166544 w 275088"/>
                <a:gd name="connsiteY63" fmla="*/ 118637 h 187382"/>
                <a:gd name="connsiteX64" fmla="*/ 166483 w 275088"/>
                <a:gd name="connsiteY64" fmla="*/ 118789 h 187382"/>
                <a:gd name="connsiteX65" fmla="*/ 165632 w 275088"/>
                <a:gd name="connsiteY65" fmla="*/ 119663 h 187382"/>
                <a:gd name="connsiteX66" fmla="*/ 162325 w 275088"/>
                <a:gd name="connsiteY66" fmla="*/ 122681 h 187382"/>
                <a:gd name="connsiteX67" fmla="*/ 168847 w 275088"/>
                <a:gd name="connsiteY67" fmla="*/ 121837 h 187382"/>
                <a:gd name="connsiteX68" fmla="*/ 155491 w 275088"/>
                <a:gd name="connsiteY68" fmla="*/ 110329 h 187382"/>
                <a:gd name="connsiteX69" fmla="*/ 147023 w 275088"/>
                <a:gd name="connsiteY69" fmla="*/ 111423 h 187382"/>
                <a:gd name="connsiteX70" fmla="*/ 138806 w 275088"/>
                <a:gd name="connsiteY70" fmla="*/ 131818 h 187382"/>
                <a:gd name="connsiteX71" fmla="*/ 138289 w 275088"/>
                <a:gd name="connsiteY71" fmla="*/ 134091 h 187382"/>
                <a:gd name="connsiteX72" fmla="*/ 138388 w 275088"/>
                <a:gd name="connsiteY72" fmla="*/ 133848 h 187382"/>
                <a:gd name="connsiteX73" fmla="*/ 137316 w 275088"/>
                <a:gd name="connsiteY73" fmla="*/ 135619 h 187382"/>
                <a:gd name="connsiteX74" fmla="*/ 146621 w 275088"/>
                <a:gd name="connsiteY74" fmla="*/ 135619 h 187382"/>
                <a:gd name="connsiteX75" fmla="*/ 142158 w 275088"/>
                <a:gd name="connsiteY75" fmla="*/ 119131 h 187382"/>
                <a:gd name="connsiteX76" fmla="*/ 131380 w 275088"/>
                <a:gd name="connsiteY76" fmla="*/ 119131 h 187382"/>
                <a:gd name="connsiteX77" fmla="*/ 127792 w 275088"/>
                <a:gd name="connsiteY77" fmla="*/ 152273 h 187382"/>
                <a:gd name="connsiteX78" fmla="*/ 126667 w 275088"/>
                <a:gd name="connsiteY78" fmla="*/ 155055 h 187382"/>
                <a:gd name="connsiteX79" fmla="*/ 126294 w 275088"/>
                <a:gd name="connsiteY79" fmla="*/ 155679 h 187382"/>
                <a:gd name="connsiteX80" fmla="*/ 126500 w 275088"/>
                <a:gd name="connsiteY80" fmla="*/ 155481 h 187382"/>
                <a:gd name="connsiteX81" fmla="*/ 128636 w 275088"/>
                <a:gd name="connsiteY81" fmla="*/ 155359 h 187382"/>
                <a:gd name="connsiteX82" fmla="*/ 128233 w 275088"/>
                <a:gd name="connsiteY82" fmla="*/ 155063 h 187382"/>
                <a:gd name="connsiteX83" fmla="*/ 127990 w 275088"/>
                <a:gd name="connsiteY83" fmla="*/ 154751 h 187382"/>
                <a:gd name="connsiteX84" fmla="*/ 126819 w 275088"/>
                <a:gd name="connsiteY84" fmla="*/ 153299 h 187382"/>
                <a:gd name="connsiteX85" fmla="*/ 124820 w 275088"/>
                <a:gd name="connsiteY85" fmla="*/ 149947 h 187382"/>
                <a:gd name="connsiteX86" fmla="*/ 121582 w 275088"/>
                <a:gd name="connsiteY86" fmla="*/ 142794 h 187382"/>
                <a:gd name="connsiteX87" fmla="*/ 116048 w 275088"/>
                <a:gd name="connsiteY87" fmla="*/ 124703 h 187382"/>
                <a:gd name="connsiteX88" fmla="*/ 115120 w 275088"/>
                <a:gd name="connsiteY88" fmla="*/ 120173 h 187382"/>
                <a:gd name="connsiteX89" fmla="*/ 114687 w 275088"/>
                <a:gd name="connsiteY89" fmla="*/ 117269 h 187382"/>
                <a:gd name="connsiteX90" fmla="*/ 114573 w 275088"/>
                <a:gd name="connsiteY90" fmla="*/ 114327 h 187382"/>
                <a:gd name="connsiteX91" fmla="*/ 114528 w 275088"/>
                <a:gd name="connsiteY91" fmla="*/ 114449 h 187382"/>
                <a:gd name="connsiteX92" fmla="*/ 113623 w 275088"/>
                <a:gd name="connsiteY92" fmla="*/ 115832 h 187382"/>
                <a:gd name="connsiteX93" fmla="*/ 106006 w 275088"/>
                <a:gd name="connsiteY93" fmla="*/ 108216 h 187382"/>
                <a:gd name="connsiteX94" fmla="*/ 56696 w 275088"/>
                <a:gd name="connsiteY94" fmla="*/ 131354 h 187382"/>
                <a:gd name="connsiteX95" fmla="*/ 26686 w 275088"/>
                <a:gd name="connsiteY95" fmla="*/ 114707 h 187382"/>
                <a:gd name="connsiteX96" fmla="*/ 15497 w 275088"/>
                <a:gd name="connsiteY96" fmla="*/ 35129 h 187382"/>
                <a:gd name="connsiteX97" fmla="*/ 22954 w 275088"/>
                <a:gd name="connsiteY97" fmla="*/ 20937 h 187382"/>
                <a:gd name="connsiteX98" fmla="*/ 35344 w 275088"/>
                <a:gd name="connsiteY98" fmla="*/ 12743 h 187382"/>
                <a:gd name="connsiteX99" fmla="*/ 43812 w 275088"/>
                <a:gd name="connsiteY99" fmla="*/ 10987 h 187382"/>
                <a:gd name="connsiteX100" fmla="*/ 50418 w 275088"/>
                <a:gd name="connsiteY100" fmla="*/ 11686 h 187382"/>
                <a:gd name="connsiteX101" fmla="*/ 59509 w 275088"/>
                <a:gd name="connsiteY101" fmla="*/ 18717 h 187382"/>
                <a:gd name="connsiteX102" fmla="*/ 68060 w 275088"/>
                <a:gd name="connsiteY102" fmla="*/ 54375 h 187382"/>
                <a:gd name="connsiteX103" fmla="*/ 64632 w 275088"/>
                <a:gd name="connsiteY103" fmla="*/ 103731 h 187382"/>
                <a:gd name="connsiteX104" fmla="*/ 54454 w 275088"/>
                <a:gd name="connsiteY104" fmla="*/ 150038 h 187382"/>
                <a:gd name="connsiteX105" fmla="*/ 48624 w 275088"/>
                <a:gd name="connsiteY105" fmla="*/ 167263 h 187382"/>
                <a:gd name="connsiteX106" fmla="*/ 46237 w 275088"/>
                <a:gd name="connsiteY106" fmla="*/ 172538 h 187382"/>
                <a:gd name="connsiteX107" fmla="*/ 43607 w 275088"/>
                <a:gd name="connsiteY107" fmla="*/ 176955 h 187382"/>
                <a:gd name="connsiteX108" fmla="*/ 43204 w 275088"/>
                <a:gd name="connsiteY108" fmla="*/ 177312 h 187382"/>
                <a:gd name="connsiteX109" fmla="*/ 43561 w 275088"/>
                <a:gd name="connsiteY109" fmla="*/ 177069 h 187382"/>
                <a:gd name="connsiteX110" fmla="*/ 44147 w 275088"/>
                <a:gd name="connsiteY110" fmla="*/ 176871 h 187382"/>
                <a:gd name="connsiteX111" fmla="*/ 47012 w 275088"/>
                <a:gd name="connsiteY111" fmla="*/ 187255 h 187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275088" h="187382">
                  <a:moveTo>
                    <a:pt x="47012" y="187255"/>
                  </a:moveTo>
                  <a:cubicBezTo>
                    <a:pt x="55397" y="184214"/>
                    <a:pt x="58810" y="171140"/>
                    <a:pt x="61386" y="163744"/>
                  </a:cubicBezTo>
                  <a:cubicBezTo>
                    <a:pt x="66685" y="148518"/>
                    <a:pt x="70387" y="132692"/>
                    <a:pt x="73290" y="116851"/>
                  </a:cubicBezTo>
                  <a:cubicBezTo>
                    <a:pt x="76589" y="98813"/>
                    <a:pt x="78885" y="80433"/>
                    <a:pt x="78953" y="62076"/>
                  </a:cubicBezTo>
                  <a:cubicBezTo>
                    <a:pt x="79014" y="47048"/>
                    <a:pt x="77935" y="30750"/>
                    <a:pt x="71033" y="17113"/>
                  </a:cubicBezTo>
                  <a:cubicBezTo>
                    <a:pt x="65294" y="5765"/>
                    <a:pt x="54401" y="-1023"/>
                    <a:pt x="41562" y="413"/>
                  </a:cubicBezTo>
                  <a:cubicBezTo>
                    <a:pt x="27355" y="1994"/>
                    <a:pt x="15847" y="9634"/>
                    <a:pt x="9249" y="22328"/>
                  </a:cubicBezTo>
                  <a:cubicBezTo>
                    <a:pt x="-4768" y="49275"/>
                    <a:pt x="-1401" y="87000"/>
                    <a:pt x="12958" y="113103"/>
                  </a:cubicBezTo>
                  <a:cubicBezTo>
                    <a:pt x="20028" y="125980"/>
                    <a:pt x="31262" y="137116"/>
                    <a:pt x="45849" y="140750"/>
                  </a:cubicBezTo>
                  <a:cubicBezTo>
                    <a:pt x="64138" y="145303"/>
                    <a:pt x="82845" y="137777"/>
                    <a:pt x="97941" y="127766"/>
                  </a:cubicBezTo>
                  <a:cubicBezTo>
                    <a:pt x="103422" y="124141"/>
                    <a:pt x="108614" y="120081"/>
                    <a:pt x="113623" y="115832"/>
                  </a:cubicBezTo>
                  <a:cubicBezTo>
                    <a:pt x="111084" y="113293"/>
                    <a:pt x="108545" y="110755"/>
                    <a:pt x="106006" y="108216"/>
                  </a:cubicBezTo>
                  <a:cubicBezTo>
                    <a:pt x="102153" y="112077"/>
                    <a:pt x="104045" y="119489"/>
                    <a:pt x="104935" y="124118"/>
                  </a:cubicBezTo>
                  <a:cubicBezTo>
                    <a:pt x="106341" y="131453"/>
                    <a:pt x="108492" y="138697"/>
                    <a:pt x="111183" y="145660"/>
                  </a:cubicBezTo>
                  <a:cubicBezTo>
                    <a:pt x="113479" y="151582"/>
                    <a:pt x="116116" y="158461"/>
                    <a:pt x="120905" y="162885"/>
                  </a:cubicBezTo>
                  <a:cubicBezTo>
                    <a:pt x="126028" y="167613"/>
                    <a:pt x="132702" y="166267"/>
                    <a:pt x="136077" y="160300"/>
                  </a:cubicBezTo>
                  <a:cubicBezTo>
                    <a:pt x="138403" y="156188"/>
                    <a:pt x="139300" y="151224"/>
                    <a:pt x="140000" y="146618"/>
                  </a:cubicBezTo>
                  <a:cubicBezTo>
                    <a:pt x="141391" y="137519"/>
                    <a:pt x="141877" y="128321"/>
                    <a:pt x="142158" y="119131"/>
                  </a:cubicBezTo>
                  <a:lnTo>
                    <a:pt x="131380" y="119131"/>
                  </a:lnTo>
                  <a:cubicBezTo>
                    <a:pt x="132109" y="126687"/>
                    <a:pt x="133250" y="134494"/>
                    <a:pt x="137316" y="141061"/>
                  </a:cubicBezTo>
                  <a:cubicBezTo>
                    <a:pt x="139490" y="144565"/>
                    <a:pt x="144431" y="144512"/>
                    <a:pt x="146621" y="141061"/>
                  </a:cubicBezTo>
                  <a:cubicBezTo>
                    <a:pt x="147799" y="139199"/>
                    <a:pt x="148498" y="137375"/>
                    <a:pt x="149045" y="135277"/>
                  </a:cubicBezTo>
                  <a:cubicBezTo>
                    <a:pt x="150710" y="128899"/>
                    <a:pt x="153644" y="122841"/>
                    <a:pt x="156327" y="116858"/>
                  </a:cubicBezTo>
                  <a:cubicBezTo>
                    <a:pt x="153515" y="117223"/>
                    <a:pt x="150695" y="117588"/>
                    <a:pt x="147875" y="117945"/>
                  </a:cubicBezTo>
                  <a:cubicBezTo>
                    <a:pt x="152580" y="122924"/>
                    <a:pt x="157323" y="127850"/>
                    <a:pt x="163412" y="131141"/>
                  </a:cubicBezTo>
                  <a:cubicBezTo>
                    <a:pt x="165601" y="132320"/>
                    <a:pt x="168140" y="131970"/>
                    <a:pt x="169941" y="130298"/>
                  </a:cubicBezTo>
                  <a:cubicBezTo>
                    <a:pt x="175764" y="124886"/>
                    <a:pt x="178911" y="118706"/>
                    <a:pt x="182955" y="111826"/>
                  </a:cubicBezTo>
                  <a:cubicBezTo>
                    <a:pt x="183586" y="110747"/>
                    <a:pt x="187151" y="106255"/>
                    <a:pt x="186892" y="105213"/>
                  </a:cubicBezTo>
                  <a:cubicBezTo>
                    <a:pt x="184817" y="106353"/>
                    <a:pt x="183054" y="106391"/>
                    <a:pt x="181587" y="105327"/>
                  </a:cubicBezTo>
                  <a:cubicBezTo>
                    <a:pt x="181222" y="105046"/>
                    <a:pt x="181230" y="105099"/>
                    <a:pt x="181610" y="105479"/>
                  </a:cubicBezTo>
                  <a:cubicBezTo>
                    <a:pt x="181511" y="104856"/>
                    <a:pt x="181564" y="105411"/>
                    <a:pt x="181845" y="105844"/>
                  </a:cubicBezTo>
                  <a:cubicBezTo>
                    <a:pt x="183236" y="107995"/>
                    <a:pt x="184825" y="110215"/>
                    <a:pt x="186976" y="111674"/>
                  </a:cubicBezTo>
                  <a:cubicBezTo>
                    <a:pt x="194152" y="116547"/>
                    <a:pt x="200605" y="110549"/>
                    <a:pt x="204779" y="104864"/>
                  </a:cubicBezTo>
                  <a:lnTo>
                    <a:pt x="195482" y="104864"/>
                  </a:lnTo>
                  <a:cubicBezTo>
                    <a:pt x="198029" y="110603"/>
                    <a:pt x="201593" y="117056"/>
                    <a:pt x="207561" y="119838"/>
                  </a:cubicBezTo>
                  <a:cubicBezTo>
                    <a:pt x="212806" y="122286"/>
                    <a:pt x="218377" y="120545"/>
                    <a:pt x="222026" y="116228"/>
                  </a:cubicBezTo>
                  <a:cubicBezTo>
                    <a:pt x="226556" y="110876"/>
                    <a:pt x="228054" y="103495"/>
                    <a:pt x="228860" y="96722"/>
                  </a:cubicBezTo>
                  <a:cubicBezTo>
                    <a:pt x="230099" y="86347"/>
                    <a:pt x="229103" y="75773"/>
                    <a:pt x="227240" y="65534"/>
                  </a:cubicBezTo>
                  <a:cubicBezTo>
                    <a:pt x="224375" y="49685"/>
                    <a:pt x="218795" y="34467"/>
                    <a:pt x="211901" y="19956"/>
                  </a:cubicBezTo>
                  <a:cubicBezTo>
                    <a:pt x="210016" y="16004"/>
                    <a:pt x="204702" y="16939"/>
                    <a:pt x="202589" y="19956"/>
                  </a:cubicBezTo>
                  <a:cubicBezTo>
                    <a:pt x="192594" y="34300"/>
                    <a:pt x="192373" y="55652"/>
                    <a:pt x="195277" y="72170"/>
                  </a:cubicBezTo>
                  <a:cubicBezTo>
                    <a:pt x="198599" y="90999"/>
                    <a:pt x="209636" y="110337"/>
                    <a:pt x="229757" y="114426"/>
                  </a:cubicBezTo>
                  <a:cubicBezTo>
                    <a:pt x="244572" y="117436"/>
                    <a:pt x="259447" y="112526"/>
                    <a:pt x="272643" y="106034"/>
                  </a:cubicBezTo>
                  <a:cubicBezTo>
                    <a:pt x="278861" y="102978"/>
                    <a:pt x="273411" y="93682"/>
                    <a:pt x="267201" y="96738"/>
                  </a:cubicBezTo>
                  <a:cubicBezTo>
                    <a:pt x="250561" y="104917"/>
                    <a:pt x="228502" y="110032"/>
                    <a:pt x="215337" y="93302"/>
                  </a:cubicBezTo>
                  <a:cubicBezTo>
                    <a:pt x="205295" y="80532"/>
                    <a:pt x="203327" y="61885"/>
                    <a:pt x="205090" y="46249"/>
                  </a:cubicBezTo>
                  <a:cubicBezTo>
                    <a:pt x="205949" y="38724"/>
                    <a:pt x="207758" y="31336"/>
                    <a:pt x="211901" y="25391"/>
                  </a:cubicBezTo>
                  <a:lnTo>
                    <a:pt x="202589" y="25391"/>
                  </a:lnTo>
                  <a:cubicBezTo>
                    <a:pt x="212912" y="47078"/>
                    <a:pt x="222330" y="74443"/>
                    <a:pt x="217731" y="98858"/>
                  </a:cubicBezTo>
                  <a:cubicBezTo>
                    <a:pt x="217161" y="101891"/>
                    <a:pt x="216378" y="105069"/>
                    <a:pt x="214949" y="107592"/>
                  </a:cubicBezTo>
                  <a:cubicBezTo>
                    <a:pt x="214189" y="108953"/>
                    <a:pt x="214197" y="108999"/>
                    <a:pt x="213406" y="109736"/>
                  </a:cubicBezTo>
                  <a:cubicBezTo>
                    <a:pt x="213292" y="109842"/>
                    <a:pt x="212365" y="110451"/>
                    <a:pt x="212479" y="110299"/>
                  </a:cubicBezTo>
                  <a:cubicBezTo>
                    <a:pt x="213269" y="110230"/>
                    <a:pt x="213345" y="110223"/>
                    <a:pt x="212730" y="110260"/>
                  </a:cubicBezTo>
                  <a:cubicBezTo>
                    <a:pt x="212121" y="110238"/>
                    <a:pt x="212197" y="110260"/>
                    <a:pt x="212950" y="110352"/>
                  </a:cubicBezTo>
                  <a:cubicBezTo>
                    <a:pt x="212699" y="110215"/>
                    <a:pt x="211627" y="109721"/>
                    <a:pt x="212577" y="110352"/>
                  </a:cubicBezTo>
                  <a:cubicBezTo>
                    <a:pt x="211270" y="109478"/>
                    <a:pt x="211483" y="109926"/>
                    <a:pt x="210274" y="108657"/>
                  </a:cubicBezTo>
                  <a:cubicBezTo>
                    <a:pt x="207827" y="106080"/>
                    <a:pt x="206223" y="102667"/>
                    <a:pt x="204779" y="99421"/>
                  </a:cubicBezTo>
                  <a:cubicBezTo>
                    <a:pt x="202977" y="95331"/>
                    <a:pt x="197588" y="96555"/>
                    <a:pt x="195482" y="99421"/>
                  </a:cubicBezTo>
                  <a:cubicBezTo>
                    <a:pt x="194539" y="100706"/>
                    <a:pt x="192738" y="101755"/>
                    <a:pt x="191932" y="102956"/>
                  </a:cubicBezTo>
                  <a:cubicBezTo>
                    <a:pt x="192928" y="101473"/>
                    <a:pt x="193293" y="104065"/>
                    <a:pt x="192860" y="102621"/>
                  </a:cubicBezTo>
                  <a:cubicBezTo>
                    <a:pt x="192571" y="101671"/>
                    <a:pt x="190230" y="98912"/>
                    <a:pt x="189226" y="97863"/>
                  </a:cubicBezTo>
                  <a:cubicBezTo>
                    <a:pt x="187425" y="95955"/>
                    <a:pt x="184977" y="94754"/>
                    <a:pt x="182301" y="95445"/>
                  </a:cubicBezTo>
                  <a:cubicBezTo>
                    <a:pt x="178029" y="96548"/>
                    <a:pt x="176023" y="102370"/>
                    <a:pt x="173993" y="105806"/>
                  </a:cubicBezTo>
                  <a:cubicBezTo>
                    <a:pt x="171485" y="110063"/>
                    <a:pt x="169037" y="114365"/>
                    <a:pt x="166544" y="118637"/>
                  </a:cubicBezTo>
                  <a:cubicBezTo>
                    <a:pt x="165806" y="119907"/>
                    <a:pt x="166680" y="118576"/>
                    <a:pt x="166483" y="118789"/>
                  </a:cubicBezTo>
                  <a:cubicBezTo>
                    <a:pt x="166202" y="119078"/>
                    <a:pt x="165943" y="119390"/>
                    <a:pt x="165632" y="119663"/>
                  </a:cubicBezTo>
                  <a:cubicBezTo>
                    <a:pt x="164522" y="120652"/>
                    <a:pt x="163412" y="121663"/>
                    <a:pt x="162325" y="122681"/>
                  </a:cubicBezTo>
                  <a:cubicBezTo>
                    <a:pt x="164499" y="122400"/>
                    <a:pt x="166673" y="122119"/>
                    <a:pt x="168847" y="121837"/>
                  </a:cubicBezTo>
                  <a:cubicBezTo>
                    <a:pt x="163549" y="118979"/>
                    <a:pt x="159588" y="114662"/>
                    <a:pt x="155491" y="110329"/>
                  </a:cubicBezTo>
                  <a:cubicBezTo>
                    <a:pt x="153294" y="108018"/>
                    <a:pt x="148452" y="108261"/>
                    <a:pt x="147023" y="111423"/>
                  </a:cubicBezTo>
                  <a:cubicBezTo>
                    <a:pt x="144066" y="118014"/>
                    <a:pt x="140638" y="124787"/>
                    <a:pt x="138806" y="131818"/>
                  </a:cubicBezTo>
                  <a:cubicBezTo>
                    <a:pt x="138609" y="132571"/>
                    <a:pt x="138464" y="133338"/>
                    <a:pt x="138289" y="134091"/>
                  </a:cubicBezTo>
                  <a:cubicBezTo>
                    <a:pt x="138069" y="135011"/>
                    <a:pt x="139012" y="132806"/>
                    <a:pt x="138388" y="133848"/>
                  </a:cubicBezTo>
                  <a:cubicBezTo>
                    <a:pt x="138031" y="134440"/>
                    <a:pt x="137689" y="135033"/>
                    <a:pt x="137316" y="135619"/>
                  </a:cubicBezTo>
                  <a:lnTo>
                    <a:pt x="146621" y="135619"/>
                  </a:lnTo>
                  <a:cubicBezTo>
                    <a:pt x="143572" y="130716"/>
                    <a:pt x="142706" y="124787"/>
                    <a:pt x="142158" y="119131"/>
                  </a:cubicBezTo>
                  <a:cubicBezTo>
                    <a:pt x="141497" y="112343"/>
                    <a:pt x="131593" y="112077"/>
                    <a:pt x="131380" y="119131"/>
                  </a:cubicBezTo>
                  <a:cubicBezTo>
                    <a:pt x="131060" y="130024"/>
                    <a:pt x="131060" y="141761"/>
                    <a:pt x="127792" y="152273"/>
                  </a:cubicBezTo>
                  <a:cubicBezTo>
                    <a:pt x="127275" y="153930"/>
                    <a:pt x="127290" y="153915"/>
                    <a:pt x="126667" y="155055"/>
                  </a:cubicBezTo>
                  <a:cubicBezTo>
                    <a:pt x="126553" y="155253"/>
                    <a:pt x="125990" y="156363"/>
                    <a:pt x="126294" y="155679"/>
                  </a:cubicBezTo>
                  <a:cubicBezTo>
                    <a:pt x="126272" y="155732"/>
                    <a:pt x="125952" y="155679"/>
                    <a:pt x="126500" y="155481"/>
                  </a:cubicBezTo>
                  <a:cubicBezTo>
                    <a:pt x="127283" y="155200"/>
                    <a:pt x="127830" y="155169"/>
                    <a:pt x="128636" y="155359"/>
                  </a:cubicBezTo>
                  <a:cubicBezTo>
                    <a:pt x="129479" y="155557"/>
                    <a:pt x="128522" y="155352"/>
                    <a:pt x="128233" y="155063"/>
                  </a:cubicBezTo>
                  <a:cubicBezTo>
                    <a:pt x="129107" y="155937"/>
                    <a:pt x="128400" y="155192"/>
                    <a:pt x="127990" y="154751"/>
                  </a:cubicBezTo>
                  <a:cubicBezTo>
                    <a:pt x="126948" y="153619"/>
                    <a:pt x="127670" y="154592"/>
                    <a:pt x="126819" y="153299"/>
                  </a:cubicBezTo>
                  <a:cubicBezTo>
                    <a:pt x="126097" y="152212"/>
                    <a:pt x="125436" y="151095"/>
                    <a:pt x="124820" y="149947"/>
                  </a:cubicBezTo>
                  <a:cubicBezTo>
                    <a:pt x="123482" y="147431"/>
                    <a:pt x="122532" y="145257"/>
                    <a:pt x="121582" y="142794"/>
                  </a:cubicBezTo>
                  <a:cubicBezTo>
                    <a:pt x="119301" y="136918"/>
                    <a:pt x="117462" y="130845"/>
                    <a:pt x="116048" y="124703"/>
                  </a:cubicBezTo>
                  <a:cubicBezTo>
                    <a:pt x="115706" y="123206"/>
                    <a:pt x="115387" y="121693"/>
                    <a:pt x="115120" y="120173"/>
                  </a:cubicBezTo>
                  <a:cubicBezTo>
                    <a:pt x="114756" y="118136"/>
                    <a:pt x="114801" y="118592"/>
                    <a:pt x="114687" y="117269"/>
                  </a:cubicBezTo>
                  <a:cubicBezTo>
                    <a:pt x="114611" y="116281"/>
                    <a:pt x="114588" y="115315"/>
                    <a:pt x="114573" y="114327"/>
                  </a:cubicBezTo>
                  <a:cubicBezTo>
                    <a:pt x="114558" y="113164"/>
                    <a:pt x="114680" y="114251"/>
                    <a:pt x="114528" y="114449"/>
                  </a:cubicBezTo>
                  <a:cubicBezTo>
                    <a:pt x="115166" y="113651"/>
                    <a:pt x="113600" y="115863"/>
                    <a:pt x="113623" y="115832"/>
                  </a:cubicBezTo>
                  <a:cubicBezTo>
                    <a:pt x="118594" y="110853"/>
                    <a:pt x="111229" y="103784"/>
                    <a:pt x="106006" y="108216"/>
                  </a:cubicBezTo>
                  <a:cubicBezTo>
                    <a:pt x="92446" y="119717"/>
                    <a:pt x="75282" y="131575"/>
                    <a:pt x="56696" y="131354"/>
                  </a:cubicBezTo>
                  <a:cubicBezTo>
                    <a:pt x="44481" y="131217"/>
                    <a:pt x="33862" y="124589"/>
                    <a:pt x="26686" y="114707"/>
                  </a:cubicBezTo>
                  <a:cubicBezTo>
                    <a:pt x="10921" y="92990"/>
                    <a:pt x="7204" y="60175"/>
                    <a:pt x="15497" y="35129"/>
                  </a:cubicBezTo>
                  <a:cubicBezTo>
                    <a:pt x="17093" y="30264"/>
                    <a:pt x="19944" y="24449"/>
                    <a:pt x="22954" y="20937"/>
                  </a:cubicBezTo>
                  <a:cubicBezTo>
                    <a:pt x="26816" y="16445"/>
                    <a:pt x="30206" y="14415"/>
                    <a:pt x="35344" y="12743"/>
                  </a:cubicBezTo>
                  <a:cubicBezTo>
                    <a:pt x="38468" y="11732"/>
                    <a:pt x="41114" y="11124"/>
                    <a:pt x="43812" y="10987"/>
                  </a:cubicBezTo>
                  <a:cubicBezTo>
                    <a:pt x="46997" y="10835"/>
                    <a:pt x="47727" y="10949"/>
                    <a:pt x="50418" y="11686"/>
                  </a:cubicBezTo>
                  <a:cubicBezTo>
                    <a:pt x="53854" y="12636"/>
                    <a:pt x="57426" y="15563"/>
                    <a:pt x="59509" y="18717"/>
                  </a:cubicBezTo>
                  <a:cubicBezTo>
                    <a:pt x="66046" y="28683"/>
                    <a:pt x="67589" y="42076"/>
                    <a:pt x="68060" y="54375"/>
                  </a:cubicBezTo>
                  <a:cubicBezTo>
                    <a:pt x="68684" y="70855"/>
                    <a:pt x="67156" y="87449"/>
                    <a:pt x="64632" y="103731"/>
                  </a:cubicBezTo>
                  <a:cubicBezTo>
                    <a:pt x="62207" y="119344"/>
                    <a:pt x="58893" y="134874"/>
                    <a:pt x="54454" y="150038"/>
                  </a:cubicBezTo>
                  <a:cubicBezTo>
                    <a:pt x="52744" y="155861"/>
                    <a:pt x="50866" y="161630"/>
                    <a:pt x="48624" y="167263"/>
                  </a:cubicBezTo>
                  <a:cubicBezTo>
                    <a:pt x="47955" y="168935"/>
                    <a:pt x="47446" y="170174"/>
                    <a:pt x="46237" y="172538"/>
                  </a:cubicBezTo>
                  <a:cubicBezTo>
                    <a:pt x="45462" y="174074"/>
                    <a:pt x="44618" y="175564"/>
                    <a:pt x="43607" y="176955"/>
                  </a:cubicBezTo>
                  <a:cubicBezTo>
                    <a:pt x="44549" y="175663"/>
                    <a:pt x="43706" y="176871"/>
                    <a:pt x="43204" y="177312"/>
                  </a:cubicBezTo>
                  <a:cubicBezTo>
                    <a:pt x="42345" y="178065"/>
                    <a:pt x="44002" y="176696"/>
                    <a:pt x="43561" y="177069"/>
                  </a:cubicBezTo>
                  <a:cubicBezTo>
                    <a:pt x="43181" y="177373"/>
                    <a:pt x="42140" y="177593"/>
                    <a:pt x="44147" y="176871"/>
                  </a:cubicBezTo>
                  <a:cubicBezTo>
                    <a:pt x="37678" y="179220"/>
                    <a:pt x="40475" y="189634"/>
                    <a:pt x="47012" y="187255"/>
                  </a:cubicBezTo>
                  <a:close/>
                </a:path>
              </a:pathLst>
            </a:custGeom>
            <a:solidFill>
              <a:srgbClr val="231F20"/>
            </a:solidFill>
            <a:ln w="7575" cap="flat">
              <a:noFill/>
              <a:prstDash val="solid"/>
              <a:round/>
            </a:ln>
          </p:spPr>
          <p:txBody>
            <a:bodyPr rtlCol="0" anchor="ctr"/>
            <a:lstStyle/>
            <a:p>
              <a:endParaRPr lang="en-GB"/>
            </a:p>
          </p:txBody>
        </p:sp>
        <p:sp>
          <p:nvSpPr>
            <p:cNvPr id="1005" name="Freeform: Shape 1004">
              <a:extLst>
                <a:ext uri="{FF2B5EF4-FFF2-40B4-BE49-F238E27FC236}">
                  <a16:creationId xmlns:a16="http://schemas.microsoft.com/office/drawing/2014/main" id="{9171E9E2-9D96-475A-BEAF-8B81CB88E4E3}"/>
                </a:ext>
              </a:extLst>
            </p:cNvPr>
            <p:cNvSpPr/>
            <p:nvPr/>
          </p:nvSpPr>
          <p:spPr>
            <a:xfrm>
              <a:off x="4720466" y="4131493"/>
              <a:ext cx="115110" cy="187381"/>
            </a:xfrm>
            <a:custGeom>
              <a:avLst/>
              <a:gdLst>
                <a:gd name="connsiteX0" fmla="*/ 47018 w 115110"/>
                <a:gd name="connsiteY0" fmla="*/ 187378 h 187381"/>
                <a:gd name="connsiteX1" fmla="*/ 61392 w 115110"/>
                <a:gd name="connsiteY1" fmla="*/ 163859 h 187381"/>
                <a:gd name="connsiteX2" fmla="*/ 73303 w 115110"/>
                <a:gd name="connsiteY2" fmla="*/ 116967 h 187381"/>
                <a:gd name="connsiteX3" fmla="*/ 78966 w 115110"/>
                <a:gd name="connsiteY3" fmla="*/ 62191 h 187381"/>
                <a:gd name="connsiteX4" fmla="*/ 71038 w 115110"/>
                <a:gd name="connsiteY4" fmla="*/ 17237 h 187381"/>
                <a:gd name="connsiteX5" fmla="*/ 41567 w 115110"/>
                <a:gd name="connsiteY5" fmla="*/ 537 h 187381"/>
                <a:gd name="connsiteX6" fmla="*/ 9262 w 115110"/>
                <a:gd name="connsiteY6" fmla="*/ 22444 h 187381"/>
                <a:gd name="connsiteX7" fmla="*/ 12963 w 115110"/>
                <a:gd name="connsiteY7" fmla="*/ 113227 h 187381"/>
                <a:gd name="connsiteX8" fmla="*/ 45855 w 115110"/>
                <a:gd name="connsiteY8" fmla="*/ 140873 h 187381"/>
                <a:gd name="connsiteX9" fmla="*/ 97954 w 115110"/>
                <a:gd name="connsiteY9" fmla="*/ 127890 h 187381"/>
                <a:gd name="connsiteX10" fmla="*/ 113628 w 115110"/>
                <a:gd name="connsiteY10" fmla="*/ 115956 h 187381"/>
                <a:gd name="connsiteX11" fmla="*/ 106012 w 115110"/>
                <a:gd name="connsiteY11" fmla="*/ 108339 h 187381"/>
                <a:gd name="connsiteX12" fmla="*/ 56709 w 115110"/>
                <a:gd name="connsiteY12" fmla="*/ 131478 h 187381"/>
                <a:gd name="connsiteX13" fmla="*/ 26692 w 115110"/>
                <a:gd name="connsiteY13" fmla="*/ 114831 h 187381"/>
                <a:gd name="connsiteX14" fmla="*/ 15502 w 115110"/>
                <a:gd name="connsiteY14" fmla="*/ 35244 h 187381"/>
                <a:gd name="connsiteX15" fmla="*/ 22959 w 115110"/>
                <a:gd name="connsiteY15" fmla="*/ 21068 h 187381"/>
                <a:gd name="connsiteX16" fmla="*/ 35349 w 115110"/>
                <a:gd name="connsiteY16" fmla="*/ 12874 h 187381"/>
                <a:gd name="connsiteX17" fmla="*/ 43817 w 115110"/>
                <a:gd name="connsiteY17" fmla="*/ 11118 h 187381"/>
                <a:gd name="connsiteX18" fmla="*/ 50423 w 115110"/>
                <a:gd name="connsiteY18" fmla="*/ 11809 h 187381"/>
                <a:gd name="connsiteX19" fmla="*/ 59514 w 115110"/>
                <a:gd name="connsiteY19" fmla="*/ 18841 h 187381"/>
                <a:gd name="connsiteX20" fmla="*/ 68066 w 115110"/>
                <a:gd name="connsiteY20" fmla="*/ 54499 h 187381"/>
                <a:gd name="connsiteX21" fmla="*/ 64645 w 115110"/>
                <a:gd name="connsiteY21" fmla="*/ 103847 h 187381"/>
                <a:gd name="connsiteX22" fmla="*/ 54459 w 115110"/>
                <a:gd name="connsiteY22" fmla="*/ 150162 h 187381"/>
                <a:gd name="connsiteX23" fmla="*/ 48629 w 115110"/>
                <a:gd name="connsiteY23" fmla="*/ 167379 h 187381"/>
                <a:gd name="connsiteX24" fmla="*/ 46250 w 115110"/>
                <a:gd name="connsiteY24" fmla="*/ 172662 h 187381"/>
                <a:gd name="connsiteX25" fmla="*/ 43612 w 115110"/>
                <a:gd name="connsiteY25" fmla="*/ 177078 h 187381"/>
                <a:gd name="connsiteX26" fmla="*/ 43209 w 115110"/>
                <a:gd name="connsiteY26" fmla="*/ 177435 h 187381"/>
                <a:gd name="connsiteX27" fmla="*/ 43567 w 115110"/>
                <a:gd name="connsiteY27" fmla="*/ 177185 h 187381"/>
                <a:gd name="connsiteX28" fmla="*/ 44152 w 115110"/>
                <a:gd name="connsiteY28" fmla="*/ 176987 h 187381"/>
                <a:gd name="connsiteX29" fmla="*/ 47018 w 115110"/>
                <a:gd name="connsiteY29" fmla="*/ 187378 h 18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5110" h="187381">
                  <a:moveTo>
                    <a:pt x="47018" y="187378"/>
                  </a:moveTo>
                  <a:cubicBezTo>
                    <a:pt x="55402" y="184330"/>
                    <a:pt x="58815" y="171263"/>
                    <a:pt x="61392" y="163859"/>
                  </a:cubicBezTo>
                  <a:cubicBezTo>
                    <a:pt x="66690" y="148634"/>
                    <a:pt x="70392" y="132808"/>
                    <a:pt x="73303" y="116967"/>
                  </a:cubicBezTo>
                  <a:cubicBezTo>
                    <a:pt x="76602" y="98929"/>
                    <a:pt x="78898" y="80549"/>
                    <a:pt x="78966" y="62191"/>
                  </a:cubicBezTo>
                  <a:cubicBezTo>
                    <a:pt x="79027" y="47171"/>
                    <a:pt x="77947" y="30874"/>
                    <a:pt x="71038" y="17237"/>
                  </a:cubicBezTo>
                  <a:cubicBezTo>
                    <a:pt x="65299" y="5888"/>
                    <a:pt x="54406" y="-892"/>
                    <a:pt x="41567" y="537"/>
                  </a:cubicBezTo>
                  <a:cubicBezTo>
                    <a:pt x="27360" y="2118"/>
                    <a:pt x="15860" y="9757"/>
                    <a:pt x="9262" y="22444"/>
                  </a:cubicBezTo>
                  <a:cubicBezTo>
                    <a:pt x="-4755" y="49390"/>
                    <a:pt x="-1388" y="87124"/>
                    <a:pt x="12963" y="113227"/>
                  </a:cubicBezTo>
                  <a:cubicBezTo>
                    <a:pt x="20033" y="126103"/>
                    <a:pt x="31268" y="137239"/>
                    <a:pt x="45855" y="140873"/>
                  </a:cubicBezTo>
                  <a:cubicBezTo>
                    <a:pt x="64143" y="145426"/>
                    <a:pt x="82858" y="137893"/>
                    <a:pt x="97954" y="127890"/>
                  </a:cubicBezTo>
                  <a:cubicBezTo>
                    <a:pt x="103435" y="124256"/>
                    <a:pt x="108627" y="120205"/>
                    <a:pt x="113628" y="115956"/>
                  </a:cubicBezTo>
                  <a:cubicBezTo>
                    <a:pt x="118934" y="111463"/>
                    <a:pt x="111279" y="103877"/>
                    <a:pt x="106012" y="108339"/>
                  </a:cubicBezTo>
                  <a:cubicBezTo>
                    <a:pt x="92451" y="119832"/>
                    <a:pt x="75287" y="131690"/>
                    <a:pt x="56709" y="131478"/>
                  </a:cubicBezTo>
                  <a:cubicBezTo>
                    <a:pt x="44486" y="131341"/>
                    <a:pt x="33875" y="124712"/>
                    <a:pt x="26692" y="114831"/>
                  </a:cubicBezTo>
                  <a:cubicBezTo>
                    <a:pt x="10926" y="93114"/>
                    <a:pt x="7209" y="60291"/>
                    <a:pt x="15502" y="35244"/>
                  </a:cubicBezTo>
                  <a:cubicBezTo>
                    <a:pt x="17106" y="30387"/>
                    <a:pt x="19957" y="24564"/>
                    <a:pt x="22959" y="21068"/>
                  </a:cubicBezTo>
                  <a:cubicBezTo>
                    <a:pt x="26821" y="16568"/>
                    <a:pt x="30211" y="14531"/>
                    <a:pt x="35349" y="12874"/>
                  </a:cubicBezTo>
                  <a:cubicBezTo>
                    <a:pt x="38481" y="11855"/>
                    <a:pt x="41119" y="11247"/>
                    <a:pt x="43817" y="11118"/>
                  </a:cubicBezTo>
                  <a:cubicBezTo>
                    <a:pt x="47002" y="10966"/>
                    <a:pt x="47732" y="11072"/>
                    <a:pt x="50423" y="11809"/>
                  </a:cubicBezTo>
                  <a:cubicBezTo>
                    <a:pt x="53866" y="12752"/>
                    <a:pt x="57431" y="15686"/>
                    <a:pt x="59514" y="18841"/>
                  </a:cubicBezTo>
                  <a:cubicBezTo>
                    <a:pt x="66051" y="28798"/>
                    <a:pt x="67594" y="42200"/>
                    <a:pt x="68066" y="54499"/>
                  </a:cubicBezTo>
                  <a:cubicBezTo>
                    <a:pt x="68689" y="70978"/>
                    <a:pt x="67169" y="87572"/>
                    <a:pt x="64645" y="103847"/>
                  </a:cubicBezTo>
                  <a:cubicBezTo>
                    <a:pt x="62213" y="119467"/>
                    <a:pt x="58906" y="134997"/>
                    <a:pt x="54459" y="150162"/>
                  </a:cubicBezTo>
                  <a:cubicBezTo>
                    <a:pt x="52749" y="155977"/>
                    <a:pt x="50871" y="161754"/>
                    <a:pt x="48629" y="167379"/>
                  </a:cubicBezTo>
                  <a:cubicBezTo>
                    <a:pt x="47960" y="169051"/>
                    <a:pt x="47451" y="170298"/>
                    <a:pt x="46250" y="172662"/>
                  </a:cubicBezTo>
                  <a:cubicBezTo>
                    <a:pt x="45467" y="174190"/>
                    <a:pt x="44623" y="175687"/>
                    <a:pt x="43612" y="177078"/>
                  </a:cubicBezTo>
                  <a:cubicBezTo>
                    <a:pt x="44555" y="175786"/>
                    <a:pt x="43719" y="176995"/>
                    <a:pt x="43209" y="177435"/>
                  </a:cubicBezTo>
                  <a:cubicBezTo>
                    <a:pt x="42350" y="178188"/>
                    <a:pt x="44015" y="176820"/>
                    <a:pt x="43567" y="177185"/>
                  </a:cubicBezTo>
                  <a:cubicBezTo>
                    <a:pt x="43186" y="177489"/>
                    <a:pt x="42153" y="177717"/>
                    <a:pt x="44152" y="176987"/>
                  </a:cubicBezTo>
                  <a:cubicBezTo>
                    <a:pt x="37691" y="179336"/>
                    <a:pt x="40480" y="189757"/>
                    <a:pt x="47018" y="187378"/>
                  </a:cubicBezTo>
                  <a:close/>
                </a:path>
              </a:pathLst>
            </a:custGeom>
            <a:solidFill>
              <a:srgbClr val="231F20"/>
            </a:solidFill>
            <a:ln w="7575" cap="flat">
              <a:noFill/>
              <a:prstDash val="solid"/>
              <a:round/>
            </a:ln>
          </p:spPr>
          <p:txBody>
            <a:bodyPr rtlCol="0" anchor="ctr"/>
            <a:lstStyle/>
            <a:p>
              <a:endParaRPr lang="en-GB"/>
            </a:p>
          </p:txBody>
        </p:sp>
        <p:sp>
          <p:nvSpPr>
            <p:cNvPr id="1006" name="Freeform: Shape 1005">
              <a:extLst>
                <a:ext uri="{FF2B5EF4-FFF2-40B4-BE49-F238E27FC236}">
                  <a16:creationId xmlns:a16="http://schemas.microsoft.com/office/drawing/2014/main" id="{258FA0E7-3245-42A6-B5CA-96679673DFC4}"/>
                </a:ext>
              </a:extLst>
            </p:cNvPr>
            <p:cNvSpPr/>
            <p:nvPr/>
          </p:nvSpPr>
          <p:spPr>
            <a:xfrm>
              <a:off x="4526589" y="3796409"/>
              <a:ext cx="261349" cy="673883"/>
            </a:xfrm>
            <a:custGeom>
              <a:avLst/>
              <a:gdLst>
                <a:gd name="connsiteX0" fmla="*/ 261610 w 261349"/>
                <a:gd name="connsiteY0" fmla="*/ 674192 h 673883"/>
                <a:gd name="connsiteX1" fmla="*/ 16330 w 261349"/>
                <a:gd name="connsiteY1" fmla="*/ 309 h 673883"/>
                <a:gd name="connsiteX2" fmla="*/ 260 w 261349"/>
                <a:gd name="connsiteY2" fmla="*/ 6155 h 673883"/>
                <a:gd name="connsiteX3" fmla="*/ 243413 w 261349"/>
                <a:gd name="connsiteY3" fmla="*/ 674192 h 673883"/>
                <a:gd name="connsiteX4" fmla="*/ 261610 w 261349"/>
                <a:gd name="connsiteY4" fmla="*/ 674192 h 673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49" h="673883">
                  <a:moveTo>
                    <a:pt x="261610" y="674192"/>
                  </a:moveTo>
                  <a:lnTo>
                    <a:pt x="16330" y="309"/>
                  </a:lnTo>
                  <a:lnTo>
                    <a:pt x="260" y="6155"/>
                  </a:lnTo>
                  <a:lnTo>
                    <a:pt x="243413" y="674192"/>
                  </a:lnTo>
                  <a:lnTo>
                    <a:pt x="261610" y="674192"/>
                  </a:lnTo>
                  <a:close/>
                </a:path>
              </a:pathLst>
            </a:custGeom>
            <a:solidFill>
              <a:srgbClr val="FFFFFF"/>
            </a:solidFill>
            <a:ln w="7575" cap="flat">
              <a:noFill/>
              <a:prstDash val="solid"/>
              <a:round/>
            </a:ln>
          </p:spPr>
          <p:txBody>
            <a:bodyPr rtlCol="0" anchor="ctr"/>
            <a:lstStyle/>
            <a:p>
              <a:endParaRPr lang="en-GB"/>
            </a:p>
          </p:txBody>
        </p:sp>
        <p:sp>
          <p:nvSpPr>
            <p:cNvPr id="1007" name="Freeform: Shape 1006">
              <a:extLst>
                <a:ext uri="{FF2B5EF4-FFF2-40B4-BE49-F238E27FC236}">
                  <a16:creationId xmlns:a16="http://schemas.microsoft.com/office/drawing/2014/main" id="{A7DB4DB0-7687-4916-8A30-9FD0DCA1FFDF}"/>
                </a:ext>
              </a:extLst>
            </p:cNvPr>
            <p:cNvSpPr/>
            <p:nvPr/>
          </p:nvSpPr>
          <p:spPr>
            <a:xfrm>
              <a:off x="4118936" y="3484511"/>
              <a:ext cx="990419" cy="985781"/>
            </a:xfrm>
            <a:custGeom>
              <a:avLst/>
              <a:gdLst>
                <a:gd name="connsiteX0" fmla="*/ 990662 w 990419"/>
                <a:gd name="connsiteY0" fmla="*/ 777824 h 985781"/>
                <a:gd name="connsiteX1" fmla="*/ 721186 w 990419"/>
                <a:gd name="connsiteY1" fmla="*/ 37460 h 985781"/>
                <a:gd name="connsiteX2" fmla="*/ 648692 w 990419"/>
                <a:gd name="connsiteY2" fmla="*/ 3656 h 985781"/>
                <a:gd name="connsiteX3" fmla="*/ 37459 w 990419"/>
                <a:gd name="connsiteY3" fmla="*/ 226125 h 985781"/>
                <a:gd name="connsiteX4" fmla="*/ 3656 w 990419"/>
                <a:gd name="connsiteY4" fmla="*/ 298619 h 985781"/>
                <a:gd name="connsiteX5" fmla="*/ 253855 w 990419"/>
                <a:gd name="connsiteY5" fmla="*/ 986025 h 985781"/>
                <a:gd name="connsiteX6" fmla="*/ 282519 w 990419"/>
                <a:gd name="connsiteY6" fmla="*/ 986025 h 985781"/>
                <a:gd name="connsiteX7" fmla="*/ 28968 w 990419"/>
                <a:gd name="connsiteY7" fmla="*/ 289407 h 985781"/>
                <a:gd name="connsiteX8" fmla="*/ 46672 w 990419"/>
                <a:gd name="connsiteY8" fmla="*/ 251438 h 985781"/>
                <a:gd name="connsiteX9" fmla="*/ 657890 w 990419"/>
                <a:gd name="connsiteY9" fmla="*/ 28969 h 985781"/>
                <a:gd name="connsiteX10" fmla="*/ 667999 w 990419"/>
                <a:gd name="connsiteY10" fmla="*/ 27175 h 985781"/>
                <a:gd name="connsiteX11" fmla="*/ 695873 w 990419"/>
                <a:gd name="connsiteY11" fmla="*/ 46672 h 985781"/>
                <a:gd name="connsiteX12" fmla="*/ 990662 w 990419"/>
                <a:gd name="connsiteY12" fmla="*/ 856582 h 985781"/>
                <a:gd name="connsiteX13" fmla="*/ 990662 w 990419"/>
                <a:gd name="connsiteY13" fmla="*/ 777824 h 985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0419" h="985781">
                  <a:moveTo>
                    <a:pt x="990662" y="777824"/>
                  </a:moveTo>
                  <a:lnTo>
                    <a:pt x="721186" y="37460"/>
                  </a:lnTo>
                  <a:cubicBezTo>
                    <a:pt x="710521" y="8141"/>
                    <a:pt x="677965" y="-7001"/>
                    <a:pt x="648692" y="3656"/>
                  </a:cubicBezTo>
                  <a:lnTo>
                    <a:pt x="37459" y="226125"/>
                  </a:lnTo>
                  <a:cubicBezTo>
                    <a:pt x="8156" y="236790"/>
                    <a:pt x="-7009" y="269309"/>
                    <a:pt x="3656" y="298619"/>
                  </a:cubicBezTo>
                  <a:lnTo>
                    <a:pt x="253855" y="986025"/>
                  </a:lnTo>
                  <a:lnTo>
                    <a:pt x="282519" y="986025"/>
                  </a:lnTo>
                  <a:lnTo>
                    <a:pt x="28968" y="289407"/>
                  </a:lnTo>
                  <a:cubicBezTo>
                    <a:pt x="23381" y="274052"/>
                    <a:pt x="31325" y="257025"/>
                    <a:pt x="46672" y="251438"/>
                  </a:cubicBezTo>
                  <a:lnTo>
                    <a:pt x="657890" y="28969"/>
                  </a:lnTo>
                  <a:cubicBezTo>
                    <a:pt x="661227" y="27753"/>
                    <a:pt x="664640" y="27175"/>
                    <a:pt x="667999" y="27175"/>
                  </a:cubicBezTo>
                  <a:cubicBezTo>
                    <a:pt x="680108" y="27175"/>
                    <a:pt x="691503" y="34655"/>
                    <a:pt x="695873" y="46672"/>
                  </a:cubicBezTo>
                  <a:lnTo>
                    <a:pt x="990662" y="856582"/>
                  </a:lnTo>
                  <a:lnTo>
                    <a:pt x="990662" y="777824"/>
                  </a:lnTo>
                  <a:close/>
                </a:path>
              </a:pathLst>
            </a:custGeom>
            <a:solidFill>
              <a:srgbClr val="231F20"/>
            </a:solidFill>
            <a:ln w="7575" cap="flat">
              <a:noFill/>
              <a:prstDash val="solid"/>
              <a:round/>
            </a:ln>
          </p:spPr>
          <p:txBody>
            <a:bodyPr rtlCol="0" anchor="ctr"/>
            <a:lstStyle/>
            <a:p>
              <a:endParaRPr lang="en-GB"/>
            </a:p>
          </p:txBody>
        </p:sp>
      </p:grpSp>
      <p:pic>
        <p:nvPicPr>
          <p:cNvPr id="2" name="Online Media 1" title="Airgas Surveillance Footage">
            <a:hlinkClick r:id="" action="ppaction://media"/>
            <a:extLst>
              <a:ext uri="{FF2B5EF4-FFF2-40B4-BE49-F238E27FC236}">
                <a16:creationId xmlns:a16="http://schemas.microsoft.com/office/drawing/2014/main" id="{D9DA49E0-436B-4338-85F0-EC995B870062}"/>
              </a:ext>
            </a:extLst>
          </p:cNvPr>
          <p:cNvPicPr>
            <a:picLocks noRot="1" noChangeAspect="1"/>
          </p:cNvPicPr>
          <p:nvPr>
            <a:videoFile r:link="rId1"/>
          </p:nvPr>
        </p:nvPicPr>
        <p:blipFill>
          <a:blip r:embed="rId5"/>
          <a:stretch>
            <a:fillRect/>
          </a:stretch>
        </p:blipFill>
        <p:spPr>
          <a:xfrm>
            <a:off x="1410781" y="4562711"/>
            <a:ext cx="2293287" cy="1295707"/>
          </a:xfrm>
          <a:prstGeom prst="rect">
            <a:avLst/>
          </a:prstGeom>
        </p:spPr>
      </p:pic>
      <p:sp>
        <p:nvSpPr>
          <p:cNvPr id="623" name="Content Placeholder 3">
            <a:extLst>
              <a:ext uri="{FF2B5EF4-FFF2-40B4-BE49-F238E27FC236}">
                <a16:creationId xmlns:a16="http://schemas.microsoft.com/office/drawing/2014/main" id="{54E5C5F6-B4DE-4FDF-BEBA-930043BE7249}"/>
              </a:ext>
            </a:extLst>
          </p:cNvPr>
          <p:cNvSpPr txBox="1">
            <a:spLocks/>
          </p:cNvSpPr>
          <p:nvPr/>
        </p:nvSpPr>
        <p:spPr>
          <a:xfrm>
            <a:off x="7842312" y="3929276"/>
            <a:ext cx="4176860" cy="1873615"/>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500" b="1" dirty="0"/>
              <a:t>How can you verify that you remain within operating limits?</a:t>
            </a:r>
          </a:p>
          <a:p>
            <a:r>
              <a:rPr lang="en-US" sz="1500" b="1" dirty="0"/>
              <a:t>What actions do you need to take if operating limits are exceeded?</a:t>
            </a:r>
          </a:p>
          <a:p>
            <a:r>
              <a:rPr lang="en-US" sz="1500" b="1" dirty="0"/>
              <a:t>If normal operating limits require to be exceeded, how is approval sought and verified?</a:t>
            </a:r>
          </a:p>
          <a:p>
            <a:endParaRPr lang="en-US" sz="1500" b="1" dirty="0"/>
          </a:p>
          <a:p>
            <a:pPr marL="0" indent="0">
              <a:buFont typeface="Arial" panose="020B0604020202020204" pitchFamily="34" charset="0"/>
              <a:buNone/>
            </a:pPr>
            <a:endParaRPr lang="en-US" sz="1500" b="1" dirty="0"/>
          </a:p>
          <a:p>
            <a:endParaRPr lang="en-US" sz="1200" dirty="0"/>
          </a:p>
          <a:p>
            <a:pPr marL="0" indent="0">
              <a:buFont typeface="Arial" panose="020B0604020202020204" pitchFamily="34" charset="0"/>
              <a:buNone/>
            </a:pPr>
            <a:endParaRPr lang="en-GB" sz="1200" dirty="0"/>
          </a:p>
        </p:txBody>
      </p:sp>
      <p:sp>
        <p:nvSpPr>
          <p:cNvPr id="624" name="Content Placeholder 3">
            <a:extLst>
              <a:ext uri="{FF2B5EF4-FFF2-40B4-BE49-F238E27FC236}">
                <a16:creationId xmlns:a16="http://schemas.microsoft.com/office/drawing/2014/main" id="{AE865368-185E-437F-A391-05B454E542FC}"/>
              </a:ext>
            </a:extLst>
          </p:cNvPr>
          <p:cNvSpPr txBox="1">
            <a:spLocks/>
          </p:cNvSpPr>
          <p:nvPr/>
        </p:nvSpPr>
        <p:spPr>
          <a:xfrm>
            <a:off x="1863367" y="64714"/>
            <a:ext cx="5739910" cy="1463239"/>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1500" b="1" dirty="0">
                <a:solidFill>
                  <a:srgbClr val="FFB600"/>
                </a:solidFill>
              </a:rPr>
              <a:t>We stay within operating limits</a:t>
            </a:r>
          </a:p>
          <a:p>
            <a:pPr>
              <a:lnSpc>
                <a:spcPct val="70000"/>
              </a:lnSpc>
              <a:spcBef>
                <a:spcPts val="600"/>
              </a:spcBef>
            </a:pPr>
            <a:r>
              <a:rPr lang="en-US" sz="1050" dirty="0"/>
              <a:t>We discuss and use the approved limits for our location.</a:t>
            </a:r>
          </a:p>
          <a:p>
            <a:pPr>
              <a:lnSpc>
                <a:spcPct val="70000"/>
              </a:lnSpc>
              <a:spcBef>
                <a:spcPts val="600"/>
              </a:spcBef>
            </a:pPr>
            <a:r>
              <a:rPr lang="en-US" sz="1050" dirty="0"/>
              <a:t>We escalate where we cannot work within operating limits.</a:t>
            </a:r>
          </a:p>
          <a:p>
            <a:pPr>
              <a:lnSpc>
                <a:spcPct val="70000"/>
              </a:lnSpc>
              <a:spcBef>
                <a:spcPts val="600"/>
              </a:spcBef>
            </a:pPr>
            <a:r>
              <a:rPr lang="en-US" sz="1050" dirty="0"/>
              <a:t>We alert supervision if an alarm response action is unclear or the time to respond is inadequate.</a:t>
            </a:r>
          </a:p>
          <a:p>
            <a:pPr>
              <a:lnSpc>
                <a:spcPct val="70000"/>
              </a:lnSpc>
              <a:spcBef>
                <a:spcPts val="600"/>
              </a:spcBef>
            </a:pPr>
            <a:r>
              <a:rPr lang="en-US" sz="1050" dirty="0"/>
              <a:t>We obtain formal approval before changing operating limits.</a:t>
            </a:r>
          </a:p>
          <a:p>
            <a:pPr>
              <a:lnSpc>
                <a:spcPct val="70000"/>
              </a:lnSpc>
              <a:spcBef>
                <a:spcPts val="600"/>
              </a:spcBef>
            </a:pPr>
            <a:r>
              <a:rPr lang="en-US" sz="1050" dirty="0"/>
              <a:t>We confirm that potential for overpressure from temporary pressure sources has been addressed.</a:t>
            </a:r>
          </a:p>
          <a:p>
            <a:pPr marL="0" indent="0">
              <a:buFont typeface="Arial" panose="020B0604020202020204" pitchFamily="34" charset="0"/>
              <a:buNone/>
            </a:pPr>
            <a:endParaRPr lang="en-GB" sz="1200" dirty="0"/>
          </a:p>
        </p:txBody>
      </p:sp>
      <p:grpSp>
        <p:nvGrpSpPr>
          <p:cNvPr id="647" name="Group 646">
            <a:extLst>
              <a:ext uri="{FF2B5EF4-FFF2-40B4-BE49-F238E27FC236}">
                <a16:creationId xmlns:a16="http://schemas.microsoft.com/office/drawing/2014/main" id="{5D33DBC7-BA58-4111-8BB1-E4343A5FE051}"/>
              </a:ext>
            </a:extLst>
          </p:cNvPr>
          <p:cNvGrpSpPr>
            <a:grpSpLocks noChangeAspect="1"/>
          </p:cNvGrpSpPr>
          <p:nvPr/>
        </p:nvGrpSpPr>
        <p:grpSpPr>
          <a:xfrm>
            <a:off x="685288" y="77861"/>
            <a:ext cx="1108809" cy="1108809"/>
            <a:chOff x="4032000" y="764037"/>
            <a:chExt cx="1077355" cy="1077355"/>
          </a:xfrm>
        </p:grpSpPr>
        <p:sp>
          <p:nvSpPr>
            <p:cNvPr id="648" name="Freeform: Shape 647">
              <a:extLst>
                <a:ext uri="{FF2B5EF4-FFF2-40B4-BE49-F238E27FC236}">
                  <a16:creationId xmlns:a16="http://schemas.microsoft.com/office/drawing/2014/main" id="{FB824DD5-50FB-46EB-BDCA-03F125A5BC76}"/>
                </a:ext>
              </a:extLst>
            </p:cNvPr>
            <p:cNvSpPr/>
            <p:nvPr/>
          </p:nvSpPr>
          <p:spPr>
            <a:xfrm>
              <a:off x="4032000" y="76403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rgbClr val="FCB414"/>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9" name="Freeform: Shape 648">
              <a:extLst>
                <a:ext uri="{FF2B5EF4-FFF2-40B4-BE49-F238E27FC236}">
                  <a16:creationId xmlns:a16="http://schemas.microsoft.com/office/drawing/2014/main" id="{7455D759-8283-4663-9289-46207B18D8B5}"/>
                </a:ext>
              </a:extLst>
            </p:cNvPr>
            <p:cNvSpPr/>
            <p:nvPr/>
          </p:nvSpPr>
          <p:spPr>
            <a:xfrm>
              <a:off x="4295371" y="958692"/>
              <a:ext cx="550604" cy="275305"/>
            </a:xfrm>
            <a:custGeom>
              <a:avLst/>
              <a:gdLst>
                <a:gd name="connsiteX0" fmla="*/ 129508 w 550604"/>
                <a:gd name="connsiteY0" fmla="*/ 275445 h 275305"/>
                <a:gd name="connsiteX1" fmla="*/ 275530 w 550604"/>
                <a:gd name="connsiteY1" fmla="*/ 129423 h 275305"/>
                <a:gd name="connsiteX2" fmla="*/ 421545 w 550604"/>
                <a:gd name="connsiteY2" fmla="*/ 275445 h 275305"/>
                <a:gd name="connsiteX3" fmla="*/ 550829 w 550604"/>
                <a:gd name="connsiteY3" fmla="*/ 275445 h 275305"/>
                <a:gd name="connsiteX4" fmla="*/ 275530 w 550604"/>
                <a:gd name="connsiteY4" fmla="*/ 139 h 275305"/>
                <a:gd name="connsiteX5" fmla="*/ 224 w 550604"/>
                <a:gd name="connsiteY5" fmla="*/ 275445 h 275305"/>
                <a:gd name="connsiteX6" fmla="*/ 129508 w 550604"/>
                <a:gd name="connsiteY6" fmla="*/ 275445 h 275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604" h="275305">
                  <a:moveTo>
                    <a:pt x="129508" y="275445"/>
                  </a:moveTo>
                  <a:cubicBezTo>
                    <a:pt x="129508" y="194795"/>
                    <a:pt x="194888" y="129423"/>
                    <a:pt x="275530" y="129423"/>
                  </a:cubicBezTo>
                  <a:cubicBezTo>
                    <a:pt x="356173" y="129423"/>
                    <a:pt x="421545" y="194795"/>
                    <a:pt x="421545" y="275445"/>
                  </a:cubicBezTo>
                  <a:lnTo>
                    <a:pt x="550829" y="275445"/>
                  </a:lnTo>
                  <a:cubicBezTo>
                    <a:pt x="550829" y="123388"/>
                    <a:pt x="427565" y="139"/>
                    <a:pt x="275530" y="139"/>
                  </a:cubicBezTo>
                  <a:cubicBezTo>
                    <a:pt x="123480" y="139"/>
                    <a:pt x="224" y="123388"/>
                    <a:pt x="224" y="275445"/>
                  </a:cubicBezTo>
                  <a:lnTo>
                    <a:pt x="129508" y="275445"/>
                  </a:lnTo>
                  <a:close/>
                </a:path>
              </a:pathLst>
            </a:custGeom>
            <a:solidFill>
              <a:srgbClr val="FFFFFF"/>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0" name="Freeform: Shape 649">
              <a:extLst>
                <a:ext uri="{FF2B5EF4-FFF2-40B4-BE49-F238E27FC236}">
                  <a16:creationId xmlns:a16="http://schemas.microsoft.com/office/drawing/2014/main" id="{F4F40860-D173-4F92-BF75-174939E5C876}"/>
                </a:ext>
              </a:extLst>
            </p:cNvPr>
            <p:cNvSpPr/>
            <p:nvPr/>
          </p:nvSpPr>
          <p:spPr>
            <a:xfrm>
              <a:off x="4570677" y="958692"/>
              <a:ext cx="275298" cy="275305"/>
            </a:xfrm>
            <a:custGeom>
              <a:avLst/>
              <a:gdLst>
                <a:gd name="connsiteX0" fmla="*/ 282 w 275298"/>
                <a:gd name="connsiteY0" fmla="*/ 129423 h 275305"/>
                <a:gd name="connsiteX1" fmla="*/ 146296 w 275298"/>
                <a:gd name="connsiteY1" fmla="*/ 275445 h 275305"/>
                <a:gd name="connsiteX2" fmla="*/ 275580 w 275298"/>
                <a:gd name="connsiteY2" fmla="*/ 275445 h 275305"/>
                <a:gd name="connsiteX3" fmla="*/ 282 w 275298"/>
                <a:gd name="connsiteY3" fmla="*/ 139 h 275305"/>
                <a:gd name="connsiteX4" fmla="*/ 282 w 275298"/>
                <a:gd name="connsiteY4" fmla="*/ 129423 h 2753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5298" h="275305">
                  <a:moveTo>
                    <a:pt x="282" y="129423"/>
                  </a:moveTo>
                  <a:cubicBezTo>
                    <a:pt x="80925" y="129423"/>
                    <a:pt x="146296" y="194795"/>
                    <a:pt x="146296" y="275445"/>
                  </a:cubicBezTo>
                  <a:lnTo>
                    <a:pt x="275580" y="275445"/>
                  </a:lnTo>
                  <a:cubicBezTo>
                    <a:pt x="275580" y="123388"/>
                    <a:pt x="152317" y="139"/>
                    <a:pt x="282" y="139"/>
                  </a:cubicBezTo>
                  <a:lnTo>
                    <a:pt x="282" y="129423"/>
                  </a:lnTo>
                  <a:close/>
                </a:path>
              </a:pathLst>
            </a:custGeom>
            <a:solidFill>
              <a:srgbClr val="5F636A"/>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1" name="Freeform: Shape 650">
              <a:extLst>
                <a:ext uri="{FF2B5EF4-FFF2-40B4-BE49-F238E27FC236}">
                  <a16:creationId xmlns:a16="http://schemas.microsoft.com/office/drawing/2014/main" id="{7F36954A-C86B-42BC-8A2A-6F085D49B8B8}"/>
                </a:ext>
              </a:extLst>
            </p:cNvPr>
            <p:cNvSpPr/>
            <p:nvPr/>
          </p:nvSpPr>
          <p:spPr>
            <a:xfrm>
              <a:off x="4295371" y="1090241"/>
              <a:ext cx="150696" cy="143756"/>
            </a:xfrm>
            <a:custGeom>
              <a:avLst/>
              <a:gdLst>
                <a:gd name="connsiteX0" fmla="*/ 129425 w 150696"/>
                <a:gd name="connsiteY0" fmla="*/ 143924 h 143756"/>
                <a:gd name="connsiteX1" fmla="*/ 150838 w 150696"/>
                <a:gd name="connsiteY1" fmla="*/ 67743 h 143756"/>
                <a:gd name="connsiteX2" fmla="*/ 40618 w 150696"/>
                <a:gd name="connsiteY2" fmla="*/ 167 h 143756"/>
                <a:gd name="connsiteX3" fmla="*/ 141 w 150696"/>
                <a:gd name="connsiteY3" fmla="*/ 143924 h 143756"/>
                <a:gd name="connsiteX4" fmla="*/ 129425 w 150696"/>
                <a:gd name="connsiteY4" fmla="*/ 143924 h 143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696" h="143756">
                  <a:moveTo>
                    <a:pt x="129425" y="143924"/>
                  </a:moveTo>
                  <a:cubicBezTo>
                    <a:pt x="129425" y="116004"/>
                    <a:pt x="137239" y="89916"/>
                    <a:pt x="150838" y="67743"/>
                  </a:cubicBezTo>
                  <a:lnTo>
                    <a:pt x="40618" y="167"/>
                  </a:lnTo>
                  <a:cubicBezTo>
                    <a:pt x="14964" y="42012"/>
                    <a:pt x="141" y="91239"/>
                    <a:pt x="141" y="143924"/>
                  </a:cubicBezTo>
                  <a:lnTo>
                    <a:pt x="129425" y="143924"/>
                  </a:lnTo>
                  <a:close/>
                </a:path>
              </a:pathLst>
            </a:custGeom>
            <a:solidFill>
              <a:srgbClr val="5F636A"/>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2" name="Freeform: Shape 651">
              <a:extLst>
                <a:ext uri="{FF2B5EF4-FFF2-40B4-BE49-F238E27FC236}">
                  <a16:creationId xmlns:a16="http://schemas.microsoft.com/office/drawing/2014/main" id="{A3418113-8737-4EC1-94B2-1A445FC2C9DB}"/>
                </a:ext>
              </a:extLst>
            </p:cNvPr>
            <p:cNvSpPr/>
            <p:nvPr/>
          </p:nvSpPr>
          <p:spPr>
            <a:xfrm>
              <a:off x="4238969" y="902283"/>
              <a:ext cx="663416" cy="663408"/>
            </a:xfrm>
            <a:custGeom>
              <a:avLst/>
              <a:gdLst>
                <a:gd name="connsiteX0" fmla="*/ 663640 w 663416"/>
                <a:gd name="connsiteY0" fmla="*/ 331912 h 663408"/>
                <a:gd name="connsiteX1" fmla="*/ 331932 w 663416"/>
                <a:gd name="connsiteY1" fmla="*/ 197 h 663408"/>
                <a:gd name="connsiteX2" fmla="*/ 224 w 663416"/>
                <a:gd name="connsiteY2" fmla="*/ 331912 h 663408"/>
                <a:gd name="connsiteX3" fmla="*/ 331932 w 663416"/>
                <a:gd name="connsiteY3" fmla="*/ 663605 h 663408"/>
                <a:gd name="connsiteX4" fmla="*/ 663640 w 663416"/>
                <a:gd name="connsiteY4" fmla="*/ 331912 h 663408"/>
                <a:gd name="connsiteX5" fmla="*/ 636701 w 663416"/>
                <a:gd name="connsiteY5" fmla="*/ 331912 h 663408"/>
                <a:gd name="connsiteX6" fmla="*/ 331932 w 663416"/>
                <a:gd name="connsiteY6" fmla="*/ 636666 h 663408"/>
                <a:gd name="connsiteX7" fmla="*/ 27164 w 663416"/>
                <a:gd name="connsiteY7" fmla="*/ 331912 h 663408"/>
                <a:gd name="connsiteX8" fmla="*/ 331932 w 663416"/>
                <a:gd name="connsiteY8" fmla="*/ 27136 h 663408"/>
                <a:gd name="connsiteX9" fmla="*/ 636701 w 663416"/>
                <a:gd name="connsiteY9" fmla="*/ 331912 h 663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3416" h="663408">
                  <a:moveTo>
                    <a:pt x="663640" y="331912"/>
                  </a:moveTo>
                  <a:cubicBezTo>
                    <a:pt x="663640" y="148712"/>
                    <a:pt x="515125" y="197"/>
                    <a:pt x="331932" y="197"/>
                  </a:cubicBezTo>
                  <a:cubicBezTo>
                    <a:pt x="148740" y="197"/>
                    <a:pt x="224" y="148712"/>
                    <a:pt x="224" y="331912"/>
                  </a:cubicBezTo>
                  <a:cubicBezTo>
                    <a:pt x="224" y="515097"/>
                    <a:pt x="148740" y="663605"/>
                    <a:pt x="331932" y="663605"/>
                  </a:cubicBezTo>
                  <a:cubicBezTo>
                    <a:pt x="515125" y="663605"/>
                    <a:pt x="663640" y="515097"/>
                    <a:pt x="663640" y="331912"/>
                  </a:cubicBezTo>
                  <a:close/>
                  <a:moveTo>
                    <a:pt x="636701" y="331912"/>
                  </a:moveTo>
                  <a:cubicBezTo>
                    <a:pt x="636701" y="500229"/>
                    <a:pt x="500257" y="636666"/>
                    <a:pt x="331932" y="636666"/>
                  </a:cubicBezTo>
                  <a:cubicBezTo>
                    <a:pt x="163608" y="636666"/>
                    <a:pt x="27164" y="500229"/>
                    <a:pt x="27164" y="331912"/>
                  </a:cubicBezTo>
                  <a:cubicBezTo>
                    <a:pt x="27164" y="163580"/>
                    <a:pt x="163608" y="27136"/>
                    <a:pt x="331932" y="27136"/>
                  </a:cubicBezTo>
                  <a:cubicBezTo>
                    <a:pt x="500257" y="27136"/>
                    <a:pt x="636701" y="163580"/>
                    <a:pt x="636701" y="331912"/>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3" name="Freeform: Shape 652">
              <a:extLst>
                <a:ext uri="{FF2B5EF4-FFF2-40B4-BE49-F238E27FC236}">
                  <a16:creationId xmlns:a16="http://schemas.microsoft.com/office/drawing/2014/main" id="{58DD452C-9900-42F1-A191-5EB3251F2CE8}"/>
                </a:ext>
              </a:extLst>
            </p:cNvPr>
            <p:cNvSpPr/>
            <p:nvPr/>
          </p:nvSpPr>
          <p:spPr>
            <a:xfrm>
              <a:off x="4535734" y="1344073"/>
              <a:ext cx="71103" cy="71103"/>
            </a:xfrm>
            <a:custGeom>
              <a:avLst/>
              <a:gdLst>
                <a:gd name="connsiteX0" fmla="*/ 71328 w 71103"/>
                <a:gd name="connsiteY0" fmla="*/ 35816 h 71103"/>
                <a:gd name="connsiteX1" fmla="*/ 35776 w 71103"/>
                <a:gd name="connsiteY1" fmla="*/ 71360 h 71103"/>
                <a:gd name="connsiteX2" fmla="*/ 225 w 71103"/>
                <a:gd name="connsiteY2" fmla="*/ 35816 h 71103"/>
                <a:gd name="connsiteX3" fmla="*/ 35776 w 71103"/>
                <a:gd name="connsiteY3" fmla="*/ 257 h 71103"/>
                <a:gd name="connsiteX4" fmla="*/ 71328 w 71103"/>
                <a:gd name="connsiteY4" fmla="*/ 35816 h 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03" h="71103">
                  <a:moveTo>
                    <a:pt x="71328" y="35816"/>
                  </a:moveTo>
                  <a:cubicBezTo>
                    <a:pt x="71328" y="55451"/>
                    <a:pt x="55411" y="71360"/>
                    <a:pt x="35776" y="71360"/>
                  </a:cubicBezTo>
                  <a:cubicBezTo>
                    <a:pt x="16142" y="71360"/>
                    <a:pt x="225" y="55451"/>
                    <a:pt x="225" y="35816"/>
                  </a:cubicBezTo>
                  <a:cubicBezTo>
                    <a:pt x="225" y="16182"/>
                    <a:pt x="16142" y="257"/>
                    <a:pt x="35776" y="257"/>
                  </a:cubicBezTo>
                  <a:cubicBezTo>
                    <a:pt x="55411" y="257"/>
                    <a:pt x="71328" y="16182"/>
                    <a:pt x="71328" y="35816"/>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4" name="Freeform: Shape 653">
              <a:extLst>
                <a:ext uri="{FF2B5EF4-FFF2-40B4-BE49-F238E27FC236}">
                  <a16:creationId xmlns:a16="http://schemas.microsoft.com/office/drawing/2014/main" id="{E2ED3958-24F7-41A5-BBC2-18FEAC973690}"/>
                </a:ext>
              </a:extLst>
            </p:cNvPr>
            <p:cNvSpPr/>
            <p:nvPr/>
          </p:nvSpPr>
          <p:spPr>
            <a:xfrm>
              <a:off x="4660191" y="1344073"/>
              <a:ext cx="71103" cy="71103"/>
            </a:xfrm>
            <a:custGeom>
              <a:avLst/>
              <a:gdLst>
                <a:gd name="connsiteX0" fmla="*/ 71380 w 71103"/>
                <a:gd name="connsiteY0" fmla="*/ 35816 h 71103"/>
                <a:gd name="connsiteX1" fmla="*/ 35836 w 71103"/>
                <a:gd name="connsiteY1" fmla="*/ 71360 h 71103"/>
                <a:gd name="connsiteX2" fmla="*/ 277 w 71103"/>
                <a:gd name="connsiteY2" fmla="*/ 35816 h 71103"/>
                <a:gd name="connsiteX3" fmla="*/ 35836 w 71103"/>
                <a:gd name="connsiteY3" fmla="*/ 257 h 71103"/>
                <a:gd name="connsiteX4" fmla="*/ 71380 w 71103"/>
                <a:gd name="connsiteY4" fmla="*/ 35816 h 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03" h="71103">
                  <a:moveTo>
                    <a:pt x="71380" y="35816"/>
                  </a:moveTo>
                  <a:cubicBezTo>
                    <a:pt x="71380" y="55451"/>
                    <a:pt x="55470" y="71360"/>
                    <a:pt x="35836" y="71360"/>
                  </a:cubicBezTo>
                  <a:cubicBezTo>
                    <a:pt x="16201" y="71360"/>
                    <a:pt x="277" y="55451"/>
                    <a:pt x="277" y="35816"/>
                  </a:cubicBezTo>
                  <a:cubicBezTo>
                    <a:pt x="277" y="16182"/>
                    <a:pt x="16201" y="257"/>
                    <a:pt x="35836" y="257"/>
                  </a:cubicBezTo>
                  <a:cubicBezTo>
                    <a:pt x="55470" y="257"/>
                    <a:pt x="71380" y="16182"/>
                    <a:pt x="71380" y="35816"/>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5" name="Freeform: Shape 654">
              <a:extLst>
                <a:ext uri="{FF2B5EF4-FFF2-40B4-BE49-F238E27FC236}">
                  <a16:creationId xmlns:a16="http://schemas.microsoft.com/office/drawing/2014/main" id="{ECF74B8F-653A-4627-BD64-DCBD9D57802B}"/>
                </a:ext>
              </a:extLst>
            </p:cNvPr>
            <p:cNvSpPr/>
            <p:nvPr/>
          </p:nvSpPr>
          <p:spPr>
            <a:xfrm>
              <a:off x="4411269" y="1344073"/>
              <a:ext cx="71103" cy="71103"/>
            </a:xfrm>
            <a:custGeom>
              <a:avLst/>
              <a:gdLst>
                <a:gd name="connsiteX0" fmla="*/ 71276 w 71103"/>
                <a:gd name="connsiteY0" fmla="*/ 35816 h 71103"/>
                <a:gd name="connsiteX1" fmla="*/ 35724 w 71103"/>
                <a:gd name="connsiteY1" fmla="*/ 71360 h 71103"/>
                <a:gd name="connsiteX2" fmla="*/ 173 w 71103"/>
                <a:gd name="connsiteY2" fmla="*/ 35816 h 71103"/>
                <a:gd name="connsiteX3" fmla="*/ 35724 w 71103"/>
                <a:gd name="connsiteY3" fmla="*/ 257 h 71103"/>
                <a:gd name="connsiteX4" fmla="*/ 71276 w 71103"/>
                <a:gd name="connsiteY4" fmla="*/ 35816 h 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03" h="71103">
                  <a:moveTo>
                    <a:pt x="71276" y="35816"/>
                  </a:moveTo>
                  <a:cubicBezTo>
                    <a:pt x="71276" y="55451"/>
                    <a:pt x="55366" y="71360"/>
                    <a:pt x="35724" y="71360"/>
                  </a:cubicBezTo>
                  <a:cubicBezTo>
                    <a:pt x="16090" y="71360"/>
                    <a:pt x="173" y="55451"/>
                    <a:pt x="173" y="35816"/>
                  </a:cubicBezTo>
                  <a:cubicBezTo>
                    <a:pt x="173" y="16182"/>
                    <a:pt x="16090" y="257"/>
                    <a:pt x="35724" y="257"/>
                  </a:cubicBezTo>
                  <a:cubicBezTo>
                    <a:pt x="55366" y="257"/>
                    <a:pt x="71276" y="16182"/>
                    <a:pt x="71276" y="35816"/>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6" name="Freeform: Shape 655">
              <a:extLst>
                <a:ext uri="{FF2B5EF4-FFF2-40B4-BE49-F238E27FC236}">
                  <a16:creationId xmlns:a16="http://schemas.microsoft.com/office/drawing/2014/main" id="{8C8E35E7-2AE4-415C-84E4-F91C43A87C7D}"/>
                </a:ext>
              </a:extLst>
            </p:cNvPr>
            <p:cNvSpPr/>
            <p:nvPr/>
          </p:nvSpPr>
          <p:spPr>
            <a:xfrm>
              <a:off x="4483551" y="1545578"/>
              <a:ext cx="174253" cy="145398"/>
            </a:xfrm>
            <a:custGeom>
              <a:avLst/>
              <a:gdLst>
                <a:gd name="connsiteX0" fmla="*/ 164224 w 174253"/>
                <a:gd name="connsiteY0" fmla="*/ 357 h 145398"/>
                <a:gd name="connsiteX1" fmla="*/ 10471 w 174253"/>
                <a:gd name="connsiteY1" fmla="*/ 357 h 145398"/>
                <a:gd name="connsiteX2" fmla="*/ 224 w 174253"/>
                <a:gd name="connsiteY2" fmla="*/ 10611 h 145398"/>
                <a:gd name="connsiteX3" fmla="*/ 224 w 174253"/>
                <a:gd name="connsiteY3" fmla="*/ 77868 h 145398"/>
                <a:gd name="connsiteX4" fmla="*/ 10471 w 174253"/>
                <a:gd name="connsiteY4" fmla="*/ 88114 h 145398"/>
                <a:gd name="connsiteX5" fmla="*/ 30204 w 174253"/>
                <a:gd name="connsiteY5" fmla="*/ 88114 h 145398"/>
                <a:gd name="connsiteX6" fmla="*/ 30204 w 174253"/>
                <a:gd name="connsiteY6" fmla="*/ 138245 h 145398"/>
                <a:gd name="connsiteX7" fmla="*/ 37714 w 174253"/>
                <a:gd name="connsiteY7" fmla="*/ 145755 h 145398"/>
                <a:gd name="connsiteX8" fmla="*/ 136980 w 174253"/>
                <a:gd name="connsiteY8" fmla="*/ 145755 h 145398"/>
                <a:gd name="connsiteX9" fmla="*/ 144491 w 174253"/>
                <a:gd name="connsiteY9" fmla="*/ 138245 h 145398"/>
                <a:gd name="connsiteX10" fmla="*/ 144491 w 174253"/>
                <a:gd name="connsiteY10" fmla="*/ 88114 h 145398"/>
                <a:gd name="connsiteX11" fmla="*/ 164224 w 174253"/>
                <a:gd name="connsiteY11" fmla="*/ 88114 h 145398"/>
                <a:gd name="connsiteX12" fmla="*/ 174478 w 174253"/>
                <a:gd name="connsiteY12" fmla="*/ 77868 h 145398"/>
                <a:gd name="connsiteX13" fmla="*/ 174478 w 174253"/>
                <a:gd name="connsiteY13" fmla="*/ 10611 h 145398"/>
                <a:gd name="connsiteX14" fmla="*/ 164224 w 174253"/>
                <a:gd name="connsiteY14" fmla="*/ 357 h 14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4253" h="145398">
                  <a:moveTo>
                    <a:pt x="164224" y="357"/>
                  </a:moveTo>
                  <a:lnTo>
                    <a:pt x="10471" y="357"/>
                  </a:lnTo>
                  <a:cubicBezTo>
                    <a:pt x="4838" y="357"/>
                    <a:pt x="224" y="4978"/>
                    <a:pt x="224" y="10611"/>
                  </a:cubicBezTo>
                  <a:lnTo>
                    <a:pt x="224" y="77868"/>
                  </a:lnTo>
                  <a:cubicBezTo>
                    <a:pt x="224" y="83500"/>
                    <a:pt x="4838" y="88114"/>
                    <a:pt x="10471" y="88114"/>
                  </a:cubicBezTo>
                  <a:lnTo>
                    <a:pt x="30204" y="88114"/>
                  </a:lnTo>
                  <a:lnTo>
                    <a:pt x="30204" y="138245"/>
                  </a:lnTo>
                  <a:cubicBezTo>
                    <a:pt x="30204" y="142373"/>
                    <a:pt x="33587" y="145755"/>
                    <a:pt x="37714" y="145755"/>
                  </a:cubicBezTo>
                  <a:lnTo>
                    <a:pt x="136980" y="145755"/>
                  </a:lnTo>
                  <a:cubicBezTo>
                    <a:pt x="141116" y="145755"/>
                    <a:pt x="144491" y="142373"/>
                    <a:pt x="144491" y="138245"/>
                  </a:cubicBezTo>
                  <a:lnTo>
                    <a:pt x="144491" y="88114"/>
                  </a:lnTo>
                  <a:lnTo>
                    <a:pt x="164224" y="88114"/>
                  </a:lnTo>
                  <a:cubicBezTo>
                    <a:pt x="169864" y="88114"/>
                    <a:pt x="174478" y="83500"/>
                    <a:pt x="174478" y="77868"/>
                  </a:cubicBezTo>
                  <a:lnTo>
                    <a:pt x="174478" y="10611"/>
                  </a:lnTo>
                  <a:cubicBezTo>
                    <a:pt x="174478" y="4978"/>
                    <a:pt x="169864" y="357"/>
                    <a:pt x="164224" y="357"/>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7" name="Freeform: Shape 656">
              <a:extLst>
                <a:ext uri="{FF2B5EF4-FFF2-40B4-BE49-F238E27FC236}">
                  <a16:creationId xmlns:a16="http://schemas.microsoft.com/office/drawing/2014/main" id="{C6D1E98D-1C32-4E17-BDA5-F7E769C60E54}"/>
                </a:ext>
              </a:extLst>
            </p:cNvPr>
            <p:cNvSpPr/>
            <p:nvPr/>
          </p:nvSpPr>
          <p:spPr>
            <a:xfrm>
              <a:off x="4032000" y="1686682"/>
              <a:ext cx="1077355" cy="1824"/>
            </a:xfrm>
            <a:custGeom>
              <a:avLst/>
              <a:gdLst>
                <a:gd name="connsiteX0" fmla="*/ 224 w 1077355"/>
                <a:gd name="connsiteY0" fmla="*/ 385 h 1824"/>
                <a:gd name="connsiteX1" fmla="*/ 1077580 w 1077355"/>
                <a:gd name="connsiteY1" fmla="*/ 385 h 1824"/>
              </a:gdLst>
              <a:ahLst/>
              <a:cxnLst>
                <a:cxn ang="0">
                  <a:pos x="connsiteX0" y="connsiteY0"/>
                </a:cxn>
                <a:cxn ang="0">
                  <a:pos x="connsiteX1" y="connsiteY1"/>
                </a:cxn>
              </a:cxnLst>
              <a:rect l="l" t="t" r="r" b="b"/>
              <a:pathLst>
                <a:path w="1077355" h="1824">
                  <a:moveTo>
                    <a:pt x="224" y="385"/>
                  </a:moveTo>
                  <a:lnTo>
                    <a:pt x="1077580" y="385"/>
                  </a:lnTo>
                </a:path>
              </a:pathLst>
            </a:custGeom>
            <a:no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8" name="Freeform: Shape 657">
              <a:extLst>
                <a:ext uri="{FF2B5EF4-FFF2-40B4-BE49-F238E27FC236}">
                  <a16:creationId xmlns:a16="http://schemas.microsoft.com/office/drawing/2014/main" id="{290A5C35-FCCA-4865-B225-1A82A5BE83C0}"/>
                </a:ext>
              </a:extLst>
            </p:cNvPr>
            <p:cNvSpPr/>
            <p:nvPr/>
          </p:nvSpPr>
          <p:spPr>
            <a:xfrm>
              <a:off x="4032000" y="1665132"/>
              <a:ext cx="1077355" cy="43099"/>
            </a:xfrm>
            <a:custGeom>
              <a:avLst/>
              <a:gdLst>
                <a:gd name="connsiteX0" fmla="*/ 224 w 1077355"/>
                <a:gd name="connsiteY0" fmla="*/ 43485 h 43099"/>
                <a:gd name="connsiteX1" fmla="*/ 1077580 w 1077355"/>
                <a:gd name="connsiteY1" fmla="*/ 43485 h 43099"/>
                <a:gd name="connsiteX2" fmla="*/ 1077580 w 1077355"/>
                <a:gd name="connsiteY2" fmla="*/ 385 h 43099"/>
                <a:gd name="connsiteX3" fmla="*/ 224 w 1077355"/>
                <a:gd name="connsiteY3" fmla="*/ 385 h 43099"/>
                <a:gd name="connsiteX4" fmla="*/ 224 w 1077355"/>
                <a:gd name="connsiteY4" fmla="*/ 43485 h 43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7355" h="43099">
                  <a:moveTo>
                    <a:pt x="224" y="43485"/>
                  </a:moveTo>
                  <a:lnTo>
                    <a:pt x="1077580" y="43485"/>
                  </a:lnTo>
                  <a:lnTo>
                    <a:pt x="1077580" y="385"/>
                  </a:lnTo>
                  <a:lnTo>
                    <a:pt x="224" y="385"/>
                  </a:lnTo>
                  <a:lnTo>
                    <a:pt x="224" y="43485"/>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9" name="Freeform: Shape 658">
              <a:extLst>
                <a:ext uri="{FF2B5EF4-FFF2-40B4-BE49-F238E27FC236}">
                  <a16:creationId xmlns:a16="http://schemas.microsoft.com/office/drawing/2014/main" id="{2C35E423-5808-4C16-82FC-6658F00D0ED6}"/>
                </a:ext>
              </a:extLst>
            </p:cNvPr>
            <p:cNvSpPr/>
            <p:nvPr/>
          </p:nvSpPr>
          <p:spPr>
            <a:xfrm>
              <a:off x="4430448" y="1070890"/>
              <a:ext cx="182157" cy="203731"/>
            </a:xfrm>
            <a:custGeom>
              <a:avLst/>
              <a:gdLst>
                <a:gd name="connsiteX0" fmla="*/ 180903 w 182157"/>
                <a:gd name="connsiteY0" fmla="*/ 172933 h 203731"/>
                <a:gd name="connsiteX1" fmla="*/ 172146 w 182157"/>
                <a:gd name="connsiteY1" fmla="*/ 134531 h 203731"/>
                <a:gd name="connsiteX2" fmla="*/ 136473 w 182157"/>
                <a:gd name="connsiteY2" fmla="*/ 120248 h 203731"/>
                <a:gd name="connsiteX3" fmla="*/ 4422 w 182157"/>
                <a:gd name="connsiteY3" fmla="*/ 884 h 203731"/>
                <a:gd name="connsiteX4" fmla="*/ 690 w 182157"/>
                <a:gd name="connsiteY4" fmla="*/ 4114 h 203731"/>
                <a:gd name="connsiteX5" fmla="*/ 99675 w 182157"/>
                <a:gd name="connsiteY5" fmla="*/ 151976 h 203731"/>
                <a:gd name="connsiteX6" fmla="*/ 98771 w 182157"/>
                <a:gd name="connsiteY6" fmla="*/ 166966 h 203731"/>
                <a:gd name="connsiteX7" fmla="*/ 108690 w 182157"/>
                <a:gd name="connsiteY7" fmla="*/ 189390 h 203731"/>
                <a:gd name="connsiteX8" fmla="*/ 129442 w 182157"/>
                <a:gd name="connsiteY8" fmla="*/ 202449 h 203731"/>
                <a:gd name="connsiteX9" fmla="*/ 167844 w 182157"/>
                <a:gd name="connsiteY9" fmla="*/ 193684 h 203731"/>
                <a:gd name="connsiteX10" fmla="*/ 180903 w 182157"/>
                <a:gd name="connsiteY10" fmla="*/ 172933 h 20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157" h="203731">
                  <a:moveTo>
                    <a:pt x="180903" y="172933"/>
                  </a:moveTo>
                  <a:cubicBezTo>
                    <a:pt x="184415" y="159934"/>
                    <a:pt x="181618" y="145484"/>
                    <a:pt x="172146" y="134531"/>
                  </a:cubicBezTo>
                  <a:cubicBezTo>
                    <a:pt x="162926" y="123866"/>
                    <a:pt x="149517" y="119031"/>
                    <a:pt x="136473" y="120248"/>
                  </a:cubicBezTo>
                  <a:lnTo>
                    <a:pt x="4422" y="884"/>
                  </a:lnTo>
                  <a:cubicBezTo>
                    <a:pt x="2248" y="-1184"/>
                    <a:pt x="-1043" y="1666"/>
                    <a:pt x="690" y="4114"/>
                  </a:cubicBezTo>
                  <a:lnTo>
                    <a:pt x="99675" y="151976"/>
                  </a:lnTo>
                  <a:cubicBezTo>
                    <a:pt x="98482" y="156871"/>
                    <a:pt x="98178" y="161956"/>
                    <a:pt x="98771" y="166966"/>
                  </a:cubicBezTo>
                  <a:cubicBezTo>
                    <a:pt x="99728" y="174993"/>
                    <a:pt x="103004" y="182822"/>
                    <a:pt x="108690" y="189390"/>
                  </a:cubicBezTo>
                  <a:cubicBezTo>
                    <a:pt x="114368" y="195957"/>
                    <a:pt x="121643" y="200336"/>
                    <a:pt x="129442" y="202449"/>
                  </a:cubicBezTo>
                  <a:cubicBezTo>
                    <a:pt x="142440" y="205953"/>
                    <a:pt x="156898" y="203156"/>
                    <a:pt x="167844" y="193684"/>
                  </a:cubicBezTo>
                  <a:cubicBezTo>
                    <a:pt x="174412" y="188006"/>
                    <a:pt x="178798" y="180724"/>
                    <a:pt x="180903" y="172933"/>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0" name="Freeform: Shape 659">
              <a:extLst>
                <a:ext uri="{FF2B5EF4-FFF2-40B4-BE49-F238E27FC236}">
                  <a16:creationId xmlns:a16="http://schemas.microsoft.com/office/drawing/2014/main" id="{0BA2E96C-D607-479E-BD8D-371A1E89BD84}"/>
                </a:ext>
              </a:extLst>
            </p:cNvPr>
            <p:cNvSpPr/>
            <p:nvPr/>
          </p:nvSpPr>
          <p:spPr>
            <a:xfrm>
              <a:off x="4550104" y="1212125"/>
              <a:ext cx="41139" cy="41138"/>
            </a:xfrm>
            <a:custGeom>
              <a:avLst/>
              <a:gdLst>
                <a:gd name="connsiteX0" fmla="*/ 34244 w 41139"/>
                <a:gd name="connsiteY0" fmla="*/ 36322 h 41138"/>
                <a:gd name="connsiteX1" fmla="*/ 5238 w 41139"/>
                <a:gd name="connsiteY1" fmla="*/ 34216 h 41138"/>
                <a:gd name="connsiteX2" fmla="*/ 7343 w 41139"/>
                <a:gd name="connsiteY2" fmla="*/ 5209 h 41138"/>
                <a:gd name="connsiteX3" fmla="*/ 36358 w 41139"/>
                <a:gd name="connsiteY3" fmla="*/ 7315 h 41138"/>
                <a:gd name="connsiteX4" fmla="*/ 34244 w 41139"/>
                <a:gd name="connsiteY4" fmla="*/ 36322 h 41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39" h="41138">
                  <a:moveTo>
                    <a:pt x="34244" y="36322"/>
                  </a:moveTo>
                  <a:cubicBezTo>
                    <a:pt x="25655" y="43756"/>
                    <a:pt x="12664" y="42813"/>
                    <a:pt x="5238" y="34216"/>
                  </a:cubicBezTo>
                  <a:cubicBezTo>
                    <a:pt x="-2197" y="25627"/>
                    <a:pt x="-1254" y="12636"/>
                    <a:pt x="7343" y="5209"/>
                  </a:cubicBezTo>
                  <a:cubicBezTo>
                    <a:pt x="15933" y="-2225"/>
                    <a:pt x="28923" y="-1282"/>
                    <a:pt x="36358" y="7315"/>
                  </a:cubicBezTo>
                  <a:cubicBezTo>
                    <a:pt x="43784" y="15912"/>
                    <a:pt x="42842" y="28903"/>
                    <a:pt x="34244" y="36322"/>
                  </a:cubicBezTo>
                  <a:close/>
                </a:path>
              </a:pathLst>
            </a:custGeom>
            <a:solidFill>
              <a:srgbClr val="FCB414"/>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cxnSp>
        <p:nvCxnSpPr>
          <p:cNvPr id="661" name="Straight Connector 660">
            <a:extLst>
              <a:ext uri="{FF2B5EF4-FFF2-40B4-BE49-F238E27FC236}">
                <a16:creationId xmlns:a16="http://schemas.microsoft.com/office/drawing/2014/main" id="{CFC8D14F-EC43-44CC-AA15-7602C93D1558}"/>
              </a:ext>
            </a:extLst>
          </p:cNvPr>
          <p:cNvCxnSpPr>
            <a:cxnSpLocks/>
          </p:cNvCxnSpPr>
          <p:nvPr/>
        </p:nvCxnSpPr>
        <p:spPr>
          <a:xfrm flipV="1">
            <a:off x="7603275" y="2874378"/>
            <a:ext cx="0" cy="2855325"/>
          </a:xfrm>
          <a:prstGeom prst="line">
            <a:avLst/>
          </a:prstGeom>
          <a:ln w="57150">
            <a:solidFill>
              <a:srgbClr val="FFB600"/>
            </a:solidFill>
          </a:ln>
        </p:spPr>
        <p:style>
          <a:lnRef idx="1">
            <a:schemeClr val="accent1"/>
          </a:lnRef>
          <a:fillRef idx="0">
            <a:schemeClr val="accent1"/>
          </a:fillRef>
          <a:effectRef idx="0">
            <a:schemeClr val="accent1"/>
          </a:effectRef>
          <a:fontRef idx="minor">
            <a:schemeClr val="tx1"/>
          </a:fontRef>
        </p:style>
      </p:cxnSp>
      <p:pic>
        <p:nvPicPr>
          <p:cNvPr id="662" name="Picture 661">
            <a:extLst>
              <a:ext uri="{FF2B5EF4-FFF2-40B4-BE49-F238E27FC236}">
                <a16:creationId xmlns:a16="http://schemas.microsoft.com/office/drawing/2014/main" id="{0016BD3C-0AC1-4315-821F-675F7AF24596}"/>
              </a:ext>
            </a:extLst>
          </p:cNvPr>
          <p:cNvPicPr>
            <a:picLocks noChangeAspect="1"/>
          </p:cNvPicPr>
          <p:nvPr/>
        </p:nvPicPr>
        <p:blipFill>
          <a:blip r:embed="rId6"/>
          <a:stretch>
            <a:fillRect/>
          </a:stretch>
        </p:blipFill>
        <p:spPr>
          <a:xfrm rot="21137793">
            <a:off x="7878852" y="2862674"/>
            <a:ext cx="2213731" cy="893259"/>
          </a:xfrm>
          <a:prstGeom prst="rect">
            <a:avLst/>
          </a:prstGeom>
        </p:spPr>
      </p:pic>
      <p:pic>
        <p:nvPicPr>
          <p:cNvPr id="6" name="Picture 5">
            <a:extLst>
              <a:ext uri="{FF2B5EF4-FFF2-40B4-BE49-F238E27FC236}">
                <a16:creationId xmlns:a16="http://schemas.microsoft.com/office/drawing/2014/main" id="{652084D4-DDC5-47B3-8183-A21FBBE8833F}"/>
              </a:ext>
            </a:extLst>
          </p:cNvPr>
          <p:cNvPicPr>
            <a:picLocks noChangeAspect="1"/>
          </p:cNvPicPr>
          <p:nvPr/>
        </p:nvPicPr>
        <p:blipFill>
          <a:blip r:embed="rId7"/>
          <a:stretch>
            <a:fillRect/>
          </a:stretch>
        </p:blipFill>
        <p:spPr>
          <a:xfrm>
            <a:off x="3780542" y="3371805"/>
            <a:ext cx="3669786" cy="2486613"/>
          </a:xfrm>
          <a:prstGeom prst="rect">
            <a:avLst/>
          </a:prstGeom>
        </p:spPr>
      </p:pic>
      <p:sp>
        <p:nvSpPr>
          <p:cNvPr id="387" name="Content Placeholder 387">
            <a:extLst>
              <a:ext uri="{FF2B5EF4-FFF2-40B4-BE49-F238E27FC236}">
                <a16:creationId xmlns:a16="http://schemas.microsoft.com/office/drawing/2014/main" id="{EC64CD97-94C6-4B03-8E48-12C969F14B3C}"/>
              </a:ext>
            </a:extLst>
          </p:cNvPr>
          <p:cNvSpPr txBox="1">
            <a:spLocks/>
          </p:cNvSpPr>
          <p:nvPr/>
        </p:nvSpPr>
        <p:spPr>
          <a:xfrm>
            <a:off x="717232" y="3277134"/>
            <a:ext cx="3330174" cy="1474250"/>
          </a:xfrm>
          <a:prstGeom prst="rect">
            <a:avLst/>
          </a:prstGeom>
          <a:noFill/>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GB" sz="1200" b="1" dirty="0">
                <a:solidFill>
                  <a:prstClr val="black"/>
                </a:solidFill>
                <a:latin typeface="Calibri" panose="020F0502020204030204"/>
              </a:rPr>
              <a:t>Key findings:</a:t>
            </a:r>
            <a:endParaRPr lang="en-GB" sz="1200" b="1" u="sng" dirty="0">
              <a:solidFill>
                <a:prstClr val="black"/>
              </a:solidFill>
              <a:latin typeface="Calibri" panose="020F0502020204030204"/>
            </a:endParaRPr>
          </a:p>
          <a:p>
            <a:pPr marL="171450" indent="-171450">
              <a:defRPr/>
            </a:pPr>
            <a:r>
              <a:rPr lang="en-GB" sz="1200" dirty="0"/>
              <a:t>No review of the system was carried out to identify and control process safety hazards</a:t>
            </a:r>
          </a:p>
          <a:p>
            <a:pPr marL="171450" indent="-171450">
              <a:defRPr/>
            </a:pPr>
            <a:r>
              <a:rPr lang="en-GB" sz="1200" dirty="0"/>
              <a:t>Installed safeguards failed to prevent the explosion</a:t>
            </a:r>
          </a:p>
          <a:p>
            <a:pPr marL="0" indent="0">
              <a:buFont typeface="Arial" panose="020B0604020202020204" pitchFamily="34" charset="0"/>
              <a:buNone/>
            </a:pPr>
            <a:endParaRPr lang="en-GB" sz="1200" dirty="0"/>
          </a:p>
        </p:txBody>
      </p:sp>
      <p:sp>
        <p:nvSpPr>
          <p:cNvPr id="390" name="Content Placeholder 387">
            <a:extLst>
              <a:ext uri="{FF2B5EF4-FFF2-40B4-BE49-F238E27FC236}">
                <a16:creationId xmlns:a16="http://schemas.microsoft.com/office/drawing/2014/main" id="{F79FD9D7-470F-4F51-BAA0-30E7703A2374}"/>
              </a:ext>
            </a:extLst>
          </p:cNvPr>
          <p:cNvSpPr txBox="1">
            <a:spLocks/>
          </p:cNvSpPr>
          <p:nvPr/>
        </p:nvSpPr>
        <p:spPr>
          <a:xfrm>
            <a:off x="605274" y="4965620"/>
            <a:ext cx="834682" cy="923330"/>
          </a:xfrm>
          <a:prstGeom prst="rect">
            <a:avLst/>
          </a:prstGeom>
          <a:noFill/>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GB" sz="1000" dirty="0">
                <a:solidFill>
                  <a:prstClr val="black"/>
                </a:solidFill>
                <a:latin typeface="Calibri" panose="020F0502020204030204"/>
              </a:rPr>
              <a:t>Click  </a:t>
            </a:r>
            <a:r>
              <a:rPr lang="en-GB" sz="1000" dirty="0">
                <a:solidFill>
                  <a:prstClr val="black"/>
                </a:solidFill>
                <a:latin typeface="Calibri" panose="020F0502020204030204"/>
                <a:sym typeface="Wingdings" panose="05000000000000000000" pitchFamily="2" charset="2"/>
              </a:rPr>
              <a:t> </a:t>
            </a:r>
            <a:r>
              <a:rPr lang="en-GB" sz="1000" dirty="0">
                <a:solidFill>
                  <a:prstClr val="black"/>
                </a:solidFill>
                <a:latin typeface="Calibri" panose="020F0502020204030204"/>
              </a:rPr>
              <a:t> YouTube logo to play video full screen in browser</a:t>
            </a:r>
            <a:endParaRPr lang="en-GB" sz="1000" dirty="0"/>
          </a:p>
        </p:txBody>
      </p:sp>
    </p:spTree>
    <p:extLst>
      <p:ext uri="{BB962C8B-B14F-4D97-AF65-F5344CB8AC3E}">
        <p14:creationId xmlns:p14="http://schemas.microsoft.com/office/powerpoint/2010/main" val="22587011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
                </p:tgtEl>
              </p:cMediaNode>
            </p:video>
            <p:seq concurrent="1" nextAc="seek">
              <p:cTn id="8" restart="whenNotActive" fill="hold" evtFilter="cancelBubble" nodeType="interactiveSeq">
                <p:stCondLst>
                  <p:cond evt="onClick" delay="0">
                    <p:tgtEl>
                      <p:spTgt spid="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2"/>
                                        </p:tgtEl>
                                      </p:cBhvr>
                                    </p:cmd>
                                  </p:childTnLst>
                                </p:cTn>
                              </p:par>
                            </p:childTnLst>
                          </p:cTn>
                        </p:par>
                      </p:childTnLst>
                    </p:cTn>
                  </p:par>
                </p:childTnLst>
              </p:cTn>
              <p:nextCondLst>
                <p:cond evt="onClick" delay="0">
                  <p:tgtEl>
                    <p:spTgt spid="2"/>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5" name="Freeform: Shape 944">
            <a:extLst>
              <a:ext uri="{FF2B5EF4-FFF2-40B4-BE49-F238E27FC236}">
                <a16:creationId xmlns:a16="http://schemas.microsoft.com/office/drawing/2014/main" id="{B6779123-FB1A-4687-B6AD-18D8672434FA}"/>
              </a:ext>
            </a:extLst>
          </p:cNvPr>
          <p:cNvSpPr/>
          <p:nvPr/>
        </p:nvSpPr>
        <p:spPr>
          <a:xfrm rot="10800000">
            <a:off x="1" y="5926392"/>
            <a:ext cx="8779217" cy="931608"/>
          </a:xfrm>
          <a:custGeom>
            <a:avLst/>
            <a:gdLst>
              <a:gd name="connsiteX0" fmla="*/ 1091920 w 8779217"/>
              <a:gd name="connsiteY0" fmla="*/ 931608 h 931608"/>
              <a:gd name="connsiteX1" fmla="*/ 0 w 8779217"/>
              <a:gd name="connsiteY1" fmla="*/ 931608 h 931608"/>
              <a:gd name="connsiteX2" fmla="*/ 538699 w 8779217"/>
              <a:gd name="connsiteY2" fmla="*/ 1 h 931608"/>
              <a:gd name="connsiteX3" fmla="*/ 542918 w 8779217"/>
              <a:gd name="connsiteY3" fmla="*/ 7106 h 931608"/>
              <a:gd name="connsiteX4" fmla="*/ 542918 w 8779217"/>
              <a:gd name="connsiteY4" fmla="*/ 0 h 931608"/>
              <a:gd name="connsiteX5" fmla="*/ 8779217 w 8779217"/>
              <a:gd name="connsiteY5" fmla="*/ 0 h 931608"/>
              <a:gd name="connsiteX6" fmla="*/ 8779217 w 8779217"/>
              <a:gd name="connsiteY6" fmla="*/ 931607 h 931608"/>
              <a:gd name="connsiteX7" fmla="*/ 1091920 w 8779217"/>
              <a:gd name="connsiteY7" fmla="*/ 931607 h 931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79217" h="931608">
                <a:moveTo>
                  <a:pt x="1091920" y="931608"/>
                </a:moveTo>
                <a:lnTo>
                  <a:pt x="0" y="931608"/>
                </a:lnTo>
                <a:lnTo>
                  <a:pt x="538699" y="1"/>
                </a:lnTo>
                <a:lnTo>
                  <a:pt x="542918" y="7106"/>
                </a:lnTo>
                <a:lnTo>
                  <a:pt x="542918" y="0"/>
                </a:lnTo>
                <a:lnTo>
                  <a:pt x="8779217" y="0"/>
                </a:lnTo>
                <a:lnTo>
                  <a:pt x="8779217" y="931607"/>
                </a:lnTo>
                <a:lnTo>
                  <a:pt x="1091920" y="931607"/>
                </a:lnTo>
                <a:close/>
              </a:path>
            </a:pathLst>
          </a:custGeom>
          <a:solidFill>
            <a:srgbClr val="FFB6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highlight>
                <a:srgbClr val="0000FF"/>
              </a:highlight>
              <a:uLnTx/>
              <a:uFillTx/>
              <a:latin typeface="Calibri" panose="020F0502020204030204"/>
              <a:ea typeface="+mn-ea"/>
              <a:cs typeface="+mn-cs"/>
            </a:endParaRPr>
          </a:p>
        </p:txBody>
      </p:sp>
      <p:grpSp>
        <p:nvGrpSpPr>
          <p:cNvPr id="946" name="Group 945">
            <a:extLst>
              <a:ext uri="{FF2B5EF4-FFF2-40B4-BE49-F238E27FC236}">
                <a16:creationId xmlns:a16="http://schemas.microsoft.com/office/drawing/2014/main" id="{CF57EE62-0581-40CC-90AC-518EE983C21C}"/>
              </a:ext>
            </a:extLst>
          </p:cNvPr>
          <p:cNvGrpSpPr>
            <a:grpSpLocks noChangeAspect="1"/>
          </p:cNvGrpSpPr>
          <p:nvPr/>
        </p:nvGrpSpPr>
        <p:grpSpPr>
          <a:xfrm>
            <a:off x="5777878" y="6173393"/>
            <a:ext cx="1943100" cy="473075"/>
            <a:chOff x="10443333" y="3041684"/>
            <a:chExt cx="1943100" cy="473075"/>
          </a:xfrm>
          <a:solidFill>
            <a:srgbClr val="221F20"/>
          </a:solidFill>
        </p:grpSpPr>
        <p:sp>
          <p:nvSpPr>
            <p:cNvPr id="947" name="Freeform 6">
              <a:extLst>
                <a:ext uri="{FF2B5EF4-FFF2-40B4-BE49-F238E27FC236}">
                  <a16:creationId xmlns:a16="http://schemas.microsoft.com/office/drawing/2014/main" id="{89AEF4E4-2526-4E7B-B38B-5BC503A204E0}"/>
                </a:ext>
              </a:extLst>
            </p:cNvPr>
            <p:cNvSpPr>
              <a:spLocks noEditPoints="1"/>
            </p:cNvSpPr>
            <p:nvPr/>
          </p:nvSpPr>
          <p:spPr bwMode="auto">
            <a:xfrm>
              <a:off x="10544933" y="3135347"/>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8" name="Freeform 7">
              <a:extLst>
                <a:ext uri="{FF2B5EF4-FFF2-40B4-BE49-F238E27FC236}">
                  <a16:creationId xmlns:a16="http://schemas.microsoft.com/office/drawing/2014/main" id="{F47CCF1A-2DBE-48CC-8558-6900C0AEC9F6}"/>
                </a:ext>
              </a:extLst>
            </p:cNvPr>
            <p:cNvSpPr>
              <a:spLocks noEditPoints="1"/>
            </p:cNvSpPr>
            <p:nvPr/>
          </p:nvSpPr>
          <p:spPr bwMode="auto">
            <a:xfrm>
              <a:off x="10443333" y="3041684"/>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48" name="Group 847">
            <a:extLst>
              <a:ext uri="{FF2B5EF4-FFF2-40B4-BE49-F238E27FC236}">
                <a16:creationId xmlns:a16="http://schemas.microsoft.com/office/drawing/2014/main" id="{84262B64-5B05-4FD5-B030-FE2F272EB2B7}"/>
              </a:ext>
            </a:extLst>
          </p:cNvPr>
          <p:cNvGrpSpPr>
            <a:grpSpLocks noChangeAspect="1"/>
          </p:cNvGrpSpPr>
          <p:nvPr/>
        </p:nvGrpSpPr>
        <p:grpSpPr>
          <a:xfrm>
            <a:off x="69679" y="2425410"/>
            <a:ext cx="504000" cy="504000"/>
            <a:chOff x="672600" y="3392937"/>
            <a:chExt cx="1077355" cy="1077355"/>
          </a:xfrm>
        </p:grpSpPr>
        <p:sp>
          <p:nvSpPr>
            <p:cNvPr id="849" name="Freeform: Shape 848">
              <a:extLst>
                <a:ext uri="{FF2B5EF4-FFF2-40B4-BE49-F238E27FC236}">
                  <a16:creationId xmlns:a16="http://schemas.microsoft.com/office/drawing/2014/main" id="{A0D42522-DCF9-40BE-B0C8-8D3B9FA44C5F}"/>
                </a:ext>
              </a:extLst>
            </p:cNvPr>
            <p:cNvSpPr/>
            <p:nvPr/>
          </p:nvSpPr>
          <p:spPr>
            <a:xfrm>
              <a:off x="672600" y="339293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rgbClr val="FCB414"/>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0" name="Freeform: Shape 849">
              <a:extLst>
                <a:ext uri="{FF2B5EF4-FFF2-40B4-BE49-F238E27FC236}">
                  <a16:creationId xmlns:a16="http://schemas.microsoft.com/office/drawing/2014/main" id="{FF473B19-9CEF-4BF6-A6AA-D5C32D733DA2}"/>
                </a:ext>
              </a:extLst>
            </p:cNvPr>
            <p:cNvSpPr/>
            <p:nvPr/>
          </p:nvSpPr>
          <p:spPr>
            <a:xfrm>
              <a:off x="775902" y="3474324"/>
              <a:ext cx="356610" cy="356617"/>
            </a:xfrm>
            <a:custGeom>
              <a:avLst/>
              <a:gdLst>
                <a:gd name="connsiteX0" fmla="*/ 356727 w 356610"/>
                <a:gd name="connsiteY0" fmla="*/ 178422 h 356617"/>
                <a:gd name="connsiteX1" fmla="*/ 178422 w 356610"/>
                <a:gd name="connsiteY1" fmla="*/ 109 h 356617"/>
                <a:gd name="connsiteX2" fmla="*/ 117 w 356610"/>
                <a:gd name="connsiteY2" fmla="*/ 178422 h 356617"/>
                <a:gd name="connsiteX3" fmla="*/ 178422 w 356610"/>
                <a:gd name="connsiteY3" fmla="*/ 356727 h 356617"/>
                <a:gd name="connsiteX4" fmla="*/ 356727 w 356610"/>
                <a:gd name="connsiteY4" fmla="*/ 178422 h 356617"/>
                <a:gd name="connsiteX5" fmla="*/ 329788 w 356610"/>
                <a:gd name="connsiteY5" fmla="*/ 178422 h 356617"/>
                <a:gd name="connsiteX6" fmla="*/ 178422 w 356610"/>
                <a:gd name="connsiteY6" fmla="*/ 329788 h 356617"/>
                <a:gd name="connsiteX7" fmla="*/ 27057 w 356610"/>
                <a:gd name="connsiteY7" fmla="*/ 178422 h 356617"/>
                <a:gd name="connsiteX8" fmla="*/ 178422 w 356610"/>
                <a:gd name="connsiteY8" fmla="*/ 27048 h 356617"/>
                <a:gd name="connsiteX9" fmla="*/ 329788 w 356610"/>
                <a:gd name="connsiteY9" fmla="*/ 178422 h 35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610" h="356617">
                  <a:moveTo>
                    <a:pt x="356727" y="178422"/>
                  </a:moveTo>
                  <a:cubicBezTo>
                    <a:pt x="356727" y="79946"/>
                    <a:pt x="276890" y="109"/>
                    <a:pt x="178422" y="109"/>
                  </a:cubicBezTo>
                  <a:cubicBezTo>
                    <a:pt x="79947" y="109"/>
                    <a:pt x="117" y="79946"/>
                    <a:pt x="117" y="178422"/>
                  </a:cubicBezTo>
                  <a:cubicBezTo>
                    <a:pt x="117" y="276890"/>
                    <a:pt x="79939" y="356727"/>
                    <a:pt x="178422" y="356727"/>
                  </a:cubicBezTo>
                  <a:cubicBezTo>
                    <a:pt x="276890" y="356727"/>
                    <a:pt x="356727" y="276890"/>
                    <a:pt x="356727" y="178422"/>
                  </a:cubicBezTo>
                  <a:close/>
                  <a:moveTo>
                    <a:pt x="329788" y="178422"/>
                  </a:moveTo>
                  <a:cubicBezTo>
                    <a:pt x="329788" y="262021"/>
                    <a:pt x="262022" y="329788"/>
                    <a:pt x="178422" y="329788"/>
                  </a:cubicBezTo>
                  <a:cubicBezTo>
                    <a:pt x="94823" y="329788"/>
                    <a:pt x="27057" y="262021"/>
                    <a:pt x="27057" y="178422"/>
                  </a:cubicBezTo>
                  <a:cubicBezTo>
                    <a:pt x="27057" y="94814"/>
                    <a:pt x="94815" y="27048"/>
                    <a:pt x="178422" y="27048"/>
                  </a:cubicBezTo>
                  <a:cubicBezTo>
                    <a:pt x="262022" y="27048"/>
                    <a:pt x="329788" y="94814"/>
                    <a:pt x="329788" y="178422"/>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1" name="Freeform: Shape 850">
              <a:extLst>
                <a:ext uri="{FF2B5EF4-FFF2-40B4-BE49-F238E27FC236}">
                  <a16:creationId xmlns:a16="http://schemas.microsoft.com/office/drawing/2014/main" id="{D982E336-D72F-4C08-BA0D-4AED040ABB7F}"/>
                </a:ext>
              </a:extLst>
            </p:cNvPr>
            <p:cNvSpPr/>
            <p:nvPr/>
          </p:nvSpPr>
          <p:spPr>
            <a:xfrm>
              <a:off x="954207" y="3527329"/>
              <a:ext cx="89308" cy="125946"/>
            </a:xfrm>
            <a:custGeom>
              <a:avLst/>
              <a:gdLst>
                <a:gd name="connsiteX0" fmla="*/ 89444 w 89308"/>
                <a:gd name="connsiteY0" fmla="*/ 37284 h 125946"/>
                <a:gd name="connsiteX1" fmla="*/ 136 w 89308"/>
                <a:gd name="connsiteY1" fmla="*/ 83 h 125946"/>
                <a:gd name="connsiteX2" fmla="*/ 136 w 89308"/>
                <a:gd name="connsiteY2" fmla="*/ 126030 h 125946"/>
                <a:gd name="connsiteX3" fmla="*/ 89444 w 89308"/>
                <a:gd name="connsiteY3" fmla="*/ 37284 h 125946"/>
              </a:gdLst>
              <a:ahLst/>
              <a:cxnLst>
                <a:cxn ang="0">
                  <a:pos x="connsiteX0" y="connsiteY0"/>
                </a:cxn>
                <a:cxn ang="0">
                  <a:pos x="connsiteX1" y="connsiteY1"/>
                </a:cxn>
                <a:cxn ang="0">
                  <a:pos x="connsiteX2" y="connsiteY2"/>
                </a:cxn>
                <a:cxn ang="0">
                  <a:pos x="connsiteX3" y="connsiteY3"/>
                </a:cxn>
              </a:cxnLst>
              <a:rect l="l" t="t" r="r" b="b"/>
              <a:pathLst>
                <a:path w="89308" h="125946">
                  <a:moveTo>
                    <a:pt x="89444" y="37284"/>
                  </a:moveTo>
                  <a:cubicBezTo>
                    <a:pt x="66716" y="14336"/>
                    <a:pt x="35102" y="83"/>
                    <a:pt x="136" y="83"/>
                  </a:cubicBezTo>
                  <a:lnTo>
                    <a:pt x="136" y="126030"/>
                  </a:lnTo>
                  <a:lnTo>
                    <a:pt x="89444" y="37284"/>
                  </a:lnTo>
                  <a:close/>
                </a:path>
              </a:pathLst>
            </a:custGeom>
            <a:solidFill>
              <a:srgbClr val="787C82"/>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2" name="Freeform: Shape 851">
              <a:extLst>
                <a:ext uri="{FF2B5EF4-FFF2-40B4-BE49-F238E27FC236}">
                  <a16:creationId xmlns:a16="http://schemas.microsoft.com/office/drawing/2014/main" id="{220579AD-F7C8-4687-A663-B65A5A34BF6D}"/>
                </a:ext>
              </a:extLst>
            </p:cNvPr>
            <p:cNvSpPr/>
            <p:nvPr/>
          </p:nvSpPr>
          <p:spPr>
            <a:xfrm>
              <a:off x="828906" y="3564530"/>
              <a:ext cx="125300" cy="88745"/>
            </a:xfrm>
            <a:custGeom>
              <a:avLst/>
              <a:gdLst>
                <a:gd name="connsiteX0" fmla="*/ 125392 w 125300"/>
                <a:gd name="connsiteY0" fmla="*/ 88837 h 88745"/>
                <a:gd name="connsiteX1" fmla="*/ 36084 w 125300"/>
                <a:gd name="connsiteY1" fmla="*/ 91 h 88745"/>
                <a:gd name="connsiteX2" fmla="*/ 91 w 125300"/>
                <a:gd name="connsiteY2" fmla="*/ 87408 h 88745"/>
                <a:gd name="connsiteX3" fmla="*/ 122 w 125300"/>
                <a:gd name="connsiteY3" fmla="*/ 88837 h 88745"/>
                <a:gd name="connsiteX4" fmla="*/ 125392 w 125300"/>
                <a:gd name="connsiteY4" fmla="*/ 88837 h 88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00" h="88745">
                  <a:moveTo>
                    <a:pt x="125392" y="88837"/>
                  </a:moveTo>
                  <a:lnTo>
                    <a:pt x="36084" y="91"/>
                  </a:lnTo>
                  <a:cubicBezTo>
                    <a:pt x="13834" y="22568"/>
                    <a:pt x="91" y="53384"/>
                    <a:pt x="91" y="87408"/>
                  </a:cubicBezTo>
                  <a:cubicBezTo>
                    <a:pt x="91" y="87879"/>
                    <a:pt x="114" y="88358"/>
                    <a:pt x="122" y="88837"/>
                  </a:cubicBezTo>
                  <a:lnTo>
                    <a:pt x="125392" y="88837"/>
                  </a:lnTo>
                  <a:close/>
                </a:path>
              </a:pathLst>
            </a:custGeom>
            <a:solidFill>
              <a:srgbClr val="B2B5B9"/>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3" name="Freeform: Shape 852">
              <a:extLst>
                <a:ext uri="{FF2B5EF4-FFF2-40B4-BE49-F238E27FC236}">
                  <a16:creationId xmlns:a16="http://schemas.microsoft.com/office/drawing/2014/main" id="{EB0E8531-ED67-403F-AB1F-DC2AF780545E}"/>
                </a:ext>
              </a:extLst>
            </p:cNvPr>
            <p:cNvSpPr/>
            <p:nvPr/>
          </p:nvSpPr>
          <p:spPr>
            <a:xfrm>
              <a:off x="864899" y="3527329"/>
              <a:ext cx="89308" cy="125946"/>
            </a:xfrm>
            <a:custGeom>
              <a:avLst/>
              <a:gdLst>
                <a:gd name="connsiteX0" fmla="*/ 89407 w 89308"/>
                <a:gd name="connsiteY0" fmla="*/ 83 h 125946"/>
                <a:gd name="connsiteX1" fmla="*/ 99 w 89308"/>
                <a:gd name="connsiteY1" fmla="*/ 37284 h 125946"/>
                <a:gd name="connsiteX2" fmla="*/ 89407 w 89308"/>
                <a:gd name="connsiteY2" fmla="*/ 126030 h 125946"/>
                <a:gd name="connsiteX3" fmla="*/ 89407 w 89308"/>
                <a:gd name="connsiteY3" fmla="*/ 83 h 125946"/>
              </a:gdLst>
              <a:ahLst/>
              <a:cxnLst>
                <a:cxn ang="0">
                  <a:pos x="connsiteX0" y="connsiteY0"/>
                </a:cxn>
                <a:cxn ang="0">
                  <a:pos x="connsiteX1" y="connsiteY1"/>
                </a:cxn>
                <a:cxn ang="0">
                  <a:pos x="connsiteX2" y="connsiteY2"/>
                </a:cxn>
                <a:cxn ang="0">
                  <a:pos x="connsiteX3" y="connsiteY3"/>
                </a:cxn>
              </a:cxnLst>
              <a:rect l="l" t="t" r="r" b="b"/>
              <a:pathLst>
                <a:path w="89308" h="125946">
                  <a:moveTo>
                    <a:pt x="89407" y="83"/>
                  </a:moveTo>
                  <a:cubicBezTo>
                    <a:pt x="54433" y="83"/>
                    <a:pt x="22827" y="14336"/>
                    <a:pt x="99" y="37284"/>
                  </a:cubicBezTo>
                  <a:lnTo>
                    <a:pt x="89407" y="126030"/>
                  </a:lnTo>
                  <a:lnTo>
                    <a:pt x="89407" y="83"/>
                  </a:lnTo>
                  <a:close/>
                </a:path>
              </a:pathLst>
            </a:custGeom>
            <a:solidFill>
              <a:srgbClr val="93969C"/>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4" name="Freeform: Shape 853">
              <a:extLst>
                <a:ext uri="{FF2B5EF4-FFF2-40B4-BE49-F238E27FC236}">
                  <a16:creationId xmlns:a16="http://schemas.microsoft.com/office/drawing/2014/main" id="{0E686C0F-2B37-47FF-BDFA-6877925B1D63}"/>
                </a:ext>
              </a:extLst>
            </p:cNvPr>
            <p:cNvSpPr/>
            <p:nvPr/>
          </p:nvSpPr>
          <p:spPr>
            <a:xfrm>
              <a:off x="954207" y="3564530"/>
              <a:ext cx="125300" cy="88745"/>
            </a:xfrm>
            <a:custGeom>
              <a:avLst/>
              <a:gdLst>
                <a:gd name="connsiteX0" fmla="*/ 143 w 125300"/>
                <a:gd name="connsiteY0" fmla="*/ 88837 h 88745"/>
                <a:gd name="connsiteX1" fmla="*/ 89452 w 125300"/>
                <a:gd name="connsiteY1" fmla="*/ 91 h 88745"/>
                <a:gd name="connsiteX2" fmla="*/ 125444 w 125300"/>
                <a:gd name="connsiteY2" fmla="*/ 87408 h 88745"/>
                <a:gd name="connsiteX3" fmla="*/ 125406 w 125300"/>
                <a:gd name="connsiteY3" fmla="*/ 88837 h 88745"/>
                <a:gd name="connsiteX4" fmla="*/ 143 w 125300"/>
                <a:gd name="connsiteY4" fmla="*/ 88837 h 88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00" h="88745">
                  <a:moveTo>
                    <a:pt x="143" y="88837"/>
                  </a:moveTo>
                  <a:lnTo>
                    <a:pt x="89452" y="91"/>
                  </a:lnTo>
                  <a:cubicBezTo>
                    <a:pt x="111701" y="22568"/>
                    <a:pt x="125444" y="53384"/>
                    <a:pt x="125444" y="87408"/>
                  </a:cubicBezTo>
                  <a:cubicBezTo>
                    <a:pt x="125444" y="87879"/>
                    <a:pt x="125414" y="88358"/>
                    <a:pt x="125406" y="88837"/>
                  </a:cubicBezTo>
                  <a:lnTo>
                    <a:pt x="143" y="88837"/>
                  </a:lnTo>
                  <a:close/>
                </a:path>
              </a:pathLst>
            </a:custGeom>
            <a:solidFill>
              <a:srgbClr val="5F636A"/>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5" name="Freeform: Shape 854">
              <a:extLst>
                <a:ext uri="{FF2B5EF4-FFF2-40B4-BE49-F238E27FC236}">
                  <a16:creationId xmlns:a16="http://schemas.microsoft.com/office/drawing/2014/main" id="{5D4D7E27-096C-48A3-A511-1D373C69F6A8}"/>
                </a:ext>
              </a:extLst>
            </p:cNvPr>
            <p:cNvSpPr/>
            <p:nvPr/>
          </p:nvSpPr>
          <p:spPr>
            <a:xfrm>
              <a:off x="819207" y="3517629"/>
              <a:ext cx="270000" cy="270007"/>
            </a:xfrm>
            <a:custGeom>
              <a:avLst/>
              <a:gdLst>
                <a:gd name="connsiteX0" fmla="*/ 270118 w 270000"/>
                <a:gd name="connsiteY0" fmla="*/ 135117 h 270007"/>
                <a:gd name="connsiteX1" fmla="*/ 135117 w 270000"/>
                <a:gd name="connsiteY1" fmla="*/ 109 h 270007"/>
                <a:gd name="connsiteX2" fmla="*/ 117 w 270000"/>
                <a:gd name="connsiteY2" fmla="*/ 135117 h 270007"/>
                <a:gd name="connsiteX3" fmla="*/ 135117 w 270000"/>
                <a:gd name="connsiteY3" fmla="*/ 270117 h 270007"/>
                <a:gd name="connsiteX4" fmla="*/ 270118 w 270000"/>
                <a:gd name="connsiteY4" fmla="*/ 135117 h 270007"/>
                <a:gd name="connsiteX5" fmla="*/ 250719 w 270000"/>
                <a:gd name="connsiteY5" fmla="*/ 135117 h 270007"/>
                <a:gd name="connsiteX6" fmla="*/ 135117 w 270000"/>
                <a:gd name="connsiteY6" fmla="*/ 250718 h 270007"/>
                <a:gd name="connsiteX7" fmla="*/ 19516 w 270000"/>
                <a:gd name="connsiteY7" fmla="*/ 135117 h 270007"/>
                <a:gd name="connsiteX8" fmla="*/ 135117 w 270000"/>
                <a:gd name="connsiteY8" fmla="*/ 19508 h 270007"/>
                <a:gd name="connsiteX9" fmla="*/ 250719 w 270000"/>
                <a:gd name="connsiteY9" fmla="*/ 135117 h 27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0000" h="270007">
                  <a:moveTo>
                    <a:pt x="270118" y="135117"/>
                  </a:moveTo>
                  <a:cubicBezTo>
                    <a:pt x="270118" y="60563"/>
                    <a:pt x="209672" y="109"/>
                    <a:pt x="135117" y="109"/>
                  </a:cubicBezTo>
                  <a:cubicBezTo>
                    <a:pt x="60563" y="109"/>
                    <a:pt x="117" y="60563"/>
                    <a:pt x="117" y="135117"/>
                  </a:cubicBezTo>
                  <a:cubicBezTo>
                    <a:pt x="117" y="209678"/>
                    <a:pt x="60563" y="270117"/>
                    <a:pt x="135117" y="270117"/>
                  </a:cubicBezTo>
                  <a:cubicBezTo>
                    <a:pt x="209679" y="270117"/>
                    <a:pt x="270118" y="209678"/>
                    <a:pt x="270118" y="135117"/>
                  </a:cubicBezTo>
                  <a:close/>
                  <a:moveTo>
                    <a:pt x="250719" y="135117"/>
                  </a:moveTo>
                  <a:cubicBezTo>
                    <a:pt x="250719" y="198968"/>
                    <a:pt x="198969" y="250718"/>
                    <a:pt x="135117" y="250718"/>
                  </a:cubicBezTo>
                  <a:cubicBezTo>
                    <a:pt x="71274" y="250718"/>
                    <a:pt x="19516" y="198968"/>
                    <a:pt x="19516" y="135117"/>
                  </a:cubicBezTo>
                  <a:cubicBezTo>
                    <a:pt x="19516" y="71265"/>
                    <a:pt x="71266" y="19508"/>
                    <a:pt x="135117" y="19508"/>
                  </a:cubicBezTo>
                  <a:cubicBezTo>
                    <a:pt x="198969" y="19508"/>
                    <a:pt x="250719" y="71265"/>
                    <a:pt x="250719" y="135117"/>
                  </a:cubicBezTo>
                  <a:close/>
                </a:path>
              </a:pathLst>
            </a:custGeom>
            <a:solidFill>
              <a:srgbClr val="FFFFFF"/>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6" name="Freeform: Shape 855">
              <a:extLst>
                <a:ext uri="{FF2B5EF4-FFF2-40B4-BE49-F238E27FC236}">
                  <a16:creationId xmlns:a16="http://schemas.microsoft.com/office/drawing/2014/main" id="{93F4188D-CFCB-414C-A6A6-F054E5FEA63D}"/>
                </a:ext>
              </a:extLst>
            </p:cNvPr>
            <p:cNvSpPr/>
            <p:nvPr/>
          </p:nvSpPr>
          <p:spPr>
            <a:xfrm>
              <a:off x="856256" y="3667627"/>
              <a:ext cx="22180" cy="34882"/>
            </a:xfrm>
            <a:custGeom>
              <a:avLst/>
              <a:gdLst>
                <a:gd name="connsiteX0" fmla="*/ 11172 w 22180"/>
                <a:gd name="connsiteY0" fmla="*/ 5550 h 34882"/>
                <a:gd name="connsiteX1" fmla="*/ 9051 w 22180"/>
                <a:gd name="connsiteY1" fmla="*/ 6310 h 34882"/>
                <a:gd name="connsiteX2" fmla="*/ 7606 w 22180"/>
                <a:gd name="connsiteY2" fmla="*/ 9024 h 34882"/>
                <a:gd name="connsiteX3" fmla="*/ 6930 w 22180"/>
                <a:gd name="connsiteY3" fmla="*/ 17575 h 34882"/>
                <a:gd name="connsiteX4" fmla="*/ 7538 w 22180"/>
                <a:gd name="connsiteY4" fmla="*/ 25830 h 34882"/>
                <a:gd name="connsiteX5" fmla="*/ 9058 w 22180"/>
                <a:gd name="connsiteY5" fmla="*/ 28833 h 34882"/>
                <a:gd name="connsiteX6" fmla="*/ 11172 w 22180"/>
                <a:gd name="connsiteY6" fmla="*/ 29578 h 34882"/>
                <a:gd name="connsiteX7" fmla="*/ 13292 w 22180"/>
                <a:gd name="connsiteY7" fmla="*/ 28818 h 34882"/>
                <a:gd name="connsiteX8" fmla="*/ 14737 w 22180"/>
                <a:gd name="connsiteY8" fmla="*/ 26104 h 34882"/>
                <a:gd name="connsiteX9" fmla="*/ 15413 w 22180"/>
                <a:gd name="connsiteY9" fmla="*/ 17575 h 34882"/>
                <a:gd name="connsiteX10" fmla="*/ 14805 w 22180"/>
                <a:gd name="connsiteY10" fmla="*/ 9313 h 34882"/>
                <a:gd name="connsiteX11" fmla="*/ 13277 w 22180"/>
                <a:gd name="connsiteY11" fmla="*/ 6310 h 34882"/>
                <a:gd name="connsiteX12" fmla="*/ 11172 w 22180"/>
                <a:gd name="connsiteY12" fmla="*/ 5550 h 34882"/>
                <a:gd name="connsiteX13" fmla="*/ 11172 w 22180"/>
                <a:gd name="connsiteY13" fmla="*/ 123 h 34882"/>
                <a:gd name="connsiteX14" fmla="*/ 18933 w 22180"/>
                <a:gd name="connsiteY14" fmla="*/ 3665 h 34882"/>
                <a:gd name="connsiteX15" fmla="*/ 22262 w 22180"/>
                <a:gd name="connsiteY15" fmla="*/ 17575 h 34882"/>
                <a:gd name="connsiteX16" fmla="*/ 18910 w 22180"/>
                <a:gd name="connsiteY16" fmla="*/ 31509 h 34882"/>
                <a:gd name="connsiteX17" fmla="*/ 11172 w 22180"/>
                <a:gd name="connsiteY17" fmla="*/ 35005 h 34882"/>
                <a:gd name="connsiteX18" fmla="*/ 3137 w 22180"/>
                <a:gd name="connsiteY18" fmla="*/ 31174 h 34882"/>
                <a:gd name="connsiteX19" fmla="*/ 81 w 22180"/>
                <a:gd name="connsiteY19" fmla="*/ 17507 h 34882"/>
                <a:gd name="connsiteX20" fmla="*/ 3441 w 22180"/>
                <a:gd name="connsiteY20" fmla="*/ 3612 h 34882"/>
                <a:gd name="connsiteX21" fmla="*/ 11172 w 22180"/>
                <a:gd name="connsiteY21" fmla="*/ 123 h 3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180" h="34882">
                  <a:moveTo>
                    <a:pt x="11172" y="5550"/>
                  </a:moveTo>
                  <a:cubicBezTo>
                    <a:pt x="10381" y="5550"/>
                    <a:pt x="9674" y="5801"/>
                    <a:pt x="9051" y="6310"/>
                  </a:cubicBezTo>
                  <a:cubicBezTo>
                    <a:pt x="8427" y="6812"/>
                    <a:pt x="7949" y="7716"/>
                    <a:pt x="7606" y="9024"/>
                  </a:cubicBezTo>
                  <a:cubicBezTo>
                    <a:pt x="7158" y="10719"/>
                    <a:pt x="6930" y="13569"/>
                    <a:pt x="6930" y="17575"/>
                  </a:cubicBezTo>
                  <a:cubicBezTo>
                    <a:pt x="6930" y="21581"/>
                    <a:pt x="7128" y="24333"/>
                    <a:pt x="7538" y="25830"/>
                  </a:cubicBezTo>
                  <a:cubicBezTo>
                    <a:pt x="7941" y="27335"/>
                    <a:pt x="8450" y="28331"/>
                    <a:pt x="9058" y="28833"/>
                  </a:cubicBezTo>
                  <a:cubicBezTo>
                    <a:pt x="9674" y="29327"/>
                    <a:pt x="10381" y="29578"/>
                    <a:pt x="11172" y="29578"/>
                  </a:cubicBezTo>
                  <a:cubicBezTo>
                    <a:pt x="11970" y="29578"/>
                    <a:pt x="12669" y="29319"/>
                    <a:pt x="13292" y="28818"/>
                  </a:cubicBezTo>
                  <a:cubicBezTo>
                    <a:pt x="13908" y="28316"/>
                    <a:pt x="14394" y="27411"/>
                    <a:pt x="14737" y="26104"/>
                  </a:cubicBezTo>
                  <a:cubicBezTo>
                    <a:pt x="15185" y="24424"/>
                    <a:pt x="15413" y="21581"/>
                    <a:pt x="15413" y="17575"/>
                  </a:cubicBezTo>
                  <a:cubicBezTo>
                    <a:pt x="15413" y="13569"/>
                    <a:pt x="15208" y="10810"/>
                    <a:pt x="14805" y="9313"/>
                  </a:cubicBezTo>
                  <a:cubicBezTo>
                    <a:pt x="14402" y="7815"/>
                    <a:pt x="13900" y="6812"/>
                    <a:pt x="13277" y="6310"/>
                  </a:cubicBezTo>
                  <a:cubicBezTo>
                    <a:pt x="12669" y="5801"/>
                    <a:pt x="11970" y="5550"/>
                    <a:pt x="11172" y="5550"/>
                  </a:cubicBezTo>
                  <a:close/>
                  <a:moveTo>
                    <a:pt x="11172" y="123"/>
                  </a:moveTo>
                  <a:cubicBezTo>
                    <a:pt x="14478" y="123"/>
                    <a:pt x="17070" y="1301"/>
                    <a:pt x="18933" y="3665"/>
                  </a:cubicBezTo>
                  <a:cubicBezTo>
                    <a:pt x="21152" y="6454"/>
                    <a:pt x="22262" y="11099"/>
                    <a:pt x="22262" y="17575"/>
                  </a:cubicBezTo>
                  <a:cubicBezTo>
                    <a:pt x="22262" y="24036"/>
                    <a:pt x="21152" y="28681"/>
                    <a:pt x="18910" y="31509"/>
                  </a:cubicBezTo>
                  <a:cubicBezTo>
                    <a:pt x="17063" y="33842"/>
                    <a:pt x="14478" y="35005"/>
                    <a:pt x="11172" y="35005"/>
                  </a:cubicBezTo>
                  <a:cubicBezTo>
                    <a:pt x="7850" y="35005"/>
                    <a:pt x="5166" y="33728"/>
                    <a:pt x="3137" y="31174"/>
                  </a:cubicBezTo>
                  <a:cubicBezTo>
                    <a:pt x="1100" y="28620"/>
                    <a:pt x="81" y="24059"/>
                    <a:pt x="81" y="17507"/>
                  </a:cubicBezTo>
                  <a:cubicBezTo>
                    <a:pt x="81" y="11076"/>
                    <a:pt x="1199" y="6447"/>
                    <a:pt x="3441" y="3612"/>
                  </a:cubicBezTo>
                  <a:cubicBezTo>
                    <a:pt x="5288" y="1286"/>
                    <a:pt x="7865" y="123"/>
                    <a:pt x="11172" y="123"/>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7" name="Freeform: Shape 856">
              <a:extLst>
                <a:ext uri="{FF2B5EF4-FFF2-40B4-BE49-F238E27FC236}">
                  <a16:creationId xmlns:a16="http://schemas.microsoft.com/office/drawing/2014/main" id="{8DB1FADF-FC25-4906-9E97-48FFF984539D}"/>
                </a:ext>
              </a:extLst>
            </p:cNvPr>
            <p:cNvSpPr/>
            <p:nvPr/>
          </p:nvSpPr>
          <p:spPr>
            <a:xfrm>
              <a:off x="831979" y="3629210"/>
              <a:ext cx="146271" cy="48124"/>
            </a:xfrm>
            <a:custGeom>
              <a:avLst/>
              <a:gdLst>
                <a:gd name="connsiteX0" fmla="*/ 142263 w 146271"/>
                <a:gd name="connsiteY0" fmla="*/ 10721 h 48124"/>
                <a:gd name="connsiteX1" fmla="*/ 122310 w 146271"/>
                <a:gd name="connsiteY1" fmla="*/ 109 h 48124"/>
                <a:gd name="connsiteX2" fmla="*/ 102729 w 146271"/>
                <a:gd name="connsiteY2" fmla="*/ 10234 h 48124"/>
                <a:gd name="connsiteX3" fmla="*/ 1380 w 146271"/>
                <a:gd name="connsiteY3" fmla="*/ 22761 h 48124"/>
                <a:gd name="connsiteX4" fmla="*/ 1380 w 146271"/>
                <a:gd name="connsiteY4" fmla="*/ 25589 h 48124"/>
                <a:gd name="connsiteX5" fmla="*/ 102690 w 146271"/>
                <a:gd name="connsiteY5" fmla="*/ 38108 h 48124"/>
                <a:gd name="connsiteX6" fmla="*/ 108855 w 146271"/>
                <a:gd name="connsiteY6" fmla="*/ 44121 h 48124"/>
                <a:gd name="connsiteX7" fmla="*/ 122310 w 146271"/>
                <a:gd name="connsiteY7" fmla="*/ 48233 h 48124"/>
                <a:gd name="connsiteX8" fmla="*/ 135764 w 146271"/>
                <a:gd name="connsiteY8" fmla="*/ 44121 h 48124"/>
                <a:gd name="connsiteX9" fmla="*/ 146368 w 146271"/>
                <a:gd name="connsiteY9" fmla="*/ 24175 h 48124"/>
                <a:gd name="connsiteX10" fmla="*/ 142263 w 146271"/>
                <a:gd name="connsiteY10" fmla="*/ 10721 h 48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271" h="48124">
                  <a:moveTo>
                    <a:pt x="142263" y="10721"/>
                  </a:moveTo>
                  <a:cubicBezTo>
                    <a:pt x="137938" y="4320"/>
                    <a:pt x="130618" y="109"/>
                    <a:pt x="122310" y="109"/>
                  </a:cubicBezTo>
                  <a:cubicBezTo>
                    <a:pt x="114222" y="109"/>
                    <a:pt x="107092" y="4115"/>
                    <a:pt x="102729" y="10234"/>
                  </a:cubicBezTo>
                  <a:lnTo>
                    <a:pt x="1380" y="22761"/>
                  </a:lnTo>
                  <a:cubicBezTo>
                    <a:pt x="-331" y="22921"/>
                    <a:pt x="-331" y="25422"/>
                    <a:pt x="1380" y="25589"/>
                  </a:cubicBezTo>
                  <a:lnTo>
                    <a:pt x="102690" y="38108"/>
                  </a:lnTo>
                  <a:cubicBezTo>
                    <a:pt x="104370" y="40465"/>
                    <a:pt x="106461" y="42510"/>
                    <a:pt x="108855" y="44121"/>
                  </a:cubicBezTo>
                  <a:cubicBezTo>
                    <a:pt x="112694" y="46721"/>
                    <a:pt x="117323" y="48233"/>
                    <a:pt x="122310" y="48233"/>
                  </a:cubicBezTo>
                  <a:cubicBezTo>
                    <a:pt x="127296" y="48233"/>
                    <a:pt x="131925" y="46721"/>
                    <a:pt x="135764" y="44121"/>
                  </a:cubicBezTo>
                  <a:cubicBezTo>
                    <a:pt x="142164" y="39804"/>
                    <a:pt x="146368" y="32476"/>
                    <a:pt x="146368" y="24175"/>
                  </a:cubicBezTo>
                  <a:cubicBezTo>
                    <a:pt x="146368" y="19189"/>
                    <a:pt x="144855" y="14559"/>
                    <a:pt x="142263" y="10721"/>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8" name="Freeform: Shape 857">
              <a:extLst>
                <a:ext uri="{FF2B5EF4-FFF2-40B4-BE49-F238E27FC236}">
                  <a16:creationId xmlns:a16="http://schemas.microsoft.com/office/drawing/2014/main" id="{CACB7508-664E-4B28-BDCB-5468A708977F}"/>
                </a:ext>
              </a:extLst>
            </p:cNvPr>
            <p:cNvSpPr/>
            <p:nvPr/>
          </p:nvSpPr>
          <p:spPr>
            <a:xfrm>
              <a:off x="942402" y="3641471"/>
              <a:ext cx="23602" cy="23602"/>
            </a:xfrm>
            <a:custGeom>
              <a:avLst/>
              <a:gdLst>
                <a:gd name="connsiteX0" fmla="*/ 23720 w 23602"/>
                <a:gd name="connsiteY0" fmla="*/ 11914 h 23602"/>
                <a:gd name="connsiteX1" fmla="*/ 11922 w 23602"/>
                <a:gd name="connsiteY1" fmla="*/ 23712 h 23602"/>
                <a:gd name="connsiteX2" fmla="*/ 117 w 23602"/>
                <a:gd name="connsiteY2" fmla="*/ 11914 h 23602"/>
                <a:gd name="connsiteX3" fmla="*/ 11922 w 23602"/>
                <a:gd name="connsiteY3" fmla="*/ 109 h 23602"/>
                <a:gd name="connsiteX4" fmla="*/ 23720 w 23602"/>
                <a:gd name="connsiteY4" fmla="*/ 11914 h 23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02" h="23602">
                  <a:moveTo>
                    <a:pt x="23720" y="11914"/>
                  </a:moveTo>
                  <a:cubicBezTo>
                    <a:pt x="23720" y="18429"/>
                    <a:pt x="18437" y="23712"/>
                    <a:pt x="11922" y="23712"/>
                  </a:cubicBezTo>
                  <a:cubicBezTo>
                    <a:pt x="5400" y="23712"/>
                    <a:pt x="117" y="18429"/>
                    <a:pt x="117" y="11914"/>
                  </a:cubicBezTo>
                  <a:cubicBezTo>
                    <a:pt x="117" y="5400"/>
                    <a:pt x="5400" y="109"/>
                    <a:pt x="11922" y="109"/>
                  </a:cubicBezTo>
                  <a:cubicBezTo>
                    <a:pt x="18437" y="109"/>
                    <a:pt x="23720" y="5400"/>
                    <a:pt x="23720" y="11914"/>
                  </a:cubicBezTo>
                  <a:close/>
                </a:path>
              </a:pathLst>
            </a:custGeom>
            <a:solidFill>
              <a:srgbClr val="FCB414"/>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9" name="Freeform: Shape 858">
              <a:extLst>
                <a:ext uri="{FF2B5EF4-FFF2-40B4-BE49-F238E27FC236}">
                  <a16:creationId xmlns:a16="http://schemas.microsoft.com/office/drawing/2014/main" id="{C421F41C-EB65-4A2A-B330-664FC02EACDC}"/>
                </a:ext>
              </a:extLst>
            </p:cNvPr>
            <p:cNvSpPr/>
            <p:nvPr/>
          </p:nvSpPr>
          <p:spPr>
            <a:xfrm>
              <a:off x="1165100" y="4233744"/>
              <a:ext cx="92349" cy="135789"/>
            </a:xfrm>
            <a:custGeom>
              <a:avLst/>
              <a:gdLst>
                <a:gd name="connsiteX0" fmla="*/ 21599 w 92349"/>
                <a:gd name="connsiteY0" fmla="*/ 70952 h 135789"/>
                <a:gd name="connsiteX1" fmla="*/ 26539 w 92349"/>
                <a:gd name="connsiteY1" fmla="*/ 70618 h 135789"/>
                <a:gd name="connsiteX2" fmla="*/ 26866 w 92349"/>
                <a:gd name="connsiteY2" fmla="*/ 75566 h 135789"/>
                <a:gd name="connsiteX3" fmla="*/ 23126 w 92349"/>
                <a:gd name="connsiteY3" fmla="*/ 102011 h 135789"/>
                <a:gd name="connsiteX4" fmla="*/ 39355 w 92349"/>
                <a:gd name="connsiteY4" fmla="*/ 114653 h 135789"/>
                <a:gd name="connsiteX5" fmla="*/ 41674 w 92349"/>
                <a:gd name="connsiteY5" fmla="*/ 119023 h 135789"/>
                <a:gd name="connsiteX6" fmla="*/ 38329 w 92349"/>
                <a:gd name="connsiteY6" fmla="*/ 121494 h 135789"/>
                <a:gd name="connsiteX7" fmla="*/ 37295 w 92349"/>
                <a:gd name="connsiteY7" fmla="*/ 121334 h 135789"/>
                <a:gd name="connsiteX8" fmla="*/ 16954 w 92349"/>
                <a:gd name="connsiteY8" fmla="*/ 105318 h 135789"/>
                <a:gd name="connsiteX9" fmla="*/ 21599 w 92349"/>
                <a:gd name="connsiteY9" fmla="*/ 70952 h 135789"/>
                <a:gd name="connsiteX10" fmla="*/ 23438 w 92349"/>
                <a:gd name="connsiteY10" fmla="*/ 130038 h 135789"/>
                <a:gd name="connsiteX11" fmla="*/ 86469 w 92349"/>
                <a:gd name="connsiteY11" fmla="*/ 112950 h 135789"/>
                <a:gd name="connsiteX12" fmla="*/ 86469 w 92349"/>
                <a:gd name="connsiteY12" fmla="*/ 67007 h 135789"/>
                <a:gd name="connsiteX13" fmla="*/ 49192 w 92349"/>
                <a:gd name="connsiteY13" fmla="*/ 1993 h 135789"/>
                <a:gd name="connsiteX14" fmla="*/ 43627 w 92349"/>
                <a:gd name="connsiteY14" fmla="*/ 1993 h 135789"/>
                <a:gd name="connsiteX15" fmla="*/ 6350 w 92349"/>
                <a:gd name="connsiteY15" fmla="*/ 67007 h 135789"/>
                <a:gd name="connsiteX16" fmla="*/ 23438 w 92349"/>
                <a:gd name="connsiteY16" fmla="*/ 130038 h 13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49" h="135789">
                  <a:moveTo>
                    <a:pt x="21599" y="70952"/>
                  </a:moveTo>
                  <a:cubicBezTo>
                    <a:pt x="22883" y="69485"/>
                    <a:pt x="25095" y="69364"/>
                    <a:pt x="26539" y="70618"/>
                  </a:cubicBezTo>
                  <a:cubicBezTo>
                    <a:pt x="27991" y="71895"/>
                    <a:pt x="28143" y="74107"/>
                    <a:pt x="26866" y="75566"/>
                  </a:cubicBezTo>
                  <a:cubicBezTo>
                    <a:pt x="20132" y="83282"/>
                    <a:pt x="18657" y="93658"/>
                    <a:pt x="23126" y="102011"/>
                  </a:cubicBezTo>
                  <a:cubicBezTo>
                    <a:pt x="27657" y="110495"/>
                    <a:pt x="36702" y="113839"/>
                    <a:pt x="39355" y="114653"/>
                  </a:cubicBezTo>
                  <a:cubicBezTo>
                    <a:pt x="41210" y="115223"/>
                    <a:pt x="42244" y="117176"/>
                    <a:pt x="41674" y="119023"/>
                  </a:cubicBezTo>
                  <a:cubicBezTo>
                    <a:pt x="41210" y="120528"/>
                    <a:pt x="39827" y="121494"/>
                    <a:pt x="38329" y="121494"/>
                  </a:cubicBezTo>
                  <a:cubicBezTo>
                    <a:pt x="37995" y="121494"/>
                    <a:pt x="37637" y="121448"/>
                    <a:pt x="37295" y="121334"/>
                  </a:cubicBezTo>
                  <a:cubicBezTo>
                    <a:pt x="33061" y="120034"/>
                    <a:pt x="22587" y="115861"/>
                    <a:pt x="16954" y="105318"/>
                  </a:cubicBezTo>
                  <a:cubicBezTo>
                    <a:pt x="11094" y="94372"/>
                    <a:pt x="12918" y="80887"/>
                    <a:pt x="21599" y="70952"/>
                  </a:cubicBezTo>
                  <a:close/>
                  <a:moveTo>
                    <a:pt x="23438" y="130038"/>
                  </a:moveTo>
                  <a:cubicBezTo>
                    <a:pt x="45566" y="142732"/>
                    <a:pt x="73782" y="135077"/>
                    <a:pt x="86469" y="112950"/>
                  </a:cubicBezTo>
                  <a:cubicBezTo>
                    <a:pt x="94906" y="98234"/>
                    <a:pt x="94306" y="80758"/>
                    <a:pt x="86469" y="67007"/>
                  </a:cubicBezTo>
                  <a:lnTo>
                    <a:pt x="49192" y="1993"/>
                  </a:lnTo>
                  <a:cubicBezTo>
                    <a:pt x="47960" y="-158"/>
                    <a:pt x="44866" y="-158"/>
                    <a:pt x="43627" y="1993"/>
                  </a:cubicBezTo>
                  <a:lnTo>
                    <a:pt x="6350" y="67007"/>
                  </a:lnTo>
                  <a:cubicBezTo>
                    <a:pt x="-6336" y="89135"/>
                    <a:pt x="1318" y="117351"/>
                    <a:pt x="23438" y="130038"/>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0" name="Freeform: Shape 859">
              <a:extLst>
                <a:ext uri="{FF2B5EF4-FFF2-40B4-BE49-F238E27FC236}">
                  <a16:creationId xmlns:a16="http://schemas.microsoft.com/office/drawing/2014/main" id="{56A2B4C9-D9CC-45E2-B47A-1529FD1B5DD2}"/>
                </a:ext>
              </a:extLst>
            </p:cNvPr>
            <p:cNvSpPr/>
            <p:nvPr/>
          </p:nvSpPr>
          <p:spPr>
            <a:xfrm>
              <a:off x="1211171" y="3469733"/>
              <a:ext cx="413559" cy="691959"/>
            </a:xfrm>
            <a:custGeom>
              <a:avLst/>
              <a:gdLst>
                <a:gd name="connsiteX0" fmla="*/ 64914 w 413559"/>
                <a:gd name="connsiteY0" fmla="*/ 620296 h 691959"/>
                <a:gd name="connsiteX1" fmla="*/ 78734 w 413559"/>
                <a:gd name="connsiteY1" fmla="*/ 620296 h 691959"/>
                <a:gd name="connsiteX2" fmla="*/ 78734 w 413559"/>
                <a:gd name="connsiteY2" fmla="*/ 588340 h 691959"/>
                <a:gd name="connsiteX3" fmla="*/ 64914 w 413559"/>
                <a:gd name="connsiteY3" fmla="*/ 588340 h 691959"/>
                <a:gd name="connsiteX4" fmla="*/ 64914 w 413559"/>
                <a:gd name="connsiteY4" fmla="*/ 565520 h 691959"/>
                <a:gd name="connsiteX5" fmla="*/ 78734 w 413559"/>
                <a:gd name="connsiteY5" fmla="*/ 565520 h 691959"/>
                <a:gd name="connsiteX6" fmla="*/ 78734 w 413559"/>
                <a:gd name="connsiteY6" fmla="*/ 533564 h 691959"/>
                <a:gd name="connsiteX7" fmla="*/ 64914 w 413559"/>
                <a:gd name="connsiteY7" fmla="*/ 533564 h 691959"/>
                <a:gd name="connsiteX8" fmla="*/ 64914 w 413559"/>
                <a:gd name="connsiteY8" fmla="*/ 510745 h 691959"/>
                <a:gd name="connsiteX9" fmla="*/ 78734 w 413559"/>
                <a:gd name="connsiteY9" fmla="*/ 510745 h 691959"/>
                <a:gd name="connsiteX10" fmla="*/ 78734 w 413559"/>
                <a:gd name="connsiteY10" fmla="*/ 478796 h 691959"/>
                <a:gd name="connsiteX11" fmla="*/ 64914 w 413559"/>
                <a:gd name="connsiteY11" fmla="*/ 478796 h 691959"/>
                <a:gd name="connsiteX12" fmla="*/ 64914 w 413559"/>
                <a:gd name="connsiteY12" fmla="*/ 463168 h 691959"/>
                <a:gd name="connsiteX13" fmla="*/ 268251 w 413559"/>
                <a:gd name="connsiteY13" fmla="*/ 463168 h 691959"/>
                <a:gd name="connsiteX14" fmla="*/ 268251 w 413559"/>
                <a:gd name="connsiteY14" fmla="*/ 495208 h 691959"/>
                <a:gd name="connsiteX15" fmla="*/ 283476 w 413559"/>
                <a:gd name="connsiteY15" fmla="*/ 510395 h 691959"/>
                <a:gd name="connsiteX16" fmla="*/ 331099 w 413559"/>
                <a:gd name="connsiteY16" fmla="*/ 510395 h 691959"/>
                <a:gd name="connsiteX17" fmla="*/ 346286 w 413559"/>
                <a:gd name="connsiteY17" fmla="*/ 495208 h 691959"/>
                <a:gd name="connsiteX18" fmla="*/ 346286 w 413559"/>
                <a:gd name="connsiteY18" fmla="*/ 463168 h 691959"/>
                <a:gd name="connsiteX19" fmla="*/ 391932 w 413559"/>
                <a:gd name="connsiteY19" fmla="*/ 463168 h 691959"/>
                <a:gd name="connsiteX20" fmla="*/ 391932 w 413559"/>
                <a:gd name="connsiteY20" fmla="*/ 635917 h 691959"/>
                <a:gd name="connsiteX21" fmla="*/ 64914 w 413559"/>
                <a:gd name="connsiteY21" fmla="*/ 635917 h 691959"/>
                <a:gd name="connsiteX22" fmla="*/ 64914 w 413559"/>
                <a:gd name="connsiteY22" fmla="*/ 620296 h 691959"/>
                <a:gd name="connsiteX23" fmla="*/ 81326 w 413559"/>
                <a:gd name="connsiteY23" fmla="*/ 395144 h 691959"/>
                <a:gd name="connsiteX24" fmla="*/ 106866 w 413559"/>
                <a:gd name="connsiteY24" fmla="*/ 395144 h 691959"/>
                <a:gd name="connsiteX25" fmla="*/ 106866 w 413559"/>
                <a:gd name="connsiteY25" fmla="*/ 441223 h 691959"/>
                <a:gd name="connsiteX26" fmla="*/ 81326 w 413559"/>
                <a:gd name="connsiteY26" fmla="*/ 441223 h 691959"/>
                <a:gd name="connsiteX27" fmla="*/ 81326 w 413559"/>
                <a:gd name="connsiteY27" fmla="*/ 395144 h 691959"/>
                <a:gd name="connsiteX28" fmla="*/ 143687 w 413559"/>
                <a:gd name="connsiteY28" fmla="*/ 115961 h 691959"/>
                <a:gd name="connsiteX29" fmla="*/ 143687 w 413559"/>
                <a:gd name="connsiteY29" fmla="*/ 99025 h 691959"/>
                <a:gd name="connsiteX30" fmla="*/ 266366 w 413559"/>
                <a:gd name="connsiteY30" fmla="*/ 99025 h 691959"/>
                <a:gd name="connsiteX31" fmla="*/ 266366 w 413559"/>
                <a:gd name="connsiteY31" fmla="*/ 115961 h 691959"/>
                <a:gd name="connsiteX32" fmla="*/ 205046 w 413559"/>
                <a:gd name="connsiteY32" fmla="*/ 177281 h 691959"/>
                <a:gd name="connsiteX33" fmla="*/ 143687 w 413559"/>
                <a:gd name="connsiteY33" fmla="*/ 115961 h 691959"/>
                <a:gd name="connsiteX34" fmla="*/ 175948 w 413559"/>
                <a:gd name="connsiteY34" fmla="*/ 64705 h 691959"/>
                <a:gd name="connsiteX35" fmla="*/ 178144 w 413559"/>
                <a:gd name="connsiteY35" fmla="*/ 66894 h 691959"/>
                <a:gd name="connsiteX36" fmla="*/ 231909 w 413559"/>
                <a:gd name="connsiteY36" fmla="*/ 66894 h 691959"/>
                <a:gd name="connsiteX37" fmla="*/ 234105 w 413559"/>
                <a:gd name="connsiteY37" fmla="*/ 64705 h 691959"/>
                <a:gd name="connsiteX38" fmla="*/ 234105 w 413559"/>
                <a:gd name="connsiteY38" fmla="*/ 29465 h 691959"/>
                <a:gd name="connsiteX39" fmla="*/ 266366 w 413559"/>
                <a:gd name="connsiteY39" fmla="*/ 83442 h 691959"/>
                <a:gd name="connsiteX40" fmla="*/ 266366 w 413559"/>
                <a:gd name="connsiteY40" fmla="*/ 85859 h 691959"/>
                <a:gd name="connsiteX41" fmla="*/ 143687 w 413559"/>
                <a:gd name="connsiteY41" fmla="*/ 85859 h 691959"/>
                <a:gd name="connsiteX42" fmla="*/ 143687 w 413559"/>
                <a:gd name="connsiteY42" fmla="*/ 83442 h 691959"/>
                <a:gd name="connsiteX43" fmla="*/ 175948 w 413559"/>
                <a:gd name="connsiteY43" fmla="*/ 29465 h 691959"/>
                <a:gd name="connsiteX44" fmla="*/ 175948 w 413559"/>
                <a:gd name="connsiteY44" fmla="*/ 64705 h 691959"/>
                <a:gd name="connsiteX45" fmla="*/ 180729 w 413559"/>
                <a:gd name="connsiteY45" fmla="*/ 27093 h 691959"/>
                <a:gd name="connsiteX46" fmla="*/ 205046 w 413559"/>
                <a:gd name="connsiteY46" fmla="*/ 22084 h 691959"/>
                <a:gd name="connsiteX47" fmla="*/ 229317 w 413559"/>
                <a:gd name="connsiteY47" fmla="*/ 27093 h 691959"/>
                <a:gd name="connsiteX48" fmla="*/ 229719 w 413559"/>
                <a:gd name="connsiteY48" fmla="*/ 27268 h 691959"/>
                <a:gd name="connsiteX49" fmla="*/ 229719 w 413559"/>
                <a:gd name="connsiteY49" fmla="*/ 62508 h 691959"/>
                <a:gd name="connsiteX50" fmla="*/ 180341 w 413559"/>
                <a:gd name="connsiteY50" fmla="*/ 62508 h 691959"/>
                <a:gd name="connsiteX51" fmla="*/ 180341 w 413559"/>
                <a:gd name="connsiteY51" fmla="*/ 27268 h 691959"/>
                <a:gd name="connsiteX52" fmla="*/ 180729 w 413559"/>
                <a:gd name="connsiteY52" fmla="*/ 27093 h 691959"/>
                <a:gd name="connsiteX53" fmla="*/ 76940 w 413559"/>
                <a:gd name="connsiteY53" fmla="*/ 295862 h 691959"/>
                <a:gd name="connsiteX54" fmla="*/ 76940 w 413559"/>
                <a:gd name="connsiteY54" fmla="*/ 220943 h 691959"/>
                <a:gd name="connsiteX55" fmla="*/ 99980 w 413559"/>
                <a:gd name="connsiteY55" fmla="*/ 197865 h 691959"/>
                <a:gd name="connsiteX56" fmla="*/ 172572 w 413559"/>
                <a:gd name="connsiteY56" fmla="*/ 197865 h 691959"/>
                <a:gd name="connsiteX57" fmla="*/ 172572 w 413559"/>
                <a:gd name="connsiteY57" fmla="*/ 182982 h 691959"/>
                <a:gd name="connsiteX58" fmla="*/ 205046 w 413559"/>
                <a:gd name="connsiteY58" fmla="*/ 190447 h 691959"/>
                <a:gd name="connsiteX59" fmla="*/ 237488 w 413559"/>
                <a:gd name="connsiteY59" fmla="*/ 182982 h 691959"/>
                <a:gd name="connsiteX60" fmla="*/ 237488 w 413559"/>
                <a:gd name="connsiteY60" fmla="*/ 197865 h 691959"/>
                <a:gd name="connsiteX61" fmla="*/ 310081 w 413559"/>
                <a:gd name="connsiteY61" fmla="*/ 197865 h 691959"/>
                <a:gd name="connsiteX62" fmla="*/ 333121 w 413559"/>
                <a:gd name="connsiteY62" fmla="*/ 220943 h 691959"/>
                <a:gd name="connsiteX63" fmla="*/ 333121 w 413559"/>
                <a:gd name="connsiteY63" fmla="*/ 495208 h 691959"/>
                <a:gd name="connsiteX64" fmla="*/ 331099 w 413559"/>
                <a:gd name="connsiteY64" fmla="*/ 497230 h 691959"/>
                <a:gd name="connsiteX65" fmla="*/ 283476 w 413559"/>
                <a:gd name="connsiteY65" fmla="*/ 497230 h 691959"/>
                <a:gd name="connsiteX66" fmla="*/ 281416 w 413559"/>
                <a:gd name="connsiteY66" fmla="*/ 495208 h 691959"/>
                <a:gd name="connsiteX67" fmla="*/ 281416 w 413559"/>
                <a:gd name="connsiteY67" fmla="*/ 449128 h 691959"/>
                <a:gd name="connsiteX68" fmla="*/ 261356 w 413559"/>
                <a:gd name="connsiteY68" fmla="*/ 449128 h 691959"/>
                <a:gd name="connsiteX69" fmla="*/ 256271 w 413559"/>
                <a:gd name="connsiteY69" fmla="*/ 445176 h 691959"/>
                <a:gd name="connsiteX70" fmla="*/ 260703 w 413559"/>
                <a:gd name="connsiteY70" fmla="*/ 440220 h 691959"/>
                <a:gd name="connsiteX71" fmla="*/ 294407 w 413559"/>
                <a:gd name="connsiteY71" fmla="*/ 440220 h 691959"/>
                <a:gd name="connsiteX72" fmla="*/ 294407 w 413559"/>
                <a:gd name="connsiteY72" fmla="*/ 252983 h 691959"/>
                <a:gd name="connsiteX73" fmla="*/ 281241 w 413559"/>
                <a:gd name="connsiteY73" fmla="*/ 252983 h 691959"/>
                <a:gd name="connsiteX74" fmla="*/ 281241 w 413559"/>
                <a:gd name="connsiteY74" fmla="*/ 427046 h 691959"/>
                <a:gd name="connsiteX75" fmla="*/ 260703 w 413559"/>
                <a:gd name="connsiteY75" fmla="*/ 427046 h 691959"/>
                <a:gd name="connsiteX76" fmla="*/ 243501 w 413559"/>
                <a:gd name="connsiteY76" fmla="*/ 441094 h 691959"/>
                <a:gd name="connsiteX77" fmla="*/ 238758 w 413559"/>
                <a:gd name="connsiteY77" fmla="*/ 441094 h 691959"/>
                <a:gd name="connsiteX78" fmla="*/ 238758 w 413559"/>
                <a:gd name="connsiteY78" fmla="*/ 441223 h 691959"/>
                <a:gd name="connsiteX79" fmla="*/ 128812 w 413559"/>
                <a:gd name="connsiteY79" fmla="*/ 441223 h 691959"/>
                <a:gd name="connsiteX80" fmla="*/ 128812 w 413559"/>
                <a:gd name="connsiteY80" fmla="*/ 252983 h 691959"/>
                <a:gd name="connsiteX81" fmla="*/ 115646 w 413559"/>
                <a:gd name="connsiteY81" fmla="*/ 252983 h 691959"/>
                <a:gd name="connsiteX82" fmla="*/ 115646 w 413559"/>
                <a:gd name="connsiteY82" fmla="*/ 373198 h 691959"/>
                <a:gd name="connsiteX83" fmla="*/ 104890 w 413559"/>
                <a:gd name="connsiteY83" fmla="*/ 373198 h 691959"/>
                <a:gd name="connsiteX84" fmla="*/ 104981 w 413559"/>
                <a:gd name="connsiteY84" fmla="*/ 372013 h 691959"/>
                <a:gd name="connsiteX85" fmla="*/ 104981 w 413559"/>
                <a:gd name="connsiteY85" fmla="*/ 310221 h 691959"/>
                <a:gd name="connsiteX86" fmla="*/ 90630 w 413559"/>
                <a:gd name="connsiteY86" fmla="*/ 295862 h 691959"/>
                <a:gd name="connsiteX87" fmla="*/ 76940 w 413559"/>
                <a:gd name="connsiteY87" fmla="*/ 295862 h 691959"/>
                <a:gd name="connsiteX88" fmla="*/ 45333 w 413559"/>
                <a:gd name="connsiteY88" fmla="*/ 310221 h 691959"/>
                <a:gd name="connsiteX89" fmla="*/ 46519 w 413559"/>
                <a:gd name="connsiteY89" fmla="*/ 309035 h 691959"/>
                <a:gd name="connsiteX90" fmla="*/ 90630 w 413559"/>
                <a:gd name="connsiteY90" fmla="*/ 309035 h 691959"/>
                <a:gd name="connsiteX91" fmla="*/ 91816 w 413559"/>
                <a:gd name="connsiteY91" fmla="*/ 310221 h 691959"/>
                <a:gd name="connsiteX92" fmla="*/ 91816 w 413559"/>
                <a:gd name="connsiteY92" fmla="*/ 372013 h 691959"/>
                <a:gd name="connsiteX93" fmla="*/ 90630 w 413559"/>
                <a:gd name="connsiteY93" fmla="*/ 373198 h 691959"/>
                <a:gd name="connsiteX94" fmla="*/ 46519 w 413559"/>
                <a:gd name="connsiteY94" fmla="*/ 373198 h 691959"/>
                <a:gd name="connsiteX95" fmla="*/ 45333 w 413559"/>
                <a:gd name="connsiteY95" fmla="*/ 372013 h 691959"/>
                <a:gd name="connsiteX96" fmla="*/ 45333 w 413559"/>
                <a:gd name="connsiteY96" fmla="*/ 310221 h 691959"/>
                <a:gd name="connsiteX97" fmla="*/ 13476 w 413559"/>
                <a:gd name="connsiteY97" fmla="*/ 428894 h 691959"/>
                <a:gd name="connsiteX98" fmla="*/ 30412 w 413559"/>
                <a:gd name="connsiteY98" fmla="*/ 428894 h 691959"/>
                <a:gd name="connsiteX99" fmla="*/ 30412 w 413559"/>
                <a:gd name="connsiteY99" fmla="*/ 670199 h 691959"/>
                <a:gd name="connsiteX100" fmla="*/ 13476 w 413559"/>
                <a:gd name="connsiteY100" fmla="*/ 670199 h 691959"/>
                <a:gd name="connsiteX101" fmla="*/ 13476 w 413559"/>
                <a:gd name="connsiteY101" fmla="*/ 428894 h 691959"/>
                <a:gd name="connsiteX102" fmla="*/ 51741 w 413559"/>
                <a:gd name="connsiteY102" fmla="*/ 670199 h 691959"/>
                <a:gd name="connsiteX103" fmla="*/ 34805 w 413559"/>
                <a:gd name="connsiteY103" fmla="*/ 670199 h 691959"/>
                <a:gd name="connsiteX104" fmla="*/ 34805 w 413559"/>
                <a:gd name="connsiteY104" fmla="*/ 428894 h 691959"/>
                <a:gd name="connsiteX105" fmla="*/ 51741 w 413559"/>
                <a:gd name="connsiteY105" fmla="*/ 428894 h 691959"/>
                <a:gd name="connsiteX106" fmla="*/ 51741 w 413559"/>
                <a:gd name="connsiteY106" fmla="*/ 670199 h 691959"/>
                <a:gd name="connsiteX107" fmla="*/ 311 w 413559"/>
                <a:gd name="connsiteY107" fmla="*/ 657862 h 691959"/>
                <a:gd name="connsiteX108" fmla="*/ 311 w 413559"/>
                <a:gd name="connsiteY108" fmla="*/ 692136 h 691959"/>
                <a:gd name="connsiteX109" fmla="*/ 73686 w 413559"/>
                <a:gd name="connsiteY109" fmla="*/ 692136 h 691959"/>
                <a:gd name="connsiteX110" fmla="*/ 73686 w 413559"/>
                <a:gd name="connsiteY110" fmla="*/ 657862 h 691959"/>
                <a:gd name="connsiteX111" fmla="*/ 413870 w 413559"/>
                <a:gd name="connsiteY111" fmla="*/ 657862 h 691959"/>
                <a:gd name="connsiteX112" fmla="*/ 413870 w 413559"/>
                <a:gd name="connsiteY112" fmla="*/ 441223 h 691959"/>
                <a:gd name="connsiteX113" fmla="*/ 355058 w 413559"/>
                <a:gd name="connsiteY113" fmla="*/ 441223 h 691959"/>
                <a:gd name="connsiteX114" fmla="*/ 355058 w 413559"/>
                <a:gd name="connsiteY114" fmla="*/ 220943 h 691959"/>
                <a:gd name="connsiteX115" fmla="*/ 310081 w 413559"/>
                <a:gd name="connsiteY115" fmla="*/ 175920 h 691959"/>
                <a:gd name="connsiteX116" fmla="*/ 262763 w 413559"/>
                <a:gd name="connsiteY116" fmla="*/ 175920 h 691959"/>
                <a:gd name="connsiteX117" fmla="*/ 288311 w 413559"/>
                <a:gd name="connsiteY117" fmla="*/ 115961 h 691959"/>
                <a:gd name="connsiteX118" fmla="*/ 288311 w 413559"/>
                <a:gd name="connsiteY118" fmla="*/ 83442 h 691959"/>
                <a:gd name="connsiteX119" fmla="*/ 205030 w 413559"/>
                <a:gd name="connsiteY119" fmla="*/ 177 h 691959"/>
                <a:gd name="connsiteX120" fmla="*/ 121750 w 413559"/>
                <a:gd name="connsiteY120" fmla="*/ 83442 h 691959"/>
                <a:gd name="connsiteX121" fmla="*/ 121750 w 413559"/>
                <a:gd name="connsiteY121" fmla="*/ 115961 h 691959"/>
                <a:gd name="connsiteX122" fmla="*/ 147290 w 413559"/>
                <a:gd name="connsiteY122" fmla="*/ 175920 h 691959"/>
                <a:gd name="connsiteX123" fmla="*/ 99980 w 413559"/>
                <a:gd name="connsiteY123" fmla="*/ 175920 h 691959"/>
                <a:gd name="connsiteX124" fmla="*/ 54987 w 413559"/>
                <a:gd name="connsiteY124" fmla="*/ 220943 h 691959"/>
                <a:gd name="connsiteX125" fmla="*/ 54987 w 413559"/>
                <a:gd name="connsiteY125" fmla="*/ 287090 h 691959"/>
                <a:gd name="connsiteX126" fmla="*/ 46519 w 413559"/>
                <a:gd name="connsiteY126" fmla="*/ 287090 h 691959"/>
                <a:gd name="connsiteX127" fmla="*/ 23388 w 413559"/>
                <a:gd name="connsiteY127" fmla="*/ 310221 h 691959"/>
                <a:gd name="connsiteX128" fmla="*/ 23388 w 413559"/>
                <a:gd name="connsiteY128" fmla="*/ 372013 h 691959"/>
                <a:gd name="connsiteX129" fmla="*/ 46519 w 413559"/>
                <a:gd name="connsiteY129" fmla="*/ 395144 h 691959"/>
                <a:gd name="connsiteX130" fmla="*/ 55778 w 413559"/>
                <a:gd name="connsiteY130" fmla="*/ 395144 h 691959"/>
                <a:gd name="connsiteX131" fmla="*/ 55778 w 413559"/>
                <a:gd name="connsiteY131" fmla="*/ 406948 h 691959"/>
                <a:gd name="connsiteX132" fmla="*/ 311 w 413559"/>
                <a:gd name="connsiteY132" fmla="*/ 406948 h 691959"/>
                <a:gd name="connsiteX133" fmla="*/ 311 w 413559"/>
                <a:gd name="connsiteY133" fmla="*/ 441223 h 691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413559" h="691959">
                  <a:moveTo>
                    <a:pt x="64914" y="620296"/>
                  </a:moveTo>
                  <a:lnTo>
                    <a:pt x="78734" y="620296"/>
                  </a:lnTo>
                  <a:lnTo>
                    <a:pt x="78734" y="588340"/>
                  </a:lnTo>
                  <a:lnTo>
                    <a:pt x="64914" y="588340"/>
                  </a:lnTo>
                  <a:lnTo>
                    <a:pt x="64914" y="565520"/>
                  </a:lnTo>
                  <a:lnTo>
                    <a:pt x="78734" y="565520"/>
                  </a:lnTo>
                  <a:lnTo>
                    <a:pt x="78734" y="533564"/>
                  </a:lnTo>
                  <a:lnTo>
                    <a:pt x="64914" y="533564"/>
                  </a:lnTo>
                  <a:lnTo>
                    <a:pt x="64914" y="510745"/>
                  </a:lnTo>
                  <a:lnTo>
                    <a:pt x="78734" y="510745"/>
                  </a:lnTo>
                  <a:lnTo>
                    <a:pt x="78734" y="478796"/>
                  </a:lnTo>
                  <a:lnTo>
                    <a:pt x="64914" y="478796"/>
                  </a:lnTo>
                  <a:lnTo>
                    <a:pt x="64914" y="463168"/>
                  </a:lnTo>
                  <a:lnTo>
                    <a:pt x="268251" y="463168"/>
                  </a:lnTo>
                  <a:lnTo>
                    <a:pt x="268251" y="495208"/>
                  </a:lnTo>
                  <a:cubicBezTo>
                    <a:pt x="268251" y="503592"/>
                    <a:pt x="275092" y="510395"/>
                    <a:pt x="283476" y="510395"/>
                  </a:cubicBezTo>
                  <a:lnTo>
                    <a:pt x="331099" y="510395"/>
                  </a:lnTo>
                  <a:cubicBezTo>
                    <a:pt x="339483" y="510395"/>
                    <a:pt x="346286" y="503592"/>
                    <a:pt x="346286" y="495208"/>
                  </a:cubicBezTo>
                  <a:lnTo>
                    <a:pt x="346286" y="463168"/>
                  </a:lnTo>
                  <a:cubicBezTo>
                    <a:pt x="364621" y="463168"/>
                    <a:pt x="339453" y="463168"/>
                    <a:pt x="391932" y="463168"/>
                  </a:cubicBezTo>
                  <a:lnTo>
                    <a:pt x="391932" y="635917"/>
                  </a:lnTo>
                  <a:lnTo>
                    <a:pt x="64914" y="635917"/>
                  </a:lnTo>
                  <a:lnTo>
                    <a:pt x="64914" y="620296"/>
                  </a:lnTo>
                  <a:close/>
                  <a:moveTo>
                    <a:pt x="81326" y="395144"/>
                  </a:moveTo>
                  <a:lnTo>
                    <a:pt x="106866" y="395144"/>
                  </a:lnTo>
                  <a:lnTo>
                    <a:pt x="106866" y="441223"/>
                  </a:lnTo>
                  <a:lnTo>
                    <a:pt x="81326" y="441223"/>
                  </a:lnTo>
                  <a:lnTo>
                    <a:pt x="81326" y="395144"/>
                  </a:lnTo>
                  <a:close/>
                  <a:moveTo>
                    <a:pt x="143687" y="115961"/>
                  </a:moveTo>
                  <a:lnTo>
                    <a:pt x="143687" y="99025"/>
                  </a:lnTo>
                  <a:lnTo>
                    <a:pt x="266366" y="99025"/>
                  </a:lnTo>
                  <a:lnTo>
                    <a:pt x="266366" y="115961"/>
                  </a:lnTo>
                  <a:cubicBezTo>
                    <a:pt x="266366" y="149703"/>
                    <a:pt x="238818" y="177281"/>
                    <a:pt x="205046" y="177281"/>
                  </a:cubicBezTo>
                  <a:cubicBezTo>
                    <a:pt x="171083" y="177281"/>
                    <a:pt x="143687" y="149566"/>
                    <a:pt x="143687" y="115961"/>
                  </a:cubicBezTo>
                  <a:close/>
                  <a:moveTo>
                    <a:pt x="175948" y="64705"/>
                  </a:moveTo>
                  <a:cubicBezTo>
                    <a:pt x="175948" y="65929"/>
                    <a:pt x="176913" y="66894"/>
                    <a:pt x="178144" y="66894"/>
                  </a:cubicBezTo>
                  <a:lnTo>
                    <a:pt x="231909" y="66894"/>
                  </a:lnTo>
                  <a:cubicBezTo>
                    <a:pt x="233140" y="66894"/>
                    <a:pt x="234105" y="65929"/>
                    <a:pt x="234105" y="64705"/>
                  </a:cubicBezTo>
                  <a:lnTo>
                    <a:pt x="234105" y="29465"/>
                  </a:lnTo>
                  <a:cubicBezTo>
                    <a:pt x="253899" y="40038"/>
                    <a:pt x="266366" y="60707"/>
                    <a:pt x="266366" y="83442"/>
                  </a:cubicBezTo>
                  <a:lnTo>
                    <a:pt x="266366" y="85859"/>
                  </a:lnTo>
                  <a:lnTo>
                    <a:pt x="143687" y="85859"/>
                  </a:lnTo>
                  <a:lnTo>
                    <a:pt x="143687" y="83442"/>
                  </a:lnTo>
                  <a:cubicBezTo>
                    <a:pt x="143687" y="60707"/>
                    <a:pt x="156154" y="40038"/>
                    <a:pt x="175948" y="29465"/>
                  </a:cubicBezTo>
                  <a:lnTo>
                    <a:pt x="175948" y="64705"/>
                  </a:lnTo>
                  <a:close/>
                  <a:moveTo>
                    <a:pt x="180729" y="27093"/>
                  </a:moveTo>
                  <a:cubicBezTo>
                    <a:pt x="188414" y="23756"/>
                    <a:pt x="196578" y="22084"/>
                    <a:pt x="205046" y="22084"/>
                  </a:cubicBezTo>
                  <a:cubicBezTo>
                    <a:pt x="213475" y="22084"/>
                    <a:pt x="221639" y="23756"/>
                    <a:pt x="229317" y="27093"/>
                  </a:cubicBezTo>
                  <a:cubicBezTo>
                    <a:pt x="229453" y="27131"/>
                    <a:pt x="229583" y="27223"/>
                    <a:pt x="229719" y="27268"/>
                  </a:cubicBezTo>
                  <a:lnTo>
                    <a:pt x="229719" y="62508"/>
                  </a:lnTo>
                  <a:lnTo>
                    <a:pt x="180341" y="62508"/>
                  </a:lnTo>
                  <a:lnTo>
                    <a:pt x="180341" y="27268"/>
                  </a:lnTo>
                  <a:cubicBezTo>
                    <a:pt x="180470" y="27223"/>
                    <a:pt x="180600" y="27131"/>
                    <a:pt x="180729" y="27093"/>
                  </a:cubicBezTo>
                  <a:close/>
                  <a:moveTo>
                    <a:pt x="76940" y="295862"/>
                  </a:moveTo>
                  <a:lnTo>
                    <a:pt x="76940" y="220943"/>
                  </a:lnTo>
                  <a:cubicBezTo>
                    <a:pt x="76940" y="208219"/>
                    <a:pt x="87247" y="197865"/>
                    <a:pt x="99980" y="197865"/>
                  </a:cubicBezTo>
                  <a:lnTo>
                    <a:pt x="172572" y="197865"/>
                  </a:lnTo>
                  <a:lnTo>
                    <a:pt x="172572" y="182982"/>
                  </a:lnTo>
                  <a:cubicBezTo>
                    <a:pt x="182173" y="187710"/>
                    <a:pt x="193362" y="190447"/>
                    <a:pt x="205046" y="190447"/>
                  </a:cubicBezTo>
                  <a:cubicBezTo>
                    <a:pt x="217018" y="190447"/>
                    <a:pt x="228404" y="187520"/>
                    <a:pt x="237488" y="182982"/>
                  </a:cubicBezTo>
                  <a:lnTo>
                    <a:pt x="237488" y="197865"/>
                  </a:lnTo>
                  <a:lnTo>
                    <a:pt x="310081" y="197865"/>
                  </a:lnTo>
                  <a:cubicBezTo>
                    <a:pt x="322806" y="197865"/>
                    <a:pt x="333121" y="208219"/>
                    <a:pt x="333121" y="220943"/>
                  </a:cubicBezTo>
                  <a:lnTo>
                    <a:pt x="333121" y="495208"/>
                  </a:lnTo>
                  <a:cubicBezTo>
                    <a:pt x="333121" y="496310"/>
                    <a:pt x="332239" y="497230"/>
                    <a:pt x="331099" y="497230"/>
                  </a:cubicBezTo>
                  <a:lnTo>
                    <a:pt x="283476" y="497230"/>
                  </a:lnTo>
                  <a:cubicBezTo>
                    <a:pt x="282336" y="497230"/>
                    <a:pt x="281416" y="496310"/>
                    <a:pt x="281416" y="495208"/>
                  </a:cubicBezTo>
                  <a:lnTo>
                    <a:pt x="281416" y="449128"/>
                  </a:lnTo>
                  <a:lnTo>
                    <a:pt x="261356" y="449128"/>
                  </a:lnTo>
                  <a:cubicBezTo>
                    <a:pt x="258772" y="449128"/>
                    <a:pt x="256491" y="447327"/>
                    <a:pt x="256271" y="445176"/>
                  </a:cubicBezTo>
                  <a:cubicBezTo>
                    <a:pt x="256058" y="442371"/>
                    <a:pt x="258164" y="440220"/>
                    <a:pt x="260703" y="440220"/>
                  </a:cubicBezTo>
                  <a:lnTo>
                    <a:pt x="294407" y="440220"/>
                  </a:lnTo>
                  <a:cubicBezTo>
                    <a:pt x="294407" y="219218"/>
                    <a:pt x="294407" y="295520"/>
                    <a:pt x="294407" y="252983"/>
                  </a:cubicBezTo>
                  <a:lnTo>
                    <a:pt x="281241" y="252983"/>
                  </a:lnTo>
                  <a:cubicBezTo>
                    <a:pt x="281241" y="477679"/>
                    <a:pt x="281241" y="187307"/>
                    <a:pt x="281241" y="427046"/>
                  </a:cubicBezTo>
                  <a:lnTo>
                    <a:pt x="260703" y="427046"/>
                  </a:lnTo>
                  <a:cubicBezTo>
                    <a:pt x="252334" y="427046"/>
                    <a:pt x="245120" y="432991"/>
                    <a:pt x="243501" y="441094"/>
                  </a:cubicBezTo>
                  <a:lnTo>
                    <a:pt x="238758" y="441094"/>
                  </a:lnTo>
                  <a:cubicBezTo>
                    <a:pt x="238758" y="441139"/>
                    <a:pt x="238712" y="441185"/>
                    <a:pt x="238758" y="441223"/>
                  </a:cubicBezTo>
                  <a:lnTo>
                    <a:pt x="128812" y="441223"/>
                  </a:lnTo>
                  <a:lnTo>
                    <a:pt x="128812" y="252983"/>
                  </a:lnTo>
                  <a:lnTo>
                    <a:pt x="115646" y="252983"/>
                  </a:lnTo>
                  <a:lnTo>
                    <a:pt x="115646" y="373198"/>
                  </a:lnTo>
                  <a:lnTo>
                    <a:pt x="104890" y="373198"/>
                  </a:lnTo>
                  <a:cubicBezTo>
                    <a:pt x="104981" y="372803"/>
                    <a:pt x="104981" y="372408"/>
                    <a:pt x="104981" y="372013"/>
                  </a:cubicBezTo>
                  <a:lnTo>
                    <a:pt x="104981" y="310221"/>
                  </a:lnTo>
                  <a:cubicBezTo>
                    <a:pt x="104981" y="302316"/>
                    <a:pt x="98528" y="295862"/>
                    <a:pt x="90630" y="295862"/>
                  </a:cubicBezTo>
                  <a:lnTo>
                    <a:pt x="76940" y="295862"/>
                  </a:lnTo>
                  <a:close/>
                  <a:moveTo>
                    <a:pt x="45333" y="310221"/>
                  </a:moveTo>
                  <a:cubicBezTo>
                    <a:pt x="45333" y="309560"/>
                    <a:pt x="45865" y="309035"/>
                    <a:pt x="46519" y="309035"/>
                  </a:cubicBezTo>
                  <a:lnTo>
                    <a:pt x="90630" y="309035"/>
                  </a:lnTo>
                  <a:cubicBezTo>
                    <a:pt x="91284" y="309035"/>
                    <a:pt x="91816" y="309560"/>
                    <a:pt x="91816" y="310221"/>
                  </a:cubicBezTo>
                  <a:lnTo>
                    <a:pt x="91816" y="372013"/>
                  </a:lnTo>
                  <a:cubicBezTo>
                    <a:pt x="91816" y="372674"/>
                    <a:pt x="91284" y="373198"/>
                    <a:pt x="90630" y="373198"/>
                  </a:cubicBezTo>
                  <a:lnTo>
                    <a:pt x="46519" y="373198"/>
                  </a:lnTo>
                  <a:cubicBezTo>
                    <a:pt x="45865" y="373198"/>
                    <a:pt x="45333" y="372674"/>
                    <a:pt x="45333" y="372013"/>
                  </a:cubicBezTo>
                  <a:lnTo>
                    <a:pt x="45333" y="310221"/>
                  </a:lnTo>
                  <a:close/>
                  <a:moveTo>
                    <a:pt x="13476" y="428894"/>
                  </a:moveTo>
                  <a:lnTo>
                    <a:pt x="30412" y="428894"/>
                  </a:lnTo>
                  <a:lnTo>
                    <a:pt x="30412" y="670199"/>
                  </a:lnTo>
                  <a:lnTo>
                    <a:pt x="13476" y="670199"/>
                  </a:lnTo>
                  <a:lnTo>
                    <a:pt x="13476" y="428894"/>
                  </a:lnTo>
                  <a:close/>
                  <a:moveTo>
                    <a:pt x="51741" y="670199"/>
                  </a:moveTo>
                  <a:lnTo>
                    <a:pt x="34805" y="670199"/>
                  </a:lnTo>
                  <a:lnTo>
                    <a:pt x="34805" y="428894"/>
                  </a:lnTo>
                  <a:lnTo>
                    <a:pt x="51741" y="428894"/>
                  </a:lnTo>
                  <a:cubicBezTo>
                    <a:pt x="51741" y="843722"/>
                    <a:pt x="51741" y="253454"/>
                    <a:pt x="51741" y="670199"/>
                  </a:cubicBezTo>
                  <a:close/>
                  <a:moveTo>
                    <a:pt x="311" y="657862"/>
                  </a:moveTo>
                  <a:lnTo>
                    <a:pt x="311" y="692136"/>
                  </a:lnTo>
                  <a:lnTo>
                    <a:pt x="73686" y="692136"/>
                  </a:lnTo>
                  <a:lnTo>
                    <a:pt x="73686" y="657862"/>
                  </a:lnTo>
                  <a:lnTo>
                    <a:pt x="413870" y="657862"/>
                  </a:lnTo>
                  <a:lnTo>
                    <a:pt x="413870" y="441223"/>
                  </a:lnTo>
                  <a:lnTo>
                    <a:pt x="355058" y="441223"/>
                  </a:lnTo>
                  <a:lnTo>
                    <a:pt x="355058" y="220943"/>
                  </a:lnTo>
                  <a:cubicBezTo>
                    <a:pt x="355058" y="196110"/>
                    <a:pt x="334922" y="175920"/>
                    <a:pt x="310081" y="175920"/>
                  </a:cubicBezTo>
                  <a:lnTo>
                    <a:pt x="262763" y="175920"/>
                  </a:lnTo>
                  <a:cubicBezTo>
                    <a:pt x="278520" y="160778"/>
                    <a:pt x="288311" y="139495"/>
                    <a:pt x="288311" y="115961"/>
                  </a:cubicBezTo>
                  <a:lnTo>
                    <a:pt x="288311" y="83442"/>
                  </a:lnTo>
                  <a:cubicBezTo>
                    <a:pt x="288311" y="37507"/>
                    <a:pt x="251171" y="162"/>
                    <a:pt x="205030" y="177"/>
                  </a:cubicBezTo>
                  <a:cubicBezTo>
                    <a:pt x="158654" y="200"/>
                    <a:pt x="121750" y="37690"/>
                    <a:pt x="121750" y="83442"/>
                  </a:cubicBezTo>
                  <a:lnTo>
                    <a:pt x="121750" y="115961"/>
                  </a:lnTo>
                  <a:cubicBezTo>
                    <a:pt x="121750" y="139495"/>
                    <a:pt x="131533" y="160778"/>
                    <a:pt x="147290" y="175920"/>
                  </a:cubicBezTo>
                  <a:lnTo>
                    <a:pt x="99980" y="175920"/>
                  </a:lnTo>
                  <a:cubicBezTo>
                    <a:pt x="75184" y="175920"/>
                    <a:pt x="54987" y="196110"/>
                    <a:pt x="54987" y="220943"/>
                  </a:cubicBezTo>
                  <a:lnTo>
                    <a:pt x="54987" y="287090"/>
                  </a:lnTo>
                  <a:lnTo>
                    <a:pt x="46519" y="287090"/>
                  </a:lnTo>
                  <a:cubicBezTo>
                    <a:pt x="33749" y="287090"/>
                    <a:pt x="23388" y="297443"/>
                    <a:pt x="23388" y="310221"/>
                  </a:cubicBezTo>
                  <a:lnTo>
                    <a:pt x="23388" y="372013"/>
                  </a:lnTo>
                  <a:cubicBezTo>
                    <a:pt x="23388" y="384737"/>
                    <a:pt x="33749" y="395144"/>
                    <a:pt x="46519" y="395144"/>
                  </a:cubicBezTo>
                  <a:lnTo>
                    <a:pt x="55778" y="395144"/>
                  </a:lnTo>
                  <a:lnTo>
                    <a:pt x="55778" y="406948"/>
                  </a:lnTo>
                  <a:lnTo>
                    <a:pt x="311" y="406948"/>
                  </a:lnTo>
                  <a:lnTo>
                    <a:pt x="311" y="441223"/>
                  </a:lnTo>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1" name="Freeform: Shape 860">
              <a:extLst>
                <a:ext uri="{FF2B5EF4-FFF2-40B4-BE49-F238E27FC236}">
                  <a16:creationId xmlns:a16="http://schemas.microsoft.com/office/drawing/2014/main" id="{6868161B-8C8A-4FD9-8219-FDC983009C9B}"/>
                </a:ext>
              </a:extLst>
            </p:cNvPr>
            <p:cNvSpPr/>
            <p:nvPr/>
          </p:nvSpPr>
          <p:spPr>
            <a:xfrm>
              <a:off x="794670" y="3910886"/>
              <a:ext cx="365245" cy="218485"/>
            </a:xfrm>
            <a:custGeom>
              <a:avLst/>
              <a:gdLst>
                <a:gd name="connsiteX0" fmla="*/ 25006 w 365245"/>
                <a:gd name="connsiteY0" fmla="*/ 193861 h 218485"/>
                <a:gd name="connsiteX1" fmla="*/ 352024 w 365245"/>
                <a:gd name="connsiteY1" fmla="*/ 193861 h 218485"/>
                <a:gd name="connsiteX2" fmla="*/ 352024 w 365245"/>
                <a:gd name="connsiteY2" fmla="*/ 25141 h 218485"/>
                <a:gd name="connsiteX3" fmla="*/ 25006 w 365245"/>
                <a:gd name="connsiteY3" fmla="*/ 25141 h 218485"/>
                <a:gd name="connsiteX4" fmla="*/ 25006 w 365245"/>
                <a:gd name="connsiteY4" fmla="*/ 193861 h 218485"/>
                <a:gd name="connsiteX5" fmla="*/ 365372 w 365245"/>
                <a:gd name="connsiteY5" fmla="*/ 218748 h 218485"/>
                <a:gd name="connsiteX6" fmla="*/ 127 w 365245"/>
                <a:gd name="connsiteY6" fmla="*/ 218748 h 218485"/>
                <a:gd name="connsiteX7" fmla="*/ 127 w 365245"/>
                <a:gd name="connsiteY7" fmla="*/ 262 h 218485"/>
                <a:gd name="connsiteX8" fmla="*/ 365372 w 365245"/>
                <a:gd name="connsiteY8" fmla="*/ 262 h 218485"/>
                <a:gd name="connsiteX9" fmla="*/ 365372 w 365245"/>
                <a:gd name="connsiteY9" fmla="*/ 218748 h 218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245" h="218485">
                  <a:moveTo>
                    <a:pt x="25006" y="193861"/>
                  </a:moveTo>
                  <a:lnTo>
                    <a:pt x="352024" y="193861"/>
                  </a:lnTo>
                  <a:lnTo>
                    <a:pt x="352024" y="25141"/>
                  </a:lnTo>
                  <a:lnTo>
                    <a:pt x="25006" y="25141"/>
                  </a:lnTo>
                  <a:lnTo>
                    <a:pt x="25006" y="193861"/>
                  </a:lnTo>
                  <a:close/>
                  <a:moveTo>
                    <a:pt x="365372" y="218748"/>
                  </a:moveTo>
                  <a:lnTo>
                    <a:pt x="127" y="218748"/>
                  </a:lnTo>
                  <a:lnTo>
                    <a:pt x="127" y="262"/>
                  </a:lnTo>
                  <a:lnTo>
                    <a:pt x="365372" y="262"/>
                  </a:lnTo>
                  <a:lnTo>
                    <a:pt x="365372" y="218748"/>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2" name="Freeform: Shape 861">
              <a:extLst>
                <a:ext uri="{FF2B5EF4-FFF2-40B4-BE49-F238E27FC236}">
                  <a16:creationId xmlns:a16="http://schemas.microsoft.com/office/drawing/2014/main" id="{18ADE45A-9D1C-4861-A431-C3659FC419C0}"/>
                </a:ext>
              </a:extLst>
            </p:cNvPr>
            <p:cNvSpPr/>
            <p:nvPr/>
          </p:nvSpPr>
          <p:spPr>
            <a:xfrm>
              <a:off x="1132740" y="3948353"/>
              <a:ext cx="13826" cy="31948"/>
            </a:xfrm>
            <a:custGeom>
              <a:avLst/>
              <a:gdLst>
                <a:gd name="connsiteX0" fmla="*/ 195 w 13826"/>
                <a:gd name="connsiteY0" fmla="*/ 239 h 31948"/>
                <a:gd name="connsiteX1" fmla="*/ 14021 w 13826"/>
                <a:gd name="connsiteY1" fmla="*/ 239 h 31948"/>
                <a:gd name="connsiteX2" fmla="*/ 14021 w 13826"/>
                <a:gd name="connsiteY2" fmla="*/ 32187 h 31948"/>
                <a:gd name="connsiteX3" fmla="*/ 195 w 13826"/>
                <a:gd name="connsiteY3" fmla="*/ 32187 h 31948"/>
              </a:gdLst>
              <a:ahLst/>
              <a:cxnLst>
                <a:cxn ang="0">
                  <a:pos x="connsiteX0" y="connsiteY0"/>
                </a:cxn>
                <a:cxn ang="0">
                  <a:pos x="connsiteX1" y="connsiteY1"/>
                </a:cxn>
                <a:cxn ang="0">
                  <a:pos x="connsiteX2" y="connsiteY2"/>
                </a:cxn>
                <a:cxn ang="0">
                  <a:pos x="connsiteX3" y="connsiteY3"/>
                </a:cxn>
              </a:cxnLst>
              <a:rect l="l" t="t" r="r" b="b"/>
              <a:pathLst>
                <a:path w="13826" h="31948">
                  <a:moveTo>
                    <a:pt x="195" y="239"/>
                  </a:moveTo>
                  <a:lnTo>
                    <a:pt x="14021" y="239"/>
                  </a:lnTo>
                  <a:lnTo>
                    <a:pt x="14021" y="32187"/>
                  </a:lnTo>
                  <a:lnTo>
                    <a:pt x="195" y="32187"/>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3" name="Freeform: Shape 862">
              <a:extLst>
                <a:ext uri="{FF2B5EF4-FFF2-40B4-BE49-F238E27FC236}">
                  <a16:creationId xmlns:a16="http://schemas.microsoft.com/office/drawing/2014/main" id="{B0E3C812-9C7E-409A-9E42-C3EA49852C5E}"/>
                </a:ext>
              </a:extLst>
            </p:cNvPr>
            <p:cNvSpPr/>
            <p:nvPr/>
          </p:nvSpPr>
          <p:spPr>
            <a:xfrm>
              <a:off x="1132740" y="4003120"/>
              <a:ext cx="13826" cy="31956"/>
            </a:xfrm>
            <a:custGeom>
              <a:avLst/>
              <a:gdLst>
                <a:gd name="connsiteX0" fmla="*/ 195 w 13826"/>
                <a:gd name="connsiteY0" fmla="*/ 262 h 31956"/>
                <a:gd name="connsiteX1" fmla="*/ 14021 w 13826"/>
                <a:gd name="connsiteY1" fmla="*/ 262 h 31956"/>
                <a:gd name="connsiteX2" fmla="*/ 14021 w 13826"/>
                <a:gd name="connsiteY2" fmla="*/ 32218 h 31956"/>
                <a:gd name="connsiteX3" fmla="*/ 195 w 13826"/>
                <a:gd name="connsiteY3" fmla="*/ 32218 h 31956"/>
              </a:gdLst>
              <a:ahLst/>
              <a:cxnLst>
                <a:cxn ang="0">
                  <a:pos x="connsiteX0" y="connsiteY0"/>
                </a:cxn>
                <a:cxn ang="0">
                  <a:pos x="connsiteX1" y="connsiteY1"/>
                </a:cxn>
                <a:cxn ang="0">
                  <a:pos x="connsiteX2" y="connsiteY2"/>
                </a:cxn>
                <a:cxn ang="0">
                  <a:pos x="connsiteX3" y="connsiteY3"/>
                </a:cxn>
              </a:cxnLst>
              <a:rect l="l" t="t" r="r" b="b"/>
              <a:pathLst>
                <a:path w="13826" h="31956">
                  <a:moveTo>
                    <a:pt x="195" y="262"/>
                  </a:moveTo>
                  <a:lnTo>
                    <a:pt x="14021" y="262"/>
                  </a:lnTo>
                  <a:lnTo>
                    <a:pt x="14021" y="32218"/>
                  </a:lnTo>
                  <a:lnTo>
                    <a:pt x="195" y="32218"/>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4" name="Freeform: Shape 863">
              <a:extLst>
                <a:ext uri="{FF2B5EF4-FFF2-40B4-BE49-F238E27FC236}">
                  <a16:creationId xmlns:a16="http://schemas.microsoft.com/office/drawing/2014/main" id="{30F9F784-B9FA-4812-95A1-E13588179254}"/>
                </a:ext>
              </a:extLst>
            </p:cNvPr>
            <p:cNvSpPr/>
            <p:nvPr/>
          </p:nvSpPr>
          <p:spPr>
            <a:xfrm>
              <a:off x="1132740" y="4057896"/>
              <a:ext cx="13826" cy="31956"/>
            </a:xfrm>
            <a:custGeom>
              <a:avLst/>
              <a:gdLst>
                <a:gd name="connsiteX0" fmla="*/ 195 w 13826"/>
                <a:gd name="connsiteY0" fmla="*/ 285 h 31956"/>
                <a:gd name="connsiteX1" fmla="*/ 14021 w 13826"/>
                <a:gd name="connsiteY1" fmla="*/ 285 h 31956"/>
                <a:gd name="connsiteX2" fmla="*/ 14021 w 13826"/>
                <a:gd name="connsiteY2" fmla="*/ 32241 h 31956"/>
                <a:gd name="connsiteX3" fmla="*/ 195 w 13826"/>
                <a:gd name="connsiteY3" fmla="*/ 32241 h 31956"/>
              </a:gdLst>
              <a:ahLst/>
              <a:cxnLst>
                <a:cxn ang="0">
                  <a:pos x="connsiteX0" y="connsiteY0"/>
                </a:cxn>
                <a:cxn ang="0">
                  <a:pos x="connsiteX1" y="connsiteY1"/>
                </a:cxn>
                <a:cxn ang="0">
                  <a:pos x="connsiteX2" y="connsiteY2"/>
                </a:cxn>
                <a:cxn ang="0">
                  <a:pos x="connsiteX3" y="connsiteY3"/>
                </a:cxn>
              </a:cxnLst>
              <a:rect l="l" t="t" r="r" b="b"/>
              <a:pathLst>
                <a:path w="13826" h="31956">
                  <a:moveTo>
                    <a:pt x="195" y="285"/>
                  </a:moveTo>
                  <a:lnTo>
                    <a:pt x="14021" y="285"/>
                  </a:lnTo>
                  <a:lnTo>
                    <a:pt x="14021" y="32241"/>
                  </a:lnTo>
                  <a:lnTo>
                    <a:pt x="195" y="32241"/>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5" name="Freeform: Shape 864">
              <a:extLst>
                <a:ext uri="{FF2B5EF4-FFF2-40B4-BE49-F238E27FC236}">
                  <a16:creationId xmlns:a16="http://schemas.microsoft.com/office/drawing/2014/main" id="{6F33F67F-0B6B-43E5-8CF4-59546D748206}"/>
                </a:ext>
              </a:extLst>
            </p:cNvPr>
            <p:cNvSpPr/>
            <p:nvPr/>
          </p:nvSpPr>
          <p:spPr>
            <a:xfrm>
              <a:off x="1146567" y="3876505"/>
              <a:ext cx="64603" cy="285187"/>
            </a:xfrm>
            <a:custGeom>
              <a:avLst/>
              <a:gdLst>
                <a:gd name="connsiteX0" fmla="*/ 51832 w 64603"/>
                <a:gd name="connsiteY0" fmla="*/ 263512 h 285187"/>
                <a:gd name="connsiteX1" fmla="*/ 34896 w 64603"/>
                <a:gd name="connsiteY1" fmla="*/ 263512 h 285187"/>
                <a:gd name="connsiteX2" fmla="*/ 34896 w 64603"/>
                <a:gd name="connsiteY2" fmla="*/ 22207 h 285187"/>
                <a:gd name="connsiteX3" fmla="*/ 51832 w 64603"/>
                <a:gd name="connsiteY3" fmla="*/ 22207 h 285187"/>
                <a:gd name="connsiteX4" fmla="*/ 51832 w 64603"/>
                <a:gd name="connsiteY4" fmla="*/ 263512 h 285187"/>
                <a:gd name="connsiteX5" fmla="*/ 30502 w 64603"/>
                <a:gd name="connsiteY5" fmla="*/ 263512 h 285187"/>
                <a:gd name="connsiteX6" fmla="*/ 13559 w 64603"/>
                <a:gd name="connsiteY6" fmla="*/ 263512 h 285187"/>
                <a:gd name="connsiteX7" fmla="*/ 13559 w 64603"/>
                <a:gd name="connsiteY7" fmla="*/ 22207 h 285187"/>
                <a:gd name="connsiteX8" fmla="*/ 30502 w 64603"/>
                <a:gd name="connsiteY8" fmla="*/ 22207 h 285187"/>
                <a:gd name="connsiteX9" fmla="*/ 30502 w 64603"/>
                <a:gd name="connsiteY9" fmla="*/ 263512 h 285187"/>
                <a:gd name="connsiteX10" fmla="*/ 211 w 64603"/>
                <a:gd name="connsiteY10" fmla="*/ 262 h 285187"/>
                <a:gd name="connsiteX11" fmla="*/ 211 w 64603"/>
                <a:gd name="connsiteY11" fmla="*/ 285449 h 285187"/>
                <a:gd name="connsiteX12" fmla="*/ 64815 w 64603"/>
                <a:gd name="connsiteY12" fmla="*/ 285449 h 285187"/>
                <a:gd name="connsiteX13" fmla="*/ 64815 w 64603"/>
                <a:gd name="connsiteY13" fmla="*/ 262 h 285187"/>
                <a:gd name="connsiteX14" fmla="*/ 211 w 64603"/>
                <a:gd name="connsiteY14" fmla="*/ 262 h 285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603" h="285187">
                  <a:moveTo>
                    <a:pt x="51832" y="263512"/>
                  </a:moveTo>
                  <a:lnTo>
                    <a:pt x="34896" y="263512"/>
                  </a:lnTo>
                  <a:lnTo>
                    <a:pt x="34896" y="22207"/>
                  </a:lnTo>
                  <a:lnTo>
                    <a:pt x="51832" y="22207"/>
                  </a:lnTo>
                  <a:lnTo>
                    <a:pt x="51832" y="263512"/>
                  </a:lnTo>
                  <a:close/>
                  <a:moveTo>
                    <a:pt x="30502" y="263512"/>
                  </a:moveTo>
                  <a:lnTo>
                    <a:pt x="13559" y="263512"/>
                  </a:lnTo>
                  <a:lnTo>
                    <a:pt x="13559" y="22207"/>
                  </a:lnTo>
                  <a:lnTo>
                    <a:pt x="30502" y="22207"/>
                  </a:lnTo>
                  <a:lnTo>
                    <a:pt x="30502" y="263512"/>
                  </a:lnTo>
                  <a:close/>
                  <a:moveTo>
                    <a:pt x="211" y="262"/>
                  </a:moveTo>
                  <a:lnTo>
                    <a:pt x="211" y="285449"/>
                  </a:lnTo>
                  <a:lnTo>
                    <a:pt x="64815" y="285449"/>
                  </a:lnTo>
                  <a:lnTo>
                    <a:pt x="64815" y="262"/>
                  </a:lnTo>
                  <a:lnTo>
                    <a:pt x="211" y="262"/>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6" name="Freeform: Shape 865">
              <a:extLst>
                <a:ext uri="{FF2B5EF4-FFF2-40B4-BE49-F238E27FC236}">
                  <a16:creationId xmlns:a16="http://schemas.microsoft.com/office/drawing/2014/main" id="{098D971D-D617-48EB-9A2D-08EB6D8F4A06}"/>
                </a:ext>
              </a:extLst>
            </p:cNvPr>
            <p:cNvSpPr/>
            <p:nvPr/>
          </p:nvSpPr>
          <p:spPr>
            <a:xfrm>
              <a:off x="1104448" y="4194819"/>
              <a:ext cx="213651" cy="213643"/>
            </a:xfrm>
            <a:custGeom>
              <a:avLst/>
              <a:gdLst>
                <a:gd name="connsiteX0" fmla="*/ 213876 w 213651"/>
                <a:gd name="connsiteY0" fmla="*/ 107194 h 213643"/>
                <a:gd name="connsiteX1" fmla="*/ 107054 w 213651"/>
                <a:gd name="connsiteY1" fmla="*/ 379 h 213643"/>
                <a:gd name="connsiteX2" fmla="*/ 224 w 213651"/>
                <a:gd name="connsiteY2" fmla="*/ 107194 h 213643"/>
                <a:gd name="connsiteX3" fmla="*/ 107054 w 213651"/>
                <a:gd name="connsiteY3" fmla="*/ 214023 h 213643"/>
                <a:gd name="connsiteX4" fmla="*/ 213876 w 213651"/>
                <a:gd name="connsiteY4" fmla="*/ 107194 h 213643"/>
                <a:gd name="connsiteX5" fmla="*/ 196393 w 213651"/>
                <a:gd name="connsiteY5" fmla="*/ 107194 h 213643"/>
                <a:gd name="connsiteX6" fmla="*/ 107054 w 213651"/>
                <a:gd name="connsiteY6" fmla="*/ 196540 h 213643"/>
                <a:gd name="connsiteX7" fmla="*/ 17708 w 213651"/>
                <a:gd name="connsiteY7" fmla="*/ 107194 h 213643"/>
                <a:gd name="connsiteX8" fmla="*/ 107054 w 213651"/>
                <a:gd name="connsiteY8" fmla="*/ 17862 h 213643"/>
                <a:gd name="connsiteX9" fmla="*/ 196393 w 213651"/>
                <a:gd name="connsiteY9" fmla="*/ 107194 h 213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651" h="213643">
                  <a:moveTo>
                    <a:pt x="213876" y="107194"/>
                  </a:moveTo>
                  <a:cubicBezTo>
                    <a:pt x="213876" y="48200"/>
                    <a:pt x="166048" y="379"/>
                    <a:pt x="107054" y="379"/>
                  </a:cubicBezTo>
                  <a:cubicBezTo>
                    <a:pt x="48052" y="379"/>
                    <a:pt x="224" y="48200"/>
                    <a:pt x="224" y="107194"/>
                  </a:cubicBezTo>
                  <a:cubicBezTo>
                    <a:pt x="224" y="166195"/>
                    <a:pt x="48052" y="214023"/>
                    <a:pt x="107054" y="214023"/>
                  </a:cubicBezTo>
                  <a:cubicBezTo>
                    <a:pt x="166048" y="214023"/>
                    <a:pt x="213876" y="166195"/>
                    <a:pt x="213876" y="107194"/>
                  </a:cubicBezTo>
                  <a:close/>
                  <a:moveTo>
                    <a:pt x="196393" y="107194"/>
                  </a:moveTo>
                  <a:cubicBezTo>
                    <a:pt x="196393" y="156542"/>
                    <a:pt x="156394" y="196540"/>
                    <a:pt x="107054" y="196540"/>
                  </a:cubicBezTo>
                  <a:cubicBezTo>
                    <a:pt x="57706" y="196540"/>
                    <a:pt x="17708" y="156542"/>
                    <a:pt x="17708" y="107194"/>
                  </a:cubicBezTo>
                  <a:cubicBezTo>
                    <a:pt x="17708" y="57853"/>
                    <a:pt x="57706" y="17862"/>
                    <a:pt x="107054" y="17862"/>
                  </a:cubicBezTo>
                  <a:cubicBezTo>
                    <a:pt x="156394" y="17862"/>
                    <a:pt x="196393" y="57853"/>
                    <a:pt x="196393" y="107194"/>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7" name="Freeform: Shape 866">
              <a:extLst>
                <a:ext uri="{FF2B5EF4-FFF2-40B4-BE49-F238E27FC236}">
                  <a16:creationId xmlns:a16="http://schemas.microsoft.com/office/drawing/2014/main" id="{6428817C-A4B4-4D29-996F-CACFFE9607D4}"/>
                </a:ext>
              </a:extLst>
            </p:cNvPr>
            <p:cNvSpPr/>
            <p:nvPr/>
          </p:nvSpPr>
          <p:spPr>
            <a:xfrm>
              <a:off x="1137225" y="4227566"/>
              <a:ext cx="148142" cy="148142"/>
            </a:xfrm>
            <a:custGeom>
              <a:avLst/>
              <a:gdLst>
                <a:gd name="connsiteX0" fmla="*/ 224 w 148142"/>
                <a:gd name="connsiteY0" fmla="*/ 12739 h 148142"/>
                <a:gd name="connsiteX1" fmla="*/ 136007 w 148142"/>
                <a:gd name="connsiteY1" fmla="*/ 148522 h 148142"/>
                <a:gd name="connsiteX2" fmla="*/ 148367 w 148142"/>
                <a:gd name="connsiteY2" fmla="*/ 136162 h 148142"/>
                <a:gd name="connsiteX3" fmla="*/ 12584 w 148142"/>
                <a:gd name="connsiteY3" fmla="*/ 379 h 148142"/>
                <a:gd name="connsiteX4" fmla="*/ 224 w 148142"/>
                <a:gd name="connsiteY4" fmla="*/ 12739 h 148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142" h="148142">
                  <a:moveTo>
                    <a:pt x="224" y="12739"/>
                  </a:moveTo>
                  <a:lnTo>
                    <a:pt x="136007" y="148522"/>
                  </a:lnTo>
                  <a:lnTo>
                    <a:pt x="148367" y="136162"/>
                  </a:lnTo>
                  <a:lnTo>
                    <a:pt x="12584" y="379"/>
                  </a:lnTo>
                  <a:lnTo>
                    <a:pt x="224" y="12739"/>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51" name="Group 350">
            <a:extLst>
              <a:ext uri="{FF2B5EF4-FFF2-40B4-BE49-F238E27FC236}">
                <a16:creationId xmlns:a16="http://schemas.microsoft.com/office/drawing/2014/main" id="{2FD74DB8-A391-429B-9150-35EF63E60670}"/>
              </a:ext>
            </a:extLst>
          </p:cNvPr>
          <p:cNvGrpSpPr/>
          <p:nvPr/>
        </p:nvGrpSpPr>
        <p:grpSpPr>
          <a:xfrm>
            <a:off x="198627" y="6107676"/>
            <a:ext cx="1685881" cy="569041"/>
            <a:chOff x="198627" y="6107676"/>
            <a:chExt cx="1685881" cy="569041"/>
          </a:xfrm>
        </p:grpSpPr>
        <p:sp>
          <p:nvSpPr>
            <p:cNvPr id="352" name="Freeform: Shape 351">
              <a:extLst>
                <a:ext uri="{FF2B5EF4-FFF2-40B4-BE49-F238E27FC236}">
                  <a16:creationId xmlns:a16="http://schemas.microsoft.com/office/drawing/2014/main" id="{2F7385D5-E0C6-4904-A4B8-B5955F8BF21C}"/>
                </a:ext>
              </a:extLst>
            </p:cNvPr>
            <p:cNvSpPr/>
            <p:nvPr/>
          </p:nvSpPr>
          <p:spPr>
            <a:xfrm>
              <a:off x="198627" y="6553160"/>
              <a:ext cx="123551" cy="123557"/>
            </a:xfrm>
            <a:custGeom>
              <a:avLst/>
              <a:gdLst>
                <a:gd name="connsiteX0" fmla="*/ 0 w 208197"/>
                <a:gd name="connsiteY0" fmla="*/ -227 h 208206"/>
                <a:gd name="connsiteX1" fmla="*/ 208197 w 208197"/>
                <a:gd name="connsiteY1" fmla="*/ -227 h 208206"/>
                <a:gd name="connsiteX2" fmla="*/ 208197 w 208197"/>
                <a:gd name="connsiteY2" fmla="*/ 207980 h 208206"/>
                <a:gd name="connsiteX3" fmla="*/ 0 w 20819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97" h="208206">
                  <a:moveTo>
                    <a:pt x="0" y="-227"/>
                  </a:moveTo>
                  <a:lnTo>
                    <a:pt x="208197" y="-227"/>
                  </a:lnTo>
                  <a:lnTo>
                    <a:pt x="208197" y="207980"/>
                  </a:lnTo>
                  <a:lnTo>
                    <a:pt x="0" y="207980"/>
                  </a:lnTo>
                  <a:close/>
                </a:path>
              </a:pathLst>
            </a:custGeom>
            <a:solidFill>
              <a:schemeClr val="bg1"/>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3" name="Freeform: Shape 352">
              <a:extLst>
                <a:ext uri="{FF2B5EF4-FFF2-40B4-BE49-F238E27FC236}">
                  <a16:creationId xmlns:a16="http://schemas.microsoft.com/office/drawing/2014/main" id="{30F3F9C9-F2B8-4B4A-BEC9-3D32C1211EE8}"/>
                </a:ext>
              </a:extLst>
            </p:cNvPr>
            <p:cNvSpPr/>
            <p:nvPr/>
          </p:nvSpPr>
          <p:spPr>
            <a:xfrm>
              <a:off x="371604" y="6553160"/>
              <a:ext cx="123557" cy="123557"/>
            </a:xfrm>
            <a:custGeom>
              <a:avLst/>
              <a:gdLst>
                <a:gd name="connsiteX0" fmla="*/ 0 w 208206"/>
                <a:gd name="connsiteY0" fmla="*/ -227 h 208206"/>
                <a:gd name="connsiteX1" fmla="*/ 208207 w 208206"/>
                <a:gd name="connsiteY1" fmla="*/ -227 h 208206"/>
                <a:gd name="connsiteX2" fmla="*/ 208207 w 208206"/>
                <a:gd name="connsiteY2" fmla="*/ 207980 h 208206"/>
                <a:gd name="connsiteX3" fmla="*/ 0 w 20820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06" h="208206">
                  <a:moveTo>
                    <a:pt x="0" y="-227"/>
                  </a:moveTo>
                  <a:lnTo>
                    <a:pt x="208207" y="-227"/>
                  </a:lnTo>
                  <a:lnTo>
                    <a:pt x="208207" y="207980"/>
                  </a:lnTo>
                  <a:lnTo>
                    <a:pt x="0" y="207980"/>
                  </a:lnTo>
                  <a:close/>
                </a:path>
              </a:pathLst>
            </a:custGeom>
            <a:solidFill>
              <a:schemeClr val="bg1"/>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4" name="Freeform: Shape 353">
              <a:extLst>
                <a:ext uri="{FF2B5EF4-FFF2-40B4-BE49-F238E27FC236}">
                  <a16:creationId xmlns:a16="http://schemas.microsoft.com/office/drawing/2014/main" id="{70BC6615-323F-4E6F-AEA8-D3F22AC2D1CC}"/>
                </a:ext>
              </a:extLst>
            </p:cNvPr>
            <p:cNvSpPr/>
            <p:nvPr/>
          </p:nvSpPr>
          <p:spPr>
            <a:xfrm>
              <a:off x="544587" y="6553160"/>
              <a:ext cx="123551" cy="123557"/>
            </a:xfrm>
            <a:custGeom>
              <a:avLst/>
              <a:gdLst>
                <a:gd name="connsiteX0" fmla="*/ 0 w 208197"/>
                <a:gd name="connsiteY0" fmla="*/ -227 h 208206"/>
                <a:gd name="connsiteX1" fmla="*/ 208197 w 208197"/>
                <a:gd name="connsiteY1" fmla="*/ -227 h 208206"/>
                <a:gd name="connsiteX2" fmla="*/ 208197 w 208197"/>
                <a:gd name="connsiteY2" fmla="*/ 207980 h 208206"/>
                <a:gd name="connsiteX3" fmla="*/ 0 w 20819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97" h="208206">
                  <a:moveTo>
                    <a:pt x="0" y="-227"/>
                  </a:moveTo>
                  <a:lnTo>
                    <a:pt x="208197" y="-227"/>
                  </a:lnTo>
                  <a:lnTo>
                    <a:pt x="208197" y="207980"/>
                  </a:lnTo>
                  <a:lnTo>
                    <a:pt x="0" y="207980"/>
                  </a:lnTo>
                  <a:close/>
                </a:path>
              </a:pathLst>
            </a:custGeom>
            <a:solidFill>
              <a:schemeClr val="bg1"/>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5" name="Freeform: Shape 354">
              <a:extLst>
                <a:ext uri="{FF2B5EF4-FFF2-40B4-BE49-F238E27FC236}">
                  <a16:creationId xmlns:a16="http://schemas.microsoft.com/office/drawing/2014/main" id="{4052E927-E83B-438C-9F3A-C272959BB5AF}"/>
                </a:ext>
              </a:extLst>
            </p:cNvPr>
            <p:cNvSpPr/>
            <p:nvPr/>
          </p:nvSpPr>
          <p:spPr>
            <a:xfrm>
              <a:off x="717565" y="6553160"/>
              <a:ext cx="123551" cy="123557"/>
            </a:xfrm>
            <a:custGeom>
              <a:avLst/>
              <a:gdLst>
                <a:gd name="connsiteX0" fmla="*/ 0 w 208197"/>
                <a:gd name="connsiteY0" fmla="*/ -227 h 208206"/>
                <a:gd name="connsiteX1" fmla="*/ 208197 w 208197"/>
                <a:gd name="connsiteY1" fmla="*/ -227 h 208206"/>
                <a:gd name="connsiteX2" fmla="*/ 208197 w 208197"/>
                <a:gd name="connsiteY2" fmla="*/ 207980 h 208206"/>
                <a:gd name="connsiteX3" fmla="*/ 0 w 20819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97" h="208206">
                  <a:moveTo>
                    <a:pt x="0" y="-227"/>
                  </a:moveTo>
                  <a:lnTo>
                    <a:pt x="208197" y="-227"/>
                  </a:lnTo>
                  <a:lnTo>
                    <a:pt x="208197" y="207980"/>
                  </a:lnTo>
                  <a:lnTo>
                    <a:pt x="0" y="207980"/>
                  </a:lnTo>
                  <a:close/>
                </a:path>
              </a:pathLst>
            </a:custGeom>
            <a:solidFill>
              <a:schemeClr val="bg1"/>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6" name="Freeform: Shape 355">
              <a:extLst>
                <a:ext uri="{FF2B5EF4-FFF2-40B4-BE49-F238E27FC236}">
                  <a16:creationId xmlns:a16="http://schemas.microsoft.com/office/drawing/2014/main" id="{68FFB8FD-B0EB-4D19-A3F5-58F9A0A63E99}"/>
                </a:ext>
              </a:extLst>
            </p:cNvPr>
            <p:cNvSpPr/>
            <p:nvPr/>
          </p:nvSpPr>
          <p:spPr>
            <a:xfrm>
              <a:off x="890547" y="6553160"/>
              <a:ext cx="123551" cy="123557"/>
            </a:xfrm>
            <a:custGeom>
              <a:avLst/>
              <a:gdLst>
                <a:gd name="connsiteX0" fmla="*/ 0 w 208197"/>
                <a:gd name="connsiteY0" fmla="*/ -227 h 208206"/>
                <a:gd name="connsiteX1" fmla="*/ 208197 w 208197"/>
                <a:gd name="connsiteY1" fmla="*/ -227 h 208206"/>
                <a:gd name="connsiteX2" fmla="*/ 208197 w 208197"/>
                <a:gd name="connsiteY2" fmla="*/ 207980 h 208206"/>
                <a:gd name="connsiteX3" fmla="*/ 0 w 20819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97" h="208206">
                  <a:moveTo>
                    <a:pt x="0" y="-227"/>
                  </a:moveTo>
                  <a:lnTo>
                    <a:pt x="208197" y="-227"/>
                  </a:lnTo>
                  <a:lnTo>
                    <a:pt x="208197" y="207980"/>
                  </a:lnTo>
                  <a:lnTo>
                    <a:pt x="0" y="207980"/>
                  </a:lnTo>
                  <a:close/>
                </a:path>
              </a:pathLst>
            </a:custGeom>
            <a:solidFill>
              <a:schemeClr val="bg1"/>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7" name="Freeform: Shape 356">
              <a:extLst>
                <a:ext uri="{FF2B5EF4-FFF2-40B4-BE49-F238E27FC236}">
                  <a16:creationId xmlns:a16="http://schemas.microsoft.com/office/drawing/2014/main" id="{ADC7026C-2156-4DC6-BEFD-CFDB11E05D22}"/>
                </a:ext>
              </a:extLst>
            </p:cNvPr>
            <p:cNvSpPr/>
            <p:nvPr/>
          </p:nvSpPr>
          <p:spPr>
            <a:xfrm>
              <a:off x="1063525" y="6553160"/>
              <a:ext cx="123563" cy="123557"/>
            </a:xfrm>
            <a:custGeom>
              <a:avLst/>
              <a:gdLst>
                <a:gd name="connsiteX0" fmla="*/ 0 w 208216"/>
                <a:gd name="connsiteY0" fmla="*/ -227 h 208206"/>
                <a:gd name="connsiteX1" fmla="*/ 208217 w 208216"/>
                <a:gd name="connsiteY1" fmla="*/ -227 h 208206"/>
                <a:gd name="connsiteX2" fmla="*/ 208217 w 208216"/>
                <a:gd name="connsiteY2" fmla="*/ 207980 h 208206"/>
                <a:gd name="connsiteX3" fmla="*/ 0 w 20821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16" h="208206">
                  <a:moveTo>
                    <a:pt x="0" y="-227"/>
                  </a:moveTo>
                  <a:lnTo>
                    <a:pt x="208217" y="-227"/>
                  </a:lnTo>
                  <a:lnTo>
                    <a:pt x="208217" y="207980"/>
                  </a:lnTo>
                  <a:lnTo>
                    <a:pt x="0" y="207980"/>
                  </a:lnTo>
                  <a:close/>
                </a:path>
              </a:pathLst>
            </a:custGeom>
            <a:solidFill>
              <a:schemeClr val="bg1"/>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8" name="Freeform: Shape 357">
              <a:extLst>
                <a:ext uri="{FF2B5EF4-FFF2-40B4-BE49-F238E27FC236}">
                  <a16:creationId xmlns:a16="http://schemas.microsoft.com/office/drawing/2014/main" id="{E95A1265-5348-4F01-9DE9-029BE9BFF420}"/>
                </a:ext>
              </a:extLst>
            </p:cNvPr>
            <p:cNvSpPr/>
            <p:nvPr/>
          </p:nvSpPr>
          <p:spPr>
            <a:xfrm>
              <a:off x="1236507" y="6553160"/>
              <a:ext cx="123557" cy="123557"/>
            </a:xfrm>
            <a:custGeom>
              <a:avLst/>
              <a:gdLst>
                <a:gd name="connsiteX0" fmla="*/ 0 w 208206"/>
                <a:gd name="connsiteY0" fmla="*/ -227 h 208206"/>
                <a:gd name="connsiteX1" fmla="*/ 208207 w 208206"/>
                <a:gd name="connsiteY1" fmla="*/ -227 h 208206"/>
                <a:gd name="connsiteX2" fmla="*/ 208207 w 208206"/>
                <a:gd name="connsiteY2" fmla="*/ 207980 h 208206"/>
                <a:gd name="connsiteX3" fmla="*/ 0 w 20820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06" h="208206">
                  <a:moveTo>
                    <a:pt x="0" y="-227"/>
                  </a:moveTo>
                  <a:lnTo>
                    <a:pt x="208207" y="-227"/>
                  </a:lnTo>
                  <a:lnTo>
                    <a:pt x="208207" y="207980"/>
                  </a:lnTo>
                  <a:lnTo>
                    <a:pt x="0" y="207980"/>
                  </a:lnTo>
                  <a:close/>
                </a:path>
              </a:pathLst>
            </a:custGeom>
            <a:solidFill>
              <a:schemeClr val="bg1"/>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9" name="Freeform: Shape 358">
              <a:extLst>
                <a:ext uri="{FF2B5EF4-FFF2-40B4-BE49-F238E27FC236}">
                  <a16:creationId xmlns:a16="http://schemas.microsoft.com/office/drawing/2014/main" id="{06A4642E-276E-433A-8904-74A14B814C49}"/>
                </a:ext>
              </a:extLst>
            </p:cNvPr>
            <p:cNvSpPr/>
            <p:nvPr/>
          </p:nvSpPr>
          <p:spPr>
            <a:xfrm>
              <a:off x="1409480" y="6553160"/>
              <a:ext cx="123569" cy="123557"/>
            </a:xfrm>
            <a:custGeom>
              <a:avLst/>
              <a:gdLst>
                <a:gd name="connsiteX0" fmla="*/ 0 w 208226"/>
                <a:gd name="connsiteY0" fmla="*/ -227 h 208206"/>
                <a:gd name="connsiteX1" fmla="*/ 208226 w 208226"/>
                <a:gd name="connsiteY1" fmla="*/ -227 h 208206"/>
                <a:gd name="connsiteX2" fmla="*/ 208226 w 208226"/>
                <a:gd name="connsiteY2" fmla="*/ 207980 h 208206"/>
                <a:gd name="connsiteX3" fmla="*/ 0 w 20822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26" h="208206">
                  <a:moveTo>
                    <a:pt x="0" y="-227"/>
                  </a:moveTo>
                  <a:lnTo>
                    <a:pt x="208226" y="-227"/>
                  </a:lnTo>
                  <a:lnTo>
                    <a:pt x="208226" y="207980"/>
                  </a:lnTo>
                  <a:lnTo>
                    <a:pt x="0" y="207980"/>
                  </a:lnTo>
                  <a:close/>
                </a:path>
              </a:pathLst>
            </a:custGeom>
            <a:solidFill>
              <a:schemeClr val="bg1"/>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0" name="Freeform: Shape 359">
              <a:extLst>
                <a:ext uri="{FF2B5EF4-FFF2-40B4-BE49-F238E27FC236}">
                  <a16:creationId xmlns:a16="http://schemas.microsoft.com/office/drawing/2014/main" id="{06FAFADA-4314-4224-9407-0B48ADADF7A7}"/>
                </a:ext>
              </a:extLst>
            </p:cNvPr>
            <p:cNvSpPr/>
            <p:nvPr/>
          </p:nvSpPr>
          <p:spPr>
            <a:xfrm>
              <a:off x="1582479" y="6553160"/>
              <a:ext cx="123546" cy="123557"/>
            </a:xfrm>
            <a:custGeom>
              <a:avLst/>
              <a:gdLst>
                <a:gd name="connsiteX0" fmla="*/ 0 w 208187"/>
                <a:gd name="connsiteY0" fmla="*/ -227 h 208206"/>
                <a:gd name="connsiteX1" fmla="*/ 208188 w 208187"/>
                <a:gd name="connsiteY1" fmla="*/ -227 h 208206"/>
                <a:gd name="connsiteX2" fmla="*/ 208188 w 208187"/>
                <a:gd name="connsiteY2" fmla="*/ 207980 h 208206"/>
                <a:gd name="connsiteX3" fmla="*/ 0 w 20818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87" h="208206">
                  <a:moveTo>
                    <a:pt x="0" y="-227"/>
                  </a:moveTo>
                  <a:lnTo>
                    <a:pt x="208188" y="-227"/>
                  </a:lnTo>
                  <a:lnTo>
                    <a:pt x="208188" y="207980"/>
                  </a:lnTo>
                  <a:lnTo>
                    <a:pt x="0" y="207980"/>
                  </a:lnTo>
                  <a:close/>
                </a:path>
              </a:pathLst>
            </a:custGeom>
            <a:solidFill>
              <a:schemeClr val="bg1"/>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1" name="Freeform: Shape 360">
              <a:extLst>
                <a:ext uri="{FF2B5EF4-FFF2-40B4-BE49-F238E27FC236}">
                  <a16:creationId xmlns:a16="http://schemas.microsoft.com/office/drawing/2014/main" id="{DE886360-735C-47A2-8EDB-D4F3BC9A1BAF}"/>
                </a:ext>
              </a:extLst>
            </p:cNvPr>
            <p:cNvSpPr/>
            <p:nvPr/>
          </p:nvSpPr>
          <p:spPr>
            <a:xfrm>
              <a:off x="1755451" y="6553160"/>
              <a:ext cx="123563" cy="123557"/>
            </a:xfrm>
            <a:custGeom>
              <a:avLst/>
              <a:gdLst>
                <a:gd name="connsiteX0" fmla="*/ 0 w 208216"/>
                <a:gd name="connsiteY0" fmla="*/ -227 h 208206"/>
                <a:gd name="connsiteX1" fmla="*/ 208216 w 208216"/>
                <a:gd name="connsiteY1" fmla="*/ -227 h 208206"/>
                <a:gd name="connsiteX2" fmla="*/ 208216 w 208216"/>
                <a:gd name="connsiteY2" fmla="*/ 207980 h 208206"/>
                <a:gd name="connsiteX3" fmla="*/ 0 w 20821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16" h="208206">
                  <a:moveTo>
                    <a:pt x="0" y="-227"/>
                  </a:moveTo>
                  <a:lnTo>
                    <a:pt x="208216" y="-227"/>
                  </a:lnTo>
                  <a:lnTo>
                    <a:pt x="208216" y="207980"/>
                  </a:lnTo>
                  <a:lnTo>
                    <a:pt x="0" y="207980"/>
                  </a:lnTo>
                  <a:close/>
                </a:path>
              </a:pathLst>
            </a:custGeom>
            <a:solidFill>
              <a:schemeClr val="bg1"/>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2" name="Freeform: Shape 361">
              <a:extLst>
                <a:ext uri="{FF2B5EF4-FFF2-40B4-BE49-F238E27FC236}">
                  <a16:creationId xmlns:a16="http://schemas.microsoft.com/office/drawing/2014/main" id="{C36B6715-7ED5-47DC-A2FE-BD68F7A9FBD8}"/>
                </a:ext>
              </a:extLst>
            </p:cNvPr>
            <p:cNvSpPr/>
            <p:nvPr/>
          </p:nvSpPr>
          <p:spPr>
            <a:xfrm>
              <a:off x="198667" y="6108937"/>
              <a:ext cx="107267" cy="149463"/>
            </a:xfrm>
            <a:custGeom>
              <a:avLst/>
              <a:gdLst>
                <a:gd name="connsiteX0" fmla="*/ 158296 w 180755"/>
                <a:gd name="connsiteY0" fmla="*/ 22641 h 251860"/>
                <a:gd name="connsiteX1" fmla="*/ 180756 w 180755"/>
                <a:gd name="connsiteY1" fmla="*/ 78534 h 251860"/>
                <a:gd name="connsiteX2" fmla="*/ 158296 w 180755"/>
                <a:gd name="connsiteY2" fmla="*/ 134417 h 251860"/>
                <a:gd name="connsiteX3" fmla="*/ 97631 w 180755"/>
                <a:gd name="connsiteY3" fmla="*/ 157058 h 251860"/>
                <a:gd name="connsiteX4" fmla="*/ 49168 w 180755"/>
                <a:gd name="connsiteY4" fmla="*/ 157058 h 251860"/>
                <a:gd name="connsiteX5" fmla="*/ 49168 w 180755"/>
                <a:gd name="connsiteY5" fmla="*/ 251860 h 251860"/>
                <a:gd name="connsiteX6" fmla="*/ 0 w 180755"/>
                <a:gd name="connsiteY6" fmla="*/ 251860 h 251860"/>
                <a:gd name="connsiteX7" fmla="*/ 0 w 180755"/>
                <a:gd name="connsiteY7" fmla="*/ 0 h 251860"/>
                <a:gd name="connsiteX8" fmla="*/ 97631 w 180755"/>
                <a:gd name="connsiteY8" fmla="*/ 0 h 251860"/>
                <a:gd name="connsiteX9" fmla="*/ 158296 w 180755"/>
                <a:gd name="connsiteY9" fmla="*/ 22641 h 251860"/>
                <a:gd name="connsiteX10" fmla="*/ 121682 w 180755"/>
                <a:gd name="connsiteY10" fmla="*/ 103470 h 251860"/>
                <a:gd name="connsiteX11" fmla="*/ 131588 w 180755"/>
                <a:gd name="connsiteY11" fmla="*/ 78534 h 251860"/>
                <a:gd name="connsiteX12" fmla="*/ 121682 w 180755"/>
                <a:gd name="connsiteY12" fmla="*/ 53416 h 251860"/>
                <a:gd name="connsiteX13" fmla="*/ 95155 w 180755"/>
                <a:gd name="connsiteY13" fmla="*/ 43863 h 251860"/>
                <a:gd name="connsiteX14" fmla="*/ 49168 w 180755"/>
                <a:gd name="connsiteY14" fmla="*/ 43863 h 251860"/>
                <a:gd name="connsiteX15" fmla="*/ 49168 w 180755"/>
                <a:gd name="connsiteY15" fmla="*/ 112843 h 251860"/>
                <a:gd name="connsiteX16" fmla="*/ 95155 w 180755"/>
                <a:gd name="connsiteY16" fmla="*/ 112843 h 251860"/>
                <a:gd name="connsiteX17" fmla="*/ 121682 w 180755"/>
                <a:gd name="connsiteY17" fmla="*/ 10347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0755" h="251860">
                  <a:moveTo>
                    <a:pt x="158296" y="22641"/>
                  </a:moveTo>
                  <a:cubicBezTo>
                    <a:pt x="173269" y="37729"/>
                    <a:pt x="180756" y="56359"/>
                    <a:pt x="180756" y="78534"/>
                  </a:cubicBezTo>
                  <a:cubicBezTo>
                    <a:pt x="180756" y="100698"/>
                    <a:pt x="173269" y="119329"/>
                    <a:pt x="158296" y="134417"/>
                  </a:cubicBezTo>
                  <a:cubicBezTo>
                    <a:pt x="143323" y="149514"/>
                    <a:pt x="123101" y="157058"/>
                    <a:pt x="97631" y="157058"/>
                  </a:cubicBezTo>
                  <a:lnTo>
                    <a:pt x="49168" y="157058"/>
                  </a:lnTo>
                  <a:lnTo>
                    <a:pt x="49168" y="251860"/>
                  </a:lnTo>
                  <a:lnTo>
                    <a:pt x="0" y="251860"/>
                  </a:lnTo>
                  <a:lnTo>
                    <a:pt x="0" y="0"/>
                  </a:lnTo>
                  <a:lnTo>
                    <a:pt x="97631" y="0"/>
                  </a:lnTo>
                  <a:cubicBezTo>
                    <a:pt x="123101" y="0"/>
                    <a:pt x="143323" y="7544"/>
                    <a:pt x="158296" y="22641"/>
                  </a:cubicBezTo>
                  <a:close/>
                  <a:moveTo>
                    <a:pt x="121682" y="103470"/>
                  </a:moveTo>
                  <a:cubicBezTo>
                    <a:pt x="128292" y="97222"/>
                    <a:pt x="131588" y="88906"/>
                    <a:pt x="131588" y="78534"/>
                  </a:cubicBezTo>
                  <a:cubicBezTo>
                    <a:pt x="131588" y="68151"/>
                    <a:pt x="128292" y="59779"/>
                    <a:pt x="121682" y="53416"/>
                  </a:cubicBezTo>
                  <a:cubicBezTo>
                    <a:pt x="115081" y="47044"/>
                    <a:pt x="106242" y="43863"/>
                    <a:pt x="95155" y="43863"/>
                  </a:cubicBezTo>
                  <a:lnTo>
                    <a:pt x="49168" y="43863"/>
                  </a:lnTo>
                  <a:lnTo>
                    <a:pt x="49168" y="112843"/>
                  </a:lnTo>
                  <a:lnTo>
                    <a:pt x="95155" y="112843"/>
                  </a:lnTo>
                  <a:cubicBezTo>
                    <a:pt x="106242" y="112843"/>
                    <a:pt x="115081" y="109718"/>
                    <a:pt x="121682" y="103470"/>
                  </a:cubicBezTo>
                  <a:close/>
                </a:path>
              </a:pathLst>
            </a:custGeom>
            <a:solidFill>
              <a:srgbClr val="221F20"/>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3" name="Freeform: Shape 362">
              <a:extLst>
                <a:ext uri="{FF2B5EF4-FFF2-40B4-BE49-F238E27FC236}">
                  <a16:creationId xmlns:a16="http://schemas.microsoft.com/office/drawing/2014/main" id="{65E2E0EA-3E87-482B-83EB-4568E6E9CF67}"/>
                </a:ext>
              </a:extLst>
            </p:cNvPr>
            <p:cNvSpPr/>
            <p:nvPr/>
          </p:nvSpPr>
          <p:spPr>
            <a:xfrm>
              <a:off x="330251" y="6108937"/>
              <a:ext cx="113151" cy="149463"/>
            </a:xfrm>
            <a:custGeom>
              <a:avLst/>
              <a:gdLst>
                <a:gd name="connsiteX0" fmla="*/ 190671 w 190671"/>
                <a:gd name="connsiteY0" fmla="*/ 251860 h 251860"/>
                <a:gd name="connsiteX1" fmla="*/ 133712 w 190671"/>
                <a:gd name="connsiteY1" fmla="*/ 251860 h 251860"/>
                <a:gd name="connsiteX2" fmla="*/ 84544 w 190671"/>
                <a:gd name="connsiteY2" fmla="*/ 151400 h 251860"/>
                <a:gd name="connsiteX3" fmla="*/ 49168 w 190671"/>
                <a:gd name="connsiteY3" fmla="*/ 151400 h 251860"/>
                <a:gd name="connsiteX4" fmla="*/ 49168 w 190671"/>
                <a:gd name="connsiteY4" fmla="*/ 251860 h 251860"/>
                <a:gd name="connsiteX5" fmla="*/ 0 w 190671"/>
                <a:gd name="connsiteY5" fmla="*/ 251860 h 251860"/>
                <a:gd name="connsiteX6" fmla="*/ 0 w 190671"/>
                <a:gd name="connsiteY6" fmla="*/ 0 h 251860"/>
                <a:gd name="connsiteX7" fmla="*/ 98698 w 190671"/>
                <a:gd name="connsiteY7" fmla="*/ 0 h 251860"/>
                <a:gd name="connsiteX8" fmla="*/ 158296 w 190671"/>
                <a:gd name="connsiteY8" fmla="*/ 22289 h 251860"/>
                <a:gd name="connsiteX9" fmla="*/ 180413 w 190671"/>
                <a:gd name="connsiteY9" fmla="*/ 77114 h 251860"/>
                <a:gd name="connsiteX10" fmla="*/ 167316 w 190671"/>
                <a:gd name="connsiteY10" fmla="*/ 119205 h 251860"/>
                <a:gd name="connsiteX11" fmla="*/ 134426 w 190671"/>
                <a:gd name="connsiteY11" fmla="*/ 143266 h 251860"/>
                <a:gd name="connsiteX12" fmla="*/ 190671 w 190671"/>
                <a:gd name="connsiteY12" fmla="*/ 251860 h 251860"/>
                <a:gd name="connsiteX13" fmla="*/ 121339 w 190671"/>
                <a:gd name="connsiteY13" fmla="*/ 101165 h 251860"/>
                <a:gd name="connsiteX14" fmla="*/ 131235 w 190671"/>
                <a:gd name="connsiteY14" fmla="*/ 77114 h 251860"/>
                <a:gd name="connsiteX15" fmla="*/ 121339 w 190671"/>
                <a:gd name="connsiteY15" fmla="*/ 53064 h 251860"/>
                <a:gd name="connsiteX16" fmla="*/ 95507 w 190671"/>
                <a:gd name="connsiteY16" fmla="*/ 43863 h 251860"/>
                <a:gd name="connsiteX17" fmla="*/ 49168 w 190671"/>
                <a:gd name="connsiteY17" fmla="*/ 43863 h 251860"/>
                <a:gd name="connsiteX18" fmla="*/ 49168 w 190671"/>
                <a:gd name="connsiteY18" fmla="*/ 110366 h 251860"/>
                <a:gd name="connsiteX19" fmla="*/ 95507 w 190671"/>
                <a:gd name="connsiteY19" fmla="*/ 110366 h 251860"/>
                <a:gd name="connsiteX20" fmla="*/ 121339 w 190671"/>
                <a:gd name="connsiteY20" fmla="*/ 101165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0671" h="251860">
                  <a:moveTo>
                    <a:pt x="190671" y="251860"/>
                  </a:moveTo>
                  <a:lnTo>
                    <a:pt x="133712" y="251860"/>
                  </a:lnTo>
                  <a:lnTo>
                    <a:pt x="84544" y="151400"/>
                  </a:lnTo>
                  <a:lnTo>
                    <a:pt x="49168" y="151400"/>
                  </a:lnTo>
                  <a:lnTo>
                    <a:pt x="49168" y="251860"/>
                  </a:lnTo>
                  <a:lnTo>
                    <a:pt x="0" y="251860"/>
                  </a:lnTo>
                  <a:lnTo>
                    <a:pt x="0" y="0"/>
                  </a:lnTo>
                  <a:lnTo>
                    <a:pt x="98698" y="0"/>
                  </a:lnTo>
                  <a:cubicBezTo>
                    <a:pt x="123692" y="0"/>
                    <a:pt x="143561" y="7429"/>
                    <a:pt x="158296" y="22289"/>
                  </a:cubicBezTo>
                  <a:cubicBezTo>
                    <a:pt x="173041" y="37138"/>
                    <a:pt x="180413" y="55416"/>
                    <a:pt x="180413" y="77114"/>
                  </a:cubicBezTo>
                  <a:cubicBezTo>
                    <a:pt x="180413" y="93859"/>
                    <a:pt x="176051" y="107890"/>
                    <a:pt x="167316" y="119205"/>
                  </a:cubicBezTo>
                  <a:cubicBezTo>
                    <a:pt x="158591" y="130531"/>
                    <a:pt x="147628" y="138551"/>
                    <a:pt x="134426" y="143266"/>
                  </a:cubicBezTo>
                  <a:lnTo>
                    <a:pt x="190671" y="251860"/>
                  </a:lnTo>
                  <a:close/>
                  <a:moveTo>
                    <a:pt x="121339" y="101165"/>
                  </a:moveTo>
                  <a:cubicBezTo>
                    <a:pt x="127940" y="95040"/>
                    <a:pt x="131235" y="87020"/>
                    <a:pt x="131235" y="77114"/>
                  </a:cubicBezTo>
                  <a:cubicBezTo>
                    <a:pt x="131235" y="67208"/>
                    <a:pt x="127940" y="59188"/>
                    <a:pt x="121339" y="53064"/>
                  </a:cubicBezTo>
                  <a:cubicBezTo>
                    <a:pt x="114729" y="46930"/>
                    <a:pt x="106128" y="43863"/>
                    <a:pt x="95507" y="43863"/>
                  </a:cubicBezTo>
                  <a:lnTo>
                    <a:pt x="49168" y="43863"/>
                  </a:lnTo>
                  <a:lnTo>
                    <a:pt x="49168" y="110366"/>
                  </a:lnTo>
                  <a:lnTo>
                    <a:pt x="95507" y="110366"/>
                  </a:lnTo>
                  <a:cubicBezTo>
                    <a:pt x="106128" y="110366"/>
                    <a:pt x="114729" y="107299"/>
                    <a:pt x="121339" y="101165"/>
                  </a:cubicBezTo>
                  <a:close/>
                </a:path>
              </a:pathLst>
            </a:custGeom>
            <a:solidFill>
              <a:srgbClr val="221F20"/>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4" name="Freeform: Shape 363">
              <a:extLst>
                <a:ext uri="{FF2B5EF4-FFF2-40B4-BE49-F238E27FC236}">
                  <a16:creationId xmlns:a16="http://schemas.microsoft.com/office/drawing/2014/main" id="{5100C3E3-2E05-4BB4-B4F8-2B65209A42B2}"/>
                </a:ext>
              </a:extLst>
            </p:cNvPr>
            <p:cNvSpPr/>
            <p:nvPr/>
          </p:nvSpPr>
          <p:spPr>
            <a:xfrm>
              <a:off x="462259" y="6107676"/>
              <a:ext cx="110416" cy="151984"/>
            </a:xfrm>
            <a:custGeom>
              <a:avLst/>
              <a:gdLst>
                <a:gd name="connsiteX0" fmla="*/ 181823 w 186061"/>
                <a:gd name="connsiteY0" fmla="*/ 64732 h 256108"/>
                <a:gd name="connsiteX1" fmla="*/ 186061 w 186061"/>
                <a:gd name="connsiteY1" fmla="*/ 128054 h 256108"/>
                <a:gd name="connsiteX2" fmla="*/ 181823 w 186061"/>
                <a:gd name="connsiteY2" fmla="*/ 191376 h 256108"/>
                <a:gd name="connsiteX3" fmla="*/ 160239 w 186061"/>
                <a:gd name="connsiteY3" fmla="*/ 229581 h 256108"/>
                <a:gd name="connsiteX4" fmla="*/ 93031 w 186061"/>
                <a:gd name="connsiteY4" fmla="*/ 256108 h 256108"/>
                <a:gd name="connsiteX5" fmla="*/ 25470 w 186061"/>
                <a:gd name="connsiteY5" fmla="*/ 229581 h 256108"/>
                <a:gd name="connsiteX6" fmla="*/ 4067 w 186061"/>
                <a:gd name="connsiteY6" fmla="*/ 191548 h 256108"/>
                <a:gd name="connsiteX7" fmla="*/ 0 w 186061"/>
                <a:gd name="connsiteY7" fmla="*/ 128054 h 256108"/>
                <a:gd name="connsiteX8" fmla="*/ 4067 w 186061"/>
                <a:gd name="connsiteY8" fmla="*/ 64560 h 256108"/>
                <a:gd name="connsiteX9" fmla="*/ 25470 w 186061"/>
                <a:gd name="connsiteY9" fmla="*/ 26537 h 256108"/>
                <a:gd name="connsiteX10" fmla="*/ 93031 w 186061"/>
                <a:gd name="connsiteY10" fmla="*/ 0 h 256108"/>
                <a:gd name="connsiteX11" fmla="*/ 160239 w 186061"/>
                <a:gd name="connsiteY11" fmla="*/ 26537 h 256108"/>
                <a:gd name="connsiteX12" fmla="*/ 181823 w 186061"/>
                <a:gd name="connsiteY12" fmla="*/ 64732 h 256108"/>
                <a:gd name="connsiteX13" fmla="*/ 136893 w 186061"/>
                <a:gd name="connsiteY13" fmla="*/ 128054 h 256108"/>
                <a:gd name="connsiteX14" fmla="*/ 134245 w 186061"/>
                <a:gd name="connsiteY14" fmla="*/ 79238 h 256108"/>
                <a:gd name="connsiteX15" fmla="*/ 124511 w 186061"/>
                <a:gd name="connsiteY15" fmla="*/ 57312 h 256108"/>
                <a:gd name="connsiteX16" fmla="*/ 93031 w 186061"/>
                <a:gd name="connsiteY16" fmla="*/ 43863 h 256108"/>
                <a:gd name="connsiteX17" fmla="*/ 61198 w 186061"/>
                <a:gd name="connsiteY17" fmla="*/ 57312 h 256108"/>
                <a:gd name="connsiteX18" fmla="*/ 51645 w 186061"/>
                <a:gd name="connsiteY18" fmla="*/ 79238 h 256108"/>
                <a:gd name="connsiteX19" fmla="*/ 49168 w 186061"/>
                <a:gd name="connsiteY19" fmla="*/ 128054 h 256108"/>
                <a:gd name="connsiteX20" fmla="*/ 51645 w 186061"/>
                <a:gd name="connsiteY20" fmla="*/ 176698 h 256108"/>
                <a:gd name="connsiteX21" fmla="*/ 61198 w 186061"/>
                <a:gd name="connsiteY21" fmla="*/ 198453 h 256108"/>
                <a:gd name="connsiteX22" fmla="*/ 93031 w 186061"/>
                <a:gd name="connsiteY22" fmla="*/ 212246 h 256108"/>
                <a:gd name="connsiteX23" fmla="*/ 124511 w 186061"/>
                <a:gd name="connsiteY23" fmla="*/ 198453 h 256108"/>
                <a:gd name="connsiteX24" fmla="*/ 134245 w 186061"/>
                <a:gd name="connsiteY24" fmla="*/ 176336 h 256108"/>
                <a:gd name="connsiteX25" fmla="*/ 136893 w 186061"/>
                <a:gd name="connsiteY25" fmla="*/ 128054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6061" h="256108">
                  <a:moveTo>
                    <a:pt x="181823" y="64732"/>
                  </a:moveTo>
                  <a:cubicBezTo>
                    <a:pt x="184652" y="78648"/>
                    <a:pt x="186061" y="99755"/>
                    <a:pt x="186061" y="128054"/>
                  </a:cubicBezTo>
                  <a:cubicBezTo>
                    <a:pt x="186061" y="156353"/>
                    <a:pt x="184652" y="177460"/>
                    <a:pt x="181823" y="191376"/>
                  </a:cubicBezTo>
                  <a:cubicBezTo>
                    <a:pt x="178994" y="205292"/>
                    <a:pt x="171793" y="218027"/>
                    <a:pt x="160239" y="229581"/>
                  </a:cubicBezTo>
                  <a:cubicBezTo>
                    <a:pt x="142551" y="247269"/>
                    <a:pt x="120148" y="256108"/>
                    <a:pt x="93031" y="256108"/>
                  </a:cubicBezTo>
                  <a:cubicBezTo>
                    <a:pt x="65675" y="256108"/>
                    <a:pt x="43158" y="247269"/>
                    <a:pt x="25470" y="229581"/>
                  </a:cubicBezTo>
                  <a:cubicBezTo>
                    <a:pt x="13916" y="218027"/>
                    <a:pt x="6782" y="205349"/>
                    <a:pt x="4067" y="191548"/>
                  </a:cubicBezTo>
                  <a:cubicBezTo>
                    <a:pt x="1353" y="177756"/>
                    <a:pt x="0" y="156591"/>
                    <a:pt x="0" y="128054"/>
                  </a:cubicBezTo>
                  <a:cubicBezTo>
                    <a:pt x="0" y="99517"/>
                    <a:pt x="1353" y="78353"/>
                    <a:pt x="4067" y="64560"/>
                  </a:cubicBezTo>
                  <a:cubicBezTo>
                    <a:pt x="6782" y="50759"/>
                    <a:pt x="13916" y="38090"/>
                    <a:pt x="25470" y="26537"/>
                  </a:cubicBezTo>
                  <a:cubicBezTo>
                    <a:pt x="43158" y="8849"/>
                    <a:pt x="65675" y="0"/>
                    <a:pt x="93031" y="0"/>
                  </a:cubicBezTo>
                  <a:cubicBezTo>
                    <a:pt x="120148" y="0"/>
                    <a:pt x="142551" y="8849"/>
                    <a:pt x="160239" y="26537"/>
                  </a:cubicBezTo>
                  <a:cubicBezTo>
                    <a:pt x="171793" y="38090"/>
                    <a:pt x="178994" y="50825"/>
                    <a:pt x="181823" y="64732"/>
                  </a:cubicBezTo>
                  <a:close/>
                  <a:moveTo>
                    <a:pt x="136893" y="128054"/>
                  </a:moveTo>
                  <a:cubicBezTo>
                    <a:pt x="136893" y="104708"/>
                    <a:pt x="136007" y="88440"/>
                    <a:pt x="134245" y="79238"/>
                  </a:cubicBezTo>
                  <a:cubicBezTo>
                    <a:pt x="132474" y="70037"/>
                    <a:pt x="129226" y="62732"/>
                    <a:pt x="124511" y="57312"/>
                  </a:cubicBezTo>
                  <a:cubicBezTo>
                    <a:pt x="116729" y="48349"/>
                    <a:pt x="106242" y="43863"/>
                    <a:pt x="93031" y="43863"/>
                  </a:cubicBezTo>
                  <a:cubicBezTo>
                    <a:pt x="80058" y="43863"/>
                    <a:pt x="69447" y="48349"/>
                    <a:pt x="61198" y="57312"/>
                  </a:cubicBezTo>
                  <a:cubicBezTo>
                    <a:pt x="56474" y="62732"/>
                    <a:pt x="53292" y="70037"/>
                    <a:pt x="51645" y="79238"/>
                  </a:cubicBezTo>
                  <a:cubicBezTo>
                    <a:pt x="49997" y="88440"/>
                    <a:pt x="49168" y="104708"/>
                    <a:pt x="49168" y="128054"/>
                  </a:cubicBezTo>
                  <a:cubicBezTo>
                    <a:pt x="49168" y="151400"/>
                    <a:pt x="49997" y="167611"/>
                    <a:pt x="51645" y="176698"/>
                  </a:cubicBezTo>
                  <a:cubicBezTo>
                    <a:pt x="53292" y="185776"/>
                    <a:pt x="56474" y="193024"/>
                    <a:pt x="61198" y="198453"/>
                  </a:cubicBezTo>
                  <a:cubicBezTo>
                    <a:pt x="69685" y="207645"/>
                    <a:pt x="80296" y="212246"/>
                    <a:pt x="93031" y="212246"/>
                  </a:cubicBezTo>
                  <a:cubicBezTo>
                    <a:pt x="106004" y="212246"/>
                    <a:pt x="116500" y="207645"/>
                    <a:pt x="124511" y="198453"/>
                  </a:cubicBezTo>
                  <a:cubicBezTo>
                    <a:pt x="129226" y="192786"/>
                    <a:pt x="132474" y="185423"/>
                    <a:pt x="134245" y="176336"/>
                  </a:cubicBezTo>
                  <a:cubicBezTo>
                    <a:pt x="136007" y="167259"/>
                    <a:pt x="136893" y="151162"/>
                    <a:pt x="136893" y="128054"/>
                  </a:cubicBezTo>
                  <a:close/>
                </a:path>
              </a:pathLst>
            </a:custGeom>
            <a:solidFill>
              <a:srgbClr val="221F20"/>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5" name="Freeform: Shape 364">
              <a:extLst>
                <a:ext uri="{FF2B5EF4-FFF2-40B4-BE49-F238E27FC236}">
                  <a16:creationId xmlns:a16="http://schemas.microsoft.com/office/drawing/2014/main" id="{9EA9C676-62C9-4319-B5B6-AFFF7334919A}"/>
                </a:ext>
              </a:extLst>
            </p:cNvPr>
            <p:cNvSpPr/>
            <p:nvPr/>
          </p:nvSpPr>
          <p:spPr>
            <a:xfrm>
              <a:off x="597201" y="6107676"/>
              <a:ext cx="110003" cy="151984"/>
            </a:xfrm>
            <a:custGeom>
              <a:avLst/>
              <a:gdLst>
                <a:gd name="connsiteX0" fmla="*/ 185366 w 185366"/>
                <a:gd name="connsiteY0" fmla="*/ 176517 h 256108"/>
                <a:gd name="connsiteX1" fmla="*/ 153876 w 185366"/>
                <a:gd name="connsiteY1" fmla="*/ 235591 h 256108"/>
                <a:gd name="connsiteX2" fmla="*/ 93040 w 185366"/>
                <a:gd name="connsiteY2" fmla="*/ 256108 h 256108"/>
                <a:gd name="connsiteX3" fmla="*/ 25470 w 185366"/>
                <a:gd name="connsiteY3" fmla="*/ 229581 h 256108"/>
                <a:gd name="connsiteX4" fmla="*/ 4067 w 185366"/>
                <a:gd name="connsiteY4" fmla="*/ 191548 h 256108"/>
                <a:gd name="connsiteX5" fmla="*/ 0 w 185366"/>
                <a:gd name="connsiteY5" fmla="*/ 128054 h 256108"/>
                <a:gd name="connsiteX6" fmla="*/ 4067 w 185366"/>
                <a:gd name="connsiteY6" fmla="*/ 64560 h 256108"/>
                <a:gd name="connsiteX7" fmla="*/ 25470 w 185366"/>
                <a:gd name="connsiteY7" fmla="*/ 26537 h 256108"/>
                <a:gd name="connsiteX8" fmla="*/ 93040 w 185366"/>
                <a:gd name="connsiteY8" fmla="*/ 0 h 256108"/>
                <a:gd name="connsiteX9" fmla="*/ 153876 w 185366"/>
                <a:gd name="connsiteY9" fmla="*/ 20517 h 256108"/>
                <a:gd name="connsiteX10" fmla="*/ 185366 w 185366"/>
                <a:gd name="connsiteY10" fmla="*/ 79591 h 256108"/>
                <a:gd name="connsiteX11" fmla="*/ 135131 w 185366"/>
                <a:gd name="connsiteY11" fmla="*/ 79591 h 256108"/>
                <a:gd name="connsiteX12" fmla="*/ 93040 w 185366"/>
                <a:gd name="connsiteY12" fmla="*/ 43863 h 256108"/>
                <a:gd name="connsiteX13" fmla="*/ 61551 w 185366"/>
                <a:gd name="connsiteY13" fmla="*/ 56950 h 256108"/>
                <a:gd name="connsiteX14" fmla="*/ 51826 w 185366"/>
                <a:gd name="connsiteY14" fmla="*/ 79067 h 256108"/>
                <a:gd name="connsiteX15" fmla="*/ 49168 w 185366"/>
                <a:gd name="connsiteY15" fmla="*/ 128054 h 256108"/>
                <a:gd name="connsiteX16" fmla="*/ 51826 w 185366"/>
                <a:gd name="connsiteY16" fmla="*/ 177051 h 256108"/>
                <a:gd name="connsiteX17" fmla="*/ 61551 w 185366"/>
                <a:gd name="connsiteY17" fmla="*/ 199158 h 256108"/>
                <a:gd name="connsiteX18" fmla="*/ 93040 w 185366"/>
                <a:gd name="connsiteY18" fmla="*/ 212246 h 256108"/>
                <a:gd name="connsiteX19" fmla="*/ 135484 w 185366"/>
                <a:gd name="connsiteY19" fmla="*/ 176517 h 256108"/>
                <a:gd name="connsiteX20" fmla="*/ 185366 w 185366"/>
                <a:gd name="connsiteY20" fmla="*/ 176517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5366" h="256108">
                  <a:moveTo>
                    <a:pt x="185366" y="176517"/>
                  </a:moveTo>
                  <a:cubicBezTo>
                    <a:pt x="180880" y="202225"/>
                    <a:pt x="170383" y="221913"/>
                    <a:pt x="153876" y="235591"/>
                  </a:cubicBezTo>
                  <a:cubicBezTo>
                    <a:pt x="137370" y="249269"/>
                    <a:pt x="117091" y="256108"/>
                    <a:pt x="93040" y="256108"/>
                  </a:cubicBezTo>
                  <a:cubicBezTo>
                    <a:pt x="66151" y="256108"/>
                    <a:pt x="43634" y="247269"/>
                    <a:pt x="25470" y="229581"/>
                  </a:cubicBezTo>
                  <a:cubicBezTo>
                    <a:pt x="13916" y="218027"/>
                    <a:pt x="6782" y="205349"/>
                    <a:pt x="4067" y="191548"/>
                  </a:cubicBezTo>
                  <a:cubicBezTo>
                    <a:pt x="1362" y="177756"/>
                    <a:pt x="0" y="156591"/>
                    <a:pt x="0" y="128054"/>
                  </a:cubicBezTo>
                  <a:cubicBezTo>
                    <a:pt x="0" y="99517"/>
                    <a:pt x="1362" y="78353"/>
                    <a:pt x="4067" y="64560"/>
                  </a:cubicBezTo>
                  <a:cubicBezTo>
                    <a:pt x="6782" y="50759"/>
                    <a:pt x="13916" y="38090"/>
                    <a:pt x="25470" y="26537"/>
                  </a:cubicBezTo>
                  <a:cubicBezTo>
                    <a:pt x="43634" y="8849"/>
                    <a:pt x="66151" y="0"/>
                    <a:pt x="93040" y="0"/>
                  </a:cubicBezTo>
                  <a:cubicBezTo>
                    <a:pt x="117091" y="0"/>
                    <a:pt x="137370" y="6839"/>
                    <a:pt x="153876" y="20517"/>
                  </a:cubicBezTo>
                  <a:cubicBezTo>
                    <a:pt x="170383" y="34195"/>
                    <a:pt x="180880" y="53892"/>
                    <a:pt x="185366" y="79591"/>
                  </a:cubicBezTo>
                  <a:lnTo>
                    <a:pt x="135131" y="79591"/>
                  </a:lnTo>
                  <a:cubicBezTo>
                    <a:pt x="129473" y="55778"/>
                    <a:pt x="115443" y="43863"/>
                    <a:pt x="93040" y="43863"/>
                  </a:cubicBezTo>
                  <a:cubicBezTo>
                    <a:pt x="79591" y="43863"/>
                    <a:pt x="69104" y="48225"/>
                    <a:pt x="61551" y="56950"/>
                  </a:cubicBezTo>
                  <a:cubicBezTo>
                    <a:pt x="56836" y="62379"/>
                    <a:pt x="53597" y="69752"/>
                    <a:pt x="51826" y="79067"/>
                  </a:cubicBezTo>
                  <a:cubicBezTo>
                    <a:pt x="50054" y="88373"/>
                    <a:pt x="49168" y="104708"/>
                    <a:pt x="49168" y="128054"/>
                  </a:cubicBezTo>
                  <a:cubicBezTo>
                    <a:pt x="49168" y="151400"/>
                    <a:pt x="50054" y="167735"/>
                    <a:pt x="51826" y="177051"/>
                  </a:cubicBezTo>
                  <a:cubicBezTo>
                    <a:pt x="53597" y="186366"/>
                    <a:pt x="56836" y="193729"/>
                    <a:pt x="61551" y="199158"/>
                  </a:cubicBezTo>
                  <a:cubicBezTo>
                    <a:pt x="69104" y="207883"/>
                    <a:pt x="79591" y="212246"/>
                    <a:pt x="93040" y="212246"/>
                  </a:cubicBezTo>
                  <a:cubicBezTo>
                    <a:pt x="115672" y="212246"/>
                    <a:pt x="129826" y="200339"/>
                    <a:pt x="135484" y="176517"/>
                  </a:cubicBezTo>
                  <a:lnTo>
                    <a:pt x="185366" y="176517"/>
                  </a:lnTo>
                  <a:close/>
                </a:path>
              </a:pathLst>
            </a:custGeom>
            <a:solidFill>
              <a:srgbClr val="221F20"/>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6" name="Freeform: Shape 365">
              <a:extLst>
                <a:ext uri="{FF2B5EF4-FFF2-40B4-BE49-F238E27FC236}">
                  <a16:creationId xmlns:a16="http://schemas.microsoft.com/office/drawing/2014/main" id="{84429BAC-099F-4944-9641-D0F5AE13DFC4}"/>
                </a:ext>
              </a:extLst>
            </p:cNvPr>
            <p:cNvSpPr/>
            <p:nvPr/>
          </p:nvSpPr>
          <p:spPr>
            <a:xfrm>
              <a:off x="732148" y="6108937"/>
              <a:ext cx="98449" cy="149463"/>
            </a:xfrm>
            <a:custGeom>
              <a:avLst/>
              <a:gdLst>
                <a:gd name="connsiteX0" fmla="*/ 165897 w 165896"/>
                <a:gd name="connsiteY0" fmla="*/ 251860 h 251860"/>
                <a:gd name="connsiteX1" fmla="*/ 0 w 165896"/>
                <a:gd name="connsiteY1" fmla="*/ 251860 h 251860"/>
                <a:gd name="connsiteX2" fmla="*/ 0 w 165896"/>
                <a:gd name="connsiteY2" fmla="*/ 0 h 251860"/>
                <a:gd name="connsiteX3" fmla="*/ 165897 w 165896"/>
                <a:gd name="connsiteY3" fmla="*/ 0 h 251860"/>
                <a:gd name="connsiteX4" fmla="*/ 165897 w 165896"/>
                <a:gd name="connsiteY4" fmla="*/ 43863 h 251860"/>
                <a:gd name="connsiteX5" fmla="*/ 49168 w 165896"/>
                <a:gd name="connsiteY5" fmla="*/ 43863 h 251860"/>
                <a:gd name="connsiteX6" fmla="*/ 49168 w 165896"/>
                <a:gd name="connsiteY6" fmla="*/ 102937 h 251860"/>
                <a:gd name="connsiteX7" fmla="*/ 148571 w 165896"/>
                <a:gd name="connsiteY7" fmla="*/ 102937 h 251860"/>
                <a:gd name="connsiteX8" fmla="*/ 148571 w 165896"/>
                <a:gd name="connsiteY8" fmla="*/ 146799 h 251860"/>
                <a:gd name="connsiteX9" fmla="*/ 49168 w 165896"/>
                <a:gd name="connsiteY9" fmla="*/ 146799 h 251860"/>
                <a:gd name="connsiteX10" fmla="*/ 49168 w 165896"/>
                <a:gd name="connsiteY10" fmla="*/ 207997 h 251860"/>
                <a:gd name="connsiteX11" fmla="*/ 165897 w 165896"/>
                <a:gd name="connsiteY11" fmla="*/ 207997 h 251860"/>
                <a:gd name="connsiteX12" fmla="*/ 165897 w 165896"/>
                <a:gd name="connsiteY12"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5896" h="251860">
                  <a:moveTo>
                    <a:pt x="165897" y="251860"/>
                  </a:moveTo>
                  <a:lnTo>
                    <a:pt x="0" y="251860"/>
                  </a:lnTo>
                  <a:lnTo>
                    <a:pt x="0" y="0"/>
                  </a:lnTo>
                  <a:lnTo>
                    <a:pt x="165897" y="0"/>
                  </a:lnTo>
                  <a:lnTo>
                    <a:pt x="165897" y="43863"/>
                  </a:lnTo>
                  <a:lnTo>
                    <a:pt x="49168" y="43863"/>
                  </a:lnTo>
                  <a:lnTo>
                    <a:pt x="49168" y="102937"/>
                  </a:lnTo>
                  <a:lnTo>
                    <a:pt x="148571" y="102937"/>
                  </a:lnTo>
                  <a:lnTo>
                    <a:pt x="148571" y="146799"/>
                  </a:lnTo>
                  <a:lnTo>
                    <a:pt x="49168" y="146799"/>
                  </a:lnTo>
                  <a:lnTo>
                    <a:pt x="49168" y="207997"/>
                  </a:lnTo>
                  <a:lnTo>
                    <a:pt x="165897" y="207997"/>
                  </a:lnTo>
                  <a:lnTo>
                    <a:pt x="165897" y="251860"/>
                  </a:lnTo>
                  <a:close/>
                </a:path>
              </a:pathLst>
            </a:custGeom>
            <a:solidFill>
              <a:srgbClr val="221F20"/>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7" name="Freeform: Shape 366">
              <a:extLst>
                <a:ext uri="{FF2B5EF4-FFF2-40B4-BE49-F238E27FC236}">
                  <a16:creationId xmlns:a16="http://schemas.microsoft.com/office/drawing/2014/main" id="{73FA9950-C78C-4552-97AA-77F0CFC7E8C4}"/>
                </a:ext>
              </a:extLst>
            </p:cNvPr>
            <p:cNvSpPr/>
            <p:nvPr/>
          </p:nvSpPr>
          <p:spPr>
            <a:xfrm>
              <a:off x="845469" y="6107676"/>
              <a:ext cx="109997" cy="151984"/>
            </a:xfrm>
            <a:custGeom>
              <a:avLst/>
              <a:gdLst>
                <a:gd name="connsiteX0" fmla="*/ 185356 w 185356"/>
                <a:gd name="connsiteY0" fmla="*/ 179699 h 256108"/>
                <a:gd name="connsiteX1" fmla="*/ 159182 w 185356"/>
                <a:gd name="connsiteY1" fmla="*/ 235772 h 256108"/>
                <a:gd name="connsiteX2" fmla="*/ 91973 w 185356"/>
                <a:gd name="connsiteY2" fmla="*/ 256108 h 256108"/>
                <a:gd name="connsiteX3" fmla="*/ 39976 w 185356"/>
                <a:gd name="connsiteY3" fmla="*/ 248507 h 256108"/>
                <a:gd name="connsiteX4" fmla="*/ 0 w 185356"/>
                <a:gd name="connsiteY4" fmla="*/ 222856 h 256108"/>
                <a:gd name="connsiteX5" fmla="*/ 31833 w 185356"/>
                <a:gd name="connsiteY5" fmla="*/ 191024 h 256108"/>
                <a:gd name="connsiteX6" fmla="*/ 92326 w 185356"/>
                <a:gd name="connsiteY6" fmla="*/ 212246 h 256108"/>
                <a:gd name="connsiteX7" fmla="*/ 125758 w 185356"/>
                <a:gd name="connsiteY7" fmla="*/ 204111 h 256108"/>
                <a:gd name="connsiteX8" fmla="*/ 137255 w 185356"/>
                <a:gd name="connsiteY8" fmla="*/ 180765 h 256108"/>
                <a:gd name="connsiteX9" fmla="*/ 129464 w 185356"/>
                <a:gd name="connsiteY9" fmla="*/ 159896 h 256108"/>
                <a:gd name="connsiteX10" fmla="*/ 106832 w 185356"/>
                <a:gd name="connsiteY10" fmla="*/ 151400 h 256108"/>
                <a:gd name="connsiteX11" fmla="*/ 76762 w 185356"/>
                <a:gd name="connsiteY11" fmla="*/ 146799 h 256108"/>
                <a:gd name="connsiteX12" fmla="*/ 27946 w 185356"/>
                <a:gd name="connsiteY12" fmla="*/ 125930 h 256108"/>
                <a:gd name="connsiteX13" fmla="*/ 9906 w 185356"/>
                <a:gd name="connsiteY13" fmla="*/ 76410 h 256108"/>
                <a:gd name="connsiteX14" fmla="*/ 33604 w 185356"/>
                <a:gd name="connsiteY14" fmla="*/ 21050 h 256108"/>
                <a:gd name="connsiteX15" fmla="*/ 97631 w 185356"/>
                <a:gd name="connsiteY15" fmla="*/ 0 h 256108"/>
                <a:gd name="connsiteX16" fmla="*/ 178994 w 185356"/>
                <a:gd name="connsiteY16" fmla="*/ 29366 h 256108"/>
                <a:gd name="connsiteX17" fmla="*/ 147866 w 185356"/>
                <a:gd name="connsiteY17" fmla="*/ 60141 h 256108"/>
                <a:gd name="connsiteX18" fmla="*/ 96221 w 185356"/>
                <a:gd name="connsiteY18" fmla="*/ 42805 h 256108"/>
                <a:gd name="connsiteX19" fmla="*/ 67561 w 185356"/>
                <a:gd name="connsiteY19" fmla="*/ 51826 h 256108"/>
                <a:gd name="connsiteX20" fmla="*/ 57655 w 185356"/>
                <a:gd name="connsiteY20" fmla="*/ 74638 h 256108"/>
                <a:gd name="connsiteX21" fmla="*/ 64732 w 185356"/>
                <a:gd name="connsiteY21" fmla="*/ 92678 h 256108"/>
                <a:gd name="connsiteX22" fmla="*/ 87725 w 185356"/>
                <a:gd name="connsiteY22" fmla="*/ 102232 h 256108"/>
                <a:gd name="connsiteX23" fmla="*/ 117796 w 185356"/>
                <a:gd name="connsiteY23" fmla="*/ 106832 h 256108"/>
                <a:gd name="connsiteX24" fmla="*/ 165906 w 185356"/>
                <a:gd name="connsiteY24" fmla="*/ 126644 h 256108"/>
                <a:gd name="connsiteX25" fmla="*/ 185356 w 185356"/>
                <a:gd name="connsiteY25" fmla="*/ 179699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5356" h="256108">
                  <a:moveTo>
                    <a:pt x="185356" y="179699"/>
                  </a:moveTo>
                  <a:cubicBezTo>
                    <a:pt x="185356" y="203521"/>
                    <a:pt x="176632" y="222209"/>
                    <a:pt x="159182" y="235772"/>
                  </a:cubicBezTo>
                  <a:cubicBezTo>
                    <a:pt x="141732" y="249326"/>
                    <a:pt x="119329" y="256108"/>
                    <a:pt x="91973" y="256108"/>
                  </a:cubicBezTo>
                  <a:cubicBezTo>
                    <a:pt x="71923" y="256108"/>
                    <a:pt x="54597" y="253575"/>
                    <a:pt x="39976" y="248507"/>
                  </a:cubicBezTo>
                  <a:cubicBezTo>
                    <a:pt x="25356" y="243430"/>
                    <a:pt x="12030" y="234887"/>
                    <a:pt x="0" y="222856"/>
                  </a:cubicBezTo>
                  <a:lnTo>
                    <a:pt x="31833" y="191024"/>
                  </a:lnTo>
                  <a:cubicBezTo>
                    <a:pt x="45987" y="205169"/>
                    <a:pt x="66151" y="212246"/>
                    <a:pt x="92326" y="212246"/>
                  </a:cubicBezTo>
                  <a:cubicBezTo>
                    <a:pt x="106947" y="212246"/>
                    <a:pt x="118091" y="209531"/>
                    <a:pt x="125758" y="204111"/>
                  </a:cubicBezTo>
                  <a:cubicBezTo>
                    <a:pt x="133417" y="198682"/>
                    <a:pt x="137255" y="190900"/>
                    <a:pt x="137255" y="180765"/>
                  </a:cubicBezTo>
                  <a:cubicBezTo>
                    <a:pt x="137255" y="172041"/>
                    <a:pt x="134655" y="165078"/>
                    <a:pt x="129464" y="159896"/>
                  </a:cubicBezTo>
                  <a:cubicBezTo>
                    <a:pt x="124987" y="155648"/>
                    <a:pt x="117443" y="152819"/>
                    <a:pt x="106832" y="151400"/>
                  </a:cubicBezTo>
                  <a:lnTo>
                    <a:pt x="76762" y="146799"/>
                  </a:lnTo>
                  <a:cubicBezTo>
                    <a:pt x="55540" y="143742"/>
                    <a:pt x="39262" y="136779"/>
                    <a:pt x="27946" y="125930"/>
                  </a:cubicBezTo>
                  <a:cubicBezTo>
                    <a:pt x="15916" y="114138"/>
                    <a:pt x="9906" y="97631"/>
                    <a:pt x="9906" y="76410"/>
                  </a:cubicBezTo>
                  <a:cubicBezTo>
                    <a:pt x="9906" y="53531"/>
                    <a:pt x="17802" y="35081"/>
                    <a:pt x="33604" y="21050"/>
                  </a:cubicBezTo>
                  <a:cubicBezTo>
                    <a:pt x="49406" y="7020"/>
                    <a:pt x="70752" y="0"/>
                    <a:pt x="97631" y="0"/>
                  </a:cubicBezTo>
                  <a:cubicBezTo>
                    <a:pt x="131588" y="0"/>
                    <a:pt x="158715" y="9792"/>
                    <a:pt x="178994" y="29366"/>
                  </a:cubicBezTo>
                  <a:lnTo>
                    <a:pt x="147866" y="60141"/>
                  </a:lnTo>
                  <a:cubicBezTo>
                    <a:pt x="136074" y="48577"/>
                    <a:pt x="118853" y="42805"/>
                    <a:pt x="96221" y="42805"/>
                  </a:cubicBezTo>
                  <a:cubicBezTo>
                    <a:pt x="83715" y="42805"/>
                    <a:pt x="74171" y="45815"/>
                    <a:pt x="67561" y="51826"/>
                  </a:cubicBezTo>
                  <a:cubicBezTo>
                    <a:pt x="60960" y="57836"/>
                    <a:pt x="57655" y="65446"/>
                    <a:pt x="57655" y="74638"/>
                  </a:cubicBezTo>
                  <a:cubicBezTo>
                    <a:pt x="57655" y="82191"/>
                    <a:pt x="60017" y="88202"/>
                    <a:pt x="64732" y="92678"/>
                  </a:cubicBezTo>
                  <a:cubicBezTo>
                    <a:pt x="70161" y="97631"/>
                    <a:pt x="77819" y="100813"/>
                    <a:pt x="87725" y="102232"/>
                  </a:cubicBezTo>
                  <a:lnTo>
                    <a:pt x="117796" y="106832"/>
                  </a:lnTo>
                  <a:cubicBezTo>
                    <a:pt x="139255" y="109899"/>
                    <a:pt x="155296" y="116500"/>
                    <a:pt x="165906" y="126644"/>
                  </a:cubicBezTo>
                  <a:cubicBezTo>
                    <a:pt x="178870" y="138665"/>
                    <a:pt x="185356" y="156353"/>
                    <a:pt x="185356" y="179699"/>
                  </a:cubicBezTo>
                  <a:close/>
                </a:path>
              </a:pathLst>
            </a:custGeom>
            <a:solidFill>
              <a:srgbClr val="221F20"/>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8" name="Freeform: Shape 367">
              <a:extLst>
                <a:ext uri="{FF2B5EF4-FFF2-40B4-BE49-F238E27FC236}">
                  <a16:creationId xmlns:a16="http://schemas.microsoft.com/office/drawing/2014/main" id="{94B6AAD9-B45E-49A5-B062-90C74036F91D}"/>
                </a:ext>
              </a:extLst>
            </p:cNvPr>
            <p:cNvSpPr/>
            <p:nvPr/>
          </p:nvSpPr>
          <p:spPr>
            <a:xfrm>
              <a:off x="969287" y="6107676"/>
              <a:ext cx="109997" cy="151984"/>
            </a:xfrm>
            <a:custGeom>
              <a:avLst/>
              <a:gdLst>
                <a:gd name="connsiteX0" fmla="*/ 185356 w 185356"/>
                <a:gd name="connsiteY0" fmla="*/ 179699 h 256108"/>
                <a:gd name="connsiteX1" fmla="*/ 159182 w 185356"/>
                <a:gd name="connsiteY1" fmla="*/ 235772 h 256108"/>
                <a:gd name="connsiteX2" fmla="*/ 91973 w 185356"/>
                <a:gd name="connsiteY2" fmla="*/ 256108 h 256108"/>
                <a:gd name="connsiteX3" fmla="*/ 39976 w 185356"/>
                <a:gd name="connsiteY3" fmla="*/ 248507 h 256108"/>
                <a:gd name="connsiteX4" fmla="*/ 0 w 185356"/>
                <a:gd name="connsiteY4" fmla="*/ 222856 h 256108"/>
                <a:gd name="connsiteX5" fmla="*/ 31842 w 185356"/>
                <a:gd name="connsiteY5" fmla="*/ 191024 h 256108"/>
                <a:gd name="connsiteX6" fmla="*/ 92326 w 185356"/>
                <a:gd name="connsiteY6" fmla="*/ 212246 h 256108"/>
                <a:gd name="connsiteX7" fmla="*/ 125759 w 185356"/>
                <a:gd name="connsiteY7" fmla="*/ 204111 h 256108"/>
                <a:gd name="connsiteX8" fmla="*/ 137255 w 185356"/>
                <a:gd name="connsiteY8" fmla="*/ 180765 h 256108"/>
                <a:gd name="connsiteX9" fmla="*/ 129473 w 185356"/>
                <a:gd name="connsiteY9" fmla="*/ 159896 h 256108"/>
                <a:gd name="connsiteX10" fmla="*/ 106832 w 185356"/>
                <a:gd name="connsiteY10" fmla="*/ 151400 h 256108"/>
                <a:gd name="connsiteX11" fmla="*/ 76762 w 185356"/>
                <a:gd name="connsiteY11" fmla="*/ 146799 h 256108"/>
                <a:gd name="connsiteX12" fmla="*/ 27946 w 185356"/>
                <a:gd name="connsiteY12" fmla="*/ 125930 h 256108"/>
                <a:gd name="connsiteX13" fmla="*/ 9906 w 185356"/>
                <a:gd name="connsiteY13" fmla="*/ 76410 h 256108"/>
                <a:gd name="connsiteX14" fmla="*/ 33604 w 185356"/>
                <a:gd name="connsiteY14" fmla="*/ 21050 h 256108"/>
                <a:gd name="connsiteX15" fmla="*/ 97631 w 185356"/>
                <a:gd name="connsiteY15" fmla="*/ 0 h 256108"/>
                <a:gd name="connsiteX16" fmla="*/ 178994 w 185356"/>
                <a:gd name="connsiteY16" fmla="*/ 29366 h 256108"/>
                <a:gd name="connsiteX17" fmla="*/ 147866 w 185356"/>
                <a:gd name="connsiteY17" fmla="*/ 60141 h 256108"/>
                <a:gd name="connsiteX18" fmla="*/ 96221 w 185356"/>
                <a:gd name="connsiteY18" fmla="*/ 42805 h 256108"/>
                <a:gd name="connsiteX19" fmla="*/ 67570 w 185356"/>
                <a:gd name="connsiteY19" fmla="*/ 51826 h 256108"/>
                <a:gd name="connsiteX20" fmla="*/ 57664 w 185356"/>
                <a:gd name="connsiteY20" fmla="*/ 74638 h 256108"/>
                <a:gd name="connsiteX21" fmla="*/ 64732 w 185356"/>
                <a:gd name="connsiteY21" fmla="*/ 92678 h 256108"/>
                <a:gd name="connsiteX22" fmla="*/ 87725 w 185356"/>
                <a:gd name="connsiteY22" fmla="*/ 102232 h 256108"/>
                <a:gd name="connsiteX23" fmla="*/ 117796 w 185356"/>
                <a:gd name="connsiteY23" fmla="*/ 106832 h 256108"/>
                <a:gd name="connsiteX24" fmla="*/ 165906 w 185356"/>
                <a:gd name="connsiteY24" fmla="*/ 126644 h 256108"/>
                <a:gd name="connsiteX25" fmla="*/ 185356 w 185356"/>
                <a:gd name="connsiteY25" fmla="*/ 179699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5356" h="256108">
                  <a:moveTo>
                    <a:pt x="185356" y="179699"/>
                  </a:moveTo>
                  <a:cubicBezTo>
                    <a:pt x="185356" y="203521"/>
                    <a:pt x="176632" y="222209"/>
                    <a:pt x="159182" y="235772"/>
                  </a:cubicBezTo>
                  <a:cubicBezTo>
                    <a:pt x="141732" y="249326"/>
                    <a:pt x="119329" y="256108"/>
                    <a:pt x="91973" y="256108"/>
                  </a:cubicBezTo>
                  <a:cubicBezTo>
                    <a:pt x="71933" y="256108"/>
                    <a:pt x="54597" y="253575"/>
                    <a:pt x="39976" y="248507"/>
                  </a:cubicBezTo>
                  <a:cubicBezTo>
                    <a:pt x="25356" y="243430"/>
                    <a:pt x="12030" y="234887"/>
                    <a:pt x="0" y="222856"/>
                  </a:cubicBezTo>
                  <a:lnTo>
                    <a:pt x="31842" y="191024"/>
                  </a:lnTo>
                  <a:cubicBezTo>
                    <a:pt x="45987" y="205169"/>
                    <a:pt x="66151" y="212246"/>
                    <a:pt x="92326" y="212246"/>
                  </a:cubicBezTo>
                  <a:cubicBezTo>
                    <a:pt x="106947" y="212246"/>
                    <a:pt x="118091" y="209531"/>
                    <a:pt x="125759" y="204111"/>
                  </a:cubicBezTo>
                  <a:cubicBezTo>
                    <a:pt x="133417" y="198682"/>
                    <a:pt x="137255" y="190900"/>
                    <a:pt x="137255" y="180765"/>
                  </a:cubicBezTo>
                  <a:cubicBezTo>
                    <a:pt x="137255" y="172041"/>
                    <a:pt x="134655" y="165078"/>
                    <a:pt x="129473" y="159896"/>
                  </a:cubicBezTo>
                  <a:cubicBezTo>
                    <a:pt x="124987" y="155648"/>
                    <a:pt x="117443" y="152819"/>
                    <a:pt x="106832" y="151400"/>
                  </a:cubicBezTo>
                  <a:lnTo>
                    <a:pt x="76762" y="146799"/>
                  </a:lnTo>
                  <a:cubicBezTo>
                    <a:pt x="55540" y="143742"/>
                    <a:pt x="39262" y="136779"/>
                    <a:pt x="27946" y="125930"/>
                  </a:cubicBezTo>
                  <a:cubicBezTo>
                    <a:pt x="15916" y="114138"/>
                    <a:pt x="9906" y="97631"/>
                    <a:pt x="9906" y="76410"/>
                  </a:cubicBezTo>
                  <a:cubicBezTo>
                    <a:pt x="9906" y="53531"/>
                    <a:pt x="17802" y="35081"/>
                    <a:pt x="33604" y="21050"/>
                  </a:cubicBezTo>
                  <a:cubicBezTo>
                    <a:pt x="49406" y="7020"/>
                    <a:pt x="70752" y="0"/>
                    <a:pt x="97631" y="0"/>
                  </a:cubicBezTo>
                  <a:cubicBezTo>
                    <a:pt x="131588" y="0"/>
                    <a:pt x="158715" y="9792"/>
                    <a:pt x="178994" y="29366"/>
                  </a:cubicBezTo>
                  <a:lnTo>
                    <a:pt x="147866" y="60141"/>
                  </a:lnTo>
                  <a:cubicBezTo>
                    <a:pt x="136074" y="48577"/>
                    <a:pt x="118863" y="42805"/>
                    <a:pt x="96221" y="42805"/>
                  </a:cubicBezTo>
                  <a:cubicBezTo>
                    <a:pt x="83715" y="42805"/>
                    <a:pt x="74171" y="45815"/>
                    <a:pt x="67570" y="51826"/>
                  </a:cubicBezTo>
                  <a:cubicBezTo>
                    <a:pt x="60960" y="57836"/>
                    <a:pt x="57664" y="65446"/>
                    <a:pt x="57664" y="74638"/>
                  </a:cubicBezTo>
                  <a:cubicBezTo>
                    <a:pt x="57664" y="82191"/>
                    <a:pt x="60017" y="88202"/>
                    <a:pt x="64732" y="92678"/>
                  </a:cubicBezTo>
                  <a:cubicBezTo>
                    <a:pt x="70161" y="97631"/>
                    <a:pt x="77829" y="100813"/>
                    <a:pt x="87725" y="102232"/>
                  </a:cubicBezTo>
                  <a:lnTo>
                    <a:pt x="117796" y="106832"/>
                  </a:lnTo>
                  <a:cubicBezTo>
                    <a:pt x="139255" y="109899"/>
                    <a:pt x="155296" y="116500"/>
                    <a:pt x="165906" y="126644"/>
                  </a:cubicBezTo>
                  <a:cubicBezTo>
                    <a:pt x="178879" y="138665"/>
                    <a:pt x="185356" y="156353"/>
                    <a:pt x="185356" y="179699"/>
                  </a:cubicBezTo>
                  <a:close/>
                </a:path>
              </a:pathLst>
            </a:custGeom>
            <a:solidFill>
              <a:srgbClr val="221F20"/>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Freeform: Shape 368">
              <a:extLst>
                <a:ext uri="{FF2B5EF4-FFF2-40B4-BE49-F238E27FC236}">
                  <a16:creationId xmlns:a16="http://schemas.microsoft.com/office/drawing/2014/main" id="{CA5398A1-DCDA-4581-A7C4-07CD617181ED}"/>
                </a:ext>
              </a:extLst>
            </p:cNvPr>
            <p:cNvSpPr/>
            <p:nvPr/>
          </p:nvSpPr>
          <p:spPr>
            <a:xfrm>
              <a:off x="1141563" y="6107676"/>
              <a:ext cx="109997" cy="151984"/>
            </a:xfrm>
            <a:custGeom>
              <a:avLst/>
              <a:gdLst>
                <a:gd name="connsiteX0" fmla="*/ 185357 w 185356"/>
                <a:gd name="connsiteY0" fmla="*/ 179699 h 256108"/>
                <a:gd name="connsiteX1" fmla="*/ 159182 w 185356"/>
                <a:gd name="connsiteY1" fmla="*/ 235772 h 256108"/>
                <a:gd name="connsiteX2" fmla="*/ 91973 w 185356"/>
                <a:gd name="connsiteY2" fmla="*/ 256108 h 256108"/>
                <a:gd name="connsiteX3" fmla="*/ 39976 w 185356"/>
                <a:gd name="connsiteY3" fmla="*/ 248507 h 256108"/>
                <a:gd name="connsiteX4" fmla="*/ 0 w 185356"/>
                <a:gd name="connsiteY4" fmla="*/ 222856 h 256108"/>
                <a:gd name="connsiteX5" fmla="*/ 31833 w 185356"/>
                <a:gd name="connsiteY5" fmla="*/ 191024 h 256108"/>
                <a:gd name="connsiteX6" fmla="*/ 92326 w 185356"/>
                <a:gd name="connsiteY6" fmla="*/ 212246 h 256108"/>
                <a:gd name="connsiteX7" fmla="*/ 125759 w 185356"/>
                <a:gd name="connsiteY7" fmla="*/ 204111 h 256108"/>
                <a:gd name="connsiteX8" fmla="*/ 137255 w 185356"/>
                <a:gd name="connsiteY8" fmla="*/ 180765 h 256108"/>
                <a:gd name="connsiteX9" fmla="*/ 129464 w 185356"/>
                <a:gd name="connsiteY9" fmla="*/ 159896 h 256108"/>
                <a:gd name="connsiteX10" fmla="*/ 106832 w 185356"/>
                <a:gd name="connsiteY10" fmla="*/ 151400 h 256108"/>
                <a:gd name="connsiteX11" fmla="*/ 76762 w 185356"/>
                <a:gd name="connsiteY11" fmla="*/ 146799 h 256108"/>
                <a:gd name="connsiteX12" fmla="*/ 27946 w 185356"/>
                <a:gd name="connsiteY12" fmla="*/ 125930 h 256108"/>
                <a:gd name="connsiteX13" fmla="*/ 9906 w 185356"/>
                <a:gd name="connsiteY13" fmla="*/ 76410 h 256108"/>
                <a:gd name="connsiteX14" fmla="*/ 33604 w 185356"/>
                <a:gd name="connsiteY14" fmla="*/ 21050 h 256108"/>
                <a:gd name="connsiteX15" fmla="*/ 97631 w 185356"/>
                <a:gd name="connsiteY15" fmla="*/ 0 h 256108"/>
                <a:gd name="connsiteX16" fmla="*/ 178994 w 185356"/>
                <a:gd name="connsiteY16" fmla="*/ 29366 h 256108"/>
                <a:gd name="connsiteX17" fmla="*/ 147866 w 185356"/>
                <a:gd name="connsiteY17" fmla="*/ 60141 h 256108"/>
                <a:gd name="connsiteX18" fmla="*/ 96222 w 185356"/>
                <a:gd name="connsiteY18" fmla="*/ 42805 h 256108"/>
                <a:gd name="connsiteX19" fmla="*/ 67561 w 185356"/>
                <a:gd name="connsiteY19" fmla="*/ 51826 h 256108"/>
                <a:gd name="connsiteX20" fmla="*/ 57655 w 185356"/>
                <a:gd name="connsiteY20" fmla="*/ 74638 h 256108"/>
                <a:gd name="connsiteX21" fmla="*/ 64732 w 185356"/>
                <a:gd name="connsiteY21" fmla="*/ 92678 h 256108"/>
                <a:gd name="connsiteX22" fmla="*/ 87725 w 185356"/>
                <a:gd name="connsiteY22" fmla="*/ 102232 h 256108"/>
                <a:gd name="connsiteX23" fmla="*/ 117796 w 185356"/>
                <a:gd name="connsiteY23" fmla="*/ 106832 h 256108"/>
                <a:gd name="connsiteX24" fmla="*/ 165906 w 185356"/>
                <a:gd name="connsiteY24" fmla="*/ 126644 h 256108"/>
                <a:gd name="connsiteX25" fmla="*/ 185357 w 185356"/>
                <a:gd name="connsiteY25" fmla="*/ 179699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5356" h="256108">
                  <a:moveTo>
                    <a:pt x="185357" y="179699"/>
                  </a:moveTo>
                  <a:cubicBezTo>
                    <a:pt x="185357" y="203521"/>
                    <a:pt x="176632" y="222209"/>
                    <a:pt x="159182" y="235772"/>
                  </a:cubicBezTo>
                  <a:cubicBezTo>
                    <a:pt x="141732" y="249326"/>
                    <a:pt x="119329" y="256108"/>
                    <a:pt x="91973" y="256108"/>
                  </a:cubicBezTo>
                  <a:cubicBezTo>
                    <a:pt x="71923" y="256108"/>
                    <a:pt x="54597" y="253575"/>
                    <a:pt x="39976" y="248507"/>
                  </a:cubicBezTo>
                  <a:cubicBezTo>
                    <a:pt x="25356" y="243430"/>
                    <a:pt x="12030" y="234887"/>
                    <a:pt x="0" y="222856"/>
                  </a:cubicBezTo>
                  <a:lnTo>
                    <a:pt x="31833" y="191024"/>
                  </a:lnTo>
                  <a:cubicBezTo>
                    <a:pt x="45987" y="205169"/>
                    <a:pt x="66151" y="212246"/>
                    <a:pt x="92326" y="212246"/>
                  </a:cubicBezTo>
                  <a:cubicBezTo>
                    <a:pt x="106947" y="212246"/>
                    <a:pt x="118091" y="209531"/>
                    <a:pt x="125759" y="204111"/>
                  </a:cubicBezTo>
                  <a:cubicBezTo>
                    <a:pt x="133417" y="198682"/>
                    <a:pt x="137255" y="190900"/>
                    <a:pt x="137255" y="180765"/>
                  </a:cubicBezTo>
                  <a:cubicBezTo>
                    <a:pt x="137255" y="172041"/>
                    <a:pt x="134655" y="165078"/>
                    <a:pt x="129464" y="159896"/>
                  </a:cubicBezTo>
                  <a:cubicBezTo>
                    <a:pt x="124987" y="155648"/>
                    <a:pt x="117443" y="152819"/>
                    <a:pt x="106832" y="151400"/>
                  </a:cubicBezTo>
                  <a:lnTo>
                    <a:pt x="76762" y="146799"/>
                  </a:lnTo>
                  <a:cubicBezTo>
                    <a:pt x="55540" y="143742"/>
                    <a:pt x="39262" y="136779"/>
                    <a:pt x="27946" y="125930"/>
                  </a:cubicBezTo>
                  <a:cubicBezTo>
                    <a:pt x="15916" y="114138"/>
                    <a:pt x="9906" y="97631"/>
                    <a:pt x="9906" y="76410"/>
                  </a:cubicBezTo>
                  <a:cubicBezTo>
                    <a:pt x="9906" y="53531"/>
                    <a:pt x="17802" y="35081"/>
                    <a:pt x="33604" y="21050"/>
                  </a:cubicBezTo>
                  <a:cubicBezTo>
                    <a:pt x="49406" y="7020"/>
                    <a:pt x="70752" y="0"/>
                    <a:pt x="97631" y="0"/>
                  </a:cubicBezTo>
                  <a:cubicBezTo>
                    <a:pt x="131588" y="0"/>
                    <a:pt x="158715" y="9792"/>
                    <a:pt x="178994" y="29366"/>
                  </a:cubicBezTo>
                  <a:lnTo>
                    <a:pt x="147866" y="60141"/>
                  </a:lnTo>
                  <a:cubicBezTo>
                    <a:pt x="136074" y="48577"/>
                    <a:pt x="118853" y="42805"/>
                    <a:pt x="96222" y="42805"/>
                  </a:cubicBezTo>
                  <a:cubicBezTo>
                    <a:pt x="83715" y="42805"/>
                    <a:pt x="74171" y="45815"/>
                    <a:pt x="67561" y="51826"/>
                  </a:cubicBezTo>
                  <a:cubicBezTo>
                    <a:pt x="60960" y="57836"/>
                    <a:pt x="57655" y="65446"/>
                    <a:pt x="57655" y="74638"/>
                  </a:cubicBezTo>
                  <a:cubicBezTo>
                    <a:pt x="57655" y="82191"/>
                    <a:pt x="60017" y="88202"/>
                    <a:pt x="64732" y="92678"/>
                  </a:cubicBezTo>
                  <a:cubicBezTo>
                    <a:pt x="70161" y="97631"/>
                    <a:pt x="77819" y="100813"/>
                    <a:pt x="87725" y="102232"/>
                  </a:cubicBezTo>
                  <a:lnTo>
                    <a:pt x="117796" y="106832"/>
                  </a:lnTo>
                  <a:cubicBezTo>
                    <a:pt x="139255" y="109899"/>
                    <a:pt x="155296" y="116500"/>
                    <a:pt x="165906" y="126644"/>
                  </a:cubicBezTo>
                  <a:cubicBezTo>
                    <a:pt x="178870" y="138665"/>
                    <a:pt x="185357" y="156353"/>
                    <a:pt x="185357" y="179699"/>
                  </a:cubicBezTo>
                  <a:close/>
                </a:path>
              </a:pathLst>
            </a:custGeom>
            <a:solidFill>
              <a:srgbClr val="221F20"/>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0" name="Freeform: Shape 369">
              <a:extLst>
                <a:ext uri="{FF2B5EF4-FFF2-40B4-BE49-F238E27FC236}">
                  <a16:creationId xmlns:a16="http://schemas.microsoft.com/office/drawing/2014/main" id="{04D87A7A-006C-42FE-A7BB-0E68121D8C7C}"/>
                </a:ext>
              </a:extLst>
            </p:cNvPr>
            <p:cNvSpPr/>
            <p:nvPr/>
          </p:nvSpPr>
          <p:spPr>
            <a:xfrm>
              <a:off x="1262441" y="6108937"/>
              <a:ext cx="131832" cy="149463"/>
            </a:xfrm>
            <a:custGeom>
              <a:avLst/>
              <a:gdLst>
                <a:gd name="connsiteX0" fmla="*/ 222152 w 222151"/>
                <a:gd name="connsiteY0" fmla="*/ 251860 h 251860"/>
                <a:gd name="connsiteX1" fmla="*/ 170859 w 222151"/>
                <a:gd name="connsiteY1" fmla="*/ 251860 h 251860"/>
                <a:gd name="connsiteX2" fmla="*/ 156001 w 222151"/>
                <a:gd name="connsiteY2" fmla="*/ 207293 h 251860"/>
                <a:gd name="connsiteX3" fmla="*/ 66504 w 222151"/>
                <a:gd name="connsiteY3" fmla="*/ 207293 h 251860"/>
                <a:gd name="connsiteX4" fmla="*/ 51292 w 222151"/>
                <a:gd name="connsiteY4" fmla="*/ 251860 h 251860"/>
                <a:gd name="connsiteX5" fmla="*/ 0 w 222151"/>
                <a:gd name="connsiteY5" fmla="*/ 251860 h 251860"/>
                <a:gd name="connsiteX6" fmla="*/ 91621 w 222151"/>
                <a:gd name="connsiteY6" fmla="*/ 0 h 251860"/>
                <a:gd name="connsiteX7" fmla="*/ 130178 w 222151"/>
                <a:gd name="connsiteY7" fmla="*/ 0 h 251860"/>
                <a:gd name="connsiteX8" fmla="*/ 222152 w 222151"/>
                <a:gd name="connsiteY8" fmla="*/ 251860 h 251860"/>
                <a:gd name="connsiteX9" fmla="*/ 142913 w 222151"/>
                <a:gd name="connsiteY9" fmla="*/ 165906 h 251860"/>
                <a:gd name="connsiteX10" fmla="*/ 112138 w 222151"/>
                <a:gd name="connsiteY10" fmla="*/ 74286 h 251860"/>
                <a:gd name="connsiteX11" fmla="*/ 80305 w 222151"/>
                <a:gd name="connsiteY11" fmla="*/ 165906 h 251860"/>
                <a:gd name="connsiteX12" fmla="*/ 142913 w 222151"/>
                <a:gd name="connsiteY12" fmla="*/ 165906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151" h="251860">
                  <a:moveTo>
                    <a:pt x="222152" y="251860"/>
                  </a:moveTo>
                  <a:lnTo>
                    <a:pt x="170859" y="251860"/>
                  </a:lnTo>
                  <a:lnTo>
                    <a:pt x="156001" y="207293"/>
                  </a:lnTo>
                  <a:lnTo>
                    <a:pt x="66504" y="207293"/>
                  </a:lnTo>
                  <a:lnTo>
                    <a:pt x="51292" y="251860"/>
                  </a:lnTo>
                  <a:lnTo>
                    <a:pt x="0" y="251860"/>
                  </a:lnTo>
                  <a:lnTo>
                    <a:pt x="91621" y="0"/>
                  </a:lnTo>
                  <a:lnTo>
                    <a:pt x="130178" y="0"/>
                  </a:lnTo>
                  <a:lnTo>
                    <a:pt x="222152" y="251860"/>
                  </a:lnTo>
                  <a:close/>
                  <a:moveTo>
                    <a:pt x="142913" y="165906"/>
                  </a:moveTo>
                  <a:lnTo>
                    <a:pt x="112138" y="74286"/>
                  </a:lnTo>
                  <a:lnTo>
                    <a:pt x="80305" y="165906"/>
                  </a:lnTo>
                  <a:lnTo>
                    <a:pt x="142913" y="165906"/>
                  </a:lnTo>
                  <a:close/>
                </a:path>
              </a:pathLst>
            </a:custGeom>
            <a:solidFill>
              <a:srgbClr val="221F20"/>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1" name="Freeform: Shape 370">
              <a:extLst>
                <a:ext uri="{FF2B5EF4-FFF2-40B4-BE49-F238E27FC236}">
                  <a16:creationId xmlns:a16="http://schemas.microsoft.com/office/drawing/2014/main" id="{C9C5205B-09E7-4868-A568-205909C34C9F}"/>
                </a:ext>
              </a:extLst>
            </p:cNvPr>
            <p:cNvSpPr/>
            <p:nvPr/>
          </p:nvSpPr>
          <p:spPr>
            <a:xfrm>
              <a:off x="1412503" y="6108937"/>
              <a:ext cx="98449" cy="149463"/>
            </a:xfrm>
            <a:custGeom>
              <a:avLst/>
              <a:gdLst>
                <a:gd name="connsiteX0" fmla="*/ 165897 w 165896"/>
                <a:gd name="connsiteY0" fmla="*/ 43863 h 251860"/>
                <a:gd name="connsiteX1" fmla="*/ 49168 w 165896"/>
                <a:gd name="connsiteY1" fmla="*/ 43863 h 251860"/>
                <a:gd name="connsiteX2" fmla="*/ 49168 w 165896"/>
                <a:gd name="connsiteY2" fmla="*/ 105766 h 251860"/>
                <a:gd name="connsiteX3" fmla="*/ 148571 w 165896"/>
                <a:gd name="connsiteY3" fmla="*/ 105766 h 251860"/>
                <a:gd name="connsiteX4" fmla="*/ 148571 w 165896"/>
                <a:gd name="connsiteY4" fmla="*/ 149628 h 251860"/>
                <a:gd name="connsiteX5" fmla="*/ 49168 w 165896"/>
                <a:gd name="connsiteY5" fmla="*/ 149628 h 251860"/>
                <a:gd name="connsiteX6" fmla="*/ 49168 w 165896"/>
                <a:gd name="connsiteY6" fmla="*/ 251860 h 251860"/>
                <a:gd name="connsiteX7" fmla="*/ 0 w 165896"/>
                <a:gd name="connsiteY7" fmla="*/ 251860 h 251860"/>
                <a:gd name="connsiteX8" fmla="*/ 0 w 165896"/>
                <a:gd name="connsiteY8" fmla="*/ 0 h 251860"/>
                <a:gd name="connsiteX9" fmla="*/ 165897 w 165896"/>
                <a:gd name="connsiteY9" fmla="*/ 0 h 251860"/>
                <a:gd name="connsiteX10" fmla="*/ 165897 w 165896"/>
                <a:gd name="connsiteY10" fmla="*/ 43863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896" h="251860">
                  <a:moveTo>
                    <a:pt x="165897" y="43863"/>
                  </a:moveTo>
                  <a:lnTo>
                    <a:pt x="49168" y="43863"/>
                  </a:lnTo>
                  <a:lnTo>
                    <a:pt x="49168" y="105766"/>
                  </a:lnTo>
                  <a:lnTo>
                    <a:pt x="148571" y="105766"/>
                  </a:lnTo>
                  <a:lnTo>
                    <a:pt x="148571" y="149628"/>
                  </a:lnTo>
                  <a:lnTo>
                    <a:pt x="49168" y="149628"/>
                  </a:lnTo>
                  <a:lnTo>
                    <a:pt x="49168" y="251860"/>
                  </a:lnTo>
                  <a:lnTo>
                    <a:pt x="0" y="251860"/>
                  </a:lnTo>
                  <a:lnTo>
                    <a:pt x="0" y="0"/>
                  </a:lnTo>
                  <a:lnTo>
                    <a:pt x="165897" y="0"/>
                  </a:lnTo>
                  <a:lnTo>
                    <a:pt x="165897" y="43863"/>
                  </a:lnTo>
                  <a:close/>
                </a:path>
              </a:pathLst>
            </a:custGeom>
            <a:solidFill>
              <a:srgbClr val="221F20"/>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2" name="Freeform: Shape 371">
              <a:extLst>
                <a:ext uri="{FF2B5EF4-FFF2-40B4-BE49-F238E27FC236}">
                  <a16:creationId xmlns:a16="http://schemas.microsoft.com/office/drawing/2014/main" id="{FF01779A-2DE8-42D1-94E1-A5D678636006}"/>
                </a:ext>
              </a:extLst>
            </p:cNvPr>
            <p:cNvSpPr/>
            <p:nvPr/>
          </p:nvSpPr>
          <p:spPr>
            <a:xfrm>
              <a:off x="1536112" y="6108937"/>
              <a:ext cx="98449" cy="149463"/>
            </a:xfrm>
            <a:custGeom>
              <a:avLst/>
              <a:gdLst>
                <a:gd name="connsiteX0" fmla="*/ 165897 w 165896"/>
                <a:gd name="connsiteY0" fmla="*/ 251860 h 251860"/>
                <a:gd name="connsiteX1" fmla="*/ 0 w 165896"/>
                <a:gd name="connsiteY1" fmla="*/ 251860 h 251860"/>
                <a:gd name="connsiteX2" fmla="*/ 0 w 165896"/>
                <a:gd name="connsiteY2" fmla="*/ 0 h 251860"/>
                <a:gd name="connsiteX3" fmla="*/ 165897 w 165896"/>
                <a:gd name="connsiteY3" fmla="*/ 0 h 251860"/>
                <a:gd name="connsiteX4" fmla="*/ 165897 w 165896"/>
                <a:gd name="connsiteY4" fmla="*/ 43863 h 251860"/>
                <a:gd name="connsiteX5" fmla="*/ 49168 w 165896"/>
                <a:gd name="connsiteY5" fmla="*/ 43863 h 251860"/>
                <a:gd name="connsiteX6" fmla="*/ 49168 w 165896"/>
                <a:gd name="connsiteY6" fmla="*/ 102937 h 251860"/>
                <a:gd name="connsiteX7" fmla="*/ 148571 w 165896"/>
                <a:gd name="connsiteY7" fmla="*/ 102937 h 251860"/>
                <a:gd name="connsiteX8" fmla="*/ 148571 w 165896"/>
                <a:gd name="connsiteY8" fmla="*/ 146799 h 251860"/>
                <a:gd name="connsiteX9" fmla="*/ 49168 w 165896"/>
                <a:gd name="connsiteY9" fmla="*/ 146799 h 251860"/>
                <a:gd name="connsiteX10" fmla="*/ 49168 w 165896"/>
                <a:gd name="connsiteY10" fmla="*/ 207997 h 251860"/>
                <a:gd name="connsiteX11" fmla="*/ 165897 w 165896"/>
                <a:gd name="connsiteY11" fmla="*/ 207997 h 251860"/>
                <a:gd name="connsiteX12" fmla="*/ 165897 w 165896"/>
                <a:gd name="connsiteY12"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5896" h="251860">
                  <a:moveTo>
                    <a:pt x="165897" y="251860"/>
                  </a:moveTo>
                  <a:lnTo>
                    <a:pt x="0" y="251860"/>
                  </a:lnTo>
                  <a:lnTo>
                    <a:pt x="0" y="0"/>
                  </a:lnTo>
                  <a:lnTo>
                    <a:pt x="165897" y="0"/>
                  </a:lnTo>
                  <a:lnTo>
                    <a:pt x="165897" y="43863"/>
                  </a:lnTo>
                  <a:lnTo>
                    <a:pt x="49168" y="43863"/>
                  </a:lnTo>
                  <a:lnTo>
                    <a:pt x="49168" y="102937"/>
                  </a:lnTo>
                  <a:lnTo>
                    <a:pt x="148571" y="102937"/>
                  </a:lnTo>
                  <a:lnTo>
                    <a:pt x="148571" y="146799"/>
                  </a:lnTo>
                  <a:lnTo>
                    <a:pt x="49168" y="146799"/>
                  </a:lnTo>
                  <a:lnTo>
                    <a:pt x="49168" y="207997"/>
                  </a:lnTo>
                  <a:lnTo>
                    <a:pt x="165897" y="207997"/>
                  </a:lnTo>
                  <a:lnTo>
                    <a:pt x="165897" y="251860"/>
                  </a:lnTo>
                  <a:close/>
                </a:path>
              </a:pathLst>
            </a:custGeom>
            <a:solidFill>
              <a:srgbClr val="221F20"/>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Shape 372">
              <a:extLst>
                <a:ext uri="{FF2B5EF4-FFF2-40B4-BE49-F238E27FC236}">
                  <a16:creationId xmlns:a16="http://schemas.microsoft.com/office/drawing/2014/main" id="{8A306BCD-BE05-489A-8110-EFB6BD94FDE5}"/>
                </a:ext>
              </a:extLst>
            </p:cNvPr>
            <p:cNvSpPr/>
            <p:nvPr/>
          </p:nvSpPr>
          <p:spPr>
            <a:xfrm>
              <a:off x="1651739" y="6108937"/>
              <a:ext cx="107272" cy="149463"/>
            </a:xfrm>
            <a:custGeom>
              <a:avLst/>
              <a:gdLst>
                <a:gd name="connsiteX0" fmla="*/ 180765 w 180765"/>
                <a:gd name="connsiteY0" fmla="*/ 43863 h 251860"/>
                <a:gd name="connsiteX1" fmla="*/ 114967 w 180765"/>
                <a:gd name="connsiteY1" fmla="*/ 43863 h 251860"/>
                <a:gd name="connsiteX2" fmla="*/ 114967 w 180765"/>
                <a:gd name="connsiteY2" fmla="*/ 251860 h 251860"/>
                <a:gd name="connsiteX3" fmla="*/ 65799 w 180765"/>
                <a:gd name="connsiteY3" fmla="*/ 251860 h 251860"/>
                <a:gd name="connsiteX4" fmla="*/ 65799 w 180765"/>
                <a:gd name="connsiteY4" fmla="*/ 43863 h 251860"/>
                <a:gd name="connsiteX5" fmla="*/ 0 w 180765"/>
                <a:gd name="connsiteY5" fmla="*/ 43863 h 251860"/>
                <a:gd name="connsiteX6" fmla="*/ 0 w 180765"/>
                <a:gd name="connsiteY6" fmla="*/ 0 h 251860"/>
                <a:gd name="connsiteX7" fmla="*/ 180765 w 180765"/>
                <a:gd name="connsiteY7" fmla="*/ 0 h 251860"/>
                <a:gd name="connsiteX8" fmla="*/ 180765 w 180765"/>
                <a:gd name="connsiteY8" fmla="*/ 43863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765" h="251860">
                  <a:moveTo>
                    <a:pt x="180765" y="43863"/>
                  </a:moveTo>
                  <a:lnTo>
                    <a:pt x="114967" y="43863"/>
                  </a:lnTo>
                  <a:lnTo>
                    <a:pt x="114967" y="251860"/>
                  </a:lnTo>
                  <a:lnTo>
                    <a:pt x="65799" y="251860"/>
                  </a:lnTo>
                  <a:lnTo>
                    <a:pt x="65799" y="43863"/>
                  </a:lnTo>
                  <a:lnTo>
                    <a:pt x="0" y="43863"/>
                  </a:lnTo>
                  <a:lnTo>
                    <a:pt x="0" y="0"/>
                  </a:lnTo>
                  <a:lnTo>
                    <a:pt x="180765" y="0"/>
                  </a:lnTo>
                  <a:lnTo>
                    <a:pt x="180765" y="43863"/>
                  </a:lnTo>
                  <a:close/>
                </a:path>
              </a:pathLst>
            </a:custGeom>
            <a:solidFill>
              <a:srgbClr val="221F20"/>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Freeform: Shape 373">
              <a:extLst>
                <a:ext uri="{FF2B5EF4-FFF2-40B4-BE49-F238E27FC236}">
                  <a16:creationId xmlns:a16="http://schemas.microsoft.com/office/drawing/2014/main" id="{40C7D560-A13E-4A6B-A428-D3D6D2EE2159}"/>
                </a:ext>
              </a:extLst>
            </p:cNvPr>
            <p:cNvSpPr/>
            <p:nvPr/>
          </p:nvSpPr>
          <p:spPr>
            <a:xfrm>
              <a:off x="1765693" y="6108937"/>
              <a:ext cx="118815" cy="149463"/>
            </a:xfrm>
            <a:custGeom>
              <a:avLst/>
              <a:gdLst>
                <a:gd name="connsiteX0" fmla="*/ 200215 w 200215"/>
                <a:gd name="connsiteY0" fmla="*/ 0 h 251860"/>
                <a:gd name="connsiteX1" fmla="*/ 124520 w 200215"/>
                <a:gd name="connsiteY1" fmla="*/ 148571 h 251860"/>
                <a:gd name="connsiteX2" fmla="*/ 124520 w 200215"/>
                <a:gd name="connsiteY2" fmla="*/ 251860 h 251860"/>
                <a:gd name="connsiteX3" fmla="*/ 75705 w 200215"/>
                <a:gd name="connsiteY3" fmla="*/ 251860 h 251860"/>
                <a:gd name="connsiteX4" fmla="*/ 75705 w 200215"/>
                <a:gd name="connsiteY4" fmla="*/ 148571 h 251860"/>
                <a:gd name="connsiteX5" fmla="*/ 0 w 200215"/>
                <a:gd name="connsiteY5" fmla="*/ 0 h 251860"/>
                <a:gd name="connsiteX6" fmla="*/ 53416 w 200215"/>
                <a:gd name="connsiteY6" fmla="*/ 0 h 251860"/>
                <a:gd name="connsiteX7" fmla="*/ 100460 w 200215"/>
                <a:gd name="connsiteY7" fmla="*/ 101527 h 251860"/>
                <a:gd name="connsiteX8" fmla="*/ 146799 w 200215"/>
                <a:gd name="connsiteY8" fmla="*/ 0 h 251860"/>
                <a:gd name="connsiteX9" fmla="*/ 200215 w 200215"/>
                <a:gd name="connsiteY9" fmla="*/ 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215" h="251860">
                  <a:moveTo>
                    <a:pt x="200215" y="0"/>
                  </a:moveTo>
                  <a:lnTo>
                    <a:pt x="124520" y="148571"/>
                  </a:lnTo>
                  <a:lnTo>
                    <a:pt x="124520" y="251860"/>
                  </a:lnTo>
                  <a:lnTo>
                    <a:pt x="75705" y="251860"/>
                  </a:lnTo>
                  <a:lnTo>
                    <a:pt x="75705" y="148571"/>
                  </a:lnTo>
                  <a:lnTo>
                    <a:pt x="0" y="0"/>
                  </a:lnTo>
                  <a:lnTo>
                    <a:pt x="53416" y="0"/>
                  </a:lnTo>
                  <a:lnTo>
                    <a:pt x="100460" y="101527"/>
                  </a:lnTo>
                  <a:lnTo>
                    <a:pt x="146799" y="0"/>
                  </a:lnTo>
                  <a:lnTo>
                    <a:pt x="200215" y="0"/>
                  </a:lnTo>
                  <a:close/>
                </a:path>
              </a:pathLst>
            </a:custGeom>
            <a:solidFill>
              <a:srgbClr val="221F20"/>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5" name="Freeform: Shape 374">
              <a:extLst>
                <a:ext uri="{FF2B5EF4-FFF2-40B4-BE49-F238E27FC236}">
                  <a16:creationId xmlns:a16="http://schemas.microsoft.com/office/drawing/2014/main" id="{A6280768-467D-432E-AD3C-8AE08AF82CE5}"/>
                </a:ext>
              </a:extLst>
            </p:cNvPr>
            <p:cNvSpPr/>
            <p:nvPr/>
          </p:nvSpPr>
          <p:spPr>
            <a:xfrm>
              <a:off x="198661" y="6329372"/>
              <a:ext cx="104362" cy="149463"/>
            </a:xfrm>
            <a:custGeom>
              <a:avLst/>
              <a:gdLst>
                <a:gd name="connsiteX0" fmla="*/ 175860 w 175860"/>
                <a:gd name="connsiteY0" fmla="*/ 43863 h 251860"/>
                <a:gd name="connsiteX1" fmla="*/ 52121 w 175860"/>
                <a:gd name="connsiteY1" fmla="*/ 43863 h 251860"/>
                <a:gd name="connsiteX2" fmla="*/ 52121 w 175860"/>
                <a:gd name="connsiteY2" fmla="*/ 105766 h 251860"/>
                <a:gd name="connsiteX3" fmla="*/ 157486 w 175860"/>
                <a:gd name="connsiteY3" fmla="*/ 105766 h 251860"/>
                <a:gd name="connsiteX4" fmla="*/ 157486 w 175860"/>
                <a:gd name="connsiteY4" fmla="*/ 149628 h 251860"/>
                <a:gd name="connsiteX5" fmla="*/ 52121 w 175860"/>
                <a:gd name="connsiteY5" fmla="*/ 149628 h 251860"/>
                <a:gd name="connsiteX6" fmla="*/ 52121 w 175860"/>
                <a:gd name="connsiteY6" fmla="*/ 251860 h 251860"/>
                <a:gd name="connsiteX7" fmla="*/ 0 w 175860"/>
                <a:gd name="connsiteY7" fmla="*/ 251860 h 251860"/>
                <a:gd name="connsiteX8" fmla="*/ 0 w 175860"/>
                <a:gd name="connsiteY8" fmla="*/ 0 h 251860"/>
                <a:gd name="connsiteX9" fmla="*/ 175860 w 175860"/>
                <a:gd name="connsiteY9" fmla="*/ 0 h 251860"/>
                <a:gd name="connsiteX10" fmla="*/ 175860 w 175860"/>
                <a:gd name="connsiteY10" fmla="*/ 43863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5860" h="251860">
                  <a:moveTo>
                    <a:pt x="175860" y="43863"/>
                  </a:moveTo>
                  <a:lnTo>
                    <a:pt x="52121" y="43863"/>
                  </a:lnTo>
                  <a:lnTo>
                    <a:pt x="52121" y="105766"/>
                  </a:lnTo>
                  <a:lnTo>
                    <a:pt x="157486" y="105766"/>
                  </a:lnTo>
                  <a:lnTo>
                    <a:pt x="157486" y="149628"/>
                  </a:lnTo>
                  <a:lnTo>
                    <a:pt x="52121" y="149628"/>
                  </a:lnTo>
                  <a:lnTo>
                    <a:pt x="52121" y="251860"/>
                  </a:lnTo>
                  <a:lnTo>
                    <a:pt x="0" y="251860"/>
                  </a:lnTo>
                  <a:lnTo>
                    <a:pt x="0" y="0"/>
                  </a:lnTo>
                  <a:lnTo>
                    <a:pt x="175860" y="0"/>
                  </a:lnTo>
                  <a:lnTo>
                    <a:pt x="175860" y="43863"/>
                  </a:lnTo>
                  <a:close/>
                </a:path>
              </a:pathLst>
            </a:custGeom>
            <a:solidFill>
              <a:srgbClr val="221F20"/>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6" name="Freeform: Shape 375">
              <a:extLst>
                <a:ext uri="{FF2B5EF4-FFF2-40B4-BE49-F238E27FC236}">
                  <a16:creationId xmlns:a16="http://schemas.microsoft.com/office/drawing/2014/main" id="{1FFE39CB-352A-4A11-A81F-9A1DAD9D940D}"/>
                </a:ext>
              </a:extLst>
            </p:cNvPr>
            <p:cNvSpPr/>
            <p:nvPr/>
          </p:nvSpPr>
          <p:spPr>
            <a:xfrm>
              <a:off x="325785" y="6329372"/>
              <a:ext cx="116594" cy="150724"/>
            </a:xfrm>
            <a:custGeom>
              <a:avLst/>
              <a:gdLst>
                <a:gd name="connsiteX0" fmla="*/ 196472 w 196472"/>
                <a:gd name="connsiteY0" fmla="*/ 165545 h 253984"/>
                <a:gd name="connsiteX1" fmla="*/ 168354 w 196472"/>
                <a:gd name="connsiteY1" fmla="*/ 229400 h 253984"/>
                <a:gd name="connsiteX2" fmla="*/ 98231 w 196472"/>
                <a:gd name="connsiteY2" fmla="*/ 253984 h 253984"/>
                <a:gd name="connsiteX3" fmla="*/ 28118 w 196472"/>
                <a:gd name="connsiteY3" fmla="*/ 229400 h 253984"/>
                <a:gd name="connsiteX4" fmla="*/ 0 w 196472"/>
                <a:gd name="connsiteY4" fmla="*/ 165545 h 253984"/>
                <a:gd name="connsiteX5" fmla="*/ 0 w 196472"/>
                <a:gd name="connsiteY5" fmla="*/ 0 h 253984"/>
                <a:gd name="connsiteX6" fmla="*/ 52111 w 196472"/>
                <a:gd name="connsiteY6" fmla="*/ 0 h 253984"/>
                <a:gd name="connsiteX7" fmla="*/ 52111 w 196472"/>
                <a:gd name="connsiteY7" fmla="*/ 163782 h 253984"/>
                <a:gd name="connsiteX8" fmla="*/ 64494 w 196472"/>
                <a:gd name="connsiteY8" fmla="*/ 197739 h 253984"/>
                <a:gd name="connsiteX9" fmla="*/ 98231 w 196472"/>
                <a:gd name="connsiteY9" fmla="*/ 210121 h 253984"/>
                <a:gd name="connsiteX10" fmla="*/ 132169 w 196472"/>
                <a:gd name="connsiteY10" fmla="*/ 197739 h 253984"/>
                <a:gd name="connsiteX11" fmla="*/ 144732 w 196472"/>
                <a:gd name="connsiteY11" fmla="*/ 163782 h 253984"/>
                <a:gd name="connsiteX12" fmla="*/ 144732 w 196472"/>
                <a:gd name="connsiteY12" fmla="*/ 0 h 253984"/>
                <a:gd name="connsiteX13" fmla="*/ 196472 w 196472"/>
                <a:gd name="connsiteY13" fmla="*/ 0 h 253984"/>
                <a:gd name="connsiteX14" fmla="*/ 196472 w 196472"/>
                <a:gd name="connsiteY14" fmla="*/ 165545 h 253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472" h="253984">
                  <a:moveTo>
                    <a:pt x="196472" y="165545"/>
                  </a:moveTo>
                  <a:cubicBezTo>
                    <a:pt x="196472" y="191729"/>
                    <a:pt x="187100" y="213008"/>
                    <a:pt x="168354" y="229400"/>
                  </a:cubicBezTo>
                  <a:cubicBezTo>
                    <a:pt x="149609" y="245793"/>
                    <a:pt x="126235" y="253984"/>
                    <a:pt x="98231" y="253984"/>
                  </a:cubicBezTo>
                  <a:cubicBezTo>
                    <a:pt x="70237" y="253984"/>
                    <a:pt x="46863" y="245793"/>
                    <a:pt x="28118" y="229400"/>
                  </a:cubicBezTo>
                  <a:cubicBezTo>
                    <a:pt x="9373" y="213008"/>
                    <a:pt x="0" y="191729"/>
                    <a:pt x="0" y="165545"/>
                  </a:cubicBezTo>
                  <a:lnTo>
                    <a:pt x="0" y="0"/>
                  </a:lnTo>
                  <a:lnTo>
                    <a:pt x="52111" y="0"/>
                  </a:lnTo>
                  <a:lnTo>
                    <a:pt x="52111" y="163782"/>
                  </a:lnTo>
                  <a:cubicBezTo>
                    <a:pt x="52111" y="178165"/>
                    <a:pt x="56236" y="189481"/>
                    <a:pt x="64494" y="197739"/>
                  </a:cubicBezTo>
                  <a:cubicBezTo>
                    <a:pt x="72742" y="205997"/>
                    <a:pt x="83991" y="210121"/>
                    <a:pt x="98231" y="210121"/>
                  </a:cubicBezTo>
                  <a:cubicBezTo>
                    <a:pt x="112481" y="210121"/>
                    <a:pt x="123796" y="205997"/>
                    <a:pt x="132169" y="197739"/>
                  </a:cubicBezTo>
                  <a:cubicBezTo>
                    <a:pt x="140541" y="189481"/>
                    <a:pt x="144732" y="178165"/>
                    <a:pt x="144732" y="163782"/>
                  </a:cubicBezTo>
                  <a:lnTo>
                    <a:pt x="144732" y="0"/>
                  </a:lnTo>
                  <a:lnTo>
                    <a:pt x="196472" y="0"/>
                  </a:lnTo>
                  <a:lnTo>
                    <a:pt x="196472" y="165545"/>
                  </a:lnTo>
                  <a:close/>
                </a:path>
              </a:pathLst>
            </a:custGeom>
            <a:solidFill>
              <a:srgbClr val="221F20"/>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7" name="Freeform: Shape 376">
              <a:extLst>
                <a:ext uri="{FF2B5EF4-FFF2-40B4-BE49-F238E27FC236}">
                  <a16:creationId xmlns:a16="http://schemas.microsoft.com/office/drawing/2014/main" id="{560390AB-617C-4F15-BEC4-5A3522D99AFD}"/>
                </a:ext>
              </a:extLst>
            </p:cNvPr>
            <p:cNvSpPr/>
            <p:nvPr/>
          </p:nvSpPr>
          <p:spPr>
            <a:xfrm>
              <a:off x="475158" y="6329372"/>
              <a:ext cx="121268" cy="149463"/>
            </a:xfrm>
            <a:custGeom>
              <a:avLst/>
              <a:gdLst>
                <a:gd name="connsiteX0" fmla="*/ 204349 w 204349"/>
                <a:gd name="connsiteY0" fmla="*/ 251860 h 251860"/>
                <a:gd name="connsiteX1" fmla="*/ 157858 w 204349"/>
                <a:gd name="connsiteY1" fmla="*/ 251860 h 251860"/>
                <a:gd name="connsiteX2" fmla="*/ 52121 w 204349"/>
                <a:gd name="connsiteY2" fmla="*/ 97279 h 251860"/>
                <a:gd name="connsiteX3" fmla="*/ 52121 w 204349"/>
                <a:gd name="connsiteY3" fmla="*/ 251860 h 251860"/>
                <a:gd name="connsiteX4" fmla="*/ 0 w 204349"/>
                <a:gd name="connsiteY4" fmla="*/ 251860 h 251860"/>
                <a:gd name="connsiteX5" fmla="*/ 0 w 204349"/>
                <a:gd name="connsiteY5" fmla="*/ 0 h 251860"/>
                <a:gd name="connsiteX6" fmla="*/ 46492 w 204349"/>
                <a:gd name="connsiteY6" fmla="*/ 0 h 251860"/>
                <a:gd name="connsiteX7" fmla="*/ 152229 w 204349"/>
                <a:gd name="connsiteY7" fmla="*/ 154229 h 251860"/>
                <a:gd name="connsiteX8" fmla="*/ 152229 w 204349"/>
                <a:gd name="connsiteY8" fmla="*/ 0 h 251860"/>
                <a:gd name="connsiteX9" fmla="*/ 204349 w 204349"/>
                <a:gd name="connsiteY9" fmla="*/ 0 h 251860"/>
                <a:gd name="connsiteX10" fmla="*/ 204349 w 204349"/>
                <a:gd name="connsiteY10"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49" h="251860">
                  <a:moveTo>
                    <a:pt x="204349" y="251860"/>
                  </a:moveTo>
                  <a:lnTo>
                    <a:pt x="157858" y="251860"/>
                  </a:lnTo>
                  <a:lnTo>
                    <a:pt x="52121" y="97279"/>
                  </a:lnTo>
                  <a:lnTo>
                    <a:pt x="52121" y="251860"/>
                  </a:lnTo>
                  <a:lnTo>
                    <a:pt x="0" y="251860"/>
                  </a:lnTo>
                  <a:lnTo>
                    <a:pt x="0" y="0"/>
                  </a:lnTo>
                  <a:lnTo>
                    <a:pt x="46492" y="0"/>
                  </a:lnTo>
                  <a:lnTo>
                    <a:pt x="152229" y="154229"/>
                  </a:lnTo>
                  <a:lnTo>
                    <a:pt x="152229" y="0"/>
                  </a:lnTo>
                  <a:lnTo>
                    <a:pt x="204349" y="0"/>
                  </a:lnTo>
                  <a:lnTo>
                    <a:pt x="204349" y="251860"/>
                  </a:lnTo>
                  <a:close/>
                </a:path>
              </a:pathLst>
            </a:custGeom>
            <a:solidFill>
              <a:srgbClr val="221F20"/>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8" name="Freeform: Shape 377">
              <a:extLst>
                <a:ext uri="{FF2B5EF4-FFF2-40B4-BE49-F238E27FC236}">
                  <a16:creationId xmlns:a16="http://schemas.microsoft.com/office/drawing/2014/main" id="{DDE89CEF-B4D5-4DC8-A766-33CE18AB9992}"/>
                </a:ext>
              </a:extLst>
            </p:cNvPr>
            <p:cNvSpPr/>
            <p:nvPr/>
          </p:nvSpPr>
          <p:spPr>
            <a:xfrm>
              <a:off x="631652" y="6329372"/>
              <a:ext cx="115039" cy="149463"/>
            </a:xfrm>
            <a:custGeom>
              <a:avLst/>
              <a:gdLst>
                <a:gd name="connsiteX0" fmla="*/ 191043 w 193852"/>
                <a:gd name="connsiteY0" fmla="*/ 70218 h 251860"/>
                <a:gd name="connsiteX1" fmla="*/ 193853 w 193852"/>
                <a:gd name="connsiteY1" fmla="*/ 125930 h 251860"/>
                <a:gd name="connsiteX2" fmla="*/ 191043 w 193852"/>
                <a:gd name="connsiteY2" fmla="*/ 181642 h 251860"/>
                <a:gd name="connsiteX3" fmla="*/ 176975 w 193852"/>
                <a:gd name="connsiteY3" fmla="*/ 215075 h 251860"/>
                <a:gd name="connsiteX4" fmla="*/ 96364 w 193852"/>
                <a:gd name="connsiteY4" fmla="*/ 251860 h 251860"/>
                <a:gd name="connsiteX5" fmla="*/ 0 w 193852"/>
                <a:gd name="connsiteY5" fmla="*/ 251860 h 251860"/>
                <a:gd name="connsiteX6" fmla="*/ 0 w 193852"/>
                <a:gd name="connsiteY6" fmla="*/ 0 h 251860"/>
                <a:gd name="connsiteX7" fmla="*/ 96364 w 193852"/>
                <a:gd name="connsiteY7" fmla="*/ 0 h 251860"/>
                <a:gd name="connsiteX8" fmla="*/ 176975 w 193852"/>
                <a:gd name="connsiteY8" fmla="*/ 36786 h 251860"/>
                <a:gd name="connsiteX9" fmla="*/ 191043 w 193852"/>
                <a:gd name="connsiteY9" fmla="*/ 70218 h 251860"/>
                <a:gd name="connsiteX10" fmla="*/ 139856 w 193852"/>
                <a:gd name="connsiteY10" fmla="*/ 171212 h 251860"/>
                <a:gd name="connsiteX11" fmla="*/ 141732 w 193852"/>
                <a:gd name="connsiteY11" fmla="*/ 125930 h 251860"/>
                <a:gd name="connsiteX12" fmla="*/ 139856 w 193852"/>
                <a:gd name="connsiteY12" fmla="*/ 80648 h 251860"/>
                <a:gd name="connsiteX13" fmla="*/ 130854 w 193852"/>
                <a:gd name="connsiteY13" fmla="*/ 59426 h 251860"/>
                <a:gd name="connsiteX14" fmla="*/ 91859 w 193852"/>
                <a:gd name="connsiteY14" fmla="*/ 43863 h 251860"/>
                <a:gd name="connsiteX15" fmla="*/ 52121 w 193852"/>
                <a:gd name="connsiteY15" fmla="*/ 43863 h 251860"/>
                <a:gd name="connsiteX16" fmla="*/ 52121 w 193852"/>
                <a:gd name="connsiteY16" fmla="*/ 207997 h 251860"/>
                <a:gd name="connsiteX17" fmla="*/ 91859 w 193852"/>
                <a:gd name="connsiteY17" fmla="*/ 207997 h 251860"/>
                <a:gd name="connsiteX18" fmla="*/ 130854 w 193852"/>
                <a:gd name="connsiteY18" fmla="*/ 192434 h 251860"/>
                <a:gd name="connsiteX19" fmla="*/ 139856 w 193852"/>
                <a:gd name="connsiteY19" fmla="*/ 171212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3852" h="251860">
                  <a:moveTo>
                    <a:pt x="191043" y="70218"/>
                  </a:moveTo>
                  <a:cubicBezTo>
                    <a:pt x="192919" y="82601"/>
                    <a:pt x="193853" y="101165"/>
                    <a:pt x="193853" y="125930"/>
                  </a:cubicBezTo>
                  <a:cubicBezTo>
                    <a:pt x="193853" y="150695"/>
                    <a:pt x="192919" y="169259"/>
                    <a:pt x="191043" y="181642"/>
                  </a:cubicBezTo>
                  <a:cubicBezTo>
                    <a:pt x="189167" y="194024"/>
                    <a:pt x="184480" y="205168"/>
                    <a:pt x="176975" y="215075"/>
                  </a:cubicBezTo>
                  <a:cubicBezTo>
                    <a:pt x="158229" y="239601"/>
                    <a:pt x="131359" y="251860"/>
                    <a:pt x="96364" y="251860"/>
                  </a:cubicBezTo>
                  <a:lnTo>
                    <a:pt x="0" y="251860"/>
                  </a:lnTo>
                  <a:lnTo>
                    <a:pt x="0" y="0"/>
                  </a:lnTo>
                  <a:lnTo>
                    <a:pt x="96364" y="0"/>
                  </a:lnTo>
                  <a:cubicBezTo>
                    <a:pt x="131359" y="0"/>
                    <a:pt x="158229" y="12259"/>
                    <a:pt x="176975" y="36786"/>
                  </a:cubicBezTo>
                  <a:cubicBezTo>
                    <a:pt x="184480" y="46691"/>
                    <a:pt x="189167" y="57836"/>
                    <a:pt x="191043" y="70218"/>
                  </a:cubicBezTo>
                  <a:close/>
                  <a:moveTo>
                    <a:pt x="139856" y="171212"/>
                  </a:moveTo>
                  <a:cubicBezTo>
                    <a:pt x="141103" y="162249"/>
                    <a:pt x="141732" y="147152"/>
                    <a:pt x="141732" y="125930"/>
                  </a:cubicBezTo>
                  <a:cubicBezTo>
                    <a:pt x="141732" y="104708"/>
                    <a:pt x="141103" y="89611"/>
                    <a:pt x="139856" y="80648"/>
                  </a:cubicBezTo>
                  <a:cubicBezTo>
                    <a:pt x="138608" y="71695"/>
                    <a:pt x="135607" y="64618"/>
                    <a:pt x="130854" y="59426"/>
                  </a:cubicBezTo>
                  <a:cubicBezTo>
                    <a:pt x="122111" y="49054"/>
                    <a:pt x="109109" y="43863"/>
                    <a:pt x="91859" y="43863"/>
                  </a:cubicBezTo>
                  <a:lnTo>
                    <a:pt x="52121" y="43863"/>
                  </a:lnTo>
                  <a:lnTo>
                    <a:pt x="52121" y="207997"/>
                  </a:lnTo>
                  <a:lnTo>
                    <a:pt x="91859" y="207997"/>
                  </a:lnTo>
                  <a:cubicBezTo>
                    <a:pt x="109109" y="207997"/>
                    <a:pt x="122111" y="202806"/>
                    <a:pt x="130854" y="192434"/>
                  </a:cubicBezTo>
                  <a:cubicBezTo>
                    <a:pt x="135607" y="187243"/>
                    <a:pt x="138608" y="180165"/>
                    <a:pt x="139856" y="171212"/>
                  </a:cubicBezTo>
                  <a:close/>
                </a:path>
              </a:pathLst>
            </a:custGeom>
            <a:solidFill>
              <a:srgbClr val="221F20"/>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9" name="Freeform: Shape 378">
              <a:extLst>
                <a:ext uri="{FF2B5EF4-FFF2-40B4-BE49-F238E27FC236}">
                  <a16:creationId xmlns:a16="http://schemas.microsoft.com/office/drawing/2014/main" id="{4FFB7922-EA62-43A9-86A3-A9A5542C762D}"/>
                </a:ext>
              </a:extLst>
            </p:cNvPr>
            <p:cNvSpPr/>
            <p:nvPr/>
          </p:nvSpPr>
          <p:spPr>
            <a:xfrm>
              <a:off x="759218" y="6329372"/>
              <a:ext cx="139741" cy="149463"/>
            </a:xfrm>
            <a:custGeom>
              <a:avLst/>
              <a:gdLst>
                <a:gd name="connsiteX0" fmla="*/ 235477 w 235477"/>
                <a:gd name="connsiteY0" fmla="*/ 251860 h 251860"/>
                <a:gd name="connsiteX1" fmla="*/ 181108 w 235477"/>
                <a:gd name="connsiteY1" fmla="*/ 251860 h 251860"/>
                <a:gd name="connsiteX2" fmla="*/ 165354 w 235477"/>
                <a:gd name="connsiteY2" fmla="*/ 207293 h 251860"/>
                <a:gd name="connsiteX3" fmla="*/ 70495 w 235477"/>
                <a:gd name="connsiteY3" fmla="*/ 207293 h 251860"/>
                <a:gd name="connsiteX4" fmla="*/ 54369 w 235477"/>
                <a:gd name="connsiteY4" fmla="*/ 251860 h 251860"/>
                <a:gd name="connsiteX5" fmla="*/ 0 w 235477"/>
                <a:gd name="connsiteY5" fmla="*/ 251860 h 251860"/>
                <a:gd name="connsiteX6" fmla="*/ 97117 w 235477"/>
                <a:gd name="connsiteY6" fmla="*/ 0 h 251860"/>
                <a:gd name="connsiteX7" fmla="*/ 137989 w 235477"/>
                <a:gd name="connsiteY7" fmla="*/ 0 h 251860"/>
                <a:gd name="connsiteX8" fmla="*/ 235477 w 235477"/>
                <a:gd name="connsiteY8" fmla="*/ 251860 h 251860"/>
                <a:gd name="connsiteX9" fmla="*/ 151486 w 235477"/>
                <a:gd name="connsiteY9" fmla="*/ 165906 h 251860"/>
                <a:gd name="connsiteX10" fmla="*/ 118863 w 235477"/>
                <a:gd name="connsiteY10" fmla="*/ 74285 h 251860"/>
                <a:gd name="connsiteX11" fmla="*/ 85115 w 235477"/>
                <a:gd name="connsiteY11" fmla="*/ 165906 h 251860"/>
                <a:gd name="connsiteX12" fmla="*/ 151486 w 235477"/>
                <a:gd name="connsiteY12" fmla="*/ 165906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477" h="251860">
                  <a:moveTo>
                    <a:pt x="235477" y="251860"/>
                  </a:moveTo>
                  <a:lnTo>
                    <a:pt x="181108" y="251860"/>
                  </a:lnTo>
                  <a:lnTo>
                    <a:pt x="165354" y="207293"/>
                  </a:lnTo>
                  <a:lnTo>
                    <a:pt x="70495" y="207293"/>
                  </a:lnTo>
                  <a:lnTo>
                    <a:pt x="54369" y="251860"/>
                  </a:lnTo>
                  <a:lnTo>
                    <a:pt x="0" y="251860"/>
                  </a:lnTo>
                  <a:lnTo>
                    <a:pt x="97117" y="0"/>
                  </a:lnTo>
                  <a:lnTo>
                    <a:pt x="137989" y="0"/>
                  </a:lnTo>
                  <a:lnTo>
                    <a:pt x="235477" y="251860"/>
                  </a:lnTo>
                  <a:close/>
                  <a:moveTo>
                    <a:pt x="151486" y="165906"/>
                  </a:moveTo>
                  <a:lnTo>
                    <a:pt x="118863" y="74285"/>
                  </a:lnTo>
                  <a:lnTo>
                    <a:pt x="85115" y="165906"/>
                  </a:lnTo>
                  <a:lnTo>
                    <a:pt x="151486" y="165906"/>
                  </a:lnTo>
                  <a:close/>
                </a:path>
              </a:pathLst>
            </a:custGeom>
            <a:solidFill>
              <a:srgbClr val="221F20"/>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0" name="Freeform: Shape 379">
              <a:extLst>
                <a:ext uri="{FF2B5EF4-FFF2-40B4-BE49-F238E27FC236}">
                  <a16:creationId xmlns:a16="http://schemas.microsoft.com/office/drawing/2014/main" id="{FE8DC9C7-7EF6-4D5C-9A15-4DE00D0802A0}"/>
                </a:ext>
              </a:extLst>
            </p:cNvPr>
            <p:cNvSpPr/>
            <p:nvPr/>
          </p:nvSpPr>
          <p:spPr>
            <a:xfrm>
              <a:off x="916826" y="6329372"/>
              <a:ext cx="143522" cy="149463"/>
            </a:xfrm>
            <a:custGeom>
              <a:avLst/>
              <a:gdLst>
                <a:gd name="connsiteX0" fmla="*/ 241849 w 241849"/>
                <a:gd name="connsiteY0" fmla="*/ 251860 h 251860"/>
                <a:gd name="connsiteX1" fmla="*/ 189729 w 241849"/>
                <a:gd name="connsiteY1" fmla="*/ 251860 h 251860"/>
                <a:gd name="connsiteX2" fmla="*/ 189729 w 241849"/>
                <a:gd name="connsiteY2" fmla="*/ 105061 h 251860"/>
                <a:gd name="connsiteX3" fmla="*/ 138732 w 241849"/>
                <a:gd name="connsiteY3" fmla="*/ 200568 h 251860"/>
                <a:gd name="connsiteX4" fmla="*/ 103489 w 241849"/>
                <a:gd name="connsiteY4" fmla="*/ 200568 h 251860"/>
                <a:gd name="connsiteX5" fmla="*/ 52121 w 241849"/>
                <a:gd name="connsiteY5" fmla="*/ 105061 h 251860"/>
                <a:gd name="connsiteX6" fmla="*/ 52121 w 241849"/>
                <a:gd name="connsiteY6" fmla="*/ 251860 h 251860"/>
                <a:gd name="connsiteX7" fmla="*/ 0 w 241849"/>
                <a:gd name="connsiteY7" fmla="*/ 251860 h 251860"/>
                <a:gd name="connsiteX8" fmla="*/ 0 w 241849"/>
                <a:gd name="connsiteY8" fmla="*/ 0 h 251860"/>
                <a:gd name="connsiteX9" fmla="*/ 51368 w 241849"/>
                <a:gd name="connsiteY9" fmla="*/ 0 h 251860"/>
                <a:gd name="connsiteX10" fmla="*/ 121110 w 241849"/>
                <a:gd name="connsiteY10" fmla="*/ 136188 h 251860"/>
                <a:gd name="connsiteX11" fmla="*/ 190481 w 241849"/>
                <a:gd name="connsiteY11" fmla="*/ 0 h 251860"/>
                <a:gd name="connsiteX12" fmla="*/ 241849 w 241849"/>
                <a:gd name="connsiteY12" fmla="*/ 0 h 251860"/>
                <a:gd name="connsiteX13" fmla="*/ 241849 w 241849"/>
                <a:gd name="connsiteY13"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1849" h="251860">
                  <a:moveTo>
                    <a:pt x="241849" y="251860"/>
                  </a:moveTo>
                  <a:lnTo>
                    <a:pt x="189729" y="251860"/>
                  </a:lnTo>
                  <a:lnTo>
                    <a:pt x="189729" y="105061"/>
                  </a:lnTo>
                  <a:lnTo>
                    <a:pt x="138732" y="200568"/>
                  </a:lnTo>
                  <a:lnTo>
                    <a:pt x="103489" y="200568"/>
                  </a:lnTo>
                  <a:lnTo>
                    <a:pt x="52121" y="105061"/>
                  </a:lnTo>
                  <a:lnTo>
                    <a:pt x="52121" y="251860"/>
                  </a:lnTo>
                  <a:lnTo>
                    <a:pt x="0" y="251860"/>
                  </a:lnTo>
                  <a:lnTo>
                    <a:pt x="0" y="0"/>
                  </a:lnTo>
                  <a:lnTo>
                    <a:pt x="51368" y="0"/>
                  </a:lnTo>
                  <a:lnTo>
                    <a:pt x="121110" y="136188"/>
                  </a:lnTo>
                  <a:lnTo>
                    <a:pt x="190481" y="0"/>
                  </a:lnTo>
                  <a:lnTo>
                    <a:pt x="241849" y="0"/>
                  </a:lnTo>
                  <a:lnTo>
                    <a:pt x="241849" y="251860"/>
                  </a:lnTo>
                  <a:close/>
                </a:path>
              </a:pathLst>
            </a:custGeom>
            <a:solidFill>
              <a:srgbClr val="221F20"/>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1" name="Freeform: Shape 380">
              <a:extLst>
                <a:ext uri="{FF2B5EF4-FFF2-40B4-BE49-F238E27FC236}">
                  <a16:creationId xmlns:a16="http://schemas.microsoft.com/office/drawing/2014/main" id="{DAD664E5-FDCC-46ED-BE34-3C5B9110F6CC}"/>
                </a:ext>
              </a:extLst>
            </p:cNvPr>
            <p:cNvSpPr/>
            <p:nvPr/>
          </p:nvSpPr>
          <p:spPr>
            <a:xfrm>
              <a:off x="1095569" y="6329372"/>
              <a:ext cx="104362" cy="149463"/>
            </a:xfrm>
            <a:custGeom>
              <a:avLst/>
              <a:gdLst>
                <a:gd name="connsiteX0" fmla="*/ 175860 w 175860"/>
                <a:gd name="connsiteY0" fmla="*/ 251860 h 251860"/>
                <a:gd name="connsiteX1" fmla="*/ 0 w 175860"/>
                <a:gd name="connsiteY1" fmla="*/ 251860 h 251860"/>
                <a:gd name="connsiteX2" fmla="*/ 0 w 175860"/>
                <a:gd name="connsiteY2" fmla="*/ 0 h 251860"/>
                <a:gd name="connsiteX3" fmla="*/ 175860 w 175860"/>
                <a:gd name="connsiteY3" fmla="*/ 0 h 251860"/>
                <a:gd name="connsiteX4" fmla="*/ 175860 w 175860"/>
                <a:gd name="connsiteY4" fmla="*/ 43863 h 251860"/>
                <a:gd name="connsiteX5" fmla="*/ 52121 w 175860"/>
                <a:gd name="connsiteY5" fmla="*/ 43863 h 251860"/>
                <a:gd name="connsiteX6" fmla="*/ 52121 w 175860"/>
                <a:gd name="connsiteY6" fmla="*/ 102937 h 251860"/>
                <a:gd name="connsiteX7" fmla="*/ 157486 w 175860"/>
                <a:gd name="connsiteY7" fmla="*/ 102937 h 251860"/>
                <a:gd name="connsiteX8" fmla="*/ 157486 w 175860"/>
                <a:gd name="connsiteY8" fmla="*/ 146799 h 251860"/>
                <a:gd name="connsiteX9" fmla="*/ 52121 w 175860"/>
                <a:gd name="connsiteY9" fmla="*/ 146799 h 251860"/>
                <a:gd name="connsiteX10" fmla="*/ 52121 w 175860"/>
                <a:gd name="connsiteY10" fmla="*/ 207997 h 251860"/>
                <a:gd name="connsiteX11" fmla="*/ 175860 w 175860"/>
                <a:gd name="connsiteY11" fmla="*/ 207997 h 251860"/>
                <a:gd name="connsiteX12" fmla="*/ 175860 w 175860"/>
                <a:gd name="connsiteY12"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860" h="251860">
                  <a:moveTo>
                    <a:pt x="175860" y="251860"/>
                  </a:moveTo>
                  <a:lnTo>
                    <a:pt x="0" y="251860"/>
                  </a:lnTo>
                  <a:lnTo>
                    <a:pt x="0" y="0"/>
                  </a:lnTo>
                  <a:lnTo>
                    <a:pt x="175860" y="0"/>
                  </a:lnTo>
                  <a:lnTo>
                    <a:pt x="175860" y="43863"/>
                  </a:lnTo>
                  <a:lnTo>
                    <a:pt x="52121" y="43863"/>
                  </a:lnTo>
                  <a:lnTo>
                    <a:pt x="52121" y="102937"/>
                  </a:lnTo>
                  <a:lnTo>
                    <a:pt x="157486" y="102937"/>
                  </a:lnTo>
                  <a:lnTo>
                    <a:pt x="157486" y="146799"/>
                  </a:lnTo>
                  <a:lnTo>
                    <a:pt x="52121" y="146799"/>
                  </a:lnTo>
                  <a:lnTo>
                    <a:pt x="52121" y="207997"/>
                  </a:lnTo>
                  <a:lnTo>
                    <a:pt x="175860" y="207997"/>
                  </a:lnTo>
                  <a:lnTo>
                    <a:pt x="175860" y="251860"/>
                  </a:lnTo>
                  <a:close/>
                </a:path>
              </a:pathLst>
            </a:custGeom>
            <a:solidFill>
              <a:srgbClr val="221F20"/>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2" name="Freeform: Shape 381">
              <a:extLst>
                <a:ext uri="{FF2B5EF4-FFF2-40B4-BE49-F238E27FC236}">
                  <a16:creationId xmlns:a16="http://schemas.microsoft.com/office/drawing/2014/main" id="{88A60785-4459-4480-AB7C-CD5A6F87F588}"/>
                </a:ext>
              </a:extLst>
            </p:cNvPr>
            <p:cNvSpPr/>
            <p:nvPr/>
          </p:nvSpPr>
          <p:spPr>
            <a:xfrm>
              <a:off x="1228476" y="6329372"/>
              <a:ext cx="121273" cy="149463"/>
            </a:xfrm>
            <a:custGeom>
              <a:avLst/>
              <a:gdLst>
                <a:gd name="connsiteX0" fmla="*/ 204359 w 204358"/>
                <a:gd name="connsiteY0" fmla="*/ 251860 h 251860"/>
                <a:gd name="connsiteX1" fmla="*/ 157858 w 204358"/>
                <a:gd name="connsiteY1" fmla="*/ 251860 h 251860"/>
                <a:gd name="connsiteX2" fmla="*/ 52121 w 204358"/>
                <a:gd name="connsiteY2" fmla="*/ 97279 h 251860"/>
                <a:gd name="connsiteX3" fmla="*/ 52121 w 204358"/>
                <a:gd name="connsiteY3" fmla="*/ 251860 h 251860"/>
                <a:gd name="connsiteX4" fmla="*/ 0 w 204358"/>
                <a:gd name="connsiteY4" fmla="*/ 251860 h 251860"/>
                <a:gd name="connsiteX5" fmla="*/ 0 w 204358"/>
                <a:gd name="connsiteY5" fmla="*/ 0 h 251860"/>
                <a:gd name="connsiteX6" fmla="*/ 46501 w 204358"/>
                <a:gd name="connsiteY6" fmla="*/ 0 h 251860"/>
                <a:gd name="connsiteX7" fmla="*/ 152238 w 204358"/>
                <a:gd name="connsiteY7" fmla="*/ 154229 h 251860"/>
                <a:gd name="connsiteX8" fmla="*/ 152238 w 204358"/>
                <a:gd name="connsiteY8" fmla="*/ 0 h 251860"/>
                <a:gd name="connsiteX9" fmla="*/ 204359 w 204358"/>
                <a:gd name="connsiteY9" fmla="*/ 0 h 251860"/>
                <a:gd name="connsiteX10" fmla="*/ 204359 w 204358"/>
                <a:gd name="connsiteY10"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8" h="251860">
                  <a:moveTo>
                    <a:pt x="204359" y="251860"/>
                  </a:moveTo>
                  <a:lnTo>
                    <a:pt x="157858" y="251860"/>
                  </a:lnTo>
                  <a:lnTo>
                    <a:pt x="52121" y="97279"/>
                  </a:lnTo>
                  <a:lnTo>
                    <a:pt x="52121" y="251860"/>
                  </a:lnTo>
                  <a:lnTo>
                    <a:pt x="0" y="251860"/>
                  </a:lnTo>
                  <a:lnTo>
                    <a:pt x="0" y="0"/>
                  </a:lnTo>
                  <a:lnTo>
                    <a:pt x="46501" y="0"/>
                  </a:lnTo>
                  <a:lnTo>
                    <a:pt x="152238" y="154229"/>
                  </a:lnTo>
                  <a:lnTo>
                    <a:pt x="152238" y="0"/>
                  </a:lnTo>
                  <a:lnTo>
                    <a:pt x="204359" y="0"/>
                  </a:lnTo>
                  <a:lnTo>
                    <a:pt x="204359" y="251860"/>
                  </a:lnTo>
                  <a:close/>
                </a:path>
              </a:pathLst>
            </a:custGeom>
            <a:solidFill>
              <a:srgbClr val="221F20"/>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3" name="Freeform: Shape 382">
              <a:extLst>
                <a:ext uri="{FF2B5EF4-FFF2-40B4-BE49-F238E27FC236}">
                  <a16:creationId xmlns:a16="http://schemas.microsoft.com/office/drawing/2014/main" id="{90EB9FEE-75CA-41AE-8D0D-403A637B84B1}"/>
                </a:ext>
              </a:extLst>
            </p:cNvPr>
            <p:cNvSpPr/>
            <p:nvPr/>
          </p:nvSpPr>
          <p:spPr>
            <a:xfrm>
              <a:off x="1373179" y="6329372"/>
              <a:ext cx="113705" cy="149463"/>
            </a:xfrm>
            <a:custGeom>
              <a:avLst/>
              <a:gdLst>
                <a:gd name="connsiteX0" fmla="*/ 191605 w 191604"/>
                <a:gd name="connsiteY0" fmla="*/ 43863 h 251860"/>
                <a:gd name="connsiteX1" fmla="*/ 121863 w 191604"/>
                <a:gd name="connsiteY1" fmla="*/ 43863 h 251860"/>
                <a:gd name="connsiteX2" fmla="*/ 121863 w 191604"/>
                <a:gd name="connsiteY2" fmla="*/ 251860 h 251860"/>
                <a:gd name="connsiteX3" fmla="*/ 69742 w 191604"/>
                <a:gd name="connsiteY3" fmla="*/ 251860 h 251860"/>
                <a:gd name="connsiteX4" fmla="*/ 69742 w 191604"/>
                <a:gd name="connsiteY4" fmla="*/ 43863 h 251860"/>
                <a:gd name="connsiteX5" fmla="*/ 0 w 191604"/>
                <a:gd name="connsiteY5" fmla="*/ 43863 h 251860"/>
                <a:gd name="connsiteX6" fmla="*/ 0 w 191604"/>
                <a:gd name="connsiteY6" fmla="*/ 0 h 251860"/>
                <a:gd name="connsiteX7" fmla="*/ 191605 w 191604"/>
                <a:gd name="connsiteY7" fmla="*/ 0 h 251860"/>
                <a:gd name="connsiteX8" fmla="*/ 191605 w 191604"/>
                <a:gd name="connsiteY8" fmla="*/ 43863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1604" h="251860">
                  <a:moveTo>
                    <a:pt x="191605" y="43863"/>
                  </a:moveTo>
                  <a:lnTo>
                    <a:pt x="121863" y="43863"/>
                  </a:lnTo>
                  <a:lnTo>
                    <a:pt x="121863" y="251860"/>
                  </a:lnTo>
                  <a:lnTo>
                    <a:pt x="69742" y="251860"/>
                  </a:lnTo>
                  <a:lnTo>
                    <a:pt x="69742" y="43863"/>
                  </a:lnTo>
                  <a:lnTo>
                    <a:pt x="0" y="43863"/>
                  </a:lnTo>
                  <a:lnTo>
                    <a:pt x="0" y="0"/>
                  </a:lnTo>
                  <a:lnTo>
                    <a:pt x="191605" y="0"/>
                  </a:lnTo>
                  <a:lnTo>
                    <a:pt x="191605" y="43863"/>
                  </a:lnTo>
                  <a:close/>
                </a:path>
              </a:pathLst>
            </a:custGeom>
            <a:solidFill>
              <a:srgbClr val="221F20"/>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4" name="Freeform: Shape 383">
              <a:extLst>
                <a:ext uri="{FF2B5EF4-FFF2-40B4-BE49-F238E27FC236}">
                  <a16:creationId xmlns:a16="http://schemas.microsoft.com/office/drawing/2014/main" id="{5731FDB8-5497-409F-8A4A-74C6D9AF78AE}"/>
                </a:ext>
              </a:extLst>
            </p:cNvPr>
            <p:cNvSpPr/>
            <p:nvPr/>
          </p:nvSpPr>
          <p:spPr>
            <a:xfrm>
              <a:off x="1492955" y="6329372"/>
              <a:ext cx="139740" cy="149463"/>
            </a:xfrm>
            <a:custGeom>
              <a:avLst/>
              <a:gdLst>
                <a:gd name="connsiteX0" fmla="*/ 235477 w 235476"/>
                <a:gd name="connsiteY0" fmla="*/ 251860 h 251860"/>
                <a:gd name="connsiteX1" fmla="*/ 181108 w 235476"/>
                <a:gd name="connsiteY1" fmla="*/ 251860 h 251860"/>
                <a:gd name="connsiteX2" fmla="*/ 165363 w 235476"/>
                <a:gd name="connsiteY2" fmla="*/ 207293 h 251860"/>
                <a:gd name="connsiteX3" fmla="*/ 70495 w 235476"/>
                <a:gd name="connsiteY3" fmla="*/ 207293 h 251860"/>
                <a:gd name="connsiteX4" fmla="*/ 54369 w 235476"/>
                <a:gd name="connsiteY4" fmla="*/ 251860 h 251860"/>
                <a:gd name="connsiteX5" fmla="*/ 0 w 235476"/>
                <a:gd name="connsiteY5" fmla="*/ 251860 h 251860"/>
                <a:gd name="connsiteX6" fmla="*/ 97117 w 235476"/>
                <a:gd name="connsiteY6" fmla="*/ 0 h 251860"/>
                <a:gd name="connsiteX7" fmla="*/ 137989 w 235476"/>
                <a:gd name="connsiteY7" fmla="*/ 0 h 251860"/>
                <a:gd name="connsiteX8" fmla="*/ 235477 w 235476"/>
                <a:gd name="connsiteY8" fmla="*/ 251860 h 251860"/>
                <a:gd name="connsiteX9" fmla="*/ 151486 w 235476"/>
                <a:gd name="connsiteY9" fmla="*/ 165906 h 251860"/>
                <a:gd name="connsiteX10" fmla="*/ 118863 w 235476"/>
                <a:gd name="connsiteY10" fmla="*/ 74285 h 251860"/>
                <a:gd name="connsiteX11" fmla="*/ 85115 w 235476"/>
                <a:gd name="connsiteY11" fmla="*/ 165906 h 251860"/>
                <a:gd name="connsiteX12" fmla="*/ 151486 w 235476"/>
                <a:gd name="connsiteY12" fmla="*/ 165906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476" h="251860">
                  <a:moveTo>
                    <a:pt x="235477" y="251860"/>
                  </a:moveTo>
                  <a:lnTo>
                    <a:pt x="181108" y="251860"/>
                  </a:lnTo>
                  <a:lnTo>
                    <a:pt x="165363" y="207293"/>
                  </a:lnTo>
                  <a:lnTo>
                    <a:pt x="70495" y="207293"/>
                  </a:lnTo>
                  <a:lnTo>
                    <a:pt x="54369" y="251860"/>
                  </a:lnTo>
                  <a:lnTo>
                    <a:pt x="0" y="251860"/>
                  </a:lnTo>
                  <a:lnTo>
                    <a:pt x="97117" y="0"/>
                  </a:lnTo>
                  <a:lnTo>
                    <a:pt x="137989" y="0"/>
                  </a:lnTo>
                  <a:lnTo>
                    <a:pt x="235477" y="251860"/>
                  </a:lnTo>
                  <a:close/>
                  <a:moveTo>
                    <a:pt x="151486" y="165906"/>
                  </a:moveTo>
                  <a:lnTo>
                    <a:pt x="118863" y="74285"/>
                  </a:lnTo>
                  <a:lnTo>
                    <a:pt x="85115" y="165906"/>
                  </a:lnTo>
                  <a:lnTo>
                    <a:pt x="151486" y="165906"/>
                  </a:lnTo>
                  <a:close/>
                </a:path>
              </a:pathLst>
            </a:custGeom>
            <a:solidFill>
              <a:srgbClr val="221F20"/>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5" name="Freeform: Shape 384">
              <a:extLst>
                <a:ext uri="{FF2B5EF4-FFF2-40B4-BE49-F238E27FC236}">
                  <a16:creationId xmlns:a16="http://schemas.microsoft.com/office/drawing/2014/main" id="{147794F7-5429-4670-BA9E-E3555A0EB989}"/>
                </a:ext>
              </a:extLst>
            </p:cNvPr>
            <p:cNvSpPr/>
            <p:nvPr/>
          </p:nvSpPr>
          <p:spPr>
            <a:xfrm>
              <a:off x="1650563" y="6329372"/>
              <a:ext cx="102802" cy="149463"/>
            </a:xfrm>
            <a:custGeom>
              <a:avLst/>
              <a:gdLst>
                <a:gd name="connsiteX0" fmla="*/ 173231 w 173231"/>
                <a:gd name="connsiteY0" fmla="*/ 251860 h 251860"/>
                <a:gd name="connsiteX1" fmla="*/ 0 w 173231"/>
                <a:gd name="connsiteY1" fmla="*/ 251860 h 251860"/>
                <a:gd name="connsiteX2" fmla="*/ 0 w 173231"/>
                <a:gd name="connsiteY2" fmla="*/ 0 h 251860"/>
                <a:gd name="connsiteX3" fmla="*/ 52121 w 173231"/>
                <a:gd name="connsiteY3" fmla="*/ 0 h 251860"/>
                <a:gd name="connsiteX4" fmla="*/ 52121 w 173231"/>
                <a:gd name="connsiteY4" fmla="*/ 207997 h 251860"/>
                <a:gd name="connsiteX5" fmla="*/ 173231 w 173231"/>
                <a:gd name="connsiteY5" fmla="*/ 207997 h 251860"/>
                <a:gd name="connsiteX6" fmla="*/ 173231 w 173231"/>
                <a:gd name="connsiteY6"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231" h="251860">
                  <a:moveTo>
                    <a:pt x="173231" y="251860"/>
                  </a:moveTo>
                  <a:lnTo>
                    <a:pt x="0" y="251860"/>
                  </a:lnTo>
                  <a:lnTo>
                    <a:pt x="0" y="0"/>
                  </a:lnTo>
                  <a:lnTo>
                    <a:pt x="52121" y="0"/>
                  </a:lnTo>
                  <a:lnTo>
                    <a:pt x="52121" y="207997"/>
                  </a:lnTo>
                  <a:lnTo>
                    <a:pt x="173231" y="207997"/>
                  </a:lnTo>
                  <a:lnTo>
                    <a:pt x="173231" y="251860"/>
                  </a:lnTo>
                  <a:close/>
                </a:path>
              </a:pathLst>
            </a:custGeom>
            <a:solidFill>
              <a:srgbClr val="221F20"/>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6" name="Freeform: Shape 385">
              <a:extLst>
                <a:ext uri="{FF2B5EF4-FFF2-40B4-BE49-F238E27FC236}">
                  <a16:creationId xmlns:a16="http://schemas.microsoft.com/office/drawing/2014/main" id="{F451F395-F3FC-471A-B1D6-11F63A51FE9E}"/>
                </a:ext>
              </a:extLst>
            </p:cNvPr>
            <p:cNvSpPr/>
            <p:nvPr/>
          </p:nvSpPr>
          <p:spPr>
            <a:xfrm>
              <a:off x="1762556" y="6328112"/>
              <a:ext cx="116594" cy="151984"/>
            </a:xfrm>
            <a:custGeom>
              <a:avLst/>
              <a:gdLst>
                <a:gd name="connsiteX0" fmla="*/ 196472 w 196472"/>
                <a:gd name="connsiteY0" fmla="*/ 179699 h 256108"/>
                <a:gd name="connsiteX1" fmla="*/ 168726 w 196472"/>
                <a:gd name="connsiteY1" fmla="*/ 235763 h 256108"/>
                <a:gd name="connsiteX2" fmla="*/ 97488 w 196472"/>
                <a:gd name="connsiteY2" fmla="*/ 256108 h 256108"/>
                <a:gd name="connsiteX3" fmla="*/ 42367 w 196472"/>
                <a:gd name="connsiteY3" fmla="*/ 248498 h 256108"/>
                <a:gd name="connsiteX4" fmla="*/ 0 w 196472"/>
                <a:gd name="connsiteY4" fmla="*/ 222856 h 256108"/>
                <a:gd name="connsiteX5" fmla="*/ 33737 w 196472"/>
                <a:gd name="connsiteY5" fmla="*/ 191024 h 256108"/>
                <a:gd name="connsiteX6" fmla="*/ 97860 w 196472"/>
                <a:gd name="connsiteY6" fmla="*/ 212246 h 256108"/>
                <a:gd name="connsiteX7" fmla="*/ 133293 w 196472"/>
                <a:gd name="connsiteY7" fmla="*/ 204111 h 256108"/>
                <a:gd name="connsiteX8" fmla="*/ 145485 w 196472"/>
                <a:gd name="connsiteY8" fmla="*/ 180766 h 256108"/>
                <a:gd name="connsiteX9" fmla="*/ 137236 w 196472"/>
                <a:gd name="connsiteY9" fmla="*/ 159887 h 256108"/>
                <a:gd name="connsiteX10" fmla="*/ 113233 w 196472"/>
                <a:gd name="connsiteY10" fmla="*/ 151400 h 256108"/>
                <a:gd name="connsiteX11" fmla="*/ 81362 w 196472"/>
                <a:gd name="connsiteY11" fmla="*/ 146799 h 256108"/>
                <a:gd name="connsiteX12" fmla="*/ 29613 w 196472"/>
                <a:gd name="connsiteY12" fmla="*/ 125930 h 256108"/>
                <a:gd name="connsiteX13" fmla="*/ 10496 w 196472"/>
                <a:gd name="connsiteY13" fmla="*/ 76410 h 256108"/>
                <a:gd name="connsiteX14" fmla="*/ 35614 w 196472"/>
                <a:gd name="connsiteY14" fmla="*/ 21050 h 256108"/>
                <a:gd name="connsiteX15" fmla="*/ 103489 w 196472"/>
                <a:gd name="connsiteY15" fmla="*/ 0 h 256108"/>
                <a:gd name="connsiteX16" fmla="*/ 189728 w 196472"/>
                <a:gd name="connsiteY16" fmla="*/ 29366 h 256108"/>
                <a:gd name="connsiteX17" fmla="*/ 156734 w 196472"/>
                <a:gd name="connsiteY17" fmla="*/ 60141 h 256108"/>
                <a:gd name="connsiteX18" fmla="*/ 101984 w 196472"/>
                <a:gd name="connsiteY18" fmla="*/ 42805 h 256108"/>
                <a:gd name="connsiteX19" fmla="*/ 71609 w 196472"/>
                <a:gd name="connsiteY19" fmla="*/ 51826 h 256108"/>
                <a:gd name="connsiteX20" fmla="*/ 61112 w 196472"/>
                <a:gd name="connsiteY20" fmla="*/ 74638 h 256108"/>
                <a:gd name="connsiteX21" fmla="*/ 68618 w 196472"/>
                <a:gd name="connsiteY21" fmla="*/ 92678 h 256108"/>
                <a:gd name="connsiteX22" fmla="*/ 92983 w 196472"/>
                <a:gd name="connsiteY22" fmla="*/ 102232 h 256108"/>
                <a:gd name="connsiteX23" fmla="*/ 124853 w 196472"/>
                <a:gd name="connsiteY23" fmla="*/ 106832 h 256108"/>
                <a:gd name="connsiteX24" fmla="*/ 175850 w 196472"/>
                <a:gd name="connsiteY24" fmla="*/ 126635 h 256108"/>
                <a:gd name="connsiteX25" fmla="*/ 196472 w 196472"/>
                <a:gd name="connsiteY25" fmla="*/ 179699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6472" h="256108">
                  <a:moveTo>
                    <a:pt x="196472" y="179699"/>
                  </a:moveTo>
                  <a:cubicBezTo>
                    <a:pt x="196472" y="203521"/>
                    <a:pt x="187223" y="222209"/>
                    <a:pt x="168726" y="235763"/>
                  </a:cubicBezTo>
                  <a:cubicBezTo>
                    <a:pt x="150228" y="249327"/>
                    <a:pt x="126482" y="256108"/>
                    <a:pt x="97488" y="256108"/>
                  </a:cubicBezTo>
                  <a:cubicBezTo>
                    <a:pt x="76238" y="256108"/>
                    <a:pt x="57864" y="253575"/>
                    <a:pt x="42367" y="248498"/>
                  </a:cubicBezTo>
                  <a:cubicBezTo>
                    <a:pt x="26870" y="243430"/>
                    <a:pt x="12744" y="234887"/>
                    <a:pt x="0" y="222856"/>
                  </a:cubicBezTo>
                  <a:lnTo>
                    <a:pt x="33737" y="191024"/>
                  </a:lnTo>
                  <a:cubicBezTo>
                    <a:pt x="48739" y="205169"/>
                    <a:pt x="70113" y="212246"/>
                    <a:pt x="97860" y="212246"/>
                  </a:cubicBezTo>
                  <a:cubicBezTo>
                    <a:pt x="113357" y="212246"/>
                    <a:pt x="125168" y="209531"/>
                    <a:pt x="133293" y="204111"/>
                  </a:cubicBezTo>
                  <a:cubicBezTo>
                    <a:pt x="141418" y="198682"/>
                    <a:pt x="145485" y="190900"/>
                    <a:pt x="145485" y="180766"/>
                  </a:cubicBezTo>
                  <a:cubicBezTo>
                    <a:pt x="145485" y="172031"/>
                    <a:pt x="142732" y="165078"/>
                    <a:pt x="137236" y="159887"/>
                  </a:cubicBezTo>
                  <a:cubicBezTo>
                    <a:pt x="132483" y="155648"/>
                    <a:pt x="124482" y="152819"/>
                    <a:pt x="113233" y="151400"/>
                  </a:cubicBezTo>
                  <a:lnTo>
                    <a:pt x="81362" y="146799"/>
                  </a:lnTo>
                  <a:cubicBezTo>
                    <a:pt x="58864" y="143732"/>
                    <a:pt x="41615" y="136779"/>
                    <a:pt x="29613" y="125930"/>
                  </a:cubicBezTo>
                  <a:cubicBezTo>
                    <a:pt x="16869" y="114138"/>
                    <a:pt x="10496" y="97631"/>
                    <a:pt x="10496" y="76410"/>
                  </a:cubicBezTo>
                  <a:cubicBezTo>
                    <a:pt x="10496" y="53531"/>
                    <a:pt x="18869" y="35081"/>
                    <a:pt x="35614" y="21050"/>
                  </a:cubicBezTo>
                  <a:cubicBezTo>
                    <a:pt x="52368" y="7020"/>
                    <a:pt x="74990" y="0"/>
                    <a:pt x="103489" y="0"/>
                  </a:cubicBezTo>
                  <a:cubicBezTo>
                    <a:pt x="139484" y="0"/>
                    <a:pt x="168230" y="9792"/>
                    <a:pt x="189728" y="29366"/>
                  </a:cubicBezTo>
                  <a:lnTo>
                    <a:pt x="156734" y="60141"/>
                  </a:lnTo>
                  <a:cubicBezTo>
                    <a:pt x="144228" y="48578"/>
                    <a:pt x="125987" y="42805"/>
                    <a:pt x="101984" y="42805"/>
                  </a:cubicBezTo>
                  <a:cubicBezTo>
                    <a:pt x="88735" y="42805"/>
                    <a:pt x="78610" y="45806"/>
                    <a:pt x="71609" y="51826"/>
                  </a:cubicBezTo>
                  <a:cubicBezTo>
                    <a:pt x="64618" y="57836"/>
                    <a:pt x="61112" y="65446"/>
                    <a:pt x="61112" y="74638"/>
                  </a:cubicBezTo>
                  <a:cubicBezTo>
                    <a:pt x="61112" y="82182"/>
                    <a:pt x="63617" y="88202"/>
                    <a:pt x="68618" y="92678"/>
                  </a:cubicBezTo>
                  <a:cubicBezTo>
                    <a:pt x="74361" y="97631"/>
                    <a:pt x="82486" y="100813"/>
                    <a:pt x="92983" y="102232"/>
                  </a:cubicBezTo>
                  <a:lnTo>
                    <a:pt x="124853" y="106832"/>
                  </a:lnTo>
                  <a:cubicBezTo>
                    <a:pt x="147609" y="109900"/>
                    <a:pt x="164601" y="116500"/>
                    <a:pt x="175850" y="126635"/>
                  </a:cubicBezTo>
                  <a:cubicBezTo>
                    <a:pt x="189604" y="138665"/>
                    <a:pt x="196472" y="156353"/>
                    <a:pt x="196472" y="179699"/>
                  </a:cubicBezTo>
                  <a:close/>
                </a:path>
              </a:pathLst>
            </a:custGeom>
            <a:solidFill>
              <a:srgbClr val="221F20"/>
            </a:solidFill>
            <a:ln w="95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9" name="Group 388">
            <a:extLst>
              <a:ext uri="{FF2B5EF4-FFF2-40B4-BE49-F238E27FC236}">
                <a16:creationId xmlns:a16="http://schemas.microsoft.com/office/drawing/2014/main" id="{6D52A31E-997B-4E11-B9EE-45F73B502337}"/>
              </a:ext>
            </a:extLst>
          </p:cNvPr>
          <p:cNvGrpSpPr>
            <a:grpSpLocks noChangeAspect="1"/>
          </p:cNvGrpSpPr>
          <p:nvPr/>
        </p:nvGrpSpPr>
        <p:grpSpPr>
          <a:xfrm>
            <a:off x="69679" y="99506"/>
            <a:ext cx="504000" cy="504000"/>
            <a:chOff x="2368425" y="783087"/>
            <a:chExt cx="1077355" cy="1077355"/>
          </a:xfrm>
        </p:grpSpPr>
        <p:sp>
          <p:nvSpPr>
            <p:cNvPr id="390" name="Freeform: Shape 389">
              <a:extLst>
                <a:ext uri="{FF2B5EF4-FFF2-40B4-BE49-F238E27FC236}">
                  <a16:creationId xmlns:a16="http://schemas.microsoft.com/office/drawing/2014/main" id="{B1ABE22D-5742-42D1-986A-ECF9C5980495}"/>
                </a:ext>
              </a:extLst>
            </p:cNvPr>
            <p:cNvSpPr/>
            <p:nvPr/>
          </p:nvSpPr>
          <p:spPr>
            <a:xfrm>
              <a:off x="2368425" y="78308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1" name="Freeform: Shape 390">
              <a:extLst>
                <a:ext uri="{FF2B5EF4-FFF2-40B4-BE49-F238E27FC236}">
                  <a16:creationId xmlns:a16="http://schemas.microsoft.com/office/drawing/2014/main" id="{013F3D23-BB67-49D0-B48D-9E252227F219}"/>
                </a:ext>
              </a:extLst>
            </p:cNvPr>
            <p:cNvSpPr/>
            <p:nvPr/>
          </p:nvSpPr>
          <p:spPr>
            <a:xfrm>
              <a:off x="2430680" y="931146"/>
              <a:ext cx="522623" cy="436713"/>
            </a:xfrm>
            <a:custGeom>
              <a:avLst/>
              <a:gdLst>
                <a:gd name="connsiteX0" fmla="*/ 261447 w 522623"/>
                <a:gd name="connsiteY0" fmla="*/ 153 h 436713"/>
                <a:gd name="connsiteX1" fmla="*/ 135 w 522623"/>
                <a:gd name="connsiteY1" fmla="*/ 436867 h 436713"/>
                <a:gd name="connsiteX2" fmla="*/ 522759 w 522623"/>
                <a:gd name="connsiteY2" fmla="*/ 436867 h 436713"/>
                <a:gd name="connsiteX3" fmla="*/ 261447 w 522623"/>
                <a:gd name="connsiteY3" fmla="*/ 153 h 436713"/>
              </a:gdLst>
              <a:ahLst/>
              <a:cxnLst>
                <a:cxn ang="0">
                  <a:pos x="connsiteX0" y="connsiteY0"/>
                </a:cxn>
                <a:cxn ang="0">
                  <a:pos x="connsiteX1" y="connsiteY1"/>
                </a:cxn>
                <a:cxn ang="0">
                  <a:pos x="connsiteX2" y="connsiteY2"/>
                </a:cxn>
                <a:cxn ang="0">
                  <a:pos x="connsiteX3" y="connsiteY3"/>
                </a:cxn>
              </a:cxnLst>
              <a:rect l="l" t="t" r="r" b="b"/>
              <a:pathLst>
                <a:path w="522623" h="436713">
                  <a:moveTo>
                    <a:pt x="261447" y="153"/>
                  </a:moveTo>
                  <a:lnTo>
                    <a:pt x="135" y="436867"/>
                  </a:lnTo>
                  <a:lnTo>
                    <a:pt x="522759" y="436867"/>
                  </a:lnTo>
                  <a:lnTo>
                    <a:pt x="261447" y="153"/>
                  </a:lnTo>
                  <a:close/>
                </a:path>
              </a:pathLst>
            </a:custGeom>
            <a:solidFill>
              <a:schemeClr val="bg1">
                <a:lumMod val="75000"/>
              </a:schemeClr>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2" name="Freeform: Shape 391">
              <a:extLst>
                <a:ext uri="{FF2B5EF4-FFF2-40B4-BE49-F238E27FC236}">
                  <a16:creationId xmlns:a16="http://schemas.microsoft.com/office/drawing/2014/main" id="{71FB72EB-7D22-4F44-B288-07F0852CBFD9}"/>
                </a:ext>
              </a:extLst>
            </p:cNvPr>
            <p:cNvSpPr/>
            <p:nvPr/>
          </p:nvSpPr>
          <p:spPr>
            <a:xfrm>
              <a:off x="2417212" y="917676"/>
              <a:ext cx="549559" cy="463652"/>
            </a:xfrm>
            <a:custGeom>
              <a:avLst/>
              <a:gdLst>
                <a:gd name="connsiteX0" fmla="*/ 286468 w 549559"/>
                <a:gd name="connsiteY0" fmla="*/ 6706 h 463652"/>
                <a:gd name="connsiteX1" fmla="*/ 274914 w 549559"/>
                <a:gd name="connsiteY1" fmla="*/ 153 h 463652"/>
                <a:gd name="connsiteX2" fmla="*/ 263360 w 549559"/>
                <a:gd name="connsiteY2" fmla="*/ 6706 h 463652"/>
                <a:gd name="connsiteX3" fmla="*/ 2048 w 549559"/>
                <a:gd name="connsiteY3" fmla="*/ 443419 h 463652"/>
                <a:gd name="connsiteX4" fmla="*/ 1889 w 549559"/>
                <a:gd name="connsiteY4" fmla="*/ 456980 h 463652"/>
                <a:gd name="connsiteX5" fmla="*/ 13602 w 549559"/>
                <a:gd name="connsiteY5" fmla="*/ 463806 h 463652"/>
                <a:gd name="connsiteX6" fmla="*/ 536226 w 549559"/>
                <a:gd name="connsiteY6" fmla="*/ 463806 h 463652"/>
                <a:gd name="connsiteX7" fmla="*/ 547940 w 549559"/>
                <a:gd name="connsiteY7" fmla="*/ 456980 h 463652"/>
                <a:gd name="connsiteX8" fmla="*/ 547780 w 549559"/>
                <a:gd name="connsiteY8" fmla="*/ 443419 h 463652"/>
                <a:gd name="connsiteX9" fmla="*/ 286468 w 549559"/>
                <a:gd name="connsiteY9" fmla="*/ 6706 h 463652"/>
                <a:gd name="connsiteX10" fmla="*/ 274914 w 549559"/>
                <a:gd name="connsiteY10" fmla="*/ 39848 h 463652"/>
                <a:gd name="connsiteX11" fmla="*/ 512472 w 549559"/>
                <a:gd name="connsiteY11" fmla="*/ 436867 h 463652"/>
                <a:gd name="connsiteX12" fmla="*/ 37357 w 549559"/>
                <a:gd name="connsiteY12" fmla="*/ 436867 h 463652"/>
                <a:gd name="connsiteX13" fmla="*/ 274914 w 549559"/>
                <a:gd name="connsiteY13" fmla="*/ 39848 h 4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9559" h="463652">
                  <a:moveTo>
                    <a:pt x="286468" y="6706"/>
                  </a:moveTo>
                  <a:cubicBezTo>
                    <a:pt x="284036" y="2647"/>
                    <a:pt x="279650" y="153"/>
                    <a:pt x="274914" y="153"/>
                  </a:cubicBezTo>
                  <a:cubicBezTo>
                    <a:pt x="270179" y="153"/>
                    <a:pt x="265793" y="2647"/>
                    <a:pt x="263360" y="6706"/>
                  </a:cubicBezTo>
                  <a:lnTo>
                    <a:pt x="2048" y="443419"/>
                  </a:lnTo>
                  <a:cubicBezTo>
                    <a:pt x="-445" y="447585"/>
                    <a:pt x="-506" y="452761"/>
                    <a:pt x="1889" y="456980"/>
                  </a:cubicBezTo>
                  <a:cubicBezTo>
                    <a:pt x="4276" y="461199"/>
                    <a:pt x="8753" y="463806"/>
                    <a:pt x="13602" y="463806"/>
                  </a:cubicBezTo>
                  <a:lnTo>
                    <a:pt x="536226" y="463806"/>
                  </a:lnTo>
                  <a:cubicBezTo>
                    <a:pt x="541076" y="463806"/>
                    <a:pt x="545553" y="461199"/>
                    <a:pt x="547940" y="456980"/>
                  </a:cubicBezTo>
                  <a:cubicBezTo>
                    <a:pt x="550334" y="452761"/>
                    <a:pt x="550274" y="447585"/>
                    <a:pt x="547780" y="443419"/>
                  </a:cubicBezTo>
                  <a:lnTo>
                    <a:pt x="286468" y="6706"/>
                  </a:lnTo>
                  <a:close/>
                  <a:moveTo>
                    <a:pt x="274914" y="39848"/>
                  </a:moveTo>
                  <a:lnTo>
                    <a:pt x="512472" y="436867"/>
                  </a:lnTo>
                  <a:cubicBezTo>
                    <a:pt x="425421" y="436867"/>
                    <a:pt x="124407" y="436867"/>
                    <a:pt x="37357" y="436867"/>
                  </a:cubicBezTo>
                  <a:lnTo>
                    <a:pt x="274914" y="39848"/>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3" name="Freeform: Shape 392">
              <a:extLst>
                <a:ext uri="{FF2B5EF4-FFF2-40B4-BE49-F238E27FC236}">
                  <a16:creationId xmlns:a16="http://schemas.microsoft.com/office/drawing/2014/main" id="{720834A0-393C-44CB-94E3-F6B0E8357C47}"/>
                </a:ext>
              </a:extLst>
            </p:cNvPr>
            <p:cNvSpPr/>
            <p:nvPr/>
          </p:nvSpPr>
          <p:spPr>
            <a:xfrm>
              <a:off x="2590822" y="1059343"/>
              <a:ext cx="196166" cy="277371"/>
            </a:xfrm>
            <a:custGeom>
              <a:avLst/>
              <a:gdLst>
                <a:gd name="connsiteX0" fmla="*/ 146797 w 196166"/>
                <a:gd name="connsiteY0" fmla="*/ 68099 h 277371"/>
                <a:gd name="connsiteX1" fmla="*/ 128090 w 196166"/>
                <a:gd name="connsiteY1" fmla="*/ 49993 h 277371"/>
                <a:gd name="connsiteX2" fmla="*/ 109391 w 196166"/>
                <a:gd name="connsiteY2" fmla="*/ 68099 h 277371"/>
                <a:gd name="connsiteX3" fmla="*/ 128090 w 196166"/>
                <a:gd name="connsiteY3" fmla="*/ 86191 h 277371"/>
                <a:gd name="connsiteX4" fmla="*/ 146797 w 196166"/>
                <a:gd name="connsiteY4" fmla="*/ 68099 h 277371"/>
                <a:gd name="connsiteX5" fmla="*/ 117775 w 196166"/>
                <a:gd name="connsiteY5" fmla="*/ 121362 h 277371"/>
                <a:gd name="connsiteX6" fmla="*/ 99608 w 196166"/>
                <a:gd name="connsiteY6" fmla="*/ 90630 h 277371"/>
                <a:gd name="connsiteX7" fmla="*/ 80779 w 196166"/>
                <a:gd name="connsiteY7" fmla="*/ 121970 h 277371"/>
                <a:gd name="connsiteX8" fmla="*/ 99448 w 196166"/>
                <a:gd name="connsiteY8" fmla="*/ 112902 h 277371"/>
                <a:gd name="connsiteX9" fmla="*/ 117775 w 196166"/>
                <a:gd name="connsiteY9" fmla="*/ 121362 h 277371"/>
                <a:gd name="connsiteX10" fmla="*/ 87081 w 196166"/>
                <a:gd name="connsiteY10" fmla="*/ 68099 h 277371"/>
                <a:gd name="connsiteX11" fmla="*/ 68336 w 196166"/>
                <a:gd name="connsiteY11" fmla="*/ 49993 h 277371"/>
                <a:gd name="connsiteX12" fmla="*/ 49591 w 196166"/>
                <a:gd name="connsiteY12" fmla="*/ 68099 h 277371"/>
                <a:gd name="connsiteX13" fmla="*/ 68336 w 196166"/>
                <a:gd name="connsiteY13" fmla="*/ 86191 h 277371"/>
                <a:gd name="connsiteX14" fmla="*/ 87081 w 196166"/>
                <a:gd name="connsiteY14" fmla="*/ 68099 h 277371"/>
                <a:gd name="connsiteX15" fmla="*/ 154961 w 196166"/>
                <a:gd name="connsiteY15" fmla="*/ 97950 h 277371"/>
                <a:gd name="connsiteX16" fmla="*/ 162091 w 196166"/>
                <a:gd name="connsiteY16" fmla="*/ 113624 h 277371"/>
                <a:gd name="connsiteX17" fmla="*/ 144494 w 196166"/>
                <a:gd name="connsiteY17" fmla="*/ 134566 h 277371"/>
                <a:gd name="connsiteX18" fmla="*/ 144494 w 196166"/>
                <a:gd name="connsiteY18" fmla="*/ 142205 h 277371"/>
                <a:gd name="connsiteX19" fmla="*/ 120466 w 196166"/>
                <a:gd name="connsiteY19" fmla="*/ 166248 h 277371"/>
                <a:gd name="connsiteX20" fmla="*/ 75960 w 196166"/>
                <a:gd name="connsiteY20" fmla="*/ 166248 h 277371"/>
                <a:gd name="connsiteX21" fmla="*/ 51955 w 196166"/>
                <a:gd name="connsiteY21" fmla="*/ 142205 h 277371"/>
                <a:gd name="connsiteX22" fmla="*/ 51955 w 196166"/>
                <a:gd name="connsiteY22" fmla="*/ 134604 h 277371"/>
                <a:gd name="connsiteX23" fmla="*/ 34267 w 196166"/>
                <a:gd name="connsiteY23" fmla="*/ 113624 h 277371"/>
                <a:gd name="connsiteX24" fmla="*/ 41473 w 196166"/>
                <a:gd name="connsiteY24" fmla="*/ 97912 h 277371"/>
                <a:gd name="connsiteX25" fmla="*/ 30512 w 196166"/>
                <a:gd name="connsiteY25" fmla="*/ 63501 h 277371"/>
                <a:gd name="connsiteX26" fmla="*/ 98194 w 196166"/>
                <a:gd name="connsiteY26" fmla="*/ 174 h 277371"/>
                <a:gd name="connsiteX27" fmla="*/ 165922 w 196166"/>
                <a:gd name="connsiteY27" fmla="*/ 63501 h 277371"/>
                <a:gd name="connsiteX28" fmla="*/ 154961 w 196166"/>
                <a:gd name="connsiteY28" fmla="*/ 97950 h 277371"/>
                <a:gd name="connsiteX29" fmla="*/ 194230 w 196166"/>
                <a:gd name="connsiteY29" fmla="*/ 243949 h 277371"/>
                <a:gd name="connsiteX30" fmla="*/ 182812 w 196166"/>
                <a:gd name="connsiteY30" fmla="*/ 253071 h 277371"/>
                <a:gd name="connsiteX31" fmla="*/ 183383 w 196166"/>
                <a:gd name="connsiteY31" fmla="*/ 267666 h 277371"/>
                <a:gd name="connsiteX32" fmla="*/ 161073 w 196166"/>
                <a:gd name="connsiteY32" fmla="*/ 276019 h 277371"/>
                <a:gd name="connsiteX33" fmla="*/ 152726 w 196166"/>
                <a:gd name="connsiteY33" fmla="*/ 253709 h 277371"/>
                <a:gd name="connsiteX34" fmla="*/ 153365 w 196166"/>
                <a:gd name="connsiteY34" fmla="*/ 252759 h 277371"/>
                <a:gd name="connsiteX35" fmla="*/ 98050 w 196166"/>
                <a:gd name="connsiteY35" fmla="*/ 227910 h 277371"/>
                <a:gd name="connsiteX36" fmla="*/ 42043 w 196166"/>
                <a:gd name="connsiteY36" fmla="*/ 251201 h 277371"/>
                <a:gd name="connsiteX37" fmla="*/ 42659 w 196166"/>
                <a:gd name="connsiteY37" fmla="*/ 252113 h 277371"/>
                <a:gd name="connsiteX38" fmla="*/ 33697 w 196166"/>
                <a:gd name="connsiteY38" fmla="*/ 274271 h 277371"/>
                <a:gd name="connsiteX39" fmla="*/ 11615 w 196166"/>
                <a:gd name="connsiteY39" fmla="*/ 265233 h 277371"/>
                <a:gd name="connsiteX40" fmla="*/ 12641 w 196166"/>
                <a:gd name="connsiteY40" fmla="*/ 250631 h 277371"/>
                <a:gd name="connsiteX41" fmla="*/ 1444 w 196166"/>
                <a:gd name="connsiteY41" fmla="*/ 241228 h 277371"/>
                <a:gd name="connsiteX42" fmla="*/ 10474 w 196166"/>
                <a:gd name="connsiteY42" fmla="*/ 219138 h 277371"/>
                <a:gd name="connsiteX43" fmla="*/ 32556 w 196166"/>
                <a:gd name="connsiteY43" fmla="*/ 228085 h 277371"/>
                <a:gd name="connsiteX44" fmla="*/ 32746 w 196166"/>
                <a:gd name="connsiteY44" fmla="*/ 229157 h 277371"/>
                <a:gd name="connsiteX45" fmla="*/ 68116 w 196166"/>
                <a:gd name="connsiteY45" fmla="*/ 214471 h 277371"/>
                <a:gd name="connsiteX46" fmla="*/ 33203 w 196166"/>
                <a:gd name="connsiteY46" fmla="*/ 198767 h 277371"/>
                <a:gd name="connsiteX47" fmla="*/ 32906 w 196166"/>
                <a:gd name="connsiteY47" fmla="*/ 199869 h 277371"/>
                <a:gd name="connsiteX48" fmla="*/ 10596 w 196166"/>
                <a:gd name="connsiteY48" fmla="*/ 208208 h 277371"/>
                <a:gd name="connsiteX49" fmla="*/ 2280 w 196166"/>
                <a:gd name="connsiteY49" fmla="*/ 185867 h 277371"/>
                <a:gd name="connsiteX50" fmla="*/ 13697 w 196166"/>
                <a:gd name="connsiteY50" fmla="*/ 176723 h 277371"/>
                <a:gd name="connsiteX51" fmla="*/ 13097 w 196166"/>
                <a:gd name="connsiteY51" fmla="*/ 162151 h 277371"/>
                <a:gd name="connsiteX52" fmla="*/ 35437 w 196166"/>
                <a:gd name="connsiteY52" fmla="*/ 153767 h 277371"/>
                <a:gd name="connsiteX53" fmla="*/ 43753 w 196166"/>
                <a:gd name="connsiteY53" fmla="*/ 176122 h 277371"/>
                <a:gd name="connsiteX54" fmla="*/ 43138 w 196166"/>
                <a:gd name="connsiteY54" fmla="*/ 176997 h 277371"/>
                <a:gd name="connsiteX55" fmla="*/ 98468 w 196166"/>
                <a:gd name="connsiteY55" fmla="*/ 201914 h 277371"/>
                <a:gd name="connsiteX56" fmla="*/ 154383 w 196166"/>
                <a:gd name="connsiteY56" fmla="*/ 178623 h 277371"/>
                <a:gd name="connsiteX57" fmla="*/ 153745 w 196166"/>
                <a:gd name="connsiteY57" fmla="*/ 177673 h 277371"/>
                <a:gd name="connsiteX58" fmla="*/ 162775 w 196166"/>
                <a:gd name="connsiteY58" fmla="*/ 155583 h 277371"/>
                <a:gd name="connsiteX59" fmla="*/ 184819 w 196166"/>
                <a:gd name="connsiteY59" fmla="*/ 164538 h 277371"/>
                <a:gd name="connsiteX60" fmla="*/ 183793 w 196166"/>
                <a:gd name="connsiteY60" fmla="*/ 179148 h 277371"/>
                <a:gd name="connsiteX61" fmla="*/ 194990 w 196166"/>
                <a:gd name="connsiteY61" fmla="*/ 188634 h 277371"/>
                <a:gd name="connsiteX62" fmla="*/ 185990 w 196166"/>
                <a:gd name="connsiteY62" fmla="*/ 210671 h 277371"/>
                <a:gd name="connsiteX63" fmla="*/ 163915 w 196166"/>
                <a:gd name="connsiteY63" fmla="*/ 201724 h 277371"/>
                <a:gd name="connsiteX64" fmla="*/ 163680 w 196166"/>
                <a:gd name="connsiteY64" fmla="*/ 200622 h 277371"/>
                <a:gd name="connsiteX65" fmla="*/ 128326 w 196166"/>
                <a:gd name="connsiteY65" fmla="*/ 215307 h 277371"/>
                <a:gd name="connsiteX66" fmla="*/ 163231 w 196166"/>
                <a:gd name="connsiteY66" fmla="*/ 231012 h 277371"/>
                <a:gd name="connsiteX67" fmla="*/ 163535 w 196166"/>
                <a:gd name="connsiteY67" fmla="*/ 229917 h 277371"/>
                <a:gd name="connsiteX68" fmla="*/ 185845 w 196166"/>
                <a:gd name="connsiteY68" fmla="*/ 221601 h 277371"/>
                <a:gd name="connsiteX69" fmla="*/ 194230 w 196166"/>
                <a:gd name="connsiteY69" fmla="*/ 243949 h 277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96166" h="277371">
                  <a:moveTo>
                    <a:pt x="146797" y="68099"/>
                  </a:moveTo>
                  <a:cubicBezTo>
                    <a:pt x="146797" y="58073"/>
                    <a:pt x="138421" y="49993"/>
                    <a:pt x="128090" y="49993"/>
                  </a:cubicBezTo>
                  <a:cubicBezTo>
                    <a:pt x="117775" y="49993"/>
                    <a:pt x="109391" y="58073"/>
                    <a:pt x="109391" y="68099"/>
                  </a:cubicBezTo>
                  <a:cubicBezTo>
                    <a:pt x="109391" y="78110"/>
                    <a:pt x="117775" y="86191"/>
                    <a:pt x="128090" y="86191"/>
                  </a:cubicBezTo>
                  <a:cubicBezTo>
                    <a:pt x="138421" y="86191"/>
                    <a:pt x="146797" y="78110"/>
                    <a:pt x="146797" y="68099"/>
                  </a:cubicBezTo>
                  <a:close/>
                  <a:moveTo>
                    <a:pt x="117775" y="121362"/>
                  </a:moveTo>
                  <a:lnTo>
                    <a:pt x="99608" y="90630"/>
                  </a:lnTo>
                  <a:lnTo>
                    <a:pt x="80779" y="121970"/>
                  </a:lnTo>
                  <a:lnTo>
                    <a:pt x="99448" y="112902"/>
                  </a:lnTo>
                  <a:lnTo>
                    <a:pt x="117775" y="121362"/>
                  </a:lnTo>
                  <a:close/>
                  <a:moveTo>
                    <a:pt x="87081" y="68099"/>
                  </a:moveTo>
                  <a:cubicBezTo>
                    <a:pt x="87081" y="58073"/>
                    <a:pt x="78659" y="49993"/>
                    <a:pt x="68336" y="49993"/>
                  </a:cubicBezTo>
                  <a:cubicBezTo>
                    <a:pt x="58059" y="49993"/>
                    <a:pt x="49591" y="58073"/>
                    <a:pt x="49591" y="68099"/>
                  </a:cubicBezTo>
                  <a:cubicBezTo>
                    <a:pt x="49591" y="78110"/>
                    <a:pt x="58059" y="86191"/>
                    <a:pt x="68336" y="86191"/>
                  </a:cubicBezTo>
                  <a:cubicBezTo>
                    <a:pt x="78659" y="86191"/>
                    <a:pt x="87081" y="78110"/>
                    <a:pt x="87081" y="68099"/>
                  </a:cubicBezTo>
                  <a:close/>
                  <a:moveTo>
                    <a:pt x="154961" y="97950"/>
                  </a:moveTo>
                  <a:cubicBezTo>
                    <a:pt x="159324" y="101941"/>
                    <a:pt x="162091" y="107474"/>
                    <a:pt x="162091" y="113624"/>
                  </a:cubicBezTo>
                  <a:cubicBezTo>
                    <a:pt x="162091" y="123833"/>
                    <a:pt x="154543" y="132034"/>
                    <a:pt x="144494" y="134566"/>
                  </a:cubicBezTo>
                  <a:lnTo>
                    <a:pt x="144494" y="142205"/>
                  </a:lnTo>
                  <a:cubicBezTo>
                    <a:pt x="144494" y="155401"/>
                    <a:pt x="133715" y="166248"/>
                    <a:pt x="120466" y="166248"/>
                  </a:cubicBezTo>
                  <a:lnTo>
                    <a:pt x="75960" y="166248"/>
                  </a:lnTo>
                  <a:cubicBezTo>
                    <a:pt x="62726" y="166248"/>
                    <a:pt x="51955" y="155401"/>
                    <a:pt x="51955" y="142205"/>
                  </a:cubicBezTo>
                  <a:lnTo>
                    <a:pt x="51955" y="134604"/>
                  </a:lnTo>
                  <a:cubicBezTo>
                    <a:pt x="41860" y="132072"/>
                    <a:pt x="34267" y="123871"/>
                    <a:pt x="34267" y="113624"/>
                  </a:cubicBezTo>
                  <a:cubicBezTo>
                    <a:pt x="34267" y="107429"/>
                    <a:pt x="37034" y="101903"/>
                    <a:pt x="41473" y="97912"/>
                  </a:cubicBezTo>
                  <a:cubicBezTo>
                    <a:pt x="34578" y="87969"/>
                    <a:pt x="30512" y="76218"/>
                    <a:pt x="30512" y="63501"/>
                  </a:cubicBezTo>
                  <a:cubicBezTo>
                    <a:pt x="30512" y="28550"/>
                    <a:pt x="60833" y="174"/>
                    <a:pt x="98194" y="174"/>
                  </a:cubicBezTo>
                  <a:cubicBezTo>
                    <a:pt x="135570" y="174"/>
                    <a:pt x="165922" y="28550"/>
                    <a:pt x="165922" y="63501"/>
                  </a:cubicBezTo>
                  <a:cubicBezTo>
                    <a:pt x="165968" y="76218"/>
                    <a:pt x="161863" y="87969"/>
                    <a:pt x="154961" y="97950"/>
                  </a:cubicBezTo>
                  <a:close/>
                  <a:moveTo>
                    <a:pt x="194230" y="243949"/>
                  </a:moveTo>
                  <a:cubicBezTo>
                    <a:pt x="191957" y="248852"/>
                    <a:pt x="187662" y="251915"/>
                    <a:pt x="182812" y="253071"/>
                  </a:cubicBezTo>
                  <a:cubicBezTo>
                    <a:pt x="185047" y="257510"/>
                    <a:pt x="185572" y="262778"/>
                    <a:pt x="183383" y="267666"/>
                  </a:cubicBezTo>
                  <a:cubicBezTo>
                    <a:pt x="179506" y="276164"/>
                    <a:pt x="169495" y="279881"/>
                    <a:pt x="161073" y="276019"/>
                  </a:cubicBezTo>
                  <a:cubicBezTo>
                    <a:pt x="152529" y="272135"/>
                    <a:pt x="148812" y="262170"/>
                    <a:pt x="152726" y="253709"/>
                  </a:cubicBezTo>
                  <a:cubicBezTo>
                    <a:pt x="152833" y="253329"/>
                    <a:pt x="153175" y="253132"/>
                    <a:pt x="153365" y="252759"/>
                  </a:cubicBezTo>
                  <a:lnTo>
                    <a:pt x="98050" y="227910"/>
                  </a:lnTo>
                  <a:lnTo>
                    <a:pt x="42043" y="251201"/>
                  </a:lnTo>
                  <a:cubicBezTo>
                    <a:pt x="42241" y="251573"/>
                    <a:pt x="42537" y="251779"/>
                    <a:pt x="42659" y="252113"/>
                  </a:cubicBezTo>
                  <a:cubicBezTo>
                    <a:pt x="46322" y="260695"/>
                    <a:pt x="42309" y="270622"/>
                    <a:pt x="33697" y="274271"/>
                  </a:cubicBezTo>
                  <a:cubicBezTo>
                    <a:pt x="25122" y="277829"/>
                    <a:pt x="15256" y="273815"/>
                    <a:pt x="11615" y="265233"/>
                  </a:cubicBezTo>
                  <a:cubicBezTo>
                    <a:pt x="9524" y="260231"/>
                    <a:pt x="10254" y="255032"/>
                    <a:pt x="12641" y="250631"/>
                  </a:cubicBezTo>
                  <a:cubicBezTo>
                    <a:pt x="7829" y="249384"/>
                    <a:pt x="3565" y="246123"/>
                    <a:pt x="1444" y="241228"/>
                  </a:cubicBezTo>
                  <a:cubicBezTo>
                    <a:pt x="-2121" y="232608"/>
                    <a:pt x="1817" y="222711"/>
                    <a:pt x="10474" y="219138"/>
                  </a:cubicBezTo>
                  <a:cubicBezTo>
                    <a:pt x="19056" y="215490"/>
                    <a:pt x="28923" y="219488"/>
                    <a:pt x="32556" y="228085"/>
                  </a:cubicBezTo>
                  <a:cubicBezTo>
                    <a:pt x="32670" y="228465"/>
                    <a:pt x="32632" y="228807"/>
                    <a:pt x="32746" y="229157"/>
                  </a:cubicBezTo>
                  <a:lnTo>
                    <a:pt x="68116" y="214471"/>
                  </a:lnTo>
                  <a:lnTo>
                    <a:pt x="33203" y="198767"/>
                  </a:lnTo>
                  <a:cubicBezTo>
                    <a:pt x="33051" y="199109"/>
                    <a:pt x="33088" y="199489"/>
                    <a:pt x="32906" y="199869"/>
                  </a:cubicBezTo>
                  <a:cubicBezTo>
                    <a:pt x="29067" y="208329"/>
                    <a:pt x="19056" y="212046"/>
                    <a:pt x="10596" y="208208"/>
                  </a:cubicBezTo>
                  <a:cubicBezTo>
                    <a:pt x="2128" y="204339"/>
                    <a:pt x="-1589" y="194328"/>
                    <a:pt x="2280" y="185867"/>
                  </a:cubicBezTo>
                  <a:cubicBezTo>
                    <a:pt x="4523" y="180972"/>
                    <a:pt x="8848" y="177931"/>
                    <a:pt x="13697" y="176723"/>
                  </a:cubicBezTo>
                  <a:cubicBezTo>
                    <a:pt x="11387" y="172284"/>
                    <a:pt x="10855" y="167001"/>
                    <a:pt x="13097" y="162151"/>
                  </a:cubicBezTo>
                  <a:cubicBezTo>
                    <a:pt x="16966" y="153653"/>
                    <a:pt x="26939" y="149928"/>
                    <a:pt x="35437" y="153767"/>
                  </a:cubicBezTo>
                  <a:cubicBezTo>
                    <a:pt x="43936" y="157636"/>
                    <a:pt x="47660" y="167654"/>
                    <a:pt x="43753" y="176122"/>
                  </a:cubicBezTo>
                  <a:cubicBezTo>
                    <a:pt x="43632" y="176495"/>
                    <a:pt x="43259" y="176685"/>
                    <a:pt x="43138" y="176997"/>
                  </a:cubicBezTo>
                  <a:lnTo>
                    <a:pt x="98468" y="201914"/>
                  </a:lnTo>
                  <a:lnTo>
                    <a:pt x="154383" y="178623"/>
                  </a:lnTo>
                  <a:cubicBezTo>
                    <a:pt x="154239" y="178236"/>
                    <a:pt x="153942" y="178045"/>
                    <a:pt x="153745" y="177673"/>
                  </a:cubicBezTo>
                  <a:cubicBezTo>
                    <a:pt x="150142" y="169053"/>
                    <a:pt x="154163" y="159194"/>
                    <a:pt x="162775" y="155583"/>
                  </a:cubicBezTo>
                  <a:cubicBezTo>
                    <a:pt x="171319" y="151942"/>
                    <a:pt x="181178" y="155933"/>
                    <a:pt x="184819" y="164538"/>
                  </a:cubicBezTo>
                  <a:cubicBezTo>
                    <a:pt x="186910" y="169509"/>
                    <a:pt x="186225" y="174785"/>
                    <a:pt x="183793" y="179148"/>
                  </a:cubicBezTo>
                  <a:cubicBezTo>
                    <a:pt x="188612" y="180440"/>
                    <a:pt x="192861" y="183587"/>
                    <a:pt x="194990" y="188634"/>
                  </a:cubicBezTo>
                  <a:cubicBezTo>
                    <a:pt x="198555" y="197178"/>
                    <a:pt x="194610" y="207037"/>
                    <a:pt x="185990" y="210671"/>
                  </a:cubicBezTo>
                  <a:cubicBezTo>
                    <a:pt x="177385" y="214281"/>
                    <a:pt x="167519" y="210298"/>
                    <a:pt x="163915" y="201724"/>
                  </a:cubicBezTo>
                  <a:cubicBezTo>
                    <a:pt x="163718" y="201382"/>
                    <a:pt x="163801" y="200964"/>
                    <a:pt x="163680" y="200622"/>
                  </a:cubicBezTo>
                  <a:lnTo>
                    <a:pt x="128326" y="215307"/>
                  </a:lnTo>
                  <a:lnTo>
                    <a:pt x="163231" y="231012"/>
                  </a:lnTo>
                  <a:cubicBezTo>
                    <a:pt x="163383" y="230670"/>
                    <a:pt x="163338" y="230297"/>
                    <a:pt x="163535" y="229917"/>
                  </a:cubicBezTo>
                  <a:cubicBezTo>
                    <a:pt x="167404" y="221457"/>
                    <a:pt x="177385" y="217740"/>
                    <a:pt x="185845" y="221601"/>
                  </a:cubicBezTo>
                  <a:cubicBezTo>
                    <a:pt x="194382" y="225478"/>
                    <a:pt x="198099" y="235451"/>
                    <a:pt x="194230" y="243949"/>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4" name="Freeform: Shape 393">
              <a:extLst>
                <a:ext uri="{FF2B5EF4-FFF2-40B4-BE49-F238E27FC236}">
                  <a16:creationId xmlns:a16="http://schemas.microsoft.com/office/drawing/2014/main" id="{AF4991AE-6112-435B-A570-62DF639E13D8}"/>
                </a:ext>
              </a:extLst>
            </p:cNvPr>
            <p:cNvSpPr/>
            <p:nvPr/>
          </p:nvSpPr>
          <p:spPr>
            <a:xfrm>
              <a:off x="2860894" y="931146"/>
              <a:ext cx="522631" cy="436713"/>
            </a:xfrm>
            <a:custGeom>
              <a:avLst/>
              <a:gdLst>
                <a:gd name="connsiteX0" fmla="*/ 261633 w 522631"/>
                <a:gd name="connsiteY0" fmla="*/ 153 h 436713"/>
                <a:gd name="connsiteX1" fmla="*/ 314 w 522631"/>
                <a:gd name="connsiteY1" fmla="*/ 436867 h 436713"/>
                <a:gd name="connsiteX2" fmla="*/ 522945 w 522631"/>
                <a:gd name="connsiteY2" fmla="*/ 436867 h 436713"/>
                <a:gd name="connsiteX3" fmla="*/ 261633 w 522631"/>
                <a:gd name="connsiteY3" fmla="*/ 153 h 436713"/>
              </a:gdLst>
              <a:ahLst/>
              <a:cxnLst>
                <a:cxn ang="0">
                  <a:pos x="connsiteX0" y="connsiteY0"/>
                </a:cxn>
                <a:cxn ang="0">
                  <a:pos x="connsiteX1" y="connsiteY1"/>
                </a:cxn>
                <a:cxn ang="0">
                  <a:pos x="connsiteX2" y="connsiteY2"/>
                </a:cxn>
                <a:cxn ang="0">
                  <a:pos x="connsiteX3" y="connsiteY3"/>
                </a:cxn>
              </a:cxnLst>
              <a:rect l="l" t="t" r="r" b="b"/>
              <a:pathLst>
                <a:path w="522631" h="436713">
                  <a:moveTo>
                    <a:pt x="261633" y="153"/>
                  </a:moveTo>
                  <a:lnTo>
                    <a:pt x="314" y="436867"/>
                  </a:lnTo>
                  <a:lnTo>
                    <a:pt x="522945" y="436867"/>
                  </a:lnTo>
                  <a:lnTo>
                    <a:pt x="261633" y="153"/>
                  </a:lnTo>
                  <a:close/>
                </a:path>
              </a:pathLst>
            </a:custGeom>
            <a:solidFill>
              <a:schemeClr val="bg1">
                <a:lumMod val="75000"/>
              </a:schemeClr>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5" name="Freeform: Shape 394">
              <a:extLst>
                <a:ext uri="{FF2B5EF4-FFF2-40B4-BE49-F238E27FC236}">
                  <a16:creationId xmlns:a16="http://schemas.microsoft.com/office/drawing/2014/main" id="{625D1A3A-381A-47D8-BF39-D573C11B14B6}"/>
                </a:ext>
              </a:extLst>
            </p:cNvPr>
            <p:cNvSpPr/>
            <p:nvPr/>
          </p:nvSpPr>
          <p:spPr>
            <a:xfrm>
              <a:off x="2847426" y="917676"/>
              <a:ext cx="549566" cy="463652"/>
            </a:xfrm>
            <a:custGeom>
              <a:avLst/>
              <a:gdLst>
                <a:gd name="connsiteX0" fmla="*/ 286655 w 549566"/>
                <a:gd name="connsiteY0" fmla="*/ 6706 h 463652"/>
                <a:gd name="connsiteX1" fmla="*/ 275101 w 549566"/>
                <a:gd name="connsiteY1" fmla="*/ 153 h 463652"/>
                <a:gd name="connsiteX2" fmla="*/ 263547 w 549566"/>
                <a:gd name="connsiteY2" fmla="*/ 6706 h 463652"/>
                <a:gd name="connsiteX3" fmla="*/ 2228 w 549566"/>
                <a:gd name="connsiteY3" fmla="*/ 443419 h 463652"/>
                <a:gd name="connsiteX4" fmla="*/ 2068 w 549566"/>
                <a:gd name="connsiteY4" fmla="*/ 456980 h 463652"/>
                <a:gd name="connsiteX5" fmla="*/ 13782 w 549566"/>
                <a:gd name="connsiteY5" fmla="*/ 463806 h 463652"/>
                <a:gd name="connsiteX6" fmla="*/ 536413 w 549566"/>
                <a:gd name="connsiteY6" fmla="*/ 463806 h 463652"/>
                <a:gd name="connsiteX7" fmla="*/ 548127 w 549566"/>
                <a:gd name="connsiteY7" fmla="*/ 456980 h 463652"/>
                <a:gd name="connsiteX8" fmla="*/ 547967 w 549566"/>
                <a:gd name="connsiteY8" fmla="*/ 443419 h 463652"/>
                <a:gd name="connsiteX9" fmla="*/ 286655 w 549566"/>
                <a:gd name="connsiteY9" fmla="*/ 6706 h 463652"/>
                <a:gd name="connsiteX10" fmla="*/ 275101 w 549566"/>
                <a:gd name="connsiteY10" fmla="*/ 39848 h 463652"/>
                <a:gd name="connsiteX11" fmla="*/ 512659 w 549566"/>
                <a:gd name="connsiteY11" fmla="*/ 436867 h 463652"/>
                <a:gd name="connsiteX12" fmla="*/ 37536 w 549566"/>
                <a:gd name="connsiteY12" fmla="*/ 436867 h 463652"/>
                <a:gd name="connsiteX13" fmla="*/ 275101 w 549566"/>
                <a:gd name="connsiteY13" fmla="*/ 39848 h 463652"/>
                <a:gd name="connsiteX14" fmla="*/ 275101 w 549566"/>
                <a:gd name="connsiteY14" fmla="*/ 39848 h 4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9566" h="463652">
                  <a:moveTo>
                    <a:pt x="286655" y="6706"/>
                  </a:moveTo>
                  <a:cubicBezTo>
                    <a:pt x="284223" y="2647"/>
                    <a:pt x="279837" y="153"/>
                    <a:pt x="275101" y="153"/>
                  </a:cubicBezTo>
                  <a:cubicBezTo>
                    <a:pt x="270366" y="153"/>
                    <a:pt x="265980" y="2647"/>
                    <a:pt x="263547" y="6706"/>
                  </a:cubicBezTo>
                  <a:lnTo>
                    <a:pt x="2228" y="443419"/>
                  </a:lnTo>
                  <a:cubicBezTo>
                    <a:pt x="-266" y="447585"/>
                    <a:pt x="-326" y="452761"/>
                    <a:pt x="2068" y="456980"/>
                  </a:cubicBezTo>
                  <a:cubicBezTo>
                    <a:pt x="4455" y="461199"/>
                    <a:pt x="8932" y="463806"/>
                    <a:pt x="13782" y="463806"/>
                  </a:cubicBezTo>
                  <a:lnTo>
                    <a:pt x="536413" y="463806"/>
                  </a:lnTo>
                  <a:cubicBezTo>
                    <a:pt x="541263" y="463806"/>
                    <a:pt x="545740" y="461199"/>
                    <a:pt x="548127" y="456980"/>
                  </a:cubicBezTo>
                  <a:cubicBezTo>
                    <a:pt x="550521" y="452761"/>
                    <a:pt x="550460" y="447585"/>
                    <a:pt x="547967" y="443419"/>
                  </a:cubicBezTo>
                  <a:lnTo>
                    <a:pt x="286655" y="6706"/>
                  </a:lnTo>
                  <a:close/>
                  <a:moveTo>
                    <a:pt x="275101" y="39848"/>
                  </a:moveTo>
                  <a:cubicBezTo>
                    <a:pt x="275101" y="39848"/>
                    <a:pt x="462551" y="353115"/>
                    <a:pt x="512659" y="436867"/>
                  </a:cubicBezTo>
                  <a:cubicBezTo>
                    <a:pt x="512659" y="436867"/>
                    <a:pt x="37536" y="436867"/>
                    <a:pt x="37536" y="436867"/>
                  </a:cubicBezTo>
                  <a:cubicBezTo>
                    <a:pt x="37536" y="436867"/>
                    <a:pt x="275101" y="39848"/>
                    <a:pt x="275101" y="39848"/>
                  </a:cubicBezTo>
                  <a:lnTo>
                    <a:pt x="275101" y="39848"/>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6" name="Freeform: Shape 395">
              <a:extLst>
                <a:ext uri="{FF2B5EF4-FFF2-40B4-BE49-F238E27FC236}">
                  <a16:creationId xmlns:a16="http://schemas.microsoft.com/office/drawing/2014/main" id="{DC2CED24-487D-4E85-90C0-66F3665C60CF}"/>
                </a:ext>
              </a:extLst>
            </p:cNvPr>
            <p:cNvSpPr/>
            <p:nvPr/>
          </p:nvSpPr>
          <p:spPr>
            <a:xfrm>
              <a:off x="3065249" y="1312301"/>
              <a:ext cx="122777" cy="16510"/>
            </a:xfrm>
            <a:custGeom>
              <a:avLst/>
              <a:gdLst>
                <a:gd name="connsiteX0" fmla="*/ 316 w 122777"/>
                <a:gd name="connsiteY0" fmla="*/ 225 h 16510"/>
                <a:gd name="connsiteX1" fmla="*/ 123093 w 122777"/>
                <a:gd name="connsiteY1" fmla="*/ 225 h 16510"/>
                <a:gd name="connsiteX2" fmla="*/ 123093 w 122777"/>
                <a:gd name="connsiteY2" fmla="*/ 16735 h 16510"/>
                <a:gd name="connsiteX3" fmla="*/ 316 w 122777"/>
                <a:gd name="connsiteY3" fmla="*/ 16735 h 16510"/>
              </a:gdLst>
              <a:ahLst/>
              <a:cxnLst>
                <a:cxn ang="0">
                  <a:pos x="connsiteX0" y="connsiteY0"/>
                </a:cxn>
                <a:cxn ang="0">
                  <a:pos x="connsiteX1" y="connsiteY1"/>
                </a:cxn>
                <a:cxn ang="0">
                  <a:pos x="connsiteX2" y="connsiteY2"/>
                </a:cxn>
                <a:cxn ang="0">
                  <a:pos x="connsiteX3" y="connsiteY3"/>
                </a:cxn>
              </a:cxnLst>
              <a:rect l="l" t="t" r="r" b="b"/>
              <a:pathLst>
                <a:path w="122777" h="16510">
                  <a:moveTo>
                    <a:pt x="316" y="225"/>
                  </a:moveTo>
                  <a:lnTo>
                    <a:pt x="123093" y="225"/>
                  </a:lnTo>
                  <a:lnTo>
                    <a:pt x="123093" y="16735"/>
                  </a:lnTo>
                  <a:lnTo>
                    <a:pt x="316" y="16735"/>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7" name="Freeform: Shape 396">
              <a:extLst>
                <a:ext uri="{FF2B5EF4-FFF2-40B4-BE49-F238E27FC236}">
                  <a16:creationId xmlns:a16="http://schemas.microsoft.com/office/drawing/2014/main" id="{4042B0A6-E034-4CD1-A1F5-E705072B92A8}"/>
                </a:ext>
              </a:extLst>
            </p:cNvPr>
            <p:cNvSpPr/>
            <p:nvPr/>
          </p:nvSpPr>
          <p:spPr>
            <a:xfrm>
              <a:off x="3011119" y="1031780"/>
              <a:ext cx="209295" cy="271946"/>
            </a:xfrm>
            <a:custGeom>
              <a:avLst/>
              <a:gdLst>
                <a:gd name="connsiteX0" fmla="*/ 190421 w 209295"/>
                <a:gd name="connsiteY0" fmla="*/ 179698 h 271946"/>
                <a:gd name="connsiteX1" fmla="*/ 180190 w 209295"/>
                <a:gd name="connsiteY1" fmla="*/ 112372 h 271946"/>
                <a:gd name="connsiteX2" fmla="*/ 168636 w 209295"/>
                <a:gd name="connsiteY2" fmla="*/ 148676 h 271946"/>
                <a:gd name="connsiteX3" fmla="*/ 143878 w 209295"/>
                <a:gd name="connsiteY3" fmla="*/ 71454 h 271946"/>
                <a:gd name="connsiteX4" fmla="*/ 139424 w 209295"/>
                <a:gd name="connsiteY4" fmla="*/ 106770 h 271946"/>
                <a:gd name="connsiteX5" fmla="*/ 115259 w 209295"/>
                <a:gd name="connsiteY5" fmla="*/ 45458 h 271946"/>
                <a:gd name="connsiteX6" fmla="*/ 117479 w 209295"/>
                <a:gd name="connsiteY6" fmla="*/ 161 h 271946"/>
                <a:gd name="connsiteX7" fmla="*/ 104541 w 209295"/>
                <a:gd name="connsiteY7" fmla="*/ 21574 h 271946"/>
                <a:gd name="connsiteX8" fmla="*/ 98597 w 209295"/>
                <a:gd name="connsiteY8" fmla="*/ 40114 h 271946"/>
                <a:gd name="connsiteX9" fmla="*/ 95366 w 209295"/>
                <a:gd name="connsiteY9" fmla="*/ 94889 h 271946"/>
                <a:gd name="connsiteX10" fmla="*/ 54441 w 209295"/>
                <a:gd name="connsiteY10" fmla="*/ 78052 h 271946"/>
                <a:gd name="connsiteX11" fmla="*/ 70282 w 209295"/>
                <a:gd name="connsiteY11" fmla="*/ 140421 h 271946"/>
                <a:gd name="connsiteX12" fmla="*/ 33324 w 209295"/>
                <a:gd name="connsiteY12" fmla="*/ 124915 h 271946"/>
                <a:gd name="connsiteX13" fmla="*/ 51142 w 209295"/>
                <a:gd name="connsiteY13" fmla="*/ 177394 h 271946"/>
                <a:gd name="connsiteX14" fmla="*/ 311 w 209295"/>
                <a:gd name="connsiteY14" fmla="*/ 157426 h 271946"/>
                <a:gd name="connsiteX15" fmla="*/ 35186 w 209295"/>
                <a:gd name="connsiteY15" fmla="*/ 207526 h 271946"/>
                <a:gd name="connsiteX16" fmla="*/ 57458 w 209295"/>
                <a:gd name="connsiteY16" fmla="*/ 250671 h 271946"/>
                <a:gd name="connsiteX17" fmla="*/ 80513 w 209295"/>
                <a:gd name="connsiteY17" fmla="*/ 271454 h 271946"/>
                <a:gd name="connsiteX18" fmla="*/ 104883 w 209295"/>
                <a:gd name="connsiteY18" fmla="*/ 271697 h 271946"/>
                <a:gd name="connsiteX19" fmla="*/ 75899 w 209295"/>
                <a:gd name="connsiteY19" fmla="*/ 205367 h 271946"/>
                <a:gd name="connsiteX20" fmla="*/ 92067 w 209295"/>
                <a:gd name="connsiteY20" fmla="*/ 217940 h 271946"/>
                <a:gd name="connsiteX21" fmla="*/ 86784 w 209295"/>
                <a:gd name="connsiteY21" fmla="*/ 184752 h 271946"/>
                <a:gd name="connsiteX22" fmla="*/ 106586 w 209295"/>
                <a:gd name="connsiteY22" fmla="*/ 198161 h 271946"/>
                <a:gd name="connsiteX23" fmla="*/ 114674 w 209295"/>
                <a:gd name="connsiteY23" fmla="*/ 153754 h 271946"/>
                <a:gd name="connsiteX24" fmla="*/ 126387 w 209295"/>
                <a:gd name="connsiteY24" fmla="*/ 195478 h 271946"/>
                <a:gd name="connsiteX25" fmla="*/ 127056 w 209295"/>
                <a:gd name="connsiteY25" fmla="*/ 183741 h 271946"/>
                <a:gd name="connsiteX26" fmla="*/ 138276 w 209295"/>
                <a:gd name="connsiteY26" fmla="*/ 217940 h 271946"/>
                <a:gd name="connsiteX27" fmla="*/ 145201 w 209295"/>
                <a:gd name="connsiteY27" fmla="*/ 203855 h 271946"/>
                <a:gd name="connsiteX28" fmla="*/ 144296 w 209295"/>
                <a:gd name="connsiteY28" fmla="*/ 243519 h 271946"/>
                <a:gd name="connsiteX29" fmla="*/ 121355 w 209295"/>
                <a:gd name="connsiteY29" fmla="*/ 271856 h 271946"/>
                <a:gd name="connsiteX30" fmla="*/ 145528 w 209295"/>
                <a:gd name="connsiteY30" fmla="*/ 272107 h 271946"/>
                <a:gd name="connsiteX31" fmla="*/ 209562 w 209295"/>
                <a:gd name="connsiteY31" fmla="*/ 155936 h 271946"/>
                <a:gd name="connsiteX32" fmla="*/ 190421 w 209295"/>
                <a:gd name="connsiteY32" fmla="*/ 179698 h 271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09295" h="271946">
                  <a:moveTo>
                    <a:pt x="190421" y="179698"/>
                  </a:moveTo>
                  <a:cubicBezTo>
                    <a:pt x="198775" y="149216"/>
                    <a:pt x="200356" y="139266"/>
                    <a:pt x="180190" y="112372"/>
                  </a:cubicBezTo>
                  <a:cubicBezTo>
                    <a:pt x="181680" y="129263"/>
                    <a:pt x="179886" y="135184"/>
                    <a:pt x="168636" y="148676"/>
                  </a:cubicBezTo>
                  <a:cubicBezTo>
                    <a:pt x="165185" y="114181"/>
                    <a:pt x="166614" y="99002"/>
                    <a:pt x="143878" y="71454"/>
                  </a:cubicBezTo>
                  <a:cubicBezTo>
                    <a:pt x="144486" y="86915"/>
                    <a:pt x="146637" y="92069"/>
                    <a:pt x="139424" y="106770"/>
                  </a:cubicBezTo>
                  <a:cubicBezTo>
                    <a:pt x="134460" y="82795"/>
                    <a:pt x="122374" y="67342"/>
                    <a:pt x="115259" y="45458"/>
                  </a:cubicBezTo>
                  <a:cubicBezTo>
                    <a:pt x="109429" y="27541"/>
                    <a:pt x="110888" y="17424"/>
                    <a:pt x="117479" y="161"/>
                  </a:cubicBezTo>
                  <a:cubicBezTo>
                    <a:pt x="112530" y="8051"/>
                    <a:pt x="108030" y="14459"/>
                    <a:pt x="104541" y="21574"/>
                  </a:cubicBezTo>
                  <a:cubicBezTo>
                    <a:pt x="101873" y="27017"/>
                    <a:pt x="99813" y="32877"/>
                    <a:pt x="98597" y="40114"/>
                  </a:cubicBezTo>
                  <a:cubicBezTo>
                    <a:pt x="95374" y="59376"/>
                    <a:pt x="103127" y="74715"/>
                    <a:pt x="95366" y="94889"/>
                  </a:cubicBezTo>
                  <a:cubicBezTo>
                    <a:pt x="80658" y="81906"/>
                    <a:pt x="73588" y="79033"/>
                    <a:pt x="54441" y="78052"/>
                  </a:cubicBezTo>
                  <a:cubicBezTo>
                    <a:pt x="71103" y="107067"/>
                    <a:pt x="73778" y="109552"/>
                    <a:pt x="70282" y="140421"/>
                  </a:cubicBezTo>
                  <a:cubicBezTo>
                    <a:pt x="57055" y="130068"/>
                    <a:pt x="50921" y="124915"/>
                    <a:pt x="33324" y="124915"/>
                  </a:cubicBezTo>
                  <a:cubicBezTo>
                    <a:pt x="45532" y="144496"/>
                    <a:pt x="53566" y="152758"/>
                    <a:pt x="51142" y="177394"/>
                  </a:cubicBezTo>
                  <a:cubicBezTo>
                    <a:pt x="34464" y="170203"/>
                    <a:pt x="17300" y="163872"/>
                    <a:pt x="311" y="157426"/>
                  </a:cubicBezTo>
                  <a:cubicBezTo>
                    <a:pt x="20721" y="174681"/>
                    <a:pt x="26620" y="180731"/>
                    <a:pt x="35186" y="207526"/>
                  </a:cubicBezTo>
                  <a:cubicBezTo>
                    <a:pt x="39428" y="220768"/>
                    <a:pt x="43008" y="233150"/>
                    <a:pt x="57458" y="250671"/>
                  </a:cubicBezTo>
                  <a:cubicBezTo>
                    <a:pt x="63334" y="257801"/>
                    <a:pt x="70213" y="264263"/>
                    <a:pt x="80513" y="271454"/>
                  </a:cubicBezTo>
                  <a:cubicBezTo>
                    <a:pt x="88631" y="271530"/>
                    <a:pt x="96757" y="271613"/>
                    <a:pt x="104883" y="271697"/>
                  </a:cubicBezTo>
                  <a:cubicBezTo>
                    <a:pt x="87659" y="248992"/>
                    <a:pt x="80338" y="235780"/>
                    <a:pt x="75899" y="205367"/>
                  </a:cubicBezTo>
                  <a:cubicBezTo>
                    <a:pt x="82672" y="204508"/>
                    <a:pt x="88320" y="213174"/>
                    <a:pt x="92067" y="217940"/>
                  </a:cubicBezTo>
                  <a:cubicBezTo>
                    <a:pt x="95435" y="202099"/>
                    <a:pt x="94811" y="198146"/>
                    <a:pt x="86784" y="184752"/>
                  </a:cubicBezTo>
                  <a:cubicBezTo>
                    <a:pt x="98414" y="184160"/>
                    <a:pt x="99957" y="189389"/>
                    <a:pt x="106586" y="198161"/>
                  </a:cubicBezTo>
                  <a:cubicBezTo>
                    <a:pt x="106943" y="183012"/>
                    <a:pt x="108562" y="167285"/>
                    <a:pt x="114674" y="153754"/>
                  </a:cubicBezTo>
                  <a:cubicBezTo>
                    <a:pt x="114955" y="172347"/>
                    <a:pt x="121743" y="179302"/>
                    <a:pt x="126387" y="195478"/>
                  </a:cubicBezTo>
                  <a:cubicBezTo>
                    <a:pt x="126615" y="191571"/>
                    <a:pt x="126836" y="187656"/>
                    <a:pt x="127056" y="183741"/>
                  </a:cubicBezTo>
                  <a:cubicBezTo>
                    <a:pt x="138808" y="196162"/>
                    <a:pt x="137782" y="200062"/>
                    <a:pt x="138276" y="217940"/>
                  </a:cubicBezTo>
                  <a:cubicBezTo>
                    <a:pt x="140579" y="213235"/>
                    <a:pt x="142898" y="208545"/>
                    <a:pt x="145201" y="203855"/>
                  </a:cubicBezTo>
                  <a:cubicBezTo>
                    <a:pt x="147101" y="218472"/>
                    <a:pt x="148758" y="231752"/>
                    <a:pt x="144296" y="243519"/>
                  </a:cubicBezTo>
                  <a:cubicBezTo>
                    <a:pt x="140184" y="254373"/>
                    <a:pt x="129375" y="262636"/>
                    <a:pt x="121355" y="271856"/>
                  </a:cubicBezTo>
                  <a:cubicBezTo>
                    <a:pt x="129413" y="271940"/>
                    <a:pt x="137478" y="272024"/>
                    <a:pt x="145528" y="272107"/>
                  </a:cubicBezTo>
                  <a:cubicBezTo>
                    <a:pt x="194450" y="238699"/>
                    <a:pt x="207045" y="218464"/>
                    <a:pt x="209562" y="155936"/>
                  </a:cubicBezTo>
                  <a:cubicBezTo>
                    <a:pt x="210223" y="139418"/>
                    <a:pt x="203678" y="169854"/>
                    <a:pt x="190421" y="179698"/>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8" name="Freeform: Shape 397">
              <a:extLst>
                <a:ext uri="{FF2B5EF4-FFF2-40B4-BE49-F238E27FC236}">
                  <a16:creationId xmlns:a16="http://schemas.microsoft.com/office/drawing/2014/main" id="{AA96C444-C61E-4198-80AB-7033FEF50B14}"/>
                </a:ext>
              </a:extLst>
            </p:cNvPr>
            <p:cNvSpPr/>
            <p:nvPr/>
          </p:nvSpPr>
          <p:spPr>
            <a:xfrm>
              <a:off x="2583893" y="1141833"/>
              <a:ext cx="646419" cy="540152"/>
            </a:xfrm>
            <a:custGeom>
              <a:avLst/>
              <a:gdLst>
                <a:gd name="connsiteX0" fmla="*/ 323434 w 646419"/>
                <a:gd name="connsiteY0" fmla="*/ 263 h 540152"/>
                <a:gd name="connsiteX1" fmla="*/ 224 w 646419"/>
                <a:gd name="connsiteY1" fmla="*/ 540415 h 540152"/>
                <a:gd name="connsiteX2" fmla="*/ 646644 w 646419"/>
                <a:gd name="connsiteY2" fmla="*/ 540415 h 540152"/>
                <a:gd name="connsiteX3" fmla="*/ 323434 w 646419"/>
                <a:gd name="connsiteY3" fmla="*/ 263 h 540152"/>
              </a:gdLst>
              <a:ahLst/>
              <a:cxnLst>
                <a:cxn ang="0">
                  <a:pos x="connsiteX0" y="connsiteY0"/>
                </a:cxn>
                <a:cxn ang="0">
                  <a:pos x="connsiteX1" y="connsiteY1"/>
                </a:cxn>
                <a:cxn ang="0">
                  <a:pos x="connsiteX2" y="connsiteY2"/>
                </a:cxn>
                <a:cxn ang="0">
                  <a:pos x="connsiteX3" y="connsiteY3"/>
                </a:cxn>
              </a:cxnLst>
              <a:rect l="l" t="t" r="r" b="b"/>
              <a:pathLst>
                <a:path w="646419" h="540152">
                  <a:moveTo>
                    <a:pt x="323434" y="263"/>
                  </a:moveTo>
                  <a:lnTo>
                    <a:pt x="224" y="540415"/>
                  </a:lnTo>
                  <a:lnTo>
                    <a:pt x="646644" y="540415"/>
                  </a:lnTo>
                  <a:lnTo>
                    <a:pt x="323434" y="263"/>
                  </a:lnTo>
                  <a:close/>
                </a:path>
              </a:pathLst>
            </a:custGeom>
            <a:solidFill>
              <a:srgbClr val="FFFFFF"/>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9" name="Freeform: Shape 398">
              <a:extLst>
                <a:ext uri="{FF2B5EF4-FFF2-40B4-BE49-F238E27FC236}">
                  <a16:creationId xmlns:a16="http://schemas.microsoft.com/office/drawing/2014/main" id="{D91C6C32-174B-454F-B9A6-FA294F5A15B8}"/>
                </a:ext>
              </a:extLst>
            </p:cNvPr>
            <p:cNvSpPr/>
            <p:nvPr/>
          </p:nvSpPr>
          <p:spPr>
            <a:xfrm>
              <a:off x="2570425" y="1128363"/>
              <a:ext cx="673354" cy="567091"/>
            </a:xfrm>
            <a:custGeom>
              <a:avLst/>
              <a:gdLst>
                <a:gd name="connsiteX0" fmla="*/ 348456 w 673354"/>
                <a:gd name="connsiteY0" fmla="*/ 6815 h 567091"/>
                <a:gd name="connsiteX1" fmla="*/ 336902 w 673354"/>
                <a:gd name="connsiteY1" fmla="*/ 263 h 567091"/>
                <a:gd name="connsiteX2" fmla="*/ 325348 w 673354"/>
                <a:gd name="connsiteY2" fmla="*/ 6815 h 567091"/>
                <a:gd name="connsiteX3" fmla="*/ 2138 w 673354"/>
                <a:gd name="connsiteY3" fmla="*/ 546968 h 567091"/>
                <a:gd name="connsiteX4" fmla="*/ 1978 w 673354"/>
                <a:gd name="connsiteY4" fmla="*/ 560529 h 567091"/>
                <a:gd name="connsiteX5" fmla="*/ 13692 w 673354"/>
                <a:gd name="connsiteY5" fmla="*/ 567354 h 567091"/>
                <a:gd name="connsiteX6" fmla="*/ 660112 w 673354"/>
                <a:gd name="connsiteY6" fmla="*/ 567354 h 567091"/>
                <a:gd name="connsiteX7" fmla="*/ 671825 w 673354"/>
                <a:gd name="connsiteY7" fmla="*/ 560529 h 567091"/>
                <a:gd name="connsiteX8" fmla="*/ 671666 w 673354"/>
                <a:gd name="connsiteY8" fmla="*/ 546968 h 567091"/>
                <a:gd name="connsiteX9" fmla="*/ 348456 w 673354"/>
                <a:gd name="connsiteY9" fmla="*/ 6815 h 567091"/>
                <a:gd name="connsiteX10" fmla="*/ 336902 w 673354"/>
                <a:gd name="connsiteY10" fmla="*/ 39957 h 567091"/>
                <a:gd name="connsiteX11" fmla="*/ 636357 w 673354"/>
                <a:gd name="connsiteY11" fmla="*/ 540415 h 567091"/>
                <a:gd name="connsiteX12" fmla="*/ 37446 w 673354"/>
                <a:gd name="connsiteY12" fmla="*/ 540415 h 567091"/>
                <a:gd name="connsiteX13" fmla="*/ 336902 w 673354"/>
                <a:gd name="connsiteY13" fmla="*/ 39957 h 567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3354" h="567091">
                  <a:moveTo>
                    <a:pt x="348456" y="6815"/>
                  </a:moveTo>
                  <a:cubicBezTo>
                    <a:pt x="346023" y="2756"/>
                    <a:pt x="341637" y="263"/>
                    <a:pt x="336902" y="263"/>
                  </a:cubicBezTo>
                  <a:cubicBezTo>
                    <a:pt x="332166" y="263"/>
                    <a:pt x="327780" y="2756"/>
                    <a:pt x="325348" y="6815"/>
                  </a:cubicBezTo>
                  <a:lnTo>
                    <a:pt x="2138" y="546968"/>
                  </a:lnTo>
                  <a:cubicBezTo>
                    <a:pt x="-355" y="551133"/>
                    <a:pt x="-416" y="556310"/>
                    <a:pt x="1978" y="560529"/>
                  </a:cubicBezTo>
                  <a:cubicBezTo>
                    <a:pt x="4365" y="564747"/>
                    <a:pt x="8842" y="567354"/>
                    <a:pt x="13692" y="567354"/>
                  </a:cubicBezTo>
                  <a:lnTo>
                    <a:pt x="660112" y="567354"/>
                  </a:lnTo>
                  <a:cubicBezTo>
                    <a:pt x="664961" y="567354"/>
                    <a:pt x="669438" y="564747"/>
                    <a:pt x="671825" y="560529"/>
                  </a:cubicBezTo>
                  <a:cubicBezTo>
                    <a:pt x="674220" y="556310"/>
                    <a:pt x="674159" y="551133"/>
                    <a:pt x="671666" y="546968"/>
                  </a:cubicBezTo>
                  <a:lnTo>
                    <a:pt x="348456" y="6815"/>
                  </a:lnTo>
                  <a:close/>
                  <a:moveTo>
                    <a:pt x="336902" y="39957"/>
                  </a:moveTo>
                  <a:lnTo>
                    <a:pt x="636357" y="540415"/>
                  </a:lnTo>
                  <a:cubicBezTo>
                    <a:pt x="636357" y="540415"/>
                    <a:pt x="37446" y="540415"/>
                    <a:pt x="37446" y="540415"/>
                  </a:cubicBezTo>
                  <a:lnTo>
                    <a:pt x="336902" y="39957"/>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0" name="Freeform: Shape 399">
              <a:extLst>
                <a:ext uri="{FF2B5EF4-FFF2-40B4-BE49-F238E27FC236}">
                  <a16:creationId xmlns:a16="http://schemas.microsoft.com/office/drawing/2014/main" id="{DC6A1061-B370-4B94-BF18-8CB3F82D56F2}"/>
                </a:ext>
              </a:extLst>
            </p:cNvPr>
            <p:cNvSpPr/>
            <p:nvPr/>
          </p:nvSpPr>
          <p:spPr>
            <a:xfrm>
              <a:off x="2885872" y="1587455"/>
              <a:ext cx="150894" cy="35574"/>
            </a:xfrm>
            <a:custGeom>
              <a:avLst/>
              <a:gdLst>
                <a:gd name="connsiteX0" fmla="*/ 151142 w 150894"/>
                <a:gd name="connsiteY0" fmla="*/ 35918 h 35574"/>
                <a:gd name="connsiteX1" fmla="*/ 127653 w 150894"/>
                <a:gd name="connsiteY1" fmla="*/ 343 h 35574"/>
                <a:gd name="connsiteX2" fmla="*/ 247 w 150894"/>
                <a:gd name="connsiteY2" fmla="*/ 15569 h 35574"/>
                <a:gd name="connsiteX3" fmla="*/ 151142 w 150894"/>
                <a:gd name="connsiteY3" fmla="*/ 35918 h 35574"/>
              </a:gdLst>
              <a:ahLst/>
              <a:cxnLst>
                <a:cxn ang="0">
                  <a:pos x="connsiteX0" y="connsiteY0"/>
                </a:cxn>
                <a:cxn ang="0">
                  <a:pos x="connsiteX1" y="connsiteY1"/>
                </a:cxn>
                <a:cxn ang="0">
                  <a:pos x="connsiteX2" y="connsiteY2"/>
                </a:cxn>
                <a:cxn ang="0">
                  <a:pos x="connsiteX3" y="connsiteY3"/>
                </a:cxn>
              </a:cxnLst>
              <a:rect l="l" t="t" r="r" b="b"/>
              <a:pathLst>
                <a:path w="150894" h="35574">
                  <a:moveTo>
                    <a:pt x="151142" y="35918"/>
                  </a:moveTo>
                  <a:lnTo>
                    <a:pt x="127653" y="343"/>
                  </a:lnTo>
                  <a:lnTo>
                    <a:pt x="247" y="15569"/>
                  </a:lnTo>
                  <a:lnTo>
                    <a:pt x="151142" y="35918"/>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1" name="Freeform: Shape 400">
              <a:extLst>
                <a:ext uri="{FF2B5EF4-FFF2-40B4-BE49-F238E27FC236}">
                  <a16:creationId xmlns:a16="http://schemas.microsoft.com/office/drawing/2014/main" id="{30018EB3-2CBA-46C8-8293-E8EEA4B2B083}"/>
                </a:ext>
              </a:extLst>
            </p:cNvPr>
            <p:cNvSpPr/>
            <p:nvPr/>
          </p:nvSpPr>
          <p:spPr>
            <a:xfrm>
              <a:off x="2950734" y="1438985"/>
              <a:ext cx="86032" cy="53407"/>
            </a:xfrm>
            <a:custGeom>
              <a:avLst/>
              <a:gdLst>
                <a:gd name="connsiteX0" fmla="*/ 68255 w 86032"/>
                <a:gd name="connsiteY0" fmla="*/ 285 h 53407"/>
                <a:gd name="connsiteX1" fmla="*/ 261 w 86032"/>
                <a:gd name="connsiteY1" fmla="*/ 53692 h 53407"/>
                <a:gd name="connsiteX2" fmla="*/ 86293 w 86032"/>
                <a:gd name="connsiteY2" fmla="*/ 39432 h 53407"/>
                <a:gd name="connsiteX3" fmla="*/ 68255 w 86032"/>
                <a:gd name="connsiteY3" fmla="*/ 285 h 53407"/>
              </a:gdLst>
              <a:ahLst/>
              <a:cxnLst>
                <a:cxn ang="0">
                  <a:pos x="connsiteX0" y="connsiteY0"/>
                </a:cxn>
                <a:cxn ang="0">
                  <a:pos x="connsiteX1" y="connsiteY1"/>
                </a:cxn>
                <a:cxn ang="0">
                  <a:pos x="connsiteX2" y="connsiteY2"/>
                </a:cxn>
                <a:cxn ang="0">
                  <a:pos x="connsiteX3" y="connsiteY3"/>
                </a:cxn>
              </a:cxnLst>
              <a:rect l="l" t="t" r="r" b="b"/>
              <a:pathLst>
                <a:path w="86032" h="53407">
                  <a:moveTo>
                    <a:pt x="68255" y="285"/>
                  </a:moveTo>
                  <a:lnTo>
                    <a:pt x="261" y="53692"/>
                  </a:lnTo>
                  <a:lnTo>
                    <a:pt x="86293" y="39432"/>
                  </a:lnTo>
                  <a:lnTo>
                    <a:pt x="68255" y="285"/>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2" name="Freeform: Shape 401">
              <a:extLst>
                <a:ext uri="{FF2B5EF4-FFF2-40B4-BE49-F238E27FC236}">
                  <a16:creationId xmlns:a16="http://schemas.microsoft.com/office/drawing/2014/main" id="{194930FE-6077-4EC1-B525-518C0916FF4A}"/>
                </a:ext>
              </a:extLst>
            </p:cNvPr>
            <p:cNvSpPr/>
            <p:nvPr/>
          </p:nvSpPr>
          <p:spPr>
            <a:xfrm>
              <a:off x="2980098" y="1499150"/>
              <a:ext cx="168757" cy="68640"/>
            </a:xfrm>
            <a:custGeom>
              <a:avLst/>
              <a:gdLst>
                <a:gd name="connsiteX0" fmla="*/ 290 w 168757"/>
                <a:gd name="connsiteY0" fmla="*/ 68954 h 68640"/>
                <a:gd name="connsiteX1" fmla="*/ 169048 w 168757"/>
                <a:gd name="connsiteY1" fmla="*/ 36686 h 68640"/>
                <a:gd name="connsiteX2" fmla="*/ 126777 w 168757"/>
                <a:gd name="connsiteY2" fmla="*/ 313 h 68640"/>
                <a:gd name="connsiteX3" fmla="*/ 14444 w 168757"/>
                <a:gd name="connsiteY3" fmla="*/ 33106 h 68640"/>
                <a:gd name="connsiteX4" fmla="*/ 290 w 168757"/>
                <a:gd name="connsiteY4" fmla="*/ 68954 h 68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757" h="68640">
                  <a:moveTo>
                    <a:pt x="290" y="68954"/>
                  </a:moveTo>
                  <a:lnTo>
                    <a:pt x="169048" y="36686"/>
                  </a:lnTo>
                  <a:lnTo>
                    <a:pt x="126777" y="313"/>
                  </a:lnTo>
                  <a:lnTo>
                    <a:pt x="14444" y="33106"/>
                  </a:lnTo>
                  <a:lnTo>
                    <a:pt x="290" y="68954"/>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3" name="Freeform: Shape 402">
              <a:extLst>
                <a:ext uri="{FF2B5EF4-FFF2-40B4-BE49-F238E27FC236}">
                  <a16:creationId xmlns:a16="http://schemas.microsoft.com/office/drawing/2014/main" id="{6EBFBFCA-9329-40B2-B72B-78866EDFD5C1}"/>
                </a:ext>
              </a:extLst>
            </p:cNvPr>
            <p:cNvSpPr/>
            <p:nvPr/>
          </p:nvSpPr>
          <p:spPr>
            <a:xfrm>
              <a:off x="2797666" y="1315288"/>
              <a:ext cx="252000" cy="247386"/>
            </a:xfrm>
            <a:custGeom>
              <a:avLst/>
              <a:gdLst>
                <a:gd name="connsiteX0" fmla="*/ 108011 w 252000"/>
                <a:gd name="connsiteY0" fmla="*/ 122542 h 247386"/>
                <a:gd name="connsiteX1" fmla="*/ 107973 w 252000"/>
                <a:gd name="connsiteY1" fmla="*/ 129657 h 247386"/>
                <a:gd name="connsiteX2" fmla="*/ 87921 w 252000"/>
                <a:gd name="connsiteY2" fmla="*/ 139394 h 247386"/>
                <a:gd name="connsiteX3" fmla="*/ 231 w 252000"/>
                <a:gd name="connsiteY3" fmla="*/ 240371 h 247386"/>
                <a:gd name="connsiteX4" fmla="*/ 3629 w 252000"/>
                <a:gd name="connsiteY4" fmla="*/ 247660 h 247386"/>
                <a:gd name="connsiteX5" fmla="*/ 252232 w 252000"/>
                <a:gd name="connsiteY5" fmla="*/ 57832 h 247386"/>
                <a:gd name="connsiteX6" fmla="*/ 216802 w 252000"/>
                <a:gd name="connsiteY6" fmla="*/ 274 h 247386"/>
                <a:gd name="connsiteX7" fmla="*/ 105373 w 252000"/>
                <a:gd name="connsiteY7" fmla="*/ 119304 h 247386"/>
                <a:gd name="connsiteX8" fmla="*/ 108011 w 252000"/>
                <a:gd name="connsiteY8" fmla="*/ 122542 h 247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000" h="247386">
                  <a:moveTo>
                    <a:pt x="108011" y="122542"/>
                  </a:moveTo>
                  <a:cubicBezTo>
                    <a:pt x="109068" y="124800"/>
                    <a:pt x="109068" y="127407"/>
                    <a:pt x="107973" y="129657"/>
                  </a:cubicBezTo>
                  <a:cubicBezTo>
                    <a:pt x="105936" y="133883"/>
                    <a:pt x="101474" y="135875"/>
                    <a:pt x="87921" y="139394"/>
                  </a:cubicBezTo>
                  <a:lnTo>
                    <a:pt x="231" y="240371"/>
                  </a:lnTo>
                  <a:lnTo>
                    <a:pt x="3629" y="247660"/>
                  </a:lnTo>
                  <a:lnTo>
                    <a:pt x="252232" y="57832"/>
                  </a:lnTo>
                  <a:lnTo>
                    <a:pt x="216802" y="274"/>
                  </a:lnTo>
                  <a:lnTo>
                    <a:pt x="105373" y="119304"/>
                  </a:lnTo>
                  <a:cubicBezTo>
                    <a:pt x="106415" y="120125"/>
                    <a:pt x="107365" y="121151"/>
                    <a:pt x="108011" y="122542"/>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4" name="Freeform: Shape 403">
              <a:extLst>
                <a:ext uri="{FF2B5EF4-FFF2-40B4-BE49-F238E27FC236}">
                  <a16:creationId xmlns:a16="http://schemas.microsoft.com/office/drawing/2014/main" id="{32D2E510-61BC-412F-8FC6-5C015A803B49}"/>
                </a:ext>
              </a:extLst>
            </p:cNvPr>
            <p:cNvSpPr/>
            <p:nvPr/>
          </p:nvSpPr>
          <p:spPr>
            <a:xfrm>
              <a:off x="2945998" y="1508659"/>
              <a:ext cx="42947" cy="52494"/>
            </a:xfrm>
            <a:custGeom>
              <a:avLst/>
              <a:gdLst>
                <a:gd name="connsiteX0" fmla="*/ 29173 w 42947"/>
                <a:gd name="connsiteY0" fmla="*/ 52809 h 52494"/>
                <a:gd name="connsiteX1" fmla="*/ 43197 w 42947"/>
                <a:gd name="connsiteY1" fmla="*/ 17250 h 52494"/>
                <a:gd name="connsiteX2" fmla="*/ 250 w 42947"/>
                <a:gd name="connsiteY2" fmla="*/ 314 h 52494"/>
                <a:gd name="connsiteX3" fmla="*/ 4362 w 42947"/>
                <a:gd name="connsiteY3" fmla="*/ 43011 h 52494"/>
                <a:gd name="connsiteX4" fmla="*/ 29173 w 42947"/>
                <a:gd name="connsiteY4" fmla="*/ 52809 h 52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47" h="52494">
                  <a:moveTo>
                    <a:pt x="29173" y="52809"/>
                  </a:moveTo>
                  <a:lnTo>
                    <a:pt x="43197" y="17250"/>
                  </a:lnTo>
                  <a:cubicBezTo>
                    <a:pt x="43197" y="17250"/>
                    <a:pt x="19299" y="14741"/>
                    <a:pt x="250" y="314"/>
                  </a:cubicBezTo>
                  <a:cubicBezTo>
                    <a:pt x="9371" y="21986"/>
                    <a:pt x="4362" y="43011"/>
                    <a:pt x="4362" y="43011"/>
                  </a:cubicBezTo>
                  <a:lnTo>
                    <a:pt x="29173" y="52809"/>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5" name="Freeform: Shape 404">
              <a:extLst>
                <a:ext uri="{FF2B5EF4-FFF2-40B4-BE49-F238E27FC236}">
                  <a16:creationId xmlns:a16="http://schemas.microsoft.com/office/drawing/2014/main" id="{7D1D6601-068D-4495-86E7-0CE9CD91B628}"/>
                </a:ext>
              </a:extLst>
            </p:cNvPr>
            <p:cNvSpPr/>
            <p:nvPr/>
          </p:nvSpPr>
          <p:spPr>
            <a:xfrm>
              <a:off x="2792063" y="1611315"/>
              <a:ext cx="402727" cy="70669"/>
            </a:xfrm>
            <a:custGeom>
              <a:avLst/>
              <a:gdLst>
                <a:gd name="connsiteX0" fmla="*/ 15303 w 402727"/>
                <a:gd name="connsiteY0" fmla="*/ 361 h 70669"/>
                <a:gd name="connsiteX1" fmla="*/ 260 w 402727"/>
                <a:gd name="connsiteY1" fmla="*/ 11580 h 70669"/>
                <a:gd name="connsiteX2" fmla="*/ 91651 w 402727"/>
                <a:gd name="connsiteY2" fmla="*/ 38694 h 70669"/>
                <a:gd name="connsiteX3" fmla="*/ 91948 w 402727"/>
                <a:gd name="connsiteY3" fmla="*/ 38466 h 70669"/>
                <a:gd name="connsiteX4" fmla="*/ 92366 w 402727"/>
                <a:gd name="connsiteY4" fmla="*/ 38907 h 70669"/>
                <a:gd name="connsiteX5" fmla="*/ 238069 w 402727"/>
                <a:gd name="connsiteY5" fmla="*/ 71030 h 70669"/>
                <a:gd name="connsiteX6" fmla="*/ 402988 w 402727"/>
                <a:gd name="connsiteY6" fmla="*/ 62327 h 70669"/>
                <a:gd name="connsiteX7" fmla="*/ 15303 w 402727"/>
                <a:gd name="connsiteY7" fmla="*/ 361 h 7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2727" h="70669">
                  <a:moveTo>
                    <a:pt x="15303" y="361"/>
                  </a:moveTo>
                  <a:lnTo>
                    <a:pt x="260" y="11580"/>
                  </a:lnTo>
                  <a:lnTo>
                    <a:pt x="91651" y="38694"/>
                  </a:lnTo>
                  <a:lnTo>
                    <a:pt x="91948" y="38466"/>
                  </a:lnTo>
                  <a:lnTo>
                    <a:pt x="92366" y="38907"/>
                  </a:lnTo>
                  <a:lnTo>
                    <a:pt x="238069" y="71030"/>
                  </a:lnTo>
                  <a:lnTo>
                    <a:pt x="402988" y="62327"/>
                  </a:lnTo>
                  <a:lnTo>
                    <a:pt x="15303" y="361"/>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6" name="Freeform: Shape 405">
              <a:extLst>
                <a:ext uri="{FF2B5EF4-FFF2-40B4-BE49-F238E27FC236}">
                  <a16:creationId xmlns:a16="http://schemas.microsoft.com/office/drawing/2014/main" id="{4B52687A-B5BB-4D66-92F9-0395F2EC4B0B}"/>
                </a:ext>
              </a:extLst>
            </p:cNvPr>
            <p:cNvSpPr/>
            <p:nvPr/>
          </p:nvSpPr>
          <p:spPr>
            <a:xfrm>
              <a:off x="2801725" y="1546970"/>
              <a:ext cx="172824" cy="50442"/>
            </a:xfrm>
            <a:custGeom>
              <a:avLst/>
              <a:gdLst>
                <a:gd name="connsiteX0" fmla="*/ 25902 w 172824"/>
                <a:gd name="connsiteY0" fmla="*/ 50339 h 50442"/>
                <a:gd name="connsiteX1" fmla="*/ 29543 w 172824"/>
                <a:gd name="connsiteY1" fmla="*/ 49624 h 50442"/>
                <a:gd name="connsiteX2" fmla="*/ 173041 w 172824"/>
                <a:gd name="connsiteY2" fmla="*/ 22199 h 50442"/>
                <a:gd name="connsiteX3" fmla="*/ 139390 w 172824"/>
                <a:gd name="connsiteY3" fmla="*/ 8904 h 50442"/>
                <a:gd name="connsiteX4" fmla="*/ 140910 w 172824"/>
                <a:gd name="connsiteY4" fmla="*/ 2473 h 50442"/>
                <a:gd name="connsiteX5" fmla="*/ 141305 w 172824"/>
                <a:gd name="connsiteY5" fmla="*/ 330 h 50442"/>
                <a:gd name="connsiteX6" fmla="*/ 16993 w 172824"/>
                <a:gd name="connsiteY6" fmla="*/ 36580 h 50442"/>
                <a:gd name="connsiteX7" fmla="*/ 217 w 172824"/>
                <a:gd name="connsiteY7" fmla="*/ 40814 h 50442"/>
                <a:gd name="connsiteX8" fmla="*/ 23614 w 172824"/>
                <a:gd name="connsiteY8" fmla="*/ 50772 h 50442"/>
                <a:gd name="connsiteX9" fmla="*/ 25902 w 172824"/>
                <a:gd name="connsiteY9" fmla="*/ 50339 h 50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824" h="50442">
                  <a:moveTo>
                    <a:pt x="25902" y="50339"/>
                  </a:moveTo>
                  <a:lnTo>
                    <a:pt x="29543" y="49624"/>
                  </a:lnTo>
                  <a:lnTo>
                    <a:pt x="173041" y="22199"/>
                  </a:lnTo>
                  <a:lnTo>
                    <a:pt x="139390" y="8904"/>
                  </a:lnTo>
                  <a:lnTo>
                    <a:pt x="140910" y="2473"/>
                  </a:lnTo>
                  <a:cubicBezTo>
                    <a:pt x="140940" y="2405"/>
                    <a:pt x="141108" y="1637"/>
                    <a:pt x="141305" y="330"/>
                  </a:cubicBezTo>
                  <a:lnTo>
                    <a:pt x="16993" y="36580"/>
                  </a:lnTo>
                  <a:lnTo>
                    <a:pt x="217" y="40814"/>
                  </a:lnTo>
                  <a:lnTo>
                    <a:pt x="23614" y="50772"/>
                  </a:lnTo>
                  <a:lnTo>
                    <a:pt x="25902" y="50339"/>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7" name="Freeform: Shape 406">
              <a:extLst>
                <a:ext uri="{FF2B5EF4-FFF2-40B4-BE49-F238E27FC236}">
                  <a16:creationId xmlns:a16="http://schemas.microsoft.com/office/drawing/2014/main" id="{CBDA9F6F-4D9F-4AF2-9F0F-A05416B6A389}"/>
                </a:ext>
              </a:extLst>
            </p:cNvPr>
            <p:cNvSpPr/>
            <p:nvPr/>
          </p:nvSpPr>
          <p:spPr>
            <a:xfrm>
              <a:off x="2698082" y="1541786"/>
              <a:ext cx="133501" cy="98119"/>
            </a:xfrm>
            <a:custGeom>
              <a:avLst/>
              <a:gdLst>
                <a:gd name="connsiteX0" fmla="*/ 133666 w 133501"/>
                <a:gd name="connsiteY0" fmla="*/ 63011 h 98119"/>
                <a:gd name="connsiteX1" fmla="*/ 121177 w 133501"/>
                <a:gd name="connsiteY1" fmla="*/ 47990 h 98119"/>
                <a:gd name="connsiteX2" fmla="*/ 112854 w 133501"/>
                <a:gd name="connsiteY2" fmla="*/ 44509 h 98119"/>
                <a:gd name="connsiteX3" fmla="*/ 96625 w 133501"/>
                <a:gd name="connsiteY3" fmla="*/ 20603 h 98119"/>
                <a:gd name="connsiteX4" fmla="*/ 70872 w 133501"/>
                <a:gd name="connsiteY4" fmla="*/ 20534 h 98119"/>
                <a:gd name="connsiteX5" fmla="*/ 59059 w 133501"/>
                <a:gd name="connsiteY5" fmla="*/ 2390 h 98119"/>
                <a:gd name="connsiteX6" fmla="*/ 9726 w 133501"/>
                <a:gd name="connsiteY6" fmla="*/ 337 h 98119"/>
                <a:gd name="connsiteX7" fmla="*/ 6085 w 133501"/>
                <a:gd name="connsiteY7" fmla="*/ 86924 h 98119"/>
                <a:gd name="connsiteX8" fmla="*/ 110817 w 133501"/>
                <a:gd name="connsiteY8" fmla="*/ 91272 h 98119"/>
                <a:gd name="connsiteX9" fmla="*/ 133666 w 133501"/>
                <a:gd name="connsiteY9" fmla="*/ 63011 h 98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501" h="98119">
                  <a:moveTo>
                    <a:pt x="133666" y="63011"/>
                  </a:moveTo>
                  <a:lnTo>
                    <a:pt x="121177" y="47990"/>
                  </a:lnTo>
                  <a:lnTo>
                    <a:pt x="112854" y="44509"/>
                  </a:lnTo>
                  <a:lnTo>
                    <a:pt x="96625" y="20603"/>
                  </a:lnTo>
                  <a:lnTo>
                    <a:pt x="70872" y="20534"/>
                  </a:lnTo>
                  <a:lnTo>
                    <a:pt x="59059" y="2390"/>
                  </a:lnTo>
                  <a:lnTo>
                    <a:pt x="9726" y="337"/>
                  </a:lnTo>
                  <a:cubicBezTo>
                    <a:pt x="9726" y="337"/>
                    <a:pt x="-9102" y="63778"/>
                    <a:pt x="6085" y="86924"/>
                  </a:cubicBezTo>
                  <a:cubicBezTo>
                    <a:pt x="21265" y="110033"/>
                    <a:pt x="110817" y="91272"/>
                    <a:pt x="110817" y="91272"/>
                  </a:cubicBezTo>
                  <a:lnTo>
                    <a:pt x="133666" y="63011"/>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8" name="Freeform: Shape 407">
              <a:extLst>
                <a:ext uri="{FF2B5EF4-FFF2-40B4-BE49-F238E27FC236}">
                  <a16:creationId xmlns:a16="http://schemas.microsoft.com/office/drawing/2014/main" id="{9D1AD807-0F21-4F5D-BE81-0D3E4E118329}"/>
                </a:ext>
              </a:extLst>
            </p:cNvPr>
            <p:cNvSpPr/>
            <p:nvPr/>
          </p:nvSpPr>
          <p:spPr>
            <a:xfrm>
              <a:off x="2814218" y="1417131"/>
              <a:ext cx="84618" cy="48390"/>
            </a:xfrm>
            <a:custGeom>
              <a:avLst/>
              <a:gdLst>
                <a:gd name="connsiteX0" fmla="*/ 79907 w 84618"/>
                <a:gd name="connsiteY0" fmla="*/ 22653 h 48390"/>
                <a:gd name="connsiteX1" fmla="*/ 37408 w 84618"/>
                <a:gd name="connsiteY1" fmla="*/ 275 h 48390"/>
                <a:gd name="connsiteX2" fmla="*/ 1385 w 84618"/>
                <a:gd name="connsiteY2" fmla="*/ 17082 h 48390"/>
                <a:gd name="connsiteX3" fmla="*/ 15090 w 84618"/>
                <a:gd name="connsiteY3" fmla="*/ 48665 h 48390"/>
                <a:gd name="connsiteX4" fmla="*/ 79907 w 84618"/>
                <a:gd name="connsiteY4" fmla="*/ 22653 h 48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18" h="48390">
                  <a:moveTo>
                    <a:pt x="79907" y="22653"/>
                  </a:moveTo>
                  <a:cubicBezTo>
                    <a:pt x="50611" y="17720"/>
                    <a:pt x="37408" y="275"/>
                    <a:pt x="37408" y="275"/>
                  </a:cubicBezTo>
                  <a:lnTo>
                    <a:pt x="1385" y="17082"/>
                  </a:lnTo>
                  <a:cubicBezTo>
                    <a:pt x="1385" y="17082"/>
                    <a:pt x="-5760" y="21977"/>
                    <a:pt x="15090" y="48665"/>
                  </a:cubicBezTo>
                  <a:cubicBezTo>
                    <a:pt x="16816" y="38502"/>
                    <a:pt x="106466" y="27077"/>
                    <a:pt x="79907" y="22653"/>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9" name="Freeform: Shape 408">
              <a:extLst>
                <a:ext uri="{FF2B5EF4-FFF2-40B4-BE49-F238E27FC236}">
                  <a16:creationId xmlns:a16="http://schemas.microsoft.com/office/drawing/2014/main" id="{DF087301-DDDD-42C2-B5EF-6E3F4AE9732A}"/>
                </a:ext>
              </a:extLst>
            </p:cNvPr>
            <p:cNvSpPr/>
            <p:nvPr/>
          </p:nvSpPr>
          <p:spPr>
            <a:xfrm>
              <a:off x="2864519" y="1340023"/>
              <a:ext cx="86214" cy="67902"/>
            </a:xfrm>
            <a:custGeom>
              <a:avLst/>
              <a:gdLst>
                <a:gd name="connsiteX0" fmla="*/ 225 w 86214"/>
                <a:gd name="connsiteY0" fmla="*/ 68150 h 67902"/>
                <a:gd name="connsiteX1" fmla="*/ 86439 w 86214"/>
                <a:gd name="connsiteY1" fmla="*/ 247 h 67902"/>
                <a:gd name="connsiteX2" fmla="*/ 27939 w 86214"/>
                <a:gd name="connsiteY2" fmla="*/ 3972 h 67902"/>
                <a:gd name="connsiteX3" fmla="*/ 225 w 86214"/>
                <a:gd name="connsiteY3" fmla="*/ 68150 h 67902"/>
              </a:gdLst>
              <a:ahLst/>
              <a:cxnLst>
                <a:cxn ang="0">
                  <a:pos x="connsiteX0" y="connsiteY0"/>
                </a:cxn>
                <a:cxn ang="0">
                  <a:pos x="connsiteX1" y="connsiteY1"/>
                </a:cxn>
                <a:cxn ang="0">
                  <a:pos x="connsiteX2" y="connsiteY2"/>
                </a:cxn>
                <a:cxn ang="0">
                  <a:pos x="connsiteX3" y="connsiteY3"/>
                </a:cxn>
              </a:cxnLst>
              <a:rect l="l" t="t" r="r" b="b"/>
              <a:pathLst>
                <a:path w="86214" h="67902">
                  <a:moveTo>
                    <a:pt x="225" y="68150"/>
                  </a:moveTo>
                  <a:lnTo>
                    <a:pt x="86439" y="247"/>
                  </a:lnTo>
                  <a:lnTo>
                    <a:pt x="27939" y="3972"/>
                  </a:lnTo>
                  <a:lnTo>
                    <a:pt x="225" y="68150"/>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 name="Freeform: Shape 409">
              <a:extLst>
                <a:ext uri="{FF2B5EF4-FFF2-40B4-BE49-F238E27FC236}">
                  <a16:creationId xmlns:a16="http://schemas.microsoft.com/office/drawing/2014/main" id="{C671C5AA-16D9-4B85-A023-9357D7E80A30}"/>
                </a:ext>
              </a:extLst>
            </p:cNvPr>
            <p:cNvSpPr/>
            <p:nvPr/>
          </p:nvSpPr>
          <p:spPr>
            <a:xfrm>
              <a:off x="2749845" y="1162904"/>
              <a:ext cx="200873" cy="366666"/>
            </a:xfrm>
            <a:custGeom>
              <a:avLst/>
              <a:gdLst>
                <a:gd name="connsiteX0" fmla="*/ 201074 w 200873"/>
                <a:gd name="connsiteY0" fmla="*/ 26103 h 366666"/>
                <a:gd name="connsiteX1" fmla="*/ 146960 w 200873"/>
                <a:gd name="connsiteY1" fmla="*/ 235 h 366666"/>
                <a:gd name="connsiteX2" fmla="*/ 201 w 200873"/>
                <a:gd name="connsiteY2" fmla="*/ 360920 h 366666"/>
                <a:gd name="connsiteX3" fmla="*/ 5826 w 200873"/>
                <a:gd name="connsiteY3" fmla="*/ 366902 h 366666"/>
                <a:gd name="connsiteX4" fmla="*/ 201074 w 200873"/>
                <a:gd name="connsiteY4" fmla="*/ 26103 h 366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873" h="366666">
                  <a:moveTo>
                    <a:pt x="201074" y="26103"/>
                  </a:moveTo>
                  <a:lnTo>
                    <a:pt x="146960" y="235"/>
                  </a:lnTo>
                  <a:lnTo>
                    <a:pt x="201" y="360920"/>
                  </a:lnTo>
                  <a:lnTo>
                    <a:pt x="5826" y="366902"/>
                  </a:lnTo>
                  <a:lnTo>
                    <a:pt x="201074" y="26103"/>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11" name="Group 410">
            <a:extLst>
              <a:ext uri="{FF2B5EF4-FFF2-40B4-BE49-F238E27FC236}">
                <a16:creationId xmlns:a16="http://schemas.microsoft.com/office/drawing/2014/main" id="{90645C33-2872-4ACE-BA72-C9CC6EC0B157}"/>
              </a:ext>
            </a:extLst>
          </p:cNvPr>
          <p:cNvGrpSpPr>
            <a:grpSpLocks noChangeAspect="1"/>
          </p:cNvGrpSpPr>
          <p:nvPr/>
        </p:nvGrpSpPr>
        <p:grpSpPr>
          <a:xfrm>
            <a:off x="69679" y="4169838"/>
            <a:ext cx="504000" cy="504000"/>
            <a:chOff x="698250" y="783087"/>
            <a:chExt cx="1077355" cy="1077355"/>
          </a:xfrm>
        </p:grpSpPr>
        <p:sp>
          <p:nvSpPr>
            <p:cNvPr id="412" name="Freeform: Shape 411">
              <a:extLst>
                <a:ext uri="{FF2B5EF4-FFF2-40B4-BE49-F238E27FC236}">
                  <a16:creationId xmlns:a16="http://schemas.microsoft.com/office/drawing/2014/main" id="{822E3139-6AC6-4DEE-90B9-25C64C309995}"/>
                </a:ext>
              </a:extLst>
            </p:cNvPr>
            <p:cNvSpPr/>
            <p:nvPr/>
          </p:nvSpPr>
          <p:spPr>
            <a:xfrm>
              <a:off x="698250" y="78308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3" name="Freeform: Shape 412">
              <a:extLst>
                <a:ext uri="{FF2B5EF4-FFF2-40B4-BE49-F238E27FC236}">
                  <a16:creationId xmlns:a16="http://schemas.microsoft.com/office/drawing/2014/main" id="{ADD7FA9F-F9A9-4458-8ACE-3CB43FB50025}"/>
                </a:ext>
              </a:extLst>
            </p:cNvPr>
            <p:cNvSpPr/>
            <p:nvPr/>
          </p:nvSpPr>
          <p:spPr>
            <a:xfrm>
              <a:off x="1431849" y="984333"/>
              <a:ext cx="222985" cy="265690"/>
            </a:xfrm>
            <a:custGeom>
              <a:avLst/>
              <a:gdLst>
                <a:gd name="connsiteX0" fmla="*/ 46758 w 222985"/>
                <a:gd name="connsiteY0" fmla="*/ 140 h 265690"/>
                <a:gd name="connsiteX1" fmla="*/ 223338 w 222985"/>
                <a:gd name="connsiteY1" fmla="*/ 265830 h 265690"/>
                <a:gd name="connsiteX2" fmla="*/ 352 w 222985"/>
                <a:gd name="connsiteY2" fmla="*/ 218436 h 265690"/>
                <a:gd name="connsiteX3" fmla="*/ 46758 w 222985"/>
                <a:gd name="connsiteY3" fmla="*/ 140 h 265690"/>
              </a:gdLst>
              <a:ahLst/>
              <a:cxnLst>
                <a:cxn ang="0">
                  <a:pos x="connsiteX0" y="connsiteY0"/>
                </a:cxn>
                <a:cxn ang="0">
                  <a:pos x="connsiteX1" y="connsiteY1"/>
                </a:cxn>
                <a:cxn ang="0">
                  <a:pos x="connsiteX2" y="connsiteY2"/>
                </a:cxn>
                <a:cxn ang="0">
                  <a:pos x="connsiteX3" y="connsiteY3"/>
                </a:cxn>
              </a:cxnLst>
              <a:rect l="l" t="t" r="r" b="b"/>
              <a:pathLst>
                <a:path w="222985" h="265690">
                  <a:moveTo>
                    <a:pt x="46758" y="140"/>
                  </a:moveTo>
                  <a:lnTo>
                    <a:pt x="223338" y="265830"/>
                  </a:lnTo>
                  <a:lnTo>
                    <a:pt x="352" y="218436"/>
                  </a:lnTo>
                  <a:lnTo>
                    <a:pt x="46758" y="140"/>
                  </a:lnTo>
                  <a:close/>
                </a:path>
              </a:pathLst>
            </a:custGeom>
            <a:solidFill>
              <a:srgbClr val="FFFFFF"/>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 name="Freeform: Shape 413">
              <a:extLst>
                <a:ext uri="{FF2B5EF4-FFF2-40B4-BE49-F238E27FC236}">
                  <a16:creationId xmlns:a16="http://schemas.microsoft.com/office/drawing/2014/main" id="{CB21A939-C790-4F67-8D20-1A8BC569EB30}"/>
                </a:ext>
              </a:extLst>
            </p:cNvPr>
            <p:cNvSpPr/>
            <p:nvPr/>
          </p:nvSpPr>
          <p:spPr>
            <a:xfrm>
              <a:off x="1418380" y="970866"/>
              <a:ext cx="249921" cy="292625"/>
            </a:xfrm>
            <a:custGeom>
              <a:avLst/>
              <a:gdLst>
                <a:gd name="connsiteX0" fmla="*/ 71447 w 249921"/>
                <a:gd name="connsiteY0" fmla="*/ 6150 h 292625"/>
                <a:gd name="connsiteX1" fmla="*/ 57703 w 249921"/>
                <a:gd name="connsiteY1" fmla="*/ 380 h 292625"/>
                <a:gd name="connsiteX2" fmla="*/ 47054 w 249921"/>
                <a:gd name="connsiteY2" fmla="*/ 10810 h 292625"/>
                <a:gd name="connsiteX3" fmla="*/ 648 w 249921"/>
                <a:gd name="connsiteY3" fmla="*/ 229105 h 292625"/>
                <a:gd name="connsiteX4" fmla="*/ 2525 w 249921"/>
                <a:gd name="connsiteY4" fmla="*/ 239238 h 292625"/>
                <a:gd name="connsiteX5" fmla="*/ 11023 w 249921"/>
                <a:gd name="connsiteY5" fmla="*/ 245076 h 292625"/>
                <a:gd name="connsiteX6" fmla="*/ 234009 w 249921"/>
                <a:gd name="connsiteY6" fmla="*/ 292470 h 292625"/>
                <a:gd name="connsiteX7" fmla="*/ 247943 w 249921"/>
                <a:gd name="connsiteY7" fmla="*/ 286868 h 292625"/>
                <a:gd name="connsiteX8" fmla="*/ 248026 w 249921"/>
                <a:gd name="connsiteY8" fmla="*/ 271840 h 292625"/>
                <a:gd name="connsiteX9" fmla="*/ 71447 w 249921"/>
                <a:gd name="connsiteY9" fmla="*/ 6150 h 292625"/>
                <a:gd name="connsiteX10" fmla="*/ 66741 w 249921"/>
                <a:gd name="connsiteY10" fmla="*/ 47737 h 292625"/>
                <a:gd name="connsiteX11" fmla="*/ 207321 w 249921"/>
                <a:gd name="connsiteY11" fmla="*/ 259260 h 292625"/>
                <a:gd name="connsiteX12" fmla="*/ 29791 w 249921"/>
                <a:gd name="connsiteY12" fmla="*/ 221527 h 292625"/>
                <a:gd name="connsiteX13" fmla="*/ 66741 w 249921"/>
                <a:gd name="connsiteY13" fmla="*/ 47737 h 29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9921" h="292625">
                  <a:moveTo>
                    <a:pt x="71447" y="6150"/>
                  </a:moveTo>
                  <a:cubicBezTo>
                    <a:pt x="68444" y="1635"/>
                    <a:pt x="63024" y="-638"/>
                    <a:pt x="57703" y="380"/>
                  </a:cubicBezTo>
                  <a:cubicBezTo>
                    <a:pt x="52375" y="1391"/>
                    <a:pt x="48179" y="5504"/>
                    <a:pt x="47054" y="10810"/>
                  </a:cubicBezTo>
                  <a:lnTo>
                    <a:pt x="648" y="229105"/>
                  </a:lnTo>
                  <a:cubicBezTo>
                    <a:pt x="-97" y="232594"/>
                    <a:pt x="579" y="236243"/>
                    <a:pt x="2525" y="239238"/>
                  </a:cubicBezTo>
                  <a:cubicBezTo>
                    <a:pt x="4471" y="242233"/>
                    <a:pt x="7527" y="244331"/>
                    <a:pt x="11023" y="245076"/>
                  </a:cubicBezTo>
                  <a:lnTo>
                    <a:pt x="234009" y="292470"/>
                  </a:lnTo>
                  <a:cubicBezTo>
                    <a:pt x="239361" y="293610"/>
                    <a:pt x="244872" y="291391"/>
                    <a:pt x="247943" y="286868"/>
                  </a:cubicBezTo>
                  <a:cubicBezTo>
                    <a:pt x="251021" y="282338"/>
                    <a:pt x="251052" y="276401"/>
                    <a:pt x="248026" y="271840"/>
                  </a:cubicBezTo>
                  <a:lnTo>
                    <a:pt x="71447" y="6150"/>
                  </a:lnTo>
                  <a:close/>
                  <a:moveTo>
                    <a:pt x="66741" y="47737"/>
                  </a:moveTo>
                  <a:lnTo>
                    <a:pt x="207321" y="259260"/>
                  </a:lnTo>
                  <a:cubicBezTo>
                    <a:pt x="207321" y="259260"/>
                    <a:pt x="29791" y="221527"/>
                    <a:pt x="29791" y="221527"/>
                  </a:cubicBezTo>
                  <a:lnTo>
                    <a:pt x="66741" y="47737"/>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 name="Freeform: Shape 414">
              <a:extLst>
                <a:ext uri="{FF2B5EF4-FFF2-40B4-BE49-F238E27FC236}">
                  <a16:creationId xmlns:a16="http://schemas.microsoft.com/office/drawing/2014/main" id="{2B123FE9-2456-44BB-9B8E-2B55E26DED7E}"/>
                </a:ext>
              </a:extLst>
            </p:cNvPr>
            <p:cNvSpPr/>
            <p:nvPr/>
          </p:nvSpPr>
          <p:spPr>
            <a:xfrm>
              <a:off x="1010969" y="1192777"/>
              <a:ext cx="548384" cy="147405"/>
            </a:xfrm>
            <a:custGeom>
              <a:avLst/>
              <a:gdLst>
                <a:gd name="connsiteX0" fmla="*/ 541758 w 548384"/>
                <a:gd name="connsiteY0" fmla="*/ 147608 h 147405"/>
                <a:gd name="connsiteX1" fmla="*/ 245 w 548384"/>
                <a:gd name="connsiteY1" fmla="*/ 32508 h 147405"/>
                <a:gd name="connsiteX2" fmla="*/ 7109 w 548384"/>
                <a:gd name="connsiteY2" fmla="*/ 202 h 147405"/>
                <a:gd name="connsiteX3" fmla="*/ 548629 w 548384"/>
                <a:gd name="connsiteY3" fmla="*/ 115302 h 147405"/>
                <a:gd name="connsiteX4" fmla="*/ 541758 w 548384"/>
                <a:gd name="connsiteY4" fmla="*/ 147608 h 147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05">
                  <a:moveTo>
                    <a:pt x="541758" y="147608"/>
                  </a:moveTo>
                  <a:lnTo>
                    <a:pt x="245" y="32508"/>
                  </a:lnTo>
                  <a:lnTo>
                    <a:pt x="7109" y="202"/>
                  </a:lnTo>
                  <a:lnTo>
                    <a:pt x="548629" y="115302"/>
                  </a:lnTo>
                  <a:lnTo>
                    <a:pt x="541758" y="147608"/>
                  </a:lnTo>
                  <a:close/>
                </a:path>
              </a:pathLst>
            </a:custGeom>
            <a:solidFill>
              <a:srgbClr val="FFFFFF"/>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6" name="Freeform: Shape 415">
              <a:extLst>
                <a:ext uri="{FF2B5EF4-FFF2-40B4-BE49-F238E27FC236}">
                  <a16:creationId xmlns:a16="http://schemas.microsoft.com/office/drawing/2014/main" id="{FC802E10-D968-412B-A0EA-B04CF06369F4}"/>
                </a:ext>
              </a:extLst>
            </p:cNvPr>
            <p:cNvSpPr/>
            <p:nvPr/>
          </p:nvSpPr>
          <p:spPr>
            <a:xfrm>
              <a:off x="996337" y="1261615"/>
              <a:ext cx="548384" cy="147413"/>
            </a:xfrm>
            <a:custGeom>
              <a:avLst/>
              <a:gdLst>
                <a:gd name="connsiteX0" fmla="*/ 541759 w 548384"/>
                <a:gd name="connsiteY0" fmla="*/ 147644 h 147413"/>
                <a:gd name="connsiteX1" fmla="*/ 238 w 548384"/>
                <a:gd name="connsiteY1" fmla="*/ 32537 h 147413"/>
                <a:gd name="connsiteX2" fmla="*/ 7102 w 548384"/>
                <a:gd name="connsiteY2" fmla="*/ 231 h 147413"/>
                <a:gd name="connsiteX3" fmla="*/ 548623 w 548384"/>
                <a:gd name="connsiteY3" fmla="*/ 115338 h 147413"/>
                <a:gd name="connsiteX4" fmla="*/ 541759 w 548384"/>
                <a:gd name="connsiteY4" fmla="*/ 147644 h 147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13">
                  <a:moveTo>
                    <a:pt x="541759" y="147644"/>
                  </a:moveTo>
                  <a:lnTo>
                    <a:pt x="238" y="32537"/>
                  </a:lnTo>
                  <a:lnTo>
                    <a:pt x="7102" y="231"/>
                  </a:lnTo>
                  <a:lnTo>
                    <a:pt x="548623" y="115338"/>
                  </a:lnTo>
                  <a:lnTo>
                    <a:pt x="541759" y="147644"/>
                  </a:lnTo>
                  <a:close/>
                </a:path>
              </a:pathLst>
            </a:custGeom>
            <a:solidFill>
              <a:srgbClr val="FFFFFF"/>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7" name="Freeform: Shape 416">
              <a:extLst>
                <a:ext uri="{FF2B5EF4-FFF2-40B4-BE49-F238E27FC236}">
                  <a16:creationId xmlns:a16="http://schemas.microsoft.com/office/drawing/2014/main" id="{AD1CC78C-B5F6-4064-856B-D7F8F8600046}"/>
                </a:ext>
              </a:extLst>
            </p:cNvPr>
            <p:cNvSpPr/>
            <p:nvPr/>
          </p:nvSpPr>
          <p:spPr>
            <a:xfrm>
              <a:off x="981704" y="1330460"/>
              <a:ext cx="548384" cy="147413"/>
            </a:xfrm>
            <a:custGeom>
              <a:avLst/>
              <a:gdLst>
                <a:gd name="connsiteX0" fmla="*/ 541745 w 548384"/>
                <a:gd name="connsiteY0" fmla="*/ 147673 h 147413"/>
                <a:gd name="connsiteX1" fmla="*/ 232 w 548384"/>
                <a:gd name="connsiteY1" fmla="*/ 32565 h 147413"/>
                <a:gd name="connsiteX2" fmla="*/ 7096 w 548384"/>
                <a:gd name="connsiteY2" fmla="*/ 260 h 147413"/>
                <a:gd name="connsiteX3" fmla="*/ 548617 w 548384"/>
                <a:gd name="connsiteY3" fmla="*/ 115367 h 147413"/>
                <a:gd name="connsiteX4" fmla="*/ 541745 w 548384"/>
                <a:gd name="connsiteY4" fmla="*/ 147673 h 147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13">
                  <a:moveTo>
                    <a:pt x="541745" y="147673"/>
                  </a:moveTo>
                  <a:lnTo>
                    <a:pt x="232" y="32565"/>
                  </a:lnTo>
                  <a:lnTo>
                    <a:pt x="7096" y="260"/>
                  </a:lnTo>
                  <a:lnTo>
                    <a:pt x="548617" y="115367"/>
                  </a:lnTo>
                  <a:lnTo>
                    <a:pt x="541745" y="147673"/>
                  </a:lnTo>
                  <a:close/>
                </a:path>
              </a:pathLst>
            </a:custGeom>
            <a:solidFill>
              <a:srgbClr val="FFFFFF"/>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8" name="Freeform: Shape 417">
              <a:extLst>
                <a:ext uri="{FF2B5EF4-FFF2-40B4-BE49-F238E27FC236}">
                  <a16:creationId xmlns:a16="http://schemas.microsoft.com/office/drawing/2014/main" id="{9E48D693-1084-446E-913B-EAFDEA22F50D}"/>
                </a:ext>
              </a:extLst>
            </p:cNvPr>
            <p:cNvSpPr/>
            <p:nvPr/>
          </p:nvSpPr>
          <p:spPr>
            <a:xfrm>
              <a:off x="960025" y="1432440"/>
              <a:ext cx="548384" cy="147405"/>
            </a:xfrm>
            <a:custGeom>
              <a:avLst/>
              <a:gdLst>
                <a:gd name="connsiteX0" fmla="*/ 541744 w 548384"/>
                <a:gd name="connsiteY0" fmla="*/ 147708 h 147405"/>
                <a:gd name="connsiteX1" fmla="*/ 223 w 548384"/>
                <a:gd name="connsiteY1" fmla="*/ 32608 h 147405"/>
                <a:gd name="connsiteX2" fmla="*/ 7087 w 548384"/>
                <a:gd name="connsiteY2" fmla="*/ 302 h 147405"/>
                <a:gd name="connsiteX3" fmla="*/ 548608 w 548384"/>
                <a:gd name="connsiteY3" fmla="*/ 115402 h 147405"/>
                <a:gd name="connsiteX4" fmla="*/ 541744 w 548384"/>
                <a:gd name="connsiteY4" fmla="*/ 147708 h 147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05">
                  <a:moveTo>
                    <a:pt x="541744" y="147708"/>
                  </a:moveTo>
                  <a:lnTo>
                    <a:pt x="223" y="32608"/>
                  </a:lnTo>
                  <a:lnTo>
                    <a:pt x="7087" y="302"/>
                  </a:lnTo>
                  <a:lnTo>
                    <a:pt x="548608" y="115402"/>
                  </a:lnTo>
                  <a:lnTo>
                    <a:pt x="541744" y="147708"/>
                  </a:lnTo>
                  <a:close/>
                </a:path>
              </a:pathLst>
            </a:custGeom>
            <a:solidFill>
              <a:srgbClr val="FFFFFF"/>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9" name="Freeform: Shape 418">
              <a:extLst>
                <a:ext uri="{FF2B5EF4-FFF2-40B4-BE49-F238E27FC236}">
                  <a16:creationId xmlns:a16="http://schemas.microsoft.com/office/drawing/2014/main" id="{EC47B37B-1395-42FE-8EA4-9871237AA0CB}"/>
                </a:ext>
              </a:extLst>
            </p:cNvPr>
            <p:cNvSpPr/>
            <p:nvPr/>
          </p:nvSpPr>
          <p:spPr>
            <a:xfrm>
              <a:off x="945392" y="1501286"/>
              <a:ext cx="548384" cy="147405"/>
            </a:xfrm>
            <a:custGeom>
              <a:avLst/>
              <a:gdLst>
                <a:gd name="connsiteX0" fmla="*/ 541730 w 548384"/>
                <a:gd name="connsiteY0" fmla="*/ 147736 h 147405"/>
                <a:gd name="connsiteX1" fmla="*/ 217 w 548384"/>
                <a:gd name="connsiteY1" fmla="*/ 32637 h 147405"/>
                <a:gd name="connsiteX2" fmla="*/ 7089 w 548384"/>
                <a:gd name="connsiteY2" fmla="*/ 331 h 147405"/>
                <a:gd name="connsiteX3" fmla="*/ 548602 w 548384"/>
                <a:gd name="connsiteY3" fmla="*/ 115430 h 147405"/>
                <a:gd name="connsiteX4" fmla="*/ 541730 w 548384"/>
                <a:gd name="connsiteY4" fmla="*/ 147736 h 147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05">
                  <a:moveTo>
                    <a:pt x="541730" y="147736"/>
                  </a:moveTo>
                  <a:lnTo>
                    <a:pt x="217" y="32637"/>
                  </a:lnTo>
                  <a:lnTo>
                    <a:pt x="7089" y="331"/>
                  </a:lnTo>
                  <a:lnTo>
                    <a:pt x="548602" y="115430"/>
                  </a:lnTo>
                  <a:lnTo>
                    <a:pt x="541730" y="147736"/>
                  </a:lnTo>
                  <a:close/>
                </a:path>
              </a:pathLst>
            </a:custGeom>
            <a:solidFill>
              <a:srgbClr val="FFFFFF"/>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0" name="Freeform: Shape 419">
              <a:extLst>
                <a:ext uri="{FF2B5EF4-FFF2-40B4-BE49-F238E27FC236}">
                  <a16:creationId xmlns:a16="http://schemas.microsoft.com/office/drawing/2014/main" id="{D6AAC2D2-5D78-45F6-991D-AE30FA96C807}"/>
                </a:ext>
              </a:extLst>
            </p:cNvPr>
            <p:cNvSpPr/>
            <p:nvPr/>
          </p:nvSpPr>
          <p:spPr>
            <a:xfrm>
              <a:off x="1034214" y="1009326"/>
              <a:ext cx="130256" cy="138892"/>
            </a:xfrm>
            <a:custGeom>
              <a:avLst/>
              <a:gdLst>
                <a:gd name="connsiteX0" fmla="*/ 105674 w 130256"/>
                <a:gd name="connsiteY0" fmla="*/ 139016 h 138892"/>
                <a:gd name="connsiteX1" fmla="*/ 130424 w 130256"/>
                <a:gd name="connsiteY1" fmla="*/ 22548 h 138892"/>
                <a:gd name="connsiteX2" fmla="*/ 108015 w 130256"/>
                <a:gd name="connsiteY2" fmla="*/ 17790 h 138892"/>
                <a:gd name="connsiteX3" fmla="*/ 64368 w 130256"/>
                <a:gd name="connsiteY3" fmla="*/ 74328 h 138892"/>
                <a:gd name="connsiteX4" fmla="*/ 47334 w 130256"/>
                <a:gd name="connsiteY4" fmla="*/ 4890 h 138892"/>
                <a:gd name="connsiteX5" fmla="*/ 24917 w 130256"/>
                <a:gd name="connsiteY5" fmla="*/ 124 h 138892"/>
                <a:gd name="connsiteX6" fmla="*/ 167 w 130256"/>
                <a:gd name="connsiteY6" fmla="*/ 116592 h 138892"/>
                <a:gd name="connsiteX7" fmla="*/ 22903 w 130256"/>
                <a:gd name="connsiteY7" fmla="*/ 121426 h 138892"/>
                <a:gd name="connsiteX8" fmla="*/ 37330 w 130256"/>
                <a:gd name="connsiteY8" fmla="*/ 53539 h 138892"/>
                <a:gd name="connsiteX9" fmla="*/ 50351 w 130256"/>
                <a:gd name="connsiteY9" fmla="*/ 102469 h 138892"/>
                <a:gd name="connsiteX10" fmla="*/ 65729 w 130256"/>
                <a:gd name="connsiteY10" fmla="*/ 105737 h 138892"/>
                <a:gd name="connsiteX11" fmla="*/ 97366 w 130256"/>
                <a:gd name="connsiteY11" fmla="*/ 66301 h 138892"/>
                <a:gd name="connsiteX12" fmla="*/ 82931 w 130256"/>
                <a:gd name="connsiteY12" fmla="*/ 134182 h 138892"/>
                <a:gd name="connsiteX13" fmla="*/ 105674 w 130256"/>
                <a:gd name="connsiteY13" fmla="*/ 139016 h 13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256" h="138892">
                  <a:moveTo>
                    <a:pt x="105674" y="139016"/>
                  </a:moveTo>
                  <a:lnTo>
                    <a:pt x="130424" y="22548"/>
                  </a:lnTo>
                  <a:lnTo>
                    <a:pt x="108015" y="17790"/>
                  </a:lnTo>
                  <a:lnTo>
                    <a:pt x="64368" y="74328"/>
                  </a:lnTo>
                  <a:lnTo>
                    <a:pt x="47334" y="4890"/>
                  </a:lnTo>
                  <a:lnTo>
                    <a:pt x="24917" y="124"/>
                  </a:lnTo>
                  <a:lnTo>
                    <a:pt x="167" y="116592"/>
                  </a:lnTo>
                  <a:lnTo>
                    <a:pt x="22903" y="121426"/>
                  </a:lnTo>
                  <a:lnTo>
                    <a:pt x="37330" y="53539"/>
                  </a:lnTo>
                  <a:lnTo>
                    <a:pt x="50351" y="102469"/>
                  </a:lnTo>
                  <a:lnTo>
                    <a:pt x="65729" y="105737"/>
                  </a:lnTo>
                  <a:lnTo>
                    <a:pt x="97366" y="66301"/>
                  </a:lnTo>
                  <a:lnTo>
                    <a:pt x="82931" y="134182"/>
                  </a:lnTo>
                  <a:lnTo>
                    <a:pt x="105674" y="139016"/>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1" name="Freeform: Shape 420">
              <a:extLst>
                <a:ext uri="{FF2B5EF4-FFF2-40B4-BE49-F238E27FC236}">
                  <a16:creationId xmlns:a16="http://schemas.microsoft.com/office/drawing/2014/main" id="{667096E0-7BF7-4918-9EE7-48DF0DB05DDB}"/>
                </a:ext>
              </a:extLst>
            </p:cNvPr>
            <p:cNvSpPr/>
            <p:nvPr/>
          </p:nvSpPr>
          <p:spPr>
            <a:xfrm>
              <a:off x="1171016" y="1043637"/>
              <a:ext cx="94572" cy="120851"/>
            </a:xfrm>
            <a:custGeom>
              <a:avLst/>
              <a:gdLst>
                <a:gd name="connsiteX0" fmla="*/ 90566 w 94572"/>
                <a:gd name="connsiteY0" fmla="*/ 69711 h 120851"/>
                <a:gd name="connsiteX1" fmla="*/ 88605 w 94572"/>
                <a:gd name="connsiteY1" fmla="*/ 20226 h 120851"/>
                <a:gd name="connsiteX2" fmla="*/ 60130 w 94572"/>
                <a:gd name="connsiteY2" fmla="*/ 1352 h 120851"/>
                <a:gd name="connsiteX3" fmla="*/ 26282 w 94572"/>
                <a:gd name="connsiteY3" fmla="*/ 6977 h 120851"/>
                <a:gd name="connsiteX4" fmla="*/ 4526 w 94572"/>
                <a:gd name="connsiteY4" fmla="*/ 51422 h 120851"/>
                <a:gd name="connsiteX5" fmla="*/ 6320 w 94572"/>
                <a:gd name="connsiteY5" fmla="*/ 100869 h 120851"/>
                <a:gd name="connsiteX6" fmla="*/ 34955 w 94572"/>
                <a:gd name="connsiteY6" fmla="*/ 119781 h 120851"/>
                <a:gd name="connsiteX7" fmla="*/ 68644 w 94572"/>
                <a:gd name="connsiteY7" fmla="*/ 114118 h 120851"/>
                <a:gd name="connsiteX8" fmla="*/ 90566 w 94572"/>
                <a:gd name="connsiteY8" fmla="*/ 69711 h 120851"/>
                <a:gd name="connsiteX9" fmla="*/ 67831 w 94572"/>
                <a:gd name="connsiteY9" fmla="*/ 64876 h 120851"/>
                <a:gd name="connsiteX10" fmla="*/ 55182 w 94572"/>
                <a:gd name="connsiteY10" fmla="*/ 96209 h 120851"/>
                <a:gd name="connsiteX11" fmla="*/ 39272 w 94572"/>
                <a:gd name="connsiteY11" fmla="*/ 99493 h 120851"/>
                <a:gd name="connsiteX12" fmla="*/ 25901 w 94572"/>
                <a:gd name="connsiteY12" fmla="*/ 89984 h 120851"/>
                <a:gd name="connsiteX13" fmla="*/ 27262 w 94572"/>
                <a:gd name="connsiteY13" fmla="*/ 56249 h 120851"/>
                <a:gd name="connsiteX14" fmla="*/ 39774 w 94572"/>
                <a:gd name="connsiteY14" fmla="*/ 24718 h 120851"/>
                <a:gd name="connsiteX15" fmla="*/ 55820 w 94572"/>
                <a:gd name="connsiteY15" fmla="*/ 21632 h 120851"/>
                <a:gd name="connsiteX16" fmla="*/ 69054 w 94572"/>
                <a:gd name="connsiteY16" fmla="*/ 30944 h 120851"/>
                <a:gd name="connsiteX17" fmla="*/ 67831 w 94572"/>
                <a:gd name="connsiteY17" fmla="*/ 64876 h 120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4572" h="120851">
                  <a:moveTo>
                    <a:pt x="90566" y="69711"/>
                  </a:moveTo>
                  <a:cubicBezTo>
                    <a:pt x="95294" y="47462"/>
                    <a:pt x="97750" y="34304"/>
                    <a:pt x="88605" y="20226"/>
                  </a:cubicBezTo>
                  <a:cubicBezTo>
                    <a:pt x="82418" y="10701"/>
                    <a:pt x="73547" y="4202"/>
                    <a:pt x="60130" y="1352"/>
                  </a:cubicBezTo>
                  <a:cubicBezTo>
                    <a:pt x="46714" y="-1506"/>
                    <a:pt x="35798" y="789"/>
                    <a:pt x="26282" y="6977"/>
                  </a:cubicBezTo>
                  <a:cubicBezTo>
                    <a:pt x="12196" y="16121"/>
                    <a:pt x="9255" y="29173"/>
                    <a:pt x="4526" y="51422"/>
                  </a:cubicBezTo>
                  <a:cubicBezTo>
                    <a:pt x="-202" y="73663"/>
                    <a:pt x="-2824" y="86783"/>
                    <a:pt x="6320" y="100869"/>
                  </a:cubicBezTo>
                  <a:cubicBezTo>
                    <a:pt x="12508" y="110386"/>
                    <a:pt x="21546" y="116923"/>
                    <a:pt x="34955" y="119781"/>
                  </a:cubicBezTo>
                  <a:cubicBezTo>
                    <a:pt x="48371" y="122631"/>
                    <a:pt x="59127" y="120298"/>
                    <a:pt x="68644" y="114118"/>
                  </a:cubicBezTo>
                  <a:cubicBezTo>
                    <a:pt x="82729" y="104973"/>
                    <a:pt x="85838" y="91952"/>
                    <a:pt x="90566" y="69711"/>
                  </a:cubicBezTo>
                  <a:close/>
                  <a:moveTo>
                    <a:pt x="67831" y="64876"/>
                  </a:moveTo>
                  <a:cubicBezTo>
                    <a:pt x="63103" y="87118"/>
                    <a:pt x="60480" y="92203"/>
                    <a:pt x="55182" y="96209"/>
                  </a:cubicBezTo>
                  <a:cubicBezTo>
                    <a:pt x="51115" y="99272"/>
                    <a:pt x="45483" y="100815"/>
                    <a:pt x="39272" y="99493"/>
                  </a:cubicBezTo>
                  <a:cubicBezTo>
                    <a:pt x="33054" y="98170"/>
                    <a:pt x="28539" y="94476"/>
                    <a:pt x="25901" y="89984"/>
                  </a:cubicBezTo>
                  <a:cubicBezTo>
                    <a:pt x="22694" y="84176"/>
                    <a:pt x="22534" y="78498"/>
                    <a:pt x="27262" y="56249"/>
                  </a:cubicBezTo>
                  <a:cubicBezTo>
                    <a:pt x="31990" y="34007"/>
                    <a:pt x="34483" y="28724"/>
                    <a:pt x="39774" y="24718"/>
                  </a:cubicBezTo>
                  <a:cubicBezTo>
                    <a:pt x="44008" y="21685"/>
                    <a:pt x="49603" y="20310"/>
                    <a:pt x="55820" y="21632"/>
                  </a:cubicBezTo>
                  <a:cubicBezTo>
                    <a:pt x="62038" y="22955"/>
                    <a:pt x="66584" y="26482"/>
                    <a:pt x="69054" y="30944"/>
                  </a:cubicBezTo>
                  <a:cubicBezTo>
                    <a:pt x="72270" y="36751"/>
                    <a:pt x="72559" y="42627"/>
                    <a:pt x="67831" y="64876"/>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2" name="Freeform: Shape 421">
              <a:extLst>
                <a:ext uri="{FF2B5EF4-FFF2-40B4-BE49-F238E27FC236}">
                  <a16:creationId xmlns:a16="http://schemas.microsoft.com/office/drawing/2014/main" id="{4E455BB7-CAF8-48A4-B4DD-2D4A84BD3BEE}"/>
                </a:ext>
              </a:extLst>
            </p:cNvPr>
            <p:cNvSpPr/>
            <p:nvPr/>
          </p:nvSpPr>
          <p:spPr>
            <a:xfrm>
              <a:off x="1274725" y="1065685"/>
              <a:ext cx="94828" cy="120805"/>
            </a:xfrm>
            <a:custGeom>
              <a:avLst/>
              <a:gdLst>
                <a:gd name="connsiteX0" fmla="*/ 85520 w 94828"/>
                <a:gd name="connsiteY0" fmla="*/ 92049 h 120805"/>
                <a:gd name="connsiteX1" fmla="*/ 62458 w 94828"/>
                <a:gd name="connsiteY1" fmla="*/ 87146 h 120805"/>
                <a:gd name="connsiteX2" fmla="*/ 39312 w 94828"/>
                <a:gd name="connsiteY2" fmla="*/ 99498 h 120805"/>
                <a:gd name="connsiteX3" fmla="*/ 26040 w 94828"/>
                <a:gd name="connsiteY3" fmla="*/ 90354 h 120805"/>
                <a:gd name="connsiteX4" fmla="*/ 27301 w 94828"/>
                <a:gd name="connsiteY4" fmla="*/ 56254 h 120805"/>
                <a:gd name="connsiteX5" fmla="*/ 40019 w 94828"/>
                <a:gd name="connsiteY5" fmla="*/ 24594 h 120805"/>
                <a:gd name="connsiteX6" fmla="*/ 55860 w 94828"/>
                <a:gd name="connsiteY6" fmla="*/ 21637 h 120805"/>
                <a:gd name="connsiteX7" fmla="*/ 71815 w 94828"/>
                <a:gd name="connsiteY7" fmla="*/ 42298 h 120805"/>
                <a:gd name="connsiteX8" fmla="*/ 95045 w 94828"/>
                <a:gd name="connsiteY8" fmla="*/ 47231 h 120805"/>
                <a:gd name="connsiteX9" fmla="*/ 60177 w 94828"/>
                <a:gd name="connsiteY9" fmla="*/ 1349 h 120805"/>
                <a:gd name="connsiteX10" fmla="*/ 26321 w 94828"/>
                <a:gd name="connsiteY10" fmla="*/ 6982 h 120805"/>
                <a:gd name="connsiteX11" fmla="*/ 4566 w 94828"/>
                <a:gd name="connsiteY11" fmla="*/ 51420 h 120805"/>
                <a:gd name="connsiteX12" fmla="*/ 6367 w 94828"/>
                <a:gd name="connsiteY12" fmla="*/ 100874 h 120805"/>
                <a:gd name="connsiteX13" fmla="*/ 35002 w 94828"/>
                <a:gd name="connsiteY13" fmla="*/ 119779 h 120805"/>
                <a:gd name="connsiteX14" fmla="*/ 85520 w 94828"/>
                <a:gd name="connsiteY14" fmla="*/ 92049 h 120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828" h="120805">
                  <a:moveTo>
                    <a:pt x="85520" y="92049"/>
                  </a:moveTo>
                  <a:lnTo>
                    <a:pt x="62458" y="87146"/>
                  </a:lnTo>
                  <a:cubicBezTo>
                    <a:pt x="58148" y="96154"/>
                    <a:pt x="50600" y="101900"/>
                    <a:pt x="39312" y="99498"/>
                  </a:cubicBezTo>
                  <a:cubicBezTo>
                    <a:pt x="33101" y="98175"/>
                    <a:pt x="28510" y="94808"/>
                    <a:pt x="26040" y="90354"/>
                  </a:cubicBezTo>
                  <a:cubicBezTo>
                    <a:pt x="22832" y="84539"/>
                    <a:pt x="22573" y="78503"/>
                    <a:pt x="27301" y="56254"/>
                  </a:cubicBezTo>
                  <a:cubicBezTo>
                    <a:pt x="32037" y="34012"/>
                    <a:pt x="34720" y="28600"/>
                    <a:pt x="40019" y="24594"/>
                  </a:cubicBezTo>
                  <a:cubicBezTo>
                    <a:pt x="44093" y="21531"/>
                    <a:pt x="49649" y="20315"/>
                    <a:pt x="55860" y="21637"/>
                  </a:cubicBezTo>
                  <a:cubicBezTo>
                    <a:pt x="67148" y="24032"/>
                    <a:pt x="71541" y="32317"/>
                    <a:pt x="71815" y="42298"/>
                  </a:cubicBezTo>
                  <a:lnTo>
                    <a:pt x="95045" y="47231"/>
                  </a:lnTo>
                  <a:cubicBezTo>
                    <a:pt x="95972" y="21957"/>
                    <a:pt x="81932" y="5979"/>
                    <a:pt x="60177" y="1349"/>
                  </a:cubicBezTo>
                  <a:cubicBezTo>
                    <a:pt x="46761" y="-1501"/>
                    <a:pt x="36005" y="832"/>
                    <a:pt x="26321" y="6982"/>
                  </a:cubicBezTo>
                  <a:cubicBezTo>
                    <a:pt x="12243" y="16126"/>
                    <a:pt x="9294" y="29178"/>
                    <a:pt x="4566" y="51420"/>
                  </a:cubicBezTo>
                  <a:cubicBezTo>
                    <a:pt x="-162" y="73669"/>
                    <a:pt x="-2777" y="86789"/>
                    <a:pt x="6367" y="100874"/>
                  </a:cubicBezTo>
                  <a:cubicBezTo>
                    <a:pt x="12714" y="110429"/>
                    <a:pt x="21585" y="116928"/>
                    <a:pt x="35002" y="119779"/>
                  </a:cubicBezTo>
                  <a:cubicBezTo>
                    <a:pt x="56597" y="124370"/>
                    <a:pt x="76087" y="115522"/>
                    <a:pt x="85520" y="92049"/>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3" name="Freeform: Shape 422">
              <a:extLst>
                <a:ext uri="{FF2B5EF4-FFF2-40B4-BE49-F238E27FC236}">
                  <a16:creationId xmlns:a16="http://schemas.microsoft.com/office/drawing/2014/main" id="{78C84E18-BA07-4557-97F3-AB15EE76621E}"/>
                </a:ext>
              </a:extLst>
            </p:cNvPr>
            <p:cNvSpPr/>
            <p:nvPr/>
          </p:nvSpPr>
          <p:spPr>
            <a:xfrm>
              <a:off x="779181" y="876916"/>
              <a:ext cx="889997" cy="982522"/>
            </a:xfrm>
            <a:custGeom>
              <a:avLst/>
              <a:gdLst>
                <a:gd name="connsiteX0" fmla="*/ 27751 w 889997"/>
                <a:gd name="connsiteY0" fmla="*/ 982767 h 982522"/>
                <a:gd name="connsiteX1" fmla="*/ 225485 w 889997"/>
                <a:gd name="connsiteY1" fmla="*/ 52521 h 982522"/>
                <a:gd name="connsiteX2" fmla="*/ 238332 w 889997"/>
                <a:gd name="connsiteY2" fmla="*/ 32286 h 982522"/>
                <a:gd name="connsiteX3" fmla="*/ 253466 w 889997"/>
                <a:gd name="connsiteY3" fmla="*/ 27201 h 982522"/>
                <a:gd name="connsiteX4" fmla="*/ 258392 w 889997"/>
                <a:gd name="connsiteY4" fmla="*/ 27717 h 982522"/>
                <a:gd name="connsiteX5" fmla="*/ 691122 w 889997"/>
                <a:gd name="connsiteY5" fmla="*/ 119694 h 982522"/>
                <a:gd name="connsiteX6" fmla="*/ 861521 w 889997"/>
                <a:gd name="connsiteY6" fmla="*/ 376088 h 982522"/>
                <a:gd name="connsiteX7" fmla="*/ 732572 w 889997"/>
                <a:gd name="connsiteY7" fmla="*/ 982767 h 982522"/>
                <a:gd name="connsiteX8" fmla="*/ 760104 w 889997"/>
                <a:gd name="connsiteY8" fmla="*/ 982767 h 982522"/>
                <a:gd name="connsiteX9" fmla="*/ 890216 w 889997"/>
                <a:gd name="connsiteY9" fmla="*/ 370615 h 982522"/>
                <a:gd name="connsiteX10" fmla="*/ 707465 w 889997"/>
                <a:gd name="connsiteY10" fmla="*/ 95628 h 982522"/>
                <a:gd name="connsiteX11" fmla="*/ 263994 w 889997"/>
                <a:gd name="connsiteY11" fmla="*/ 1379 h 982522"/>
                <a:gd name="connsiteX12" fmla="*/ 222597 w 889997"/>
                <a:gd name="connsiteY12" fmla="*/ 10424 h 982522"/>
                <a:gd name="connsiteX13" fmla="*/ 199139 w 889997"/>
                <a:gd name="connsiteY13" fmla="*/ 46926 h 982522"/>
                <a:gd name="connsiteX14" fmla="*/ 219 w 889997"/>
                <a:gd name="connsiteY14" fmla="*/ 982767 h 982522"/>
                <a:gd name="connsiteX15" fmla="*/ 27751 w 889997"/>
                <a:gd name="connsiteY15" fmla="*/ 982767 h 982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9997" h="982522">
                  <a:moveTo>
                    <a:pt x="27751" y="982767"/>
                  </a:moveTo>
                  <a:lnTo>
                    <a:pt x="225485" y="52521"/>
                  </a:lnTo>
                  <a:cubicBezTo>
                    <a:pt x="227264" y="44152"/>
                    <a:pt x="231825" y="36968"/>
                    <a:pt x="238332" y="32286"/>
                  </a:cubicBezTo>
                  <a:cubicBezTo>
                    <a:pt x="242984" y="28934"/>
                    <a:pt x="248221" y="27201"/>
                    <a:pt x="253466" y="27201"/>
                  </a:cubicBezTo>
                  <a:cubicBezTo>
                    <a:pt x="255115" y="27201"/>
                    <a:pt x="256765" y="27368"/>
                    <a:pt x="258392" y="27717"/>
                  </a:cubicBezTo>
                  <a:lnTo>
                    <a:pt x="691122" y="119694"/>
                  </a:lnTo>
                  <a:lnTo>
                    <a:pt x="861521" y="376088"/>
                  </a:lnTo>
                  <a:lnTo>
                    <a:pt x="732572" y="982767"/>
                  </a:lnTo>
                  <a:lnTo>
                    <a:pt x="760104" y="982767"/>
                  </a:lnTo>
                  <a:lnTo>
                    <a:pt x="890216" y="370615"/>
                  </a:lnTo>
                  <a:lnTo>
                    <a:pt x="707465" y="95628"/>
                  </a:lnTo>
                  <a:lnTo>
                    <a:pt x="263994" y="1379"/>
                  </a:lnTo>
                  <a:cubicBezTo>
                    <a:pt x="249642" y="-1700"/>
                    <a:pt x="234949" y="1546"/>
                    <a:pt x="222597" y="10424"/>
                  </a:cubicBezTo>
                  <a:cubicBezTo>
                    <a:pt x="210647" y="19037"/>
                    <a:pt x="202309" y="31997"/>
                    <a:pt x="199139" y="46926"/>
                  </a:cubicBezTo>
                  <a:lnTo>
                    <a:pt x="219" y="982767"/>
                  </a:lnTo>
                  <a:lnTo>
                    <a:pt x="27751" y="982767"/>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4" name="Freeform: Shape 423">
              <a:extLst>
                <a:ext uri="{FF2B5EF4-FFF2-40B4-BE49-F238E27FC236}">
                  <a16:creationId xmlns:a16="http://schemas.microsoft.com/office/drawing/2014/main" id="{A68E2CCB-4606-4E5E-B68D-559FEE8FED06}"/>
                </a:ext>
              </a:extLst>
            </p:cNvPr>
            <p:cNvSpPr/>
            <p:nvPr/>
          </p:nvSpPr>
          <p:spPr>
            <a:xfrm>
              <a:off x="916331" y="1589178"/>
              <a:ext cx="277718" cy="210027"/>
            </a:xfrm>
            <a:custGeom>
              <a:avLst/>
              <a:gdLst>
                <a:gd name="connsiteX0" fmla="*/ 5342 w 277718"/>
                <a:gd name="connsiteY0" fmla="*/ 197311 h 210027"/>
                <a:gd name="connsiteX1" fmla="*/ 17094 w 277718"/>
                <a:gd name="connsiteY1" fmla="*/ 191374 h 210027"/>
                <a:gd name="connsiteX2" fmla="*/ 30792 w 277718"/>
                <a:gd name="connsiteY2" fmla="*/ 177365 h 210027"/>
                <a:gd name="connsiteX3" fmla="*/ 65074 w 277718"/>
                <a:gd name="connsiteY3" fmla="*/ 130388 h 210027"/>
                <a:gd name="connsiteX4" fmla="*/ 94164 w 277718"/>
                <a:gd name="connsiteY4" fmla="*/ 73401 h 210027"/>
                <a:gd name="connsiteX5" fmla="*/ 100732 w 277718"/>
                <a:gd name="connsiteY5" fmla="*/ 24228 h 210027"/>
                <a:gd name="connsiteX6" fmla="*/ 66526 w 277718"/>
                <a:gd name="connsiteY6" fmla="*/ 428 h 210027"/>
                <a:gd name="connsiteX7" fmla="*/ 29857 w 277718"/>
                <a:gd name="connsiteY7" fmla="*/ 17812 h 210027"/>
                <a:gd name="connsiteX8" fmla="*/ 2613 w 277718"/>
                <a:gd name="connsiteY8" fmla="*/ 111719 h 210027"/>
                <a:gd name="connsiteX9" fmla="*/ 26109 w 277718"/>
                <a:gd name="connsiteY9" fmla="*/ 150289 h 210027"/>
                <a:gd name="connsiteX10" fmla="*/ 84070 w 277718"/>
                <a:gd name="connsiteY10" fmla="*/ 157244 h 210027"/>
                <a:gd name="connsiteX11" fmla="*/ 103506 w 277718"/>
                <a:gd name="connsiteY11" fmla="*/ 152105 h 210027"/>
                <a:gd name="connsiteX12" fmla="*/ 100641 w 277718"/>
                <a:gd name="connsiteY12" fmla="*/ 141722 h 210027"/>
                <a:gd name="connsiteX13" fmla="*/ 92576 w 277718"/>
                <a:gd name="connsiteY13" fmla="*/ 156902 h 210027"/>
                <a:gd name="connsiteX14" fmla="*/ 89687 w 277718"/>
                <a:gd name="connsiteY14" fmla="*/ 181941 h 210027"/>
                <a:gd name="connsiteX15" fmla="*/ 92461 w 277718"/>
                <a:gd name="connsiteY15" fmla="*/ 204433 h 210027"/>
                <a:gd name="connsiteX16" fmla="*/ 108493 w 277718"/>
                <a:gd name="connsiteY16" fmla="*/ 207428 h 210027"/>
                <a:gd name="connsiteX17" fmla="*/ 118283 w 277718"/>
                <a:gd name="connsiteY17" fmla="*/ 194947 h 210027"/>
                <a:gd name="connsiteX18" fmla="*/ 131616 w 277718"/>
                <a:gd name="connsiteY18" fmla="*/ 168593 h 210027"/>
                <a:gd name="connsiteX19" fmla="*/ 121772 w 277718"/>
                <a:gd name="connsiteY19" fmla="*/ 164443 h 210027"/>
                <a:gd name="connsiteX20" fmla="*/ 118907 w 277718"/>
                <a:gd name="connsiteY20" fmla="*/ 189474 h 210027"/>
                <a:gd name="connsiteX21" fmla="*/ 126820 w 277718"/>
                <a:gd name="connsiteY21" fmla="*/ 192682 h 210027"/>
                <a:gd name="connsiteX22" fmla="*/ 132589 w 277718"/>
                <a:gd name="connsiteY22" fmla="*/ 186973 h 210027"/>
                <a:gd name="connsiteX23" fmla="*/ 132825 w 277718"/>
                <a:gd name="connsiteY23" fmla="*/ 186638 h 210027"/>
                <a:gd name="connsiteX24" fmla="*/ 133501 w 277718"/>
                <a:gd name="connsiteY24" fmla="*/ 185840 h 210027"/>
                <a:gd name="connsiteX25" fmla="*/ 136192 w 277718"/>
                <a:gd name="connsiteY25" fmla="*/ 182876 h 210027"/>
                <a:gd name="connsiteX26" fmla="*/ 148385 w 277718"/>
                <a:gd name="connsiteY26" fmla="*/ 170919 h 210027"/>
                <a:gd name="connsiteX27" fmla="*/ 139385 w 277718"/>
                <a:gd name="connsiteY27" fmla="*/ 168540 h 210027"/>
                <a:gd name="connsiteX28" fmla="*/ 150452 w 277718"/>
                <a:gd name="connsiteY28" fmla="*/ 189937 h 210027"/>
                <a:gd name="connsiteX29" fmla="*/ 155690 w 277718"/>
                <a:gd name="connsiteY29" fmla="*/ 191329 h 210027"/>
                <a:gd name="connsiteX30" fmla="*/ 164363 w 277718"/>
                <a:gd name="connsiteY30" fmla="*/ 187687 h 210027"/>
                <a:gd name="connsiteX31" fmla="*/ 179505 w 277718"/>
                <a:gd name="connsiteY31" fmla="*/ 176171 h 210027"/>
                <a:gd name="connsiteX32" fmla="*/ 183435 w 277718"/>
                <a:gd name="connsiteY32" fmla="*/ 173237 h 210027"/>
                <a:gd name="connsiteX33" fmla="*/ 180364 w 277718"/>
                <a:gd name="connsiteY33" fmla="*/ 171010 h 210027"/>
                <a:gd name="connsiteX34" fmla="*/ 179740 w 277718"/>
                <a:gd name="connsiteY34" fmla="*/ 170060 h 210027"/>
                <a:gd name="connsiteX35" fmla="*/ 180295 w 277718"/>
                <a:gd name="connsiteY35" fmla="*/ 172401 h 210027"/>
                <a:gd name="connsiteX36" fmla="*/ 182674 w 277718"/>
                <a:gd name="connsiteY36" fmla="*/ 179235 h 210027"/>
                <a:gd name="connsiteX37" fmla="*/ 202704 w 277718"/>
                <a:gd name="connsiteY37" fmla="*/ 180155 h 210027"/>
                <a:gd name="connsiteX38" fmla="*/ 194601 w 277718"/>
                <a:gd name="connsiteY38" fmla="*/ 175502 h 210027"/>
                <a:gd name="connsiteX39" fmla="*/ 200864 w 277718"/>
                <a:gd name="connsiteY39" fmla="*/ 196969 h 210027"/>
                <a:gd name="connsiteX40" fmla="*/ 217124 w 277718"/>
                <a:gd name="connsiteY40" fmla="*/ 198542 h 210027"/>
                <a:gd name="connsiteX41" fmla="*/ 231658 w 277718"/>
                <a:gd name="connsiteY41" fmla="*/ 181781 h 210027"/>
                <a:gd name="connsiteX42" fmla="*/ 243166 w 277718"/>
                <a:gd name="connsiteY42" fmla="*/ 149308 h 210027"/>
                <a:gd name="connsiteX43" fmla="*/ 246921 w 277718"/>
                <a:gd name="connsiteY43" fmla="*/ 96144 h 210027"/>
                <a:gd name="connsiteX44" fmla="*/ 238818 w 277718"/>
                <a:gd name="connsiteY44" fmla="*/ 91500 h 210027"/>
                <a:gd name="connsiteX45" fmla="*/ 208595 w 277718"/>
                <a:gd name="connsiteY45" fmla="*/ 141904 h 210027"/>
                <a:gd name="connsiteX46" fmla="*/ 225713 w 277718"/>
                <a:gd name="connsiteY46" fmla="*/ 200359 h 210027"/>
                <a:gd name="connsiteX47" fmla="*/ 272682 w 277718"/>
                <a:gd name="connsiteY47" fmla="*/ 210119 h 210027"/>
                <a:gd name="connsiteX48" fmla="*/ 272682 w 277718"/>
                <a:gd name="connsiteY48" fmla="*/ 199348 h 210027"/>
                <a:gd name="connsiteX49" fmla="*/ 219093 w 277718"/>
                <a:gd name="connsiteY49" fmla="*/ 173519 h 210027"/>
                <a:gd name="connsiteX50" fmla="*/ 228199 w 277718"/>
                <a:gd name="connsiteY50" fmla="*/ 120134 h 210027"/>
                <a:gd name="connsiteX51" fmla="*/ 244253 w 277718"/>
                <a:gd name="connsiteY51" fmla="*/ 100804 h 210027"/>
                <a:gd name="connsiteX52" fmla="*/ 236150 w 277718"/>
                <a:gd name="connsiteY52" fmla="*/ 96144 h 210027"/>
                <a:gd name="connsiteX53" fmla="*/ 226040 w 277718"/>
                <a:gd name="connsiteY53" fmla="*/ 168707 h 210027"/>
                <a:gd name="connsiteX54" fmla="*/ 215185 w 277718"/>
                <a:gd name="connsiteY54" fmla="*/ 186448 h 210027"/>
                <a:gd name="connsiteX55" fmla="*/ 213125 w 277718"/>
                <a:gd name="connsiteY55" fmla="*/ 188326 h 210027"/>
                <a:gd name="connsiteX56" fmla="*/ 211689 w 277718"/>
                <a:gd name="connsiteY56" fmla="*/ 189246 h 210027"/>
                <a:gd name="connsiteX57" fmla="*/ 210967 w 277718"/>
                <a:gd name="connsiteY57" fmla="*/ 189626 h 210027"/>
                <a:gd name="connsiteX58" fmla="*/ 209811 w 277718"/>
                <a:gd name="connsiteY58" fmla="*/ 189968 h 210027"/>
                <a:gd name="connsiteX59" fmla="*/ 209560 w 277718"/>
                <a:gd name="connsiteY59" fmla="*/ 189960 h 210027"/>
                <a:gd name="connsiteX60" fmla="*/ 209196 w 277718"/>
                <a:gd name="connsiteY60" fmla="*/ 189907 h 210027"/>
                <a:gd name="connsiteX61" fmla="*/ 208770 w 277718"/>
                <a:gd name="connsiteY61" fmla="*/ 189633 h 210027"/>
                <a:gd name="connsiteX62" fmla="*/ 208253 w 277718"/>
                <a:gd name="connsiteY62" fmla="*/ 189109 h 210027"/>
                <a:gd name="connsiteX63" fmla="*/ 206938 w 277718"/>
                <a:gd name="connsiteY63" fmla="*/ 186471 h 210027"/>
                <a:gd name="connsiteX64" fmla="*/ 205380 w 277718"/>
                <a:gd name="connsiteY64" fmla="*/ 175502 h 210027"/>
                <a:gd name="connsiteX65" fmla="*/ 197269 w 277718"/>
                <a:gd name="connsiteY65" fmla="*/ 170850 h 210027"/>
                <a:gd name="connsiteX66" fmla="*/ 191766 w 277718"/>
                <a:gd name="connsiteY66" fmla="*/ 173435 h 210027"/>
                <a:gd name="connsiteX67" fmla="*/ 191735 w 277718"/>
                <a:gd name="connsiteY67" fmla="*/ 173503 h 210027"/>
                <a:gd name="connsiteX68" fmla="*/ 191294 w 277718"/>
                <a:gd name="connsiteY68" fmla="*/ 172158 h 210027"/>
                <a:gd name="connsiteX69" fmla="*/ 190572 w 277718"/>
                <a:gd name="connsiteY69" fmla="*/ 169034 h 210027"/>
                <a:gd name="connsiteX70" fmla="*/ 187783 w 277718"/>
                <a:gd name="connsiteY70" fmla="*/ 163226 h 210027"/>
                <a:gd name="connsiteX71" fmla="*/ 175309 w 277718"/>
                <a:gd name="connsiteY71" fmla="*/ 165932 h 210027"/>
                <a:gd name="connsiteX72" fmla="*/ 159308 w 277718"/>
                <a:gd name="connsiteY72" fmla="*/ 178117 h 210027"/>
                <a:gd name="connsiteX73" fmla="*/ 157651 w 277718"/>
                <a:gd name="connsiteY73" fmla="*/ 179204 h 210027"/>
                <a:gd name="connsiteX74" fmla="*/ 152831 w 277718"/>
                <a:gd name="connsiteY74" fmla="*/ 180937 h 210027"/>
                <a:gd name="connsiteX75" fmla="*/ 158069 w 277718"/>
                <a:gd name="connsiteY75" fmla="*/ 182321 h 210027"/>
                <a:gd name="connsiteX76" fmla="*/ 149776 w 277718"/>
                <a:gd name="connsiteY76" fmla="*/ 165681 h 210027"/>
                <a:gd name="connsiteX77" fmla="*/ 140768 w 277718"/>
                <a:gd name="connsiteY77" fmla="*/ 163295 h 210027"/>
                <a:gd name="connsiteX78" fmla="*/ 123825 w 277718"/>
                <a:gd name="connsiteY78" fmla="*/ 180808 h 210027"/>
                <a:gd name="connsiteX79" fmla="*/ 122684 w 277718"/>
                <a:gd name="connsiteY79" fmla="*/ 182450 h 210027"/>
                <a:gd name="connsiteX80" fmla="*/ 122282 w 277718"/>
                <a:gd name="connsiteY80" fmla="*/ 182739 h 210027"/>
                <a:gd name="connsiteX81" fmla="*/ 122502 w 277718"/>
                <a:gd name="connsiteY81" fmla="*/ 182579 h 210027"/>
                <a:gd name="connsiteX82" fmla="*/ 121385 w 277718"/>
                <a:gd name="connsiteY82" fmla="*/ 183377 h 210027"/>
                <a:gd name="connsiteX83" fmla="*/ 129298 w 277718"/>
                <a:gd name="connsiteY83" fmla="*/ 186608 h 210027"/>
                <a:gd name="connsiteX84" fmla="*/ 132163 w 277718"/>
                <a:gd name="connsiteY84" fmla="*/ 167308 h 210027"/>
                <a:gd name="connsiteX85" fmla="*/ 122320 w 277718"/>
                <a:gd name="connsiteY85" fmla="*/ 163158 h 210027"/>
                <a:gd name="connsiteX86" fmla="*/ 104114 w 277718"/>
                <a:gd name="connsiteY86" fmla="*/ 196596 h 210027"/>
                <a:gd name="connsiteX87" fmla="*/ 101203 w 277718"/>
                <a:gd name="connsiteY87" fmla="*/ 199546 h 210027"/>
                <a:gd name="connsiteX88" fmla="*/ 100701 w 277718"/>
                <a:gd name="connsiteY88" fmla="*/ 199819 h 210027"/>
                <a:gd name="connsiteX89" fmla="*/ 100276 w 277718"/>
                <a:gd name="connsiteY89" fmla="*/ 199926 h 210027"/>
                <a:gd name="connsiteX90" fmla="*/ 102655 w 277718"/>
                <a:gd name="connsiteY90" fmla="*/ 200511 h 210027"/>
                <a:gd name="connsiteX91" fmla="*/ 102039 w 277718"/>
                <a:gd name="connsiteY91" fmla="*/ 199637 h 210027"/>
                <a:gd name="connsiteX92" fmla="*/ 100732 w 277718"/>
                <a:gd name="connsiteY92" fmla="*/ 193563 h 210027"/>
                <a:gd name="connsiteX93" fmla="*/ 100413 w 277718"/>
                <a:gd name="connsiteY93" fmla="*/ 183803 h 210027"/>
                <a:gd name="connsiteX94" fmla="*/ 102351 w 277718"/>
                <a:gd name="connsiteY94" fmla="*/ 162998 h 210027"/>
                <a:gd name="connsiteX95" fmla="*/ 104411 w 277718"/>
                <a:gd name="connsiteY95" fmla="*/ 153801 h 210027"/>
                <a:gd name="connsiteX96" fmla="*/ 105004 w 277718"/>
                <a:gd name="connsiteY96" fmla="*/ 151999 h 210027"/>
                <a:gd name="connsiteX97" fmla="*/ 105179 w 277718"/>
                <a:gd name="connsiteY97" fmla="*/ 151543 h 210027"/>
                <a:gd name="connsiteX98" fmla="*/ 105718 w 277718"/>
                <a:gd name="connsiteY98" fmla="*/ 150578 h 210027"/>
                <a:gd name="connsiteX99" fmla="*/ 103506 w 277718"/>
                <a:gd name="connsiteY99" fmla="*/ 152105 h 210027"/>
                <a:gd name="connsiteX100" fmla="*/ 100641 w 277718"/>
                <a:gd name="connsiteY100" fmla="*/ 141722 h 210027"/>
                <a:gd name="connsiteX101" fmla="*/ 40354 w 277718"/>
                <a:gd name="connsiteY101" fmla="*/ 145523 h 210027"/>
                <a:gd name="connsiteX102" fmla="*/ 15331 w 277718"/>
                <a:gd name="connsiteY102" fmla="*/ 118431 h 210027"/>
                <a:gd name="connsiteX103" fmla="*/ 31423 w 277718"/>
                <a:gd name="connsiteY103" fmla="*/ 33137 h 210027"/>
                <a:gd name="connsiteX104" fmla="*/ 58658 w 277718"/>
                <a:gd name="connsiteY104" fmla="*/ 11640 h 210027"/>
                <a:gd name="connsiteX105" fmla="*/ 77578 w 277718"/>
                <a:gd name="connsiteY105" fmla="*/ 13229 h 210027"/>
                <a:gd name="connsiteX106" fmla="*/ 88653 w 277718"/>
                <a:gd name="connsiteY106" fmla="*/ 22571 h 210027"/>
                <a:gd name="connsiteX107" fmla="*/ 91017 w 277718"/>
                <a:gd name="connsiteY107" fmla="*/ 30172 h 210027"/>
                <a:gd name="connsiteX108" fmla="*/ 91367 w 277718"/>
                <a:gd name="connsiteY108" fmla="*/ 38944 h 210027"/>
                <a:gd name="connsiteX109" fmla="*/ 86897 w 277718"/>
                <a:gd name="connsiteY109" fmla="*/ 61444 h 210027"/>
                <a:gd name="connsiteX110" fmla="*/ 62565 w 277718"/>
                <a:gd name="connsiteY110" fmla="*/ 113757 h 210027"/>
                <a:gd name="connsiteX111" fmla="*/ 30982 w 277718"/>
                <a:gd name="connsiteY111" fmla="*/ 160292 h 210027"/>
                <a:gd name="connsiteX112" fmla="*/ 16456 w 277718"/>
                <a:gd name="connsiteY112" fmla="*/ 177152 h 210027"/>
                <a:gd name="connsiteX113" fmla="*/ 10412 w 277718"/>
                <a:gd name="connsiteY113" fmla="*/ 182959 h 210027"/>
                <a:gd name="connsiteX114" fmla="*/ 8672 w 277718"/>
                <a:gd name="connsiteY114" fmla="*/ 184426 h 210027"/>
                <a:gd name="connsiteX115" fmla="*/ 6331 w 277718"/>
                <a:gd name="connsiteY115" fmla="*/ 186007 h 210027"/>
                <a:gd name="connsiteX116" fmla="*/ 5411 w 277718"/>
                <a:gd name="connsiteY116" fmla="*/ 186509 h 210027"/>
                <a:gd name="connsiteX117" fmla="*/ 5646 w 277718"/>
                <a:gd name="connsiteY117" fmla="*/ 186426 h 210027"/>
                <a:gd name="connsiteX118" fmla="*/ 4894 w 277718"/>
                <a:gd name="connsiteY118" fmla="*/ 186646 h 210027"/>
                <a:gd name="connsiteX119" fmla="*/ 5342 w 277718"/>
                <a:gd name="connsiteY119" fmla="*/ 186540 h 210027"/>
                <a:gd name="connsiteX120" fmla="*/ 5342 w 277718"/>
                <a:gd name="connsiteY120" fmla="*/ 197311 h 210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277718" h="210027">
                  <a:moveTo>
                    <a:pt x="5342" y="197311"/>
                  </a:moveTo>
                  <a:cubicBezTo>
                    <a:pt x="9774" y="197516"/>
                    <a:pt x="13932" y="194012"/>
                    <a:pt x="17094" y="191374"/>
                  </a:cubicBezTo>
                  <a:cubicBezTo>
                    <a:pt x="22103" y="187186"/>
                    <a:pt x="26535" y="182298"/>
                    <a:pt x="30792" y="177365"/>
                  </a:cubicBezTo>
                  <a:cubicBezTo>
                    <a:pt x="43471" y="162709"/>
                    <a:pt x="54774" y="146785"/>
                    <a:pt x="65074" y="130388"/>
                  </a:cubicBezTo>
                  <a:cubicBezTo>
                    <a:pt x="76415" y="112335"/>
                    <a:pt x="86684" y="93400"/>
                    <a:pt x="94164" y="73401"/>
                  </a:cubicBezTo>
                  <a:cubicBezTo>
                    <a:pt x="99804" y="58320"/>
                    <a:pt x="105049" y="40335"/>
                    <a:pt x="100732" y="24228"/>
                  </a:cubicBezTo>
                  <a:cubicBezTo>
                    <a:pt x="96460" y="8288"/>
                    <a:pt x="82063" y="1203"/>
                    <a:pt x="66526" y="428"/>
                  </a:cubicBezTo>
                  <a:cubicBezTo>
                    <a:pt x="51977" y="-294"/>
                    <a:pt x="39374" y="7284"/>
                    <a:pt x="29857" y="17812"/>
                  </a:cubicBezTo>
                  <a:cubicBezTo>
                    <a:pt x="7972" y="42015"/>
                    <a:pt x="-2890" y="79596"/>
                    <a:pt x="2613" y="111719"/>
                  </a:cubicBezTo>
                  <a:cubicBezTo>
                    <a:pt x="5251" y="127105"/>
                    <a:pt x="12944" y="141486"/>
                    <a:pt x="26109" y="150289"/>
                  </a:cubicBezTo>
                  <a:cubicBezTo>
                    <a:pt x="42992" y="161592"/>
                    <a:pt x="64937" y="161045"/>
                    <a:pt x="84070" y="157244"/>
                  </a:cubicBezTo>
                  <a:cubicBezTo>
                    <a:pt x="90652" y="155944"/>
                    <a:pt x="97121" y="154158"/>
                    <a:pt x="103506" y="152105"/>
                  </a:cubicBezTo>
                  <a:cubicBezTo>
                    <a:pt x="102556" y="148647"/>
                    <a:pt x="101598" y="145181"/>
                    <a:pt x="100641" y="141722"/>
                  </a:cubicBezTo>
                  <a:cubicBezTo>
                    <a:pt x="94894" y="144018"/>
                    <a:pt x="93678" y="151482"/>
                    <a:pt x="92576" y="156902"/>
                  </a:cubicBezTo>
                  <a:cubicBezTo>
                    <a:pt x="90896" y="165111"/>
                    <a:pt x="89961" y="173556"/>
                    <a:pt x="89687" y="181941"/>
                  </a:cubicBezTo>
                  <a:cubicBezTo>
                    <a:pt x="89451" y="189200"/>
                    <a:pt x="89231" y="197729"/>
                    <a:pt x="92461" y="204433"/>
                  </a:cubicBezTo>
                  <a:cubicBezTo>
                    <a:pt x="95745" y="211252"/>
                    <a:pt x="102883" y="212035"/>
                    <a:pt x="108493" y="207428"/>
                  </a:cubicBezTo>
                  <a:cubicBezTo>
                    <a:pt x="112567" y="204099"/>
                    <a:pt x="115570" y="199401"/>
                    <a:pt x="118283" y="194947"/>
                  </a:cubicBezTo>
                  <a:cubicBezTo>
                    <a:pt x="123399" y="186540"/>
                    <a:pt x="127587" y="177562"/>
                    <a:pt x="131616" y="168593"/>
                  </a:cubicBezTo>
                  <a:cubicBezTo>
                    <a:pt x="128340" y="167209"/>
                    <a:pt x="125056" y="165818"/>
                    <a:pt x="121772" y="164443"/>
                  </a:cubicBezTo>
                  <a:cubicBezTo>
                    <a:pt x="119287" y="172599"/>
                    <a:pt x="117516" y="180953"/>
                    <a:pt x="118907" y="189474"/>
                  </a:cubicBezTo>
                  <a:cubicBezTo>
                    <a:pt x="119446" y="192742"/>
                    <a:pt x="124167" y="194551"/>
                    <a:pt x="126820" y="192682"/>
                  </a:cubicBezTo>
                  <a:cubicBezTo>
                    <a:pt x="129275" y="190956"/>
                    <a:pt x="130826" y="189329"/>
                    <a:pt x="132589" y="186973"/>
                  </a:cubicBezTo>
                  <a:cubicBezTo>
                    <a:pt x="132688" y="186836"/>
                    <a:pt x="133334" y="185985"/>
                    <a:pt x="132825" y="186638"/>
                  </a:cubicBezTo>
                  <a:cubicBezTo>
                    <a:pt x="132277" y="187361"/>
                    <a:pt x="133402" y="185970"/>
                    <a:pt x="133501" y="185840"/>
                  </a:cubicBezTo>
                  <a:cubicBezTo>
                    <a:pt x="134391" y="184844"/>
                    <a:pt x="135280" y="183856"/>
                    <a:pt x="136192" y="182876"/>
                  </a:cubicBezTo>
                  <a:cubicBezTo>
                    <a:pt x="140107" y="178733"/>
                    <a:pt x="144250" y="174818"/>
                    <a:pt x="148385" y="170919"/>
                  </a:cubicBezTo>
                  <a:cubicBezTo>
                    <a:pt x="145390" y="170128"/>
                    <a:pt x="142387" y="169330"/>
                    <a:pt x="139385" y="168540"/>
                  </a:cubicBezTo>
                  <a:cubicBezTo>
                    <a:pt x="142304" y="176187"/>
                    <a:pt x="145207" y="183560"/>
                    <a:pt x="150452" y="189937"/>
                  </a:cubicBezTo>
                  <a:cubicBezTo>
                    <a:pt x="151562" y="191290"/>
                    <a:pt x="154063" y="191929"/>
                    <a:pt x="155690" y="191329"/>
                  </a:cubicBezTo>
                  <a:cubicBezTo>
                    <a:pt x="158624" y="190234"/>
                    <a:pt x="161725" y="189405"/>
                    <a:pt x="164363" y="187687"/>
                  </a:cubicBezTo>
                  <a:cubicBezTo>
                    <a:pt x="169638" y="184259"/>
                    <a:pt x="174473" y="179926"/>
                    <a:pt x="179505" y="176171"/>
                  </a:cubicBezTo>
                  <a:cubicBezTo>
                    <a:pt x="180607" y="175335"/>
                    <a:pt x="182697" y="174385"/>
                    <a:pt x="183435" y="173237"/>
                  </a:cubicBezTo>
                  <a:cubicBezTo>
                    <a:pt x="185289" y="172181"/>
                    <a:pt x="184263" y="171443"/>
                    <a:pt x="180364" y="171010"/>
                  </a:cubicBezTo>
                  <a:cubicBezTo>
                    <a:pt x="180060" y="170752"/>
                    <a:pt x="179854" y="170440"/>
                    <a:pt x="179740" y="170060"/>
                  </a:cubicBezTo>
                  <a:cubicBezTo>
                    <a:pt x="179854" y="169870"/>
                    <a:pt x="180098" y="171557"/>
                    <a:pt x="180295" y="172401"/>
                  </a:cubicBezTo>
                  <a:cubicBezTo>
                    <a:pt x="180835" y="174758"/>
                    <a:pt x="181382" y="177152"/>
                    <a:pt x="182674" y="179235"/>
                  </a:cubicBezTo>
                  <a:cubicBezTo>
                    <a:pt x="187433" y="186920"/>
                    <a:pt x="196425" y="183986"/>
                    <a:pt x="202704" y="180155"/>
                  </a:cubicBezTo>
                  <a:cubicBezTo>
                    <a:pt x="200005" y="178596"/>
                    <a:pt x="197307" y="177053"/>
                    <a:pt x="194601" y="175502"/>
                  </a:cubicBezTo>
                  <a:cubicBezTo>
                    <a:pt x="194761" y="182709"/>
                    <a:pt x="195528" y="191503"/>
                    <a:pt x="200864" y="196969"/>
                  </a:cubicBezTo>
                  <a:cubicBezTo>
                    <a:pt x="205311" y="201530"/>
                    <a:pt x="211803" y="201583"/>
                    <a:pt x="217124" y="198542"/>
                  </a:cubicBezTo>
                  <a:cubicBezTo>
                    <a:pt x="223555" y="194871"/>
                    <a:pt x="228176" y="188128"/>
                    <a:pt x="231658" y="181781"/>
                  </a:cubicBezTo>
                  <a:cubicBezTo>
                    <a:pt x="237191" y="171702"/>
                    <a:pt x="240772" y="160513"/>
                    <a:pt x="243166" y="149308"/>
                  </a:cubicBezTo>
                  <a:cubicBezTo>
                    <a:pt x="246891" y="131871"/>
                    <a:pt x="247841" y="113924"/>
                    <a:pt x="246921" y="96144"/>
                  </a:cubicBezTo>
                  <a:cubicBezTo>
                    <a:pt x="246716" y="92260"/>
                    <a:pt x="242436" y="89181"/>
                    <a:pt x="238818" y="91500"/>
                  </a:cubicBezTo>
                  <a:cubicBezTo>
                    <a:pt x="222376" y="101975"/>
                    <a:pt x="212624" y="123540"/>
                    <a:pt x="208595" y="141904"/>
                  </a:cubicBezTo>
                  <a:cubicBezTo>
                    <a:pt x="203943" y="163089"/>
                    <a:pt x="206794" y="187019"/>
                    <a:pt x="225713" y="200359"/>
                  </a:cubicBezTo>
                  <a:cubicBezTo>
                    <a:pt x="239107" y="209823"/>
                    <a:pt x="256841" y="211138"/>
                    <a:pt x="272682" y="210119"/>
                  </a:cubicBezTo>
                  <a:cubicBezTo>
                    <a:pt x="279569" y="209671"/>
                    <a:pt x="279622" y="198892"/>
                    <a:pt x="272682" y="199348"/>
                  </a:cubicBezTo>
                  <a:cubicBezTo>
                    <a:pt x="251573" y="200709"/>
                    <a:pt x="225865" y="196839"/>
                    <a:pt x="219093" y="173519"/>
                  </a:cubicBezTo>
                  <a:cubicBezTo>
                    <a:pt x="214007" y="155990"/>
                    <a:pt x="219632" y="135747"/>
                    <a:pt x="228199" y="120134"/>
                  </a:cubicBezTo>
                  <a:cubicBezTo>
                    <a:pt x="232288" y="112685"/>
                    <a:pt x="237875" y="104871"/>
                    <a:pt x="244253" y="100804"/>
                  </a:cubicBezTo>
                  <a:cubicBezTo>
                    <a:pt x="241555" y="99253"/>
                    <a:pt x="238848" y="97703"/>
                    <a:pt x="236150" y="96144"/>
                  </a:cubicBezTo>
                  <a:cubicBezTo>
                    <a:pt x="237404" y="120446"/>
                    <a:pt x="235534" y="146032"/>
                    <a:pt x="226040" y="168707"/>
                  </a:cubicBezTo>
                  <a:cubicBezTo>
                    <a:pt x="223402" y="175024"/>
                    <a:pt x="220058" y="181561"/>
                    <a:pt x="215185" y="186448"/>
                  </a:cubicBezTo>
                  <a:cubicBezTo>
                    <a:pt x="214516" y="187117"/>
                    <a:pt x="213072" y="188356"/>
                    <a:pt x="213125" y="188326"/>
                  </a:cubicBezTo>
                  <a:cubicBezTo>
                    <a:pt x="212662" y="188645"/>
                    <a:pt x="212175" y="188949"/>
                    <a:pt x="211689" y="189246"/>
                  </a:cubicBezTo>
                  <a:cubicBezTo>
                    <a:pt x="211377" y="189428"/>
                    <a:pt x="209804" y="190097"/>
                    <a:pt x="210967" y="189626"/>
                  </a:cubicBezTo>
                  <a:cubicBezTo>
                    <a:pt x="210609" y="189770"/>
                    <a:pt x="210191" y="189915"/>
                    <a:pt x="209811" y="189968"/>
                  </a:cubicBezTo>
                  <a:cubicBezTo>
                    <a:pt x="208793" y="190097"/>
                    <a:pt x="210929" y="189983"/>
                    <a:pt x="209560" y="189960"/>
                  </a:cubicBezTo>
                  <a:cubicBezTo>
                    <a:pt x="209431" y="189960"/>
                    <a:pt x="208884" y="189770"/>
                    <a:pt x="209196" y="189907"/>
                  </a:cubicBezTo>
                  <a:cubicBezTo>
                    <a:pt x="208139" y="189413"/>
                    <a:pt x="209682" y="190447"/>
                    <a:pt x="208770" y="189633"/>
                  </a:cubicBezTo>
                  <a:cubicBezTo>
                    <a:pt x="208101" y="189048"/>
                    <a:pt x="208131" y="188919"/>
                    <a:pt x="208253" y="189109"/>
                  </a:cubicBezTo>
                  <a:cubicBezTo>
                    <a:pt x="207341" y="187771"/>
                    <a:pt x="207295" y="187558"/>
                    <a:pt x="206938" y="186471"/>
                  </a:cubicBezTo>
                  <a:cubicBezTo>
                    <a:pt x="205745" y="182921"/>
                    <a:pt x="205456" y="179235"/>
                    <a:pt x="205380" y="175502"/>
                  </a:cubicBezTo>
                  <a:cubicBezTo>
                    <a:pt x="205288" y="171504"/>
                    <a:pt x="200834" y="168669"/>
                    <a:pt x="197269" y="170850"/>
                  </a:cubicBezTo>
                  <a:cubicBezTo>
                    <a:pt x="195483" y="171945"/>
                    <a:pt x="193537" y="172470"/>
                    <a:pt x="191766" y="173435"/>
                  </a:cubicBezTo>
                  <a:cubicBezTo>
                    <a:pt x="191127" y="173777"/>
                    <a:pt x="191819" y="173693"/>
                    <a:pt x="191735" y="173503"/>
                  </a:cubicBezTo>
                  <a:cubicBezTo>
                    <a:pt x="191758" y="173556"/>
                    <a:pt x="191530" y="172964"/>
                    <a:pt x="191294" y="172158"/>
                  </a:cubicBezTo>
                  <a:cubicBezTo>
                    <a:pt x="190998" y="171132"/>
                    <a:pt x="190823" y="170075"/>
                    <a:pt x="190572" y="169034"/>
                  </a:cubicBezTo>
                  <a:cubicBezTo>
                    <a:pt x="190063" y="166913"/>
                    <a:pt x="189470" y="164747"/>
                    <a:pt x="187783" y="163226"/>
                  </a:cubicBezTo>
                  <a:cubicBezTo>
                    <a:pt x="183374" y="159266"/>
                    <a:pt x="179041" y="163150"/>
                    <a:pt x="175309" y="165932"/>
                  </a:cubicBezTo>
                  <a:cubicBezTo>
                    <a:pt x="169973" y="169915"/>
                    <a:pt x="163975" y="174925"/>
                    <a:pt x="159308" y="178117"/>
                  </a:cubicBezTo>
                  <a:cubicBezTo>
                    <a:pt x="158540" y="178642"/>
                    <a:pt x="156100" y="179797"/>
                    <a:pt x="157651" y="179204"/>
                  </a:cubicBezTo>
                  <a:cubicBezTo>
                    <a:pt x="156054" y="179812"/>
                    <a:pt x="154428" y="180345"/>
                    <a:pt x="152831" y="180937"/>
                  </a:cubicBezTo>
                  <a:cubicBezTo>
                    <a:pt x="154572" y="181393"/>
                    <a:pt x="156321" y="181872"/>
                    <a:pt x="158069" y="182321"/>
                  </a:cubicBezTo>
                  <a:cubicBezTo>
                    <a:pt x="154093" y="177486"/>
                    <a:pt x="151980" y="171451"/>
                    <a:pt x="149776" y="165681"/>
                  </a:cubicBezTo>
                  <a:cubicBezTo>
                    <a:pt x="148339" y="161904"/>
                    <a:pt x="143923" y="160338"/>
                    <a:pt x="140768" y="163295"/>
                  </a:cubicBezTo>
                  <a:cubicBezTo>
                    <a:pt x="134915" y="168813"/>
                    <a:pt x="128652" y="174317"/>
                    <a:pt x="123825" y="180808"/>
                  </a:cubicBezTo>
                  <a:cubicBezTo>
                    <a:pt x="123505" y="181249"/>
                    <a:pt x="121932" y="183256"/>
                    <a:pt x="122684" y="182450"/>
                  </a:cubicBezTo>
                  <a:cubicBezTo>
                    <a:pt x="123619" y="181447"/>
                    <a:pt x="122441" y="182693"/>
                    <a:pt x="122282" y="182739"/>
                  </a:cubicBezTo>
                  <a:cubicBezTo>
                    <a:pt x="121445" y="182990"/>
                    <a:pt x="122700" y="182268"/>
                    <a:pt x="122502" y="182579"/>
                  </a:cubicBezTo>
                  <a:cubicBezTo>
                    <a:pt x="122304" y="182891"/>
                    <a:pt x="121681" y="183172"/>
                    <a:pt x="121385" y="183377"/>
                  </a:cubicBezTo>
                  <a:cubicBezTo>
                    <a:pt x="124022" y="184457"/>
                    <a:pt x="126660" y="185521"/>
                    <a:pt x="129298" y="186608"/>
                  </a:cubicBezTo>
                  <a:cubicBezTo>
                    <a:pt x="128249" y="180185"/>
                    <a:pt x="130309" y="173389"/>
                    <a:pt x="132163" y="167308"/>
                  </a:cubicBezTo>
                  <a:cubicBezTo>
                    <a:pt x="133904" y="161600"/>
                    <a:pt x="124858" y="157502"/>
                    <a:pt x="122320" y="163158"/>
                  </a:cubicBezTo>
                  <a:cubicBezTo>
                    <a:pt x="117272" y="174385"/>
                    <a:pt x="112096" y="187117"/>
                    <a:pt x="104114" y="196596"/>
                  </a:cubicBezTo>
                  <a:cubicBezTo>
                    <a:pt x="103233" y="197645"/>
                    <a:pt x="102290" y="198702"/>
                    <a:pt x="101203" y="199546"/>
                  </a:cubicBezTo>
                  <a:cubicBezTo>
                    <a:pt x="102176" y="198778"/>
                    <a:pt x="101005" y="199660"/>
                    <a:pt x="100701" y="199819"/>
                  </a:cubicBezTo>
                  <a:cubicBezTo>
                    <a:pt x="100701" y="199812"/>
                    <a:pt x="101378" y="200032"/>
                    <a:pt x="100276" y="199926"/>
                  </a:cubicBezTo>
                  <a:cubicBezTo>
                    <a:pt x="102047" y="200100"/>
                    <a:pt x="101385" y="200032"/>
                    <a:pt x="102655" y="200511"/>
                  </a:cubicBezTo>
                  <a:cubicBezTo>
                    <a:pt x="102419" y="200420"/>
                    <a:pt x="102260" y="200100"/>
                    <a:pt x="102039" y="199637"/>
                  </a:cubicBezTo>
                  <a:cubicBezTo>
                    <a:pt x="101576" y="198633"/>
                    <a:pt x="100831" y="194612"/>
                    <a:pt x="100732" y="193563"/>
                  </a:cubicBezTo>
                  <a:cubicBezTo>
                    <a:pt x="100435" y="190325"/>
                    <a:pt x="100352" y="187056"/>
                    <a:pt x="100413" y="183803"/>
                  </a:cubicBezTo>
                  <a:cubicBezTo>
                    <a:pt x="100542" y="176597"/>
                    <a:pt x="101211" y="169581"/>
                    <a:pt x="102351" y="162998"/>
                  </a:cubicBezTo>
                  <a:cubicBezTo>
                    <a:pt x="102891" y="159912"/>
                    <a:pt x="103506" y="156811"/>
                    <a:pt x="104411" y="153801"/>
                  </a:cubicBezTo>
                  <a:cubicBezTo>
                    <a:pt x="104593" y="153192"/>
                    <a:pt x="104799" y="152600"/>
                    <a:pt x="105004" y="151999"/>
                  </a:cubicBezTo>
                  <a:cubicBezTo>
                    <a:pt x="105467" y="150600"/>
                    <a:pt x="104821" y="152828"/>
                    <a:pt x="105179" y="151543"/>
                  </a:cubicBezTo>
                  <a:cubicBezTo>
                    <a:pt x="105224" y="151368"/>
                    <a:pt x="105551" y="150646"/>
                    <a:pt x="105718" y="150578"/>
                  </a:cubicBezTo>
                  <a:cubicBezTo>
                    <a:pt x="105232" y="150790"/>
                    <a:pt x="105011" y="151505"/>
                    <a:pt x="103506" y="152105"/>
                  </a:cubicBezTo>
                  <a:cubicBezTo>
                    <a:pt x="109777" y="149605"/>
                    <a:pt x="107391" y="139548"/>
                    <a:pt x="100641" y="141722"/>
                  </a:cubicBezTo>
                  <a:cubicBezTo>
                    <a:pt x="81668" y="147811"/>
                    <a:pt x="59753" y="152600"/>
                    <a:pt x="40354" y="145523"/>
                  </a:cubicBezTo>
                  <a:cubicBezTo>
                    <a:pt x="27949" y="141008"/>
                    <a:pt x="19306" y="130692"/>
                    <a:pt x="15331" y="118431"/>
                  </a:cubicBezTo>
                  <a:cubicBezTo>
                    <a:pt x="6414" y="90892"/>
                    <a:pt x="15178" y="56860"/>
                    <a:pt x="31423" y="33137"/>
                  </a:cubicBezTo>
                  <a:cubicBezTo>
                    <a:pt x="38165" y="23293"/>
                    <a:pt x="47515" y="14103"/>
                    <a:pt x="58658" y="11640"/>
                  </a:cubicBezTo>
                  <a:cubicBezTo>
                    <a:pt x="63531" y="10568"/>
                    <a:pt x="71497" y="11199"/>
                    <a:pt x="77578" y="13229"/>
                  </a:cubicBezTo>
                  <a:cubicBezTo>
                    <a:pt x="82534" y="14886"/>
                    <a:pt x="86152" y="18010"/>
                    <a:pt x="88653" y="22571"/>
                  </a:cubicBezTo>
                  <a:cubicBezTo>
                    <a:pt x="89611" y="24311"/>
                    <a:pt x="90493" y="27177"/>
                    <a:pt x="91017" y="30172"/>
                  </a:cubicBezTo>
                  <a:cubicBezTo>
                    <a:pt x="91336" y="32004"/>
                    <a:pt x="91504" y="35995"/>
                    <a:pt x="91367" y="38944"/>
                  </a:cubicBezTo>
                  <a:cubicBezTo>
                    <a:pt x="91032" y="46439"/>
                    <a:pt x="89216" y="53964"/>
                    <a:pt x="86897" y="61444"/>
                  </a:cubicBezTo>
                  <a:cubicBezTo>
                    <a:pt x="81189" y="79832"/>
                    <a:pt x="72265" y="97186"/>
                    <a:pt x="62565" y="113757"/>
                  </a:cubicBezTo>
                  <a:cubicBezTo>
                    <a:pt x="53102" y="129925"/>
                    <a:pt x="42612" y="145599"/>
                    <a:pt x="30982" y="160292"/>
                  </a:cubicBezTo>
                  <a:cubicBezTo>
                    <a:pt x="26383" y="166107"/>
                    <a:pt x="21602" y="171816"/>
                    <a:pt x="16456" y="177152"/>
                  </a:cubicBezTo>
                  <a:cubicBezTo>
                    <a:pt x="14510" y="179151"/>
                    <a:pt x="12518" y="181120"/>
                    <a:pt x="10412" y="182959"/>
                  </a:cubicBezTo>
                  <a:cubicBezTo>
                    <a:pt x="9515" y="183742"/>
                    <a:pt x="8238" y="184746"/>
                    <a:pt x="8672" y="184426"/>
                  </a:cubicBezTo>
                  <a:cubicBezTo>
                    <a:pt x="7912" y="184981"/>
                    <a:pt x="7121" y="185483"/>
                    <a:pt x="6331" y="186007"/>
                  </a:cubicBezTo>
                  <a:cubicBezTo>
                    <a:pt x="6042" y="186198"/>
                    <a:pt x="5715" y="186342"/>
                    <a:pt x="5411" y="186509"/>
                  </a:cubicBezTo>
                  <a:cubicBezTo>
                    <a:pt x="4514" y="187019"/>
                    <a:pt x="5616" y="186243"/>
                    <a:pt x="5646" y="186426"/>
                  </a:cubicBezTo>
                  <a:cubicBezTo>
                    <a:pt x="5646" y="186448"/>
                    <a:pt x="4894" y="186669"/>
                    <a:pt x="4894" y="186646"/>
                  </a:cubicBezTo>
                  <a:cubicBezTo>
                    <a:pt x="4803" y="186441"/>
                    <a:pt x="6452" y="186593"/>
                    <a:pt x="5342" y="186540"/>
                  </a:cubicBezTo>
                  <a:cubicBezTo>
                    <a:pt x="-1590" y="186213"/>
                    <a:pt x="-1575" y="196991"/>
                    <a:pt x="5342" y="197311"/>
                  </a:cubicBezTo>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25" name="Group 424">
            <a:extLst>
              <a:ext uri="{FF2B5EF4-FFF2-40B4-BE49-F238E27FC236}">
                <a16:creationId xmlns:a16="http://schemas.microsoft.com/office/drawing/2014/main" id="{94A6B3CA-FFA4-4606-B0BD-E3620E93FE1A}"/>
              </a:ext>
            </a:extLst>
          </p:cNvPr>
          <p:cNvGrpSpPr>
            <a:grpSpLocks noChangeAspect="1"/>
          </p:cNvGrpSpPr>
          <p:nvPr/>
        </p:nvGrpSpPr>
        <p:grpSpPr>
          <a:xfrm>
            <a:off x="69679" y="1843934"/>
            <a:ext cx="504000" cy="504000"/>
            <a:chOff x="4032000" y="764037"/>
            <a:chExt cx="1077355" cy="1077355"/>
          </a:xfrm>
        </p:grpSpPr>
        <p:sp>
          <p:nvSpPr>
            <p:cNvPr id="426" name="Freeform: Shape 425">
              <a:extLst>
                <a:ext uri="{FF2B5EF4-FFF2-40B4-BE49-F238E27FC236}">
                  <a16:creationId xmlns:a16="http://schemas.microsoft.com/office/drawing/2014/main" id="{85AE4905-E59C-42DF-92CC-4D4C12CE85F3}"/>
                </a:ext>
              </a:extLst>
            </p:cNvPr>
            <p:cNvSpPr/>
            <p:nvPr/>
          </p:nvSpPr>
          <p:spPr>
            <a:xfrm>
              <a:off x="4032000" y="76403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9" name="Freeform: Shape 428">
              <a:extLst>
                <a:ext uri="{FF2B5EF4-FFF2-40B4-BE49-F238E27FC236}">
                  <a16:creationId xmlns:a16="http://schemas.microsoft.com/office/drawing/2014/main" id="{D1425D41-EEE4-49D3-973D-6FEA51FCE93D}"/>
                </a:ext>
              </a:extLst>
            </p:cNvPr>
            <p:cNvSpPr/>
            <p:nvPr/>
          </p:nvSpPr>
          <p:spPr>
            <a:xfrm>
              <a:off x="4295371" y="958692"/>
              <a:ext cx="550604" cy="275305"/>
            </a:xfrm>
            <a:custGeom>
              <a:avLst/>
              <a:gdLst>
                <a:gd name="connsiteX0" fmla="*/ 129508 w 550604"/>
                <a:gd name="connsiteY0" fmla="*/ 275445 h 275305"/>
                <a:gd name="connsiteX1" fmla="*/ 275530 w 550604"/>
                <a:gd name="connsiteY1" fmla="*/ 129423 h 275305"/>
                <a:gd name="connsiteX2" fmla="*/ 421545 w 550604"/>
                <a:gd name="connsiteY2" fmla="*/ 275445 h 275305"/>
                <a:gd name="connsiteX3" fmla="*/ 550829 w 550604"/>
                <a:gd name="connsiteY3" fmla="*/ 275445 h 275305"/>
                <a:gd name="connsiteX4" fmla="*/ 275530 w 550604"/>
                <a:gd name="connsiteY4" fmla="*/ 139 h 275305"/>
                <a:gd name="connsiteX5" fmla="*/ 224 w 550604"/>
                <a:gd name="connsiteY5" fmla="*/ 275445 h 275305"/>
                <a:gd name="connsiteX6" fmla="*/ 129508 w 550604"/>
                <a:gd name="connsiteY6" fmla="*/ 275445 h 275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604" h="275305">
                  <a:moveTo>
                    <a:pt x="129508" y="275445"/>
                  </a:moveTo>
                  <a:cubicBezTo>
                    <a:pt x="129508" y="194795"/>
                    <a:pt x="194888" y="129423"/>
                    <a:pt x="275530" y="129423"/>
                  </a:cubicBezTo>
                  <a:cubicBezTo>
                    <a:pt x="356173" y="129423"/>
                    <a:pt x="421545" y="194795"/>
                    <a:pt x="421545" y="275445"/>
                  </a:cubicBezTo>
                  <a:lnTo>
                    <a:pt x="550829" y="275445"/>
                  </a:lnTo>
                  <a:cubicBezTo>
                    <a:pt x="550829" y="123388"/>
                    <a:pt x="427565" y="139"/>
                    <a:pt x="275530" y="139"/>
                  </a:cubicBezTo>
                  <a:cubicBezTo>
                    <a:pt x="123480" y="139"/>
                    <a:pt x="224" y="123388"/>
                    <a:pt x="224" y="275445"/>
                  </a:cubicBezTo>
                  <a:lnTo>
                    <a:pt x="129508" y="275445"/>
                  </a:lnTo>
                  <a:close/>
                </a:path>
              </a:pathLst>
            </a:custGeom>
            <a:solidFill>
              <a:srgbClr val="FFFFFF"/>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0" name="Freeform: Shape 429">
              <a:extLst>
                <a:ext uri="{FF2B5EF4-FFF2-40B4-BE49-F238E27FC236}">
                  <a16:creationId xmlns:a16="http://schemas.microsoft.com/office/drawing/2014/main" id="{20177751-8172-4FEC-975F-1D93DAF7CEB8}"/>
                </a:ext>
              </a:extLst>
            </p:cNvPr>
            <p:cNvSpPr/>
            <p:nvPr/>
          </p:nvSpPr>
          <p:spPr>
            <a:xfrm>
              <a:off x="4570677" y="958692"/>
              <a:ext cx="275298" cy="275305"/>
            </a:xfrm>
            <a:custGeom>
              <a:avLst/>
              <a:gdLst>
                <a:gd name="connsiteX0" fmla="*/ 282 w 275298"/>
                <a:gd name="connsiteY0" fmla="*/ 129423 h 275305"/>
                <a:gd name="connsiteX1" fmla="*/ 146296 w 275298"/>
                <a:gd name="connsiteY1" fmla="*/ 275445 h 275305"/>
                <a:gd name="connsiteX2" fmla="*/ 275580 w 275298"/>
                <a:gd name="connsiteY2" fmla="*/ 275445 h 275305"/>
                <a:gd name="connsiteX3" fmla="*/ 282 w 275298"/>
                <a:gd name="connsiteY3" fmla="*/ 139 h 275305"/>
                <a:gd name="connsiteX4" fmla="*/ 282 w 275298"/>
                <a:gd name="connsiteY4" fmla="*/ 129423 h 2753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5298" h="275305">
                  <a:moveTo>
                    <a:pt x="282" y="129423"/>
                  </a:moveTo>
                  <a:cubicBezTo>
                    <a:pt x="80925" y="129423"/>
                    <a:pt x="146296" y="194795"/>
                    <a:pt x="146296" y="275445"/>
                  </a:cubicBezTo>
                  <a:lnTo>
                    <a:pt x="275580" y="275445"/>
                  </a:lnTo>
                  <a:cubicBezTo>
                    <a:pt x="275580" y="123388"/>
                    <a:pt x="152317" y="139"/>
                    <a:pt x="282" y="139"/>
                  </a:cubicBezTo>
                  <a:lnTo>
                    <a:pt x="282" y="129423"/>
                  </a:lnTo>
                  <a:close/>
                </a:path>
              </a:pathLst>
            </a:custGeom>
            <a:solidFill>
              <a:srgbClr val="5F636A"/>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1" name="Freeform: Shape 430">
              <a:extLst>
                <a:ext uri="{FF2B5EF4-FFF2-40B4-BE49-F238E27FC236}">
                  <a16:creationId xmlns:a16="http://schemas.microsoft.com/office/drawing/2014/main" id="{BE2ECD1A-6CDD-4500-B1B4-9AA3EB5B54F3}"/>
                </a:ext>
              </a:extLst>
            </p:cNvPr>
            <p:cNvSpPr/>
            <p:nvPr/>
          </p:nvSpPr>
          <p:spPr>
            <a:xfrm>
              <a:off x="4295371" y="1090241"/>
              <a:ext cx="150696" cy="143756"/>
            </a:xfrm>
            <a:custGeom>
              <a:avLst/>
              <a:gdLst>
                <a:gd name="connsiteX0" fmla="*/ 129425 w 150696"/>
                <a:gd name="connsiteY0" fmla="*/ 143924 h 143756"/>
                <a:gd name="connsiteX1" fmla="*/ 150838 w 150696"/>
                <a:gd name="connsiteY1" fmla="*/ 67743 h 143756"/>
                <a:gd name="connsiteX2" fmla="*/ 40618 w 150696"/>
                <a:gd name="connsiteY2" fmla="*/ 167 h 143756"/>
                <a:gd name="connsiteX3" fmla="*/ 141 w 150696"/>
                <a:gd name="connsiteY3" fmla="*/ 143924 h 143756"/>
                <a:gd name="connsiteX4" fmla="*/ 129425 w 150696"/>
                <a:gd name="connsiteY4" fmla="*/ 143924 h 143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696" h="143756">
                  <a:moveTo>
                    <a:pt x="129425" y="143924"/>
                  </a:moveTo>
                  <a:cubicBezTo>
                    <a:pt x="129425" y="116004"/>
                    <a:pt x="137239" y="89916"/>
                    <a:pt x="150838" y="67743"/>
                  </a:cubicBezTo>
                  <a:lnTo>
                    <a:pt x="40618" y="167"/>
                  </a:lnTo>
                  <a:cubicBezTo>
                    <a:pt x="14964" y="42012"/>
                    <a:pt x="141" y="91239"/>
                    <a:pt x="141" y="143924"/>
                  </a:cubicBezTo>
                  <a:lnTo>
                    <a:pt x="129425" y="143924"/>
                  </a:lnTo>
                  <a:close/>
                </a:path>
              </a:pathLst>
            </a:custGeom>
            <a:solidFill>
              <a:srgbClr val="5F636A"/>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2" name="Freeform: Shape 431">
              <a:extLst>
                <a:ext uri="{FF2B5EF4-FFF2-40B4-BE49-F238E27FC236}">
                  <a16:creationId xmlns:a16="http://schemas.microsoft.com/office/drawing/2014/main" id="{79D83155-AEE1-476C-BA6A-F03602AABC3E}"/>
                </a:ext>
              </a:extLst>
            </p:cNvPr>
            <p:cNvSpPr/>
            <p:nvPr/>
          </p:nvSpPr>
          <p:spPr>
            <a:xfrm>
              <a:off x="4238969" y="902283"/>
              <a:ext cx="663416" cy="663408"/>
            </a:xfrm>
            <a:custGeom>
              <a:avLst/>
              <a:gdLst>
                <a:gd name="connsiteX0" fmla="*/ 663640 w 663416"/>
                <a:gd name="connsiteY0" fmla="*/ 331912 h 663408"/>
                <a:gd name="connsiteX1" fmla="*/ 331932 w 663416"/>
                <a:gd name="connsiteY1" fmla="*/ 197 h 663408"/>
                <a:gd name="connsiteX2" fmla="*/ 224 w 663416"/>
                <a:gd name="connsiteY2" fmla="*/ 331912 h 663408"/>
                <a:gd name="connsiteX3" fmla="*/ 331932 w 663416"/>
                <a:gd name="connsiteY3" fmla="*/ 663605 h 663408"/>
                <a:gd name="connsiteX4" fmla="*/ 663640 w 663416"/>
                <a:gd name="connsiteY4" fmla="*/ 331912 h 663408"/>
                <a:gd name="connsiteX5" fmla="*/ 636701 w 663416"/>
                <a:gd name="connsiteY5" fmla="*/ 331912 h 663408"/>
                <a:gd name="connsiteX6" fmla="*/ 331932 w 663416"/>
                <a:gd name="connsiteY6" fmla="*/ 636666 h 663408"/>
                <a:gd name="connsiteX7" fmla="*/ 27164 w 663416"/>
                <a:gd name="connsiteY7" fmla="*/ 331912 h 663408"/>
                <a:gd name="connsiteX8" fmla="*/ 331932 w 663416"/>
                <a:gd name="connsiteY8" fmla="*/ 27136 h 663408"/>
                <a:gd name="connsiteX9" fmla="*/ 636701 w 663416"/>
                <a:gd name="connsiteY9" fmla="*/ 331912 h 663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3416" h="663408">
                  <a:moveTo>
                    <a:pt x="663640" y="331912"/>
                  </a:moveTo>
                  <a:cubicBezTo>
                    <a:pt x="663640" y="148712"/>
                    <a:pt x="515125" y="197"/>
                    <a:pt x="331932" y="197"/>
                  </a:cubicBezTo>
                  <a:cubicBezTo>
                    <a:pt x="148740" y="197"/>
                    <a:pt x="224" y="148712"/>
                    <a:pt x="224" y="331912"/>
                  </a:cubicBezTo>
                  <a:cubicBezTo>
                    <a:pt x="224" y="515097"/>
                    <a:pt x="148740" y="663605"/>
                    <a:pt x="331932" y="663605"/>
                  </a:cubicBezTo>
                  <a:cubicBezTo>
                    <a:pt x="515125" y="663605"/>
                    <a:pt x="663640" y="515097"/>
                    <a:pt x="663640" y="331912"/>
                  </a:cubicBezTo>
                  <a:close/>
                  <a:moveTo>
                    <a:pt x="636701" y="331912"/>
                  </a:moveTo>
                  <a:cubicBezTo>
                    <a:pt x="636701" y="500229"/>
                    <a:pt x="500257" y="636666"/>
                    <a:pt x="331932" y="636666"/>
                  </a:cubicBezTo>
                  <a:cubicBezTo>
                    <a:pt x="163608" y="636666"/>
                    <a:pt x="27164" y="500229"/>
                    <a:pt x="27164" y="331912"/>
                  </a:cubicBezTo>
                  <a:cubicBezTo>
                    <a:pt x="27164" y="163580"/>
                    <a:pt x="163608" y="27136"/>
                    <a:pt x="331932" y="27136"/>
                  </a:cubicBezTo>
                  <a:cubicBezTo>
                    <a:pt x="500257" y="27136"/>
                    <a:pt x="636701" y="163580"/>
                    <a:pt x="636701" y="331912"/>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3" name="Freeform: Shape 432">
              <a:extLst>
                <a:ext uri="{FF2B5EF4-FFF2-40B4-BE49-F238E27FC236}">
                  <a16:creationId xmlns:a16="http://schemas.microsoft.com/office/drawing/2014/main" id="{0C912B58-FBAB-45C7-BF41-AFBBEE4E9E48}"/>
                </a:ext>
              </a:extLst>
            </p:cNvPr>
            <p:cNvSpPr/>
            <p:nvPr/>
          </p:nvSpPr>
          <p:spPr>
            <a:xfrm>
              <a:off x="4535734" y="1344073"/>
              <a:ext cx="71103" cy="71103"/>
            </a:xfrm>
            <a:custGeom>
              <a:avLst/>
              <a:gdLst>
                <a:gd name="connsiteX0" fmla="*/ 71328 w 71103"/>
                <a:gd name="connsiteY0" fmla="*/ 35816 h 71103"/>
                <a:gd name="connsiteX1" fmla="*/ 35776 w 71103"/>
                <a:gd name="connsiteY1" fmla="*/ 71360 h 71103"/>
                <a:gd name="connsiteX2" fmla="*/ 225 w 71103"/>
                <a:gd name="connsiteY2" fmla="*/ 35816 h 71103"/>
                <a:gd name="connsiteX3" fmla="*/ 35776 w 71103"/>
                <a:gd name="connsiteY3" fmla="*/ 257 h 71103"/>
                <a:gd name="connsiteX4" fmla="*/ 71328 w 71103"/>
                <a:gd name="connsiteY4" fmla="*/ 35816 h 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03" h="71103">
                  <a:moveTo>
                    <a:pt x="71328" y="35816"/>
                  </a:moveTo>
                  <a:cubicBezTo>
                    <a:pt x="71328" y="55451"/>
                    <a:pt x="55411" y="71360"/>
                    <a:pt x="35776" y="71360"/>
                  </a:cubicBezTo>
                  <a:cubicBezTo>
                    <a:pt x="16142" y="71360"/>
                    <a:pt x="225" y="55451"/>
                    <a:pt x="225" y="35816"/>
                  </a:cubicBezTo>
                  <a:cubicBezTo>
                    <a:pt x="225" y="16182"/>
                    <a:pt x="16142" y="257"/>
                    <a:pt x="35776" y="257"/>
                  </a:cubicBezTo>
                  <a:cubicBezTo>
                    <a:pt x="55411" y="257"/>
                    <a:pt x="71328" y="16182"/>
                    <a:pt x="71328" y="35816"/>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4" name="Freeform: Shape 433">
              <a:extLst>
                <a:ext uri="{FF2B5EF4-FFF2-40B4-BE49-F238E27FC236}">
                  <a16:creationId xmlns:a16="http://schemas.microsoft.com/office/drawing/2014/main" id="{2C31B783-0BDD-46A3-AF47-F16092FA69BD}"/>
                </a:ext>
              </a:extLst>
            </p:cNvPr>
            <p:cNvSpPr/>
            <p:nvPr/>
          </p:nvSpPr>
          <p:spPr>
            <a:xfrm>
              <a:off x="4660191" y="1344073"/>
              <a:ext cx="71103" cy="71103"/>
            </a:xfrm>
            <a:custGeom>
              <a:avLst/>
              <a:gdLst>
                <a:gd name="connsiteX0" fmla="*/ 71380 w 71103"/>
                <a:gd name="connsiteY0" fmla="*/ 35816 h 71103"/>
                <a:gd name="connsiteX1" fmla="*/ 35836 w 71103"/>
                <a:gd name="connsiteY1" fmla="*/ 71360 h 71103"/>
                <a:gd name="connsiteX2" fmla="*/ 277 w 71103"/>
                <a:gd name="connsiteY2" fmla="*/ 35816 h 71103"/>
                <a:gd name="connsiteX3" fmla="*/ 35836 w 71103"/>
                <a:gd name="connsiteY3" fmla="*/ 257 h 71103"/>
                <a:gd name="connsiteX4" fmla="*/ 71380 w 71103"/>
                <a:gd name="connsiteY4" fmla="*/ 35816 h 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03" h="71103">
                  <a:moveTo>
                    <a:pt x="71380" y="35816"/>
                  </a:moveTo>
                  <a:cubicBezTo>
                    <a:pt x="71380" y="55451"/>
                    <a:pt x="55470" y="71360"/>
                    <a:pt x="35836" y="71360"/>
                  </a:cubicBezTo>
                  <a:cubicBezTo>
                    <a:pt x="16201" y="71360"/>
                    <a:pt x="277" y="55451"/>
                    <a:pt x="277" y="35816"/>
                  </a:cubicBezTo>
                  <a:cubicBezTo>
                    <a:pt x="277" y="16182"/>
                    <a:pt x="16201" y="257"/>
                    <a:pt x="35836" y="257"/>
                  </a:cubicBezTo>
                  <a:cubicBezTo>
                    <a:pt x="55470" y="257"/>
                    <a:pt x="71380" y="16182"/>
                    <a:pt x="71380" y="35816"/>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5" name="Freeform: Shape 434">
              <a:extLst>
                <a:ext uri="{FF2B5EF4-FFF2-40B4-BE49-F238E27FC236}">
                  <a16:creationId xmlns:a16="http://schemas.microsoft.com/office/drawing/2014/main" id="{C4DA172D-C760-4357-811F-376FCDFE864D}"/>
                </a:ext>
              </a:extLst>
            </p:cNvPr>
            <p:cNvSpPr/>
            <p:nvPr/>
          </p:nvSpPr>
          <p:spPr>
            <a:xfrm>
              <a:off x="4411269" y="1344073"/>
              <a:ext cx="71103" cy="71103"/>
            </a:xfrm>
            <a:custGeom>
              <a:avLst/>
              <a:gdLst>
                <a:gd name="connsiteX0" fmla="*/ 71276 w 71103"/>
                <a:gd name="connsiteY0" fmla="*/ 35816 h 71103"/>
                <a:gd name="connsiteX1" fmla="*/ 35724 w 71103"/>
                <a:gd name="connsiteY1" fmla="*/ 71360 h 71103"/>
                <a:gd name="connsiteX2" fmla="*/ 173 w 71103"/>
                <a:gd name="connsiteY2" fmla="*/ 35816 h 71103"/>
                <a:gd name="connsiteX3" fmla="*/ 35724 w 71103"/>
                <a:gd name="connsiteY3" fmla="*/ 257 h 71103"/>
                <a:gd name="connsiteX4" fmla="*/ 71276 w 71103"/>
                <a:gd name="connsiteY4" fmla="*/ 35816 h 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03" h="71103">
                  <a:moveTo>
                    <a:pt x="71276" y="35816"/>
                  </a:moveTo>
                  <a:cubicBezTo>
                    <a:pt x="71276" y="55451"/>
                    <a:pt x="55366" y="71360"/>
                    <a:pt x="35724" y="71360"/>
                  </a:cubicBezTo>
                  <a:cubicBezTo>
                    <a:pt x="16090" y="71360"/>
                    <a:pt x="173" y="55451"/>
                    <a:pt x="173" y="35816"/>
                  </a:cubicBezTo>
                  <a:cubicBezTo>
                    <a:pt x="173" y="16182"/>
                    <a:pt x="16090" y="257"/>
                    <a:pt x="35724" y="257"/>
                  </a:cubicBezTo>
                  <a:cubicBezTo>
                    <a:pt x="55366" y="257"/>
                    <a:pt x="71276" y="16182"/>
                    <a:pt x="71276" y="35816"/>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6" name="Freeform: Shape 435">
              <a:extLst>
                <a:ext uri="{FF2B5EF4-FFF2-40B4-BE49-F238E27FC236}">
                  <a16:creationId xmlns:a16="http://schemas.microsoft.com/office/drawing/2014/main" id="{A7E4F9B0-0BA1-48C8-925E-26C0614FCEC2}"/>
                </a:ext>
              </a:extLst>
            </p:cNvPr>
            <p:cNvSpPr/>
            <p:nvPr/>
          </p:nvSpPr>
          <p:spPr>
            <a:xfrm>
              <a:off x="4483551" y="1545578"/>
              <a:ext cx="174253" cy="145398"/>
            </a:xfrm>
            <a:custGeom>
              <a:avLst/>
              <a:gdLst>
                <a:gd name="connsiteX0" fmla="*/ 164224 w 174253"/>
                <a:gd name="connsiteY0" fmla="*/ 357 h 145398"/>
                <a:gd name="connsiteX1" fmla="*/ 10471 w 174253"/>
                <a:gd name="connsiteY1" fmla="*/ 357 h 145398"/>
                <a:gd name="connsiteX2" fmla="*/ 224 w 174253"/>
                <a:gd name="connsiteY2" fmla="*/ 10611 h 145398"/>
                <a:gd name="connsiteX3" fmla="*/ 224 w 174253"/>
                <a:gd name="connsiteY3" fmla="*/ 77868 h 145398"/>
                <a:gd name="connsiteX4" fmla="*/ 10471 w 174253"/>
                <a:gd name="connsiteY4" fmla="*/ 88114 h 145398"/>
                <a:gd name="connsiteX5" fmla="*/ 30204 w 174253"/>
                <a:gd name="connsiteY5" fmla="*/ 88114 h 145398"/>
                <a:gd name="connsiteX6" fmla="*/ 30204 w 174253"/>
                <a:gd name="connsiteY6" fmla="*/ 138245 h 145398"/>
                <a:gd name="connsiteX7" fmla="*/ 37714 w 174253"/>
                <a:gd name="connsiteY7" fmla="*/ 145755 h 145398"/>
                <a:gd name="connsiteX8" fmla="*/ 136980 w 174253"/>
                <a:gd name="connsiteY8" fmla="*/ 145755 h 145398"/>
                <a:gd name="connsiteX9" fmla="*/ 144491 w 174253"/>
                <a:gd name="connsiteY9" fmla="*/ 138245 h 145398"/>
                <a:gd name="connsiteX10" fmla="*/ 144491 w 174253"/>
                <a:gd name="connsiteY10" fmla="*/ 88114 h 145398"/>
                <a:gd name="connsiteX11" fmla="*/ 164224 w 174253"/>
                <a:gd name="connsiteY11" fmla="*/ 88114 h 145398"/>
                <a:gd name="connsiteX12" fmla="*/ 174478 w 174253"/>
                <a:gd name="connsiteY12" fmla="*/ 77868 h 145398"/>
                <a:gd name="connsiteX13" fmla="*/ 174478 w 174253"/>
                <a:gd name="connsiteY13" fmla="*/ 10611 h 145398"/>
                <a:gd name="connsiteX14" fmla="*/ 164224 w 174253"/>
                <a:gd name="connsiteY14" fmla="*/ 357 h 14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4253" h="145398">
                  <a:moveTo>
                    <a:pt x="164224" y="357"/>
                  </a:moveTo>
                  <a:lnTo>
                    <a:pt x="10471" y="357"/>
                  </a:lnTo>
                  <a:cubicBezTo>
                    <a:pt x="4838" y="357"/>
                    <a:pt x="224" y="4978"/>
                    <a:pt x="224" y="10611"/>
                  </a:cubicBezTo>
                  <a:lnTo>
                    <a:pt x="224" y="77868"/>
                  </a:lnTo>
                  <a:cubicBezTo>
                    <a:pt x="224" y="83500"/>
                    <a:pt x="4838" y="88114"/>
                    <a:pt x="10471" y="88114"/>
                  </a:cubicBezTo>
                  <a:lnTo>
                    <a:pt x="30204" y="88114"/>
                  </a:lnTo>
                  <a:lnTo>
                    <a:pt x="30204" y="138245"/>
                  </a:lnTo>
                  <a:cubicBezTo>
                    <a:pt x="30204" y="142373"/>
                    <a:pt x="33587" y="145755"/>
                    <a:pt x="37714" y="145755"/>
                  </a:cubicBezTo>
                  <a:lnTo>
                    <a:pt x="136980" y="145755"/>
                  </a:lnTo>
                  <a:cubicBezTo>
                    <a:pt x="141116" y="145755"/>
                    <a:pt x="144491" y="142373"/>
                    <a:pt x="144491" y="138245"/>
                  </a:cubicBezTo>
                  <a:lnTo>
                    <a:pt x="144491" y="88114"/>
                  </a:lnTo>
                  <a:lnTo>
                    <a:pt x="164224" y="88114"/>
                  </a:lnTo>
                  <a:cubicBezTo>
                    <a:pt x="169864" y="88114"/>
                    <a:pt x="174478" y="83500"/>
                    <a:pt x="174478" y="77868"/>
                  </a:cubicBezTo>
                  <a:lnTo>
                    <a:pt x="174478" y="10611"/>
                  </a:lnTo>
                  <a:cubicBezTo>
                    <a:pt x="174478" y="4978"/>
                    <a:pt x="169864" y="357"/>
                    <a:pt x="164224" y="357"/>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7" name="Freeform: Shape 436">
              <a:extLst>
                <a:ext uri="{FF2B5EF4-FFF2-40B4-BE49-F238E27FC236}">
                  <a16:creationId xmlns:a16="http://schemas.microsoft.com/office/drawing/2014/main" id="{8F7BB1BD-6003-4A17-9A79-24CE329D6D34}"/>
                </a:ext>
              </a:extLst>
            </p:cNvPr>
            <p:cNvSpPr/>
            <p:nvPr/>
          </p:nvSpPr>
          <p:spPr>
            <a:xfrm>
              <a:off x="4032000" y="1686682"/>
              <a:ext cx="1077355" cy="1824"/>
            </a:xfrm>
            <a:custGeom>
              <a:avLst/>
              <a:gdLst>
                <a:gd name="connsiteX0" fmla="*/ 224 w 1077355"/>
                <a:gd name="connsiteY0" fmla="*/ 385 h 1824"/>
                <a:gd name="connsiteX1" fmla="*/ 1077580 w 1077355"/>
                <a:gd name="connsiteY1" fmla="*/ 385 h 1824"/>
              </a:gdLst>
              <a:ahLst/>
              <a:cxnLst>
                <a:cxn ang="0">
                  <a:pos x="connsiteX0" y="connsiteY0"/>
                </a:cxn>
                <a:cxn ang="0">
                  <a:pos x="connsiteX1" y="connsiteY1"/>
                </a:cxn>
              </a:cxnLst>
              <a:rect l="l" t="t" r="r" b="b"/>
              <a:pathLst>
                <a:path w="1077355" h="1824">
                  <a:moveTo>
                    <a:pt x="224" y="385"/>
                  </a:moveTo>
                  <a:lnTo>
                    <a:pt x="1077580" y="385"/>
                  </a:lnTo>
                </a:path>
              </a:pathLst>
            </a:custGeom>
            <a:no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8" name="Freeform: Shape 437">
              <a:extLst>
                <a:ext uri="{FF2B5EF4-FFF2-40B4-BE49-F238E27FC236}">
                  <a16:creationId xmlns:a16="http://schemas.microsoft.com/office/drawing/2014/main" id="{0676B2CE-4721-47FB-8628-A97ACAF2F832}"/>
                </a:ext>
              </a:extLst>
            </p:cNvPr>
            <p:cNvSpPr/>
            <p:nvPr/>
          </p:nvSpPr>
          <p:spPr>
            <a:xfrm>
              <a:off x="4032000" y="1665132"/>
              <a:ext cx="1077355" cy="43099"/>
            </a:xfrm>
            <a:custGeom>
              <a:avLst/>
              <a:gdLst>
                <a:gd name="connsiteX0" fmla="*/ 224 w 1077355"/>
                <a:gd name="connsiteY0" fmla="*/ 43485 h 43099"/>
                <a:gd name="connsiteX1" fmla="*/ 1077580 w 1077355"/>
                <a:gd name="connsiteY1" fmla="*/ 43485 h 43099"/>
                <a:gd name="connsiteX2" fmla="*/ 1077580 w 1077355"/>
                <a:gd name="connsiteY2" fmla="*/ 385 h 43099"/>
                <a:gd name="connsiteX3" fmla="*/ 224 w 1077355"/>
                <a:gd name="connsiteY3" fmla="*/ 385 h 43099"/>
                <a:gd name="connsiteX4" fmla="*/ 224 w 1077355"/>
                <a:gd name="connsiteY4" fmla="*/ 43485 h 43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7355" h="43099">
                  <a:moveTo>
                    <a:pt x="224" y="43485"/>
                  </a:moveTo>
                  <a:lnTo>
                    <a:pt x="1077580" y="43485"/>
                  </a:lnTo>
                  <a:lnTo>
                    <a:pt x="1077580" y="385"/>
                  </a:lnTo>
                  <a:lnTo>
                    <a:pt x="224" y="385"/>
                  </a:lnTo>
                  <a:lnTo>
                    <a:pt x="224" y="43485"/>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9" name="Freeform: Shape 438">
              <a:extLst>
                <a:ext uri="{FF2B5EF4-FFF2-40B4-BE49-F238E27FC236}">
                  <a16:creationId xmlns:a16="http://schemas.microsoft.com/office/drawing/2014/main" id="{C0C02526-D010-4A0C-B427-36E19171AD56}"/>
                </a:ext>
              </a:extLst>
            </p:cNvPr>
            <p:cNvSpPr/>
            <p:nvPr/>
          </p:nvSpPr>
          <p:spPr>
            <a:xfrm>
              <a:off x="4430448" y="1070890"/>
              <a:ext cx="182157" cy="203731"/>
            </a:xfrm>
            <a:custGeom>
              <a:avLst/>
              <a:gdLst>
                <a:gd name="connsiteX0" fmla="*/ 180903 w 182157"/>
                <a:gd name="connsiteY0" fmla="*/ 172933 h 203731"/>
                <a:gd name="connsiteX1" fmla="*/ 172146 w 182157"/>
                <a:gd name="connsiteY1" fmla="*/ 134531 h 203731"/>
                <a:gd name="connsiteX2" fmla="*/ 136473 w 182157"/>
                <a:gd name="connsiteY2" fmla="*/ 120248 h 203731"/>
                <a:gd name="connsiteX3" fmla="*/ 4422 w 182157"/>
                <a:gd name="connsiteY3" fmla="*/ 884 h 203731"/>
                <a:gd name="connsiteX4" fmla="*/ 690 w 182157"/>
                <a:gd name="connsiteY4" fmla="*/ 4114 h 203731"/>
                <a:gd name="connsiteX5" fmla="*/ 99675 w 182157"/>
                <a:gd name="connsiteY5" fmla="*/ 151976 h 203731"/>
                <a:gd name="connsiteX6" fmla="*/ 98771 w 182157"/>
                <a:gd name="connsiteY6" fmla="*/ 166966 h 203731"/>
                <a:gd name="connsiteX7" fmla="*/ 108690 w 182157"/>
                <a:gd name="connsiteY7" fmla="*/ 189390 h 203731"/>
                <a:gd name="connsiteX8" fmla="*/ 129442 w 182157"/>
                <a:gd name="connsiteY8" fmla="*/ 202449 h 203731"/>
                <a:gd name="connsiteX9" fmla="*/ 167844 w 182157"/>
                <a:gd name="connsiteY9" fmla="*/ 193684 h 203731"/>
                <a:gd name="connsiteX10" fmla="*/ 180903 w 182157"/>
                <a:gd name="connsiteY10" fmla="*/ 172933 h 20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157" h="203731">
                  <a:moveTo>
                    <a:pt x="180903" y="172933"/>
                  </a:moveTo>
                  <a:cubicBezTo>
                    <a:pt x="184415" y="159934"/>
                    <a:pt x="181618" y="145484"/>
                    <a:pt x="172146" y="134531"/>
                  </a:cubicBezTo>
                  <a:cubicBezTo>
                    <a:pt x="162926" y="123866"/>
                    <a:pt x="149517" y="119031"/>
                    <a:pt x="136473" y="120248"/>
                  </a:cubicBezTo>
                  <a:lnTo>
                    <a:pt x="4422" y="884"/>
                  </a:lnTo>
                  <a:cubicBezTo>
                    <a:pt x="2248" y="-1184"/>
                    <a:pt x="-1043" y="1666"/>
                    <a:pt x="690" y="4114"/>
                  </a:cubicBezTo>
                  <a:lnTo>
                    <a:pt x="99675" y="151976"/>
                  </a:lnTo>
                  <a:cubicBezTo>
                    <a:pt x="98482" y="156871"/>
                    <a:pt x="98178" y="161956"/>
                    <a:pt x="98771" y="166966"/>
                  </a:cubicBezTo>
                  <a:cubicBezTo>
                    <a:pt x="99728" y="174993"/>
                    <a:pt x="103004" y="182822"/>
                    <a:pt x="108690" y="189390"/>
                  </a:cubicBezTo>
                  <a:cubicBezTo>
                    <a:pt x="114368" y="195957"/>
                    <a:pt x="121643" y="200336"/>
                    <a:pt x="129442" y="202449"/>
                  </a:cubicBezTo>
                  <a:cubicBezTo>
                    <a:pt x="142440" y="205953"/>
                    <a:pt x="156898" y="203156"/>
                    <a:pt x="167844" y="193684"/>
                  </a:cubicBezTo>
                  <a:cubicBezTo>
                    <a:pt x="174412" y="188006"/>
                    <a:pt x="178798" y="180724"/>
                    <a:pt x="180903" y="172933"/>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0" name="Freeform: Shape 439">
              <a:extLst>
                <a:ext uri="{FF2B5EF4-FFF2-40B4-BE49-F238E27FC236}">
                  <a16:creationId xmlns:a16="http://schemas.microsoft.com/office/drawing/2014/main" id="{A47FABDA-04D0-437F-9E7F-0F68560C7D86}"/>
                </a:ext>
              </a:extLst>
            </p:cNvPr>
            <p:cNvSpPr/>
            <p:nvPr/>
          </p:nvSpPr>
          <p:spPr>
            <a:xfrm>
              <a:off x="4550104" y="1212125"/>
              <a:ext cx="41139" cy="41138"/>
            </a:xfrm>
            <a:custGeom>
              <a:avLst/>
              <a:gdLst>
                <a:gd name="connsiteX0" fmla="*/ 34244 w 41139"/>
                <a:gd name="connsiteY0" fmla="*/ 36322 h 41138"/>
                <a:gd name="connsiteX1" fmla="*/ 5238 w 41139"/>
                <a:gd name="connsiteY1" fmla="*/ 34216 h 41138"/>
                <a:gd name="connsiteX2" fmla="*/ 7343 w 41139"/>
                <a:gd name="connsiteY2" fmla="*/ 5209 h 41138"/>
                <a:gd name="connsiteX3" fmla="*/ 36358 w 41139"/>
                <a:gd name="connsiteY3" fmla="*/ 7315 h 41138"/>
                <a:gd name="connsiteX4" fmla="*/ 34244 w 41139"/>
                <a:gd name="connsiteY4" fmla="*/ 36322 h 41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39" h="41138">
                  <a:moveTo>
                    <a:pt x="34244" y="36322"/>
                  </a:moveTo>
                  <a:cubicBezTo>
                    <a:pt x="25655" y="43756"/>
                    <a:pt x="12664" y="42813"/>
                    <a:pt x="5238" y="34216"/>
                  </a:cubicBezTo>
                  <a:cubicBezTo>
                    <a:pt x="-2197" y="25627"/>
                    <a:pt x="-1254" y="12636"/>
                    <a:pt x="7343" y="5209"/>
                  </a:cubicBezTo>
                  <a:cubicBezTo>
                    <a:pt x="15933" y="-2225"/>
                    <a:pt x="28923" y="-1282"/>
                    <a:pt x="36358" y="7315"/>
                  </a:cubicBezTo>
                  <a:cubicBezTo>
                    <a:pt x="43784" y="15912"/>
                    <a:pt x="42842" y="28903"/>
                    <a:pt x="34244" y="36322"/>
                  </a:cubicBezTo>
                  <a:close/>
                </a:path>
              </a:pathLst>
            </a:custGeom>
            <a:solidFill>
              <a:schemeClr val="bg1">
                <a:lumMod val="75000"/>
              </a:schemeClr>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41" name="Group 440">
            <a:extLst>
              <a:ext uri="{FF2B5EF4-FFF2-40B4-BE49-F238E27FC236}">
                <a16:creationId xmlns:a16="http://schemas.microsoft.com/office/drawing/2014/main" id="{3822FFED-6F2B-4E42-A7E0-B559E55F7D7F}"/>
              </a:ext>
            </a:extLst>
          </p:cNvPr>
          <p:cNvGrpSpPr>
            <a:grpSpLocks noChangeAspect="1"/>
          </p:cNvGrpSpPr>
          <p:nvPr/>
        </p:nvGrpSpPr>
        <p:grpSpPr>
          <a:xfrm>
            <a:off x="69679" y="4751314"/>
            <a:ext cx="504004" cy="504000"/>
            <a:chOff x="5429250" y="783087"/>
            <a:chExt cx="1077363" cy="1077355"/>
          </a:xfrm>
        </p:grpSpPr>
        <p:sp>
          <p:nvSpPr>
            <p:cNvPr id="442" name="Freeform: Shape 441">
              <a:extLst>
                <a:ext uri="{FF2B5EF4-FFF2-40B4-BE49-F238E27FC236}">
                  <a16:creationId xmlns:a16="http://schemas.microsoft.com/office/drawing/2014/main" id="{922EFC3B-31E6-42D5-8AA3-F0AB054A95FE}"/>
                </a:ext>
              </a:extLst>
            </p:cNvPr>
            <p:cNvSpPr/>
            <p:nvPr/>
          </p:nvSpPr>
          <p:spPr>
            <a:xfrm>
              <a:off x="5429250" y="783087"/>
              <a:ext cx="1077363" cy="1077355"/>
            </a:xfrm>
            <a:custGeom>
              <a:avLst/>
              <a:gdLst>
                <a:gd name="connsiteX0" fmla="*/ 224 w 1077363"/>
                <a:gd name="connsiteY0" fmla="*/ 225 h 1077355"/>
                <a:gd name="connsiteX1" fmla="*/ 1077588 w 1077363"/>
                <a:gd name="connsiteY1" fmla="*/ 225 h 1077355"/>
                <a:gd name="connsiteX2" fmla="*/ 1077588 w 1077363"/>
                <a:gd name="connsiteY2" fmla="*/ 1077581 h 1077355"/>
                <a:gd name="connsiteX3" fmla="*/ 224 w 1077363"/>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63" h="1077355">
                  <a:moveTo>
                    <a:pt x="224" y="225"/>
                  </a:moveTo>
                  <a:lnTo>
                    <a:pt x="1077588" y="225"/>
                  </a:lnTo>
                  <a:lnTo>
                    <a:pt x="1077588" y="1077581"/>
                  </a:lnTo>
                  <a:lnTo>
                    <a:pt x="224" y="1077581"/>
                  </a:lnTo>
                  <a:close/>
                </a:path>
              </a:pathLst>
            </a:custGeom>
            <a:solidFill>
              <a:schemeClr val="bg1">
                <a:lumMod val="75000"/>
              </a:schemeClr>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3" name="Freeform: Shape 442">
              <a:extLst>
                <a:ext uri="{FF2B5EF4-FFF2-40B4-BE49-F238E27FC236}">
                  <a16:creationId xmlns:a16="http://schemas.microsoft.com/office/drawing/2014/main" id="{1AFB6AAA-F7B1-4A6B-BAE5-6966BBBB0B32}"/>
                </a:ext>
              </a:extLst>
            </p:cNvPr>
            <p:cNvSpPr/>
            <p:nvPr/>
          </p:nvSpPr>
          <p:spPr>
            <a:xfrm>
              <a:off x="5581391" y="935235"/>
              <a:ext cx="773065" cy="773065"/>
            </a:xfrm>
            <a:custGeom>
              <a:avLst/>
              <a:gdLst>
                <a:gd name="connsiteX0" fmla="*/ 773290 w 773065"/>
                <a:gd name="connsiteY0" fmla="*/ 226647 h 773065"/>
                <a:gd name="connsiteX1" fmla="*/ 546868 w 773065"/>
                <a:gd name="connsiteY1" fmla="*/ 225 h 773065"/>
                <a:gd name="connsiteX2" fmla="*/ 226646 w 773065"/>
                <a:gd name="connsiteY2" fmla="*/ 225 h 773065"/>
                <a:gd name="connsiteX3" fmla="*/ 224 w 773065"/>
                <a:gd name="connsiteY3" fmla="*/ 226647 h 773065"/>
                <a:gd name="connsiteX4" fmla="*/ 224 w 773065"/>
                <a:gd name="connsiteY4" fmla="*/ 546869 h 773065"/>
                <a:gd name="connsiteX5" fmla="*/ 226646 w 773065"/>
                <a:gd name="connsiteY5" fmla="*/ 773291 h 773065"/>
                <a:gd name="connsiteX6" fmla="*/ 546868 w 773065"/>
                <a:gd name="connsiteY6" fmla="*/ 773291 h 773065"/>
                <a:gd name="connsiteX7" fmla="*/ 773290 w 773065"/>
                <a:gd name="connsiteY7" fmla="*/ 546869 h 773065"/>
                <a:gd name="connsiteX8" fmla="*/ 773290 w 773065"/>
                <a:gd name="connsiteY8" fmla="*/ 226647 h 773065"/>
                <a:gd name="connsiteX9" fmla="*/ 533475 w 773065"/>
                <a:gd name="connsiteY9" fmla="*/ 32546 h 773065"/>
                <a:gd name="connsiteX10" fmla="*/ 740969 w 773065"/>
                <a:gd name="connsiteY10" fmla="*/ 240040 h 773065"/>
                <a:gd name="connsiteX11" fmla="*/ 740969 w 773065"/>
                <a:gd name="connsiteY11" fmla="*/ 533476 h 773065"/>
                <a:gd name="connsiteX12" fmla="*/ 533475 w 773065"/>
                <a:gd name="connsiteY12" fmla="*/ 740970 h 773065"/>
                <a:gd name="connsiteX13" fmla="*/ 240040 w 773065"/>
                <a:gd name="connsiteY13" fmla="*/ 740970 h 773065"/>
                <a:gd name="connsiteX14" fmla="*/ 32545 w 773065"/>
                <a:gd name="connsiteY14" fmla="*/ 533476 h 773065"/>
                <a:gd name="connsiteX15" fmla="*/ 32545 w 773065"/>
                <a:gd name="connsiteY15" fmla="*/ 240040 h 773065"/>
                <a:gd name="connsiteX16" fmla="*/ 240040 w 773065"/>
                <a:gd name="connsiteY16" fmla="*/ 32546 h 773065"/>
                <a:gd name="connsiteX17" fmla="*/ 533475 w 773065"/>
                <a:gd name="connsiteY17" fmla="*/ 32546 h 773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73065" h="773065">
                  <a:moveTo>
                    <a:pt x="773290" y="226647"/>
                  </a:moveTo>
                  <a:lnTo>
                    <a:pt x="546868" y="225"/>
                  </a:lnTo>
                  <a:lnTo>
                    <a:pt x="226646" y="225"/>
                  </a:lnTo>
                  <a:lnTo>
                    <a:pt x="224" y="226647"/>
                  </a:lnTo>
                  <a:lnTo>
                    <a:pt x="224" y="546869"/>
                  </a:lnTo>
                  <a:lnTo>
                    <a:pt x="226646" y="773291"/>
                  </a:lnTo>
                  <a:lnTo>
                    <a:pt x="546868" y="773291"/>
                  </a:lnTo>
                  <a:lnTo>
                    <a:pt x="773290" y="546869"/>
                  </a:lnTo>
                  <a:lnTo>
                    <a:pt x="773290" y="226647"/>
                  </a:lnTo>
                  <a:close/>
                  <a:moveTo>
                    <a:pt x="533475" y="32546"/>
                  </a:moveTo>
                  <a:lnTo>
                    <a:pt x="740969" y="240040"/>
                  </a:lnTo>
                  <a:cubicBezTo>
                    <a:pt x="740969" y="280586"/>
                    <a:pt x="740969" y="492930"/>
                    <a:pt x="740969" y="533476"/>
                  </a:cubicBezTo>
                  <a:cubicBezTo>
                    <a:pt x="740969" y="533476"/>
                    <a:pt x="533475" y="740970"/>
                    <a:pt x="533475" y="740970"/>
                  </a:cubicBezTo>
                  <a:cubicBezTo>
                    <a:pt x="533475" y="740970"/>
                    <a:pt x="240040" y="740970"/>
                    <a:pt x="240040" y="740970"/>
                  </a:cubicBezTo>
                  <a:cubicBezTo>
                    <a:pt x="240040" y="740970"/>
                    <a:pt x="32545" y="533476"/>
                    <a:pt x="32545" y="533476"/>
                  </a:cubicBezTo>
                  <a:cubicBezTo>
                    <a:pt x="32545" y="533476"/>
                    <a:pt x="32545" y="240040"/>
                    <a:pt x="32545" y="240040"/>
                  </a:cubicBezTo>
                  <a:cubicBezTo>
                    <a:pt x="32545" y="240040"/>
                    <a:pt x="208714" y="63871"/>
                    <a:pt x="240040" y="32546"/>
                  </a:cubicBezTo>
                  <a:cubicBezTo>
                    <a:pt x="240040" y="32546"/>
                    <a:pt x="533475" y="32546"/>
                    <a:pt x="533475" y="32546"/>
                  </a:cubicBezTo>
                  <a:close/>
                </a:path>
              </a:pathLst>
            </a:custGeom>
            <a:solidFill>
              <a:srgbClr val="FFFFFF"/>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4" name="Freeform: Shape 443">
              <a:extLst>
                <a:ext uri="{FF2B5EF4-FFF2-40B4-BE49-F238E27FC236}">
                  <a16:creationId xmlns:a16="http://schemas.microsoft.com/office/drawing/2014/main" id="{E96BA57B-BB89-4EC9-95A9-A19462E6DCA3}"/>
                </a:ext>
              </a:extLst>
            </p:cNvPr>
            <p:cNvSpPr/>
            <p:nvPr/>
          </p:nvSpPr>
          <p:spPr>
            <a:xfrm>
              <a:off x="5786308" y="1054372"/>
              <a:ext cx="435945" cy="515478"/>
            </a:xfrm>
            <a:custGeom>
              <a:avLst/>
              <a:gdLst>
                <a:gd name="connsiteX0" fmla="*/ 378742 w 435945"/>
                <a:gd name="connsiteY0" fmla="*/ 202007 h 515478"/>
                <a:gd name="connsiteX1" fmla="*/ 309432 w 435945"/>
                <a:gd name="connsiteY1" fmla="*/ 282171 h 515478"/>
                <a:gd name="connsiteX2" fmla="*/ 309524 w 435945"/>
                <a:gd name="connsiteY2" fmla="*/ 71408 h 515478"/>
                <a:gd name="connsiteX3" fmla="*/ 279582 w 435945"/>
                <a:gd name="connsiteY3" fmla="*/ 41466 h 515478"/>
                <a:gd name="connsiteX4" fmla="*/ 279088 w 435945"/>
                <a:gd name="connsiteY4" fmla="*/ 41466 h 515478"/>
                <a:gd name="connsiteX5" fmla="*/ 249146 w 435945"/>
                <a:gd name="connsiteY5" fmla="*/ 71408 h 515478"/>
                <a:gd name="connsiteX6" fmla="*/ 249146 w 435945"/>
                <a:gd name="connsiteY6" fmla="*/ 231257 h 515478"/>
                <a:gd name="connsiteX7" fmla="*/ 224107 w 435945"/>
                <a:gd name="connsiteY7" fmla="*/ 223268 h 515478"/>
                <a:gd name="connsiteX8" fmla="*/ 224107 w 435945"/>
                <a:gd name="connsiteY8" fmla="*/ 30171 h 515478"/>
                <a:gd name="connsiteX9" fmla="*/ 194150 w 435945"/>
                <a:gd name="connsiteY9" fmla="*/ 221 h 515478"/>
                <a:gd name="connsiteX10" fmla="*/ 193671 w 435945"/>
                <a:gd name="connsiteY10" fmla="*/ 221 h 515478"/>
                <a:gd name="connsiteX11" fmla="*/ 163714 w 435945"/>
                <a:gd name="connsiteY11" fmla="*/ 30171 h 515478"/>
                <a:gd name="connsiteX12" fmla="*/ 163714 w 435945"/>
                <a:gd name="connsiteY12" fmla="*/ 216031 h 515478"/>
                <a:gd name="connsiteX13" fmla="*/ 140887 w 435945"/>
                <a:gd name="connsiteY13" fmla="*/ 217354 h 515478"/>
                <a:gd name="connsiteX14" fmla="*/ 140887 w 435945"/>
                <a:gd name="connsiteY14" fmla="*/ 53735 h 515478"/>
                <a:gd name="connsiteX15" fmla="*/ 110946 w 435945"/>
                <a:gd name="connsiteY15" fmla="*/ 23785 h 515478"/>
                <a:gd name="connsiteX16" fmla="*/ 110452 w 435945"/>
                <a:gd name="connsiteY16" fmla="*/ 23785 h 515478"/>
                <a:gd name="connsiteX17" fmla="*/ 80510 w 435945"/>
                <a:gd name="connsiteY17" fmla="*/ 53735 h 515478"/>
                <a:gd name="connsiteX18" fmla="*/ 80510 w 435945"/>
                <a:gd name="connsiteY18" fmla="*/ 231599 h 515478"/>
                <a:gd name="connsiteX19" fmla="*/ 60625 w 435945"/>
                <a:gd name="connsiteY19" fmla="*/ 239740 h 515478"/>
                <a:gd name="connsiteX20" fmla="*/ 60625 w 435945"/>
                <a:gd name="connsiteY20" fmla="*/ 108883 h 515478"/>
                <a:gd name="connsiteX21" fmla="*/ 31504 w 435945"/>
                <a:gd name="connsiteY21" fmla="*/ 79754 h 515478"/>
                <a:gd name="connsiteX22" fmla="*/ 29376 w 435945"/>
                <a:gd name="connsiteY22" fmla="*/ 79754 h 515478"/>
                <a:gd name="connsiteX23" fmla="*/ 240 w 435945"/>
                <a:gd name="connsiteY23" fmla="*/ 108883 h 515478"/>
                <a:gd name="connsiteX24" fmla="*/ 240 w 435945"/>
                <a:gd name="connsiteY24" fmla="*/ 305568 h 515478"/>
                <a:gd name="connsiteX25" fmla="*/ 718 w 435945"/>
                <a:gd name="connsiteY25" fmla="*/ 310220 h 515478"/>
                <a:gd name="connsiteX26" fmla="*/ 163714 w 435945"/>
                <a:gd name="connsiteY26" fmla="*/ 515700 h 515478"/>
                <a:gd name="connsiteX27" fmla="*/ 340446 w 435945"/>
                <a:gd name="connsiteY27" fmla="*/ 375789 h 515478"/>
                <a:gd name="connsiteX28" fmla="*/ 400702 w 435945"/>
                <a:gd name="connsiteY28" fmla="*/ 269750 h 515478"/>
                <a:gd name="connsiteX29" fmla="*/ 436185 w 435945"/>
                <a:gd name="connsiteY29" fmla="*/ 231462 h 515478"/>
                <a:gd name="connsiteX30" fmla="*/ 378742 w 435945"/>
                <a:gd name="connsiteY30" fmla="*/ 202007 h 515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35945" h="515478">
                  <a:moveTo>
                    <a:pt x="378742" y="202007"/>
                  </a:moveTo>
                  <a:cubicBezTo>
                    <a:pt x="343829" y="213302"/>
                    <a:pt x="320424" y="256934"/>
                    <a:pt x="309432" y="282171"/>
                  </a:cubicBezTo>
                  <a:lnTo>
                    <a:pt x="309524" y="71408"/>
                  </a:lnTo>
                  <a:cubicBezTo>
                    <a:pt x="309524" y="54936"/>
                    <a:pt x="296054" y="41466"/>
                    <a:pt x="279582" y="41466"/>
                  </a:cubicBezTo>
                  <a:lnTo>
                    <a:pt x="279088" y="41466"/>
                  </a:lnTo>
                  <a:cubicBezTo>
                    <a:pt x="262616" y="41466"/>
                    <a:pt x="249146" y="54936"/>
                    <a:pt x="249146" y="71408"/>
                  </a:cubicBezTo>
                  <a:lnTo>
                    <a:pt x="249146" y="231257"/>
                  </a:lnTo>
                  <a:cubicBezTo>
                    <a:pt x="240678" y="228034"/>
                    <a:pt x="232339" y="225419"/>
                    <a:pt x="224107" y="223268"/>
                  </a:cubicBezTo>
                  <a:lnTo>
                    <a:pt x="224107" y="30171"/>
                  </a:lnTo>
                  <a:cubicBezTo>
                    <a:pt x="224107" y="13698"/>
                    <a:pt x="210622" y="221"/>
                    <a:pt x="194150" y="221"/>
                  </a:cubicBezTo>
                  <a:lnTo>
                    <a:pt x="193671" y="221"/>
                  </a:lnTo>
                  <a:cubicBezTo>
                    <a:pt x="177199" y="221"/>
                    <a:pt x="163714" y="13698"/>
                    <a:pt x="163714" y="30171"/>
                  </a:cubicBezTo>
                  <a:lnTo>
                    <a:pt x="163714" y="216031"/>
                  </a:lnTo>
                  <a:cubicBezTo>
                    <a:pt x="155908" y="216115"/>
                    <a:pt x="148306" y="216556"/>
                    <a:pt x="140887" y="217354"/>
                  </a:cubicBezTo>
                  <a:lnTo>
                    <a:pt x="140887" y="53735"/>
                  </a:lnTo>
                  <a:cubicBezTo>
                    <a:pt x="140887" y="37263"/>
                    <a:pt x="127418" y="23785"/>
                    <a:pt x="110946" y="23785"/>
                  </a:cubicBezTo>
                  <a:lnTo>
                    <a:pt x="110452" y="23785"/>
                  </a:lnTo>
                  <a:cubicBezTo>
                    <a:pt x="93987" y="23785"/>
                    <a:pt x="80510" y="37263"/>
                    <a:pt x="80510" y="53735"/>
                  </a:cubicBezTo>
                  <a:lnTo>
                    <a:pt x="80510" y="231599"/>
                  </a:lnTo>
                  <a:cubicBezTo>
                    <a:pt x="73509" y="234183"/>
                    <a:pt x="66843" y="236890"/>
                    <a:pt x="60625" y="239740"/>
                  </a:cubicBezTo>
                  <a:lnTo>
                    <a:pt x="60625" y="108883"/>
                  </a:lnTo>
                  <a:cubicBezTo>
                    <a:pt x="60625" y="92859"/>
                    <a:pt x="47520" y="79754"/>
                    <a:pt x="31504" y="79754"/>
                  </a:cubicBezTo>
                  <a:lnTo>
                    <a:pt x="29376" y="79754"/>
                  </a:lnTo>
                  <a:cubicBezTo>
                    <a:pt x="13352" y="79754"/>
                    <a:pt x="240" y="92859"/>
                    <a:pt x="240" y="108883"/>
                  </a:cubicBezTo>
                  <a:lnTo>
                    <a:pt x="240" y="305568"/>
                  </a:lnTo>
                  <a:cubicBezTo>
                    <a:pt x="240" y="307164"/>
                    <a:pt x="468" y="308700"/>
                    <a:pt x="718" y="310220"/>
                  </a:cubicBezTo>
                  <a:cubicBezTo>
                    <a:pt x="4390" y="444779"/>
                    <a:pt x="34096" y="515700"/>
                    <a:pt x="163714" y="515700"/>
                  </a:cubicBezTo>
                  <a:cubicBezTo>
                    <a:pt x="303633" y="515700"/>
                    <a:pt x="337854" y="384736"/>
                    <a:pt x="340446" y="375789"/>
                  </a:cubicBezTo>
                  <a:cubicBezTo>
                    <a:pt x="356036" y="322298"/>
                    <a:pt x="391436" y="279168"/>
                    <a:pt x="400702" y="269750"/>
                  </a:cubicBezTo>
                  <a:cubicBezTo>
                    <a:pt x="412370" y="257877"/>
                    <a:pt x="436185" y="231462"/>
                    <a:pt x="436185" y="231462"/>
                  </a:cubicBezTo>
                  <a:cubicBezTo>
                    <a:pt x="436185" y="231462"/>
                    <a:pt x="428819" y="185801"/>
                    <a:pt x="378742" y="202007"/>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45" name="Group 444">
            <a:extLst>
              <a:ext uri="{FF2B5EF4-FFF2-40B4-BE49-F238E27FC236}">
                <a16:creationId xmlns:a16="http://schemas.microsoft.com/office/drawing/2014/main" id="{6BC5DE7B-E007-4F32-AB6B-0D7297378544}"/>
              </a:ext>
            </a:extLst>
          </p:cNvPr>
          <p:cNvGrpSpPr>
            <a:grpSpLocks noChangeAspect="1"/>
          </p:cNvGrpSpPr>
          <p:nvPr/>
        </p:nvGrpSpPr>
        <p:grpSpPr>
          <a:xfrm>
            <a:off x="69679" y="1262458"/>
            <a:ext cx="504004" cy="504000"/>
            <a:chOff x="6851400" y="916437"/>
            <a:chExt cx="1077363" cy="1077355"/>
          </a:xfrm>
        </p:grpSpPr>
        <p:sp>
          <p:nvSpPr>
            <p:cNvPr id="446" name="Freeform: Shape 445">
              <a:extLst>
                <a:ext uri="{FF2B5EF4-FFF2-40B4-BE49-F238E27FC236}">
                  <a16:creationId xmlns:a16="http://schemas.microsoft.com/office/drawing/2014/main" id="{BD96DF71-7240-4230-9CFD-0684E7F32CB7}"/>
                </a:ext>
              </a:extLst>
            </p:cNvPr>
            <p:cNvSpPr/>
            <p:nvPr/>
          </p:nvSpPr>
          <p:spPr>
            <a:xfrm>
              <a:off x="6851400" y="916437"/>
              <a:ext cx="1077363" cy="1077355"/>
            </a:xfrm>
            <a:custGeom>
              <a:avLst/>
              <a:gdLst>
                <a:gd name="connsiteX0" fmla="*/ 224 w 1077363"/>
                <a:gd name="connsiteY0" fmla="*/ 225 h 1077355"/>
                <a:gd name="connsiteX1" fmla="*/ 1077588 w 1077363"/>
                <a:gd name="connsiteY1" fmla="*/ 225 h 1077355"/>
                <a:gd name="connsiteX2" fmla="*/ 1077588 w 1077363"/>
                <a:gd name="connsiteY2" fmla="*/ 1077581 h 1077355"/>
                <a:gd name="connsiteX3" fmla="*/ 224 w 1077363"/>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63" h="1077355">
                  <a:moveTo>
                    <a:pt x="224" y="225"/>
                  </a:moveTo>
                  <a:lnTo>
                    <a:pt x="1077588" y="225"/>
                  </a:lnTo>
                  <a:lnTo>
                    <a:pt x="1077588" y="1077581"/>
                  </a:lnTo>
                  <a:lnTo>
                    <a:pt x="224" y="1077581"/>
                  </a:lnTo>
                  <a:close/>
                </a:path>
              </a:pathLst>
            </a:custGeom>
            <a:solidFill>
              <a:schemeClr val="bg1">
                <a:lumMod val="75000"/>
              </a:schemeClr>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7" name="Freeform: Shape 446">
              <a:extLst>
                <a:ext uri="{FF2B5EF4-FFF2-40B4-BE49-F238E27FC236}">
                  <a16:creationId xmlns:a16="http://schemas.microsoft.com/office/drawing/2014/main" id="{CE26F28D-1A7F-4F2B-8C3F-B4CA5E2EB9E3}"/>
                </a:ext>
              </a:extLst>
            </p:cNvPr>
            <p:cNvSpPr/>
            <p:nvPr/>
          </p:nvSpPr>
          <p:spPr>
            <a:xfrm>
              <a:off x="7047803" y="1566961"/>
              <a:ext cx="63494" cy="264968"/>
            </a:xfrm>
            <a:custGeom>
              <a:avLst/>
              <a:gdLst>
                <a:gd name="connsiteX0" fmla="*/ 95 w 63494"/>
                <a:gd name="connsiteY0" fmla="*/ 327 h 264968"/>
                <a:gd name="connsiteX1" fmla="*/ 63589 w 63494"/>
                <a:gd name="connsiteY1" fmla="*/ 327 h 264968"/>
                <a:gd name="connsiteX2" fmla="*/ 63589 w 63494"/>
                <a:gd name="connsiteY2" fmla="*/ 265295 h 264968"/>
                <a:gd name="connsiteX3" fmla="*/ 95 w 63494"/>
                <a:gd name="connsiteY3" fmla="*/ 265295 h 264968"/>
              </a:gdLst>
              <a:ahLst/>
              <a:cxnLst>
                <a:cxn ang="0">
                  <a:pos x="connsiteX0" y="connsiteY0"/>
                </a:cxn>
                <a:cxn ang="0">
                  <a:pos x="connsiteX1" y="connsiteY1"/>
                </a:cxn>
                <a:cxn ang="0">
                  <a:pos x="connsiteX2" y="connsiteY2"/>
                </a:cxn>
                <a:cxn ang="0">
                  <a:pos x="connsiteX3" y="connsiteY3"/>
                </a:cxn>
              </a:cxnLst>
              <a:rect l="l" t="t" r="r" b="b"/>
              <a:pathLst>
                <a:path w="63494" h="264968">
                  <a:moveTo>
                    <a:pt x="95" y="327"/>
                  </a:moveTo>
                  <a:lnTo>
                    <a:pt x="63589" y="327"/>
                  </a:lnTo>
                  <a:lnTo>
                    <a:pt x="63589" y="265295"/>
                  </a:lnTo>
                  <a:lnTo>
                    <a:pt x="95" y="265295"/>
                  </a:lnTo>
                  <a:close/>
                </a:path>
              </a:pathLst>
            </a:custGeom>
            <a:solidFill>
              <a:srgbClr val="FFFFFF"/>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8" name="Freeform: Shape 447">
              <a:extLst>
                <a:ext uri="{FF2B5EF4-FFF2-40B4-BE49-F238E27FC236}">
                  <a16:creationId xmlns:a16="http://schemas.microsoft.com/office/drawing/2014/main" id="{89039B21-E4DA-4E08-8CC9-129ECFED6960}"/>
                </a:ext>
              </a:extLst>
            </p:cNvPr>
            <p:cNvSpPr/>
            <p:nvPr/>
          </p:nvSpPr>
          <p:spPr>
            <a:xfrm>
              <a:off x="7358326" y="1661757"/>
              <a:ext cx="63501" cy="170171"/>
            </a:xfrm>
            <a:custGeom>
              <a:avLst/>
              <a:gdLst>
                <a:gd name="connsiteX0" fmla="*/ 224 w 63501"/>
                <a:gd name="connsiteY0" fmla="*/ 347 h 170171"/>
                <a:gd name="connsiteX1" fmla="*/ 63726 w 63501"/>
                <a:gd name="connsiteY1" fmla="*/ 347 h 170171"/>
                <a:gd name="connsiteX2" fmla="*/ 63726 w 63501"/>
                <a:gd name="connsiteY2" fmla="*/ 170518 h 170171"/>
                <a:gd name="connsiteX3" fmla="*/ 224 w 63501"/>
                <a:gd name="connsiteY3" fmla="*/ 170518 h 170171"/>
              </a:gdLst>
              <a:ahLst/>
              <a:cxnLst>
                <a:cxn ang="0">
                  <a:pos x="connsiteX0" y="connsiteY0"/>
                </a:cxn>
                <a:cxn ang="0">
                  <a:pos x="connsiteX1" y="connsiteY1"/>
                </a:cxn>
                <a:cxn ang="0">
                  <a:pos x="connsiteX2" y="connsiteY2"/>
                </a:cxn>
                <a:cxn ang="0">
                  <a:pos x="connsiteX3" y="connsiteY3"/>
                </a:cxn>
              </a:cxnLst>
              <a:rect l="l" t="t" r="r" b="b"/>
              <a:pathLst>
                <a:path w="63501" h="170171">
                  <a:moveTo>
                    <a:pt x="224" y="347"/>
                  </a:moveTo>
                  <a:lnTo>
                    <a:pt x="63726" y="347"/>
                  </a:lnTo>
                  <a:lnTo>
                    <a:pt x="63726" y="170518"/>
                  </a:lnTo>
                  <a:lnTo>
                    <a:pt x="224" y="170518"/>
                  </a:lnTo>
                  <a:close/>
                </a:path>
              </a:pathLst>
            </a:custGeom>
            <a:solidFill>
              <a:srgbClr val="FFFFFF"/>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9" name="Freeform: Shape 448">
              <a:extLst>
                <a:ext uri="{FF2B5EF4-FFF2-40B4-BE49-F238E27FC236}">
                  <a16:creationId xmlns:a16="http://schemas.microsoft.com/office/drawing/2014/main" id="{691BCC08-AB12-4F61-A2ED-9EDE4D652C73}"/>
                </a:ext>
              </a:extLst>
            </p:cNvPr>
            <p:cNvSpPr/>
            <p:nvPr/>
          </p:nvSpPr>
          <p:spPr>
            <a:xfrm>
              <a:off x="7668857" y="1566961"/>
              <a:ext cx="63494" cy="264968"/>
            </a:xfrm>
            <a:custGeom>
              <a:avLst/>
              <a:gdLst>
                <a:gd name="connsiteX0" fmla="*/ 354 w 63494"/>
                <a:gd name="connsiteY0" fmla="*/ 327 h 264968"/>
                <a:gd name="connsiteX1" fmla="*/ 63848 w 63494"/>
                <a:gd name="connsiteY1" fmla="*/ 327 h 264968"/>
                <a:gd name="connsiteX2" fmla="*/ 63848 w 63494"/>
                <a:gd name="connsiteY2" fmla="*/ 265295 h 264968"/>
                <a:gd name="connsiteX3" fmla="*/ 354 w 63494"/>
                <a:gd name="connsiteY3" fmla="*/ 265295 h 264968"/>
              </a:gdLst>
              <a:ahLst/>
              <a:cxnLst>
                <a:cxn ang="0">
                  <a:pos x="connsiteX0" y="connsiteY0"/>
                </a:cxn>
                <a:cxn ang="0">
                  <a:pos x="connsiteX1" y="connsiteY1"/>
                </a:cxn>
                <a:cxn ang="0">
                  <a:pos x="connsiteX2" y="connsiteY2"/>
                </a:cxn>
                <a:cxn ang="0">
                  <a:pos x="connsiteX3" y="connsiteY3"/>
                </a:cxn>
              </a:cxnLst>
              <a:rect l="l" t="t" r="r" b="b"/>
              <a:pathLst>
                <a:path w="63494" h="264968">
                  <a:moveTo>
                    <a:pt x="354" y="327"/>
                  </a:moveTo>
                  <a:lnTo>
                    <a:pt x="63848" y="327"/>
                  </a:lnTo>
                  <a:lnTo>
                    <a:pt x="63848" y="265295"/>
                  </a:lnTo>
                  <a:lnTo>
                    <a:pt x="354" y="265295"/>
                  </a:lnTo>
                  <a:close/>
                </a:path>
              </a:pathLst>
            </a:custGeom>
            <a:solidFill>
              <a:srgbClr val="FFFFFF"/>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0" name="Freeform: Shape 449">
              <a:extLst>
                <a:ext uri="{FF2B5EF4-FFF2-40B4-BE49-F238E27FC236}">
                  <a16:creationId xmlns:a16="http://schemas.microsoft.com/office/drawing/2014/main" id="{11007B3C-42FD-4710-ABF5-25900AFAF7BC}"/>
                </a:ext>
              </a:extLst>
            </p:cNvPr>
            <p:cNvSpPr/>
            <p:nvPr/>
          </p:nvSpPr>
          <p:spPr>
            <a:xfrm>
              <a:off x="6944113" y="1187744"/>
              <a:ext cx="270866" cy="379216"/>
            </a:xfrm>
            <a:custGeom>
              <a:avLst/>
              <a:gdLst>
                <a:gd name="connsiteX0" fmla="*/ 252270 w 270866"/>
                <a:gd name="connsiteY0" fmla="*/ 379409 h 379216"/>
                <a:gd name="connsiteX1" fmla="*/ 18787 w 270866"/>
                <a:gd name="connsiteY1" fmla="*/ 379409 h 379216"/>
                <a:gd name="connsiteX2" fmla="*/ 95 w 270866"/>
                <a:gd name="connsiteY2" fmla="*/ 360718 h 379216"/>
                <a:gd name="connsiteX3" fmla="*/ 95 w 270866"/>
                <a:gd name="connsiteY3" fmla="*/ 18885 h 379216"/>
                <a:gd name="connsiteX4" fmla="*/ 18787 w 270866"/>
                <a:gd name="connsiteY4" fmla="*/ 193 h 379216"/>
                <a:gd name="connsiteX5" fmla="*/ 252270 w 270866"/>
                <a:gd name="connsiteY5" fmla="*/ 193 h 379216"/>
                <a:gd name="connsiteX6" fmla="*/ 270962 w 270866"/>
                <a:gd name="connsiteY6" fmla="*/ 18885 h 379216"/>
                <a:gd name="connsiteX7" fmla="*/ 270962 w 270866"/>
                <a:gd name="connsiteY7" fmla="*/ 360718 h 379216"/>
                <a:gd name="connsiteX8" fmla="*/ 252270 w 270866"/>
                <a:gd name="connsiteY8" fmla="*/ 379409 h 379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866" h="379216">
                  <a:moveTo>
                    <a:pt x="252270" y="379409"/>
                  </a:moveTo>
                  <a:lnTo>
                    <a:pt x="18787" y="379409"/>
                  </a:lnTo>
                  <a:cubicBezTo>
                    <a:pt x="8472" y="379409"/>
                    <a:pt x="95" y="371033"/>
                    <a:pt x="95" y="360718"/>
                  </a:cubicBezTo>
                  <a:lnTo>
                    <a:pt x="95" y="18885"/>
                  </a:lnTo>
                  <a:cubicBezTo>
                    <a:pt x="95" y="8562"/>
                    <a:pt x="8472" y="193"/>
                    <a:pt x="18787" y="193"/>
                  </a:cubicBezTo>
                  <a:lnTo>
                    <a:pt x="252270" y="193"/>
                  </a:lnTo>
                  <a:cubicBezTo>
                    <a:pt x="262593" y="193"/>
                    <a:pt x="270962" y="8562"/>
                    <a:pt x="270962" y="18885"/>
                  </a:cubicBezTo>
                  <a:lnTo>
                    <a:pt x="270962" y="360718"/>
                  </a:lnTo>
                  <a:cubicBezTo>
                    <a:pt x="270962" y="371033"/>
                    <a:pt x="262593" y="379409"/>
                    <a:pt x="252270" y="379409"/>
                  </a:cubicBezTo>
                  <a:close/>
                </a:path>
              </a:pathLst>
            </a:custGeom>
            <a:solidFill>
              <a:schemeClr val="bg1">
                <a:lumMod val="75000"/>
              </a:schemeClr>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1" name="Freeform: Shape 450">
              <a:extLst>
                <a:ext uri="{FF2B5EF4-FFF2-40B4-BE49-F238E27FC236}">
                  <a16:creationId xmlns:a16="http://schemas.microsoft.com/office/drawing/2014/main" id="{164B6438-772C-4723-ACC9-BA040E0AEF36}"/>
                </a:ext>
              </a:extLst>
            </p:cNvPr>
            <p:cNvSpPr/>
            <p:nvPr/>
          </p:nvSpPr>
          <p:spPr>
            <a:xfrm>
              <a:off x="6933342" y="1176973"/>
              <a:ext cx="292409" cy="400758"/>
            </a:xfrm>
            <a:custGeom>
              <a:avLst/>
              <a:gdLst>
                <a:gd name="connsiteX0" fmla="*/ 263041 w 292409"/>
                <a:gd name="connsiteY0" fmla="*/ 400952 h 400758"/>
                <a:gd name="connsiteX1" fmla="*/ 292504 w 292409"/>
                <a:gd name="connsiteY1" fmla="*/ 371489 h 400758"/>
                <a:gd name="connsiteX2" fmla="*/ 292504 w 292409"/>
                <a:gd name="connsiteY2" fmla="*/ 29656 h 400758"/>
                <a:gd name="connsiteX3" fmla="*/ 263041 w 292409"/>
                <a:gd name="connsiteY3" fmla="*/ 193 h 400758"/>
                <a:gd name="connsiteX4" fmla="*/ 29558 w 292409"/>
                <a:gd name="connsiteY4" fmla="*/ 193 h 400758"/>
                <a:gd name="connsiteX5" fmla="*/ 95 w 292409"/>
                <a:gd name="connsiteY5" fmla="*/ 29656 h 400758"/>
                <a:gd name="connsiteX6" fmla="*/ 95 w 292409"/>
                <a:gd name="connsiteY6" fmla="*/ 371489 h 400758"/>
                <a:gd name="connsiteX7" fmla="*/ 29558 w 292409"/>
                <a:gd name="connsiteY7" fmla="*/ 400952 h 400758"/>
                <a:gd name="connsiteX8" fmla="*/ 263041 w 292409"/>
                <a:gd name="connsiteY8" fmla="*/ 400952 h 400758"/>
                <a:gd name="connsiteX9" fmla="*/ 263041 w 292409"/>
                <a:gd name="connsiteY9" fmla="*/ 379409 h 400758"/>
                <a:gd name="connsiteX10" fmla="*/ 29558 w 292409"/>
                <a:gd name="connsiteY10" fmla="*/ 379409 h 400758"/>
                <a:gd name="connsiteX11" fmla="*/ 21637 w 292409"/>
                <a:gd name="connsiteY11" fmla="*/ 371489 h 400758"/>
                <a:gd name="connsiteX12" fmla="*/ 21637 w 292409"/>
                <a:gd name="connsiteY12" fmla="*/ 29656 h 400758"/>
                <a:gd name="connsiteX13" fmla="*/ 29558 w 292409"/>
                <a:gd name="connsiteY13" fmla="*/ 21735 h 400758"/>
                <a:gd name="connsiteX14" fmla="*/ 263041 w 292409"/>
                <a:gd name="connsiteY14" fmla="*/ 21735 h 400758"/>
                <a:gd name="connsiteX15" fmla="*/ 270962 w 292409"/>
                <a:gd name="connsiteY15" fmla="*/ 29656 h 400758"/>
                <a:gd name="connsiteX16" fmla="*/ 270962 w 292409"/>
                <a:gd name="connsiteY16" fmla="*/ 371489 h 400758"/>
                <a:gd name="connsiteX17" fmla="*/ 263041 w 292409"/>
                <a:gd name="connsiteY17" fmla="*/ 379409 h 400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2409" h="400758">
                  <a:moveTo>
                    <a:pt x="263041" y="400952"/>
                  </a:moveTo>
                  <a:cubicBezTo>
                    <a:pt x="279316" y="400952"/>
                    <a:pt x="292504" y="387748"/>
                    <a:pt x="292504" y="371489"/>
                  </a:cubicBezTo>
                  <a:cubicBezTo>
                    <a:pt x="292504" y="371489"/>
                    <a:pt x="292504" y="29656"/>
                    <a:pt x="292504" y="29656"/>
                  </a:cubicBezTo>
                  <a:cubicBezTo>
                    <a:pt x="292504" y="13381"/>
                    <a:pt x="279316" y="193"/>
                    <a:pt x="263041" y="193"/>
                  </a:cubicBezTo>
                  <a:lnTo>
                    <a:pt x="29558" y="193"/>
                  </a:lnTo>
                  <a:cubicBezTo>
                    <a:pt x="13299" y="193"/>
                    <a:pt x="95" y="13381"/>
                    <a:pt x="95" y="29656"/>
                  </a:cubicBezTo>
                  <a:lnTo>
                    <a:pt x="95" y="371489"/>
                  </a:lnTo>
                  <a:cubicBezTo>
                    <a:pt x="95" y="387748"/>
                    <a:pt x="13299" y="400952"/>
                    <a:pt x="29558" y="400952"/>
                  </a:cubicBezTo>
                  <a:cubicBezTo>
                    <a:pt x="29558" y="400952"/>
                    <a:pt x="263041" y="400952"/>
                    <a:pt x="263041" y="400952"/>
                  </a:cubicBezTo>
                  <a:close/>
                  <a:moveTo>
                    <a:pt x="263041" y="379409"/>
                  </a:moveTo>
                  <a:lnTo>
                    <a:pt x="29558" y="379409"/>
                  </a:lnTo>
                  <a:cubicBezTo>
                    <a:pt x="25187" y="379409"/>
                    <a:pt x="21637" y="375860"/>
                    <a:pt x="21637" y="371489"/>
                  </a:cubicBezTo>
                  <a:cubicBezTo>
                    <a:pt x="21637" y="371489"/>
                    <a:pt x="21637" y="29656"/>
                    <a:pt x="21637" y="29656"/>
                  </a:cubicBezTo>
                  <a:cubicBezTo>
                    <a:pt x="21637" y="25285"/>
                    <a:pt x="25187" y="21735"/>
                    <a:pt x="29558" y="21735"/>
                  </a:cubicBezTo>
                  <a:cubicBezTo>
                    <a:pt x="29558" y="21735"/>
                    <a:pt x="263041" y="21735"/>
                    <a:pt x="263041" y="21735"/>
                  </a:cubicBezTo>
                  <a:cubicBezTo>
                    <a:pt x="267412" y="21735"/>
                    <a:pt x="270962" y="25285"/>
                    <a:pt x="270962" y="29656"/>
                  </a:cubicBezTo>
                  <a:lnTo>
                    <a:pt x="270962" y="371489"/>
                  </a:lnTo>
                  <a:cubicBezTo>
                    <a:pt x="270962" y="375860"/>
                    <a:pt x="267412" y="379409"/>
                    <a:pt x="263041" y="379409"/>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2" name="Freeform: Shape 451">
              <a:extLst>
                <a:ext uri="{FF2B5EF4-FFF2-40B4-BE49-F238E27FC236}">
                  <a16:creationId xmlns:a16="http://schemas.microsoft.com/office/drawing/2014/main" id="{25951138-6946-4215-BD04-C61F1BF02B0B}"/>
                </a:ext>
              </a:extLst>
            </p:cNvPr>
            <p:cNvSpPr/>
            <p:nvPr/>
          </p:nvSpPr>
          <p:spPr>
            <a:xfrm>
              <a:off x="7135621" y="1336728"/>
              <a:ext cx="14436" cy="54131"/>
            </a:xfrm>
            <a:custGeom>
              <a:avLst/>
              <a:gdLst>
                <a:gd name="connsiteX0" fmla="*/ 4166 w 14436"/>
                <a:gd name="connsiteY0" fmla="*/ 54319 h 54131"/>
                <a:gd name="connsiteX1" fmla="*/ 2190 w 14436"/>
                <a:gd name="connsiteY1" fmla="*/ 53794 h 54131"/>
                <a:gd name="connsiteX2" fmla="*/ 639 w 14436"/>
                <a:gd name="connsiteY2" fmla="*/ 48291 h 54131"/>
                <a:gd name="connsiteX3" fmla="*/ 814 w 14436"/>
                <a:gd name="connsiteY3" fmla="*/ 6491 h 54131"/>
                <a:gd name="connsiteX4" fmla="*/ 1908 w 14436"/>
                <a:gd name="connsiteY4" fmla="*/ 881 h 54131"/>
                <a:gd name="connsiteX5" fmla="*/ 7511 w 14436"/>
                <a:gd name="connsiteY5" fmla="*/ 1946 h 54131"/>
                <a:gd name="connsiteX6" fmla="*/ 7701 w 14436"/>
                <a:gd name="connsiteY6" fmla="*/ 52251 h 54131"/>
                <a:gd name="connsiteX7" fmla="*/ 4166 w 14436"/>
                <a:gd name="connsiteY7" fmla="*/ 54319 h 5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6" h="54131">
                  <a:moveTo>
                    <a:pt x="4166" y="54319"/>
                  </a:moveTo>
                  <a:cubicBezTo>
                    <a:pt x="3497" y="54319"/>
                    <a:pt x="2813" y="54152"/>
                    <a:pt x="2190" y="53794"/>
                  </a:cubicBezTo>
                  <a:cubicBezTo>
                    <a:pt x="244" y="52700"/>
                    <a:pt x="-456" y="50237"/>
                    <a:pt x="639" y="48291"/>
                  </a:cubicBezTo>
                  <a:cubicBezTo>
                    <a:pt x="13349" y="25662"/>
                    <a:pt x="1338" y="7267"/>
                    <a:pt x="814" y="6491"/>
                  </a:cubicBezTo>
                  <a:cubicBezTo>
                    <a:pt x="-425" y="4636"/>
                    <a:pt x="61" y="2128"/>
                    <a:pt x="1908" y="881"/>
                  </a:cubicBezTo>
                  <a:cubicBezTo>
                    <a:pt x="3756" y="-365"/>
                    <a:pt x="6256" y="114"/>
                    <a:pt x="7511" y="1946"/>
                  </a:cubicBezTo>
                  <a:cubicBezTo>
                    <a:pt x="8149" y="2881"/>
                    <a:pt x="22919" y="25137"/>
                    <a:pt x="7701" y="52251"/>
                  </a:cubicBezTo>
                  <a:cubicBezTo>
                    <a:pt x="6956" y="53574"/>
                    <a:pt x="5580" y="54319"/>
                    <a:pt x="4166" y="54319"/>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5" name="Freeform: Shape 454">
              <a:extLst>
                <a:ext uri="{FF2B5EF4-FFF2-40B4-BE49-F238E27FC236}">
                  <a16:creationId xmlns:a16="http://schemas.microsoft.com/office/drawing/2014/main" id="{47FF4D03-110D-4267-8F2B-B39AC8E0D498}"/>
                </a:ext>
              </a:extLst>
            </p:cNvPr>
            <p:cNvSpPr/>
            <p:nvPr/>
          </p:nvSpPr>
          <p:spPr>
            <a:xfrm>
              <a:off x="7149896" y="1326284"/>
              <a:ext cx="17816" cy="75013"/>
            </a:xfrm>
            <a:custGeom>
              <a:avLst/>
              <a:gdLst>
                <a:gd name="connsiteX0" fmla="*/ 4173 w 17816"/>
                <a:gd name="connsiteY0" fmla="*/ 75200 h 75013"/>
                <a:gd name="connsiteX1" fmla="*/ 2090 w 17816"/>
                <a:gd name="connsiteY1" fmla="*/ 74623 h 75013"/>
                <a:gd name="connsiteX2" fmla="*/ 714 w 17816"/>
                <a:gd name="connsiteY2" fmla="*/ 69066 h 75013"/>
                <a:gd name="connsiteX3" fmla="*/ 912 w 17816"/>
                <a:gd name="connsiteY3" fmla="*/ 6621 h 75013"/>
                <a:gd name="connsiteX4" fmla="*/ 1794 w 17816"/>
                <a:gd name="connsiteY4" fmla="*/ 958 h 75013"/>
                <a:gd name="connsiteX5" fmla="*/ 7441 w 17816"/>
                <a:gd name="connsiteY5" fmla="*/ 1847 h 75013"/>
                <a:gd name="connsiteX6" fmla="*/ 7647 w 17816"/>
                <a:gd name="connsiteY6" fmla="*/ 73239 h 75013"/>
                <a:gd name="connsiteX7" fmla="*/ 4173 w 17816"/>
                <a:gd name="connsiteY7" fmla="*/ 75200 h 75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16" h="75013">
                  <a:moveTo>
                    <a:pt x="4173" y="75200"/>
                  </a:moveTo>
                  <a:cubicBezTo>
                    <a:pt x="3466" y="75200"/>
                    <a:pt x="2744" y="75010"/>
                    <a:pt x="2090" y="74623"/>
                  </a:cubicBezTo>
                  <a:cubicBezTo>
                    <a:pt x="175" y="73467"/>
                    <a:pt x="-449" y="70982"/>
                    <a:pt x="714" y="69066"/>
                  </a:cubicBezTo>
                  <a:cubicBezTo>
                    <a:pt x="21154" y="35080"/>
                    <a:pt x="1110" y="6894"/>
                    <a:pt x="912" y="6621"/>
                  </a:cubicBezTo>
                  <a:cubicBezTo>
                    <a:pt x="-411" y="4812"/>
                    <a:pt x="-15" y="2280"/>
                    <a:pt x="1794" y="958"/>
                  </a:cubicBezTo>
                  <a:cubicBezTo>
                    <a:pt x="3603" y="-350"/>
                    <a:pt x="6126" y="46"/>
                    <a:pt x="7441" y="1847"/>
                  </a:cubicBezTo>
                  <a:cubicBezTo>
                    <a:pt x="7685" y="2174"/>
                    <a:pt x="30816" y="34708"/>
                    <a:pt x="7647" y="73239"/>
                  </a:cubicBezTo>
                  <a:cubicBezTo>
                    <a:pt x="6887" y="74501"/>
                    <a:pt x="5549" y="75200"/>
                    <a:pt x="4173" y="75200"/>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6" name="Freeform: Shape 455">
              <a:extLst>
                <a:ext uri="{FF2B5EF4-FFF2-40B4-BE49-F238E27FC236}">
                  <a16:creationId xmlns:a16="http://schemas.microsoft.com/office/drawing/2014/main" id="{80C93477-D8AE-4F29-AFAF-CFE7C6EE6432}"/>
                </a:ext>
              </a:extLst>
            </p:cNvPr>
            <p:cNvSpPr/>
            <p:nvPr/>
          </p:nvSpPr>
          <p:spPr>
            <a:xfrm>
              <a:off x="7163387" y="1312815"/>
              <a:ext cx="22274" cy="101951"/>
            </a:xfrm>
            <a:custGeom>
              <a:avLst/>
              <a:gdLst>
                <a:gd name="connsiteX0" fmla="*/ 4174 w 22274"/>
                <a:gd name="connsiteY0" fmla="*/ 102138 h 101951"/>
                <a:gd name="connsiteX1" fmla="*/ 2038 w 22274"/>
                <a:gd name="connsiteY1" fmla="*/ 101523 h 101951"/>
                <a:gd name="connsiteX2" fmla="*/ 753 w 22274"/>
                <a:gd name="connsiteY2" fmla="*/ 95943 h 101951"/>
                <a:gd name="connsiteX3" fmla="*/ 959 w 22274"/>
                <a:gd name="connsiteY3" fmla="*/ 6673 h 101951"/>
                <a:gd name="connsiteX4" fmla="*/ 1741 w 22274"/>
                <a:gd name="connsiteY4" fmla="*/ 1002 h 101951"/>
                <a:gd name="connsiteX5" fmla="*/ 7404 w 22274"/>
                <a:gd name="connsiteY5" fmla="*/ 1785 h 101951"/>
                <a:gd name="connsiteX6" fmla="*/ 7610 w 22274"/>
                <a:gd name="connsiteY6" fmla="*/ 100238 h 101951"/>
                <a:gd name="connsiteX7" fmla="*/ 4174 w 22274"/>
                <a:gd name="connsiteY7" fmla="*/ 102138 h 101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74" h="101951">
                  <a:moveTo>
                    <a:pt x="4174" y="102138"/>
                  </a:moveTo>
                  <a:cubicBezTo>
                    <a:pt x="3444" y="102138"/>
                    <a:pt x="2707" y="101941"/>
                    <a:pt x="2038" y="101523"/>
                  </a:cubicBezTo>
                  <a:cubicBezTo>
                    <a:pt x="145" y="100337"/>
                    <a:pt x="-425" y="97844"/>
                    <a:pt x="753" y="95943"/>
                  </a:cubicBezTo>
                  <a:cubicBezTo>
                    <a:pt x="31075" y="47431"/>
                    <a:pt x="1263" y="7076"/>
                    <a:pt x="959" y="6673"/>
                  </a:cubicBezTo>
                  <a:cubicBezTo>
                    <a:pt x="-395" y="4894"/>
                    <a:pt x="-45" y="2355"/>
                    <a:pt x="1741" y="1002"/>
                  </a:cubicBezTo>
                  <a:cubicBezTo>
                    <a:pt x="3513" y="-335"/>
                    <a:pt x="6059" y="7"/>
                    <a:pt x="7404" y="1785"/>
                  </a:cubicBezTo>
                  <a:cubicBezTo>
                    <a:pt x="7747" y="2234"/>
                    <a:pt x="40858" y="47044"/>
                    <a:pt x="7610" y="100238"/>
                  </a:cubicBezTo>
                  <a:cubicBezTo>
                    <a:pt x="6850" y="101469"/>
                    <a:pt x="5535" y="102138"/>
                    <a:pt x="4174" y="102138"/>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9" name="Freeform: Shape 458">
              <a:extLst>
                <a:ext uri="{FF2B5EF4-FFF2-40B4-BE49-F238E27FC236}">
                  <a16:creationId xmlns:a16="http://schemas.microsoft.com/office/drawing/2014/main" id="{F1C0E3F4-2492-4035-9067-F7E0615EF989}"/>
                </a:ext>
              </a:extLst>
            </p:cNvPr>
            <p:cNvSpPr/>
            <p:nvPr/>
          </p:nvSpPr>
          <p:spPr>
            <a:xfrm>
              <a:off x="7009041" y="1336728"/>
              <a:ext cx="14435" cy="54131"/>
            </a:xfrm>
            <a:custGeom>
              <a:avLst/>
              <a:gdLst>
                <a:gd name="connsiteX0" fmla="*/ 10462 w 14435"/>
                <a:gd name="connsiteY0" fmla="*/ 54319 h 54131"/>
                <a:gd name="connsiteX1" fmla="*/ 12439 w 14435"/>
                <a:gd name="connsiteY1" fmla="*/ 53794 h 54131"/>
                <a:gd name="connsiteX2" fmla="*/ 13990 w 14435"/>
                <a:gd name="connsiteY2" fmla="*/ 48291 h 54131"/>
                <a:gd name="connsiteX3" fmla="*/ 13815 w 14435"/>
                <a:gd name="connsiteY3" fmla="*/ 6491 h 54131"/>
                <a:gd name="connsiteX4" fmla="*/ 12712 w 14435"/>
                <a:gd name="connsiteY4" fmla="*/ 881 h 54131"/>
                <a:gd name="connsiteX5" fmla="*/ 7118 w 14435"/>
                <a:gd name="connsiteY5" fmla="*/ 1946 h 54131"/>
                <a:gd name="connsiteX6" fmla="*/ 6920 w 14435"/>
                <a:gd name="connsiteY6" fmla="*/ 52251 h 54131"/>
                <a:gd name="connsiteX7" fmla="*/ 10462 w 14435"/>
                <a:gd name="connsiteY7" fmla="*/ 54319 h 5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5" h="54131">
                  <a:moveTo>
                    <a:pt x="10462" y="54319"/>
                  </a:moveTo>
                  <a:cubicBezTo>
                    <a:pt x="11131" y="54319"/>
                    <a:pt x="11808" y="54152"/>
                    <a:pt x="12439" y="53794"/>
                  </a:cubicBezTo>
                  <a:cubicBezTo>
                    <a:pt x="14385" y="52700"/>
                    <a:pt x="15076" y="50237"/>
                    <a:pt x="13990" y="48291"/>
                  </a:cubicBezTo>
                  <a:cubicBezTo>
                    <a:pt x="1272" y="25662"/>
                    <a:pt x="13283" y="7267"/>
                    <a:pt x="13815" y="6491"/>
                  </a:cubicBezTo>
                  <a:cubicBezTo>
                    <a:pt x="15054" y="4636"/>
                    <a:pt x="14567" y="2128"/>
                    <a:pt x="12712" y="881"/>
                  </a:cubicBezTo>
                  <a:cubicBezTo>
                    <a:pt x="10873" y="-365"/>
                    <a:pt x="8365" y="114"/>
                    <a:pt x="7118" y="1946"/>
                  </a:cubicBezTo>
                  <a:cubicBezTo>
                    <a:pt x="6479" y="2881"/>
                    <a:pt x="-8290" y="25137"/>
                    <a:pt x="6920" y="52251"/>
                  </a:cubicBezTo>
                  <a:cubicBezTo>
                    <a:pt x="7665" y="53574"/>
                    <a:pt x="9049" y="54319"/>
                    <a:pt x="10462" y="54319"/>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0" name="Freeform: Shape 459">
              <a:extLst>
                <a:ext uri="{FF2B5EF4-FFF2-40B4-BE49-F238E27FC236}">
                  <a16:creationId xmlns:a16="http://schemas.microsoft.com/office/drawing/2014/main" id="{CE5B84F4-58C6-49DD-997A-C386514115A2}"/>
                </a:ext>
              </a:extLst>
            </p:cNvPr>
            <p:cNvSpPr/>
            <p:nvPr/>
          </p:nvSpPr>
          <p:spPr>
            <a:xfrm>
              <a:off x="6991380" y="1326284"/>
              <a:ext cx="17820" cy="75013"/>
            </a:xfrm>
            <a:custGeom>
              <a:avLst/>
              <a:gdLst>
                <a:gd name="connsiteX0" fmla="*/ 13834 w 17820"/>
                <a:gd name="connsiteY0" fmla="*/ 75200 h 75013"/>
                <a:gd name="connsiteX1" fmla="*/ 15917 w 17820"/>
                <a:gd name="connsiteY1" fmla="*/ 74623 h 75013"/>
                <a:gd name="connsiteX2" fmla="*/ 17300 w 17820"/>
                <a:gd name="connsiteY2" fmla="*/ 69066 h 75013"/>
                <a:gd name="connsiteX3" fmla="*/ 17103 w 17820"/>
                <a:gd name="connsiteY3" fmla="*/ 6621 h 75013"/>
                <a:gd name="connsiteX4" fmla="*/ 16221 w 17820"/>
                <a:gd name="connsiteY4" fmla="*/ 958 h 75013"/>
                <a:gd name="connsiteX5" fmla="*/ 10565 w 17820"/>
                <a:gd name="connsiteY5" fmla="*/ 1847 h 75013"/>
                <a:gd name="connsiteX6" fmla="*/ 10360 w 17820"/>
                <a:gd name="connsiteY6" fmla="*/ 73239 h 75013"/>
                <a:gd name="connsiteX7" fmla="*/ 13834 w 17820"/>
                <a:gd name="connsiteY7" fmla="*/ 75200 h 75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20" h="75013">
                  <a:moveTo>
                    <a:pt x="13834" y="75200"/>
                  </a:moveTo>
                  <a:cubicBezTo>
                    <a:pt x="14541" y="75200"/>
                    <a:pt x="15271" y="75010"/>
                    <a:pt x="15917" y="74623"/>
                  </a:cubicBezTo>
                  <a:cubicBezTo>
                    <a:pt x="17840" y="73467"/>
                    <a:pt x="18456" y="70982"/>
                    <a:pt x="17300" y="69066"/>
                  </a:cubicBezTo>
                  <a:cubicBezTo>
                    <a:pt x="-3140" y="35080"/>
                    <a:pt x="16905" y="6894"/>
                    <a:pt x="17103" y="6621"/>
                  </a:cubicBezTo>
                  <a:cubicBezTo>
                    <a:pt x="18425" y="4812"/>
                    <a:pt x="18022" y="2280"/>
                    <a:pt x="16221" y="958"/>
                  </a:cubicBezTo>
                  <a:cubicBezTo>
                    <a:pt x="14412" y="-350"/>
                    <a:pt x="11888" y="46"/>
                    <a:pt x="10565" y="1847"/>
                  </a:cubicBezTo>
                  <a:cubicBezTo>
                    <a:pt x="10322" y="2174"/>
                    <a:pt x="-12809" y="34708"/>
                    <a:pt x="10360" y="73239"/>
                  </a:cubicBezTo>
                  <a:cubicBezTo>
                    <a:pt x="11128" y="74501"/>
                    <a:pt x="12466" y="75200"/>
                    <a:pt x="13834" y="75200"/>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1" name="Freeform: Shape 460">
              <a:extLst>
                <a:ext uri="{FF2B5EF4-FFF2-40B4-BE49-F238E27FC236}">
                  <a16:creationId xmlns:a16="http://schemas.microsoft.com/office/drawing/2014/main" id="{5204D81B-68B0-4983-B9B4-B0AB09F5C51F}"/>
                </a:ext>
              </a:extLst>
            </p:cNvPr>
            <p:cNvSpPr/>
            <p:nvPr/>
          </p:nvSpPr>
          <p:spPr>
            <a:xfrm>
              <a:off x="6973432" y="1312815"/>
              <a:ext cx="22279" cy="101951"/>
            </a:xfrm>
            <a:custGeom>
              <a:avLst/>
              <a:gdLst>
                <a:gd name="connsiteX0" fmla="*/ 18291 w 22279"/>
                <a:gd name="connsiteY0" fmla="*/ 102138 h 101951"/>
                <a:gd name="connsiteX1" fmla="*/ 20427 w 22279"/>
                <a:gd name="connsiteY1" fmla="*/ 101523 h 101951"/>
                <a:gd name="connsiteX2" fmla="*/ 21712 w 22279"/>
                <a:gd name="connsiteY2" fmla="*/ 95943 h 101951"/>
                <a:gd name="connsiteX3" fmla="*/ 21514 w 22279"/>
                <a:gd name="connsiteY3" fmla="*/ 6673 h 101951"/>
                <a:gd name="connsiteX4" fmla="*/ 20724 w 22279"/>
                <a:gd name="connsiteY4" fmla="*/ 1002 h 101951"/>
                <a:gd name="connsiteX5" fmla="*/ 15061 w 22279"/>
                <a:gd name="connsiteY5" fmla="*/ 1785 h 101951"/>
                <a:gd name="connsiteX6" fmla="*/ 14855 w 22279"/>
                <a:gd name="connsiteY6" fmla="*/ 100238 h 101951"/>
                <a:gd name="connsiteX7" fmla="*/ 18291 w 22279"/>
                <a:gd name="connsiteY7" fmla="*/ 102138 h 101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79" h="101951">
                  <a:moveTo>
                    <a:pt x="18291" y="102138"/>
                  </a:moveTo>
                  <a:cubicBezTo>
                    <a:pt x="19028" y="102138"/>
                    <a:pt x="19766" y="101941"/>
                    <a:pt x="20427" y="101523"/>
                  </a:cubicBezTo>
                  <a:cubicBezTo>
                    <a:pt x="22327" y="100337"/>
                    <a:pt x="22898" y="97844"/>
                    <a:pt x="21712" y="95943"/>
                  </a:cubicBezTo>
                  <a:cubicBezTo>
                    <a:pt x="-8602" y="47431"/>
                    <a:pt x="21210" y="7076"/>
                    <a:pt x="21514" y="6673"/>
                  </a:cubicBezTo>
                  <a:cubicBezTo>
                    <a:pt x="22867" y="4894"/>
                    <a:pt x="22510" y="2355"/>
                    <a:pt x="20724" y="1002"/>
                  </a:cubicBezTo>
                  <a:cubicBezTo>
                    <a:pt x="18952" y="-335"/>
                    <a:pt x="16414" y="7"/>
                    <a:pt x="15061" y="1785"/>
                  </a:cubicBezTo>
                  <a:cubicBezTo>
                    <a:pt x="14719" y="2234"/>
                    <a:pt x="-18393" y="47044"/>
                    <a:pt x="14855" y="100238"/>
                  </a:cubicBezTo>
                  <a:cubicBezTo>
                    <a:pt x="15623" y="101469"/>
                    <a:pt x="16938" y="102138"/>
                    <a:pt x="18291" y="102138"/>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2" name="Freeform: Shape 461">
              <a:extLst>
                <a:ext uri="{FF2B5EF4-FFF2-40B4-BE49-F238E27FC236}">
                  <a16:creationId xmlns:a16="http://schemas.microsoft.com/office/drawing/2014/main" id="{6599C669-10EB-44FA-88E0-5E2BD45D7640}"/>
                </a:ext>
              </a:extLst>
            </p:cNvPr>
            <p:cNvSpPr/>
            <p:nvPr/>
          </p:nvSpPr>
          <p:spPr>
            <a:xfrm>
              <a:off x="7061531" y="1441698"/>
              <a:ext cx="36038" cy="18129"/>
            </a:xfrm>
            <a:custGeom>
              <a:avLst/>
              <a:gdLst>
                <a:gd name="connsiteX0" fmla="*/ 95 w 36038"/>
                <a:gd name="connsiteY0" fmla="*/ 223 h 18129"/>
                <a:gd name="connsiteX1" fmla="*/ 95 w 36038"/>
                <a:gd name="connsiteY1" fmla="*/ 337 h 18129"/>
                <a:gd name="connsiteX2" fmla="*/ 18110 w 36038"/>
                <a:gd name="connsiteY2" fmla="*/ 18353 h 18129"/>
                <a:gd name="connsiteX3" fmla="*/ 36133 w 36038"/>
                <a:gd name="connsiteY3" fmla="*/ 337 h 18129"/>
                <a:gd name="connsiteX4" fmla="*/ 36133 w 36038"/>
                <a:gd name="connsiteY4" fmla="*/ 223 h 18129"/>
                <a:gd name="connsiteX5" fmla="*/ 95 w 36038"/>
                <a:gd name="connsiteY5" fmla="*/ 223 h 18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038" h="18129">
                  <a:moveTo>
                    <a:pt x="95" y="223"/>
                  </a:moveTo>
                  <a:lnTo>
                    <a:pt x="95" y="337"/>
                  </a:lnTo>
                  <a:cubicBezTo>
                    <a:pt x="95" y="10288"/>
                    <a:pt x="8160" y="18353"/>
                    <a:pt x="18110" y="18353"/>
                  </a:cubicBezTo>
                  <a:cubicBezTo>
                    <a:pt x="28060" y="18353"/>
                    <a:pt x="36133" y="10288"/>
                    <a:pt x="36133" y="337"/>
                  </a:cubicBezTo>
                  <a:lnTo>
                    <a:pt x="36133" y="223"/>
                  </a:lnTo>
                  <a:lnTo>
                    <a:pt x="95" y="223"/>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3" name="Freeform: Shape 462">
              <a:extLst>
                <a:ext uri="{FF2B5EF4-FFF2-40B4-BE49-F238E27FC236}">
                  <a16:creationId xmlns:a16="http://schemas.microsoft.com/office/drawing/2014/main" id="{CE5BA135-5F23-4A60-BBEE-D3A3998082A8}"/>
                </a:ext>
              </a:extLst>
            </p:cNvPr>
            <p:cNvSpPr/>
            <p:nvPr/>
          </p:nvSpPr>
          <p:spPr>
            <a:xfrm>
              <a:off x="7020604" y="1307869"/>
              <a:ext cx="117890" cy="124107"/>
            </a:xfrm>
            <a:custGeom>
              <a:avLst/>
              <a:gdLst>
                <a:gd name="connsiteX0" fmla="*/ 116565 w 117890"/>
                <a:gd name="connsiteY0" fmla="*/ 111489 h 124107"/>
                <a:gd name="connsiteX1" fmla="*/ 100351 w 117890"/>
                <a:gd name="connsiteY1" fmla="*/ 87666 h 124107"/>
                <a:gd name="connsiteX2" fmla="*/ 100351 w 117890"/>
                <a:gd name="connsiteY2" fmla="*/ 57952 h 124107"/>
                <a:gd name="connsiteX3" fmla="*/ 67141 w 117890"/>
                <a:gd name="connsiteY3" fmla="*/ 17437 h 124107"/>
                <a:gd name="connsiteX4" fmla="*/ 67141 w 117890"/>
                <a:gd name="connsiteY4" fmla="*/ 8285 h 124107"/>
                <a:gd name="connsiteX5" fmla="*/ 59038 w 117890"/>
                <a:gd name="connsiteY5" fmla="*/ 190 h 124107"/>
                <a:gd name="connsiteX6" fmla="*/ 50935 w 117890"/>
                <a:gd name="connsiteY6" fmla="*/ 8285 h 124107"/>
                <a:gd name="connsiteX7" fmla="*/ 50935 w 117890"/>
                <a:gd name="connsiteY7" fmla="*/ 17437 h 124107"/>
                <a:gd name="connsiteX8" fmla="*/ 17732 w 117890"/>
                <a:gd name="connsiteY8" fmla="*/ 57952 h 124107"/>
                <a:gd name="connsiteX9" fmla="*/ 17732 w 117890"/>
                <a:gd name="connsiteY9" fmla="*/ 87674 h 124107"/>
                <a:gd name="connsiteX10" fmla="*/ 1511 w 117890"/>
                <a:gd name="connsiteY10" fmla="*/ 111496 h 124107"/>
                <a:gd name="connsiteX11" fmla="*/ 1047 w 117890"/>
                <a:gd name="connsiteY11" fmla="*/ 119934 h 124107"/>
                <a:gd name="connsiteX12" fmla="*/ 8284 w 117890"/>
                <a:gd name="connsiteY12" fmla="*/ 124297 h 124107"/>
                <a:gd name="connsiteX13" fmla="*/ 109792 w 117890"/>
                <a:gd name="connsiteY13" fmla="*/ 124297 h 124107"/>
                <a:gd name="connsiteX14" fmla="*/ 117036 w 117890"/>
                <a:gd name="connsiteY14" fmla="*/ 119934 h 124107"/>
                <a:gd name="connsiteX15" fmla="*/ 116565 w 117890"/>
                <a:gd name="connsiteY15" fmla="*/ 111489 h 124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7890" h="124107">
                  <a:moveTo>
                    <a:pt x="116565" y="111489"/>
                  </a:moveTo>
                  <a:lnTo>
                    <a:pt x="100351" y="87666"/>
                  </a:lnTo>
                  <a:lnTo>
                    <a:pt x="100351" y="57952"/>
                  </a:lnTo>
                  <a:cubicBezTo>
                    <a:pt x="100351" y="37908"/>
                    <a:pt x="86076" y="21200"/>
                    <a:pt x="67141" y="17437"/>
                  </a:cubicBezTo>
                  <a:lnTo>
                    <a:pt x="67141" y="8285"/>
                  </a:lnTo>
                  <a:cubicBezTo>
                    <a:pt x="67141" y="3816"/>
                    <a:pt x="63508" y="190"/>
                    <a:pt x="59038" y="190"/>
                  </a:cubicBezTo>
                  <a:cubicBezTo>
                    <a:pt x="54568" y="190"/>
                    <a:pt x="50935" y="3816"/>
                    <a:pt x="50935" y="8285"/>
                  </a:cubicBezTo>
                  <a:lnTo>
                    <a:pt x="50935" y="17437"/>
                  </a:lnTo>
                  <a:cubicBezTo>
                    <a:pt x="32008" y="21200"/>
                    <a:pt x="17732" y="37908"/>
                    <a:pt x="17732" y="57952"/>
                  </a:cubicBezTo>
                  <a:lnTo>
                    <a:pt x="17732" y="87674"/>
                  </a:lnTo>
                  <a:lnTo>
                    <a:pt x="1511" y="111496"/>
                  </a:lnTo>
                  <a:cubicBezTo>
                    <a:pt x="-192" y="114005"/>
                    <a:pt x="-374" y="117251"/>
                    <a:pt x="1047" y="119934"/>
                  </a:cubicBezTo>
                  <a:cubicBezTo>
                    <a:pt x="2461" y="122617"/>
                    <a:pt x="5243" y="124297"/>
                    <a:pt x="8284" y="124297"/>
                  </a:cubicBezTo>
                  <a:lnTo>
                    <a:pt x="109792" y="124297"/>
                  </a:lnTo>
                  <a:cubicBezTo>
                    <a:pt x="112833" y="124297"/>
                    <a:pt x="115615" y="122617"/>
                    <a:pt x="117036" y="119934"/>
                  </a:cubicBezTo>
                  <a:cubicBezTo>
                    <a:pt x="118458" y="117251"/>
                    <a:pt x="118268" y="113997"/>
                    <a:pt x="116565" y="111489"/>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4" name="Freeform: Shape 463">
              <a:extLst>
                <a:ext uri="{FF2B5EF4-FFF2-40B4-BE49-F238E27FC236}">
                  <a16:creationId xmlns:a16="http://schemas.microsoft.com/office/drawing/2014/main" id="{F9429A6F-5437-4589-AA1F-5F1B4E24EA08}"/>
                </a:ext>
              </a:extLst>
            </p:cNvPr>
            <p:cNvSpPr/>
            <p:nvPr/>
          </p:nvSpPr>
          <p:spPr>
            <a:xfrm>
              <a:off x="7565167" y="1187744"/>
              <a:ext cx="270866" cy="379216"/>
            </a:xfrm>
            <a:custGeom>
              <a:avLst/>
              <a:gdLst>
                <a:gd name="connsiteX0" fmla="*/ 252529 w 270866"/>
                <a:gd name="connsiteY0" fmla="*/ 379409 h 379216"/>
                <a:gd name="connsiteX1" fmla="*/ 19046 w 270866"/>
                <a:gd name="connsiteY1" fmla="*/ 379409 h 379216"/>
                <a:gd name="connsiteX2" fmla="*/ 354 w 270866"/>
                <a:gd name="connsiteY2" fmla="*/ 360718 h 379216"/>
                <a:gd name="connsiteX3" fmla="*/ 354 w 270866"/>
                <a:gd name="connsiteY3" fmla="*/ 18885 h 379216"/>
                <a:gd name="connsiteX4" fmla="*/ 19046 w 270866"/>
                <a:gd name="connsiteY4" fmla="*/ 193 h 379216"/>
                <a:gd name="connsiteX5" fmla="*/ 252529 w 270866"/>
                <a:gd name="connsiteY5" fmla="*/ 193 h 379216"/>
                <a:gd name="connsiteX6" fmla="*/ 271221 w 270866"/>
                <a:gd name="connsiteY6" fmla="*/ 18885 h 379216"/>
                <a:gd name="connsiteX7" fmla="*/ 271221 w 270866"/>
                <a:gd name="connsiteY7" fmla="*/ 360718 h 379216"/>
                <a:gd name="connsiteX8" fmla="*/ 252529 w 270866"/>
                <a:gd name="connsiteY8" fmla="*/ 379409 h 379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866" h="379216">
                  <a:moveTo>
                    <a:pt x="252529" y="379409"/>
                  </a:moveTo>
                  <a:lnTo>
                    <a:pt x="19046" y="379409"/>
                  </a:lnTo>
                  <a:cubicBezTo>
                    <a:pt x="8723" y="379409"/>
                    <a:pt x="354" y="371033"/>
                    <a:pt x="354" y="360718"/>
                  </a:cubicBezTo>
                  <a:lnTo>
                    <a:pt x="354" y="18885"/>
                  </a:lnTo>
                  <a:cubicBezTo>
                    <a:pt x="354" y="8562"/>
                    <a:pt x="8723" y="193"/>
                    <a:pt x="19046" y="193"/>
                  </a:cubicBezTo>
                  <a:lnTo>
                    <a:pt x="252529" y="193"/>
                  </a:lnTo>
                  <a:cubicBezTo>
                    <a:pt x="262859" y="193"/>
                    <a:pt x="271221" y="8562"/>
                    <a:pt x="271221" y="18885"/>
                  </a:cubicBezTo>
                  <a:lnTo>
                    <a:pt x="271221" y="360718"/>
                  </a:lnTo>
                  <a:cubicBezTo>
                    <a:pt x="271221" y="371033"/>
                    <a:pt x="262859" y="379409"/>
                    <a:pt x="252529" y="379409"/>
                  </a:cubicBezTo>
                  <a:close/>
                </a:path>
              </a:pathLst>
            </a:custGeom>
            <a:solidFill>
              <a:schemeClr val="bg1">
                <a:lumMod val="75000"/>
              </a:schemeClr>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5" name="Freeform: Shape 464">
              <a:extLst>
                <a:ext uri="{FF2B5EF4-FFF2-40B4-BE49-F238E27FC236}">
                  <a16:creationId xmlns:a16="http://schemas.microsoft.com/office/drawing/2014/main" id="{66656FF5-D00C-4F0F-8CAC-B8CBF0C7796A}"/>
                </a:ext>
              </a:extLst>
            </p:cNvPr>
            <p:cNvSpPr/>
            <p:nvPr/>
          </p:nvSpPr>
          <p:spPr>
            <a:xfrm>
              <a:off x="7554396" y="1176973"/>
              <a:ext cx="292409" cy="400758"/>
            </a:xfrm>
            <a:custGeom>
              <a:avLst/>
              <a:gdLst>
                <a:gd name="connsiteX0" fmla="*/ 263300 w 292409"/>
                <a:gd name="connsiteY0" fmla="*/ 400952 h 400758"/>
                <a:gd name="connsiteX1" fmla="*/ 292763 w 292409"/>
                <a:gd name="connsiteY1" fmla="*/ 371489 h 400758"/>
                <a:gd name="connsiteX2" fmla="*/ 292763 w 292409"/>
                <a:gd name="connsiteY2" fmla="*/ 29656 h 400758"/>
                <a:gd name="connsiteX3" fmla="*/ 263300 w 292409"/>
                <a:gd name="connsiteY3" fmla="*/ 193 h 400758"/>
                <a:gd name="connsiteX4" fmla="*/ 29817 w 292409"/>
                <a:gd name="connsiteY4" fmla="*/ 193 h 400758"/>
                <a:gd name="connsiteX5" fmla="*/ 354 w 292409"/>
                <a:gd name="connsiteY5" fmla="*/ 29656 h 400758"/>
                <a:gd name="connsiteX6" fmla="*/ 354 w 292409"/>
                <a:gd name="connsiteY6" fmla="*/ 371489 h 400758"/>
                <a:gd name="connsiteX7" fmla="*/ 29817 w 292409"/>
                <a:gd name="connsiteY7" fmla="*/ 400952 h 400758"/>
                <a:gd name="connsiteX8" fmla="*/ 263300 w 292409"/>
                <a:gd name="connsiteY8" fmla="*/ 400952 h 400758"/>
                <a:gd name="connsiteX9" fmla="*/ 263300 w 292409"/>
                <a:gd name="connsiteY9" fmla="*/ 379409 h 400758"/>
                <a:gd name="connsiteX10" fmla="*/ 29817 w 292409"/>
                <a:gd name="connsiteY10" fmla="*/ 379409 h 400758"/>
                <a:gd name="connsiteX11" fmla="*/ 21896 w 292409"/>
                <a:gd name="connsiteY11" fmla="*/ 371489 h 400758"/>
                <a:gd name="connsiteX12" fmla="*/ 21896 w 292409"/>
                <a:gd name="connsiteY12" fmla="*/ 29656 h 400758"/>
                <a:gd name="connsiteX13" fmla="*/ 29817 w 292409"/>
                <a:gd name="connsiteY13" fmla="*/ 21735 h 400758"/>
                <a:gd name="connsiteX14" fmla="*/ 263300 w 292409"/>
                <a:gd name="connsiteY14" fmla="*/ 21735 h 400758"/>
                <a:gd name="connsiteX15" fmla="*/ 271221 w 292409"/>
                <a:gd name="connsiteY15" fmla="*/ 29656 h 400758"/>
                <a:gd name="connsiteX16" fmla="*/ 271221 w 292409"/>
                <a:gd name="connsiteY16" fmla="*/ 371489 h 400758"/>
                <a:gd name="connsiteX17" fmla="*/ 263300 w 292409"/>
                <a:gd name="connsiteY17" fmla="*/ 379409 h 400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2409" h="400758">
                  <a:moveTo>
                    <a:pt x="263300" y="400952"/>
                  </a:moveTo>
                  <a:cubicBezTo>
                    <a:pt x="279582" y="400952"/>
                    <a:pt x="292763" y="387748"/>
                    <a:pt x="292763" y="371489"/>
                  </a:cubicBezTo>
                  <a:cubicBezTo>
                    <a:pt x="292763" y="371489"/>
                    <a:pt x="292763" y="29656"/>
                    <a:pt x="292763" y="29656"/>
                  </a:cubicBezTo>
                  <a:cubicBezTo>
                    <a:pt x="292763" y="13381"/>
                    <a:pt x="279582" y="193"/>
                    <a:pt x="263300" y="193"/>
                  </a:cubicBezTo>
                  <a:lnTo>
                    <a:pt x="29817" y="193"/>
                  </a:lnTo>
                  <a:cubicBezTo>
                    <a:pt x="13542" y="193"/>
                    <a:pt x="354" y="13381"/>
                    <a:pt x="354" y="29656"/>
                  </a:cubicBezTo>
                  <a:cubicBezTo>
                    <a:pt x="354" y="29656"/>
                    <a:pt x="354" y="371489"/>
                    <a:pt x="354" y="371489"/>
                  </a:cubicBezTo>
                  <a:cubicBezTo>
                    <a:pt x="354" y="387748"/>
                    <a:pt x="13542" y="400952"/>
                    <a:pt x="29817" y="400952"/>
                  </a:cubicBezTo>
                  <a:cubicBezTo>
                    <a:pt x="29817" y="400952"/>
                    <a:pt x="263300" y="400952"/>
                    <a:pt x="263300" y="400952"/>
                  </a:cubicBezTo>
                  <a:close/>
                  <a:moveTo>
                    <a:pt x="263300" y="379409"/>
                  </a:moveTo>
                  <a:lnTo>
                    <a:pt x="29817" y="379409"/>
                  </a:lnTo>
                  <a:cubicBezTo>
                    <a:pt x="25446" y="379409"/>
                    <a:pt x="21896" y="375860"/>
                    <a:pt x="21896" y="371489"/>
                  </a:cubicBezTo>
                  <a:lnTo>
                    <a:pt x="21896" y="29656"/>
                  </a:lnTo>
                  <a:cubicBezTo>
                    <a:pt x="21896" y="25285"/>
                    <a:pt x="25446" y="21735"/>
                    <a:pt x="29817" y="21735"/>
                  </a:cubicBezTo>
                  <a:cubicBezTo>
                    <a:pt x="29817" y="21735"/>
                    <a:pt x="263300" y="21735"/>
                    <a:pt x="263300" y="21735"/>
                  </a:cubicBezTo>
                  <a:cubicBezTo>
                    <a:pt x="267678" y="21735"/>
                    <a:pt x="271221" y="25285"/>
                    <a:pt x="271221" y="29656"/>
                  </a:cubicBezTo>
                  <a:lnTo>
                    <a:pt x="271221" y="371489"/>
                  </a:lnTo>
                  <a:cubicBezTo>
                    <a:pt x="271221" y="375860"/>
                    <a:pt x="267678" y="379409"/>
                    <a:pt x="263300" y="379409"/>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6" name="Freeform: Shape 465">
              <a:extLst>
                <a:ext uri="{FF2B5EF4-FFF2-40B4-BE49-F238E27FC236}">
                  <a16:creationId xmlns:a16="http://schemas.microsoft.com/office/drawing/2014/main" id="{04C0ACD3-FF19-44BE-892B-DB3F0A2AEE83}"/>
                </a:ext>
              </a:extLst>
            </p:cNvPr>
            <p:cNvSpPr/>
            <p:nvPr/>
          </p:nvSpPr>
          <p:spPr>
            <a:xfrm>
              <a:off x="7186923" y="1092948"/>
              <a:ext cx="406300" cy="568809"/>
            </a:xfrm>
            <a:custGeom>
              <a:avLst/>
              <a:gdLst>
                <a:gd name="connsiteX0" fmla="*/ 378483 w 406300"/>
                <a:gd name="connsiteY0" fmla="*/ 569002 h 568809"/>
                <a:gd name="connsiteX1" fmla="*/ 28266 w 406300"/>
                <a:gd name="connsiteY1" fmla="*/ 569002 h 568809"/>
                <a:gd name="connsiteX2" fmla="*/ 224 w 406300"/>
                <a:gd name="connsiteY2" fmla="*/ 540969 h 568809"/>
                <a:gd name="connsiteX3" fmla="*/ 224 w 406300"/>
                <a:gd name="connsiteY3" fmla="*/ 28227 h 568809"/>
                <a:gd name="connsiteX4" fmla="*/ 28266 w 406300"/>
                <a:gd name="connsiteY4" fmla="*/ 193 h 568809"/>
                <a:gd name="connsiteX5" fmla="*/ 378483 w 406300"/>
                <a:gd name="connsiteY5" fmla="*/ 193 h 568809"/>
                <a:gd name="connsiteX6" fmla="*/ 406525 w 406300"/>
                <a:gd name="connsiteY6" fmla="*/ 28227 h 568809"/>
                <a:gd name="connsiteX7" fmla="*/ 406525 w 406300"/>
                <a:gd name="connsiteY7" fmla="*/ 540969 h 568809"/>
                <a:gd name="connsiteX8" fmla="*/ 378483 w 406300"/>
                <a:gd name="connsiteY8" fmla="*/ 569002 h 568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300" h="568809">
                  <a:moveTo>
                    <a:pt x="378483" y="569002"/>
                  </a:moveTo>
                  <a:lnTo>
                    <a:pt x="28266" y="569002"/>
                  </a:lnTo>
                  <a:cubicBezTo>
                    <a:pt x="12782" y="569002"/>
                    <a:pt x="224" y="556453"/>
                    <a:pt x="224" y="540969"/>
                  </a:cubicBezTo>
                  <a:lnTo>
                    <a:pt x="224" y="28227"/>
                  </a:lnTo>
                  <a:cubicBezTo>
                    <a:pt x="224" y="12743"/>
                    <a:pt x="12782" y="193"/>
                    <a:pt x="28266" y="193"/>
                  </a:cubicBezTo>
                  <a:lnTo>
                    <a:pt x="378483" y="193"/>
                  </a:lnTo>
                  <a:cubicBezTo>
                    <a:pt x="393967" y="193"/>
                    <a:pt x="406525" y="12743"/>
                    <a:pt x="406525" y="28227"/>
                  </a:cubicBezTo>
                  <a:lnTo>
                    <a:pt x="406525" y="540969"/>
                  </a:lnTo>
                  <a:cubicBezTo>
                    <a:pt x="406525" y="556453"/>
                    <a:pt x="393967" y="569002"/>
                    <a:pt x="378483" y="569002"/>
                  </a:cubicBezTo>
                  <a:close/>
                </a:path>
              </a:pathLst>
            </a:custGeom>
            <a:solidFill>
              <a:schemeClr val="bg1">
                <a:lumMod val="75000"/>
              </a:schemeClr>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7" name="Freeform: Shape 466">
              <a:extLst>
                <a:ext uri="{FF2B5EF4-FFF2-40B4-BE49-F238E27FC236}">
                  <a16:creationId xmlns:a16="http://schemas.microsoft.com/office/drawing/2014/main" id="{4A394195-8CFC-4161-92F9-FB1C5EC3EDFA}"/>
                </a:ext>
              </a:extLst>
            </p:cNvPr>
            <p:cNvSpPr/>
            <p:nvPr/>
          </p:nvSpPr>
          <p:spPr>
            <a:xfrm>
              <a:off x="7170763" y="1076787"/>
              <a:ext cx="438621" cy="601130"/>
            </a:xfrm>
            <a:custGeom>
              <a:avLst/>
              <a:gdLst>
                <a:gd name="connsiteX0" fmla="*/ 394644 w 438621"/>
                <a:gd name="connsiteY0" fmla="*/ 601323 h 601130"/>
                <a:gd name="connsiteX1" fmla="*/ 438846 w 438621"/>
                <a:gd name="connsiteY1" fmla="*/ 557129 h 601130"/>
                <a:gd name="connsiteX2" fmla="*/ 438846 w 438621"/>
                <a:gd name="connsiteY2" fmla="*/ 44387 h 601130"/>
                <a:gd name="connsiteX3" fmla="*/ 394644 w 438621"/>
                <a:gd name="connsiteY3" fmla="*/ 193 h 601130"/>
                <a:gd name="connsiteX4" fmla="*/ 44426 w 438621"/>
                <a:gd name="connsiteY4" fmla="*/ 193 h 601130"/>
                <a:gd name="connsiteX5" fmla="*/ 224 w 438621"/>
                <a:gd name="connsiteY5" fmla="*/ 44387 h 601130"/>
                <a:gd name="connsiteX6" fmla="*/ 224 w 438621"/>
                <a:gd name="connsiteY6" fmla="*/ 557129 h 601130"/>
                <a:gd name="connsiteX7" fmla="*/ 44426 w 438621"/>
                <a:gd name="connsiteY7" fmla="*/ 601323 h 601130"/>
                <a:gd name="connsiteX8" fmla="*/ 394644 w 438621"/>
                <a:gd name="connsiteY8" fmla="*/ 601323 h 601130"/>
                <a:gd name="connsiteX9" fmla="*/ 394644 w 438621"/>
                <a:gd name="connsiteY9" fmla="*/ 569002 h 601130"/>
                <a:gd name="connsiteX10" fmla="*/ 44426 w 438621"/>
                <a:gd name="connsiteY10" fmla="*/ 569002 h 601130"/>
                <a:gd name="connsiteX11" fmla="*/ 32545 w 438621"/>
                <a:gd name="connsiteY11" fmla="*/ 557129 h 601130"/>
                <a:gd name="connsiteX12" fmla="*/ 32545 w 438621"/>
                <a:gd name="connsiteY12" fmla="*/ 44387 h 601130"/>
                <a:gd name="connsiteX13" fmla="*/ 44426 w 438621"/>
                <a:gd name="connsiteY13" fmla="*/ 32514 h 601130"/>
                <a:gd name="connsiteX14" fmla="*/ 394644 w 438621"/>
                <a:gd name="connsiteY14" fmla="*/ 32514 h 601130"/>
                <a:gd name="connsiteX15" fmla="*/ 406525 w 438621"/>
                <a:gd name="connsiteY15" fmla="*/ 44387 h 601130"/>
                <a:gd name="connsiteX16" fmla="*/ 406525 w 438621"/>
                <a:gd name="connsiteY16" fmla="*/ 557129 h 601130"/>
                <a:gd name="connsiteX17" fmla="*/ 394644 w 438621"/>
                <a:gd name="connsiteY17" fmla="*/ 569002 h 601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8621" h="601130">
                  <a:moveTo>
                    <a:pt x="394644" y="601323"/>
                  </a:moveTo>
                  <a:cubicBezTo>
                    <a:pt x="419052" y="601323"/>
                    <a:pt x="438846" y="581537"/>
                    <a:pt x="438846" y="557129"/>
                  </a:cubicBezTo>
                  <a:lnTo>
                    <a:pt x="438846" y="44387"/>
                  </a:lnTo>
                  <a:cubicBezTo>
                    <a:pt x="438846" y="19979"/>
                    <a:pt x="419052" y="193"/>
                    <a:pt x="394644" y="193"/>
                  </a:cubicBezTo>
                  <a:lnTo>
                    <a:pt x="44426" y="193"/>
                  </a:lnTo>
                  <a:cubicBezTo>
                    <a:pt x="20018" y="193"/>
                    <a:pt x="224" y="19979"/>
                    <a:pt x="224" y="44387"/>
                  </a:cubicBezTo>
                  <a:cubicBezTo>
                    <a:pt x="224" y="44387"/>
                    <a:pt x="224" y="557129"/>
                    <a:pt x="224" y="557129"/>
                  </a:cubicBezTo>
                  <a:cubicBezTo>
                    <a:pt x="224" y="581537"/>
                    <a:pt x="20018" y="601323"/>
                    <a:pt x="44426" y="601323"/>
                  </a:cubicBezTo>
                  <a:lnTo>
                    <a:pt x="394644" y="601323"/>
                  </a:lnTo>
                  <a:close/>
                  <a:moveTo>
                    <a:pt x="394644" y="569002"/>
                  </a:moveTo>
                  <a:lnTo>
                    <a:pt x="44426" y="569002"/>
                  </a:lnTo>
                  <a:cubicBezTo>
                    <a:pt x="37866" y="569002"/>
                    <a:pt x="32545" y="563689"/>
                    <a:pt x="32545" y="557129"/>
                  </a:cubicBezTo>
                  <a:lnTo>
                    <a:pt x="32545" y="44387"/>
                  </a:lnTo>
                  <a:cubicBezTo>
                    <a:pt x="32545" y="37827"/>
                    <a:pt x="37866" y="32514"/>
                    <a:pt x="44426" y="32514"/>
                  </a:cubicBezTo>
                  <a:cubicBezTo>
                    <a:pt x="44426" y="32514"/>
                    <a:pt x="394644" y="32514"/>
                    <a:pt x="394644" y="32514"/>
                  </a:cubicBezTo>
                  <a:cubicBezTo>
                    <a:pt x="401204" y="32514"/>
                    <a:pt x="406525" y="37827"/>
                    <a:pt x="406525" y="44387"/>
                  </a:cubicBezTo>
                  <a:cubicBezTo>
                    <a:pt x="406525" y="44387"/>
                    <a:pt x="406525" y="557129"/>
                    <a:pt x="406525" y="557129"/>
                  </a:cubicBezTo>
                  <a:cubicBezTo>
                    <a:pt x="406525" y="563689"/>
                    <a:pt x="401204" y="569002"/>
                    <a:pt x="394644" y="569002"/>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8" name="Freeform: Shape 467">
              <a:extLst>
                <a:ext uri="{FF2B5EF4-FFF2-40B4-BE49-F238E27FC236}">
                  <a16:creationId xmlns:a16="http://schemas.microsoft.com/office/drawing/2014/main" id="{A739576F-17BF-4FCC-B6CC-EFB6A7BE82BE}"/>
                </a:ext>
              </a:extLst>
            </p:cNvPr>
            <p:cNvSpPr/>
            <p:nvPr/>
          </p:nvSpPr>
          <p:spPr>
            <a:xfrm>
              <a:off x="7237845" y="1294847"/>
              <a:ext cx="306258" cy="257435"/>
            </a:xfrm>
            <a:custGeom>
              <a:avLst/>
              <a:gdLst>
                <a:gd name="connsiteX0" fmla="*/ 89966 w 306258"/>
                <a:gd name="connsiteY0" fmla="*/ 45607 h 257435"/>
                <a:gd name="connsiteX1" fmla="*/ 153354 w 306258"/>
                <a:gd name="connsiteY1" fmla="*/ 19466 h 257435"/>
                <a:gd name="connsiteX2" fmla="*/ 216727 w 306258"/>
                <a:gd name="connsiteY2" fmla="*/ 45607 h 257435"/>
                <a:gd name="connsiteX3" fmla="*/ 153354 w 306258"/>
                <a:gd name="connsiteY3" fmla="*/ 108995 h 257435"/>
                <a:gd name="connsiteX4" fmla="*/ 89966 w 306258"/>
                <a:gd name="connsiteY4" fmla="*/ 45607 h 257435"/>
                <a:gd name="connsiteX5" fmla="*/ 161237 w 306258"/>
                <a:gd name="connsiteY5" fmla="*/ 193553 h 257435"/>
                <a:gd name="connsiteX6" fmla="*/ 161237 w 306258"/>
                <a:gd name="connsiteY6" fmla="*/ 238104 h 257435"/>
                <a:gd name="connsiteX7" fmla="*/ 145456 w 306258"/>
                <a:gd name="connsiteY7" fmla="*/ 238104 h 257435"/>
                <a:gd name="connsiteX8" fmla="*/ 145456 w 306258"/>
                <a:gd name="connsiteY8" fmla="*/ 192732 h 257435"/>
                <a:gd name="connsiteX9" fmla="*/ 104850 w 306258"/>
                <a:gd name="connsiteY9" fmla="*/ 142738 h 257435"/>
                <a:gd name="connsiteX10" fmla="*/ 112413 w 306258"/>
                <a:gd name="connsiteY10" fmla="*/ 115319 h 257435"/>
                <a:gd name="connsiteX11" fmla="*/ 153354 w 306258"/>
                <a:gd name="connsiteY11" fmla="*/ 126547 h 257435"/>
                <a:gd name="connsiteX12" fmla="*/ 194356 w 306258"/>
                <a:gd name="connsiteY12" fmla="*/ 115289 h 257435"/>
                <a:gd name="connsiteX13" fmla="*/ 203972 w 306258"/>
                <a:gd name="connsiteY13" fmla="*/ 143695 h 257435"/>
                <a:gd name="connsiteX14" fmla="*/ 161237 w 306258"/>
                <a:gd name="connsiteY14" fmla="*/ 193553 h 257435"/>
                <a:gd name="connsiteX15" fmla="*/ 52819 w 306258"/>
                <a:gd name="connsiteY15" fmla="*/ 171790 h 257435"/>
                <a:gd name="connsiteX16" fmla="*/ 62723 w 306258"/>
                <a:gd name="connsiteY16" fmla="*/ 165048 h 257435"/>
                <a:gd name="connsiteX17" fmla="*/ 74764 w 306258"/>
                <a:gd name="connsiteY17" fmla="*/ 159331 h 257435"/>
                <a:gd name="connsiteX18" fmla="*/ 78458 w 306258"/>
                <a:gd name="connsiteY18" fmla="*/ 257647 h 257435"/>
                <a:gd name="connsiteX19" fmla="*/ 228250 w 306258"/>
                <a:gd name="connsiteY19" fmla="*/ 257647 h 257435"/>
                <a:gd name="connsiteX20" fmla="*/ 231937 w 306258"/>
                <a:gd name="connsiteY20" fmla="*/ 159331 h 257435"/>
                <a:gd name="connsiteX21" fmla="*/ 243978 w 306258"/>
                <a:gd name="connsiteY21" fmla="*/ 165048 h 257435"/>
                <a:gd name="connsiteX22" fmla="*/ 253890 w 306258"/>
                <a:gd name="connsiteY22" fmla="*/ 171790 h 257435"/>
                <a:gd name="connsiteX23" fmla="*/ 250378 w 306258"/>
                <a:gd name="connsiteY23" fmla="*/ 257647 h 257435"/>
                <a:gd name="connsiteX24" fmla="*/ 306483 w 306258"/>
                <a:gd name="connsiteY24" fmla="*/ 257647 h 257435"/>
                <a:gd name="connsiteX25" fmla="*/ 306483 w 306258"/>
                <a:gd name="connsiteY25" fmla="*/ 238104 h 257435"/>
                <a:gd name="connsiteX26" fmla="*/ 216909 w 306258"/>
                <a:gd name="connsiteY26" fmla="*/ 132058 h 257435"/>
                <a:gd name="connsiteX27" fmla="*/ 211862 w 306258"/>
                <a:gd name="connsiteY27" fmla="*/ 101386 h 257435"/>
                <a:gd name="connsiteX28" fmla="*/ 233700 w 306258"/>
                <a:gd name="connsiteY28" fmla="*/ 38112 h 257435"/>
                <a:gd name="connsiteX29" fmla="*/ 253122 w 306258"/>
                <a:gd name="connsiteY29" fmla="*/ 19406 h 257435"/>
                <a:gd name="connsiteX30" fmla="*/ 153347 w 306258"/>
                <a:gd name="connsiteY30" fmla="*/ 212 h 257435"/>
                <a:gd name="connsiteX31" fmla="*/ 53579 w 306258"/>
                <a:gd name="connsiteY31" fmla="*/ 19406 h 257435"/>
                <a:gd name="connsiteX32" fmla="*/ 73137 w 306258"/>
                <a:gd name="connsiteY32" fmla="*/ 37542 h 257435"/>
                <a:gd name="connsiteX33" fmla="*/ 94922 w 306258"/>
                <a:gd name="connsiteY33" fmla="*/ 101477 h 257435"/>
                <a:gd name="connsiteX34" fmla="*/ 89860 w 306258"/>
                <a:gd name="connsiteY34" fmla="*/ 132065 h 257435"/>
                <a:gd name="connsiteX35" fmla="*/ 225 w 306258"/>
                <a:gd name="connsiteY35" fmla="*/ 238104 h 257435"/>
                <a:gd name="connsiteX36" fmla="*/ 225 w 306258"/>
                <a:gd name="connsiteY36" fmla="*/ 257647 h 257435"/>
                <a:gd name="connsiteX37" fmla="*/ 56330 w 306258"/>
                <a:gd name="connsiteY37" fmla="*/ 257647 h 257435"/>
                <a:gd name="connsiteX38" fmla="*/ 52819 w 306258"/>
                <a:gd name="connsiteY38" fmla="*/ 171790 h 257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06258" h="257435">
                  <a:moveTo>
                    <a:pt x="89966" y="45607"/>
                  </a:moveTo>
                  <a:cubicBezTo>
                    <a:pt x="89966" y="27037"/>
                    <a:pt x="108339" y="19466"/>
                    <a:pt x="153354" y="19466"/>
                  </a:cubicBezTo>
                  <a:cubicBezTo>
                    <a:pt x="198962" y="19466"/>
                    <a:pt x="216727" y="26794"/>
                    <a:pt x="216727" y="45607"/>
                  </a:cubicBezTo>
                  <a:cubicBezTo>
                    <a:pt x="216727" y="80558"/>
                    <a:pt x="188298" y="108995"/>
                    <a:pt x="153354" y="108995"/>
                  </a:cubicBezTo>
                  <a:cubicBezTo>
                    <a:pt x="118403" y="108995"/>
                    <a:pt x="89966" y="80558"/>
                    <a:pt x="89966" y="45607"/>
                  </a:cubicBezTo>
                  <a:close/>
                  <a:moveTo>
                    <a:pt x="161237" y="193553"/>
                  </a:moveTo>
                  <a:lnTo>
                    <a:pt x="161237" y="238104"/>
                  </a:lnTo>
                  <a:lnTo>
                    <a:pt x="145456" y="238104"/>
                  </a:lnTo>
                  <a:lnTo>
                    <a:pt x="145456" y="192732"/>
                  </a:lnTo>
                  <a:lnTo>
                    <a:pt x="104850" y="142738"/>
                  </a:lnTo>
                  <a:cubicBezTo>
                    <a:pt x="107366" y="137105"/>
                    <a:pt x="111486" y="124616"/>
                    <a:pt x="112413" y="115319"/>
                  </a:cubicBezTo>
                  <a:cubicBezTo>
                    <a:pt x="124446" y="122412"/>
                    <a:pt x="138410" y="126547"/>
                    <a:pt x="153354" y="126547"/>
                  </a:cubicBezTo>
                  <a:cubicBezTo>
                    <a:pt x="168321" y="126547"/>
                    <a:pt x="182300" y="122404"/>
                    <a:pt x="194356" y="115289"/>
                  </a:cubicBezTo>
                  <a:cubicBezTo>
                    <a:pt x="195329" y="125406"/>
                    <a:pt x="201182" y="137857"/>
                    <a:pt x="203972" y="143695"/>
                  </a:cubicBezTo>
                  <a:lnTo>
                    <a:pt x="161237" y="193553"/>
                  </a:lnTo>
                  <a:close/>
                  <a:moveTo>
                    <a:pt x="52819" y="171790"/>
                  </a:moveTo>
                  <a:cubicBezTo>
                    <a:pt x="52819" y="171790"/>
                    <a:pt x="56026" y="168711"/>
                    <a:pt x="62723" y="165048"/>
                  </a:cubicBezTo>
                  <a:cubicBezTo>
                    <a:pt x="68120" y="162091"/>
                    <a:pt x="74764" y="159331"/>
                    <a:pt x="74764" y="159331"/>
                  </a:cubicBezTo>
                  <a:lnTo>
                    <a:pt x="78458" y="257647"/>
                  </a:lnTo>
                  <a:lnTo>
                    <a:pt x="228250" y="257647"/>
                  </a:lnTo>
                  <a:lnTo>
                    <a:pt x="231937" y="159331"/>
                  </a:lnTo>
                  <a:cubicBezTo>
                    <a:pt x="231937" y="159331"/>
                    <a:pt x="238581" y="162091"/>
                    <a:pt x="243978" y="165048"/>
                  </a:cubicBezTo>
                  <a:cubicBezTo>
                    <a:pt x="250690" y="168711"/>
                    <a:pt x="253890" y="171790"/>
                    <a:pt x="253890" y="171790"/>
                  </a:cubicBezTo>
                  <a:lnTo>
                    <a:pt x="250378" y="257647"/>
                  </a:lnTo>
                  <a:lnTo>
                    <a:pt x="306483" y="257647"/>
                  </a:lnTo>
                  <a:lnTo>
                    <a:pt x="306483" y="238104"/>
                  </a:lnTo>
                  <a:cubicBezTo>
                    <a:pt x="306483" y="188445"/>
                    <a:pt x="273007" y="148978"/>
                    <a:pt x="216909" y="132058"/>
                  </a:cubicBezTo>
                  <a:cubicBezTo>
                    <a:pt x="213869" y="125893"/>
                    <a:pt x="210516" y="115532"/>
                    <a:pt x="211862" y="101386"/>
                  </a:cubicBezTo>
                  <a:cubicBezTo>
                    <a:pt x="223971" y="88677"/>
                    <a:pt x="236460" y="67507"/>
                    <a:pt x="233700" y="38112"/>
                  </a:cubicBezTo>
                  <a:cubicBezTo>
                    <a:pt x="249154" y="33574"/>
                    <a:pt x="253122" y="27053"/>
                    <a:pt x="253122" y="19406"/>
                  </a:cubicBezTo>
                  <a:cubicBezTo>
                    <a:pt x="253122" y="4575"/>
                    <a:pt x="225711" y="212"/>
                    <a:pt x="153347" y="212"/>
                  </a:cubicBezTo>
                  <a:cubicBezTo>
                    <a:pt x="79697" y="212"/>
                    <a:pt x="53579" y="4575"/>
                    <a:pt x="53579" y="19406"/>
                  </a:cubicBezTo>
                  <a:cubicBezTo>
                    <a:pt x="53579" y="26733"/>
                    <a:pt x="58535" y="33035"/>
                    <a:pt x="73137" y="37542"/>
                  </a:cubicBezTo>
                  <a:cubicBezTo>
                    <a:pt x="69830" y="66017"/>
                    <a:pt x="82601" y="88585"/>
                    <a:pt x="94922" y="101477"/>
                  </a:cubicBezTo>
                  <a:cubicBezTo>
                    <a:pt x="96230" y="115471"/>
                    <a:pt x="92923" y="125847"/>
                    <a:pt x="89860" y="132065"/>
                  </a:cubicBezTo>
                  <a:cubicBezTo>
                    <a:pt x="33663" y="148994"/>
                    <a:pt x="225" y="188285"/>
                    <a:pt x="225" y="238104"/>
                  </a:cubicBezTo>
                  <a:lnTo>
                    <a:pt x="225" y="257647"/>
                  </a:lnTo>
                  <a:lnTo>
                    <a:pt x="56330" y="257647"/>
                  </a:lnTo>
                  <a:lnTo>
                    <a:pt x="52819" y="171790"/>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9" name="Freeform: Shape 468">
              <a:extLst>
                <a:ext uri="{FF2B5EF4-FFF2-40B4-BE49-F238E27FC236}">
                  <a16:creationId xmlns:a16="http://schemas.microsoft.com/office/drawing/2014/main" id="{5C608AC5-63AD-482D-8E4E-C93E2D230579}"/>
                </a:ext>
              </a:extLst>
            </p:cNvPr>
            <p:cNvSpPr/>
            <p:nvPr/>
          </p:nvSpPr>
          <p:spPr>
            <a:xfrm>
              <a:off x="7295114" y="1212053"/>
              <a:ext cx="54008" cy="76386"/>
            </a:xfrm>
            <a:custGeom>
              <a:avLst/>
              <a:gdLst>
                <a:gd name="connsiteX0" fmla="*/ 46785 w 54008"/>
                <a:gd name="connsiteY0" fmla="*/ 69989 h 76386"/>
                <a:gd name="connsiteX1" fmla="*/ 53489 w 54008"/>
                <a:gd name="connsiteY1" fmla="*/ 140 h 76386"/>
                <a:gd name="connsiteX2" fmla="*/ 9736 w 54008"/>
                <a:gd name="connsiteY2" fmla="*/ 58655 h 76386"/>
                <a:gd name="connsiteX3" fmla="*/ 3487 w 54008"/>
                <a:gd name="connsiteY3" fmla="*/ 58655 h 76386"/>
                <a:gd name="connsiteX4" fmla="*/ 196 w 54008"/>
                <a:gd name="connsiteY4" fmla="*/ 61962 h 76386"/>
                <a:gd name="connsiteX5" fmla="*/ 196 w 54008"/>
                <a:gd name="connsiteY5" fmla="*/ 76526 h 76386"/>
                <a:gd name="connsiteX6" fmla="*/ 12411 w 54008"/>
                <a:gd name="connsiteY6" fmla="*/ 73478 h 76386"/>
                <a:gd name="connsiteX7" fmla="*/ 46785 w 54008"/>
                <a:gd name="connsiteY7" fmla="*/ 69989 h 76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08" h="76386">
                  <a:moveTo>
                    <a:pt x="46785" y="69989"/>
                  </a:moveTo>
                  <a:cubicBezTo>
                    <a:pt x="55511" y="43452"/>
                    <a:pt x="54645" y="14210"/>
                    <a:pt x="53489" y="140"/>
                  </a:cubicBezTo>
                  <a:cubicBezTo>
                    <a:pt x="29773" y="11937"/>
                    <a:pt x="14107" y="34483"/>
                    <a:pt x="9736" y="58655"/>
                  </a:cubicBezTo>
                  <a:lnTo>
                    <a:pt x="3487" y="58655"/>
                  </a:lnTo>
                  <a:cubicBezTo>
                    <a:pt x="1694" y="58655"/>
                    <a:pt x="196" y="60153"/>
                    <a:pt x="196" y="61962"/>
                  </a:cubicBezTo>
                  <a:lnTo>
                    <a:pt x="196" y="76526"/>
                  </a:lnTo>
                  <a:cubicBezTo>
                    <a:pt x="5099" y="74861"/>
                    <a:pt x="9667" y="73980"/>
                    <a:pt x="12411" y="73478"/>
                  </a:cubicBezTo>
                  <a:cubicBezTo>
                    <a:pt x="21130" y="71851"/>
                    <a:pt x="32259" y="70703"/>
                    <a:pt x="46785" y="69989"/>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0" name="Freeform: Shape 469">
              <a:extLst>
                <a:ext uri="{FF2B5EF4-FFF2-40B4-BE49-F238E27FC236}">
                  <a16:creationId xmlns:a16="http://schemas.microsoft.com/office/drawing/2014/main" id="{313C64CE-137A-4599-8460-DB6099716DB5}"/>
                </a:ext>
              </a:extLst>
            </p:cNvPr>
            <p:cNvSpPr/>
            <p:nvPr/>
          </p:nvSpPr>
          <p:spPr>
            <a:xfrm>
              <a:off x="7432819" y="1211977"/>
              <a:ext cx="54008" cy="76598"/>
            </a:xfrm>
            <a:custGeom>
              <a:avLst/>
              <a:gdLst>
                <a:gd name="connsiteX0" fmla="*/ 41522 w 54008"/>
                <a:gd name="connsiteY0" fmla="*/ 73531 h 76598"/>
                <a:gd name="connsiteX1" fmla="*/ 54262 w 54008"/>
                <a:gd name="connsiteY1" fmla="*/ 76739 h 76598"/>
                <a:gd name="connsiteX2" fmla="*/ 54262 w 54008"/>
                <a:gd name="connsiteY2" fmla="*/ 62038 h 76598"/>
                <a:gd name="connsiteX3" fmla="*/ 50970 w 54008"/>
                <a:gd name="connsiteY3" fmla="*/ 58731 h 76598"/>
                <a:gd name="connsiteX4" fmla="*/ 44737 w 54008"/>
                <a:gd name="connsiteY4" fmla="*/ 58731 h 76598"/>
                <a:gd name="connsiteX5" fmla="*/ 984 w 54008"/>
                <a:gd name="connsiteY5" fmla="*/ 140 h 76598"/>
                <a:gd name="connsiteX6" fmla="*/ 7688 w 54008"/>
                <a:gd name="connsiteY6" fmla="*/ 70110 h 76598"/>
                <a:gd name="connsiteX7" fmla="*/ 41522 w 54008"/>
                <a:gd name="connsiteY7" fmla="*/ 73531 h 76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08" h="76598">
                  <a:moveTo>
                    <a:pt x="41522" y="73531"/>
                  </a:moveTo>
                  <a:cubicBezTo>
                    <a:pt x="44365" y="74071"/>
                    <a:pt x="49154" y="74975"/>
                    <a:pt x="54262" y="76739"/>
                  </a:cubicBezTo>
                  <a:lnTo>
                    <a:pt x="54262" y="62038"/>
                  </a:lnTo>
                  <a:cubicBezTo>
                    <a:pt x="54262" y="60229"/>
                    <a:pt x="52787" y="58731"/>
                    <a:pt x="50970" y="58731"/>
                  </a:cubicBezTo>
                  <a:lnTo>
                    <a:pt x="44737" y="58731"/>
                  </a:lnTo>
                  <a:cubicBezTo>
                    <a:pt x="41051" y="34924"/>
                    <a:pt x="23476" y="11800"/>
                    <a:pt x="984" y="140"/>
                  </a:cubicBezTo>
                  <a:cubicBezTo>
                    <a:pt x="-187" y="14195"/>
                    <a:pt x="-1076" y="43521"/>
                    <a:pt x="7688" y="70110"/>
                  </a:cubicBezTo>
                  <a:cubicBezTo>
                    <a:pt x="21895" y="70840"/>
                    <a:pt x="32955" y="71958"/>
                    <a:pt x="41522" y="73531"/>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3" name="Freeform: Shape 472">
              <a:extLst>
                <a:ext uri="{FF2B5EF4-FFF2-40B4-BE49-F238E27FC236}">
                  <a16:creationId xmlns:a16="http://schemas.microsoft.com/office/drawing/2014/main" id="{9DAC9D46-0621-41B4-B340-1F3211F0C81A}"/>
                </a:ext>
              </a:extLst>
            </p:cNvPr>
            <p:cNvSpPr/>
            <p:nvPr/>
          </p:nvSpPr>
          <p:spPr>
            <a:xfrm>
              <a:off x="7359619" y="1197216"/>
              <a:ext cx="62703" cy="83820"/>
            </a:xfrm>
            <a:custGeom>
              <a:avLst/>
              <a:gdLst>
                <a:gd name="connsiteX0" fmla="*/ 31489 w 62703"/>
                <a:gd name="connsiteY0" fmla="*/ 83340 h 83820"/>
                <a:gd name="connsiteX1" fmla="*/ 62928 w 62703"/>
                <a:gd name="connsiteY1" fmla="*/ 83955 h 83820"/>
                <a:gd name="connsiteX2" fmla="*/ 57843 w 62703"/>
                <a:gd name="connsiteY2" fmla="*/ 7957 h 83820"/>
                <a:gd name="connsiteX3" fmla="*/ 49930 w 62703"/>
                <a:gd name="connsiteY3" fmla="*/ 135 h 83820"/>
                <a:gd name="connsiteX4" fmla="*/ 13223 w 62703"/>
                <a:gd name="connsiteY4" fmla="*/ 135 h 83820"/>
                <a:gd name="connsiteX5" fmla="*/ 5310 w 62703"/>
                <a:gd name="connsiteY5" fmla="*/ 7980 h 83820"/>
                <a:gd name="connsiteX6" fmla="*/ 225 w 62703"/>
                <a:gd name="connsiteY6" fmla="*/ 83955 h 83820"/>
                <a:gd name="connsiteX7" fmla="*/ 31489 w 62703"/>
                <a:gd name="connsiteY7" fmla="*/ 83340 h 8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703" h="83820">
                  <a:moveTo>
                    <a:pt x="31489" y="83340"/>
                  </a:moveTo>
                  <a:cubicBezTo>
                    <a:pt x="38589" y="83340"/>
                    <a:pt x="50341" y="83598"/>
                    <a:pt x="62928" y="83955"/>
                  </a:cubicBezTo>
                  <a:cubicBezTo>
                    <a:pt x="53997" y="51946"/>
                    <a:pt x="57288" y="19230"/>
                    <a:pt x="57843" y="7957"/>
                  </a:cubicBezTo>
                  <a:cubicBezTo>
                    <a:pt x="58064" y="3639"/>
                    <a:pt x="54255" y="135"/>
                    <a:pt x="49930" y="135"/>
                  </a:cubicBezTo>
                  <a:lnTo>
                    <a:pt x="13223" y="135"/>
                  </a:lnTo>
                  <a:cubicBezTo>
                    <a:pt x="8898" y="135"/>
                    <a:pt x="5097" y="3655"/>
                    <a:pt x="5310" y="7980"/>
                  </a:cubicBezTo>
                  <a:cubicBezTo>
                    <a:pt x="5888" y="19283"/>
                    <a:pt x="9149" y="51969"/>
                    <a:pt x="225" y="83955"/>
                  </a:cubicBezTo>
                  <a:cubicBezTo>
                    <a:pt x="12737" y="83598"/>
                    <a:pt x="24435" y="83340"/>
                    <a:pt x="31489" y="83340"/>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4" name="Freeform: Shape 473">
              <a:extLst>
                <a:ext uri="{FF2B5EF4-FFF2-40B4-BE49-F238E27FC236}">
                  <a16:creationId xmlns:a16="http://schemas.microsoft.com/office/drawing/2014/main" id="{E3677087-7C13-4E0A-8C80-6E53ADE8CF72}"/>
                </a:ext>
              </a:extLst>
            </p:cNvPr>
            <p:cNvSpPr/>
            <p:nvPr/>
          </p:nvSpPr>
          <p:spPr>
            <a:xfrm>
              <a:off x="6851400" y="1810379"/>
              <a:ext cx="1077363" cy="43099"/>
            </a:xfrm>
            <a:custGeom>
              <a:avLst/>
              <a:gdLst>
                <a:gd name="connsiteX0" fmla="*/ 224 w 1077363"/>
                <a:gd name="connsiteY0" fmla="*/ 43482 h 43099"/>
                <a:gd name="connsiteX1" fmla="*/ 1077588 w 1077363"/>
                <a:gd name="connsiteY1" fmla="*/ 43482 h 43099"/>
                <a:gd name="connsiteX2" fmla="*/ 1077588 w 1077363"/>
                <a:gd name="connsiteY2" fmla="*/ 382 h 43099"/>
                <a:gd name="connsiteX3" fmla="*/ 224 w 1077363"/>
                <a:gd name="connsiteY3" fmla="*/ 382 h 43099"/>
                <a:gd name="connsiteX4" fmla="*/ 224 w 1077363"/>
                <a:gd name="connsiteY4" fmla="*/ 43482 h 43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7363" h="43099">
                  <a:moveTo>
                    <a:pt x="224" y="43482"/>
                  </a:moveTo>
                  <a:lnTo>
                    <a:pt x="1077588" y="43482"/>
                  </a:lnTo>
                  <a:lnTo>
                    <a:pt x="1077588" y="382"/>
                  </a:lnTo>
                  <a:lnTo>
                    <a:pt x="224" y="382"/>
                  </a:lnTo>
                  <a:lnTo>
                    <a:pt x="224" y="43482"/>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5" name="Freeform: Shape 474">
              <a:extLst>
                <a:ext uri="{FF2B5EF4-FFF2-40B4-BE49-F238E27FC236}">
                  <a16:creationId xmlns:a16="http://schemas.microsoft.com/office/drawing/2014/main" id="{8AD38B4C-D8F0-46D6-8850-2AD494B720A4}"/>
                </a:ext>
              </a:extLst>
            </p:cNvPr>
            <p:cNvSpPr/>
            <p:nvPr/>
          </p:nvSpPr>
          <p:spPr>
            <a:xfrm>
              <a:off x="7635860" y="1259532"/>
              <a:ext cx="120071" cy="79434"/>
            </a:xfrm>
            <a:custGeom>
              <a:avLst/>
              <a:gdLst>
                <a:gd name="connsiteX0" fmla="*/ 352 w 120071"/>
                <a:gd name="connsiteY0" fmla="*/ 160 h 79434"/>
                <a:gd name="connsiteX1" fmla="*/ 120423 w 120071"/>
                <a:gd name="connsiteY1" fmla="*/ 160 h 79434"/>
                <a:gd name="connsiteX2" fmla="*/ 120423 w 120071"/>
                <a:gd name="connsiteY2" fmla="*/ 29616 h 79434"/>
                <a:gd name="connsiteX3" fmla="*/ 78334 w 120071"/>
                <a:gd name="connsiteY3" fmla="*/ 29616 h 79434"/>
                <a:gd name="connsiteX4" fmla="*/ 78334 w 120071"/>
                <a:gd name="connsiteY4" fmla="*/ 53438 h 79434"/>
                <a:gd name="connsiteX5" fmla="*/ 106307 w 120071"/>
                <a:gd name="connsiteY5" fmla="*/ 53438 h 79434"/>
                <a:gd name="connsiteX6" fmla="*/ 106307 w 120071"/>
                <a:gd name="connsiteY6" fmla="*/ 79595 h 79434"/>
                <a:gd name="connsiteX7" fmla="*/ 14422 w 120071"/>
                <a:gd name="connsiteY7" fmla="*/ 79595 h 79434"/>
                <a:gd name="connsiteX8" fmla="*/ 14422 w 120071"/>
                <a:gd name="connsiteY8" fmla="*/ 53438 h 79434"/>
                <a:gd name="connsiteX9" fmla="*/ 42448 w 120071"/>
                <a:gd name="connsiteY9" fmla="*/ 53438 h 79434"/>
                <a:gd name="connsiteX10" fmla="*/ 42448 w 120071"/>
                <a:gd name="connsiteY10" fmla="*/ 29616 h 79434"/>
                <a:gd name="connsiteX11" fmla="*/ 352 w 120071"/>
                <a:gd name="connsiteY11" fmla="*/ 29616 h 79434"/>
                <a:gd name="connsiteX12" fmla="*/ 352 w 120071"/>
                <a:gd name="connsiteY12" fmla="*/ 160 h 7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0071" h="79434">
                  <a:moveTo>
                    <a:pt x="352" y="160"/>
                  </a:moveTo>
                  <a:lnTo>
                    <a:pt x="120423" y="160"/>
                  </a:lnTo>
                  <a:lnTo>
                    <a:pt x="120423" y="29616"/>
                  </a:lnTo>
                  <a:lnTo>
                    <a:pt x="78334" y="29616"/>
                  </a:lnTo>
                  <a:lnTo>
                    <a:pt x="78334" y="53438"/>
                  </a:lnTo>
                  <a:lnTo>
                    <a:pt x="106307" y="53438"/>
                  </a:lnTo>
                  <a:lnTo>
                    <a:pt x="106307" y="79595"/>
                  </a:lnTo>
                  <a:lnTo>
                    <a:pt x="14422" y="79595"/>
                  </a:lnTo>
                  <a:lnTo>
                    <a:pt x="14422" y="53438"/>
                  </a:lnTo>
                  <a:lnTo>
                    <a:pt x="42448" y="53438"/>
                  </a:lnTo>
                  <a:lnTo>
                    <a:pt x="42448" y="29616"/>
                  </a:lnTo>
                  <a:lnTo>
                    <a:pt x="352" y="29616"/>
                  </a:lnTo>
                  <a:lnTo>
                    <a:pt x="352" y="160"/>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6" name="Freeform: Shape 475">
              <a:extLst>
                <a:ext uri="{FF2B5EF4-FFF2-40B4-BE49-F238E27FC236}">
                  <a16:creationId xmlns:a16="http://schemas.microsoft.com/office/drawing/2014/main" id="{43BE6C96-96AB-4B8F-9707-CBCCF1BE3FB8}"/>
                </a:ext>
              </a:extLst>
            </p:cNvPr>
            <p:cNvSpPr/>
            <p:nvPr/>
          </p:nvSpPr>
          <p:spPr>
            <a:xfrm>
              <a:off x="7599844" y="1349228"/>
              <a:ext cx="191181" cy="134734"/>
            </a:xfrm>
            <a:custGeom>
              <a:avLst/>
              <a:gdLst>
                <a:gd name="connsiteX0" fmla="*/ 158832 w 191181"/>
                <a:gd name="connsiteY0" fmla="*/ 41766 h 134734"/>
                <a:gd name="connsiteX1" fmla="*/ 158832 w 191181"/>
                <a:gd name="connsiteY1" fmla="*/ 60534 h 134734"/>
                <a:gd name="connsiteX2" fmla="*/ 135739 w 191181"/>
                <a:gd name="connsiteY2" fmla="*/ 60534 h 134734"/>
                <a:gd name="connsiteX3" fmla="*/ 123554 w 191181"/>
                <a:gd name="connsiteY3" fmla="*/ 48250 h 134734"/>
                <a:gd name="connsiteX4" fmla="*/ 123554 w 191181"/>
                <a:gd name="connsiteY4" fmla="*/ 32918 h 134734"/>
                <a:gd name="connsiteX5" fmla="*/ 142322 w 191181"/>
                <a:gd name="connsiteY5" fmla="*/ 32918 h 134734"/>
                <a:gd name="connsiteX6" fmla="*/ 142322 w 191181"/>
                <a:gd name="connsiteY6" fmla="*/ 209 h 134734"/>
                <a:gd name="connsiteX7" fmla="*/ 50437 w 191181"/>
                <a:gd name="connsiteY7" fmla="*/ 209 h 134734"/>
                <a:gd name="connsiteX8" fmla="*/ 50437 w 191181"/>
                <a:gd name="connsiteY8" fmla="*/ 32918 h 134734"/>
                <a:gd name="connsiteX9" fmla="*/ 69205 w 191181"/>
                <a:gd name="connsiteY9" fmla="*/ 32918 h 134734"/>
                <a:gd name="connsiteX10" fmla="*/ 69205 w 191181"/>
                <a:gd name="connsiteY10" fmla="*/ 48250 h 134734"/>
                <a:gd name="connsiteX11" fmla="*/ 57020 w 191181"/>
                <a:gd name="connsiteY11" fmla="*/ 60534 h 134734"/>
                <a:gd name="connsiteX12" fmla="*/ 33053 w 191181"/>
                <a:gd name="connsiteY12" fmla="*/ 60534 h 134734"/>
                <a:gd name="connsiteX13" fmla="*/ 33053 w 191181"/>
                <a:gd name="connsiteY13" fmla="*/ 41766 h 134734"/>
                <a:gd name="connsiteX14" fmla="*/ 352 w 191181"/>
                <a:gd name="connsiteY14" fmla="*/ 41766 h 134734"/>
                <a:gd name="connsiteX15" fmla="*/ 352 w 191181"/>
                <a:gd name="connsiteY15" fmla="*/ 133651 h 134734"/>
                <a:gd name="connsiteX16" fmla="*/ 33053 w 191181"/>
                <a:gd name="connsiteY16" fmla="*/ 133651 h 134734"/>
                <a:gd name="connsiteX17" fmla="*/ 33053 w 191181"/>
                <a:gd name="connsiteY17" fmla="*/ 114883 h 134734"/>
                <a:gd name="connsiteX18" fmla="*/ 57597 w 191181"/>
                <a:gd name="connsiteY18" fmla="*/ 114883 h 134734"/>
                <a:gd name="connsiteX19" fmla="*/ 96380 w 191181"/>
                <a:gd name="connsiteY19" fmla="*/ 134943 h 134734"/>
                <a:gd name="connsiteX20" fmla="*/ 135162 w 191181"/>
                <a:gd name="connsiteY20" fmla="*/ 114883 h 134734"/>
                <a:gd name="connsiteX21" fmla="*/ 158832 w 191181"/>
                <a:gd name="connsiteY21" fmla="*/ 114883 h 134734"/>
                <a:gd name="connsiteX22" fmla="*/ 158832 w 191181"/>
                <a:gd name="connsiteY22" fmla="*/ 133651 h 134734"/>
                <a:gd name="connsiteX23" fmla="*/ 191533 w 191181"/>
                <a:gd name="connsiteY23" fmla="*/ 133651 h 134734"/>
                <a:gd name="connsiteX24" fmla="*/ 191533 w 191181"/>
                <a:gd name="connsiteY24" fmla="*/ 41766 h 134734"/>
                <a:gd name="connsiteX25" fmla="*/ 158832 w 191181"/>
                <a:gd name="connsiteY25" fmla="*/ 41766 h 134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1181" h="134734">
                  <a:moveTo>
                    <a:pt x="158832" y="41766"/>
                  </a:moveTo>
                  <a:lnTo>
                    <a:pt x="158832" y="60534"/>
                  </a:lnTo>
                  <a:lnTo>
                    <a:pt x="135739" y="60534"/>
                  </a:lnTo>
                  <a:cubicBezTo>
                    <a:pt x="132463" y="55730"/>
                    <a:pt x="128320" y="51572"/>
                    <a:pt x="123554" y="48250"/>
                  </a:cubicBezTo>
                  <a:lnTo>
                    <a:pt x="123554" y="32918"/>
                  </a:lnTo>
                  <a:lnTo>
                    <a:pt x="142322" y="32918"/>
                  </a:lnTo>
                  <a:lnTo>
                    <a:pt x="142322" y="209"/>
                  </a:lnTo>
                  <a:lnTo>
                    <a:pt x="50437" y="209"/>
                  </a:lnTo>
                  <a:lnTo>
                    <a:pt x="50437" y="32918"/>
                  </a:lnTo>
                  <a:lnTo>
                    <a:pt x="69205" y="32918"/>
                  </a:lnTo>
                  <a:lnTo>
                    <a:pt x="69205" y="48250"/>
                  </a:lnTo>
                  <a:cubicBezTo>
                    <a:pt x="64439" y="51572"/>
                    <a:pt x="60296" y="55730"/>
                    <a:pt x="57020" y="60534"/>
                  </a:cubicBezTo>
                  <a:lnTo>
                    <a:pt x="33053" y="60534"/>
                  </a:lnTo>
                  <a:lnTo>
                    <a:pt x="33053" y="41766"/>
                  </a:lnTo>
                  <a:lnTo>
                    <a:pt x="352" y="41766"/>
                  </a:lnTo>
                  <a:lnTo>
                    <a:pt x="352" y="133651"/>
                  </a:lnTo>
                  <a:lnTo>
                    <a:pt x="33053" y="133651"/>
                  </a:lnTo>
                  <a:lnTo>
                    <a:pt x="33053" y="114883"/>
                  </a:lnTo>
                  <a:lnTo>
                    <a:pt x="57597" y="114883"/>
                  </a:lnTo>
                  <a:cubicBezTo>
                    <a:pt x="66233" y="127007"/>
                    <a:pt x="80371" y="134943"/>
                    <a:pt x="96380" y="134943"/>
                  </a:cubicBezTo>
                  <a:cubicBezTo>
                    <a:pt x="112388" y="134943"/>
                    <a:pt x="126527" y="127007"/>
                    <a:pt x="135162" y="114883"/>
                  </a:cubicBezTo>
                  <a:lnTo>
                    <a:pt x="158832" y="114883"/>
                  </a:lnTo>
                  <a:lnTo>
                    <a:pt x="158832" y="133651"/>
                  </a:lnTo>
                  <a:lnTo>
                    <a:pt x="191533" y="133651"/>
                  </a:lnTo>
                  <a:lnTo>
                    <a:pt x="191533" y="41766"/>
                  </a:lnTo>
                  <a:lnTo>
                    <a:pt x="158832" y="41766"/>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77" name="Group 476">
            <a:extLst>
              <a:ext uri="{FF2B5EF4-FFF2-40B4-BE49-F238E27FC236}">
                <a16:creationId xmlns:a16="http://schemas.microsoft.com/office/drawing/2014/main" id="{89C8B036-6073-4912-B719-9B631971664F}"/>
              </a:ext>
            </a:extLst>
          </p:cNvPr>
          <p:cNvGrpSpPr>
            <a:grpSpLocks noChangeAspect="1"/>
          </p:cNvGrpSpPr>
          <p:nvPr/>
        </p:nvGrpSpPr>
        <p:grpSpPr>
          <a:xfrm>
            <a:off x="69679" y="3006886"/>
            <a:ext cx="504000" cy="504000"/>
            <a:chOff x="6851400" y="3342387"/>
            <a:chExt cx="1077355" cy="1077355"/>
          </a:xfrm>
        </p:grpSpPr>
        <p:sp>
          <p:nvSpPr>
            <p:cNvPr id="478" name="Freeform: Shape 477">
              <a:extLst>
                <a:ext uri="{FF2B5EF4-FFF2-40B4-BE49-F238E27FC236}">
                  <a16:creationId xmlns:a16="http://schemas.microsoft.com/office/drawing/2014/main" id="{8527C7F6-1725-4E90-BEEF-322912CC07A2}"/>
                </a:ext>
              </a:extLst>
            </p:cNvPr>
            <p:cNvSpPr/>
            <p:nvPr/>
          </p:nvSpPr>
          <p:spPr>
            <a:xfrm>
              <a:off x="6851400" y="334238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9" name="Freeform: Shape 478">
              <a:extLst>
                <a:ext uri="{FF2B5EF4-FFF2-40B4-BE49-F238E27FC236}">
                  <a16:creationId xmlns:a16="http://schemas.microsoft.com/office/drawing/2014/main" id="{58F92C97-57F6-4781-ACE1-B92DEDEE1C54}"/>
                </a:ext>
              </a:extLst>
            </p:cNvPr>
            <p:cNvSpPr/>
            <p:nvPr/>
          </p:nvSpPr>
          <p:spPr>
            <a:xfrm>
              <a:off x="7657691" y="3549402"/>
              <a:ext cx="271064" cy="247226"/>
            </a:xfrm>
            <a:custGeom>
              <a:avLst/>
              <a:gdLst>
                <a:gd name="connsiteX0" fmla="*/ 22079 w 271064"/>
                <a:gd name="connsiteY0" fmla="*/ 174202 h 247226"/>
                <a:gd name="connsiteX1" fmla="*/ 392 w 271064"/>
                <a:gd name="connsiteY1" fmla="*/ 198374 h 247226"/>
                <a:gd name="connsiteX2" fmla="*/ 392 w 271064"/>
                <a:gd name="connsiteY2" fmla="*/ 247365 h 247226"/>
                <a:gd name="connsiteX3" fmla="*/ 146635 w 271064"/>
                <a:gd name="connsiteY3" fmla="*/ 247365 h 247226"/>
                <a:gd name="connsiteX4" fmla="*/ 146635 w 271064"/>
                <a:gd name="connsiteY4" fmla="*/ 198306 h 247226"/>
                <a:gd name="connsiteX5" fmla="*/ 124948 w 271064"/>
                <a:gd name="connsiteY5" fmla="*/ 174194 h 247226"/>
                <a:gd name="connsiteX6" fmla="*/ 124948 w 271064"/>
                <a:gd name="connsiteY6" fmla="*/ 111088 h 247226"/>
                <a:gd name="connsiteX7" fmla="*/ 133021 w 271064"/>
                <a:gd name="connsiteY7" fmla="*/ 103015 h 247226"/>
                <a:gd name="connsiteX8" fmla="*/ 271457 w 271064"/>
                <a:gd name="connsiteY8" fmla="*/ 103015 h 247226"/>
                <a:gd name="connsiteX9" fmla="*/ 271457 w 271064"/>
                <a:gd name="connsiteY9" fmla="*/ 76076 h 247226"/>
                <a:gd name="connsiteX10" fmla="*/ 133021 w 271064"/>
                <a:gd name="connsiteY10" fmla="*/ 76076 h 247226"/>
                <a:gd name="connsiteX11" fmla="*/ 98009 w 271064"/>
                <a:gd name="connsiteY11" fmla="*/ 111088 h 247226"/>
                <a:gd name="connsiteX12" fmla="*/ 98009 w 271064"/>
                <a:gd name="connsiteY12" fmla="*/ 200997 h 247226"/>
                <a:gd name="connsiteX13" fmla="*/ 119696 w 271064"/>
                <a:gd name="connsiteY13" fmla="*/ 200997 h 247226"/>
                <a:gd name="connsiteX14" fmla="*/ 119696 w 271064"/>
                <a:gd name="connsiteY14" fmla="*/ 220426 h 247226"/>
                <a:gd name="connsiteX15" fmla="*/ 27332 w 271064"/>
                <a:gd name="connsiteY15" fmla="*/ 220426 h 247226"/>
                <a:gd name="connsiteX16" fmla="*/ 27332 w 271064"/>
                <a:gd name="connsiteY16" fmla="*/ 200997 h 247226"/>
                <a:gd name="connsiteX17" fmla="*/ 49018 w 271064"/>
                <a:gd name="connsiteY17" fmla="*/ 200997 h 247226"/>
                <a:gd name="connsiteX18" fmla="*/ 49018 w 271064"/>
                <a:gd name="connsiteY18" fmla="*/ 74343 h 247226"/>
                <a:gd name="connsiteX19" fmla="*/ 96276 w 271064"/>
                <a:gd name="connsiteY19" fmla="*/ 27078 h 247226"/>
                <a:gd name="connsiteX20" fmla="*/ 271457 w 271064"/>
                <a:gd name="connsiteY20" fmla="*/ 27078 h 247226"/>
                <a:gd name="connsiteX21" fmla="*/ 271457 w 271064"/>
                <a:gd name="connsiteY21" fmla="*/ 139 h 247226"/>
                <a:gd name="connsiteX22" fmla="*/ 96276 w 271064"/>
                <a:gd name="connsiteY22" fmla="*/ 139 h 247226"/>
                <a:gd name="connsiteX23" fmla="*/ 22079 w 271064"/>
                <a:gd name="connsiteY23" fmla="*/ 74343 h 247226"/>
                <a:gd name="connsiteX24" fmla="*/ 22079 w 271064"/>
                <a:gd name="connsiteY24" fmla="*/ 174202 h 247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1064" h="247226">
                  <a:moveTo>
                    <a:pt x="22079" y="174202"/>
                  </a:moveTo>
                  <a:cubicBezTo>
                    <a:pt x="9879" y="175510"/>
                    <a:pt x="392" y="185832"/>
                    <a:pt x="392" y="198374"/>
                  </a:cubicBezTo>
                  <a:cubicBezTo>
                    <a:pt x="392" y="198374"/>
                    <a:pt x="392" y="247365"/>
                    <a:pt x="392" y="247365"/>
                  </a:cubicBezTo>
                  <a:lnTo>
                    <a:pt x="146635" y="247365"/>
                  </a:lnTo>
                  <a:lnTo>
                    <a:pt x="146635" y="198306"/>
                  </a:lnTo>
                  <a:cubicBezTo>
                    <a:pt x="146635" y="185764"/>
                    <a:pt x="137141" y="175464"/>
                    <a:pt x="124948" y="174194"/>
                  </a:cubicBezTo>
                  <a:lnTo>
                    <a:pt x="124948" y="111088"/>
                  </a:lnTo>
                  <a:cubicBezTo>
                    <a:pt x="124948" y="106626"/>
                    <a:pt x="128559" y="103015"/>
                    <a:pt x="133021" y="103015"/>
                  </a:cubicBezTo>
                  <a:cubicBezTo>
                    <a:pt x="133021" y="103015"/>
                    <a:pt x="271457" y="103015"/>
                    <a:pt x="271457" y="103015"/>
                  </a:cubicBezTo>
                  <a:lnTo>
                    <a:pt x="271457" y="76076"/>
                  </a:lnTo>
                  <a:lnTo>
                    <a:pt x="133021" y="76076"/>
                  </a:lnTo>
                  <a:cubicBezTo>
                    <a:pt x="113691" y="76076"/>
                    <a:pt x="98009" y="91758"/>
                    <a:pt x="98009" y="111088"/>
                  </a:cubicBezTo>
                  <a:cubicBezTo>
                    <a:pt x="98009" y="111088"/>
                    <a:pt x="98009" y="200997"/>
                    <a:pt x="98009" y="200997"/>
                  </a:cubicBezTo>
                  <a:lnTo>
                    <a:pt x="119696" y="200997"/>
                  </a:lnTo>
                  <a:lnTo>
                    <a:pt x="119696" y="220426"/>
                  </a:lnTo>
                  <a:cubicBezTo>
                    <a:pt x="119696" y="220426"/>
                    <a:pt x="27332" y="220426"/>
                    <a:pt x="27332" y="220426"/>
                  </a:cubicBezTo>
                  <a:lnTo>
                    <a:pt x="27332" y="200997"/>
                  </a:lnTo>
                  <a:lnTo>
                    <a:pt x="49018" y="200997"/>
                  </a:lnTo>
                  <a:lnTo>
                    <a:pt x="49018" y="74343"/>
                  </a:lnTo>
                  <a:cubicBezTo>
                    <a:pt x="49018" y="48240"/>
                    <a:pt x="70173" y="27078"/>
                    <a:pt x="96276" y="27078"/>
                  </a:cubicBezTo>
                  <a:lnTo>
                    <a:pt x="271457" y="27078"/>
                  </a:lnTo>
                  <a:lnTo>
                    <a:pt x="271457" y="139"/>
                  </a:lnTo>
                  <a:lnTo>
                    <a:pt x="96276" y="139"/>
                  </a:lnTo>
                  <a:cubicBezTo>
                    <a:pt x="55305" y="139"/>
                    <a:pt x="22079" y="33357"/>
                    <a:pt x="22079" y="74343"/>
                  </a:cubicBezTo>
                  <a:lnTo>
                    <a:pt x="22079" y="174202"/>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0" name="Freeform: Shape 479">
              <a:extLst>
                <a:ext uri="{FF2B5EF4-FFF2-40B4-BE49-F238E27FC236}">
                  <a16:creationId xmlns:a16="http://schemas.microsoft.com/office/drawing/2014/main" id="{7C710A17-C818-4EF7-A446-3F7A454095EC}"/>
                </a:ext>
              </a:extLst>
            </p:cNvPr>
            <p:cNvSpPr/>
            <p:nvPr/>
          </p:nvSpPr>
          <p:spPr>
            <a:xfrm>
              <a:off x="7657691" y="3966565"/>
              <a:ext cx="271064" cy="247218"/>
            </a:xfrm>
            <a:custGeom>
              <a:avLst/>
              <a:gdLst>
                <a:gd name="connsiteX0" fmla="*/ 22079 w 271064"/>
                <a:gd name="connsiteY0" fmla="*/ 73475 h 247218"/>
                <a:gd name="connsiteX1" fmla="*/ 22079 w 271064"/>
                <a:gd name="connsiteY1" fmla="*/ 173334 h 247218"/>
                <a:gd name="connsiteX2" fmla="*/ 96276 w 271064"/>
                <a:gd name="connsiteY2" fmla="*/ 247531 h 247218"/>
                <a:gd name="connsiteX3" fmla="*/ 271457 w 271064"/>
                <a:gd name="connsiteY3" fmla="*/ 247531 h 247218"/>
                <a:gd name="connsiteX4" fmla="*/ 271457 w 271064"/>
                <a:gd name="connsiteY4" fmla="*/ 220592 h 247218"/>
                <a:gd name="connsiteX5" fmla="*/ 96276 w 271064"/>
                <a:gd name="connsiteY5" fmla="*/ 220592 h 247218"/>
                <a:gd name="connsiteX6" fmla="*/ 49018 w 271064"/>
                <a:gd name="connsiteY6" fmla="*/ 173334 h 247218"/>
                <a:gd name="connsiteX7" fmla="*/ 49018 w 271064"/>
                <a:gd name="connsiteY7" fmla="*/ 46681 h 247218"/>
                <a:gd name="connsiteX8" fmla="*/ 27332 w 271064"/>
                <a:gd name="connsiteY8" fmla="*/ 46681 h 247218"/>
                <a:gd name="connsiteX9" fmla="*/ 27332 w 271064"/>
                <a:gd name="connsiteY9" fmla="*/ 27252 h 247218"/>
                <a:gd name="connsiteX10" fmla="*/ 119696 w 271064"/>
                <a:gd name="connsiteY10" fmla="*/ 27252 h 247218"/>
                <a:gd name="connsiteX11" fmla="*/ 119696 w 271064"/>
                <a:gd name="connsiteY11" fmla="*/ 46681 h 247218"/>
                <a:gd name="connsiteX12" fmla="*/ 98009 w 271064"/>
                <a:gd name="connsiteY12" fmla="*/ 46681 h 247218"/>
                <a:gd name="connsiteX13" fmla="*/ 98009 w 271064"/>
                <a:gd name="connsiteY13" fmla="*/ 136582 h 247218"/>
                <a:gd name="connsiteX14" fmla="*/ 133021 w 271064"/>
                <a:gd name="connsiteY14" fmla="*/ 171601 h 247218"/>
                <a:gd name="connsiteX15" fmla="*/ 271457 w 271064"/>
                <a:gd name="connsiteY15" fmla="*/ 171601 h 247218"/>
                <a:gd name="connsiteX16" fmla="*/ 271457 w 271064"/>
                <a:gd name="connsiteY16" fmla="*/ 144662 h 247218"/>
                <a:gd name="connsiteX17" fmla="*/ 133021 w 271064"/>
                <a:gd name="connsiteY17" fmla="*/ 144662 h 247218"/>
                <a:gd name="connsiteX18" fmla="*/ 124948 w 271064"/>
                <a:gd name="connsiteY18" fmla="*/ 136582 h 247218"/>
                <a:gd name="connsiteX19" fmla="*/ 124948 w 271064"/>
                <a:gd name="connsiteY19" fmla="*/ 73483 h 247218"/>
                <a:gd name="connsiteX20" fmla="*/ 146635 w 271064"/>
                <a:gd name="connsiteY20" fmla="*/ 49371 h 247218"/>
                <a:gd name="connsiteX21" fmla="*/ 146635 w 271064"/>
                <a:gd name="connsiteY21" fmla="*/ 312 h 247218"/>
                <a:gd name="connsiteX22" fmla="*/ 392 w 271064"/>
                <a:gd name="connsiteY22" fmla="*/ 312 h 247218"/>
                <a:gd name="connsiteX23" fmla="*/ 392 w 271064"/>
                <a:gd name="connsiteY23" fmla="*/ 49303 h 247218"/>
                <a:gd name="connsiteX24" fmla="*/ 22079 w 271064"/>
                <a:gd name="connsiteY24" fmla="*/ 73475 h 247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1064" h="247218">
                  <a:moveTo>
                    <a:pt x="22079" y="73475"/>
                  </a:moveTo>
                  <a:lnTo>
                    <a:pt x="22079" y="173334"/>
                  </a:lnTo>
                  <a:cubicBezTo>
                    <a:pt x="22079" y="214306"/>
                    <a:pt x="55305" y="247531"/>
                    <a:pt x="96276" y="247531"/>
                  </a:cubicBezTo>
                  <a:lnTo>
                    <a:pt x="271457" y="247531"/>
                  </a:lnTo>
                  <a:lnTo>
                    <a:pt x="271457" y="220592"/>
                  </a:lnTo>
                  <a:lnTo>
                    <a:pt x="96276" y="220592"/>
                  </a:lnTo>
                  <a:cubicBezTo>
                    <a:pt x="70173" y="220592"/>
                    <a:pt x="49018" y="199438"/>
                    <a:pt x="49018" y="173334"/>
                  </a:cubicBezTo>
                  <a:cubicBezTo>
                    <a:pt x="49018" y="173334"/>
                    <a:pt x="49018" y="46681"/>
                    <a:pt x="49018" y="46681"/>
                  </a:cubicBezTo>
                  <a:lnTo>
                    <a:pt x="27332" y="46681"/>
                  </a:lnTo>
                  <a:lnTo>
                    <a:pt x="27332" y="27252"/>
                  </a:lnTo>
                  <a:cubicBezTo>
                    <a:pt x="27332" y="27252"/>
                    <a:pt x="119696" y="27252"/>
                    <a:pt x="119696" y="27252"/>
                  </a:cubicBezTo>
                  <a:lnTo>
                    <a:pt x="119696" y="46681"/>
                  </a:lnTo>
                  <a:lnTo>
                    <a:pt x="98009" y="46681"/>
                  </a:lnTo>
                  <a:lnTo>
                    <a:pt x="98009" y="136582"/>
                  </a:lnTo>
                  <a:cubicBezTo>
                    <a:pt x="98009" y="155927"/>
                    <a:pt x="113691" y="171601"/>
                    <a:pt x="133021" y="171601"/>
                  </a:cubicBezTo>
                  <a:lnTo>
                    <a:pt x="271457" y="171601"/>
                  </a:lnTo>
                  <a:lnTo>
                    <a:pt x="271457" y="144662"/>
                  </a:lnTo>
                  <a:lnTo>
                    <a:pt x="133021" y="144662"/>
                  </a:lnTo>
                  <a:cubicBezTo>
                    <a:pt x="128559" y="144662"/>
                    <a:pt x="124948" y="141044"/>
                    <a:pt x="124948" y="136582"/>
                  </a:cubicBezTo>
                  <a:lnTo>
                    <a:pt x="124948" y="73483"/>
                  </a:lnTo>
                  <a:cubicBezTo>
                    <a:pt x="137141" y="72214"/>
                    <a:pt x="146635" y="61914"/>
                    <a:pt x="146635" y="49371"/>
                  </a:cubicBezTo>
                  <a:cubicBezTo>
                    <a:pt x="146635" y="49371"/>
                    <a:pt x="146635" y="312"/>
                    <a:pt x="146635" y="312"/>
                  </a:cubicBezTo>
                  <a:lnTo>
                    <a:pt x="392" y="312"/>
                  </a:lnTo>
                  <a:lnTo>
                    <a:pt x="392" y="49303"/>
                  </a:lnTo>
                  <a:cubicBezTo>
                    <a:pt x="392" y="61845"/>
                    <a:pt x="9879" y="72168"/>
                    <a:pt x="22079" y="73475"/>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1" name="Freeform: Shape 480">
              <a:extLst>
                <a:ext uri="{FF2B5EF4-FFF2-40B4-BE49-F238E27FC236}">
                  <a16:creationId xmlns:a16="http://schemas.microsoft.com/office/drawing/2014/main" id="{F85814AE-15E9-4953-A2E6-099B3B727C4A}"/>
                </a:ext>
              </a:extLst>
            </p:cNvPr>
            <p:cNvSpPr/>
            <p:nvPr/>
          </p:nvSpPr>
          <p:spPr>
            <a:xfrm>
              <a:off x="7316975" y="3473480"/>
              <a:ext cx="611780" cy="323148"/>
            </a:xfrm>
            <a:custGeom>
              <a:avLst/>
              <a:gdLst>
                <a:gd name="connsiteX0" fmla="*/ 22008 w 611780"/>
                <a:gd name="connsiteY0" fmla="*/ 250109 h 323148"/>
                <a:gd name="connsiteX1" fmla="*/ 321 w 611780"/>
                <a:gd name="connsiteY1" fmla="*/ 274281 h 323148"/>
                <a:gd name="connsiteX2" fmla="*/ 321 w 611780"/>
                <a:gd name="connsiteY2" fmla="*/ 323272 h 323148"/>
                <a:gd name="connsiteX3" fmla="*/ 146571 w 611780"/>
                <a:gd name="connsiteY3" fmla="*/ 323272 h 323148"/>
                <a:gd name="connsiteX4" fmla="*/ 146571 w 611780"/>
                <a:gd name="connsiteY4" fmla="*/ 274213 h 323148"/>
                <a:gd name="connsiteX5" fmla="*/ 124877 w 611780"/>
                <a:gd name="connsiteY5" fmla="*/ 250101 h 323148"/>
                <a:gd name="connsiteX6" fmla="*/ 124877 w 611780"/>
                <a:gd name="connsiteY6" fmla="*/ 111065 h 323148"/>
                <a:gd name="connsiteX7" fmla="*/ 132950 w 611780"/>
                <a:gd name="connsiteY7" fmla="*/ 102984 h 323148"/>
                <a:gd name="connsiteX8" fmla="*/ 612101 w 611780"/>
                <a:gd name="connsiteY8" fmla="*/ 102984 h 323148"/>
                <a:gd name="connsiteX9" fmla="*/ 612101 w 611780"/>
                <a:gd name="connsiteY9" fmla="*/ 76045 h 323148"/>
                <a:gd name="connsiteX10" fmla="*/ 132950 w 611780"/>
                <a:gd name="connsiteY10" fmla="*/ 76045 h 323148"/>
                <a:gd name="connsiteX11" fmla="*/ 97938 w 611780"/>
                <a:gd name="connsiteY11" fmla="*/ 111065 h 323148"/>
                <a:gd name="connsiteX12" fmla="*/ 97938 w 611780"/>
                <a:gd name="connsiteY12" fmla="*/ 276903 h 323148"/>
                <a:gd name="connsiteX13" fmla="*/ 119632 w 611780"/>
                <a:gd name="connsiteY13" fmla="*/ 276903 h 323148"/>
                <a:gd name="connsiteX14" fmla="*/ 119632 w 611780"/>
                <a:gd name="connsiteY14" fmla="*/ 296332 h 323148"/>
                <a:gd name="connsiteX15" fmla="*/ 27261 w 611780"/>
                <a:gd name="connsiteY15" fmla="*/ 296332 h 323148"/>
                <a:gd name="connsiteX16" fmla="*/ 27261 w 611780"/>
                <a:gd name="connsiteY16" fmla="*/ 276903 h 323148"/>
                <a:gd name="connsiteX17" fmla="*/ 48947 w 611780"/>
                <a:gd name="connsiteY17" fmla="*/ 276903 h 323148"/>
                <a:gd name="connsiteX18" fmla="*/ 48947 w 611780"/>
                <a:gd name="connsiteY18" fmla="*/ 74312 h 323148"/>
                <a:gd name="connsiteX19" fmla="*/ 96205 w 611780"/>
                <a:gd name="connsiteY19" fmla="*/ 27062 h 323148"/>
                <a:gd name="connsiteX20" fmla="*/ 612101 w 611780"/>
                <a:gd name="connsiteY20" fmla="*/ 27062 h 323148"/>
                <a:gd name="connsiteX21" fmla="*/ 612101 w 611780"/>
                <a:gd name="connsiteY21" fmla="*/ 123 h 323148"/>
                <a:gd name="connsiteX22" fmla="*/ 96205 w 611780"/>
                <a:gd name="connsiteY22" fmla="*/ 123 h 323148"/>
                <a:gd name="connsiteX23" fmla="*/ 22008 w 611780"/>
                <a:gd name="connsiteY23" fmla="*/ 74312 h 323148"/>
                <a:gd name="connsiteX24" fmla="*/ 22008 w 611780"/>
                <a:gd name="connsiteY24" fmla="*/ 250109 h 323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1780" h="323148">
                  <a:moveTo>
                    <a:pt x="22008" y="250109"/>
                  </a:moveTo>
                  <a:cubicBezTo>
                    <a:pt x="9823" y="251416"/>
                    <a:pt x="321" y="261739"/>
                    <a:pt x="321" y="274281"/>
                  </a:cubicBezTo>
                  <a:cubicBezTo>
                    <a:pt x="321" y="274281"/>
                    <a:pt x="321" y="323272"/>
                    <a:pt x="321" y="323272"/>
                  </a:cubicBezTo>
                  <a:lnTo>
                    <a:pt x="146571" y="323272"/>
                  </a:lnTo>
                  <a:lnTo>
                    <a:pt x="146571" y="274213"/>
                  </a:lnTo>
                  <a:cubicBezTo>
                    <a:pt x="146571" y="261670"/>
                    <a:pt x="137062" y="251370"/>
                    <a:pt x="124877" y="250101"/>
                  </a:cubicBezTo>
                  <a:lnTo>
                    <a:pt x="124877" y="111065"/>
                  </a:lnTo>
                  <a:cubicBezTo>
                    <a:pt x="124877" y="106603"/>
                    <a:pt x="128488" y="102984"/>
                    <a:pt x="132950" y="102984"/>
                  </a:cubicBezTo>
                  <a:cubicBezTo>
                    <a:pt x="132950" y="102984"/>
                    <a:pt x="612101" y="102984"/>
                    <a:pt x="612101" y="102984"/>
                  </a:cubicBezTo>
                  <a:lnTo>
                    <a:pt x="612101" y="76045"/>
                  </a:lnTo>
                  <a:lnTo>
                    <a:pt x="132950" y="76045"/>
                  </a:lnTo>
                  <a:cubicBezTo>
                    <a:pt x="113620" y="76045"/>
                    <a:pt x="97938" y="91719"/>
                    <a:pt x="97938" y="111065"/>
                  </a:cubicBezTo>
                  <a:cubicBezTo>
                    <a:pt x="97938" y="111065"/>
                    <a:pt x="97938" y="276903"/>
                    <a:pt x="97938" y="276903"/>
                  </a:cubicBezTo>
                  <a:lnTo>
                    <a:pt x="119632" y="276903"/>
                  </a:lnTo>
                  <a:lnTo>
                    <a:pt x="119632" y="296332"/>
                  </a:lnTo>
                  <a:cubicBezTo>
                    <a:pt x="119632" y="296332"/>
                    <a:pt x="27261" y="296332"/>
                    <a:pt x="27261" y="296332"/>
                  </a:cubicBezTo>
                  <a:lnTo>
                    <a:pt x="27261" y="276903"/>
                  </a:lnTo>
                  <a:lnTo>
                    <a:pt x="48947" y="276903"/>
                  </a:lnTo>
                  <a:lnTo>
                    <a:pt x="48947" y="74312"/>
                  </a:lnTo>
                  <a:cubicBezTo>
                    <a:pt x="48947" y="48209"/>
                    <a:pt x="70102" y="27062"/>
                    <a:pt x="96205" y="27062"/>
                  </a:cubicBezTo>
                  <a:lnTo>
                    <a:pt x="612101" y="27062"/>
                  </a:lnTo>
                  <a:lnTo>
                    <a:pt x="612101" y="123"/>
                  </a:lnTo>
                  <a:lnTo>
                    <a:pt x="96205" y="123"/>
                  </a:lnTo>
                  <a:cubicBezTo>
                    <a:pt x="55234" y="123"/>
                    <a:pt x="22008" y="33341"/>
                    <a:pt x="22008" y="74312"/>
                  </a:cubicBezTo>
                  <a:lnTo>
                    <a:pt x="22008" y="250109"/>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2" name="Freeform: Shape 481">
              <a:extLst>
                <a:ext uri="{FF2B5EF4-FFF2-40B4-BE49-F238E27FC236}">
                  <a16:creationId xmlns:a16="http://schemas.microsoft.com/office/drawing/2014/main" id="{D7AB216C-93EF-4CD8-8435-0D118D0FC27C}"/>
                </a:ext>
              </a:extLst>
            </p:cNvPr>
            <p:cNvSpPr/>
            <p:nvPr/>
          </p:nvSpPr>
          <p:spPr>
            <a:xfrm>
              <a:off x="7316975" y="3966565"/>
              <a:ext cx="611780" cy="323148"/>
            </a:xfrm>
            <a:custGeom>
              <a:avLst/>
              <a:gdLst>
                <a:gd name="connsiteX0" fmla="*/ 22008 w 611780"/>
                <a:gd name="connsiteY0" fmla="*/ 73491 h 323148"/>
                <a:gd name="connsiteX1" fmla="*/ 22008 w 611780"/>
                <a:gd name="connsiteY1" fmla="*/ 249280 h 323148"/>
                <a:gd name="connsiteX2" fmla="*/ 96205 w 611780"/>
                <a:gd name="connsiteY2" fmla="*/ 323477 h 323148"/>
                <a:gd name="connsiteX3" fmla="*/ 612101 w 611780"/>
                <a:gd name="connsiteY3" fmla="*/ 323477 h 323148"/>
                <a:gd name="connsiteX4" fmla="*/ 612101 w 611780"/>
                <a:gd name="connsiteY4" fmla="*/ 296538 h 323148"/>
                <a:gd name="connsiteX5" fmla="*/ 96205 w 611780"/>
                <a:gd name="connsiteY5" fmla="*/ 296538 h 323148"/>
                <a:gd name="connsiteX6" fmla="*/ 48947 w 611780"/>
                <a:gd name="connsiteY6" fmla="*/ 249280 h 323148"/>
                <a:gd name="connsiteX7" fmla="*/ 48947 w 611780"/>
                <a:gd name="connsiteY7" fmla="*/ 46696 h 323148"/>
                <a:gd name="connsiteX8" fmla="*/ 27261 w 611780"/>
                <a:gd name="connsiteY8" fmla="*/ 46696 h 323148"/>
                <a:gd name="connsiteX9" fmla="*/ 27261 w 611780"/>
                <a:gd name="connsiteY9" fmla="*/ 27267 h 323148"/>
                <a:gd name="connsiteX10" fmla="*/ 119632 w 611780"/>
                <a:gd name="connsiteY10" fmla="*/ 27267 h 323148"/>
                <a:gd name="connsiteX11" fmla="*/ 119632 w 611780"/>
                <a:gd name="connsiteY11" fmla="*/ 46696 h 323148"/>
                <a:gd name="connsiteX12" fmla="*/ 97938 w 611780"/>
                <a:gd name="connsiteY12" fmla="*/ 46696 h 323148"/>
                <a:gd name="connsiteX13" fmla="*/ 97938 w 611780"/>
                <a:gd name="connsiteY13" fmla="*/ 212535 h 323148"/>
                <a:gd name="connsiteX14" fmla="*/ 132950 w 611780"/>
                <a:gd name="connsiteY14" fmla="*/ 247547 h 323148"/>
                <a:gd name="connsiteX15" fmla="*/ 612101 w 611780"/>
                <a:gd name="connsiteY15" fmla="*/ 247547 h 323148"/>
                <a:gd name="connsiteX16" fmla="*/ 612101 w 611780"/>
                <a:gd name="connsiteY16" fmla="*/ 220608 h 323148"/>
                <a:gd name="connsiteX17" fmla="*/ 132950 w 611780"/>
                <a:gd name="connsiteY17" fmla="*/ 220608 h 323148"/>
                <a:gd name="connsiteX18" fmla="*/ 124877 w 611780"/>
                <a:gd name="connsiteY18" fmla="*/ 212535 h 323148"/>
                <a:gd name="connsiteX19" fmla="*/ 124877 w 611780"/>
                <a:gd name="connsiteY19" fmla="*/ 73499 h 323148"/>
                <a:gd name="connsiteX20" fmla="*/ 146571 w 611780"/>
                <a:gd name="connsiteY20" fmla="*/ 49387 h 323148"/>
                <a:gd name="connsiteX21" fmla="*/ 146571 w 611780"/>
                <a:gd name="connsiteY21" fmla="*/ 328 h 323148"/>
                <a:gd name="connsiteX22" fmla="*/ 321 w 611780"/>
                <a:gd name="connsiteY22" fmla="*/ 328 h 323148"/>
                <a:gd name="connsiteX23" fmla="*/ 321 w 611780"/>
                <a:gd name="connsiteY23" fmla="*/ 49319 h 323148"/>
                <a:gd name="connsiteX24" fmla="*/ 22008 w 611780"/>
                <a:gd name="connsiteY24" fmla="*/ 73491 h 323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1780" h="323148">
                  <a:moveTo>
                    <a:pt x="22008" y="73491"/>
                  </a:moveTo>
                  <a:lnTo>
                    <a:pt x="22008" y="249280"/>
                  </a:lnTo>
                  <a:cubicBezTo>
                    <a:pt x="22008" y="290252"/>
                    <a:pt x="55234" y="323477"/>
                    <a:pt x="96205" y="323477"/>
                  </a:cubicBezTo>
                  <a:lnTo>
                    <a:pt x="612101" y="323477"/>
                  </a:lnTo>
                  <a:lnTo>
                    <a:pt x="612101" y="296538"/>
                  </a:lnTo>
                  <a:lnTo>
                    <a:pt x="96205" y="296538"/>
                  </a:lnTo>
                  <a:cubicBezTo>
                    <a:pt x="70102" y="296538"/>
                    <a:pt x="48947" y="275383"/>
                    <a:pt x="48947" y="249280"/>
                  </a:cubicBezTo>
                  <a:lnTo>
                    <a:pt x="48947" y="46696"/>
                  </a:lnTo>
                  <a:lnTo>
                    <a:pt x="27261" y="46696"/>
                  </a:lnTo>
                  <a:lnTo>
                    <a:pt x="27261" y="27267"/>
                  </a:lnTo>
                  <a:cubicBezTo>
                    <a:pt x="27261" y="27267"/>
                    <a:pt x="119632" y="27267"/>
                    <a:pt x="119632" y="27267"/>
                  </a:cubicBezTo>
                  <a:lnTo>
                    <a:pt x="119632" y="46696"/>
                  </a:lnTo>
                  <a:lnTo>
                    <a:pt x="97938" y="46696"/>
                  </a:lnTo>
                  <a:lnTo>
                    <a:pt x="97938" y="212535"/>
                  </a:lnTo>
                  <a:cubicBezTo>
                    <a:pt x="97938" y="231866"/>
                    <a:pt x="113620" y="247547"/>
                    <a:pt x="132950" y="247547"/>
                  </a:cubicBezTo>
                  <a:cubicBezTo>
                    <a:pt x="132950" y="247547"/>
                    <a:pt x="612101" y="247547"/>
                    <a:pt x="612101" y="247547"/>
                  </a:cubicBezTo>
                  <a:lnTo>
                    <a:pt x="612101" y="220608"/>
                  </a:lnTo>
                  <a:lnTo>
                    <a:pt x="132950" y="220608"/>
                  </a:lnTo>
                  <a:cubicBezTo>
                    <a:pt x="128488" y="220608"/>
                    <a:pt x="124877" y="216997"/>
                    <a:pt x="124877" y="212535"/>
                  </a:cubicBezTo>
                  <a:lnTo>
                    <a:pt x="124877" y="73499"/>
                  </a:lnTo>
                  <a:cubicBezTo>
                    <a:pt x="137062" y="72229"/>
                    <a:pt x="146571" y="61930"/>
                    <a:pt x="146571" y="49387"/>
                  </a:cubicBezTo>
                  <a:lnTo>
                    <a:pt x="146571" y="328"/>
                  </a:lnTo>
                  <a:lnTo>
                    <a:pt x="321" y="328"/>
                  </a:lnTo>
                  <a:lnTo>
                    <a:pt x="321" y="49319"/>
                  </a:lnTo>
                  <a:cubicBezTo>
                    <a:pt x="321" y="61861"/>
                    <a:pt x="9823" y="72184"/>
                    <a:pt x="22008" y="73491"/>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3" name="Freeform: Shape 482">
              <a:extLst>
                <a:ext uri="{FF2B5EF4-FFF2-40B4-BE49-F238E27FC236}">
                  <a16:creationId xmlns:a16="http://schemas.microsoft.com/office/drawing/2014/main" id="{A79B9AA1-8B1B-4E27-BA75-1A48FB782848}"/>
                </a:ext>
              </a:extLst>
            </p:cNvPr>
            <p:cNvSpPr/>
            <p:nvPr/>
          </p:nvSpPr>
          <p:spPr>
            <a:xfrm>
              <a:off x="7624822" y="3776500"/>
              <a:ext cx="210823" cy="210831"/>
            </a:xfrm>
            <a:custGeom>
              <a:avLst/>
              <a:gdLst>
                <a:gd name="connsiteX0" fmla="*/ 105782 w 210823"/>
                <a:gd name="connsiteY0" fmla="*/ 226 h 210831"/>
                <a:gd name="connsiteX1" fmla="*/ 211190 w 210823"/>
                <a:gd name="connsiteY1" fmla="*/ 105634 h 210831"/>
                <a:gd name="connsiteX2" fmla="*/ 105782 w 210823"/>
                <a:gd name="connsiteY2" fmla="*/ 211057 h 210831"/>
                <a:gd name="connsiteX3" fmla="*/ 366 w 210823"/>
                <a:gd name="connsiteY3" fmla="*/ 105634 h 210831"/>
                <a:gd name="connsiteX4" fmla="*/ 105782 w 210823"/>
                <a:gd name="connsiteY4" fmla="*/ 226 h 210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823" h="210831">
                  <a:moveTo>
                    <a:pt x="105782" y="226"/>
                  </a:moveTo>
                  <a:cubicBezTo>
                    <a:pt x="164001" y="226"/>
                    <a:pt x="211190" y="47422"/>
                    <a:pt x="211190" y="105634"/>
                  </a:cubicBezTo>
                  <a:cubicBezTo>
                    <a:pt x="211190" y="163860"/>
                    <a:pt x="164001" y="211057"/>
                    <a:pt x="105782" y="211057"/>
                  </a:cubicBezTo>
                  <a:cubicBezTo>
                    <a:pt x="47563" y="211057"/>
                    <a:pt x="366" y="163860"/>
                    <a:pt x="366" y="105634"/>
                  </a:cubicBezTo>
                  <a:cubicBezTo>
                    <a:pt x="366" y="47422"/>
                    <a:pt x="47563" y="226"/>
                    <a:pt x="105782" y="226"/>
                  </a:cubicBezTo>
                  <a:close/>
                </a:path>
              </a:pathLst>
            </a:custGeom>
            <a:solidFill>
              <a:srgbClr val="5F636A"/>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4" name="Freeform: Shape 483">
              <a:extLst>
                <a:ext uri="{FF2B5EF4-FFF2-40B4-BE49-F238E27FC236}">
                  <a16:creationId xmlns:a16="http://schemas.microsoft.com/office/drawing/2014/main" id="{73A5DB7B-0C50-40AD-B458-37890B5D98BA}"/>
                </a:ext>
              </a:extLst>
            </p:cNvPr>
            <p:cNvSpPr/>
            <p:nvPr/>
          </p:nvSpPr>
          <p:spPr>
            <a:xfrm>
              <a:off x="7611892" y="3763570"/>
              <a:ext cx="236683" cy="236691"/>
            </a:xfrm>
            <a:custGeom>
              <a:avLst/>
              <a:gdLst>
                <a:gd name="connsiteX0" fmla="*/ 118712 w 236683"/>
                <a:gd name="connsiteY0" fmla="*/ 226 h 236691"/>
                <a:gd name="connsiteX1" fmla="*/ 366 w 236683"/>
                <a:gd name="connsiteY1" fmla="*/ 118564 h 236691"/>
                <a:gd name="connsiteX2" fmla="*/ 118712 w 236683"/>
                <a:gd name="connsiteY2" fmla="*/ 236917 h 236691"/>
                <a:gd name="connsiteX3" fmla="*/ 237050 w 236683"/>
                <a:gd name="connsiteY3" fmla="*/ 118564 h 236691"/>
                <a:gd name="connsiteX4" fmla="*/ 118712 w 236683"/>
                <a:gd name="connsiteY4" fmla="*/ 226 h 236691"/>
                <a:gd name="connsiteX5" fmla="*/ 118712 w 236683"/>
                <a:gd name="connsiteY5" fmla="*/ 26085 h 236691"/>
                <a:gd name="connsiteX6" fmla="*/ 211190 w 236683"/>
                <a:gd name="connsiteY6" fmla="*/ 118564 h 236691"/>
                <a:gd name="connsiteX7" fmla="*/ 118712 w 236683"/>
                <a:gd name="connsiteY7" fmla="*/ 211057 h 236691"/>
                <a:gd name="connsiteX8" fmla="*/ 26226 w 236683"/>
                <a:gd name="connsiteY8" fmla="*/ 118564 h 236691"/>
                <a:gd name="connsiteX9" fmla="*/ 118712 w 236683"/>
                <a:gd name="connsiteY9" fmla="*/ 26085 h 23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683" h="236691">
                  <a:moveTo>
                    <a:pt x="118712" y="226"/>
                  </a:moveTo>
                  <a:cubicBezTo>
                    <a:pt x="53355" y="226"/>
                    <a:pt x="366" y="53215"/>
                    <a:pt x="366" y="118564"/>
                  </a:cubicBezTo>
                  <a:cubicBezTo>
                    <a:pt x="366" y="183928"/>
                    <a:pt x="53355" y="236917"/>
                    <a:pt x="118712" y="236917"/>
                  </a:cubicBezTo>
                  <a:cubicBezTo>
                    <a:pt x="184068" y="236917"/>
                    <a:pt x="237050" y="183928"/>
                    <a:pt x="237050" y="118564"/>
                  </a:cubicBezTo>
                  <a:cubicBezTo>
                    <a:pt x="237050" y="53215"/>
                    <a:pt x="184068" y="226"/>
                    <a:pt x="118712" y="226"/>
                  </a:cubicBezTo>
                  <a:close/>
                  <a:moveTo>
                    <a:pt x="118712" y="26085"/>
                  </a:moveTo>
                  <a:cubicBezTo>
                    <a:pt x="169793" y="26085"/>
                    <a:pt x="211190" y="67490"/>
                    <a:pt x="211190" y="118564"/>
                  </a:cubicBezTo>
                  <a:cubicBezTo>
                    <a:pt x="211190" y="169652"/>
                    <a:pt x="169793" y="211057"/>
                    <a:pt x="118712" y="211057"/>
                  </a:cubicBezTo>
                  <a:cubicBezTo>
                    <a:pt x="67631" y="211057"/>
                    <a:pt x="26226" y="169652"/>
                    <a:pt x="26226" y="118564"/>
                  </a:cubicBezTo>
                  <a:cubicBezTo>
                    <a:pt x="26226" y="67490"/>
                    <a:pt x="67631" y="26085"/>
                    <a:pt x="118712" y="26085"/>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5" name="Freeform: Shape 484">
              <a:extLst>
                <a:ext uri="{FF2B5EF4-FFF2-40B4-BE49-F238E27FC236}">
                  <a16:creationId xmlns:a16="http://schemas.microsoft.com/office/drawing/2014/main" id="{0A86EEFF-3ABE-45F5-855D-A3875488C726}"/>
                </a:ext>
              </a:extLst>
            </p:cNvPr>
            <p:cNvSpPr/>
            <p:nvPr/>
          </p:nvSpPr>
          <p:spPr>
            <a:xfrm>
              <a:off x="7664555" y="3816232"/>
              <a:ext cx="131366" cy="131366"/>
            </a:xfrm>
            <a:custGeom>
              <a:avLst/>
              <a:gdLst>
                <a:gd name="connsiteX0" fmla="*/ 66049 w 131366"/>
                <a:gd name="connsiteY0" fmla="*/ 226 h 131366"/>
                <a:gd name="connsiteX1" fmla="*/ 131733 w 131366"/>
                <a:gd name="connsiteY1" fmla="*/ 65901 h 131366"/>
                <a:gd name="connsiteX2" fmla="*/ 66049 w 131366"/>
                <a:gd name="connsiteY2" fmla="*/ 131592 h 131366"/>
                <a:gd name="connsiteX3" fmla="*/ 366 w 131366"/>
                <a:gd name="connsiteY3" fmla="*/ 65901 h 131366"/>
                <a:gd name="connsiteX4" fmla="*/ 66049 w 131366"/>
                <a:gd name="connsiteY4" fmla="*/ 226 h 131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66" h="131366">
                  <a:moveTo>
                    <a:pt x="66049" y="226"/>
                  </a:moveTo>
                  <a:cubicBezTo>
                    <a:pt x="102323" y="226"/>
                    <a:pt x="131733" y="29635"/>
                    <a:pt x="131733" y="65901"/>
                  </a:cubicBezTo>
                  <a:cubicBezTo>
                    <a:pt x="131733" y="102183"/>
                    <a:pt x="102323" y="131592"/>
                    <a:pt x="66049" y="131592"/>
                  </a:cubicBezTo>
                  <a:cubicBezTo>
                    <a:pt x="29776" y="131592"/>
                    <a:pt x="366" y="102183"/>
                    <a:pt x="366" y="65901"/>
                  </a:cubicBezTo>
                  <a:cubicBezTo>
                    <a:pt x="366" y="29635"/>
                    <a:pt x="29776" y="226"/>
                    <a:pt x="66049" y="226"/>
                  </a:cubicBezTo>
                  <a:close/>
                </a:path>
              </a:pathLst>
            </a:custGeom>
            <a:solidFill>
              <a:srgbClr val="FFFFFF"/>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6" name="Freeform: Shape 485">
              <a:extLst>
                <a:ext uri="{FF2B5EF4-FFF2-40B4-BE49-F238E27FC236}">
                  <a16:creationId xmlns:a16="http://schemas.microsoft.com/office/drawing/2014/main" id="{4B0DD4B2-0CD3-4247-BBE2-4B52919D6B06}"/>
                </a:ext>
              </a:extLst>
            </p:cNvPr>
            <p:cNvSpPr/>
            <p:nvPr/>
          </p:nvSpPr>
          <p:spPr>
            <a:xfrm>
              <a:off x="7660708" y="3812394"/>
              <a:ext cx="139051" cy="139051"/>
            </a:xfrm>
            <a:custGeom>
              <a:avLst/>
              <a:gdLst>
                <a:gd name="connsiteX0" fmla="*/ 101099 w 139051"/>
                <a:gd name="connsiteY0" fmla="*/ 69740 h 139051"/>
                <a:gd name="connsiteX1" fmla="*/ 96181 w 139051"/>
                <a:gd name="connsiteY1" fmla="*/ 53063 h 139051"/>
                <a:gd name="connsiteX2" fmla="*/ 139418 w 139051"/>
                <a:gd name="connsiteY2" fmla="*/ 9826 h 139051"/>
                <a:gd name="connsiteX3" fmla="*/ 129810 w 139051"/>
                <a:gd name="connsiteY3" fmla="*/ 226 h 139051"/>
                <a:gd name="connsiteX4" fmla="*/ 86581 w 139051"/>
                <a:gd name="connsiteY4" fmla="*/ 43462 h 139051"/>
                <a:gd name="connsiteX5" fmla="*/ 69896 w 139051"/>
                <a:gd name="connsiteY5" fmla="*/ 38544 h 139051"/>
                <a:gd name="connsiteX6" fmla="*/ 53211 w 139051"/>
                <a:gd name="connsiteY6" fmla="*/ 43462 h 139051"/>
                <a:gd name="connsiteX7" fmla="*/ 11320 w 139051"/>
                <a:gd name="connsiteY7" fmla="*/ 1571 h 139051"/>
                <a:gd name="connsiteX8" fmla="*/ 1712 w 139051"/>
                <a:gd name="connsiteY8" fmla="*/ 11172 h 139051"/>
                <a:gd name="connsiteX9" fmla="*/ 43610 w 139051"/>
                <a:gd name="connsiteY9" fmla="*/ 53063 h 139051"/>
                <a:gd name="connsiteX10" fmla="*/ 38692 w 139051"/>
                <a:gd name="connsiteY10" fmla="*/ 69740 h 139051"/>
                <a:gd name="connsiteX11" fmla="*/ 43610 w 139051"/>
                <a:gd name="connsiteY11" fmla="*/ 86433 h 139051"/>
                <a:gd name="connsiteX12" fmla="*/ 366 w 139051"/>
                <a:gd name="connsiteY12" fmla="*/ 129677 h 139051"/>
                <a:gd name="connsiteX13" fmla="*/ 9967 w 139051"/>
                <a:gd name="connsiteY13" fmla="*/ 139277 h 139051"/>
                <a:gd name="connsiteX14" fmla="*/ 53211 w 139051"/>
                <a:gd name="connsiteY14" fmla="*/ 96033 h 139051"/>
                <a:gd name="connsiteX15" fmla="*/ 69896 w 139051"/>
                <a:gd name="connsiteY15" fmla="*/ 100944 h 139051"/>
                <a:gd name="connsiteX16" fmla="*/ 86573 w 139051"/>
                <a:gd name="connsiteY16" fmla="*/ 96033 h 139051"/>
                <a:gd name="connsiteX17" fmla="*/ 129810 w 139051"/>
                <a:gd name="connsiteY17" fmla="*/ 139270 h 139051"/>
                <a:gd name="connsiteX18" fmla="*/ 139418 w 139051"/>
                <a:gd name="connsiteY18" fmla="*/ 129662 h 139051"/>
                <a:gd name="connsiteX19" fmla="*/ 96181 w 139051"/>
                <a:gd name="connsiteY19" fmla="*/ 86433 h 139051"/>
                <a:gd name="connsiteX20" fmla="*/ 101099 w 139051"/>
                <a:gd name="connsiteY20" fmla="*/ 69740 h 139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9051" h="139051">
                  <a:moveTo>
                    <a:pt x="101099" y="69740"/>
                  </a:moveTo>
                  <a:cubicBezTo>
                    <a:pt x="101099" y="63591"/>
                    <a:pt x="99252" y="57890"/>
                    <a:pt x="96181" y="53063"/>
                  </a:cubicBezTo>
                  <a:lnTo>
                    <a:pt x="139418" y="9826"/>
                  </a:lnTo>
                  <a:lnTo>
                    <a:pt x="129810" y="226"/>
                  </a:lnTo>
                  <a:lnTo>
                    <a:pt x="86581" y="43462"/>
                  </a:lnTo>
                  <a:cubicBezTo>
                    <a:pt x="81746" y="40384"/>
                    <a:pt x="76053" y="38544"/>
                    <a:pt x="69896" y="38544"/>
                  </a:cubicBezTo>
                  <a:cubicBezTo>
                    <a:pt x="63746" y="38544"/>
                    <a:pt x="58045" y="40384"/>
                    <a:pt x="53211" y="43462"/>
                  </a:cubicBezTo>
                  <a:lnTo>
                    <a:pt x="11320" y="1571"/>
                  </a:lnTo>
                  <a:lnTo>
                    <a:pt x="1712" y="11172"/>
                  </a:lnTo>
                  <a:lnTo>
                    <a:pt x="43610" y="53063"/>
                  </a:lnTo>
                  <a:cubicBezTo>
                    <a:pt x="40532" y="57897"/>
                    <a:pt x="38692" y="63591"/>
                    <a:pt x="38692" y="69740"/>
                  </a:cubicBezTo>
                  <a:cubicBezTo>
                    <a:pt x="38692" y="75897"/>
                    <a:pt x="40532" y="81598"/>
                    <a:pt x="43610" y="86433"/>
                  </a:cubicBezTo>
                  <a:lnTo>
                    <a:pt x="366" y="129677"/>
                  </a:lnTo>
                  <a:lnTo>
                    <a:pt x="9967" y="139277"/>
                  </a:lnTo>
                  <a:lnTo>
                    <a:pt x="53211" y="96033"/>
                  </a:lnTo>
                  <a:cubicBezTo>
                    <a:pt x="58045" y="99104"/>
                    <a:pt x="63746" y="100944"/>
                    <a:pt x="69896" y="100944"/>
                  </a:cubicBezTo>
                  <a:cubicBezTo>
                    <a:pt x="76045" y="100944"/>
                    <a:pt x="81746" y="99104"/>
                    <a:pt x="86573" y="96033"/>
                  </a:cubicBezTo>
                  <a:lnTo>
                    <a:pt x="129810" y="139270"/>
                  </a:lnTo>
                  <a:lnTo>
                    <a:pt x="139418" y="129662"/>
                  </a:lnTo>
                  <a:lnTo>
                    <a:pt x="96181" y="86433"/>
                  </a:lnTo>
                  <a:cubicBezTo>
                    <a:pt x="99252" y="81598"/>
                    <a:pt x="101099" y="75897"/>
                    <a:pt x="101099" y="69740"/>
                  </a:cubicBezTo>
                  <a:close/>
                </a:path>
              </a:pathLst>
            </a:custGeom>
            <a:solidFill>
              <a:srgbClr val="5F636A"/>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7" name="Freeform: Shape 486">
              <a:extLst>
                <a:ext uri="{FF2B5EF4-FFF2-40B4-BE49-F238E27FC236}">
                  <a16:creationId xmlns:a16="http://schemas.microsoft.com/office/drawing/2014/main" id="{A4A58FBA-464E-417C-8991-354AA2B0EBC1}"/>
                </a:ext>
              </a:extLst>
            </p:cNvPr>
            <p:cNvSpPr/>
            <p:nvPr/>
          </p:nvSpPr>
          <p:spPr>
            <a:xfrm>
              <a:off x="7284107" y="3776500"/>
              <a:ext cx="210831" cy="210831"/>
            </a:xfrm>
            <a:custGeom>
              <a:avLst/>
              <a:gdLst>
                <a:gd name="connsiteX0" fmla="*/ 105640 w 210831"/>
                <a:gd name="connsiteY0" fmla="*/ 226 h 210831"/>
                <a:gd name="connsiteX1" fmla="*/ 211055 w 210831"/>
                <a:gd name="connsiteY1" fmla="*/ 105634 h 210831"/>
                <a:gd name="connsiteX2" fmla="*/ 105640 w 210831"/>
                <a:gd name="connsiteY2" fmla="*/ 211057 h 210831"/>
                <a:gd name="connsiteX3" fmla="*/ 224 w 210831"/>
                <a:gd name="connsiteY3" fmla="*/ 105634 h 210831"/>
                <a:gd name="connsiteX4" fmla="*/ 105640 w 210831"/>
                <a:gd name="connsiteY4" fmla="*/ 226 h 210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831" h="210831">
                  <a:moveTo>
                    <a:pt x="105640" y="226"/>
                  </a:moveTo>
                  <a:cubicBezTo>
                    <a:pt x="163866" y="226"/>
                    <a:pt x="211055" y="47422"/>
                    <a:pt x="211055" y="105634"/>
                  </a:cubicBezTo>
                  <a:cubicBezTo>
                    <a:pt x="211055" y="163860"/>
                    <a:pt x="163866" y="211057"/>
                    <a:pt x="105640" y="211057"/>
                  </a:cubicBezTo>
                  <a:cubicBezTo>
                    <a:pt x="47421" y="211057"/>
                    <a:pt x="224" y="163860"/>
                    <a:pt x="224" y="105634"/>
                  </a:cubicBezTo>
                  <a:cubicBezTo>
                    <a:pt x="224" y="47422"/>
                    <a:pt x="47421" y="226"/>
                    <a:pt x="105640" y="226"/>
                  </a:cubicBezTo>
                  <a:close/>
                </a:path>
              </a:pathLst>
            </a:custGeom>
            <a:solidFill>
              <a:srgbClr val="5F636A"/>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8" name="Freeform: Shape 487">
              <a:extLst>
                <a:ext uri="{FF2B5EF4-FFF2-40B4-BE49-F238E27FC236}">
                  <a16:creationId xmlns:a16="http://schemas.microsoft.com/office/drawing/2014/main" id="{74E5B3C4-58CB-4058-928D-EDF62D8D9247}"/>
                </a:ext>
              </a:extLst>
            </p:cNvPr>
            <p:cNvSpPr/>
            <p:nvPr/>
          </p:nvSpPr>
          <p:spPr>
            <a:xfrm>
              <a:off x="7271177" y="3763570"/>
              <a:ext cx="236691" cy="236691"/>
            </a:xfrm>
            <a:custGeom>
              <a:avLst/>
              <a:gdLst>
                <a:gd name="connsiteX0" fmla="*/ 118570 w 236691"/>
                <a:gd name="connsiteY0" fmla="*/ 226 h 236691"/>
                <a:gd name="connsiteX1" fmla="*/ 224 w 236691"/>
                <a:gd name="connsiteY1" fmla="*/ 118564 h 236691"/>
                <a:gd name="connsiteX2" fmla="*/ 118570 w 236691"/>
                <a:gd name="connsiteY2" fmla="*/ 236917 h 236691"/>
                <a:gd name="connsiteX3" fmla="*/ 236915 w 236691"/>
                <a:gd name="connsiteY3" fmla="*/ 118564 h 236691"/>
                <a:gd name="connsiteX4" fmla="*/ 118570 w 236691"/>
                <a:gd name="connsiteY4" fmla="*/ 226 h 236691"/>
                <a:gd name="connsiteX5" fmla="*/ 118570 w 236691"/>
                <a:gd name="connsiteY5" fmla="*/ 26085 h 236691"/>
                <a:gd name="connsiteX6" fmla="*/ 211055 w 236691"/>
                <a:gd name="connsiteY6" fmla="*/ 118564 h 236691"/>
                <a:gd name="connsiteX7" fmla="*/ 118570 w 236691"/>
                <a:gd name="connsiteY7" fmla="*/ 211057 h 236691"/>
                <a:gd name="connsiteX8" fmla="*/ 26084 w 236691"/>
                <a:gd name="connsiteY8" fmla="*/ 118564 h 236691"/>
                <a:gd name="connsiteX9" fmla="*/ 118570 w 236691"/>
                <a:gd name="connsiteY9" fmla="*/ 26085 h 23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691" h="236691">
                  <a:moveTo>
                    <a:pt x="118570" y="226"/>
                  </a:moveTo>
                  <a:cubicBezTo>
                    <a:pt x="53213" y="226"/>
                    <a:pt x="224" y="53215"/>
                    <a:pt x="224" y="118564"/>
                  </a:cubicBezTo>
                  <a:cubicBezTo>
                    <a:pt x="224" y="183928"/>
                    <a:pt x="53213" y="236917"/>
                    <a:pt x="118570" y="236917"/>
                  </a:cubicBezTo>
                  <a:cubicBezTo>
                    <a:pt x="183934" y="236917"/>
                    <a:pt x="236915" y="183928"/>
                    <a:pt x="236915" y="118564"/>
                  </a:cubicBezTo>
                  <a:cubicBezTo>
                    <a:pt x="236915" y="53215"/>
                    <a:pt x="183934" y="226"/>
                    <a:pt x="118570" y="226"/>
                  </a:cubicBezTo>
                  <a:close/>
                  <a:moveTo>
                    <a:pt x="118570" y="26085"/>
                  </a:moveTo>
                  <a:cubicBezTo>
                    <a:pt x="169658" y="26085"/>
                    <a:pt x="211055" y="67490"/>
                    <a:pt x="211055" y="118564"/>
                  </a:cubicBezTo>
                  <a:cubicBezTo>
                    <a:pt x="211055" y="169652"/>
                    <a:pt x="169658" y="211057"/>
                    <a:pt x="118570" y="211057"/>
                  </a:cubicBezTo>
                  <a:cubicBezTo>
                    <a:pt x="67489" y="211057"/>
                    <a:pt x="26084" y="169652"/>
                    <a:pt x="26084" y="118564"/>
                  </a:cubicBezTo>
                  <a:cubicBezTo>
                    <a:pt x="26084" y="67490"/>
                    <a:pt x="67489" y="26085"/>
                    <a:pt x="118570" y="26085"/>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9" name="Freeform: Shape 488">
              <a:extLst>
                <a:ext uri="{FF2B5EF4-FFF2-40B4-BE49-F238E27FC236}">
                  <a16:creationId xmlns:a16="http://schemas.microsoft.com/office/drawing/2014/main" id="{B785C609-DA2B-4E43-B7C3-183C86B6BED5}"/>
                </a:ext>
              </a:extLst>
            </p:cNvPr>
            <p:cNvSpPr/>
            <p:nvPr/>
          </p:nvSpPr>
          <p:spPr>
            <a:xfrm>
              <a:off x="7323839" y="3816232"/>
              <a:ext cx="131366" cy="131366"/>
            </a:xfrm>
            <a:custGeom>
              <a:avLst/>
              <a:gdLst>
                <a:gd name="connsiteX0" fmla="*/ 65908 w 131366"/>
                <a:gd name="connsiteY0" fmla="*/ 226 h 131366"/>
                <a:gd name="connsiteX1" fmla="*/ 131591 w 131366"/>
                <a:gd name="connsiteY1" fmla="*/ 65901 h 131366"/>
                <a:gd name="connsiteX2" fmla="*/ 65908 w 131366"/>
                <a:gd name="connsiteY2" fmla="*/ 131592 h 131366"/>
                <a:gd name="connsiteX3" fmla="*/ 224 w 131366"/>
                <a:gd name="connsiteY3" fmla="*/ 65901 h 131366"/>
                <a:gd name="connsiteX4" fmla="*/ 65908 w 131366"/>
                <a:gd name="connsiteY4" fmla="*/ 226 h 131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66" h="131366">
                  <a:moveTo>
                    <a:pt x="65908" y="226"/>
                  </a:moveTo>
                  <a:cubicBezTo>
                    <a:pt x="102181" y="226"/>
                    <a:pt x="131591" y="29635"/>
                    <a:pt x="131591" y="65901"/>
                  </a:cubicBezTo>
                  <a:cubicBezTo>
                    <a:pt x="131591" y="102183"/>
                    <a:pt x="102181" y="131592"/>
                    <a:pt x="65908" y="131592"/>
                  </a:cubicBezTo>
                  <a:cubicBezTo>
                    <a:pt x="29634" y="131592"/>
                    <a:pt x="224" y="102183"/>
                    <a:pt x="224" y="65901"/>
                  </a:cubicBezTo>
                  <a:cubicBezTo>
                    <a:pt x="224" y="29635"/>
                    <a:pt x="29634" y="226"/>
                    <a:pt x="65908" y="226"/>
                  </a:cubicBezTo>
                  <a:close/>
                </a:path>
              </a:pathLst>
            </a:custGeom>
            <a:solidFill>
              <a:srgbClr val="FFFFFF"/>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0" name="Freeform: Shape 489">
              <a:extLst>
                <a:ext uri="{FF2B5EF4-FFF2-40B4-BE49-F238E27FC236}">
                  <a16:creationId xmlns:a16="http://schemas.microsoft.com/office/drawing/2014/main" id="{D04E82E6-7B71-4602-9F50-8DC54F96D06B}"/>
                </a:ext>
              </a:extLst>
            </p:cNvPr>
            <p:cNvSpPr/>
            <p:nvPr/>
          </p:nvSpPr>
          <p:spPr>
            <a:xfrm>
              <a:off x="7319993" y="3812394"/>
              <a:ext cx="139051" cy="139051"/>
            </a:xfrm>
            <a:custGeom>
              <a:avLst/>
              <a:gdLst>
                <a:gd name="connsiteX0" fmla="*/ 100957 w 139051"/>
                <a:gd name="connsiteY0" fmla="*/ 69740 h 139051"/>
                <a:gd name="connsiteX1" fmla="*/ 96039 w 139051"/>
                <a:gd name="connsiteY1" fmla="*/ 53063 h 139051"/>
                <a:gd name="connsiteX2" fmla="*/ 139276 w 139051"/>
                <a:gd name="connsiteY2" fmla="*/ 9826 h 139051"/>
                <a:gd name="connsiteX3" fmla="*/ 129675 w 139051"/>
                <a:gd name="connsiteY3" fmla="*/ 226 h 139051"/>
                <a:gd name="connsiteX4" fmla="*/ 86439 w 139051"/>
                <a:gd name="connsiteY4" fmla="*/ 43462 h 139051"/>
                <a:gd name="connsiteX5" fmla="*/ 69754 w 139051"/>
                <a:gd name="connsiteY5" fmla="*/ 38544 h 139051"/>
                <a:gd name="connsiteX6" fmla="*/ 53069 w 139051"/>
                <a:gd name="connsiteY6" fmla="*/ 43462 h 139051"/>
                <a:gd name="connsiteX7" fmla="*/ 11178 w 139051"/>
                <a:gd name="connsiteY7" fmla="*/ 1571 h 139051"/>
                <a:gd name="connsiteX8" fmla="*/ 1577 w 139051"/>
                <a:gd name="connsiteY8" fmla="*/ 11172 h 139051"/>
                <a:gd name="connsiteX9" fmla="*/ 43468 w 139051"/>
                <a:gd name="connsiteY9" fmla="*/ 53063 h 139051"/>
                <a:gd name="connsiteX10" fmla="*/ 38550 w 139051"/>
                <a:gd name="connsiteY10" fmla="*/ 69740 h 139051"/>
                <a:gd name="connsiteX11" fmla="*/ 43468 w 139051"/>
                <a:gd name="connsiteY11" fmla="*/ 86433 h 139051"/>
                <a:gd name="connsiteX12" fmla="*/ 224 w 139051"/>
                <a:gd name="connsiteY12" fmla="*/ 129677 h 139051"/>
                <a:gd name="connsiteX13" fmla="*/ 9832 w 139051"/>
                <a:gd name="connsiteY13" fmla="*/ 139277 h 139051"/>
                <a:gd name="connsiteX14" fmla="*/ 53076 w 139051"/>
                <a:gd name="connsiteY14" fmla="*/ 96033 h 139051"/>
                <a:gd name="connsiteX15" fmla="*/ 69754 w 139051"/>
                <a:gd name="connsiteY15" fmla="*/ 100944 h 139051"/>
                <a:gd name="connsiteX16" fmla="*/ 86439 w 139051"/>
                <a:gd name="connsiteY16" fmla="*/ 96033 h 139051"/>
                <a:gd name="connsiteX17" fmla="*/ 129675 w 139051"/>
                <a:gd name="connsiteY17" fmla="*/ 139270 h 139051"/>
                <a:gd name="connsiteX18" fmla="*/ 139276 w 139051"/>
                <a:gd name="connsiteY18" fmla="*/ 129662 h 139051"/>
                <a:gd name="connsiteX19" fmla="*/ 96039 w 139051"/>
                <a:gd name="connsiteY19" fmla="*/ 86433 h 139051"/>
                <a:gd name="connsiteX20" fmla="*/ 100957 w 139051"/>
                <a:gd name="connsiteY20" fmla="*/ 69740 h 139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9051" h="139051">
                  <a:moveTo>
                    <a:pt x="100957" y="69740"/>
                  </a:moveTo>
                  <a:cubicBezTo>
                    <a:pt x="100957" y="63591"/>
                    <a:pt x="99118" y="57890"/>
                    <a:pt x="96039" y="53063"/>
                  </a:cubicBezTo>
                  <a:lnTo>
                    <a:pt x="139276" y="9826"/>
                  </a:lnTo>
                  <a:lnTo>
                    <a:pt x="129675" y="226"/>
                  </a:lnTo>
                  <a:lnTo>
                    <a:pt x="86439" y="43462"/>
                  </a:lnTo>
                  <a:cubicBezTo>
                    <a:pt x="81612" y="40384"/>
                    <a:pt x="75911" y="38544"/>
                    <a:pt x="69754" y="38544"/>
                  </a:cubicBezTo>
                  <a:cubicBezTo>
                    <a:pt x="63604" y="38544"/>
                    <a:pt x="57903" y="40384"/>
                    <a:pt x="53069" y="43462"/>
                  </a:cubicBezTo>
                  <a:lnTo>
                    <a:pt x="11178" y="1571"/>
                  </a:lnTo>
                  <a:lnTo>
                    <a:pt x="1577" y="11172"/>
                  </a:lnTo>
                  <a:lnTo>
                    <a:pt x="43468" y="53063"/>
                  </a:lnTo>
                  <a:cubicBezTo>
                    <a:pt x="40397" y="57897"/>
                    <a:pt x="38550" y="63591"/>
                    <a:pt x="38550" y="69740"/>
                  </a:cubicBezTo>
                  <a:cubicBezTo>
                    <a:pt x="38550" y="75897"/>
                    <a:pt x="40397" y="81598"/>
                    <a:pt x="43468" y="86433"/>
                  </a:cubicBezTo>
                  <a:lnTo>
                    <a:pt x="224" y="129677"/>
                  </a:lnTo>
                  <a:lnTo>
                    <a:pt x="9832" y="139277"/>
                  </a:lnTo>
                  <a:lnTo>
                    <a:pt x="53076" y="96033"/>
                  </a:lnTo>
                  <a:cubicBezTo>
                    <a:pt x="57903" y="99104"/>
                    <a:pt x="63604" y="100944"/>
                    <a:pt x="69754" y="100944"/>
                  </a:cubicBezTo>
                  <a:cubicBezTo>
                    <a:pt x="75911" y="100944"/>
                    <a:pt x="81604" y="99104"/>
                    <a:pt x="86439" y="96033"/>
                  </a:cubicBezTo>
                  <a:lnTo>
                    <a:pt x="129675" y="139270"/>
                  </a:lnTo>
                  <a:lnTo>
                    <a:pt x="139276" y="129662"/>
                  </a:lnTo>
                  <a:lnTo>
                    <a:pt x="96039" y="86433"/>
                  </a:lnTo>
                  <a:cubicBezTo>
                    <a:pt x="99118" y="81598"/>
                    <a:pt x="100957" y="75897"/>
                    <a:pt x="100957" y="69740"/>
                  </a:cubicBezTo>
                  <a:close/>
                </a:path>
              </a:pathLst>
            </a:custGeom>
            <a:solidFill>
              <a:srgbClr val="5F636A"/>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1" name="Freeform: Shape 490">
              <a:extLst>
                <a:ext uri="{FF2B5EF4-FFF2-40B4-BE49-F238E27FC236}">
                  <a16:creationId xmlns:a16="http://schemas.microsoft.com/office/drawing/2014/main" id="{FC5835B5-68FE-4EA1-82D5-D14A5F949A4F}"/>
                </a:ext>
              </a:extLst>
            </p:cNvPr>
            <p:cNvSpPr/>
            <p:nvPr/>
          </p:nvSpPr>
          <p:spPr>
            <a:xfrm>
              <a:off x="7121058" y="3630607"/>
              <a:ext cx="77267" cy="42026"/>
            </a:xfrm>
            <a:custGeom>
              <a:avLst/>
              <a:gdLst>
                <a:gd name="connsiteX0" fmla="*/ 128 w 77267"/>
                <a:gd name="connsiteY0" fmla="*/ 29022 h 42026"/>
                <a:gd name="connsiteX1" fmla="*/ 15597 w 77267"/>
                <a:gd name="connsiteY1" fmla="*/ 9000 h 42026"/>
                <a:gd name="connsiteX2" fmla="*/ 34251 w 77267"/>
                <a:gd name="connsiteY2" fmla="*/ 130 h 42026"/>
                <a:gd name="connsiteX3" fmla="*/ 57237 w 77267"/>
                <a:gd name="connsiteY3" fmla="*/ 7640 h 42026"/>
                <a:gd name="connsiteX4" fmla="*/ 73162 w 77267"/>
                <a:gd name="connsiteY4" fmla="*/ 22432 h 42026"/>
                <a:gd name="connsiteX5" fmla="*/ 77373 w 77267"/>
                <a:gd name="connsiteY5" fmla="*/ 30961 h 42026"/>
                <a:gd name="connsiteX6" fmla="*/ 59624 w 77267"/>
                <a:gd name="connsiteY6" fmla="*/ 41762 h 42026"/>
                <a:gd name="connsiteX7" fmla="*/ 57237 w 77267"/>
                <a:gd name="connsiteY7" fmla="*/ 41884 h 42026"/>
                <a:gd name="connsiteX8" fmla="*/ 50518 w 77267"/>
                <a:gd name="connsiteY8" fmla="*/ 33576 h 42026"/>
                <a:gd name="connsiteX9" fmla="*/ 38918 w 77267"/>
                <a:gd name="connsiteY9" fmla="*/ 29479 h 42026"/>
                <a:gd name="connsiteX10" fmla="*/ 27767 w 77267"/>
                <a:gd name="connsiteY10" fmla="*/ 33234 h 42026"/>
                <a:gd name="connsiteX11" fmla="*/ 23221 w 77267"/>
                <a:gd name="connsiteY11" fmla="*/ 37901 h 42026"/>
                <a:gd name="connsiteX12" fmla="*/ 21397 w 77267"/>
                <a:gd name="connsiteY12" fmla="*/ 39041 h 42026"/>
                <a:gd name="connsiteX13" fmla="*/ 699 w 77267"/>
                <a:gd name="connsiteY13" fmla="*/ 30163 h 42026"/>
                <a:gd name="connsiteX14" fmla="*/ 128 w 77267"/>
                <a:gd name="connsiteY14" fmla="*/ 29022 h 42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267" h="42026">
                  <a:moveTo>
                    <a:pt x="128" y="29022"/>
                  </a:moveTo>
                  <a:cubicBezTo>
                    <a:pt x="128" y="29022"/>
                    <a:pt x="6156" y="15028"/>
                    <a:pt x="15597" y="9000"/>
                  </a:cubicBezTo>
                  <a:cubicBezTo>
                    <a:pt x="25038" y="2973"/>
                    <a:pt x="29363" y="130"/>
                    <a:pt x="34251" y="130"/>
                  </a:cubicBezTo>
                  <a:cubicBezTo>
                    <a:pt x="39146" y="130"/>
                    <a:pt x="48139" y="1156"/>
                    <a:pt x="57237" y="7640"/>
                  </a:cubicBezTo>
                  <a:cubicBezTo>
                    <a:pt x="66336" y="14124"/>
                    <a:pt x="70205" y="17537"/>
                    <a:pt x="73162" y="22432"/>
                  </a:cubicBezTo>
                  <a:cubicBezTo>
                    <a:pt x="76119" y="27320"/>
                    <a:pt x="77601" y="30391"/>
                    <a:pt x="77373" y="30961"/>
                  </a:cubicBezTo>
                  <a:cubicBezTo>
                    <a:pt x="77145" y="31531"/>
                    <a:pt x="59624" y="41762"/>
                    <a:pt x="59624" y="41762"/>
                  </a:cubicBezTo>
                  <a:cubicBezTo>
                    <a:pt x="59624" y="41762"/>
                    <a:pt x="57694" y="42560"/>
                    <a:pt x="57237" y="41884"/>
                  </a:cubicBezTo>
                  <a:cubicBezTo>
                    <a:pt x="56781" y="41200"/>
                    <a:pt x="53596" y="35848"/>
                    <a:pt x="50518" y="33576"/>
                  </a:cubicBezTo>
                  <a:cubicBezTo>
                    <a:pt x="47454" y="31303"/>
                    <a:pt x="42901" y="29250"/>
                    <a:pt x="38918" y="29479"/>
                  </a:cubicBezTo>
                  <a:cubicBezTo>
                    <a:pt x="34935" y="29707"/>
                    <a:pt x="31408" y="29593"/>
                    <a:pt x="27767" y="33234"/>
                  </a:cubicBezTo>
                  <a:cubicBezTo>
                    <a:pt x="24126" y="36875"/>
                    <a:pt x="23221" y="37901"/>
                    <a:pt x="23221" y="37901"/>
                  </a:cubicBezTo>
                  <a:cubicBezTo>
                    <a:pt x="23221" y="37901"/>
                    <a:pt x="22423" y="39489"/>
                    <a:pt x="21397" y="39041"/>
                  </a:cubicBezTo>
                  <a:cubicBezTo>
                    <a:pt x="20386" y="38585"/>
                    <a:pt x="699" y="30163"/>
                    <a:pt x="699" y="30163"/>
                  </a:cubicBezTo>
                  <a:lnTo>
                    <a:pt x="128" y="29022"/>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2" name="Freeform: Shape 491">
              <a:extLst>
                <a:ext uri="{FF2B5EF4-FFF2-40B4-BE49-F238E27FC236}">
                  <a16:creationId xmlns:a16="http://schemas.microsoft.com/office/drawing/2014/main" id="{59A390C2-6893-4832-98B2-C33A92A1BC36}"/>
                </a:ext>
              </a:extLst>
            </p:cNvPr>
            <p:cNvSpPr/>
            <p:nvPr/>
          </p:nvSpPr>
          <p:spPr>
            <a:xfrm>
              <a:off x="7114266" y="3668893"/>
              <a:ext cx="25549" cy="19790"/>
            </a:xfrm>
            <a:custGeom>
              <a:avLst/>
              <a:gdLst>
                <a:gd name="connsiteX0" fmla="*/ 7545 w 25549"/>
                <a:gd name="connsiteY0" fmla="*/ 546 h 19790"/>
                <a:gd name="connsiteX1" fmla="*/ 23956 w 25549"/>
                <a:gd name="connsiteY1" fmla="*/ 7304 h 19790"/>
                <a:gd name="connsiteX2" fmla="*/ 25644 w 25549"/>
                <a:gd name="connsiteY2" fmla="*/ 8839 h 19790"/>
                <a:gd name="connsiteX3" fmla="*/ 24116 w 25549"/>
                <a:gd name="connsiteY3" fmla="*/ 12617 h 19790"/>
                <a:gd name="connsiteX4" fmla="*/ 23150 w 25549"/>
                <a:gd name="connsiteY4" fmla="*/ 17763 h 19790"/>
                <a:gd name="connsiteX5" fmla="*/ 20900 w 25549"/>
                <a:gd name="connsiteY5" fmla="*/ 19854 h 19790"/>
                <a:gd name="connsiteX6" fmla="*/ 14059 w 25549"/>
                <a:gd name="connsiteY6" fmla="*/ 18006 h 19790"/>
                <a:gd name="connsiteX7" fmla="*/ 7948 w 25549"/>
                <a:gd name="connsiteY7" fmla="*/ 16957 h 19790"/>
                <a:gd name="connsiteX8" fmla="*/ 6176 w 25549"/>
                <a:gd name="connsiteY8" fmla="*/ 16159 h 19790"/>
                <a:gd name="connsiteX9" fmla="*/ 2482 w 25549"/>
                <a:gd name="connsiteY9" fmla="*/ 15513 h 19790"/>
                <a:gd name="connsiteX10" fmla="*/ 141 w 25549"/>
                <a:gd name="connsiteY10" fmla="*/ 15027 h 19790"/>
                <a:gd name="connsiteX11" fmla="*/ 551 w 25549"/>
                <a:gd name="connsiteY11" fmla="*/ 11811 h 19790"/>
                <a:gd name="connsiteX12" fmla="*/ 3288 w 25549"/>
                <a:gd name="connsiteY12" fmla="*/ 1755 h 19790"/>
                <a:gd name="connsiteX13" fmla="*/ 4405 w 25549"/>
                <a:gd name="connsiteY13" fmla="*/ 151 h 19790"/>
                <a:gd name="connsiteX14" fmla="*/ 7545 w 25549"/>
                <a:gd name="connsiteY14" fmla="*/ 546 h 19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49" h="19790">
                  <a:moveTo>
                    <a:pt x="7545" y="546"/>
                  </a:moveTo>
                  <a:lnTo>
                    <a:pt x="23956" y="7304"/>
                  </a:lnTo>
                  <a:cubicBezTo>
                    <a:pt x="23956" y="7304"/>
                    <a:pt x="25887" y="8109"/>
                    <a:pt x="25644" y="8839"/>
                  </a:cubicBezTo>
                  <a:cubicBezTo>
                    <a:pt x="25408" y="9561"/>
                    <a:pt x="24602" y="10443"/>
                    <a:pt x="24116" y="12617"/>
                  </a:cubicBezTo>
                  <a:cubicBezTo>
                    <a:pt x="23637" y="14783"/>
                    <a:pt x="22991" y="17117"/>
                    <a:pt x="23150" y="17763"/>
                  </a:cubicBezTo>
                  <a:cubicBezTo>
                    <a:pt x="23310" y="18409"/>
                    <a:pt x="22671" y="20340"/>
                    <a:pt x="20900" y="19854"/>
                  </a:cubicBezTo>
                  <a:cubicBezTo>
                    <a:pt x="19129" y="19375"/>
                    <a:pt x="15024" y="18006"/>
                    <a:pt x="14059" y="18006"/>
                  </a:cubicBezTo>
                  <a:cubicBezTo>
                    <a:pt x="13101" y="18006"/>
                    <a:pt x="8510" y="16957"/>
                    <a:pt x="7948" y="16957"/>
                  </a:cubicBezTo>
                  <a:cubicBezTo>
                    <a:pt x="7385" y="16957"/>
                    <a:pt x="7545" y="16881"/>
                    <a:pt x="6176" y="16159"/>
                  </a:cubicBezTo>
                  <a:cubicBezTo>
                    <a:pt x="4808" y="15430"/>
                    <a:pt x="3926" y="15673"/>
                    <a:pt x="2482" y="15513"/>
                  </a:cubicBezTo>
                  <a:cubicBezTo>
                    <a:pt x="1030" y="15354"/>
                    <a:pt x="225" y="15589"/>
                    <a:pt x="141" y="15027"/>
                  </a:cubicBezTo>
                  <a:cubicBezTo>
                    <a:pt x="65" y="14464"/>
                    <a:pt x="141" y="13096"/>
                    <a:pt x="551" y="11811"/>
                  </a:cubicBezTo>
                  <a:cubicBezTo>
                    <a:pt x="947" y="10527"/>
                    <a:pt x="3288" y="1755"/>
                    <a:pt x="3288" y="1755"/>
                  </a:cubicBezTo>
                  <a:cubicBezTo>
                    <a:pt x="3288" y="1755"/>
                    <a:pt x="3204" y="227"/>
                    <a:pt x="4405" y="151"/>
                  </a:cubicBezTo>
                  <a:cubicBezTo>
                    <a:pt x="5614" y="67"/>
                    <a:pt x="7545" y="546"/>
                    <a:pt x="7545" y="546"/>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5" name="Freeform: Shape 494">
              <a:extLst>
                <a:ext uri="{FF2B5EF4-FFF2-40B4-BE49-F238E27FC236}">
                  <a16:creationId xmlns:a16="http://schemas.microsoft.com/office/drawing/2014/main" id="{BFF5E78B-BFA2-4FC2-84A2-3279F810FFBA}"/>
                </a:ext>
              </a:extLst>
            </p:cNvPr>
            <p:cNvSpPr/>
            <p:nvPr/>
          </p:nvSpPr>
          <p:spPr>
            <a:xfrm>
              <a:off x="7109762" y="3693357"/>
              <a:ext cx="25059" cy="17695"/>
            </a:xfrm>
            <a:custGeom>
              <a:avLst/>
              <a:gdLst>
                <a:gd name="connsiteX0" fmla="*/ 7867 w 25059"/>
                <a:gd name="connsiteY0" fmla="*/ 1116 h 17695"/>
                <a:gd name="connsiteX1" fmla="*/ 20652 w 25059"/>
                <a:gd name="connsiteY1" fmla="*/ 4172 h 17695"/>
                <a:gd name="connsiteX2" fmla="*/ 23951 w 25059"/>
                <a:gd name="connsiteY2" fmla="*/ 4734 h 17695"/>
                <a:gd name="connsiteX3" fmla="*/ 25160 w 25059"/>
                <a:gd name="connsiteY3" fmla="*/ 5464 h 17695"/>
                <a:gd name="connsiteX4" fmla="*/ 24514 w 25059"/>
                <a:gd name="connsiteY4" fmla="*/ 14388 h 17695"/>
                <a:gd name="connsiteX5" fmla="*/ 23389 w 25059"/>
                <a:gd name="connsiteY5" fmla="*/ 17368 h 17695"/>
                <a:gd name="connsiteX6" fmla="*/ 18805 w 25059"/>
                <a:gd name="connsiteY6" fmla="*/ 17847 h 17695"/>
                <a:gd name="connsiteX7" fmla="*/ 12693 w 25059"/>
                <a:gd name="connsiteY7" fmla="*/ 17771 h 17695"/>
                <a:gd name="connsiteX8" fmla="*/ 8505 w 25059"/>
                <a:gd name="connsiteY8" fmla="*/ 16881 h 17695"/>
                <a:gd name="connsiteX9" fmla="*/ 5046 w 25059"/>
                <a:gd name="connsiteY9" fmla="*/ 16159 h 17695"/>
                <a:gd name="connsiteX10" fmla="*/ 1185 w 25059"/>
                <a:gd name="connsiteY10" fmla="*/ 15673 h 17695"/>
                <a:gd name="connsiteX11" fmla="*/ 144 w 25059"/>
                <a:gd name="connsiteY11" fmla="*/ 13423 h 17695"/>
                <a:gd name="connsiteX12" fmla="*/ 463 w 25059"/>
                <a:gd name="connsiteY12" fmla="*/ 9318 h 17695"/>
                <a:gd name="connsiteX13" fmla="*/ 1588 w 25059"/>
                <a:gd name="connsiteY13" fmla="*/ 4255 h 17695"/>
                <a:gd name="connsiteX14" fmla="*/ 2637 w 25059"/>
                <a:gd name="connsiteY14" fmla="*/ 1200 h 17695"/>
                <a:gd name="connsiteX15" fmla="*/ 4241 w 25059"/>
                <a:gd name="connsiteY15" fmla="*/ 151 h 17695"/>
                <a:gd name="connsiteX16" fmla="*/ 7061 w 25059"/>
                <a:gd name="connsiteY16" fmla="*/ 630 h 17695"/>
                <a:gd name="connsiteX17" fmla="*/ 7867 w 25059"/>
                <a:gd name="connsiteY17" fmla="*/ 1116 h 17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059" h="17695">
                  <a:moveTo>
                    <a:pt x="7867" y="1116"/>
                  </a:moveTo>
                  <a:cubicBezTo>
                    <a:pt x="7867" y="1116"/>
                    <a:pt x="18805" y="4088"/>
                    <a:pt x="20652" y="4172"/>
                  </a:cubicBezTo>
                  <a:cubicBezTo>
                    <a:pt x="22507" y="4255"/>
                    <a:pt x="23951" y="4734"/>
                    <a:pt x="23951" y="4734"/>
                  </a:cubicBezTo>
                  <a:cubicBezTo>
                    <a:pt x="23951" y="4734"/>
                    <a:pt x="25319" y="4575"/>
                    <a:pt x="25160" y="5464"/>
                  </a:cubicBezTo>
                  <a:cubicBezTo>
                    <a:pt x="25000" y="6346"/>
                    <a:pt x="24430" y="12936"/>
                    <a:pt x="24514" y="14388"/>
                  </a:cubicBezTo>
                  <a:cubicBezTo>
                    <a:pt x="24597" y="15840"/>
                    <a:pt x="24270" y="17041"/>
                    <a:pt x="23389" y="17368"/>
                  </a:cubicBezTo>
                  <a:cubicBezTo>
                    <a:pt x="22507" y="17687"/>
                    <a:pt x="20812" y="17847"/>
                    <a:pt x="18805" y="17847"/>
                  </a:cubicBezTo>
                  <a:cubicBezTo>
                    <a:pt x="16791" y="17847"/>
                    <a:pt x="14221" y="17847"/>
                    <a:pt x="12693" y="17771"/>
                  </a:cubicBezTo>
                  <a:cubicBezTo>
                    <a:pt x="11158" y="17687"/>
                    <a:pt x="9957" y="17125"/>
                    <a:pt x="8505" y="16881"/>
                  </a:cubicBezTo>
                  <a:cubicBezTo>
                    <a:pt x="7061" y="16638"/>
                    <a:pt x="7380" y="16402"/>
                    <a:pt x="5046" y="16159"/>
                  </a:cubicBezTo>
                  <a:cubicBezTo>
                    <a:pt x="2713" y="15916"/>
                    <a:pt x="1915" y="16319"/>
                    <a:pt x="1185" y="15673"/>
                  </a:cubicBezTo>
                  <a:cubicBezTo>
                    <a:pt x="463" y="15034"/>
                    <a:pt x="-16" y="15194"/>
                    <a:pt x="144" y="13423"/>
                  </a:cubicBezTo>
                  <a:cubicBezTo>
                    <a:pt x="303" y="11659"/>
                    <a:pt x="144" y="11089"/>
                    <a:pt x="463" y="9318"/>
                  </a:cubicBezTo>
                  <a:cubicBezTo>
                    <a:pt x="782" y="7547"/>
                    <a:pt x="1025" y="6103"/>
                    <a:pt x="1588" y="4255"/>
                  </a:cubicBezTo>
                  <a:cubicBezTo>
                    <a:pt x="2150" y="2401"/>
                    <a:pt x="1831" y="1922"/>
                    <a:pt x="2637" y="1200"/>
                  </a:cubicBezTo>
                  <a:cubicBezTo>
                    <a:pt x="3443" y="470"/>
                    <a:pt x="2796" y="151"/>
                    <a:pt x="4241" y="151"/>
                  </a:cubicBezTo>
                  <a:cubicBezTo>
                    <a:pt x="5693" y="151"/>
                    <a:pt x="6498" y="394"/>
                    <a:pt x="7061" y="630"/>
                  </a:cubicBezTo>
                  <a:cubicBezTo>
                    <a:pt x="7623" y="873"/>
                    <a:pt x="7867" y="1116"/>
                    <a:pt x="7867" y="1116"/>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6" name="Freeform: Shape 495">
              <a:extLst>
                <a:ext uri="{FF2B5EF4-FFF2-40B4-BE49-F238E27FC236}">
                  <a16:creationId xmlns:a16="http://schemas.microsoft.com/office/drawing/2014/main" id="{83C51967-5125-425F-8E4C-9BB2597E7555}"/>
                </a:ext>
              </a:extLst>
            </p:cNvPr>
            <p:cNvSpPr/>
            <p:nvPr/>
          </p:nvSpPr>
          <p:spPr>
            <a:xfrm>
              <a:off x="7110271" y="3718532"/>
              <a:ext cx="25243" cy="16926"/>
            </a:xfrm>
            <a:custGeom>
              <a:avLst/>
              <a:gdLst>
                <a:gd name="connsiteX0" fmla="*/ 113 w 25243"/>
                <a:gd name="connsiteY0" fmla="*/ 161 h 16926"/>
                <a:gd name="connsiteX1" fmla="*/ 23685 w 25243"/>
                <a:gd name="connsiteY1" fmla="*/ 1050 h 16926"/>
                <a:gd name="connsiteX2" fmla="*/ 24491 w 25243"/>
                <a:gd name="connsiteY2" fmla="*/ 10864 h 16926"/>
                <a:gd name="connsiteX3" fmla="*/ 25053 w 25243"/>
                <a:gd name="connsiteY3" fmla="*/ 14322 h 16926"/>
                <a:gd name="connsiteX4" fmla="*/ 11698 w 25243"/>
                <a:gd name="connsiteY4" fmla="*/ 16816 h 16926"/>
                <a:gd name="connsiteX5" fmla="*/ 3731 w 25243"/>
                <a:gd name="connsiteY5" fmla="*/ 17059 h 16926"/>
                <a:gd name="connsiteX6" fmla="*/ 919 w 25243"/>
                <a:gd name="connsiteY6" fmla="*/ 17059 h 16926"/>
                <a:gd name="connsiteX7" fmla="*/ 113 w 25243"/>
                <a:gd name="connsiteY7" fmla="*/ 161 h 1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43" h="16926">
                  <a:moveTo>
                    <a:pt x="113" y="161"/>
                  </a:moveTo>
                  <a:lnTo>
                    <a:pt x="23685" y="1050"/>
                  </a:lnTo>
                  <a:cubicBezTo>
                    <a:pt x="23685" y="1050"/>
                    <a:pt x="23921" y="8523"/>
                    <a:pt x="24491" y="10864"/>
                  </a:cubicBezTo>
                  <a:cubicBezTo>
                    <a:pt x="25053" y="13190"/>
                    <a:pt x="25775" y="13912"/>
                    <a:pt x="25053" y="14322"/>
                  </a:cubicBezTo>
                  <a:cubicBezTo>
                    <a:pt x="24331" y="14718"/>
                    <a:pt x="15316" y="16413"/>
                    <a:pt x="11698" y="16816"/>
                  </a:cubicBezTo>
                  <a:cubicBezTo>
                    <a:pt x="8079" y="17211"/>
                    <a:pt x="5343" y="17059"/>
                    <a:pt x="3731" y="17059"/>
                  </a:cubicBezTo>
                  <a:lnTo>
                    <a:pt x="919" y="17059"/>
                  </a:lnTo>
                  <a:lnTo>
                    <a:pt x="113" y="161"/>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7" name="Freeform: Shape 496">
              <a:extLst>
                <a:ext uri="{FF2B5EF4-FFF2-40B4-BE49-F238E27FC236}">
                  <a16:creationId xmlns:a16="http://schemas.microsoft.com/office/drawing/2014/main" id="{CF74F976-2FC5-4760-A3E1-B3AB91A38AE5}"/>
                </a:ext>
              </a:extLst>
            </p:cNvPr>
            <p:cNvSpPr/>
            <p:nvPr/>
          </p:nvSpPr>
          <p:spPr>
            <a:xfrm>
              <a:off x="7113570" y="3740573"/>
              <a:ext cx="28582" cy="20440"/>
            </a:xfrm>
            <a:custGeom>
              <a:avLst/>
              <a:gdLst>
                <a:gd name="connsiteX0" fmla="*/ 115 w 28582"/>
                <a:gd name="connsiteY0" fmla="*/ 4036 h 20440"/>
                <a:gd name="connsiteX1" fmla="*/ 23527 w 28582"/>
                <a:gd name="connsiteY1" fmla="*/ 175 h 20440"/>
                <a:gd name="connsiteX2" fmla="*/ 24409 w 28582"/>
                <a:gd name="connsiteY2" fmla="*/ 729 h 20440"/>
                <a:gd name="connsiteX3" fmla="*/ 28590 w 28582"/>
                <a:gd name="connsiteY3" fmla="*/ 11516 h 20440"/>
                <a:gd name="connsiteX4" fmla="*/ 28430 w 28582"/>
                <a:gd name="connsiteY4" fmla="*/ 12398 h 20440"/>
                <a:gd name="connsiteX5" fmla="*/ 5102 w 28582"/>
                <a:gd name="connsiteY5" fmla="*/ 20607 h 20440"/>
                <a:gd name="connsiteX6" fmla="*/ 4380 w 28582"/>
                <a:gd name="connsiteY6" fmla="*/ 19155 h 20440"/>
                <a:gd name="connsiteX7" fmla="*/ 191 w 28582"/>
                <a:gd name="connsiteY7" fmla="*/ 5321 h 20440"/>
                <a:gd name="connsiteX8" fmla="*/ 115 w 28582"/>
                <a:gd name="connsiteY8" fmla="*/ 4036 h 2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2" h="20440">
                  <a:moveTo>
                    <a:pt x="115" y="4036"/>
                  </a:moveTo>
                  <a:lnTo>
                    <a:pt x="23527" y="175"/>
                  </a:lnTo>
                  <a:cubicBezTo>
                    <a:pt x="23527" y="175"/>
                    <a:pt x="24006" y="91"/>
                    <a:pt x="24409" y="729"/>
                  </a:cubicBezTo>
                  <a:cubicBezTo>
                    <a:pt x="24812" y="1376"/>
                    <a:pt x="28590" y="11516"/>
                    <a:pt x="28590" y="11516"/>
                  </a:cubicBezTo>
                  <a:cubicBezTo>
                    <a:pt x="28590" y="11516"/>
                    <a:pt x="28917" y="12238"/>
                    <a:pt x="28430" y="12398"/>
                  </a:cubicBezTo>
                  <a:cubicBezTo>
                    <a:pt x="27951" y="12557"/>
                    <a:pt x="5102" y="20607"/>
                    <a:pt x="5102" y="20607"/>
                  </a:cubicBezTo>
                  <a:cubicBezTo>
                    <a:pt x="5102" y="20607"/>
                    <a:pt x="4942" y="20767"/>
                    <a:pt x="4380" y="19155"/>
                  </a:cubicBezTo>
                  <a:cubicBezTo>
                    <a:pt x="3817" y="17544"/>
                    <a:pt x="191" y="5321"/>
                    <a:pt x="191" y="5321"/>
                  </a:cubicBezTo>
                  <a:lnTo>
                    <a:pt x="115" y="4036"/>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8" name="Freeform: Shape 497">
              <a:extLst>
                <a:ext uri="{FF2B5EF4-FFF2-40B4-BE49-F238E27FC236}">
                  <a16:creationId xmlns:a16="http://schemas.microsoft.com/office/drawing/2014/main" id="{9E0C16F3-8867-4FDA-92B3-AB92F77E721F}"/>
                </a:ext>
              </a:extLst>
            </p:cNvPr>
            <p:cNvSpPr/>
            <p:nvPr/>
          </p:nvSpPr>
          <p:spPr>
            <a:xfrm>
              <a:off x="7122259" y="3760043"/>
              <a:ext cx="28510" cy="25175"/>
            </a:xfrm>
            <a:custGeom>
              <a:avLst/>
              <a:gdLst>
                <a:gd name="connsiteX0" fmla="*/ 119 w 28510"/>
                <a:gd name="connsiteY0" fmla="*/ 10632 h 25175"/>
                <a:gd name="connsiteX1" fmla="*/ 22968 w 28510"/>
                <a:gd name="connsiteY1" fmla="*/ 180 h 25175"/>
                <a:gd name="connsiteX2" fmla="*/ 28517 w 28510"/>
                <a:gd name="connsiteY2" fmla="*/ 11681 h 25175"/>
                <a:gd name="connsiteX3" fmla="*/ 28198 w 28510"/>
                <a:gd name="connsiteY3" fmla="*/ 12806 h 25175"/>
                <a:gd name="connsiteX4" fmla="*/ 6800 w 28510"/>
                <a:gd name="connsiteY4" fmla="*/ 25356 h 25175"/>
                <a:gd name="connsiteX5" fmla="*/ 119 w 28510"/>
                <a:gd name="connsiteY5" fmla="*/ 10632 h 25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0" h="25175">
                  <a:moveTo>
                    <a:pt x="119" y="10632"/>
                  </a:moveTo>
                  <a:lnTo>
                    <a:pt x="22968" y="180"/>
                  </a:lnTo>
                  <a:lnTo>
                    <a:pt x="28517" y="11681"/>
                  </a:lnTo>
                  <a:cubicBezTo>
                    <a:pt x="28517" y="11681"/>
                    <a:pt x="28920" y="12570"/>
                    <a:pt x="28198" y="12806"/>
                  </a:cubicBezTo>
                  <a:cubicBezTo>
                    <a:pt x="27468" y="13049"/>
                    <a:pt x="6800" y="25356"/>
                    <a:pt x="6800" y="25356"/>
                  </a:cubicBezTo>
                  <a:lnTo>
                    <a:pt x="119" y="10632"/>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9" name="Freeform: Shape 498">
              <a:extLst>
                <a:ext uri="{FF2B5EF4-FFF2-40B4-BE49-F238E27FC236}">
                  <a16:creationId xmlns:a16="http://schemas.microsoft.com/office/drawing/2014/main" id="{905D097C-04A4-48F9-9D51-2967BA90A7BA}"/>
                </a:ext>
              </a:extLst>
            </p:cNvPr>
            <p:cNvSpPr/>
            <p:nvPr/>
          </p:nvSpPr>
          <p:spPr>
            <a:xfrm>
              <a:off x="7144849" y="3668438"/>
              <a:ext cx="12285" cy="16868"/>
            </a:xfrm>
            <a:custGeom>
              <a:avLst/>
              <a:gdLst>
                <a:gd name="connsiteX0" fmla="*/ 9309 w 12285"/>
                <a:gd name="connsiteY0" fmla="*/ 278 h 16868"/>
                <a:gd name="connsiteX1" fmla="*/ 5607 w 12285"/>
                <a:gd name="connsiteY1" fmla="*/ 3098 h 16868"/>
                <a:gd name="connsiteX2" fmla="*/ 2475 w 12285"/>
                <a:gd name="connsiteY2" fmla="*/ 8404 h 16868"/>
                <a:gd name="connsiteX3" fmla="*/ 939 w 12285"/>
                <a:gd name="connsiteY3" fmla="*/ 12585 h 16868"/>
                <a:gd name="connsiteX4" fmla="*/ 141 w 12285"/>
                <a:gd name="connsiteY4" fmla="*/ 15648 h 16868"/>
                <a:gd name="connsiteX5" fmla="*/ 704 w 12285"/>
                <a:gd name="connsiteY5" fmla="*/ 17009 h 16868"/>
                <a:gd name="connsiteX6" fmla="*/ 2391 w 12285"/>
                <a:gd name="connsiteY6" fmla="*/ 16043 h 16868"/>
                <a:gd name="connsiteX7" fmla="*/ 5363 w 12285"/>
                <a:gd name="connsiteY7" fmla="*/ 12265 h 16868"/>
                <a:gd name="connsiteX8" fmla="*/ 8184 w 12285"/>
                <a:gd name="connsiteY8" fmla="*/ 9529 h 16868"/>
                <a:gd name="connsiteX9" fmla="*/ 11080 w 12285"/>
                <a:gd name="connsiteY9" fmla="*/ 7522 h 16868"/>
                <a:gd name="connsiteX10" fmla="*/ 11969 w 12285"/>
                <a:gd name="connsiteY10" fmla="*/ 6716 h 16868"/>
                <a:gd name="connsiteX11" fmla="*/ 12288 w 12285"/>
                <a:gd name="connsiteY11" fmla="*/ 3896 h 16868"/>
                <a:gd name="connsiteX12" fmla="*/ 11399 w 12285"/>
                <a:gd name="connsiteY12" fmla="*/ 1084 h 16868"/>
                <a:gd name="connsiteX13" fmla="*/ 10760 w 12285"/>
                <a:gd name="connsiteY13" fmla="*/ 194 h 16868"/>
                <a:gd name="connsiteX14" fmla="*/ 9309 w 12285"/>
                <a:gd name="connsiteY14" fmla="*/ 278 h 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85" h="16868">
                  <a:moveTo>
                    <a:pt x="9309" y="278"/>
                  </a:moveTo>
                  <a:cubicBezTo>
                    <a:pt x="9309" y="278"/>
                    <a:pt x="6739" y="1806"/>
                    <a:pt x="5607" y="3098"/>
                  </a:cubicBezTo>
                  <a:cubicBezTo>
                    <a:pt x="4482" y="4383"/>
                    <a:pt x="3037" y="7036"/>
                    <a:pt x="2475" y="8404"/>
                  </a:cubicBezTo>
                  <a:cubicBezTo>
                    <a:pt x="1905" y="9772"/>
                    <a:pt x="1183" y="11300"/>
                    <a:pt x="939" y="12585"/>
                  </a:cubicBezTo>
                  <a:cubicBezTo>
                    <a:pt x="704" y="13877"/>
                    <a:pt x="141" y="15238"/>
                    <a:pt x="141" y="15648"/>
                  </a:cubicBezTo>
                  <a:cubicBezTo>
                    <a:pt x="141" y="16043"/>
                    <a:pt x="-26" y="17009"/>
                    <a:pt x="704" y="17009"/>
                  </a:cubicBezTo>
                  <a:cubicBezTo>
                    <a:pt x="1426" y="17009"/>
                    <a:pt x="1905" y="16530"/>
                    <a:pt x="2391" y="16043"/>
                  </a:cubicBezTo>
                  <a:cubicBezTo>
                    <a:pt x="2870" y="15564"/>
                    <a:pt x="4565" y="13231"/>
                    <a:pt x="5363" y="12265"/>
                  </a:cubicBezTo>
                  <a:cubicBezTo>
                    <a:pt x="6169" y="11300"/>
                    <a:pt x="6329" y="10738"/>
                    <a:pt x="8184" y="9529"/>
                  </a:cubicBezTo>
                  <a:cubicBezTo>
                    <a:pt x="10031" y="8320"/>
                    <a:pt x="10677" y="7841"/>
                    <a:pt x="11080" y="7522"/>
                  </a:cubicBezTo>
                  <a:cubicBezTo>
                    <a:pt x="11483" y="7195"/>
                    <a:pt x="11969" y="6716"/>
                    <a:pt x="11969" y="6716"/>
                  </a:cubicBezTo>
                  <a:cubicBezTo>
                    <a:pt x="11969" y="6716"/>
                    <a:pt x="12691" y="4862"/>
                    <a:pt x="12288" y="3896"/>
                  </a:cubicBezTo>
                  <a:cubicBezTo>
                    <a:pt x="11885" y="2931"/>
                    <a:pt x="11642" y="1646"/>
                    <a:pt x="11399" y="1084"/>
                  </a:cubicBezTo>
                  <a:cubicBezTo>
                    <a:pt x="11163" y="521"/>
                    <a:pt x="11483" y="362"/>
                    <a:pt x="10760" y="194"/>
                  </a:cubicBezTo>
                  <a:cubicBezTo>
                    <a:pt x="10031" y="35"/>
                    <a:pt x="9309" y="278"/>
                    <a:pt x="9309" y="278"/>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0" name="Freeform: Shape 499">
              <a:extLst>
                <a:ext uri="{FF2B5EF4-FFF2-40B4-BE49-F238E27FC236}">
                  <a16:creationId xmlns:a16="http://schemas.microsoft.com/office/drawing/2014/main" id="{7AE89FAE-8186-40DB-B7A1-DD21203DC801}"/>
                </a:ext>
              </a:extLst>
            </p:cNvPr>
            <p:cNvSpPr/>
            <p:nvPr/>
          </p:nvSpPr>
          <p:spPr>
            <a:xfrm>
              <a:off x="7141160" y="3685869"/>
              <a:ext cx="17107" cy="26260"/>
            </a:xfrm>
            <a:custGeom>
              <a:avLst/>
              <a:gdLst>
                <a:gd name="connsiteX0" fmla="*/ 15254 w 17107"/>
                <a:gd name="connsiteY0" fmla="*/ 149 h 26260"/>
                <a:gd name="connsiteX1" fmla="*/ 530 w 17107"/>
                <a:gd name="connsiteY1" fmla="*/ 13345 h 26260"/>
                <a:gd name="connsiteX2" fmla="*/ 127 w 17107"/>
                <a:gd name="connsiteY2" fmla="*/ 25971 h 26260"/>
                <a:gd name="connsiteX3" fmla="*/ 690 w 17107"/>
                <a:gd name="connsiteY3" fmla="*/ 26382 h 26260"/>
                <a:gd name="connsiteX4" fmla="*/ 16698 w 17107"/>
                <a:gd name="connsiteY4" fmla="*/ 12699 h 26260"/>
                <a:gd name="connsiteX5" fmla="*/ 17185 w 17107"/>
                <a:gd name="connsiteY5" fmla="*/ 9324 h 26260"/>
                <a:gd name="connsiteX6" fmla="*/ 16303 w 17107"/>
                <a:gd name="connsiteY6" fmla="*/ 393 h 26260"/>
                <a:gd name="connsiteX7" fmla="*/ 15254 w 17107"/>
                <a:gd name="connsiteY7" fmla="*/ 149 h 2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7" h="26260">
                  <a:moveTo>
                    <a:pt x="15254" y="149"/>
                  </a:moveTo>
                  <a:lnTo>
                    <a:pt x="530" y="13345"/>
                  </a:lnTo>
                  <a:lnTo>
                    <a:pt x="127" y="25971"/>
                  </a:lnTo>
                  <a:cubicBezTo>
                    <a:pt x="127" y="25971"/>
                    <a:pt x="51" y="26541"/>
                    <a:pt x="690" y="26382"/>
                  </a:cubicBezTo>
                  <a:cubicBezTo>
                    <a:pt x="1336" y="26214"/>
                    <a:pt x="16698" y="12699"/>
                    <a:pt x="16698" y="12699"/>
                  </a:cubicBezTo>
                  <a:cubicBezTo>
                    <a:pt x="16698" y="12699"/>
                    <a:pt x="17420" y="12061"/>
                    <a:pt x="17185" y="9324"/>
                  </a:cubicBezTo>
                  <a:cubicBezTo>
                    <a:pt x="16941" y="6588"/>
                    <a:pt x="16303" y="393"/>
                    <a:pt x="16303" y="393"/>
                  </a:cubicBezTo>
                  <a:lnTo>
                    <a:pt x="15254" y="149"/>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1" name="Freeform: Shape 500">
              <a:extLst>
                <a:ext uri="{FF2B5EF4-FFF2-40B4-BE49-F238E27FC236}">
                  <a16:creationId xmlns:a16="http://schemas.microsoft.com/office/drawing/2014/main" id="{F4F0860F-AB5D-40B3-8B28-E217F4AE33E2}"/>
                </a:ext>
              </a:extLst>
            </p:cNvPr>
            <p:cNvSpPr/>
            <p:nvPr/>
          </p:nvSpPr>
          <p:spPr>
            <a:xfrm>
              <a:off x="7141163" y="3708759"/>
              <a:ext cx="18820" cy="24384"/>
            </a:xfrm>
            <a:custGeom>
              <a:avLst/>
              <a:gdLst>
                <a:gd name="connsiteX0" fmla="*/ 125 w 18820"/>
                <a:gd name="connsiteY0" fmla="*/ 15002 h 24384"/>
                <a:gd name="connsiteX1" fmla="*/ 16855 w 18820"/>
                <a:gd name="connsiteY1" fmla="*/ 438 h 24384"/>
                <a:gd name="connsiteX2" fmla="*/ 18307 w 18820"/>
                <a:gd name="connsiteY2" fmla="*/ 925 h 24384"/>
                <a:gd name="connsiteX3" fmla="*/ 18946 w 18820"/>
                <a:gd name="connsiteY3" fmla="*/ 10814 h 24384"/>
                <a:gd name="connsiteX4" fmla="*/ 17980 w 18820"/>
                <a:gd name="connsiteY4" fmla="*/ 12669 h 24384"/>
                <a:gd name="connsiteX5" fmla="*/ 3340 w 18820"/>
                <a:gd name="connsiteY5" fmla="*/ 24170 h 24384"/>
                <a:gd name="connsiteX6" fmla="*/ 1653 w 18820"/>
                <a:gd name="connsiteY6" fmla="*/ 24094 h 24384"/>
                <a:gd name="connsiteX7" fmla="*/ 125 w 18820"/>
                <a:gd name="connsiteY7" fmla="*/ 14995 h 24384"/>
                <a:gd name="connsiteX8" fmla="*/ 125 w 18820"/>
                <a:gd name="connsiteY8" fmla="*/ 15002 h 24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20" h="24384">
                  <a:moveTo>
                    <a:pt x="125" y="15002"/>
                  </a:moveTo>
                  <a:lnTo>
                    <a:pt x="16855" y="438"/>
                  </a:lnTo>
                  <a:cubicBezTo>
                    <a:pt x="16855" y="438"/>
                    <a:pt x="18147" y="-444"/>
                    <a:pt x="18307" y="925"/>
                  </a:cubicBezTo>
                  <a:cubicBezTo>
                    <a:pt x="18467" y="2285"/>
                    <a:pt x="18946" y="10814"/>
                    <a:pt x="18946" y="10814"/>
                  </a:cubicBezTo>
                  <a:cubicBezTo>
                    <a:pt x="18946" y="10814"/>
                    <a:pt x="18702" y="12182"/>
                    <a:pt x="17980" y="12669"/>
                  </a:cubicBezTo>
                  <a:cubicBezTo>
                    <a:pt x="17258" y="13148"/>
                    <a:pt x="3340" y="24170"/>
                    <a:pt x="3340" y="24170"/>
                  </a:cubicBezTo>
                  <a:cubicBezTo>
                    <a:pt x="3340" y="24170"/>
                    <a:pt x="1896" y="25059"/>
                    <a:pt x="1653" y="24094"/>
                  </a:cubicBezTo>
                  <a:cubicBezTo>
                    <a:pt x="1417" y="23128"/>
                    <a:pt x="125" y="14995"/>
                    <a:pt x="125" y="14995"/>
                  </a:cubicBezTo>
                  <a:lnTo>
                    <a:pt x="125" y="15002"/>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2" name="Freeform: Shape 501">
              <a:extLst>
                <a:ext uri="{FF2B5EF4-FFF2-40B4-BE49-F238E27FC236}">
                  <a16:creationId xmlns:a16="http://schemas.microsoft.com/office/drawing/2014/main" id="{F3C87E15-FEA1-4AB6-9A6F-29D069C4E00C}"/>
                </a:ext>
              </a:extLst>
            </p:cNvPr>
            <p:cNvSpPr/>
            <p:nvPr/>
          </p:nvSpPr>
          <p:spPr>
            <a:xfrm>
              <a:off x="7145914" y="3729824"/>
              <a:ext cx="15924" cy="21832"/>
            </a:xfrm>
            <a:custGeom>
              <a:avLst/>
              <a:gdLst>
                <a:gd name="connsiteX0" fmla="*/ 202 w 15924"/>
                <a:gd name="connsiteY0" fmla="*/ 12203 h 21832"/>
                <a:gd name="connsiteX1" fmla="*/ 13717 w 15924"/>
                <a:gd name="connsiteY1" fmla="*/ 383 h 21832"/>
                <a:gd name="connsiteX2" fmla="*/ 15732 w 15924"/>
                <a:gd name="connsiteY2" fmla="*/ 3196 h 21832"/>
                <a:gd name="connsiteX3" fmla="*/ 16051 w 15924"/>
                <a:gd name="connsiteY3" fmla="*/ 10037 h 21832"/>
                <a:gd name="connsiteX4" fmla="*/ 14842 w 15924"/>
                <a:gd name="connsiteY4" fmla="*/ 11800 h 21832"/>
                <a:gd name="connsiteX5" fmla="*/ 4147 w 15924"/>
                <a:gd name="connsiteY5" fmla="*/ 21294 h 21832"/>
                <a:gd name="connsiteX6" fmla="*/ 1973 w 15924"/>
                <a:gd name="connsiteY6" fmla="*/ 21135 h 21832"/>
                <a:gd name="connsiteX7" fmla="*/ 126 w 15924"/>
                <a:gd name="connsiteY7" fmla="*/ 14134 h 21832"/>
                <a:gd name="connsiteX8" fmla="*/ 202 w 15924"/>
                <a:gd name="connsiteY8" fmla="*/ 12203 h 2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24" h="21832">
                  <a:moveTo>
                    <a:pt x="202" y="12203"/>
                  </a:moveTo>
                  <a:lnTo>
                    <a:pt x="13717" y="383"/>
                  </a:lnTo>
                  <a:cubicBezTo>
                    <a:pt x="13717" y="383"/>
                    <a:pt x="15648" y="-993"/>
                    <a:pt x="15732" y="3196"/>
                  </a:cubicBezTo>
                  <a:cubicBezTo>
                    <a:pt x="15808" y="7376"/>
                    <a:pt x="16051" y="10037"/>
                    <a:pt x="16051" y="10037"/>
                  </a:cubicBezTo>
                  <a:cubicBezTo>
                    <a:pt x="16051" y="10037"/>
                    <a:pt x="16051" y="10835"/>
                    <a:pt x="14842" y="11800"/>
                  </a:cubicBezTo>
                  <a:cubicBezTo>
                    <a:pt x="13634" y="12766"/>
                    <a:pt x="4147" y="21294"/>
                    <a:pt x="4147" y="21294"/>
                  </a:cubicBezTo>
                  <a:cubicBezTo>
                    <a:pt x="4147" y="21294"/>
                    <a:pt x="2452" y="22982"/>
                    <a:pt x="1973" y="21135"/>
                  </a:cubicBezTo>
                  <a:cubicBezTo>
                    <a:pt x="1487" y="19280"/>
                    <a:pt x="126" y="14134"/>
                    <a:pt x="126" y="14134"/>
                  </a:cubicBezTo>
                  <a:lnTo>
                    <a:pt x="202" y="12203"/>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3" name="Freeform: Shape 502">
              <a:extLst>
                <a:ext uri="{FF2B5EF4-FFF2-40B4-BE49-F238E27FC236}">
                  <a16:creationId xmlns:a16="http://schemas.microsoft.com/office/drawing/2014/main" id="{04F68EE5-4D18-4F7C-9647-0F843565A01F}"/>
                </a:ext>
              </a:extLst>
            </p:cNvPr>
            <p:cNvSpPr/>
            <p:nvPr/>
          </p:nvSpPr>
          <p:spPr>
            <a:xfrm>
              <a:off x="7151490" y="3752161"/>
              <a:ext cx="11633" cy="15924"/>
            </a:xfrm>
            <a:custGeom>
              <a:avLst/>
              <a:gdLst>
                <a:gd name="connsiteX0" fmla="*/ 10955 w 11633"/>
                <a:gd name="connsiteY0" fmla="*/ 411 h 15924"/>
                <a:gd name="connsiteX1" fmla="*/ 11761 w 11633"/>
                <a:gd name="connsiteY1" fmla="*/ 9745 h 15924"/>
                <a:gd name="connsiteX2" fmla="*/ 4525 w 11633"/>
                <a:gd name="connsiteY2" fmla="*/ 16100 h 15924"/>
                <a:gd name="connsiteX3" fmla="*/ 260 w 11633"/>
                <a:gd name="connsiteY3" fmla="*/ 7814 h 15924"/>
                <a:gd name="connsiteX4" fmla="*/ 663 w 11633"/>
                <a:gd name="connsiteY4" fmla="*/ 6203 h 15924"/>
                <a:gd name="connsiteX5" fmla="*/ 9990 w 11633"/>
                <a:gd name="connsiteY5" fmla="*/ 175 h 15924"/>
                <a:gd name="connsiteX6" fmla="*/ 10955 w 11633"/>
                <a:gd name="connsiteY6" fmla="*/ 411 h 15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33" h="15924">
                  <a:moveTo>
                    <a:pt x="10955" y="411"/>
                  </a:moveTo>
                  <a:lnTo>
                    <a:pt x="11761" y="9745"/>
                  </a:lnTo>
                  <a:lnTo>
                    <a:pt x="4525" y="16100"/>
                  </a:lnTo>
                  <a:lnTo>
                    <a:pt x="260" y="7814"/>
                  </a:lnTo>
                  <a:cubicBezTo>
                    <a:pt x="260" y="7814"/>
                    <a:pt x="-226" y="6530"/>
                    <a:pt x="663" y="6203"/>
                  </a:cubicBezTo>
                  <a:cubicBezTo>
                    <a:pt x="1545" y="5883"/>
                    <a:pt x="9990" y="175"/>
                    <a:pt x="9990" y="175"/>
                  </a:cubicBezTo>
                  <a:lnTo>
                    <a:pt x="10955" y="411"/>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4" name="Freeform: Shape 503">
              <a:extLst>
                <a:ext uri="{FF2B5EF4-FFF2-40B4-BE49-F238E27FC236}">
                  <a16:creationId xmlns:a16="http://schemas.microsoft.com/office/drawing/2014/main" id="{42A2EFD0-8D85-454A-A920-7E2687CDA0E6}"/>
                </a:ext>
              </a:extLst>
            </p:cNvPr>
            <p:cNvSpPr/>
            <p:nvPr/>
          </p:nvSpPr>
          <p:spPr>
            <a:xfrm>
              <a:off x="7162880" y="3666972"/>
              <a:ext cx="12967" cy="14875"/>
            </a:xfrm>
            <a:custGeom>
              <a:avLst/>
              <a:gdLst>
                <a:gd name="connsiteX0" fmla="*/ 1820 w 12967"/>
                <a:gd name="connsiteY0" fmla="*/ 139 h 14875"/>
                <a:gd name="connsiteX1" fmla="*/ 10029 w 12967"/>
                <a:gd name="connsiteY1" fmla="*/ 8417 h 14875"/>
                <a:gd name="connsiteX2" fmla="*/ 13085 w 12967"/>
                <a:gd name="connsiteY2" fmla="*/ 14293 h 14875"/>
                <a:gd name="connsiteX3" fmla="*/ 12523 w 12967"/>
                <a:gd name="connsiteY3" fmla="*/ 15015 h 14875"/>
                <a:gd name="connsiteX4" fmla="*/ 9870 w 12967"/>
                <a:gd name="connsiteY4" fmla="*/ 13084 h 14875"/>
                <a:gd name="connsiteX5" fmla="*/ 3994 w 12967"/>
                <a:gd name="connsiteY5" fmla="*/ 8904 h 14875"/>
                <a:gd name="connsiteX6" fmla="*/ 619 w 12967"/>
                <a:gd name="connsiteY6" fmla="*/ 7619 h 14875"/>
                <a:gd name="connsiteX7" fmla="*/ 216 w 12967"/>
                <a:gd name="connsiteY7" fmla="*/ 7535 h 14875"/>
                <a:gd name="connsiteX8" fmla="*/ 132 w 12967"/>
                <a:gd name="connsiteY8" fmla="*/ 618 h 14875"/>
                <a:gd name="connsiteX9" fmla="*/ 938 w 12967"/>
                <a:gd name="connsiteY9" fmla="*/ 215 h 14875"/>
                <a:gd name="connsiteX10" fmla="*/ 1820 w 12967"/>
                <a:gd name="connsiteY10" fmla="*/ 139 h 1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7" h="14875">
                  <a:moveTo>
                    <a:pt x="1820" y="139"/>
                  </a:moveTo>
                  <a:cubicBezTo>
                    <a:pt x="1820" y="139"/>
                    <a:pt x="7377" y="3833"/>
                    <a:pt x="10029" y="8417"/>
                  </a:cubicBezTo>
                  <a:cubicBezTo>
                    <a:pt x="12682" y="13008"/>
                    <a:pt x="13085" y="14293"/>
                    <a:pt x="13085" y="14293"/>
                  </a:cubicBezTo>
                  <a:cubicBezTo>
                    <a:pt x="13085" y="14293"/>
                    <a:pt x="13245" y="15015"/>
                    <a:pt x="12523" y="15015"/>
                  </a:cubicBezTo>
                  <a:cubicBezTo>
                    <a:pt x="11801" y="15015"/>
                    <a:pt x="10835" y="13487"/>
                    <a:pt x="9870" y="13084"/>
                  </a:cubicBezTo>
                  <a:cubicBezTo>
                    <a:pt x="8904" y="12689"/>
                    <a:pt x="5446" y="9466"/>
                    <a:pt x="3994" y="8904"/>
                  </a:cubicBezTo>
                  <a:cubicBezTo>
                    <a:pt x="2542" y="8341"/>
                    <a:pt x="619" y="7619"/>
                    <a:pt x="619" y="7619"/>
                  </a:cubicBezTo>
                  <a:lnTo>
                    <a:pt x="216" y="7535"/>
                  </a:lnTo>
                  <a:lnTo>
                    <a:pt x="132" y="618"/>
                  </a:lnTo>
                  <a:cubicBezTo>
                    <a:pt x="132" y="618"/>
                    <a:pt x="459" y="215"/>
                    <a:pt x="938" y="215"/>
                  </a:cubicBezTo>
                  <a:cubicBezTo>
                    <a:pt x="1417" y="215"/>
                    <a:pt x="1820" y="139"/>
                    <a:pt x="1820" y="139"/>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5" name="Freeform: Shape 504">
              <a:extLst>
                <a:ext uri="{FF2B5EF4-FFF2-40B4-BE49-F238E27FC236}">
                  <a16:creationId xmlns:a16="http://schemas.microsoft.com/office/drawing/2014/main" id="{0900262A-0DF8-4D29-87C5-43CE2DF45826}"/>
                </a:ext>
              </a:extLst>
            </p:cNvPr>
            <p:cNvSpPr/>
            <p:nvPr/>
          </p:nvSpPr>
          <p:spPr>
            <a:xfrm>
              <a:off x="7164087" y="3685147"/>
              <a:ext cx="19659" cy="20995"/>
            </a:xfrm>
            <a:custGeom>
              <a:avLst/>
              <a:gdLst>
                <a:gd name="connsiteX0" fmla="*/ 1504 w 19659"/>
                <a:gd name="connsiteY0" fmla="*/ 148 h 20995"/>
                <a:gd name="connsiteX1" fmla="*/ 11561 w 19659"/>
                <a:gd name="connsiteY1" fmla="*/ 5454 h 20995"/>
                <a:gd name="connsiteX2" fmla="*/ 13332 w 19659"/>
                <a:gd name="connsiteY2" fmla="*/ 5781 h 20995"/>
                <a:gd name="connsiteX3" fmla="*/ 15255 w 19659"/>
                <a:gd name="connsiteY3" fmla="*/ 6906 h 20995"/>
                <a:gd name="connsiteX4" fmla="*/ 16867 w 19659"/>
                <a:gd name="connsiteY4" fmla="*/ 9802 h 20995"/>
                <a:gd name="connsiteX5" fmla="*/ 18721 w 19659"/>
                <a:gd name="connsiteY5" fmla="*/ 15275 h 20995"/>
                <a:gd name="connsiteX6" fmla="*/ 18881 w 19659"/>
                <a:gd name="connsiteY6" fmla="*/ 18574 h 20995"/>
                <a:gd name="connsiteX7" fmla="*/ 19679 w 19659"/>
                <a:gd name="connsiteY7" fmla="*/ 20102 h 20995"/>
                <a:gd name="connsiteX8" fmla="*/ 18881 w 19659"/>
                <a:gd name="connsiteY8" fmla="*/ 21143 h 20995"/>
                <a:gd name="connsiteX9" fmla="*/ 1261 w 19659"/>
                <a:gd name="connsiteY9" fmla="*/ 12059 h 20995"/>
                <a:gd name="connsiteX10" fmla="*/ 782 w 19659"/>
                <a:gd name="connsiteY10" fmla="*/ 9961 h 20995"/>
                <a:gd name="connsiteX11" fmla="*/ 372 w 19659"/>
                <a:gd name="connsiteY11" fmla="*/ 1995 h 20995"/>
                <a:gd name="connsiteX12" fmla="*/ 296 w 19659"/>
                <a:gd name="connsiteY12" fmla="*/ 148 h 20995"/>
                <a:gd name="connsiteX13" fmla="*/ 1504 w 19659"/>
                <a:gd name="connsiteY13" fmla="*/ 148 h 2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59" h="20995">
                  <a:moveTo>
                    <a:pt x="1504" y="148"/>
                  </a:moveTo>
                  <a:lnTo>
                    <a:pt x="11561" y="5454"/>
                  </a:lnTo>
                  <a:cubicBezTo>
                    <a:pt x="11561" y="5454"/>
                    <a:pt x="12207" y="5454"/>
                    <a:pt x="13332" y="5781"/>
                  </a:cubicBezTo>
                  <a:cubicBezTo>
                    <a:pt x="14457" y="6100"/>
                    <a:pt x="14138" y="4899"/>
                    <a:pt x="15255" y="6906"/>
                  </a:cubicBezTo>
                  <a:cubicBezTo>
                    <a:pt x="16388" y="8920"/>
                    <a:pt x="15901" y="7392"/>
                    <a:pt x="16867" y="9802"/>
                  </a:cubicBezTo>
                  <a:cubicBezTo>
                    <a:pt x="17832" y="12219"/>
                    <a:pt x="18721" y="13260"/>
                    <a:pt x="18721" y="15275"/>
                  </a:cubicBezTo>
                  <a:cubicBezTo>
                    <a:pt x="18721" y="17289"/>
                    <a:pt x="18151" y="18011"/>
                    <a:pt x="18881" y="18574"/>
                  </a:cubicBezTo>
                  <a:cubicBezTo>
                    <a:pt x="19603" y="19136"/>
                    <a:pt x="20006" y="19455"/>
                    <a:pt x="19679" y="20102"/>
                  </a:cubicBezTo>
                  <a:cubicBezTo>
                    <a:pt x="19360" y="20748"/>
                    <a:pt x="19603" y="21067"/>
                    <a:pt x="18881" y="21143"/>
                  </a:cubicBezTo>
                  <a:cubicBezTo>
                    <a:pt x="18151" y="21227"/>
                    <a:pt x="1261" y="12059"/>
                    <a:pt x="1261" y="12059"/>
                  </a:cubicBezTo>
                  <a:cubicBezTo>
                    <a:pt x="1261" y="12059"/>
                    <a:pt x="782" y="12698"/>
                    <a:pt x="782" y="9961"/>
                  </a:cubicBezTo>
                  <a:cubicBezTo>
                    <a:pt x="782" y="7225"/>
                    <a:pt x="372" y="1995"/>
                    <a:pt x="372" y="1995"/>
                  </a:cubicBezTo>
                  <a:cubicBezTo>
                    <a:pt x="372" y="1995"/>
                    <a:pt x="-107" y="148"/>
                    <a:pt x="296" y="148"/>
                  </a:cubicBezTo>
                  <a:lnTo>
                    <a:pt x="1504" y="148"/>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6" name="Freeform: Shape 505">
              <a:extLst>
                <a:ext uri="{FF2B5EF4-FFF2-40B4-BE49-F238E27FC236}">
                  <a16:creationId xmlns:a16="http://schemas.microsoft.com/office/drawing/2014/main" id="{CE3189B0-A14D-493E-87B5-DAEE00218DE2}"/>
                </a:ext>
              </a:extLst>
            </p:cNvPr>
            <p:cNvSpPr/>
            <p:nvPr/>
          </p:nvSpPr>
          <p:spPr>
            <a:xfrm>
              <a:off x="7165367" y="3706872"/>
              <a:ext cx="20522" cy="22309"/>
            </a:xfrm>
            <a:custGeom>
              <a:avLst/>
              <a:gdLst>
                <a:gd name="connsiteX0" fmla="*/ 2643 w 20522"/>
                <a:gd name="connsiteY0" fmla="*/ 720 h 22309"/>
                <a:gd name="connsiteX1" fmla="*/ 18651 w 20522"/>
                <a:gd name="connsiteY1" fmla="*/ 9005 h 22309"/>
                <a:gd name="connsiteX2" fmla="*/ 20095 w 20522"/>
                <a:gd name="connsiteY2" fmla="*/ 9727 h 22309"/>
                <a:gd name="connsiteX3" fmla="*/ 20658 w 20522"/>
                <a:gd name="connsiteY3" fmla="*/ 21312 h 22309"/>
                <a:gd name="connsiteX4" fmla="*/ 18248 w 20522"/>
                <a:gd name="connsiteY4" fmla="*/ 22034 h 22309"/>
                <a:gd name="connsiteX5" fmla="*/ 1996 w 20522"/>
                <a:gd name="connsiteY5" fmla="*/ 11096 h 22309"/>
                <a:gd name="connsiteX6" fmla="*/ 955 w 20522"/>
                <a:gd name="connsiteY6" fmla="*/ 9165 h 22309"/>
                <a:gd name="connsiteX7" fmla="*/ 225 w 20522"/>
                <a:gd name="connsiteY7" fmla="*/ 1518 h 22309"/>
                <a:gd name="connsiteX8" fmla="*/ 469 w 20522"/>
                <a:gd name="connsiteY8" fmla="*/ 477 h 22309"/>
                <a:gd name="connsiteX9" fmla="*/ 2240 w 20522"/>
                <a:gd name="connsiteY9" fmla="*/ 157 h 22309"/>
                <a:gd name="connsiteX10" fmla="*/ 2643 w 20522"/>
                <a:gd name="connsiteY10" fmla="*/ 720 h 2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22" h="22309">
                  <a:moveTo>
                    <a:pt x="2643" y="720"/>
                  </a:moveTo>
                  <a:lnTo>
                    <a:pt x="18651" y="9005"/>
                  </a:lnTo>
                  <a:cubicBezTo>
                    <a:pt x="18651" y="9005"/>
                    <a:pt x="20019" y="8678"/>
                    <a:pt x="20095" y="9727"/>
                  </a:cubicBezTo>
                  <a:cubicBezTo>
                    <a:pt x="20179" y="10776"/>
                    <a:pt x="20658" y="21312"/>
                    <a:pt x="20658" y="21312"/>
                  </a:cubicBezTo>
                  <a:cubicBezTo>
                    <a:pt x="20658" y="21312"/>
                    <a:pt x="20095" y="23326"/>
                    <a:pt x="18248" y="22034"/>
                  </a:cubicBezTo>
                  <a:cubicBezTo>
                    <a:pt x="16393" y="20749"/>
                    <a:pt x="1996" y="11096"/>
                    <a:pt x="1996" y="11096"/>
                  </a:cubicBezTo>
                  <a:cubicBezTo>
                    <a:pt x="1996" y="11096"/>
                    <a:pt x="871" y="10374"/>
                    <a:pt x="955" y="9165"/>
                  </a:cubicBezTo>
                  <a:cubicBezTo>
                    <a:pt x="1031" y="7956"/>
                    <a:pt x="225" y="1518"/>
                    <a:pt x="225" y="1518"/>
                  </a:cubicBezTo>
                  <a:cubicBezTo>
                    <a:pt x="225" y="1518"/>
                    <a:pt x="-94" y="796"/>
                    <a:pt x="469" y="477"/>
                  </a:cubicBezTo>
                  <a:cubicBezTo>
                    <a:pt x="1031" y="157"/>
                    <a:pt x="2240" y="157"/>
                    <a:pt x="2240" y="157"/>
                  </a:cubicBezTo>
                  <a:lnTo>
                    <a:pt x="2643" y="720"/>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8" name="Freeform: Shape 507">
              <a:extLst>
                <a:ext uri="{FF2B5EF4-FFF2-40B4-BE49-F238E27FC236}">
                  <a16:creationId xmlns:a16="http://schemas.microsoft.com/office/drawing/2014/main" id="{A2C1C1CE-5615-42E2-AFEA-558C9B991E86}"/>
                </a:ext>
              </a:extLst>
            </p:cNvPr>
            <p:cNvSpPr/>
            <p:nvPr/>
          </p:nvSpPr>
          <p:spPr>
            <a:xfrm>
              <a:off x="7167359" y="3728916"/>
              <a:ext cx="18719" cy="20355"/>
            </a:xfrm>
            <a:custGeom>
              <a:avLst/>
              <a:gdLst>
                <a:gd name="connsiteX0" fmla="*/ 894 w 18719"/>
                <a:gd name="connsiteY0" fmla="*/ 166 h 20355"/>
                <a:gd name="connsiteX1" fmla="*/ 16500 w 18719"/>
                <a:gd name="connsiteY1" fmla="*/ 7965 h 20355"/>
                <a:gd name="connsiteX2" fmla="*/ 18826 w 18719"/>
                <a:gd name="connsiteY2" fmla="*/ 10945 h 20355"/>
                <a:gd name="connsiteX3" fmla="*/ 18431 w 18719"/>
                <a:gd name="connsiteY3" fmla="*/ 17702 h 20355"/>
                <a:gd name="connsiteX4" fmla="*/ 17138 w 18719"/>
                <a:gd name="connsiteY4" fmla="*/ 20515 h 20355"/>
                <a:gd name="connsiteX5" fmla="*/ 12790 w 18719"/>
                <a:gd name="connsiteY5" fmla="*/ 19230 h 20355"/>
                <a:gd name="connsiteX6" fmla="*/ 1206 w 18719"/>
                <a:gd name="connsiteY6" fmla="*/ 11743 h 20355"/>
                <a:gd name="connsiteX7" fmla="*/ 165 w 18719"/>
                <a:gd name="connsiteY7" fmla="*/ 10139 h 20355"/>
                <a:gd name="connsiteX8" fmla="*/ 165 w 18719"/>
                <a:gd name="connsiteY8" fmla="*/ 1048 h 20355"/>
                <a:gd name="connsiteX9" fmla="*/ 894 w 18719"/>
                <a:gd name="connsiteY9" fmla="*/ 166 h 2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19" h="20355">
                  <a:moveTo>
                    <a:pt x="894" y="166"/>
                  </a:moveTo>
                  <a:cubicBezTo>
                    <a:pt x="894" y="166"/>
                    <a:pt x="14888" y="6597"/>
                    <a:pt x="16500" y="7965"/>
                  </a:cubicBezTo>
                  <a:cubicBezTo>
                    <a:pt x="18104" y="9333"/>
                    <a:pt x="18750" y="9090"/>
                    <a:pt x="18826" y="10945"/>
                  </a:cubicBezTo>
                  <a:cubicBezTo>
                    <a:pt x="18909" y="12792"/>
                    <a:pt x="18826" y="15528"/>
                    <a:pt x="18431" y="17702"/>
                  </a:cubicBezTo>
                  <a:cubicBezTo>
                    <a:pt x="18020" y="19869"/>
                    <a:pt x="18590" y="20599"/>
                    <a:pt x="17138" y="20515"/>
                  </a:cubicBezTo>
                  <a:cubicBezTo>
                    <a:pt x="15694" y="20439"/>
                    <a:pt x="14485" y="20279"/>
                    <a:pt x="12790" y="19230"/>
                  </a:cubicBezTo>
                  <a:cubicBezTo>
                    <a:pt x="11103" y="18181"/>
                    <a:pt x="1206" y="11743"/>
                    <a:pt x="1206" y="11743"/>
                  </a:cubicBezTo>
                  <a:cubicBezTo>
                    <a:pt x="1206" y="11743"/>
                    <a:pt x="-71" y="10542"/>
                    <a:pt x="165" y="10139"/>
                  </a:cubicBezTo>
                  <a:cubicBezTo>
                    <a:pt x="408" y="9736"/>
                    <a:pt x="165" y="1048"/>
                    <a:pt x="165" y="1048"/>
                  </a:cubicBezTo>
                  <a:lnTo>
                    <a:pt x="894" y="166"/>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9" name="Freeform: Shape 508">
              <a:extLst>
                <a:ext uri="{FF2B5EF4-FFF2-40B4-BE49-F238E27FC236}">
                  <a16:creationId xmlns:a16="http://schemas.microsoft.com/office/drawing/2014/main" id="{A7454F9F-B6EA-4567-B51B-BB9DE4EEFF13}"/>
                </a:ext>
              </a:extLst>
            </p:cNvPr>
            <p:cNvSpPr/>
            <p:nvPr/>
          </p:nvSpPr>
          <p:spPr>
            <a:xfrm>
              <a:off x="7168415" y="3751010"/>
              <a:ext cx="14298" cy="19196"/>
            </a:xfrm>
            <a:custGeom>
              <a:avLst/>
              <a:gdLst>
                <a:gd name="connsiteX0" fmla="*/ 5865 w 14298"/>
                <a:gd name="connsiteY0" fmla="*/ 3173 h 19196"/>
                <a:gd name="connsiteX1" fmla="*/ 12859 w 14298"/>
                <a:gd name="connsiteY1" fmla="*/ 8646 h 19196"/>
                <a:gd name="connsiteX2" fmla="*/ 14310 w 14298"/>
                <a:gd name="connsiteY2" fmla="*/ 11945 h 19196"/>
                <a:gd name="connsiteX3" fmla="*/ 13102 w 14298"/>
                <a:gd name="connsiteY3" fmla="*/ 18535 h 19196"/>
                <a:gd name="connsiteX4" fmla="*/ 10289 w 14298"/>
                <a:gd name="connsiteY4" fmla="*/ 18459 h 19196"/>
                <a:gd name="connsiteX5" fmla="*/ 1685 w 14298"/>
                <a:gd name="connsiteY5" fmla="*/ 11778 h 19196"/>
                <a:gd name="connsiteX6" fmla="*/ 233 w 14298"/>
                <a:gd name="connsiteY6" fmla="*/ 9611 h 19196"/>
                <a:gd name="connsiteX7" fmla="*/ 149 w 14298"/>
                <a:gd name="connsiteY7" fmla="*/ 2367 h 19196"/>
                <a:gd name="connsiteX8" fmla="*/ 2239 w 14298"/>
                <a:gd name="connsiteY8" fmla="*/ 680 h 19196"/>
                <a:gd name="connsiteX9" fmla="*/ 5865 w 14298"/>
                <a:gd name="connsiteY9" fmla="*/ 3173 h 1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98" h="19196">
                  <a:moveTo>
                    <a:pt x="5865" y="3173"/>
                  </a:moveTo>
                  <a:lnTo>
                    <a:pt x="12859" y="8646"/>
                  </a:lnTo>
                  <a:cubicBezTo>
                    <a:pt x="12859" y="8646"/>
                    <a:pt x="14956" y="8722"/>
                    <a:pt x="14310" y="11945"/>
                  </a:cubicBezTo>
                  <a:cubicBezTo>
                    <a:pt x="13664" y="15160"/>
                    <a:pt x="13102" y="18535"/>
                    <a:pt x="13102" y="18535"/>
                  </a:cubicBezTo>
                  <a:cubicBezTo>
                    <a:pt x="13102" y="18535"/>
                    <a:pt x="12942" y="20466"/>
                    <a:pt x="10289" y="18459"/>
                  </a:cubicBezTo>
                  <a:cubicBezTo>
                    <a:pt x="7636" y="16445"/>
                    <a:pt x="1685" y="11778"/>
                    <a:pt x="1685" y="11778"/>
                  </a:cubicBezTo>
                  <a:cubicBezTo>
                    <a:pt x="1685" y="11778"/>
                    <a:pt x="73" y="11139"/>
                    <a:pt x="233" y="9611"/>
                  </a:cubicBezTo>
                  <a:cubicBezTo>
                    <a:pt x="392" y="8076"/>
                    <a:pt x="149" y="2367"/>
                    <a:pt x="149" y="2367"/>
                  </a:cubicBezTo>
                  <a:cubicBezTo>
                    <a:pt x="149" y="2367"/>
                    <a:pt x="-170" y="-1091"/>
                    <a:pt x="2239" y="680"/>
                  </a:cubicBezTo>
                  <a:cubicBezTo>
                    <a:pt x="4657" y="2451"/>
                    <a:pt x="5865" y="3173"/>
                    <a:pt x="5865" y="3173"/>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0" name="Freeform: Shape 509">
              <a:extLst>
                <a:ext uri="{FF2B5EF4-FFF2-40B4-BE49-F238E27FC236}">
                  <a16:creationId xmlns:a16="http://schemas.microsoft.com/office/drawing/2014/main" id="{C097D40B-0ACA-4A34-B5E6-106A3C8F42D4}"/>
                </a:ext>
              </a:extLst>
            </p:cNvPr>
            <p:cNvSpPr/>
            <p:nvPr/>
          </p:nvSpPr>
          <p:spPr>
            <a:xfrm>
              <a:off x="7182763" y="3670517"/>
              <a:ext cx="24326" cy="22639"/>
            </a:xfrm>
            <a:custGeom>
              <a:avLst/>
              <a:gdLst>
                <a:gd name="connsiteX0" fmla="*/ 2624 w 24326"/>
                <a:gd name="connsiteY0" fmla="*/ 8661 h 22639"/>
                <a:gd name="connsiteX1" fmla="*/ 17424 w 24326"/>
                <a:gd name="connsiteY1" fmla="*/ 854 h 22639"/>
                <a:gd name="connsiteX2" fmla="*/ 19521 w 24326"/>
                <a:gd name="connsiteY2" fmla="*/ 535 h 22639"/>
                <a:gd name="connsiteX3" fmla="*/ 23862 w 24326"/>
                <a:gd name="connsiteY3" fmla="*/ 11154 h 22639"/>
                <a:gd name="connsiteX4" fmla="*/ 23299 w 24326"/>
                <a:gd name="connsiteY4" fmla="*/ 14772 h 22639"/>
                <a:gd name="connsiteX5" fmla="*/ 10506 w 24326"/>
                <a:gd name="connsiteY5" fmla="*/ 20245 h 22639"/>
                <a:gd name="connsiteX6" fmla="*/ 8256 w 24326"/>
                <a:gd name="connsiteY6" fmla="*/ 20967 h 22639"/>
                <a:gd name="connsiteX7" fmla="*/ 4554 w 24326"/>
                <a:gd name="connsiteY7" fmla="*/ 21530 h 22639"/>
                <a:gd name="connsiteX8" fmla="*/ 1012 w 24326"/>
                <a:gd name="connsiteY8" fmla="*/ 12195 h 22639"/>
                <a:gd name="connsiteX9" fmla="*/ 290 w 24326"/>
                <a:gd name="connsiteY9" fmla="*/ 9702 h 22639"/>
                <a:gd name="connsiteX10" fmla="*/ 2624 w 24326"/>
                <a:gd name="connsiteY10" fmla="*/ 8661 h 2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26" h="22639">
                  <a:moveTo>
                    <a:pt x="2624" y="8661"/>
                  </a:moveTo>
                  <a:lnTo>
                    <a:pt x="17424" y="854"/>
                  </a:lnTo>
                  <a:cubicBezTo>
                    <a:pt x="17424" y="854"/>
                    <a:pt x="18556" y="-507"/>
                    <a:pt x="19521" y="535"/>
                  </a:cubicBezTo>
                  <a:cubicBezTo>
                    <a:pt x="20487" y="1576"/>
                    <a:pt x="23862" y="11154"/>
                    <a:pt x="23862" y="11154"/>
                  </a:cubicBezTo>
                  <a:cubicBezTo>
                    <a:pt x="23862" y="11154"/>
                    <a:pt x="25549" y="14126"/>
                    <a:pt x="23299" y="14772"/>
                  </a:cubicBezTo>
                  <a:cubicBezTo>
                    <a:pt x="21049" y="15418"/>
                    <a:pt x="10506" y="20245"/>
                    <a:pt x="10506" y="20245"/>
                  </a:cubicBezTo>
                  <a:cubicBezTo>
                    <a:pt x="10506" y="20245"/>
                    <a:pt x="9222" y="20002"/>
                    <a:pt x="8256" y="20967"/>
                  </a:cubicBezTo>
                  <a:cubicBezTo>
                    <a:pt x="7291" y="21933"/>
                    <a:pt x="5277" y="24190"/>
                    <a:pt x="4554" y="21530"/>
                  </a:cubicBezTo>
                  <a:cubicBezTo>
                    <a:pt x="3832" y="18877"/>
                    <a:pt x="1658" y="12362"/>
                    <a:pt x="1012" y="12195"/>
                  </a:cubicBezTo>
                  <a:cubicBezTo>
                    <a:pt x="374" y="12036"/>
                    <a:pt x="-113" y="9869"/>
                    <a:pt x="290" y="9702"/>
                  </a:cubicBezTo>
                  <a:cubicBezTo>
                    <a:pt x="693" y="9542"/>
                    <a:pt x="2624" y="8661"/>
                    <a:pt x="2624" y="8661"/>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1" name="Freeform: Shape 510">
              <a:extLst>
                <a:ext uri="{FF2B5EF4-FFF2-40B4-BE49-F238E27FC236}">
                  <a16:creationId xmlns:a16="http://schemas.microsoft.com/office/drawing/2014/main" id="{7E8A6BC3-53A7-4D63-B7F7-FA1605FEED67}"/>
                </a:ext>
              </a:extLst>
            </p:cNvPr>
            <p:cNvSpPr/>
            <p:nvPr/>
          </p:nvSpPr>
          <p:spPr>
            <a:xfrm>
              <a:off x="7189838" y="3694884"/>
              <a:ext cx="24031" cy="19230"/>
            </a:xfrm>
            <a:custGeom>
              <a:avLst/>
              <a:gdLst>
                <a:gd name="connsiteX0" fmla="*/ 2553 w 24031"/>
                <a:gd name="connsiteY0" fmla="*/ 5785 h 19230"/>
                <a:gd name="connsiteX1" fmla="*/ 8505 w 24031"/>
                <a:gd name="connsiteY1" fmla="*/ 3049 h 19230"/>
                <a:gd name="connsiteX2" fmla="*/ 13096 w 24031"/>
                <a:gd name="connsiteY2" fmla="*/ 2083 h 19230"/>
                <a:gd name="connsiteX3" fmla="*/ 15346 w 24031"/>
                <a:gd name="connsiteY3" fmla="*/ 2000 h 19230"/>
                <a:gd name="connsiteX4" fmla="*/ 16714 w 24031"/>
                <a:gd name="connsiteY4" fmla="*/ 631 h 19230"/>
                <a:gd name="connsiteX5" fmla="*/ 19846 w 24031"/>
                <a:gd name="connsiteY5" fmla="*/ 153 h 19230"/>
                <a:gd name="connsiteX6" fmla="*/ 22263 w 24031"/>
                <a:gd name="connsiteY6" fmla="*/ 1597 h 19230"/>
                <a:gd name="connsiteX7" fmla="*/ 23715 w 24031"/>
                <a:gd name="connsiteY7" fmla="*/ 9563 h 19230"/>
                <a:gd name="connsiteX8" fmla="*/ 24110 w 24031"/>
                <a:gd name="connsiteY8" fmla="*/ 13265 h 19230"/>
                <a:gd name="connsiteX9" fmla="*/ 21374 w 24031"/>
                <a:gd name="connsiteY9" fmla="*/ 15112 h 19230"/>
                <a:gd name="connsiteX10" fmla="*/ 15019 w 24031"/>
                <a:gd name="connsiteY10" fmla="*/ 16161 h 19230"/>
                <a:gd name="connsiteX11" fmla="*/ 9949 w 24031"/>
                <a:gd name="connsiteY11" fmla="*/ 17210 h 19230"/>
                <a:gd name="connsiteX12" fmla="*/ 7060 w 24031"/>
                <a:gd name="connsiteY12" fmla="*/ 17446 h 19230"/>
                <a:gd name="connsiteX13" fmla="*/ 4970 w 24031"/>
                <a:gd name="connsiteY13" fmla="*/ 18008 h 19230"/>
                <a:gd name="connsiteX14" fmla="*/ 3199 w 24031"/>
                <a:gd name="connsiteY14" fmla="*/ 19376 h 19230"/>
                <a:gd name="connsiteX15" fmla="*/ 1511 w 24031"/>
                <a:gd name="connsiteY15" fmla="*/ 18495 h 19230"/>
                <a:gd name="connsiteX16" fmla="*/ 1025 w 24031"/>
                <a:gd name="connsiteY16" fmla="*/ 14390 h 19230"/>
                <a:gd name="connsiteX17" fmla="*/ 941 w 24031"/>
                <a:gd name="connsiteY17" fmla="*/ 10688 h 19230"/>
                <a:gd name="connsiteX18" fmla="*/ 219 w 24031"/>
                <a:gd name="connsiteY18" fmla="*/ 8278 h 19230"/>
                <a:gd name="connsiteX19" fmla="*/ 706 w 24031"/>
                <a:gd name="connsiteY19" fmla="*/ 6667 h 19230"/>
                <a:gd name="connsiteX20" fmla="*/ 2553 w 24031"/>
                <a:gd name="connsiteY20" fmla="*/ 5785 h 1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31" h="19230">
                  <a:moveTo>
                    <a:pt x="2553" y="5785"/>
                  </a:moveTo>
                  <a:cubicBezTo>
                    <a:pt x="2553" y="5785"/>
                    <a:pt x="5449" y="3687"/>
                    <a:pt x="8505" y="3049"/>
                  </a:cubicBezTo>
                  <a:cubicBezTo>
                    <a:pt x="11560" y="2403"/>
                    <a:pt x="11484" y="1924"/>
                    <a:pt x="13096" y="2083"/>
                  </a:cubicBezTo>
                  <a:cubicBezTo>
                    <a:pt x="14700" y="2243"/>
                    <a:pt x="14456" y="2562"/>
                    <a:pt x="15346" y="2000"/>
                  </a:cubicBezTo>
                  <a:cubicBezTo>
                    <a:pt x="16228" y="1437"/>
                    <a:pt x="15346" y="958"/>
                    <a:pt x="16714" y="631"/>
                  </a:cubicBezTo>
                  <a:cubicBezTo>
                    <a:pt x="18082" y="312"/>
                    <a:pt x="18804" y="153"/>
                    <a:pt x="19846" y="153"/>
                  </a:cubicBezTo>
                  <a:cubicBezTo>
                    <a:pt x="20895" y="153"/>
                    <a:pt x="22020" y="69"/>
                    <a:pt x="22263" y="1597"/>
                  </a:cubicBezTo>
                  <a:cubicBezTo>
                    <a:pt x="22506" y="3132"/>
                    <a:pt x="23548" y="7473"/>
                    <a:pt x="23715" y="9563"/>
                  </a:cubicBezTo>
                  <a:cubicBezTo>
                    <a:pt x="23875" y="11653"/>
                    <a:pt x="24353" y="12376"/>
                    <a:pt x="24110" y="13265"/>
                  </a:cubicBezTo>
                  <a:cubicBezTo>
                    <a:pt x="23875" y="14147"/>
                    <a:pt x="22423" y="15112"/>
                    <a:pt x="21374" y="15112"/>
                  </a:cubicBezTo>
                  <a:cubicBezTo>
                    <a:pt x="20332" y="15112"/>
                    <a:pt x="16311" y="15918"/>
                    <a:pt x="15019" y="16161"/>
                  </a:cubicBezTo>
                  <a:cubicBezTo>
                    <a:pt x="13734" y="16404"/>
                    <a:pt x="10998" y="17126"/>
                    <a:pt x="9949" y="17210"/>
                  </a:cubicBezTo>
                  <a:cubicBezTo>
                    <a:pt x="8907" y="17286"/>
                    <a:pt x="8345" y="17126"/>
                    <a:pt x="7060" y="17446"/>
                  </a:cubicBezTo>
                  <a:cubicBezTo>
                    <a:pt x="5768" y="17765"/>
                    <a:pt x="5365" y="17370"/>
                    <a:pt x="4970" y="18008"/>
                  </a:cubicBezTo>
                  <a:cubicBezTo>
                    <a:pt x="4559" y="18654"/>
                    <a:pt x="4240" y="19460"/>
                    <a:pt x="3199" y="19376"/>
                  </a:cubicBezTo>
                  <a:cubicBezTo>
                    <a:pt x="2150" y="19300"/>
                    <a:pt x="1671" y="19141"/>
                    <a:pt x="1511" y="18495"/>
                  </a:cubicBezTo>
                  <a:cubicBezTo>
                    <a:pt x="1344" y="17848"/>
                    <a:pt x="1184" y="16404"/>
                    <a:pt x="1025" y="14390"/>
                  </a:cubicBezTo>
                  <a:cubicBezTo>
                    <a:pt x="865" y="12376"/>
                    <a:pt x="1025" y="11980"/>
                    <a:pt x="941" y="10688"/>
                  </a:cubicBezTo>
                  <a:cubicBezTo>
                    <a:pt x="865" y="9403"/>
                    <a:pt x="379" y="8522"/>
                    <a:pt x="219" y="8278"/>
                  </a:cubicBezTo>
                  <a:cubicBezTo>
                    <a:pt x="59" y="8035"/>
                    <a:pt x="135" y="7146"/>
                    <a:pt x="706" y="6667"/>
                  </a:cubicBezTo>
                  <a:cubicBezTo>
                    <a:pt x="1268" y="6180"/>
                    <a:pt x="2553" y="5785"/>
                    <a:pt x="2553" y="5785"/>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2" name="Freeform: Shape 511">
              <a:extLst>
                <a:ext uri="{FF2B5EF4-FFF2-40B4-BE49-F238E27FC236}">
                  <a16:creationId xmlns:a16="http://schemas.microsoft.com/office/drawing/2014/main" id="{BC7C0D0B-4A38-4E31-8C0C-466AC3F19FC5}"/>
                </a:ext>
              </a:extLst>
            </p:cNvPr>
            <p:cNvSpPr/>
            <p:nvPr/>
          </p:nvSpPr>
          <p:spPr>
            <a:xfrm>
              <a:off x="7192140" y="3717550"/>
              <a:ext cx="23836" cy="15538"/>
            </a:xfrm>
            <a:custGeom>
              <a:avLst/>
              <a:gdLst>
                <a:gd name="connsiteX0" fmla="*/ 2661 w 23836"/>
                <a:gd name="connsiteY0" fmla="*/ 3879 h 15538"/>
                <a:gd name="connsiteX1" fmla="*/ 7891 w 23836"/>
                <a:gd name="connsiteY1" fmla="*/ 2670 h 15538"/>
                <a:gd name="connsiteX2" fmla="*/ 11350 w 23836"/>
                <a:gd name="connsiteY2" fmla="*/ 1781 h 15538"/>
                <a:gd name="connsiteX3" fmla="*/ 14413 w 23836"/>
                <a:gd name="connsiteY3" fmla="*/ 1621 h 15538"/>
                <a:gd name="connsiteX4" fmla="*/ 16176 w 23836"/>
                <a:gd name="connsiteY4" fmla="*/ 1705 h 15538"/>
                <a:gd name="connsiteX5" fmla="*/ 19559 w 23836"/>
                <a:gd name="connsiteY5" fmla="*/ 420 h 15538"/>
                <a:gd name="connsiteX6" fmla="*/ 21969 w 23836"/>
                <a:gd name="connsiteY6" fmla="*/ 580 h 15538"/>
                <a:gd name="connsiteX7" fmla="*/ 23261 w 23836"/>
                <a:gd name="connsiteY7" fmla="*/ 2511 h 15538"/>
                <a:gd name="connsiteX8" fmla="*/ 23983 w 23836"/>
                <a:gd name="connsiteY8" fmla="*/ 12484 h 15538"/>
                <a:gd name="connsiteX9" fmla="*/ 22371 w 23836"/>
                <a:gd name="connsiteY9" fmla="*/ 15060 h 15538"/>
                <a:gd name="connsiteX10" fmla="*/ 7009 w 23836"/>
                <a:gd name="connsiteY10" fmla="*/ 15623 h 15538"/>
                <a:gd name="connsiteX11" fmla="*/ 4919 w 23836"/>
                <a:gd name="connsiteY11" fmla="*/ 15220 h 15538"/>
                <a:gd name="connsiteX12" fmla="*/ 2828 w 23836"/>
                <a:gd name="connsiteY12" fmla="*/ 15699 h 15538"/>
                <a:gd name="connsiteX13" fmla="*/ 2099 w 23836"/>
                <a:gd name="connsiteY13" fmla="*/ 15623 h 15538"/>
                <a:gd name="connsiteX14" fmla="*/ 1377 w 23836"/>
                <a:gd name="connsiteY14" fmla="*/ 15463 h 15538"/>
                <a:gd name="connsiteX15" fmla="*/ 252 w 23836"/>
                <a:gd name="connsiteY15" fmla="*/ 13928 h 15538"/>
                <a:gd name="connsiteX16" fmla="*/ 252 w 23836"/>
                <a:gd name="connsiteY16" fmla="*/ 5726 h 15538"/>
                <a:gd name="connsiteX17" fmla="*/ 890 w 23836"/>
                <a:gd name="connsiteY17" fmla="*/ 4441 h 15538"/>
                <a:gd name="connsiteX18" fmla="*/ 2661 w 23836"/>
                <a:gd name="connsiteY18" fmla="*/ 3879 h 15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36" h="15538">
                  <a:moveTo>
                    <a:pt x="2661" y="3879"/>
                  </a:moveTo>
                  <a:cubicBezTo>
                    <a:pt x="2661" y="3879"/>
                    <a:pt x="6363" y="2746"/>
                    <a:pt x="7891" y="2670"/>
                  </a:cubicBezTo>
                  <a:cubicBezTo>
                    <a:pt x="9419" y="2587"/>
                    <a:pt x="9822" y="1948"/>
                    <a:pt x="11350" y="1781"/>
                  </a:cubicBezTo>
                  <a:cubicBezTo>
                    <a:pt x="12877" y="1621"/>
                    <a:pt x="13280" y="1462"/>
                    <a:pt x="14413" y="1621"/>
                  </a:cubicBezTo>
                  <a:cubicBezTo>
                    <a:pt x="15538" y="1781"/>
                    <a:pt x="15135" y="1865"/>
                    <a:pt x="16176" y="1705"/>
                  </a:cubicBezTo>
                  <a:cubicBezTo>
                    <a:pt x="17225" y="1545"/>
                    <a:pt x="18594" y="580"/>
                    <a:pt x="19559" y="420"/>
                  </a:cubicBezTo>
                  <a:cubicBezTo>
                    <a:pt x="20524" y="261"/>
                    <a:pt x="20844" y="-150"/>
                    <a:pt x="21969" y="580"/>
                  </a:cubicBezTo>
                  <a:cubicBezTo>
                    <a:pt x="23094" y="1302"/>
                    <a:pt x="23177" y="2024"/>
                    <a:pt x="23261" y="2511"/>
                  </a:cubicBezTo>
                  <a:cubicBezTo>
                    <a:pt x="23337" y="2990"/>
                    <a:pt x="23983" y="12484"/>
                    <a:pt x="23983" y="12484"/>
                  </a:cubicBezTo>
                  <a:cubicBezTo>
                    <a:pt x="23983" y="12484"/>
                    <a:pt x="23496" y="14893"/>
                    <a:pt x="22371" y="15060"/>
                  </a:cubicBezTo>
                  <a:cubicBezTo>
                    <a:pt x="21247" y="15220"/>
                    <a:pt x="7009" y="15623"/>
                    <a:pt x="7009" y="15623"/>
                  </a:cubicBezTo>
                  <a:cubicBezTo>
                    <a:pt x="7009" y="15623"/>
                    <a:pt x="5801" y="14734"/>
                    <a:pt x="4919" y="15220"/>
                  </a:cubicBezTo>
                  <a:cubicBezTo>
                    <a:pt x="4029" y="15699"/>
                    <a:pt x="3383" y="15699"/>
                    <a:pt x="2828" y="15699"/>
                  </a:cubicBezTo>
                  <a:cubicBezTo>
                    <a:pt x="2258" y="15699"/>
                    <a:pt x="2099" y="15623"/>
                    <a:pt x="2099" y="15623"/>
                  </a:cubicBezTo>
                  <a:cubicBezTo>
                    <a:pt x="2099" y="15623"/>
                    <a:pt x="1696" y="15699"/>
                    <a:pt x="1377" y="15463"/>
                  </a:cubicBezTo>
                  <a:cubicBezTo>
                    <a:pt x="1057" y="15220"/>
                    <a:pt x="252" y="15859"/>
                    <a:pt x="252" y="13928"/>
                  </a:cubicBezTo>
                  <a:lnTo>
                    <a:pt x="252" y="5726"/>
                  </a:lnTo>
                  <a:cubicBezTo>
                    <a:pt x="252" y="5726"/>
                    <a:pt x="-235" y="4761"/>
                    <a:pt x="890" y="4441"/>
                  </a:cubicBezTo>
                  <a:cubicBezTo>
                    <a:pt x="2023" y="4115"/>
                    <a:pt x="2661" y="3879"/>
                    <a:pt x="2661" y="3879"/>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3" name="Freeform: Shape 512">
              <a:extLst>
                <a:ext uri="{FF2B5EF4-FFF2-40B4-BE49-F238E27FC236}">
                  <a16:creationId xmlns:a16="http://schemas.microsoft.com/office/drawing/2014/main" id="{62FB623F-A8E7-4731-AE61-C82294DDBC45}"/>
                </a:ext>
              </a:extLst>
            </p:cNvPr>
            <p:cNvSpPr/>
            <p:nvPr/>
          </p:nvSpPr>
          <p:spPr>
            <a:xfrm>
              <a:off x="7191034" y="3740590"/>
              <a:ext cx="25267" cy="15678"/>
            </a:xfrm>
            <a:custGeom>
              <a:avLst/>
              <a:gdLst>
                <a:gd name="connsiteX0" fmla="*/ 2407 w 25267"/>
                <a:gd name="connsiteY0" fmla="*/ 475 h 15678"/>
                <a:gd name="connsiteX1" fmla="*/ 14956 w 25267"/>
                <a:gd name="connsiteY1" fmla="*/ 232 h 15678"/>
                <a:gd name="connsiteX2" fmla="*/ 18172 w 25267"/>
                <a:gd name="connsiteY2" fmla="*/ 399 h 15678"/>
                <a:gd name="connsiteX3" fmla="*/ 19456 w 25267"/>
                <a:gd name="connsiteY3" fmla="*/ 962 h 15678"/>
                <a:gd name="connsiteX4" fmla="*/ 21068 w 25267"/>
                <a:gd name="connsiteY4" fmla="*/ 559 h 15678"/>
                <a:gd name="connsiteX5" fmla="*/ 23964 w 25267"/>
                <a:gd name="connsiteY5" fmla="*/ 399 h 15678"/>
                <a:gd name="connsiteX6" fmla="*/ 25408 w 25267"/>
                <a:gd name="connsiteY6" fmla="*/ 2489 h 15678"/>
                <a:gd name="connsiteX7" fmla="*/ 24283 w 25267"/>
                <a:gd name="connsiteY7" fmla="*/ 9323 h 15678"/>
                <a:gd name="connsiteX8" fmla="*/ 22755 w 25267"/>
                <a:gd name="connsiteY8" fmla="*/ 14234 h 15678"/>
                <a:gd name="connsiteX9" fmla="*/ 22915 w 25267"/>
                <a:gd name="connsiteY9" fmla="*/ 15518 h 15678"/>
                <a:gd name="connsiteX10" fmla="*/ 20749 w 25267"/>
                <a:gd name="connsiteY10" fmla="*/ 15845 h 15678"/>
                <a:gd name="connsiteX11" fmla="*/ 15678 w 25267"/>
                <a:gd name="connsiteY11" fmla="*/ 14796 h 15678"/>
                <a:gd name="connsiteX12" fmla="*/ 12136 w 25267"/>
                <a:gd name="connsiteY12" fmla="*/ 14157 h 15678"/>
                <a:gd name="connsiteX13" fmla="*/ 9240 w 25267"/>
                <a:gd name="connsiteY13" fmla="*/ 13755 h 15678"/>
                <a:gd name="connsiteX14" fmla="*/ 5143 w 25267"/>
                <a:gd name="connsiteY14" fmla="*/ 13511 h 15678"/>
                <a:gd name="connsiteX15" fmla="*/ 2163 w 25267"/>
                <a:gd name="connsiteY15" fmla="*/ 13192 h 15678"/>
                <a:gd name="connsiteX16" fmla="*/ 795 w 25267"/>
                <a:gd name="connsiteY16" fmla="*/ 12227 h 15678"/>
                <a:gd name="connsiteX17" fmla="*/ 316 w 25267"/>
                <a:gd name="connsiteY17" fmla="*/ 10691 h 15678"/>
                <a:gd name="connsiteX18" fmla="*/ 233 w 25267"/>
                <a:gd name="connsiteY18" fmla="*/ 6670 h 15678"/>
                <a:gd name="connsiteX19" fmla="*/ 476 w 25267"/>
                <a:gd name="connsiteY19" fmla="*/ 1927 h 15678"/>
                <a:gd name="connsiteX20" fmla="*/ 1122 w 25267"/>
                <a:gd name="connsiteY20" fmla="*/ 642 h 15678"/>
                <a:gd name="connsiteX21" fmla="*/ 2407 w 25267"/>
                <a:gd name="connsiteY21" fmla="*/ 475 h 15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267" h="15678">
                  <a:moveTo>
                    <a:pt x="2407" y="475"/>
                  </a:moveTo>
                  <a:cubicBezTo>
                    <a:pt x="2407" y="475"/>
                    <a:pt x="13345" y="72"/>
                    <a:pt x="14956" y="232"/>
                  </a:cubicBezTo>
                  <a:cubicBezTo>
                    <a:pt x="16560" y="399"/>
                    <a:pt x="17693" y="399"/>
                    <a:pt x="18172" y="399"/>
                  </a:cubicBezTo>
                  <a:cubicBezTo>
                    <a:pt x="18658" y="399"/>
                    <a:pt x="18575" y="878"/>
                    <a:pt x="19456" y="962"/>
                  </a:cubicBezTo>
                  <a:cubicBezTo>
                    <a:pt x="20346" y="1038"/>
                    <a:pt x="20665" y="802"/>
                    <a:pt x="21068" y="559"/>
                  </a:cubicBezTo>
                  <a:cubicBezTo>
                    <a:pt x="21471" y="315"/>
                    <a:pt x="23318" y="-87"/>
                    <a:pt x="23964" y="399"/>
                  </a:cubicBezTo>
                  <a:cubicBezTo>
                    <a:pt x="24610" y="878"/>
                    <a:pt x="25492" y="642"/>
                    <a:pt x="25408" y="2489"/>
                  </a:cubicBezTo>
                  <a:cubicBezTo>
                    <a:pt x="25332" y="4344"/>
                    <a:pt x="24610" y="6837"/>
                    <a:pt x="24283" y="9323"/>
                  </a:cubicBezTo>
                  <a:cubicBezTo>
                    <a:pt x="23964" y="11816"/>
                    <a:pt x="22755" y="13587"/>
                    <a:pt x="22755" y="14234"/>
                  </a:cubicBezTo>
                  <a:cubicBezTo>
                    <a:pt x="22755" y="14880"/>
                    <a:pt x="22915" y="15518"/>
                    <a:pt x="22915" y="15518"/>
                  </a:cubicBezTo>
                  <a:cubicBezTo>
                    <a:pt x="22915" y="15518"/>
                    <a:pt x="21714" y="15761"/>
                    <a:pt x="20749" y="15845"/>
                  </a:cubicBezTo>
                  <a:cubicBezTo>
                    <a:pt x="19783" y="15921"/>
                    <a:pt x="16241" y="14880"/>
                    <a:pt x="15678" y="14796"/>
                  </a:cubicBezTo>
                  <a:cubicBezTo>
                    <a:pt x="15116" y="14720"/>
                    <a:pt x="13748" y="14393"/>
                    <a:pt x="12136" y="14157"/>
                  </a:cubicBezTo>
                  <a:cubicBezTo>
                    <a:pt x="10532" y="13914"/>
                    <a:pt x="11414" y="13914"/>
                    <a:pt x="9240" y="13755"/>
                  </a:cubicBezTo>
                  <a:cubicBezTo>
                    <a:pt x="7074" y="13587"/>
                    <a:pt x="6352" y="13511"/>
                    <a:pt x="5143" y="13511"/>
                  </a:cubicBezTo>
                  <a:cubicBezTo>
                    <a:pt x="3934" y="13511"/>
                    <a:pt x="3129" y="13914"/>
                    <a:pt x="2163" y="13192"/>
                  </a:cubicBezTo>
                  <a:cubicBezTo>
                    <a:pt x="1198" y="12462"/>
                    <a:pt x="1198" y="12865"/>
                    <a:pt x="795" y="12227"/>
                  </a:cubicBezTo>
                  <a:cubicBezTo>
                    <a:pt x="392" y="11581"/>
                    <a:pt x="476" y="12060"/>
                    <a:pt x="316" y="10691"/>
                  </a:cubicBezTo>
                  <a:cubicBezTo>
                    <a:pt x="157" y="9323"/>
                    <a:pt x="73" y="7233"/>
                    <a:pt x="233" y="6670"/>
                  </a:cubicBezTo>
                  <a:cubicBezTo>
                    <a:pt x="392" y="6108"/>
                    <a:pt x="233" y="2330"/>
                    <a:pt x="476" y="1927"/>
                  </a:cubicBezTo>
                  <a:cubicBezTo>
                    <a:pt x="711" y="1524"/>
                    <a:pt x="552" y="802"/>
                    <a:pt x="1122" y="642"/>
                  </a:cubicBezTo>
                  <a:cubicBezTo>
                    <a:pt x="1684" y="475"/>
                    <a:pt x="2407" y="475"/>
                    <a:pt x="2407" y="475"/>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6" name="Freeform: Shape 515">
              <a:extLst>
                <a:ext uri="{FF2B5EF4-FFF2-40B4-BE49-F238E27FC236}">
                  <a16:creationId xmlns:a16="http://schemas.microsoft.com/office/drawing/2014/main" id="{6985F34D-79BA-465D-9E36-A31E755DD995}"/>
                </a:ext>
              </a:extLst>
            </p:cNvPr>
            <p:cNvSpPr/>
            <p:nvPr/>
          </p:nvSpPr>
          <p:spPr>
            <a:xfrm>
              <a:off x="7185779" y="3762217"/>
              <a:ext cx="26191" cy="23820"/>
            </a:xfrm>
            <a:custGeom>
              <a:avLst/>
              <a:gdLst>
                <a:gd name="connsiteX0" fmla="*/ 5082 w 26191"/>
                <a:gd name="connsiteY0" fmla="*/ 584 h 23820"/>
                <a:gd name="connsiteX1" fmla="*/ 19806 w 26191"/>
                <a:gd name="connsiteY1" fmla="*/ 4118 h 23820"/>
                <a:gd name="connsiteX2" fmla="*/ 23911 w 26191"/>
                <a:gd name="connsiteY2" fmla="*/ 5570 h 23820"/>
                <a:gd name="connsiteX3" fmla="*/ 26320 w 26191"/>
                <a:gd name="connsiteY3" fmla="*/ 7820 h 23820"/>
                <a:gd name="connsiteX4" fmla="*/ 24792 w 26191"/>
                <a:gd name="connsiteY4" fmla="*/ 17238 h 23820"/>
                <a:gd name="connsiteX5" fmla="*/ 23751 w 26191"/>
                <a:gd name="connsiteY5" fmla="*/ 22225 h 23820"/>
                <a:gd name="connsiteX6" fmla="*/ 20612 w 26191"/>
                <a:gd name="connsiteY6" fmla="*/ 23753 h 23820"/>
                <a:gd name="connsiteX7" fmla="*/ 1867 w 26191"/>
                <a:gd name="connsiteY7" fmla="*/ 13536 h 23820"/>
                <a:gd name="connsiteX8" fmla="*/ 179 w 26191"/>
                <a:gd name="connsiteY8" fmla="*/ 12084 h 23820"/>
                <a:gd name="connsiteX9" fmla="*/ 1304 w 26191"/>
                <a:gd name="connsiteY9" fmla="*/ 7182 h 23820"/>
                <a:gd name="connsiteX10" fmla="*/ 2672 w 26191"/>
                <a:gd name="connsiteY10" fmla="*/ 2917 h 23820"/>
                <a:gd name="connsiteX11" fmla="*/ 2992 w 26191"/>
                <a:gd name="connsiteY11" fmla="*/ 181 h 23820"/>
                <a:gd name="connsiteX12" fmla="*/ 5082 w 26191"/>
                <a:gd name="connsiteY12" fmla="*/ 584 h 2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1" h="23820">
                  <a:moveTo>
                    <a:pt x="5082" y="584"/>
                  </a:moveTo>
                  <a:cubicBezTo>
                    <a:pt x="5082" y="584"/>
                    <a:pt x="17396" y="2834"/>
                    <a:pt x="19806" y="4118"/>
                  </a:cubicBezTo>
                  <a:cubicBezTo>
                    <a:pt x="22223" y="5410"/>
                    <a:pt x="22459" y="5084"/>
                    <a:pt x="23911" y="5570"/>
                  </a:cubicBezTo>
                  <a:cubicBezTo>
                    <a:pt x="25355" y="6049"/>
                    <a:pt x="26487" y="5410"/>
                    <a:pt x="26320" y="7820"/>
                  </a:cubicBezTo>
                  <a:cubicBezTo>
                    <a:pt x="26161" y="10237"/>
                    <a:pt x="24792" y="17238"/>
                    <a:pt x="24792" y="17238"/>
                  </a:cubicBezTo>
                  <a:lnTo>
                    <a:pt x="23751" y="22225"/>
                  </a:lnTo>
                  <a:cubicBezTo>
                    <a:pt x="23751" y="22225"/>
                    <a:pt x="22786" y="24794"/>
                    <a:pt x="20612" y="23753"/>
                  </a:cubicBezTo>
                  <a:cubicBezTo>
                    <a:pt x="18438" y="22704"/>
                    <a:pt x="1867" y="13536"/>
                    <a:pt x="1867" y="13536"/>
                  </a:cubicBezTo>
                  <a:cubicBezTo>
                    <a:pt x="1867" y="13536"/>
                    <a:pt x="-140" y="13696"/>
                    <a:pt x="179" y="12084"/>
                  </a:cubicBezTo>
                  <a:cubicBezTo>
                    <a:pt x="498" y="10473"/>
                    <a:pt x="1145" y="7584"/>
                    <a:pt x="1304" y="7182"/>
                  </a:cubicBezTo>
                  <a:cubicBezTo>
                    <a:pt x="1464" y="6779"/>
                    <a:pt x="2513" y="3480"/>
                    <a:pt x="2672" y="2917"/>
                  </a:cubicBezTo>
                  <a:cubicBezTo>
                    <a:pt x="2832" y="2355"/>
                    <a:pt x="2110" y="181"/>
                    <a:pt x="2992" y="181"/>
                  </a:cubicBezTo>
                  <a:cubicBezTo>
                    <a:pt x="3873" y="181"/>
                    <a:pt x="5082" y="584"/>
                    <a:pt x="5082" y="584"/>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7" name="Freeform: Shape 516">
              <a:extLst>
                <a:ext uri="{FF2B5EF4-FFF2-40B4-BE49-F238E27FC236}">
                  <a16:creationId xmlns:a16="http://schemas.microsoft.com/office/drawing/2014/main" id="{CA2586F9-C34D-4BA8-998D-86F6DA31138B}"/>
                </a:ext>
              </a:extLst>
            </p:cNvPr>
            <p:cNvSpPr/>
            <p:nvPr/>
          </p:nvSpPr>
          <p:spPr>
            <a:xfrm>
              <a:off x="7123077" y="3867836"/>
              <a:ext cx="67864" cy="28982"/>
            </a:xfrm>
            <a:custGeom>
              <a:avLst/>
              <a:gdLst>
                <a:gd name="connsiteX0" fmla="*/ 50869 w 67864"/>
                <a:gd name="connsiteY0" fmla="*/ 4416 h 28982"/>
                <a:gd name="connsiteX1" fmla="*/ 67037 w 67864"/>
                <a:gd name="connsiteY1" fmla="*/ 13826 h 28982"/>
                <a:gd name="connsiteX2" fmla="*/ 67684 w 67864"/>
                <a:gd name="connsiteY2" fmla="*/ 15590 h 28982"/>
                <a:gd name="connsiteX3" fmla="*/ 63579 w 67864"/>
                <a:gd name="connsiteY3" fmla="*/ 20341 h 28982"/>
                <a:gd name="connsiteX4" fmla="*/ 48703 w 67864"/>
                <a:gd name="connsiteY4" fmla="*/ 28786 h 28982"/>
                <a:gd name="connsiteX5" fmla="*/ 30361 w 67864"/>
                <a:gd name="connsiteY5" fmla="*/ 28869 h 28982"/>
                <a:gd name="connsiteX6" fmla="*/ 13303 w 67864"/>
                <a:gd name="connsiteY6" fmla="*/ 22515 h 28982"/>
                <a:gd name="connsiteX7" fmla="*/ 1879 w 67864"/>
                <a:gd name="connsiteY7" fmla="*/ 12374 h 28982"/>
                <a:gd name="connsiteX8" fmla="*/ 351 w 67864"/>
                <a:gd name="connsiteY8" fmla="*/ 8513 h 28982"/>
                <a:gd name="connsiteX9" fmla="*/ 594 w 67864"/>
                <a:gd name="connsiteY9" fmla="*/ 6901 h 28982"/>
                <a:gd name="connsiteX10" fmla="*/ 3977 w 67864"/>
                <a:gd name="connsiteY10" fmla="*/ 5776 h 28982"/>
                <a:gd name="connsiteX11" fmla="*/ 19818 w 67864"/>
                <a:gd name="connsiteY11" fmla="*/ 547 h 28982"/>
                <a:gd name="connsiteX12" fmla="*/ 23033 w 67864"/>
                <a:gd name="connsiteY12" fmla="*/ 547 h 28982"/>
                <a:gd name="connsiteX13" fmla="*/ 25215 w 67864"/>
                <a:gd name="connsiteY13" fmla="*/ 2645 h 28982"/>
                <a:gd name="connsiteX14" fmla="*/ 28590 w 67864"/>
                <a:gd name="connsiteY14" fmla="*/ 5700 h 28982"/>
                <a:gd name="connsiteX15" fmla="*/ 34382 w 67864"/>
                <a:gd name="connsiteY15" fmla="*/ 7069 h 28982"/>
                <a:gd name="connsiteX16" fmla="*/ 40494 w 67864"/>
                <a:gd name="connsiteY16" fmla="*/ 6901 h 28982"/>
                <a:gd name="connsiteX17" fmla="*/ 44918 w 67864"/>
                <a:gd name="connsiteY17" fmla="*/ 5138 h 28982"/>
                <a:gd name="connsiteX18" fmla="*/ 47730 w 67864"/>
                <a:gd name="connsiteY18" fmla="*/ 2888 h 28982"/>
                <a:gd name="connsiteX19" fmla="*/ 49828 w 67864"/>
                <a:gd name="connsiteY19" fmla="*/ 3207 h 28982"/>
                <a:gd name="connsiteX20" fmla="*/ 51272 w 67864"/>
                <a:gd name="connsiteY20" fmla="*/ 4492 h 28982"/>
                <a:gd name="connsiteX21" fmla="*/ 50869 w 67864"/>
                <a:gd name="connsiteY21" fmla="*/ 4416 h 28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7864" h="28982">
                  <a:moveTo>
                    <a:pt x="50869" y="4416"/>
                  </a:moveTo>
                  <a:lnTo>
                    <a:pt x="67037" y="13826"/>
                  </a:lnTo>
                  <a:cubicBezTo>
                    <a:pt x="67037" y="13826"/>
                    <a:pt x="68649" y="14708"/>
                    <a:pt x="67684" y="15590"/>
                  </a:cubicBezTo>
                  <a:cubicBezTo>
                    <a:pt x="66718" y="16479"/>
                    <a:pt x="64468" y="19695"/>
                    <a:pt x="63579" y="20341"/>
                  </a:cubicBezTo>
                  <a:cubicBezTo>
                    <a:pt x="62697" y="20979"/>
                    <a:pt x="52724" y="28467"/>
                    <a:pt x="48703" y="28786"/>
                  </a:cubicBezTo>
                  <a:cubicBezTo>
                    <a:pt x="44682" y="29105"/>
                    <a:pt x="34298" y="29508"/>
                    <a:pt x="30361" y="28869"/>
                  </a:cubicBezTo>
                  <a:cubicBezTo>
                    <a:pt x="26416" y="28223"/>
                    <a:pt x="16602" y="25570"/>
                    <a:pt x="13303" y="22515"/>
                  </a:cubicBezTo>
                  <a:cubicBezTo>
                    <a:pt x="10004" y="19459"/>
                    <a:pt x="2601" y="14062"/>
                    <a:pt x="1879" y="12374"/>
                  </a:cubicBezTo>
                  <a:cubicBezTo>
                    <a:pt x="1156" y="10687"/>
                    <a:pt x="351" y="8513"/>
                    <a:pt x="351" y="8513"/>
                  </a:cubicBezTo>
                  <a:cubicBezTo>
                    <a:pt x="351" y="8513"/>
                    <a:pt x="-288" y="7312"/>
                    <a:pt x="594" y="6901"/>
                  </a:cubicBezTo>
                  <a:cubicBezTo>
                    <a:pt x="1476" y="6506"/>
                    <a:pt x="2205" y="6179"/>
                    <a:pt x="3977" y="5776"/>
                  </a:cubicBezTo>
                  <a:cubicBezTo>
                    <a:pt x="5740" y="5381"/>
                    <a:pt x="19818" y="547"/>
                    <a:pt x="19818" y="547"/>
                  </a:cubicBezTo>
                  <a:cubicBezTo>
                    <a:pt x="19818" y="547"/>
                    <a:pt x="21270" y="-175"/>
                    <a:pt x="23033" y="547"/>
                  </a:cubicBezTo>
                  <a:cubicBezTo>
                    <a:pt x="24804" y="1276"/>
                    <a:pt x="24409" y="1436"/>
                    <a:pt x="25215" y="2645"/>
                  </a:cubicBezTo>
                  <a:cubicBezTo>
                    <a:pt x="26013" y="3846"/>
                    <a:pt x="26173" y="5054"/>
                    <a:pt x="28590" y="5700"/>
                  </a:cubicBezTo>
                  <a:cubicBezTo>
                    <a:pt x="30999" y="6347"/>
                    <a:pt x="31646" y="6985"/>
                    <a:pt x="34382" y="7069"/>
                  </a:cubicBezTo>
                  <a:cubicBezTo>
                    <a:pt x="37111" y="7145"/>
                    <a:pt x="38563" y="7388"/>
                    <a:pt x="40494" y="6901"/>
                  </a:cubicBezTo>
                  <a:cubicBezTo>
                    <a:pt x="42424" y="6423"/>
                    <a:pt x="43716" y="6179"/>
                    <a:pt x="44918" y="5138"/>
                  </a:cubicBezTo>
                  <a:cubicBezTo>
                    <a:pt x="46126" y="4089"/>
                    <a:pt x="47008" y="2964"/>
                    <a:pt x="47730" y="2888"/>
                  </a:cubicBezTo>
                  <a:cubicBezTo>
                    <a:pt x="48460" y="2804"/>
                    <a:pt x="49022" y="2804"/>
                    <a:pt x="49828" y="3207"/>
                  </a:cubicBezTo>
                  <a:cubicBezTo>
                    <a:pt x="50634" y="3610"/>
                    <a:pt x="51272" y="4492"/>
                    <a:pt x="51272" y="4492"/>
                  </a:cubicBezTo>
                  <a:cubicBezTo>
                    <a:pt x="51272" y="4492"/>
                    <a:pt x="50390" y="4332"/>
                    <a:pt x="50869" y="4416"/>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8" name="Freeform: Shape 517">
              <a:extLst>
                <a:ext uri="{FF2B5EF4-FFF2-40B4-BE49-F238E27FC236}">
                  <a16:creationId xmlns:a16="http://schemas.microsoft.com/office/drawing/2014/main" id="{1A0F219F-6D4C-4BA8-A0E3-30A16D087EC8}"/>
                </a:ext>
              </a:extLst>
            </p:cNvPr>
            <p:cNvSpPr/>
            <p:nvPr/>
          </p:nvSpPr>
          <p:spPr>
            <a:xfrm>
              <a:off x="7178653" y="3822306"/>
              <a:ext cx="24537" cy="18253"/>
            </a:xfrm>
            <a:custGeom>
              <a:avLst/>
              <a:gdLst>
                <a:gd name="connsiteX0" fmla="*/ 2954 w 24537"/>
                <a:gd name="connsiteY0" fmla="*/ 524 h 18253"/>
                <a:gd name="connsiteX1" fmla="*/ 23067 w 24537"/>
                <a:gd name="connsiteY1" fmla="*/ 2781 h 18253"/>
                <a:gd name="connsiteX2" fmla="*/ 24679 w 24537"/>
                <a:gd name="connsiteY2" fmla="*/ 3982 h 18253"/>
                <a:gd name="connsiteX3" fmla="*/ 23310 w 24537"/>
                <a:gd name="connsiteY3" fmla="*/ 17338 h 18253"/>
                <a:gd name="connsiteX4" fmla="*/ 21456 w 24537"/>
                <a:gd name="connsiteY4" fmla="*/ 18387 h 18253"/>
                <a:gd name="connsiteX5" fmla="*/ 1753 w 24537"/>
                <a:gd name="connsiteY5" fmla="*/ 14928 h 18253"/>
                <a:gd name="connsiteX6" fmla="*/ 141 w 24537"/>
                <a:gd name="connsiteY6" fmla="*/ 13560 h 18253"/>
                <a:gd name="connsiteX7" fmla="*/ 1183 w 24537"/>
                <a:gd name="connsiteY7" fmla="*/ 1573 h 18253"/>
                <a:gd name="connsiteX8" fmla="*/ 1829 w 24537"/>
                <a:gd name="connsiteY8" fmla="*/ 205 h 18253"/>
                <a:gd name="connsiteX9" fmla="*/ 2954 w 24537"/>
                <a:gd name="connsiteY9" fmla="*/ 524 h 1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37" h="18253">
                  <a:moveTo>
                    <a:pt x="2954" y="524"/>
                  </a:moveTo>
                  <a:lnTo>
                    <a:pt x="23067" y="2781"/>
                  </a:lnTo>
                  <a:cubicBezTo>
                    <a:pt x="23067" y="2781"/>
                    <a:pt x="24679" y="2698"/>
                    <a:pt x="24679" y="3982"/>
                  </a:cubicBezTo>
                  <a:cubicBezTo>
                    <a:pt x="24679" y="5275"/>
                    <a:pt x="23310" y="17338"/>
                    <a:pt x="23310" y="17338"/>
                  </a:cubicBezTo>
                  <a:cubicBezTo>
                    <a:pt x="23310" y="17338"/>
                    <a:pt x="23067" y="18790"/>
                    <a:pt x="21456" y="18387"/>
                  </a:cubicBezTo>
                  <a:cubicBezTo>
                    <a:pt x="19852" y="17984"/>
                    <a:pt x="1753" y="14928"/>
                    <a:pt x="1753" y="14928"/>
                  </a:cubicBezTo>
                  <a:cubicBezTo>
                    <a:pt x="1753" y="14928"/>
                    <a:pt x="141" y="14769"/>
                    <a:pt x="141" y="13560"/>
                  </a:cubicBezTo>
                  <a:cubicBezTo>
                    <a:pt x="141" y="12352"/>
                    <a:pt x="1183" y="1573"/>
                    <a:pt x="1183" y="1573"/>
                  </a:cubicBezTo>
                  <a:cubicBezTo>
                    <a:pt x="1183" y="1573"/>
                    <a:pt x="1023" y="205"/>
                    <a:pt x="1829" y="205"/>
                  </a:cubicBezTo>
                  <a:cubicBezTo>
                    <a:pt x="2635" y="205"/>
                    <a:pt x="2954" y="524"/>
                    <a:pt x="2954" y="524"/>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9" name="Freeform: Shape 518">
              <a:extLst>
                <a:ext uri="{FF2B5EF4-FFF2-40B4-BE49-F238E27FC236}">
                  <a16:creationId xmlns:a16="http://schemas.microsoft.com/office/drawing/2014/main" id="{EA9397F1-1B68-4F17-8D99-F66BC055109D}"/>
                </a:ext>
              </a:extLst>
            </p:cNvPr>
            <p:cNvSpPr/>
            <p:nvPr/>
          </p:nvSpPr>
          <p:spPr>
            <a:xfrm>
              <a:off x="7176552" y="3842804"/>
              <a:ext cx="24888" cy="14534"/>
            </a:xfrm>
            <a:custGeom>
              <a:avLst/>
              <a:gdLst>
                <a:gd name="connsiteX0" fmla="*/ 4013 w 24888"/>
                <a:gd name="connsiteY0" fmla="*/ 1028 h 14534"/>
                <a:gd name="connsiteX1" fmla="*/ 20987 w 24888"/>
                <a:gd name="connsiteY1" fmla="*/ 4571 h 14534"/>
                <a:gd name="connsiteX2" fmla="*/ 23959 w 24888"/>
                <a:gd name="connsiteY2" fmla="*/ 4973 h 14534"/>
                <a:gd name="connsiteX3" fmla="*/ 25008 w 24888"/>
                <a:gd name="connsiteY3" fmla="*/ 6425 h 14534"/>
                <a:gd name="connsiteX4" fmla="*/ 23959 w 24888"/>
                <a:gd name="connsiteY4" fmla="*/ 12134 h 14534"/>
                <a:gd name="connsiteX5" fmla="*/ 22591 w 24888"/>
                <a:gd name="connsiteY5" fmla="*/ 14384 h 14534"/>
                <a:gd name="connsiteX6" fmla="*/ 18813 w 24888"/>
                <a:gd name="connsiteY6" fmla="*/ 14551 h 14534"/>
                <a:gd name="connsiteX7" fmla="*/ 5701 w 24888"/>
                <a:gd name="connsiteY7" fmla="*/ 11009 h 14534"/>
                <a:gd name="connsiteX8" fmla="*/ 471 w 24888"/>
                <a:gd name="connsiteY8" fmla="*/ 9397 h 14534"/>
                <a:gd name="connsiteX9" fmla="*/ 228 w 24888"/>
                <a:gd name="connsiteY9" fmla="*/ 5620 h 14534"/>
                <a:gd name="connsiteX10" fmla="*/ 631 w 24888"/>
                <a:gd name="connsiteY10" fmla="*/ 1758 h 14534"/>
                <a:gd name="connsiteX11" fmla="*/ 2082 w 24888"/>
                <a:gd name="connsiteY11" fmla="*/ 230 h 14534"/>
                <a:gd name="connsiteX12" fmla="*/ 4013 w 24888"/>
                <a:gd name="connsiteY12" fmla="*/ 1028 h 1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88" h="14534">
                  <a:moveTo>
                    <a:pt x="4013" y="1028"/>
                  </a:moveTo>
                  <a:cubicBezTo>
                    <a:pt x="4013" y="1028"/>
                    <a:pt x="19695" y="4487"/>
                    <a:pt x="20987" y="4571"/>
                  </a:cubicBezTo>
                  <a:cubicBezTo>
                    <a:pt x="22272" y="4654"/>
                    <a:pt x="23556" y="4730"/>
                    <a:pt x="23959" y="4973"/>
                  </a:cubicBezTo>
                  <a:cubicBezTo>
                    <a:pt x="24362" y="5217"/>
                    <a:pt x="25168" y="4814"/>
                    <a:pt x="25008" y="6425"/>
                  </a:cubicBezTo>
                  <a:cubicBezTo>
                    <a:pt x="24841" y="8029"/>
                    <a:pt x="24202" y="11169"/>
                    <a:pt x="23959" y="12134"/>
                  </a:cubicBezTo>
                  <a:cubicBezTo>
                    <a:pt x="23716" y="13099"/>
                    <a:pt x="23153" y="13981"/>
                    <a:pt x="22591" y="14384"/>
                  </a:cubicBezTo>
                  <a:cubicBezTo>
                    <a:pt x="22028" y="14787"/>
                    <a:pt x="20341" y="14870"/>
                    <a:pt x="18813" y="14551"/>
                  </a:cubicBezTo>
                  <a:cubicBezTo>
                    <a:pt x="17285" y="14224"/>
                    <a:pt x="8110" y="11571"/>
                    <a:pt x="5701" y="11009"/>
                  </a:cubicBezTo>
                  <a:cubicBezTo>
                    <a:pt x="3283" y="10446"/>
                    <a:pt x="631" y="10203"/>
                    <a:pt x="471" y="9397"/>
                  </a:cubicBezTo>
                  <a:cubicBezTo>
                    <a:pt x="311" y="8599"/>
                    <a:pt x="-16" y="7391"/>
                    <a:pt x="228" y="5620"/>
                  </a:cubicBezTo>
                  <a:cubicBezTo>
                    <a:pt x="471" y="3848"/>
                    <a:pt x="395" y="2404"/>
                    <a:pt x="631" y="1758"/>
                  </a:cubicBezTo>
                  <a:cubicBezTo>
                    <a:pt x="874" y="1112"/>
                    <a:pt x="1117" y="63"/>
                    <a:pt x="2082" y="230"/>
                  </a:cubicBezTo>
                  <a:cubicBezTo>
                    <a:pt x="3048" y="390"/>
                    <a:pt x="4013" y="1028"/>
                    <a:pt x="4013" y="1028"/>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0" name="Freeform: Shape 519">
              <a:extLst>
                <a:ext uri="{FF2B5EF4-FFF2-40B4-BE49-F238E27FC236}">
                  <a16:creationId xmlns:a16="http://schemas.microsoft.com/office/drawing/2014/main" id="{507DE567-B049-47C9-B017-9542737A7BEE}"/>
                </a:ext>
              </a:extLst>
            </p:cNvPr>
            <p:cNvSpPr/>
            <p:nvPr/>
          </p:nvSpPr>
          <p:spPr>
            <a:xfrm>
              <a:off x="7174316" y="3859150"/>
              <a:ext cx="23977" cy="17459"/>
            </a:xfrm>
            <a:custGeom>
              <a:avLst/>
              <a:gdLst>
                <a:gd name="connsiteX0" fmla="*/ 3025 w 23977"/>
                <a:gd name="connsiteY0" fmla="*/ 220 h 17459"/>
                <a:gd name="connsiteX1" fmla="*/ 23054 w 23977"/>
                <a:gd name="connsiteY1" fmla="*/ 6012 h 17459"/>
                <a:gd name="connsiteX2" fmla="*/ 24020 w 23977"/>
                <a:gd name="connsiteY2" fmla="*/ 8346 h 17459"/>
                <a:gd name="connsiteX3" fmla="*/ 20805 w 23977"/>
                <a:gd name="connsiteY3" fmla="*/ 16152 h 17459"/>
                <a:gd name="connsiteX4" fmla="*/ 19033 w 23977"/>
                <a:gd name="connsiteY4" fmla="*/ 17520 h 17459"/>
                <a:gd name="connsiteX5" fmla="*/ 12435 w 23977"/>
                <a:gd name="connsiteY5" fmla="*/ 13332 h 17459"/>
                <a:gd name="connsiteX6" fmla="*/ 3671 w 23977"/>
                <a:gd name="connsiteY6" fmla="*/ 8026 h 17459"/>
                <a:gd name="connsiteX7" fmla="*/ 448 w 23977"/>
                <a:gd name="connsiteY7" fmla="*/ 6415 h 17459"/>
                <a:gd name="connsiteX8" fmla="*/ 372 w 23977"/>
                <a:gd name="connsiteY8" fmla="*/ 3762 h 17459"/>
                <a:gd name="connsiteX9" fmla="*/ 1178 w 23977"/>
                <a:gd name="connsiteY9" fmla="*/ 623 h 17459"/>
                <a:gd name="connsiteX10" fmla="*/ 3025 w 23977"/>
                <a:gd name="connsiteY10" fmla="*/ 220 h 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77" h="17459">
                  <a:moveTo>
                    <a:pt x="3025" y="220"/>
                  </a:moveTo>
                  <a:lnTo>
                    <a:pt x="23054" y="6012"/>
                  </a:lnTo>
                  <a:cubicBezTo>
                    <a:pt x="23054" y="6012"/>
                    <a:pt x="24499" y="6818"/>
                    <a:pt x="24020" y="8346"/>
                  </a:cubicBezTo>
                  <a:cubicBezTo>
                    <a:pt x="23541" y="9874"/>
                    <a:pt x="22089" y="14944"/>
                    <a:pt x="20805" y="16152"/>
                  </a:cubicBezTo>
                  <a:cubicBezTo>
                    <a:pt x="19520" y="17353"/>
                    <a:pt x="19756" y="17999"/>
                    <a:pt x="19033" y="17520"/>
                  </a:cubicBezTo>
                  <a:cubicBezTo>
                    <a:pt x="18311" y="17034"/>
                    <a:pt x="14929" y="15103"/>
                    <a:pt x="12435" y="13332"/>
                  </a:cubicBezTo>
                  <a:cubicBezTo>
                    <a:pt x="9942" y="11569"/>
                    <a:pt x="5115" y="8186"/>
                    <a:pt x="3671" y="8026"/>
                  </a:cubicBezTo>
                  <a:cubicBezTo>
                    <a:pt x="2219" y="7867"/>
                    <a:pt x="608" y="6977"/>
                    <a:pt x="448" y="6415"/>
                  </a:cubicBezTo>
                  <a:cubicBezTo>
                    <a:pt x="288" y="5852"/>
                    <a:pt x="-114" y="5609"/>
                    <a:pt x="372" y="3762"/>
                  </a:cubicBezTo>
                  <a:cubicBezTo>
                    <a:pt x="851" y="1915"/>
                    <a:pt x="212" y="1026"/>
                    <a:pt x="1178" y="623"/>
                  </a:cubicBezTo>
                  <a:cubicBezTo>
                    <a:pt x="2143" y="220"/>
                    <a:pt x="3025" y="220"/>
                    <a:pt x="3025" y="220"/>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1" name="Freeform: Shape 520">
              <a:extLst>
                <a:ext uri="{FF2B5EF4-FFF2-40B4-BE49-F238E27FC236}">
                  <a16:creationId xmlns:a16="http://schemas.microsoft.com/office/drawing/2014/main" id="{72C0D61A-0FA5-4BF3-A086-2F1FBA48DCD9}"/>
                </a:ext>
              </a:extLst>
            </p:cNvPr>
            <p:cNvSpPr/>
            <p:nvPr/>
          </p:nvSpPr>
          <p:spPr>
            <a:xfrm>
              <a:off x="7120476" y="3854516"/>
              <a:ext cx="23612" cy="12746"/>
            </a:xfrm>
            <a:custGeom>
              <a:avLst/>
              <a:gdLst>
                <a:gd name="connsiteX0" fmla="*/ 1018 w 23612"/>
                <a:gd name="connsiteY0" fmla="*/ 510 h 12746"/>
                <a:gd name="connsiteX1" fmla="*/ 21207 w 23612"/>
                <a:gd name="connsiteY1" fmla="*/ 586 h 12746"/>
                <a:gd name="connsiteX2" fmla="*/ 22492 w 23612"/>
                <a:gd name="connsiteY2" fmla="*/ 350 h 12746"/>
                <a:gd name="connsiteX3" fmla="*/ 23381 w 23612"/>
                <a:gd name="connsiteY3" fmla="*/ 1718 h 12746"/>
                <a:gd name="connsiteX4" fmla="*/ 23625 w 23612"/>
                <a:gd name="connsiteY4" fmla="*/ 5740 h 12746"/>
                <a:gd name="connsiteX5" fmla="*/ 22735 w 23612"/>
                <a:gd name="connsiteY5" fmla="*/ 7343 h 12746"/>
                <a:gd name="connsiteX6" fmla="*/ 775 w 23612"/>
                <a:gd name="connsiteY6" fmla="*/ 12892 h 12746"/>
                <a:gd name="connsiteX7" fmla="*/ 288 w 23612"/>
                <a:gd name="connsiteY7" fmla="*/ 11365 h 12746"/>
                <a:gd name="connsiteX8" fmla="*/ 129 w 23612"/>
                <a:gd name="connsiteY8" fmla="*/ 6621 h 12746"/>
                <a:gd name="connsiteX9" fmla="*/ 288 w 23612"/>
                <a:gd name="connsiteY9" fmla="*/ 2357 h 12746"/>
                <a:gd name="connsiteX10" fmla="*/ 1018 w 23612"/>
                <a:gd name="connsiteY10" fmla="*/ 510 h 12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2" h="12746">
                  <a:moveTo>
                    <a:pt x="1018" y="510"/>
                  </a:moveTo>
                  <a:lnTo>
                    <a:pt x="21207" y="586"/>
                  </a:lnTo>
                  <a:cubicBezTo>
                    <a:pt x="21207" y="586"/>
                    <a:pt x="21937" y="-53"/>
                    <a:pt x="22492" y="350"/>
                  </a:cubicBezTo>
                  <a:cubicBezTo>
                    <a:pt x="23054" y="745"/>
                    <a:pt x="23214" y="829"/>
                    <a:pt x="23381" y="1718"/>
                  </a:cubicBezTo>
                  <a:cubicBezTo>
                    <a:pt x="23541" y="2600"/>
                    <a:pt x="23625" y="5253"/>
                    <a:pt x="23625" y="5740"/>
                  </a:cubicBezTo>
                  <a:cubicBezTo>
                    <a:pt x="23625" y="6218"/>
                    <a:pt x="24179" y="7108"/>
                    <a:pt x="22735" y="7343"/>
                  </a:cubicBezTo>
                  <a:cubicBezTo>
                    <a:pt x="21291" y="7587"/>
                    <a:pt x="775" y="12892"/>
                    <a:pt x="775" y="12892"/>
                  </a:cubicBezTo>
                  <a:cubicBezTo>
                    <a:pt x="775" y="12892"/>
                    <a:pt x="288" y="13463"/>
                    <a:pt x="288" y="11365"/>
                  </a:cubicBezTo>
                  <a:cubicBezTo>
                    <a:pt x="288" y="9274"/>
                    <a:pt x="129" y="8233"/>
                    <a:pt x="129" y="6621"/>
                  </a:cubicBezTo>
                  <a:cubicBezTo>
                    <a:pt x="129" y="5010"/>
                    <a:pt x="53" y="3003"/>
                    <a:pt x="288" y="2357"/>
                  </a:cubicBezTo>
                  <a:cubicBezTo>
                    <a:pt x="532" y="1718"/>
                    <a:pt x="615" y="669"/>
                    <a:pt x="1018" y="510"/>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2" name="Freeform: Shape 521">
              <a:extLst>
                <a:ext uri="{FF2B5EF4-FFF2-40B4-BE49-F238E27FC236}">
                  <a16:creationId xmlns:a16="http://schemas.microsoft.com/office/drawing/2014/main" id="{39D4226F-6EEC-4698-A0BD-3FD09952925A}"/>
                </a:ext>
              </a:extLst>
            </p:cNvPr>
            <p:cNvSpPr/>
            <p:nvPr/>
          </p:nvSpPr>
          <p:spPr>
            <a:xfrm>
              <a:off x="7120690" y="3837106"/>
              <a:ext cx="24682" cy="11039"/>
            </a:xfrm>
            <a:custGeom>
              <a:avLst/>
              <a:gdLst>
                <a:gd name="connsiteX0" fmla="*/ 4020 w 24682"/>
                <a:gd name="connsiteY0" fmla="*/ 209 h 11039"/>
                <a:gd name="connsiteX1" fmla="*/ 13514 w 24682"/>
                <a:gd name="connsiteY1" fmla="*/ 772 h 11039"/>
                <a:gd name="connsiteX2" fmla="*/ 19063 w 24682"/>
                <a:gd name="connsiteY2" fmla="*/ 1904 h 11039"/>
                <a:gd name="connsiteX3" fmla="*/ 23167 w 24682"/>
                <a:gd name="connsiteY3" fmla="*/ 2224 h 11039"/>
                <a:gd name="connsiteX4" fmla="*/ 24779 w 24682"/>
                <a:gd name="connsiteY4" fmla="*/ 3508 h 11039"/>
                <a:gd name="connsiteX5" fmla="*/ 24695 w 24682"/>
                <a:gd name="connsiteY5" fmla="*/ 7529 h 11039"/>
                <a:gd name="connsiteX6" fmla="*/ 23570 w 24682"/>
                <a:gd name="connsiteY6" fmla="*/ 10425 h 11039"/>
                <a:gd name="connsiteX7" fmla="*/ 19466 w 24682"/>
                <a:gd name="connsiteY7" fmla="*/ 11231 h 11039"/>
                <a:gd name="connsiteX8" fmla="*/ 13597 w 24682"/>
                <a:gd name="connsiteY8" fmla="*/ 10912 h 11039"/>
                <a:gd name="connsiteX9" fmla="*/ 6840 w 24682"/>
                <a:gd name="connsiteY9" fmla="*/ 10752 h 11039"/>
                <a:gd name="connsiteX10" fmla="*/ 1207 w 24682"/>
                <a:gd name="connsiteY10" fmla="*/ 10752 h 11039"/>
                <a:gd name="connsiteX11" fmla="*/ 242 w 24682"/>
                <a:gd name="connsiteY11" fmla="*/ 8578 h 11039"/>
                <a:gd name="connsiteX12" fmla="*/ 1047 w 24682"/>
                <a:gd name="connsiteY12" fmla="*/ 3675 h 11039"/>
                <a:gd name="connsiteX13" fmla="*/ 1770 w 24682"/>
                <a:gd name="connsiteY13" fmla="*/ 1099 h 11039"/>
                <a:gd name="connsiteX14" fmla="*/ 4020 w 24682"/>
                <a:gd name="connsiteY14" fmla="*/ 209 h 1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682" h="11039">
                  <a:moveTo>
                    <a:pt x="4020" y="209"/>
                  </a:moveTo>
                  <a:cubicBezTo>
                    <a:pt x="4020" y="209"/>
                    <a:pt x="10458" y="293"/>
                    <a:pt x="13514" y="772"/>
                  </a:cubicBezTo>
                  <a:cubicBezTo>
                    <a:pt x="16569" y="1258"/>
                    <a:pt x="17694" y="1821"/>
                    <a:pt x="19063" y="1904"/>
                  </a:cubicBezTo>
                  <a:cubicBezTo>
                    <a:pt x="20431" y="1980"/>
                    <a:pt x="23167" y="2224"/>
                    <a:pt x="23167" y="2224"/>
                  </a:cubicBezTo>
                  <a:cubicBezTo>
                    <a:pt x="23167" y="2224"/>
                    <a:pt x="24695" y="2383"/>
                    <a:pt x="24779" y="3508"/>
                  </a:cubicBezTo>
                  <a:cubicBezTo>
                    <a:pt x="24855" y="4633"/>
                    <a:pt x="24695" y="6001"/>
                    <a:pt x="24695" y="7529"/>
                  </a:cubicBezTo>
                  <a:cubicBezTo>
                    <a:pt x="24695" y="9065"/>
                    <a:pt x="23570" y="10425"/>
                    <a:pt x="23570" y="10425"/>
                  </a:cubicBezTo>
                  <a:cubicBezTo>
                    <a:pt x="23570" y="10425"/>
                    <a:pt x="22118" y="11391"/>
                    <a:pt x="19466" y="11231"/>
                  </a:cubicBezTo>
                  <a:cubicBezTo>
                    <a:pt x="16813" y="11072"/>
                    <a:pt x="16493" y="11072"/>
                    <a:pt x="13597" y="10912"/>
                  </a:cubicBezTo>
                  <a:cubicBezTo>
                    <a:pt x="10701" y="10752"/>
                    <a:pt x="7638" y="10752"/>
                    <a:pt x="6840" y="10752"/>
                  </a:cubicBezTo>
                  <a:lnTo>
                    <a:pt x="1207" y="10752"/>
                  </a:lnTo>
                  <a:cubicBezTo>
                    <a:pt x="1207" y="10752"/>
                    <a:pt x="-321" y="11072"/>
                    <a:pt x="242" y="8578"/>
                  </a:cubicBezTo>
                  <a:cubicBezTo>
                    <a:pt x="804" y="6085"/>
                    <a:pt x="721" y="4793"/>
                    <a:pt x="1047" y="3675"/>
                  </a:cubicBezTo>
                  <a:cubicBezTo>
                    <a:pt x="1367" y="2543"/>
                    <a:pt x="1123" y="1661"/>
                    <a:pt x="1770" y="1099"/>
                  </a:cubicBezTo>
                  <a:cubicBezTo>
                    <a:pt x="2408" y="529"/>
                    <a:pt x="4020" y="209"/>
                    <a:pt x="4020" y="209"/>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3" name="Freeform: Shape 522">
              <a:extLst>
                <a:ext uri="{FF2B5EF4-FFF2-40B4-BE49-F238E27FC236}">
                  <a16:creationId xmlns:a16="http://schemas.microsoft.com/office/drawing/2014/main" id="{635187A4-37B9-4B60-B01A-4330AA1FF226}"/>
                </a:ext>
              </a:extLst>
            </p:cNvPr>
            <p:cNvSpPr/>
            <p:nvPr/>
          </p:nvSpPr>
          <p:spPr>
            <a:xfrm>
              <a:off x="7123704" y="3814423"/>
              <a:ext cx="24065" cy="16890"/>
            </a:xfrm>
            <a:custGeom>
              <a:avLst/>
              <a:gdLst>
                <a:gd name="connsiteX0" fmla="*/ 6077 w 24065"/>
                <a:gd name="connsiteY0" fmla="*/ 277 h 16890"/>
                <a:gd name="connsiteX1" fmla="*/ 14043 w 24065"/>
                <a:gd name="connsiteY1" fmla="*/ 1653 h 16890"/>
                <a:gd name="connsiteX2" fmla="*/ 16696 w 24065"/>
                <a:gd name="connsiteY2" fmla="*/ 1486 h 16890"/>
                <a:gd name="connsiteX3" fmla="*/ 20155 w 24065"/>
                <a:gd name="connsiteY3" fmla="*/ 2291 h 16890"/>
                <a:gd name="connsiteX4" fmla="*/ 22732 w 24065"/>
                <a:gd name="connsiteY4" fmla="*/ 3097 h 16890"/>
                <a:gd name="connsiteX5" fmla="*/ 24176 w 24065"/>
                <a:gd name="connsiteY5" fmla="*/ 5750 h 16890"/>
                <a:gd name="connsiteX6" fmla="*/ 23530 w 24065"/>
                <a:gd name="connsiteY6" fmla="*/ 11056 h 16890"/>
                <a:gd name="connsiteX7" fmla="*/ 22732 w 24065"/>
                <a:gd name="connsiteY7" fmla="*/ 17091 h 16890"/>
                <a:gd name="connsiteX8" fmla="*/ 361 w 24065"/>
                <a:gd name="connsiteY8" fmla="*/ 15966 h 16890"/>
                <a:gd name="connsiteX9" fmla="*/ 688 w 24065"/>
                <a:gd name="connsiteY9" fmla="*/ 12910 h 16890"/>
                <a:gd name="connsiteX10" fmla="*/ 2132 w 24065"/>
                <a:gd name="connsiteY10" fmla="*/ 8160 h 16890"/>
                <a:gd name="connsiteX11" fmla="*/ 3264 w 24065"/>
                <a:gd name="connsiteY11" fmla="*/ 5111 h 16890"/>
                <a:gd name="connsiteX12" fmla="*/ 4466 w 24065"/>
                <a:gd name="connsiteY12" fmla="*/ 2611 h 16890"/>
                <a:gd name="connsiteX13" fmla="*/ 4868 w 24065"/>
                <a:gd name="connsiteY13" fmla="*/ 201 h 16890"/>
                <a:gd name="connsiteX14" fmla="*/ 6077 w 24065"/>
                <a:gd name="connsiteY14" fmla="*/ 277 h 1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65" h="16890">
                  <a:moveTo>
                    <a:pt x="6077" y="277"/>
                  </a:moveTo>
                  <a:cubicBezTo>
                    <a:pt x="6077" y="277"/>
                    <a:pt x="12356" y="1653"/>
                    <a:pt x="14043" y="1653"/>
                  </a:cubicBezTo>
                  <a:cubicBezTo>
                    <a:pt x="15731" y="1653"/>
                    <a:pt x="15244" y="1007"/>
                    <a:pt x="16696" y="1486"/>
                  </a:cubicBezTo>
                  <a:cubicBezTo>
                    <a:pt x="18140" y="1972"/>
                    <a:pt x="19106" y="1889"/>
                    <a:pt x="20155" y="2291"/>
                  </a:cubicBezTo>
                  <a:cubicBezTo>
                    <a:pt x="21204" y="2694"/>
                    <a:pt x="21766" y="3097"/>
                    <a:pt x="22732" y="3097"/>
                  </a:cubicBezTo>
                  <a:cubicBezTo>
                    <a:pt x="23697" y="3097"/>
                    <a:pt x="24259" y="3500"/>
                    <a:pt x="24176" y="5750"/>
                  </a:cubicBezTo>
                  <a:cubicBezTo>
                    <a:pt x="24100" y="8000"/>
                    <a:pt x="23530" y="8965"/>
                    <a:pt x="23530" y="11056"/>
                  </a:cubicBezTo>
                  <a:cubicBezTo>
                    <a:pt x="23530" y="13154"/>
                    <a:pt x="22732" y="17091"/>
                    <a:pt x="22732" y="17091"/>
                  </a:cubicBezTo>
                  <a:lnTo>
                    <a:pt x="361" y="15966"/>
                  </a:lnTo>
                  <a:cubicBezTo>
                    <a:pt x="361" y="15966"/>
                    <a:pt x="-361" y="14841"/>
                    <a:pt x="688" y="12910"/>
                  </a:cubicBezTo>
                  <a:cubicBezTo>
                    <a:pt x="1737" y="10980"/>
                    <a:pt x="1896" y="9535"/>
                    <a:pt x="2132" y="8160"/>
                  </a:cubicBezTo>
                  <a:cubicBezTo>
                    <a:pt x="2375" y="6799"/>
                    <a:pt x="2702" y="5834"/>
                    <a:pt x="3264" y="5111"/>
                  </a:cubicBezTo>
                  <a:cubicBezTo>
                    <a:pt x="3827" y="4382"/>
                    <a:pt x="4306" y="3173"/>
                    <a:pt x="4466" y="2611"/>
                  </a:cubicBezTo>
                  <a:cubicBezTo>
                    <a:pt x="4625" y="2048"/>
                    <a:pt x="4868" y="201"/>
                    <a:pt x="4868" y="201"/>
                  </a:cubicBezTo>
                  <a:lnTo>
                    <a:pt x="6077" y="277"/>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4" name="Freeform: Shape 523">
              <a:extLst>
                <a:ext uri="{FF2B5EF4-FFF2-40B4-BE49-F238E27FC236}">
                  <a16:creationId xmlns:a16="http://schemas.microsoft.com/office/drawing/2014/main" id="{E0529D61-DC48-45BE-A887-1EA5D4931708}"/>
                </a:ext>
              </a:extLst>
            </p:cNvPr>
            <p:cNvSpPr/>
            <p:nvPr/>
          </p:nvSpPr>
          <p:spPr>
            <a:xfrm>
              <a:off x="7151482" y="3825278"/>
              <a:ext cx="7741" cy="12637"/>
            </a:xfrm>
            <a:custGeom>
              <a:avLst/>
              <a:gdLst>
                <a:gd name="connsiteX0" fmla="*/ 3164 w 7741"/>
                <a:gd name="connsiteY0" fmla="*/ 288 h 12637"/>
                <a:gd name="connsiteX1" fmla="*/ 7588 w 7741"/>
                <a:gd name="connsiteY1" fmla="*/ 4796 h 12637"/>
                <a:gd name="connsiteX2" fmla="*/ 7831 w 7741"/>
                <a:gd name="connsiteY2" fmla="*/ 6886 h 12637"/>
                <a:gd name="connsiteX3" fmla="*/ 7025 w 7741"/>
                <a:gd name="connsiteY3" fmla="*/ 11797 h 12637"/>
                <a:gd name="connsiteX4" fmla="*/ 6706 w 7741"/>
                <a:gd name="connsiteY4" fmla="*/ 12838 h 12637"/>
                <a:gd name="connsiteX5" fmla="*/ 3323 w 7741"/>
                <a:gd name="connsiteY5" fmla="*/ 11470 h 12637"/>
                <a:gd name="connsiteX6" fmla="*/ 1309 w 7741"/>
                <a:gd name="connsiteY6" fmla="*/ 9782 h 12637"/>
                <a:gd name="connsiteX7" fmla="*/ 587 w 7741"/>
                <a:gd name="connsiteY7" fmla="*/ 8338 h 12637"/>
                <a:gd name="connsiteX8" fmla="*/ 184 w 7741"/>
                <a:gd name="connsiteY8" fmla="*/ 4796 h 12637"/>
                <a:gd name="connsiteX9" fmla="*/ 1073 w 7741"/>
                <a:gd name="connsiteY9" fmla="*/ 1254 h 12637"/>
                <a:gd name="connsiteX10" fmla="*/ 2518 w 7741"/>
                <a:gd name="connsiteY10" fmla="*/ 205 h 12637"/>
                <a:gd name="connsiteX11" fmla="*/ 3164 w 7741"/>
                <a:gd name="connsiteY11" fmla="*/ 288 h 1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41" h="12637">
                  <a:moveTo>
                    <a:pt x="3164" y="288"/>
                  </a:moveTo>
                  <a:lnTo>
                    <a:pt x="7588" y="4796"/>
                  </a:lnTo>
                  <a:cubicBezTo>
                    <a:pt x="7588" y="4796"/>
                    <a:pt x="7991" y="5039"/>
                    <a:pt x="7831" y="6886"/>
                  </a:cubicBezTo>
                  <a:cubicBezTo>
                    <a:pt x="7671" y="8733"/>
                    <a:pt x="7025" y="11797"/>
                    <a:pt x="7025" y="11797"/>
                  </a:cubicBezTo>
                  <a:cubicBezTo>
                    <a:pt x="7025" y="11797"/>
                    <a:pt x="7588" y="12922"/>
                    <a:pt x="6706" y="12838"/>
                  </a:cubicBezTo>
                  <a:cubicBezTo>
                    <a:pt x="5817" y="12762"/>
                    <a:pt x="3726" y="12032"/>
                    <a:pt x="3323" y="11470"/>
                  </a:cubicBezTo>
                  <a:cubicBezTo>
                    <a:pt x="2920" y="10907"/>
                    <a:pt x="1476" y="10102"/>
                    <a:pt x="1309" y="9782"/>
                  </a:cubicBezTo>
                  <a:cubicBezTo>
                    <a:pt x="1149" y="9463"/>
                    <a:pt x="670" y="8657"/>
                    <a:pt x="587" y="8338"/>
                  </a:cubicBezTo>
                  <a:cubicBezTo>
                    <a:pt x="511" y="8011"/>
                    <a:pt x="-52" y="6004"/>
                    <a:pt x="184" y="4796"/>
                  </a:cubicBezTo>
                  <a:cubicBezTo>
                    <a:pt x="427" y="3587"/>
                    <a:pt x="427" y="1976"/>
                    <a:pt x="1073" y="1254"/>
                  </a:cubicBezTo>
                  <a:cubicBezTo>
                    <a:pt x="1712" y="532"/>
                    <a:pt x="2518" y="205"/>
                    <a:pt x="2518" y="205"/>
                  </a:cubicBezTo>
                  <a:lnTo>
                    <a:pt x="3164" y="288"/>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5" name="Freeform: Shape 524">
              <a:extLst>
                <a:ext uri="{FF2B5EF4-FFF2-40B4-BE49-F238E27FC236}">
                  <a16:creationId xmlns:a16="http://schemas.microsoft.com/office/drawing/2014/main" id="{5FD85BB1-25EC-4C20-B08C-B0FFFBB3E0E5}"/>
                </a:ext>
              </a:extLst>
            </p:cNvPr>
            <p:cNvSpPr/>
            <p:nvPr/>
          </p:nvSpPr>
          <p:spPr>
            <a:xfrm>
              <a:off x="7149757" y="3842810"/>
              <a:ext cx="7014" cy="9102"/>
            </a:xfrm>
            <a:custGeom>
              <a:avLst/>
              <a:gdLst>
                <a:gd name="connsiteX0" fmla="*/ 3276 w 7014"/>
                <a:gd name="connsiteY0" fmla="*/ 223 h 9102"/>
                <a:gd name="connsiteX1" fmla="*/ 6658 w 7014"/>
                <a:gd name="connsiteY1" fmla="*/ 4001 h 9102"/>
                <a:gd name="connsiteX2" fmla="*/ 7137 w 7014"/>
                <a:gd name="connsiteY2" fmla="*/ 6099 h 9102"/>
                <a:gd name="connsiteX3" fmla="*/ 6491 w 7014"/>
                <a:gd name="connsiteY3" fmla="*/ 9314 h 9102"/>
                <a:gd name="connsiteX4" fmla="*/ 3359 w 7014"/>
                <a:gd name="connsiteY4" fmla="*/ 8106 h 9102"/>
                <a:gd name="connsiteX5" fmla="*/ 866 w 7014"/>
                <a:gd name="connsiteY5" fmla="*/ 6175 h 9102"/>
                <a:gd name="connsiteX6" fmla="*/ 220 w 7014"/>
                <a:gd name="connsiteY6" fmla="*/ 3203 h 9102"/>
                <a:gd name="connsiteX7" fmla="*/ 1588 w 7014"/>
                <a:gd name="connsiteY7" fmla="*/ 383 h 9102"/>
                <a:gd name="connsiteX8" fmla="*/ 3276 w 7014"/>
                <a:gd name="connsiteY8" fmla="*/ 223 h 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4" h="9102">
                  <a:moveTo>
                    <a:pt x="3276" y="223"/>
                  </a:moveTo>
                  <a:lnTo>
                    <a:pt x="6658" y="4001"/>
                  </a:lnTo>
                  <a:cubicBezTo>
                    <a:pt x="6658" y="4001"/>
                    <a:pt x="7137" y="4160"/>
                    <a:pt x="7137" y="6099"/>
                  </a:cubicBezTo>
                  <a:cubicBezTo>
                    <a:pt x="7137" y="8029"/>
                    <a:pt x="7221" y="9314"/>
                    <a:pt x="6491" y="9314"/>
                  </a:cubicBezTo>
                  <a:cubicBezTo>
                    <a:pt x="5769" y="9314"/>
                    <a:pt x="3998" y="8752"/>
                    <a:pt x="3359" y="8106"/>
                  </a:cubicBezTo>
                  <a:cubicBezTo>
                    <a:pt x="2713" y="7467"/>
                    <a:pt x="1261" y="6981"/>
                    <a:pt x="866" y="6175"/>
                  </a:cubicBezTo>
                  <a:cubicBezTo>
                    <a:pt x="463" y="5377"/>
                    <a:pt x="-99" y="4571"/>
                    <a:pt x="220" y="3203"/>
                  </a:cubicBezTo>
                  <a:cubicBezTo>
                    <a:pt x="539" y="1834"/>
                    <a:pt x="1102" y="626"/>
                    <a:pt x="1588" y="383"/>
                  </a:cubicBezTo>
                  <a:cubicBezTo>
                    <a:pt x="2067" y="147"/>
                    <a:pt x="3276" y="223"/>
                    <a:pt x="3276" y="223"/>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6" name="Freeform: Shape 525">
              <a:extLst>
                <a:ext uri="{FF2B5EF4-FFF2-40B4-BE49-F238E27FC236}">
                  <a16:creationId xmlns:a16="http://schemas.microsoft.com/office/drawing/2014/main" id="{67899284-0C63-4E71-A84D-AE30CED442B1}"/>
                </a:ext>
              </a:extLst>
            </p:cNvPr>
            <p:cNvSpPr/>
            <p:nvPr/>
          </p:nvSpPr>
          <p:spPr>
            <a:xfrm>
              <a:off x="7149122" y="3857705"/>
              <a:ext cx="5638" cy="9973"/>
            </a:xfrm>
            <a:custGeom>
              <a:avLst/>
              <a:gdLst>
                <a:gd name="connsiteX0" fmla="*/ 1980 w 5638"/>
                <a:gd name="connsiteY0" fmla="*/ 377 h 9973"/>
                <a:gd name="connsiteX1" fmla="*/ 4314 w 5638"/>
                <a:gd name="connsiteY1" fmla="*/ 2148 h 9973"/>
                <a:gd name="connsiteX2" fmla="*/ 5598 w 5638"/>
                <a:gd name="connsiteY2" fmla="*/ 4725 h 9973"/>
                <a:gd name="connsiteX3" fmla="*/ 5598 w 5638"/>
                <a:gd name="connsiteY3" fmla="*/ 9066 h 9973"/>
                <a:gd name="connsiteX4" fmla="*/ 4709 w 5638"/>
                <a:gd name="connsiteY4" fmla="*/ 10191 h 9973"/>
                <a:gd name="connsiteX5" fmla="*/ 3348 w 5638"/>
                <a:gd name="connsiteY5" fmla="*/ 9225 h 9973"/>
                <a:gd name="connsiteX6" fmla="*/ 2140 w 5638"/>
                <a:gd name="connsiteY6" fmla="*/ 7621 h 9973"/>
                <a:gd name="connsiteX7" fmla="*/ 771 w 5638"/>
                <a:gd name="connsiteY7" fmla="*/ 5044 h 9973"/>
                <a:gd name="connsiteX8" fmla="*/ 125 w 5638"/>
                <a:gd name="connsiteY8" fmla="*/ 2711 h 9973"/>
                <a:gd name="connsiteX9" fmla="*/ 452 w 5638"/>
                <a:gd name="connsiteY9" fmla="*/ 1099 h 9973"/>
                <a:gd name="connsiteX10" fmla="*/ 1501 w 5638"/>
                <a:gd name="connsiteY10" fmla="*/ 218 h 9973"/>
                <a:gd name="connsiteX11" fmla="*/ 1980 w 5638"/>
                <a:gd name="connsiteY11" fmla="*/ 377 h 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38" h="9973">
                  <a:moveTo>
                    <a:pt x="1980" y="377"/>
                  </a:moveTo>
                  <a:cubicBezTo>
                    <a:pt x="1980" y="377"/>
                    <a:pt x="3508" y="1426"/>
                    <a:pt x="4314" y="2148"/>
                  </a:cubicBezTo>
                  <a:cubicBezTo>
                    <a:pt x="5119" y="2871"/>
                    <a:pt x="5515" y="2954"/>
                    <a:pt x="5598" y="4725"/>
                  </a:cubicBezTo>
                  <a:cubicBezTo>
                    <a:pt x="5682" y="6489"/>
                    <a:pt x="5925" y="8260"/>
                    <a:pt x="5598" y="9066"/>
                  </a:cubicBezTo>
                  <a:cubicBezTo>
                    <a:pt x="5279" y="9871"/>
                    <a:pt x="5439" y="10191"/>
                    <a:pt x="4709" y="10191"/>
                  </a:cubicBezTo>
                  <a:cubicBezTo>
                    <a:pt x="3987" y="10191"/>
                    <a:pt x="3667" y="9704"/>
                    <a:pt x="3348" y="9225"/>
                  </a:cubicBezTo>
                  <a:cubicBezTo>
                    <a:pt x="3021" y="8746"/>
                    <a:pt x="2466" y="8260"/>
                    <a:pt x="2140" y="7621"/>
                  </a:cubicBezTo>
                  <a:cubicBezTo>
                    <a:pt x="1820" y="6975"/>
                    <a:pt x="931" y="5850"/>
                    <a:pt x="771" y="5044"/>
                  </a:cubicBezTo>
                  <a:cubicBezTo>
                    <a:pt x="612" y="4239"/>
                    <a:pt x="125" y="3197"/>
                    <a:pt x="125" y="2711"/>
                  </a:cubicBezTo>
                  <a:cubicBezTo>
                    <a:pt x="125" y="2232"/>
                    <a:pt x="125" y="1586"/>
                    <a:pt x="452" y="1099"/>
                  </a:cubicBezTo>
                  <a:cubicBezTo>
                    <a:pt x="771" y="620"/>
                    <a:pt x="1501" y="218"/>
                    <a:pt x="1501" y="218"/>
                  </a:cubicBezTo>
                  <a:lnTo>
                    <a:pt x="1980" y="377"/>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7" name="Freeform: Shape 526">
              <a:extLst>
                <a:ext uri="{FF2B5EF4-FFF2-40B4-BE49-F238E27FC236}">
                  <a16:creationId xmlns:a16="http://schemas.microsoft.com/office/drawing/2014/main" id="{F6FECDEC-1CE7-4F71-8957-96F569FAAF08}"/>
                </a:ext>
              </a:extLst>
            </p:cNvPr>
            <p:cNvSpPr/>
            <p:nvPr/>
          </p:nvSpPr>
          <p:spPr>
            <a:xfrm>
              <a:off x="7165586" y="3828015"/>
              <a:ext cx="7555" cy="10862"/>
            </a:xfrm>
            <a:custGeom>
              <a:avLst/>
              <a:gdLst>
                <a:gd name="connsiteX0" fmla="*/ 491 w 7555"/>
                <a:gd name="connsiteY0" fmla="*/ 3345 h 10862"/>
                <a:gd name="connsiteX1" fmla="*/ 2581 w 7555"/>
                <a:gd name="connsiteY1" fmla="*/ 2303 h 10862"/>
                <a:gd name="connsiteX2" fmla="*/ 4991 w 7555"/>
                <a:gd name="connsiteY2" fmla="*/ 1574 h 10862"/>
                <a:gd name="connsiteX3" fmla="*/ 7165 w 7555"/>
                <a:gd name="connsiteY3" fmla="*/ 205 h 10862"/>
                <a:gd name="connsiteX4" fmla="*/ 7643 w 7555"/>
                <a:gd name="connsiteY4" fmla="*/ 1338 h 10862"/>
                <a:gd name="connsiteX5" fmla="*/ 7408 w 7555"/>
                <a:gd name="connsiteY5" fmla="*/ 4797 h 10862"/>
                <a:gd name="connsiteX6" fmla="*/ 7165 w 7555"/>
                <a:gd name="connsiteY6" fmla="*/ 7769 h 10862"/>
                <a:gd name="connsiteX7" fmla="*/ 6845 w 7555"/>
                <a:gd name="connsiteY7" fmla="*/ 8894 h 10862"/>
                <a:gd name="connsiteX8" fmla="*/ 2581 w 7555"/>
                <a:gd name="connsiteY8" fmla="*/ 11068 h 10862"/>
                <a:gd name="connsiteX9" fmla="*/ 1129 w 7555"/>
                <a:gd name="connsiteY9" fmla="*/ 10992 h 10862"/>
                <a:gd name="connsiteX10" fmla="*/ 247 w 7555"/>
                <a:gd name="connsiteY10" fmla="*/ 9943 h 10862"/>
                <a:gd name="connsiteX11" fmla="*/ 164 w 7555"/>
                <a:gd name="connsiteY11" fmla="*/ 7533 h 10862"/>
                <a:gd name="connsiteX12" fmla="*/ 491 w 7555"/>
                <a:gd name="connsiteY12" fmla="*/ 5192 h 10862"/>
                <a:gd name="connsiteX13" fmla="*/ 491 w 7555"/>
                <a:gd name="connsiteY13" fmla="*/ 3345 h 1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5" h="10862">
                  <a:moveTo>
                    <a:pt x="491" y="3345"/>
                  </a:moveTo>
                  <a:cubicBezTo>
                    <a:pt x="491" y="3345"/>
                    <a:pt x="1775" y="2303"/>
                    <a:pt x="2581" y="2303"/>
                  </a:cubicBezTo>
                  <a:cubicBezTo>
                    <a:pt x="3387" y="2303"/>
                    <a:pt x="4512" y="2220"/>
                    <a:pt x="4991" y="1574"/>
                  </a:cubicBezTo>
                  <a:cubicBezTo>
                    <a:pt x="5477" y="928"/>
                    <a:pt x="6921" y="205"/>
                    <a:pt x="7165" y="205"/>
                  </a:cubicBezTo>
                  <a:cubicBezTo>
                    <a:pt x="7408" y="205"/>
                    <a:pt x="7643" y="289"/>
                    <a:pt x="7643" y="1338"/>
                  </a:cubicBezTo>
                  <a:cubicBezTo>
                    <a:pt x="7643" y="2379"/>
                    <a:pt x="7567" y="3748"/>
                    <a:pt x="7408" y="4797"/>
                  </a:cubicBezTo>
                  <a:cubicBezTo>
                    <a:pt x="7248" y="5838"/>
                    <a:pt x="7165" y="7123"/>
                    <a:pt x="7165" y="7769"/>
                  </a:cubicBezTo>
                  <a:cubicBezTo>
                    <a:pt x="7165" y="8415"/>
                    <a:pt x="8533" y="8012"/>
                    <a:pt x="6845" y="8894"/>
                  </a:cubicBezTo>
                  <a:cubicBezTo>
                    <a:pt x="5158" y="9783"/>
                    <a:pt x="2581" y="11068"/>
                    <a:pt x="2581" y="11068"/>
                  </a:cubicBezTo>
                  <a:lnTo>
                    <a:pt x="1129" y="10992"/>
                  </a:lnTo>
                  <a:cubicBezTo>
                    <a:pt x="1129" y="10992"/>
                    <a:pt x="323" y="10581"/>
                    <a:pt x="247" y="9943"/>
                  </a:cubicBezTo>
                  <a:cubicBezTo>
                    <a:pt x="164" y="9297"/>
                    <a:pt x="88" y="8491"/>
                    <a:pt x="164" y="7533"/>
                  </a:cubicBezTo>
                  <a:cubicBezTo>
                    <a:pt x="247" y="6568"/>
                    <a:pt x="491" y="5519"/>
                    <a:pt x="491" y="5192"/>
                  </a:cubicBezTo>
                  <a:lnTo>
                    <a:pt x="491" y="3345"/>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8" name="Freeform: Shape 527">
              <a:extLst>
                <a:ext uri="{FF2B5EF4-FFF2-40B4-BE49-F238E27FC236}">
                  <a16:creationId xmlns:a16="http://schemas.microsoft.com/office/drawing/2014/main" id="{F9C723F6-FBD1-4025-A774-EFC408A22EA8}"/>
                </a:ext>
              </a:extLst>
            </p:cNvPr>
            <p:cNvSpPr/>
            <p:nvPr/>
          </p:nvSpPr>
          <p:spPr>
            <a:xfrm>
              <a:off x="7163678" y="3846105"/>
              <a:ext cx="6861" cy="6841"/>
            </a:xfrm>
            <a:custGeom>
              <a:avLst/>
              <a:gdLst>
                <a:gd name="connsiteX0" fmla="*/ 786 w 6861"/>
                <a:gd name="connsiteY0" fmla="*/ 2235 h 6841"/>
                <a:gd name="connsiteX1" fmla="*/ 5453 w 6861"/>
                <a:gd name="connsiteY1" fmla="*/ 305 h 6841"/>
                <a:gd name="connsiteX2" fmla="*/ 6981 w 6861"/>
                <a:gd name="connsiteY2" fmla="*/ 1437 h 6841"/>
                <a:gd name="connsiteX3" fmla="*/ 6897 w 6861"/>
                <a:gd name="connsiteY3" fmla="*/ 3763 h 6841"/>
                <a:gd name="connsiteX4" fmla="*/ 6494 w 6861"/>
                <a:gd name="connsiteY4" fmla="*/ 5055 h 6841"/>
                <a:gd name="connsiteX5" fmla="*/ 3765 w 6861"/>
                <a:gd name="connsiteY5" fmla="*/ 6416 h 6841"/>
                <a:gd name="connsiteX6" fmla="*/ 626 w 6861"/>
                <a:gd name="connsiteY6" fmla="*/ 6903 h 6841"/>
                <a:gd name="connsiteX7" fmla="*/ 223 w 6861"/>
                <a:gd name="connsiteY7" fmla="*/ 4493 h 6841"/>
                <a:gd name="connsiteX8" fmla="*/ 786 w 6861"/>
                <a:gd name="connsiteY8" fmla="*/ 2235 h 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1" h="6841">
                  <a:moveTo>
                    <a:pt x="786" y="2235"/>
                  </a:moveTo>
                  <a:cubicBezTo>
                    <a:pt x="786" y="2235"/>
                    <a:pt x="4085" y="548"/>
                    <a:pt x="5453" y="305"/>
                  </a:cubicBezTo>
                  <a:cubicBezTo>
                    <a:pt x="6814" y="69"/>
                    <a:pt x="7057" y="229"/>
                    <a:pt x="6981" y="1437"/>
                  </a:cubicBezTo>
                  <a:cubicBezTo>
                    <a:pt x="6897" y="2638"/>
                    <a:pt x="6897" y="3763"/>
                    <a:pt x="6897" y="3763"/>
                  </a:cubicBezTo>
                  <a:cubicBezTo>
                    <a:pt x="6897" y="3763"/>
                    <a:pt x="7140" y="4729"/>
                    <a:pt x="6494" y="5055"/>
                  </a:cubicBezTo>
                  <a:cubicBezTo>
                    <a:pt x="5848" y="5375"/>
                    <a:pt x="4647" y="6256"/>
                    <a:pt x="3765" y="6416"/>
                  </a:cubicBezTo>
                  <a:cubicBezTo>
                    <a:pt x="2876" y="6583"/>
                    <a:pt x="1189" y="7381"/>
                    <a:pt x="626" y="6903"/>
                  </a:cubicBezTo>
                  <a:cubicBezTo>
                    <a:pt x="64" y="6416"/>
                    <a:pt x="64" y="5055"/>
                    <a:pt x="223" y="4493"/>
                  </a:cubicBezTo>
                  <a:cubicBezTo>
                    <a:pt x="383" y="3923"/>
                    <a:pt x="786" y="2235"/>
                    <a:pt x="786" y="2235"/>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9" name="Freeform: Shape 528">
              <a:extLst>
                <a:ext uri="{FF2B5EF4-FFF2-40B4-BE49-F238E27FC236}">
                  <a16:creationId xmlns:a16="http://schemas.microsoft.com/office/drawing/2014/main" id="{D0847862-5405-4832-A0AE-7B5684E3BD42}"/>
                </a:ext>
              </a:extLst>
            </p:cNvPr>
            <p:cNvSpPr/>
            <p:nvPr/>
          </p:nvSpPr>
          <p:spPr>
            <a:xfrm>
              <a:off x="7162401" y="3859151"/>
              <a:ext cx="6128" cy="10114"/>
            </a:xfrm>
            <a:custGeom>
              <a:avLst/>
              <a:gdLst>
                <a:gd name="connsiteX0" fmla="*/ 1339 w 6128"/>
                <a:gd name="connsiteY0" fmla="*/ 3113 h 10114"/>
                <a:gd name="connsiteX1" fmla="*/ 4714 w 6128"/>
                <a:gd name="connsiteY1" fmla="*/ 460 h 10114"/>
                <a:gd name="connsiteX2" fmla="*/ 6242 w 6128"/>
                <a:gd name="connsiteY2" fmla="*/ 620 h 10114"/>
                <a:gd name="connsiteX3" fmla="*/ 5361 w 6128"/>
                <a:gd name="connsiteY3" fmla="*/ 3356 h 10114"/>
                <a:gd name="connsiteX4" fmla="*/ 3833 w 6128"/>
                <a:gd name="connsiteY4" fmla="*/ 8426 h 10114"/>
                <a:gd name="connsiteX5" fmla="*/ 1415 w 6128"/>
                <a:gd name="connsiteY5" fmla="*/ 10190 h 10114"/>
                <a:gd name="connsiteX6" fmla="*/ 131 w 6128"/>
                <a:gd name="connsiteY6" fmla="*/ 9065 h 10114"/>
                <a:gd name="connsiteX7" fmla="*/ 534 w 6128"/>
                <a:gd name="connsiteY7" fmla="*/ 4405 h 10114"/>
                <a:gd name="connsiteX8" fmla="*/ 1339 w 6128"/>
                <a:gd name="connsiteY8" fmla="*/ 3113 h 10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28" h="10114">
                  <a:moveTo>
                    <a:pt x="1339" y="3113"/>
                  </a:moveTo>
                  <a:lnTo>
                    <a:pt x="4714" y="460"/>
                  </a:lnTo>
                  <a:cubicBezTo>
                    <a:pt x="4714" y="460"/>
                    <a:pt x="6083" y="-178"/>
                    <a:pt x="6242" y="620"/>
                  </a:cubicBezTo>
                  <a:cubicBezTo>
                    <a:pt x="6402" y="1425"/>
                    <a:pt x="5361" y="3356"/>
                    <a:pt x="5361" y="3356"/>
                  </a:cubicBezTo>
                  <a:cubicBezTo>
                    <a:pt x="5361" y="3356"/>
                    <a:pt x="4555" y="7704"/>
                    <a:pt x="3833" y="8426"/>
                  </a:cubicBezTo>
                  <a:cubicBezTo>
                    <a:pt x="3111" y="9148"/>
                    <a:pt x="2145" y="10030"/>
                    <a:pt x="1415" y="10190"/>
                  </a:cubicBezTo>
                  <a:cubicBezTo>
                    <a:pt x="693" y="10357"/>
                    <a:pt x="131" y="10676"/>
                    <a:pt x="131" y="9065"/>
                  </a:cubicBezTo>
                  <a:cubicBezTo>
                    <a:pt x="131" y="7461"/>
                    <a:pt x="534" y="4405"/>
                    <a:pt x="534" y="4405"/>
                  </a:cubicBezTo>
                  <a:lnTo>
                    <a:pt x="1339" y="3113"/>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0" name="Freeform: Shape 529">
              <a:extLst>
                <a:ext uri="{FF2B5EF4-FFF2-40B4-BE49-F238E27FC236}">
                  <a16:creationId xmlns:a16="http://schemas.microsoft.com/office/drawing/2014/main" id="{3325E6C5-D898-4BB7-9FEF-F84E5FA40AD8}"/>
                </a:ext>
              </a:extLst>
            </p:cNvPr>
            <p:cNvSpPr/>
            <p:nvPr/>
          </p:nvSpPr>
          <p:spPr>
            <a:xfrm>
              <a:off x="7121058" y="4053684"/>
              <a:ext cx="77267" cy="42023"/>
            </a:xfrm>
            <a:custGeom>
              <a:avLst/>
              <a:gdLst>
                <a:gd name="connsiteX0" fmla="*/ 128 w 77267"/>
                <a:gd name="connsiteY0" fmla="*/ 29199 h 42023"/>
                <a:gd name="connsiteX1" fmla="*/ 15597 w 77267"/>
                <a:gd name="connsiteY1" fmla="*/ 9177 h 42023"/>
                <a:gd name="connsiteX2" fmla="*/ 34251 w 77267"/>
                <a:gd name="connsiteY2" fmla="*/ 306 h 42023"/>
                <a:gd name="connsiteX3" fmla="*/ 57237 w 77267"/>
                <a:gd name="connsiteY3" fmla="*/ 7808 h 42023"/>
                <a:gd name="connsiteX4" fmla="*/ 73162 w 77267"/>
                <a:gd name="connsiteY4" fmla="*/ 22601 h 42023"/>
                <a:gd name="connsiteX5" fmla="*/ 77373 w 77267"/>
                <a:gd name="connsiteY5" fmla="*/ 31129 h 42023"/>
                <a:gd name="connsiteX6" fmla="*/ 59624 w 77267"/>
                <a:gd name="connsiteY6" fmla="*/ 41939 h 42023"/>
                <a:gd name="connsiteX7" fmla="*/ 57237 w 77267"/>
                <a:gd name="connsiteY7" fmla="*/ 42053 h 42023"/>
                <a:gd name="connsiteX8" fmla="*/ 50518 w 77267"/>
                <a:gd name="connsiteY8" fmla="*/ 33752 h 42023"/>
                <a:gd name="connsiteX9" fmla="*/ 38918 w 77267"/>
                <a:gd name="connsiteY9" fmla="*/ 29655 h 42023"/>
                <a:gd name="connsiteX10" fmla="*/ 27767 w 77267"/>
                <a:gd name="connsiteY10" fmla="*/ 33410 h 42023"/>
                <a:gd name="connsiteX11" fmla="*/ 23221 w 77267"/>
                <a:gd name="connsiteY11" fmla="*/ 38069 h 42023"/>
                <a:gd name="connsiteX12" fmla="*/ 21397 w 77267"/>
                <a:gd name="connsiteY12" fmla="*/ 39210 h 42023"/>
                <a:gd name="connsiteX13" fmla="*/ 699 w 77267"/>
                <a:gd name="connsiteY13" fmla="*/ 30339 h 42023"/>
                <a:gd name="connsiteX14" fmla="*/ 128 w 77267"/>
                <a:gd name="connsiteY14" fmla="*/ 29199 h 4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267" h="42023">
                  <a:moveTo>
                    <a:pt x="128" y="29199"/>
                  </a:moveTo>
                  <a:cubicBezTo>
                    <a:pt x="128" y="29199"/>
                    <a:pt x="6156" y="15205"/>
                    <a:pt x="15597" y="9177"/>
                  </a:cubicBezTo>
                  <a:cubicBezTo>
                    <a:pt x="25038" y="3149"/>
                    <a:pt x="29363" y="306"/>
                    <a:pt x="34251" y="306"/>
                  </a:cubicBezTo>
                  <a:cubicBezTo>
                    <a:pt x="39146" y="306"/>
                    <a:pt x="48139" y="1324"/>
                    <a:pt x="57237" y="7808"/>
                  </a:cubicBezTo>
                  <a:cubicBezTo>
                    <a:pt x="66336" y="14292"/>
                    <a:pt x="70205" y="17705"/>
                    <a:pt x="73162" y="22601"/>
                  </a:cubicBezTo>
                  <a:cubicBezTo>
                    <a:pt x="76119" y="27496"/>
                    <a:pt x="77601" y="30567"/>
                    <a:pt x="77373" y="31129"/>
                  </a:cubicBezTo>
                  <a:cubicBezTo>
                    <a:pt x="77145" y="31707"/>
                    <a:pt x="59624" y="41939"/>
                    <a:pt x="59624" y="41939"/>
                  </a:cubicBezTo>
                  <a:cubicBezTo>
                    <a:pt x="59624" y="41939"/>
                    <a:pt x="57694" y="42737"/>
                    <a:pt x="57237" y="42053"/>
                  </a:cubicBezTo>
                  <a:cubicBezTo>
                    <a:pt x="56781" y="41368"/>
                    <a:pt x="53596" y="36025"/>
                    <a:pt x="50518" y="33752"/>
                  </a:cubicBezTo>
                  <a:cubicBezTo>
                    <a:pt x="47454" y="31471"/>
                    <a:pt x="42901" y="29427"/>
                    <a:pt x="38918" y="29655"/>
                  </a:cubicBezTo>
                  <a:cubicBezTo>
                    <a:pt x="34935" y="29883"/>
                    <a:pt x="31408" y="29769"/>
                    <a:pt x="27767" y="33410"/>
                  </a:cubicBezTo>
                  <a:cubicBezTo>
                    <a:pt x="24126" y="37051"/>
                    <a:pt x="23221" y="38069"/>
                    <a:pt x="23221" y="38069"/>
                  </a:cubicBezTo>
                  <a:cubicBezTo>
                    <a:pt x="23221" y="38069"/>
                    <a:pt x="22423" y="39666"/>
                    <a:pt x="21397" y="39210"/>
                  </a:cubicBezTo>
                  <a:cubicBezTo>
                    <a:pt x="20386" y="38754"/>
                    <a:pt x="699" y="30339"/>
                    <a:pt x="699" y="30339"/>
                  </a:cubicBezTo>
                  <a:lnTo>
                    <a:pt x="128" y="29199"/>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1" name="Freeform: Shape 530">
              <a:extLst>
                <a:ext uri="{FF2B5EF4-FFF2-40B4-BE49-F238E27FC236}">
                  <a16:creationId xmlns:a16="http://schemas.microsoft.com/office/drawing/2014/main" id="{8492859A-161C-4BC4-9CFA-371AEDEA7F78}"/>
                </a:ext>
              </a:extLst>
            </p:cNvPr>
            <p:cNvSpPr/>
            <p:nvPr/>
          </p:nvSpPr>
          <p:spPr>
            <a:xfrm>
              <a:off x="7114266" y="4091964"/>
              <a:ext cx="25549" cy="19794"/>
            </a:xfrm>
            <a:custGeom>
              <a:avLst/>
              <a:gdLst>
                <a:gd name="connsiteX0" fmla="*/ 7545 w 25549"/>
                <a:gd name="connsiteY0" fmla="*/ 728 h 19794"/>
                <a:gd name="connsiteX1" fmla="*/ 23956 w 25549"/>
                <a:gd name="connsiteY1" fmla="*/ 7486 h 19794"/>
                <a:gd name="connsiteX2" fmla="*/ 25644 w 25549"/>
                <a:gd name="connsiteY2" fmla="*/ 9014 h 19794"/>
                <a:gd name="connsiteX3" fmla="*/ 24116 w 25549"/>
                <a:gd name="connsiteY3" fmla="*/ 12792 h 19794"/>
                <a:gd name="connsiteX4" fmla="*/ 23150 w 25549"/>
                <a:gd name="connsiteY4" fmla="*/ 17938 h 19794"/>
                <a:gd name="connsiteX5" fmla="*/ 20900 w 25549"/>
                <a:gd name="connsiteY5" fmla="*/ 20036 h 19794"/>
                <a:gd name="connsiteX6" fmla="*/ 14059 w 25549"/>
                <a:gd name="connsiteY6" fmla="*/ 18181 h 19794"/>
                <a:gd name="connsiteX7" fmla="*/ 7948 w 25549"/>
                <a:gd name="connsiteY7" fmla="*/ 17140 h 19794"/>
                <a:gd name="connsiteX8" fmla="*/ 6176 w 25549"/>
                <a:gd name="connsiteY8" fmla="*/ 16334 h 19794"/>
                <a:gd name="connsiteX9" fmla="*/ 2482 w 25549"/>
                <a:gd name="connsiteY9" fmla="*/ 15688 h 19794"/>
                <a:gd name="connsiteX10" fmla="*/ 141 w 25549"/>
                <a:gd name="connsiteY10" fmla="*/ 15201 h 19794"/>
                <a:gd name="connsiteX11" fmla="*/ 551 w 25549"/>
                <a:gd name="connsiteY11" fmla="*/ 11986 h 19794"/>
                <a:gd name="connsiteX12" fmla="*/ 3288 w 25549"/>
                <a:gd name="connsiteY12" fmla="*/ 1937 h 19794"/>
                <a:gd name="connsiteX13" fmla="*/ 4405 w 25549"/>
                <a:gd name="connsiteY13" fmla="*/ 325 h 19794"/>
                <a:gd name="connsiteX14" fmla="*/ 7545 w 25549"/>
                <a:gd name="connsiteY14" fmla="*/ 728 h 1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49" h="19794">
                  <a:moveTo>
                    <a:pt x="7545" y="728"/>
                  </a:moveTo>
                  <a:lnTo>
                    <a:pt x="23956" y="7486"/>
                  </a:lnTo>
                  <a:cubicBezTo>
                    <a:pt x="23956" y="7486"/>
                    <a:pt x="25887" y="8292"/>
                    <a:pt x="25644" y="9014"/>
                  </a:cubicBezTo>
                  <a:cubicBezTo>
                    <a:pt x="25408" y="9744"/>
                    <a:pt x="24602" y="10625"/>
                    <a:pt x="24116" y="12792"/>
                  </a:cubicBezTo>
                  <a:cubicBezTo>
                    <a:pt x="23637" y="14966"/>
                    <a:pt x="22991" y="17299"/>
                    <a:pt x="23150" y="17938"/>
                  </a:cubicBezTo>
                  <a:cubicBezTo>
                    <a:pt x="23310" y="18584"/>
                    <a:pt x="22671" y="20515"/>
                    <a:pt x="20900" y="20036"/>
                  </a:cubicBezTo>
                  <a:cubicBezTo>
                    <a:pt x="19129" y="19549"/>
                    <a:pt x="15024" y="18181"/>
                    <a:pt x="14059" y="18181"/>
                  </a:cubicBezTo>
                  <a:cubicBezTo>
                    <a:pt x="13101" y="18181"/>
                    <a:pt x="8510" y="17140"/>
                    <a:pt x="7948" y="17140"/>
                  </a:cubicBezTo>
                  <a:cubicBezTo>
                    <a:pt x="7385" y="17140"/>
                    <a:pt x="7545" y="17056"/>
                    <a:pt x="6176" y="16334"/>
                  </a:cubicBezTo>
                  <a:cubicBezTo>
                    <a:pt x="4808" y="15612"/>
                    <a:pt x="3926" y="15847"/>
                    <a:pt x="2482" y="15688"/>
                  </a:cubicBezTo>
                  <a:cubicBezTo>
                    <a:pt x="1030" y="15528"/>
                    <a:pt x="225" y="15771"/>
                    <a:pt x="141" y="15201"/>
                  </a:cubicBezTo>
                  <a:cubicBezTo>
                    <a:pt x="65" y="14646"/>
                    <a:pt x="141" y="13271"/>
                    <a:pt x="551" y="11986"/>
                  </a:cubicBezTo>
                  <a:cubicBezTo>
                    <a:pt x="947" y="10701"/>
                    <a:pt x="3288" y="1937"/>
                    <a:pt x="3288" y="1937"/>
                  </a:cubicBezTo>
                  <a:cubicBezTo>
                    <a:pt x="3288" y="1937"/>
                    <a:pt x="3204" y="409"/>
                    <a:pt x="4405" y="325"/>
                  </a:cubicBezTo>
                  <a:cubicBezTo>
                    <a:pt x="5614" y="249"/>
                    <a:pt x="7545" y="728"/>
                    <a:pt x="7545" y="728"/>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2" name="Freeform: Shape 531">
              <a:extLst>
                <a:ext uri="{FF2B5EF4-FFF2-40B4-BE49-F238E27FC236}">
                  <a16:creationId xmlns:a16="http://schemas.microsoft.com/office/drawing/2014/main" id="{1AE346B4-8F89-4801-B613-A4F3F3754DEB}"/>
                </a:ext>
              </a:extLst>
            </p:cNvPr>
            <p:cNvSpPr/>
            <p:nvPr/>
          </p:nvSpPr>
          <p:spPr>
            <a:xfrm>
              <a:off x="7109762" y="4116425"/>
              <a:ext cx="25059" cy="17703"/>
            </a:xfrm>
            <a:custGeom>
              <a:avLst/>
              <a:gdLst>
                <a:gd name="connsiteX0" fmla="*/ 7867 w 25059"/>
                <a:gd name="connsiteY0" fmla="*/ 1292 h 17703"/>
                <a:gd name="connsiteX1" fmla="*/ 20652 w 25059"/>
                <a:gd name="connsiteY1" fmla="*/ 4348 h 17703"/>
                <a:gd name="connsiteX2" fmla="*/ 23951 w 25059"/>
                <a:gd name="connsiteY2" fmla="*/ 4918 h 17703"/>
                <a:gd name="connsiteX3" fmla="*/ 25160 w 25059"/>
                <a:gd name="connsiteY3" fmla="*/ 5640 h 17703"/>
                <a:gd name="connsiteX4" fmla="*/ 24514 w 25059"/>
                <a:gd name="connsiteY4" fmla="*/ 14572 h 17703"/>
                <a:gd name="connsiteX5" fmla="*/ 23389 w 25059"/>
                <a:gd name="connsiteY5" fmla="*/ 17544 h 17703"/>
                <a:gd name="connsiteX6" fmla="*/ 18805 w 25059"/>
                <a:gd name="connsiteY6" fmla="*/ 18031 h 17703"/>
                <a:gd name="connsiteX7" fmla="*/ 12693 w 25059"/>
                <a:gd name="connsiteY7" fmla="*/ 17947 h 17703"/>
                <a:gd name="connsiteX8" fmla="*/ 8505 w 25059"/>
                <a:gd name="connsiteY8" fmla="*/ 17058 h 17703"/>
                <a:gd name="connsiteX9" fmla="*/ 5046 w 25059"/>
                <a:gd name="connsiteY9" fmla="*/ 16335 h 17703"/>
                <a:gd name="connsiteX10" fmla="*/ 1185 w 25059"/>
                <a:gd name="connsiteY10" fmla="*/ 15857 h 17703"/>
                <a:gd name="connsiteX11" fmla="*/ 144 w 25059"/>
                <a:gd name="connsiteY11" fmla="*/ 13607 h 17703"/>
                <a:gd name="connsiteX12" fmla="*/ 463 w 25059"/>
                <a:gd name="connsiteY12" fmla="*/ 9502 h 17703"/>
                <a:gd name="connsiteX13" fmla="*/ 1588 w 25059"/>
                <a:gd name="connsiteY13" fmla="*/ 4432 h 17703"/>
                <a:gd name="connsiteX14" fmla="*/ 2637 w 25059"/>
                <a:gd name="connsiteY14" fmla="*/ 1376 h 17703"/>
                <a:gd name="connsiteX15" fmla="*/ 4241 w 25059"/>
                <a:gd name="connsiteY15" fmla="*/ 327 h 17703"/>
                <a:gd name="connsiteX16" fmla="*/ 7061 w 25059"/>
                <a:gd name="connsiteY16" fmla="*/ 814 h 17703"/>
                <a:gd name="connsiteX17" fmla="*/ 7867 w 25059"/>
                <a:gd name="connsiteY17" fmla="*/ 1292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059" h="17703">
                  <a:moveTo>
                    <a:pt x="7867" y="1292"/>
                  </a:moveTo>
                  <a:cubicBezTo>
                    <a:pt x="7867" y="1292"/>
                    <a:pt x="18805" y="4272"/>
                    <a:pt x="20652" y="4348"/>
                  </a:cubicBezTo>
                  <a:cubicBezTo>
                    <a:pt x="22507" y="4432"/>
                    <a:pt x="23951" y="4918"/>
                    <a:pt x="23951" y="4918"/>
                  </a:cubicBezTo>
                  <a:cubicBezTo>
                    <a:pt x="23951" y="4918"/>
                    <a:pt x="25319" y="4751"/>
                    <a:pt x="25160" y="5640"/>
                  </a:cubicBezTo>
                  <a:cubicBezTo>
                    <a:pt x="25000" y="6522"/>
                    <a:pt x="24430" y="13120"/>
                    <a:pt x="24514" y="14572"/>
                  </a:cubicBezTo>
                  <a:cubicBezTo>
                    <a:pt x="24597" y="16016"/>
                    <a:pt x="24270" y="17225"/>
                    <a:pt x="23389" y="17544"/>
                  </a:cubicBezTo>
                  <a:cubicBezTo>
                    <a:pt x="22507" y="17863"/>
                    <a:pt x="20812" y="18031"/>
                    <a:pt x="18805" y="18031"/>
                  </a:cubicBezTo>
                  <a:cubicBezTo>
                    <a:pt x="16791" y="18031"/>
                    <a:pt x="14221" y="18031"/>
                    <a:pt x="12693" y="17947"/>
                  </a:cubicBezTo>
                  <a:cubicBezTo>
                    <a:pt x="11158" y="17863"/>
                    <a:pt x="9957" y="17301"/>
                    <a:pt x="8505" y="17058"/>
                  </a:cubicBezTo>
                  <a:cubicBezTo>
                    <a:pt x="7061" y="16822"/>
                    <a:pt x="7380" y="16579"/>
                    <a:pt x="5046" y="16335"/>
                  </a:cubicBezTo>
                  <a:cubicBezTo>
                    <a:pt x="2713" y="16092"/>
                    <a:pt x="1915" y="16503"/>
                    <a:pt x="1185" y="15857"/>
                  </a:cubicBezTo>
                  <a:cubicBezTo>
                    <a:pt x="463" y="15210"/>
                    <a:pt x="-16" y="15370"/>
                    <a:pt x="144" y="13607"/>
                  </a:cubicBezTo>
                  <a:cubicBezTo>
                    <a:pt x="303" y="11835"/>
                    <a:pt x="144" y="11273"/>
                    <a:pt x="463" y="9502"/>
                  </a:cubicBezTo>
                  <a:cubicBezTo>
                    <a:pt x="782" y="7731"/>
                    <a:pt x="1025" y="6279"/>
                    <a:pt x="1588" y="4432"/>
                  </a:cubicBezTo>
                  <a:cubicBezTo>
                    <a:pt x="2150" y="2577"/>
                    <a:pt x="1831" y="2098"/>
                    <a:pt x="2637" y="1376"/>
                  </a:cubicBezTo>
                  <a:cubicBezTo>
                    <a:pt x="3443" y="654"/>
                    <a:pt x="2796" y="327"/>
                    <a:pt x="4241" y="327"/>
                  </a:cubicBezTo>
                  <a:cubicBezTo>
                    <a:pt x="5693" y="327"/>
                    <a:pt x="6498" y="570"/>
                    <a:pt x="7061" y="814"/>
                  </a:cubicBezTo>
                  <a:cubicBezTo>
                    <a:pt x="7623" y="1049"/>
                    <a:pt x="7867" y="1292"/>
                    <a:pt x="7867" y="1292"/>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3" name="Freeform: Shape 532">
              <a:extLst>
                <a:ext uri="{FF2B5EF4-FFF2-40B4-BE49-F238E27FC236}">
                  <a16:creationId xmlns:a16="http://schemas.microsoft.com/office/drawing/2014/main" id="{EEA108FC-39C5-47D4-ABE7-9C63544510C3}"/>
                </a:ext>
              </a:extLst>
            </p:cNvPr>
            <p:cNvSpPr/>
            <p:nvPr/>
          </p:nvSpPr>
          <p:spPr>
            <a:xfrm>
              <a:off x="7110271" y="4141601"/>
              <a:ext cx="25243" cy="16929"/>
            </a:xfrm>
            <a:custGeom>
              <a:avLst/>
              <a:gdLst>
                <a:gd name="connsiteX0" fmla="*/ 113 w 25243"/>
                <a:gd name="connsiteY0" fmla="*/ 337 h 16929"/>
                <a:gd name="connsiteX1" fmla="*/ 23685 w 25243"/>
                <a:gd name="connsiteY1" fmla="*/ 1227 h 16929"/>
                <a:gd name="connsiteX2" fmla="*/ 24491 w 25243"/>
                <a:gd name="connsiteY2" fmla="*/ 11040 h 16929"/>
                <a:gd name="connsiteX3" fmla="*/ 25053 w 25243"/>
                <a:gd name="connsiteY3" fmla="*/ 14499 h 16929"/>
                <a:gd name="connsiteX4" fmla="*/ 11698 w 25243"/>
                <a:gd name="connsiteY4" fmla="*/ 16992 h 16929"/>
                <a:gd name="connsiteX5" fmla="*/ 3731 w 25243"/>
                <a:gd name="connsiteY5" fmla="*/ 17235 h 16929"/>
                <a:gd name="connsiteX6" fmla="*/ 919 w 25243"/>
                <a:gd name="connsiteY6" fmla="*/ 17235 h 16929"/>
                <a:gd name="connsiteX7" fmla="*/ 113 w 25243"/>
                <a:gd name="connsiteY7" fmla="*/ 337 h 16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43" h="16929">
                  <a:moveTo>
                    <a:pt x="113" y="337"/>
                  </a:moveTo>
                  <a:lnTo>
                    <a:pt x="23685" y="1227"/>
                  </a:lnTo>
                  <a:cubicBezTo>
                    <a:pt x="23685" y="1227"/>
                    <a:pt x="23921" y="8706"/>
                    <a:pt x="24491" y="11040"/>
                  </a:cubicBezTo>
                  <a:cubicBezTo>
                    <a:pt x="25053" y="13366"/>
                    <a:pt x="25775" y="14096"/>
                    <a:pt x="25053" y="14499"/>
                  </a:cubicBezTo>
                  <a:cubicBezTo>
                    <a:pt x="24331" y="14902"/>
                    <a:pt x="15316" y="16589"/>
                    <a:pt x="11698" y="16992"/>
                  </a:cubicBezTo>
                  <a:cubicBezTo>
                    <a:pt x="8079" y="17395"/>
                    <a:pt x="5343" y="17235"/>
                    <a:pt x="3731" y="17235"/>
                  </a:cubicBezTo>
                  <a:lnTo>
                    <a:pt x="919" y="17235"/>
                  </a:lnTo>
                  <a:lnTo>
                    <a:pt x="113" y="337"/>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4" name="Freeform: Shape 533">
              <a:extLst>
                <a:ext uri="{FF2B5EF4-FFF2-40B4-BE49-F238E27FC236}">
                  <a16:creationId xmlns:a16="http://schemas.microsoft.com/office/drawing/2014/main" id="{0E6EDF20-FF68-4ADF-AFF9-6BEABA50C48C}"/>
                </a:ext>
              </a:extLst>
            </p:cNvPr>
            <p:cNvSpPr/>
            <p:nvPr/>
          </p:nvSpPr>
          <p:spPr>
            <a:xfrm>
              <a:off x="7113570" y="4163641"/>
              <a:ext cx="28582" cy="20440"/>
            </a:xfrm>
            <a:custGeom>
              <a:avLst/>
              <a:gdLst>
                <a:gd name="connsiteX0" fmla="*/ 115 w 28582"/>
                <a:gd name="connsiteY0" fmla="*/ 4212 h 20440"/>
                <a:gd name="connsiteX1" fmla="*/ 23527 w 28582"/>
                <a:gd name="connsiteY1" fmla="*/ 351 h 20440"/>
                <a:gd name="connsiteX2" fmla="*/ 24409 w 28582"/>
                <a:gd name="connsiteY2" fmla="*/ 913 h 20440"/>
                <a:gd name="connsiteX3" fmla="*/ 28590 w 28582"/>
                <a:gd name="connsiteY3" fmla="*/ 11692 h 20440"/>
                <a:gd name="connsiteX4" fmla="*/ 28430 w 28582"/>
                <a:gd name="connsiteY4" fmla="*/ 12574 h 20440"/>
                <a:gd name="connsiteX5" fmla="*/ 5102 w 28582"/>
                <a:gd name="connsiteY5" fmla="*/ 20783 h 20440"/>
                <a:gd name="connsiteX6" fmla="*/ 4380 w 28582"/>
                <a:gd name="connsiteY6" fmla="*/ 19339 h 20440"/>
                <a:gd name="connsiteX7" fmla="*/ 191 w 28582"/>
                <a:gd name="connsiteY7" fmla="*/ 5497 h 20440"/>
                <a:gd name="connsiteX8" fmla="*/ 115 w 28582"/>
                <a:gd name="connsiteY8" fmla="*/ 4212 h 2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2" h="20440">
                  <a:moveTo>
                    <a:pt x="115" y="4212"/>
                  </a:moveTo>
                  <a:lnTo>
                    <a:pt x="23527" y="351"/>
                  </a:lnTo>
                  <a:cubicBezTo>
                    <a:pt x="23527" y="351"/>
                    <a:pt x="24006" y="267"/>
                    <a:pt x="24409" y="913"/>
                  </a:cubicBezTo>
                  <a:cubicBezTo>
                    <a:pt x="24812" y="1559"/>
                    <a:pt x="28590" y="11692"/>
                    <a:pt x="28590" y="11692"/>
                  </a:cubicBezTo>
                  <a:cubicBezTo>
                    <a:pt x="28590" y="11692"/>
                    <a:pt x="28917" y="12414"/>
                    <a:pt x="28430" y="12574"/>
                  </a:cubicBezTo>
                  <a:cubicBezTo>
                    <a:pt x="27951" y="12733"/>
                    <a:pt x="5102" y="20783"/>
                    <a:pt x="5102" y="20783"/>
                  </a:cubicBezTo>
                  <a:cubicBezTo>
                    <a:pt x="5102" y="20783"/>
                    <a:pt x="4942" y="20943"/>
                    <a:pt x="4380" y="19339"/>
                  </a:cubicBezTo>
                  <a:cubicBezTo>
                    <a:pt x="3817" y="17727"/>
                    <a:pt x="191" y="5497"/>
                    <a:pt x="191" y="5497"/>
                  </a:cubicBezTo>
                  <a:lnTo>
                    <a:pt x="115" y="4212"/>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5" name="Freeform: Shape 534">
              <a:extLst>
                <a:ext uri="{FF2B5EF4-FFF2-40B4-BE49-F238E27FC236}">
                  <a16:creationId xmlns:a16="http://schemas.microsoft.com/office/drawing/2014/main" id="{2E444F28-9B40-4C66-B0B4-8FC7CFD002DC}"/>
                </a:ext>
              </a:extLst>
            </p:cNvPr>
            <p:cNvSpPr/>
            <p:nvPr/>
          </p:nvSpPr>
          <p:spPr>
            <a:xfrm>
              <a:off x="7122259" y="4183112"/>
              <a:ext cx="28510" cy="25183"/>
            </a:xfrm>
            <a:custGeom>
              <a:avLst/>
              <a:gdLst>
                <a:gd name="connsiteX0" fmla="*/ 119 w 28510"/>
                <a:gd name="connsiteY0" fmla="*/ 10816 h 25183"/>
                <a:gd name="connsiteX1" fmla="*/ 22968 w 28510"/>
                <a:gd name="connsiteY1" fmla="*/ 356 h 25183"/>
                <a:gd name="connsiteX2" fmla="*/ 28517 w 28510"/>
                <a:gd name="connsiteY2" fmla="*/ 11857 h 25183"/>
                <a:gd name="connsiteX3" fmla="*/ 28198 w 28510"/>
                <a:gd name="connsiteY3" fmla="*/ 12990 h 25183"/>
                <a:gd name="connsiteX4" fmla="*/ 6800 w 28510"/>
                <a:gd name="connsiteY4" fmla="*/ 25540 h 25183"/>
                <a:gd name="connsiteX5" fmla="*/ 119 w 28510"/>
                <a:gd name="connsiteY5" fmla="*/ 10816 h 25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0" h="25183">
                  <a:moveTo>
                    <a:pt x="119" y="10816"/>
                  </a:moveTo>
                  <a:lnTo>
                    <a:pt x="22968" y="356"/>
                  </a:lnTo>
                  <a:lnTo>
                    <a:pt x="28517" y="11857"/>
                  </a:lnTo>
                  <a:cubicBezTo>
                    <a:pt x="28517" y="11857"/>
                    <a:pt x="28920" y="12747"/>
                    <a:pt x="28198" y="12990"/>
                  </a:cubicBezTo>
                  <a:cubicBezTo>
                    <a:pt x="27468" y="13225"/>
                    <a:pt x="6800" y="25540"/>
                    <a:pt x="6800" y="25540"/>
                  </a:cubicBezTo>
                  <a:lnTo>
                    <a:pt x="119" y="10816"/>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6" name="Freeform: Shape 535">
              <a:extLst>
                <a:ext uri="{FF2B5EF4-FFF2-40B4-BE49-F238E27FC236}">
                  <a16:creationId xmlns:a16="http://schemas.microsoft.com/office/drawing/2014/main" id="{5F00644C-EA39-4AA1-9077-1E12DB6E03E5}"/>
                </a:ext>
              </a:extLst>
            </p:cNvPr>
            <p:cNvSpPr/>
            <p:nvPr/>
          </p:nvSpPr>
          <p:spPr>
            <a:xfrm>
              <a:off x="7144849" y="4091515"/>
              <a:ext cx="12285" cy="16868"/>
            </a:xfrm>
            <a:custGeom>
              <a:avLst/>
              <a:gdLst>
                <a:gd name="connsiteX0" fmla="*/ 9309 w 12285"/>
                <a:gd name="connsiteY0" fmla="*/ 454 h 16868"/>
                <a:gd name="connsiteX1" fmla="*/ 5607 w 12285"/>
                <a:gd name="connsiteY1" fmla="*/ 3267 h 16868"/>
                <a:gd name="connsiteX2" fmla="*/ 2475 w 12285"/>
                <a:gd name="connsiteY2" fmla="*/ 8580 h 16868"/>
                <a:gd name="connsiteX3" fmla="*/ 939 w 12285"/>
                <a:gd name="connsiteY3" fmla="*/ 12753 h 16868"/>
                <a:gd name="connsiteX4" fmla="*/ 141 w 12285"/>
                <a:gd name="connsiteY4" fmla="*/ 15817 h 16868"/>
                <a:gd name="connsiteX5" fmla="*/ 704 w 12285"/>
                <a:gd name="connsiteY5" fmla="*/ 17185 h 16868"/>
                <a:gd name="connsiteX6" fmla="*/ 2391 w 12285"/>
                <a:gd name="connsiteY6" fmla="*/ 16220 h 16868"/>
                <a:gd name="connsiteX7" fmla="*/ 5363 w 12285"/>
                <a:gd name="connsiteY7" fmla="*/ 12434 h 16868"/>
                <a:gd name="connsiteX8" fmla="*/ 8184 w 12285"/>
                <a:gd name="connsiteY8" fmla="*/ 9705 h 16868"/>
                <a:gd name="connsiteX9" fmla="*/ 11080 w 12285"/>
                <a:gd name="connsiteY9" fmla="*/ 7691 h 16868"/>
                <a:gd name="connsiteX10" fmla="*/ 11969 w 12285"/>
                <a:gd name="connsiteY10" fmla="*/ 6885 h 16868"/>
                <a:gd name="connsiteX11" fmla="*/ 12288 w 12285"/>
                <a:gd name="connsiteY11" fmla="*/ 4073 h 16868"/>
                <a:gd name="connsiteX12" fmla="*/ 11399 w 12285"/>
                <a:gd name="connsiteY12" fmla="*/ 1260 h 16868"/>
                <a:gd name="connsiteX13" fmla="*/ 10760 w 12285"/>
                <a:gd name="connsiteY13" fmla="*/ 371 h 16868"/>
                <a:gd name="connsiteX14" fmla="*/ 9309 w 12285"/>
                <a:gd name="connsiteY14" fmla="*/ 454 h 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85" h="16868">
                  <a:moveTo>
                    <a:pt x="9309" y="454"/>
                  </a:moveTo>
                  <a:cubicBezTo>
                    <a:pt x="9309" y="454"/>
                    <a:pt x="6739" y="1982"/>
                    <a:pt x="5607" y="3267"/>
                  </a:cubicBezTo>
                  <a:cubicBezTo>
                    <a:pt x="4482" y="4551"/>
                    <a:pt x="3037" y="7212"/>
                    <a:pt x="2475" y="8580"/>
                  </a:cubicBezTo>
                  <a:cubicBezTo>
                    <a:pt x="1905" y="9948"/>
                    <a:pt x="1183" y="11469"/>
                    <a:pt x="939" y="12753"/>
                  </a:cubicBezTo>
                  <a:cubicBezTo>
                    <a:pt x="704" y="14046"/>
                    <a:pt x="141" y="15414"/>
                    <a:pt x="141" y="15817"/>
                  </a:cubicBezTo>
                  <a:cubicBezTo>
                    <a:pt x="141" y="16220"/>
                    <a:pt x="-26" y="17185"/>
                    <a:pt x="704" y="17185"/>
                  </a:cubicBezTo>
                  <a:cubicBezTo>
                    <a:pt x="1426" y="17185"/>
                    <a:pt x="1905" y="16698"/>
                    <a:pt x="2391" y="16220"/>
                  </a:cubicBezTo>
                  <a:cubicBezTo>
                    <a:pt x="2870" y="15733"/>
                    <a:pt x="4565" y="13399"/>
                    <a:pt x="5363" y="12434"/>
                  </a:cubicBezTo>
                  <a:cubicBezTo>
                    <a:pt x="6169" y="11469"/>
                    <a:pt x="6329" y="10914"/>
                    <a:pt x="8184" y="9705"/>
                  </a:cubicBezTo>
                  <a:cubicBezTo>
                    <a:pt x="10031" y="8497"/>
                    <a:pt x="10677" y="8010"/>
                    <a:pt x="11080" y="7691"/>
                  </a:cubicBezTo>
                  <a:cubicBezTo>
                    <a:pt x="11483" y="7372"/>
                    <a:pt x="11969" y="6885"/>
                    <a:pt x="11969" y="6885"/>
                  </a:cubicBezTo>
                  <a:cubicBezTo>
                    <a:pt x="11969" y="6885"/>
                    <a:pt x="12691" y="5038"/>
                    <a:pt x="12288" y="4073"/>
                  </a:cubicBezTo>
                  <a:cubicBezTo>
                    <a:pt x="11885" y="3107"/>
                    <a:pt x="11642" y="1823"/>
                    <a:pt x="11399" y="1260"/>
                  </a:cubicBezTo>
                  <a:cubicBezTo>
                    <a:pt x="11163" y="698"/>
                    <a:pt x="11483" y="538"/>
                    <a:pt x="10760" y="371"/>
                  </a:cubicBezTo>
                  <a:cubicBezTo>
                    <a:pt x="10031" y="211"/>
                    <a:pt x="9309" y="454"/>
                    <a:pt x="9309" y="454"/>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7" name="Freeform: Shape 536">
              <a:extLst>
                <a:ext uri="{FF2B5EF4-FFF2-40B4-BE49-F238E27FC236}">
                  <a16:creationId xmlns:a16="http://schemas.microsoft.com/office/drawing/2014/main" id="{B26B55DA-5939-4671-9D10-D0253EF1494D}"/>
                </a:ext>
              </a:extLst>
            </p:cNvPr>
            <p:cNvSpPr/>
            <p:nvPr/>
          </p:nvSpPr>
          <p:spPr>
            <a:xfrm>
              <a:off x="7141160" y="4108946"/>
              <a:ext cx="17107" cy="26253"/>
            </a:xfrm>
            <a:custGeom>
              <a:avLst/>
              <a:gdLst>
                <a:gd name="connsiteX0" fmla="*/ 15254 w 17107"/>
                <a:gd name="connsiteY0" fmla="*/ 326 h 26253"/>
                <a:gd name="connsiteX1" fmla="*/ 530 w 17107"/>
                <a:gd name="connsiteY1" fmla="*/ 13522 h 26253"/>
                <a:gd name="connsiteX2" fmla="*/ 127 w 17107"/>
                <a:gd name="connsiteY2" fmla="*/ 26147 h 26253"/>
                <a:gd name="connsiteX3" fmla="*/ 690 w 17107"/>
                <a:gd name="connsiteY3" fmla="*/ 26550 h 26253"/>
                <a:gd name="connsiteX4" fmla="*/ 16698 w 17107"/>
                <a:gd name="connsiteY4" fmla="*/ 12876 h 26253"/>
                <a:gd name="connsiteX5" fmla="*/ 17185 w 17107"/>
                <a:gd name="connsiteY5" fmla="*/ 9493 h 26253"/>
                <a:gd name="connsiteX6" fmla="*/ 16303 w 17107"/>
                <a:gd name="connsiteY6" fmla="*/ 561 h 26253"/>
                <a:gd name="connsiteX7" fmla="*/ 15254 w 17107"/>
                <a:gd name="connsiteY7" fmla="*/ 326 h 2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7" h="26253">
                  <a:moveTo>
                    <a:pt x="15254" y="326"/>
                  </a:moveTo>
                  <a:lnTo>
                    <a:pt x="530" y="13522"/>
                  </a:lnTo>
                  <a:lnTo>
                    <a:pt x="127" y="26147"/>
                  </a:lnTo>
                  <a:cubicBezTo>
                    <a:pt x="127" y="26147"/>
                    <a:pt x="51" y="26710"/>
                    <a:pt x="690" y="26550"/>
                  </a:cubicBezTo>
                  <a:cubicBezTo>
                    <a:pt x="1336" y="26383"/>
                    <a:pt x="16698" y="12876"/>
                    <a:pt x="16698" y="12876"/>
                  </a:cubicBezTo>
                  <a:cubicBezTo>
                    <a:pt x="16698" y="12876"/>
                    <a:pt x="17420" y="12229"/>
                    <a:pt x="17185" y="9493"/>
                  </a:cubicBezTo>
                  <a:cubicBezTo>
                    <a:pt x="16941" y="6756"/>
                    <a:pt x="16303" y="561"/>
                    <a:pt x="16303" y="561"/>
                  </a:cubicBezTo>
                  <a:lnTo>
                    <a:pt x="15254" y="326"/>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8" name="Freeform: Shape 537">
              <a:extLst>
                <a:ext uri="{FF2B5EF4-FFF2-40B4-BE49-F238E27FC236}">
                  <a16:creationId xmlns:a16="http://schemas.microsoft.com/office/drawing/2014/main" id="{1BB5A72A-2FB2-44CC-AB71-ECA5903EE5B6}"/>
                </a:ext>
              </a:extLst>
            </p:cNvPr>
            <p:cNvSpPr/>
            <p:nvPr/>
          </p:nvSpPr>
          <p:spPr>
            <a:xfrm>
              <a:off x="7141163" y="4131830"/>
              <a:ext cx="18820" cy="24381"/>
            </a:xfrm>
            <a:custGeom>
              <a:avLst/>
              <a:gdLst>
                <a:gd name="connsiteX0" fmla="*/ 125 w 18820"/>
                <a:gd name="connsiteY0" fmla="*/ 15175 h 24381"/>
                <a:gd name="connsiteX1" fmla="*/ 16855 w 18820"/>
                <a:gd name="connsiteY1" fmla="*/ 619 h 24381"/>
                <a:gd name="connsiteX2" fmla="*/ 18307 w 18820"/>
                <a:gd name="connsiteY2" fmla="*/ 1098 h 24381"/>
                <a:gd name="connsiteX3" fmla="*/ 18946 w 18820"/>
                <a:gd name="connsiteY3" fmla="*/ 10987 h 24381"/>
                <a:gd name="connsiteX4" fmla="*/ 17980 w 18820"/>
                <a:gd name="connsiteY4" fmla="*/ 12842 h 24381"/>
                <a:gd name="connsiteX5" fmla="*/ 3340 w 18820"/>
                <a:gd name="connsiteY5" fmla="*/ 24343 h 24381"/>
                <a:gd name="connsiteX6" fmla="*/ 1653 w 18820"/>
                <a:gd name="connsiteY6" fmla="*/ 24267 h 24381"/>
                <a:gd name="connsiteX7" fmla="*/ 125 w 18820"/>
                <a:gd name="connsiteY7" fmla="*/ 15175 h 24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0" h="24381">
                  <a:moveTo>
                    <a:pt x="125" y="15175"/>
                  </a:moveTo>
                  <a:lnTo>
                    <a:pt x="16855" y="619"/>
                  </a:lnTo>
                  <a:cubicBezTo>
                    <a:pt x="16855" y="619"/>
                    <a:pt x="18147" y="-270"/>
                    <a:pt x="18307" y="1098"/>
                  </a:cubicBezTo>
                  <a:cubicBezTo>
                    <a:pt x="18467" y="2466"/>
                    <a:pt x="18946" y="10987"/>
                    <a:pt x="18946" y="10987"/>
                  </a:cubicBezTo>
                  <a:cubicBezTo>
                    <a:pt x="18946" y="10987"/>
                    <a:pt x="18702" y="12355"/>
                    <a:pt x="17980" y="12842"/>
                  </a:cubicBezTo>
                  <a:cubicBezTo>
                    <a:pt x="17258" y="13321"/>
                    <a:pt x="3340" y="24343"/>
                    <a:pt x="3340" y="24343"/>
                  </a:cubicBezTo>
                  <a:cubicBezTo>
                    <a:pt x="3340" y="24343"/>
                    <a:pt x="1896" y="25232"/>
                    <a:pt x="1653" y="24267"/>
                  </a:cubicBezTo>
                  <a:cubicBezTo>
                    <a:pt x="1417" y="23301"/>
                    <a:pt x="125" y="15175"/>
                    <a:pt x="125" y="15175"/>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9" name="Freeform: Shape 538">
              <a:extLst>
                <a:ext uri="{FF2B5EF4-FFF2-40B4-BE49-F238E27FC236}">
                  <a16:creationId xmlns:a16="http://schemas.microsoft.com/office/drawing/2014/main" id="{1F807223-7C84-4DC6-8C40-62A8E695234F}"/>
                </a:ext>
              </a:extLst>
            </p:cNvPr>
            <p:cNvSpPr/>
            <p:nvPr/>
          </p:nvSpPr>
          <p:spPr>
            <a:xfrm>
              <a:off x="7145914" y="4152895"/>
              <a:ext cx="15924" cy="21830"/>
            </a:xfrm>
            <a:custGeom>
              <a:avLst/>
              <a:gdLst>
                <a:gd name="connsiteX0" fmla="*/ 202 w 15924"/>
                <a:gd name="connsiteY0" fmla="*/ 12377 h 21830"/>
                <a:gd name="connsiteX1" fmla="*/ 13717 w 15924"/>
                <a:gd name="connsiteY1" fmla="*/ 557 h 21830"/>
                <a:gd name="connsiteX2" fmla="*/ 15732 w 15924"/>
                <a:gd name="connsiteY2" fmla="*/ 3370 h 21830"/>
                <a:gd name="connsiteX3" fmla="*/ 16051 w 15924"/>
                <a:gd name="connsiteY3" fmla="*/ 10211 h 21830"/>
                <a:gd name="connsiteX4" fmla="*/ 14842 w 15924"/>
                <a:gd name="connsiteY4" fmla="*/ 11982 h 21830"/>
                <a:gd name="connsiteX5" fmla="*/ 4147 w 15924"/>
                <a:gd name="connsiteY5" fmla="*/ 21469 h 21830"/>
                <a:gd name="connsiteX6" fmla="*/ 1973 w 15924"/>
                <a:gd name="connsiteY6" fmla="*/ 21309 h 21830"/>
                <a:gd name="connsiteX7" fmla="*/ 126 w 15924"/>
                <a:gd name="connsiteY7" fmla="*/ 14308 h 21830"/>
                <a:gd name="connsiteX8" fmla="*/ 202 w 15924"/>
                <a:gd name="connsiteY8" fmla="*/ 12377 h 21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24" h="21830">
                  <a:moveTo>
                    <a:pt x="202" y="12377"/>
                  </a:moveTo>
                  <a:lnTo>
                    <a:pt x="13717" y="557"/>
                  </a:lnTo>
                  <a:cubicBezTo>
                    <a:pt x="13717" y="557"/>
                    <a:pt x="15648" y="-811"/>
                    <a:pt x="15732" y="3370"/>
                  </a:cubicBezTo>
                  <a:cubicBezTo>
                    <a:pt x="15808" y="7550"/>
                    <a:pt x="16051" y="10211"/>
                    <a:pt x="16051" y="10211"/>
                  </a:cubicBezTo>
                  <a:cubicBezTo>
                    <a:pt x="16051" y="10211"/>
                    <a:pt x="16051" y="11009"/>
                    <a:pt x="14842" y="11982"/>
                  </a:cubicBezTo>
                  <a:cubicBezTo>
                    <a:pt x="13634" y="12947"/>
                    <a:pt x="4147" y="21469"/>
                    <a:pt x="4147" y="21469"/>
                  </a:cubicBezTo>
                  <a:cubicBezTo>
                    <a:pt x="4147" y="21469"/>
                    <a:pt x="2452" y="23156"/>
                    <a:pt x="1973" y="21309"/>
                  </a:cubicBezTo>
                  <a:cubicBezTo>
                    <a:pt x="1487" y="19462"/>
                    <a:pt x="126" y="14308"/>
                    <a:pt x="126" y="14308"/>
                  </a:cubicBezTo>
                  <a:lnTo>
                    <a:pt x="202" y="12377"/>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0" name="Freeform: Shape 539">
              <a:extLst>
                <a:ext uri="{FF2B5EF4-FFF2-40B4-BE49-F238E27FC236}">
                  <a16:creationId xmlns:a16="http://schemas.microsoft.com/office/drawing/2014/main" id="{6E65CA88-9992-4976-98CC-0DEC3AF51CBE}"/>
                </a:ext>
              </a:extLst>
            </p:cNvPr>
            <p:cNvSpPr/>
            <p:nvPr/>
          </p:nvSpPr>
          <p:spPr>
            <a:xfrm>
              <a:off x="7151490" y="4175229"/>
              <a:ext cx="11633" cy="15924"/>
            </a:xfrm>
            <a:custGeom>
              <a:avLst/>
              <a:gdLst>
                <a:gd name="connsiteX0" fmla="*/ 10955 w 11633"/>
                <a:gd name="connsiteY0" fmla="*/ 594 h 15924"/>
                <a:gd name="connsiteX1" fmla="*/ 11761 w 11633"/>
                <a:gd name="connsiteY1" fmla="*/ 9921 h 15924"/>
                <a:gd name="connsiteX2" fmla="*/ 4525 w 11633"/>
                <a:gd name="connsiteY2" fmla="*/ 16276 h 15924"/>
                <a:gd name="connsiteX3" fmla="*/ 260 w 11633"/>
                <a:gd name="connsiteY3" fmla="*/ 7990 h 15924"/>
                <a:gd name="connsiteX4" fmla="*/ 663 w 11633"/>
                <a:gd name="connsiteY4" fmla="*/ 6379 h 15924"/>
                <a:gd name="connsiteX5" fmla="*/ 9990 w 11633"/>
                <a:gd name="connsiteY5" fmla="*/ 351 h 15924"/>
                <a:gd name="connsiteX6" fmla="*/ 10955 w 11633"/>
                <a:gd name="connsiteY6" fmla="*/ 594 h 15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33" h="15924">
                  <a:moveTo>
                    <a:pt x="10955" y="594"/>
                  </a:moveTo>
                  <a:lnTo>
                    <a:pt x="11761" y="9921"/>
                  </a:lnTo>
                  <a:lnTo>
                    <a:pt x="4525" y="16276"/>
                  </a:lnTo>
                  <a:lnTo>
                    <a:pt x="260" y="7990"/>
                  </a:lnTo>
                  <a:cubicBezTo>
                    <a:pt x="260" y="7990"/>
                    <a:pt x="-226" y="6706"/>
                    <a:pt x="663" y="6379"/>
                  </a:cubicBezTo>
                  <a:cubicBezTo>
                    <a:pt x="1545" y="6060"/>
                    <a:pt x="9990" y="351"/>
                    <a:pt x="9990" y="351"/>
                  </a:cubicBezTo>
                  <a:lnTo>
                    <a:pt x="10955" y="594"/>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1" name="Freeform: Shape 540">
              <a:extLst>
                <a:ext uri="{FF2B5EF4-FFF2-40B4-BE49-F238E27FC236}">
                  <a16:creationId xmlns:a16="http://schemas.microsoft.com/office/drawing/2014/main" id="{2AB75BA8-F076-4F14-9322-E010BA85CCDB}"/>
                </a:ext>
              </a:extLst>
            </p:cNvPr>
            <p:cNvSpPr/>
            <p:nvPr/>
          </p:nvSpPr>
          <p:spPr>
            <a:xfrm>
              <a:off x="7162880" y="4090041"/>
              <a:ext cx="12967" cy="14875"/>
            </a:xfrm>
            <a:custGeom>
              <a:avLst/>
              <a:gdLst>
                <a:gd name="connsiteX0" fmla="*/ 1820 w 12967"/>
                <a:gd name="connsiteY0" fmla="*/ 315 h 14875"/>
                <a:gd name="connsiteX1" fmla="*/ 10029 w 12967"/>
                <a:gd name="connsiteY1" fmla="*/ 8601 h 14875"/>
                <a:gd name="connsiteX2" fmla="*/ 13085 w 12967"/>
                <a:gd name="connsiteY2" fmla="*/ 14469 h 14875"/>
                <a:gd name="connsiteX3" fmla="*/ 12523 w 12967"/>
                <a:gd name="connsiteY3" fmla="*/ 15191 h 14875"/>
                <a:gd name="connsiteX4" fmla="*/ 9870 w 12967"/>
                <a:gd name="connsiteY4" fmla="*/ 13268 h 14875"/>
                <a:gd name="connsiteX5" fmla="*/ 3994 w 12967"/>
                <a:gd name="connsiteY5" fmla="*/ 9087 h 14875"/>
                <a:gd name="connsiteX6" fmla="*/ 619 w 12967"/>
                <a:gd name="connsiteY6" fmla="*/ 7795 h 14875"/>
                <a:gd name="connsiteX7" fmla="*/ 216 w 12967"/>
                <a:gd name="connsiteY7" fmla="*/ 7719 h 14875"/>
                <a:gd name="connsiteX8" fmla="*/ 132 w 12967"/>
                <a:gd name="connsiteY8" fmla="*/ 802 h 14875"/>
                <a:gd name="connsiteX9" fmla="*/ 938 w 12967"/>
                <a:gd name="connsiteY9" fmla="*/ 399 h 14875"/>
                <a:gd name="connsiteX10" fmla="*/ 1820 w 12967"/>
                <a:gd name="connsiteY10" fmla="*/ 315 h 1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7" h="14875">
                  <a:moveTo>
                    <a:pt x="1820" y="315"/>
                  </a:moveTo>
                  <a:cubicBezTo>
                    <a:pt x="1820" y="315"/>
                    <a:pt x="7377" y="4017"/>
                    <a:pt x="10029" y="8601"/>
                  </a:cubicBezTo>
                  <a:cubicBezTo>
                    <a:pt x="12682" y="13185"/>
                    <a:pt x="13085" y="14469"/>
                    <a:pt x="13085" y="14469"/>
                  </a:cubicBezTo>
                  <a:cubicBezTo>
                    <a:pt x="13085" y="14469"/>
                    <a:pt x="13245" y="15191"/>
                    <a:pt x="12523" y="15191"/>
                  </a:cubicBezTo>
                  <a:cubicBezTo>
                    <a:pt x="11801" y="15191"/>
                    <a:pt x="10835" y="13663"/>
                    <a:pt x="9870" y="13268"/>
                  </a:cubicBezTo>
                  <a:cubicBezTo>
                    <a:pt x="8904" y="12865"/>
                    <a:pt x="5446" y="9650"/>
                    <a:pt x="3994" y="9087"/>
                  </a:cubicBezTo>
                  <a:cubicBezTo>
                    <a:pt x="2542" y="8517"/>
                    <a:pt x="619" y="7795"/>
                    <a:pt x="619" y="7795"/>
                  </a:cubicBezTo>
                  <a:lnTo>
                    <a:pt x="216" y="7719"/>
                  </a:lnTo>
                  <a:lnTo>
                    <a:pt x="132" y="802"/>
                  </a:lnTo>
                  <a:cubicBezTo>
                    <a:pt x="132" y="802"/>
                    <a:pt x="459" y="399"/>
                    <a:pt x="938" y="399"/>
                  </a:cubicBezTo>
                  <a:cubicBezTo>
                    <a:pt x="1417" y="399"/>
                    <a:pt x="1820" y="315"/>
                    <a:pt x="1820" y="315"/>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2" name="Freeform: Shape 541">
              <a:extLst>
                <a:ext uri="{FF2B5EF4-FFF2-40B4-BE49-F238E27FC236}">
                  <a16:creationId xmlns:a16="http://schemas.microsoft.com/office/drawing/2014/main" id="{9DCBA721-80E6-436A-9E5E-4439474CE3C4}"/>
                </a:ext>
              </a:extLst>
            </p:cNvPr>
            <p:cNvSpPr/>
            <p:nvPr/>
          </p:nvSpPr>
          <p:spPr>
            <a:xfrm>
              <a:off x="7164087" y="4108223"/>
              <a:ext cx="19659" cy="20995"/>
            </a:xfrm>
            <a:custGeom>
              <a:avLst/>
              <a:gdLst>
                <a:gd name="connsiteX0" fmla="*/ 1504 w 19659"/>
                <a:gd name="connsiteY0" fmla="*/ 324 h 20995"/>
                <a:gd name="connsiteX1" fmla="*/ 11561 w 19659"/>
                <a:gd name="connsiteY1" fmla="*/ 5630 h 20995"/>
                <a:gd name="connsiteX2" fmla="*/ 13332 w 19659"/>
                <a:gd name="connsiteY2" fmla="*/ 5949 h 20995"/>
                <a:gd name="connsiteX3" fmla="*/ 15255 w 19659"/>
                <a:gd name="connsiteY3" fmla="*/ 7082 h 20995"/>
                <a:gd name="connsiteX4" fmla="*/ 16867 w 19659"/>
                <a:gd name="connsiteY4" fmla="*/ 9978 h 20995"/>
                <a:gd name="connsiteX5" fmla="*/ 18721 w 19659"/>
                <a:gd name="connsiteY5" fmla="*/ 15443 h 20995"/>
                <a:gd name="connsiteX6" fmla="*/ 18881 w 19659"/>
                <a:gd name="connsiteY6" fmla="*/ 18742 h 20995"/>
                <a:gd name="connsiteX7" fmla="*/ 19679 w 19659"/>
                <a:gd name="connsiteY7" fmla="*/ 20270 h 20995"/>
                <a:gd name="connsiteX8" fmla="*/ 18881 w 19659"/>
                <a:gd name="connsiteY8" fmla="*/ 21319 h 20995"/>
                <a:gd name="connsiteX9" fmla="*/ 1261 w 19659"/>
                <a:gd name="connsiteY9" fmla="*/ 12228 h 20995"/>
                <a:gd name="connsiteX10" fmla="*/ 782 w 19659"/>
                <a:gd name="connsiteY10" fmla="*/ 10138 h 20995"/>
                <a:gd name="connsiteX11" fmla="*/ 372 w 19659"/>
                <a:gd name="connsiteY11" fmla="*/ 2171 h 20995"/>
                <a:gd name="connsiteX12" fmla="*/ 296 w 19659"/>
                <a:gd name="connsiteY12" fmla="*/ 324 h 20995"/>
                <a:gd name="connsiteX13" fmla="*/ 1504 w 19659"/>
                <a:gd name="connsiteY13" fmla="*/ 324 h 2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59" h="20995">
                  <a:moveTo>
                    <a:pt x="1504" y="324"/>
                  </a:moveTo>
                  <a:lnTo>
                    <a:pt x="11561" y="5630"/>
                  </a:lnTo>
                  <a:cubicBezTo>
                    <a:pt x="11561" y="5630"/>
                    <a:pt x="12207" y="5630"/>
                    <a:pt x="13332" y="5949"/>
                  </a:cubicBezTo>
                  <a:cubicBezTo>
                    <a:pt x="14457" y="6276"/>
                    <a:pt x="14138" y="5068"/>
                    <a:pt x="15255" y="7082"/>
                  </a:cubicBezTo>
                  <a:cubicBezTo>
                    <a:pt x="16388" y="9089"/>
                    <a:pt x="15901" y="7561"/>
                    <a:pt x="16867" y="9978"/>
                  </a:cubicBezTo>
                  <a:cubicBezTo>
                    <a:pt x="17832" y="12388"/>
                    <a:pt x="18721" y="13437"/>
                    <a:pt x="18721" y="15443"/>
                  </a:cubicBezTo>
                  <a:cubicBezTo>
                    <a:pt x="18721" y="17458"/>
                    <a:pt x="18151" y="18180"/>
                    <a:pt x="18881" y="18742"/>
                  </a:cubicBezTo>
                  <a:cubicBezTo>
                    <a:pt x="19603" y="19305"/>
                    <a:pt x="20006" y="19632"/>
                    <a:pt x="19679" y="20270"/>
                  </a:cubicBezTo>
                  <a:cubicBezTo>
                    <a:pt x="19360" y="20916"/>
                    <a:pt x="19603" y="21236"/>
                    <a:pt x="18881" y="21319"/>
                  </a:cubicBezTo>
                  <a:cubicBezTo>
                    <a:pt x="18151" y="21395"/>
                    <a:pt x="1261" y="12228"/>
                    <a:pt x="1261" y="12228"/>
                  </a:cubicBezTo>
                  <a:cubicBezTo>
                    <a:pt x="1261" y="12228"/>
                    <a:pt x="782" y="12867"/>
                    <a:pt x="782" y="10138"/>
                  </a:cubicBezTo>
                  <a:cubicBezTo>
                    <a:pt x="782" y="7401"/>
                    <a:pt x="372" y="2171"/>
                    <a:pt x="372" y="2171"/>
                  </a:cubicBezTo>
                  <a:cubicBezTo>
                    <a:pt x="372" y="2171"/>
                    <a:pt x="-107" y="324"/>
                    <a:pt x="296" y="324"/>
                  </a:cubicBezTo>
                  <a:lnTo>
                    <a:pt x="1504" y="324"/>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3" name="Freeform: Shape 542">
              <a:extLst>
                <a:ext uri="{FF2B5EF4-FFF2-40B4-BE49-F238E27FC236}">
                  <a16:creationId xmlns:a16="http://schemas.microsoft.com/office/drawing/2014/main" id="{11576FF6-C934-43D3-A821-649B1936AC19}"/>
                </a:ext>
              </a:extLst>
            </p:cNvPr>
            <p:cNvSpPr/>
            <p:nvPr/>
          </p:nvSpPr>
          <p:spPr>
            <a:xfrm>
              <a:off x="7165367" y="4129941"/>
              <a:ext cx="20522" cy="22309"/>
            </a:xfrm>
            <a:custGeom>
              <a:avLst/>
              <a:gdLst>
                <a:gd name="connsiteX0" fmla="*/ 2643 w 20522"/>
                <a:gd name="connsiteY0" fmla="*/ 896 h 22309"/>
                <a:gd name="connsiteX1" fmla="*/ 18651 w 20522"/>
                <a:gd name="connsiteY1" fmla="*/ 9182 h 22309"/>
                <a:gd name="connsiteX2" fmla="*/ 20095 w 20522"/>
                <a:gd name="connsiteY2" fmla="*/ 9904 h 22309"/>
                <a:gd name="connsiteX3" fmla="*/ 20658 w 20522"/>
                <a:gd name="connsiteY3" fmla="*/ 21488 h 22309"/>
                <a:gd name="connsiteX4" fmla="*/ 18248 w 20522"/>
                <a:gd name="connsiteY4" fmla="*/ 22210 h 22309"/>
                <a:gd name="connsiteX5" fmla="*/ 1996 w 20522"/>
                <a:gd name="connsiteY5" fmla="*/ 11272 h 22309"/>
                <a:gd name="connsiteX6" fmla="*/ 955 w 20522"/>
                <a:gd name="connsiteY6" fmla="*/ 9341 h 22309"/>
                <a:gd name="connsiteX7" fmla="*/ 225 w 20522"/>
                <a:gd name="connsiteY7" fmla="*/ 1702 h 22309"/>
                <a:gd name="connsiteX8" fmla="*/ 469 w 20522"/>
                <a:gd name="connsiteY8" fmla="*/ 653 h 22309"/>
                <a:gd name="connsiteX9" fmla="*/ 2240 w 20522"/>
                <a:gd name="connsiteY9" fmla="*/ 334 h 22309"/>
                <a:gd name="connsiteX10" fmla="*/ 2643 w 20522"/>
                <a:gd name="connsiteY10" fmla="*/ 896 h 2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22" h="22309">
                  <a:moveTo>
                    <a:pt x="2643" y="896"/>
                  </a:moveTo>
                  <a:lnTo>
                    <a:pt x="18651" y="9182"/>
                  </a:lnTo>
                  <a:cubicBezTo>
                    <a:pt x="18651" y="9182"/>
                    <a:pt x="20019" y="8862"/>
                    <a:pt x="20095" y="9904"/>
                  </a:cubicBezTo>
                  <a:cubicBezTo>
                    <a:pt x="20179" y="10953"/>
                    <a:pt x="20658" y="21488"/>
                    <a:pt x="20658" y="21488"/>
                  </a:cubicBezTo>
                  <a:cubicBezTo>
                    <a:pt x="20658" y="21488"/>
                    <a:pt x="20095" y="23502"/>
                    <a:pt x="18248" y="22210"/>
                  </a:cubicBezTo>
                  <a:cubicBezTo>
                    <a:pt x="16393" y="20926"/>
                    <a:pt x="1996" y="11272"/>
                    <a:pt x="1996" y="11272"/>
                  </a:cubicBezTo>
                  <a:cubicBezTo>
                    <a:pt x="1996" y="11272"/>
                    <a:pt x="871" y="10550"/>
                    <a:pt x="955" y="9341"/>
                  </a:cubicBezTo>
                  <a:cubicBezTo>
                    <a:pt x="1031" y="8133"/>
                    <a:pt x="225" y="1702"/>
                    <a:pt x="225" y="1702"/>
                  </a:cubicBezTo>
                  <a:cubicBezTo>
                    <a:pt x="225" y="1702"/>
                    <a:pt x="-94" y="972"/>
                    <a:pt x="469" y="653"/>
                  </a:cubicBezTo>
                  <a:cubicBezTo>
                    <a:pt x="1031" y="334"/>
                    <a:pt x="2240" y="334"/>
                    <a:pt x="2240" y="334"/>
                  </a:cubicBezTo>
                  <a:lnTo>
                    <a:pt x="2643" y="896"/>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4" name="Freeform: Shape 543">
              <a:extLst>
                <a:ext uri="{FF2B5EF4-FFF2-40B4-BE49-F238E27FC236}">
                  <a16:creationId xmlns:a16="http://schemas.microsoft.com/office/drawing/2014/main" id="{DA1E21AD-C55F-4C8B-A056-23A42471F6DF}"/>
                </a:ext>
              </a:extLst>
            </p:cNvPr>
            <p:cNvSpPr/>
            <p:nvPr/>
          </p:nvSpPr>
          <p:spPr>
            <a:xfrm>
              <a:off x="7167359" y="4151984"/>
              <a:ext cx="18719" cy="20361"/>
            </a:xfrm>
            <a:custGeom>
              <a:avLst/>
              <a:gdLst>
                <a:gd name="connsiteX0" fmla="*/ 894 w 18719"/>
                <a:gd name="connsiteY0" fmla="*/ 342 h 20361"/>
                <a:gd name="connsiteX1" fmla="*/ 16500 w 18719"/>
                <a:gd name="connsiteY1" fmla="*/ 8149 h 20361"/>
                <a:gd name="connsiteX2" fmla="*/ 18826 w 18719"/>
                <a:gd name="connsiteY2" fmla="*/ 11121 h 20361"/>
                <a:gd name="connsiteX3" fmla="*/ 18431 w 18719"/>
                <a:gd name="connsiteY3" fmla="*/ 17879 h 20361"/>
                <a:gd name="connsiteX4" fmla="*/ 17138 w 18719"/>
                <a:gd name="connsiteY4" fmla="*/ 20699 h 20361"/>
                <a:gd name="connsiteX5" fmla="*/ 12790 w 18719"/>
                <a:gd name="connsiteY5" fmla="*/ 19407 h 20361"/>
                <a:gd name="connsiteX6" fmla="*/ 1206 w 18719"/>
                <a:gd name="connsiteY6" fmla="*/ 11927 h 20361"/>
                <a:gd name="connsiteX7" fmla="*/ 165 w 18719"/>
                <a:gd name="connsiteY7" fmla="*/ 10315 h 20361"/>
                <a:gd name="connsiteX8" fmla="*/ 165 w 18719"/>
                <a:gd name="connsiteY8" fmla="*/ 1232 h 20361"/>
                <a:gd name="connsiteX9" fmla="*/ 894 w 18719"/>
                <a:gd name="connsiteY9" fmla="*/ 342 h 20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19" h="20361">
                  <a:moveTo>
                    <a:pt x="894" y="342"/>
                  </a:moveTo>
                  <a:cubicBezTo>
                    <a:pt x="894" y="342"/>
                    <a:pt x="14888" y="6781"/>
                    <a:pt x="16500" y="8149"/>
                  </a:cubicBezTo>
                  <a:cubicBezTo>
                    <a:pt x="18104" y="9510"/>
                    <a:pt x="18750" y="9274"/>
                    <a:pt x="18826" y="11121"/>
                  </a:cubicBezTo>
                  <a:cubicBezTo>
                    <a:pt x="18909" y="12968"/>
                    <a:pt x="18826" y="15705"/>
                    <a:pt x="18431" y="17879"/>
                  </a:cubicBezTo>
                  <a:cubicBezTo>
                    <a:pt x="18020" y="20053"/>
                    <a:pt x="18590" y="20775"/>
                    <a:pt x="17138" y="20699"/>
                  </a:cubicBezTo>
                  <a:cubicBezTo>
                    <a:pt x="15694" y="20615"/>
                    <a:pt x="14485" y="20456"/>
                    <a:pt x="12790" y="19407"/>
                  </a:cubicBezTo>
                  <a:cubicBezTo>
                    <a:pt x="11103" y="18358"/>
                    <a:pt x="1206" y="11927"/>
                    <a:pt x="1206" y="11927"/>
                  </a:cubicBezTo>
                  <a:cubicBezTo>
                    <a:pt x="1206" y="11927"/>
                    <a:pt x="-71" y="10718"/>
                    <a:pt x="165" y="10315"/>
                  </a:cubicBezTo>
                  <a:cubicBezTo>
                    <a:pt x="408" y="9912"/>
                    <a:pt x="165" y="1232"/>
                    <a:pt x="165" y="1232"/>
                  </a:cubicBezTo>
                  <a:lnTo>
                    <a:pt x="894" y="342"/>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5" name="Freeform: Shape 544">
              <a:extLst>
                <a:ext uri="{FF2B5EF4-FFF2-40B4-BE49-F238E27FC236}">
                  <a16:creationId xmlns:a16="http://schemas.microsoft.com/office/drawing/2014/main" id="{770232D7-EB1F-47D0-9E70-8BCE53866391}"/>
                </a:ext>
              </a:extLst>
            </p:cNvPr>
            <p:cNvSpPr/>
            <p:nvPr/>
          </p:nvSpPr>
          <p:spPr>
            <a:xfrm>
              <a:off x="7168415" y="4174082"/>
              <a:ext cx="14298" cy="19194"/>
            </a:xfrm>
            <a:custGeom>
              <a:avLst/>
              <a:gdLst>
                <a:gd name="connsiteX0" fmla="*/ 5865 w 14298"/>
                <a:gd name="connsiteY0" fmla="*/ 3346 h 19194"/>
                <a:gd name="connsiteX1" fmla="*/ 12859 w 14298"/>
                <a:gd name="connsiteY1" fmla="*/ 8819 h 19194"/>
                <a:gd name="connsiteX2" fmla="*/ 14310 w 14298"/>
                <a:gd name="connsiteY2" fmla="*/ 12118 h 19194"/>
                <a:gd name="connsiteX3" fmla="*/ 13102 w 14298"/>
                <a:gd name="connsiteY3" fmla="*/ 18716 h 19194"/>
                <a:gd name="connsiteX4" fmla="*/ 10289 w 14298"/>
                <a:gd name="connsiteY4" fmla="*/ 18632 h 19194"/>
                <a:gd name="connsiteX5" fmla="*/ 1685 w 14298"/>
                <a:gd name="connsiteY5" fmla="*/ 11950 h 19194"/>
                <a:gd name="connsiteX6" fmla="*/ 233 w 14298"/>
                <a:gd name="connsiteY6" fmla="*/ 9784 h 19194"/>
                <a:gd name="connsiteX7" fmla="*/ 149 w 14298"/>
                <a:gd name="connsiteY7" fmla="*/ 2547 h 19194"/>
                <a:gd name="connsiteX8" fmla="*/ 2239 w 14298"/>
                <a:gd name="connsiteY8" fmla="*/ 852 h 19194"/>
                <a:gd name="connsiteX9" fmla="*/ 5865 w 14298"/>
                <a:gd name="connsiteY9" fmla="*/ 3346 h 19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98" h="19194">
                  <a:moveTo>
                    <a:pt x="5865" y="3346"/>
                  </a:moveTo>
                  <a:lnTo>
                    <a:pt x="12859" y="8819"/>
                  </a:lnTo>
                  <a:cubicBezTo>
                    <a:pt x="12859" y="8819"/>
                    <a:pt x="14956" y="8902"/>
                    <a:pt x="14310" y="12118"/>
                  </a:cubicBezTo>
                  <a:cubicBezTo>
                    <a:pt x="13664" y="15333"/>
                    <a:pt x="13102" y="18716"/>
                    <a:pt x="13102" y="18716"/>
                  </a:cubicBezTo>
                  <a:cubicBezTo>
                    <a:pt x="13102" y="18716"/>
                    <a:pt x="12942" y="20639"/>
                    <a:pt x="10289" y="18632"/>
                  </a:cubicBezTo>
                  <a:cubicBezTo>
                    <a:pt x="7636" y="16625"/>
                    <a:pt x="1685" y="11950"/>
                    <a:pt x="1685" y="11950"/>
                  </a:cubicBezTo>
                  <a:cubicBezTo>
                    <a:pt x="1685" y="11950"/>
                    <a:pt x="73" y="11312"/>
                    <a:pt x="233" y="9784"/>
                  </a:cubicBezTo>
                  <a:cubicBezTo>
                    <a:pt x="392" y="8256"/>
                    <a:pt x="149" y="2547"/>
                    <a:pt x="149" y="2547"/>
                  </a:cubicBezTo>
                  <a:cubicBezTo>
                    <a:pt x="149" y="2547"/>
                    <a:pt x="-170" y="-911"/>
                    <a:pt x="2239" y="852"/>
                  </a:cubicBezTo>
                  <a:cubicBezTo>
                    <a:pt x="4657" y="2623"/>
                    <a:pt x="5865" y="3346"/>
                    <a:pt x="5865" y="3346"/>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6" name="Freeform: Shape 545">
              <a:extLst>
                <a:ext uri="{FF2B5EF4-FFF2-40B4-BE49-F238E27FC236}">
                  <a16:creationId xmlns:a16="http://schemas.microsoft.com/office/drawing/2014/main" id="{89562839-FB9E-4520-B3BB-2660DE37319F}"/>
                </a:ext>
              </a:extLst>
            </p:cNvPr>
            <p:cNvSpPr/>
            <p:nvPr/>
          </p:nvSpPr>
          <p:spPr>
            <a:xfrm>
              <a:off x="7182763" y="4093590"/>
              <a:ext cx="24326" cy="22635"/>
            </a:xfrm>
            <a:custGeom>
              <a:avLst/>
              <a:gdLst>
                <a:gd name="connsiteX0" fmla="*/ 2624 w 24326"/>
                <a:gd name="connsiteY0" fmla="*/ 8840 h 22635"/>
                <a:gd name="connsiteX1" fmla="*/ 17424 w 24326"/>
                <a:gd name="connsiteY1" fmla="*/ 1033 h 22635"/>
                <a:gd name="connsiteX2" fmla="*/ 19521 w 24326"/>
                <a:gd name="connsiteY2" fmla="*/ 714 h 22635"/>
                <a:gd name="connsiteX3" fmla="*/ 23862 w 24326"/>
                <a:gd name="connsiteY3" fmla="*/ 11326 h 22635"/>
                <a:gd name="connsiteX4" fmla="*/ 23299 w 24326"/>
                <a:gd name="connsiteY4" fmla="*/ 14952 h 22635"/>
                <a:gd name="connsiteX5" fmla="*/ 10506 w 24326"/>
                <a:gd name="connsiteY5" fmla="*/ 20417 h 22635"/>
                <a:gd name="connsiteX6" fmla="*/ 8256 w 24326"/>
                <a:gd name="connsiteY6" fmla="*/ 21139 h 22635"/>
                <a:gd name="connsiteX7" fmla="*/ 4554 w 24326"/>
                <a:gd name="connsiteY7" fmla="*/ 21702 h 22635"/>
                <a:gd name="connsiteX8" fmla="*/ 1012 w 24326"/>
                <a:gd name="connsiteY8" fmla="*/ 12375 h 22635"/>
                <a:gd name="connsiteX9" fmla="*/ 290 w 24326"/>
                <a:gd name="connsiteY9" fmla="*/ 9881 h 22635"/>
                <a:gd name="connsiteX10" fmla="*/ 2624 w 24326"/>
                <a:gd name="connsiteY10" fmla="*/ 8840 h 22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26" h="22635">
                  <a:moveTo>
                    <a:pt x="2624" y="8840"/>
                  </a:moveTo>
                  <a:lnTo>
                    <a:pt x="17424" y="1033"/>
                  </a:lnTo>
                  <a:cubicBezTo>
                    <a:pt x="17424" y="1033"/>
                    <a:pt x="18556" y="-335"/>
                    <a:pt x="19521" y="714"/>
                  </a:cubicBezTo>
                  <a:cubicBezTo>
                    <a:pt x="20487" y="1756"/>
                    <a:pt x="23862" y="11326"/>
                    <a:pt x="23862" y="11326"/>
                  </a:cubicBezTo>
                  <a:cubicBezTo>
                    <a:pt x="23862" y="11326"/>
                    <a:pt x="25549" y="14305"/>
                    <a:pt x="23299" y="14952"/>
                  </a:cubicBezTo>
                  <a:cubicBezTo>
                    <a:pt x="21049" y="15590"/>
                    <a:pt x="10506" y="20417"/>
                    <a:pt x="10506" y="20417"/>
                  </a:cubicBezTo>
                  <a:cubicBezTo>
                    <a:pt x="10506" y="20417"/>
                    <a:pt x="9222" y="20174"/>
                    <a:pt x="8256" y="21139"/>
                  </a:cubicBezTo>
                  <a:cubicBezTo>
                    <a:pt x="7291" y="22104"/>
                    <a:pt x="5277" y="24362"/>
                    <a:pt x="4554" y="21702"/>
                  </a:cubicBezTo>
                  <a:cubicBezTo>
                    <a:pt x="3832" y="19049"/>
                    <a:pt x="1658" y="12534"/>
                    <a:pt x="1012" y="12375"/>
                  </a:cubicBezTo>
                  <a:cubicBezTo>
                    <a:pt x="374" y="12215"/>
                    <a:pt x="-113" y="10041"/>
                    <a:pt x="290" y="9881"/>
                  </a:cubicBezTo>
                  <a:cubicBezTo>
                    <a:pt x="693" y="9722"/>
                    <a:pt x="2624" y="8840"/>
                    <a:pt x="2624" y="8840"/>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7" name="Freeform: Shape 546">
              <a:extLst>
                <a:ext uri="{FF2B5EF4-FFF2-40B4-BE49-F238E27FC236}">
                  <a16:creationId xmlns:a16="http://schemas.microsoft.com/office/drawing/2014/main" id="{24F7CBC3-2FE2-44E3-92C8-E47B7EEC3FEB}"/>
                </a:ext>
              </a:extLst>
            </p:cNvPr>
            <p:cNvSpPr/>
            <p:nvPr/>
          </p:nvSpPr>
          <p:spPr>
            <a:xfrm>
              <a:off x="7189838" y="4117953"/>
              <a:ext cx="24031" cy="19237"/>
            </a:xfrm>
            <a:custGeom>
              <a:avLst/>
              <a:gdLst>
                <a:gd name="connsiteX0" fmla="*/ 2553 w 24031"/>
                <a:gd name="connsiteY0" fmla="*/ 5961 h 19237"/>
                <a:gd name="connsiteX1" fmla="*/ 8505 w 24031"/>
                <a:gd name="connsiteY1" fmla="*/ 3225 h 19237"/>
                <a:gd name="connsiteX2" fmla="*/ 13096 w 24031"/>
                <a:gd name="connsiteY2" fmla="*/ 2259 h 19237"/>
                <a:gd name="connsiteX3" fmla="*/ 15346 w 24031"/>
                <a:gd name="connsiteY3" fmla="*/ 2176 h 19237"/>
                <a:gd name="connsiteX4" fmla="*/ 16714 w 24031"/>
                <a:gd name="connsiteY4" fmla="*/ 815 h 19237"/>
                <a:gd name="connsiteX5" fmla="*/ 19846 w 24031"/>
                <a:gd name="connsiteY5" fmla="*/ 329 h 19237"/>
                <a:gd name="connsiteX6" fmla="*/ 22263 w 24031"/>
                <a:gd name="connsiteY6" fmla="*/ 1780 h 19237"/>
                <a:gd name="connsiteX7" fmla="*/ 23715 w 24031"/>
                <a:gd name="connsiteY7" fmla="*/ 9747 h 19237"/>
                <a:gd name="connsiteX8" fmla="*/ 24110 w 24031"/>
                <a:gd name="connsiteY8" fmla="*/ 13441 h 19237"/>
                <a:gd name="connsiteX9" fmla="*/ 21374 w 24031"/>
                <a:gd name="connsiteY9" fmla="*/ 15296 h 19237"/>
                <a:gd name="connsiteX10" fmla="*/ 15019 w 24031"/>
                <a:gd name="connsiteY10" fmla="*/ 16337 h 19237"/>
                <a:gd name="connsiteX11" fmla="*/ 9949 w 24031"/>
                <a:gd name="connsiteY11" fmla="*/ 17386 h 19237"/>
                <a:gd name="connsiteX12" fmla="*/ 7060 w 24031"/>
                <a:gd name="connsiteY12" fmla="*/ 17629 h 19237"/>
                <a:gd name="connsiteX13" fmla="*/ 4970 w 24031"/>
                <a:gd name="connsiteY13" fmla="*/ 18184 h 19237"/>
                <a:gd name="connsiteX14" fmla="*/ 3199 w 24031"/>
                <a:gd name="connsiteY14" fmla="*/ 19560 h 19237"/>
                <a:gd name="connsiteX15" fmla="*/ 1511 w 24031"/>
                <a:gd name="connsiteY15" fmla="*/ 18671 h 19237"/>
                <a:gd name="connsiteX16" fmla="*/ 1025 w 24031"/>
                <a:gd name="connsiteY16" fmla="*/ 14566 h 19237"/>
                <a:gd name="connsiteX17" fmla="*/ 941 w 24031"/>
                <a:gd name="connsiteY17" fmla="*/ 10864 h 19237"/>
                <a:gd name="connsiteX18" fmla="*/ 219 w 24031"/>
                <a:gd name="connsiteY18" fmla="*/ 8454 h 19237"/>
                <a:gd name="connsiteX19" fmla="*/ 706 w 24031"/>
                <a:gd name="connsiteY19" fmla="*/ 6843 h 19237"/>
                <a:gd name="connsiteX20" fmla="*/ 2553 w 24031"/>
                <a:gd name="connsiteY20" fmla="*/ 5961 h 19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31" h="19237">
                  <a:moveTo>
                    <a:pt x="2553" y="5961"/>
                  </a:moveTo>
                  <a:cubicBezTo>
                    <a:pt x="2553" y="5961"/>
                    <a:pt x="5449" y="3871"/>
                    <a:pt x="8505" y="3225"/>
                  </a:cubicBezTo>
                  <a:cubicBezTo>
                    <a:pt x="11560" y="2586"/>
                    <a:pt x="11484" y="2100"/>
                    <a:pt x="13096" y="2259"/>
                  </a:cubicBezTo>
                  <a:cubicBezTo>
                    <a:pt x="14700" y="2419"/>
                    <a:pt x="14456" y="2746"/>
                    <a:pt x="15346" y="2176"/>
                  </a:cubicBezTo>
                  <a:cubicBezTo>
                    <a:pt x="16228" y="1621"/>
                    <a:pt x="15346" y="1134"/>
                    <a:pt x="16714" y="815"/>
                  </a:cubicBezTo>
                  <a:cubicBezTo>
                    <a:pt x="18082" y="488"/>
                    <a:pt x="18804" y="329"/>
                    <a:pt x="19846" y="329"/>
                  </a:cubicBezTo>
                  <a:cubicBezTo>
                    <a:pt x="20895" y="329"/>
                    <a:pt x="22020" y="253"/>
                    <a:pt x="22263" y="1780"/>
                  </a:cubicBezTo>
                  <a:cubicBezTo>
                    <a:pt x="22506" y="3308"/>
                    <a:pt x="23548" y="7649"/>
                    <a:pt x="23715" y="9747"/>
                  </a:cubicBezTo>
                  <a:cubicBezTo>
                    <a:pt x="23875" y="11829"/>
                    <a:pt x="24353" y="12559"/>
                    <a:pt x="24110" y="13441"/>
                  </a:cubicBezTo>
                  <a:cubicBezTo>
                    <a:pt x="23875" y="14330"/>
                    <a:pt x="22423" y="15296"/>
                    <a:pt x="21374" y="15296"/>
                  </a:cubicBezTo>
                  <a:cubicBezTo>
                    <a:pt x="20332" y="15296"/>
                    <a:pt x="16311" y="16094"/>
                    <a:pt x="15019" y="16337"/>
                  </a:cubicBezTo>
                  <a:cubicBezTo>
                    <a:pt x="13734" y="16580"/>
                    <a:pt x="10998" y="17302"/>
                    <a:pt x="9949" y="17386"/>
                  </a:cubicBezTo>
                  <a:cubicBezTo>
                    <a:pt x="8907" y="17462"/>
                    <a:pt x="8345" y="17302"/>
                    <a:pt x="7060" y="17629"/>
                  </a:cubicBezTo>
                  <a:cubicBezTo>
                    <a:pt x="5768" y="17949"/>
                    <a:pt x="5365" y="17546"/>
                    <a:pt x="4970" y="18184"/>
                  </a:cubicBezTo>
                  <a:cubicBezTo>
                    <a:pt x="4559" y="18830"/>
                    <a:pt x="4240" y="19636"/>
                    <a:pt x="3199" y="19560"/>
                  </a:cubicBezTo>
                  <a:cubicBezTo>
                    <a:pt x="2150" y="19476"/>
                    <a:pt x="1671" y="19317"/>
                    <a:pt x="1511" y="18671"/>
                  </a:cubicBezTo>
                  <a:cubicBezTo>
                    <a:pt x="1344" y="18025"/>
                    <a:pt x="1184" y="16580"/>
                    <a:pt x="1025" y="14566"/>
                  </a:cubicBezTo>
                  <a:cubicBezTo>
                    <a:pt x="865" y="12559"/>
                    <a:pt x="1025" y="12156"/>
                    <a:pt x="941" y="10864"/>
                  </a:cubicBezTo>
                  <a:cubicBezTo>
                    <a:pt x="865" y="9579"/>
                    <a:pt x="379" y="8698"/>
                    <a:pt x="219" y="8454"/>
                  </a:cubicBezTo>
                  <a:cubicBezTo>
                    <a:pt x="59" y="8211"/>
                    <a:pt x="135" y="7329"/>
                    <a:pt x="706" y="6843"/>
                  </a:cubicBezTo>
                  <a:cubicBezTo>
                    <a:pt x="1268" y="6364"/>
                    <a:pt x="2553" y="5961"/>
                    <a:pt x="2553" y="5961"/>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8" name="Freeform: Shape 547">
              <a:extLst>
                <a:ext uri="{FF2B5EF4-FFF2-40B4-BE49-F238E27FC236}">
                  <a16:creationId xmlns:a16="http://schemas.microsoft.com/office/drawing/2014/main" id="{AA83B81D-281E-4DA0-92A7-E28250989819}"/>
                </a:ext>
              </a:extLst>
            </p:cNvPr>
            <p:cNvSpPr/>
            <p:nvPr/>
          </p:nvSpPr>
          <p:spPr>
            <a:xfrm>
              <a:off x="7192140" y="4140622"/>
              <a:ext cx="23836" cy="15543"/>
            </a:xfrm>
            <a:custGeom>
              <a:avLst/>
              <a:gdLst>
                <a:gd name="connsiteX0" fmla="*/ 2661 w 23836"/>
                <a:gd name="connsiteY0" fmla="*/ 4052 h 15543"/>
                <a:gd name="connsiteX1" fmla="*/ 7891 w 23836"/>
                <a:gd name="connsiteY1" fmla="*/ 2843 h 15543"/>
                <a:gd name="connsiteX2" fmla="*/ 11350 w 23836"/>
                <a:gd name="connsiteY2" fmla="*/ 1962 h 15543"/>
                <a:gd name="connsiteX3" fmla="*/ 14413 w 23836"/>
                <a:gd name="connsiteY3" fmla="*/ 1802 h 15543"/>
                <a:gd name="connsiteX4" fmla="*/ 16176 w 23836"/>
                <a:gd name="connsiteY4" fmla="*/ 1878 h 15543"/>
                <a:gd name="connsiteX5" fmla="*/ 19559 w 23836"/>
                <a:gd name="connsiteY5" fmla="*/ 593 h 15543"/>
                <a:gd name="connsiteX6" fmla="*/ 21969 w 23836"/>
                <a:gd name="connsiteY6" fmla="*/ 753 h 15543"/>
                <a:gd name="connsiteX7" fmla="*/ 23261 w 23836"/>
                <a:gd name="connsiteY7" fmla="*/ 2684 h 15543"/>
                <a:gd name="connsiteX8" fmla="*/ 23983 w 23836"/>
                <a:gd name="connsiteY8" fmla="*/ 12657 h 15543"/>
                <a:gd name="connsiteX9" fmla="*/ 22371 w 23836"/>
                <a:gd name="connsiteY9" fmla="*/ 15234 h 15543"/>
                <a:gd name="connsiteX10" fmla="*/ 7009 w 23836"/>
                <a:gd name="connsiteY10" fmla="*/ 15796 h 15543"/>
                <a:gd name="connsiteX11" fmla="*/ 4919 w 23836"/>
                <a:gd name="connsiteY11" fmla="*/ 15393 h 15543"/>
                <a:gd name="connsiteX12" fmla="*/ 2828 w 23836"/>
                <a:gd name="connsiteY12" fmla="*/ 15880 h 15543"/>
                <a:gd name="connsiteX13" fmla="*/ 2099 w 23836"/>
                <a:gd name="connsiteY13" fmla="*/ 15796 h 15543"/>
                <a:gd name="connsiteX14" fmla="*/ 1377 w 23836"/>
                <a:gd name="connsiteY14" fmla="*/ 15636 h 15543"/>
                <a:gd name="connsiteX15" fmla="*/ 252 w 23836"/>
                <a:gd name="connsiteY15" fmla="*/ 14109 h 15543"/>
                <a:gd name="connsiteX16" fmla="*/ 252 w 23836"/>
                <a:gd name="connsiteY16" fmla="*/ 5899 h 15543"/>
                <a:gd name="connsiteX17" fmla="*/ 890 w 23836"/>
                <a:gd name="connsiteY17" fmla="*/ 4615 h 15543"/>
                <a:gd name="connsiteX18" fmla="*/ 2661 w 23836"/>
                <a:gd name="connsiteY18" fmla="*/ 4052 h 15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36" h="15543">
                  <a:moveTo>
                    <a:pt x="2661" y="4052"/>
                  </a:moveTo>
                  <a:cubicBezTo>
                    <a:pt x="2661" y="4052"/>
                    <a:pt x="6363" y="2927"/>
                    <a:pt x="7891" y="2843"/>
                  </a:cubicBezTo>
                  <a:cubicBezTo>
                    <a:pt x="9419" y="2767"/>
                    <a:pt x="9822" y="2121"/>
                    <a:pt x="11350" y="1962"/>
                  </a:cubicBezTo>
                  <a:cubicBezTo>
                    <a:pt x="12877" y="1802"/>
                    <a:pt x="13280" y="1642"/>
                    <a:pt x="14413" y="1802"/>
                  </a:cubicBezTo>
                  <a:cubicBezTo>
                    <a:pt x="15538" y="1962"/>
                    <a:pt x="15135" y="2038"/>
                    <a:pt x="16176" y="1878"/>
                  </a:cubicBezTo>
                  <a:cubicBezTo>
                    <a:pt x="17225" y="1718"/>
                    <a:pt x="18594" y="753"/>
                    <a:pt x="19559" y="593"/>
                  </a:cubicBezTo>
                  <a:cubicBezTo>
                    <a:pt x="20524" y="434"/>
                    <a:pt x="20844" y="31"/>
                    <a:pt x="21969" y="753"/>
                  </a:cubicBezTo>
                  <a:cubicBezTo>
                    <a:pt x="23094" y="1475"/>
                    <a:pt x="23177" y="2197"/>
                    <a:pt x="23261" y="2684"/>
                  </a:cubicBezTo>
                  <a:cubicBezTo>
                    <a:pt x="23337" y="3163"/>
                    <a:pt x="23983" y="12657"/>
                    <a:pt x="23983" y="12657"/>
                  </a:cubicBezTo>
                  <a:cubicBezTo>
                    <a:pt x="23983" y="12657"/>
                    <a:pt x="23496" y="15074"/>
                    <a:pt x="22371" y="15234"/>
                  </a:cubicBezTo>
                  <a:cubicBezTo>
                    <a:pt x="21247" y="15393"/>
                    <a:pt x="7009" y="15796"/>
                    <a:pt x="7009" y="15796"/>
                  </a:cubicBezTo>
                  <a:cubicBezTo>
                    <a:pt x="7009" y="15796"/>
                    <a:pt x="5801" y="14914"/>
                    <a:pt x="4919" y="15393"/>
                  </a:cubicBezTo>
                  <a:cubicBezTo>
                    <a:pt x="4029" y="15880"/>
                    <a:pt x="3383" y="15880"/>
                    <a:pt x="2828" y="15880"/>
                  </a:cubicBezTo>
                  <a:cubicBezTo>
                    <a:pt x="2258" y="15880"/>
                    <a:pt x="2099" y="15796"/>
                    <a:pt x="2099" y="15796"/>
                  </a:cubicBezTo>
                  <a:cubicBezTo>
                    <a:pt x="2099" y="15796"/>
                    <a:pt x="1696" y="15880"/>
                    <a:pt x="1377" y="15636"/>
                  </a:cubicBezTo>
                  <a:cubicBezTo>
                    <a:pt x="1057" y="15393"/>
                    <a:pt x="252" y="16039"/>
                    <a:pt x="252" y="14109"/>
                  </a:cubicBezTo>
                  <a:lnTo>
                    <a:pt x="252" y="5899"/>
                  </a:lnTo>
                  <a:cubicBezTo>
                    <a:pt x="252" y="5899"/>
                    <a:pt x="-235" y="4934"/>
                    <a:pt x="890" y="4615"/>
                  </a:cubicBezTo>
                  <a:cubicBezTo>
                    <a:pt x="2023" y="4295"/>
                    <a:pt x="2661" y="4052"/>
                    <a:pt x="2661" y="4052"/>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9" name="Freeform: Shape 548">
              <a:extLst>
                <a:ext uri="{FF2B5EF4-FFF2-40B4-BE49-F238E27FC236}">
                  <a16:creationId xmlns:a16="http://schemas.microsoft.com/office/drawing/2014/main" id="{FF8CF76F-9FDE-47B6-B882-040C205797DD}"/>
                </a:ext>
              </a:extLst>
            </p:cNvPr>
            <p:cNvSpPr/>
            <p:nvPr/>
          </p:nvSpPr>
          <p:spPr>
            <a:xfrm>
              <a:off x="7191034" y="4163663"/>
              <a:ext cx="25267" cy="15676"/>
            </a:xfrm>
            <a:custGeom>
              <a:avLst/>
              <a:gdLst>
                <a:gd name="connsiteX0" fmla="*/ 2407 w 25267"/>
                <a:gd name="connsiteY0" fmla="*/ 648 h 15676"/>
                <a:gd name="connsiteX1" fmla="*/ 14956 w 25267"/>
                <a:gd name="connsiteY1" fmla="*/ 412 h 15676"/>
                <a:gd name="connsiteX2" fmla="*/ 18172 w 25267"/>
                <a:gd name="connsiteY2" fmla="*/ 572 h 15676"/>
                <a:gd name="connsiteX3" fmla="*/ 19456 w 25267"/>
                <a:gd name="connsiteY3" fmla="*/ 1134 h 15676"/>
                <a:gd name="connsiteX4" fmla="*/ 21068 w 25267"/>
                <a:gd name="connsiteY4" fmla="*/ 732 h 15676"/>
                <a:gd name="connsiteX5" fmla="*/ 23964 w 25267"/>
                <a:gd name="connsiteY5" fmla="*/ 572 h 15676"/>
                <a:gd name="connsiteX6" fmla="*/ 25408 w 25267"/>
                <a:gd name="connsiteY6" fmla="*/ 2662 h 15676"/>
                <a:gd name="connsiteX7" fmla="*/ 24283 w 25267"/>
                <a:gd name="connsiteY7" fmla="*/ 9503 h 15676"/>
                <a:gd name="connsiteX8" fmla="*/ 22755 w 25267"/>
                <a:gd name="connsiteY8" fmla="*/ 14414 h 15676"/>
                <a:gd name="connsiteX9" fmla="*/ 22915 w 25267"/>
                <a:gd name="connsiteY9" fmla="*/ 15691 h 15676"/>
                <a:gd name="connsiteX10" fmla="*/ 20749 w 25267"/>
                <a:gd name="connsiteY10" fmla="*/ 16018 h 15676"/>
                <a:gd name="connsiteX11" fmla="*/ 15678 w 25267"/>
                <a:gd name="connsiteY11" fmla="*/ 14969 h 15676"/>
                <a:gd name="connsiteX12" fmla="*/ 12136 w 25267"/>
                <a:gd name="connsiteY12" fmla="*/ 14330 h 15676"/>
                <a:gd name="connsiteX13" fmla="*/ 9240 w 25267"/>
                <a:gd name="connsiteY13" fmla="*/ 13927 h 15676"/>
                <a:gd name="connsiteX14" fmla="*/ 5143 w 25267"/>
                <a:gd name="connsiteY14" fmla="*/ 13684 h 15676"/>
                <a:gd name="connsiteX15" fmla="*/ 2163 w 25267"/>
                <a:gd name="connsiteY15" fmla="*/ 13365 h 15676"/>
                <a:gd name="connsiteX16" fmla="*/ 795 w 25267"/>
                <a:gd name="connsiteY16" fmla="*/ 12400 h 15676"/>
                <a:gd name="connsiteX17" fmla="*/ 316 w 25267"/>
                <a:gd name="connsiteY17" fmla="*/ 10872 h 15676"/>
                <a:gd name="connsiteX18" fmla="*/ 233 w 25267"/>
                <a:gd name="connsiteY18" fmla="*/ 6843 h 15676"/>
                <a:gd name="connsiteX19" fmla="*/ 476 w 25267"/>
                <a:gd name="connsiteY19" fmla="*/ 2100 h 15676"/>
                <a:gd name="connsiteX20" fmla="*/ 1122 w 25267"/>
                <a:gd name="connsiteY20" fmla="*/ 815 h 15676"/>
                <a:gd name="connsiteX21" fmla="*/ 2407 w 25267"/>
                <a:gd name="connsiteY21" fmla="*/ 648 h 1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267" h="15676">
                  <a:moveTo>
                    <a:pt x="2407" y="648"/>
                  </a:moveTo>
                  <a:cubicBezTo>
                    <a:pt x="2407" y="648"/>
                    <a:pt x="13345" y="253"/>
                    <a:pt x="14956" y="412"/>
                  </a:cubicBezTo>
                  <a:cubicBezTo>
                    <a:pt x="16560" y="572"/>
                    <a:pt x="17693" y="572"/>
                    <a:pt x="18172" y="572"/>
                  </a:cubicBezTo>
                  <a:cubicBezTo>
                    <a:pt x="18658" y="572"/>
                    <a:pt x="18575" y="1058"/>
                    <a:pt x="19456" y="1134"/>
                  </a:cubicBezTo>
                  <a:cubicBezTo>
                    <a:pt x="20346" y="1218"/>
                    <a:pt x="20665" y="975"/>
                    <a:pt x="21068" y="732"/>
                  </a:cubicBezTo>
                  <a:cubicBezTo>
                    <a:pt x="21471" y="488"/>
                    <a:pt x="23318" y="93"/>
                    <a:pt x="23964" y="572"/>
                  </a:cubicBezTo>
                  <a:cubicBezTo>
                    <a:pt x="24610" y="1058"/>
                    <a:pt x="25492" y="815"/>
                    <a:pt x="25408" y="2662"/>
                  </a:cubicBezTo>
                  <a:cubicBezTo>
                    <a:pt x="25332" y="4517"/>
                    <a:pt x="24610" y="7010"/>
                    <a:pt x="24283" y="9503"/>
                  </a:cubicBezTo>
                  <a:cubicBezTo>
                    <a:pt x="23964" y="11997"/>
                    <a:pt x="22755" y="13768"/>
                    <a:pt x="22755" y="14414"/>
                  </a:cubicBezTo>
                  <a:cubicBezTo>
                    <a:pt x="22755" y="15052"/>
                    <a:pt x="22915" y="15691"/>
                    <a:pt x="22915" y="15691"/>
                  </a:cubicBezTo>
                  <a:cubicBezTo>
                    <a:pt x="22915" y="15691"/>
                    <a:pt x="21714" y="15934"/>
                    <a:pt x="20749" y="16018"/>
                  </a:cubicBezTo>
                  <a:cubicBezTo>
                    <a:pt x="19783" y="16101"/>
                    <a:pt x="16241" y="15052"/>
                    <a:pt x="15678" y="14969"/>
                  </a:cubicBezTo>
                  <a:cubicBezTo>
                    <a:pt x="15116" y="14893"/>
                    <a:pt x="13748" y="14574"/>
                    <a:pt x="12136" y="14330"/>
                  </a:cubicBezTo>
                  <a:cubicBezTo>
                    <a:pt x="10532" y="14087"/>
                    <a:pt x="11414" y="14087"/>
                    <a:pt x="9240" y="13927"/>
                  </a:cubicBezTo>
                  <a:cubicBezTo>
                    <a:pt x="7074" y="13768"/>
                    <a:pt x="6352" y="13684"/>
                    <a:pt x="5143" y="13684"/>
                  </a:cubicBezTo>
                  <a:cubicBezTo>
                    <a:pt x="3934" y="13684"/>
                    <a:pt x="3129" y="14087"/>
                    <a:pt x="2163" y="13365"/>
                  </a:cubicBezTo>
                  <a:cubicBezTo>
                    <a:pt x="1198" y="12643"/>
                    <a:pt x="1198" y="13038"/>
                    <a:pt x="795" y="12400"/>
                  </a:cubicBezTo>
                  <a:cubicBezTo>
                    <a:pt x="392" y="11753"/>
                    <a:pt x="476" y="12232"/>
                    <a:pt x="316" y="10872"/>
                  </a:cubicBezTo>
                  <a:cubicBezTo>
                    <a:pt x="157" y="9503"/>
                    <a:pt x="73" y="7413"/>
                    <a:pt x="233" y="6843"/>
                  </a:cubicBezTo>
                  <a:cubicBezTo>
                    <a:pt x="392" y="6288"/>
                    <a:pt x="233" y="2503"/>
                    <a:pt x="476" y="2100"/>
                  </a:cubicBezTo>
                  <a:cubicBezTo>
                    <a:pt x="711" y="1697"/>
                    <a:pt x="552" y="975"/>
                    <a:pt x="1122" y="815"/>
                  </a:cubicBezTo>
                  <a:cubicBezTo>
                    <a:pt x="1684" y="648"/>
                    <a:pt x="2407" y="648"/>
                    <a:pt x="2407" y="648"/>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0" name="Freeform: Shape 549">
              <a:extLst>
                <a:ext uri="{FF2B5EF4-FFF2-40B4-BE49-F238E27FC236}">
                  <a16:creationId xmlns:a16="http://schemas.microsoft.com/office/drawing/2014/main" id="{590D60CB-22F5-44C1-9302-F8F87CEC3F99}"/>
                </a:ext>
              </a:extLst>
            </p:cNvPr>
            <p:cNvSpPr/>
            <p:nvPr/>
          </p:nvSpPr>
          <p:spPr>
            <a:xfrm>
              <a:off x="7185779" y="4185286"/>
              <a:ext cx="26191" cy="23820"/>
            </a:xfrm>
            <a:custGeom>
              <a:avLst/>
              <a:gdLst>
                <a:gd name="connsiteX0" fmla="*/ 5082 w 26191"/>
                <a:gd name="connsiteY0" fmla="*/ 760 h 23820"/>
                <a:gd name="connsiteX1" fmla="*/ 19806 w 26191"/>
                <a:gd name="connsiteY1" fmla="*/ 4302 h 23820"/>
                <a:gd name="connsiteX2" fmla="*/ 23911 w 26191"/>
                <a:gd name="connsiteY2" fmla="*/ 5746 h 23820"/>
                <a:gd name="connsiteX3" fmla="*/ 26320 w 26191"/>
                <a:gd name="connsiteY3" fmla="*/ 8004 h 23820"/>
                <a:gd name="connsiteX4" fmla="*/ 24792 w 26191"/>
                <a:gd name="connsiteY4" fmla="*/ 17414 h 23820"/>
                <a:gd name="connsiteX5" fmla="*/ 23751 w 26191"/>
                <a:gd name="connsiteY5" fmla="*/ 22401 h 23820"/>
                <a:gd name="connsiteX6" fmla="*/ 20612 w 26191"/>
                <a:gd name="connsiteY6" fmla="*/ 23929 h 23820"/>
                <a:gd name="connsiteX7" fmla="*/ 1867 w 26191"/>
                <a:gd name="connsiteY7" fmla="*/ 13713 h 23820"/>
                <a:gd name="connsiteX8" fmla="*/ 179 w 26191"/>
                <a:gd name="connsiteY8" fmla="*/ 12268 h 23820"/>
                <a:gd name="connsiteX9" fmla="*/ 1304 w 26191"/>
                <a:gd name="connsiteY9" fmla="*/ 7358 h 23820"/>
                <a:gd name="connsiteX10" fmla="*/ 2672 w 26191"/>
                <a:gd name="connsiteY10" fmla="*/ 3093 h 23820"/>
                <a:gd name="connsiteX11" fmla="*/ 2992 w 26191"/>
                <a:gd name="connsiteY11" fmla="*/ 357 h 23820"/>
                <a:gd name="connsiteX12" fmla="*/ 5082 w 26191"/>
                <a:gd name="connsiteY12" fmla="*/ 760 h 2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1" h="23820">
                  <a:moveTo>
                    <a:pt x="5082" y="760"/>
                  </a:moveTo>
                  <a:cubicBezTo>
                    <a:pt x="5082" y="760"/>
                    <a:pt x="17396" y="3010"/>
                    <a:pt x="19806" y="4302"/>
                  </a:cubicBezTo>
                  <a:cubicBezTo>
                    <a:pt x="22223" y="5587"/>
                    <a:pt x="22459" y="5267"/>
                    <a:pt x="23911" y="5746"/>
                  </a:cubicBezTo>
                  <a:cubicBezTo>
                    <a:pt x="25355" y="6233"/>
                    <a:pt x="26487" y="5587"/>
                    <a:pt x="26320" y="8004"/>
                  </a:cubicBezTo>
                  <a:cubicBezTo>
                    <a:pt x="26161" y="10414"/>
                    <a:pt x="24792" y="17414"/>
                    <a:pt x="24792" y="17414"/>
                  </a:cubicBezTo>
                  <a:lnTo>
                    <a:pt x="23751" y="22401"/>
                  </a:lnTo>
                  <a:cubicBezTo>
                    <a:pt x="23751" y="22401"/>
                    <a:pt x="22786" y="24970"/>
                    <a:pt x="20612" y="23929"/>
                  </a:cubicBezTo>
                  <a:cubicBezTo>
                    <a:pt x="18438" y="22887"/>
                    <a:pt x="1867" y="13713"/>
                    <a:pt x="1867" y="13713"/>
                  </a:cubicBezTo>
                  <a:cubicBezTo>
                    <a:pt x="1867" y="13713"/>
                    <a:pt x="-140" y="13872"/>
                    <a:pt x="179" y="12268"/>
                  </a:cubicBezTo>
                  <a:cubicBezTo>
                    <a:pt x="498" y="10657"/>
                    <a:pt x="1145" y="7761"/>
                    <a:pt x="1304" y="7358"/>
                  </a:cubicBezTo>
                  <a:cubicBezTo>
                    <a:pt x="1464" y="6955"/>
                    <a:pt x="2513" y="3656"/>
                    <a:pt x="2672" y="3093"/>
                  </a:cubicBezTo>
                  <a:cubicBezTo>
                    <a:pt x="2832" y="2531"/>
                    <a:pt x="2110" y="357"/>
                    <a:pt x="2992" y="357"/>
                  </a:cubicBezTo>
                  <a:cubicBezTo>
                    <a:pt x="3873" y="357"/>
                    <a:pt x="5082" y="760"/>
                    <a:pt x="5082" y="760"/>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1" name="Freeform: Shape 550">
              <a:extLst>
                <a:ext uri="{FF2B5EF4-FFF2-40B4-BE49-F238E27FC236}">
                  <a16:creationId xmlns:a16="http://schemas.microsoft.com/office/drawing/2014/main" id="{D9B2BEE2-4C2E-4D12-A687-207B404CF565}"/>
                </a:ext>
              </a:extLst>
            </p:cNvPr>
            <p:cNvSpPr/>
            <p:nvPr/>
          </p:nvSpPr>
          <p:spPr>
            <a:xfrm>
              <a:off x="7123077" y="4290909"/>
              <a:ext cx="67864" cy="28983"/>
            </a:xfrm>
            <a:custGeom>
              <a:avLst/>
              <a:gdLst>
                <a:gd name="connsiteX0" fmla="*/ 50869 w 67864"/>
                <a:gd name="connsiteY0" fmla="*/ 4588 h 28983"/>
                <a:gd name="connsiteX1" fmla="*/ 67037 w 67864"/>
                <a:gd name="connsiteY1" fmla="*/ 13998 h 28983"/>
                <a:gd name="connsiteX2" fmla="*/ 67684 w 67864"/>
                <a:gd name="connsiteY2" fmla="*/ 15769 h 28983"/>
                <a:gd name="connsiteX3" fmla="*/ 63579 w 67864"/>
                <a:gd name="connsiteY3" fmla="*/ 20513 h 28983"/>
                <a:gd name="connsiteX4" fmla="*/ 48703 w 67864"/>
                <a:gd name="connsiteY4" fmla="*/ 28965 h 28983"/>
                <a:gd name="connsiteX5" fmla="*/ 30361 w 67864"/>
                <a:gd name="connsiteY5" fmla="*/ 29041 h 28983"/>
                <a:gd name="connsiteX6" fmla="*/ 13303 w 67864"/>
                <a:gd name="connsiteY6" fmla="*/ 22687 h 28983"/>
                <a:gd name="connsiteX7" fmla="*/ 1879 w 67864"/>
                <a:gd name="connsiteY7" fmla="*/ 12546 h 28983"/>
                <a:gd name="connsiteX8" fmla="*/ 351 w 67864"/>
                <a:gd name="connsiteY8" fmla="*/ 8693 h 28983"/>
                <a:gd name="connsiteX9" fmla="*/ 594 w 67864"/>
                <a:gd name="connsiteY9" fmla="*/ 7081 h 28983"/>
                <a:gd name="connsiteX10" fmla="*/ 3977 w 67864"/>
                <a:gd name="connsiteY10" fmla="*/ 5956 h 28983"/>
                <a:gd name="connsiteX11" fmla="*/ 19818 w 67864"/>
                <a:gd name="connsiteY11" fmla="*/ 726 h 28983"/>
                <a:gd name="connsiteX12" fmla="*/ 23033 w 67864"/>
                <a:gd name="connsiteY12" fmla="*/ 726 h 28983"/>
                <a:gd name="connsiteX13" fmla="*/ 25215 w 67864"/>
                <a:gd name="connsiteY13" fmla="*/ 2817 h 28983"/>
                <a:gd name="connsiteX14" fmla="*/ 28590 w 67864"/>
                <a:gd name="connsiteY14" fmla="*/ 5872 h 28983"/>
                <a:gd name="connsiteX15" fmla="*/ 34382 w 67864"/>
                <a:gd name="connsiteY15" fmla="*/ 7241 h 28983"/>
                <a:gd name="connsiteX16" fmla="*/ 40494 w 67864"/>
                <a:gd name="connsiteY16" fmla="*/ 7081 h 28983"/>
                <a:gd name="connsiteX17" fmla="*/ 44918 w 67864"/>
                <a:gd name="connsiteY17" fmla="*/ 5310 h 28983"/>
                <a:gd name="connsiteX18" fmla="*/ 47730 w 67864"/>
                <a:gd name="connsiteY18" fmla="*/ 3060 h 28983"/>
                <a:gd name="connsiteX19" fmla="*/ 49828 w 67864"/>
                <a:gd name="connsiteY19" fmla="*/ 3379 h 28983"/>
                <a:gd name="connsiteX20" fmla="*/ 51272 w 67864"/>
                <a:gd name="connsiteY20" fmla="*/ 4664 h 28983"/>
                <a:gd name="connsiteX21" fmla="*/ 50869 w 67864"/>
                <a:gd name="connsiteY21" fmla="*/ 4588 h 28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7864" h="28983">
                  <a:moveTo>
                    <a:pt x="50869" y="4588"/>
                  </a:moveTo>
                  <a:lnTo>
                    <a:pt x="67037" y="13998"/>
                  </a:lnTo>
                  <a:cubicBezTo>
                    <a:pt x="67037" y="13998"/>
                    <a:pt x="68649" y="14880"/>
                    <a:pt x="67684" y="15769"/>
                  </a:cubicBezTo>
                  <a:cubicBezTo>
                    <a:pt x="66718" y="16651"/>
                    <a:pt x="64468" y="19874"/>
                    <a:pt x="63579" y="20513"/>
                  </a:cubicBezTo>
                  <a:cubicBezTo>
                    <a:pt x="62697" y="21159"/>
                    <a:pt x="52724" y="28639"/>
                    <a:pt x="48703" y="28965"/>
                  </a:cubicBezTo>
                  <a:cubicBezTo>
                    <a:pt x="44682" y="29285"/>
                    <a:pt x="34298" y="29688"/>
                    <a:pt x="30361" y="29041"/>
                  </a:cubicBezTo>
                  <a:cubicBezTo>
                    <a:pt x="26416" y="28395"/>
                    <a:pt x="16602" y="25750"/>
                    <a:pt x="13303" y="22687"/>
                  </a:cubicBezTo>
                  <a:cubicBezTo>
                    <a:pt x="10004" y="19631"/>
                    <a:pt x="2601" y="14242"/>
                    <a:pt x="1879" y="12546"/>
                  </a:cubicBezTo>
                  <a:cubicBezTo>
                    <a:pt x="1156" y="10859"/>
                    <a:pt x="351" y="8693"/>
                    <a:pt x="351" y="8693"/>
                  </a:cubicBezTo>
                  <a:cubicBezTo>
                    <a:pt x="351" y="8693"/>
                    <a:pt x="-288" y="7484"/>
                    <a:pt x="594" y="7081"/>
                  </a:cubicBezTo>
                  <a:cubicBezTo>
                    <a:pt x="1476" y="6678"/>
                    <a:pt x="2205" y="6351"/>
                    <a:pt x="3977" y="5956"/>
                  </a:cubicBezTo>
                  <a:cubicBezTo>
                    <a:pt x="5740" y="5553"/>
                    <a:pt x="19818" y="726"/>
                    <a:pt x="19818" y="726"/>
                  </a:cubicBezTo>
                  <a:cubicBezTo>
                    <a:pt x="19818" y="726"/>
                    <a:pt x="21270" y="-3"/>
                    <a:pt x="23033" y="726"/>
                  </a:cubicBezTo>
                  <a:cubicBezTo>
                    <a:pt x="24804" y="1448"/>
                    <a:pt x="24409" y="1608"/>
                    <a:pt x="25215" y="2817"/>
                  </a:cubicBezTo>
                  <a:cubicBezTo>
                    <a:pt x="26013" y="4025"/>
                    <a:pt x="26173" y="5226"/>
                    <a:pt x="28590" y="5872"/>
                  </a:cubicBezTo>
                  <a:cubicBezTo>
                    <a:pt x="30999" y="6519"/>
                    <a:pt x="31646" y="7157"/>
                    <a:pt x="34382" y="7241"/>
                  </a:cubicBezTo>
                  <a:cubicBezTo>
                    <a:pt x="37111" y="7317"/>
                    <a:pt x="38563" y="7560"/>
                    <a:pt x="40494" y="7081"/>
                  </a:cubicBezTo>
                  <a:cubicBezTo>
                    <a:pt x="42424" y="6595"/>
                    <a:pt x="43716" y="6351"/>
                    <a:pt x="44918" y="5310"/>
                  </a:cubicBezTo>
                  <a:cubicBezTo>
                    <a:pt x="46126" y="4261"/>
                    <a:pt x="47008" y="3136"/>
                    <a:pt x="47730" y="3060"/>
                  </a:cubicBezTo>
                  <a:cubicBezTo>
                    <a:pt x="48460" y="2976"/>
                    <a:pt x="49022" y="2976"/>
                    <a:pt x="49828" y="3379"/>
                  </a:cubicBezTo>
                  <a:cubicBezTo>
                    <a:pt x="50634" y="3782"/>
                    <a:pt x="51272" y="4664"/>
                    <a:pt x="51272" y="4664"/>
                  </a:cubicBezTo>
                  <a:cubicBezTo>
                    <a:pt x="51272" y="4664"/>
                    <a:pt x="50390" y="4504"/>
                    <a:pt x="50869" y="4588"/>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2" name="Freeform: Shape 551">
              <a:extLst>
                <a:ext uri="{FF2B5EF4-FFF2-40B4-BE49-F238E27FC236}">
                  <a16:creationId xmlns:a16="http://schemas.microsoft.com/office/drawing/2014/main" id="{33847198-0538-4885-BA9C-D79C8276E339}"/>
                </a:ext>
              </a:extLst>
            </p:cNvPr>
            <p:cNvSpPr/>
            <p:nvPr/>
          </p:nvSpPr>
          <p:spPr>
            <a:xfrm>
              <a:off x="7178653" y="4245375"/>
              <a:ext cx="24537" cy="18253"/>
            </a:xfrm>
            <a:custGeom>
              <a:avLst/>
              <a:gdLst>
                <a:gd name="connsiteX0" fmla="*/ 2954 w 24537"/>
                <a:gd name="connsiteY0" fmla="*/ 700 h 18253"/>
                <a:gd name="connsiteX1" fmla="*/ 23067 w 24537"/>
                <a:gd name="connsiteY1" fmla="*/ 2958 h 18253"/>
                <a:gd name="connsiteX2" fmla="*/ 24679 w 24537"/>
                <a:gd name="connsiteY2" fmla="*/ 4166 h 18253"/>
                <a:gd name="connsiteX3" fmla="*/ 23310 w 24537"/>
                <a:gd name="connsiteY3" fmla="*/ 17514 h 18253"/>
                <a:gd name="connsiteX4" fmla="*/ 21456 w 24537"/>
                <a:gd name="connsiteY4" fmla="*/ 18563 h 18253"/>
                <a:gd name="connsiteX5" fmla="*/ 1753 w 24537"/>
                <a:gd name="connsiteY5" fmla="*/ 15105 h 18253"/>
                <a:gd name="connsiteX6" fmla="*/ 141 w 24537"/>
                <a:gd name="connsiteY6" fmla="*/ 13736 h 18253"/>
                <a:gd name="connsiteX7" fmla="*/ 1183 w 24537"/>
                <a:gd name="connsiteY7" fmla="*/ 1749 h 18253"/>
                <a:gd name="connsiteX8" fmla="*/ 1829 w 24537"/>
                <a:gd name="connsiteY8" fmla="*/ 381 h 18253"/>
                <a:gd name="connsiteX9" fmla="*/ 2954 w 24537"/>
                <a:gd name="connsiteY9" fmla="*/ 700 h 1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37" h="18253">
                  <a:moveTo>
                    <a:pt x="2954" y="700"/>
                  </a:moveTo>
                  <a:lnTo>
                    <a:pt x="23067" y="2958"/>
                  </a:lnTo>
                  <a:cubicBezTo>
                    <a:pt x="23067" y="2958"/>
                    <a:pt x="24679" y="2882"/>
                    <a:pt x="24679" y="4166"/>
                  </a:cubicBezTo>
                  <a:cubicBezTo>
                    <a:pt x="24679" y="5451"/>
                    <a:pt x="23310" y="17514"/>
                    <a:pt x="23310" y="17514"/>
                  </a:cubicBezTo>
                  <a:cubicBezTo>
                    <a:pt x="23310" y="17514"/>
                    <a:pt x="23067" y="18966"/>
                    <a:pt x="21456" y="18563"/>
                  </a:cubicBezTo>
                  <a:cubicBezTo>
                    <a:pt x="19852" y="18160"/>
                    <a:pt x="1753" y="15105"/>
                    <a:pt x="1753" y="15105"/>
                  </a:cubicBezTo>
                  <a:cubicBezTo>
                    <a:pt x="1753" y="15105"/>
                    <a:pt x="141" y="14945"/>
                    <a:pt x="141" y="13736"/>
                  </a:cubicBezTo>
                  <a:cubicBezTo>
                    <a:pt x="141" y="12528"/>
                    <a:pt x="1183" y="1749"/>
                    <a:pt x="1183" y="1749"/>
                  </a:cubicBezTo>
                  <a:cubicBezTo>
                    <a:pt x="1183" y="1749"/>
                    <a:pt x="1023" y="381"/>
                    <a:pt x="1829" y="381"/>
                  </a:cubicBezTo>
                  <a:cubicBezTo>
                    <a:pt x="2635" y="381"/>
                    <a:pt x="2954" y="700"/>
                    <a:pt x="2954" y="700"/>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3" name="Freeform: Shape 552">
              <a:extLst>
                <a:ext uri="{FF2B5EF4-FFF2-40B4-BE49-F238E27FC236}">
                  <a16:creationId xmlns:a16="http://schemas.microsoft.com/office/drawing/2014/main" id="{575703A0-9285-4DBB-B2B7-28F38B8E7860}"/>
                </a:ext>
              </a:extLst>
            </p:cNvPr>
            <p:cNvSpPr/>
            <p:nvPr/>
          </p:nvSpPr>
          <p:spPr>
            <a:xfrm>
              <a:off x="7176552" y="4265874"/>
              <a:ext cx="24888" cy="14534"/>
            </a:xfrm>
            <a:custGeom>
              <a:avLst/>
              <a:gdLst>
                <a:gd name="connsiteX0" fmla="*/ 4013 w 24888"/>
                <a:gd name="connsiteY0" fmla="*/ 1211 h 14534"/>
                <a:gd name="connsiteX1" fmla="*/ 20987 w 24888"/>
                <a:gd name="connsiteY1" fmla="*/ 4745 h 14534"/>
                <a:gd name="connsiteX2" fmla="*/ 23959 w 24888"/>
                <a:gd name="connsiteY2" fmla="*/ 5148 h 14534"/>
                <a:gd name="connsiteX3" fmla="*/ 25008 w 24888"/>
                <a:gd name="connsiteY3" fmla="*/ 6600 h 14534"/>
                <a:gd name="connsiteX4" fmla="*/ 23959 w 24888"/>
                <a:gd name="connsiteY4" fmla="*/ 12309 h 14534"/>
                <a:gd name="connsiteX5" fmla="*/ 22591 w 24888"/>
                <a:gd name="connsiteY5" fmla="*/ 14559 h 14534"/>
                <a:gd name="connsiteX6" fmla="*/ 18813 w 24888"/>
                <a:gd name="connsiteY6" fmla="*/ 14726 h 14534"/>
                <a:gd name="connsiteX7" fmla="*/ 5701 w 24888"/>
                <a:gd name="connsiteY7" fmla="*/ 11184 h 14534"/>
                <a:gd name="connsiteX8" fmla="*/ 471 w 24888"/>
                <a:gd name="connsiteY8" fmla="*/ 9572 h 14534"/>
                <a:gd name="connsiteX9" fmla="*/ 228 w 24888"/>
                <a:gd name="connsiteY9" fmla="*/ 5794 h 14534"/>
                <a:gd name="connsiteX10" fmla="*/ 631 w 24888"/>
                <a:gd name="connsiteY10" fmla="*/ 1933 h 14534"/>
                <a:gd name="connsiteX11" fmla="*/ 2082 w 24888"/>
                <a:gd name="connsiteY11" fmla="*/ 405 h 14534"/>
                <a:gd name="connsiteX12" fmla="*/ 4013 w 24888"/>
                <a:gd name="connsiteY12" fmla="*/ 1211 h 1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88" h="14534">
                  <a:moveTo>
                    <a:pt x="4013" y="1211"/>
                  </a:moveTo>
                  <a:cubicBezTo>
                    <a:pt x="4013" y="1211"/>
                    <a:pt x="19695" y="4669"/>
                    <a:pt x="20987" y="4745"/>
                  </a:cubicBezTo>
                  <a:cubicBezTo>
                    <a:pt x="22272" y="4829"/>
                    <a:pt x="23556" y="4905"/>
                    <a:pt x="23959" y="5148"/>
                  </a:cubicBezTo>
                  <a:cubicBezTo>
                    <a:pt x="24362" y="5391"/>
                    <a:pt x="25168" y="4989"/>
                    <a:pt x="25008" y="6600"/>
                  </a:cubicBezTo>
                  <a:cubicBezTo>
                    <a:pt x="24841" y="8212"/>
                    <a:pt x="24202" y="11343"/>
                    <a:pt x="23959" y="12309"/>
                  </a:cubicBezTo>
                  <a:cubicBezTo>
                    <a:pt x="23716" y="13274"/>
                    <a:pt x="23153" y="14163"/>
                    <a:pt x="22591" y="14559"/>
                  </a:cubicBezTo>
                  <a:cubicBezTo>
                    <a:pt x="22028" y="14969"/>
                    <a:pt x="20341" y="15045"/>
                    <a:pt x="18813" y="14726"/>
                  </a:cubicBezTo>
                  <a:cubicBezTo>
                    <a:pt x="17285" y="14399"/>
                    <a:pt x="8110" y="11746"/>
                    <a:pt x="5701" y="11184"/>
                  </a:cubicBezTo>
                  <a:cubicBezTo>
                    <a:pt x="3283" y="10621"/>
                    <a:pt x="631" y="10378"/>
                    <a:pt x="471" y="9572"/>
                  </a:cubicBezTo>
                  <a:cubicBezTo>
                    <a:pt x="311" y="8774"/>
                    <a:pt x="-16" y="7566"/>
                    <a:pt x="228" y="5794"/>
                  </a:cubicBezTo>
                  <a:cubicBezTo>
                    <a:pt x="471" y="4023"/>
                    <a:pt x="395" y="2579"/>
                    <a:pt x="631" y="1933"/>
                  </a:cubicBezTo>
                  <a:cubicBezTo>
                    <a:pt x="874" y="1287"/>
                    <a:pt x="1117" y="245"/>
                    <a:pt x="2082" y="405"/>
                  </a:cubicBezTo>
                  <a:cubicBezTo>
                    <a:pt x="3048" y="565"/>
                    <a:pt x="4013" y="1211"/>
                    <a:pt x="4013" y="1211"/>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4" name="Freeform: Shape 553">
              <a:extLst>
                <a:ext uri="{FF2B5EF4-FFF2-40B4-BE49-F238E27FC236}">
                  <a16:creationId xmlns:a16="http://schemas.microsoft.com/office/drawing/2014/main" id="{384E965B-6E99-49E4-B429-7C4D43CEF7DF}"/>
                </a:ext>
              </a:extLst>
            </p:cNvPr>
            <p:cNvSpPr/>
            <p:nvPr/>
          </p:nvSpPr>
          <p:spPr>
            <a:xfrm>
              <a:off x="7174316" y="4282226"/>
              <a:ext cx="23977" cy="17452"/>
            </a:xfrm>
            <a:custGeom>
              <a:avLst/>
              <a:gdLst>
                <a:gd name="connsiteX0" fmla="*/ 3025 w 23977"/>
                <a:gd name="connsiteY0" fmla="*/ 396 h 17452"/>
                <a:gd name="connsiteX1" fmla="*/ 23054 w 23977"/>
                <a:gd name="connsiteY1" fmla="*/ 6181 h 17452"/>
                <a:gd name="connsiteX2" fmla="*/ 24020 w 23977"/>
                <a:gd name="connsiteY2" fmla="*/ 8514 h 17452"/>
                <a:gd name="connsiteX3" fmla="*/ 20805 w 23977"/>
                <a:gd name="connsiteY3" fmla="*/ 16321 h 17452"/>
                <a:gd name="connsiteX4" fmla="*/ 19033 w 23977"/>
                <a:gd name="connsiteY4" fmla="*/ 17689 h 17452"/>
                <a:gd name="connsiteX5" fmla="*/ 12435 w 23977"/>
                <a:gd name="connsiteY5" fmla="*/ 13508 h 17452"/>
                <a:gd name="connsiteX6" fmla="*/ 3671 w 23977"/>
                <a:gd name="connsiteY6" fmla="*/ 8195 h 17452"/>
                <a:gd name="connsiteX7" fmla="*/ 448 w 23977"/>
                <a:gd name="connsiteY7" fmla="*/ 6591 h 17452"/>
                <a:gd name="connsiteX8" fmla="*/ 372 w 23977"/>
                <a:gd name="connsiteY8" fmla="*/ 3931 h 17452"/>
                <a:gd name="connsiteX9" fmla="*/ 1178 w 23977"/>
                <a:gd name="connsiteY9" fmla="*/ 791 h 17452"/>
                <a:gd name="connsiteX10" fmla="*/ 3025 w 23977"/>
                <a:gd name="connsiteY10" fmla="*/ 396 h 17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77" h="17452">
                  <a:moveTo>
                    <a:pt x="3025" y="396"/>
                  </a:moveTo>
                  <a:lnTo>
                    <a:pt x="23054" y="6181"/>
                  </a:lnTo>
                  <a:cubicBezTo>
                    <a:pt x="23054" y="6181"/>
                    <a:pt x="24499" y="6986"/>
                    <a:pt x="24020" y="8514"/>
                  </a:cubicBezTo>
                  <a:cubicBezTo>
                    <a:pt x="23541" y="10050"/>
                    <a:pt x="22089" y="15112"/>
                    <a:pt x="20805" y="16321"/>
                  </a:cubicBezTo>
                  <a:cubicBezTo>
                    <a:pt x="19520" y="17530"/>
                    <a:pt x="19756" y="18168"/>
                    <a:pt x="19033" y="17689"/>
                  </a:cubicBezTo>
                  <a:cubicBezTo>
                    <a:pt x="18311" y="17210"/>
                    <a:pt x="14929" y="15279"/>
                    <a:pt x="12435" y="13508"/>
                  </a:cubicBezTo>
                  <a:cubicBezTo>
                    <a:pt x="9942" y="11737"/>
                    <a:pt x="5115" y="8355"/>
                    <a:pt x="3671" y="8195"/>
                  </a:cubicBezTo>
                  <a:cubicBezTo>
                    <a:pt x="2219" y="8035"/>
                    <a:pt x="608" y="7154"/>
                    <a:pt x="448" y="6591"/>
                  </a:cubicBezTo>
                  <a:cubicBezTo>
                    <a:pt x="288" y="6021"/>
                    <a:pt x="-114" y="5785"/>
                    <a:pt x="372" y="3931"/>
                  </a:cubicBezTo>
                  <a:cubicBezTo>
                    <a:pt x="851" y="2084"/>
                    <a:pt x="212" y="1202"/>
                    <a:pt x="1178" y="791"/>
                  </a:cubicBezTo>
                  <a:cubicBezTo>
                    <a:pt x="2143" y="396"/>
                    <a:pt x="3025" y="396"/>
                    <a:pt x="3025" y="396"/>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5" name="Freeform: Shape 554">
              <a:extLst>
                <a:ext uri="{FF2B5EF4-FFF2-40B4-BE49-F238E27FC236}">
                  <a16:creationId xmlns:a16="http://schemas.microsoft.com/office/drawing/2014/main" id="{F3747661-00FD-45F5-89CE-26E0860B88FC}"/>
                </a:ext>
              </a:extLst>
            </p:cNvPr>
            <p:cNvSpPr/>
            <p:nvPr/>
          </p:nvSpPr>
          <p:spPr>
            <a:xfrm>
              <a:off x="7120476" y="4277586"/>
              <a:ext cx="23612" cy="12750"/>
            </a:xfrm>
            <a:custGeom>
              <a:avLst/>
              <a:gdLst>
                <a:gd name="connsiteX0" fmla="*/ 1018 w 23612"/>
                <a:gd name="connsiteY0" fmla="*/ 685 h 12750"/>
                <a:gd name="connsiteX1" fmla="*/ 21207 w 23612"/>
                <a:gd name="connsiteY1" fmla="*/ 769 h 12750"/>
                <a:gd name="connsiteX2" fmla="*/ 22492 w 23612"/>
                <a:gd name="connsiteY2" fmla="*/ 525 h 12750"/>
                <a:gd name="connsiteX3" fmla="*/ 23381 w 23612"/>
                <a:gd name="connsiteY3" fmla="*/ 1894 h 12750"/>
                <a:gd name="connsiteX4" fmla="*/ 23625 w 23612"/>
                <a:gd name="connsiteY4" fmla="*/ 5915 h 12750"/>
                <a:gd name="connsiteX5" fmla="*/ 22735 w 23612"/>
                <a:gd name="connsiteY5" fmla="*/ 7526 h 12750"/>
                <a:gd name="connsiteX6" fmla="*/ 775 w 23612"/>
                <a:gd name="connsiteY6" fmla="*/ 13075 h 12750"/>
                <a:gd name="connsiteX7" fmla="*/ 288 w 23612"/>
                <a:gd name="connsiteY7" fmla="*/ 11547 h 12750"/>
                <a:gd name="connsiteX8" fmla="*/ 129 w 23612"/>
                <a:gd name="connsiteY8" fmla="*/ 6804 h 12750"/>
                <a:gd name="connsiteX9" fmla="*/ 288 w 23612"/>
                <a:gd name="connsiteY9" fmla="*/ 2532 h 12750"/>
                <a:gd name="connsiteX10" fmla="*/ 1018 w 23612"/>
                <a:gd name="connsiteY10" fmla="*/ 685 h 1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2" h="12750">
                  <a:moveTo>
                    <a:pt x="1018" y="685"/>
                  </a:moveTo>
                  <a:lnTo>
                    <a:pt x="21207" y="769"/>
                  </a:lnTo>
                  <a:cubicBezTo>
                    <a:pt x="21207" y="769"/>
                    <a:pt x="21937" y="122"/>
                    <a:pt x="22492" y="525"/>
                  </a:cubicBezTo>
                  <a:cubicBezTo>
                    <a:pt x="23054" y="928"/>
                    <a:pt x="23214" y="1004"/>
                    <a:pt x="23381" y="1894"/>
                  </a:cubicBezTo>
                  <a:cubicBezTo>
                    <a:pt x="23541" y="2775"/>
                    <a:pt x="23625" y="5428"/>
                    <a:pt x="23625" y="5915"/>
                  </a:cubicBezTo>
                  <a:cubicBezTo>
                    <a:pt x="23625" y="6394"/>
                    <a:pt x="24179" y="7283"/>
                    <a:pt x="22735" y="7526"/>
                  </a:cubicBezTo>
                  <a:cubicBezTo>
                    <a:pt x="21291" y="7762"/>
                    <a:pt x="775" y="13075"/>
                    <a:pt x="775" y="13075"/>
                  </a:cubicBezTo>
                  <a:cubicBezTo>
                    <a:pt x="775" y="13075"/>
                    <a:pt x="288" y="13638"/>
                    <a:pt x="288" y="11547"/>
                  </a:cubicBezTo>
                  <a:cubicBezTo>
                    <a:pt x="288" y="9457"/>
                    <a:pt x="129" y="8408"/>
                    <a:pt x="129" y="6804"/>
                  </a:cubicBezTo>
                  <a:cubicBezTo>
                    <a:pt x="129" y="5193"/>
                    <a:pt x="53" y="3178"/>
                    <a:pt x="288" y="2532"/>
                  </a:cubicBezTo>
                  <a:cubicBezTo>
                    <a:pt x="532" y="1894"/>
                    <a:pt x="615" y="845"/>
                    <a:pt x="1018" y="685"/>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6" name="Freeform: Shape 555">
              <a:extLst>
                <a:ext uri="{FF2B5EF4-FFF2-40B4-BE49-F238E27FC236}">
                  <a16:creationId xmlns:a16="http://schemas.microsoft.com/office/drawing/2014/main" id="{A527BB27-3D2E-4906-8DBD-74F10CBA51C6}"/>
                </a:ext>
              </a:extLst>
            </p:cNvPr>
            <p:cNvSpPr/>
            <p:nvPr/>
          </p:nvSpPr>
          <p:spPr>
            <a:xfrm>
              <a:off x="7120690" y="4260182"/>
              <a:ext cx="24682" cy="11032"/>
            </a:xfrm>
            <a:custGeom>
              <a:avLst/>
              <a:gdLst>
                <a:gd name="connsiteX0" fmla="*/ 4020 w 24682"/>
                <a:gd name="connsiteY0" fmla="*/ 385 h 11032"/>
                <a:gd name="connsiteX1" fmla="*/ 13514 w 24682"/>
                <a:gd name="connsiteY1" fmla="*/ 940 h 11032"/>
                <a:gd name="connsiteX2" fmla="*/ 19063 w 24682"/>
                <a:gd name="connsiteY2" fmla="*/ 2073 h 11032"/>
                <a:gd name="connsiteX3" fmla="*/ 23167 w 24682"/>
                <a:gd name="connsiteY3" fmla="*/ 2392 h 11032"/>
                <a:gd name="connsiteX4" fmla="*/ 24779 w 24682"/>
                <a:gd name="connsiteY4" fmla="*/ 3677 h 11032"/>
                <a:gd name="connsiteX5" fmla="*/ 24695 w 24682"/>
                <a:gd name="connsiteY5" fmla="*/ 7706 h 11032"/>
                <a:gd name="connsiteX6" fmla="*/ 23570 w 24682"/>
                <a:gd name="connsiteY6" fmla="*/ 10594 h 11032"/>
                <a:gd name="connsiteX7" fmla="*/ 19466 w 24682"/>
                <a:gd name="connsiteY7" fmla="*/ 11400 h 11032"/>
                <a:gd name="connsiteX8" fmla="*/ 13597 w 24682"/>
                <a:gd name="connsiteY8" fmla="*/ 11081 h 11032"/>
                <a:gd name="connsiteX9" fmla="*/ 6840 w 24682"/>
                <a:gd name="connsiteY9" fmla="*/ 10921 h 11032"/>
                <a:gd name="connsiteX10" fmla="*/ 1207 w 24682"/>
                <a:gd name="connsiteY10" fmla="*/ 10921 h 11032"/>
                <a:gd name="connsiteX11" fmla="*/ 242 w 24682"/>
                <a:gd name="connsiteY11" fmla="*/ 8747 h 11032"/>
                <a:gd name="connsiteX12" fmla="*/ 1047 w 24682"/>
                <a:gd name="connsiteY12" fmla="*/ 3844 h 11032"/>
                <a:gd name="connsiteX13" fmla="*/ 1770 w 24682"/>
                <a:gd name="connsiteY13" fmla="*/ 1267 h 11032"/>
                <a:gd name="connsiteX14" fmla="*/ 4020 w 24682"/>
                <a:gd name="connsiteY14" fmla="*/ 385 h 11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682" h="11032">
                  <a:moveTo>
                    <a:pt x="4020" y="385"/>
                  </a:moveTo>
                  <a:cubicBezTo>
                    <a:pt x="4020" y="385"/>
                    <a:pt x="10458" y="461"/>
                    <a:pt x="13514" y="940"/>
                  </a:cubicBezTo>
                  <a:cubicBezTo>
                    <a:pt x="16569" y="1427"/>
                    <a:pt x="17694" y="1989"/>
                    <a:pt x="19063" y="2073"/>
                  </a:cubicBezTo>
                  <a:cubicBezTo>
                    <a:pt x="20431" y="2157"/>
                    <a:pt x="23167" y="2392"/>
                    <a:pt x="23167" y="2392"/>
                  </a:cubicBezTo>
                  <a:cubicBezTo>
                    <a:pt x="23167" y="2392"/>
                    <a:pt x="24695" y="2552"/>
                    <a:pt x="24779" y="3677"/>
                  </a:cubicBezTo>
                  <a:cubicBezTo>
                    <a:pt x="24855" y="4809"/>
                    <a:pt x="24695" y="6170"/>
                    <a:pt x="24695" y="7706"/>
                  </a:cubicBezTo>
                  <a:cubicBezTo>
                    <a:pt x="24695" y="9233"/>
                    <a:pt x="23570" y="10594"/>
                    <a:pt x="23570" y="10594"/>
                  </a:cubicBezTo>
                  <a:cubicBezTo>
                    <a:pt x="23570" y="10594"/>
                    <a:pt x="22118" y="11559"/>
                    <a:pt x="19466" y="11400"/>
                  </a:cubicBezTo>
                  <a:cubicBezTo>
                    <a:pt x="16813" y="11240"/>
                    <a:pt x="16493" y="11240"/>
                    <a:pt x="13597" y="11081"/>
                  </a:cubicBezTo>
                  <a:cubicBezTo>
                    <a:pt x="10701" y="10921"/>
                    <a:pt x="7638" y="10921"/>
                    <a:pt x="6840" y="10921"/>
                  </a:cubicBezTo>
                  <a:lnTo>
                    <a:pt x="1207" y="10921"/>
                  </a:lnTo>
                  <a:cubicBezTo>
                    <a:pt x="1207" y="10921"/>
                    <a:pt x="-321" y="11240"/>
                    <a:pt x="242" y="8747"/>
                  </a:cubicBezTo>
                  <a:cubicBezTo>
                    <a:pt x="804" y="6254"/>
                    <a:pt x="721" y="4969"/>
                    <a:pt x="1047" y="3844"/>
                  </a:cubicBezTo>
                  <a:cubicBezTo>
                    <a:pt x="1367" y="2712"/>
                    <a:pt x="1123" y="1830"/>
                    <a:pt x="1770" y="1267"/>
                  </a:cubicBezTo>
                  <a:cubicBezTo>
                    <a:pt x="2408" y="705"/>
                    <a:pt x="4020" y="385"/>
                    <a:pt x="4020" y="385"/>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7" name="Freeform: Shape 556">
              <a:extLst>
                <a:ext uri="{FF2B5EF4-FFF2-40B4-BE49-F238E27FC236}">
                  <a16:creationId xmlns:a16="http://schemas.microsoft.com/office/drawing/2014/main" id="{078AF529-EA7A-4C4E-8F24-D5E2AD29ABC1}"/>
                </a:ext>
              </a:extLst>
            </p:cNvPr>
            <p:cNvSpPr/>
            <p:nvPr/>
          </p:nvSpPr>
          <p:spPr>
            <a:xfrm>
              <a:off x="7123704" y="4237492"/>
              <a:ext cx="24065" cy="16897"/>
            </a:xfrm>
            <a:custGeom>
              <a:avLst/>
              <a:gdLst>
                <a:gd name="connsiteX0" fmla="*/ 6077 w 24065"/>
                <a:gd name="connsiteY0" fmla="*/ 461 h 16897"/>
                <a:gd name="connsiteX1" fmla="*/ 14043 w 24065"/>
                <a:gd name="connsiteY1" fmla="*/ 1829 h 16897"/>
                <a:gd name="connsiteX2" fmla="*/ 16696 w 24065"/>
                <a:gd name="connsiteY2" fmla="*/ 1662 h 16897"/>
                <a:gd name="connsiteX3" fmla="*/ 20155 w 24065"/>
                <a:gd name="connsiteY3" fmla="*/ 2468 h 16897"/>
                <a:gd name="connsiteX4" fmla="*/ 22732 w 24065"/>
                <a:gd name="connsiteY4" fmla="*/ 3273 h 16897"/>
                <a:gd name="connsiteX5" fmla="*/ 24176 w 24065"/>
                <a:gd name="connsiteY5" fmla="*/ 5926 h 16897"/>
                <a:gd name="connsiteX6" fmla="*/ 23530 w 24065"/>
                <a:gd name="connsiteY6" fmla="*/ 11240 h 16897"/>
                <a:gd name="connsiteX7" fmla="*/ 22732 w 24065"/>
                <a:gd name="connsiteY7" fmla="*/ 17275 h 16897"/>
                <a:gd name="connsiteX8" fmla="*/ 361 w 24065"/>
                <a:gd name="connsiteY8" fmla="*/ 16150 h 16897"/>
                <a:gd name="connsiteX9" fmla="*/ 688 w 24065"/>
                <a:gd name="connsiteY9" fmla="*/ 13087 h 16897"/>
                <a:gd name="connsiteX10" fmla="*/ 2132 w 24065"/>
                <a:gd name="connsiteY10" fmla="*/ 8343 h 16897"/>
                <a:gd name="connsiteX11" fmla="*/ 3264 w 24065"/>
                <a:gd name="connsiteY11" fmla="*/ 5288 h 16897"/>
                <a:gd name="connsiteX12" fmla="*/ 4466 w 24065"/>
                <a:gd name="connsiteY12" fmla="*/ 2795 h 16897"/>
                <a:gd name="connsiteX13" fmla="*/ 4868 w 24065"/>
                <a:gd name="connsiteY13" fmla="*/ 377 h 16897"/>
                <a:gd name="connsiteX14" fmla="*/ 6077 w 24065"/>
                <a:gd name="connsiteY14" fmla="*/ 461 h 1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65" h="16897">
                  <a:moveTo>
                    <a:pt x="6077" y="461"/>
                  </a:moveTo>
                  <a:cubicBezTo>
                    <a:pt x="6077" y="461"/>
                    <a:pt x="12356" y="1829"/>
                    <a:pt x="14043" y="1829"/>
                  </a:cubicBezTo>
                  <a:cubicBezTo>
                    <a:pt x="15731" y="1829"/>
                    <a:pt x="15244" y="1183"/>
                    <a:pt x="16696" y="1662"/>
                  </a:cubicBezTo>
                  <a:cubicBezTo>
                    <a:pt x="18140" y="2148"/>
                    <a:pt x="19106" y="2072"/>
                    <a:pt x="20155" y="2468"/>
                  </a:cubicBezTo>
                  <a:cubicBezTo>
                    <a:pt x="21204" y="2870"/>
                    <a:pt x="21766" y="3273"/>
                    <a:pt x="22732" y="3273"/>
                  </a:cubicBezTo>
                  <a:cubicBezTo>
                    <a:pt x="23697" y="3273"/>
                    <a:pt x="24259" y="3676"/>
                    <a:pt x="24176" y="5926"/>
                  </a:cubicBezTo>
                  <a:cubicBezTo>
                    <a:pt x="24100" y="8184"/>
                    <a:pt x="23530" y="9149"/>
                    <a:pt x="23530" y="11240"/>
                  </a:cubicBezTo>
                  <a:cubicBezTo>
                    <a:pt x="23530" y="13330"/>
                    <a:pt x="22732" y="17275"/>
                    <a:pt x="22732" y="17275"/>
                  </a:cubicBezTo>
                  <a:lnTo>
                    <a:pt x="361" y="16150"/>
                  </a:lnTo>
                  <a:cubicBezTo>
                    <a:pt x="361" y="16150"/>
                    <a:pt x="-361" y="15017"/>
                    <a:pt x="688" y="13087"/>
                  </a:cubicBezTo>
                  <a:cubicBezTo>
                    <a:pt x="1737" y="11156"/>
                    <a:pt x="1896" y="9712"/>
                    <a:pt x="2132" y="8343"/>
                  </a:cubicBezTo>
                  <a:cubicBezTo>
                    <a:pt x="2375" y="6975"/>
                    <a:pt x="2702" y="6010"/>
                    <a:pt x="3264" y="5288"/>
                  </a:cubicBezTo>
                  <a:cubicBezTo>
                    <a:pt x="3827" y="4558"/>
                    <a:pt x="4306" y="3349"/>
                    <a:pt x="4466" y="2795"/>
                  </a:cubicBezTo>
                  <a:cubicBezTo>
                    <a:pt x="4625" y="2232"/>
                    <a:pt x="4868" y="377"/>
                    <a:pt x="4868" y="377"/>
                  </a:cubicBezTo>
                  <a:lnTo>
                    <a:pt x="6077" y="461"/>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8" name="Freeform: Shape 557">
              <a:extLst>
                <a:ext uri="{FF2B5EF4-FFF2-40B4-BE49-F238E27FC236}">
                  <a16:creationId xmlns:a16="http://schemas.microsoft.com/office/drawing/2014/main" id="{FA65CFFE-3C3C-4960-B464-753CA4A31953}"/>
                </a:ext>
              </a:extLst>
            </p:cNvPr>
            <p:cNvSpPr/>
            <p:nvPr/>
          </p:nvSpPr>
          <p:spPr>
            <a:xfrm>
              <a:off x="7151482" y="4248354"/>
              <a:ext cx="7741" cy="12630"/>
            </a:xfrm>
            <a:custGeom>
              <a:avLst/>
              <a:gdLst>
                <a:gd name="connsiteX0" fmla="*/ 3164 w 7741"/>
                <a:gd name="connsiteY0" fmla="*/ 457 h 12630"/>
                <a:gd name="connsiteX1" fmla="*/ 7588 w 7741"/>
                <a:gd name="connsiteY1" fmla="*/ 4964 h 12630"/>
                <a:gd name="connsiteX2" fmla="*/ 7831 w 7741"/>
                <a:gd name="connsiteY2" fmla="*/ 7055 h 12630"/>
                <a:gd name="connsiteX3" fmla="*/ 7025 w 7741"/>
                <a:gd name="connsiteY3" fmla="*/ 11965 h 12630"/>
                <a:gd name="connsiteX4" fmla="*/ 6706 w 7741"/>
                <a:gd name="connsiteY4" fmla="*/ 13007 h 12630"/>
                <a:gd name="connsiteX5" fmla="*/ 3323 w 7741"/>
                <a:gd name="connsiteY5" fmla="*/ 11638 h 12630"/>
                <a:gd name="connsiteX6" fmla="*/ 1309 w 7741"/>
                <a:gd name="connsiteY6" fmla="*/ 9951 h 12630"/>
                <a:gd name="connsiteX7" fmla="*/ 587 w 7741"/>
                <a:gd name="connsiteY7" fmla="*/ 8507 h 12630"/>
                <a:gd name="connsiteX8" fmla="*/ 184 w 7741"/>
                <a:gd name="connsiteY8" fmla="*/ 4964 h 12630"/>
                <a:gd name="connsiteX9" fmla="*/ 1073 w 7741"/>
                <a:gd name="connsiteY9" fmla="*/ 1422 h 12630"/>
                <a:gd name="connsiteX10" fmla="*/ 2518 w 7741"/>
                <a:gd name="connsiteY10" fmla="*/ 381 h 12630"/>
                <a:gd name="connsiteX11" fmla="*/ 3164 w 7741"/>
                <a:gd name="connsiteY11" fmla="*/ 457 h 1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41" h="12630">
                  <a:moveTo>
                    <a:pt x="3164" y="457"/>
                  </a:moveTo>
                  <a:lnTo>
                    <a:pt x="7588" y="4964"/>
                  </a:lnTo>
                  <a:cubicBezTo>
                    <a:pt x="7588" y="4964"/>
                    <a:pt x="7991" y="5208"/>
                    <a:pt x="7831" y="7055"/>
                  </a:cubicBezTo>
                  <a:cubicBezTo>
                    <a:pt x="7671" y="8910"/>
                    <a:pt x="7025" y="11965"/>
                    <a:pt x="7025" y="11965"/>
                  </a:cubicBezTo>
                  <a:cubicBezTo>
                    <a:pt x="7025" y="11965"/>
                    <a:pt x="7588" y="13090"/>
                    <a:pt x="6706" y="13007"/>
                  </a:cubicBezTo>
                  <a:cubicBezTo>
                    <a:pt x="5817" y="12931"/>
                    <a:pt x="3726" y="12209"/>
                    <a:pt x="3323" y="11638"/>
                  </a:cubicBezTo>
                  <a:cubicBezTo>
                    <a:pt x="2920" y="11076"/>
                    <a:pt x="1476" y="10270"/>
                    <a:pt x="1309" y="9951"/>
                  </a:cubicBezTo>
                  <a:cubicBezTo>
                    <a:pt x="1149" y="9632"/>
                    <a:pt x="670" y="8826"/>
                    <a:pt x="587" y="8507"/>
                  </a:cubicBezTo>
                  <a:cubicBezTo>
                    <a:pt x="511" y="8180"/>
                    <a:pt x="-52" y="6173"/>
                    <a:pt x="184" y="4964"/>
                  </a:cubicBezTo>
                  <a:cubicBezTo>
                    <a:pt x="427" y="3756"/>
                    <a:pt x="427" y="2144"/>
                    <a:pt x="1073" y="1422"/>
                  </a:cubicBezTo>
                  <a:cubicBezTo>
                    <a:pt x="1712" y="700"/>
                    <a:pt x="2518" y="381"/>
                    <a:pt x="2518" y="381"/>
                  </a:cubicBezTo>
                  <a:lnTo>
                    <a:pt x="3164" y="457"/>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9" name="Freeform: Shape 558">
              <a:extLst>
                <a:ext uri="{FF2B5EF4-FFF2-40B4-BE49-F238E27FC236}">
                  <a16:creationId xmlns:a16="http://schemas.microsoft.com/office/drawing/2014/main" id="{CD8621A0-3376-487F-AA6C-8BD6C0940EB4}"/>
                </a:ext>
              </a:extLst>
            </p:cNvPr>
            <p:cNvSpPr/>
            <p:nvPr/>
          </p:nvSpPr>
          <p:spPr>
            <a:xfrm>
              <a:off x="7149757" y="4265880"/>
              <a:ext cx="7014" cy="9102"/>
            </a:xfrm>
            <a:custGeom>
              <a:avLst/>
              <a:gdLst>
                <a:gd name="connsiteX0" fmla="*/ 3276 w 7014"/>
                <a:gd name="connsiteY0" fmla="*/ 399 h 9102"/>
                <a:gd name="connsiteX1" fmla="*/ 6658 w 7014"/>
                <a:gd name="connsiteY1" fmla="*/ 4184 h 9102"/>
                <a:gd name="connsiteX2" fmla="*/ 7137 w 7014"/>
                <a:gd name="connsiteY2" fmla="*/ 6275 h 9102"/>
                <a:gd name="connsiteX3" fmla="*/ 6491 w 7014"/>
                <a:gd name="connsiteY3" fmla="*/ 9490 h 9102"/>
                <a:gd name="connsiteX4" fmla="*/ 3359 w 7014"/>
                <a:gd name="connsiteY4" fmla="*/ 8281 h 9102"/>
                <a:gd name="connsiteX5" fmla="*/ 866 w 7014"/>
                <a:gd name="connsiteY5" fmla="*/ 6351 h 9102"/>
                <a:gd name="connsiteX6" fmla="*/ 220 w 7014"/>
                <a:gd name="connsiteY6" fmla="*/ 3378 h 9102"/>
                <a:gd name="connsiteX7" fmla="*/ 1588 w 7014"/>
                <a:gd name="connsiteY7" fmla="*/ 566 h 9102"/>
                <a:gd name="connsiteX8" fmla="*/ 3276 w 7014"/>
                <a:gd name="connsiteY8" fmla="*/ 399 h 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4" h="9102">
                  <a:moveTo>
                    <a:pt x="3276" y="399"/>
                  </a:moveTo>
                  <a:lnTo>
                    <a:pt x="6658" y="4184"/>
                  </a:lnTo>
                  <a:cubicBezTo>
                    <a:pt x="6658" y="4184"/>
                    <a:pt x="7137" y="4344"/>
                    <a:pt x="7137" y="6275"/>
                  </a:cubicBezTo>
                  <a:cubicBezTo>
                    <a:pt x="7137" y="8205"/>
                    <a:pt x="7221" y="9490"/>
                    <a:pt x="6491" y="9490"/>
                  </a:cubicBezTo>
                  <a:cubicBezTo>
                    <a:pt x="5769" y="9490"/>
                    <a:pt x="3998" y="8927"/>
                    <a:pt x="3359" y="8281"/>
                  </a:cubicBezTo>
                  <a:cubicBezTo>
                    <a:pt x="2713" y="7643"/>
                    <a:pt x="1261" y="7156"/>
                    <a:pt x="866" y="6351"/>
                  </a:cubicBezTo>
                  <a:cubicBezTo>
                    <a:pt x="463" y="5552"/>
                    <a:pt x="-99" y="4747"/>
                    <a:pt x="220" y="3378"/>
                  </a:cubicBezTo>
                  <a:cubicBezTo>
                    <a:pt x="539" y="2010"/>
                    <a:pt x="1102" y="802"/>
                    <a:pt x="1588" y="566"/>
                  </a:cubicBezTo>
                  <a:cubicBezTo>
                    <a:pt x="2067" y="323"/>
                    <a:pt x="3276" y="399"/>
                    <a:pt x="3276" y="399"/>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0" name="Freeform: Shape 559">
              <a:extLst>
                <a:ext uri="{FF2B5EF4-FFF2-40B4-BE49-F238E27FC236}">
                  <a16:creationId xmlns:a16="http://schemas.microsoft.com/office/drawing/2014/main" id="{06B26119-4CB0-4DFE-A09A-1B7781333B74}"/>
                </a:ext>
              </a:extLst>
            </p:cNvPr>
            <p:cNvSpPr/>
            <p:nvPr/>
          </p:nvSpPr>
          <p:spPr>
            <a:xfrm>
              <a:off x="7149122" y="4280774"/>
              <a:ext cx="5638" cy="9972"/>
            </a:xfrm>
            <a:custGeom>
              <a:avLst/>
              <a:gdLst>
                <a:gd name="connsiteX0" fmla="*/ 1980 w 5638"/>
                <a:gd name="connsiteY0" fmla="*/ 553 h 9972"/>
                <a:gd name="connsiteX1" fmla="*/ 4314 w 5638"/>
                <a:gd name="connsiteY1" fmla="*/ 2325 h 9972"/>
                <a:gd name="connsiteX2" fmla="*/ 5598 w 5638"/>
                <a:gd name="connsiteY2" fmla="*/ 4901 h 9972"/>
                <a:gd name="connsiteX3" fmla="*/ 5598 w 5638"/>
                <a:gd name="connsiteY3" fmla="*/ 9242 h 9972"/>
                <a:gd name="connsiteX4" fmla="*/ 4709 w 5638"/>
                <a:gd name="connsiteY4" fmla="*/ 10367 h 9972"/>
                <a:gd name="connsiteX5" fmla="*/ 3348 w 5638"/>
                <a:gd name="connsiteY5" fmla="*/ 9401 h 9972"/>
                <a:gd name="connsiteX6" fmla="*/ 2140 w 5638"/>
                <a:gd name="connsiteY6" fmla="*/ 7798 h 9972"/>
                <a:gd name="connsiteX7" fmla="*/ 771 w 5638"/>
                <a:gd name="connsiteY7" fmla="*/ 5221 h 9972"/>
                <a:gd name="connsiteX8" fmla="*/ 125 w 5638"/>
                <a:gd name="connsiteY8" fmla="*/ 2887 h 9972"/>
                <a:gd name="connsiteX9" fmla="*/ 452 w 5638"/>
                <a:gd name="connsiteY9" fmla="*/ 1276 h 9972"/>
                <a:gd name="connsiteX10" fmla="*/ 1501 w 5638"/>
                <a:gd name="connsiteY10" fmla="*/ 394 h 9972"/>
                <a:gd name="connsiteX11" fmla="*/ 1980 w 5638"/>
                <a:gd name="connsiteY11" fmla="*/ 553 h 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38" h="9972">
                  <a:moveTo>
                    <a:pt x="1980" y="553"/>
                  </a:moveTo>
                  <a:cubicBezTo>
                    <a:pt x="1980" y="553"/>
                    <a:pt x="3508" y="1602"/>
                    <a:pt x="4314" y="2325"/>
                  </a:cubicBezTo>
                  <a:cubicBezTo>
                    <a:pt x="5119" y="3047"/>
                    <a:pt x="5515" y="3130"/>
                    <a:pt x="5598" y="4901"/>
                  </a:cubicBezTo>
                  <a:cubicBezTo>
                    <a:pt x="5682" y="6665"/>
                    <a:pt x="5925" y="8436"/>
                    <a:pt x="5598" y="9242"/>
                  </a:cubicBezTo>
                  <a:cubicBezTo>
                    <a:pt x="5279" y="10048"/>
                    <a:pt x="5439" y="10367"/>
                    <a:pt x="4709" y="10367"/>
                  </a:cubicBezTo>
                  <a:cubicBezTo>
                    <a:pt x="3987" y="10367"/>
                    <a:pt x="3667" y="9888"/>
                    <a:pt x="3348" y="9401"/>
                  </a:cubicBezTo>
                  <a:cubicBezTo>
                    <a:pt x="3021" y="8923"/>
                    <a:pt x="2466" y="8436"/>
                    <a:pt x="2140" y="7798"/>
                  </a:cubicBezTo>
                  <a:cubicBezTo>
                    <a:pt x="1820" y="7151"/>
                    <a:pt x="931" y="6026"/>
                    <a:pt x="771" y="5221"/>
                  </a:cubicBezTo>
                  <a:cubicBezTo>
                    <a:pt x="612" y="4415"/>
                    <a:pt x="125" y="3374"/>
                    <a:pt x="125" y="2887"/>
                  </a:cubicBezTo>
                  <a:cubicBezTo>
                    <a:pt x="125" y="2408"/>
                    <a:pt x="125" y="1762"/>
                    <a:pt x="452" y="1276"/>
                  </a:cubicBezTo>
                  <a:cubicBezTo>
                    <a:pt x="771" y="797"/>
                    <a:pt x="1501" y="394"/>
                    <a:pt x="1501" y="394"/>
                  </a:cubicBezTo>
                  <a:lnTo>
                    <a:pt x="1980" y="553"/>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1" name="Freeform: Shape 560">
              <a:extLst>
                <a:ext uri="{FF2B5EF4-FFF2-40B4-BE49-F238E27FC236}">
                  <a16:creationId xmlns:a16="http://schemas.microsoft.com/office/drawing/2014/main" id="{90E9DF73-1C09-4EF7-A3F7-EF8D70392B02}"/>
                </a:ext>
              </a:extLst>
            </p:cNvPr>
            <p:cNvSpPr/>
            <p:nvPr/>
          </p:nvSpPr>
          <p:spPr>
            <a:xfrm>
              <a:off x="7165586" y="4251083"/>
              <a:ext cx="7555" cy="10862"/>
            </a:xfrm>
            <a:custGeom>
              <a:avLst/>
              <a:gdLst>
                <a:gd name="connsiteX0" fmla="*/ 491 w 7555"/>
                <a:gd name="connsiteY0" fmla="*/ 3529 h 10862"/>
                <a:gd name="connsiteX1" fmla="*/ 2581 w 7555"/>
                <a:gd name="connsiteY1" fmla="*/ 2480 h 10862"/>
                <a:gd name="connsiteX2" fmla="*/ 4991 w 7555"/>
                <a:gd name="connsiteY2" fmla="*/ 1758 h 10862"/>
                <a:gd name="connsiteX3" fmla="*/ 7165 w 7555"/>
                <a:gd name="connsiteY3" fmla="*/ 382 h 10862"/>
                <a:gd name="connsiteX4" fmla="*/ 7643 w 7555"/>
                <a:gd name="connsiteY4" fmla="*/ 1514 h 10862"/>
                <a:gd name="connsiteX5" fmla="*/ 7408 w 7555"/>
                <a:gd name="connsiteY5" fmla="*/ 4973 h 10862"/>
                <a:gd name="connsiteX6" fmla="*/ 7165 w 7555"/>
                <a:gd name="connsiteY6" fmla="*/ 7953 h 10862"/>
                <a:gd name="connsiteX7" fmla="*/ 6845 w 7555"/>
                <a:gd name="connsiteY7" fmla="*/ 9070 h 10862"/>
                <a:gd name="connsiteX8" fmla="*/ 2581 w 7555"/>
                <a:gd name="connsiteY8" fmla="*/ 11244 h 10862"/>
                <a:gd name="connsiteX9" fmla="*/ 1129 w 7555"/>
                <a:gd name="connsiteY9" fmla="*/ 11168 h 10862"/>
                <a:gd name="connsiteX10" fmla="*/ 247 w 7555"/>
                <a:gd name="connsiteY10" fmla="*/ 10119 h 10862"/>
                <a:gd name="connsiteX11" fmla="*/ 164 w 7555"/>
                <a:gd name="connsiteY11" fmla="*/ 7709 h 10862"/>
                <a:gd name="connsiteX12" fmla="*/ 491 w 7555"/>
                <a:gd name="connsiteY12" fmla="*/ 5376 h 10862"/>
                <a:gd name="connsiteX13" fmla="*/ 491 w 7555"/>
                <a:gd name="connsiteY13" fmla="*/ 3529 h 1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5" h="10862">
                  <a:moveTo>
                    <a:pt x="491" y="3529"/>
                  </a:moveTo>
                  <a:cubicBezTo>
                    <a:pt x="491" y="3529"/>
                    <a:pt x="1775" y="2480"/>
                    <a:pt x="2581" y="2480"/>
                  </a:cubicBezTo>
                  <a:cubicBezTo>
                    <a:pt x="3387" y="2480"/>
                    <a:pt x="4512" y="2396"/>
                    <a:pt x="4991" y="1758"/>
                  </a:cubicBezTo>
                  <a:cubicBezTo>
                    <a:pt x="5477" y="1111"/>
                    <a:pt x="6921" y="382"/>
                    <a:pt x="7165" y="382"/>
                  </a:cubicBezTo>
                  <a:cubicBezTo>
                    <a:pt x="7408" y="382"/>
                    <a:pt x="7643" y="465"/>
                    <a:pt x="7643" y="1514"/>
                  </a:cubicBezTo>
                  <a:cubicBezTo>
                    <a:pt x="7643" y="2563"/>
                    <a:pt x="7567" y="3924"/>
                    <a:pt x="7408" y="4973"/>
                  </a:cubicBezTo>
                  <a:cubicBezTo>
                    <a:pt x="7248" y="6022"/>
                    <a:pt x="7165" y="7307"/>
                    <a:pt x="7165" y="7953"/>
                  </a:cubicBezTo>
                  <a:cubicBezTo>
                    <a:pt x="7165" y="8591"/>
                    <a:pt x="8533" y="8188"/>
                    <a:pt x="6845" y="9070"/>
                  </a:cubicBezTo>
                  <a:cubicBezTo>
                    <a:pt x="5158" y="9959"/>
                    <a:pt x="2581" y="11244"/>
                    <a:pt x="2581" y="11244"/>
                  </a:cubicBezTo>
                  <a:lnTo>
                    <a:pt x="1129" y="11168"/>
                  </a:lnTo>
                  <a:cubicBezTo>
                    <a:pt x="1129" y="11168"/>
                    <a:pt x="323" y="10765"/>
                    <a:pt x="247" y="10119"/>
                  </a:cubicBezTo>
                  <a:cubicBezTo>
                    <a:pt x="164" y="9481"/>
                    <a:pt x="88" y="8675"/>
                    <a:pt x="164" y="7709"/>
                  </a:cubicBezTo>
                  <a:cubicBezTo>
                    <a:pt x="247" y="6744"/>
                    <a:pt x="491" y="5695"/>
                    <a:pt x="491" y="5376"/>
                  </a:cubicBezTo>
                  <a:lnTo>
                    <a:pt x="491" y="3529"/>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2" name="Freeform: Shape 561">
              <a:extLst>
                <a:ext uri="{FF2B5EF4-FFF2-40B4-BE49-F238E27FC236}">
                  <a16:creationId xmlns:a16="http://schemas.microsoft.com/office/drawing/2014/main" id="{98F69335-FCE5-4287-AB7D-74CD317A2D41}"/>
                </a:ext>
              </a:extLst>
            </p:cNvPr>
            <p:cNvSpPr/>
            <p:nvPr/>
          </p:nvSpPr>
          <p:spPr>
            <a:xfrm>
              <a:off x="7163678" y="4269177"/>
              <a:ext cx="6861" cy="6841"/>
            </a:xfrm>
            <a:custGeom>
              <a:avLst/>
              <a:gdLst>
                <a:gd name="connsiteX0" fmla="*/ 786 w 6861"/>
                <a:gd name="connsiteY0" fmla="*/ 2408 h 6841"/>
                <a:gd name="connsiteX1" fmla="*/ 5453 w 6861"/>
                <a:gd name="connsiteY1" fmla="*/ 485 h 6841"/>
                <a:gd name="connsiteX2" fmla="*/ 6981 w 6861"/>
                <a:gd name="connsiteY2" fmla="*/ 1610 h 6841"/>
                <a:gd name="connsiteX3" fmla="*/ 6897 w 6861"/>
                <a:gd name="connsiteY3" fmla="*/ 3944 h 6841"/>
                <a:gd name="connsiteX4" fmla="*/ 6494 w 6861"/>
                <a:gd name="connsiteY4" fmla="*/ 5228 h 6841"/>
                <a:gd name="connsiteX5" fmla="*/ 3765 w 6861"/>
                <a:gd name="connsiteY5" fmla="*/ 6597 h 6841"/>
                <a:gd name="connsiteX6" fmla="*/ 626 w 6861"/>
                <a:gd name="connsiteY6" fmla="*/ 7076 h 6841"/>
                <a:gd name="connsiteX7" fmla="*/ 223 w 6861"/>
                <a:gd name="connsiteY7" fmla="*/ 4666 h 6841"/>
                <a:gd name="connsiteX8" fmla="*/ 786 w 6861"/>
                <a:gd name="connsiteY8" fmla="*/ 2408 h 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1" h="6841">
                  <a:moveTo>
                    <a:pt x="786" y="2408"/>
                  </a:moveTo>
                  <a:cubicBezTo>
                    <a:pt x="786" y="2408"/>
                    <a:pt x="4085" y="721"/>
                    <a:pt x="5453" y="485"/>
                  </a:cubicBezTo>
                  <a:cubicBezTo>
                    <a:pt x="6814" y="242"/>
                    <a:pt x="7057" y="402"/>
                    <a:pt x="6981" y="1610"/>
                  </a:cubicBezTo>
                  <a:cubicBezTo>
                    <a:pt x="6897" y="2819"/>
                    <a:pt x="6897" y="3944"/>
                    <a:pt x="6897" y="3944"/>
                  </a:cubicBezTo>
                  <a:cubicBezTo>
                    <a:pt x="6897" y="3944"/>
                    <a:pt x="7140" y="4909"/>
                    <a:pt x="6494" y="5228"/>
                  </a:cubicBezTo>
                  <a:cubicBezTo>
                    <a:pt x="5848" y="5555"/>
                    <a:pt x="4647" y="6437"/>
                    <a:pt x="3765" y="6597"/>
                  </a:cubicBezTo>
                  <a:cubicBezTo>
                    <a:pt x="2876" y="6756"/>
                    <a:pt x="1189" y="7562"/>
                    <a:pt x="626" y="7076"/>
                  </a:cubicBezTo>
                  <a:cubicBezTo>
                    <a:pt x="64" y="6597"/>
                    <a:pt x="64" y="5228"/>
                    <a:pt x="223" y="4666"/>
                  </a:cubicBezTo>
                  <a:cubicBezTo>
                    <a:pt x="383" y="4103"/>
                    <a:pt x="786" y="2408"/>
                    <a:pt x="786" y="2408"/>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3" name="Freeform: Shape 562">
              <a:extLst>
                <a:ext uri="{FF2B5EF4-FFF2-40B4-BE49-F238E27FC236}">
                  <a16:creationId xmlns:a16="http://schemas.microsoft.com/office/drawing/2014/main" id="{715F76B4-9524-4DF3-A88C-67D891E69C4F}"/>
                </a:ext>
              </a:extLst>
            </p:cNvPr>
            <p:cNvSpPr/>
            <p:nvPr/>
          </p:nvSpPr>
          <p:spPr>
            <a:xfrm>
              <a:off x="7162401" y="4282220"/>
              <a:ext cx="6128" cy="10116"/>
            </a:xfrm>
            <a:custGeom>
              <a:avLst/>
              <a:gdLst>
                <a:gd name="connsiteX0" fmla="*/ 1339 w 6128"/>
                <a:gd name="connsiteY0" fmla="*/ 3289 h 10116"/>
                <a:gd name="connsiteX1" fmla="*/ 4714 w 6128"/>
                <a:gd name="connsiteY1" fmla="*/ 636 h 10116"/>
                <a:gd name="connsiteX2" fmla="*/ 6242 w 6128"/>
                <a:gd name="connsiteY2" fmla="*/ 796 h 10116"/>
                <a:gd name="connsiteX3" fmla="*/ 5361 w 6128"/>
                <a:gd name="connsiteY3" fmla="*/ 3532 h 10116"/>
                <a:gd name="connsiteX4" fmla="*/ 3833 w 6128"/>
                <a:gd name="connsiteY4" fmla="*/ 8602 h 10116"/>
                <a:gd name="connsiteX5" fmla="*/ 1415 w 6128"/>
                <a:gd name="connsiteY5" fmla="*/ 10374 h 10116"/>
                <a:gd name="connsiteX6" fmla="*/ 131 w 6128"/>
                <a:gd name="connsiteY6" fmla="*/ 9249 h 10116"/>
                <a:gd name="connsiteX7" fmla="*/ 534 w 6128"/>
                <a:gd name="connsiteY7" fmla="*/ 4581 h 10116"/>
                <a:gd name="connsiteX8" fmla="*/ 1339 w 6128"/>
                <a:gd name="connsiteY8" fmla="*/ 3289 h 1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28" h="10116">
                  <a:moveTo>
                    <a:pt x="1339" y="3289"/>
                  </a:moveTo>
                  <a:lnTo>
                    <a:pt x="4714" y="636"/>
                  </a:lnTo>
                  <a:cubicBezTo>
                    <a:pt x="4714" y="636"/>
                    <a:pt x="6083" y="-2"/>
                    <a:pt x="6242" y="796"/>
                  </a:cubicBezTo>
                  <a:cubicBezTo>
                    <a:pt x="6402" y="1602"/>
                    <a:pt x="5361" y="3532"/>
                    <a:pt x="5361" y="3532"/>
                  </a:cubicBezTo>
                  <a:cubicBezTo>
                    <a:pt x="5361" y="3532"/>
                    <a:pt x="4555" y="7880"/>
                    <a:pt x="3833" y="8602"/>
                  </a:cubicBezTo>
                  <a:cubicBezTo>
                    <a:pt x="3111" y="9325"/>
                    <a:pt x="2145" y="10214"/>
                    <a:pt x="1415" y="10374"/>
                  </a:cubicBezTo>
                  <a:cubicBezTo>
                    <a:pt x="693" y="10533"/>
                    <a:pt x="131" y="10852"/>
                    <a:pt x="131" y="9249"/>
                  </a:cubicBezTo>
                  <a:cubicBezTo>
                    <a:pt x="131" y="7637"/>
                    <a:pt x="534" y="4581"/>
                    <a:pt x="534" y="4581"/>
                  </a:cubicBezTo>
                  <a:lnTo>
                    <a:pt x="1339" y="3289"/>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4" name="Freeform: Shape 563">
              <a:extLst>
                <a:ext uri="{FF2B5EF4-FFF2-40B4-BE49-F238E27FC236}">
                  <a16:creationId xmlns:a16="http://schemas.microsoft.com/office/drawing/2014/main" id="{03FB6823-7656-49A0-BA36-0F52ED22A478}"/>
                </a:ext>
              </a:extLst>
            </p:cNvPr>
            <p:cNvSpPr/>
            <p:nvPr/>
          </p:nvSpPr>
          <p:spPr>
            <a:xfrm>
              <a:off x="6962455" y="3869214"/>
              <a:ext cx="77267" cy="42025"/>
            </a:xfrm>
            <a:custGeom>
              <a:avLst/>
              <a:gdLst>
                <a:gd name="connsiteX0" fmla="*/ 76760 w 77267"/>
                <a:gd name="connsiteY0" fmla="*/ 30262 h 42025"/>
                <a:gd name="connsiteX1" fmla="*/ 56062 w 77267"/>
                <a:gd name="connsiteY1" fmla="*/ 39133 h 42025"/>
                <a:gd name="connsiteX2" fmla="*/ 54237 w 77267"/>
                <a:gd name="connsiteY2" fmla="*/ 38000 h 42025"/>
                <a:gd name="connsiteX3" fmla="*/ 49684 w 77267"/>
                <a:gd name="connsiteY3" fmla="*/ 33333 h 42025"/>
                <a:gd name="connsiteX4" fmla="*/ 38533 w 77267"/>
                <a:gd name="connsiteY4" fmla="*/ 29578 h 42025"/>
                <a:gd name="connsiteX5" fmla="*/ 26933 w 77267"/>
                <a:gd name="connsiteY5" fmla="*/ 33675 h 42025"/>
                <a:gd name="connsiteX6" fmla="*/ 20221 w 77267"/>
                <a:gd name="connsiteY6" fmla="*/ 41976 h 42025"/>
                <a:gd name="connsiteX7" fmla="*/ 17835 w 77267"/>
                <a:gd name="connsiteY7" fmla="*/ 41869 h 42025"/>
                <a:gd name="connsiteX8" fmla="*/ 85 w 77267"/>
                <a:gd name="connsiteY8" fmla="*/ 31060 h 42025"/>
                <a:gd name="connsiteX9" fmla="*/ 4289 w 77267"/>
                <a:gd name="connsiteY9" fmla="*/ 22524 h 42025"/>
                <a:gd name="connsiteX10" fmla="*/ 20221 w 77267"/>
                <a:gd name="connsiteY10" fmla="*/ 7732 h 42025"/>
                <a:gd name="connsiteX11" fmla="*/ 43200 w 77267"/>
                <a:gd name="connsiteY11" fmla="*/ 229 h 42025"/>
                <a:gd name="connsiteX12" fmla="*/ 61862 w 77267"/>
                <a:gd name="connsiteY12" fmla="*/ 9100 h 42025"/>
                <a:gd name="connsiteX13" fmla="*/ 77330 w 77267"/>
                <a:gd name="connsiteY13" fmla="*/ 29122 h 42025"/>
                <a:gd name="connsiteX14" fmla="*/ 76760 w 77267"/>
                <a:gd name="connsiteY14" fmla="*/ 30262 h 4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267" h="42025">
                  <a:moveTo>
                    <a:pt x="76760" y="30262"/>
                  </a:moveTo>
                  <a:cubicBezTo>
                    <a:pt x="76760" y="30262"/>
                    <a:pt x="57073" y="38677"/>
                    <a:pt x="56062" y="39133"/>
                  </a:cubicBezTo>
                  <a:cubicBezTo>
                    <a:pt x="55036" y="39589"/>
                    <a:pt x="54237" y="38000"/>
                    <a:pt x="54237" y="38000"/>
                  </a:cubicBezTo>
                  <a:cubicBezTo>
                    <a:pt x="54237" y="38000"/>
                    <a:pt x="53325" y="36974"/>
                    <a:pt x="49684" y="33333"/>
                  </a:cubicBezTo>
                  <a:cubicBezTo>
                    <a:pt x="46043" y="29692"/>
                    <a:pt x="42516" y="29806"/>
                    <a:pt x="38533" y="29578"/>
                  </a:cubicBezTo>
                  <a:cubicBezTo>
                    <a:pt x="34557" y="29350"/>
                    <a:pt x="30004" y="31402"/>
                    <a:pt x="26933" y="33675"/>
                  </a:cubicBezTo>
                  <a:cubicBezTo>
                    <a:pt x="23862" y="35948"/>
                    <a:pt x="20677" y="41292"/>
                    <a:pt x="20221" y="41976"/>
                  </a:cubicBezTo>
                  <a:cubicBezTo>
                    <a:pt x="19765" y="42660"/>
                    <a:pt x="17835" y="41869"/>
                    <a:pt x="17835" y="41869"/>
                  </a:cubicBezTo>
                  <a:cubicBezTo>
                    <a:pt x="17835" y="41869"/>
                    <a:pt x="313" y="31623"/>
                    <a:pt x="85" y="31060"/>
                  </a:cubicBezTo>
                  <a:cubicBezTo>
                    <a:pt x="-143" y="30490"/>
                    <a:pt x="1332" y="27419"/>
                    <a:pt x="4289" y="22524"/>
                  </a:cubicBezTo>
                  <a:cubicBezTo>
                    <a:pt x="7253" y="17636"/>
                    <a:pt x="11115" y="14216"/>
                    <a:pt x="20221" y="7732"/>
                  </a:cubicBezTo>
                  <a:cubicBezTo>
                    <a:pt x="29320" y="1248"/>
                    <a:pt x="38313" y="229"/>
                    <a:pt x="43200" y="229"/>
                  </a:cubicBezTo>
                  <a:cubicBezTo>
                    <a:pt x="48096" y="229"/>
                    <a:pt x="52421" y="3072"/>
                    <a:pt x="61862" y="9100"/>
                  </a:cubicBezTo>
                  <a:cubicBezTo>
                    <a:pt x="71302" y="15128"/>
                    <a:pt x="77330" y="29122"/>
                    <a:pt x="77330" y="29122"/>
                  </a:cubicBezTo>
                  <a:lnTo>
                    <a:pt x="76760" y="30262"/>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5" name="Freeform: Shape 564">
              <a:extLst>
                <a:ext uri="{FF2B5EF4-FFF2-40B4-BE49-F238E27FC236}">
                  <a16:creationId xmlns:a16="http://schemas.microsoft.com/office/drawing/2014/main" id="{E486CFE8-243E-4F09-B354-35B339255D99}"/>
                </a:ext>
              </a:extLst>
            </p:cNvPr>
            <p:cNvSpPr/>
            <p:nvPr/>
          </p:nvSpPr>
          <p:spPr>
            <a:xfrm>
              <a:off x="7020957" y="3907492"/>
              <a:ext cx="25552" cy="19795"/>
            </a:xfrm>
            <a:custGeom>
              <a:avLst/>
              <a:gdLst>
                <a:gd name="connsiteX0" fmla="*/ 18196 w 25552"/>
                <a:gd name="connsiteY0" fmla="*/ 653 h 19795"/>
                <a:gd name="connsiteX1" fmla="*/ 21335 w 25552"/>
                <a:gd name="connsiteY1" fmla="*/ 250 h 19795"/>
                <a:gd name="connsiteX2" fmla="*/ 22460 w 25552"/>
                <a:gd name="connsiteY2" fmla="*/ 1862 h 19795"/>
                <a:gd name="connsiteX3" fmla="*/ 25197 w 25552"/>
                <a:gd name="connsiteY3" fmla="*/ 11918 h 19795"/>
                <a:gd name="connsiteX4" fmla="*/ 25600 w 25552"/>
                <a:gd name="connsiteY4" fmla="*/ 15134 h 19795"/>
                <a:gd name="connsiteX5" fmla="*/ 23266 w 25552"/>
                <a:gd name="connsiteY5" fmla="*/ 15620 h 19795"/>
                <a:gd name="connsiteX6" fmla="*/ 19572 w 25552"/>
                <a:gd name="connsiteY6" fmla="*/ 16259 h 19795"/>
                <a:gd name="connsiteX7" fmla="*/ 17801 w 25552"/>
                <a:gd name="connsiteY7" fmla="*/ 17064 h 19795"/>
                <a:gd name="connsiteX8" fmla="*/ 11682 w 25552"/>
                <a:gd name="connsiteY8" fmla="*/ 18113 h 19795"/>
                <a:gd name="connsiteX9" fmla="*/ 4848 w 25552"/>
                <a:gd name="connsiteY9" fmla="*/ 19960 h 19795"/>
                <a:gd name="connsiteX10" fmla="*/ 2590 w 25552"/>
                <a:gd name="connsiteY10" fmla="*/ 17870 h 19795"/>
                <a:gd name="connsiteX11" fmla="*/ 1625 w 25552"/>
                <a:gd name="connsiteY11" fmla="*/ 12724 h 19795"/>
                <a:gd name="connsiteX12" fmla="*/ 97 w 25552"/>
                <a:gd name="connsiteY12" fmla="*/ 8938 h 19795"/>
                <a:gd name="connsiteX13" fmla="*/ 1792 w 25552"/>
                <a:gd name="connsiteY13" fmla="*/ 7411 h 19795"/>
                <a:gd name="connsiteX14" fmla="*/ 18196 w 25552"/>
                <a:gd name="connsiteY14" fmla="*/ 653 h 19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52" h="19795">
                  <a:moveTo>
                    <a:pt x="18196" y="653"/>
                  </a:moveTo>
                  <a:cubicBezTo>
                    <a:pt x="18196" y="653"/>
                    <a:pt x="20127" y="166"/>
                    <a:pt x="21335" y="250"/>
                  </a:cubicBezTo>
                  <a:cubicBezTo>
                    <a:pt x="22544" y="334"/>
                    <a:pt x="22460" y="1862"/>
                    <a:pt x="22460" y="1862"/>
                  </a:cubicBezTo>
                  <a:cubicBezTo>
                    <a:pt x="22460" y="1862"/>
                    <a:pt x="24794" y="10626"/>
                    <a:pt x="25197" y="11918"/>
                  </a:cubicBezTo>
                  <a:cubicBezTo>
                    <a:pt x="25600" y="13203"/>
                    <a:pt x="25683" y="14571"/>
                    <a:pt x="25600" y="15134"/>
                  </a:cubicBezTo>
                  <a:cubicBezTo>
                    <a:pt x="25524" y="15696"/>
                    <a:pt x="24718" y="15453"/>
                    <a:pt x="23266" y="15620"/>
                  </a:cubicBezTo>
                  <a:cubicBezTo>
                    <a:pt x="21822" y="15780"/>
                    <a:pt x="20932" y="15536"/>
                    <a:pt x="19572" y="16259"/>
                  </a:cubicBezTo>
                  <a:cubicBezTo>
                    <a:pt x="18196" y="16981"/>
                    <a:pt x="18363" y="17064"/>
                    <a:pt x="17801" y="17064"/>
                  </a:cubicBezTo>
                  <a:cubicBezTo>
                    <a:pt x="17231" y="17064"/>
                    <a:pt x="12647" y="18113"/>
                    <a:pt x="11682" y="18113"/>
                  </a:cubicBezTo>
                  <a:cubicBezTo>
                    <a:pt x="10716" y="18113"/>
                    <a:pt x="6611" y="19474"/>
                    <a:pt x="4848" y="19960"/>
                  </a:cubicBezTo>
                  <a:cubicBezTo>
                    <a:pt x="3077" y="20439"/>
                    <a:pt x="2431" y="18516"/>
                    <a:pt x="2590" y="17870"/>
                  </a:cubicBezTo>
                  <a:cubicBezTo>
                    <a:pt x="2758" y="17224"/>
                    <a:pt x="2111" y="14890"/>
                    <a:pt x="1625" y="12724"/>
                  </a:cubicBezTo>
                  <a:cubicBezTo>
                    <a:pt x="1146" y="10550"/>
                    <a:pt x="340" y="9661"/>
                    <a:pt x="97" y="8938"/>
                  </a:cubicBezTo>
                  <a:cubicBezTo>
                    <a:pt x="-146" y="8216"/>
                    <a:pt x="1792" y="7411"/>
                    <a:pt x="1792" y="7411"/>
                  </a:cubicBezTo>
                  <a:lnTo>
                    <a:pt x="18196" y="653"/>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6" name="Freeform: Shape 565">
              <a:extLst>
                <a:ext uri="{FF2B5EF4-FFF2-40B4-BE49-F238E27FC236}">
                  <a16:creationId xmlns:a16="http://schemas.microsoft.com/office/drawing/2014/main" id="{8BC6CAC7-7F2C-4590-9AB1-FE744AF23036}"/>
                </a:ext>
              </a:extLst>
            </p:cNvPr>
            <p:cNvSpPr/>
            <p:nvPr/>
          </p:nvSpPr>
          <p:spPr>
            <a:xfrm>
              <a:off x="7025959" y="3931963"/>
              <a:ext cx="25059" cy="17695"/>
            </a:xfrm>
            <a:custGeom>
              <a:avLst/>
              <a:gdLst>
                <a:gd name="connsiteX0" fmla="*/ 17384 w 25059"/>
                <a:gd name="connsiteY0" fmla="*/ 1216 h 17695"/>
                <a:gd name="connsiteX1" fmla="*/ 18190 w 25059"/>
                <a:gd name="connsiteY1" fmla="*/ 729 h 17695"/>
                <a:gd name="connsiteX2" fmla="*/ 21002 w 25059"/>
                <a:gd name="connsiteY2" fmla="*/ 250 h 17695"/>
                <a:gd name="connsiteX3" fmla="*/ 22614 w 25059"/>
                <a:gd name="connsiteY3" fmla="*/ 1292 h 17695"/>
                <a:gd name="connsiteX4" fmla="*/ 23655 w 25059"/>
                <a:gd name="connsiteY4" fmla="*/ 4355 h 17695"/>
                <a:gd name="connsiteX5" fmla="*/ 24788 w 25059"/>
                <a:gd name="connsiteY5" fmla="*/ 9425 h 17695"/>
                <a:gd name="connsiteX6" fmla="*/ 25107 w 25059"/>
                <a:gd name="connsiteY6" fmla="*/ 13522 h 17695"/>
                <a:gd name="connsiteX7" fmla="*/ 24066 w 25059"/>
                <a:gd name="connsiteY7" fmla="*/ 15772 h 17695"/>
                <a:gd name="connsiteX8" fmla="*/ 20197 w 25059"/>
                <a:gd name="connsiteY8" fmla="*/ 16259 h 17695"/>
                <a:gd name="connsiteX9" fmla="*/ 16738 w 25059"/>
                <a:gd name="connsiteY9" fmla="*/ 16981 h 17695"/>
                <a:gd name="connsiteX10" fmla="*/ 12557 w 25059"/>
                <a:gd name="connsiteY10" fmla="*/ 17863 h 17695"/>
                <a:gd name="connsiteX11" fmla="*/ 6446 w 25059"/>
                <a:gd name="connsiteY11" fmla="*/ 17946 h 17695"/>
                <a:gd name="connsiteX12" fmla="*/ 1862 w 25059"/>
                <a:gd name="connsiteY12" fmla="*/ 17467 h 17695"/>
                <a:gd name="connsiteX13" fmla="*/ 729 w 25059"/>
                <a:gd name="connsiteY13" fmla="*/ 14487 h 17695"/>
                <a:gd name="connsiteX14" fmla="*/ 91 w 25059"/>
                <a:gd name="connsiteY14" fmla="*/ 5556 h 17695"/>
                <a:gd name="connsiteX15" fmla="*/ 1292 w 25059"/>
                <a:gd name="connsiteY15" fmla="*/ 4834 h 17695"/>
                <a:gd name="connsiteX16" fmla="*/ 4599 w 25059"/>
                <a:gd name="connsiteY16" fmla="*/ 4271 h 17695"/>
                <a:gd name="connsiteX17" fmla="*/ 17384 w 25059"/>
                <a:gd name="connsiteY17" fmla="*/ 1216 h 17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059" h="17695">
                  <a:moveTo>
                    <a:pt x="17384" y="1216"/>
                  </a:moveTo>
                  <a:cubicBezTo>
                    <a:pt x="17384" y="1216"/>
                    <a:pt x="17627" y="972"/>
                    <a:pt x="18190" y="729"/>
                  </a:cubicBezTo>
                  <a:cubicBezTo>
                    <a:pt x="18752" y="493"/>
                    <a:pt x="19558" y="250"/>
                    <a:pt x="21002" y="250"/>
                  </a:cubicBezTo>
                  <a:cubicBezTo>
                    <a:pt x="22454" y="250"/>
                    <a:pt x="21808" y="569"/>
                    <a:pt x="22614" y="1292"/>
                  </a:cubicBezTo>
                  <a:cubicBezTo>
                    <a:pt x="23420" y="2021"/>
                    <a:pt x="23100" y="2500"/>
                    <a:pt x="23655" y="4355"/>
                  </a:cubicBezTo>
                  <a:cubicBezTo>
                    <a:pt x="24225" y="6202"/>
                    <a:pt x="24461" y="7654"/>
                    <a:pt x="24788" y="9425"/>
                  </a:cubicBezTo>
                  <a:cubicBezTo>
                    <a:pt x="25107" y="11188"/>
                    <a:pt x="24947" y="11751"/>
                    <a:pt x="25107" y="13522"/>
                  </a:cubicBezTo>
                  <a:cubicBezTo>
                    <a:pt x="25267" y="15293"/>
                    <a:pt x="24788" y="15126"/>
                    <a:pt x="24066" y="15772"/>
                  </a:cubicBezTo>
                  <a:cubicBezTo>
                    <a:pt x="23336" y="16418"/>
                    <a:pt x="22530" y="16015"/>
                    <a:pt x="20197" y="16259"/>
                  </a:cubicBezTo>
                  <a:cubicBezTo>
                    <a:pt x="17871" y="16502"/>
                    <a:pt x="18190" y="16737"/>
                    <a:pt x="16738" y="16981"/>
                  </a:cubicBezTo>
                  <a:cubicBezTo>
                    <a:pt x="15294" y="17224"/>
                    <a:pt x="14085" y="17786"/>
                    <a:pt x="12557" y="17863"/>
                  </a:cubicBezTo>
                  <a:cubicBezTo>
                    <a:pt x="11029" y="17946"/>
                    <a:pt x="8452" y="17946"/>
                    <a:pt x="6446" y="17946"/>
                  </a:cubicBezTo>
                  <a:cubicBezTo>
                    <a:pt x="4431" y="17946"/>
                    <a:pt x="2744" y="17786"/>
                    <a:pt x="1862" y="17467"/>
                  </a:cubicBezTo>
                  <a:cubicBezTo>
                    <a:pt x="973" y="17140"/>
                    <a:pt x="653" y="15932"/>
                    <a:pt x="729" y="14487"/>
                  </a:cubicBezTo>
                  <a:cubicBezTo>
                    <a:pt x="813" y="13043"/>
                    <a:pt x="251" y="6445"/>
                    <a:pt x="91" y="5556"/>
                  </a:cubicBezTo>
                  <a:cubicBezTo>
                    <a:pt x="-69" y="4674"/>
                    <a:pt x="1292" y="4834"/>
                    <a:pt x="1292" y="4834"/>
                  </a:cubicBezTo>
                  <a:cubicBezTo>
                    <a:pt x="1292" y="4834"/>
                    <a:pt x="2744" y="4355"/>
                    <a:pt x="4599" y="4271"/>
                  </a:cubicBezTo>
                  <a:cubicBezTo>
                    <a:pt x="6446" y="4195"/>
                    <a:pt x="17384" y="1216"/>
                    <a:pt x="17384" y="1216"/>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7" name="Freeform: Shape 566">
              <a:extLst>
                <a:ext uri="{FF2B5EF4-FFF2-40B4-BE49-F238E27FC236}">
                  <a16:creationId xmlns:a16="http://schemas.microsoft.com/office/drawing/2014/main" id="{F7D2F57B-9AF7-42C8-977E-71EC1EB5C43A}"/>
                </a:ext>
              </a:extLst>
            </p:cNvPr>
            <p:cNvSpPr/>
            <p:nvPr/>
          </p:nvSpPr>
          <p:spPr>
            <a:xfrm>
              <a:off x="7025266" y="3957131"/>
              <a:ext cx="25235" cy="16929"/>
            </a:xfrm>
            <a:custGeom>
              <a:avLst/>
              <a:gdLst>
                <a:gd name="connsiteX0" fmla="*/ 24515 w 25235"/>
                <a:gd name="connsiteY0" fmla="*/ 17158 h 16929"/>
                <a:gd name="connsiteX1" fmla="*/ 21695 w 25235"/>
                <a:gd name="connsiteY1" fmla="*/ 17158 h 16929"/>
                <a:gd name="connsiteX2" fmla="*/ 13729 w 25235"/>
                <a:gd name="connsiteY2" fmla="*/ 16915 h 16929"/>
                <a:gd name="connsiteX3" fmla="*/ 381 w 25235"/>
                <a:gd name="connsiteY3" fmla="*/ 14422 h 16929"/>
                <a:gd name="connsiteX4" fmla="*/ 943 w 25235"/>
                <a:gd name="connsiteY4" fmla="*/ 10963 h 16929"/>
                <a:gd name="connsiteX5" fmla="*/ 1749 w 25235"/>
                <a:gd name="connsiteY5" fmla="*/ 1150 h 16929"/>
                <a:gd name="connsiteX6" fmla="*/ 25313 w 25235"/>
                <a:gd name="connsiteY6" fmla="*/ 260 h 16929"/>
                <a:gd name="connsiteX7" fmla="*/ 24515 w 25235"/>
                <a:gd name="connsiteY7" fmla="*/ 17158 h 16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35" h="16929">
                  <a:moveTo>
                    <a:pt x="24515" y="17158"/>
                  </a:moveTo>
                  <a:lnTo>
                    <a:pt x="21695" y="17158"/>
                  </a:lnTo>
                  <a:cubicBezTo>
                    <a:pt x="20091" y="17158"/>
                    <a:pt x="17355" y="17318"/>
                    <a:pt x="13729" y="16915"/>
                  </a:cubicBezTo>
                  <a:cubicBezTo>
                    <a:pt x="10111" y="16520"/>
                    <a:pt x="1103" y="14825"/>
                    <a:pt x="381" y="14422"/>
                  </a:cubicBezTo>
                  <a:cubicBezTo>
                    <a:pt x="-341" y="14027"/>
                    <a:pt x="381" y="13297"/>
                    <a:pt x="943" y="10963"/>
                  </a:cubicBezTo>
                  <a:cubicBezTo>
                    <a:pt x="1506" y="8637"/>
                    <a:pt x="1749" y="1150"/>
                    <a:pt x="1749" y="1150"/>
                  </a:cubicBezTo>
                  <a:lnTo>
                    <a:pt x="25313" y="260"/>
                  </a:lnTo>
                  <a:lnTo>
                    <a:pt x="24515" y="17158"/>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8" name="Freeform: Shape 567">
              <a:extLst>
                <a:ext uri="{FF2B5EF4-FFF2-40B4-BE49-F238E27FC236}">
                  <a16:creationId xmlns:a16="http://schemas.microsoft.com/office/drawing/2014/main" id="{A4F582C0-D38D-4EEC-9860-092A42D69A40}"/>
                </a:ext>
              </a:extLst>
            </p:cNvPr>
            <p:cNvSpPr/>
            <p:nvPr/>
          </p:nvSpPr>
          <p:spPr>
            <a:xfrm>
              <a:off x="7018625" y="3979172"/>
              <a:ext cx="28585" cy="20440"/>
            </a:xfrm>
            <a:custGeom>
              <a:avLst/>
              <a:gdLst>
                <a:gd name="connsiteX0" fmla="*/ 28577 w 28585"/>
                <a:gd name="connsiteY0" fmla="*/ 5427 h 20440"/>
                <a:gd name="connsiteX1" fmla="*/ 24396 w 28585"/>
                <a:gd name="connsiteY1" fmla="*/ 19261 h 20440"/>
                <a:gd name="connsiteX2" fmla="*/ 23667 w 28585"/>
                <a:gd name="connsiteY2" fmla="*/ 20706 h 20440"/>
                <a:gd name="connsiteX3" fmla="*/ 346 w 28585"/>
                <a:gd name="connsiteY3" fmla="*/ 12504 h 20440"/>
                <a:gd name="connsiteX4" fmla="*/ 178 w 28585"/>
                <a:gd name="connsiteY4" fmla="*/ 11622 h 20440"/>
                <a:gd name="connsiteX5" fmla="*/ 4359 w 28585"/>
                <a:gd name="connsiteY5" fmla="*/ 843 h 20440"/>
                <a:gd name="connsiteX6" fmla="*/ 5249 w 28585"/>
                <a:gd name="connsiteY6" fmla="*/ 273 h 20440"/>
                <a:gd name="connsiteX7" fmla="*/ 28661 w 28585"/>
                <a:gd name="connsiteY7" fmla="*/ 4135 h 20440"/>
                <a:gd name="connsiteX8" fmla="*/ 28577 w 28585"/>
                <a:gd name="connsiteY8" fmla="*/ 5427 h 2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5" h="20440">
                  <a:moveTo>
                    <a:pt x="28577" y="5427"/>
                  </a:moveTo>
                  <a:cubicBezTo>
                    <a:pt x="28577" y="5427"/>
                    <a:pt x="24959" y="17657"/>
                    <a:pt x="24396" y="19261"/>
                  </a:cubicBezTo>
                  <a:cubicBezTo>
                    <a:pt x="23826" y="20873"/>
                    <a:pt x="23667" y="20706"/>
                    <a:pt x="23667" y="20706"/>
                  </a:cubicBezTo>
                  <a:cubicBezTo>
                    <a:pt x="23667" y="20706"/>
                    <a:pt x="825" y="12663"/>
                    <a:pt x="346" y="12504"/>
                  </a:cubicBezTo>
                  <a:cubicBezTo>
                    <a:pt x="-141" y="12344"/>
                    <a:pt x="178" y="11622"/>
                    <a:pt x="178" y="11622"/>
                  </a:cubicBezTo>
                  <a:cubicBezTo>
                    <a:pt x="178" y="11622"/>
                    <a:pt x="3964" y="1482"/>
                    <a:pt x="4359" y="843"/>
                  </a:cubicBezTo>
                  <a:cubicBezTo>
                    <a:pt x="4770" y="197"/>
                    <a:pt x="5249" y="273"/>
                    <a:pt x="5249" y="273"/>
                  </a:cubicBezTo>
                  <a:lnTo>
                    <a:pt x="28661" y="4135"/>
                  </a:lnTo>
                  <a:lnTo>
                    <a:pt x="28577" y="5427"/>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9" name="Freeform: Shape 568">
              <a:extLst>
                <a:ext uri="{FF2B5EF4-FFF2-40B4-BE49-F238E27FC236}">
                  <a16:creationId xmlns:a16="http://schemas.microsoft.com/office/drawing/2014/main" id="{6F4855A4-28EE-42C3-A798-BB82660B7A68}"/>
                </a:ext>
              </a:extLst>
            </p:cNvPr>
            <p:cNvSpPr/>
            <p:nvPr/>
          </p:nvSpPr>
          <p:spPr>
            <a:xfrm>
              <a:off x="7010011" y="3998642"/>
              <a:ext cx="28510" cy="25183"/>
            </a:xfrm>
            <a:custGeom>
              <a:avLst/>
              <a:gdLst>
                <a:gd name="connsiteX0" fmla="*/ 21901 w 28510"/>
                <a:gd name="connsiteY0" fmla="*/ 25463 h 25183"/>
                <a:gd name="connsiteX1" fmla="*/ 503 w 28510"/>
                <a:gd name="connsiteY1" fmla="*/ 12913 h 25183"/>
                <a:gd name="connsiteX2" fmla="*/ 184 w 28510"/>
                <a:gd name="connsiteY2" fmla="*/ 11788 h 25183"/>
                <a:gd name="connsiteX3" fmla="*/ 5733 w 28510"/>
                <a:gd name="connsiteY3" fmla="*/ 279 h 25183"/>
                <a:gd name="connsiteX4" fmla="*/ 28583 w 28510"/>
                <a:gd name="connsiteY4" fmla="*/ 10739 h 25183"/>
                <a:gd name="connsiteX5" fmla="*/ 21901 w 28510"/>
                <a:gd name="connsiteY5" fmla="*/ 25463 h 25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0" h="25183">
                  <a:moveTo>
                    <a:pt x="21901" y="25463"/>
                  </a:moveTo>
                  <a:cubicBezTo>
                    <a:pt x="21901" y="25463"/>
                    <a:pt x="1225" y="13156"/>
                    <a:pt x="503" y="12913"/>
                  </a:cubicBezTo>
                  <a:cubicBezTo>
                    <a:pt x="-219" y="12670"/>
                    <a:pt x="184" y="11788"/>
                    <a:pt x="184" y="11788"/>
                  </a:cubicBezTo>
                  <a:lnTo>
                    <a:pt x="5733" y="279"/>
                  </a:lnTo>
                  <a:lnTo>
                    <a:pt x="28583" y="10739"/>
                  </a:lnTo>
                  <a:lnTo>
                    <a:pt x="21901" y="25463"/>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8" name="Freeform: Shape 867">
              <a:extLst>
                <a:ext uri="{FF2B5EF4-FFF2-40B4-BE49-F238E27FC236}">
                  <a16:creationId xmlns:a16="http://schemas.microsoft.com/office/drawing/2014/main" id="{618A3183-0290-422A-81D6-C5B6783A4F71}"/>
                </a:ext>
              </a:extLst>
            </p:cNvPr>
            <p:cNvSpPr/>
            <p:nvPr/>
          </p:nvSpPr>
          <p:spPr>
            <a:xfrm>
              <a:off x="7003646" y="3907045"/>
              <a:ext cx="12284" cy="16868"/>
            </a:xfrm>
            <a:custGeom>
              <a:avLst/>
              <a:gdLst>
                <a:gd name="connsiteX0" fmla="*/ 3160 w 12284"/>
                <a:gd name="connsiteY0" fmla="*/ 377 h 16868"/>
                <a:gd name="connsiteX1" fmla="*/ 1716 w 12284"/>
                <a:gd name="connsiteY1" fmla="*/ 294 h 16868"/>
                <a:gd name="connsiteX2" fmla="*/ 1078 w 12284"/>
                <a:gd name="connsiteY2" fmla="*/ 1183 h 16868"/>
                <a:gd name="connsiteX3" fmla="*/ 188 w 12284"/>
                <a:gd name="connsiteY3" fmla="*/ 3996 h 16868"/>
                <a:gd name="connsiteX4" fmla="*/ 507 w 12284"/>
                <a:gd name="connsiteY4" fmla="*/ 6808 h 16868"/>
                <a:gd name="connsiteX5" fmla="*/ 1397 w 12284"/>
                <a:gd name="connsiteY5" fmla="*/ 7614 h 16868"/>
                <a:gd name="connsiteX6" fmla="*/ 4285 w 12284"/>
                <a:gd name="connsiteY6" fmla="*/ 9628 h 16868"/>
                <a:gd name="connsiteX7" fmla="*/ 7105 w 12284"/>
                <a:gd name="connsiteY7" fmla="*/ 12365 h 16868"/>
                <a:gd name="connsiteX8" fmla="*/ 10085 w 12284"/>
                <a:gd name="connsiteY8" fmla="*/ 16143 h 16868"/>
                <a:gd name="connsiteX9" fmla="*/ 11773 w 12284"/>
                <a:gd name="connsiteY9" fmla="*/ 17108 h 16868"/>
                <a:gd name="connsiteX10" fmla="*/ 12335 w 12284"/>
                <a:gd name="connsiteY10" fmla="*/ 15740 h 16868"/>
                <a:gd name="connsiteX11" fmla="*/ 11529 w 12284"/>
                <a:gd name="connsiteY11" fmla="*/ 12684 h 16868"/>
                <a:gd name="connsiteX12" fmla="*/ 10002 w 12284"/>
                <a:gd name="connsiteY12" fmla="*/ 8503 h 16868"/>
                <a:gd name="connsiteX13" fmla="*/ 6862 w 12284"/>
                <a:gd name="connsiteY13" fmla="*/ 3190 h 16868"/>
                <a:gd name="connsiteX14" fmla="*/ 3160 w 12284"/>
                <a:gd name="connsiteY14" fmla="*/ 377 h 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84" h="16868">
                  <a:moveTo>
                    <a:pt x="3160" y="377"/>
                  </a:moveTo>
                  <a:cubicBezTo>
                    <a:pt x="3160" y="377"/>
                    <a:pt x="2438" y="134"/>
                    <a:pt x="1716" y="294"/>
                  </a:cubicBezTo>
                  <a:cubicBezTo>
                    <a:pt x="994" y="454"/>
                    <a:pt x="1313" y="613"/>
                    <a:pt x="1078" y="1183"/>
                  </a:cubicBezTo>
                  <a:cubicBezTo>
                    <a:pt x="834" y="1746"/>
                    <a:pt x="591" y="3030"/>
                    <a:pt x="188" y="3996"/>
                  </a:cubicBezTo>
                  <a:cubicBezTo>
                    <a:pt x="-215" y="4961"/>
                    <a:pt x="507" y="6808"/>
                    <a:pt x="507" y="6808"/>
                  </a:cubicBezTo>
                  <a:cubicBezTo>
                    <a:pt x="507" y="6808"/>
                    <a:pt x="994" y="7295"/>
                    <a:pt x="1397" y="7614"/>
                  </a:cubicBezTo>
                  <a:cubicBezTo>
                    <a:pt x="1800" y="7941"/>
                    <a:pt x="2438" y="8420"/>
                    <a:pt x="4285" y="9628"/>
                  </a:cubicBezTo>
                  <a:cubicBezTo>
                    <a:pt x="6140" y="10837"/>
                    <a:pt x="6300" y="11399"/>
                    <a:pt x="7105" y="12365"/>
                  </a:cubicBezTo>
                  <a:cubicBezTo>
                    <a:pt x="7911" y="13330"/>
                    <a:pt x="9599" y="15656"/>
                    <a:pt x="10085" y="16143"/>
                  </a:cubicBezTo>
                  <a:cubicBezTo>
                    <a:pt x="10564" y="16629"/>
                    <a:pt x="11051" y="17108"/>
                    <a:pt x="11773" y="17108"/>
                  </a:cubicBezTo>
                  <a:cubicBezTo>
                    <a:pt x="12495" y="17108"/>
                    <a:pt x="12335" y="16143"/>
                    <a:pt x="12335" y="15740"/>
                  </a:cubicBezTo>
                  <a:cubicBezTo>
                    <a:pt x="12335" y="15337"/>
                    <a:pt x="11773" y="13969"/>
                    <a:pt x="11529" y="12684"/>
                  </a:cubicBezTo>
                  <a:cubicBezTo>
                    <a:pt x="11286" y="11399"/>
                    <a:pt x="10564" y="9872"/>
                    <a:pt x="10002" y="8503"/>
                  </a:cubicBezTo>
                  <a:cubicBezTo>
                    <a:pt x="9439" y="7135"/>
                    <a:pt x="7995" y="4482"/>
                    <a:pt x="6862" y="3190"/>
                  </a:cubicBezTo>
                  <a:cubicBezTo>
                    <a:pt x="5737" y="1905"/>
                    <a:pt x="3160" y="377"/>
                    <a:pt x="3160" y="377"/>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9" name="Freeform: Shape 868">
              <a:extLst>
                <a:ext uri="{FF2B5EF4-FFF2-40B4-BE49-F238E27FC236}">
                  <a16:creationId xmlns:a16="http://schemas.microsoft.com/office/drawing/2014/main" id="{CDE9ADFC-8115-4870-BD29-F0EC0E70399B}"/>
                </a:ext>
              </a:extLst>
            </p:cNvPr>
            <p:cNvSpPr/>
            <p:nvPr/>
          </p:nvSpPr>
          <p:spPr>
            <a:xfrm>
              <a:off x="7002510" y="3924476"/>
              <a:ext cx="17103" cy="26253"/>
            </a:xfrm>
            <a:custGeom>
              <a:avLst/>
              <a:gdLst>
                <a:gd name="connsiteX0" fmla="*/ 998 w 17103"/>
                <a:gd name="connsiteY0" fmla="*/ 492 h 26253"/>
                <a:gd name="connsiteX1" fmla="*/ 117 w 17103"/>
                <a:gd name="connsiteY1" fmla="*/ 9424 h 26253"/>
                <a:gd name="connsiteX2" fmla="*/ 595 w 17103"/>
                <a:gd name="connsiteY2" fmla="*/ 12799 h 26253"/>
                <a:gd name="connsiteX3" fmla="*/ 16604 w 17103"/>
                <a:gd name="connsiteY3" fmla="*/ 26473 h 26253"/>
                <a:gd name="connsiteX4" fmla="*/ 17166 w 17103"/>
                <a:gd name="connsiteY4" fmla="*/ 26078 h 26253"/>
                <a:gd name="connsiteX5" fmla="*/ 16771 w 17103"/>
                <a:gd name="connsiteY5" fmla="*/ 13445 h 26253"/>
                <a:gd name="connsiteX6" fmla="*/ 2047 w 17103"/>
                <a:gd name="connsiteY6" fmla="*/ 249 h 26253"/>
                <a:gd name="connsiteX7" fmla="*/ 998 w 17103"/>
                <a:gd name="connsiteY7" fmla="*/ 492 h 2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3" h="26253">
                  <a:moveTo>
                    <a:pt x="998" y="492"/>
                  </a:moveTo>
                  <a:cubicBezTo>
                    <a:pt x="998" y="492"/>
                    <a:pt x="352" y="6687"/>
                    <a:pt x="117" y="9424"/>
                  </a:cubicBezTo>
                  <a:cubicBezTo>
                    <a:pt x="-127" y="12160"/>
                    <a:pt x="595" y="12799"/>
                    <a:pt x="595" y="12799"/>
                  </a:cubicBezTo>
                  <a:cubicBezTo>
                    <a:pt x="595" y="12799"/>
                    <a:pt x="15965" y="26314"/>
                    <a:pt x="16604" y="26473"/>
                  </a:cubicBezTo>
                  <a:cubicBezTo>
                    <a:pt x="17250" y="26633"/>
                    <a:pt x="17166" y="26078"/>
                    <a:pt x="17166" y="26078"/>
                  </a:cubicBezTo>
                  <a:lnTo>
                    <a:pt x="16771" y="13445"/>
                  </a:lnTo>
                  <a:lnTo>
                    <a:pt x="2047" y="249"/>
                  </a:lnTo>
                  <a:lnTo>
                    <a:pt x="998" y="492"/>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0" name="Freeform: Shape 869">
              <a:extLst>
                <a:ext uri="{FF2B5EF4-FFF2-40B4-BE49-F238E27FC236}">
                  <a16:creationId xmlns:a16="http://schemas.microsoft.com/office/drawing/2014/main" id="{6DE90100-B6E7-4D2C-B7C6-69B73AC97E9A}"/>
                </a:ext>
              </a:extLst>
            </p:cNvPr>
            <p:cNvSpPr/>
            <p:nvPr/>
          </p:nvSpPr>
          <p:spPr>
            <a:xfrm>
              <a:off x="7000789" y="3947364"/>
              <a:ext cx="18828" cy="24380"/>
            </a:xfrm>
            <a:custGeom>
              <a:avLst/>
              <a:gdLst>
                <a:gd name="connsiteX0" fmla="*/ 18895 w 18828"/>
                <a:gd name="connsiteY0" fmla="*/ 15096 h 24380"/>
                <a:gd name="connsiteX1" fmla="*/ 17367 w 18828"/>
                <a:gd name="connsiteY1" fmla="*/ 24187 h 24380"/>
                <a:gd name="connsiteX2" fmla="*/ 15679 w 18828"/>
                <a:gd name="connsiteY2" fmla="*/ 24270 h 24380"/>
                <a:gd name="connsiteX3" fmla="*/ 1032 w 18828"/>
                <a:gd name="connsiteY3" fmla="*/ 12762 h 24380"/>
                <a:gd name="connsiteX4" fmla="*/ 66 w 18828"/>
                <a:gd name="connsiteY4" fmla="*/ 10915 h 24380"/>
                <a:gd name="connsiteX5" fmla="*/ 712 w 18828"/>
                <a:gd name="connsiteY5" fmla="*/ 1018 h 24380"/>
                <a:gd name="connsiteX6" fmla="*/ 2164 w 18828"/>
                <a:gd name="connsiteY6" fmla="*/ 539 h 24380"/>
                <a:gd name="connsiteX7" fmla="*/ 18895 w 18828"/>
                <a:gd name="connsiteY7" fmla="*/ 15096 h 2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8" h="24380">
                  <a:moveTo>
                    <a:pt x="18895" y="15096"/>
                  </a:moveTo>
                  <a:cubicBezTo>
                    <a:pt x="18895" y="15096"/>
                    <a:pt x="17602" y="23221"/>
                    <a:pt x="17367" y="24187"/>
                  </a:cubicBezTo>
                  <a:cubicBezTo>
                    <a:pt x="17124" y="25152"/>
                    <a:pt x="15679" y="24270"/>
                    <a:pt x="15679" y="24270"/>
                  </a:cubicBezTo>
                  <a:cubicBezTo>
                    <a:pt x="15679" y="24270"/>
                    <a:pt x="1754" y="13248"/>
                    <a:pt x="1032" y="12762"/>
                  </a:cubicBezTo>
                  <a:cubicBezTo>
                    <a:pt x="309" y="12283"/>
                    <a:pt x="66" y="10915"/>
                    <a:pt x="66" y="10915"/>
                  </a:cubicBezTo>
                  <a:cubicBezTo>
                    <a:pt x="66" y="10915"/>
                    <a:pt x="553" y="2386"/>
                    <a:pt x="712" y="1018"/>
                  </a:cubicBezTo>
                  <a:cubicBezTo>
                    <a:pt x="872" y="-343"/>
                    <a:pt x="2164" y="539"/>
                    <a:pt x="2164" y="539"/>
                  </a:cubicBezTo>
                  <a:lnTo>
                    <a:pt x="18895" y="15096"/>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1" name="Freeform: Shape 870">
              <a:extLst>
                <a:ext uri="{FF2B5EF4-FFF2-40B4-BE49-F238E27FC236}">
                  <a16:creationId xmlns:a16="http://schemas.microsoft.com/office/drawing/2014/main" id="{DBE65865-4CF3-41AD-BFF2-44203FC2EEAD}"/>
                </a:ext>
              </a:extLst>
            </p:cNvPr>
            <p:cNvSpPr/>
            <p:nvPr/>
          </p:nvSpPr>
          <p:spPr>
            <a:xfrm>
              <a:off x="6998942" y="3968426"/>
              <a:ext cx="15924" cy="21837"/>
            </a:xfrm>
            <a:custGeom>
              <a:avLst/>
              <a:gdLst>
                <a:gd name="connsiteX0" fmla="*/ 15990 w 15924"/>
                <a:gd name="connsiteY0" fmla="*/ 14238 h 21837"/>
                <a:gd name="connsiteX1" fmla="*/ 14142 w 15924"/>
                <a:gd name="connsiteY1" fmla="*/ 21239 h 21837"/>
                <a:gd name="connsiteX2" fmla="*/ 11969 w 15924"/>
                <a:gd name="connsiteY2" fmla="*/ 21399 h 21837"/>
                <a:gd name="connsiteX3" fmla="*/ 1266 w 15924"/>
                <a:gd name="connsiteY3" fmla="*/ 11905 h 21837"/>
                <a:gd name="connsiteX4" fmla="*/ 65 w 15924"/>
                <a:gd name="connsiteY4" fmla="*/ 10134 h 21837"/>
                <a:gd name="connsiteX5" fmla="*/ 384 w 15924"/>
                <a:gd name="connsiteY5" fmla="*/ 3300 h 21837"/>
                <a:gd name="connsiteX6" fmla="*/ 2398 w 15924"/>
                <a:gd name="connsiteY6" fmla="*/ 480 h 21837"/>
                <a:gd name="connsiteX7" fmla="*/ 15914 w 15924"/>
                <a:gd name="connsiteY7" fmla="*/ 12308 h 21837"/>
                <a:gd name="connsiteX8" fmla="*/ 15990 w 15924"/>
                <a:gd name="connsiteY8" fmla="*/ 14238 h 21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24" h="21837">
                  <a:moveTo>
                    <a:pt x="15990" y="14238"/>
                  </a:moveTo>
                  <a:cubicBezTo>
                    <a:pt x="15990" y="14238"/>
                    <a:pt x="14621" y="19384"/>
                    <a:pt x="14142" y="21239"/>
                  </a:cubicBezTo>
                  <a:cubicBezTo>
                    <a:pt x="13656" y="23086"/>
                    <a:pt x="11969" y="21399"/>
                    <a:pt x="11969" y="21399"/>
                  </a:cubicBezTo>
                  <a:cubicBezTo>
                    <a:pt x="11969" y="21399"/>
                    <a:pt x="2474" y="12870"/>
                    <a:pt x="1266" y="11905"/>
                  </a:cubicBezTo>
                  <a:cubicBezTo>
                    <a:pt x="65" y="10939"/>
                    <a:pt x="65" y="10134"/>
                    <a:pt x="65" y="10134"/>
                  </a:cubicBezTo>
                  <a:cubicBezTo>
                    <a:pt x="65" y="10134"/>
                    <a:pt x="300" y="7481"/>
                    <a:pt x="384" y="3300"/>
                  </a:cubicBezTo>
                  <a:cubicBezTo>
                    <a:pt x="460" y="-888"/>
                    <a:pt x="2398" y="480"/>
                    <a:pt x="2398" y="480"/>
                  </a:cubicBezTo>
                  <a:lnTo>
                    <a:pt x="15914" y="12308"/>
                  </a:lnTo>
                  <a:lnTo>
                    <a:pt x="15990" y="14238"/>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2" name="Freeform: Shape 871">
              <a:extLst>
                <a:ext uri="{FF2B5EF4-FFF2-40B4-BE49-F238E27FC236}">
                  <a16:creationId xmlns:a16="http://schemas.microsoft.com/office/drawing/2014/main" id="{2D6BF9C9-A3CC-4B11-9F22-D01022C495B5}"/>
                </a:ext>
              </a:extLst>
            </p:cNvPr>
            <p:cNvSpPr/>
            <p:nvPr/>
          </p:nvSpPr>
          <p:spPr>
            <a:xfrm>
              <a:off x="6997657" y="3990760"/>
              <a:ext cx="11630" cy="15932"/>
            </a:xfrm>
            <a:custGeom>
              <a:avLst/>
              <a:gdLst>
                <a:gd name="connsiteX0" fmla="*/ 1827 w 11630"/>
                <a:gd name="connsiteY0" fmla="*/ 274 h 15932"/>
                <a:gd name="connsiteX1" fmla="*/ 11161 w 11630"/>
                <a:gd name="connsiteY1" fmla="*/ 6310 h 15932"/>
                <a:gd name="connsiteX2" fmla="*/ 11564 w 11630"/>
                <a:gd name="connsiteY2" fmla="*/ 7921 h 15932"/>
                <a:gd name="connsiteX3" fmla="*/ 7300 w 11630"/>
                <a:gd name="connsiteY3" fmla="*/ 16207 h 15932"/>
                <a:gd name="connsiteX4" fmla="*/ 63 w 11630"/>
                <a:gd name="connsiteY4" fmla="*/ 9852 h 15932"/>
                <a:gd name="connsiteX5" fmla="*/ 862 w 11630"/>
                <a:gd name="connsiteY5" fmla="*/ 518 h 15932"/>
                <a:gd name="connsiteX6" fmla="*/ 1827 w 11630"/>
                <a:gd name="connsiteY6" fmla="*/ 274 h 1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30" h="15932">
                  <a:moveTo>
                    <a:pt x="1827" y="274"/>
                  </a:moveTo>
                  <a:cubicBezTo>
                    <a:pt x="1827" y="274"/>
                    <a:pt x="10272" y="5990"/>
                    <a:pt x="11161" y="6310"/>
                  </a:cubicBezTo>
                  <a:cubicBezTo>
                    <a:pt x="12043" y="6629"/>
                    <a:pt x="11564" y="7921"/>
                    <a:pt x="11564" y="7921"/>
                  </a:cubicBezTo>
                  <a:lnTo>
                    <a:pt x="7300" y="16207"/>
                  </a:lnTo>
                  <a:lnTo>
                    <a:pt x="63" y="9852"/>
                  </a:lnTo>
                  <a:lnTo>
                    <a:pt x="862" y="518"/>
                  </a:lnTo>
                  <a:lnTo>
                    <a:pt x="1827" y="274"/>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3" name="Freeform: Shape 872">
              <a:extLst>
                <a:ext uri="{FF2B5EF4-FFF2-40B4-BE49-F238E27FC236}">
                  <a16:creationId xmlns:a16="http://schemas.microsoft.com/office/drawing/2014/main" id="{6D335D65-AADB-41E5-88DE-CFB894C85A8E}"/>
                </a:ext>
              </a:extLst>
            </p:cNvPr>
            <p:cNvSpPr/>
            <p:nvPr/>
          </p:nvSpPr>
          <p:spPr>
            <a:xfrm>
              <a:off x="6984931" y="3905571"/>
              <a:ext cx="12961" cy="14883"/>
            </a:xfrm>
            <a:custGeom>
              <a:avLst/>
              <a:gdLst>
                <a:gd name="connsiteX0" fmla="*/ 11332 w 12961"/>
                <a:gd name="connsiteY0" fmla="*/ 239 h 14883"/>
                <a:gd name="connsiteX1" fmla="*/ 12222 w 12961"/>
                <a:gd name="connsiteY1" fmla="*/ 322 h 14883"/>
                <a:gd name="connsiteX2" fmla="*/ 13020 w 12961"/>
                <a:gd name="connsiteY2" fmla="*/ 725 h 14883"/>
                <a:gd name="connsiteX3" fmla="*/ 12944 w 12961"/>
                <a:gd name="connsiteY3" fmla="*/ 7642 h 14883"/>
                <a:gd name="connsiteX4" fmla="*/ 12541 w 12961"/>
                <a:gd name="connsiteY4" fmla="*/ 7726 h 14883"/>
                <a:gd name="connsiteX5" fmla="*/ 9166 w 12961"/>
                <a:gd name="connsiteY5" fmla="*/ 9011 h 14883"/>
                <a:gd name="connsiteX6" fmla="*/ 3290 w 12961"/>
                <a:gd name="connsiteY6" fmla="*/ 13191 h 14883"/>
                <a:gd name="connsiteX7" fmla="*/ 637 w 12961"/>
                <a:gd name="connsiteY7" fmla="*/ 15122 h 14883"/>
                <a:gd name="connsiteX8" fmla="*/ 75 w 12961"/>
                <a:gd name="connsiteY8" fmla="*/ 14400 h 14883"/>
                <a:gd name="connsiteX9" fmla="*/ 3131 w 12961"/>
                <a:gd name="connsiteY9" fmla="*/ 8524 h 14883"/>
                <a:gd name="connsiteX10" fmla="*/ 11332 w 12961"/>
                <a:gd name="connsiteY10" fmla="*/ 239 h 14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1" h="14883">
                  <a:moveTo>
                    <a:pt x="11332" y="239"/>
                  </a:moveTo>
                  <a:cubicBezTo>
                    <a:pt x="11332" y="239"/>
                    <a:pt x="11735" y="322"/>
                    <a:pt x="12222" y="322"/>
                  </a:cubicBezTo>
                  <a:cubicBezTo>
                    <a:pt x="12701" y="322"/>
                    <a:pt x="13020" y="725"/>
                    <a:pt x="13020" y="725"/>
                  </a:cubicBezTo>
                  <a:lnTo>
                    <a:pt x="12944" y="7642"/>
                  </a:lnTo>
                  <a:lnTo>
                    <a:pt x="12541" y="7726"/>
                  </a:lnTo>
                  <a:cubicBezTo>
                    <a:pt x="12541" y="7726"/>
                    <a:pt x="10610" y="8448"/>
                    <a:pt x="9166" y="9011"/>
                  </a:cubicBezTo>
                  <a:cubicBezTo>
                    <a:pt x="7714" y="9573"/>
                    <a:pt x="4256" y="12788"/>
                    <a:pt x="3290" y="13191"/>
                  </a:cubicBezTo>
                  <a:cubicBezTo>
                    <a:pt x="2325" y="13594"/>
                    <a:pt x="1359" y="15122"/>
                    <a:pt x="637" y="15122"/>
                  </a:cubicBezTo>
                  <a:cubicBezTo>
                    <a:pt x="-92" y="15122"/>
                    <a:pt x="75" y="14400"/>
                    <a:pt x="75" y="14400"/>
                  </a:cubicBezTo>
                  <a:cubicBezTo>
                    <a:pt x="75" y="14400"/>
                    <a:pt x="478" y="13115"/>
                    <a:pt x="3131" y="8524"/>
                  </a:cubicBezTo>
                  <a:cubicBezTo>
                    <a:pt x="5783" y="3940"/>
                    <a:pt x="11332" y="239"/>
                    <a:pt x="11332" y="239"/>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4" name="Freeform: Shape 873">
              <a:extLst>
                <a:ext uri="{FF2B5EF4-FFF2-40B4-BE49-F238E27FC236}">
                  <a16:creationId xmlns:a16="http://schemas.microsoft.com/office/drawing/2014/main" id="{E8425C53-E2DB-42A1-8CF9-0876B627A7A9}"/>
                </a:ext>
              </a:extLst>
            </p:cNvPr>
            <p:cNvSpPr/>
            <p:nvPr/>
          </p:nvSpPr>
          <p:spPr>
            <a:xfrm>
              <a:off x="6977030" y="3923754"/>
              <a:ext cx="19658" cy="20995"/>
            </a:xfrm>
            <a:custGeom>
              <a:avLst/>
              <a:gdLst>
                <a:gd name="connsiteX0" fmla="*/ 18350 w 19658"/>
                <a:gd name="connsiteY0" fmla="*/ 247 h 20995"/>
                <a:gd name="connsiteX1" fmla="*/ 19558 w 19658"/>
                <a:gd name="connsiteY1" fmla="*/ 247 h 20995"/>
                <a:gd name="connsiteX2" fmla="*/ 19475 w 19658"/>
                <a:gd name="connsiteY2" fmla="*/ 2102 h 20995"/>
                <a:gd name="connsiteX3" fmla="*/ 19072 w 19658"/>
                <a:gd name="connsiteY3" fmla="*/ 10061 h 20995"/>
                <a:gd name="connsiteX4" fmla="*/ 18593 w 19658"/>
                <a:gd name="connsiteY4" fmla="*/ 12151 h 20995"/>
                <a:gd name="connsiteX5" fmla="*/ 973 w 19658"/>
                <a:gd name="connsiteY5" fmla="*/ 21242 h 20995"/>
                <a:gd name="connsiteX6" fmla="*/ 167 w 19658"/>
                <a:gd name="connsiteY6" fmla="*/ 20193 h 20995"/>
                <a:gd name="connsiteX7" fmla="*/ 973 w 19658"/>
                <a:gd name="connsiteY7" fmla="*/ 18673 h 20995"/>
                <a:gd name="connsiteX8" fmla="*/ 1132 w 19658"/>
                <a:gd name="connsiteY8" fmla="*/ 15374 h 20995"/>
                <a:gd name="connsiteX9" fmla="*/ 2987 w 19658"/>
                <a:gd name="connsiteY9" fmla="*/ 9901 h 20995"/>
                <a:gd name="connsiteX10" fmla="*/ 4591 w 19658"/>
                <a:gd name="connsiteY10" fmla="*/ 7005 h 20995"/>
                <a:gd name="connsiteX11" fmla="*/ 6522 w 19658"/>
                <a:gd name="connsiteY11" fmla="*/ 5880 h 20995"/>
                <a:gd name="connsiteX12" fmla="*/ 8293 w 19658"/>
                <a:gd name="connsiteY12" fmla="*/ 5561 h 20995"/>
                <a:gd name="connsiteX13" fmla="*/ 18350 w 19658"/>
                <a:gd name="connsiteY13" fmla="*/ 247 h 2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58" h="20995">
                  <a:moveTo>
                    <a:pt x="18350" y="247"/>
                  </a:moveTo>
                  <a:lnTo>
                    <a:pt x="19558" y="247"/>
                  </a:lnTo>
                  <a:cubicBezTo>
                    <a:pt x="19953" y="247"/>
                    <a:pt x="19475" y="2102"/>
                    <a:pt x="19475" y="2102"/>
                  </a:cubicBezTo>
                  <a:cubicBezTo>
                    <a:pt x="19475" y="2102"/>
                    <a:pt x="19072" y="7332"/>
                    <a:pt x="19072" y="10061"/>
                  </a:cubicBezTo>
                  <a:cubicBezTo>
                    <a:pt x="19072" y="12797"/>
                    <a:pt x="18593" y="12151"/>
                    <a:pt x="18593" y="12151"/>
                  </a:cubicBezTo>
                  <a:cubicBezTo>
                    <a:pt x="18593" y="12151"/>
                    <a:pt x="1695" y="21326"/>
                    <a:pt x="973" y="21242"/>
                  </a:cubicBezTo>
                  <a:cubicBezTo>
                    <a:pt x="251" y="21166"/>
                    <a:pt x="486" y="20839"/>
                    <a:pt x="167" y="20193"/>
                  </a:cubicBezTo>
                  <a:cubicBezTo>
                    <a:pt x="-152" y="19555"/>
                    <a:pt x="251" y="19228"/>
                    <a:pt x="973" y="18673"/>
                  </a:cubicBezTo>
                  <a:cubicBezTo>
                    <a:pt x="1695" y="18103"/>
                    <a:pt x="1132" y="17381"/>
                    <a:pt x="1132" y="15374"/>
                  </a:cubicBezTo>
                  <a:cubicBezTo>
                    <a:pt x="1132" y="13360"/>
                    <a:pt x="2022" y="12311"/>
                    <a:pt x="2987" y="9901"/>
                  </a:cubicBezTo>
                  <a:cubicBezTo>
                    <a:pt x="3953" y="7492"/>
                    <a:pt x="3466" y="9019"/>
                    <a:pt x="4591" y="7005"/>
                  </a:cubicBezTo>
                  <a:cubicBezTo>
                    <a:pt x="5716" y="4991"/>
                    <a:pt x="5397" y="6199"/>
                    <a:pt x="6522" y="5880"/>
                  </a:cubicBezTo>
                  <a:cubicBezTo>
                    <a:pt x="7647" y="5561"/>
                    <a:pt x="8293" y="5561"/>
                    <a:pt x="8293" y="5561"/>
                  </a:cubicBezTo>
                  <a:lnTo>
                    <a:pt x="18350" y="247"/>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5" name="Freeform: Shape 874">
              <a:extLst>
                <a:ext uri="{FF2B5EF4-FFF2-40B4-BE49-F238E27FC236}">
                  <a16:creationId xmlns:a16="http://schemas.microsoft.com/office/drawing/2014/main" id="{B3885E94-8BD6-4738-AE9B-CBCB9639725D}"/>
                </a:ext>
              </a:extLst>
            </p:cNvPr>
            <p:cNvSpPr/>
            <p:nvPr/>
          </p:nvSpPr>
          <p:spPr>
            <a:xfrm>
              <a:off x="6974884" y="3945471"/>
              <a:ext cx="20525" cy="22313"/>
            </a:xfrm>
            <a:custGeom>
              <a:avLst/>
              <a:gdLst>
                <a:gd name="connsiteX0" fmla="*/ 18481 w 20525"/>
                <a:gd name="connsiteY0" fmla="*/ 257 h 22313"/>
                <a:gd name="connsiteX1" fmla="*/ 20245 w 20525"/>
                <a:gd name="connsiteY1" fmla="*/ 584 h 22313"/>
                <a:gd name="connsiteX2" fmla="*/ 20488 w 20525"/>
                <a:gd name="connsiteY2" fmla="*/ 1625 h 22313"/>
                <a:gd name="connsiteX3" fmla="*/ 19766 w 20525"/>
                <a:gd name="connsiteY3" fmla="*/ 9272 h 22313"/>
                <a:gd name="connsiteX4" fmla="*/ 18725 w 20525"/>
                <a:gd name="connsiteY4" fmla="*/ 11203 h 22313"/>
                <a:gd name="connsiteX5" fmla="*/ 2465 w 20525"/>
                <a:gd name="connsiteY5" fmla="*/ 22141 h 22313"/>
                <a:gd name="connsiteX6" fmla="*/ 56 w 20525"/>
                <a:gd name="connsiteY6" fmla="*/ 21419 h 22313"/>
                <a:gd name="connsiteX7" fmla="*/ 618 w 20525"/>
                <a:gd name="connsiteY7" fmla="*/ 9834 h 22313"/>
                <a:gd name="connsiteX8" fmla="*/ 2070 w 20525"/>
                <a:gd name="connsiteY8" fmla="*/ 9105 h 22313"/>
                <a:gd name="connsiteX9" fmla="*/ 18079 w 20525"/>
                <a:gd name="connsiteY9" fmla="*/ 827 h 22313"/>
                <a:gd name="connsiteX10" fmla="*/ 18481 w 20525"/>
                <a:gd name="connsiteY10" fmla="*/ 257 h 2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25" h="22313">
                  <a:moveTo>
                    <a:pt x="18481" y="257"/>
                  </a:moveTo>
                  <a:cubicBezTo>
                    <a:pt x="18481" y="257"/>
                    <a:pt x="19690" y="257"/>
                    <a:pt x="20245" y="584"/>
                  </a:cubicBezTo>
                  <a:cubicBezTo>
                    <a:pt x="20815" y="903"/>
                    <a:pt x="20488" y="1625"/>
                    <a:pt x="20488" y="1625"/>
                  </a:cubicBezTo>
                  <a:cubicBezTo>
                    <a:pt x="20488" y="1625"/>
                    <a:pt x="19690" y="8063"/>
                    <a:pt x="19766" y="9272"/>
                  </a:cubicBezTo>
                  <a:cubicBezTo>
                    <a:pt x="19850" y="10481"/>
                    <a:pt x="18725" y="11203"/>
                    <a:pt x="18725" y="11203"/>
                  </a:cubicBezTo>
                  <a:cubicBezTo>
                    <a:pt x="18725" y="11203"/>
                    <a:pt x="4320" y="20856"/>
                    <a:pt x="2465" y="22141"/>
                  </a:cubicBezTo>
                  <a:cubicBezTo>
                    <a:pt x="618" y="23426"/>
                    <a:pt x="56" y="21419"/>
                    <a:pt x="56" y="21419"/>
                  </a:cubicBezTo>
                  <a:cubicBezTo>
                    <a:pt x="56" y="21419"/>
                    <a:pt x="542" y="10876"/>
                    <a:pt x="618" y="9834"/>
                  </a:cubicBezTo>
                  <a:cubicBezTo>
                    <a:pt x="702" y="8785"/>
                    <a:pt x="2070" y="9105"/>
                    <a:pt x="2070" y="9105"/>
                  </a:cubicBezTo>
                  <a:lnTo>
                    <a:pt x="18079" y="827"/>
                  </a:lnTo>
                  <a:lnTo>
                    <a:pt x="18481" y="257"/>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6" name="Freeform: Shape 875">
              <a:extLst>
                <a:ext uri="{FF2B5EF4-FFF2-40B4-BE49-F238E27FC236}">
                  <a16:creationId xmlns:a16="http://schemas.microsoft.com/office/drawing/2014/main" id="{5205DC1E-7C97-4B97-BF96-BA05E6EA8043}"/>
                </a:ext>
              </a:extLst>
            </p:cNvPr>
            <p:cNvSpPr/>
            <p:nvPr/>
          </p:nvSpPr>
          <p:spPr>
            <a:xfrm>
              <a:off x="6974698" y="3967522"/>
              <a:ext cx="18724" cy="20355"/>
            </a:xfrm>
            <a:custGeom>
              <a:avLst/>
              <a:gdLst>
                <a:gd name="connsiteX0" fmla="*/ 18750 w 18724"/>
                <a:gd name="connsiteY0" fmla="*/ 1147 h 20355"/>
                <a:gd name="connsiteX1" fmla="*/ 18750 w 18724"/>
                <a:gd name="connsiteY1" fmla="*/ 10238 h 20355"/>
                <a:gd name="connsiteX2" fmla="*/ 17701 w 18724"/>
                <a:gd name="connsiteY2" fmla="*/ 11850 h 20355"/>
                <a:gd name="connsiteX3" fmla="*/ 6117 w 18724"/>
                <a:gd name="connsiteY3" fmla="*/ 19330 h 20355"/>
                <a:gd name="connsiteX4" fmla="*/ 1777 w 18724"/>
                <a:gd name="connsiteY4" fmla="*/ 20614 h 20355"/>
                <a:gd name="connsiteX5" fmla="*/ 484 w 18724"/>
                <a:gd name="connsiteY5" fmla="*/ 17794 h 20355"/>
                <a:gd name="connsiteX6" fmla="*/ 82 w 18724"/>
                <a:gd name="connsiteY6" fmla="*/ 11044 h 20355"/>
                <a:gd name="connsiteX7" fmla="*/ 2415 w 18724"/>
                <a:gd name="connsiteY7" fmla="*/ 8064 h 20355"/>
                <a:gd name="connsiteX8" fmla="*/ 18021 w 18724"/>
                <a:gd name="connsiteY8" fmla="*/ 266 h 20355"/>
                <a:gd name="connsiteX9" fmla="*/ 18750 w 18724"/>
                <a:gd name="connsiteY9" fmla="*/ 1147 h 2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24" h="20355">
                  <a:moveTo>
                    <a:pt x="18750" y="1147"/>
                  </a:moveTo>
                  <a:cubicBezTo>
                    <a:pt x="18750" y="1147"/>
                    <a:pt x="18507" y="9836"/>
                    <a:pt x="18750" y="10238"/>
                  </a:cubicBezTo>
                  <a:cubicBezTo>
                    <a:pt x="18986" y="10634"/>
                    <a:pt x="17701" y="11850"/>
                    <a:pt x="17701" y="11850"/>
                  </a:cubicBezTo>
                  <a:cubicBezTo>
                    <a:pt x="17701" y="11850"/>
                    <a:pt x="7804" y="18281"/>
                    <a:pt x="6117" y="19330"/>
                  </a:cubicBezTo>
                  <a:cubicBezTo>
                    <a:pt x="4429" y="20371"/>
                    <a:pt x="3221" y="20531"/>
                    <a:pt x="1777" y="20614"/>
                  </a:cubicBezTo>
                  <a:cubicBezTo>
                    <a:pt x="325" y="20698"/>
                    <a:pt x="887" y="19968"/>
                    <a:pt x="484" y="17794"/>
                  </a:cubicBezTo>
                  <a:cubicBezTo>
                    <a:pt x="82" y="15628"/>
                    <a:pt x="5" y="12891"/>
                    <a:pt x="82" y="11044"/>
                  </a:cubicBezTo>
                  <a:cubicBezTo>
                    <a:pt x="165" y="9189"/>
                    <a:pt x="804" y="9433"/>
                    <a:pt x="2415" y="8064"/>
                  </a:cubicBezTo>
                  <a:cubicBezTo>
                    <a:pt x="4027" y="6696"/>
                    <a:pt x="18021" y="266"/>
                    <a:pt x="18021" y="266"/>
                  </a:cubicBezTo>
                  <a:lnTo>
                    <a:pt x="18750" y="1147"/>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7" name="Freeform: Shape 876">
              <a:extLst>
                <a:ext uri="{FF2B5EF4-FFF2-40B4-BE49-F238E27FC236}">
                  <a16:creationId xmlns:a16="http://schemas.microsoft.com/office/drawing/2014/main" id="{76EC0721-FA3B-4EEA-88A4-24366EFC5665}"/>
                </a:ext>
              </a:extLst>
            </p:cNvPr>
            <p:cNvSpPr/>
            <p:nvPr/>
          </p:nvSpPr>
          <p:spPr>
            <a:xfrm>
              <a:off x="6978066" y="3989616"/>
              <a:ext cx="14291" cy="19196"/>
            </a:xfrm>
            <a:custGeom>
              <a:avLst/>
              <a:gdLst>
                <a:gd name="connsiteX0" fmla="*/ 8625 w 14291"/>
                <a:gd name="connsiteY0" fmla="*/ 3272 h 19196"/>
                <a:gd name="connsiteX1" fmla="*/ 12243 w 14291"/>
                <a:gd name="connsiteY1" fmla="*/ 779 h 19196"/>
                <a:gd name="connsiteX2" fmla="*/ 14333 w 14291"/>
                <a:gd name="connsiteY2" fmla="*/ 2467 h 19196"/>
                <a:gd name="connsiteX3" fmla="*/ 14257 w 14291"/>
                <a:gd name="connsiteY3" fmla="*/ 9711 h 19196"/>
                <a:gd name="connsiteX4" fmla="*/ 12806 w 14291"/>
                <a:gd name="connsiteY4" fmla="*/ 11877 h 19196"/>
                <a:gd name="connsiteX5" fmla="*/ 4201 w 14291"/>
                <a:gd name="connsiteY5" fmla="*/ 18559 h 19196"/>
                <a:gd name="connsiteX6" fmla="*/ 1381 w 14291"/>
                <a:gd name="connsiteY6" fmla="*/ 18635 h 19196"/>
                <a:gd name="connsiteX7" fmla="*/ 180 w 14291"/>
                <a:gd name="connsiteY7" fmla="*/ 12037 h 19196"/>
                <a:gd name="connsiteX8" fmla="*/ 1624 w 14291"/>
                <a:gd name="connsiteY8" fmla="*/ 8745 h 19196"/>
                <a:gd name="connsiteX9" fmla="*/ 8625 w 14291"/>
                <a:gd name="connsiteY9" fmla="*/ 3272 h 1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91" h="19196">
                  <a:moveTo>
                    <a:pt x="8625" y="3272"/>
                  </a:moveTo>
                  <a:cubicBezTo>
                    <a:pt x="8625" y="3272"/>
                    <a:pt x="9833" y="2550"/>
                    <a:pt x="12243" y="779"/>
                  </a:cubicBezTo>
                  <a:cubicBezTo>
                    <a:pt x="14653" y="-992"/>
                    <a:pt x="14333" y="2467"/>
                    <a:pt x="14333" y="2467"/>
                  </a:cubicBezTo>
                  <a:cubicBezTo>
                    <a:pt x="14333" y="2467"/>
                    <a:pt x="14098" y="8175"/>
                    <a:pt x="14257" y="9711"/>
                  </a:cubicBezTo>
                  <a:cubicBezTo>
                    <a:pt x="14417" y="11231"/>
                    <a:pt x="12806" y="11877"/>
                    <a:pt x="12806" y="11877"/>
                  </a:cubicBezTo>
                  <a:cubicBezTo>
                    <a:pt x="12806" y="11877"/>
                    <a:pt x="6854" y="16544"/>
                    <a:pt x="4201" y="18559"/>
                  </a:cubicBezTo>
                  <a:cubicBezTo>
                    <a:pt x="1540" y="20566"/>
                    <a:pt x="1381" y="18635"/>
                    <a:pt x="1381" y="18635"/>
                  </a:cubicBezTo>
                  <a:cubicBezTo>
                    <a:pt x="1381" y="18635"/>
                    <a:pt x="818" y="15260"/>
                    <a:pt x="180" y="12037"/>
                  </a:cubicBezTo>
                  <a:cubicBezTo>
                    <a:pt x="-466" y="8821"/>
                    <a:pt x="1624" y="8745"/>
                    <a:pt x="1624" y="8745"/>
                  </a:cubicBezTo>
                  <a:lnTo>
                    <a:pt x="8625" y="3272"/>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8" name="Freeform: Shape 877">
              <a:extLst>
                <a:ext uri="{FF2B5EF4-FFF2-40B4-BE49-F238E27FC236}">
                  <a16:creationId xmlns:a16="http://schemas.microsoft.com/office/drawing/2014/main" id="{28F324EF-AC5A-4753-8122-91BBE3B9CD90}"/>
                </a:ext>
              </a:extLst>
            </p:cNvPr>
            <p:cNvSpPr/>
            <p:nvPr/>
          </p:nvSpPr>
          <p:spPr>
            <a:xfrm>
              <a:off x="6953688" y="3909121"/>
              <a:ext cx="24326" cy="22639"/>
            </a:xfrm>
            <a:custGeom>
              <a:avLst/>
              <a:gdLst>
                <a:gd name="connsiteX0" fmla="*/ 21889 w 24326"/>
                <a:gd name="connsiteY0" fmla="*/ 8763 h 22639"/>
                <a:gd name="connsiteX1" fmla="*/ 24230 w 24326"/>
                <a:gd name="connsiteY1" fmla="*/ 9805 h 22639"/>
                <a:gd name="connsiteX2" fmla="*/ 23501 w 24326"/>
                <a:gd name="connsiteY2" fmla="*/ 12306 h 22639"/>
                <a:gd name="connsiteX3" fmla="*/ 19966 w 24326"/>
                <a:gd name="connsiteY3" fmla="*/ 21632 h 22639"/>
                <a:gd name="connsiteX4" fmla="*/ 16264 w 24326"/>
                <a:gd name="connsiteY4" fmla="*/ 21070 h 22639"/>
                <a:gd name="connsiteX5" fmla="*/ 14006 w 24326"/>
                <a:gd name="connsiteY5" fmla="*/ 20348 h 22639"/>
                <a:gd name="connsiteX6" fmla="*/ 1221 w 24326"/>
                <a:gd name="connsiteY6" fmla="*/ 14875 h 22639"/>
                <a:gd name="connsiteX7" fmla="*/ 658 w 24326"/>
                <a:gd name="connsiteY7" fmla="*/ 11257 h 22639"/>
                <a:gd name="connsiteX8" fmla="*/ 4999 w 24326"/>
                <a:gd name="connsiteY8" fmla="*/ 637 h 22639"/>
                <a:gd name="connsiteX9" fmla="*/ 7089 w 24326"/>
                <a:gd name="connsiteY9" fmla="*/ 957 h 22639"/>
                <a:gd name="connsiteX10" fmla="*/ 21889 w 24326"/>
                <a:gd name="connsiteY10" fmla="*/ 8763 h 2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26" h="22639">
                  <a:moveTo>
                    <a:pt x="21889" y="8763"/>
                  </a:moveTo>
                  <a:cubicBezTo>
                    <a:pt x="21889" y="8763"/>
                    <a:pt x="23820" y="9645"/>
                    <a:pt x="24230" y="9805"/>
                  </a:cubicBezTo>
                  <a:cubicBezTo>
                    <a:pt x="24626" y="9964"/>
                    <a:pt x="24147" y="12138"/>
                    <a:pt x="23501" y="12306"/>
                  </a:cubicBezTo>
                  <a:cubicBezTo>
                    <a:pt x="22854" y="12465"/>
                    <a:pt x="20688" y="18980"/>
                    <a:pt x="19966" y="21632"/>
                  </a:cubicBezTo>
                  <a:cubicBezTo>
                    <a:pt x="19236" y="24285"/>
                    <a:pt x="17229" y="22035"/>
                    <a:pt x="16264" y="21070"/>
                  </a:cubicBezTo>
                  <a:cubicBezTo>
                    <a:pt x="15299" y="20105"/>
                    <a:pt x="14006" y="20348"/>
                    <a:pt x="14006" y="20348"/>
                  </a:cubicBezTo>
                  <a:cubicBezTo>
                    <a:pt x="14006" y="20348"/>
                    <a:pt x="3471" y="15521"/>
                    <a:pt x="1221" y="14875"/>
                  </a:cubicBezTo>
                  <a:cubicBezTo>
                    <a:pt x="-1037" y="14229"/>
                    <a:pt x="658" y="11257"/>
                    <a:pt x="658" y="11257"/>
                  </a:cubicBezTo>
                  <a:cubicBezTo>
                    <a:pt x="658" y="11257"/>
                    <a:pt x="4033" y="1686"/>
                    <a:pt x="4999" y="637"/>
                  </a:cubicBezTo>
                  <a:cubicBezTo>
                    <a:pt x="5964" y="-412"/>
                    <a:pt x="7089" y="957"/>
                    <a:pt x="7089" y="957"/>
                  </a:cubicBezTo>
                  <a:lnTo>
                    <a:pt x="21889" y="8763"/>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9" name="Freeform: Shape 878">
              <a:extLst>
                <a:ext uri="{FF2B5EF4-FFF2-40B4-BE49-F238E27FC236}">
                  <a16:creationId xmlns:a16="http://schemas.microsoft.com/office/drawing/2014/main" id="{4CA403F8-E259-4967-9A9B-39F420F3715D}"/>
                </a:ext>
              </a:extLst>
            </p:cNvPr>
            <p:cNvSpPr/>
            <p:nvPr/>
          </p:nvSpPr>
          <p:spPr>
            <a:xfrm>
              <a:off x="6946904" y="3933490"/>
              <a:ext cx="24037" cy="19230"/>
            </a:xfrm>
            <a:custGeom>
              <a:avLst/>
              <a:gdLst>
                <a:gd name="connsiteX0" fmla="*/ 21677 w 24037"/>
                <a:gd name="connsiteY0" fmla="*/ 5877 h 19230"/>
                <a:gd name="connsiteX1" fmla="*/ 23524 w 24037"/>
                <a:gd name="connsiteY1" fmla="*/ 6766 h 19230"/>
                <a:gd name="connsiteX2" fmla="*/ 24010 w 24037"/>
                <a:gd name="connsiteY2" fmla="*/ 8370 h 19230"/>
                <a:gd name="connsiteX3" fmla="*/ 23281 w 24037"/>
                <a:gd name="connsiteY3" fmla="*/ 10787 h 19230"/>
                <a:gd name="connsiteX4" fmla="*/ 23205 w 24037"/>
                <a:gd name="connsiteY4" fmla="*/ 14489 h 19230"/>
                <a:gd name="connsiteX5" fmla="*/ 22718 w 24037"/>
                <a:gd name="connsiteY5" fmla="*/ 18594 h 19230"/>
                <a:gd name="connsiteX6" fmla="*/ 21031 w 24037"/>
                <a:gd name="connsiteY6" fmla="*/ 19476 h 19230"/>
                <a:gd name="connsiteX7" fmla="*/ 19260 w 24037"/>
                <a:gd name="connsiteY7" fmla="*/ 18108 h 19230"/>
                <a:gd name="connsiteX8" fmla="*/ 17169 w 24037"/>
                <a:gd name="connsiteY8" fmla="*/ 17545 h 19230"/>
                <a:gd name="connsiteX9" fmla="*/ 14273 w 24037"/>
                <a:gd name="connsiteY9" fmla="*/ 17302 h 19230"/>
                <a:gd name="connsiteX10" fmla="*/ 9211 w 24037"/>
                <a:gd name="connsiteY10" fmla="*/ 16260 h 19230"/>
                <a:gd name="connsiteX11" fmla="*/ 2848 w 24037"/>
                <a:gd name="connsiteY11" fmla="*/ 15211 h 19230"/>
                <a:gd name="connsiteX12" fmla="*/ 112 w 24037"/>
                <a:gd name="connsiteY12" fmla="*/ 13364 h 19230"/>
                <a:gd name="connsiteX13" fmla="*/ 515 w 24037"/>
                <a:gd name="connsiteY13" fmla="*/ 9662 h 19230"/>
                <a:gd name="connsiteX14" fmla="*/ 1966 w 24037"/>
                <a:gd name="connsiteY14" fmla="*/ 1696 h 19230"/>
                <a:gd name="connsiteX15" fmla="*/ 4376 w 24037"/>
                <a:gd name="connsiteY15" fmla="*/ 252 h 19230"/>
                <a:gd name="connsiteX16" fmla="*/ 7515 w 24037"/>
                <a:gd name="connsiteY16" fmla="*/ 731 h 19230"/>
                <a:gd name="connsiteX17" fmla="*/ 8884 w 24037"/>
                <a:gd name="connsiteY17" fmla="*/ 2099 h 19230"/>
                <a:gd name="connsiteX18" fmla="*/ 11134 w 24037"/>
                <a:gd name="connsiteY18" fmla="*/ 2183 h 19230"/>
                <a:gd name="connsiteX19" fmla="*/ 15717 w 24037"/>
                <a:gd name="connsiteY19" fmla="*/ 3148 h 19230"/>
                <a:gd name="connsiteX20" fmla="*/ 21677 w 24037"/>
                <a:gd name="connsiteY20" fmla="*/ 5877 h 1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37" h="19230">
                  <a:moveTo>
                    <a:pt x="21677" y="5877"/>
                  </a:moveTo>
                  <a:cubicBezTo>
                    <a:pt x="21677" y="5877"/>
                    <a:pt x="22961" y="6287"/>
                    <a:pt x="23524" y="6766"/>
                  </a:cubicBezTo>
                  <a:cubicBezTo>
                    <a:pt x="24086" y="7253"/>
                    <a:pt x="24170" y="8135"/>
                    <a:pt x="24010" y="8370"/>
                  </a:cubicBezTo>
                  <a:cubicBezTo>
                    <a:pt x="23843" y="8613"/>
                    <a:pt x="23364" y="9503"/>
                    <a:pt x="23281" y="10787"/>
                  </a:cubicBezTo>
                  <a:cubicBezTo>
                    <a:pt x="23205" y="12072"/>
                    <a:pt x="23364" y="12483"/>
                    <a:pt x="23205" y="14489"/>
                  </a:cubicBezTo>
                  <a:cubicBezTo>
                    <a:pt x="23037" y="16496"/>
                    <a:pt x="22878" y="17948"/>
                    <a:pt x="22718" y="18594"/>
                  </a:cubicBezTo>
                  <a:cubicBezTo>
                    <a:pt x="22558" y="19233"/>
                    <a:pt x="22072" y="19400"/>
                    <a:pt x="21031" y="19476"/>
                  </a:cubicBezTo>
                  <a:cubicBezTo>
                    <a:pt x="19982" y="19559"/>
                    <a:pt x="19662" y="18754"/>
                    <a:pt x="19260" y="18108"/>
                  </a:cubicBezTo>
                  <a:cubicBezTo>
                    <a:pt x="18857" y="17461"/>
                    <a:pt x="18454" y="17872"/>
                    <a:pt x="17169" y="17545"/>
                  </a:cubicBezTo>
                  <a:cubicBezTo>
                    <a:pt x="15877" y="17226"/>
                    <a:pt x="15322" y="17385"/>
                    <a:pt x="14273" y="17302"/>
                  </a:cubicBezTo>
                  <a:cubicBezTo>
                    <a:pt x="13224" y="17226"/>
                    <a:pt x="10488" y="16496"/>
                    <a:pt x="9211" y="16260"/>
                  </a:cubicBezTo>
                  <a:cubicBezTo>
                    <a:pt x="7918" y="16017"/>
                    <a:pt x="3897" y="15211"/>
                    <a:pt x="2848" y="15211"/>
                  </a:cubicBezTo>
                  <a:cubicBezTo>
                    <a:pt x="1807" y="15211"/>
                    <a:pt x="355" y="14246"/>
                    <a:pt x="112" y="13364"/>
                  </a:cubicBezTo>
                  <a:cubicBezTo>
                    <a:pt x="-132" y="12483"/>
                    <a:pt x="355" y="11753"/>
                    <a:pt x="515" y="9662"/>
                  </a:cubicBezTo>
                  <a:cubicBezTo>
                    <a:pt x="674" y="7572"/>
                    <a:pt x="1723" y="3224"/>
                    <a:pt x="1966" y="1696"/>
                  </a:cubicBezTo>
                  <a:cubicBezTo>
                    <a:pt x="2210" y="168"/>
                    <a:pt x="3335" y="252"/>
                    <a:pt x="4376" y="252"/>
                  </a:cubicBezTo>
                  <a:cubicBezTo>
                    <a:pt x="5425" y="252"/>
                    <a:pt x="6147" y="412"/>
                    <a:pt x="7515" y="731"/>
                  </a:cubicBezTo>
                  <a:cubicBezTo>
                    <a:pt x="8884" y="1058"/>
                    <a:pt x="7994" y="1537"/>
                    <a:pt x="8884" y="2099"/>
                  </a:cubicBezTo>
                  <a:cubicBezTo>
                    <a:pt x="9765" y="2662"/>
                    <a:pt x="9522" y="2342"/>
                    <a:pt x="11134" y="2183"/>
                  </a:cubicBezTo>
                  <a:cubicBezTo>
                    <a:pt x="12745" y="2023"/>
                    <a:pt x="12669" y="2502"/>
                    <a:pt x="15717" y="3148"/>
                  </a:cubicBezTo>
                  <a:cubicBezTo>
                    <a:pt x="18781" y="3787"/>
                    <a:pt x="21677" y="5877"/>
                    <a:pt x="21677" y="5877"/>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0" name="Freeform: Shape 879">
              <a:extLst>
                <a:ext uri="{FF2B5EF4-FFF2-40B4-BE49-F238E27FC236}">
                  <a16:creationId xmlns:a16="http://schemas.microsoft.com/office/drawing/2014/main" id="{51F181B9-6501-40E6-9DF4-4F11D6A388EC}"/>
                </a:ext>
              </a:extLst>
            </p:cNvPr>
            <p:cNvSpPr/>
            <p:nvPr/>
          </p:nvSpPr>
          <p:spPr>
            <a:xfrm>
              <a:off x="6944805" y="3956157"/>
              <a:ext cx="23835" cy="15538"/>
            </a:xfrm>
            <a:custGeom>
              <a:avLst/>
              <a:gdLst>
                <a:gd name="connsiteX0" fmla="*/ 21358 w 23835"/>
                <a:gd name="connsiteY0" fmla="*/ 3971 h 15538"/>
                <a:gd name="connsiteX1" fmla="*/ 23129 w 23835"/>
                <a:gd name="connsiteY1" fmla="*/ 4541 h 15538"/>
                <a:gd name="connsiteX2" fmla="*/ 23775 w 23835"/>
                <a:gd name="connsiteY2" fmla="*/ 5825 h 15538"/>
                <a:gd name="connsiteX3" fmla="*/ 23775 w 23835"/>
                <a:gd name="connsiteY3" fmla="*/ 14027 h 15538"/>
                <a:gd name="connsiteX4" fmla="*/ 22650 w 23835"/>
                <a:gd name="connsiteY4" fmla="*/ 15555 h 15538"/>
                <a:gd name="connsiteX5" fmla="*/ 21921 w 23835"/>
                <a:gd name="connsiteY5" fmla="*/ 15722 h 15538"/>
                <a:gd name="connsiteX6" fmla="*/ 21198 w 23835"/>
                <a:gd name="connsiteY6" fmla="*/ 15798 h 15538"/>
                <a:gd name="connsiteX7" fmla="*/ 19108 w 23835"/>
                <a:gd name="connsiteY7" fmla="*/ 15319 h 15538"/>
                <a:gd name="connsiteX8" fmla="*/ 17018 w 23835"/>
                <a:gd name="connsiteY8" fmla="*/ 15722 h 15538"/>
                <a:gd name="connsiteX9" fmla="*/ 1648 w 23835"/>
                <a:gd name="connsiteY9" fmla="*/ 15160 h 15538"/>
                <a:gd name="connsiteX10" fmla="*/ 44 w 23835"/>
                <a:gd name="connsiteY10" fmla="*/ 12583 h 15538"/>
                <a:gd name="connsiteX11" fmla="*/ 766 w 23835"/>
                <a:gd name="connsiteY11" fmla="*/ 2610 h 15538"/>
                <a:gd name="connsiteX12" fmla="*/ 2058 w 23835"/>
                <a:gd name="connsiteY12" fmla="*/ 679 h 15538"/>
                <a:gd name="connsiteX13" fmla="*/ 4468 w 23835"/>
                <a:gd name="connsiteY13" fmla="*/ 512 h 15538"/>
                <a:gd name="connsiteX14" fmla="*/ 7843 w 23835"/>
                <a:gd name="connsiteY14" fmla="*/ 1804 h 15538"/>
                <a:gd name="connsiteX15" fmla="*/ 9614 w 23835"/>
                <a:gd name="connsiteY15" fmla="*/ 1721 h 15538"/>
                <a:gd name="connsiteX16" fmla="*/ 12677 w 23835"/>
                <a:gd name="connsiteY16" fmla="*/ 1880 h 15538"/>
                <a:gd name="connsiteX17" fmla="*/ 16136 w 23835"/>
                <a:gd name="connsiteY17" fmla="*/ 2770 h 15538"/>
                <a:gd name="connsiteX18" fmla="*/ 21358 w 23835"/>
                <a:gd name="connsiteY18" fmla="*/ 3971 h 15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35" h="15538">
                  <a:moveTo>
                    <a:pt x="21358" y="3971"/>
                  </a:moveTo>
                  <a:cubicBezTo>
                    <a:pt x="21358" y="3971"/>
                    <a:pt x="22004" y="4214"/>
                    <a:pt x="23129" y="4541"/>
                  </a:cubicBezTo>
                  <a:cubicBezTo>
                    <a:pt x="24262" y="4860"/>
                    <a:pt x="23775" y="5825"/>
                    <a:pt x="23775" y="5825"/>
                  </a:cubicBezTo>
                  <a:lnTo>
                    <a:pt x="23775" y="14027"/>
                  </a:lnTo>
                  <a:cubicBezTo>
                    <a:pt x="23775" y="15966"/>
                    <a:pt x="22970" y="15319"/>
                    <a:pt x="22650" y="15555"/>
                  </a:cubicBezTo>
                  <a:cubicBezTo>
                    <a:pt x="22323" y="15798"/>
                    <a:pt x="21921" y="15722"/>
                    <a:pt x="21921" y="15722"/>
                  </a:cubicBezTo>
                  <a:cubicBezTo>
                    <a:pt x="21921" y="15722"/>
                    <a:pt x="21761" y="15798"/>
                    <a:pt x="21198" y="15798"/>
                  </a:cubicBezTo>
                  <a:cubicBezTo>
                    <a:pt x="20636" y="15798"/>
                    <a:pt x="19997" y="15798"/>
                    <a:pt x="19108" y="15319"/>
                  </a:cubicBezTo>
                  <a:cubicBezTo>
                    <a:pt x="18226" y="14833"/>
                    <a:pt x="17018" y="15722"/>
                    <a:pt x="17018" y="15722"/>
                  </a:cubicBezTo>
                  <a:cubicBezTo>
                    <a:pt x="17018" y="15722"/>
                    <a:pt x="2780" y="15319"/>
                    <a:pt x="1648" y="15160"/>
                  </a:cubicBezTo>
                  <a:cubicBezTo>
                    <a:pt x="530" y="15000"/>
                    <a:pt x="44" y="12583"/>
                    <a:pt x="44" y="12583"/>
                  </a:cubicBezTo>
                  <a:cubicBezTo>
                    <a:pt x="44" y="12583"/>
                    <a:pt x="690" y="3089"/>
                    <a:pt x="766" y="2610"/>
                  </a:cubicBezTo>
                  <a:cubicBezTo>
                    <a:pt x="850" y="2124"/>
                    <a:pt x="926" y="1401"/>
                    <a:pt x="2058" y="679"/>
                  </a:cubicBezTo>
                  <a:cubicBezTo>
                    <a:pt x="3183" y="-43"/>
                    <a:pt x="3502" y="352"/>
                    <a:pt x="4468" y="512"/>
                  </a:cubicBezTo>
                  <a:cubicBezTo>
                    <a:pt x="5433" y="679"/>
                    <a:pt x="6801" y="1645"/>
                    <a:pt x="7843" y="1804"/>
                  </a:cubicBezTo>
                  <a:cubicBezTo>
                    <a:pt x="8892" y="1964"/>
                    <a:pt x="8489" y="1880"/>
                    <a:pt x="9614" y="1721"/>
                  </a:cubicBezTo>
                  <a:cubicBezTo>
                    <a:pt x="10739" y="1561"/>
                    <a:pt x="11149" y="1721"/>
                    <a:pt x="12677" y="1880"/>
                  </a:cubicBezTo>
                  <a:cubicBezTo>
                    <a:pt x="14198" y="2040"/>
                    <a:pt x="14608" y="2686"/>
                    <a:pt x="16136" y="2770"/>
                  </a:cubicBezTo>
                  <a:cubicBezTo>
                    <a:pt x="17656" y="2846"/>
                    <a:pt x="21358" y="3971"/>
                    <a:pt x="21358" y="3971"/>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1" name="Freeform: Shape 880">
              <a:extLst>
                <a:ext uri="{FF2B5EF4-FFF2-40B4-BE49-F238E27FC236}">
                  <a16:creationId xmlns:a16="http://schemas.microsoft.com/office/drawing/2014/main" id="{469C4AF5-1AB6-4F04-A9BC-0A64B891F484}"/>
                </a:ext>
              </a:extLst>
            </p:cNvPr>
            <p:cNvSpPr/>
            <p:nvPr/>
          </p:nvSpPr>
          <p:spPr>
            <a:xfrm>
              <a:off x="6944473" y="3979197"/>
              <a:ext cx="25274" cy="15672"/>
            </a:xfrm>
            <a:custGeom>
              <a:avLst/>
              <a:gdLst>
                <a:gd name="connsiteX0" fmla="*/ 23059 w 25274"/>
                <a:gd name="connsiteY0" fmla="*/ 574 h 15672"/>
                <a:gd name="connsiteX1" fmla="*/ 24343 w 25274"/>
                <a:gd name="connsiteY1" fmla="*/ 734 h 15672"/>
                <a:gd name="connsiteX2" fmla="*/ 24990 w 25274"/>
                <a:gd name="connsiteY2" fmla="*/ 2026 h 15672"/>
                <a:gd name="connsiteX3" fmla="*/ 25233 w 25274"/>
                <a:gd name="connsiteY3" fmla="*/ 6770 h 15672"/>
                <a:gd name="connsiteX4" fmla="*/ 25149 w 25274"/>
                <a:gd name="connsiteY4" fmla="*/ 10791 h 15672"/>
                <a:gd name="connsiteX5" fmla="*/ 24663 w 25274"/>
                <a:gd name="connsiteY5" fmla="*/ 12319 h 15672"/>
                <a:gd name="connsiteX6" fmla="*/ 23302 w 25274"/>
                <a:gd name="connsiteY6" fmla="*/ 13284 h 15672"/>
                <a:gd name="connsiteX7" fmla="*/ 20322 w 25274"/>
                <a:gd name="connsiteY7" fmla="*/ 13611 h 15672"/>
                <a:gd name="connsiteX8" fmla="*/ 16225 w 25274"/>
                <a:gd name="connsiteY8" fmla="*/ 13846 h 15672"/>
                <a:gd name="connsiteX9" fmla="*/ 13322 w 25274"/>
                <a:gd name="connsiteY9" fmla="*/ 14249 h 15672"/>
                <a:gd name="connsiteX10" fmla="*/ 9787 w 25274"/>
                <a:gd name="connsiteY10" fmla="*/ 14895 h 15672"/>
                <a:gd name="connsiteX11" fmla="*/ 4717 w 25274"/>
                <a:gd name="connsiteY11" fmla="*/ 15937 h 15672"/>
                <a:gd name="connsiteX12" fmla="*/ 2543 w 25274"/>
                <a:gd name="connsiteY12" fmla="*/ 15618 h 15672"/>
                <a:gd name="connsiteX13" fmla="*/ 2702 w 25274"/>
                <a:gd name="connsiteY13" fmla="*/ 14333 h 15672"/>
                <a:gd name="connsiteX14" fmla="*/ 1182 w 25274"/>
                <a:gd name="connsiteY14" fmla="*/ 9422 h 15672"/>
                <a:gd name="connsiteX15" fmla="*/ 50 w 25274"/>
                <a:gd name="connsiteY15" fmla="*/ 2589 h 15672"/>
                <a:gd name="connsiteX16" fmla="*/ 1501 w 25274"/>
                <a:gd name="connsiteY16" fmla="*/ 498 h 15672"/>
                <a:gd name="connsiteX17" fmla="*/ 4398 w 25274"/>
                <a:gd name="connsiteY17" fmla="*/ 658 h 15672"/>
                <a:gd name="connsiteX18" fmla="*/ 6001 w 25274"/>
                <a:gd name="connsiteY18" fmla="*/ 1061 h 15672"/>
                <a:gd name="connsiteX19" fmla="*/ 7294 w 25274"/>
                <a:gd name="connsiteY19" fmla="*/ 498 h 15672"/>
                <a:gd name="connsiteX20" fmla="*/ 10509 w 25274"/>
                <a:gd name="connsiteY20" fmla="*/ 339 h 15672"/>
                <a:gd name="connsiteX21" fmla="*/ 23059 w 25274"/>
                <a:gd name="connsiteY21" fmla="*/ 574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274" h="15672">
                  <a:moveTo>
                    <a:pt x="23059" y="574"/>
                  </a:moveTo>
                  <a:cubicBezTo>
                    <a:pt x="23059" y="574"/>
                    <a:pt x="23781" y="574"/>
                    <a:pt x="24343" y="734"/>
                  </a:cubicBezTo>
                  <a:cubicBezTo>
                    <a:pt x="24906" y="894"/>
                    <a:pt x="24746" y="1623"/>
                    <a:pt x="24990" y="2026"/>
                  </a:cubicBezTo>
                  <a:cubicBezTo>
                    <a:pt x="25233" y="2429"/>
                    <a:pt x="25073" y="6207"/>
                    <a:pt x="25233" y="6770"/>
                  </a:cubicBezTo>
                  <a:cubicBezTo>
                    <a:pt x="25392" y="7332"/>
                    <a:pt x="25309" y="9422"/>
                    <a:pt x="25149" y="10791"/>
                  </a:cubicBezTo>
                  <a:cubicBezTo>
                    <a:pt x="24990" y="12159"/>
                    <a:pt x="25073" y="11680"/>
                    <a:pt x="24663" y="12319"/>
                  </a:cubicBezTo>
                  <a:cubicBezTo>
                    <a:pt x="24267" y="12965"/>
                    <a:pt x="24267" y="12562"/>
                    <a:pt x="23302" y="13284"/>
                  </a:cubicBezTo>
                  <a:cubicBezTo>
                    <a:pt x="22337" y="14006"/>
                    <a:pt x="21531" y="13611"/>
                    <a:pt x="20322" y="13611"/>
                  </a:cubicBezTo>
                  <a:cubicBezTo>
                    <a:pt x="19114" y="13611"/>
                    <a:pt x="18392" y="13687"/>
                    <a:pt x="16225" y="13846"/>
                  </a:cubicBezTo>
                  <a:cubicBezTo>
                    <a:pt x="14044" y="14006"/>
                    <a:pt x="14933" y="14006"/>
                    <a:pt x="13322" y="14249"/>
                  </a:cubicBezTo>
                  <a:cubicBezTo>
                    <a:pt x="11718" y="14493"/>
                    <a:pt x="10349" y="14812"/>
                    <a:pt x="9787" y="14895"/>
                  </a:cubicBezTo>
                  <a:cubicBezTo>
                    <a:pt x="9224" y="14971"/>
                    <a:pt x="5682" y="16020"/>
                    <a:pt x="4717" y="15937"/>
                  </a:cubicBezTo>
                  <a:cubicBezTo>
                    <a:pt x="3751" y="15861"/>
                    <a:pt x="2543" y="15618"/>
                    <a:pt x="2543" y="15618"/>
                  </a:cubicBezTo>
                  <a:cubicBezTo>
                    <a:pt x="2543" y="15618"/>
                    <a:pt x="2702" y="14971"/>
                    <a:pt x="2702" y="14333"/>
                  </a:cubicBezTo>
                  <a:cubicBezTo>
                    <a:pt x="2702" y="13687"/>
                    <a:pt x="1501" y="11923"/>
                    <a:pt x="1182" y="9422"/>
                  </a:cubicBezTo>
                  <a:cubicBezTo>
                    <a:pt x="855" y="6929"/>
                    <a:pt x="133" y="4436"/>
                    <a:pt x="50" y="2589"/>
                  </a:cubicBezTo>
                  <a:cubicBezTo>
                    <a:pt x="-34" y="734"/>
                    <a:pt x="855" y="977"/>
                    <a:pt x="1501" y="498"/>
                  </a:cubicBezTo>
                  <a:cubicBezTo>
                    <a:pt x="2140" y="12"/>
                    <a:pt x="3995" y="415"/>
                    <a:pt x="4398" y="658"/>
                  </a:cubicBezTo>
                  <a:cubicBezTo>
                    <a:pt x="4800" y="894"/>
                    <a:pt x="5120" y="1137"/>
                    <a:pt x="6001" y="1061"/>
                  </a:cubicBezTo>
                  <a:cubicBezTo>
                    <a:pt x="6891" y="977"/>
                    <a:pt x="6807" y="498"/>
                    <a:pt x="7294" y="498"/>
                  </a:cubicBezTo>
                  <a:cubicBezTo>
                    <a:pt x="7773" y="498"/>
                    <a:pt x="8898" y="498"/>
                    <a:pt x="10509" y="339"/>
                  </a:cubicBezTo>
                  <a:cubicBezTo>
                    <a:pt x="12113" y="172"/>
                    <a:pt x="23059" y="574"/>
                    <a:pt x="23059" y="574"/>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2" name="Freeform: Shape 881">
              <a:extLst>
                <a:ext uri="{FF2B5EF4-FFF2-40B4-BE49-F238E27FC236}">
                  <a16:creationId xmlns:a16="http://schemas.microsoft.com/office/drawing/2014/main" id="{FA517F76-3D06-4815-951C-78D252D48855}"/>
                </a:ext>
              </a:extLst>
            </p:cNvPr>
            <p:cNvSpPr/>
            <p:nvPr/>
          </p:nvSpPr>
          <p:spPr>
            <a:xfrm>
              <a:off x="6948803" y="4000824"/>
              <a:ext cx="26198" cy="23819"/>
            </a:xfrm>
            <a:custGeom>
              <a:avLst/>
              <a:gdLst>
                <a:gd name="connsiteX0" fmla="*/ 21299 w 26198"/>
                <a:gd name="connsiteY0" fmla="*/ 683 h 23819"/>
                <a:gd name="connsiteX1" fmla="*/ 23397 w 26198"/>
                <a:gd name="connsiteY1" fmla="*/ 280 h 23819"/>
                <a:gd name="connsiteX2" fmla="*/ 23717 w 26198"/>
                <a:gd name="connsiteY2" fmla="*/ 3009 h 23819"/>
                <a:gd name="connsiteX3" fmla="*/ 25085 w 26198"/>
                <a:gd name="connsiteY3" fmla="*/ 7273 h 23819"/>
                <a:gd name="connsiteX4" fmla="*/ 26210 w 26198"/>
                <a:gd name="connsiteY4" fmla="*/ 12184 h 23819"/>
                <a:gd name="connsiteX5" fmla="*/ 24522 w 26198"/>
                <a:gd name="connsiteY5" fmla="*/ 13628 h 23819"/>
                <a:gd name="connsiteX6" fmla="*/ 5777 w 26198"/>
                <a:gd name="connsiteY6" fmla="*/ 23852 h 23819"/>
                <a:gd name="connsiteX7" fmla="*/ 2638 w 26198"/>
                <a:gd name="connsiteY7" fmla="*/ 22316 h 23819"/>
                <a:gd name="connsiteX8" fmla="*/ 1597 w 26198"/>
                <a:gd name="connsiteY8" fmla="*/ 17330 h 23819"/>
                <a:gd name="connsiteX9" fmla="*/ 61 w 26198"/>
                <a:gd name="connsiteY9" fmla="*/ 7919 h 23819"/>
                <a:gd name="connsiteX10" fmla="*/ 2478 w 26198"/>
                <a:gd name="connsiteY10" fmla="*/ 5669 h 23819"/>
                <a:gd name="connsiteX11" fmla="*/ 6583 w 26198"/>
                <a:gd name="connsiteY11" fmla="*/ 4218 h 23819"/>
                <a:gd name="connsiteX12" fmla="*/ 21299 w 26198"/>
                <a:gd name="connsiteY12" fmla="*/ 683 h 23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8" h="23819">
                  <a:moveTo>
                    <a:pt x="21299" y="683"/>
                  </a:moveTo>
                  <a:cubicBezTo>
                    <a:pt x="21299" y="683"/>
                    <a:pt x="22508" y="280"/>
                    <a:pt x="23397" y="280"/>
                  </a:cubicBezTo>
                  <a:cubicBezTo>
                    <a:pt x="24279" y="280"/>
                    <a:pt x="23557" y="2454"/>
                    <a:pt x="23717" y="3009"/>
                  </a:cubicBezTo>
                  <a:cubicBezTo>
                    <a:pt x="23876" y="3579"/>
                    <a:pt x="24918" y="6878"/>
                    <a:pt x="25085" y="7273"/>
                  </a:cubicBezTo>
                  <a:cubicBezTo>
                    <a:pt x="25244" y="7676"/>
                    <a:pt x="25883" y="10580"/>
                    <a:pt x="26210" y="12184"/>
                  </a:cubicBezTo>
                  <a:cubicBezTo>
                    <a:pt x="26529" y="13795"/>
                    <a:pt x="24522" y="13628"/>
                    <a:pt x="24522" y="13628"/>
                  </a:cubicBezTo>
                  <a:cubicBezTo>
                    <a:pt x="24522" y="13628"/>
                    <a:pt x="7944" y="22803"/>
                    <a:pt x="5777" y="23852"/>
                  </a:cubicBezTo>
                  <a:cubicBezTo>
                    <a:pt x="3603" y="24893"/>
                    <a:pt x="2638" y="22316"/>
                    <a:pt x="2638" y="22316"/>
                  </a:cubicBezTo>
                  <a:lnTo>
                    <a:pt x="1597" y="17330"/>
                  </a:lnTo>
                  <a:cubicBezTo>
                    <a:pt x="1597" y="17330"/>
                    <a:pt x="228" y="10337"/>
                    <a:pt x="61" y="7919"/>
                  </a:cubicBezTo>
                  <a:cubicBezTo>
                    <a:pt x="-98" y="5510"/>
                    <a:pt x="1027" y="6156"/>
                    <a:pt x="2478" y="5669"/>
                  </a:cubicBezTo>
                  <a:cubicBezTo>
                    <a:pt x="3930" y="5183"/>
                    <a:pt x="4166" y="5510"/>
                    <a:pt x="6583" y="4218"/>
                  </a:cubicBezTo>
                  <a:cubicBezTo>
                    <a:pt x="8993" y="2933"/>
                    <a:pt x="21299" y="683"/>
                    <a:pt x="21299" y="683"/>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3" name="Freeform: Shape 882">
              <a:extLst>
                <a:ext uri="{FF2B5EF4-FFF2-40B4-BE49-F238E27FC236}">
                  <a16:creationId xmlns:a16="http://schemas.microsoft.com/office/drawing/2014/main" id="{828FA1DE-57EB-4BD9-B2F2-97C44320AA66}"/>
                </a:ext>
              </a:extLst>
            </p:cNvPr>
            <p:cNvSpPr/>
            <p:nvPr/>
          </p:nvSpPr>
          <p:spPr>
            <a:xfrm>
              <a:off x="6969839" y="4106440"/>
              <a:ext cx="67862" cy="28983"/>
            </a:xfrm>
            <a:custGeom>
              <a:avLst/>
              <a:gdLst>
                <a:gd name="connsiteX0" fmla="*/ 17179 w 67862"/>
                <a:gd name="connsiteY0" fmla="*/ 4511 h 28983"/>
                <a:gd name="connsiteX1" fmla="*/ 16776 w 67862"/>
                <a:gd name="connsiteY1" fmla="*/ 4595 h 28983"/>
                <a:gd name="connsiteX2" fmla="*/ 18228 w 67862"/>
                <a:gd name="connsiteY2" fmla="*/ 3302 h 28983"/>
                <a:gd name="connsiteX3" fmla="*/ 20319 w 67862"/>
                <a:gd name="connsiteY3" fmla="*/ 2983 h 28983"/>
                <a:gd name="connsiteX4" fmla="*/ 23139 w 67862"/>
                <a:gd name="connsiteY4" fmla="*/ 5233 h 28983"/>
                <a:gd name="connsiteX5" fmla="*/ 27563 w 67862"/>
                <a:gd name="connsiteY5" fmla="*/ 7004 h 28983"/>
                <a:gd name="connsiteX6" fmla="*/ 33674 w 67862"/>
                <a:gd name="connsiteY6" fmla="*/ 7164 h 28983"/>
                <a:gd name="connsiteX7" fmla="*/ 39466 w 67862"/>
                <a:gd name="connsiteY7" fmla="*/ 5796 h 28983"/>
                <a:gd name="connsiteX8" fmla="*/ 42841 w 67862"/>
                <a:gd name="connsiteY8" fmla="*/ 2740 h 28983"/>
                <a:gd name="connsiteX9" fmla="*/ 45015 w 67862"/>
                <a:gd name="connsiteY9" fmla="*/ 649 h 28983"/>
                <a:gd name="connsiteX10" fmla="*/ 48231 w 67862"/>
                <a:gd name="connsiteY10" fmla="*/ 649 h 28983"/>
                <a:gd name="connsiteX11" fmla="*/ 64080 w 67862"/>
                <a:gd name="connsiteY11" fmla="*/ 5879 h 28983"/>
                <a:gd name="connsiteX12" fmla="*/ 67462 w 67862"/>
                <a:gd name="connsiteY12" fmla="*/ 7004 h 28983"/>
                <a:gd name="connsiteX13" fmla="*/ 67698 w 67862"/>
                <a:gd name="connsiteY13" fmla="*/ 8608 h 28983"/>
                <a:gd name="connsiteX14" fmla="*/ 66170 w 67862"/>
                <a:gd name="connsiteY14" fmla="*/ 12477 h 28983"/>
                <a:gd name="connsiteX15" fmla="*/ 54753 w 67862"/>
                <a:gd name="connsiteY15" fmla="*/ 22610 h 28983"/>
                <a:gd name="connsiteX16" fmla="*/ 37695 w 67862"/>
                <a:gd name="connsiteY16" fmla="*/ 28965 h 28983"/>
                <a:gd name="connsiteX17" fmla="*/ 19353 w 67862"/>
                <a:gd name="connsiteY17" fmla="*/ 28881 h 28983"/>
                <a:gd name="connsiteX18" fmla="*/ 4470 w 67862"/>
                <a:gd name="connsiteY18" fmla="*/ 20436 h 28983"/>
                <a:gd name="connsiteX19" fmla="*/ 373 w 67862"/>
                <a:gd name="connsiteY19" fmla="*/ 15693 h 28983"/>
                <a:gd name="connsiteX20" fmla="*/ 1011 w 67862"/>
                <a:gd name="connsiteY20" fmla="*/ 13921 h 28983"/>
                <a:gd name="connsiteX21" fmla="*/ 17179 w 67862"/>
                <a:gd name="connsiteY21" fmla="*/ 4511 h 28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7862" h="28983">
                  <a:moveTo>
                    <a:pt x="17179" y="4511"/>
                  </a:moveTo>
                  <a:cubicBezTo>
                    <a:pt x="17666" y="4427"/>
                    <a:pt x="16776" y="4595"/>
                    <a:pt x="16776" y="4595"/>
                  </a:cubicBezTo>
                  <a:cubicBezTo>
                    <a:pt x="16776" y="4595"/>
                    <a:pt x="17422" y="3705"/>
                    <a:pt x="18228" y="3302"/>
                  </a:cubicBezTo>
                  <a:cubicBezTo>
                    <a:pt x="19034" y="2900"/>
                    <a:pt x="19596" y="2900"/>
                    <a:pt x="20319" y="2983"/>
                  </a:cubicBezTo>
                  <a:cubicBezTo>
                    <a:pt x="21041" y="3059"/>
                    <a:pt x="21930" y="4184"/>
                    <a:pt x="23139" y="5233"/>
                  </a:cubicBezTo>
                  <a:cubicBezTo>
                    <a:pt x="24340" y="6282"/>
                    <a:pt x="25632" y="6525"/>
                    <a:pt x="27563" y="7004"/>
                  </a:cubicBezTo>
                  <a:cubicBezTo>
                    <a:pt x="29493" y="7491"/>
                    <a:pt x="30938" y="7247"/>
                    <a:pt x="33674" y="7164"/>
                  </a:cubicBezTo>
                  <a:cubicBezTo>
                    <a:pt x="36411" y="7080"/>
                    <a:pt x="37049" y="6442"/>
                    <a:pt x="39466" y="5796"/>
                  </a:cubicBezTo>
                  <a:cubicBezTo>
                    <a:pt x="41876" y="5150"/>
                    <a:pt x="42036" y="3949"/>
                    <a:pt x="42841" y="2740"/>
                  </a:cubicBezTo>
                  <a:cubicBezTo>
                    <a:pt x="43647" y="1531"/>
                    <a:pt x="43244" y="1372"/>
                    <a:pt x="45015" y="649"/>
                  </a:cubicBezTo>
                  <a:cubicBezTo>
                    <a:pt x="46787" y="-80"/>
                    <a:pt x="48231" y="649"/>
                    <a:pt x="48231" y="649"/>
                  </a:cubicBezTo>
                  <a:cubicBezTo>
                    <a:pt x="48231" y="649"/>
                    <a:pt x="62308" y="5476"/>
                    <a:pt x="64080" y="5879"/>
                  </a:cubicBezTo>
                  <a:cubicBezTo>
                    <a:pt x="65851" y="6282"/>
                    <a:pt x="66580" y="6601"/>
                    <a:pt x="67462" y="7004"/>
                  </a:cubicBezTo>
                  <a:cubicBezTo>
                    <a:pt x="68344" y="7407"/>
                    <a:pt x="67698" y="8608"/>
                    <a:pt x="67698" y="8608"/>
                  </a:cubicBezTo>
                  <a:cubicBezTo>
                    <a:pt x="67698" y="8608"/>
                    <a:pt x="66900" y="10782"/>
                    <a:pt x="66170" y="12477"/>
                  </a:cubicBezTo>
                  <a:cubicBezTo>
                    <a:pt x="65448" y="14165"/>
                    <a:pt x="58044" y="19554"/>
                    <a:pt x="54753" y="22610"/>
                  </a:cubicBezTo>
                  <a:cubicBezTo>
                    <a:pt x="51454" y="25666"/>
                    <a:pt x="41640" y="28318"/>
                    <a:pt x="37695" y="28965"/>
                  </a:cubicBezTo>
                  <a:cubicBezTo>
                    <a:pt x="33758" y="29611"/>
                    <a:pt x="23374" y="29208"/>
                    <a:pt x="19353" y="28881"/>
                  </a:cubicBezTo>
                  <a:cubicBezTo>
                    <a:pt x="15332" y="28562"/>
                    <a:pt x="5359" y="21082"/>
                    <a:pt x="4470" y="20436"/>
                  </a:cubicBezTo>
                  <a:cubicBezTo>
                    <a:pt x="3588" y="19797"/>
                    <a:pt x="1338" y="16574"/>
                    <a:pt x="373" y="15693"/>
                  </a:cubicBezTo>
                  <a:cubicBezTo>
                    <a:pt x="-593" y="14803"/>
                    <a:pt x="1011" y="13921"/>
                    <a:pt x="1011" y="13921"/>
                  </a:cubicBezTo>
                  <a:lnTo>
                    <a:pt x="17179" y="4511"/>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4" name="Freeform: Shape 883">
              <a:extLst>
                <a:ext uri="{FF2B5EF4-FFF2-40B4-BE49-F238E27FC236}">
                  <a16:creationId xmlns:a16="http://schemas.microsoft.com/office/drawing/2014/main" id="{6135406D-7EB8-4304-AAC8-4041044C51C8}"/>
                </a:ext>
              </a:extLst>
            </p:cNvPr>
            <p:cNvSpPr/>
            <p:nvPr/>
          </p:nvSpPr>
          <p:spPr>
            <a:xfrm>
              <a:off x="6957590" y="4060913"/>
              <a:ext cx="24537" cy="18247"/>
            </a:xfrm>
            <a:custGeom>
              <a:avLst/>
              <a:gdLst>
                <a:gd name="connsiteX0" fmla="*/ 21766 w 24537"/>
                <a:gd name="connsiteY0" fmla="*/ 623 h 18247"/>
                <a:gd name="connsiteX1" fmla="*/ 22899 w 24537"/>
                <a:gd name="connsiteY1" fmla="*/ 304 h 18247"/>
                <a:gd name="connsiteX2" fmla="*/ 23538 w 24537"/>
                <a:gd name="connsiteY2" fmla="*/ 1672 h 18247"/>
                <a:gd name="connsiteX3" fmla="*/ 24587 w 24537"/>
                <a:gd name="connsiteY3" fmla="*/ 13660 h 18247"/>
                <a:gd name="connsiteX4" fmla="*/ 22975 w 24537"/>
                <a:gd name="connsiteY4" fmla="*/ 15020 h 18247"/>
                <a:gd name="connsiteX5" fmla="*/ 3272 w 24537"/>
                <a:gd name="connsiteY5" fmla="*/ 18479 h 18247"/>
                <a:gd name="connsiteX6" fmla="*/ 1418 w 24537"/>
                <a:gd name="connsiteY6" fmla="*/ 17437 h 18247"/>
                <a:gd name="connsiteX7" fmla="*/ 49 w 24537"/>
                <a:gd name="connsiteY7" fmla="*/ 4082 h 18247"/>
                <a:gd name="connsiteX8" fmla="*/ 1661 w 24537"/>
                <a:gd name="connsiteY8" fmla="*/ 2881 h 18247"/>
                <a:gd name="connsiteX9" fmla="*/ 21766 w 24537"/>
                <a:gd name="connsiteY9" fmla="*/ 623 h 18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37" h="18247">
                  <a:moveTo>
                    <a:pt x="21766" y="623"/>
                  </a:moveTo>
                  <a:cubicBezTo>
                    <a:pt x="21766" y="623"/>
                    <a:pt x="22093" y="304"/>
                    <a:pt x="22899" y="304"/>
                  </a:cubicBezTo>
                  <a:cubicBezTo>
                    <a:pt x="23705" y="304"/>
                    <a:pt x="23538" y="1672"/>
                    <a:pt x="23538" y="1672"/>
                  </a:cubicBezTo>
                  <a:cubicBezTo>
                    <a:pt x="23538" y="1672"/>
                    <a:pt x="24587" y="12451"/>
                    <a:pt x="24587" y="13660"/>
                  </a:cubicBezTo>
                  <a:cubicBezTo>
                    <a:pt x="24587" y="14861"/>
                    <a:pt x="22975" y="15020"/>
                    <a:pt x="22975" y="15020"/>
                  </a:cubicBezTo>
                  <a:cubicBezTo>
                    <a:pt x="22975" y="15020"/>
                    <a:pt x="4876" y="18084"/>
                    <a:pt x="3272" y="18479"/>
                  </a:cubicBezTo>
                  <a:cubicBezTo>
                    <a:pt x="1661" y="18889"/>
                    <a:pt x="1418" y="17437"/>
                    <a:pt x="1418" y="17437"/>
                  </a:cubicBezTo>
                  <a:cubicBezTo>
                    <a:pt x="1418" y="17437"/>
                    <a:pt x="49" y="5374"/>
                    <a:pt x="49" y="4082"/>
                  </a:cubicBezTo>
                  <a:cubicBezTo>
                    <a:pt x="49" y="2797"/>
                    <a:pt x="1661" y="2881"/>
                    <a:pt x="1661" y="2881"/>
                  </a:cubicBezTo>
                  <a:lnTo>
                    <a:pt x="21766" y="623"/>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5" name="Freeform: Shape 884">
              <a:extLst>
                <a:ext uri="{FF2B5EF4-FFF2-40B4-BE49-F238E27FC236}">
                  <a16:creationId xmlns:a16="http://schemas.microsoft.com/office/drawing/2014/main" id="{59A61C43-1BE2-4609-87B9-2D84B20A75D2}"/>
                </a:ext>
              </a:extLst>
            </p:cNvPr>
            <p:cNvSpPr/>
            <p:nvPr/>
          </p:nvSpPr>
          <p:spPr>
            <a:xfrm>
              <a:off x="6959341" y="4081412"/>
              <a:ext cx="24881" cy="14531"/>
            </a:xfrm>
            <a:custGeom>
              <a:avLst/>
              <a:gdLst>
                <a:gd name="connsiteX0" fmla="*/ 21066 w 24881"/>
                <a:gd name="connsiteY0" fmla="*/ 1134 h 14531"/>
                <a:gd name="connsiteX1" fmla="*/ 22996 w 24881"/>
                <a:gd name="connsiteY1" fmla="*/ 328 h 14531"/>
                <a:gd name="connsiteX2" fmla="*/ 24448 w 24881"/>
                <a:gd name="connsiteY2" fmla="*/ 1856 h 14531"/>
                <a:gd name="connsiteX3" fmla="*/ 24844 w 24881"/>
                <a:gd name="connsiteY3" fmla="*/ 5718 h 14531"/>
                <a:gd name="connsiteX4" fmla="*/ 24608 w 24881"/>
                <a:gd name="connsiteY4" fmla="*/ 9495 h 14531"/>
                <a:gd name="connsiteX5" fmla="*/ 19378 w 24881"/>
                <a:gd name="connsiteY5" fmla="*/ 11107 h 14531"/>
                <a:gd name="connsiteX6" fmla="*/ 6266 w 24881"/>
                <a:gd name="connsiteY6" fmla="*/ 14642 h 14531"/>
                <a:gd name="connsiteX7" fmla="*/ 2480 w 24881"/>
                <a:gd name="connsiteY7" fmla="*/ 14482 h 14531"/>
                <a:gd name="connsiteX8" fmla="*/ 1120 w 24881"/>
                <a:gd name="connsiteY8" fmla="*/ 12232 h 14531"/>
                <a:gd name="connsiteX9" fmla="*/ 71 w 24881"/>
                <a:gd name="connsiteY9" fmla="*/ 6523 h 14531"/>
                <a:gd name="connsiteX10" fmla="*/ 1120 w 24881"/>
                <a:gd name="connsiteY10" fmla="*/ 5071 h 14531"/>
                <a:gd name="connsiteX11" fmla="*/ 4092 w 24881"/>
                <a:gd name="connsiteY11" fmla="*/ 4669 h 14531"/>
                <a:gd name="connsiteX12" fmla="*/ 21066 w 24881"/>
                <a:gd name="connsiteY12" fmla="*/ 1134 h 1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81" h="14531">
                  <a:moveTo>
                    <a:pt x="21066" y="1134"/>
                  </a:moveTo>
                  <a:cubicBezTo>
                    <a:pt x="21066" y="1134"/>
                    <a:pt x="22031" y="488"/>
                    <a:pt x="22996" y="328"/>
                  </a:cubicBezTo>
                  <a:cubicBezTo>
                    <a:pt x="23962" y="169"/>
                    <a:pt x="24205" y="1210"/>
                    <a:pt x="24448" y="1856"/>
                  </a:cubicBezTo>
                  <a:cubicBezTo>
                    <a:pt x="24684" y="2495"/>
                    <a:pt x="24608" y="3946"/>
                    <a:pt x="24844" y="5718"/>
                  </a:cubicBezTo>
                  <a:cubicBezTo>
                    <a:pt x="25087" y="7481"/>
                    <a:pt x="24768" y="8690"/>
                    <a:pt x="24608" y="9495"/>
                  </a:cubicBezTo>
                  <a:cubicBezTo>
                    <a:pt x="24448" y="10301"/>
                    <a:pt x="21795" y="10544"/>
                    <a:pt x="19378" y="11107"/>
                  </a:cubicBezTo>
                  <a:cubicBezTo>
                    <a:pt x="16961" y="11669"/>
                    <a:pt x="7794" y="14322"/>
                    <a:pt x="6266" y="14642"/>
                  </a:cubicBezTo>
                  <a:cubicBezTo>
                    <a:pt x="4738" y="14968"/>
                    <a:pt x="3051" y="14885"/>
                    <a:pt x="2480" y="14482"/>
                  </a:cubicBezTo>
                  <a:cubicBezTo>
                    <a:pt x="1918" y="14079"/>
                    <a:pt x="1363" y="13197"/>
                    <a:pt x="1120" y="12232"/>
                  </a:cubicBezTo>
                  <a:cubicBezTo>
                    <a:pt x="877" y="11267"/>
                    <a:pt x="230" y="8127"/>
                    <a:pt x="71" y="6523"/>
                  </a:cubicBezTo>
                  <a:cubicBezTo>
                    <a:pt x="-89" y="4912"/>
                    <a:pt x="717" y="5315"/>
                    <a:pt x="1120" y="5071"/>
                  </a:cubicBezTo>
                  <a:cubicBezTo>
                    <a:pt x="1523" y="4828"/>
                    <a:pt x="2807" y="4752"/>
                    <a:pt x="4092" y="4669"/>
                  </a:cubicBezTo>
                  <a:cubicBezTo>
                    <a:pt x="5377" y="4593"/>
                    <a:pt x="21066" y="1134"/>
                    <a:pt x="21066" y="1134"/>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6" name="Freeform: Shape 885">
              <a:extLst>
                <a:ext uri="{FF2B5EF4-FFF2-40B4-BE49-F238E27FC236}">
                  <a16:creationId xmlns:a16="http://schemas.microsoft.com/office/drawing/2014/main" id="{74B34CC3-EAC0-46C5-8D8F-6BC0A9605B88}"/>
                </a:ext>
              </a:extLst>
            </p:cNvPr>
            <p:cNvSpPr/>
            <p:nvPr/>
          </p:nvSpPr>
          <p:spPr>
            <a:xfrm>
              <a:off x="6962480" y="4097756"/>
              <a:ext cx="23981" cy="17452"/>
            </a:xfrm>
            <a:custGeom>
              <a:avLst/>
              <a:gdLst>
                <a:gd name="connsiteX0" fmla="*/ 21151 w 23981"/>
                <a:gd name="connsiteY0" fmla="*/ 319 h 17452"/>
                <a:gd name="connsiteX1" fmla="*/ 22998 w 23981"/>
                <a:gd name="connsiteY1" fmla="*/ 722 h 17452"/>
                <a:gd name="connsiteX2" fmla="*/ 23804 w 23981"/>
                <a:gd name="connsiteY2" fmla="*/ 3861 h 17452"/>
                <a:gd name="connsiteX3" fmla="*/ 23720 w 23981"/>
                <a:gd name="connsiteY3" fmla="*/ 6507 h 17452"/>
                <a:gd name="connsiteX4" fmla="*/ 20505 w 23981"/>
                <a:gd name="connsiteY4" fmla="*/ 8118 h 17452"/>
                <a:gd name="connsiteX5" fmla="*/ 11733 w 23981"/>
                <a:gd name="connsiteY5" fmla="*/ 13431 h 17452"/>
                <a:gd name="connsiteX6" fmla="*/ 5143 w 23981"/>
                <a:gd name="connsiteY6" fmla="*/ 17612 h 17452"/>
                <a:gd name="connsiteX7" fmla="*/ 3372 w 23981"/>
                <a:gd name="connsiteY7" fmla="*/ 16244 h 17452"/>
                <a:gd name="connsiteX8" fmla="*/ 149 w 23981"/>
                <a:gd name="connsiteY8" fmla="*/ 8437 h 17452"/>
                <a:gd name="connsiteX9" fmla="*/ 1114 w 23981"/>
                <a:gd name="connsiteY9" fmla="*/ 6111 h 17452"/>
                <a:gd name="connsiteX10" fmla="*/ 21151 w 23981"/>
                <a:gd name="connsiteY10" fmla="*/ 319 h 17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81" h="17452">
                  <a:moveTo>
                    <a:pt x="21151" y="319"/>
                  </a:moveTo>
                  <a:cubicBezTo>
                    <a:pt x="21151" y="319"/>
                    <a:pt x="22033" y="319"/>
                    <a:pt x="22998" y="722"/>
                  </a:cubicBezTo>
                  <a:cubicBezTo>
                    <a:pt x="23964" y="1125"/>
                    <a:pt x="23318" y="2007"/>
                    <a:pt x="23804" y="3861"/>
                  </a:cubicBezTo>
                  <a:cubicBezTo>
                    <a:pt x="24283" y="5709"/>
                    <a:pt x="23888" y="5944"/>
                    <a:pt x="23720" y="6507"/>
                  </a:cubicBezTo>
                  <a:cubicBezTo>
                    <a:pt x="23561" y="7077"/>
                    <a:pt x="21957" y="7959"/>
                    <a:pt x="20505" y="8118"/>
                  </a:cubicBezTo>
                  <a:cubicBezTo>
                    <a:pt x="19053" y="8278"/>
                    <a:pt x="14226" y="11660"/>
                    <a:pt x="11733" y="13431"/>
                  </a:cubicBezTo>
                  <a:cubicBezTo>
                    <a:pt x="9240" y="15203"/>
                    <a:pt x="5865" y="17126"/>
                    <a:pt x="5143" y="17612"/>
                  </a:cubicBezTo>
                  <a:cubicBezTo>
                    <a:pt x="4413" y="18091"/>
                    <a:pt x="4656" y="17453"/>
                    <a:pt x="3372" y="16244"/>
                  </a:cubicBezTo>
                  <a:cubicBezTo>
                    <a:pt x="2079" y="15043"/>
                    <a:pt x="635" y="9973"/>
                    <a:pt x="149" y="8437"/>
                  </a:cubicBezTo>
                  <a:cubicBezTo>
                    <a:pt x="-330" y="6910"/>
                    <a:pt x="1114" y="6111"/>
                    <a:pt x="1114" y="6111"/>
                  </a:cubicBezTo>
                  <a:lnTo>
                    <a:pt x="21151" y="319"/>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7" name="Freeform: Shape 886">
              <a:extLst>
                <a:ext uri="{FF2B5EF4-FFF2-40B4-BE49-F238E27FC236}">
                  <a16:creationId xmlns:a16="http://schemas.microsoft.com/office/drawing/2014/main" id="{0EE5A080-F9B2-447F-BD3B-E1C3BD18F797}"/>
                </a:ext>
              </a:extLst>
            </p:cNvPr>
            <p:cNvSpPr/>
            <p:nvPr/>
          </p:nvSpPr>
          <p:spPr>
            <a:xfrm>
              <a:off x="7016690" y="4093117"/>
              <a:ext cx="23614" cy="12750"/>
            </a:xfrm>
            <a:custGeom>
              <a:avLst/>
              <a:gdLst>
                <a:gd name="connsiteX0" fmla="*/ 22788 w 23614"/>
                <a:gd name="connsiteY0" fmla="*/ 616 h 12750"/>
                <a:gd name="connsiteX1" fmla="*/ 23510 w 23614"/>
                <a:gd name="connsiteY1" fmla="*/ 2463 h 12750"/>
                <a:gd name="connsiteX2" fmla="*/ 23677 w 23614"/>
                <a:gd name="connsiteY2" fmla="*/ 6727 h 12750"/>
                <a:gd name="connsiteX3" fmla="*/ 23510 w 23614"/>
                <a:gd name="connsiteY3" fmla="*/ 11470 h 12750"/>
                <a:gd name="connsiteX4" fmla="*/ 23031 w 23614"/>
                <a:gd name="connsiteY4" fmla="*/ 12998 h 12750"/>
                <a:gd name="connsiteX5" fmla="*/ 1063 w 23614"/>
                <a:gd name="connsiteY5" fmla="*/ 7449 h 12750"/>
                <a:gd name="connsiteX6" fmla="*/ 182 w 23614"/>
                <a:gd name="connsiteY6" fmla="*/ 5845 h 12750"/>
                <a:gd name="connsiteX7" fmla="*/ 425 w 23614"/>
                <a:gd name="connsiteY7" fmla="*/ 1817 h 12750"/>
                <a:gd name="connsiteX8" fmla="*/ 1307 w 23614"/>
                <a:gd name="connsiteY8" fmla="*/ 448 h 12750"/>
                <a:gd name="connsiteX9" fmla="*/ 2599 w 23614"/>
                <a:gd name="connsiteY9" fmla="*/ 692 h 12750"/>
                <a:gd name="connsiteX10" fmla="*/ 22788 w 23614"/>
                <a:gd name="connsiteY10" fmla="*/ 616 h 1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 h="12750">
                  <a:moveTo>
                    <a:pt x="22788" y="616"/>
                  </a:moveTo>
                  <a:cubicBezTo>
                    <a:pt x="23191" y="775"/>
                    <a:pt x="23267" y="1817"/>
                    <a:pt x="23510" y="2463"/>
                  </a:cubicBezTo>
                  <a:cubicBezTo>
                    <a:pt x="23753" y="3109"/>
                    <a:pt x="23677" y="5116"/>
                    <a:pt x="23677" y="6727"/>
                  </a:cubicBezTo>
                  <a:cubicBezTo>
                    <a:pt x="23677" y="8339"/>
                    <a:pt x="23510" y="9380"/>
                    <a:pt x="23510" y="11470"/>
                  </a:cubicBezTo>
                  <a:cubicBezTo>
                    <a:pt x="23510" y="13561"/>
                    <a:pt x="23031" y="12998"/>
                    <a:pt x="23031" y="12998"/>
                  </a:cubicBezTo>
                  <a:cubicBezTo>
                    <a:pt x="23031" y="12998"/>
                    <a:pt x="2515" y="7693"/>
                    <a:pt x="1063" y="7449"/>
                  </a:cubicBezTo>
                  <a:cubicBezTo>
                    <a:pt x="-381" y="7206"/>
                    <a:pt x="182" y="6324"/>
                    <a:pt x="182" y="5845"/>
                  </a:cubicBezTo>
                  <a:cubicBezTo>
                    <a:pt x="182" y="5359"/>
                    <a:pt x="265" y="2706"/>
                    <a:pt x="425" y="1817"/>
                  </a:cubicBezTo>
                  <a:cubicBezTo>
                    <a:pt x="584" y="935"/>
                    <a:pt x="744" y="851"/>
                    <a:pt x="1307" y="448"/>
                  </a:cubicBezTo>
                  <a:cubicBezTo>
                    <a:pt x="1869" y="46"/>
                    <a:pt x="2599" y="692"/>
                    <a:pt x="2599" y="692"/>
                  </a:cubicBezTo>
                  <a:lnTo>
                    <a:pt x="22788" y="616"/>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8" name="Freeform: Shape 887">
              <a:extLst>
                <a:ext uri="{FF2B5EF4-FFF2-40B4-BE49-F238E27FC236}">
                  <a16:creationId xmlns:a16="http://schemas.microsoft.com/office/drawing/2014/main" id="{9EA7DA42-C1B1-4499-AC5A-FBD0E03CC0D7}"/>
                </a:ext>
              </a:extLst>
            </p:cNvPr>
            <p:cNvSpPr/>
            <p:nvPr/>
          </p:nvSpPr>
          <p:spPr>
            <a:xfrm>
              <a:off x="7015406" y="4075712"/>
              <a:ext cx="24684" cy="11039"/>
            </a:xfrm>
            <a:custGeom>
              <a:avLst/>
              <a:gdLst>
                <a:gd name="connsiteX0" fmla="*/ 20856 w 24684"/>
                <a:gd name="connsiteY0" fmla="*/ 309 h 11039"/>
                <a:gd name="connsiteX1" fmla="*/ 23106 w 24684"/>
                <a:gd name="connsiteY1" fmla="*/ 1198 h 11039"/>
                <a:gd name="connsiteX2" fmla="*/ 23828 w 24684"/>
                <a:gd name="connsiteY2" fmla="*/ 3767 h 11039"/>
                <a:gd name="connsiteX3" fmla="*/ 24634 w 24684"/>
                <a:gd name="connsiteY3" fmla="*/ 8678 h 11039"/>
                <a:gd name="connsiteX4" fmla="*/ 23669 w 24684"/>
                <a:gd name="connsiteY4" fmla="*/ 10844 h 11039"/>
                <a:gd name="connsiteX5" fmla="*/ 18036 w 24684"/>
                <a:gd name="connsiteY5" fmla="*/ 10844 h 11039"/>
                <a:gd name="connsiteX6" fmla="*/ 11278 w 24684"/>
                <a:gd name="connsiteY6" fmla="*/ 11011 h 11039"/>
                <a:gd name="connsiteX7" fmla="*/ 5403 w 24684"/>
                <a:gd name="connsiteY7" fmla="*/ 11331 h 11039"/>
                <a:gd name="connsiteX8" fmla="*/ 1305 w 24684"/>
                <a:gd name="connsiteY8" fmla="*/ 10525 h 11039"/>
                <a:gd name="connsiteX9" fmla="*/ 180 w 24684"/>
                <a:gd name="connsiteY9" fmla="*/ 7629 h 11039"/>
                <a:gd name="connsiteX10" fmla="*/ 97 w 24684"/>
                <a:gd name="connsiteY10" fmla="*/ 3608 h 11039"/>
                <a:gd name="connsiteX11" fmla="*/ 1701 w 24684"/>
                <a:gd name="connsiteY11" fmla="*/ 2323 h 11039"/>
                <a:gd name="connsiteX12" fmla="*/ 5813 w 24684"/>
                <a:gd name="connsiteY12" fmla="*/ 1996 h 11039"/>
                <a:gd name="connsiteX13" fmla="*/ 11362 w 24684"/>
                <a:gd name="connsiteY13" fmla="*/ 871 h 11039"/>
                <a:gd name="connsiteX14" fmla="*/ 20856 w 24684"/>
                <a:gd name="connsiteY14" fmla="*/ 309 h 1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684" h="11039">
                  <a:moveTo>
                    <a:pt x="20856" y="309"/>
                  </a:moveTo>
                  <a:cubicBezTo>
                    <a:pt x="20856" y="309"/>
                    <a:pt x="22460" y="635"/>
                    <a:pt x="23106" y="1198"/>
                  </a:cubicBezTo>
                  <a:cubicBezTo>
                    <a:pt x="23745" y="1761"/>
                    <a:pt x="23509" y="2642"/>
                    <a:pt x="23828" y="3767"/>
                  </a:cubicBezTo>
                  <a:cubicBezTo>
                    <a:pt x="24148" y="4900"/>
                    <a:pt x="24072" y="6185"/>
                    <a:pt x="24634" y="8678"/>
                  </a:cubicBezTo>
                  <a:cubicBezTo>
                    <a:pt x="25197" y="11171"/>
                    <a:pt x="23669" y="10844"/>
                    <a:pt x="23669" y="10844"/>
                  </a:cubicBezTo>
                  <a:lnTo>
                    <a:pt x="18036" y="10844"/>
                  </a:lnTo>
                  <a:cubicBezTo>
                    <a:pt x="17230" y="10844"/>
                    <a:pt x="14175" y="10844"/>
                    <a:pt x="11278" y="11011"/>
                  </a:cubicBezTo>
                  <a:cubicBezTo>
                    <a:pt x="8382" y="11171"/>
                    <a:pt x="8063" y="11171"/>
                    <a:pt x="5403" y="11331"/>
                  </a:cubicBezTo>
                  <a:cubicBezTo>
                    <a:pt x="2750" y="11490"/>
                    <a:pt x="1305" y="10525"/>
                    <a:pt x="1305" y="10525"/>
                  </a:cubicBezTo>
                  <a:cubicBezTo>
                    <a:pt x="1305" y="10525"/>
                    <a:pt x="180" y="9157"/>
                    <a:pt x="180" y="7629"/>
                  </a:cubicBezTo>
                  <a:cubicBezTo>
                    <a:pt x="180" y="6101"/>
                    <a:pt x="13" y="4733"/>
                    <a:pt x="97" y="3608"/>
                  </a:cubicBezTo>
                  <a:cubicBezTo>
                    <a:pt x="180" y="2483"/>
                    <a:pt x="1701" y="2323"/>
                    <a:pt x="1701" y="2323"/>
                  </a:cubicBezTo>
                  <a:cubicBezTo>
                    <a:pt x="1701" y="2323"/>
                    <a:pt x="4437" y="2080"/>
                    <a:pt x="5813" y="1996"/>
                  </a:cubicBezTo>
                  <a:cubicBezTo>
                    <a:pt x="7174" y="1920"/>
                    <a:pt x="8306" y="1358"/>
                    <a:pt x="11362" y="871"/>
                  </a:cubicBezTo>
                  <a:cubicBezTo>
                    <a:pt x="14418" y="392"/>
                    <a:pt x="20856" y="309"/>
                    <a:pt x="20856" y="309"/>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9" name="Freeform: Shape 888">
              <a:extLst>
                <a:ext uri="{FF2B5EF4-FFF2-40B4-BE49-F238E27FC236}">
                  <a16:creationId xmlns:a16="http://schemas.microsoft.com/office/drawing/2014/main" id="{D39DD81C-BCB5-4C4D-B952-E02E510BB403}"/>
                </a:ext>
              </a:extLst>
            </p:cNvPr>
            <p:cNvSpPr/>
            <p:nvPr/>
          </p:nvSpPr>
          <p:spPr>
            <a:xfrm>
              <a:off x="7013011" y="4053030"/>
              <a:ext cx="24059" cy="16890"/>
            </a:xfrm>
            <a:custGeom>
              <a:avLst/>
              <a:gdLst>
                <a:gd name="connsiteX0" fmla="*/ 19380 w 24059"/>
                <a:gd name="connsiteY0" fmla="*/ 300 h 16890"/>
                <a:gd name="connsiteX1" fmla="*/ 19783 w 24059"/>
                <a:gd name="connsiteY1" fmla="*/ 2710 h 16890"/>
                <a:gd name="connsiteX2" fmla="*/ 20992 w 24059"/>
                <a:gd name="connsiteY2" fmla="*/ 5203 h 16890"/>
                <a:gd name="connsiteX3" fmla="*/ 22117 w 24059"/>
                <a:gd name="connsiteY3" fmla="*/ 8267 h 16890"/>
                <a:gd name="connsiteX4" fmla="*/ 23569 w 24059"/>
                <a:gd name="connsiteY4" fmla="*/ 13010 h 16890"/>
                <a:gd name="connsiteX5" fmla="*/ 23888 w 24059"/>
                <a:gd name="connsiteY5" fmla="*/ 16066 h 16890"/>
                <a:gd name="connsiteX6" fmla="*/ 1525 w 24059"/>
                <a:gd name="connsiteY6" fmla="*/ 17191 h 16890"/>
                <a:gd name="connsiteX7" fmla="*/ 719 w 24059"/>
                <a:gd name="connsiteY7" fmla="*/ 11155 h 16890"/>
                <a:gd name="connsiteX8" fmla="*/ 81 w 24059"/>
                <a:gd name="connsiteY8" fmla="*/ 5849 h 16890"/>
                <a:gd name="connsiteX9" fmla="*/ 1525 w 24059"/>
                <a:gd name="connsiteY9" fmla="*/ 3197 h 16890"/>
                <a:gd name="connsiteX10" fmla="*/ 4094 w 24059"/>
                <a:gd name="connsiteY10" fmla="*/ 2391 h 16890"/>
                <a:gd name="connsiteX11" fmla="*/ 7560 w 24059"/>
                <a:gd name="connsiteY11" fmla="*/ 1585 h 16890"/>
                <a:gd name="connsiteX12" fmla="*/ 10213 w 24059"/>
                <a:gd name="connsiteY12" fmla="*/ 1745 h 16890"/>
                <a:gd name="connsiteX13" fmla="*/ 18179 w 24059"/>
                <a:gd name="connsiteY13" fmla="*/ 376 h 16890"/>
                <a:gd name="connsiteX14" fmla="*/ 19380 w 24059"/>
                <a:gd name="connsiteY14" fmla="*/ 300 h 1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59" h="16890">
                  <a:moveTo>
                    <a:pt x="19380" y="300"/>
                  </a:moveTo>
                  <a:cubicBezTo>
                    <a:pt x="19380" y="300"/>
                    <a:pt x="19624" y="2148"/>
                    <a:pt x="19783" y="2710"/>
                  </a:cubicBezTo>
                  <a:cubicBezTo>
                    <a:pt x="19943" y="3273"/>
                    <a:pt x="20429" y="4481"/>
                    <a:pt x="20992" y="5203"/>
                  </a:cubicBezTo>
                  <a:cubicBezTo>
                    <a:pt x="21554" y="5925"/>
                    <a:pt x="21874" y="6891"/>
                    <a:pt x="22117" y="8267"/>
                  </a:cubicBezTo>
                  <a:cubicBezTo>
                    <a:pt x="22360" y="9627"/>
                    <a:pt x="22520" y="11079"/>
                    <a:pt x="23569" y="13010"/>
                  </a:cubicBezTo>
                  <a:cubicBezTo>
                    <a:pt x="24610" y="14941"/>
                    <a:pt x="23888" y="16066"/>
                    <a:pt x="23888" y="16066"/>
                  </a:cubicBezTo>
                  <a:lnTo>
                    <a:pt x="1525" y="17191"/>
                  </a:lnTo>
                  <a:cubicBezTo>
                    <a:pt x="1525" y="17191"/>
                    <a:pt x="719" y="13245"/>
                    <a:pt x="719" y="11155"/>
                  </a:cubicBezTo>
                  <a:cubicBezTo>
                    <a:pt x="719" y="9065"/>
                    <a:pt x="157" y="8099"/>
                    <a:pt x="81" y="5849"/>
                  </a:cubicBezTo>
                  <a:cubicBezTo>
                    <a:pt x="-3" y="3592"/>
                    <a:pt x="559" y="3197"/>
                    <a:pt x="1525" y="3197"/>
                  </a:cubicBezTo>
                  <a:cubicBezTo>
                    <a:pt x="2490" y="3197"/>
                    <a:pt x="3053" y="2794"/>
                    <a:pt x="4094" y="2391"/>
                  </a:cubicBezTo>
                  <a:cubicBezTo>
                    <a:pt x="5143" y="1988"/>
                    <a:pt x="6108" y="2071"/>
                    <a:pt x="7560" y="1585"/>
                  </a:cubicBezTo>
                  <a:cubicBezTo>
                    <a:pt x="9005" y="1106"/>
                    <a:pt x="8526" y="1745"/>
                    <a:pt x="10213" y="1745"/>
                  </a:cubicBezTo>
                  <a:cubicBezTo>
                    <a:pt x="11901" y="1745"/>
                    <a:pt x="18179" y="376"/>
                    <a:pt x="18179" y="376"/>
                  </a:cubicBezTo>
                  <a:lnTo>
                    <a:pt x="19380" y="300"/>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0" name="Freeform: Shape 889">
              <a:extLst>
                <a:ext uri="{FF2B5EF4-FFF2-40B4-BE49-F238E27FC236}">
                  <a16:creationId xmlns:a16="http://schemas.microsoft.com/office/drawing/2014/main" id="{CDC05145-8075-44FD-BBAA-06E5466D688B}"/>
                </a:ext>
              </a:extLst>
            </p:cNvPr>
            <p:cNvSpPr/>
            <p:nvPr/>
          </p:nvSpPr>
          <p:spPr>
            <a:xfrm>
              <a:off x="7001557" y="4063885"/>
              <a:ext cx="7737" cy="12637"/>
            </a:xfrm>
            <a:custGeom>
              <a:avLst/>
              <a:gdLst>
                <a:gd name="connsiteX0" fmla="*/ 5408 w 7737"/>
                <a:gd name="connsiteY0" fmla="*/ 304 h 12637"/>
                <a:gd name="connsiteX1" fmla="*/ 6860 w 7737"/>
                <a:gd name="connsiteY1" fmla="*/ 1353 h 12637"/>
                <a:gd name="connsiteX2" fmla="*/ 7741 w 7737"/>
                <a:gd name="connsiteY2" fmla="*/ 4888 h 12637"/>
                <a:gd name="connsiteX3" fmla="*/ 7339 w 7737"/>
                <a:gd name="connsiteY3" fmla="*/ 8430 h 12637"/>
                <a:gd name="connsiteX4" fmla="*/ 6616 w 7737"/>
                <a:gd name="connsiteY4" fmla="*/ 9882 h 12637"/>
                <a:gd name="connsiteX5" fmla="*/ 4610 w 7737"/>
                <a:gd name="connsiteY5" fmla="*/ 11569 h 12637"/>
                <a:gd name="connsiteX6" fmla="*/ 1227 w 7737"/>
                <a:gd name="connsiteY6" fmla="*/ 12938 h 12637"/>
                <a:gd name="connsiteX7" fmla="*/ 908 w 7737"/>
                <a:gd name="connsiteY7" fmla="*/ 11889 h 12637"/>
                <a:gd name="connsiteX8" fmla="*/ 102 w 7737"/>
                <a:gd name="connsiteY8" fmla="*/ 6986 h 12637"/>
                <a:gd name="connsiteX9" fmla="*/ 338 w 7737"/>
                <a:gd name="connsiteY9" fmla="*/ 4888 h 12637"/>
                <a:gd name="connsiteX10" fmla="*/ 4769 w 7737"/>
                <a:gd name="connsiteY10" fmla="*/ 388 h 12637"/>
                <a:gd name="connsiteX11" fmla="*/ 5408 w 7737"/>
                <a:gd name="connsiteY11" fmla="*/ 304 h 1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37" h="12637">
                  <a:moveTo>
                    <a:pt x="5408" y="304"/>
                  </a:moveTo>
                  <a:cubicBezTo>
                    <a:pt x="5408" y="304"/>
                    <a:pt x="6214" y="631"/>
                    <a:pt x="6860" y="1353"/>
                  </a:cubicBezTo>
                  <a:cubicBezTo>
                    <a:pt x="7498" y="2075"/>
                    <a:pt x="7498" y="3687"/>
                    <a:pt x="7741" y="4888"/>
                  </a:cubicBezTo>
                  <a:cubicBezTo>
                    <a:pt x="7985" y="6096"/>
                    <a:pt x="7422" y="8111"/>
                    <a:pt x="7339" y="8430"/>
                  </a:cubicBezTo>
                  <a:cubicBezTo>
                    <a:pt x="7263" y="8757"/>
                    <a:pt x="6776" y="9555"/>
                    <a:pt x="6616" y="9882"/>
                  </a:cubicBezTo>
                  <a:cubicBezTo>
                    <a:pt x="6457" y="10201"/>
                    <a:pt x="5013" y="11007"/>
                    <a:pt x="4610" y="11569"/>
                  </a:cubicBezTo>
                  <a:cubicBezTo>
                    <a:pt x="4207" y="12132"/>
                    <a:pt x="2109" y="12854"/>
                    <a:pt x="1227" y="12938"/>
                  </a:cubicBezTo>
                  <a:cubicBezTo>
                    <a:pt x="338" y="13014"/>
                    <a:pt x="908" y="11889"/>
                    <a:pt x="908" y="11889"/>
                  </a:cubicBezTo>
                  <a:cubicBezTo>
                    <a:pt x="908" y="11889"/>
                    <a:pt x="262" y="8833"/>
                    <a:pt x="102" y="6986"/>
                  </a:cubicBezTo>
                  <a:cubicBezTo>
                    <a:pt x="-57" y="5131"/>
                    <a:pt x="338" y="4888"/>
                    <a:pt x="338" y="4888"/>
                  </a:cubicBezTo>
                  <a:lnTo>
                    <a:pt x="4769" y="388"/>
                  </a:lnTo>
                  <a:lnTo>
                    <a:pt x="5408" y="304"/>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1" name="Freeform: Shape 890">
              <a:extLst>
                <a:ext uri="{FF2B5EF4-FFF2-40B4-BE49-F238E27FC236}">
                  <a16:creationId xmlns:a16="http://schemas.microsoft.com/office/drawing/2014/main" id="{612A6F80-5AFF-4EFA-A8C7-25BE19786BC3}"/>
                </a:ext>
              </a:extLst>
            </p:cNvPr>
            <p:cNvSpPr/>
            <p:nvPr/>
          </p:nvSpPr>
          <p:spPr>
            <a:xfrm>
              <a:off x="7004009" y="4081415"/>
              <a:ext cx="7014" cy="9105"/>
            </a:xfrm>
            <a:custGeom>
              <a:avLst/>
              <a:gdLst>
                <a:gd name="connsiteX0" fmla="*/ 3922 w 7014"/>
                <a:gd name="connsiteY0" fmla="*/ 324 h 9105"/>
                <a:gd name="connsiteX1" fmla="*/ 5617 w 7014"/>
                <a:gd name="connsiteY1" fmla="*/ 484 h 9105"/>
                <a:gd name="connsiteX2" fmla="*/ 6985 w 7014"/>
                <a:gd name="connsiteY2" fmla="*/ 3304 h 9105"/>
                <a:gd name="connsiteX3" fmla="*/ 6339 w 7014"/>
                <a:gd name="connsiteY3" fmla="*/ 6276 h 9105"/>
                <a:gd name="connsiteX4" fmla="*/ 3846 w 7014"/>
                <a:gd name="connsiteY4" fmla="*/ 8207 h 9105"/>
                <a:gd name="connsiteX5" fmla="*/ 707 w 7014"/>
                <a:gd name="connsiteY5" fmla="*/ 9416 h 9105"/>
                <a:gd name="connsiteX6" fmla="*/ 68 w 7014"/>
                <a:gd name="connsiteY6" fmla="*/ 6200 h 9105"/>
                <a:gd name="connsiteX7" fmla="*/ 547 w 7014"/>
                <a:gd name="connsiteY7" fmla="*/ 4102 h 9105"/>
                <a:gd name="connsiteX8" fmla="*/ 3922 w 7014"/>
                <a:gd name="connsiteY8" fmla="*/ 324 h 9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4" h="9105">
                  <a:moveTo>
                    <a:pt x="3922" y="324"/>
                  </a:moveTo>
                  <a:cubicBezTo>
                    <a:pt x="3922" y="324"/>
                    <a:pt x="5131" y="241"/>
                    <a:pt x="5617" y="484"/>
                  </a:cubicBezTo>
                  <a:cubicBezTo>
                    <a:pt x="6096" y="727"/>
                    <a:pt x="6658" y="1928"/>
                    <a:pt x="6985" y="3304"/>
                  </a:cubicBezTo>
                  <a:cubicBezTo>
                    <a:pt x="7304" y="4665"/>
                    <a:pt x="6742" y="5471"/>
                    <a:pt x="6339" y="6276"/>
                  </a:cubicBezTo>
                  <a:cubicBezTo>
                    <a:pt x="5936" y="7082"/>
                    <a:pt x="4492" y="7561"/>
                    <a:pt x="3846" y="8207"/>
                  </a:cubicBezTo>
                  <a:cubicBezTo>
                    <a:pt x="3200" y="8853"/>
                    <a:pt x="1429" y="9416"/>
                    <a:pt x="707" y="9416"/>
                  </a:cubicBezTo>
                  <a:cubicBezTo>
                    <a:pt x="-16" y="9416"/>
                    <a:pt x="68" y="8123"/>
                    <a:pt x="68" y="6200"/>
                  </a:cubicBezTo>
                  <a:cubicBezTo>
                    <a:pt x="68" y="4270"/>
                    <a:pt x="547" y="4102"/>
                    <a:pt x="547" y="4102"/>
                  </a:cubicBezTo>
                  <a:lnTo>
                    <a:pt x="3922" y="324"/>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2" name="Freeform: Shape 891">
              <a:extLst>
                <a:ext uri="{FF2B5EF4-FFF2-40B4-BE49-F238E27FC236}">
                  <a16:creationId xmlns:a16="http://schemas.microsoft.com/office/drawing/2014/main" id="{FA8D8311-DB14-4B7F-A8AF-1910E41F7260}"/>
                </a:ext>
              </a:extLst>
            </p:cNvPr>
            <p:cNvSpPr/>
            <p:nvPr/>
          </p:nvSpPr>
          <p:spPr>
            <a:xfrm>
              <a:off x="7006020" y="4096312"/>
              <a:ext cx="5631" cy="9973"/>
            </a:xfrm>
            <a:custGeom>
              <a:avLst/>
              <a:gdLst>
                <a:gd name="connsiteX0" fmla="*/ 4328 w 5631"/>
                <a:gd name="connsiteY0" fmla="*/ 317 h 9973"/>
                <a:gd name="connsiteX1" fmla="*/ 5377 w 5631"/>
                <a:gd name="connsiteY1" fmla="*/ 1199 h 9973"/>
                <a:gd name="connsiteX2" fmla="*/ 5697 w 5631"/>
                <a:gd name="connsiteY2" fmla="*/ 2810 h 9973"/>
                <a:gd name="connsiteX3" fmla="*/ 5058 w 5631"/>
                <a:gd name="connsiteY3" fmla="*/ 5144 h 9973"/>
                <a:gd name="connsiteX4" fmla="*/ 3690 w 5631"/>
                <a:gd name="connsiteY4" fmla="*/ 7713 h 9973"/>
                <a:gd name="connsiteX5" fmla="*/ 2481 w 5631"/>
                <a:gd name="connsiteY5" fmla="*/ 9325 h 9973"/>
                <a:gd name="connsiteX6" fmla="*/ 1113 w 5631"/>
                <a:gd name="connsiteY6" fmla="*/ 10290 h 9973"/>
                <a:gd name="connsiteX7" fmla="*/ 231 w 5631"/>
                <a:gd name="connsiteY7" fmla="*/ 9157 h 9973"/>
                <a:gd name="connsiteX8" fmla="*/ 231 w 5631"/>
                <a:gd name="connsiteY8" fmla="*/ 4817 h 9973"/>
                <a:gd name="connsiteX9" fmla="*/ 1516 w 5631"/>
                <a:gd name="connsiteY9" fmla="*/ 2240 h 9973"/>
                <a:gd name="connsiteX10" fmla="*/ 3850 w 5631"/>
                <a:gd name="connsiteY10" fmla="*/ 477 h 9973"/>
                <a:gd name="connsiteX11" fmla="*/ 4328 w 5631"/>
                <a:gd name="connsiteY11" fmla="*/ 317 h 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31" h="9973">
                  <a:moveTo>
                    <a:pt x="4328" y="317"/>
                  </a:moveTo>
                  <a:cubicBezTo>
                    <a:pt x="4328" y="317"/>
                    <a:pt x="5058" y="720"/>
                    <a:pt x="5377" y="1199"/>
                  </a:cubicBezTo>
                  <a:cubicBezTo>
                    <a:pt x="5697" y="1685"/>
                    <a:pt x="5697" y="2324"/>
                    <a:pt x="5697" y="2810"/>
                  </a:cubicBezTo>
                  <a:cubicBezTo>
                    <a:pt x="5697" y="3289"/>
                    <a:pt x="5218" y="4338"/>
                    <a:pt x="5058" y="5144"/>
                  </a:cubicBezTo>
                  <a:cubicBezTo>
                    <a:pt x="4899" y="5942"/>
                    <a:pt x="4009" y="7067"/>
                    <a:pt x="3690" y="7713"/>
                  </a:cubicBezTo>
                  <a:cubicBezTo>
                    <a:pt x="3363" y="8359"/>
                    <a:pt x="2801" y="8838"/>
                    <a:pt x="2481" y="9325"/>
                  </a:cubicBezTo>
                  <a:cubicBezTo>
                    <a:pt x="2162" y="9804"/>
                    <a:pt x="1835" y="10290"/>
                    <a:pt x="1113" y="10290"/>
                  </a:cubicBezTo>
                  <a:cubicBezTo>
                    <a:pt x="391" y="10290"/>
                    <a:pt x="551" y="9963"/>
                    <a:pt x="231" y="9157"/>
                  </a:cubicBezTo>
                  <a:cubicBezTo>
                    <a:pt x="-96" y="8359"/>
                    <a:pt x="148" y="6588"/>
                    <a:pt x="231" y="4817"/>
                  </a:cubicBezTo>
                  <a:cubicBezTo>
                    <a:pt x="307" y="3046"/>
                    <a:pt x="710" y="2970"/>
                    <a:pt x="1516" y="2240"/>
                  </a:cubicBezTo>
                  <a:cubicBezTo>
                    <a:pt x="2322" y="1518"/>
                    <a:pt x="3850" y="477"/>
                    <a:pt x="3850" y="477"/>
                  </a:cubicBezTo>
                  <a:lnTo>
                    <a:pt x="4328" y="317"/>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3" name="Freeform: Shape 892">
              <a:extLst>
                <a:ext uri="{FF2B5EF4-FFF2-40B4-BE49-F238E27FC236}">
                  <a16:creationId xmlns:a16="http://schemas.microsoft.com/office/drawing/2014/main" id="{65219813-B780-400A-9826-664D5CE89949}"/>
                </a:ext>
              </a:extLst>
            </p:cNvPr>
            <p:cNvSpPr/>
            <p:nvPr/>
          </p:nvSpPr>
          <p:spPr>
            <a:xfrm>
              <a:off x="6987640" y="4066621"/>
              <a:ext cx="7555" cy="10862"/>
            </a:xfrm>
            <a:custGeom>
              <a:avLst/>
              <a:gdLst>
                <a:gd name="connsiteX0" fmla="*/ 7256 w 7555"/>
                <a:gd name="connsiteY0" fmla="*/ 3444 h 10862"/>
                <a:gd name="connsiteX1" fmla="*/ 7256 w 7555"/>
                <a:gd name="connsiteY1" fmla="*/ 5299 h 10862"/>
                <a:gd name="connsiteX2" fmla="*/ 7583 w 7555"/>
                <a:gd name="connsiteY2" fmla="*/ 7625 h 10862"/>
                <a:gd name="connsiteX3" fmla="*/ 7499 w 7555"/>
                <a:gd name="connsiteY3" fmla="*/ 10042 h 10862"/>
                <a:gd name="connsiteX4" fmla="*/ 6617 w 7555"/>
                <a:gd name="connsiteY4" fmla="*/ 11084 h 10862"/>
                <a:gd name="connsiteX5" fmla="*/ 5165 w 7555"/>
                <a:gd name="connsiteY5" fmla="*/ 11167 h 10862"/>
                <a:gd name="connsiteX6" fmla="*/ 901 w 7555"/>
                <a:gd name="connsiteY6" fmla="*/ 8993 h 10862"/>
                <a:gd name="connsiteX7" fmla="*/ 582 w 7555"/>
                <a:gd name="connsiteY7" fmla="*/ 7868 h 10862"/>
                <a:gd name="connsiteX8" fmla="*/ 339 w 7555"/>
                <a:gd name="connsiteY8" fmla="*/ 4888 h 10862"/>
                <a:gd name="connsiteX9" fmla="*/ 95 w 7555"/>
                <a:gd name="connsiteY9" fmla="*/ 1430 h 10862"/>
                <a:gd name="connsiteX10" fmla="*/ 582 w 7555"/>
                <a:gd name="connsiteY10" fmla="*/ 305 h 10862"/>
                <a:gd name="connsiteX11" fmla="*/ 2748 w 7555"/>
                <a:gd name="connsiteY11" fmla="*/ 1673 h 10862"/>
                <a:gd name="connsiteX12" fmla="*/ 5165 w 7555"/>
                <a:gd name="connsiteY12" fmla="*/ 2395 h 10862"/>
                <a:gd name="connsiteX13" fmla="*/ 7256 w 7555"/>
                <a:gd name="connsiteY13" fmla="*/ 3444 h 1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5" h="10862">
                  <a:moveTo>
                    <a:pt x="7256" y="3444"/>
                  </a:moveTo>
                  <a:lnTo>
                    <a:pt x="7256" y="5299"/>
                  </a:lnTo>
                  <a:cubicBezTo>
                    <a:pt x="7256" y="5618"/>
                    <a:pt x="7499" y="6660"/>
                    <a:pt x="7583" y="7625"/>
                  </a:cubicBezTo>
                  <a:cubicBezTo>
                    <a:pt x="7659" y="8590"/>
                    <a:pt x="7583" y="9396"/>
                    <a:pt x="7499" y="10042"/>
                  </a:cubicBezTo>
                  <a:cubicBezTo>
                    <a:pt x="7415" y="10688"/>
                    <a:pt x="6617" y="11084"/>
                    <a:pt x="6617" y="11084"/>
                  </a:cubicBezTo>
                  <a:lnTo>
                    <a:pt x="5165" y="11167"/>
                  </a:lnTo>
                  <a:cubicBezTo>
                    <a:pt x="5165" y="11167"/>
                    <a:pt x="2589" y="9883"/>
                    <a:pt x="901" y="8993"/>
                  </a:cubicBezTo>
                  <a:cubicBezTo>
                    <a:pt x="-786" y="8111"/>
                    <a:pt x="582" y="8514"/>
                    <a:pt x="582" y="7868"/>
                  </a:cubicBezTo>
                  <a:cubicBezTo>
                    <a:pt x="582" y="7222"/>
                    <a:pt x="498" y="5937"/>
                    <a:pt x="339" y="4888"/>
                  </a:cubicBezTo>
                  <a:cubicBezTo>
                    <a:pt x="179" y="3847"/>
                    <a:pt x="95" y="2479"/>
                    <a:pt x="95" y="1430"/>
                  </a:cubicBezTo>
                  <a:cubicBezTo>
                    <a:pt x="95" y="388"/>
                    <a:pt x="339" y="305"/>
                    <a:pt x="582" y="305"/>
                  </a:cubicBezTo>
                  <a:cubicBezTo>
                    <a:pt x="817" y="305"/>
                    <a:pt x="2269" y="1035"/>
                    <a:pt x="2748" y="1673"/>
                  </a:cubicBezTo>
                  <a:cubicBezTo>
                    <a:pt x="3235" y="2319"/>
                    <a:pt x="4360" y="2395"/>
                    <a:pt x="5165" y="2395"/>
                  </a:cubicBezTo>
                  <a:cubicBezTo>
                    <a:pt x="5971" y="2395"/>
                    <a:pt x="7256" y="3444"/>
                    <a:pt x="7256" y="3444"/>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4" name="Freeform: Shape 893">
              <a:extLst>
                <a:ext uri="{FF2B5EF4-FFF2-40B4-BE49-F238E27FC236}">
                  <a16:creationId xmlns:a16="http://schemas.microsoft.com/office/drawing/2014/main" id="{760DE5A4-FBA3-4758-BA7D-56E4BE10F8E5}"/>
                </a:ext>
              </a:extLst>
            </p:cNvPr>
            <p:cNvSpPr/>
            <p:nvPr/>
          </p:nvSpPr>
          <p:spPr>
            <a:xfrm>
              <a:off x="6990239" y="4084711"/>
              <a:ext cx="6863" cy="6844"/>
            </a:xfrm>
            <a:custGeom>
              <a:avLst/>
              <a:gdLst>
                <a:gd name="connsiteX0" fmla="*/ 6269 w 6863"/>
                <a:gd name="connsiteY0" fmla="*/ 2335 h 6844"/>
                <a:gd name="connsiteX1" fmla="*/ 6832 w 6863"/>
                <a:gd name="connsiteY1" fmla="*/ 4592 h 6844"/>
                <a:gd name="connsiteX2" fmla="*/ 6429 w 6863"/>
                <a:gd name="connsiteY2" fmla="*/ 7002 h 6844"/>
                <a:gd name="connsiteX3" fmla="*/ 3289 w 6863"/>
                <a:gd name="connsiteY3" fmla="*/ 6523 h 6844"/>
                <a:gd name="connsiteX4" fmla="*/ 560 w 6863"/>
                <a:gd name="connsiteY4" fmla="*/ 5147 h 6844"/>
                <a:gd name="connsiteX5" fmla="*/ 150 w 6863"/>
                <a:gd name="connsiteY5" fmla="*/ 3863 h 6844"/>
                <a:gd name="connsiteX6" fmla="*/ 74 w 6863"/>
                <a:gd name="connsiteY6" fmla="*/ 1529 h 6844"/>
                <a:gd name="connsiteX7" fmla="*/ 1602 w 6863"/>
                <a:gd name="connsiteY7" fmla="*/ 404 h 6844"/>
                <a:gd name="connsiteX8" fmla="*/ 6269 w 6863"/>
                <a:gd name="connsiteY8" fmla="*/ 2335 h 6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3" h="6844">
                  <a:moveTo>
                    <a:pt x="6269" y="2335"/>
                  </a:moveTo>
                  <a:cubicBezTo>
                    <a:pt x="6269" y="2335"/>
                    <a:pt x="6672" y="4022"/>
                    <a:pt x="6832" y="4592"/>
                  </a:cubicBezTo>
                  <a:cubicBezTo>
                    <a:pt x="6991" y="5147"/>
                    <a:pt x="6991" y="6523"/>
                    <a:pt x="6429" y="7002"/>
                  </a:cubicBezTo>
                  <a:cubicBezTo>
                    <a:pt x="5866" y="7489"/>
                    <a:pt x="4179" y="6683"/>
                    <a:pt x="3289" y="6523"/>
                  </a:cubicBezTo>
                  <a:cubicBezTo>
                    <a:pt x="2408" y="6356"/>
                    <a:pt x="1199" y="5474"/>
                    <a:pt x="560" y="5147"/>
                  </a:cubicBezTo>
                  <a:cubicBezTo>
                    <a:pt x="-86" y="4828"/>
                    <a:pt x="150" y="3863"/>
                    <a:pt x="150" y="3863"/>
                  </a:cubicBezTo>
                  <a:cubicBezTo>
                    <a:pt x="150" y="3863"/>
                    <a:pt x="150" y="2738"/>
                    <a:pt x="74" y="1529"/>
                  </a:cubicBezTo>
                  <a:cubicBezTo>
                    <a:pt x="-10" y="328"/>
                    <a:pt x="234" y="168"/>
                    <a:pt x="1602" y="404"/>
                  </a:cubicBezTo>
                  <a:cubicBezTo>
                    <a:pt x="2970" y="647"/>
                    <a:pt x="6269" y="2335"/>
                    <a:pt x="6269" y="2335"/>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5" name="Freeform: Shape 894">
              <a:extLst>
                <a:ext uri="{FF2B5EF4-FFF2-40B4-BE49-F238E27FC236}">
                  <a16:creationId xmlns:a16="http://schemas.microsoft.com/office/drawing/2014/main" id="{F0151BB6-71C7-4ACC-988D-88C6FF92FD10}"/>
                </a:ext>
              </a:extLst>
            </p:cNvPr>
            <p:cNvSpPr/>
            <p:nvPr/>
          </p:nvSpPr>
          <p:spPr>
            <a:xfrm>
              <a:off x="6992250" y="4097754"/>
              <a:ext cx="6129" cy="10114"/>
            </a:xfrm>
            <a:custGeom>
              <a:avLst/>
              <a:gdLst>
                <a:gd name="connsiteX0" fmla="*/ 5787 w 6129"/>
                <a:gd name="connsiteY0" fmla="*/ 4500 h 10114"/>
                <a:gd name="connsiteX1" fmla="*/ 6190 w 6129"/>
                <a:gd name="connsiteY1" fmla="*/ 9168 h 10114"/>
                <a:gd name="connsiteX2" fmla="*/ 4897 w 6129"/>
                <a:gd name="connsiteY2" fmla="*/ 10293 h 10114"/>
                <a:gd name="connsiteX3" fmla="*/ 2488 w 6129"/>
                <a:gd name="connsiteY3" fmla="*/ 8521 h 10114"/>
                <a:gd name="connsiteX4" fmla="*/ 960 w 6129"/>
                <a:gd name="connsiteY4" fmla="*/ 3459 h 10114"/>
                <a:gd name="connsiteX5" fmla="*/ 78 w 6129"/>
                <a:gd name="connsiteY5" fmla="*/ 722 h 10114"/>
                <a:gd name="connsiteX6" fmla="*/ 1598 w 6129"/>
                <a:gd name="connsiteY6" fmla="*/ 563 h 10114"/>
                <a:gd name="connsiteX7" fmla="*/ 4981 w 6129"/>
                <a:gd name="connsiteY7" fmla="*/ 3216 h 10114"/>
                <a:gd name="connsiteX8" fmla="*/ 5787 w 6129"/>
                <a:gd name="connsiteY8" fmla="*/ 4500 h 10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29" h="10114">
                  <a:moveTo>
                    <a:pt x="5787" y="4500"/>
                  </a:moveTo>
                  <a:cubicBezTo>
                    <a:pt x="5787" y="4500"/>
                    <a:pt x="6190" y="7556"/>
                    <a:pt x="6190" y="9168"/>
                  </a:cubicBezTo>
                  <a:cubicBezTo>
                    <a:pt x="6190" y="10779"/>
                    <a:pt x="5627" y="10452"/>
                    <a:pt x="4897" y="10293"/>
                  </a:cubicBezTo>
                  <a:cubicBezTo>
                    <a:pt x="4175" y="10133"/>
                    <a:pt x="3210" y="9244"/>
                    <a:pt x="2488" y="8521"/>
                  </a:cubicBezTo>
                  <a:cubicBezTo>
                    <a:pt x="1766" y="7799"/>
                    <a:pt x="960" y="3459"/>
                    <a:pt x="960" y="3459"/>
                  </a:cubicBezTo>
                  <a:cubicBezTo>
                    <a:pt x="960" y="3459"/>
                    <a:pt x="-89" y="1528"/>
                    <a:pt x="78" y="722"/>
                  </a:cubicBezTo>
                  <a:cubicBezTo>
                    <a:pt x="238" y="-83"/>
                    <a:pt x="1598" y="563"/>
                    <a:pt x="1598" y="563"/>
                  </a:cubicBezTo>
                  <a:lnTo>
                    <a:pt x="4981" y="3216"/>
                  </a:lnTo>
                  <a:lnTo>
                    <a:pt x="5787" y="4500"/>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6" name="Freeform: Shape 895">
              <a:extLst>
                <a:ext uri="{FF2B5EF4-FFF2-40B4-BE49-F238E27FC236}">
                  <a16:creationId xmlns:a16="http://schemas.microsoft.com/office/drawing/2014/main" id="{EBC14BE4-BA66-4111-8485-5952918D4F51}"/>
                </a:ext>
              </a:extLst>
            </p:cNvPr>
            <p:cNvSpPr/>
            <p:nvPr/>
          </p:nvSpPr>
          <p:spPr>
            <a:xfrm>
              <a:off x="6962455" y="3442246"/>
              <a:ext cx="77267" cy="42025"/>
            </a:xfrm>
            <a:custGeom>
              <a:avLst/>
              <a:gdLst>
                <a:gd name="connsiteX0" fmla="*/ 76760 w 77267"/>
                <a:gd name="connsiteY0" fmla="*/ 30084 h 42025"/>
                <a:gd name="connsiteX1" fmla="*/ 56062 w 77267"/>
                <a:gd name="connsiteY1" fmla="*/ 38955 h 42025"/>
                <a:gd name="connsiteX2" fmla="*/ 54237 w 77267"/>
                <a:gd name="connsiteY2" fmla="*/ 37815 h 42025"/>
                <a:gd name="connsiteX3" fmla="*/ 49684 w 77267"/>
                <a:gd name="connsiteY3" fmla="*/ 33155 h 42025"/>
                <a:gd name="connsiteX4" fmla="*/ 38533 w 77267"/>
                <a:gd name="connsiteY4" fmla="*/ 29400 h 42025"/>
                <a:gd name="connsiteX5" fmla="*/ 26933 w 77267"/>
                <a:gd name="connsiteY5" fmla="*/ 33497 h 42025"/>
                <a:gd name="connsiteX6" fmla="*/ 20221 w 77267"/>
                <a:gd name="connsiteY6" fmla="*/ 41798 h 42025"/>
                <a:gd name="connsiteX7" fmla="*/ 17835 w 77267"/>
                <a:gd name="connsiteY7" fmla="*/ 41691 h 42025"/>
                <a:gd name="connsiteX8" fmla="*/ 85 w 77267"/>
                <a:gd name="connsiteY8" fmla="*/ 30882 h 42025"/>
                <a:gd name="connsiteX9" fmla="*/ 4289 w 77267"/>
                <a:gd name="connsiteY9" fmla="*/ 22346 h 42025"/>
                <a:gd name="connsiteX10" fmla="*/ 20221 w 77267"/>
                <a:gd name="connsiteY10" fmla="*/ 7554 h 42025"/>
                <a:gd name="connsiteX11" fmla="*/ 43200 w 77267"/>
                <a:gd name="connsiteY11" fmla="*/ 51 h 42025"/>
                <a:gd name="connsiteX12" fmla="*/ 61862 w 77267"/>
                <a:gd name="connsiteY12" fmla="*/ 8922 h 42025"/>
                <a:gd name="connsiteX13" fmla="*/ 77330 w 77267"/>
                <a:gd name="connsiteY13" fmla="*/ 28944 h 42025"/>
                <a:gd name="connsiteX14" fmla="*/ 76760 w 77267"/>
                <a:gd name="connsiteY14" fmla="*/ 30084 h 4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267" h="42025">
                  <a:moveTo>
                    <a:pt x="76760" y="30084"/>
                  </a:moveTo>
                  <a:cubicBezTo>
                    <a:pt x="76760" y="30084"/>
                    <a:pt x="57073" y="38499"/>
                    <a:pt x="56062" y="38955"/>
                  </a:cubicBezTo>
                  <a:cubicBezTo>
                    <a:pt x="55036" y="39411"/>
                    <a:pt x="54237" y="37815"/>
                    <a:pt x="54237" y="37815"/>
                  </a:cubicBezTo>
                  <a:cubicBezTo>
                    <a:pt x="54237" y="37815"/>
                    <a:pt x="53325" y="36796"/>
                    <a:pt x="49684" y="33155"/>
                  </a:cubicBezTo>
                  <a:cubicBezTo>
                    <a:pt x="46043" y="29514"/>
                    <a:pt x="42516" y="29628"/>
                    <a:pt x="38533" y="29400"/>
                  </a:cubicBezTo>
                  <a:cubicBezTo>
                    <a:pt x="34557" y="29172"/>
                    <a:pt x="30004" y="31224"/>
                    <a:pt x="26933" y="33497"/>
                  </a:cubicBezTo>
                  <a:cubicBezTo>
                    <a:pt x="23862" y="35770"/>
                    <a:pt x="20677" y="41121"/>
                    <a:pt x="20221" y="41798"/>
                  </a:cubicBezTo>
                  <a:cubicBezTo>
                    <a:pt x="19765" y="42482"/>
                    <a:pt x="17835" y="41691"/>
                    <a:pt x="17835" y="41691"/>
                  </a:cubicBezTo>
                  <a:cubicBezTo>
                    <a:pt x="17835" y="41691"/>
                    <a:pt x="313" y="31452"/>
                    <a:pt x="85" y="30882"/>
                  </a:cubicBezTo>
                  <a:cubicBezTo>
                    <a:pt x="-143" y="30312"/>
                    <a:pt x="1332" y="27241"/>
                    <a:pt x="4289" y="22346"/>
                  </a:cubicBezTo>
                  <a:cubicBezTo>
                    <a:pt x="7253" y="17458"/>
                    <a:pt x="11115" y="14038"/>
                    <a:pt x="20221" y="7554"/>
                  </a:cubicBezTo>
                  <a:cubicBezTo>
                    <a:pt x="29320" y="1070"/>
                    <a:pt x="38313" y="51"/>
                    <a:pt x="43200" y="51"/>
                  </a:cubicBezTo>
                  <a:cubicBezTo>
                    <a:pt x="48096" y="51"/>
                    <a:pt x="52421" y="2894"/>
                    <a:pt x="61862" y="8922"/>
                  </a:cubicBezTo>
                  <a:cubicBezTo>
                    <a:pt x="71302" y="14950"/>
                    <a:pt x="77330" y="28944"/>
                    <a:pt x="77330" y="28944"/>
                  </a:cubicBezTo>
                  <a:lnTo>
                    <a:pt x="76760" y="30084"/>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7" name="Freeform: Shape 896">
              <a:extLst>
                <a:ext uri="{FF2B5EF4-FFF2-40B4-BE49-F238E27FC236}">
                  <a16:creationId xmlns:a16="http://schemas.microsoft.com/office/drawing/2014/main" id="{DE645A6F-5571-420A-B5C0-A6C40F0A7565}"/>
                </a:ext>
              </a:extLst>
            </p:cNvPr>
            <p:cNvSpPr/>
            <p:nvPr/>
          </p:nvSpPr>
          <p:spPr>
            <a:xfrm>
              <a:off x="7020957" y="3480526"/>
              <a:ext cx="25552" cy="19796"/>
            </a:xfrm>
            <a:custGeom>
              <a:avLst/>
              <a:gdLst>
                <a:gd name="connsiteX0" fmla="*/ 18196 w 25552"/>
                <a:gd name="connsiteY0" fmla="*/ 474 h 19796"/>
                <a:gd name="connsiteX1" fmla="*/ 21335 w 25552"/>
                <a:gd name="connsiteY1" fmla="*/ 71 h 19796"/>
                <a:gd name="connsiteX2" fmla="*/ 22460 w 25552"/>
                <a:gd name="connsiteY2" fmla="*/ 1682 h 19796"/>
                <a:gd name="connsiteX3" fmla="*/ 25197 w 25552"/>
                <a:gd name="connsiteY3" fmla="*/ 11739 h 19796"/>
                <a:gd name="connsiteX4" fmla="*/ 25600 w 25552"/>
                <a:gd name="connsiteY4" fmla="*/ 14954 h 19796"/>
                <a:gd name="connsiteX5" fmla="*/ 23266 w 25552"/>
                <a:gd name="connsiteY5" fmla="*/ 15441 h 19796"/>
                <a:gd name="connsiteX6" fmla="*/ 19572 w 25552"/>
                <a:gd name="connsiteY6" fmla="*/ 16079 h 19796"/>
                <a:gd name="connsiteX7" fmla="*/ 17801 w 25552"/>
                <a:gd name="connsiteY7" fmla="*/ 16885 h 19796"/>
                <a:gd name="connsiteX8" fmla="*/ 11682 w 25552"/>
                <a:gd name="connsiteY8" fmla="*/ 17934 h 19796"/>
                <a:gd name="connsiteX9" fmla="*/ 4848 w 25552"/>
                <a:gd name="connsiteY9" fmla="*/ 19781 h 19796"/>
                <a:gd name="connsiteX10" fmla="*/ 2590 w 25552"/>
                <a:gd name="connsiteY10" fmla="*/ 17691 h 19796"/>
                <a:gd name="connsiteX11" fmla="*/ 1625 w 25552"/>
                <a:gd name="connsiteY11" fmla="*/ 12537 h 19796"/>
                <a:gd name="connsiteX12" fmla="*/ 97 w 25552"/>
                <a:gd name="connsiteY12" fmla="*/ 8759 h 19796"/>
                <a:gd name="connsiteX13" fmla="*/ 1792 w 25552"/>
                <a:gd name="connsiteY13" fmla="*/ 7231 h 19796"/>
                <a:gd name="connsiteX14" fmla="*/ 18196 w 25552"/>
                <a:gd name="connsiteY14" fmla="*/ 474 h 19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52" h="19796">
                  <a:moveTo>
                    <a:pt x="18196" y="474"/>
                  </a:moveTo>
                  <a:cubicBezTo>
                    <a:pt x="18196" y="474"/>
                    <a:pt x="20127" y="-5"/>
                    <a:pt x="21335" y="71"/>
                  </a:cubicBezTo>
                  <a:cubicBezTo>
                    <a:pt x="22544" y="154"/>
                    <a:pt x="22460" y="1682"/>
                    <a:pt x="22460" y="1682"/>
                  </a:cubicBezTo>
                  <a:cubicBezTo>
                    <a:pt x="22460" y="1682"/>
                    <a:pt x="24794" y="10454"/>
                    <a:pt x="25197" y="11739"/>
                  </a:cubicBezTo>
                  <a:cubicBezTo>
                    <a:pt x="25600" y="13023"/>
                    <a:pt x="25683" y="14392"/>
                    <a:pt x="25600" y="14954"/>
                  </a:cubicBezTo>
                  <a:cubicBezTo>
                    <a:pt x="25524" y="15517"/>
                    <a:pt x="24718" y="15273"/>
                    <a:pt x="23266" y="15441"/>
                  </a:cubicBezTo>
                  <a:cubicBezTo>
                    <a:pt x="21822" y="15600"/>
                    <a:pt x="20932" y="15357"/>
                    <a:pt x="19572" y="16079"/>
                  </a:cubicBezTo>
                  <a:cubicBezTo>
                    <a:pt x="18196" y="16801"/>
                    <a:pt x="18363" y="16885"/>
                    <a:pt x="17801" y="16885"/>
                  </a:cubicBezTo>
                  <a:cubicBezTo>
                    <a:pt x="17231" y="16885"/>
                    <a:pt x="12647" y="17934"/>
                    <a:pt x="11682" y="17934"/>
                  </a:cubicBezTo>
                  <a:cubicBezTo>
                    <a:pt x="10716" y="17934"/>
                    <a:pt x="6611" y="19302"/>
                    <a:pt x="4848" y="19781"/>
                  </a:cubicBezTo>
                  <a:cubicBezTo>
                    <a:pt x="3077" y="20268"/>
                    <a:pt x="2431" y="18337"/>
                    <a:pt x="2590" y="17691"/>
                  </a:cubicBezTo>
                  <a:cubicBezTo>
                    <a:pt x="2758" y="17045"/>
                    <a:pt x="2111" y="14719"/>
                    <a:pt x="1625" y="12537"/>
                  </a:cubicBezTo>
                  <a:cubicBezTo>
                    <a:pt x="1146" y="10371"/>
                    <a:pt x="340" y="9489"/>
                    <a:pt x="97" y="8759"/>
                  </a:cubicBezTo>
                  <a:cubicBezTo>
                    <a:pt x="-146" y="8037"/>
                    <a:pt x="1792" y="7231"/>
                    <a:pt x="1792" y="7231"/>
                  </a:cubicBezTo>
                  <a:lnTo>
                    <a:pt x="18196" y="474"/>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8" name="Freeform: Shape 897">
              <a:extLst>
                <a:ext uri="{FF2B5EF4-FFF2-40B4-BE49-F238E27FC236}">
                  <a16:creationId xmlns:a16="http://schemas.microsoft.com/office/drawing/2014/main" id="{95B5E07B-DC89-4D90-BCB5-CFD72B98CBDB}"/>
                </a:ext>
              </a:extLst>
            </p:cNvPr>
            <p:cNvSpPr/>
            <p:nvPr/>
          </p:nvSpPr>
          <p:spPr>
            <a:xfrm>
              <a:off x="7025959" y="3504995"/>
              <a:ext cx="25059" cy="17695"/>
            </a:xfrm>
            <a:custGeom>
              <a:avLst/>
              <a:gdLst>
                <a:gd name="connsiteX0" fmla="*/ 17384 w 25059"/>
                <a:gd name="connsiteY0" fmla="*/ 1038 h 17695"/>
                <a:gd name="connsiteX1" fmla="*/ 18190 w 25059"/>
                <a:gd name="connsiteY1" fmla="*/ 559 h 17695"/>
                <a:gd name="connsiteX2" fmla="*/ 21002 w 25059"/>
                <a:gd name="connsiteY2" fmla="*/ 72 h 17695"/>
                <a:gd name="connsiteX3" fmla="*/ 22614 w 25059"/>
                <a:gd name="connsiteY3" fmla="*/ 1114 h 17695"/>
                <a:gd name="connsiteX4" fmla="*/ 23655 w 25059"/>
                <a:gd name="connsiteY4" fmla="*/ 4177 h 17695"/>
                <a:gd name="connsiteX5" fmla="*/ 24788 w 25059"/>
                <a:gd name="connsiteY5" fmla="*/ 9240 h 17695"/>
                <a:gd name="connsiteX6" fmla="*/ 25107 w 25059"/>
                <a:gd name="connsiteY6" fmla="*/ 13344 h 17695"/>
                <a:gd name="connsiteX7" fmla="*/ 24066 w 25059"/>
                <a:gd name="connsiteY7" fmla="*/ 15602 h 17695"/>
                <a:gd name="connsiteX8" fmla="*/ 20197 w 25059"/>
                <a:gd name="connsiteY8" fmla="*/ 16081 h 17695"/>
                <a:gd name="connsiteX9" fmla="*/ 16738 w 25059"/>
                <a:gd name="connsiteY9" fmla="*/ 16803 h 17695"/>
                <a:gd name="connsiteX10" fmla="*/ 12557 w 25059"/>
                <a:gd name="connsiteY10" fmla="*/ 17685 h 17695"/>
                <a:gd name="connsiteX11" fmla="*/ 6446 w 25059"/>
                <a:gd name="connsiteY11" fmla="*/ 17768 h 17695"/>
                <a:gd name="connsiteX12" fmla="*/ 1862 w 25059"/>
                <a:gd name="connsiteY12" fmla="*/ 17289 h 17695"/>
                <a:gd name="connsiteX13" fmla="*/ 729 w 25059"/>
                <a:gd name="connsiteY13" fmla="*/ 14310 h 17695"/>
                <a:gd name="connsiteX14" fmla="*/ 91 w 25059"/>
                <a:gd name="connsiteY14" fmla="*/ 5378 h 17695"/>
                <a:gd name="connsiteX15" fmla="*/ 1292 w 25059"/>
                <a:gd name="connsiteY15" fmla="*/ 4656 h 17695"/>
                <a:gd name="connsiteX16" fmla="*/ 4599 w 25059"/>
                <a:gd name="connsiteY16" fmla="*/ 4093 h 17695"/>
                <a:gd name="connsiteX17" fmla="*/ 17384 w 25059"/>
                <a:gd name="connsiteY17" fmla="*/ 1038 h 17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059" h="17695">
                  <a:moveTo>
                    <a:pt x="17384" y="1038"/>
                  </a:moveTo>
                  <a:cubicBezTo>
                    <a:pt x="17384" y="1038"/>
                    <a:pt x="17627" y="794"/>
                    <a:pt x="18190" y="559"/>
                  </a:cubicBezTo>
                  <a:cubicBezTo>
                    <a:pt x="18752" y="316"/>
                    <a:pt x="19558" y="72"/>
                    <a:pt x="21002" y="72"/>
                  </a:cubicBezTo>
                  <a:cubicBezTo>
                    <a:pt x="22454" y="72"/>
                    <a:pt x="21808" y="392"/>
                    <a:pt x="22614" y="1114"/>
                  </a:cubicBezTo>
                  <a:cubicBezTo>
                    <a:pt x="23420" y="1836"/>
                    <a:pt x="23100" y="2322"/>
                    <a:pt x="23655" y="4177"/>
                  </a:cubicBezTo>
                  <a:cubicBezTo>
                    <a:pt x="24225" y="6024"/>
                    <a:pt x="24461" y="7476"/>
                    <a:pt x="24788" y="9240"/>
                  </a:cubicBezTo>
                  <a:cubicBezTo>
                    <a:pt x="25107" y="11011"/>
                    <a:pt x="24947" y="11573"/>
                    <a:pt x="25107" y="13344"/>
                  </a:cubicBezTo>
                  <a:cubicBezTo>
                    <a:pt x="25267" y="15115"/>
                    <a:pt x="24788" y="14956"/>
                    <a:pt x="24066" y="15602"/>
                  </a:cubicBezTo>
                  <a:cubicBezTo>
                    <a:pt x="23336" y="16240"/>
                    <a:pt x="22530" y="15837"/>
                    <a:pt x="20197" y="16081"/>
                  </a:cubicBezTo>
                  <a:cubicBezTo>
                    <a:pt x="17871" y="16324"/>
                    <a:pt x="18190" y="16560"/>
                    <a:pt x="16738" y="16803"/>
                  </a:cubicBezTo>
                  <a:cubicBezTo>
                    <a:pt x="15294" y="17046"/>
                    <a:pt x="14085" y="17609"/>
                    <a:pt x="12557" y="17685"/>
                  </a:cubicBezTo>
                  <a:cubicBezTo>
                    <a:pt x="11029" y="17768"/>
                    <a:pt x="8452" y="17768"/>
                    <a:pt x="6446" y="17768"/>
                  </a:cubicBezTo>
                  <a:cubicBezTo>
                    <a:pt x="4431" y="17768"/>
                    <a:pt x="2744" y="17609"/>
                    <a:pt x="1862" y="17289"/>
                  </a:cubicBezTo>
                  <a:cubicBezTo>
                    <a:pt x="973" y="16962"/>
                    <a:pt x="653" y="15761"/>
                    <a:pt x="729" y="14310"/>
                  </a:cubicBezTo>
                  <a:cubicBezTo>
                    <a:pt x="813" y="12865"/>
                    <a:pt x="251" y="6267"/>
                    <a:pt x="91" y="5378"/>
                  </a:cubicBezTo>
                  <a:cubicBezTo>
                    <a:pt x="-69" y="4496"/>
                    <a:pt x="1292" y="4656"/>
                    <a:pt x="1292" y="4656"/>
                  </a:cubicBezTo>
                  <a:cubicBezTo>
                    <a:pt x="1292" y="4656"/>
                    <a:pt x="2744" y="4177"/>
                    <a:pt x="4599" y="4093"/>
                  </a:cubicBezTo>
                  <a:cubicBezTo>
                    <a:pt x="6446" y="4017"/>
                    <a:pt x="17384" y="1038"/>
                    <a:pt x="17384" y="1038"/>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9" name="Freeform: Shape 898">
              <a:extLst>
                <a:ext uri="{FF2B5EF4-FFF2-40B4-BE49-F238E27FC236}">
                  <a16:creationId xmlns:a16="http://schemas.microsoft.com/office/drawing/2014/main" id="{947AD70B-B435-4339-A164-729306A77FA2}"/>
                </a:ext>
              </a:extLst>
            </p:cNvPr>
            <p:cNvSpPr/>
            <p:nvPr/>
          </p:nvSpPr>
          <p:spPr>
            <a:xfrm>
              <a:off x="7025266" y="3530171"/>
              <a:ext cx="25235" cy="16921"/>
            </a:xfrm>
            <a:custGeom>
              <a:avLst/>
              <a:gdLst>
                <a:gd name="connsiteX0" fmla="*/ 24515 w 25235"/>
                <a:gd name="connsiteY0" fmla="*/ 16973 h 16921"/>
                <a:gd name="connsiteX1" fmla="*/ 21695 w 25235"/>
                <a:gd name="connsiteY1" fmla="*/ 16973 h 16921"/>
                <a:gd name="connsiteX2" fmla="*/ 13729 w 25235"/>
                <a:gd name="connsiteY2" fmla="*/ 16730 h 16921"/>
                <a:gd name="connsiteX3" fmla="*/ 381 w 25235"/>
                <a:gd name="connsiteY3" fmla="*/ 14236 h 16921"/>
                <a:gd name="connsiteX4" fmla="*/ 943 w 25235"/>
                <a:gd name="connsiteY4" fmla="*/ 10778 h 16921"/>
                <a:gd name="connsiteX5" fmla="*/ 1749 w 25235"/>
                <a:gd name="connsiteY5" fmla="*/ 964 h 16921"/>
                <a:gd name="connsiteX6" fmla="*/ 25313 w 25235"/>
                <a:gd name="connsiteY6" fmla="*/ 83 h 16921"/>
                <a:gd name="connsiteX7" fmla="*/ 24515 w 25235"/>
                <a:gd name="connsiteY7" fmla="*/ 16973 h 16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35" h="16921">
                  <a:moveTo>
                    <a:pt x="24515" y="16973"/>
                  </a:moveTo>
                  <a:lnTo>
                    <a:pt x="21695" y="16973"/>
                  </a:lnTo>
                  <a:cubicBezTo>
                    <a:pt x="20091" y="16973"/>
                    <a:pt x="17355" y="17132"/>
                    <a:pt x="13729" y="16730"/>
                  </a:cubicBezTo>
                  <a:cubicBezTo>
                    <a:pt x="10111" y="16327"/>
                    <a:pt x="1103" y="14639"/>
                    <a:pt x="381" y="14236"/>
                  </a:cubicBezTo>
                  <a:cubicBezTo>
                    <a:pt x="-341" y="13841"/>
                    <a:pt x="381" y="13111"/>
                    <a:pt x="943" y="10778"/>
                  </a:cubicBezTo>
                  <a:cubicBezTo>
                    <a:pt x="1506" y="8444"/>
                    <a:pt x="1749" y="964"/>
                    <a:pt x="1749" y="964"/>
                  </a:cubicBezTo>
                  <a:lnTo>
                    <a:pt x="25313" y="83"/>
                  </a:lnTo>
                  <a:lnTo>
                    <a:pt x="24515" y="16973"/>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0" name="Freeform: Shape 899">
              <a:extLst>
                <a:ext uri="{FF2B5EF4-FFF2-40B4-BE49-F238E27FC236}">
                  <a16:creationId xmlns:a16="http://schemas.microsoft.com/office/drawing/2014/main" id="{4D613233-B426-474D-9DE9-CF80C62988E3}"/>
                </a:ext>
              </a:extLst>
            </p:cNvPr>
            <p:cNvSpPr/>
            <p:nvPr/>
          </p:nvSpPr>
          <p:spPr>
            <a:xfrm>
              <a:off x="7018625" y="3552204"/>
              <a:ext cx="28585" cy="20439"/>
            </a:xfrm>
            <a:custGeom>
              <a:avLst/>
              <a:gdLst>
                <a:gd name="connsiteX0" fmla="*/ 28577 w 28585"/>
                <a:gd name="connsiteY0" fmla="*/ 5249 h 20439"/>
                <a:gd name="connsiteX1" fmla="*/ 24396 w 28585"/>
                <a:gd name="connsiteY1" fmla="*/ 19083 h 20439"/>
                <a:gd name="connsiteX2" fmla="*/ 23667 w 28585"/>
                <a:gd name="connsiteY2" fmla="*/ 20528 h 20439"/>
                <a:gd name="connsiteX3" fmla="*/ 346 w 28585"/>
                <a:gd name="connsiteY3" fmla="*/ 12326 h 20439"/>
                <a:gd name="connsiteX4" fmla="*/ 178 w 28585"/>
                <a:gd name="connsiteY4" fmla="*/ 11444 h 20439"/>
                <a:gd name="connsiteX5" fmla="*/ 4359 w 28585"/>
                <a:gd name="connsiteY5" fmla="*/ 665 h 20439"/>
                <a:gd name="connsiteX6" fmla="*/ 5249 w 28585"/>
                <a:gd name="connsiteY6" fmla="*/ 95 h 20439"/>
                <a:gd name="connsiteX7" fmla="*/ 28661 w 28585"/>
                <a:gd name="connsiteY7" fmla="*/ 3957 h 20439"/>
                <a:gd name="connsiteX8" fmla="*/ 28577 w 28585"/>
                <a:gd name="connsiteY8" fmla="*/ 5249 h 20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5" h="20439">
                  <a:moveTo>
                    <a:pt x="28577" y="5249"/>
                  </a:moveTo>
                  <a:cubicBezTo>
                    <a:pt x="28577" y="5249"/>
                    <a:pt x="24959" y="17472"/>
                    <a:pt x="24396" y="19083"/>
                  </a:cubicBezTo>
                  <a:cubicBezTo>
                    <a:pt x="23826" y="20687"/>
                    <a:pt x="23667" y="20528"/>
                    <a:pt x="23667" y="20528"/>
                  </a:cubicBezTo>
                  <a:cubicBezTo>
                    <a:pt x="23667" y="20528"/>
                    <a:pt x="825" y="12485"/>
                    <a:pt x="346" y="12326"/>
                  </a:cubicBezTo>
                  <a:cubicBezTo>
                    <a:pt x="-141" y="12166"/>
                    <a:pt x="178" y="11444"/>
                    <a:pt x="178" y="11444"/>
                  </a:cubicBezTo>
                  <a:cubicBezTo>
                    <a:pt x="178" y="11444"/>
                    <a:pt x="3964" y="1304"/>
                    <a:pt x="4359" y="665"/>
                  </a:cubicBezTo>
                  <a:cubicBezTo>
                    <a:pt x="4770" y="19"/>
                    <a:pt x="5249" y="95"/>
                    <a:pt x="5249" y="95"/>
                  </a:cubicBezTo>
                  <a:lnTo>
                    <a:pt x="28661" y="3957"/>
                  </a:lnTo>
                  <a:lnTo>
                    <a:pt x="28577" y="5249"/>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1" name="Freeform: Shape 900">
              <a:extLst>
                <a:ext uri="{FF2B5EF4-FFF2-40B4-BE49-F238E27FC236}">
                  <a16:creationId xmlns:a16="http://schemas.microsoft.com/office/drawing/2014/main" id="{116A6E30-6C01-4AD2-9F49-9FB93491B7E9}"/>
                </a:ext>
              </a:extLst>
            </p:cNvPr>
            <p:cNvSpPr/>
            <p:nvPr/>
          </p:nvSpPr>
          <p:spPr>
            <a:xfrm>
              <a:off x="7010011" y="3571682"/>
              <a:ext cx="28510" cy="25175"/>
            </a:xfrm>
            <a:custGeom>
              <a:avLst/>
              <a:gdLst>
                <a:gd name="connsiteX0" fmla="*/ 21901 w 28510"/>
                <a:gd name="connsiteY0" fmla="*/ 25277 h 25175"/>
                <a:gd name="connsiteX1" fmla="*/ 503 w 28510"/>
                <a:gd name="connsiteY1" fmla="*/ 12727 h 25175"/>
                <a:gd name="connsiteX2" fmla="*/ 184 w 28510"/>
                <a:gd name="connsiteY2" fmla="*/ 11602 h 25175"/>
                <a:gd name="connsiteX3" fmla="*/ 5733 w 28510"/>
                <a:gd name="connsiteY3" fmla="*/ 102 h 25175"/>
                <a:gd name="connsiteX4" fmla="*/ 28583 w 28510"/>
                <a:gd name="connsiteY4" fmla="*/ 10553 h 25175"/>
                <a:gd name="connsiteX5" fmla="*/ 21901 w 28510"/>
                <a:gd name="connsiteY5" fmla="*/ 25277 h 25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0" h="25175">
                  <a:moveTo>
                    <a:pt x="21901" y="25277"/>
                  </a:moveTo>
                  <a:cubicBezTo>
                    <a:pt x="21901" y="25277"/>
                    <a:pt x="1225" y="12971"/>
                    <a:pt x="503" y="12727"/>
                  </a:cubicBezTo>
                  <a:cubicBezTo>
                    <a:pt x="-219" y="12484"/>
                    <a:pt x="184" y="11602"/>
                    <a:pt x="184" y="11602"/>
                  </a:cubicBezTo>
                  <a:lnTo>
                    <a:pt x="5733" y="102"/>
                  </a:lnTo>
                  <a:lnTo>
                    <a:pt x="28583" y="10553"/>
                  </a:lnTo>
                  <a:lnTo>
                    <a:pt x="21901" y="25277"/>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2" name="Freeform: Shape 901">
              <a:extLst>
                <a:ext uri="{FF2B5EF4-FFF2-40B4-BE49-F238E27FC236}">
                  <a16:creationId xmlns:a16="http://schemas.microsoft.com/office/drawing/2014/main" id="{EC14AE77-F436-4BE1-83E7-76F3D48A7846}"/>
                </a:ext>
              </a:extLst>
            </p:cNvPr>
            <p:cNvSpPr/>
            <p:nvPr/>
          </p:nvSpPr>
          <p:spPr>
            <a:xfrm>
              <a:off x="7003646" y="3480080"/>
              <a:ext cx="12284" cy="16865"/>
            </a:xfrm>
            <a:custGeom>
              <a:avLst/>
              <a:gdLst>
                <a:gd name="connsiteX0" fmla="*/ 3160 w 12284"/>
                <a:gd name="connsiteY0" fmla="*/ 196 h 16865"/>
                <a:gd name="connsiteX1" fmla="*/ 1716 w 12284"/>
                <a:gd name="connsiteY1" fmla="*/ 120 h 16865"/>
                <a:gd name="connsiteX2" fmla="*/ 1078 w 12284"/>
                <a:gd name="connsiteY2" fmla="*/ 1002 h 16865"/>
                <a:gd name="connsiteX3" fmla="*/ 188 w 12284"/>
                <a:gd name="connsiteY3" fmla="*/ 3815 h 16865"/>
                <a:gd name="connsiteX4" fmla="*/ 507 w 12284"/>
                <a:gd name="connsiteY4" fmla="*/ 6627 h 16865"/>
                <a:gd name="connsiteX5" fmla="*/ 1397 w 12284"/>
                <a:gd name="connsiteY5" fmla="*/ 7433 h 16865"/>
                <a:gd name="connsiteX6" fmla="*/ 4285 w 12284"/>
                <a:gd name="connsiteY6" fmla="*/ 9447 h 16865"/>
                <a:gd name="connsiteX7" fmla="*/ 7105 w 12284"/>
                <a:gd name="connsiteY7" fmla="*/ 12184 h 16865"/>
                <a:gd name="connsiteX8" fmla="*/ 10085 w 12284"/>
                <a:gd name="connsiteY8" fmla="*/ 15962 h 16865"/>
                <a:gd name="connsiteX9" fmla="*/ 11773 w 12284"/>
                <a:gd name="connsiteY9" fmla="*/ 16927 h 16865"/>
                <a:gd name="connsiteX10" fmla="*/ 12335 w 12284"/>
                <a:gd name="connsiteY10" fmla="*/ 15559 h 16865"/>
                <a:gd name="connsiteX11" fmla="*/ 11529 w 12284"/>
                <a:gd name="connsiteY11" fmla="*/ 12503 h 16865"/>
                <a:gd name="connsiteX12" fmla="*/ 10002 w 12284"/>
                <a:gd name="connsiteY12" fmla="*/ 8322 h 16865"/>
                <a:gd name="connsiteX13" fmla="*/ 6862 w 12284"/>
                <a:gd name="connsiteY13" fmla="*/ 3009 h 16865"/>
                <a:gd name="connsiteX14" fmla="*/ 3160 w 12284"/>
                <a:gd name="connsiteY14" fmla="*/ 196 h 16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84" h="16865">
                  <a:moveTo>
                    <a:pt x="3160" y="196"/>
                  </a:moveTo>
                  <a:cubicBezTo>
                    <a:pt x="3160" y="196"/>
                    <a:pt x="2438" y="-47"/>
                    <a:pt x="1716" y="120"/>
                  </a:cubicBezTo>
                  <a:cubicBezTo>
                    <a:pt x="994" y="280"/>
                    <a:pt x="1313" y="440"/>
                    <a:pt x="1078" y="1002"/>
                  </a:cubicBezTo>
                  <a:cubicBezTo>
                    <a:pt x="834" y="1565"/>
                    <a:pt x="591" y="2849"/>
                    <a:pt x="188" y="3815"/>
                  </a:cubicBezTo>
                  <a:cubicBezTo>
                    <a:pt x="-215" y="4780"/>
                    <a:pt x="507" y="6627"/>
                    <a:pt x="507" y="6627"/>
                  </a:cubicBezTo>
                  <a:cubicBezTo>
                    <a:pt x="507" y="6627"/>
                    <a:pt x="994" y="7114"/>
                    <a:pt x="1397" y="7433"/>
                  </a:cubicBezTo>
                  <a:cubicBezTo>
                    <a:pt x="1800" y="7760"/>
                    <a:pt x="2438" y="8239"/>
                    <a:pt x="4285" y="9447"/>
                  </a:cubicBezTo>
                  <a:cubicBezTo>
                    <a:pt x="6140" y="10656"/>
                    <a:pt x="6300" y="11218"/>
                    <a:pt x="7105" y="12184"/>
                  </a:cubicBezTo>
                  <a:cubicBezTo>
                    <a:pt x="7911" y="13149"/>
                    <a:pt x="9599" y="15483"/>
                    <a:pt x="10085" y="15962"/>
                  </a:cubicBezTo>
                  <a:cubicBezTo>
                    <a:pt x="10564" y="16441"/>
                    <a:pt x="11051" y="16927"/>
                    <a:pt x="11773" y="16927"/>
                  </a:cubicBezTo>
                  <a:cubicBezTo>
                    <a:pt x="12495" y="16927"/>
                    <a:pt x="12335" y="15962"/>
                    <a:pt x="12335" y="15559"/>
                  </a:cubicBezTo>
                  <a:cubicBezTo>
                    <a:pt x="12335" y="15164"/>
                    <a:pt x="11773" y="13788"/>
                    <a:pt x="11529" y="12503"/>
                  </a:cubicBezTo>
                  <a:cubicBezTo>
                    <a:pt x="11286" y="11218"/>
                    <a:pt x="10564" y="9691"/>
                    <a:pt x="10002" y="8322"/>
                  </a:cubicBezTo>
                  <a:cubicBezTo>
                    <a:pt x="9439" y="6954"/>
                    <a:pt x="7995" y="4301"/>
                    <a:pt x="6862" y="3009"/>
                  </a:cubicBezTo>
                  <a:cubicBezTo>
                    <a:pt x="5737" y="1724"/>
                    <a:pt x="3160" y="196"/>
                    <a:pt x="3160" y="196"/>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3" name="Freeform: Shape 902">
              <a:extLst>
                <a:ext uri="{FF2B5EF4-FFF2-40B4-BE49-F238E27FC236}">
                  <a16:creationId xmlns:a16="http://schemas.microsoft.com/office/drawing/2014/main" id="{1BC9786E-7E9E-4303-95C7-F9288FF22784}"/>
                </a:ext>
              </a:extLst>
            </p:cNvPr>
            <p:cNvSpPr/>
            <p:nvPr/>
          </p:nvSpPr>
          <p:spPr>
            <a:xfrm>
              <a:off x="7002510" y="3497508"/>
              <a:ext cx="17103" cy="26253"/>
            </a:xfrm>
            <a:custGeom>
              <a:avLst/>
              <a:gdLst>
                <a:gd name="connsiteX0" fmla="*/ 998 w 17103"/>
                <a:gd name="connsiteY0" fmla="*/ 314 h 26253"/>
                <a:gd name="connsiteX1" fmla="*/ 117 w 17103"/>
                <a:gd name="connsiteY1" fmla="*/ 9246 h 26253"/>
                <a:gd name="connsiteX2" fmla="*/ 595 w 17103"/>
                <a:gd name="connsiteY2" fmla="*/ 12621 h 26253"/>
                <a:gd name="connsiteX3" fmla="*/ 16604 w 17103"/>
                <a:gd name="connsiteY3" fmla="*/ 26296 h 26253"/>
                <a:gd name="connsiteX4" fmla="*/ 17166 w 17103"/>
                <a:gd name="connsiteY4" fmla="*/ 25893 h 26253"/>
                <a:gd name="connsiteX5" fmla="*/ 16771 w 17103"/>
                <a:gd name="connsiteY5" fmla="*/ 13267 h 26253"/>
                <a:gd name="connsiteX6" fmla="*/ 2047 w 17103"/>
                <a:gd name="connsiteY6" fmla="*/ 71 h 26253"/>
                <a:gd name="connsiteX7" fmla="*/ 998 w 17103"/>
                <a:gd name="connsiteY7" fmla="*/ 314 h 2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3" h="26253">
                  <a:moveTo>
                    <a:pt x="998" y="314"/>
                  </a:moveTo>
                  <a:cubicBezTo>
                    <a:pt x="998" y="314"/>
                    <a:pt x="352" y="6509"/>
                    <a:pt x="117" y="9246"/>
                  </a:cubicBezTo>
                  <a:cubicBezTo>
                    <a:pt x="-127" y="11982"/>
                    <a:pt x="595" y="12621"/>
                    <a:pt x="595" y="12621"/>
                  </a:cubicBezTo>
                  <a:cubicBezTo>
                    <a:pt x="595" y="12621"/>
                    <a:pt x="15965" y="26136"/>
                    <a:pt x="16604" y="26296"/>
                  </a:cubicBezTo>
                  <a:cubicBezTo>
                    <a:pt x="17250" y="26455"/>
                    <a:pt x="17166" y="25893"/>
                    <a:pt x="17166" y="25893"/>
                  </a:cubicBezTo>
                  <a:lnTo>
                    <a:pt x="16771" y="13267"/>
                  </a:lnTo>
                  <a:lnTo>
                    <a:pt x="2047" y="71"/>
                  </a:lnTo>
                  <a:lnTo>
                    <a:pt x="998" y="314"/>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4" name="Freeform: Shape 903">
              <a:extLst>
                <a:ext uri="{FF2B5EF4-FFF2-40B4-BE49-F238E27FC236}">
                  <a16:creationId xmlns:a16="http://schemas.microsoft.com/office/drawing/2014/main" id="{EC36DC65-ED02-4F0E-A56C-D94829CBB553}"/>
                </a:ext>
              </a:extLst>
            </p:cNvPr>
            <p:cNvSpPr/>
            <p:nvPr/>
          </p:nvSpPr>
          <p:spPr>
            <a:xfrm>
              <a:off x="7000789" y="3520394"/>
              <a:ext cx="18828" cy="24382"/>
            </a:xfrm>
            <a:custGeom>
              <a:avLst/>
              <a:gdLst>
                <a:gd name="connsiteX0" fmla="*/ 18895 w 18828"/>
                <a:gd name="connsiteY0" fmla="*/ 14927 h 24382"/>
                <a:gd name="connsiteX1" fmla="*/ 17367 w 18828"/>
                <a:gd name="connsiteY1" fmla="*/ 24011 h 24382"/>
                <a:gd name="connsiteX2" fmla="*/ 15679 w 18828"/>
                <a:gd name="connsiteY2" fmla="*/ 24094 h 24382"/>
                <a:gd name="connsiteX3" fmla="*/ 1032 w 18828"/>
                <a:gd name="connsiteY3" fmla="*/ 12586 h 24382"/>
                <a:gd name="connsiteX4" fmla="*/ 66 w 18828"/>
                <a:gd name="connsiteY4" fmla="*/ 10739 h 24382"/>
                <a:gd name="connsiteX5" fmla="*/ 712 w 18828"/>
                <a:gd name="connsiteY5" fmla="*/ 849 h 24382"/>
                <a:gd name="connsiteX6" fmla="*/ 2164 w 18828"/>
                <a:gd name="connsiteY6" fmla="*/ 363 h 24382"/>
                <a:gd name="connsiteX7" fmla="*/ 18895 w 18828"/>
                <a:gd name="connsiteY7" fmla="*/ 14927 h 2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8" h="24382">
                  <a:moveTo>
                    <a:pt x="18895" y="14927"/>
                  </a:moveTo>
                  <a:cubicBezTo>
                    <a:pt x="18895" y="14927"/>
                    <a:pt x="17602" y="23045"/>
                    <a:pt x="17367" y="24011"/>
                  </a:cubicBezTo>
                  <a:cubicBezTo>
                    <a:pt x="17124" y="24976"/>
                    <a:pt x="15679" y="24094"/>
                    <a:pt x="15679" y="24094"/>
                  </a:cubicBezTo>
                  <a:cubicBezTo>
                    <a:pt x="15679" y="24094"/>
                    <a:pt x="1754" y="13072"/>
                    <a:pt x="1032" y="12586"/>
                  </a:cubicBezTo>
                  <a:cubicBezTo>
                    <a:pt x="309" y="12107"/>
                    <a:pt x="66" y="10739"/>
                    <a:pt x="66" y="10739"/>
                  </a:cubicBezTo>
                  <a:cubicBezTo>
                    <a:pt x="66" y="10739"/>
                    <a:pt x="553" y="2210"/>
                    <a:pt x="712" y="849"/>
                  </a:cubicBezTo>
                  <a:cubicBezTo>
                    <a:pt x="872" y="-527"/>
                    <a:pt x="2164" y="363"/>
                    <a:pt x="2164" y="363"/>
                  </a:cubicBezTo>
                  <a:lnTo>
                    <a:pt x="18895" y="14927"/>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5" name="Freeform: Shape 904">
              <a:extLst>
                <a:ext uri="{FF2B5EF4-FFF2-40B4-BE49-F238E27FC236}">
                  <a16:creationId xmlns:a16="http://schemas.microsoft.com/office/drawing/2014/main" id="{4F2A2F89-6FBD-4B54-93B0-D4227110373B}"/>
                </a:ext>
              </a:extLst>
            </p:cNvPr>
            <p:cNvSpPr/>
            <p:nvPr/>
          </p:nvSpPr>
          <p:spPr>
            <a:xfrm>
              <a:off x="6998942" y="3541460"/>
              <a:ext cx="15924" cy="21835"/>
            </a:xfrm>
            <a:custGeom>
              <a:avLst/>
              <a:gdLst>
                <a:gd name="connsiteX0" fmla="*/ 15990 w 15924"/>
                <a:gd name="connsiteY0" fmla="*/ 14058 h 21835"/>
                <a:gd name="connsiteX1" fmla="*/ 14142 w 15924"/>
                <a:gd name="connsiteY1" fmla="*/ 21059 h 21835"/>
                <a:gd name="connsiteX2" fmla="*/ 11969 w 15924"/>
                <a:gd name="connsiteY2" fmla="*/ 21219 h 21835"/>
                <a:gd name="connsiteX3" fmla="*/ 1266 w 15924"/>
                <a:gd name="connsiteY3" fmla="*/ 11725 h 21835"/>
                <a:gd name="connsiteX4" fmla="*/ 65 w 15924"/>
                <a:gd name="connsiteY4" fmla="*/ 9954 h 21835"/>
                <a:gd name="connsiteX5" fmla="*/ 384 w 15924"/>
                <a:gd name="connsiteY5" fmla="*/ 3120 h 21835"/>
                <a:gd name="connsiteX6" fmla="*/ 2398 w 15924"/>
                <a:gd name="connsiteY6" fmla="*/ 300 h 21835"/>
                <a:gd name="connsiteX7" fmla="*/ 15914 w 15924"/>
                <a:gd name="connsiteY7" fmla="*/ 12128 h 21835"/>
                <a:gd name="connsiteX8" fmla="*/ 15990 w 15924"/>
                <a:gd name="connsiteY8" fmla="*/ 14058 h 2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24" h="21835">
                  <a:moveTo>
                    <a:pt x="15990" y="14058"/>
                  </a:moveTo>
                  <a:cubicBezTo>
                    <a:pt x="15990" y="14058"/>
                    <a:pt x="14621" y="19204"/>
                    <a:pt x="14142" y="21059"/>
                  </a:cubicBezTo>
                  <a:cubicBezTo>
                    <a:pt x="13656" y="22906"/>
                    <a:pt x="11969" y="21219"/>
                    <a:pt x="11969" y="21219"/>
                  </a:cubicBezTo>
                  <a:cubicBezTo>
                    <a:pt x="11969" y="21219"/>
                    <a:pt x="2474" y="12690"/>
                    <a:pt x="1266" y="11725"/>
                  </a:cubicBezTo>
                  <a:cubicBezTo>
                    <a:pt x="65" y="10759"/>
                    <a:pt x="65" y="9954"/>
                    <a:pt x="65" y="9954"/>
                  </a:cubicBezTo>
                  <a:cubicBezTo>
                    <a:pt x="65" y="9954"/>
                    <a:pt x="300" y="7301"/>
                    <a:pt x="384" y="3120"/>
                  </a:cubicBezTo>
                  <a:cubicBezTo>
                    <a:pt x="460" y="-1061"/>
                    <a:pt x="2398" y="300"/>
                    <a:pt x="2398" y="300"/>
                  </a:cubicBezTo>
                  <a:lnTo>
                    <a:pt x="15914" y="12128"/>
                  </a:lnTo>
                  <a:lnTo>
                    <a:pt x="15990" y="14058"/>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6" name="Freeform: Shape 905">
              <a:extLst>
                <a:ext uri="{FF2B5EF4-FFF2-40B4-BE49-F238E27FC236}">
                  <a16:creationId xmlns:a16="http://schemas.microsoft.com/office/drawing/2014/main" id="{A12E61FB-E7BD-4231-A871-894D94219B19}"/>
                </a:ext>
              </a:extLst>
            </p:cNvPr>
            <p:cNvSpPr/>
            <p:nvPr/>
          </p:nvSpPr>
          <p:spPr>
            <a:xfrm>
              <a:off x="6997657" y="3563791"/>
              <a:ext cx="11630" cy="15932"/>
            </a:xfrm>
            <a:custGeom>
              <a:avLst/>
              <a:gdLst>
                <a:gd name="connsiteX0" fmla="*/ 1827 w 11630"/>
                <a:gd name="connsiteY0" fmla="*/ 96 h 15932"/>
                <a:gd name="connsiteX1" fmla="*/ 11161 w 11630"/>
                <a:gd name="connsiteY1" fmla="*/ 6132 h 15932"/>
                <a:gd name="connsiteX2" fmla="*/ 11564 w 11630"/>
                <a:gd name="connsiteY2" fmla="*/ 7743 h 15932"/>
                <a:gd name="connsiteX3" fmla="*/ 7300 w 11630"/>
                <a:gd name="connsiteY3" fmla="*/ 16029 h 15932"/>
                <a:gd name="connsiteX4" fmla="*/ 63 w 11630"/>
                <a:gd name="connsiteY4" fmla="*/ 9674 h 15932"/>
                <a:gd name="connsiteX5" fmla="*/ 862 w 11630"/>
                <a:gd name="connsiteY5" fmla="*/ 340 h 15932"/>
                <a:gd name="connsiteX6" fmla="*/ 1827 w 11630"/>
                <a:gd name="connsiteY6" fmla="*/ 96 h 1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30" h="15932">
                  <a:moveTo>
                    <a:pt x="1827" y="96"/>
                  </a:moveTo>
                  <a:cubicBezTo>
                    <a:pt x="1827" y="96"/>
                    <a:pt x="10272" y="5813"/>
                    <a:pt x="11161" y="6132"/>
                  </a:cubicBezTo>
                  <a:cubicBezTo>
                    <a:pt x="12043" y="6451"/>
                    <a:pt x="11564" y="7743"/>
                    <a:pt x="11564" y="7743"/>
                  </a:cubicBezTo>
                  <a:lnTo>
                    <a:pt x="7300" y="16029"/>
                  </a:lnTo>
                  <a:lnTo>
                    <a:pt x="63" y="9674"/>
                  </a:lnTo>
                  <a:lnTo>
                    <a:pt x="862" y="340"/>
                  </a:lnTo>
                  <a:lnTo>
                    <a:pt x="1827" y="96"/>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7" name="Freeform: Shape 906">
              <a:extLst>
                <a:ext uri="{FF2B5EF4-FFF2-40B4-BE49-F238E27FC236}">
                  <a16:creationId xmlns:a16="http://schemas.microsoft.com/office/drawing/2014/main" id="{ACFFC976-9C33-4A3F-93F6-C6C10FD6DA56}"/>
                </a:ext>
              </a:extLst>
            </p:cNvPr>
            <p:cNvSpPr/>
            <p:nvPr/>
          </p:nvSpPr>
          <p:spPr>
            <a:xfrm>
              <a:off x="6984931" y="3478603"/>
              <a:ext cx="12961" cy="14883"/>
            </a:xfrm>
            <a:custGeom>
              <a:avLst/>
              <a:gdLst>
                <a:gd name="connsiteX0" fmla="*/ 11332 w 12961"/>
                <a:gd name="connsiteY0" fmla="*/ 61 h 14883"/>
                <a:gd name="connsiteX1" fmla="*/ 12222 w 12961"/>
                <a:gd name="connsiteY1" fmla="*/ 144 h 14883"/>
                <a:gd name="connsiteX2" fmla="*/ 13020 w 12961"/>
                <a:gd name="connsiteY2" fmla="*/ 547 h 14883"/>
                <a:gd name="connsiteX3" fmla="*/ 12944 w 12961"/>
                <a:gd name="connsiteY3" fmla="*/ 7464 h 14883"/>
                <a:gd name="connsiteX4" fmla="*/ 12541 w 12961"/>
                <a:gd name="connsiteY4" fmla="*/ 7548 h 14883"/>
                <a:gd name="connsiteX5" fmla="*/ 9166 w 12961"/>
                <a:gd name="connsiteY5" fmla="*/ 8833 h 14883"/>
                <a:gd name="connsiteX6" fmla="*/ 3290 w 12961"/>
                <a:gd name="connsiteY6" fmla="*/ 13013 h 14883"/>
                <a:gd name="connsiteX7" fmla="*/ 637 w 12961"/>
                <a:gd name="connsiteY7" fmla="*/ 14944 h 14883"/>
                <a:gd name="connsiteX8" fmla="*/ 75 w 12961"/>
                <a:gd name="connsiteY8" fmla="*/ 14222 h 14883"/>
                <a:gd name="connsiteX9" fmla="*/ 3131 w 12961"/>
                <a:gd name="connsiteY9" fmla="*/ 8346 h 14883"/>
                <a:gd name="connsiteX10" fmla="*/ 11332 w 12961"/>
                <a:gd name="connsiteY10" fmla="*/ 61 h 14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1" h="14883">
                  <a:moveTo>
                    <a:pt x="11332" y="61"/>
                  </a:moveTo>
                  <a:cubicBezTo>
                    <a:pt x="11332" y="61"/>
                    <a:pt x="11735" y="144"/>
                    <a:pt x="12222" y="144"/>
                  </a:cubicBezTo>
                  <a:cubicBezTo>
                    <a:pt x="12701" y="144"/>
                    <a:pt x="13020" y="547"/>
                    <a:pt x="13020" y="547"/>
                  </a:cubicBezTo>
                  <a:lnTo>
                    <a:pt x="12944" y="7464"/>
                  </a:lnTo>
                  <a:lnTo>
                    <a:pt x="12541" y="7548"/>
                  </a:lnTo>
                  <a:cubicBezTo>
                    <a:pt x="12541" y="7548"/>
                    <a:pt x="10610" y="8270"/>
                    <a:pt x="9166" y="8833"/>
                  </a:cubicBezTo>
                  <a:cubicBezTo>
                    <a:pt x="7714" y="9395"/>
                    <a:pt x="4256" y="12611"/>
                    <a:pt x="3290" y="13013"/>
                  </a:cubicBezTo>
                  <a:cubicBezTo>
                    <a:pt x="2325" y="13416"/>
                    <a:pt x="1359" y="14944"/>
                    <a:pt x="637" y="14944"/>
                  </a:cubicBezTo>
                  <a:cubicBezTo>
                    <a:pt x="-92" y="14944"/>
                    <a:pt x="75" y="14222"/>
                    <a:pt x="75" y="14222"/>
                  </a:cubicBezTo>
                  <a:cubicBezTo>
                    <a:pt x="75" y="14222"/>
                    <a:pt x="478" y="12937"/>
                    <a:pt x="3131" y="8346"/>
                  </a:cubicBezTo>
                  <a:cubicBezTo>
                    <a:pt x="5783" y="3763"/>
                    <a:pt x="11332" y="61"/>
                    <a:pt x="11332" y="61"/>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8" name="Freeform: Shape 907">
              <a:extLst>
                <a:ext uri="{FF2B5EF4-FFF2-40B4-BE49-F238E27FC236}">
                  <a16:creationId xmlns:a16="http://schemas.microsoft.com/office/drawing/2014/main" id="{B9DB5CC4-288D-479E-9F27-07DB2E015435}"/>
                </a:ext>
              </a:extLst>
            </p:cNvPr>
            <p:cNvSpPr/>
            <p:nvPr/>
          </p:nvSpPr>
          <p:spPr>
            <a:xfrm>
              <a:off x="6977030" y="3496785"/>
              <a:ext cx="19658" cy="20995"/>
            </a:xfrm>
            <a:custGeom>
              <a:avLst/>
              <a:gdLst>
                <a:gd name="connsiteX0" fmla="*/ 18350 w 19658"/>
                <a:gd name="connsiteY0" fmla="*/ 70 h 20995"/>
                <a:gd name="connsiteX1" fmla="*/ 19558 w 19658"/>
                <a:gd name="connsiteY1" fmla="*/ 70 h 20995"/>
                <a:gd name="connsiteX2" fmla="*/ 19475 w 19658"/>
                <a:gd name="connsiteY2" fmla="*/ 1924 h 20995"/>
                <a:gd name="connsiteX3" fmla="*/ 19072 w 19658"/>
                <a:gd name="connsiteY3" fmla="*/ 9883 h 20995"/>
                <a:gd name="connsiteX4" fmla="*/ 18593 w 19658"/>
                <a:gd name="connsiteY4" fmla="*/ 11973 h 20995"/>
                <a:gd name="connsiteX5" fmla="*/ 973 w 19658"/>
                <a:gd name="connsiteY5" fmla="*/ 21064 h 20995"/>
                <a:gd name="connsiteX6" fmla="*/ 167 w 19658"/>
                <a:gd name="connsiteY6" fmla="*/ 20016 h 20995"/>
                <a:gd name="connsiteX7" fmla="*/ 973 w 19658"/>
                <a:gd name="connsiteY7" fmla="*/ 18495 h 20995"/>
                <a:gd name="connsiteX8" fmla="*/ 1132 w 19658"/>
                <a:gd name="connsiteY8" fmla="*/ 15196 h 20995"/>
                <a:gd name="connsiteX9" fmla="*/ 2987 w 19658"/>
                <a:gd name="connsiteY9" fmla="*/ 9723 h 20995"/>
                <a:gd name="connsiteX10" fmla="*/ 4591 w 19658"/>
                <a:gd name="connsiteY10" fmla="*/ 6827 h 20995"/>
                <a:gd name="connsiteX11" fmla="*/ 6522 w 19658"/>
                <a:gd name="connsiteY11" fmla="*/ 5702 h 20995"/>
                <a:gd name="connsiteX12" fmla="*/ 8293 w 19658"/>
                <a:gd name="connsiteY12" fmla="*/ 5383 h 20995"/>
                <a:gd name="connsiteX13" fmla="*/ 18350 w 19658"/>
                <a:gd name="connsiteY13" fmla="*/ 70 h 2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58" h="20995">
                  <a:moveTo>
                    <a:pt x="18350" y="70"/>
                  </a:moveTo>
                  <a:lnTo>
                    <a:pt x="19558" y="70"/>
                  </a:lnTo>
                  <a:cubicBezTo>
                    <a:pt x="19953" y="70"/>
                    <a:pt x="19475" y="1924"/>
                    <a:pt x="19475" y="1924"/>
                  </a:cubicBezTo>
                  <a:cubicBezTo>
                    <a:pt x="19475" y="1924"/>
                    <a:pt x="19072" y="7154"/>
                    <a:pt x="19072" y="9883"/>
                  </a:cubicBezTo>
                  <a:cubicBezTo>
                    <a:pt x="19072" y="12619"/>
                    <a:pt x="18593" y="11973"/>
                    <a:pt x="18593" y="11973"/>
                  </a:cubicBezTo>
                  <a:cubicBezTo>
                    <a:pt x="18593" y="11973"/>
                    <a:pt x="1695" y="21148"/>
                    <a:pt x="973" y="21064"/>
                  </a:cubicBezTo>
                  <a:cubicBezTo>
                    <a:pt x="251" y="20981"/>
                    <a:pt x="486" y="20662"/>
                    <a:pt x="167" y="20016"/>
                  </a:cubicBezTo>
                  <a:cubicBezTo>
                    <a:pt x="-152" y="19377"/>
                    <a:pt x="251" y="19058"/>
                    <a:pt x="973" y="18495"/>
                  </a:cubicBezTo>
                  <a:cubicBezTo>
                    <a:pt x="1695" y="17933"/>
                    <a:pt x="1132" y="17203"/>
                    <a:pt x="1132" y="15196"/>
                  </a:cubicBezTo>
                  <a:cubicBezTo>
                    <a:pt x="1132" y="13182"/>
                    <a:pt x="2022" y="12133"/>
                    <a:pt x="2987" y="9723"/>
                  </a:cubicBezTo>
                  <a:cubicBezTo>
                    <a:pt x="3953" y="7314"/>
                    <a:pt x="3466" y="8842"/>
                    <a:pt x="4591" y="6827"/>
                  </a:cubicBezTo>
                  <a:cubicBezTo>
                    <a:pt x="5716" y="4813"/>
                    <a:pt x="5397" y="6021"/>
                    <a:pt x="6522" y="5702"/>
                  </a:cubicBezTo>
                  <a:cubicBezTo>
                    <a:pt x="7647" y="5383"/>
                    <a:pt x="8293" y="5383"/>
                    <a:pt x="8293" y="5383"/>
                  </a:cubicBezTo>
                  <a:lnTo>
                    <a:pt x="18350" y="70"/>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9" name="Freeform: Shape 908">
              <a:extLst>
                <a:ext uri="{FF2B5EF4-FFF2-40B4-BE49-F238E27FC236}">
                  <a16:creationId xmlns:a16="http://schemas.microsoft.com/office/drawing/2014/main" id="{E231E01D-A01A-4443-81E0-ABDF0070E6CB}"/>
                </a:ext>
              </a:extLst>
            </p:cNvPr>
            <p:cNvSpPr/>
            <p:nvPr/>
          </p:nvSpPr>
          <p:spPr>
            <a:xfrm>
              <a:off x="6974884" y="3518503"/>
              <a:ext cx="20525" cy="22313"/>
            </a:xfrm>
            <a:custGeom>
              <a:avLst/>
              <a:gdLst>
                <a:gd name="connsiteX0" fmla="*/ 18481 w 20525"/>
                <a:gd name="connsiteY0" fmla="*/ 79 h 22313"/>
                <a:gd name="connsiteX1" fmla="*/ 20245 w 20525"/>
                <a:gd name="connsiteY1" fmla="*/ 406 h 22313"/>
                <a:gd name="connsiteX2" fmla="*/ 20488 w 20525"/>
                <a:gd name="connsiteY2" fmla="*/ 1455 h 22313"/>
                <a:gd name="connsiteX3" fmla="*/ 19766 w 20525"/>
                <a:gd name="connsiteY3" fmla="*/ 9094 h 22313"/>
                <a:gd name="connsiteX4" fmla="*/ 18725 w 20525"/>
                <a:gd name="connsiteY4" fmla="*/ 11025 h 22313"/>
                <a:gd name="connsiteX5" fmla="*/ 2465 w 20525"/>
                <a:gd name="connsiteY5" fmla="*/ 21963 h 22313"/>
                <a:gd name="connsiteX6" fmla="*/ 56 w 20525"/>
                <a:gd name="connsiteY6" fmla="*/ 21241 h 22313"/>
                <a:gd name="connsiteX7" fmla="*/ 618 w 20525"/>
                <a:gd name="connsiteY7" fmla="*/ 9657 h 22313"/>
                <a:gd name="connsiteX8" fmla="*/ 2070 w 20525"/>
                <a:gd name="connsiteY8" fmla="*/ 8927 h 22313"/>
                <a:gd name="connsiteX9" fmla="*/ 18079 w 20525"/>
                <a:gd name="connsiteY9" fmla="*/ 649 h 22313"/>
                <a:gd name="connsiteX10" fmla="*/ 18481 w 20525"/>
                <a:gd name="connsiteY10" fmla="*/ 79 h 2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25" h="22313">
                  <a:moveTo>
                    <a:pt x="18481" y="79"/>
                  </a:moveTo>
                  <a:cubicBezTo>
                    <a:pt x="18481" y="79"/>
                    <a:pt x="19690" y="79"/>
                    <a:pt x="20245" y="406"/>
                  </a:cubicBezTo>
                  <a:cubicBezTo>
                    <a:pt x="20815" y="725"/>
                    <a:pt x="20488" y="1455"/>
                    <a:pt x="20488" y="1455"/>
                  </a:cubicBezTo>
                  <a:cubicBezTo>
                    <a:pt x="20488" y="1455"/>
                    <a:pt x="19690" y="7885"/>
                    <a:pt x="19766" y="9094"/>
                  </a:cubicBezTo>
                  <a:cubicBezTo>
                    <a:pt x="19850" y="10303"/>
                    <a:pt x="18725" y="11025"/>
                    <a:pt x="18725" y="11025"/>
                  </a:cubicBezTo>
                  <a:cubicBezTo>
                    <a:pt x="18725" y="11025"/>
                    <a:pt x="4320" y="20679"/>
                    <a:pt x="2465" y="21963"/>
                  </a:cubicBezTo>
                  <a:cubicBezTo>
                    <a:pt x="618" y="23248"/>
                    <a:pt x="56" y="21241"/>
                    <a:pt x="56" y="21241"/>
                  </a:cubicBezTo>
                  <a:cubicBezTo>
                    <a:pt x="56" y="21241"/>
                    <a:pt x="542" y="10698"/>
                    <a:pt x="618" y="9657"/>
                  </a:cubicBezTo>
                  <a:cubicBezTo>
                    <a:pt x="702" y="8608"/>
                    <a:pt x="2070" y="8927"/>
                    <a:pt x="2070" y="8927"/>
                  </a:cubicBezTo>
                  <a:lnTo>
                    <a:pt x="18079" y="649"/>
                  </a:lnTo>
                  <a:lnTo>
                    <a:pt x="18481" y="79"/>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0" name="Freeform: Shape 909">
              <a:extLst>
                <a:ext uri="{FF2B5EF4-FFF2-40B4-BE49-F238E27FC236}">
                  <a16:creationId xmlns:a16="http://schemas.microsoft.com/office/drawing/2014/main" id="{1791F998-0B27-4D45-96A6-D86F14815B42}"/>
                </a:ext>
              </a:extLst>
            </p:cNvPr>
            <p:cNvSpPr/>
            <p:nvPr/>
          </p:nvSpPr>
          <p:spPr>
            <a:xfrm>
              <a:off x="6974698" y="3540546"/>
              <a:ext cx="18724" cy="20362"/>
            </a:xfrm>
            <a:custGeom>
              <a:avLst/>
              <a:gdLst>
                <a:gd name="connsiteX0" fmla="*/ 18750 w 18724"/>
                <a:gd name="connsiteY0" fmla="*/ 977 h 20362"/>
                <a:gd name="connsiteX1" fmla="*/ 18750 w 18724"/>
                <a:gd name="connsiteY1" fmla="*/ 10068 h 20362"/>
                <a:gd name="connsiteX2" fmla="*/ 17701 w 18724"/>
                <a:gd name="connsiteY2" fmla="*/ 11672 h 20362"/>
                <a:gd name="connsiteX3" fmla="*/ 6117 w 18724"/>
                <a:gd name="connsiteY3" fmla="*/ 19159 h 20362"/>
                <a:gd name="connsiteX4" fmla="*/ 1777 w 18724"/>
                <a:gd name="connsiteY4" fmla="*/ 20444 h 20362"/>
                <a:gd name="connsiteX5" fmla="*/ 484 w 18724"/>
                <a:gd name="connsiteY5" fmla="*/ 17624 h 20362"/>
                <a:gd name="connsiteX6" fmla="*/ 82 w 18724"/>
                <a:gd name="connsiteY6" fmla="*/ 10874 h 20362"/>
                <a:gd name="connsiteX7" fmla="*/ 2415 w 18724"/>
                <a:gd name="connsiteY7" fmla="*/ 7894 h 20362"/>
                <a:gd name="connsiteX8" fmla="*/ 18021 w 18724"/>
                <a:gd name="connsiteY8" fmla="*/ 88 h 20362"/>
                <a:gd name="connsiteX9" fmla="*/ 18750 w 18724"/>
                <a:gd name="connsiteY9" fmla="*/ 977 h 20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24" h="20362">
                  <a:moveTo>
                    <a:pt x="18750" y="977"/>
                  </a:moveTo>
                  <a:cubicBezTo>
                    <a:pt x="18750" y="977"/>
                    <a:pt x="18507" y="9665"/>
                    <a:pt x="18750" y="10068"/>
                  </a:cubicBezTo>
                  <a:cubicBezTo>
                    <a:pt x="18986" y="10471"/>
                    <a:pt x="17701" y="11672"/>
                    <a:pt x="17701" y="11672"/>
                  </a:cubicBezTo>
                  <a:cubicBezTo>
                    <a:pt x="17701" y="11672"/>
                    <a:pt x="7804" y="18110"/>
                    <a:pt x="6117" y="19159"/>
                  </a:cubicBezTo>
                  <a:cubicBezTo>
                    <a:pt x="4429" y="20201"/>
                    <a:pt x="3221" y="20360"/>
                    <a:pt x="1777" y="20444"/>
                  </a:cubicBezTo>
                  <a:cubicBezTo>
                    <a:pt x="325" y="20528"/>
                    <a:pt x="887" y="19798"/>
                    <a:pt x="484" y="17624"/>
                  </a:cubicBezTo>
                  <a:cubicBezTo>
                    <a:pt x="82" y="15458"/>
                    <a:pt x="5" y="12721"/>
                    <a:pt x="82" y="10874"/>
                  </a:cubicBezTo>
                  <a:cubicBezTo>
                    <a:pt x="165" y="9019"/>
                    <a:pt x="804" y="9262"/>
                    <a:pt x="2415" y="7894"/>
                  </a:cubicBezTo>
                  <a:cubicBezTo>
                    <a:pt x="4027" y="6526"/>
                    <a:pt x="18021" y="88"/>
                    <a:pt x="18021" y="88"/>
                  </a:cubicBezTo>
                  <a:lnTo>
                    <a:pt x="18750" y="977"/>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1" name="Freeform: Shape 910">
              <a:extLst>
                <a:ext uri="{FF2B5EF4-FFF2-40B4-BE49-F238E27FC236}">
                  <a16:creationId xmlns:a16="http://schemas.microsoft.com/office/drawing/2014/main" id="{51E477AE-CD36-4976-A3E1-6173B3211B62}"/>
                </a:ext>
              </a:extLst>
            </p:cNvPr>
            <p:cNvSpPr/>
            <p:nvPr/>
          </p:nvSpPr>
          <p:spPr>
            <a:xfrm>
              <a:off x="6978066" y="3562648"/>
              <a:ext cx="14291" cy="19196"/>
            </a:xfrm>
            <a:custGeom>
              <a:avLst/>
              <a:gdLst>
                <a:gd name="connsiteX0" fmla="*/ 8625 w 14291"/>
                <a:gd name="connsiteY0" fmla="*/ 3095 h 19196"/>
                <a:gd name="connsiteX1" fmla="*/ 12243 w 14291"/>
                <a:gd name="connsiteY1" fmla="*/ 601 h 19196"/>
                <a:gd name="connsiteX2" fmla="*/ 14333 w 14291"/>
                <a:gd name="connsiteY2" fmla="*/ 2289 h 19196"/>
                <a:gd name="connsiteX3" fmla="*/ 14257 w 14291"/>
                <a:gd name="connsiteY3" fmla="*/ 9525 h 19196"/>
                <a:gd name="connsiteX4" fmla="*/ 12806 w 14291"/>
                <a:gd name="connsiteY4" fmla="*/ 11699 h 19196"/>
                <a:gd name="connsiteX5" fmla="*/ 4201 w 14291"/>
                <a:gd name="connsiteY5" fmla="*/ 18381 h 19196"/>
                <a:gd name="connsiteX6" fmla="*/ 1381 w 14291"/>
                <a:gd name="connsiteY6" fmla="*/ 18457 h 19196"/>
                <a:gd name="connsiteX7" fmla="*/ 180 w 14291"/>
                <a:gd name="connsiteY7" fmla="*/ 11859 h 19196"/>
                <a:gd name="connsiteX8" fmla="*/ 1624 w 14291"/>
                <a:gd name="connsiteY8" fmla="*/ 8560 h 19196"/>
                <a:gd name="connsiteX9" fmla="*/ 8625 w 14291"/>
                <a:gd name="connsiteY9" fmla="*/ 3095 h 1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91" h="19196">
                  <a:moveTo>
                    <a:pt x="8625" y="3095"/>
                  </a:moveTo>
                  <a:cubicBezTo>
                    <a:pt x="8625" y="3095"/>
                    <a:pt x="9833" y="2365"/>
                    <a:pt x="12243" y="601"/>
                  </a:cubicBezTo>
                  <a:cubicBezTo>
                    <a:pt x="14653" y="-1170"/>
                    <a:pt x="14333" y="2289"/>
                    <a:pt x="14333" y="2289"/>
                  </a:cubicBezTo>
                  <a:cubicBezTo>
                    <a:pt x="14333" y="2289"/>
                    <a:pt x="14098" y="8005"/>
                    <a:pt x="14257" y="9525"/>
                  </a:cubicBezTo>
                  <a:cubicBezTo>
                    <a:pt x="14417" y="11053"/>
                    <a:pt x="12806" y="11699"/>
                    <a:pt x="12806" y="11699"/>
                  </a:cubicBezTo>
                  <a:cubicBezTo>
                    <a:pt x="12806" y="11699"/>
                    <a:pt x="6854" y="16367"/>
                    <a:pt x="4201" y="18381"/>
                  </a:cubicBezTo>
                  <a:cubicBezTo>
                    <a:pt x="1540" y="20388"/>
                    <a:pt x="1381" y="18457"/>
                    <a:pt x="1381" y="18457"/>
                  </a:cubicBezTo>
                  <a:cubicBezTo>
                    <a:pt x="1381" y="18457"/>
                    <a:pt x="818" y="15082"/>
                    <a:pt x="180" y="11859"/>
                  </a:cubicBezTo>
                  <a:cubicBezTo>
                    <a:pt x="-466" y="8644"/>
                    <a:pt x="1624" y="8560"/>
                    <a:pt x="1624" y="8560"/>
                  </a:cubicBezTo>
                  <a:lnTo>
                    <a:pt x="8625" y="3095"/>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2" name="Freeform: Shape 911">
              <a:extLst>
                <a:ext uri="{FF2B5EF4-FFF2-40B4-BE49-F238E27FC236}">
                  <a16:creationId xmlns:a16="http://schemas.microsoft.com/office/drawing/2014/main" id="{70B37D61-9119-4AF0-8DFF-9AC8A1033869}"/>
                </a:ext>
              </a:extLst>
            </p:cNvPr>
            <p:cNvSpPr/>
            <p:nvPr/>
          </p:nvSpPr>
          <p:spPr>
            <a:xfrm>
              <a:off x="6953688" y="3482152"/>
              <a:ext cx="24326" cy="22639"/>
            </a:xfrm>
            <a:custGeom>
              <a:avLst/>
              <a:gdLst>
                <a:gd name="connsiteX0" fmla="*/ 21889 w 24326"/>
                <a:gd name="connsiteY0" fmla="*/ 8585 h 22639"/>
                <a:gd name="connsiteX1" fmla="*/ 24230 w 24326"/>
                <a:gd name="connsiteY1" fmla="*/ 9627 h 22639"/>
                <a:gd name="connsiteX2" fmla="*/ 23501 w 24326"/>
                <a:gd name="connsiteY2" fmla="*/ 12128 h 22639"/>
                <a:gd name="connsiteX3" fmla="*/ 19966 w 24326"/>
                <a:gd name="connsiteY3" fmla="*/ 21454 h 22639"/>
                <a:gd name="connsiteX4" fmla="*/ 16264 w 24326"/>
                <a:gd name="connsiteY4" fmla="*/ 20892 h 22639"/>
                <a:gd name="connsiteX5" fmla="*/ 14006 w 24326"/>
                <a:gd name="connsiteY5" fmla="*/ 20170 h 22639"/>
                <a:gd name="connsiteX6" fmla="*/ 1221 w 24326"/>
                <a:gd name="connsiteY6" fmla="*/ 14697 h 22639"/>
                <a:gd name="connsiteX7" fmla="*/ 658 w 24326"/>
                <a:gd name="connsiteY7" fmla="*/ 11079 h 22639"/>
                <a:gd name="connsiteX8" fmla="*/ 4999 w 24326"/>
                <a:gd name="connsiteY8" fmla="*/ 460 h 22639"/>
                <a:gd name="connsiteX9" fmla="*/ 7089 w 24326"/>
                <a:gd name="connsiteY9" fmla="*/ 779 h 22639"/>
                <a:gd name="connsiteX10" fmla="*/ 21889 w 24326"/>
                <a:gd name="connsiteY10" fmla="*/ 8585 h 2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26" h="22639">
                  <a:moveTo>
                    <a:pt x="21889" y="8585"/>
                  </a:moveTo>
                  <a:cubicBezTo>
                    <a:pt x="21889" y="8585"/>
                    <a:pt x="23820" y="9467"/>
                    <a:pt x="24230" y="9627"/>
                  </a:cubicBezTo>
                  <a:cubicBezTo>
                    <a:pt x="24626" y="9786"/>
                    <a:pt x="24147" y="11960"/>
                    <a:pt x="23501" y="12128"/>
                  </a:cubicBezTo>
                  <a:cubicBezTo>
                    <a:pt x="22854" y="12287"/>
                    <a:pt x="20688" y="18802"/>
                    <a:pt x="19966" y="21454"/>
                  </a:cubicBezTo>
                  <a:cubicBezTo>
                    <a:pt x="19236" y="24107"/>
                    <a:pt x="17229" y="21857"/>
                    <a:pt x="16264" y="20892"/>
                  </a:cubicBezTo>
                  <a:cubicBezTo>
                    <a:pt x="15299" y="19927"/>
                    <a:pt x="14006" y="20170"/>
                    <a:pt x="14006" y="20170"/>
                  </a:cubicBezTo>
                  <a:cubicBezTo>
                    <a:pt x="14006" y="20170"/>
                    <a:pt x="3471" y="15335"/>
                    <a:pt x="1221" y="14697"/>
                  </a:cubicBezTo>
                  <a:cubicBezTo>
                    <a:pt x="-1037" y="14058"/>
                    <a:pt x="658" y="11079"/>
                    <a:pt x="658" y="11079"/>
                  </a:cubicBezTo>
                  <a:cubicBezTo>
                    <a:pt x="658" y="11079"/>
                    <a:pt x="4033" y="1509"/>
                    <a:pt x="4999" y="460"/>
                  </a:cubicBezTo>
                  <a:cubicBezTo>
                    <a:pt x="5964" y="-589"/>
                    <a:pt x="7089" y="779"/>
                    <a:pt x="7089" y="779"/>
                  </a:cubicBezTo>
                  <a:lnTo>
                    <a:pt x="21889" y="8585"/>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3" name="Freeform: Shape 912">
              <a:extLst>
                <a:ext uri="{FF2B5EF4-FFF2-40B4-BE49-F238E27FC236}">
                  <a16:creationId xmlns:a16="http://schemas.microsoft.com/office/drawing/2014/main" id="{12E06A9E-55BD-47AE-A43B-89AC9C52F32C}"/>
                </a:ext>
              </a:extLst>
            </p:cNvPr>
            <p:cNvSpPr/>
            <p:nvPr/>
          </p:nvSpPr>
          <p:spPr>
            <a:xfrm>
              <a:off x="6946904" y="3506522"/>
              <a:ext cx="24037" cy="19230"/>
            </a:xfrm>
            <a:custGeom>
              <a:avLst/>
              <a:gdLst>
                <a:gd name="connsiteX0" fmla="*/ 21677 w 24037"/>
                <a:gd name="connsiteY0" fmla="*/ 5699 h 19230"/>
                <a:gd name="connsiteX1" fmla="*/ 23524 w 24037"/>
                <a:gd name="connsiteY1" fmla="*/ 6588 h 19230"/>
                <a:gd name="connsiteX2" fmla="*/ 24010 w 24037"/>
                <a:gd name="connsiteY2" fmla="*/ 8200 h 19230"/>
                <a:gd name="connsiteX3" fmla="*/ 23281 w 24037"/>
                <a:gd name="connsiteY3" fmla="*/ 10610 h 19230"/>
                <a:gd name="connsiteX4" fmla="*/ 23205 w 24037"/>
                <a:gd name="connsiteY4" fmla="*/ 14311 h 19230"/>
                <a:gd name="connsiteX5" fmla="*/ 22718 w 24037"/>
                <a:gd name="connsiteY5" fmla="*/ 18416 h 19230"/>
                <a:gd name="connsiteX6" fmla="*/ 21031 w 24037"/>
                <a:gd name="connsiteY6" fmla="*/ 19298 h 19230"/>
                <a:gd name="connsiteX7" fmla="*/ 19260 w 24037"/>
                <a:gd name="connsiteY7" fmla="*/ 17930 h 19230"/>
                <a:gd name="connsiteX8" fmla="*/ 17169 w 24037"/>
                <a:gd name="connsiteY8" fmla="*/ 17367 h 19230"/>
                <a:gd name="connsiteX9" fmla="*/ 14273 w 24037"/>
                <a:gd name="connsiteY9" fmla="*/ 17124 h 19230"/>
                <a:gd name="connsiteX10" fmla="*/ 9211 w 24037"/>
                <a:gd name="connsiteY10" fmla="*/ 16082 h 19230"/>
                <a:gd name="connsiteX11" fmla="*/ 2848 w 24037"/>
                <a:gd name="connsiteY11" fmla="*/ 15034 h 19230"/>
                <a:gd name="connsiteX12" fmla="*/ 112 w 24037"/>
                <a:gd name="connsiteY12" fmla="*/ 13186 h 19230"/>
                <a:gd name="connsiteX13" fmla="*/ 515 w 24037"/>
                <a:gd name="connsiteY13" fmla="*/ 9485 h 19230"/>
                <a:gd name="connsiteX14" fmla="*/ 1966 w 24037"/>
                <a:gd name="connsiteY14" fmla="*/ 1518 h 19230"/>
                <a:gd name="connsiteX15" fmla="*/ 4376 w 24037"/>
                <a:gd name="connsiteY15" fmla="*/ 74 h 19230"/>
                <a:gd name="connsiteX16" fmla="*/ 7515 w 24037"/>
                <a:gd name="connsiteY16" fmla="*/ 553 h 19230"/>
                <a:gd name="connsiteX17" fmla="*/ 8884 w 24037"/>
                <a:gd name="connsiteY17" fmla="*/ 1921 h 19230"/>
                <a:gd name="connsiteX18" fmla="*/ 11134 w 24037"/>
                <a:gd name="connsiteY18" fmla="*/ 2005 h 19230"/>
                <a:gd name="connsiteX19" fmla="*/ 15717 w 24037"/>
                <a:gd name="connsiteY19" fmla="*/ 2970 h 19230"/>
                <a:gd name="connsiteX20" fmla="*/ 21677 w 24037"/>
                <a:gd name="connsiteY20" fmla="*/ 5699 h 1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37" h="19230">
                  <a:moveTo>
                    <a:pt x="21677" y="5699"/>
                  </a:moveTo>
                  <a:cubicBezTo>
                    <a:pt x="21677" y="5699"/>
                    <a:pt x="22961" y="6110"/>
                    <a:pt x="23524" y="6588"/>
                  </a:cubicBezTo>
                  <a:cubicBezTo>
                    <a:pt x="24086" y="7075"/>
                    <a:pt x="24170" y="7957"/>
                    <a:pt x="24010" y="8200"/>
                  </a:cubicBezTo>
                  <a:cubicBezTo>
                    <a:pt x="23843" y="8436"/>
                    <a:pt x="23364" y="9325"/>
                    <a:pt x="23281" y="10610"/>
                  </a:cubicBezTo>
                  <a:cubicBezTo>
                    <a:pt x="23205" y="11894"/>
                    <a:pt x="23364" y="12305"/>
                    <a:pt x="23205" y="14311"/>
                  </a:cubicBezTo>
                  <a:cubicBezTo>
                    <a:pt x="23037" y="16318"/>
                    <a:pt x="22878" y="17770"/>
                    <a:pt x="22718" y="18416"/>
                  </a:cubicBezTo>
                  <a:cubicBezTo>
                    <a:pt x="22558" y="19055"/>
                    <a:pt x="22072" y="19214"/>
                    <a:pt x="21031" y="19298"/>
                  </a:cubicBezTo>
                  <a:cubicBezTo>
                    <a:pt x="19982" y="19381"/>
                    <a:pt x="19662" y="18576"/>
                    <a:pt x="19260" y="17930"/>
                  </a:cubicBezTo>
                  <a:cubicBezTo>
                    <a:pt x="18857" y="17284"/>
                    <a:pt x="18454" y="17694"/>
                    <a:pt x="17169" y="17367"/>
                  </a:cubicBezTo>
                  <a:cubicBezTo>
                    <a:pt x="15877" y="17048"/>
                    <a:pt x="15322" y="17208"/>
                    <a:pt x="14273" y="17124"/>
                  </a:cubicBezTo>
                  <a:cubicBezTo>
                    <a:pt x="13224" y="17048"/>
                    <a:pt x="10488" y="16318"/>
                    <a:pt x="9211" y="16082"/>
                  </a:cubicBezTo>
                  <a:cubicBezTo>
                    <a:pt x="7918" y="15839"/>
                    <a:pt x="3897" y="15034"/>
                    <a:pt x="2848" y="15034"/>
                  </a:cubicBezTo>
                  <a:cubicBezTo>
                    <a:pt x="1807" y="15034"/>
                    <a:pt x="355" y="14068"/>
                    <a:pt x="112" y="13186"/>
                  </a:cubicBezTo>
                  <a:cubicBezTo>
                    <a:pt x="-132" y="12305"/>
                    <a:pt x="355" y="11575"/>
                    <a:pt x="515" y="9485"/>
                  </a:cubicBezTo>
                  <a:cubicBezTo>
                    <a:pt x="674" y="7394"/>
                    <a:pt x="1723" y="3046"/>
                    <a:pt x="1966" y="1518"/>
                  </a:cubicBezTo>
                  <a:cubicBezTo>
                    <a:pt x="2210" y="-10"/>
                    <a:pt x="3335" y="74"/>
                    <a:pt x="4376" y="74"/>
                  </a:cubicBezTo>
                  <a:cubicBezTo>
                    <a:pt x="5425" y="74"/>
                    <a:pt x="6147" y="234"/>
                    <a:pt x="7515" y="553"/>
                  </a:cubicBezTo>
                  <a:cubicBezTo>
                    <a:pt x="8884" y="880"/>
                    <a:pt x="7994" y="1359"/>
                    <a:pt x="8884" y="1921"/>
                  </a:cubicBezTo>
                  <a:cubicBezTo>
                    <a:pt x="9765" y="2484"/>
                    <a:pt x="9522" y="2164"/>
                    <a:pt x="11134" y="2005"/>
                  </a:cubicBezTo>
                  <a:cubicBezTo>
                    <a:pt x="12745" y="1845"/>
                    <a:pt x="12669" y="2324"/>
                    <a:pt x="15717" y="2970"/>
                  </a:cubicBezTo>
                  <a:cubicBezTo>
                    <a:pt x="18781" y="3616"/>
                    <a:pt x="21677" y="5699"/>
                    <a:pt x="21677" y="5699"/>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4" name="Freeform: Shape 913">
              <a:extLst>
                <a:ext uri="{FF2B5EF4-FFF2-40B4-BE49-F238E27FC236}">
                  <a16:creationId xmlns:a16="http://schemas.microsoft.com/office/drawing/2014/main" id="{F8E21427-D6D3-4E0A-91F7-237FBB059A13}"/>
                </a:ext>
              </a:extLst>
            </p:cNvPr>
            <p:cNvSpPr/>
            <p:nvPr/>
          </p:nvSpPr>
          <p:spPr>
            <a:xfrm>
              <a:off x="6944805" y="3529184"/>
              <a:ext cx="23835" cy="15543"/>
            </a:xfrm>
            <a:custGeom>
              <a:avLst/>
              <a:gdLst>
                <a:gd name="connsiteX0" fmla="*/ 21358 w 23835"/>
                <a:gd name="connsiteY0" fmla="*/ 3797 h 15543"/>
                <a:gd name="connsiteX1" fmla="*/ 23129 w 23835"/>
                <a:gd name="connsiteY1" fmla="*/ 4367 h 15543"/>
                <a:gd name="connsiteX2" fmla="*/ 23775 w 23835"/>
                <a:gd name="connsiteY2" fmla="*/ 5652 h 15543"/>
                <a:gd name="connsiteX3" fmla="*/ 23775 w 23835"/>
                <a:gd name="connsiteY3" fmla="*/ 13854 h 15543"/>
                <a:gd name="connsiteX4" fmla="*/ 22650 w 23835"/>
                <a:gd name="connsiteY4" fmla="*/ 15382 h 15543"/>
                <a:gd name="connsiteX5" fmla="*/ 21921 w 23835"/>
                <a:gd name="connsiteY5" fmla="*/ 15541 h 15543"/>
                <a:gd name="connsiteX6" fmla="*/ 21198 w 23835"/>
                <a:gd name="connsiteY6" fmla="*/ 15625 h 15543"/>
                <a:gd name="connsiteX7" fmla="*/ 19108 w 23835"/>
                <a:gd name="connsiteY7" fmla="*/ 15146 h 15543"/>
                <a:gd name="connsiteX8" fmla="*/ 17018 w 23835"/>
                <a:gd name="connsiteY8" fmla="*/ 15541 h 15543"/>
                <a:gd name="connsiteX9" fmla="*/ 1648 w 23835"/>
                <a:gd name="connsiteY9" fmla="*/ 14986 h 15543"/>
                <a:gd name="connsiteX10" fmla="*/ 44 w 23835"/>
                <a:gd name="connsiteY10" fmla="*/ 12410 h 15543"/>
                <a:gd name="connsiteX11" fmla="*/ 766 w 23835"/>
                <a:gd name="connsiteY11" fmla="*/ 2437 h 15543"/>
                <a:gd name="connsiteX12" fmla="*/ 2058 w 23835"/>
                <a:gd name="connsiteY12" fmla="*/ 498 h 15543"/>
                <a:gd name="connsiteX13" fmla="*/ 4468 w 23835"/>
                <a:gd name="connsiteY13" fmla="*/ 339 h 15543"/>
                <a:gd name="connsiteX14" fmla="*/ 7843 w 23835"/>
                <a:gd name="connsiteY14" fmla="*/ 1631 h 15543"/>
                <a:gd name="connsiteX15" fmla="*/ 9614 w 23835"/>
                <a:gd name="connsiteY15" fmla="*/ 1547 h 15543"/>
                <a:gd name="connsiteX16" fmla="*/ 12677 w 23835"/>
                <a:gd name="connsiteY16" fmla="*/ 1714 h 15543"/>
                <a:gd name="connsiteX17" fmla="*/ 16136 w 23835"/>
                <a:gd name="connsiteY17" fmla="*/ 2596 h 15543"/>
                <a:gd name="connsiteX18" fmla="*/ 21358 w 23835"/>
                <a:gd name="connsiteY18" fmla="*/ 3797 h 15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35" h="15543">
                  <a:moveTo>
                    <a:pt x="21358" y="3797"/>
                  </a:moveTo>
                  <a:cubicBezTo>
                    <a:pt x="21358" y="3797"/>
                    <a:pt x="22004" y="4041"/>
                    <a:pt x="23129" y="4367"/>
                  </a:cubicBezTo>
                  <a:cubicBezTo>
                    <a:pt x="24262" y="4687"/>
                    <a:pt x="23775" y="5652"/>
                    <a:pt x="23775" y="5652"/>
                  </a:cubicBezTo>
                  <a:lnTo>
                    <a:pt x="23775" y="13854"/>
                  </a:lnTo>
                  <a:cubicBezTo>
                    <a:pt x="23775" y="15792"/>
                    <a:pt x="22970" y="15146"/>
                    <a:pt x="22650" y="15382"/>
                  </a:cubicBezTo>
                  <a:cubicBezTo>
                    <a:pt x="22323" y="15625"/>
                    <a:pt x="21921" y="15541"/>
                    <a:pt x="21921" y="15541"/>
                  </a:cubicBezTo>
                  <a:cubicBezTo>
                    <a:pt x="21921" y="15541"/>
                    <a:pt x="21761" y="15625"/>
                    <a:pt x="21198" y="15625"/>
                  </a:cubicBezTo>
                  <a:cubicBezTo>
                    <a:pt x="20636" y="15625"/>
                    <a:pt x="19997" y="15625"/>
                    <a:pt x="19108" y="15146"/>
                  </a:cubicBezTo>
                  <a:cubicBezTo>
                    <a:pt x="18226" y="14660"/>
                    <a:pt x="17018" y="15541"/>
                    <a:pt x="17018" y="15541"/>
                  </a:cubicBezTo>
                  <a:cubicBezTo>
                    <a:pt x="17018" y="15541"/>
                    <a:pt x="2780" y="15146"/>
                    <a:pt x="1648" y="14986"/>
                  </a:cubicBezTo>
                  <a:cubicBezTo>
                    <a:pt x="530" y="14819"/>
                    <a:pt x="44" y="12410"/>
                    <a:pt x="44" y="12410"/>
                  </a:cubicBezTo>
                  <a:cubicBezTo>
                    <a:pt x="44" y="12410"/>
                    <a:pt x="690" y="2916"/>
                    <a:pt x="766" y="2437"/>
                  </a:cubicBezTo>
                  <a:cubicBezTo>
                    <a:pt x="850" y="1950"/>
                    <a:pt x="926" y="1228"/>
                    <a:pt x="2058" y="498"/>
                  </a:cubicBezTo>
                  <a:cubicBezTo>
                    <a:pt x="3183" y="-224"/>
                    <a:pt x="3502" y="179"/>
                    <a:pt x="4468" y="339"/>
                  </a:cubicBezTo>
                  <a:cubicBezTo>
                    <a:pt x="5433" y="498"/>
                    <a:pt x="6801" y="1471"/>
                    <a:pt x="7843" y="1631"/>
                  </a:cubicBezTo>
                  <a:cubicBezTo>
                    <a:pt x="8892" y="1791"/>
                    <a:pt x="8489" y="1714"/>
                    <a:pt x="9614" y="1547"/>
                  </a:cubicBezTo>
                  <a:cubicBezTo>
                    <a:pt x="10739" y="1388"/>
                    <a:pt x="11149" y="1547"/>
                    <a:pt x="12677" y="1714"/>
                  </a:cubicBezTo>
                  <a:cubicBezTo>
                    <a:pt x="14198" y="1874"/>
                    <a:pt x="14608" y="2513"/>
                    <a:pt x="16136" y="2596"/>
                  </a:cubicBezTo>
                  <a:cubicBezTo>
                    <a:pt x="17656" y="2672"/>
                    <a:pt x="21358" y="3797"/>
                    <a:pt x="21358" y="3797"/>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5" name="Freeform: Shape 914">
              <a:extLst>
                <a:ext uri="{FF2B5EF4-FFF2-40B4-BE49-F238E27FC236}">
                  <a16:creationId xmlns:a16="http://schemas.microsoft.com/office/drawing/2014/main" id="{4345A70B-AC3C-49CE-B99E-23BC5D53437B}"/>
                </a:ext>
              </a:extLst>
            </p:cNvPr>
            <p:cNvSpPr/>
            <p:nvPr/>
          </p:nvSpPr>
          <p:spPr>
            <a:xfrm>
              <a:off x="6944473" y="3552229"/>
              <a:ext cx="25274" cy="15672"/>
            </a:xfrm>
            <a:custGeom>
              <a:avLst/>
              <a:gdLst>
                <a:gd name="connsiteX0" fmla="*/ 23059 w 25274"/>
                <a:gd name="connsiteY0" fmla="*/ 397 h 15672"/>
                <a:gd name="connsiteX1" fmla="*/ 24343 w 25274"/>
                <a:gd name="connsiteY1" fmla="*/ 556 h 15672"/>
                <a:gd name="connsiteX2" fmla="*/ 24990 w 25274"/>
                <a:gd name="connsiteY2" fmla="*/ 1848 h 15672"/>
                <a:gd name="connsiteX3" fmla="*/ 25233 w 25274"/>
                <a:gd name="connsiteY3" fmla="*/ 6592 h 15672"/>
                <a:gd name="connsiteX4" fmla="*/ 25149 w 25274"/>
                <a:gd name="connsiteY4" fmla="*/ 10613 h 15672"/>
                <a:gd name="connsiteX5" fmla="*/ 24663 w 25274"/>
                <a:gd name="connsiteY5" fmla="*/ 12141 h 15672"/>
                <a:gd name="connsiteX6" fmla="*/ 23302 w 25274"/>
                <a:gd name="connsiteY6" fmla="*/ 13106 h 15672"/>
                <a:gd name="connsiteX7" fmla="*/ 20322 w 25274"/>
                <a:gd name="connsiteY7" fmla="*/ 13433 h 15672"/>
                <a:gd name="connsiteX8" fmla="*/ 16225 w 25274"/>
                <a:gd name="connsiteY8" fmla="*/ 13676 h 15672"/>
                <a:gd name="connsiteX9" fmla="*/ 13322 w 25274"/>
                <a:gd name="connsiteY9" fmla="*/ 14071 h 15672"/>
                <a:gd name="connsiteX10" fmla="*/ 9787 w 25274"/>
                <a:gd name="connsiteY10" fmla="*/ 14718 h 15672"/>
                <a:gd name="connsiteX11" fmla="*/ 4717 w 25274"/>
                <a:gd name="connsiteY11" fmla="*/ 15759 h 15672"/>
                <a:gd name="connsiteX12" fmla="*/ 2543 w 25274"/>
                <a:gd name="connsiteY12" fmla="*/ 15440 h 15672"/>
                <a:gd name="connsiteX13" fmla="*/ 2702 w 25274"/>
                <a:gd name="connsiteY13" fmla="*/ 14155 h 15672"/>
                <a:gd name="connsiteX14" fmla="*/ 1182 w 25274"/>
                <a:gd name="connsiteY14" fmla="*/ 9252 h 15672"/>
                <a:gd name="connsiteX15" fmla="*/ 50 w 25274"/>
                <a:gd name="connsiteY15" fmla="*/ 2411 h 15672"/>
                <a:gd name="connsiteX16" fmla="*/ 1501 w 25274"/>
                <a:gd name="connsiteY16" fmla="*/ 321 h 15672"/>
                <a:gd name="connsiteX17" fmla="*/ 4398 w 25274"/>
                <a:gd name="connsiteY17" fmla="*/ 480 h 15672"/>
                <a:gd name="connsiteX18" fmla="*/ 6001 w 25274"/>
                <a:gd name="connsiteY18" fmla="*/ 883 h 15672"/>
                <a:gd name="connsiteX19" fmla="*/ 7294 w 25274"/>
                <a:gd name="connsiteY19" fmla="*/ 321 h 15672"/>
                <a:gd name="connsiteX20" fmla="*/ 10509 w 25274"/>
                <a:gd name="connsiteY20" fmla="*/ 153 h 15672"/>
                <a:gd name="connsiteX21" fmla="*/ 23059 w 25274"/>
                <a:gd name="connsiteY21" fmla="*/ 397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274" h="15672">
                  <a:moveTo>
                    <a:pt x="23059" y="397"/>
                  </a:moveTo>
                  <a:cubicBezTo>
                    <a:pt x="23059" y="397"/>
                    <a:pt x="23781" y="397"/>
                    <a:pt x="24343" y="556"/>
                  </a:cubicBezTo>
                  <a:cubicBezTo>
                    <a:pt x="24906" y="716"/>
                    <a:pt x="24746" y="1446"/>
                    <a:pt x="24990" y="1848"/>
                  </a:cubicBezTo>
                  <a:cubicBezTo>
                    <a:pt x="25233" y="2251"/>
                    <a:pt x="25073" y="6029"/>
                    <a:pt x="25233" y="6592"/>
                  </a:cubicBezTo>
                  <a:cubicBezTo>
                    <a:pt x="25392" y="7154"/>
                    <a:pt x="25309" y="9252"/>
                    <a:pt x="25149" y="10613"/>
                  </a:cubicBezTo>
                  <a:cubicBezTo>
                    <a:pt x="24990" y="11981"/>
                    <a:pt x="25073" y="11502"/>
                    <a:pt x="24663" y="12141"/>
                  </a:cubicBezTo>
                  <a:cubicBezTo>
                    <a:pt x="24267" y="12787"/>
                    <a:pt x="24267" y="12384"/>
                    <a:pt x="23302" y="13106"/>
                  </a:cubicBezTo>
                  <a:cubicBezTo>
                    <a:pt x="22337" y="13836"/>
                    <a:pt x="21531" y="13433"/>
                    <a:pt x="20322" y="13433"/>
                  </a:cubicBezTo>
                  <a:cubicBezTo>
                    <a:pt x="19114" y="13433"/>
                    <a:pt x="18392" y="13509"/>
                    <a:pt x="16225" y="13676"/>
                  </a:cubicBezTo>
                  <a:cubicBezTo>
                    <a:pt x="14044" y="13836"/>
                    <a:pt x="14933" y="13836"/>
                    <a:pt x="13322" y="14071"/>
                  </a:cubicBezTo>
                  <a:cubicBezTo>
                    <a:pt x="11718" y="14315"/>
                    <a:pt x="10349" y="14634"/>
                    <a:pt x="9787" y="14718"/>
                  </a:cubicBezTo>
                  <a:cubicBezTo>
                    <a:pt x="9224" y="14794"/>
                    <a:pt x="5682" y="15843"/>
                    <a:pt x="4717" y="15759"/>
                  </a:cubicBezTo>
                  <a:cubicBezTo>
                    <a:pt x="3751" y="15683"/>
                    <a:pt x="2543" y="15440"/>
                    <a:pt x="2543" y="15440"/>
                  </a:cubicBezTo>
                  <a:cubicBezTo>
                    <a:pt x="2543" y="15440"/>
                    <a:pt x="2702" y="14794"/>
                    <a:pt x="2702" y="14155"/>
                  </a:cubicBezTo>
                  <a:cubicBezTo>
                    <a:pt x="2702" y="13509"/>
                    <a:pt x="1501" y="11745"/>
                    <a:pt x="1182" y="9252"/>
                  </a:cubicBezTo>
                  <a:cubicBezTo>
                    <a:pt x="855" y="6751"/>
                    <a:pt x="133" y="4258"/>
                    <a:pt x="50" y="2411"/>
                  </a:cubicBezTo>
                  <a:cubicBezTo>
                    <a:pt x="-34" y="556"/>
                    <a:pt x="855" y="799"/>
                    <a:pt x="1501" y="321"/>
                  </a:cubicBezTo>
                  <a:cubicBezTo>
                    <a:pt x="2140" y="-166"/>
                    <a:pt x="3995" y="237"/>
                    <a:pt x="4398" y="480"/>
                  </a:cubicBezTo>
                  <a:cubicBezTo>
                    <a:pt x="4800" y="716"/>
                    <a:pt x="5120" y="959"/>
                    <a:pt x="6001" y="883"/>
                  </a:cubicBezTo>
                  <a:cubicBezTo>
                    <a:pt x="6891" y="799"/>
                    <a:pt x="6807" y="321"/>
                    <a:pt x="7294" y="321"/>
                  </a:cubicBezTo>
                  <a:cubicBezTo>
                    <a:pt x="7773" y="321"/>
                    <a:pt x="8898" y="321"/>
                    <a:pt x="10509" y="153"/>
                  </a:cubicBezTo>
                  <a:cubicBezTo>
                    <a:pt x="12113" y="-6"/>
                    <a:pt x="23059" y="397"/>
                    <a:pt x="23059" y="397"/>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6" name="Freeform: Shape 915">
              <a:extLst>
                <a:ext uri="{FF2B5EF4-FFF2-40B4-BE49-F238E27FC236}">
                  <a16:creationId xmlns:a16="http://schemas.microsoft.com/office/drawing/2014/main" id="{804CEDB6-84AA-498D-919C-A785FC8815D5}"/>
                </a:ext>
              </a:extLst>
            </p:cNvPr>
            <p:cNvSpPr/>
            <p:nvPr/>
          </p:nvSpPr>
          <p:spPr>
            <a:xfrm>
              <a:off x="6948803" y="3573856"/>
              <a:ext cx="26198" cy="23820"/>
            </a:xfrm>
            <a:custGeom>
              <a:avLst/>
              <a:gdLst>
                <a:gd name="connsiteX0" fmla="*/ 21299 w 26198"/>
                <a:gd name="connsiteY0" fmla="*/ 505 h 23820"/>
                <a:gd name="connsiteX1" fmla="*/ 23397 w 26198"/>
                <a:gd name="connsiteY1" fmla="*/ 102 h 23820"/>
                <a:gd name="connsiteX2" fmla="*/ 23717 w 26198"/>
                <a:gd name="connsiteY2" fmla="*/ 2839 h 23820"/>
                <a:gd name="connsiteX3" fmla="*/ 25085 w 26198"/>
                <a:gd name="connsiteY3" fmla="*/ 7103 h 23820"/>
                <a:gd name="connsiteX4" fmla="*/ 26210 w 26198"/>
                <a:gd name="connsiteY4" fmla="*/ 12006 h 23820"/>
                <a:gd name="connsiteX5" fmla="*/ 24522 w 26198"/>
                <a:gd name="connsiteY5" fmla="*/ 13450 h 23820"/>
                <a:gd name="connsiteX6" fmla="*/ 5777 w 26198"/>
                <a:gd name="connsiteY6" fmla="*/ 23674 h 23820"/>
                <a:gd name="connsiteX7" fmla="*/ 2638 w 26198"/>
                <a:gd name="connsiteY7" fmla="*/ 22146 h 23820"/>
                <a:gd name="connsiteX8" fmla="*/ 1597 w 26198"/>
                <a:gd name="connsiteY8" fmla="*/ 17152 h 23820"/>
                <a:gd name="connsiteX9" fmla="*/ 61 w 26198"/>
                <a:gd name="connsiteY9" fmla="*/ 7742 h 23820"/>
                <a:gd name="connsiteX10" fmla="*/ 2478 w 26198"/>
                <a:gd name="connsiteY10" fmla="*/ 5492 h 23820"/>
                <a:gd name="connsiteX11" fmla="*/ 6583 w 26198"/>
                <a:gd name="connsiteY11" fmla="*/ 4040 h 23820"/>
                <a:gd name="connsiteX12" fmla="*/ 21299 w 26198"/>
                <a:gd name="connsiteY12" fmla="*/ 505 h 2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8" h="23820">
                  <a:moveTo>
                    <a:pt x="21299" y="505"/>
                  </a:moveTo>
                  <a:cubicBezTo>
                    <a:pt x="21299" y="505"/>
                    <a:pt x="22508" y="102"/>
                    <a:pt x="23397" y="102"/>
                  </a:cubicBezTo>
                  <a:cubicBezTo>
                    <a:pt x="24279" y="102"/>
                    <a:pt x="23557" y="2269"/>
                    <a:pt x="23717" y="2839"/>
                  </a:cubicBezTo>
                  <a:cubicBezTo>
                    <a:pt x="23876" y="3401"/>
                    <a:pt x="24918" y="6693"/>
                    <a:pt x="25085" y="7103"/>
                  </a:cubicBezTo>
                  <a:cubicBezTo>
                    <a:pt x="25244" y="7498"/>
                    <a:pt x="25883" y="10402"/>
                    <a:pt x="26210" y="12006"/>
                  </a:cubicBezTo>
                  <a:cubicBezTo>
                    <a:pt x="26529" y="13610"/>
                    <a:pt x="24522" y="13450"/>
                    <a:pt x="24522" y="13450"/>
                  </a:cubicBezTo>
                  <a:cubicBezTo>
                    <a:pt x="24522" y="13450"/>
                    <a:pt x="7944" y="22625"/>
                    <a:pt x="5777" y="23674"/>
                  </a:cubicBezTo>
                  <a:cubicBezTo>
                    <a:pt x="3603" y="24715"/>
                    <a:pt x="2638" y="22146"/>
                    <a:pt x="2638" y="22146"/>
                  </a:cubicBezTo>
                  <a:lnTo>
                    <a:pt x="1597" y="17152"/>
                  </a:lnTo>
                  <a:cubicBezTo>
                    <a:pt x="1597" y="17152"/>
                    <a:pt x="228" y="10151"/>
                    <a:pt x="61" y="7742"/>
                  </a:cubicBezTo>
                  <a:cubicBezTo>
                    <a:pt x="-98" y="5332"/>
                    <a:pt x="1027" y="5970"/>
                    <a:pt x="2478" y="5492"/>
                  </a:cubicBezTo>
                  <a:cubicBezTo>
                    <a:pt x="3930" y="5005"/>
                    <a:pt x="4166" y="5332"/>
                    <a:pt x="6583" y="4040"/>
                  </a:cubicBezTo>
                  <a:cubicBezTo>
                    <a:pt x="8993" y="2755"/>
                    <a:pt x="21299" y="505"/>
                    <a:pt x="21299" y="505"/>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7" name="Freeform: Shape 916">
              <a:extLst>
                <a:ext uri="{FF2B5EF4-FFF2-40B4-BE49-F238E27FC236}">
                  <a16:creationId xmlns:a16="http://schemas.microsoft.com/office/drawing/2014/main" id="{2117A6D9-8040-4BF0-A2D0-35BEB9838556}"/>
                </a:ext>
              </a:extLst>
            </p:cNvPr>
            <p:cNvSpPr/>
            <p:nvPr/>
          </p:nvSpPr>
          <p:spPr>
            <a:xfrm>
              <a:off x="6969839" y="3679475"/>
              <a:ext cx="67862" cy="28982"/>
            </a:xfrm>
            <a:custGeom>
              <a:avLst/>
              <a:gdLst>
                <a:gd name="connsiteX0" fmla="*/ 17179 w 67862"/>
                <a:gd name="connsiteY0" fmla="*/ 4330 h 28982"/>
                <a:gd name="connsiteX1" fmla="*/ 16776 w 67862"/>
                <a:gd name="connsiteY1" fmla="*/ 4413 h 28982"/>
                <a:gd name="connsiteX2" fmla="*/ 18228 w 67862"/>
                <a:gd name="connsiteY2" fmla="*/ 3129 h 28982"/>
                <a:gd name="connsiteX3" fmla="*/ 20319 w 67862"/>
                <a:gd name="connsiteY3" fmla="*/ 2802 h 28982"/>
                <a:gd name="connsiteX4" fmla="*/ 23139 w 67862"/>
                <a:gd name="connsiteY4" fmla="*/ 5059 h 28982"/>
                <a:gd name="connsiteX5" fmla="*/ 27563 w 67862"/>
                <a:gd name="connsiteY5" fmla="*/ 6831 h 28982"/>
                <a:gd name="connsiteX6" fmla="*/ 33674 w 67862"/>
                <a:gd name="connsiteY6" fmla="*/ 6990 h 28982"/>
                <a:gd name="connsiteX7" fmla="*/ 39466 w 67862"/>
                <a:gd name="connsiteY7" fmla="*/ 5622 h 28982"/>
                <a:gd name="connsiteX8" fmla="*/ 42841 w 67862"/>
                <a:gd name="connsiteY8" fmla="*/ 2566 h 28982"/>
                <a:gd name="connsiteX9" fmla="*/ 45015 w 67862"/>
                <a:gd name="connsiteY9" fmla="*/ 468 h 28982"/>
                <a:gd name="connsiteX10" fmla="*/ 48231 w 67862"/>
                <a:gd name="connsiteY10" fmla="*/ 468 h 28982"/>
                <a:gd name="connsiteX11" fmla="*/ 64080 w 67862"/>
                <a:gd name="connsiteY11" fmla="*/ 5698 h 28982"/>
                <a:gd name="connsiteX12" fmla="*/ 67462 w 67862"/>
                <a:gd name="connsiteY12" fmla="*/ 6831 h 28982"/>
                <a:gd name="connsiteX13" fmla="*/ 67698 w 67862"/>
                <a:gd name="connsiteY13" fmla="*/ 8434 h 28982"/>
                <a:gd name="connsiteX14" fmla="*/ 66170 w 67862"/>
                <a:gd name="connsiteY14" fmla="*/ 12296 h 28982"/>
                <a:gd name="connsiteX15" fmla="*/ 54753 w 67862"/>
                <a:gd name="connsiteY15" fmla="*/ 22429 h 28982"/>
                <a:gd name="connsiteX16" fmla="*/ 37695 w 67862"/>
                <a:gd name="connsiteY16" fmla="*/ 28791 h 28982"/>
                <a:gd name="connsiteX17" fmla="*/ 19353 w 67862"/>
                <a:gd name="connsiteY17" fmla="*/ 28707 h 28982"/>
                <a:gd name="connsiteX18" fmla="*/ 4470 w 67862"/>
                <a:gd name="connsiteY18" fmla="*/ 20262 h 28982"/>
                <a:gd name="connsiteX19" fmla="*/ 373 w 67862"/>
                <a:gd name="connsiteY19" fmla="*/ 15519 h 28982"/>
                <a:gd name="connsiteX20" fmla="*/ 1011 w 67862"/>
                <a:gd name="connsiteY20" fmla="*/ 13748 h 28982"/>
                <a:gd name="connsiteX21" fmla="*/ 17179 w 67862"/>
                <a:gd name="connsiteY21" fmla="*/ 4330 h 28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7862" h="28982">
                  <a:moveTo>
                    <a:pt x="17179" y="4330"/>
                  </a:moveTo>
                  <a:cubicBezTo>
                    <a:pt x="17666" y="4254"/>
                    <a:pt x="16776" y="4413"/>
                    <a:pt x="16776" y="4413"/>
                  </a:cubicBezTo>
                  <a:cubicBezTo>
                    <a:pt x="16776" y="4413"/>
                    <a:pt x="17422" y="3524"/>
                    <a:pt x="18228" y="3129"/>
                  </a:cubicBezTo>
                  <a:cubicBezTo>
                    <a:pt x="19034" y="2726"/>
                    <a:pt x="19596" y="2726"/>
                    <a:pt x="20319" y="2802"/>
                  </a:cubicBezTo>
                  <a:cubicBezTo>
                    <a:pt x="21041" y="2885"/>
                    <a:pt x="21930" y="4011"/>
                    <a:pt x="23139" y="5059"/>
                  </a:cubicBezTo>
                  <a:cubicBezTo>
                    <a:pt x="24340" y="6101"/>
                    <a:pt x="25632" y="6344"/>
                    <a:pt x="27563" y="6831"/>
                  </a:cubicBezTo>
                  <a:cubicBezTo>
                    <a:pt x="29493" y="7309"/>
                    <a:pt x="30938" y="7066"/>
                    <a:pt x="33674" y="6990"/>
                  </a:cubicBezTo>
                  <a:cubicBezTo>
                    <a:pt x="36411" y="6907"/>
                    <a:pt x="37049" y="6260"/>
                    <a:pt x="39466" y="5622"/>
                  </a:cubicBezTo>
                  <a:cubicBezTo>
                    <a:pt x="41876" y="4976"/>
                    <a:pt x="42036" y="3767"/>
                    <a:pt x="42841" y="2566"/>
                  </a:cubicBezTo>
                  <a:cubicBezTo>
                    <a:pt x="43647" y="1358"/>
                    <a:pt x="43244" y="1190"/>
                    <a:pt x="45015" y="468"/>
                  </a:cubicBezTo>
                  <a:cubicBezTo>
                    <a:pt x="46787" y="-254"/>
                    <a:pt x="48231" y="468"/>
                    <a:pt x="48231" y="468"/>
                  </a:cubicBezTo>
                  <a:cubicBezTo>
                    <a:pt x="48231" y="468"/>
                    <a:pt x="62308" y="5295"/>
                    <a:pt x="64080" y="5698"/>
                  </a:cubicBezTo>
                  <a:cubicBezTo>
                    <a:pt x="65851" y="6101"/>
                    <a:pt x="66580" y="6420"/>
                    <a:pt x="67462" y="6831"/>
                  </a:cubicBezTo>
                  <a:cubicBezTo>
                    <a:pt x="68344" y="7226"/>
                    <a:pt x="67698" y="8434"/>
                    <a:pt x="67698" y="8434"/>
                  </a:cubicBezTo>
                  <a:cubicBezTo>
                    <a:pt x="67698" y="8434"/>
                    <a:pt x="66900" y="10608"/>
                    <a:pt x="66170" y="12296"/>
                  </a:cubicBezTo>
                  <a:cubicBezTo>
                    <a:pt x="65448" y="13983"/>
                    <a:pt x="58044" y="19373"/>
                    <a:pt x="54753" y="22429"/>
                  </a:cubicBezTo>
                  <a:cubicBezTo>
                    <a:pt x="51454" y="25492"/>
                    <a:pt x="41640" y="28145"/>
                    <a:pt x="37695" y="28791"/>
                  </a:cubicBezTo>
                  <a:cubicBezTo>
                    <a:pt x="33758" y="29429"/>
                    <a:pt x="23374" y="29027"/>
                    <a:pt x="19353" y="28707"/>
                  </a:cubicBezTo>
                  <a:cubicBezTo>
                    <a:pt x="15332" y="28388"/>
                    <a:pt x="5359" y="20908"/>
                    <a:pt x="4470" y="20262"/>
                  </a:cubicBezTo>
                  <a:cubicBezTo>
                    <a:pt x="3588" y="19616"/>
                    <a:pt x="1338" y="16401"/>
                    <a:pt x="373" y="15519"/>
                  </a:cubicBezTo>
                  <a:cubicBezTo>
                    <a:pt x="-593" y="14630"/>
                    <a:pt x="1011" y="13748"/>
                    <a:pt x="1011" y="13748"/>
                  </a:cubicBezTo>
                  <a:lnTo>
                    <a:pt x="17179" y="4330"/>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8" name="Freeform: Shape 917">
              <a:extLst>
                <a:ext uri="{FF2B5EF4-FFF2-40B4-BE49-F238E27FC236}">
                  <a16:creationId xmlns:a16="http://schemas.microsoft.com/office/drawing/2014/main" id="{E9FE9BFE-1A70-469D-A9F3-3A008E3CFB40}"/>
                </a:ext>
              </a:extLst>
            </p:cNvPr>
            <p:cNvSpPr/>
            <p:nvPr/>
          </p:nvSpPr>
          <p:spPr>
            <a:xfrm>
              <a:off x="6957590" y="3633944"/>
              <a:ext cx="24537" cy="18253"/>
            </a:xfrm>
            <a:custGeom>
              <a:avLst/>
              <a:gdLst>
                <a:gd name="connsiteX0" fmla="*/ 21766 w 24537"/>
                <a:gd name="connsiteY0" fmla="*/ 445 h 18253"/>
                <a:gd name="connsiteX1" fmla="*/ 22899 w 24537"/>
                <a:gd name="connsiteY1" fmla="*/ 126 h 18253"/>
                <a:gd name="connsiteX2" fmla="*/ 23538 w 24537"/>
                <a:gd name="connsiteY2" fmla="*/ 1494 h 18253"/>
                <a:gd name="connsiteX3" fmla="*/ 24587 w 24537"/>
                <a:gd name="connsiteY3" fmla="*/ 13482 h 18253"/>
                <a:gd name="connsiteX4" fmla="*/ 22975 w 24537"/>
                <a:gd name="connsiteY4" fmla="*/ 14842 h 18253"/>
                <a:gd name="connsiteX5" fmla="*/ 3272 w 24537"/>
                <a:gd name="connsiteY5" fmla="*/ 18309 h 18253"/>
                <a:gd name="connsiteX6" fmla="*/ 1418 w 24537"/>
                <a:gd name="connsiteY6" fmla="*/ 17260 h 18253"/>
                <a:gd name="connsiteX7" fmla="*/ 49 w 24537"/>
                <a:gd name="connsiteY7" fmla="*/ 3904 h 18253"/>
                <a:gd name="connsiteX8" fmla="*/ 1661 w 24537"/>
                <a:gd name="connsiteY8" fmla="*/ 2703 h 18253"/>
                <a:gd name="connsiteX9" fmla="*/ 21766 w 24537"/>
                <a:gd name="connsiteY9" fmla="*/ 445 h 1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37" h="18253">
                  <a:moveTo>
                    <a:pt x="21766" y="445"/>
                  </a:moveTo>
                  <a:cubicBezTo>
                    <a:pt x="21766" y="445"/>
                    <a:pt x="22093" y="126"/>
                    <a:pt x="22899" y="126"/>
                  </a:cubicBezTo>
                  <a:cubicBezTo>
                    <a:pt x="23705" y="126"/>
                    <a:pt x="23538" y="1494"/>
                    <a:pt x="23538" y="1494"/>
                  </a:cubicBezTo>
                  <a:cubicBezTo>
                    <a:pt x="23538" y="1494"/>
                    <a:pt x="24587" y="12273"/>
                    <a:pt x="24587" y="13482"/>
                  </a:cubicBezTo>
                  <a:cubicBezTo>
                    <a:pt x="24587" y="14683"/>
                    <a:pt x="22975" y="14842"/>
                    <a:pt x="22975" y="14842"/>
                  </a:cubicBezTo>
                  <a:cubicBezTo>
                    <a:pt x="22975" y="14842"/>
                    <a:pt x="4876" y="17906"/>
                    <a:pt x="3272" y="18309"/>
                  </a:cubicBezTo>
                  <a:cubicBezTo>
                    <a:pt x="1661" y="18711"/>
                    <a:pt x="1418" y="17260"/>
                    <a:pt x="1418" y="17260"/>
                  </a:cubicBezTo>
                  <a:cubicBezTo>
                    <a:pt x="1418" y="17260"/>
                    <a:pt x="49" y="5189"/>
                    <a:pt x="49" y="3904"/>
                  </a:cubicBezTo>
                  <a:cubicBezTo>
                    <a:pt x="49" y="2619"/>
                    <a:pt x="1661" y="2703"/>
                    <a:pt x="1661" y="2703"/>
                  </a:cubicBezTo>
                  <a:lnTo>
                    <a:pt x="21766" y="445"/>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9" name="Freeform: Shape 918">
              <a:extLst>
                <a:ext uri="{FF2B5EF4-FFF2-40B4-BE49-F238E27FC236}">
                  <a16:creationId xmlns:a16="http://schemas.microsoft.com/office/drawing/2014/main" id="{60E858B8-F575-4942-9F77-578708649287}"/>
                </a:ext>
              </a:extLst>
            </p:cNvPr>
            <p:cNvSpPr/>
            <p:nvPr/>
          </p:nvSpPr>
          <p:spPr>
            <a:xfrm>
              <a:off x="6959341" y="3654444"/>
              <a:ext cx="24881" cy="14531"/>
            </a:xfrm>
            <a:custGeom>
              <a:avLst/>
              <a:gdLst>
                <a:gd name="connsiteX0" fmla="*/ 21066 w 24881"/>
                <a:gd name="connsiteY0" fmla="*/ 956 h 14531"/>
                <a:gd name="connsiteX1" fmla="*/ 22996 w 24881"/>
                <a:gd name="connsiteY1" fmla="*/ 150 h 14531"/>
                <a:gd name="connsiteX2" fmla="*/ 24448 w 24881"/>
                <a:gd name="connsiteY2" fmla="*/ 1678 h 14531"/>
                <a:gd name="connsiteX3" fmla="*/ 24844 w 24881"/>
                <a:gd name="connsiteY3" fmla="*/ 5540 h 14531"/>
                <a:gd name="connsiteX4" fmla="*/ 24608 w 24881"/>
                <a:gd name="connsiteY4" fmla="*/ 9318 h 14531"/>
                <a:gd name="connsiteX5" fmla="*/ 19378 w 24881"/>
                <a:gd name="connsiteY5" fmla="*/ 10929 h 14531"/>
                <a:gd name="connsiteX6" fmla="*/ 6266 w 24881"/>
                <a:gd name="connsiteY6" fmla="*/ 14464 h 14531"/>
                <a:gd name="connsiteX7" fmla="*/ 2480 w 24881"/>
                <a:gd name="connsiteY7" fmla="*/ 14304 h 14531"/>
                <a:gd name="connsiteX8" fmla="*/ 1120 w 24881"/>
                <a:gd name="connsiteY8" fmla="*/ 12054 h 14531"/>
                <a:gd name="connsiteX9" fmla="*/ 71 w 24881"/>
                <a:gd name="connsiteY9" fmla="*/ 6345 h 14531"/>
                <a:gd name="connsiteX10" fmla="*/ 1120 w 24881"/>
                <a:gd name="connsiteY10" fmla="*/ 4894 h 14531"/>
                <a:gd name="connsiteX11" fmla="*/ 4092 w 24881"/>
                <a:gd name="connsiteY11" fmla="*/ 4491 h 14531"/>
                <a:gd name="connsiteX12" fmla="*/ 21066 w 24881"/>
                <a:gd name="connsiteY12" fmla="*/ 956 h 1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81" h="14531">
                  <a:moveTo>
                    <a:pt x="21066" y="956"/>
                  </a:moveTo>
                  <a:cubicBezTo>
                    <a:pt x="21066" y="956"/>
                    <a:pt x="22031" y="310"/>
                    <a:pt x="22996" y="150"/>
                  </a:cubicBezTo>
                  <a:cubicBezTo>
                    <a:pt x="23962" y="-9"/>
                    <a:pt x="24205" y="1032"/>
                    <a:pt x="24448" y="1678"/>
                  </a:cubicBezTo>
                  <a:cubicBezTo>
                    <a:pt x="24684" y="2317"/>
                    <a:pt x="24608" y="3769"/>
                    <a:pt x="24844" y="5540"/>
                  </a:cubicBezTo>
                  <a:cubicBezTo>
                    <a:pt x="25087" y="7311"/>
                    <a:pt x="24768" y="8512"/>
                    <a:pt x="24608" y="9318"/>
                  </a:cubicBezTo>
                  <a:cubicBezTo>
                    <a:pt x="24448" y="10123"/>
                    <a:pt x="21795" y="10359"/>
                    <a:pt x="19378" y="10929"/>
                  </a:cubicBezTo>
                  <a:cubicBezTo>
                    <a:pt x="16961" y="11491"/>
                    <a:pt x="7794" y="14144"/>
                    <a:pt x="6266" y="14464"/>
                  </a:cubicBezTo>
                  <a:cubicBezTo>
                    <a:pt x="4738" y="14791"/>
                    <a:pt x="3051" y="14707"/>
                    <a:pt x="2480" y="14304"/>
                  </a:cubicBezTo>
                  <a:cubicBezTo>
                    <a:pt x="1918" y="13901"/>
                    <a:pt x="1363" y="13019"/>
                    <a:pt x="1120" y="12054"/>
                  </a:cubicBezTo>
                  <a:cubicBezTo>
                    <a:pt x="877" y="11089"/>
                    <a:pt x="230" y="7949"/>
                    <a:pt x="71" y="6345"/>
                  </a:cubicBezTo>
                  <a:cubicBezTo>
                    <a:pt x="-89" y="4734"/>
                    <a:pt x="717" y="5137"/>
                    <a:pt x="1120" y="4894"/>
                  </a:cubicBezTo>
                  <a:cubicBezTo>
                    <a:pt x="1523" y="4650"/>
                    <a:pt x="2807" y="4574"/>
                    <a:pt x="4092" y="4491"/>
                  </a:cubicBezTo>
                  <a:cubicBezTo>
                    <a:pt x="5377" y="4415"/>
                    <a:pt x="21066" y="956"/>
                    <a:pt x="21066" y="956"/>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0" name="Freeform: Shape 919">
              <a:extLst>
                <a:ext uri="{FF2B5EF4-FFF2-40B4-BE49-F238E27FC236}">
                  <a16:creationId xmlns:a16="http://schemas.microsoft.com/office/drawing/2014/main" id="{E81392DC-A31B-4447-8E66-70D40A63C745}"/>
                </a:ext>
              </a:extLst>
            </p:cNvPr>
            <p:cNvSpPr/>
            <p:nvPr/>
          </p:nvSpPr>
          <p:spPr>
            <a:xfrm>
              <a:off x="6962480" y="3670788"/>
              <a:ext cx="23981" cy="17456"/>
            </a:xfrm>
            <a:custGeom>
              <a:avLst/>
              <a:gdLst>
                <a:gd name="connsiteX0" fmla="*/ 21151 w 23981"/>
                <a:gd name="connsiteY0" fmla="*/ 141 h 17456"/>
                <a:gd name="connsiteX1" fmla="*/ 22998 w 23981"/>
                <a:gd name="connsiteY1" fmla="*/ 544 h 17456"/>
                <a:gd name="connsiteX2" fmla="*/ 23804 w 23981"/>
                <a:gd name="connsiteY2" fmla="*/ 3684 h 17456"/>
                <a:gd name="connsiteX3" fmla="*/ 23720 w 23981"/>
                <a:gd name="connsiteY3" fmla="*/ 6336 h 17456"/>
                <a:gd name="connsiteX4" fmla="*/ 20505 w 23981"/>
                <a:gd name="connsiteY4" fmla="*/ 7940 h 17456"/>
                <a:gd name="connsiteX5" fmla="*/ 11733 w 23981"/>
                <a:gd name="connsiteY5" fmla="*/ 13254 h 17456"/>
                <a:gd name="connsiteX6" fmla="*/ 5143 w 23981"/>
                <a:gd name="connsiteY6" fmla="*/ 17434 h 17456"/>
                <a:gd name="connsiteX7" fmla="*/ 3372 w 23981"/>
                <a:gd name="connsiteY7" fmla="*/ 16074 h 17456"/>
                <a:gd name="connsiteX8" fmla="*/ 149 w 23981"/>
                <a:gd name="connsiteY8" fmla="*/ 8267 h 17456"/>
                <a:gd name="connsiteX9" fmla="*/ 1114 w 23981"/>
                <a:gd name="connsiteY9" fmla="*/ 5934 h 17456"/>
                <a:gd name="connsiteX10" fmla="*/ 21151 w 23981"/>
                <a:gd name="connsiteY10" fmla="*/ 141 h 17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81" h="17456">
                  <a:moveTo>
                    <a:pt x="21151" y="141"/>
                  </a:moveTo>
                  <a:cubicBezTo>
                    <a:pt x="21151" y="141"/>
                    <a:pt x="22033" y="141"/>
                    <a:pt x="22998" y="544"/>
                  </a:cubicBezTo>
                  <a:cubicBezTo>
                    <a:pt x="23964" y="947"/>
                    <a:pt x="23318" y="1829"/>
                    <a:pt x="23804" y="3684"/>
                  </a:cubicBezTo>
                  <a:cubicBezTo>
                    <a:pt x="24283" y="5531"/>
                    <a:pt x="23888" y="5774"/>
                    <a:pt x="23720" y="6336"/>
                  </a:cubicBezTo>
                  <a:cubicBezTo>
                    <a:pt x="23561" y="6899"/>
                    <a:pt x="21957" y="7781"/>
                    <a:pt x="20505" y="7940"/>
                  </a:cubicBezTo>
                  <a:cubicBezTo>
                    <a:pt x="19053" y="8108"/>
                    <a:pt x="14226" y="11483"/>
                    <a:pt x="11733" y="13254"/>
                  </a:cubicBezTo>
                  <a:cubicBezTo>
                    <a:pt x="9240" y="15025"/>
                    <a:pt x="5865" y="16955"/>
                    <a:pt x="5143" y="17434"/>
                  </a:cubicBezTo>
                  <a:cubicBezTo>
                    <a:pt x="4413" y="17921"/>
                    <a:pt x="4656" y="17275"/>
                    <a:pt x="3372" y="16074"/>
                  </a:cubicBezTo>
                  <a:cubicBezTo>
                    <a:pt x="2079" y="14865"/>
                    <a:pt x="635" y="9795"/>
                    <a:pt x="149" y="8267"/>
                  </a:cubicBezTo>
                  <a:cubicBezTo>
                    <a:pt x="-330" y="6739"/>
                    <a:pt x="1114" y="5934"/>
                    <a:pt x="1114" y="5934"/>
                  </a:cubicBezTo>
                  <a:lnTo>
                    <a:pt x="21151" y="141"/>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1" name="Freeform: Shape 920">
              <a:extLst>
                <a:ext uri="{FF2B5EF4-FFF2-40B4-BE49-F238E27FC236}">
                  <a16:creationId xmlns:a16="http://schemas.microsoft.com/office/drawing/2014/main" id="{5B0A0F92-0A7E-495C-B72F-64B7885B49A8}"/>
                </a:ext>
              </a:extLst>
            </p:cNvPr>
            <p:cNvSpPr/>
            <p:nvPr/>
          </p:nvSpPr>
          <p:spPr>
            <a:xfrm>
              <a:off x="7016690" y="3666151"/>
              <a:ext cx="23614" cy="12748"/>
            </a:xfrm>
            <a:custGeom>
              <a:avLst/>
              <a:gdLst>
                <a:gd name="connsiteX0" fmla="*/ 22788 w 23614"/>
                <a:gd name="connsiteY0" fmla="*/ 435 h 12748"/>
                <a:gd name="connsiteX1" fmla="*/ 23510 w 23614"/>
                <a:gd name="connsiteY1" fmla="*/ 2282 h 12748"/>
                <a:gd name="connsiteX2" fmla="*/ 23677 w 23614"/>
                <a:gd name="connsiteY2" fmla="*/ 6546 h 12748"/>
                <a:gd name="connsiteX3" fmla="*/ 23510 w 23614"/>
                <a:gd name="connsiteY3" fmla="*/ 11297 h 12748"/>
                <a:gd name="connsiteX4" fmla="*/ 23031 w 23614"/>
                <a:gd name="connsiteY4" fmla="*/ 12817 h 12748"/>
                <a:gd name="connsiteX5" fmla="*/ 1063 w 23614"/>
                <a:gd name="connsiteY5" fmla="*/ 7268 h 12748"/>
                <a:gd name="connsiteX6" fmla="*/ 182 w 23614"/>
                <a:gd name="connsiteY6" fmla="*/ 5657 h 12748"/>
                <a:gd name="connsiteX7" fmla="*/ 425 w 23614"/>
                <a:gd name="connsiteY7" fmla="*/ 1636 h 12748"/>
                <a:gd name="connsiteX8" fmla="*/ 1307 w 23614"/>
                <a:gd name="connsiteY8" fmla="*/ 267 h 12748"/>
                <a:gd name="connsiteX9" fmla="*/ 2599 w 23614"/>
                <a:gd name="connsiteY9" fmla="*/ 511 h 12748"/>
                <a:gd name="connsiteX10" fmla="*/ 22788 w 23614"/>
                <a:gd name="connsiteY10" fmla="*/ 435 h 12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 h="12748">
                  <a:moveTo>
                    <a:pt x="22788" y="435"/>
                  </a:moveTo>
                  <a:cubicBezTo>
                    <a:pt x="23191" y="594"/>
                    <a:pt x="23267" y="1636"/>
                    <a:pt x="23510" y="2282"/>
                  </a:cubicBezTo>
                  <a:cubicBezTo>
                    <a:pt x="23753" y="2928"/>
                    <a:pt x="23677" y="4935"/>
                    <a:pt x="23677" y="6546"/>
                  </a:cubicBezTo>
                  <a:cubicBezTo>
                    <a:pt x="23677" y="8150"/>
                    <a:pt x="23510" y="9199"/>
                    <a:pt x="23510" y="11297"/>
                  </a:cubicBezTo>
                  <a:cubicBezTo>
                    <a:pt x="23510" y="13380"/>
                    <a:pt x="23031" y="12817"/>
                    <a:pt x="23031" y="12817"/>
                  </a:cubicBezTo>
                  <a:cubicBezTo>
                    <a:pt x="23031" y="12817"/>
                    <a:pt x="2515" y="7512"/>
                    <a:pt x="1063" y="7268"/>
                  </a:cubicBezTo>
                  <a:cubicBezTo>
                    <a:pt x="-381" y="7025"/>
                    <a:pt x="182" y="6143"/>
                    <a:pt x="182" y="5657"/>
                  </a:cubicBezTo>
                  <a:cubicBezTo>
                    <a:pt x="182" y="5178"/>
                    <a:pt x="265" y="2525"/>
                    <a:pt x="425" y="1636"/>
                  </a:cubicBezTo>
                  <a:cubicBezTo>
                    <a:pt x="584" y="754"/>
                    <a:pt x="744" y="678"/>
                    <a:pt x="1307" y="267"/>
                  </a:cubicBezTo>
                  <a:cubicBezTo>
                    <a:pt x="1869" y="-128"/>
                    <a:pt x="2599" y="511"/>
                    <a:pt x="2599" y="511"/>
                  </a:cubicBezTo>
                  <a:lnTo>
                    <a:pt x="22788" y="435"/>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2" name="Freeform: Shape 921">
              <a:extLst>
                <a:ext uri="{FF2B5EF4-FFF2-40B4-BE49-F238E27FC236}">
                  <a16:creationId xmlns:a16="http://schemas.microsoft.com/office/drawing/2014/main" id="{CB85715B-9EA0-4727-B3E6-7BDBDEF77F49}"/>
                </a:ext>
              </a:extLst>
            </p:cNvPr>
            <p:cNvSpPr/>
            <p:nvPr/>
          </p:nvSpPr>
          <p:spPr>
            <a:xfrm>
              <a:off x="7015406" y="3648744"/>
              <a:ext cx="24684" cy="11039"/>
            </a:xfrm>
            <a:custGeom>
              <a:avLst/>
              <a:gdLst>
                <a:gd name="connsiteX0" fmla="*/ 20856 w 24684"/>
                <a:gd name="connsiteY0" fmla="*/ 131 h 11039"/>
                <a:gd name="connsiteX1" fmla="*/ 23106 w 24684"/>
                <a:gd name="connsiteY1" fmla="*/ 1013 h 11039"/>
                <a:gd name="connsiteX2" fmla="*/ 23828 w 24684"/>
                <a:gd name="connsiteY2" fmla="*/ 3589 h 11039"/>
                <a:gd name="connsiteX3" fmla="*/ 24634 w 24684"/>
                <a:gd name="connsiteY3" fmla="*/ 8500 h 11039"/>
                <a:gd name="connsiteX4" fmla="*/ 23669 w 24684"/>
                <a:gd name="connsiteY4" fmla="*/ 10666 h 11039"/>
                <a:gd name="connsiteX5" fmla="*/ 18036 w 24684"/>
                <a:gd name="connsiteY5" fmla="*/ 10666 h 11039"/>
                <a:gd name="connsiteX6" fmla="*/ 11278 w 24684"/>
                <a:gd name="connsiteY6" fmla="*/ 10833 h 11039"/>
                <a:gd name="connsiteX7" fmla="*/ 5403 w 24684"/>
                <a:gd name="connsiteY7" fmla="*/ 11153 h 11039"/>
                <a:gd name="connsiteX8" fmla="*/ 1305 w 24684"/>
                <a:gd name="connsiteY8" fmla="*/ 10347 h 11039"/>
                <a:gd name="connsiteX9" fmla="*/ 180 w 24684"/>
                <a:gd name="connsiteY9" fmla="*/ 7451 h 11039"/>
                <a:gd name="connsiteX10" fmla="*/ 97 w 24684"/>
                <a:gd name="connsiteY10" fmla="*/ 3430 h 11039"/>
                <a:gd name="connsiteX11" fmla="*/ 1701 w 24684"/>
                <a:gd name="connsiteY11" fmla="*/ 2145 h 11039"/>
                <a:gd name="connsiteX12" fmla="*/ 5813 w 24684"/>
                <a:gd name="connsiteY12" fmla="*/ 1818 h 11039"/>
                <a:gd name="connsiteX13" fmla="*/ 11362 w 24684"/>
                <a:gd name="connsiteY13" fmla="*/ 693 h 11039"/>
                <a:gd name="connsiteX14" fmla="*/ 20856 w 24684"/>
                <a:gd name="connsiteY14" fmla="*/ 131 h 1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684" h="11039">
                  <a:moveTo>
                    <a:pt x="20856" y="131"/>
                  </a:moveTo>
                  <a:cubicBezTo>
                    <a:pt x="20856" y="131"/>
                    <a:pt x="22460" y="458"/>
                    <a:pt x="23106" y="1013"/>
                  </a:cubicBezTo>
                  <a:cubicBezTo>
                    <a:pt x="23745" y="1583"/>
                    <a:pt x="23509" y="2464"/>
                    <a:pt x="23828" y="3589"/>
                  </a:cubicBezTo>
                  <a:cubicBezTo>
                    <a:pt x="24148" y="4714"/>
                    <a:pt x="24072" y="6007"/>
                    <a:pt x="24634" y="8500"/>
                  </a:cubicBezTo>
                  <a:cubicBezTo>
                    <a:pt x="25197" y="10993"/>
                    <a:pt x="23669" y="10666"/>
                    <a:pt x="23669" y="10666"/>
                  </a:cubicBezTo>
                  <a:lnTo>
                    <a:pt x="18036" y="10666"/>
                  </a:lnTo>
                  <a:cubicBezTo>
                    <a:pt x="17230" y="10666"/>
                    <a:pt x="14175" y="10666"/>
                    <a:pt x="11278" y="10833"/>
                  </a:cubicBezTo>
                  <a:cubicBezTo>
                    <a:pt x="8382" y="10993"/>
                    <a:pt x="8063" y="10993"/>
                    <a:pt x="5403" y="11153"/>
                  </a:cubicBezTo>
                  <a:cubicBezTo>
                    <a:pt x="2750" y="11312"/>
                    <a:pt x="1305" y="10347"/>
                    <a:pt x="1305" y="10347"/>
                  </a:cubicBezTo>
                  <a:cubicBezTo>
                    <a:pt x="1305" y="10347"/>
                    <a:pt x="180" y="8979"/>
                    <a:pt x="180" y="7451"/>
                  </a:cubicBezTo>
                  <a:cubicBezTo>
                    <a:pt x="180" y="5923"/>
                    <a:pt x="13" y="4555"/>
                    <a:pt x="97" y="3430"/>
                  </a:cubicBezTo>
                  <a:cubicBezTo>
                    <a:pt x="180" y="2305"/>
                    <a:pt x="1701" y="2145"/>
                    <a:pt x="1701" y="2145"/>
                  </a:cubicBezTo>
                  <a:cubicBezTo>
                    <a:pt x="1701" y="2145"/>
                    <a:pt x="4437" y="1902"/>
                    <a:pt x="5813" y="1818"/>
                  </a:cubicBezTo>
                  <a:cubicBezTo>
                    <a:pt x="7174" y="1742"/>
                    <a:pt x="8306" y="1180"/>
                    <a:pt x="11362" y="693"/>
                  </a:cubicBezTo>
                  <a:cubicBezTo>
                    <a:pt x="14418" y="214"/>
                    <a:pt x="20856" y="131"/>
                    <a:pt x="20856" y="131"/>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3" name="Freeform: Shape 922">
              <a:extLst>
                <a:ext uri="{FF2B5EF4-FFF2-40B4-BE49-F238E27FC236}">
                  <a16:creationId xmlns:a16="http://schemas.microsoft.com/office/drawing/2014/main" id="{4F9DC018-D2A4-4E04-A5BB-FA142DBB86B9}"/>
                </a:ext>
              </a:extLst>
            </p:cNvPr>
            <p:cNvSpPr/>
            <p:nvPr/>
          </p:nvSpPr>
          <p:spPr>
            <a:xfrm>
              <a:off x="7013011" y="3626062"/>
              <a:ext cx="24059" cy="16890"/>
            </a:xfrm>
            <a:custGeom>
              <a:avLst/>
              <a:gdLst>
                <a:gd name="connsiteX0" fmla="*/ 19380 w 24059"/>
                <a:gd name="connsiteY0" fmla="*/ 123 h 16890"/>
                <a:gd name="connsiteX1" fmla="*/ 19783 w 24059"/>
                <a:gd name="connsiteY1" fmla="*/ 2532 h 16890"/>
                <a:gd name="connsiteX2" fmla="*/ 20992 w 24059"/>
                <a:gd name="connsiteY2" fmla="*/ 5025 h 16890"/>
                <a:gd name="connsiteX3" fmla="*/ 22117 w 24059"/>
                <a:gd name="connsiteY3" fmla="*/ 8081 h 16890"/>
                <a:gd name="connsiteX4" fmla="*/ 23569 w 24059"/>
                <a:gd name="connsiteY4" fmla="*/ 12832 h 16890"/>
                <a:gd name="connsiteX5" fmla="*/ 23888 w 24059"/>
                <a:gd name="connsiteY5" fmla="*/ 15888 h 16890"/>
                <a:gd name="connsiteX6" fmla="*/ 1525 w 24059"/>
                <a:gd name="connsiteY6" fmla="*/ 17013 h 16890"/>
                <a:gd name="connsiteX7" fmla="*/ 719 w 24059"/>
                <a:gd name="connsiteY7" fmla="*/ 10985 h 16890"/>
                <a:gd name="connsiteX8" fmla="*/ 81 w 24059"/>
                <a:gd name="connsiteY8" fmla="*/ 5672 h 16890"/>
                <a:gd name="connsiteX9" fmla="*/ 1525 w 24059"/>
                <a:gd name="connsiteY9" fmla="*/ 3019 h 16890"/>
                <a:gd name="connsiteX10" fmla="*/ 4094 w 24059"/>
                <a:gd name="connsiteY10" fmla="*/ 2213 h 16890"/>
                <a:gd name="connsiteX11" fmla="*/ 7560 w 24059"/>
                <a:gd name="connsiteY11" fmla="*/ 1407 h 16890"/>
                <a:gd name="connsiteX12" fmla="*/ 10213 w 24059"/>
                <a:gd name="connsiteY12" fmla="*/ 1567 h 16890"/>
                <a:gd name="connsiteX13" fmla="*/ 18179 w 24059"/>
                <a:gd name="connsiteY13" fmla="*/ 199 h 16890"/>
                <a:gd name="connsiteX14" fmla="*/ 19380 w 24059"/>
                <a:gd name="connsiteY14" fmla="*/ 123 h 1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59" h="16890">
                  <a:moveTo>
                    <a:pt x="19380" y="123"/>
                  </a:moveTo>
                  <a:cubicBezTo>
                    <a:pt x="19380" y="123"/>
                    <a:pt x="19624" y="1970"/>
                    <a:pt x="19783" y="2532"/>
                  </a:cubicBezTo>
                  <a:cubicBezTo>
                    <a:pt x="19943" y="3095"/>
                    <a:pt x="20429" y="4303"/>
                    <a:pt x="20992" y="5025"/>
                  </a:cubicBezTo>
                  <a:cubicBezTo>
                    <a:pt x="21554" y="5755"/>
                    <a:pt x="21874" y="6713"/>
                    <a:pt x="22117" y="8081"/>
                  </a:cubicBezTo>
                  <a:cubicBezTo>
                    <a:pt x="22360" y="9449"/>
                    <a:pt x="22520" y="10901"/>
                    <a:pt x="23569" y="12832"/>
                  </a:cubicBezTo>
                  <a:cubicBezTo>
                    <a:pt x="24610" y="14763"/>
                    <a:pt x="23888" y="15888"/>
                    <a:pt x="23888" y="15888"/>
                  </a:cubicBezTo>
                  <a:lnTo>
                    <a:pt x="1525" y="17013"/>
                  </a:lnTo>
                  <a:cubicBezTo>
                    <a:pt x="1525" y="17013"/>
                    <a:pt x="719" y="13068"/>
                    <a:pt x="719" y="10985"/>
                  </a:cubicBezTo>
                  <a:cubicBezTo>
                    <a:pt x="719" y="8887"/>
                    <a:pt x="157" y="7922"/>
                    <a:pt x="81" y="5672"/>
                  </a:cubicBezTo>
                  <a:cubicBezTo>
                    <a:pt x="-3" y="3414"/>
                    <a:pt x="559" y="3019"/>
                    <a:pt x="1525" y="3019"/>
                  </a:cubicBezTo>
                  <a:cubicBezTo>
                    <a:pt x="2490" y="3019"/>
                    <a:pt x="3053" y="2616"/>
                    <a:pt x="4094" y="2213"/>
                  </a:cubicBezTo>
                  <a:cubicBezTo>
                    <a:pt x="5143" y="1810"/>
                    <a:pt x="6108" y="1894"/>
                    <a:pt x="7560" y="1407"/>
                  </a:cubicBezTo>
                  <a:cubicBezTo>
                    <a:pt x="9005" y="921"/>
                    <a:pt x="8526" y="1567"/>
                    <a:pt x="10213" y="1567"/>
                  </a:cubicBezTo>
                  <a:cubicBezTo>
                    <a:pt x="11901" y="1567"/>
                    <a:pt x="18179" y="199"/>
                    <a:pt x="18179" y="199"/>
                  </a:cubicBezTo>
                  <a:lnTo>
                    <a:pt x="19380" y="123"/>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4" name="Freeform: Shape 923">
              <a:extLst>
                <a:ext uri="{FF2B5EF4-FFF2-40B4-BE49-F238E27FC236}">
                  <a16:creationId xmlns:a16="http://schemas.microsoft.com/office/drawing/2014/main" id="{E097E57F-FDA9-4416-92A6-68DDA4D51393}"/>
                </a:ext>
              </a:extLst>
            </p:cNvPr>
            <p:cNvSpPr/>
            <p:nvPr/>
          </p:nvSpPr>
          <p:spPr>
            <a:xfrm>
              <a:off x="7001557" y="3636924"/>
              <a:ext cx="7737" cy="12629"/>
            </a:xfrm>
            <a:custGeom>
              <a:avLst/>
              <a:gdLst>
                <a:gd name="connsiteX0" fmla="*/ 5408 w 7737"/>
                <a:gd name="connsiteY0" fmla="*/ 126 h 12629"/>
                <a:gd name="connsiteX1" fmla="*/ 6860 w 7737"/>
                <a:gd name="connsiteY1" fmla="*/ 1168 h 12629"/>
                <a:gd name="connsiteX2" fmla="*/ 7741 w 7737"/>
                <a:gd name="connsiteY2" fmla="*/ 4710 h 12629"/>
                <a:gd name="connsiteX3" fmla="*/ 7339 w 7737"/>
                <a:gd name="connsiteY3" fmla="*/ 8244 h 12629"/>
                <a:gd name="connsiteX4" fmla="*/ 6616 w 7737"/>
                <a:gd name="connsiteY4" fmla="*/ 9696 h 12629"/>
                <a:gd name="connsiteX5" fmla="*/ 4610 w 7737"/>
                <a:gd name="connsiteY5" fmla="*/ 11384 h 12629"/>
                <a:gd name="connsiteX6" fmla="*/ 1227 w 7737"/>
                <a:gd name="connsiteY6" fmla="*/ 12752 h 12629"/>
                <a:gd name="connsiteX7" fmla="*/ 908 w 7737"/>
                <a:gd name="connsiteY7" fmla="*/ 11703 h 12629"/>
                <a:gd name="connsiteX8" fmla="*/ 102 w 7737"/>
                <a:gd name="connsiteY8" fmla="*/ 6800 h 12629"/>
                <a:gd name="connsiteX9" fmla="*/ 338 w 7737"/>
                <a:gd name="connsiteY9" fmla="*/ 4710 h 12629"/>
                <a:gd name="connsiteX10" fmla="*/ 4769 w 7737"/>
                <a:gd name="connsiteY10" fmla="*/ 202 h 12629"/>
                <a:gd name="connsiteX11" fmla="*/ 5408 w 7737"/>
                <a:gd name="connsiteY11" fmla="*/ 126 h 1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37" h="12629">
                  <a:moveTo>
                    <a:pt x="5408" y="126"/>
                  </a:moveTo>
                  <a:cubicBezTo>
                    <a:pt x="5408" y="126"/>
                    <a:pt x="6214" y="445"/>
                    <a:pt x="6860" y="1168"/>
                  </a:cubicBezTo>
                  <a:cubicBezTo>
                    <a:pt x="7498" y="1890"/>
                    <a:pt x="7498" y="3501"/>
                    <a:pt x="7741" y="4710"/>
                  </a:cubicBezTo>
                  <a:cubicBezTo>
                    <a:pt x="7985" y="5911"/>
                    <a:pt x="7422" y="7925"/>
                    <a:pt x="7339" y="8244"/>
                  </a:cubicBezTo>
                  <a:cubicBezTo>
                    <a:pt x="7263" y="8564"/>
                    <a:pt x="6776" y="9369"/>
                    <a:pt x="6616" y="9696"/>
                  </a:cubicBezTo>
                  <a:cubicBezTo>
                    <a:pt x="6457" y="10016"/>
                    <a:pt x="5013" y="10821"/>
                    <a:pt x="4610" y="11384"/>
                  </a:cubicBezTo>
                  <a:cubicBezTo>
                    <a:pt x="4207" y="11946"/>
                    <a:pt x="2109" y="12668"/>
                    <a:pt x="1227" y="12752"/>
                  </a:cubicBezTo>
                  <a:cubicBezTo>
                    <a:pt x="338" y="12828"/>
                    <a:pt x="908" y="11703"/>
                    <a:pt x="908" y="11703"/>
                  </a:cubicBezTo>
                  <a:cubicBezTo>
                    <a:pt x="908" y="11703"/>
                    <a:pt x="262" y="8647"/>
                    <a:pt x="102" y="6800"/>
                  </a:cubicBezTo>
                  <a:cubicBezTo>
                    <a:pt x="-57" y="4945"/>
                    <a:pt x="338" y="4710"/>
                    <a:pt x="338" y="4710"/>
                  </a:cubicBezTo>
                  <a:lnTo>
                    <a:pt x="4769" y="202"/>
                  </a:lnTo>
                  <a:lnTo>
                    <a:pt x="5408" y="126"/>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5" name="Freeform: Shape 924">
              <a:extLst>
                <a:ext uri="{FF2B5EF4-FFF2-40B4-BE49-F238E27FC236}">
                  <a16:creationId xmlns:a16="http://schemas.microsoft.com/office/drawing/2014/main" id="{1294B8F4-918C-4E3F-BC28-DCB9CA74FED3}"/>
                </a:ext>
              </a:extLst>
            </p:cNvPr>
            <p:cNvSpPr/>
            <p:nvPr/>
          </p:nvSpPr>
          <p:spPr>
            <a:xfrm>
              <a:off x="7004009" y="3654447"/>
              <a:ext cx="7014" cy="9105"/>
            </a:xfrm>
            <a:custGeom>
              <a:avLst/>
              <a:gdLst>
                <a:gd name="connsiteX0" fmla="*/ 3922 w 7014"/>
                <a:gd name="connsiteY0" fmla="*/ 147 h 9105"/>
                <a:gd name="connsiteX1" fmla="*/ 5617 w 7014"/>
                <a:gd name="connsiteY1" fmla="*/ 306 h 9105"/>
                <a:gd name="connsiteX2" fmla="*/ 6985 w 7014"/>
                <a:gd name="connsiteY2" fmla="*/ 3126 h 9105"/>
                <a:gd name="connsiteX3" fmla="*/ 6339 w 7014"/>
                <a:gd name="connsiteY3" fmla="*/ 6098 h 9105"/>
                <a:gd name="connsiteX4" fmla="*/ 3846 w 7014"/>
                <a:gd name="connsiteY4" fmla="*/ 8029 h 9105"/>
                <a:gd name="connsiteX5" fmla="*/ 707 w 7014"/>
                <a:gd name="connsiteY5" fmla="*/ 9238 h 9105"/>
                <a:gd name="connsiteX6" fmla="*/ 68 w 7014"/>
                <a:gd name="connsiteY6" fmla="*/ 6022 h 9105"/>
                <a:gd name="connsiteX7" fmla="*/ 547 w 7014"/>
                <a:gd name="connsiteY7" fmla="*/ 3924 h 9105"/>
                <a:gd name="connsiteX8" fmla="*/ 3922 w 7014"/>
                <a:gd name="connsiteY8" fmla="*/ 147 h 9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4" h="9105">
                  <a:moveTo>
                    <a:pt x="3922" y="147"/>
                  </a:moveTo>
                  <a:cubicBezTo>
                    <a:pt x="3922" y="147"/>
                    <a:pt x="5131" y="63"/>
                    <a:pt x="5617" y="306"/>
                  </a:cubicBezTo>
                  <a:cubicBezTo>
                    <a:pt x="6096" y="549"/>
                    <a:pt x="6658" y="1758"/>
                    <a:pt x="6985" y="3126"/>
                  </a:cubicBezTo>
                  <a:cubicBezTo>
                    <a:pt x="7304" y="4487"/>
                    <a:pt x="6742" y="5293"/>
                    <a:pt x="6339" y="6098"/>
                  </a:cubicBezTo>
                  <a:cubicBezTo>
                    <a:pt x="5936" y="6904"/>
                    <a:pt x="4492" y="7383"/>
                    <a:pt x="3846" y="8029"/>
                  </a:cubicBezTo>
                  <a:cubicBezTo>
                    <a:pt x="3200" y="8675"/>
                    <a:pt x="1429" y="9238"/>
                    <a:pt x="707" y="9238"/>
                  </a:cubicBezTo>
                  <a:cubicBezTo>
                    <a:pt x="-16" y="9238"/>
                    <a:pt x="68" y="7953"/>
                    <a:pt x="68" y="6022"/>
                  </a:cubicBezTo>
                  <a:cubicBezTo>
                    <a:pt x="68" y="4092"/>
                    <a:pt x="547" y="3924"/>
                    <a:pt x="547" y="3924"/>
                  </a:cubicBezTo>
                  <a:lnTo>
                    <a:pt x="3922" y="147"/>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6" name="Freeform: Shape 925">
              <a:extLst>
                <a:ext uri="{FF2B5EF4-FFF2-40B4-BE49-F238E27FC236}">
                  <a16:creationId xmlns:a16="http://schemas.microsoft.com/office/drawing/2014/main" id="{CC0E5BF2-9120-4DF7-A8E3-4AA75CCDD030}"/>
                </a:ext>
              </a:extLst>
            </p:cNvPr>
            <p:cNvSpPr/>
            <p:nvPr/>
          </p:nvSpPr>
          <p:spPr>
            <a:xfrm>
              <a:off x="7006020" y="3669344"/>
              <a:ext cx="5631" cy="9972"/>
            </a:xfrm>
            <a:custGeom>
              <a:avLst/>
              <a:gdLst>
                <a:gd name="connsiteX0" fmla="*/ 4328 w 5631"/>
                <a:gd name="connsiteY0" fmla="*/ 139 h 9972"/>
                <a:gd name="connsiteX1" fmla="*/ 5377 w 5631"/>
                <a:gd name="connsiteY1" fmla="*/ 1021 h 9972"/>
                <a:gd name="connsiteX2" fmla="*/ 5697 w 5631"/>
                <a:gd name="connsiteY2" fmla="*/ 2632 h 9972"/>
                <a:gd name="connsiteX3" fmla="*/ 5058 w 5631"/>
                <a:gd name="connsiteY3" fmla="*/ 4966 h 9972"/>
                <a:gd name="connsiteX4" fmla="*/ 3690 w 5631"/>
                <a:gd name="connsiteY4" fmla="*/ 7535 h 9972"/>
                <a:gd name="connsiteX5" fmla="*/ 2481 w 5631"/>
                <a:gd name="connsiteY5" fmla="*/ 9147 h 9972"/>
                <a:gd name="connsiteX6" fmla="*/ 1113 w 5631"/>
                <a:gd name="connsiteY6" fmla="*/ 10112 h 9972"/>
                <a:gd name="connsiteX7" fmla="*/ 231 w 5631"/>
                <a:gd name="connsiteY7" fmla="*/ 8987 h 9972"/>
                <a:gd name="connsiteX8" fmla="*/ 231 w 5631"/>
                <a:gd name="connsiteY8" fmla="*/ 4639 h 9972"/>
                <a:gd name="connsiteX9" fmla="*/ 1516 w 5631"/>
                <a:gd name="connsiteY9" fmla="*/ 2070 h 9972"/>
                <a:gd name="connsiteX10" fmla="*/ 3850 w 5631"/>
                <a:gd name="connsiteY10" fmla="*/ 299 h 9972"/>
                <a:gd name="connsiteX11" fmla="*/ 4328 w 5631"/>
                <a:gd name="connsiteY11" fmla="*/ 139 h 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31" h="9972">
                  <a:moveTo>
                    <a:pt x="4328" y="139"/>
                  </a:moveTo>
                  <a:cubicBezTo>
                    <a:pt x="4328" y="139"/>
                    <a:pt x="5058" y="542"/>
                    <a:pt x="5377" y="1021"/>
                  </a:cubicBezTo>
                  <a:cubicBezTo>
                    <a:pt x="5697" y="1507"/>
                    <a:pt x="5697" y="2146"/>
                    <a:pt x="5697" y="2632"/>
                  </a:cubicBezTo>
                  <a:cubicBezTo>
                    <a:pt x="5697" y="3111"/>
                    <a:pt x="5218" y="4160"/>
                    <a:pt x="5058" y="4966"/>
                  </a:cubicBezTo>
                  <a:cubicBezTo>
                    <a:pt x="4899" y="5764"/>
                    <a:pt x="4009" y="6897"/>
                    <a:pt x="3690" y="7535"/>
                  </a:cubicBezTo>
                  <a:cubicBezTo>
                    <a:pt x="3363" y="8181"/>
                    <a:pt x="2801" y="8668"/>
                    <a:pt x="2481" y="9147"/>
                  </a:cubicBezTo>
                  <a:cubicBezTo>
                    <a:pt x="2162" y="9633"/>
                    <a:pt x="1835" y="10112"/>
                    <a:pt x="1113" y="10112"/>
                  </a:cubicBezTo>
                  <a:cubicBezTo>
                    <a:pt x="391" y="10112"/>
                    <a:pt x="551" y="9793"/>
                    <a:pt x="231" y="8987"/>
                  </a:cubicBezTo>
                  <a:cubicBezTo>
                    <a:pt x="-96" y="8181"/>
                    <a:pt x="148" y="6410"/>
                    <a:pt x="231" y="4639"/>
                  </a:cubicBezTo>
                  <a:cubicBezTo>
                    <a:pt x="307" y="2876"/>
                    <a:pt x="710" y="2792"/>
                    <a:pt x="1516" y="2070"/>
                  </a:cubicBezTo>
                  <a:cubicBezTo>
                    <a:pt x="2322" y="1340"/>
                    <a:pt x="3850" y="299"/>
                    <a:pt x="3850" y="299"/>
                  </a:cubicBezTo>
                  <a:lnTo>
                    <a:pt x="4328" y="139"/>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7" name="Freeform: Shape 926">
              <a:extLst>
                <a:ext uri="{FF2B5EF4-FFF2-40B4-BE49-F238E27FC236}">
                  <a16:creationId xmlns:a16="http://schemas.microsoft.com/office/drawing/2014/main" id="{EA2A6E4B-E672-4D55-8A1F-CB1245DFA536}"/>
                </a:ext>
              </a:extLst>
            </p:cNvPr>
            <p:cNvSpPr/>
            <p:nvPr/>
          </p:nvSpPr>
          <p:spPr>
            <a:xfrm>
              <a:off x="6987640" y="3639653"/>
              <a:ext cx="7555" cy="10862"/>
            </a:xfrm>
            <a:custGeom>
              <a:avLst/>
              <a:gdLst>
                <a:gd name="connsiteX0" fmla="*/ 7256 w 7555"/>
                <a:gd name="connsiteY0" fmla="*/ 3266 h 10862"/>
                <a:gd name="connsiteX1" fmla="*/ 7256 w 7555"/>
                <a:gd name="connsiteY1" fmla="*/ 5113 h 10862"/>
                <a:gd name="connsiteX2" fmla="*/ 7583 w 7555"/>
                <a:gd name="connsiteY2" fmla="*/ 7447 h 10862"/>
                <a:gd name="connsiteX3" fmla="*/ 7499 w 7555"/>
                <a:gd name="connsiteY3" fmla="*/ 9864 h 10862"/>
                <a:gd name="connsiteX4" fmla="*/ 6617 w 7555"/>
                <a:gd name="connsiteY4" fmla="*/ 10906 h 10862"/>
                <a:gd name="connsiteX5" fmla="*/ 5165 w 7555"/>
                <a:gd name="connsiteY5" fmla="*/ 10989 h 10862"/>
                <a:gd name="connsiteX6" fmla="*/ 901 w 7555"/>
                <a:gd name="connsiteY6" fmla="*/ 8815 h 10862"/>
                <a:gd name="connsiteX7" fmla="*/ 582 w 7555"/>
                <a:gd name="connsiteY7" fmla="*/ 7690 h 10862"/>
                <a:gd name="connsiteX8" fmla="*/ 339 w 7555"/>
                <a:gd name="connsiteY8" fmla="*/ 4711 h 10862"/>
                <a:gd name="connsiteX9" fmla="*/ 95 w 7555"/>
                <a:gd name="connsiteY9" fmla="*/ 1252 h 10862"/>
                <a:gd name="connsiteX10" fmla="*/ 582 w 7555"/>
                <a:gd name="connsiteY10" fmla="*/ 127 h 10862"/>
                <a:gd name="connsiteX11" fmla="*/ 2748 w 7555"/>
                <a:gd name="connsiteY11" fmla="*/ 1495 h 10862"/>
                <a:gd name="connsiteX12" fmla="*/ 5165 w 7555"/>
                <a:gd name="connsiteY12" fmla="*/ 2217 h 10862"/>
                <a:gd name="connsiteX13" fmla="*/ 7256 w 7555"/>
                <a:gd name="connsiteY13" fmla="*/ 3266 h 1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5" h="10862">
                  <a:moveTo>
                    <a:pt x="7256" y="3266"/>
                  </a:moveTo>
                  <a:lnTo>
                    <a:pt x="7256" y="5113"/>
                  </a:lnTo>
                  <a:cubicBezTo>
                    <a:pt x="7256" y="5440"/>
                    <a:pt x="7499" y="6482"/>
                    <a:pt x="7583" y="7447"/>
                  </a:cubicBezTo>
                  <a:cubicBezTo>
                    <a:pt x="7659" y="8412"/>
                    <a:pt x="7583" y="9218"/>
                    <a:pt x="7499" y="9864"/>
                  </a:cubicBezTo>
                  <a:cubicBezTo>
                    <a:pt x="7415" y="10510"/>
                    <a:pt x="6617" y="10906"/>
                    <a:pt x="6617" y="10906"/>
                  </a:cubicBezTo>
                  <a:lnTo>
                    <a:pt x="5165" y="10989"/>
                  </a:lnTo>
                  <a:cubicBezTo>
                    <a:pt x="5165" y="10989"/>
                    <a:pt x="2589" y="9705"/>
                    <a:pt x="901" y="8815"/>
                  </a:cubicBezTo>
                  <a:cubicBezTo>
                    <a:pt x="-786" y="7934"/>
                    <a:pt x="582" y="8329"/>
                    <a:pt x="582" y="7690"/>
                  </a:cubicBezTo>
                  <a:cubicBezTo>
                    <a:pt x="582" y="7052"/>
                    <a:pt x="498" y="5760"/>
                    <a:pt x="339" y="4711"/>
                  </a:cubicBezTo>
                  <a:cubicBezTo>
                    <a:pt x="179" y="3669"/>
                    <a:pt x="95" y="2301"/>
                    <a:pt x="95" y="1252"/>
                  </a:cubicBezTo>
                  <a:cubicBezTo>
                    <a:pt x="95" y="211"/>
                    <a:pt x="339" y="127"/>
                    <a:pt x="582" y="127"/>
                  </a:cubicBezTo>
                  <a:cubicBezTo>
                    <a:pt x="817" y="127"/>
                    <a:pt x="2269" y="857"/>
                    <a:pt x="2748" y="1495"/>
                  </a:cubicBezTo>
                  <a:cubicBezTo>
                    <a:pt x="3235" y="2141"/>
                    <a:pt x="4360" y="2217"/>
                    <a:pt x="5165" y="2217"/>
                  </a:cubicBezTo>
                  <a:cubicBezTo>
                    <a:pt x="5971" y="2217"/>
                    <a:pt x="7256" y="3266"/>
                    <a:pt x="7256" y="3266"/>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8" name="Freeform: Shape 927">
              <a:extLst>
                <a:ext uri="{FF2B5EF4-FFF2-40B4-BE49-F238E27FC236}">
                  <a16:creationId xmlns:a16="http://schemas.microsoft.com/office/drawing/2014/main" id="{31A5F1DB-958A-4620-A06C-1BD72130E74C}"/>
                </a:ext>
              </a:extLst>
            </p:cNvPr>
            <p:cNvSpPr/>
            <p:nvPr/>
          </p:nvSpPr>
          <p:spPr>
            <a:xfrm>
              <a:off x="6990239" y="3657740"/>
              <a:ext cx="6863" cy="6847"/>
            </a:xfrm>
            <a:custGeom>
              <a:avLst/>
              <a:gdLst>
                <a:gd name="connsiteX0" fmla="*/ 6269 w 6863"/>
                <a:gd name="connsiteY0" fmla="*/ 2160 h 6847"/>
                <a:gd name="connsiteX1" fmla="*/ 6832 w 6863"/>
                <a:gd name="connsiteY1" fmla="*/ 4410 h 6847"/>
                <a:gd name="connsiteX2" fmla="*/ 6429 w 6863"/>
                <a:gd name="connsiteY2" fmla="*/ 6827 h 6847"/>
                <a:gd name="connsiteX3" fmla="*/ 3289 w 6863"/>
                <a:gd name="connsiteY3" fmla="*/ 6348 h 6847"/>
                <a:gd name="connsiteX4" fmla="*/ 560 w 6863"/>
                <a:gd name="connsiteY4" fmla="*/ 4973 h 6847"/>
                <a:gd name="connsiteX5" fmla="*/ 150 w 6863"/>
                <a:gd name="connsiteY5" fmla="*/ 3688 h 6847"/>
                <a:gd name="connsiteX6" fmla="*/ 74 w 6863"/>
                <a:gd name="connsiteY6" fmla="*/ 1354 h 6847"/>
                <a:gd name="connsiteX7" fmla="*/ 1602 w 6863"/>
                <a:gd name="connsiteY7" fmla="*/ 229 h 6847"/>
                <a:gd name="connsiteX8" fmla="*/ 6269 w 6863"/>
                <a:gd name="connsiteY8" fmla="*/ 2160 h 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3" h="6847">
                  <a:moveTo>
                    <a:pt x="6269" y="2160"/>
                  </a:moveTo>
                  <a:cubicBezTo>
                    <a:pt x="6269" y="2160"/>
                    <a:pt x="6672" y="3855"/>
                    <a:pt x="6832" y="4410"/>
                  </a:cubicBezTo>
                  <a:cubicBezTo>
                    <a:pt x="6991" y="4973"/>
                    <a:pt x="6991" y="6348"/>
                    <a:pt x="6429" y="6827"/>
                  </a:cubicBezTo>
                  <a:cubicBezTo>
                    <a:pt x="5866" y="7314"/>
                    <a:pt x="4179" y="6508"/>
                    <a:pt x="3289" y="6348"/>
                  </a:cubicBezTo>
                  <a:cubicBezTo>
                    <a:pt x="2408" y="6181"/>
                    <a:pt x="1199" y="5299"/>
                    <a:pt x="560" y="4973"/>
                  </a:cubicBezTo>
                  <a:cubicBezTo>
                    <a:pt x="-86" y="4653"/>
                    <a:pt x="150" y="3688"/>
                    <a:pt x="150" y="3688"/>
                  </a:cubicBezTo>
                  <a:cubicBezTo>
                    <a:pt x="150" y="3688"/>
                    <a:pt x="150" y="2563"/>
                    <a:pt x="74" y="1354"/>
                  </a:cubicBezTo>
                  <a:cubicBezTo>
                    <a:pt x="-10" y="153"/>
                    <a:pt x="234" y="-14"/>
                    <a:pt x="1602" y="229"/>
                  </a:cubicBezTo>
                  <a:cubicBezTo>
                    <a:pt x="2970" y="473"/>
                    <a:pt x="6269" y="2160"/>
                    <a:pt x="6269" y="2160"/>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9" name="Freeform: Shape 928">
              <a:extLst>
                <a:ext uri="{FF2B5EF4-FFF2-40B4-BE49-F238E27FC236}">
                  <a16:creationId xmlns:a16="http://schemas.microsoft.com/office/drawing/2014/main" id="{2DB01ACE-575D-4714-BF2E-9C96869870DF}"/>
                </a:ext>
              </a:extLst>
            </p:cNvPr>
            <p:cNvSpPr/>
            <p:nvPr/>
          </p:nvSpPr>
          <p:spPr>
            <a:xfrm>
              <a:off x="6992250" y="3670786"/>
              <a:ext cx="6129" cy="10119"/>
            </a:xfrm>
            <a:custGeom>
              <a:avLst/>
              <a:gdLst>
                <a:gd name="connsiteX0" fmla="*/ 5787 w 6129"/>
                <a:gd name="connsiteY0" fmla="*/ 4322 h 10119"/>
                <a:gd name="connsiteX1" fmla="*/ 6190 w 6129"/>
                <a:gd name="connsiteY1" fmla="*/ 8990 h 10119"/>
                <a:gd name="connsiteX2" fmla="*/ 4897 w 6129"/>
                <a:gd name="connsiteY2" fmla="*/ 10122 h 10119"/>
                <a:gd name="connsiteX3" fmla="*/ 2488 w 6129"/>
                <a:gd name="connsiteY3" fmla="*/ 8351 h 10119"/>
                <a:gd name="connsiteX4" fmla="*/ 960 w 6129"/>
                <a:gd name="connsiteY4" fmla="*/ 3281 h 10119"/>
                <a:gd name="connsiteX5" fmla="*/ 78 w 6129"/>
                <a:gd name="connsiteY5" fmla="*/ 545 h 10119"/>
                <a:gd name="connsiteX6" fmla="*/ 1598 w 6129"/>
                <a:gd name="connsiteY6" fmla="*/ 385 h 10119"/>
                <a:gd name="connsiteX7" fmla="*/ 4981 w 6129"/>
                <a:gd name="connsiteY7" fmla="*/ 3038 h 10119"/>
                <a:gd name="connsiteX8" fmla="*/ 5787 w 6129"/>
                <a:gd name="connsiteY8" fmla="*/ 4322 h 10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29" h="10119">
                  <a:moveTo>
                    <a:pt x="5787" y="4322"/>
                  </a:moveTo>
                  <a:cubicBezTo>
                    <a:pt x="5787" y="4322"/>
                    <a:pt x="6190" y="7386"/>
                    <a:pt x="6190" y="8990"/>
                  </a:cubicBezTo>
                  <a:cubicBezTo>
                    <a:pt x="6190" y="10601"/>
                    <a:pt x="5627" y="10282"/>
                    <a:pt x="4897" y="10122"/>
                  </a:cubicBezTo>
                  <a:cubicBezTo>
                    <a:pt x="4175" y="9955"/>
                    <a:pt x="3210" y="9073"/>
                    <a:pt x="2488" y="8351"/>
                  </a:cubicBezTo>
                  <a:cubicBezTo>
                    <a:pt x="1766" y="7621"/>
                    <a:pt x="960" y="3281"/>
                    <a:pt x="960" y="3281"/>
                  </a:cubicBezTo>
                  <a:cubicBezTo>
                    <a:pt x="960" y="3281"/>
                    <a:pt x="-89" y="1350"/>
                    <a:pt x="78" y="545"/>
                  </a:cubicBezTo>
                  <a:cubicBezTo>
                    <a:pt x="238" y="-261"/>
                    <a:pt x="1598" y="385"/>
                    <a:pt x="1598" y="385"/>
                  </a:cubicBezTo>
                  <a:lnTo>
                    <a:pt x="4981" y="3038"/>
                  </a:lnTo>
                  <a:lnTo>
                    <a:pt x="5787" y="4322"/>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930" name="Group 929">
            <a:extLst>
              <a:ext uri="{FF2B5EF4-FFF2-40B4-BE49-F238E27FC236}">
                <a16:creationId xmlns:a16="http://schemas.microsoft.com/office/drawing/2014/main" id="{90B46838-58C8-49F6-90CB-57CE5AAA8D90}"/>
              </a:ext>
            </a:extLst>
          </p:cNvPr>
          <p:cNvGrpSpPr>
            <a:grpSpLocks noChangeAspect="1"/>
          </p:cNvGrpSpPr>
          <p:nvPr/>
        </p:nvGrpSpPr>
        <p:grpSpPr>
          <a:xfrm>
            <a:off x="69679" y="5332792"/>
            <a:ext cx="504000" cy="504000"/>
            <a:chOff x="5429250" y="3342387"/>
            <a:chExt cx="1077355" cy="1077355"/>
          </a:xfrm>
        </p:grpSpPr>
        <p:sp>
          <p:nvSpPr>
            <p:cNvPr id="931" name="Freeform: Shape 930">
              <a:extLst>
                <a:ext uri="{FF2B5EF4-FFF2-40B4-BE49-F238E27FC236}">
                  <a16:creationId xmlns:a16="http://schemas.microsoft.com/office/drawing/2014/main" id="{55F2C19B-D554-4F49-8CC4-F5CE2C126E4D}"/>
                </a:ext>
              </a:extLst>
            </p:cNvPr>
            <p:cNvSpPr/>
            <p:nvPr/>
          </p:nvSpPr>
          <p:spPr>
            <a:xfrm>
              <a:off x="5429250" y="334238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2" name="Freeform: Shape 931">
              <a:extLst>
                <a:ext uri="{FF2B5EF4-FFF2-40B4-BE49-F238E27FC236}">
                  <a16:creationId xmlns:a16="http://schemas.microsoft.com/office/drawing/2014/main" id="{DBB55891-180B-444F-A9CD-D8E5F2342BDE}"/>
                </a:ext>
              </a:extLst>
            </p:cNvPr>
            <p:cNvSpPr/>
            <p:nvPr/>
          </p:nvSpPr>
          <p:spPr>
            <a:xfrm>
              <a:off x="5774830" y="3430289"/>
              <a:ext cx="386186" cy="338860"/>
            </a:xfrm>
            <a:custGeom>
              <a:avLst/>
              <a:gdLst>
                <a:gd name="connsiteX0" fmla="*/ 364269 w 386186"/>
                <a:gd name="connsiteY0" fmla="*/ 108 h 338860"/>
                <a:gd name="connsiteX1" fmla="*/ 22367 w 386186"/>
                <a:gd name="connsiteY1" fmla="*/ 108 h 338860"/>
                <a:gd name="connsiteX2" fmla="*/ 224 w 386186"/>
                <a:gd name="connsiteY2" fmla="*/ 21673 h 338860"/>
                <a:gd name="connsiteX3" fmla="*/ 224 w 386186"/>
                <a:gd name="connsiteY3" fmla="*/ 230482 h 338860"/>
                <a:gd name="connsiteX4" fmla="*/ 22367 w 386186"/>
                <a:gd name="connsiteY4" fmla="*/ 252047 h 338860"/>
                <a:gd name="connsiteX5" fmla="*/ 196674 w 386186"/>
                <a:gd name="connsiteY5" fmla="*/ 252047 h 338860"/>
                <a:gd name="connsiteX6" fmla="*/ 348123 w 386186"/>
                <a:gd name="connsiteY6" fmla="*/ 338969 h 338860"/>
                <a:gd name="connsiteX7" fmla="*/ 362855 w 386186"/>
                <a:gd name="connsiteY7" fmla="*/ 323249 h 338860"/>
                <a:gd name="connsiteX8" fmla="*/ 315605 w 386186"/>
                <a:gd name="connsiteY8" fmla="*/ 252047 h 338860"/>
                <a:gd name="connsiteX9" fmla="*/ 364269 w 386186"/>
                <a:gd name="connsiteY9" fmla="*/ 252047 h 338860"/>
                <a:gd name="connsiteX10" fmla="*/ 386411 w 386186"/>
                <a:gd name="connsiteY10" fmla="*/ 230482 h 338860"/>
                <a:gd name="connsiteX11" fmla="*/ 386411 w 386186"/>
                <a:gd name="connsiteY11" fmla="*/ 21673 h 338860"/>
                <a:gd name="connsiteX12" fmla="*/ 364269 w 386186"/>
                <a:gd name="connsiteY12" fmla="*/ 108 h 338860"/>
                <a:gd name="connsiteX13" fmla="*/ 364276 w 386186"/>
                <a:gd name="connsiteY13" fmla="*/ 229920 h 338860"/>
                <a:gd name="connsiteX14" fmla="*/ 364269 w 386186"/>
                <a:gd name="connsiteY14" fmla="*/ 229912 h 338860"/>
                <a:gd name="connsiteX15" fmla="*/ 294982 w 386186"/>
                <a:gd name="connsiteY15" fmla="*/ 229912 h 338860"/>
                <a:gd name="connsiteX16" fmla="*/ 285762 w 386186"/>
                <a:gd name="connsiteY16" fmla="*/ 247099 h 338860"/>
                <a:gd name="connsiteX17" fmla="*/ 318516 w 386186"/>
                <a:gd name="connsiteY17" fmla="*/ 296455 h 338860"/>
                <a:gd name="connsiteX18" fmla="*/ 202573 w 386186"/>
                <a:gd name="connsiteY18" fmla="*/ 229912 h 338860"/>
                <a:gd name="connsiteX19" fmla="*/ 22367 w 386186"/>
                <a:gd name="connsiteY19" fmla="*/ 229912 h 338860"/>
                <a:gd name="connsiteX20" fmla="*/ 22360 w 386186"/>
                <a:gd name="connsiteY20" fmla="*/ 230482 h 338860"/>
                <a:gd name="connsiteX21" fmla="*/ 22360 w 386186"/>
                <a:gd name="connsiteY21" fmla="*/ 22236 h 338860"/>
                <a:gd name="connsiteX22" fmla="*/ 22367 w 386186"/>
                <a:gd name="connsiteY22" fmla="*/ 22243 h 338860"/>
                <a:gd name="connsiteX23" fmla="*/ 364269 w 386186"/>
                <a:gd name="connsiteY23" fmla="*/ 22243 h 338860"/>
                <a:gd name="connsiteX24" fmla="*/ 364261 w 386186"/>
                <a:gd name="connsiteY24" fmla="*/ 22243 h 338860"/>
                <a:gd name="connsiteX25" fmla="*/ 364276 w 386186"/>
                <a:gd name="connsiteY25" fmla="*/ 21673 h 338860"/>
                <a:gd name="connsiteX26" fmla="*/ 364276 w 386186"/>
                <a:gd name="connsiteY26" fmla="*/ 229920 h 33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6186" h="338860">
                  <a:moveTo>
                    <a:pt x="364269" y="108"/>
                  </a:moveTo>
                  <a:lnTo>
                    <a:pt x="22367" y="108"/>
                  </a:lnTo>
                  <a:cubicBezTo>
                    <a:pt x="10038" y="108"/>
                    <a:pt x="224" y="9975"/>
                    <a:pt x="224" y="21673"/>
                  </a:cubicBezTo>
                  <a:lnTo>
                    <a:pt x="224" y="230482"/>
                  </a:lnTo>
                  <a:cubicBezTo>
                    <a:pt x="224" y="242181"/>
                    <a:pt x="10038" y="252047"/>
                    <a:pt x="22367" y="252047"/>
                  </a:cubicBezTo>
                  <a:lnTo>
                    <a:pt x="196674" y="252047"/>
                  </a:lnTo>
                  <a:cubicBezTo>
                    <a:pt x="196674" y="252047"/>
                    <a:pt x="348123" y="338969"/>
                    <a:pt x="348123" y="338969"/>
                  </a:cubicBezTo>
                  <a:lnTo>
                    <a:pt x="362855" y="323249"/>
                  </a:lnTo>
                  <a:lnTo>
                    <a:pt x="315605" y="252047"/>
                  </a:lnTo>
                  <a:cubicBezTo>
                    <a:pt x="315605" y="252047"/>
                    <a:pt x="364269" y="252047"/>
                    <a:pt x="364269" y="252047"/>
                  </a:cubicBezTo>
                  <a:cubicBezTo>
                    <a:pt x="376613" y="252047"/>
                    <a:pt x="386411" y="242181"/>
                    <a:pt x="386411" y="230482"/>
                  </a:cubicBezTo>
                  <a:lnTo>
                    <a:pt x="386411" y="21673"/>
                  </a:lnTo>
                  <a:cubicBezTo>
                    <a:pt x="386411" y="9975"/>
                    <a:pt x="376613" y="108"/>
                    <a:pt x="364269" y="108"/>
                  </a:cubicBezTo>
                  <a:close/>
                  <a:moveTo>
                    <a:pt x="364276" y="229920"/>
                  </a:moveTo>
                  <a:lnTo>
                    <a:pt x="364269" y="229912"/>
                  </a:lnTo>
                  <a:cubicBezTo>
                    <a:pt x="364269" y="229912"/>
                    <a:pt x="294982" y="229912"/>
                    <a:pt x="294982" y="229912"/>
                  </a:cubicBezTo>
                  <a:lnTo>
                    <a:pt x="285762" y="247099"/>
                  </a:lnTo>
                  <a:lnTo>
                    <a:pt x="318516" y="296455"/>
                  </a:lnTo>
                  <a:cubicBezTo>
                    <a:pt x="318516" y="296455"/>
                    <a:pt x="202573" y="229912"/>
                    <a:pt x="202573" y="229912"/>
                  </a:cubicBezTo>
                  <a:lnTo>
                    <a:pt x="22367" y="229912"/>
                  </a:lnTo>
                  <a:cubicBezTo>
                    <a:pt x="22595" y="229912"/>
                    <a:pt x="22360" y="230270"/>
                    <a:pt x="22360" y="230482"/>
                  </a:cubicBezTo>
                  <a:lnTo>
                    <a:pt x="22360" y="22236"/>
                  </a:lnTo>
                  <a:lnTo>
                    <a:pt x="22367" y="22243"/>
                  </a:lnTo>
                  <a:lnTo>
                    <a:pt x="364269" y="22243"/>
                  </a:lnTo>
                  <a:lnTo>
                    <a:pt x="364261" y="22243"/>
                  </a:lnTo>
                  <a:cubicBezTo>
                    <a:pt x="364048" y="22236"/>
                    <a:pt x="364276" y="21886"/>
                    <a:pt x="364276" y="21673"/>
                  </a:cubicBezTo>
                  <a:lnTo>
                    <a:pt x="364276" y="229920"/>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3" name="Freeform: Shape 932">
              <a:extLst>
                <a:ext uri="{FF2B5EF4-FFF2-40B4-BE49-F238E27FC236}">
                  <a16:creationId xmlns:a16="http://schemas.microsoft.com/office/drawing/2014/main" id="{DBAF28C9-FF9E-4B7B-B0A0-7511CBE25138}"/>
                </a:ext>
              </a:extLst>
            </p:cNvPr>
            <p:cNvSpPr/>
            <p:nvPr/>
          </p:nvSpPr>
          <p:spPr>
            <a:xfrm>
              <a:off x="5569806" y="3692596"/>
              <a:ext cx="165086" cy="113457"/>
            </a:xfrm>
            <a:custGeom>
              <a:avLst/>
              <a:gdLst>
                <a:gd name="connsiteX0" fmla="*/ 165179 w 165086"/>
                <a:gd name="connsiteY0" fmla="*/ 38215 h 113457"/>
                <a:gd name="connsiteX1" fmla="*/ 165179 w 165086"/>
                <a:gd name="connsiteY1" fmla="*/ 170 h 113457"/>
                <a:gd name="connsiteX2" fmla="*/ 93 w 165086"/>
                <a:gd name="connsiteY2" fmla="*/ 170 h 113457"/>
                <a:gd name="connsiteX3" fmla="*/ 93 w 165086"/>
                <a:gd name="connsiteY3" fmla="*/ 38215 h 113457"/>
                <a:gd name="connsiteX4" fmla="*/ 75506 w 165086"/>
                <a:gd name="connsiteY4" fmla="*/ 113628 h 113457"/>
                <a:gd name="connsiteX5" fmla="*/ 89766 w 165086"/>
                <a:gd name="connsiteY5" fmla="*/ 113628 h 113457"/>
                <a:gd name="connsiteX6" fmla="*/ 165179 w 165086"/>
                <a:gd name="connsiteY6" fmla="*/ 38215 h 113457"/>
                <a:gd name="connsiteX7" fmla="*/ 143637 w 165086"/>
                <a:gd name="connsiteY7" fmla="*/ 38215 h 113457"/>
                <a:gd name="connsiteX8" fmla="*/ 89766 w 165086"/>
                <a:gd name="connsiteY8" fmla="*/ 92086 h 113457"/>
                <a:gd name="connsiteX9" fmla="*/ 75506 w 165086"/>
                <a:gd name="connsiteY9" fmla="*/ 92086 h 113457"/>
                <a:gd name="connsiteX10" fmla="*/ 21635 w 165086"/>
                <a:gd name="connsiteY10" fmla="*/ 38215 h 113457"/>
                <a:gd name="connsiteX11" fmla="*/ 21635 w 165086"/>
                <a:gd name="connsiteY11" fmla="*/ 21713 h 113457"/>
                <a:gd name="connsiteX12" fmla="*/ 143637 w 165086"/>
                <a:gd name="connsiteY12" fmla="*/ 21713 h 113457"/>
                <a:gd name="connsiteX13" fmla="*/ 143637 w 165086"/>
                <a:gd name="connsiteY13" fmla="*/ 38215 h 11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086" h="113457">
                  <a:moveTo>
                    <a:pt x="165179" y="38215"/>
                  </a:moveTo>
                  <a:lnTo>
                    <a:pt x="165179" y="170"/>
                  </a:lnTo>
                  <a:lnTo>
                    <a:pt x="93" y="170"/>
                  </a:lnTo>
                  <a:lnTo>
                    <a:pt x="93" y="38215"/>
                  </a:lnTo>
                  <a:cubicBezTo>
                    <a:pt x="93" y="79688"/>
                    <a:pt x="34041" y="113628"/>
                    <a:pt x="75506" y="113628"/>
                  </a:cubicBezTo>
                  <a:cubicBezTo>
                    <a:pt x="75506" y="113628"/>
                    <a:pt x="89766" y="113628"/>
                    <a:pt x="89766" y="113628"/>
                  </a:cubicBezTo>
                  <a:cubicBezTo>
                    <a:pt x="131254" y="113628"/>
                    <a:pt x="165179" y="79688"/>
                    <a:pt x="165179" y="38215"/>
                  </a:cubicBezTo>
                  <a:close/>
                  <a:moveTo>
                    <a:pt x="143637" y="38215"/>
                  </a:moveTo>
                  <a:cubicBezTo>
                    <a:pt x="143637" y="67845"/>
                    <a:pt x="119396" y="92086"/>
                    <a:pt x="89766" y="92086"/>
                  </a:cubicBezTo>
                  <a:lnTo>
                    <a:pt x="75506" y="92086"/>
                  </a:lnTo>
                  <a:cubicBezTo>
                    <a:pt x="45884" y="92086"/>
                    <a:pt x="21635" y="67845"/>
                    <a:pt x="21635" y="38215"/>
                  </a:cubicBezTo>
                  <a:lnTo>
                    <a:pt x="21635" y="21713"/>
                  </a:lnTo>
                  <a:cubicBezTo>
                    <a:pt x="21635" y="21713"/>
                    <a:pt x="143637" y="21713"/>
                    <a:pt x="143637" y="21713"/>
                  </a:cubicBezTo>
                  <a:cubicBezTo>
                    <a:pt x="143637" y="21713"/>
                    <a:pt x="143637" y="38215"/>
                    <a:pt x="143637" y="38215"/>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4" name="Freeform: Shape 933">
              <a:extLst>
                <a:ext uri="{FF2B5EF4-FFF2-40B4-BE49-F238E27FC236}">
                  <a16:creationId xmlns:a16="http://schemas.microsoft.com/office/drawing/2014/main" id="{F193D903-847E-4E44-8D8F-4862E618F818}"/>
                </a:ext>
              </a:extLst>
            </p:cNvPr>
            <p:cNvSpPr/>
            <p:nvPr/>
          </p:nvSpPr>
          <p:spPr>
            <a:xfrm>
              <a:off x="5580577" y="3635206"/>
              <a:ext cx="143544" cy="68161"/>
            </a:xfrm>
            <a:custGeom>
              <a:avLst/>
              <a:gdLst>
                <a:gd name="connsiteX0" fmla="*/ 64735 w 143544"/>
                <a:gd name="connsiteY0" fmla="*/ 137 h 68161"/>
                <a:gd name="connsiteX1" fmla="*/ 78995 w 143544"/>
                <a:gd name="connsiteY1" fmla="*/ 137 h 68161"/>
                <a:gd name="connsiteX2" fmla="*/ 143637 w 143544"/>
                <a:gd name="connsiteY2" fmla="*/ 64779 h 68161"/>
                <a:gd name="connsiteX3" fmla="*/ 143637 w 143544"/>
                <a:gd name="connsiteY3" fmla="*/ 68298 h 68161"/>
                <a:gd name="connsiteX4" fmla="*/ 93 w 143544"/>
                <a:gd name="connsiteY4" fmla="*/ 68298 h 68161"/>
                <a:gd name="connsiteX5" fmla="*/ 93 w 143544"/>
                <a:gd name="connsiteY5" fmla="*/ 64779 h 68161"/>
                <a:gd name="connsiteX6" fmla="*/ 64735 w 143544"/>
                <a:gd name="connsiteY6" fmla="*/ 137 h 6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544" h="68161">
                  <a:moveTo>
                    <a:pt x="64735" y="137"/>
                  </a:moveTo>
                  <a:lnTo>
                    <a:pt x="78995" y="137"/>
                  </a:lnTo>
                  <a:cubicBezTo>
                    <a:pt x="114554" y="137"/>
                    <a:pt x="143637" y="29227"/>
                    <a:pt x="143637" y="64779"/>
                  </a:cubicBezTo>
                  <a:lnTo>
                    <a:pt x="143637" y="68298"/>
                  </a:lnTo>
                  <a:lnTo>
                    <a:pt x="93" y="68298"/>
                  </a:lnTo>
                  <a:lnTo>
                    <a:pt x="93" y="64779"/>
                  </a:lnTo>
                  <a:cubicBezTo>
                    <a:pt x="93" y="29227"/>
                    <a:pt x="29191" y="137"/>
                    <a:pt x="64735" y="137"/>
                  </a:cubicBezTo>
                  <a:close/>
                </a:path>
              </a:pathLst>
            </a:custGeom>
            <a:solidFill>
              <a:srgbClr val="FFFFFF"/>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5" name="Freeform: Shape 934">
              <a:extLst>
                <a:ext uri="{FF2B5EF4-FFF2-40B4-BE49-F238E27FC236}">
                  <a16:creationId xmlns:a16="http://schemas.microsoft.com/office/drawing/2014/main" id="{BFCA0FA4-CAEE-4276-B456-B19EB33EF50E}"/>
                </a:ext>
              </a:extLst>
            </p:cNvPr>
            <p:cNvSpPr/>
            <p:nvPr/>
          </p:nvSpPr>
          <p:spPr>
            <a:xfrm>
              <a:off x="5569806" y="3624435"/>
              <a:ext cx="165086" cy="89703"/>
            </a:xfrm>
            <a:custGeom>
              <a:avLst/>
              <a:gdLst>
                <a:gd name="connsiteX0" fmla="*/ 75506 w 165086"/>
                <a:gd name="connsiteY0" fmla="*/ 137 h 89703"/>
                <a:gd name="connsiteX1" fmla="*/ 93 w 165086"/>
                <a:gd name="connsiteY1" fmla="*/ 75550 h 89703"/>
                <a:gd name="connsiteX2" fmla="*/ 93 w 165086"/>
                <a:gd name="connsiteY2" fmla="*/ 89841 h 89703"/>
                <a:gd name="connsiteX3" fmla="*/ 165179 w 165086"/>
                <a:gd name="connsiteY3" fmla="*/ 89841 h 89703"/>
                <a:gd name="connsiteX4" fmla="*/ 165179 w 165086"/>
                <a:gd name="connsiteY4" fmla="*/ 75550 h 89703"/>
                <a:gd name="connsiteX5" fmla="*/ 89766 w 165086"/>
                <a:gd name="connsiteY5" fmla="*/ 137 h 89703"/>
                <a:gd name="connsiteX6" fmla="*/ 75506 w 165086"/>
                <a:gd name="connsiteY6" fmla="*/ 137 h 89703"/>
                <a:gd name="connsiteX7" fmla="*/ 143143 w 165086"/>
                <a:gd name="connsiteY7" fmla="*/ 68298 h 89703"/>
                <a:gd name="connsiteX8" fmla="*/ 22129 w 165086"/>
                <a:gd name="connsiteY8" fmla="*/ 68298 h 89703"/>
                <a:gd name="connsiteX9" fmla="*/ 75506 w 165086"/>
                <a:gd name="connsiteY9" fmla="*/ 21679 h 89703"/>
                <a:gd name="connsiteX10" fmla="*/ 89766 w 165086"/>
                <a:gd name="connsiteY10" fmla="*/ 21679 h 89703"/>
                <a:gd name="connsiteX11" fmla="*/ 143143 w 165086"/>
                <a:gd name="connsiteY11" fmla="*/ 68298 h 89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086" h="89703">
                  <a:moveTo>
                    <a:pt x="75506" y="137"/>
                  </a:moveTo>
                  <a:cubicBezTo>
                    <a:pt x="34041" y="137"/>
                    <a:pt x="93" y="34077"/>
                    <a:pt x="93" y="75550"/>
                  </a:cubicBezTo>
                  <a:cubicBezTo>
                    <a:pt x="93" y="75550"/>
                    <a:pt x="93" y="89841"/>
                    <a:pt x="93" y="89841"/>
                  </a:cubicBezTo>
                  <a:lnTo>
                    <a:pt x="165179" y="89841"/>
                  </a:lnTo>
                  <a:lnTo>
                    <a:pt x="165179" y="75550"/>
                  </a:lnTo>
                  <a:cubicBezTo>
                    <a:pt x="165179" y="34077"/>
                    <a:pt x="131254" y="137"/>
                    <a:pt x="89766" y="137"/>
                  </a:cubicBezTo>
                  <a:cubicBezTo>
                    <a:pt x="89766" y="137"/>
                    <a:pt x="75506" y="137"/>
                    <a:pt x="75506" y="137"/>
                  </a:cubicBezTo>
                  <a:close/>
                  <a:moveTo>
                    <a:pt x="143143" y="68298"/>
                  </a:moveTo>
                  <a:lnTo>
                    <a:pt x="22129" y="68298"/>
                  </a:lnTo>
                  <a:cubicBezTo>
                    <a:pt x="25702" y="42066"/>
                    <a:pt x="48346" y="21679"/>
                    <a:pt x="75506" y="21679"/>
                  </a:cubicBezTo>
                  <a:lnTo>
                    <a:pt x="89766" y="21679"/>
                  </a:lnTo>
                  <a:cubicBezTo>
                    <a:pt x="116941" y="21679"/>
                    <a:pt x="139578" y="42066"/>
                    <a:pt x="143143" y="68298"/>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6" name="Freeform: Shape 935">
              <a:extLst>
                <a:ext uri="{FF2B5EF4-FFF2-40B4-BE49-F238E27FC236}">
                  <a16:creationId xmlns:a16="http://schemas.microsoft.com/office/drawing/2014/main" id="{E7C128D0-A7A9-4DBD-BDD9-5B0103F0570C}"/>
                </a:ext>
              </a:extLst>
            </p:cNvPr>
            <p:cNvSpPr/>
            <p:nvPr/>
          </p:nvSpPr>
          <p:spPr>
            <a:xfrm>
              <a:off x="5714095" y="3685687"/>
              <a:ext cx="54410" cy="32320"/>
            </a:xfrm>
            <a:custGeom>
              <a:avLst/>
              <a:gdLst>
                <a:gd name="connsiteX0" fmla="*/ 38380 w 54410"/>
                <a:gd name="connsiteY0" fmla="*/ 151 h 32320"/>
                <a:gd name="connsiteX1" fmla="*/ 16290 w 54410"/>
                <a:gd name="connsiteY1" fmla="*/ 151 h 32320"/>
                <a:gd name="connsiteX2" fmla="*/ 130 w 54410"/>
                <a:gd name="connsiteY2" fmla="*/ 16311 h 32320"/>
                <a:gd name="connsiteX3" fmla="*/ 16290 w 54410"/>
                <a:gd name="connsiteY3" fmla="*/ 32472 h 32320"/>
                <a:gd name="connsiteX4" fmla="*/ 38380 w 54410"/>
                <a:gd name="connsiteY4" fmla="*/ 32472 h 32320"/>
                <a:gd name="connsiteX5" fmla="*/ 54541 w 54410"/>
                <a:gd name="connsiteY5" fmla="*/ 16311 h 32320"/>
                <a:gd name="connsiteX6" fmla="*/ 38380 w 54410"/>
                <a:gd name="connsiteY6" fmla="*/ 151 h 32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410" h="32320">
                  <a:moveTo>
                    <a:pt x="38380" y="151"/>
                  </a:moveTo>
                  <a:lnTo>
                    <a:pt x="16290" y="151"/>
                  </a:lnTo>
                  <a:cubicBezTo>
                    <a:pt x="7374" y="151"/>
                    <a:pt x="130" y="7395"/>
                    <a:pt x="130" y="16311"/>
                  </a:cubicBezTo>
                  <a:cubicBezTo>
                    <a:pt x="130" y="25227"/>
                    <a:pt x="7374" y="32472"/>
                    <a:pt x="16290" y="32472"/>
                  </a:cubicBezTo>
                  <a:lnTo>
                    <a:pt x="38380" y="32472"/>
                  </a:lnTo>
                  <a:cubicBezTo>
                    <a:pt x="47296" y="32472"/>
                    <a:pt x="54541" y="25227"/>
                    <a:pt x="54541" y="16311"/>
                  </a:cubicBezTo>
                  <a:cubicBezTo>
                    <a:pt x="54541" y="7395"/>
                    <a:pt x="47296" y="151"/>
                    <a:pt x="38380" y="151"/>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7" name="Freeform: Shape 936">
              <a:extLst>
                <a:ext uri="{FF2B5EF4-FFF2-40B4-BE49-F238E27FC236}">
                  <a16:creationId xmlns:a16="http://schemas.microsoft.com/office/drawing/2014/main" id="{CE044DE6-651B-4946-887F-A772F007A7F4}"/>
                </a:ext>
              </a:extLst>
            </p:cNvPr>
            <p:cNvSpPr/>
            <p:nvPr/>
          </p:nvSpPr>
          <p:spPr>
            <a:xfrm>
              <a:off x="5574010" y="3784512"/>
              <a:ext cx="218356" cy="529335"/>
            </a:xfrm>
            <a:custGeom>
              <a:avLst/>
              <a:gdLst>
                <a:gd name="connsiteX0" fmla="*/ 49667 w 218356"/>
                <a:gd name="connsiteY0" fmla="*/ 295 h 529335"/>
                <a:gd name="connsiteX1" fmla="*/ 106 w 218356"/>
                <a:gd name="connsiteY1" fmla="*/ 49856 h 529335"/>
                <a:gd name="connsiteX2" fmla="*/ 106 w 218356"/>
                <a:gd name="connsiteY2" fmla="*/ 512391 h 529335"/>
                <a:gd name="connsiteX3" fmla="*/ 17346 w 218356"/>
                <a:gd name="connsiteY3" fmla="*/ 529631 h 529335"/>
                <a:gd name="connsiteX4" fmla="*/ 201230 w 218356"/>
                <a:gd name="connsiteY4" fmla="*/ 529631 h 529335"/>
                <a:gd name="connsiteX5" fmla="*/ 218462 w 218356"/>
                <a:gd name="connsiteY5" fmla="*/ 512384 h 529335"/>
                <a:gd name="connsiteX6" fmla="*/ 156793 w 218356"/>
                <a:gd name="connsiteY6" fmla="*/ 440361 h 529335"/>
                <a:gd name="connsiteX7" fmla="*/ 156793 w 218356"/>
                <a:gd name="connsiteY7" fmla="*/ 49894 h 529335"/>
                <a:gd name="connsiteX8" fmla="*/ 107194 w 218356"/>
                <a:gd name="connsiteY8" fmla="*/ 295 h 529335"/>
                <a:gd name="connsiteX9" fmla="*/ 49667 w 218356"/>
                <a:gd name="connsiteY9" fmla="*/ 295 h 529335"/>
                <a:gd name="connsiteX10" fmla="*/ 196738 w 218356"/>
                <a:gd name="connsiteY10" fmla="*/ 508089 h 529335"/>
                <a:gd name="connsiteX11" fmla="*/ 21648 w 218356"/>
                <a:gd name="connsiteY11" fmla="*/ 508089 h 529335"/>
                <a:gd name="connsiteX12" fmla="*/ 21648 w 218356"/>
                <a:gd name="connsiteY12" fmla="*/ 49856 h 529335"/>
                <a:gd name="connsiteX13" fmla="*/ 49667 w 218356"/>
                <a:gd name="connsiteY13" fmla="*/ 21838 h 529335"/>
                <a:gd name="connsiteX14" fmla="*/ 107194 w 218356"/>
                <a:gd name="connsiteY14" fmla="*/ 21838 h 529335"/>
                <a:gd name="connsiteX15" fmla="*/ 135250 w 218356"/>
                <a:gd name="connsiteY15" fmla="*/ 49894 h 529335"/>
                <a:gd name="connsiteX16" fmla="*/ 135250 w 218356"/>
                <a:gd name="connsiteY16" fmla="*/ 460960 h 529335"/>
                <a:gd name="connsiteX17" fmla="*/ 145938 w 218356"/>
                <a:gd name="connsiteY17" fmla="*/ 461036 h 529335"/>
                <a:gd name="connsiteX18" fmla="*/ 196738 w 218356"/>
                <a:gd name="connsiteY18" fmla="*/ 508089 h 52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356" h="529335">
                  <a:moveTo>
                    <a:pt x="49667" y="295"/>
                  </a:moveTo>
                  <a:cubicBezTo>
                    <a:pt x="22401" y="295"/>
                    <a:pt x="106" y="22590"/>
                    <a:pt x="106" y="49856"/>
                  </a:cubicBezTo>
                  <a:lnTo>
                    <a:pt x="106" y="512391"/>
                  </a:lnTo>
                  <a:cubicBezTo>
                    <a:pt x="106" y="521870"/>
                    <a:pt x="7867" y="529631"/>
                    <a:pt x="17346" y="529631"/>
                  </a:cubicBezTo>
                  <a:cubicBezTo>
                    <a:pt x="17346" y="529631"/>
                    <a:pt x="201230" y="529631"/>
                    <a:pt x="201230" y="529631"/>
                  </a:cubicBezTo>
                  <a:cubicBezTo>
                    <a:pt x="210694" y="529631"/>
                    <a:pt x="218462" y="521862"/>
                    <a:pt x="218462" y="512384"/>
                  </a:cubicBezTo>
                  <a:cubicBezTo>
                    <a:pt x="218462" y="476110"/>
                    <a:pt x="191607" y="445811"/>
                    <a:pt x="156793" y="440361"/>
                  </a:cubicBezTo>
                  <a:cubicBezTo>
                    <a:pt x="156793" y="440361"/>
                    <a:pt x="156793" y="49894"/>
                    <a:pt x="156793" y="49894"/>
                  </a:cubicBezTo>
                  <a:cubicBezTo>
                    <a:pt x="156793" y="22605"/>
                    <a:pt x="134483" y="295"/>
                    <a:pt x="107194" y="295"/>
                  </a:cubicBezTo>
                  <a:lnTo>
                    <a:pt x="49667" y="295"/>
                  </a:lnTo>
                  <a:close/>
                  <a:moveTo>
                    <a:pt x="196738" y="508089"/>
                  </a:moveTo>
                  <a:lnTo>
                    <a:pt x="21648" y="508089"/>
                  </a:lnTo>
                  <a:lnTo>
                    <a:pt x="21648" y="49856"/>
                  </a:lnTo>
                  <a:cubicBezTo>
                    <a:pt x="21648" y="34448"/>
                    <a:pt x="34259" y="21838"/>
                    <a:pt x="49667" y="21838"/>
                  </a:cubicBezTo>
                  <a:lnTo>
                    <a:pt x="107194" y="21838"/>
                  </a:lnTo>
                  <a:cubicBezTo>
                    <a:pt x="122624" y="21838"/>
                    <a:pt x="135250" y="34463"/>
                    <a:pt x="135250" y="49894"/>
                  </a:cubicBezTo>
                  <a:lnTo>
                    <a:pt x="135250" y="460960"/>
                  </a:lnTo>
                  <a:lnTo>
                    <a:pt x="145938" y="461036"/>
                  </a:lnTo>
                  <a:cubicBezTo>
                    <a:pt x="172558" y="461242"/>
                    <a:pt x="194541" y="481955"/>
                    <a:pt x="196738" y="508089"/>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8" name="Freeform: Shape 937">
              <a:extLst>
                <a:ext uri="{FF2B5EF4-FFF2-40B4-BE49-F238E27FC236}">
                  <a16:creationId xmlns:a16="http://schemas.microsoft.com/office/drawing/2014/main" id="{7BE2E346-4438-475F-AE08-CC3F76047DE1}"/>
                </a:ext>
              </a:extLst>
            </p:cNvPr>
            <p:cNvSpPr/>
            <p:nvPr/>
          </p:nvSpPr>
          <p:spPr>
            <a:xfrm>
              <a:off x="5639351" y="3855372"/>
              <a:ext cx="192314" cy="135843"/>
            </a:xfrm>
            <a:custGeom>
              <a:avLst/>
              <a:gdLst>
                <a:gd name="connsiteX0" fmla="*/ 128 w 192314"/>
                <a:gd name="connsiteY0" fmla="*/ 243 h 135843"/>
                <a:gd name="connsiteX1" fmla="*/ 128 w 192314"/>
                <a:gd name="connsiteY1" fmla="*/ 129618 h 135843"/>
                <a:gd name="connsiteX2" fmla="*/ 6589 w 192314"/>
                <a:gd name="connsiteY2" fmla="*/ 136087 h 135843"/>
                <a:gd name="connsiteX3" fmla="*/ 185973 w 192314"/>
                <a:gd name="connsiteY3" fmla="*/ 136087 h 135843"/>
                <a:gd name="connsiteX4" fmla="*/ 192442 w 192314"/>
                <a:gd name="connsiteY4" fmla="*/ 129618 h 135843"/>
                <a:gd name="connsiteX5" fmla="*/ 192442 w 192314"/>
                <a:gd name="connsiteY5" fmla="*/ 66086 h 135843"/>
                <a:gd name="connsiteX6" fmla="*/ 185973 w 192314"/>
                <a:gd name="connsiteY6" fmla="*/ 59617 h 135843"/>
                <a:gd name="connsiteX7" fmla="*/ 65704 w 192314"/>
                <a:gd name="connsiteY7" fmla="*/ 59617 h 135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314" h="135843">
                  <a:moveTo>
                    <a:pt x="128" y="243"/>
                  </a:moveTo>
                  <a:lnTo>
                    <a:pt x="128" y="129618"/>
                  </a:lnTo>
                  <a:cubicBezTo>
                    <a:pt x="128" y="133175"/>
                    <a:pt x="3039" y="136087"/>
                    <a:pt x="6589" y="136087"/>
                  </a:cubicBezTo>
                  <a:lnTo>
                    <a:pt x="185973" y="136087"/>
                  </a:lnTo>
                  <a:cubicBezTo>
                    <a:pt x="189531" y="136087"/>
                    <a:pt x="192442" y="133175"/>
                    <a:pt x="192442" y="129618"/>
                  </a:cubicBezTo>
                  <a:lnTo>
                    <a:pt x="192442" y="66086"/>
                  </a:lnTo>
                  <a:cubicBezTo>
                    <a:pt x="192442" y="62528"/>
                    <a:pt x="189531" y="59617"/>
                    <a:pt x="185973" y="59617"/>
                  </a:cubicBezTo>
                  <a:lnTo>
                    <a:pt x="65704" y="59617"/>
                  </a:lnTo>
                </a:path>
              </a:pathLst>
            </a:custGeom>
            <a:solidFill>
              <a:schemeClr val="bg1">
                <a:lumMod val="75000"/>
              </a:schemeClr>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9" name="Freeform: Shape 938">
              <a:extLst>
                <a:ext uri="{FF2B5EF4-FFF2-40B4-BE49-F238E27FC236}">
                  <a16:creationId xmlns:a16="http://schemas.microsoft.com/office/drawing/2014/main" id="{8807C4A8-244C-477A-BE5F-C0C0D39A1179}"/>
                </a:ext>
              </a:extLst>
            </p:cNvPr>
            <p:cNvSpPr/>
            <p:nvPr/>
          </p:nvSpPr>
          <p:spPr>
            <a:xfrm>
              <a:off x="5631271" y="3847292"/>
              <a:ext cx="208474" cy="152004"/>
            </a:xfrm>
            <a:custGeom>
              <a:avLst/>
              <a:gdLst>
                <a:gd name="connsiteX0" fmla="*/ 192442 w 208474"/>
                <a:gd name="connsiteY0" fmla="*/ 75778 h 152004"/>
                <a:gd name="connsiteX1" fmla="*/ 192442 w 208474"/>
                <a:gd name="connsiteY1" fmla="*/ 136087 h 152004"/>
                <a:gd name="connsiteX2" fmla="*/ 16288 w 208474"/>
                <a:gd name="connsiteY2" fmla="*/ 136087 h 152004"/>
                <a:gd name="connsiteX3" fmla="*/ 16288 w 208474"/>
                <a:gd name="connsiteY3" fmla="*/ 8323 h 152004"/>
                <a:gd name="connsiteX4" fmla="*/ 8208 w 208474"/>
                <a:gd name="connsiteY4" fmla="*/ 243 h 152004"/>
                <a:gd name="connsiteX5" fmla="*/ 128 w 208474"/>
                <a:gd name="connsiteY5" fmla="*/ 8323 h 152004"/>
                <a:gd name="connsiteX6" fmla="*/ 128 w 208474"/>
                <a:gd name="connsiteY6" fmla="*/ 137698 h 152004"/>
                <a:gd name="connsiteX7" fmla="*/ 14669 w 208474"/>
                <a:gd name="connsiteY7" fmla="*/ 152247 h 152004"/>
                <a:gd name="connsiteX8" fmla="*/ 194053 w 208474"/>
                <a:gd name="connsiteY8" fmla="*/ 152247 h 152004"/>
                <a:gd name="connsiteX9" fmla="*/ 208602 w 208474"/>
                <a:gd name="connsiteY9" fmla="*/ 137698 h 152004"/>
                <a:gd name="connsiteX10" fmla="*/ 208602 w 208474"/>
                <a:gd name="connsiteY10" fmla="*/ 74166 h 152004"/>
                <a:gd name="connsiteX11" fmla="*/ 194053 w 208474"/>
                <a:gd name="connsiteY11" fmla="*/ 59617 h 152004"/>
                <a:gd name="connsiteX12" fmla="*/ 73785 w 208474"/>
                <a:gd name="connsiteY12" fmla="*/ 59617 h 152004"/>
                <a:gd name="connsiteX13" fmla="*/ 65704 w 208474"/>
                <a:gd name="connsiteY13" fmla="*/ 67697 h 152004"/>
                <a:gd name="connsiteX14" fmla="*/ 73785 w 208474"/>
                <a:gd name="connsiteY14" fmla="*/ 75778 h 152004"/>
                <a:gd name="connsiteX15" fmla="*/ 192442 w 208474"/>
                <a:gd name="connsiteY15" fmla="*/ 75778 h 15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474" h="152004">
                  <a:moveTo>
                    <a:pt x="192442" y="75778"/>
                  </a:moveTo>
                  <a:lnTo>
                    <a:pt x="192442" y="136087"/>
                  </a:lnTo>
                  <a:lnTo>
                    <a:pt x="16288" y="136087"/>
                  </a:lnTo>
                  <a:lnTo>
                    <a:pt x="16288" y="8323"/>
                  </a:lnTo>
                  <a:cubicBezTo>
                    <a:pt x="16288" y="3861"/>
                    <a:pt x="12670" y="243"/>
                    <a:pt x="8208" y="243"/>
                  </a:cubicBezTo>
                  <a:cubicBezTo>
                    <a:pt x="3746" y="243"/>
                    <a:pt x="128" y="3861"/>
                    <a:pt x="128" y="8323"/>
                  </a:cubicBezTo>
                  <a:lnTo>
                    <a:pt x="128" y="137698"/>
                  </a:lnTo>
                  <a:cubicBezTo>
                    <a:pt x="128" y="145702"/>
                    <a:pt x="6680" y="152247"/>
                    <a:pt x="14669" y="152247"/>
                  </a:cubicBezTo>
                  <a:cubicBezTo>
                    <a:pt x="14669" y="152247"/>
                    <a:pt x="194053" y="152247"/>
                    <a:pt x="194053" y="152247"/>
                  </a:cubicBezTo>
                  <a:cubicBezTo>
                    <a:pt x="202058" y="152247"/>
                    <a:pt x="208602" y="145702"/>
                    <a:pt x="208602" y="137698"/>
                  </a:cubicBezTo>
                  <a:cubicBezTo>
                    <a:pt x="208602" y="137698"/>
                    <a:pt x="208602" y="74166"/>
                    <a:pt x="208602" y="74166"/>
                  </a:cubicBezTo>
                  <a:cubicBezTo>
                    <a:pt x="208602" y="66162"/>
                    <a:pt x="202058" y="59617"/>
                    <a:pt x="194053" y="59617"/>
                  </a:cubicBezTo>
                  <a:cubicBezTo>
                    <a:pt x="194053" y="59617"/>
                    <a:pt x="73785" y="59617"/>
                    <a:pt x="73785" y="59617"/>
                  </a:cubicBezTo>
                  <a:cubicBezTo>
                    <a:pt x="69323" y="59617"/>
                    <a:pt x="65704" y="63235"/>
                    <a:pt x="65704" y="67697"/>
                  </a:cubicBezTo>
                  <a:cubicBezTo>
                    <a:pt x="65704" y="72159"/>
                    <a:pt x="69323" y="75778"/>
                    <a:pt x="73785" y="75778"/>
                  </a:cubicBezTo>
                  <a:lnTo>
                    <a:pt x="192442" y="75778"/>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0" name="Freeform: Shape 939">
              <a:extLst>
                <a:ext uri="{FF2B5EF4-FFF2-40B4-BE49-F238E27FC236}">
                  <a16:creationId xmlns:a16="http://schemas.microsoft.com/office/drawing/2014/main" id="{691BB6A3-E2ED-45BB-90DF-1B4EAE6E64E3}"/>
                </a:ext>
              </a:extLst>
            </p:cNvPr>
            <p:cNvSpPr/>
            <p:nvPr/>
          </p:nvSpPr>
          <p:spPr>
            <a:xfrm>
              <a:off x="5579394" y="3956374"/>
              <a:ext cx="78348" cy="352088"/>
            </a:xfrm>
            <a:custGeom>
              <a:avLst/>
              <a:gdLst>
                <a:gd name="connsiteX0" fmla="*/ 182 w 78348"/>
                <a:gd name="connsiteY0" fmla="*/ 6765 h 352088"/>
                <a:gd name="connsiteX1" fmla="*/ 67758 w 78348"/>
                <a:gd name="connsiteY1" fmla="*/ 348082 h 352088"/>
                <a:gd name="connsiteX2" fmla="*/ 74090 w 78348"/>
                <a:gd name="connsiteY2" fmla="*/ 352315 h 352088"/>
                <a:gd name="connsiteX3" fmla="*/ 78324 w 78348"/>
                <a:gd name="connsiteY3" fmla="*/ 345984 h 352088"/>
                <a:gd name="connsiteX4" fmla="*/ 10748 w 78348"/>
                <a:gd name="connsiteY4" fmla="*/ 4667 h 352088"/>
                <a:gd name="connsiteX5" fmla="*/ 4416 w 78348"/>
                <a:gd name="connsiteY5" fmla="*/ 433 h 352088"/>
                <a:gd name="connsiteX6" fmla="*/ 182 w 78348"/>
                <a:gd name="connsiteY6" fmla="*/ 6765 h 35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48" h="352088">
                  <a:moveTo>
                    <a:pt x="182" y="6765"/>
                  </a:moveTo>
                  <a:lnTo>
                    <a:pt x="67758" y="348082"/>
                  </a:lnTo>
                  <a:cubicBezTo>
                    <a:pt x="68336" y="350993"/>
                    <a:pt x="71171" y="352893"/>
                    <a:pt x="74090" y="352315"/>
                  </a:cubicBezTo>
                  <a:cubicBezTo>
                    <a:pt x="77002" y="351738"/>
                    <a:pt x="78902" y="348903"/>
                    <a:pt x="78324" y="345984"/>
                  </a:cubicBezTo>
                  <a:lnTo>
                    <a:pt x="10748" y="4667"/>
                  </a:lnTo>
                  <a:cubicBezTo>
                    <a:pt x="10171" y="1756"/>
                    <a:pt x="7335" y="-144"/>
                    <a:pt x="4416" y="433"/>
                  </a:cubicBezTo>
                  <a:cubicBezTo>
                    <a:pt x="1505" y="1011"/>
                    <a:pt x="-395" y="3846"/>
                    <a:pt x="182" y="6765"/>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1" name="Freeform: Shape 940">
              <a:extLst>
                <a:ext uri="{FF2B5EF4-FFF2-40B4-BE49-F238E27FC236}">
                  <a16:creationId xmlns:a16="http://schemas.microsoft.com/office/drawing/2014/main" id="{0B283428-C33C-43BB-8C5F-B7D346BCCB4E}"/>
                </a:ext>
              </a:extLst>
            </p:cNvPr>
            <p:cNvSpPr/>
            <p:nvPr/>
          </p:nvSpPr>
          <p:spPr>
            <a:xfrm>
              <a:off x="5917221" y="3782080"/>
              <a:ext cx="243902" cy="320484"/>
            </a:xfrm>
            <a:custGeom>
              <a:avLst/>
              <a:gdLst>
                <a:gd name="connsiteX0" fmla="*/ 244157 w 243902"/>
                <a:gd name="connsiteY0" fmla="*/ 102458 h 320484"/>
                <a:gd name="connsiteX1" fmla="*/ 199529 w 243902"/>
                <a:gd name="connsiteY1" fmla="*/ 312408 h 320484"/>
                <a:gd name="connsiteX2" fmla="*/ 186060 w 243902"/>
                <a:gd name="connsiteY2" fmla="*/ 320465 h 320484"/>
                <a:gd name="connsiteX3" fmla="*/ 9503 w 243902"/>
                <a:gd name="connsiteY3" fmla="*/ 282937 h 320484"/>
                <a:gd name="connsiteX4" fmla="*/ 472 w 243902"/>
                <a:gd name="connsiteY4" fmla="*/ 270098 h 320484"/>
                <a:gd name="connsiteX5" fmla="*/ 56061 w 243902"/>
                <a:gd name="connsiteY5" fmla="*/ 8581 h 320484"/>
                <a:gd name="connsiteX6" fmla="*/ 69538 w 243902"/>
                <a:gd name="connsiteY6" fmla="*/ 524 h 320484"/>
                <a:gd name="connsiteX7" fmla="*/ 193995 w 243902"/>
                <a:gd name="connsiteY7" fmla="*/ 26984 h 320484"/>
                <a:gd name="connsiteX8" fmla="*/ 244157 w 243902"/>
                <a:gd name="connsiteY8" fmla="*/ 102458 h 32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902" h="320484">
                  <a:moveTo>
                    <a:pt x="244157" y="102458"/>
                  </a:moveTo>
                  <a:lnTo>
                    <a:pt x="199529" y="312408"/>
                  </a:lnTo>
                  <a:cubicBezTo>
                    <a:pt x="198305" y="318177"/>
                    <a:pt x="192278" y="321780"/>
                    <a:pt x="186060" y="320465"/>
                  </a:cubicBezTo>
                  <a:lnTo>
                    <a:pt x="9503" y="282937"/>
                  </a:lnTo>
                  <a:cubicBezTo>
                    <a:pt x="3293" y="281614"/>
                    <a:pt x="-751" y="275868"/>
                    <a:pt x="472" y="270098"/>
                  </a:cubicBezTo>
                  <a:lnTo>
                    <a:pt x="56061" y="8581"/>
                  </a:lnTo>
                  <a:cubicBezTo>
                    <a:pt x="57293" y="2812"/>
                    <a:pt x="63313" y="-799"/>
                    <a:pt x="69538" y="524"/>
                  </a:cubicBezTo>
                  <a:lnTo>
                    <a:pt x="193995" y="26984"/>
                  </a:lnTo>
                  <a:lnTo>
                    <a:pt x="244157" y="102458"/>
                  </a:lnTo>
                  <a:close/>
                </a:path>
              </a:pathLst>
            </a:custGeom>
            <a:solidFill>
              <a:schemeClr val="bg1">
                <a:lumMod val="75000"/>
              </a:schemeClr>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2" name="Freeform: Shape 941">
              <a:extLst>
                <a:ext uri="{FF2B5EF4-FFF2-40B4-BE49-F238E27FC236}">
                  <a16:creationId xmlns:a16="http://schemas.microsoft.com/office/drawing/2014/main" id="{C9BB1DB0-CDE0-401E-A990-50C0FEACDE18}"/>
                </a:ext>
              </a:extLst>
            </p:cNvPr>
            <p:cNvSpPr/>
            <p:nvPr/>
          </p:nvSpPr>
          <p:spPr>
            <a:xfrm>
              <a:off x="5909142" y="3773996"/>
              <a:ext cx="260593" cy="336653"/>
            </a:xfrm>
            <a:custGeom>
              <a:avLst/>
              <a:gdLst>
                <a:gd name="connsiteX0" fmla="*/ 260141 w 260593"/>
                <a:gd name="connsiteY0" fmla="*/ 112222 h 336653"/>
                <a:gd name="connsiteX1" fmla="*/ 260848 w 260593"/>
                <a:gd name="connsiteY1" fmla="*/ 108901 h 336653"/>
                <a:gd name="connsiteX2" fmla="*/ 206977 w 260593"/>
                <a:gd name="connsiteY2" fmla="*/ 27847 h 336653"/>
                <a:gd name="connsiteX3" fmla="*/ 79297 w 260593"/>
                <a:gd name="connsiteY3" fmla="*/ 703 h 336653"/>
                <a:gd name="connsiteX4" fmla="*/ 56234 w 260593"/>
                <a:gd name="connsiteY4" fmla="*/ 14978 h 336653"/>
                <a:gd name="connsiteX5" fmla="*/ 646 w 260593"/>
                <a:gd name="connsiteY5" fmla="*/ 276503 h 336653"/>
                <a:gd name="connsiteX6" fmla="*/ 15902 w 260593"/>
                <a:gd name="connsiteY6" fmla="*/ 298927 h 336653"/>
                <a:gd name="connsiteX7" fmla="*/ 192466 w 260593"/>
                <a:gd name="connsiteY7" fmla="*/ 336455 h 336653"/>
                <a:gd name="connsiteX8" fmla="*/ 215513 w 260593"/>
                <a:gd name="connsiteY8" fmla="*/ 322172 h 336653"/>
                <a:gd name="connsiteX9" fmla="*/ 260141 w 260593"/>
                <a:gd name="connsiteY9" fmla="*/ 112222 h 336653"/>
                <a:gd name="connsiteX10" fmla="*/ 243623 w 260593"/>
                <a:gd name="connsiteY10" fmla="*/ 112184 h 336653"/>
                <a:gd name="connsiteX11" fmla="*/ 199702 w 260593"/>
                <a:gd name="connsiteY11" fmla="*/ 318812 h 336653"/>
                <a:gd name="connsiteX12" fmla="*/ 195810 w 260593"/>
                <a:gd name="connsiteY12" fmla="*/ 320644 h 336653"/>
                <a:gd name="connsiteX13" fmla="*/ 19261 w 260593"/>
                <a:gd name="connsiteY13" fmla="*/ 283116 h 336653"/>
                <a:gd name="connsiteX14" fmla="*/ 16456 w 260593"/>
                <a:gd name="connsiteY14" fmla="*/ 279863 h 336653"/>
                <a:gd name="connsiteX15" fmla="*/ 72045 w 260593"/>
                <a:gd name="connsiteY15" fmla="*/ 18353 h 336653"/>
                <a:gd name="connsiteX16" fmla="*/ 75937 w 260593"/>
                <a:gd name="connsiteY16" fmla="*/ 16514 h 336653"/>
                <a:gd name="connsiteX17" fmla="*/ 197171 w 260593"/>
                <a:gd name="connsiteY17" fmla="*/ 42290 h 336653"/>
                <a:gd name="connsiteX18" fmla="*/ 243623 w 260593"/>
                <a:gd name="connsiteY18" fmla="*/ 112184 h 33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0593" h="336653">
                  <a:moveTo>
                    <a:pt x="260141" y="112222"/>
                  </a:moveTo>
                  <a:lnTo>
                    <a:pt x="260848" y="108901"/>
                  </a:lnTo>
                  <a:lnTo>
                    <a:pt x="206977" y="27847"/>
                  </a:lnTo>
                  <a:lnTo>
                    <a:pt x="79297" y="703"/>
                  </a:lnTo>
                  <a:cubicBezTo>
                    <a:pt x="68541" y="-1578"/>
                    <a:pt x="58363" y="5013"/>
                    <a:pt x="56234" y="14978"/>
                  </a:cubicBezTo>
                  <a:lnTo>
                    <a:pt x="646" y="276503"/>
                  </a:lnTo>
                  <a:cubicBezTo>
                    <a:pt x="-1468" y="286476"/>
                    <a:pt x="5168" y="296639"/>
                    <a:pt x="15902" y="298927"/>
                  </a:cubicBezTo>
                  <a:lnTo>
                    <a:pt x="192466" y="336455"/>
                  </a:lnTo>
                  <a:cubicBezTo>
                    <a:pt x="203207" y="338728"/>
                    <a:pt x="213400" y="332137"/>
                    <a:pt x="215513" y="322172"/>
                  </a:cubicBezTo>
                  <a:cubicBezTo>
                    <a:pt x="215513" y="322172"/>
                    <a:pt x="260141" y="112222"/>
                    <a:pt x="260141" y="112222"/>
                  </a:cubicBezTo>
                  <a:close/>
                  <a:moveTo>
                    <a:pt x="243623" y="112184"/>
                  </a:moveTo>
                  <a:lnTo>
                    <a:pt x="199702" y="318812"/>
                  </a:lnTo>
                  <a:cubicBezTo>
                    <a:pt x="199368" y="320393"/>
                    <a:pt x="197513" y="321001"/>
                    <a:pt x="195810" y="320644"/>
                  </a:cubicBezTo>
                  <a:cubicBezTo>
                    <a:pt x="195810" y="320644"/>
                    <a:pt x="19261" y="283116"/>
                    <a:pt x="19261" y="283116"/>
                  </a:cubicBezTo>
                  <a:cubicBezTo>
                    <a:pt x="17559" y="282759"/>
                    <a:pt x="16122" y="281444"/>
                    <a:pt x="16456" y="279863"/>
                  </a:cubicBezTo>
                  <a:cubicBezTo>
                    <a:pt x="16456" y="279863"/>
                    <a:pt x="71726" y="19820"/>
                    <a:pt x="72045" y="18353"/>
                  </a:cubicBezTo>
                  <a:cubicBezTo>
                    <a:pt x="72380" y="16772"/>
                    <a:pt x="74227" y="16149"/>
                    <a:pt x="75937" y="16514"/>
                  </a:cubicBezTo>
                  <a:cubicBezTo>
                    <a:pt x="75937" y="16514"/>
                    <a:pt x="197171" y="42290"/>
                    <a:pt x="197171" y="42290"/>
                  </a:cubicBezTo>
                  <a:lnTo>
                    <a:pt x="243623" y="112184"/>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3" name="Freeform: Shape 942">
              <a:extLst>
                <a:ext uri="{FF2B5EF4-FFF2-40B4-BE49-F238E27FC236}">
                  <a16:creationId xmlns:a16="http://schemas.microsoft.com/office/drawing/2014/main" id="{355136A3-D02B-4D70-B7F4-6952C207FA95}"/>
                </a:ext>
              </a:extLst>
            </p:cNvPr>
            <p:cNvSpPr/>
            <p:nvPr/>
          </p:nvSpPr>
          <p:spPr>
            <a:xfrm>
              <a:off x="6097781" y="3808814"/>
              <a:ext cx="63342" cy="75473"/>
            </a:xfrm>
            <a:custGeom>
              <a:avLst/>
              <a:gdLst>
                <a:gd name="connsiteX0" fmla="*/ 13472 w 63342"/>
                <a:gd name="connsiteY0" fmla="*/ 211 h 75473"/>
                <a:gd name="connsiteX1" fmla="*/ 63634 w 63342"/>
                <a:gd name="connsiteY1" fmla="*/ 75685 h 75473"/>
                <a:gd name="connsiteX2" fmla="*/ 292 w 63342"/>
                <a:gd name="connsiteY2" fmla="*/ 62223 h 75473"/>
                <a:gd name="connsiteX3" fmla="*/ 13472 w 63342"/>
                <a:gd name="connsiteY3" fmla="*/ 211 h 75473"/>
              </a:gdLst>
              <a:ahLst/>
              <a:cxnLst>
                <a:cxn ang="0">
                  <a:pos x="connsiteX0" y="connsiteY0"/>
                </a:cxn>
                <a:cxn ang="0">
                  <a:pos x="connsiteX1" y="connsiteY1"/>
                </a:cxn>
                <a:cxn ang="0">
                  <a:pos x="connsiteX2" y="connsiteY2"/>
                </a:cxn>
                <a:cxn ang="0">
                  <a:pos x="connsiteX3" y="connsiteY3"/>
                </a:cxn>
              </a:cxnLst>
              <a:rect l="l" t="t" r="r" b="b"/>
              <a:pathLst>
                <a:path w="63342" h="75473">
                  <a:moveTo>
                    <a:pt x="13472" y="211"/>
                  </a:moveTo>
                  <a:lnTo>
                    <a:pt x="63634" y="75685"/>
                  </a:lnTo>
                  <a:lnTo>
                    <a:pt x="292" y="62223"/>
                  </a:lnTo>
                  <a:lnTo>
                    <a:pt x="13472" y="211"/>
                  </a:lnTo>
                  <a:close/>
                </a:path>
              </a:pathLst>
            </a:custGeom>
            <a:solidFill>
              <a:srgbClr val="FFFFFF"/>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4" name="Freeform: Shape 943">
              <a:extLst>
                <a:ext uri="{FF2B5EF4-FFF2-40B4-BE49-F238E27FC236}">
                  <a16:creationId xmlns:a16="http://schemas.microsoft.com/office/drawing/2014/main" id="{A04E4569-7EC2-40CC-BD7F-4ABCC77A9D90}"/>
                </a:ext>
              </a:extLst>
            </p:cNvPr>
            <p:cNvSpPr/>
            <p:nvPr/>
          </p:nvSpPr>
          <p:spPr>
            <a:xfrm>
              <a:off x="6092396" y="3803426"/>
              <a:ext cx="74115" cy="86247"/>
            </a:xfrm>
            <a:custGeom>
              <a:avLst/>
              <a:gdLst>
                <a:gd name="connsiteX0" fmla="*/ 23343 w 74115"/>
                <a:gd name="connsiteY0" fmla="*/ 2619 h 86247"/>
                <a:gd name="connsiteX1" fmla="*/ 17847 w 74115"/>
                <a:gd name="connsiteY1" fmla="*/ 308 h 86247"/>
                <a:gd name="connsiteX2" fmla="*/ 13590 w 74115"/>
                <a:gd name="connsiteY2" fmla="*/ 4481 h 86247"/>
                <a:gd name="connsiteX3" fmla="*/ 410 w 74115"/>
                <a:gd name="connsiteY3" fmla="*/ 66493 h 86247"/>
                <a:gd name="connsiteX4" fmla="*/ 1162 w 74115"/>
                <a:gd name="connsiteY4" fmla="*/ 70545 h 86247"/>
                <a:gd name="connsiteX5" fmla="*/ 4560 w 74115"/>
                <a:gd name="connsiteY5" fmla="*/ 72878 h 86247"/>
                <a:gd name="connsiteX6" fmla="*/ 67902 w 74115"/>
                <a:gd name="connsiteY6" fmla="*/ 86340 h 86247"/>
                <a:gd name="connsiteX7" fmla="*/ 73474 w 74115"/>
                <a:gd name="connsiteY7" fmla="*/ 84098 h 86247"/>
                <a:gd name="connsiteX8" fmla="*/ 73504 w 74115"/>
                <a:gd name="connsiteY8" fmla="*/ 78093 h 86247"/>
                <a:gd name="connsiteX9" fmla="*/ 23343 w 74115"/>
                <a:gd name="connsiteY9" fmla="*/ 2619 h 86247"/>
                <a:gd name="connsiteX10" fmla="*/ 21465 w 74115"/>
                <a:gd name="connsiteY10" fmla="*/ 19251 h 86247"/>
                <a:gd name="connsiteX11" fmla="*/ 57222 w 74115"/>
                <a:gd name="connsiteY11" fmla="*/ 73061 h 86247"/>
                <a:gd name="connsiteX12" fmla="*/ 12070 w 74115"/>
                <a:gd name="connsiteY12" fmla="*/ 63460 h 86247"/>
                <a:gd name="connsiteX13" fmla="*/ 21465 w 74115"/>
                <a:gd name="connsiteY13" fmla="*/ 19251 h 86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115" h="86247">
                  <a:moveTo>
                    <a:pt x="23343" y="2619"/>
                  </a:moveTo>
                  <a:cubicBezTo>
                    <a:pt x="22142" y="810"/>
                    <a:pt x="19976" y="-102"/>
                    <a:pt x="17847" y="308"/>
                  </a:cubicBezTo>
                  <a:cubicBezTo>
                    <a:pt x="15719" y="711"/>
                    <a:pt x="14039" y="2360"/>
                    <a:pt x="13590" y="4481"/>
                  </a:cubicBezTo>
                  <a:lnTo>
                    <a:pt x="410" y="66493"/>
                  </a:lnTo>
                  <a:cubicBezTo>
                    <a:pt x="113" y="67892"/>
                    <a:pt x="379" y="69344"/>
                    <a:pt x="1162" y="70545"/>
                  </a:cubicBezTo>
                  <a:cubicBezTo>
                    <a:pt x="1938" y="71746"/>
                    <a:pt x="3161" y="72582"/>
                    <a:pt x="4560" y="72878"/>
                  </a:cubicBezTo>
                  <a:lnTo>
                    <a:pt x="67902" y="86340"/>
                  </a:lnTo>
                  <a:cubicBezTo>
                    <a:pt x="70038" y="86796"/>
                    <a:pt x="72243" y="85907"/>
                    <a:pt x="73474" y="84098"/>
                  </a:cubicBezTo>
                  <a:cubicBezTo>
                    <a:pt x="74705" y="82289"/>
                    <a:pt x="74721" y="79917"/>
                    <a:pt x="73504" y="78093"/>
                  </a:cubicBezTo>
                  <a:lnTo>
                    <a:pt x="23343" y="2619"/>
                  </a:lnTo>
                  <a:close/>
                  <a:moveTo>
                    <a:pt x="21465" y="19251"/>
                  </a:moveTo>
                  <a:lnTo>
                    <a:pt x="57222" y="73061"/>
                  </a:lnTo>
                  <a:cubicBezTo>
                    <a:pt x="57222" y="73061"/>
                    <a:pt x="12070" y="63460"/>
                    <a:pt x="12070" y="63460"/>
                  </a:cubicBezTo>
                  <a:lnTo>
                    <a:pt x="21465" y="19251"/>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9" name="Freeform: Shape 948">
              <a:extLst>
                <a:ext uri="{FF2B5EF4-FFF2-40B4-BE49-F238E27FC236}">
                  <a16:creationId xmlns:a16="http://schemas.microsoft.com/office/drawing/2014/main" id="{DBFAACE0-D82F-4562-8BC1-D06743AE7F72}"/>
                </a:ext>
              </a:extLst>
            </p:cNvPr>
            <p:cNvSpPr/>
            <p:nvPr/>
          </p:nvSpPr>
          <p:spPr>
            <a:xfrm>
              <a:off x="6205493" y="3692596"/>
              <a:ext cx="165086" cy="113457"/>
            </a:xfrm>
            <a:custGeom>
              <a:avLst/>
              <a:gdLst>
                <a:gd name="connsiteX0" fmla="*/ 358 w 165086"/>
                <a:gd name="connsiteY0" fmla="*/ 38215 h 113457"/>
                <a:gd name="connsiteX1" fmla="*/ 75771 w 165086"/>
                <a:gd name="connsiteY1" fmla="*/ 113628 h 113457"/>
                <a:gd name="connsiteX2" fmla="*/ 90031 w 165086"/>
                <a:gd name="connsiteY2" fmla="*/ 113628 h 113457"/>
                <a:gd name="connsiteX3" fmla="*/ 165444 w 165086"/>
                <a:gd name="connsiteY3" fmla="*/ 38215 h 113457"/>
                <a:gd name="connsiteX4" fmla="*/ 165444 w 165086"/>
                <a:gd name="connsiteY4" fmla="*/ 170 h 113457"/>
                <a:gd name="connsiteX5" fmla="*/ 358 w 165086"/>
                <a:gd name="connsiteY5" fmla="*/ 170 h 113457"/>
                <a:gd name="connsiteX6" fmla="*/ 358 w 165086"/>
                <a:gd name="connsiteY6" fmla="*/ 38215 h 113457"/>
                <a:gd name="connsiteX7" fmla="*/ 21900 w 165086"/>
                <a:gd name="connsiteY7" fmla="*/ 38215 h 113457"/>
                <a:gd name="connsiteX8" fmla="*/ 21900 w 165086"/>
                <a:gd name="connsiteY8" fmla="*/ 21713 h 113457"/>
                <a:gd name="connsiteX9" fmla="*/ 143902 w 165086"/>
                <a:gd name="connsiteY9" fmla="*/ 21713 h 113457"/>
                <a:gd name="connsiteX10" fmla="*/ 143902 w 165086"/>
                <a:gd name="connsiteY10" fmla="*/ 38215 h 113457"/>
                <a:gd name="connsiteX11" fmla="*/ 90031 w 165086"/>
                <a:gd name="connsiteY11" fmla="*/ 92086 h 113457"/>
                <a:gd name="connsiteX12" fmla="*/ 75771 w 165086"/>
                <a:gd name="connsiteY12" fmla="*/ 92086 h 113457"/>
                <a:gd name="connsiteX13" fmla="*/ 21900 w 165086"/>
                <a:gd name="connsiteY13" fmla="*/ 38215 h 11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086" h="113457">
                  <a:moveTo>
                    <a:pt x="358" y="38215"/>
                  </a:moveTo>
                  <a:cubicBezTo>
                    <a:pt x="358" y="79688"/>
                    <a:pt x="34283" y="113628"/>
                    <a:pt x="75771" y="113628"/>
                  </a:cubicBezTo>
                  <a:cubicBezTo>
                    <a:pt x="75771" y="113628"/>
                    <a:pt x="90031" y="113628"/>
                    <a:pt x="90031" y="113628"/>
                  </a:cubicBezTo>
                  <a:cubicBezTo>
                    <a:pt x="131504" y="113628"/>
                    <a:pt x="165444" y="79688"/>
                    <a:pt x="165444" y="38215"/>
                  </a:cubicBezTo>
                  <a:cubicBezTo>
                    <a:pt x="165444" y="38215"/>
                    <a:pt x="165444" y="170"/>
                    <a:pt x="165444" y="170"/>
                  </a:cubicBezTo>
                  <a:lnTo>
                    <a:pt x="358" y="170"/>
                  </a:lnTo>
                  <a:lnTo>
                    <a:pt x="358" y="38215"/>
                  </a:lnTo>
                  <a:close/>
                  <a:moveTo>
                    <a:pt x="21900" y="38215"/>
                  </a:moveTo>
                  <a:lnTo>
                    <a:pt x="21900" y="21713"/>
                  </a:lnTo>
                  <a:cubicBezTo>
                    <a:pt x="21900" y="21713"/>
                    <a:pt x="143902" y="21713"/>
                    <a:pt x="143902" y="21713"/>
                  </a:cubicBezTo>
                  <a:cubicBezTo>
                    <a:pt x="143902" y="21713"/>
                    <a:pt x="143902" y="38215"/>
                    <a:pt x="143902" y="38215"/>
                  </a:cubicBezTo>
                  <a:cubicBezTo>
                    <a:pt x="143902" y="67845"/>
                    <a:pt x="119661" y="92086"/>
                    <a:pt x="90031" y="92086"/>
                  </a:cubicBezTo>
                  <a:lnTo>
                    <a:pt x="75771" y="92086"/>
                  </a:lnTo>
                  <a:cubicBezTo>
                    <a:pt x="46141" y="92086"/>
                    <a:pt x="21900" y="67845"/>
                    <a:pt x="21900" y="38215"/>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0" name="Freeform: Shape 949">
              <a:extLst>
                <a:ext uri="{FF2B5EF4-FFF2-40B4-BE49-F238E27FC236}">
                  <a16:creationId xmlns:a16="http://schemas.microsoft.com/office/drawing/2014/main" id="{0A3DEECA-F66E-45FE-9BFE-166A74129506}"/>
                </a:ext>
              </a:extLst>
            </p:cNvPr>
            <p:cNvSpPr/>
            <p:nvPr/>
          </p:nvSpPr>
          <p:spPr>
            <a:xfrm>
              <a:off x="6216264" y="3635206"/>
              <a:ext cx="143543" cy="68161"/>
            </a:xfrm>
            <a:custGeom>
              <a:avLst/>
              <a:gdLst>
                <a:gd name="connsiteX0" fmla="*/ 79260 w 143543"/>
                <a:gd name="connsiteY0" fmla="*/ 137 h 68161"/>
                <a:gd name="connsiteX1" fmla="*/ 65000 w 143543"/>
                <a:gd name="connsiteY1" fmla="*/ 137 h 68161"/>
                <a:gd name="connsiteX2" fmla="*/ 358 w 143543"/>
                <a:gd name="connsiteY2" fmla="*/ 64779 h 68161"/>
                <a:gd name="connsiteX3" fmla="*/ 358 w 143543"/>
                <a:gd name="connsiteY3" fmla="*/ 68298 h 68161"/>
                <a:gd name="connsiteX4" fmla="*/ 143902 w 143543"/>
                <a:gd name="connsiteY4" fmla="*/ 68298 h 68161"/>
                <a:gd name="connsiteX5" fmla="*/ 143902 w 143543"/>
                <a:gd name="connsiteY5" fmla="*/ 64779 h 68161"/>
                <a:gd name="connsiteX6" fmla="*/ 79260 w 143543"/>
                <a:gd name="connsiteY6" fmla="*/ 137 h 6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543" h="68161">
                  <a:moveTo>
                    <a:pt x="79260" y="137"/>
                  </a:moveTo>
                  <a:lnTo>
                    <a:pt x="65000" y="137"/>
                  </a:lnTo>
                  <a:cubicBezTo>
                    <a:pt x="29441" y="137"/>
                    <a:pt x="358" y="29227"/>
                    <a:pt x="358" y="64779"/>
                  </a:cubicBezTo>
                  <a:lnTo>
                    <a:pt x="358" y="68298"/>
                  </a:lnTo>
                  <a:lnTo>
                    <a:pt x="143902" y="68298"/>
                  </a:lnTo>
                  <a:lnTo>
                    <a:pt x="143902" y="64779"/>
                  </a:lnTo>
                  <a:cubicBezTo>
                    <a:pt x="143902" y="29227"/>
                    <a:pt x="114811" y="137"/>
                    <a:pt x="79260" y="137"/>
                  </a:cubicBezTo>
                  <a:close/>
                </a:path>
              </a:pathLst>
            </a:custGeom>
            <a:solidFill>
              <a:srgbClr val="FFFFFF"/>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1" name="Freeform: Shape 950">
              <a:extLst>
                <a:ext uri="{FF2B5EF4-FFF2-40B4-BE49-F238E27FC236}">
                  <a16:creationId xmlns:a16="http://schemas.microsoft.com/office/drawing/2014/main" id="{0BDC5548-FDF4-49A7-BD44-A018A3269B68}"/>
                </a:ext>
              </a:extLst>
            </p:cNvPr>
            <p:cNvSpPr/>
            <p:nvPr/>
          </p:nvSpPr>
          <p:spPr>
            <a:xfrm>
              <a:off x="6205493" y="3624435"/>
              <a:ext cx="165086" cy="89703"/>
            </a:xfrm>
            <a:custGeom>
              <a:avLst/>
              <a:gdLst>
                <a:gd name="connsiteX0" fmla="*/ 90031 w 165086"/>
                <a:gd name="connsiteY0" fmla="*/ 137 h 89703"/>
                <a:gd name="connsiteX1" fmla="*/ 75771 w 165086"/>
                <a:gd name="connsiteY1" fmla="*/ 137 h 89703"/>
                <a:gd name="connsiteX2" fmla="*/ 358 w 165086"/>
                <a:gd name="connsiteY2" fmla="*/ 75550 h 89703"/>
                <a:gd name="connsiteX3" fmla="*/ 358 w 165086"/>
                <a:gd name="connsiteY3" fmla="*/ 89841 h 89703"/>
                <a:gd name="connsiteX4" fmla="*/ 165444 w 165086"/>
                <a:gd name="connsiteY4" fmla="*/ 89841 h 89703"/>
                <a:gd name="connsiteX5" fmla="*/ 165444 w 165086"/>
                <a:gd name="connsiteY5" fmla="*/ 75550 h 89703"/>
                <a:gd name="connsiteX6" fmla="*/ 90031 w 165086"/>
                <a:gd name="connsiteY6" fmla="*/ 137 h 89703"/>
                <a:gd name="connsiteX7" fmla="*/ 143408 w 165086"/>
                <a:gd name="connsiteY7" fmla="*/ 68298 h 89703"/>
                <a:gd name="connsiteX8" fmla="*/ 22394 w 165086"/>
                <a:gd name="connsiteY8" fmla="*/ 68298 h 89703"/>
                <a:gd name="connsiteX9" fmla="*/ 75771 w 165086"/>
                <a:gd name="connsiteY9" fmla="*/ 21679 h 89703"/>
                <a:gd name="connsiteX10" fmla="*/ 90031 w 165086"/>
                <a:gd name="connsiteY10" fmla="*/ 21679 h 89703"/>
                <a:gd name="connsiteX11" fmla="*/ 143408 w 165086"/>
                <a:gd name="connsiteY11" fmla="*/ 68298 h 89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086" h="89703">
                  <a:moveTo>
                    <a:pt x="90031" y="137"/>
                  </a:moveTo>
                  <a:lnTo>
                    <a:pt x="75771" y="137"/>
                  </a:lnTo>
                  <a:cubicBezTo>
                    <a:pt x="34283" y="137"/>
                    <a:pt x="358" y="34077"/>
                    <a:pt x="358" y="75550"/>
                  </a:cubicBezTo>
                  <a:cubicBezTo>
                    <a:pt x="358" y="75550"/>
                    <a:pt x="358" y="89841"/>
                    <a:pt x="358" y="89841"/>
                  </a:cubicBezTo>
                  <a:lnTo>
                    <a:pt x="165444" y="89841"/>
                  </a:lnTo>
                  <a:lnTo>
                    <a:pt x="165444" y="75550"/>
                  </a:lnTo>
                  <a:cubicBezTo>
                    <a:pt x="165444" y="34077"/>
                    <a:pt x="131504" y="137"/>
                    <a:pt x="90031" y="137"/>
                  </a:cubicBezTo>
                  <a:close/>
                  <a:moveTo>
                    <a:pt x="143408" y="68298"/>
                  </a:moveTo>
                  <a:lnTo>
                    <a:pt x="22394" y="68298"/>
                  </a:lnTo>
                  <a:cubicBezTo>
                    <a:pt x="25959" y="42066"/>
                    <a:pt x="48596" y="21679"/>
                    <a:pt x="75771" y="21679"/>
                  </a:cubicBezTo>
                  <a:lnTo>
                    <a:pt x="90031" y="21679"/>
                  </a:lnTo>
                  <a:cubicBezTo>
                    <a:pt x="117198" y="21679"/>
                    <a:pt x="139835" y="42066"/>
                    <a:pt x="143408" y="68298"/>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2" name="Freeform: Shape 951">
              <a:extLst>
                <a:ext uri="{FF2B5EF4-FFF2-40B4-BE49-F238E27FC236}">
                  <a16:creationId xmlns:a16="http://schemas.microsoft.com/office/drawing/2014/main" id="{2D19416D-63C9-40D1-B900-EFEFED512819}"/>
                </a:ext>
              </a:extLst>
            </p:cNvPr>
            <p:cNvSpPr/>
            <p:nvPr/>
          </p:nvSpPr>
          <p:spPr>
            <a:xfrm>
              <a:off x="6171879" y="3685687"/>
              <a:ext cx="54410" cy="32320"/>
            </a:xfrm>
            <a:custGeom>
              <a:avLst/>
              <a:gdLst>
                <a:gd name="connsiteX0" fmla="*/ 16481 w 54410"/>
                <a:gd name="connsiteY0" fmla="*/ 32472 h 32320"/>
                <a:gd name="connsiteX1" fmla="*/ 38571 w 54410"/>
                <a:gd name="connsiteY1" fmla="*/ 32472 h 32320"/>
                <a:gd name="connsiteX2" fmla="*/ 54731 w 54410"/>
                <a:gd name="connsiteY2" fmla="*/ 16311 h 32320"/>
                <a:gd name="connsiteX3" fmla="*/ 38571 w 54410"/>
                <a:gd name="connsiteY3" fmla="*/ 151 h 32320"/>
                <a:gd name="connsiteX4" fmla="*/ 16481 w 54410"/>
                <a:gd name="connsiteY4" fmla="*/ 151 h 32320"/>
                <a:gd name="connsiteX5" fmla="*/ 321 w 54410"/>
                <a:gd name="connsiteY5" fmla="*/ 16311 h 32320"/>
                <a:gd name="connsiteX6" fmla="*/ 16481 w 54410"/>
                <a:gd name="connsiteY6" fmla="*/ 32472 h 32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410" h="32320">
                  <a:moveTo>
                    <a:pt x="16481" y="32472"/>
                  </a:moveTo>
                  <a:lnTo>
                    <a:pt x="38571" y="32472"/>
                  </a:lnTo>
                  <a:cubicBezTo>
                    <a:pt x="47487" y="32472"/>
                    <a:pt x="54731" y="25227"/>
                    <a:pt x="54731" y="16311"/>
                  </a:cubicBezTo>
                  <a:cubicBezTo>
                    <a:pt x="54731" y="7395"/>
                    <a:pt x="47487" y="151"/>
                    <a:pt x="38571" y="151"/>
                  </a:cubicBezTo>
                  <a:lnTo>
                    <a:pt x="16481" y="151"/>
                  </a:lnTo>
                  <a:cubicBezTo>
                    <a:pt x="7565" y="151"/>
                    <a:pt x="321" y="7395"/>
                    <a:pt x="321" y="16311"/>
                  </a:cubicBezTo>
                  <a:cubicBezTo>
                    <a:pt x="321" y="25227"/>
                    <a:pt x="7565" y="32472"/>
                    <a:pt x="16481" y="32472"/>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3" name="Freeform: Shape 952">
              <a:extLst>
                <a:ext uri="{FF2B5EF4-FFF2-40B4-BE49-F238E27FC236}">
                  <a16:creationId xmlns:a16="http://schemas.microsoft.com/office/drawing/2014/main" id="{1810BDD1-868F-4C28-9B53-136CD14BB7A4}"/>
                </a:ext>
              </a:extLst>
            </p:cNvPr>
            <p:cNvSpPr/>
            <p:nvPr/>
          </p:nvSpPr>
          <p:spPr>
            <a:xfrm>
              <a:off x="6148019" y="3784512"/>
              <a:ext cx="218356" cy="529335"/>
            </a:xfrm>
            <a:custGeom>
              <a:avLst/>
              <a:gdLst>
                <a:gd name="connsiteX0" fmla="*/ 169141 w 218356"/>
                <a:gd name="connsiteY0" fmla="*/ 295 h 529335"/>
                <a:gd name="connsiteX1" fmla="*/ 111614 w 218356"/>
                <a:gd name="connsiteY1" fmla="*/ 295 h 529335"/>
                <a:gd name="connsiteX2" fmla="*/ 62022 w 218356"/>
                <a:gd name="connsiteY2" fmla="*/ 49894 h 529335"/>
                <a:gd name="connsiteX3" fmla="*/ 62022 w 218356"/>
                <a:gd name="connsiteY3" fmla="*/ 440361 h 529335"/>
                <a:gd name="connsiteX4" fmla="*/ 345 w 218356"/>
                <a:gd name="connsiteY4" fmla="*/ 512384 h 529335"/>
                <a:gd name="connsiteX5" fmla="*/ 17577 w 218356"/>
                <a:gd name="connsiteY5" fmla="*/ 529631 h 529335"/>
                <a:gd name="connsiteX6" fmla="*/ 201462 w 218356"/>
                <a:gd name="connsiteY6" fmla="*/ 529631 h 529335"/>
                <a:gd name="connsiteX7" fmla="*/ 218702 w 218356"/>
                <a:gd name="connsiteY7" fmla="*/ 512391 h 529335"/>
                <a:gd name="connsiteX8" fmla="*/ 218702 w 218356"/>
                <a:gd name="connsiteY8" fmla="*/ 49856 h 529335"/>
                <a:gd name="connsiteX9" fmla="*/ 169141 w 218356"/>
                <a:gd name="connsiteY9" fmla="*/ 295 h 529335"/>
                <a:gd name="connsiteX10" fmla="*/ 197159 w 218356"/>
                <a:gd name="connsiteY10" fmla="*/ 508089 h 529335"/>
                <a:gd name="connsiteX11" fmla="*/ 22070 w 218356"/>
                <a:gd name="connsiteY11" fmla="*/ 508089 h 529335"/>
                <a:gd name="connsiteX12" fmla="*/ 72877 w 218356"/>
                <a:gd name="connsiteY12" fmla="*/ 461036 h 529335"/>
                <a:gd name="connsiteX13" fmla="*/ 83565 w 218356"/>
                <a:gd name="connsiteY13" fmla="*/ 460960 h 529335"/>
                <a:gd name="connsiteX14" fmla="*/ 83565 w 218356"/>
                <a:gd name="connsiteY14" fmla="*/ 49894 h 529335"/>
                <a:gd name="connsiteX15" fmla="*/ 111614 w 218356"/>
                <a:gd name="connsiteY15" fmla="*/ 21838 h 529335"/>
                <a:gd name="connsiteX16" fmla="*/ 169141 w 218356"/>
                <a:gd name="connsiteY16" fmla="*/ 21838 h 529335"/>
                <a:gd name="connsiteX17" fmla="*/ 197159 w 218356"/>
                <a:gd name="connsiteY17" fmla="*/ 49856 h 529335"/>
                <a:gd name="connsiteX18" fmla="*/ 197159 w 218356"/>
                <a:gd name="connsiteY18" fmla="*/ 508089 h 52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356" h="529335">
                  <a:moveTo>
                    <a:pt x="169141" y="295"/>
                  </a:moveTo>
                  <a:lnTo>
                    <a:pt x="111614" y="295"/>
                  </a:lnTo>
                  <a:cubicBezTo>
                    <a:pt x="84325" y="295"/>
                    <a:pt x="62022" y="22605"/>
                    <a:pt x="62022" y="49894"/>
                  </a:cubicBezTo>
                  <a:lnTo>
                    <a:pt x="62022" y="440361"/>
                  </a:lnTo>
                  <a:cubicBezTo>
                    <a:pt x="27201" y="445811"/>
                    <a:pt x="345" y="476102"/>
                    <a:pt x="345" y="512384"/>
                  </a:cubicBezTo>
                  <a:cubicBezTo>
                    <a:pt x="345" y="521862"/>
                    <a:pt x="8114" y="529631"/>
                    <a:pt x="17577" y="529631"/>
                  </a:cubicBezTo>
                  <a:cubicBezTo>
                    <a:pt x="17577" y="529631"/>
                    <a:pt x="201462" y="529631"/>
                    <a:pt x="201462" y="529631"/>
                  </a:cubicBezTo>
                  <a:cubicBezTo>
                    <a:pt x="210941" y="529631"/>
                    <a:pt x="218702" y="521870"/>
                    <a:pt x="218702" y="512391"/>
                  </a:cubicBezTo>
                  <a:lnTo>
                    <a:pt x="218702" y="49856"/>
                  </a:lnTo>
                  <a:cubicBezTo>
                    <a:pt x="218702" y="22590"/>
                    <a:pt x="196407" y="295"/>
                    <a:pt x="169141" y="295"/>
                  </a:cubicBezTo>
                  <a:close/>
                  <a:moveTo>
                    <a:pt x="197159" y="508089"/>
                  </a:moveTo>
                  <a:lnTo>
                    <a:pt x="22070" y="508089"/>
                  </a:lnTo>
                  <a:cubicBezTo>
                    <a:pt x="24266" y="481955"/>
                    <a:pt x="46242" y="461242"/>
                    <a:pt x="72877" y="461036"/>
                  </a:cubicBezTo>
                  <a:lnTo>
                    <a:pt x="83565" y="460960"/>
                  </a:lnTo>
                  <a:lnTo>
                    <a:pt x="83565" y="49894"/>
                  </a:lnTo>
                  <a:cubicBezTo>
                    <a:pt x="83565" y="34463"/>
                    <a:pt x="96183" y="21838"/>
                    <a:pt x="111614" y="21838"/>
                  </a:cubicBezTo>
                  <a:cubicBezTo>
                    <a:pt x="111614" y="21838"/>
                    <a:pt x="169141" y="21838"/>
                    <a:pt x="169141" y="21838"/>
                  </a:cubicBezTo>
                  <a:cubicBezTo>
                    <a:pt x="184549" y="21838"/>
                    <a:pt x="197159" y="34448"/>
                    <a:pt x="197159" y="49856"/>
                  </a:cubicBezTo>
                  <a:lnTo>
                    <a:pt x="197159" y="508089"/>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4" name="Freeform: Shape 953">
              <a:extLst>
                <a:ext uri="{FF2B5EF4-FFF2-40B4-BE49-F238E27FC236}">
                  <a16:creationId xmlns:a16="http://schemas.microsoft.com/office/drawing/2014/main" id="{74C02D3F-BBA9-4F94-BB6A-EBFF6F76CDD9}"/>
                </a:ext>
              </a:extLst>
            </p:cNvPr>
            <p:cNvSpPr/>
            <p:nvPr/>
          </p:nvSpPr>
          <p:spPr>
            <a:xfrm>
              <a:off x="6108720" y="3855372"/>
              <a:ext cx="192314" cy="135843"/>
            </a:xfrm>
            <a:custGeom>
              <a:avLst/>
              <a:gdLst>
                <a:gd name="connsiteX0" fmla="*/ 192637 w 192314"/>
                <a:gd name="connsiteY0" fmla="*/ 243 h 135843"/>
                <a:gd name="connsiteX1" fmla="*/ 192637 w 192314"/>
                <a:gd name="connsiteY1" fmla="*/ 129618 h 135843"/>
                <a:gd name="connsiteX2" fmla="*/ 186176 w 192314"/>
                <a:gd name="connsiteY2" fmla="*/ 136087 h 135843"/>
                <a:gd name="connsiteX3" fmla="*/ 6792 w 192314"/>
                <a:gd name="connsiteY3" fmla="*/ 136087 h 135843"/>
                <a:gd name="connsiteX4" fmla="*/ 323 w 192314"/>
                <a:gd name="connsiteY4" fmla="*/ 129618 h 135843"/>
                <a:gd name="connsiteX5" fmla="*/ 323 w 192314"/>
                <a:gd name="connsiteY5" fmla="*/ 66086 h 135843"/>
                <a:gd name="connsiteX6" fmla="*/ 6792 w 192314"/>
                <a:gd name="connsiteY6" fmla="*/ 59617 h 135843"/>
                <a:gd name="connsiteX7" fmla="*/ 127061 w 192314"/>
                <a:gd name="connsiteY7" fmla="*/ 59617 h 135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314" h="135843">
                  <a:moveTo>
                    <a:pt x="192637" y="243"/>
                  </a:moveTo>
                  <a:lnTo>
                    <a:pt x="192637" y="129618"/>
                  </a:lnTo>
                  <a:cubicBezTo>
                    <a:pt x="192637" y="133175"/>
                    <a:pt x="189726" y="136087"/>
                    <a:pt x="186176" y="136087"/>
                  </a:cubicBezTo>
                  <a:lnTo>
                    <a:pt x="6792" y="136087"/>
                  </a:lnTo>
                  <a:cubicBezTo>
                    <a:pt x="3234" y="136087"/>
                    <a:pt x="323" y="133175"/>
                    <a:pt x="323" y="129618"/>
                  </a:cubicBezTo>
                  <a:lnTo>
                    <a:pt x="323" y="66086"/>
                  </a:lnTo>
                  <a:cubicBezTo>
                    <a:pt x="323" y="62528"/>
                    <a:pt x="3234" y="59617"/>
                    <a:pt x="6792" y="59617"/>
                  </a:cubicBezTo>
                  <a:lnTo>
                    <a:pt x="127061" y="59617"/>
                  </a:lnTo>
                </a:path>
              </a:pathLst>
            </a:custGeom>
            <a:solidFill>
              <a:schemeClr val="bg1">
                <a:lumMod val="75000"/>
              </a:schemeClr>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5" name="Freeform: Shape 954">
              <a:extLst>
                <a:ext uri="{FF2B5EF4-FFF2-40B4-BE49-F238E27FC236}">
                  <a16:creationId xmlns:a16="http://schemas.microsoft.com/office/drawing/2014/main" id="{BBEE5807-2C87-46F6-9C6D-F4E5F64F0AD8}"/>
                </a:ext>
              </a:extLst>
            </p:cNvPr>
            <p:cNvSpPr/>
            <p:nvPr/>
          </p:nvSpPr>
          <p:spPr>
            <a:xfrm>
              <a:off x="6100639" y="3847292"/>
              <a:ext cx="208474" cy="152004"/>
            </a:xfrm>
            <a:custGeom>
              <a:avLst/>
              <a:gdLst>
                <a:gd name="connsiteX0" fmla="*/ 192637 w 208474"/>
                <a:gd name="connsiteY0" fmla="*/ 136087 h 152004"/>
                <a:gd name="connsiteX1" fmla="*/ 16484 w 208474"/>
                <a:gd name="connsiteY1" fmla="*/ 136087 h 152004"/>
                <a:gd name="connsiteX2" fmla="*/ 16484 w 208474"/>
                <a:gd name="connsiteY2" fmla="*/ 75778 h 152004"/>
                <a:gd name="connsiteX3" fmla="*/ 135141 w 208474"/>
                <a:gd name="connsiteY3" fmla="*/ 75778 h 152004"/>
                <a:gd name="connsiteX4" fmla="*/ 143221 w 208474"/>
                <a:gd name="connsiteY4" fmla="*/ 67697 h 152004"/>
                <a:gd name="connsiteX5" fmla="*/ 135141 w 208474"/>
                <a:gd name="connsiteY5" fmla="*/ 59617 h 152004"/>
                <a:gd name="connsiteX6" fmla="*/ 14872 w 208474"/>
                <a:gd name="connsiteY6" fmla="*/ 59617 h 152004"/>
                <a:gd name="connsiteX7" fmla="*/ 323 w 208474"/>
                <a:gd name="connsiteY7" fmla="*/ 74166 h 152004"/>
                <a:gd name="connsiteX8" fmla="*/ 323 w 208474"/>
                <a:gd name="connsiteY8" fmla="*/ 137698 h 152004"/>
                <a:gd name="connsiteX9" fmla="*/ 14872 w 208474"/>
                <a:gd name="connsiteY9" fmla="*/ 152247 h 152004"/>
                <a:gd name="connsiteX10" fmla="*/ 194257 w 208474"/>
                <a:gd name="connsiteY10" fmla="*/ 152247 h 152004"/>
                <a:gd name="connsiteX11" fmla="*/ 208798 w 208474"/>
                <a:gd name="connsiteY11" fmla="*/ 137698 h 152004"/>
                <a:gd name="connsiteX12" fmla="*/ 208798 w 208474"/>
                <a:gd name="connsiteY12" fmla="*/ 8323 h 152004"/>
                <a:gd name="connsiteX13" fmla="*/ 200718 w 208474"/>
                <a:gd name="connsiteY13" fmla="*/ 243 h 152004"/>
                <a:gd name="connsiteX14" fmla="*/ 192637 w 208474"/>
                <a:gd name="connsiteY14" fmla="*/ 8323 h 152004"/>
                <a:gd name="connsiteX15" fmla="*/ 192637 w 208474"/>
                <a:gd name="connsiteY15" fmla="*/ 136087 h 15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474" h="152004">
                  <a:moveTo>
                    <a:pt x="192637" y="136087"/>
                  </a:moveTo>
                  <a:lnTo>
                    <a:pt x="16484" y="136087"/>
                  </a:lnTo>
                  <a:lnTo>
                    <a:pt x="16484" y="75778"/>
                  </a:lnTo>
                  <a:lnTo>
                    <a:pt x="135141" y="75778"/>
                  </a:lnTo>
                  <a:cubicBezTo>
                    <a:pt x="139603" y="75778"/>
                    <a:pt x="143221" y="72159"/>
                    <a:pt x="143221" y="67697"/>
                  </a:cubicBezTo>
                  <a:cubicBezTo>
                    <a:pt x="143221" y="63235"/>
                    <a:pt x="139603" y="59617"/>
                    <a:pt x="135141" y="59617"/>
                  </a:cubicBezTo>
                  <a:lnTo>
                    <a:pt x="14872" y="59617"/>
                  </a:lnTo>
                  <a:cubicBezTo>
                    <a:pt x="6868" y="59617"/>
                    <a:pt x="323" y="66162"/>
                    <a:pt x="323" y="74166"/>
                  </a:cubicBezTo>
                  <a:cubicBezTo>
                    <a:pt x="323" y="74166"/>
                    <a:pt x="323" y="137698"/>
                    <a:pt x="323" y="137698"/>
                  </a:cubicBezTo>
                  <a:cubicBezTo>
                    <a:pt x="323" y="145702"/>
                    <a:pt x="6868" y="152247"/>
                    <a:pt x="14872" y="152247"/>
                  </a:cubicBezTo>
                  <a:cubicBezTo>
                    <a:pt x="14872" y="152247"/>
                    <a:pt x="194257" y="152247"/>
                    <a:pt x="194257" y="152247"/>
                  </a:cubicBezTo>
                  <a:cubicBezTo>
                    <a:pt x="202246" y="152247"/>
                    <a:pt x="208798" y="145702"/>
                    <a:pt x="208798" y="137698"/>
                  </a:cubicBezTo>
                  <a:cubicBezTo>
                    <a:pt x="208798" y="137698"/>
                    <a:pt x="208798" y="8323"/>
                    <a:pt x="208798" y="8323"/>
                  </a:cubicBezTo>
                  <a:cubicBezTo>
                    <a:pt x="208798" y="3861"/>
                    <a:pt x="205180" y="243"/>
                    <a:pt x="200718" y="243"/>
                  </a:cubicBezTo>
                  <a:cubicBezTo>
                    <a:pt x="196256" y="243"/>
                    <a:pt x="192637" y="3861"/>
                    <a:pt x="192637" y="8323"/>
                  </a:cubicBezTo>
                  <a:lnTo>
                    <a:pt x="192637" y="136087"/>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6" name="Freeform: Shape 955">
              <a:extLst>
                <a:ext uri="{FF2B5EF4-FFF2-40B4-BE49-F238E27FC236}">
                  <a16:creationId xmlns:a16="http://schemas.microsoft.com/office/drawing/2014/main" id="{752E86C4-C739-4A52-B64E-207840F0AC57}"/>
                </a:ext>
              </a:extLst>
            </p:cNvPr>
            <p:cNvSpPr/>
            <p:nvPr/>
          </p:nvSpPr>
          <p:spPr>
            <a:xfrm>
              <a:off x="6282642" y="3956374"/>
              <a:ext cx="78348" cy="352088"/>
            </a:xfrm>
            <a:custGeom>
              <a:avLst/>
              <a:gdLst>
                <a:gd name="connsiteX0" fmla="*/ 68051 w 78348"/>
                <a:gd name="connsiteY0" fmla="*/ 4667 h 352088"/>
                <a:gd name="connsiteX1" fmla="*/ 475 w 78348"/>
                <a:gd name="connsiteY1" fmla="*/ 345984 h 352088"/>
                <a:gd name="connsiteX2" fmla="*/ 4709 w 78348"/>
                <a:gd name="connsiteY2" fmla="*/ 352315 h 352088"/>
                <a:gd name="connsiteX3" fmla="*/ 11041 w 78348"/>
                <a:gd name="connsiteY3" fmla="*/ 348082 h 352088"/>
                <a:gd name="connsiteX4" fmla="*/ 78617 w 78348"/>
                <a:gd name="connsiteY4" fmla="*/ 6765 h 352088"/>
                <a:gd name="connsiteX5" fmla="*/ 74383 w 78348"/>
                <a:gd name="connsiteY5" fmla="*/ 433 h 352088"/>
                <a:gd name="connsiteX6" fmla="*/ 68051 w 78348"/>
                <a:gd name="connsiteY6" fmla="*/ 4667 h 35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48" h="352088">
                  <a:moveTo>
                    <a:pt x="68051" y="4667"/>
                  </a:moveTo>
                  <a:lnTo>
                    <a:pt x="475" y="345984"/>
                  </a:lnTo>
                  <a:cubicBezTo>
                    <a:pt x="-102" y="348903"/>
                    <a:pt x="1798" y="351738"/>
                    <a:pt x="4709" y="352315"/>
                  </a:cubicBezTo>
                  <a:cubicBezTo>
                    <a:pt x="7628" y="352893"/>
                    <a:pt x="10463" y="350993"/>
                    <a:pt x="11041" y="348082"/>
                  </a:cubicBezTo>
                  <a:lnTo>
                    <a:pt x="78617" y="6765"/>
                  </a:lnTo>
                  <a:cubicBezTo>
                    <a:pt x="79195" y="3846"/>
                    <a:pt x="77295" y="1011"/>
                    <a:pt x="74383" y="433"/>
                  </a:cubicBezTo>
                  <a:cubicBezTo>
                    <a:pt x="71464" y="-144"/>
                    <a:pt x="68629" y="1756"/>
                    <a:pt x="68051" y="4667"/>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7" name="Freeform: Shape 956">
              <a:extLst>
                <a:ext uri="{FF2B5EF4-FFF2-40B4-BE49-F238E27FC236}">
                  <a16:creationId xmlns:a16="http://schemas.microsoft.com/office/drawing/2014/main" id="{63D3442C-2AE4-4F1A-98A8-DC9F60441433}"/>
                </a:ext>
              </a:extLst>
            </p:cNvPr>
            <p:cNvSpPr/>
            <p:nvPr/>
          </p:nvSpPr>
          <p:spPr>
            <a:xfrm>
              <a:off x="6005116" y="4007195"/>
              <a:ext cx="34471" cy="34476"/>
            </a:xfrm>
            <a:custGeom>
              <a:avLst/>
              <a:gdLst>
                <a:gd name="connsiteX0" fmla="*/ 20768 w 34471"/>
                <a:gd name="connsiteY0" fmla="*/ 725 h 34476"/>
                <a:gd name="connsiteX1" fmla="*/ 548 w 34471"/>
                <a:gd name="connsiteY1" fmla="*/ 13723 h 34476"/>
                <a:gd name="connsiteX2" fmla="*/ 14231 w 34471"/>
                <a:gd name="connsiteY2" fmla="*/ 34307 h 34476"/>
                <a:gd name="connsiteX3" fmla="*/ 34413 w 34471"/>
                <a:gd name="connsiteY3" fmla="*/ 21575 h 34476"/>
                <a:gd name="connsiteX4" fmla="*/ 20768 w 34471"/>
                <a:gd name="connsiteY4" fmla="*/ 725 h 34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71" h="34476">
                  <a:moveTo>
                    <a:pt x="20768" y="725"/>
                  </a:moveTo>
                  <a:cubicBezTo>
                    <a:pt x="11365" y="-1457"/>
                    <a:pt x="2297" y="4731"/>
                    <a:pt x="548" y="13723"/>
                  </a:cubicBezTo>
                  <a:cubicBezTo>
                    <a:pt x="-1200" y="22708"/>
                    <a:pt x="4828" y="32126"/>
                    <a:pt x="14231" y="34307"/>
                  </a:cubicBezTo>
                  <a:cubicBezTo>
                    <a:pt x="23649" y="36489"/>
                    <a:pt x="32664" y="30575"/>
                    <a:pt x="34413" y="21575"/>
                  </a:cubicBezTo>
                  <a:cubicBezTo>
                    <a:pt x="36168" y="12590"/>
                    <a:pt x="30194" y="2906"/>
                    <a:pt x="20768" y="725"/>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8" name="Freeform: Shape 957">
              <a:extLst>
                <a:ext uri="{FF2B5EF4-FFF2-40B4-BE49-F238E27FC236}">
                  <a16:creationId xmlns:a16="http://schemas.microsoft.com/office/drawing/2014/main" id="{C3E6E3C4-73ED-4AD6-9637-16209BDAE5F7}"/>
                </a:ext>
              </a:extLst>
            </p:cNvPr>
            <p:cNvSpPr/>
            <p:nvPr/>
          </p:nvSpPr>
          <p:spPr>
            <a:xfrm>
              <a:off x="6027910" y="3855365"/>
              <a:ext cx="45326" cy="127101"/>
            </a:xfrm>
            <a:custGeom>
              <a:avLst/>
              <a:gdLst>
                <a:gd name="connsiteX0" fmla="*/ 32215 w 45326"/>
                <a:gd name="connsiteY0" fmla="*/ 833 h 127101"/>
                <a:gd name="connsiteX1" fmla="*/ 12558 w 45326"/>
                <a:gd name="connsiteY1" fmla="*/ 13588 h 127101"/>
                <a:gd name="connsiteX2" fmla="*/ 4265 w 45326"/>
                <a:gd name="connsiteY2" fmla="*/ 87352 h 127101"/>
                <a:gd name="connsiteX3" fmla="*/ 259 w 45326"/>
                <a:gd name="connsiteY3" fmla="*/ 125085 h 127101"/>
                <a:gd name="connsiteX4" fmla="*/ 10878 w 45326"/>
                <a:gd name="connsiteY4" fmla="*/ 127342 h 127101"/>
                <a:gd name="connsiteX5" fmla="*/ 22554 w 45326"/>
                <a:gd name="connsiteY5" fmla="*/ 91228 h 127101"/>
                <a:gd name="connsiteX6" fmla="*/ 44993 w 45326"/>
                <a:gd name="connsiteY6" fmla="*/ 20482 h 127101"/>
                <a:gd name="connsiteX7" fmla="*/ 32215 w 45326"/>
                <a:gd name="connsiteY7" fmla="*/ 833 h 12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26" h="127101">
                  <a:moveTo>
                    <a:pt x="32215" y="833"/>
                  </a:moveTo>
                  <a:cubicBezTo>
                    <a:pt x="22189" y="-1295"/>
                    <a:pt x="14983" y="2171"/>
                    <a:pt x="12558" y="13588"/>
                  </a:cubicBezTo>
                  <a:cubicBezTo>
                    <a:pt x="10467" y="23417"/>
                    <a:pt x="8347" y="49345"/>
                    <a:pt x="4265" y="87352"/>
                  </a:cubicBezTo>
                  <a:lnTo>
                    <a:pt x="259" y="125085"/>
                  </a:lnTo>
                  <a:lnTo>
                    <a:pt x="10878" y="127342"/>
                  </a:lnTo>
                  <a:lnTo>
                    <a:pt x="22554" y="91228"/>
                  </a:lnTo>
                  <a:cubicBezTo>
                    <a:pt x="34298" y="54856"/>
                    <a:pt x="42902" y="30311"/>
                    <a:pt x="44993" y="20482"/>
                  </a:cubicBezTo>
                  <a:cubicBezTo>
                    <a:pt x="47418" y="9065"/>
                    <a:pt x="42249" y="2969"/>
                    <a:pt x="32215" y="833"/>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9" name="Freeform: Shape 958">
              <a:extLst>
                <a:ext uri="{FF2B5EF4-FFF2-40B4-BE49-F238E27FC236}">
                  <a16:creationId xmlns:a16="http://schemas.microsoft.com/office/drawing/2014/main" id="{17883A82-129E-44BD-A03E-26F84418F868}"/>
                </a:ext>
              </a:extLst>
            </p:cNvPr>
            <p:cNvSpPr/>
            <p:nvPr/>
          </p:nvSpPr>
          <p:spPr>
            <a:xfrm>
              <a:off x="5535182" y="3692919"/>
              <a:ext cx="53876" cy="130892"/>
            </a:xfrm>
            <a:custGeom>
              <a:avLst/>
              <a:gdLst>
                <a:gd name="connsiteX0" fmla="*/ 42973 w 53876"/>
                <a:gd name="connsiteY0" fmla="*/ 71669 h 130892"/>
                <a:gd name="connsiteX1" fmla="*/ 2534 w 53876"/>
                <a:gd name="connsiteY1" fmla="*/ 130769 h 130892"/>
                <a:gd name="connsiteX2" fmla="*/ 10576 w 53876"/>
                <a:gd name="connsiteY2" fmla="*/ 66241 h 130892"/>
                <a:gd name="connsiteX3" fmla="*/ 47230 w 53876"/>
                <a:gd name="connsiteY3" fmla="*/ 178 h 130892"/>
                <a:gd name="connsiteX4" fmla="*/ 42973 w 53876"/>
                <a:gd name="connsiteY4" fmla="*/ 71669 h 130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876" h="130892">
                  <a:moveTo>
                    <a:pt x="42973" y="71669"/>
                  </a:moveTo>
                  <a:cubicBezTo>
                    <a:pt x="30628" y="107730"/>
                    <a:pt x="12522" y="134190"/>
                    <a:pt x="2534" y="130769"/>
                  </a:cubicBezTo>
                  <a:cubicBezTo>
                    <a:pt x="-7455" y="127349"/>
                    <a:pt x="16360" y="102758"/>
                    <a:pt x="10576" y="66241"/>
                  </a:cubicBezTo>
                  <a:cubicBezTo>
                    <a:pt x="4966" y="30872"/>
                    <a:pt x="-15687" y="2732"/>
                    <a:pt x="47230" y="178"/>
                  </a:cubicBezTo>
                  <a:cubicBezTo>
                    <a:pt x="57932" y="-255"/>
                    <a:pt x="55310" y="35608"/>
                    <a:pt x="42973" y="71669"/>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960" name="Group 959">
            <a:extLst>
              <a:ext uri="{FF2B5EF4-FFF2-40B4-BE49-F238E27FC236}">
                <a16:creationId xmlns:a16="http://schemas.microsoft.com/office/drawing/2014/main" id="{61475B0D-03C2-444D-85C5-F98327301F9E}"/>
              </a:ext>
            </a:extLst>
          </p:cNvPr>
          <p:cNvGrpSpPr>
            <a:grpSpLocks noChangeAspect="1"/>
          </p:cNvGrpSpPr>
          <p:nvPr/>
        </p:nvGrpSpPr>
        <p:grpSpPr>
          <a:xfrm>
            <a:off x="69679" y="3588362"/>
            <a:ext cx="504000" cy="504000"/>
            <a:chOff x="2457450" y="3431037"/>
            <a:chExt cx="1077355" cy="1077355"/>
          </a:xfrm>
        </p:grpSpPr>
        <p:sp>
          <p:nvSpPr>
            <p:cNvPr id="961" name="Freeform: Shape 960">
              <a:extLst>
                <a:ext uri="{FF2B5EF4-FFF2-40B4-BE49-F238E27FC236}">
                  <a16:creationId xmlns:a16="http://schemas.microsoft.com/office/drawing/2014/main" id="{F482D6B8-F821-49F9-B966-65CF554F0A87}"/>
                </a:ext>
              </a:extLst>
            </p:cNvPr>
            <p:cNvSpPr/>
            <p:nvPr/>
          </p:nvSpPr>
          <p:spPr>
            <a:xfrm>
              <a:off x="2457450" y="343103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2" name="Freeform: Shape 961">
              <a:extLst>
                <a:ext uri="{FF2B5EF4-FFF2-40B4-BE49-F238E27FC236}">
                  <a16:creationId xmlns:a16="http://schemas.microsoft.com/office/drawing/2014/main" id="{E4F6D40D-4AA4-4DAF-A0A4-F45A0A8B941B}"/>
                </a:ext>
              </a:extLst>
            </p:cNvPr>
            <p:cNvSpPr/>
            <p:nvPr/>
          </p:nvSpPr>
          <p:spPr>
            <a:xfrm>
              <a:off x="2751735" y="3680840"/>
              <a:ext cx="488945" cy="577186"/>
            </a:xfrm>
            <a:custGeom>
              <a:avLst/>
              <a:gdLst>
                <a:gd name="connsiteX0" fmla="*/ 344992 w 488945"/>
                <a:gd name="connsiteY0" fmla="*/ 102828 h 577186"/>
                <a:gd name="connsiteX1" fmla="*/ 331105 w 488945"/>
                <a:gd name="connsiteY1" fmla="*/ 185235 h 577186"/>
                <a:gd name="connsiteX2" fmla="*/ 252530 w 488945"/>
                <a:gd name="connsiteY2" fmla="*/ 225 h 577186"/>
                <a:gd name="connsiteX3" fmla="*/ 110810 w 488945"/>
                <a:gd name="connsiteY3" fmla="*/ 278937 h 577186"/>
                <a:gd name="connsiteX4" fmla="*/ 64715 w 488945"/>
                <a:gd name="connsiteY4" fmla="*/ 198225 h 577186"/>
                <a:gd name="connsiteX5" fmla="*/ 29346 w 488945"/>
                <a:gd name="connsiteY5" fmla="*/ 463908 h 577186"/>
                <a:gd name="connsiteX6" fmla="*/ 50326 w 488945"/>
                <a:gd name="connsiteY6" fmla="*/ 492193 h 577186"/>
                <a:gd name="connsiteX7" fmla="*/ 226624 w 488945"/>
                <a:gd name="connsiteY7" fmla="*/ 577411 h 577186"/>
                <a:gd name="connsiteX8" fmla="*/ 174479 w 488945"/>
                <a:gd name="connsiteY8" fmla="*/ 472695 h 577186"/>
                <a:gd name="connsiteX9" fmla="*/ 246213 w 488945"/>
                <a:gd name="connsiteY9" fmla="*/ 303451 h 577186"/>
                <a:gd name="connsiteX10" fmla="*/ 317947 w 488945"/>
                <a:gd name="connsiteY10" fmla="*/ 472695 h 577186"/>
                <a:gd name="connsiteX11" fmla="*/ 273684 w 488945"/>
                <a:gd name="connsiteY11" fmla="*/ 576591 h 577186"/>
                <a:gd name="connsiteX12" fmla="*/ 414218 w 488945"/>
                <a:gd name="connsiteY12" fmla="*/ 517771 h 577186"/>
                <a:gd name="connsiteX13" fmla="*/ 480677 w 488945"/>
                <a:gd name="connsiteY13" fmla="*/ 412515 h 577186"/>
                <a:gd name="connsiteX14" fmla="*/ 344992 w 488945"/>
                <a:gd name="connsiteY14" fmla="*/ 102828 h 577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88945" h="577186">
                  <a:moveTo>
                    <a:pt x="344992" y="102828"/>
                  </a:moveTo>
                  <a:cubicBezTo>
                    <a:pt x="344992" y="134929"/>
                    <a:pt x="339641" y="161815"/>
                    <a:pt x="331105" y="185235"/>
                  </a:cubicBezTo>
                  <a:cubicBezTo>
                    <a:pt x="294003" y="138722"/>
                    <a:pt x="252530" y="89807"/>
                    <a:pt x="252530" y="225"/>
                  </a:cubicBezTo>
                  <a:cubicBezTo>
                    <a:pt x="165524" y="60245"/>
                    <a:pt x="94034" y="156555"/>
                    <a:pt x="110810" y="278937"/>
                  </a:cubicBezTo>
                  <a:cubicBezTo>
                    <a:pt x="91753" y="259219"/>
                    <a:pt x="75121" y="234172"/>
                    <a:pt x="64715" y="198225"/>
                  </a:cubicBezTo>
                  <a:cubicBezTo>
                    <a:pt x="6884" y="267626"/>
                    <a:pt x="-27581" y="365904"/>
                    <a:pt x="29346" y="463908"/>
                  </a:cubicBezTo>
                  <a:cubicBezTo>
                    <a:pt x="34933" y="473508"/>
                    <a:pt x="42048" y="483155"/>
                    <a:pt x="50326" y="492193"/>
                  </a:cubicBezTo>
                  <a:cubicBezTo>
                    <a:pt x="73540" y="520667"/>
                    <a:pt x="128498" y="571741"/>
                    <a:pt x="226624" y="577411"/>
                  </a:cubicBezTo>
                  <a:cubicBezTo>
                    <a:pt x="200270" y="555398"/>
                    <a:pt x="180841" y="498768"/>
                    <a:pt x="174479" y="472695"/>
                  </a:cubicBezTo>
                  <a:cubicBezTo>
                    <a:pt x="156205" y="397753"/>
                    <a:pt x="196409" y="338964"/>
                    <a:pt x="246213" y="303451"/>
                  </a:cubicBezTo>
                  <a:cubicBezTo>
                    <a:pt x="246213" y="391079"/>
                    <a:pt x="316465" y="407506"/>
                    <a:pt x="317947" y="472695"/>
                  </a:cubicBezTo>
                  <a:cubicBezTo>
                    <a:pt x="318669" y="504674"/>
                    <a:pt x="300730" y="555398"/>
                    <a:pt x="273684" y="576591"/>
                  </a:cubicBezTo>
                  <a:cubicBezTo>
                    <a:pt x="340272" y="570251"/>
                    <a:pt x="385812" y="542802"/>
                    <a:pt x="414218" y="517771"/>
                  </a:cubicBezTo>
                  <a:cubicBezTo>
                    <a:pt x="447664" y="491623"/>
                    <a:pt x="471243" y="449944"/>
                    <a:pt x="480677" y="412515"/>
                  </a:cubicBezTo>
                  <a:cubicBezTo>
                    <a:pt x="515240" y="275372"/>
                    <a:pt x="439196" y="167827"/>
                    <a:pt x="344992" y="102828"/>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3" name="Freeform: Shape 962">
              <a:extLst>
                <a:ext uri="{FF2B5EF4-FFF2-40B4-BE49-F238E27FC236}">
                  <a16:creationId xmlns:a16="http://schemas.microsoft.com/office/drawing/2014/main" id="{E0335B19-E25A-4DFF-9C03-B1327EB1E193}"/>
                </a:ext>
              </a:extLst>
            </p:cNvPr>
            <p:cNvSpPr/>
            <p:nvPr/>
          </p:nvSpPr>
          <p:spPr>
            <a:xfrm>
              <a:off x="3107974" y="3908242"/>
              <a:ext cx="77384" cy="200303"/>
            </a:xfrm>
            <a:custGeom>
              <a:avLst/>
              <a:gdLst>
                <a:gd name="connsiteX0" fmla="*/ 287 w 77384"/>
                <a:gd name="connsiteY0" fmla="*/ 241 h 200303"/>
                <a:gd name="connsiteX1" fmla="*/ 49187 w 77384"/>
                <a:gd name="connsiteY1" fmla="*/ 200545 h 200303"/>
                <a:gd name="connsiteX2" fmla="*/ 287 w 77384"/>
                <a:gd name="connsiteY2" fmla="*/ 241 h 200303"/>
              </a:gdLst>
              <a:ahLst/>
              <a:cxnLst>
                <a:cxn ang="0">
                  <a:pos x="connsiteX0" y="connsiteY0"/>
                </a:cxn>
                <a:cxn ang="0">
                  <a:pos x="connsiteX1" y="connsiteY1"/>
                </a:cxn>
                <a:cxn ang="0">
                  <a:pos x="connsiteX2" y="connsiteY2"/>
                </a:cxn>
              </a:cxnLst>
              <a:rect l="l" t="t" r="r" b="b"/>
              <a:pathLst>
                <a:path w="77384" h="200303">
                  <a:moveTo>
                    <a:pt x="287" y="241"/>
                  </a:moveTo>
                  <a:cubicBezTo>
                    <a:pt x="287" y="241"/>
                    <a:pt x="134748" y="81021"/>
                    <a:pt x="49187" y="200545"/>
                  </a:cubicBezTo>
                  <a:cubicBezTo>
                    <a:pt x="49187" y="200545"/>
                    <a:pt x="92431" y="90872"/>
                    <a:pt x="287" y="241"/>
                  </a:cubicBezTo>
                  <a:close/>
                </a:path>
              </a:pathLst>
            </a:custGeom>
            <a:solidFill>
              <a:schemeClr val="bg1">
                <a:lumMod val="75000"/>
              </a:schemeClr>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4" name="Freeform: Shape 963">
              <a:extLst>
                <a:ext uri="{FF2B5EF4-FFF2-40B4-BE49-F238E27FC236}">
                  <a16:creationId xmlns:a16="http://schemas.microsoft.com/office/drawing/2014/main" id="{6F166E04-452C-44B0-8071-954DED6D2771}"/>
                </a:ext>
              </a:extLst>
            </p:cNvPr>
            <p:cNvSpPr/>
            <p:nvPr/>
          </p:nvSpPr>
          <p:spPr>
            <a:xfrm>
              <a:off x="2800518" y="3988307"/>
              <a:ext cx="78229" cy="198463"/>
            </a:xfrm>
            <a:custGeom>
              <a:avLst/>
              <a:gdLst>
                <a:gd name="connsiteX0" fmla="*/ 22496 w 78229"/>
                <a:gd name="connsiteY0" fmla="*/ 274 h 198463"/>
                <a:gd name="connsiteX1" fmla="*/ 78389 w 78229"/>
                <a:gd name="connsiteY1" fmla="*/ 198738 h 198463"/>
                <a:gd name="connsiteX2" fmla="*/ 22496 w 78229"/>
                <a:gd name="connsiteY2" fmla="*/ 274 h 198463"/>
              </a:gdLst>
              <a:ahLst/>
              <a:cxnLst>
                <a:cxn ang="0">
                  <a:pos x="connsiteX0" y="connsiteY0"/>
                </a:cxn>
                <a:cxn ang="0">
                  <a:pos x="connsiteX1" y="connsiteY1"/>
                </a:cxn>
                <a:cxn ang="0">
                  <a:pos x="connsiteX2" y="connsiteY2"/>
                </a:cxn>
              </a:cxnLst>
              <a:rect l="l" t="t" r="r" b="b"/>
              <a:pathLst>
                <a:path w="78229" h="198463">
                  <a:moveTo>
                    <a:pt x="22496" y="274"/>
                  </a:moveTo>
                  <a:cubicBezTo>
                    <a:pt x="22496" y="274"/>
                    <a:pt x="-54878" y="136719"/>
                    <a:pt x="78389" y="198738"/>
                  </a:cubicBezTo>
                  <a:cubicBezTo>
                    <a:pt x="78389" y="198738"/>
                    <a:pt x="-13193" y="124496"/>
                    <a:pt x="22496" y="274"/>
                  </a:cubicBezTo>
                  <a:close/>
                </a:path>
              </a:pathLst>
            </a:custGeom>
            <a:solidFill>
              <a:schemeClr val="bg1">
                <a:lumMod val="75000"/>
              </a:schemeClr>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5" name="Freeform: Shape 964">
              <a:extLst>
                <a:ext uri="{FF2B5EF4-FFF2-40B4-BE49-F238E27FC236}">
                  <a16:creationId xmlns:a16="http://schemas.microsoft.com/office/drawing/2014/main" id="{3684E956-94A3-4E30-9551-60E40809AE29}"/>
                </a:ext>
              </a:extLst>
            </p:cNvPr>
            <p:cNvSpPr/>
            <p:nvPr/>
          </p:nvSpPr>
          <p:spPr>
            <a:xfrm>
              <a:off x="2602164" y="3575759"/>
              <a:ext cx="787918" cy="787911"/>
            </a:xfrm>
            <a:custGeom>
              <a:avLst/>
              <a:gdLst>
                <a:gd name="connsiteX0" fmla="*/ 788143 w 787918"/>
                <a:gd name="connsiteY0" fmla="*/ 394188 h 787911"/>
                <a:gd name="connsiteX1" fmla="*/ 394180 w 787918"/>
                <a:gd name="connsiteY1" fmla="*/ 225 h 787911"/>
                <a:gd name="connsiteX2" fmla="*/ 224 w 787918"/>
                <a:gd name="connsiteY2" fmla="*/ 394188 h 787911"/>
                <a:gd name="connsiteX3" fmla="*/ 394180 w 787918"/>
                <a:gd name="connsiteY3" fmla="*/ 788136 h 787911"/>
                <a:gd name="connsiteX4" fmla="*/ 788143 w 787918"/>
                <a:gd name="connsiteY4" fmla="*/ 394188 h 787911"/>
                <a:gd name="connsiteX5" fmla="*/ 755822 w 787918"/>
                <a:gd name="connsiteY5" fmla="*/ 394188 h 787911"/>
                <a:gd name="connsiteX6" fmla="*/ 394180 w 787918"/>
                <a:gd name="connsiteY6" fmla="*/ 755815 h 787911"/>
                <a:gd name="connsiteX7" fmla="*/ 32545 w 787918"/>
                <a:gd name="connsiteY7" fmla="*/ 394188 h 787911"/>
                <a:gd name="connsiteX8" fmla="*/ 394180 w 787918"/>
                <a:gd name="connsiteY8" fmla="*/ 32546 h 787911"/>
                <a:gd name="connsiteX9" fmla="*/ 755822 w 787918"/>
                <a:gd name="connsiteY9" fmla="*/ 394188 h 78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7918" h="787911">
                  <a:moveTo>
                    <a:pt x="788143" y="394188"/>
                  </a:moveTo>
                  <a:cubicBezTo>
                    <a:pt x="788143" y="176607"/>
                    <a:pt x="611761" y="225"/>
                    <a:pt x="394180" y="225"/>
                  </a:cubicBezTo>
                  <a:cubicBezTo>
                    <a:pt x="176606" y="225"/>
                    <a:pt x="224" y="176607"/>
                    <a:pt x="224" y="394188"/>
                  </a:cubicBezTo>
                  <a:cubicBezTo>
                    <a:pt x="224" y="611762"/>
                    <a:pt x="176606" y="788136"/>
                    <a:pt x="394180" y="788136"/>
                  </a:cubicBezTo>
                  <a:cubicBezTo>
                    <a:pt x="611761" y="788136"/>
                    <a:pt x="788143" y="611762"/>
                    <a:pt x="788143" y="394188"/>
                  </a:cubicBezTo>
                  <a:close/>
                  <a:moveTo>
                    <a:pt x="755822" y="394188"/>
                  </a:moveTo>
                  <a:cubicBezTo>
                    <a:pt x="755822" y="593914"/>
                    <a:pt x="593913" y="755815"/>
                    <a:pt x="394180" y="755815"/>
                  </a:cubicBezTo>
                  <a:cubicBezTo>
                    <a:pt x="194454" y="755815"/>
                    <a:pt x="32545" y="593914"/>
                    <a:pt x="32545" y="394188"/>
                  </a:cubicBezTo>
                  <a:cubicBezTo>
                    <a:pt x="32545" y="194455"/>
                    <a:pt x="194454" y="32546"/>
                    <a:pt x="394180" y="32546"/>
                  </a:cubicBezTo>
                  <a:cubicBezTo>
                    <a:pt x="593913" y="32546"/>
                    <a:pt x="755822" y="194455"/>
                    <a:pt x="755822" y="394188"/>
                  </a:cubicBezTo>
                  <a:close/>
                </a:path>
              </a:pathLst>
            </a:custGeom>
            <a:solidFill>
              <a:srgbClr val="FFFFFF"/>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6" name="Freeform: Shape 965">
              <a:extLst>
                <a:ext uri="{FF2B5EF4-FFF2-40B4-BE49-F238E27FC236}">
                  <a16:creationId xmlns:a16="http://schemas.microsoft.com/office/drawing/2014/main" id="{64AA5D15-DAD7-4859-B8A6-EF12D3FF6E21}"/>
                </a:ext>
              </a:extLst>
            </p:cNvPr>
            <p:cNvSpPr/>
            <p:nvPr/>
          </p:nvSpPr>
          <p:spPr>
            <a:xfrm>
              <a:off x="2723277" y="3696788"/>
              <a:ext cx="545861" cy="545861"/>
            </a:xfrm>
            <a:custGeom>
              <a:avLst/>
              <a:gdLst>
                <a:gd name="connsiteX0" fmla="*/ 224 w 545861"/>
                <a:gd name="connsiteY0" fmla="*/ 23075 h 545861"/>
                <a:gd name="connsiteX1" fmla="*/ 523236 w 545861"/>
                <a:gd name="connsiteY1" fmla="*/ 546086 h 545861"/>
                <a:gd name="connsiteX2" fmla="*/ 546086 w 545861"/>
                <a:gd name="connsiteY2" fmla="*/ 523237 h 545861"/>
                <a:gd name="connsiteX3" fmla="*/ 23074 w 545861"/>
                <a:gd name="connsiteY3" fmla="*/ 225 h 545861"/>
                <a:gd name="connsiteX4" fmla="*/ 224 w 545861"/>
                <a:gd name="connsiteY4" fmla="*/ 23075 h 545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861" h="545861">
                  <a:moveTo>
                    <a:pt x="224" y="23075"/>
                  </a:moveTo>
                  <a:lnTo>
                    <a:pt x="523236" y="546086"/>
                  </a:lnTo>
                  <a:lnTo>
                    <a:pt x="546086" y="523237"/>
                  </a:lnTo>
                  <a:lnTo>
                    <a:pt x="23074" y="225"/>
                  </a:lnTo>
                  <a:lnTo>
                    <a:pt x="224" y="23075"/>
                  </a:lnTo>
                  <a:close/>
                </a:path>
              </a:pathLst>
            </a:custGeom>
            <a:solidFill>
              <a:srgbClr val="FFFFFF"/>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967" name="Group 966">
            <a:extLst>
              <a:ext uri="{FF2B5EF4-FFF2-40B4-BE49-F238E27FC236}">
                <a16:creationId xmlns:a16="http://schemas.microsoft.com/office/drawing/2014/main" id="{BDF34D9E-0853-43D8-9C73-F679FB0103CB}"/>
              </a:ext>
            </a:extLst>
          </p:cNvPr>
          <p:cNvGrpSpPr>
            <a:grpSpLocks noChangeAspect="1"/>
          </p:cNvGrpSpPr>
          <p:nvPr/>
        </p:nvGrpSpPr>
        <p:grpSpPr>
          <a:xfrm>
            <a:off x="69679" y="680982"/>
            <a:ext cx="504000" cy="504000"/>
            <a:chOff x="4032000" y="3392937"/>
            <a:chExt cx="1077355" cy="1077355"/>
          </a:xfrm>
        </p:grpSpPr>
        <p:sp>
          <p:nvSpPr>
            <p:cNvPr id="968" name="Freeform: Shape 967">
              <a:extLst>
                <a:ext uri="{FF2B5EF4-FFF2-40B4-BE49-F238E27FC236}">
                  <a16:creationId xmlns:a16="http://schemas.microsoft.com/office/drawing/2014/main" id="{BA45CAC9-308E-46F2-9760-1E8053717C3A}"/>
                </a:ext>
              </a:extLst>
            </p:cNvPr>
            <p:cNvSpPr/>
            <p:nvPr/>
          </p:nvSpPr>
          <p:spPr>
            <a:xfrm>
              <a:off x="4032000" y="339293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9" name="Freeform: Shape 968">
              <a:extLst>
                <a:ext uri="{FF2B5EF4-FFF2-40B4-BE49-F238E27FC236}">
                  <a16:creationId xmlns:a16="http://schemas.microsoft.com/office/drawing/2014/main" id="{7EE2052B-D4EB-4F27-A022-02B14A162B8D}"/>
                </a:ext>
              </a:extLst>
            </p:cNvPr>
            <p:cNvSpPr/>
            <p:nvPr/>
          </p:nvSpPr>
          <p:spPr>
            <a:xfrm>
              <a:off x="4303257" y="3517734"/>
              <a:ext cx="326233" cy="188151"/>
            </a:xfrm>
            <a:custGeom>
              <a:avLst/>
              <a:gdLst>
                <a:gd name="connsiteX0" fmla="*/ 298075 w 326233"/>
                <a:gd name="connsiteY0" fmla="*/ 100507 h 188151"/>
                <a:gd name="connsiteX1" fmla="*/ 64128 w 326233"/>
                <a:gd name="connsiteY1" fmla="*/ 185658 h 188151"/>
                <a:gd name="connsiteX2" fmla="*/ 8897 w 326233"/>
                <a:gd name="connsiteY2" fmla="*/ 159904 h 188151"/>
                <a:gd name="connsiteX3" fmla="*/ 2770 w 326233"/>
                <a:gd name="connsiteY3" fmla="*/ 143067 h 188151"/>
                <a:gd name="connsiteX4" fmla="*/ 28523 w 326233"/>
                <a:gd name="connsiteY4" fmla="*/ 87828 h 188151"/>
                <a:gd name="connsiteX5" fmla="*/ 262470 w 326233"/>
                <a:gd name="connsiteY5" fmla="*/ 2678 h 188151"/>
                <a:gd name="connsiteX6" fmla="*/ 317702 w 326233"/>
                <a:gd name="connsiteY6" fmla="*/ 28431 h 188151"/>
                <a:gd name="connsiteX7" fmla="*/ 323828 w 326233"/>
                <a:gd name="connsiteY7" fmla="*/ 45276 h 188151"/>
                <a:gd name="connsiteX8" fmla="*/ 298075 w 326233"/>
                <a:gd name="connsiteY8" fmla="*/ 100507 h 18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6233" h="188151">
                  <a:moveTo>
                    <a:pt x="298075" y="100507"/>
                  </a:moveTo>
                  <a:lnTo>
                    <a:pt x="64128" y="185658"/>
                  </a:lnTo>
                  <a:cubicBezTo>
                    <a:pt x="41856" y="193761"/>
                    <a:pt x="17000" y="182176"/>
                    <a:pt x="8897" y="159904"/>
                  </a:cubicBezTo>
                  <a:lnTo>
                    <a:pt x="2770" y="143067"/>
                  </a:lnTo>
                  <a:cubicBezTo>
                    <a:pt x="-5341" y="120788"/>
                    <a:pt x="6251" y="95931"/>
                    <a:pt x="28523" y="87828"/>
                  </a:cubicBezTo>
                  <a:lnTo>
                    <a:pt x="262470" y="2678"/>
                  </a:lnTo>
                  <a:cubicBezTo>
                    <a:pt x="284742" y="-5425"/>
                    <a:pt x="309599" y="6159"/>
                    <a:pt x="317702" y="28431"/>
                  </a:cubicBezTo>
                  <a:lnTo>
                    <a:pt x="323828" y="45276"/>
                  </a:lnTo>
                  <a:cubicBezTo>
                    <a:pt x="331931" y="67548"/>
                    <a:pt x="320347" y="92404"/>
                    <a:pt x="298075" y="100507"/>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0" name="Freeform: Shape 969">
              <a:extLst>
                <a:ext uri="{FF2B5EF4-FFF2-40B4-BE49-F238E27FC236}">
                  <a16:creationId xmlns:a16="http://schemas.microsoft.com/office/drawing/2014/main" id="{BF731F43-B9A3-41B5-AA62-303CCEEE7C68}"/>
                </a:ext>
              </a:extLst>
            </p:cNvPr>
            <p:cNvSpPr/>
            <p:nvPr/>
          </p:nvSpPr>
          <p:spPr>
            <a:xfrm>
              <a:off x="4289794" y="3504271"/>
              <a:ext cx="353159" cy="215078"/>
            </a:xfrm>
            <a:custGeom>
              <a:avLst/>
              <a:gdLst>
                <a:gd name="connsiteX0" fmla="*/ 316145 w 353159"/>
                <a:gd name="connsiteY0" fmla="*/ 126627 h 215078"/>
                <a:gd name="connsiteX1" fmla="*/ 349948 w 353159"/>
                <a:gd name="connsiteY1" fmla="*/ 54133 h 215078"/>
                <a:gd name="connsiteX2" fmla="*/ 343821 w 353159"/>
                <a:gd name="connsiteY2" fmla="*/ 37288 h 215078"/>
                <a:gd name="connsiteX3" fmla="*/ 271327 w 353159"/>
                <a:gd name="connsiteY3" fmla="*/ 3485 h 215078"/>
                <a:gd name="connsiteX4" fmla="*/ 37380 w 353159"/>
                <a:gd name="connsiteY4" fmla="*/ 88635 h 215078"/>
                <a:gd name="connsiteX5" fmla="*/ 3577 w 353159"/>
                <a:gd name="connsiteY5" fmla="*/ 161137 h 215078"/>
                <a:gd name="connsiteX6" fmla="*/ 9704 w 353159"/>
                <a:gd name="connsiteY6" fmla="*/ 177974 h 215078"/>
                <a:gd name="connsiteX7" fmla="*/ 82198 w 353159"/>
                <a:gd name="connsiteY7" fmla="*/ 211777 h 215078"/>
                <a:gd name="connsiteX8" fmla="*/ 316145 w 353159"/>
                <a:gd name="connsiteY8" fmla="*/ 126627 h 215078"/>
                <a:gd name="connsiteX9" fmla="*/ 306932 w 353159"/>
                <a:gd name="connsiteY9" fmla="*/ 101314 h 215078"/>
                <a:gd name="connsiteX10" fmla="*/ 72985 w 353159"/>
                <a:gd name="connsiteY10" fmla="*/ 186465 h 215078"/>
                <a:gd name="connsiteX11" fmla="*/ 35016 w 353159"/>
                <a:gd name="connsiteY11" fmla="*/ 168761 h 215078"/>
                <a:gd name="connsiteX12" fmla="*/ 28889 w 353159"/>
                <a:gd name="connsiteY12" fmla="*/ 151924 h 215078"/>
                <a:gd name="connsiteX13" fmla="*/ 46593 w 353159"/>
                <a:gd name="connsiteY13" fmla="*/ 113948 h 215078"/>
                <a:gd name="connsiteX14" fmla="*/ 280540 w 353159"/>
                <a:gd name="connsiteY14" fmla="*/ 28797 h 215078"/>
                <a:gd name="connsiteX15" fmla="*/ 318509 w 353159"/>
                <a:gd name="connsiteY15" fmla="*/ 46501 h 215078"/>
                <a:gd name="connsiteX16" fmla="*/ 324635 w 353159"/>
                <a:gd name="connsiteY16" fmla="*/ 63346 h 215078"/>
                <a:gd name="connsiteX17" fmla="*/ 306932 w 353159"/>
                <a:gd name="connsiteY17" fmla="*/ 101314 h 21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3159" h="215078">
                  <a:moveTo>
                    <a:pt x="316145" y="126627"/>
                  </a:moveTo>
                  <a:cubicBezTo>
                    <a:pt x="345372" y="115993"/>
                    <a:pt x="360582" y="83368"/>
                    <a:pt x="349948" y="54133"/>
                  </a:cubicBezTo>
                  <a:cubicBezTo>
                    <a:pt x="349948" y="54133"/>
                    <a:pt x="343821" y="37288"/>
                    <a:pt x="343821" y="37288"/>
                  </a:cubicBezTo>
                  <a:cubicBezTo>
                    <a:pt x="333187" y="8061"/>
                    <a:pt x="300562" y="-7149"/>
                    <a:pt x="271327" y="3485"/>
                  </a:cubicBezTo>
                  <a:lnTo>
                    <a:pt x="37380" y="88635"/>
                  </a:lnTo>
                  <a:cubicBezTo>
                    <a:pt x="8153" y="99270"/>
                    <a:pt x="-7065" y="131895"/>
                    <a:pt x="3577" y="161137"/>
                  </a:cubicBezTo>
                  <a:cubicBezTo>
                    <a:pt x="3577" y="161137"/>
                    <a:pt x="9704" y="177974"/>
                    <a:pt x="9704" y="177974"/>
                  </a:cubicBezTo>
                  <a:cubicBezTo>
                    <a:pt x="20338" y="207201"/>
                    <a:pt x="52963" y="222412"/>
                    <a:pt x="82198" y="211777"/>
                  </a:cubicBezTo>
                  <a:lnTo>
                    <a:pt x="316145" y="126627"/>
                  </a:lnTo>
                  <a:close/>
                  <a:moveTo>
                    <a:pt x="306932" y="101314"/>
                  </a:moveTo>
                  <a:lnTo>
                    <a:pt x="72985" y="186465"/>
                  </a:lnTo>
                  <a:cubicBezTo>
                    <a:pt x="57676" y="192037"/>
                    <a:pt x="40588" y="184078"/>
                    <a:pt x="35016" y="168761"/>
                  </a:cubicBezTo>
                  <a:lnTo>
                    <a:pt x="28889" y="151924"/>
                  </a:lnTo>
                  <a:cubicBezTo>
                    <a:pt x="23310" y="136607"/>
                    <a:pt x="31276" y="119520"/>
                    <a:pt x="46593" y="113948"/>
                  </a:cubicBezTo>
                  <a:lnTo>
                    <a:pt x="280540" y="28797"/>
                  </a:lnTo>
                  <a:cubicBezTo>
                    <a:pt x="295849" y="23226"/>
                    <a:pt x="312937" y="31184"/>
                    <a:pt x="318509" y="46501"/>
                  </a:cubicBezTo>
                  <a:cubicBezTo>
                    <a:pt x="318509" y="46501"/>
                    <a:pt x="324635" y="63346"/>
                    <a:pt x="324635" y="63346"/>
                  </a:cubicBezTo>
                  <a:cubicBezTo>
                    <a:pt x="330207" y="78655"/>
                    <a:pt x="322249" y="95743"/>
                    <a:pt x="306932" y="101314"/>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1" name="Freeform: Shape 970">
              <a:extLst>
                <a:ext uri="{FF2B5EF4-FFF2-40B4-BE49-F238E27FC236}">
                  <a16:creationId xmlns:a16="http://schemas.microsoft.com/office/drawing/2014/main" id="{5F91BDBE-0145-4A8A-B4E3-9D839AF94B70}"/>
                </a:ext>
              </a:extLst>
            </p:cNvPr>
            <p:cNvSpPr/>
            <p:nvPr/>
          </p:nvSpPr>
          <p:spPr>
            <a:xfrm>
              <a:off x="4393487" y="3498870"/>
              <a:ext cx="99937" cy="99940"/>
            </a:xfrm>
            <a:custGeom>
              <a:avLst/>
              <a:gdLst>
                <a:gd name="connsiteX0" fmla="*/ 97084 w 99937"/>
                <a:gd name="connsiteY0" fmla="*/ 32948 h 99940"/>
                <a:gd name="connsiteX1" fmla="*/ 67226 w 99937"/>
                <a:gd name="connsiteY1" fmla="*/ 96982 h 99940"/>
                <a:gd name="connsiteX2" fmla="*/ 3200 w 99937"/>
                <a:gd name="connsiteY2" fmla="*/ 67124 h 99940"/>
                <a:gd name="connsiteX3" fmla="*/ 33058 w 99937"/>
                <a:gd name="connsiteY3" fmla="*/ 3090 h 99940"/>
                <a:gd name="connsiteX4" fmla="*/ 97084 w 99937"/>
                <a:gd name="connsiteY4" fmla="*/ 32948 h 99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937" h="99940">
                  <a:moveTo>
                    <a:pt x="97084" y="32948"/>
                  </a:moveTo>
                  <a:cubicBezTo>
                    <a:pt x="106517" y="58877"/>
                    <a:pt x="93154" y="87541"/>
                    <a:pt x="67226" y="96982"/>
                  </a:cubicBezTo>
                  <a:cubicBezTo>
                    <a:pt x="41298" y="106415"/>
                    <a:pt x="12633" y="93045"/>
                    <a:pt x="3200" y="67124"/>
                  </a:cubicBezTo>
                  <a:cubicBezTo>
                    <a:pt x="-6241" y="41196"/>
                    <a:pt x="7130" y="12531"/>
                    <a:pt x="33058" y="3090"/>
                  </a:cubicBezTo>
                  <a:cubicBezTo>
                    <a:pt x="58978" y="-6343"/>
                    <a:pt x="87643" y="7028"/>
                    <a:pt x="97084" y="32948"/>
                  </a:cubicBezTo>
                  <a:close/>
                </a:path>
              </a:pathLst>
            </a:custGeom>
            <a:solidFill>
              <a:schemeClr val="bg1">
                <a:lumMod val="75000"/>
              </a:schemeClr>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2" name="Freeform: Shape 971">
              <a:extLst>
                <a:ext uri="{FF2B5EF4-FFF2-40B4-BE49-F238E27FC236}">
                  <a16:creationId xmlns:a16="http://schemas.microsoft.com/office/drawing/2014/main" id="{8F98772B-8797-4A80-8041-70739FD58CEE}"/>
                </a:ext>
              </a:extLst>
            </p:cNvPr>
            <p:cNvSpPr/>
            <p:nvPr/>
          </p:nvSpPr>
          <p:spPr>
            <a:xfrm>
              <a:off x="4380016" y="3485401"/>
              <a:ext cx="126878" cy="126879"/>
            </a:xfrm>
            <a:custGeom>
              <a:avLst/>
              <a:gdLst>
                <a:gd name="connsiteX0" fmla="*/ 123211 w 126878"/>
                <a:gd name="connsiteY0" fmla="*/ 41812 h 126879"/>
                <a:gd name="connsiteX1" fmla="*/ 123211 w 126878"/>
                <a:gd name="connsiteY1" fmla="*/ 41812 h 126879"/>
                <a:gd name="connsiteX2" fmla="*/ 41922 w 126878"/>
                <a:gd name="connsiteY2" fmla="*/ 3904 h 126879"/>
                <a:gd name="connsiteX3" fmla="*/ 41922 w 126878"/>
                <a:gd name="connsiteY3" fmla="*/ 3904 h 126879"/>
                <a:gd name="connsiteX4" fmla="*/ 4014 w 126878"/>
                <a:gd name="connsiteY4" fmla="*/ 85200 h 126879"/>
                <a:gd name="connsiteX5" fmla="*/ 85303 w 126878"/>
                <a:gd name="connsiteY5" fmla="*/ 123108 h 126879"/>
                <a:gd name="connsiteX6" fmla="*/ 85303 w 126878"/>
                <a:gd name="connsiteY6" fmla="*/ 123108 h 126879"/>
                <a:gd name="connsiteX7" fmla="*/ 123211 w 126878"/>
                <a:gd name="connsiteY7" fmla="*/ 41812 h 126879"/>
                <a:gd name="connsiteX8" fmla="*/ 97898 w 126878"/>
                <a:gd name="connsiteY8" fmla="*/ 51024 h 126879"/>
                <a:gd name="connsiteX9" fmla="*/ 76090 w 126878"/>
                <a:gd name="connsiteY9" fmla="*/ 97796 h 126879"/>
                <a:gd name="connsiteX10" fmla="*/ 29326 w 126878"/>
                <a:gd name="connsiteY10" fmla="*/ 75987 h 126879"/>
                <a:gd name="connsiteX11" fmla="*/ 29326 w 126878"/>
                <a:gd name="connsiteY11" fmla="*/ 75987 h 126879"/>
                <a:gd name="connsiteX12" fmla="*/ 51135 w 126878"/>
                <a:gd name="connsiteY12" fmla="*/ 29216 h 126879"/>
                <a:gd name="connsiteX13" fmla="*/ 97898 w 126878"/>
                <a:gd name="connsiteY13" fmla="*/ 51024 h 126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878" h="126879">
                  <a:moveTo>
                    <a:pt x="123211" y="41812"/>
                  </a:moveTo>
                  <a:lnTo>
                    <a:pt x="123211" y="41812"/>
                  </a:lnTo>
                  <a:cubicBezTo>
                    <a:pt x="111223" y="8905"/>
                    <a:pt x="74828" y="-8069"/>
                    <a:pt x="41922" y="3904"/>
                  </a:cubicBezTo>
                  <a:lnTo>
                    <a:pt x="41922" y="3904"/>
                  </a:lnTo>
                  <a:cubicBezTo>
                    <a:pt x="9000" y="15891"/>
                    <a:pt x="-7966" y="52286"/>
                    <a:pt x="4014" y="85200"/>
                  </a:cubicBezTo>
                  <a:cubicBezTo>
                    <a:pt x="15994" y="118106"/>
                    <a:pt x="52381" y="135080"/>
                    <a:pt x="85303" y="123108"/>
                  </a:cubicBezTo>
                  <a:lnTo>
                    <a:pt x="85303" y="123108"/>
                  </a:lnTo>
                  <a:cubicBezTo>
                    <a:pt x="118224" y="111121"/>
                    <a:pt x="135183" y="74733"/>
                    <a:pt x="123211" y="41812"/>
                  </a:cubicBezTo>
                  <a:close/>
                  <a:moveTo>
                    <a:pt x="97898" y="51024"/>
                  </a:moveTo>
                  <a:cubicBezTo>
                    <a:pt x="104793" y="69967"/>
                    <a:pt x="95025" y="90901"/>
                    <a:pt x="76090" y="97796"/>
                  </a:cubicBezTo>
                  <a:cubicBezTo>
                    <a:pt x="57155" y="104682"/>
                    <a:pt x="36213" y="94922"/>
                    <a:pt x="29326" y="75987"/>
                  </a:cubicBezTo>
                  <a:lnTo>
                    <a:pt x="29326" y="75987"/>
                  </a:lnTo>
                  <a:cubicBezTo>
                    <a:pt x="22432" y="57045"/>
                    <a:pt x="32200" y="36110"/>
                    <a:pt x="51135" y="29216"/>
                  </a:cubicBezTo>
                  <a:cubicBezTo>
                    <a:pt x="70070" y="22322"/>
                    <a:pt x="91004" y="32089"/>
                    <a:pt x="97898" y="51024"/>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3" name="Freeform: Shape 972">
              <a:extLst>
                <a:ext uri="{FF2B5EF4-FFF2-40B4-BE49-F238E27FC236}">
                  <a16:creationId xmlns:a16="http://schemas.microsoft.com/office/drawing/2014/main" id="{15BFB6CE-F54E-4DC0-872F-9E0512CAFAFE}"/>
                </a:ext>
              </a:extLst>
            </p:cNvPr>
            <p:cNvSpPr/>
            <p:nvPr/>
          </p:nvSpPr>
          <p:spPr>
            <a:xfrm>
              <a:off x="4220749" y="3612608"/>
              <a:ext cx="581678" cy="246846"/>
            </a:xfrm>
            <a:custGeom>
              <a:avLst/>
              <a:gdLst>
                <a:gd name="connsiteX0" fmla="*/ 581878 w 581678"/>
                <a:gd name="connsiteY0" fmla="*/ 40644 h 246846"/>
                <a:gd name="connsiteX1" fmla="*/ 14939 w 581678"/>
                <a:gd name="connsiteY1" fmla="*/ 246990 h 246846"/>
                <a:gd name="connsiteX2" fmla="*/ 200 w 581678"/>
                <a:gd name="connsiteY2" fmla="*/ 206490 h 246846"/>
                <a:gd name="connsiteX3" fmla="*/ 567132 w 581678"/>
                <a:gd name="connsiteY3" fmla="*/ 144 h 246846"/>
                <a:gd name="connsiteX4" fmla="*/ 581878 w 581678"/>
                <a:gd name="connsiteY4" fmla="*/ 40644 h 246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678" h="246846">
                  <a:moveTo>
                    <a:pt x="581878" y="40644"/>
                  </a:moveTo>
                  <a:lnTo>
                    <a:pt x="14939" y="246990"/>
                  </a:lnTo>
                  <a:lnTo>
                    <a:pt x="200" y="206490"/>
                  </a:lnTo>
                  <a:lnTo>
                    <a:pt x="567132" y="144"/>
                  </a:lnTo>
                  <a:lnTo>
                    <a:pt x="581878" y="40644"/>
                  </a:lnTo>
                  <a:close/>
                </a:path>
              </a:pathLst>
            </a:custGeom>
            <a:solidFill>
              <a:srgbClr val="FFFFFF"/>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4" name="Freeform: Shape 973">
              <a:extLst>
                <a:ext uri="{FF2B5EF4-FFF2-40B4-BE49-F238E27FC236}">
                  <a16:creationId xmlns:a16="http://schemas.microsoft.com/office/drawing/2014/main" id="{8E73654A-C155-4F8C-A980-8CB83382F854}"/>
                </a:ext>
              </a:extLst>
            </p:cNvPr>
            <p:cNvSpPr/>
            <p:nvPr/>
          </p:nvSpPr>
          <p:spPr>
            <a:xfrm>
              <a:off x="4249535" y="3691685"/>
              <a:ext cx="572785" cy="222408"/>
            </a:xfrm>
            <a:custGeom>
              <a:avLst/>
              <a:gdLst>
                <a:gd name="connsiteX0" fmla="*/ 572995 w 572785"/>
                <a:gd name="connsiteY0" fmla="*/ 16233 h 222408"/>
                <a:gd name="connsiteX1" fmla="*/ 6055 w 572785"/>
                <a:gd name="connsiteY1" fmla="*/ 222580 h 222408"/>
                <a:gd name="connsiteX2" fmla="*/ 210 w 572785"/>
                <a:gd name="connsiteY2" fmla="*/ 206518 h 222408"/>
                <a:gd name="connsiteX3" fmla="*/ 567142 w 572785"/>
                <a:gd name="connsiteY3" fmla="*/ 172 h 222408"/>
                <a:gd name="connsiteX4" fmla="*/ 572995 w 572785"/>
                <a:gd name="connsiteY4" fmla="*/ 16233 h 222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785" h="222408">
                  <a:moveTo>
                    <a:pt x="572995" y="16233"/>
                  </a:moveTo>
                  <a:lnTo>
                    <a:pt x="6055" y="222580"/>
                  </a:lnTo>
                  <a:lnTo>
                    <a:pt x="210" y="206518"/>
                  </a:lnTo>
                  <a:lnTo>
                    <a:pt x="567142" y="172"/>
                  </a:lnTo>
                  <a:lnTo>
                    <a:pt x="572995" y="16233"/>
                  </a:lnTo>
                  <a:close/>
                </a:path>
              </a:pathLst>
            </a:custGeom>
            <a:solidFill>
              <a:srgbClr val="FFFFFF"/>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5" name="Freeform: Shape 974">
              <a:extLst>
                <a:ext uri="{FF2B5EF4-FFF2-40B4-BE49-F238E27FC236}">
                  <a16:creationId xmlns:a16="http://schemas.microsoft.com/office/drawing/2014/main" id="{FCD4A3B2-2A2E-4C5C-9F95-5145F735A261}"/>
                </a:ext>
              </a:extLst>
            </p:cNvPr>
            <p:cNvSpPr/>
            <p:nvPr/>
          </p:nvSpPr>
          <p:spPr>
            <a:xfrm>
              <a:off x="4358394" y="3990791"/>
              <a:ext cx="572792" cy="222408"/>
            </a:xfrm>
            <a:custGeom>
              <a:avLst/>
              <a:gdLst>
                <a:gd name="connsiteX0" fmla="*/ 573048 w 572792"/>
                <a:gd name="connsiteY0" fmla="*/ 16358 h 222408"/>
                <a:gd name="connsiteX1" fmla="*/ 6101 w 572792"/>
                <a:gd name="connsiteY1" fmla="*/ 222704 h 222408"/>
                <a:gd name="connsiteX2" fmla="*/ 255 w 572792"/>
                <a:gd name="connsiteY2" fmla="*/ 206635 h 222408"/>
                <a:gd name="connsiteX3" fmla="*/ 567195 w 572792"/>
                <a:gd name="connsiteY3" fmla="*/ 296 h 222408"/>
                <a:gd name="connsiteX4" fmla="*/ 573048 w 572792"/>
                <a:gd name="connsiteY4" fmla="*/ 16358 h 222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792" h="222408">
                  <a:moveTo>
                    <a:pt x="573048" y="16358"/>
                  </a:moveTo>
                  <a:lnTo>
                    <a:pt x="6101" y="222704"/>
                  </a:lnTo>
                  <a:lnTo>
                    <a:pt x="255" y="206635"/>
                  </a:lnTo>
                  <a:lnTo>
                    <a:pt x="567195" y="296"/>
                  </a:lnTo>
                  <a:lnTo>
                    <a:pt x="573048" y="16358"/>
                  </a:lnTo>
                  <a:close/>
                </a:path>
              </a:pathLst>
            </a:custGeom>
            <a:solidFill>
              <a:srgbClr val="FFFFFF"/>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6" name="Freeform: Shape 975">
              <a:extLst>
                <a:ext uri="{FF2B5EF4-FFF2-40B4-BE49-F238E27FC236}">
                  <a16:creationId xmlns:a16="http://schemas.microsoft.com/office/drawing/2014/main" id="{C546BEFF-48F8-4F65-8DAF-24D509815FBF}"/>
                </a:ext>
              </a:extLst>
            </p:cNvPr>
            <p:cNvSpPr/>
            <p:nvPr/>
          </p:nvSpPr>
          <p:spPr>
            <a:xfrm>
              <a:off x="4881884" y="3893098"/>
              <a:ext cx="227470" cy="299523"/>
            </a:xfrm>
            <a:custGeom>
              <a:avLst/>
              <a:gdLst>
                <a:gd name="connsiteX0" fmla="*/ 51999 w 227470"/>
                <a:gd name="connsiteY0" fmla="*/ 279279 h 299523"/>
                <a:gd name="connsiteX1" fmla="*/ 72934 w 227470"/>
                <a:gd name="connsiteY1" fmla="*/ 299796 h 299523"/>
                <a:gd name="connsiteX2" fmla="*/ 227872 w 227470"/>
                <a:gd name="connsiteY2" fmla="*/ 143869 h 299523"/>
                <a:gd name="connsiteX3" fmla="*/ 227872 w 227470"/>
                <a:gd name="connsiteY3" fmla="*/ 272 h 299523"/>
                <a:gd name="connsiteX4" fmla="*/ 401 w 227470"/>
                <a:gd name="connsiteY4" fmla="*/ 228784 h 299523"/>
                <a:gd name="connsiteX5" fmla="*/ 21427 w 227470"/>
                <a:gd name="connsiteY5" fmla="*/ 249368 h 299523"/>
                <a:gd name="connsiteX6" fmla="*/ 51999 w 227470"/>
                <a:gd name="connsiteY6" fmla="*/ 279279 h 299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470" h="299523">
                  <a:moveTo>
                    <a:pt x="51999" y="279279"/>
                  </a:moveTo>
                  <a:lnTo>
                    <a:pt x="72934" y="299796"/>
                  </a:lnTo>
                  <a:lnTo>
                    <a:pt x="227872" y="143869"/>
                  </a:lnTo>
                  <a:lnTo>
                    <a:pt x="227872" y="272"/>
                  </a:lnTo>
                  <a:lnTo>
                    <a:pt x="401" y="228784"/>
                  </a:lnTo>
                  <a:lnTo>
                    <a:pt x="21427" y="249368"/>
                  </a:lnTo>
                  <a:lnTo>
                    <a:pt x="51999" y="279279"/>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7" name="Freeform: Shape 976">
              <a:extLst>
                <a:ext uri="{FF2B5EF4-FFF2-40B4-BE49-F238E27FC236}">
                  <a16:creationId xmlns:a16="http://schemas.microsoft.com/office/drawing/2014/main" id="{5001F99D-89F9-4027-8F0B-76E2FB70A94A}"/>
                </a:ext>
              </a:extLst>
            </p:cNvPr>
            <p:cNvSpPr/>
            <p:nvPr/>
          </p:nvSpPr>
          <p:spPr>
            <a:xfrm>
              <a:off x="4826969" y="4220489"/>
              <a:ext cx="27208" cy="27877"/>
            </a:xfrm>
            <a:custGeom>
              <a:avLst/>
              <a:gdLst>
                <a:gd name="connsiteX0" fmla="*/ 9347 w 27208"/>
                <a:gd name="connsiteY0" fmla="*/ 27329 h 27877"/>
                <a:gd name="connsiteX1" fmla="*/ 27545 w 27208"/>
                <a:gd name="connsiteY1" fmla="*/ 20351 h 27877"/>
                <a:gd name="connsiteX2" fmla="*/ 8078 w 27208"/>
                <a:gd name="connsiteY2" fmla="*/ 351 h 27877"/>
                <a:gd name="connsiteX3" fmla="*/ 1229 w 27208"/>
                <a:gd name="connsiteY3" fmla="*/ 18922 h 27877"/>
                <a:gd name="connsiteX4" fmla="*/ 9347 w 27208"/>
                <a:gd name="connsiteY4" fmla="*/ 27329 h 27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08" h="27877">
                  <a:moveTo>
                    <a:pt x="9347" y="27329"/>
                  </a:moveTo>
                  <a:lnTo>
                    <a:pt x="27545" y="20351"/>
                  </a:lnTo>
                  <a:lnTo>
                    <a:pt x="8078" y="351"/>
                  </a:lnTo>
                  <a:lnTo>
                    <a:pt x="1229" y="18922"/>
                  </a:lnTo>
                  <a:cubicBezTo>
                    <a:pt x="-1469" y="26310"/>
                    <a:pt x="2157" y="30080"/>
                    <a:pt x="9347" y="27329"/>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8" name="Freeform: Shape 977">
              <a:extLst>
                <a:ext uri="{FF2B5EF4-FFF2-40B4-BE49-F238E27FC236}">
                  <a16:creationId xmlns:a16="http://schemas.microsoft.com/office/drawing/2014/main" id="{00A3D758-3BAA-4CA2-A120-098841CC427C}"/>
                </a:ext>
              </a:extLst>
            </p:cNvPr>
            <p:cNvSpPr/>
            <p:nvPr/>
          </p:nvSpPr>
          <p:spPr>
            <a:xfrm>
              <a:off x="4842563" y="4137224"/>
              <a:ext cx="96582" cy="94074"/>
            </a:xfrm>
            <a:custGeom>
              <a:avLst/>
              <a:gdLst>
                <a:gd name="connsiteX0" fmla="*/ 85919 w 96582"/>
                <a:gd name="connsiteY0" fmla="*/ 73744 h 94074"/>
                <a:gd name="connsiteX1" fmla="*/ 96941 w 96582"/>
                <a:gd name="connsiteY1" fmla="*/ 62950 h 94074"/>
                <a:gd name="connsiteX2" fmla="*/ 32968 w 96582"/>
                <a:gd name="connsiteY2" fmla="*/ 331 h 94074"/>
                <a:gd name="connsiteX3" fmla="*/ 21573 w 96582"/>
                <a:gd name="connsiteY3" fmla="*/ 11497 h 94074"/>
                <a:gd name="connsiteX4" fmla="*/ 358 w 96582"/>
                <a:gd name="connsiteY4" fmla="*/ 66280 h 94074"/>
                <a:gd name="connsiteX5" fmla="*/ 29076 w 96582"/>
                <a:gd name="connsiteY5" fmla="*/ 94405 h 94074"/>
                <a:gd name="connsiteX6" fmla="*/ 85919 w 96582"/>
                <a:gd name="connsiteY6" fmla="*/ 73744 h 94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582" h="94074">
                  <a:moveTo>
                    <a:pt x="85919" y="73744"/>
                  </a:moveTo>
                  <a:lnTo>
                    <a:pt x="96941" y="62950"/>
                  </a:lnTo>
                  <a:lnTo>
                    <a:pt x="32968" y="331"/>
                  </a:lnTo>
                  <a:lnTo>
                    <a:pt x="21573" y="11497"/>
                  </a:lnTo>
                  <a:lnTo>
                    <a:pt x="358" y="66280"/>
                  </a:lnTo>
                  <a:lnTo>
                    <a:pt x="29076" y="94405"/>
                  </a:lnTo>
                  <a:lnTo>
                    <a:pt x="85919" y="73744"/>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9" name="Freeform: Shape 978">
              <a:extLst>
                <a:ext uri="{FF2B5EF4-FFF2-40B4-BE49-F238E27FC236}">
                  <a16:creationId xmlns:a16="http://schemas.microsoft.com/office/drawing/2014/main" id="{24782882-1197-46D9-A052-378073239014}"/>
                </a:ext>
              </a:extLst>
            </p:cNvPr>
            <p:cNvSpPr/>
            <p:nvPr/>
          </p:nvSpPr>
          <p:spPr>
            <a:xfrm>
              <a:off x="4291616" y="3918609"/>
              <a:ext cx="52320" cy="81357"/>
            </a:xfrm>
            <a:custGeom>
              <a:avLst/>
              <a:gdLst>
                <a:gd name="connsiteX0" fmla="*/ 52439 w 52320"/>
                <a:gd name="connsiteY0" fmla="*/ 76524 h 81357"/>
                <a:gd name="connsiteX1" fmla="*/ 24671 w 52320"/>
                <a:gd name="connsiteY1" fmla="*/ 237 h 81357"/>
                <a:gd name="connsiteX2" fmla="*/ 10738 w 52320"/>
                <a:gd name="connsiteY2" fmla="*/ 5307 h 81357"/>
                <a:gd name="connsiteX3" fmla="*/ 119 w 52320"/>
                <a:gd name="connsiteY3" fmla="*/ 24462 h 81357"/>
                <a:gd name="connsiteX4" fmla="*/ 5577 w 52320"/>
                <a:gd name="connsiteY4" fmla="*/ 39460 h 81357"/>
                <a:gd name="connsiteX5" fmla="*/ 16204 w 52320"/>
                <a:gd name="connsiteY5" fmla="*/ 20304 h 81357"/>
                <a:gd name="connsiteX6" fmla="*/ 38506 w 52320"/>
                <a:gd name="connsiteY6" fmla="*/ 81594 h 81357"/>
                <a:gd name="connsiteX7" fmla="*/ 52439 w 52320"/>
                <a:gd name="connsiteY7" fmla="*/ 76524 h 81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320" h="81357">
                  <a:moveTo>
                    <a:pt x="52439" y="76524"/>
                  </a:moveTo>
                  <a:lnTo>
                    <a:pt x="24671" y="237"/>
                  </a:lnTo>
                  <a:lnTo>
                    <a:pt x="10738" y="5307"/>
                  </a:lnTo>
                  <a:lnTo>
                    <a:pt x="119" y="24462"/>
                  </a:lnTo>
                  <a:lnTo>
                    <a:pt x="5577" y="39460"/>
                  </a:lnTo>
                  <a:lnTo>
                    <a:pt x="16204" y="20304"/>
                  </a:lnTo>
                  <a:lnTo>
                    <a:pt x="38506" y="81594"/>
                  </a:lnTo>
                  <a:lnTo>
                    <a:pt x="52439" y="76524"/>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0" name="Freeform: Shape 979">
              <a:extLst>
                <a:ext uri="{FF2B5EF4-FFF2-40B4-BE49-F238E27FC236}">
                  <a16:creationId xmlns:a16="http://schemas.microsoft.com/office/drawing/2014/main" id="{72B4B17A-D008-4CD2-BD33-D948683AED6F}"/>
                </a:ext>
              </a:extLst>
            </p:cNvPr>
            <p:cNvSpPr/>
            <p:nvPr/>
          </p:nvSpPr>
          <p:spPr>
            <a:xfrm>
              <a:off x="4428623" y="3980096"/>
              <a:ext cx="138451" cy="138458"/>
            </a:xfrm>
            <a:custGeom>
              <a:avLst/>
              <a:gdLst>
                <a:gd name="connsiteX0" fmla="*/ 37137 w 138451"/>
                <a:gd name="connsiteY0" fmla="*/ 138733 h 138458"/>
                <a:gd name="connsiteX1" fmla="*/ 138645 w 138451"/>
                <a:gd name="connsiteY1" fmla="*/ 101783 h 138458"/>
                <a:gd name="connsiteX2" fmla="*/ 101703 w 138451"/>
                <a:gd name="connsiteY2" fmla="*/ 274 h 138458"/>
                <a:gd name="connsiteX3" fmla="*/ 194 w 138451"/>
                <a:gd name="connsiteY3" fmla="*/ 37224 h 138458"/>
                <a:gd name="connsiteX4" fmla="*/ 37137 w 138451"/>
                <a:gd name="connsiteY4" fmla="*/ 138733 h 138458"/>
                <a:gd name="connsiteX5" fmla="*/ 128900 w 138451"/>
                <a:gd name="connsiteY5" fmla="*/ 97237 h 138458"/>
                <a:gd name="connsiteX6" fmla="*/ 41682 w 138451"/>
                <a:gd name="connsiteY6" fmla="*/ 128988 h 138458"/>
                <a:gd name="connsiteX7" fmla="*/ 9939 w 138451"/>
                <a:gd name="connsiteY7" fmla="*/ 41770 h 138458"/>
                <a:gd name="connsiteX8" fmla="*/ 97157 w 138451"/>
                <a:gd name="connsiteY8" fmla="*/ 10019 h 138458"/>
                <a:gd name="connsiteX9" fmla="*/ 128900 w 138451"/>
                <a:gd name="connsiteY9" fmla="*/ 97237 h 138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451" h="138458">
                  <a:moveTo>
                    <a:pt x="37137" y="138733"/>
                  </a:moveTo>
                  <a:lnTo>
                    <a:pt x="138645" y="101783"/>
                  </a:lnTo>
                  <a:lnTo>
                    <a:pt x="101703" y="274"/>
                  </a:lnTo>
                  <a:lnTo>
                    <a:pt x="194" y="37224"/>
                  </a:lnTo>
                  <a:lnTo>
                    <a:pt x="37137" y="138733"/>
                  </a:lnTo>
                  <a:close/>
                  <a:moveTo>
                    <a:pt x="128900" y="97237"/>
                  </a:moveTo>
                  <a:lnTo>
                    <a:pt x="41682" y="128988"/>
                  </a:lnTo>
                  <a:cubicBezTo>
                    <a:pt x="41682" y="128988"/>
                    <a:pt x="9939" y="41770"/>
                    <a:pt x="9939" y="41770"/>
                  </a:cubicBezTo>
                  <a:cubicBezTo>
                    <a:pt x="9939" y="41770"/>
                    <a:pt x="97157" y="10019"/>
                    <a:pt x="97157" y="10019"/>
                  </a:cubicBezTo>
                  <a:lnTo>
                    <a:pt x="128900" y="97237"/>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1" name="Freeform: Shape 980">
              <a:extLst>
                <a:ext uri="{FF2B5EF4-FFF2-40B4-BE49-F238E27FC236}">
                  <a16:creationId xmlns:a16="http://schemas.microsoft.com/office/drawing/2014/main" id="{33CD45C4-142A-40E2-A664-12154D21CBE9}"/>
                </a:ext>
              </a:extLst>
            </p:cNvPr>
            <p:cNvSpPr/>
            <p:nvPr/>
          </p:nvSpPr>
          <p:spPr>
            <a:xfrm>
              <a:off x="4470568" y="4004884"/>
              <a:ext cx="47340" cy="85389"/>
            </a:xfrm>
            <a:custGeom>
              <a:avLst/>
              <a:gdLst>
                <a:gd name="connsiteX0" fmla="*/ 47533 w 47340"/>
                <a:gd name="connsiteY0" fmla="*/ 1634 h 85389"/>
                <a:gd name="connsiteX1" fmla="*/ 35386 w 47340"/>
                <a:gd name="connsiteY1" fmla="*/ 36760 h 85389"/>
                <a:gd name="connsiteX2" fmla="*/ 26964 w 47340"/>
                <a:gd name="connsiteY2" fmla="*/ 72372 h 85389"/>
                <a:gd name="connsiteX3" fmla="*/ 26478 w 47340"/>
                <a:gd name="connsiteY3" fmla="*/ 75991 h 85389"/>
                <a:gd name="connsiteX4" fmla="*/ 20237 w 47340"/>
                <a:gd name="connsiteY4" fmla="*/ 84937 h 85389"/>
                <a:gd name="connsiteX5" fmla="*/ 16185 w 47340"/>
                <a:gd name="connsiteY5" fmla="*/ 85644 h 85389"/>
                <a:gd name="connsiteX6" fmla="*/ 12567 w 47340"/>
                <a:gd name="connsiteY6" fmla="*/ 84291 h 85389"/>
                <a:gd name="connsiteX7" fmla="*/ 9230 w 47340"/>
                <a:gd name="connsiteY7" fmla="*/ 81213 h 85389"/>
                <a:gd name="connsiteX8" fmla="*/ 4593 w 47340"/>
                <a:gd name="connsiteY8" fmla="*/ 75124 h 85389"/>
                <a:gd name="connsiteX9" fmla="*/ 4168 w 47340"/>
                <a:gd name="connsiteY9" fmla="*/ 74508 h 85389"/>
                <a:gd name="connsiteX10" fmla="*/ 473 w 47340"/>
                <a:gd name="connsiteY10" fmla="*/ 68716 h 85389"/>
                <a:gd name="connsiteX11" fmla="*/ 1766 w 47340"/>
                <a:gd name="connsiteY11" fmla="*/ 62886 h 85389"/>
                <a:gd name="connsiteX12" fmla="*/ 6942 w 47340"/>
                <a:gd name="connsiteY12" fmla="*/ 58553 h 85389"/>
                <a:gd name="connsiteX13" fmla="*/ 8690 w 47340"/>
                <a:gd name="connsiteY13" fmla="*/ 58561 h 85389"/>
                <a:gd name="connsiteX14" fmla="*/ 10933 w 47340"/>
                <a:gd name="connsiteY14" fmla="*/ 60492 h 85389"/>
                <a:gd name="connsiteX15" fmla="*/ 13183 w 47340"/>
                <a:gd name="connsiteY15" fmla="*/ 63167 h 85389"/>
                <a:gd name="connsiteX16" fmla="*/ 17356 w 47340"/>
                <a:gd name="connsiteY16" fmla="*/ 66580 h 85389"/>
                <a:gd name="connsiteX17" fmla="*/ 20906 w 47340"/>
                <a:gd name="connsiteY17" fmla="*/ 54046 h 85389"/>
                <a:gd name="connsiteX18" fmla="*/ 25413 w 47340"/>
                <a:gd name="connsiteY18" fmla="*/ 34373 h 85389"/>
                <a:gd name="connsiteX19" fmla="*/ 29845 w 47340"/>
                <a:gd name="connsiteY19" fmla="*/ 17992 h 85389"/>
                <a:gd name="connsiteX20" fmla="*/ 33319 w 47340"/>
                <a:gd name="connsiteY20" fmla="*/ 9828 h 85389"/>
                <a:gd name="connsiteX21" fmla="*/ 37986 w 47340"/>
                <a:gd name="connsiteY21" fmla="*/ 4903 h 85389"/>
                <a:gd name="connsiteX22" fmla="*/ 46317 w 47340"/>
                <a:gd name="connsiteY22" fmla="*/ 274 h 85389"/>
                <a:gd name="connsiteX23" fmla="*/ 47533 w 47340"/>
                <a:gd name="connsiteY23" fmla="*/ 1634 h 8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340" h="85389">
                  <a:moveTo>
                    <a:pt x="47533" y="1634"/>
                  </a:moveTo>
                  <a:cubicBezTo>
                    <a:pt x="42881" y="13211"/>
                    <a:pt x="38837" y="24925"/>
                    <a:pt x="35386" y="36760"/>
                  </a:cubicBezTo>
                  <a:cubicBezTo>
                    <a:pt x="31943" y="48588"/>
                    <a:pt x="29130" y="60454"/>
                    <a:pt x="26964" y="72372"/>
                  </a:cubicBezTo>
                  <a:cubicBezTo>
                    <a:pt x="26804" y="73254"/>
                    <a:pt x="26652" y="74455"/>
                    <a:pt x="26478" y="75991"/>
                  </a:cubicBezTo>
                  <a:cubicBezTo>
                    <a:pt x="25953" y="80635"/>
                    <a:pt x="23863" y="83615"/>
                    <a:pt x="20237" y="84937"/>
                  </a:cubicBezTo>
                  <a:cubicBezTo>
                    <a:pt x="18701" y="85492"/>
                    <a:pt x="17348" y="85736"/>
                    <a:pt x="16185" y="85644"/>
                  </a:cubicBezTo>
                  <a:cubicBezTo>
                    <a:pt x="15022" y="85553"/>
                    <a:pt x="13814" y="85105"/>
                    <a:pt x="12567" y="84291"/>
                  </a:cubicBezTo>
                  <a:cubicBezTo>
                    <a:pt x="11510" y="83577"/>
                    <a:pt x="10401" y="82551"/>
                    <a:pt x="9230" y="81213"/>
                  </a:cubicBezTo>
                  <a:cubicBezTo>
                    <a:pt x="8059" y="79883"/>
                    <a:pt x="6524" y="77845"/>
                    <a:pt x="4593" y="75124"/>
                  </a:cubicBezTo>
                  <a:cubicBezTo>
                    <a:pt x="4479" y="74964"/>
                    <a:pt x="4335" y="74759"/>
                    <a:pt x="4168" y="74508"/>
                  </a:cubicBezTo>
                  <a:cubicBezTo>
                    <a:pt x="2009" y="71491"/>
                    <a:pt x="785" y="69568"/>
                    <a:pt x="473" y="68716"/>
                  </a:cubicBezTo>
                  <a:cubicBezTo>
                    <a:pt x="-158" y="66991"/>
                    <a:pt x="276" y="65052"/>
                    <a:pt x="1766" y="62886"/>
                  </a:cubicBezTo>
                  <a:cubicBezTo>
                    <a:pt x="3248" y="60712"/>
                    <a:pt x="4973" y="59275"/>
                    <a:pt x="6942" y="58553"/>
                  </a:cubicBezTo>
                  <a:cubicBezTo>
                    <a:pt x="7573" y="58325"/>
                    <a:pt x="8166" y="58325"/>
                    <a:pt x="8690" y="58561"/>
                  </a:cubicBezTo>
                  <a:cubicBezTo>
                    <a:pt x="9222" y="58804"/>
                    <a:pt x="9967" y="59450"/>
                    <a:pt x="10933" y="60492"/>
                  </a:cubicBezTo>
                  <a:cubicBezTo>
                    <a:pt x="11510" y="61145"/>
                    <a:pt x="12271" y="62027"/>
                    <a:pt x="13183" y="63167"/>
                  </a:cubicBezTo>
                  <a:cubicBezTo>
                    <a:pt x="15273" y="65691"/>
                    <a:pt x="16657" y="66831"/>
                    <a:pt x="17356" y="66580"/>
                  </a:cubicBezTo>
                  <a:cubicBezTo>
                    <a:pt x="17964" y="66352"/>
                    <a:pt x="19142" y="62179"/>
                    <a:pt x="20906" y="54046"/>
                  </a:cubicBezTo>
                  <a:cubicBezTo>
                    <a:pt x="22593" y="46269"/>
                    <a:pt x="24098" y="39717"/>
                    <a:pt x="25413" y="34373"/>
                  </a:cubicBezTo>
                  <a:cubicBezTo>
                    <a:pt x="27238" y="26901"/>
                    <a:pt x="28720" y="21443"/>
                    <a:pt x="29845" y="17992"/>
                  </a:cubicBezTo>
                  <a:cubicBezTo>
                    <a:pt x="30970" y="14564"/>
                    <a:pt x="32133" y="11843"/>
                    <a:pt x="33319" y="9828"/>
                  </a:cubicBezTo>
                  <a:cubicBezTo>
                    <a:pt x="34360" y="8088"/>
                    <a:pt x="35911" y="6431"/>
                    <a:pt x="37986" y="4903"/>
                  </a:cubicBezTo>
                  <a:cubicBezTo>
                    <a:pt x="40061" y="3352"/>
                    <a:pt x="42843" y="1809"/>
                    <a:pt x="46317" y="274"/>
                  </a:cubicBezTo>
                  <a:lnTo>
                    <a:pt x="47533" y="1634"/>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2" name="Freeform: Shape 981">
              <a:extLst>
                <a:ext uri="{FF2B5EF4-FFF2-40B4-BE49-F238E27FC236}">
                  <a16:creationId xmlns:a16="http://schemas.microsoft.com/office/drawing/2014/main" id="{C6E97601-6660-4B12-89E6-BC77D474C1F9}"/>
                </a:ext>
              </a:extLst>
            </p:cNvPr>
            <p:cNvSpPr/>
            <p:nvPr/>
          </p:nvSpPr>
          <p:spPr>
            <a:xfrm>
              <a:off x="4349729" y="3847460"/>
              <a:ext cx="177947" cy="78712"/>
            </a:xfrm>
            <a:custGeom>
              <a:avLst/>
              <a:gdLst>
                <a:gd name="connsiteX0" fmla="*/ 178117 w 177947"/>
                <a:gd name="connsiteY0" fmla="*/ 16276 h 78712"/>
                <a:gd name="connsiteX1" fmla="*/ 6015 w 177947"/>
                <a:gd name="connsiteY1" fmla="*/ 78919 h 78712"/>
                <a:gd name="connsiteX2" fmla="*/ 169 w 177947"/>
                <a:gd name="connsiteY2" fmla="*/ 62849 h 78712"/>
                <a:gd name="connsiteX3" fmla="*/ 172272 w 177947"/>
                <a:gd name="connsiteY3" fmla="*/ 207 h 78712"/>
                <a:gd name="connsiteX4" fmla="*/ 178117 w 177947"/>
                <a:gd name="connsiteY4" fmla="*/ 16276 h 78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47" h="78712">
                  <a:moveTo>
                    <a:pt x="178117" y="16276"/>
                  </a:moveTo>
                  <a:lnTo>
                    <a:pt x="6015" y="78919"/>
                  </a:lnTo>
                  <a:lnTo>
                    <a:pt x="169" y="62849"/>
                  </a:lnTo>
                  <a:lnTo>
                    <a:pt x="172272" y="207"/>
                  </a:lnTo>
                  <a:lnTo>
                    <a:pt x="178117" y="16276"/>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3" name="Freeform: Shape 982">
              <a:extLst>
                <a:ext uri="{FF2B5EF4-FFF2-40B4-BE49-F238E27FC236}">
                  <a16:creationId xmlns:a16="http://schemas.microsoft.com/office/drawing/2014/main" id="{883D1F48-370E-4937-B3EA-CF9C51567C22}"/>
                </a:ext>
              </a:extLst>
            </p:cNvPr>
            <p:cNvSpPr/>
            <p:nvPr/>
          </p:nvSpPr>
          <p:spPr>
            <a:xfrm>
              <a:off x="4360127" y="3876041"/>
              <a:ext cx="177955" cy="78704"/>
            </a:xfrm>
            <a:custGeom>
              <a:avLst/>
              <a:gdLst>
                <a:gd name="connsiteX0" fmla="*/ 178129 w 177955"/>
                <a:gd name="connsiteY0" fmla="*/ 16280 h 78704"/>
                <a:gd name="connsiteX1" fmla="*/ 6019 w 177955"/>
                <a:gd name="connsiteY1" fmla="*/ 78923 h 78704"/>
                <a:gd name="connsiteX2" fmla="*/ 174 w 177955"/>
                <a:gd name="connsiteY2" fmla="*/ 62854 h 78704"/>
                <a:gd name="connsiteX3" fmla="*/ 172276 w 177955"/>
                <a:gd name="connsiteY3" fmla="*/ 219 h 78704"/>
                <a:gd name="connsiteX4" fmla="*/ 178129 w 177955"/>
                <a:gd name="connsiteY4" fmla="*/ 16280 h 78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04">
                  <a:moveTo>
                    <a:pt x="178129" y="16280"/>
                  </a:moveTo>
                  <a:lnTo>
                    <a:pt x="6019" y="78923"/>
                  </a:lnTo>
                  <a:lnTo>
                    <a:pt x="174" y="62854"/>
                  </a:lnTo>
                  <a:lnTo>
                    <a:pt x="172276" y="219"/>
                  </a:lnTo>
                  <a:lnTo>
                    <a:pt x="178129" y="16280"/>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4" name="Freeform: Shape 983">
              <a:extLst>
                <a:ext uri="{FF2B5EF4-FFF2-40B4-BE49-F238E27FC236}">
                  <a16:creationId xmlns:a16="http://schemas.microsoft.com/office/drawing/2014/main" id="{C1E17A34-C2F4-4959-A610-FF88FDFDF8A3}"/>
                </a:ext>
              </a:extLst>
            </p:cNvPr>
            <p:cNvSpPr/>
            <p:nvPr/>
          </p:nvSpPr>
          <p:spPr>
            <a:xfrm>
              <a:off x="4370526" y="3904607"/>
              <a:ext cx="177955" cy="78712"/>
            </a:xfrm>
            <a:custGeom>
              <a:avLst/>
              <a:gdLst>
                <a:gd name="connsiteX0" fmla="*/ 178133 w 177955"/>
                <a:gd name="connsiteY0" fmla="*/ 16300 h 78712"/>
                <a:gd name="connsiteX1" fmla="*/ 6024 w 177955"/>
                <a:gd name="connsiteY1" fmla="*/ 78942 h 78712"/>
                <a:gd name="connsiteX2" fmla="*/ 178 w 177955"/>
                <a:gd name="connsiteY2" fmla="*/ 62873 h 78712"/>
                <a:gd name="connsiteX3" fmla="*/ 172280 w 177955"/>
                <a:gd name="connsiteY3" fmla="*/ 230 h 78712"/>
                <a:gd name="connsiteX4" fmla="*/ 178133 w 177955"/>
                <a:gd name="connsiteY4" fmla="*/ 16300 h 78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12">
                  <a:moveTo>
                    <a:pt x="178133" y="16300"/>
                  </a:moveTo>
                  <a:lnTo>
                    <a:pt x="6024" y="78942"/>
                  </a:lnTo>
                  <a:lnTo>
                    <a:pt x="178" y="62873"/>
                  </a:lnTo>
                  <a:lnTo>
                    <a:pt x="172280" y="230"/>
                  </a:lnTo>
                  <a:lnTo>
                    <a:pt x="178133" y="16300"/>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5" name="Freeform: Shape 984">
              <a:extLst>
                <a:ext uri="{FF2B5EF4-FFF2-40B4-BE49-F238E27FC236}">
                  <a16:creationId xmlns:a16="http://schemas.microsoft.com/office/drawing/2014/main" id="{214992EE-EEB5-4FD9-B110-27AD620E7B21}"/>
                </a:ext>
              </a:extLst>
            </p:cNvPr>
            <p:cNvSpPr/>
            <p:nvPr/>
          </p:nvSpPr>
          <p:spPr>
            <a:xfrm>
              <a:off x="4458930" y="4147493"/>
              <a:ext cx="177955" cy="78704"/>
            </a:xfrm>
            <a:custGeom>
              <a:avLst/>
              <a:gdLst>
                <a:gd name="connsiteX0" fmla="*/ 178170 w 177955"/>
                <a:gd name="connsiteY0" fmla="*/ 16393 h 78704"/>
                <a:gd name="connsiteX1" fmla="*/ 6060 w 177955"/>
                <a:gd name="connsiteY1" fmla="*/ 79036 h 78704"/>
                <a:gd name="connsiteX2" fmla="*/ 215 w 177955"/>
                <a:gd name="connsiteY2" fmla="*/ 62974 h 78704"/>
                <a:gd name="connsiteX3" fmla="*/ 172317 w 177955"/>
                <a:gd name="connsiteY3" fmla="*/ 332 h 78704"/>
                <a:gd name="connsiteX4" fmla="*/ 178170 w 177955"/>
                <a:gd name="connsiteY4" fmla="*/ 16393 h 78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04">
                  <a:moveTo>
                    <a:pt x="178170" y="16393"/>
                  </a:moveTo>
                  <a:lnTo>
                    <a:pt x="6060" y="79036"/>
                  </a:lnTo>
                  <a:lnTo>
                    <a:pt x="215" y="62974"/>
                  </a:lnTo>
                  <a:lnTo>
                    <a:pt x="172317" y="332"/>
                  </a:lnTo>
                  <a:lnTo>
                    <a:pt x="178170" y="16393"/>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6" name="Freeform: Shape 985">
              <a:extLst>
                <a:ext uri="{FF2B5EF4-FFF2-40B4-BE49-F238E27FC236}">
                  <a16:creationId xmlns:a16="http://schemas.microsoft.com/office/drawing/2014/main" id="{95AB01F1-FF5D-405A-8C60-D4A45C8F5FA3}"/>
                </a:ext>
              </a:extLst>
            </p:cNvPr>
            <p:cNvSpPr/>
            <p:nvPr/>
          </p:nvSpPr>
          <p:spPr>
            <a:xfrm>
              <a:off x="4469328" y="4176067"/>
              <a:ext cx="177955" cy="78704"/>
            </a:xfrm>
            <a:custGeom>
              <a:avLst/>
              <a:gdLst>
                <a:gd name="connsiteX0" fmla="*/ 178175 w 177955"/>
                <a:gd name="connsiteY0" fmla="*/ 16413 h 78704"/>
                <a:gd name="connsiteX1" fmla="*/ 6065 w 177955"/>
                <a:gd name="connsiteY1" fmla="*/ 79048 h 78704"/>
                <a:gd name="connsiteX2" fmla="*/ 219 w 177955"/>
                <a:gd name="connsiteY2" fmla="*/ 62986 h 78704"/>
                <a:gd name="connsiteX3" fmla="*/ 172322 w 177955"/>
                <a:gd name="connsiteY3" fmla="*/ 343 h 78704"/>
                <a:gd name="connsiteX4" fmla="*/ 178175 w 177955"/>
                <a:gd name="connsiteY4" fmla="*/ 16413 h 78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04">
                  <a:moveTo>
                    <a:pt x="178175" y="16413"/>
                  </a:moveTo>
                  <a:lnTo>
                    <a:pt x="6065" y="79048"/>
                  </a:lnTo>
                  <a:lnTo>
                    <a:pt x="219" y="62986"/>
                  </a:lnTo>
                  <a:lnTo>
                    <a:pt x="172322" y="343"/>
                  </a:lnTo>
                  <a:lnTo>
                    <a:pt x="178175" y="16413"/>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7" name="Freeform: Shape 986">
              <a:extLst>
                <a:ext uri="{FF2B5EF4-FFF2-40B4-BE49-F238E27FC236}">
                  <a16:creationId xmlns:a16="http://schemas.microsoft.com/office/drawing/2014/main" id="{2E613952-7421-4D01-B8D0-4B7E50613FC5}"/>
                </a:ext>
              </a:extLst>
            </p:cNvPr>
            <p:cNvSpPr/>
            <p:nvPr/>
          </p:nvSpPr>
          <p:spPr>
            <a:xfrm>
              <a:off x="4479727" y="4204640"/>
              <a:ext cx="177955" cy="78712"/>
            </a:xfrm>
            <a:custGeom>
              <a:avLst/>
              <a:gdLst>
                <a:gd name="connsiteX0" fmla="*/ 178179 w 177955"/>
                <a:gd name="connsiteY0" fmla="*/ 16425 h 78712"/>
                <a:gd name="connsiteX1" fmla="*/ 6069 w 177955"/>
                <a:gd name="connsiteY1" fmla="*/ 79067 h 78712"/>
                <a:gd name="connsiteX2" fmla="*/ 224 w 177955"/>
                <a:gd name="connsiteY2" fmla="*/ 62998 h 78712"/>
                <a:gd name="connsiteX3" fmla="*/ 172326 w 177955"/>
                <a:gd name="connsiteY3" fmla="*/ 355 h 78712"/>
                <a:gd name="connsiteX4" fmla="*/ 178179 w 177955"/>
                <a:gd name="connsiteY4" fmla="*/ 16425 h 78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12">
                  <a:moveTo>
                    <a:pt x="178179" y="16425"/>
                  </a:moveTo>
                  <a:lnTo>
                    <a:pt x="6069" y="79067"/>
                  </a:lnTo>
                  <a:lnTo>
                    <a:pt x="224" y="62998"/>
                  </a:lnTo>
                  <a:lnTo>
                    <a:pt x="172326" y="355"/>
                  </a:lnTo>
                  <a:lnTo>
                    <a:pt x="178179" y="16425"/>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8" name="Freeform: Shape 987">
              <a:extLst>
                <a:ext uri="{FF2B5EF4-FFF2-40B4-BE49-F238E27FC236}">
                  <a16:creationId xmlns:a16="http://schemas.microsoft.com/office/drawing/2014/main" id="{C2EEB2C2-6020-4CF1-91D7-0B288312ECAB}"/>
                </a:ext>
              </a:extLst>
            </p:cNvPr>
            <p:cNvSpPr/>
            <p:nvPr/>
          </p:nvSpPr>
          <p:spPr>
            <a:xfrm>
              <a:off x="4397429" y="4220127"/>
              <a:ext cx="67924" cy="87245"/>
            </a:xfrm>
            <a:custGeom>
              <a:avLst/>
              <a:gdLst>
                <a:gd name="connsiteX0" fmla="*/ 68091 w 67924"/>
                <a:gd name="connsiteY0" fmla="*/ 70719 h 87245"/>
                <a:gd name="connsiteX1" fmla="*/ 63522 w 67924"/>
                <a:gd name="connsiteY1" fmla="*/ 58184 h 87245"/>
                <a:gd name="connsiteX2" fmla="*/ 34060 w 67924"/>
                <a:gd name="connsiteY2" fmla="*/ 68909 h 87245"/>
                <a:gd name="connsiteX3" fmla="*/ 46374 w 67924"/>
                <a:gd name="connsiteY3" fmla="*/ 36398 h 87245"/>
                <a:gd name="connsiteX4" fmla="*/ 48160 w 67924"/>
                <a:gd name="connsiteY4" fmla="*/ 15974 h 87245"/>
                <a:gd name="connsiteX5" fmla="*/ 16941 w 67924"/>
                <a:gd name="connsiteY5" fmla="*/ 2215 h 87245"/>
                <a:gd name="connsiteX6" fmla="*/ 1807 w 67924"/>
                <a:gd name="connsiteY6" fmla="*/ 32963 h 87245"/>
                <a:gd name="connsiteX7" fmla="*/ 15733 w 67924"/>
                <a:gd name="connsiteY7" fmla="*/ 27892 h 87245"/>
                <a:gd name="connsiteX8" fmla="*/ 21510 w 67924"/>
                <a:gd name="connsiteY8" fmla="*/ 14750 h 87245"/>
                <a:gd name="connsiteX9" fmla="*/ 34189 w 67924"/>
                <a:gd name="connsiteY9" fmla="*/ 20937 h 87245"/>
                <a:gd name="connsiteX10" fmla="*/ 33581 w 67924"/>
                <a:gd name="connsiteY10" fmla="*/ 31594 h 87245"/>
                <a:gd name="connsiteX11" fmla="*/ 17131 w 67924"/>
                <a:gd name="connsiteY11" fmla="*/ 75074 h 87245"/>
                <a:gd name="connsiteX12" fmla="*/ 21692 w 67924"/>
                <a:gd name="connsiteY12" fmla="*/ 87609 h 87245"/>
                <a:gd name="connsiteX13" fmla="*/ 68091 w 67924"/>
                <a:gd name="connsiteY13" fmla="*/ 70719 h 87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924" h="87245">
                  <a:moveTo>
                    <a:pt x="68091" y="70719"/>
                  </a:moveTo>
                  <a:lnTo>
                    <a:pt x="63522" y="58184"/>
                  </a:lnTo>
                  <a:lnTo>
                    <a:pt x="34060" y="68909"/>
                  </a:lnTo>
                  <a:lnTo>
                    <a:pt x="46374" y="36398"/>
                  </a:lnTo>
                  <a:cubicBezTo>
                    <a:pt x="49399" y="28379"/>
                    <a:pt x="50851" y="23362"/>
                    <a:pt x="48160" y="15974"/>
                  </a:cubicBezTo>
                  <a:cubicBezTo>
                    <a:pt x="43166" y="2253"/>
                    <a:pt x="30441" y="-2695"/>
                    <a:pt x="16941" y="2215"/>
                  </a:cubicBezTo>
                  <a:cubicBezTo>
                    <a:pt x="3875" y="6974"/>
                    <a:pt x="-3263" y="19037"/>
                    <a:pt x="1807" y="32963"/>
                  </a:cubicBezTo>
                  <a:lnTo>
                    <a:pt x="15733" y="27892"/>
                  </a:lnTo>
                  <a:cubicBezTo>
                    <a:pt x="13042" y="20504"/>
                    <a:pt x="16903" y="16430"/>
                    <a:pt x="21510" y="14750"/>
                  </a:cubicBezTo>
                  <a:cubicBezTo>
                    <a:pt x="27401" y="12606"/>
                    <a:pt x="32129" y="15251"/>
                    <a:pt x="34189" y="20937"/>
                  </a:cubicBezTo>
                  <a:cubicBezTo>
                    <a:pt x="35481" y="24472"/>
                    <a:pt x="35162" y="27254"/>
                    <a:pt x="33581" y="31594"/>
                  </a:cubicBezTo>
                  <a:lnTo>
                    <a:pt x="17131" y="75074"/>
                  </a:lnTo>
                  <a:lnTo>
                    <a:pt x="21692" y="87609"/>
                  </a:lnTo>
                  <a:lnTo>
                    <a:pt x="68091" y="70719"/>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9" name="Freeform: Shape 988">
              <a:extLst>
                <a:ext uri="{FF2B5EF4-FFF2-40B4-BE49-F238E27FC236}">
                  <a16:creationId xmlns:a16="http://schemas.microsoft.com/office/drawing/2014/main" id="{15657E08-38BE-43F7-82EB-3F22944FFB24}"/>
                </a:ext>
              </a:extLst>
            </p:cNvPr>
            <p:cNvSpPr/>
            <p:nvPr/>
          </p:nvSpPr>
          <p:spPr>
            <a:xfrm>
              <a:off x="4537824" y="4280129"/>
              <a:ext cx="138458" cy="138458"/>
            </a:xfrm>
            <a:custGeom>
              <a:avLst/>
              <a:gdLst>
                <a:gd name="connsiteX0" fmla="*/ 37190 w 138458"/>
                <a:gd name="connsiteY0" fmla="*/ 138858 h 138458"/>
                <a:gd name="connsiteX1" fmla="*/ 138698 w 138458"/>
                <a:gd name="connsiteY1" fmla="*/ 101915 h 138458"/>
                <a:gd name="connsiteX2" fmla="*/ 101748 w 138458"/>
                <a:gd name="connsiteY2" fmla="*/ 399 h 138458"/>
                <a:gd name="connsiteX3" fmla="*/ 240 w 138458"/>
                <a:gd name="connsiteY3" fmla="*/ 37342 h 138458"/>
                <a:gd name="connsiteX4" fmla="*/ 37190 w 138458"/>
                <a:gd name="connsiteY4" fmla="*/ 138858 h 138458"/>
                <a:gd name="connsiteX5" fmla="*/ 128953 w 138458"/>
                <a:gd name="connsiteY5" fmla="*/ 97370 h 138458"/>
                <a:gd name="connsiteX6" fmla="*/ 41735 w 138458"/>
                <a:gd name="connsiteY6" fmla="*/ 129113 h 138458"/>
                <a:gd name="connsiteX7" fmla="*/ 9984 w 138458"/>
                <a:gd name="connsiteY7" fmla="*/ 41887 h 138458"/>
                <a:gd name="connsiteX8" fmla="*/ 97203 w 138458"/>
                <a:gd name="connsiteY8" fmla="*/ 10144 h 138458"/>
                <a:gd name="connsiteX9" fmla="*/ 128953 w 138458"/>
                <a:gd name="connsiteY9" fmla="*/ 97370 h 138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458" h="138458">
                  <a:moveTo>
                    <a:pt x="37190" y="138858"/>
                  </a:moveTo>
                  <a:lnTo>
                    <a:pt x="138698" y="101915"/>
                  </a:lnTo>
                  <a:lnTo>
                    <a:pt x="101748" y="399"/>
                  </a:lnTo>
                  <a:lnTo>
                    <a:pt x="240" y="37342"/>
                  </a:lnTo>
                  <a:lnTo>
                    <a:pt x="37190" y="138858"/>
                  </a:lnTo>
                  <a:close/>
                  <a:moveTo>
                    <a:pt x="128953" y="97370"/>
                  </a:moveTo>
                  <a:lnTo>
                    <a:pt x="41735" y="129113"/>
                  </a:lnTo>
                  <a:cubicBezTo>
                    <a:pt x="41735" y="129113"/>
                    <a:pt x="9984" y="41887"/>
                    <a:pt x="9984" y="41887"/>
                  </a:cubicBezTo>
                  <a:cubicBezTo>
                    <a:pt x="9984" y="41887"/>
                    <a:pt x="97203" y="10144"/>
                    <a:pt x="97203" y="10144"/>
                  </a:cubicBezTo>
                  <a:lnTo>
                    <a:pt x="128953" y="97370"/>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0" name="Freeform: Shape 989">
              <a:extLst>
                <a:ext uri="{FF2B5EF4-FFF2-40B4-BE49-F238E27FC236}">
                  <a16:creationId xmlns:a16="http://schemas.microsoft.com/office/drawing/2014/main" id="{F7410C0B-D25C-4178-81E4-318D9D70E33C}"/>
                </a:ext>
              </a:extLst>
            </p:cNvPr>
            <p:cNvSpPr/>
            <p:nvPr/>
          </p:nvSpPr>
          <p:spPr>
            <a:xfrm>
              <a:off x="4579774" y="4304909"/>
              <a:ext cx="47336" cy="85394"/>
            </a:xfrm>
            <a:custGeom>
              <a:avLst/>
              <a:gdLst>
                <a:gd name="connsiteX0" fmla="*/ 47574 w 47336"/>
                <a:gd name="connsiteY0" fmla="*/ 1759 h 85394"/>
                <a:gd name="connsiteX1" fmla="*/ 35427 w 47336"/>
                <a:gd name="connsiteY1" fmla="*/ 36885 h 85394"/>
                <a:gd name="connsiteX2" fmla="*/ 27005 w 47336"/>
                <a:gd name="connsiteY2" fmla="*/ 72505 h 85394"/>
                <a:gd name="connsiteX3" fmla="*/ 26526 w 47336"/>
                <a:gd name="connsiteY3" fmla="*/ 76123 h 85394"/>
                <a:gd name="connsiteX4" fmla="*/ 20285 w 47336"/>
                <a:gd name="connsiteY4" fmla="*/ 85062 h 85394"/>
                <a:gd name="connsiteX5" fmla="*/ 16226 w 47336"/>
                <a:gd name="connsiteY5" fmla="*/ 85777 h 85394"/>
                <a:gd name="connsiteX6" fmla="*/ 12608 w 47336"/>
                <a:gd name="connsiteY6" fmla="*/ 84432 h 85394"/>
                <a:gd name="connsiteX7" fmla="*/ 9271 w 47336"/>
                <a:gd name="connsiteY7" fmla="*/ 81345 h 85394"/>
                <a:gd name="connsiteX8" fmla="*/ 4642 w 47336"/>
                <a:gd name="connsiteY8" fmla="*/ 75257 h 85394"/>
                <a:gd name="connsiteX9" fmla="*/ 4208 w 47336"/>
                <a:gd name="connsiteY9" fmla="*/ 74649 h 85394"/>
                <a:gd name="connsiteX10" fmla="*/ 514 w 47336"/>
                <a:gd name="connsiteY10" fmla="*/ 68841 h 85394"/>
                <a:gd name="connsiteX11" fmla="*/ 1806 w 47336"/>
                <a:gd name="connsiteY11" fmla="*/ 63019 h 85394"/>
                <a:gd name="connsiteX12" fmla="*/ 6990 w 47336"/>
                <a:gd name="connsiteY12" fmla="*/ 58686 h 85394"/>
                <a:gd name="connsiteX13" fmla="*/ 8731 w 47336"/>
                <a:gd name="connsiteY13" fmla="*/ 58693 h 85394"/>
                <a:gd name="connsiteX14" fmla="*/ 10974 w 47336"/>
                <a:gd name="connsiteY14" fmla="*/ 60616 h 85394"/>
                <a:gd name="connsiteX15" fmla="*/ 13231 w 47336"/>
                <a:gd name="connsiteY15" fmla="*/ 63292 h 85394"/>
                <a:gd name="connsiteX16" fmla="*/ 17404 w 47336"/>
                <a:gd name="connsiteY16" fmla="*/ 66705 h 85394"/>
                <a:gd name="connsiteX17" fmla="*/ 20947 w 47336"/>
                <a:gd name="connsiteY17" fmla="*/ 54171 h 85394"/>
                <a:gd name="connsiteX18" fmla="*/ 25454 w 47336"/>
                <a:gd name="connsiteY18" fmla="*/ 34506 h 85394"/>
                <a:gd name="connsiteX19" fmla="*/ 29886 w 47336"/>
                <a:gd name="connsiteY19" fmla="*/ 18125 h 85394"/>
                <a:gd name="connsiteX20" fmla="*/ 33360 w 47336"/>
                <a:gd name="connsiteY20" fmla="*/ 9953 h 85394"/>
                <a:gd name="connsiteX21" fmla="*/ 38034 w 47336"/>
                <a:gd name="connsiteY21" fmla="*/ 5028 h 85394"/>
                <a:gd name="connsiteX22" fmla="*/ 46358 w 47336"/>
                <a:gd name="connsiteY22" fmla="*/ 399 h 85394"/>
                <a:gd name="connsiteX23" fmla="*/ 47574 w 47336"/>
                <a:gd name="connsiteY23" fmla="*/ 1759 h 8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336" h="85394">
                  <a:moveTo>
                    <a:pt x="47574" y="1759"/>
                  </a:moveTo>
                  <a:cubicBezTo>
                    <a:pt x="42922" y="13344"/>
                    <a:pt x="38878" y="25050"/>
                    <a:pt x="35427" y="36885"/>
                  </a:cubicBezTo>
                  <a:cubicBezTo>
                    <a:pt x="31984" y="48720"/>
                    <a:pt x="29171" y="60586"/>
                    <a:pt x="27005" y="72505"/>
                  </a:cubicBezTo>
                  <a:cubicBezTo>
                    <a:pt x="26845" y="73387"/>
                    <a:pt x="26686" y="74588"/>
                    <a:pt x="26526" y="76123"/>
                  </a:cubicBezTo>
                  <a:cubicBezTo>
                    <a:pt x="25994" y="80775"/>
                    <a:pt x="23911" y="83740"/>
                    <a:pt x="20285" y="85062"/>
                  </a:cubicBezTo>
                  <a:cubicBezTo>
                    <a:pt x="18735" y="85625"/>
                    <a:pt x="17389" y="85861"/>
                    <a:pt x="16226" y="85777"/>
                  </a:cubicBezTo>
                  <a:cubicBezTo>
                    <a:pt x="15063" y="85686"/>
                    <a:pt x="13854" y="85230"/>
                    <a:pt x="12608" y="84432"/>
                  </a:cubicBezTo>
                  <a:cubicBezTo>
                    <a:pt x="11559" y="83709"/>
                    <a:pt x="10449" y="82676"/>
                    <a:pt x="9271" y="81345"/>
                  </a:cubicBezTo>
                  <a:cubicBezTo>
                    <a:pt x="8100" y="80008"/>
                    <a:pt x="6565" y="77978"/>
                    <a:pt x="4642" y="75257"/>
                  </a:cubicBezTo>
                  <a:cubicBezTo>
                    <a:pt x="4512" y="75090"/>
                    <a:pt x="4376" y="74884"/>
                    <a:pt x="4208" y="74649"/>
                  </a:cubicBezTo>
                  <a:cubicBezTo>
                    <a:pt x="2057" y="71623"/>
                    <a:pt x="826" y="69693"/>
                    <a:pt x="514" y="68841"/>
                  </a:cubicBezTo>
                  <a:cubicBezTo>
                    <a:pt x="-109" y="67131"/>
                    <a:pt x="324" y="65177"/>
                    <a:pt x="1806" y="63019"/>
                  </a:cubicBezTo>
                  <a:cubicBezTo>
                    <a:pt x="3289" y="60845"/>
                    <a:pt x="5022" y="59400"/>
                    <a:pt x="6990" y="58686"/>
                  </a:cubicBezTo>
                  <a:cubicBezTo>
                    <a:pt x="7621" y="58450"/>
                    <a:pt x="8207" y="58458"/>
                    <a:pt x="8731" y="58693"/>
                  </a:cubicBezTo>
                  <a:cubicBezTo>
                    <a:pt x="9256" y="58929"/>
                    <a:pt x="10008" y="59575"/>
                    <a:pt x="10974" y="60616"/>
                  </a:cubicBezTo>
                  <a:cubicBezTo>
                    <a:pt x="11551" y="61270"/>
                    <a:pt x="12311" y="62167"/>
                    <a:pt x="13231" y="63292"/>
                  </a:cubicBezTo>
                  <a:cubicBezTo>
                    <a:pt x="15314" y="65824"/>
                    <a:pt x="16705" y="66956"/>
                    <a:pt x="17404" y="66705"/>
                  </a:cubicBezTo>
                  <a:cubicBezTo>
                    <a:pt x="18005" y="66492"/>
                    <a:pt x="19191" y="62312"/>
                    <a:pt x="20947" y="54171"/>
                  </a:cubicBezTo>
                  <a:cubicBezTo>
                    <a:pt x="22642" y="46394"/>
                    <a:pt x="24139" y="39850"/>
                    <a:pt x="25454" y="34506"/>
                  </a:cubicBezTo>
                  <a:cubicBezTo>
                    <a:pt x="27286" y="27034"/>
                    <a:pt x="28761" y="21568"/>
                    <a:pt x="29886" y="18125"/>
                  </a:cubicBezTo>
                  <a:cubicBezTo>
                    <a:pt x="31018" y="14689"/>
                    <a:pt x="32174" y="11975"/>
                    <a:pt x="33360" y="9953"/>
                  </a:cubicBezTo>
                  <a:cubicBezTo>
                    <a:pt x="34401" y="8213"/>
                    <a:pt x="35959" y="6563"/>
                    <a:pt x="38034" y="5028"/>
                  </a:cubicBezTo>
                  <a:cubicBezTo>
                    <a:pt x="40102" y="3485"/>
                    <a:pt x="42884" y="1942"/>
                    <a:pt x="46358" y="399"/>
                  </a:cubicBezTo>
                  <a:lnTo>
                    <a:pt x="47574" y="1759"/>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1" name="Freeform: Shape 990">
              <a:extLst>
                <a:ext uri="{FF2B5EF4-FFF2-40B4-BE49-F238E27FC236}">
                  <a16:creationId xmlns:a16="http://schemas.microsoft.com/office/drawing/2014/main" id="{87FD810C-887E-405D-99FB-9BC81F47401E}"/>
                </a:ext>
              </a:extLst>
            </p:cNvPr>
            <p:cNvSpPr/>
            <p:nvPr/>
          </p:nvSpPr>
          <p:spPr>
            <a:xfrm>
              <a:off x="4611258" y="3831458"/>
              <a:ext cx="275088" cy="187382"/>
            </a:xfrm>
            <a:custGeom>
              <a:avLst/>
              <a:gdLst>
                <a:gd name="connsiteX0" fmla="*/ 47012 w 275088"/>
                <a:gd name="connsiteY0" fmla="*/ 187255 h 187382"/>
                <a:gd name="connsiteX1" fmla="*/ 61386 w 275088"/>
                <a:gd name="connsiteY1" fmla="*/ 163744 h 187382"/>
                <a:gd name="connsiteX2" fmla="*/ 73290 w 275088"/>
                <a:gd name="connsiteY2" fmla="*/ 116851 h 187382"/>
                <a:gd name="connsiteX3" fmla="*/ 78953 w 275088"/>
                <a:gd name="connsiteY3" fmla="*/ 62076 h 187382"/>
                <a:gd name="connsiteX4" fmla="*/ 71033 w 275088"/>
                <a:gd name="connsiteY4" fmla="*/ 17113 h 187382"/>
                <a:gd name="connsiteX5" fmla="*/ 41562 w 275088"/>
                <a:gd name="connsiteY5" fmla="*/ 413 h 187382"/>
                <a:gd name="connsiteX6" fmla="*/ 9249 w 275088"/>
                <a:gd name="connsiteY6" fmla="*/ 22328 h 187382"/>
                <a:gd name="connsiteX7" fmla="*/ 12958 w 275088"/>
                <a:gd name="connsiteY7" fmla="*/ 113103 h 187382"/>
                <a:gd name="connsiteX8" fmla="*/ 45849 w 275088"/>
                <a:gd name="connsiteY8" fmla="*/ 140750 h 187382"/>
                <a:gd name="connsiteX9" fmla="*/ 97941 w 275088"/>
                <a:gd name="connsiteY9" fmla="*/ 127766 h 187382"/>
                <a:gd name="connsiteX10" fmla="*/ 113623 w 275088"/>
                <a:gd name="connsiteY10" fmla="*/ 115832 h 187382"/>
                <a:gd name="connsiteX11" fmla="*/ 106006 w 275088"/>
                <a:gd name="connsiteY11" fmla="*/ 108216 h 187382"/>
                <a:gd name="connsiteX12" fmla="*/ 104935 w 275088"/>
                <a:gd name="connsiteY12" fmla="*/ 124118 h 187382"/>
                <a:gd name="connsiteX13" fmla="*/ 111183 w 275088"/>
                <a:gd name="connsiteY13" fmla="*/ 145660 h 187382"/>
                <a:gd name="connsiteX14" fmla="*/ 120905 w 275088"/>
                <a:gd name="connsiteY14" fmla="*/ 162885 h 187382"/>
                <a:gd name="connsiteX15" fmla="*/ 136077 w 275088"/>
                <a:gd name="connsiteY15" fmla="*/ 160300 h 187382"/>
                <a:gd name="connsiteX16" fmla="*/ 140000 w 275088"/>
                <a:gd name="connsiteY16" fmla="*/ 146618 h 187382"/>
                <a:gd name="connsiteX17" fmla="*/ 142158 w 275088"/>
                <a:gd name="connsiteY17" fmla="*/ 119131 h 187382"/>
                <a:gd name="connsiteX18" fmla="*/ 131380 w 275088"/>
                <a:gd name="connsiteY18" fmla="*/ 119131 h 187382"/>
                <a:gd name="connsiteX19" fmla="*/ 137316 w 275088"/>
                <a:gd name="connsiteY19" fmla="*/ 141061 h 187382"/>
                <a:gd name="connsiteX20" fmla="*/ 146621 w 275088"/>
                <a:gd name="connsiteY20" fmla="*/ 141061 h 187382"/>
                <a:gd name="connsiteX21" fmla="*/ 149045 w 275088"/>
                <a:gd name="connsiteY21" fmla="*/ 135277 h 187382"/>
                <a:gd name="connsiteX22" fmla="*/ 156327 w 275088"/>
                <a:gd name="connsiteY22" fmla="*/ 116858 h 187382"/>
                <a:gd name="connsiteX23" fmla="*/ 147875 w 275088"/>
                <a:gd name="connsiteY23" fmla="*/ 117945 h 187382"/>
                <a:gd name="connsiteX24" fmla="*/ 163412 w 275088"/>
                <a:gd name="connsiteY24" fmla="*/ 131141 h 187382"/>
                <a:gd name="connsiteX25" fmla="*/ 169941 w 275088"/>
                <a:gd name="connsiteY25" fmla="*/ 130298 h 187382"/>
                <a:gd name="connsiteX26" fmla="*/ 182955 w 275088"/>
                <a:gd name="connsiteY26" fmla="*/ 111826 h 187382"/>
                <a:gd name="connsiteX27" fmla="*/ 186892 w 275088"/>
                <a:gd name="connsiteY27" fmla="*/ 105213 h 187382"/>
                <a:gd name="connsiteX28" fmla="*/ 181587 w 275088"/>
                <a:gd name="connsiteY28" fmla="*/ 105327 h 187382"/>
                <a:gd name="connsiteX29" fmla="*/ 181610 w 275088"/>
                <a:gd name="connsiteY29" fmla="*/ 105479 h 187382"/>
                <a:gd name="connsiteX30" fmla="*/ 181845 w 275088"/>
                <a:gd name="connsiteY30" fmla="*/ 105844 h 187382"/>
                <a:gd name="connsiteX31" fmla="*/ 186976 w 275088"/>
                <a:gd name="connsiteY31" fmla="*/ 111674 h 187382"/>
                <a:gd name="connsiteX32" fmla="*/ 204779 w 275088"/>
                <a:gd name="connsiteY32" fmla="*/ 104864 h 187382"/>
                <a:gd name="connsiteX33" fmla="*/ 195482 w 275088"/>
                <a:gd name="connsiteY33" fmla="*/ 104864 h 187382"/>
                <a:gd name="connsiteX34" fmla="*/ 207561 w 275088"/>
                <a:gd name="connsiteY34" fmla="*/ 119838 h 187382"/>
                <a:gd name="connsiteX35" fmla="*/ 222026 w 275088"/>
                <a:gd name="connsiteY35" fmla="*/ 116228 h 187382"/>
                <a:gd name="connsiteX36" fmla="*/ 228860 w 275088"/>
                <a:gd name="connsiteY36" fmla="*/ 96722 h 187382"/>
                <a:gd name="connsiteX37" fmla="*/ 227240 w 275088"/>
                <a:gd name="connsiteY37" fmla="*/ 65534 h 187382"/>
                <a:gd name="connsiteX38" fmla="*/ 211901 w 275088"/>
                <a:gd name="connsiteY38" fmla="*/ 19956 h 187382"/>
                <a:gd name="connsiteX39" fmla="*/ 202589 w 275088"/>
                <a:gd name="connsiteY39" fmla="*/ 19956 h 187382"/>
                <a:gd name="connsiteX40" fmla="*/ 195277 w 275088"/>
                <a:gd name="connsiteY40" fmla="*/ 72170 h 187382"/>
                <a:gd name="connsiteX41" fmla="*/ 229757 w 275088"/>
                <a:gd name="connsiteY41" fmla="*/ 114426 h 187382"/>
                <a:gd name="connsiteX42" fmla="*/ 272643 w 275088"/>
                <a:gd name="connsiteY42" fmla="*/ 106034 h 187382"/>
                <a:gd name="connsiteX43" fmla="*/ 267201 w 275088"/>
                <a:gd name="connsiteY43" fmla="*/ 96738 h 187382"/>
                <a:gd name="connsiteX44" fmla="*/ 215337 w 275088"/>
                <a:gd name="connsiteY44" fmla="*/ 93302 h 187382"/>
                <a:gd name="connsiteX45" fmla="*/ 205090 w 275088"/>
                <a:gd name="connsiteY45" fmla="*/ 46249 h 187382"/>
                <a:gd name="connsiteX46" fmla="*/ 211901 w 275088"/>
                <a:gd name="connsiteY46" fmla="*/ 25391 h 187382"/>
                <a:gd name="connsiteX47" fmla="*/ 202589 w 275088"/>
                <a:gd name="connsiteY47" fmla="*/ 25391 h 187382"/>
                <a:gd name="connsiteX48" fmla="*/ 217731 w 275088"/>
                <a:gd name="connsiteY48" fmla="*/ 98858 h 187382"/>
                <a:gd name="connsiteX49" fmla="*/ 214949 w 275088"/>
                <a:gd name="connsiteY49" fmla="*/ 107592 h 187382"/>
                <a:gd name="connsiteX50" fmla="*/ 213406 w 275088"/>
                <a:gd name="connsiteY50" fmla="*/ 109736 h 187382"/>
                <a:gd name="connsiteX51" fmla="*/ 212479 w 275088"/>
                <a:gd name="connsiteY51" fmla="*/ 110299 h 187382"/>
                <a:gd name="connsiteX52" fmla="*/ 212730 w 275088"/>
                <a:gd name="connsiteY52" fmla="*/ 110260 h 187382"/>
                <a:gd name="connsiteX53" fmla="*/ 212950 w 275088"/>
                <a:gd name="connsiteY53" fmla="*/ 110352 h 187382"/>
                <a:gd name="connsiteX54" fmla="*/ 212577 w 275088"/>
                <a:gd name="connsiteY54" fmla="*/ 110352 h 187382"/>
                <a:gd name="connsiteX55" fmla="*/ 210274 w 275088"/>
                <a:gd name="connsiteY55" fmla="*/ 108657 h 187382"/>
                <a:gd name="connsiteX56" fmla="*/ 204779 w 275088"/>
                <a:gd name="connsiteY56" fmla="*/ 99421 h 187382"/>
                <a:gd name="connsiteX57" fmla="*/ 195482 w 275088"/>
                <a:gd name="connsiteY57" fmla="*/ 99421 h 187382"/>
                <a:gd name="connsiteX58" fmla="*/ 191932 w 275088"/>
                <a:gd name="connsiteY58" fmla="*/ 102956 h 187382"/>
                <a:gd name="connsiteX59" fmla="*/ 192860 w 275088"/>
                <a:gd name="connsiteY59" fmla="*/ 102621 h 187382"/>
                <a:gd name="connsiteX60" fmla="*/ 189226 w 275088"/>
                <a:gd name="connsiteY60" fmla="*/ 97863 h 187382"/>
                <a:gd name="connsiteX61" fmla="*/ 182301 w 275088"/>
                <a:gd name="connsiteY61" fmla="*/ 95445 h 187382"/>
                <a:gd name="connsiteX62" fmla="*/ 173993 w 275088"/>
                <a:gd name="connsiteY62" fmla="*/ 105806 h 187382"/>
                <a:gd name="connsiteX63" fmla="*/ 166544 w 275088"/>
                <a:gd name="connsiteY63" fmla="*/ 118637 h 187382"/>
                <a:gd name="connsiteX64" fmla="*/ 166483 w 275088"/>
                <a:gd name="connsiteY64" fmla="*/ 118789 h 187382"/>
                <a:gd name="connsiteX65" fmla="*/ 165632 w 275088"/>
                <a:gd name="connsiteY65" fmla="*/ 119663 h 187382"/>
                <a:gd name="connsiteX66" fmla="*/ 162325 w 275088"/>
                <a:gd name="connsiteY66" fmla="*/ 122681 h 187382"/>
                <a:gd name="connsiteX67" fmla="*/ 168847 w 275088"/>
                <a:gd name="connsiteY67" fmla="*/ 121837 h 187382"/>
                <a:gd name="connsiteX68" fmla="*/ 155491 w 275088"/>
                <a:gd name="connsiteY68" fmla="*/ 110329 h 187382"/>
                <a:gd name="connsiteX69" fmla="*/ 147023 w 275088"/>
                <a:gd name="connsiteY69" fmla="*/ 111423 h 187382"/>
                <a:gd name="connsiteX70" fmla="*/ 138806 w 275088"/>
                <a:gd name="connsiteY70" fmla="*/ 131818 h 187382"/>
                <a:gd name="connsiteX71" fmla="*/ 138289 w 275088"/>
                <a:gd name="connsiteY71" fmla="*/ 134091 h 187382"/>
                <a:gd name="connsiteX72" fmla="*/ 138388 w 275088"/>
                <a:gd name="connsiteY72" fmla="*/ 133848 h 187382"/>
                <a:gd name="connsiteX73" fmla="*/ 137316 w 275088"/>
                <a:gd name="connsiteY73" fmla="*/ 135619 h 187382"/>
                <a:gd name="connsiteX74" fmla="*/ 146621 w 275088"/>
                <a:gd name="connsiteY74" fmla="*/ 135619 h 187382"/>
                <a:gd name="connsiteX75" fmla="*/ 142158 w 275088"/>
                <a:gd name="connsiteY75" fmla="*/ 119131 h 187382"/>
                <a:gd name="connsiteX76" fmla="*/ 131380 w 275088"/>
                <a:gd name="connsiteY76" fmla="*/ 119131 h 187382"/>
                <a:gd name="connsiteX77" fmla="*/ 127792 w 275088"/>
                <a:gd name="connsiteY77" fmla="*/ 152273 h 187382"/>
                <a:gd name="connsiteX78" fmla="*/ 126667 w 275088"/>
                <a:gd name="connsiteY78" fmla="*/ 155055 h 187382"/>
                <a:gd name="connsiteX79" fmla="*/ 126294 w 275088"/>
                <a:gd name="connsiteY79" fmla="*/ 155679 h 187382"/>
                <a:gd name="connsiteX80" fmla="*/ 126500 w 275088"/>
                <a:gd name="connsiteY80" fmla="*/ 155481 h 187382"/>
                <a:gd name="connsiteX81" fmla="*/ 128636 w 275088"/>
                <a:gd name="connsiteY81" fmla="*/ 155359 h 187382"/>
                <a:gd name="connsiteX82" fmla="*/ 128233 w 275088"/>
                <a:gd name="connsiteY82" fmla="*/ 155063 h 187382"/>
                <a:gd name="connsiteX83" fmla="*/ 127990 w 275088"/>
                <a:gd name="connsiteY83" fmla="*/ 154751 h 187382"/>
                <a:gd name="connsiteX84" fmla="*/ 126819 w 275088"/>
                <a:gd name="connsiteY84" fmla="*/ 153299 h 187382"/>
                <a:gd name="connsiteX85" fmla="*/ 124820 w 275088"/>
                <a:gd name="connsiteY85" fmla="*/ 149947 h 187382"/>
                <a:gd name="connsiteX86" fmla="*/ 121582 w 275088"/>
                <a:gd name="connsiteY86" fmla="*/ 142794 h 187382"/>
                <a:gd name="connsiteX87" fmla="*/ 116048 w 275088"/>
                <a:gd name="connsiteY87" fmla="*/ 124703 h 187382"/>
                <a:gd name="connsiteX88" fmla="*/ 115120 w 275088"/>
                <a:gd name="connsiteY88" fmla="*/ 120173 h 187382"/>
                <a:gd name="connsiteX89" fmla="*/ 114687 w 275088"/>
                <a:gd name="connsiteY89" fmla="*/ 117269 h 187382"/>
                <a:gd name="connsiteX90" fmla="*/ 114573 w 275088"/>
                <a:gd name="connsiteY90" fmla="*/ 114327 h 187382"/>
                <a:gd name="connsiteX91" fmla="*/ 114528 w 275088"/>
                <a:gd name="connsiteY91" fmla="*/ 114449 h 187382"/>
                <a:gd name="connsiteX92" fmla="*/ 113623 w 275088"/>
                <a:gd name="connsiteY92" fmla="*/ 115832 h 187382"/>
                <a:gd name="connsiteX93" fmla="*/ 106006 w 275088"/>
                <a:gd name="connsiteY93" fmla="*/ 108216 h 187382"/>
                <a:gd name="connsiteX94" fmla="*/ 56696 w 275088"/>
                <a:gd name="connsiteY94" fmla="*/ 131354 h 187382"/>
                <a:gd name="connsiteX95" fmla="*/ 26686 w 275088"/>
                <a:gd name="connsiteY95" fmla="*/ 114707 h 187382"/>
                <a:gd name="connsiteX96" fmla="*/ 15497 w 275088"/>
                <a:gd name="connsiteY96" fmla="*/ 35129 h 187382"/>
                <a:gd name="connsiteX97" fmla="*/ 22954 w 275088"/>
                <a:gd name="connsiteY97" fmla="*/ 20937 h 187382"/>
                <a:gd name="connsiteX98" fmla="*/ 35344 w 275088"/>
                <a:gd name="connsiteY98" fmla="*/ 12743 h 187382"/>
                <a:gd name="connsiteX99" fmla="*/ 43812 w 275088"/>
                <a:gd name="connsiteY99" fmla="*/ 10987 h 187382"/>
                <a:gd name="connsiteX100" fmla="*/ 50418 w 275088"/>
                <a:gd name="connsiteY100" fmla="*/ 11686 h 187382"/>
                <a:gd name="connsiteX101" fmla="*/ 59509 w 275088"/>
                <a:gd name="connsiteY101" fmla="*/ 18717 h 187382"/>
                <a:gd name="connsiteX102" fmla="*/ 68060 w 275088"/>
                <a:gd name="connsiteY102" fmla="*/ 54375 h 187382"/>
                <a:gd name="connsiteX103" fmla="*/ 64632 w 275088"/>
                <a:gd name="connsiteY103" fmla="*/ 103731 h 187382"/>
                <a:gd name="connsiteX104" fmla="*/ 54454 w 275088"/>
                <a:gd name="connsiteY104" fmla="*/ 150038 h 187382"/>
                <a:gd name="connsiteX105" fmla="*/ 48624 w 275088"/>
                <a:gd name="connsiteY105" fmla="*/ 167263 h 187382"/>
                <a:gd name="connsiteX106" fmla="*/ 46237 w 275088"/>
                <a:gd name="connsiteY106" fmla="*/ 172538 h 187382"/>
                <a:gd name="connsiteX107" fmla="*/ 43607 w 275088"/>
                <a:gd name="connsiteY107" fmla="*/ 176955 h 187382"/>
                <a:gd name="connsiteX108" fmla="*/ 43204 w 275088"/>
                <a:gd name="connsiteY108" fmla="*/ 177312 h 187382"/>
                <a:gd name="connsiteX109" fmla="*/ 43561 w 275088"/>
                <a:gd name="connsiteY109" fmla="*/ 177069 h 187382"/>
                <a:gd name="connsiteX110" fmla="*/ 44147 w 275088"/>
                <a:gd name="connsiteY110" fmla="*/ 176871 h 187382"/>
                <a:gd name="connsiteX111" fmla="*/ 47012 w 275088"/>
                <a:gd name="connsiteY111" fmla="*/ 187255 h 187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275088" h="187382">
                  <a:moveTo>
                    <a:pt x="47012" y="187255"/>
                  </a:moveTo>
                  <a:cubicBezTo>
                    <a:pt x="55397" y="184214"/>
                    <a:pt x="58810" y="171140"/>
                    <a:pt x="61386" y="163744"/>
                  </a:cubicBezTo>
                  <a:cubicBezTo>
                    <a:pt x="66685" y="148518"/>
                    <a:pt x="70387" y="132692"/>
                    <a:pt x="73290" y="116851"/>
                  </a:cubicBezTo>
                  <a:cubicBezTo>
                    <a:pt x="76589" y="98813"/>
                    <a:pt x="78885" y="80433"/>
                    <a:pt x="78953" y="62076"/>
                  </a:cubicBezTo>
                  <a:cubicBezTo>
                    <a:pt x="79014" y="47048"/>
                    <a:pt x="77935" y="30750"/>
                    <a:pt x="71033" y="17113"/>
                  </a:cubicBezTo>
                  <a:cubicBezTo>
                    <a:pt x="65294" y="5765"/>
                    <a:pt x="54401" y="-1023"/>
                    <a:pt x="41562" y="413"/>
                  </a:cubicBezTo>
                  <a:cubicBezTo>
                    <a:pt x="27355" y="1994"/>
                    <a:pt x="15847" y="9634"/>
                    <a:pt x="9249" y="22328"/>
                  </a:cubicBezTo>
                  <a:cubicBezTo>
                    <a:pt x="-4768" y="49275"/>
                    <a:pt x="-1401" y="87000"/>
                    <a:pt x="12958" y="113103"/>
                  </a:cubicBezTo>
                  <a:cubicBezTo>
                    <a:pt x="20028" y="125980"/>
                    <a:pt x="31262" y="137116"/>
                    <a:pt x="45849" y="140750"/>
                  </a:cubicBezTo>
                  <a:cubicBezTo>
                    <a:pt x="64138" y="145303"/>
                    <a:pt x="82845" y="137777"/>
                    <a:pt x="97941" y="127766"/>
                  </a:cubicBezTo>
                  <a:cubicBezTo>
                    <a:pt x="103422" y="124141"/>
                    <a:pt x="108614" y="120081"/>
                    <a:pt x="113623" y="115832"/>
                  </a:cubicBezTo>
                  <a:cubicBezTo>
                    <a:pt x="111084" y="113293"/>
                    <a:pt x="108545" y="110755"/>
                    <a:pt x="106006" y="108216"/>
                  </a:cubicBezTo>
                  <a:cubicBezTo>
                    <a:pt x="102153" y="112077"/>
                    <a:pt x="104045" y="119489"/>
                    <a:pt x="104935" y="124118"/>
                  </a:cubicBezTo>
                  <a:cubicBezTo>
                    <a:pt x="106341" y="131453"/>
                    <a:pt x="108492" y="138697"/>
                    <a:pt x="111183" y="145660"/>
                  </a:cubicBezTo>
                  <a:cubicBezTo>
                    <a:pt x="113479" y="151582"/>
                    <a:pt x="116116" y="158461"/>
                    <a:pt x="120905" y="162885"/>
                  </a:cubicBezTo>
                  <a:cubicBezTo>
                    <a:pt x="126028" y="167613"/>
                    <a:pt x="132702" y="166267"/>
                    <a:pt x="136077" y="160300"/>
                  </a:cubicBezTo>
                  <a:cubicBezTo>
                    <a:pt x="138403" y="156188"/>
                    <a:pt x="139300" y="151224"/>
                    <a:pt x="140000" y="146618"/>
                  </a:cubicBezTo>
                  <a:cubicBezTo>
                    <a:pt x="141391" y="137519"/>
                    <a:pt x="141877" y="128321"/>
                    <a:pt x="142158" y="119131"/>
                  </a:cubicBezTo>
                  <a:lnTo>
                    <a:pt x="131380" y="119131"/>
                  </a:lnTo>
                  <a:cubicBezTo>
                    <a:pt x="132109" y="126687"/>
                    <a:pt x="133250" y="134494"/>
                    <a:pt x="137316" y="141061"/>
                  </a:cubicBezTo>
                  <a:cubicBezTo>
                    <a:pt x="139490" y="144565"/>
                    <a:pt x="144431" y="144512"/>
                    <a:pt x="146621" y="141061"/>
                  </a:cubicBezTo>
                  <a:cubicBezTo>
                    <a:pt x="147799" y="139199"/>
                    <a:pt x="148498" y="137375"/>
                    <a:pt x="149045" y="135277"/>
                  </a:cubicBezTo>
                  <a:cubicBezTo>
                    <a:pt x="150710" y="128899"/>
                    <a:pt x="153644" y="122841"/>
                    <a:pt x="156327" y="116858"/>
                  </a:cubicBezTo>
                  <a:cubicBezTo>
                    <a:pt x="153515" y="117223"/>
                    <a:pt x="150695" y="117588"/>
                    <a:pt x="147875" y="117945"/>
                  </a:cubicBezTo>
                  <a:cubicBezTo>
                    <a:pt x="152580" y="122924"/>
                    <a:pt x="157323" y="127850"/>
                    <a:pt x="163412" y="131141"/>
                  </a:cubicBezTo>
                  <a:cubicBezTo>
                    <a:pt x="165601" y="132320"/>
                    <a:pt x="168140" y="131970"/>
                    <a:pt x="169941" y="130298"/>
                  </a:cubicBezTo>
                  <a:cubicBezTo>
                    <a:pt x="175764" y="124886"/>
                    <a:pt x="178911" y="118706"/>
                    <a:pt x="182955" y="111826"/>
                  </a:cubicBezTo>
                  <a:cubicBezTo>
                    <a:pt x="183586" y="110747"/>
                    <a:pt x="187151" y="106255"/>
                    <a:pt x="186892" y="105213"/>
                  </a:cubicBezTo>
                  <a:cubicBezTo>
                    <a:pt x="184817" y="106353"/>
                    <a:pt x="183054" y="106391"/>
                    <a:pt x="181587" y="105327"/>
                  </a:cubicBezTo>
                  <a:cubicBezTo>
                    <a:pt x="181222" y="105046"/>
                    <a:pt x="181230" y="105099"/>
                    <a:pt x="181610" y="105479"/>
                  </a:cubicBezTo>
                  <a:cubicBezTo>
                    <a:pt x="181511" y="104856"/>
                    <a:pt x="181564" y="105411"/>
                    <a:pt x="181845" y="105844"/>
                  </a:cubicBezTo>
                  <a:cubicBezTo>
                    <a:pt x="183236" y="107995"/>
                    <a:pt x="184825" y="110215"/>
                    <a:pt x="186976" y="111674"/>
                  </a:cubicBezTo>
                  <a:cubicBezTo>
                    <a:pt x="194152" y="116547"/>
                    <a:pt x="200605" y="110549"/>
                    <a:pt x="204779" y="104864"/>
                  </a:cubicBezTo>
                  <a:lnTo>
                    <a:pt x="195482" y="104864"/>
                  </a:lnTo>
                  <a:cubicBezTo>
                    <a:pt x="198029" y="110603"/>
                    <a:pt x="201593" y="117056"/>
                    <a:pt x="207561" y="119838"/>
                  </a:cubicBezTo>
                  <a:cubicBezTo>
                    <a:pt x="212806" y="122286"/>
                    <a:pt x="218377" y="120545"/>
                    <a:pt x="222026" y="116228"/>
                  </a:cubicBezTo>
                  <a:cubicBezTo>
                    <a:pt x="226556" y="110876"/>
                    <a:pt x="228054" y="103495"/>
                    <a:pt x="228860" y="96722"/>
                  </a:cubicBezTo>
                  <a:cubicBezTo>
                    <a:pt x="230099" y="86347"/>
                    <a:pt x="229103" y="75773"/>
                    <a:pt x="227240" y="65534"/>
                  </a:cubicBezTo>
                  <a:cubicBezTo>
                    <a:pt x="224375" y="49685"/>
                    <a:pt x="218795" y="34467"/>
                    <a:pt x="211901" y="19956"/>
                  </a:cubicBezTo>
                  <a:cubicBezTo>
                    <a:pt x="210016" y="16004"/>
                    <a:pt x="204702" y="16939"/>
                    <a:pt x="202589" y="19956"/>
                  </a:cubicBezTo>
                  <a:cubicBezTo>
                    <a:pt x="192594" y="34300"/>
                    <a:pt x="192373" y="55652"/>
                    <a:pt x="195277" y="72170"/>
                  </a:cubicBezTo>
                  <a:cubicBezTo>
                    <a:pt x="198599" y="90999"/>
                    <a:pt x="209636" y="110337"/>
                    <a:pt x="229757" y="114426"/>
                  </a:cubicBezTo>
                  <a:cubicBezTo>
                    <a:pt x="244572" y="117436"/>
                    <a:pt x="259447" y="112526"/>
                    <a:pt x="272643" y="106034"/>
                  </a:cubicBezTo>
                  <a:cubicBezTo>
                    <a:pt x="278861" y="102978"/>
                    <a:pt x="273411" y="93682"/>
                    <a:pt x="267201" y="96738"/>
                  </a:cubicBezTo>
                  <a:cubicBezTo>
                    <a:pt x="250561" y="104917"/>
                    <a:pt x="228502" y="110032"/>
                    <a:pt x="215337" y="93302"/>
                  </a:cubicBezTo>
                  <a:cubicBezTo>
                    <a:pt x="205295" y="80532"/>
                    <a:pt x="203327" y="61885"/>
                    <a:pt x="205090" y="46249"/>
                  </a:cubicBezTo>
                  <a:cubicBezTo>
                    <a:pt x="205949" y="38724"/>
                    <a:pt x="207758" y="31336"/>
                    <a:pt x="211901" y="25391"/>
                  </a:cubicBezTo>
                  <a:lnTo>
                    <a:pt x="202589" y="25391"/>
                  </a:lnTo>
                  <a:cubicBezTo>
                    <a:pt x="212912" y="47078"/>
                    <a:pt x="222330" y="74443"/>
                    <a:pt x="217731" y="98858"/>
                  </a:cubicBezTo>
                  <a:cubicBezTo>
                    <a:pt x="217161" y="101891"/>
                    <a:pt x="216378" y="105069"/>
                    <a:pt x="214949" y="107592"/>
                  </a:cubicBezTo>
                  <a:cubicBezTo>
                    <a:pt x="214189" y="108953"/>
                    <a:pt x="214197" y="108999"/>
                    <a:pt x="213406" y="109736"/>
                  </a:cubicBezTo>
                  <a:cubicBezTo>
                    <a:pt x="213292" y="109842"/>
                    <a:pt x="212365" y="110451"/>
                    <a:pt x="212479" y="110299"/>
                  </a:cubicBezTo>
                  <a:cubicBezTo>
                    <a:pt x="213269" y="110230"/>
                    <a:pt x="213345" y="110223"/>
                    <a:pt x="212730" y="110260"/>
                  </a:cubicBezTo>
                  <a:cubicBezTo>
                    <a:pt x="212121" y="110238"/>
                    <a:pt x="212197" y="110260"/>
                    <a:pt x="212950" y="110352"/>
                  </a:cubicBezTo>
                  <a:cubicBezTo>
                    <a:pt x="212699" y="110215"/>
                    <a:pt x="211627" y="109721"/>
                    <a:pt x="212577" y="110352"/>
                  </a:cubicBezTo>
                  <a:cubicBezTo>
                    <a:pt x="211270" y="109478"/>
                    <a:pt x="211483" y="109926"/>
                    <a:pt x="210274" y="108657"/>
                  </a:cubicBezTo>
                  <a:cubicBezTo>
                    <a:pt x="207827" y="106080"/>
                    <a:pt x="206223" y="102667"/>
                    <a:pt x="204779" y="99421"/>
                  </a:cubicBezTo>
                  <a:cubicBezTo>
                    <a:pt x="202977" y="95331"/>
                    <a:pt x="197588" y="96555"/>
                    <a:pt x="195482" y="99421"/>
                  </a:cubicBezTo>
                  <a:cubicBezTo>
                    <a:pt x="194539" y="100706"/>
                    <a:pt x="192738" y="101755"/>
                    <a:pt x="191932" y="102956"/>
                  </a:cubicBezTo>
                  <a:cubicBezTo>
                    <a:pt x="192928" y="101473"/>
                    <a:pt x="193293" y="104065"/>
                    <a:pt x="192860" y="102621"/>
                  </a:cubicBezTo>
                  <a:cubicBezTo>
                    <a:pt x="192571" y="101671"/>
                    <a:pt x="190230" y="98912"/>
                    <a:pt x="189226" y="97863"/>
                  </a:cubicBezTo>
                  <a:cubicBezTo>
                    <a:pt x="187425" y="95955"/>
                    <a:pt x="184977" y="94754"/>
                    <a:pt x="182301" y="95445"/>
                  </a:cubicBezTo>
                  <a:cubicBezTo>
                    <a:pt x="178029" y="96548"/>
                    <a:pt x="176023" y="102370"/>
                    <a:pt x="173993" y="105806"/>
                  </a:cubicBezTo>
                  <a:cubicBezTo>
                    <a:pt x="171485" y="110063"/>
                    <a:pt x="169037" y="114365"/>
                    <a:pt x="166544" y="118637"/>
                  </a:cubicBezTo>
                  <a:cubicBezTo>
                    <a:pt x="165806" y="119907"/>
                    <a:pt x="166680" y="118576"/>
                    <a:pt x="166483" y="118789"/>
                  </a:cubicBezTo>
                  <a:cubicBezTo>
                    <a:pt x="166202" y="119078"/>
                    <a:pt x="165943" y="119390"/>
                    <a:pt x="165632" y="119663"/>
                  </a:cubicBezTo>
                  <a:cubicBezTo>
                    <a:pt x="164522" y="120652"/>
                    <a:pt x="163412" y="121663"/>
                    <a:pt x="162325" y="122681"/>
                  </a:cubicBezTo>
                  <a:cubicBezTo>
                    <a:pt x="164499" y="122400"/>
                    <a:pt x="166673" y="122119"/>
                    <a:pt x="168847" y="121837"/>
                  </a:cubicBezTo>
                  <a:cubicBezTo>
                    <a:pt x="163549" y="118979"/>
                    <a:pt x="159588" y="114662"/>
                    <a:pt x="155491" y="110329"/>
                  </a:cubicBezTo>
                  <a:cubicBezTo>
                    <a:pt x="153294" y="108018"/>
                    <a:pt x="148452" y="108261"/>
                    <a:pt x="147023" y="111423"/>
                  </a:cubicBezTo>
                  <a:cubicBezTo>
                    <a:pt x="144066" y="118014"/>
                    <a:pt x="140638" y="124787"/>
                    <a:pt x="138806" y="131818"/>
                  </a:cubicBezTo>
                  <a:cubicBezTo>
                    <a:pt x="138609" y="132571"/>
                    <a:pt x="138464" y="133338"/>
                    <a:pt x="138289" y="134091"/>
                  </a:cubicBezTo>
                  <a:cubicBezTo>
                    <a:pt x="138069" y="135011"/>
                    <a:pt x="139012" y="132806"/>
                    <a:pt x="138388" y="133848"/>
                  </a:cubicBezTo>
                  <a:cubicBezTo>
                    <a:pt x="138031" y="134440"/>
                    <a:pt x="137689" y="135033"/>
                    <a:pt x="137316" y="135619"/>
                  </a:cubicBezTo>
                  <a:lnTo>
                    <a:pt x="146621" y="135619"/>
                  </a:lnTo>
                  <a:cubicBezTo>
                    <a:pt x="143572" y="130716"/>
                    <a:pt x="142706" y="124787"/>
                    <a:pt x="142158" y="119131"/>
                  </a:cubicBezTo>
                  <a:cubicBezTo>
                    <a:pt x="141497" y="112343"/>
                    <a:pt x="131593" y="112077"/>
                    <a:pt x="131380" y="119131"/>
                  </a:cubicBezTo>
                  <a:cubicBezTo>
                    <a:pt x="131060" y="130024"/>
                    <a:pt x="131060" y="141761"/>
                    <a:pt x="127792" y="152273"/>
                  </a:cubicBezTo>
                  <a:cubicBezTo>
                    <a:pt x="127275" y="153930"/>
                    <a:pt x="127290" y="153915"/>
                    <a:pt x="126667" y="155055"/>
                  </a:cubicBezTo>
                  <a:cubicBezTo>
                    <a:pt x="126553" y="155253"/>
                    <a:pt x="125990" y="156363"/>
                    <a:pt x="126294" y="155679"/>
                  </a:cubicBezTo>
                  <a:cubicBezTo>
                    <a:pt x="126272" y="155732"/>
                    <a:pt x="125952" y="155679"/>
                    <a:pt x="126500" y="155481"/>
                  </a:cubicBezTo>
                  <a:cubicBezTo>
                    <a:pt x="127283" y="155200"/>
                    <a:pt x="127830" y="155169"/>
                    <a:pt x="128636" y="155359"/>
                  </a:cubicBezTo>
                  <a:cubicBezTo>
                    <a:pt x="129479" y="155557"/>
                    <a:pt x="128522" y="155352"/>
                    <a:pt x="128233" y="155063"/>
                  </a:cubicBezTo>
                  <a:cubicBezTo>
                    <a:pt x="129107" y="155937"/>
                    <a:pt x="128400" y="155192"/>
                    <a:pt x="127990" y="154751"/>
                  </a:cubicBezTo>
                  <a:cubicBezTo>
                    <a:pt x="126948" y="153619"/>
                    <a:pt x="127670" y="154592"/>
                    <a:pt x="126819" y="153299"/>
                  </a:cubicBezTo>
                  <a:cubicBezTo>
                    <a:pt x="126097" y="152212"/>
                    <a:pt x="125436" y="151095"/>
                    <a:pt x="124820" y="149947"/>
                  </a:cubicBezTo>
                  <a:cubicBezTo>
                    <a:pt x="123482" y="147431"/>
                    <a:pt x="122532" y="145257"/>
                    <a:pt x="121582" y="142794"/>
                  </a:cubicBezTo>
                  <a:cubicBezTo>
                    <a:pt x="119301" y="136918"/>
                    <a:pt x="117462" y="130845"/>
                    <a:pt x="116048" y="124703"/>
                  </a:cubicBezTo>
                  <a:cubicBezTo>
                    <a:pt x="115706" y="123206"/>
                    <a:pt x="115387" y="121693"/>
                    <a:pt x="115120" y="120173"/>
                  </a:cubicBezTo>
                  <a:cubicBezTo>
                    <a:pt x="114756" y="118136"/>
                    <a:pt x="114801" y="118592"/>
                    <a:pt x="114687" y="117269"/>
                  </a:cubicBezTo>
                  <a:cubicBezTo>
                    <a:pt x="114611" y="116281"/>
                    <a:pt x="114588" y="115315"/>
                    <a:pt x="114573" y="114327"/>
                  </a:cubicBezTo>
                  <a:cubicBezTo>
                    <a:pt x="114558" y="113164"/>
                    <a:pt x="114680" y="114251"/>
                    <a:pt x="114528" y="114449"/>
                  </a:cubicBezTo>
                  <a:cubicBezTo>
                    <a:pt x="115166" y="113651"/>
                    <a:pt x="113600" y="115863"/>
                    <a:pt x="113623" y="115832"/>
                  </a:cubicBezTo>
                  <a:cubicBezTo>
                    <a:pt x="118594" y="110853"/>
                    <a:pt x="111229" y="103784"/>
                    <a:pt x="106006" y="108216"/>
                  </a:cubicBezTo>
                  <a:cubicBezTo>
                    <a:pt x="92446" y="119717"/>
                    <a:pt x="75282" y="131575"/>
                    <a:pt x="56696" y="131354"/>
                  </a:cubicBezTo>
                  <a:cubicBezTo>
                    <a:pt x="44481" y="131217"/>
                    <a:pt x="33862" y="124589"/>
                    <a:pt x="26686" y="114707"/>
                  </a:cubicBezTo>
                  <a:cubicBezTo>
                    <a:pt x="10921" y="92990"/>
                    <a:pt x="7204" y="60175"/>
                    <a:pt x="15497" y="35129"/>
                  </a:cubicBezTo>
                  <a:cubicBezTo>
                    <a:pt x="17093" y="30264"/>
                    <a:pt x="19944" y="24449"/>
                    <a:pt x="22954" y="20937"/>
                  </a:cubicBezTo>
                  <a:cubicBezTo>
                    <a:pt x="26816" y="16445"/>
                    <a:pt x="30206" y="14415"/>
                    <a:pt x="35344" y="12743"/>
                  </a:cubicBezTo>
                  <a:cubicBezTo>
                    <a:pt x="38468" y="11732"/>
                    <a:pt x="41114" y="11124"/>
                    <a:pt x="43812" y="10987"/>
                  </a:cubicBezTo>
                  <a:cubicBezTo>
                    <a:pt x="46997" y="10835"/>
                    <a:pt x="47727" y="10949"/>
                    <a:pt x="50418" y="11686"/>
                  </a:cubicBezTo>
                  <a:cubicBezTo>
                    <a:pt x="53854" y="12636"/>
                    <a:pt x="57426" y="15563"/>
                    <a:pt x="59509" y="18717"/>
                  </a:cubicBezTo>
                  <a:cubicBezTo>
                    <a:pt x="66046" y="28683"/>
                    <a:pt x="67589" y="42076"/>
                    <a:pt x="68060" y="54375"/>
                  </a:cubicBezTo>
                  <a:cubicBezTo>
                    <a:pt x="68684" y="70855"/>
                    <a:pt x="67156" y="87449"/>
                    <a:pt x="64632" y="103731"/>
                  </a:cubicBezTo>
                  <a:cubicBezTo>
                    <a:pt x="62207" y="119344"/>
                    <a:pt x="58893" y="134874"/>
                    <a:pt x="54454" y="150038"/>
                  </a:cubicBezTo>
                  <a:cubicBezTo>
                    <a:pt x="52744" y="155861"/>
                    <a:pt x="50866" y="161630"/>
                    <a:pt x="48624" y="167263"/>
                  </a:cubicBezTo>
                  <a:cubicBezTo>
                    <a:pt x="47955" y="168935"/>
                    <a:pt x="47446" y="170174"/>
                    <a:pt x="46237" y="172538"/>
                  </a:cubicBezTo>
                  <a:cubicBezTo>
                    <a:pt x="45462" y="174074"/>
                    <a:pt x="44618" y="175564"/>
                    <a:pt x="43607" y="176955"/>
                  </a:cubicBezTo>
                  <a:cubicBezTo>
                    <a:pt x="44549" y="175663"/>
                    <a:pt x="43706" y="176871"/>
                    <a:pt x="43204" y="177312"/>
                  </a:cubicBezTo>
                  <a:cubicBezTo>
                    <a:pt x="42345" y="178065"/>
                    <a:pt x="44002" y="176696"/>
                    <a:pt x="43561" y="177069"/>
                  </a:cubicBezTo>
                  <a:cubicBezTo>
                    <a:pt x="43181" y="177373"/>
                    <a:pt x="42140" y="177593"/>
                    <a:pt x="44147" y="176871"/>
                  </a:cubicBezTo>
                  <a:cubicBezTo>
                    <a:pt x="37678" y="179220"/>
                    <a:pt x="40475" y="189634"/>
                    <a:pt x="47012" y="187255"/>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2" name="Freeform: Shape 991">
              <a:extLst>
                <a:ext uri="{FF2B5EF4-FFF2-40B4-BE49-F238E27FC236}">
                  <a16:creationId xmlns:a16="http://schemas.microsoft.com/office/drawing/2014/main" id="{C01DE38A-CB8C-4214-B922-3DB7B3A7CA17}"/>
                </a:ext>
              </a:extLst>
            </p:cNvPr>
            <p:cNvSpPr/>
            <p:nvPr/>
          </p:nvSpPr>
          <p:spPr>
            <a:xfrm>
              <a:off x="4720466" y="4131493"/>
              <a:ext cx="115110" cy="187381"/>
            </a:xfrm>
            <a:custGeom>
              <a:avLst/>
              <a:gdLst>
                <a:gd name="connsiteX0" fmla="*/ 47018 w 115110"/>
                <a:gd name="connsiteY0" fmla="*/ 187378 h 187381"/>
                <a:gd name="connsiteX1" fmla="*/ 61392 w 115110"/>
                <a:gd name="connsiteY1" fmla="*/ 163859 h 187381"/>
                <a:gd name="connsiteX2" fmla="*/ 73303 w 115110"/>
                <a:gd name="connsiteY2" fmla="*/ 116967 h 187381"/>
                <a:gd name="connsiteX3" fmla="*/ 78966 w 115110"/>
                <a:gd name="connsiteY3" fmla="*/ 62191 h 187381"/>
                <a:gd name="connsiteX4" fmla="*/ 71038 w 115110"/>
                <a:gd name="connsiteY4" fmla="*/ 17237 h 187381"/>
                <a:gd name="connsiteX5" fmla="*/ 41567 w 115110"/>
                <a:gd name="connsiteY5" fmla="*/ 537 h 187381"/>
                <a:gd name="connsiteX6" fmla="*/ 9262 w 115110"/>
                <a:gd name="connsiteY6" fmla="*/ 22444 h 187381"/>
                <a:gd name="connsiteX7" fmla="*/ 12963 w 115110"/>
                <a:gd name="connsiteY7" fmla="*/ 113227 h 187381"/>
                <a:gd name="connsiteX8" fmla="*/ 45855 w 115110"/>
                <a:gd name="connsiteY8" fmla="*/ 140873 h 187381"/>
                <a:gd name="connsiteX9" fmla="*/ 97954 w 115110"/>
                <a:gd name="connsiteY9" fmla="*/ 127890 h 187381"/>
                <a:gd name="connsiteX10" fmla="*/ 113628 w 115110"/>
                <a:gd name="connsiteY10" fmla="*/ 115956 h 187381"/>
                <a:gd name="connsiteX11" fmla="*/ 106012 w 115110"/>
                <a:gd name="connsiteY11" fmla="*/ 108339 h 187381"/>
                <a:gd name="connsiteX12" fmla="*/ 56709 w 115110"/>
                <a:gd name="connsiteY12" fmla="*/ 131478 h 187381"/>
                <a:gd name="connsiteX13" fmla="*/ 26692 w 115110"/>
                <a:gd name="connsiteY13" fmla="*/ 114831 h 187381"/>
                <a:gd name="connsiteX14" fmla="*/ 15502 w 115110"/>
                <a:gd name="connsiteY14" fmla="*/ 35244 h 187381"/>
                <a:gd name="connsiteX15" fmla="*/ 22959 w 115110"/>
                <a:gd name="connsiteY15" fmla="*/ 21068 h 187381"/>
                <a:gd name="connsiteX16" fmla="*/ 35349 w 115110"/>
                <a:gd name="connsiteY16" fmla="*/ 12874 h 187381"/>
                <a:gd name="connsiteX17" fmla="*/ 43817 w 115110"/>
                <a:gd name="connsiteY17" fmla="*/ 11118 h 187381"/>
                <a:gd name="connsiteX18" fmla="*/ 50423 w 115110"/>
                <a:gd name="connsiteY18" fmla="*/ 11809 h 187381"/>
                <a:gd name="connsiteX19" fmla="*/ 59514 w 115110"/>
                <a:gd name="connsiteY19" fmla="*/ 18841 h 187381"/>
                <a:gd name="connsiteX20" fmla="*/ 68066 w 115110"/>
                <a:gd name="connsiteY20" fmla="*/ 54499 h 187381"/>
                <a:gd name="connsiteX21" fmla="*/ 64645 w 115110"/>
                <a:gd name="connsiteY21" fmla="*/ 103847 h 187381"/>
                <a:gd name="connsiteX22" fmla="*/ 54459 w 115110"/>
                <a:gd name="connsiteY22" fmla="*/ 150162 h 187381"/>
                <a:gd name="connsiteX23" fmla="*/ 48629 w 115110"/>
                <a:gd name="connsiteY23" fmla="*/ 167379 h 187381"/>
                <a:gd name="connsiteX24" fmla="*/ 46250 w 115110"/>
                <a:gd name="connsiteY24" fmla="*/ 172662 h 187381"/>
                <a:gd name="connsiteX25" fmla="*/ 43612 w 115110"/>
                <a:gd name="connsiteY25" fmla="*/ 177078 h 187381"/>
                <a:gd name="connsiteX26" fmla="*/ 43209 w 115110"/>
                <a:gd name="connsiteY26" fmla="*/ 177435 h 187381"/>
                <a:gd name="connsiteX27" fmla="*/ 43567 w 115110"/>
                <a:gd name="connsiteY27" fmla="*/ 177185 h 187381"/>
                <a:gd name="connsiteX28" fmla="*/ 44152 w 115110"/>
                <a:gd name="connsiteY28" fmla="*/ 176987 h 187381"/>
                <a:gd name="connsiteX29" fmla="*/ 47018 w 115110"/>
                <a:gd name="connsiteY29" fmla="*/ 187378 h 18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5110" h="187381">
                  <a:moveTo>
                    <a:pt x="47018" y="187378"/>
                  </a:moveTo>
                  <a:cubicBezTo>
                    <a:pt x="55402" y="184330"/>
                    <a:pt x="58815" y="171263"/>
                    <a:pt x="61392" y="163859"/>
                  </a:cubicBezTo>
                  <a:cubicBezTo>
                    <a:pt x="66690" y="148634"/>
                    <a:pt x="70392" y="132808"/>
                    <a:pt x="73303" y="116967"/>
                  </a:cubicBezTo>
                  <a:cubicBezTo>
                    <a:pt x="76602" y="98929"/>
                    <a:pt x="78898" y="80549"/>
                    <a:pt x="78966" y="62191"/>
                  </a:cubicBezTo>
                  <a:cubicBezTo>
                    <a:pt x="79027" y="47171"/>
                    <a:pt x="77947" y="30874"/>
                    <a:pt x="71038" y="17237"/>
                  </a:cubicBezTo>
                  <a:cubicBezTo>
                    <a:pt x="65299" y="5888"/>
                    <a:pt x="54406" y="-892"/>
                    <a:pt x="41567" y="537"/>
                  </a:cubicBezTo>
                  <a:cubicBezTo>
                    <a:pt x="27360" y="2118"/>
                    <a:pt x="15860" y="9757"/>
                    <a:pt x="9262" y="22444"/>
                  </a:cubicBezTo>
                  <a:cubicBezTo>
                    <a:pt x="-4755" y="49390"/>
                    <a:pt x="-1388" y="87124"/>
                    <a:pt x="12963" y="113227"/>
                  </a:cubicBezTo>
                  <a:cubicBezTo>
                    <a:pt x="20033" y="126103"/>
                    <a:pt x="31268" y="137239"/>
                    <a:pt x="45855" y="140873"/>
                  </a:cubicBezTo>
                  <a:cubicBezTo>
                    <a:pt x="64143" y="145426"/>
                    <a:pt x="82858" y="137893"/>
                    <a:pt x="97954" y="127890"/>
                  </a:cubicBezTo>
                  <a:cubicBezTo>
                    <a:pt x="103435" y="124256"/>
                    <a:pt x="108627" y="120205"/>
                    <a:pt x="113628" y="115956"/>
                  </a:cubicBezTo>
                  <a:cubicBezTo>
                    <a:pt x="118934" y="111463"/>
                    <a:pt x="111279" y="103877"/>
                    <a:pt x="106012" y="108339"/>
                  </a:cubicBezTo>
                  <a:cubicBezTo>
                    <a:pt x="92451" y="119832"/>
                    <a:pt x="75287" y="131690"/>
                    <a:pt x="56709" y="131478"/>
                  </a:cubicBezTo>
                  <a:cubicBezTo>
                    <a:pt x="44486" y="131341"/>
                    <a:pt x="33875" y="124712"/>
                    <a:pt x="26692" y="114831"/>
                  </a:cubicBezTo>
                  <a:cubicBezTo>
                    <a:pt x="10926" y="93114"/>
                    <a:pt x="7209" y="60291"/>
                    <a:pt x="15502" y="35244"/>
                  </a:cubicBezTo>
                  <a:cubicBezTo>
                    <a:pt x="17106" y="30387"/>
                    <a:pt x="19957" y="24564"/>
                    <a:pt x="22959" y="21068"/>
                  </a:cubicBezTo>
                  <a:cubicBezTo>
                    <a:pt x="26821" y="16568"/>
                    <a:pt x="30211" y="14531"/>
                    <a:pt x="35349" y="12874"/>
                  </a:cubicBezTo>
                  <a:cubicBezTo>
                    <a:pt x="38481" y="11855"/>
                    <a:pt x="41119" y="11247"/>
                    <a:pt x="43817" y="11118"/>
                  </a:cubicBezTo>
                  <a:cubicBezTo>
                    <a:pt x="47002" y="10966"/>
                    <a:pt x="47732" y="11072"/>
                    <a:pt x="50423" y="11809"/>
                  </a:cubicBezTo>
                  <a:cubicBezTo>
                    <a:pt x="53866" y="12752"/>
                    <a:pt x="57431" y="15686"/>
                    <a:pt x="59514" y="18841"/>
                  </a:cubicBezTo>
                  <a:cubicBezTo>
                    <a:pt x="66051" y="28798"/>
                    <a:pt x="67594" y="42200"/>
                    <a:pt x="68066" y="54499"/>
                  </a:cubicBezTo>
                  <a:cubicBezTo>
                    <a:pt x="68689" y="70978"/>
                    <a:pt x="67169" y="87572"/>
                    <a:pt x="64645" y="103847"/>
                  </a:cubicBezTo>
                  <a:cubicBezTo>
                    <a:pt x="62213" y="119467"/>
                    <a:pt x="58906" y="134997"/>
                    <a:pt x="54459" y="150162"/>
                  </a:cubicBezTo>
                  <a:cubicBezTo>
                    <a:pt x="52749" y="155977"/>
                    <a:pt x="50871" y="161754"/>
                    <a:pt x="48629" y="167379"/>
                  </a:cubicBezTo>
                  <a:cubicBezTo>
                    <a:pt x="47960" y="169051"/>
                    <a:pt x="47451" y="170298"/>
                    <a:pt x="46250" y="172662"/>
                  </a:cubicBezTo>
                  <a:cubicBezTo>
                    <a:pt x="45467" y="174190"/>
                    <a:pt x="44623" y="175687"/>
                    <a:pt x="43612" y="177078"/>
                  </a:cubicBezTo>
                  <a:cubicBezTo>
                    <a:pt x="44555" y="175786"/>
                    <a:pt x="43719" y="176995"/>
                    <a:pt x="43209" y="177435"/>
                  </a:cubicBezTo>
                  <a:cubicBezTo>
                    <a:pt x="42350" y="178188"/>
                    <a:pt x="44015" y="176820"/>
                    <a:pt x="43567" y="177185"/>
                  </a:cubicBezTo>
                  <a:cubicBezTo>
                    <a:pt x="43186" y="177489"/>
                    <a:pt x="42153" y="177717"/>
                    <a:pt x="44152" y="176987"/>
                  </a:cubicBezTo>
                  <a:cubicBezTo>
                    <a:pt x="37691" y="179336"/>
                    <a:pt x="40480" y="189757"/>
                    <a:pt x="47018" y="187378"/>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3" name="Freeform: Shape 992">
              <a:extLst>
                <a:ext uri="{FF2B5EF4-FFF2-40B4-BE49-F238E27FC236}">
                  <a16:creationId xmlns:a16="http://schemas.microsoft.com/office/drawing/2014/main" id="{FF3E42BD-E9E4-4F63-B65A-FA3D93D6F058}"/>
                </a:ext>
              </a:extLst>
            </p:cNvPr>
            <p:cNvSpPr/>
            <p:nvPr/>
          </p:nvSpPr>
          <p:spPr>
            <a:xfrm>
              <a:off x="4526589" y="3796409"/>
              <a:ext cx="261349" cy="673883"/>
            </a:xfrm>
            <a:custGeom>
              <a:avLst/>
              <a:gdLst>
                <a:gd name="connsiteX0" fmla="*/ 261610 w 261349"/>
                <a:gd name="connsiteY0" fmla="*/ 674192 h 673883"/>
                <a:gd name="connsiteX1" fmla="*/ 16330 w 261349"/>
                <a:gd name="connsiteY1" fmla="*/ 309 h 673883"/>
                <a:gd name="connsiteX2" fmla="*/ 260 w 261349"/>
                <a:gd name="connsiteY2" fmla="*/ 6155 h 673883"/>
                <a:gd name="connsiteX3" fmla="*/ 243413 w 261349"/>
                <a:gd name="connsiteY3" fmla="*/ 674192 h 673883"/>
                <a:gd name="connsiteX4" fmla="*/ 261610 w 261349"/>
                <a:gd name="connsiteY4" fmla="*/ 674192 h 673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49" h="673883">
                  <a:moveTo>
                    <a:pt x="261610" y="674192"/>
                  </a:moveTo>
                  <a:lnTo>
                    <a:pt x="16330" y="309"/>
                  </a:lnTo>
                  <a:lnTo>
                    <a:pt x="260" y="6155"/>
                  </a:lnTo>
                  <a:lnTo>
                    <a:pt x="243413" y="674192"/>
                  </a:lnTo>
                  <a:lnTo>
                    <a:pt x="261610" y="674192"/>
                  </a:lnTo>
                  <a:close/>
                </a:path>
              </a:pathLst>
            </a:custGeom>
            <a:solidFill>
              <a:srgbClr val="FFFFFF"/>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4" name="Freeform: Shape 993">
              <a:extLst>
                <a:ext uri="{FF2B5EF4-FFF2-40B4-BE49-F238E27FC236}">
                  <a16:creationId xmlns:a16="http://schemas.microsoft.com/office/drawing/2014/main" id="{33B451F5-5DCC-4EF0-BCBC-B0A43EC832C8}"/>
                </a:ext>
              </a:extLst>
            </p:cNvPr>
            <p:cNvSpPr/>
            <p:nvPr/>
          </p:nvSpPr>
          <p:spPr>
            <a:xfrm>
              <a:off x="4118936" y="3484511"/>
              <a:ext cx="990419" cy="985781"/>
            </a:xfrm>
            <a:custGeom>
              <a:avLst/>
              <a:gdLst>
                <a:gd name="connsiteX0" fmla="*/ 990662 w 990419"/>
                <a:gd name="connsiteY0" fmla="*/ 777824 h 985781"/>
                <a:gd name="connsiteX1" fmla="*/ 721186 w 990419"/>
                <a:gd name="connsiteY1" fmla="*/ 37460 h 985781"/>
                <a:gd name="connsiteX2" fmla="*/ 648692 w 990419"/>
                <a:gd name="connsiteY2" fmla="*/ 3656 h 985781"/>
                <a:gd name="connsiteX3" fmla="*/ 37459 w 990419"/>
                <a:gd name="connsiteY3" fmla="*/ 226125 h 985781"/>
                <a:gd name="connsiteX4" fmla="*/ 3656 w 990419"/>
                <a:gd name="connsiteY4" fmla="*/ 298619 h 985781"/>
                <a:gd name="connsiteX5" fmla="*/ 253855 w 990419"/>
                <a:gd name="connsiteY5" fmla="*/ 986025 h 985781"/>
                <a:gd name="connsiteX6" fmla="*/ 282519 w 990419"/>
                <a:gd name="connsiteY6" fmla="*/ 986025 h 985781"/>
                <a:gd name="connsiteX7" fmla="*/ 28968 w 990419"/>
                <a:gd name="connsiteY7" fmla="*/ 289407 h 985781"/>
                <a:gd name="connsiteX8" fmla="*/ 46672 w 990419"/>
                <a:gd name="connsiteY8" fmla="*/ 251438 h 985781"/>
                <a:gd name="connsiteX9" fmla="*/ 657890 w 990419"/>
                <a:gd name="connsiteY9" fmla="*/ 28969 h 985781"/>
                <a:gd name="connsiteX10" fmla="*/ 667999 w 990419"/>
                <a:gd name="connsiteY10" fmla="*/ 27175 h 985781"/>
                <a:gd name="connsiteX11" fmla="*/ 695873 w 990419"/>
                <a:gd name="connsiteY11" fmla="*/ 46672 h 985781"/>
                <a:gd name="connsiteX12" fmla="*/ 990662 w 990419"/>
                <a:gd name="connsiteY12" fmla="*/ 856582 h 985781"/>
                <a:gd name="connsiteX13" fmla="*/ 990662 w 990419"/>
                <a:gd name="connsiteY13" fmla="*/ 777824 h 985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0419" h="985781">
                  <a:moveTo>
                    <a:pt x="990662" y="777824"/>
                  </a:moveTo>
                  <a:lnTo>
                    <a:pt x="721186" y="37460"/>
                  </a:lnTo>
                  <a:cubicBezTo>
                    <a:pt x="710521" y="8141"/>
                    <a:pt x="677965" y="-7001"/>
                    <a:pt x="648692" y="3656"/>
                  </a:cubicBezTo>
                  <a:lnTo>
                    <a:pt x="37459" y="226125"/>
                  </a:lnTo>
                  <a:cubicBezTo>
                    <a:pt x="8156" y="236790"/>
                    <a:pt x="-7009" y="269309"/>
                    <a:pt x="3656" y="298619"/>
                  </a:cubicBezTo>
                  <a:lnTo>
                    <a:pt x="253855" y="986025"/>
                  </a:lnTo>
                  <a:lnTo>
                    <a:pt x="282519" y="986025"/>
                  </a:lnTo>
                  <a:lnTo>
                    <a:pt x="28968" y="289407"/>
                  </a:lnTo>
                  <a:cubicBezTo>
                    <a:pt x="23381" y="274052"/>
                    <a:pt x="31325" y="257025"/>
                    <a:pt x="46672" y="251438"/>
                  </a:cubicBezTo>
                  <a:lnTo>
                    <a:pt x="657890" y="28969"/>
                  </a:lnTo>
                  <a:cubicBezTo>
                    <a:pt x="661227" y="27753"/>
                    <a:pt x="664640" y="27175"/>
                    <a:pt x="667999" y="27175"/>
                  </a:cubicBezTo>
                  <a:cubicBezTo>
                    <a:pt x="680108" y="27175"/>
                    <a:pt x="691503" y="34655"/>
                    <a:pt x="695873" y="46672"/>
                  </a:cubicBezTo>
                  <a:lnTo>
                    <a:pt x="990662" y="856582"/>
                  </a:lnTo>
                  <a:lnTo>
                    <a:pt x="990662" y="777824"/>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88" name="Content Placeholder 3">
            <a:extLst>
              <a:ext uri="{FF2B5EF4-FFF2-40B4-BE49-F238E27FC236}">
                <a16:creationId xmlns:a16="http://schemas.microsoft.com/office/drawing/2014/main" id="{B2FF5026-B7EE-4D5A-8F63-5A4390BC8899}"/>
              </a:ext>
            </a:extLst>
          </p:cNvPr>
          <p:cNvSpPr txBox="1">
            <a:spLocks/>
          </p:cNvSpPr>
          <p:nvPr/>
        </p:nvSpPr>
        <p:spPr>
          <a:xfrm>
            <a:off x="1888287" y="59132"/>
            <a:ext cx="5937326" cy="2753559"/>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500" b="1" i="0" u="none" strike="noStrike" kern="1200" cap="none" spc="0" normalizeH="0" baseline="0" noProof="0" dirty="0">
                <a:ln>
                  <a:noFill/>
                </a:ln>
                <a:solidFill>
                  <a:srgbClr val="FFB600"/>
                </a:solidFill>
                <a:effectLst/>
                <a:uLnTx/>
                <a:uFillTx/>
                <a:latin typeface="Calibri" panose="020F0502020204030204"/>
                <a:ea typeface="+mn-ea"/>
                <a:cs typeface="+mn-cs"/>
              </a:rPr>
              <a:t>We maintain safe isolation</a:t>
            </a:r>
          </a:p>
          <a:p>
            <a:pPr marL="228600" marR="0" lvl="0" indent="-228600" algn="l" defTabSz="914400" rtl="0" eaLnBrk="1" fontAlgn="auto" latinLnBrk="0" hangingPunct="1">
              <a:lnSpc>
                <a:spcPct val="90000"/>
              </a:lnSpc>
              <a:spcBef>
                <a:spcPts val="600"/>
              </a:spcBef>
              <a:spcAft>
                <a:spcPts val="0"/>
              </a:spcAft>
              <a:buClrTx/>
              <a:buSzTx/>
              <a:buFont typeface="Arial" panose="020B0604020202020204" pitchFamily="34" charset="0"/>
              <a:buChar char="•"/>
              <a:tabLst/>
              <a:defRPr/>
            </a:pPr>
            <a:r>
              <a:rPr kumimoji="0" lang="en-US" sz="1050" b="0" i="0" u="none" strike="noStrike" kern="1200" cap="none" spc="0" normalizeH="0" baseline="0" noProof="0" dirty="0">
                <a:ln>
                  <a:noFill/>
                </a:ln>
                <a:effectLst/>
                <a:uLnTx/>
                <a:uFillTx/>
                <a:latin typeface="Calibri" panose="020F0502020204030204"/>
                <a:ea typeface="+mn-ea"/>
                <a:cs typeface="+mn-cs"/>
              </a:rPr>
              <a:t>We use isolation plans for the specific task, based on up-to-date information.</a:t>
            </a:r>
          </a:p>
          <a:p>
            <a:pPr marL="228600" marR="0" lvl="0" indent="-228600" algn="l" defTabSz="914400" rtl="0" eaLnBrk="1" fontAlgn="auto" latinLnBrk="0" hangingPunct="1">
              <a:lnSpc>
                <a:spcPct val="90000"/>
              </a:lnSpc>
              <a:spcBef>
                <a:spcPts val="600"/>
              </a:spcBef>
              <a:spcAft>
                <a:spcPts val="0"/>
              </a:spcAft>
              <a:buClrTx/>
              <a:buSzTx/>
              <a:buFont typeface="Arial" panose="020B0604020202020204" pitchFamily="34" charset="0"/>
              <a:buChar char="•"/>
              <a:tabLst/>
              <a:defRPr/>
            </a:pPr>
            <a:r>
              <a:rPr kumimoji="0" lang="en-US" sz="1050" b="0" i="0" u="none" strike="noStrike" kern="1200" cap="none" spc="0" normalizeH="0" baseline="0" noProof="0" dirty="0">
                <a:ln>
                  <a:noFill/>
                </a:ln>
                <a:effectLst/>
                <a:uLnTx/>
                <a:uFillTx/>
                <a:latin typeface="Calibri" panose="020F0502020204030204"/>
                <a:ea typeface="+mn-ea"/>
                <a:cs typeface="+mn-cs"/>
              </a:rPr>
              <a:t>We raise isolation concerns before the task starts and challenge when isolation plans cannot be executed.</a:t>
            </a:r>
          </a:p>
          <a:p>
            <a:pPr marL="228600" marR="0" lvl="0" indent="-228600" algn="l" defTabSz="914400" rtl="0" eaLnBrk="1" fontAlgn="auto" latinLnBrk="0" hangingPunct="1">
              <a:lnSpc>
                <a:spcPct val="90000"/>
              </a:lnSpc>
              <a:spcBef>
                <a:spcPts val="600"/>
              </a:spcBef>
              <a:spcAft>
                <a:spcPts val="0"/>
              </a:spcAft>
              <a:buClrTx/>
              <a:buSzTx/>
              <a:buFont typeface="Arial" panose="020B0604020202020204" pitchFamily="34" charset="0"/>
              <a:buChar char="•"/>
              <a:tabLst/>
              <a:defRPr/>
            </a:pPr>
            <a:r>
              <a:rPr kumimoji="0" lang="en-US" sz="1050" b="0" i="0" u="none" strike="noStrike" kern="1200" cap="none" spc="0" normalizeH="0" baseline="0" noProof="0" dirty="0">
                <a:ln>
                  <a:noFill/>
                </a:ln>
                <a:effectLst/>
                <a:uLnTx/>
                <a:uFillTx/>
                <a:latin typeface="Calibri" panose="020F0502020204030204"/>
                <a:ea typeface="+mn-ea"/>
                <a:cs typeface="+mn-cs"/>
              </a:rPr>
              <a:t>We check for residual pressure or process material before breaking containment.</a:t>
            </a:r>
          </a:p>
          <a:p>
            <a:pPr marL="228600" marR="0" lvl="0" indent="-228600" algn="l" defTabSz="914400" rtl="0" eaLnBrk="1" fontAlgn="auto" latinLnBrk="0" hangingPunct="1">
              <a:lnSpc>
                <a:spcPct val="90000"/>
              </a:lnSpc>
              <a:spcBef>
                <a:spcPts val="600"/>
              </a:spcBef>
              <a:spcAft>
                <a:spcPts val="0"/>
              </a:spcAft>
              <a:buClrTx/>
              <a:buSzTx/>
              <a:buFont typeface="Arial" panose="020B0604020202020204" pitchFamily="34" charset="0"/>
              <a:buChar char="•"/>
              <a:tabLst/>
              <a:defRPr/>
            </a:pPr>
            <a:r>
              <a:rPr kumimoji="0" lang="en-US" sz="1050" b="0" i="0" u="none" strike="noStrike" kern="1200" cap="none" spc="0" normalizeH="0" baseline="0" noProof="0" dirty="0">
                <a:ln>
                  <a:noFill/>
                </a:ln>
                <a:effectLst/>
                <a:uLnTx/>
                <a:uFillTx/>
                <a:latin typeface="Calibri" panose="020F0502020204030204"/>
                <a:ea typeface="+mn-ea"/>
                <a:cs typeface="+mn-cs"/>
              </a:rPr>
              <a:t>We monitor the integrity of isolations regularly and stop to reassess when change could affect an isolation integrity.</a:t>
            </a:r>
          </a:p>
          <a:p>
            <a:pPr marL="228600" marR="0" lvl="0" indent="-228600" algn="l" defTabSz="914400" rtl="0" eaLnBrk="1" fontAlgn="auto" latinLnBrk="0" hangingPunct="1">
              <a:lnSpc>
                <a:spcPct val="90000"/>
              </a:lnSpc>
              <a:spcBef>
                <a:spcPts val="600"/>
              </a:spcBef>
              <a:spcAft>
                <a:spcPts val="0"/>
              </a:spcAft>
              <a:buClrTx/>
              <a:buSzTx/>
              <a:buFont typeface="Arial" panose="020B0604020202020204" pitchFamily="34" charset="0"/>
              <a:buChar char="•"/>
              <a:tabLst/>
              <a:defRPr/>
            </a:pPr>
            <a:r>
              <a:rPr kumimoji="0" lang="en-US" sz="1050" b="0" i="0" u="none" strike="noStrike" kern="1200" cap="none" spc="0" normalizeH="0" baseline="0" noProof="0" dirty="0">
                <a:ln>
                  <a:noFill/>
                </a:ln>
                <a:effectLst/>
                <a:uLnTx/>
                <a:uFillTx/>
                <a:latin typeface="Calibri" panose="020F0502020204030204"/>
                <a:ea typeface="+mn-ea"/>
                <a:cs typeface="+mn-cs"/>
              </a:rPr>
              <a:t>We confirm leak-tightness before, during , and after reinstating equipment</a:t>
            </a:r>
          </a:p>
          <a:p>
            <a:pPr marL="0" marR="0" lvl="0" indent="0" algn="l" defTabSz="914400" rtl="0" eaLnBrk="1" fontAlgn="auto" latinLnBrk="0" hangingPunct="1">
              <a:lnSpc>
                <a:spcPct val="90000"/>
              </a:lnSpc>
              <a:spcBef>
                <a:spcPts val="600"/>
              </a:spcBef>
              <a:spcAft>
                <a:spcPts val="0"/>
              </a:spcAft>
              <a:buClrTx/>
              <a:buSzTx/>
              <a:buFont typeface="Arial" panose="020B0604020202020204" pitchFamily="34" charset="0"/>
              <a:buNone/>
              <a:tabLst/>
              <a:defRPr/>
            </a:pPr>
            <a:endParaRPr kumimoji="0" lang="en-US" sz="1050" b="0" i="0" u="none" strike="noStrike" kern="1200" cap="none" spc="0" normalizeH="0" baseline="0" noProof="0" dirty="0">
              <a:ln>
                <a:noFill/>
              </a:ln>
              <a:effectLst/>
              <a:uLnTx/>
              <a:uFillTx/>
              <a:latin typeface="Calibri" panose="020F0502020204030204"/>
              <a:ea typeface="+mn-ea"/>
              <a:cs typeface="+mn-cs"/>
            </a:endParaRP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707" name="Group 706">
            <a:extLst>
              <a:ext uri="{FF2B5EF4-FFF2-40B4-BE49-F238E27FC236}">
                <a16:creationId xmlns:a16="http://schemas.microsoft.com/office/drawing/2014/main" id="{5E8D5785-E311-4381-B2E5-43FE327F7B58}"/>
              </a:ext>
            </a:extLst>
          </p:cNvPr>
          <p:cNvGrpSpPr>
            <a:grpSpLocks noChangeAspect="1"/>
          </p:cNvGrpSpPr>
          <p:nvPr/>
        </p:nvGrpSpPr>
        <p:grpSpPr>
          <a:xfrm>
            <a:off x="701084" y="93596"/>
            <a:ext cx="1091025" cy="1091025"/>
            <a:chOff x="672600" y="3392937"/>
            <a:chExt cx="1077355" cy="1077355"/>
          </a:xfrm>
        </p:grpSpPr>
        <p:sp>
          <p:nvSpPr>
            <p:cNvPr id="708" name="Freeform: Shape 707">
              <a:extLst>
                <a:ext uri="{FF2B5EF4-FFF2-40B4-BE49-F238E27FC236}">
                  <a16:creationId xmlns:a16="http://schemas.microsoft.com/office/drawing/2014/main" id="{10C332E6-AD12-4939-BE30-DB94A773DD42}"/>
                </a:ext>
              </a:extLst>
            </p:cNvPr>
            <p:cNvSpPr/>
            <p:nvPr/>
          </p:nvSpPr>
          <p:spPr>
            <a:xfrm>
              <a:off x="672600" y="339293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rgbClr val="FCB414"/>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9" name="Freeform: Shape 708">
              <a:extLst>
                <a:ext uri="{FF2B5EF4-FFF2-40B4-BE49-F238E27FC236}">
                  <a16:creationId xmlns:a16="http://schemas.microsoft.com/office/drawing/2014/main" id="{DDBC41ED-5809-47A6-AAE8-AA3AB0708003}"/>
                </a:ext>
              </a:extLst>
            </p:cNvPr>
            <p:cNvSpPr/>
            <p:nvPr/>
          </p:nvSpPr>
          <p:spPr>
            <a:xfrm>
              <a:off x="775902" y="3474324"/>
              <a:ext cx="356610" cy="356617"/>
            </a:xfrm>
            <a:custGeom>
              <a:avLst/>
              <a:gdLst>
                <a:gd name="connsiteX0" fmla="*/ 356727 w 356610"/>
                <a:gd name="connsiteY0" fmla="*/ 178422 h 356617"/>
                <a:gd name="connsiteX1" fmla="*/ 178422 w 356610"/>
                <a:gd name="connsiteY1" fmla="*/ 109 h 356617"/>
                <a:gd name="connsiteX2" fmla="*/ 117 w 356610"/>
                <a:gd name="connsiteY2" fmla="*/ 178422 h 356617"/>
                <a:gd name="connsiteX3" fmla="*/ 178422 w 356610"/>
                <a:gd name="connsiteY3" fmla="*/ 356727 h 356617"/>
                <a:gd name="connsiteX4" fmla="*/ 356727 w 356610"/>
                <a:gd name="connsiteY4" fmla="*/ 178422 h 356617"/>
                <a:gd name="connsiteX5" fmla="*/ 329788 w 356610"/>
                <a:gd name="connsiteY5" fmla="*/ 178422 h 356617"/>
                <a:gd name="connsiteX6" fmla="*/ 178422 w 356610"/>
                <a:gd name="connsiteY6" fmla="*/ 329788 h 356617"/>
                <a:gd name="connsiteX7" fmla="*/ 27057 w 356610"/>
                <a:gd name="connsiteY7" fmla="*/ 178422 h 356617"/>
                <a:gd name="connsiteX8" fmla="*/ 178422 w 356610"/>
                <a:gd name="connsiteY8" fmla="*/ 27048 h 356617"/>
                <a:gd name="connsiteX9" fmla="*/ 329788 w 356610"/>
                <a:gd name="connsiteY9" fmla="*/ 178422 h 35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610" h="356617">
                  <a:moveTo>
                    <a:pt x="356727" y="178422"/>
                  </a:moveTo>
                  <a:cubicBezTo>
                    <a:pt x="356727" y="79946"/>
                    <a:pt x="276890" y="109"/>
                    <a:pt x="178422" y="109"/>
                  </a:cubicBezTo>
                  <a:cubicBezTo>
                    <a:pt x="79947" y="109"/>
                    <a:pt x="117" y="79946"/>
                    <a:pt x="117" y="178422"/>
                  </a:cubicBezTo>
                  <a:cubicBezTo>
                    <a:pt x="117" y="276890"/>
                    <a:pt x="79939" y="356727"/>
                    <a:pt x="178422" y="356727"/>
                  </a:cubicBezTo>
                  <a:cubicBezTo>
                    <a:pt x="276890" y="356727"/>
                    <a:pt x="356727" y="276890"/>
                    <a:pt x="356727" y="178422"/>
                  </a:cubicBezTo>
                  <a:close/>
                  <a:moveTo>
                    <a:pt x="329788" y="178422"/>
                  </a:moveTo>
                  <a:cubicBezTo>
                    <a:pt x="329788" y="262021"/>
                    <a:pt x="262022" y="329788"/>
                    <a:pt x="178422" y="329788"/>
                  </a:cubicBezTo>
                  <a:cubicBezTo>
                    <a:pt x="94823" y="329788"/>
                    <a:pt x="27057" y="262021"/>
                    <a:pt x="27057" y="178422"/>
                  </a:cubicBezTo>
                  <a:cubicBezTo>
                    <a:pt x="27057" y="94814"/>
                    <a:pt x="94815" y="27048"/>
                    <a:pt x="178422" y="27048"/>
                  </a:cubicBezTo>
                  <a:cubicBezTo>
                    <a:pt x="262022" y="27048"/>
                    <a:pt x="329788" y="94814"/>
                    <a:pt x="329788" y="178422"/>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0" name="Freeform: Shape 709">
              <a:extLst>
                <a:ext uri="{FF2B5EF4-FFF2-40B4-BE49-F238E27FC236}">
                  <a16:creationId xmlns:a16="http://schemas.microsoft.com/office/drawing/2014/main" id="{BF4E0C0F-0DF4-46DB-867E-012D7752CD38}"/>
                </a:ext>
              </a:extLst>
            </p:cNvPr>
            <p:cNvSpPr/>
            <p:nvPr/>
          </p:nvSpPr>
          <p:spPr>
            <a:xfrm>
              <a:off x="954207" y="3527329"/>
              <a:ext cx="89308" cy="125946"/>
            </a:xfrm>
            <a:custGeom>
              <a:avLst/>
              <a:gdLst>
                <a:gd name="connsiteX0" fmla="*/ 89444 w 89308"/>
                <a:gd name="connsiteY0" fmla="*/ 37284 h 125946"/>
                <a:gd name="connsiteX1" fmla="*/ 136 w 89308"/>
                <a:gd name="connsiteY1" fmla="*/ 83 h 125946"/>
                <a:gd name="connsiteX2" fmla="*/ 136 w 89308"/>
                <a:gd name="connsiteY2" fmla="*/ 126030 h 125946"/>
                <a:gd name="connsiteX3" fmla="*/ 89444 w 89308"/>
                <a:gd name="connsiteY3" fmla="*/ 37284 h 125946"/>
              </a:gdLst>
              <a:ahLst/>
              <a:cxnLst>
                <a:cxn ang="0">
                  <a:pos x="connsiteX0" y="connsiteY0"/>
                </a:cxn>
                <a:cxn ang="0">
                  <a:pos x="connsiteX1" y="connsiteY1"/>
                </a:cxn>
                <a:cxn ang="0">
                  <a:pos x="connsiteX2" y="connsiteY2"/>
                </a:cxn>
                <a:cxn ang="0">
                  <a:pos x="connsiteX3" y="connsiteY3"/>
                </a:cxn>
              </a:cxnLst>
              <a:rect l="l" t="t" r="r" b="b"/>
              <a:pathLst>
                <a:path w="89308" h="125946">
                  <a:moveTo>
                    <a:pt x="89444" y="37284"/>
                  </a:moveTo>
                  <a:cubicBezTo>
                    <a:pt x="66716" y="14336"/>
                    <a:pt x="35102" y="83"/>
                    <a:pt x="136" y="83"/>
                  </a:cubicBezTo>
                  <a:lnTo>
                    <a:pt x="136" y="126030"/>
                  </a:lnTo>
                  <a:lnTo>
                    <a:pt x="89444" y="37284"/>
                  </a:lnTo>
                  <a:close/>
                </a:path>
              </a:pathLst>
            </a:custGeom>
            <a:solidFill>
              <a:srgbClr val="787C82"/>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1" name="Freeform: Shape 710">
              <a:extLst>
                <a:ext uri="{FF2B5EF4-FFF2-40B4-BE49-F238E27FC236}">
                  <a16:creationId xmlns:a16="http://schemas.microsoft.com/office/drawing/2014/main" id="{A098902F-1161-43F1-A3B4-7CB330EF5785}"/>
                </a:ext>
              </a:extLst>
            </p:cNvPr>
            <p:cNvSpPr/>
            <p:nvPr/>
          </p:nvSpPr>
          <p:spPr>
            <a:xfrm>
              <a:off x="828906" y="3564530"/>
              <a:ext cx="125300" cy="88745"/>
            </a:xfrm>
            <a:custGeom>
              <a:avLst/>
              <a:gdLst>
                <a:gd name="connsiteX0" fmla="*/ 125392 w 125300"/>
                <a:gd name="connsiteY0" fmla="*/ 88837 h 88745"/>
                <a:gd name="connsiteX1" fmla="*/ 36084 w 125300"/>
                <a:gd name="connsiteY1" fmla="*/ 91 h 88745"/>
                <a:gd name="connsiteX2" fmla="*/ 91 w 125300"/>
                <a:gd name="connsiteY2" fmla="*/ 87408 h 88745"/>
                <a:gd name="connsiteX3" fmla="*/ 122 w 125300"/>
                <a:gd name="connsiteY3" fmla="*/ 88837 h 88745"/>
                <a:gd name="connsiteX4" fmla="*/ 125392 w 125300"/>
                <a:gd name="connsiteY4" fmla="*/ 88837 h 88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00" h="88745">
                  <a:moveTo>
                    <a:pt x="125392" y="88837"/>
                  </a:moveTo>
                  <a:lnTo>
                    <a:pt x="36084" y="91"/>
                  </a:lnTo>
                  <a:cubicBezTo>
                    <a:pt x="13834" y="22568"/>
                    <a:pt x="91" y="53384"/>
                    <a:pt x="91" y="87408"/>
                  </a:cubicBezTo>
                  <a:cubicBezTo>
                    <a:pt x="91" y="87879"/>
                    <a:pt x="114" y="88358"/>
                    <a:pt x="122" y="88837"/>
                  </a:cubicBezTo>
                  <a:lnTo>
                    <a:pt x="125392" y="88837"/>
                  </a:lnTo>
                  <a:close/>
                </a:path>
              </a:pathLst>
            </a:custGeom>
            <a:solidFill>
              <a:srgbClr val="B2B5B9"/>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2" name="Freeform: Shape 711">
              <a:extLst>
                <a:ext uri="{FF2B5EF4-FFF2-40B4-BE49-F238E27FC236}">
                  <a16:creationId xmlns:a16="http://schemas.microsoft.com/office/drawing/2014/main" id="{91F63D3E-F1EB-4B1E-AD9A-06990F2639E6}"/>
                </a:ext>
              </a:extLst>
            </p:cNvPr>
            <p:cNvSpPr/>
            <p:nvPr/>
          </p:nvSpPr>
          <p:spPr>
            <a:xfrm>
              <a:off x="864899" y="3527329"/>
              <a:ext cx="89308" cy="125946"/>
            </a:xfrm>
            <a:custGeom>
              <a:avLst/>
              <a:gdLst>
                <a:gd name="connsiteX0" fmla="*/ 89407 w 89308"/>
                <a:gd name="connsiteY0" fmla="*/ 83 h 125946"/>
                <a:gd name="connsiteX1" fmla="*/ 99 w 89308"/>
                <a:gd name="connsiteY1" fmla="*/ 37284 h 125946"/>
                <a:gd name="connsiteX2" fmla="*/ 89407 w 89308"/>
                <a:gd name="connsiteY2" fmla="*/ 126030 h 125946"/>
                <a:gd name="connsiteX3" fmla="*/ 89407 w 89308"/>
                <a:gd name="connsiteY3" fmla="*/ 83 h 125946"/>
              </a:gdLst>
              <a:ahLst/>
              <a:cxnLst>
                <a:cxn ang="0">
                  <a:pos x="connsiteX0" y="connsiteY0"/>
                </a:cxn>
                <a:cxn ang="0">
                  <a:pos x="connsiteX1" y="connsiteY1"/>
                </a:cxn>
                <a:cxn ang="0">
                  <a:pos x="connsiteX2" y="connsiteY2"/>
                </a:cxn>
                <a:cxn ang="0">
                  <a:pos x="connsiteX3" y="connsiteY3"/>
                </a:cxn>
              </a:cxnLst>
              <a:rect l="l" t="t" r="r" b="b"/>
              <a:pathLst>
                <a:path w="89308" h="125946">
                  <a:moveTo>
                    <a:pt x="89407" y="83"/>
                  </a:moveTo>
                  <a:cubicBezTo>
                    <a:pt x="54433" y="83"/>
                    <a:pt x="22827" y="14336"/>
                    <a:pt x="99" y="37284"/>
                  </a:cubicBezTo>
                  <a:lnTo>
                    <a:pt x="89407" y="126030"/>
                  </a:lnTo>
                  <a:lnTo>
                    <a:pt x="89407" y="83"/>
                  </a:lnTo>
                  <a:close/>
                </a:path>
              </a:pathLst>
            </a:custGeom>
            <a:solidFill>
              <a:srgbClr val="93969C"/>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3" name="Freeform: Shape 712">
              <a:extLst>
                <a:ext uri="{FF2B5EF4-FFF2-40B4-BE49-F238E27FC236}">
                  <a16:creationId xmlns:a16="http://schemas.microsoft.com/office/drawing/2014/main" id="{94E45FF8-A9EB-4411-9573-45A652353342}"/>
                </a:ext>
              </a:extLst>
            </p:cNvPr>
            <p:cNvSpPr/>
            <p:nvPr/>
          </p:nvSpPr>
          <p:spPr>
            <a:xfrm>
              <a:off x="954207" y="3564530"/>
              <a:ext cx="125300" cy="88745"/>
            </a:xfrm>
            <a:custGeom>
              <a:avLst/>
              <a:gdLst>
                <a:gd name="connsiteX0" fmla="*/ 143 w 125300"/>
                <a:gd name="connsiteY0" fmla="*/ 88837 h 88745"/>
                <a:gd name="connsiteX1" fmla="*/ 89452 w 125300"/>
                <a:gd name="connsiteY1" fmla="*/ 91 h 88745"/>
                <a:gd name="connsiteX2" fmla="*/ 125444 w 125300"/>
                <a:gd name="connsiteY2" fmla="*/ 87408 h 88745"/>
                <a:gd name="connsiteX3" fmla="*/ 125406 w 125300"/>
                <a:gd name="connsiteY3" fmla="*/ 88837 h 88745"/>
                <a:gd name="connsiteX4" fmla="*/ 143 w 125300"/>
                <a:gd name="connsiteY4" fmla="*/ 88837 h 88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00" h="88745">
                  <a:moveTo>
                    <a:pt x="143" y="88837"/>
                  </a:moveTo>
                  <a:lnTo>
                    <a:pt x="89452" y="91"/>
                  </a:lnTo>
                  <a:cubicBezTo>
                    <a:pt x="111701" y="22568"/>
                    <a:pt x="125444" y="53384"/>
                    <a:pt x="125444" y="87408"/>
                  </a:cubicBezTo>
                  <a:cubicBezTo>
                    <a:pt x="125444" y="87879"/>
                    <a:pt x="125414" y="88358"/>
                    <a:pt x="125406" y="88837"/>
                  </a:cubicBezTo>
                  <a:lnTo>
                    <a:pt x="143" y="88837"/>
                  </a:lnTo>
                  <a:close/>
                </a:path>
              </a:pathLst>
            </a:custGeom>
            <a:solidFill>
              <a:srgbClr val="5F636A"/>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4" name="Freeform: Shape 713">
              <a:extLst>
                <a:ext uri="{FF2B5EF4-FFF2-40B4-BE49-F238E27FC236}">
                  <a16:creationId xmlns:a16="http://schemas.microsoft.com/office/drawing/2014/main" id="{D7FB8E87-EE5A-4168-B774-D41CC5A13A05}"/>
                </a:ext>
              </a:extLst>
            </p:cNvPr>
            <p:cNvSpPr/>
            <p:nvPr/>
          </p:nvSpPr>
          <p:spPr>
            <a:xfrm>
              <a:off x="819207" y="3517629"/>
              <a:ext cx="270000" cy="270007"/>
            </a:xfrm>
            <a:custGeom>
              <a:avLst/>
              <a:gdLst>
                <a:gd name="connsiteX0" fmla="*/ 270118 w 270000"/>
                <a:gd name="connsiteY0" fmla="*/ 135117 h 270007"/>
                <a:gd name="connsiteX1" fmla="*/ 135117 w 270000"/>
                <a:gd name="connsiteY1" fmla="*/ 109 h 270007"/>
                <a:gd name="connsiteX2" fmla="*/ 117 w 270000"/>
                <a:gd name="connsiteY2" fmla="*/ 135117 h 270007"/>
                <a:gd name="connsiteX3" fmla="*/ 135117 w 270000"/>
                <a:gd name="connsiteY3" fmla="*/ 270117 h 270007"/>
                <a:gd name="connsiteX4" fmla="*/ 270118 w 270000"/>
                <a:gd name="connsiteY4" fmla="*/ 135117 h 270007"/>
                <a:gd name="connsiteX5" fmla="*/ 250719 w 270000"/>
                <a:gd name="connsiteY5" fmla="*/ 135117 h 270007"/>
                <a:gd name="connsiteX6" fmla="*/ 135117 w 270000"/>
                <a:gd name="connsiteY6" fmla="*/ 250718 h 270007"/>
                <a:gd name="connsiteX7" fmla="*/ 19516 w 270000"/>
                <a:gd name="connsiteY7" fmla="*/ 135117 h 270007"/>
                <a:gd name="connsiteX8" fmla="*/ 135117 w 270000"/>
                <a:gd name="connsiteY8" fmla="*/ 19508 h 270007"/>
                <a:gd name="connsiteX9" fmla="*/ 250719 w 270000"/>
                <a:gd name="connsiteY9" fmla="*/ 135117 h 27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0000" h="270007">
                  <a:moveTo>
                    <a:pt x="270118" y="135117"/>
                  </a:moveTo>
                  <a:cubicBezTo>
                    <a:pt x="270118" y="60563"/>
                    <a:pt x="209672" y="109"/>
                    <a:pt x="135117" y="109"/>
                  </a:cubicBezTo>
                  <a:cubicBezTo>
                    <a:pt x="60563" y="109"/>
                    <a:pt x="117" y="60563"/>
                    <a:pt x="117" y="135117"/>
                  </a:cubicBezTo>
                  <a:cubicBezTo>
                    <a:pt x="117" y="209678"/>
                    <a:pt x="60563" y="270117"/>
                    <a:pt x="135117" y="270117"/>
                  </a:cubicBezTo>
                  <a:cubicBezTo>
                    <a:pt x="209679" y="270117"/>
                    <a:pt x="270118" y="209678"/>
                    <a:pt x="270118" y="135117"/>
                  </a:cubicBezTo>
                  <a:close/>
                  <a:moveTo>
                    <a:pt x="250719" y="135117"/>
                  </a:moveTo>
                  <a:cubicBezTo>
                    <a:pt x="250719" y="198968"/>
                    <a:pt x="198969" y="250718"/>
                    <a:pt x="135117" y="250718"/>
                  </a:cubicBezTo>
                  <a:cubicBezTo>
                    <a:pt x="71274" y="250718"/>
                    <a:pt x="19516" y="198968"/>
                    <a:pt x="19516" y="135117"/>
                  </a:cubicBezTo>
                  <a:cubicBezTo>
                    <a:pt x="19516" y="71265"/>
                    <a:pt x="71266" y="19508"/>
                    <a:pt x="135117" y="19508"/>
                  </a:cubicBezTo>
                  <a:cubicBezTo>
                    <a:pt x="198969" y="19508"/>
                    <a:pt x="250719" y="71265"/>
                    <a:pt x="250719" y="135117"/>
                  </a:cubicBezTo>
                  <a:close/>
                </a:path>
              </a:pathLst>
            </a:custGeom>
            <a:solidFill>
              <a:srgbClr val="FFFFFF"/>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5" name="Freeform: Shape 714">
              <a:extLst>
                <a:ext uri="{FF2B5EF4-FFF2-40B4-BE49-F238E27FC236}">
                  <a16:creationId xmlns:a16="http://schemas.microsoft.com/office/drawing/2014/main" id="{AC034A0A-CA0C-4E54-9765-D276BE4F622C}"/>
                </a:ext>
              </a:extLst>
            </p:cNvPr>
            <p:cNvSpPr/>
            <p:nvPr/>
          </p:nvSpPr>
          <p:spPr>
            <a:xfrm>
              <a:off x="856256" y="3667627"/>
              <a:ext cx="22180" cy="34882"/>
            </a:xfrm>
            <a:custGeom>
              <a:avLst/>
              <a:gdLst>
                <a:gd name="connsiteX0" fmla="*/ 11172 w 22180"/>
                <a:gd name="connsiteY0" fmla="*/ 5550 h 34882"/>
                <a:gd name="connsiteX1" fmla="*/ 9051 w 22180"/>
                <a:gd name="connsiteY1" fmla="*/ 6310 h 34882"/>
                <a:gd name="connsiteX2" fmla="*/ 7606 w 22180"/>
                <a:gd name="connsiteY2" fmla="*/ 9024 h 34882"/>
                <a:gd name="connsiteX3" fmla="*/ 6930 w 22180"/>
                <a:gd name="connsiteY3" fmla="*/ 17575 h 34882"/>
                <a:gd name="connsiteX4" fmla="*/ 7538 w 22180"/>
                <a:gd name="connsiteY4" fmla="*/ 25830 h 34882"/>
                <a:gd name="connsiteX5" fmla="*/ 9058 w 22180"/>
                <a:gd name="connsiteY5" fmla="*/ 28833 h 34882"/>
                <a:gd name="connsiteX6" fmla="*/ 11172 w 22180"/>
                <a:gd name="connsiteY6" fmla="*/ 29578 h 34882"/>
                <a:gd name="connsiteX7" fmla="*/ 13292 w 22180"/>
                <a:gd name="connsiteY7" fmla="*/ 28818 h 34882"/>
                <a:gd name="connsiteX8" fmla="*/ 14737 w 22180"/>
                <a:gd name="connsiteY8" fmla="*/ 26104 h 34882"/>
                <a:gd name="connsiteX9" fmla="*/ 15413 w 22180"/>
                <a:gd name="connsiteY9" fmla="*/ 17575 h 34882"/>
                <a:gd name="connsiteX10" fmla="*/ 14805 w 22180"/>
                <a:gd name="connsiteY10" fmla="*/ 9313 h 34882"/>
                <a:gd name="connsiteX11" fmla="*/ 13277 w 22180"/>
                <a:gd name="connsiteY11" fmla="*/ 6310 h 34882"/>
                <a:gd name="connsiteX12" fmla="*/ 11172 w 22180"/>
                <a:gd name="connsiteY12" fmla="*/ 5550 h 34882"/>
                <a:gd name="connsiteX13" fmla="*/ 11172 w 22180"/>
                <a:gd name="connsiteY13" fmla="*/ 123 h 34882"/>
                <a:gd name="connsiteX14" fmla="*/ 18933 w 22180"/>
                <a:gd name="connsiteY14" fmla="*/ 3665 h 34882"/>
                <a:gd name="connsiteX15" fmla="*/ 22262 w 22180"/>
                <a:gd name="connsiteY15" fmla="*/ 17575 h 34882"/>
                <a:gd name="connsiteX16" fmla="*/ 18910 w 22180"/>
                <a:gd name="connsiteY16" fmla="*/ 31509 h 34882"/>
                <a:gd name="connsiteX17" fmla="*/ 11172 w 22180"/>
                <a:gd name="connsiteY17" fmla="*/ 35005 h 34882"/>
                <a:gd name="connsiteX18" fmla="*/ 3137 w 22180"/>
                <a:gd name="connsiteY18" fmla="*/ 31174 h 34882"/>
                <a:gd name="connsiteX19" fmla="*/ 81 w 22180"/>
                <a:gd name="connsiteY19" fmla="*/ 17507 h 34882"/>
                <a:gd name="connsiteX20" fmla="*/ 3441 w 22180"/>
                <a:gd name="connsiteY20" fmla="*/ 3612 h 34882"/>
                <a:gd name="connsiteX21" fmla="*/ 11172 w 22180"/>
                <a:gd name="connsiteY21" fmla="*/ 123 h 3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180" h="34882">
                  <a:moveTo>
                    <a:pt x="11172" y="5550"/>
                  </a:moveTo>
                  <a:cubicBezTo>
                    <a:pt x="10381" y="5550"/>
                    <a:pt x="9674" y="5801"/>
                    <a:pt x="9051" y="6310"/>
                  </a:cubicBezTo>
                  <a:cubicBezTo>
                    <a:pt x="8427" y="6812"/>
                    <a:pt x="7949" y="7716"/>
                    <a:pt x="7606" y="9024"/>
                  </a:cubicBezTo>
                  <a:cubicBezTo>
                    <a:pt x="7158" y="10719"/>
                    <a:pt x="6930" y="13569"/>
                    <a:pt x="6930" y="17575"/>
                  </a:cubicBezTo>
                  <a:cubicBezTo>
                    <a:pt x="6930" y="21581"/>
                    <a:pt x="7128" y="24333"/>
                    <a:pt x="7538" y="25830"/>
                  </a:cubicBezTo>
                  <a:cubicBezTo>
                    <a:pt x="7941" y="27335"/>
                    <a:pt x="8450" y="28331"/>
                    <a:pt x="9058" y="28833"/>
                  </a:cubicBezTo>
                  <a:cubicBezTo>
                    <a:pt x="9674" y="29327"/>
                    <a:pt x="10381" y="29578"/>
                    <a:pt x="11172" y="29578"/>
                  </a:cubicBezTo>
                  <a:cubicBezTo>
                    <a:pt x="11970" y="29578"/>
                    <a:pt x="12669" y="29319"/>
                    <a:pt x="13292" y="28818"/>
                  </a:cubicBezTo>
                  <a:cubicBezTo>
                    <a:pt x="13908" y="28316"/>
                    <a:pt x="14394" y="27411"/>
                    <a:pt x="14737" y="26104"/>
                  </a:cubicBezTo>
                  <a:cubicBezTo>
                    <a:pt x="15185" y="24424"/>
                    <a:pt x="15413" y="21581"/>
                    <a:pt x="15413" y="17575"/>
                  </a:cubicBezTo>
                  <a:cubicBezTo>
                    <a:pt x="15413" y="13569"/>
                    <a:pt x="15208" y="10810"/>
                    <a:pt x="14805" y="9313"/>
                  </a:cubicBezTo>
                  <a:cubicBezTo>
                    <a:pt x="14402" y="7815"/>
                    <a:pt x="13900" y="6812"/>
                    <a:pt x="13277" y="6310"/>
                  </a:cubicBezTo>
                  <a:cubicBezTo>
                    <a:pt x="12669" y="5801"/>
                    <a:pt x="11970" y="5550"/>
                    <a:pt x="11172" y="5550"/>
                  </a:cubicBezTo>
                  <a:close/>
                  <a:moveTo>
                    <a:pt x="11172" y="123"/>
                  </a:moveTo>
                  <a:cubicBezTo>
                    <a:pt x="14478" y="123"/>
                    <a:pt x="17070" y="1301"/>
                    <a:pt x="18933" y="3665"/>
                  </a:cubicBezTo>
                  <a:cubicBezTo>
                    <a:pt x="21152" y="6454"/>
                    <a:pt x="22262" y="11099"/>
                    <a:pt x="22262" y="17575"/>
                  </a:cubicBezTo>
                  <a:cubicBezTo>
                    <a:pt x="22262" y="24036"/>
                    <a:pt x="21152" y="28681"/>
                    <a:pt x="18910" y="31509"/>
                  </a:cubicBezTo>
                  <a:cubicBezTo>
                    <a:pt x="17063" y="33842"/>
                    <a:pt x="14478" y="35005"/>
                    <a:pt x="11172" y="35005"/>
                  </a:cubicBezTo>
                  <a:cubicBezTo>
                    <a:pt x="7850" y="35005"/>
                    <a:pt x="5166" y="33728"/>
                    <a:pt x="3137" y="31174"/>
                  </a:cubicBezTo>
                  <a:cubicBezTo>
                    <a:pt x="1100" y="28620"/>
                    <a:pt x="81" y="24059"/>
                    <a:pt x="81" y="17507"/>
                  </a:cubicBezTo>
                  <a:cubicBezTo>
                    <a:pt x="81" y="11076"/>
                    <a:pt x="1199" y="6447"/>
                    <a:pt x="3441" y="3612"/>
                  </a:cubicBezTo>
                  <a:cubicBezTo>
                    <a:pt x="5288" y="1286"/>
                    <a:pt x="7865" y="123"/>
                    <a:pt x="11172" y="123"/>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6" name="Freeform: Shape 715">
              <a:extLst>
                <a:ext uri="{FF2B5EF4-FFF2-40B4-BE49-F238E27FC236}">
                  <a16:creationId xmlns:a16="http://schemas.microsoft.com/office/drawing/2014/main" id="{A132C2FA-E08A-48C5-A581-FA9C1DB72964}"/>
                </a:ext>
              </a:extLst>
            </p:cNvPr>
            <p:cNvSpPr/>
            <p:nvPr/>
          </p:nvSpPr>
          <p:spPr>
            <a:xfrm>
              <a:off x="831979" y="3629210"/>
              <a:ext cx="146271" cy="48124"/>
            </a:xfrm>
            <a:custGeom>
              <a:avLst/>
              <a:gdLst>
                <a:gd name="connsiteX0" fmla="*/ 142263 w 146271"/>
                <a:gd name="connsiteY0" fmla="*/ 10721 h 48124"/>
                <a:gd name="connsiteX1" fmla="*/ 122310 w 146271"/>
                <a:gd name="connsiteY1" fmla="*/ 109 h 48124"/>
                <a:gd name="connsiteX2" fmla="*/ 102729 w 146271"/>
                <a:gd name="connsiteY2" fmla="*/ 10234 h 48124"/>
                <a:gd name="connsiteX3" fmla="*/ 1380 w 146271"/>
                <a:gd name="connsiteY3" fmla="*/ 22761 h 48124"/>
                <a:gd name="connsiteX4" fmla="*/ 1380 w 146271"/>
                <a:gd name="connsiteY4" fmla="*/ 25589 h 48124"/>
                <a:gd name="connsiteX5" fmla="*/ 102690 w 146271"/>
                <a:gd name="connsiteY5" fmla="*/ 38108 h 48124"/>
                <a:gd name="connsiteX6" fmla="*/ 108855 w 146271"/>
                <a:gd name="connsiteY6" fmla="*/ 44121 h 48124"/>
                <a:gd name="connsiteX7" fmla="*/ 122310 w 146271"/>
                <a:gd name="connsiteY7" fmla="*/ 48233 h 48124"/>
                <a:gd name="connsiteX8" fmla="*/ 135764 w 146271"/>
                <a:gd name="connsiteY8" fmla="*/ 44121 h 48124"/>
                <a:gd name="connsiteX9" fmla="*/ 146368 w 146271"/>
                <a:gd name="connsiteY9" fmla="*/ 24175 h 48124"/>
                <a:gd name="connsiteX10" fmla="*/ 142263 w 146271"/>
                <a:gd name="connsiteY10" fmla="*/ 10721 h 48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271" h="48124">
                  <a:moveTo>
                    <a:pt x="142263" y="10721"/>
                  </a:moveTo>
                  <a:cubicBezTo>
                    <a:pt x="137938" y="4320"/>
                    <a:pt x="130618" y="109"/>
                    <a:pt x="122310" y="109"/>
                  </a:cubicBezTo>
                  <a:cubicBezTo>
                    <a:pt x="114222" y="109"/>
                    <a:pt x="107092" y="4115"/>
                    <a:pt x="102729" y="10234"/>
                  </a:cubicBezTo>
                  <a:lnTo>
                    <a:pt x="1380" y="22761"/>
                  </a:lnTo>
                  <a:cubicBezTo>
                    <a:pt x="-331" y="22921"/>
                    <a:pt x="-331" y="25422"/>
                    <a:pt x="1380" y="25589"/>
                  </a:cubicBezTo>
                  <a:lnTo>
                    <a:pt x="102690" y="38108"/>
                  </a:lnTo>
                  <a:cubicBezTo>
                    <a:pt x="104370" y="40465"/>
                    <a:pt x="106461" y="42510"/>
                    <a:pt x="108855" y="44121"/>
                  </a:cubicBezTo>
                  <a:cubicBezTo>
                    <a:pt x="112694" y="46721"/>
                    <a:pt x="117323" y="48233"/>
                    <a:pt x="122310" y="48233"/>
                  </a:cubicBezTo>
                  <a:cubicBezTo>
                    <a:pt x="127296" y="48233"/>
                    <a:pt x="131925" y="46721"/>
                    <a:pt x="135764" y="44121"/>
                  </a:cubicBezTo>
                  <a:cubicBezTo>
                    <a:pt x="142164" y="39804"/>
                    <a:pt x="146368" y="32476"/>
                    <a:pt x="146368" y="24175"/>
                  </a:cubicBezTo>
                  <a:cubicBezTo>
                    <a:pt x="146368" y="19189"/>
                    <a:pt x="144855" y="14559"/>
                    <a:pt x="142263" y="10721"/>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7" name="Freeform: Shape 716">
              <a:extLst>
                <a:ext uri="{FF2B5EF4-FFF2-40B4-BE49-F238E27FC236}">
                  <a16:creationId xmlns:a16="http://schemas.microsoft.com/office/drawing/2014/main" id="{C4E47F08-C154-4767-9672-ADA010E77D6E}"/>
                </a:ext>
              </a:extLst>
            </p:cNvPr>
            <p:cNvSpPr/>
            <p:nvPr/>
          </p:nvSpPr>
          <p:spPr>
            <a:xfrm>
              <a:off x="942402" y="3641471"/>
              <a:ext cx="23602" cy="23602"/>
            </a:xfrm>
            <a:custGeom>
              <a:avLst/>
              <a:gdLst>
                <a:gd name="connsiteX0" fmla="*/ 23720 w 23602"/>
                <a:gd name="connsiteY0" fmla="*/ 11914 h 23602"/>
                <a:gd name="connsiteX1" fmla="*/ 11922 w 23602"/>
                <a:gd name="connsiteY1" fmla="*/ 23712 h 23602"/>
                <a:gd name="connsiteX2" fmla="*/ 117 w 23602"/>
                <a:gd name="connsiteY2" fmla="*/ 11914 h 23602"/>
                <a:gd name="connsiteX3" fmla="*/ 11922 w 23602"/>
                <a:gd name="connsiteY3" fmla="*/ 109 h 23602"/>
                <a:gd name="connsiteX4" fmla="*/ 23720 w 23602"/>
                <a:gd name="connsiteY4" fmla="*/ 11914 h 23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02" h="23602">
                  <a:moveTo>
                    <a:pt x="23720" y="11914"/>
                  </a:moveTo>
                  <a:cubicBezTo>
                    <a:pt x="23720" y="18429"/>
                    <a:pt x="18437" y="23712"/>
                    <a:pt x="11922" y="23712"/>
                  </a:cubicBezTo>
                  <a:cubicBezTo>
                    <a:pt x="5400" y="23712"/>
                    <a:pt x="117" y="18429"/>
                    <a:pt x="117" y="11914"/>
                  </a:cubicBezTo>
                  <a:cubicBezTo>
                    <a:pt x="117" y="5400"/>
                    <a:pt x="5400" y="109"/>
                    <a:pt x="11922" y="109"/>
                  </a:cubicBezTo>
                  <a:cubicBezTo>
                    <a:pt x="18437" y="109"/>
                    <a:pt x="23720" y="5400"/>
                    <a:pt x="23720" y="11914"/>
                  </a:cubicBezTo>
                  <a:close/>
                </a:path>
              </a:pathLst>
            </a:custGeom>
            <a:solidFill>
              <a:srgbClr val="FCB414"/>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8" name="Freeform: Shape 717">
              <a:extLst>
                <a:ext uri="{FF2B5EF4-FFF2-40B4-BE49-F238E27FC236}">
                  <a16:creationId xmlns:a16="http://schemas.microsoft.com/office/drawing/2014/main" id="{D5E7FDA4-7B22-4CF1-BF6F-782F743128A6}"/>
                </a:ext>
              </a:extLst>
            </p:cNvPr>
            <p:cNvSpPr/>
            <p:nvPr/>
          </p:nvSpPr>
          <p:spPr>
            <a:xfrm>
              <a:off x="1165100" y="4233744"/>
              <a:ext cx="92349" cy="135789"/>
            </a:xfrm>
            <a:custGeom>
              <a:avLst/>
              <a:gdLst>
                <a:gd name="connsiteX0" fmla="*/ 21599 w 92349"/>
                <a:gd name="connsiteY0" fmla="*/ 70952 h 135789"/>
                <a:gd name="connsiteX1" fmla="*/ 26539 w 92349"/>
                <a:gd name="connsiteY1" fmla="*/ 70618 h 135789"/>
                <a:gd name="connsiteX2" fmla="*/ 26866 w 92349"/>
                <a:gd name="connsiteY2" fmla="*/ 75566 h 135789"/>
                <a:gd name="connsiteX3" fmla="*/ 23126 w 92349"/>
                <a:gd name="connsiteY3" fmla="*/ 102011 h 135789"/>
                <a:gd name="connsiteX4" fmla="*/ 39355 w 92349"/>
                <a:gd name="connsiteY4" fmla="*/ 114653 h 135789"/>
                <a:gd name="connsiteX5" fmla="*/ 41674 w 92349"/>
                <a:gd name="connsiteY5" fmla="*/ 119023 h 135789"/>
                <a:gd name="connsiteX6" fmla="*/ 38329 w 92349"/>
                <a:gd name="connsiteY6" fmla="*/ 121494 h 135789"/>
                <a:gd name="connsiteX7" fmla="*/ 37295 w 92349"/>
                <a:gd name="connsiteY7" fmla="*/ 121334 h 135789"/>
                <a:gd name="connsiteX8" fmla="*/ 16954 w 92349"/>
                <a:gd name="connsiteY8" fmla="*/ 105318 h 135789"/>
                <a:gd name="connsiteX9" fmla="*/ 21599 w 92349"/>
                <a:gd name="connsiteY9" fmla="*/ 70952 h 135789"/>
                <a:gd name="connsiteX10" fmla="*/ 23438 w 92349"/>
                <a:gd name="connsiteY10" fmla="*/ 130038 h 135789"/>
                <a:gd name="connsiteX11" fmla="*/ 86469 w 92349"/>
                <a:gd name="connsiteY11" fmla="*/ 112950 h 135789"/>
                <a:gd name="connsiteX12" fmla="*/ 86469 w 92349"/>
                <a:gd name="connsiteY12" fmla="*/ 67007 h 135789"/>
                <a:gd name="connsiteX13" fmla="*/ 49192 w 92349"/>
                <a:gd name="connsiteY13" fmla="*/ 1993 h 135789"/>
                <a:gd name="connsiteX14" fmla="*/ 43627 w 92349"/>
                <a:gd name="connsiteY14" fmla="*/ 1993 h 135789"/>
                <a:gd name="connsiteX15" fmla="*/ 6350 w 92349"/>
                <a:gd name="connsiteY15" fmla="*/ 67007 h 135789"/>
                <a:gd name="connsiteX16" fmla="*/ 23438 w 92349"/>
                <a:gd name="connsiteY16" fmla="*/ 130038 h 13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49" h="135789">
                  <a:moveTo>
                    <a:pt x="21599" y="70952"/>
                  </a:moveTo>
                  <a:cubicBezTo>
                    <a:pt x="22883" y="69485"/>
                    <a:pt x="25095" y="69364"/>
                    <a:pt x="26539" y="70618"/>
                  </a:cubicBezTo>
                  <a:cubicBezTo>
                    <a:pt x="27991" y="71895"/>
                    <a:pt x="28143" y="74107"/>
                    <a:pt x="26866" y="75566"/>
                  </a:cubicBezTo>
                  <a:cubicBezTo>
                    <a:pt x="20132" y="83282"/>
                    <a:pt x="18657" y="93658"/>
                    <a:pt x="23126" y="102011"/>
                  </a:cubicBezTo>
                  <a:cubicBezTo>
                    <a:pt x="27657" y="110495"/>
                    <a:pt x="36702" y="113839"/>
                    <a:pt x="39355" y="114653"/>
                  </a:cubicBezTo>
                  <a:cubicBezTo>
                    <a:pt x="41210" y="115223"/>
                    <a:pt x="42244" y="117176"/>
                    <a:pt x="41674" y="119023"/>
                  </a:cubicBezTo>
                  <a:cubicBezTo>
                    <a:pt x="41210" y="120528"/>
                    <a:pt x="39827" y="121494"/>
                    <a:pt x="38329" y="121494"/>
                  </a:cubicBezTo>
                  <a:cubicBezTo>
                    <a:pt x="37995" y="121494"/>
                    <a:pt x="37637" y="121448"/>
                    <a:pt x="37295" y="121334"/>
                  </a:cubicBezTo>
                  <a:cubicBezTo>
                    <a:pt x="33061" y="120034"/>
                    <a:pt x="22587" y="115861"/>
                    <a:pt x="16954" y="105318"/>
                  </a:cubicBezTo>
                  <a:cubicBezTo>
                    <a:pt x="11094" y="94372"/>
                    <a:pt x="12918" y="80887"/>
                    <a:pt x="21599" y="70952"/>
                  </a:cubicBezTo>
                  <a:close/>
                  <a:moveTo>
                    <a:pt x="23438" y="130038"/>
                  </a:moveTo>
                  <a:cubicBezTo>
                    <a:pt x="45566" y="142732"/>
                    <a:pt x="73782" y="135077"/>
                    <a:pt x="86469" y="112950"/>
                  </a:cubicBezTo>
                  <a:cubicBezTo>
                    <a:pt x="94906" y="98234"/>
                    <a:pt x="94306" y="80758"/>
                    <a:pt x="86469" y="67007"/>
                  </a:cubicBezTo>
                  <a:lnTo>
                    <a:pt x="49192" y="1993"/>
                  </a:lnTo>
                  <a:cubicBezTo>
                    <a:pt x="47960" y="-158"/>
                    <a:pt x="44866" y="-158"/>
                    <a:pt x="43627" y="1993"/>
                  </a:cubicBezTo>
                  <a:lnTo>
                    <a:pt x="6350" y="67007"/>
                  </a:lnTo>
                  <a:cubicBezTo>
                    <a:pt x="-6336" y="89135"/>
                    <a:pt x="1318" y="117351"/>
                    <a:pt x="23438" y="130038"/>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9" name="Freeform: Shape 718">
              <a:extLst>
                <a:ext uri="{FF2B5EF4-FFF2-40B4-BE49-F238E27FC236}">
                  <a16:creationId xmlns:a16="http://schemas.microsoft.com/office/drawing/2014/main" id="{50E28B41-4AAA-4519-8F9D-8E27F265E0A9}"/>
                </a:ext>
              </a:extLst>
            </p:cNvPr>
            <p:cNvSpPr/>
            <p:nvPr/>
          </p:nvSpPr>
          <p:spPr>
            <a:xfrm>
              <a:off x="1211171" y="3469733"/>
              <a:ext cx="413559" cy="691959"/>
            </a:xfrm>
            <a:custGeom>
              <a:avLst/>
              <a:gdLst>
                <a:gd name="connsiteX0" fmla="*/ 64914 w 413559"/>
                <a:gd name="connsiteY0" fmla="*/ 620296 h 691959"/>
                <a:gd name="connsiteX1" fmla="*/ 78734 w 413559"/>
                <a:gd name="connsiteY1" fmla="*/ 620296 h 691959"/>
                <a:gd name="connsiteX2" fmla="*/ 78734 w 413559"/>
                <a:gd name="connsiteY2" fmla="*/ 588340 h 691959"/>
                <a:gd name="connsiteX3" fmla="*/ 64914 w 413559"/>
                <a:gd name="connsiteY3" fmla="*/ 588340 h 691959"/>
                <a:gd name="connsiteX4" fmla="*/ 64914 w 413559"/>
                <a:gd name="connsiteY4" fmla="*/ 565520 h 691959"/>
                <a:gd name="connsiteX5" fmla="*/ 78734 w 413559"/>
                <a:gd name="connsiteY5" fmla="*/ 565520 h 691959"/>
                <a:gd name="connsiteX6" fmla="*/ 78734 w 413559"/>
                <a:gd name="connsiteY6" fmla="*/ 533564 h 691959"/>
                <a:gd name="connsiteX7" fmla="*/ 64914 w 413559"/>
                <a:gd name="connsiteY7" fmla="*/ 533564 h 691959"/>
                <a:gd name="connsiteX8" fmla="*/ 64914 w 413559"/>
                <a:gd name="connsiteY8" fmla="*/ 510745 h 691959"/>
                <a:gd name="connsiteX9" fmla="*/ 78734 w 413559"/>
                <a:gd name="connsiteY9" fmla="*/ 510745 h 691959"/>
                <a:gd name="connsiteX10" fmla="*/ 78734 w 413559"/>
                <a:gd name="connsiteY10" fmla="*/ 478796 h 691959"/>
                <a:gd name="connsiteX11" fmla="*/ 64914 w 413559"/>
                <a:gd name="connsiteY11" fmla="*/ 478796 h 691959"/>
                <a:gd name="connsiteX12" fmla="*/ 64914 w 413559"/>
                <a:gd name="connsiteY12" fmla="*/ 463168 h 691959"/>
                <a:gd name="connsiteX13" fmla="*/ 268251 w 413559"/>
                <a:gd name="connsiteY13" fmla="*/ 463168 h 691959"/>
                <a:gd name="connsiteX14" fmla="*/ 268251 w 413559"/>
                <a:gd name="connsiteY14" fmla="*/ 495208 h 691959"/>
                <a:gd name="connsiteX15" fmla="*/ 283476 w 413559"/>
                <a:gd name="connsiteY15" fmla="*/ 510395 h 691959"/>
                <a:gd name="connsiteX16" fmla="*/ 331099 w 413559"/>
                <a:gd name="connsiteY16" fmla="*/ 510395 h 691959"/>
                <a:gd name="connsiteX17" fmla="*/ 346286 w 413559"/>
                <a:gd name="connsiteY17" fmla="*/ 495208 h 691959"/>
                <a:gd name="connsiteX18" fmla="*/ 346286 w 413559"/>
                <a:gd name="connsiteY18" fmla="*/ 463168 h 691959"/>
                <a:gd name="connsiteX19" fmla="*/ 391932 w 413559"/>
                <a:gd name="connsiteY19" fmla="*/ 463168 h 691959"/>
                <a:gd name="connsiteX20" fmla="*/ 391932 w 413559"/>
                <a:gd name="connsiteY20" fmla="*/ 635917 h 691959"/>
                <a:gd name="connsiteX21" fmla="*/ 64914 w 413559"/>
                <a:gd name="connsiteY21" fmla="*/ 635917 h 691959"/>
                <a:gd name="connsiteX22" fmla="*/ 64914 w 413559"/>
                <a:gd name="connsiteY22" fmla="*/ 620296 h 691959"/>
                <a:gd name="connsiteX23" fmla="*/ 81326 w 413559"/>
                <a:gd name="connsiteY23" fmla="*/ 395144 h 691959"/>
                <a:gd name="connsiteX24" fmla="*/ 106866 w 413559"/>
                <a:gd name="connsiteY24" fmla="*/ 395144 h 691959"/>
                <a:gd name="connsiteX25" fmla="*/ 106866 w 413559"/>
                <a:gd name="connsiteY25" fmla="*/ 441223 h 691959"/>
                <a:gd name="connsiteX26" fmla="*/ 81326 w 413559"/>
                <a:gd name="connsiteY26" fmla="*/ 441223 h 691959"/>
                <a:gd name="connsiteX27" fmla="*/ 81326 w 413559"/>
                <a:gd name="connsiteY27" fmla="*/ 395144 h 691959"/>
                <a:gd name="connsiteX28" fmla="*/ 143687 w 413559"/>
                <a:gd name="connsiteY28" fmla="*/ 115961 h 691959"/>
                <a:gd name="connsiteX29" fmla="*/ 143687 w 413559"/>
                <a:gd name="connsiteY29" fmla="*/ 99025 h 691959"/>
                <a:gd name="connsiteX30" fmla="*/ 266366 w 413559"/>
                <a:gd name="connsiteY30" fmla="*/ 99025 h 691959"/>
                <a:gd name="connsiteX31" fmla="*/ 266366 w 413559"/>
                <a:gd name="connsiteY31" fmla="*/ 115961 h 691959"/>
                <a:gd name="connsiteX32" fmla="*/ 205046 w 413559"/>
                <a:gd name="connsiteY32" fmla="*/ 177281 h 691959"/>
                <a:gd name="connsiteX33" fmla="*/ 143687 w 413559"/>
                <a:gd name="connsiteY33" fmla="*/ 115961 h 691959"/>
                <a:gd name="connsiteX34" fmla="*/ 175948 w 413559"/>
                <a:gd name="connsiteY34" fmla="*/ 64705 h 691959"/>
                <a:gd name="connsiteX35" fmla="*/ 178144 w 413559"/>
                <a:gd name="connsiteY35" fmla="*/ 66894 h 691959"/>
                <a:gd name="connsiteX36" fmla="*/ 231909 w 413559"/>
                <a:gd name="connsiteY36" fmla="*/ 66894 h 691959"/>
                <a:gd name="connsiteX37" fmla="*/ 234105 w 413559"/>
                <a:gd name="connsiteY37" fmla="*/ 64705 h 691959"/>
                <a:gd name="connsiteX38" fmla="*/ 234105 w 413559"/>
                <a:gd name="connsiteY38" fmla="*/ 29465 h 691959"/>
                <a:gd name="connsiteX39" fmla="*/ 266366 w 413559"/>
                <a:gd name="connsiteY39" fmla="*/ 83442 h 691959"/>
                <a:gd name="connsiteX40" fmla="*/ 266366 w 413559"/>
                <a:gd name="connsiteY40" fmla="*/ 85859 h 691959"/>
                <a:gd name="connsiteX41" fmla="*/ 143687 w 413559"/>
                <a:gd name="connsiteY41" fmla="*/ 85859 h 691959"/>
                <a:gd name="connsiteX42" fmla="*/ 143687 w 413559"/>
                <a:gd name="connsiteY42" fmla="*/ 83442 h 691959"/>
                <a:gd name="connsiteX43" fmla="*/ 175948 w 413559"/>
                <a:gd name="connsiteY43" fmla="*/ 29465 h 691959"/>
                <a:gd name="connsiteX44" fmla="*/ 175948 w 413559"/>
                <a:gd name="connsiteY44" fmla="*/ 64705 h 691959"/>
                <a:gd name="connsiteX45" fmla="*/ 180729 w 413559"/>
                <a:gd name="connsiteY45" fmla="*/ 27093 h 691959"/>
                <a:gd name="connsiteX46" fmla="*/ 205046 w 413559"/>
                <a:gd name="connsiteY46" fmla="*/ 22084 h 691959"/>
                <a:gd name="connsiteX47" fmla="*/ 229317 w 413559"/>
                <a:gd name="connsiteY47" fmla="*/ 27093 h 691959"/>
                <a:gd name="connsiteX48" fmla="*/ 229719 w 413559"/>
                <a:gd name="connsiteY48" fmla="*/ 27268 h 691959"/>
                <a:gd name="connsiteX49" fmla="*/ 229719 w 413559"/>
                <a:gd name="connsiteY49" fmla="*/ 62508 h 691959"/>
                <a:gd name="connsiteX50" fmla="*/ 180341 w 413559"/>
                <a:gd name="connsiteY50" fmla="*/ 62508 h 691959"/>
                <a:gd name="connsiteX51" fmla="*/ 180341 w 413559"/>
                <a:gd name="connsiteY51" fmla="*/ 27268 h 691959"/>
                <a:gd name="connsiteX52" fmla="*/ 180729 w 413559"/>
                <a:gd name="connsiteY52" fmla="*/ 27093 h 691959"/>
                <a:gd name="connsiteX53" fmla="*/ 76940 w 413559"/>
                <a:gd name="connsiteY53" fmla="*/ 295862 h 691959"/>
                <a:gd name="connsiteX54" fmla="*/ 76940 w 413559"/>
                <a:gd name="connsiteY54" fmla="*/ 220943 h 691959"/>
                <a:gd name="connsiteX55" fmla="*/ 99980 w 413559"/>
                <a:gd name="connsiteY55" fmla="*/ 197865 h 691959"/>
                <a:gd name="connsiteX56" fmla="*/ 172572 w 413559"/>
                <a:gd name="connsiteY56" fmla="*/ 197865 h 691959"/>
                <a:gd name="connsiteX57" fmla="*/ 172572 w 413559"/>
                <a:gd name="connsiteY57" fmla="*/ 182982 h 691959"/>
                <a:gd name="connsiteX58" fmla="*/ 205046 w 413559"/>
                <a:gd name="connsiteY58" fmla="*/ 190447 h 691959"/>
                <a:gd name="connsiteX59" fmla="*/ 237488 w 413559"/>
                <a:gd name="connsiteY59" fmla="*/ 182982 h 691959"/>
                <a:gd name="connsiteX60" fmla="*/ 237488 w 413559"/>
                <a:gd name="connsiteY60" fmla="*/ 197865 h 691959"/>
                <a:gd name="connsiteX61" fmla="*/ 310081 w 413559"/>
                <a:gd name="connsiteY61" fmla="*/ 197865 h 691959"/>
                <a:gd name="connsiteX62" fmla="*/ 333121 w 413559"/>
                <a:gd name="connsiteY62" fmla="*/ 220943 h 691959"/>
                <a:gd name="connsiteX63" fmla="*/ 333121 w 413559"/>
                <a:gd name="connsiteY63" fmla="*/ 495208 h 691959"/>
                <a:gd name="connsiteX64" fmla="*/ 331099 w 413559"/>
                <a:gd name="connsiteY64" fmla="*/ 497230 h 691959"/>
                <a:gd name="connsiteX65" fmla="*/ 283476 w 413559"/>
                <a:gd name="connsiteY65" fmla="*/ 497230 h 691959"/>
                <a:gd name="connsiteX66" fmla="*/ 281416 w 413559"/>
                <a:gd name="connsiteY66" fmla="*/ 495208 h 691959"/>
                <a:gd name="connsiteX67" fmla="*/ 281416 w 413559"/>
                <a:gd name="connsiteY67" fmla="*/ 449128 h 691959"/>
                <a:gd name="connsiteX68" fmla="*/ 261356 w 413559"/>
                <a:gd name="connsiteY68" fmla="*/ 449128 h 691959"/>
                <a:gd name="connsiteX69" fmla="*/ 256271 w 413559"/>
                <a:gd name="connsiteY69" fmla="*/ 445176 h 691959"/>
                <a:gd name="connsiteX70" fmla="*/ 260703 w 413559"/>
                <a:gd name="connsiteY70" fmla="*/ 440220 h 691959"/>
                <a:gd name="connsiteX71" fmla="*/ 294407 w 413559"/>
                <a:gd name="connsiteY71" fmla="*/ 440220 h 691959"/>
                <a:gd name="connsiteX72" fmla="*/ 294407 w 413559"/>
                <a:gd name="connsiteY72" fmla="*/ 252983 h 691959"/>
                <a:gd name="connsiteX73" fmla="*/ 281241 w 413559"/>
                <a:gd name="connsiteY73" fmla="*/ 252983 h 691959"/>
                <a:gd name="connsiteX74" fmla="*/ 281241 w 413559"/>
                <a:gd name="connsiteY74" fmla="*/ 427046 h 691959"/>
                <a:gd name="connsiteX75" fmla="*/ 260703 w 413559"/>
                <a:gd name="connsiteY75" fmla="*/ 427046 h 691959"/>
                <a:gd name="connsiteX76" fmla="*/ 243501 w 413559"/>
                <a:gd name="connsiteY76" fmla="*/ 441094 h 691959"/>
                <a:gd name="connsiteX77" fmla="*/ 238758 w 413559"/>
                <a:gd name="connsiteY77" fmla="*/ 441094 h 691959"/>
                <a:gd name="connsiteX78" fmla="*/ 238758 w 413559"/>
                <a:gd name="connsiteY78" fmla="*/ 441223 h 691959"/>
                <a:gd name="connsiteX79" fmla="*/ 128812 w 413559"/>
                <a:gd name="connsiteY79" fmla="*/ 441223 h 691959"/>
                <a:gd name="connsiteX80" fmla="*/ 128812 w 413559"/>
                <a:gd name="connsiteY80" fmla="*/ 252983 h 691959"/>
                <a:gd name="connsiteX81" fmla="*/ 115646 w 413559"/>
                <a:gd name="connsiteY81" fmla="*/ 252983 h 691959"/>
                <a:gd name="connsiteX82" fmla="*/ 115646 w 413559"/>
                <a:gd name="connsiteY82" fmla="*/ 373198 h 691959"/>
                <a:gd name="connsiteX83" fmla="*/ 104890 w 413559"/>
                <a:gd name="connsiteY83" fmla="*/ 373198 h 691959"/>
                <a:gd name="connsiteX84" fmla="*/ 104981 w 413559"/>
                <a:gd name="connsiteY84" fmla="*/ 372013 h 691959"/>
                <a:gd name="connsiteX85" fmla="*/ 104981 w 413559"/>
                <a:gd name="connsiteY85" fmla="*/ 310221 h 691959"/>
                <a:gd name="connsiteX86" fmla="*/ 90630 w 413559"/>
                <a:gd name="connsiteY86" fmla="*/ 295862 h 691959"/>
                <a:gd name="connsiteX87" fmla="*/ 76940 w 413559"/>
                <a:gd name="connsiteY87" fmla="*/ 295862 h 691959"/>
                <a:gd name="connsiteX88" fmla="*/ 45333 w 413559"/>
                <a:gd name="connsiteY88" fmla="*/ 310221 h 691959"/>
                <a:gd name="connsiteX89" fmla="*/ 46519 w 413559"/>
                <a:gd name="connsiteY89" fmla="*/ 309035 h 691959"/>
                <a:gd name="connsiteX90" fmla="*/ 90630 w 413559"/>
                <a:gd name="connsiteY90" fmla="*/ 309035 h 691959"/>
                <a:gd name="connsiteX91" fmla="*/ 91816 w 413559"/>
                <a:gd name="connsiteY91" fmla="*/ 310221 h 691959"/>
                <a:gd name="connsiteX92" fmla="*/ 91816 w 413559"/>
                <a:gd name="connsiteY92" fmla="*/ 372013 h 691959"/>
                <a:gd name="connsiteX93" fmla="*/ 90630 w 413559"/>
                <a:gd name="connsiteY93" fmla="*/ 373198 h 691959"/>
                <a:gd name="connsiteX94" fmla="*/ 46519 w 413559"/>
                <a:gd name="connsiteY94" fmla="*/ 373198 h 691959"/>
                <a:gd name="connsiteX95" fmla="*/ 45333 w 413559"/>
                <a:gd name="connsiteY95" fmla="*/ 372013 h 691959"/>
                <a:gd name="connsiteX96" fmla="*/ 45333 w 413559"/>
                <a:gd name="connsiteY96" fmla="*/ 310221 h 691959"/>
                <a:gd name="connsiteX97" fmla="*/ 13476 w 413559"/>
                <a:gd name="connsiteY97" fmla="*/ 428894 h 691959"/>
                <a:gd name="connsiteX98" fmla="*/ 30412 w 413559"/>
                <a:gd name="connsiteY98" fmla="*/ 428894 h 691959"/>
                <a:gd name="connsiteX99" fmla="*/ 30412 w 413559"/>
                <a:gd name="connsiteY99" fmla="*/ 670199 h 691959"/>
                <a:gd name="connsiteX100" fmla="*/ 13476 w 413559"/>
                <a:gd name="connsiteY100" fmla="*/ 670199 h 691959"/>
                <a:gd name="connsiteX101" fmla="*/ 13476 w 413559"/>
                <a:gd name="connsiteY101" fmla="*/ 428894 h 691959"/>
                <a:gd name="connsiteX102" fmla="*/ 51741 w 413559"/>
                <a:gd name="connsiteY102" fmla="*/ 670199 h 691959"/>
                <a:gd name="connsiteX103" fmla="*/ 34805 w 413559"/>
                <a:gd name="connsiteY103" fmla="*/ 670199 h 691959"/>
                <a:gd name="connsiteX104" fmla="*/ 34805 w 413559"/>
                <a:gd name="connsiteY104" fmla="*/ 428894 h 691959"/>
                <a:gd name="connsiteX105" fmla="*/ 51741 w 413559"/>
                <a:gd name="connsiteY105" fmla="*/ 428894 h 691959"/>
                <a:gd name="connsiteX106" fmla="*/ 51741 w 413559"/>
                <a:gd name="connsiteY106" fmla="*/ 670199 h 691959"/>
                <a:gd name="connsiteX107" fmla="*/ 311 w 413559"/>
                <a:gd name="connsiteY107" fmla="*/ 657862 h 691959"/>
                <a:gd name="connsiteX108" fmla="*/ 311 w 413559"/>
                <a:gd name="connsiteY108" fmla="*/ 692136 h 691959"/>
                <a:gd name="connsiteX109" fmla="*/ 73686 w 413559"/>
                <a:gd name="connsiteY109" fmla="*/ 692136 h 691959"/>
                <a:gd name="connsiteX110" fmla="*/ 73686 w 413559"/>
                <a:gd name="connsiteY110" fmla="*/ 657862 h 691959"/>
                <a:gd name="connsiteX111" fmla="*/ 413870 w 413559"/>
                <a:gd name="connsiteY111" fmla="*/ 657862 h 691959"/>
                <a:gd name="connsiteX112" fmla="*/ 413870 w 413559"/>
                <a:gd name="connsiteY112" fmla="*/ 441223 h 691959"/>
                <a:gd name="connsiteX113" fmla="*/ 355058 w 413559"/>
                <a:gd name="connsiteY113" fmla="*/ 441223 h 691959"/>
                <a:gd name="connsiteX114" fmla="*/ 355058 w 413559"/>
                <a:gd name="connsiteY114" fmla="*/ 220943 h 691959"/>
                <a:gd name="connsiteX115" fmla="*/ 310081 w 413559"/>
                <a:gd name="connsiteY115" fmla="*/ 175920 h 691959"/>
                <a:gd name="connsiteX116" fmla="*/ 262763 w 413559"/>
                <a:gd name="connsiteY116" fmla="*/ 175920 h 691959"/>
                <a:gd name="connsiteX117" fmla="*/ 288311 w 413559"/>
                <a:gd name="connsiteY117" fmla="*/ 115961 h 691959"/>
                <a:gd name="connsiteX118" fmla="*/ 288311 w 413559"/>
                <a:gd name="connsiteY118" fmla="*/ 83442 h 691959"/>
                <a:gd name="connsiteX119" fmla="*/ 205030 w 413559"/>
                <a:gd name="connsiteY119" fmla="*/ 177 h 691959"/>
                <a:gd name="connsiteX120" fmla="*/ 121750 w 413559"/>
                <a:gd name="connsiteY120" fmla="*/ 83442 h 691959"/>
                <a:gd name="connsiteX121" fmla="*/ 121750 w 413559"/>
                <a:gd name="connsiteY121" fmla="*/ 115961 h 691959"/>
                <a:gd name="connsiteX122" fmla="*/ 147290 w 413559"/>
                <a:gd name="connsiteY122" fmla="*/ 175920 h 691959"/>
                <a:gd name="connsiteX123" fmla="*/ 99980 w 413559"/>
                <a:gd name="connsiteY123" fmla="*/ 175920 h 691959"/>
                <a:gd name="connsiteX124" fmla="*/ 54987 w 413559"/>
                <a:gd name="connsiteY124" fmla="*/ 220943 h 691959"/>
                <a:gd name="connsiteX125" fmla="*/ 54987 w 413559"/>
                <a:gd name="connsiteY125" fmla="*/ 287090 h 691959"/>
                <a:gd name="connsiteX126" fmla="*/ 46519 w 413559"/>
                <a:gd name="connsiteY126" fmla="*/ 287090 h 691959"/>
                <a:gd name="connsiteX127" fmla="*/ 23388 w 413559"/>
                <a:gd name="connsiteY127" fmla="*/ 310221 h 691959"/>
                <a:gd name="connsiteX128" fmla="*/ 23388 w 413559"/>
                <a:gd name="connsiteY128" fmla="*/ 372013 h 691959"/>
                <a:gd name="connsiteX129" fmla="*/ 46519 w 413559"/>
                <a:gd name="connsiteY129" fmla="*/ 395144 h 691959"/>
                <a:gd name="connsiteX130" fmla="*/ 55778 w 413559"/>
                <a:gd name="connsiteY130" fmla="*/ 395144 h 691959"/>
                <a:gd name="connsiteX131" fmla="*/ 55778 w 413559"/>
                <a:gd name="connsiteY131" fmla="*/ 406948 h 691959"/>
                <a:gd name="connsiteX132" fmla="*/ 311 w 413559"/>
                <a:gd name="connsiteY132" fmla="*/ 406948 h 691959"/>
                <a:gd name="connsiteX133" fmla="*/ 311 w 413559"/>
                <a:gd name="connsiteY133" fmla="*/ 441223 h 691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413559" h="691959">
                  <a:moveTo>
                    <a:pt x="64914" y="620296"/>
                  </a:moveTo>
                  <a:lnTo>
                    <a:pt x="78734" y="620296"/>
                  </a:lnTo>
                  <a:lnTo>
                    <a:pt x="78734" y="588340"/>
                  </a:lnTo>
                  <a:lnTo>
                    <a:pt x="64914" y="588340"/>
                  </a:lnTo>
                  <a:lnTo>
                    <a:pt x="64914" y="565520"/>
                  </a:lnTo>
                  <a:lnTo>
                    <a:pt x="78734" y="565520"/>
                  </a:lnTo>
                  <a:lnTo>
                    <a:pt x="78734" y="533564"/>
                  </a:lnTo>
                  <a:lnTo>
                    <a:pt x="64914" y="533564"/>
                  </a:lnTo>
                  <a:lnTo>
                    <a:pt x="64914" y="510745"/>
                  </a:lnTo>
                  <a:lnTo>
                    <a:pt x="78734" y="510745"/>
                  </a:lnTo>
                  <a:lnTo>
                    <a:pt x="78734" y="478796"/>
                  </a:lnTo>
                  <a:lnTo>
                    <a:pt x="64914" y="478796"/>
                  </a:lnTo>
                  <a:lnTo>
                    <a:pt x="64914" y="463168"/>
                  </a:lnTo>
                  <a:lnTo>
                    <a:pt x="268251" y="463168"/>
                  </a:lnTo>
                  <a:lnTo>
                    <a:pt x="268251" y="495208"/>
                  </a:lnTo>
                  <a:cubicBezTo>
                    <a:pt x="268251" y="503592"/>
                    <a:pt x="275092" y="510395"/>
                    <a:pt x="283476" y="510395"/>
                  </a:cubicBezTo>
                  <a:lnTo>
                    <a:pt x="331099" y="510395"/>
                  </a:lnTo>
                  <a:cubicBezTo>
                    <a:pt x="339483" y="510395"/>
                    <a:pt x="346286" y="503592"/>
                    <a:pt x="346286" y="495208"/>
                  </a:cubicBezTo>
                  <a:lnTo>
                    <a:pt x="346286" y="463168"/>
                  </a:lnTo>
                  <a:cubicBezTo>
                    <a:pt x="364621" y="463168"/>
                    <a:pt x="339453" y="463168"/>
                    <a:pt x="391932" y="463168"/>
                  </a:cubicBezTo>
                  <a:lnTo>
                    <a:pt x="391932" y="635917"/>
                  </a:lnTo>
                  <a:lnTo>
                    <a:pt x="64914" y="635917"/>
                  </a:lnTo>
                  <a:lnTo>
                    <a:pt x="64914" y="620296"/>
                  </a:lnTo>
                  <a:close/>
                  <a:moveTo>
                    <a:pt x="81326" y="395144"/>
                  </a:moveTo>
                  <a:lnTo>
                    <a:pt x="106866" y="395144"/>
                  </a:lnTo>
                  <a:lnTo>
                    <a:pt x="106866" y="441223"/>
                  </a:lnTo>
                  <a:lnTo>
                    <a:pt x="81326" y="441223"/>
                  </a:lnTo>
                  <a:lnTo>
                    <a:pt x="81326" y="395144"/>
                  </a:lnTo>
                  <a:close/>
                  <a:moveTo>
                    <a:pt x="143687" y="115961"/>
                  </a:moveTo>
                  <a:lnTo>
                    <a:pt x="143687" y="99025"/>
                  </a:lnTo>
                  <a:lnTo>
                    <a:pt x="266366" y="99025"/>
                  </a:lnTo>
                  <a:lnTo>
                    <a:pt x="266366" y="115961"/>
                  </a:lnTo>
                  <a:cubicBezTo>
                    <a:pt x="266366" y="149703"/>
                    <a:pt x="238818" y="177281"/>
                    <a:pt x="205046" y="177281"/>
                  </a:cubicBezTo>
                  <a:cubicBezTo>
                    <a:pt x="171083" y="177281"/>
                    <a:pt x="143687" y="149566"/>
                    <a:pt x="143687" y="115961"/>
                  </a:cubicBezTo>
                  <a:close/>
                  <a:moveTo>
                    <a:pt x="175948" y="64705"/>
                  </a:moveTo>
                  <a:cubicBezTo>
                    <a:pt x="175948" y="65929"/>
                    <a:pt x="176913" y="66894"/>
                    <a:pt x="178144" y="66894"/>
                  </a:cubicBezTo>
                  <a:lnTo>
                    <a:pt x="231909" y="66894"/>
                  </a:lnTo>
                  <a:cubicBezTo>
                    <a:pt x="233140" y="66894"/>
                    <a:pt x="234105" y="65929"/>
                    <a:pt x="234105" y="64705"/>
                  </a:cubicBezTo>
                  <a:lnTo>
                    <a:pt x="234105" y="29465"/>
                  </a:lnTo>
                  <a:cubicBezTo>
                    <a:pt x="253899" y="40038"/>
                    <a:pt x="266366" y="60707"/>
                    <a:pt x="266366" y="83442"/>
                  </a:cubicBezTo>
                  <a:lnTo>
                    <a:pt x="266366" y="85859"/>
                  </a:lnTo>
                  <a:lnTo>
                    <a:pt x="143687" y="85859"/>
                  </a:lnTo>
                  <a:lnTo>
                    <a:pt x="143687" y="83442"/>
                  </a:lnTo>
                  <a:cubicBezTo>
                    <a:pt x="143687" y="60707"/>
                    <a:pt x="156154" y="40038"/>
                    <a:pt x="175948" y="29465"/>
                  </a:cubicBezTo>
                  <a:lnTo>
                    <a:pt x="175948" y="64705"/>
                  </a:lnTo>
                  <a:close/>
                  <a:moveTo>
                    <a:pt x="180729" y="27093"/>
                  </a:moveTo>
                  <a:cubicBezTo>
                    <a:pt x="188414" y="23756"/>
                    <a:pt x="196578" y="22084"/>
                    <a:pt x="205046" y="22084"/>
                  </a:cubicBezTo>
                  <a:cubicBezTo>
                    <a:pt x="213475" y="22084"/>
                    <a:pt x="221639" y="23756"/>
                    <a:pt x="229317" y="27093"/>
                  </a:cubicBezTo>
                  <a:cubicBezTo>
                    <a:pt x="229453" y="27131"/>
                    <a:pt x="229583" y="27223"/>
                    <a:pt x="229719" y="27268"/>
                  </a:cubicBezTo>
                  <a:lnTo>
                    <a:pt x="229719" y="62508"/>
                  </a:lnTo>
                  <a:lnTo>
                    <a:pt x="180341" y="62508"/>
                  </a:lnTo>
                  <a:lnTo>
                    <a:pt x="180341" y="27268"/>
                  </a:lnTo>
                  <a:cubicBezTo>
                    <a:pt x="180470" y="27223"/>
                    <a:pt x="180600" y="27131"/>
                    <a:pt x="180729" y="27093"/>
                  </a:cubicBezTo>
                  <a:close/>
                  <a:moveTo>
                    <a:pt x="76940" y="295862"/>
                  </a:moveTo>
                  <a:lnTo>
                    <a:pt x="76940" y="220943"/>
                  </a:lnTo>
                  <a:cubicBezTo>
                    <a:pt x="76940" y="208219"/>
                    <a:pt x="87247" y="197865"/>
                    <a:pt x="99980" y="197865"/>
                  </a:cubicBezTo>
                  <a:lnTo>
                    <a:pt x="172572" y="197865"/>
                  </a:lnTo>
                  <a:lnTo>
                    <a:pt x="172572" y="182982"/>
                  </a:lnTo>
                  <a:cubicBezTo>
                    <a:pt x="182173" y="187710"/>
                    <a:pt x="193362" y="190447"/>
                    <a:pt x="205046" y="190447"/>
                  </a:cubicBezTo>
                  <a:cubicBezTo>
                    <a:pt x="217018" y="190447"/>
                    <a:pt x="228404" y="187520"/>
                    <a:pt x="237488" y="182982"/>
                  </a:cubicBezTo>
                  <a:lnTo>
                    <a:pt x="237488" y="197865"/>
                  </a:lnTo>
                  <a:lnTo>
                    <a:pt x="310081" y="197865"/>
                  </a:lnTo>
                  <a:cubicBezTo>
                    <a:pt x="322806" y="197865"/>
                    <a:pt x="333121" y="208219"/>
                    <a:pt x="333121" y="220943"/>
                  </a:cubicBezTo>
                  <a:lnTo>
                    <a:pt x="333121" y="495208"/>
                  </a:lnTo>
                  <a:cubicBezTo>
                    <a:pt x="333121" y="496310"/>
                    <a:pt x="332239" y="497230"/>
                    <a:pt x="331099" y="497230"/>
                  </a:cubicBezTo>
                  <a:lnTo>
                    <a:pt x="283476" y="497230"/>
                  </a:lnTo>
                  <a:cubicBezTo>
                    <a:pt x="282336" y="497230"/>
                    <a:pt x="281416" y="496310"/>
                    <a:pt x="281416" y="495208"/>
                  </a:cubicBezTo>
                  <a:lnTo>
                    <a:pt x="281416" y="449128"/>
                  </a:lnTo>
                  <a:lnTo>
                    <a:pt x="261356" y="449128"/>
                  </a:lnTo>
                  <a:cubicBezTo>
                    <a:pt x="258772" y="449128"/>
                    <a:pt x="256491" y="447327"/>
                    <a:pt x="256271" y="445176"/>
                  </a:cubicBezTo>
                  <a:cubicBezTo>
                    <a:pt x="256058" y="442371"/>
                    <a:pt x="258164" y="440220"/>
                    <a:pt x="260703" y="440220"/>
                  </a:cubicBezTo>
                  <a:lnTo>
                    <a:pt x="294407" y="440220"/>
                  </a:lnTo>
                  <a:cubicBezTo>
                    <a:pt x="294407" y="219218"/>
                    <a:pt x="294407" y="295520"/>
                    <a:pt x="294407" y="252983"/>
                  </a:cubicBezTo>
                  <a:lnTo>
                    <a:pt x="281241" y="252983"/>
                  </a:lnTo>
                  <a:cubicBezTo>
                    <a:pt x="281241" y="477679"/>
                    <a:pt x="281241" y="187307"/>
                    <a:pt x="281241" y="427046"/>
                  </a:cubicBezTo>
                  <a:lnTo>
                    <a:pt x="260703" y="427046"/>
                  </a:lnTo>
                  <a:cubicBezTo>
                    <a:pt x="252334" y="427046"/>
                    <a:pt x="245120" y="432991"/>
                    <a:pt x="243501" y="441094"/>
                  </a:cubicBezTo>
                  <a:lnTo>
                    <a:pt x="238758" y="441094"/>
                  </a:lnTo>
                  <a:cubicBezTo>
                    <a:pt x="238758" y="441139"/>
                    <a:pt x="238712" y="441185"/>
                    <a:pt x="238758" y="441223"/>
                  </a:cubicBezTo>
                  <a:lnTo>
                    <a:pt x="128812" y="441223"/>
                  </a:lnTo>
                  <a:lnTo>
                    <a:pt x="128812" y="252983"/>
                  </a:lnTo>
                  <a:lnTo>
                    <a:pt x="115646" y="252983"/>
                  </a:lnTo>
                  <a:lnTo>
                    <a:pt x="115646" y="373198"/>
                  </a:lnTo>
                  <a:lnTo>
                    <a:pt x="104890" y="373198"/>
                  </a:lnTo>
                  <a:cubicBezTo>
                    <a:pt x="104981" y="372803"/>
                    <a:pt x="104981" y="372408"/>
                    <a:pt x="104981" y="372013"/>
                  </a:cubicBezTo>
                  <a:lnTo>
                    <a:pt x="104981" y="310221"/>
                  </a:lnTo>
                  <a:cubicBezTo>
                    <a:pt x="104981" y="302316"/>
                    <a:pt x="98528" y="295862"/>
                    <a:pt x="90630" y="295862"/>
                  </a:cubicBezTo>
                  <a:lnTo>
                    <a:pt x="76940" y="295862"/>
                  </a:lnTo>
                  <a:close/>
                  <a:moveTo>
                    <a:pt x="45333" y="310221"/>
                  </a:moveTo>
                  <a:cubicBezTo>
                    <a:pt x="45333" y="309560"/>
                    <a:pt x="45865" y="309035"/>
                    <a:pt x="46519" y="309035"/>
                  </a:cubicBezTo>
                  <a:lnTo>
                    <a:pt x="90630" y="309035"/>
                  </a:lnTo>
                  <a:cubicBezTo>
                    <a:pt x="91284" y="309035"/>
                    <a:pt x="91816" y="309560"/>
                    <a:pt x="91816" y="310221"/>
                  </a:cubicBezTo>
                  <a:lnTo>
                    <a:pt x="91816" y="372013"/>
                  </a:lnTo>
                  <a:cubicBezTo>
                    <a:pt x="91816" y="372674"/>
                    <a:pt x="91284" y="373198"/>
                    <a:pt x="90630" y="373198"/>
                  </a:cubicBezTo>
                  <a:lnTo>
                    <a:pt x="46519" y="373198"/>
                  </a:lnTo>
                  <a:cubicBezTo>
                    <a:pt x="45865" y="373198"/>
                    <a:pt x="45333" y="372674"/>
                    <a:pt x="45333" y="372013"/>
                  </a:cubicBezTo>
                  <a:lnTo>
                    <a:pt x="45333" y="310221"/>
                  </a:lnTo>
                  <a:close/>
                  <a:moveTo>
                    <a:pt x="13476" y="428894"/>
                  </a:moveTo>
                  <a:lnTo>
                    <a:pt x="30412" y="428894"/>
                  </a:lnTo>
                  <a:lnTo>
                    <a:pt x="30412" y="670199"/>
                  </a:lnTo>
                  <a:lnTo>
                    <a:pt x="13476" y="670199"/>
                  </a:lnTo>
                  <a:lnTo>
                    <a:pt x="13476" y="428894"/>
                  </a:lnTo>
                  <a:close/>
                  <a:moveTo>
                    <a:pt x="51741" y="670199"/>
                  </a:moveTo>
                  <a:lnTo>
                    <a:pt x="34805" y="670199"/>
                  </a:lnTo>
                  <a:lnTo>
                    <a:pt x="34805" y="428894"/>
                  </a:lnTo>
                  <a:lnTo>
                    <a:pt x="51741" y="428894"/>
                  </a:lnTo>
                  <a:cubicBezTo>
                    <a:pt x="51741" y="843722"/>
                    <a:pt x="51741" y="253454"/>
                    <a:pt x="51741" y="670199"/>
                  </a:cubicBezTo>
                  <a:close/>
                  <a:moveTo>
                    <a:pt x="311" y="657862"/>
                  </a:moveTo>
                  <a:lnTo>
                    <a:pt x="311" y="692136"/>
                  </a:lnTo>
                  <a:lnTo>
                    <a:pt x="73686" y="692136"/>
                  </a:lnTo>
                  <a:lnTo>
                    <a:pt x="73686" y="657862"/>
                  </a:lnTo>
                  <a:lnTo>
                    <a:pt x="413870" y="657862"/>
                  </a:lnTo>
                  <a:lnTo>
                    <a:pt x="413870" y="441223"/>
                  </a:lnTo>
                  <a:lnTo>
                    <a:pt x="355058" y="441223"/>
                  </a:lnTo>
                  <a:lnTo>
                    <a:pt x="355058" y="220943"/>
                  </a:lnTo>
                  <a:cubicBezTo>
                    <a:pt x="355058" y="196110"/>
                    <a:pt x="334922" y="175920"/>
                    <a:pt x="310081" y="175920"/>
                  </a:cubicBezTo>
                  <a:lnTo>
                    <a:pt x="262763" y="175920"/>
                  </a:lnTo>
                  <a:cubicBezTo>
                    <a:pt x="278520" y="160778"/>
                    <a:pt x="288311" y="139495"/>
                    <a:pt x="288311" y="115961"/>
                  </a:cubicBezTo>
                  <a:lnTo>
                    <a:pt x="288311" y="83442"/>
                  </a:lnTo>
                  <a:cubicBezTo>
                    <a:pt x="288311" y="37507"/>
                    <a:pt x="251171" y="162"/>
                    <a:pt x="205030" y="177"/>
                  </a:cubicBezTo>
                  <a:cubicBezTo>
                    <a:pt x="158654" y="200"/>
                    <a:pt x="121750" y="37690"/>
                    <a:pt x="121750" y="83442"/>
                  </a:cubicBezTo>
                  <a:lnTo>
                    <a:pt x="121750" y="115961"/>
                  </a:lnTo>
                  <a:cubicBezTo>
                    <a:pt x="121750" y="139495"/>
                    <a:pt x="131533" y="160778"/>
                    <a:pt x="147290" y="175920"/>
                  </a:cubicBezTo>
                  <a:lnTo>
                    <a:pt x="99980" y="175920"/>
                  </a:lnTo>
                  <a:cubicBezTo>
                    <a:pt x="75184" y="175920"/>
                    <a:pt x="54987" y="196110"/>
                    <a:pt x="54987" y="220943"/>
                  </a:cubicBezTo>
                  <a:lnTo>
                    <a:pt x="54987" y="287090"/>
                  </a:lnTo>
                  <a:lnTo>
                    <a:pt x="46519" y="287090"/>
                  </a:lnTo>
                  <a:cubicBezTo>
                    <a:pt x="33749" y="287090"/>
                    <a:pt x="23388" y="297443"/>
                    <a:pt x="23388" y="310221"/>
                  </a:cubicBezTo>
                  <a:lnTo>
                    <a:pt x="23388" y="372013"/>
                  </a:lnTo>
                  <a:cubicBezTo>
                    <a:pt x="23388" y="384737"/>
                    <a:pt x="33749" y="395144"/>
                    <a:pt x="46519" y="395144"/>
                  </a:cubicBezTo>
                  <a:lnTo>
                    <a:pt x="55778" y="395144"/>
                  </a:lnTo>
                  <a:lnTo>
                    <a:pt x="55778" y="406948"/>
                  </a:lnTo>
                  <a:lnTo>
                    <a:pt x="311" y="406948"/>
                  </a:lnTo>
                  <a:lnTo>
                    <a:pt x="311" y="441223"/>
                  </a:lnTo>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0" name="Freeform: Shape 719">
              <a:extLst>
                <a:ext uri="{FF2B5EF4-FFF2-40B4-BE49-F238E27FC236}">
                  <a16:creationId xmlns:a16="http://schemas.microsoft.com/office/drawing/2014/main" id="{9588F30D-FA48-4AC4-B300-11BEF11DAFEF}"/>
                </a:ext>
              </a:extLst>
            </p:cNvPr>
            <p:cNvSpPr/>
            <p:nvPr/>
          </p:nvSpPr>
          <p:spPr>
            <a:xfrm>
              <a:off x="794670" y="3910886"/>
              <a:ext cx="365245" cy="218485"/>
            </a:xfrm>
            <a:custGeom>
              <a:avLst/>
              <a:gdLst>
                <a:gd name="connsiteX0" fmla="*/ 25006 w 365245"/>
                <a:gd name="connsiteY0" fmla="*/ 193861 h 218485"/>
                <a:gd name="connsiteX1" fmla="*/ 352024 w 365245"/>
                <a:gd name="connsiteY1" fmla="*/ 193861 h 218485"/>
                <a:gd name="connsiteX2" fmla="*/ 352024 w 365245"/>
                <a:gd name="connsiteY2" fmla="*/ 25141 h 218485"/>
                <a:gd name="connsiteX3" fmla="*/ 25006 w 365245"/>
                <a:gd name="connsiteY3" fmla="*/ 25141 h 218485"/>
                <a:gd name="connsiteX4" fmla="*/ 25006 w 365245"/>
                <a:gd name="connsiteY4" fmla="*/ 193861 h 218485"/>
                <a:gd name="connsiteX5" fmla="*/ 365372 w 365245"/>
                <a:gd name="connsiteY5" fmla="*/ 218748 h 218485"/>
                <a:gd name="connsiteX6" fmla="*/ 127 w 365245"/>
                <a:gd name="connsiteY6" fmla="*/ 218748 h 218485"/>
                <a:gd name="connsiteX7" fmla="*/ 127 w 365245"/>
                <a:gd name="connsiteY7" fmla="*/ 262 h 218485"/>
                <a:gd name="connsiteX8" fmla="*/ 365372 w 365245"/>
                <a:gd name="connsiteY8" fmla="*/ 262 h 218485"/>
                <a:gd name="connsiteX9" fmla="*/ 365372 w 365245"/>
                <a:gd name="connsiteY9" fmla="*/ 218748 h 218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245" h="218485">
                  <a:moveTo>
                    <a:pt x="25006" y="193861"/>
                  </a:moveTo>
                  <a:lnTo>
                    <a:pt x="352024" y="193861"/>
                  </a:lnTo>
                  <a:lnTo>
                    <a:pt x="352024" y="25141"/>
                  </a:lnTo>
                  <a:lnTo>
                    <a:pt x="25006" y="25141"/>
                  </a:lnTo>
                  <a:lnTo>
                    <a:pt x="25006" y="193861"/>
                  </a:lnTo>
                  <a:close/>
                  <a:moveTo>
                    <a:pt x="365372" y="218748"/>
                  </a:moveTo>
                  <a:lnTo>
                    <a:pt x="127" y="218748"/>
                  </a:lnTo>
                  <a:lnTo>
                    <a:pt x="127" y="262"/>
                  </a:lnTo>
                  <a:lnTo>
                    <a:pt x="365372" y="262"/>
                  </a:lnTo>
                  <a:lnTo>
                    <a:pt x="365372" y="218748"/>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1" name="Freeform: Shape 720">
              <a:extLst>
                <a:ext uri="{FF2B5EF4-FFF2-40B4-BE49-F238E27FC236}">
                  <a16:creationId xmlns:a16="http://schemas.microsoft.com/office/drawing/2014/main" id="{EA72D615-47D3-4D69-B6C1-080A89072150}"/>
                </a:ext>
              </a:extLst>
            </p:cNvPr>
            <p:cNvSpPr/>
            <p:nvPr/>
          </p:nvSpPr>
          <p:spPr>
            <a:xfrm>
              <a:off x="1132740" y="3948353"/>
              <a:ext cx="13826" cy="31948"/>
            </a:xfrm>
            <a:custGeom>
              <a:avLst/>
              <a:gdLst>
                <a:gd name="connsiteX0" fmla="*/ 195 w 13826"/>
                <a:gd name="connsiteY0" fmla="*/ 239 h 31948"/>
                <a:gd name="connsiteX1" fmla="*/ 14021 w 13826"/>
                <a:gd name="connsiteY1" fmla="*/ 239 h 31948"/>
                <a:gd name="connsiteX2" fmla="*/ 14021 w 13826"/>
                <a:gd name="connsiteY2" fmla="*/ 32187 h 31948"/>
                <a:gd name="connsiteX3" fmla="*/ 195 w 13826"/>
                <a:gd name="connsiteY3" fmla="*/ 32187 h 31948"/>
              </a:gdLst>
              <a:ahLst/>
              <a:cxnLst>
                <a:cxn ang="0">
                  <a:pos x="connsiteX0" y="connsiteY0"/>
                </a:cxn>
                <a:cxn ang="0">
                  <a:pos x="connsiteX1" y="connsiteY1"/>
                </a:cxn>
                <a:cxn ang="0">
                  <a:pos x="connsiteX2" y="connsiteY2"/>
                </a:cxn>
                <a:cxn ang="0">
                  <a:pos x="connsiteX3" y="connsiteY3"/>
                </a:cxn>
              </a:cxnLst>
              <a:rect l="l" t="t" r="r" b="b"/>
              <a:pathLst>
                <a:path w="13826" h="31948">
                  <a:moveTo>
                    <a:pt x="195" y="239"/>
                  </a:moveTo>
                  <a:lnTo>
                    <a:pt x="14021" y="239"/>
                  </a:lnTo>
                  <a:lnTo>
                    <a:pt x="14021" y="32187"/>
                  </a:lnTo>
                  <a:lnTo>
                    <a:pt x="195" y="32187"/>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2" name="Freeform: Shape 721">
              <a:extLst>
                <a:ext uri="{FF2B5EF4-FFF2-40B4-BE49-F238E27FC236}">
                  <a16:creationId xmlns:a16="http://schemas.microsoft.com/office/drawing/2014/main" id="{A060E54C-A592-438A-BA88-4E60F229FAB8}"/>
                </a:ext>
              </a:extLst>
            </p:cNvPr>
            <p:cNvSpPr/>
            <p:nvPr/>
          </p:nvSpPr>
          <p:spPr>
            <a:xfrm>
              <a:off x="1132740" y="4003120"/>
              <a:ext cx="13826" cy="31956"/>
            </a:xfrm>
            <a:custGeom>
              <a:avLst/>
              <a:gdLst>
                <a:gd name="connsiteX0" fmla="*/ 195 w 13826"/>
                <a:gd name="connsiteY0" fmla="*/ 262 h 31956"/>
                <a:gd name="connsiteX1" fmla="*/ 14021 w 13826"/>
                <a:gd name="connsiteY1" fmla="*/ 262 h 31956"/>
                <a:gd name="connsiteX2" fmla="*/ 14021 w 13826"/>
                <a:gd name="connsiteY2" fmla="*/ 32218 h 31956"/>
                <a:gd name="connsiteX3" fmla="*/ 195 w 13826"/>
                <a:gd name="connsiteY3" fmla="*/ 32218 h 31956"/>
              </a:gdLst>
              <a:ahLst/>
              <a:cxnLst>
                <a:cxn ang="0">
                  <a:pos x="connsiteX0" y="connsiteY0"/>
                </a:cxn>
                <a:cxn ang="0">
                  <a:pos x="connsiteX1" y="connsiteY1"/>
                </a:cxn>
                <a:cxn ang="0">
                  <a:pos x="connsiteX2" y="connsiteY2"/>
                </a:cxn>
                <a:cxn ang="0">
                  <a:pos x="connsiteX3" y="connsiteY3"/>
                </a:cxn>
              </a:cxnLst>
              <a:rect l="l" t="t" r="r" b="b"/>
              <a:pathLst>
                <a:path w="13826" h="31956">
                  <a:moveTo>
                    <a:pt x="195" y="262"/>
                  </a:moveTo>
                  <a:lnTo>
                    <a:pt x="14021" y="262"/>
                  </a:lnTo>
                  <a:lnTo>
                    <a:pt x="14021" y="32218"/>
                  </a:lnTo>
                  <a:lnTo>
                    <a:pt x="195" y="32218"/>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3" name="Freeform: Shape 722">
              <a:extLst>
                <a:ext uri="{FF2B5EF4-FFF2-40B4-BE49-F238E27FC236}">
                  <a16:creationId xmlns:a16="http://schemas.microsoft.com/office/drawing/2014/main" id="{5C719EB8-6BAE-4A55-8689-79136174925F}"/>
                </a:ext>
              </a:extLst>
            </p:cNvPr>
            <p:cNvSpPr/>
            <p:nvPr/>
          </p:nvSpPr>
          <p:spPr>
            <a:xfrm>
              <a:off x="1132740" y="4057896"/>
              <a:ext cx="13826" cy="31956"/>
            </a:xfrm>
            <a:custGeom>
              <a:avLst/>
              <a:gdLst>
                <a:gd name="connsiteX0" fmla="*/ 195 w 13826"/>
                <a:gd name="connsiteY0" fmla="*/ 285 h 31956"/>
                <a:gd name="connsiteX1" fmla="*/ 14021 w 13826"/>
                <a:gd name="connsiteY1" fmla="*/ 285 h 31956"/>
                <a:gd name="connsiteX2" fmla="*/ 14021 w 13826"/>
                <a:gd name="connsiteY2" fmla="*/ 32241 h 31956"/>
                <a:gd name="connsiteX3" fmla="*/ 195 w 13826"/>
                <a:gd name="connsiteY3" fmla="*/ 32241 h 31956"/>
              </a:gdLst>
              <a:ahLst/>
              <a:cxnLst>
                <a:cxn ang="0">
                  <a:pos x="connsiteX0" y="connsiteY0"/>
                </a:cxn>
                <a:cxn ang="0">
                  <a:pos x="connsiteX1" y="connsiteY1"/>
                </a:cxn>
                <a:cxn ang="0">
                  <a:pos x="connsiteX2" y="connsiteY2"/>
                </a:cxn>
                <a:cxn ang="0">
                  <a:pos x="connsiteX3" y="connsiteY3"/>
                </a:cxn>
              </a:cxnLst>
              <a:rect l="l" t="t" r="r" b="b"/>
              <a:pathLst>
                <a:path w="13826" h="31956">
                  <a:moveTo>
                    <a:pt x="195" y="285"/>
                  </a:moveTo>
                  <a:lnTo>
                    <a:pt x="14021" y="285"/>
                  </a:lnTo>
                  <a:lnTo>
                    <a:pt x="14021" y="32241"/>
                  </a:lnTo>
                  <a:lnTo>
                    <a:pt x="195" y="32241"/>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4" name="Freeform: Shape 723">
              <a:extLst>
                <a:ext uri="{FF2B5EF4-FFF2-40B4-BE49-F238E27FC236}">
                  <a16:creationId xmlns:a16="http://schemas.microsoft.com/office/drawing/2014/main" id="{E54CAD55-676A-48A1-B1E2-74ECECE4DFF8}"/>
                </a:ext>
              </a:extLst>
            </p:cNvPr>
            <p:cNvSpPr/>
            <p:nvPr/>
          </p:nvSpPr>
          <p:spPr>
            <a:xfrm>
              <a:off x="1146567" y="3876505"/>
              <a:ext cx="64603" cy="285187"/>
            </a:xfrm>
            <a:custGeom>
              <a:avLst/>
              <a:gdLst>
                <a:gd name="connsiteX0" fmla="*/ 51832 w 64603"/>
                <a:gd name="connsiteY0" fmla="*/ 263512 h 285187"/>
                <a:gd name="connsiteX1" fmla="*/ 34896 w 64603"/>
                <a:gd name="connsiteY1" fmla="*/ 263512 h 285187"/>
                <a:gd name="connsiteX2" fmla="*/ 34896 w 64603"/>
                <a:gd name="connsiteY2" fmla="*/ 22207 h 285187"/>
                <a:gd name="connsiteX3" fmla="*/ 51832 w 64603"/>
                <a:gd name="connsiteY3" fmla="*/ 22207 h 285187"/>
                <a:gd name="connsiteX4" fmla="*/ 51832 w 64603"/>
                <a:gd name="connsiteY4" fmla="*/ 263512 h 285187"/>
                <a:gd name="connsiteX5" fmla="*/ 30502 w 64603"/>
                <a:gd name="connsiteY5" fmla="*/ 263512 h 285187"/>
                <a:gd name="connsiteX6" fmla="*/ 13559 w 64603"/>
                <a:gd name="connsiteY6" fmla="*/ 263512 h 285187"/>
                <a:gd name="connsiteX7" fmla="*/ 13559 w 64603"/>
                <a:gd name="connsiteY7" fmla="*/ 22207 h 285187"/>
                <a:gd name="connsiteX8" fmla="*/ 30502 w 64603"/>
                <a:gd name="connsiteY8" fmla="*/ 22207 h 285187"/>
                <a:gd name="connsiteX9" fmla="*/ 30502 w 64603"/>
                <a:gd name="connsiteY9" fmla="*/ 263512 h 285187"/>
                <a:gd name="connsiteX10" fmla="*/ 211 w 64603"/>
                <a:gd name="connsiteY10" fmla="*/ 262 h 285187"/>
                <a:gd name="connsiteX11" fmla="*/ 211 w 64603"/>
                <a:gd name="connsiteY11" fmla="*/ 285449 h 285187"/>
                <a:gd name="connsiteX12" fmla="*/ 64815 w 64603"/>
                <a:gd name="connsiteY12" fmla="*/ 285449 h 285187"/>
                <a:gd name="connsiteX13" fmla="*/ 64815 w 64603"/>
                <a:gd name="connsiteY13" fmla="*/ 262 h 285187"/>
                <a:gd name="connsiteX14" fmla="*/ 211 w 64603"/>
                <a:gd name="connsiteY14" fmla="*/ 262 h 285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603" h="285187">
                  <a:moveTo>
                    <a:pt x="51832" y="263512"/>
                  </a:moveTo>
                  <a:lnTo>
                    <a:pt x="34896" y="263512"/>
                  </a:lnTo>
                  <a:lnTo>
                    <a:pt x="34896" y="22207"/>
                  </a:lnTo>
                  <a:lnTo>
                    <a:pt x="51832" y="22207"/>
                  </a:lnTo>
                  <a:lnTo>
                    <a:pt x="51832" y="263512"/>
                  </a:lnTo>
                  <a:close/>
                  <a:moveTo>
                    <a:pt x="30502" y="263512"/>
                  </a:moveTo>
                  <a:lnTo>
                    <a:pt x="13559" y="263512"/>
                  </a:lnTo>
                  <a:lnTo>
                    <a:pt x="13559" y="22207"/>
                  </a:lnTo>
                  <a:lnTo>
                    <a:pt x="30502" y="22207"/>
                  </a:lnTo>
                  <a:lnTo>
                    <a:pt x="30502" y="263512"/>
                  </a:lnTo>
                  <a:close/>
                  <a:moveTo>
                    <a:pt x="211" y="262"/>
                  </a:moveTo>
                  <a:lnTo>
                    <a:pt x="211" y="285449"/>
                  </a:lnTo>
                  <a:lnTo>
                    <a:pt x="64815" y="285449"/>
                  </a:lnTo>
                  <a:lnTo>
                    <a:pt x="64815" y="262"/>
                  </a:lnTo>
                  <a:lnTo>
                    <a:pt x="211" y="262"/>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5" name="Freeform: Shape 724">
              <a:extLst>
                <a:ext uri="{FF2B5EF4-FFF2-40B4-BE49-F238E27FC236}">
                  <a16:creationId xmlns:a16="http://schemas.microsoft.com/office/drawing/2014/main" id="{727FD58E-EC6C-4810-8DD3-AFAEB600EA0A}"/>
                </a:ext>
              </a:extLst>
            </p:cNvPr>
            <p:cNvSpPr/>
            <p:nvPr/>
          </p:nvSpPr>
          <p:spPr>
            <a:xfrm>
              <a:off x="1104448" y="4194819"/>
              <a:ext cx="213651" cy="213643"/>
            </a:xfrm>
            <a:custGeom>
              <a:avLst/>
              <a:gdLst>
                <a:gd name="connsiteX0" fmla="*/ 213876 w 213651"/>
                <a:gd name="connsiteY0" fmla="*/ 107194 h 213643"/>
                <a:gd name="connsiteX1" fmla="*/ 107054 w 213651"/>
                <a:gd name="connsiteY1" fmla="*/ 379 h 213643"/>
                <a:gd name="connsiteX2" fmla="*/ 224 w 213651"/>
                <a:gd name="connsiteY2" fmla="*/ 107194 h 213643"/>
                <a:gd name="connsiteX3" fmla="*/ 107054 w 213651"/>
                <a:gd name="connsiteY3" fmla="*/ 214023 h 213643"/>
                <a:gd name="connsiteX4" fmla="*/ 213876 w 213651"/>
                <a:gd name="connsiteY4" fmla="*/ 107194 h 213643"/>
                <a:gd name="connsiteX5" fmla="*/ 196393 w 213651"/>
                <a:gd name="connsiteY5" fmla="*/ 107194 h 213643"/>
                <a:gd name="connsiteX6" fmla="*/ 107054 w 213651"/>
                <a:gd name="connsiteY6" fmla="*/ 196540 h 213643"/>
                <a:gd name="connsiteX7" fmla="*/ 17708 w 213651"/>
                <a:gd name="connsiteY7" fmla="*/ 107194 h 213643"/>
                <a:gd name="connsiteX8" fmla="*/ 107054 w 213651"/>
                <a:gd name="connsiteY8" fmla="*/ 17862 h 213643"/>
                <a:gd name="connsiteX9" fmla="*/ 196393 w 213651"/>
                <a:gd name="connsiteY9" fmla="*/ 107194 h 213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651" h="213643">
                  <a:moveTo>
                    <a:pt x="213876" y="107194"/>
                  </a:moveTo>
                  <a:cubicBezTo>
                    <a:pt x="213876" y="48200"/>
                    <a:pt x="166048" y="379"/>
                    <a:pt x="107054" y="379"/>
                  </a:cubicBezTo>
                  <a:cubicBezTo>
                    <a:pt x="48052" y="379"/>
                    <a:pt x="224" y="48200"/>
                    <a:pt x="224" y="107194"/>
                  </a:cubicBezTo>
                  <a:cubicBezTo>
                    <a:pt x="224" y="166195"/>
                    <a:pt x="48052" y="214023"/>
                    <a:pt x="107054" y="214023"/>
                  </a:cubicBezTo>
                  <a:cubicBezTo>
                    <a:pt x="166048" y="214023"/>
                    <a:pt x="213876" y="166195"/>
                    <a:pt x="213876" y="107194"/>
                  </a:cubicBezTo>
                  <a:close/>
                  <a:moveTo>
                    <a:pt x="196393" y="107194"/>
                  </a:moveTo>
                  <a:cubicBezTo>
                    <a:pt x="196393" y="156542"/>
                    <a:pt x="156394" y="196540"/>
                    <a:pt x="107054" y="196540"/>
                  </a:cubicBezTo>
                  <a:cubicBezTo>
                    <a:pt x="57706" y="196540"/>
                    <a:pt x="17708" y="156542"/>
                    <a:pt x="17708" y="107194"/>
                  </a:cubicBezTo>
                  <a:cubicBezTo>
                    <a:pt x="17708" y="57853"/>
                    <a:pt x="57706" y="17862"/>
                    <a:pt x="107054" y="17862"/>
                  </a:cubicBezTo>
                  <a:cubicBezTo>
                    <a:pt x="156394" y="17862"/>
                    <a:pt x="196393" y="57853"/>
                    <a:pt x="196393" y="107194"/>
                  </a:cubicBez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6" name="Freeform: Shape 725">
              <a:extLst>
                <a:ext uri="{FF2B5EF4-FFF2-40B4-BE49-F238E27FC236}">
                  <a16:creationId xmlns:a16="http://schemas.microsoft.com/office/drawing/2014/main" id="{849D3D6B-D285-4396-BFD1-DE8C04D88ADF}"/>
                </a:ext>
              </a:extLst>
            </p:cNvPr>
            <p:cNvSpPr/>
            <p:nvPr/>
          </p:nvSpPr>
          <p:spPr>
            <a:xfrm>
              <a:off x="1137225" y="4227566"/>
              <a:ext cx="148142" cy="148142"/>
            </a:xfrm>
            <a:custGeom>
              <a:avLst/>
              <a:gdLst>
                <a:gd name="connsiteX0" fmla="*/ 224 w 148142"/>
                <a:gd name="connsiteY0" fmla="*/ 12739 h 148142"/>
                <a:gd name="connsiteX1" fmla="*/ 136007 w 148142"/>
                <a:gd name="connsiteY1" fmla="*/ 148522 h 148142"/>
                <a:gd name="connsiteX2" fmla="*/ 148367 w 148142"/>
                <a:gd name="connsiteY2" fmla="*/ 136162 h 148142"/>
                <a:gd name="connsiteX3" fmla="*/ 12584 w 148142"/>
                <a:gd name="connsiteY3" fmla="*/ 379 h 148142"/>
                <a:gd name="connsiteX4" fmla="*/ 224 w 148142"/>
                <a:gd name="connsiteY4" fmla="*/ 12739 h 148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142" h="148142">
                  <a:moveTo>
                    <a:pt x="224" y="12739"/>
                  </a:moveTo>
                  <a:lnTo>
                    <a:pt x="136007" y="148522"/>
                  </a:lnTo>
                  <a:lnTo>
                    <a:pt x="148367" y="136162"/>
                  </a:lnTo>
                  <a:lnTo>
                    <a:pt x="12584" y="379"/>
                  </a:lnTo>
                  <a:lnTo>
                    <a:pt x="224" y="12739"/>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387" name="Picture 386" descr="Phillips66">
            <a:extLst>
              <a:ext uri="{FF2B5EF4-FFF2-40B4-BE49-F238E27FC236}">
                <a16:creationId xmlns:a16="http://schemas.microsoft.com/office/drawing/2014/main" id="{AF6296BA-DE71-41B6-A21F-ADB38303949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041080" y="86816"/>
            <a:ext cx="3975197" cy="2981398"/>
          </a:xfrm>
          <a:prstGeom prst="rect">
            <a:avLst/>
          </a:prstGeom>
          <a:noFill/>
          <a:extLst>
            <a:ext uri="{909E8E84-426E-40DD-AFC4-6F175D3DCCD1}">
              <a14:hiddenFill xmlns:a14="http://schemas.microsoft.com/office/drawing/2010/main">
                <a:solidFill>
                  <a:srgbClr val="FFFFFF"/>
                </a:solidFill>
              </a14:hiddenFill>
            </a:ext>
          </a:extLst>
        </p:spPr>
      </p:pic>
      <p:sp>
        <p:nvSpPr>
          <p:cNvPr id="427" name="Content Placeholder 3">
            <a:extLst>
              <a:ext uri="{FF2B5EF4-FFF2-40B4-BE49-F238E27FC236}">
                <a16:creationId xmlns:a16="http://schemas.microsoft.com/office/drawing/2014/main" id="{64E540B1-0228-40CE-9891-425F67BA97C3}"/>
              </a:ext>
            </a:extLst>
          </p:cNvPr>
          <p:cNvSpPr txBox="1">
            <a:spLocks/>
          </p:cNvSpPr>
          <p:nvPr/>
        </p:nvSpPr>
        <p:spPr>
          <a:xfrm>
            <a:off x="729358" y="1821408"/>
            <a:ext cx="4411615" cy="2070219"/>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prstClr val="black"/>
                </a:solidFill>
                <a:effectLst/>
                <a:uLnTx/>
                <a:uFillTx/>
                <a:latin typeface="Calibri" panose="020F0502020204030204"/>
                <a:ea typeface="+mn-ea"/>
                <a:cs typeface="+mn-cs"/>
              </a:rPr>
              <a:t>Release of high - pressure steam from flange during maintenance resulting in life changing injury</a:t>
            </a:r>
          </a:p>
          <a:p>
            <a:r>
              <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rPr>
              <a:t>During work to a steam turbine, a pipe fitter and apprentice were dismantling a flange on a 6” high pressure steam line.</a:t>
            </a:r>
          </a:p>
          <a:p>
            <a:r>
              <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rPr>
              <a:t>The line had been isolated but the isolation procedure and safeguards failed, causing the line to become pressurised with high pressure steam.</a:t>
            </a:r>
          </a:p>
          <a:p>
            <a:r>
              <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rPr>
              <a:t>This caused the flange to spring open and eject condensate and steam over two men, causing life changing injuries to both men.</a:t>
            </a:r>
          </a:p>
        </p:txBody>
      </p:sp>
      <p:cxnSp>
        <p:nvCxnSpPr>
          <p:cNvPr id="428" name="Straight Connector 427">
            <a:extLst>
              <a:ext uri="{FF2B5EF4-FFF2-40B4-BE49-F238E27FC236}">
                <a16:creationId xmlns:a16="http://schemas.microsoft.com/office/drawing/2014/main" id="{BDE63BB7-743B-4951-9C8E-85547C984E03}"/>
              </a:ext>
            </a:extLst>
          </p:cNvPr>
          <p:cNvCxnSpPr>
            <a:cxnSpLocks/>
          </p:cNvCxnSpPr>
          <p:nvPr/>
        </p:nvCxnSpPr>
        <p:spPr>
          <a:xfrm flipV="1">
            <a:off x="8041080" y="3209966"/>
            <a:ext cx="0" cy="2588857"/>
          </a:xfrm>
          <a:prstGeom prst="line">
            <a:avLst/>
          </a:prstGeom>
          <a:ln w="57150">
            <a:solidFill>
              <a:srgbClr val="FFB600"/>
            </a:solidFill>
          </a:ln>
        </p:spPr>
        <p:style>
          <a:lnRef idx="1">
            <a:schemeClr val="accent1"/>
          </a:lnRef>
          <a:fillRef idx="0">
            <a:schemeClr val="accent1"/>
          </a:fillRef>
          <a:effectRef idx="0">
            <a:schemeClr val="accent1"/>
          </a:effectRef>
          <a:fontRef idx="minor">
            <a:schemeClr val="tx1"/>
          </a:fontRef>
        </p:style>
      </p:cxnSp>
      <p:sp>
        <p:nvSpPr>
          <p:cNvPr id="453" name="Content Placeholder 3">
            <a:extLst>
              <a:ext uri="{FF2B5EF4-FFF2-40B4-BE49-F238E27FC236}">
                <a16:creationId xmlns:a16="http://schemas.microsoft.com/office/drawing/2014/main" id="{0273E6B0-4AF0-4F74-9C31-2DDDB6F63D50}"/>
              </a:ext>
            </a:extLst>
          </p:cNvPr>
          <p:cNvSpPr txBox="1">
            <a:spLocks/>
          </p:cNvSpPr>
          <p:nvPr/>
        </p:nvSpPr>
        <p:spPr>
          <a:xfrm>
            <a:off x="8019690" y="3464175"/>
            <a:ext cx="4031458" cy="2462217"/>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R="0" lvl="0" fontAlgn="auto">
              <a:spcAft>
                <a:spcPts val="0"/>
              </a:spcAft>
              <a:buClrTx/>
              <a:buSzTx/>
              <a:tabLst/>
              <a:defRPr/>
            </a:pPr>
            <a:r>
              <a:rPr lang="en-US" sz="1500" b="1" dirty="0"/>
              <a:t>Does your isolation have passing valves? How would you know?</a:t>
            </a:r>
          </a:p>
          <a:p>
            <a:pPr marR="0" lvl="0" fontAlgn="auto">
              <a:spcAft>
                <a:spcPts val="0"/>
              </a:spcAft>
              <a:buClrTx/>
              <a:buSzTx/>
              <a:tabLst/>
              <a:defRPr/>
            </a:pPr>
            <a:r>
              <a:rPr lang="en-US" sz="1500" b="1" dirty="0"/>
              <a:t>What precautions do you take on the first breaking of containment?</a:t>
            </a:r>
          </a:p>
          <a:p>
            <a:pPr marR="0" lvl="0" fontAlgn="auto">
              <a:spcAft>
                <a:spcPts val="0"/>
              </a:spcAft>
              <a:buClrTx/>
              <a:buSzTx/>
              <a:tabLst/>
              <a:defRPr/>
            </a:pPr>
            <a:r>
              <a:rPr lang="en-US" sz="1500" b="1" dirty="0"/>
              <a:t>How do you ensure that the system has no pressure before breaking containment?</a:t>
            </a:r>
          </a:p>
          <a:p>
            <a:pPr marR="0" lvl="0" fontAlgn="auto">
              <a:spcAft>
                <a:spcPts val="0"/>
              </a:spcAft>
              <a:buClrTx/>
              <a:buSzTx/>
              <a:tabLst/>
              <a:defRPr/>
            </a:pPr>
            <a:r>
              <a:rPr lang="en-US" sz="1500" b="1" dirty="0"/>
              <a:t>How do you verify that an isolation is still suitable following a delay to the task?</a:t>
            </a:r>
            <a:endParaRPr kumimoji="0" lang="en-US" sz="1500" b="1"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en-US" sz="1500" b="1" i="0" u="none" strike="noStrike" kern="1200" cap="none" spc="0" normalizeH="0" baseline="0" noProof="0" dirty="0">
              <a:ln>
                <a:noFill/>
              </a:ln>
              <a:solidFill>
                <a:prstClr val="black"/>
              </a:solidFill>
              <a:effectLst/>
              <a:uLnTx/>
              <a:uFillTx/>
              <a:latin typeface="Calibri" panose="020F0502020204030204"/>
              <a:ea typeface="+mn-ea"/>
              <a:cs typeface="+mn-cs"/>
            </a:endParaRP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454" name="Picture 453">
            <a:extLst>
              <a:ext uri="{FF2B5EF4-FFF2-40B4-BE49-F238E27FC236}">
                <a16:creationId xmlns:a16="http://schemas.microsoft.com/office/drawing/2014/main" id="{E4B8BEA8-83A1-4875-959D-F5B537FAE1D6}"/>
              </a:ext>
            </a:extLst>
          </p:cNvPr>
          <p:cNvPicPr>
            <a:picLocks noChangeAspect="1"/>
          </p:cNvPicPr>
          <p:nvPr/>
        </p:nvPicPr>
        <p:blipFill>
          <a:blip r:embed="rId3"/>
          <a:stretch>
            <a:fillRect/>
          </a:stretch>
        </p:blipFill>
        <p:spPr>
          <a:xfrm rot="21137793">
            <a:off x="8624527" y="2805715"/>
            <a:ext cx="1720267" cy="694142"/>
          </a:xfrm>
          <a:prstGeom prst="rect">
            <a:avLst/>
          </a:prstGeom>
        </p:spPr>
      </p:pic>
      <p:sp>
        <p:nvSpPr>
          <p:cNvPr id="457" name="Content Placeholder 3">
            <a:extLst>
              <a:ext uri="{FF2B5EF4-FFF2-40B4-BE49-F238E27FC236}">
                <a16:creationId xmlns:a16="http://schemas.microsoft.com/office/drawing/2014/main" id="{5B87DCD0-FB8A-4276-8388-FBD1FD9BDB5F}"/>
              </a:ext>
            </a:extLst>
          </p:cNvPr>
          <p:cNvSpPr txBox="1">
            <a:spLocks/>
          </p:cNvSpPr>
          <p:nvPr/>
        </p:nvSpPr>
        <p:spPr>
          <a:xfrm>
            <a:off x="760131" y="3840231"/>
            <a:ext cx="7008054" cy="1990378"/>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prstClr val="black"/>
                </a:solidFill>
                <a:effectLst/>
                <a:uLnTx/>
                <a:uFillTx/>
                <a:latin typeface="Calibri" panose="020F0502020204030204"/>
                <a:ea typeface="+mn-ea"/>
                <a:cs typeface="+mn-cs"/>
              </a:rPr>
              <a:t>How was the fundamental breached / applicable?</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rPr>
              <a:t>The main steam isolation valve had been passing. During previous work on the equipment, this had been controlled by a constant bleed to prevent an increase in pressure. </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rPr>
              <a:t>During a delay to the </a:t>
            </a:r>
            <a:r>
              <a:rPr kumimoji="0" lang="en-GB" sz="1200" b="0" i="0" u="none" strike="noStrike" kern="1200" cap="none" spc="0" normalizeH="0" baseline="0" noProof="0" dirty="0" err="1">
                <a:ln>
                  <a:noFill/>
                </a:ln>
                <a:solidFill>
                  <a:prstClr val="black"/>
                </a:solidFill>
                <a:effectLst/>
                <a:uLnTx/>
                <a:uFillTx/>
                <a:latin typeface="Calibri" panose="020F0502020204030204"/>
                <a:ea typeface="+mn-ea"/>
                <a:cs typeface="+mn-cs"/>
              </a:rPr>
              <a:t>workscope</a:t>
            </a:r>
            <a:r>
              <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rPr>
              <a:t> (waiting for parts) the bleed had been closed, resulting in the pipework pressurising up to mains steam pressure (80 Bar) over a period of time.</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rPr>
              <a:t>On restarting the work, the isolation certificate and isolation point still existed but the isolation was not proved by opening the bleed valve. </a:t>
            </a:r>
          </a:p>
        </p:txBody>
      </p:sp>
      <p:grpSp>
        <p:nvGrpSpPr>
          <p:cNvPr id="2" name="Group 1">
            <a:extLst>
              <a:ext uri="{FF2B5EF4-FFF2-40B4-BE49-F238E27FC236}">
                <a16:creationId xmlns:a16="http://schemas.microsoft.com/office/drawing/2014/main" id="{14D7AEE9-526E-4E24-AEA8-8CAD98023E17}"/>
              </a:ext>
            </a:extLst>
          </p:cNvPr>
          <p:cNvGrpSpPr>
            <a:grpSpLocks noChangeAspect="1"/>
          </p:cNvGrpSpPr>
          <p:nvPr/>
        </p:nvGrpSpPr>
        <p:grpSpPr>
          <a:xfrm>
            <a:off x="5535838" y="2008520"/>
            <a:ext cx="2082381" cy="1735928"/>
            <a:chOff x="5878008" y="2243118"/>
            <a:chExt cx="840592" cy="700740"/>
          </a:xfrm>
        </p:grpSpPr>
        <p:sp>
          <p:nvSpPr>
            <p:cNvPr id="574" name="Freeform: Shape 573">
              <a:extLst>
                <a:ext uri="{FF2B5EF4-FFF2-40B4-BE49-F238E27FC236}">
                  <a16:creationId xmlns:a16="http://schemas.microsoft.com/office/drawing/2014/main" id="{4024AEDE-AA14-46DA-87DD-36EABE841387}"/>
                </a:ext>
              </a:extLst>
            </p:cNvPr>
            <p:cNvSpPr/>
            <p:nvPr/>
          </p:nvSpPr>
          <p:spPr>
            <a:xfrm>
              <a:off x="6299794" y="2243118"/>
              <a:ext cx="418806" cy="700739"/>
            </a:xfrm>
            <a:custGeom>
              <a:avLst/>
              <a:gdLst>
                <a:gd name="connsiteX0" fmla="*/ 64914 w 413559"/>
                <a:gd name="connsiteY0" fmla="*/ 620296 h 691959"/>
                <a:gd name="connsiteX1" fmla="*/ 78734 w 413559"/>
                <a:gd name="connsiteY1" fmla="*/ 620296 h 691959"/>
                <a:gd name="connsiteX2" fmla="*/ 78734 w 413559"/>
                <a:gd name="connsiteY2" fmla="*/ 588340 h 691959"/>
                <a:gd name="connsiteX3" fmla="*/ 64914 w 413559"/>
                <a:gd name="connsiteY3" fmla="*/ 588340 h 691959"/>
                <a:gd name="connsiteX4" fmla="*/ 64914 w 413559"/>
                <a:gd name="connsiteY4" fmla="*/ 565520 h 691959"/>
                <a:gd name="connsiteX5" fmla="*/ 78734 w 413559"/>
                <a:gd name="connsiteY5" fmla="*/ 565520 h 691959"/>
                <a:gd name="connsiteX6" fmla="*/ 78734 w 413559"/>
                <a:gd name="connsiteY6" fmla="*/ 533564 h 691959"/>
                <a:gd name="connsiteX7" fmla="*/ 64914 w 413559"/>
                <a:gd name="connsiteY7" fmla="*/ 533564 h 691959"/>
                <a:gd name="connsiteX8" fmla="*/ 64914 w 413559"/>
                <a:gd name="connsiteY8" fmla="*/ 510745 h 691959"/>
                <a:gd name="connsiteX9" fmla="*/ 78734 w 413559"/>
                <a:gd name="connsiteY9" fmla="*/ 510745 h 691959"/>
                <a:gd name="connsiteX10" fmla="*/ 78734 w 413559"/>
                <a:gd name="connsiteY10" fmla="*/ 478796 h 691959"/>
                <a:gd name="connsiteX11" fmla="*/ 64914 w 413559"/>
                <a:gd name="connsiteY11" fmla="*/ 478796 h 691959"/>
                <a:gd name="connsiteX12" fmla="*/ 64914 w 413559"/>
                <a:gd name="connsiteY12" fmla="*/ 463168 h 691959"/>
                <a:gd name="connsiteX13" fmla="*/ 268251 w 413559"/>
                <a:gd name="connsiteY13" fmla="*/ 463168 h 691959"/>
                <a:gd name="connsiteX14" fmla="*/ 268251 w 413559"/>
                <a:gd name="connsiteY14" fmla="*/ 495208 h 691959"/>
                <a:gd name="connsiteX15" fmla="*/ 283476 w 413559"/>
                <a:gd name="connsiteY15" fmla="*/ 510395 h 691959"/>
                <a:gd name="connsiteX16" fmla="*/ 331099 w 413559"/>
                <a:gd name="connsiteY16" fmla="*/ 510395 h 691959"/>
                <a:gd name="connsiteX17" fmla="*/ 346286 w 413559"/>
                <a:gd name="connsiteY17" fmla="*/ 495208 h 691959"/>
                <a:gd name="connsiteX18" fmla="*/ 346286 w 413559"/>
                <a:gd name="connsiteY18" fmla="*/ 463168 h 691959"/>
                <a:gd name="connsiteX19" fmla="*/ 391932 w 413559"/>
                <a:gd name="connsiteY19" fmla="*/ 463168 h 691959"/>
                <a:gd name="connsiteX20" fmla="*/ 391932 w 413559"/>
                <a:gd name="connsiteY20" fmla="*/ 635917 h 691959"/>
                <a:gd name="connsiteX21" fmla="*/ 64914 w 413559"/>
                <a:gd name="connsiteY21" fmla="*/ 635917 h 691959"/>
                <a:gd name="connsiteX22" fmla="*/ 64914 w 413559"/>
                <a:gd name="connsiteY22" fmla="*/ 620296 h 691959"/>
                <a:gd name="connsiteX23" fmla="*/ 81326 w 413559"/>
                <a:gd name="connsiteY23" fmla="*/ 395144 h 691959"/>
                <a:gd name="connsiteX24" fmla="*/ 106866 w 413559"/>
                <a:gd name="connsiteY24" fmla="*/ 395144 h 691959"/>
                <a:gd name="connsiteX25" fmla="*/ 106866 w 413559"/>
                <a:gd name="connsiteY25" fmla="*/ 441223 h 691959"/>
                <a:gd name="connsiteX26" fmla="*/ 81326 w 413559"/>
                <a:gd name="connsiteY26" fmla="*/ 441223 h 691959"/>
                <a:gd name="connsiteX27" fmla="*/ 81326 w 413559"/>
                <a:gd name="connsiteY27" fmla="*/ 395144 h 691959"/>
                <a:gd name="connsiteX28" fmla="*/ 143687 w 413559"/>
                <a:gd name="connsiteY28" fmla="*/ 115961 h 691959"/>
                <a:gd name="connsiteX29" fmla="*/ 143687 w 413559"/>
                <a:gd name="connsiteY29" fmla="*/ 99025 h 691959"/>
                <a:gd name="connsiteX30" fmla="*/ 266366 w 413559"/>
                <a:gd name="connsiteY30" fmla="*/ 99025 h 691959"/>
                <a:gd name="connsiteX31" fmla="*/ 266366 w 413559"/>
                <a:gd name="connsiteY31" fmla="*/ 115961 h 691959"/>
                <a:gd name="connsiteX32" fmla="*/ 205046 w 413559"/>
                <a:gd name="connsiteY32" fmla="*/ 177281 h 691959"/>
                <a:gd name="connsiteX33" fmla="*/ 143687 w 413559"/>
                <a:gd name="connsiteY33" fmla="*/ 115961 h 691959"/>
                <a:gd name="connsiteX34" fmla="*/ 175948 w 413559"/>
                <a:gd name="connsiteY34" fmla="*/ 64705 h 691959"/>
                <a:gd name="connsiteX35" fmla="*/ 178144 w 413559"/>
                <a:gd name="connsiteY35" fmla="*/ 66894 h 691959"/>
                <a:gd name="connsiteX36" fmla="*/ 231909 w 413559"/>
                <a:gd name="connsiteY36" fmla="*/ 66894 h 691959"/>
                <a:gd name="connsiteX37" fmla="*/ 234105 w 413559"/>
                <a:gd name="connsiteY37" fmla="*/ 64705 h 691959"/>
                <a:gd name="connsiteX38" fmla="*/ 234105 w 413559"/>
                <a:gd name="connsiteY38" fmla="*/ 29465 h 691959"/>
                <a:gd name="connsiteX39" fmla="*/ 266366 w 413559"/>
                <a:gd name="connsiteY39" fmla="*/ 83442 h 691959"/>
                <a:gd name="connsiteX40" fmla="*/ 266366 w 413559"/>
                <a:gd name="connsiteY40" fmla="*/ 85859 h 691959"/>
                <a:gd name="connsiteX41" fmla="*/ 143687 w 413559"/>
                <a:gd name="connsiteY41" fmla="*/ 85859 h 691959"/>
                <a:gd name="connsiteX42" fmla="*/ 143687 w 413559"/>
                <a:gd name="connsiteY42" fmla="*/ 83442 h 691959"/>
                <a:gd name="connsiteX43" fmla="*/ 175948 w 413559"/>
                <a:gd name="connsiteY43" fmla="*/ 29465 h 691959"/>
                <a:gd name="connsiteX44" fmla="*/ 175948 w 413559"/>
                <a:gd name="connsiteY44" fmla="*/ 64705 h 691959"/>
                <a:gd name="connsiteX45" fmla="*/ 180729 w 413559"/>
                <a:gd name="connsiteY45" fmla="*/ 27093 h 691959"/>
                <a:gd name="connsiteX46" fmla="*/ 205046 w 413559"/>
                <a:gd name="connsiteY46" fmla="*/ 22084 h 691959"/>
                <a:gd name="connsiteX47" fmla="*/ 229317 w 413559"/>
                <a:gd name="connsiteY47" fmla="*/ 27093 h 691959"/>
                <a:gd name="connsiteX48" fmla="*/ 229719 w 413559"/>
                <a:gd name="connsiteY48" fmla="*/ 27268 h 691959"/>
                <a:gd name="connsiteX49" fmla="*/ 229719 w 413559"/>
                <a:gd name="connsiteY49" fmla="*/ 62508 h 691959"/>
                <a:gd name="connsiteX50" fmla="*/ 180341 w 413559"/>
                <a:gd name="connsiteY50" fmla="*/ 62508 h 691959"/>
                <a:gd name="connsiteX51" fmla="*/ 180341 w 413559"/>
                <a:gd name="connsiteY51" fmla="*/ 27268 h 691959"/>
                <a:gd name="connsiteX52" fmla="*/ 180729 w 413559"/>
                <a:gd name="connsiteY52" fmla="*/ 27093 h 691959"/>
                <a:gd name="connsiteX53" fmla="*/ 76940 w 413559"/>
                <a:gd name="connsiteY53" fmla="*/ 295862 h 691959"/>
                <a:gd name="connsiteX54" fmla="*/ 76940 w 413559"/>
                <a:gd name="connsiteY54" fmla="*/ 220943 h 691959"/>
                <a:gd name="connsiteX55" fmla="*/ 99980 w 413559"/>
                <a:gd name="connsiteY55" fmla="*/ 197865 h 691959"/>
                <a:gd name="connsiteX56" fmla="*/ 172572 w 413559"/>
                <a:gd name="connsiteY56" fmla="*/ 197865 h 691959"/>
                <a:gd name="connsiteX57" fmla="*/ 172572 w 413559"/>
                <a:gd name="connsiteY57" fmla="*/ 182982 h 691959"/>
                <a:gd name="connsiteX58" fmla="*/ 205046 w 413559"/>
                <a:gd name="connsiteY58" fmla="*/ 190447 h 691959"/>
                <a:gd name="connsiteX59" fmla="*/ 237488 w 413559"/>
                <a:gd name="connsiteY59" fmla="*/ 182982 h 691959"/>
                <a:gd name="connsiteX60" fmla="*/ 237488 w 413559"/>
                <a:gd name="connsiteY60" fmla="*/ 197865 h 691959"/>
                <a:gd name="connsiteX61" fmla="*/ 310081 w 413559"/>
                <a:gd name="connsiteY61" fmla="*/ 197865 h 691959"/>
                <a:gd name="connsiteX62" fmla="*/ 333121 w 413559"/>
                <a:gd name="connsiteY62" fmla="*/ 220943 h 691959"/>
                <a:gd name="connsiteX63" fmla="*/ 333121 w 413559"/>
                <a:gd name="connsiteY63" fmla="*/ 495208 h 691959"/>
                <a:gd name="connsiteX64" fmla="*/ 331099 w 413559"/>
                <a:gd name="connsiteY64" fmla="*/ 497230 h 691959"/>
                <a:gd name="connsiteX65" fmla="*/ 283476 w 413559"/>
                <a:gd name="connsiteY65" fmla="*/ 497230 h 691959"/>
                <a:gd name="connsiteX66" fmla="*/ 281416 w 413559"/>
                <a:gd name="connsiteY66" fmla="*/ 495208 h 691959"/>
                <a:gd name="connsiteX67" fmla="*/ 281416 w 413559"/>
                <a:gd name="connsiteY67" fmla="*/ 449128 h 691959"/>
                <a:gd name="connsiteX68" fmla="*/ 261356 w 413559"/>
                <a:gd name="connsiteY68" fmla="*/ 449128 h 691959"/>
                <a:gd name="connsiteX69" fmla="*/ 256271 w 413559"/>
                <a:gd name="connsiteY69" fmla="*/ 445176 h 691959"/>
                <a:gd name="connsiteX70" fmla="*/ 260703 w 413559"/>
                <a:gd name="connsiteY70" fmla="*/ 440220 h 691959"/>
                <a:gd name="connsiteX71" fmla="*/ 294407 w 413559"/>
                <a:gd name="connsiteY71" fmla="*/ 440220 h 691959"/>
                <a:gd name="connsiteX72" fmla="*/ 294407 w 413559"/>
                <a:gd name="connsiteY72" fmla="*/ 252983 h 691959"/>
                <a:gd name="connsiteX73" fmla="*/ 281241 w 413559"/>
                <a:gd name="connsiteY73" fmla="*/ 252983 h 691959"/>
                <a:gd name="connsiteX74" fmla="*/ 281241 w 413559"/>
                <a:gd name="connsiteY74" fmla="*/ 427046 h 691959"/>
                <a:gd name="connsiteX75" fmla="*/ 260703 w 413559"/>
                <a:gd name="connsiteY75" fmla="*/ 427046 h 691959"/>
                <a:gd name="connsiteX76" fmla="*/ 243501 w 413559"/>
                <a:gd name="connsiteY76" fmla="*/ 441094 h 691959"/>
                <a:gd name="connsiteX77" fmla="*/ 238758 w 413559"/>
                <a:gd name="connsiteY77" fmla="*/ 441094 h 691959"/>
                <a:gd name="connsiteX78" fmla="*/ 238758 w 413559"/>
                <a:gd name="connsiteY78" fmla="*/ 441223 h 691959"/>
                <a:gd name="connsiteX79" fmla="*/ 128812 w 413559"/>
                <a:gd name="connsiteY79" fmla="*/ 441223 h 691959"/>
                <a:gd name="connsiteX80" fmla="*/ 128812 w 413559"/>
                <a:gd name="connsiteY80" fmla="*/ 252983 h 691959"/>
                <a:gd name="connsiteX81" fmla="*/ 115646 w 413559"/>
                <a:gd name="connsiteY81" fmla="*/ 252983 h 691959"/>
                <a:gd name="connsiteX82" fmla="*/ 115646 w 413559"/>
                <a:gd name="connsiteY82" fmla="*/ 373198 h 691959"/>
                <a:gd name="connsiteX83" fmla="*/ 104890 w 413559"/>
                <a:gd name="connsiteY83" fmla="*/ 373198 h 691959"/>
                <a:gd name="connsiteX84" fmla="*/ 104981 w 413559"/>
                <a:gd name="connsiteY84" fmla="*/ 372013 h 691959"/>
                <a:gd name="connsiteX85" fmla="*/ 104981 w 413559"/>
                <a:gd name="connsiteY85" fmla="*/ 310221 h 691959"/>
                <a:gd name="connsiteX86" fmla="*/ 90630 w 413559"/>
                <a:gd name="connsiteY86" fmla="*/ 295862 h 691959"/>
                <a:gd name="connsiteX87" fmla="*/ 76940 w 413559"/>
                <a:gd name="connsiteY87" fmla="*/ 295862 h 691959"/>
                <a:gd name="connsiteX88" fmla="*/ 45333 w 413559"/>
                <a:gd name="connsiteY88" fmla="*/ 310221 h 691959"/>
                <a:gd name="connsiteX89" fmla="*/ 46519 w 413559"/>
                <a:gd name="connsiteY89" fmla="*/ 309035 h 691959"/>
                <a:gd name="connsiteX90" fmla="*/ 90630 w 413559"/>
                <a:gd name="connsiteY90" fmla="*/ 309035 h 691959"/>
                <a:gd name="connsiteX91" fmla="*/ 91816 w 413559"/>
                <a:gd name="connsiteY91" fmla="*/ 310221 h 691959"/>
                <a:gd name="connsiteX92" fmla="*/ 91816 w 413559"/>
                <a:gd name="connsiteY92" fmla="*/ 372013 h 691959"/>
                <a:gd name="connsiteX93" fmla="*/ 90630 w 413559"/>
                <a:gd name="connsiteY93" fmla="*/ 373198 h 691959"/>
                <a:gd name="connsiteX94" fmla="*/ 46519 w 413559"/>
                <a:gd name="connsiteY94" fmla="*/ 373198 h 691959"/>
                <a:gd name="connsiteX95" fmla="*/ 45333 w 413559"/>
                <a:gd name="connsiteY95" fmla="*/ 372013 h 691959"/>
                <a:gd name="connsiteX96" fmla="*/ 45333 w 413559"/>
                <a:gd name="connsiteY96" fmla="*/ 310221 h 691959"/>
                <a:gd name="connsiteX97" fmla="*/ 13476 w 413559"/>
                <a:gd name="connsiteY97" fmla="*/ 428894 h 691959"/>
                <a:gd name="connsiteX98" fmla="*/ 30412 w 413559"/>
                <a:gd name="connsiteY98" fmla="*/ 428894 h 691959"/>
                <a:gd name="connsiteX99" fmla="*/ 30412 w 413559"/>
                <a:gd name="connsiteY99" fmla="*/ 670199 h 691959"/>
                <a:gd name="connsiteX100" fmla="*/ 13476 w 413559"/>
                <a:gd name="connsiteY100" fmla="*/ 670199 h 691959"/>
                <a:gd name="connsiteX101" fmla="*/ 13476 w 413559"/>
                <a:gd name="connsiteY101" fmla="*/ 428894 h 691959"/>
                <a:gd name="connsiteX102" fmla="*/ 51741 w 413559"/>
                <a:gd name="connsiteY102" fmla="*/ 670199 h 691959"/>
                <a:gd name="connsiteX103" fmla="*/ 34805 w 413559"/>
                <a:gd name="connsiteY103" fmla="*/ 670199 h 691959"/>
                <a:gd name="connsiteX104" fmla="*/ 34805 w 413559"/>
                <a:gd name="connsiteY104" fmla="*/ 428894 h 691959"/>
                <a:gd name="connsiteX105" fmla="*/ 51741 w 413559"/>
                <a:gd name="connsiteY105" fmla="*/ 428894 h 691959"/>
                <a:gd name="connsiteX106" fmla="*/ 51741 w 413559"/>
                <a:gd name="connsiteY106" fmla="*/ 670199 h 691959"/>
                <a:gd name="connsiteX107" fmla="*/ 311 w 413559"/>
                <a:gd name="connsiteY107" fmla="*/ 657862 h 691959"/>
                <a:gd name="connsiteX108" fmla="*/ 311 w 413559"/>
                <a:gd name="connsiteY108" fmla="*/ 692136 h 691959"/>
                <a:gd name="connsiteX109" fmla="*/ 73686 w 413559"/>
                <a:gd name="connsiteY109" fmla="*/ 692136 h 691959"/>
                <a:gd name="connsiteX110" fmla="*/ 73686 w 413559"/>
                <a:gd name="connsiteY110" fmla="*/ 657862 h 691959"/>
                <a:gd name="connsiteX111" fmla="*/ 413870 w 413559"/>
                <a:gd name="connsiteY111" fmla="*/ 657862 h 691959"/>
                <a:gd name="connsiteX112" fmla="*/ 413870 w 413559"/>
                <a:gd name="connsiteY112" fmla="*/ 441223 h 691959"/>
                <a:gd name="connsiteX113" fmla="*/ 355058 w 413559"/>
                <a:gd name="connsiteY113" fmla="*/ 441223 h 691959"/>
                <a:gd name="connsiteX114" fmla="*/ 355058 w 413559"/>
                <a:gd name="connsiteY114" fmla="*/ 220943 h 691959"/>
                <a:gd name="connsiteX115" fmla="*/ 310081 w 413559"/>
                <a:gd name="connsiteY115" fmla="*/ 175920 h 691959"/>
                <a:gd name="connsiteX116" fmla="*/ 262763 w 413559"/>
                <a:gd name="connsiteY116" fmla="*/ 175920 h 691959"/>
                <a:gd name="connsiteX117" fmla="*/ 288311 w 413559"/>
                <a:gd name="connsiteY117" fmla="*/ 115961 h 691959"/>
                <a:gd name="connsiteX118" fmla="*/ 288311 w 413559"/>
                <a:gd name="connsiteY118" fmla="*/ 83442 h 691959"/>
                <a:gd name="connsiteX119" fmla="*/ 205030 w 413559"/>
                <a:gd name="connsiteY119" fmla="*/ 177 h 691959"/>
                <a:gd name="connsiteX120" fmla="*/ 121750 w 413559"/>
                <a:gd name="connsiteY120" fmla="*/ 83442 h 691959"/>
                <a:gd name="connsiteX121" fmla="*/ 121750 w 413559"/>
                <a:gd name="connsiteY121" fmla="*/ 115961 h 691959"/>
                <a:gd name="connsiteX122" fmla="*/ 147290 w 413559"/>
                <a:gd name="connsiteY122" fmla="*/ 175920 h 691959"/>
                <a:gd name="connsiteX123" fmla="*/ 99980 w 413559"/>
                <a:gd name="connsiteY123" fmla="*/ 175920 h 691959"/>
                <a:gd name="connsiteX124" fmla="*/ 54987 w 413559"/>
                <a:gd name="connsiteY124" fmla="*/ 220943 h 691959"/>
                <a:gd name="connsiteX125" fmla="*/ 54987 w 413559"/>
                <a:gd name="connsiteY125" fmla="*/ 287090 h 691959"/>
                <a:gd name="connsiteX126" fmla="*/ 46519 w 413559"/>
                <a:gd name="connsiteY126" fmla="*/ 287090 h 691959"/>
                <a:gd name="connsiteX127" fmla="*/ 23388 w 413559"/>
                <a:gd name="connsiteY127" fmla="*/ 310221 h 691959"/>
                <a:gd name="connsiteX128" fmla="*/ 23388 w 413559"/>
                <a:gd name="connsiteY128" fmla="*/ 372013 h 691959"/>
                <a:gd name="connsiteX129" fmla="*/ 46519 w 413559"/>
                <a:gd name="connsiteY129" fmla="*/ 395144 h 691959"/>
                <a:gd name="connsiteX130" fmla="*/ 55778 w 413559"/>
                <a:gd name="connsiteY130" fmla="*/ 395144 h 691959"/>
                <a:gd name="connsiteX131" fmla="*/ 55778 w 413559"/>
                <a:gd name="connsiteY131" fmla="*/ 406948 h 691959"/>
                <a:gd name="connsiteX132" fmla="*/ 311 w 413559"/>
                <a:gd name="connsiteY132" fmla="*/ 406948 h 691959"/>
                <a:gd name="connsiteX133" fmla="*/ 311 w 413559"/>
                <a:gd name="connsiteY133" fmla="*/ 441223 h 691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413559" h="691959">
                  <a:moveTo>
                    <a:pt x="64914" y="620296"/>
                  </a:moveTo>
                  <a:lnTo>
                    <a:pt x="78734" y="620296"/>
                  </a:lnTo>
                  <a:lnTo>
                    <a:pt x="78734" y="588340"/>
                  </a:lnTo>
                  <a:lnTo>
                    <a:pt x="64914" y="588340"/>
                  </a:lnTo>
                  <a:lnTo>
                    <a:pt x="64914" y="565520"/>
                  </a:lnTo>
                  <a:lnTo>
                    <a:pt x="78734" y="565520"/>
                  </a:lnTo>
                  <a:lnTo>
                    <a:pt x="78734" y="533564"/>
                  </a:lnTo>
                  <a:lnTo>
                    <a:pt x="64914" y="533564"/>
                  </a:lnTo>
                  <a:lnTo>
                    <a:pt x="64914" y="510745"/>
                  </a:lnTo>
                  <a:lnTo>
                    <a:pt x="78734" y="510745"/>
                  </a:lnTo>
                  <a:lnTo>
                    <a:pt x="78734" y="478796"/>
                  </a:lnTo>
                  <a:lnTo>
                    <a:pt x="64914" y="478796"/>
                  </a:lnTo>
                  <a:lnTo>
                    <a:pt x="64914" y="463168"/>
                  </a:lnTo>
                  <a:lnTo>
                    <a:pt x="268251" y="463168"/>
                  </a:lnTo>
                  <a:lnTo>
                    <a:pt x="268251" y="495208"/>
                  </a:lnTo>
                  <a:cubicBezTo>
                    <a:pt x="268251" y="503592"/>
                    <a:pt x="275092" y="510395"/>
                    <a:pt x="283476" y="510395"/>
                  </a:cubicBezTo>
                  <a:lnTo>
                    <a:pt x="331099" y="510395"/>
                  </a:lnTo>
                  <a:cubicBezTo>
                    <a:pt x="339483" y="510395"/>
                    <a:pt x="346286" y="503592"/>
                    <a:pt x="346286" y="495208"/>
                  </a:cubicBezTo>
                  <a:lnTo>
                    <a:pt x="346286" y="463168"/>
                  </a:lnTo>
                  <a:cubicBezTo>
                    <a:pt x="364621" y="463168"/>
                    <a:pt x="339453" y="463168"/>
                    <a:pt x="391932" y="463168"/>
                  </a:cubicBezTo>
                  <a:lnTo>
                    <a:pt x="391932" y="635917"/>
                  </a:lnTo>
                  <a:lnTo>
                    <a:pt x="64914" y="635917"/>
                  </a:lnTo>
                  <a:lnTo>
                    <a:pt x="64914" y="620296"/>
                  </a:lnTo>
                  <a:close/>
                  <a:moveTo>
                    <a:pt x="81326" y="395144"/>
                  </a:moveTo>
                  <a:lnTo>
                    <a:pt x="106866" y="395144"/>
                  </a:lnTo>
                  <a:lnTo>
                    <a:pt x="106866" y="441223"/>
                  </a:lnTo>
                  <a:lnTo>
                    <a:pt x="81326" y="441223"/>
                  </a:lnTo>
                  <a:lnTo>
                    <a:pt x="81326" y="395144"/>
                  </a:lnTo>
                  <a:close/>
                  <a:moveTo>
                    <a:pt x="143687" y="115961"/>
                  </a:moveTo>
                  <a:lnTo>
                    <a:pt x="143687" y="99025"/>
                  </a:lnTo>
                  <a:lnTo>
                    <a:pt x="266366" y="99025"/>
                  </a:lnTo>
                  <a:lnTo>
                    <a:pt x="266366" y="115961"/>
                  </a:lnTo>
                  <a:cubicBezTo>
                    <a:pt x="266366" y="149703"/>
                    <a:pt x="238818" y="177281"/>
                    <a:pt x="205046" y="177281"/>
                  </a:cubicBezTo>
                  <a:cubicBezTo>
                    <a:pt x="171083" y="177281"/>
                    <a:pt x="143687" y="149566"/>
                    <a:pt x="143687" y="115961"/>
                  </a:cubicBezTo>
                  <a:close/>
                  <a:moveTo>
                    <a:pt x="175948" y="64705"/>
                  </a:moveTo>
                  <a:cubicBezTo>
                    <a:pt x="175948" y="65929"/>
                    <a:pt x="176913" y="66894"/>
                    <a:pt x="178144" y="66894"/>
                  </a:cubicBezTo>
                  <a:lnTo>
                    <a:pt x="231909" y="66894"/>
                  </a:lnTo>
                  <a:cubicBezTo>
                    <a:pt x="233140" y="66894"/>
                    <a:pt x="234105" y="65929"/>
                    <a:pt x="234105" y="64705"/>
                  </a:cubicBezTo>
                  <a:lnTo>
                    <a:pt x="234105" y="29465"/>
                  </a:lnTo>
                  <a:cubicBezTo>
                    <a:pt x="253899" y="40038"/>
                    <a:pt x="266366" y="60707"/>
                    <a:pt x="266366" y="83442"/>
                  </a:cubicBezTo>
                  <a:lnTo>
                    <a:pt x="266366" y="85859"/>
                  </a:lnTo>
                  <a:lnTo>
                    <a:pt x="143687" y="85859"/>
                  </a:lnTo>
                  <a:lnTo>
                    <a:pt x="143687" y="83442"/>
                  </a:lnTo>
                  <a:cubicBezTo>
                    <a:pt x="143687" y="60707"/>
                    <a:pt x="156154" y="40038"/>
                    <a:pt x="175948" y="29465"/>
                  </a:cubicBezTo>
                  <a:lnTo>
                    <a:pt x="175948" y="64705"/>
                  </a:lnTo>
                  <a:close/>
                  <a:moveTo>
                    <a:pt x="180729" y="27093"/>
                  </a:moveTo>
                  <a:cubicBezTo>
                    <a:pt x="188414" y="23756"/>
                    <a:pt x="196578" y="22084"/>
                    <a:pt x="205046" y="22084"/>
                  </a:cubicBezTo>
                  <a:cubicBezTo>
                    <a:pt x="213475" y="22084"/>
                    <a:pt x="221639" y="23756"/>
                    <a:pt x="229317" y="27093"/>
                  </a:cubicBezTo>
                  <a:cubicBezTo>
                    <a:pt x="229453" y="27131"/>
                    <a:pt x="229583" y="27223"/>
                    <a:pt x="229719" y="27268"/>
                  </a:cubicBezTo>
                  <a:lnTo>
                    <a:pt x="229719" y="62508"/>
                  </a:lnTo>
                  <a:lnTo>
                    <a:pt x="180341" y="62508"/>
                  </a:lnTo>
                  <a:lnTo>
                    <a:pt x="180341" y="27268"/>
                  </a:lnTo>
                  <a:cubicBezTo>
                    <a:pt x="180470" y="27223"/>
                    <a:pt x="180600" y="27131"/>
                    <a:pt x="180729" y="27093"/>
                  </a:cubicBezTo>
                  <a:close/>
                  <a:moveTo>
                    <a:pt x="76940" y="295862"/>
                  </a:moveTo>
                  <a:lnTo>
                    <a:pt x="76940" y="220943"/>
                  </a:lnTo>
                  <a:cubicBezTo>
                    <a:pt x="76940" y="208219"/>
                    <a:pt x="87247" y="197865"/>
                    <a:pt x="99980" y="197865"/>
                  </a:cubicBezTo>
                  <a:lnTo>
                    <a:pt x="172572" y="197865"/>
                  </a:lnTo>
                  <a:lnTo>
                    <a:pt x="172572" y="182982"/>
                  </a:lnTo>
                  <a:cubicBezTo>
                    <a:pt x="182173" y="187710"/>
                    <a:pt x="193362" y="190447"/>
                    <a:pt x="205046" y="190447"/>
                  </a:cubicBezTo>
                  <a:cubicBezTo>
                    <a:pt x="217018" y="190447"/>
                    <a:pt x="228404" y="187520"/>
                    <a:pt x="237488" y="182982"/>
                  </a:cubicBezTo>
                  <a:lnTo>
                    <a:pt x="237488" y="197865"/>
                  </a:lnTo>
                  <a:lnTo>
                    <a:pt x="310081" y="197865"/>
                  </a:lnTo>
                  <a:cubicBezTo>
                    <a:pt x="322806" y="197865"/>
                    <a:pt x="333121" y="208219"/>
                    <a:pt x="333121" y="220943"/>
                  </a:cubicBezTo>
                  <a:lnTo>
                    <a:pt x="333121" y="495208"/>
                  </a:lnTo>
                  <a:cubicBezTo>
                    <a:pt x="333121" y="496310"/>
                    <a:pt x="332239" y="497230"/>
                    <a:pt x="331099" y="497230"/>
                  </a:cubicBezTo>
                  <a:lnTo>
                    <a:pt x="283476" y="497230"/>
                  </a:lnTo>
                  <a:cubicBezTo>
                    <a:pt x="282336" y="497230"/>
                    <a:pt x="281416" y="496310"/>
                    <a:pt x="281416" y="495208"/>
                  </a:cubicBezTo>
                  <a:lnTo>
                    <a:pt x="281416" y="449128"/>
                  </a:lnTo>
                  <a:lnTo>
                    <a:pt x="261356" y="449128"/>
                  </a:lnTo>
                  <a:cubicBezTo>
                    <a:pt x="258772" y="449128"/>
                    <a:pt x="256491" y="447327"/>
                    <a:pt x="256271" y="445176"/>
                  </a:cubicBezTo>
                  <a:cubicBezTo>
                    <a:pt x="256058" y="442371"/>
                    <a:pt x="258164" y="440220"/>
                    <a:pt x="260703" y="440220"/>
                  </a:cubicBezTo>
                  <a:lnTo>
                    <a:pt x="294407" y="440220"/>
                  </a:lnTo>
                  <a:cubicBezTo>
                    <a:pt x="294407" y="219218"/>
                    <a:pt x="294407" y="295520"/>
                    <a:pt x="294407" y="252983"/>
                  </a:cubicBezTo>
                  <a:lnTo>
                    <a:pt x="281241" y="252983"/>
                  </a:lnTo>
                  <a:cubicBezTo>
                    <a:pt x="281241" y="477679"/>
                    <a:pt x="281241" y="187307"/>
                    <a:pt x="281241" y="427046"/>
                  </a:cubicBezTo>
                  <a:lnTo>
                    <a:pt x="260703" y="427046"/>
                  </a:lnTo>
                  <a:cubicBezTo>
                    <a:pt x="252334" y="427046"/>
                    <a:pt x="245120" y="432991"/>
                    <a:pt x="243501" y="441094"/>
                  </a:cubicBezTo>
                  <a:lnTo>
                    <a:pt x="238758" y="441094"/>
                  </a:lnTo>
                  <a:cubicBezTo>
                    <a:pt x="238758" y="441139"/>
                    <a:pt x="238712" y="441185"/>
                    <a:pt x="238758" y="441223"/>
                  </a:cubicBezTo>
                  <a:lnTo>
                    <a:pt x="128812" y="441223"/>
                  </a:lnTo>
                  <a:lnTo>
                    <a:pt x="128812" y="252983"/>
                  </a:lnTo>
                  <a:lnTo>
                    <a:pt x="115646" y="252983"/>
                  </a:lnTo>
                  <a:lnTo>
                    <a:pt x="115646" y="373198"/>
                  </a:lnTo>
                  <a:lnTo>
                    <a:pt x="104890" y="373198"/>
                  </a:lnTo>
                  <a:cubicBezTo>
                    <a:pt x="104981" y="372803"/>
                    <a:pt x="104981" y="372408"/>
                    <a:pt x="104981" y="372013"/>
                  </a:cubicBezTo>
                  <a:lnTo>
                    <a:pt x="104981" y="310221"/>
                  </a:lnTo>
                  <a:cubicBezTo>
                    <a:pt x="104981" y="302316"/>
                    <a:pt x="98528" y="295862"/>
                    <a:pt x="90630" y="295862"/>
                  </a:cubicBezTo>
                  <a:lnTo>
                    <a:pt x="76940" y="295862"/>
                  </a:lnTo>
                  <a:close/>
                  <a:moveTo>
                    <a:pt x="45333" y="310221"/>
                  </a:moveTo>
                  <a:cubicBezTo>
                    <a:pt x="45333" y="309560"/>
                    <a:pt x="45865" y="309035"/>
                    <a:pt x="46519" y="309035"/>
                  </a:cubicBezTo>
                  <a:lnTo>
                    <a:pt x="90630" y="309035"/>
                  </a:lnTo>
                  <a:cubicBezTo>
                    <a:pt x="91284" y="309035"/>
                    <a:pt x="91816" y="309560"/>
                    <a:pt x="91816" y="310221"/>
                  </a:cubicBezTo>
                  <a:lnTo>
                    <a:pt x="91816" y="372013"/>
                  </a:lnTo>
                  <a:cubicBezTo>
                    <a:pt x="91816" y="372674"/>
                    <a:pt x="91284" y="373198"/>
                    <a:pt x="90630" y="373198"/>
                  </a:cubicBezTo>
                  <a:lnTo>
                    <a:pt x="46519" y="373198"/>
                  </a:lnTo>
                  <a:cubicBezTo>
                    <a:pt x="45865" y="373198"/>
                    <a:pt x="45333" y="372674"/>
                    <a:pt x="45333" y="372013"/>
                  </a:cubicBezTo>
                  <a:lnTo>
                    <a:pt x="45333" y="310221"/>
                  </a:lnTo>
                  <a:close/>
                  <a:moveTo>
                    <a:pt x="13476" y="428894"/>
                  </a:moveTo>
                  <a:lnTo>
                    <a:pt x="30412" y="428894"/>
                  </a:lnTo>
                  <a:lnTo>
                    <a:pt x="30412" y="670199"/>
                  </a:lnTo>
                  <a:lnTo>
                    <a:pt x="13476" y="670199"/>
                  </a:lnTo>
                  <a:lnTo>
                    <a:pt x="13476" y="428894"/>
                  </a:lnTo>
                  <a:close/>
                  <a:moveTo>
                    <a:pt x="51741" y="670199"/>
                  </a:moveTo>
                  <a:lnTo>
                    <a:pt x="34805" y="670199"/>
                  </a:lnTo>
                  <a:lnTo>
                    <a:pt x="34805" y="428894"/>
                  </a:lnTo>
                  <a:lnTo>
                    <a:pt x="51741" y="428894"/>
                  </a:lnTo>
                  <a:cubicBezTo>
                    <a:pt x="51741" y="843722"/>
                    <a:pt x="51741" y="253454"/>
                    <a:pt x="51741" y="670199"/>
                  </a:cubicBezTo>
                  <a:close/>
                  <a:moveTo>
                    <a:pt x="311" y="657862"/>
                  </a:moveTo>
                  <a:lnTo>
                    <a:pt x="311" y="692136"/>
                  </a:lnTo>
                  <a:lnTo>
                    <a:pt x="73686" y="692136"/>
                  </a:lnTo>
                  <a:lnTo>
                    <a:pt x="73686" y="657862"/>
                  </a:lnTo>
                  <a:lnTo>
                    <a:pt x="413870" y="657862"/>
                  </a:lnTo>
                  <a:lnTo>
                    <a:pt x="413870" y="441223"/>
                  </a:lnTo>
                  <a:lnTo>
                    <a:pt x="355058" y="441223"/>
                  </a:lnTo>
                  <a:lnTo>
                    <a:pt x="355058" y="220943"/>
                  </a:lnTo>
                  <a:cubicBezTo>
                    <a:pt x="355058" y="196110"/>
                    <a:pt x="334922" y="175920"/>
                    <a:pt x="310081" y="175920"/>
                  </a:cubicBezTo>
                  <a:lnTo>
                    <a:pt x="262763" y="175920"/>
                  </a:lnTo>
                  <a:cubicBezTo>
                    <a:pt x="278520" y="160778"/>
                    <a:pt x="288311" y="139495"/>
                    <a:pt x="288311" y="115961"/>
                  </a:cubicBezTo>
                  <a:lnTo>
                    <a:pt x="288311" y="83442"/>
                  </a:lnTo>
                  <a:cubicBezTo>
                    <a:pt x="288311" y="37507"/>
                    <a:pt x="251171" y="162"/>
                    <a:pt x="205030" y="177"/>
                  </a:cubicBezTo>
                  <a:cubicBezTo>
                    <a:pt x="158654" y="200"/>
                    <a:pt x="121750" y="37690"/>
                    <a:pt x="121750" y="83442"/>
                  </a:cubicBezTo>
                  <a:lnTo>
                    <a:pt x="121750" y="115961"/>
                  </a:lnTo>
                  <a:cubicBezTo>
                    <a:pt x="121750" y="139495"/>
                    <a:pt x="131533" y="160778"/>
                    <a:pt x="147290" y="175920"/>
                  </a:cubicBezTo>
                  <a:lnTo>
                    <a:pt x="99980" y="175920"/>
                  </a:lnTo>
                  <a:cubicBezTo>
                    <a:pt x="75184" y="175920"/>
                    <a:pt x="54987" y="196110"/>
                    <a:pt x="54987" y="220943"/>
                  </a:cubicBezTo>
                  <a:lnTo>
                    <a:pt x="54987" y="287090"/>
                  </a:lnTo>
                  <a:lnTo>
                    <a:pt x="46519" y="287090"/>
                  </a:lnTo>
                  <a:cubicBezTo>
                    <a:pt x="33749" y="287090"/>
                    <a:pt x="23388" y="297443"/>
                    <a:pt x="23388" y="310221"/>
                  </a:cubicBezTo>
                  <a:lnTo>
                    <a:pt x="23388" y="372013"/>
                  </a:lnTo>
                  <a:cubicBezTo>
                    <a:pt x="23388" y="384737"/>
                    <a:pt x="33749" y="395144"/>
                    <a:pt x="46519" y="395144"/>
                  </a:cubicBezTo>
                  <a:lnTo>
                    <a:pt x="55778" y="395144"/>
                  </a:lnTo>
                  <a:lnTo>
                    <a:pt x="55778" y="406948"/>
                  </a:lnTo>
                  <a:lnTo>
                    <a:pt x="311" y="406948"/>
                  </a:lnTo>
                  <a:lnTo>
                    <a:pt x="311" y="441223"/>
                  </a:lnTo>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5" name="Freeform: Shape 574">
              <a:extLst>
                <a:ext uri="{FF2B5EF4-FFF2-40B4-BE49-F238E27FC236}">
                  <a16:creationId xmlns:a16="http://schemas.microsoft.com/office/drawing/2014/main" id="{E880A97E-2305-4302-A03F-0660946BEA50}"/>
                </a:ext>
              </a:extLst>
            </p:cNvPr>
            <p:cNvSpPr/>
            <p:nvPr/>
          </p:nvSpPr>
          <p:spPr>
            <a:xfrm>
              <a:off x="5878008" y="2689869"/>
              <a:ext cx="369879" cy="221257"/>
            </a:xfrm>
            <a:custGeom>
              <a:avLst/>
              <a:gdLst>
                <a:gd name="connsiteX0" fmla="*/ 25006 w 365245"/>
                <a:gd name="connsiteY0" fmla="*/ 193861 h 218485"/>
                <a:gd name="connsiteX1" fmla="*/ 352024 w 365245"/>
                <a:gd name="connsiteY1" fmla="*/ 193861 h 218485"/>
                <a:gd name="connsiteX2" fmla="*/ 352024 w 365245"/>
                <a:gd name="connsiteY2" fmla="*/ 25141 h 218485"/>
                <a:gd name="connsiteX3" fmla="*/ 25006 w 365245"/>
                <a:gd name="connsiteY3" fmla="*/ 25141 h 218485"/>
                <a:gd name="connsiteX4" fmla="*/ 25006 w 365245"/>
                <a:gd name="connsiteY4" fmla="*/ 193861 h 218485"/>
                <a:gd name="connsiteX5" fmla="*/ 365372 w 365245"/>
                <a:gd name="connsiteY5" fmla="*/ 218748 h 218485"/>
                <a:gd name="connsiteX6" fmla="*/ 127 w 365245"/>
                <a:gd name="connsiteY6" fmla="*/ 218748 h 218485"/>
                <a:gd name="connsiteX7" fmla="*/ 127 w 365245"/>
                <a:gd name="connsiteY7" fmla="*/ 262 h 218485"/>
                <a:gd name="connsiteX8" fmla="*/ 365372 w 365245"/>
                <a:gd name="connsiteY8" fmla="*/ 262 h 218485"/>
                <a:gd name="connsiteX9" fmla="*/ 365372 w 365245"/>
                <a:gd name="connsiteY9" fmla="*/ 218748 h 218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245" h="218485">
                  <a:moveTo>
                    <a:pt x="25006" y="193861"/>
                  </a:moveTo>
                  <a:lnTo>
                    <a:pt x="352024" y="193861"/>
                  </a:lnTo>
                  <a:lnTo>
                    <a:pt x="352024" y="25141"/>
                  </a:lnTo>
                  <a:lnTo>
                    <a:pt x="25006" y="25141"/>
                  </a:lnTo>
                  <a:lnTo>
                    <a:pt x="25006" y="193861"/>
                  </a:lnTo>
                  <a:close/>
                  <a:moveTo>
                    <a:pt x="365372" y="218748"/>
                  </a:moveTo>
                  <a:lnTo>
                    <a:pt x="127" y="218748"/>
                  </a:lnTo>
                  <a:lnTo>
                    <a:pt x="127" y="262"/>
                  </a:lnTo>
                  <a:lnTo>
                    <a:pt x="365372" y="262"/>
                  </a:lnTo>
                  <a:lnTo>
                    <a:pt x="365372" y="218748"/>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6" name="Freeform: Shape 575">
              <a:extLst>
                <a:ext uri="{FF2B5EF4-FFF2-40B4-BE49-F238E27FC236}">
                  <a16:creationId xmlns:a16="http://schemas.microsoft.com/office/drawing/2014/main" id="{9B40E42F-85F9-44A2-8E0C-C27934104CBD}"/>
                </a:ext>
              </a:extLst>
            </p:cNvPr>
            <p:cNvSpPr/>
            <p:nvPr/>
          </p:nvSpPr>
          <p:spPr>
            <a:xfrm>
              <a:off x="6220367" y="2727811"/>
              <a:ext cx="14001" cy="32353"/>
            </a:xfrm>
            <a:custGeom>
              <a:avLst/>
              <a:gdLst>
                <a:gd name="connsiteX0" fmla="*/ 195 w 13826"/>
                <a:gd name="connsiteY0" fmla="*/ 239 h 31948"/>
                <a:gd name="connsiteX1" fmla="*/ 14021 w 13826"/>
                <a:gd name="connsiteY1" fmla="*/ 239 h 31948"/>
                <a:gd name="connsiteX2" fmla="*/ 14021 w 13826"/>
                <a:gd name="connsiteY2" fmla="*/ 32187 h 31948"/>
                <a:gd name="connsiteX3" fmla="*/ 195 w 13826"/>
                <a:gd name="connsiteY3" fmla="*/ 32187 h 31948"/>
              </a:gdLst>
              <a:ahLst/>
              <a:cxnLst>
                <a:cxn ang="0">
                  <a:pos x="connsiteX0" y="connsiteY0"/>
                </a:cxn>
                <a:cxn ang="0">
                  <a:pos x="connsiteX1" y="connsiteY1"/>
                </a:cxn>
                <a:cxn ang="0">
                  <a:pos x="connsiteX2" y="connsiteY2"/>
                </a:cxn>
                <a:cxn ang="0">
                  <a:pos x="connsiteX3" y="connsiteY3"/>
                </a:cxn>
              </a:cxnLst>
              <a:rect l="l" t="t" r="r" b="b"/>
              <a:pathLst>
                <a:path w="13826" h="31948">
                  <a:moveTo>
                    <a:pt x="195" y="239"/>
                  </a:moveTo>
                  <a:lnTo>
                    <a:pt x="14021" y="239"/>
                  </a:lnTo>
                  <a:lnTo>
                    <a:pt x="14021" y="32187"/>
                  </a:lnTo>
                  <a:lnTo>
                    <a:pt x="195" y="32187"/>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7" name="Freeform: Shape 576">
              <a:extLst>
                <a:ext uri="{FF2B5EF4-FFF2-40B4-BE49-F238E27FC236}">
                  <a16:creationId xmlns:a16="http://schemas.microsoft.com/office/drawing/2014/main" id="{1E5C08E8-7D11-4B8A-9732-C36199D5D8D8}"/>
                </a:ext>
              </a:extLst>
            </p:cNvPr>
            <p:cNvSpPr/>
            <p:nvPr/>
          </p:nvSpPr>
          <p:spPr>
            <a:xfrm>
              <a:off x="6220367" y="2783273"/>
              <a:ext cx="14001" cy="32361"/>
            </a:xfrm>
            <a:custGeom>
              <a:avLst/>
              <a:gdLst>
                <a:gd name="connsiteX0" fmla="*/ 195 w 13826"/>
                <a:gd name="connsiteY0" fmla="*/ 262 h 31956"/>
                <a:gd name="connsiteX1" fmla="*/ 14021 w 13826"/>
                <a:gd name="connsiteY1" fmla="*/ 262 h 31956"/>
                <a:gd name="connsiteX2" fmla="*/ 14021 w 13826"/>
                <a:gd name="connsiteY2" fmla="*/ 32218 h 31956"/>
                <a:gd name="connsiteX3" fmla="*/ 195 w 13826"/>
                <a:gd name="connsiteY3" fmla="*/ 32218 h 31956"/>
              </a:gdLst>
              <a:ahLst/>
              <a:cxnLst>
                <a:cxn ang="0">
                  <a:pos x="connsiteX0" y="connsiteY0"/>
                </a:cxn>
                <a:cxn ang="0">
                  <a:pos x="connsiteX1" y="connsiteY1"/>
                </a:cxn>
                <a:cxn ang="0">
                  <a:pos x="connsiteX2" y="connsiteY2"/>
                </a:cxn>
                <a:cxn ang="0">
                  <a:pos x="connsiteX3" y="connsiteY3"/>
                </a:cxn>
              </a:cxnLst>
              <a:rect l="l" t="t" r="r" b="b"/>
              <a:pathLst>
                <a:path w="13826" h="31956">
                  <a:moveTo>
                    <a:pt x="195" y="262"/>
                  </a:moveTo>
                  <a:lnTo>
                    <a:pt x="14021" y="262"/>
                  </a:lnTo>
                  <a:lnTo>
                    <a:pt x="14021" y="32218"/>
                  </a:lnTo>
                  <a:lnTo>
                    <a:pt x="195" y="32218"/>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8" name="Freeform: Shape 577">
              <a:extLst>
                <a:ext uri="{FF2B5EF4-FFF2-40B4-BE49-F238E27FC236}">
                  <a16:creationId xmlns:a16="http://schemas.microsoft.com/office/drawing/2014/main" id="{AA89E09D-B1F7-44B0-82C4-877D9356DB3E}"/>
                </a:ext>
              </a:extLst>
            </p:cNvPr>
            <p:cNvSpPr/>
            <p:nvPr/>
          </p:nvSpPr>
          <p:spPr>
            <a:xfrm>
              <a:off x="6220367" y="2838744"/>
              <a:ext cx="14001" cy="32361"/>
            </a:xfrm>
            <a:custGeom>
              <a:avLst/>
              <a:gdLst>
                <a:gd name="connsiteX0" fmla="*/ 195 w 13826"/>
                <a:gd name="connsiteY0" fmla="*/ 285 h 31956"/>
                <a:gd name="connsiteX1" fmla="*/ 14021 w 13826"/>
                <a:gd name="connsiteY1" fmla="*/ 285 h 31956"/>
                <a:gd name="connsiteX2" fmla="*/ 14021 w 13826"/>
                <a:gd name="connsiteY2" fmla="*/ 32241 h 31956"/>
                <a:gd name="connsiteX3" fmla="*/ 195 w 13826"/>
                <a:gd name="connsiteY3" fmla="*/ 32241 h 31956"/>
              </a:gdLst>
              <a:ahLst/>
              <a:cxnLst>
                <a:cxn ang="0">
                  <a:pos x="connsiteX0" y="connsiteY0"/>
                </a:cxn>
                <a:cxn ang="0">
                  <a:pos x="connsiteX1" y="connsiteY1"/>
                </a:cxn>
                <a:cxn ang="0">
                  <a:pos x="connsiteX2" y="connsiteY2"/>
                </a:cxn>
                <a:cxn ang="0">
                  <a:pos x="connsiteX3" y="connsiteY3"/>
                </a:cxn>
              </a:cxnLst>
              <a:rect l="l" t="t" r="r" b="b"/>
              <a:pathLst>
                <a:path w="13826" h="31956">
                  <a:moveTo>
                    <a:pt x="195" y="285"/>
                  </a:moveTo>
                  <a:lnTo>
                    <a:pt x="14021" y="285"/>
                  </a:lnTo>
                  <a:lnTo>
                    <a:pt x="14021" y="32241"/>
                  </a:lnTo>
                  <a:lnTo>
                    <a:pt x="195" y="32241"/>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9" name="Freeform: Shape 578">
              <a:extLst>
                <a:ext uri="{FF2B5EF4-FFF2-40B4-BE49-F238E27FC236}">
                  <a16:creationId xmlns:a16="http://schemas.microsoft.com/office/drawing/2014/main" id="{957B189B-3F17-4468-9F96-91BBAC7BED08}"/>
                </a:ext>
              </a:extLst>
            </p:cNvPr>
            <p:cNvSpPr/>
            <p:nvPr/>
          </p:nvSpPr>
          <p:spPr>
            <a:xfrm>
              <a:off x="6234370" y="2655052"/>
              <a:ext cx="65423" cy="288806"/>
            </a:xfrm>
            <a:custGeom>
              <a:avLst/>
              <a:gdLst>
                <a:gd name="connsiteX0" fmla="*/ 51832 w 64603"/>
                <a:gd name="connsiteY0" fmla="*/ 263512 h 285187"/>
                <a:gd name="connsiteX1" fmla="*/ 34896 w 64603"/>
                <a:gd name="connsiteY1" fmla="*/ 263512 h 285187"/>
                <a:gd name="connsiteX2" fmla="*/ 34896 w 64603"/>
                <a:gd name="connsiteY2" fmla="*/ 22207 h 285187"/>
                <a:gd name="connsiteX3" fmla="*/ 51832 w 64603"/>
                <a:gd name="connsiteY3" fmla="*/ 22207 h 285187"/>
                <a:gd name="connsiteX4" fmla="*/ 51832 w 64603"/>
                <a:gd name="connsiteY4" fmla="*/ 263512 h 285187"/>
                <a:gd name="connsiteX5" fmla="*/ 30502 w 64603"/>
                <a:gd name="connsiteY5" fmla="*/ 263512 h 285187"/>
                <a:gd name="connsiteX6" fmla="*/ 13559 w 64603"/>
                <a:gd name="connsiteY6" fmla="*/ 263512 h 285187"/>
                <a:gd name="connsiteX7" fmla="*/ 13559 w 64603"/>
                <a:gd name="connsiteY7" fmla="*/ 22207 h 285187"/>
                <a:gd name="connsiteX8" fmla="*/ 30502 w 64603"/>
                <a:gd name="connsiteY8" fmla="*/ 22207 h 285187"/>
                <a:gd name="connsiteX9" fmla="*/ 30502 w 64603"/>
                <a:gd name="connsiteY9" fmla="*/ 263512 h 285187"/>
                <a:gd name="connsiteX10" fmla="*/ 211 w 64603"/>
                <a:gd name="connsiteY10" fmla="*/ 262 h 285187"/>
                <a:gd name="connsiteX11" fmla="*/ 211 w 64603"/>
                <a:gd name="connsiteY11" fmla="*/ 285449 h 285187"/>
                <a:gd name="connsiteX12" fmla="*/ 64815 w 64603"/>
                <a:gd name="connsiteY12" fmla="*/ 285449 h 285187"/>
                <a:gd name="connsiteX13" fmla="*/ 64815 w 64603"/>
                <a:gd name="connsiteY13" fmla="*/ 262 h 285187"/>
                <a:gd name="connsiteX14" fmla="*/ 211 w 64603"/>
                <a:gd name="connsiteY14" fmla="*/ 262 h 285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603" h="285187">
                  <a:moveTo>
                    <a:pt x="51832" y="263512"/>
                  </a:moveTo>
                  <a:lnTo>
                    <a:pt x="34896" y="263512"/>
                  </a:lnTo>
                  <a:lnTo>
                    <a:pt x="34896" y="22207"/>
                  </a:lnTo>
                  <a:lnTo>
                    <a:pt x="51832" y="22207"/>
                  </a:lnTo>
                  <a:lnTo>
                    <a:pt x="51832" y="263512"/>
                  </a:lnTo>
                  <a:close/>
                  <a:moveTo>
                    <a:pt x="30502" y="263512"/>
                  </a:moveTo>
                  <a:lnTo>
                    <a:pt x="13559" y="263512"/>
                  </a:lnTo>
                  <a:lnTo>
                    <a:pt x="13559" y="22207"/>
                  </a:lnTo>
                  <a:lnTo>
                    <a:pt x="30502" y="22207"/>
                  </a:lnTo>
                  <a:lnTo>
                    <a:pt x="30502" y="263512"/>
                  </a:lnTo>
                  <a:close/>
                  <a:moveTo>
                    <a:pt x="211" y="262"/>
                  </a:moveTo>
                  <a:lnTo>
                    <a:pt x="211" y="285449"/>
                  </a:lnTo>
                  <a:lnTo>
                    <a:pt x="64815" y="285449"/>
                  </a:lnTo>
                  <a:lnTo>
                    <a:pt x="64815" y="262"/>
                  </a:lnTo>
                  <a:lnTo>
                    <a:pt x="211" y="262"/>
                  </a:lnTo>
                  <a:close/>
                </a:path>
              </a:pathLst>
            </a:custGeom>
            <a:solidFill>
              <a:srgbClr val="231F20"/>
            </a:solidFill>
            <a:ln w="757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293657753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5" name="Freeform: Shape 944">
            <a:extLst>
              <a:ext uri="{FF2B5EF4-FFF2-40B4-BE49-F238E27FC236}">
                <a16:creationId xmlns:a16="http://schemas.microsoft.com/office/drawing/2014/main" id="{B6779123-FB1A-4687-B6AD-18D8672434FA}"/>
              </a:ext>
            </a:extLst>
          </p:cNvPr>
          <p:cNvSpPr/>
          <p:nvPr/>
        </p:nvSpPr>
        <p:spPr>
          <a:xfrm rot="10800000">
            <a:off x="1" y="5926392"/>
            <a:ext cx="8779217" cy="931608"/>
          </a:xfrm>
          <a:custGeom>
            <a:avLst/>
            <a:gdLst>
              <a:gd name="connsiteX0" fmla="*/ 1091920 w 8779217"/>
              <a:gd name="connsiteY0" fmla="*/ 931608 h 931608"/>
              <a:gd name="connsiteX1" fmla="*/ 0 w 8779217"/>
              <a:gd name="connsiteY1" fmla="*/ 931608 h 931608"/>
              <a:gd name="connsiteX2" fmla="*/ 538699 w 8779217"/>
              <a:gd name="connsiteY2" fmla="*/ 1 h 931608"/>
              <a:gd name="connsiteX3" fmla="*/ 542918 w 8779217"/>
              <a:gd name="connsiteY3" fmla="*/ 7106 h 931608"/>
              <a:gd name="connsiteX4" fmla="*/ 542918 w 8779217"/>
              <a:gd name="connsiteY4" fmla="*/ 0 h 931608"/>
              <a:gd name="connsiteX5" fmla="*/ 8779217 w 8779217"/>
              <a:gd name="connsiteY5" fmla="*/ 0 h 931608"/>
              <a:gd name="connsiteX6" fmla="*/ 8779217 w 8779217"/>
              <a:gd name="connsiteY6" fmla="*/ 931607 h 931608"/>
              <a:gd name="connsiteX7" fmla="*/ 1091920 w 8779217"/>
              <a:gd name="connsiteY7" fmla="*/ 931607 h 931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79217" h="931608">
                <a:moveTo>
                  <a:pt x="1091920" y="931608"/>
                </a:moveTo>
                <a:lnTo>
                  <a:pt x="0" y="931608"/>
                </a:lnTo>
                <a:lnTo>
                  <a:pt x="538699" y="1"/>
                </a:lnTo>
                <a:lnTo>
                  <a:pt x="542918" y="7106"/>
                </a:lnTo>
                <a:lnTo>
                  <a:pt x="542918" y="0"/>
                </a:lnTo>
                <a:lnTo>
                  <a:pt x="8779217" y="0"/>
                </a:lnTo>
                <a:lnTo>
                  <a:pt x="8779217" y="931607"/>
                </a:lnTo>
                <a:lnTo>
                  <a:pt x="1091920" y="931607"/>
                </a:lnTo>
                <a:close/>
              </a:path>
            </a:pathLst>
          </a:custGeom>
          <a:solidFill>
            <a:srgbClr val="FFB6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highlight>
                <a:srgbClr val="0000FF"/>
              </a:highlight>
            </a:endParaRPr>
          </a:p>
        </p:txBody>
      </p:sp>
      <p:grpSp>
        <p:nvGrpSpPr>
          <p:cNvPr id="946" name="Group 945">
            <a:extLst>
              <a:ext uri="{FF2B5EF4-FFF2-40B4-BE49-F238E27FC236}">
                <a16:creationId xmlns:a16="http://schemas.microsoft.com/office/drawing/2014/main" id="{CF57EE62-0581-40CC-90AC-518EE983C21C}"/>
              </a:ext>
            </a:extLst>
          </p:cNvPr>
          <p:cNvGrpSpPr>
            <a:grpSpLocks noChangeAspect="1"/>
          </p:cNvGrpSpPr>
          <p:nvPr/>
        </p:nvGrpSpPr>
        <p:grpSpPr>
          <a:xfrm>
            <a:off x="5777878" y="6173393"/>
            <a:ext cx="1943100" cy="473075"/>
            <a:chOff x="10443333" y="3041684"/>
            <a:chExt cx="1943100" cy="473075"/>
          </a:xfrm>
          <a:solidFill>
            <a:srgbClr val="221F20"/>
          </a:solidFill>
        </p:grpSpPr>
        <p:sp>
          <p:nvSpPr>
            <p:cNvPr id="947" name="Freeform 6">
              <a:extLst>
                <a:ext uri="{FF2B5EF4-FFF2-40B4-BE49-F238E27FC236}">
                  <a16:creationId xmlns:a16="http://schemas.microsoft.com/office/drawing/2014/main" id="{89AEF4E4-2526-4E7B-B38B-5BC503A204E0}"/>
                </a:ext>
              </a:extLst>
            </p:cNvPr>
            <p:cNvSpPr>
              <a:spLocks noEditPoints="1"/>
            </p:cNvSpPr>
            <p:nvPr/>
          </p:nvSpPr>
          <p:spPr bwMode="auto">
            <a:xfrm>
              <a:off x="10544933" y="3135347"/>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8" name="Freeform 7">
              <a:extLst>
                <a:ext uri="{FF2B5EF4-FFF2-40B4-BE49-F238E27FC236}">
                  <a16:creationId xmlns:a16="http://schemas.microsoft.com/office/drawing/2014/main" id="{F47CCF1A-2DBE-48CC-8558-6900C0AEC9F6}"/>
                </a:ext>
              </a:extLst>
            </p:cNvPr>
            <p:cNvSpPr>
              <a:spLocks noEditPoints="1"/>
            </p:cNvSpPr>
            <p:nvPr/>
          </p:nvSpPr>
          <p:spPr bwMode="auto">
            <a:xfrm>
              <a:off x="10443333" y="3041684"/>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37" name="Group 636">
            <a:extLst>
              <a:ext uri="{FF2B5EF4-FFF2-40B4-BE49-F238E27FC236}">
                <a16:creationId xmlns:a16="http://schemas.microsoft.com/office/drawing/2014/main" id="{7700AE74-2752-4A4F-8EA7-9F2B45630827}"/>
              </a:ext>
            </a:extLst>
          </p:cNvPr>
          <p:cNvGrpSpPr>
            <a:grpSpLocks noChangeAspect="1"/>
          </p:cNvGrpSpPr>
          <p:nvPr/>
        </p:nvGrpSpPr>
        <p:grpSpPr>
          <a:xfrm>
            <a:off x="69679" y="3006886"/>
            <a:ext cx="504000" cy="504000"/>
            <a:chOff x="6851400" y="3342387"/>
            <a:chExt cx="1077355" cy="1077355"/>
          </a:xfrm>
        </p:grpSpPr>
        <p:sp>
          <p:nvSpPr>
            <p:cNvPr id="638" name="Freeform: Shape 637">
              <a:extLst>
                <a:ext uri="{FF2B5EF4-FFF2-40B4-BE49-F238E27FC236}">
                  <a16:creationId xmlns:a16="http://schemas.microsoft.com/office/drawing/2014/main" id="{14213673-DC7C-4579-BB52-330DDDD1A5B3}"/>
                </a:ext>
              </a:extLst>
            </p:cNvPr>
            <p:cNvSpPr/>
            <p:nvPr/>
          </p:nvSpPr>
          <p:spPr>
            <a:xfrm>
              <a:off x="6851400" y="334238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rgbClr val="FCB414"/>
            </a:solidFill>
            <a:ln w="7575" cap="flat">
              <a:noFill/>
              <a:prstDash val="solid"/>
              <a:round/>
            </a:ln>
          </p:spPr>
          <p:txBody>
            <a:bodyPr rtlCol="0" anchor="ctr"/>
            <a:lstStyle/>
            <a:p>
              <a:endParaRPr lang="en-GB"/>
            </a:p>
          </p:txBody>
        </p:sp>
        <p:sp>
          <p:nvSpPr>
            <p:cNvPr id="639" name="Freeform: Shape 638">
              <a:extLst>
                <a:ext uri="{FF2B5EF4-FFF2-40B4-BE49-F238E27FC236}">
                  <a16:creationId xmlns:a16="http://schemas.microsoft.com/office/drawing/2014/main" id="{2D1264EE-BC72-4E35-A959-822F278B4ACB}"/>
                </a:ext>
              </a:extLst>
            </p:cNvPr>
            <p:cNvSpPr/>
            <p:nvPr/>
          </p:nvSpPr>
          <p:spPr>
            <a:xfrm>
              <a:off x="7657691" y="3549402"/>
              <a:ext cx="271064" cy="247226"/>
            </a:xfrm>
            <a:custGeom>
              <a:avLst/>
              <a:gdLst>
                <a:gd name="connsiteX0" fmla="*/ 22079 w 271064"/>
                <a:gd name="connsiteY0" fmla="*/ 174202 h 247226"/>
                <a:gd name="connsiteX1" fmla="*/ 392 w 271064"/>
                <a:gd name="connsiteY1" fmla="*/ 198374 h 247226"/>
                <a:gd name="connsiteX2" fmla="*/ 392 w 271064"/>
                <a:gd name="connsiteY2" fmla="*/ 247365 h 247226"/>
                <a:gd name="connsiteX3" fmla="*/ 146635 w 271064"/>
                <a:gd name="connsiteY3" fmla="*/ 247365 h 247226"/>
                <a:gd name="connsiteX4" fmla="*/ 146635 w 271064"/>
                <a:gd name="connsiteY4" fmla="*/ 198306 h 247226"/>
                <a:gd name="connsiteX5" fmla="*/ 124948 w 271064"/>
                <a:gd name="connsiteY5" fmla="*/ 174194 h 247226"/>
                <a:gd name="connsiteX6" fmla="*/ 124948 w 271064"/>
                <a:gd name="connsiteY6" fmla="*/ 111088 h 247226"/>
                <a:gd name="connsiteX7" fmla="*/ 133021 w 271064"/>
                <a:gd name="connsiteY7" fmla="*/ 103015 h 247226"/>
                <a:gd name="connsiteX8" fmla="*/ 271457 w 271064"/>
                <a:gd name="connsiteY8" fmla="*/ 103015 h 247226"/>
                <a:gd name="connsiteX9" fmla="*/ 271457 w 271064"/>
                <a:gd name="connsiteY9" fmla="*/ 76076 h 247226"/>
                <a:gd name="connsiteX10" fmla="*/ 133021 w 271064"/>
                <a:gd name="connsiteY10" fmla="*/ 76076 h 247226"/>
                <a:gd name="connsiteX11" fmla="*/ 98009 w 271064"/>
                <a:gd name="connsiteY11" fmla="*/ 111088 h 247226"/>
                <a:gd name="connsiteX12" fmla="*/ 98009 w 271064"/>
                <a:gd name="connsiteY12" fmla="*/ 200997 h 247226"/>
                <a:gd name="connsiteX13" fmla="*/ 119696 w 271064"/>
                <a:gd name="connsiteY13" fmla="*/ 200997 h 247226"/>
                <a:gd name="connsiteX14" fmla="*/ 119696 w 271064"/>
                <a:gd name="connsiteY14" fmla="*/ 220426 h 247226"/>
                <a:gd name="connsiteX15" fmla="*/ 27332 w 271064"/>
                <a:gd name="connsiteY15" fmla="*/ 220426 h 247226"/>
                <a:gd name="connsiteX16" fmla="*/ 27332 w 271064"/>
                <a:gd name="connsiteY16" fmla="*/ 200997 h 247226"/>
                <a:gd name="connsiteX17" fmla="*/ 49018 w 271064"/>
                <a:gd name="connsiteY17" fmla="*/ 200997 h 247226"/>
                <a:gd name="connsiteX18" fmla="*/ 49018 w 271064"/>
                <a:gd name="connsiteY18" fmla="*/ 74343 h 247226"/>
                <a:gd name="connsiteX19" fmla="*/ 96276 w 271064"/>
                <a:gd name="connsiteY19" fmla="*/ 27078 h 247226"/>
                <a:gd name="connsiteX20" fmla="*/ 271457 w 271064"/>
                <a:gd name="connsiteY20" fmla="*/ 27078 h 247226"/>
                <a:gd name="connsiteX21" fmla="*/ 271457 w 271064"/>
                <a:gd name="connsiteY21" fmla="*/ 139 h 247226"/>
                <a:gd name="connsiteX22" fmla="*/ 96276 w 271064"/>
                <a:gd name="connsiteY22" fmla="*/ 139 h 247226"/>
                <a:gd name="connsiteX23" fmla="*/ 22079 w 271064"/>
                <a:gd name="connsiteY23" fmla="*/ 74343 h 247226"/>
                <a:gd name="connsiteX24" fmla="*/ 22079 w 271064"/>
                <a:gd name="connsiteY24" fmla="*/ 174202 h 247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1064" h="247226">
                  <a:moveTo>
                    <a:pt x="22079" y="174202"/>
                  </a:moveTo>
                  <a:cubicBezTo>
                    <a:pt x="9879" y="175510"/>
                    <a:pt x="392" y="185832"/>
                    <a:pt x="392" y="198374"/>
                  </a:cubicBezTo>
                  <a:cubicBezTo>
                    <a:pt x="392" y="198374"/>
                    <a:pt x="392" y="247365"/>
                    <a:pt x="392" y="247365"/>
                  </a:cubicBezTo>
                  <a:lnTo>
                    <a:pt x="146635" y="247365"/>
                  </a:lnTo>
                  <a:lnTo>
                    <a:pt x="146635" y="198306"/>
                  </a:lnTo>
                  <a:cubicBezTo>
                    <a:pt x="146635" y="185764"/>
                    <a:pt x="137141" y="175464"/>
                    <a:pt x="124948" y="174194"/>
                  </a:cubicBezTo>
                  <a:lnTo>
                    <a:pt x="124948" y="111088"/>
                  </a:lnTo>
                  <a:cubicBezTo>
                    <a:pt x="124948" y="106626"/>
                    <a:pt x="128559" y="103015"/>
                    <a:pt x="133021" y="103015"/>
                  </a:cubicBezTo>
                  <a:cubicBezTo>
                    <a:pt x="133021" y="103015"/>
                    <a:pt x="271457" y="103015"/>
                    <a:pt x="271457" y="103015"/>
                  </a:cubicBezTo>
                  <a:lnTo>
                    <a:pt x="271457" y="76076"/>
                  </a:lnTo>
                  <a:lnTo>
                    <a:pt x="133021" y="76076"/>
                  </a:lnTo>
                  <a:cubicBezTo>
                    <a:pt x="113691" y="76076"/>
                    <a:pt x="98009" y="91758"/>
                    <a:pt x="98009" y="111088"/>
                  </a:cubicBezTo>
                  <a:cubicBezTo>
                    <a:pt x="98009" y="111088"/>
                    <a:pt x="98009" y="200997"/>
                    <a:pt x="98009" y="200997"/>
                  </a:cubicBezTo>
                  <a:lnTo>
                    <a:pt x="119696" y="200997"/>
                  </a:lnTo>
                  <a:lnTo>
                    <a:pt x="119696" y="220426"/>
                  </a:lnTo>
                  <a:cubicBezTo>
                    <a:pt x="119696" y="220426"/>
                    <a:pt x="27332" y="220426"/>
                    <a:pt x="27332" y="220426"/>
                  </a:cubicBezTo>
                  <a:lnTo>
                    <a:pt x="27332" y="200997"/>
                  </a:lnTo>
                  <a:lnTo>
                    <a:pt x="49018" y="200997"/>
                  </a:lnTo>
                  <a:lnTo>
                    <a:pt x="49018" y="74343"/>
                  </a:lnTo>
                  <a:cubicBezTo>
                    <a:pt x="49018" y="48240"/>
                    <a:pt x="70173" y="27078"/>
                    <a:pt x="96276" y="27078"/>
                  </a:cubicBezTo>
                  <a:lnTo>
                    <a:pt x="271457" y="27078"/>
                  </a:lnTo>
                  <a:lnTo>
                    <a:pt x="271457" y="139"/>
                  </a:lnTo>
                  <a:lnTo>
                    <a:pt x="96276" y="139"/>
                  </a:lnTo>
                  <a:cubicBezTo>
                    <a:pt x="55305" y="139"/>
                    <a:pt x="22079" y="33357"/>
                    <a:pt x="22079" y="74343"/>
                  </a:cubicBezTo>
                  <a:lnTo>
                    <a:pt x="22079" y="174202"/>
                  </a:lnTo>
                  <a:close/>
                </a:path>
              </a:pathLst>
            </a:custGeom>
            <a:solidFill>
              <a:srgbClr val="231F20"/>
            </a:solidFill>
            <a:ln w="7575" cap="flat">
              <a:noFill/>
              <a:prstDash val="solid"/>
              <a:round/>
            </a:ln>
          </p:spPr>
          <p:txBody>
            <a:bodyPr rtlCol="0" anchor="ctr"/>
            <a:lstStyle/>
            <a:p>
              <a:endParaRPr lang="en-GB"/>
            </a:p>
          </p:txBody>
        </p:sp>
        <p:sp>
          <p:nvSpPr>
            <p:cNvPr id="640" name="Freeform: Shape 639">
              <a:extLst>
                <a:ext uri="{FF2B5EF4-FFF2-40B4-BE49-F238E27FC236}">
                  <a16:creationId xmlns:a16="http://schemas.microsoft.com/office/drawing/2014/main" id="{DBFE3C41-EA16-43FF-95E0-7F9777B62335}"/>
                </a:ext>
              </a:extLst>
            </p:cNvPr>
            <p:cNvSpPr/>
            <p:nvPr/>
          </p:nvSpPr>
          <p:spPr>
            <a:xfrm>
              <a:off x="7657691" y="3966565"/>
              <a:ext cx="271064" cy="247218"/>
            </a:xfrm>
            <a:custGeom>
              <a:avLst/>
              <a:gdLst>
                <a:gd name="connsiteX0" fmla="*/ 22079 w 271064"/>
                <a:gd name="connsiteY0" fmla="*/ 73475 h 247218"/>
                <a:gd name="connsiteX1" fmla="*/ 22079 w 271064"/>
                <a:gd name="connsiteY1" fmla="*/ 173334 h 247218"/>
                <a:gd name="connsiteX2" fmla="*/ 96276 w 271064"/>
                <a:gd name="connsiteY2" fmla="*/ 247531 h 247218"/>
                <a:gd name="connsiteX3" fmla="*/ 271457 w 271064"/>
                <a:gd name="connsiteY3" fmla="*/ 247531 h 247218"/>
                <a:gd name="connsiteX4" fmla="*/ 271457 w 271064"/>
                <a:gd name="connsiteY4" fmla="*/ 220592 h 247218"/>
                <a:gd name="connsiteX5" fmla="*/ 96276 w 271064"/>
                <a:gd name="connsiteY5" fmla="*/ 220592 h 247218"/>
                <a:gd name="connsiteX6" fmla="*/ 49018 w 271064"/>
                <a:gd name="connsiteY6" fmla="*/ 173334 h 247218"/>
                <a:gd name="connsiteX7" fmla="*/ 49018 w 271064"/>
                <a:gd name="connsiteY7" fmla="*/ 46681 h 247218"/>
                <a:gd name="connsiteX8" fmla="*/ 27332 w 271064"/>
                <a:gd name="connsiteY8" fmla="*/ 46681 h 247218"/>
                <a:gd name="connsiteX9" fmla="*/ 27332 w 271064"/>
                <a:gd name="connsiteY9" fmla="*/ 27252 h 247218"/>
                <a:gd name="connsiteX10" fmla="*/ 119696 w 271064"/>
                <a:gd name="connsiteY10" fmla="*/ 27252 h 247218"/>
                <a:gd name="connsiteX11" fmla="*/ 119696 w 271064"/>
                <a:gd name="connsiteY11" fmla="*/ 46681 h 247218"/>
                <a:gd name="connsiteX12" fmla="*/ 98009 w 271064"/>
                <a:gd name="connsiteY12" fmla="*/ 46681 h 247218"/>
                <a:gd name="connsiteX13" fmla="*/ 98009 w 271064"/>
                <a:gd name="connsiteY13" fmla="*/ 136582 h 247218"/>
                <a:gd name="connsiteX14" fmla="*/ 133021 w 271064"/>
                <a:gd name="connsiteY14" fmla="*/ 171601 h 247218"/>
                <a:gd name="connsiteX15" fmla="*/ 271457 w 271064"/>
                <a:gd name="connsiteY15" fmla="*/ 171601 h 247218"/>
                <a:gd name="connsiteX16" fmla="*/ 271457 w 271064"/>
                <a:gd name="connsiteY16" fmla="*/ 144662 h 247218"/>
                <a:gd name="connsiteX17" fmla="*/ 133021 w 271064"/>
                <a:gd name="connsiteY17" fmla="*/ 144662 h 247218"/>
                <a:gd name="connsiteX18" fmla="*/ 124948 w 271064"/>
                <a:gd name="connsiteY18" fmla="*/ 136582 h 247218"/>
                <a:gd name="connsiteX19" fmla="*/ 124948 w 271064"/>
                <a:gd name="connsiteY19" fmla="*/ 73483 h 247218"/>
                <a:gd name="connsiteX20" fmla="*/ 146635 w 271064"/>
                <a:gd name="connsiteY20" fmla="*/ 49371 h 247218"/>
                <a:gd name="connsiteX21" fmla="*/ 146635 w 271064"/>
                <a:gd name="connsiteY21" fmla="*/ 312 h 247218"/>
                <a:gd name="connsiteX22" fmla="*/ 392 w 271064"/>
                <a:gd name="connsiteY22" fmla="*/ 312 h 247218"/>
                <a:gd name="connsiteX23" fmla="*/ 392 w 271064"/>
                <a:gd name="connsiteY23" fmla="*/ 49303 h 247218"/>
                <a:gd name="connsiteX24" fmla="*/ 22079 w 271064"/>
                <a:gd name="connsiteY24" fmla="*/ 73475 h 247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1064" h="247218">
                  <a:moveTo>
                    <a:pt x="22079" y="73475"/>
                  </a:moveTo>
                  <a:lnTo>
                    <a:pt x="22079" y="173334"/>
                  </a:lnTo>
                  <a:cubicBezTo>
                    <a:pt x="22079" y="214306"/>
                    <a:pt x="55305" y="247531"/>
                    <a:pt x="96276" y="247531"/>
                  </a:cubicBezTo>
                  <a:lnTo>
                    <a:pt x="271457" y="247531"/>
                  </a:lnTo>
                  <a:lnTo>
                    <a:pt x="271457" y="220592"/>
                  </a:lnTo>
                  <a:lnTo>
                    <a:pt x="96276" y="220592"/>
                  </a:lnTo>
                  <a:cubicBezTo>
                    <a:pt x="70173" y="220592"/>
                    <a:pt x="49018" y="199438"/>
                    <a:pt x="49018" y="173334"/>
                  </a:cubicBezTo>
                  <a:cubicBezTo>
                    <a:pt x="49018" y="173334"/>
                    <a:pt x="49018" y="46681"/>
                    <a:pt x="49018" y="46681"/>
                  </a:cubicBezTo>
                  <a:lnTo>
                    <a:pt x="27332" y="46681"/>
                  </a:lnTo>
                  <a:lnTo>
                    <a:pt x="27332" y="27252"/>
                  </a:lnTo>
                  <a:cubicBezTo>
                    <a:pt x="27332" y="27252"/>
                    <a:pt x="119696" y="27252"/>
                    <a:pt x="119696" y="27252"/>
                  </a:cubicBezTo>
                  <a:lnTo>
                    <a:pt x="119696" y="46681"/>
                  </a:lnTo>
                  <a:lnTo>
                    <a:pt x="98009" y="46681"/>
                  </a:lnTo>
                  <a:lnTo>
                    <a:pt x="98009" y="136582"/>
                  </a:lnTo>
                  <a:cubicBezTo>
                    <a:pt x="98009" y="155927"/>
                    <a:pt x="113691" y="171601"/>
                    <a:pt x="133021" y="171601"/>
                  </a:cubicBezTo>
                  <a:lnTo>
                    <a:pt x="271457" y="171601"/>
                  </a:lnTo>
                  <a:lnTo>
                    <a:pt x="271457" y="144662"/>
                  </a:lnTo>
                  <a:lnTo>
                    <a:pt x="133021" y="144662"/>
                  </a:lnTo>
                  <a:cubicBezTo>
                    <a:pt x="128559" y="144662"/>
                    <a:pt x="124948" y="141044"/>
                    <a:pt x="124948" y="136582"/>
                  </a:cubicBezTo>
                  <a:lnTo>
                    <a:pt x="124948" y="73483"/>
                  </a:lnTo>
                  <a:cubicBezTo>
                    <a:pt x="137141" y="72214"/>
                    <a:pt x="146635" y="61914"/>
                    <a:pt x="146635" y="49371"/>
                  </a:cubicBezTo>
                  <a:cubicBezTo>
                    <a:pt x="146635" y="49371"/>
                    <a:pt x="146635" y="312"/>
                    <a:pt x="146635" y="312"/>
                  </a:cubicBezTo>
                  <a:lnTo>
                    <a:pt x="392" y="312"/>
                  </a:lnTo>
                  <a:lnTo>
                    <a:pt x="392" y="49303"/>
                  </a:lnTo>
                  <a:cubicBezTo>
                    <a:pt x="392" y="61845"/>
                    <a:pt x="9879" y="72168"/>
                    <a:pt x="22079" y="73475"/>
                  </a:cubicBezTo>
                  <a:close/>
                </a:path>
              </a:pathLst>
            </a:custGeom>
            <a:solidFill>
              <a:srgbClr val="231F20"/>
            </a:solidFill>
            <a:ln w="7575" cap="flat">
              <a:noFill/>
              <a:prstDash val="solid"/>
              <a:round/>
            </a:ln>
          </p:spPr>
          <p:txBody>
            <a:bodyPr rtlCol="0" anchor="ctr"/>
            <a:lstStyle/>
            <a:p>
              <a:endParaRPr lang="en-GB"/>
            </a:p>
          </p:txBody>
        </p:sp>
        <p:sp>
          <p:nvSpPr>
            <p:cNvPr id="641" name="Freeform: Shape 640">
              <a:extLst>
                <a:ext uri="{FF2B5EF4-FFF2-40B4-BE49-F238E27FC236}">
                  <a16:creationId xmlns:a16="http://schemas.microsoft.com/office/drawing/2014/main" id="{625172D0-0D70-41A2-B82D-98B91097CD53}"/>
                </a:ext>
              </a:extLst>
            </p:cNvPr>
            <p:cNvSpPr/>
            <p:nvPr/>
          </p:nvSpPr>
          <p:spPr>
            <a:xfrm>
              <a:off x="7316975" y="3473480"/>
              <a:ext cx="611780" cy="323148"/>
            </a:xfrm>
            <a:custGeom>
              <a:avLst/>
              <a:gdLst>
                <a:gd name="connsiteX0" fmla="*/ 22008 w 611780"/>
                <a:gd name="connsiteY0" fmla="*/ 250109 h 323148"/>
                <a:gd name="connsiteX1" fmla="*/ 321 w 611780"/>
                <a:gd name="connsiteY1" fmla="*/ 274281 h 323148"/>
                <a:gd name="connsiteX2" fmla="*/ 321 w 611780"/>
                <a:gd name="connsiteY2" fmla="*/ 323272 h 323148"/>
                <a:gd name="connsiteX3" fmla="*/ 146571 w 611780"/>
                <a:gd name="connsiteY3" fmla="*/ 323272 h 323148"/>
                <a:gd name="connsiteX4" fmla="*/ 146571 w 611780"/>
                <a:gd name="connsiteY4" fmla="*/ 274213 h 323148"/>
                <a:gd name="connsiteX5" fmla="*/ 124877 w 611780"/>
                <a:gd name="connsiteY5" fmla="*/ 250101 h 323148"/>
                <a:gd name="connsiteX6" fmla="*/ 124877 w 611780"/>
                <a:gd name="connsiteY6" fmla="*/ 111065 h 323148"/>
                <a:gd name="connsiteX7" fmla="*/ 132950 w 611780"/>
                <a:gd name="connsiteY7" fmla="*/ 102984 h 323148"/>
                <a:gd name="connsiteX8" fmla="*/ 612101 w 611780"/>
                <a:gd name="connsiteY8" fmla="*/ 102984 h 323148"/>
                <a:gd name="connsiteX9" fmla="*/ 612101 w 611780"/>
                <a:gd name="connsiteY9" fmla="*/ 76045 h 323148"/>
                <a:gd name="connsiteX10" fmla="*/ 132950 w 611780"/>
                <a:gd name="connsiteY10" fmla="*/ 76045 h 323148"/>
                <a:gd name="connsiteX11" fmla="*/ 97938 w 611780"/>
                <a:gd name="connsiteY11" fmla="*/ 111065 h 323148"/>
                <a:gd name="connsiteX12" fmla="*/ 97938 w 611780"/>
                <a:gd name="connsiteY12" fmla="*/ 276903 h 323148"/>
                <a:gd name="connsiteX13" fmla="*/ 119632 w 611780"/>
                <a:gd name="connsiteY13" fmla="*/ 276903 h 323148"/>
                <a:gd name="connsiteX14" fmla="*/ 119632 w 611780"/>
                <a:gd name="connsiteY14" fmla="*/ 296332 h 323148"/>
                <a:gd name="connsiteX15" fmla="*/ 27261 w 611780"/>
                <a:gd name="connsiteY15" fmla="*/ 296332 h 323148"/>
                <a:gd name="connsiteX16" fmla="*/ 27261 w 611780"/>
                <a:gd name="connsiteY16" fmla="*/ 276903 h 323148"/>
                <a:gd name="connsiteX17" fmla="*/ 48947 w 611780"/>
                <a:gd name="connsiteY17" fmla="*/ 276903 h 323148"/>
                <a:gd name="connsiteX18" fmla="*/ 48947 w 611780"/>
                <a:gd name="connsiteY18" fmla="*/ 74312 h 323148"/>
                <a:gd name="connsiteX19" fmla="*/ 96205 w 611780"/>
                <a:gd name="connsiteY19" fmla="*/ 27062 h 323148"/>
                <a:gd name="connsiteX20" fmla="*/ 612101 w 611780"/>
                <a:gd name="connsiteY20" fmla="*/ 27062 h 323148"/>
                <a:gd name="connsiteX21" fmla="*/ 612101 w 611780"/>
                <a:gd name="connsiteY21" fmla="*/ 123 h 323148"/>
                <a:gd name="connsiteX22" fmla="*/ 96205 w 611780"/>
                <a:gd name="connsiteY22" fmla="*/ 123 h 323148"/>
                <a:gd name="connsiteX23" fmla="*/ 22008 w 611780"/>
                <a:gd name="connsiteY23" fmla="*/ 74312 h 323148"/>
                <a:gd name="connsiteX24" fmla="*/ 22008 w 611780"/>
                <a:gd name="connsiteY24" fmla="*/ 250109 h 323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1780" h="323148">
                  <a:moveTo>
                    <a:pt x="22008" y="250109"/>
                  </a:moveTo>
                  <a:cubicBezTo>
                    <a:pt x="9823" y="251416"/>
                    <a:pt x="321" y="261739"/>
                    <a:pt x="321" y="274281"/>
                  </a:cubicBezTo>
                  <a:cubicBezTo>
                    <a:pt x="321" y="274281"/>
                    <a:pt x="321" y="323272"/>
                    <a:pt x="321" y="323272"/>
                  </a:cubicBezTo>
                  <a:lnTo>
                    <a:pt x="146571" y="323272"/>
                  </a:lnTo>
                  <a:lnTo>
                    <a:pt x="146571" y="274213"/>
                  </a:lnTo>
                  <a:cubicBezTo>
                    <a:pt x="146571" y="261670"/>
                    <a:pt x="137062" y="251370"/>
                    <a:pt x="124877" y="250101"/>
                  </a:cubicBezTo>
                  <a:lnTo>
                    <a:pt x="124877" y="111065"/>
                  </a:lnTo>
                  <a:cubicBezTo>
                    <a:pt x="124877" y="106603"/>
                    <a:pt x="128488" y="102984"/>
                    <a:pt x="132950" y="102984"/>
                  </a:cubicBezTo>
                  <a:cubicBezTo>
                    <a:pt x="132950" y="102984"/>
                    <a:pt x="612101" y="102984"/>
                    <a:pt x="612101" y="102984"/>
                  </a:cubicBezTo>
                  <a:lnTo>
                    <a:pt x="612101" y="76045"/>
                  </a:lnTo>
                  <a:lnTo>
                    <a:pt x="132950" y="76045"/>
                  </a:lnTo>
                  <a:cubicBezTo>
                    <a:pt x="113620" y="76045"/>
                    <a:pt x="97938" y="91719"/>
                    <a:pt x="97938" y="111065"/>
                  </a:cubicBezTo>
                  <a:cubicBezTo>
                    <a:pt x="97938" y="111065"/>
                    <a:pt x="97938" y="276903"/>
                    <a:pt x="97938" y="276903"/>
                  </a:cubicBezTo>
                  <a:lnTo>
                    <a:pt x="119632" y="276903"/>
                  </a:lnTo>
                  <a:lnTo>
                    <a:pt x="119632" y="296332"/>
                  </a:lnTo>
                  <a:cubicBezTo>
                    <a:pt x="119632" y="296332"/>
                    <a:pt x="27261" y="296332"/>
                    <a:pt x="27261" y="296332"/>
                  </a:cubicBezTo>
                  <a:lnTo>
                    <a:pt x="27261" y="276903"/>
                  </a:lnTo>
                  <a:lnTo>
                    <a:pt x="48947" y="276903"/>
                  </a:lnTo>
                  <a:lnTo>
                    <a:pt x="48947" y="74312"/>
                  </a:lnTo>
                  <a:cubicBezTo>
                    <a:pt x="48947" y="48209"/>
                    <a:pt x="70102" y="27062"/>
                    <a:pt x="96205" y="27062"/>
                  </a:cubicBezTo>
                  <a:lnTo>
                    <a:pt x="612101" y="27062"/>
                  </a:lnTo>
                  <a:lnTo>
                    <a:pt x="612101" y="123"/>
                  </a:lnTo>
                  <a:lnTo>
                    <a:pt x="96205" y="123"/>
                  </a:lnTo>
                  <a:cubicBezTo>
                    <a:pt x="55234" y="123"/>
                    <a:pt x="22008" y="33341"/>
                    <a:pt x="22008" y="74312"/>
                  </a:cubicBezTo>
                  <a:lnTo>
                    <a:pt x="22008" y="250109"/>
                  </a:lnTo>
                  <a:close/>
                </a:path>
              </a:pathLst>
            </a:custGeom>
            <a:solidFill>
              <a:srgbClr val="231F20"/>
            </a:solidFill>
            <a:ln w="7575" cap="flat">
              <a:noFill/>
              <a:prstDash val="solid"/>
              <a:round/>
            </a:ln>
          </p:spPr>
          <p:txBody>
            <a:bodyPr rtlCol="0" anchor="ctr"/>
            <a:lstStyle/>
            <a:p>
              <a:endParaRPr lang="en-GB"/>
            </a:p>
          </p:txBody>
        </p:sp>
        <p:sp>
          <p:nvSpPr>
            <p:cNvPr id="642" name="Freeform: Shape 641">
              <a:extLst>
                <a:ext uri="{FF2B5EF4-FFF2-40B4-BE49-F238E27FC236}">
                  <a16:creationId xmlns:a16="http://schemas.microsoft.com/office/drawing/2014/main" id="{6A74FE59-F291-416D-9D1F-29342A6EDB02}"/>
                </a:ext>
              </a:extLst>
            </p:cNvPr>
            <p:cNvSpPr/>
            <p:nvPr/>
          </p:nvSpPr>
          <p:spPr>
            <a:xfrm>
              <a:off x="7316975" y="3966565"/>
              <a:ext cx="611780" cy="323148"/>
            </a:xfrm>
            <a:custGeom>
              <a:avLst/>
              <a:gdLst>
                <a:gd name="connsiteX0" fmla="*/ 22008 w 611780"/>
                <a:gd name="connsiteY0" fmla="*/ 73491 h 323148"/>
                <a:gd name="connsiteX1" fmla="*/ 22008 w 611780"/>
                <a:gd name="connsiteY1" fmla="*/ 249280 h 323148"/>
                <a:gd name="connsiteX2" fmla="*/ 96205 w 611780"/>
                <a:gd name="connsiteY2" fmla="*/ 323477 h 323148"/>
                <a:gd name="connsiteX3" fmla="*/ 612101 w 611780"/>
                <a:gd name="connsiteY3" fmla="*/ 323477 h 323148"/>
                <a:gd name="connsiteX4" fmla="*/ 612101 w 611780"/>
                <a:gd name="connsiteY4" fmla="*/ 296538 h 323148"/>
                <a:gd name="connsiteX5" fmla="*/ 96205 w 611780"/>
                <a:gd name="connsiteY5" fmla="*/ 296538 h 323148"/>
                <a:gd name="connsiteX6" fmla="*/ 48947 w 611780"/>
                <a:gd name="connsiteY6" fmla="*/ 249280 h 323148"/>
                <a:gd name="connsiteX7" fmla="*/ 48947 w 611780"/>
                <a:gd name="connsiteY7" fmla="*/ 46696 h 323148"/>
                <a:gd name="connsiteX8" fmla="*/ 27261 w 611780"/>
                <a:gd name="connsiteY8" fmla="*/ 46696 h 323148"/>
                <a:gd name="connsiteX9" fmla="*/ 27261 w 611780"/>
                <a:gd name="connsiteY9" fmla="*/ 27267 h 323148"/>
                <a:gd name="connsiteX10" fmla="*/ 119632 w 611780"/>
                <a:gd name="connsiteY10" fmla="*/ 27267 h 323148"/>
                <a:gd name="connsiteX11" fmla="*/ 119632 w 611780"/>
                <a:gd name="connsiteY11" fmla="*/ 46696 h 323148"/>
                <a:gd name="connsiteX12" fmla="*/ 97938 w 611780"/>
                <a:gd name="connsiteY12" fmla="*/ 46696 h 323148"/>
                <a:gd name="connsiteX13" fmla="*/ 97938 w 611780"/>
                <a:gd name="connsiteY13" fmla="*/ 212535 h 323148"/>
                <a:gd name="connsiteX14" fmla="*/ 132950 w 611780"/>
                <a:gd name="connsiteY14" fmla="*/ 247547 h 323148"/>
                <a:gd name="connsiteX15" fmla="*/ 612101 w 611780"/>
                <a:gd name="connsiteY15" fmla="*/ 247547 h 323148"/>
                <a:gd name="connsiteX16" fmla="*/ 612101 w 611780"/>
                <a:gd name="connsiteY16" fmla="*/ 220608 h 323148"/>
                <a:gd name="connsiteX17" fmla="*/ 132950 w 611780"/>
                <a:gd name="connsiteY17" fmla="*/ 220608 h 323148"/>
                <a:gd name="connsiteX18" fmla="*/ 124877 w 611780"/>
                <a:gd name="connsiteY18" fmla="*/ 212535 h 323148"/>
                <a:gd name="connsiteX19" fmla="*/ 124877 w 611780"/>
                <a:gd name="connsiteY19" fmla="*/ 73499 h 323148"/>
                <a:gd name="connsiteX20" fmla="*/ 146571 w 611780"/>
                <a:gd name="connsiteY20" fmla="*/ 49387 h 323148"/>
                <a:gd name="connsiteX21" fmla="*/ 146571 w 611780"/>
                <a:gd name="connsiteY21" fmla="*/ 328 h 323148"/>
                <a:gd name="connsiteX22" fmla="*/ 321 w 611780"/>
                <a:gd name="connsiteY22" fmla="*/ 328 h 323148"/>
                <a:gd name="connsiteX23" fmla="*/ 321 w 611780"/>
                <a:gd name="connsiteY23" fmla="*/ 49319 h 323148"/>
                <a:gd name="connsiteX24" fmla="*/ 22008 w 611780"/>
                <a:gd name="connsiteY24" fmla="*/ 73491 h 323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1780" h="323148">
                  <a:moveTo>
                    <a:pt x="22008" y="73491"/>
                  </a:moveTo>
                  <a:lnTo>
                    <a:pt x="22008" y="249280"/>
                  </a:lnTo>
                  <a:cubicBezTo>
                    <a:pt x="22008" y="290252"/>
                    <a:pt x="55234" y="323477"/>
                    <a:pt x="96205" y="323477"/>
                  </a:cubicBezTo>
                  <a:lnTo>
                    <a:pt x="612101" y="323477"/>
                  </a:lnTo>
                  <a:lnTo>
                    <a:pt x="612101" y="296538"/>
                  </a:lnTo>
                  <a:lnTo>
                    <a:pt x="96205" y="296538"/>
                  </a:lnTo>
                  <a:cubicBezTo>
                    <a:pt x="70102" y="296538"/>
                    <a:pt x="48947" y="275383"/>
                    <a:pt x="48947" y="249280"/>
                  </a:cubicBezTo>
                  <a:lnTo>
                    <a:pt x="48947" y="46696"/>
                  </a:lnTo>
                  <a:lnTo>
                    <a:pt x="27261" y="46696"/>
                  </a:lnTo>
                  <a:lnTo>
                    <a:pt x="27261" y="27267"/>
                  </a:lnTo>
                  <a:cubicBezTo>
                    <a:pt x="27261" y="27267"/>
                    <a:pt x="119632" y="27267"/>
                    <a:pt x="119632" y="27267"/>
                  </a:cubicBezTo>
                  <a:lnTo>
                    <a:pt x="119632" y="46696"/>
                  </a:lnTo>
                  <a:lnTo>
                    <a:pt x="97938" y="46696"/>
                  </a:lnTo>
                  <a:lnTo>
                    <a:pt x="97938" y="212535"/>
                  </a:lnTo>
                  <a:cubicBezTo>
                    <a:pt x="97938" y="231866"/>
                    <a:pt x="113620" y="247547"/>
                    <a:pt x="132950" y="247547"/>
                  </a:cubicBezTo>
                  <a:cubicBezTo>
                    <a:pt x="132950" y="247547"/>
                    <a:pt x="612101" y="247547"/>
                    <a:pt x="612101" y="247547"/>
                  </a:cubicBezTo>
                  <a:lnTo>
                    <a:pt x="612101" y="220608"/>
                  </a:lnTo>
                  <a:lnTo>
                    <a:pt x="132950" y="220608"/>
                  </a:lnTo>
                  <a:cubicBezTo>
                    <a:pt x="128488" y="220608"/>
                    <a:pt x="124877" y="216997"/>
                    <a:pt x="124877" y="212535"/>
                  </a:cubicBezTo>
                  <a:lnTo>
                    <a:pt x="124877" y="73499"/>
                  </a:lnTo>
                  <a:cubicBezTo>
                    <a:pt x="137062" y="72229"/>
                    <a:pt x="146571" y="61930"/>
                    <a:pt x="146571" y="49387"/>
                  </a:cubicBezTo>
                  <a:lnTo>
                    <a:pt x="146571" y="328"/>
                  </a:lnTo>
                  <a:lnTo>
                    <a:pt x="321" y="328"/>
                  </a:lnTo>
                  <a:lnTo>
                    <a:pt x="321" y="49319"/>
                  </a:lnTo>
                  <a:cubicBezTo>
                    <a:pt x="321" y="61861"/>
                    <a:pt x="9823" y="72184"/>
                    <a:pt x="22008" y="73491"/>
                  </a:cubicBezTo>
                  <a:close/>
                </a:path>
              </a:pathLst>
            </a:custGeom>
            <a:solidFill>
              <a:srgbClr val="231F20"/>
            </a:solidFill>
            <a:ln w="7575" cap="flat">
              <a:noFill/>
              <a:prstDash val="solid"/>
              <a:round/>
            </a:ln>
          </p:spPr>
          <p:txBody>
            <a:bodyPr rtlCol="0" anchor="ctr"/>
            <a:lstStyle/>
            <a:p>
              <a:endParaRPr lang="en-GB"/>
            </a:p>
          </p:txBody>
        </p:sp>
        <p:sp>
          <p:nvSpPr>
            <p:cNvPr id="643" name="Freeform: Shape 642">
              <a:extLst>
                <a:ext uri="{FF2B5EF4-FFF2-40B4-BE49-F238E27FC236}">
                  <a16:creationId xmlns:a16="http://schemas.microsoft.com/office/drawing/2014/main" id="{96906DD7-2B3C-4812-AB37-C7FF0C7E8D6C}"/>
                </a:ext>
              </a:extLst>
            </p:cNvPr>
            <p:cNvSpPr/>
            <p:nvPr/>
          </p:nvSpPr>
          <p:spPr>
            <a:xfrm>
              <a:off x="7624822" y="3776500"/>
              <a:ext cx="210823" cy="210831"/>
            </a:xfrm>
            <a:custGeom>
              <a:avLst/>
              <a:gdLst>
                <a:gd name="connsiteX0" fmla="*/ 105782 w 210823"/>
                <a:gd name="connsiteY0" fmla="*/ 226 h 210831"/>
                <a:gd name="connsiteX1" fmla="*/ 211190 w 210823"/>
                <a:gd name="connsiteY1" fmla="*/ 105634 h 210831"/>
                <a:gd name="connsiteX2" fmla="*/ 105782 w 210823"/>
                <a:gd name="connsiteY2" fmla="*/ 211057 h 210831"/>
                <a:gd name="connsiteX3" fmla="*/ 366 w 210823"/>
                <a:gd name="connsiteY3" fmla="*/ 105634 h 210831"/>
                <a:gd name="connsiteX4" fmla="*/ 105782 w 210823"/>
                <a:gd name="connsiteY4" fmla="*/ 226 h 210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823" h="210831">
                  <a:moveTo>
                    <a:pt x="105782" y="226"/>
                  </a:moveTo>
                  <a:cubicBezTo>
                    <a:pt x="164001" y="226"/>
                    <a:pt x="211190" y="47422"/>
                    <a:pt x="211190" y="105634"/>
                  </a:cubicBezTo>
                  <a:cubicBezTo>
                    <a:pt x="211190" y="163860"/>
                    <a:pt x="164001" y="211057"/>
                    <a:pt x="105782" y="211057"/>
                  </a:cubicBezTo>
                  <a:cubicBezTo>
                    <a:pt x="47563" y="211057"/>
                    <a:pt x="366" y="163860"/>
                    <a:pt x="366" y="105634"/>
                  </a:cubicBezTo>
                  <a:cubicBezTo>
                    <a:pt x="366" y="47422"/>
                    <a:pt x="47563" y="226"/>
                    <a:pt x="105782" y="226"/>
                  </a:cubicBezTo>
                  <a:close/>
                </a:path>
              </a:pathLst>
            </a:custGeom>
            <a:solidFill>
              <a:srgbClr val="5F636A"/>
            </a:solidFill>
            <a:ln w="7575" cap="flat">
              <a:noFill/>
              <a:prstDash val="solid"/>
              <a:round/>
            </a:ln>
          </p:spPr>
          <p:txBody>
            <a:bodyPr rtlCol="0" anchor="ctr"/>
            <a:lstStyle/>
            <a:p>
              <a:endParaRPr lang="en-GB"/>
            </a:p>
          </p:txBody>
        </p:sp>
        <p:sp>
          <p:nvSpPr>
            <p:cNvPr id="644" name="Freeform: Shape 643">
              <a:extLst>
                <a:ext uri="{FF2B5EF4-FFF2-40B4-BE49-F238E27FC236}">
                  <a16:creationId xmlns:a16="http://schemas.microsoft.com/office/drawing/2014/main" id="{713F4F2B-9893-4530-A8A7-1923A3365F6C}"/>
                </a:ext>
              </a:extLst>
            </p:cNvPr>
            <p:cNvSpPr/>
            <p:nvPr/>
          </p:nvSpPr>
          <p:spPr>
            <a:xfrm>
              <a:off x="7611892" y="3763570"/>
              <a:ext cx="236683" cy="236691"/>
            </a:xfrm>
            <a:custGeom>
              <a:avLst/>
              <a:gdLst>
                <a:gd name="connsiteX0" fmla="*/ 118712 w 236683"/>
                <a:gd name="connsiteY0" fmla="*/ 226 h 236691"/>
                <a:gd name="connsiteX1" fmla="*/ 366 w 236683"/>
                <a:gd name="connsiteY1" fmla="*/ 118564 h 236691"/>
                <a:gd name="connsiteX2" fmla="*/ 118712 w 236683"/>
                <a:gd name="connsiteY2" fmla="*/ 236917 h 236691"/>
                <a:gd name="connsiteX3" fmla="*/ 237050 w 236683"/>
                <a:gd name="connsiteY3" fmla="*/ 118564 h 236691"/>
                <a:gd name="connsiteX4" fmla="*/ 118712 w 236683"/>
                <a:gd name="connsiteY4" fmla="*/ 226 h 236691"/>
                <a:gd name="connsiteX5" fmla="*/ 118712 w 236683"/>
                <a:gd name="connsiteY5" fmla="*/ 26085 h 236691"/>
                <a:gd name="connsiteX6" fmla="*/ 211190 w 236683"/>
                <a:gd name="connsiteY6" fmla="*/ 118564 h 236691"/>
                <a:gd name="connsiteX7" fmla="*/ 118712 w 236683"/>
                <a:gd name="connsiteY7" fmla="*/ 211057 h 236691"/>
                <a:gd name="connsiteX8" fmla="*/ 26226 w 236683"/>
                <a:gd name="connsiteY8" fmla="*/ 118564 h 236691"/>
                <a:gd name="connsiteX9" fmla="*/ 118712 w 236683"/>
                <a:gd name="connsiteY9" fmla="*/ 26085 h 23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683" h="236691">
                  <a:moveTo>
                    <a:pt x="118712" y="226"/>
                  </a:moveTo>
                  <a:cubicBezTo>
                    <a:pt x="53355" y="226"/>
                    <a:pt x="366" y="53215"/>
                    <a:pt x="366" y="118564"/>
                  </a:cubicBezTo>
                  <a:cubicBezTo>
                    <a:pt x="366" y="183928"/>
                    <a:pt x="53355" y="236917"/>
                    <a:pt x="118712" y="236917"/>
                  </a:cubicBezTo>
                  <a:cubicBezTo>
                    <a:pt x="184068" y="236917"/>
                    <a:pt x="237050" y="183928"/>
                    <a:pt x="237050" y="118564"/>
                  </a:cubicBezTo>
                  <a:cubicBezTo>
                    <a:pt x="237050" y="53215"/>
                    <a:pt x="184068" y="226"/>
                    <a:pt x="118712" y="226"/>
                  </a:cubicBezTo>
                  <a:close/>
                  <a:moveTo>
                    <a:pt x="118712" y="26085"/>
                  </a:moveTo>
                  <a:cubicBezTo>
                    <a:pt x="169793" y="26085"/>
                    <a:pt x="211190" y="67490"/>
                    <a:pt x="211190" y="118564"/>
                  </a:cubicBezTo>
                  <a:cubicBezTo>
                    <a:pt x="211190" y="169652"/>
                    <a:pt x="169793" y="211057"/>
                    <a:pt x="118712" y="211057"/>
                  </a:cubicBezTo>
                  <a:cubicBezTo>
                    <a:pt x="67631" y="211057"/>
                    <a:pt x="26226" y="169652"/>
                    <a:pt x="26226" y="118564"/>
                  </a:cubicBezTo>
                  <a:cubicBezTo>
                    <a:pt x="26226" y="67490"/>
                    <a:pt x="67631" y="26085"/>
                    <a:pt x="118712" y="26085"/>
                  </a:cubicBezTo>
                  <a:close/>
                </a:path>
              </a:pathLst>
            </a:custGeom>
            <a:solidFill>
              <a:srgbClr val="231F20"/>
            </a:solidFill>
            <a:ln w="7575" cap="flat">
              <a:noFill/>
              <a:prstDash val="solid"/>
              <a:round/>
            </a:ln>
          </p:spPr>
          <p:txBody>
            <a:bodyPr rtlCol="0" anchor="ctr"/>
            <a:lstStyle/>
            <a:p>
              <a:endParaRPr lang="en-GB"/>
            </a:p>
          </p:txBody>
        </p:sp>
        <p:sp>
          <p:nvSpPr>
            <p:cNvPr id="645" name="Freeform: Shape 644">
              <a:extLst>
                <a:ext uri="{FF2B5EF4-FFF2-40B4-BE49-F238E27FC236}">
                  <a16:creationId xmlns:a16="http://schemas.microsoft.com/office/drawing/2014/main" id="{C18BC0D5-5236-4093-9ABF-DD1E07D9E84E}"/>
                </a:ext>
              </a:extLst>
            </p:cNvPr>
            <p:cNvSpPr/>
            <p:nvPr/>
          </p:nvSpPr>
          <p:spPr>
            <a:xfrm>
              <a:off x="7664555" y="3816232"/>
              <a:ext cx="131366" cy="131366"/>
            </a:xfrm>
            <a:custGeom>
              <a:avLst/>
              <a:gdLst>
                <a:gd name="connsiteX0" fmla="*/ 66049 w 131366"/>
                <a:gd name="connsiteY0" fmla="*/ 226 h 131366"/>
                <a:gd name="connsiteX1" fmla="*/ 131733 w 131366"/>
                <a:gd name="connsiteY1" fmla="*/ 65901 h 131366"/>
                <a:gd name="connsiteX2" fmla="*/ 66049 w 131366"/>
                <a:gd name="connsiteY2" fmla="*/ 131592 h 131366"/>
                <a:gd name="connsiteX3" fmla="*/ 366 w 131366"/>
                <a:gd name="connsiteY3" fmla="*/ 65901 h 131366"/>
                <a:gd name="connsiteX4" fmla="*/ 66049 w 131366"/>
                <a:gd name="connsiteY4" fmla="*/ 226 h 131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66" h="131366">
                  <a:moveTo>
                    <a:pt x="66049" y="226"/>
                  </a:moveTo>
                  <a:cubicBezTo>
                    <a:pt x="102323" y="226"/>
                    <a:pt x="131733" y="29635"/>
                    <a:pt x="131733" y="65901"/>
                  </a:cubicBezTo>
                  <a:cubicBezTo>
                    <a:pt x="131733" y="102183"/>
                    <a:pt x="102323" y="131592"/>
                    <a:pt x="66049" y="131592"/>
                  </a:cubicBezTo>
                  <a:cubicBezTo>
                    <a:pt x="29776" y="131592"/>
                    <a:pt x="366" y="102183"/>
                    <a:pt x="366" y="65901"/>
                  </a:cubicBezTo>
                  <a:cubicBezTo>
                    <a:pt x="366" y="29635"/>
                    <a:pt x="29776" y="226"/>
                    <a:pt x="66049" y="226"/>
                  </a:cubicBezTo>
                  <a:close/>
                </a:path>
              </a:pathLst>
            </a:custGeom>
            <a:solidFill>
              <a:srgbClr val="FFFFFF"/>
            </a:solidFill>
            <a:ln w="7575" cap="flat">
              <a:noFill/>
              <a:prstDash val="solid"/>
              <a:round/>
            </a:ln>
          </p:spPr>
          <p:txBody>
            <a:bodyPr rtlCol="0" anchor="ctr"/>
            <a:lstStyle/>
            <a:p>
              <a:endParaRPr lang="en-GB"/>
            </a:p>
          </p:txBody>
        </p:sp>
        <p:sp>
          <p:nvSpPr>
            <p:cNvPr id="646" name="Freeform: Shape 645">
              <a:extLst>
                <a:ext uri="{FF2B5EF4-FFF2-40B4-BE49-F238E27FC236}">
                  <a16:creationId xmlns:a16="http://schemas.microsoft.com/office/drawing/2014/main" id="{190A95A1-418F-4CB9-9E19-8D468C33F0E4}"/>
                </a:ext>
              </a:extLst>
            </p:cNvPr>
            <p:cNvSpPr/>
            <p:nvPr/>
          </p:nvSpPr>
          <p:spPr>
            <a:xfrm>
              <a:off x="7660708" y="3812394"/>
              <a:ext cx="139051" cy="139051"/>
            </a:xfrm>
            <a:custGeom>
              <a:avLst/>
              <a:gdLst>
                <a:gd name="connsiteX0" fmla="*/ 101099 w 139051"/>
                <a:gd name="connsiteY0" fmla="*/ 69740 h 139051"/>
                <a:gd name="connsiteX1" fmla="*/ 96181 w 139051"/>
                <a:gd name="connsiteY1" fmla="*/ 53063 h 139051"/>
                <a:gd name="connsiteX2" fmla="*/ 139418 w 139051"/>
                <a:gd name="connsiteY2" fmla="*/ 9826 h 139051"/>
                <a:gd name="connsiteX3" fmla="*/ 129810 w 139051"/>
                <a:gd name="connsiteY3" fmla="*/ 226 h 139051"/>
                <a:gd name="connsiteX4" fmla="*/ 86581 w 139051"/>
                <a:gd name="connsiteY4" fmla="*/ 43462 h 139051"/>
                <a:gd name="connsiteX5" fmla="*/ 69896 w 139051"/>
                <a:gd name="connsiteY5" fmla="*/ 38544 h 139051"/>
                <a:gd name="connsiteX6" fmla="*/ 53211 w 139051"/>
                <a:gd name="connsiteY6" fmla="*/ 43462 h 139051"/>
                <a:gd name="connsiteX7" fmla="*/ 11320 w 139051"/>
                <a:gd name="connsiteY7" fmla="*/ 1571 h 139051"/>
                <a:gd name="connsiteX8" fmla="*/ 1712 w 139051"/>
                <a:gd name="connsiteY8" fmla="*/ 11172 h 139051"/>
                <a:gd name="connsiteX9" fmla="*/ 43610 w 139051"/>
                <a:gd name="connsiteY9" fmla="*/ 53063 h 139051"/>
                <a:gd name="connsiteX10" fmla="*/ 38692 w 139051"/>
                <a:gd name="connsiteY10" fmla="*/ 69740 h 139051"/>
                <a:gd name="connsiteX11" fmla="*/ 43610 w 139051"/>
                <a:gd name="connsiteY11" fmla="*/ 86433 h 139051"/>
                <a:gd name="connsiteX12" fmla="*/ 366 w 139051"/>
                <a:gd name="connsiteY12" fmla="*/ 129677 h 139051"/>
                <a:gd name="connsiteX13" fmla="*/ 9967 w 139051"/>
                <a:gd name="connsiteY13" fmla="*/ 139277 h 139051"/>
                <a:gd name="connsiteX14" fmla="*/ 53211 w 139051"/>
                <a:gd name="connsiteY14" fmla="*/ 96033 h 139051"/>
                <a:gd name="connsiteX15" fmla="*/ 69896 w 139051"/>
                <a:gd name="connsiteY15" fmla="*/ 100944 h 139051"/>
                <a:gd name="connsiteX16" fmla="*/ 86573 w 139051"/>
                <a:gd name="connsiteY16" fmla="*/ 96033 h 139051"/>
                <a:gd name="connsiteX17" fmla="*/ 129810 w 139051"/>
                <a:gd name="connsiteY17" fmla="*/ 139270 h 139051"/>
                <a:gd name="connsiteX18" fmla="*/ 139418 w 139051"/>
                <a:gd name="connsiteY18" fmla="*/ 129662 h 139051"/>
                <a:gd name="connsiteX19" fmla="*/ 96181 w 139051"/>
                <a:gd name="connsiteY19" fmla="*/ 86433 h 139051"/>
                <a:gd name="connsiteX20" fmla="*/ 101099 w 139051"/>
                <a:gd name="connsiteY20" fmla="*/ 69740 h 139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9051" h="139051">
                  <a:moveTo>
                    <a:pt x="101099" y="69740"/>
                  </a:moveTo>
                  <a:cubicBezTo>
                    <a:pt x="101099" y="63591"/>
                    <a:pt x="99252" y="57890"/>
                    <a:pt x="96181" y="53063"/>
                  </a:cubicBezTo>
                  <a:lnTo>
                    <a:pt x="139418" y="9826"/>
                  </a:lnTo>
                  <a:lnTo>
                    <a:pt x="129810" y="226"/>
                  </a:lnTo>
                  <a:lnTo>
                    <a:pt x="86581" y="43462"/>
                  </a:lnTo>
                  <a:cubicBezTo>
                    <a:pt x="81746" y="40384"/>
                    <a:pt x="76053" y="38544"/>
                    <a:pt x="69896" y="38544"/>
                  </a:cubicBezTo>
                  <a:cubicBezTo>
                    <a:pt x="63746" y="38544"/>
                    <a:pt x="58045" y="40384"/>
                    <a:pt x="53211" y="43462"/>
                  </a:cubicBezTo>
                  <a:lnTo>
                    <a:pt x="11320" y="1571"/>
                  </a:lnTo>
                  <a:lnTo>
                    <a:pt x="1712" y="11172"/>
                  </a:lnTo>
                  <a:lnTo>
                    <a:pt x="43610" y="53063"/>
                  </a:lnTo>
                  <a:cubicBezTo>
                    <a:pt x="40532" y="57897"/>
                    <a:pt x="38692" y="63591"/>
                    <a:pt x="38692" y="69740"/>
                  </a:cubicBezTo>
                  <a:cubicBezTo>
                    <a:pt x="38692" y="75897"/>
                    <a:pt x="40532" y="81598"/>
                    <a:pt x="43610" y="86433"/>
                  </a:cubicBezTo>
                  <a:lnTo>
                    <a:pt x="366" y="129677"/>
                  </a:lnTo>
                  <a:lnTo>
                    <a:pt x="9967" y="139277"/>
                  </a:lnTo>
                  <a:lnTo>
                    <a:pt x="53211" y="96033"/>
                  </a:lnTo>
                  <a:cubicBezTo>
                    <a:pt x="58045" y="99104"/>
                    <a:pt x="63746" y="100944"/>
                    <a:pt x="69896" y="100944"/>
                  </a:cubicBezTo>
                  <a:cubicBezTo>
                    <a:pt x="76045" y="100944"/>
                    <a:pt x="81746" y="99104"/>
                    <a:pt x="86573" y="96033"/>
                  </a:cubicBezTo>
                  <a:lnTo>
                    <a:pt x="129810" y="139270"/>
                  </a:lnTo>
                  <a:lnTo>
                    <a:pt x="139418" y="129662"/>
                  </a:lnTo>
                  <a:lnTo>
                    <a:pt x="96181" y="86433"/>
                  </a:lnTo>
                  <a:cubicBezTo>
                    <a:pt x="99252" y="81598"/>
                    <a:pt x="101099" y="75897"/>
                    <a:pt x="101099" y="69740"/>
                  </a:cubicBezTo>
                  <a:close/>
                </a:path>
              </a:pathLst>
            </a:custGeom>
            <a:solidFill>
              <a:srgbClr val="5F636A"/>
            </a:solidFill>
            <a:ln w="7575" cap="flat">
              <a:noFill/>
              <a:prstDash val="solid"/>
              <a:round/>
            </a:ln>
          </p:spPr>
          <p:txBody>
            <a:bodyPr rtlCol="0" anchor="ctr"/>
            <a:lstStyle/>
            <a:p>
              <a:endParaRPr lang="en-GB"/>
            </a:p>
          </p:txBody>
        </p:sp>
        <p:sp>
          <p:nvSpPr>
            <p:cNvPr id="647" name="Freeform: Shape 646">
              <a:extLst>
                <a:ext uri="{FF2B5EF4-FFF2-40B4-BE49-F238E27FC236}">
                  <a16:creationId xmlns:a16="http://schemas.microsoft.com/office/drawing/2014/main" id="{481A29CB-C83A-480A-86A5-8CD54CC2FC37}"/>
                </a:ext>
              </a:extLst>
            </p:cNvPr>
            <p:cNvSpPr/>
            <p:nvPr/>
          </p:nvSpPr>
          <p:spPr>
            <a:xfrm>
              <a:off x="7284107" y="3776500"/>
              <a:ext cx="210831" cy="210831"/>
            </a:xfrm>
            <a:custGeom>
              <a:avLst/>
              <a:gdLst>
                <a:gd name="connsiteX0" fmla="*/ 105640 w 210831"/>
                <a:gd name="connsiteY0" fmla="*/ 226 h 210831"/>
                <a:gd name="connsiteX1" fmla="*/ 211055 w 210831"/>
                <a:gd name="connsiteY1" fmla="*/ 105634 h 210831"/>
                <a:gd name="connsiteX2" fmla="*/ 105640 w 210831"/>
                <a:gd name="connsiteY2" fmla="*/ 211057 h 210831"/>
                <a:gd name="connsiteX3" fmla="*/ 224 w 210831"/>
                <a:gd name="connsiteY3" fmla="*/ 105634 h 210831"/>
                <a:gd name="connsiteX4" fmla="*/ 105640 w 210831"/>
                <a:gd name="connsiteY4" fmla="*/ 226 h 210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831" h="210831">
                  <a:moveTo>
                    <a:pt x="105640" y="226"/>
                  </a:moveTo>
                  <a:cubicBezTo>
                    <a:pt x="163866" y="226"/>
                    <a:pt x="211055" y="47422"/>
                    <a:pt x="211055" y="105634"/>
                  </a:cubicBezTo>
                  <a:cubicBezTo>
                    <a:pt x="211055" y="163860"/>
                    <a:pt x="163866" y="211057"/>
                    <a:pt x="105640" y="211057"/>
                  </a:cubicBezTo>
                  <a:cubicBezTo>
                    <a:pt x="47421" y="211057"/>
                    <a:pt x="224" y="163860"/>
                    <a:pt x="224" y="105634"/>
                  </a:cubicBezTo>
                  <a:cubicBezTo>
                    <a:pt x="224" y="47422"/>
                    <a:pt x="47421" y="226"/>
                    <a:pt x="105640" y="226"/>
                  </a:cubicBezTo>
                  <a:close/>
                </a:path>
              </a:pathLst>
            </a:custGeom>
            <a:solidFill>
              <a:srgbClr val="5F636A"/>
            </a:solidFill>
            <a:ln w="7575" cap="flat">
              <a:noFill/>
              <a:prstDash val="solid"/>
              <a:round/>
            </a:ln>
          </p:spPr>
          <p:txBody>
            <a:bodyPr rtlCol="0" anchor="ctr"/>
            <a:lstStyle/>
            <a:p>
              <a:endParaRPr lang="en-GB"/>
            </a:p>
          </p:txBody>
        </p:sp>
        <p:sp>
          <p:nvSpPr>
            <p:cNvPr id="648" name="Freeform: Shape 647">
              <a:extLst>
                <a:ext uri="{FF2B5EF4-FFF2-40B4-BE49-F238E27FC236}">
                  <a16:creationId xmlns:a16="http://schemas.microsoft.com/office/drawing/2014/main" id="{5B063C3E-112A-4A70-BA7C-92ABA8FEF134}"/>
                </a:ext>
              </a:extLst>
            </p:cNvPr>
            <p:cNvSpPr/>
            <p:nvPr/>
          </p:nvSpPr>
          <p:spPr>
            <a:xfrm>
              <a:off x="7271177" y="3763570"/>
              <a:ext cx="236691" cy="236691"/>
            </a:xfrm>
            <a:custGeom>
              <a:avLst/>
              <a:gdLst>
                <a:gd name="connsiteX0" fmla="*/ 118570 w 236691"/>
                <a:gd name="connsiteY0" fmla="*/ 226 h 236691"/>
                <a:gd name="connsiteX1" fmla="*/ 224 w 236691"/>
                <a:gd name="connsiteY1" fmla="*/ 118564 h 236691"/>
                <a:gd name="connsiteX2" fmla="*/ 118570 w 236691"/>
                <a:gd name="connsiteY2" fmla="*/ 236917 h 236691"/>
                <a:gd name="connsiteX3" fmla="*/ 236915 w 236691"/>
                <a:gd name="connsiteY3" fmla="*/ 118564 h 236691"/>
                <a:gd name="connsiteX4" fmla="*/ 118570 w 236691"/>
                <a:gd name="connsiteY4" fmla="*/ 226 h 236691"/>
                <a:gd name="connsiteX5" fmla="*/ 118570 w 236691"/>
                <a:gd name="connsiteY5" fmla="*/ 26085 h 236691"/>
                <a:gd name="connsiteX6" fmla="*/ 211055 w 236691"/>
                <a:gd name="connsiteY6" fmla="*/ 118564 h 236691"/>
                <a:gd name="connsiteX7" fmla="*/ 118570 w 236691"/>
                <a:gd name="connsiteY7" fmla="*/ 211057 h 236691"/>
                <a:gd name="connsiteX8" fmla="*/ 26084 w 236691"/>
                <a:gd name="connsiteY8" fmla="*/ 118564 h 236691"/>
                <a:gd name="connsiteX9" fmla="*/ 118570 w 236691"/>
                <a:gd name="connsiteY9" fmla="*/ 26085 h 23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691" h="236691">
                  <a:moveTo>
                    <a:pt x="118570" y="226"/>
                  </a:moveTo>
                  <a:cubicBezTo>
                    <a:pt x="53213" y="226"/>
                    <a:pt x="224" y="53215"/>
                    <a:pt x="224" y="118564"/>
                  </a:cubicBezTo>
                  <a:cubicBezTo>
                    <a:pt x="224" y="183928"/>
                    <a:pt x="53213" y="236917"/>
                    <a:pt x="118570" y="236917"/>
                  </a:cubicBezTo>
                  <a:cubicBezTo>
                    <a:pt x="183934" y="236917"/>
                    <a:pt x="236915" y="183928"/>
                    <a:pt x="236915" y="118564"/>
                  </a:cubicBezTo>
                  <a:cubicBezTo>
                    <a:pt x="236915" y="53215"/>
                    <a:pt x="183934" y="226"/>
                    <a:pt x="118570" y="226"/>
                  </a:cubicBezTo>
                  <a:close/>
                  <a:moveTo>
                    <a:pt x="118570" y="26085"/>
                  </a:moveTo>
                  <a:cubicBezTo>
                    <a:pt x="169658" y="26085"/>
                    <a:pt x="211055" y="67490"/>
                    <a:pt x="211055" y="118564"/>
                  </a:cubicBezTo>
                  <a:cubicBezTo>
                    <a:pt x="211055" y="169652"/>
                    <a:pt x="169658" y="211057"/>
                    <a:pt x="118570" y="211057"/>
                  </a:cubicBezTo>
                  <a:cubicBezTo>
                    <a:pt x="67489" y="211057"/>
                    <a:pt x="26084" y="169652"/>
                    <a:pt x="26084" y="118564"/>
                  </a:cubicBezTo>
                  <a:cubicBezTo>
                    <a:pt x="26084" y="67490"/>
                    <a:pt x="67489" y="26085"/>
                    <a:pt x="118570" y="26085"/>
                  </a:cubicBezTo>
                  <a:close/>
                </a:path>
              </a:pathLst>
            </a:custGeom>
            <a:solidFill>
              <a:srgbClr val="231F20"/>
            </a:solidFill>
            <a:ln w="7575" cap="flat">
              <a:noFill/>
              <a:prstDash val="solid"/>
              <a:round/>
            </a:ln>
          </p:spPr>
          <p:txBody>
            <a:bodyPr rtlCol="0" anchor="ctr"/>
            <a:lstStyle/>
            <a:p>
              <a:endParaRPr lang="en-GB"/>
            </a:p>
          </p:txBody>
        </p:sp>
        <p:sp>
          <p:nvSpPr>
            <p:cNvPr id="649" name="Freeform: Shape 648">
              <a:extLst>
                <a:ext uri="{FF2B5EF4-FFF2-40B4-BE49-F238E27FC236}">
                  <a16:creationId xmlns:a16="http://schemas.microsoft.com/office/drawing/2014/main" id="{D14E0182-3B74-4BDE-BEB5-0B8CAEE0DBE9}"/>
                </a:ext>
              </a:extLst>
            </p:cNvPr>
            <p:cNvSpPr/>
            <p:nvPr/>
          </p:nvSpPr>
          <p:spPr>
            <a:xfrm>
              <a:off x="7323839" y="3816232"/>
              <a:ext cx="131366" cy="131366"/>
            </a:xfrm>
            <a:custGeom>
              <a:avLst/>
              <a:gdLst>
                <a:gd name="connsiteX0" fmla="*/ 65908 w 131366"/>
                <a:gd name="connsiteY0" fmla="*/ 226 h 131366"/>
                <a:gd name="connsiteX1" fmla="*/ 131591 w 131366"/>
                <a:gd name="connsiteY1" fmla="*/ 65901 h 131366"/>
                <a:gd name="connsiteX2" fmla="*/ 65908 w 131366"/>
                <a:gd name="connsiteY2" fmla="*/ 131592 h 131366"/>
                <a:gd name="connsiteX3" fmla="*/ 224 w 131366"/>
                <a:gd name="connsiteY3" fmla="*/ 65901 h 131366"/>
                <a:gd name="connsiteX4" fmla="*/ 65908 w 131366"/>
                <a:gd name="connsiteY4" fmla="*/ 226 h 131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66" h="131366">
                  <a:moveTo>
                    <a:pt x="65908" y="226"/>
                  </a:moveTo>
                  <a:cubicBezTo>
                    <a:pt x="102181" y="226"/>
                    <a:pt x="131591" y="29635"/>
                    <a:pt x="131591" y="65901"/>
                  </a:cubicBezTo>
                  <a:cubicBezTo>
                    <a:pt x="131591" y="102183"/>
                    <a:pt x="102181" y="131592"/>
                    <a:pt x="65908" y="131592"/>
                  </a:cubicBezTo>
                  <a:cubicBezTo>
                    <a:pt x="29634" y="131592"/>
                    <a:pt x="224" y="102183"/>
                    <a:pt x="224" y="65901"/>
                  </a:cubicBezTo>
                  <a:cubicBezTo>
                    <a:pt x="224" y="29635"/>
                    <a:pt x="29634" y="226"/>
                    <a:pt x="65908" y="226"/>
                  </a:cubicBezTo>
                  <a:close/>
                </a:path>
              </a:pathLst>
            </a:custGeom>
            <a:solidFill>
              <a:srgbClr val="FFFFFF"/>
            </a:solidFill>
            <a:ln w="7575" cap="flat">
              <a:noFill/>
              <a:prstDash val="solid"/>
              <a:round/>
            </a:ln>
          </p:spPr>
          <p:txBody>
            <a:bodyPr rtlCol="0" anchor="ctr"/>
            <a:lstStyle/>
            <a:p>
              <a:endParaRPr lang="en-GB"/>
            </a:p>
          </p:txBody>
        </p:sp>
        <p:sp>
          <p:nvSpPr>
            <p:cNvPr id="650" name="Freeform: Shape 649">
              <a:extLst>
                <a:ext uri="{FF2B5EF4-FFF2-40B4-BE49-F238E27FC236}">
                  <a16:creationId xmlns:a16="http://schemas.microsoft.com/office/drawing/2014/main" id="{221488B3-6700-4F9A-A05D-66D3B80FFBC4}"/>
                </a:ext>
              </a:extLst>
            </p:cNvPr>
            <p:cNvSpPr/>
            <p:nvPr/>
          </p:nvSpPr>
          <p:spPr>
            <a:xfrm>
              <a:off x="7319993" y="3812394"/>
              <a:ext cx="139051" cy="139051"/>
            </a:xfrm>
            <a:custGeom>
              <a:avLst/>
              <a:gdLst>
                <a:gd name="connsiteX0" fmla="*/ 100957 w 139051"/>
                <a:gd name="connsiteY0" fmla="*/ 69740 h 139051"/>
                <a:gd name="connsiteX1" fmla="*/ 96039 w 139051"/>
                <a:gd name="connsiteY1" fmla="*/ 53063 h 139051"/>
                <a:gd name="connsiteX2" fmla="*/ 139276 w 139051"/>
                <a:gd name="connsiteY2" fmla="*/ 9826 h 139051"/>
                <a:gd name="connsiteX3" fmla="*/ 129675 w 139051"/>
                <a:gd name="connsiteY3" fmla="*/ 226 h 139051"/>
                <a:gd name="connsiteX4" fmla="*/ 86439 w 139051"/>
                <a:gd name="connsiteY4" fmla="*/ 43462 h 139051"/>
                <a:gd name="connsiteX5" fmla="*/ 69754 w 139051"/>
                <a:gd name="connsiteY5" fmla="*/ 38544 h 139051"/>
                <a:gd name="connsiteX6" fmla="*/ 53069 w 139051"/>
                <a:gd name="connsiteY6" fmla="*/ 43462 h 139051"/>
                <a:gd name="connsiteX7" fmla="*/ 11178 w 139051"/>
                <a:gd name="connsiteY7" fmla="*/ 1571 h 139051"/>
                <a:gd name="connsiteX8" fmla="*/ 1577 w 139051"/>
                <a:gd name="connsiteY8" fmla="*/ 11172 h 139051"/>
                <a:gd name="connsiteX9" fmla="*/ 43468 w 139051"/>
                <a:gd name="connsiteY9" fmla="*/ 53063 h 139051"/>
                <a:gd name="connsiteX10" fmla="*/ 38550 w 139051"/>
                <a:gd name="connsiteY10" fmla="*/ 69740 h 139051"/>
                <a:gd name="connsiteX11" fmla="*/ 43468 w 139051"/>
                <a:gd name="connsiteY11" fmla="*/ 86433 h 139051"/>
                <a:gd name="connsiteX12" fmla="*/ 224 w 139051"/>
                <a:gd name="connsiteY12" fmla="*/ 129677 h 139051"/>
                <a:gd name="connsiteX13" fmla="*/ 9832 w 139051"/>
                <a:gd name="connsiteY13" fmla="*/ 139277 h 139051"/>
                <a:gd name="connsiteX14" fmla="*/ 53076 w 139051"/>
                <a:gd name="connsiteY14" fmla="*/ 96033 h 139051"/>
                <a:gd name="connsiteX15" fmla="*/ 69754 w 139051"/>
                <a:gd name="connsiteY15" fmla="*/ 100944 h 139051"/>
                <a:gd name="connsiteX16" fmla="*/ 86439 w 139051"/>
                <a:gd name="connsiteY16" fmla="*/ 96033 h 139051"/>
                <a:gd name="connsiteX17" fmla="*/ 129675 w 139051"/>
                <a:gd name="connsiteY17" fmla="*/ 139270 h 139051"/>
                <a:gd name="connsiteX18" fmla="*/ 139276 w 139051"/>
                <a:gd name="connsiteY18" fmla="*/ 129662 h 139051"/>
                <a:gd name="connsiteX19" fmla="*/ 96039 w 139051"/>
                <a:gd name="connsiteY19" fmla="*/ 86433 h 139051"/>
                <a:gd name="connsiteX20" fmla="*/ 100957 w 139051"/>
                <a:gd name="connsiteY20" fmla="*/ 69740 h 139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9051" h="139051">
                  <a:moveTo>
                    <a:pt x="100957" y="69740"/>
                  </a:moveTo>
                  <a:cubicBezTo>
                    <a:pt x="100957" y="63591"/>
                    <a:pt x="99118" y="57890"/>
                    <a:pt x="96039" y="53063"/>
                  </a:cubicBezTo>
                  <a:lnTo>
                    <a:pt x="139276" y="9826"/>
                  </a:lnTo>
                  <a:lnTo>
                    <a:pt x="129675" y="226"/>
                  </a:lnTo>
                  <a:lnTo>
                    <a:pt x="86439" y="43462"/>
                  </a:lnTo>
                  <a:cubicBezTo>
                    <a:pt x="81612" y="40384"/>
                    <a:pt x="75911" y="38544"/>
                    <a:pt x="69754" y="38544"/>
                  </a:cubicBezTo>
                  <a:cubicBezTo>
                    <a:pt x="63604" y="38544"/>
                    <a:pt x="57903" y="40384"/>
                    <a:pt x="53069" y="43462"/>
                  </a:cubicBezTo>
                  <a:lnTo>
                    <a:pt x="11178" y="1571"/>
                  </a:lnTo>
                  <a:lnTo>
                    <a:pt x="1577" y="11172"/>
                  </a:lnTo>
                  <a:lnTo>
                    <a:pt x="43468" y="53063"/>
                  </a:lnTo>
                  <a:cubicBezTo>
                    <a:pt x="40397" y="57897"/>
                    <a:pt x="38550" y="63591"/>
                    <a:pt x="38550" y="69740"/>
                  </a:cubicBezTo>
                  <a:cubicBezTo>
                    <a:pt x="38550" y="75897"/>
                    <a:pt x="40397" y="81598"/>
                    <a:pt x="43468" y="86433"/>
                  </a:cubicBezTo>
                  <a:lnTo>
                    <a:pt x="224" y="129677"/>
                  </a:lnTo>
                  <a:lnTo>
                    <a:pt x="9832" y="139277"/>
                  </a:lnTo>
                  <a:lnTo>
                    <a:pt x="53076" y="96033"/>
                  </a:lnTo>
                  <a:cubicBezTo>
                    <a:pt x="57903" y="99104"/>
                    <a:pt x="63604" y="100944"/>
                    <a:pt x="69754" y="100944"/>
                  </a:cubicBezTo>
                  <a:cubicBezTo>
                    <a:pt x="75911" y="100944"/>
                    <a:pt x="81604" y="99104"/>
                    <a:pt x="86439" y="96033"/>
                  </a:cubicBezTo>
                  <a:lnTo>
                    <a:pt x="129675" y="139270"/>
                  </a:lnTo>
                  <a:lnTo>
                    <a:pt x="139276" y="129662"/>
                  </a:lnTo>
                  <a:lnTo>
                    <a:pt x="96039" y="86433"/>
                  </a:lnTo>
                  <a:cubicBezTo>
                    <a:pt x="99118" y="81598"/>
                    <a:pt x="100957" y="75897"/>
                    <a:pt x="100957" y="69740"/>
                  </a:cubicBezTo>
                  <a:close/>
                </a:path>
              </a:pathLst>
            </a:custGeom>
            <a:solidFill>
              <a:srgbClr val="5F636A"/>
            </a:solidFill>
            <a:ln w="7575" cap="flat">
              <a:noFill/>
              <a:prstDash val="solid"/>
              <a:round/>
            </a:ln>
          </p:spPr>
          <p:txBody>
            <a:bodyPr rtlCol="0" anchor="ctr"/>
            <a:lstStyle/>
            <a:p>
              <a:endParaRPr lang="en-GB"/>
            </a:p>
          </p:txBody>
        </p:sp>
        <p:sp>
          <p:nvSpPr>
            <p:cNvPr id="651" name="Freeform: Shape 650">
              <a:extLst>
                <a:ext uri="{FF2B5EF4-FFF2-40B4-BE49-F238E27FC236}">
                  <a16:creationId xmlns:a16="http://schemas.microsoft.com/office/drawing/2014/main" id="{53626053-05F2-4AF1-A949-A04ACDC107E0}"/>
                </a:ext>
              </a:extLst>
            </p:cNvPr>
            <p:cNvSpPr/>
            <p:nvPr/>
          </p:nvSpPr>
          <p:spPr>
            <a:xfrm>
              <a:off x="7121058" y="3630607"/>
              <a:ext cx="77267" cy="42026"/>
            </a:xfrm>
            <a:custGeom>
              <a:avLst/>
              <a:gdLst>
                <a:gd name="connsiteX0" fmla="*/ 128 w 77267"/>
                <a:gd name="connsiteY0" fmla="*/ 29022 h 42026"/>
                <a:gd name="connsiteX1" fmla="*/ 15597 w 77267"/>
                <a:gd name="connsiteY1" fmla="*/ 9000 h 42026"/>
                <a:gd name="connsiteX2" fmla="*/ 34251 w 77267"/>
                <a:gd name="connsiteY2" fmla="*/ 130 h 42026"/>
                <a:gd name="connsiteX3" fmla="*/ 57237 w 77267"/>
                <a:gd name="connsiteY3" fmla="*/ 7640 h 42026"/>
                <a:gd name="connsiteX4" fmla="*/ 73162 w 77267"/>
                <a:gd name="connsiteY4" fmla="*/ 22432 h 42026"/>
                <a:gd name="connsiteX5" fmla="*/ 77373 w 77267"/>
                <a:gd name="connsiteY5" fmla="*/ 30961 h 42026"/>
                <a:gd name="connsiteX6" fmla="*/ 59624 w 77267"/>
                <a:gd name="connsiteY6" fmla="*/ 41762 h 42026"/>
                <a:gd name="connsiteX7" fmla="*/ 57237 w 77267"/>
                <a:gd name="connsiteY7" fmla="*/ 41884 h 42026"/>
                <a:gd name="connsiteX8" fmla="*/ 50518 w 77267"/>
                <a:gd name="connsiteY8" fmla="*/ 33576 h 42026"/>
                <a:gd name="connsiteX9" fmla="*/ 38918 w 77267"/>
                <a:gd name="connsiteY9" fmla="*/ 29479 h 42026"/>
                <a:gd name="connsiteX10" fmla="*/ 27767 w 77267"/>
                <a:gd name="connsiteY10" fmla="*/ 33234 h 42026"/>
                <a:gd name="connsiteX11" fmla="*/ 23221 w 77267"/>
                <a:gd name="connsiteY11" fmla="*/ 37901 h 42026"/>
                <a:gd name="connsiteX12" fmla="*/ 21397 w 77267"/>
                <a:gd name="connsiteY12" fmla="*/ 39041 h 42026"/>
                <a:gd name="connsiteX13" fmla="*/ 699 w 77267"/>
                <a:gd name="connsiteY13" fmla="*/ 30163 h 42026"/>
                <a:gd name="connsiteX14" fmla="*/ 128 w 77267"/>
                <a:gd name="connsiteY14" fmla="*/ 29022 h 42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267" h="42026">
                  <a:moveTo>
                    <a:pt x="128" y="29022"/>
                  </a:moveTo>
                  <a:cubicBezTo>
                    <a:pt x="128" y="29022"/>
                    <a:pt x="6156" y="15028"/>
                    <a:pt x="15597" y="9000"/>
                  </a:cubicBezTo>
                  <a:cubicBezTo>
                    <a:pt x="25038" y="2973"/>
                    <a:pt x="29363" y="130"/>
                    <a:pt x="34251" y="130"/>
                  </a:cubicBezTo>
                  <a:cubicBezTo>
                    <a:pt x="39146" y="130"/>
                    <a:pt x="48139" y="1156"/>
                    <a:pt x="57237" y="7640"/>
                  </a:cubicBezTo>
                  <a:cubicBezTo>
                    <a:pt x="66336" y="14124"/>
                    <a:pt x="70205" y="17537"/>
                    <a:pt x="73162" y="22432"/>
                  </a:cubicBezTo>
                  <a:cubicBezTo>
                    <a:pt x="76119" y="27320"/>
                    <a:pt x="77601" y="30391"/>
                    <a:pt x="77373" y="30961"/>
                  </a:cubicBezTo>
                  <a:cubicBezTo>
                    <a:pt x="77145" y="31531"/>
                    <a:pt x="59624" y="41762"/>
                    <a:pt x="59624" y="41762"/>
                  </a:cubicBezTo>
                  <a:cubicBezTo>
                    <a:pt x="59624" y="41762"/>
                    <a:pt x="57694" y="42560"/>
                    <a:pt x="57237" y="41884"/>
                  </a:cubicBezTo>
                  <a:cubicBezTo>
                    <a:pt x="56781" y="41200"/>
                    <a:pt x="53596" y="35848"/>
                    <a:pt x="50518" y="33576"/>
                  </a:cubicBezTo>
                  <a:cubicBezTo>
                    <a:pt x="47454" y="31303"/>
                    <a:pt x="42901" y="29250"/>
                    <a:pt x="38918" y="29479"/>
                  </a:cubicBezTo>
                  <a:cubicBezTo>
                    <a:pt x="34935" y="29707"/>
                    <a:pt x="31408" y="29593"/>
                    <a:pt x="27767" y="33234"/>
                  </a:cubicBezTo>
                  <a:cubicBezTo>
                    <a:pt x="24126" y="36875"/>
                    <a:pt x="23221" y="37901"/>
                    <a:pt x="23221" y="37901"/>
                  </a:cubicBezTo>
                  <a:cubicBezTo>
                    <a:pt x="23221" y="37901"/>
                    <a:pt x="22423" y="39489"/>
                    <a:pt x="21397" y="39041"/>
                  </a:cubicBezTo>
                  <a:cubicBezTo>
                    <a:pt x="20386" y="38585"/>
                    <a:pt x="699" y="30163"/>
                    <a:pt x="699" y="30163"/>
                  </a:cubicBezTo>
                  <a:lnTo>
                    <a:pt x="128" y="29022"/>
                  </a:lnTo>
                  <a:close/>
                </a:path>
              </a:pathLst>
            </a:custGeom>
            <a:solidFill>
              <a:srgbClr val="231F20"/>
            </a:solidFill>
            <a:ln w="7575" cap="flat">
              <a:noFill/>
              <a:prstDash val="solid"/>
              <a:round/>
            </a:ln>
          </p:spPr>
          <p:txBody>
            <a:bodyPr rtlCol="0" anchor="ctr"/>
            <a:lstStyle/>
            <a:p>
              <a:endParaRPr lang="en-GB"/>
            </a:p>
          </p:txBody>
        </p:sp>
        <p:sp>
          <p:nvSpPr>
            <p:cNvPr id="652" name="Freeform: Shape 651">
              <a:extLst>
                <a:ext uri="{FF2B5EF4-FFF2-40B4-BE49-F238E27FC236}">
                  <a16:creationId xmlns:a16="http://schemas.microsoft.com/office/drawing/2014/main" id="{244E2EB4-FC91-44C7-A6B0-076356D261D6}"/>
                </a:ext>
              </a:extLst>
            </p:cNvPr>
            <p:cNvSpPr/>
            <p:nvPr/>
          </p:nvSpPr>
          <p:spPr>
            <a:xfrm>
              <a:off x="7114266" y="3668893"/>
              <a:ext cx="25549" cy="19790"/>
            </a:xfrm>
            <a:custGeom>
              <a:avLst/>
              <a:gdLst>
                <a:gd name="connsiteX0" fmla="*/ 7545 w 25549"/>
                <a:gd name="connsiteY0" fmla="*/ 546 h 19790"/>
                <a:gd name="connsiteX1" fmla="*/ 23956 w 25549"/>
                <a:gd name="connsiteY1" fmla="*/ 7304 h 19790"/>
                <a:gd name="connsiteX2" fmla="*/ 25644 w 25549"/>
                <a:gd name="connsiteY2" fmla="*/ 8839 h 19790"/>
                <a:gd name="connsiteX3" fmla="*/ 24116 w 25549"/>
                <a:gd name="connsiteY3" fmla="*/ 12617 h 19790"/>
                <a:gd name="connsiteX4" fmla="*/ 23150 w 25549"/>
                <a:gd name="connsiteY4" fmla="*/ 17763 h 19790"/>
                <a:gd name="connsiteX5" fmla="*/ 20900 w 25549"/>
                <a:gd name="connsiteY5" fmla="*/ 19854 h 19790"/>
                <a:gd name="connsiteX6" fmla="*/ 14059 w 25549"/>
                <a:gd name="connsiteY6" fmla="*/ 18006 h 19790"/>
                <a:gd name="connsiteX7" fmla="*/ 7948 w 25549"/>
                <a:gd name="connsiteY7" fmla="*/ 16957 h 19790"/>
                <a:gd name="connsiteX8" fmla="*/ 6176 w 25549"/>
                <a:gd name="connsiteY8" fmla="*/ 16159 h 19790"/>
                <a:gd name="connsiteX9" fmla="*/ 2482 w 25549"/>
                <a:gd name="connsiteY9" fmla="*/ 15513 h 19790"/>
                <a:gd name="connsiteX10" fmla="*/ 141 w 25549"/>
                <a:gd name="connsiteY10" fmla="*/ 15027 h 19790"/>
                <a:gd name="connsiteX11" fmla="*/ 551 w 25549"/>
                <a:gd name="connsiteY11" fmla="*/ 11811 h 19790"/>
                <a:gd name="connsiteX12" fmla="*/ 3288 w 25549"/>
                <a:gd name="connsiteY12" fmla="*/ 1755 h 19790"/>
                <a:gd name="connsiteX13" fmla="*/ 4405 w 25549"/>
                <a:gd name="connsiteY13" fmla="*/ 151 h 19790"/>
                <a:gd name="connsiteX14" fmla="*/ 7545 w 25549"/>
                <a:gd name="connsiteY14" fmla="*/ 546 h 19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49" h="19790">
                  <a:moveTo>
                    <a:pt x="7545" y="546"/>
                  </a:moveTo>
                  <a:lnTo>
                    <a:pt x="23956" y="7304"/>
                  </a:lnTo>
                  <a:cubicBezTo>
                    <a:pt x="23956" y="7304"/>
                    <a:pt x="25887" y="8109"/>
                    <a:pt x="25644" y="8839"/>
                  </a:cubicBezTo>
                  <a:cubicBezTo>
                    <a:pt x="25408" y="9561"/>
                    <a:pt x="24602" y="10443"/>
                    <a:pt x="24116" y="12617"/>
                  </a:cubicBezTo>
                  <a:cubicBezTo>
                    <a:pt x="23637" y="14783"/>
                    <a:pt x="22991" y="17117"/>
                    <a:pt x="23150" y="17763"/>
                  </a:cubicBezTo>
                  <a:cubicBezTo>
                    <a:pt x="23310" y="18409"/>
                    <a:pt x="22671" y="20340"/>
                    <a:pt x="20900" y="19854"/>
                  </a:cubicBezTo>
                  <a:cubicBezTo>
                    <a:pt x="19129" y="19375"/>
                    <a:pt x="15024" y="18006"/>
                    <a:pt x="14059" y="18006"/>
                  </a:cubicBezTo>
                  <a:cubicBezTo>
                    <a:pt x="13101" y="18006"/>
                    <a:pt x="8510" y="16957"/>
                    <a:pt x="7948" y="16957"/>
                  </a:cubicBezTo>
                  <a:cubicBezTo>
                    <a:pt x="7385" y="16957"/>
                    <a:pt x="7545" y="16881"/>
                    <a:pt x="6176" y="16159"/>
                  </a:cubicBezTo>
                  <a:cubicBezTo>
                    <a:pt x="4808" y="15430"/>
                    <a:pt x="3926" y="15673"/>
                    <a:pt x="2482" y="15513"/>
                  </a:cubicBezTo>
                  <a:cubicBezTo>
                    <a:pt x="1030" y="15354"/>
                    <a:pt x="225" y="15589"/>
                    <a:pt x="141" y="15027"/>
                  </a:cubicBezTo>
                  <a:cubicBezTo>
                    <a:pt x="65" y="14464"/>
                    <a:pt x="141" y="13096"/>
                    <a:pt x="551" y="11811"/>
                  </a:cubicBezTo>
                  <a:cubicBezTo>
                    <a:pt x="947" y="10527"/>
                    <a:pt x="3288" y="1755"/>
                    <a:pt x="3288" y="1755"/>
                  </a:cubicBezTo>
                  <a:cubicBezTo>
                    <a:pt x="3288" y="1755"/>
                    <a:pt x="3204" y="227"/>
                    <a:pt x="4405" y="151"/>
                  </a:cubicBezTo>
                  <a:cubicBezTo>
                    <a:pt x="5614" y="67"/>
                    <a:pt x="7545" y="546"/>
                    <a:pt x="7545" y="546"/>
                  </a:cubicBezTo>
                  <a:close/>
                </a:path>
              </a:pathLst>
            </a:custGeom>
            <a:solidFill>
              <a:srgbClr val="231F20"/>
            </a:solidFill>
            <a:ln w="7575" cap="flat">
              <a:noFill/>
              <a:prstDash val="solid"/>
              <a:round/>
            </a:ln>
          </p:spPr>
          <p:txBody>
            <a:bodyPr rtlCol="0" anchor="ctr"/>
            <a:lstStyle/>
            <a:p>
              <a:endParaRPr lang="en-GB"/>
            </a:p>
          </p:txBody>
        </p:sp>
        <p:sp>
          <p:nvSpPr>
            <p:cNvPr id="653" name="Freeform: Shape 652">
              <a:extLst>
                <a:ext uri="{FF2B5EF4-FFF2-40B4-BE49-F238E27FC236}">
                  <a16:creationId xmlns:a16="http://schemas.microsoft.com/office/drawing/2014/main" id="{3AD70AA8-BDE2-45F0-8356-A0DECFFB5C4F}"/>
                </a:ext>
              </a:extLst>
            </p:cNvPr>
            <p:cNvSpPr/>
            <p:nvPr/>
          </p:nvSpPr>
          <p:spPr>
            <a:xfrm>
              <a:off x="7109762" y="3693357"/>
              <a:ext cx="25059" cy="17695"/>
            </a:xfrm>
            <a:custGeom>
              <a:avLst/>
              <a:gdLst>
                <a:gd name="connsiteX0" fmla="*/ 7867 w 25059"/>
                <a:gd name="connsiteY0" fmla="*/ 1116 h 17695"/>
                <a:gd name="connsiteX1" fmla="*/ 20652 w 25059"/>
                <a:gd name="connsiteY1" fmla="*/ 4172 h 17695"/>
                <a:gd name="connsiteX2" fmla="*/ 23951 w 25059"/>
                <a:gd name="connsiteY2" fmla="*/ 4734 h 17695"/>
                <a:gd name="connsiteX3" fmla="*/ 25160 w 25059"/>
                <a:gd name="connsiteY3" fmla="*/ 5464 h 17695"/>
                <a:gd name="connsiteX4" fmla="*/ 24514 w 25059"/>
                <a:gd name="connsiteY4" fmla="*/ 14388 h 17695"/>
                <a:gd name="connsiteX5" fmla="*/ 23389 w 25059"/>
                <a:gd name="connsiteY5" fmla="*/ 17368 h 17695"/>
                <a:gd name="connsiteX6" fmla="*/ 18805 w 25059"/>
                <a:gd name="connsiteY6" fmla="*/ 17847 h 17695"/>
                <a:gd name="connsiteX7" fmla="*/ 12693 w 25059"/>
                <a:gd name="connsiteY7" fmla="*/ 17771 h 17695"/>
                <a:gd name="connsiteX8" fmla="*/ 8505 w 25059"/>
                <a:gd name="connsiteY8" fmla="*/ 16881 h 17695"/>
                <a:gd name="connsiteX9" fmla="*/ 5046 w 25059"/>
                <a:gd name="connsiteY9" fmla="*/ 16159 h 17695"/>
                <a:gd name="connsiteX10" fmla="*/ 1185 w 25059"/>
                <a:gd name="connsiteY10" fmla="*/ 15673 h 17695"/>
                <a:gd name="connsiteX11" fmla="*/ 144 w 25059"/>
                <a:gd name="connsiteY11" fmla="*/ 13423 h 17695"/>
                <a:gd name="connsiteX12" fmla="*/ 463 w 25059"/>
                <a:gd name="connsiteY12" fmla="*/ 9318 h 17695"/>
                <a:gd name="connsiteX13" fmla="*/ 1588 w 25059"/>
                <a:gd name="connsiteY13" fmla="*/ 4255 h 17695"/>
                <a:gd name="connsiteX14" fmla="*/ 2637 w 25059"/>
                <a:gd name="connsiteY14" fmla="*/ 1200 h 17695"/>
                <a:gd name="connsiteX15" fmla="*/ 4241 w 25059"/>
                <a:gd name="connsiteY15" fmla="*/ 151 h 17695"/>
                <a:gd name="connsiteX16" fmla="*/ 7061 w 25059"/>
                <a:gd name="connsiteY16" fmla="*/ 630 h 17695"/>
                <a:gd name="connsiteX17" fmla="*/ 7867 w 25059"/>
                <a:gd name="connsiteY17" fmla="*/ 1116 h 17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059" h="17695">
                  <a:moveTo>
                    <a:pt x="7867" y="1116"/>
                  </a:moveTo>
                  <a:cubicBezTo>
                    <a:pt x="7867" y="1116"/>
                    <a:pt x="18805" y="4088"/>
                    <a:pt x="20652" y="4172"/>
                  </a:cubicBezTo>
                  <a:cubicBezTo>
                    <a:pt x="22507" y="4255"/>
                    <a:pt x="23951" y="4734"/>
                    <a:pt x="23951" y="4734"/>
                  </a:cubicBezTo>
                  <a:cubicBezTo>
                    <a:pt x="23951" y="4734"/>
                    <a:pt x="25319" y="4575"/>
                    <a:pt x="25160" y="5464"/>
                  </a:cubicBezTo>
                  <a:cubicBezTo>
                    <a:pt x="25000" y="6346"/>
                    <a:pt x="24430" y="12936"/>
                    <a:pt x="24514" y="14388"/>
                  </a:cubicBezTo>
                  <a:cubicBezTo>
                    <a:pt x="24597" y="15840"/>
                    <a:pt x="24270" y="17041"/>
                    <a:pt x="23389" y="17368"/>
                  </a:cubicBezTo>
                  <a:cubicBezTo>
                    <a:pt x="22507" y="17687"/>
                    <a:pt x="20812" y="17847"/>
                    <a:pt x="18805" y="17847"/>
                  </a:cubicBezTo>
                  <a:cubicBezTo>
                    <a:pt x="16791" y="17847"/>
                    <a:pt x="14221" y="17847"/>
                    <a:pt x="12693" y="17771"/>
                  </a:cubicBezTo>
                  <a:cubicBezTo>
                    <a:pt x="11158" y="17687"/>
                    <a:pt x="9957" y="17125"/>
                    <a:pt x="8505" y="16881"/>
                  </a:cubicBezTo>
                  <a:cubicBezTo>
                    <a:pt x="7061" y="16638"/>
                    <a:pt x="7380" y="16402"/>
                    <a:pt x="5046" y="16159"/>
                  </a:cubicBezTo>
                  <a:cubicBezTo>
                    <a:pt x="2713" y="15916"/>
                    <a:pt x="1915" y="16319"/>
                    <a:pt x="1185" y="15673"/>
                  </a:cubicBezTo>
                  <a:cubicBezTo>
                    <a:pt x="463" y="15034"/>
                    <a:pt x="-16" y="15194"/>
                    <a:pt x="144" y="13423"/>
                  </a:cubicBezTo>
                  <a:cubicBezTo>
                    <a:pt x="303" y="11659"/>
                    <a:pt x="144" y="11089"/>
                    <a:pt x="463" y="9318"/>
                  </a:cubicBezTo>
                  <a:cubicBezTo>
                    <a:pt x="782" y="7547"/>
                    <a:pt x="1025" y="6103"/>
                    <a:pt x="1588" y="4255"/>
                  </a:cubicBezTo>
                  <a:cubicBezTo>
                    <a:pt x="2150" y="2401"/>
                    <a:pt x="1831" y="1922"/>
                    <a:pt x="2637" y="1200"/>
                  </a:cubicBezTo>
                  <a:cubicBezTo>
                    <a:pt x="3443" y="470"/>
                    <a:pt x="2796" y="151"/>
                    <a:pt x="4241" y="151"/>
                  </a:cubicBezTo>
                  <a:cubicBezTo>
                    <a:pt x="5693" y="151"/>
                    <a:pt x="6498" y="394"/>
                    <a:pt x="7061" y="630"/>
                  </a:cubicBezTo>
                  <a:cubicBezTo>
                    <a:pt x="7623" y="873"/>
                    <a:pt x="7867" y="1116"/>
                    <a:pt x="7867" y="1116"/>
                  </a:cubicBezTo>
                  <a:close/>
                </a:path>
              </a:pathLst>
            </a:custGeom>
            <a:solidFill>
              <a:srgbClr val="231F20"/>
            </a:solidFill>
            <a:ln w="7575" cap="flat">
              <a:noFill/>
              <a:prstDash val="solid"/>
              <a:round/>
            </a:ln>
          </p:spPr>
          <p:txBody>
            <a:bodyPr rtlCol="0" anchor="ctr"/>
            <a:lstStyle/>
            <a:p>
              <a:endParaRPr lang="en-GB"/>
            </a:p>
          </p:txBody>
        </p:sp>
        <p:sp>
          <p:nvSpPr>
            <p:cNvPr id="654" name="Freeform: Shape 653">
              <a:extLst>
                <a:ext uri="{FF2B5EF4-FFF2-40B4-BE49-F238E27FC236}">
                  <a16:creationId xmlns:a16="http://schemas.microsoft.com/office/drawing/2014/main" id="{1EF900AD-D8A9-4949-951B-E42DAC5F74BE}"/>
                </a:ext>
              </a:extLst>
            </p:cNvPr>
            <p:cNvSpPr/>
            <p:nvPr/>
          </p:nvSpPr>
          <p:spPr>
            <a:xfrm>
              <a:off x="7110271" y="3718532"/>
              <a:ext cx="25243" cy="16926"/>
            </a:xfrm>
            <a:custGeom>
              <a:avLst/>
              <a:gdLst>
                <a:gd name="connsiteX0" fmla="*/ 113 w 25243"/>
                <a:gd name="connsiteY0" fmla="*/ 161 h 16926"/>
                <a:gd name="connsiteX1" fmla="*/ 23685 w 25243"/>
                <a:gd name="connsiteY1" fmla="*/ 1050 h 16926"/>
                <a:gd name="connsiteX2" fmla="*/ 24491 w 25243"/>
                <a:gd name="connsiteY2" fmla="*/ 10864 h 16926"/>
                <a:gd name="connsiteX3" fmla="*/ 25053 w 25243"/>
                <a:gd name="connsiteY3" fmla="*/ 14322 h 16926"/>
                <a:gd name="connsiteX4" fmla="*/ 11698 w 25243"/>
                <a:gd name="connsiteY4" fmla="*/ 16816 h 16926"/>
                <a:gd name="connsiteX5" fmla="*/ 3731 w 25243"/>
                <a:gd name="connsiteY5" fmla="*/ 17059 h 16926"/>
                <a:gd name="connsiteX6" fmla="*/ 919 w 25243"/>
                <a:gd name="connsiteY6" fmla="*/ 17059 h 16926"/>
                <a:gd name="connsiteX7" fmla="*/ 113 w 25243"/>
                <a:gd name="connsiteY7" fmla="*/ 161 h 1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43" h="16926">
                  <a:moveTo>
                    <a:pt x="113" y="161"/>
                  </a:moveTo>
                  <a:lnTo>
                    <a:pt x="23685" y="1050"/>
                  </a:lnTo>
                  <a:cubicBezTo>
                    <a:pt x="23685" y="1050"/>
                    <a:pt x="23921" y="8523"/>
                    <a:pt x="24491" y="10864"/>
                  </a:cubicBezTo>
                  <a:cubicBezTo>
                    <a:pt x="25053" y="13190"/>
                    <a:pt x="25775" y="13912"/>
                    <a:pt x="25053" y="14322"/>
                  </a:cubicBezTo>
                  <a:cubicBezTo>
                    <a:pt x="24331" y="14718"/>
                    <a:pt x="15316" y="16413"/>
                    <a:pt x="11698" y="16816"/>
                  </a:cubicBezTo>
                  <a:cubicBezTo>
                    <a:pt x="8079" y="17211"/>
                    <a:pt x="5343" y="17059"/>
                    <a:pt x="3731" y="17059"/>
                  </a:cubicBezTo>
                  <a:lnTo>
                    <a:pt x="919" y="17059"/>
                  </a:lnTo>
                  <a:lnTo>
                    <a:pt x="113" y="161"/>
                  </a:lnTo>
                  <a:close/>
                </a:path>
              </a:pathLst>
            </a:custGeom>
            <a:solidFill>
              <a:srgbClr val="231F20"/>
            </a:solidFill>
            <a:ln w="7575" cap="flat">
              <a:noFill/>
              <a:prstDash val="solid"/>
              <a:round/>
            </a:ln>
          </p:spPr>
          <p:txBody>
            <a:bodyPr rtlCol="0" anchor="ctr"/>
            <a:lstStyle/>
            <a:p>
              <a:endParaRPr lang="en-GB"/>
            </a:p>
          </p:txBody>
        </p:sp>
        <p:sp>
          <p:nvSpPr>
            <p:cNvPr id="655" name="Freeform: Shape 654">
              <a:extLst>
                <a:ext uri="{FF2B5EF4-FFF2-40B4-BE49-F238E27FC236}">
                  <a16:creationId xmlns:a16="http://schemas.microsoft.com/office/drawing/2014/main" id="{3346C388-1811-4E16-86FD-274F3D12EC1D}"/>
                </a:ext>
              </a:extLst>
            </p:cNvPr>
            <p:cNvSpPr/>
            <p:nvPr/>
          </p:nvSpPr>
          <p:spPr>
            <a:xfrm>
              <a:off x="7113570" y="3740573"/>
              <a:ext cx="28582" cy="20440"/>
            </a:xfrm>
            <a:custGeom>
              <a:avLst/>
              <a:gdLst>
                <a:gd name="connsiteX0" fmla="*/ 115 w 28582"/>
                <a:gd name="connsiteY0" fmla="*/ 4036 h 20440"/>
                <a:gd name="connsiteX1" fmla="*/ 23527 w 28582"/>
                <a:gd name="connsiteY1" fmla="*/ 175 h 20440"/>
                <a:gd name="connsiteX2" fmla="*/ 24409 w 28582"/>
                <a:gd name="connsiteY2" fmla="*/ 729 h 20440"/>
                <a:gd name="connsiteX3" fmla="*/ 28590 w 28582"/>
                <a:gd name="connsiteY3" fmla="*/ 11516 h 20440"/>
                <a:gd name="connsiteX4" fmla="*/ 28430 w 28582"/>
                <a:gd name="connsiteY4" fmla="*/ 12398 h 20440"/>
                <a:gd name="connsiteX5" fmla="*/ 5102 w 28582"/>
                <a:gd name="connsiteY5" fmla="*/ 20607 h 20440"/>
                <a:gd name="connsiteX6" fmla="*/ 4380 w 28582"/>
                <a:gd name="connsiteY6" fmla="*/ 19155 h 20440"/>
                <a:gd name="connsiteX7" fmla="*/ 191 w 28582"/>
                <a:gd name="connsiteY7" fmla="*/ 5321 h 20440"/>
                <a:gd name="connsiteX8" fmla="*/ 115 w 28582"/>
                <a:gd name="connsiteY8" fmla="*/ 4036 h 2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2" h="20440">
                  <a:moveTo>
                    <a:pt x="115" y="4036"/>
                  </a:moveTo>
                  <a:lnTo>
                    <a:pt x="23527" y="175"/>
                  </a:lnTo>
                  <a:cubicBezTo>
                    <a:pt x="23527" y="175"/>
                    <a:pt x="24006" y="91"/>
                    <a:pt x="24409" y="729"/>
                  </a:cubicBezTo>
                  <a:cubicBezTo>
                    <a:pt x="24812" y="1376"/>
                    <a:pt x="28590" y="11516"/>
                    <a:pt x="28590" y="11516"/>
                  </a:cubicBezTo>
                  <a:cubicBezTo>
                    <a:pt x="28590" y="11516"/>
                    <a:pt x="28917" y="12238"/>
                    <a:pt x="28430" y="12398"/>
                  </a:cubicBezTo>
                  <a:cubicBezTo>
                    <a:pt x="27951" y="12557"/>
                    <a:pt x="5102" y="20607"/>
                    <a:pt x="5102" y="20607"/>
                  </a:cubicBezTo>
                  <a:cubicBezTo>
                    <a:pt x="5102" y="20607"/>
                    <a:pt x="4942" y="20767"/>
                    <a:pt x="4380" y="19155"/>
                  </a:cubicBezTo>
                  <a:cubicBezTo>
                    <a:pt x="3817" y="17544"/>
                    <a:pt x="191" y="5321"/>
                    <a:pt x="191" y="5321"/>
                  </a:cubicBezTo>
                  <a:lnTo>
                    <a:pt x="115" y="4036"/>
                  </a:lnTo>
                  <a:close/>
                </a:path>
              </a:pathLst>
            </a:custGeom>
            <a:solidFill>
              <a:srgbClr val="231F20"/>
            </a:solidFill>
            <a:ln w="7575" cap="flat">
              <a:noFill/>
              <a:prstDash val="solid"/>
              <a:round/>
            </a:ln>
          </p:spPr>
          <p:txBody>
            <a:bodyPr rtlCol="0" anchor="ctr"/>
            <a:lstStyle/>
            <a:p>
              <a:endParaRPr lang="en-GB"/>
            </a:p>
          </p:txBody>
        </p:sp>
        <p:sp>
          <p:nvSpPr>
            <p:cNvPr id="656" name="Freeform: Shape 655">
              <a:extLst>
                <a:ext uri="{FF2B5EF4-FFF2-40B4-BE49-F238E27FC236}">
                  <a16:creationId xmlns:a16="http://schemas.microsoft.com/office/drawing/2014/main" id="{1FEBC53F-4C1D-4D6D-A201-051521EB77F2}"/>
                </a:ext>
              </a:extLst>
            </p:cNvPr>
            <p:cNvSpPr/>
            <p:nvPr/>
          </p:nvSpPr>
          <p:spPr>
            <a:xfrm>
              <a:off x="7122259" y="3760043"/>
              <a:ext cx="28510" cy="25175"/>
            </a:xfrm>
            <a:custGeom>
              <a:avLst/>
              <a:gdLst>
                <a:gd name="connsiteX0" fmla="*/ 119 w 28510"/>
                <a:gd name="connsiteY0" fmla="*/ 10632 h 25175"/>
                <a:gd name="connsiteX1" fmla="*/ 22968 w 28510"/>
                <a:gd name="connsiteY1" fmla="*/ 180 h 25175"/>
                <a:gd name="connsiteX2" fmla="*/ 28517 w 28510"/>
                <a:gd name="connsiteY2" fmla="*/ 11681 h 25175"/>
                <a:gd name="connsiteX3" fmla="*/ 28198 w 28510"/>
                <a:gd name="connsiteY3" fmla="*/ 12806 h 25175"/>
                <a:gd name="connsiteX4" fmla="*/ 6800 w 28510"/>
                <a:gd name="connsiteY4" fmla="*/ 25356 h 25175"/>
                <a:gd name="connsiteX5" fmla="*/ 119 w 28510"/>
                <a:gd name="connsiteY5" fmla="*/ 10632 h 25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0" h="25175">
                  <a:moveTo>
                    <a:pt x="119" y="10632"/>
                  </a:moveTo>
                  <a:lnTo>
                    <a:pt x="22968" y="180"/>
                  </a:lnTo>
                  <a:lnTo>
                    <a:pt x="28517" y="11681"/>
                  </a:lnTo>
                  <a:cubicBezTo>
                    <a:pt x="28517" y="11681"/>
                    <a:pt x="28920" y="12570"/>
                    <a:pt x="28198" y="12806"/>
                  </a:cubicBezTo>
                  <a:cubicBezTo>
                    <a:pt x="27468" y="13049"/>
                    <a:pt x="6800" y="25356"/>
                    <a:pt x="6800" y="25356"/>
                  </a:cubicBezTo>
                  <a:lnTo>
                    <a:pt x="119" y="10632"/>
                  </a:lnTo>
                  <a:close/>
                </a:path>
              </a:pathLst>
            </a:custGeom>
            <a:solidFill>
              <a:srgbClr val="231F20"/>
            </a:solidFill>
            <a:ln w="7575" cap="flat">
              <a:noFill/>
              <a:prstDash val="solid"/>
              <a:round/>
            </a:ln>
          </p:spPr>
          <p:txBody>
            <a:bodyPr rtlCol="0" anchor="ctr"/>
            <a:lstStyle/>
            <a:p>
              <a:endParaRPr lang="en-GB"/>
            </a:p>
          </p:txBody>
        </p:sp>
        <p:sp>
          <p:nvSpPr>
            <p:cNvPr id="657" name="Freeform: Shape 656">
              <a:extLst>
                <a:ext uri="{FF2B5EF4-FFF2-40B4-BE49-F238E27FC236}">
                  <a16:creationId xmlns:a16="http://schemas.microsoft.com/office/drawing/2014/main" id="{CF99B923-2AA4-4F7D-8CFE-F2DF5E256F92}"/>
                </a:ext>
              </a:extLst>
            </p:cNvPr>
            <p:cNvSpPr/>
            <p:nvPr/>
          </p:nvSpPr>
          <p:spPr>
            <a:xfrm>
              <a:off x="7144849" y="3668438"/>
              <a:ext cx="12285" cy="16868"/>
            </a:xfrm>
            <a:custGeom>
              <a:avLst/>
              <a:gdLst>
                <a:gd name="connsiteX0" fmla="*/ 9309 w 12285"/>
                <a:gd name="connsiteY0" fmla="*/ 278 h 16868"/>
                <a:gd name="connsiteX1" fmla="*/ 5607 w 12285"/>
                <a:gd name="connsiteY1" fmla="*/ 3098 h 16868"/>
                <a:gd name="connsiteX2" fmla="*/ 2475 w 12285"/>
                <a:gd name="connsiteY2" fmla="*/ 8404 h 16868"/>
                <a:gd name="connsiteX3" fmla="*/ 939 w 12285"/>
                <a:gd name="connsiteY3" fmla="*/ 12585 h 16868"/>
                <a:gd name="connsiteX4" fmla="*/ 141 w 12285"/>
                <a:gd name="connsiteY4" fmla="*/ 15648 h 16868"/>
                <a:gd name="connsiteX5" fmla="*/ 704 w 12285"/>
                <a:gd name="connsiteY5" fmla="*/ 17009 h 16868"/>
                <a:gd name="connsiteX6" fmla="*/ 2391 w 12285"/>
                <a:gd name="connsiteY6" fmla="*/ 16043 h 16868"/>
                <a:gd name="connsiteX7" fmla="*/ 5363 w 12285"/>
                <a:gd name="connsiteY7" fmla="*/ 12265 h 16868"/>
                <a:gd name="connsiteX8" fmla="*/ 8184 w 12285"/>
                <a:gd name="connsiteY8" fmla="*/ 9529 h 16868"/>
                <a:gd name="connsiteX9" fmla="*/ 11080 w 12285"/>
                <a:gd name="connsiteY9" fmla="*/ 7522 h 16868"/>
                <a:gd name="connsiteX10" fmla="*/ 11969 w 12285"/>
                <a:gd name="connsiteY10" fmla="*/ 6716 h 16868"/>
                <a:gd name="connsiteX11" fmla="*/ 12288 w 12285"/>
                <a:gd name="connsiteY11" fmla="*/ 3896 h 16868"/>
                <a:gd name="connsiteX12" fmla="*/ 11399 w 12285"/>
                <a:gd name="connsiteY12" fmla="*/ 1084 h 16868"/>
                <a:gd name="connsiteX13" fmla="*/ 10760 w 12285"/>
                <a:gd name="connsiteY13" fmla="*/ 194 h 16868"/>
                <a:gd name="connsiteX14" fmla="*/ 9309 w 12285"/>
                <a:gd name="connsiteY14" fmla="*/ 278 h 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85" h="16868">
                  <a:moveTo>
                    <a:pt x="9309" y="278"/>
                  </a:moveTo>
                  <a:cubicBezTo>
                    <a:pt x="9309" y="278"/>
                    <a:pt x="6739" y="1806"/>
                    <a:pt x="5607" y="3098"/>
                  </a:cubicBezTo>
                  <a:cubicBezTo>
                    <a:pt x="4482" y="4383"/>
                    <a:pt x="3037" y="7036"/>
                    <a:pt x="2475" y="8404"/>
                  </a:cubicBezTo>
                  <a:cubicBezTo>
                    <a:pt x="1905" y="9772"/>
                    <a:pt x="1183" y="11300"/>
                    <a:pt x="939" y="12585"/>
                  </a:cubicBezTo>
                  <a:cubicBezTo>
                    <a:pt x="704" y="13877"/>
                    <a:pt x="141" y="15238"/>
                    <a:pt x="141" y="15648"/>
                  </a:cubicBezTo>
                  <a:cubicBezTo>
                    <a:pt x="141" y="16043"/>
                    <a:pt x="-26" y="17009"/>
                    <a:pt x="704" y="17009"/>
                  </a:cubicBezTo>
                  <a:cubicBezTo>
                    <a:pt x="1426" y="17009"/>
                    <a:pt x="1905" y="16530"/>
                    <a:pt x="2391" y="16043"/>
                  </a:cubicBezTo>
                  <a:cubicBezTo>
                    <a:pt x="2870" y="15564"/>
                    <a:pt x="4565" y="13231"/>
                    <a:pt x="5363" y="12265"/>
                  </a:cubicBezTo>
                  <a:cubicBezTo>
                    <a:pt x="6169" y="11300"/>
                    <a:pt x="6329" y="10738"/>
                    <a:pt x="8184" y="9529"/>
                  </a:cubicBezTo>
                  <a:cubicBezTo>
                    <a:pt x="10031" y="8320"/>
                    <a:pt x="10677" y="7841"/>
                    <a:pt x="11080" y="7522"/>
                  </a:cubicBezTo>
                  <a:cubicBezTo>
                    <a:pt x="11483" y="7195"/>
                    <a:pt x="11969" y="6716"/>
                    <a:pt x="11969" y="6716"/>
                  </a:cubicBezTo>
                  <a:cubicBezTo>
                    <a:pt x="11969" y="6716"/>
                    <a:pt x="12691" y="4862"/>
                    <a:pt x="12288" y="3896"/>
                  </a:cubicBezTo>
                  <a:cubicBezTo>
                    <a:pt x="11885" y="2931"/>
                    <a:pt x="11642" y="1646"/>
                    <a:pt x="11399" y="1084"/>
                  </a:cubicBezTo>
                  <a:cubicBezTo>
                    <a:pt x="11163" y="521"/>
                    <a:pt x="11483" y="362"/>
                    <a:pt x="10760" y="194"/>
                  </a:cubicBezTo>
                  <a:cubicBezTo>
                    <a:pt x="10031" y="35"/>
                    <a:pt x="9309" y="278"/>
                    <a:pt x="9309" y="278"/>
                  </a:cubicBezTo>
                  <a:close/>
                </a:path>
              </a:pathLst>
            </a:custGeom>
            <a:solidFill>
              <a:srgbClr val="231F20"/>
            </a:solidFill>
            <a:ln w="7575" cap="flat">
              <a:noFill/>
              <a:prstDash val="solid"/>
              <a:round/>
            </a:ln>
          </p:spPr>
          <p:txBody>
            <a:bodyPr rtlCol="0" anchor="ctr"/>
            <a:lstStyle/>
            <a:p>
              <a:endParaRPr lang="en-GB"/>
            </a:p>
          </p:txBody>
        </p:sp>
        <p:sp>
          <p:nvSpPr>
            <p:cNvPr id="658" name="Freeform: Shape 657">
              <a:extLst>
                <a:ext uri="{FF2B5EF4-FFF2-40B4-BE49-F238E27FC236}">
                  <a16:creationId xmlns:a16="http://schemas.microsoft.com/office/drawing/2014/main" id="{8AFCD7F9-EF14-4B2B-8527-5C5FEAEBDBFA}"/>
                </a:ext>
              </a:extLst>
            </p:cNvPr>
            <p:cNvSpPr/>
            <p:nvPr/>
          </p:nvSpPr>
          <p:spPr>
            <a:xfrm>
              <a:off x="7141160" y="3685869"/>
              <a:ext cx="17107" cy="26260"/>
            </a:xfrm>
            <a:custGeom>
              <a:avLst/>
              <a:gdLst>
                <a:gd name="connsiteX0" fmla="*/ 15254 w 17107"/>
                <a:gd name="connsiteY0" fmla="*/ 149 h 26260"/>
                <a:gd name="connsiteX1" fmla="*/ 530 w 17107"/>
                <a:gd name="connsiteY1" fmla="*/ 13345 h 26260"/>
                <a:gd name="connsiteX2" fmla="*/ 127 w 17107"/>
                <a:gd name="connsiteY2" fmla="*/ 25971 h 26260"/>
                <a:gd name="connsiteX3" fmla="*/ 690 w 17107"/>
                <a:gd name="connsiteY3" fmla="*/ 26382 h 26260"/>
                <a:gd name="connsiteX4" fmla="*/ 16698 w 17107"/>
                <a:gd name="connsiteY4" fmla="*/ 12699 h 26260"/>
                <a:gd name="connsiteX5" fmla="*/ 17185 w 17107"/>
                <a:gd name="connsiteY5" fmla="*/ 9324 h 26260"/>
                <a:gd name="connsiteX6" fmla="*/ 16303 w 17107"/>
                <a:gd name="connsiteY6" fmla="*/ 393 h 26260"/>
                <a:gd name="connsiteX7" fmla="*/ 15254 w 17107"/>
                <a:gd name="connsiteY7" fmla="*/ 149 h 2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7" h="26260">
                  <a:moveTo>
                    <a:pt x="15254" y="149"/>
                  </a:moveTo>
                  <a:lnTo>
                    <a:pt x="530" y="13345"/>
                  </a:lnTo>
                  <a:lnTo>
                    <a:pt x="127" y="25971"/>
                  </a:lnTo>
                  <a:cubicBezTo>
                    <a:pt x="127" y="25971"/>
                    <a:pt x="51" y="26541"/>
                    <a:pt x="690" y="26382"/>
                  </a:cubicBezTo>
                  <a:cubicBezTo>
                    <a:pt x="1336" y="26214"/>
                    <a:pt x="16698" y="12699"/>
                    <a:pt x="16698" y="12699"/>
                  </a:cubicBezTo>
                  <a:cubicBezTo>
                    <a:pt x="16698" y="12699"/>
                    <a:pt x="17420" y="12061"/>
                    <a:pt x="17185" y="9324"/>
                  </a:cubicBezTo>
                  <a:cubicBezTo>
                    <a:pt x="16941" y="6588"/>
                    <a:pt x="16303" y="393"/>
                    <a:pt x="16303" y="393"/>
                  </a:cubicBezTo>
                  <a:lnTo>
                    <a:pt x="15254" y="149"/>
                  </a:lnTo>
                  <a:close/>
                </a:path>
              </a:pathLst>
            </a:custGeom>
            <a:solidFill>
              <a:srgbClr val="231F20"/>
            </a:solidFill>
            <a:ln w="7575" cap="flat">
              <a:noFill/>
              <a:prstDash val="solid"/>
              <a:round/>
            </a:ln>
          </p:spPr>
          <p:txBody>
            <a:bodyPr rtlCol="0" anchor="ctr"/>
            <a:lstStyle/>
            <a:p>
              <a:endParaRPr lang="en-GB"/>
            </a:p>
          </p:txBody>
        </p:sp>
        <p:sp>
          <p:nvSpPr>
            <p:cNvPr id="659" name="Freeform: Shape 658">
              <a:extLst>
                <a:ext uri="{FF2B5EF4-FFF2-40B4-BE49-F238E27FC236}">
                  <a16:creationId xmlns:a16="http://schemas.microsoft.com/office/drawing/2014/main" id="{D5B72CC3-2DF0-4936-B930-D9789189E50F}"/>
                </a:ext>
              </a:extLst>
            </p:cNvPr>
            <p:cNvSpPr/>
            <p:nvPr/>
          </p:nvSpPr>
          <p:spPr>
            <a:xfrm>
              <a:off x="7141163" y="3708759"/>
              <a:ext cx="18820" cy="24384"/>
            </a:xfrm>
            <a:custGeom>
              <a:avLst/>
              <a:gdLst>
                <a:gd name="connsiteX0" fmla="*/ 125 w 18820"/>
                <a:gd name="connsiteY0" fmla="*/ 15002 h 24384"/>
                <a:gd name="connsiteX1" fmla="*/ 16855 w 18820"/>
                <a:gd name="connsiteY1" fmla="*/ 438 h 24384"/>
                <a:gd name="connsiteX2" fmla="*/ 18307 w 18820"/>
                <a:gd name="connsiteY2" fmla="*/ 925 h 24384"/>
                <a:gd name="connsiteX3" fmla="*/ 18946 w 18820"/>
                <a:gd name="connsiteY3" fmla="*/ 10814 h 24384"/>
                <a:gd name="connsiteX4" fmla="*/ 17980 w 18820"/>
                <a:gd name="connsiteY4" fmla="*/ 12669 h 24384"/>
                <a:gd name="connsiteX5" fmla="*/ 3340 w 18820"/>
                <a:gd name="connsiteY5" fmla="*/ 24170 h 24384"/>
                <a:gd name="connsiteX6" fmla="*/ 1653 w 18820"/>
                <a:gd name="connsiteY6" fmla="*/ 24094 h 24384"/>
                <a:gd name="connsiteX7" fmla="*/ 125 w 18820"/>
                <a:gd name="connsiteY7" fmla="*/ 14995 h 24384"/>
                <a:gd name="connsiteX8" fmla="*/ 125 w 18820"/>
                <a:gd name="connsiteY8" fmla="*/ 15002 h 24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20" h="24384">
                  <a:moveTo>
                    <a:pt x="125" y="15002"/>
                  </a:moveTo>
                  <a:lnTo>
                    <a:pt x="16855" y="438"/>
                  </a:lnTo>
                  <a:cubicBezTo>
                    <a:pt x="16855" y="438"/>
                    <a:pt x="18147" y="-444"/>
                    <a:pt x="18307" y="925"/>
                  </a:cubicBezTo>
                  <a:cubicBezTo>
                    <a:pt x="18467" y="2285"/>
                    <a:pt x="18946" y="10814"/>
                    <a:pt x="18946" y="10814"/>
                  </a:cubicBezTo>
                  <a:cubicBezTo>
                    <a:pt x="18946" y="10814"/>
                    <a:pt x="18702" y="12182"/>
                    <a:pt x="17980" y="12669"/>
                  </a:cubicBezTo>
                  <a:cubicBezTo>
                    <a:pt x="17258" y="13148"/>
                    <a:pt x="3340" y="24170"/>
                    <a:pt x="3340" y="24170"/>
                  </a:cubicBezTo>
                  <a:cubicBezTo>
                    <a:pt x="3340" y="24170"/>
                    <a:pt x="1896" y="25059"/>
                    <a:pt x="1653" y="24094"/>
                  </a:cubicBezTo>
                  <a:cubicBezTo>
                    <a:pt x="1417" y="23128"/>
                    <a:pt x="125" y="14995"/>
                    <a:pt x="125" y="14995"/>
                  </a:cubicBezTo>
                  <a:lnTo>
                    <a:pt x="125" y="15002"/>
                  </a:lnTo>
                  <a:close/>
                </a:path>
              </a:pathLst>
            </a:custGeom>
            <a:solidFill>
              <a:srgbClr val="231F20"/>
            </a:solidFill>
            <a:ln w="7575" cap="flat">
              <a:noFill/>
              <a:prstDash val="solid"/>
              <a:round/>
            </a:ln>
          </p:spPr>
          <p:txBody>
            <a:bodyPr rtlCol="0" anchor="ctr"/>
            <a:lstStyle/>
            <a:p>
              <a:endParaRPr lang="en-GB"/>
            </a:p>
          </p:txBody>
        </p:sp>
        <p:sp>
          <p:nvSpPr>
            <p:cNvPr id="660" name="Freeform: Shape 659">
              <a:extLst>
                <a:ext uri="{FF2B5EF4-FFF2-40B4-BE49-F238E27FC236}">
                  <a16:creationId xmlns:a16="http://schemas.microsoft.com/office/drawing/2014/main" id="{57448705-2C3E-4C4D-822C-3BCE9627531A}"/>
                </a:ext>
              </a:extLst>
            </p:cNvPr>
            <p:cNvSpPr/>
            <p:nvPr/>
          </p:nvSpPr>
          <p:spPr>
            <a:xfrm>
              <a:off x="7145914" y="3729824"/>
              <a:ext cx="15924" cy="21832"/>
            </a:xfrm>
            <a:custGeom>
              <a:avLst/>
              <a:gdLst>
                <a:gd name="connsiteX0" fmla="*/ 202 w 15924"/>
                <a:gd name="connsiteY0" fmla="*/ 12203 h 21832"/>
                <a:gd name="connsiteX1" fmla="*/ 13717 w 15924"/>
                <a:gd name="connsiteY1" fmla="*/ 383 h 21832"/>
                <a:gd name="connsiteX2" fmla="*/ 15732 w 15924"/>
                <a:gd name="connsiteY2" fmla="*/ 3196 h 21832"/>
                <a:gd name="connsiteX3" fmla="*/ 16051 w 15924"/>
                <a:gd name="connsiteY3" fmla="*/ 10037 h 21832"/>
                <a:gd name="connsiteX4" fmla="*/ 14842 w 15924"/>
                <a:gd name="connsiteY4" fmla="*/ 11800 h 21832"/>
                <a:gd name="connsiteX5" fmla="*/ 4147 w 15924"/>
                <a:gd name="connsiteY5" fmla="*/ 21294 h 21832"/>
                <a:gd name="connsiteX6" fmla="*/ 1973 w 15924"/>
                <a:gd name="connsiteY6" fmla="*/ 21135 h 21832"/>
                <a:gd name="connsiteX7" fmla="*/ 126 w 15924"/>
                <a:gd name="connsiteY7" fmla="*/ 14134 h 21832"/>
                <a:gd name="connsiteX8" fmla="*/ 202 w 15924"/>
                <a:gd name="connsiteY8" fmla="*/ 12203 h 2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24" h="21832">
                  <a:moveTo>
                    <a:pt x="202" y="12203"/>
                  </a:moveTo>
                  <a:lnTo>
                    <a:pt x="13717" y="383"/>
                  </a:lnTo>
                  <a:cubicBezTo>
                    <a:pt x="13717" y="383"/>
                    <a:pt x="15648" y="-993"/>
                    <a:pt x="15732" y="3196"/>
                  </a:cubicBezTo>
                  <a:cubicBezTo>
                    <a:pt x="15808" y="7376"/>
                    <a:pt x="16051" y="10037"/>
                    <a:pt x="16051" y="10037"/>
                  </a:cubicBezTo>
                  <a:cubicBezTo>
                    <a:pt x="16051" y="10037"/>
                    <a:pt x="16051" y="10835"/>
                    <a:pt x="14842" y="11800"/>
                  </a:cubicBezTo>
                  <a:cubicBezTo>
                    <a:pt x="13634" y="12766"/>
                    <a:pt x="4147" y="21294"/>
                    <a:pt x="4147" y="21294"/>
                  </a:cubicBezTo>
                  <a:cubicBezTo>
                    <a:pt x="4147" y="21294"/>
                    <a:pt x="2452" y="22982"/>
                    <a:pt x="1973" y="21135"/>
                  </a:cubicBezTo>
                  <a:cubicBezTo>
                    <a:pt x="1487" y="19280"/>
                    <a:pt x="126" y="14134"/>
                    <a:pt x="126" y="14134"/>
                  </a:cubicBezTo>
                  <a:lnTo>
                    <a:pt x="202" y="12203"/>
                  </a:lnTo>
                  <a:close/>
                </a:path>
              </a:pathLst>
            </a:custGeom>
            <a:solidFill>
              <a:srgbClr val="231F20"/>
            </a:solidFill>
            <a:ln w="7575" cap="flat">
              <a:noFill/>
              <a:prstDash val="solid"/>
              <a:round/>
            </a:ln>
          </p:spPr>
          <p:txBody>
            <a:bodyPr rtlCol="0" anchor="ctr"/>
            <a:lstStyle/>
            <a:p>
              <a:endParaRPr lang="en-GB"/>
            </a:p>
          </p:txBody>
        </p:sp>
        <p:sp>
          <p:nvSpPr>
            <p:cNvPr id="661" name="Freeform: Shape 660">
              <a:extLst>
                <a:ext uri="{FF2B5EF4-FFF2-40B4-BE49-F238E27FC236}">
                  <a16:creationId xmlns:a16="http://schemas.microsoft.com/office/drawing/2014/main" id="{664B56BB-5DBD-4F2E-9CFD-5EA36B38F1EC}"/>
                </a:ext>
              </a:extLst>
            </p:cNvPr>
            <p:cNvSpPr/>
            <p:nvPr/>
          </p:nvSpPr>
          <p:spPr>
            <a:xfrm>
              <a:off x="7151490" y="3752161"/>
              <a:ext cx="11633" cy="15924"/>
            </a:xfrm>
            <a:custGeom>
              <a:avLst/>
              <a:gdLst>
                <a:gd name="connsiteX0" fmla="*/ 10955 w 11633"/>
                <a:gd name="connsiteY0" fmla="*/ 411 h 15924"/>
                <a:gd name="connsiteX1" fmla="*/ 11761 w 11633"/>
                <a:gd name="connsiteY1" fmla="*/ 9745 h 15924"/>
                <a:gd name="connsiteX2" fmla="*/ 4525 w 11633"/>
                <a:gd name="connsiteY2" fmla="*/ 16100 h 15924"/>
                <a:gd name="connsiteX3" fmla="*/ 260 w 11633"/>
                <a:gd name="connsiteY3" fmla="*/ 7814 h 15924"/>
                <a:gd name="connsiteX4" fmla="*/ 663 w 11633"/>
                <a:gd name="connsiteY4" fmla="*/ 6203 h 15924"/>
                <a:gd name="connsiteX5" fmla="*/ 9990 w 11633"/>
                <a:gd name="connsiteY5" fmla="*/ 175 h 15924"/>
                <a:gd name="connsiteX6" fmla="*/ 10955 w 11633"/>
                <a:gd name="connsiteY6" fmla="*/ 411 h 15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33" h="15924">
                  <a:moveTo>
                    <a:pt x="10955" y="411"/>
                  </a:moveTo>
                  <a:lnTo>
                    <a:pt x="11761" y="9745"/>
                  </a:lnTo>
                  <a:lnTo>
                    <a:pt x="4525" y="16100"/>
                  </a:lnTo>
                  <a:lnTo>
                    <a:pt x="260" y="7814"/>
                  </a:lnTo>
                  <a:cubicBezTo>
                    <a:pt x="260" y="7814"/>
                    <a:pt x="-226" y="6530"/>
                    <a:pt x="663" y="6203"/>
                  </a:cubicBezTo>
                  <a:cubicBezTo>
                    <a:pt x="1545" y="5883"/>
                    <a:pt x="9990" y="175"/>
                    <a:pt x="9990" y="175"/>
                  </a:cubicBezTo>
                  <a:lnTo>
                    <a:pt x="10955" y="411"/>
                  </a:lnTo>
                  <a:close/>
                </a:path>
              </a:pathLst>
            </a:custGeom>
            <a:solidFill>
              <a:srgbClr val="231F20"/>
            </a:solidFill>
            <a:ln w="7575" cap="flat">
              <a:noFill/>
              <a:prstDash val="solid"/>
              <a:round/>
            </a:ln>
          </p:spPr>
          <p:txBody>
            <a:bodyPr rtlCol="0" anchor="ctr"/>
            <a:lstStyle/>
            <a:p>
              <a:endParaRPr lang="en-GB"/>
            </a:p>
          </p:txBody>
        </p:sp>
        <p:sp>
          <p:nvSpPr>
            <p:cNvPr id="662" name="Freeform: Shape 661">
              <a:extLst>
                <a:ext uri="{FF2B5EF4-FFF2-40B4-BE49-F238E27FC236}">
                  <a16:creationId xmlns:a16="http://schemas.microsoft.com/office/drawing/2014/main" id="{82396DC8-27B1-42B4-8133-D0CDE8C56F48}"/>
                </a:ext>
              </a:extLst>
            </p:cNvPr>
            <p:cNvSpPr/>
            <p:nvPr/>
          </p:nvSpPr>
          <p:spPr>
            <a:xfrm>
              <a:off x="7162880" y="3666972"/>
              <a:ext cx="12967" cy="14875"/>
            </a:xfrm>
            <a:custGeom>
              <a:avLst/>
              <a:gdLst>
                <a:gd name="connsiteX0" fmla="*/ 1820 w 12967"/>
                <a:gd name="connsiteY0" fmla="*/ 139 h 14875"/>
                <a:gd name="connsiteX1" fmla="*/ 10029 w 12967"/>
                <a:gd name="connsiteY1" fmla="*/ 8417 h 14875"/>
                <a:gd name="connsiteX2" fmla="*/ 13085 w 12967"/>
                <a:gd name="connsiteY2" fmla="*/ 14293 h 14875"/>
                <a:gd name="connsiteX3" fmla="*/ 12523 w 12967"/>
                <a:gd name="connsiteY3" fmla="*/ 15015 h 14875"/>
                <a:gd name="connsiteX4" fmla="*/ 9870 w 12967"/>
                <a:gd name="connsiteY4" fmla="*/ 13084 h 14875"/>
                <a:gd name="connsiteX5" fmla="*/ 3994 w 12967"/>
                <a:gd name="connsiteY5" fmla="*/ 8904 h 14875"/>
                <a:gd name="connsiteX6" fmla="*/ 619 w 12967"/>
                <a:gd name="connsiteY6" fmla="*/ 7619 h 14875"/>
                <a:gd name="connsiteX7" fmla="*/ 216 w 12967"/>
                <a:gd name="connsiteY7" fmla="*/ 7535 h 14875"/>
                <a:gd name="connsiteX8" fmla="*/ 132 w 12967"/>
                <a:gd name="connsiteY8" fmla="*/ 618 h 14875"/>
                <a:gd name="connsiteX9" fmla="*/ 938 w 12967"/>
                <a:gd name="connsiteY9" fmla="*/ 215 h 14875"/>
                <a:gd name="connsiteX10" fmla="*/ 1820 w 12967"/>
                <a:gd name="connsiteY10" fmla="*/ 139 h 1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7" h="14875">
                  <a:moveTo>
                    <a:pt x="1820" y="139"/>
                  </a:moveTo>
                  <a:cubicBezTo>
                    <a:pt x="1820" y="139"/>
                    <a:pt x="7377" y="3833"/>
                    <a:pt x="10029" y="8417"/>
                  </a:cubicBezTo>
                  <a:cubicBezTo>
                    <a:pt x="12682" y="13008"/>
                    <a:pt x="13085" y="14293"/>
                    <a:pt x="13085" y="14293"/>
                  </a:cubicBezTo>
                  <a:cubicBezTo>
                    <a:pt x="13085" y="14293"/>
                    <a:pt x="13245" y="15015"/>
                    <a:pt x="12523" y="15015"/>
                  </a:cubicBezTo>
                  <a:cubicBezTo>
                    <a:pt x="11801" y="15015"/>
                    <a:pt x="10835" y="13487"/>
                    <a:pt x="9870" y="13084"/>
                  </a:cubicBezTo>
                  <a:cubicBezTo>
                    <a:pt x="8904" y="12689"/>
                    <a:pt x="5446" y="9466"/>
                    <a:pt x="3994" y="8904"/>
                  </a:cubicBezTo>
                  <a:cubicBezTo>
                    <a:pt x="2542" y="8341"/>
                    <a:pt x="619" y="7619"/>
                    <a:pt x="619" y="7619"/>
                  </a:cubicBezTo>
                  <a:lnTo>
                    <a:pt x="216" y="7535"/>
                  </a:lnTo>
                  <a:lnTo>
                    <a:pt x="132" y="618"/>
                  </a:lnTo>
                  <a:cubicBezTo>
                    <a:pt x="132" y="618"/>
                    <a:pt x="459" y="215"/>
                    <a:pt x="938" y="215"/>
                  </a:cubicBezTo>
                  <a:cubicBezTo>
                    <a:pt x="1417" y="215"/>
                    <a:pt x="1820" y="139"/>
                    <a:pt x="1820" y="139"/>
                  </a:cubicBezTo>
                  <a:close/>
                </a:path>
              </a:pathLst>
            </a:custGeom>
            <a:solidFill>
              <a:srgbClr val="231F20"/>
            </a:solidFill>
            <a:ln w="7575" cap="flat">
              <a:noFill/>
              <a:prstDash val="solid"/>
              <a:round/>
            </a:ln>
          </p:spPr>
          <p:txBody>
            <a:bodyPr rtlCol="0" anchor="ctr"/>
            <a:lstStyle/>
            <a:p>
              <a:endParaRPr lang="en-GB"/>
            </a:p>
          </p:txBody>
        </p:sp>
        <p:sp>
          <p:nvSpPr>
            <p:cNvPr id="663" name="Freeform: Shape 662">
              <a:extLst>
                <a:ext uri="{FF2B5EF4-FFF2-40B4-BE49-F238E27FC236}">
                  <a16:creationId xmlns:a16="http://schemas.microsoft.com/office/drawing/2014/main" id="{0AC88E82-7248-45B6-8736-BDE142D53071}"/>
                </a:ext>
              </a:extLst>
            </p:cNvPr>
            <p:cNvSpPr/>
            <p:nvPr/>
          </p:nvSpPr>
          <p:spPr>
            <a:xfrm>
              <a:off x="7164087" y="3685147"/>
              <a:ext cx="19659" cy="20995"/>
            </a:xfrm>
            <a:custGeom>
              <a:avLst/>
              <a:gdLst>
                <a:gd name="connsiteX0" fmla="*/ 1504 w 19659"/>
                <a:gd name="connsiteY0" fmla="*/ 148 h 20995"/>
                <a:gd name="connsiteX1" fmla="*/ 11561 w 19659"/>
                <a:gd name="connsiteY1" fmla="*/ 5454 h 20995"/>
                <a:gd name="connsiteX2" fmla="*/ 13332 w 19659"/>
                <a:gd name="connsiteY2" fmla="*/ 5781 h 20995"/>
                <a:gd name="connsiteX3" fmla="*/ 15255 w 19659"/>
                <a:gd name="connsiteY3" fmla="*/ 6906 h 20995"/>
                <a:gd name="connsiteX4" fmla="*/ 16867 w 19659"/>
                <a:gd name="connsiteY4" fmla="*/ 9802 h 20995"/>
                <a:gd name="connsiteX5" fmla="*/ 18721 w 19659"/>
                <a:gd name="connsiteY5" fmla="*/ 15275 h 20995"/>
                <a:gd name="connsiteX6" fmla="*/ 18881 w 19659"/>
                <a:gd name="connsiteY6" fmla="*/ 18574 h 20995"/>
                <a:gd name="connsiteX7" fmla="*/ 19679 w 19659"/>
                <a:gd name="connsiteY7" fmla="*/ 20102 h 20995"/>
                <a:gd name="connsiteX8" fmla="*/ 18881 w 19659"/>
                <a:gd name="connsiteY8" fmla="*/ 21143 h 20995"/>
                <a:gd name="connsiteX9" fmla="*/ 1261 w 19659"/>
                <a:gd name="connsiteY9" fmla="*/ 12059 h 20995"/>
                <a:gd name="connsiteX10" fmla="*/ 782 w 19659"/>
                <a:gd name="connsiteY10" fmla="*/ 9961 h 20995"/>
                <a:gd name="connsiteX11" fmla="*/ 372 w 19659"/>
                <a:gd name="connsiteY11" fmla="*/ 1995 h 20995"/>
                <a:gd name="connsiteX12" fmla="*/ 296 w 19659"/>
                <a:gd name="connsiteY12" fmla="*/ 148 h 20995"/>
                <a:gd name="connsiteX13" fmla="*/ 1504 w 19659"/>
                <a:gd name="connsiteY13" fmla="*/ 148 h 2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59" h="20995">
                  <a:moveTo>
                    <a:pt x="1504" y="148"/>
                  </a:moveTo>
                  <a:lnTo>
                    <a:pt x="11561" y="5454"/>
                  </a:lnTo>
                  <a:cubicBezTo>
                    <a:pt x="11561" y="5454"/>
                    <a:pt x="12207" y="5454"/>
                    <a:pt x="13332" y="5781"/>
                  </a:cubicBezTo>
                  <a:cubicBezTo>
                    <a:pt x="14457" y="6100"/>
                    <a:pt x="14138" y="4899"/>
                    <a:pt x="15255" y="6906"/>
                  </a:cubicBezTo>
                  <a:cubicBezTo>
                    <a:pt x="16388" y="8920"/>
                    <a:pt x="15901" y="7392"/>
                    <a:pt x="16867" y="9802"/>
                  </a:cubicBezTo>
                  <a:cubicBezTo>
                    <a:pt x="17832" y="12219"/>
                    <a:pt x="18721" y="13260"/>
                    <a:pt x="18721" y="15275"/>
                  </a:cubicBezTo>
                  <a:cubicBezTo>
                    <a:pt x="18721" y="17289"/>
                    <a:pt x="18151" y="18011"/>
                    <a:pt x="18881" y="18574"/>
                  </a:cubicBezTo>
                  <a:cubicBezTo>
                    <a:pt x="19603" y="19136"/>
                    <a:pt x="20006" y="19455"/>
                    <a:pt x="19679" y="20102"/>
                  </a:cubicBezTo>
                  <a:cubicBezTo>
                    <a:pt x="19360" y="20748"/>
                    <a:pt x="19603" y="21067"/>
                    <a:pt x="18881" y="21143"/>
                  </a:cubicBezTo>
                  <a:cubicBezTo>
                    <a:pt x="18151" y="21227"/>
                    <a:pt x="1261" y="12059"/>
                    <a:pt x="1261" y="12059"/>
                  </a:cubicBezTo>
                  <a:cubicBezTo>
                    <a:pt x="1261" y="12059"/>
                    <a:pt x="782" y="12698"/>
                    <a:pt x="782" y="9961"/>
                  </a:cubicBezTo>
                  <a:cubicBezTo>
                    <a:pt x="782" y="7225"/>
                    <a:pt x="372" y="1995"/>
                    <a:pt x="372" y="1995"/>
                  </a:cubicBezTo>
                  <a:cubicBezTo>
                    <a:pt x="372" y="1995"/>
                    <a:pt x="-107" y="148"/>
                    <a:pt x="296" y="148"/>
                  </a:cubicBezTo>
                  <a:lnTo>
                    <a:pt x="1504" y="148"/>
                  </a:lnTo>
                  <a:close/>
                </a:path>
              </a:pathLst>
            </a:custGeom>
            <a:solidFill>
              <a:srgbClr val="231F20"/>
            </a:solidFill>
            <a:ln w="7575" cap="flat">
              <a:noFill/>
              <a:prstDash val="solid"/>
              <a:round/>
            </a:ln>
          </p:spPr>
          <p:txBody>
            <a:bodyPr rtlCol="0" anchor="ctr"/>
            <a:lstStyle/>
            <a:p>
              <a:endParaRPr lang="en-GB"/>
            </a:p>
          </p:txBody>
        </p:sp>
        <p:sp>
          <p:nvSpPr>
            <p:cNvPr id="664" name="Freeform: Shape 663">
              <a:extLst>
                <a:ext uri="{FF2B5EF4-FFF2-40B4-BE49-F238E27FC236}">
                  <a16:creationId xmlns:a16="http://schemas.microsoft.com/office/drawing/2014/main" id="{C455B155-9793-4C29-8129-06EEFF8ADDD3}"/>
                </a:ext>
              </a:extLst>
            </p:cNvPr>
            <p:cNvSpPr/>
            <p:nvPr/>
          </p:nvSpPr>
          <p:spPr>
            <a:xfrm>
              <a:off x="7165367" y="3706872"/>
              <a:ext cx="20522" cy="22309"/>
            </a:xfrm>
            <a:custGeom>
              <a:avLst/>
              <a:gdLst>
                <a:gd name="connsiteX0" fmla="*/ 2643 w 20522"/>
                <a:gd name="connsiteY0" fmla="*/ 720 h 22309"/>
                <a:gd name="connsiteX1" fmla="*/ 18651 w 20522"/>
                <a:gd name="connsiteY1" fmla="*/ 9005 h 22309"/>
                <a:gd name="connsiteX2" fmla="*/ 20095 w 20522"/>
                <a:gd name="connsiteY2" fmla="*/ 9727 h 22309"/>
                <a:gd name="connsiteX3" fmla="*/ 20658 w 20522"/>
                <a:gd name="connsiteY3" fmla="*/ 21312 h 22309"/>
                <a:gd name="connsiteX4" fmla="*/ 18248 w 20522"/>
                <a:gd name="connsiteY4" fmla="*/ 22034 h 22309"/>
                <a:gd name="connsiteX5" fmla="*/ 1996 w 20522"/>
                <a:gd name="connsiteY5" fmla="*/ 11096 h 22309"/>
                <a:gd name="connsiteX6" fmla="*/ 955 w 20522"/>
                <a:gd name="connsiteY6" fmla="*/ 9165 h 22309"/>
                <a:gd name="connsiteX7" fmla="*/ 225 w 20522"/>
                <a:gd name="connsiteY7" fmla="*/ 1518 h 22309"/>
                <a:gd name="connsiteX8" fmla="*/ 469 w 20522"/>
                <a:gd name="connsiteY8" fmla="*/ 477 h 22309"/>
                <a:gd name="connsiteX9" fmla="*/ 2240 w 20522"/>
                <a:gd name="connsiteY9" fmla="*/ 157 h 22309"/>
                <a:gd name="connsiteX10" fmla="*/ 2643 w 20522"/>
                <a:gd name="connsiteY10" fmla="*/ 720 h 2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22" h="22309">
                  <a:moveTo>
                    <a:pt x="2643" y="720"/>
                  </a:moveTo>
                  <a:lnTo>
                    <a:pt x="18651" y="9005"/>
                  </a:lnTo>
                  <a:cubicBezTo>
                    <a:pt x="18651" y="9005"/>
                    <a:pt x="20019" y="8678"/>
                    <a:pt x="20095" y="9727"/>
                  </a:cubicBezTo>
                  <a:cubicBezTo>
                    <a:pt x="20179" y="10776"/>
                    <a:pt x="20658" y="21312"/>
                    <a:pt x="20658" y="21312"/>
                  </a:cubicBezTo>
                  <a:cubicBezTo>
                    <a:pt x="20658" y="21312"/>
                    <a:pt x="20095" y="23326"/>
                    <a:pt x="18248" y="22034"/>
                  </a:cubicBezTo>
                  <a:cubicBezTo>
                    <a:pt x="16393" y="20749"/>
                    <a:pt x="1996" y="11096"/>
                    <a:pt x="1996" y="11096"/>
                  </a:cubicBezTo>
                  <a:cubicBezTo>
                    <a:pt x="1996" y="11096"/>
                    <a:pt x="871" y="10374"/>
                    <a:pt x="955" y="9165"/>
                  </a:cubicBezTo>
                  <a:cubicBezTo>
                    <a:pt x="1031" y="7956"/>
                    <a:pt x="225" y="1518"/>
                    <a:pt x="225" y="1518"/>
                  </a:cubicBezTo>
                  <a:cubicBezTo>
                    <a:pt x="225" y="1518"/>
                    <a:pt x="-94" y="796"/>
                    <a:pt x="469" y="477"/>
                  </a:cubicBezTo>
                  <a:cubicBezTo>
                    <a:pt x="1031" y="157"/>
                    <a:pt x="2240" y="157"/>
                    <a:pt x="2240" y="157"/>
                  </a:cubicBezTo>
                  <a:lnTo>
                    <a:pt x="2643" y="720"/>
                  </a:lnTo>
                  <a:close/>
                </a:path>
              </a:pathLst>
            </a:custGeom>
            <a:solidFill>
              <a:srgbClr val="231F20"/>
            </a:solidFill>
            <a:ln w="7575" cap="flat">
              <a:noFill/>
              <a:prstDash val="solid"/>
              <a:round/>
            </a:ln>
          </p:spPr>
          <p:txBody>
            <a:bodyPr rtlCol="0" anchor="ctr"/>
            <a:lstStyle/>
            <a:p>
              <a:endParaRPr lang="en-GB"/>
            </a:p>
          </p:txBody>
        </p:sp>
        <p:sp>
          <p:nvSpPr>
            <p:cNvPr id="665" name="Freeform: Shape 664">
              <a:extLst>
                <a:ext uri="{FF2B5EF4-FFF2-40B4-BE49-F238E27FC236}">
                  <a16:creationId xmlns:a16="http://schemas.microsoft.com/office/drawing/2014/main" id="{59A09DEB-A8DF-4196-AA17-8385A37C8C51}"/>
                </a:ext>
              </a:extLst>
            </p:cNvPr>
            <p:cNvSpPr/>
            <p:nvPr/>
          </p:nvSpPr>
          <p:spPr>
            <a:xfrm>
              <a:off x="7167359" y="3728916"/>
              <a:ext cx="18719" cy="20355"/>
            </a:xfrm>
            <a:custGeom>
              <a:avLst/>
              <a:gdLst>
                <a:gd name="connsiteX0" fmla="*/ 894 w 18719"/>
                <a:gd name="connsiteY0" fmla="*/ 166 h 20355"/>
                <a:gd name="connsiteX1" fmla="*/ 16500 w 18719"/>
                <a:gd name="connsiteY1" fmla="*/ 7965 h 20355"/>
                <a:gd name="connsiteX2" fmla="*/ 18826 w 18719"/>
                <a:gd name="connsiteY2" fmla="*/ 10945 h 20355"/>
                <a:gd name="connsiteX3" fmla="*/ 18431 w 18719"/>
                <a:gd name="connsiteY3" fmla="*/ 17702 h 20355"/>
                <a:gd name="connsiteX4" fmla="*/ 17138 w 18719"/>
                <a:gd name="connsiteY4" fmla="*/ 20515 h 20355"/>
                <a:gd name="connsiteX5" fmla="*/ 12790 w 18719"/>
                <a:gd name="connsiteY5" fmla="*/ 19230 h 20355"/>
                <a:gd name="connsiteX6" fmla="*/ 1206 w 18719"/>
                <a:gd name="connsiteY6" fmla="*/ 11743 h 20355"/>
                <a:gd name="connsiteX7" fmla="*/ 165 w 18719"/>
                <a:gd name="connsiteY7" fmla="*/ 10139 h 20355"/>
                <a:gd name="connsiteX8" fmla="*/ 165 w 18719"/>
                <a:gd name="connsiteY8" fmla="*/ 1048 h 20355"/>
                <a:gd name="connsiteX9" fmla="*/ 894 w 18719"/>
                <a:gd name="connsiteY9" fmla="*/ 166 h 2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19" h="20355">
                  <a:moveTo>
                    <a:pt x="894" y="166"/>
                  </a:moveTo>
                  <a:cubicBezTo>
                    <a:pt x="894" y="166"/>
                    <a:pt x="14888" y="6597"/>
                    <a:pt x="16500" y="7965"/>
                  </a:cubicBezTo>
                  <a:cubicBezTo>
                    <a:pt x="18104" y="9333"/>
                    <a:pt x="18750" y="9090"/>
                    <a:pt x="18826" y="10945"/>
                  </a:cubicBezTo>
                  <a:cubicBezTo>
                    <a:pt x="18909" y="12792"/>
                    <a:pt x="18826" y="15528"/>
                    <a:pt x="18431" y="17702"/>
                  </a:cubicBezTo>
                  <a:cubicBezTo>
                    <a:pt x="18020" y="19869"/>
                    <a:pt x="18590" y="20599"/>
                    <a:pt x="17138" y="20515"/>
                  </a:cubicBezTo>
                  <a:cubicBezTo>
                    <a:pt x="15694" y="20439"/>
                    <a:pt x="14485" y="20279"/>
                    <a:pt x="12790" y="19230"/>
                  </a:cubicBezTo>
                  <a:cubicBezTo>
                    <a:pt x="11103" y="18181"/>
                    <a:pt x="1206" y="11743"/>
                    <a:pt x="1206" y="11743"/>
                  </a:cubicBezTo>
                  <a:cubicBezTo>
                    <a:pt x="1206" y="11743"/>
                    <a:pt x="-71" y="10542"/>
                    <a:pt x="165" y="10139"/>
                  </a:cubicBezTo>
                  <a:cubicBezTo>
                    <a:pt x="408" y="9736"/>
                    <a:pt x="165" y="1048"/>
                    <a:pt x="165" y="1048"/>
                  </a:cubicBezTo>
                  <a:lnTo>
                    <a:pt x="894" y="166"/>
                  </a:lnTo>
                  <a:close/>
                </a:path>
              </a:pathLst>
            </a:custGeom>
            <a:solidFill>
              <a:srgbClr val="231F20"/>
            </a:solidFill>
            <a:ln w="7575" cap="flat">
              <a:noFill/>
              <a:prstDash val="solid"/>
              <a:round/>
            </a:ln>
          </p:spPr>
          <p:txBody>
            <a:bodyPr rtlCol="0" anchor="ctr"/>
            <a:lstStyle/>
            <a:p>
              <a:endParaRPr lang="en-GB"/>
            </a:p>
          </p:txBody>
        </p:sp>
        <p:sp>
          <p:nvSpPr>
            <p:cNvPr id="666" name="Freeform: Shape 665">
              <a:extLst>
                <a:ext uri="{FF2B5EF4-FFF2-40B4-BE49-F238E27FC236}">
                  <a16:creationId xmlns:a16="http://schemas.microsoft.com/office/drawing/2014/main" id="{D1FA7F1C-0558-499C-9058-1977A541295F}"/>
                </a:ext>
              </a:extLst>
            </p:cNvPr>
            <p:cNvSpPr/>
            <p:nvPr/>
          </p:nvSpPr>
          <p:spPr>
            <a:xfrm>
              <a:off x="7168415" y="3751010"/>
              <a:ext cx="14298" cy="19196"/>
            </a:xfrm>
            <a:custGeom>
              <a:avLst/>
              <a:gdLst>
                <a:gd name="connsiteX0" fmla="*/ 5865 w 14298"/>
                <a:gd name="connsiteY0" fmla="*/ 3173 h 19196"/>
                <a:gd name="connsiteX1" fmla="*/ 12859 w 14298"/>
                <a:gd name="connsiteY1" fmla="*/ 8646 h 19196"/>
                <a:gd name="connsiteX2" fmla="*/ 14310 w 14298"/>
                <a:gd name="connsiteY2" fmla="*/ 11945 h 19196"/>
                <a:gd name="connsiteX3" fmla="*/ 13102 w 14298"/>
                <a:gd name="connsiteY3" fmla="*/ 18535 h 19196"/>
                <a:gd name="connsiteX4" fmla="*/ 10289 w 14298"/>
                <a:gd name="connsiteY4" fmla="*/ 18459 h 19196"/>
                <a:gd name="connsiteX5" fmla="*/ 1685 w 14298"/>
                <a:gd name="connsiteY5" fmla="*/ 11778 h 19196"/>
                <a:gd name="connsiteX6" fmla="*/ 233 w 14298"/>
                <a:gd name="connsiteY6" fmla="*/ 9611 h 19196"/>
                <a:gd name="connsiteX7" fmla="*/ 149 w 14298"/>
                <a:gd name="connsiteY7" fmla="*/ 2367 h 19196"/>
                <a:gd name="connsiteX8" fmla="*/ 2239 w 14298"/>
                <a:gd name="connsiteY8" fmla="*/ 680 h 19196"/>
                <a:gd name="connsiteX9" fmla="*/ 5865 w 14298"/>
                <a:gd name="connsiteY9" fmla="*/ 3173 h 1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98" h="19196">
                  <a:moveTo>
                    <a:pt x="5865" y="3173"/>
                  </a:moveTo>
                  <a:lnTo>
                    <a:pt x="12859" y="8646"/>
                  </a:lnTo>
                  <a:cubicBezTo>
                    <a:pt x="12859" y="8646"/>
                    <a:pt x="14956" y="8722"/>
                    <a:pt x="14310" y="11945"/>
                  </a:cubicBezTo>
                  <a:cubicBezTo>
                    <a:pt x="13664" y="15160"/>
                    <a:pt x="13102" y="18535"/>
                    <a:pt x="13102" y="18535"/>
                  </a:cubicBezTo>
                  <a:cubicBezTo>
                    <a:pt x="13102" y="18535"/>
                    <a:pt x="12942" y="20466"/>
                    <a:pt x="10289" y="18459"/>
                  </a:cubicBezTo>
                  <a:cubicBezTo>
                    <a:pt x="7636" y="16445"/>
                    <a:pt x="1685" y="11778"/>
                    <a:pt x="1685" y="11778"/>
                  </a:cubicBezTo>
                  <a:cubicBezTo>
                    <a:pt x="1685" y="11778"/>
                    <a:pt x="73" y="11139"/>
                    <a:pt x="233" y="9611"/>
                  </a:cubicBezTo>
                  <a:cubicBezTo>
                    <a:pt x="392" y="8076"/>
                    <a:pt x="149" y="2367"/>
                    <a:pt x="149" y="2367"/>
                  </a:cubicBezTo>
                  <a:cubicBezTo>
                    <a:pt x="149" y="2367"/>
                    <a:pt x="-170" y="-1091"/>
                    <a:pt x="2239" y="680"/>
                  </a:cubicBezTo>
                  <a:cubicBezTo>
                    <a:pt x="4657" y="2451"/>
                    <a:pt x="5865" y="3173"/>
                    <a:pt x="5865" y="3173"/>
                  </a:cubicBezTo>
                  <a:close/>
                </a:path>
              </a:pathLst>
            </a:custGeom>
            <a:solidFill>
              <a:srgbClr val="231F20"/>
            </a:solidFill>
            <a:ln w="7575" cap="flat">
              <a:noFill/>
              <a:prstDash val="solid"/>
              <a:round/>
            </a:ln>
          </p:spPr>
          <p:txBody>
            <a:bodyPr rtlCol="0" anchor="ctr"/>
            <a:lstStyle/>
            <a:p>
              <a:endParaRPr lang="en-GB"/>
            </a:p>
          </p:txBody>
        </p:sp>
        <p:sp>
          <p:nvSpPr>
            <p:cNvPr id="667" name="Freeform: Shape 666">
              <a:extLst>
                <a:ext uri="{FF2B5EF4-FFF2-40B4-BE49-F238E27FC236}">
                  <a16:creationId xmlns:a16="http://schemas.microsoft.com/office/drawing/2014/main" id="{7A9E82A2-F2C7-487D-867D-59F599C9CDDE}"/>
                </a:ext>
              </a:extLst>
            </p:cNvPr>
            <p:cNvSpPr/>
            <p:nvPr/>
          </p:nvSpPr>
          <p:spPr>
            <a:xfrm>
              <a:off x="7182763" y="3670517"/>
              <a:ext cx="24326" cy="22639"/>
            </a:xfrm>
            <a:custGeom>
              <a:avLst/>
              <a:gdLst>
                <a:gd name="connsiteX0" fmla="*/ 2624 w 24326"/>
                <a:gd name="connsiteY0" fmla="*/ 8661 h 22639"/>
                <a:gd name="connsiteX1" fmla="*/ 17424 w 24326"/>
                <a:gd name="connsiteY1" fmla="*/ 854 h 22639"/>
                <a:gd name="connsiteX2" fmla="*/ 19521 w 24326"/>
                <a:gd name="connsiteY2" fmla="*/ 535 h 22639"/>
                <a:gd name="connsiteX3" fmla="*/ 23862 w 24326"/>
                <a:gd name="connsiteY3" fmla="*/ 11154 h 22639"/>
                <a:gd name="connsiteX4" fmla="*/ 23299 w 24326"/>
                <a:gd name="connsiteY4" fmla="*/ 14772 h 22639"/>
                <a:gd name="connsiteX5" fmla="*/ 10506 w 24326"/>
                <a:gd name="connsiteY5" fmla="*/ 20245 h 22639"/>
                <a:gd name="connsiteX6" fmla="*/ 8256 w 24326"/>
                <a:gd name="connsiteY6" fmla="*/ 20967 h 22639"/>
                <a:gd name="connsiteX7" fmla="*/ 4554 w 24326"/>
                <a:gd name="connsiteY7" fmla="*/ 21530 h 22639"/>
                <a:gd name="connsiteX8" fmla="*/ 1012 w 24326"/>
                <a:gd name="connsiteY8" fmla="*/ 12195 h 22639"/>
                <a:gd name="connsiteX9" fmla="*/ 290 w 24326"/>
                <a:gd name="connsiteY9" fmla="*/ 9702 h 22639"/>
                <a:gd name="connsiteX10" fmla="*/ 2624 w 24326"/>
                <a:gd name="connsiteY10" fmla="*/ 8661 h 2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26" h="22639">
                  <a:moveTo>
                    <a:pt x="2624" y="8661"/>
                  </a:moveTo>
                  <a:lnTo>
                    <a:pt x="17424" y="854"/>
                  </a:lnTo>
                  <a:cubicBezTo>
                    <a:pt x="17424" y="854"/>
                    <a:pt x="18556" y="-507"/>
                    <a:pt x="19521" y="535"/>
                  </a:cubicBezTo>
                  <a:cubicBezTo>
                    <a:pt x="20487" y="1576"/>
                    <a:pt x="23862" y="11154"/>
                    <a:pt x="23862" y="11154"/>
                  </a:cubicBezTo>
                  <a:cubicBezTo>
                    <a:pt x="23862" y="11154"/>
                    <a:pt x="25549" y="14126"/>
                    <a:pt x="23299" y="14772"/>
                  </a:cubicBezTo>
                  <a:cubicBezTo>
                    <a:pt x="21049" y="15418"/>
                    <a:pt x="10506" y="20245"/>
                    <a:pt x="10506" y="20245"/>
                  </a:cubicBezTo>
                  <a:cubicBezTo>
                    <a:pt x="10506" y="20245"/>
                    <a:pt x="9222" y="20002"/>
                    <a:pt x="8256" y="20967"/>
                  </a:cubicBezTo>
                  <a:cubicBezTo>
                    <a:pt x="7291" y="21933"/>
                    <a:pt x="5277" y="24190"/>
                    <a:pt x="4554" y="21530"/>
                  </a:cubicBezTo>
                  <a:cubicBezTo>
                    <a:pt x="3832" y="18877"/>
                    <a:pt x="1658" y="12362"/>
                    <a:pt x="1012" y="12195"/>
                  </a:cubicBezTo>
                  <a:cubicBezTo>
                    <a:pt x="374" y="12036"/>
                    <a:pt x="-113" y="9869"/>
                    <a:pt x="290" y="9702"/>
                  </a:cubicBezTo>
                  <a:cubicBezTo>
                    <a:pt x="693" y="9542"/>
                    <a:pt x="2624" y="8661"/>
                    <a:pt x="2624" y="8661"/>
                  </a:cubicBezTo>
                  <a:close/>
                </a:path>
              </a:pathLst>
            </a:custGeom>
            <a:solidFill>
              <a:srgbClr val="231F20"/>
            </a:solidFill>
            <a:ln w="7575" cap="flat">
              <a:noFill/>
              <a:prstDash val="solid"/>
              <a:round/>
            </a:ln>
          </p:spPr>
          <p:txBody>
            <a:bodyPr rtlCol="0" anchor="ctr"/>
            <a:lstStyle/>
            <a:p>
              <a:endParaRPr lang="en-GB"/>
            </a:p>
          </p:txBody>
        </p:sp>
        <p:sp>
          <p:nvSpPr>
            <p:cNvPr id="668" name="Freeform: Shape 667">
              <a:extLst>
                <a:ext uri="{FF2B5EF4-FFF2-40B4-BE49-F238E27FC236}">
                  <a16:creationId xmlns:a16="http://schemas.microsoft.com/office/drawing/2014/main" id="{812BB9F4-7872-4198-B50E-D00E07351E80}"/>
                </a:ext>
              </a:extLst>
            </p:cNvPr>
            <p:cNvSpPr/>
            <p:nvPr/>
          </p:nvSpPr>
          <p:spPr>
            <a:xfrm>
              <a:off x="7189838" y="3694884"/>
              <a:ext cx="24031" cy="19230"/>
            </a:xfrm>
            <a:custGeom>
              <a:avLst/>
              <a:gdLst>
                <a:gd name="connsiteX0" fmla="*/ 2553 w 24031"/>
                <a:gd name="connsiteY0" fmla="*/ 5785 h 19230"/>
                <a:gd name="connsiteX1" fmla="*/ 8505 w 24031"/>
                <a:gd name="connsiteY1" fmla="*/ 3049 h 19230"/>
                <a:gd name="connsiteX2" fmla="*/ 13096 w 24031"/>
                <a:gd name="connsiteY2" fmla="*/ 2083 h 19230"/>
                <a:gd name="connsiteX3" fmla="*/ 15346 w 24031"/>
                <a:gd name="connsiteY3" fmla="*/ 2000 h 19230"/>
                <a:gd name="connsiteX4" fmla="*/ 16714 w 24031"/>
                <a:gd name="connsiteY4" fmla="*/ 631 h 19230"/>
                <a:gd name="connsiteX5" fmla="*/ 19846 w 24031"/>
                <a:gd name="connsiteY5" fmla="*/ 153 h 19230"/>
                <a:gd name="connsiteX6" fmla="*/ 22263 w 24031"/>
                <a:gd name="connsiteY6" fmla="*/ 1597 h 19230"/>
                <a:gd name="connsiteX7" fmla="*/ 23715 w 24031"/>
                <a:gd name="connsiteY7" fmla="*/ 9563 h 19230"/>
                <a:gd name="connsiteX8" fmla="*/ 24110 w 24031"/>
                <a:gd name="connsiteY8" fmla="*/ 13265 h 19230"/>
                <a:gd name="connsiteX9" fmla="*/ 21374 w 24031"/>
                <a:gd name="connsiteY9" fmla="*/ 15112 h 19230"/>
                <a:gd name="connsiteX10" fmla="*/ 15019 w 24031"/>
                <a:gd name="connsiteY10" fmla="*/ 16161 h 19230"/>
                <a:gd name="connsiteX11" fmla="*/ 9949 w 24031"/>
                <a:gd name="connsiteY11" fmla="*/ 17210 h 19230"/>
                <a:gd name="connsiteX12" fmla="*/ 7060 w 24031"/>
                <a:gd name="connsiteY12" fmla="*/ 17446 h 19230"/>
                <a:gd name="connsiteX13" fmla="*/ 4970 w 24031"/>
                <a:gd name="connsiteY13" fmla="*/ 18008 h 19230"/>
                <a:gd name="connsiteX14" fmla="*/ 3199 w 24031"/>
                <a:gd name="connsiteY14" fmla="*/ 19376 h 19230"/>
                <a:gd name="connsiteX15" fmla="*/ 1511 w 24031"/>
                <a:gd name="connsiteY15" fmla="*/ 18495 h 19230"/>
                <a:gd name="connsiteX16" fmla="*/ 1025 w 24031"/>
                <a:gd name="connsiteY16" fmla="*/ 14390 h 19230"/>
                <a:gd name="connsiteX17" fmla="*/ 941 w 24031"/>
                <a:gd name="connsiteY17" fmla="*/ 10688 h 19230"/>
                <a:gd name="connsiteX18" fmla="*/ 219 w 24031"/>
                <a:gd name="connsiteY18" fmla="*/ 8278 h 19230"/>
                <a:gd name="connsiteX19" fmla="*/ 706 w 24031"/>
                <a:gd name="connsiteY19" fmla="*/ 6667 h 19230"/>
                <a:gd name="connsiteX20" fmla="*/ 2553 w 24031"/>
                <a:gd name="connsiteY20" fmla="*/ 5785 h 1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31" h="19230">
                  <a:moveTo>
                    <a:pt x="2553" y="5785"/>
                  </a:moveTo>
                  <a:cubicBezTo>
                    <a:pt x="2553" y="5785"/>
                    <a:pt x="5449" y="3687"/>
                    <a:pt x="8505" y="3049"/>
                  </a:cubicBezTo>
                  <a:cubicBezTo>
                    <a:pt x="11560" y="2403"/>
                    <a:pt x="11484" y="1924"/>
                    <a:pt x="13096" y="2083"/>
                  </a:cubicBezTo>
                  <a:cubicBezTo>
                    <a:pt x="14700" y="2243"/>
                    <a:pt x="14456" y="2562"/>
                    <a:pt x="15346" y="2000"/>
                  </a:cubicBezTo>
                  <a:cubicBezTo>
                    <a:pt x="16228" y="1437"/>
                    <a:pt x="15346" y="958"/>
                    <a:pt x="16714" y="631"/>
                  </a:cubicBezTo>
                  <a:cubicBezTo>
                    <a:pt x="18082" y="312"/>
                    <a:pt x="18804" y="153"/>
                    <a:pt x="19846" y="153"/>
                  </a:cubicBezTo>
                  <a:cubicBezTo>
                    <a:pt x="20895" y="153"/>
                    <a:pt x="22020" y="69"/>
                    <a:pt x="22263" y="1597"/>
                  </a:cubicBezTo>
                  <a:cubicBezTo>
                    <a:pt x="22506" y="3132"/>
                    <a:pt x="23548" y="7473"/>
                    <a:pt x="23715" y="9563"/>
                  </a:cubicBezTo>
                  <a:cubicBezTo>
                    <a:pt x="23875" y="11653"/>
                    <a:pt x="24353" y="12376"/>
                    <a:pt x="24110" y="13265"/>
                  </a:cubicBezTo>
                  <a:cubicBezTo>
                    <a:pt x="23875" y="14147"/>
                    <a:pt x="22423" y="15112"/>
                    <a:pt x="21374" y="15112"/>
                  </a:cubicBezTo>
                  <a:cubicBezTo>
                    <a:pt x="20332" y="15112"/>
                    <a:pt x="16311" y="15918"/>
                    <a:pt x="15019" y="16161"/>
                  </a:cubicBezTo>
                  <a:cubicBezTo>
                    <a:pt x="13734" y="16404"/>
                    <a:pt x="10998" y="17126"/>
                    <a:pt x="9949" y="17210"/>
                  </a:cubicBezTo>
                  <a:cubicBezTo>
                    <a:pt x="8907" y="17286"/>
                    <a:pt x="8345" y="17126"/>
                    <a:pt x="7060" y="17446"/>
                  </a:cubicBezTo>
                  <a:cubicBezTo>
                    <a:pt x="5768" y="17765"/>
                    <a:pt x="5365" y="17370"/>
                    <a:pt x="4970" y="18008"/>
                  </a:cubicBezTo>
                  <a:cubicBezTo>
                    <a:pt x="4559" y="18654"/>
                    <a:pt x="4240" y="19460"/>
                    <a:pt x="3199" y="19376"/>
                  </a:cubicBezTo>
                  <a:cubicBezTo>
                    <a:pt x="2150" y="19300"/>
                    <a:pt x="1671" y="19141"/>
                    <a:pt x="1511" y="18495"/>
                  </a:cubicBezTo>
                  <a:cubicBezTo>
                    <a:pt x="1344" y="17848"/>
                    <a:pt x="1184" y="16404"/>
                    <a:pt x="1025" y="14390"/>
                  </a:cubicBezTo>
                  <a:cubicBezTo>
                    <a:pt x="865" y="12376"/>
                    <a:pt x="1025" y="11980"/>
                    <a:pt x="941" y="10688"/>
                  </a:cubicBezTo>
                  <a:cubicBezTo>
                    <a:pt x="865" y="9403"/>
                    <a:pt x="379" y="8522"/>
                    <a:pt x="219" y="8278"/>
                  </a:cubicBezTo>
                  <a:cubicBezTo>
                    <a:pt x="59" y="8035"/>
                    <a:pt x="135" y="7146"/>
                    <a:pt x="706" y="6667"/>
                  </a:cubicBezTo>
                  <a:cubicBezTo>
                    <a:pt x="1268" y="6180"/>
                    <a:pt x="2553" y="5785"/>
                    <a:pt x="2553" y="5785"/>
                  </a:cubicBezTo>
                  <a:close/>
                </a:path>
              </a:pathLst>
            </a:custGeom>
            <a:solidFill>
              <a:srgbClr val="231F20"/>
            </a:solidFill>
            <a:ln w="7575" cap="flat">
              <a:noFill/>
              <a:prstDash val="solid"/>
              <a:round/>
            </a:ln>
          </p:spPr>
          <p:txBody>
            <a:bodyPr rtlCol="0" anchor="ctr"/>
            <a:lstStyle/>
            <a:p>
              <a:endParaRPr lang="en-GB"/>
            </a:p>
          </p:txBody>
        </p:sp>
        <p:sp>
          <p:nvSpPr>
            <p:cNvPr id="669" name="Freeform: Shape 668">
              <a:extLst>
                <a:ext uri="{FF2B5EF4-FFF2-40B4-BE49-F238E27FC236}">
                  <a16:creationId xmlns:a16="http://schemas.microsoft.com/office/drawing/2014/main" id="{618E2323-B91D-4A01-B7FC-2E5829DE6F2F}"/>
                </a:ext>
              </a:extLst>
            </p:cNvPr>
            <p:cNvSpPr/>
            <p:nvPr/>
          </p:nvSpPr>
          <p:spPr>
            <a:xfrm>
              <a:off x="7192140" y="3717550"/>
              <a:ext cx="23836" cy="15538"/>
            </a:xfrm>
            <a:custGeom>
              <a:avLst/>
              <a:gdLst>
                <a:gd name="connsiteX0" fmla="*/ 2661 w 23836"/>
                <a:gd name="connsiteY0" fmla="*/ 3879 h 15538"/>
                <a:gd name="connsiteX1" fmla="*/ 7891 w 23836"/>
                <a:gd name="connsiteY1" fmla="*/ 2670 h 15538"/>
                <a:gd name="connsiteX2" fmla="*/ 11350 w 23836"/>
                <a:gd name="connsiteY2" fmla="*/ 1781 h 15538"/>
                <a:gd name="connsiteX3" fmla="*/ 14413 w 23836"/>
                <a:gd name="connsiteY3" fmla="*/ 1621 h 15538"/>
                <a:gd name="connsiteX4" fmla="*/ 16176 w 23836"/>
                <a:gd name="connsiteY4" fmla="*/ 1705 h 15538"/>
                <a:gd name="connsiteX5" fmla="*/ 19559 w 23836"/>
                <a:gd name="connsiteY5" fmla="*/ 420 h 15538"/>
                <a:gd name="connsiteX6" fmla="*/ 21969 w 23836"/>
                <a:gd name="connsiteY6" fmla="*/ 580 h 15538"/>
                <a:gd name="connsiteX7" fmla="*/ 23261 w 23836"/>
                <a:gd name="connsiteY7" fmla="*/ 2511 h 15538"/>
                <a:gd name="connsiteX8" fmla="*/ 23983 w 23836"/>
                <a:gd name="connsiteY8" fmla="*/ 12484 h 15538"/>
                <a:gd name="connsiteX9" fmla="*/ 22371 w 23836"/>
                <a:gd name="connsiteY9" fmla="*/ 15060 h 15538"/>
                <a:gd name="connsiteX10" fmla="*/ 7009 w 23836"/>
                <a:gd name="connsiteY10" fmla="*/ 15623 h 15538"/>
                <a:gd name="connsiteX11" fmla="*/ 4919 w 23836"/>
                <a:gd name="connsiteY11" fmla="*/ 15220 h 15538"/>
                <a:gd name="connsiteX12" fmla="*/ 2828 w 23836"/>
                <a:gd name="connsiteY12" fmla="*/ 15699 h 15538"/>
                <a:gd name="connsiteX13" fmla="*/ 2099 w 23836"/>
                <a:gd name="connsiteY13" fmla="*/ 15623 h 15538"/>
                <a:gd name="connsiteX14" fmla="*/ 1377 w 23836"/>
                <a:gd name="connsiteY14" fmla="*/ 15463 h 15538"/>
                <a:gd name="connsiteX15" fmla="*/ 252 w 23836"/>
                <a:gd name="connsiteY15" fmla="*/ 13928 h 15538"/>
                <a:gd name="connsiteX16" fmla="*/ 252 w 23836"/>
                <a:gd name="connsiteY16" fmla="*/ 5726 h 15538"/>
                <a:gd name="connsiteX17" fmla="*/ 890 w 23836"/>
                <a:gd name="connsiteY17" fmla="*/ 4441 h 15538"/>
                <a:gd name="connsiteX18" fmla="*/ 2661 w 23836"/>
                <a:gd name="connsiteY18" fmla="*/ 3879 h 15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36" h="15538">
                  <a:moveTo>
                    <a:pt x="2661" y="3879"/>
                  </a:moveTo>
                  <a:cubicBezTo>
                    <a:pt x="2661" y="3879"/>
                    <a:pt x="6363" y="2746"/>
                    <a:pt x="7891" y="2670"/>
                  </a:cubicBezTo>
                  <a:cubicBezTo>
                    <a:pt x="9419" y="2587"/>
                    <a:pt x="9822" y="1948"/>
                    <a:pt x="11350" y="1781"/>
                  </a:cubicBezTo>
                  <a:cubicBezTo>
                    <a:pt x="12877" y="1621"/>
                    <a:pt x="13280" y="1462"/>
                    <a:pt x="14413" y="1621"/>
                  </a:cubicBezTo>
                  <a:cubicBezTo>
                    <a:pt x="15538" y="1781"/>
                    <a:pt x="15135" y="1865"/>
                    <a:pt x="16176" y="1705"/>
                  </a:cubicBezTo>
                  <a:cubicBezTo>
                    <a:pt x="17225" y="1545"/>
                    <a:pt x="18594" y="580"/>
                    <a:pt x="19559" y="420"/>
                  </a:cubicBezTo>
                  <a:cubicBezTo>
                    <a:pt x="20524" y="261"/>
                    <a:pt x="20844" y="-150"/>
                    <a:pt x="21969" y="580"/>
                  </a:cubicBezTo>
                  <a:cubicBezTo>
                    <a:pt x="23094" y="1302"/>
                    <a:pt x="23177" y="2024"/>
                    <a:pt x="23261" y="2511"/>
                  </a:cubicBezTo>
                  <a:cubicBezTo>
                    <a:pt x="23337" y="2990"/>
                    <a:pt x="23983" y="12484"/>
                    <a:pt x="23983" y="12484"/>
                  </a:cubicBezTo>
                  <a:cubicBezTo>
                    <a:pt x="23983" y="12484"/>
                    <a:pt x="23496" y="14893"/>
                    <a:pt x="22371" y="15060"/>
                  </a:cubicBezTo>
                  <a:cubicBezTo>
                    <a:pt x="21247" y="15220"/>
                    <a:pt x="7009" y="15623"/>
                    <a:pt x="7009" y="15623"/>
                  </a:cubicBezTo>
                  <a:cubicBezTo>
                    <a:pt x="7009" y="15623"/>
                    <a:pt x="5801" y="14734"/>
                    <a:pt x="4919" y="15220"/>
                  </a:cubicBezTo>
                  <a:cubicBezTo>
                    <a:pt x="4029" y="15699"/>
                    <a:pt x="3383" y="15699"/>
                    <a:pt x="2828" y="15699"/>
                  </a:cubicBezTo>
                  <a:cubicBezTo>
                    <a:pt x="2258" y="15699"/>
                    <a:pt x="2099" y="15623"/>
                    <a:pt x="2099" y="15623"/>
                  </a:cubicBezTo>
                  <a:cubicBezTo>
                    <a:pt x="2099" y="15623"/>
                    <a:pt x="1696" y="15699"/>
                    <a:pt x="1377" y="15463"/>
                  </a:cubicBezTo>
                  <a:cubicBezTo>
                    <a:pt x="1057" y="15220"/>
                    <a:pt x="252" y="15859"/>
                    <a:pt x="252" y="13928"/>
                  </a:cubicBezTo>
                  <a:lnTo>
                    <a:pt x="252" y="5726"/>
                  </a:lnTo>
                  <a:cubicBezTo>
                    <a:pt x="252" y="5726"/>
                    <a:pt x="-235" y="4761"/>
                    <a:pt x="890" y="4441"/>
                  </a:cubicBezTo>
                  <a:cubicBezTo>
                    <a:pt x="2023" y="4115"/>
                    <a:pt x="2661" y="3879"/>
                    <a:pt x="2661" y="3879"/>
                  </a:cubicBezTo>
                  <a:close/>
                </a:path>
              </a:pathLst>
            </a:custGeom>
            <a:solidFill>
              <a:srgbClr val="231F20"/>
            </a:solidFill>
            <a:ln w="7575" cap="flat">
              <a:noFill/>
              <a:prstDash val="solid"/>
              <a:round/>
            </a:ln>
          </p:spPr>
          <p:txBody>
            <a:bodyPr rtlCol="0" anchor="ctr"/>
            <a:lstStyle/>
            <a:p>
              <a:endParaRPr lang="en-GB"/>
            </a:p>
          </p:txBody>
        </p:sp>
        <p:sp>
          <p:nvSpPr>
            <p:cNvPr id="670" name="Freeform: Shape 669">
              <a:extLst>
                <a:ext uri="{FF2B5EF4-FFF2-40B4-BE49-F238E27FC236}">
                  <a16:creationId xmlns:a16="http://schemas.microsoft.com/office/drawing/2014/main" id="{3F75B0C8-FEA9-4482-958E-C62FA7A070B6}"/>
                </a:ext>
              </a:extLst>
            </p:cNvPr>
            <p:cNvSpPr/>
            <p:nvPr/>
          </p:nvSpPr>
          <p:spPr>
            <a:xfrm>
              <a:off x="7191034" y="3740590"/>
              <a:ext cx="25267" cy="15678"/>
            </a:xfrm>
            <a:custGeom>
              <a:avLst/>
              <a:gdLst>
                <a:gd name="connsiteX0" fmla="*/ 2407 w 25267"/>
                <a:gd name="connsiteY0" fmla="*/ 475 h 15678"/>
                <a:gd name="connsiteX1" fmla="*/ 14956 w 25267"/>
                <a:gd name="connsiteY1" fmla="*/ 232 h 15678"/>
                <a:gd name="connsiteX2" fmla="*/ 18172 w 25267"/>
                <a:gd name="connsiteY2" fmla="*/ 399 h 15678"/>
                <a:gd name="connsiteX3" fmla="*/ 19456 w 25267"/>
                <a:gd name="connsiteY3" fmla="*/ 962 h 15678"/>
                <a:gd name="connsiteX4" fmla="*/ 21068 w 25267"/>
                <a:gd name="connsiteY4" fmla="*/ 559 h 15678"/>
                <a:gd name="connsiteX5" fmla="*/ 23964 w 25267"/>
                <a:gd name="connsiteY5" fmla="*/ 399 h 15678"/>
                <a:gd name="connsiteX6" fmla="*/ 25408 w 25267"/>
                <a:gd name="connsiteY6" fmla="*/ 2489 h 15678"/>
                <a:gd name="connsiteX7" fmla="*/ 24283 w 25267"/>
                <a:gd name="connsiteY7" fmla="*/ 9323 h 15678"/>
                <a:gd name="connsiteX8" fmla="*/ 22755 w 25267"/>
                <a:gd name="connsiteY8" fmla="*/ 14234 h 15678"/>
                <a:gd name="connsiteX9" fmla="*/ 22915 w 25267"/>
                <a:gd name="connsiteY9" fmla="*/ 15518 h 15678"/>
                <a:gd name="connsiteX10" fmla="*/ 20749 w 25267"/>
                <a:gd name="connsiteY10" fmla="*/ 15845 h 15678"/>
                <a:gd name="connsiteX11" fmla="*/ 15678 w 25267"/>
                <a:gd name="connsiteY11" fmla="*/ 14796 h 15678"/>
                <a:gd name="connsiteX12" fmla="*/ 12136 w 25267"/>
                <a:gd name="connsiteY12" fmla="*/ 14157 h 15678"/>
                <a:gd name="connsiteX13" fmla="*/ 9240 w 25267"/>
                <a:gd name="connsiteY13" fmla="*/ 13755 h 15678"/>
                <a:gd name="connsiteX14" fmla="*/ 5143 w 25267"/>
                <a:gd name="connsiteY14" fmla="*/ 13511 h 15678"/>
                <a:gd name="connsiteX15" fmla="*/ 2163 w 25267"/>
                <a:gd name="connsiteY15" fmla="*/ 13192 h 15678"/>
                <a:gd name="connsiteX16" fmla="*/ 795 w 25267"/>
                <a:gd name="connsiteY16" fmla="*/ 12227 h 15678"/>
                <a:gd name="connsiteX17" fmla="*/ 316 w 25267"/>
                <a:gd name="connsiteY17" fmla="*/ 10691 h 15678"/>
                <a:gd name="connsiteX18" fmla="*/ 233 w 25267"/>
                <a:gd name="connsiteY18" fmla="*/ 6670 h 15678"/>
                <a:gd name="connsiteX19" fmla="*/ 476 w 25267"/>
                <a:gd name="connsiteY19" fmla="*/ 1927 h 15678"/>
                <a:gd name="connsiteX20" fmla="*/ 1122 w 25267"/>
                <a:gd name="connsiteY20" fmla="*/ 642 h 15678"/>
                <a:gd name="connsiteX21" fmla="*/ 2407 w 25267"/>
                <a:gd name="connsiteY21" fmla="*/ 475 h 15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267" h="15678">
                  <a:moveTo>
                    <a:pt x="2407" y="475"/>
                  </a:moveTo>
                  <a:cubicBezTo>
                    <a:pt x="2407" y="475"/>
                    <a:pt x="13345" y="72"/>
                    <a:pt x="14956" y="232"/>
                  </a:cubicBezTo>
                  <a:cubicBezTo>
                    <a:pt x="16560" y="399"/>
                    <a:pt x="17693" y="399"/>
                    <a:pt x="18172" y="399"/>
                  </a:cubicBezTo>
                  <a:cubicBezTo>
                    <a:pt x="18658" y="399"/>
                    <a:pt x="18575" y="878"/>
                    <a:pt x="19456" y="962"/>
                  </a:cubicBezTo>
                  <a:cubicBezTo>
                    <a:pt x="20346" y="1038"/>
                    <a:pt x="20665" y="802"/>
                    <a:pt x="21068" y="559"/>
                  </a:cubicBezTo>
                  <a:cubicBezTo>
                    <a:pt x="21471" y="315"/>
                    <a:pt x="23318" y="-87"/>
                    <a:pt x="23964" y="399"/>
                  </a:cubicBezTo>
                  <a:cubicBezTo>
                    <a:pt x="24610" y="878"/>
                    <a:pt x="25492" y="642"/>
                    <a:pt x="25408" y="2489"/>
                  </a:cubicBezTo>
                  <a:cubicBezTo>
                    <a:pt x="25332" y="4344"/>
                    <a:pt x="24610" y="6837"/>
                    <a:pt x="24283" y="9323"/>
                  </a:cubicBezTo>
                  <a:cubicBezTo>
                    <a:pt x="23964" y="11816"/>
                    <a:pt x="22755" y="13587"/>
                    <a:pt x="22755" y="14234"/>
                  </a:cubicBezTo>
                  <a:cubicBezTo>
                    <a:pt x="22755" y="14880"/>
                    <a:pt x="22915" y="15518"/>
                    <a:pt x="22915" y="15518"/>
                  </a:cubicBezTo>
                  <a:cubicBezTo>
                    <a:pt x="22915" y="15518"/>
                    <a:pt x="21714" y="15761"/>
                    <a:pt x="20749" y="15845"/>
                  </a:cubicBezTo>
                  <a:cubicBezTo>
                    <a:pt x="19783" y="15921"/>
                    <a:pt x="16241" y="14880"/>
                    <a:pt x="15678" y="14796"/>
                  </a:cubicBezTo>
                  <a:cubicBezTo>
                    <a:pt x="15116" y="14720"/>
                    <a:pt x="13748" y="14393"/>
                    <a:pt x="12136" y="14157"/>
                  </a:cubicBezTo>
                  <a:cubicBezTo>
                    <a:pt x="10532" y="13914"/>
                    <a:pt x="11414" y="13914"/>
                    <a:pt x="9240" y="13755"/>
                  </a:cubicBezTo>
                  <a:cubicBezTo>
                    <a:pt x="7074" y="13587"/>
                    <a:pt x="6352" y="13511"/>
                    <a:pt x="5143" y="13511"/>
                  </a:cubicBezTo>
                  <a:cubicBezTo>
                    <a:pt x="3934" y="13511"/>
                    <a:pt x="3129" y="13914"/>
                    <a:pt x="2163" y="13192"/>
                  </a:cubicBezTo>
                  <a:cubicBezTo>
                    <a:pt x="1198" y="12462"/>
                    <a:pt x="1198" y="12865"/>
                    <a:pt x="795" y="12227"/>
                  </a:cubicBezTo>
                  <a:cubicBezTo>
                    <a:pt x="392" y="11581"/>
                    <a:pt x="476" y="12060"/>
                    <a:pt x="316" y="10691"/>
                  </a:cubicBezTo>
                  <a:cubicBezTo>
                    <a:pt x="157" y="9323"/>
                    <a:pt x="73" y="7233"/>
                    <a:pt x="233" y="6670"/>
                  </a:cubicBezTo>
                  <a:cubicBezTo>
                    <a:pt x="392" y="6108"/>
                    <a:pt x="233" y="2330"/>
                    <a:pt x="476" y="1927"/>
                  </a:cubicBezTo>
                  <a:cubicBezTo>
                    <a:pt x="711" y="1524"/>
                    <a:pt x="552" y="802"/>
                    <a:pt x="1122" y="642"/>
                  </a:cubicBezTo>
                  <a:cubicBezTo>
                    <a:pt x="1684" y="475"/>
                    <a:pt x="2407" y="475"/>
                    <a:pt x="2407" y="475"/>
                  </a:cubicBezTo>
                  <a:close/>
                </a:path>
              </a:pathLst>
            </a:custGeom>
            <a:solidFill>
              <a:srgbClr val="231F20"/>
            </a:solidFill>
            <a:ln w="7575" cap="flat">
              <a:noFill/>
              <a:prstDash val="solid"/>
              <a:round/>
            </a:ln>
          </p:spPr>
          <p:txBody>
            <a:bodyPr rtlCol="0" anchor="ctr"/>
            <a:lstStyle/>
            <a:p>
              <a:endParaRPr lang="en-GB"/>
            </a:p>
          </p:txBody>
        </p:sp>
        <p:sp>
          <p:nvSpPr>
            <p:cNvPr id="671" name="Freeform: Shape 670">
              <a:extLst>
                <a:ext uri="{FF2B5EF4-FFF2-40B4-BE49-F238E27FC236}">
                  <a16:creationId xmlns:a16="http://schemas.microsoft.com/office/drawing/2014/main" id="{AAB44318-3D61-4D92-B1CA-A0FDD4938A5E}"/>
                </a:ext>
              </a:extLst>
            </p:cNvPr>
            <p:cNvSpPr/>
            <p:nvPr/>
          </p:nvSpPr>
          <p:spPr>
            <a:xfrm>
              <a:off x="7185779" y="3762217"/>
              <a:ext cx="26191" cy="23820"/>
            </a:xfrm>
            <a:custGeom>
              <a:avLst/>
              <a:gdLst>
                <a:gd name="connsiteX0" fmla="*/ 5082 w 26191"/>
                <a:gd name="connsiteY0" fmla="*/ 584 h 23820"/>
                <a:gd name="connsiteX1" fmla="*/ 19806 w 26191"/>
                <a:gd name="connsiteY1" fmla="*/ 4118 h 23820"/>
                <a:gd name="connsiteX2" fmla="*/ 23911 w 26191"/>
                <a:gd name="connsiteY2" fmla="*/ 5570 h 23820"/>
                <a:gd name="connsiteX3" fmla="*/ 26320 w 26191"/>
                <a:gd name="connsiteY3" fmla="*/ 7820 h 23820"/>
                <a:gd name="connsiteX4" fmla="*/ 24792 w 26191"/>
                <a:gd name="connsiteY4" fmla="*/ 17238 h 23820"/>
                <a:gd name="connsiteX5" fmla="*/ 23751 w 26191"/>
                <a:gd name="connsiteY5" fmla="*/ 22225 h 23820"/>
                <a:gd name="connsiteX6" fmla="*/ 20612 w 26191"/>
                <a:gd name="connsiteY6" fmla="*/ 23753 h 23820"/>
                <a:gd name="connsiteX7" fmla="*/ 1867 w 26191"/>
                <a:gd name="connsiteY7" fmla="*/ 13536 h 23820"/>
                <a:gd name="connsiteX8" fmla="*/ 179 w 26191"/>
                <a:gd name="connsiteY8" fmla="*/ 12084 h 23820"/>
                <a:gd name="connsiteX9" fmla="*/ 1304 w 26191"/>
                <a:gd name="connsiteY9" fmla="*/ 7182 h 23820"/>
                <a:gd name="connsiteX10" fmla="*/ 2672 w 26191"/>
                <a:gd name="connsiteY10" fmla="*/ 2917 h 23820"/>
                <a:gd name="connsiteX11" fmla="*/ 2992 w 26191"/>
                <a:gd name="connsiteY11" fmla="*/ 181 h 23820"/>
                <a:gd name="connsiteX12" fmla="*/ 5082 w 26191"/>
                <a:gd name="connsiteY12" fmla="*/ 584 h 2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1" h="23820">
                  <a:moveTo>
                    <a:pt x="5082" y="584"/>
                  </a:moveTo>
                  <a:cubicBezTo>
                    <a:pt x="5082" y="584"/>
                    <a:pt x="17396" y="2834"/>
                    <a:pt x="19806" y="4118"/>
                  </a:cubicBezTo>
                  <a:cubicBezTo>
                    <a:pt x="22223" y="5410"/>
                    <a:pt x="22459" y="5084"/>
                    <a:pt x="23911" y="5570"/>
                  </a:cubicBezTo>
                  <a:cubicBezTo>
                    <a:pt x="25355" y="6049"/>
                    <a:pt x="26487" y="5410"/>
                    <a:pt x="26320" y="7820"/>
                  </a:cubicBezTo>
                  <a:cubicBezTo>
                    <a:pt x="26161" y="10237"/>
                    <a:pt x="24792" y="17238"/>
                    <a:pt x="24792" y="17238"/>
                  </a:cubicBezTo>
                  <a:lnTo>
                    <a:pt x="23751" y="22225"/>
                  </a:lnTo>
                  <a:cubicBezTo>
                    <a:pt x="23751" y="22225"/>
                    <a:pt x="22786" y="24794"/>
                    <a:pt x="20612" y="23753"/>
                  </a:cubicBezTo>
                  <a:cubicBezTo>
                    <a:pt x="18438" y="22704"/>
                    <a:pt x="1867" y="13536"/>
                    <a:pt x="1867" y="13536"/>
                  </a:cubicBezTo>
                  <a:cubicBezTo>
                    <a:pt x="1867" y="13536"/>
                    <a:pt x="-140" y="13696"/>
                    <a:pt x="179" y="12084"/>
                  </a:cubicBezTo>
                  <a:cubicBezTo>
                    <a:pt x="498" y="10473"/>
                    <a:pt x="1145" y="7584"/>
                    <a:pt x="1304" y="7182"/>
                  </a:cubicBezTo>
                  <a:cubicBezTo>
                    <a:pt x="1464" y="6779"/>
                    <a:pt x="2513" y="3480"/>
                    <a:pt x="2672" y="2917"/>
                  </a:cubicBezTo>
                  <a:cubicBezTo>
                    <a:pt x="2832" y="2355"/>
                    <a:pt x="2110" y="181"/>
                    <a:pt x="2992" y="181"/>
                  </a:cubicBezTo>
                  <a:cubicBezTo>
                    <a:pt x="3873" y="181"/>
                    <a:pt x="5082" y="584"/>
                    <a:pt x="5082" y="584"/>
                  </a:cubicBezTo>
                  <a:close/>
                </a:path>
              </a:pathLst>
            </a:custGeom>
            <a:solidFill>
              <a:srgbClr val="231F20"/>
            </a:solidFill>
            <a:ln w="7575" cap="flat">
              <a:noFill/>
              <a:prstDash val="solid"/>
              <a:round/>
            </a:ln>
          </p:spPr>
          <p:txBody>
            <a:bodyPr rtlCol="0" anchor="ctr"/>
            <a:lstStyle/>
            <a:p>
              <a:endParaRPr lang="en-GB"/>
            </a:p>
          </p:txBody>
        </p:sp>
        <p:sp>
          <p:nvSpPr>
            <p:cNvPr id="672" name="Freeform: Shape 671">
              <a:extLst>
                <a:ext uri="{FF2B5EF4-FFF2-40B4-BE49-F238E27FC236}">
                  <a16:creationId xmlns:a16="http://schemas.microsoft.com/office/drawing/2014/main" id="{2F59AF1C-6ECB-418D-88BE-73F693D53056}"/>
                </a:ext>
              </a:extLst>
            </p:cNvPr>
            <p:cNvSpPr/>
            <p:nvPr/>
          </p:nvSpPr>
          <p:spPr>
            <a:xfrm>
              <a:off x="7123077" y="3867836"/>
              <a:ext cx="67864" cy="28982"/>
            </a:xfrm>
            <a:custGeom>
              <a:avLst/>
              <a:gdLst>
                <a:gd name="connsiteX0" fmla="*/ 50869 w 67864"/>
                <a:gd name="connsiteY0" fmla="*/ 4416 h 28982"/>
                <a:gd name="connsiteX1" fmla="*/ 67037 w 67864"/>
                <a:gd name="connsiteY1" fmla="*/ 13826 h 28982"/>
                <a:gd name="connsiteX2" fmla="*/ 67684 w 67864"/>
                <a:gd name="connsiteY2" fmla="*/ 15590 h 28982"/>
                <a:gd name="connsiteX3" fmla="*/ 63579 w 67864"/>
                <a:gd name="connsiteY3" fmla="*/ 20341 h 28982"/>
                <a:gd name="connsiteX4" fmla="*/ 48703 w 67864"/>
                <a:gd name="connsiteY4" fmla="*/ 28786 h 28982"/>
                <a:gd name="connsiteX5" fmla="*/ 30361 w 67864"/>
                <a:gd name="connsiteY5" fmla="*/ 28869 h 28982"/>
                <a:gd name="connsiteX6" fmla="*/ 13303 w 67864"/>
                <a:gd name="connsiteY6" fmla="*/ 22515 h 28982"/>
                <a:gd name="connsiteX7" fmla="*/ 1879 w 67864"/>
                <a:gd name="connsiteY7" fmla="*/ 12374 h 28982"/>
                <a:gd name="connsiteX8" fmla="*/ 351 w 67864"/>
                <a:gd name="connsiteY8" fmla="*/ 8513 h 28982"/>
                <a:gd name="connsiteX9" fmla="*/ 594 w 67864"/>
                <a:gd name="connsiteY9" fmla="*/ 6901 h 28982"/>
                <a:gd name="connsiteX10" fmla="*/ 3977 w 67864"/>
                <a:gd name="connsiteY10" fmla="*/ 5776 h 28982"/>
                <a:gd name="connsiteX11" fmla="*/ 19818 w 67864"/>
                <a:gd name="connsiteY11" fmla="*/ 547 h 28982"/>
                <a:gd name="connsiteX12" fmla="*/ 23033 w 67864"/>
                <a:gd name="connsiteY12" fmla="*/ 547 h 28982"/>
                <a:gd name="connsiteX13" fmla="*/ 25215 w 67864"/>
                <a:gd name="connsiteY13" fmla="*/ 2645 h 28982"/>
                <a:gd name="connsiteX14" fmla="*/ 28590 w 67864"/>
                <a:gd name="connsiteY14" fmla="*/ 5700 h 28982"/>
                <a:gd name="connsiteX15" fmla="*/ 34382 w 67864"/>
                <a:gd name="connsiteY15" fmla="*/ 7069 h 28982"/>
                <a:gd name="connsiteX16" fmla="*/ 40494 w 67864"/>
                <a:gd name="connsiteY16" fmla="*/ 6901 h 28982"/>
                <a:gd name="connsiteX17" fmla="*/ 44918 w 67864"/>
                <a:gd name="connsiteY17" fmla="*/ 5138 h 28982"/>
                <a:gd name="connsiteX18" fmla="*/ 47730 w 67864"/>
                <a:gd name="connsiteY18" fmla="*/ 2888 h 28982"/>
                <a:gd name="connsiteX19" fmla="*/ 49828 w 67864"/>
                <a:gd name="connsiteY19" fmla="*/ 3207 h 28982"/>
                <a:gd name="connsiteX20" fmla="*/ 51272 w 67864"/>
                <a:gd name="connsiteY20" fmla="*/ 4492 h 28982"/>
                <a:gd name="connsiteX21" fmla="*/ 50869 w 67864"/>
                <a:gd name="connsiteY21" fmla="*/ 4416 h 28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7864" h="28982">
                  <a:moveTo>
                    <a:pt x="50869" y="4416"/>
                  </a:moveTo>
                  <a:lnTo>
                    <a:pt x="67037" y="13826"/>
                  </a:lnTo>
                  <a:cubicBezTo>
                    <a:pt x="67037" y="13826"/>
                    <a:pt x="68649" y="14708"/>
                    <a:pt x="67684" y="15590"/>
                  </a:cubicBezTo>
                  <a:cubicBezTo>
                    <a:pt x="66718" y="16479"/>
                    <a:pt x="64468" y="19695"/>
                    <a:pt x="63579" y="20341"/>
                  </a:cubicBezTo>
                  <a:cubicBezTo>
                    <a:pt x="62697" y="20979"/>
                    <a:pt x="52724" y="28467"/>
                    <a:pt x="48703" y="28786"/>
                  </a:cubicBezTo>
                  <a:cubicBezTo>
                    <a:pt x="44682" y="29105"/>
                    <a:pt x="34298" y="29508"/>
                    <a:pt x="30361" y="28869"/>
                  </a:cubicBezTo>
                  <a:cubicBezTo>
                    <a:pt x="26416" y="28223"/>
                    <a:pt x="16602" y="25570"/>
                    <a:pt x="13303" y="22515"/>
                  </a:cubicBezTo>
                  <a:cubicBezTo>
                    <a:pt x="10004" y="19459"/>
                    <a:pt x="2601" y="14062"/>
                    <a:pt x="1879" y="12374"/>
                  </a:cubicBezTo>
                  <a:cubicBezTo>
                    <a:pt x="1156" y="10687"/>
                    <a:pt x="351" y="8513"/>
                    <a:pt x="351" y="8513"/>
                  </a:cubicBezTo>
                  <a:cubicBezTo>
                    <a:pt x="351" y="8513"/>
                    <a:pt x="-288" y="7312"/>
                    <a:pt x="594" y="6901"/>
                  </a:cubicBezTo>
                  <a:cubicBezTo>
                    <a:pt x="1476" y="6506"/>
                    <a:pt x="2205" y="6179"/>
                    <a:pt x="3977" y="5776"/>
                  </a:cubicBezTo>
                  <a:cubicBezTo>
                    <a:pt x="5740" y="5381"/>
                    <a:pt x="19818" y="547"/>
                    <a:pt x="19818" y="547"/>
                  </a:cubicBezTo>
                  <a:cubicBezTo>
                    <a:pt x="19818" y="547"/>
                    <a:pt x="21270" y="-175"/>
                    <a:pt x="23033" y="547"/>
                  </a:cubicBezTo>
                  <a:cubicBezTo>
                    <a:pt x="24804" y="1276"/>
                    <a:pt x="24409" y="1436"/>
                    <a:pt x="25215" y="2645"/>
                  </a:cubicBezTo>
                  <a:cubicBezTo>
                    <a:pt x="26013" y="3846"/>
                    <a:pt x="26173" y="5054"/>
                    <a:pt x="28590" y="5700"/>
                  </a:cubicBezTo>
                  <a:cubicBezTo>
                    <a:pt x="30999" y="6347"/>
                    <a:pt x="31646" y="6985"/>
                    <a:pt x="34382" y="7069"/>
                  </a:cubicBezTo>
                  <a:cubicBezTo>
                    <a:pt x="37111" y="7145"/>
                    <a:pt x="38563" y="7388"/>
                    <a:pt x="40494" y="6901"/>
                  </a:cubicBezTo>
                  <a:cubicBezTo>
                    <a:pt x="42424" y="6423"/>
                    <a:pt x="43716" y="6179"/>
                    <a:pt x="44918" y="5138"/>
                  </a:cubicBezTo>
                  <a:cubicBezTo>
                    <a:pt x="46126" y="4089"/>
                    <a:pt x="47008" y="2964"/>
                    <a:pt x="47730" y="2888"/>
                  </a:cubicBezTo>
                  <a:cubicBezTo>
                    <a:pt x="48460" y="2804"/>
                    <a:pt x="49022" y="2804"/>
                    <a:pt x="49828" y="3207"/>
                  </a:cubicBezTo>
                  <a:cubicBezTo>
                    <a:pt x="50634" y="3610"/>
                    <a:pt x="51272" y="4492"/>
                    <a:pt x="51272" y="4492"/>
                  </a:cubicBezTo>
                  <a:cubicBezTo>
                    <a:pt x="51272" y="4492"/>
                    <a:pt x="50390" y="4332"/>
                    <a:pt x="50869" y="4416"/>
                  </a:cubicBezTo>
                  <a:close/>
                </a:path>
              </a:pathLst>
            </a:custGeom>
            <a:solidFill>
              <a:srgbClr val="231F20"/>
            </a:solidFill>
            <a:ln w="7575" cap="flat">
              <a:noFill/>
              <a:prstDash val="solid"/>
              <a:round/>
            </a:ln>
          </p:spPr>
          <p:txBody>
            <a:bodyPr rtlCol="0" anchor="ctr"/>
            <a:lstStyle/>
            <a:p>
              <a:endParaRPr lang="en-GB"/>
            </a:p>
          </p:txBody>
        </p:sp>
        <p:sp>
          <p:nvSpPr>
            <p:cNvPr id="673" name="Freeform: Shape 672">
              <a:extLst>
                <a:ext uri="{FF2B5EF4-FFF2-40B4-BE49-F238E27FC236}">
                  <a16:creationId xmlns:a16="http://schemas.microsoft.com/office/drawing/2014/main" id="{98AF7C47-1E41-4028-8952-74ED16127685}"/>
                </a:ext>
              </a:extLst>
            </p:cNvPr>
            <p:cNvSpPr/>
            <p:nvPr/>
          </p:nvSpPr>
          <p:spPr>
            <a:xfrm>
              <a:off x="7178653" y="3822306"/>
              <a:ext cx="24537" cy="18253"/>
            </a:xfrm>
            <a:custGeom>
              <a:avLst/>
              <a:gdLst>
                <a:gd name="connsiteX0" fmla="*/ 2954 w 24537"/>
                <a:gd name="connsiteY0" fmla="*/ 524 h 18253"/>
                <a:gd name="connsiteX1" fmla="*/ 23067 w 24537"/>
                <a:gd name="connsiteY1" fmla="*/ 2781 h 18253"/>
                <a:gd name="connsiteX2" fmla="*/ 24679 w 24537"/>
                <a:gd name="connsiteY2" fmla="*/ 3982 h 18253"/>
                <a:gd name="connsiteX3" fmla="*/ 23310 w 24537"/>
                <a:gd name="connsiteY3" fmla="*/ 17338 h 18253"/>
                <a:gd name="connsiteX4" fmla="*/ 21456 w 24537"/>
                <a:gd name="connsiteY4" fmla="*/ 18387 h 18253"/>
                <a:gd name="connsiteX5" fmla="*/ 1753 w 24537"/>
                <a:gd name="connsiteY5" fmla="*/ 14928 h 18253"/>
                <a:gd name="connsiteX6" fmla="*/ 141 w 24537"/>
                <a:gd name="connsiteY6" fmla="*/ 13560 h 18253"/>
                <a:gd name="connsiteX7" fmla="*/ 1183 w 24537"/>
                <a:gd name="connsiteY7" fmla="*/ 1573 h 18253"/>
                <a:gd name="connsiteX8" fmla="*/ 1829 w 24537"/>
                <a:gd name="connsiteY8" fmla="*/ 205 h 18253"/>
                <a:gd name="connsiteX9" fmla="*/ 2954 w 24537"/>
                <a:gd name="connsiteY9" fmla="*/ 524 h 1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37" h="18253">
                  <a:moveTo>
                    <a:pt x="2954" y="524"/>
                  </a:moveTo>
                  <a:lnTo>
                    <a:pt x="23067" y="2781"/>
                  </a:lnTo>
                  <a:cubicBezTo>
                    <a:pt x="23067" y="2781"/>
                    <a:pt x="24679" y="2698"/>
                    <a:pt x="24679" y="3982"/>
                  </a:cubicBezTo>
                  <a:cubicBezTo>
                    <a:pt x="24679" y="5275"/>
                    <a:pt x="23310" y="17338"/>
                    <a:pt x="23310" y="17338"/>
                  </a:cubicBezTo>
                  <a:cubicBezTo>
                    <a:pt x="23310" y="17338"/>
                    <a:pt x="23067" y="18790"/>
                    <a:pt x="21456" y="18387"/>
                  </a:cubicBezTo>
                  <a:cubicBezTo>
                    <a:pt x="19852" y="17984"/>
                    <a:pt x="1753" y="14928"/>
                    <a:pt x="1753" y="14928"/>
                  </a:cubicBezTo>
                  <a:cubicBezTo>
                    <a:pt x="1753" y="14928"/>
                    <a:pt x="141" y="14769"/>
                    <a:pt x="141" y="13560"/>
                  </a:cubicBezTo>
                  <a:cubicBezTo>
                    <a:pt x="141" y="12352"/>
                    <a:pt x="1183" y="1573"/>
                    <a:pt x="1183" y="1573"/>
                  </a:cubicBezTo>
                  <a:cubicBezTo>
                    <a:pt x="1183" y="1573"/>
                    <a:pt x="1023" y="205"/>
                    <a:pt x="1829" y="205"/>
                  </a:cubicBezTo>
                  <a:cubicBezTo>
                    <a:pt x="2635" y="205"/>
                    <a:pt x="2954" y="524"/>
                    <a:pt x="2954" y="524"/>
                  </a:cubicBezTo>
                  <a:close/>
                </a:path>
              </a:pathLst>
            </a:custGeom>
            <a:solidFill>
              <a:srgbClr val="231F20"/>
            </a:solidFill>
            <a:ln w="7575" cap="flat">
              <a:noFill/>
              <a:prstDash val="solid"/>
              <a:round/>
            </a:ln>
          </p:spPr>
          <p:txBody>
            <a:bodyPr rtlCol="0" anchor="ctr"/>
            <a:lstStyle/>
            <a:p>
              <a:endParaRPr lang="en-GB"/>
            </a:p>
          </p:txBody>
        </p:sp>
        <p:sp>
          <p:nvSpPr>
            <p:cNvPr id="674" name="Freeform: Shape 673">
              <a:extLst>
                <a:ext uri="{FF2B5EF4-FFF2-40B4-BE49-F238E27FC236}">
                  <a16:creationId xmlns:a16="http://schemas.microsoft.com/office/drawing/2014/main" id="{B2178D48-AF44-4248-9F39-853C4536CB1C}"/>
                </a:ext>
              </a:extLst>
            </p:cNvPr>
            <p:cNvSpPr/>
            <p:nvPr/>
          </p:nvSpPr>
          <p:spPr>
            <a:xfrm>
              <a:off x="7176552" y="3842804"/>
              <a:ext cx="24888" cy="14534"/>
            </a:xfrm>
            <a:custGeom>
              <a:avLst/>
              <a:gdLst>
                <a:gd name="connsiteX0" fmla="*/ 4013 w 24888"/>
                <a:gd name="connsiteY0" fmla="*/ 1028 h 14534"/>
                <a:gd name="connsiteX1" fmla="*/ 20987 w 24888"/>
                <a:gd name="connsiteY1" fmla="*/ 4571 h 14534"/>
                <a:gd name="connsiteX2" fmla="*/ 23959 w 24888"/>
                <a:gd name="connsiteY2" fmla="*/ 4973 h 14534"/>
                <a:gd name="connsiteX3" fmla="*/ 25008 w 24888"/>
                <a:gd name="connsiteY3" fmla="*/ 6425 h 14534"/>
                <a:gd name="connsiteX4" fmla="*/ 23959 w 24888"/>
                <a:gd name="connsiteY4" fmla="*/ 12134 h 14534"/>
                <a:gd name="connsiteX5" fmla="*/ 22591 w 24888"/>
                <a:gd name="connsiteY5" fmla="*/ 14384 h 14534"/>
                <a:gd name="connsiteX6" fmla="*/ 18813 w 24888"/>
                <a:gd name="connsiteY6" fmla="*/ 14551 h 14534"/>
                <a:gd name="connsiteX7" fmla="*/ 5701 w 24888"/>
                <a:gd name="connsiteY7" fmla="*/ 11009 h 14534"/>
                <a:gd name="connsiteX8" fmla="*/ 471 w 24888"/>
                <a:gd name="connsiteY8" fmla="*/ 9397 h 14534"/>
                <a:gd name="connsiteX9" fmla="*/ 228 w 24888"/>
                <a:gd name="connsiteY9" fmla="*/ 5620 h 14534"/>
                <a:gd name="connsiteX10" fmla="*/ 631 w 24888"/>
                <a:gd name="connsiteY10" fmla="*/ 1758 h 14534"/>
                <a:gd name="connsiteX11" fmla="*/ 2082 w 24888"/>
                <a:gd name="connsiteY11" fmla="*/ 230 h 14534"/>
                <a:gd name="connsiteX12" fmla="*/ 4013 w 24888"/>
                <a:gd name="connsiteY12" fmla="*/ 1028 h 1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88" h="14534">
                  <a:moveTo>
                    <a:pt x="4013" y="1028"/>
                  </a:moveTo>
                  <a:cubicBezTo>
                    <a:pt x="4013" y="1028"/>
                    <a:pt x="19695" y="4487"/>
                    <a:pt x="20987" y="4571"/>
                  </a:cubicBezTo>
                  <a:cubicBezTo>
                    <a:pt x="22272" y="4654"/>
                    <a:pt x="23556" y="4730"/>
                    <a:pt x="23959" y="4973"/>
                  </a:cubicBezTo>
                  <a:cubicBezTo>
                    <a:pt x="24362" y="5217"/>
                    <a:pt x="25168" y="4814"/>
                    <a:pt x="25008" y="6425"/>
                  </a:cubicBezTo>
                  <a:cubicBezTo>
                    <a:pt x="24841" y="8029"/>
                    <a:pt x="24202" y="11169"/>
                    <a:pt x="23959" y="12134"/>
                  </a:cubicBezTo>
                  <a:cubicBezTo>
                    <a:pt x="23716" y="13099"/>
                    <a:pt x="23153" y="13981"/>
                    <a:pt x="22591" y="14384"/>
                  </a:cubicBezTo>
                  <a:cubicBezTo>
                    <a:pt x="22028" y="14787"/>
                    <a:pt x="20341" y="14870"/>
                    <a:pt x="18813" y="14551"/>
                  </a:cubicBezTo>
                  <a:cubicBezTo>
                    <a:pt x="17285" y="14224"/>
                    <a:pt x="8110" y="11571"/>
                    <a:pt x="5701" y="11009"/>
                  </a:cubicBezTo>
                  <a:cubicBezTo>
                    <a:pt x="3283" y="10446"/>
                    <a:pt x="631" y="10203"/>
                    <a:pt x="471" y="9397"/>
                  </a:cubicBezTo>
                  <a:cubicBezTo>
                    <a:pt x="311" y="8599"/>
                    <a:pt x="-16" y="7391"/>
                    <a:pt x="228" y="5620"/>
                  </a:cubicBezTo>
                  <a:cubicBezTo>
                    <a:pt x="471" y="3848"/>
                    <a:pt x="395" y="2404"/>
                    <a:pt x="631" y="1758"/>
                  </a:cubicBezTo>
                  <a:cubicBezTo>
                    <a:pt x="874" y="1112"/>
                    <a:pt x="1117" y="63"/>
                    <a:pt x="2082" y="230"/>
                  </a:cubicBezTo>
                  <a:cubicBezTo>
                    <a:pt x="3048" y="390"/>
                    <a:pt x="4013" y="1028"/>
                    <a:pt x="4013" y="1028"/>
                  </a:cubicBezTo>
                  <a:close/>
                </a:path>
              </a:pathLst>
            </a:custGeom>
            <a:solidFill>
              <a:srgbClr val="231F20"/>
            </a:solidFill>
            <a:ln w="7575" cap="flat">
              <a:noFill/>
              <a:prstDash val="solid"/>
              <a:round/>
            </a:ln>
          </p:spPr>
          <p:txBody>
            <a:bodyPr rtlCol="0" anchor="ctr"/>
            <a:lstStyle/>
            <a:p>
              <a:endParaRPr lang="en-GB"/>
            </a:p>
          </p:txBody>
        </p:sp>
        <p:sp>
          <p:nvSpPr>
            <p:cNvPr id="675" name="Freeform: Shape 674">
              <a:extLst>
                <a:ext uri="{FF2B5EF4-FFF2-40B4-BE49-F238E27FC236}">
                  <a16:creationId xmlns:a16="http://schemas.microsoft.com/office/drawing/2014/main" id="{CD516646-A355-485F-BF7C-83A7631C31D4}"/>
                </a:ext>
              </a:extLst>
            </p:cNvPr>
            <p:cNvSpPr/>
            <p:nvPr/>
          </p:nvSpPr>
          <p:spPr>
            <a:xfrm>
              <a:off x="7174316" y="3859150"/>
              <a:ext cx="23977" cy="17459"/>
            </a:xfrm>
            <a:custGeom>
              <a:avLst/>
              <a:gdLst>
                <a:gd name="connsiteX0" fmla="*/ 3025 w 23977"/>
                <a:gd name="connsiteY0" fmla="*/ 220 h 17459"/>
                <a:gd name="connsiteX1" fmla="*/ 23054 w 23977"/>
                <a:gd name="connsiteY1" fmla="*/ 6012 h 17459"/>
                <a:gd name="connsiteX2" fmla="*/ 24020 w 23977"/>
                <a:gd name="connsiteY2" fmla="*/ 8346 h 17459"/>
                <a:gd name="connsiteX3" fmla="*/ 20805 w 23977"/>
                <a:gd name="connsiteY3" fmla="*/ 16152 h 17459"/>
                <a:gd name="connsiteX4" fmla="*/ 19033 w 23977"/>
                <a:gd name="connsiteY4" fmla="*/ 17520 h 17459"/>
                <a:gd name="connsiteX5" fmla="*/ 12435 w 23977"/>
                <a:gd name="connsiteY5" fmla="*/ 13332 h 17459"/>
                <a:gd name="connsiteX6" fmla="*/ 3671 w 23977"/>
                <a:gd name="connsiteY6" fmla="*/ 8026 h 17459"/>
                <a:gd name="connsiteX7" fmla="*/ 448 w 23977"/>
                <a:gd name="connsiteY7" fmla="*/ 6415 h 17459"/>
                <a:gd name="connsiteX8" fmla="*/ 372 w 23977"/>
                <a:gd name="connsiteY8" fmla="*/ 3762 h 17459"/>
                <a:gd name="connsiteX9" fmla="*/ 1178 w 23977"/>
                <a:gd name="connsiteY9" fmla="*/ 623 h 17459"/>
                <a:gd name="connsiteX10" fmla="*/ 3025 w 23977"/>
                <a:gd name="connsiteY10" fmla="*/ 220 h 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77" h="17459">
                  <a:moveTo>
                    <a:pt x="3025" y="220"/>
                  </a:moveTo>
                  <a:lnTo>
                    <a:pt x="23054" y="6012"/>
                  </a:lnTo>
                  <a:cubicBezTo>
                    <a:pt x="23054" y="6012"/>
                    <a:pt x="24499" y="6818"/>
                    <a:pt x="24020" y="8346"/>
                  </a:cubicBezTo>
                  <a:cubicBezTo>
                    <a:pt x="23541" y="9874"/>
                    <a:pt x="22089" y="14944"/>
                    <a:pt x="20805" y="16152"/>
                  </a:cubicBezTo>
                  <a:cubicBezTo>
                    <a:pt x="19520" y="17353"/>
                    <a:pt x="19756" y="17999"/>
                    <a:pt x="19033" y="17520"/>
                  </a:cubicBezTo>
                  <a:cubicBezTo>
                    <a:pt x="18311" y="17034"/>
                    <a:pt x="14929" y="15103"/>
                    <a:pt x="12435" y="13332"/>
                  </a:cubicBezTo>
                  <a:cubicBezTo>
                    <a:pt x="9942" y="11569"/>
                    <a:pt x="5115" y="8186"/>
                    <a:pt x="3671" y="8026"/>
                  </a:cubicBezTo>
                  <a:cubicBezTo>
                    <a:pt x="2219" y="7867"/>
                    <a:pt x="608" y="6977"/>
                    <a:pt x="448" y="6415"/>
                  </a:cubicBezTo>
                  <a:cubicBezTo>
                    <a:pt x="288" y="5852"/>
                    <a:pt x="-114" y="5609"/>
                    <a:pt x="372" y="3762"/>
                  </a:cubicBezTo>
                  <a:cubicBezTo>
                    <a:pt x="851" y="1915"/>
                    <a:pt x="212" y="1026"/>
                    <a:pt x="1178" y="623"/>
                  </a:cubicBezTo>
                  <a:cubicBezTo>
                    <a:pt x="2143" y="220"/>
                    <a:pt x="3025" y="220"/>
                    <a:pt x="3025" y="220"/>
                  </a:cubicBezTo>
                  <a:close/>
                </a:path>
              </a:pathLst>
            </a:custGeom>
            <a:solidFill>
              <a:srgbClr val="231F20"/>
            </a:solidFill>
            <a:ln w="7575" cap="flat">
              <a:noFill/>
              <a:prstDash val="solid"/>
              <a:round/>
            </a:ln>
          </p:spPr>
          <p:txBody>
            <a:bodyPr rtlCol="0" anchor="ctr"/>
            <a:lstStyle/>
            <a:p>
              <a:endParaRPr lang="en-GB"/>
            </a:p>
          </p:txBody>
        </p:sp>
        <p:sp>
          <p:nvSpPr>
            <p:cNvPr id="676" name="Freeform: Shape 675">
              <a:extLst>
                <a:ext uri="{FF2B5EF4-FFF2-40B4-BE49-F238E27FC236}">
                  <a16:creationId xmlns:a16="http://schemas.microsoft.com/office/drawing/2014/main" id="{CAC8386A-AD5A-47B7-B4EC-00DB85EFB04D}"/>
                </a:ext>
              </a:extLst>
            </p:cNvPr>
            <p:cNvSpPr/>
            <p:nvPr/>
          </p:nvSpPr>
          <p:spPr>
            <a:xfrm>
              <a:off x="7120476" y="3854516"/>
              <a:ext cx="23612" cy="12746"/>
            </a:xfrm>
            <a:custGeom>
              <a:avLst/>
              <a:gdLst>
                <a:gd name="connsiteX0" fmla="*/ 1018 w 23612"/>
                <a:gd name="connsiteY0" fmla="*/ 510 h 12746"/>
                <a:gd name="connsiteX1" fmla="*/ 21207 w 23612"/>
                <a:gd name="connsiteY1" fmla="*/ 586 h 12746"/>
                <a:gd name="connsiteX2" fmla="*/ 22492 w 23612"/>
                <a:gd name="connsiteY2" fmla="*/ 350 h 12746"/>
                <a:gd name="connsiteX3" fmla="*/ 23381 w 23612"/>
                <a:gd name="connsiteY3" fmla="*/ 1718 h 12746"/>
                <a:gd name="connsiteX4" fmla="*/ 23625 w 23612"/>
                <a:gd name="connsiteY4" fmla="*/ 5740 h 12746"/>
                <a:gd name="connsiteX5" fmla="*/ 22735 w 23612"/>
                <a:gd name="connsiteY5" fmla="*/ 7343 h 12746"/>
                <a:gd name="connsiteX6" fmla="*/ 775 w 23612"/>
                <a:gd name="connsiteY6" fmla="*/ 12892 h 12746"/>
                <a:gd name="connsiteX7" fmla="*/ 288 w 23612"/>
                <a:gd name="connsiteY7" fmla="*/ 11365 h 12746"/>
                <a:gd name="connsiteX8" fmla="*/ 129 w 23612"/>
                <a:gd name="connsiteY8" fmla="*/ 6621 h 12746"/>
                <a:gd name="connsiteX9" fmla="*/ 288 w 23612"/>
                <a:gd name="connsiteY9" fmla="*/ 2357 h 12746"/>
                <a:gd name="connsiteX10" fmla="*/ 1018 w 23612"/>
                <a:gd name="connsiteY10" fmla="*/ 510 h 12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2" h="12746">
                  <a:moveTo>
                    <a:pt x="1018" y="510"/>
                  </a:moveTo>
                  <a:lnTo>
                    <a:pt x="21207" y="586"/>
                  </a:lnTo>
                  <a:cubicBezTo>
                    <a:pt x="21207" y="586"/>
                    <a:pt x="21937" y="-53"/>
                    <a:pt x="22492" y="350"/>
                  </a:cubicBezTo>
                  <a:cubicBezTo>
                    <a:pt x="23054" y="745"/>
                    <a:pt x="23214" y="829"/>
                    <a:pt x="23381" y="1718"/>
                  </a:cubicBezTo>
                  <a:cubicBezTo>
                    <a:pt x="23541" y="2600"/>
                    <a:pt x="23625" y="5253"/>
                    <a:pt x="23625" y="5740"/>
                  </a:cubicBezTo>
                  <a:cubicBezTo>
                    <a:pt x="23625" y="6218"/>
                    <a:pt x="24179" y="7108"/>
                    <a:pt x="22735" y="7343"/>
                  </a:cubicBezTo>
                  <a:cubicBezTo>
                    <a:pt x="21291" y="7587"/>
                    <a:pt x="775" y="12892"/>
                    <a:pt x="775" y="12892"/>
                  </a:cubicBezTo>
                  <a:cubicBezTo>
                    <a:pt x="775" y="12892"/>
                    <a:pt x="288" y="13463"/>
                    <a:pt x="288" y="11365"/>
                  </a:cubicBezTo>
                  <a:cubicBezTo>
                    <a:pt x="288" y="9274"/>
                    <a:pt x="129" y="8233"/>
                    <a:pt x="129" y="6621"/>
                  </a:cubicBezTo>
                  <a:cubicBezTo>
                    <a:pt x="129" y="5010"/>
                    <a:pt x="53" y="3003"/>
                    <a:pt x="288" y="2357"/>
                  </a:cubicBezTo>
                  <a:cubicBezTo>
                    <a:pt x="532" y="1718"/>
                    <a:pt x="615" y="669"/>
                    <a:pt x="1018" y="510"/>
                  </a:cubicBezTo>
                  <a:close/>
                </a:path>
              </a:pathLst>
            </a:custGeom>
            <a:solidFill>
              <a:srgbClr val="231F20"/>
            </a:solidFill>
            <a:ln w="7575" cap="flat">
              <a:noFill/>
              <a:prstDash val="solid"/>
              <a:round/>
            </a:ln>
          </p:spPr>
          <p:txBody>
            <a:bodyPr rtlCol="0" anchor="ctr"/>
            <a:lstStyle/>
            <a:p>
              <a:endParaRPr lang="en-GB"/>
            </a:p>
          </p:txBody>
        </p:sp>
        <p:sp>
          <p:nvSpPr>
            <p:cNvPr id="677" name="Freeform: Shape 676">
              <a:extLst>
                <a:ext uri="{FF2B5EF4-FFF2-40B4-BE49-F238E27FC236}">
                  <a16:creationId xmlns:a16="http://schemas.microsoft.com/office/drawing/2014/main" id="{87FC8838-6574-4040-B767-33C52203CC00}"/>
                </a:ext>
              </a:extLst>
            </p:cNvPr>
            <p:cNvSpPr/>
            <p:nvPr/>
          </p:nvSpPr>
          <p:spPr>
            <a:xfrm>
              <a:off x="7120690" y="3837106"/>
              <a:ext cx="24682" cy="11039"/>
            </a:xfrm>
            <a:custGeom>
              <a:avLst/>
              <a:gdLst>
                <a:gd name="connsiteX0" fmla="*/ 4020 w 24682"/>
                <a:gd name="connsiteY0" fmla="*/ 209 h 11039"/>
                <a:gd name="connsiteX1" fmla="*/ 13514 w 24682"/>
                <a:gd name="connsiteY1" fmla="*/ 772 h 11039"/>
                <a:gd name="connsiteX2" fmla="*/ 19063 w 24682"/>
                <a:gd name="connsiteY2" fmla="*/ 1904 h 11039"/>
                <a:gd name="connsiteX3" fmla="*/ 23167 w 24682"/>
                <a:gd name="connsiteY3" fmla="*/ 2224 h 11039"/>
                <a:gd name="connsiteX4" fmla="*/ 24779 w 24682"/>
                <a:gd name="connsiteY4" fmla="*/ 3508 h 11039"/>
                <a:gd name="connsiteX5" fmla="*/ 24695 w 24682"/>
                <a:gd name="connsiteY5" fmla="*/ 7529 h 11039"/>
                <a:gd name="connsiteX6" fmla="*/ 23570 w 24682"/>
                <a:gd name="connsiteY6" fmla="*/ 10425 h 11039"/>
                <a:gd name="connsiteX7" fmla="*/ 19466 w 24682"/>
                <a:gd name="connsiteY7" fmla="*/ 11231 h 11039"/>
                <a:gd name="connsiteX8" fmla="*/ 13597 w 24682"/>
                <a:gd name="connsiteY8" fmla="*/ 10912 h 11039"/>
                <a:gd name="connsiteX9" fmla="*/ 6840 w 24682"/>
                <a:gd name="connsiteY9" fmla="*/ 10752 h 11039"/>
                <a:gd name="connsiteX10" fmla="*/ 1207 w 24682"/>
                <a:gd name="connsiteY10" fmla="*/ 10752 h 11039"/>
                <a:gd name="connsiteX11" fmla="*/ 242 w 24682"/>
                <a:gd name="connsiteY11" fmla="*/ 8578 h 11039"/>
                <a:gd name="connsiteX12" fmla="*/ 1047 w 24682"/>
                <a:gd name="connsiteY12" fmla="*/ 3675 h 11039"/>
                <a:gd name="connsiteX13" fmla="*/ 1770 w 24682"/>
                <a:gd name="connsiteY13" fmla="*/ 1099 h 11039"/>
                <a:gd name="connsiteX14" fmla="*/ 4020 w 24682"/>
                <a:gd name="connsiteY14" fmla="*/ 209 h 1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682" h="11039">
                  <a:moveTo>
                    <a:pt x="4020" y="209"/>
                  </a:moveTo>
                  <a:cubicBezTo>
                    <a:pt x="4020" y="209"/>
                    <a:pt x="10458" y="293"/>
                    <a:pt x="13514" y="772"/>
                  </a:cubicBezTo>
                  <a:cubicBezTo>
                    <a:pt x="16569" y="1258"/>
                    <a:pt x="17694" y="1821"/>
                    <a:pt x="19063" y="1904"/>
                  </a:cubicBezTo>
                  <a:cubicBezTo>
                    <a:pt x="20431" y="1980"/>
                    <a:pt x="23167" y="2224"/>
                    <a:pt x="23167" y="2224"/>
                  </a:cubicBezTo>
                  <a:cubicBezTo>
                    <a:pt x="23167" y="2224"/>
                    <a:pt x="24695" y="2383"/>
                    <a:pt x="24779" y="3508"/>
                  </a:cubicBezTo>
                  <a:cubicBezTo>
                    <a:pt x="24855" y="4633"/>
                    <a:pt x="24695" y="6001"/>
                    <a:pt x="24695" y="7529"/>
                  </a:cubicBezTo>
                  <a:cubicBezTo>
                    <a:pt x="24695" y="9065"/>
                    <a:pt x="23570" y="10425"/>
                    <a:pt x="23570" y="10425"/>
                  </a:cubicBezTo>
                  <a:cubicBezTo>
                    <a:pt x="23570" y="10425"/>
                    <a:pt x="22118" y="11391"/>
                    <a:pt x="19466" y="11231"/>
                  </a:cubicBezTo>
                  <a:cubicBezTo>
                    <a:pt x="16813" y="11072"/>
                    <a:pt x="16493" y="11072"/>
                    <a:pt x="13597" y="10912"/>
                  </a:cubicBezTo>
                  <a:cubicBezTo>
                    <a:pt x="10701" y="10752"/>
                    <a:pt x="7638" y="10752"/>
                    <a:pt x="6840" y="10752"/>
                  </a:cubicBezTo>
                  <a:lnTo>
                    <a:pt x="1207" y="10752"/>
                  </a:lnTo>
                  <a:cubicBezTo>
                    <a:pt x="1207" y="10752"/>
                    <a:pt x="-321" y="11072"/>
                    <a:pt x="242" y="8578"/>
                  </a:cubicBezTo>
                  <a:cubicBezTo>
                    <a:pt x="804" y="6085"/>
                    <a:pt x="721" y="4793"/>
                    <a:pt x="1047" y="3675"/>
                  </a:cubicBezTo>
                  <a:cubicBezTo>
                    <a:pt x="1367" y="2543"/>
                    <a:pt x="1123" y="1661"/>
                    <a:pt x="1770" y="1099"/>
                  </a:cubicBezTo>
                  <a:cubicBezTo>
                    <a:pt x="2408" y="529"/>
                    <a:pt x="4020" y="209"/>
                    <a:pt x="4020" y="209"/>
                  </a:cubicBezTo>
                  <a:close/>
                </a:path>
              </a:pathLst>
            </a:custGeom>
            <a:solidFill>
              <a:srgbClr val="231F20"/>
            </a:solidFill>
            <a:ln w="7575" cap="flat">
              <a:noFill/>
              <a:prstDash val="solid"/>
              <a:round/>
            </a:ln>
          </p:spPr>
          <p:txBody>
            <a:bodyPr rtlCol="0" anchor="ctr"/>
            <a:lstStyle/>
            <a:p>
              <a:endParaRPr lang="en-GB"/>
            </a:p>
          </p:txBody>
        </p:sp>
        <p:sp>
          <p:nvSpPr>
            <p:cNvPr id="678" name="Freeform: Shape 677">
              <a:extLst>
                <a:ext uri="{FF2B5EF4-FFF2-40B4-BE49-F238E27FC236}">
                  <a16:creationId xmlns:a16="http://schemas.microsoft.com/office/drawing/2014/main" id="{BF7B2800-EEE4-4389-9E69-D87657B12FEE}"/>
                </a:ext>
              </a:extLst>
            </p:cNvPr>
            <p:cNvSpPr/>
            <p:nvPr/>
          </p:nvSpPr>
          <p:spPr>
            <a:xfrm>
              <a:off x="7123704" y="3814423"/>
              <a:ext cx="24065" cy="16890"/>
            </a:xfrm>
            <a:custGeom>
              <a:avLst/>
              <a:gdLst>
                <a:gd name="connsiteX0" fmla="*/ 6077 w 24065"/>
                <a:gd name="connsiteY0" fmla="*/ 277 h 16890"/>
                <a:gd name="connsiteX1" fmla="*/ 14043 w 24065"/>
                <a:gd name="connsiteY1" fmla="*/ 1653 h 16890"/>
                <a:gd name="connsiteX2" fmla="*/ 16696 w 24065"/>
                <a:gd name="connsiteY2" fmla="*/ 1486 h 16890"/>
                <a:gd name="connsiteX3" fmla="*/ 20155 w 24065"/>
                <a:gd name="connsiteY3" fmla="*/ 2291 h 16890"/>
                <a:gd name="connsiteX4" fmla="*/ 22732 w 24065"/>
                <a:gd name="connsiteY4" fmla="*/ 3097 h 16890"/>
                <a:gd name="connsiteX5" fmla="*/ 24176 w 24065"/>
                <a:gd name="connsiteY5" fmla="*/ 5750 h 16890"/>
                <a:gd name="connsiteX6" fmla="*/ 23530 w 24065"/>
                <a:gd name="connsiteY6" fmla="*/ 11056 h 16890"/>
                <a:gd name="connsiteX7" fmla="*/ 22732 w 24065"/>
                <a:gd name="connsiteY7" fmla="*/ 17091 h 16890"/>
                <a:gd name="connsiteX8" fmla="*/ 361 w 24065"/>
                <a:gd name="connsiteY8" fmla="*/ 15966 h 16890"/>
                <a:gd name="connsiteX9" fmla="*/ 688 w 24065"/>
                <a:gd name="connsiteY9" fmla="*/ 12910 h 16890"/>
                <a:gd name="connsiteX10" fmla="*/ 2132 w 24065"/>
                <a:gd name="connsiteY10" fmla="*/ 8160 h 16890"/>
                <a:gd name="connsiteX11" fmla="*/ 3264 w 24065"/>
                <a:gd name="connsiteY11" fmla="*/ 5111 h 16890"/>
                <a:gd name="connsiteX12" fmla="*/ 4466 w 24065"/>
                <a:gd name="connsiteY12" fmla="*/ 2611 h 16890"/>
                <a:gd name="connsiteX13" fmla="*/ 4868 w 24065"/>
                <a:gd name="connsiteY13" fmla="*/ 201 h 16890"/>
                <a:gd name="connsiteX14" fmla="*/ 6077 w 24065"/>
                <a:gd name="connsiteY14" fmla="*/ 277 h 1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65" h="16890">
                  <a:moveTo>
                    <a:pt x="6077" y="277"/>
                  </a:moveTo>
                  <a:cubicBezTo>
                    <a:pt x="6077" y="277"/>
                    <a:pt x="12356" y="1653"/>
                    <a:pt x="14043" y="1653"/>
                  </a:cubicBezTo>
                  <a:cubicBezTo>
                    <a:pt x="15731" y="1653"/>
                    <a:pt x="15244" y="1007"/>
                    <a:pt x="16696" y="1486"/>
                  </a:cubicBezTo>
                  <a:cubicBezTo>
                    <a:pt x="18140" y="1972"/>
                    <a:pt x="19106" y="1889"/>
                    <a:pt x="20155" y="2291"/>
                  </a:cubicBezTo>
                  <a:cubicBezTo>
                    <a:pt x="21204" y="2694"/>
                    <a:pt x="21766" y="3097"/>
                    <a:pt x="22732" y="3097"/>
                  </a:cubicBezTo>
                  <a:cubicBezTo>
                    <a:pt x="23697" y="3097"/>
                    <a:pt x="24259" y="3500"/>
                    <a:pt x="24176" y="5750"/>
                  </a:cubicBezTo>
                  <a:cubicBezTo>
                    <a:pt x="24100" y="8000"/>
                    <a:pt x="23530" y="8965"/>
                    <a:pt x="23530" y="11056"/>
                  </a:cubicBezTo>
                  <a:cubicBezTo>
                    <a:pt x="23530" y="13154"/>
                    <a:pt x="22732" y="17091"/>
                    <a:pt x="22732" y="17091"/>
                  </a:cubicBezTo>
                  <a:lnTo>
                    <a:pt x="361" y="15966"/>
                  </a:lnTo>
                  <a:cubicBezTo>
                    <a:pt x="361" y="15966"/>
                    <a:pt x="-361" y="14841"/>
                    <a:pt x="688" y="12910"/>
                  </a:cubicBezTo>
                  <a:cubicBezTo>
                    <a:pt x="1737" y="10980"/>
                    <a:pt x="1896" y="9535"/>
                    <a:pt x="2132" y="8160"/>
                  </a:cubicBezTo>
                  <a:cubicBezTo>
                    <a:pt x="2375" y="6799"/>
                    <a:pt x="2702" y="5834"/>
                    <a:pt x="3264" y="5111"/>
                  </a:cubicBezTo>
                  <a:cubicBezTo>
                    <a:pt x="3827" y="4382"/>
                    <a:pt x="4306" y="3173"/>
                    <a:pt x="4466" y="2611"/>
                  </a:cubicBezTo>
                  <a:cubicBezTo>
                    <a:pt x="4625" y="2048"/>
                    <a:pt x="4868" y="201"/>
                    <a:pt x="4868" y="201"/>
                  </a:cubicBezTo>
                  <a:lnTo>
                    <a:pt x="6077" y="277"/>
                  </a:lnTo>
                  <a:close/>
                </a:path>
              </a:pathLst>
            </a:custGeom>
            <a:solidFill>
              <a:srgbClr val="231F20"/>
            </a:solidFill>
            <a:ln w="7575" cap="flat">
              <a:noFill/>
              <a:prstDash val="solid"/>
              <a:round/>
            </a:ln>
          </p:spPr>
          <p:txBody>
            <a:bodyPr rtlCol="0" anchor="ctr"/>
            <a:lstStyle/>
            <a:p>
              <a:endParaRPr lang="en-GB"/>
            </a:p>
          </p:txBody>
        </p:sp>
        <p:sp>
          <p:nvSpPr>
            <p:cNvPr id="679" name="Freeform: Shape 678">
              <a:extLst>
                <a:ext uri="{FF2B5EF4-FFF2-40B4-BE49-F238E27FC236}">
                  <a16:creationId xmlns:a16="http://schemas.microsoft.com/office/drawing/2014/main" id="{7785FD43-AB15-45C8-9FCD-0B99A89EEB7F}"/>
                </a:ext>
              </a:extLst>
            </p:cNvPr>
            <p:cNvSpPr/>
            <p:nvPr/>
          </p:nvSpPr>
          <p:spPr>
            <a:xfrm>
              <a:off x="7151482" y="3825278"/>
              <a:ext cx="7741" cy="12637"/>
            </a:xfrm>
            <a:custGeom>
              <a:avLst/>
              <a:gdLst>
                <a:gd name="connsiteX0" fmla="*/ 3164 w 7741"/>
                <a:gd name="connsiteY0" fmla="*/ 288 h 12637"/>
                <a:gd name="connsiteX1" fmla="*/ 7588 w 7741"/>
                <a:gd name="connsiteY1" fmla="*/ 4796 h 12637"/>
                <a:gd name="connsiteX2" fmla="*/ 7831 w 7741"/>
                <a:gd name="connsiteY2" fmla="*/ 6886 h 12637"/>
                <a:gd name="connsiteX3" fmla="*/ 7025 w 7741"/>
                <a:gd name="connsiteY3" fmla="*/ 11797 h 12637"/>
                <a:gd name="connsiteX4" fmla="*/ 6706 w 7741"/>
                <a:gd name="connsiteY4" fmla="*/ 12838 h 12637"/>
                <a:gd name="connsiteX5" fmla="*/ 3323 w 7741"/>
                <a:gd name="connsiteY5" fmla="*/ 11470 h 12637"/>
                <a:gd name="connsiteX6" fmla="*/ 1309 w 7741"/>
                <a:gd name="connsiteY6" fmla="*/ 9782 h 12637"/>
                <a:gd name="connsiteX7" fmla="*/ 587 w 7741"/>
                <a:gd name="connsiteY7" fmla="*/ 8338 h 12637"/>
                <a:gd name="connsiteX8" fmla="*/ 184 w 7741"/>
                <a:gd name="connsiteY8" fmla="*/ 4796 h 12637"/>
                <a:gd name="connsiteX9" fmla="*/ 1073 w 7741"/>
                <a:gd name="connsiteY9" fmla="*/ 1254 h 12637"/>
                <a:gd name="connsiteX10" fmla="*/ 2518 w 7741"/>
                <a:gd name="connsiteY10" fmla="*/ 205 h 12637"/>
                <a:gd name="connsiteX11" fmla="*/ 3164 w 7741"/>
                <a:gd name="connsiteY11" fmla="*/ 288 h 1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41" h="12637">
                  <a:moveTo>
                    <a:pt x="3164" y="288"/>
                  </a:moveTo>
                  <a:lnTo>
                    <a:pt x="7588" y="4796"/>
                  </a:lnTo>
                  <a:cubicBezTo>
                    <a:pt x="7588" y="4796"/>
                    <a:pt x="7991" y="5039"/>
                    <a:pt x="7831" y="6886"/>
                  </a:cubicBezTo>
                  <a:cubicBezTo>
                    <a:pt x="7671" y="8733"/>
                    <a:pt x="7025" y="11797"/>
                    <a:pt x="7025" y="11797"/>
                  </a:cubicBezTo>
                  <a:cubicBezTo>
                    <a:pt x="7025" y="11797"/>
                    <a:pt x="7588" y="12922"/>
                    <a:pt x="6706" y="12838"/>
                  </a:cubicBezTo>
                  <a:cubicBezTo>
                    <a:pt x="5817" y="12762"/>
                    <a:pt x="3726" y="12032"/>
                    <a:pt x="3323" y="11470"/>
                  </a:cubicBezTo>
                  <a:cubicBezTo>
                    <a:pt x="2920" y="10907"/>
                    <a:pt x="1476" y="10102"/>
                    <a:pt x="1309" y="9782"/>
                  </a:cubicBezTo>
                  <a:cubicBezTo>
                    <a:pt x="1149" y="9463"/>
                    <a:pt x="670" y="8657"/>
                    <a:pt x="587" y="8338"/>
                  </a:cubicBezTo>
                  <a:cubicBezTo>
                    <a:pt x="511" y="8011"/>
                    <a:pt x="-52" y="6004"/>
                    <a:pt x="184" y="4796"/>
                  </a:cubicBezTo>
                  <a:cubicBezTo>
                    <a:pt x="427" y="3587"/>
                    <a:pt x="427" y="1976"/>
                    <a:pt x="1073" y="1254"/>
                  </a:cubicBezTo>
                  <a:cubicBezTo>
                    <a:pt x="1712" y="532"/>
                    <a:pt x="2518" y="205"/>
                    <a:pt x="2518" y="205"/>
                  </a:cubicBezTo>
                  <a:lnTo>
                    <a:pt x="3164" y="288"/>
                  </a:lnTo>
                  <a:close/>
                </a:path>
              </a:pathLst>
            </a:custGeom>
            <a:solidFill>
              <a:srgbClr val="231F20"/>
            </a:solidFill>
            <a:ln w="7575" cap="flat">
              <a:noFill/>
              <a:prstDash val="solid"/>
              <a:round/>
            </a:ln>
          </p:spPr>
          <p:txBody>
            <a:bodyPr rtlCol="0" anchor="ctr"/>
            <a:lstStyle/>
            <a:p>
              <a:endParaRPr lang="en-GB"/>
            </a:p>
          </p:txBody>
        </p:sp>
        <p:sp>
          <p:nvSpPr>
            <p:cNvPr id="680" name="Freeform: Shape 679">
              <a:extLst>
                <a:ext uri="{FF2B5EF4-FFF2-40B4-BE49-F238E27FC236}">
                  <a16:creationId xmlns:a16="http://schemas.microsoft.com/office/drawing/2014/main" id="{4FF0A470-CDDB-4711-8592-EFF2D722F06C}"/>
                </a:ext>
              </a:extLst>
            </p:cNvPr>
            <p:cNvSpPr/>
            <p:nvPr/>
          </p:nvSpPr>
          <p:spPr>
            <a:xfrm>
              <a:off x="7149757" y="3842810"/>
              <a:ext cx="7014" cy="9102"/>
            </a:xfrm>
            <a:custGeom>
              <a:avLst/>
              <a:gdLst>
                <a:gd name="connsiteX0" fmla="*/ 3276 w 7014"/>
                <a:gd name="connsiteY0" fmla="*/ 223 h 9102"/>
                <a:gd name="connsiteX1" fmla="*/ 6658 w 7014"/>
                <a:gd name="connsiteY1" fmla="*/ 4001 h 9102"/>
                <a:gd name="connsiteX2" fmla="*/ 7137 w 7014"/>
                <a:gd name="connsiteY2" fmla="*/ 6099 h 9102"/>
                <a:gd name="connsiteX3" fmla="*/ 6491 w 7014"/>
                <a:gd name="connsiteY3" fmla="*/ 9314 h 9102"/>
                <a:gd name="connsiteX4" fmla="*/ 3359 w 7014"/>
                <a:gd name="connsiteY4" fmla="*/ 8106 h 9102"/>
                <a:gd name="connsiteX5" fmla="*/ 866 w 7014"/>
                <a:gd name="connsiteY5" fmla="*/ 6175 h 9102"/>
                <a:gd name="connsiteX6" fmla="*/ 220 w 7014"/>
                <a:gd name="connsiteY6" fmla="*/ 3203 h 9102"/>
                <a:gd name="connsiteX7" fmla="*/ 1588 w 7014"/>
                <a:gd name="connsiteY7" fmla="*/ 383 h 9102"/>
                <a:gd name="connsiteX8" fmla="*/ 3276 w 7014"/>
                <a:gd name="connsiteY8" fmla="*/ 223 h 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4" h="9102">
                  <a:moveTo>
                    <a:pt x="3276" y="223"/>
                  </a:moveTo>
                  <a:lnTo>
                    <a:pt x="6658" y="4001"/>
                  </a:lnTo>
                  <a:cubicBezTo>
                    <a:pt x="6658" y="4001"/>
                    <a:pt x="7137" y="4160"/>
                    <a:pt x="7137" y="6099"/>
                  </a:cubicBezTo>
                  <a:cubicBezTo>
                    <a:pt x="7137" y="8029"/>
                    <a:pt x="7221" y="9314"/>
                    <a:pt x="6491" y="9314"/>
                  </a:cubicBezTo>
                  <a:cubicBezTo>
                    <a:pt x="5769" y="9314"/>
                    <a:pt x="3998" y="8752"/>
                    <a:pt x="3359" y="8106"/>
                  </a:cubicBezTo>
                  <a:cubicBezTo>
                    <a:pt x="2713" y="7467"/>
                    <a:pt x="1261" y="6981"/>
                    <a:pt x="866" y="6175"/>
                  </a:cubicBezTo>
                  <a:cubicBezTo>
                    <a:pt x="463" y="5377"/>
                    <a:pt x="-99" y="4571"/>
                    <a:pt x="220" y="3203"/>
                  </a:cubicBezTo>
                  <a:cubicBezTo>
                    <a:pt x="539" y="1834"/>
                    <a:pt x="1102" y="626"/>
                    <a:pt x="1588" y="383"/>
                  </a:cubicBezTo>
                  <a:cubicBezTo>
                    <a:pt x="2067" y="147"/>
                    <a:pt x="3276" y="223"/>
                    <a:pt x="3276" y="223"/>
                  </a:cubicBezTo>
                  <a:close/>
                </a:path>
              </a:pathLst>
            </a:custGeom>
            <a:solidFill>
              <a:srgbClr val="231F20"/>
            </a:solidFill>
            <a:ln w="7575" cap="flat">
              <a:noFill/>
              <a:prstDash val="solid"/>
              <a:round/>
            </a:ln>
          </p:spPr>
          <p:txBody>
            <a:bodyPr rtlCol="0" anchor="ctr"/>
            <a:lstStyle/>
            <a:p>
              <a:endParaRPr lang="en-GB"/>
            </a:p>
          </p:txBody>
        </p:sp>
        <p:sp>
          <p:nvSpPr>
            <p:cNvPr id="681" name="Freeform: Shape 680">
              <a:extLst>
                <a:ext uri="{FF2B5EF4-FFF2-40B4-BE49-F238E27FC236}">
                  <a16:creationId xmlns:a16="http://schemas.microsoft.com/office/drawing/2014/main" id="{79AEC36E-16D0-47CE-922A-AC728C54E7B1}"/>
                </a:ext>
              </a:extLst>
            </p:cNvPr>
            <p:cNvSpPr/>
            <p:nvPr/>
          </p:nvSpPr>
          <p:spPr>
            <a:xfrm>
              <a:off x="7149122" y="3857705"/>
              <a:ext cx="5638" cy="9973"/>
            </a:xfrm>
            <a:custGeom>
              <a:avLst/>
              <a:gdLst>
                <a:gd name="connsiteX0" fmla="*/ 1980 w 5638"/>
                <a:gd name="connsiteY0" fmla="*/ 377 h 9973"/>
                <a:gd name="connsiteX1" fmla="*/ 4314 w 5638"/>
                <a:gd name="connsiteY1" fmla="*/ 2148 h 9973"/>
                <a:gd name="connsiteX2" fmla="*/ 5598 w 5638"/>
                <a:gd name="connsiteY2" fmla="*/ 4725 h 9973"/>
                <a:gd name="connsiteX3" fmla="*/ 5598 w 5638"/>
                <a:gd name="connsiteY3" fmla="*/ 9066 h 9973"/>
                <a:gd name="connsiteX4" fmla="*/ 4709 w 5638"/>
                <a:gd name="connsiteY4" fmla="*/ 10191 h 9973"/>
                <a:gd name="connsiteX5" fmla="*/ 3348 w 5638"/>
                <a:gd name="connsiteY5" fmla="*/ 9225 h 9973"/>
                <a:gd name="connsiteX6" fmla="*/ 2140 w 5638"/>
                <a:gd name="connsiteY6" fmla="*/ 7621 h 9973"/>
                <a:gd name="connsiteX7" fmla="*/ 771 w 5638"/>
                <a:gd name="connsiteY7" fmla="*/ 5044 h 9973"/>
                <a:gd name="connsiteX8" fmla="*/ 125 w 5638"/>
                <a:gd name="connsiteY8" fmla="*/ 2711 h 9973"/>
                <a:gd name="connsiteX9" fmla="*/ 452 w 5638"/>
                <a:gd name="connsiteY9" fmla="*/ 1099 h 9973"/>
                <a:gd name="connsiteX10" fmla="*/ 1501 w 5638"/>
                <a:gd name="connsiteY10" fmla="*/ 218 h 9973"/>
                <a:gd name="connsiteX11" fmla="*/ 1980 w 5638"/>
                <a:gd name="connsiteY11" fmla="*/ 377 h 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38" h="9973">
                  <a:moveTo>
                    <a:pt x="1980" y="377"/>
                  </a:moveTo>
                  <a:cubicBezTo>
                    <a:pt x="1980" y="377"/>
                    <a:pt x="3508" y="1426"/>
                    <a:pt x="4314" y="2148"/>
                  </a:cubicBezTo>
                  <a:cubicBezTo>
                    <a:pt x="5119" y="2871"/>
                    <a:pt x="5515" y="2954"/>
                    <a:pt x="5598" y="4725"/>
                  </a:cubicBezTo>
                  <a:cubicBezTo>
                    <a:pt x="5682" y="6489"/>
                    <a:pt x="5925" y="8260"/>
                    <a:pt x="5598" y="9066"/>
                  </a:cubicBezTo>
                  <a:cubicBezTo>
                    <a:pt x="5279" y="9871"/>
                    <a:pt x="5439" y="10191"/>
                    <a:pt x="4709" y="10191"/>
                  </a:cubicBezTo>
                  <a:cubicBezTo>
                    <a:pt x="3987" y="10191"/>
                    <a:pt x="3667" y="9704"/>
                    <a:pt x="3348" y="9225"/>
                  </a:cubicBezTo>
                  <a:cubicBezTo>
                    <a:pt x="3021" y="8746"/>
                    <a:pt x="2466" y="8260"/>
                    <a:pt x="2140" y="7621"/>
                  </a:cubicBezTo>
                  <a:cubicBezTo>
                    <a:pt x="1820" y="6975"/>
                    <a:pt x="931" y="5850"/>
                    <a:pt x="771" y="5044"/>
                  </a:cubicBezTo>
                  <a:cubicBezTo>
                    <a:pt x="612" y="4239"/>
                    <a:pt x="125" y="3197"/>
                    <a:pt x="125" y="2711"/>
                  </a:cubicBezTo>
                  <a:cubicBezTo>
                    <a:pt x="125" y="2232"/>
                    <a:pt x="125" y="1586"/>
                    <a:pt x="452" y="1099"/>
                  </a:cubicBezTo>
                  <a:cubicBezTo>
                    <a:pt x="771" y="620"/>
                    <a:pt x="1501" y="218"/>
                    <a:pt x="1501" y="218"/>
                  </a:cubicBezTo>
                  <a:lnTo>
                    <a:pt x="1980" y="377"/>
                  </a:lnTo>
                  <a:close/>
                </a:path>
              </a:pathLst>
            </a:custGeom>
            <a:solidFill>
              <a:srgbClr val="231F20"/>
            </a:solidFill>
            <a:ln w="7575" cap="flat">
              <a:noFill/>
              <a:prstDash val="solid"/>
              <a:round/>
            </a:ln>
          </p:spPr>
          <p:txBody>
            <a:bodyPr rtlCol="0" anchor="ctr"/>
            <a:lstStyle/>
            <a:p>
              <a:endParaRPr lang="en-GB"/>
            </a:p>
          </p:txBody>
        </p:sp>
        <p:sp>
          <p:nvSpPr>
            <p:cNvPr id="682" name="Freeform: Shape 681">
              <a:extLst>
                <a:ext uri="{FF2B5EF4-FFF2-40B4-BE49-F238E27FC236}">
                  <a16:creationId xmlns:a16="http://schemas.microsoft.com/office/drawing/2014/main" id="{AD20062B-9373-4BD0-AD2B-BEE038B3AE1A}"/>
                </a:ext>
              </a:extLst>
            </p:cNvPr>
            <p:cNvSpPr/>
            <p:nvPr/>
          </p:nvSpPr>
          <p:spPr>
            <a:xfrm>
              <a:off x="7165586" y="3828015"/>
              <a:ext cx="7555" cy="10862"/>
            </a:xfrm>
            <a:custGeom>
              <a:avLst/>
              <a:gdLst>
                <a:gd name="connsiteX0" fmla="*/ 491 w 7555"/>
                <a:gd name="connsiteY0" fmla="*/ 3345 h 10862"/>
                <a:gd name="connsiteX1" fmla="*/ 2581 w 7555"/>
                <a:gd name="connsiteY1" fmla="*/ 2303 h 10862"/>
                <a:gd name="connsiteX2" fmla="*/ 4991 w 7555"/>
                <a:gd name="connsiteY2" fmla="*/ 1574 h 10862"/>
                <a:gd name="connsiteX3" fmla="*/ 7165 w 7555"/>
                <a:gd name="connsiteY3" fmla="*/ 205 h 10862"/>
                <a:gd name="connsiteX4" fmla="*/ 7643 w 7555"/>
                <a:gd name="connsiteY4" fmla="*/ 1338 h 10862"/>
                <a:gd name="connsiteX5" fmla="*/ 7408 w 7555"/>
                <a:gd name="connsiteY5" fmla="*/ 4797 h 10862"/>
                <a:gd name="connsiteX6" fmla="*/ 7165 w 7555"/>
                <a:gd name="connsiteY6" fmla="*/ 7769 h 10862"/>
                <a:gd name="connsiteX7" fmla="*/ 6845 w 7555"/>
                <a:gd name="connsiteY7" fmla="*/ 8894 h 10862"/>
                <a:gd name="connsiteX8" fmla="*/ 2581 w 7555"/>
                <a:gd name="connsiteY8" fmla="*/ 11068 h 10862"/>
                <a:gd name="connsiteX9" fmla="*/ 1129 w 7555"/>
                <a:gd name="connsiteY9" fmla="*/ 10992 h 10862"/>
                <a:gd name="connsiteX10" fmla="*/ 247 w 7555"/>
                <a:gd name="connsiteY10" fmla="*/ 9943 h 10862"/>
                <a:gd name="connsiteX11" fmla="*/ 164 w 7555"/>
                <a:gd name="connsiteY11" fmla="*/ 7533 h 10862"/>
                <a:gd name="connsiteX12" fmla="*/ 491 w 7555"/>
                <a:gd name="connsiteY12" fmla="*/ 5192 h 10862"/>
                <a:gd name="connsiteX13" fmla="*/ 491 w 7555"/>
                <a:gd name="connsiteY13" fmla="*/ 3345 h 1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5" h="10862">
                  <a:moveTo>
                    <a:pt x="491" y="3345"/>
                  </a:moveTo>
                  <a:cubicBezTo>
                    <a:pt x="491" y="3345"/>
                    <a:pt x="1775" y="2303"/>
                    <a:pt x="2581" y="2303"/>
                  </a:cubicBezTo>
                  <a:cubicBezTo>
                    <a:pt x="3387" y="2303"/>
                    <a:pt x="4512" y="2220"/>
                    <a:pt x="4991" y="1574"/>
                  </a:cubicBezTo>
                  <a:cubicBezTo>
                    <a:pt x="5477" y="928"/>
                    <a:pt x="6921" y="205"/>
                    <a:pt x="7165" y="205"/>
                  </a:cubicBezTo>
                  <a:cubicBezTo>
                    <a:pt x="7408" y="205"/>
                    <a:pt x="7643" y="289"/>
                    <a:pt x="7643" y="1338"/>
                  </a:cubicBezTo>
                  <a:cubicBezTo>
                    <a:pt x="7643" y="2379"/>
                    <a:pt x="7567" y="3748"/>
                    <a:pt x="7408" y="4797"/>
                  </a:cubicBezTo>
                  <a:cubicBezTo>
                    <a:pt x="7248" y="5838"/>
                    <a:pt x="7165" y="7123"/>
                    <a:pt x="7165" y="7769"/>
                  </a:cubicBezTo>
                  <a:cubicBezTo>
                    <a:pt x="7165" y="8415"/>
                    <a:pt x="8533" y="8012"/>
                    <a:pt x="6845" y="8894"/>
                  </a:cubicBezTo>
                  <a:cubicBezTo>
                    <a:pt x="5158" y="9783"/>
                    <a:pt x="2581" y="11068"/>
                    <a:pt x="2581" y="11068"/>
                  </a:cubicBezTo>
                  <a:lnTo>
                    <a:pt x="1129" y="10992"/>
                  </a:lnTo>
                  <a:cubicBezTo>
                    <a:pt x="1129" y="10992"/>
                    <a:pt x="323" y="10581"/>
                    <a:pt x="247" y="9943"/>
                  </a:cubicBezTo>
                  <a:cubicBezTo>
                    <a:pt x="164" y="9297"/>
                    <a:pt x="88" y="8491"/>
                    <a:pt x="164" y="7533"/>
                  </a:cubicBezTo>
                  <a:cubicBezTo>
                    <a:pt x="247" y="6568"/>
                    <a:pt x="491" y="5519"/>
                    <a:pt x="491" y="5192"/>
                  </a:cubicBezTo>
                  <a:lnTo>
                    <a:pt x="491" y="3345"/>
                  </a:lnTo>
                  <a:close/>
                </a:path>
              </a:pathLst>
            </a:custGeom>
            <a:solidFill>
              <a:srgbClr val="231F20"/>
            </a:solidFill>
            <a:ln w="7575" cap="flat">
              <a:noFill/>
              <a:prstDash val="solid"/>
              <a:round/>
            </a:ln>
          </p:spPr>
          <p:txBody>
            <a:bodyPr rtlCol="0" anchor="ctr"/>
            <a:lstStyle/>
            <a:p>
              <a:endParaRPr lang="en-GB"/>
            </a:p>
          </p:txBody>
        </p:sp>
        <p:sp>
          <p:nvSpPr>
            <p:cNvPr id="683" name="Freeform: Shape 682">
              <a:extLst>
                <a:ext uri="{FF2B5EF4-FFF2-40B4-BE49-F238E27FC236}">
                  <a16:creationId xmlns:a16="http://schemas.microsoft.com/office/drawing/2014/main" id="{780B9554-CD9E-413B-AEF6-42D0DF8B436B}"/>
                </a:ext>
              </a:extLst>
            </p:cNvPr>
            <p:cNvSpPr/>
            <p:nvPr/>
          </p:nvSpPr>
          <p:spPr>
            <a:xfrm>
              <a:off x="7163678" y="3846105"/>
              <a:ext cx="6861" cy="6841"/>
            </a:xfrm>
            <a:custGeom>
              <a:avLst/>
              <a:gdLst>
                <a:gd name="connsiteX0" fmla="*/ 786 w 6861"/>
                <a:gd name="connsiteY0" fmla="*/ 2235 h 6841"/>
                <a:gd name="connsiteX1" fmla="*/ 5453 w 6861"/>
                <a:gd name="connsiteY1" fmla="*/ 305 h 6841"/>
                <a:gd name="connsiteX2" fmla="*/ 6981 w 6861"/>
                <a:gd name="connsiteY2" fmla="*/ 1437 h 6841"/>
                <a:gd name="connsiteX3" fmla="*/ 6897 w 6861"/>
                <a:gd name="connsiteY3" fmla="*/ 3763 h 6841"/>
                <a:gd name="connsiteX4" fmla="*/ 6494 w 6861"/>
                <a:gd name="connsiteY4" fmla="*/ 5055 h 6841"/>
                <a:gd name="connsiteX5" fmla="*/ 3765 w 6861"/>
                <a:gd name="connsiteY5" fmla="*/ 6416 h 6841"/>
                <a:gd name="connsiteX6" fmla="*/ 626 w 6861"/>
                <a:gd name="connsiteY6" fmla="*/ 6903 h 6841"/>
                <a:gd name="connsiteX7" fmla="*/ 223 w 6861"/>
                <a:gd name="connsiteY7" fmla="*/ 4493 h 6841"/>
                <a:gd name="connsiteX8" fmla="*/ 786 w 6861"/>
                <a:gd name="connsiteY8" fmla="*/ 2235 h 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1" h="6841">
                  <a:moveTo>
                    <a:pt x="786" y="2235"/>
                  </a:moveTo>
                  <a:cubicBezTo>
                    <a:pt x="786" y="2235"/>
                    <a:pt x="4085" y="548"/>
                    <a:pt x="5453" y="305"/>
                  </a:cubicBezTo>
                  <a:cubicBezTo>
                    <a:pt x="6814" y="69"/>
                    <a:pt x="7057" y="229"/>
                    <a:pt x="6981" y="1437"/>
                  </a:cubicBezTo>
                  <a:cubicBezTo>
                    <a:pt x="6897" y="2638"/>
                    <a:pt x="6897" y="3763"/>
                    <a:pt x="6897" y="3763"/>
                  </a:cubicBezTo>
                  <a:cubicBezTo>
                    <a:pt x="6897" y="3763"/>
                    <a:pt x="7140" y="4729"/>
                    <a:pt x="6494" y="5055"/>
                  </a:cubicBezTo>
                  <a:cubicBezTo>
                    <a:pt x="5848" y="5375"/>
                    <a:pt x="4647" y="6256"/>
                    <a:pt x="3765" y="6416"/>
                  </a:cubicBezTo>
                  <a:cubicBezTo>
                    <a:pt x="2876" y="6583"/>
                    <a:pt x="1189" y="7381"/>
                    <a:pt x="626" y="6903"/>
                  </a:cubicBezTo>
                  <a:cubicBezTo>
                    <a:pt x="64" y="6416"/>
                    <a:pt x="64" y="5055"/>
                    <a:pt x="223" y="4493"/>
                  </a:cubicBezTo>
                  <a:cubicBezTo>
                    <a:pt x="383" y="3923"/>
                    <a:pt x="786" y="2235"/>
                    <a:pt x="786" y="2235"/>
                  </a:cubicBezTo>
                  <a:close/>
                </a:path>
              </a:pathLst>
            </a:custGeom>
            <a:solidFill>
              <a:srgbClr val="231F20"/>
            </a:solidFill>
            <a:ln w="7575" cap="flat">
              <a:noFill/>
              <a:prstDash val="solid"/>
              <a:round/>
            </a:ln>
          </p:spPr>
          <p:txBody>
            <a:bodyPr rtlCol="0" anchor="ctr"/>
            <a:lstStyle/>
            <a:p>
              <a:endParaRPr lang="en-GB"/>
            </a:p>
          </p:txBody>
        </p:sp>
        <p:sp>
          <p:nvSpPr>
            <p:cNvPr id="684" name="Freeform: Shape 683">
              <a:extLst>
                <a:ext uri="{FF2B5EF4-FFF2-40B4-BE49-F238E27FC236}">
                  <a16:creationId xmlns:a16="http://schemas.microsoft.com/office/drawing/2014/main" id="{A1E5F5A8-EA4C-4705-9F1B-B7CCC2FBD6EB}"/>
                </a:ext>
              </a:extLst>
            </p:cNvPr>
            <p:cNvSpPr/>
            <p:nvPr/>
          </p:nvSpPr>
          <p:spPr>
            <a:xfrm>
              <a:off x="7162401" y="3859151"/>
              <a:ext cx="6128" cy="10114"/>
            </a:xfrm>
            <a:custGeom>
              <a:avLst/>
              <a:gdLst>
                <a:gd name="connsiteX0" fmla="*/ 1339 w 6128"/>
                <a:gd name="connsiteY0" fmla="*/ 3113 h 10114"/>
                <a:gd name="connsiteX1" fmla="*/ 4714 w 6128"/>
                <a:gd name="connsiteY1" fmla="*/ 460 h 10114"/>
                <a:gd name="connsiteX2" fmla="*/ 6242 w 6128"/>
                <a:gd name="connsiteY2" fmla="*/ 620 h 10114"/>
                <a:gd name="connsiteX3" fmla="*/ 5361 w 6128"/>
                <a:gd name="connsiteY3" fmla="*/ 3356 h 10114"/>
                <a:gd name="connsiteX4" fmla="*/ 3833 w 6128"/>
                <a:gd name="connsiteY4" fmla="*/ 8426 h 10114"/>
                <a:gd name="connsiteX5" fmla="*/ 1415 w 6128"/>
                <a:gd name="connsiteY5" fmla="*/ 10190 h 10114"/>
                <a:gd name="connsiteX6" fmla="*/ 131 w 6128"/>
                <a:gd name="connsiteY6" fmla="*/ 9065 h 10114"/>
                <a:gd name="connsiteX7" fmla="*/ 534 w 6128"/>
                <a:gd name="connsiteY7" fmla="*/ 4405 h 10114"/>
                <a:gd name="connsiteX8" fmla="*/ 1339 w 6128"/>
                <a:gd name="connsiteY8" fmla="*/ 3113 h 10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28" h="10114">
                  <a:moveTo>
                    <a:pt x="1339" y="3113"/>
                  </a:moveTo>
                  <a:lnTo>
                    <a:pt x="4714" y="460"/>
                  </a:lnTo>
                  <a:cubicBezTo>
                    <a:pt x="4714" y="460"/>
                    <a:pt x="6083" y="-178"/>
                    <a:pt x="6242" y="620"/>
                  </a:cubicBezTo>
                  <a:cubicBezTo>
                    <a:pt x="6402" y="1425"/>
                    <a:pt x="5361" y="3356"/>
                    <a:pt x="5361" y="3356"/>
                  </a:cubicBezTo>
                  <a:cubicBezTo>
                    <a:pt x="5361" y="3356"/>
                    <a:pt x="4555" y="7704"/>
                    <a:pt x="3833" y="8426"/>
                  </a:cubicBezTo>
                  <a:cubicBezTo>
                    <a:pt x="3111" y="9148"/>
                    <a:pt x="2145" y="10030"/>
                    <a:pt x="1415" y="10190"/>
                  </a:cubicBezTo>
                  <a:cubicBezTo>
                    <a:pt x="693" y="10357"/>
                    <a:pt x="131" y="10676"/>
                    <a:pt x="131" y="9065"/>
                  </a:cubicBezTo>
                  <a:cubicBezTo>
                    <a:pt x="131" y="7461"/>
                    <a:pt x="534" y="4405"/>
                    <a:pt x="534" y="4405"/>
                  </a:cubicBezTo>
                  <a:lnTo>
                    <a:pt x="1339" y="3113"/>
                  </a:lnTo>
                  <a:close/>
                </a:path>
              </a:pathLst>
            </a:custGeom>
            <a:solidFill>
              <a:srgbClr val="231F20"/>
            </a:solidFill>
            <a:ln w="7575" cap="flat">
              <a:noFill/>
              <a:prstDash val="solid"/>
              <a:round/>
            </a:ln>
          </p:spPr>
          <p:txBody>
            <a:bodyPr rtlCol="0" anchor="ctr"/>
            <a:lstStyle/>
            <a:p>
              <a:endParaRPr lang="en-GB"/>
            </a:p>
          </p:txBody>
        </p:sp>
        <p:sp>
          <p:nvSpPr>
            <p:cNvPr id="685" name="Freeform: Shape 684">
              <a:extLst>
                <a:ext uri="{FF2B5EF4-FFF2-40B4-BE49-F238E27FC236}">
                  <a16:creationId xmlns:a16="http://schemas.microsoft.com/office/drawing/2014/main" id="{7A0A3D6F-20F0-4BAC-80CB-975308F57E3F}"/>
                </a:ext>
              </a:extLst>
            </p:cNvPr>
            <p:cNvSpPr/>
            <p:nvPr/>
          </p:nvSpPr>
          <p:spPr>
            <a:xfrm>
              <a:off x="7121058" y="4053684"/>
              <a:ext cx="77267" cy="42023"/>
            </a:xfrm>
            <a:custGeom>
              <a:avLst/>
              <a:gdLst>
                <a:gd name="connsiteX0" fmla="*/ 128 w 77267"/>
                <a:gd name="connsiteY0" fmla="*/ 29199 h 42023"/>
                <a:gd name="connsiteX1" fmla="*/ 15597 w 77267"/>
                <a:gd name="connsiteY1" fmla="*/ 9177 h 42023"/>
                <a:gd name="connsiteX2" fmla="*/ 34251 w 77267"/>
                <a:gd name="connsiteY2" fmla="*/ 306 h 42023"/>
                <a:gd name="connsiteX3" fmla="*/ 57237 w 77267"/>
                <a:gd name="connsiteY3" fmla="*/ 7808 h 42023"/>
                <a:gd name="connsiteX4" fmla="*/ 73162 w 77267"/>
                <a:gd name="connsiteY4" fmla="*/ 22601 h 42023"/>
                <a:gd name="connsiteX5" fmla="*/ 77373 w 77267"/>
                <a:gd name="connsiteY5" fmla="*/ 31129 h 42023"/>
                <a:gd name="connsiteX6" fmla="*/ 59624 w 77267"/>
                <a:gd name="connsiteY6" fmla="*/ 41939 h 42023"/>
                <a:gd name="connsiteX7" fmla="*/ 57237 w 77267"/>
                <a:gd name="connsiteY7" fmla="*/ 42053 h 42023"/>
                <a:gd name="connsiteX8" fmla="*/ 50518 w 77267"/>
                <a:gd name="connsiteY8" fmla="*/ 33752 h 42023"/>
                <a:gd name="connsiteX9" fmla="*/ 38918 w 77267"/>
                <a:gd name="connsiteY9" fmla="*/ 29655 h 42023"/>
                <a:gd name="connsiteX10" fmla="*/ 27767 w 77267"/>
                <a:gd name="connsiteY10" fmla="*/ 33410 h 42023"/>
                <a:gd name="connsiteX11" fmla="*/ 23221 w 77267"/>
                <a:gd name="connsiteY11" fmla="*/ 38069 h 42023"/>
                <a:gd name="connsiteX12" fmla="*/ 21397 w 77267"/>
                <a:gd name="connsiteY12" fmla="*/ 39210 h 42023"/>
                <a:gd name="connsiteX13" fmla="*/ 699 w 77267"/>
                <a:gd name="connsiteY13" fmla="*/ 30339 h 42023"/>
                <a:gd name="connsiteX14" fmla="*/ 128 w 77267"/>
                <a:gd name="connsiteY14" fmla="*/ 29199 h 4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267" h="42023">
                  <a:moveTo>
                    <a:pt x="128" y="29199"/>
                  </a:moveTo>
                  <a:cubicBezTo>
                    <a:pt x="128" y="29199"/>
                    <a:pt x="6156" y="15205"/>
                    <a:pt x="15597" y="9177"/>
                  </a:cubicBezTo>
                  <a:cubicBezTo>
                    <a:pt x="25038" y="3149"/>
                    <a:pt x="29363" y="306"/>
                    <a:pt x="34251" y="306"/>
                  </a:cubicBezTo>
                  <a:cubicBezTo>
                    <a:pt x="39146" y="306"/>
                    <a:pt x="48139" y="1324"/>
                    <a:pt x="57237" y="7808"/>
                  </a:cubicBezTo>
                  <a:cubicBezTo>
                    <a:pt x="66336" y="14292"/>
                    <a:pt x="70205" y="17705"/>
                    <a:pt x="73162" y="22601"/>
                  </a:cubicBezTo>
                  <a:cubicBezTo>
                    <a:pt x="76119" y="27496"/>
                    <a:pt x="77601" y="30567"/>
                    <a:pt x="77373" y="31129"/>
                  </a:cubicBezTo>
                  <a:cubicBezTo>
                    <a:pt x="77145" y="31707"/>
                    <a:pt x="59624" y="41939"/>
                    <a:pt x="59624" y="41939"/>
                  </a:cubicBezTo>
                  <a:cubicBezTo>
                    <a:pt x="59624" y="41939"/>
                    <a:pt x="57694" y="42737"/>
                    <a:pt x="57237" y="42053"/>
                  </a:cubicBezTo>
                  <a:cubicBezTo>
                    <a:pt x="56781" y="41368"/>
                    <a:pt x="53596" y="36025"/>
                    <a:pt x="50518" y="33752"/>
                  </a:cubicBezTo>
                  <a:cubicBezTo>
                    <a:pt x="47454" y="31471"/>
                    <a:pt x="42901" y="29427"/>
                    <a:pt x="38918" y="29655"/>
                  </a:cubicBezTo>
                  <a:cubicBezTo>
                    <a:pt x="34935" y="29883"/>
                    <a:pt x="31408" y="29769"/>
                    <a:pt x="27767" y="33410"/>
                  </a:cubicBezTo>
                  <a:cubicBezTo>
                    <a:pt x="24126" y="37051"/>
                    <a:pt x="23221" y="38069"/>
                    <a:pt x="23221" y="38069"/>
                  </a:cubicBezTo>
                  <a:cubicBezTo>
                    <a:pt x="23221" y="38069"/>
                    <a:pt x="22423" y="39666"/>
                    <a:pt x="21397" y="39210"/>
                  </a:cubicBezTo>
                  <a:cubicBezTo>
                    <a:pt x="20386" y="38754"/>
                    <a:pt x="699" y="30339"/>
                    <a:pt x="699" y="30339"/>
                  </a:cubicBezTo>
                  <a:lnTo>
                    <a:pt x="128" y="29199"/>
                  </a:lnTo>
                  <a:close/>
                </a:path>
              </a:pathLst>
            </a:custGeom>
            <a:solidFill>
              <a:srgbClr val="231F20"/>
            </a:solidFill>
            <a:ln w="7575" cap="flat">
              <a:noFill/>
              <a:prstDash val="solid"/>
              <a:round/>
            </a:ln>
          </p:spPr>
          <p:txBody>
            <a:bodyPr rtlCol="0" anchor="ctr"/>
            <a:lstStyle/>
            <a:p>
              <a:endParaRPr lang="en-GB"/>
            </a:p>
          </p:txBody>
        </p:sp>
        <p:sp>
          <p:nvSpPr>
            <p:cNvPr id="686" name="Freeform: Shape 685">
              <a:extLst>
                <a:ext uri="{FF2B5EF4-FFF2-40B4-BE49-F238E27FC236}">
                  <a16:creationId xmlns:a16="http://schemas.microsoft.com/office/drawing/2014/main" id="{4859107D-CC42-42FC-9F13-F1F2A06DA712}"/>
                </a:ext>
              </a:extLst>
            </p:cNvPr>
            <p:cNvSpPr/>
            <p:nvPr/>
          </p:nvSpPr>
          <p:spPr>
            <a:xfrm>
              <a:off x="7114266" y="4091964"/>
              <a:ext cx="25549" cy="19794"/>
            </a:xfrm>
            <a:custGeom>
              <a:avLst/>
              <a:gdLst>
                <a:gd name="connsiteX0" fmla="*/ 7545 w 25549"/>
                <a:gd name="connsiteY0" fmla="*/ 728 h 19794"/>
                <a:gd name="connsiteX1" fmla="*/ 23956 w 25549"/>
                <a:gd name="connsiteY1" fmla="*/ 7486 h 19794"/>
                <a:gd name="connsiteX2" fmla="*/ 25644 w 25549"/>
                <a:gd name="connsiteY2" fmla="*/ 9014 h 19794"/>
                <a:gd name="connsiteX3" fmla="*/ 24116 w 25549"/>
                <a:gd name="connsiteY3" fmla="*/ 12792 h 19794"/>
                <a:gd name="connsiteX4" fmla="*/ 23150 w 25549"/>
                <a:gd name="connsiteY4" fmla="*/ 17938 h 19794"/>
                <a:gd name="connsiteX5" fmla="*/ 20900 w 25549"/>
                <a:gd name="connsiteY5" fmla="*/ 20036 h 19794"/>
                <a:gd name="connsiteX6" fmla="*/ 14059 w 25549"/>
                <a:gd name="connsiteY6" fmla="*/ 18181 h 19794"/>
                <a:gd name="connsiteX7" fmla="*/ 7948 w 25549"/>
                <a:gd name="connsiteY7" fmla="*/ 17140 h 19794"/>
                <a:gd name="connsiteX8" fmla="*/ 6176 w 25549"/>
                <a:gd name="connsiteY8" fmla="*/ 16334 h 19794"/>
                <a:gd name="connsiteX9" fmla="*/ 2482 w 25549"/>
                <a:gd name="connsiteY9" fmla="*/ 15688 h 19794"/>
                <a:gd name="connsiteX10" fmla="*/ 141 w 25549"/>
                <a:gd name="connsiteY10" fmla="*/ 15201 h 19794"/>
                <a:gd name="connsiteX11" fmla="*/ 551 w 25549"/>
                <a:gd name="connsiteY11" fmla="*/ 11986 h 19794"/>
                <a:gd name="connsiteX12" fmla="*/ 3288 w 25549"/>
                <a:gd name="connsiteY12" fmla="*/ 1937 h 19794"/>
                <a:gd name="connsiteX13" fmla="*/ 4405 w 25549"/>
                <a:gd name="connsiteY13" fmla="*/ 325 h 19794"/>
                <a:gd name="connsiteX14" fmla="*/ 7545 w 25549"/>
                <a:gd name="connsiteY14" fmla="*/ 728 h 1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49" h="19794">
                  <a:moveTo>
                    <a:pt x="7545" y="728"/>
                  </a:moveTo>
                  <a:lnTo>
                    <a:pt x="23956" y="7486"/>
                  </a:lnTo>
                  <a:cubicBezTo>
                    <a:pt x="23956" y="7486"/>
                    <a:pt x="25887" y="8292"/>
                    <a:pt x="25644" y="9014"/>
                  </a:cubicBezTo>
                  <a:cubicBezTo>
                    <a:pt x="25408" y="9744"/>
                    <a:pt x="24602" y="10625"/>
                    <a:pt x="24116" y="12792"/>
                  </a:cubicBezTo>
                  <a:cubicBezTo>
                    <a:pt x="23637" y="14966"/>
                    <a:pt x="22991" y="17299"/>
                    <a:pt x="23150" y="17938"/>
                  </a:cubicBezTo>
                  <a:cubicBezTo>
                    <a:pt x="23310" y="18584"/>
                    <a:pt x="22671" y="20515"/>
                    <a:pt x="20900" y="20036"/>
                  </a:cubicBezTo>
                  <a:cubicBezTo>
                    <a:pt x="19129" y="19549"/>
                    <a:pt x="15024" y="18181"/>
                    <a:pt x="14059" y="18181"/>
                  </a:cubicBezTo>
                  <a:cubicBezTo>
                    <a:pt x="13101" y="18181"/>
                    <a:pt x="8510" y="17140"/>
                    <a:pt x="7948" y="17140"/>
                  </a:cubicBezTo>
                  <a:cubicBezTo>
                    <a:pt x="7385" y="17140"/>
                    <a:pt x="7545" y="17056"/>
                    <a:pt x="6176" y="16334"/>
                  </a:cubicBezTo>
                  <a:cubicBezTo>
                    <a:pt x="4808" y="15612"/>
                    <a:pt x="3926" y="15847"/>
                    <a:pt x="2482" y="15688"/>
                  </a:cubicBezTo>
                  <a:cubicBezTo>
                    <a:pt x="1030" y="15528"/>
                    <a:pt x="225" y="15771"/>
                    <a:pt x="141" y="15201"/>
                  </a:cubicBezTo>
                  <a:cubicBezTo>
                    <a:pt x="65" y="14646"/>
                    <a:pt x="141" y="13271"/>
                    <a:pt x="551" y="11986"/>
                  </a:cubicBezTo>
                  <a:cubicBezTo>
                    <a:pt x="947" y="10701"/>
                    <a:pt x="3288" y="1937"/>
                    <a:pt x="3288" y="1937"/>
                  </a:cubicBezTo>
                  <a:cubicBezTo>
                    <a:pt x="3288" y="1937"/>
                    <a:pt x="3204" y="409"/>
                    <a:pt x="4405" y="325"/>
                  </a:cubicBezTo>
                  <a:cubicBezTo>
                    <a:pt x="5614" y="249"/>
                    <a:pt x="7545" y="728"/>
                    <a:pt x="7545" y="728"/>
                  </a:cubicBezTo>
                  <a:close/>
                </a:path>
              </a:pathLst>
            </a:custGeom>
            <a:solidFill>
              <a:srgbClr val="231F20"/>
            </a:solidFill>
            <a:ln w="7575" cap="flat">
              <a:noFill/>
              <a:prstDash val="solid"/>
              <a:round/>
            </a:ln>
          </p:spPr>
          <p:txBody>
            <a:bodyPr rtlCol="0" anchor="ctr"/>
            <a:lstStyle/>
            <a:p>
              <a:endParaRPr lang="en-GB"/>
            </a:p>
          </p:txBody>
        </p:sp>
        <p:sp>
          <p:nvSpPr>
            <p:cNvPr id="687" name="Freeform: Shape 686">
              <a:extLst>
                <a:ext uri="{FF2B5EF4-FFF2-40B4-BE49-F238E27FC236}">
                  <a16:creationId xmlns:a16="http://schemas.microsoft.com/office/drawing/2014/main" id="{0B5661D0-DF1F-4DCF-8A9B-23F345F87767}"/>
                </a:ext>
              </a:extLst>
            </p:cNvPr>
            <p:cNvSpPr/>
            <p:nvPr/>
          </p:nvSpPr>
          <p:spPr>
            <a:xfrm>
              <a:off x="7109762" y="4116425"/>
              <a:ext cx="25059" cy="17703"/>
            </a:xfrm>
            <a:custGeom>
              <a:avLst/>
              <a:gdLst>
                <a:gd name="connsiteX0" fmla="*/ 7867 w 25059"/>
                <a:gd name="connsiteY0" fmla="*/ 1292 h 17703"/>
                <a:gd name="connsiteX1" fmla="*/ 20652 w 25059"/>
                <a:gd name="connsiteY1" fmla="*/ 4348 h 17703"/>
                <a:gd name="connsiteX2" fmla="*/ 23951 w 25059"/>
                <a:gd name="connsiteY2" fmla="*/ 4918 h 17703"/>
                <a:gd name="connsiteX3" fmla="*/ 25160 w 25059"/>
                <a:gd name="connsiteY3" fmla="*/ 5640 h 17703"/>
                <a:gd name="connsiteX4" fmla="*/ 24514 w 25059"/>
                <a:gd name="connsiteY4" fmla="*/ 14572 h 17703"/>
                <a:gd name="connsiteX5" fmla="*/ 23389 w 25059"/>
                <a:gd name="connsiteY5" fmla="*/ 17544 h 17703"/>
                <a:gd name="connsiteX6" fmla="*/ 18805 w 25059"/>
                <a:gd name="connsiteY6" fmla="*/ 18031 h 17703"/>
                <a:gd name="connsiteX7" fmla="*/ 12693 w 25059"/>
                <a:gd name="connsiteY7" fmla="*/ 17947 h 17703"/>
                <a:gd name="connsiteX8" fmla="*/ 8505 w 25059"/>
                <a:gd name="connsiteY8" fmla="*/ 17058 h 17703"/>
                <a:gd name="connsiteX9" fmla="*/ 5046 w 25059"/>
                <a:gd name="connsiteY9" fmla="*/ 16335 h 17703"/>
                <a:gd name="connsiteX10" fmla="*/ 1185 w 25059"/>
                <a:gd name="connsiteY10" fmla="*/ 15857 h 17703"/>
                <a:gd name="connsiteX11" fmla="*/ 144 w 25059"/>
                <a:gd name="connsiteY11" fmla="*/ 13607 h 17703"/>
                <a:gd name="connsiteX12" fmla="*/ 463 w 25059"/>
                <a:gd name="connsiteY12" fmla="*/ 9502 h 17703"/>
                <a:gd name="connsiteX13" fmla="*/ 1588 w 25059"/>
                <a:gd name="connsiteY13" fmla="*/ 4432 h 17703"/>
                <a:gd name="connsiteX14" fmla="*/ 2637 w 25059"/>
                <a:gd name="connsiteY14" fmla="*/ 1376 h 17703"/>
                <a:gd name="connsiteX15" fmla="*/ 4241 w 25059"/>
                <a:gd name="connsiteY15" fmla="*/ 327 h 17703"/>
                <a:gd name="connsiteX16" fmla="*/ 7061 w 25059"/>
                <a:gd name="connsiteY16" fmla="*/ 814 h 17703"/>
                <a:gd name="connsiteX17" fmla="*/ 7867 w 25059"/>
                <a:gd name="connsiteY17" fmla="*/ 1292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059" h="17703">
                  <a:moveTo>
                    <a:pt x="7867" y="1292"/>
                  </a:moveTo>
                  <a:cubicBezTo>
                    <a:pt x="7867" y="1292"/>
                    <a:pt x="18805" y="4272"/>
                    <a:pt x="20652" y="4348"/>
                  </a:cubicBezTo>
                  <a:cubicBezTo>
                    <a:pt x="22507" y="4432"/>
                    <a:pt x="23951" y="4918"/>
                    <a:pt x="23951" y="4918"/>
                  </a:cubicBezTo>
                  <a:cubicBezTo>
                    <a:pt x="23951" y="4918"/>
                    <a:pt x="25319" y="4751"/>
                    <a:pt x="25160" y="5640"/>
                  </a:cubicBezTo>
                  <a:cubicBezTo>
                    <a:pt x="25000" y="6522"/>
                    <a:pt x="24430" y="13120"/>
                    <a:pt x="24514" y="14572"/>
                  </a:cubicBezTo>
                  <a:cubicBezTo>
                    <a:pt x="24597" y="16016"/>
                    <a:pt x="24270" y="17225"/>
                    <a:pt x="23389" y="17544"/>
                  </a:cubicBezTo>
                  <a:cubicBezTo>
                    <a:pt x="22507" y="17863"/>
                    <a:pt x="20812" y="18031"/>
                    <a:pt x="18805" y="18031"/>
                  </a:cubicBezTo>
                  <a:cubicBezTo>
                    <a:pt x="16791" y="18031"/>
                    <a:pt x="14221" y="18031"/>
                    <a:pt x="12693" y="17947"/>
                  </a:cubicBezTo>
                  <a:cubicBezTo>
                    <a:pt x="11158" y="17863"/>
                    <a:pt x="9957" y="17301"/>
                    <a:pt x="8505" y="17058"/>
                  </a:cubicBezTo>
                  <a:cubicBezTo>
                    <a:pt x="7061" y="16822"/>
                    <a:pt x="7380" y="16579"/>
                    <a:pt x="5046" y="16335"/>
                  </a:cubicBezTo>
                  <a:cubicBezTo>
                    <a:pt x="2713" y="16092"/>
                    <a:pt x="1915" y="16503"/>
                    <a:pt x="1185" y="15857"/>
                  </a:cubicBezTo>
                  <a:cubicBezTo>
                    <a:pt x="463" y="15210"/>
                    <a:pt x="-16" y="15370"/>
                    <a:pt x="144" y="13607"/>
                  </a:cubicBezTo>
                  <a:cubicBezTo>
                    <a:pt x="303" y="11835"/>
                    <a:pt x="144" y="11273"/>
                    <a:pt x="463" y="9502"/>
                  </a:cubicBezTo>
                  <a:cubicBezTo>
                    <a:pt x="782" y="7731"/>
                    <a:pt x="1025" y="6279"/>
                    <a:pt x="1588" y="4432"/>
                  </a:cubicBezTo>
                  <a:cubicBezTo>
                    <a:pt x="2150" y="2577"/>
                    <a:pt x="1831" y="2098"/>
                    <a:pt x="2637" y="1376"/>
                  </a:cubicBezTo>
                  <a:cubicBezTo>
                    <a:pt x="3443" y="654"/>
                    <a:pt x="2796" y="327"/>
                    <a:pt x="4241" y="327"/>
                  </a:cubicBezTo>
                  <a:cubicBezTo>
                    <a:pt x="5693" y="327"/>
                    <a:pt x="6498" y="570"/>
                    <a:pt x="7061" y="814"/>
                  </a:cubicBezTo>
                  <a:cubicBezTo>
                    <a:pt x="7623" y="1049"/>
                    <a:pt x="7867" y="1292"/>
                    <a:pt x="7867" y="1292"/>
                  </a:cubicBezTo>
                  <a:close/>
                </a:path>
              </a:pathLst>
            </a:custGeom>
            <a:solidFill>
              <a:srgbClr val="231F20"/>
            </a:solidFill>
            <a:ln w="7575" cap="flat">
              <a:noFill/>
              <a:prstDash val="solid"/>
              <a:round/>
            </a:ln>
          </p:spPr>
          <p:txBody>
            <a:bodyPr rtlCol="0" anchor="ctr"/>
            <a:lstStyle/>
            <a:p>
              <a:endParaRPr lang="en-GB"/>
            </a:p>
          </p:txBody>
        </p:sp>
        <p:sp>
          <p:nvSpPr>
            <p:cNvPr id="688" name="Freeform: Shape 687">
              <a:extLst>
                <a:ext uri="{FF2B5EF4-FFF2-40B4-BE49-F238E27FC236}">
                  <a16:creationId xmlns:a16="http://schemas.microsoft.com/office/drawing/2014/main" id="{6ECF541B-4DF5-40FC-B884-2D2C2F9ABC8F}"/>
                </a:ext>
              </a:extLst>
            </p:cNvPr>
            <p:cNvSpPr/>
            <p:nvPr/>
          </p:nvSpPr>
          <p:spPr>
            <a:xfrm>
              <a:off x="7110271" y="4141601"/>
              <a:ext cx="25243" cy="16929"/>
            </a:xfrm>
            <a:custGeom>
              <a:avLst/>
              <a:gdLst>
                <a:gd name="connsiteX0" fmla="*/ 113 w 25243"/>
                <a:gd name="connsiteY0" fmla="*/ 337 h 16929"/>
                <a:gd name="connsiteX1" fmla="*/ 23685 w 25243"/>
                <a:gd name="connsiteY1" fmla="*/ 1227 h 16929"/>
                <a:gd name="connsiteX2" fmla="*/ 24491 w 25243"/>
                <a:gd name="connsiteY2" fmla="*/ 11040 h 16929"/>
                <a:gd name="connsiteX3" fmla="*/ 25053 w 25243"/>
                <a:gd name="connsiteY3" fmla="*/ 14499 h 16929"/>
                <a:gd name="connsiteX4" fmla="*/ 11698 w 25243"/>
                <a:gd name="connsiteY4" fmla="*/ 16992 h 16929"/>
                <a:gd name="connsiteX5" fmla="*/ 3731 w 25243"/>
                <a:gd name="connsiteY5" fmla="*/ 17235 h 16929"/>
                <a:gd name="connsiteX6" fmla="*/ 919 w 25243"/>
                <a:gd name="connsiteY6" fmla="*/ 17235 h 16929"/>
                <a:gd name="connsiteX7" fmla="*/ 113 w 25243"/>
                <a:gd name="connsiteY7" fmla="*/ 337 h 16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43" h="16929">
                  <a:moveTo>
                    <a:pt x="113" y="337"/>
                  </a:moveTo>
                  <a:lnTo>
                    <a:pt x="23685" y="1227"/>
                  </a:lnTo>
                  <a:cubicBezTo>
                    <a:pt x="23685" y="1227"/>
                    <a:pt x="23921" y="8706"/>
                    <a:pt x="24491" y="11040"/>
                  </a:cubicBezTo>
                  <a:cubicBezTo>
                    <a:pt x="25053" y="13366"/>
                    <a:pt x="25775" y="14096"/>
                    <a:pt x="25053" y="14499"/>
                  </a:cubicBezTo>
                  <a:cubicBezTo>
                    <a:pt x="24331" y="14902"/>
                    <a:pt x="15316" y="16589"/>
                    <a:pt x="11698" y="16992"/>
                  </a:cubicBezTo>
                  <a:cubicBezTo>
                    <a:pt x="8079" y="17395"/>
                    <a:pt x="5343" y="17235"/>
                    <a:pt x="3731" y="17235"/>
                  </a:cubicBezTo>
                  <a:lnTo>
                    <a:pt x="919" y="17235"/>
                  </a:lnTo>
                  <a:lnTo>
                    <a:pt x="113" y="337"/>
                  </a:lnTo>
                  <a:close/>
                </a:path>
              </a:pathLst>
            </a:custGeom>
            <a:solidFill>
              <a:srgbClr val="231F20"/>
            </a:solidFill>
            <a:ln w="7575" cap="flat">
              <a:noFill/>
              <a:prstDash val="solid"/>
              <a:round/>
            </a:ln>
          </p:spPr>
          <p:txBody>
            <a:bodyPr rtlCol="0" anchor="ctr"/>
            <a:lstStyle/>
            <a:p>
              <a:endParaRPr lang="en-GB"/>
            </a:p>
          </p:txBody>
        </p:sp>
        <p:sp>
          <p:nvSpPr>
            <p:cNvPr id="689" name="Freeform: Shape 688">
              <a:extLst>
                <a:ext uri="{FF2B5EF4-FFF2-40B4-BE49-F238E27FC236}">
                  <a16:creationId xmlns:a16="http://schemas.microsoft.com/office/drawing/2014/main" id="{02264414-9C17-4532-B8B7-F8CED03F1FDA}"/>
                </a:ext>
              </a:extLst>
            </p:cNvPr>
            <p:cNvSpPr/>
            <p:nvPr/>
          </p:nvSpPr>
          <p:spPr>
            <a:xfrm>
              <a:off x="7113570" y="4163641"/>
              <a:ext cx="28582" cy="20440"/>
            </a:xfrm>
            <a:custGeom>
              <a:avLst/>
              <a:gdLst>
                <a:gd name="connsiteX0" fmla="*/ 115 w 28582"/>
                <a:gd name="connsiteY0" fmla="*/ 4212 h 20440"/>
                <a:gd name="connsiteX1" fmla="*/ 23527 w 28582"/>
                <a:gd name="connsiteY1" fmla="*/ 351 h 20440"/>
                <a:gd name="connsiteX2" fmla="*/ 24409 w 28582"/>
                <a:gd name="connsiteY2" fmla="*/ 913 h 20440"/>
                <a:gd name="connsiteX3" fmla="*/ 28590 w 28582"/>
                <a:gd name="connsiteY3" fmla="*/ 11692 h 20440"/>
                <a:gd name="connsiteX4" fmla="*/ 28430 w 28582"/>
                <a:gd name="connsiteY4" fmla="*/ 12574 h 20440"/>
                <a:gd name="connsiteX5" fmla="*/ 5102 w 28582"/>
                <a:gd name="connsiteY5" fmla="*/ 20783 h 20440"/>
                <a:gd name="connsiteX6" fmla="*/ 4380 w 28582"/>
                <a:gd name="connsiteY6" fmla="*/ 19339 h 20440"/>
                <a:gd name="connsiteX7" fmla="*/ 191 w 28582"/>
                <a:gd name="connsiteY7" fmla="*/ 5497 h 20440"/>
                <a:gd name="connsiteX8" fmla="*/ 115 w 28582"/>
                <a:gd name="connsiteY8" fmla="*/ 4212 h 2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2" h="20440">
                  <a:moveTo>
                    <a:pt x="115" y="4212"/>
                  </a:moveTo>
                  <a:lnTo>
                    <a:pt x="23527" y="351"/>
                  </a:lnTo>
                  <a:cubicBezTo>
                    <a:pt x="23527" y="351"/>
                    <a:pt x="24006" y="267"/>
                    <a:pt x="24409" y="913"/>
                  </a:cubicBezTo>
                  <a:cubicBezTo>
                    <a:pt x="24812" y="1559"/>
                    <a:pt x="28590" y="11692"/>
                    <a:pt x="28590" y="11692"/>
                  </a:cubicBezTo>
                  <a:cubicBezTo>
                    <a:pt x="28590" y="11692"/>
                    <a:pt x="28917" y="12414"/>
                    <a:pt x="28430" y="12574"/>
                  </a:cubicBezTo>
                  <a:cubicBezTo>
                    <a:pt x="27951" y="12733"/>
                    <a:pt x="5102" y="20783"/>
                    <a:pt x="5102" y="20783"/>
                  </a:cubicBezTo>
                  <a:cubicBezTo>
                    <a:pt x="5102" y="20783"/>
                    <a:pt x="4942" y="20943"/>
                    <a:pt x="4380" y="19339"/>
                  </a:cubicBezTo>
                  <a:cubicBezTo>
                    <a:pt x="3817" y="17727"/>
                    <a:pt x="191" y="5497"/>
                    <a:pt x="191" y="5497"/>
                  </a:cubicBezTo>
                  <a:lnTo>
                    <a:pt x="115" y="4212"/>
                  </a:lnTo>
                  <a:close/>
                </a:path>
              </a:pathLst>
            </a:custGeom>
            <a:solidFill>
              <a:srgbClr val="231F20"/>
            </a:solidFill>
            <a:ln w="7575" cap="flat">
              <a:noFill/>
              <a:prstDash val="solid"/>
              <a:round/>
            </a:ln>
          </p:spPr>
          <p:txBody>
            <a:bodyPr rtlCol="0" anchor="ctr"/>
            <a:lstStyle/>
            <a:p>
              <a:endParaRPr lang="en-GB"/>
            </a:p>
          </p:txBody>
        </p:sp>
        <p:sp>
          <p:nvSpPr>
            <p:cNvPr id="690" name="Freeform: Shape 689">
              <a:extLst>
                <a:ext uri="{FF2B5EF4-FFF2-40B4-BE49-F238E27FC236}">
                  <a16:creationId xmlns:a16="http://schemas.microsoft.com/office/drawing/2014/main" id="{46CBE156-FFA2-4591-8F4F-761EF0564394}"/>
                </a:ext>
              </a:extLst>
            </p:cNvPr>
            <p:cNvSpPr/>
            <p:nvPr/>
          </p:nvSpPr>
          <p:spPr>
            <a:xfrm>
              <a:off x="7122259" y="4183112"/>
              <a:ext cx="28510" cy="25183"/>
            </a:xfrm>
            <a:custGeom>
              <a:avLst/>
              <a:gdLst>
                <a:gd name="connsiteX0" fmla="*/ 119 w 28510"/>
                <a:gd name="connsiteY0" fmla="*/ 10816 h 25183"/>
                <a:gd name="connsiteX1" fmla="*/ 22968 w 28510"/>
                <a:gd name="connsiteY1" fmla="*/ 356 h 25183"/>
                <a:gd name="connsiteX2" fmla="*/ 28517 w 28510"/>
                <a:gd name="connsiteY2" fmla="*/ 11857 h 25183"/>
                <a:gd name="connsiteX3" fmla="*/ 28198 w 28510"/>
                <a:gd name="connsiteY3" fmla="*/ 12990 h 25183"/>
                <a:gd name="connsiteX4" fmla="*/ 6800 w 28510"/>
                <a:gd name="connsiteY4" fmla="*/ 25540 h 25183"/>
                <a:gd name="connsiteX5" fmla="*/ 119 w 28510"/>
                <a:gd name="connsiteY5" fmla="*/ 10816 h 25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0" h="25183">
                  <a:moveTo>
                    <a:pt x="119" y="10816"/>
                  </a:moveTo>
                  <a:lnTo>
                    <a:pt x="22968" y="356"/>
                  </a:lnTo>
                  <a:lnTo>
                    <a:pt x="28517" y="11857"/>
                  </a:lnTo>
                  <a:cubicBezTo>
                    <a:pt x="28517" y="11857"/>
                    <a:pt x="28920" y="12747"/>
                    <a:pt x="28198" y="12990"/>
                  </a:cubicBezTo>
                  <a:cubicBezTo>
                    <a:pt x="27468" y="13225"/>
                    <a:pt x="6800" y="25540"/>
                    <a:pt x="6800" y="25540"/>
                  </a:cubicBezTo>
                  <a:lnTo>
                    <a:pt x="119" y="10816"/>
                  </a:lnTo>
                  <a:close/>
                </a:path>
              </a:pathLst>
            </a:custGeom>
            <a:solidFill>
              <a:srgbClr val="231F20"/>
            </a:solidFill>
            <a:ln w="7575" cap="flat">
              <a:noFill/>
              <a:prstDash val="solid"/>
              <a:round/>
            </a:ln>
          </p:spPr>
          <p:txBody>
            <a:bodyPr rtlCol="0" anchor="ctr"/>
            <a:lstStyle/>
            <a:p>
              <a:endParaRPr lang="en-GB"/>
            </a:p>
          </p:txBody>
        </p:sp>
        <p:sp>
          <p:nvSpPr>
            <p:cNvPr id="691" name="Freeform: Shape 690">
              <a:extLst>
                <a:ext uri="{FF2B5EF4-FFF2-40B4-BE49-F238E27FC236}">
                  <a16:creationId xmlns:a16="http://schemas.microsoft.com/office/drawing/2014/main" id="{373F190F-840E-45E3-89C1-7EAD048C793D}"/>
                </a:ext>
              </a:extLst>
            </p:cNvPr>
            <p:cNvSpPr/>
            <p:nvPr/>
          </p:nvSpPr>
          <p:spPr>
            <a:xfrm>
              <a:off x="7144849" y="4091515"/>
              <a:ext cx="12285" cy="16868"/>
            </a:xfrm>
            <a:custGeom>
              <a:avLst/>
              <a:gdLst>
                <a:gd name="connsiteX0" fmla="*/ 9309 w 12285"/>
                <a:gd name="connsiteY0" fmla="*/ 454 h 16868"/>
                <a:gd name="connsiteX1" fmla="*/ 5607 w 12285"/>
                <a:gd name="connsiteY1" fmla="*/ 3267 h 16868"/>
                <a:gd name="connsiteX2" fmla="*/ 2475 w 12285"/>
                <a:gd name="connsiteY2" fmla="*/ 8580 h 16868"/>
                <a:gd name="connsiteX3" fmla="*/ 939 w 12285"/>
                <a:gd name="connsiteY3" fmla="*/ 12753 h 16868"/>
                <a:gd name="connsiteX4" fmla="*/ 141 w 12285"/>
                <a:gd name="connsiteY4" fmla="*/ 15817 h 16868"/>
                <a:gd name="connsiteX5" fmla="*/ 704 w 12285"/>
                <a:gd name="connsiteY5" fmla="*/ 17185 h 16868"/>
                <a:gd name="connsiteX6" fmla="*/ 2391 w 12285"/>
                <a:gd name="connsiteY6" fmla="*/ 16220 h 16868"/>
                <a:gd name="connsiteX7" fmla="*/ 5363 w 12285"/>
                <a:gd name="connsiteY7" fmla="*/ 12434 h 16868"/>
                <a:gd name="connsiteX8" fmla="*/ 8184 w 12285"/>
                <a:gd name="connsiteY8" fmla="*/ 9705 h 16868"/>
                <a:gd name="connsiteX9" fmla="*/ 11080 w 12285"/>
                <a:gd name="connsiteY9" fmla="*/ 7691 h 16868"/>
                <a:gd name="connsiteX10" fmla="*/ 11969 w 12285"/>
                <a:gd name="connsiteY10" fmla="*/ 6885 h 16868"/>
                <a:gd name="connsiteX11" fmla="*/ 12288 w 12285"/>
                <a:gd name="connsiteY11" fmla="*/ 4073 h 16868"/>
                <a:gd name="connsiteX12" fmla="*/ 11399 w 12285"/>
                <a:gd name="connsiteY12" fmla="*/ 1260 h 16868"/>
                <a:gd name="connsiteX13" fmla="*/ 10760 w 12285"/>
                <a:gd name="connsiteY13" fmla="*/ 371 h 16868"/>
                <a:gd name="connsiteX14" fmla="*/ 9309 w 12285"/>
                <a:gd name="connsiteY14" fmla="*/ 454 h 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85" h="16868">
                  <a:moveTo>
                    <a:pt x="9309" y="454"/>
                  </a:moveTo>
                  <a:cubicBezTo>
                    <a:pt x="9309" y="454"/>
                    <a:pt x="6739" y="1982"/>
                    <a:pt x="5607" y="3267"/>
                  </a:cubicBezTo>
                  <a:cubicBezTo>
                    <a:pt x="4482" y="4551"/>
                    <a:pt x="3037" y="7212"/>
                    <a:pt x="2475" y="8580"/>
                  </a:cubicBezTo>
                  <a:cubicBezTo>
                    <a:pt x="1905" y="9948"/>
                    <a:pt x="1183" y="11469"/>
                    <a:pt x="939" y="12753"/>
                  </a:cubicBezTo>
                  <a:cubicBezTo>
                    <a:pt x="704" y="14046"/>
                    <a:pt x="141" y="15414"/>
                    <a:pt x="141" y="15817"/>
                  </a:cubicBezTo>
                  <a:cubicBezTo>
                    <a:pt x="141" y="16220"/>
                    <a:pt x="-26" y="17185"/>
                    <a:pt x="704" y="17185"/>
                  </a:cubicBezTo>
                  <a:cubicBezTo>
                    <a:pt x="1426" y="17185"/>
                    <a:pt x="1905" y="16698"/>
                    <a:pt x="2391" y="16220"/>
                  </a:cubicBezTo>
                  <a:cubicBezTo>
                    <a:pt x="2870" y="15733"/>
                    <a:pt x="4565" y="13399"/>
                    <a:pt x="5363" y="12434"/>
                  </a:cubicBezTo>
                  <a:cubicBezTo>
                    <a:pt x="6169" y="11469"/>
                    <a:pt x="6329" y="10914"/>
                    <a:pt x="8184" y="9705"/>
                  </a:cubicBezTo>
                  <a:cubicBezTo>
                    <a:pt x="10031" y="8497"/>
                    <a:pt x="10677" y="8010"/>
                    <a:pt x="11080" y="7691"/>
                  </a:cubicBezTo>
                  <a:cubicBezTo>
                    <a:pt x="11483" y="7372"/>
                    <a:pt x="11969" y="6885"/>
                    <a:pt x="11969" y="6885"/>
                  </a:cubicBezTo>
                  <a:cubicBezTo>
                    <a:pt x="11969" y="6885"/>
                    <a:pt x="12691" y="5038"/>
                    <a:pt x="12288" y="4073"/>
                  </a:cubicBezTo>
                  <a:cubicBezTo>
                    <a:pt x="11885" y="3107"/>
                    <a:pt x="11642" y="1823"/>
                    <a:pt x="11399" y="1260"/>
                  </a:cubicBezTo>
                  <a:cubicBezTo>
                    <a:pt x="11163" y="698"/>
                    <a:pt x="11483" y="538"/>
                    <a:pt x="10760" y="371"/>
                  </a:cubicBezTo>
                  <a:cubicBezTo>
                    <a:pt x="10031" y="211"/>
                    <a:pt x="9309" y="454"/>
                    <a:pt x="9309" y="454"/>
                  </a:cubicBezTo>
                  <a:close/>
                </a:path>
              </a:pathLst>
            </a:custGeom>
            <a:solidFill>
              <a:srgbClr val="231F20"/>
            </a:solidFill>
            <a:ln w="7575" cap="flat">
              <a:noFill/>
              <a:prstDash val="solid"/>
              <a:round/>
            </a:ln>
          </p:spPr>
          <p:txBody>
            <a:bodyPr rtlCol="0" anchor="ctr"/>
            <a:lstStyle/>
            <a:p>
              <a:endParaRPr lang="en-GB"/>
            </a:p>
          </p:txBody>
        </p:sp>
        <p:sp>
          <p:nvSpPr>
            <p:cNvPr id="692" name="Freeform: Shape 691">
              <a:extLst>
                <a:ext uri="{FF2B5EF4-FFF2-40B4-BE49-F238E27FC236}">
                  <a16:creationId xmlns:a16="http://schemas.microsoft.com/office/drawing/2014/main" id="{D2397CD4-E5DA-4E33-B5E4-37C16A3C45FF}"/>
                </a:ext>
              </a:extLst>
            </p:cNvPr>
            <p:cNvSpPr/>
            <p:nvPr/>
          </p:nvSpPr>
          <p:spPr>
            <a:xfrm>
              <a:off x="7141160" y="4108946"/>
              <a:ext cx="17107" cy="26253"/>
            </a:xfrm>
            <a:custGeom>
              <a:avLst/>
              <a:gdLst>
                <a:gd name="connsiteX0" fmla="*/ 15254 w 17107"/>
                <a:gd name="connsiteY0" fmla="*/ 326 h 26253"/>
                <a:gd name="connsiteX1" fmla="*/ 530 w 17107"/>
                <a:gd name="connsiteY1" fmla="*/ 13522 h 26253"/>
                <a:gd name="connsiteX2" fmla="*/ 127 w 17107"/>
                <a:gd name="connsiteY2" fmla="*/ 26147 h 26253"/>
                <a:gd name="connsiteX3" fmla="*/ 690 w 17107"/>
                <a:gd name="connsiteY3" fmla="*/ 26550 h 26253"/>
                <a:gd name="connsiteX4" fmla="*/ 16698 w 17107"/>
                <a:gd name="connsiteY4" fmla="*/ 12876 h 26253"/>
                <a:gd name="connsiteX5" fmla="*/ 17185 w 17107"/>
                <a:gd name="connsiteY5" fmla="*/ 9493 h 26253"/>
                <a:gd name="connsiteX6" fmla="*/ 16303 w 17107"/>
                <a:gd name="connsiteY6" fmla="*/ 561 h 26253"/>
                <a:gd name="connsiteX7" fmla="*/ 15254 w 17107"/>
                <a:gd name="connsiteY7" fmla="*/ 326 h 2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7" h="26253">
                  <a:moveTo>
                    <a:pt x="15254" y="326"/>
                  </a:moveTo>
                  <a:lnTo>
                    <a:pt x="530" y="13522"/>
                  </a:lnTo>
                  <a:lnTo>
                    <a:pt x="127" y="26147"/>
                  </a:lnTo>
                  <a:cubicBezTo>
                    <a:pt x="127" y="26147"/>
                    <a:pt x="51" y="26710"/>
                    <a:pt x="690" y="26550"/>
                  </a:cubicBezTo>
                  <a:cubicBezTo>
                    <a:pt x="1336" y="26383"/>
                    <a:pt x="16698" y="12876"/>
                    <a:pt x="16698" y="12876"/>
                  </a:cubicBezTo>
                  <a:cubicBezTo>
                    <a:pt x="16698" y="12876"/>
                    <a:pt x="17420" y="12229"/>
                    <a:pt x="17185" y="9493"/>
                  </a:cubicBezTo>
                  <a:cubicBezTo>
                    <a:pt x="16941" y="6756"/>
                    <a:pt x="16303" y="561"/>
                    <a:pt x="16303" y="561"/>
                  </a:cubicBezTo>
                  <a:lnTo>
                    <a:pt x="15254" y="326"/>
                  </a:lnTo>
                  <a:close/>
                </a:path>
              </a:pathLst>
            </a:custGeom>
            <a:solidFill>
              <a:srgbClr val="231F20"/>
            </a:solidFill>
            <a:ln w="7575" cap="flat">
              <a:noFill/>
              <a:prstDash val="solid"/>
              <a:round/>
            </a:ln>
          </p:spPr>
          <p:txBody>
            <a:bodyPr rtlCol="0" anchor="ctr"/>
            <a:lstStyle/>
            <a:p>
              <a:endParaRPr lang="en-GB"/>
            </a:p>
          </p:txBody>
        </p:sp>
        <p:sp>
          <p:nvSpPr>
            <p:cNvPr id="693" name="Freeform: Shape 692">
              <a:extLst>
                <a:ext uri="{FF2B5EF4-FFF2-40B4-BE49-F238E27FC236}">
                  <a16:creationId xmlns:a16="http://schemas.microsoft.com/office/drawing/2014/main" id="{89B74BCD-1FA2-4A0B-8853-FEF68CF0F839}"/>
                </a:ext>
              </a:extLst>
            </p:cNvPr>
            <p:cNvSpPr/>
            <p:nvPr/>
          </p:nvSpPr>
          <p:spPr>
            <a:xfrm>
              <a:off x="7141163" y="4131830"/>
              <a:ext cx="18820" cy="24381"/>
            </a:xfrm>
            <a:custGeom>
              <a:avLst/>
              <a:gdLst>
                <a:gd name="connsiteX0" fmla="*/ 125 w 18820"/>
                <a:gd name="connsiteY0" fmla="*/ 15175 h 24381"/>
                <a:gd name="connsiteX1" fmla="*/ 16855 w 18820"/>
                <a:gd name="connsiteY1" fmla="*/ 619 h 24381"/>
                <a:gd name="connsiteX2" fmla="*/ 18307 w 18820"/>
                <a:gd name="connsiteY2" fmla="*/ 1098 h 24381"/>
                <a:gd name="connsiteX3" fmla="*/ 18946 w 18820"/>
                <a:gd name="connsiteY3" fmla="*/ 10987 h 24381"/>
                <a:gd name="connsiteX4" fmla="*/ 17980 w 18820"/>
                <a:gd name="connsiteY4" fmla="*/ 12842 h 24381"/>
                <a:gd name="connsiteX5" fmla="*/ 3340 w 18820"/>
                <a:gd name="connsiteY5" fmla="*/ 24343 h 24381"/>
                <a:gd name="connsiteX6" fmla="*/ 1653 w 18820"/>
                <a:gd name="connsiteY6" fmla="*/ 24267 h 24381"/>
                <a:gd name="connsiteX7" fmla="*/ 125 w 18820"/>
                <a:gd name="connsiteY7" fmla="*/ 15175 h 24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0" h="24381">
                  <a:moveTo>
                    <a:pt x="125" y="15175"/>
                  </a:moveTo>
                  <a:lnTo>
                    <a:pt x="16855" y="619"/>
                  </a:lnTo>
                  <a:cubicBezTo>
                    <a:pt x="16855" y="619"/>
                    <a:pt x="18147" y="-270"/>
                    <a:pt x="18307" y="1098"/>
                  </a:cubicBezTo>
                  <a:cubicBezTo>
                    <a:pt x="18467" y="2466"/>
                    <a:pt x="18946" y="10987"/>
                    <a:pt x="18946" y="10987"/>
                  </a:cubicBezTo>
                  <a:cubicBezTo>
                    <a:pt x="18946" y="10987"/>
                    <a:pt x="18702" y="12355"/>
                    <a:pt x="17980" y="12842"/>
                  </a:cubicBezTo>
                  <a:cubicBezTo>
                    <a:pt x="17258" y="13321"/>
                    <a:pt x="3340" y="24343"/>
                    <a:pt x="3340" y="24343"/>
                  </a:cubicBezTo>
                  <a:cubicBezTo>
                    <a:pt x="3340" y="24343"/>
                    <a:pt x="1896" y="25232"/>
                    <a:pt x="1653" y="24267"/>
                  </a:cubicBezTo>
                  <a:cubicBezTo>
                    <a:pt x="1417" y="23301"/>
                    <a:pt x="125" y="15175"/>
                    <a:pt x="125" y="15175"/>
                  </a:cubicBezTo>
                  <a:close/>
                </a:path>
              </a:pathLst>
            </a:custGeom>
            <a:solidFill>
              <a:srgbClr val="231F20"/>
            </a:solidFill>
            <a:ln w="7575" cap="flat">
              <a:noFill/>
              <a:prstDash val="solid"/>
              <a:round/>
            </a:ln>
          </p:spPr>
          <p:txBody>
            <a:bodyPr rtlCol="0" anchor="ctr"/>
            <a:lstStyle/>
            <a:p>
              <a:endParaRPr lang="en-GB"/>
            </a:p>
          </p:txBody>
        </p:sp>
        <p:sp>
          <p:nvSpPr>
            <p:cNvPr id="694" name="Freeform: Shape 693">
              <a:extLst>
                <a:ext uri="{FF2B5EF4-FFF2-40B4-BE49-F238E27FC236}">
                  <a16:creationId xmlns:a16="http://schemas.microsoft.com/office/drawing/2014/main" id="{2C18A34E-64F9-480A-9E27-BD7297BCAC67}"/>
                </a:ext>
              </a:extLst>
            </p:cNvPr>
            <p:cNvSpPr/>
            <p:nvPr/>
          </p:nvSpPr>
          <p:spPr>
            <a:xfrm>
              <a:off x="7145914" y="4152895"/>
              <a:ext cx="15924" cy="21830"/>
            </a:xfrm>
            <a:custGeom>
              <a:avLst/>
              <a:gdLst>
                <a:gd name="connsiteX0" fmla="*/ 202 w 15924"/>
                <a:gd name="connsiteY0" fmla="*/ 12377 h 21830"/>
                <a:gd name="connsiteX1" fmla="*/ 13717 w 15924"/>
                <a:gd name="connsiteY1" fmla="*/ 557 h 21830"/>
                <a:gd name="connsiteX2" fmla="*/ 15732 w 15924"/>
                <a:gd name="connsiteY2" fmla="*/ 3370 h 21830"/>
                <a:gd name="connsiteX3" fmla="*/ 16051 w 15924"/>
                <a:gd name="connsiteY3" fmla="*/ 10211 h 21830"/>
                <a:gd name="connsiteX4" fmla="*/ 14842 w 15924"/>
                <a:gd name="connsiteY4" fmla="*/ 11982 h 21830"/>
                <a:gd name="connsiteX5" fmla="*/ 4147 w 15924"/>
                <a:gd name="connsiteY5" fmla="*/ 21469 h 21830"/>
                <a:gd name="connsiteX6" fmla="*/ 1973 w 15924"/>
                <a:gd name="connsiteY6" fmla="*/ 21309 h 21830"/>
                <a:gd name="connsiteX7" fmla="*/ 126 w 15924"/>
                <a:gd name="connsiteY7" fmla="*/ 14308 h 21830"/>
                <a:gd name="connsiteX8" fmla="*/ 202 w 15924"/>
                <a:gd name="connsiteY8" fmla="*/ 12377 h 21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24" h="21830">
                  <a:moveTo>
                    <a:pt x="202" y="12377"/>
                  </a:moveTo>
                  <a:lnTo>
                    <a:pt x="13717" y="557"/>
                  </a:lnTo>
                  <a:cubicBezTo>
                    <a:pt x="13717" y="557"/>
                    <a:pt x="15648" y="-811"/>
                    <a:pt x="15732" y="3370"/>
                  </a:cubicBezTo>
                  <a:cubicBezTo>
                    <a:pt x="15808" y="7550"/>
                    <a:pt x="16051" y="10211"/>
                    <a:pt x="16051" y="10211"/>
                  </a:cubicBezTo>
                  <a:cubicBezTo>
                    <a:pt x="16051" y="10211"/>
                    <a:pt x="16051" y="11009"/>
                    <a:pt x="14842" y="11982"/>
                  </a:cubicBezTo>
                  <a:cubicBezTo>
                    <a:pt x="13634" y="12947"/>
                    <a:pt x="4147" y="21469"/>
                    <a:pt x="4147" y="21469"/>
                  </a:cubicBezTo>
                  <a:cubicBezTo>
                    <a:pt x="4147" y="21469"/>
                    <a:pt x="2452" y="23156"/>
                    <a:pt x="1973" y="21309"/>
                  </a:cubicBezTo>
                  <a:cubicBezTo>
                    <a:pt x="1487" y="19462"/>
                    <a:pt x="126" y="14308"/>
                    <a:pt x="126" y="14308"/>
                  </a:cubicBezTo>
                  <a:lnTo>
                    <a:pt x="202" y="12377"/>
                  </a:lnTo>
                  <a:close/>
                </a:path>
              </a:pathLst>
            </a:custGeom>
            <a:solidFill>
              <a:srgbClr val="231F20"/>
            </a:solidFill>
            <a:ln w="7575" cap="flat">
              <a:noFill/>
              <a:prstDash val="solid"/>
              <a:round/>
            </a:ln>
          </p:spPr>
          <p:txBody>
            <a:bodyPr rtlCol="0" anchor="ctr"/>
            <a:lstStyle/>
            <a:p>
              <a:endParaRPr lang="en-GB"/>
            </a:p>
          </p:txBody>
        </p:sp>
        <p:sp>
          <p:nvSpPr>
            <p:cNvPr id="695" name="Freeform: Shape 694">
              <a:extLst>
                <a:ext uri="{FF2B5EF4-FFF2-40B4-BE49-F238E27FC236}">
                  <a16:creationId xmlns:a16="http://schemas.microsoft.com/office/drawing/2014/main" id="{427CE89C-2841-4996-8E0F-C1272C1D23E1}"/>
                </a:ext>
              </a:extLst>
            </p:cNvPr>
            <p:cNvSpPr/>
            <p:nvPr/>
          </p:nvSpPr>
          <p:spPr>
            <a:xfrm>
              <a:off x="7151490" y="4175229"/>
              <a:ext cx="11633" cy="15924"/>
            </a:xfrm>
            <a:custGeom>
              <a:avLst/>
              <a:gdLst>
                <a:gd name="connsiteX0" fmla="*/ 10955 w 11633"/>
                <a:gd name="connsiteY0" fmla="*/ 594 h 15924"/>
                <a:gd name="connsiteX1" fmla="*/ 11761 w 11633"/>
                <a:gd name="connsiteY1" fmla="*/ 9921 h 15924"/>
                <a:gd name="connsiteX2" fmla="*/ 4525 w 11633"/>
                <a:gd name="connsiteY2" fmla="*/ 16276 h 15924"/>
                <a:gd name="connsiteX3" fmla="*/ 260 w 11633"/>
                <a:gd name="connsiteY3" fmla="*/ 7990 h 15924"/>
                <a:gd name="connsiteX4" fmla="*/ 663 w 11633"/>
                <a:gd name="connsiteY4" fmla="*/ 6379 h 15924"/>
                <a:gd name="connsiteX5" fmla="*/ 9990 w 11633"/>
                <a:gd name="connsiteY5" fmla="*/ 351 h 15924"/>
                <a:gd name="connsiteX6" fmla="*/ 10955 w 11633"/>
                <a:gd name="connsiteY6" fmla="*/ 594 h 15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33" h="15924">
                  <a:moveTo>
                    <a:pt x="10955" y="594"/>
                  </a:moveTo>
                  <a:lnTo>
                    <a:pt x="11761" y="9921"/>
                  </a:lnTo>
                  <a:lnTo>
                    <a:pt x="4525" y="16276"/>
                  </a:lnTo>
                  <a:lnTo>
                    <a:pt x="260" y="7990"/>
                  </a:lnTo>
                  <a:cubicBezTo>
                    <a:pt x="260" y="7990"/>
                    <a:pt x="-226" y="6706"/>
                    <a:pt x="663" y="6379"/>
                  </a:cubicBezTo>
                  <a:cubicBezTo>
                    <a:pt x="1545" y="6060"/>
                    <a:pt x="9990" y="351"/>
                    <a:pt x="9990" y="351"/>
                  </a:cubicBezTo>
                  <a:lnTo>
                    <a:pt x="10955" y="594"/>
                  </a:lnTo>
                  <a:close/>
                </a:path>
              </a:pathLst>
            </a:custGeom>
            <a:solidFill>
              <a:srgbClr val="231F20"/>
            </a:solidFill>
            <a:ln w="7575" cap="flat">
              <a:noFill/>
              <a:prstDash val="solid"/>
              <a:round/>
            </a:ln>
          </p:spPr>
          <p:txBody>
            <a:bodyPr rtlCol="0" anchor="ctr"/>
            <a:lstStyle/>
            <a:p>
              <a:endParaRPr lang="en-GB"/>
            </a:p>
          </p:txBody>
        </p:sp>
        <p:sp>
          <p:nvSpPr>
            <p:cNvPr id="696" name="Freeform: Shape 695">
              <a:extLst>
                <a:ext uri="{FF2B5EF4-FFF2-40B4-BE49-F238E27FC236}">
                  <a16:creationId xmlns:a16="http://schemas.microsoft.com/office/drawing/2014/main" id="{0A457672-31AD-4BEE-A8F3-F4D3B0D11F86}"/>
                </a:ext>
              </a:extLst>
            </p:cNvPr>
            <p:cNvSpPr/>
            <p:nvPr/>
          </p:nvSpPr>
          <p:spPr>
            <a:xfrm>
              <a:off x="7162880" y="4090041"/>
              <a:ext cx="12967" cy="14875"/>
            </a:xfrm>
            <a:custGeom>
              <a:avLst/>
              <a:gdLst>
                <a:gd name="connsiteX0" fmla="*/ 1820 w 12967"/>
                <a:gd name="connsiteY0" fmla="*/ 315 h 14875"/>
                <a:gd name="connsiteX1" fmla="*/ 10029 w 12967"/>
                <a:gd name="connsiteY1" fmla="*/ 8601 h 14875"/>
                <a:gd name="connsiteX2" fmla="*/ 13085 w 12967"/>
                <a:gd name="connsiteY2" fmla="*/ 14469 h 14875"/>
                <a:gd name="connsiteX3" fmla="*/ 12523 w 12967"/>
                <a:gd name="connsiteY3" fmla="*/ 15191 h 14875"/>
                <a:gd name="connsiteX4" fmla="*/ 9870 w 12967"/>
                <a:gd name="connsiteY4" fmla="*/ 13268 h 14875"/>
                <a:gd name="connsiteX5" fmla="*/ 3994 w 12967"/>
                <a:gd name="connsiteY5" fmla="*/ 9087 h 14875"/>
                <a:gd name="connsiteX6" fmla="*/ 619 w 12967"/>
                <a:gd name="connsiteY6" fmla="*/ 7795 h 14875"/>
                <a:gd name="connsiteX7" fmla="*/ 216 w 12967"/>
                <a:gd name="connsiteY7" fmla="*/ 7719 h 14875"/>
                <a:gd name="connsiteX8" fmla="*/ 132 w 12967"/>
                <a:gd name="connsiteY8" fmla="*/ 802 h 14875"/>
                <a:gd name="connsiteX9" fmla="*/ 938 w 12967"/>
                <a:gd name="connsiteY9" fmla="*/ 399 h 14875"/>
                <a:gd name="connsiteX10" fmla="*/ 1820 w 12967"/>
                <a:gd name="connsiteY10" fmla="*/ 315 h 1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7" h="14875">
                  <a:moveTo>
                    <a:pt x="1820" y="315"/>
                  </a:moveTo>
                  <a:cubicBezTo>
                    <a:pt x="1820" y="315"/>
                    <a:pt x="7377" y="4017"/>
                    <a:pt x="10029" y="8601"/>
                  </a:cubicBezTo>
                  <a:cubicBezTo>
                    <a:pt x="12682" y="13185"/>
                    <a:pt x="13085" y="14469"/>
                    <a:pt x="13085" y="14469"/>
                  </a:cubicBezTo>
                  <a:cubicBezTo>
                    <a:pt x="13085" y="14469"/>
                    <a:pt x="13245" y="15191"/>
                    <a:pt x="12523" y="15191"/>
                  </a:cubicBezTo>
                  <a:cubicBezTo>
                    <a:pt x="11801" y="15191"/>
                    <a:pt x="10835" y="13663"/>
                    <a:pt x="9870" y="13268"/>
                  </a:cubicBezTo>
                  <a:cubicBezTo>
                    <a:pt x="8904" y="12865"/>
                    <a:pt x="5446" y="9650"/>
                    <a:pt x="3994" y="9087"/>
                  </a:cubicBezTo>
                  <a:cubicBezTo>
                    <a:pt x="2542" y="8517"/>
                    <a:pt x="619" y="7795"/>
                    <a:pt x="619" y="7795"/>
                  </a:cubicBezTo>
                  <a:lnTo>
                    <a:pt x="216" y="7719"/>
                  </a:lnTo>
                  <a:lnTo>
                    <a:pt x="132" y="802"/>
                  </a:lnTo>
                  <a:cubicBezTo>
                    <a:pt x="132" y="802"/>
                    <a:pt x="459" y="399"/>
                    <a:pt x="938" y="399"/>
                  </a:cubicBezTo>
                  <a:cubicBezTo>
                    <a:pt x="1417" y="399"/>
                    <a:pt x="1820" y="315"/>
                    <a:pt x="1820" y="315"/>
                  </a:cubicBezTo>
                  <a:close/>
                </a:path>
              </a:pathLst>
            </a:custGeom>
            <a:solidFill>
              <a:srgbClr val="231F20"/>
            </a:solidFill>
            <a:ln w="7575" cap="flat">
              <a:noFill/>
              <a:prstDash val="solid"/>
              <a:round/>
            </a:ln>
          </p:spPr>
          <p:txBody>
            <a:bodyPr rtlCol="0" anchor="ctr"/>
            <a:lstStyle/>
            <a:p>
              <a:endParaRPr lang="en-GB"/>
            </a:p>
          </p:txBody>
        </p:sp>
        <p:sp>
          <p:nvSpPr>
            <p:cNvPr id="697" name="Freeform: Shape 696">
              <a:extLst>
                <a:ext uri="{FF2B5EF4-FFF2-40B4-BE49-F238E27FC236}">
                  <a16:creationId xmlns:a16="http://schemas.microsoft.com/office/drawing/2014/main" id="{8B12625E-64F5-48E8-9C67-FE251A0064CE}"/>
                </a:ext>
              </a:extLst>
            </p:cNvPr>
            <p:cNvSpPr/>
            <p:nvPr/>
          </p:nvSpPr>
          <p:spPr>
            <a:xfrm>
              <a:off x="7164087" y="4108223"/>
              <a:ext cx="19659" cy="20995"/>
            </a:xfrm>
            <a:custGeom>
              <a:avLst/>
              <a:gdLst>
                <a:gd name="connsiteX0" fmla="*/ 1504 w 19659"/>
                <a:gd name="connsiteY0" fmla="*/ 324 h 20995"/>
                <a:gd name="connsiteX1" fmla="*/ 11561 w 19659"/>
                <a:gd name="connsiteY1" fmla="*/ 5630 h 20995"/>
                <a:gd name="connsiteX2" fmla="*/ 13332 w 19659"/>
                <a:gd name="connsiteY2" fmla="*/ 5949 h 20995"/>
                <a:gd name="connsiteX3" fmla="*/ 15255 w 19659"/>
                <a:gd name="connsiteY3" fmla="*/ 7082 h 20995"/>
                <a:gd name="connsiteX4" fmla="*/ 16867 w 19659"/>
                <a:gd name="connsiteY4" fmla="*/ 9978 h 20995"/>
                <a:gd name="connsiteX5" fmla="*/ 18721 w 19659"/>
                <a:gd name="connsiteY5" fmla="*/ 15443 h 20995"/>
                <a:gd name="connsiteX6" fmla="*/ 18881 w 19659"/>
                <a:gd name="connsiteY6" fmla="*/ 18742 h 20995"/>
                <a:gd name="connsiteX7" fmla="*/ 19679 w 19659"/>
                <a:gd name="connsiteY7" fmla="*/ 20270 h 20995"/>
                <a:gd name="connsiteX8" fmla="*/ 18881 w 19659"/>
                <a:gd name="connsiteY8" fmla="*/ 21319 h 20995"/>
                <a:gd name="connsiteX9" fmla="*/ 1261 w 19659"/>
                <a:gd name="connsiteY9" fmla="*/ 12228 h 20995"/>
                <a:gd name="connsiteX10" fmla="*/ 782 w 19659"/>
                <a:gd name="connsiteY10" fmla="*/ 10138 h 20995"/>
                <a:gd name="connsiteX11" fmla="*/ 372 w 19659"/>
                <a:gd name="connsiteY11" fmla="*/ 2171 h 20995"/>
                <a:gd name="connsiteX12" fmla="*/ 296 w 19659"/>
                <a:gd name="connsiteY12" fmla="*/ 324 h 20995"/>
                <a:gd name="connsiteX13" fmla="*/ 1504 w 19659"/>
                <a:gd name="connsiteY13" fmla="*/ 324 h 2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59" h="20995">
                  <a:moveTo>
                    <a:pt x="1504" y="324"/>
                  </a:moveTo>
                  <a:lnTo>
                    <a:pt x="11561" y="5630"/>
                  </a:lnTo>
                  <a:cubicBezTo>
                    <a:pt x="11561" y="5630"/>
                    <a:pt x="12207" y="5630"/>
                    <a:pt x="13332" y="5949"/>
                  </a:cubicBezTo>
                  <a:cubicBezTo>
                    <a:pt x="14457" y="6276"/>
                    <a:pt x="14138" y="5068"/>
                    <a:pt x="15255" y="7082"/>
                  </a:cubicBezTo>
                  <a:cubicBezTo>
                    <a:pt x="16388" y="9089"/>
                    <a:pt x="15901" y="7561"/>
                    <a:pt x="16867" y="9978"/>
                  </a:cubicBezTo>
                  <a:cubicBezTo>
                    <a:pt x="17832" y="12388"/>
                    <a:pt x="18721" y="13437"/>
                    <a:pt x="18721" y="15443"/>
                  </a:cubicBezTo>
                  <a:cubicBezTo>
                    <a:pt x="18721" y="17458"/>
                    <a:pt x="18151" y="18180"/>
                    <a:pt x="18881" y="18742"/>
                  </a:cubicBezTo>
                  <a:cubicBezTo>
                    <a:pt x="19603" y="19305"/>
                    <a:pt x="20006" y="19632"/>
                    <a:pt x="19679" y="20270"/>
                  </a:cubicBezTo>
                  <a:cubicBezTo>
                    <a:pt x="19360" y="20916"/>
                    <a:pt x="19603" y="21236"/>
                    <a:pt x="18881" y="21319"/>
                  </a:cubicBezTo>
                  <a:cubicBezTo>
                    <a:pt x="18151" y="21395"/>
                    <a:pt x="1261" y="12228"/>
                    <a:pt x="1261" y="12228"/>
                  </a:cubicBezTo>
                  <a:cubicBezTo>
                    <a:pt x="1261" y="12228"/>
                    <a:pt x="782" y="12867"/>
                    <a:pt x="782" y="10138"/>
                  </a:cubicBezTo>
                  <a:cubicBezTo>
                    <a:pt x="782" y="7401"/>
                    <a:pt x="372" y="2171"/>
                    <a:pt x="372" y="2171"/>
                  </a:cubicBezTo>
                  <a:cubicBezTo>
                    <a:pt x="372" y="2171"/>
                    <a:pt x="-107" y="324"/>
                    <a:pt x="296" y="324"/>
                  </a:cubicBezTo>
                  <a:lnTo>
                    <a:pt x="1504" y="324"/>
                  </a:lnTo>
                  <a:close/>
                </a:path>
              </a:pathLst>
            </a:custGeom>
            <a:solidFill>
              <a:srgbClr val="231F20"/>
            </a:solidFill>
            <a:ln w="7575" cap="flat">
              <a:noFill/>
              <a:prstDash val="solid"/>
              <a:round/>
            </a:ln>
          </p:spPr>
          <p:txBody>
            <a:bodyPr rtlCol="0" anchor="ctr"/>
            <a:lstStyle/>
            <a:p>
              <a:endParaRPr lang="en-GB"/>
            </a:p>
          </p:txBody>
        </p:sp>
        <p:sp>
          <p:nvSpPr>
            <p:cNvPr id="698" name="Freeform: Shape 697">
              <a:extLst>
                <a:ext uri="{FF2B5EF4-FFF2-40B4-BE49-F238E27FC236}">
                  <a16:creationId xmlns:a16="http://schemas.microsoft.com/office/drawing/2014/main" id="{1DAED11A-6F9C-4A71-ACA5-D935B07FED3E}"/>
                </a:ext>
              </a:extLst>
            </p:cNvPr>
            <p:cNvSpPr/>
            <p:nvPr/>
          </p:nvSpPr>
          <p:spPr>
            <a:xfrm>
              <a:off x="7165367" y="4129941"/>
              <a:ext cx="20522" cy="22309"/>
            </a:xfrm>
            <a:custGeom>
              <a:avLst/>
              <a:gdLst>
                <a:gd name="connsiteX0" fmla="*/ 2643 w 20522"/>
                <a:gd name="connsiteY0" fmla="*/ 896 h 22309"/>
                <a:gd name="connsiteX1" fmla="*/ 18651 w 20522"/>
                <a:gd name="connsiteY1" fmla="*/ 9182 h 22309"/>
                <a:gd name="connsiteX2" fmla="*/ 20095 w 20522"/>
                <a:gd name="connsiteY2" fmla="*/ 9904 h 22309"/>
                <a:gd name="connsiteX3" fmla="*/ 20658 w 20522"/>
                <a:gd name="connsiteY3" fmla="*/ 21488 h 22309"/>
                <a:gd name="connsiteX4" fmla="*/ 18248 w 20522"/>
                <a:gd name="connsiteY4" fmla="*/ 22210 h 22309"/>
                <a:gd name="connsiteX5" fmla="*/ 1996 w 20522"/>
                <a:gd name="connsiteY5" fmla="*/ 11272 h 22309"/>
                <a:gd name="connsiteX6" fmla="*/ 955 w 20522"/>
                <a:gd name="connsiteY6" fmla="*/ 9341 h 22309"/>
                <a:gd name="connsiteX7" fmla="*/ 225 w 20522"/>
                <a:gd name="connsiteY7" fmla="*/ 1702 h 22309"/>
                <a:gd name="connsiteX8" fmla="*/ 469 w 20522"/>
                <a:gd name="connsiteY8" fmla="*/ 653 h 22309"/>
                <a:gd name="connsiteX9" fmla="*/ 2240 w 20522"/>
                <a:gd name="connsiteY9" fmla="*/ 334 h 22309"/>
                <a:gd name="connsiteX10" fmla="*/ 2643 w 20522"/>
                <a:gd name="connsiteY10" fmla="*/ 896 h 2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22" h="22309">
                  <a:moveTo>
                    <a:pt x="2643" y="896"/>
                  </a:moveTo>
                  <a:lnTo>
                    <a:pt x="18651" y="9182"/>
                  </a:lnTo>
                  <a:cubicBezTo>
                    <a:pt x="18651" y="9182"/>
                    <a:pt x="20019" y="8862"/>
                    <a:pt x="20095" y="9904"/>
                  </a:cubicBezTo>
                  <a:cubicBezTo>
                    <a:pt x="20179" y="10953"/>
                    <a:pt x="20658" y="21488"/>
                    <a:pt x="20658" y="21488"/>
                  </a:cubicBezTo>
                  <a:cubicBezTo>
                    <a:pt x="20658" y="21488"/>
                    <a:pt x="20095" y="23502"/>
                    <a:pt x="18248" y="22210"/>
                  </a:cubicBezTo>
                  <a:cubicBezTo>
                    <a:pt x="16393" y="20926"/>
                    <a:pt x="1996" y="11272"/>
                    <a:pt x="1996" y="11272"/>
                  </a:cubicBezTo>
                  <a:cubicBezTo>
                    <a:pt x="1996" y="11272"/>
                    <a:pt x="871" y="10550"/>
                    <a:pt x="955" y="9341"/>
                  </a:cubicBezTo>
                  <a:cubicBezTo>
                    <a:pt x="1031" y="8133"/>
                    <a:pt x="225" y="1702"/>
                    <a:pt x="225" y="1702"/>
                  </a:cubicBezTo>
                  <a:cubicBezTo>
                    <a:pt x="225" y="1702"/>
                    <a:pt x="-94" y="972"/>
                    <a:pt x="469" y="653"/>
                  </a:cubicBezTo>
                  <a:cubicBezTo>
                    <a:pt x="1031" y="334"/>
                    <a:pt x="2240" y="334"/>
                    <a:pt x="2240" y="334"/>
                  </a:cubicBezTo>
                  <a:lnTo>
                    <a:pt x="2643" y="896"/>
                  </a:lnTo>
                  <a:close/>
                </a:path>
              </a:pathLst>
            </a:custGeom>
            <a:solidFill>
              <a:srgbClr val="231F20"/>
            </a:solidFill>
            <a:ln w="7575" cap="flat">
              <a:noFill/>
              <a:prstDash val="solid"/>
              <a:round/>
            </a:ln>
          </p:spPr>
          <p:txBody>
            <a:bodyPr rtlCol="0" anchor="ctr"/>
            <a:lstStyle/>
            <a:p>
              <a:endParaRPr lang="en-GB"/>
            </a:p>
          </p:txBody>
        </p:sp>
        <p:sp>
          <p:nvSpPr>
            <p:cNvPr id="699" name="Freeform: Shape 698">
              <a:extLst>
                <a:ext uri="{FF2B5EF4-FFF2-40B4-BE49-F238E27FC236}">
                  <a16:creationId xmlns:a16="http://schemas.microsoft.com/office/drawing/2014/main" id="{44A9A195-2497-4B17-A934-ACFC309589CC}"/>
                </a:ext>
              </a:extLst>
            </p:cNvPr>
            <p:cNvSpPr/>
            <p:nvPr/>
          </p:nvSpPr>
          <p:spPr>
            <a:xfrm>
              <a:off x="7167359" y="4151984"/>
              <a:ext cx="18719" cy="20361"/>
            </a:xfrm>
            <a:custGeom>
              <a:avLst/>
              <a:gdLst>
                <a:gd name="connsiteX0" fmla="*/ 894 w 18719"/>
                <a:gd name="connsiteY0" fmla="*/ 342 h 20361"/>
                <a:gd name="connsiteX1" fmla="*/ 16500 w 18719"/>
                <a:gd name="connsiteY1" fmla="*/ 8149 h 20361"/>
                <a:gd name="connsiteX2" fmla="*/ 18826 w 18719"/>
                <a:gd name="connsiteY2" fmla="*/ 11121 h 20361"/>
                <a:gd name="connsiteX3" fmla="*/ 18431 w 18719"/>
                <a:gd name="connsiteY3" fmla="*/ 17879 h 20361"/>
                <a:gd name="connsiteX4" fmla="*/ 17138 w 18719"/>
                <a:gd name="connsiteY4" fmla="*/ 20699 h 20361"/>
                <a:gd name="connsiteX5" fmla="*/ 12790 w 18719"/>
                <a:gd name="connsiteY5" fmla="*/ 19407 h 20361"/>
                <a:gd name="connsiteX6" fmla="*/ 1206 w 18719"/>
                <a:gd name="connsiteY6" fmla="*/ 11927 h 20361"/>
                <a:gd name="connsiteX7" fmla="*/ 165 w 18719"/>
                <a:gd name="connsiteY7" fmla="*/ 10315 h 20361"/>
                <a:gd name="connsiteX8" fmla="*/ 165 w 18719"/>
                <a:gd name="connsiteY8" fmla="*/ 1232 h 20361"/>
                <a:gd name="connsiteX9" fmla="*/ 894 w 18719"/>
                <a:gd name="connsiteY9" fmla="*/ 342 h 20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19" h="20361">
                  <a:moveTo>
                    <a:pt x="894" y="342"/>
                  </a:moveTo>
                  <a:cubicBezTo>
                    <a:pt x="894" y="342"/>
                    <a:pt x="14888" y="6781"/>
                    <a:pt x="16500" y="8149"/>
                  </a:cubicBezTo>
                  <a:cubicBezTo>
                    <a:pt x="18104" y="9510"/>
                    <a:pt x="18750" y="9274"/>
                    <a:pt x="18826" y="11121"/>
                  </a:cubicBezTo>
                  <a:cubicBezTo>
                    <a:pt x="18909" y="12968"/>
                    <a:pt x="18826" y="15705"/>
                    <a:pt x="18431" y="17879"/>
                  </a:cubicBezTo>
                  <a:cubicBezTo>
                    <a:pt x="18020" y="20053"/>
                    <a:pt x="18590" y="20775"/>
                    <a:pt x="17138" y="20699"/>
                  </a:cubicBezTo>
                  <a:cubicBezTo>
                    <a:pt x="15694" y="20615"/>
                    <a:pt x="14485" y="20456"/>
                    <a:pt x="12790" y="19407"/>
                  </a:cubicBezTo>
                  <a:cubicBezTo>
                    <a:pt x="11103" y="18358"/>
                    <a:pt x="1206" y="11927"/>
                    <a:pt x="1206" y="11927"/>
                  </a:cubicBezTo>
                  <a:cubicBezTo>
                    <a:pt x="1206" y="11927"/>
                    <a:pt x="-71" y="10718"/>
                    <a:pt x="165" y="10315"/>
                  </a:cubicBezTo>
                  <a:cubicBezTo>
                    <a:pt x="408" y="9912"/>
                    <a:pt x="165" y="1232"/>
                    <a:pt x="165" y="1232"/>
                  </a:cubicBezTo>
                  <a:lnTo>
                    <a:pt x="894" y="342"/>
                  </a:lnTo>
                  <a:close/>
                </a:path>
              </a:pathLst>
            </a:custGeom>
            <a:solidFill>
              <a:srgbClr val="231F20"/>
            </a:solidFill>
            <a:ln w="7575" cap="flat">
              <a:noFill/>
              <a:prstDash val="solid"/>
              <a:round/>
            </a:ln>
          </p:spPr>
          <p:txBody>
            <a:bodyPr rtlCol="0" anchor="ctr"/>
            <a:lstStyle/>
            <a:p>
              <a:endParaRPr lang="en-GB"/>
            </a:p>
          </p:txBody>
        </p:sp>
        <p:sp>
          <p:nvSpPr>
            <p:cNvPr id="700" name="Freeform: Shape 699">
              <a:extLst>
                <a:ext uri="{FF2B5EF4-FFF2-40B4-BE49-F238E27FC236}">
                  <a16:creationId xmlns:a16="http://schemas.microsoft.com/office/drawing/2014/main" id="{826C076C-F052-4AD4-8BE2-6F58B1E6342E}"/>
                </a:ext>
              </a:extLst>
            </p:cNvPr>
            <p:cNvSpPr/>
            <p:nvPr/>
          </p:nvSpPr>
          <p:spPr>
            <a:xfrm>
              <a:off x="7168415" y="4174082"/>
              <a:ext cx="14298" cy="19194"/>
            </a:xfrm>
            <a:custGeom>
              <a:avLst/>
              <a:gdLst>
                <a:gd name="connsiteX0" fmla="*/ 5865 w 14298"/>
                <a:gd name="connsiteY0" fmla="*/ 3346 h 19194"/>
                <a:gd name="connsiteX1" fmla="*/ 12859 w 14298"/>
                <a:gd name="connsiteY1" fmla="*/ 8819 h 19194"/>
                <a:gd name="connsiteX2" fmla="*/ 14310 w 14298"/>
                <a:gd name="connsiteY2" fmla="*/ 12118 h 19194"/>
                <a:gd name="connsiteX3" fmla="*/ 13102 w 14298"/>
                <a:gd name="connsiteY3" fmla="*/ 18716 h 19194"/>
                <a:gd name="connsiteX4" fmla="*/ 10289 w 14298"/>
                <a:gd name="connsiteY4" fmla="*/ 18632 h 19194"/>
                <a:gd name="connsiteX5" fmla="*/ 1685 w 14298"/>
                <a:gd name="connsiteY5" fmla="*/ 11950 h 19194"/>
                <a:gd name="connsiteX6" fmla="*/ 233 w 14298"/>
                <a:gd name="connsiteY6" fmla="*/ 9784 h 19194"/>
                <a:gd name="connsiteX7" fmla="*/ 149 w 14298"/>
                <a:gd name="connsiteY7" fmla="*/ 2547 h 19194"/>
                <a:gd name="connsiteX8" fmla="*/ 2239 w 14298"/>
                <a:gd name="connsiteY8" fmla="*/ 852 h 19194"/>
                <a:gd name="connsiteX9" fmla="*/ 5865 w 14298"/>
                <a:gd name="connsiteY9" fmla="*/ 3346 h 19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98" h="19194">
                  <a:moveTo>
                    <a:pt x="5865" y="3346"/>
                  </a:moveTo>
                  <a:lnTo>
                    <a:pt x="12859" y="8819"/>
                  </a:lnTo>
                  <a:cubicBezTo>
                    <a:pt x="12859" y="8819"/>
                    <a:pt x="14956" y="8902"/>
                    <a:pt x="14310" y="12118"/>
                  </a:cubicBezTo>
                  <a:cubicBezTo>
                    <a:pt x="13664" y="15333"/>
                    <a:pt x="13102" y="18716"/>
                    <a:pt x="13102" y="18716"/>
                  </a:cubicBezTo>
                  <a:cubicBezTo>
                    <a:pt x="13102" y="18716"/>
                    <a:pt x="12942" y="20639"/>
                    <a:pt x="10289" y="18632"/>
                  </a:cubicBezTo>
                  <a:cubicBezTo>
                    <a:pt x="7636" y="16625"/>
                    <a:pt x="1685" y="11950"/>
                    <a:pt x="1685" y="11950"/>
                  </a:cubicBezTo>
                  <a:cubicBezTo>
                    <a:pt x="1685" y="11950"/>
                    <a:pt x="73" y="11312"/>
                    <a:pt x="233" y="9784"/>
                  </a:cubicBezTo>
                  <a:cubicBezTo>
                    <a:pt x="392" y="8256"/>
                    <a:pt x="149" y="2547"/>
                    <a:pt x="149" y="2547"/>
                  </a:cubicBezTo>
                  <a:cubicBezTo>
                    <a:pt x="149" y="2547"/>
                    <a:pt x="-170" y="-911"/>
                    <a:pt x="2239" y="852"/>
                  </a:cubicBezTo>
                  <a:cubicBezTo>
                    <a:pt x="4657" y="2623"/>
                    <a:pt x="5865" y="3346"/>
                    <a:pt x="5865" y="3346"/>
                  </a:cubicBezTo>
                  <a:close/>
                </a:path>
              </a:pathLst>
            </a:custGeom>
            <a:solidFill>
              <a:srgbClr val="231F20"/>
            </a:solidFill>
            <a:ln w="7575" cap="flat">
              <a:noFill/>
              <a:prstDash val="solid"/>
              <a:round/>
            </a:ln>
          </p:spPr>
          <p:txBody>
            <a:bodyPr rtlCol="0" anchor="ctr"/>
            <a:lstStyle/>
            <a:p>
              <a:endParaRPr lang="en-GB"/>
            </a:p>
          </p:txBody>
        </p:sp>
        <p:sp>
          <p:nvSpPr>
            <p:cNvPr id="701" name="Freeform: Shape 700">
              <a:extLst>
                <a:ext uri="{FF2B5EF4-FFF2-40B4-BE49-F238E27FC236}">
                  <a16:creationId xmlns:a16="http://schemas.microsoft.com/office/drawing/2014/main" id="{1B7E5FD4-8330-408E-8778-C3E7C7949E62}"/>
                </a:ext>
              </a:extLst>
            </p:cNvPr>
            <p:cNvSpPr/>
            <p:nvPr/>
          </p:nvSpPr>
          <p:spPr>
            <a:xfrm>
              <a:off x="7182763" y="4093590"/>
              <a:ext cx="24326" cy="22635"/>
            </a:xfrm>
            <a:custGeom>
              <a:avLst/>
              <a:gdLst>
                <a:gd name="connsiteX0" fmla="*/ 2624 w 24326"/>
                <a:gd name="connsiteY0" fmla="*/ 8840 h 22635"/>
                <a:gd name="connsiteX1" fmla="*/ 17424 w 24326"/>
                <a:gd name="connsiteY1" fmla="*/ 1033 h 22635"/>
                <a:gd name="connsiteX2" fmla="*/ 19521 w 24326"/>
                <a:gd name="connsiteY2" fmla="*/ 714 h 22635"/>
                <a:gd name="connsiteX3" fmla="*/ 23862 w 24326"/>
                <a:gd name="connsiteY3" fmla="*/ 11326 h 22635"/>
                <a:gd name="connsiteX4" fmla="*/ 23299 w 24326"/>
                <a:gd name="connsiteY4" fmla="*/ 14952 h 22635"/>
                <a:gd name="connsiteX5" fmla="*/ 10506 w 24326"/>
                <a:gd name="connsiteY5" fmla="*/ 20417 h 22635"/>
                <a:gd name="connsiteX6" fmla="*/ 8256 w 24326"/>
                <a:gd name="connsiteY6" fmla="*/ 21139 h 22635"/>
                <a:gd name="connsiteX7" fmla="*/ 4554 w 24326"/>
                <a:gd name="connsiteY7" fmla="*/ 21702 h 22635"/>
                <a:gd name="connsiteX8" fmla="*/ 1012 w 24326"/>
                <a:gd name="connsiteY8" fmla="*/ 12375 h 22635"/>
                <a:gd name="connsiteX9" fmla="*/ 290 w 24326"/>
                <a:gd name="connsiteY9" fmla="*/ 9881 h 22635"/>
                <a:gd name="connsiteX10" fmla="*/ 2624 w 24326"/>
                <a:gd name="connsiteY10" fmla="*/ 8840 h 22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26" h="22635">
                  <a:moveTo>
                    <a:pt x="2624" y="8840"/>
                  </a:moveTo>
                  <a:lnTo>
                    <a:pt x="17424" y="1033"/>
                  </a:lnTo>
                  <a:cubicBezTo>
                    <a:pt x="17424" y="1033"/>
                    <a:pt x="18556" y="-335"/>
                    <a:pt x="19521" y="714"/>
                  </a:cubicBezTo>
                  <a:cubicBezTo>
                    <a:pt x="20487" y="1756"/>
                    <a:pt x="23862" y="11326"/>
                    <a:pt x="23862" y="11326"/>
                  </a:cubicBezTo>
                  <a:cubicBezTo>
                    <a:pt x="23862" y="11326"/>
                    <a:pt x="25549" y="14305"/>
                    <a:pt x="23299" y="14952"/>
                  </a:cubicBezTo>
                  <a:cubicBezTo>
                    <a:pt x="21049" y="15590"/>
                    <a:pt x="10506" y="20417"/>
                    <a:pt x="10506" y="20417"/>
                  </a:cubicBezTo>
                  <a:cubicBezTo>
                    <a:pt x="10506" y="20417"/>
                    <a:pt x="9222" y="20174"/>
                    <a:pt x="8256" y="21139"/>
                  </a:cubicBezTo>
                  <a:cubicBezTo>
                    <a:pt x="7291" y="22104"/>
                    <a:pt x="5277" y="24362"/>
                    <a:pt x="4554" y="21702"/>
                  </a:cubicBezTo>
                  <a:cubicBezTo>
                    <a:pt x="3832" y="19049"/>
                    <a:pt x="1658" y="12534"/>
                    <a:pt x="1012" y="12375"/>
                  </a:cubicBezTo>
                  <a:cubicBezTo>
                    <a:pt x="374" y="12215"/>
                    <a:pt x="-113" y="10041"/>
                    <a:pt x="290" y="9881"/>
                  </a:cubicBezTo>
                  <a:cubicBezTo>
                    <a:pt x="693" y="9722"/>
                    <a:pt x="2624" y="8840"/>
                    <a:pt x="2624" y="8840"/>
                  </a:cubicBezTo>
                  <a:close/>
                </a:path>
              </a:pathLst>
            </a:custGeom>
            <a:solidFill>
              <a:srgbClr val="231F20"/>
            </a:solidFill>
            <a:ln w="7575" cap="flat">
              <a:noFill/>
              <a:prstDash val="solid"/>
              <a:round/>
            </a:ln>
          </p:spPr>
          <p:txBody>
            <a:bodyPr rtlCol="0" anchor="ctr"/>
            <a:lstStyle/>
            <a:p>
              <a:endParaRPr lang="en-GB"/>
            </a:p>
          </p:txBody>
        </p:sp>
        <p:sp>
          <p:nvSpPr>
            <p:cNvPr id="702" name="Freeform: Shape 701">
              <a:extLst>
                <a:ext uri="{FF2B5EF4-FFF2-40B4-BE49-F238E27FC236}">
                  <a16:creationId xmlns:a16="http://schemas.microsoft.com/office/drawing/2014/main" id="{F7533346-E6F7-46CB-A22B-A6F94F1AD5CD}"/>
                </a:ext>
              </a:extLst>
            </p:cNvPr>
            <p:cNvSpPr/>
            <p:nvPr/>
          </p:nvSpPr>
          <p:spPr>
            <a:xfrm>
              <a:off x="7189838" y="4117953"/>
              <a:ext cx="24031" cy="19237"/>
            </a:xfrm>
            <a:custGeom>
              <a:avLst/>
              <a:gdLst>
                <a:gd name="connsiteX0" fmla="*/ 2553 w 24031"/>
                <a:gd name="connsiteY0" fmla="*/ 5961 h 19237"/>
                <a:gd name="connsiteX1" fmla="*/ 8505 w 24031"/>
                <a:gd name="connsiteY1" fmla="*/ 3225 h 19237"/>
                <a:gd name="connsiteX2" fmla="*/ 13096 w 24031"/>
                <a:gd name="connsiteY2" fmla="*/ 2259 h 19237"/>
                <a:gd name="connsiteX3" fmla="*/ 15346 w 24031"/>
                <a:gd name="connsiteY3" fmla="*/ 2176 h 19237"/>
                <a:gd name="connsiteX4" fmla="*/ 16714 w 24031"/>
                <a:gd name="connsiteY4" fmla="*/ 815 h 19237"/>
                <a:gd name="connsiteX5" fmla="*/ 19846 w 24031"/>
                <a:gd name="connsiteY5" fmla="*/ 329 h 19237"/>
                <a:gd name="connsiteX6" fmla="*/ 22263 w 24031"/>
                <a:gd name="connsiteY6" fmla="*/ 1780 h 19237"/>
                <a:gd name="connsiteX7" fmla="*/ 23715 w 24031"/>
                <a:gd name="connsiteY7" fmla="*/ 9747 h 19237"/>
                <a:gd name="connsiteX8" fmla="*/ 24110 w 24031"/>
                <a:gd name="connsiteY8" fmla="*/ 13441 h 19237"/>
                <a:gd name="connsiteX9" fmla="*/ 21374 w 24031"/>
                <a:gd name="connsiteY9" fmla="*/ 15296 h 19237"/>
                <a:gd name="connsiteX10" fmla="*/ 15019 w 24031"/>
                <a:gd name="connsiteY10" fmla="*/ 16337 h 19237"/>
                <a:gd name="connsiteX11" fmla="*/ 9949 w 24031"/>
                <a:gd name="connsiteY11" fmla="*/ 17386 h 19237"/>
                <a:gd name="connsiteX12" fmla="*/ 7060 w 24031"/>
                <a:gd name="connsiteY12" fmla="*/ 17629 h 19237"/>
                <a:gd name="connsiteX13" fmla="*/ 4970 w 24031"/>
                <a:gd name="connsiteY13" fmla="*/ 18184 h 19237"/>
                <a:gd name="connsiteX14" fmla="*/ 3199 w 24031"/>
                <a:gd name="connsiteY14" fmla="*/ 19560 h 19237"/>
                <a:gd name="connsiteX15" fmla="*/ 1511 w 24031"/>
                <a:gd name="connsiteY15" fmla="*/ 18671 h 19237"/>
                <a:gd name="connsiteX16" fmla="*/ 1025 w 24031"/>
                <a:gd name="connsiteY16" fmla="*/ 14566 h 19237"/>
                <a:gd name="connsiteX17" fmla="*/ 941 w 24031"/>
                <a:gd name="connsiteY17" fmla="*/ 10864 h 19237"/>
                <a:gd name="connsiteX18" fmla="*/ 219 w 24031"/>
                <a:gd name="connsiteY18" fmla="*/ 8454 h 19237"/>
                <a:gd name="connsiteX19" fmla="*/ 706 w 24031"/>
                <a:gd name="connsiteY19" fmla="*/ 6843 h 19237"/>
                <a:gd name="connsiteX20" fmla="*/ 2553 w 24031"/>
                <a:gd name="connsiteY20" fmla="*/ 5961 h 19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31" h="19237">
                  <a:moveTo>
                    <a:pt x="2553" y="5961"/>
                  </a:moveTo>
                  <a:cubicBezTo>
                    <a:pt x="2553" y="5961"/>
                    <a:pt x="5449" y="3871"/>
                    <a:pt x="8505" y="3225"/>
                  </a:cubicBezTo>
                  <a:cubicBezTo>
                    <a:pt x="11560" y="2586"/>
                    <a:pt x="11484" y="2100"/>
                    <a:pt x="13096" y="2259"/>
                  </a:cubicBezTo>
                  <a:cubicBezTo>
                    <a:pt x="14700" y="2419"/>
                    <a:pt x="14456" y="2746"/>
                    <a:pt x="15346" y="2176"/>
                  </a:cubicBezTo>
                  <a:cubicBezTo>
                    <a:pt x="16228" y="1621"/>
                    <a:pt x="15346" y="1134"/>
                    <a:pt x="16714" y="815"/>
                  </a:cubicBezTo>
                  <a:cubicBezTo>
                    <a:pt x="18082" y="488"/>
                    <a:pt x="18804" y="329"/>
                    <a:pt x="19846" y="329"/>
                  </a:cubicBezTo>
                  <a:cubicBezTo>
                    <a:pt x="20895" y="329"/>
                    <a:pt x="22020" y="253"/>
                    <a:pt x="22263" y="1780"/>
                  </a:cubicBezTo>
                  <a:cubicBezTo>
                    <a:pt x="22506" y="3308"/>
                    <a:pt x="23548" y="7649"/>
                    <a:pt x="23715" y="9747"/>
                  </a:cubicBezTo>
                  <a:cubicBezTo>
                    <a:pt x="23875" y="11829"/>
                    <a:pt x="24353" y="12559"/>
                    <a:pt x="24110" y="13441"/>
                  </a:cubicBezTo>
                  <a:cubicBezTo>
                    <a:pt x="23875" y="14330"/>
                    <a:pt x="22423" y="15296"/>
                    <a:pt x="21374" y="15296"/>
                  </a:cubicBezTo>
                  <a:cubicBezTo>
                    <a:pt x="20332" y="15296"/>
                    <a:pt x="16311" y="16094"/>
                    <a:pt x="15019" y="16337"/>
                  </a:cubicBezTo>
                  <a:cubicBezTo>
                    <a:pt x="13734" y="16580"/>
                    <a:pt x="10998" y="17302"/>
                    <a:pt x="9949" y="17386"/>
                  </a:cubicBezTo>
                  <a:cubicBezTo>
                    <a:pt x="8907" y="17462"/>
                    <a:pt x="8345" y="17302"/>
                    <a:pt x="7060" y="17629"/>
                  </a:cubicBezTo>
                  <a:cubicBezTo>
                    <a:pt x="5768" y="17949"/>
                    <a:pt x="5365" y="17546"/>
                    <a:pt x="4970" y="18184"/>
                  </a:cubicBezTo>
                  <a:cubicBezTo>
                    <a:pt x="4559" y="18830"/>
                    <a:pt x="4240" y="19636"/>
                    <a:pt x="3199" y="19560"/>
                  </a:cubicBezTo>
                  <a:cubicBezTo>
                    <a:pt x="2150" y="19476"/>
                    <a:pt x="1671" y="19317"/>
                    <a:pt x="1511" y="18671"/>
                  </a:cubicBezTo>
                  <a:cubicBezTo>
                    <a:pt x="1344" y="18025"/>
                    <a:pt x="1184" y="16580"/>
                    <a:pt x="1025" y="14566"/>
                  </a:cubicBezTo>
                  <a:cubicBezTo>
                    <a:pt x="865" y="12559"/>
                    <a:pt x="1025" y="12156"/>
                    <a:pt x="941" y="10864"/>
                  </a:cubicBezTo>
                  <a:cubicBezTo>
                    <a:pt x="865" y="9579"/>
                    <a:pt x="379" y="8698"/>
                    <a:pt x="219" y="8454"/>
                  </a:cubicBezTo>
                  <a:cubicBezTo>
                    <a:pt x="59" y="8211"/>
                    <a:pt x="135" y="7329"/>
                    <a:pt x="706" y="6843"/>
                  </a:cubicBezTo>
                  <a:cubicBezTo>
                    <a:pt x="1268" y="6364"/>
                    <a:pt x="2553" y="5961"/>
                    <a:pt x="2553" y="5961"/>
                  </a:cubicBezTo>
                  <a:close/>
                </a:path>
              </a:pathLst>
            </a:custGeom>
            <a:solidFill>
              <a:srgbClr val="231F20"/>
            </a:solidFill>
            <a:ln w="7575" cap="flat">
              <a:noFill/>
              <a:prstDash val="solid"/>
              <a:round/>
            </a:ln>
          </p:spPr>
          <p:txBody>
            <a:bodyPr rtlCol="0" anchor="ctr"/>
            <a:lstStyle/>
            <a:p>
              <a:endParaRPr lang="en-GB"/>
            </a:p>
          </p:txBody>
        </p:sp>
        <p:sp>
          <p:nvSpPr>
            <p:cNvPr id="703" name="Freeform: Shape 702">
              <a:extLst>
                <a:ext uri="{FF2B5EF4-FFF2-40B4-BE49-F238E27FC236}">
                  <a16:creationId xmlns:a16="http://schemas.microsoft.com/office/drawing/2014/main" id="{D7064894-47EB-477A-9CF3-73E3642F5CE3}"/>
                </a:ext>
              </a:extLst>
            </p:cNvPr>
            <p:cNvSpPr/>
            <p:nvPr/>
          </p:nvSpPr>
          <p:spPr>
            <a:xfrm>
              <a:off x="7192140" y="4140622"/>
              <a:ext cx="23836" cy="15543"/>
            </a:xfrm>
            <a:custGeom>
              <a:avLst/>
              <a:gdLst>
                <a:gd name="connsiteX0" fmla="*/ 2661 w 23836"/>
                <a:gd name="connsiteY0" fmla="*/ 4052 h 15543"/>
                <a:gd name="connsiteX1" fmla="*/ 7891 w 23836"/>
                <a:gd name="connsiteY1" fmla="*/ 2843 h 15543"/>
                <a:gd name="connsiteX2" fmla="*/ 11350 w 23836"/>
                <a:gd name="connsiteY2" fmla="*/ 1962 h 15543"/>
                <a:gd name="connsiteX3" fmla="*/ 14413 w 23836"/>
                <a:gd name="connsiteY3" fmla="*/ 1802 h 15543"/>
                <a:gd name="connsiteX4" fmla="*/ 16176 w 23836"/>
                <a:gd name="connsiteY4" fmla="*/ 1878 h 15543"/>
                <a:gd name="connsiteX5" fmla="*/ 19559 w 23836"/>
                <a:gd name="connsiteY5" fmla="*/ 593 h 15543"/>
                <a:gd name="connsiteX6" fmla="*/ 21969 w 23836"/>
                <a:gd name="connsiteY6" fmla="*/ 753 h 15543"/>
                <a:gd name="connsiteX7" fmla="*/ 23261 w 23836"/>
                <a:gd name="connsiteY7" fmla="*/ 2684 h 15543"/>
                <a:gd name="connsiteX8" fmla="*/ 23983 w 23836"/>
                <a:gd name="connsiteY8" fmla="*/ 12657 h 15543"/>
                <a:gd name="connsiteX9" fmla="*/ 22371 w 23836"/>
                <a:gd name="connsiteY9" fmla="*/ 15234 h 15543"/>
                <a:gd name="connsiteX10" fmla="*/ 7009 w 23836"/>
                <a:gd name="connsiteY10" fmla="*/ 15796 h 15543"/>
                <a:gd name="connsiteX11" fmla="*/ 4919 w 23836"/>
                <a:gd name="connsiteY11" fmla="*/ 15393 h 15543"/>
                <a:gd name="connsiteX12" fmla="*/ 2828 w 23836"/>
                <a:gd name="connsiteY12" fmla="*/ 15880 h 15543"/>
                <a:gd name="connsiteX13" fmla="*/ 2099 w 23836"/>
                <a:gd name="connsiteY13" fmla="*/ 15796 h 15543"/>
                <a:gd name="connsiteX14" fmla="*/ 1377 w 23836"/>
                <a:gd name="connsiteY14" fmla="*/ 15636 h 15543"/>
                <a:gd name="connsiteX15" fmla="*/ 252 w 23836"/>
                <a:gd name="connsiteY15" fmla="*/ 14109 h 15543"/>
                <a:gd name="connsiteX16" fmla="*/ 252 w 23836"/>
                <a:gd name="connsiteY16" fmla="*/ 5899 h 15543"/>
                <a:gd name="connsiteX17" fmla="*/ 890 w 23836"/>
                <a:gd name="connsiteY17" fmla="*/ 4615 h 15543"/>
                <a:gd name="connsiteX18" fmla="*/ 2661 w 23836"/>
                <a:gd name="connsiteY18" fmla="*/ 4052 h 15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36" h="15543">
                  <a:moveTo>
                    <a:pt x="2661" y="4052"/>
                  </a:moveTo>
                  <a:cubicBezTo>
                    <a:pt x="2661" y="4052"/>
                    <a:pt x="6363" y="2927"/>
                    <a:pt x="7891" y="2843"/>
                  </a:cubicBezTo>
                  <a:cubicBezTo>
                    <a:pt x="9419" y="2767"/>
                    <a:pt x="9822" y="2121"/>
                    <a:pt x="11350" y="1962"/>
                  </a:cubicBezTo>
                  <a:cubicBezTo>
                    <a:pt x="12877" y="1802"/>
                    <a:pt x="13280" y="1642"/>
                    <a:pt x="14413" y="1802"/>
                  </a:cubicBezTo>
                  <a:cubicBezTo>
                    <a:pt x="15538" y="1962"/>
                    <a:pt x="15135" y="2038"/>
                    <a:pt x="16176" y="1878"/>
                  </a:cubicBezTo>
                  <a:cubicBezTo>
                    <a:pt x="17225" y="1718"/>
                    <a:pt x="18594" y="753"/>
                    <a:pt x="19559" y="593"/>
                  </a:cubicBezTo>
                  <a:cubicBezTo>
                    <a:pt x="20524" y="434"/>
                    <a:pt x="20844" y="31"/>
                    <a:pt x="21969" y="753"/>
                  </a:cubicBezTo>
                  <a:cubicBezTo>
                    <a:pt x="23094" y="1475"/>
                    <a:pt x="23177" y="2197"/>
                    <a:pt x="23261" y="2684"/>
                  </a:cubicBezTo>
                  <a:cubicBezTo>
                    <a:pt x="23337" y="3163"/>
                    <a:pt x="23983" y="12657"/>
                    <a:pt x="23983" y="12657"/>
                  </a:cubicBezTo>
                  <a:cubicBezTo>
                    <a:pt x="23983" y="12657"/>
                    <a:pt x="23496" y="15074"/>
                    <a:pt x="22371" y="15234"/>
                  </a:cubicBezTo>
                  <a:cubicBezTo>
                    <a:pt x="21247" y="15393"/>
                    <a:pt x="7009" y="15796"/>
                    <a:pt x="7009" y="15796"/>
                  </a:cubicBezTo>
                  <a:cubicBezTo>
                    <a:pt x="7009" y="15796"/>
                    <a:pt x="5801" y="14914"/>
                    <a:pt x="4919" y="15393"/>
                  </a:cubicBezTo>
                  <a:cubicBezTo>
                    <a:pt x="4029" y="15880"/>
                    <a:pt x="3383" y="15880"/>
                    <a:pt x="2828" y="15880"/>
                  </a:cubicBezTo>
                  <a:cubicBezTo>
                    <a:pt x="2258" y="15880"/>
                    <a:pt x="2099" y="15796"/>
                    <a:pt x="2099" y="15796"/>
                  </a:cubicBezTo>
                  <a:cubicBezTo>
                    <a:pt x="2099" y="15796"/>
                    <a:pt x="1696" y="15880"/>
                    <a:pt x="1377" y="15636"/>
                  </a:cubicBezTo>
                  <a:cubicBezTo>
                    <a:pt x="1057" y="15393"/>
                    <a:pt x="252" y="16039"/>
                    <a:pt x="252" y="14109"/>
                  </a:cubicBezTo>
                  <a:lnTo>
                    <a:pt x="252" y="5899"/>
                  </a:lnTo>
                  <a:cubicBezTo>
                    <a:pt x="252" y="5899"/>
                    <a:pt x="-235" y="4934"/>
                    <a:pt x="890" y="4615"/>
                  </a:cubicBezTo>
                  <a:cubicBezTo>
                    <a:pt x="2023" y="4295"/>
                    <a:pt x="2661" y="4052"/>
                    <a:pt x="2661" y="4052"/>
                  </a:cubicBezTo>
                  <a:close/>
                </a:path>
              </a:pathLst>
            </a:custGeom>
            <a:solidFill>
              <a:srgbClr val="231F20"/>
            </a:solidFill>
            <a:ln w="7575" cap="flat">
              <a:noFill/>
              <a:prstDash val="solid"/>
              <a:round/>
            </a:ln>
          </p:spPr>
          <p:txBody>
            <a:bodyPr rtlCol="0" anchor="ctr"/>
            <a:lstStyle/>
            <a:p>
              <a:endParaRPr lang="en-GB"/>
            </a:p>
          </p:txBody>
        </p:sp>
        <p:sp>
          <p:nvSpPr>
            <p:cNvPr id="704" name="Freeform: Shape 703">
              <a:extLst>
                <a:ext uri="{FF2B5EF4-FFF2-40B4-BE49-F238E27FC236}">
                  <a16:creationId xmlns:a16="http://schemas.microsoft.com/office/drawing/2014/main" id="{CB993E45-0BF0-44F3-80C4-6F29E5623AFA}"/>
                </a:ext>
              </a:extLst>
            </p:cNvPr>
            <p:cNvSpPr/>
            <p:nvPr/>
          </p:nvSpPr>
          <p:spPr>
            <a:xfrm>
              <a:off x="7191034" y="4163663"/>
              <a:ext cx="25267" cy="15676"/>
            </a:xfrm>
            <a:custGeom>
              <a:avLst/>
              <a:gdLst>
                <a:gd name="connsiteX0" fmla="*/ 2407 w 25267"/>
                <a:gd name="connsiteY0" fmla="*/ 648 h 15676"/>
                <a:gd name="connsiteX1" fmla="*/ 14956 w 25267"/>
                <a:gd name="connsiteY1" fmla="*/ 412 h 15676"/>
                <a:gd name="connsiteX2" fmla="*/ 18172 w 25267"/>
                <a:gd name="connsiteY2" fmla="*/ 572 h 15676"/>
                <a:gd name="connsiteX3" fmla="*/ 19456 w 25267"/>
                <a:gd name="connsiteY3" fmla="*/ 1134 h 15676"/>
                <a:gd name="connsiteX4" fmla="*/ 21068 w 25267"/>
                <a:gd name="connsiteY4" fmla="*/ 732 h 15676"/>
                <a:gd name="connsiteX5" fmla="*/ 23964 w 25267"/>
                <a:gd name="connsiteY5" fmla="*/ 572 h 15676"/>
                <a:gd name="connsiteX6" fmla="*/ 25408 w 25267"/>
                <a:gd name="connsiteY6" fmla="*/ 2662 h 15676"/>
                <a:gd name="connsiteX7" fmla="*/ 24283 w 25267"/>
                <a:gd name="connsiteY7" fmla="*/ 9503 h 15676"/>
                <a:gd name="connsiteX8" fmla="*/ 22755 w 25267"/>
                <a:gd name="connsiteY8" fmla="*/ 14414 h 15676"/>
                <a:gd name="connsiteX9" fmla="*/ 22915 w 25267"/>
                <a:gd name="connsiteY9" fmla="*/ 15691 h 15676"/>
                <a:gd name="connsiteX10" fmla="*/ 20749 w 25267"/>
                <a:gd name="connsiteY10" fmla="*/ 16018 h 15676"/>
                <a:gd name="connsiteX11" fmla="*/ 15678 w 25267"/>
                <a:gd name="connsiteY11" fmla="*/ 14969 h 15676"/>
                <a:gd name="connsiteX12" fmla="*/ 12136 w 25267"/>
                <a:gd name="connsiteY12" fmla="*/ 14330 h 15676"/>
                <a:gd name="connsiteX13" fmla="*/ 9240 w 25267"/>
                <a:gd name="connsiteY13" fmla="*/ 13927 h 15676"/>
                <a:gd name="connsiteX14" fmla="*/ 5143 w 25267"/>
                <a:gd name="connsiteY14" fmla="*/ 13684 h 15676"/>
                <a:gd name="connsiteX15" fmla="*/ 2163 w 25267"/>
                <a:gd name="connsiteY15" fmla="*/ 13365 h 15676"/>
                <a:gd name="connsiteX16" fmla="*/ 795 w 25267"/>
                <a:gd name="connsiteY16" fmla="*/ 12400 h 15676"/>
                <a:gd name="connsiteX17" fmla="*/ 316 w 25267"/>
                <a:gd name="connsiteY17" fmla="*/ 10872 h 15676"/>
                <a:gd name="connsiteX18" fmla="*/ 233 w 25267"/>
                <a:gd name="connsiteY18" fmla="*/ 6843 h 15676"/>
                <a:gd name="connsiteX19" fmla="*/ 476 w 25267"/>
                <a:gd name="connsiteY19" fmla="*/ 2100 h 15676"/>
                <a:gd name="connsiteX20" fmla="*/ 1122 w 25267"/>
                <a:gd name="connsiteY20" fmla="*/ 815 h 15676"/>
                <a:gd name="connsiteX21" fmla="*/ 2407 w 25267"/>
                <a:gd name="connsiteY21" fmla="*/ 648 h 1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267" h="15676">
                  <a:moveTo>
                    <a:pt x="2407" y="648"/>
                  </a:moveTo>
                  <a:cubicBezTo>
                    <a:pt x="2407" y="648"/>
                    <a:pt x="13345" y="253"/>
                    <a:pt x="14956" y="412"/>
                  </a:cubicBezTo>
                  <a:cubicBezTo>
                    <a:pt x="16560" y="572"/>
                    <a:pt x="17693" y="572"/>
                    <a:pt x="18172" y="572"/>
                  </a:cubicBezTo>
                  <a:cubicBezTo>
                    <a:pt x="18658" y="572"/>
                    <a:pt x="18575" y="1058"/>
                    <a:pt x="19456" y="1134"/>
                  </a:cubicBezTo>
                  <a:cubicBezTo>
                    <a:pt x="20346" y="1218"/>
                    <a:pt x="20665" y="975"/>
                    <a:pt x="21068" y="732"/>
                  </a:cubicBezTo>
                  <a:cubicBezTo>
                    <a:pt x="21471" y="488"/>
                    <a:pt x="23318" y="93"/>
                    <a:pt x="23964" y="572"/>
                  </a:cubicBezTo>
                  <a:cubicBezTo>
                    <a:pt x="24610" y="1058"/>
                    <a:pt x="25492" y="815"/>
                    <a:pt x="25408" y="2662"/>
                  </a:cubicBezTo>
                  <a:cubicBezTo>
                    <a:pt x="25332" y="4517"/>
                    <a:pt x="24610" y="7010"/>
                    <a:pt x="24283" y="9503"/>
                  </a:cubicBezTo>
                  <a:cubicBezTo>
                    <a:pt x="23964" y="11997"/>
                    <a:pt x="22755" y="13768"/>
                    <a:pt x="22755" y="14414"/>
                  </a:cubicBezTo>
                  <a:cubicBezTo>
                    <a:pt x="22755" y="15052"/>
                    <a:pt x="22915" y="15691"/>
                    <a:pt x="22915" y="15691"/>
                  </a:cubicBezTo>
                  <a:cubicBezTo>
                    <a:pt x="22915" y="15691"/>
                    <a:pt x="21714" y="15934"/>
                    <a:pt x="20749" y="16018"/>
                  </a:cubicBezTo>
                  <a:cubicBezTo>
                    <a:pt x="19783" y="16101"/>
                    <a:pt x="16241" y="15052"/>
                    <a:pt x="15678" y="14969"/>
                  </a:cubicBezTo>
                  <a:cubicBezTo>
                    <a:pt x="15116" y="14893"/>
                    <a:pt x="13748" y="14574"/>
                    <a:pt x="12136" y="14330"/>
                  </a:cubicBezTo>
                  <a:cubicBezTo>
                    <a:pt x="10532" y="14087"/>
                    <a:pt x="11414" y="14087"/>
                    <a:pt x="9240" y="13927"/>
                  </a:cubicBezTo>
                  <a:cubicBezTo>
                    <a:pt x="7074" y="13768"/>
                    <a:pt x="6352" y="13684"/>
                    <a:pt x="5143" y="13684"/>
                  </a:cubicBezTo>
                  <a:cubicBezTo>
                    <a:pt x="3934" y="13684"/>
                    <a:pt x="3129" y="14087"/>
                    <a:pt x="2163" y="13365"/>
                  </a:cubicBezTo>
                  <a:cubicBezTo>
                    <a:pt x="1198" y="12643"/>
                    <a:pt x="1198" y="13038"/>
                    <a:pt x="795" y="12400"/>
                  </a:cubicBezTo>
                  <a:cubicBezTo>
                    <a:pt x="392" y="11753"/>
                    <a:pt x="476" y="12232"/>
                    <a:pt x="316" y="10872"/>
                  </a:cubicBezTo>
                  <a:cubicBezTo>
                    <a:pt x="157" y="9503"/>
                    <a:pt x="73" y="7413"/>
                    <a:pt x="233" y="6843"/>
                  </a:cubicBezTo>
                  <a:cubicBezTo>
                    <a:pt x="392" y="6288"/>
                    <a:pt x="233" y="2503"/>
                    <a:pt x="476" y="2100"/>
                  </a:cubicBezTo>
                  <a:cubicBezTo>
                    <a:pt x="711" y="1697"/>
                    <a:pt x="552" y="975"/>
                    <a:pt x="1122" y="815"/>
                  </a:cubicBezTo>
                  <a:cubicBezTo>
                    <a:pt x="1684" y="648"/>
                    <a:pt x="2407" y="648"/>
                    <a:pt x="2407" y="648"/>
                  </a:cubicBezTo>
                  <a:close/>
                </a:path>
              </a:pathLst>
            </a:custGeom>
            <a:solidFill>
              <a:srgbClr val="231F20"/>
            </a:solidFill>
            <a:ln w="7575" cap="flat">
              <a:noFill/>
              <a:prstDash val="solid"/>
              <a:round/>
            </a:ln>
          </p:spPr>
          <p:txBody>
            <a:bodyPr rtlCol="0" anchor="ctr"/>
            <a:lstStyle/>
            <a:p>
              <a:endParaRPr lang="en-GB"/>
            </a:p>
          </p:txBody>
        </p:sp>
        <p:sp>
          <p:nvSpPr>
            <p:cNvPr id="705" name="Freeform: Shape 704">
              <a:extLst>
                <a:ext uri="{FF2B5EF4-FFF2-40B4-BE49-F238E27FC236}">
                  <a16:creationId xmlns:a16="http://schemas.microsoft.com/office/drawing/2014/main" id="{2170D511-49ED-4CD7-98B1-C9623E8FA2A2}"/>
                </a:ext>
              </a:extLst>
            </p:cNvPr>
            <p:cNvSpPr/>
            <p:nvPr/>
          </p:nvSpPr>
          <p:spPr>
            <a:xfrm>
              <a:off x="7185779" y="4185286"/>
              <a:ext cx="26191" cy="23820"/>
            </a:xfrm>
            <a:custGeom>
              <a:avLst/>
              <a:gdLst>
                <a:gd name="connsiteX0" fmla="*/ 5082 w 26191"/>
                <a:gd name="connsiteY0" fmla="*/ 760 h 23820"/>
                <a:gd name="connsiteX1" fmla="*/ 19806 w 26191"/>
                <a:gd name="connsiteY1" fmla="*/ 4302 h 23820"/>
                <a:gd name="connsiteX2" fmla="*/ 23911 w 26191"/>
                <a:gd name="connsiteY2" fmla="*/ 5746 h 23820"/>
                <a:gd name="connsiteX3" fmla="*/ 26320 w 26191"/>
                <a:gd name="connsiteY3" fmla="*/ 8004 h 23820"/>
                <a:gd name="connsiteX4" fmla="*/ 24792 w 26191"/>
                <a:gd name="connsiteY4" fmla="*/ 17414 h 23820"/>
                <a:gd name="connsiteX5" fmla="*/ 23751 w 26191"/>
                <a:gd name="connsiteY5" fmla="*/ 22401 h 23820"/>
                <a:gd name="connsiteX6" fmla="*/ 20612 w 26191"/>
                <a:gd name="connsiteY6" fmla="*/ 23929 h 23820"/>
                <a:gd name="connsiteX7" fmla="*/ 1867 w 26191"/>
                <a:gd name="connsiteY7" fmla="*/ 13713 h 23820"/>
                <a:gd name="connsiteX8" fmla="*/ 179 w 26191"/>
                <a:gd name="connsiteY8" fmla="*/ 12268 h 23820"/>
                <a:gd name="connsiteX9" fmla="*/ 1304 w 26191"/>
                <a:gd name="connsiteY9" fmla="*/ 7358 h 23820"/>
                <a:gd name="connsiteX10" fmla="*/ 2672 w 26191"/>
                <a:gd name="connsiteY10" fmla="*/ 3093 h 23820"/>
                <a:gd name="connsiteX11" fmla="*/ 2992 w 26191"/>
                <a:gd name="connsiteY11" fmla="*/ 357 h 23820"/>
                <a:gd name="connsiteX12" fmla="*/ 5082 w 26191"/>
                <a:gd name="connsiteY12" fmla="*/ 760 h 2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1" h="23820">
                  <a:moveTo>
                    <a:pt x="5082" y="760"/>
                  </a:moveTo>
                  <a:cubicBezTo>
                    <a:pt x="5082" y="760"/>
                    <a:pt x="17396" y="3010"/>
                    <a:pt x="19806" y="4302"/>
                  </a:cubicBezTo>
                  <a:cubicBezTo>
                    <a:pt x="22223" y="5587"/>
                    <a:pt x="22459" y="5267"/>
                    <a:pt x="23911" y="5746"/>
                  </a:cubicBezTo>
                  <a:cubicBezTo>
                    <a:pt x="25355" y="6233"/>
                    <a:pt x="26487" y="5587"/>
                    <a:pt x="26320" y="8004"/>
                  </a:cubicBezTo>
                  <a:cubicBezTo>
                    <a:pt x="26161" y="10414"/>
                    <a:pt x="24792" y="17414"/>
                    <a:pt x="24792" y="17414"/>
                  </a:cubicBezTo>
                  <a:lnTo>
                    <a:pt x="23751" y="22401"/>
                  </a:lnTo>
                  <a:cubicBezTo>
                    <a:pt x="23751" y="22401"/>
                    <a:pt x="22786" y="24970"/>
                    <a:pt x="20612" y="23929"/>
                  </a:cubicBezTo>
                  <a:cubicBezTo>
                    <a:pt x="18438" y="22887"/>
                    <a:pt x="1867" y="13713"/>
                    <a:pt x="1867" y="13713"/>
                  </a:cubicBezTo>
                  <a:cubicBezTo>
                    <a:pt x="1867" y="13713"/>
                    <a:pt x="-140" y="13872"/>
                    <a:pt x="179" y="12268"/>
                  </a:cubicBezTo>
                  <a:cubicBezTo>
                    <a:pt x="498" y="10657"/>
                    <a:pt x="1145" y="7761"/>
                    <a:pt x="1304" y="7358"/>
                  </a:cubicBezTo>
                  <a:cubicBezTo>
                    <a:pt x="1464" y="6955"/>
                    <a:pt x="2513" y="3656"/>
                    <a:pt x="2672" y="3093"/>
                  </a:cubicBezTo>
                  <a:cubicBezTo>
                    <a:pt x="2832" y="2531"/>
                    <a:pt x="2110" y="357"/>
                    <a:pt x="2992" y="357"/>
                  </a:cubicBezTo>
                  <a:cubicBezTo>
                    <a:pt x="3873" y="357"/>
                    <a:pt x="5082" y="760"/>
                    <a:pt x="5082" y="760"/>
                  </a:cubicBezTo>
                  <a:close/>
                </a:path>
              </a:pathLst>
            </a:custGeom>
            <a:solidFill>
              <a:srgbClr val="231F20"/>
            </a:solidFill>
            <a:ln w="7575" cap="flat">
              <a:noFill/>
              <a:prstDash val="solid"/>
              <a:round/>
            </a:ln>
          </p:spPr>
          <p:txBody>
            <a:bodyPr rtlCol="0" anchor="ctr"/>
            <a:lstStyle/>
            <a:p>
              <a:endParaRPr lang="en-GB"/>
            </a:p>
          </p:txBody>
        </p:sp>
        <p:sp>
          <p:nvSpPr>
            <p:cNvPr id="706" name="Freeform: Shape 705">
              <a:extLst>
                <a:ext uri="{FF2B5EF4-FFF2-40B4-BE49-F238E27FC236}">
                  <a16:creationId xmlns:a16="http://schemas.microsoft.com/office/drawing/2014/main" id="{5AADB9BD-275E-491E-9B82-31858740636C}"/>
                </a:ext>
              </a:extLst>
            </p:cNvPr>
            <p:cNvSpPr/>
            <p:nvPr/>
          </p:nvSpPr>
          <p:spPr>
            <a:xfrm>
              <a:off x="7123077" y="4290909"/>
              <a:ext cx="67864" cy="28983"/>
            </a:xfrm>
            <a:custGeom>
              <a:avLst/>
              <a:gdLst>
                <a:gd name="connsiteX0" fmla="*/ 50869 w 67864"/>
                <a:gd name="connsiteY0" fmla="*/ 4588 h 28983"/>
                <a:gd name="connsiteX1" fmla="*/ 67037 w 67864"/>
                <a:gd name="connsiteY1" fmla="*/ 13998 h 28983"/>
                <a:gd name="connsiteX2" fmla="*/ 67684 w 67864"/>
                <a:gd name="connsiteY2" fmla="*/ 15769 h 28983"/>
                <a:gd name="connsiteX3" fmla="*/ 63579 w 67864"/>
                <a:gd name="connsiteY3" fmla="*/ 20513 h 28983"/>
                <a:gd name="connsiteX4" fmla="*/ 48703 w 67864"/>
                <a:gd name="connsiteY4" fmla="*/ 28965 h 28983"/>
                <a:gd name="connsiteX5" fmla="*/ 30361 w 67864"/>
                <a:gd name="connsiteY5" fmla="*/ 29041 h 28983"/>
                <a:gd name="connsiteX6" fmla="*/ 13303 w 67864"/>
                <a:gd name="connsiteY6" fmla="*/ 22687 h 28983"/>
                <a:gd name="connsiteX7" fmla="*/ 1879 w 67864"/>
                <a:gd name="connsiteY7" fmla="*/ 12546 h 28983"/>
                <a:gd name="connsiteX8" fmla="*/ 351 w 67864"/>
                <a:gd name="connsiteY8" fmla="*/ 8693 h 28983"/>
                <a:gd name="connsiteX9" fmla="*/ 594 w 67864"/>
                <a:gd name="connsiteY9" fmla="*/ 7081 h 28983"/>
                <a:gd name="connsiteX10" fmla="*/ 3977 w 67864"/>
                <a:gd name="connsiteY10" fmla="*/ 5956 h 28983"/>
                <a:gd name="connsiteX11" fmla="*/ 19818 w 67864"/>
                <a:gd name="connsiteY11" fmla="*/ 726 h 28983"/>
                <a:gd name="connsiteX12" fmla="*/ 23033 w 67864"/>
                <a:gd name="connsiteY12" fmla="*/ 726 h 28983"/>
                <a:gd name="connsiteX13" fmla="*/ 25215 w 67864"/>
                <a:gd name="connsiteY13" fmla="*/ 2817 h 28983"/>
                <a:gd name="connsiteX14" fmla="*/ 28590 w 67864"/>
                <a:gd name="connsiteY14" fmla="*/ 5872 h 28983"/>
                <a:gd name="connsiteX15" fmla="*/ 34382 w 67864"/>
                <a:gd name="connsiteY15" fmla="*/ 7241 h 28983"/>
                <a:gd name="connsiteX16" fmla="*/ 40494 w 67864"/>
                <a:gd name="connsiteY16" fmla="*/ 7081 h 28983"/>
                <a:gd name="connsiteX17" fmla="*/ 44918 w 67864"/>
                <a:gd name="connsiteY17" fmla="*/ 5310 h 28983"/>
                <a:gd name="connsiteX18" fmla="*/ 47730 w 67864"/>
                <a:gd name="connsiteY18" fmla="*/ 3060 h 28983"/>
                <a:gd name="connsiteX19" fmla="*/ 49828 w 67864"/>
                <a:gd name="connsiteY19" fmla="*/ 3379 h 28983"/>
                <a:gd name="connsiteX20" fmla="*/ 51272 w 67864"/>
                <a:gd name="connsiteY20" fmla="*/ 4664 h 28983"/>
                <a:gd name="connsiteX21" fmla="*/ 50869 w 67864"/>
                <a:gd name="connsiteY21" fmla="*/ 4588 h 28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7864" h="28983">
                  <a:moveTo>
                    <a:pt x="50869" y="4588"/>
                  </a:moveTo>
                  <a:lnTo>
                    <a:pt x="67037" y="13998"/>
                  </a:lnTo>
                  <a:cubicBezTo>
                    <a:pt x="67037" y="13998"/>
                    <a:pt x="68649" y="14880"/>
                    <a:pt x="67684" y="15769"/>
                  </a:cubicBezTo>
                  <a:cubicBezTo>
                    <a:pt x="66718" y="16651"/>
                    <a:pt x="64468" y="19874"/>
                    <a:pt x="63579" y="20513"/>
                  </a:cubicBezTo>
                  <a:cubicBezTo>
                    <a:pt x="62697" y="21159"/>
                    <a:pt x="52724" y="28639"/>
                    <a:pt x="48703" y="28965"/>
                  </a:cubicBezTo>
                  <a:cubicBezTo>
                    <a:pt x="44682" y="29285"/>
                    <a:pt x="34298" y="29688"/>
                    <a:pt x="30361" y="29041"/>
                  </a:cubicBezTo>
                  <a:cubicBezTo>
                    <a:pt x="26416" y="28395"/>
                    <a:pt x="16602" y="25750"/>
                    <a:pt x="13303" y="22687"/>
                  </a:cubicBezTo>
                  <a:cubicBezTo>
                    <a:pt x="10004" y="19631"/>
                    <a:pt x="2601" y="14242"/>
                    <a:pt x="1879" y="12546"/>
                  </a:cubicBezTo>
                  <a:cubicBezTo>
                    <a:pt x="1156" y="10859"/>
                    <a:pt x="351" y="8693"/>
                    <a:pt x="351" y="8693"/>
                  </a:cubicBezTo>
                  <a:cubicBezTo>
                    <a:pt x="351" y="8693"/>
                    <a:pt x="-288" y="7484"/>
                    <a:pt x="594" y="7081"/>
                  </a:cubicBezTo>
                  <a:cubicBezTo>
                    <a:pt x="1476" y="6678"/>
                    <a:pt x="2205" y="6351"/>
                    <a:pt x="3977" y="5956"/>
                  </a:cubicBezTo>
                  <a:cubicBezTo>
                    <a:pt x="5740" y="5553"/>
                    <a:pt x="19818" y="726"/>
                    <a:pt x="19818" y="726"/>
                  </a:cubicBezTo>
                  <a:cubicBezTo>
                    <a:pt x="19818" y="726"/>
                    <a:pt x="21270" y="-3"/>
                    <a:pt x="23033" y="726"/>
                  </a:cubicBezTo>
                  <a:cubicBezTo>
                    <a:pt x="24804" y="1448"/>
                    <a:pt x="24409" y="1608"/>
                    <a:pt x="25215" y="2817"/>
                  </a:cubicBezTo>
                  <a:cubicBezTo>
                    <a:pt x="26013" y="4025"/>
                    <a:pt x="26173" y="5226"/>
                    <a:pt x="28590" y="5872"/>
                  </a:cubicBezTo>
                  <a:cubicBezTo>
                    <a:pt x="30999" y="6519"/>
                    <a:pt x="31646" y="7157"/>
                    <a:pt x="34382" y="7241"/>
                  </a:cubicBezTo>
                  <a:cubicBezTo>
                    <a:pt x="37111" y="7317"/>
                    <a:pt x="38563" y="7560"/>
                    <a:pt x="40494" y="7081"/>
                  </a:cubicBezTo>
                  <a:cubicBezTo>
                    <a:pt x="42424" y="6595"/>
                    <a:pt x="43716" y="6351"/>
                    <a:pt x="44918" y="5310"/>
                  </a:cubicBezTo>
                  <a:cubicBezTo>
                    <a:pt x="46126" y="4261"/>
                    <a:pt x="47008" y="3136"/>
                    <a:pt x="47730" y="3060"/>
                  </a:cubicBezTo>
                  <a:cubicBezTo>
                    <a:pt x="48460" y="2976"/>
                    <a:pt x="49022" y="2976"/>
                    <a:pt x="49828" y="3379"/>
                  </a:cubicBezTo>
                  <a:cubicBezTo>
                    <a:pt x="50634" y="3782"/>
                    <a:pt x="51272" y="4664"/>
                    <a:pt x="51272" y="4664"/>
                  </a:cubicBezTo>
                  <a:cubicBezTo>
                    <a:pt x="51272" y="4664"/>
                    <a:pt x="50390" y="4504"/>
                    <a:pt x="50869" y="4588"/>
                  </a:cubicBezTo>
                  <a:close/>
                </a:path>
              </a:pathLst>
            </a:custGeom>
            <a:solidFill>
              <a:srgbClr val="231F20"/>
            </a:solidFill>
            <a:ln w="7575" cap="flat">
              <a:noFill/>
              <a:prstDash val="solid"/>
              <a:round/>
            </a:ln>
          </p:spPr>
          <p:txBody>
            <a:bodyPr rtlCol="0" anchor="ctr"/>
            <a:lstStyle/>
            <a:p>
              <a:endParaRPr lang="en-GB"/>
            </a:p>
          </p:txBody>
        </p:sp>
        <p:sp>
          <p:nvSpPr>
            <p:cNvPr id="707" name="Freeform: Shape 706">
              <a:extLst>
                <a:ext uri="{FF2B5EF4-FFF2-40B4-BE49-F238E27FC236}">
                  <a16:creationId xmlns:a16="http://schemas.microsoft.com/office/drawing/2014/main" id="{A8285132-AF38-46DD-A415-1B1999F0106B}"/>
                </a:ext>
              </a:extLst>
            </p:cNvPr>
            <p:cNvSpPr/>
            <p:nvPr/>
          </p:nvSpPr>
          <p:spPr>
            <a:xfrm>
              <a:off x="7178653" y="4245375"/>
              <a:ext cx="24537" cy="18253"/>
            </a:xfrm>
            <a:custGeom>
              <a:avLst/>
              <a:gdLst>
                <a:gd name="connsiteX0" fmla="*/ 2954 w 24537"/>
                <a:gd name="connsiteY0" fmla="*/ 700 h 18253"/>
                <a:gd name="connsiteX1" fmla="*/ 23067 w 24537"/>
                <a:gd name="connsiteY1" fmla="*/ 2958 h 18253"/>
                <a:gd name="connsiteX2" fmla="*/ 24679 w 24537"/>
                <a:gd name="connsiteY2" fmla="*/ 4166 h 18253"/>
                <a:gd name="connsiteX3" fmla="*/ 23310 w 24537"/>
                <a:gd name="connsiteY3" fmla="*/ 17514 h 18253"/>
                <a:gd name="connsiteX4" fmla="*/ 21456 w 24537"/>
                <a:gd name="connsiteY4" fmla="*/ 18563 h 18253"/>
                <a:gd name="connsiteX5" fmla="*/ 1753 w 24537"/>
                <a:gd name="connsiteY5" fmla="*/ 15105 h 18253"/>
                <a:gd name="connsiteX6" fmla="*/ 141 w 24537"/>
                <a:gd name="connsiteY6" fmla="*/ 13736 h 18253"/>
                <a:gd name="connsiteX7" fmla="*/ 1183 w 24537"/>
                <a:gd name="connsiteY7" fmla="*/ 1749 h 18253"/>
                <a:gd name="connsiteX8" fmla="*/ 1829 w 24537"/>
                <a:gd name="connsiteY8" fmla="*/ 381 h 18253"/>
                <a:gd name="connsiteX9" fmla="*/ 2954 w 24537"/>
                <a:gd name="connsiteY9" fmla="*/ 700 h 1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37" h="18253">
                  <a:moveTo>
                    <a:pt x="2954" y="700"/>
                  </a:moveTo>
                  <a:lnTo>
                    <a:pt x="23067" y="2958"/>
                  </a:lnTo>
                  <a:cubicBezTo>
                    <a:pt x="23067" y="2958"/>
                    <a:pt x="24679" y="2882"/>
                    <a:pt x="24679" y="4166"/>
                  </a:cubicBezTo>
                  <a:cubicBezTo>
                    <a:pt x="24679" y="5451"/>
                    <a:pt x="23310" y="17514"/>
                    <a:pt x="23310" y="17514"/>
                  </a:cubicBezTo>
                  <a:cubicBezTo>
                    <a:pt x="23310" y="17514"/>
                    <a:pt x="23067" y="18966"/>
                    <a:pt x="21456" y="18563"/>
                  </a:cubicBezTo>
                  <a:cubicBezTo>
                    <a:pt x="19852" y="18160"/>
                    <a:pt x="1753" y="15105"/>
                    <a:pt x="1753" y="15105"/>
                  </a:cubicBezTo>
                  <a:cubicBezTo>
                    <a:pt x="1753" y="15105"/>
                    <a:pt x="141" y="14945"/>
                    <a:pt x="141" y="13736"/>
                  </a:cubicBezTo>
                  <a:cubicBezTo>
                    <a:pt x="141" y="12528"/>
                    <a:pt x="1183" y="1749"/>
                    <a:pt x="1183" y="1749"/>
                  </a:cubicBezTo>
                  <a:cubicBezTo>
                    <a:pt x="1183" y="1749"/>
                    <a:pt x="1023" y="381"/>
                    <a:pt x="1829" y="381"/>
                  </a:cubicBezTo>
                  <a:cubicBezTo>
                    <a:pt x="2635" y="381"/>
                    <a:pt x="2954" y="700"/>
                    <a:pt x="2954" y="700"/>
                  </a:cubicBezTo>
                  <a:close/>
                </a:path>
              </a:pathLst>
            </a:custGeom>
            <a:solidFill>
              <a:srgbClr val="231F20"/>
            </a:solidFill>
            <a:ln w="7575" cap="flat">
              <a:noFill/>
              <a:prstDash val="solid"/>
              <a:round/>
            </a:ln>
          </p:spPr>
          <p:txBody>
            <a:bodyPr rtlCol="0" anchor="ctr"/>
            <a:lstStyle/>
            <a:p>
              <a:endParaRPr lang="en-GB"/>
            </a:p>
          </p:txBody>
        </p:sp>
        <p:sp>
          <p:nvSpPr>
            <p:cNvPr id="708" name="Freeform: Shape 707">
              <a:extLst>
                <a:ext uri="{FF2B5EF4-FFF2-40B4-BE49-F238E27FC236}">
                  <a16:creationId xmlns:a16="http://schemas.microsoft.com/office/drawing/2014/main" id="{A7BB0997-8283-4712-A9FF-22139A30F8F4}"/>
                </a:ext>
              </a:extLst>
            </p:cNvPr>
            <p:cNvSpPr/>
            <p:nvPr/>
          </p:nvSpPr>
          <p:spPr>
            <a:xfrm>
              <a:off x="7176552" y="4265874"/>
              <a:ext cx="24888" cy="14534"/>
            </a:xfrm>
            <a:custGeom>
              <a:avLst/>
              <a:gdLst>
                <a:gd name="connsiteX0" fmla="*/ 4013 w 24888"/>
                <a:gd name="connsiteY0" fmla="*/ 1211 h 14534"/>
                <a:gd name="connsiteX1" fmla="*/ 20987 w 24888"/>
                <a:gd name="connsiteY1" fmla="*/ 4745 h 14534"/>
                <a:gd name="connsiteX2" fmla="*/ 23959 w 24888"/>
                <a:gd name="connsiteY2" fmla="*/ 5148 h 14534"/>
                <a:gd name="connsiteX3" fmla="*/ 25008 w 24888"/>
                <a:gd name="connsiteY3" fmla="*/ 6600 h 14534"/>
                <a:gd name="connsiteX4" fmla="*/ 23959 w 24888"/>
                <a:gd name="connsiteY4" fmla="*/ 12309 h 14534"/>
                <a:gd name="connsiteX5" fmla="*/ 22591 w 24888"/>
                <a:gd name="connsiteY5" fmla="*/ 14559 h 14534"/>
                <a:gd name="connsiteX6" fmla="*/ 18813 w 24888"/>
                <a:gd name="connsiteY6" fmla="*/ 14726 h 14534"/>
                <a:gd name="connsiteX7" fmla="*/ 5701 w 24888"/>
                <a:gd name="connsiteY7" fmla="*/ 11184 h 14534"/>
                <a:gd name="connsiteX8" fmla="*/ 471 w 24888"/>
                <a:gd name="connsiteY8" fmla="*/ 9572 h 14534"/>
                <a:gd name="connsiteX9" fmla="*/ 228 w 24888"/>
                <a:gd name="connsiteY9" fmla="*/ 5794 h 14534"/>
                <a:gd name="connsiteX10" fmla="*/ 631 w 24888"/>
                <a:gd name="connsiteY10" fmla="*/ 1933 h 14534"/>
                <a:gd name="connsiteX11" fmla="*/ 2082 w 24888"/>
                <a:gd name="connsiteY11" fmla="*/ 405 h 14534"/>
                <a:gd name="connsiteX12" fmla="*/ 4013 w 24888"/>
                <a:gd name="connsiteY12" fmla="*/ 1211 h 1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88" h="14534">
                  <a:moveTo>
                    <a:pt x="4013" y="1211"/>
                  </a:moveTo>
                  <a:cubicBezTo>
                    <a:pt x="4013" y="1211"/>
                    <a:pt x="19695" y="4669"/>
                    <a:pt x="20987" y="4745"/>
                  </a:cubicBezTo>
                  <a:cubicBezTo>
                    <a:pt x="22272" y="4829"/>
                    <a:pt x="23556" y="4905"/>
                    <a:pt x="23959" y="5148"/>
                  </a:cubicBezTo>
                  <a:cubicBezTo>
                    <a:pt x="24362" y="5391"/>
                    <a:pt x="25168" y="4989"/>
                    <a:pt x="25008" y="6600"/>
                  </a:cubicBezTo>
                  <a:cubicBezTo>
                    <a:pt x="24841" y="8212"/>
                    <a:pt x="24202" y="11343"/>
                    <a:pt x="23959" y="12309"/>
                  </a:cubicBezTo>
                  <a:cubicBezTo>
                    <a:pt x="23716" y="13274"/>
                    <a:pt x="23153" y="14163"/>
                    <a:pt x="22591" y="14559"/>
                  </a:cubicBezTo>
                  <a:cubicBezTo>
                    <a:pt x="22028" y="14969"/>
                    <a:pt x="20341" y="15045"/>
                    <a:pt x="18813" y="14726"/>
                  </a:cubicBezTo>
                  <a:cubicBezTo>
                    <a:pt x="17285" y="14399"/>
                    <a:pt x="8110" y="11746"/>
                    <a:pt x="5701" y="11184"/>
                  </a:cubicBezTo>
                  <a:cubicBezTo>
                    <a:pt x="3283" y="10621"/>
                    <a:pt x="631" y="10378"/>
                    <a:pt x="471" y="9572"/>
                  </a:cubicBezTo>
                  <a:cubicBezTo>
                    <a:pt x="311" y="8774"/>
                    <a:pt x="-16" y="7566"/>
                    <a:pt x="228" y="5794"/>
                  </a:cubicBezTo>
                  <a:cubicBezTo>
                    <a:pt x="471" y="4023"/>
                    <a:pt x="395" y="2579"/>
                    <a:pt x="631" y="1933"/>
                  </a:cubicBezTo>
                  <a:cubicBezTo>
                    <a:pt x="874" y="1287"/>
                    <a:pt x="1117" y="245"/>
                    <a:pt x="2082" y="405"/>
                  </a:cubicBezTo>
                  <a:cubicBezTo>
                    <a:pt x="3048" y="565"/>
                    <a:pt x="4013" y="1211"/>
                    <a:pt x="4013" y="1211"/>
                  </a:cubicBezTo>
                  <a:close/>
                </a:path>
              </a:pathLst>
            </a:custGeom>
            <a:solidFill>
              <a:srgbClr val="231F20"/>
            </a:solidFill>
            <a:ln w="7575" cap="flat">
              <a:noFill/>
              <a:prstDash val="solid"/>
              <a:round/>
            </a:ln>
          </p:spPr>
          <p:txBody>
            <a:bodyPr rtlCol="0" anchor="ctr"/>
            <a:lstStyle/>
            <a:p>
              <a:endParaRPr lang="en-GB"/>
            </a:p>
          </p:txBody>
        </p:sp>
        <p:sp>
          <p:nvSpPr>
            <p:cNvPr id="709" name="Freeform: Shape 708">
              <a:extLst>
                <a:ext uri="{FF2B5EF4-FFF2-40B4-BE49-F238E27FC236}">
                  <a16:creationId xmlns:a16="http://schemas.microsoft.com/office/drawing/2014/main" id="{6ADE78E5-03B9-4B22-89F5-C1C4485323DA}"/>
                </a:ext>
              </a:extLst>
            </p:cNvPr>
            <p:cNvSpPr/>
            <p:nvPr/>
          </p:nvSpPr>
          <p:spPr>
            <a:xfrm>
              <a:off x="7174316" y="4282226"/>
              <a:ext cx="23977" cy="17452"/>
            </a:xfrm>
            <a:custGeom>
              <a:avLst/>
              <a:gdLst>
                <a:gd name="connsiteX0" fmla="*/ 3025 w 23977"/>
                <a:gd name="connsiteY0" fmla="*/ 396 h 17452"/>
                <a:gd name="connsiteX1" fmla="*/ 23054 w 23977"/>
                <a:gd name="connsiteY1" fmla="*/ 6181 h 17452"/>
                <a:gd name="connsiteX2" fmla="*/ 24020 w 23977"/>
                <a:gd name="connsiteY2" fmla="*/ 8514 h 17452"/>
                <a:gd name="connsiteX3" fmla="*/ 20805 w 23977"/>
                <a:gd name="connsiteY3" fmla="*/ 16321 h 17452"/>
                <a:gd name="connsiteX4" fmla="*/ 19033 w 23977"/>
                <a:gd name="connsiteY4" fmla="*/ 17689 h 17452"/>
                <a:gd name="connsiteX5" fmla="*/ 12435 w 23977"/>
                <a:gd name="connsiteY5" fmla="*/ 13508 h 17452"/>
                <a:gd name="connsiteX6" fmla="*/ 3671 w 23977"/>
                <a:gd name="connsiteY6" fmla="*/ 8195 h 17452"/>
                <a:gd name="connsiteX7" fmla="*/ 448 w 23977"/>
                <a:gd name="connsiteY7" fmla="*/ 6591 h 17452"/>
                <a:gd name="connsiteX8" fmla="*/ 372 w 23977"/>
                <a:gd name="connsiteY8" fmla="*/ 3931 h 17452"/>
                <a:gd name="connsiteX9" fmla="*/ 1178 w 23977"/>
                <a:gd name="connsiteY9" fmla="*/ 791 h 17452"/>
                <a:gd name="connsiteX10" fmla="*/ 3025 w 23977"/>
                <a:gd name="connsiteY10" fmla="*/ 396 h 17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77" h="17452">
                  <a:moveTo>
                    <a:pt x="3025" y="396"/>
                  </a:moveTo>
                  <a:lnTo>
                    <a:pt x="23054" y="6181"/>
                  </a:lnTo>
                  <a:cubicBezTo>
                    <a:pt x="23054" y="6181"/>
                    <a:pt x="24499" y="6986"/>
                    <a:pt x="24020" y="8514"/>
                  </a:cubicBezTo>
                  <a:cubicBezTo>
                    <a:pt x="23541" y="10050"/>
                    <a:pt x="22089" y="15112"/>
                    <a:pt x="20805" y="16321"/>
                  </a:cubicBezTo>
                  <a:cubicBezTo>
                    <a:pt x="19520" y="17530"/>
                    <a:pt x="19756" y="18168"/>
                    <a:pt x="19033" y="17689"/>
                  </a:cubicBezTo>
                  <a:cubicBezTo>
                    <a:pt x="18311" y="17210"/>
                    <a:pt x="14929" y="15279"/>
                    <a:pt x="12435" y="13508"/>
                  </a:cubicBezTo>
                  <a:cubicBezTo>
                    <a:pt x="9942" y="11737"/>
                    <a:pt x="5115" y="8355"/>
                    <a:pt x="3671" y="8195"/>
                  </a:cubicBezTo>
                  <a:cubicBezTo>
                    <a:pt x="2219" y="8035"/>
                    <a:pt x="608" y="7154"/>
                    <a:pt x="448" y="6591"/>
                  </a:cubicBezTo>
                  <a:cubicBezTo>
                    <a:pt x="288" y="6021"/>
                    <a:pt x="-114" y="5785"/>
                    <a:pt x="372" y="3931"/>
                  </a:cubicBezTo>
                  <a:cubicBezTo>
                    <a:pt x="851" y="2084"/>
                    <a:pt x="212" y="1202"/>
                    <a:pt x="1178" y="791"/>
                  </a:cubicBezTo>
                  <a:cubicBezTo>
                    <a:pt x="2143" y="396"/>
                    <a:pt x="3025" y="396"/>
                    <a:pt x="3025" y="396"/>
                  </a:cubicBezTo>
                  <a:close/>
                </a:path>
              </a:pathLst>
            </a:custGeom>
            <a:solidFill>
              <a:srgbClr val="231F20"/>
            </a:solidFill>
            <a:ln w="7575" cap="flat">
              <a:noFill/>
              <a:prstDash val="solid"/>
              <a:round/>
            </a:ln>
          </p:spPr>
          <p:txBody>
            <a:bodyPr rtlCol="0" anchor="ctr"/>
            <a:lstStyle/>
            <a:p>
              <a:endParaRPr lang="en-GB"/>
            </a:p>
          </p:txBody>
        </p:sp>
        <p:sp>
          <p:nvSpPr>
            <p:cNvPr id="710" name="Freeform: Shape 709">
              <a:extLst>
                <a:ext uri="{FF2B5EF4-FFF2-40B4-BE49-F238E27FC236}">
                  <a16:creationId xmlns:a16="http://schemas.microsoft.com/office/drawing/2014/main" id="{290E5EEF-6878-42CC-9C1D-9EF1C30C2B9C}"/>
                </a:ext>
              </a:extLst>
            </p:cNvPr>
            <p:cNvSpPr/>
            <p:nvPr/>
          </p:nvSpPr>
          <p:spPr>
            <a:xfrm>
              <a:off x="7120476" y="4277586"/>
              <a:ext cx="23612" cy="12750"/>
            </a:xfrm>
            <a:custGeom>
              <a:avLst/>
              <a:gdLst>
                <a:gd name="connsiteX0" fmla="*/ 1018 w 23612"/>
                <a:gd name="connsiteY0" fmla="*/ 685 h 12750"/>
                <a:gd name="connsiteX1" fmla="*/ 21207 w 23612"/>
                <a:gd name="connsiteY1" fmla="*/ 769 h 12750"/>
                <a:gd name="connsiteX2" fmla="*/ 22492 w 23612"/>
                <a:gd name="connsiteY2" fmla="*/ 525 h 12750"/>
                <a:gd name="connsiteX3" fmla="*/ 23381 w 23612"/>
                <a:gd name="connsiteY3" fmla="*/ 1894 h 12750"/>
                <a:gd name="connsiteX4" fmla="*/ 23625 w 23612"/>
                <a:gd name="connsiteY4" fmla="*/ 5915 h 12750"/>
                <a:gd name="connsiteX5" fmla="*/ 22735 w 23612"/>
                <a:gd name="connsiteY5" fmla="*/ 7526 h 12750"/>
                <a:gd name="connsiteX6" fmla="*/ 775 w 23612"/>
                <a:gd name="connsiteY6" fmla="*/ 13075 h 12750"/>
                <a:gd name="connsiteX7" fmla="*/ 288 w 23612"/>
                <a:gd name="connsiteY7" fmla="*/ 11547 h 12750"/>
                <a:gd name="connsiteX8" fmla="*/ 129 w 23612"/>
                <a:gd name="connsiteY8" fmla="*/ 6804 h 12750"/>
                <a:gd name="connsiteX9" fmla="*/ 288 w 23612"/>
                <a:gd name="connsiteY9" fmla="*/ 2532 h 12750"/>
                <a:gd name="connsiteX10" fmla="*/ 1018 w 23612"/>
                <a:gd name="connsiteY10" fmla="*/ 685 h 1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2" h="12750">
                  <a:moveTo>
                    <a:pt x="1018" y="685"/>
                  </a:moveTo>
                  <a:lnTo>
                    <a:pt x="21207" y="769"/>
                  </a:lnTo>
                  <a:cubicBezTo>
                    <a:pt x="21207" y="769"/>
                    <a:pt x="21937" y="122"/>
                    <a:pt x="22492" y="525"/>
                  </a:cubicBezTo>
                  <a:cubicBezTo>
                    <a:pt x="23054" y="928"/>
                    <a:pt x="23214" y="1004"/>
                    <a:pt x="23381" y="1894"/>
                  </a:cubicBezTo>
                  <a:cubicBezTo>
                    <a:pt x="23541" y="2775"/>
                    <a:pt x="23625" y="5428"/>
                    <a:pt x="23625" y="5915"/>
                  </a:cubicBezTo>
                  <a:cubicBezTo>
                    <a:pt x="23625" y="6394"/>
                    <a:pt x="24179" y="7283"/>
                    <a:pt x="22735" y="7526"/>
                  </a:cubicBezTo>
                  <a:cubicBezTo>
                    <a:pt x="21291" y="7762"/>
                    <a:pt x="775" y="13075"/>
                    <a:pt x="775" y="13075"/>
                  </a:cubicBezTo>
                  <a:cubicBezTo>
                    <a:pt x="775" y="13075"/>
                    <a:pt x="288" y="13638"/>
                    <a:pt x="288" y="11547"/>
                  </a:cubicBezTo>
                  <a:cubicBezTo>
                    <a:pt x="288" y="9457"/>
                    <a:pt x="129" y="8408"/>
                    <a:pt x="129" y="6804"/>
                  </a:cubicBezTo>
                  <a:cubicBezTo>
                    <a:pt x="129" y="5193"/>
                    <a:pt x="53" y="3178"/>
                    <a:pt x="288" y="2532"/>
                  </a:cubicBezTo>
                  <a:cubicBezTo>
                    <a:pt x="532" y="1894"/>
                    <a:pt x="615" y="845"/>
                    <a:pt x="1018" y="685"/>
                  </a:cubicBezTo>
                  <a:close/>
                </a:path>
              </a:pathLst>
            </a:custGeom>
            <a:solidFill>
              <a:srgbClr val="231F20"/>
            </a:solidFill>
            <a:ln w="7575" cap="flat">
              <a:noFill/>
              <a:prstDash val="solid"/>
              <a:round/>
            </a:ln>
          </p:spPr>
          <p:txBody>
            <a:bodyPr rtlCol="0" anchor="ctr"/>
            <a:lstStyle/>
            <a:p>
              <a:endParaRPr lang="en-GB"/>
            </a:p>
          </p:txBody>
        </p:sp>
        <p:sp>
          <p:nvSpPr>
            <p:cNvPr id="711" name="Freeform: Shape 710">
              <a:extLst>
                <a:ext uri="{FF2B5EF4-FFF2-40B4-BE49-F238E27FC236}">
                  <a16:creationId xmlns:a16="http://schemas.microsoft.com/office/drawing/2014/main" id="{A3468287-6737-4395-B28E-BF44DC90D5FF}"/>
                </a:ext>
              </a:extLst>
            </p:cNvPr>
            <p:cNvSpPr/>
            <p:nvPr/>
          </p:nvSpPr>
          <p:spPr>
            <a:xfrm>
              <a:off x="7120690" y="4260182"/>
              <a:ext cx="24682" cy="11032"/>
            </a:xfrm>
            <a:custGeom>
              <a:avLst/>
              <a:gdLst>
                <a:gd name="connsiteX0" fmla="*/ 4020 w 24682"/>
                <a:gd name="connsiteY0" fmla="*/ 385 h 11032"/>
                <a:gd name="connsiteX1" fmla="*/ 13514 w 24682"/>
                <a:gd name="connsiteY1" fmla="*/ 940 h 11032"/>
                <a:gd name="connsiteX2" fmla="*/ 19063 w 24682"/>
                <a:gd name="connsiteY2" fmla="*/ 2073 h 11032"/>
                <a:gd name="connsiteX3" fmla="*/ 23167 w 24682"/>
                <a:gd name="connsiteY3" fmla="*/ 2392 h 11032"/>
                <a:gd name="connsiteX4" fmla="*/ 24779 w 24682"/>
                <a:gd name="connsiteY4" fmla="*/ 3677 h 11032"/>
                <a:gd name="connsiteX5" fmla="*/ 24695 w 24682"/>
                <a:gd name="connsiteY5" fmla="*/ 7706 h 11032"/>
                <a:gd name="connsiteX6" fmla="*/ 23570 w 24682"/>
                <a:gd name="connsiteY6" fmla="*/ 10594 h 11032"/>
                <a:gd name="connsiteX7" fmla="*/ 19466 w 24682"/>
                <a:gd name="connsiteY7" fmla="*/ 11400 h 11032"/>
                <a:gd name="connsiteX8" fmla="*/ 13597 w 24682"/>
                <a:gd name="connsiteY8" fmla="*/ 11081 h 11032"/>
                <a:gd name="connsiteX9" fmla="*/ 6840 w 24682"/>
                <a:gd name="connsiteY9" fmla="*/ 10921 h 11032"/>
                <a:gd name="connsiteX10" fmla="*/ 1207 w 24682"/>
                <a:gd name="connsiteY10" fmla="*/ 10921 h 11032"/>
                <a:gd name="connsiteX11" fmla="*/ 242 w 24682"/>
                <a:gd name="connsiteY11" fmla="*/ 8747 h 11032"/>
                <a:gd name="connsiteX12" fmla="*/ 1047 w 24682"/>
                <a:gd name="connsiteY12" fmla="*/ 3844 h 11032"/>
                <a:gd name="connsiteX13" fmla="*/ 1770 w 24682"/>
                <a:gd name="connsiteY13" fmla="*/ 1267 h 11032"/>
                <a:gd name="connsiteX14" fmla="*/ 4020 w 24682"/>
                <a:gd name="connsiteY14" fmla="*/ 385 h 11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682" h="11032">
                  <a:moveTo>
                    <a:pt x="4020" y="385"/>
                  </a:moveTo>
                  <a:cubicBezTo>
                    <a:pt x="4020" y="385"/>
                    <a:pt x="10458" y="461"/>
                    <a:pt x="13514" y="940"/>
                  </a:cubicBezTo>
                  <a:cubicBezTo>
                    <a:pt x="16569" y="1427"/>
                    <a:pt x="17694" y="1989"/>
                    <a:pt x="19063" y="2073"/>
                  </a:cubicBezTo>
                  <a:cubicBezTo>
                    <a:pt x="20431" y="2157"/>
                    <a:pt x="23167" y="2392"/>
                    <a:pt x="23167" y="2392"/>
                  </a:cubicBezTo>
                  <a:cubicBezTo>
                    <a:pt x="23167" y="2392"/>
                    <a:pt x="24695" y="2552"/>
                    <a:pt x="24779" y="3677"/>
                  </a:cubicBezTo>
                  <a:cubicBezTo>
                    <a:pt x="24855" y="4809"/>
                    <a:pt x="24695" y="6170"/>
                    <a:pt x="24695" y="7706"/>
                  </a:cubicBezTo>
                  <a:cubicBezTo>
                    <a:pt x="24695" y="9233"/>
                    <a:pt x="23570" y="10594"/>
                    <a:pt x="23570" y="10594"/>
                  </a:cubicBezTo>
                  <a:cubicBezTo>
                    <a:pt x="23570" y="10594"/>
                    <a:pt x="22118" y="11559"/>
                    <a:pt x="19466" y="11400"/>
                  </a:cubicBezTo>
                  <a:cubicBezTo>
                    <a:pt x="16813" y="11240"/>
                    <a:pt x="16493" y="11240"/>
                    <a:pt x="13597" y="11081"/>
                  </a:cubicBezTo>
                  <a:cubicBezTo>
                    <a:pt x="10701" y="10921"/>
                    <a:pt x="7638" y="10921"/>
                    <a:pt x="6840" y="10921"/>
                  </a:cubicBezTo>
                  <a:lnTo>
                    <a:pt x="1207" y="10921"/>
                  </a:lnTo>
                  <a:cubicBezTo>
                    <a:pt x="1207" y="10921"/>
                    <a:pt x="-321" y="11240"/>
                    <a:pt x="242" y="8747"/>
                  </a:cubicBezTo>
                  <a:cubicBezTo>
                    <a:pt x="804" y="6254"/>
                    <a:pt x="721" y="4969"/>
                    <a:pt x="1047" y="3844"/>
                  </a:cubicBezTo>
                  <a:cubicBezTo>
                    <a:pt x="1367" y="2712"/>
                    <a:pt x="1123" y="1830"/>
                    <a:pt x="1770" y="1267"/>
                  </a:cubicBezTo>
                  <a:cubicBezTo>
                    <a:pt x="2408" y="705"/>
                    <a:pt x="4020" y="385"/>
                    <a:pt x="4020" y="385"/>
                  </a:cubicBezTo>
                  <a:close/>
                </a:path>
              </a:pathLst>
            </a:custGeom>
            <a:solidFill>
              <a:srgbClr val="231F20"/>
            </a:solidFill>
            <a:ln w="7575" cap="flat">
              <a:noFill/>
              <a:prstDash val="solid"/>
              <a:round/>
            </a:ln>
          </p:spPr>
          <p:txBody>
            <a:bodyPr rtlCol="0" anchor="ctr"/>
            <a:lstStyle/>
            <a:p>
              <a:endParaRPr lang="en-GB"/>
            </a:p>
          </p:txBody>
        </p:sp>
        <p:sp>
          <p:nvSpPr>
            <p:cNvPr id="712" name="Freeform: Shape 711">
              <a:extLst>
                <a:ext uri="{FF2B5EF4-FFF2-40B4-BE49-F238E27FC236}">
                  <a16:creationId xmlns:a16="http://schemas.microsoft.com/office/drawing/2014/main" id="{07E46AC7-40E1-40FB-A234-2CB0C8296EB2}"/>
                </a:ext>
              </a:extLst>
            </p:cNvPr>
            <p:cNvSpPr/>
            <p:nvPr/>
          </p:nvSpPr>
          <p:spPr>
            <a:xfrm>
              <a:off x="7123704" y="4237492"/>
              <a:ext cx="24065" cy="16897"/>
            </a:xfrm>
            <a:custGeom>
              <a:avLst/>
              <a:gdLst>
                <a:gd name="connsiteX0" fmla="*/ 6077 w 24065"/>
                <a:gd name="connsiteY0" fmla="*/ 461 h 16897"/>
                <a:gd name="connsiteX1" fmla="*/ 14043 w 24065"/>
                <a:gd name="connsiteY1" fmla="*/ 1829 h 16897"/>
                <a:gd name="connsiteX2" fmla="*/ 16696 w 24065"/>
                <a:gd name="connsiteY2" fmla="*/ 1662 h 16897"/>
                <a:gd name="connsiteX3" fmla="*/ 20155 w 24065"/>
                <a:gd name="connsiteY3" fmla="*/ 2468 h 16897"/>
                <a:gd name="connsiteX4" fmla="*/ 22732 w 24065"/>
                <a:gd name="connsiteY4" fmla="*/ 3273 h 16897"/>
                <a:gd name="connsiteX5" fmla="*/ 24176 w 24065"/>
                <a:gd name="connsiteY5" fmla="*/ 5926 h 16897"/>
                <a:gd name="connsiteX6" fmla="*/ 23530 w 24065"/>
                <a:gd name="connsiteY6" fmla="*/ 11240 h 16897"/>
                <a:gd name="connsiteX7" fmla="*/ 22732 w 24065"/>
                <a:gd name="connsiteY7" fmla="*/ 17275 h 16897"/>
                <a:gd name="connsiteX8" fmla="*/ 361 w 24065"/>
                <a:gd name="connsiteY8" fmla="*/ 16150 h 16897"/>
                <a:gd name="connsiteX9" fmla="*/ 688 w 24065"/>
                <a:gd name="connsiteY9" fmla="*/ 13087 h 16897"/>
                <a:gd name="connsiteX10" fmla="*/ 2132 w 24065"/>
                <a:gd name="connsiteY10" fmla="*/ 8343 h 16897"/>
                <a:gd name="connsiteX11" fmla="*/ 3264 w 24065"/>
                <a:gd name="connsiteY11" fmla="*/ 5288 h 16897"/>
                <a:gd name="connsiteX12" fmla="*/ 4466 w 24065"/>
                <a:gd name="connsiteY12" fmla="*/ 2795 h 16897"/>
                <a:gd name="connsiteX13" fmla="*/ 4868 w 24065"/>
                <a:gd name="connsiteY13" fmla="*/ 377 h 16897"/>
                <a:gd name="connsiteX14" fmla="*/ 6077 w 24065"/>
                <a:gd name="connsiteY14" fmla="*/ 461 h 1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65" h="16897">
                  <a:moveTo>
                    <a:pt x="6077" y="461"/>
                  </a:moveTo>
                  <a:cubicBezTo>
                    <a:pt x="6077" y="461"/>
                    <a:pt x="12356" y="1829"/>
                    <a:pt x="14043" y="1829"/>
                  </a:cubicBezTo>
                  <a:cubicBezTo>
                    <a:pt x="15731" y="1829"/>
                    <a:pt x="15244" y="1183"/>
                    <a:pt x="16696" y="1662"/>
                  </a:cubicBezTo>
                  <a:cubicBezTo>
                    <a:pt x="18140" y="2148"/>
                    <a:pt x="19106" y="2072"/>
                    <a:pt x="20155" y="2468"/>
                  </a:cubicBezTo>
                  <a:cubicBezTo>
                    <a:pt x="21204" y="2870"/>
                    <a:pt x="21766" y="3273"/>
                    <a:pt x="22732" y="3273"/>
                  </a:cubicBezTo>
                  <a:cubicBezTo>
                    <a:pt x="23697" y="3273"/>
                    <a:pt x="24259" y="3676"/>
                    <a:pt x="24176" y="5926"/>
                  </a:cubicBezTo>
                  <a:cubicBezTo>
                    <a:pt x="24100" y="8184"/>
                    <a:pt x="23530" y="9149"/>
                    <a:pt x="23530" y="11240"/>
                  </a:cubicBezTo>
                  <a:cubicBezTo>
                    <a:pt x="23530" y="13330"/>
                    <a:pt x="22732" y="17275"/>
                    <a:pt x="22732" y="17275"/>
                  </a:cubicBezTo>
                  <a:lnTo>
                    <a:pt x="361" y="16150"/>
                  </a:lnTo>
                  <a:cubicBezTo>
                    <a:pt x="361" y="16150"/>
                    <a:pt x="-361" y="15017"/>
                    <a:pt x="688" y="13087"/>
                  </a:cubicBezTo>
                  <a:cubicBezTo>
                    <a:pt x="1737" y="11156"/>
                    <a:pt x="1896" y="9712"/>
                    <a:pt x="2132" y="8343"/>
                  </a:cubicBezTo>
                  <a:cubicBezTo>
                    <a:pt x="2375" y="6975"/>
                    <a:pt x="2702" y="6010"/>
                    <a:pt x="3264" y="5288"/>
                  </a:cubicBezTo>
                  <a:cubicBezTo>
                    <a:pt x="3827" y="4558"/>
                    <a:pt x="4306" y="3349"/>
                    <a:pt x="4466" y="2795"/>
                  </a:cubicBezTo>
                  <a:cubicBezTo>
                    <a:pt x="4625" y="2232"/>
                    <a:pt x="4868" y="377"/>
                    <a:pt x="4868" y="377"/>
                  </a:cubicBezTo>
                  <a:lnTo>
                    <a:pt x="6077" y="461"/>
                  </a:lnTo>
                  <a:close/>
                </a:path>
              </a:pathLst>
            </a:custGeom>
            <a:solidFill>
              <a:srgbClr val="231F20"/>
            </a:solidFill>
            <a:ln w="7575" cap="flat">
              <a:noFill/>
              <a:prstDash val="solid"/>
              <a:round/>
            </a:ln>
          </p:spPr>
          <p:txBody>
            <a:bodyPr rtlCol="0" anchor="ctr"/>
            <a:lstStyle/>
            <a:p>
              <a:endParaRPr lang="en-GB"/>
            </a:p>
          </p:txBody>
        </p:sp>
        <p:sp>
          <p:nvSpPr>
            <p:cNvPr id="713" name="Freeform: Shape 712">
              <a:extLst>
                <a:ext uri="{FF2B5EF4-FFF2-40B4-BE49-F238E27FC236}">
                  <a16:creationId xmlns:a16="http://schemas.microsoft.com/office/drawing/2014/main" id="{FCA0F973-6110-4F39-9345-42EE8F6E01F7}"/>
                </a:ext>
              </a:extLst>
            </p:cNvPr>
            <p:cNvSpPr/>
            <p:nvPr/>
          </p:nvSpPr>
          <p:spPr>
            <a:xfrm>
              <a:off x="7151482" y="4248354"/>
              <a:ext cx="7741" cy="12630"/>
            </a:xfrm>
            <a:custGeom>
              <a:avLst/>
              <a:gdLst>
                <a:gd name="connsiteX0" fmla="*/ 3164 w 7741"/>
                <a:gd name="connsiteY0" fmla="*/ 457 h 12630"/>
                <a:gd name="connsiteX1" fmla="*/ 7588 w 7741"/>
                <a:gd name="connsiteY1" fmla="*/ 4964 h 12630"/>
                <a:gd name="connsiteX2" fmla="*/ 7831 w 7741"/>
                <a:gd name="connsiteY2" fmla="*/ 7055 h 12630"/>
                <a:gd name="connsiteX3" fmla="*/ 7025 w 7741"/>
                <a:gd name="connsiteY3" fmla="*/ 11965 h 12630"/>
                <a:gd name="connsiteX4" fmla="*/ 6706 w 7741"/>
                <a:gd name="connsiteY4" fmla="*/ 13007 h 12630"/>
                <a:gd name="connsiteX5" fmla="*/ 3323 w 7741"/>
                <a:gd name="connsiteY5" fmla="*/ 11638 h 12630"/>
                <a:gd name="connsiteX6" fmla="*/ 1309 w 7741"/>
                <a:gd name="connsiteY6" fmla="*/ 9951 h 12630"/>
                <a:gd name="connsiteX7" fmla="*/ 587 w 7741"/>
                <a:gd name="connsiteY7" fmla="*/ 8507 h 12630"/>
                <a:gd name="connsiteX8" fmla="*/ 184 w 7741"/>
                <a:gd name="connsiteY8" fmla="*/ 4964 h 12630"/>
                <a:gd name="connsiteX9" fmla="*/ 1073 w 7741"/>
                <a:gd name="connsiteY9" fmla="*/ 1422 h 12630"/>
                <a:gd name="connsiteX10" fmla="*/ 2518 w 7741"/>
                <a:gd name="connsiteY10" fmla="*/ 381 h 12630"/>
                <a:gd name="connsiteX11" fmla="*/ 3164 w 7741"/>
                <a:gd name="connsiteY11" fmla="*/ 457 h 1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41" h="12630">
                  <a:moveTo>
                    <a:pt x="3164" y="457"/>
                  </a:moveTo>
                  <a:lnTo>
                    <a:pt x="7588" y="4964"/>
                  </a:lnTo>
                  <a:cubicBezTo>
                    <a:pt x="7588" y="4964"/>
                    <a:pt x="7991" y="5208"/>
                    <a:pt x="7831" y="7055"/>
                  </a:cubicBezTo>
                  <a:cubicBezTo>
                    <a:pt x="7671" y="8910"/>
                    <a:pt x="7025" y="11965"/>
                    <a:pt x="7025" y="11965"/>
                  </a:cubicBezTo>
                  <a:cubicBezTo>
                    <a:pt x="7025" y="11965"/>
                    <a:pt x="7588" y="13090"/>
                    <a:pt x="6706" y="13007"/>
                  </a:cubicBezTo>
                  <a:cubicBezTo>
                    <a:pt x="5817" y="12931"/>
                    <a:pt x="3726" y="12209"/>
                    <a:pt x="3323" y="11638"/>
                  </a:cubicBezTo>
                  <a:cubicBezTo>
                    <a:pt x="2920" y="11076"/>
                    <a:pt x="1476" y="10270"/>
                    <a:pt x="1309" y="9951"/>
                  </a:cubicBezTo>
                  <a:cubicBezTo>
                    <a:pt x="1149" y="9632"/>
                    <a:pt x="670" y="8826"/>
                    <a:pt x="587" y="8507"/>
                  </a:cubicBezTo>
                  <a:cubicBezTo>
                    <a:pt x="511" y="8180"/>
                    <a:pt x="-52" y="6173"/>
                    <a:pt x="184" y="4964"/>
                  </a:cubicBezTo>
                  <a:cubicBezTo>
                    <a:pt x="427" y="3756"/>
                    <a:pt x="427" y="2144"/>
                    <a:pt x="1073" y="1422"/>
                  </a:cubicBezTo>
                  <a:cubicBezTo>
                    <a:pt x="1712" y="700"/>
                    <a:pt x="2518" y="381"/>
                    <a:pt x="2518" y="381"/>
                  </a:cubicBezTo>
                  <a:lnTo>
                    <a:pt x="3164" y="457"/>
                  </a:lnTo>
                  <a:close/>
                </a:path>
              </a:pathLst>
            </a:custGeom>
            <a:solidFill>
              <a:srgbClr val="231F20"/>
            </a:solidFill>
            <a:ln w="7575" cap="flat">
              <a:noFill/>
              <a:prstDash val="solid"/>
              <a:round/>
            </a:ln>
          </p:spPr>
          <p:txBody>
            <a:bodyPr rtlCol="0" anchor="ctr"/>
            <a:lstStyle/>
            <a:p>
              <a:endParaRPr lang="en-GB"/>
            </a:p>
          </p:txBody>
        </p:sp>
        <p:sp>
          <p:nvSpPr>
            <p:cNvPr id="714" name="Freeform: Shape 713">
              <a:extLst>
                <a:ext uri="{FF2B5EF4-FFF2-40B4-BE49-F238E27FC236}">
                  <a16:creationId xmlns:a16="http://schemas.microsoft.com/office/drawing/2014/main" id="{9C8A3872-B712-4078-83D4-4E08A062F266}"/>
                </a:ext>
              </a:extLst>
            </p:cNvPr>
            <p:cNvSpPr/>
            <p:nvPr/>
          </p:nvSpPr>
          <p:spPr>
            <a:xfrm>
              <a:off x="7149757" y="4265880"/>
              <a:ext cx="7014" cy="9102"/>
            </a:xfrm>
            <a:custGeom>
              <a:avLst/>
              <a:gdLst>
                <a:gd name="connsiteX0" fmla="*/ 3276 w 7014"/>
                <a:gd name="connsiteY0" fmla="*/ 399 h 9102"/>
                <a:gd name="connsiteX1" fmla="*/ 6658 w 7014"/>
                <a:gd name="connsiteY1" fmla="*/ 4184 h 9102"/>
                <a:gd name="connsiteX2" fmla="*/ 7137 w 7014"/>
                <a:gd name="connsiteY2" fmla="*/ 6275 h 9102"/>
                <a:gd name="connsiteX3" fmla="*/ 6491 w 7014"/>
                <a:gd name="connsiteY3" fmla="*/ 9490 h 9102"/>
                <a:gd name="connsiteX4" fmla="*/ 3359 w 7014"/>
                <a:gd name="connsiteY4" fmla="*/ 8281 h 9102"/>
                <a:gd name="connsiteX5" fmla="*/ 866 w 7014"/>
                <a:gd name="connsiteY5" fmla="*/ 6351 h 9102"/>
                <a:gd name="connsiteX6" fmla="*/ 220 w 7014"/>
                <a:gd name="connsiteY6" fmla="*/ 3378 h 9102"/>
                <a:gd name="connsiteX7" fmla="*/ 1588 w 7014"/>
                <a:gd name="connsiteY7" fmla="*/ 566 h 9102"/>
                <a:gd name="connsiteX8" fmla="*/ 3276 w 7014"/>
                <a:gd name="connsiteY8" fmla="*/ 399 h 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4" h="9102">
                  <a:moveTo>
                    <a:pt x="3276" y="399"/>
                  </a:moveTo>
                  <a:lnTo>
                    <a:pt x="6658" y="4184"/>
                  </a:lnTo>
                  <a:cubicBezTo>
                    <a:pt x="6658" y="4184"/>
                    <a:pt x="7137" y="4344"/>
                    <a:pt x="7137" y="6275"/>
                  </a:cubicBezTo>
                  <a:cubicBezTo>
                    <a:pt x="7137" y="8205"/>
                    <a:pt x="7221" y="9490"/>
                    <a:pt x="6491" y="9490"/>
                  </a:cubicBezTo>
                  <a:cubicBezTo>
                    <a:pt x="5769" y="9490"/>
                    <a:pt x="3998" y="8927"/>
                    <a:pt x="3359" y="8281"/>
                  </a:cubicBezTo>
                  <a:cubicBezTo>
                    <a:pt x="2713" y="7643"/>
                    <a:pt x="1261" y="7156"/>
                    <a:pt x="866" y="6351"/>
                  </a:cubicBezTo>
                  <a:cubicBezTo>
                    <a:pt x="463" y="5552"/>
                    <a:pt x="-99" y="4747"/>
                    <a:pt x="220" y="3378"/>
                  </a:cubicBezTo>
                  <a:cubicBezTo>
                    <a:pt x="539" y="2010"/>
                    <a:pt x="1102" y="802"/>
                    <a:pt x="1588" y="566"/>
                  </a:cubicBezTo>
                  <a:cubicBezTo>
                    <a:pt x="2067" y="323"/>
                    <a:pt x="3276" y="399"/>
                    <a:pt x="3276" y="399"/>
                  </a:cubicBezTo>
                  <a:close/>
                </a:path>
              </a:pathLst>
            </a:custGeom>
            <a:solidFill>
              <a:srgbClr val="231F20"/>
            </a:solidFill>
            <a:ln w="7575" cap="flat">
              <a:noFill/>
              <a:prstDash val="solid"/>
              <a:round/>
            </a:ln>
          </p:spPr>
          <p:txBody>
            <a:bodyPr rtlCol="0" anchor="ctr"/>
            <a:lstStyle/>
            <a:p>
              <a:endParaRPr lang="en-GB"/>
            </a:p>
          </p:txBody>
        </p:sp>
        <p:sp>
          <p:nvSpPr>
            <p:cNvPr id="715" name="Freeform: Shape 714">
              <a:extLst>
                <a:ext uri="{FF2B5EF4-FFF2-40B4-BE49-F238E27FC236}">
                  <a16:creationId xmlns:a16="http://schemas.microsoft.com/office/drawing/2014/main" id="{6A2D8CA0-E586-47F5-9B15-29D368BB0924}"/>
                </a:ext>
              </a:extLst>
            </p:cNvPr>
            <p:cNvSpPr/>
            <p:nvPr/>
          </p:nvSpPr>
          <p:spPr>
            <a:xfrm>
              <a:off x="7149122" y="4280774"/>
              <a:ext cx="5638" cy="9972"/>
            </a:xfrm>
            <a:custGeom>
              <a:avLst/>
              <a:gdLst>
                <a:gd name="connsiteX0" fmla="*/ 1980 w 5638"/>
                <a:gd name="connsiteY0" fmla="*/ 553 h 9972"/>
                <a:gd name="connsiteX1" fmla="*/ 4314 w 5638"/>
                <a:gd name="connsiteY1" fmla="*/ 2325 h 9972"/>
                <a:gd name="connsiteX2" fmla="*/ 5598 w 5638"/>
                <a:gd name="connsiteY2" fmla="*/ 4901 h 9972"/>
                <a:gd name="connsiteX3" fmla="*/ 5598 w 5638"/>
                <a:gd name="connsiteY3" fmla="*/ 9242 h 9972"/>
                <a:gd name="connsiteX4" fmla="*/ 4709 w 5638"/>
                <a:gd name="connsiteY4" fmla="*/ 10367 h 9972"/>
                <a:gd name="connsiteX5" fmla="*/ 3348 w 5638"/>
                <a:gd name="connsiteY5" fmla="*/ 9401 h 9972"/>
                <a:gd name="connsiteX6" fmla="*/ 2140 w 5638"/>
                <a:gd name="connsiteY6" fmla="*/ 7798 h 9972"/>
                <a:gd name="connsiteX7" fmla="*/ 771 w 5638"/>
                <a:gd name="connsiteY7" fmla="*/ 5221 h 9972"/>
                <a:gd name="connsiteX8" fmla="*/ 125 w 5638"/>
                <a:gd name="connsiteY8" fmla="*/ 2887 h 9972"/>
                <a:gd name="connsiteX9" fmla="*/ 452 w 5638"/>
                <a:gd name="connsiteY9" fmla="*/ 1276 h 9972"/>
                <a:gd name="connsiteX10" fmla="*/ 1501 w 5638"/>
                <a:gd name="connsiteY10" fmla="*/ 394 h 9972"/>
                <a:gd name="connsiteX11" fmla="*/ 1980 w 5638"/>
                <a:gd name="connsiteY11" fmla="*/ 553 h 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38" h="9972">
                  <a:moveTo>
                    <a:pt x="1980" y="553"/>
                  </a:moveTo>
                  <a:cubicBezTo>
                    <a:pt x="1980" y="553"/>
                    <a:pt x="3508" y="1602"/>
                    <a:pt x="4314" y="2325"/>
                  </a:cubicBezTo>
                  <a:cubicBezTo>
                    <a:pt x="5119" y="3047"/>
                    <a:pt x="5515" y="3130"/>
                    <a:pt x="5598" y="4901"/>
                  </a:cubicBezTo>
                  <a:cubicBezTo>
                    <a:pt x="5682" y="6665"/>
                    <a:pt x="5925" y="8436"/>
                    <a:pt x="5598" y="9242"/>
                  </a:cubicBezTo>
                  <a:cubicBezTo>
                    <a:pt x="5279" y="10048"/>
                    <a:pt x="5439" y="10367"/>
                    <a:pt x="4709" y="10367"/>
                  </a:cubicBezTo>
                  <a:cubicBezTo>
                    <a:pt x="3987" y="10367"/>
                    <a:pt x="3667" y="9888"/>
                    <a:pt x="3348" y="9401"/>
                  </a:cubicBezTo>
                  <a:cubicBezTo>
                    <a:pt x="3021" y="8923"/>
                    <a:pt x="2466" y="8436"/>
                    <a:pt x="2140" y="7798"/>
                  </a:cubicBezTo>
                  <a:cubicBezTo>
                    <a:pt x="1820" y="7151"/>
                    <a:pt x="931" y="6026"/>
                    <a:pt x="771" y="5221"/>
                  </a:cubicBezTo>
                  <a:cubicBezTo>
                    <a:pt x="612" y="4415"/>
                    <a:pt x="125" y="3374"/>
                    <a:pt x="125" y="2887"/>
                  </a:cubicBezTo>
                  <a:cubicBezTo>
                    <a:pt x="125" y="2408"/>
                    <a:pt x="125" y="1762"/>
                    <a:pt x="452" y="1276"/>
                  </a:cubicBezTo>
                  <a:cubicBezTo>
                    <a:pt x="771" y="797"/>
                    <a:pt x="1501" y="394"/>
                    <a:pt x="1501" y="394"/>
                  </a:cubicBezTo>
                  <a:lnTo>
                    <a:pt x="1980" y="553"/>
                  </a:lnTo>
                  <a:close/>
                </a:path>
              </a:pathLst>
            </a:custGeom>
            <a:solidFill>
              <a:srgbClr val="231F20"/>
            </a:solidFill>
            <a:ln w="7575" cap="flat">
              <a:noFill/>
              <a:prstDash val="solid"/>
              <a:round/>
            </a:ln>
          </p:spPr>
          <p:txBody>
            <a:bodyPr rtlCol="0" anchor="ctr"/>
            <a:lstStyle/>
            <a:p>
              <a:endParaRPr lang="en-GB"/>
            </a:p>
          </p:txBody>
        </p:sp>
        <p:sp>
          <p:nvSpPr>
            <p:cNvPr id="716" name="Freeform: Shape 715">
              <a:extLst>
                <a:ext uri="{FF2B5EF4-FFF2-40B4-BE49-F238E27FC236}">
                  <a16:creationId xmlns:a16="http://schemas.microsoft.com/office/drawing/2014/main" id="{AFE745C4-802D-474F-8175-71C9214CC652}"/>
                </a:ext>
              </a:extLst>
            </p:cNvPr>
            <p:cNvSpPr/>
            <p:nvPr/>
          </p:nvSpPr>
          <p:spPr>
            <a:xfrm>
              <a:off x="7165586" y="4251083"/>
              <a:ext cx="7555" cy="10862"/>
            </a:xfrm>
            <a:custGeom>
              <a:avLst/>
              <a:gdLst>
                <a:gd name="connsiteX0" fmla="*/ 491 w 7555"/>
                <a:gd name="connsiteY0" fmla="*/ 3529 h 10862"/>
                <a:gd name="connsiteX1" fmla="*/ 2581 w 7555"/>
                <a:gd name="connsiteY1" fmla="*/ 2480 h 10862"/>
                <a:gd name="connsiteX2" fmla="*/ 4991 w 7555"/>
                <a:gd name="connsiteY2" fmla="*/ 1758 h 10862"/>
                <a:gd name="connsiteX3" fmla="*/ 7165 w 7555"/>
                <a:gd name="connsiteY3" fmla="*/ 382 h 10862"/>
                <a:gd name="connsiteX4" fmla="*/ 7643 w 7555"/>
                <a:gd name="connsiteY4" fmla="*/ 1514 h 10862"/>
                <a:gd name="connsiteX5" fmla="*/ 7408 w 7555"/>
                <a:gd name="connsiteY5" fmla="*/ 4973 h 10862"/>
                <a:gd name="connsiteX6" fmla="*/ 7165 w 7555"/>
                <a:gd name="connsiteY6" fmla="*/ 7953 h 10862"/>
                <a:gd name="connsiteX7" fmla="*/ 6845 w 7555"/>
                <a:gd name="connsiteY7" fmla="*/ 9070 h 10862"/>
                <a:gd name="connsiteX8" fmla="*/ 2581 w 7555"/>
                <a:gd name="connsiteY8" fmla="*/ 11244 h 10862"/>
                <a:gd name="connsiteX9" fmla="*/ 1129 w 7555"/>
                <a:gd name="connsiteY9" fmla="*/ 11168 h 10862"/>
                <a:gd name="connsiteX10" fmla="*/ 247 w 7555"/>
                <a:gd name="connsiteY10" fmla="*/ 10119 h 10862"/>
                <a:gd name="connsiteX11" fmla="*/ 164 w 7555"/>
                <a:gd name="connsiteY11" fmla="*/ 7709 h 10862"/>
                <a:gd name="connsiteX12" fmla="*/ 491 w 7555"/>
                <a:gd name="connsiteY12" fmla="*/ 5376 h 10862"/>
                <a:gd name="connsiteX13" fmla="*/ 491 w 7555"/>
                <a:gd name="connsiteY13" fmla="*/ 3529 h 1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5" h="10862">
                  <a:moveTo>
                    <a:pt x="491" y="3529"/>
                  </a:moveTo>
                  <a:cubicBezTo>
                    <a:pt x="491" y="3529"/>
                    <a:pt x="1775" y="2480"/>
                    <a:pt x="2581" y="2480"/>
                  </a:cubicBezTo>
                  <a:cubicBezTo>
                    <a:pt x="3387" y="2480"/>
                    <a:pt x="4512" y="2396"/>
                    <a:pt x="4991" y="1758"/>
                  </a:cubicBezTo>
                  <a:cubicBezTo>
                    <a:pt x="5477" y="1111"/>
                    <a:pt x="6921" y="382"/>
                    <a:pt x="7165" y="382"/>
                  </a:cubicBezTo>
                  <a:cubicBezTo>
                    <a:pt x="7408" y="382"/>
                    <a:pt x="7643" y="465"/>
                    <a:pt x="7643" y="1514"/>
                  </a:cubicBezTo>
                  <a:cubicBezTo>
                    <a:pt x="7643" y="2563"/>
                    <a:pt x="7567" y="3924"/>
                    <a:pt x="7408" y="4973"/>
                  </a:cubicBezTo>
                  <a:cubicBezTo>
                    <a:pt x="7248" y="6022"/>
                    <a:pt x="7165" y="7307"/>
                    <a:pt x="7165" y="7953"/>
                  </a:cubicBezTo>
                  <a:cubicBezTo>
                    <a:pt x="7165" y="8591"/>
                    <a:pt x="8533" y="8188"/>
                    <a:pt x="6845" y="9070"/>
                  </a:cubicBezTo>
                  <a:cubicBezTo>
                    <a:pt x="5158" y="9959"/>
                    <a:pt x="2581" y="11244"/>
                    <a:pt x="2581" y="11244"/>
                  </a:cubicBezTo>
                  <a:lnTo>
                    <a:pt x="1129" y="11168"/>
                  </a:lnTo>
                  <a:cubicBezTo>
                    <a:pt x="1129" y="11168"/>
                    <a:pt x="323" y="10765"/>
                    <a:pt x="247" y="10119"/>
                  </a:cubicBezTo>
                  <a:cubicBezTo>
                    <a:pt x="164" y="9481"/>
                    <a:pt x="88" y="8675"/>
                    <a:pt x="164" y="7709"/>
                  </a:cubicBezTo>
                  <a:cubicBezTo>
                    <a:pt x="247" y="6744"/>
                    <a:pt x="491" y="5695"/>
                    <a:pt x="491" y="5376"/>
                  </a:cubicBezTo>
                  <a:lnTo>
                    <a:pt x="491" y="3529"/>
                  </a:lnTo>
                  <a:close/>
                </a:path>
              </a:pathLst>
            </a:custGeom>
            <a:solidFill>
              <a:srgbClr val="231F20"/>
            </a:solidFill>
            <a:ln w="7575" cap="flat">
              <a:noFill/>
              <a:prstDash val="solid"/>
              <a:round/>
            </a:ln>
          </p:spPr>
          <p:txBody>
            <a:bodyPr rtlCol="0" anchor="ctr"/>
            <a:lstStyle/>
            <a:p>
              <a:endParaRPr lang="en-GB"/>
            </a:p>
          </p:txBody>
        </p:sp>
        <p:sp>
          <p:nvSpPr>
            <p:cNvPr id="717" name="Freeform: Shape 716">
              <a:extLst>
                <a:ext uri="{FF2B5EF4-FFF2-40B4-BE49-F238E27FC236}">
                  <a16:creationId xmlns:a16="http://schemas.microsoft.com/office/drawing/2014/main" id="{14E397E5-5F70-48D5-BD12-E950A4BB0B8E}"/>
                </a:ext>
              </a:extLst>
            </p:cNvPr>
            <p:cNvSpPr/>
            <p:nvPr/>
          </p:nvSpPr>
          <p:spPr>
            <a:xfrm>
              <a:off x="7163678" y="4269177"/>
              <a:ext cx="6861" cy="6841"/>
            </a:xfrm>
            <a:custGeom>
              <a:avLst/>
              <a:gdLst>
                <a:gd name="connsiteX0" fmla="*/ 786 w 6861"/>
                <a:gd name="connsiteY0" fmla="*/ 2408 h 6841"/>
                <a:gd name="connsiteX1" fmla="*/ 5453 w 6861"/>
                <a:gd name="connsiteY1" fmla="*/ 485 h 6841"/>
                <a:gd name="connsiteX2" fmla="*/ 6981 w 6861"/>
                <a:gd name="connsiteY2" fmla="*/ 1610 h 6841"/>
                <a:gd name="connsiteX3" fmla="*/ 6897 w 6861"/>
                <a:gd name="connsiteY3" fmla="*/ 3944 h 6841"/>
                <a:gd name="connsiteX4" fmla="*/ 6494 w 6861"/>
                <a:gd name="connsiteY4" fmla="*/ 5228 h 6841"/>
                <a:gd name="connsiteX5" fmla="*/ 3765 w 6861"/>
                <a:gd name="connsiteY5" fmla="*/ 6597 h 6841"/>
                <a:gd name="connsiteX6" fmla="*/ 626 w 6861"/>
                <a:gd name="connsiteY6" fmla="*/ 7076 h 6841"/>
                <a:gd name="connsiteX7" fmla="*/ 223 w 6861"/>
                <a:gd name="connsiteY7" fmla="*/ 4666 h 6841"/>
                <a:gd name="connsiteX8" fmla="*/ 786 w 6861"/>
                <a:gd name="connsiteY8" fmla="*/ 2408 h 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1" h="6841">
                  <a:moveTo>
                    <a:pt x="786" y="2408"/>
                  </a:moveTo>
                  <a:cubicBezTo>
                    <a:pt x="786" y="2408"/>
                    <a:pt x="4085" y="721"/>
                    <a:pt x="5453" y="485"/>
                  </a:cubicBezTo>
                  <a:cubicBezTo>
                    <a:pt x="6814" y="242"/>
                    <a:pt x="7057" y="402"/>
                    <a:pt x="6981" y="1610"/>
                  </a:cubicBezTo>
                  <a:cubicBezTo>
                    <a:pt x="6897" y="2819"/>
                    <a:pt x="6897" y="3944"/>
                    <a:pt x="6897" y="3944"/>
                  </a:cubicBezTo>
                  <a:cubicBezTo>
                    <a:pt x="6897" y="3944"/>
                    <a:pt x="7140" y="4909"/>
                    <a:pt x="6494" y="5228"/>
                  </a:cubicBezTo>
                  <a:cubicBezTo>
                    <a:pt x="5848" y="5555"/>
                    <a:pt x="4647" y="6437"/>
                    <a:pt x="3765" y="6597"/>
                  </a:cubicBezTo>
                  <a:cubicBezTo>
                    <a:pt x="2876" y="6756"/>
                    <a:pt x="1189" y="7562"/>
                    <a:pt x="626" y="7076"/>
                  </a:cubicBezTo>
                  <a:cubicBezTo>
                    <a:pt x="64" y="6597"/>
                    <a:pt x="64" y="5228"/>
                    <a:pt x="223" y="4666"/>
                  </a:cubicBezTo>
                  <a:cubicBezTo>
                    <a:pt x="383" y="4103"/>
                    <a:pt x="786" y="2408"/>
                    <a:pt x="786" y="2408"/>
                  </a:cubicBezTo>
                  <a:close/>
                </a:path>
              </a:pathLst>
            </a:custGeom>
            <a:solidFill>
              <a:srgbClr val="231F20"/>
            </a:solidFill>
            <a:ln w="7575" cap="flat">
              <a:noFill/>
              <a:prstDash val="solid"/>
              <a:round/>
            </a:ln>
          </p:spPr>
          <p:txBody>
            <a:bodyPr rtlCol="0" anchor="ctr"/>
            <a:lstStyle/>
            <a:p>
              <a:endParaRPr lang="en-GB"/>
            </a:p>
          </p:txBody>
        </p:sp>
        <p:sp>
          <p:nvSpPr>
            <p:cNvPr id="718" name="Freeform: Shape 717">
              <a:extLst>
                <a:ext uri="{FF2B5EF4-FFF2-40B4-BE49-F238E27FC236}">
                  <a16:creationId xmlns:a16="http://schemas.microsoft.com/office/drawing/2014/main" id="{74E6DE47-4AEC-4B4A-BD3B-521CDD513C52}"/>
                </a:ext>
              </a:extLst>
            </p:cNvPr>
            <p:cNvSpPr/>
            <p:nvPr/>
          </p:nvSpPr>
          <p:spPr>
            <a:xfrm>
              <a:off x="7162401" y="4282220"/>
              <a:ext cx="6128" cy="10116"/>
            </a:xfrm>
            <a:custGeom>
              <a:avLst/>
              <a:gdLst>
                <a:gd name="connsiteX0" fmla="*/ 1339 w 6128"/>
                <a:gd name="connsiteY0" fmla="*/ 3289 h 10116"/>
                <a:gd name="connsiteX1" fmla="*/ 4714 w 6128"/>
                <a:gd name="connsiteY1" fmla="*/ 636 h 10116"/>
                <a:gd name="connsiteX2" fmla="*/ 6242 w 6128"/>
                <a:gd name="connsiteY2" fmla="*/ 796 h 10116"/>
                <a:gd name="connsiteX3" fmla="*/ 5361 w 6128"/>
                <a:gd name="connsiteY3" fmla="*/ 3532 h 10116"/>
                <a:gd name="connsiteX4" fmla="*/ 3833 w 6128"/>
                <a:gd name="connsiteY4" fmla="*/ 8602 h 10116"/>
                <a:gd name="connsiteX5" fmla="*/ 1415 w 6128"/>
                <a:gd name="connsiteY5" fmla="*/ 10374 h 10116"/>
                <a:gd name="connsiteX6" fmla="*/ 131 w 6128"/>
                <a:gd name="connsiteY6" fmla="*/ 9249 h 10116"/>
                <a:gd name="connsiteX7" fmla="*/ 534 w 6128"/>
                <a:gd name="connsiteY7" fmla="*/ 4581 h 10116"/>
                <a:gd name="connsiteX8" fmla="*/ 1339 w 6128"/>
                <a:gd name="connsiteY8" fmla="*/ 3289 h 1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28" h="10116">
                  <a:moveTo>
                    <a:pt x="1339" y="3289"/>
                  </a:moveTo>
                  <a:lnTo>
                    <a:pt x="4714" y="636"/>
                  </a:lnTo>
                  <a:cubicBezTo>
                    <a:pt x="4714" y="636"/>
                    <a:pt x="6083" y="-2"/>
                    <a:pt x="6242" y="796"/>
                  </a:cubicBezTo>
                  <a:cubicBezTo>
                    <a:pt x="6402" y="1602"/>
                    <a:pt x="5361" y="3532"/>
                    <a:pt x="5361" y="3532"/>
                  </a:cubicBezTo>
                  <a:cubicBezTo>
                    <a:pt x="5361" y="3532"/>
                    <a:pt x="4555" y="7880"/>
                    <a:pt x="3833" y="8602"/>
                  </a:cubicBezTo>
                  <a:cubicBezTo>
                    <a:pt x="3111" y="9325"/>
                    <a:pt x="2145" y="10214"/>
                    <a:pt x="1415" y="10374"/>
                  </a:cubicBezTo>
                  <a:cubicBezTo>
                    <a:pt x="693" y="10533"/>
                    <a:pt x="131" y="10852"/>
                    <a:pt x="131" y="9249"/>
                  </a:cubicBezTo>
                  <a:cubicBezTo>
                    <a:pt x="131" y="7637"/>
                    <a:pt x="534" y="4581"/>
                    <a:pt x="534" y="4581"/>
                  </a:cubicBezTo>
                  <a:lnTo>
                    <a:pt x="1339" y="3289"/>
                  </a:lnTo>
                  <a:close/>
                </a:path>
              </a:pathLst>
            </a:custGeom>
            <a:solidFill>
              <a:srgbClr val="231F20"/>
            </a:solidFill>
            <a:ln w="7575" cap="flat">
              <a:noFill/>
              <a:prstDash val="solid"/>
              <a:round/>
            </a:ln>
          </p:spPr>
          <p:txBody>
            <a:bodyPr rtlCol="0" anchor="ctr"/>
            <a:lstStyle/>
            <a:p>
              <a:endParaRPr lang="en-GB"/>
            </a:p>
          </p:txBody>
        </p:sp>
        <p:sp>
          <p:nvSpPr>
            <p:cNvPr id="719" name="Freeform: Shape 718">
              <a:extLst>
                <a:ext uri="{FF2B5EF4-FFF2-40B4-BE49-F238E27FC236}">
                  <a16:creationId xmlns:a16="http://schemas.microsoft.com/office/drawing/2014/main" id="{CF5D47B1-3246-43D9-928F-5FE68FCEAB3D}"/>
                </a:ext>
              </a:extLst>
            </p:cNvPr>
            <p:cNvSpPr/>
            <p:nvPr/>
          </p:nvSpPr>
          <p:spPr>
            <a:xfrm>
              <a:off x="6962455" y="3869214"/>
              <a:ext cx="77267" cy="42025"/>
            </a:xfrm>
            <a:custGeom>
              <a:avLst/>
              <a:gdLst>
                <a:gd name="connsiteX0" fmla="*/ 76760 w 77267"/>
                <a:gd name="connsiteY0" fmla="*/ 30262 h 42025"/>
                <a:gd name="connsiteX1" fmla="*/ 56062 w 77267"/>
                <a:gd name="connsiteY1" fmla="*/ 39133 h 42025"/>
                <a:gd name="connsiteX2" fmla="*/ 54237 w 77267"/>
                <a:gd name="connsiteY2" fmla="*/ 38000 h 42025"/>
                <a:gd name="connsiteX3" fmla="*/ 49684 w 77267"/>
                <a:gd name="connsiteY3" fmla="*/ 33333 h 42025"/>
                <a:gd name="connsiteX4" fmla="*/ 38533 w 77267"/>
                <a:gd name="connsiteY4" fmla="*/ 29578 h 42025"/>
                <a:gd name="connsiteX5" fmla="*/ 26933 w 77267"/>
                <a:gd name="connsiteY5" fmla="*/ 33675 h 42025"/>
                <a:gd name="connsiteX6" fmla="*/ 20221 w 77267"/>
                <a:gd name="connsiteY6" fmla="*/ 41976 h 42025"/>
                <a:gd name="connsiteX7" fmla="*/ 17835 w 77267"/>
                <a:gd name="connsiteY7" fmla="*/ 41869 h 42025"/>
                <a:gd name="connsiteX8" fmla="*/ 85 w 77267"/>
                <a:gd name="connsiteY8" fmla="*/ 31060 h 42025"/>
                <a:gd name="connsiteX9" fmla="*/ 4289 w 77267"/>
                <a:gd name="connsiteY9" fmla="*/ 22524 h 42025"/>
                <a:gd name="connsiteX10" fmla="*/ 20221 w 77267"/>
                <a:gd name="connsiteY10" fmla="*/ 7732 h 42025"/>
                <a:gd name="connsiteX11" fmla="*/ 43200 w 77267"/>
                <a:gd name="connsiteY11" fmla="*/ 229 h 42025"/>
                <a:gd name="connsiteX12" fmla="*/ 61862 w 77267"/>
                <a:gd name="connsiteY12" fmla="*/ 9100 h 42025"/>
                <a:gd name="connsiteX13" fmla="*/ 77330 w 77267"/>
                <a:gd name="connsiteY13" fmla="*/ 29122 h 42025"/>
                <a:gd name="connsiteX14" fmla="*/ 76760 w 77267"/>
                <a:gd name="connsiteY14" fmla="*/ 30262 h 4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267" h="42025">
                  <a:moveTo>
                    <a:pt x="76760" y="30262"/>
                  </a:moveTo>
                  <a:cubicBezTo>
                    <a:pt x="76760" y="30262"/>
                    <a:pt x="57073" y="38677"/>
                    <a:pt x="56062" y="39133"/>
                  </a:cubicBezTo>
                  <a:cubicBezTo>
                    <a:pt x="55036" y="39589"/>
                    <a:pt x="54237" y="38000"/>
                    <a:pt x="54237" y="38000"/>
                  </a:cubicBezTo>
                  <a:cubicBezTo>
                    <a:pt x="54237" y="38000"/>
                    <a:pt x="53325" y="36974"/>
                    <a:pt x="49684" y="33333"/>
                  </a:cubicBezTo>
                  <a:cubicBezTo>
                    <a:pt x="46043" y="29692"/>
                    <a:pt x="42516" y="29806"/>
                    <a:pt x="38533" y="29578"/>
                  </a:cubicBezTo>
                  <a:cubicBezTo>
                    <a:pt x="34557" y="29350"/>
                    <a:pt x="30004" y="31402"/>
                    <a:pt x="26933" y="33675"/>
                  </a:cubicBezTo>
                  <a:cubicBezTo>
                    <a:pt x="23862" y="35948"/>
                    <a:pt x="20677" y="41292"/>
                    <a:pt x="20221" y="41976"/>
                  </a:cubicBezTo>
                  <a:cubicBezTo>
                    <a:pt x="19765" y="42660"/>
                    <a:pt x="17835" y="41869"/>
                    <a:pt x="17835" y="41869"/>
                  </a:cubicBezTo>
                  <a:cubicBezTo>
                    <a:pt x="17835" y="41869"/>
                    <a:pt x="313" y="31623"/>
                    <a:pt x="85" y="31060"/>
                  </a:cubicBezTo>
                  <a:cubicBezTo>
                    <a:pt x="-143" y="30490"/>
                    <a:pt x="1332" y="27419"/>
                    <a:pt x="4289" y="22524"/>
                  </a:cubicBezTo>
                  <a:cubicBezTo>
                    <a:pt x="7253" y="17636"/>
                    <a:pt x="11115" y="14216"/>
                    <a:pt x="20221" y="7732"/>
                  </a:cubicBezTo>
                  <a:cubicBezTo>
                    <a:pt x="29320" y="1248"/>
                    <a:pt x="38313" y="229"/>
                    <a:pt x="43200" y="229"/>
                  </a:cubicBezTo>
                  <a:cubicBezTo>
                    <a:pt x="48096" y="229"/>
                    <a:pt x="52421" y="3072"/>
                    <a:pt x="61862" y="9100"/>
                  </a:cubicBezTo>
                  <a:cubicBezTo>
                    <a:pt x="71302" y="15128"/>
                    <a:pt x="77330" y="29122"/>
                    <a:pt x="77330" y="29122"/>
                  </a:cubicBezTo>
                  <a:lnTo>
                    <a:pt x="76760" y="30262"/>
                  </a:lnTo>
                  <a:close/>
                </a:path>
              </a:pathLst>
            </a:custGeom>
            <a:solidFill>
              <a:srgbClr val="231F20"/>
            </a:solidFill>
            <a:ln w="7575" cap="flat">
              <a:noFill/>
              <a:prstDash val="solid"/>
              <a:round/>
            </a:ln>
          </p:spPr>
          <p:txBody>
            <a:bodyPr rtlCol="0" anchor="ctr"/>
            <a:lstStyle/>
            <a:p>
              <a:endParaRPr lang="en-GB"/>
            </a:p>
          </p:txBody>
        </p:sp>
        <p:sp>
          <p:nvSpPr>
            <p:cNvPr id="720" name="Freeform: Shape 719">
              <a:extLst>
                <a:ext uri="{FF2B5EF4-FFF2-40B4-BE49-F238E27FC236}">
                  <a16:creationId xmlns:a16="http://schemas.microsoft.com/office/drawing/2014/main" id="{08157A56-5851-48EA-B98A-8A976F1D1990}"/>
                </a:ext>
              </a:extLst>
            </p:cNvPr>
            <p:cNvSpPr/>
            <p:nvPr/>
          </p:nvSpPr>
          <p:spPr>
            <a:xfrm>
              <a:off x="7020957" y="3907492"/>
              <a:ext cx="25552" cy="19795"/>
            </a:xfrm>
            <a:custGeom>
              <a:avLst/>
              <a:gdLst>
                <a:gd name="connsiteX0" fmla="*/ 18196 w 25552"/>
                <a:gd name="connsiteY0" fmla="*/ 653 h 19795"/>
                <a:gd name="connsiteX1" fmla="*/ 21335 w 25552"/>
                <a:gd name="connsiteY1" fmla="*/ 250 h 19795"/>
                <a:gd name="connsiteX2" fmla="*/ 22460 w 25552"/>
                <a:gd name="connsiteY2" fmla="*/ 1862 h 19795"/>
                <a:gd name="connsiteX3" fmla="*/ 25197 w 25552"/>
                <a:gd name="connsiteY3" fmla="*/ 11918 h 19795"/>
                <a:gd name="connsiteX4" fmla="*/ 25600 w 25552"/>
                <a:gd name="connsiteY4" fmla="*/ 15134 h 19795"/>
                <a:gd name="connsiteX5" fmla="*/ 23266 w 25552"/>
                <a:gd name="connsiteY5" fmla="*/ 15620 h 19795"/>
                <a:gd name="connsiteX6" fmla="*/ 19572 w 25552"/>
                <a:gd name="connsiteY6" fmla="*/ 16259 h 19795"/>
                <a:gd name="connsiteX7" fmla="*/ 17801 w 25552"/>
                <a:gd name="connsiteY7" fmla="*/ 17064 h 19795"/>
                <a:gd name="connsiteX8" fmla="*/ 11682 w 25552"/>
                <a:gd name="connsiteY8" fmla="*/ 18113 h 19795"/>
                <a:gd name="connsiteX9" fmla="*/ 4848 w 25552"/>
                <a:gd name="connsiteY9" fmla="*/ 19960 h 19795"/>
                <a:gd name="connsiteX10" fmla="*/ 2590 w 25552"/>
                <a:gd name="connsiteY10" fmla="*/ 17870 h 19795"/>
                <a:gd name="connsiteX11" fmla="*/ 1625 w 25552"/>
                <a:gd name="connsiteY11" fmla="*/ 12724 h 19795"/>
                <a:gd name="connsiteX12" fmla="*/ 97 w 25552"/>
                <a:gd name="connsiteY12" fmla="*/ 8938 h 19795"/>
                <a:gd name="connsiteX13" fmla="*/ 1792 w 25552"/>
                <a:gd name="connsiteY13" fmla="*/ 7411 h 19795"/>
                <a:gd name="connsiteX14" fmla="*/ 18196 w 25552"/>
                <a:gd name="connsiteY14" fmla="*/ 653 h 19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52" h="19795">
                  <a:moveTo>
                    <a:pt x="18196" y="653"/>
                  </a:moveTo>
                  <a:cubicBezTo>
                    <a:pt x="18196" y="653"/>
                    <a:pt x="20127" y="166"/>
                    <a:pt x="21335" y="250"/>
                  </a:cubicBezTo>
                  <a:cubicBezTo>
                    <a:pt x="22544" y="334"/>
                    <a:pt x="22460" y="1862"/>
                    <a:pt x="22460" y="1862"/>
                  </a:cubicBezTo>
                  <a:cubicBezTo>
                    <a:pt x="22460" y="1862"/>
                    <a:pt x="24794" y="10626"/>
                    <a:pt x="25197" y="11918"/>
                  </a:cubicBezTo>
                  <a:cubicBezTo>
                    <a:pt x="25600" y="13203"/>
                    <a:pt x="25683" y="14571"/>
                    <a:pt x="25600" y="15134"/>
                  </a:cubicBezTo>
                  <a:cubicBezTo>
                    <a:pt x="25524" y="15696"/>
                    <a:pt x="24718" y="15453"/>
                    <a:pt x="23266" y="15620"/>
                  </a:cubicBezTo>
                  <a:cubicBezTo>
                    <a:pt x="21822" y="15780"/>
                    <a:pt x="20932" y="15536"/>
                    <a:pt x="19572" y="16259"/>
                  </a:cubicBezTo>
                  <a:cubicBezTo>
                    <a:pt x="18196" y="16981"/>
                    <a:pt x="18363" y="17064"/>
                    <a:pt x="17801" y="17064"/>
                  </a:cubicBezTo>
                  <a:cubicBezTo>
                    <a:pt x="17231" y="17064"/>
                    <a:pt x="12647" y="18113"/>
                    <a:pt x="11682" y="18113"/>
                  </a:cubicBezTo>
                  <a:cubicBezTo>
                    <a:pt x="10716" y="18113"/>
                    <a:pt x="6611" y="19474"/>
                    <a:pt x="4848" y="19960"/>
                  </a:cubicBezTo>
                  <a:cubicBezTo>
                    <a:pt x="3077" y="20439"/>
                    <a:pt x="2431" y="18516"/>
                    <a:pt x="2590" y="17870"/>
                  </a:cubicBezTo>
                  <a:cubicBezTo>
                    <a:pt x="2758" y="17224"/>
                    <a:pt x="2111" y="14890"/>
                    <a:pt x="1625" y="12724"/>
                  </a:cubicBezTo>
                  <a:cubicBezTo>
                    <a:pt x="1146" y="10550"/>
                    <a:pt x="340" y="9661"/>
                    <a:pt x="97" y="8938"/>
                  </a:cubicBezTo>
                  <a:cubicBezTo>
                    <a:pt x="-146" y="8216"/>
                    <a:pt x="1792" y="7411"/>
                    <a:pt x="1792" y="7411"/>
                  </a:cubicBezTo>
                  <a:lnTo>
                    <a:pt x="18196" y="653"/>
                  </a:lnTo>
                  <a:close/>
                </a:path>
              </a:pathLst>
            </a:custGeom>
            <a:solidFill>
              <a:srgbClr val="231F20"/>
            </a:solidFill>
            <a:ln w="7575" cap="flat">
              <a:noFill/>
              <a:prstDash val="solid"/>
              <a:round/>
            </a:ln>
          </p:spPr>
          <p:txBody>
            <a:bodyPr rtlCol="0" anchor="ctr"/>
            <a:lstStyle/>
            <a:p>
              <a:endParaRPr lang="en-GB"/>
            </a:p>
          </p:txBody>
        </p:sp>
        <p:sp>
          <p:nvSpPr>
            <p:cNvPr id="721" name="Freeform: Shape 720">
              <a:extLst>
                <a:ext uri="{FF2B5EF4-FFF2-40B4-BE49-F238E27FC236}">
                  <a16:creationId xmlns:a16="http://schemas.microsoft.com/office/drawing/2014/main" id="{BDC8EDA3-BB10-40A9-948F-3D7256BBC98D}"/>
                </a:ext>
              </a:extLst>
            </p:cNvPr>
            <p:cNvSpPr/>
            <p:nvPr/>
          </p:nvSpPr>
          <p:spPr>
            <a:xfrm>
              <a:off x="7025959" y="3931963"/>
              <a:ext cx="25059" cy="17695"/>
            </a:xfrm>
            <a:custGeom>
              <a:avLst/>
              <a:gdLst>
                <a:gd name="connsiteX0" fmla="*/ 17384 w 25059"/>
                <a:gd name="connsiteY0" fmla="*/ 1216 h 17695"/>
                <a:gd name="connsiteX1" fmla="*/ 18190 w 25059"/>
                <a:gd name="connsiteY1" fmla="*/ 729 h 17695"/>
                <a:gd name="connsiteX2" fmla="*/ 21002 w 25059"/>
                <a:gd name="connsiteY2" fmla="*/ 250 h 17695"/>
                <a:gd name="connsiteX3" fmla="*/ 22614 w 25059"/>
                <a:gd name="connsiteY3" fmla="*/ 1292 h 17695"/>
                <a:gd name="connsiteX4" fmla="*/ 23655 w 25059"/>
                <a:gd name="connsiteY4" fmla="*/ 4355 h 17695"/>
                <a:gd name="connsiteX5" fmla="*/ 24788 w 25059"/>
                <a:gd name="connsiteY5" fmla="*/ 9425 h 17695"/>
                <a:gd name="connsiteX6" fmla="*/ 25107 w 25059"/>
                <a:gd name="connsiteY6" fmla="*/ 13522 h 17695"/>
                <a:gd name="connsiteX7" fmla="*/ 24066 w 25059"/>
                <a:gd name="connsiteY7" fmla="*/ 15772 h 17695"/>
                <a:gd name="connsiteX8" fmla="*/ 20197 w 25059"/>
                <a:gd name="connsiteY8" fmla="*/ 16259 h 17695"/>
                <a:gd name="connsiteX9" fmla="*/ 16738 w 25059"/>
                <a:gd name="connsiteY9" fmla="*/ 16981 h 17695"/>
                <a:gd name="connsiteX10" fmla="*/ 12557 w 25059"/>
                <a:gd name="connsiteY10" fmla="*/ 17863 h 17695"/>
                <a:gd name="connsiteX11" fmla="*/ 6446 w 25059"/>
                <a:gd name="connsiteY11" fmla="*/ 17946 h 17695"/>
                <a:gd name="connsiteX12" fmla="*/ 1862 w 25059"/>
                <a:gd name="connsiteY12" fmla="*/ 17467 h 17695"/>
                <a:gd name="connsiteX13" fmla="*/ 729 w 25059"/>
                <a:gd name="connsiteY13" fmla="*/ 14487 h 17695"/>
                <a:gd name="connsiteX14" fmla="*/ 91 w 25059"/>
                <a:gd name="connsiteY14" fmla="*/ 5556 h 17695"/>
                <a:gd name="connsiteX15" fmla="*/ 1292 w 25059"/>
                <a:gd name="connsiteY15" fmla="*/ 4834 h 17695"/>
                <a:gd name="connsiteX16" fmla="*/ 4599 w 25059"/>
                <a:gd name="connsiteY16" fmla="*/ 4271 h 17695"/>
                <a:gd name="connsiteX17" fmla="*/ 17384 w 25059"/>
                <a:gd name="connsiteY17" fmla="*/ 1216 h 17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059" h="17695">
                  <a:moveTo>
                    <a:pt x="17384" y="1216"/>
                  </a:moveTo>
                  <a:cubicBezTo>
                    <a:pt x="17384" y="1216"/>
                    <a:pt x="17627" y="972"/>
                    <a:pt x="18190" y="729"/>
                  </a:cubicBezTo>
                  <a:cubicBezTo>
                    <a:pt x="18752" y="493"/>
                    <a:pt x="19558" y="250"/>
                    <a:pt x="21002" y="250"/>
                  </a:cubicBezTo>
                  <a:cubicBezTo>
                    <a:pt x="22454" y="250"/>
                    <a:pt x="21808" y="569"/>
                    <a:pt x="22614" y="1292"/>
                  </a:cubicBezTo>
                  <a:cubicBezTo>
                    <a:pt x="23420" y="2021"/>
                    <a:pt x="23100" y="2500"/>
                    <a:pt x="23655" y="4355"/>
                  </a:cubicBezTo>
                  <a:cubicBezTo>
                    <a:pt x="24225" y="6202"/>
                    <a:pt x="24461" y="7654"/>
                    <a:pt x="24788" y="9425"/>
                  </a:cubicBezTo>
                  <a:cubicBezTo>
                    <a:pt x="25107" y="11188"/>
                    <a:pt x="24947" y="11751"/>
                    <a:pt x="25107" y="13522"/>
                  </a:cubicBezTo>
                  <a:cubicBezTo>
                    <a:pt x="25267" y="15293"/>
                    <a:pt x="24788" y="15126"/>
                    <a:pt x="24066" y="15772"/>
                  </a:cubicBezTo>
                  <a:cubicBezTo>
                    <a:pt x="23336" y="16418"/>
                    <a:pt x="22530" y="16015"/>
                    <a:pt x="20197" y="16259"/>
                  </a:cubicBezTo>
                  <a:cubicBezTo>
                    <a:pt x="17871" y="16502"/>
                    <a:pt x="18190" y="16737"/>
                    <a:pt x="16738" y="16981"/>
                  </a:cubicBezTo>
                  <a:cubicBezTo>
                    <a:pt x="15294" y="17224"/>
                    <a:pt x="14085" y="17786"/>
                    <a:pt x="12557" y="17863"/>
                  </a:cubicBezTo>
                  <a:cubicBezTo>
                    <a:pt x="11029" y="17946"/>
                    <a:pt x="8452" y="17946"/>
                    <a:pt x="6446" y="17946"/>
                  </a:cubicBezTo>
                  <a:cubicBezTo>
                    <a:pt x="4431" y="17946"/>
                    <a:pt x="2744" y="17786"/>
                    <a:pt x="1862" y="17467"/>
                  </a:cubicBezTo>
                  <a:cubicBezTo>
                    <a:pt x="973" y="17140"/>
                    <a:pt x="653" y="15932"/>
                    <a:pt x="729" y="14487"/>
                  </a:cubicBezTo>
                  <a:cubicBezTo>
                    <a:pt x="813" y="13043"/>
                    <a:pt x="251" y="6445"/>
                    <a:pt x="91" y="5556"/>
                  </a:cubicBezTo>
                  <a:cubicBezTo>
                    <a:pt x="-69" y="4674"/>
                    <a:pt x="1292" y="4834"/>
                    <a:pt x="1292" y="4834"/>
                  </a:cubicBezTo>
                  <a:cubicBezTo>
                    <a:pt x="1292" y="4834"/>
                    <a:pt x="2744" y="4355"/>
                    <a:pt x="4599" y="4271"/>
                  </a:cubicBezTo>
                  <a:cubicBezTo>
                    <a:pt x="6446" y="4195"/>
                    <a:pt x="17384" y="1216"/>
                    <a:pt x="17384" y="1216"/>
                  </a:cubicBezTo>
                  <a:close/>
                </a:path>
              </a:pathLst>
            </a:custGeom>
            <a:solidFill>
              <a:srgbClr val="231F20"/>
            </a:solidFill>
            <a:ln w="7575" cap="flat">
              <a:noFill/>
              <a:prstDash val="solid"/>
              <a:round/>
            </a:ln>
          </p:spPr>
          <p:txBody>
            <a:bodyPr rtlCol="0" anchor="ctr"/>
            <a:lstStyle/>
            <a:p>
              <a:endParaRPr lang="en-GB"/>
            </a:p>
          </p:txBody>
        </p:sp>
        <p:sp>
          <p:nvSpPr>
            <p:cNvPr id="722" name="Freeform: Shape 721">
              <a:extLst>
                <a:ext uri="{FF2B5EF4-FFF2-40B4-BE49-F238E27FC236}">
                  <a16:creationId xmlns:a16="http://schemas.microsoft.com/office/drawing/2014/main" id="{DA2C3614-A6EC-4DCA-AFA9-DE11D1C83B95}"/>
                </a:ext>
              </a:extLst>
            </p:cNvPr>
            <p:cNvSpPr/>
            <p:nvPr/>
          </p:nvSpPr>
          <p:spPr>
            <a:xfrm>
              <a:off x="7025266" y="3957131"/>
              <a:ext cx="25235" cy="16929"/>
            </a:xfrm>
            <a:custGeom>
              <a:avLst/>
              <a:gdLst>
                <a:gd name="connsiteX0" fmla="*/ 24515 w 25235"/>
                <a:gd name="connsiteY0" fmla="*/ 17158 h 16929"/>
                <a:gd name="connsiteX1" fmla="*/ 21695 w 25235"/>
                <a:gd name="connsiteY1" fmla="*/ 17158 h 16929"/>
                <a:gd name="connsiteX2" fmla="*/ 13729 w 25235"/>
                <a:gd name="connsiteY2" fmla="*/ 16915 h 16929"/>
                <a:gd name="connsiteX3" fmla="*/ 381 w 25235"/>
                <a:gd name="connsiteY3" fmla="*/ 14422 h 16929"/>
                <a:gd name="connsiteX4" fmla="*/ 943 w 25235"/>
                <a:gd name="connsiteY4" fmla="*/ 10963 h 16929"/>
                <a:gd name="connsiteX5" fmla="*/ 1749 w 25235"/>
                <a:gd name="connsiteY5" fmla="*/ 1150 h 16929"/>
                <a:gd name="connsiteX6" fmla="*/ 25313 w 25235"/>
                <a:gd name="connsiteY6" fmla="*/ 260 h 16929"/>
                <a:gd name="connsiteX7" fmla="*/ 24515 w 25235"/>
                <a:gd name="connsiteY7" fmla="*/ 17158 h 16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35" h="16929">
                  <a:moveTo>
                    <a:pt x="24515" y="17158"/>
                  </a:moveTo>
                  <a:lnTo>
                    <a:pt x="21695" y="17158"/>
                  </a:lnTo>
                  <a:cubicBezTo>
                    <a:pt x="20091" y="17158"/>
                    <a:pt x="17355" y="17318"/>
                    <a:pt x="13729" y="16915"/>
                  </a:cubicBezTo>
                  <a:cubicBezTo>
                    <a:pt x="10111" y="16520"/>
                    <a:pt x="1103" y="14825"/>
                    <a:pt x="381" y="14422"/>
                  </a:cubicBezTo>
                  <a:cubicBezTo>
                    <a:pt x="-341" y="14027"/>
                    <a:pt x="381" y="13297"/>
                    <a:pt x="943" y="10963"/>
                  </a:cubicBezTo>
                  <a:cubicBezTo>
                    <a:pt x="1506" y="8637"/>
                    <a:pt x="1749" y="1150"/>
                    <a:pt x="1749" y="1150"/>
                  </a:cubicBezTo>
                  <a:lnTo>
                    <a:pt x="25313" y="260"/>
                  </a:lnTo>
                  <a:lnTo>
                    <a:pt x="24515" y="17158"/>
                  </a:lnTo>
                  <a:close/>
                </a:path>
              </a:pathLst>
            </a:custGeom>
            <a:solidFill>
              <a:srgbClr val="231F20"/>
            </a:solidFill>
            <a:ln w="7575" cap="flat">
              <a:noFill/>
              <a:prstDash val="solid"/>
              <a:round/>
            </a:ln>
          </p:spPr>
          <p:txBody>
            <a:bodyPr rtlCol="0" anchor="ctr"/>
            <a:lstStyle/>
            <a:p>
              <a:endParaRPr lang="en-GB"/>
            </a:p>
          </p:txBody>
        </p:sp>
        <p:sp>
          <p:nvSpPr>
            <p:cNvPr id="723" name="Freeform: Shape 722">
              <a:extLst>
                <a:ext uri="{FF2B5EF4-FFF2-40B4-BE49-F238E27FC236}">
                  <a16:creationId xmlns:a16="http://schemas.microsoft.com/office/drawing/2014/main" id="{7F1B9EE4-9DF1-4DA6-BFE8-63402283DF36}"/>
                </a:ext>
              </a:extLst>
            </p:cNvPr>
            <p:cNvSpPr/>
            <p:nvPr/>
          </p:nvSpPr>
          <p:spPr>
            <a:xfrm>
              <a:off x="7018625" y="3979172"/>
              <a:ext cx="28585" cy="20440"/>
            </a:xfrm>
            <a:custGeom>
              <a:avLst/>
              <a:gdLst>
                <a:gd name="connsiteX0" fmla="*/ 28577 w 28585"/>
                <a:gd name="connsiteY0" fmla="*/ 5427 h 20440"/>
                <a:gd name="connsiteX1" fmla="*/ 24396 w 28585"/>
                <a:gd name="connsiteY1" fmla="*/ 19261 h 20440"/>
                <a:gd name="connsiteX2" fmla="*/ 23667 w 28585"/>
                <a:gd name="connsiteY2" fmla="*/ 20706 h 20440"/>
                <a:gd name="connsiteX3" fmla="*/ 346 w 28585"/>
                <a:gd name="connsiteY3" fmla="*/ 12504 h 20440"/>
                <a:gd name="connsiteX4" fmla="*/ 178 w 28585"/>
                <a:gd name="connsiteY4" fmla="*/ 11622 h 20440"/>
                <a:gd name="connsiteX5" fmla="*/ 4359 w 28585"/>
                <a:gd name="connsiteY5" fmla="*/ 843 h 20440"/>
                <a:gd name="connsiteX6" fmla="*/ 5249 w 28585"/>
                <a:gd name="connsiteY6" fmla="*/ 273 h 20440"/>
                <a:gd name="connsiteX7" fmla="*/ 28661 w 28585"/>
                <a:gd name="connsiteY7" fmla="*/ 4135 h 20440"/>
                <a:gd name="connsiteX8" fmla="*/ 28577 w 28585"/>
                <a:gd name="connsiteY8" fmla="*/ 5427 h 2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5" h="20440">
                  <a:moveTo>
                    <a:pt x="28577" y="5427"/>
                  </a:moveTo>
                  <a:cubicBezTo>
                    <a:pt x="28577" y="5427"/>
                    <a:pt x="24959" y="17657"/>
                    <a:pt x="24396" y="19261"/>
                  </a:cubicBezTo>
                  <a:cubicBezTo>
                    <a:pt x="23826" y="20873"/>
                    <a:pt x="23667" y="20706"/>
                    <a:pt x="23667" y="20706"/>
                  </a:cubicBezTo>
                  <a:cubicBezTo>
                    <a:pt x="23667" y="20706"/>
                    <a:pt x="825" y="12663"/>
                    <a:pt x="346" y="12504"/>
                  </a:cubicBezTo>
                  <a:cubicBezTo>
                    <a:pt x="-141" y="12344"/>
                    <a:pt x="178" y="11622"/>
                    <a:pt x="178" y="11622"/>
                  </a:cubicBezTo>
                  <a:cubicBezTo>
                    <a:pt x="178" y="11622"/>
                    <a:pt x="3964" y="1482"/>
                    <a:pt x="4359" y="843"/>
                  </a:cubicBezTo>
                  <a:cubicBezTo>
                    <a:pt x="4770" y="197"/>
                    <a:pt x="5249" y="273"/>
                    <a:pt x="5249" y="273"/>
                  </a:cubicBezTo>
                  <a:lnTo>
                    <a:pt x="28661" y="4135"/>
                  </a:lnTo>
                  <a:lnTo>
                    <a:pt x="28577" y="5427"/>
                  </a:lnTo>
                  <a:close/>
                </a:path>
              </a:pathLst>
            </a:custGeom>
            <a:solidFill>
              <a:srgbClr val="231F20"/>
            </a:solidFill>
            <a:ln w="7575" cap="flat">
              <a:noFill/>
              <a:prstDash val="solid"/>
              <a:round/>
            </a:ln>
          </p:spPr>
          <p:txBody>
            <a:bodyPr rtlCol="0" anchor="ctr"/>
            <a:lstStyle/>
            <a:p>
              <a:endParaRPr lang="en-GB"/>
            </a:p>
          </p:txBody>
        </p:sp>
        <p:sp>
          <p:nvSpPr>
            <p:cNvPr id="724" name="Freeform: Shape 723">
              <a:extLst>
                <a:ext uri="{FF2B5EF4-FFF2-40B4-BE49-F238E27FC236}">
                  <a16:creationId xmlns:a16="http://schemas.microsoft.com/office/drawing/2014/main" id="{15BF254D-F066-461F-82E7-26A9BFDEC309}"/>
                </a:ext>
              </a:extLst>
            </p:cNvPr>
            <p:cNvSpPr/>
            <p:nvPr/>
          </p:nvSpPr>
          <p:spPr>
            <a:xfrm>
              <a:off x="7010011" y="3998642"/>
              <a:ext cx="28510" cy="25183"/>
            </a:xfrm>
            <a:custGeom>
              <a:avLst/>
              <a:gdLst>
                <a:gd name="connsiteX0" fmla="*/ 21901 w 28510"/>
                <a:gd name="connsiteY0" fmla="*/ 25463 h 25183"/>
                <a:gd name="connsiteX1" fmla="*/ 503 w 28510"/>
                <a:gd name="connsiteY1" fmla="*/ 12913 h 25183"/>
                <a:gd name="connsiteX2" fmla="*/ 184 w 28510"/>
                <a:gd name="connsiteY2" fmla="*/ 11788 h 25183"/>
                <a:gd name="connsiteX3" fmla="*/ 5733 w 28510"/>
                <a:gd name="connsiteY3" fmla="*/ 279 h 25183"/>
                <a:gd name="connsiteX4" fmla="*/ 28583 w 28510"/>
                <a:gd name="connsiteY4" fmla="*/ 10739 h 25183"/>
                <a:gd name="connsiteX5" fmla="*/ 21901 w 28510"/>
                <a:gd name="connsiteY5" fmla="*/ 25463 h 25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0" h="25183">
                  <a:moveTo>
                    <a:pt x="21901" y="25463"/>
                  </a:moveTo>
                  <a:cubicBezTo>
                    <a:pt x="21901" y="25463"/>
                    <a:pt x="1225" y="13156"/>
                    <a:pt x="503" y="12913"/>
                  </a:cubicBezTo>
                  <a:cubicBezTo>
                    <a:pt x="-219" y="12670"/>
                    <a:pt x="184" y="11788"/>
                    <a:pt x="184" y="11788"/>
                  </a:cubicBezTo>
                  <a:lnTo>
                    <a:pt x="5733" y="279"/>
                  </a:lnTo>
                  <a:lnTo>
                    <a:pt x="28583" y="10739"/>
                  </a:lnTo>
                  <a:lnTo>
                    <a:pt x="21901" y="25463"/>
                  </a:lnTo>
                  <a:close/>
                </a:path>
              </a:pathLst>
            </a:custGeom>
            <a:solidFill>
              <a:srgbClr val="231F20"/>
            </a:solidFill>
            <a:ln w="7575" cap="flat">
              <a:noFill/>
              <a:prstDash val="solid"/>
              <a:round/>
            </a:ln>
          </p:spPr>
          <p:txBody>
            <a:bodyPr rtlCol="0" anchor="ctr"/>
            <a:lstStyle/>
            <a:p>
              <a:endParaRPr lang="en-GB"/>
            </a:p>
          </p:txBody>
        </p:sp>
        <p:sp>
          <p:nvSpPr>
            <p:cNvPr id="725" name="Freeform: Shape 724">
              <a:extLst>
                <a:ext uri="{FF2B5EF4-FFF2-40B4-BE49-F238E27FC236}">
                  <a16:creationId xmlns:a16="http://schemas.microsoft.com/office/drawing/2014/main" id="{CA449BF6-030F-49AD-9CBA-0E2CCD13A748}"/>
                </a:ext>
              </a:extLst>
            </p:cNvPr>
            <p:cNvSpPr/>
            <p:nvPr/>
          </p:nvSpPr>
          <p:spPr>
            <a:xfrm>
              <a:off x="7003646" y="3907045"/>
              <a:ext cx="12284" cy="16868"/>
            </a:xfrm>
            <a:custGeom>
              <a:avLst/>
              <a:gdLst>
                <a:gd name="connsiteX0" fmla="*/ 3160 w 12284"/>
                <a:gd name="connsiteY0" fmla="*/ 377 h 16868"/>
                <a:gd name="connsiteX1" fmla="*/ 1716 w 12284"/>
                <a:gd name="connsiteY1" fmla="*/ 294 h 16868"/>
                <a:gd name="connsiteX2" fmla="*/ 1078 w 12284"/>
                <a:gd name="connsiteY2" fmla="*/ 1183 h 16868"/>
                <a:gd name="connsiteX3" fmla="*/ 188 w 12284"/>
                <a:gd name="connsiteY3" fmla="*/ 3996 h 16868"/>
                <a:gd name="connsiteX4" fmla="*/ 507 w 12284"/>
                <a:gd name="connsiteY4" fmla="*/ 6808 h 16868"/>
                <a:gd name="connsiteX5" fmla="*/ 1397 w 12284"/>
                <a:gd name="connsiteY5" fmla="*/ 7614 h 16868"/>
                <a:gd name="connsiteX6" fmla="*/ 4285 w 12284"/>
                <a:gd name="connsiteY6" fmla="*/ 9628 h 16868"/>
                <a:gd name="connsiteX7" fmla="*/ 7105 w 12284"/>
                <a:gd name="connsiteY7" fmla="*/ 12365 h 16868"/>
                <a:gd name="connsiteX8" fmla="*/ 10085 w 12284"/>
                <a:gd name="connsiteY8" fmla="*/ 16143 h 16868"/>
                <a:gd name="connsiteX9" fmla="*/ 11773 w 12284"/>
                <a:gd name="connsiteY9" fmla="*/ 17108 h 16868"/>
                <a:gd name="connsiteX10" fmla="*/ 12335 w 12284"/>
                <a:gd name="connsiteY10" fmla="*/ 15740 h 16868"/>
                <a:gd name="connsiteX11" fmla="*/ 11529 w 12284"/>
                <a:gd name="connsiteY11" fmla="*/ 12684 h 16868"/>
                <a:gd name="connsiteX12" fmla="*/ 10002 w 12284"/>
                <a:gd name="connsiteY12" fmla="*/ 8503 h 16868"/>
                <a:gd name="connsiteX13" fmla="*/ 6862 w 12284"/>
                <a:gd name="connsiteY13" fmla="*/ 3190 h 16868"/>
                <a:gd name="connsiteX14" fmla="*/ 3160 w 12284"/>
                <a:gd name="connsiteY14" fmla="*/ 377 h 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84" h="16868">
                  <a:moveTo>
                    <a:pt x="3160" y="377"/>
                  </a:moveTo>
                  <a:cubicBezTo>
                    <a:pt x="3160" y="377"/>
                    <a:pt x="2438" y="134"/>
                    <a:pt x="1716" y="294"/>
                  </a:cubicBezTo>
                  <a:cubicBezTo>
                    <a:pt x="994" y="454"/>
                    <a:pt x="1313" y="613"/>
                    <a:pt x="1078" y="1183"/>
                  </a:cubicBezTo>
                  <a:cubicBezTo>
                    <a:pt x="834" y="1746"/>
                    <a:pt x="591" y="3030"/>
                    <a:pt x="188" y="3996"/>
                  </a:cubicBezTo>
                  <a:cubicBezTo>
                    <a:pt x="-215" y="4961"/>
                    <a:pt x="507" y="6808"/>
                    <a:pt x="507" y="6808"/>
                  </a:cubicBezTo>
                  <a:cubicBezTo>
                    <a:pt x="507" y="6808"/>
                    <a:pt x="994" y="7295"/>
                    <a:pt x="1397" y="7614"/>
                  </a:cubicBezTo>
                  <a:cubicBezTo>
                    <a:pt x="1800" y="7941"/>
                    <a:pt x="2438" y="8420"/>
                    <a:pt x="4285" y="9628"/>
                  </a:cubicBezTo>
                  <a:cubicBezTo>
                    <a:pt x="6140" y="10837"/>
                    <a:pt x="6300" y="11399"/>
                    <a:pt x="7105" y="12365"/>
                  </a:cubicBezTo>
                  <a:cubicBezTo>
                    <a:pt x="7911" y="13330"/>
                    <a:pt x="9599" y="15656"/>
                    <a:pt x="10085" y="16143"/>
                  </a:cubicBezTo>
                  <a:cubicBezTo>
                    <a:pt x="10564" y="16629"/>
                    <a:pt x="11051" y="17108"/>
                    <a:pt x="11773" y="17108"/>
                  </a:cubicBezTo>
                  <a:cubicBezTo>
                    <a:pt x="12495" y="17108"/>
                    <a:pt x="12335" y="16143"/>
                    <a:pt x="12335" y="15740"/>
                  </a:cubicBezTo>
                  <a:cubicBezTo>
                    <a:pt x="12335" y="15337"/>
                    <a:pt x="11773" y="13969"/>
                    <a:pt x="11529" y="12684"/>
                  </a:cubicBezTo>
                  <a:cubicBezTo>
                    <a:pt x="11286" y="11399"/>
                    <a:pt x="10564" y="9872"/>
                    <a:pt x="10002" y="8503"/>
                  </a:cubicBezTo>
                  <a:cubicBezTo>
                    <a:pt x="9439" y="7135"/>
                    <a:pt x="7995" y="4482"/>
                    <a:pt x="6862" y="3190"/>
                  </a:cubicBezTo>
                  <a:cubicBezTo>
                    <a:pt x="5737" y="1905"/>
                    <a:pt x="3160" y="377"/>
                    <a:pt x="3160" y="377"/>
                  </a:cubicBezTo>
                  <a:close/>
                </a:path>
              </a:pathLst>
            </a:custGeom>
            <a:solidFill>
              <a:srgbClr val="231F20"/>
            </a:solidFill>
            <a:ln w="7575" cap="flat">
              <a:noFill/>
              <a:prstDash val="solid"/>
              <a:round/>
            </a:ln>
          </p:spPr>
          <p:txBody>
            <a:bodyPr rtlCol="0" anchor="ctr"/>
            <a:lstStyle/>
            <a:p>
              <a:endParaRPr lang="en-GB"/>
            </a:p>
          </p:txBody>
        </p:sp>
        <p:sp>
          <p:nvSpPr>
            <p:cNvPr id="726" name="Freeform: Shape 725">
              <a:extLst>
                <a:ext uri="{FF2B5EF4-FFF2-40B4-BE49-F238E27FC236}">
                  <a16:creationId xmlns:a16="http://schemas.microsoft.com/office/drawing/2014/main" id="{64D31FE4-79BE-472D-9E9E-A7832777AD0D}"/>
                </a:ext>
              </a:extLst>
            </p:cNvPr>
            <p:cNvSpPr/>
            <p:nvPr/>
          </p:nvSpPr>
          <p:spPr>
            <a:xfrm>
              <a:off x="7002510" y="3924476"/>
              <a:ext cx="17103" cy="26253"/>
            </a:xfrm>
            <a:custGeom>
              <a:avLst/>
              <a:gdLst>
                <a:gd name="connsiteX0" fmla="*/ 998 w 17103"/>
                <a:gd name="connsiteY0" fmla="*/ 492 h 26253"/>
                <a:gd name="connsiteX1" fmla="*/ 117 w 17103"/>
                <a:gd name="connsiteY1" fmla="*/ 9424 h 26253"/>
                <a:gd name="connsiteX2" fmla="*/ 595 w 17103"/>
                <a:gd name="connsiteY2" fmla="*/ 12799 h 26253"/>
                <a:gd name="connsiteX3" fmla="*/ 16604 w 17103"/>
                <a:gd name="connsiteY3" fmla="*/ 26473 h 26253"/>
                <a:gd name="connsiteX4" fmla="*/ 17166 w 17103"/>
                <a:gd name="connsiteY4" fmla="*/ 26078 h 26253"/>
                <a:gd name="connsiteX5" fmla="*/ 16771 w 17103"/>
                <a:gd name="connsiteY5" fmla="*/ 13445 h 26253"/>
                <a:gd name="connsiteX6" fmla="*/ 2047 w 17103"/>
                <a:gd name="connsiteY6" fmla="*/ 249 h 26253"/>
                <a:gd name="connsiteX7" fmla="*/ 998 w 17103"/>
                <a:gd name="connsiteY7" fmla="*/ 492 h 2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3" h="26253">
                  <a:moveTo>
                    <a:pt x="998" y="492"/>
                  </a:moveTo>
                  <a:cubicBezTo>
                    <a:pt x="998" y="492"/>
                    <a:pt x="352" y="6687"/>
                    <a:pt x="117" y="9424"/>
                  </a:cubicBezTo>
                  <a:cubicBezTo>
                    <a:pt x="-127" y="12160"/>
                    <a:pt x="595" y="12799"/>
                    <a:pt x="595" y="12799"/>
                  </a:cubicBezTo>
                  <a:cubicBezTo>
                    <a:pt x="595" y="12799"/>
                    <a:pt x="15965" y="26314"/>
                    <a:pt x="16604" y="26473"/>
                  </a:cubicBezTo>
                  <a:cubicBezTo>
                    <a:pt x="17250" y="26633"/>
                    <a:pt x="17166" y="26078"/>
                    <a:pt x="17166" y="26078"/>
                  </a:cubicBezTo>
                  <a:lnTo>
                    <a:pt x="16771" y="13445"/>
                  </a:lnTo>
                  <a:lnTo>
                    <a:pt x="2047" y="249"/>
                  </a:lnTo>
                  <a:lnTo>
                    <a:pt x="998" y="492"/>
                  </a:lnTo>
                  <a:close/>
                </a:path>
              </a:pathLst>
            </a:custGeom>
            <a:solidFill>
              <a:srgbClr val="231F20"/>
            </a:solidFill>
            <a:ln w="7575" cap="flat">
              <a:noFill/>
              <a:prstDash val="solid"/>
              <a:round/>
            </a:ln>
          </p:spPr>
          <p:txBody>
            <a:bodyPr rtlCol="0" anchor="ctr"/>
            <a:lstStyle/>
            <a:p>
              <a:endParaRPr lang="en-GB"/>
            </a:p>
          </p:txBody>
        </p:sp>
        <p:sp>
          <p:nvSpPr>
            <p:cNvPr id="727" name="Freeform: Shape 726">
              <a:extLst>
                <a:ext uri="{FF2B5EF4-FFF2-40B4-BE49-F238E27FC236}">
                  <a16:creationId xmlns:a16="http://schemas.microsoft.com/office/drawing/2014/main" id="{A72DF6CC-6ACD-4543-87FC-5999C9F47059}"/>
                </a:ext>
              </a:extLst>
            </p:cNvPr>
            <p:cNvSpPr/>
            <p:nvPr/>
          </p:nvSpPr>
          <p:spPr>
            <a:xfrm>
              <a:off x="7000789" y="3947364"/>
              <a:ext cx="18828" cy="24380"/>
            </a:xfrm>
            <a:custGeom>
              <a:avLst/>
              <a:gdLst>
                <a:gd name="connsiteX0" fmla="*/ 18895 w 18828"/>
                <a:gd name="connsiteY0" fmla="*/ 15096 h 24380"/>
                <a:gd name="connsiteX1" fmla="*/ 17367 w 18828"/>
                <a:gd name="connsiteY1" fmla="*/ 24187 h 24380"/>
                <a:gd name="connsiteX2" fmla="*/ 15679 w 18828"/>
                <a:gd name="connsiteY2" fmla="*/ 24270 h 24380"/>
                <a:gd name="connsiteX3" fmla="*/ 1032 w 18828"/>
                <a:gd name="connsiteY3" fmla="*/ 12762 h 24380"/>
                <a:gd name="connsiteX4" fmla="*/ 66 w 18828"/>
                <a:gd name="connsiteY4" fmla="*/ 10915 h 24380"/>
                <a:gd name="connsiteX5" fmla="*/ 712 w 18828"/>
                <a:gd name="connsiteY5" fmla="*/ 1018 h 24380"/>
                <a:gd name="connsiteX6" fmla="*/ 2164 w 18828"/>
                <a:gd name="connsiteY6" fmla="*/ 539 h 24380"/>
                <a:gd name="connsiteX7" fmla="*/ 18895 w 18828"/>
                <a:gd name="connsiteY7" fmla="*/ 15096 h 2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8" h="24380">
                  <a:moveTo>
                    <a:pt x="18895" y="15096"/>
                  </a:moveTo>
                  <a:cubicBezTo>
                    <a:pt x="18895" y="15096"/>
                    <a:pt x="17602" y="23221"/>
                    <a:pt x="17367" y="24187"/>
                  </a:cubicBezTo>
                  <a:cubicBezTo>
                    <a:pt x="17124" y="25152"/>
                    <a:pt x="15679" y="24270"/>
                    <a:pt x="15679" y="24270"/>
                  </a:cubicBezTo>
                  <a:cubicBezTo>
                    <a:pt x="15679" y="24270"/>
                    <a:pt x="1754" y="13248"/>
                    <a:pt x="1032" y="12762"/>
                  </a:cubicBezTo>
                  <a:cubicBezTo>
                    <a:pt x="309" y="12283"/>
                    <a:pt x="66" y="10915"/>
                    <a:pt x="66" y="10915"/>
                  </a:cubicBezTo>
                  <a:cubicBezTo>
                    <a:pt x="66" y="10915"/>
                    <a:pt x="553" y="2386"/>
                    <a:pt x="712" y="1018"/>
                  </a:cubicBezTo>
                  <a:cubicBezTo>
                    <a:pt x="872" y="-343"/>
                    <a:pt x="2164" y="539"/>
                    <a:pt x="2164" y="539"/>
                  </a:cubicBezTo>
                  <a:lnTo>
                    <a:pt x="18895" y="15096"/>
                  </a:lnTo>
                  <a:close/>
                </a:path>
              </a:pathLst>
            </a:custGeom>
            <a:solidFill>
              <a:srgbClr val="231F20"/>
            </a:solidFill>
            <a:ln w="7575" cap="flat">
              <a:noFill/>
              <a:prstDash val="solid"/>
              <a:round/>
            </a:ln>
          </p:spPr>
          <p:txBody>
            <a:bodyPr rtlCol="0" anchor="ctr"/>
            <a:lstStyle/>
            <a:p>
              <a:endParaRPr lang="en-GB"/>
            </a:p>
          </p:txBody>
        </p:sp>
        <p:sp>
          <p:nvSpPr>
            <p:cNvPr id="728" name="Freeform: Shape 727">
              <a:extLst>
                <a:ext uri="{FF2B5EF4-FFF2-40B4-BE49-F238E27FC236}">
                  <a16:creationId xmlns:a16="http://schemas.microsoft.com/office/drawing/2014/main" id="{6CE4FCC4-D644-4646-A3CC-47CA23B401A1}"/>
                </a:ext>
              </a:extLst>
            </p:cNvPr>
            <p:cNvSpPr/>
            <p:nvPr/>
          </p:nvSpPr>
          <p:spPr>
            <a:xfrm>
              <a:off x="6998942" y="3968426"/>
              <a:ext cx="15924" cy="21837"/>
            </a:xfrm>
            <a:custGeom>
              <a:avLst/>
              <a:gdLst>
                <a:gd name="connsiteX0" fmla="*/ 15990 w 15924"/>
                <a:gd name="connsiteY0" fmla="*/ 14238 h 21837"/>
                <a:gd name="connsiteX1" fmla="*/ 14142 w 15924"/>
                <a:gd name="connsiteY1" fmla="*/ 21239 h 21837"/>
                <a:gd name="connsiteX2" fmla="*/ 11969 w 15924"/>
                <a:gd name="connsiteY2" fmla="*/ 21399 h 21837"/>
                <a:gd name="connsiteX3" fmla="*/ 1266 w 15924"/>
                <a:gd name="connsiteY3" fmla="*/ 11905 h 21837"/>
                <a:gd name="connsiteX4" fmla="*/ 65 w 15924"/>
                <a:gd name="connsiteY4" fmla="*/ 10134 h 21837"/>
                <a:gd name="connsiteX5" fmla="*/ 384 w 15924"/>
                <a:gd name="connsiteY5" fmla="*/ 3300 h 21837"/>
                <a:gd name="connsiteX6" fmla="*/ 2398 w 15924"/>
                <a:gd name="connsiteY6" fmla="*/ 480 h 21837"/>
                <a:gd name="connsiteX7" fmla="*/ 15914 w 15924"/>
                <a:gd name="connsiteY7" fmla="*/ 12308 h 21837"/>
                <a:gd name="connsiteX8" fmla="*/ 15990 w 15924"/>
                <a:gd name="connsiteY8" fmla="*/ 14238 h 21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24" h="21837">
                  <a:moveTo>
                    <a:pt x="15990" y="14238"/>
                  </a:moveTo>
                  <a:cubicBezTo>
                    <a:pt x="15990" y="14238"/>
                    <a:pt x="14621" y="19384"/>
                    <a:pt x="14142" y="21239"/>
                  </a:cubicBezTo>
                  <a:cubicBezTo>
                    <a:pt x="13656" y="23086"/>
                    <a:pt x="11969" y="21399"/>
                    <a:pt x="11969" y="21399"/>
                  </a:cubicBezTo>
                  <a:cubicBezTo>
                    <a:pt x="11969" y="21399"/>
                    <a:pt x="2474" y="12870"/>
                    <a:pt x="1266" y="11905"/>
                  </a:cubicBezTo>
                  <a:cubicBezTo>
                    <a:pt x="65" y="10939"/>
                    <a:pt x="65" y="10134"/>
                    <a:pt x="65" y="10134"/>
                  </a:cubicBezTo>
                  <a:cubicBezTo>
                    <a:pt x="65" y="10134"/>
                    <a:pt x="300" y="7481"/>
                    <a:pt x="384" y="3300"/>
                  </a:cubicBezTo>
                  <a:cubicBezTo>
                    <a:pt x="460" y="-888"/>
                    <a:pt x="2398" y="480"/>
                    <a:pt x="2398" y="480"/>
                  </a:cubicBezTo>
                  <a:lnTo>
                    <a:pt x="15914" y="12308"/>
                  </a:lnTo>
                  <a:lnTo>
                    <a:pt x="15990" y="14238"/>
                  </a:lnTo>
                  <a:close/>
                </a:path>
              </a:pathLst>
            </a:custGeom>
            <a:solidFill>
              <a:srgbClr val="231F20"/>
            </a:solidFill>
            <a:ln w="7575" cap="flat">
              <a:noFill/>
              <a:prstDash val="solid"/>
              <a:round/>
            </a:ln>
          </p:spPr>
          <p:txBody>
            <a:bodyPr rtlCol="0" anchor="ctr"/>
            <a:lstStyle/>
            <a:p>
              <a:endParaRPr lang="en-GB"/>
            </a:p>
          </p:txBody>
        </p:sp>
        <p:sp>
          <p:nvSpPr>
            <p:cNvPr id="729" name="Freeform: Shape 728">
              <a:extLst>
                <a:ext uri="{FF2B5EF4-FFF2-40B4-BE49-F238E27FC236}">
                  <a16:creationId xmlns:a16="http://schemas.microsoft.com/office/drawing/2014/main" id="{A5094700-404E-4F19-A733-18B64CE408ED}"/>
                </a:ext>
              </a:extLst>
            </p:cNvPr>
            <p:cNvSpPr/>
            <p:nvPr/>
          </p:nvSpPr>
          <p:spPr>
            <a:xfrm>
              <a:off x="6997657" y="3990760"/>
              <a:ext cx="11630" cy="15932"/>
            </a:xfrm>
            <a:custGeom>
              <a:avLst/>
              <a:gdLst>
                <a:gd name="connsiteX0" fmla="*/ 1827 w 11630"/>
                <a:gd name="connsiteY0" fmla="*/ 274 h 15932"/>
                <a:gd name="connsiteX1" fmla="*/ 11161 w 11630"/>
                <a:gd name="connsiteY1" fmla="*/ 6310 h 15932"/>
                <a:gd name="connsiteX2" fmla="*/ 11564 w 11630"/>
                <a:gd name="connsiteY2" fmla="*/ 7921 h 15932"/>
                <a:gd name="connsiteX3" fmla="*/ 7300 w 11630"/>
                <a:gd name="connsiteY3" fmla="*/ 16207 h 15932"/>
                <a:gd name="connsiteX4" fmla="*/ 63 w 11630"/>
                <a:gd name="connsiteY4" fmla="*/ 9852 h 15932"/>
                <a:gd name="connsiteX5" fmla="*/ 862 w 11630"/>
                <a:gd name="connsiteY5" fmla="*/ 518 h 15932"/>
                <a:gd name="connsiteX6" fmla="*/ 1827 w 11630"/>
                <a:gd name="connsiteY6" fmla="*/ 274 h 1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30" h="15932">
                  <a:moveTo>
                    <a:pt x="1827" y="274"/>
                  </a:moveTo>
                  <a:cubicBezTo>
                    <a:pt x="1827" y="274"/>
                    <a:pt x="10272" y="5990"/>
                    <a:pt x="11161" y="6310"/>
                  </a:cubicBezTo>
                  <a:cubicBezTo>
                    <a:pt x="12043" y="6629"/>
                    <a:pt x="11564" y="7921"/>
                    <a:pt x="11564" y="7921"/>
                  </a:cubicBezTo>
                  <a:lnTo>
                    <a:pt x="7300" y="16207"/>
                  </a:lnTo>
                  <a:lnTo>
                    <a:pt x="63" y="9852"/>
                  </a:lnTo>
                  <a:lnTo>
                    <a:pt x="862" y="518"/>
                  </a:lnTo>
                  <a:lnTo>
                    <a:pt x="1827" y="274"/>
                  </a:lnTo>
                  <a:close/>
                </a:path>
              </a:pathLst>
            </a:custGeom>
            <a:solidFill>
              <a:srgbClr val="231F20"/>
            </a:solidFill>
            <a:ln w="7575" cap="flat">
              <a:noFill/>
              <a:prstDash val="solid"/>
              <a:round/>
            </a:ln>
          </p:spPr>
          <p:txBody>
            <a:bodyPr rtlCol="0" anchor="ctr"/>
            <a:lstStyle/>
            <a:p>
              <a:endParaRPr lang="en-GB"/>
            </a:p>
          </p:txBody>
        </p:sp>
        <p:sp>
          <p:nvSpPr>
            <p:cNvPr id="730" name="Freeform: Shape 729">
              <a:extLst>
                <a:ext uri="{FF2B5EF4-FFF2-40B4-BE49-F238E27FC236}">
                  <a16:creationId xmlns:a16="http://schemas.microsoft.com/office/drawing/2014/main" id="{6947667E-C207-449B-B7BD-F091F66DF7A5}"/>
                </a:ext>
              </a:extLst>
            </p:cNvPr>
            <p:cNvSpPr/>
            <p:nvPr/>
          </p:nvSpPr>
          <p:spPr>
            <a:xfrm>
              <a:off x="6984931" y="3905571"/>
              <a:ext cx="12961" cy="14883"/>
            </a:xfrm>
            <a:custGeom>
              <a:avLst/>
              <a:gdLst>
                <a:gd name="connsiteX0" fmla="*/ 11332 w 12961"/>
                <a:gd name="connsiteY0" fmla="*/ 239 h 14883"/>
                <a:gd name="connsiteX1" fmla="*/ 12222 w 12961"/>
                <a:gd name="connsiteY1" fmla="*/ 322 h 14883"/>
                <a:gd name="connsiteX2" fmla="*/ 13020 w 12961"/>
                <a:gd name="connsiteY2" fmla="*/ 725 h 14883"/>
                <a:gd name="connsiteX3" fmla="*/ 12944 w 12961"/>
                <a:gd name="connsiteY3" fmla="*/ 7642 h 14883"/>
                <a:gd name="connsiteX4" fmla="*/ 12541 w 12961"/>
                <a:gd name="connsiteY4" fmla="*/ 7726 h 14883"/>
                <a:gd name="connsiteX5" fmla="*/ 9166 w 12961"/>
                <a:gd name="connsiteY5" fmla="*/ 9011 h 14883"/>
                <a:gd name="connsiteX6" fmla="*/ 3290 w 12961"/>
                <a:gd name="connsiteY6" fmla="*/ 13191 h 14883"/>
                <a:gd name="connsiteX7" fmla="*/ 637 w 12961"/>
                <a:gd name="connsiteY7" fmla="*/ 15122 h 14883"/>
                <a:gd name="connsiteX8" fmla="*/ 75 w 12961"/>
                <a:gd name="connsiteY8" fmla="*/ 14400 h 14883"/>
                <a:gd name="connsiteX9" fmla="*/ 3131 w 12961"/>
                <a:gd name="connsiteY9" fmla="*/ 8524 h 14883"/>
                <a:gd name="connsiteX10" fmla="*/ 11332 w 12961"/>
                <a:gd name="connsiteY10" fmla="*/ 239 h 14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1" h="14883">
                  <a:moveTo>
                    <a:pt x="11332" y="239"/>
                  </a:moveTo>
                  <a:cubicBezTo>
                    <a:pt x="11332" y="239"/>
                    <a:pt x="11735" y="322"/>
                    <a:pt x="12222" y="322"/>
                  </a:cubicBezTo>
                  <a:cubicBezTo>
                    <a:pt x="12701" y="322"/>
                    <a:pt x="13020" y="725"/>
                    <a:pt x="13020" y="725"/>
                  </a:cubicBezTo>
                  <a:lnTo>
                    <a:pt x="12944" y="7642"/>
                  </a:lnTo>
                  <a:lnTo>
                    <a:pt x="12541" y="7726"/>
                  </a:lnTo>
                  <a:cubicBezTo>
                    <a:pt x="12541" y="7726"/>
                    <a:pt x="10610" y="8448"/>
                    <a:pt x="9166" y="9011"/>
                  </a:cubicBezTo>
                  <a:cubicBezTo>
                    <a:pt x="7714" y="9573"/>
                    <a:pt x="4256" y="12788"/>
                    <a:pt x="3290" y="13191"/>
                  </a:cubicBezTo>
                  <a:cubicBezTo>
                    <a:pt x="2325" y="13594"/>
                    <a:pt x="1359" y="15122"/>
                    <a:pt x="637" y="15122"/>
                  </a:cubicBezTo>
                  <a:cubicBezTo>
                    <a:pt x="-92" y="15122"/>
                    <a:pt x="75" y="14400"/>
                    <a:pt x="75" y="14400"/>
                  </a:cubicBezTo>
                  <a:cubicBezTo>
                    <a:pt x="75" y="14400"/>
                    <a:pt x="478" y="13115"/>
                    <a:pt x="3131" y="8524"/>
                  </a:cubicBezTo>
                  <a:cubicBezTo>
                    <a:pt x="5783" y="3940"/>
                    <a:pt x="11332" y="239"/>
                    <a:pt x="11332" y="239"/>
                  </a:cubicBezTo>
                  <a:close/>
                </a:path>
              </a:pathLst>
            </a:custGeom>
            <a:solidFill>
              <a:srgbClr val="231F20"/>
            </a:solidFill>
            <a:ln w="7575" cap="flat">
              <a:noFill/>
              <a:prstDash val="solid"/>
              <a:round/>
            </a:ln>
          </p:spPr>
          <p:txBody>
            <a:bodyPr rtlCol="0" anchor="ctr"/>
            <a:lstStyle/>
            <a:p>
              <a:endParaRPr lang="en-GB"/>
            </a:p>
          </p:txBody>
        </p:sp>
        <p:sp>
          <p:nvSpPr>
            <p:cNvPr id="731" name="Freeform: Shape 730">
              <a:extLst>
                <a:ext uri="{FF2B5EF4-FFF2-40B4-BE49-F238E27FC236}">
                  <a16:creationId xmlns:a16="http://schemas.microsoft.com/office/drawing/2014/main" id="{96B451AD-6D68-465C-B19B-F16702B52DFA}"/>
                </a:ext>
              </a:extLst>
            </p:cNvPr>
            <p:cNvSpPr/>
            <p:nvPr/>
          </p:nvSpPr>
          <p:spPr>
            <a:xfrm>
              <a:off x="6977030" y="3923754"/>
              <a:ext cx="19658" cy="20995"/>
            </a:xfrm>
            <a:custGeom>
              <a:avLst/>
              <a:gdLst>
                <a:gd name="connsiteX0" fmla="*/ 18350 w 19658"/>
                <a:gd name="connsiteY0" fmla="*/ 247 h 20995"/>
                <a:gd name="connsiteX1" fmla="*/ 19558 w 19658"/>
                <a:gd name="connsiteY1" fmla="*/ 247 h 20995"/>
                <a:gd name="connsiteX2" fmla="*/ 19475 w 19658"/>
                <a:gd name="connsiteY2" fmla="*/ 2102 h 20995"/>
                <a:gd name="connsiteX3" fmla="*/ 19072 w 19658"/>
                <a:gd name="connsiteY3" fmla="*/ 10061 h 20995"/>
                <a:gd name="connsiteX4" fmla="*/ 18593 w 19658"/>
                <a:gd name="connsiteY4" fmla="*/ 12151 h 20995"/>
                <a:gd name="connsiteX5" fmla="*/ 973 w 19658"/>
                <a:gd name="connsiteY5" fmla="*/ 21242 h 20995"/>
                <a:gd name="connsiteX6" fmla="*/ 167 w 19658"/>
                <a:gd name="connsiteY6" fmla="*/ 20193 h 20995"/>
                <a:gd name="connsiteX7" fmla="*/ 973 w 19658"/>
                <a:gd name="connsiteY7" fmla="*/ 18673 h 20995"/>
                <a:gd name="connsiteX8" fmla="*/ 1132 w 19658"/>
                <a:gd name="connsiteY8" fmla="*/ 15374 h 20995"/>
                <a:gd name="connsiteX9" fmla="*/ 2987 w 19658"/>
                <a:gd name="connsiteY9" fmla="*/ 9901 h 20995"/>
                <a:gd name="connsiteX10" fmla="*/ 4591 w 19658"/>
                <a:gd name="connsiteY10" fmla="*/ 7005 h 20995"/>
                <a:gd name="connsiteX11" fmla="*/ 6522 w 19658"/>
                <a:gd name="connsiteY11" fmla="*/ 5880 h 20995"/>
                <a:gd name="connsiteX12" fmla="*/ 8293 w 19658"/>
                <a:gd name="connsiteY12" fmla="*/ 5561 h 20995"/>
                <a:gd name="connsiteX13" fmla="*/ 18350 w 19658"/>
                <a:gd name="connsiteY13" fmla="*/ 247 h 2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58" h="20995">
                  <a:moveTo>
                    <a:pt x="18350" y="247"/>
                  </a:moveTo>
                  <a:lnTo>
                    <a:pt x="19558" y="247"/>
                  </a:lnTo>
                  <a:cubicBezTo>
                    <a:pt x="19953" y="247"/>
                    <a:pt x="19475" y="2102"/>
                    <a:pt x="19475" y="2102"/>
                  </a:cubicBezTo>
                  <a:cubicBezTo>
                    <a:pt x="19475" y="2102"/>
                    <a:pt x="19072" y="7332"/>
                    <a:pt x="19072" y="10061"/>
                  </a:cubicBezTo>
                  <a:cubicBezTo>
                    <a:pt x="19072" y="12797"/>
                    <a:pt x="18593" y="12151"/>
                    <a:pt x="18593" y="12151"/>
                  </a:cubicBezTo>
                  <a:cubicBezTo>
                    <a:pt x="18593" y="12151"/>
                    <a:pt x="1695" y="21326"/>
                    <a:pt x="973" y="21242"/>
                  </a:cubicBezTo>
                  <a:cubicBezTo>
                    <a:pt x="251" y="21166"/>
                    <a:pt x="486" y="20839"/>
                    <a:pt x="167" y="20193"/>
                  </a:cubicBezTo>
                  <a:cubicBezTo>
                    <a:pt x="-152" y="19555"/>
                    <a:pt x="251" y="19228"/>
                    <a:pt x="973" y="18673"/>
                  </a:cubicBezTo>
                  <a:cubicBezTo>
                    <a:pt x="1695" y="18103"/>
                    <a:pt x="1132" y="17381"/>
                    <a:pt x="1132" y="15374"/>
                  </a:cubicBezTo>
                  <a:cubicBezTo>
                    <a:pt x="1132" y="13360"/>
                    <a:pt x="2022" y="12311"/>
                    <a:pt x="2987" y="9901"/>
                  </a:cubicBezTo>
                  <a:cubicBezTo>
                    <a:pt x="3953" y="7492"/>
                    <a:pt x="3466" y="9019"/>
                    <a:pt x="4591" y="7005"/>
                  </a:cubicBezTo>
                  <a:cubicBezTo>
                    <a:pt x="5716" y="4991"/>
                    <a:pt x="5397" y="6199"/>
                    <a:pt x="6522" y="5880"/>
                  </a:cubicBezTo>
                  <a:cubicBezTo>
                    <a:pt x="7647" y="5561"/>
                    <a:pt x="8293" y="5561"/>
                    <a:pt x="8293" y="5561"/>
                  </a:cubicBezTo>
                  <a:lnTo>
                    <a:pt x="18350" y="247"/>
                  </a:lnTo>
                  <a:close/>
                </a:path>
              </a:pathLst>
            </a:custGeom>
            <a:solidFill>
              <a:srgbClr val="231F20"/>
            </a:solidFill>
            <a:ln w="7575" cap="flat">
              <a:noFill/>
              <a:prstDash val="solid"/>
              <a:round/>
            </a:ln>
          </p:spPr>
          <p:txBody>
            <a:bodyPr rtlCol="0" anchor="ctr"/>
            <a:lstStyle/>
            <a:p>
              <a:endParaRPr lang="en-GB"/>
            </a:p>
          </p:txBody>
        </p:sp>
        <p:sp>
          <p:nvSpPr>
            <p:cNvPr id="732" name="Freeform: Shape 731">
              <a:extLst>
                <a:ext uri="{FF2B5EF4-FFF2-40B4-BE49-F238E27FC236}">
                  <a16:creationId xmlns:a16="http://schemas.microsoft.com/office/drawing/2014/main" id="{05FB434B-F4B2-449B-B9B9-7ACD92FAA04C}"/>
                </a:ext>
              </a:extLst>
            </p:cNvPr>
            <p:cNvSpPr/>
            <p:nvPr/>
          </p:nvSpPr>
          <p:spPr>
            <a:xfrm>
              <a:off x="6974884" y="3945471"/>
              <a:ext cx="20525" cy="22313"/>
            </a:xfrm>
            <a:custGeom>
              <a:avLst/>
              <a:gdLst>
                <a:gd name="connsiteX0" fmla="*/ 18481 w 20525"/>
                <a:gd name="connsiteY0" fmla="*/ 257 h 22313"/>
                <a:gd name="connsiteX1" fmla="*/ 20245 w 20525"/>
                <a:gd name="connsiteY1" fmla="*/ 584 h 22313"/>
                <a:gd name="connsiteX2" fmla="*/ 20488 w 20525"/>
                <a:gd name="connsiteY2" fmla="*/ 1625 h 22313"/>
                <a:gd name="connsiteX3" fmla="*/ 19766 w 20525"/>
                <a:gd name="connsiteY3" fmla="*/ 9272 h 22313"/>
                <a:gd name="connsiteX4" fmla="*/ 18725 w 20525"/>
                <a:gd name="connsiteY4" fmla="*/ 11203 h 22313"/>
                <a:gd name="connsiteX5" fmla="*/ 2465 w 20525"/>
                <a:gd name="connsiteY5" fmla="*/ 22141 h 22313"/>
                <a:gd name="connsiteX6" fmla="*/ 56 w 20525"/>
                <a:gd name="connsiteY6" fmla="*/ 21419 h 22313"/>
                <a:gd name="connsiteX7" fmla="*/ 618 w 20525"/>
                <a:gd name="connsiteY7" fmla="*/ 9834 h 22313"/>
                <a:gd name="connsiteX8" fmla="*/ 2070 w 20525"/>
                <a:gd name="connsiteY8" fmla="*/ 9105 h 22313"/>
                <a:gd name="connsiteX9" fmla="*/ 18079 w 20525"/>
                <a:gd name="connsiteY9" fmla="*/ 827 h 22313"/>
                <a:gd name="connsiteX10" fmla="*/ 18481 w 20525"/>
                <a:gd name="connsiteY10" fmla="*/ 257 h 2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25" h="22313">
                  <a:moveTo>
                    <a:pt x="18481" y="257"/>
                  </a:moveTo>
                  <a:cubicBezTo>
                    <a:pt x="18481" y="257"/>
                    <a:pt x="19690" y="257"/>
                    <a:pt x="20245" y="584"/>
                  </a:cubicBezTo>
                  <a:cubicBezTo>
                    <a:pt x="20815" y="903"/>
                    <a:pt x="20488" y="1625"/>
                    <a:pt x="20488" y="1625"/>
                  </a:cubicBezTo>
                  <a:cubicBezTo>
                    <a:pt x="20488" y="1625"/>
                    <a:pt x="19690" y="8063"/>
                    <a:pt x="19766" y="9272"/>
                  </a:cubicBezTo>
                  <a:cubicBezTo>
                    <a:pt x="19850" y="10481"/>
                    <a:pt x="18725" y="11203"/>
                    <a:pt x="18725" y="11203"/>
                  </a:cubicBezTo>
                  <a:cubicBezTo>
                    <a:pt x="18725" y="11203"/>
                    <a:pt x="4320" y="20856"/>
                    <a:pt x="2465" y="22141"/>
                  </a:cubicBezTo>
                  <a:cubicBezTo>
                    <a:pt x="618" y="23426"/>
                    <a:pt x="56" y="21419"/>
                    <a:pt x="56" y="21419"/>
                  </a:cubicBezTo>
                  <a:cubicBezTo>
                    <a:pt x="56" y="21419"/>
                    <a:pt x="542" y="10876"/>
                    <a:pt x="618" y="9834"/>
                  </a:cubicBezTo>
                  <a:cubicBezTo>
                    <a:pt x="702" y="8785"/>
                    <a:pt x="2070" y="9105"/>
                    <a:pt x="2070" y="9105"/>
                  </a:cubicBezTo>
                  <a:lnTo>
                    <a:pt x="18079" y="827"/>
                  </a:lnTo>
                  <a:lnTo>
                    <a:pt x="18481" y="257"/>
                  </a:lnTo>
                  <a:close/>
                </a:path>
              </a:pathLst>
            </a:custGeom>
            <a:solidFill>
              <a:srgbClr val="231F20"/>
            </a:solidFill>
            <a:ln w="7575" cap="flat">
              <a:noFill/>
              <a:prstDash val="solid"/>
              <a:round/>
            </a:ln>
          </p:spPr>
          <p:txBody>
            <a:bodyPr rtlCol="0" anchor="ctr"/>
            <a:lstStyle/>
            <a:p>
              <a:endParaRPr lang="en-GB"/>
            </a:p>
          </p:txBody>
        </p:sp>
        <p:sp>
          <p:nvSpPr>
            <p:cNvPr id="733" name="Freeform: Shape 732">
              <a:extLst>
                <a:ext uri="{FF2B5EF4-FFF2-40B4-BE49-F238E27FC236}">
                  <a16:creationId xmlns:a16="http://schemas.microsoft.com/office/drawing/2014/main" id="{2EB352AB-A590-44F5-8AD8-6F7BC41BADBD}"/>
                </a:ext>
              </a:extLst>
            </p:cNvPr>
            <p:cNvSpPr/>
            <p:nvPr/>
          </p:nvSpPr>
          <p:spPr>
            <a:xfrm>
              <a:off x="6974698" y="3967522"/>
              <a:ext cx="18724" cy="20355"/>
            </a:xfrm>
            <a:custGeom>
              <a:avLst/>
              <a:gdLst>
                <a:gd name="connsiteX0" fmla="*/ 18750 w 18724"/>
                <a:gd name="connsiteY0" fmla="*/ 1147 h 20355"/>
                <a:gd name="connsiteX1" fmla="*/ 18750 w 18724"/>
                <a:gd name="connsiteY1" fmla="*/ 10238 h 20355"/>
                <a:gd name="connsiteX2" fmla="*/ 17701 w 18724"/>
                <a:gd name="connsiteY2" fmla="*/ 11850 h 20355"/>
                <a:gd name="connsiteX3" fmla="*/ 6117 w 18724"/>
                <a:gd name="connsiteY3" fmla="*/ 19330 h 20355"/>
                <a:gd name="connsiteX4" fmla="*/ 1777 w 18724"/>
                <a:gd name="connsiteY4" fmla="*/ 20614 h 20355"/>
                <a:gd name="connsiteX5" fmla="*/ 484 w 18724"/>
                <a:gd name="connsiteY5" fmla="*/ 17794 h 20355"/>
                <a:gd name="connsiteX6" fmla="*/ 82 w 18724"/>
                <a:gd name="connsiteY6" fmla="*/ 11044 h 20355"/>
                <a:gd name="connsiteX7" fmla="*/ 2415 w 18724"/>
                <a:gd name="connsiteY7" fmla="*/ 8064 h 20355"/>
                <a:gd name="connsiteX8" fmla="*/ 18021 w 18724"/>
                <a:gd name="connsiteY8" fmla="*/ 266 h 20355"/>
                <a:gd name="connsiteX9" fmla="*/ 18750 w 18724"/>
                <a:gd name="connsiteY9" fmla="*/ 1147 h 2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24" h="20355">
                  <a:moveTo>
                    <a:pt x="18750" y="1147"/>
                  </a:moveTo>
                  <a:cubicBezTo>
                    <a:pt x="18750" y="1147"/>
                    <a:pt x="18507" y="9836"/>
                    <a:pt x="18750" y="10238"/>
                  </a:cubicBezTo>
                  <a:cubicBezTo>
                    <a:pt x="18986" y="10634"/>
                    <a:pt x="17701" y="11850"/>
                    <a:pt x="17701" y="11850"/>
                  </a:cubicBezTo>
                  <a:cubicBezTo>
                    <a:pt x="17701" y="11850"/>
                    <a:pt x="7804" y="18281"/>
                    <a:pt x="6117" y="19330"/>
                  </a:cubicBezTo>
                  <a:cubicBezTo>
                    <a:pt x="4429" y="20371"/>
                    <a:pt x="3221" y="20531"/>
                    <a:pt x="1777" y="20614"/>
                  </a:cubicBezTo>
                  <a:cubicBezTo>
                    <a:pt x="325" y="20698"/>
                    <a:pt x="887" y="19968"/>
                    <a:pt x="484" y="17794"/>
                  </a:cubicBezTo>
                  <a:cubicBezTo>
                    <a:pt x="82" y="15628"/>
                    <a:pt x="5" y="12891"/>
                    <a:pt x="82" y="11044"/>
                  </a:cubicBezTo>
                  <a:cubicBezTo>
                    <a:pt x="165" y="9189"/>
                    <a:pt x="804" y="9433"/>
                    <a:pt x="2415" y="8064"/>
                  </a:cubicBezTo>
                  <a:cubicBezTo>
                    <a:pt x="4027" y="6696"/>
                    <a:pt x="18021" y="266"/>
                    <a:pt x="18021" y="266"/>
                  </a:cubicBezTo>
                  <a:lnTo>
                    <a:pt x="18750" y="1147"/>
                  </a:lnTo>
                  <a:close/>
                </a:path>
              </a:pathLst>
            </a:custGeom>
            <a:solidFill>
              <a:srgbClr val="231F20"/>
            </a:solidFill>
            <a:ln w="7575" cap="flat">
              <a:noFill/>
              <a:prstDash val="solid"/>
              <a:round/>
            </a:ln>
          </p:spPr>
          <p:txBody>
            <a:bodyPr rtlCol="0" anchor="ctr"/>
            <a:lstStyle/>
            <a:p>
              <a:endParaRPr lang="en-GB"/>
            </a:p>
          </p:txBody>
        </p:sp>
        <p:sp>
          <p:nvSpPr>
            <p:cNvPr id="734" name="Freeform: Shape 733">
              <a:extLst>
                <a:ext uri="{FF2B5EF4-FFF2-40B4-BE49-F238E27FC236}">
                  <a16:creationId xmlns:a16="http://schemas.microsoft.com/office/drawing/2014/main" id="{2723255D-63F0-4303-A77E-F3971AD8534A}"/>
                </a:ext>
              </a:extLst>
            </p:cNvPr>
            <p:cNvSpPr/>
            <p:nvPr/>
          </p:nvSpPr>
          <p:spPr>
            <a:xfrm>
              <a:off x="6978066" y="3989616"/>
              <a:ext cx="14291" cy="19196"/>
            </a:xfrm>
            <a:custGeom>
              <a:avLst/>
              <a:gdLst>
                <a:gd name="connsiteX0" fmla="*/ 8625 w 14291"/>
                <a:gd name="connsiteY0" fmla="*/ 3272 h 19196"/>
                <a:gd name="connsiteX1" fmla="*/ 12243 w 14291"/>
                <a:gd name="connsiteY1" fmla="*/ 779 h 19196"/>
                <a:gd name="connsiteX2" fmla="*/ 14333 w 14291"/>
                <a:gd name="connsiteY2" fmla="*/ 2467 h 19196"/>
                <a:gd name="connsiteX3" fmla="*/ 14257 w 14291"/>
                <a:gd name="connsiteY3" fmla="*/ 9711 h 19196"/>
                <a:gd name="connsiteX4" fmla="*/ 12806 w 14291"/>
                <a:gd name="connsiteY4" fmla="*/ 11877 h 19196"/>
                <a:gd name="connsiteX5" fmla="*/ 4201 w 14291"/>
                <a:gd name="connsiteY5" fmla="*/ 18559 h 19196"/>
                <a:gd name="connsiteX6" fmla="*/ 1381 w 14291"/>
                <a:gd name="connsiteY6" fmla="*/ 18635 h 19196"/>
                <a:gd name="connsiteX7" fmla="*/ 180 w 14291"/>
                <a:gd name="connsiteY7" fmla="*/ 12037 h 19196"/>
                <a:gd name="connsiteX8" fmla="*/ 1624 w 14291"/>
                <a:gd name="connsiteY8" fmla="*/ 8745 h 19196"/>
                <a:gd name="connsiteX9" fmla="*/ 8625 w 14291"/>
                <a:gd name="connsiteY9" fmla="*/ 3272 h 1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91" h="19196">
                  <a:moveTo>
                    <a:pt x="8625" y="3272"/>
                  </a:moveTo>
                  <a:cubicBezTo>
                    <a:pt x="8625" y="3272"/>
                    <a:pt x="9833" y="2550"/>
                    <a:pt x="12243" y="779"/>
                  </a:cubicBezTo>
                  <a:cubicBezTo>
                    <a:pt x="14653" y="-992"/>
                    <a:pt x="14333" y="2467"/>
                    <a:pt x="14333" y="2467"/>
                  </a:cubicBezTo>
                  <a:cubicBezTo>
                    <a:pt x="14333" y="2467"/>
                    <a:pt x="14098" y="8175"/>
                    <a:pt x="14257" y="9711"/>
                  </a:cubicBezTo>
                  <a:cubicBezTo>
                    <a:pt x="14417" y="11231"/>
                    <a:pt x="12806" y="11877"/>
                    <a:pt x="12806" y="11877"/>
                  </a:cubicBezTo>
                  <a:cubicBezTo>
                    <a:pt x="12806" y="11877"/>
                    <a:pt x="6854" y="16544"/>
                    <a:pt x="4201" y="18559"/>
                  </a:cubicBezTo>
                  <a:cubicBezTo>
                    <a:pt x="1540" y="20566"/>
                    <a:pt x="1381" y="18635"/>
                    <a:pt x="1381" y="18635"/>
                  </a:cubicBezTo>
                  <a:cubicBezTo>
                    <a:pt x="1381" y="18635"/>
                    <a:pt x="818" y="15260"/>
                    <a:pt x="180" y="12037"/>
                  </a:cubicBezTo>
                  <a:cubicBezTo>
                    <a:pt x="-466" y="8821"/>
                    <a:pt x="1624" y="8745"/>
                    <a:pt x="1624" y="8745"/>
                  </a:cubicBezTo>
                  <a:lnTo>
                    <a:pt x="8625" y="3272"/>
                  </a:lnTo>
                  <a:close/>
                </a:path>
              </a:pathLst>
            </a:custGeom>
            <a:solidFill>
              <a:srgbClr val="231F20"/>
            </a:solidFill>
            <a:ln w="7575" cap="flat">
              <a:noFill/>
              <a:prstDash val="solid"/>
              <a:round/>
            </a:ln>
          </p:spPr>
          <p:txBody>
            <a:bodyPr rtlCol="0" anchor="ctr"/>
            <a:lstStyle/>
            <a:p>
              <a:endParaRPr lang="en-GB"/>
            </a:p>
          </p:txBody>
        </p:sp>
        <p:sp>
          <p:nvSpPr>
            <p:cNvPr id="735" name="Freeform: Shape 734">
              <a:extLst>
                <a:ext uri="{FF2B5EF4-FFF2-40B4-BE49-F238E27FC236}">
                  <a16:creationId xmlns:a16="http://schemas.microsoft.com/office/drawing/2014/main" id="{33E9102E-D05A-4850-B3E2-477A558DED71}"/>
                </a:ext>
              </a:extLst>
            </p:cNvPr>
            <p:cNvSpPr/>
            <p:nvPr/>
          </p:nvSpPr>
          <p:spPr>
            <a:xfrm>
              <a:off x="6953688" y="3909121"/>
              <a:ext cx="24326" cy="22639"/>
            </a:xfrm>
            <a:custGeom>
              <a:avLst/>
              <a:gdLst>
                <a:gd name="connsiteX0" fmla="*/ 21889 w 24326"/>
                <a:gd name="connsiteY0" fmla="*/ 8763 h 22639"/>
                <a:gd name="connsiteX1" fmla="*/ 24230 w 24326"/>
                <a:gd name="connsiteY1" fmla="*/ 9805 h 22639"/>
                <a:gd name="connsiteX2" fmla="*/ 23501 w 24326"/>
                <a:gd name="connsiteY2" fmla="*/ 12306 h 22639"/>
                <a:gd name="connsiteX3" fmla="*/ 19966 w 24326"/>
                <a:gd name="connsiteY3" fmla="*/ 21632 h 22639"/>
                <a:gd name="connsiteX4" fmla="*/ 16264 w 24326"/>
                <a:gd name="connsiteY4" fmla="*/ 21070 h 22639"/>
                <a:gd name="connsiteX5" fmla="*/ 14006 w 24326"/>
                <a:gd name="connsiteY5" fmla="*/ 20348 h 22639"/>
                <a:gd name="connsiteX6" fmla="*/ 1221 w 24326"/>
                <a:gd name="connsiteY6" fmla="*/ 14875 h 22639"/>
                <a:gd name="connsiteX7" fmla="*/ 658 w 24326"/>
                <a:gd name="connsiteY7" fmla="*/ 11257 h 22639"/>
                <a:gd name="connsiteX8" fmla="*/ 4999 w 24326"/>
                <a:gd name="connsiteY8" fmla="*/ 637 h 22639"/>
                <a:gd name="connsiteX9" fmla="*/ 7089 w 24326"/>
                <a:gd name="connsiteY9" fmla="*/ 957 h 22639"/>
                <a:gd name="connsiteX10" fmla="*/ 21889 w 24326"/>
                <a:gd name="connsiteY10" fmla="*/ 8763 h 2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26" h="22639">
                  <a:moveTo>
                    <a:pt x="21889" y="8763"/>
                  </a:moveTo>
                  <a:cubicBezTo>
                    <a:pt x="21889" y="8763"/>
                    <a:pt x="23820" y="9645"/>
                    <a:pt x="24230" y="9805"/>
                  </a:cubicBezTo>
                  <a:cubicBezTo>
                    <a:pt x="24626" y="9964"/>
                    <a:pt x="24147" y="12138"/>
                    <a:pt x="23501" y="12306"/>
                  </a:cubicBezTo>
                  <a:cubicBezTo>
                    <a:pt x="22854" y="12465"/>
                    <a:pt x="20688" y="18980"/>
                    <a:pt x="19966" y="21632"/>
                  </a:cubicBezTo>
                  <a:cubicBezTo>
                    <a:pt x="19236" y="24285"/>
                    <a:pt x="17229" y="22035"/>
                    <a:pt x="16264" y="21070"/>
                  </a:cubicBezTo>
                  <a:cubicBezTo>
                    <a:pt x="15299" y="20105"/>
                    <a:pt x="14006" y="20348"/>
                    <a:pt x="14006" y="20348"/>
                  </a:cubicBezTo>
                  <a:cubicBezTo>
                    <a:pt x="14006" y="20348"/>
                    <a:pt x="3471" y="15521"/>
                    <a:pt x="1221" y="14875"/>
                  </a:cubicBezTo>
                  <a:cubicBezTo>
                    <a:pt x="-1037" y="14229"/>
                    <a:pt x="658" y="11257"/>
                    <a:pt x="658" y="11257"/>
                  </a:cubicBezTo>
                  <a:cubicBezTo>
                    <a:pt x="658" y="11257"/>
                    <a:pt x="4033" y="1686"/>
                    <a:pt x="4999" y="637"/>
                  </a:cubicBezTo>
                  <a:cubicBezTo>
                    <a:pt x="5964" y="-412"/>
                    <a:pt x="7089" y="957"/>
                    <a:pt x="7089" y="957"/>
                  </a:cubicBezTo>
                  <a:lnTo>
                    <a:pt x="21889" y="8763"/>
                  </a:lnTo>
                  <a:close/>
                </a:path>
              </a:pathLst>
            </a:custGeom>
            <a:solidFill>
              <a:srgbClr val="231F20"/>
            </a:solidFill>
            <a:ln w="7575" cap="flat">
              <a:noFill/>
              <a:prstDash val="solid"/>
              <a:round/>
            </a:ln>
          </p:spPr>
          <p:txBody>
            <a:bodyPr rtlCol="0" anchor="ctr"/>
            <a:lstStyle/>
            <a:p>
              <a:endParaRPr lang="en-GB"/>
            </a:p>
          </p:txBody>
        </p:sp>
        <p:sp>
          <p:nvSpPr>
            <p:cNvPr id="736" name="Freeform: Shape 735">
              <a:extLst>
                <a:ext uri="{FF2B5EF4-FFF2-40B4-BE49-F238E27FC236}">
                  <a16:creationId xmlns:a16="http://schemas.microsoft.com/office/drawing/2014/main" id="{3C1CFAB5-1306-45E5-A757-A1D795269FB0}"/>
                </a:ext>
              </a:extLst>
            </p:cNvPr>
            <p:cNvSpPr/>
            <p:nvPr/>
          </p:nvSpPr>
          <p:spPr>
            <a:xfrm>
              <a:off x="6946904" y="3933490"/>
              <a:ext cx="24037" cy="19230"/>
            </a:xfrm>
            <a:custGeom>
              <a:avLst/>
              <a:gdLst>
                <a:gd name="connsiteX0" fmla="*/ 21677 w 24037"/>
                <a:gd name="connsiteY0" fmla="*/ 5877 h 19230"/>
                <a:gd name="connsiteX1" fmla="*/ 23524 w 24037"/>
                <a:gd name="connsiteY1" fmla="*/ 6766 h 19230"/>
                <a:gd name="connsiteX2" fmla="*/ 24010 w 24037"/>
                <a:gd name="connsiteY2" fmla="*/ 8370 h 19230"/>
                <a:gd name="connsiteX3" fmla="*/ 23281 w 24037"/>
                <a:gd name="connsiteY3" fmla="*/ 10787 h 19230"/>
                <a:gd name="connsiteX4" fmla="*/ 23205 w 24037"/>
                <a:gd name="connsiteY4" fmla="*/ 14489 h 19230"/>
                <a:gd name="connsiteX5" fmla="*/ 22718 w 24037"/>
                <a:gd name="connsiteY5" fmla="*/ 18594 h 19230"/>
                <a:gd name="connsiteX6" fmla="*/ 21031 w 24037"/>
                <a:gd name="connsiteY6" fmla="*/ 19476 h 19230"/>
                <a:gd name="connsiteX7" fmla="*/ 19260 w 24037"/>
                <a:gd name="connsiteY7" fmla="*/ 18108 h 19230"/>
                <a:gd name="connsiteX8" fmla="*/ 17169 w 24037"/>
                <a:gd name="connsiteY8" fmla="*/ 17545 h 19230"/>
                <a:gd name="connsiteX9" fmla="*/ 14273 w 24037"/>
                <a:gd name="connsiteY9" fmla="*/ 17302 h 19230"/>
                <a:gd name="connsiteX10" fmla="*/ 9211 w 24037"/>
                <a:gd name="connsiteY10" fmla="*/ 16260 h 19230"/>
                <a:gd name="connsiteX11" fmla="*/ 2848 w 24037"/>
                <a:gd name="connsiteY11" fmla="*/ 15211 h 19230"/>
                <a:gd name="connsiteX12" fmla="*/ 112 w 24037"/>
                <a:gd name="connsiteY12" fmla="*/ 13364 h 19230"/>
                <a:gd name="connsiteX13" fmla="*/ 515 w 24037"/>
                <a:gd name="connsiteY13" fmla="*/ 9662 h 19230"/>
                <a:gd name="connsiteX14" fmla="*/ 1966 w 24037"/>
                <a:gd name="connsiteY14" fmla="*/ 1696 h 19230"/>
                <a:gd name="connsiteX15" fmla="*/ 4376 w 24037"/>
                <a:gd name="connsiteY15" fmla="*/ 252 h 19230"/>
                <a:gd name="connsiteX16" fmla="*/ 7515 w 24037"/>
                <a:gd name="connsiteY16" fmla="*/ 731 h 19230"/>
                <a:gd name="connsiteX17" fmla="*/ 8884 w 24037"/>
                <a:gd name="connsiteY17" fmla="*/ 2099 h 19230"/>
                <a:gd name="connsiteX18" fmla="*/ 11134 w 24037"/>
                <a:gd name="connsiteY18" fmla="*/ 2183 h 19230"/>
                <a:gd name="connsiteX19" fmla="*/ 15717 w 24037"/>
                <a:gd name="connsiteY19" fmla="*/ 3148 h 19230"/>
                <a:gd name="connsiteX20" fmla="*/ 21677 w 24037"/>
                <a:gd name="connsiteY20" fmla="*/ 5877 h 1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37" h="19230">
                  <a:moveTo>
                    <a:pt x="21677" y="5877"/>
                  </a:moveTo>
                  <a:cubicBezTo>
                    <a:pt x="21677" y="5877"/>
                    <a:pt x="22961" y="6287"/>
                    <a:pt x="23524" y="6766"/>
                  </a:cubicBezTo>
                  <a:cubicBezTo>
                    <a:pt x="24086" y="7253"/>
                    <a:pt x="24170" y="8135"/>
                    <a:pt x="24010" y="8370"/>
                  </a:cubicBezTo>
                  <a:cubicBezTo>
                    <a:pt x="23843" y="8613"/>
                    <a:pt x="23364" y="9503"/>
                    <a:pt x="23281" y="10787"/>
                  </a:cubicBezTo>
                  <a:cubicBezTo>
                    <a:pt x="23205" y="12072"/>
                    <a:pt x="23364" y="12483"/>
                    <a:pt x="23205" y="14489"/>
                  </a:cubicBezTo>
                  <a:cubicBezTo>
                    <a:pt x="23037" y="16496"/>
                    <a:pt x="22878" y="17948"/>
                    <a:pt x="22718" y="18594"/>
                  </a:cubicBezTo>
                  <a:cubicBezTo>
                    <a:pt x="22558" y="19233"/>
                    <a:pt x="22072" y="19400"/>
                    <a:pt x="21031" y="19476"/>
                  </a:cubicBezTo>
                  <a:cubicBezTo>
                    <a:pt x="19982" y="19559"/>
                    <a:pt x="19662" y="18754"/>
                    <a:pt x="19260" y="18108"/>
                  </a:cubicBezTo>
                  <a:cubicBezTo>
                    <a:pt x="18857" y="17461"/>
                    <a:pt x="18454" y="17872"/>
                    <a:pt x="17169" y="17545"/>
                  </a:cubicBezTo>
                  <a:cubicBezTo>
                    <a:pt x="15877" y="17226"/>
                    <a:pt x="15322" y="17385"/>
                    <a:pt x="14273" y="17302"/>
                  </a:cubicBezTo>
                  <a:cubicBezTo>
                    <a:pt x="13224" y="17226"/>
                    <a:pt x="10488" y="16496"/>
                    <a:pt x="9211" y="16260"/>
                  </a:cubicBezTo>
                  <a:cubicBezTo>
                    <a:pt x="7918" y="16017"/>
                    <a:pt x="3897" y="15211"/>
                    <a:pt x="2848" y="15211"/>
                  </a:cubicBezTo>
                  <a:cubicBezTo>
                    <a:pt x="1807" y="15211"/>
                    <a:pt x="355" y="14246"/>
                    <a:pt x="112" y="13364"/>
                  </a:cubicBezTo>
                  <a:cubicBezTo>
                    <a:pt x="-132" y="12483"/>
                    <a:pt x="355" y="11753"/>
                    <a:pt x="515" y="9662"/>
                  </a:cubicBezTo>
                  <a:cubicBezTo>
                    <a:pt x="674" y="7572"/>
                    <a:pt x="1723" y="3224"/>
                    <a:pt x="1966" y="1696"/>
                  </a:cubicBezTo>
                  <a:cubicBezTo>
                    <a:pt x="2210" y="168"/>
                    <a:pt x="3335" y="252"/>
                    <a:pt x="4376" y="252"/>
                  </a:cubicBezTo>
                  <a:cubicBezTo>
                    <a:pt x="5425" y="252"/>
                    <a:pt x="6147" y="412"/>
                    <a:pt x="7515" y="731"/>
                  </a:cubicBezTo>
                  <a:cubicBezTo>
                    <a:pt x="8884" y="1058"/>
                    <a:pt x="7994" y="1537"/>
                    <a:pt x="8884" y="2099"/>
                  </a:cubicBezTo>
                  <a:cubicBezTo>
                    <a:pt x="9765" y="2662"/>
                    <a:pt x="9522" y="2342"/>
                    <a:pt x="11134" y="2183"/>
                  </a:cubicBezTo>
                  <a:cubicBezTo>
                    <a:pt x="12745" y="2023"/>
                    <a:pt x="12669" y="2502"/>
                    <a:pt x="15717" y="3148"/>
                  </a:cubicBezTo>
                  <a:cubicBezTo>
                    <a:pt x="18781" y="3787"/>
                    <a:pt x="21677" y="5877"/>
                    <a:pt x="21677" y="5877"/>
                  </a:cubicBezTo>
                  <a:close/>
                </a:path>
              </a:pathLst>
            </a:custGeom>
            <a:solidFill>
              <a:srgbClr val="231F20"/>
            </a:solidFill>
            <a:ln w="7575" cap="flat">
              <a:noFill/>
              <a:prstDash val="solid"/>
              <a:round/>
            </a:ln>
          </p:spPr>
          <p:txBody>
            <a:bodyPr rtlCol="0" anchor="ctr"/>
            <a:lstStyle/>
            <a:p>
              <a:endParaRPr lang="en-GB"/>
            </a:p>
          </p:txBody>
        </p:sp>
        <p:sp>
          <p:nvSpPr>
            <p:cNvPr id="737" name="Freeform: Shape 736">
              <a:extLst>
                <a:ext uri="{FF2B5EF4-FFF2-40B4-BE49-F238E27FC236}">
                  <a16:creationId xmlns:a16="http://schemas.microsoft.com/office/drawing/2014/main" id="{70066270-CD40-4F2E-B27A-3AFF97169D1B}"/>
                </a:ext>
              </a:extLst>
            </p:cNvPr>
            <p:cNvSpPr/>
            <p:nvPr/>
          </p:nvSpPr>
          <p:spPr>
            <a:xfrm>
              <a:off x="6944805" y="3956157"/>
              <a:ext cx="23835" cy="15538"/>
            </a:xfrm>
            <a:custGeom>
              <a:avLst/>
              <a:gdLst>
                <a:gd name="connsiteX0" fmla="*/ 21358 w 23835"/>
                <a:gd name="connsiteY0" fmla="*/ 3971 h 15538"/>
                <a:gd name="connsiteX1" fmla="*/ 23129 w 23835"/>
                <a:gd name="connsiteY1" fmla="*/ 4541 h 15538"/>
                <a:gd name="connsiteX2" fmla="*/ 23775 w 23835"/>
                <a:gd name="connsiteY2" fmla="*/ 5825 h 15538"/>
                <a:gd name="connsiteX3" fmla="*/ 23775 w 23835"/>
                <a:gd name="connsiteY3" fmla="*/ 14027 h 15538"/>
                <a:gd name="connsiteX4" fmla="*/ 22650 w 23835"/>
                <a:gd name="connsiteY4" fmla="*/ 15555 h 15538"/>
                <a:gd name="connsiteX5" fmla="*/ 21921 w 23835"/>
                <a:gd name="connsiteY5" fmla="*/ 15722 h 15538"/>
                <a:gd name="connsiteX6" fmla="*/ 21198 w 23835"/>
                <a:gd name="connsiteY6" fmla="*/ 15798 h 15538"/>
                <a:gd name="connsiteX7" fmla="*/ 19108 w 23835"/>
                <a:gd name="connsiteY7" fmla="*/ 15319 h 15538"/>
                <a:gd name="connsiteX8" fmla="*/ 17018 w 23835"/>
                <a:gd name="connsiteY8" fmla="*/ 15722 h 15538"/>
                <a:gd name="connsiteX9" fmla="*/ 1648 w 23835"/>
                <a:gd name="connsiteY9" fmla="*/ 15160 h 15538"/>
                <a:gd name="connsiteX10" fmla="*/ 44 w 23835"/>
                <a:gd name="connsiteY10" fmla="*/ 12583 h 15538"/>
                <a:gd name="connsiteX11" fmla="*/ 766 w 23835"/>
                <a:gd name="connsiteY11" fmla="*/ 2610 h 15538"/>
                <a:gd name="connsiteX12" fmla="*/ 2058 w 23835"/>
                <a:gd name="connsiteY12" fmla="*/ 679 h 15538"/>
                <a:gd name="connsiteX13" fmla="*/ 4468 w 23835"/>
                <a:gd name="connsiteY13" fmla="*/ 512 h 15538"/>
                <a:gd name="connsiteX14" fmla="*/ 7843 w 23835"/>
                <a:gd name="connsiteY14" fmla="*/ 1804 h 15538"/>
                <a:gd name="connsiteX15" fmla="*/ 9614 w 23835"/>
                <a:gd name="connsiteY15" fmla="*/ 1721 h 15538"/>
                <a:gd name="connsiteX16" fmla="*/ 12677 w 23835"/>
                <a:gd name="connsiteY16" fmla="*/ 1880 h 15538"/>
                <a:gd name="connsiteX17" fmla="*/ 16136 w 23835"/>
                <a:gd name="connsiteY17" fmla="*/ 2770 h 15538"/>
                <a:gd name="connsiteX18" fmla="*/ 21358 w 23835"/>
                <a:gd name="connsiteY18" fmla="*/ 3971 h 15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35" h="15538">
                  <a:moveTo>
                    <a:pt x="21358" y="3971"/>
                  </a:moveTo>
                  <a:cubicBezTo>
                    <a:pt x="21358" y="3971"/>
                    <a:pt x="22004" y="4214"/>
                    <a:pt x="23129" y="4541"/>
                  </a:cubicBezTo>
                  <a:cubicBezTo>
                    <a:pt x="24262" y="4860"/>
                    <a:pt x="23775" y="5825"/>
                    <a:pt x="23775" y="5825"/>
                  </a:cubicBezTo>
                  <a:lnTo>
                    <a:pt x="23775" y="14027"/>
                  </a:lnTo>
                  <a:cubicBezTo>
                    <a:pt x="23775" y="15966"/>
                    <a:pt x="22970" y="15319"/>
                    <a:pt x="22650" y="15555"/>
                  </a:cubicBezTo>
                  <a:cubicBezTo>
                    <a:pt x="22323" y="15798"/>
                    <a:pt x="21921" y="15722"/>
                    <a:pt x="21921" y="15722"/>
                  </a:cubicBezTo>
                  <a:cubicBezTo>
                    <a:pt x="21921" y="15722"/>
                    <a:pt x="21761" y="15798"/>
                    <a:pt x="21198" y="15798"/>
                  </a:cubicBezTo>
                  <a:cubicBezTo>
                    <a:pt x="20636" y="15798"/>
                    <a:pt x="19997" y="15798"/>
                    <a:pt x="19108" y="15319"/>
                  </a:cubicBezTo>
                  <a:cubicBezTo>
                    <a:pt x="18226" y="14833"/>
                    <a:pt x="17018" y="15722"/>
                    <a:pt x="17018" y="15722"/>
                  </a:cubicBezTo>
                  <a:cubicBezTo>
                    <a:pt x="17018" y="15722"/>
                    <a:pt x="2780" y="15319"/>
                    <a:pt x="1648" y="15160"/>
                  </a:cubicBezTo>
                  <a:cubicBezTo>
                    <a:pt x="530" y="15000"/>
                    <a:pt x="44" y="12583"/>
                    <a:pt x="44" y="12583"/>
                  </a:cubicBezTo>
                  <a:cubicBezTo>
                    <a:pt x="44" y="12583"/>
                    <a:pt x="690" y="3089"/>
                    <a:pt x="766" y="2610"/>
                  </a:cubicBezTo>
                  <a:cubicBezTo>
                    <a:pt x="850" y="2124"/>
                    <a:pt x="926" y="1401"/>
                    <a:pt x="2058" y="679"/>
                  </a:cubicBezTo>
                  <a:cubicBezTo>
                    <a:pt x="3183" y="-43"/>
                    <a:pt x="3502" y="352"/>
                    <a:pt x="4468" y="512"/>
                  </a:cubicBezTo>
                  <a:cubicBezTo>
                    <a:pt x="5433" y="679"/>
                    <a:pt x="6801" y="1645"/>
                    <a:pt x="7843" y="1804"/>
                  </a:cubicBezTo>
                  <a:cubicBezTo>
                    <a:pt x="8892" y="1964"/>
                    <a:pt x="8489" y="1880"/>
                    <a:pt x="9614" y="1721"/>
                  </a:cubicBezTo>
                  <a:cubicBezTo>
                    <a:pt x="10739" y="1561"/>
                    <a:pt x="11149" y="1721"/>
                    <a:pt x="12677" y="1880"/>
                  </a:cubicBezTo>
                  <a:cubicBezTo>
                    <a:pt x="14198" y="2040"/>
                    <a:pt x="14608" y="2686"/>
                    <a:pt x="16136" y="2770"/>
                  </a:cubicBezTo>
                  <a:cubicBezTo>
                    <a:pt x="17656" y="2846"/>
                    <a:pt x="21358" y="3971"/>
                    <a:pt x="21358" y="3971"/>
                  </a:cubicBezTo>
                  <a:close/>
                </a:path>
              </a:pathLst>
            </a:custGeom>
            <a:solidFill>
              <a:srgbClr val="231F20"/>
            </a:solidFill>
            <a:ln w="7575" cap="flat">
              <a:noFill/>
              <a:prstDash val="solid"/>
              <a:round/>
            </a:ln>
          </p:spPr>
          <p:txBody>
            <a:bodyPr rtlCol="0" anchor="ctr"/>
            <a:lstStyle/>
            <a:p>
              <a:endParaRPr lang="en-GB"/>
            </a:p>
          </p:txBody>
        </p:sp>
        <p:sp>
          <p:nvSpPr>
            <p:cNvPr id="738" name="Freeform: Shape 737">
              <a:extLst>
                <a:ext uri="{FF2B5EF4-FFF2-40B4-BE49-F238E27FC236}">
                  <a16:creationId xmlns:a16="http://schemas.microsoft.com/office/drawing/2014/main" id="{0D2ADAE9-E6B8-4108-A01D-9FCEE1E67E1B}"/>
                </a:ext>
              </a:extLst>
            </p:cNvPr>
            <p:cNvSpPr/>
            <p:nvPr/>
          </p:nvSpPr>
          <p:spPr>
            <a:xfrm>
              <a:off x="6944473" y="3979197"/>
              <a:ext cx="25274" cy="15672"/>
            </a:xfrm>
            <a:custGeom>
              <a:avLst/>
              <a:gdLst>
                <a:gd name="connsiteX0" fmla="*/ 23059 w 25274"/>
                <a:gd name="connsiteY0" fmla="*/ 574 h 15672"/>
                <a:gd name="connsiteX1" fmla="*/ 24343 w 25274"/>
                <a:gd name="connsiteY1" fmla="*/ 734 h 15672"/>
                <a:gd name="connsiteX2" fmla="*/ 24990 w 25274"/>
                <a:gd name="connsiteY2" fmla="*/ 2026 h 15672"/>
                <a:gd name="connsiteX3" fmla="*/ 25233 w 25274"/>
                <a:gd name="connsiteY3" fmla="*/ 6770 h 15672"/>
                <a:gd name="connsiteX4" fmla="*/ 25149 w 25274"/>
                <a:gd name="connsiteY4" fmla="*/ 10791 h 15672"/>
                <a:gd name="connsiteX5" fmla="*/ 24663 w 25274"/>
                <a:gd name="connsiteY5" fmla="*/ 12319 h 15672"/>
                <a:gd name="connsiteX6" fmla="*/ 23302 w 25274"/>
                <a:gd name="connsiteY6" fmla="*/ 13284 h 15672"/>
                <a:gd name="connsiteX7" fmla="*/ 20322 w 25274"/>
                <a:gd name="connsiteY7" fmla="*/ 13611 h 15672"/>
                <a:gd name="connsiteX8" fmla="*/ 16225 w 25274"/>
                <a:gd name="connsiteY8" fmla="*/ 13846 h 15672"/>
                <a:gd name="connsiteX9" fmla="*/ 13322 w 25274"/>
                <a:gd name="connsiteY9" fmla="*/ 14249 h 15672"/>
                <a:gd name="connsiteX10" fmla="*/ 9787 w 25274"/>
                <a:gd name="connsiteY10" fmla="*/ 14895 h 15672"/>
                <a:gd name="connsiteX11" fmla="*/ 4717 w 25274"/>
                <a:gd name="connsiteY11" fmla="*/ 15937 h 15672"/>
                <a:gd name="connsiteX12" fmla="*/ 2543 w 25274"/>
                <a:gd name="connsiteY12" fmla="*/ 15618 h 15672"/>
                <a:gd name="connsiteX13" fmla="*/ 2702 w 25274"/>
                <a:gd name="connsiteY13" fmla="*/ 14333 h 15672"/>
                <a:gd name="connsiteX14" fmla="*/ 1182 w 25274"/>
                <a:gd name="connsiteY14" fmla="*/ 9422 h 15672"/>
                <a:gd name="connsiteX15" fmla="*/ 50 w 25274"/>
                <a:gd name="connsiteY15" fmla="*/ 2589 h 15672"/>
                <a:gd name="connsiteX16" fmla="*/ 1501 w 25274"/>
                <a:gd name="connsiteY16" fmla="*/ 498 h 15672"/>
                <a:gd name="connsiteX17" fmla="*/ 4398 w 25274"/>
                <a:gd name="connsiteY17" fmla="*/ 658 h 15672"/>
                <a:gd name="connsiteX18" fmla="*/ 6001 w 25274"/>
                <a:gd name="connsiteY18" fmla="*/ 1061 h 15672"/>
                <a:gd name="connsiteX19" fmla="*/ 7294 w 25274"/>
                <a:gd name="connsiteY19" fmla="*/ 498 h 15672"/>
                <a:gd name="connsiteX20" fmla="*/ 10509 w 25274"/>
                <a:gd name="connsiteY20" fmla="*/ 339 h 15672"/>
                <a:gd name="connsiteX21" fmla="*/ 23059 w 25274"/>
                <a:gd name="connsiteY21" fmla="*/ 574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274" h="15672">
                  <a:moveTo>
                    <a:pt x="23059" y="574"/>
                  </a:moveTo>
                  <a:cubicBezTo>
                    <a:pt x="23059" y="574"/>
                    <a:pt x="23781" y="574"/>
                    <a:pt x="24343" y="734"/>
                  </a:cubicBezTo>
                  <a:cubicBezTo>
                    <a:pt x="24906" y="894"/>
                    <a:pt x="24746" y="1623"/>
                    <a:pt x="24990" y="2026"/>
                  </a:cubicBezTo>
                  <a:cubicBezTo>
                    <a:pt x="25233" y="2429"/>
                    <a:pt x="25073" y="6207"/>
                    <a:pt x="25233" y="6770"/>
                  </a:cubicBezTo>
                  <a:cubicBezTo>
                    <a:pt x="25392" y="7332"/>
                    <a:pt x="25309" y="9422"/>
                    <a:pt x="25149" y="10791"/>
                  </a:cubicBezTo>
                  <a:cubicBezTo>
                    <a:pt x="24990" y="12159"/>
                    <a:pt x="25073" y="11680"/>
                    <a:pt x="24663" y="12319"/>
                  </a:cubicBezTo>
                  <a:cubicBezTo>
                    <a:pt x="24267" y="12965"/>
                    <a:pt x="24267" y="12562"/>
                    <a:pt x="23302" y="13284"/>
                  </a:cubicBezTo>
                  <a:cubicBezTo>
                    <a:pt x="22337" y="14006"/>
                    <a:pt x="21531" y="13611"/>
                    <a:pt x="20322" y="13611"/>
                  </a:cubicBezTo>
                  <a:cubicBezTo>
                    <a:pt x="19114" y="13611"/>
                    <a:pt x="18392" y="13687"/>
                    <a:pt x="16225" y="13846"/>
                  </a:cubicBezTo>
                  <a:cubicBezTo>
                    <a:pt x="14044" y="14006"/>
                    <a:pt x="14933" y="14006"/>
                    <a:pt x="13322" y="14249"/>
                  </a:cubicBezTo>
                  <a:cubicBezTo>
                    <a:pt x="11718" y="14493"/>
                    <a:pt x="10349" y="14812"/>
                    <a:pt x="9787" y="14895"/>
                  </a:cubicBezTo>
                  <a:cubicBezTo>
                    <a:pt x="9224" y="14971"/>
                    <a:pt x="5682" y="16020"/>
                    <a:pt x="4717" y="15937"/>
                  </a:cubicBezTo>
                  <a:cubicBezTo>
                    <a:pt x="3751" y="15861"/>
                    <a:pt x="2543" y="15618"/>
                    <a:pt x="2543" y="15618"/>
                  </a:cubicBezTo>
                  <a:cubicBezTo>
                    <a:pt x="2543" y="15618"/>
                    <a:pt x="2702" y="14971"/>
                    <a:pt x="2702" y="14333"/>
                  </a:cubicBezTo>
                  <a:cubicBezTo>
                    <a:pt x="2702" y="13687"/>
                    <a:pt x="1501" y="11923"/>
                    <a:pt x="1182" y="9422"/>
                  </a:cubicBezTo>
                  <a:cubicBezTo>
                    <a:pt x="855" y="6929"/>
                    <a:pt x="133" y="4436"/>
                    <a:pt x="50" y="2589"/>
                  </a:cubicBezTo>
                  <a:cubicBezTo>
                    <a:pt x="-34" y="734"/>
                    <a:pt x="855" y="977"/>
                    <a:pt x="1501" y="498"/>
                  </a:cubicBezTo>
                  <a:cubicBezTo>
                    <a:pt x="2140" y="12"/>
                    <a:pt x="3995" y="415"/>
                    <a:pt x="4398" y="658"/>
                  </a:cubicBezTo>
                  <a:cubicBezTo>
                    <a:pt x="4800" y="894"/>
                    <a:pt x="5120" y="1137"/>
                    <a:pt x="6001" y="1061"/>
                  </a:cubicBezTo>
                  <a:cubicBezTo>
                    <a:pt x="6891" y="977"/>
                    <a:pt x="6807" y="498"/>
                    <a:pt x="7294" y="498"/>
                  </a:cubicBezTo>
                  <a:cubicBezTo>
                    <a:pt x="7773" y="498"/>
                    <a:pt x="8898" y="498"/>
                    <a:pt x="10509" y="339"/>
                  </a:cubicBezTo>
                  <a:cubicBezTo>
                    <a:pt x="12113" y="172"/>
                    <a:pt x="23059" y="574"/>
                    <a:pt x="23059" y="574"/>
                  </a:cubicBezTo>
                  <a:close/>
                </a:path>
              </a:pathLst>
            </a:custGeom>
            <a:solidFill>
              <a:srgbClr val="231F20"/>
            </a:solidFill>
            <a:ln w="7575" cap="flat">
              <a:noFill/>
              <a:prstDash val="solid"/>
              <a:round/>
            </a:ln>
          </p:spPr>
          <p:txBody>
            <a:bodyPr rtlCol="0" anchor="ctr"/>
            <a:lstStyle/>
            <a:p>
              <a:endParaRPr lang="en-GB"/>
            </a:p>
          </p:txBody>
        </p:sp>
        <p:sp>
          <p:nvSpPr>
            <p:cNvPr id="739" name="Freeform: Shape 738">
              <a:extLst>
                <a:ext uri="{FF2B5EF4-FFF2-40B4-BE49-F238E27FC236}">
                  <a16:creationId xmlns:a16="http://schemas.microsoft.com/office/drawing/2014/main" id="{49F40F3B-335D-40E7-BED7-E937AFF1B839}"/>
                </a:ext>
              </a:extLst>
            </p:cNvPr>
            <p:cNvSpPr/>
            <p:nvPr/>
          </p:nvSpPr>
          <p:spPr>
            <a:xfrm>
              <a:off x="6948803" y="4000824"/>
              <a:ext cx="26198" cy="23819"/>
            </a:xfrm>
            <a:custGeom>
              <a:avLst/>
              <a:gdLst>
                <a:gd name="connsiteX0" fmla="*/ 21299 w 26198"/>
                <a:gd name="connsiteY0" fmla="*/ 683 h 23819"/>
                <a:gd name="connsiteX1" fmla="*/ 23397 w 26198"/>
                <a:gd name="connsiteY1" fmla="*/ 280 h 23819"/>
                <a:gd name="connsiteX2" fmla="*/ 23717 w 26198"/>
                <a:gd name="connsiteY2" fmla="*/ 3009 h 23819"/>
                <a:gd name="connsiteX3" fmla="*/ 25085 w 26198"/>
                <a:gd name="connsiteY3" fmla="*/ 7273 h 23819"/>
                <a:gd name="connsiteX4" fmla="*/ 26210 w 26198"/>
                <a:gd name="connsiteY4" fmla="*/ 12184 h 23819"/>
                <a:gd name="connsiteX5" fmla="*/ 24522 w 26198"/>
                <a:gd name="connsiteY5" fmla="*/ 13628 h 23819"/>
                <a:gd name="connsiteX6" fmla="*/ 5777 w 26198"/>
                <a:gd name="connsiteY6" fmla="*/ 23852 h 23819"/>
                <a:gd name="connsiteX7" fmla="*/ 2638 w 26198"/>
                <a:gd name="connsiteY7" fmla="*/ 22316 h 23819"/>
                <a:gd name="connsiteX8" fmla="*/ 1597 w 26198"/>
                <a:gd name="connsiteY8" fmla="*/ 17330 h 23819"/>
                <a:gd name="connsiteX9" fmla="*/ 61 w 26198"/>
                <a:gd name="connsiteY9" fmla="*/ 7919 h 23819"/>
                <a:gd name="connsiteX10" fmla="*/ 2478 w 26198"/>
                <a:gd name="connsiteY10" fmla="*/ 5669 h 23819"/>
                <a:gd name="connsiteX11" fmla="*/ 6583 w 26198"/>
                <a:gd name="connsiteY11" fmla="*/ 4218 h 23819"/>
                <a:gd name="connsiteX12" fmla="*/ 21299 w 26198"/>
                <a:gd name="connsiteY12" fmla="*/ 683 h 23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8" h="23819">
                  <a:moveTo>
                    <a:pt x="21299" y="683"/>
                  </a:moveTo>
                  <a:cubicBezTo>
                    <a:pt x="21299" y="683"/>
                    <a:pt x="22508" y="280"/>
                    <a:pt x="23397" y="280"/>
                  </a:cubicBezTo>
                  <a:cubicBezTo>
                    <a:pt x="24279" y="280"/>
                    <a:pt x="23557" y="2454"/>
                    <a:pt x="23717" y="3009"/>
                  </a:cubicBezTo>
                  <a:cubicBezTo>
                    <a:pt x="23876" y="3579"/>
                    <a:pt x="24918" y="6878"/>
                    <a:pt x="25085" y="7273"/>
                  </a:cubicBezTo>
                  <a:cubicBezTo>
                    <a:pt x="25244" y="7676"/>
                    <a:pt x="25883" y="10580"/>
                    <a:pt x="26210" y="12184"/>
                  </a:cubicBezTo>
                  <a:cubicBezTo>
                    <a:pt x="26529" y="13795"/>
                    <a:pt x="24522" y="13628"/>
                    <a:pt x="24522" y="13628"/>
                  </a:cubicBezTo>
                  <a:cubicBezTo>
                    <a:pt x="24522" y="13628"/>
                    <a:pt x="7944" y="22803"/>
                    <a:pt x="5777" y="23852"/>
                  </a:cubicBezTo>
                  <a:cubicBezTo>
                    <a:pt x="3603" y="24893"/>
                    <a:pt x="2638" y="22316"/>
                    <a:pt x="2638" y="22316"/>
                  </a:cubicBezTo>
                  <a:lnTo>
                    <a:pt x="1597" y="17330"/>
                  </a:lnTo>
                  <a:cubicBezTo>
                    <a:pt x="1597" y="17330"/>
                    <a:pt x="228" y="10337"/>
                    <a:pt x="61" y="7919"/>
                  </a:cubicBezTo>
                  <a:cubicBezTo>
                    <a:pt x="-98" y="5510"/>
                    <a:pt x="1027" y="6156"/>
                    <a:pt x="2478" y="5669"/>
                  </a:cubicBezTo>
                  <a:cubicBezTo>
                    <a:pt x="3930" y="5183"/>
                    <a:pt x="4166" y="5510"/>
                    <a:pt x="6583" y="4218"/>
                  </a:cubicBezTo>
                  <a:cubicBezTo>
                    <a:pt x="8993" y="2933"/>
                    <a:pt x="21299" y="683"/>
                    <a:pt x="21299" y="683"/>
                  </a:cubicBezTo>
                  <a:close/>
                </a:path>
              </a:pathLst>
            </a:custGeom>
            <a:solidFill>
              <a:srgbClr val="231F20"/>
            </a:solidFill>
            <a:ln w="7575" cap="flat">
              <a:noFill/>
              <a:prstDash val="solid"/>
              <a:round/>
            </a:ln>
          </p:spPr>
          <p:txBody>
            <a:bodyPr rtlCol="0" anchor="ctr"/>
            <a:lstStyle/>
            <a:p>
              <a:endParaRPr lang="en-GB"/>
            </a:p>
          </p:txBody>
        </p:sp>
        <p:sp>
          <p:nvSpPr>
            <p:cNvPr id="740" name="Freeform: Shape 739">
              <a:extLst>
                <a:ext uri="{FF2B5EF4-FFF2-40B4-BE49-F238E27FC236}">
                  <a16:creationId xmlns:a16="http://schemas.microsoft.com/office/drawing/2014/main" id="{0699B11A-4C75-48CD-B7B6-B49E3365EE70}"/>
                </a:ext>
              </a:extLst>
            </p:cNvPr>
            <p:cNvSpPr/>
            <p:nvPr/>
          </p:nvSpPr>
          <p:spPr>
            <a:xfrm>
              <a:off x="6969839" y="4106440"/>
              <a:ext cx="67862" cy="28983"/>
            </a:xfrm>
            <a:custGeom>
              <a:avLst/>
              <a:gdLst>
                <a:gd name="connsiteX0" fmla="*/ 17179 w 67862"/>
                <a:gd name="connsiteY0" fmla="*/ 4511 h 28983"/>
                <a:gd name="connsiteX1" fmla="*/ 16776 w 67862"/>
                <a:gd name="connsiteY1" fmla="*/ 4595 h 28983"/>
                <a:gd name="connsiteX2" fmla="*/ 18228 w 67862"/>
                <a:gd name="connsiteY2" fmla="*/ 3302 h 28983"/>
                <a:gd name="connsiteX3" fmla="*/ 20319 w 67862"/>
                <a:gd name="connsiteY3" fmla="*/ 2983 h 28983"/>
                <a:gd name="connsiteX4" fmla="*/ 23139 w 67862"/>
                <a:gd name="connsiteY4" fmla="*/ 5233 h 28983"/>
                <a:gd name="connsiteX5" fmla="*/ 27563 w 67862"/>
                <a:gd name="connsiteY5" fmla="*/ 7004 h 28983"/>
                <a:gd name="connsiteX6" fmla="*/ 33674 w 67862"/>
                <a:gd name="connsiteY6" fmla="*/ 7164 h 28983"/>
                <a:gd name="connsiteX7" fmla="*/ 39466 w 67862"/>
                <a:gd name="connsiteY7" fmla="*/ 5796 h 28983"/>
                <a:gd name="connsiteX8" fmla="*/ 42841 w 67862"/>
                <a:gd name="connsiteY8" fmla="*/ 2740 h 28983"/>
                <a:gd name="connsiteX9" fmla="*/ 45015 w 67862"/>
                <a:gd name="connsiteY9" fmla="*/ 649 h 28983"/>
                <a:gd name="connsiteX10" fmla="*/ 48231 w 67862"/>
                <a:gd name="connsiteY10" fmla="*/ 649 h 28983"/>
                <a:gd name="connsiteX11" fmla="*/ 64080 w 67862"/>
                <a:gd name="connsiteY11" fmla="*/ 5879 h 28983"/>
                <a:gd name="connsiteX12" fmla="*/ 67462 w 67862"/>
                <a:gd name="connsiteY12" fmla="*/ 7004 h 28983"/>
                <a:gd name="connsiteX13" fmla="*/ 67698 w 67862"/>
                <a:gd name="connsiteY13" fmla="*/ 8608 h 28983"/>
                <a:gd name="connsiteX14" fmla="*/ 66170 w 67862"/>
                <a:gd name="connsiteY14" fmla="*/ 12477 h 28983"/>
                <a:gd name="connsiteX15" fmla="*/ 54753 w 67862"/>
                <a:gd name="connsiteY15" fmla="*/ 22610 h 28983"/>
                <a:gd name="connsiteX16" fmla="*/ 37695 w 67862"/>
                <a:gd name="connsiteY16" fmla="*/ 28965 h 28983"/>
                <a:gd name="connsiteX17" fmla="*/ 19353 w 67862"/>
                <a:gd name="connsiteY17" fmla="*/ 28881 h 28983"/>
                <a:gd name="connsiteX18" fmla="*/ 4470 w 67862"/>
                <a:gd name="connsiteY18" fmla="*/ 20436 h 28983"/>
                <a:gd name="connsiteX19" fmla="*/ 373 w 67862"/>
                <a:gd name="connsiteY19" fmla="*/ 15693 h 28983"/>
                <a:gd name="connsiteX20" fmla="*/ 1011 w 67862"/>
                <a:gd name="connsiteY20" fmla="*/ 13921 h 28983"/>
                <a:gd name="connsiteX21" fmla="*/ 17179 w 67862"/>
                <a:gd name="connsiteY21" fmla="*/ 4511 h 28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7862" h="28983">
                  <a:moveTo>
                    <a:pt x="17179" y="4511"/>
                  </a:moveTo>
                  <a:cubicBezTo>
                    <a:pt x="17666" y="4427"/>
                    <a:pt x="16776" y="4595"/>
                    <a:pt x="16776" y="4595"/>
                  </a:cubicBezTo>
                  <a:cubicBezTo>
                    <a:pt x="16776" y="4595"/>
                    <a:pt x="17422" y="3705"/>
                    <a:pt x="18228" y="3302"/>
                  </a:cubicBezTo>
                  <a:cubicBezTo>
                    <a:pt x="19034" y="2900"/>
                    <a:pt x="19596" y="2900"/>
                    <a:pt x="20319" y="2983"/>
                  </a:cubicBezTo>
                  <a:cubicBezTo>
                    <a:pt x="21041" y="3059"/>
                    <a:pt x="21930" y="4184"/>
                    <a:pt x="23139" y="5233"/>
                  </a:cubicBezTo>
                  <a:cubicBezTo>
                    <a:pt x="24340" y="6282"/>
                    <a:pt x="25632" y="6525"/>
                    <a:pt x="27563" y="7004"/>
                  </a:cubicBezTo>
                  <a:cubicBezTo>
                    <a:pt x="29493" y="7491"/>
                    <a:pt x="30938" y="7247"/>
                    <a:pt x="33674" y="7164"/>
                  </a:cubicBezTo>
                  <a:cubicBezTo>
                    <a:pt x="36411" y="7080"/>
                    <a:pt x="37049" y="6442"/>
                    <a:pt x="39466" y="5796"/>
                  </a:cubicBezTo>
                  <a:cubicBezTo>
                    <a:pt x="41876" y="5150"/>
                    <a:pt x="42036" y="3949"/>
                    <a:pt x="42841" y="2740"/>
                  </a:cubicBezTo>
                  <a:cubicBezTo>
                    <a:pt x="43647" y="1531"/>
                    <a:pt x="43244" y="1372"/>
                    <a:pt x="45015" y="649"/>
                  </a:cubicBezTo>
                  <a:cubicBezTo>
                    <a:pt x="46787" y="-80"/>
                    <a:pt x="48231" y="649"/>
                    <a:pt x="48231" y="649"/>
                  </a:cubicBezTo>
                  <a:cubicBezTo>
                    <a:pt x="48231" y="649"/>
                    <a:pt x="62308" y="5476"/>
                    <a:pt x="64080" y="5879"/>
                  </a:cubicBezTo>
                  <a:cubicBezTo>
                    <a:pt x="65851" y="6282"/>
                    <a:pt x="66580" y="6601"/>
                    <a:pt x="67462" y="7004"/>
                  </a:cubicBezTo>
                  <a:cubicBezTo>
                    <a:pt x="68344" y="7407"/>
                    <a:pt x="67698" y="8608"/>
                    <a:pt x="67698" y="8608"/>
                  </a:cubicBezTo>
                  <a:cubicBezTo>
                    <a:pt x="67698" y="8608"/>
                    <a:pt x="66900" y="10782"/>
                    <a:pt x="66170" y="12477"/>
                  </a:cubicBezTo>
                  <a:cubicBezTo>
                    <a:pt x="65448" y="14165"/>
                    <a:pt x="58044" y="19554"/>
                    <a:pt x="54753" y="22610"/>
                  </a:cubicBezTo>
                  <a:cubicBezTo>
                    <a:pt x="51454" y="25666"/>
                    <a:pt x="41640" y="28318"/>
                    <a:pt x="37695" y="28965"/>
                  </a:cubicBezTo>
                  <a:cubicBezTo>
                    <a:pt x="33758" y="29611"/>
                    <a:pt x="23374" y="29208"/>
                    <a:pt x="19353" y="28881"/>
                  </a:cubicBezTo>
                  <a:cubicBezTo>
                    <a:pt x="15332" y="28562"/>
                    <a:pt x="5359" y="21082"/>
                    <a:pt x="4470" y="20436"/>
                  </a:cubicBezTo>
                  <a:cubicBezTo>
                    <a:pt x="3588" y="19797"/>
                    <a:pt x="1338" y="16574"/>
                    <a:pt x="373" y="15693"/>
                  </a:cubicBezTo>
                  <a:cubicBezTo>
                    <a:pt x="-593" y="14803"/>
                    <a:pt x="1011" y="13921"/>
                    <a:pt x="1011" y="13921"/>
                  </a:cubicBezTo>
                  <a:lnTo>
                    <a:pt x="17179" y="4511"/>
                  </a:lnTo>
                  <a:close/>
                </a:path>
              </a:pathLst>
            </a:custGeom>
            <a:solidFill>
              <a:srgbClr val="231F20"/>
            </a:solidFill>
            <a:ln w="7575" cap="flat">
              <a:noFill/>
              <a:prstDash val="solid"/>
              <a:round/>
            </a:ln>
          </p:spPr>
          <p:txBody>
            <a:bodyPr rtlCol="0" anchor="ctr"/>
            <a:lstStyle/>
            <a:p>
              <a:endParaRPr lang="en-GB"/>
            </a:p>
          </p:txBody>
        </p:sp>
        <p:sp>
          <p:nvSpPr>
            <p:cNvPr id="741" name="Freeform: Shape 740">
              <a:extLst>
                <a:ext uri="{FF2B5EF4-FFF2-40B4-BE49-F238E27FC236}">
                  <a16:creationId xmlns:a16="http://schemas.microsoft.com/office/drawing/2014/main" id="{AB3C4A03-FC81-48C4-B891-130D35A7EBF9}"/>
                </a:ext>
              </a:extLst>
            </p:cNvPr>
            <p:cNvSpPr/>
            <p:nvPr/>
          </p:nvSpPr>
          <p:spPr>
            <a:xfrm>
              <a:off x="6957590" y="4060913"/>
              <a:ext cx="24537" cy="18247"/>
            </a:xfrm>
            <a:custGeom>
              <a:avLst/>
              <a:gdLst>
                <a:gd name="connsiteX0" fmla="*/ 21766 w 24537"/>
                <a:gd name="connsiteY0" fmla="*/ 623 h 18247"/>
                <a:gd name="connsiteX1" fmla="*/ 22899 w 24537"/>
                <a:gd name="connsiteY1" fmla="*/ 304 h 18247"/>
                <a:gd name="connsiteX2" fmla="*/ 23538 w 24537"/>
                <a:gd name="connsiteY2" fmla="*/ 1672 h 18247"/>
                <a:gd name="connsiteX3" fmla="*/ 24587 w 24537"/>
                <a:gd name="connsiteY3" fmla="*/ 13660 h 18247"/>
                <a:gd name="connsiteX4" fmla="*/ 22975 w 24537"/>
                <a:gd name="connsiteY4" fmla="*/ 15020 h 18247"/>
                <a:gd name="connsiteX5" fmla="*/ 3272 w 24537"/>
                <a:gd name="connsiteY5" fmla="*/ 18479 h 18247"/>
                <a:gd name="connsiteX6" fmla="*/ 1418 w 24537"/>
                <a:gd name="connsiteY6" fmla="*/ 17437 h 18247"/>
                <a:gd name="connsiteX7" fmla="*/ 49 w 24537"/>
                <a:gd name="connsiteY7" fmla="*/ 4082 h 18247"/>
                <a:gd name="connsiteX8" fmla="*/ 1661 w 24537"/>
                <a:gd name="connsiteY8" fmla="*/ 2881 h 18247"/>
                <a:gd name="connsiteX9" fmla="*/ 21766 w 24537"/>
                <a:gd name="connsiteY9" fmla="*/ 623 h 18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37" h="18247">
                  <a:moveTo>
                    <a:pt x="21766" y="623"/>
                  </a:moveTo>
                  <a:cubicBezTo>
                    <a:pt x="21766" y="623"/>
                    <a:pt x="22093" y="304"/>
                    <a:pt x="22899" y="304"/>
                  </a:cubicBezTo>
                  <a:cubicBezTo>
                    <a:pt x="23705" y="304"/>
                    <a:pt x="23538" y="1672"/>
                    <a:pt x="23538" y="1672"/>
                  </a:cubicBezTo>
                  <a:cubicBezTo>
                    <a:pt x="23538" y="1672"/>
                    <a:pt x="24587" y="12451"/>
                    <a:pt x="24587" y="13660"/>
                  </a:cubicBezTo>
                  <a:cubicBezTo>
                    <a:pt x="24587" y="14861"/>
                    <a:pt x="22975" y="15020"/>
                    <a:pt x="22975" y="15020"/>
                  </a:cubicBezTo>
                  <a:cubicBezTo>
                    <a:pt x="22975" y="15020"/>
                    <a:pt x="4876" y="18084"/>
                    <a:pt x="3272" y="18479"/>
                  </a:cubicBezTo>
                  <a:cubicBezTo>
                    <a:pt x="1661" y="18889"/>
                    <a:pt x="1418" y="17437"/>
                    <a:pt x="1418" y="17437"/>
                  </a:cubicBezTo>
                  <a:cubicBezTo>
                    <a:pt x="1418" y="17437"/>
                    <a:pt x="49" y="5374"/>
                    <a:pt x="49" y="4082"/>
                  </a:cubicBezTo>
                  <a:cubicBezTo>
                    <a:pt x="49" y="2797"/>
                    <a:pt x="1661" y="2881"/>
                    <a:pt x="1661" y="2881"/>
                  </a:cubicBezTo>
                  <a:lnTo>
                    <a:pt x="21766" y="623"/>
                  </a:lnTo>
                  <a:close/>
                </a:path>
              </a:pathLst>
            </a:custGeom>
            <a:solidFill>
              <a:srgbClr val="231F20"/>
            </a:solidFill>
            <a:ln w="7575" cap="flat">
              <a:noFill/>
              <a:prstDash val="solid"/>
              <a:round/>
            </a:ln>
          </p:spPr>
          <p:txBody>
            <a:bodyPr rtlCol="0" anchor="ctr"/>
            <a:lstStyle/>
            <a:p>
              <a:endParaRPr lang="en-GB"/>
            </a:p>
          </p:txBody>
        </p:sp>
        <p:sp>
          <p:nvSpPr>
            <p:cNvPr id="742" name="Freeform: Shape 741">
              <a:extLst>
                <a:ext uri="{FF2B5EF4-FFF2-40B4-BE49-F238E27FC236}">
                  <a16:creationId xmlns:a16="http://schemas.microsoft.com/office/drawing/2014/main" id="{27F02426-F12D-4336-9690-4C469F1ACAB6}"/>
                </a:ext>
              </a:extLst>
            </p:cNvPr>
            <p:cNvSpPr/>
            <p:nvPr/>
          </p:nvSpPr>
          <p:spPr>
            <a:xfrm>
              <a:off x="6959341" y="4081412"/>
              <a:ext cx="24881" cy="14531"/>
            </a:xfrm>
            <a:custGeom>
              <a:avLst/>
              <a:gdLst>
                <a:gd name="connsiteX0" fmla="*/ 21066 w 24881"/>
                <a:gd name="connsiteY0" fmla="*/ 1134 h 14531"/>
                <a:gd name="connsiteX1" fmla="*/ 22996 w 24881"/>
                <a:gd name="connsiteY1" fmla="*/ 328 h 14531"/>
                <a:gd name="connsiteX2" fmla="*/ 24448 w 24881"/>
                <a:gd name="connsiteY2" fmla="*/ 1856 h 14531"/>
                <a:gd name="connsiteX3" fmla="*/ 24844 w 24881"/>
                <a:gd name="connsiteY3" fmla="*/ 5718 h 14531"/>
                <a:gd name="connsiteX4" fmla="*/ 24608 w 24881"/>
                <a:gd name="connsiteY4" fmla="*/ 9495 h 14531"/>
                <a:gd name="connsiteX5" fmla="*/ 19378 w 24881"/>
                <a:gd name="connsiteY5" fmla="*/ 11107 h 14531"/>
                <a:gd name="connsiteX6" fmla="*/ 6266 w 24881"/>
                <a:gd name="connsiteY6" fmla="*/ 14642 h 14531"/>
                <a:gd name="connsiteX7" fmla="*/ 2480 w 24881"/>
                <a:gd name="connsiteY7" fmla="*/ 14482 h 14531"/>
                <a:gd name="connsiteX8" fmla="*/ 1120 w 24881"/>
                <a:gd name="connsiteY8" fmla="*/ 12232 h 14531"/>
                <a:gd name="connsiteX9" fmla="*/ 71 w 24881"/>
                <a:gd name="connsiteY9" fmla="*/ 6523 h 14531"/>
                <a:gd name="connsiteX10" fmla="*/ 1120 w 24881"/>
                <a:gd name="connsiteY10" fmla="*/ 5071 h 14531"/>
                <a:gd name="connsiteX11" fmla="*/ 4092 w 24881"/>
                <a:gd name="connsiteY11" fmla="*/ 4669 h 14531"/>
                <a:gd name="connsiteX12" fmla="*/ 21066 w 24881"/>
                <a:gd name="connsiteY12" fmla="*/ 1134 h 1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81" h="14531">
                  <a:moveTo>
                    <a:pt x="21066" y="1134"/>
                  </a:moveTo>
                  <a:cubicBezTo>
                    <a:pt x="21066" y="1134"/>
                    <a:pt x="22031" y="488"/>
                    <a:pt x="22996" y="328"/>
                  </a:cubicBezTo>
                  <a:cubicBezTo>
                    <a:pt x="23962" y="169"/>
                    <a:pt x="24205" y="1210"/>
                    <a:pt x="24448" y="1856"/>
                  </a:cubicBezTo>
                  <a:cubicBezTo>
                    <a:pt x="24684" y="2495"/>
                    <a:pt x="24608" y="3946"/>
                    <a:pt x="24844" y="5718"/>
                  </a:cubicBezTo>
                  <a:cubicBezTo>
                    <a:pt x="25087" y="7481"/>
                    <a:pt x="24768" y="8690"/>
                    <a:pt x="24608" y="9495"/>
                  </a:cubicBezTo>
                  <a:cubicBezTo>
                    <a:pt x="24448" y="10301"/>
                    <a:pt x="21795" y="10544"/>
                    <a:pt x="19378" y="11107"/>
                  </a:cubicBezTo>
                  <a:cubicBezTo>
                    <a:pt x="16961" y="11669"/>
                    <a:pt x="7794" y="14322"/>
                    <a:pt x="6266" y="14642"/>
                  </a:cubicBezTo>
                  <a:cubicBezTo>
                    <a:pt x="4738" y="14968"/>
                    <a:pt x="3051" y="14885"/>
                    <a:pt x="2480" y="14482"/>
                  </a:cubicBezTo>
                  <a:cubicBezTo>
                    <a:pt x="1918" y="14079"/>
                    <a:pt x="1363" y="13197"/>
                    <a:pt x="1120" y="12232"/>
                  </a:cubicBezTo>
                  <a:cubicBezTo>
                    <a:pt x="877" y="11267"/>
                    <a:pt x="230" y="8127"/>
                    <a:pt x="71" y="6523"/>
                  </a:cubicBezTo>
                  <a:cubicBezTo>
                    <a:pt x="-89" y="4912"/>
                    <a:pt x="717" y="5315"/>
                    <a:pt x="1120" y="5071"/>
                  </a:cubicBezTo>
                  <a:cubicBezTo>
                    <a:pt x="1523" y="4828"/>
                    <a:pt x="2807" y="4752"/>
                    <a:pt x="4092" y="4669"/>
                  </a:cubicBezTo>
                  <a:cubicBezTo>
                    <a:pt x="5377" y="4593"/>
                    <a:pt x="21066" y="1134"/>
                    <a:pt x="21066" y="1134"/>
                  </a:cubicBezTo>
                  <a:close/>
                </a:path>
              </a:pathLst>
            </a:custGeom>
            <a:solidFill>
              <a:srgbClr val="231F20"/>
            </a:solidFill>
            <a:ln w="7575" cap="flat">
              <a:noFill/>
              <a:prstDash val="solid"/>
              <a:round/>
            </a:ln>
          </p:spPr>
          <p:txBody>
            <a:bodyPr rtlCol="0" anchor="ctr"/>
            <a:lstStyle/>
            <a:p>
              <a:endParaRPr lang="en-GB"/>
            </a:p>
          </p:txBody>
        </p:sp>
        <p:sp>
          <p:nvSpPr>
            <p:cNvPr id="743" name="Freeform: Shape 742">
              <a:extLst>
                <a:ext uri="{FF2B5EF4-FFF2-40B4-BE49-F238E27FC236}">
                  <a16:creationId xmlns:a16="http://schemas.microsoft.com/office/drawing/2014/main" id="{06994E74-2767-471D-A60E-AB4779590318}"/>
                </a:ext>
              </a:extLst>
            </p:cNvPr>
            <p:cNvSpPr/>
            <p:nvPr/>
          </p:nvSpPr>
          <p:spPr>
            <a:xfrm>
              <a:off x="6962480" y="4097756"/>
              <a:ext cx="23981" cy="17452"/>
            </a:xfrm>
            <a:custGeom>
              <a:avLst/>
              <a:gdLst>
                <a:gd name="connsiteX0" fmla="*/ 21151 w 23981"/>
                <a:gd name="connsiteY0" fmla="*/ 319 h 17452"/>
                <a:gd name="connsiteX1" fmla="*/ 22998 w 23981"/>
                <a:gd name="connsiteY1" fmla="*/ 722 h 17452"/>
                <a:gd name="connsiteX2" fmla="*/ 23804 w 23981"/>
                <a:gd name="connsiteY2" fmla="*/ 3861 h 17452"/>
                <a:gd name="connsiteX3" fmla="*/ 23720 w 23981"/>
                <a:gd name="connsiteY3" fmla="*/ 6507 h 17452"/>
                <a:gd name="connsiteX4" fmla="*/ 20505 w 23981"/>
                <a:gd name="connsiteY4" fmla="*/ 8118 h 17452"/>
                <a:gd name="connsiteX5" fmla="*/ 11733 w 23981"/>
                <a:gd name="connsiteY5" fmla="*/ 13431 h 17452"/>
                <a:gd name="connsiteX6" fmla="*/ 5143 w 23981"/>
                <a:gd name="connsiteY6" fmla="*/ 17612 h 17452"/>
                <a:gd name="connsiteX7" fmla="*/ 3372 w 23981"/>
                <a:gd name="connsiteY7" fmla="*/ 16244 h 17452"/>
                <a:gd name="connsiteX8" fmla="*/ 149 w 23981"/>
                <a:gd name="connsiteY8" fmla="*/ 8437 h 17452"/>
                <a:gd name="connsiteX9" fmla="*/ 1114 w 23981"/>
                <a:gd name="connsiteY9" fmla="*/ 6111 h 17452"/>
                <a:gd name="connsiteX10" fmla="*/ 21151 w 23981"/>
                <a:gd name="connsiteY10" fmla="*/ 319 h 17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81" h="17452">
                  <a:moveTo>
                    <a:pt x="21151" y="319"/>
                  </a:moveTo>
                  <a:cubicBezTo>
                    <a:pt x="21151" y="319"/>
                    <a:pt x="22033" y="319"/>
                    <a:pt x="22998" y="722"/>
                  </a:cubicBezTo>
                  <a:cubicBezTo>
                    <a:pt x="23964" y="1125"/>
                    <a:pt x="23318" y="2007"/>
                    <a:pt x="23804" y="3861"/>
                  </a:cubicBezTo>
                  <a:cubicBezTo>
                    <a:pt x="24283" y="5709"/>
                    <a:pt x="23888" y="5944"/>
                    <a:pt x="23720" y="6507"/>
                  </a:cubicBezTo>
                  <a:cubicBezTo>
                    <a:pt x="23561" y="7077"/>
                    <a:pt x="21957" y="7959"/>
                    <a:pt x="20505" y="8118"/>
                  </a:cubicBezTo>
                  <a:cubicBezTo>
                    <a:pt x="19053" y="8278"/>
                    <a:pt x="14226" y="11660"/>
                    <a:pt x="11733" y="13431"/>
                  </a:cubicBezTo>
                  <a:cubicBezTo>
                    <a:pt x="9240" y="15203"/>
                    <a:pt x="5865" y="17126"/>
                    <a:pt x="5143" y="17612"/>
                  </a:cubicBezTo>
                  <a:cubicBezTo>
                    <a:pt x="4413" y="18091"/>
                    <a:pt x="4656" y="17453"/>
                    <a:pt x="3372" y="16244"/>
                  </a:cubicBezTo>
                  <a:cubicBezTo>
                    <a:pt x="2079" y="15043"/>
                    <a:pt x="635" y="9973"/>
                    <a:pt x="149" y="8437"/>
                  </a:cubicBezTo>
                  <a:cubicBezTo>
                    <a:pt x="-330" y="6910"/>
                    <a:pt x="1114" y="6111"/>
                    <a:pt x="1114" y="6111"/>
                  </a:cubicBezTo>
                  <a:lnTo>
                    <a:pt x="21151" y="319"/>
                  </a:lnTo>
                  <a:close/>
                </a:path>
              </a:pathLst>
            </a:custGeom>
            <a:solidFill>
              <a:srgbClr val="231F20"/>
            </a:solidFill>
            <a:ln w="7575" cap="flat">
              <a:noFill/>
              <a:prstDash val="solid"/>
              <a:round/>
            </a:ln>
          </p:spPr>
          <p:txBody>
            <a:bodyPr rtlCol="0" anchor="ctr"/>
            <a:lstStyle/>
            <a:p>
              <a:endParaRPr lang="en-GB"/>
            </a:p>
          </p:txBody>
        </p:sp>
        <p:sp>
          <p:nvSpPr>
            <p:cNvPr id="744" name="Freeform: Shape 743">
              <a:extLst>
                <a:ext uri="{FF2B5EF4-FFF2-40B4-BE49-F238E27FC236}">
                  <a16:creationId xmlns:a16="http://schemas.microsoft.com/office/drawing/2014/main" id="{30594EFF-BB4E-4F94-9F50-1FC7E069FAA8}"/>
                </a:ext>
              </a:extLst>
            </p:cNvPr>
            <p:cNvSpPr/>
            <p:nvPr/>
          </p:nvSpPr>
          <p:spPr>
            <a:xfrm>
              <a:off x="7016690" y="4093117"/>
              <a:ext cx="23614" cy="12750"/>
            </a:xfrm>
            <a:custGeom>
              <a:avLst/>
              <a:gdLst>
                <a:gd name="connsiteX0" fmla="*/ 22788 w 23614"/>
                <a:gd name="connsiteY0" fmla="*/ 616 h 12750"/>
                <a:gd name="connsiteX1" fmla="*/ 23510 w 23614"/>
                <a:gd name="connsiteY1" fmla="*/ 2463 h 12750"/>
                <a:gd name="connsiteX2" fmla="*/ 23677 w 23614"/>
                <a:gd name="connsiteY2" fmla="*/ 6727 h 12750"/>
                <a:gd name="connsiteX3" fmla="*/ 23510 w 23614"/>
                <a:gd name="connsiteY3" fmla="*/ 11470 h 12750"/>
                <a:gd name="connsiteX4" fmla="*/ 23031 w 23614"/>
                <a:gd name="connsiteY4" fmla="*/ 12998 h 12750"/>
                <a:gd name="connsiteX5" fmla="*/ 1063 w 23614"/>
                <a:gd name="connsiteY5" fmla="*/ 7449 h 12750"/>
                <a:gd name="connsiteX6" fmla="*/ 182 w 23614"/>
                <a:gd name="connsiteY6" fmla="*/ 5845 h 12750"/>
                <a:gd name="connsiteX7" fmla="*/ 425 w 23614"/>
                <a:gd name="connsiteY7" fmla="*/ 1817 h 12750"/>
                <a:gd name="connsiteX8" fmla="*/ 1307 w 23614"/>
                <a:gd name="connsiteY8" fmla="*/ 448 h 12750"/>
                <a:gd name="connsiteX9" fmla="*/ 2599 w 23614"/>
                <a:gd name="connsiteY9" fmla="*/ 692 h 12750"/>
                <a:gd name="connsiteX10" fmla="*/ 22788 w 23614"/>
                <a:gd name="connsiteY10" fmla="*/ 616 h 1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 h="12750">
                  <a:moveTo>
                    <a:pt x="22788" y="616"/>
                  </a:moveTo>
                  <a:cubicBezTo>
                    <a:pt x="23191" y="775"/>
                    <a:pt x="23267" y="1817"/>
                    <a:pt x="23510" y="2463"/>
                  </a:cubicBezTo>
                  <a:cubicBezTo>
                    <a:pt x="23753" y="3109"/>
                    <a:pt x="23677" y="5116"/>
                    <a:pt x="23677" y="6727"/>
                  </a:cubicBezTo>
                  <a:cubicBezTo>
                    <a:pt x="23677" y="8339"/>
                    <a:pt x="23510" y="9380"/>
                    <a:pt x="23510" y="11470"/>
                  </a:cubicBezTo>
                  <a:cubicBezTo>
                    <a:pt x="23510" y="13561"/>
                    <a:pt x="23031" y="12998"/>
                    <a:pt x="23031" y="12998"/>
                  </a:cubicBezTo>
                  <a:cubicBezTo>
                    <a:pt x="23031" y="12998"/>
                    <a:pt x="2515" y="7693"/>
                    <a:pt x="1063" y="7449"/>
                  </a:cubicBezTo>
                  <a:cubicBezTo>
                    <a:pt x="-381" y="7206"/>
                    <a:pt x="182" y="6324"/>
                    <a:pt x="182" y="5845"/>
                  </a:cubicBezTo>
                  <a:cubicBezTo>
                    <a:pt x="182" y="5359"/>
                    <a:pt x="265" y="2706"/>
                    <a:pt x="425" y="1817"/>
                  </a:cubicBezTo>
                  <a:cubicBezTo>
                    <a:pt x="584" y="935"/>
                    <a:pt x="744" y="851"/>
                    <a:pt x="1307" y="448"/>
                  </a:cubicBezTo>
                  <a:cubicBezTo>
                    <a:pt x="1869" y="46"/>
                    <a:pt x="2599" y="692"/>
                    <a:pt x="2599" y="692"/>
                  </a:cubicBezTo>
                  <a:lnTo>
                    <a:pt x="22788" y="616"/>
                  </a:lnTo>
                  <a:close/>
                </a:path>
              </a:pathLst>
            </a:custGeom>
            <a:solidFill>
              <a:srgbClr val="231F20"/>
            </a:solidFill>
            <a:ln w="7575" cap="flat">
              <a:noFill/>
              <a:prstDash val="solid"/>
              <a:round/>
            </a:ln>
          </p:spPr>
          <p:txBody>
            <a:bodyPr rtlCol="0" anchor="ctr"/>
            <a:lstStyle/>
            <a:p>
              <a:endParaRPr lang="en-GB"/>
            </a:p>
          </p:txBody>
        </p:sp>
        <p:sp>
          <p:nvSpPr>
            <p:cNvPr id="745" name="Freeform: Shape 744">
              <a:extLst>
                <a:ext uri="{FF2B5EF4-FFF2-40B4-BE49-F238E27FC236}">
                  <a16:creationId xmlns:a16="http://schemas.microsoft.com/office/drawing/2014/main" id="{210FDA93-2546-4C0B-9C42-766F0F8E75EE}"/>
                </a:ext>
              </a:extLst>
            </p:cNvPr>
            <p:cNvSpPr/>
            <p:nvPr/>
          </p:nvSpPr>
          <p:spPr>
            <a:xfrm>
              <a:off x="7015406" y="4075712"/>
              <a:ext cx="24684" cy="11039"/>
            </a:xfrm>
            <a:custGeom>
              <a:avLst/>
              <a:gdLst>
                <a:gd name="connsiteX0" fmla="*/ 20856 w 24684"/>
                <a:gd name="connsiteY0" fmla="*/ 309 h 11039"/>
                <a:gd name="connsiteX1" fmla="*/ 23106 w 24684"/>
                <a:gd name="connsiteY1" fmla="*/ 1198 h 11039"/>
                <a:gd name="connsiteX2" fmla="*/ 23828 w 24684"/>
                <a:gd name="connsiteY2" fmla="*/ 3767 h 11039"/>
                <a:gd name="connsiteX3" fmla="*/ 24634 w 24684"/>
                <a:gd name="connsiteY3" fmla="*/ 8678 h 11039"/>
                <a:gd name="connsiteX4" fmla="*/ 23669 w 24684"/>
                <a:gd name="connsiteY4" fmla="*/ 10844 h 11039"/>
                <a:gd name="connsiteX5" fmla="*/ 18036 w 24684"/>
                <a:gd name="connsiteY5" fmla="*/ 10844 h 11039"/>
                <a:gd name="connsiteX6" fmla="*/ 11278 w 24684"/>
                <a:gd name="connsiteY6" fmla="*/ 11011 h 11039"/>
                <a:gd name="connsiteX7" fmla="*/ 5403 w 24684"/>
                <a:gd name="connsiteY7" fmla="*/ 11331 h 11039"/>
                <a:gd name="connsiteX8" fmla="*/ 1305 w 24684"/>
                <a:gd name="connsiteY8" fmla="*/ 10525 h 11039"/>
                <a:gd name="connsiteX9" fmla="*/ 180 w 24684"/>
                <a:gd name="connsiteY9" fmla="*/ 7629 h 11039"/>
                <a:gd name="connsiteX10" fmla="*/ 97 w 24684"/>
                <a:gd name="connsiteY10" fmla="*/ 3608 h 11039"/>
                <a:gd name="connsiteX11" fmla="*/ 1701 w 24684"/>
                <a:gd name="connsiteY11" fmla="*/ 2323 h 11039"/>
                <a:gd name="connsiteX12" fmla="*/ 5813 w 24684"/>
                <a:gd name="connsiteY12" fmla="*/ 1996 h 11039"/>
                <a:gd name="connsiteX13" fmla="*/ 11362 w 24684"/>
                <a:gd name="connsiteY13" fmla="*/ 871 h 11039"/>
                <a:gd name="connsiteX14" fmla="*/ 20856 w 24684"/>
                <a:gd name="connsiteY14" fmla="*/ 309 h 1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684" h="11039">
                  <a:moveTo>
                    <a:pt x="20856" y="309"/>
                  </a:moveTo>
                  <a:cubicBezTo>
                    <a:pt x="20856" y="309"/>
                    <a:pt x="22460" y="635"/>
                    <a:pt x="23106" y="1198"/>
                  </a:cubicBezTo>
                  <a:cubicBezTo>
                    <a:pt x="23745" y="1761"/>
                    <a:pt x="23509" y="2642"/>
                    <a:pt x="23828" y="3767"/>
                  </a:cubicBezTo>
                  <a:cubicBezTo>
                    <a:pt x="24148" y="4900"/>
                    <a:pt x="24072" y="6185"/>
                    <a:pt x="24634" y="8678"/>
                  </a:cubicBezTo>
                  <a:cubicBezTo>
                    <a:pt x="25197" y="11171"/>
                    <a:pt x="23669" y="10844"/>
                    <a:pt x="23669" y="10844"/>
                  </a:cubicBezTo>
                  <a:lnTo>
                    <a:pt x="18036" y="10844"/>
                  </a:lnTo>
                  <a:cubicBezTo>
                    <a:pt x="17230" y="10844"/>
                    <a:pt x="14175" y="10844"/>
                    <a:pt x="11278" y="11011"/>
                  </a:cubicBezTo>
                  <a:cubicBezTo>
                    <a:pt x="8382" y="11171"/>
                    <a:pt x="8063" y="11171"/>
                    <a:pt x="5403" y="11331"/>
                  </a:cubicBezTo>
                  <a:cubicBezTo>
                    <a:pt x="2750" y="11490"/>
                    <a:pt x="1305" y="10525"/>
                    <a:pt x="1305" y="10525"/>
                  </a:cubicBezTo>
                  <a:cubicBezTo>
                    <a:pt x="1305" y="10525"/>
                    <a:pt x="180" y="9157"/>
                    <a:pt x="180" y="7629"/>
                  </a:cubicBezTo>
                  <a:cubicBezTo>
                    <a:pt x="180" y="6101"/>
                    <a:pt x="13" y="4733"/>
                    <a:pt x="97" y="3608"/>
                  </a:cubicBezTo>
                  <a:cubicBezTo>
                    <a:pt x="180" y="2483"/>
                    <a:pt x="1701" y="2323"/>
                    <a:pt x="1701" y="2323"/>
                  </a:cubicBezTo>
                  <a:cubicBezTo>
                    <a:pt x="1701" y="2323"/>
                    <a:pt x="4437" y="2080"/>
                    <a:pt x="5813" y="1996"/>
                  </a:cubicBezTo>
                  <a:cubicBezTo>
                    <a:pt x="7174" y="1920"/>
                    <a:pt x="8306" y="1358"/>
                    <a:pt x="11362" y="871"/>
                  </a:cubicBezTo>
                  <a:cubicBezTo>
                    <a:pt x="14418" y="392"/>
                    <a:pt x="20856" y="309"/>
                    <a:pt x="20856" y="309"/>
                  </a:cubicBezTo>
                  <a:close/>
                </a:path>
              </a:pathLst>
            </a:custGeom>
            <a:solidFill>
              <a:srgbClr val="231F20"/>
            </a:solidFill>
            <a:ln w="7575" cap="flat">
              <a:noFill/>
              <a:prstDash val="solid"/>
              <a:round/>
            </a:ln>
          </p:spPr>
          <p:txBody>
            <a:bodyPr rtlCol="0" anchor="ctr"/>
            <a:lstStyle/>
            <a:p>
              <a:endParaRPr lang="en-GB"/>
            </a:p>
          </p:txBody>
        </p:sp>
        <p:sp>
          <p:nvSpPr>
            <p:cNvPr id="746" name="Freeform: Shape 745">
              <a:extLst>
                <a:ext uri="{FF2B5EF4-FFF2-40B4-BE49-F238E27FC236}">
                  <a16:creationId xmlns:a16="http://schemas.microsoft.com/office/drawing/2014/main" id="{DAC1C99D-4A29-40FE-84BA-1DE6EE23D606}"/>
                </a:ext>
              </a:extLst>
            </p:cNvPr>
            <p:cNvSpPr/>
            <p:nvPr/>
          </p:nvSpPr>
          <p:spPr>
            <a:xfrm>
              <a:off x="7013011" y="4053030"/>
              <a:ext cx="24059" cy="16890"/>
            </a:xfrm>
            <a:custGeom>
              <a:avLst/>
              <a:gdLst>
                <a:gd name="connsiteX0" fmla="*/ 19380 w 24059"/>
                <a:gd name="connsiteY0" fmla="*/ 300 h 16890"/>
                <a:gd name="connsiteX1" fmla="*/ 19783 w 24059"/>
                <a:gd name="connsiteY1" fmla="*/ 2710 h 16890"/>
                <a:gd name="connsiteX2" fmla="*/ 20992 w 24059"/>
                <a:gd name="connsiteY2" fmla="*/ 5203 h 16890"/>
                <a:gd name="connsiteX3" fmla="*/ 22117 w 24059"/>
                <a:gd name="connsiteY3" fmla="*/ 8267 h 16890"/>
                <a:gd name="connsiteX4" fmla="*/ 23569 w 24059"/>
                <a:gd name="connsiteY4" fmla="*/ 13010 h 16890"/>
                <a:gd name="connsiteX5" fmla="*/ 23888 w 24059"/>
                <a:gd name="connsiteY5" fmla="*/ 16066 h 16890"/>
                <a:gd name="connsiteX6" fmla="*/ 1525 w 24059"/>
                <a:gd name="connsiteY6" fmla="*/ 17191 h 16890"/>
                <a:gd name="connsiteX7" fmla="*/ 719 w 24059"/>
                <a:gd name="connsiteY7" fmla="*/ 11155 h 16890"/>
                <a:gd name="connsiteX8" fmla="*/ 81 w 24059"/>
                <a:gd name="connsiteY8" fmla="*/ 5849 h 16890"/>
                <a:gd name="connsiteX9" fmla="*/ 1525 w 24059"/>
                <a:gd name="connsiteY9" fmla="*/ 3197 h 16890"/>
                <a:gd name="connsiteX10" fmla="*/ 4094 w 24059"/>
                <a:gd name="connsiteY10" fmla="*/ 2391 h 16890"/>
                <a:gd name="connsiteX11" fmla="*/ 7560 w 24059"/>
                <a:gd name="connsiteY11" fmla="*/ 1585 h 16890"/>
                <a:gd name="connsiteX12" fmla="*/ 10213 w 24059"/>
                <a:gd name="connsiteY12" fmla="*/ 1745 h 16890"/>
                <a:gd name="connsiteX13" fmla="*/ 18179 w 24059"/>
                <a:gd name="connsiteY13" fmla="*/ 376 h 16890"/>
                <a:gd name="connsiteX14" fmla="*/ 19380 w 24059"/>
                <a:gd name="connsiteY14" fmla="*/ 300 h 1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59" h="16890">
                  <a:moveTo>
                    <a:pt x="19380" y="300"/>
                  </a:moveTo>
                  <a:cubicBezTo>
                    <a:pt x="19380" y="300"/>
                    <a:pt x="19624" y="2148"/>
                    <a:pt x="19783" y="2710"/>
                  </a:cubicBezTo>
                  <a:cubicBezTo>
                    <a:pt x="19943" y="3273"/>
                    <a:pt x="20429" y="4481"/>
                    <a:pt x="20992" y="5203"/>
                  </a:cubicBezTo>
                  <a:cubicBezTo>
                    <a:pt x="21554" y="5925"/>
                    <a:pt x="21874" y="6891"/>
                    <a:pt x="22117" y="8267"/>
                  </a:cubicBezTo>
                  <a:cubicBezTo>
                    <a:pt x="22360" y="9627"/>
                    <a:pt x="22520" y="11079"/>
                    <a:pt x="23569" y="13010"/>
                  </a:cubicBezTo>
                  <a:cubicBezTo>
                    <a:pt x="24610" y="14941"/>
                    <a:pt x="23888" y="16066"/>
                    <a:pt x="23888" y="16066"/>
                  </a:cubicBezTo>
                  <a:lnTo>
                    <a:pt x="1525" y="17191"/>
                  </a:lnTo>
                  <a:cubicBezTo>
                    <a:pt x="1525" y="17191"/>
                    <a:pt x="719" y="13245"/>
                    <a:pt x="719" y="11155"/>
                  </a:cubicBezTo>
                  <a:cubicBezTo>
                    <a:pt x="719" y="9065"/>
                    <a:pt x="157" y="8099"/>
                    <a:pt x="81" y="5849"/>
                  </a:cubicBezTo>
                  <a:cubicBezTo>
                    <a:pt x="-3" y="3592"/>
                    <a:pt x="559" y="3197"/>
                    <a:pt x="1525" y="3197"/>
                  </a:cubicBezTo>
                  <a:cubicBezTo>
                    <a:pt x="2490" y="3197"/>
                    <a:pt x="3053" y="2794"/>
                    <a:pt x="4094" y="2391"/>
                  </a:cubicBezTo>
                  <a:cubicBezTo>
                    <a:pt x="5143" y="1988"/>
                    <a:pt x="6108" y="2071"/>
                    <a:pt x="7560" y="1585"/>
                  </a:cubicBezTo>
                  <a:cubicBezTo>
                    <a:pt x="9005" y="1106"/>
                    <a:pt x="8526" y="1745"/>
                    <a:pt x="10213" y="1745"/>
                  </a:cubicBezTo>
                  <a:cubicBezTo>
                    <a:pt x="11901" y="1745"/>
                    <a:pt x="18179" y="376"/>
                    <a:pt x="18179" y="376"/>
                  </a:cubicBezTo>
                  <a:lnTo>
                    <a:pt x="19380" y="300"/>
                  </a:lnTo>
                  <a:close/>
                </a:path>
              </a:pathLst>
            </a:custGeom>
            <a:solidFill>
              <a:srgbClr val="231F20"/>
            </a:solidFill>
            <a:ln w="7575" cap="flat">
              <a:noFill/>
              <a:prstDash val="solid"/>
              <a:round/>
            </a:ln>
          </p:spPr>
          <p:txBody>
            <a:bodyPr rtlCol="0" anchor="ctr"/>
            <a:lstStyle/>
            <a:p>
              <a:endParaRPr lang="en-GB"/>
            </a:p>
          </p:txBody>
        </p:sp>
        <p:sp>
          <p:nvSpPr>
            <p:cNvPr id="747" name="Freeform: Shape 746">
              <a:extLst>
                <a:ext uri="{FF2B5EF4-FFF2-40B4-BE49-F238E27FC236}">
                  <a16:creationId xmlns:a16="http://schemas.microsoft.com/office/drawing/2014/main" id="{78BD3C32-C5E9-4F97-8261-A0C5AB4A274F}"/>
                </a:ext>
              </a:extLst>
            </p:cNvPr>
            <p:cNvSpPr/>
            <p:nvPr/>
          </p:nvSpPr>
          <p:spPr>
            <a:xfrm>
              <a:off x="7001557" y="4063885"/>
              <a:ext cx="7737" cy="12637"/>
            </a:xfrm>
            <a:custGeom>
              <a:avLst/>
              <a:gdLst>
                <a:gd name="connsiteX0" fmla="*/ 5408 w 7737"/>
                <a:gd name="connsiteY0" fmla="*/ 304 h 12637"/>
                <a:gd name="connsiteX1" fmla="*/ 6860 w 7737"/>
                <a:gd name="connsiteY1" fmla="*/ 1353 h 12637"/>
                <a:gd name="connsiteX2" fmla="*/ 7741 w 7737"/>
                <a:gd name="connsiteY2" fmla="*/ 4888 h 12637"/>
                <a:gd name="connsiteX3" fmla="*/ 7339 w 7737"/>
                <a:gd name="connsiteY3" fmla="*/ 8430 h 12637"/>
                <a:gd name="connsiteX4" fmla="*/ 6616 w 7737"/>
                <a:gd name="connsiteY4" fmla="*/ 9882 h 12637"/>
                <a:gd name="connsiteX5" fmla="*/ 4610 w 7737"/>
                <a:gd name="connsiteY5" fmla="*/ 11569 h 12637"/>
                <a:gd name="connsiteX6" fmla="*/ 1227 w 7737"/>
                <a:gd name="connsiteY6" fmla="*/ 12938 h 12637"/>
                <a:gd name="connsiteX7" fmla="*/ 908 w 7737"/>
                <a:gd name="connsiteY7" fmla="*/ 11889 h 12637"/>
                <a:gd name="connsiteX8" fmla="*/ 102 w 7737"/>
                <a:gd name="connsiteY8" fmla="*/ 6986 h 12637"/>
                <a:gd name="connsiteX9" fmla="*/ 338 w 7737"/>
                <a:gd name="connsiteY9" fmla="*/ 4888 h 12637"/>
                <a:gd name="connsiteX10" fmla="*/ 4769 w 7737"/>
                <a:gd name="connsiteY10" fmla="*/ 388 h 12637"/>
                <a:gd name="connsiteX11" fmla="*/ 5408 w 7737"/>
                <a:gd name="connsiteY11" fmla="*/ 304 h 1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37" h="12637">
                  <a:moveTo>
                    <a:pt x="5408" y="304"/>
                  </a:moveTo>
                  <a:cubicBezTo>
                    <a:pt x="5408" y="304"/>
                    <a:pt x="6214" y="631"/>
                    <a:pt x="6860" y="1353"/>
                  </a:cubicBezTo>
                  <a:cubicBezTo>
                    <a:pt x="7498" y="2075"/>
                    <a:pt x="7498" y="3687"/>
                    <a:pt x="7741" y="4888"/>
                  </a:cubicBezTo>
                  <a:cubicBezTo>
                    <a:pt x="7985" y="6096"/>
                    <a:pt x="7422" y="8111"/>
                    <a:pt x="7339" y="8430"/>
                  </a:cubicBezTo>
                  <a:cubicBezTo>
                    <a:pt x="7263" y="8757"/>
                    <a:pt x="6776" y="9555"/>
                    <a:pt x="6616" y="9882"/>
                  </a:cubicBezTo>
                  <a:cubicBezTo>
                    <a:pt x="6457" y="10201"/>
                    <a:pt x="5013" y="11007"/>
                    <a:pt x="4610" y="11569"/>
                  </a:cubicBezTo>
                  <a:cubicBezTo>
                    <a:pt x="4207" y="12132"/>
                    <a:pt x="2109" y="12854"/>
                    <a:pt x="1227" y="12938"/>
                  </a:cubicBezTo>
                  <a:cubicBezTo>
                    <a:pt x="338" y="13014"/>
                    <a:pt x="908" y="11889"/>
                    <a:pt x="908" y="11889"/>
                  </a:cubicBezTo>
                  <a:cubicBezTo>
                    <a:pt x="908" y="11889"/>
                    <a:pt x="262" y="8833"/>
                    <a:pt x="102" y="6986"/>
                  </a:cubicBezTo>
                  <a:cubicBezTo>
                    <a:pt x="-57" y="5131"/>
                    <a:pt x="338" y="4888"/>
                    <a:pt x="338" y="4888"/>
                  </a:cubicBezTo>
                  <a:lnTo>
                    <a:pt x="4769" y="388"/>
                  </a:lnTo>
                  <a:lnTo>
                    <a:pt x="5408" y="304"/>
                  </a:lnTo>
                  <a:close/>
                </a:path>
              </a:pathLst>
            </a:custGeom>
            <a:solidFill>
              <a:srgbClr val="231F20"/>
            </a:solidFill>
            <a:ln w="7575" cap="flat">
              <a:noFill/>
              <a:prstDash val="solid"/>
              <a:round/>
            </a:ln>
          </p:spPr>
          <p:txBody>
            <a:bodyPr rtlCol="0" anchor="ctr"/>
            <a:lstStyle/>
            <a:p>
              <a:endParaRPr lang="en-GB"/>
            </a:p>
          </p:txBody>
        </p:sp>
        <p:sp>
          <p:nvSpPr>
            <p:cNvPr id="748" name="Freeform: Shape 747">
              <a:extLst>
                <a:ext uri="{FF2B5EF4-FFF2-40B4-BE49-F238E27FC236}">
                  <a16:creationId xmlns:a16="http://schemas.microsoft.com/office/drawing/2014/main" id="{B7B55F74-C0A7-4291-A2C5-95CD468C4815}"/>
                </a:ext>
              </a:extLst>
            </p:cNvPr>
            <p:cNvSpPr/>
            <p:nvPr/>
          </p:nvSpPr>
          <p:spPr>
            <a:xfrm>
              <a:off x="7004009" y="4081415"/>
              <a:ext cx="7014" cy="9105"/>
            </a:xfrm>
            <a:custGeom>
              <a:avLst/>
              <a:gdLst>
                <a:gd name="connsiteX0" fmla="*/ 3922 w 7014"/>
                <a:gd name="connsiteY0" fmla="*/ 324 h 9105"/>
                <a:gd name="connsiteX1" fmla="*/ 5617 w 7014"/>
                <a:gd name="connsiteY1" fmla="*/ 484 h 9105"/>
                <a:gd name="connsiteX2" fmla="*/ 6985 w 7014"/>
                <a:gd name="connsiteY2" fmla="*/ 3304 h 9105"/>
                <a:gd name="connsiteX3" fmla="*/ 6339 w 7014"/>
                <a:gd name="connsiteY3" fmla="*/ 6276 h 9105"/>
                <a:gd name="connsiteX4" fmla="*/ 3846 w 7014"/>
                <a:gd name="connsiteY4" fmla="*/ 8207 h 9105"/>
                <a:gd name="connsiteX5" fmla="*/ 707 w 7014"/>
                <a:gd name="connsiteY5" fmla="*/ 9416 h 9105"/>
                <a:gd name="connsiteX6" fmla="*/ 68 w 7014"/>
                <a:gd name="connsiteY6" fmla="*/ 6200 h 9105"/>
                <a:gd name="connsiteX7" fmla="*/ 547 w 7014"/>
                <a:gd name="connsiteY7" fmla="*/ 4102 h 9105"/>
                <a:gd name="connsiteX8" fmla="*/ 3922 w 7014"/>
                <a:gd name="connsiteY8" fmla="*/ 324 h 9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4" h="9105">
                  <a:moveTo>
                    <a:pt x="3922" y="324"/>
                  </a:moveTo>
                  <a:cubicBezTo>
                    <a:pt x="3922" y="324"/>
                    <a:pt x="5131" y="241"/>
                    <a:pt x="5617" y="484"/>
                  </a:cubicBezTo>
                  <a:cubicBezTo>
                    <a:pt x="6096" y="727"/>
                    <a:pt x="6658" y="1928"/>
                    <a:pt x="6985" y="3304"/>
                  </a:cubicBezTo>
                  <a:cubicBezTo>
                    <a:pt x="7304" y="4665"/>
                    <a:pt x="6742" y="5471"/>
                    <a:pt x="6339" y="6276"/>
                  </a:cubicBezTo>
                  <a:cubicBezTo>
                    <a:pt x="5936" y="7082"/>
                    <a:pt x="4492" y="7561"/>
                    <a:pt x="3846" y="8207"/>
                  </a:cubicBezTo>
                  <a:cubicBezTo>
                    <a:pt x="3200" y="8853"/>
                    <a:pt x="1429" y="9416"/>
                    <a:pt x="707" y="9416"/>
                  </a:cubicBezTo>
                  <a:cubicBezTo>
                    <a:pt x="-16" y="9416"/>
                    <a:pt x="68" y="8123"/>
                    <a:pt x="68" y="6200"/>
                  </a:cubicBezTo>
                  <a:cubicBezTo>
                    <a:pt x="68" y="4270"/>
                    <a:pt x="547" y="4102"/>
                    <a:pt x="547" y="4102"/>
                  </a:cubicBezTo>
                  <a:lnTo>
                    <a:pt x="3922" y="324"/>
                  </a:lnTo>
                  <a:close/>
                </a:path>
              </a:pathLst>
            </a:custGeom>
            <a:solidFill>
              <a:srgbClr val="231F20"/>
            </a:solidFill>
            <a:ln w="7575" cap="flat">
              <a:noFill/>
              <a:prstDash val="solid"/>
              <a:round/>
            </a:ln>
          </p:spPr>
          <p:txBody>
            <a:bodyPr rtlCol="0" anchor="ctr"/>
            <a:lstStyle/>
            <a:p>
              <a:endParaRPr lang="en-GB"/>
            </a:p>
          </p:txBody>
        </p:sp>
        <p:sp>
          <p:nvSpPr>
            <p:cNvPr id="749" name="Freeform: Shape 748">
              <a:extLst>
                <a:ext uri="{FF2B5EF4-FFF2-40B4-BE49-F238E27FC236}">
                  <a16:creationId xmlns:a16="http://schemas.microsoft.com/office/drawing/2014/main" id="{91C5E8C1-9EF7-4213-B187-1AE47A47B9BF}"/>
                </a:ext>
              </a:extLst>
            </p:cNvPr>
            <p:cNvSpPr/>
            <p:nvPr/>
          </p:nvSpPr>
          <p:spPr>
            <a:xfrm>
              <a:off x="7006020" y="4096312"/>
              <a:ext cx="5631" cy="9973"/>
            </a:xfrm>
            <a:custGeom>
              <a:avLst/>
              <a:gdLst>
                <a:gd name="connsiteX0" fmla="*/ 4328 w 5631"/>
                <a:gd name="connsiteY0" fmla="*/ 317 h 9973"/>
                <a:gd name="connsiteX1" fmla="*/ 5377 w 5631"/>
                <a:gd name="connsiteY1" fmla="*/ 1199 h 9973"/>
                <a:gd name="connsiteX2" fmla="*/ 5697 w 5631"/>
                <a:gd name="connsiteY2" fmla="*/ 2810 h 9973"/>
                <a:gd name="connsiteX3" fmla="*/ 5058 w 5631"/>
                <a:gd name="connsiteY3" fmla="*/ 5144 h 9973"/>
                <a:gd name="connsiteX4" fmla="*/ 3690 w 5631"/>
                <a:gd name="connsiteY4" fmla="*/ 7713 h 9973"/>
                <a:gd name="connsiteX5" fmla="*/ 2481 w 5631"/>
                <a:gd name="connsiteY5" fmla="*/ 9325 h 9973"/>
                <a:gd name="connsiteX6" fmla="*/ 1113 w 5631"/>
                <a:gd name="connsiteY6" fmla="*/ 10290 h 9973"/>
                <a:gd name="connsiteX7" fmla="*/ 231 w 5631"/>
                <a:gd name="connsiteY7" fmla="*/ 9157 h 9973"/>
                <a:gd name="connsiteX8" fmla="*/ 231 w 5631"/>
                <a:gd name="connsiteY8" fmla="*/ 4817 h 9973"/>
                <a:gd name="connsiteX9" fmla="*/ 1516 w 5631"/>
                <a:gd name="connsiteY9" fmla="*/ 2240 h 9973"/>
                <a:gd name="connsiteX10" fmla="*/ 3850 w 5631"/>
                <a:gd name="connsiteY10" fmla="*/ 477 h 9973"/>
                <a:gd name="connsiteX11" fmla="*/ 4328 w 5631"/>
                <a:gd name="connsiteY11" fmla="*/ 317 h 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31" h="9973">
                  <a:moveTo>
                    <a:pt x="4328" y="317"/>
                  </a:moveTo>
                  <a:cubicBezTo>
                    <a:pt x="4328" y="317"/>
                    <a:pt x="5058" y="720"/>
                    <a:pt x="5377" y="1199"/>
                  </a:cubicBezTo>
                  <a:cubicBezTo>
                    <a:pt x="5697" y="1685"/>
                    <a:pt x="5697" y="2324"/>
                    <a:pt x="5697" y="2810"/>
                  </a:cubicBezTo>
                  <a:cubicBezTo>
                    <a:pt x="5697" y="3289"/>
                    <a:pt x="5218" y="4338"/>
                    <a:pt x="5058" y="5144"/>
                  </a:cubicBezTo>
                  <a:cubicBezTo>
                    <a:pt x="4899" y="5942"/>
                    <a:pt x="4009" y="7067"/>
                    <a:pt x="3690" y="7713"/>
                  </a:cubicBezTo>
                  <a:cubicBezTo>
                    <a:pt x="3363" y="8359"/>
                    <a:pt x="2801" y="8838"/>
                    <a:pt x="2481" y="9325"/>
                  </a:cubicBezTo>
                  <a:cubicBezTo>
                    <a:pt x="2162" y="9804"/>
                    <a:pt x="1835" y="10290"/>
                    <a:pt x="1113" y="10290"/>
                  </a:cubicBezTo>
                  <a:cubicBezTo>
                    <a:pt x="391" y="10290"/>
                    <a:pt x="551" y="9963"/>
                    <a:pt x="231" y="9157"/>
                  </a:cubicBezTo>
                  <a:cubicBezTo>
                    <a:pt x="-96" y="8359"/>
                    <a:pt x="148" y="6588"/>
                    <a:pt x="231" y="4817"/>
                  </a:cubicBezTo>
                  <a:cubicBezTo>
                    <a:pt x="307" y="3046"/>
                    <a:pt x="710" y="2970"/>
                    <a:pt x="1516" y="2240"/>
                  </a:cubicBezTo>
                  <a:cubicBezTo>
                    <a:pt x="2322" y="1518"/>
                    <a:pt x="3850" y="477"/>
                    <a:pt x="3850" y="477"/>
                  </a:cubicBezTo>
                  <a:lnTo>
                    <a:pt x="4328" y="317"/>
                  </a:lnTo>
                  <a:close/>
                </a:path>
              </a:pathLst>
            </a:custGeom>
            <a:solidFill>
              <a:srgbClr val="231F20"/>
            </a:solidFill>
            <a:ln w="7575" cap="flat">
              <a:noFill/>
              <a:prstDash val="solid"/>
              <a:round/>
            </a:ln>
          </p:spPr>
          <p:txBody>
            <a:bodyPr rtlCol="0" anchor="ctr"/>
            <a:lstStyle/>
            <a:p>
              <a:endParaRPr lang="en-GB"/>
            </a:p>
          </p:txBody>
        </p:sp>
        <p:sp>
          <p:nvSpPr>
            <p:cNvPr id="750" name="Freeform: Shape 749">
              <a:extLst>
                <a:ext uri="{FF2B5EF4-FFF2-40B4-BE49-F238E27FC236}">
                  <a16:creationId xmlns:a16="http://schemas.microsoft.com/office/drawing/2014/main" id="{94C6ABF6-6068-4654-997B-1E03EF99F538}"/>
                </a:ext>
              </a:extLst>
            </p:cNvPr>
            <p:cNvSpPr/>
            <p:nvPr/>
          </p:nvSpPr>
          <p:spPr>
            <a:xfrm>
              <a:off x="6987640" y="4066621"/>
              <a:ext cx="7555" cy="10862"/>
            </a:xfrm>
            <a:custGeom>
              <a:avLst/>
              <a:gdLst>
                <a:gd name="connsiteX0" fmla="*/ 7256 w 7555"/>
                <a:gd name="connsiteY0" fmla="*/ 3444 h 10862"/>
                <a:gd name="connsiteX1" fmla="*/ 7256 w 7555"/>
                <a:gd name="connsiteY1" fmla="*/ 5299 h 10862"/>
                <a:gd name="connsiteX2" fmla="*/ 7583 w 7555"/>
                <a:gd name="connsiteY2" fmla="*/ 7625 h 10862"/>
                <a:gd name="connsiteX3" fmla="*/ 7499 w 7555"/>
                <a:gd name="connsiteY3" fmla="*/ 10042 h 10862"/>
                <a:gd name="connsiteX4" fmla="*/ 6617 w 7555"/>
                <a:gd name="connsiteY4" fmla="*/ 11084 h 10862"/>
                <a:gd name="connsiteX5" fmla="*/ 5165 w 7555"/>
                <a:gd name="connsiteY5" fmla="*/ 11167 h 10862"/>
                <a:gd name="connsiteX6" fmla="*/ 901 w 7555"/>
                <a:gd name="connsiteY6" fmla="*/ 8993 h 10862"/>
                <a:gd name="connsiteX7" fmla="*/ 582 w 7555"/>
                <a:gd name="connsiteY7" fmla="*/ 7868 h 10862"/>
                <a:gd name="connsiteX8" fmla="*/ 339 w 7555"/>
                <a:gd name="connsiteY8" fmla="*/ 4888 h 10862"/>
                <a:gd name="connsiteX9" fmla="*/ 95 w 7555"/>
                <a:gd name="connsiteY9" fmla="*/ 1430 h 10862"/>
                <a:gd name="connsiteX10" fmla="*/ 582 w 7555"/>
                <a:gd name="connsiteY10" fmla="*/ 305 h 10862"/>
                <a:gd name="connsiteX11" fmla="*/ 2748 w 7555"/>
                <a:gd name="connsiteY11" fmla="*/ 1673 h 10862"/>
                <a:gd name="connsiteX12" fmla="*/ 5165 w 7555"/>
                <a:gd name="connsiteY12" fmla="*/ 2395 h 10862"/>
                <a:gd name="connsiteX13" fmla="*/ 7256 w 7555"/>
                <a:gd name="connsiteY13" fmla="*/ 3444 h 1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5" h="10862">
                  <a:moveTo>
                    <a:pt x="7256" y="3444"/>
                  </a:moveTo>
                  <a:lnTo>
                    <a:pt x="7256" y="5299"/>
                  </a:lnTo>
                  <a:cubicBezTo>
                    <a:pt x="7256" y="5618"/>
                    <a:pt x="7499" y="6660"/>
                    <a:pt x="7583" y="7625"/>
                  </a:cubicBezTo>
                  <a:cubicBezTo>
                    <a:pt x="7659" y="8590"/>
                    <a:pt x="7583" y="9396"/>
                    <a:pt x="7499" y="10042"/>
                  </a:cubicBezTo>
                  <a:cubicBezTo>
                    <a:pt x="7415" y="10688"/>
                    <a:pt x="6617" y="11084"/>
                    <a:pt x="6617" y="11084"/>
                  </a:cubicBezTo>
                  <a:lnTo>
                    <a:pt x="5165" y="11167"/>
                  </a:lnTo>
                  <a:cubicBezTo>
                    <a:pt x="5165" y="11167"/>
                    <a:pt x="2589" y="9883"/>
                    <a:pt x="901" y="8993"/>
                  </a:cubicBezTo>
                  <a:cubicBezTo>
                    <a:pt x="-786" y="8111"/>
                    <a:pt x="582" y="8514"/>
                    <a:pt x="582" y="7868"/>
                  </a:cubicBezTo>
                  <a:cubicBezTo>
                    <a:pt x="582" y="7222"/>
                    <a:pt x="498" y="5937"/>
                    <a:pt x="339" y="4888"/>
                  </a:cubicBezTo>
                  <a:cubicBezTo>
                    <a:pt x="179" y="3847"/>
                    <a:pt x="95" y="2479"/>
                    <a:pt x="95" y="1430"/>
                  </a:cubicBezTo>
                  <a:cubicBezTo>
                    <a:pt x="95" y="388"/>
                    <a:pt x="339" y="305"/>
                    <a:pt x="582" y="305"/>
                  </a:cubicBezTo>
                  <a:cubicBezTo>
                    <a:pt x="817" y="305"/>
                    <a:pt x="2269" y="1035"/>
                    <a:pt x="2748" y="1673"/>
                  </a:cubicBezTo>
                  <a:cubicBezTo>
                    <a:pt x="3235" y="2319"/>
                    <a:pt x="4360" y="2395"/>
                    <a:pt x="5165" y="2395"/>
                  </a:cubicBezTo>
                  <a:cubicBezTo>
                    <a:pt x="5971" y="2395"/>
                    <a:pt x="7256" y="3444"/>
                    <a:pt x="7256" y="3444"/>
                  </a:cubicBezTo>
                  <a:close/>
                </a:path>
              </a:pathLst>
            </a:custGeom>
            <a:solidFill>
              <a:srgbClr val="231F20"/>
            </a:solidFill>
            <a:ln w="7575" cap="flat">
              <a:noFill/>
              <a:prstDash val="solid"/>
              <a:round/>
            </a:ln>
          </p:spPr>
          <p:txBody>
            <a:bodyPr rtlCol="0" anchor="ctr"/>
            <a:lstStyle/>
            <a:p>
              <a:endParaRPr lang="en-GB"/>
            </a:p>
          </p:txBody>
        </p:sp>
        <p:sp>
          <p:nvSpPr>
            <p:cNvPr id="751" name="Freeform: Shape 750">
              <a:extLst>
                <a:ext uri="{FF2B5EF4-FFF2-40B4-BE49-F238E27FC236}">
                  <a16:creationId xmlns:a16="http://schemas.microsoft.com/office/drawing/2014/main" id="{24FD32F2-60E2-45A5-9A2C-C05B9EE3EC84}"/>
                </a:ext>
              </a:extLst>
            </p:cNvPr>
            <p:cNvSpPr/>
            <p:nvPr/>
          </p:nvSpPr>
          <p:spPr>
            <a:xfrm>
              <a:off x="6990239" y="4084711"/>
              <a:ext cx="6863" cy="6844"/>
            </a:xfrm>
            <a:custGeom>
              <a:avLst/>
              <a:gdLst>
                <a:gd name="connsiteX0" fmla="*/ 6269 w 6863"/>
                <a:gd name="connsiteY0" fmla="*/ 2335 h 6844"/>
                <a:gd name="connsiteX1" fmla="*/ 6832 w 6863"/>
                <a:gd name="connsiteY1" fmla="*/ 4592 h 6844"/>
                <a:gd name="connsiteX2" fmla="*/ 6429 w 6863"/>
                <a:gd name="connsiteY2" fmla="*/ 7002 h 6844"/>
                <a:gd name="connsiteX3" fmla="*/ 3289 w 6863"/>
                <a:gd name="connsiteY3" fmla="*/ 6523 h 6844"/>
                <a:gd name="connsiteX4" fmla="*/ 560 w 6863"/>
                <a:gd name="connsiteY4" fmla="*/ 5147 h 6844"/>
                <a:gd name="connsiteX5" fmla="*/ 150 w 6863"/>
                <a:gd name="connsiteY5" fmla="*/ 3863 h 6844"/>
                <a:gd name="connsiteX6" fmla="*/ 74 w 6863"/>
                <a:gd name="connsiteY6" fmla="*/ 1529 h 6844"/>
                <a:gd name="connsiteX7" fmla="*/ 1602 w 6863"/>
                <a:gd name="connsiteY7" fmla="*/ 404 h 6844"/>
                <a:gd name="connsiteX8" fmla="*/ 6269 w 6863"/>
                <a:gd name="connsiteY8" fmla="*/ 2335 h 6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3" h="6844">
                  <a:moveTo>
                    <a:pt x="6269" y="2335"/>
                  </a:moveTo>
                  <a:cubicBezTo>
                    <a:pt x="6269" y="2335"/>
                    <a:pt x="6672" y="4022"/>
                    <a:pt x="6832" y="4592"/>
                  </a:cubicBezTo>
                  <a:cubicBezTo>
                    <a:pt x="6991" y="5147"/>
                    <a:pt x="6991" y="6523"/>
                    <a:pt x="6429" y="7002"/>
                  </a:cubicBezTo>
                  <a:cubicBezTo>
                    <a:pt x="5866" y="7489"/>
                    <a:pt x="4179" y="6683"/>
                    <a:pt x="3289" y="6523"/>
                  </a:cubicBezTo>
                  <a:cubicBezTo>
                    <a:pt x="2408" y="6356"/>
                    <a:pt x="1199" y="5474"/>
                    <a:pt x="560" y="5147"/>
                  </a:cubicBezTo>
                  <a:cubicBezTo>
                    <a:pt x="-86" y="4828"/>
                    <a:pt x="150" y="3863"/>
                    <a:pt x="150" y="3863"/>
                  </a:cubicBezTo>
                  <a:cubicBezTo>
                    <a:pt x="150" y="3863"/>
                    <a:pt x="150" y="2738"/>
                    <a:pt x="74" y="1529"/>
                  </a:cubicBezTo>
                  <a:cubicBezTo>
                    <a:pt x="-10" y="328"/>
                    <a:pt x="234" y="168"/>
                    <a:pt x="1602" y="404"/>
                  </a:cubicBezTo>
                  <a:cubicBezTo>
                    <a:pt x="2970" y="647"/>
                    <a:pt x="6269" y="2335"/>
                    <a:pt x="6269" y="2335"/>
                  </a:cubicBezTo>
                  <a:close/>
                </a:path>
              </a:pathLst>
            </a:custGeom>
            <a:solidFill>
              <a:srgbClr val="231F20"/>
            </a:solidFill>
            <a:ln w="7575" cap="flat">
              <a:noFill/>
              <a:prstDash val="solid"/>
              <a:round/>
            </a:ln>
          </p:spPr>
          <p:txBody>
            <a:bodyPr rtlCol="0" anchor="ctr"/>
            <a:lstStyle/>
            <a:p>
              <a:endParaRPr lang="en-GB"/>
            </a:p>
          </p:txBody>
        </p:sp>
        <p:sp>
          <p:nvSpPr>
            <p:cNvPr id="752" name="Freeform: Shape 751">
              <a:extLst>
                <a:ext uri="{FF2B5EF4-FFF2-40B4-BE49-F238E27FC236}">
                  <a16:creationId xmlns:a16="http://schemas.microsoft.com/office/drawing/2014/main" id="{2A33BB79-0387-4B05-BB42-643D55421815}"/>
                </a:ext>
              </a:extLst>
            </p:cNvPr>
            <p:cNvSpPr/>
            <p:nvPr/>
          </p:nvSpPr>
          <p:spPr>
            <a:xfrm>
              <a:off x="6992250" y="4097754"/>
              <a:ext cx="6129" cy="10114"/>
            </a:xfrm>
            <a:custGeom>
              <a:avLst/>
              <a:gdLst>
                <a:gd name="connsiteX0" fmla="*/ 5787 w 6129"/>
                <a:gd name="connsiteY0" fmla="*/ 4500 h 10114"/>
                <a:gd name="connsiteX1" fmla="*/ 6190 w 6129"/>
                <a:gd name="connsiteY1" fmla="*/ 9168 h 10114"/>
                <a:gd name="connsiteX2" fmla="*/ 4897 w 6129"/>
                <a:gd name="connsiteY2" fmla="*/ 10293 h 10114"/>
                <a:gd name="connsiteX3" fmla="*/ 2488 w 6129"/>
                <a:gd name="connsiteY3" fmla="*/ 8521 h 10114"/>
                <a:gd name="connsiteX4" fmla="*/ 960 w 6129"/>
                <a:gd name="connsiteY4" fmla="*/ 3459 h 10114"/>
                <a:gd name="connsiteX5" fmla="*/ 78 w 6129"/>
                <a:gd name="connsiteY5" fmla="*/ 722 h 10114"/>
                <a:gd name="connsiteX6" fmla="*/ 1598 w 6129"/>
                <a:gd name="connsiteY6" fmla="*/ 563 h 10114"/>
                <a:gd name="connsiteX7" fmla="*/ 4981 w 6129"/>
                <a:gd name="connsiteY7" fmla="*/ 3216 h 10114"/>
                <a:gd name="connsiteX8" fmla="*/ 5787 w 6129"/>
                <a:gd name="connsiteY8" fmla="*/ 4500 h 10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29" h="10114">
                  <a:moveTo>
                    <a:pt x="5787" y="4500"/>
                  </a:moveTo>
                  <a:cubicBezTo>
                    <a:pt x="5787" y="4500"/>
                    <a:pt x="6190" y="7556"/>
                    <a:pt x="6190" y="9168"/>
                  </a:cubicBezTo>
                  <a:cubicBezTo>
                    <a:pt x="6190" y="10779"/>
                    <a:pt x="5627" y="10452"/>
                    <a:pt x="4897" y="10293"/>
                  </a:cubicBezTo>
                  <a:cubicBezTo>
                    <a:pt x="4175" y="10133"/>
                    <a:pt x="3210" y="9244"/>
                    <a:pt x="2488" y="8521"/>
                  </a:cubicBezTo>
                  <a:cubicBezTo>
                    <a:pt x="1766" y="7799"/>
                    <a:pt x="960" y="3459"/>
                    <a:pt x="960" y="3459"/>
                  </a:cubicBezTo>
                  <a:cubicBezTo>
                    <a:pt x="960" y="3459"/>
                    <a:pt x="-89" y="1528"/>
                    <a:pt x="78" y="722"/>
                  </a:cubicBezTo>
                  <a:cubicBezTo>
                    <a:pt x="238" y="-83"/>
                    <a:pt x="1598" y="563"/>
                    <a:pt x="1598" y="563"/>
                  </a:cubicBezTo>
                  <a:lnTo>
                    <a:pt x="4981" y="3216"/>
                  </a:lnTo>
                  <a:lnTo>
                    <a:pt x="5787" y="4500"/>
                  </a:lnTo>
                  <a:close/>
                </a:path>
              </a:pathLst>
            </a:custGeom>
            <a:solidFill>
              <a:srgbClr val="231F20"/>
            </a:solidFill>
            <a:ln w="7575" cap="flat">
              <a:noFill/>
              <a:prstDash val="solid"/>
              <a:round/>
            </a:ln>
          </p:spPr>
          <p:txBody>
            <a:bodyPr rtlCol="0" anchor="ctr"/>
            <a:lstStyle/>
            <a:p>
              <a:endParaRPr lang="en-GB"/>
            </a:p>
          </p:txBody>
        </p:sp>
        <p:sp>
          <p:nvSpPr>
            <p:cNvPr id="753" name="Freeform: Shape 752">
              <a:extLst>
                <a:ext uri="{FF2B5EF4-FFF2-40B4-BE49-F238E27FC236}">
                  <a16:creationId xmlns:a16="http://schemas.microsoft.com/office/drawing/2014/main" id="{A91125B6-FAB3-4C4F-9FD8-13509979B809}"/>
                </a:ext>
              </a:extLst>
            </p:cNvPr>
            <p:cNvSpPr/>
            <p:nvPr/>
          </p:nvSpPr>
          <p:spPr>
            <a:xfrm>
              <a:off x="6962455" y="3442246"/>
              <a:ext cx="77267" cy="42025"/>
            </a:xfrm>
            <a:custGeom>
              <a:avLst/>
              <a:gdLst>
                <a:gd name="connsiteX0" fmla="*/ 76760 w 77267"/>
                <a:gd name="connsiteY0" fmla="*/ 30084 h 42025"/>
                <a:gd name="connsiteX1" fmla="*/ 56062 w 77267"/>
                <a:gd name="connsiteY1" fmla="*/ 38955 h 42025"/>
                <a:gd name="connsiteX2" fmla="*/ 54237 w 77267"/>
                <a:gd name="connsiteY2" fmla="*/ 37815 h 42025"/>
                <a:gd name="connsiteX3" fmla="*/ 49684 w 77267"/>
                <a:gd name="connsiteY3" fmla="*/ 33155 h 42025"/>
                <a:gd name="connsiteX4" fmla="*/ 38533 w 77267"/>
                <a:gd name="connsiteY4" fmla="*/ 29400 h 42025"/>
                <a:gd name="connsiteX5" fmla="*/ 26933 w 77267"/>
                <a:gd name="connsiteY5" fmla="*/ 33497 h 42025"/>
                <a:gd name="connsiteX6" fmla="*/ 20221 w 77267"/>
                <a:gd name="connsiteY6" fmla="*/ 41798 h 42025"/>
                <a:gd name="connsiteX7" fmla="*/ 17835 w 77267"/>
                <a:gd name="connsiteY7" fmla="*/ 41691 h 42025"/>
                <a:gd name="connsiteX8" fmla="*/ 85 w 77267"/>
                <a:gd name="connsiteY8" fmla="*/ 30882 h 42025"/>
                <a:gd name="connsiteX9" fmla="*/ 4289 w 77267"/>
                <a:gd name="connsiteY9" fmla="*/ 22346 h 42025"/>
                <a:gd name="connsiteX10" fmla="*/ 20221 w 77267"/>
                <a:gd name="connsiteY10" fmla="*/ 7554 h 42025"/>
                <a:gd name="connsiteX11" fmla="*/ 43200 w 77267"/>
                <a:gd name="connsiteY11" fmla="*/ 51 h 42025"/>
                <a:gd name="connsiteX12" fmla="*/ 61862 w 77267"/>
                <a:gd name="connsiteY12" fmla="*/ 8922 h 42025"/>
                <a:gd name="connsiteX13" fmla="*/ 77330 w 77267"/>
                <a:gd name="connsiteY13" fmla="*/ 28944 h 42025"/>
                <a:gd name="connsiteX14" fmla="*/ 76760 w 77267"/>
                <a:gd name="connsiteY14" fmla="*/ 30084 h 4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267" h="42025">
                  <a:moveTo>
                    <a:pt x="76760" y="30084"/>
                  </a:moveTo>
                  <a:cubicBezTo>
                    <a:pt x="76760" y="30084"/>
                    <a:pt x="57073" y="38499"/>
                    <a:pt x="56062" y="38955"/>
                  </a:cubicBezTo>
                  <a:cubicBezTo>
                    <a:pt x="55036" y="39411"/>
                    <a:pt x="54237" y="37815"/>
                    <a:pt x="54237" y="37815"/>
                  </a:cubicBezTo>
                  <a:cubicBezTo>
                    <a:pt x="54237" y="37815"/>
                    <a:pt x="53325" y="36796"/>
                    <a:pt x="49684" y="33155"/>
                  </a:cubicBezTo>
                  <a:cubicBezTo>
                    <a:pt x="46043" y="29514"/>
                    <a:pt x="42516" y="29628"/>
                    <a:pt x="38533" y="29400"/>
                  </a:cubicBezTo>
                  <a:cubicBezTo>
                    <a:pt x="34557" y="29172"/>
                    <a:pt x="30004" y="31224"/>
                    <a:pt x="26933" y="33497"/>
                  </a:cubicBezTo>
                  <a:cubicBezTo>
                    <a:pt x="23862" y="35770"/>
                    <a:pt x="20677" y="41121"/>
                    <a:pt x="20221" y="41798"/>
                  </a:cubicBezTo>
                  <a:cubicBezTo>
                    <a:pt x="19765" y="42482"/>
                    <a:pt x="17835" y="41691"/>
                    <a:pt x="17835" y="41691"/>
                  </a:cubicBezTo>
                  <a:cubicBezTo>
                    <a:pt x="17835" y="41691"/>
                    <a:pt x="313" y="31452"/>
                    <a:pt x="85" y="30882"/>
                  </a:cubicBezTo>
                  <a:cubicBezTo>
                    <a:pt x="-143" y="30312"/>
                    <a:pt x="1332" y="27241"/>
                    <a:pt x="4289" y="22346"/>
                  </a:cubicBezTo>
                  <a:cubicBezTo>
                    <a:pt x="7253" y="17458"/>
                    <a:pt x="11115" y="14038"/>
                    <a:pt x="20221" y="7554"/>
                  </a:cubicBezTo>
                  <a:cubicBezTo>
                    <a:pt x="29320" y="1070"/>
                    <a:pt x="38313" y="51"/>
                    <a:pt x="43200" y="51"/>
                  </a:cubicBezTo>
                  <a:cubicBezTo>
                    <a:pt x="48096" y="51"/>
                    <a:pt x="52421" y="2894"/>
                    <a:pt x="61862" y="8922"/>
                  </a:cubicBezTo>
                  <a:cubicBezTo>
                    <a:pt x="71302" y="14950"/>
                    <a:pt x="77330" y="28944"/>
                    <a:pt x="77330" y="28944"/>
                  </a:cubicBezTo>
                  <a:lnTo>
                    <a:pt x="76760" y="30084"/>
                  </a:lnTo>
                  <a:close/>
                </a:path>
              </a:pathLst>
            </a:custGeom>
            <a:solidFill>
              <a:srgbClr val="231F20"/>
            </a:solidFill>
            <a:ln w="7575" cap="flat">
              <a:noFill/>
              <a:prstDash val="solid"/>
              <a:round/>
            </a:ln>
          </p:spPr>
          <p:txBody>
            <a:bodyPr rtlCol="0" anchor="ctr"/>
            <a:lstStyle/>
            <a:p>
              <a:endParaRPr lang="en-GB"/>
            </a:p>
          </p:txBody>
        </p:sp>
        <p:sp>
          <p:nvSpPr>
            <p:cNvPr id="754" name="Freeform: Shape 753">
              <a:extLst>
                <a:ext uri="{FF2B5EF4-FFF2-40B4-BE49-F238E27FC236}">
                  <a16:creationId xmlns:a16="http://schemas.microsoft.com/office/drawing/2014/main" id="{B0955164-28B3-4E48-A66E-80F785A03B5C}"/>
                </a:ext>
              </a:extLst>
            </p:cNvPr>
            <p:cNvSpPr/>
            <p:nvPr/>
          </p:nvSpPr>
          <p:spPr>
            <a:xfrm>
              <a:off x="7020957" y="3480526"/>
              <a:ext cx="25552" cy="19796"/>
            </a:xfrm>
            <a:custGeom>
              <a:avLst/>
              <a:gdLst>
                <a:gd name="connsiteX0" fmla="*/ 18196 w 25552"/>
                <a:gd name="connsiteY0" fmla="*/ 474 h 19796"/>
                <a:gd name="connsiteX1" fmla="*/ 21335 w 25552"/>
                <a:gd name="connsiteY1" fmla="*/ 71 h 19796"/>
                <a:gd name="connsiteX2" fmla="*/ 22460 w 25552"/>
                <a:gd name="connsiteY2" fmla="*/ 1682 h 19796"/>
                <a:gd name="connsiteX3" fmla="*/ 25197 w 25552"/>
                <a:gd name="connsiteY3" fmla="*/ 11739 h 19796"/>
                <a:gd name="connsiteX4" fmla="*/ 25600 w 25552"/>
                <a:gd name="connsiteY4" fmla="*/ 14954 h 19796"/>
                <a:gd name="connsiteX5" fmla="*/ 23266 w 25552"/>
                <a:gd name="connsiteY5" fmla="*/ 15441 h 19796"/>
                <a:gd name="connsiteX6" fmla="*/ 19572 w 25552"/>
                <a:gd name="connsiteY6" fmla="*/ 16079 h 19796"/>
                <a:gd name="connsiteX7" fmla="*/ 17801 w 25552"/>
                <a:gd name="connsiteY7" fmla="*/ 16885 h 19796"/>
                <a:gd name="connsiteX8" fmla="*/ 11682 w 25552"/>
                <a:gd name="connsiteY8" fmla="*/ 17934 h 19796"/>
                <a:gd name="connsiteX9" fmla="*/ 4848 w 25552"/>
                <a:gd name="connsiteY9" fmla="*/ 19781 h 19796"/>
                <a:gd name="connsiteX10" fmla="*/ 2590 w 25552"/>
                <a:gd name="connsiteY10" fmla="*/ 17691 h 19796"/>
                <a:gd name="connsiteX11" fmla="*/ 1625 w 25552"/>
                <a:gd name="connsiteY11" fmla="*/ 12537 h 19796"/>
                <a:gd name="connsiteX12" fmla="*/ 97 w 25552"/>
                <a:gd name="connsiteY12" fmla="*/ 8759 h 19796"/>
                <a:gd name="connsiteX13" fmla="*/ 1792 w 25552"/>
                <a:gd name="connsiteY13" fmla="*/ 7231 h 19796"/>
                <a:gd name="connsiteX14" fmla="*/ 18196 w 25552"/>
                <a:gd name="connsiteY14" fmla="*/ 474 h 19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52" h="19796">
                  <a:moveTo>
                    <a:pt x="18196" y="474"/>
                  </a:moveTo>
                  <a:cubicBezTo>
                    <a:pt x="18196" y="474"/>
                    <a:pt x="20127" y="-5"/>
                    <a:pt x="21335" y="71"/>
                  </a:cubicBezTo>
                  <a:cubicBezTo>
                    <a:pt x="22544" y="154"/>
                    <a:pt x="22460" y="1682"/>
                    <a:pt x="22460" y="1682"/>
                  </a:cubicBezTo>
                  <a:cubicBezTo>
                    <a:pt x="22460" y="1682"/>
                    <a:pt x="24794" y="10454"/>
                    <a:pt x="25197" y="11739"/>
                  </a:cubicBezTo>
                  <a:cubicBezTo>
                    <a:pt x="25600" y="13023"/>
                    <a:pt x="25683" y="14392"/>
                    <a:pt x="25600" y="14954"/>
                  </a:cubicBezTo>
                  <a:cubicBezTo>
                    <a:pt x="25524" y="15517"/>
                    <a:pt x="24718" y="15273"/>
                    <a:pt x="23266" y="15441"/>
                  </a:cubicBezTo>
                  <a:cubicBezTo>
                    <a:pt x="21822" y="15600"/>
                    <a:pt x="20932" y="15357"/>
                    <a:pt x="19572" y="16079"/>
                  </a:cubicBezTo>
                  <a:cubicBezTo>
                    <a:pt x="18196" y="16801"/>
                    <a:pt x="18363" y="16885"/>
                    <a:pt x="17801" y="16885"/>
                  </a:cubicBezTo>
                  <a:cubicBezTo>
                    <a:pt x="17231" y="16885"/>
                    <a:pt x="12647" y="17934"/>
                    <a:pt x="11682" y="17934"/>
                  </a:cubicBezTo>
                  <a:cubicBezTo>
                    <a:pt x="10716" y="17934"/>
                    <a:pt x="6611" y="19302"/>
                    <a:pt x="4848" y="19781"/>
                  </a:cubicBezTo>
                  <a:cubicBezTo>
                    <a:pt x="3077" y="20268"/>
                    <a:pt x="2431" y="18337"/>
                    <a:pt x="2590" y="17691"/>
                  </a:cubicBezTo>
                  <a:cubicBezTo>
                    <a:pt x="2758" y="17045"/>
                    <a:pt x="2111" y="14719"/>
                    <a:pt x="1625" y="12537"/>
                  </a:cubicBezTo>
                  <a:cubicBezTo>
                    <a:pt x="1146" y="10371"/>
                    <a:pt x="340" y="9489"/>
                    <a:pt x="97" y="8759"/>
                  </a:cubicBezTo>
                  <a:cubicBezTo>
                    <a:pt x="-146" y="8037"/>
                    <a:pt x="1792" y="7231"/>
                    <a:pt x="1792" y="7231"/>
                  </a:cubicBezTo>
                  <a:lnTo>
                    <a:pt x="18196" y="474"/>
                  </a:lnTo>
                  <a:close/>
                </a:path>
              </a:pathLst>
            </a:custGeom>
            <a:solidFill>
              <a:srgbClr val="231F20"/>
            </a:solidFill>
            <a:ln w="7575" cap="flat">
              <a:noFill/>
              <a:prstDash val="solid"/>
              <a:round/>
            </a:ln>
          </p:spPr>
          <p:txBody>
            <a:bodyPr rtlCol="0" anchor="ctr"/>
            <a:lstStyle/>
            <a:p>
              <a:endParaRPr lang="en-GB"/>
            </a:p>
          </p:txBody>
        </p:sp>
        <p:sp>
          <p:nvSpPr>
            <p:cNvPr id="755" name="Freeform: Shape 754">
              <a:extLst>
                <a:ext uri="{FF2B5EF4-FFF2-40B4-BE49-F238E27FC236}">
                  <a16:creationId xmlns:a16="http://schemas.microsoft.com/office/drawing/2014/main" id="{29EA9CD1-A6E9-4385-BF27-42607F08A72F}"/>
                </a:ext>
              </a:extLst>
            </p:cNvPr>
            <p:cNvSpPr/>
            <p:nvPr/>
          </p:nvSpPr>
          <p:spPr>
            <a:xfrm>
              <a:off x="7025959" y="3504995"/>
              <a:ext cx="25059" cy="17695"/>
            </a:xfrm>
            <a:custGeom>
              <a:avLst/>
              <a:gdLst>
                <a:gd name="connsiteX0" fmla="*/ 17384 w 25059"/>
                <a:gd name="connsiteY0" fmla="*/ 1038 h 17695"/>
                <a:gd name="connsiteX1" fmla="*/ 18190 w 25059"/>
                <a:gd name="connsiteY1" fmla="*/ 559 h 17695"/>
                <a:gd name="connsiteX2" fmla="*/ 21002 w 25059"/>
                <a:gd name="connsiteY2" fmla="*/ 72 h 17695"/>
                <a:gd name="connsiteX3" fmla="*/ 22614 w 25059"/>
                <a:gd name="connsiteY3" fmla="*/ 1114 h 17695"/>
                <a:gd name="connsiteX4" fmla="*/ 23655 w 25059"/>
                <a:gd name="connsiteY4" fmla="*/ 4177 h 17695"/>
                <a:gd name="connsiteX5" fmla="*/ 24788 w 25059"/>
                <a:gd name="connsiteY5" fmla="*/ 9240 h 17695"/>
                <a:gd name="connsiteX6" fmla="*/ 25107 w 25059"/>
                <a:gd name="connsiteY6" fmla="*/ 13344 h 17695"/>
                <a:gd name="connsiteX7" fmla="*/ 24066 w 25059"/>
                <a:gd name="connsiteY7" fmla="*/ 15602 h 17695"/>
                <a:gd name="connsiteX8" fmla="*/ 20197 w 25059"/>
                <a:gd name="connsiteY8" fmla="*/ 16081 h 17695"/>
                <a:gd name="connsiteX9" fmla="*/ 16738 w 25059"/>
                <a:gd name="connsiteY9" fmla="*/ 16803 h 17695"/>
                <a:gd name="connsiteX10" fmla="*/ 12557 w 25059"/>
                <a:gd name="connsiteY10" fmla="*/ 17685 h 17695"/>
                <a:gd name="connsiteX11" fmla="*/ 6446 w 25059"/>
                <a:gd name="connsiteY11" fmla="*/ 17768 h 17695"/>
                <a:gd name="connsiteX12" fmla="*/ 1862 w 25059"/>
                <a:gd name="connsiteY12" fmla="*/ 17289 h 17695"/>
                <a:gd name="connsiteX13" fmla="*/ 729 w 25059"/>
                <a:gd name="connsiteY13" fmla="*/ 14310 h 17695"/>
                <a:gd name="connsiteX14" fmla="*/ 91 w 25059"/>
                <a:gd name="connsiteY14" fmla="*/ 5378 h 17695"/>
                <a:gd name="connsiteX15" fmla="*/ 1292 w 25059"/>
                <a:gd name="connsiteY15" fmla="*/ 4656 h 17695"/>
                <a:gd name="connsiteX16" fmla="*/ 4599 w 25059"/>
                <a:gd name="connsiteY16" fmla="*/ 4093 h 17695"/>
                <a:gd name="connsiteX17" fmla="*/ 17384 w 25059"/>
                <a:gd name="connsiteY17" fmla="*/ 1038 h 17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059" h="17695">
                  <a:moveTo>
                    <a:pt x="17384" y="1038"/>
                  </a:moveTo>
                  <a:cubicBezTo>
                    <a:pt x="17384" y="1038"/>
                    <a:pt x="17627" y="794"/>
                    <a:pt x="18190" y="559"/>
                  </a:cubicBezTo>
                  <a:cubicBezTo>
                    <a:pt x="18752" y="316"/>
                    <a:pt x="19558" y="72"/>
                    <a:pt x="21002" y="72"/>
                  </a:cubicBezTo>
                  <a:cubicBezTo>
                    <a:pt x="22454" y="72"/>
                    <a:pt x="21808" y="392"/>
                    <a:pt x="22614" y="1114"/>
                  </a:cubicBezTo>
                  <a:cubicBezTo>
                    <a:pt x="23420" y="1836"/>
                    <a:pt x="23100" y="2322"/>
                    <a:pt x="23655" y="4177"/>
                  </a:cubicBezTo>
                  <a:cubicBezTo>
                    <a:pt x="24225" y="6024"/>
                    <a:pt x="24461" y="7476"/>
                    <a:pt x="24788" y="9240"/>
                  </a:cubicBezTo>
                  <a:cubicBezTo>
                    <a:pt x="25107" y="11011"/>
                    <a:pt x="24947" y="11573"/>
                    <a:pt x="25107" y="13344"/>
                  </a:cubicBezTo>
                  <a:cubicBezTo>
                    <a:pt x="25267" y="15115"/>
                    <a:pt x="24788" y="14956"/>
                    <a:pt x="24066" y="15602"/>
                  </a:cubicBezTo>
                  <a:cubicBezTo>
                    <a:pt x="23336" y="16240"/>
                    <a:pt x="22530" y="15837"/>
                    <a:pt x="20197" y="16081"/>
                  </a:cubicBezTo>
                  <a:cubicBezTo>
                    <a:pt x="17871" y="16324"/>
                    <a:pt x="18190" y="16560"/>
                    <a:pt x="16738" y="16803"/>
                  </a:cubicBezTo>
                  <a:cubicBezTo>
                    <a:pt x="15294" y="17046"/>
                    <a:pt x="14085" y="17609"/>
                    <a:pt x="12557" y="17685"/>
                  </a:cubicBezTo>
                  <a:cubicBezTo>
                    <a:pt x="11029" y="17768"/>
                    <a:pt x="8452" y="17768"/>
                    <a:pt x="6446" y="17768"/>
                  </a:cubicBezTo>
                  <a:cubicBezTo>
                    <a:pt x="4431" y="17768"/>
                    <a:pt x="2744" y="17609"/>
                    <a:pt x="1862" y="17289"/>
                  </a:cubicBezTo>
                  <a:cubicBezTo>
                    <a:pt x="973" y="16962"/>
                    <a:pt x="653" y="15761"/>
                    <a:pt x="729" y="14310"/>
                  </a:cubicBezTo>
                  <a:cubicBezTo>
                    <a:pt x="813" y="12865"/>
                    <a:pt x="251" y="6267"/>
                    <a:pt x="91" y="5378"/>
                  </a:cubicBezTo>
                  <a:cubicBezTo>
                    <a:pt x="-69" y="4496"/>
                    <a:pt x="1292" y="4656"/>
                    <a:pt x="1292" y="4656"/>
                  </a:cubicBezTo>
                  <a:cubicBezTo>
                    <a:pt x="1292" y="4656"/>
                    <a:pt x="2744" y="4177"/>
                    <a:pt x="4599" y="4093"/>
                  </a:cubicBezTo>
                  <a:cubicBezTo>
                    <a:pt x="6446" y="4017"/>
                    <a:pt x="17384" y="1038"/>
                    <a:pt x="17384" y="1038"/>
                  </a:cubicBezTo>
                  <a:close/>
                </a:path>
              </a:pathLst>
            </a:custGeom>
            <a:solidFill>
              <a:srgbClr val="231F20"/>
            </a:solidFill>
            <a:ln w="7575" cap="flat">
              <a:noFill/>
              <a:prstDash val="solid"/>
              <a:round/>
            </a:ln>
          </p:spPr>
          <p:txBody>
            <a:bodyPr rtlCol="0" anchor="ctr"/>
            <a:lstStyle/>
            <a:p>
              <a:endParaRPr lang="en-GB"/>
            </a:p>
          </p:txBody>
        </p:sp>
        <p:sp>
          <p:nvSpPr>
            <p:cNvPr id="756" name="Freeform: Shape 755">
              <a:extLst>
                <a:ext uri="{FF2B5EF4-FFF2-40B4-BE49-F238E27FC236}">
                  <a16:creationId xmlns:a16="http://schemas.microsoft.com/office/drawing/2014/main" id="{88F9F71D-7365-48E5-AB89-42E4F63B5AA8}"/>
                </a:ext>
              </a:extLst>
            </p:cNvPr>
            <p:cNvSpPr/>
            <p:nvPr/>
          </p:nvSpPr>
          <p:spPr>
            <a:xfrm>
              <a:off x="7025266" y="3530171"/>
              <a:ext cx="25235" cy="16921"/>
            </a:xfrm>
            <a:custGeom>
              <a:avLst/>
              <a:gdLst>
                <a:gd name="connsiteX0" fmla="*/ 24515 w 25235"/>
                <a:gd name="connsiteY0" fmla="*/ 16973 h 16921"/>
                <a:gd name="connsiteX1" fmla="*/ 21695 w 25235"/>
                <a:gd name="connsiteY1" fmla="*/ 16973 h 16921"/>
                <a:gd name="connsiteX2" fmla="*/ 13729 w 25235"/>
                <a:gd name="connsiteY2" fmla="*/ 16730 h 16921"/>
                <a:gd name="connsiteX3" fmla="*/ 381 w 25235"/>
                <a:gd name="connsiteY3" fmla="*/ 14236 h 16921"/>
                <a:gd name="connsiteX4" fmla="*/ 943 w 25235"/>
                <a:gd name="connsiteY4" fmla="*/ 10778 h 16921"/>
                <a:gd name="connsiteX5" fmla="*/ 1749 w 25235"/>
                <a:gd name="connsiteY5" fmla="*/ 964 h 16921"/>
                <a:gd name="connsiteX6" fmla="*/ 25313 w 25235"/>
                <a:gd name="connsiteY6" fmla="*/ 83 h 16921"/>
                <a:gd name="connsiteX7" fmla="*/ 24515 w 25235"/>
                <a:gd name="connsiteY7" fmla="*/ 16973 h 16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35" h="16921">
                  <a:moveTo>
                    <a:pt x="24515" y="16973"/>
                  </a:moveTo>
                  <a:lnTo>
                    <a:pt x="21695" y="16973"/>
                  </a:lnTo>
                  <a:cubicBezTo>
                    <a:pt x="20091" y="16973"/>
                    <a:pt x="17355" y="17132"/>
                    <a:pt x="13729" y="16730"/>
                  </a:cubicBezTo>
                  <a:cubicBezTo>
                    <a:pt x="10111" y="16327"/>
                    <a:pt x="1103" y="14639"/>
                    <a:pt x="381" y="14236"/>
                  </a:cubicBezTo>
                  <a:cubicBezTo>
                    <a:pt x="-341" y="13841"/>
                    <a:pt x="381" y="13111"/>
                    <a:pt x="943" y="10778"/>
                  </a:cubicBezTo>
                  <a:cubicBezTo>
                    <a:pt x="1506" y="8444"/>
                    <a:pt x="1749" y="964"/>
                    <a:pt x="1749" y="964"/>
                  </a:cubicBezTo>
                  <a:lnTo>
                    <a:pt x="25313" y="83"/>
                  </a:lnTo>
                  <a:lnTo>
                    <a:pt x="24515" y="16973"/>
                  </a:lnTo>
                  <a:close/>
                </a:path>
              </a:pathLst>
            </a:custGeom>
            <a:solidFill>
              <a:srgbClr val="231F20"/>
            </a:solidFill>
            <a:ln w="7575" cap="flat">
              <a:noFill/>
              <a:prstDash val="solid"/>
              <a:round/>
            </a:ln>
          </p:spPr>
          <p:txBody>
            <a:bodyPr rtlCol="0" anchor="ctr"/>
            <a:lstStyle/>
            <a:p>
              <a:endParaRPr lang="en-GB"/>
            </a:p>
          </p:txBody>
        </p:sp>
        <p:sp>
          <p:nvSpPr>
            <p:cNvPr id="757" name="Freeform: Shape 756">
              <a:extLst>
                <a:ext uri="{FF2B5EF4-FFF2-40B4-BE49-F238E27FC236}">
                  <a16:creationId xmlns:a16="http://schemas.microsoft.com/office/drawing/2014/main" id="{C6E9DBDE-567D-4A3F-9D7E-962C3A9E4F6C}"/>
                </a:ext>
              </a:extLst>
            </p:cNvPr>
            <p:cNvSpPr/>
            <p:nvPr/>
          </p:nvSpPr>
          <p:spPr>
            <a:xfrm>
              <a:off x="7018625" y="3552204"/>
              <a:ext cx="28585" cy="20439"/>
            </a:xfrm>
            <a:custGeom>
              <a:avLst/>
              <a:gdLst>
                <a:gd name="connsiteX0" fmla="*/ 28577 w 28585"/>
                <a:gd name="connsiteY0" fmla="*/ 5249 h 20439"/>
                <a:gd name="connsiteX1" fmla="*/ 24396 w 28585"/>
                <a:gd name="connsiteY1" fmla="*/ 19083 h 20439"/>
                <a:gd name="connsiteX2" fmla="*/ 23667 w 28585"/>
                <a:gd name="connsiteY2" fmla="*/ 20528 h 20439"/>
                <a:gd name="connsiteX3" fmla="*/ 346 w 28585"/>
                <a:gd name="connsiteY3" fmla="*/ 12326 h 20439"/>
                <a:gd name="connsiteX4" fmla="*/ 178 w 28585"/>
                <a:gd name="connsiteY4" fmla="*/ 11444 h 20439"/>
                <a:gd name="connsiteX5" fmla="*/ 4359 w 28585"/>
                <a:gd name="connsiteY5" fmla="*/ 665 h 20439"/>
                <a:gd name="connsiteX6" fmla="*/ 5249 w 28585"/>
                <a:gd name="connsiteY6" fmla="*/ 95 h 20439"/>
                <a:gd name="connsiteX7" fmla="*/ 28661 w 28585"/>
                <a:gd name="connsiteY7" fmla="*/ 3957 h 20439"/>
                <a:gd name="connsiteX8" fmla="*/ 28577 w 28585"/>
                <a:gd name="connsiteY8" fmla="*/ 5249 h 20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5" h="20439">
                  <a:moveTo>
                    <a:pt x="28577" y="5249"/>
                  </a:moveTo>
                  <a:cubicBezTo>
                    <a:pt x="28577" y="5249"/>
                    <a:pt x="24959" y="17472"/>
                    <a:pt x="24396" y="19083"/>
                  </a:cubicBezTo>
                  <a:cubicBezTo>
                    <a:pt x="23826" y="20687"/>
                    <a:pt x="23667" y="20528"/>
                    <a:pt x="23667" y="20528"/>
                  </a:cubicBezTo>
                  <a:cubicBezTo>
                    <a:pt x="23667" y="20528"/>
                    <a:pt x="825" y="12485"/>
                    <a:pt x="346" y="12326"/>
                  </a:cubicBezTo>
                  <a:cubicBezTo>
                    <a:pt x="-141" y="12166"/>
                    <a:pt x="178" y="11444"/>
                    <a:pt x="178" y="11444"/>
                  </a:cubicBezTo>
                  <a:cubicBezTo>
                    <a:pt x="178" y="11444"/>
                    <a:pt x="3964" y="1304"/>
                    <a:pt x="4359" y="665"/>
                  </a:cubicBezTo>
                  <a:cubicBezTo>
                    <a:pt x="4770" y="19"/>
                    <a:pt x="5249" y="95"/>
                    <a:pt x="5249" y="95"/>
                  </a:cubicBezTo>
                  <a:lnTo>
                    <a:pt x="28661" y="3957"/>
                  </a:lnTo>
                  <a:lnTo>
                    <a:pt x="28577" y="5249"/>
                  </a:lnTo>
                  <a:close/>
                </a:path>
              </a:pathLst>
            </a:custGeom>
            <a:solidFill>
              <a:srgbClr val="231F20"/>
            </a:solidFill>
            <a:ln w="7575" cap="flat">
              <a:noFill/>
              <a:prstDash val="solid"/>
              <a:round/>
            </a:ln>
          </p:spPr>
          <p:txBody>
            <a:bodyPr rtlCol="0" anchor="ctr"/>
            <a:lstStyle/>
            <a:p>
              <a:endParaRPr lang="en-GB"/>
            </a:p>
          </p:txBody>
        </p:sp>
        <p:sp>
          <p:nvSpPr>
            <p:cNvPr id="758" name="Freeform: Shape 757">
              <a:extLst>
                <a:ext uri="{FF2B5EF4-FFF2-40B4-BE49-F238E27FC236}">
                  <a16:creationId xmlns:a16="http://schemas.microsoft.com/office/drawing/2014/main" id="{516E098D-9E81-4CCE-8995-D0D19DD57480}"/>
                </a:ext>
              </a:extLst>
            </p:cNvPr>
            <p:cNvSpPr/>
            <p:nvPr/>
          </p:nvSpPr>
          <p:spPr>
            <a:xfrm>
              <a:off x="7010011" y="3571682"/>
              <a:ext cx="28510" cy="25175"/>
            </a:xfrm>
            <a:custGeom>
              <a:avLst/>
              <a:gdLst>
                <a:gd name="connsiteX0" fmla="*/ 21901 w 28510"/>
                <a:gd name="connsiteY0" fmla="*/ 25277 h 25175"/>
                <a:gd name="connsiteX1" fmla="*/ 503 w 28510"/>
                <a:gd name="connsiteY1" fmla="*/ 12727 h 25175"/>
                <a:gd name="connsiteX2" fmla="*/ 184 w 28510"/>
                <a:gd name="connsiteY2" fmla="*/ 11602 h 25175"/>
                <a:gd name="connsiteX3" fmla="*/ 5733 w 28510"/>
                <a:gd name="connsiteY3" fmla="*/ 102 h 25175"/>
                <a:gd name="connsiteX4" fmla="*/ 28583 w 28510"/>
                <a:gd name="connsiteY4" fmla="*/ 10553 h 25175"/>
                <a:gd name="connsiteX5" fmla="*/ 21901 w 28510"/>
                <a:gd name="connsiteY5" fmla="*/ 25277 h 25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0" h="25175">
                  <a:moveTo>
                    <a:pt x="21901" y="25277"/>
                  </a:moveTo>
                  <a:cubicBezTo>
                    <a:pt x="21901" y="25277"/>
                    <a:pt x="1225" y="12971"/>
                    <a:pt x="503" y="12727"/>
                  </a:cubicBezTo>
                  <a:cubicBezTo>
                    <a:pt x="-219" y="12484"/>
                    <a:pt x="184" y="11602"/>
                    <a:pt x="184" y="11602"/>
                  </a:cubicBezTo>
                  <a:lnTo>
                    <a:pt x="5733" y="102"/>
                  </a:lnTo>
                  <a:lnTo>
                    <a:pt x="28583" y="10553"/>
                  </a:lnTo>
                  <a:lnTo>
                    <a:pt x="21901" y="25277"/>
                  </a:lnTo>
                  <a:close/>
                </a:path>
              </a:pathLst>
            </a:custGeom>
            <a:solidFill>
              <a:srgbClr val="231F20"/>
            </a:solidFill>
            <a:ln w="7575" cap="flat">
              <a:noFill/>
              <a:prstDash val="solid"/>
              <a:round/>
            </a:ln>
          </p:spPr>
          <p:txBody>
            <a:bodyPr rtlCol="0" anchor="ctr"/>
            <a:lstStyle/>
            <a:p>
              <a:endParaRPr lang="en-GB"/>
            </a:p>
          </p:txBody>
        </p:sp>
        <p:sp>
          <p:nvSpPr>
            <p:cNvPr id="759" name="Freeform: Shape 758">
              <a:extLst>
                <a:ext uri="{FF2B5EF4-FFF2-40B4-BE49-F238E27FC236}">
                  <a16:creationId xmlns:a16="http://schemas.microsoft.com/office/drawing/2014/main" id="{D7153D8D-894F-4177-8EA8-7252ECBF8412}"/>
                </a:ext>
              </a:extLst>
            </p:cNvPr>
            <p:cNvSpPr/>
            <p:nvPr/>
          </p:nvSpPr>
          <p:spPr>
            <a:xfrm>
              <a:off x="7003646" y="3480080"/>
              <a:ext cx="12284" cy="16865"/>
            </a:xfrm>
            <a:custGeom>
              <a:avLst/>
              <a:gdLst>
                <a:gd name="connsiteX0" fmla="*/ 3160 w 12284"/>
                <a:gd name="connsiteY0" fmla="*/ 196 h 16865"/>
                <a:gd name="connsiteX1" fmla="*/ 1716 w 12284"/>
                <a:gd name="connsiteY1" fmla="*/ 120 h 16865"/>
                <a:gd name="connsiteX2" fmla="*/ 1078 w 12284"/>
                <a:gd name="connsiteY2" fmla="*/ 1002 h 16865"/>
                <a:gd name="connsiteX3" fmla="*/ 188 w 12284"/>
                <a:gd name="connsiteY3" fmla="*/ 3815 h 16865"/>
                <a:gd name="connsiteX4" fmla="*/ 507 w 12284"/>
                <a:gd name="connsiteY4" fmla="*/ 6627 h 16865"/>
                <a:gd name="connsiteX5" fmla="*/ 1397 w 12284"/>
                <a:gd name="connsiteY5" fmla="*/ 7433 h 16865"/>
                <a:gd name="connsiteX6" fmla="*/ 4285 w 12284"/>
                <a:gd name="connsiteY6" fmla="*/ 9447 h 16865"/>
                <a:gd name="connsiteX7" fmla="*/ 7105 w 12284"/>
                <a:gd name="connsiteY7" fmla="*/ 12184 h 16865"/>
                <a:gd name="connsiteX8" fmla="*/ 10085 w 12284"/>
                <a:gd name="connsiteY8" fmla="*/ 15962 h 16865"/>
                <a:gd name="connsiteX9" fmla="*/ 11773 w 12284"/>
                <a:gd name="connsiteY9" fmla="*/ 16927 h 16865"/>
                <a:gd name="connsiteX10" fmla="*/ 12335 w 12284"/>
                <a:gd name="connsiteY10" fmla="*/ 15559 h 16865"/>
                <a:gd name="connsiteX11" fmla="*/ 11529 w 12284"/>
                <a:gd name="connsiteY11" fmla="*/ 12503 h 16865"/>
                <a:gd name="connsiteX12" fmla="*/ 10002 w 12284"/>
                <a:gd name="connsiteY12" fmla="*/ 8322 h 16865"/>
                <a:gd name="connsiteX13" fmla="*/ 6862 w 12284"/>
                <a:gd name="connsiteY13" fmla="*/ 3009 h 16865"/>
                <a:gd name="connsiteX14" fmla="*/ 3160 w 12284"/>
                <a:gd name="connsiteY14" fmla="*/ 196 h 16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84" h="16865">
                  <a:moveTo>
                    <a:pt x="3160" y="196"/>
                  </a:moveTo>
                  <a:cubicBezTo>
                    <a:pt x="3160" y="196"/>
                    <a:pt x="2438" y="-47"/>
                    <a:pt x="1716" y="120"/>
                  </a:cubicBezTo>
                  <a:cubicBezTo>
                    <a:pt x="994" y="280"/>
                    <a:pt x="1313" y="440"/>
                    <a:pt x="1078" y="1002"/>
                  </a:cubicBezTo>
                  <a:cubicBezTo>
                    <a:pt x="834" y="1565"/>
                    <a:pt x="591" y="2849"/>
                    <a:pt x="188" y="3815"/>
                  </a:cubicBezTo>
                  <a:cubicBezTo>
                    <a:pt x="-215" y="4780"/>
                    <a:pt x="507" y="6627"/>
                    <a:pt x="507" y="6627"/>
                  </a:cubicBezTo>
                  <a:cubicBezTo>
                    <a:pt x="507" y="6627"/>
                    <a:pt x="994" y="7114"/>
                    <a:pt x="1397" y="7433"/>
                  </a:cubicBezTo>
                  <a:cubicBezTo>
                    <a:pt x="1800" y="7760"/>
                    <a:pt x="2438" y="8239"/>
                    <a:pt x="4285" y="9447"/>
                  </a:cubicBezTo>
                  <a:cubicBezTo>
                    <a:pt x="6140" y="10656"/>
                    <a:pt x="6300" y="11218"/>
                    <a:pt x="7105" y="12184"/>
                  </a:cubicBezTo>
                  <a:cubicBezTo>
                    <a:pt x="7911" y="13149"/>
                    <a:pt x="9599" y="15483"/>
                    <a:pt x="10085" y="15962"/>
                  </a:cubicBezTo>
                  <a:cubicBezTo>
                    <a:pt x="10564" y="16441"/>
                    <a:pt x="11051" y="16927"/>
                    <a:pt x="11773" y="16927"/>
                  </a:cubicBezTo>
                  <a:cubicBezTo>
                    <a:pt x="12495" y="16927"/>
                    <a:pt x="12335" y="15962"/>
                    <a:pt x="12335" y="15559"/>
                  </a:cubicBezTo>
                  <a:cubicBezTo>
                    <a:pt x="12335" y="15164"/>
                    <a:pt x="11773" y="13788"/>
                    <a:pt x="11529" y="12503"/>
                  </a:cubicBezTo>
                  <a:cubicBezTo>
                    <a:pt x="11286" y="11218"/>
                    <a:pt x="10564" y="9691"/>
                    <a:pt x="10002" y="8322"/>
                  </a:cubicBezTo>
                  <a:cubicBezTo>
                    <a:pt x="9439" y="6954"/>
                    <a:pt x="7995" y="4301"/>
                    <a:pt x="6862" y="3009"/>
                  </a:cubicBezTo>
                  <a:cubicBezTo>
                    <a:pt x="5737" y="1724"/>
                    <a:pt x="3160" y="196"/>
                    <a:pt x="3160" y="196"/>
                  </a:cubicBezTo>
                  <a:close/>
                </a:path>
              </a:pathLst>
            </a:custGeom>
            <a:solidFill>
              <a:srgbClr val="231F20"/>
            </a:solidFill>
            <a:ln w="7575" cap="flat">
              <a:noFill/>
              <a:prstDash val="solid"/>
              <a:round/>
            </a:ln>
          </p:spPr>
          <p:txBody>
            <a:bodyPr rtlCol="0" anchor="ctr"/>
            <a:lstStyle/>
            <a:p>
              <a:endParaRPr lang="en-GB"/>
            </a:p>
          </p:txBody>
        </p:sp>
        <p:sp>
          <p:nvSpPr>
            <p:cNvPr id="760" name="Freeform: Shape 759">
              <a:extLst>
                <a:ext uri="{FF2B5EF4-FFF2-40B4-BE49-F238E27FC236}">
                  <a16:creationId xmlns:a16="http://schemas.microsoft.com/office/drawing/2014/main" id="{E1546736-F328-49FA-A115-D1B490427A85}"/>
                </a:ext>
              </a:extLst>
            </p:cNvPr>
            <p:cNvSpPr/>
            <p:nvPr/>
          </p:nvSpPr>
          <p:spPr>
            <a:xfrm>
              <a:off x="7002510" y="3497508"/>
              <a:ext cx="17103" cy="26253"/>
            </a:xfrm>
            <a:custGeom>
              <a:avLst/>
              <a:gdLst>
                <a:gd name="connsiteX0" fmla="*/ 998 w 17103"/>
                <a:gd name="connsiteY0" fmla="*/ 314 h 26253"/>
                <a:gd name="connsiteX1" fmla="*/ 117 w 17103"/>
                <a:gd name="connsiteY1" fmla="*/ 9246 h 26253"/>
                <a:gd name="connsiteX2" fmla="*/ 595 w 17103"/>
                <a:gd name="connsiteY2" fmla="*/ 12621 h 26253"/>
                <a:gd name="connsiteX3" fmla="*/ 16604 w 17103"/>
                <a:gd name="connsiteY3" fmla="*/ 26296 h 26253"/>
                <a:gd name="connsiteX4" fmla="*/ 17166 w 17103"/>
                <a:gd name="connsiteY4" fmla="*/ 25893 h 26253"/>
                <a:gd name="connsiteX5" fmla="*/ 16771 w 17103"/>
                <a:gd name="connsiteY5" fmla="*/ 13267 h 26253"/>
                <a:gd name="connsiteX6" fmla="*/ 2047 w 17103"/>
                <a:gd name="connsiteY6" fmla="*/ 71 h 26253"/>
                <a:gd name="connsiteX7" fmla="*/ 998 w 17103"/>
                <a:gd name="connsiteY7" fmla="*/ 314 h 2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3" h="26253">
                  <a:moveTo>
                    <a:pt x="998" y="314"/>
                  </a:moveTo>
                  <a:cubicBezTo>
                    <a:pt x="998" y="314"/>
                    <a:pt x="352" y="6509"/>
                    <a:pt x="117" y="9246"/>
                  </a:cubicBezTo>
                  <a:cubicBezTo>
                    <a:pt x="-127" y="11982"/>
                    <a:pt x="595" y="12621"/>
                    <a:pt x="595" y="12621"/>
                  </a:cubicBezTo>
                  <a:cubicBezTo>
                    <a:pt x="595" y="12621"/>
                    <a:pt x="15965" y="26136"/>
                    <a:pt x="16604" y="26296"/>
                  </a:cubicBezTo>
                  <a:cubicBezTo>
                    <a:pt x="17250" y="26455"/>
                    <a:pt x="17166" y="25893"/>
                    <a:pt x="17166" y="25893"/>
                  </a:cubicBezTo>
                  <a:lnTo>
                    <a:pt x="16771" y="13267"/>
                  </a:lnTo>
                  <a:lnTo>
                    <a:pt x="2047" y="71"/>
                  </a:lnTo>
                  <a:lnTo>
                    <a:pt x="998" y="314"/>
                  </a:lnTo>
                  <a:close/>
                </a:path>
              </a:pathLst>
            </a:custGeom>
            <a:solidFill>
              <a:srgbClr val="231F20"/>
            </a:solidFill>
            <a:ln w="7575" cap="flat">
              <a:noFill/>
              <a:prstDash val="solid"/>
              <a:round/>
            </a:ln>
          </p:spPr>
          <p:txBody>
            <a:bodyPr rtlCol="0" anchor="ctr"/>
            <a:lstStyle/>
            <a:p>
              <a:endParaRPr lang="en-GB"/>
            </a:p>
          </p:txBody>
        </p:sp>
        <p:sp>
          <p:nvSpPr>
            <p:cNvPr id="761" name="Freeform: Shape 760">
              <a:extLst>
                <a:ext uri="{FF2B5EF4-FFF2-40B4-BE49-F238E27FC236}">
                  <a16:creationId xmlns:a16="http://schemas.microsoft.com/office/drawing/2014/main" id="{61CB056D-7D74-4044-9AF9-29ACDC7B7624}"/>
                </a:ext>
              </a:extLst>
            </p:cNvPr>
            <p:cNvSpPr/>
            <p:nvPr/>
          </p:nvSpPr>
          <p:spPr>
            <a:xfrm>
              <a:off x="7000789" y="3520394"/>
              <a:ext cx="18828" cy="24382"/>
            </a:xfrm>
            <a:custGeom>
              <a:avLst/>
              <a:gdLst>
                <a:gd name="connsiteX0" fmla="*/ 18895 w 18828"/>
                <a:gd name="connsiteY0" fmla="*/ 14927 h 24382"/>
                <a:gd name="connsiteX1" fmla="*/ 17367 w 18828"/>
                <a:gd name="connsiteY1" fmla="*/ 24011 h 24382"/>
                <a:gd name="connsiteX2" fmla="*/ 15679 w 18828"/>
                <a:gd name="connsiteY2" fmla="*/ 24094 h 24382"/>
                <a:gd name="connsiteX3" fmla="*/ 1032 w 18828"/>
                <a:gd name="connsiteY3" fmla="*/ 12586 h 24382"/>
                <a:gd name="connsiteX4" fmla="*/ 66 w 18828"/>
                <a:gd name="connsiteY4" fmla="*/ 10739 h 24382"/>
                <a:gd name="connsiteX5" fmla="*/ 712 w 18828"/>
                <a:gd name="connsiteY5" fmla="*/ 849 h 24382"/>
                <a:gd name="connsiteX6" fmla="*/ 2164 w 18828"/>
                <a:gd name="connsiteY6" fmla="*/ 363 h 24382"/>
                <a:gd name="connsiteX7" fmla="*/ 18895 w 18828"/>
                <a:gd name="connsiteY7" fmla="*/ 14927 h 2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8" h="24382">
                  <a:moveTo>
                    <a:pt x="18895" y="14927"/>
                  </a:moveTo>
                  <a:cubicBezTo>
                    <a:pt x="18895" y="14927"/>
                    <a:pt x="17602" y="23045"/>
                    <a:pt x="17367" y="24011"/>
                  </a:cubicBezTo>
                  <a:cubicBezTo>
                    <a:pt x="17124" y="24976"/>
                    <a:pt x="15679" y="24094"/>
                    <a:pt x="15679" y="24094"/>
                  </a:cubicBezTo>
                  <a:cubicBezTo>
                    <a:pt x="15679" y="24094"/>
                    <a:pt x="1754" y="13072"/>
                    <a:pt x="1032" y="12586"/>
                  </a:cubicBezTo>
                  <a:cubicBezTo>
                    <a:pt x="309" y="12107"/>
                    <a:pt x="66" y="10739"/>
                    <a:pt x="66" y="10739"/>
                  </a:cubicBezTo>
                  <a:cubicBezTo>
                    <a:pt x="66" y="10739"/>
                    <a:pt x="553" y="2210"/>
                    <a:pt x="712" y="849"/>
                  </a:cubicBezTo>
                  <a:cubicBezTo>
                    <a:pt x="872" y="-527"/>
                    <a:pt x="2164" y="363"/>
                    <a:pt x="2164" y="363"/>
                  </a:cubicBezTo>
                  <a:lnTo>
                    <a:pt x="18895" y="14927"/>
                  </a:lnTo>
                  <a:close/>
                </a:path>
              </a:pathLst>
            </a:custGeom>
            <a:solidFill>
              <a:srgbClr val="231F20"/>
            </a:solidFill>
            <a:ln w="7575" cap="flat">
              <a:noFill/>
              <a:prstDash val="solid"/>
              <a:round/>
            </a:ln>
          </p:spPr>
          <p:txBody>
            <a:bodyPr rtlCol="0" anchor="ctr"/>
            <a:lstStyle/>
            <a:p>
              <a:endParaRPr lang="en-GB"/>
            </a:p>
          </p:txBody>
        </p:sp>
        <p:sp>
          <p:nvSpPr>
            <p:cNvPr id="762" name="Freeform: Shape 761">
              <a:extLst>
                <a:ext uri="{FF2B5EF4-FFF2-40B4-BE49-F238E27FC236}">
                  <a16:creationId xmlns:a16="http://schemas.microsoft.com/office/drawing/2014/main" id="{9ECD722C-52A5-43F9-84AF-BED9906CA615}"/>
                </a:ext>
              </a:extLst>
            </p:cNvPr>
            <p:cNvSpPr/>
            <p:nvPr/>
          </p:nvSpPr>
          <p:spPr>
            <a:xfrm>
              <a:off x="6998942" y="3541460"/>
              <a:ext cx="15924" cy="21835"/>
            </a:xfrm>
            <a:custGeom>
              <a:avLst/>
              <a:gdLst>
                <a:gd name="connsiteX0" fmla="*/ 15990 w 15924"/>
                <a:gd name="connsiteY0" fmla="*/ 14058 h 21835"/>
                <a:gd name="connsiteX1" fmla="*/ 14142 w 15924"/>
                <a:gd name="connsiteY1" fmla="*/ 21059 h 21835"/>
                <a:gd name="connsiteX2" fmla="*/ 11969 w 15924"/>
                <a:gd name="connsiteY2" fmla="*/ 21219 h 21835"/>
                <a:gd name="connsiteX3" fmla="*/ 1266 w 15924"/>
                <a:gd name="connsiteY3" fmla="*/ 11725 h 21835"/>
                <a:gd name="connsiteX4" fmla="*/ 65 w 15924"/>
                <a:gd name="connsiteY4" fmla="*/ 9954 h 21835"/>
                <a:gd name="connsiteX5" fmla="*/ 384 w 15924"/>
                <a:gd name="connsiteY5" fmla="*/ 3120 h 21835"/>
                <a:gd name="connsiteX6" fmla="*/ 2398 w 15924"/>
                <a:gd name="connsiteY6" fmla="*/ 300 h 21835"/>
                <a:gd name="connsiteX7" fmla="*/ 15914 w 15924"/>
                <a:gd name="connsiteY7" fmla="*/ 12128 h 21835"/>
                <a:gd name="connsiteX8" fmla="*/ 15990 w 15924"/>
                <a:gd name="connsiteY8" fmla="*/ 14058 h 2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24" h="21835">
                  <a:moveTo>
                    <a:pt x="15990" y="14058"/>
                  </a:moveTo>
                  <a:cubicBezTo>
                    <a:pt x="15990" y="14058"/>
                    <a:pt x="14621" y="19204"/>
                    <a:pt x="14142" y="21059"/>
                  </a:cubicBezTo>
                  <a:cubicBezTo>
                    <a:pt x="13656" y="22906"/>
                    <a:pt x="11969" y="21219"/>
                    <a:pt x="11969" y="21219"/>
                  </a:cubicBezTo>
                  <a:cubicBezTo>
                    <a:pt x="11969" y="21219"/>
                    <a:pt x="2474" y="12690"/>
                    <a:pt x="1266" y="11725"/>
                  </a:cubicBezTo>
                  <a:cubicBezTo>
                    <a:pt x="65" y="10759"/>
                    <a:pt x="65" y="9954"/>
                    <a:pt x="65" y="9954"/>
                  </a:cubicBezTo>
                  <a:cubicBezTo>
                    <a:pt x="65" y="9954"/>
                    <a:pt x="300" y="7301"/>
                    <a:pt x="384" y="3120"/>
                  </a:cubicBezTo>
                  <a:cubicBezTo>
                    <a:pt x="460" y="-1061"/>
                    <a:pt x="2398" y="300"/>
                    <a:pt x="2398" y="300"/>
                  </a:cubicBezTo>
                  <a:lnTo>
                    <a:pt x="15914" y="12128"/>
                  </a:lnTo>
                  <a:lnTo>
                    <a:pt x="15990" y="14058"/>
                  </a:lnTo>
                  <a:close/>
                </a:path>
              </a:pathLst>
            </a:custGeom>
            <a:solidFill>
              <a:srgbClr val="231F20"/>
            </a:solidFill>
            <a:ln w="7575" cap="flat">
              <a:noFill/>
              <a:prstDash val="solid"/>
              <a:round/>
            </a:ln>
          </p:spPr>
          <p:txBody>
            <a:bodyPr rtlCol="0" anchor="ctr"/>
            <a:lstStyle/>
            <a:p>
              <a:endParaRPr lang="en-GB"/>
            </a:p>
          </p:txBody>
        </p:sp>
        <p:sp>
          <p:nvSpPr>
            <p:cNvPr id="763" name="Freeform: Shape 762">
              <a:extLst>
                <a:ext uri="{FF2B5EF4-FFF2-40B4-BE49-F238E27FC236}">
                  <a16:creationId xmlns:a16="http://schemas.microsoft.com/office/drawing/2014/main" id="{51D83EAB-54B1-491F-BB9B-AE58DEA6D8D4}"/>
                </a:ext>
              </a:extLst>
            </p:cNvPr>
            <p:cNvSpPr/>
            <p:nvPr/>
          </p:nvSpPr>
          <p:spPr>
            <a:xfrm>
              <a:off x="6997657" y="3563791"/>
              <a:ext cx="11630" cy="15932"/>
            </a:xfrm>
            <a:custGeom>
              <a:avLst/>
              <a:gdLst>
                <a:gd name="connsiteX0" fmla="*/ 1827 w 11630"/>
                <a:gd name="connsiteY0" fmla="*/ 96 h 15932"/>
                <a:gd name="connsiteX1" fmla="*/ 11161 w 11630"/>
                <a:gd name="connsiteY1" fmla="*/ 6132 h 15932"/>
                <a:gd name="connsiteX2" fmla="*/ 11564 w 11630"/>
                <a:gd name="connsiteY2" fmla="*/ 7743 h 15932"/>
                <a:gd name="connsiteX3" fmla="*/ 7300 w 11630"/>
                <a:gd name="connsiteY3" fmla="*/ 16029 h 15932"/>
                <a:gd name="connsiteX4" fmla="*/ 63 w 11630"/>
                <a:gd name="connsiteY4" fmla="*/ 9674 h 15932"/>
                <a:gd name="connsiteX5" fmla="*/ 862 w 11630"/>
                <a:gd name="connsiteY5" fmla="*/ 340 h 15932"/>
                <a:gd name="connsiteX6" fmla="*/ 1827 w 11630"/>
                <a:gd name="connsiteY6" fmla="*/ 96 h 1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30" h="15932">
                  <a:moveTo>
                    <a:pt x="1827" y="96"/>
                  </a:moveTo>
                  <a:cubicBezTo>
                    <a:pt x="1827" y="96"/>
                    <a:pt x="10272" y="5813"/>
                    <a:pt x="11161" y="6132"/>
                  </a:cubicBezTo>
                  <a:cubicBezTo>
                    <a:pt x="12043" y="6451"/>
                    <a:pt x="11564" y="7743"/>
                    <a:pt x="11564" y="7743"/>
                  </a:cubicBezTo>
                  <a:lnTo>
                    <a:pt x="7300" y="16029"/>
                  </a:lnTo>
                  <a:lnTo>
                    <a:pt x="63" y="9674"/>
                  </a:lnTo>
                  <a:lnTo>
                    <a:pt x="862" y="340"/>
                  </a:lnTo>
                  <a:lnTo>
                    <a:pt x="1827" y="96"/>
                  </a:lnTo>
                  <a:close/>
                </a:path>
              </a:pathLst>
            </a:custGeom>
            <a:solidFill>
              <a:srgbClr val="231F20"/>
            </a:solidFill>
            <a:ln w="7575" cap="flat">
              <a:noFill/>
              <a:prstDash val="solid"/>
              <a:round/>
            </a:ln>
          </p:spPr>
          <p:txBody>
            <a:bodyPr rtlCol="0" anchor="ctr"/>
            <a:lstStyle/>
            <a:p>
              <a:endParaRPr lang="en-GB"/>
            </a:p>
          </p:txBody>
        </p:sp>
        <p:sp>
          <p:nvSpPr>
            <p:cNvPr id="764" name="Freeform: Shape 763">
              <a:extLst>
                <a:ext uri="{FF2B5EF4-FFF2-40B4-BE49-F238E27FC236}">
                  <a16:creationId xmlns:a16="http://schemas.microsoft.com/office/drawing/2014/main" id="{237596DC-6D75-43F7-9D36-7302B73608DF}"/>
                </a:ext>
              </a:extLst>
            </p:cNvPr>
            <p:cNvSpPr/>
            <p:nvPr/>
          </p:nvSpPr>
          <p:spPr>
            <a:xfrm>
              <a:off x="6984931" y="3478603"/>
              <a:ext cx="12961" cy="14883"/>
            </a:xfrm>
            <a:custGeom>
              <a:avLst/>
              <a:gdLst>
                <a:gd name="connsiteX0" fmla="*/ 11332 w 12961"/>
                <a:gd name="connsiteY0" fmla="*/ 61 h 14883"/>
                <a:gd name="connsiteX1" fmla="*/ 12222 w 12961"/>
                <a:gd name="connsiteY1" fmla="*/ 144 h 14883"/>
                <a:gd name="connsiteX2" fmla="*/ 13020 w 12961"/>
                <a:gd name="connsiteY2" fmla="*/ 547 h 14883"/>
                <a:gd name="connsiteX3" fmla="*/ 12944 w 12961"/>
                <a:gd name="connsiteY3" fmla="*/ 7464 h 14883"/>
                <a:gd name="connsiteX4" fmla="*/ 12541 w 12961"/>
                <a:gd name="connsiteY4" fmla="*/ 7548 h 14883"/>
                <a:gd name="connsiteX5" fmla="*/ 9166 w 12961"/>
                <a:gd name="connsiteY5" fmla="*/ 8833 h 14883"/>
                <a:gd name="connsiteX6" fmla="*/ 3290 w 12961"/>
                <a:gd name="connsiteY6" fmla="*/ 13013 h 14883"/>
                <a:gd name="connsiteX7" fmla="*/ 637 w 12961"/>
                <a:gd name="connsiteY7" fmla="*/ 14944 h 14883"/>
                <a:gd name="connsiteX8" fmla="*/ 75 w 12961"/>
                <a:gd name="connsiteY8" fmla="*/ 14222 h 14883"/>
                <a:gd name="connsiteX9" fmla="*/ 3131 w 12961"/>
                <a:gd name="connsiteY9" fmla="*/ 8346 h 14883"/>
                <a:gd name="connsiteX10" fmla="*/ 11332 w 12961"/>
                <a:gd name="connsiteY10" fmla="*/ 61 h 14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1" h="14883">
                  <a:moveTo>
                    <a:pt x="11332" y="61"/>
                  </a:moveTo>
                  <a:cubicBezTo>
                    <a:pt x="11332" y="61"/>
                    <a:pt x="11735" y="144"/>
                    <a:pt x="12222" y="144"/>
                  </a:cubicBezTo>
                  <a:cubicBezTo>
                    <a:pt x="12701" y="144"/>
                    <a:pt x="13020" y="547"/>
                    <a:pt x="13020" y="547"/>
                  </a:cubicBezTo>
                  <a:lnTo>
                    <a:pt x="12944" y="7464"/>
                  </a:lnTo>
                  <a:lnTo>
                    <a:pt x="12541" y="7548"/>
                  </a:lnTo>
                  <a:cubicBezTo>
                    <a:pt x="12541" y="7548"/>
                    <a:pt x="10610" y="8270"/>
                    <a:pt x="9166" y="8833"/>
                  </a:cubicBezTo>
                  <a:cubicBezTo>
                    <a:pt x="7714" y="9395"/>
                    <a:pt x="4256" y="12611"/>
                    <a:pt x="3290" y="13013"/>
                  </a:cubicBezTo>
                  <a:cubicBezTo>
                    <a:pt x="2325" y="13416"/>
                    <a:pt x="1359" y="14944"/>
                    <a:pt x="637" y="14944"/>
                  </a:cubicBezTo>
                  <a:cubicBezTo>
                    <a:pt x="-92" y="14944"/>
                    <a:pt x="75" y="14222"/>
                    <a:pt x="75" y="14222"/>
                  </a:cubicBezTo>
                  <a:cubicBezTo>
                    <a:pt x="75" y="14222"/>
                    <a:pt x="478" y="12937"/>
                    <a:pt x="3131" y="8346"/>
                  </a:cubicBezTo>
                  <a:cubicBezTo>
                    <a:pt x="5783" y="3763"/>
                    <a:pt x="11332" y="61"/>
                    <a:pt x="11332" y="61"/>
                  </a:cubicBezTo>
                  <a:close/>
                </a:path>
              </a:pathLst>
            </a:custGeom>
            <a:solidFill>
              <a:srgbClr val="231F20"/>
            </a:solidFill>
            <a:ln w="7575" cap="flat">
              <a:noFill/>
              <a:prstDash val="solid"/>
              <a:round/>
            </a:ln>
          </p:spPr>
          <p:txBody>
            <a:bodyPr rtlCol="0" anchor="ctr"/>
            <a:lstStyle/>
            <a:p>
              <a:endParaRPr lang="en-GB"/>
            </a:p>
          </p:txBody>
        </p:sp>
        <p:sp>
          <p:nvSpPr>
            <p:cNvPr id="765" name="Freeform: Shape 764">
              <a:extLst>
                <a:ext uri="{FF2B5EF4-FFF2-40B4-BE49-F238E27FC236}">
                  <a16:creationId xmlns:a16="http://schemas.microsoft.com/office/drawing/2014/main" id="{76C82091-B67D-44C7-8B46-B48F342C8FB1}"/>
                </a:ext>
              </a:extLst>
            </p:cNvPr>
            <p:cNvSpPr/>
            <p:nvPr/>
          </p:nvSpPr>
          <p:spPr>
            <a:xfrm>
              <a:off x="6977030" y="3496785"/>
              <a:ext cx="19658" cy="20995"/>
            </a:xfrm>
            <a:custGeom>
              <a:avLst/>
              <a:gdLst>
                <a:gd name="connsiteX0" fmla="*/ 18350 w 19658"/>
                <a:gd name="connsiteY0" fmla="*/ 70 h 20995"/>
                <a:gd name="connsiteX1" fmla="*/ 19558 w 19658"/>
                <a:gd name="connsiteY1" fmla="*/ 70 h 20995"/>
                <a:gd name="connsiteX2" fmla="*/ 19475 w 19658"/>
                <a:gd name="connsiteY2" fmla="*/ 1924 h 20995"/>
                <a:gd name="connsiteX3" fmla="*/ 19072 w 19658"/>
                <a:gd name="connsiteY3" fmla="*/ 9883 h 20995"/>
                <a:gd name="connsiteX4" fmla="*/ 18593 w 19658"/>
                <a:gd name="connsiteY4" fmla="*/ 11973 h 20995"/>
                <a:gd name="connsiteX5" fmla="*/ 973 w 19658"/>
                <a:gd name="connsiteY5" fmla="*/ 21064 h 20995"/>
                <a:gd name="connsiteX6" fmla="*/ 167 w 19658"/>
                <a:gd name="connsiteY6" fmla="*/ 20016 h 20995"/>
                <a:gd name="connsiteX7" fmla="*/ 973 w 19658"/>
                <a:gd name="connsiteY7" fmla="*/ 18495 h 20995"/>
                <a:gd name="connsiteX8" fmla="*/ 1132 w 19658"/>
                <a:gd name="connsiteY8" fmla="*/ 15196 h 20995"/>
                <a:gd name="connsiteX9" fmla="*/ 2987 w 19658"/>
                <a:gd name="connsiteY9" fmla="*/ 9723 h 20995"/>
                <a:gd name="connsiteX10" fmla="*/ 4591 w 19658"/>
                <a:gd name="connsiteY10" fmla="*/ 6827 h 20995"/>
                <a:gd name="connsiteX11" fmla="*/ 6522 w 19658"/>
                <a:gd name="connsiteY11" fmla="*/ 5702 h 20995"/>
                <a:gd name="connsiteX12" fmla="*/ 8293 w 19658"/>
                <a:gd name="connsiteY12" fmla="*/ 5383 h 20995"/>
                <a:gd name="connsiteX13" fmla="*/ 18350 w 19658"/>
                <a:gd name="connsiteY13" fmla="*/ 70 h 2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58" h="20995">
                  <a:moveTo>
                    <a:pt x="18350" y="70"/>
                  </a:moveTo>
                  <a:lnTo>
                    <a:pt x="19558" y="70"/>
                  </a:lnTo>
                  <a:cubicBezTo>
                    <a:pt x="19953" y="70"/>
                    <a:pt x="19475" y="1924"/>
                    <a:pt x="19475" y="1924"/>
                  </a:cubicBezTo>
                  <a:cubicBezTo>
                    <a:pt x="19475" y="1924"/>
                    <a:pt x="19072" y="7154"/>
                    <a:pt x="19072" y="9883"/>
                  </a:cubicBezTo>
                  <a:cubicBezTo>
                    <a:pt x="19072" y="12619"/>
                    <a:pt x="18593" y="11973"/>
                    <a:pt x="18593" y="11973"/>
                  </a:cubicBezTo>
                  <a:cubicBezTo>
                    <a:pt x="18593" y="11973"/>
                    <a:pt x="1695" y="21148"/>
                    <a:pt x="973" y="21064"/>
                  </a:cubicBezTo>
                  <a:cubicBezTo>
                    <a:pt x="251" y="20981"/>
                    <a:pt x="486" y="20662"/>
                    <a:pt x="167" y="20016"/>
                  </a:cubicBezTo>
                  <a:cubicBezTo>
                    <a:pt x="-152" y="19377"/>
                    <a:pt x="251" y="19058"/>
                    <a:pt x="973" y="18495"/>
                  </a:cubicBezTo>
                  <a:cubicBezTo>
                    <a:pt x="1695" y="17933"/>
                    <a:pt x="1132" y="17203"/>
                    <a:pt x="1132" y="15196"/>
                  </a:cubicBezTo>
                  <a:cubicBezTo>
                    <a:pt x="1132" y="13182"/>
                    <a:pt x="2022" y="12133"/>
                    <a:pt x="2987" y="9723"/>
                  </a:cubicBezTo>
                  <a:cubicBezTo>
                    <a:pt x="3953" y="7314"/>
                    <a:pt x="3466" y="8842"/>
                    <a:pt x="4591" y="6827"/>
                  </a:cubicBezTo>
                  <a:cubicBezTo>
                    <a:pt x="5716" y="4813"/>
                    <a:pt x="5397" y="6021"/>
                    <a:pt x="6522" y="5702"/>
                  </a:cubicBezTo>
                  <a:cubicBezTo>
                    <a:pt x="7647" y="5383"/>
                    <a:pt x="8293" y="5383"/>
                    <a:pt x="8293" y="5383"/>
                  </a:cubicBezTo>
                  <a:lnTo>
                    <a:pt x="18350" y="70"/>
                  </a:lnTo>
                  <a:close/>
                </a:path>
              </a:pathLst>
            </a:custGeom>
            <a:solidFill>
              <a:srgbClr val="231F20"/>
            </a:solidFill>
            <a:ln w="7575" cap="flat">
              <a:noFill/>
              <a:prstDash val="solid"/>
              <a:round/>
            </a:ln>
          </p:spPr>
          <p:txBody>
            <a:bodyPr rtlCol="0" anchor="ctr"/>
            <a:lstStyle/>
            <a:p>
              <a:endParaRPr lang="en-GB"/>
            </a:p>
          </p:txBody>
        </p:sp>
        <p:sp>
          <p:nvSpPr>
            <p:cNvPr id="766" name="Freeform: Shape 765">
              <a:extLst>
                <a:ext uri="{FF2B5EF4-FFF2-40B4-BE49-F238E27FC236}">
                  <a16:creationId xmlns:a16="http://schemas.microsoft.com/office/drawing/2014/main" id="{A2D1E067-688B-4770-97E0-980F8C31BD7D}"/>
                </a:ext>
              </a:extLst>
            </p:cNvPr>
            <p:cNvSpPr/>
            <p:nvPr/>
          </p:nvSpPr>
          <p:spPr>
            <a:xfrm>
              <a:off x="6974884" y="3518503"/>
              <a:ext cx="20525" cy="22313"/>
            </a:xfrm>
            <a:custGeom>
              <a:avLst/>
              <a:gdLst>
                <a:gd name="connsiteX0" fmla="*/ 18481 w 20525"/>
                <a:gd name="connsiteY0" fmla="*/ 79 h 22313"/>
                <a:gd name="connsiteX1" fmla="*/ 20245 w 20525"/>
                <a:gd name="connsiteY1" fmla="*/ 406 h 22313"/>
                <a:gd name="connsiteX2" fmla="*/ 20488 w 20525"/>
                <a:gd name="connsiteY2" fmla="*/ 1455 h 22313"/>
                <a:gd name="connsiteX3" fmla="*/ 19766 w 20525"/>
                <a:gd name="connsiteY3" fmla="*/ 9094 h 22313"/>
                <a:gd name="connsiteX4" fmla="*/ 18725 w 20525"/>
                <a:gd name="connsiteY4" fmla="*/ 11025 h 22313"/>
                <a:gd name="connsiteX5" fmla="*/ 2465 w 20525"/>
                <a:gd name="connsiteY5" fmla="*/ 21963 h 22313"/>
                <a:gd name="connsiteX6" fmla="*/ 56 w 20525"/>
                <a:gd name="connsiteY6" fmla="*/ 21241 h 22313"/>
                <a:gd name="connsiteX7" fmla="*/ 618 w 20525"/>
                <a:gd name="connsiteY7" fmla="*/ 9657 h 22313"/>
                <a:gd name="connsiteX8" fmla="*/ 2070 w 20525"/>
                <a:gd name="connsiteY8" fmla="*/ 8927 h 22313"/>
                <a:gd name="connsiteX9" fmla="*/ 18079 w 20525"/>
                <a:gd name="connsiteY9" fmla="*/ 649 h 22313"/>
                <a:gd name="connsiteX10" fmla="*/ 18481 w 20525"/>
                <a:gd name="connsiteY10" fmla="*/ 79 h 2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25" h="22313">
                  <a:moveTo>
                    <a:pt x="18481" y="79"/>
                  </a:moveTo>
                  <a:cubicBezTo>
                    <a:pt x="18481" y="79"/>
                    <a:pt x="19690" y="79"/>
                    <a:pt x="20245" y="406"/>
                  </a:cubicBezTo>
                  <a:cubicBezTo>
                    <a:pt x="20815" y="725"/>
                    <a:pt x="20488" y="1455"/>
                    <a:pt x="20488" y="1455"/>
                  </a:cubicBezTo>
                  <a:cubicBezTo>
                    <a:pt x="20488" y="1455"/>
                    <a:pt x="19690" y="7885"/>
                    <a:pt x="19766" y="9094"/>
                  </a:cubicBezTo>
                  <a:cubicBezTo>
                    <a:pt x="19850" y="10303"/>
                    <a:pt x="18725" y="11025"/>
                    <a:pt x="18725" y="11025"/>
                  </a:cubicBezTo>
                  <a:cubicBezTo>
                    <a:pt x="18725" y="11025"/>
                    <a:pt x="4320" y="20679"/>
                    <a:pt x="2465" y="21963"/>
                  </a:cubicBezTo>
                  <a:cubicBezTo>
                    <a:pt x="618" y="23248"/>
                    <a:pt x="56" y="21241"/>
                    <a:pt x="56" y="21241"/>
                  </a:cubicBezTo>
                  <a:cubicBezTo>
                    <a:pt x="56" y="21241"/>
                    <a:pt x="542" y="10698"/>
                    <a:pt x="618" y="9657"/>
                  </a:cubicBezTo>
                  <a:cubicBezTo>
                    <a:pt x="702" y="8608"/>
                    <a:pt x="2070" y="8927"/>
                    <a:pt x="2070" y="8927"/>
                  </a:cubicBezTo>
                  <a:lnTo>
                    <a:pt x="18079" y="649"/>
                  </a:lnTo>
                  <a:lnTo>
                    <a:pt x="18481" y="79"/>
                  </a:lnTo>
                  <a:close/>
                </a:path>
              </a:pathLst>
            </a:custGeom>
            <a:solidFill>
              <a:srgbClr val="231F20"/>
            </a:solidFill>
            <a:ln w="7575" cap="flat">
              <a:noFill/>
              <a:prstDash val="solid"/>
              <a:round/>
            </a:ln>
          </p:spPr>
          <p:txBody>
            <a:bodyPr rtlCol="0" anchor="ctr"/>
            <a:lstStyle/>
            <a:p>
              <a:endParaRPr lang="en-GB"/>
            </a:p>
          </p:txBody>
        </p:sp>
        <p:sp>
          <p:nvSpPr>
            <p:cNvPr id="767" name="Freeform: Shape 766">
              <a:extLst>
                <a:ext uri="{FF2B5EF4-FFF2-40B4-BE49-F238E27FC236}">
                  <a16:creationId xmlns:a16="http://schemas.microsoft.com/office/drawing/2014/main" id="{15F13FC3-5D1A-4E71-883B-8CA77DC463C1}"/>
                </a:ext>
              </a:extLst>
            </p:cNvPr>
            <p:cNvSpPr/>
            <p:nvPr/>
          </p:nvSpPr>
          <p:spPr>
            <a:xfrm>
              <a:off x="6974698" y="3540546"/>
              <a:ext cx="18724" cy="20362"/>
            </a:xfrm>
            <a:custGeom>
              <a:avLst/>
              <a:gdLst>
                <a:gd name="connsiteX0" fmla="*/ 18750 w 18724"/>
                <a:gd name="connsiteY0" fmla="*/ 977 h 20362"/>
                <a:gd name="connsiteX1" fmla="*/ 18750 w 18724"/>
                <a:gd name="connsiteY1" fmla="*/ 10068 h 20362"/>
                <a:gd name="connsiteX2" fmla="*/ 17701 w 18724"/>
                <a:gd name="connsiteY2" fmla="*/ 11672 h 20362"/>
                <a:gd name="connsiteX3" fmla="*/ 6117 w 18724"/>
                <a:gd name="connsiteY3" fmla="*/ 19159 h 20362"/>
                <a:gd name="connsiteX4" fmla="*/ 1777 w 18724"/>
                <a:gd name="connsiteY4" fmla="*/ 20444 h 20362"/>
                <a:gd name="connsiteX5" fmla="*/ 484 w 18724"/>
                <a:gd name="connsiteY5" fmla="*/ 17624 h 20362"/>
                <a:gd name="connsiteX6" fmla="*/ 82 w 18724"/>
                <a:gd name="connsiteY6" fmla="*/ 10874 h 20362"/>
                <a:gd name="connsiteX7" fmla="*/ 2415 w 18724"/>
                <a:gd name="connsiteY7" fmla="*/ 7894 h 20362"/>
                <a:gd name="connsiteX8" fmla="*/ 18021 w 18724"/>
                <a:gd name="connsiteY8" fmla="*/ 88 h 20362"/>
                <a:gd name="connsiteX9" fmla="*/ 18750 w 18724"/>
                <a:gd name="connsiteY9" fmla="*/ 977 h 20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24" h="20362">
                  <a:moveTo>
                    <a:pt x="18750" y="977"/>
                  </a:moveTo>
                  <a:cubicBezTo>
                    <a:pt x="18750" y="977"/>
                    <a:pt x="18507" y="9665"/>
                    <a:pt x="18750" y="10068"/>
                  </a:cubicBezTo>
                  <a:cubicBezTo>
                    <a:pt x="18986" y="10471"/>
                    <a:pt x="17701" y="11672"/>
                    <a:pt x="17701" y="11672"/>
                  </a:cubicBezTo>
                  <a:cubicBezTo>
                    <a:pt x="17701" y="11672"/>
                    <a:pt x="7804" y="18110"/>
                    <a:pt x="6117" y="19159"/>
                  </a:cubicBezTo>
                  <a:cubicBezTo>
                    <a:pt x="4429" y="20201"/>
                    <a:pt x="3221" y="20360"/>
                    <a:pt x="1777" y="20444"/>
                  </a:cubicBezTo>
                  <a:cubicBezTo>
                    <a:pt x="325" y="20528"/>
                    <a:pt x="887" y="19798"/>
                    <a:pt x="484" y="17624"/>
                  </a:cubicBezTo>
                  <a:cubicBezTo>
                    <a:pt x="82" y="15458"/>
                    <a:pt x="5" y="12721"/>
                    <a:pt x="82" y="10874"/>
                  </a:cubicBezTo>
                  <a:cubicBezTo>
                    <a:pt x="165" y="9019"/>
                    <a:pt x="804" y="9262"/>
                    <a:pt x="2415" y="7894"/>
                  </a:cubicBezTo>
                  <a:cubicBezTo>
                    <a:pt x="4027" y="6526"/>
                    <a:pt x="18021" y="88"/>
                    <a:pt x="18021" y="88"/>
                  </a:cubicBezTo>
                  <a:lnTo>
                    <a:pt x="18750" y="977"/>
                  </a:lnTo>
                  <a:close/>
                </a:path>
              </a:pathLst>
            </a:custGeom>
            <a:solidFill>
              <a:srgbClr val="231F20"/>
            </a:solidFill>
            <a:ln w="7575" cap="flat">
              <a:noFill/>
              <a:prstDash val="solid"/>
              <a:round/>
            </a:ln>
          </p:spPr>
          <p:txBody>
            <a:bodyPr rtlCol="0" anchor="ctr"/>
            <a:lstStyle/>
            <a:p>
              <a:endParaRPr lang="en-GB"/>
            </a:p>
          </p:txBody>
        </p:sp>
        <p:sp>
          <p:nvSpPr>
            <p:cNvPr id="768" name="Freeform: Shape 767">
              <a:extLst>
                <a:ext uri="{FF2B5EF4-FFF2-40B4-BE49-F238E27FC236}">
                  <a16:creationId xmlns:a16="http://schemas.microsoft.com/office/drawing/2014/main" id="{7E0DEDFB-30F6-436A-AAED-4FEE9923A9EE}"/>
                </a:ext>
              </a:extLst>
            </p:cNvPr>
            <p:cNvSpPr/>
            <p:nvPr/>
          </p:nvSpPr>
          <p:spPr>
            <a:xfrm>
              <a:off x="6978066" y="3562648"/>
              <a:ext cx="14291" cy="19196"/>
            </a:xfrm>
            <a:custGeom>
              <a:avLst/>
              <a:gdLst>
                <a:gd name="connsiteX0" fmla="*/ 8625 w 14291"/>
                <a:gd name="connsiteY0" fmla="*/ 3095 h 19196"/>
                <a:gd name="connsiteX1" fmla="*/ 12243 w 14291"/>
                <a:gd name="connsiteY1" fmla="*/ 601 h 19196"/>
                <a:gd name="connsiteX2" fmla="*/ 14333 w 14291"/>
                <a:gd name="connsiteY2" fmla="*/ 2289 h 19196"/>
                <a:gd name="connsiteX3" fmla="*/ 14257 w 14291"/>
                <a:gd name="connsiteY3" fmla="*/ 9525 h 19196"/>
                <a:gd name="connsiteX4" fmla="*/ 12806 w 14291"/>
                <a:gd name="connsiteY4" fmla="*/ 11699 h 19196"/>
                <a:gd name="connsiteX5" fmla="*/ 4201 w 14291"/>
                <a:gd name="connsiteY5" fmla="*/ 18381 h 19196"/>
                <a:gd name="connsiteX6" fmla="*/ 1381 w 14291"/>
                <a:gd name="connsiteY6" fmla="*/ 18457 h 19196"/>
                <a:gd name="connsiteX7" fmla="*/ 180 w 14291"/>
                <a:gd name="connsiteY7" fmla="*/ 11859 h 19196"/>
                <a:gd name="connsiteX8" fmla="*/ 1624 w 14291"/>
                <a:gd name="connsiteY8" fmla="*/ 8560 h 19196"/>
                <a:gd name="connsiteX9" fmla="*/ 8625 w 14291"/>
                <a:gd name="connsiteY9" fmla="*/ 3095 h 1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91" h="19196">
                  <a:moveTo>
                    <a:pt x="8625" y="3095"/>
                  </a:moveTo>
                  <a:cubicBezTo>
                    <a:pt x="8625" y="3095"/>
                    <a:pt x="9833" y="2365"/>
                    <a:pt x="12243" y="601"/>
                  </a:cubicBezTo>
                  <a:cubicBezTo>
                    <a:pt x="14653" y="-1170"/>
                    <a:pt x="14333" y="2289"/>
                    <a:pt x="14333" y="2289"/>
                  </a:cubicBezTo>
                  <a:cubicBezTo>
                    <a:pt x="14333" y="2289"/>
                    <a:pt x="14098" y="8005"/>
                    <a:pt x="14257" y="9525"/>
                  </a:cubicBezTo>
                  <a:cubicBezTo>
                    <a:pt x="14417" y="11053"/>
                    <a:pt x="12806" y="11699"/>
                    <a:pt x="12806" y="11699"/>
                  </a:cubicBezTo>
                  <a:cubicBezTo>
                    <a:pt x="12806" y="11699"/>
                    <a:pt x="6854" y="16367"/>
                    <a:pt x="4201" y="18381"/>
                  </a:cubicBezTo>
                  <a:cubicBezTo>
                    <a:pt x="1540" y="20388"/>
                    <a:pt x="1381" y="18457"/>
                    <a:pt x="1381" y="18457"/>
                  </a:cubicBezTo>
                  <a:cubicBezTo>
                    <a:pt x="1381" y="18457"/>
                    <a:pt x="818" y="15082"/>
                    <a:pt x="180" y="11859"/>
                  </a:cubicBezTo>
                  <a:cubicBezTo>
                    <a:pt x="-466" y="8644"/>
                    <a:pt x="1624" y="8560"/>
                    <a:pt x="1624" y="8560"/>
                  </a:cubicBezTo>
                  <a:lnTo>
                    <a:pt x="8625" y="3095"/>
                  </a:lnTo>
                  <a:close/>
                </a:path>
              </a:pathLst>
            </a:custGeom>
            <a:solidFill>
              <a:srgbClr val="231F20"/>
            </a:solidFill>
            <a:ln w="7575" cap="flat">
              <a:noFill/>
              <a:prstDash val="solid"/>
              <a:round/>
            </a:ln>
          </p:spPr>
          <p:txBody>
            <a:bodyPr rtlCol="0" anchor="ctr"/>
            <a:lstStyle/>
            <a:p>
              <a:endParaRPr lang="en-GB"/>
            </a:p>
          </p:txBody>
        </p:sp>
        <p:sp>
          <p:nvSpPr>
            <p:cNvPr id="769" name="Freeform: Shape 768">
              <a:extLst>
                <a:ext uri="{FF2B5EF4-FFF2-40B4-BE49-F238E27FC236}">
                  <a16:creationId xmlns:a16="http://schemas.microsoft.com/office/drawing/2014/main" id="{2E14346F-F2F7-420F-ADA3-9244DBB43EA9}"/>
                </a:ext>
              </a:extLst>
            </p:cNvPr>
            <p:cNvSpPr/>
            <p:nvPr/>
          </p:nvSpPr>
          <p:spPr>
            <a:xfrm>
              <a:off x="6953688" y="3482152"/>
              <a:ext cx="24326" cy="22639"/>
            </a:xfrm>
            <a:custGeom>
              <a:avLst/>
              <a:gdLst>
                <a:gd name="connsiteX0" fmla="*/ 21889 w 24326"/>
                <a:gd name="connsiteY0" fmla="*/ 8585 h 22639"/>
                <a:gd name="connsiteX1" fmla="*/ 24230 w 24326"/>
                <a:gd name="connsiteY1" fmla="*/ 9627 h 22639"/>
                <a:gd name="connsiteX2" fmla="*/ 23501 w 24326"/>
                <a:gd name="connsiteY2" fmla="*/ 12128 h 22639"/>
                <a:gd name="connsiteX3" fmla="*/ 19966 w 24326"/>
                <a:gd name="connsiteY3" fmla="*/ 21454 h 22639"/>
                <a:gd name="connsiteX4" fmla="*/ 16264 w 24326"/>
                <a:gd name="connsiteY4" fmla="*/ 20892 h 22639"/>
                <a:gd name="connsiteX5" fmla="*/ 14006 w 24326"/>
                <a:gd name="connsiteY5" fmla="*/ 20170 h 22639"/>
                <a:gd name="connsiteX6" fmla="*/ 1221 w 24326"/>
                <a:gd name="connsiteY6" fmla="*/ 14697 h 22639"/>
                <a:gd name="connsiteX7" fmla="*/ 658 w 24326"/>
                <a:gd name="connsiteY7" fmla="*/ 11079 h 22639"/>
                <a:gd name="connsiteX8" fmla="*/ 4999 w 24326"/>
                <a:gd name="connsiteY8" fmla="*/ 460 h 22639"/>
                <a:gd name="connsiteX9" fmla="*/ 7089 w 24326"/>
                <a:gd name="connsiteY9" fmla="*/ 779 h 22639"/>
                <a:gd name="connsiteX10" fmla="*/ 21889 w 24326"/>
                <a:gd name="connsiteY10" fmla="*/ 8585 h 2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26" h="22639">
                  <a:moveTo>
                    <a:pt x="21889" y="8585"/>
                  </a:moveTo>
                  <a:cubicBezTo>
                    <a:pt x="21889" y="8585"/>
                    <a:pt x="23820" y="9467"/>
                    <a:pt x="24230" y="9627"/>
                  </a:cubicBezTo>
                  <a:cubicBezTo>
                    <a:pt x="24626" y="9786"/>
                    <a:pt x="24147" y="11960"/>
                    <a:pt x="23501" y="12128"/>
                  </a:cubicBezTo>
                  <a:cubicBezTo>
                    <a:pt x="22854" y="12287"/>
                    <a:pt x="20688" y="18802"/>
                    <a:pt x="19966" y="21454"/>
                  </a:cubicBezTo>
                  <a:cubicBezTo>
                    <a:pt x="19236" y="24107"/>
                    <a:pt x="17229" y="21857"/>
                    <a:pt x="16264" y="20892"/>
                  </a:cubicBezTo>
                  <a:cubicBezTo>
                    <a:pt x="15299" y="19927"/>
                    <a:pt x="14006" y="20170"/>
                    <a:pt x="14006" y="20170"/>
                  </a:cubicBezTo>
                  <a:cubicBezTo>
                    <a:pt x="14006" y="20170"/>
                    <a:pt x="3471" y="15335"/>
                    <a:pt x="1221" y="14697"/>
                  </a:cubicBezTo>
                  <a:cubicBezTo>
                    <a:pt x="-1037" y="14058"/>
                    <a:pt x="658" y="11079"/>
                    <a:pt x="658" y="11079"/>
                  </a:cubicBezTo>
                  <a:cubicBezTo>
                    <a:pt x="658" y="11079"/>
                    <a:pt x="4033" y="1509"/>
                    <a:pt x="4999" y="460"/>
                  </a:cubicBezTo>
                  <a:cubicBezTo>
                    <a:pt x="5964" y="-589"/>
                    <a:pt x="7089" y="779"/>
                    <a:pt x="7089" y="779"/>
                  </a:cubicBezTo>
                  <a:lnTo>
                    <a:pt x="21889" y="8585"/>
                  </a:lnTo>
                  <a:close/>
                </a:path>
              </a:pathLst>
            </a:custGeom>
            <a:solidFill>
              <a:srgbClr val="231F20"/>
            </a:solidFill>
            <a:ln w="7575" cap="flat">
              <a:noFill/>
              <a:prstDash val="solid"/>
              <a:round/>
            </a:ln>
          </p:spPr>
          <p:txBody>
            <a:bodyPr rtlCol="0" anchor="ctr"/>
            <a:lstStyle/>
            <a:p>
              <a:endParaRPr lang="en-GB"/>
            </a:p>
          </p:txBody>
        </p:sp>
        <p:sp>
          <p:nvSpPr>
            <p:cNvPr id="770" name="Freeform: Shape 769">
              <a:extLst>
                <a:ext uri="{FF2B5EF4-FFF2-40B4-BE49-F238E27FC236}">
                  <a16:creationId xmlns:a16="http://schemas.microsoft.com/office/drawing/2014/main" id="{884ED8AB-22E6-4B2E-8FBA-582B161DDD25}"/>
                </a:ext>
              </a:extLst>
            </p:cNvPr>
            <p:cNvSpPr/>
            <p:nvPr/>
          </p:nvSpPr>
          <p:spPr>
            <a:xfrm>
              <a:off x="6946904" y="3506522"/>
              <a:ext cx="24037" cy="19230"/>
            </a:xfrm>
            <a:custGeom>
              <a:avLst/>
              <a:gdLst>
                <a:gd name="connsiteX0" fmla="*/ 21677 w 24037"/>
                <a:gd name="connsiteY0" fmla="*/ 5699 h 19230"/>
                <a:gd name="connsiteX1" fmla="*/ 23524 w 24037"/>
                <a:gd name="connsiteY1" fmla="*/ 6588 h 19230"/>
                <a:gd name="connsiteX2" fmla="*/ 24010 w 24037"/>
                <a:gd name="connsiteY2" fmla="*/ 8200 h 19230"/>
                <a:gd name="connsiteX3" fmla="*/ 23281 w 24037"/>
                <a:gd name="connsiteY3" fmla="*/ 10610 h 19230"/>
                <a:gd name="connsiteX4" fmla="*/ 23205 w 24037"/>
                <a:gd name="connsiteY4" fmla="*/ 14311 h 19230"/>
                <a:gd name="connsiteX5" fmla="*/ 22718 w 24037"/>
                <a:gd name="connsiteY5" fmla="*/ 18416 h 19230"/>
                <a:gd name="connsiteX6" fmla="*/ 21031 w 24037"/>
                <a:gd name="connsiteY6" fmla="*/ 19298 h 19230"/>
                <a:gd name="connsiteX7" fmla="*/ 19260 w 24037"/>
                <a:gd name="connsiteY7" fmla="*/ 17930 h 19230"/>
                <a:gd name="connsiteX8" fmla="*/ 17169 w 24037"/>
                <a:gd name="connsiteY8" fmla="*/ 17367 h 19230"/>
                <a:gd name="connsiteX9" fmla="*/ 14273 w 24037"/>
                <a:gd name="connsiteY9" fmla="*/ 17124 h 19230"/>
                <a:gd name="connsiteX10" fmla="*/ 9211 w 24037"/>
                <a:gd name="connsiteY10" fmla="*/ 16082 h 19230"/>
                <a:gd name="connsiteX11" fmla="*/ 2848 w 24037"/>
                <a:gd name="connsiteY11" fmla="*/ 15034 h 19230"/>
                <a:gd name="connsiteX12" fmla="*/ 112 w 24037"/>
                <a:gd name="connsiteY12" fmla="*/ 13186 h 19230"/>
                <a:gd name="connsiteX13" fmla="*/ 515 w 24037"/>
                <a:gd name="connsiteY13" fmla="*/ 9485 h 19230"/>
                <a:gd name="connsiteX14" fmla="*/ 1966 w 24037"/>
                <a:gd name="connsiteY14" fmla="*/ 1518 h 19230"/>
                <a:gd name="connsiteX15" fmla="*/ 4376 w 24037"/>
                <a:gd name="connsiteY15" fmla="*/ 74 h 19230"/>
                <a:gd name="connsiteX16" fmla="*/ 7515 w 24037"/>
                <a:gd name="connsiteY16" fmla="*/ 553 h 19230"/>
                <a:gd name="connsiteX17" fmla="*/ 8884 w 24037"/>
                <a:gd name="connsiteY17" fmla="*/ 1921 h 19230"/>
                <a:gd name="connsiteX18" fmla="*/ 11134 w 24037"/>
                <a:gd name="connsiteY18" fmla="*/ 2005 h 19230"/>
                <a:gd name="connsiteX19" fmla="*/ 15717 w 24037"/>
                <a:gd name="connsiteY19" fmla="*/ 2970 h 19230"/>
                <a:gd name="connsiteX20" fmla="*/ 21677 w 24037"/>
                <a:gd name="connsiteY20" fmla="*/ 5699 h 1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37" h="19230">
                  <a:moveTo>
                    <a:pt x="21677" y="5699"/>
                  </a:moveTo>
                  <a:cubicBezTo>
                    <a:pt x="21677" y="5699"/>
                    <a:pt x="22961" y="6110"/>
                    <a:pt x="23524" y="6588"/>
                  </a:cubicBezTo>
                  <a:cubicBezTo>
                    <a:pt x="24086" y="7075"/>
                    <a:pt x="24170" y="7957"/>
                    <a:pt x="24010" y="8200"/>
                  </a:cubicBezTo>
                  <a:cubicBezTo>
                    <a:pt x="23843" y="8436"/>
                    <a:pt x="23364" y="9325"/>
                    <a:pt x="23281" y="10610"/>
                  </a:cubicBezTo>
                  <a:cubicBezTo>
                    <a:pt x="23205" y="11894"/>
                    <a:pt x="23364" y="12305"/>
                    <a:pt x="23205" y="14311"/>
                  </a:cubicBezTo>
                  <a:cubicBezTo>
                    <a:pt x="23037" y="16318"/>
                    <a:pt x="22878" y="17770"/>
                    <a:pt x="22718" y="18416"/>
                  </a:cubicBezTo>
                  <a:cubicBezTo>
                    <a:pt x="22558" y="19055"/>
                    <a:pt x="22072" y="19214"/>
                    <a:pt x="21031" y="19298"/>
                  </a:cubicBezTo>
                  <a:cubicBezTo>
                    <a:pt x="19982" y="19381"/>
                    <a:pt x="19662" y="18576"/>
                    <a:pt x="19260" y="17930"/>
                  </a:cubicBezTo>
                  <a:cubicBezTo>
                    <a:pt x="18857" y="17284"/>
                    <a:pt x="18454" y="17694"/>
                    <a:pt x="17169" y="17367"/>
                  </a:cubicBezTo>
                  <a:cubicBezTo>
                    <a:pt x="15877" y="17048"/>
                    <a:pt x="15322" y="17208"/>
                    <a:pt x="14273" y="17124"/>
                  </a:cubicBezTo>
                  <a:cubicBezTo>
                    <a:pt x="13224" y="17048"/>
                    <a:pt x="10488" y="16318"/>
                    <a:pt x="9211" y="16082"/>
                  </a:cubicBezTo>
                  <a:cubicBezTo>
                    <a:pt x="7918" y="15839"/>
                    <a:pt x="3897" y="15034"/>
                    <a:pt x="2848" y="15034"/>
                  </a:cubicBezTo>
                  <a:cubicBezTo>
                    <a:pt x="1807" y="15034"/>
                    <a:pt x="355" y="14068"/>
                    <a:pt x="112" y="13186"/>
                  </a:cubicBezTo>
                  <a:cubicBezTo>
                    <a:pt x="-132" y="12305"/>
                    <a:pt x="355" y="11575"/>
                    <a:pt x="515" y="9485"/>
                  </a:cubicBezTo>
                  <a:cubicBezTo>
                    <a:pt x="674" y="7394"/>
                    <a:pt x="1723" y="3046"/>
                    <a:pt x="1966" y="1518"/>
                  </a:cubicBezTo>
                  <a:cubicBezTo>
                    <a:pt x="2210" y="-10"/>
                    <a:pt x="3335" y="74"/>
                    <a:pt x="4376" y="74"/>
                  </a:cubicBezTo>
                  <a:cubicBezTo>
                    <a:pt x="5425" y="74"/>
                    <a:pt x="6147" y="234"/>
                    <a:pt x="7515" y="553"/>
                  </a:cubicBezTo>
                  <a:cubicBezTo>
                    <a:pt x="8884" y="880"/>
                    <a:pt x="7994" y="1359"/>
                    <a:pt x="8884" y="1921"/>
                  </a:cubicBezTo>
                  <a:cubicBezTo>
                    <a:pt x="9765" y="2484"/>
                    <a:pt x="9522" y="2164"/>
                    <a:pt x="11134" y="2005"/>
                  </a:cubicBezTo>
                  <a:cubicBezTo>
                    <a:pt x="12745" y="1845"/>
                    <a:pt x="12669" y="2324"/>
                    <a:pt x="15717" y="2970"/>
                  </a:cubicBezTo>
                  <a:cubicBezTo>
                    <a:pt x="18781" y="3616"/>
                    <a:pt x="21677" y="5699"/>
                    <a:pt x="21677" y="5699"/>
                  </a:cubicBezTo>
                  <a:close/>
                </a:path>
              </a:pathLst>
            </a:custGeom>
            <a:solidFill>
              <a:srgbClr val="231F20"/>
            </a:solidFill>
            <a:ln w="7575" cap="flat">
              <a:noFill/>
              <a:prstDash val="solid"/>
              <a:round/>
            </a:ln>
          </p:spPr>
          <p:txBody>
            <a:bodyPr rtlCol="0" anchor="ctr"/>
            <a:lstStyle/>
            <a:p>
              <a:endParaRPr lang="en-GB"/>
            </a:p>
          </p:txBody>
        </p:sp>
        <p:sp>
          <p:nvSpPr>
            <p:cNvPr id="771" name="Freeform: Shape 770">
              <a:extLst>
                <a:ext uri="{FF2B5EF4-FFF2-40B4-BE49-F238E27FC236}">
                  <a16:creationId xmlns:a16="http://schemas.microsoft.com/office/drawing/2014/main" id="{9A8403CF-104B-4BC5-BB23-90B5B7B9FE2B}"/>
                </a:ext>
              </a:extLst>
            </p:cNvPr>
            <p:cNvSpPr/>
            <p:nvPr/>
          </p:nvSpPr>
          <p:spPr>
            <a:xfrm>
              <a:off x="6944805" y="3529184"/>
              <a:ext cx="23835" cy="15543"/>
            </a:xfrm>
            <a:custGeom>
              <a:avLst/>
              <a:gdLst>
                <a:gd name="connsiteX0" fmla="*/ 21358 w 23835"/>
                <a:gd name="connsiteY0" fmla="*/ 3797 h 15543"/>
                <a:gd name="connsiteX1" fmla="*/ 23129 w 23835"/>
                <a:gd name="connsiteY1" fmla="*/ 4367 h 15543"/>
                <a:gd name="connsiteX2" fmla="*/ 23775 w 23835"/>
                <a:gd name="connsiteY2" fmla="*/ 5652 h 15543"/>
                <a:gd name="connsiteX3" fmla="*/ 23775 w 23835"/>
                <a:gd name="connsiteY3" fmla="*/ 13854 h 15543"/>
                <a:gd name="connsiteX4" fmla="*/ 22650 w 23835"/>
                <a:gd name="connsiteY4" fmla="*/ 15382 h 15543"/>
                <a:gd name="connsiteX5" fmla="*/ 21921 w 23835"/>
                <a:gd name="connsiteY5" fmla="*/ 15541 h 15543"/>
                <a:gd name="connsiteX6" fmla="*/ 21198 w 23835"/>
                <a:gd name="connsiteY6" fmla="*/ 15625 h 15543"/>
                <a:gd name="connsiteX7" fmla="*/ 19108 w 23835"/>
                <a:gd name="connsiteY7" fmla="*/ 15146 h 15543"/>
                <a:gd name="connsiteX8" fmla="*/ 17018 w 23835"/>
                <a:gd name="connsiteY8" fmla="*/ 15541 h 15543"/>
                <a:gd name="connsiteX9" fmla="*/ 1648 w 23835"/>
                <a:gd name="connsiteY9" fmla="*/ 14986 h 15543"/>
                <a:gd name="connsiteX10" fmla="*/ 44 w 23835"/>
                <a:gd name="connsiteY10" fmla="*/ 12410 h 15543"/>
                <a:gd name="connsiteX11" fmla="*/ 766 w 23835"/>
                <a:gd name="connsiteY11" fmla="*/ 2437 h 15543"/>
                <a:gd name="connsiteX12" fmla="*/ 2058 w 23835"/>
                <a:gd name="connsiteY12" fmla="*/ 498 h 15543"/>
                <a:gd name="connsiteX13" fmla="*/ 4468 w 23835"/>
                <a:gd name="connsiteY13" fmla="*/ 339 h 15543"/>
                <a:gd name="connsiteX14" fmla="*/ 7843 w 23835"/>
                <a:gd name="connsiteY14" fmla="*/ 1631 h 15543"/>
                <a:gd name="connsiteX15" fmla="*/ 9614 w 23835"/>
                <a:gd name="connsiteY15" fmla="*/ 1547 h 15543"/>
                <a:gd name="connsiteX16" fmla="*/ 12677 w 23835"/>
                <a:gd name="connsiteY16" fmla="*/ 1714 h 15543"/>
                <a:gd name="connsiteX17" fmla="*/ 16136 w 23835"/>
                <a:gd name="connsiteY17" fmla="*/ 2596 h 15543"/>
                <a:gd name="connsiteX18" fmla="*/ 21358 w 23835"/>
                <a:gd name="connsiteY18" fmla="*/ 3797 h 15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35" h="15543">
                  <a:moveTo>
                    <a:pt x="21358" y="3797"/>
                  </a:moveTo>
                  <a:cubicBezTo>
                    <a:pt x="21358" y="3797"/>
                    <a:pt x="22004" y="4041"/>
                    <a:pt x="23129" y="4367"/>
                  </a:cubicBezTo>
                  <a:cubicBezTo>
                    <a:pt x="24262" y="4687"/>
                    <a:pt x="23775" y="5652"/>
                    <a:pt x="23775" y="5652"/>
                  </a:cubicBezTo>
                  <a:lnTo>
                    <a:pt x="23775" y="13854"/>
                  </a:lnTo>
                  <a:cubicBezTo>
                    <a:pt x="23775" y="15792"/>
                    <a:pt x="22970" y="15146"/>
                    <a:pt x="22650" y="15382"/>
                  </a:cubicBezTo>
                  <a:cubicBezTo>
                    <a:pt x="22323" y="15625"/>
                    <a:pt x="21921" y="15541"/>
                    <a:pt x="21921" y="15541"/>
                  </a:cubicBezTo>
                  <a:cubicBezTo>
                    <a:pt x="21921" y="15541"/>
                    <a:pt x="21761" y="15625"/>
                    <a:pt x="21198" y="15625"/>
                  </a:cubicBezTo>
                  <a:cubicBezTo>
                    <a:pt x="20636" y="15625"/>
                    <a:pt x="19997" y="15625"/>
                    <a:pt x="19108" y="15146"/>
                  </a:cubicBezTo>
                  <a:cubicBezTo>
                    <a:pt x="18226" y="14660"/>
                    <a:pt x="17018" y="15541"/>
                    <a:pt x="17018" y="15541"/>
                  </a:cubicBezTo>
                  <a:cubicBezTo>
                    <a:pt x="17018" y="15541"/>
                    <a:pt x="2780" y="15146"/>
                    <a:pt x="1648" y="14986"/>
                  </a:cubicBezTo>
                  <a:cubicBezTo>
                    <a:pt x="530" y="14819"/>
                    <a:pt x="44" y="12410"/>
                    <a:pt x="44" y="12410"/>
                  </a:cubicBezTo>
                  <a:cubicBezTo>
                    <a:pt x="44" y="12410"/>
                    <a:pt x="690" y="2916"/>
                    <a:pt x="766" y="2437"/>
                  </a:cubicBezTo>
                  <a:cubicBezTo>
                    <a:pt x="850" y="1950"/>
                    <a:pt x="926" y="1228"/>
                    <a:pt x="2058" y="498"/>
                  </a:cubicBezTo>
                  <a:cubicBezTo>
                    <a:pt x="3183" y="-224"/>
                    <a:pt x="3502" y="179"/>
                    <a:pt x="4468" y="339"/>
                  </a:cubicBezTo>
                  <a:cubicBezTo>
                    <a:pt x="5433" y="498"/>
                    <a:pt x="6801" y="1471"/>
                    <a:pt x="7843" y="1631"/>
                  </a:cubicBezTo>
                  <a:cubicBezTo>
                    <a:pt x="8892" y="1791"/>
                    <a:pt x="8489" y="1714"/>
                    <a:pt x="9614" y="1547"/>
                  </a:cubicBezTo>
                  <a:cubicBezTo>
                    <a:pt x="10739" y="1388"/>
                    <a:pt x="11149" y="1547"/>
                    <a:pt x="12677" y="1714"/>
                  </a:cubicBezTo>
                  <a:cubicBezTo>
                    <a:pt x="14198" y="1874"/>
                    <a:pt x="14608" y="2513"/>
                    <a:pt x="16136" y="2596"/>
                  </a:cubicBezTo>
                  <a:cubicBezTo>
                    <a:pt x="17656" y="2672"/>
                    <a:pt x="21358" y="3797"/>
                    <a:pt x="21358" y="3797"/>
                  </a:cubicBezTo>
                  <a:close/>
                </a:path>
              </a:pathLst>
            </a:custGeom>
            <a:solidFill>
              <a:srgbClr val="231F20"/>
            </a:solidFill>
            <a:ln w="7575" cap="flat">
              <a:noFill/>
              <a:prstDash val="solid"/>
              <a:round/>
            </a:ln>
          </p:spPr>
          <p:txBody>
            <a:bodyPr rtlCol="0" anchor="ctr"/>
            <a:lstStyle/>
            <a:p>
              <a:endParaRPr lang="en-GB"/>
            </a:p>
          </p:txBody>
        </p:sp>
        <p:sp>
          <p:nvSpPr>
            <p:cNvPr id="772" name="Freeform: Shape 771">
              <a:extLst>
                <a:ext uri="{FF2B5EF4-FFF2-40B4-BE49-F238E27FC236}">
                  <a16:creationId xmlns:a16="http://schemas.microsoft.com/office/drawing/2014/main" id="{148CBD9C-FA1F-4190-8B05-AC03789E0451}"/>
                </a:ext>
              </a:extLst>
            </p:cNvPr>
            <p:cNvSpPr/>
            <p:nvPr/>
          </p:nvSpPr>
          <p:spPr>
            <a:xfrm>
              <a:off x="6944473" y="3552229"/>
              <a:ext cx="25274" cy="15672"/>
            </a:xfrm>
            <a:custGeom>
              <a:avLst/>
              <a:gdLst>
                <a:gd name="connsiteX0" fmla="*/ 23059 w 25274"/>
                <a:gd name="connsiteY0" fmla="*/ 397 h 15672"/>
                <a:gd name="connsiteX1" fmla="*/ 24343 w 25274"/>
                <a:gd name="connsiteY1" fmla="*/ 556 h 15672"/>
                <a:gd name="connsiteX2" fmla="*/ 24990 w 25274"/>
                <a:gd name="connsiteY2" fmla="*/ 1848 h 15672"/>
                <a:gd name="connsiteX3" fmla="*/ 25233 w 25274"/>
                <a:gd name="connsiteY3" fmla="*/ 6592 h 15672"/>
                <a:gd name="connsiteX4" fmla="*/ 25149 w 25274"/>
                <a:gd name="connsiteY4" fmla="*/ 10613 h 15672"/>
                <a:gd name="connsiteX5" fmla="*/ 24663 w 25274"/>
                <a:gd name="connsiteY5" fmla="*/ 12141 h 15672"/>
                <a:gd name="connsiteX6" fmla="*/ 23302 w 25274"/>
                <a:gd name="connsiteY6" fmla="*/ 13106 h 15672"/>
                <a:gd name="connsiteX7" fmla="*/ 20322 w 25274"/>
                <a:gd name="connsiteY7" fmla="*/ 13433 h 15672"/>
                <a:gd name="connsiteX8" fmla="*/ 16225 w 25274"/>
                <a:gd name="connsiteY8" fmla="*/ 13676 h 15672"/>
                <a:gd name="connsiteX9" fmla="*/ 13322 w 25274"/>
                <a:gd name="connsiteY9" fmla="*/ 14071 h 15672"/>
                <a:gd name="connsiteX10" fmla="*/ 9787 w 25274"/>
                <a:gd name="connsiteY10" fmla="*/ 14718 h 15672"/>
                <a:gd name="connsiteX11" fmla="*/ 4717 w 25274"/>
                <a:gd name="connsiteY11" fmla="*/ 15759 h 15672"/>
                <a:gd name="connsiteX12" fmla="*/ 2543 w 25274"/>
                <a:gd name="connsiteY12" fmla="*/ 15440 h 15672"/>
                <a:gd name="connsiteX13" fmla="*/ 2702 w 25274"/>
                <a:gd name="connsiteY13" fmla="*/ 14155 h 15672"/>
                <a:gd name="connsiteX14" fmla="*/ 1182 w 25274"/>
                <a:gd name="connsiteY14" fmla="*/ 9252 h 15672"/>
                <a:gd name="connsiteX15" fmla="*/ 50 w 25274"/>
                <a:gd name="connsiteY15" fmla="*/ 2411 h 15672"/>
                <a:gd name="connsiteX16" fmla="*/ 1501 w 25274"/>
                <a:gd name="connsiteY16" fmla="*/ 321 h 15672"/>
                <a:gd name="connsiteX17" fmla="*/ 4398 w 25274"/>
                <a:gd name="connsiteY17" fmla="*/ 480 h 15672"/>
                <a:gd name="connsiteX18" fmla="*/ 6001 w 25274"/>
                <a:gd name="connsiteY18" fmla="*/ 883 h 15672"/>
                <a:gd name="connsiteX19" fmla="*/ 7294 w 25274"/>
                <a:gd name="connsiteY19" fmla="*/ 321 h 15672"/>
                <a:gd name="connsiteX20" fmla="*/ 10509 w 25274"/>
                <a:gd name="connsiteY20" fmla="*/ 153 h 15672"/>
                <a:gd name="connsiteX21" fmla="*/ 23059 w 25274"/>
                <a:gd name="connsiteY21" fmla="*/ 397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274" h="15672">
                  <a:moveTo>
                    <a:pt x="23059" y="397"/>
                  </a:moveTo>
                  <a:cubicBezTo>
                    <a:pt x="23059" y="397"/>
                    <a:pt x="23781" y="397"/>
                    <a:pt x="24343" y="556"/>
                  </a:cubicBezTo>
                  <a:cubicBezTo>
                    <a:pt x="24906" y="716"/>
                    <a:pt x="24746" y="1446"/>
                    <a:pt x="24990" y="1848"/>
                  </a:cubicBezTo>
                  <a:cubicBezTo>
                    <a:pt x="25233" y="2251"/>
                    <a:pt x="25073" y="6029"/>
                    <a:pt x="25233" y="6592"/>
                  </a:cubicBezTo>
                  <a:cubicBezTo>
                    <a:pt x="25392" y="7154"/>
                    <a:pt x="25309" y="9252"/>
                    <a:pt x="25149" y="10613"/>
                  </a:cubicBezTo>
                  <a:cubicBezTo>
                    <a:pt x="24990" y="11981"/>
                    <a:pt x="25073" y="11502"/>
                    <a:pt x="24663" y="12141"/>
                  </a:cubicBezTo>
                  <a:cubicBezTo>
                    <a:pt x="24267" y="12787"/>
                    <a:pt x="24267" y="12384"/>
                    <a:pt x="23302" y="13106"/>
                  </a:cubicBezTo>
                  <a:cubicBezTo>
                    <a:pt x="22337" y="13836"/>
                    <a:pt x="21531" y="13433"/>
                    <a:pt x="20322" y="13433"/>
                  </a:cubicBezTo>
                  <a:cubicBezTo>
                    <a:pt x="19114" y="13433"/>
                    <a:pt x="18392" y="13509"/>
                    <a:pt x="16225" y="13676"/>
                  </a:cubicBezTo>
                  <a:cubicBezTo>
                    <a:pt x="14044" y="13836"/>
                    <a:pt x="14933" y="13836"/>
                    <a:pt x="13322" y="14071"/>
                  </a:cubicBezTo>
                  <a:cubicBezTo>
                    <a:pt x="11718" y="14315"/>
                    <a:pt x="10349" y="14634"/>
                    <a:pt x="9787" y="14718"/>
                  </a:cubicBezTo>
                  <a:cubicBezTo>
                    <a:pt x="9224" y="14794"/>
                    <a:pt x="5682" y="15843"/>
                    <a:pt x="4717" y="15759"/>
                  </a:cubicBezTo>
                  <a:cubicBezTo>
                    <a:pt x="3751" y="15683"/>
                    <a:pt x="2543" y="15440"/>
                    <a:pt x="2543" y="15440"/>
                  </a:cubicBezTo>
                  <a:cubicBezTo>
                    <a:pt x="2543" y="15440"/>
                    <a:pt x="2702" y="14794"/>
                    <a:pt x="2702" y="14155"/>
                  </a:cubicBezTo>
                  <a:cubicBezTo>
                    <a:pt x="2702" y="13509"/>
                    <a:pt x="1501" y="11745"/>
                    <a:pt x="1182" y="9252"/>
                  </a:cubicBezTo>
                  <a:cubicBezTo>
                    <a:pt x="855" y="6751"/>
                    <a:pt x="133" y="4258"/>
                    <a:pt x="50" y="2411"/>
                  </a:cubicBezTo>
                  <a:cubicBezTo>
                    <a:pt x="-34" y="556"/>
                    <a:pt x="855" y="799"/>
                    <a:pt x="1501" y="321"/>
                  </a:cubicBezTo>
                  <a:cubicBezTo>
                    <a:pt x="2140" y="-166"/>
                    <a:pt x="3995" y="237"/>
                    <a:pt x="4398" y="480"/>
                  </a:cubicBezTo>
                  <a:cubicBezTo>
                    <a:pt x="4800" y="716"/>
                    <a:pt x="5120" y="959"/>
                    <a:pt x="6001" y="883"/>
                  </a:cubicBezTo>
                  <a:cubicBezTo>
                    <a:pt x="6891" y="799"/>
                    <a:pt x="6807" y="321"/>
                    <a:pt x="7294" y="321"/>
                  </a:cubicBezTo>
                  <a:cubicBezTo>
                    <a:pt x="7773" y="321"/>
                    <a:pt x="8898" y="321"/>
                    <a:pt x="10509" y="153"/>
                  </a:cubicBezTo>
                  <a:cubicBezTo>
                    <a:pt x="12113" y="-6"/>
                    <a:pt x="23059" y="397"/>
                    <a:pt x="23059" y="397"/>
                  </a:cubicBezTo>
                  <a:close/>
                </a:path>
              </a:pathLst>
            </a:custGeom>
            <a:solidFill>
              <a:srgbClr val="231F20"/>
            </a:solidFill>
            <a:ln w="7575" cap="flat">
              <a:noFill/>
              <a:prstDash val="solid"/>
              <a:round/>
            </a:ln>
          </p:spPr>
          <p:txBody>
            <a:bodyPr rtlCol="0" anchor="ctr"/>
            <a:lstStyle/>
            <a:p>
              <a:endParaRPr lang="en-GB"/>
            </a:p>
          </p:txBody>
        </p:sp>
        <p:sp>
          <p:nvSpPr>
            <p:cNvPr id="773" name="Freeform: Shape 772">
              <a:extLst>
                <a:ext uri="{FF2B5EF4-FFF2-40B4-BE49-F238E27FC236}">
                  <a16:creationId xmlns:a16="http://schemas.microsoft.com/office/drawing/2014/main" id="{F954EFB0-C907-4F89-B45E-4C070CE4C945}"/>
                </a:ext>
              </a:extLst>
            </p:cNvPr>
            <p:cNvSpPr/>
            <p:nvPr/>
          </p:nvSpPr>
          <p:spPr>
            <a:xfrm>
              <a:off x="6948803" y="3573856"/>
              <a:ext cx="26198" cy="23820"/>
            </a:xfrm>
            <a:custGeom>
              <a:avLst/>
              <a:gdLst>
                <a:gd name="connsiteX0" fmla="*/ 21299 w 26198"/>
                <a:gd name="connsiteY0" fmla="*/ 505 h 23820"/>
                <a:gd name="connsiteX1" fmla="*/ 23397 w 26198"/>
                <a:gd name="connsiteY1" fmla="*/ 102 h 23820"/>
                <a:gd name="connsiteX2" fmla="*/ 23717 w 26198"/>
                <a:gd name="connsiteY2" fmla="*/ 2839 h 23820"/>
                <a:gd name="connsiteX3" fmla="*/ 25085 w 26198"/>
                <a:gd name="connsiteY3" fmla="*/ 7103 h 23820"/>
                <a:gd name="connsiteX4" fmla="*/ 26210 w 26198"/>
                <a:gd name="connsiteY4" fmla="*/ 12006 h 23820"/>
                <a:gd name="connsiteX5" fmla="*/ 24522 w 26198"/>
                <a:gd name="connsiteY5" fmla="*/ 13450 h 23820"/>
                <a:gd name="connsiteX6" fmla="*/ 5777 w 26198"/>
                <a:gd name="connsiteY6" fmla="*/ 23674 h 23820"/>
                <a:gd name="connsiteX7" fmla="*/ 2638 w 26198"/>
                <a:gd name="connsiteY7" fmla="*/ 22146 h 23820"/>
                <a:gd name="connsiteX8" fmla="*/ 1597 w 26198"/>
                <a:gd name="connsiteY8" fmla="*/ 17152 h 23820"/>
                <a:gd name="connsiteX9" fmla="*/ 61 w 26198"/>
                <a:gd name="connsiteY9" fmla="*/ 7742 h 23820"/>
                <a:gd name="connsiteX10" fmla="*/ 2478 w 26198"/>
                <a:gd name="connsiteY10" fmla="*/ 5492 h 23820"/>
                <a:gd name="connsiteX11" fmla="*/ 6583 w 26198"/>
                <a:gd name="connsiteY11" fmla="*/ 4040 h 23820"/>
                <a:gd name="connsiteX12" fmla="*/ 21299 w 26198"/>
                <a:gd name="connsiteY12" fmla="*/ 505 h 2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8" h="23820">
                  <a:moveTo>
                    <a:pt x="21299" y="505"/>
                  </a:moveTo>
                  <a:cubicBezTo>
                    <a:pt x="21299" y="505"/>
                    <a:pt x="22508" y="102"/>
                    <a:pt x="23397" y="102"/>
                  </a:cubicBezTo>
                  <a:cubicBezTo>
                    <a:pt x="24279" y="102"/>
                    <a:pt x="23557" y="2269"/>
                    <a:pt x="23717" y="2839"/>
                  </a:cubicBezTo>
                  <a:cubicBezTo>
                    <a:pt x="23876" y="3401"/>
                    <a:pt x="24918" y="6693"/>
                    <a:pt x="25085" y="7103"/>
                  </a:cubicBezTo>
                  <a:cubicBezTo>
                    <a:pt x="25244" y="7498"/>
                    <a:pt x="25883" y="10402"/>
                    <a:pt x="26210" y="12006"/>
                  </a:cubicBezTo>
                  <a:cubicBezTo>
                    <a:pt x="26529" y="13610"/>
                    <a:pt x="24522" y="13450"/>
                    <a:pt x="24522" y="13450"/>
                  </a:cubicBezTo>
                  <a:cubicBezTo>
                    <a:pt x="24522" y="13450"/>
                    <a:pt x="7944" y="22625"/>
                    <a:pt x="5777" y="23674"/>
                  </a:cubicBezTo>
                  <a:cubicBezTo>
                    <a:pt x="3603" y="24715"/>
                    <a:pt x="2638" y="22146"/>
                    <a:pt x="2638" y="22146"/>
                  </a:cubicBezTo>
                  <a:lnTo>
                    <a:pt x="1597" y="17152"/>
                  </a:lnTo>
                  <a:cubicBezTo>
                    <a:pt x="1597" y="17152"/>
                    <a:pt x="228" y="10151"/>
                    <a:pt x="61" y="7742"/>
                  </a:cubicBezTo>
                  <a:cubicBezTo>
                    <a:pt x="-98" y="5332"/>
                    <a:pt x="1027" y="5970"/>
                    <a:pt x="2478" y="5492"/>
                  </a:cubicBezTo>
                  <a:cubicBezTo>
                    <a:pt x="3930" y="5005"/>
                    <a:pt x="4166" y="5332"/>
                    <a:pt x="6583" y="4040"/>
                  </a:cubicBezTo>
                  <a:cubicBezTo>
                    <a:pt x="8993" y="2755"/>
                    <a:pt x="21299" y="505"/>
                    <a:pt x="21299" y="505"/>
                  </a:cubicBezTo>
                  <a:close/>
                </a:path>
              </a:pathLst>
            </a:custGeom>
            <a:solidFill>
              <a:srgbClr val="231F20"/>
            </a:solidFill>
            <a:ln w="7575" cap="flat">
              <a:noFill/>
              <a:prstDash val="solid"/>
              <a:round/>
            </a:ln>
          </p:spPr>
          <p:txBody>
            <a:bodyPr rtlCol="0" anchor="ctr"/>
            <a:lstStyle/>
            <a:p>
              <a:endParaRPr lang="en-GB"/>
            </a:p>
          </p:txBody>
        </p:sp>
        <p:sp>
          <p:nvSpPr>
            <p:cNvPr id="774" name="Freeform: Shape 773">
              <a:extLst>
                <a:ext uri="{FF2B5EF4-FFF2-40B4-BE49-F238E27FC236}">
                  <a16:creationId xmlns:a16="http://schemas.microsoft.com/office/drawing/2014/main" id="{12CA8D80-E3E9-4D30-8E87-B7A8EAA3A5B4}"/>
                </a:ext>
              </a:extLst>
            </p:cNvPr>
            <p:cNvSpPr/>
            <p:nvPr/>
          </p:nvSpPr>
          <p:spPr>
            <a:xfrm>
              <a:off x="6969839" y="3679475"/>
              <a:ext cx="67862" cy="28982"/>
            </a:xfrm>
            <a:custGeom>
              <a:avLst/>
              <a:gdLst>
                <a:gd name="connsiteX0" fmla="*/ 17179 w 67862"/>
                <a:gd name="connsiteY0" fmla="*/ 4330 h 28982"/>
                <a:gd name="connsiteX1" fmla="*/ 16776 w 67862"/>
                <a:gd name="connsiteY1" fmla="*/ 4413 h 28982"/>
                <a:gd name="connsiteX2" fmla="*/ 18228 w 67862"/>
                <a:gd name="connsiteY2" fmla="*/ 3129 h 28982"/>
                <a:gd name="connsiteX3" fmla="*/ 20319 w 67862"/>
                <a:gd name="connsiteY3" fmla="*/ 2802 h 28982"/>
                <a:gd name="connsiteX4" fmla="*/ 23139 w 67862"/>
                <a:gd name="connsiteY4" fmla="*/ 5059 h 28982"/>
                <a:gd name="connsiteX5" fmla="*/ 27563 w 67862"/>
                <a:gd name="connsiteY5" fmla="*/ 6831 h 28982"/>
                <a:gd name="connsiteX6" fmla="*/ 33674 w 67862"/>
                <a:gd name="connsiteY6" fmla="*/ 6990 h 28982"/>
                <a:gd name="connsiteX7" fmla="*/ 39466 w 67862"/>
                <a:gd name="connsiteY7" fmla="*/ 5622 h 28982"/>
                <a:gd name="connsiteX8" fmla="*/ 42841 w 67862"/>
                <a:gd name="connsiteY8" fmla="*/ 2566 h 28982"/>
                <a:gd name="connsiteX9" fmla="*/ 45015 w 67862"/>
                <a:gd name="connsiteY9" fmla="*/ 468 h 28982"/>
                <a:gd name="connsiteX10" fmla="*/ 48231 w 67862"/>
                <a:gd name="connsiteY10" fmla="*/ 468 h 28982"/>
                <a:gd name="connsiteX11" fmla="*/ 64080 w 67862"/>
                <a:gd name="connsiteY11" fmla="*/ 5698 h 28982"/>
                <a:gd name="connsiteX12" fmla="*/ 67462 w 67862"/>
                <a:gd name="connsiteY12" fmla="*/ 6831 h 28982"/>
                <a:gd name="connsiteX13" fmla="*/ 67698 w 67862"/>
                <a:gd name="connsiteY13" fmla="*/ 8434 h 28982"/>
                <a:gd name="connsiteX14" fmla="*/ 66170 w 67862"/>
                <a:gd name="connsiteY14" fmla="*/ 12296 h 28982"/>
                <a:gd name="connsiteX15" fmla="*/ 54753 w 67862"/>
                <a:gd name="connsiteY15" fmla="*/ 22429 h 28982"/>
                <a:gd name="connsiteX16" fmla="*/ 37695 w 67862"/>
                <a:gd name="connsiteY16" fmla="*/ 28791 h 28982"/>
                <a:gd name="connsiteX17" fmla="*/ 19353 w 67862"/>
                <a:gd name="connsiteY17" fmla="*/ 28707 h 28982"/>
                <a:gd name="connsiteX18" fmla="*/ 4470 w 67862"/>
                <a:gd name="connsiteY18" fmla="*/ 20262 h 28982"/>
                <a:gd name="connsiteX19" fmla="*/ 373 w 67862"/>
                <a:gd name="connsiteY19" fmla="*/ 15519 h 28982"/>
                <a:gd name="connsiteX20" fmla="*/ 1011 w 67862"/>
                <a:gd name="connsiteY20" fmla="*/ 13748 h 28982"/>
                <a:gd name="connsiteX21" fmla="*/ 17179 w 67862"/>
                <a:gd name="connsiteY21" fmla="*/ 4330 h 28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7862" h="28982">
                  <a:moveTo>
                    <a:pt x="17179" y="4330"/>
                  </a:moveTo>
                  <a:cubicBezTo>
                    <a:pt x="17666" y="4254"/>
                    <a:pt x="16776" y="4413"/>
                    <a:pt x="16776" y="4413"/>
                  </a:cubicBezTo>
                  <a:cubicBezTo>
                    <a:pt x="16776" y="4413"/>
                    <a:pt x="17422" y="3524"/>
                    <a:pt x="18228" y="3129"/>
                  </a:cubicBezTo>
                  <a:cubicBezTo>
                    <a:pt x="19034" y="2726"/>
                    <a:pt x="19596" y="2726"/>
                    <a:pt x="20319" y="2802"/>
                  </a:cubicBezTo>
                  <a:cubicBezTo>
                    <a:pt x="21041" y="2885"/>
                    <a:pt x="21930" y="4011"/>
                    <a:pt x="23139" y="5059"/>
                  </a:cubicBezTo>
                  <a:cubicBezTo>
                    <a:pt x="24340" y="6101"/>
                    <a:pt x="25632" y="6344"/>
                    <a:pt x="27563" y="6831"/>
                  </a:cubicBezTo>
                  <a:cubicBezTo>
                    <a:pt x="29493" y="7309"/>
                    <a:pt x="30938" y="7066"/>
                    <a:pt x="33674" y="6990"/>
                  </a:cubicBezTo>
                  <a:cubicBezTo>
                    <a:pt x="36411" y="6907"/>
                    <a:pt x="37049" y="6260"/>
                    <a:pt x="39466" y="5622"/>
                  </a:cubicBezTo>
                  <a:cubicBezTo>
                    <a:pt x="41876" y="4976"/>
                    <a:pt x="42036" y="3767"/>
                    <a:pt x="42841" y="2566"/>
                  </a:cubicBezTo>
                  <a:cubicBezTo>
                    <a:pt x="43647" y="1358"/>
                    <a:pt x="43244" y="1190"/>
                    <a:pt x="45015" y="468"/>
                  </a:cubicBezTo>
                  <a:cubicBezTo>
                    <a:pt x="46787" y="-254"/>
                    <a:pt x="48231" y="468"/>
                    <a:pt x="48231" y="468"/>
                  </a:cubicBezTo>
                  <a:cubicBezTo>
                    <a:pt x="48231" y="468"/>
                    <a:pt x="62308" y="5295"/>
                    <a:pt x="64080" y="5698"/>
                  </a:cubicBezTo>
                  <a:cubicBezTo>
                    <a:pt x="65851" y="6101"/>
                    <a:pt x="66580" y="6420"/>
                    <a:pt x="67462" y="6831"/>
                  </a:cubicBezTo>
                  <a:cubicBezTo>
                    <a:pt x="68344" y="7226"/>
                    <a:pt x="67698" y="8434"/>
                    <a:pt x="67698" y="8434"/>
                  </a:cubicBezTo>
                  <a:cubicBezTo>
                    <a:pt x="67698" y="8434"/>
                    <a:pt x="66900" y="10608"/>
                    <a:pt x="66170" y="12296"/>
                  </a:cubicBezTo>
                  <a:cubicBezTo>
                    <a:pt x="65448" y="13983"/>
                    <a:pt x="58044" y="19373"/>
                    <a:pt x="54753" y="22429"/>
                  </a:cubicBezTo>
                  <a:cubicBezTo>
                    <a:pt x="51454" y="25492"/>
                    <a:pt x="41640" y="28145"/>
                    <a:pt x="37695" y="28791"/>
                  </a:cubicBezTo>
                  <a:cubicBezTo>
                    <a:pt x="33758" y="29429"/>
                    <a:pt x="23374" y="29027"/>
                    <a:pt x="19353" y="28707"/>
                  </a:cubicBezTo>
                  <a:cubicBezTo>
                    <a:pt x="15332" y="28388"/>
                    <a:pt x="5359" y="20908"/>
                    <a:pt x="4470" y="20262"/>
                  </a:cubicBezTo>
                  <a:cubicBezTo>
                    <a:pt x="3588" y="19616"/>
                    <a:pt x="1338" y="16401"/>
                    <a:pt x="373" y="15519"/>
                  </a:cubicBezTo>
                  <a:cubicBezTo>
                    <a:pt x="-593" y="14630"/>
                    <a:pt x="1011" y="13748"/>
                    <a:pt x="1011" y="13748"/>
                  </a:cubicBezTo>
                  <a:lnTo>
                    <a:pt x="17179" y="4330"/>
                  </a:lnTo>
                  <a:close/>
                </a:path>
              </a:pathLst>
            </a:custGeom>
            <a:solidFill>
              <a:srgbClr val="231F20"/>
            </a:solidFill>
            <a:ln w="7575" cap="flat">
              <a:noFill/>
              <a:prstDash val="solid"/>
              <a:round/>
            </a:ln>
          </p:spPr>
          <p:txBody>
            <a:bodyPr rtlCol="0" anchor="ctr"/>
            <a:lstStyle/>
            <a:p>
              <a:endParaRPr lang="en-GB"/>
            </a:p>
          </p:txBody>
        </p:sp>
        <p:sp>
          <p:nvSpPr>
            <p:cNvPr id="775" name="Freeform: Shape 774">
              <a:extLst>
                <a:ext uri="{FF2B5EF4-FFF2-40B4-BE49-F238E27FC236}">
                  <a16:creationId xmlns:a16="http://schemas.microsoft.com/office/drawing/2014/main" id="{A0DB66A3-4A24-4ABF-94E8-E3216DF913F8}"/>
                </a:ext>
              </a:extLst>
            </p:cNvPr>
            <p:cNvSpPr/>
            <p:nvPr/>
          </p:nvSpPr>
          <p:spPr>
            <a:xfrm>
              <a:off x="6957590" y="3633944"/>
              <a:ext cx="24537" cy="18253"/>
            </a:xfrm>
            <a:custGeom>
              <a:avLst/>
              <a:gdLst>
                <a:gd name="connsiteX0" fmla="*/ 21766 w 24537"/>
                <a:gd name="connsiteY0" fmla="*/ 445 h 18253"/>
                <a:gd name="connsiteX1" fmla="*/ 22899 w 24537"/>
                <a:gd name="connsiteY1" fmla="*/ 126 h 18253"/>
                <a:gd name="connsiteX2" fmla="*/ 23538 w 24537"/>
                <a:gd name="connsiteY2" fmla="*/ 1494 h 18253"/>
                <a:gd name="connsiteX3" fmla="*/ 24587 w 24537"/>
                <a:gd name="connsiteY3" fmla="*/ 13482 h 18253"/>
                <a:gd name="connsiteX4" fmla="*/ 22975 w 24537"/>
                <a:gd name="connsiteY4" fmla="*/ 14842 h 18253"/>
                <a:gd name="connsiteX5" fmla="*/ 3272 w 24537"/>
                <a:gd name="connsiteY5" fmla="*/ 18309 h 18253"/>
                <a:gd name="connsiteX6" fmla="*/ 1418 w 24537"/>
                <a:gd name="connsiteY6" fmla="*/ 17260 h 18253"/>
                <a:gd name="connsiteX7" fmla="*/ 49 w 24537"/>
                <a:gd name="connsiteY7" fmla="*/ 3904 h 18253"/>
                <a:gd name="connsiteX8" fmla="*/ 1661 w 24537"/>
                <a:gd name="connsiteY8" fmla="*/ 2703 h 18253"/>
                <a:gd name="connsiteX9" fmla="*/ 21766 w 24537"/>
                <a:gd name="connsiteY9" fmla="*/ 445 h 1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37" h="18253">
                  <a:moveTo>
                    <a:pt x="21766" y="445"/>
                  </a:moveTo>
                  <a:cubicBezTo>
                    <a:pt x="21766" y="445"/>
                    <a:pt x="22093" y="126"/>
                    <a:pt x="22899" y="126"/>
                  </a:cubicBezTo>
                  <a:cubicBezTo>
                    <a:pt x="23705" y="126"/>
                    <a:pt x="23538" y="1494"/>
                    <a:pt x="23538" y="1494"/>
                  </a:cubicBezTo>
                  <a:cubicBezTo>
                    <a:pt x="23538" y="1494"/>
                    <a:pt x="24587" y="12273"/>
                    <a:pt x="24587" y="13482"/>
                  </a:cubicBezTo>
                  <a:cubicBezTo>
                    <a:pt x="24587" y="14683"/>
                    <a:pt x="22975" y="14842"/>
                    <a:pt x="22975" y="14842"/>
                  </a:cubicBezTo>
                  <a:cubicBezTo>
                    <a:pt x="22975" y="14842"/>
                    <a:pt x="4876" y="17906"/>
                    <a:pt x="3272" y="18309"/>
                  </a:cubicBezTo>
                  <a:cubicBezTo>
                    <a:pt x="1661" y="18711"/>
                    <a:pt x="1418" y="17260"/>
                    <a:pt x="1418" y="17260"/>
                  </a:cubicBezTo>
                  <a:cubicBezTo>
                    <a:pt x="1418" y="17260"/>
                    <a:pt x="49" y="5189"/>
                    <a:pt x="49" y="3904"/>
                  </a:cubicBezTo>
                  <a:cubicBezTo>
                    <a:pt x="49" y="2619"/>
                    <a:pt x="1661" y="2703"/>
                    <a:pt x="1661" y="2703"/>
                  </a:cubicBezTo>
                  <a:lnTo>
                    <a:pt x="21766" y="445"/>
                  </a:lnTo>
                  <a:close/>
                </a:path>
              </a:pathLst>
            </a:custGeom>
            <a:solidFill>
              <a:srgbClr val="231F20"/>
            </a:solidFill>
            <a:ln w="7575" cap="flat">
              <a:noFill/>
              <a:prstDash val="solid"/>
              <a:round/>
            </a:ln>
          </p:spPr>
          <p:txBody>
            <a:bodyPr rtlCol="0" anchor="ctr"/>
            <a:lstStyle/>
            <a:p>
              <a:endParaRPr lang="en-GB"/>
            </a:p>
          </p:txBody>
        </p:sp>
        <p:sp>
          <p:nvSpPr>
            <p:cNvPr id="776" name="Freeform: Shape 775">
              <a:extLst>
                <a:ext uri="{FF2B5EF4-FFF2-40B4-BE49-F238E27FC236}">
                  <a16:creationId xmlns:a16="http://schemas.microsoft.com/office/drawing/2014/main" id="{2262FB2C-7767-44DB-B08E-76DD289FAB6C}"/>
                </a:ext>
              </a:extLst>
            </p:cNvPr>
            <p:cNvSpPr/>
            <p:nvPr/>
          </p:nvSpPr>
          <p:spPr>
            <a:xfrm>
              <a:off x="6959341" y="3654444"/>
              <a:ext cx="24881" cy="14531"/>
            </a:xfrm>
            <a:custGeom>
              <a:avLst/>
              <a:gdLst>
                <a:gd name="connsiteX0" fmla="*/ 21066 w 24881"/>
                <a:gd name="connsiteY0" fmla="*/ 956 h 14531"/>
                <a:gd name="connsiteX1" fmla="*/ 22996 w 24881"/>
                <a:gd name="connsiteY1" fmla="*/ 150 h 14531"/>
                <a:gd name="connsiteX2" fmla="*/ 24448 w 24881"/>
                <a:gd name="connsiteY2" fmla="*/ 1678 h 14531"/>
                <a:gd name="connsiteX3" fmla="*/ 24844 w 24881"/>
                <a:gd name="connsiteY3" fmla="*/ 5540 h 14531"/>
                <a:gd name="connsiteX4" fmla="*/ 24608 w 24881"/>
                <a:gd name="connsiteY4" fmla="*/ 9318 h 14531"/>
                <a:gd name="connsiteX5" fmla="*/ 19378 w 24881"/>
                <a:gd name="connsiteY5" fmla="*/ 10929 h 14531"/>
                <a:gd name="connsiteX6" fmla="*/ 6266 w 24881"/>
                <a:gd name="connsiteY6" fmla="*/ 14464 h 14531"/>
                <a:gd name="connsiteX7" fmla="*/ 2480 w 24881"/>
                <a:gd name="connsiteY7" fmla="*/ 14304 h 14531"/>
                <a:gd name="connsiteX8" fmla="*/ 1120 w 24881"/>
                <a:gd name="connsiteY8" fmla="*/ 12054 h 14531"/>
                <a:gd name="connsiteX9" fmla="*/ 71 w 24881"/>
                <a:gd name="connsiteY9" fmla="*/ 6345 h 14531"/>
                <a:gd name="connsiteX10" fmla="*/ 1120 w 24881"/>
                <a:gd name="connsiteY10" fmla="*/ 4894 h 14531"/>
                <a:gd name="connsiteX11" fmla="*/ 4092 w 24881"/>
                <a:gd name="connsiteY11" fmla="*/ 4491 h 14531"/>
                <a:gd name="connsiteX12" fmla="*/ 21066 w 24881"/>
                <a:gd name="connsiteY12" fmla="*/ 956 h 1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81" h="14531">
                  <a:moveTo>
                    <a:pt x="21066" y="956"/>
                  </a:moveTo>
                  <a:cubicBezTo>
                    <a:pt x="21066" y="956"/>
                    <a:pt x="22031" y="310"/>
                    <a:pt x="22996" y="150"/>
                  </a:cubicBezTo>
                  <a:cubicBezTo>
                    <a:pt x="23962" y="-9"/>
                    <a:pt x="24205" y="1032"/>
                    <a:pt x="24448" y="1678"/>
                  </a:cubicBezTo>
                  <a:cubicBezTo>
                    <a:pt x="24684" y="2317"/>
                    <a:pt x="24608" y="3769"/>
                    <a:pt x="24844" y="5540"/>
                  </a:cubicBezTo>
                  <a:cubicBezTo>
                    <a:pt x="25087" y="7311"/>
                    <a:pt x="24768" y="8512"/>
                    <a:pt x="24608" y="9318"/>
                  </a:cubicBezTo>
                  <a:cubicBezTo>
                    <a:pt x="24448" y="10123"/>
                    <a:pt x="21795" y="10359"/>
                    <a:pt x="19378" y="10929"/>
                  </a:cubicBezTo>
                  <a:cubicBezTo>
                    <a:pt x="16961" y="11491"/>
                    <a:pt x="7794" y="14144"/>
                    <a:pt x="6266" y="14464"/>
                  </a:cubicBezTo>
                  <a:cubicBezTo>
                    <a:pt x="4738" y="14791"/>
                    <a:pt x="3051" y="14707"/>
                    <a:pt x="2480" y="14304"/>
                  </a:cubicBezTo>
                  <a:cubicBezTo>
                    <a:pt x="1918" y="13901"/>
                    <a:pt x="1363" y="13019"/>
                    <a:pt x="1120" y="12054"/>
                  </a:cubicBezTo>
                  <a:cubicBezTo>
                    <a:pt x="877" y="11089"/>
                    <a:pt x="230" y="7949"/>
                    <a:pt x="71" y="6345"/>
                  </a:cubicBezTo>
                  <a:cubicBezTo>
                    <a:pt x="-89" y="4734"/>
                    <a:pt x="717" y="5137"/>
                    <a:pt x="1120" y="4894"/>
                  </a:cubicBezTo>
                  <a:cubicBezTo>
                    <a:pt x="1523" y="4650"/>
                    <a:pt x="2807" y="4574"/>
                    <a:pt x="4092" y="4491"/>
                  </a:cubicBezTo>
                  <a:cubicBezTo>
                    <a:pt x="5377" y="4415"/>
                    <a:pt x="21066" y="956"/>
                    <a:pt x="21066" y="956"/>
                  </a:cubicBezTo>
                  <a:close/>
                </a:path>
              </a:pathLst>
            </a:custGeom>
            <a:solidFill>
              <a:srgbClr val="231F20"/>
            </a:solidFill>
            <a:ln w="7575" cap="flat">
              <a:noFill/>
              <a:prstDash val="solid"/>
              <a:round/>
            </a:ln>
          </p:spPr>
          <p:txBody>
            <a:bodyPr rtlCol="0" anchor="ctr"/>
            <a:lstStyle/>
            <a:p>
              <a:endParaRPr lang="en-GB"/>
            </a:p>
          </p:txBody>
        </p:sp>
        <p:sp>
          <p:nvSpPr>
            <p:cNvPr id="777" name="Freeform: Shape 776">
              <a:extLst>
                <a:ext uri="{FF2B5EF4-FFF2-40B4-BE49-F238E27FC236}">
                  <a16:creationId xmlns:a16="http://schemas.microsoft.com/office/drawing/2014/main" id="{53A84EA7-E107-4F8E-BF70-8DA9C915AAD3}"/>
                </a:ext>
              </a:extLst>
            </p:cNvPr>
            <p:cNvSpPr/>
            <p:nvPr/>
          </p:nvSpPr>
          <p:spPr>
            <a:xfrm>
              <a:off x="6962480" y="3670788"/>
              <a:ext cx="23981" cy="17456"/>
            </a:xfrm>
            <a:custGeom>
              <a:avLst/>
              <a:gdLst>
                <a:gd name="connsiteX0" fmla="*/ 21151 w 23981"/>
                <a:gd name="connsiteY0" fmla="*/ 141 h 17456"/>
                <a:gd name="connsiteX1" fmla="*/ 22998 w 23981"/>
                <a:gd name="connsiteY1" fmla="*/ 544 h 17456"/>
                <a:gd name="connsiteX2" fmla="*/ 23804 w 23981"/>
                <a:gd name="connsiteY2" fmla="*/ 3684 h 17456"/>
                <a:gd name="connsiteX3" fmla="*/ 23720 w 23981"/>
                <a:gd name="connsiteY3" fmla="*/ 6336 h 17456"/>
                <a:gd name="connsiteX4" fmla="*/ 20505 w 23981"/>
                <a:gd name="connsiteY4" fmla="*/ 7940 h 17456"/>
                <a:gd name="connsiteX5" fmla="*/ 11733 w 23981"/>
                <a:gd name="connsiteY5" fmla="*/ 13254 h 17456"/>
                <a:gd name="connsiteX6" fmla="*/ 5143 w 23981"/>
                <a:gd name="connsiteY6" fmla="*/ 17434 h 17456"/>
                <a:gd name="connsiteX7" fmla="*/ 3372 w 23981"/>
                <a:gd name="connsiteY7" fmla="*/ 16074 h 17456"/>
                <a:gd name="connsiteX8" fmla="*/ 149 w 23981"/>
                <a:gd name="connsiteY8" fmla="*/ 8267 h 17456"/>
                <a:gd name="connsiteX9" fmla="*/ 1114 w 23981"/>
                <a:gd name="connsiteY9" fmla="*/ 5934 h 17456"/>
                <a:gd name="connsiteX10" fmla="*/ 21151 w 23981"/>
                <a:gd name="connsiteY10" fmla="*/ 141 h 17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81" h="17456">
                  <a:moveTo>
                    <a:pt x="21151" y="141"/>
                  </a:moveTo>
                  <a:cubicBezTo>
                    <a:pt x="21151" y="141"/>
                    <a:pt x="22033" y="141"/>
                    <a:pt x="22998" y="544"/>
                  </a:cubicBezTo>
                  <a:cubicBezTo>
                    <a:pt x="23964" y="947"/>
                    <a:pt x="23318" y="1829"/>
                    <a:pt x="23804" y="3684"/>
                  </a:cubicBezTo>
                  <a:cubicBezTo>
                    <a:pt x="24283" y="5531"/>
                    <a:pt x="23888" y="5774"/>
                    <a:pt x="23720" y="6336"/>
                  </a:cubicBezTo>
                  <a:cubicBezTo>
                    <a:pt x="23561" y="6899"/>
                    <a:pt x="21957" y="7781"/>
                    <a:pt x="20505" y="7940"/>
                  </a:cubicBezTo>
                  <a:cubicBezTo>
                    <a:pt x="19053" y="8108"/>
                    <a:pt x="14226" y="11483"/>
                    <a:pt x="11733" y="13254"/>
                  </a:cubicBezTo>
                  <a:cubicBezTo>
                    <a:pt x="9240" y="15025"/>
                    <a:pt x="5865" y="16955"/>
                    <a:pt x="5143" y="17434"/>
                  </a:cubicBezTo>
                  <a:cubicBezTo>
                    <a:pt x="4413" y="17921"/>
                    <a:pt x="4656" y="17275"/>
                    <a:pt x="3372" y="16074"/>
                  </a:cubicBezTo>
                  <a:cubicBezTo>
                    <a:pt x="2079" y="14865"/>
                    <a:pt x="635" y="9795"/>
                    <a:pt x="149" y="8267"/>
                  </a:cubicBezTo>
                  <a:cubicBezTo>
                    <a:pt x="-330" y="6739"/>
                    <a:pt x="1114" y="5934"/>
                    <a:pt x="1114" y="5934"/>
                  </a:cubicBezTo>
                  <a:lnTo>
                    <a:pt x="21151" y="141"/>
                  </a:lnTo>
                  <a:close/>
                </a:path>
              </a:pathLst>
            </a:custGeom>
            <a:solidFill>
              <a:srgbClr val="231F20"/>
            </a:solidFill>
            <a:ln w="7575" cap="flat">
              <a:noFill/>
              <a:prstDash val="solid"/>
              <a:round/>
            </a:ln>
          </p:spPr>
          <p:txBody>
            <a:bodyPr rtlCol="0" anchor="ctr"/>
            <a:lstStyle/>
            <a:p>
              <a:endParaRPr lang="en-GB"/>
            </a:p>
          </p:txBody>
        </p:sp>
        <p:sp>
          <p:nvSpPr>
            <p:cNvPr id="778" name="Freeform: Shape 777">
              <a:extLst>
                <a:ext uri="{FF2B5EF4-FFF2-40B4-BE49-F238E27FC236}">
                  <a16:creationId xmlns:a16="http://schemas.microsoft.com/office/drawing/2014/main" id="{2AC48D42-E1FE-47DD-A390-ADDB86082322}"/>
                </a:ext>
              </a:extLst>
            </p:cNvPr>
            <p:cNvSpPr/>
            <p:nvPr/>
          </p:nvSpPr>
          <p:spPr>
            <a:xfrm>
              <a:off x="7016690" y="3666151"/>
              <a:ext cx="23614" cy="12748"/>
            </a:xfrm>
            <a:custGeom>
              <a:avLst/>
              <a:gdLst>
                <a:gd name="connsiteX0" fmla="*/ 22788 w 23614"/>
                <a:gd name="connsiteY0" fmla="*/ 435 h 12748"/>
                <a:gd name="connsiteX1" fmla="*/ 23510 w 23614"/>
                <a:gd name="connsiteY1" fmla="*/ 2282 h 12748"/>
                <a:gd name="connsiteX2" fmla="*/ 23677 w 23614"/>
                <a:gd name="connsiteY2" fmla="*/ 6546 h 12748"/>
                <a:gd name="connsiteX3" fmla="*/ 23510 w 23614"/>
                <a:gd name="connsiteY3" fmla="*/ 11297 h 12748"/>
                <a:gd name="connsiteX4" fmla="*/ 23031 w 23614"/>
                <a:gd name="connsiteY4" fmla="*/ 12817 h 12748"/>
                <a:gd name="connsiteX5" fmla="*/ 1063 w 23614"/>
                <a:gd name="connsiteY5" fmla="*/ 7268 h 12748"/>
                <a:gd name="connsiteX6" fmla="*/ 182 w 23614"/>
                <a:gd name="connsiteY6" fmla="*/ 5657 h 12748"/>
                <a:gd name="connsiteX7" fmla="*/ 425 w 23614"/>
                <a:gd name="connsiteY7" fmla="*/ 1636 h 12748"/>
                <a:gd name="connsiteX8" fmla="*/ 1307 w 23614"/>
                <a:gd name="connsiteY8" fmla="*/ 267 h 12748"/>
                <a:gd name="connsiteX9" fmla="*/ 2599 w 23614"/>
                <a:gd name="connsiteY9" fmla="*/ 511 h 12748"/>
                <a:gd name="connsiteX10" fmla="*/ 22788 w 23614"/>
                <a:gd name="connsiteY10" fmla="*/ 435 h 12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 h="12748">
                  <a:moveTo>
                    <a:pt x="22788" y="435"/>
                  </a:moveTo>
                  <a:cubicBezTo>
                    <a:pt x="23191" y="594"/>
                    <a:pt x="23267" y="1636"/>
                    <a:pt x="23510" y="2282"/>
                  </a:cubicBezTo>
                  <a:cubicBezTo>
                    <a:pt x="23753" y="2928"/>
                    <a:pt x="23677" y="4935"/>
                    <a:pt x="23677" y="6546"/>
                  </a:cubicBezTo>
                  <a:cubicBezTo>
                    <a:pt x="23677" y="8150"/>
                    <a:pt x="23510" y="9199"/>
                    <a:pt x="23510" y="11297"/>
                  </a:cubicBezTo>
                  <a:cubicBezTo>
                    <a:pt x="23510" y="13380"/>
                    <a:pt x="23031" y="12817"/>
                    <a:pt x="23031" y="12817"/>
                  </a:cubicBezTo>
                  <a:cubicBezTo>
                    <a:pt x="23031" y="12817"/>
                    <a:pt x="2515" y="7512"/>
                    <a:pt x="1063" y="7268"/>
                  </a:cubicBezTo>
                  <a:cubicBezTo>
                    <a:pt x="-381" y="7025"/>
                    <a:pt x="182" y="6143"/>
                    <a:pt x="182" y="5657"/>
                  </a:cubicBezTo>
                  <a:cubicBezTo>
                    <a:pt x="182" y="5178"/>
                    <a:pt x="265" y="2525"/>
                    <a:pt x="425" y="1636"/>
                  </a:cubicBezTo>
                  <a:cubicBezTo>
                    <a:pt x="584" y="754"/>
                    <a:pt x="744" y="678"/>
                    <a:pt x="1307" y="267"/>
                  </a:cubicBezTo>
                  <a:cubicBezTo>
                    <a:pt x="1869" y="-128"/>
                    <a:pt x="2599" y="511"/>
                    <a:pt x="2599" y="511"/>
                  </a:cubicBezTo>
                  <a:lnTo>
                    <a:pt x="22788" y="435"/>
                  </a:lnTo>
                  <a:close/>
                </a:path>
              </a:pathLst>
            </a:custGeom>
            <a:solidFill>
              <a:srgbClr val="231F20"/>
            </a:solidFill>
            <a:ln w="7575" cap="flat">
              <a:noFill/>
              <a:prstDash val="solid"/>
              <a:round/>
            </a:ln>
          </p:spPr>
          <p:txBody>
            <a:bodyPr rtlCol="0" anchor="ctr"/>
            <a:lstStyle/>
            <a:p>
              <a:endParaRPr lang="en-GB"/>
            </a:p>
          </p:txBody>
        </p:sp>
        <p:sp>
          <p:nvSpPr>
            <p:cNvPr id="779" name="Freeform: Shape 778">
              <a:extLst>
                <a:ext uri="{FF2B5EF4-FFF2-40B4-BE49-F238E27FC236}">
                  <a16:creationId xmlns:a16="http://schemas.microsoft.com/office/drawing/2014/main" id="{48A02B99-103F-4FD1-BD35-15B607BF8785}"/>
                </a:ext>
              </a:extLst>
            </p:cNvPr>
            <p:cNvSpPr/>
            <p:nvPr/>
          </p:nvSpPr>
          <p:spPr>
            <a:xfrm>
              <a:off x="7015406" y="3648744"/>
              <a:ext cx="24684" cy="11039"/>
            </a:xfrm>
            <a:custGeom>
              <a:avLst/>
              <a:gdLst>
                <a:gd name="connsiteX0" fmla="*/ 20856 w 24684"/>
                <a:gd name="connsiteY0" fmla="*/ 131 h 11039"/>
                <a:gd name="connsiteX1" fmla="*/ 23106 w 24684"/>
                <a:gd name="connsiteY1" fmla="*/ 1013 h 11039"/>
                <a:gd name="connsiteX2" fmla="*/ 23828 w 24684"/>
                <a:gd name="connsiteY2" fmla="*/ 3589 h 11039"/>
                <a:gd name="connsiteX3" fmla="*/ 24634 w 24684"/>
                <a:gd name="connsiteY3" fmla="*/ 8500 h 11039"/>
                <a:gd name="connsiteX4" fmla="*/ 23669 w 24684"/>
                <a:gd name="connsiteY4" fmla="*/ 10666 h 11039"/>
                <a:gd name="connsiteX5" fmla="*/ 18036 w 24684"/>
                <a:gd name="connsiteY5" fmla="*/ 10666 h 11039"/>
                <a:gd name="connsiteX6" fmla="*/ 11278 w 24684"/>
                <a:gd name="connsiteY6" fmla="*/ 10833 h 11039"/>
                <a:gd name="connsiteX7" fmla="*/ 5403 w 24684"/>
                <a:gd name="connsiteY7" fmla="*/ 11153 h 11039"/>
                <a:gd name="connsiteX8" fmla="*/ 1305 w 24684"/>
                <a:gd name="connsiteY8" fmla="*/ 10347 h 11039"/>
                <a:gd name="connsiteX9" fmla="*/ 180 w 24684"/>
                <a:gd name="connsiteY9" fmla="*/ 7451 h 11039"/>
                <a:gd name="connsiteX10" fmla="*/ 97 w 24684"/>
                <a:gd name="connsiteY10" fmla="*/ 3430 h 11039"/>
                <a:gd name="connsiteX11" fmla="*/ 1701 w 24684"/>
                <a:gd name="connsiteY11" fmla="*/ 2145 h 11039"/>
                <a:gd name="connsiteX12" fmla="*/ 5813 w 24684"/>
                <a:gd name="connsiteY12" fmla="*/ 1818 h 11039"/>
                <a:gd name="connsiteX13" fmla="*/ 11362 w 24684"/>
                <a:gd name="connsiteY13" fmla="*/ 693 h 11039"/>
                <a:gd name="connsiteX14" fmla="*/ 20856 w 24684"/>
                <a:gd name="connsiteY14" fmla="*/ 131 h 1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684" h="11039">
                  <a:moveTo>
                    <a:pt x="20856" y="131"/>
                  </a:moveTo>
                  <a:cubicBezTo>
                    <a:pt x="20856" y="131"/>
                    <a:pt x="22460" y="458"/>
                    <a:pt x="23106" y="1013"/>
                  </a:cubicBezTo>
                  <a:cubicBezTo>
                    <a:pt x="23745" y="1583"/>
                    <a:pt x="23509" y="2464"/>
                    <a:pt x="23828" y="3589"/>
                  </a:cubicBezTo>
                  <a:cubicBezTo>
                    <a:pt x="24148" y="4714"/>
                    <a:pt x="24072" y="6007"/>
                    <a:pt x="24634" y="8500"/>
                  </a:cubicBezTo>
                  <a:cubicBezTo>
                    <a:pt x="25197" y="10993"/>
                    <a:pt x="23669" y="10666"/>
                    <a:pt x="23669" y="10666"/>
                  </a:cubicBezTo>
                  <a:lnTo>
                    <a:pt x="18036" y="10666"/>
                  </a:lnTo>
                  <a:cubicBezTo>
                    <a:pt x="17230" y="10666"/>
                    <a:pt x="14175" y="10666"/>
                    <a:pt x="11278" y="10833"/>
                  </a:cubicBezTo>
                  <a:cubicBezTo>
                    <a:pt x="8382" y="10993"/>
                    <a:pt x="8063" y="10993"/>
                    <a:pt x="5403" y="11153"/>
                  </a:cubicBezTo>
                  <a:cubicBezTo>
                    <a:pt x="2750" y="11312"/>
                    <a:pt x="1305" y="10347"/>
                    <a:pt x="1305" y="10347"/>
                  </a:cubicBezTo>
                  <a:cubicBezTo>
                    <a:pt x="1305" y="10347"/>
                    <a:pt x="180" y="8979"/>
                    <a:pt x="180" y="7451"/>
                  </a:cubicBezTo>
                  <a:cubicBezTo>
                    <a:pt x="180" y="5923"/>
                    <a:pt x="13" y="4555"/>
                    <a:pt x="97" y="3430"/>
                  </a:cubicBezTo>
                  <a:cubicBezTo>
                    <a:pt x="180" y="2305"/>
                    <a:pt x="1701" y="2145"/>
                    <a:pt x="1701" y="2145"/>
                  </a:cubicBezTo>
                  <a:cubicBezTo>
                    <a:pt x="1701" y="2145"/>
                    <a:pt x="4437" y="1902"/>
                    <a:pt x="5813" y="1818"/>
                  </a:cubicBezTo>
                  <a:cubicBezTo>
                    <a:pt x="7174" y="1742"/>
                    <a:pt x="8306" y="1180"/>
                    <a:pt x="11362" y="693"/>
                  </a:cubicBezTo>
                  <a:cubicBezTo>
                    <a:pt x="14418" y="214"/>
                    <a:pt x="20856" y="131"/>
                    <a:pt x="20856" y="131"/>
                  </a:cubicBezTo>
                  <a:close/>
                </a:path>
              </a:pathLst>
            </a:custGeom>
            <a:solidFill>
              <a:srgbClr val="231F20"/>
            </a:solidFill>
            <a:ln w="7575" cap="flat">
              <a:noFill/>
              <a:prstDash val="solid"/>
              <a:round/>
            </a:ln>
          </p:spPr>
          <p:txBody>
            <a:bodyPr rtlCol="0" anchor="ctr"/>
            <a:lstStyle/>
            <a:p>
              <a:endParaRPr lang="en-GB"/>
            </a:p>
          </p:txBody>
        </p:sp>
        <p:sp>
          <p:nvSpPr>
            <p:cNvPr id="780" name="Freeform: Shape 779">
              <a:extLst>
                <a:ext uri="{FF2B5EF4-FFF2-40B4-BE49-F238E27FC236}">
                  <a16:creationId xmlns:a16="http://schemas.microsoft.com/office/drawing/2014/main" id="{7798F8ED-9C2F-46A6-81C0-3F282387C66E}"/>
                </a:ext>
              </a:extLst>
            </p:cNvPr>
            <p:cNvSpPr/>
            <p:nvPr/>
          </p:nvSpPr>
          <p:spPr>
            <a:xfrm>
              <a:off x="7013011" y="3626062"/>
              <a:ext cx="24059" cy="16890"/>
            </a:xfrm>
            <a:custGeom>
              <a:avLst/>
              <a:gdLst>
                <a:gd name="connsiteX0" fmla="*/ 19380 w 24059"/>
                <a:gd name="connsiteY0" fmla="*/ 123 h 16890"/>
                <a:gd name="connsiteX1" fmla="*/ 19783 w 24059"/>
                <a:gd name="connsiteY1" fmla="*/ 2532 h 16890"/>
                <a:gd name="connsiteX2" fmla="*/ 20992 w 24059"/>
                <a:gd name="connsiteY2" fmla="*/ 5025 h 16890"/>
                <a:gd name="connsiteX3" fmla="*/ 22117 w 24059"/>
                <a:gd name="connsiteY3" fmla="*/ 8081 h 16890"/>
                <a:gd name="connsiteX4" fmla="*/ 23569 w 24059"/>
                <a:gd name="connsiteY4" fmla="*/ 12832 h 16890"/>
                <a:gd name="connsiteX5" fmla="*/ 23888 w 24059"/>
                <a:gd name="connsiteY5" fmla="*/ 15888 h 16890"/>
                <a:gd name="connsiteX6" fmla="*/ 1525 w 24059"/>
                <a:gd name="connsiteY6" fmla="*/ 17013 h 16890"/>
                <a:gd name="connsiteX7" fmla="*/ 719 w 24059"/>
                <a:gd name="connsiteY7" fmla="*/ 10985 h 16890"/>
                <a:gd name="connsiteX8" fmla="*/ 81 w 24059"/>
                <a:gd name="connsiteY8" fmla="*/ 5672 h 16890"/>
                <a:gd name="connsiteX9" fmla="*/ 1525 w 24059"/>
                <a:gd name="connsiteY9" fmla="*/ 3019 h 16890"/>
                <a:gd name="connsiteX10" fmla="*/ 4094 w 24059"/>
                <a:gd name="connsiteY10" fmla="*/ 2213 h 16890"/>
                <a:gd name="connsiteX11" fmla="*/ 7560 w 24059"/>
                <a:gd name="connsiteY11" fmla="*/ 1407 h 16890"/>
                <a:gd name="connsiteX12" fmla="*/ 10213 w 24059"/>
                <a:gd name="connsiteY12" fmla="*/ 1567 h 16890"/>
                <a:gd name="connsiteX13" fmla="*/ 18179 w 24059"/>
                <a:gd name="connsiteY13" fmla="*/ 199 h 16890"/>
                <a:gd name="connsiteX14" fmla="*/ 19380 w 24059"/>
                <a:gd name="connsiteY14" fmla="*/ 123 h 1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59" h="16890">
                  <a:moveTo>
                    <a:pt x="19380" y="123"/>
                  </a:moveTo>
                  <a:cubicBezTo>
                    <a:pt x="19380" y="123"/>
                    <a:pt x="19624" y="1970"/>
                    <a:pt x="19783" y="2532"/>
                  </a:cubicBezTo>
                  <a:cubicBezTo>
                    <a:pt x="19943" y="3095"/>
                    <a:pt x="20429" y="4303"/>
                    <a:pt x="20992" y="5025"/>
                  </a:cubicBezTo>
                  <a:cubicBezTo>
                    <a:pt x="21554" y="5755"/>
                    <a:pt x="21874" y="6713"/>
                    <a:pt x="22117" y="8081"/>
                  </a:cubicBezTo>
                  <a:cubicBezTo>
                    <a:pt x="22360" y="9449"/>
                    <a:pt x="22520" y="10901"/>
                    <a:pt x="23569" y="12832"/>
                  </a:cubicBezTo>
                  <a:cubicBezTo>
                    <a:pt x="24610" y="14763"/>
                    <a:pt x="23888" y="15888"/>
                    <a:pt x="23888" y="15888"/>
                  </a:cubicBezTo>
                  <a:lnTo>
                    <a:pt x="1525" y="17013"/>
                  </a:lnTo>
                  <a:cubicBezTo>
                    <a:pt x="1525" y="17013"/>
                    <a:pt x="719" y="13068"/>
                    <a:pt x="719" y="10985"/>
                  </a:cubicBezTo>
                  <a:cubicBezTo>
                    <a:pt x="719" y="8887"/>
                    <a:pt x="157" y="7922"/>
                    <a:pt x="81" y="5672"/>
                  </a:cubicBezTo>
                  <a:cubicBezTo>
                    <a:pt x="-3" y="3414"/>
                    <a:pt x="559" y="3019"/>
                    <a:pt x="1525" y="3019"/>
                  </a:cubicBezTo>
                  <a:cubicBezTo>
                    <a:pt x="2490" y="3019"/>
                    <a:pt x="3053" y="2616"/>
                    <a:pt x="4094" y="2213"/>
                  </a:cubicBezTo>
                  <a:cubicBezTo>
                    <a:pt x="5143" y="1810"/>
                    <a:pt x="6108" y="1894"/>
                    <a:pt x="7560" y="1407"/>
                  </a:cubicBezTo>
                  <a:cubicBezTo>
                    <a:pt x="9005" y="921"/>
                    <a:pt x="8526" y="1567"/>
                    <a:pt x="10213" y="1567"/>
                  </a:cubicBezTo>
                  <a:cubicBezTo>
                    <a:pt x="11901" y="1567"/>
                    <a:pt x="18179" y="199"/>
                    <a:pt x="18179" y="199"/>
                  </a:cubicBezTo>
                  <a:lnTo>
                    <a:pt x="19380" y="123"/>
                  </a:lnTo>
                  <a:close/>
                </a:path>
              </a:pathLst>
            </a:custGeom>
            <a:solidFill>
              <a:srgbClr val="231F20"/>
            </a:solidFill>
            <a:ln w="7575" cap="flat">
              <a:noFill/>
              <a:prstDash val="solid"/>
              <a:round/>
            </a:ln>
          </p:spPr>
          <p:txBody>
            <a:bodyPr rtlCol="0" anchor="ctr"/>
            <a:lstStyle/>
            <a:p>
              <a:endParaRPr lang="en-GB"/>
            </a:p>
          </p:txBody>
        </p:sp>
        <p:sp>
          <p:nvSpPr>
            <p:cNvPr id="781" name="Freeform: Shape 780">
              <a:extLst>
                <a:ext uri="{FF2B5EF4-FFF2-40B4-BE49-F238E27FC236}">
                  <a16:creationId xmlns:a16="http://schemas.microsoft.com/office/drawing/2014/main" id="{8DB3C4CD-BCAB-42B9-8CAA-A3C9789E2472}"/>
                </a:ext>
              </a:extLst>
            </p:cNvPr>
            <p:cNvSpPr/>
            <p:nvPr/>
          </p:nvSpPr>
          <p:spPr>
            <a:xfrm>
              <a:off x="7001557" y="3636924"/>
              <a:ext cx="7737" cy="12629"/>
            </a:xfrm>
            <a:custGeom>
              <a:avLst/>
              <a:gdLst>
                <a:gd name="connsiteX0" fmla="*/ 5408 w 7737"/>
                <a:gd name="connsiteY0" fmla="*/ 126 h 12629"/>
                <a:gd name="connsiteX1" fmla="*/ 6860 w 7737"/>
                <a:gd name="connsiteY1" fmla="*/ 1168 h 12629"/>
                <a:gd name="connsiteX2" fmla="*/ 7741 w 7737"/>
                <a:gd name="connsiteY2" fmla="*/ 4710 h 12629"/>
                <a:gd name="connsiteX3" fmla="*/ 7339 w 7737"/>
                <a:gd name="connsiteY3" fmla="*/ 8244 h 12629"/>
                <a:gd name="connsiteX4" fmla="*/ 6616 w 7737"/>
                <a:gd name="connsiteY4" fmla="*/ 9696 h 12629"/>
                <a:gd name="connsiteX5" fmla="*/ 4610 w 7737"/>
                <a:gd name="connsiteY5" fmla="*/ 11384 h 12629"/>
                <a:gd name="connsiteX6" fmla="*/ 1227 w 7737"/>
                <a:gd name="connsiteY6" fmla="*/ 12752 h 12629"/>
                <a:gd name="connsiteX7" fmla="*/ 908 w 7737"/>
                <a:gd name="connsiteY7" fmla="*/ 11703 h 12629"/>
                <a:gd name="connsiteX8" fmla="*/ 102 w 7737"/>
                <a:gd name="connsiteY8" fmla="*/ 6800 h 12629"/>
                <a:gd name="connsiteX9" fmla="*/ 338 w 7737"/>
                <a:gd name="connsiteY9" fmla="*/ 4710 h 12629"/>
                <a:gd name="connsiteX10" fmla="*/ 4769 w 7737"/>
                <a:gd name="connsiteY10" fmla="*/ 202 h 12629"/>
                <a:gd name="connsiteX11" fmla="*/ 5408 w 7737"/>
                <a:gd name="connsiteY11" fmla="*/ 126 h 1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37" h="12629">
                  <a:moveTo>
                    <a:pt x="5408" y="126"/>
                  </a:moveTo>
                  <a:cubicBezTo>
                    <a:pt x="5408" y="126"/>
                    <a:pt x="6214" y="445"/>
                    <a:pt x="6860" y="1168"/>
                  </a:cubicBezTo>
                  <a:cubicBezTo>
                    <a:pt x="7498" y="1890"/>
                    <a:pt x="7498" y="3501"/>
                    <a:pt x="7741" y="4710"/>
                  </a:cubicBezTo>
                  <a:cubicBezTo>
                    <a:pt x="7985" y="5911"/>
                    <a:pt x="7422" y="7925"/>
                    <a:pt x="7339" y="8244"/>
                  </a:cubicBezTo>
                  <a:cubicBezTo>
                    <a:pt x="7263" y="8564"/>
                    <a:pt x="6776" y="9369"/>
                    <a:pt x="6616" y="9696"/>
                  </a:cubicBezTo>
                  <a:cubicBezTo>
                    <a:pt x="6457" y="10016"/>
                    <a:pt x="5013" y="10821"/>
                    <a:pt x="4610" y="11384"/>
                  </a:cubicBezTo>
                  <a:cubicBezTo>
                    <a:pt x="4207" y="11946"/>
                    <a:pt x="2109" y="12668"/>
                    <a:pt x="1227" y="12752"/>
                  </a:cubicBezTo>
                  <a:cubicBezTo>
                    <a:pt x="338" y="12828"/>
                    <a:pt x="908" y="11703"/>
                    <a:pt x="908" y="11703"/>
                  </a:cubicBezTo>
                  <a:cubicBezTo>
                    <a:pt x="908" y="11703"/>
                    <a:pt x="262" y="8647"/>
                    <a:pt x="102" y="6800"/>
                  </a:cubicBezTo>
                  <a:cubicBezTo>
                    <a:pt x="-57" y="4945"/>
                    <a:pt x="338" y="4710"/>
                    <a:pt x="338" y="4710"/>
                  </a:cubicBezTo>
                  <a:lnTo>
                    <a:pt x="4769" y="202"/>
                  </a:lnTo>
                  <a:lnTo>
                    <a:pt x="5408" y="126"/>
                  </a:lnTo>
                  <a:close/>
                </a:path>
              </a:pathLst>
            </a:custGeom>
            <a:solidFill>
              <a:srgbClr val="231F20"/>
            </a:solidFill>
            <a:ln w="7575" cap="flat">
              <a:noFill/>
              <a:prstDash val="solid"/>
              <a:round/>
            </a:ln>
          </p:spPr>
          <p:txBody>
            <a:bodyPr rtlCol="0" anchor="ctr"/>
            <a:lstStyle/>
            <a:p>
              <a:endParaRPr lang="en-GB"/>
            </a:p>
          </p:txBody>
        </p:sp>
        <p:sp>
          <p:nvSpPr>
            <p:cNvPr id="782" name="Freeform: Shape 781">
              <a:extLst>
                <a:ext uri="{FF2B5EF4-FFF2-40B4-BE49-F238E27FC236}">
                  <a16:creationId xmlns:a16="http://schemas.microsoft.com/office/drawing/2014/main" id="{2DB8C2BE-397B-4555-BEFD-AFCAB9B5C47C}"/>
                </a:ext>
              </a:extLst>
            </p:cNvPr>
            <p:cNvSpPr/>
            <p:nvPr/>
          </p:nvSpPr>
          <p:spPr>
            <a:xfrm>
              <a:off x="7004009" y="3654447"/>
              <a:ext cx="7014" cy="9105"/>
            </a:xfrm>
            <a:custGeom>
              <a:avLst/>
              <a:gdLst>
                <a:gd name="connsiteX0" fmla="*/ 3922 w 7014"/>
                <a:gd name="connsiteY0" fmla="*/ 147 h 9105"/>
                <a:gd name="connsiteX1" fmla="*/ 5617 w 7014"/>
                <a:gd name="connsiteY1" fmla="*/ 306 h 9105"/>
                <a:gd name="connsiteX2" fmla="*/ 6985 w 7014"/>
                <a:gd name="connsiteY2" fmla="*/ 3126 h 9105"/>
                <a:gd name="connsiteX3" fmla="*/ 6339 w 7014"/>
                <a:gd name="connsiteY3" fmla="*/ 6098 h 9105"/>
                <a:gd name="connsiteX4" fmla="*/ 3846 w 7014"/>
                <a:gd name="connsiteY4" fmla="*/ 8029 h 9105"/>
                <a:gd name="connsiteX5" fmla="*/ 707 w 7014"/>
                <a:gd name="connsiteY5" fmla="*/ 9238 h 9105"/>
                <a:gd name="connsiteX6" fmla="*/ 68 w 7014"/>
                <a:gd name="connsiteY6" fmla="*/ 6022 h 9105"/>
                <a:gd name="connsiteX7" fmla="*/ 547 w 7014"/>
                <a:gd name="connsiteY7" fmla="*/ 3924 h 9105"/>
                <a:gd name="connsiteX8" fmla="*/ 3922 w 7014"/>
                <a:gd name="connsiteY8" fmla="*/ 147 h 9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4" h="9105">
                  <a:moveTo>
                    <a:pt x="3922" y="147"/>
                  </a:moveTo>
                  <a:cubicBezTo>
                    <a:pt x="3922" y="147"/>
                    <a:pt x="5131" y="63"/>
                    <a:pt x="5617" y="306"/>
                  </a:cubicBezTo>
                  <a:cubicBezTo>
                    <a:pt x="6096" y="549"/>
                    <a:pt x="6658" y="1758"/>
                    <a:pt x="6985" y="3126"/>
                  </a:cubicBezTo>
                  <a:cubicBezTo>
                    <a:pt x="7304" y="4487"/>
                    <a:pt x="6742" y="5293"/>
                    <a:pt x="6339" y="6098"/>
                  </a:cubicBezTo>
                  <a:cubicBezTo>
                    <a:pt x="5936" y="6904"/>
                    <a:pt x="4492" y="7383"/>
                    <a:pt x="3846" y="8029"/>
                  </a:cubicBezTo>
                  <a:cubicBezTo>
                    <a:pt x="3200" y="8675"/>
                    <a:pt x="1429" y="9238"/>
                    <a:pt x="707" y="9238"/>
                  </a:cubicBezTo>
                  <a:cubicBezTo>
                    <a:pt x="-16" y="9238"/>
                    <a:pt x="68" y="7953"/>
                    <a:pt x="68" y="6022"/>
                  </a:cubicBezTo>
                  <a:cubicBezTo>
                    <a:pt x="68" y="4092"/>
                    <a:pt x="547" y="3924"/>
                    <a:pt x="547" y="3924"/>
                  </a:cubicBezTo>
                  <a:lnTo>
                    <a:pt x="3922" y="147"/>
                  </a:lnTo>
                  <a:close/>
                </a:path>
              </a:pathLst>
            </a:custGeom>
            <a:solidFill>
              <a:srgbClr val="231F20"/>
            </a:solidFill>
            <a:ln w="7575" cap="flat">
              <a:noFill/>
              <a:prstDash val="solid"/>
              <a:round/>
            </a:ln>
          </p:spPr>
          <p:txBody>
            <a:bodyPr rtlCol="0" anchor="ctr"/>
            <a:lstStyle/>
            <a:p>
              <a:endParaRPr lang="en-GB"/>
            </a:p>
          </p:txBody>
        </p:sp>
        <p:sp>
          <p:nvSpPr>
            <p:cNvPr id="783" name="Freeform: Shape 782">
              <a:extLst>
                <a:ext uri="{FF2B5EF4-FFF2-40B4-BE49-F238E27FC236}">
                  <a16:creationId xmlns:a16="http://schemas.microsoft.com/office/drawing/2014/main" id="{2D419339-DF11-4CAD-858B-B0D2221E1FE5}"/>
                </a:ext>
              </a:extLst>
            </p:cNvPr>
            <p:cNvSpPr/>
            <p:nvPr/>
          </p:nvSpPr>
          <p:spPr>
            <a:xfrm>
              <a:off x="7006020" y="3669344"/>
              <a:ext cx="5631" cy="9972"/>
            </a:xfrm>
            <a:custGeom>
              <a:avLst/>
              <a:gdLst>
                <a:gd name="connsiteX0" fmla="*/ 4328 w 5631"/>
                <a:gd name="connsiteY0" fmla="*/ 139 h 9972"/>
                <a:gd name="connsiteX1" fmla="*/ 5377 w 5631"/>
                <a:gd name="connsiteY1" fmla="*/ 1021 h 9972"/>
                <a:gd name="connsiteX2" fmla="*/ 5697 w 5631"/>
                <a:gd name="connsiteY2" fmla="*/ 2632 h 9972"/>
                <a:gd name="connsiteX3" fmla="*/ 5058 w 5631"/>
                <a:gd name="connsiteY3" fmla="*/ 4966 h 9972"/>
                <a:gd name="connsiteX4" fmla="*/ 3690 w 5631"/>
                <a:gd name="connsiteY4" fmla="*/ 7535 h 9972"/>
                <a:gd name="connsiteX5" fmla="*/ 2481 w 5631"/>
                <a:gd name="connsiteY5" fmla="*/ 9147 h 9972"/>
                <a:gd name="connsiteX6" fmla="*/ 1113 w 5631"/>
                <a:gd name="connsiteY6" fmla="*/ 10112 h 9972"/>
                <a:gd name="connsiteX7" fmla="*/ 231 w 5631"/>
                <a:gd name="connsiteY7" fmla="*/ 8987 h 9972"/>
                <a:gd name="connsiteX8" fmla="*/ 231 w 5631"/>
                <a:gd name="connsiteY8" fmla="*/ 4639 h 9972"/>
                <a:gd name="connsiteX9" fmla="*/ 1516 w 5631"/>
                <a:gd name="connsiteY9" fmla="*/ 2070 h 9972"/>
                <a:gd name="connsiteX10" fmla="*/ 3850 w 5631"/>
                <a:gd name="connsiteY10" fmla="*/ 299 h 9972"/>
                <a:gd name="connsiteX11" fmla="*/ 4328 w 5631"/>
                <a:gd name="connsiteY11" fmla="*/ 139 h 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31" h="9972">
                  <a:moveTo>
                    <a:pt x="4328" y="139"/>
                  </a:moveTo>
                  <a:cubicBezTo>
                    <a:pt x="4328" y="139"/>
                    <a:pt x="5058" y="542"/>
                    <a:pt x="5377" y="1021"/>
                  </a:cubicBezTo>
                  <a:cubicBezTo>
                    <a:pt x="5697" y="1507"/>
                    <a:pt x="5697" y="2146"/>
                    <a:pt x="5697" y="2632"/>
                  </a:cubicBezTo>
                  <a:cubicBezTo>
                    <a:pt x="5697" y="3111"/>
                    <a:pt x="5218" y="4160"/>
                    <a:pt x="5058" y="4966"/>
                  </a:cubicBezTo>
                  <a:cubicBezTo>
                    <a:pt x="4899" y="5764"/>
                    <a:pt x="4009" y="6897"/>
                    <a:pt x="3690" y="7535"/>
                  </a:cubicBezTo>
                  <a:cubicBezTo>
                    <a:pt x="3363" y="8181"/>
                    <a:pt x="2801" y="8668"/>
                    <a:pt x="2481" y="9147"/>
                  </a:cubicBezTo>
                  <a:cubicBezTo>
                    <a:pt x="2162" y="9633"/>
                    <a:pt x="1835" y="10112"/>
                    <a:pt x="1113" y="10112"/>
                  </a:cubicBezTo>
                  <a:cubicBezTo>
                    <a:pt x="391" y="10112"/>
                    <a:pt x="551" y="9793"/>
                    <a:pt x="231" y="8987"/>
                  </a:cubicBezTo>
                  <a:cubicBezTo>
                    <a:pt x="-96" y="8181"/>
                    <a:pt x="148" y="6410"/>
                    <a:pt x="231" y="4639"/>
                  </a:cubicBezTo>
                  <a:cubicBezTo>
                    <a:pt x="307" y="2876"/>
                    <a:pt x="710" y="2792"/>
                    <a:pt x="1516" y="2070"/>
                  </a:cubicBezTo>
                  <a:cubicBezTo>
                    <a:pt x="2322" y="1340"/>
                    <a:pt x="3850" y="299"/>
                    <a:pt x="3850" y="299"/>
                  </a:cubicBezTo>
                  <a:lnTo>
                    <a:pt x="4328" y="139"/>
                  </a:lnTo>
                  <a:close/>
                </a:path>
              </a:pathLst>
            </a:custGeom>
            <a:solidFill>
              <a:srgbClr val="231F20"/>
            </a:solidFill>
            <a:ln w="7575" cap="flat">
              <a:noFill/>
              <a:prstDash val="solid"/>
              <a:round/>
            </a:ln>
          </p:spPr>
          <p:txBody>
            <a:bodyPr rtlCol="0" anchor="ctr"/>
            <a:lstStyle/>
            <a:p>
              <a:endParaRPr lang="en-GB"/>
            </a:p>
          </p:txBody>
        </p:sp>
        <p:sp>
          <p:nvSpPr>
            <p:cNvPr id="784" name="Freeform: Shape 783">
              <a:extLst>
                <a:ext uri="{FF2B5EF4-FFF2-40B4-BE49-F238E27FC236}">
                  <a16:creationId xmlns:a16="http://schemas.microsoft.com/office/drawing/2014/main" id="{8C2CC1A4-4706-4A67-B82D-59C1D75C3F18}"/>
                </a:ext>
              </a:extLst>
            </p:cNvPr>
            <p:cNvSpPr/>
            <p:nvPr/>
          </p:nvSpPr>
          <p:spPr>
            <a:xfrm>
              <a:off x="6987640" y="3639653"/>
              <a:ext cx="7555" cy="10862"/>
            </a:xfrm>
            <a:custGeom>
              <a:avLst/>
              <a:gdLst>
                <a:gd name="connsiteX0" fmla="*/ 7256 w 7555"/>
                <a:gd name="connsiteY0" fmla="*/ 3266 h 10862"/>
                <a:gd name="connsiteX1" fmla="*/ 7256 w 7555"/>
                <a:gd name="connsiteY1" fmla="*/ 5113 h 10862"/>
                <a:gd name="connsiteX2" fmla="*/ 7583 w 7555"/>
                <a:gd name="connsiteY2" fmla="*/ 7447 h 10862"/>
                <a:gd name="connsiteX3" fmla="*/ 7499 w 7555"/>
                <a:gd name="connsiteY3" fmla="*/ 9864 h 10862"/>
                <a:gd name="connsiteX4" fmla="*/ 6617 w 7555"/>
                <a:gd name="connsiteY4" fmla="*/ 10906 h 10862"/>
                <a:gd name="connsiteX5" fmla="*/ 5165 w 7555"/>
                <a:gd name="connsiteY5" fmla="*/ 10989 h 10862"/>
                <a:gd name="connsiteX6" fmla="*/ 901 w 7555"/>
                <a:gd name="connsiteY6" fmla="*/ 8815 h 10862"/>
                <a:gd name="connsiteX7" fmla="*/ 582 w 7555"/>
                <a:gd name="connsiteY7" fmla="*/ 7690 h 10862"/>
                <a:gd name="connsiteX8" fmla="*/ 339 w 7555"/>
                <a:gd name="connsiteY8" fmla="*/ 4711 h 10862"/>
                <a:gd name="connsiteX9" fmla="*/ 95 w 7555"/>
                <a:gd name="connsiteY9" fmla="*/ 1252 h 10862"/>
                <a:gd name="connsiteX10" fmla="*/ 582 w 7555"/>
                <a:gd name="connsiteY10" fmla="*/ 127 h 10862"/>
                <a:gd name="connsiteX11" fmla="*/ 2748 w 7555"/>
                <a:gd name="connsiteY11" fmla="*/ 1495 h 10862"/>
                <a:gd name="connsiteX12" fmla="*/ 5165 w 7555"/>
                <a:gd name="connsiteY12" fmla="*/ 2217 h 10862"/>
                <a:gd name="connsiteX13" fmla="*/ 7256 w 7555"/>
                <a:gd name="connsiteY13" fmla="*/ 3266 h 1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5" h="10862">
                  <a:moveTo>
                    <a:pt x="7256" y="3266"/>
                  </a:moveTo>
                  <a:lnTo>
                    <a:pt x="7256" y="5113"/>
                  </a:lnTo>
                  <a:cubicBezTo>
                    <a:pt x="7256" y="5440"/>
                    <a:pt x="7499" y="6482"/>
                    <a:pt x="7583" y="7447"/>
                  </a:cubicBezTo>
                  <a:cubicBezTo>
                    <a:pt x="7659" y="8412"/>
                    <a:pt x="7583" y="9218"/>
                    <a:pt x="7499" y="9864"/>
                  </a:cubicBezTo>
                  <a:cubicBezTo>
                    <a:pt x="7415" y="10510"/>
                    <a:pt x="6617" y="10906"/>
                    <a:pt x="6617" y="10906"/>
                  </a:cubicBezTo>
                  <a:lnTo>
                    <a:pt x="5165" y="10989"/>
                  </a:lnTo>
                  <a:cubicBezTo>
                    <a:pt x="5165" y="10989"/>
                    <a:pt x="2589" y="9705"/>
                    <a:pt x="901" y="8815"/>
                  </a:cubicBezTo>
                  <a:cubicBezTo>
                    <a:pt x="-786" y="7934"/>
                    <a:pt x="582" y="8329"/>
                    <a:pt x="582" y="7690"/>
                  </a:cubicBezTo>
                  <a:cubicBezTo>
                    <a:pt x="582" y="7052"/>
                    <a:pt x="498" y="5760"/>
                    <a:pt x="339" y="4711"/>
                  </a:cubicBezTo>
                  <a:cubicBezTo>
                    <a:pt x="179" y="3669"/>
                    <a:pt x="95" y="2301"/>
                    <a:pt x="95" y="1252"/>
                  </a:cubicBezTo>
                  <a:cubicBezTo>
                    <a:pt x="95" y="211"/>
                    <a:pt x="339" y="127"/>
                    <a:pt x="582" y="127"/>
                  </a:cubicBezTo>
                  <a:cubicBezTo>
                    <a:pt x="817" y="127"/>
                    <a:pt x="2269" y="857"/>
                    <a:pt x="2748" y="1495"/>
                  </a:cubicBezTo>
                  <a:cubicBezTo>
                    <a:pt x="3235" y="2141"/>
                    <a:pt x="4360" y="2217"/>
                    <a:pt x="5165" y="2217"/>
                  </a:cubicBezTo>
                  <a:cubicBezTo>
                    <a:pt x="5971" y="2217"/>
                    <a:pt x="7256" y="3266"/>
                    <a:pt x="7256" y="3266"/>
                  </a:cubicBezTo>
                  <a:close/>
                </a:path>
              </a:pathLst>
            </a:custGeom>
            <a:solidFill>
              <a:srgbClr val="231F20"/>
            </a:solidFill>
            <a:ln w="7575" cap="flat">
              <a:noFill/>
              <a:prstDash val="solid"/>
              <a:round/>
            </a:ln>
          </p:spPr>
          <p:txBody>
            <a:bodyPr rtlCol="0" anchor="ctr"/>
            <a:lstStyle/>
            <a:p>
              <a:endParaRPr lang="en-GB"/>
            </a:p>
          </p:txBody>
        </p:sp>
        <p:sp>
          <p:nvSpPr>
            <p:cNvPr id="785" name="Freeform: Shape 784">
              <a:extLst>
                <a:ext uri="{FF2B5EF4-FFF2-40B4-BE49-F238E27FC236}">
                  <a16:creationId xmlns:a16="http://schemas.microsoft.com/office/drawing/2014/main" id="{446A7930-985D-4549-B6E3-18E54EB20446}"/>
                </a:ext>
              </a:extLst>
            </p:cNvPr>
            <p:cNvSpPr/>
            <p:nvPr/>
          </p:nvSpPr>
          <p:spPr>
            <a:xfrm>
              <a:off x="6990239" y="3657740"/>
              <a:ext cx="6863" cy="6847"/>
            </a:xfrm>
            <a:custGeom>
              <a:avLst/>
              <a:gdLst>
                <a:gd name="connsiteX0" fmla="*/ 6269 w 6863"/>
                <a:gd name="connsiteY0" fmla="*/ 2160 h 6847"/>
                <a:gd name="connsiteX1" fmla="*/ 6832 w 6863"/>
                <a:gd name="connsiteY1" fmla="*/ 4410 h 6847"/>
                <a:gd name="connsiteX2" fmla="*/ 6429 w 6863"/>
                <a:gd name="connsiteY2" fmla="*/ 6827 h 6847"/>
                <a:gd name="connsiteX3" fmla="*/ 3289 w 6863"/>
                <a:gd name="connsiteY3" fmla="*/ 6348 h 6847"/>
                <a:gd name="connsiteX4" fmla="*/ 560 w 6863"/>
                <a:gd name="connsiteY4" fmla="*/ 4973 h 6847"/>
                <a:gd name="connsiteX5" fmla="*/ 150 w 6863"/>
                <a:gd name="connsiteY5" fmla="*/ 3688 h 6847"/>
                <a:gd name="connsiteX6" fmla="*/ 74 w 6863"/>
                <a:gd name="connsiteY6" fmla="*/ 1354 h 6847"/>
                <a:gd name="connsiteX7" fmla="*/ 1602 w 6863"/>
                <a:gd name="connsiteY7" fmla="*/ 229 h 6847"/>
                <a:gd name="connsiteX8" fmla="*/ 6269 w 6863"/>
                <a:gd name="connsiteY8" fmla="*/ 2160 h 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3" h="6847">
                  <a:moveTo>
                    <a:pt x="6269" y="2160"/>
                  </a:moveTo>
                  <a:cubicBezTo>
                    <a:pt x="6269" y="2160"/>
                    <a:pt x="6672" y="3855"/>
                    <a:pt x="6832" y="4410"/>
                  </a:cubicBezTo>
                  <a:cubicBezTo>
                    <a:pt x="6991" y="4973"/>
                    <a:pt x="6991" y="6348"/>
                    <a:pt x="6429" y="6827"/>
                  </a:cubicBezTo>
                  <a:cubicBezTo>
                    <a:pt x="5866" y="7314"/>
                    <a:pt x="4179" y="6508"/>
                    <a:pt x="3289" y="6348"/>
                  </a:cubicBezTo>
                  <a:cubicBezTo>
                    <a:pt x="2408" y="6181"/>
                    <a:pt x="1199" y="5299"/>
                    <a:pt x="560" y="4973"/>
                  </a:cubicBezTo>
                  <a:cubicBezTo>
                    <a:pt x="-86" y="4653"/>
                    <a:pt x="150" y="3688"/>
                    <a:pt x="150" y="3688"/>
                  </a:cubicBezTo>
                  <a:cubicBezTo>
                    <a:pt x="150" y="3688"/>
                    <a:pt x="150" y="2563"/>
                    <a:pt x="74" y="1354"/>
                  </a:cubicBezTo>
                  <a:cubicBezTo>
                    <a:pt x="-10" y="153"/>
                    <a:pt x="234" y="-14"/>
                    <a:pt x="1602" y="229"/>
                  </a:cubicBezTo>
                  <a:cubicBezTo>
                    <a:pt x="2970" y="473"/>
                    <a:pt x="6269" y="2160"/>
                    <a:pt x="6269" y="2160"/>
                  </a:cubicBezTo>
                  <a:close/>
                </a:path>
              </a:pathLst>
            </a:custGeom>
            <a:solidFill>
              <a:srgbClr val="231F20"/>
            </a:solidFill>
            <a:ln w="7575" cap="flat">
              <a:noFill/>
              <a:prstDash val="solid"/>
              <a:round/>
            </a:ln>
          </p:spPr>
          <p:txBody>
            <a:bodyPr rtlCol="0" anchor="ctr"/>
            <a:lstStyle/>
            <a:p>
              <a:endParaRPr lang="en-GB"/>
            </a:p>
          </p:txBody>
        </p:sp>
        <p:sp>
          <p:nvSpPr>
            <p:cNvPr id="786" name="Freeform: Shape 785">
              <a:extLst>
                <a:ext uri="{FF2B5EF4-FFF2-40B4-BE49-F238E27FC236}">
                  <a16:creationId xmlns:a16="http://schemas.microsoft.com/office/drawing/2014/main" id="{BD85328E-854D-4F12-8126-569960B498C2}"/>
                </a:ext>
              </a:extLst>
            </p:cNvPr>
            <p:cNvSpPr/>
            <p:nvPr/>
          </p:nvSpPr>
          <p:spPr>
            <a:xfrm>
              <a:off x="6992250" y="3670786"/>
              <a:ext cx="6129" cy="10119"/>
            </a:xfrm>
            <a:custGeom>
              <a:avLst/>
              <a:gdLst>
                <a:gd name="connsiteX0" fmla="*/ 5787 w 6129"/>
                <a:gd name="connsiteY0" fmla="*/ 4322 h 10119"/>
                <a:gd name="connsiteX1" fmla="*/ 6190 w 6129"/>
                <a:gd name="connsiteY1" fmla="*/ 8990 h 10119"/>
                <a:gd name="connsiteX2" fmla="*/ 4897 w 6129"/>
                <a:gd name="connsiteY2" fmla="*/ 10122 h 10119"/>
                <a:gd name="connsiteX3" fmla="*/ 2488 w 6129"/>
                <a:gd name="connsiteY3" fmla="*/ 8351 h 10119"/>
                <a:gd name="connsiteX4" fmla="*/ 960 w 6129"/>
                <a:gd name="connsiteY4" fmla="*/ 3281 h 10119"/>
                <a:gd name="connsiteX5" fmla="*/ 78 w 6129"/>
                <a:gd name="connsiteY5" fmla="*/ 545 h 10119"/>
                <a:gd name="connsiteX6" fmla="*/ 1598 w 6129"/>
                <a:gd name="connsiteY6" fmla="*/ 385 h 10119"/>
                <a:gd name="connsiteX7" fmla="*/ 4981 w 6129"/>
                <a:gd name="connsiteY7" fmla="*/ 3038 h 10119"/>
                <a:gd name="connsiteX8" fmla="*/ 5787 w 6129"/>
                <a:gd name="connsiteY8" fmla="*/ 4322 h 10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29" h="10119">
                  <a:moveTo>
                    <a:pt x="5787" y="4322"/>
                  </a:moveTo>
                  <a:cubicBezTo>
                    <a:pt x="5787" y="4322"/>
                    <a:pt x="6190" y="7386"/>
                    <a:pt x="6190" y="8990"/>
                  </a:cubicBezTo>
                  <a:cubicBezTo>
                    <a:pt x="6190" y="10601"/>
                    <a:pt x="5627" y="10282"/>
                    <a:pt x="4897" y="10122"/>
                  </a:cubicBezTo>
                  <a:cubicBezTo>
                    <a:pt x="4175" y="9955"/>
                    <a:pt x="3210" y="9073"/>
                    <a:pt x="2488" y="8351"/>
                  </a:cubicBezTo>
                  <a:cubicBezTo>
                    <a:pt x="1766" y="7621"/>
                    <a:pt x="960" y="3281"/>
                    <a:pt x="960" y="3281"/>
                  </a:cubicBezTo>
                  <a:cubicBezTo>
                    <a:pt x="960" y="3281"/>
                    <a:pt x="-89" y="1350"/>
                    <a:pt x="78" y="545"/>
                  </a:cubicBezTo>
                  <a:cubicBezTo>
                    <a:pt x="238" y="-261"/>
                    <a:pt x="1598" y="385"/>
                    <a:pt x="1598" y="385"/>
                  </a:cubicBezTo>
                  <a:lnTo>
                    <a:pt x="4981" y="3038"/>
                  </a:lnTo>
                  <a:lnTo>
                    <a:pt x="5787" y="4322"/>
                  </a:lnTo>
                  <a:close/>
                </a:path>
              </a:pathLst>
            </a:custGeom>
            <a:solidFill>
              <a:srgbClr val="231F20"/>
            </a:solidFill>
            <a:ln w="7575" cap="flat">
              <a:noFill/>
              <a:prstDash val="solid"/>
              <a:round/>
            </a:ln>
          </p:spPr>
          <p:txBody>
            <a:bodyPr rtlCol="0" anchor="ctr"/>
            <a:lstStyle/>
            <a:p>
              <a:endParaRPr lang="en-GB"/>
            </a:p>
          </p:txBody>
        </p:sp>
      </p:grpSp>
      <p:grpSp>
        <p:nvGrpSpPr>
          <p:cNvPr id="351" name="Group 350">
            <a:extLst>
              <a:ext uri="{FF2B5EF4-FFF2-40B4-BE49-F238E27FC236}">
                <a16:creationId xmlns:a16="http://schemas.microsoft.com/office/drawing/2014/main" id="{2FD74DB8-A391-429B-9150-35EF63E60670}"/>
              </a:ext>
            </a:extLst>
          </p:cNvPr>
          <p:cNvGrpSpPr/>
          <p:nvPr/>
        </p:nvGrpSpPr>
        <p:grpSpPr>
          <a:xfrm>
            <a:off x="198627" y="6107676"/>
            <a:ext cx="1685881" cy="569041"/>
            <a:chOff x="198627" y="6107676"/>
            <a:chExt cx="1685881" cy="569041"/>
          </a:xfrm>
        </p:grpSpPr>
        <p:sp>
          <p:nvSpPr>
            <p:cNvPr id="352" name="Freeform: Shape 351">
              <a:extLst>
                <a:ext uri="{FF2B5EF4-FFF2-40B4-BE49-F238E27FC236}">
                  <a16:creationId xmlns:a16="http://schemas.microsoft.com/office/drawing/2014/main" id="{2F7385D5-E0C6-4904-A4B8-B5955F8BF21C}"/>
                </a:ext>
              </a:extLst>
            </p:cNvPr>
            <p:cNvSpPr/>
            <p:nvPr/>
          </p:nvSpPr>
          <p:spPr>
            <a:xfrm>
              <a:off x="198627" y="6553160"/>
              <a:ext cx="123551" cy="123557"/>
            </a:xfrm>
            <a:custGeom>
              <a:avLst/>
              <a:gdLst>
                <a:gd name="connsiteX0" fmla="*/ 0 w 208197"/>
                <a:gd name="connsiteY0" fmla="*/ -227 h 208206"/>
                <a:gd name="connsiteX1" fmla="*/ 208197 w 208197"/>
                <a:gd name="connsiteY1" fmla="*/ -227 h 208206"/>
                <a:gd name="connsiteX2" fmla="*/ 208197 w 208197"/>
                <a:gd name="connsiteY2" fmla="*/ 207980 h 208206"/>
                <a:gd name="connsiteX3" fmla="*/ 0 w 20819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97" h="208206">
                  <a:moveTo>
                    <a:pt x="0" y="-227"/>
                  </a:moveTo>
                  <a:lnTo>
                    <a:pt x="208197" y="-227"/>
                  </a:lnTo>
                  <a:lnTo>
                    <a:pt x="20819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3" name="Freeform: Shape 352">
              <a:extLst>
                <a:ext uri="{FF2B5EF4-FFF2-40B4-BE49-F238E27FC236}">
                  <a16:creationId xmlns:a16="http://schemas.microsoft.com/office/drawing/2014/main" id="{30F3F9C9-F2B8-4B4A-BEC9-3D32C1211EE8}"/>
                </a:ext>
              </a:extLst>
            </p:cNvPr>
            <p:cNvSpPr/>
            <p:nvPr/>
          </p:nvSpPr>
          <p:spPr>
            <a:xfrm>
              <a:off x="371604" y="6553160"/>
              <a:ext cx="123557" cy="123557"/>
            </a:xfrm>
            <a:custGeom>
              <a:avLst/>
              <a:gdLst>
                <a:gd name="connsiteX0" fmla="*/ 0 w 208206"/>
                <a:gd name="connsiteY0" fmla="*/ -227 h 208206"/>
                <a:gd name="connsiteX1" fmla="*/ 208207 w 208206"/>
                <a:gd name="connsiteY1" fmla="*/ -227 h 208206"/>
                <a:gd name="connsiteX2" fmla="*/ 208207 w 208206"/>
                <a:gd name="connsiteY2" fmla="*/ 207980 h 208206"/>
                <a:gd name="connsiteX3" fmla="*/ 0 w 20820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06" h="208206">
                  <a:moveTo>
                    <a:pt x="0" y="-227"/>
                  </a:moveTo>
                  <a:lnTo>
                    <a:pt x="208207" y="-227"/>
                  </a:lnTo>
                  <a:lnTo>
                    <a:pt x="20820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4" name="Freeform: Shape 353">
              <a:extLst>
                <a:ext uri="{FF2B5EF4-FFF2-40B4-BE49-F238E27FC236}">
                  <a16:creationId xmlns:a16="http://schemas.microsoft.com/office/drawing/2014/main" id="{70BC6615-323F-4E6F-AEA8-D3F22AC2D1CC}"/>
                </a:ext>
              </a:extLst>
            </p:cNvPr>
            <p:cNvSpPr/>
            <p:nvPr/>
          </p:nvSpPr>
          <p:spPr>
            <a:xfrm>
              <a:off x="544587" y="6553160"/>
              <a:ext cx="123551" cy="123557"/>
            </a:xfrm>
            <a:custGeom>
              <a:avLst/>
              <a:gdLst>
                <a:gd name="connsiteX0" fmla="*/ 0 w 208197"/>
                <a:gd name="connsiteY0" fmla="*/ -227 h 208206"/>
                <a:gd name="connsiteX1" fmla="*/ 208197 w 208197"/>
                <a:gd name="connsiteY1" fmla="*/ -227 h 208206"/>
                <a:gd name="connsiteX2" fmla="*/ 208197 w 208197"/>
                <a:gd name="connsiteY2" fmla="*/ 207980 h 208206"/>
                <a:gd name="connsiteX3" fmla="*/ 0 w 20819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97" h="208206">
                  <a:moveTo>
                    <a:pt x="0" y="-227"/>
                  </a:moveTo>
                  <a:lnTo>
                    <a:pt x="208197" y="-227"/>
                  </a:lnTo>
                  <a:lnTo>
                    <a:pt x="20819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5" name="Freeform: Shape 354">
              <a:extLst>
                <a:ext uri="{FF2B5EF4-FFF2-40B4-BE49-F238E27FC236}">
                  <a16:creationId xmlns:a16="http://schemas.microsoft.com/office/drawing/2014/main" id="{4052E927-E83B-438C-9F3A-C272959BB5AF}"/>
                </a:ext>
              </a:extLst>
            </p:cNvPr>
            <p:cNvSpPr/>
            <p:nvPr/>
          </p:nvSpPr>
          <p:spPr>
            <a:xfrm>
              <a:off x="717565" y="6553160"/>
              <a:ext cx="123551" cy="123557"/>
            </a:xfrm>
            <a:custGeom>
              <a:avLst/>
              <a:gdLst>
                <a:gd name="connsiteX0" fmla="*/ 0 w 208197"/>
                <a:gd name="connsiteY0" fmla="*/ -227 h 208206"/>
                <a:gd name="connsiteX1" fmla="*/ 208197 w 208197"/>
                <a:gd name="connsiteY1" fmla="*/ -227 h 208206"/>
                <a:gd name="connsiteX2" fmla="*/ 208197 w 208197"/>
                <a:gd name="connsiteY2" fmla="*/ 207980 h 208206"/>
                <a:gd name="connsiteX3" fmla="*/ 0 w 20819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97" h="208206">
                  <a:moveTo>
                    <a:pt x="0" y="-227"/>
                  </a:moveTo>
                  <a:lnTo>
                    <a:pt x="208197" y="-227"/>
                  </a:lnTo>
                  <a:lnTo>
                    <a:pt x="20819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6" name="Freeform: Shape 355">
              <a:extLst>
                <a:ext uri="{FF2B5EF4-FFF2-40B4-BE49-F238E27FC236}">
                  <a16:creationId xmlns:a16="http://schemas.microsoft.com/office/drawing/2014/main" id="{68FFB8FD-B0EB-4D19-A3F5-58F9A0A63E99}"/>
                </a:ext>
              </a:extLst>
            </p:cNvPr>
            <p:cNvSpPr/>
            <p:nvPr/>
          </p:nvSpPr>
          <p:spPr>
            <a:xfrm>
              <a:off x="890547" y="6553160"/>
              <a:ext cx="123551" cy="123557"/>
            </a:xfrm>
            <a:custGeom>
              <a:avLst/>
              <a:gdLst>
                <a:gd name="connsiteX0" fmla="*/ 0 w 208197"/>
                <a:gd name="connsiteY0" fmla="*/ -227 h 208206"/>
                <a:gd name="connsiteX1" fmla="*/ 208197 w 208197"/>
                <a:gd name="connsiteY1" fmla="*/ -227 h 208206"/>
                <a:gd name="connsiteX2" fmla="*/ 208197 w 208197"/>
                <a:gd name="connsiteY2" fmla="*/ 207980 h 208206"/>
                <a:gd name="connsiteX3" fmla="*/ 0 w 20819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97" h="208206">
                  <a:moveTo>
                    <a:pt x="0" y="-227"/>
                  </a:moveTo>
                  <a:lnTo>
                    <a:pt x="208197" y="-227"/>
                  </a:lnTo>
                  <a:lnTo>
                    <a:pt x="20819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7" name="Freeform: Shape 356">
              <a:extLst>
                <a:ext uri="{FF2B5EF4-FFF2-40B4-BE49-F238E27FC236}">
                  <a16:creationId xmlns:a16="http://schemas.microsoft.com/office/drawing/2014/main" id="{ADC7026C-2156-4DC6-BEFD-CFDB11E05D22}"/>
                </a:ext>
              </a:extLst>
            </p:cNvPr>
            <p:cNvSpPr/>
            <p:nvPr/>
          </p:nvSpPr>
          <p:spPr>
            <a:xfrm>
              <a:off x="1063525" y="6553160"/>
              <a:ext cx="123563" cy="123557"/>
            </a:xfrm>
            <a:custGeom>
              <a:avLst/>
              <a:gdLst>
                <a:gd name="connsiteX0" fmla="*/ 0 w 208216"/>
                <a:gd name="connsiteY0" fmla="*/ -227 h 208206"/>
                <a:gd name="connsiteX1" fmla="*/ 208217 w 208216"/>
                <a:gd name="connsiteY1" fmla="*/ -227 h 208206"/>
                <a:gd name="connsiteX2" fmla="*/ 208217 w 208216"/>
                <a:gd name="connsiteY2" fmla="*/ 207980 h 208206"/>
                <a:gd name="connsiteX3" fmla="*/ 0 w 20821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16" h="208206">
                  <a:moveTo>
                    <a:pt x="0" y="-227"/>
                  </a:moveTo>
                  <a:lnTo>
                    <a:pt x="208217" y="-227"/>
                  </a:lnTo>
                  <a:lnTo>
                    <a:pt x="20821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8" name="Freeform: Shape 357">
              <a:extLst>
                <a:ext uri="{FF2B5EF4-FFF2-40B4-BE49-F238E27FC236}">
                  <a16:creationId xmlns:a16="http://schemas.microsoft.com/office/drawing/2014/main" id="{E95A1265-5348-4F01-9DE9-029BE9BFF420}"/>
                </a:ext>
              </a:extLst>
            </p:cNvPr>
            <p:cNvSpPr/>
            <p:nvPr/>
          </p:nvSpPr>
          <p:spPr>
            <a:xfrm>
              <a:off x="1236507" y="6553160"/>
              <a:ext cx="123557" cy="123557"/>
            </a:xfrm>
            <a:custGeom>
              <a:avLst/>
              <a:gdLst>
                <a:gd name="connsiteX0" fmla="*/ 0 w 208206"/>
                <a:gd name="connsiteY0" fmla="*/ -227 h 208206"/>
                <a:gd name="connsiteX1" fmla="*/ 208207 w 208206"/>
                <a:gd name="connsiteY1" fmla="*/ -227 h 208206"/>
                <a:gd name="connsiteX2" fmla="*/ 208207 w 208206"/>
                <a:gd name="connsiteY2" fmla="*/ 207980 h 208206"/>
                <a:gd name="connsiteX3" fmla="*/ 0 w 20820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06" h="208206">
                  <a:moveTo>
                    <a:pt x="0" y="-227"/>
                  </a:moveTo>
                  <a:lnTo>
                    <a:pt x="208207" y="-227"/>
                  </a:lnTo>
                  <a:lnTo>
                    <a:pt x="208207"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59" name="Freeform: Shape 358">
              <a:extLst>
                <a:ext uri="{FF2B5EF4-FFF2-40B4-BE49-F238E27FC236}">
                  <a16:creationId xmlns:a16="http://schemas.microsoft.com/office/drawing/2014/main" id="{06A4642E-276E-433A-8904-74A14B814C49}"/>
                </a:ext>
              </a:extLst>
            </p:cNvPr>
            <p:cNvSpPr/>
            <p:nvPr/>
          </p:nvSpPr>
          <p:spPr>
            <a:xfrm>
              <a:off x="1409480" y="6553160"/>
              <a:ext cx="123569" cy="123557"/>
            </a:xfrm>
            <a:custGeom>
              <a:avLst/>
              <a:gdLst>
                <a:gd name="connsiteX0" fmla="*/ 0 w 208226"/>
                <a:gd name="connsiteY0" fmla="*/ -227 h 208206"/>
                <a:gd name="connsiteX1" fmla="*/ 208226 w 208226"/>
                <a:gd name="connsiteY1" fmla="*/ -227 h 208206"/>
                <a:gd name="connsiteX2" fmla="*/ 208226 w 208226"/>
                <a:gd name="connsiteY2" fmla="*/ 207980 h 208206"/>
                <a:gd name="connsiteX3" fmla="*/ 0 w 20822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26" h="208206">
                  <a:moveTo>
                    <a:pt x="0" y="-227"/>
                  </a:moveTo>
                  <a:lnTo>
                    <a:pt x="208226" y="-227"/>
                  </a:lnTo>
                  <a:lnTo>
                    <a:pt x="208226"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60" name="Freeform: Shape 359">
              <a:extLst>
                <a:ext uri="{FF2B5EF4-FFF2-40B4-BE49-F238E27FC236}">
                  <a16:creationId xmlns:a16="http://schemas.microsoft.com/office/drawing/2014/main" id="{06FAFADA-4314-4224-9407-0B48ADADF7A7}"/>
                </a:ext>
              </a:extLst>
            </p:cNvPr>
            <p:cNvSpPr/>
            <p:nvPr/>
          </p:nvSpPr>
          <p:spPr>
            <a:xfrm>
              <a:off x="1582479" y="6553160"/>
              <a:ext cx="123546" cy="123557"/>
            </a:xfrm>
            <a:custGeom>
              <a:avLst/>
              <a:gdLst>
                <a:gd name="connsiteX0" fmla="*/ 0 w 208187"/>
                <a:gd name="connsiteY0" fmla="*/ -227 h 208206"/>
                <a:gd name="connsiteX1" fmla="*/ 208188 w 208187"/>
                <a:gd name="connsiteY1" fmla="*/ -227 h 208206"/>
                <a:gd name="connsiteX2" fmla="*/ 208188 w 208187"/>
                <a:gd name="connsiteY2" fmla="*/ 207980 h 208206"/>
                <a:gd name="connsiteX3" fmla="*/ 0 w 208187"/>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187" h="208206">
                  <a:moveTo>
                    <a:pt x="0" y="-227"/>
                  </a:moveTo>
                  <a:lnTo>
                    <a:pt x="208188" y="-227"/>
                  </a:lnTo>
                  <a:lnTo>
                    <a:pt x="208188"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61" name="Freeform: Shape 360">
              <a:extLst>
                <a:ext uri="{FF2B5EF4-FFF2-40B4-BE49-F238E27FC236}">
                  <a16:creationId xmlns:a16="http://schemas.microsoft.com/office/drawing/2014/main" id="{DE886360-735C-47A2-8EDB-D4F3BC9A1BAF}"/>
                </a:ext>
              </a:extLst>
            </p:cNvPr>
            <p:cNvSpPr/>
            <p:nvPr/>
          </p:nvSpPr>
          <p:spPr>
            <a:xfrm>
              <a:off x="1755451" y="6553160"/>
              <a:ext cx="123563" cy="123557"/>
            </a:xfrm>
            <a:custGeom>
              <a:avLst/>
              <a:gdLst>
                <a:gd name="connsiteX0" fmla="*/ 0 w 208216"/>
                <a:gd name="connsiteY0" fmla="*/ -227 h 208206"/>
                <a:gd name="connsiteX1" fmla="*/ 208216 w 208216"/>
                <a:gd name="connsiteY1" fmla="*/ -227 h 208206"/>
                <a:gd name="connsiteX2" fmla="*/ 208216 w 208216"/>
                <a:gd name="connsiteY2" fmla="*/ 207980 h 208206"/>
                <a:gd name="connsiteX3" fmla="*/ 0 w 208216"/>
                <a:gd name="connsiteY3" fmla="*/ 207980 h 208206"/>
              </a:gdLst>
              <a:ahLst/>
              <a:cxnLst>
                <a:cxn ang="0">
                  <a:pos x="connsiteX0" y="connsiteY0"/>
                </a:cxn>
                <a:cxn ang="0">
                  <a:pos x="connsiteX1" y="connsiteY1"/>
                </a:cxn>
                <a:cxn ang="0">
                  <a:pos x="connsiteX2" y="connsiteY2"/>
                </a:cxn>
                <a:cxn ang="0">
                  <a:pos x="connsiteX3" y="connsiteY3"/>
                </a:cxn>
              </a:cxnLst>
              <a:rect l="l" t="t" r="r" b="b"/>
              <a:pathLst>
                <a:path w="208216" h="208206">
                  <a:moveTo>
                    <a:pt x="0" y="-227"/>
                  </a:moveTo>
                  <a:lnTo>
                    <a:pt x="208216" y="-227"/>
                  </a:lnTo>
                  <a:lnTo>
                    <a:pt x="208216" y="207980"/>
                  </a:lnTo>
                  <a:lnTo>
                    <a:pt x="0" y="207980"/>
                  </a:lnTo>
                  <a:close/>
                </a:path>
              </a:pathLst>
            </a:custGeom>
            <a:solidFill>
              <a:schemeClr val="bg1"/>
            </a:solidFill>
            <a:ln w="9525" cap="flat">
              <a:noFill/>
              <a:prstDash val="solid"/>
              <a:round/>
            </a:ln>
          </p:spPr>
          <p:txBody>
            <a:bodyPr rtlCol="0" anchor="ctr"/>
            <a:lstStyle/>
            <a:p>
              <a:endParaRPr lang="en-GB"/>
            </a:p>
          </p:txBody>
        </p:sp>
        <p:sp>
          <p:nvSpPr>
            <p:cNvPr id="362" name="Freeform: Shape 361">
              <a:extLst>
                <a:ext uri="{FF2B5EF4-FFF2-40B4-BE49-F238E27FC236}">
                  <a16:creationId xmlns:a16="http://schemas.microsoft.com/office/drawing/2014/main" id="{C36B6715-7ED5-47DC-A2FE-BD68F7A9FBD8}"/>
                </a:ext>
              </a:extLst>
            </p:cNvPr>
            <p:cNvSpPr/>
            <p:nvPr/>
          </p:nvSpPr>
          <p:spPr>
            <a:xfrm>
              <a:off x="198667" y="6108937"/>
              <a:ext cx="107267" cy="149463"/>
            </a:xfrm>
            <a:custGeom>
              <a:avLst/>
              <a:gdLst>
                <a:gd name="connsiteX0" fmla="*/ 158296 w 180755"/>
                <a:gd name="connsiteY0" fmla="*/ 22641 h 251860"/>
                <a:gd name="connsiteX1" fmla="*/ 180756 w 180755"/>
                <a:gd name="connsiteY1" fmla="*/ 78534 h 251860"/>
                <a:gd name="connsiteX2" fmla="*/ 158296 w 180755"/>
                <a:gd name="connsiteY2" fmla="*/ 134417 h 251860"/>
                <a:gd name="connsiteX3" fmla="*/ 97631 w 180755"/>
                <a:gd name="connsiteY3" fmla="*/ 157058 h 251860"/>
                <a:gd name="connsiteX4" fmla="*/ 49168 w 180755"/>
                <a:gd name="connsiteY4" fmla="*/ 157058 h 251860"/>
                <a:gd name="connsiteX5" fmla="*/ 49168 w 180755"/>
                <a:gd name="connsiteY5" fmla="*/ 251860 h 251860"/>
                <a:gd name="connsiteX6" fmla="*/ 0 w 180755"/>
                <a:gd name="connsiteY6" fmla="*/ 251860 h 251860"/>
                <a:gd name="connsiteX7" fmla="*/ 0 w 180755"/>
                <a:gd name="connsiteY7" fmla="*/ 0 h 251860"/>
                <a:gd name="connsiteX8" fmla="*/ 97631 w 180755"/>
                <a:gd name="connsiteY8" fmla="*/ 0 h 251860"/>
                <a:gd name="connsiteX9" fmla="*/ 158296 w 180755"/>
                <a:gd name="connsiteY9" fmla="*/ 22641 h 251860"/>
                <a:gd name="connsiteX10" fmla="*/ 121682 w 180755"/>
                <a:gd name="connsiteY10" fmla="*/ 103470 h 251860"/>
                <a:gd name="connsiteX11" fmla="*/ 131588 w 180755"/>
                <a:gd name="connsiteY11" fmla="*/ 78534 h 251860"/>
                <a:gd name="connsiteX12" fmla="*/ 121682 w 180755"/>
                <a:gd name="connsiteY12" fmla="*/ 53416 h 251860"/>
                <a:gd name="connsiteX13" fmla="*/ 95155 w 180755"/>
                <a:gd name="connsiteY13" fmla="*/ 43863 h 251860"/>
                <a:gd name="connsiteX14" fmla="*/ 49168 w 180755"/>
                <a:gd name="connsiteY14" fmla="*/ 43863 h 251860"/>
                <a:gd name="connsiteX15" fmla="*/ 49168 w 180755"/>
                <a:gd name="connsiteY15" fmla="*/ 112843 h 251860"/>
                <a:gd name="connsiteX16" fmla="*/ 95155 w 180755"/>
                <a:gd name="connsiteY16" fmla="*/ 112843 h 251860"/>
                <a:gd name="connsiteX17" fmla="*/ 121682 w 180755"/>
                <a:gd name="connsiteY17" fmla="*/ 10347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0755" h="251860">
                  <a:moveTo>
                    <a:pt x="158296" y="22641"/>
                  </a:moveTo>
                  <a:cubicBezTo>
                    <a:pt x="173269" y="37729"/>
                    <a:pt x="180756" y="56359"/>
                    <a:pt x="180756" y="78534"/>
                  </a:cubicBezTo>
                  <a:cubicBezTo>
                    <a:pt x="180756" y="100698"/>
                    <a:pt x="173269" y="119329"/>
                    <a:pt x="158296" y="134417"/>
                  </a:cubicBezTo>
                  <a:cubicBezTo>
                    <a:pt x="143323" y="149514"/>
                    <a:pt x="123101" y="157058"/>
                    <a:pt x="97631" y="157058"/>
                  </a:cubicBezTo>
                  <a:lnTo>
                    <a:pt x="49168" y="157058"/>
                  </a:lnTo>
                  <a:lnTo>
                    <a:pt x="49168" y="251860"/>
                  </a:lnTo>
                  <a:lnTo>
                    <a:pt x="0" y="251860"/>
                  </a:lnTo>
                  <a:lnTo>
                    <a:pt x="0" y="0"/>
                  </a:lnTo>
                  <a:lnTo>
                    <a:pt x="97631" y="0"/>
                  </a:lnTo>
                  <a:cubicBezTo>
                    <a:pt x="123101" y="0"/>
                    <a:pt x="143323" y="7544"/>
                    <a:pt x="158296" y="22641"/>
                  </a:cubicBezTo>
                  <a:close/>
                  <a:moveTo>
                    <a:pt x="121682" y="103470"/>
                  </a:moveTo>
                  <a:cubicBezTo>
                    <a:pt x="128292" y="97222"/>
                    <a:pt x="131588" y="88906"/>
                    <a:pt x="131588" y="78534"/>
                  </a:cubicBezTo>
                  <a:cubicBezTo>
                    <a:pt x="131588" y="68151"/>
                    <a:pt x="128292" y="59779"/>
                    <a:pt x="121682" y="53416"/>
                  </a:cubicBezTo>
                  <a:cubicBezTo>
                    <a:pt x="115081" y="47044"/>
                    <a:pt x="106242" y="43863"/>
                    <a:pt x="95155" y="43863"/>
                  </a:cubicBezTo>
                  <a:lnTo>
                    <a:pt x="49168" y="43863"/>
                  </a:lnTo>
                  <a:lnTo>
                    <a:pt x="49168" y="112843"/>
                  </a:lnTo>
                  <a:lnTo>
                    <a:pt x="95155" y="112843"/>
                  </a:lnTo>
                  <a:cubicBezTo>
                    <a:pt x="106242" y="112843"/>
                    <a:pt x="115081" y="109718"/>
                    <a:pt x="121682" y="103470"/>
                  </a:cubicBezTo>
                  <a:close/>
                </a:path>
              </a:pathLst>
            </a:custGeom>
            <a:solidFill>
              <a:srgbClr val="221F20"/>
            </a:solidFill>
            <a:ln w="9525" cap="flat">
              <a:noFill/>
              <a:prstDash val="solid"/>
              <a:round/>
            </a:ln>
          </p:spPr>
          <p:txBody>
            <a:bodyPr rtlCol="0" anchor="ctr"/>
            <a:lstStyle/>
            <a:p>
              <a:endParaRPr lang="en-GB"/>
            </a:p>
          </p:txBody>
        </p:sp>
        <p:sp>
          <p:nvSpPr>
            <p:cNvPr id="363" name="Freeform: Shape 362">
              <a:extLst>
                <a:ext uri="{FF2B5EF4-FFF2-40B4-BE49-F238E27FC236}">
                  <a16:creationId xmlns:a16="http://schemas.microsoft.com/office/drawing/2014/main" id="{65E2E0EA-3E87-482B-83EB-4568E6E9CF67}"/>
                </a:ext>
              </a:extLst>
            </p:cNvPr>
            <p:cNvSpPr/>
            <p:nvPr/>
          </p:nvSpPr>
          <p:spPr>
            <a:xfrm>
              <a:off x="330251" y="6108937"/>
              <a:ext cx="113151" cy="149463"/>
            </a:xfrm>
            <a:custGeom>
              <a:avLst/>
              <a:gdLst>
                <a:gd name="connsiteX0" fmla="*/ 190671 w 190671"/>
                <a:gd name="connsiteY0" fmla="*/ 251860 h 251860"/>
                <a:gd name="connsiteX1" fmla="*/ 133712 w 190671"/>
                <a:gd name="connsiteY1" fmla="*/ 251860 h 251860"/>
                <a:gd name="connsiteX2" fmla="*/ 84544 w 190671"/>
                <a:gd name="connsiteY2" fmla="*/ 151400 h 251860"/>
                <a:gd name="connsiteX3" fmla="*/ 49168 w 190671"/>
                <a:gd name="connsiteY3" fmla="*/ 151400 h 251860"/>
                <a:gd name="connsiteX4" fmla="*/ 49168 w 190671"/>
                <a:gd name="connsiteY4" fmla="*/ 251860 h 251860"/>
                <a:gd name="connsiteX5" fmla="*/ 0 w 190671"/>
                <a:gd name="connsiteY5" fmla="*/ 251860 h 251860"/>
                <a:gd name="connsiteX6" fmla="*/ 0 w 190671"/>
                <a:gd name="connsiteY6" fmla="*/ 0 h 251860"/>
                <a:gd name="connsiteX7" fmla="*/ 98698 w 190671"/>
                <a:gd name="connsiteY7" fmla="*/ 0 h 251860"/>
                <a:gd name="connsiteX8" fmla="*/ 158296 w 190671"/>
                <a:gd name="connsiteY8" fmla="*/ 22289 h 251860"/>
                <a:gd name="connsiteX9" fmla="*/ 180413 w 190671"/>
                <a:gd name="connsiteY9" fmla="*/ 77114 h 251860"/>
                <a:gd name="connsiteX10" fmla="*/ 167316 w 190671"/>
                <a:gd name="connsiteY10" fmla="*/ 119205 h 251860"/>
                <a:gd name="connsiteX11" fmla="*/ 134426 w 190671"/>
                <a:gd name="connsiteY11" fmla="*/ 143266 h 251860"/>
                <a:gd name="connsiteX12" fmla="*/ 190671 w 190671"/>
                <a:gd name="connsiteY12" fmla="*/ 251860 h 251860"/>
                <a:gd name="connsiteX13" fmla="*/ 121339 w 190671"/>
                <a:gd name="connsiteY13" fmla="*/ 101165 h 251860"/>
                <a:gd name="connsiteX14" fmla="*/ 131235 w 190671"/>
                <a:gd name="connsiteY14" fmla="*/ 77114 h 251860"/>
                <a:gd name="connsiteX15" fmla="*/ 121339 w 190671"/>
                <a:gd name="connsiteY15" fmla="*/ 53064 h 251860"/>
                <a:gd name="connsiteX16" fmla="*/ 95507 w 190671"/>
                <a:gd name="connsiteY16" fmla="*/ 43863 h 251860"/>
                <a:gd name="connsiteX17" fmla="*/ 49168 w 190671"/>
                <a:gd name="connsiteY17" fmla="*/ 43863 h 251860"/>
                <a:gd name="connsiteX18" fmla="*/ 49168 w 190671"/>
                <a:gd name="connsiteY18" fmla="*/ 110366 h 251860"/>
                <a:gd name="connsiteX19" fmla="*/ 95507 w 190671"/>
                <a:gd name="connsiteY19" fmla="*/ 110366 h 251860"/>
                <a:gd name="connsiteX20" fmla="*/ 121339 w 190671"/>
                <a:gd name="connsiteY20" fmla="*/ 101165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0671" h="251860">
                  <a:moveTo>
                    <a:pt x="190671" y="251860"/>
                  </a:moveTo>
                  <a:lnTo>
                    <a:pt x="133712" y="251860"/>
                  </a:lnTo>
                  <a:lnTo>
                    <a:pt x="84544" y="151400"/>
                  </a:lnTo>
                  <a:lnTo>
                    <a:pt x="49168" y="151400"/>
                  </a:lnTo>
                  <a:lnTo>
                    <a:pt x="49168" y="251860"/>
                  </a:lnTo>
                  <a:lnTo>
                    <a:pt x="0" y="251860"/>
                  </a:lnTo>
                  <a:lnTo>
                    <a:pt x="0" y="0"/>
                  </a:lnTo>
                  <a:lnTo>
                    <a:pt x="98698" y="0"/>
                  </a:lnTo>
                  <a:cubicBezTo>
                    <a:pt x="123692" y="0"/>
                    <a:pt x="143561" y="7429"/>
                    <a:pt x="158296" y="22289"/>
                  </a:cubicBezTo>
                  <a:cubicBezTo>
                    <a:pt x="173041" y="37138"/>
                    <a:pt x="180413" y="55416"/>
                    <a:pt x="180413" y="77114"/>
                  </a:cubicBezTo>
                  <a:cubicBezTo>
                    <a:pt x="180413" y="93859"/>
                    <a:pt x="176051" y="107890"/>
                    <a:pt x="167316" y="119205"/>
                  </a:cubicBezTo>
                  <a:cubicBezTo>
                    <a:pt x="158591" y="130531"/>
                    <a:pt x="147628" y="138551"/>
                    <a:pt x="134426" y="143266"/>
                  </a:cubicBezTo>
                  <a:lnTo>
                    <a:pt x="190671" y="251860"/>
                  </a:lnTo>
                  <a:close/>
                  <a:moveTo>
                    <a:pt x="121339" y="101165"/>
                  </a:moveTo>
                  <a:cubicBezTo>
                    <a:pt x="127940" y="95040"/>
                    <a:pt x="131235" y="87020"/>
                    <a:pt x="131235" y="77114"/>
                  </a:cubicBezTo>
                  <a:cubicBezTo>
                    <a:pt x="131235" y="67208"/>
                    <a:pt x="127940" y="59188"/>
                    <a:pt x="121339" y="53064"/>
                  </a:cubicBezTo>
                  <a:cubicBezTo>
                    <a:pt x="114729" y="46930"/>
                    <a:pt x="106128" y="43863"/>
                    <a:pt x="95507" y="43863"/>
                  </a:cubicBezTo>
                  <a:lnTo>
                    <a:pt x="49168" y="43863"/>
                  </a:lnTo>
                  <a:lnTo>
                    <a:pt x="49168" y="110366"/>
                  </a:lnTo>
                  <a:lnTo>
                    <a:pt x="95507" y="110366"/>
                  </a:lnTo>
                  <a:cubicBezTo>
                    <a:pt x="106128" y="110366"/>
                    <a:pt x="114729" y="107299"/>
                    <a:pt x="121339" y="101165"/>
                  </a:cubicBezTo>
                  <a:close/>
                </a:path>
              </a:pathLst>
            </a:custGeom>
            <a:solidFill>
              <a:srgbClr val="221F20"/>
            </a:solidFill>
            <a:ln w="9525" cap="flat">
              <a:noFill/>
              <a:prstDash val="solid"/>
              <a:round/>
            </a:ln>
          </p:spPr>
          <p:txBody>
            <a:bodyPr rtlCol="0" anchor="ctr"/>
            <a:lstStyle/>
            <a:p>
              <a:endParaRPr lang="en-GB"/>
            </a:p>
          </p:txBody>
        </p:sp>
        <p:sp>
          <p:nvSpPr>
            <p:cNvPr id="364" name="Freeform: Shape 363">
              <a:extLst>
                <a:ext uri="{FF2B5EF4-FFF2-40B4-BE49-F238E27FC236}">
                  <a16:creationId xmlns:a16="http://schemas.microsoft.com/office/drawing/2014/main" id="{5100C3E3-2E05-4BB4-B4F8-2B65209A42B2}"/>
                </a:ext>
              </a:extLst>
            </p:cNvPr>
            <p:cNvSpPr/>
            <p:nvPr/>
          </p:nvSpPr>
          <p:spPr>
            <a:xfrm>
              <a:off x="462259" y="6107676"/>
              <a:ext cx="110416" cy="151984"/>
            </a:xfrm>
            <a:custGeom>
              <a:avLst/>
              <a:gdLst>
                <a:gd name="connsiteX0" fmla="*/ 181823 w 186061"/>
                <a:gd name="connsiteY0" fmla="*/ 64732 h 256108"/>
                <a:gd name="connsiteX1" fmla="*/ 186061 w 186061"/>
                <a:gd name="connsiteY1" fmla="*/ 128054 h 256108"/>
                <a:gd name="connsiteX2" fmla="*/ 181823 w 186061"/>
                <a:gd name="connsiteY2" fmla="*/ 191376 h 256108"/>
                <a:gd name="connsiteX3" fmla="*/ 160239 w 186061"/>
                <a:gd name="connsiteY3" fmla="*/ 229581 h 256108"/>
                <a:gd name="connsiteX4" fmla="*/ 93031 w 186061"/>
                <a:gd name="connsiteY4" fmla="*/ 256108 h 256108"/>
                <a:gd name="connsiteX5" fmla="*/ 25470 w 186061"/>
                <a:gd name="connsiteY5" fmla="*/ 229581 h 256108"/>
                <a:gd name="connsiteX6" fmla="*/ 4067 w 186061"/>
                <a:gd name="connsiteY6" fmla="*/ 191548 h 256108"/>
                <a:gd name="connsiteX7" fmla="*/ 0 w 186061"/>
                <a:gd name="connsiteY7" fmla="*/ 128054 h 256108"/>
                <a:gd name="connsiteX8" fmla="*/ 4067 w 186061"/>
                <a:gd name="connsiteY8" fmla="*/ 64560 h 256108"/>
                <a:gd name="connsiteX9" fmla="*/ 25470 w 186061"/>
                <a:gd name="connsiteY9" fmla="*/ 26537 h 256108"/>
                <a:gd name="connsiteX10" fmla="*/ 93031 w 186061"/>
                <a:gd name="connsiteY10" fmla="*/ 0 h 256108"/>
                <a:gd name="connsiteX11" fmla="*/ 160239 w 186061"/>
                <a:gd name="connsiteY11" fmla="*/ 26537 h 256108"/>
                <a:gd name="connsiteX12" fmla="*/ 181823 w 186061"/>
                <a:gd name="connsiteY12" fmla="*/ 64732 h 256108"/>
                <a:gd name="connsiteX13" fmla="*/ 136893 w 186061"/>
                <a:gd name="connsiteY13" fmla="*/ 128054 h 256108"/>
                <a:gd name="connsiteX14" fmla="*/ 134245 w 186061"/>
                <a:gd name="connsiteY14" fmla="*/ 79238 h 256108"/>
                <a:gd name="connsiteX15" fmla="*/ 124511 w 186061"/>
                <a:gd name="connsiteY15" fmla="*/ 57312 h 256108"/>
                <a:gd name="connsiteX16" fmla="*/ 93031 w 186061"/>
                <a:gd name="connsiteY16" fmla="*/ 43863 h 256108"/>
                <a:gd name="connsiteX17" fmla="*/ 61198 w 186061"/>
                <a:gd name="connsiteY17" fmla="*/ 57312 h 256108"/>
                <a:gd name="connsiteX18" fmla="*/ 51645 w 186061"/>
                <a:gd name="connsiteY18" fmla="*/ 79238 h 256108"/>
                <a:gd name="connsiteX19" fmla="*/ 49168 w 186061"/>
                <a:gd name="connsiteY19" fmla="*/ 128054 h 256108"/>
                <a:gd name="connsiteX20" fmla="*/ 51645 w 186061"/>
                <a:gd name="connsiteY20" fmla="*/ 176698 h 256108"/>
                <a:gd name="connsiteX21" fmla="*/ 61198 w 186061"/>
                <a:gd name="connsiteY21" fmla="*/ 198453 h 256108"/>
                <a:gd name="connsiteX22" fmla="*/ 93031 w 186061"/>
                <a:gd name="connsiteY22" fmla="*/ 212246 h 256108"/>
                <a:gd name="connsiteX23" fmla="*/ 124511 w 186061"/>
                <a:gd name="connsiteY23" fmla="*/ 198453 h 256108"/>
                <a:gd name="connsiteX24" fmla="*/ 134245 w 186061"/>
                <a:gd name="connsiteY24" fmla="*/ 176336 h 256108"/>
                <a:gd name="connsiteX25" fmla="*/ 136893 w 186061"/>
                <a:gd name="connsiteY25" fmla="*/ 128054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6061" h="256108">
                  <a:moveTo>
                    <a:pt x="181823" y="64732"/>
                  </a:moveTo>
                  <a:cubicBezTo>
                    <a:pt x="184652" y="78648"/>
                    <a:pt x="186061" y="99755"/>
                    <a:pt x="186061" y="128054"/>
                  </a:cubicBezTo>
                  <a:cubicBezTo>
                    <a:pt x="186061" y="156353"/>
                    <a:pt x="184652" y="177460"/>
                    <a:pt x="181823" y="191376"/>
                  </a:cubicBezTo>
                  <a:cubicBezTo>
                    <a:pt x="178994" y="205292"/>
                    <a:pt x="171793" y="218027"/>
                    <a:pt x="160239" y="229581"/>
                  </a:cubicBezTo>
                  <a:cubicBezTo>
                    <a:pt x="142551" y="247269"/>
                    <a:pt x="120148" y="256108"/>
                    <a:pt x="93031" y="256108"/>
                  </a:cubicBezTo>
                  <a:cubicBezTo>
                    <a:pt x="65675" y="256108"/>
                    <a:pt x="43158" y="247269"/>
                    <a:pt x="25470" y="229581"/>
                  </a:cubicBezTo>
                  <a:cubicBezTo>
                    <a:pt x="13916" y="218027"/>
                    <a:pt x="6782" y="205349"/>
                    <a:pt x="4067" y="191548"/>
                  </a:cubicBezTo>
                  <a:cubicBezTo>
                    <a:pt x="1353" y="177756"/>
                    <a:pt x="0" y="156591"/>
                    <a:pt x="0" y="128054"/>
                  </a:cubicBezTo>
                  <a:cubicBezTo>
                    <a:pt x="0" y="99517"/>
                    <a:pt x="1353" y="78353"/>
                    <a:pt x="4067" y="64560"/>
                  </a:cubicBezTo>
                  <a:cubicBezTo>
                    <a:pt x="6782" y="50759"/>
                    <a:pt x="13916" y="38090"/>
                    <a:pt x="25470" y="26537"/>
                  </a:cubicBezTo>
                  <a:cubicBezTo>
                    <a:pt x="43158" y="8849"/>
                    <a:pt x="65675" y="0"/>
                    <a:pt x="93031" y="0"/>
                  </a:cubicBezTo>
                  <a:cubicBezTo>
                    <a:pt x="120148" y="0"/>
                    <a:pt x="142551" y="8849"/>
                    <a:pt x="160239" y="26537"/>
                  </a:cubicBezTo>
                  <a:cubicBezTo>
                    <a:pt x="171793" y="38090"/>
                    <a:pt x="178994" y="50825"/>
                    <a:pt x="181823" y="64732"/>
                  </a:cubicBezTo>
                  <a:close/>
                  <a:moveTo>
                    <a:pt x="136893" y="128054"/>
                  </a:moveTo>
                  <a:cubicBezTo>
                    <a:pt x="136893" y="104708"/>
                    <a:pt x="136007" y="88440"/>
                    <a:pt x="134245" y="79238"/>
                  </a:cubicBezTo>
                  <a:cubicBezTo>
                    <a:pt x="132474" y="70037"/>
                    <a:pt x="129226" y="62732"/>
                    <a:pt x="124511" y="57312"/>
                  </a:cubicBezTo>
                  <a:cubicBezTo>
                    <a:pt x="116729" y="48349"/>
                    <a:pt x="106242" y="43863"/>
                    <a:pt x="93031" y="43863"/>
                  </a:cubicBezTo>
                  <a:cubicBezTo>
                    <a:pt x="80058" y="43863"/>
                    <a:pt x="69447" y="48349"/>
                    <a:pt x="61198" y="57312"/>
                  </a:cubicBezTo>
                  <a:cubicBezTo>
                    <a:pt x="56474" y="62732"/>
                    <a:pt x="53292" y="70037"/>
                    <a:pt x="51645" y="79238"/>
                  </a:cubicBezTo>
                  <a:cubicBezTo>
                    <a:pt x="49997" y="88440"/>
                    <a:pt x="49168" y="104708"/>
                    <a:pt x="49168" y="128054"/>
                  </a:cubicBezTo>
                  <a:cubicBezTo>
                    <a:pt x="49168" y="151400"/>
                    <a:pt x="49997" y="167611"/>
                    <a:pt x="51645" y="176698"/>
                  </a:cubicBezTo>
                  <a:cubicBezTo>
                    <a:pt x="53292" y="185776"/>
                    <a:pt x="56474" y="193024"/>
                    <a:pt x="61198" y="198453"/>
                  </a:cubicBezTo>
                  <a:cubicBezTo>
                    <a:pt x="69685" y="207645"/>
                    <a:pt x="80296" y="212246"/>
                    <a:pt x="93031" y="212246"/>
                  </a:cubicBezTo>
                  <a:cubicBezTo>
                    <a:pt x="106004" y="212246"/>
                    <a:pt x="116500" y="207645"/>
                    <a:pt x="124511" y="198453"/>
                  </a:cubicBezTo>
                  <a:cubicBezTo>
                    <a:pt x="129226" y="192786"/>
                    <a:pt x="132474" y="185423"/>
                    <a:pt x="134245" y="176336"/>
                  </a:cubicBezTo>
                  <a:cubicBezTo>
                    <a:pt x="136007" y="167259"/>
                    <a:pt x="136893" y="151162"/>
                    <a:pt x="136893" y="128054"/>
                  </a:cubicBezTo>
                  <a:close/>
                </a:path>
              </a:pathLst>
            </a:custGeom>
            <a:solidFill>
              <a:srgbClr val="221F20"/>
            </a:solidFill>
            <a:ln w="9525" cap="flat">
              <a:noFill/>
              <a:prstDash val="solid"/>
              <a:round/>
            </a:ln>
          </p:spPr>
          <p:txBody>
            <a:bodyPr rtlCol="0" anchor="ctr"/>
            <a:lstStyle/>
            <a:p>
              <a:endParaRPr lang="en-GB"/>
            </a:p>
          </p:txBody>
        </p:sp>
        <p:sp>
          <p:nvSpPr>
            <p:cNvPr id="365" name="Freeform: Shape 364">
              <a:extLst>
                <a:ext uri="{FF2B5EF4-FFF2-40B4-BE49-F238E27FC236}">
                  <a16:creationId xmlns:a16="http://schemas.microsoft.com/office/drawing/2014/main" id="{9EA9C676-62C9-4319-B5B6-AFFF7334919A}"/>
                </a:ext>
              </a:extLst>
            </p:cNvPr>
            <p:cNvSpPr/>
            <p:nvPr/>
          </p:nvSpPr>
          <p:spPr>
            <a:xfrm>
              <a:off x="597201" y="6107676"/>
              <a:ext cx="110003" cy="151984"/>
            </a:xfrm>
            <a:custGeom>
              <a:avLst/>
              <a:gdLst>
                <a:gd name="connsiteX0" fmla="*/ 185366 w 185366"/>
                <a:gd name="connsiteY0" fmla="*/ 176517 h 256108"/>
                <a:gd name="connsiteX1" fmla="*/ 153876 w 185366"/>
                <a:gd name="connsiteY1" fmla="*/ 235591 h 256108"/>
                <a:gd name="connsiteX2" fmla="*/ 93040 w 185366"/>
                <a:gd name="connsiteY2" fmla="*/ 256108 h 256108"/>
                <a:gd name="connsiteX3" fmla="*/ 25470 w 185366"/>
                <a:gd name="connsiteY3" fmla="*/ 229581 h 256108"/>
                <a:gd name="connsiteX4" fmla="*/ 4067 w 185366"/>
                <a:gd name="connsiteY4" fmla="*/ 191548 h 256108"/>
                <a:gd name="connsiteX5" fmla="*/ 0 w 185366"/>
                <a:gd name="connsiteY5" fmla="*/ 128054 h 256108"/>
                <a:gd name="connsiteX6" fmla="*/ 4067 w 185366"/>
                <a:gd name="connsiteY6" fmla="*/ 64560 h 256108"/>
                <a:gd name="connsiteX7" fmla="*/ 25470 w 185366"/>
                <a:gd name="connsiteY7" fmla="*/ 26537 h 256108"/>
                <a:gd name="connsiteX8" fmla="*/ 93040 w 185366"/>
                <a:gd name="connsiteY8" fmla="*/ 0 h 256108"/>
                <a:gd name="connsiteX9" fmla="*/ 153876 w 185366"/>
                <a:gd name="connsiteY9" fmla="*/ 20517 h 256108"/>
                <a:gd name="connsiteX10" fmla="*/ 185366 w 185366"/>
                <a:gd name="connsiteY10" fmla="*/ 79591 h 256108"/>
                <a:gd name="connsiteX11" fmla="*/ 135131 w 185366"/>
                <a:gd name="connsiteY11" fmla="*/ 79591 h 256108"/>
                <a:gd name="connsiteX12" fmla="*/ 93040 w 185366"/>
                <a:gd name="connsiteY12" fmla="*/ 43863 h 256108"/>
                <a:gd name="connsiteX13" fmla="*/ 61551 w 185366"/>
                <a:gd name="connsiteY13" fmla="*/ 56950 h 256108"/>
                <a:gd name="connsiteX14" fmla="*/ 51826 w 185366"/>
                <a:gd name="connsiteY14" fmla="*/ 79067 h 256108"/>
                <a:gd name="connsiteX15" fmla="*/ 49168 w 185366"/>
                <a:gd name="connsiteY15" fmla="*/ 128054 h 256108"/>
                <a:gd name="connsiteX16" fmla="*/ 51826 w 185366"/>
                <a:gd name="connsiteY16" fmla="*/ 177051 h 256108"/>
                <a:gd name="connsiteX17" fmla="*/ 61551 w 185366"/>
                <a:gd name="connsiteY17" fmla="*/ 199158 h 256108"/>
                <a:gd name="connsiteX18" fmla="*/ 93040 w 185366"/>
                <a:gd name="connsiteY18" fmla="*/ 212246 h 256108"/>
                <a:gd name="connsiteX19" fmla="*/ 135484 w 185366"/>
                <a:gd name="connsiteY19" fmla="*/ 176517 h 256108"/>
                <a:gd name="connsiteX20" fmla="*/ 185366 w 185366"/>
                <a:gd name="connsiteY20" fmla="*/ 176517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5366" h="256108">
                  <a:moveTo>
                    <a:pt x="185366" y="176517"/>
                  </a:moveTo>
                  <a:cubicBezTo>
                    <a:pt x="180880" y="202225"/>
                    <a:pt x="170383" y="221913"/>
                    <a:pt x="153876" y="235591"/>
                  </a:cubicBezTo>
                  <a:cubicBezTo>
                    <a:pt x="137370" y="249269"/>
                    <a:pt x="117091" y="256108"/>
                    <a:pt x="93040" y="256108"/>
                  </a:cubicBezTo>
                  <a:cubicBezTo>
                    <a:pt x="66151" y="256108"/>
                    <a:pt x="43634" y="247269"/>
                    <a:pt x="25470" y="229581"/>
                  </a:cubicBezTo>
                  <a:cubicBezTo>
                    <a:pt x="13916" y="218027"/>
                    <a:pt x="6782" y="205349"/>
                    <a:pt x="4067" y="191548"/>
                  </a:cubicBezTo>
                  <a:cubicBezTo>
                    <a:pt x="1362" y="177756"/>
                    <a:pt x="0" y="156591"/>
                    <a:pt x="0" y="128054"/>
                  </a:cubicBezTo>
                  <a:cubicBezTo>
                    <a:pt x="0" y="99517"/>
                    <a:pt x="1362" y="78353"/>
                    <a:pt x="4067" y="64560"/>
                  </a:cubicBezTo>
                  <a:cubicBezTo>
                    <a:pt x="6782" y="50759"/>
                    <a:pt x="13916" y="38090"/>
                    <a:pt x="25470" y="26537"/>
                  </a:cubicBezTo>
                  <a:cubicBezTo>
                    <a:pt x="43634" y="8849"/>
                    <a:pt x="66151" y="0"/>
                    <a:pt x="93040" y="0"/>
                  </a:cubicBezTo>
                  <a:cubicBezTo>
                    <a:pt x="117091" y="0"/>
                    <a:pt x="137370" y="6839"/>
                    <a:pt x="153876" y="20517"/>
                  </a:cubicBezTo>
                  <a:cubicBezTo>
                    <a:pt x="170383" y="34195"/>
                    <a:pt x="180880" y="53892"/>
                    <a:pt x="185366" y="79591"/>
                  </a:cubicBezTo>
                  <a:lnTo>
                    <a:pt x="135131" y="79591"/>
                  </a:lnTo>
                  <a:cubicBezTo>
                    <a:pt x="129473" y="55778"/>
                    <a:pt x="115443" y="43863"/>
                    <a:pt x="93040" y="43863"/>
                  </a:cubicBezTo>
                  <a:cubicBezTo>
                    <a:pt x="79591" y="43863"/>
                    <a:pt x="69104" y="48225"/>
                    <a:pt x="61551" y="56950"/>
                  </a:cubicBezTo>
                  <a:cubicBezTo>
                    <a:pt x="56836" y="62379"/>
                    <a:pt x="53597" y="69752"/>
                    <a:pt x="51826" y="79067"/>
                  </a:cubicBezTo>
                  <a:cubicBezTo>
                    <a:pt x="50054" y="88373"/>
                    <a:pt x="49168" y="104708"/>
                    <a:pt x="49168" y="128054"/>
                  </a:cubicBezTo>
                  <a:cubicBezTo>
                    <a:pt x="49168" y="151400"/>
                    <a:pt x="50054" y="167735"/>
                    <a:pt x="51826" y="177051"/>
                  </a:cubicBezTo>
                  <a:cubicBezTo>
                    <a:pt x="53597" y="186366"/>
                    <a:pt x="56836" y="193729"/>
                    <a:pt x="61551" y="199158"/>
                  </a:cubicBezTo>
                  <a:cubicBezTo>
                    <a:pt x="69104" y="207883"/>
                    <a:pt x="79591" y="212246"/>
                    <a:pt x="93040" y="212246"/>
                  </a:cubicBezTo>
                  <a:cubicBezTo>
                    <a:pt x="115672" y="212246"/>
                    <a:pt x="129826" y="200339"/>
                    <a:pt x="135484" y="176517"/>
                  </a:cubicBezTo>
                  <a:lnTo>
                    <a:pt x="185366" y="176517"/>
                  </a:lnTo>
                  <a:close/>
                </a:path>
              </a:pathLst>
            </a:custGeom>
            <a:solidFill>
              <a:srgbClr val="221F20"/>
            </a:solidFill>
            <a:ln w="9525" cap="flat">
              <a:noFill/>
              <a:prstDash val="solid"/>
              <a:round/>
            </a:ln>
          </p:spPr>
          <p:txBody>
            <a:bodyPr rtlCol="0" anchor="ctr"/>
            <a:lstStyle/>
            <a:p>
              <a:endParaRPr lang="en-GB"/>
            </a:p>
          </p:txBody>
        </p:sp>
        <p:sp>
          <p:nvSpPr>
            <p:cNvPr id="366" name="Freeform: Shape 365">
              <a:extLst>
                <a:ext uri="{FF2B5EF4-FFF2-40B4-BE49-F238E27FC236}">
                  <a16:creationId xmlns:a16="http://schemas.microsoft.com/office/drawing/2014/main" id="{84429BAC-099F-4944-9641-D0F5AE13DFC4}"/>
                </a:ext>
              </a:extLst>
            </p:cNvPr>
            <p:cNvSpPr/>
            <p:nvPr/>
          </p:nvSpPr>
          <p:spPr>
            <a:xfrm>
              <a:off x="732148" y="6108937"/>
              <a:ext cx="98449" cy="149463"/>
            </a:xfrm>
            <a:custGeom>
              <a:avLst/>
              <a:gdLst>
                <a:gd name="connsiteX0" fmla="*/ 165897 w 165896"/>
                <a:gd name="connsiteY0" fmla="*/ 251860 h 251860"/>
                <a:gd name="connsiteX1" fmla="*/ 0 w 165896"/>
                <a:gd name="connsiteY1" fmla="*/ 251860 h 251860"/>
                <a:gd name="connsiteX2" fmla="*/ 0 w 165896"/>
                <a:gd name="connsiteY2" fmla="*/ 0 h 251860"/>
                <a:gd name="connsiteX3" fmla="*/ 165897 w 165896"/>
                <a:gd name="connsiteY3" fmla="*/ 0 h 251860"/>
                <a:gd name="connsiteX4" fmla="*/ 165897 w 165896"/>
                <a:gd name="connsiteY4" fmla="*/ 43863 h 251860"/>
                <a:gd name="connsiteX5" fmla="*/ 49168 w 165896"/>
                <a:gd name="connsiteY5" fmla="*/ 43863 h 251860"/>
                <a:gd name="connsiteX6" fmla="*/ 49168 w 165896"/>
                <a:gd name="connsiteY6" fmla="*/ 102937 h 251860"/>
                <a:gd name="connsiteX7" fmla="*/ 148571 w 165896"/>
                <a:gd name="connsiteY7" fmla="*/ 102937 h 251860"/>
                <a:gd name="connsiteX8" fmla="*/ 148571 w 165896"/>
                <a:gd name="connsiteY8" fmla="*/ 146799 h 251860"/>
                <a:gd name="connsiteX9" fmla="*/ 49168 w 165896"/>
                <a:gd name="connsiteY9" fmla="*/ 146799 h 251860"/>
                <a:gd name="connsiteX10" fmla="*/ 49168 w 165896"/>
                <a:gd name="connsiteY10" fmla="*/ 207997 h 251860"/>
                <a:gd name="connsiteX11" fmla="*/ 165897 w 165896"/>
                <a:gd name="connsiteY11" fmla="*/ 207997 h 251860"/>
                <a:gd name="connsiteX12" fmla="*/ 165897 w 165896"/>
                <a:gd name="connsiteY12"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5896" h="251860">
                  <a:moveTo>
                    <a:pt x="165897" y="251860"/>
                  </a:moveTo>
                  <a:lnTo>
                    <a:pt x="0" y="251860"/>
                  </a:lnTo>
                  <a:lnTo>
                    <a:pt x="0" y="0"/>
                  </a:lnTo>
                  <a:lnTo>
                    <a:pt x="165897" y="0"/>
                  </a:lnTo>
                  <a:lnTo>
                    <a:pt x="165897" y="43863"/>
                  </a:lnTo>
                  <a:lnTo>
                    <a:pt x="49168" y="43863"/>
                  </a:lnTo>
                  <a:lnTo>
                    <a:pt x="49168" y="102937"/>
                  </a:lnTo>
                  <a:lnTo>
                    <a:pt x="148571" y="102937"/>
                  </a:lnTo>
                  <a:lnTo>
                    <a:pt x="148571" y="146799"/>
                  </a:lnTo>
                  <a:lnTo>
                    <a:pt x="49168" y="146799"/>
                  </a:lnTo>
                  <a:lnTo>
                    <a:pt x="49168" y="207997"/>
                  </a:lnTo>
                  <a:lnTo>
                    <a:pt x="165897" y="207997"/>
                  </a:lnTo>
                  <a:lnTo>
                    <a:pt x="165897" y="251860"/>
                  </a:lnTo>
                  <a:close/>
                </a:path>
              </a:pathLst>
            </a:custGeom>
            <a:solidFill>
              <a:srgbClr val="221F20"/>
            </a:solidFill>
            <a:ln w="9525" cap="flat">
              <a:noFill/>
              <a:prstDash val="solid"/>
              <a:round/>
            </a:ln>
          </p:spPr>
          <p:txBody>
            <a:bodyPr rtlCol="0" anchor="ctr"/>
            <a:lstStyle/>
            <a:p>
              <a:endParaRPr lang="en-GB"/>
            </a:p>
          </p:txBody>
        </p:sp>
        <p:sp>
          <p:nvSpPr>
            <p:cNvPr id="367" name="Freeform: Shape 366">
              <a:extLst>
                <a:ext uri="{FF2B5EF4-FFF2-40B4-BE49-F238E27FC236}">
                  <a16:creationId xmlns:a16="http://schemas.microsoft.com/office/drawing/2014/main" id="{73FA9950-C78C-4552-97AA-77F0CFC7E8C4}"/>
                </a:ext>
              </a:extLst>
            </p:cNvPr>
            <p:cNvSpPr/>
            <p:nvPr/>
          </p:nvSpPr>
          <p:spPr>
            <a:xfrm>
              <a:off x="845469" y="6107676"/>
              <a:ext cx="109997" cy="151984"/>
            </a:xfrm>
            <a:custGeom>
              <a:avLst/>
              <a:gdLst>
                <a:gd name="connsiteX0" fmla="*/ 185356 w 185356"/>
                <a:gd name="connsiteY0" fmla="*/ 179699 h 256108"/>
                <a:gd name="connsiteX1" fmla="*/ 159182 w 185356"/>
                <a:gd name="connsiteY1" fmla="*/ 235772 h 256108"/>
                <a:gd name="connsiteX2" fmla="*/ 91973 w 185356"/>
                <a:gd name="connsiteY2" fmla="*/ 256108 h 256108"/>
                <a:gd name="connsiteX3" fmla="*/ 39976 w 185356"/>
                <a:gd name="connsiteY3" fmla="*/ 248507 h 256108"/>
                <a:gd name="connsiteX4" fmla="*/ 0 w 185356"/>
                <a:gd name="connsiteY4" fmla="*/ 222856 h 256108"/>
                <a:gd name="connsiteX5" fmla="*/ 31833 w 185356"/>
                <a:gd name="connsiteY5" fmla="*/ 191024 h 256108"/>
                <a:gd name="connsiteX6" fmla="*/ 92326 w 185356"/>
                <a:gd name="connsiteY6" fmla="*/ 212246 h 256108"/>
                <a:gd name="connsiteX7" fmla="*/ 125758 w 185356"/>
                <a:gd name="connsiteY7" fmla="*/ 204111 h 256108"/>
                <a:gd name="connsiteX8" fmla="*/ 137255 w 185356"/>
                <a:gd name="connsiteY8" fmla="*/ 180765 h 256108"/>
                <a:gd name="connsiteX9" fmla="*/ 129464 w 185356"/>
                <a:gd name="connsiteY9" fmla="*/ 159896 h 256108"/>
                <a:gd name="connsiteX10" fmla="*/ 106832 w 185356"/>
                <a:gd name="connsiteY10" fmla="*/ 151400 h 256108"/>
                <a:gd name="connsiteX11" fmla="*/ 76762 w 185356"/>
                <a:gd name="connsiteY11" fmla="*/ 146799 h 256108"/>
                <a:gd name="connsiteX12" fmla="*/ 27946 w 185356"/>
                <a:gd name="connsiteY12" fmla="*/ 125930 h 256108"/>
                <a:gd name="connsiteX13" fmla="*/ 9906 w 185356"/>
                <a:gd name="connsiteY13" fmla="*/ 76410 h 256108"/>
                <a:gd name="connsiteX14" fmla="*/ 33604 w 185356"/>
                <a:gd name="connsiteY14" fmla="*/ 21050 h 256108"/>
                <a:gd name="connsiteX15" fmla="*/ 97631 w 185356"/>
                <a:gd name="connsiteY15" fmla="*/ 0 h 256108"/>
                <a:gd name="connsiteX16" fmla="*/ 178994 w 185356"/>
                <a:gd name="connsiteY16" fmla="*/ 29366 h 256108"/>
                <a:gd name="connsiteX17" fmla="*/ 147866 w 185356"/>
                <a:gd name="connsiteY17" fmla="*/ 60141 h 256108"/>
                <a:gd name="connsiteX18" fmla="*/ 96221 w 185356"/>
                <a:gd name="connsiteY18" fmla="*/ 42805 h 256108"/>
                <a:gd name="connsiteX19" fmla="*/ 67561 w 185356"/>
                <a:gd name="connsiteY19" fmla="*/ 51826 h 256108"/>
                <a:gd name="connsiteX20" fmla="*/ 57655 w 185356"/>
                <a:gd name="connsiteY20" fmla="*/ 74638 h 256108"/>
                <a:gd name="connsiteX21" fmla="*/ 64732 w 185356"/>
                <a:gd name="connsiteY21" fmla="*/ 92678 h 256108"/>
                <a:gd name="connsiteX22" fmla="*/ 87725 w 185356"/>
                <a:gd name="connsiteY22" fmla="*/ 102232 h 256108"/>
                <a:gd name="connsiteX23" fmla="*/ 117796 w 185356"/>
                <a:gd name="connsiteY23" fmla="*/ 106832 h 256108"/>
                <a:gd name="connsiteX24" fmla="*/ 165906 w 185356"/>
                <a:gd name="connsiteY24" fmla="*/ 126644 h 256108"/>
                <a:gd name="connsiteX25" fmla="*/ 185356 w 185356"/>
                <a:gd name="connsiteY25" fmla="*/ 179699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5356" h="256108">
                  <a:moveTo>
                    <a:pt x="185356" y="179699"/>
                  </a:moveTo>
                  <a:cubicBezTo>
                    <a:pt x="185356" y="203521"/>
                    <a:pt x="176632" y="222209"/>
                    <a:pt x="159182" y="235772"/>
                  </a:cubicBezTo>
                  <a:cubicBezTo>
                    <a:pt x="141732" y="249326"/>
                    <a:pt x="119329" y="256108"/>
                    <a:pt x="91973" y="256108"/>
                  </a:cubicBezTo>
                  <a:cubicBezTo>
                    <a:pt x="71923" y="256108"/>
                    <a:pt x="54597" y="253575"/>
                    <a:pt x="39976" y="248507"/>
                  </a:cubicBezTo>
                  <a:cubicBezTo>
                    <a:pt x="25356" y="243430"/>
                    <a:pt x="12030" y="234887"/>
                    <a:pt x="0" y="222856"/>
                  </a:cubicBezTo>
                  <a:lnTo>
                    <a:pt x="31833" y="191024"/>
                  </a:lnTo>
                  <a:cubicBezTo>
                    <a:pt x="45987" y="205169"/>
                    <a:pt x="66151" y="212246"/>
                    <a:pt x="92326" y="212246"/>
                  </a:cubicBezTo>
                  <a:cubicBezTo>
                    <a:pt x="106947" y="212246"/>
                    <a:pt x="118091" y="209531"/>
                    <a:pt x="125758" y="204111"/>
                  </a:cubicBezTo>
                  <a:cubicBezTo>
                    <a:pt x="133417" y="198682"/>
                    <a:pt x="137255" y="190900"/>
                    <a:pt x="137255" y="180765"/>
                  </a:cubicBezTo>
                  <a:cubicBezTo>
                    <a:pt x="137255" y="172041"/>
                    <a:pt x="134655" y="165078"/>
                    <a:pt x="129464" y="159896"/>
                  </a:cubicBezTo>
                  <a:cubicBezTo>
                    <a:pt x="124987" y="155648"/>
                    <a:pt x="117443" y="152819"/>
                    <a:pt x="106832" y="151400"/>
                  </a:cubicBezTo>
                  <a:lnTo>
                    <a:pt x="76762" y="146799"/>
                  </a:lnTo>
                  <a:cubicBezTo>
                    <a:pt x="55540" y="143742"/>
                    <a:pt x="39262" y="136779"/>
                    <a:pt x="27946" y="125930"/>
                  </a:cubicBezTo>
                  <a:cubicBezTo>
                    <a:pt x="15916" y="114138"/>
                    <a:pt x="9906" y="97631"/>
                    <a:pt x="9906" y="76410"/>
                  </a:cubicBezTo>
                  <a:cubicBezTo>
                    <a:pt x="9906" y="53531"/>
                    <a:pt x="17802" y="35081"/>
                    <a:pt x="33604" y="21050"/>
                  </a:cubicBezTo>
                  <a:cubicBezTo>
                    <a:pt x="49406" y="7020"/>
                    <a:pt x="70752" y="0"/>
                    <a:pt x="97631" y="0"/>
                  </a:cubicBezTo>
                  <a:cubicBezTo>
                    <a:pt x="131588" y="0"/>
                    <a:pt x="158715" y="9792"/>
                    <a:pt x="178994" y="29366"/>
                  </a:cubicBezTo>
                  <a:lnTo>
                    <a:pt x="147866" y="60141"/>
                  </a:lnTo>
                  <a:cubicBezTo>
                    <a:pt x="136074" y="48577"/>
                    <a:pt x="118853" y="42805"/>
                    <a:pt x="96221" y="42805"/>
                  </a:cubicBezTo>
                  <a:cubicBezTo>
                    <a:pt x="83715" y="42805"/>
                    <a:pt x="74171" y="45815"/>
                    <a:pt x="67561" y="51826"/>
                  </a:cubicBezTo>
                  <a:cubicBezTo>
                    <a:pt x="60960" y="57836"/>
                    <a:pt x="57655" y="65446"/>
                    <a:pt x="57655" y="74638"/>
                  </a:cubicBezTo>
                  <a:cubicBezTo>
                    <a:pt x="57655" y="82191"/>
                    <a:pt x="60017" y="88202"/>
                    <a:pt x="64732" y="92678"/>
                  </a:cubicBezTo>
                  <a:cubicBezTo>
                    <a:pt x="70161" y="97631"/>
                    <a:pt x="77819" y="100813"/>
                    <a:pt x="87725" y="102232"/>
                  </a:cubicBezTo>
                  <a:lnTo>
                    <a:pt x="117796" y="106832"/>
                  </a:lnTo>
                  <a:cubicBezTo>
                    <a:pt x="139255" y="109899"/>
                    <a:pt x="155296" y="116500"/>
                    <a:pt x="165906" y="126644"/>
                  </a:cubicBezTo>
                  <a:cubicBezTo>
                    <a:pt x="178870" y="138665"/>
                    <a:pt x="185356" y="156353"/>
                    <a:pt x="185356" y="179699"/>
                  </a:cubicBezTo>
                  <a:close/>
                </a:path>
              </a:pathLst>
            </a:custGeom>
            <a:solidFill>
              <a:srgbClr val="221F20"/>
            </a:solidFill>
            <a:ln w="9525" cap="flat">
              <a:noFill/>
              <a:prstDash val="solid"/>
              <a:round/>
            </a:ln>
          </p:spPr>
          <p:txBody>
            <a:bodyPr rtlCol="0" anchor="ctr"/>
            <a:lstStyle/>
            <a:p>
              <a:endParaRPr lang="en-GB"/>
            </a:p>
          </p:txBody>
        </p:sp>
        <p:sp>
          <p:nvSpPr>
            <p:cNvPr id="368" name="Freeform: Shape 367">
              <a:extLst>
                <a:ext uri="{FF2B5EF4-FFF2-40B4-BE49-F238E27FC236}">
                  <a16:creationId xmlns:a16="http://schemas.microsoft.com/office/drawing/2014/main" id="{94B6AAD9-B45E-49A5-B062-90C74036F91D}"/>
                </a:ext>
              </a:extLst>
            </p:cNvPr>
            <p:cNvSpPr/>
            <p:nvPr/>
          </p:nvSpPr>
          <p:spPr>
            <a:xfrm>
              <a:off x="969287" y="6107676"/>
              <a:ext cx="109997" cy="151984"/>
            </a:xfrm>
            <a:custGeom>
              <a:avLst/>
              <a:gdLst>
                <a:gd name="connsiteX0" fmla="*/ 185356 w 185356"/>
                <a:gd name="connsiteY0" fmla="*/ 179699 h 256108"/>
                <a:gd name="connsiteX1" fmla="*/ 159182 w 185356"/>
                <a:gd name="connsiteY1" fmla="*/ 235772 h 256108"/>
                <a:gd name="connsiteX2" fmla="*/ 91973 w 185356"/>
                <a:gd name="connsiteY2" fmla="*/ 256108 h 256108"/>
                <a:gd name="connsiteX3" fmla="*/ 39976 w 185356"/>
                <a:gd name="connsiteY3" fmla="*/ 248507 h 256108"/>
                <a:gd name="connsiteX4" fmla="*/ 0 w 185356"/>
                <a:gd name="connsiteY4" fmla="*/ 222856 h 256108"/>
                <a:gd name="connsiteX5" fmla="*/ 31842 w 185356"/>
                <a:gd name="connsiteY5" fmla="*/ 191024 h 256108"/>
                <a:gd name="connsiteX6" fmla="*/ 92326 w 185356"/>
                <a:gd name="connsiteY6" fmla="*/ 212246 h 256108"/>
                <a:gd name="connsiteX7" fmla="*/ 125759 w 185356"/>
                <a:gd name="connsiteY7" fmla="*/ 204111 h 256108"/>
                <a:gd name="connsiteX8" fmla="*/ 137255 w 185356"/>
                <a:gd name="connsiteY8" fmla="*/ 180765 h 256108"/>
                <a:gd name="connsiteX9" fmla="*/ 129473 w 185356"/>
                <a:gd name="connsiteY9" fmla="*/ 159896 h 256108"/>
                <a:gd name="connsiteX10" fmla="*/ 106832 w 185356"/>
                <a:gd name="connsiteY10" fmla="*/ 151400 h 256108"/>
                <a:gd name="connsiteX11" fmla="*/ 76762 w 185356"/>
                <a:gd name="connsiteY11" fmla="*/ 146799 h 256108"/>
                <a:gd name="connsiteX12" fmla="*/ 27946 w 185356"/>
                <a:gd name="connsiteY12" fmla="*/ 125930 h 256108"/>
                <a:gd name="connsiteX13" fmla="*/ 9906 w 185356"/>
                <a:gd name="connsiteY13" fmla="*/ 76410 h 256108"/>
                <a:gd name="connsiteX14" fmla="*/ 33604 w 185356"/>
                <a:gd name="connsiteY14" fmla="*/ 21050 h 256108"/>
                <a:gd name="connsiteX15" fmla="*/ 97631 w 185356"/>
                <a:gd name="connsiteY15" fmla="*/ 0 h 256108"/>
                <a:gd name="connsiteX16" fmla="*/ 178994 w 185356"/>
                <a:gd name="connsiteY16" fmla="*/ 29366 h 256108"/>
                <a:gd name="connsiteX17" fmla="*/ 147866 w 185356"/>
                <a:gd name="connsiteY17" fmla="*/ 60141 h 256108"/>
                <a:gd name="connsiteX18" fmla="*/ 96221 w 185356"/>
                <a:gd name="connsiteY18" fmla="*/ 42805 h 256108"/>
                <a:gd name="connsiteX19" fmla="*/ 67570 w 185356"/>
                <a:gd name="connsiteY19" fmla="*/ 51826 h 256108"/>
                <a:gd name="connsiteX20" fmla="*/ 57664 w 185356"/>
                <a:gd name="connsiteY20" fmla="*/ 74638 h 256108"/>
                <a:gd name="connsiteX21" fmla="*/ 64732 w 185356"/>
                <a:gd name="connsiteY21" fmla="*/ 92678 h 256108"/>
                <a:gd name="connsiteX22" fmla="*/ 87725 w 185356"/>
                <a:gd name="connsiteY22" fmla="*/ 102232 h 256108"/>
                <a:gd name="connsiteX23" fmla="*/ 117796 w 185356"/>
                <a:gd name="connsiteY23" fmla="*/ 106832 h 256108"/>
                <a:gd name="connsiteX24" fmla="*/ 165906 w 185356"/>
                <a:gd name="connsiteY24" fmla="*/ 126644 h 256108"/>
                <a:gd name="connsiteX25" fmla="*/ 185356 w 185356"/>
                <a:gd name="connsiteY25" fmla="*/ 179699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5356" h="256108">
                  <a:moveTo>
                    <a:pt x="185356" y="179699"/>
                  </a:moveTo>
                  <a:cubicBezTo>
                    <a:pt x="185356" y="203521"/>
                    <a:pt x="176632" y="222209"/>
                    <a:pt x="159182" y="235772"/>
                  </a:cubicBezTo>
                  <a:cubicBezTo>
                    <a:pt x="141732" y="249326"/>
                    <a:pt x="119329" y="256108"/>
                    <a:pt x="91973" y="256108"/>
                  </a:cubicBezTo>
                  <a:cubicBezTo>
                    <a:pt x="71933" y="256108"/>
                    <a:pt x="54597" y="253575"/>
                    <a:pt x="39976" y="248507"/>
                  </a:cubicBezTo>
                  <a:cubicBezTo>
                    <a:pt x="25356" y="243430"/>
                    <a:pt x="12030" y="234887"/>
                    <a:pt x="0" y="222856"/>
                  </a:cubicBezTo>
                  <a:lnTo>
                    <a:pt x="31842" y="191024"/>
                  </a:lnTo>
                  <a:cubicBezTo>
                    <a:pt x="45987" y="205169"/>
                    <a:pt x="66151" y="212246"/>
                    <a:pt x="92326" y="212246"/>
                  </a:cubicBezTo>
                  <a:cubicBezTo>
                    <a:pt x="106947" y="212246"/>
                    <a:pt x="118091" y="209531"/>
                    <a:pt x="125759" y="204111"/>
                  </a:cubicBezTo>
                  <a:cubicBezTo>
                    <a:pt x="133417" y="198682"/>
                    <a:pt x="137255" y="190900"/>
                    <a:pt x="137255" y="180765"/>
                  </a:cubicBezTo>
                  <a:cubicBezTo>
                    <a:pt x="137255" y="172041"/>
                    <a:pt x="134655" y="165078"/>
                    <a:pt x="129473" y="159896"/>
                  </a:cubicBezTo>
                  <a:cubicBezTo>
                    <a:pt x="124987" y="155648"/>
                    <a:pt x="117443" y="152819"/>
                    <a:pt x="106832" y="151400"/>
                  </a:cubicBezTo>
                  <a:lnTo>
                    <a:pt x="76762" y="146799"/>
                  </a:lnTo>
                  <a:cubicBezTo>
                    <a:pt x="55540" y="143742"/>
                    <a:pt x="39262" y="136779"/>
                    <a:pt x="27946" y="125930"/>
                  </a:cubicBezTo>
                  <a:cubicBezTo>
                    <a:pt x="15916" y="114138"/>
                    <a:pt x="9906" y="97631"/>
                    <a:pt x="9906" y="76410"/>
                  </a:cubicBezTo>
                  <a:cubicBezTo>
                    <a:pt x="9906" y="53531"/>
                    <a:pt x="17802" y="35081"/>
                    <a:pt x="33604" y="21050"/>
                  </a:cubicBezTo>
                  <a:cubicBezTo>
                    <a:pt x="49406" y="7020"/>
                    <a:pt x="70752" y="0"/>
                    <a:pt x="97631" y="0"/>
                  </a:cubicBezTo>
                  <a:cubicBezTo>
                    <a:pt x="131588" y="0"/>
                    <a:pt x="158715" y="9792"/>
                    <a:pt x="178994" y="29366"/>
                  </a:cubicBezTo>
                  <a:lnTo>
                    <a:pt x="147866" y="60141"/>
                  </a:lnTo>
                  <a:cubicBezTo>
                    <a:pt x="136074" y="48577"/>
                    <a:pt x="118863" y="42805"/>
                    <a:pt x="96221" y="42805"/>
                  </a:cubicBezTo>
                  <a:cubicBezTo>
                    <a:pt x="83715" y="42805"/>
                    <a:pt x="74171" y="45815"/>
                    <a:pt x="67570" y="51826"/>
                  </a:cubicBezTo>
                  <a:cubicBezTo>
                    <a:pt x="60960" y="57836"/>
                    <a:pt x="57664" y="65446"/>
                    <a:pt x="57664" y="74638"/>
                  </a:cubicBezTo>
                  <a:cubicBezTo>
                    <a:pt x="57664" y="82191"/>
                    <a:pt x="60017" y="88202"/>
                    <a:pt x="64732" y="92678"/>
                  </a:cubicBezTo>
                  <a:cubicBezTo>
                    <a:pt x="70161" y="97631"/>
                    <a:pt x="77829" y="100813"/>
                    <a:pt x="87725" y="102232"/>
                  </a:cubicBezTo>
                  <a:lnTo>
                    <a:pt x="117796" y="106832"/>
                  </a:lnTo>
                  <a:cubicBezTo>
                    <a:pt x="139255" y="109899"/>
                    <a:pt x="155296" y="116500"/>
                    <a:pt x="165906" y="126644"/>
                  </a:cubicBezTo>
                  <a:cubicBezTo>
                    <a:pt x="178879" y="138665"/>
                    <a:pt x="185356" y="156353"/>
                    <a:pt x="185356" y="179699"/>
                  </a:cubicBezTo>
                  <a:close/>
                </a:path>
              </a:pathLst>
            </a:custGeom>
            <a:solidFill>
              <a:srgbClr val="221F20"/>
            </a:solidFill>
            <a:ln w="9525" cap="flat">
              <a:noFill/>
              <a:prstDash val="solid"/>
              <a:round/>
            </a:ln>
          </p:spPr>
          <p:txBody>
            <a:bodyPr rtlCol="0" anchor="ctr"/>
            <a:lstStyle/>
            <a:p>
              <a:endParaRPr lang="en-GB"/>
            </a:p>
          </p:txBody>
        </p:sp>
        <p:sp>
          <p:nvSpPr>
            <p:cNvPr id="369" name="Freeform: Shape 368">
              <a:extLst>
                <a:ext uri="{FF2B5EF4-FFF2-40B4-BE49-F238E27FC236}">
                  <a16:creationId xmlns:a16="http://schemas.microsoft.com/office/drawing/2014/main" id="{CA5398A1-DCDA-4581-A7C4-07CD617181ED}"/>
                </a:ext>
              </a:extLst>
            </p:cNvPr>
            <p:cNvSpPr/>
            <p:nvPr/>
          </p:nvSpPr>
          <p:spPr>
            <a:xfrm>
              <a:off x="1141563" y="6107676"/>
              <a:ext cx="109997" cy="151984"/>
            </a:xfrm>
            <a:custGeom>
              <a:avLst/>
              <a:gdLst>
                <a:gd name="connsiteX0" fmla="*/ 185357 w 185356"/>
                <a:gd name="connsiteY0" fmla="*/ 179699 h 256108"/>
                <a:gd name="connsiteX1" fmla="*/ 159182 w 185356"/>
                <a:gd name="connsiteY1" fmla="*/ 235772 h 256108"/>
                <a:gd name="connsiteX2" fmla="*/ 91973 w 185356"/>
                <a:gd name="connsiteY2" fmla="*/ 256108 h 256108"/>
                <a:gd name="connsiteX3" fmla="*/ 39976 w 185356"/>
                <a:gd name="connsiteY3" fmla="*/ 248507 h 256108"/>
                <a:gd name="connsiteX4" fmla="*/ 0 w 185356"/>
                <a:gd name="connsiteY4" fmla="*/ 222856 h 256108"/>
                <a:gd name="connsiteX5" fmla="*/ 31833 w 185356"/>
                <a:gd name="connsiteY5" fmla="*/ 191024 h 256108"/>
                <a:gd name="connsiteX6" fmla="*/ 92326 w 185356"/>
                <a:gd name="connsiteY6" fmla="*/ 212246 h 256108"/>
                <a:gd name="connsiteX7" fmla="*/ 125759 w 185356"/>
                <a:gd name="connsiteY7" fmla="*/ 204111 h 256108"/>
                <a:gd name="connsiteX8" fmla="*/ 137255 w 185356"/>
                <a:gd name="connsiteY8" fmla="*/ 180765 h 256108"/>
                <a:gd name="connsiteX9" fmla="*/ 129464 w 185356"/>
                <a:gd name="connsiteY9" fmla="*/ 159896 h 256108"/>
                <a:gd name="connsiteX10" fmla="*/ 106832 w 185356"/>
                <a:gd name="connsiteY10" fmla="*/ 151400 h 256108"/>
                <a:gd name="connsiteX11" fmla="*/ 76762 w 185356"/>
                <a:gd name="connsiteY11" fmla="*/ 146799 h 256108"/>
                <a:gd name="connsiteX12" fmla="*/ 27946 w 185356"/>
                <a:gd name="connsiteY12" fmla="*/ 125930 h 256108"/>
                <a:gd name="connsiteX13" fmla="*/ 9906 w 185356"/>
                <a:gd name="connsiteY13" fmla="*/ 76410 h 256108"/>
                <a:gd name="connsiteX14" fmla="*/ 33604 w 185356"/>
                <a:gd name="connsiteY14" fmla="*/ 21050 h 256108"/>
                <a:gd name="connsiteX15" fmla="*/ 97631 w 185356"/>
                <a:gd name="connsiteY15" fmla="*/ 0 h 256108"/>
                <a:gd name="connsiteX16" fmla="*/ 178994 w 185356"/>
                <a:gd name="connsiteY16" fmla="*/ 29366 h 256108"/>
                <a:gd name="connsiteX17" fmla="*/ 147866 w 185356"/>
                <a:gd name="connsiteY17" fmla="*/ 60141 h 256108"/>
                <a:gd name="connsiteX18" fmla="*/ 96222 w 185356"/>
                <a:gd name="connsiteY18" fmla="*/ 42805 h 256108"/>
                <a:gd name="connsiteX19" fmla="*/ 67561 w 185356"/>
                <a:gd name="connsiteY19" fmla="*/ 51826 h 256108"/>
                <a:gd name="connsiteX20" fmla="*/ 57655 w 185356"/>
                <a:gd name="connsiteY20" fmla="*/ 74638 h 256108"/>
                <a:gd name="connsiteX21" fmla="*/ 64732 w 185356"/>
                <a:gd name="connsiteY21" fmla="*/ 92678 h 256108"/>
                <a:gd name="connsiteX22" fmla="*/ 87725 w 185356"/>
                <a:gd name="connsiteY22" fmla="*/ 102232 h 256108"/>
                <a:gd name="connsiteX23" fmla="*/ 117796 w 185356"/>
                <a:gd name="connsiteY23" fmla="*/ 106832 h 256108"/>
                <a:gd name="connsiteX24" fmla="*/ 165906 w 185356"/>
                <a:gd name="connsiteY24" fmla="*/ 126644 h 256108"/>
                <a:gd name="connsiteX25" fmla="*/ 185357 w 185356"/>
                <a:gd name="connsiteY25" fmla="*/ 179699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5356" h="256108">
                  <a:moveTo>
                    <a:pt x="185357" y="179699"/>
                  </a:moveTo>
                  <a:cubicBezTo>
                    <a:pt x="185357" y="203521"/>
                    <a:pt x="176632" y="222209"/>
                    <a:pt x="159182" y="235772"/>
                  </a:cubicBezTo>
                  <a:cubicBezTo>
                    <a:pt x="141732" y="249326"/>
                    <a:pt x="119329" y="256108"/>
                    <a:pt x="91973" y="256108"/>
                  </a:cubicBezTo>
                  <a:cubicBezTo>
                    <a:pt x="71923" y="256108"/>
                    <a:pt x="54597" y="253575"/>
                    <a:pt x="39976" y="248507"/>
                  </a:cubicBezTo>
                  <a:cubicBezTo>
                    <a:pt x="25356" y="243430"/>
                    <a:pt x="12030" y="234887"/>
                    <a:pt x="0" y="222856"/>
                  </a:cubicBezTo>
                  <a:lnTo>
                    <a:pt x="31833" y="191024"/>
                  </a:lnTo>
                  <a:cubicBezTo>
                    <a:pt x="45987" y="205169"/>
                    <a:pt x="66151" y="212246"/>
                    <a:pt x="92326" y="212246"/>
                  </a:cubicBezTo>
                  <a:cubicBezTo>
                    <a:pt x="106947" y="212246"/>
                    <a:pt x="118091" y="209531"/>
                    <a:pt x="125759" y="204111"/>
                  </a:cubicBezTo>
                  <a:cubicBezTo>
                    <a:pt x="133417" y="198682"/>
                    <a:pt x="137255" y="190900"/>
                    <a:pt x="137255" y="180765"/>
                  </a:cubicBezTo>
                  <a:cubicBezTo>
                    <a:pt x="137255" y="172041"/>
                    <a:pt x="134655" y="165078"/>
                    <a:pt x="129464" y="159896"/>
                  </a:cubicBezTo>
                  <a:cubicBezTo>
                    <a:pt x="124987" y="155648"/>
                    <a:pt x="117443" y="152819"/>
                    <a:pt x="106832" y="151400"/>
                  </a:cubicBezTo>
                  <a:lnTo>
                    <a:pt x="76762" y="146799"/>
                  </a:lnTo>
                  <a:cubicBezTo>
                    <a:pt x="55540" y="143742"/>
                    <a:pt x="39262" y="136779"/>
                    <a:pt x="27946" y="125930"/>
                  </a:cubicBezTo>
                  <a:cubicBezTo>
                    <a:pt x="15916" y="114138"/>
                    <a:pt x="9906" y="97631"/>
                    <a:pt x="9906" y="76410"/>
                  </a:cubicBezTo>
                  <a:cubicBezTo>
                    <a:pt x="9906" y="53531"/>
                    <a:pt x="17802" y="35081"/>
                    <a:pt x="33604" y="21050"/>
                  </a:cubicBezTo>
                  <a:cubicBezTo>
                    <a:pt x="49406" y="7020"/>
                    <a:pt x="70752" y="0"/>
                    <a:pt x="97631" y="0"/>
                  </a:cubicBezTo>
                  <a:cubicBezTo>
                    <a:pt x="131588" y="0"/>
                    <a:pt x="158715" y="9792"/>
                    <a:pt x="178994" y="29366"/>
                  </a:cubicBezTo>
                  <a:lnTo>
                    <a:pt x="147866" y="60141"/>
                  </a:lnTo>
                  <a:cubicBezTo>
                    <a:pt x="136074" y="48577"/>
                    <a:pt x="118853" y="42805"/>
                    <a:pt x="96222" y="42805"/>
                  </a:cubicBezTo>
                  <a:cubicBezTo>
                    <a:pt x="83715" y="42805"/>
                    <a:pt x="74171" y="45815"/>
                    <a:pt x="67561" y="51826"/>
                  </a:cubicBezTo>
                  <a:cubicBezTo>
                    <a:pt x="60960" y="57836"/>
                    <a:pt x="57655" y="65446"/>
                    <a:pt x="57655" y="74638"/>
                  </a:cubicBezTo>
                  <a:cubicBezTo>
                    <a:pt x="57655" y="82191"/>
                    <a:pt x="60017" y="88202"/>
                    <a:pt x="64732" y="92678"/>
                  </a:cubicBezTo>
                  <a:cubicBezTo>
                    <a:pt x="70161" y="97631"/>
                    <a:pt x="77819" y="100813"/>
                    <a:pt x="87725" y="102232"/>
                  </a:cubicBezTo>
                  <a:lnTo>
                    <a:pt x="117796" y="106832"/>
                  </a:lnTo>
                  <a:cubicBezTo>
                    <a:pt x="139255" y="109899"/>
                    <a:pt x="155296" y="116500"/>
                    <a:pt x="165906" y="126644"/>
                  </a:cubicBezTo>
                  <a:cubicBezTo>
                    <a:pt x="178870" y="138665"/>
                    <a:pt x="185357" y="156353"/>
                    <a:pt x="185357" y="179699"/>
                  </a:cubicBezTo>
                  <a:close/>
                </a:path>
              </a:pathLst>
            </a:custGeom>
            <a:solidFill>
              <a:srgbClr val="221F20"/>
            </a:solidFill>
            <a:ln w="9525" cap="flat">
              <a:noFill/>
              <a:prstDash val="solid"/>
              <a:round/>
            </a:ln>
          </p:spPr>
          <p:txBody>
            <a:bodyPr rtlCol="0" anchor="ctr"/>
            <a:lstStyle/>
            <a:p>
              <a:endParaRPr lang="en-GB"/>
            </a:p>
          </p:txBody>
        </p:sp>
        <p:sp>
          <p:nvSpPr>
            <p:cNvPr id="370" name="Freeform: Shape 369">
              <a:extLst>
                <a:ext uri="{FF2B5EF4-FFF2-40B4-BE49-F238E27FC236}">
                  <a16:creationId xmlns:a16="http://schemas.microsoft.com/office/drawing/2014/main" id="{04D87A7A-006C-42FE-A7BB-0E68121D8C7C}"/>
                </a:ext>
              </a:extLst>
            </p:cNvPr>
            <p:cNvSpPr/>
            <p:nvPr/>
          </p:nvSpPr>
          <p:spPr>
            <a:xfrm>
              <a:off x="1262441" y="6108937"/>
              <a:ext cx="131832" cy="149463"/>
            </a:xfrm>
            <a:custGeom>
              <a:avLst/>
              <a:gdLst>
                <a:gd name="connsiteX0" fmla="*/ 222152 w 222151"/>
                <a:gd name="connsiteY0" fmla="*/ 251860 h 251860"/>
                <a:gd name="connsiteX1" fmla="*/ 170859 w 222151"/>
                <a:gd name="connsiteY1" fmla="*/ 251860 h 251860"/>
                <a:gd name="connsiteX2" fmla="*/ 156001 w 222151"/>
                <a:gd name="connsiteY2" fmla="*/ 207293 h 251860"/>
                <a:gd name="connsiteX3" fmla="*/ 66504 w 222151"/>
                <a:gd name="connsiteY3" fmla="*/ 207293 h 251860"/>
                <a:gd name="connsiteX4" fmla="*/ 51292 w 222151"/>
                <a:gd name="connsiteY4" fmla="*/ 251860 h 251860"/>
                <a:gd name="connsiteX5" fmla="*/ 0 w 222151"/>
                <a:gd name="connsiteY5" fmla="*/ 251860 h 251860"/>
                <a:gd name="connsiteX6" fmla="*/ 91621 w 222151"/>
                <a:gd name="connsiteY6" fmla="*/ 0 h 251860"/>
                <a:gd name="connsiteX7" fmla="*/ 130178 w 222151"/>
                <a:gd name="connsiteY7" fmla="*/ 0 h 251860"/>
                <a:gd name="connsiteX8" fmla="*/ 222152 w 222151"/>
                <a:gd name="connsiteY8" fmla="*/ 251860 h 251860"/>
                <a:gd name="connsiteX9" fmla="*/ 142913 w 222151"/>
                <a:gd name="connsiteY9" fmla="*/ 165906 h 251860"/>
                <a:gd name="connsiteX10" fmla="*/ 112138 w 222151"/>
                <a:gd name="connsiteY10" fmla="*/ 74286 h 251860"/>
                <a:gd name="connsiteX11" fmla="*/ 80305 w 222151"/>
                <a:gd name="connsiteY11" fmla="*/ 165906 h 251860"/>
                <a:gd name="connsiteX12" fmla="*/ 142913 w 222151"/>
                <a:gd name="connsiteY12" fmla="*/ 165906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151" h="251860">
                  <a:moveTo>
                    <a:pt x="222152" y="251860"/>
                  </a:moveTo>
                  <a:lnTo>
                    <a:pt x="170859" y="251860"/>
                  </a:lnTo>
                  <a:lnTo>
                    <a:pt x="156001" y="207293"/>
                  </a:lnTo>
                  <a:lnTo>
                    <a:pt x="66504" y="207293"/>
                  </a:lnTo>
                  <a:lnTo>
                    <a:pt x="51292" y="251860"/>
                  </a:lnTo>
                  <a:lnTo>
                    <a:pt x="0" y="251860"/>
                  </a:lnTo>
                  <a:lnTo>
                    <a:pt x="91621" y="0"/>
                  </a:lnTo>
                  <a:lnTo>
                    <a:pt x="130178" y="0"/>
                  </a:lnTo>
                  <a:lnTo>
                    <a:pt x="222152" y="251860"/>
                  </a:lnTo>
                  <a:close/>
                  <a:moveTo>
                    <a:pt x="142913" y="165906"/>
                  </a:moveTo>
                  <a:lnTo>
                    <a:pt x="112138" y="74286"/>
                  </a:lnTo>
                  <a:lnTo>
                    <a:pt x="80305" y="165906"/>
                  </a:lnTo>
                  <a:lnTo>
                    <a:pt x="142913" y="165906"/>
                  </a:lnTo>
                  <a:close/>
                </a:path>
              </a:pathLst>
            </a:custGeom>
            <a:solidFill>
              <a:srgbClr val="221F20"/>
            </a:solidFill>
            <a:ln w="9525" cap="flat">
              <a:noFill/>
              <a:prstDash val="solid"/>
              <a:round/>
            </a:ln>
          </p:spPr>
          <p:txBody>
            <a:bodyPr rtlCol="0" anchor="ctr"/>
            <a:lstStyle/>
            <a:p>
              <a:endParaRPr lang="en-GB"/>
            </a:p>
          </p:txBody>
        </p:sp>
        <p:sp>
          <p:nvSpPr>
            <p:cNvPr id="371" name="Freeform: Shape 370">
              <a:extLst>
                <a:ext uri="{FF2B5EF4-FFF2-40B4-BE49-F238E27FC236}">
                  <a16:creationId xmlns:a16="http://schemas.microsoft.com/office/drawing/2014/main" id="{C9C5205B-09E7-4868-A568-205909C34C9F}"/>
                </a:ext>
              </a:extLst>
            </p:cNvPr>
            <p:cNvSpPr/>
            <p:nvPr/>
          </p:nvSpPr>
          <p:spPr>
            <a:xfrm>
              <a:off x="1412503" y="6108937"/>
              <a:ext cx="98449" cy="149463"/>
            </a:xfrm>
            <a:custGeom>
              <a:avLst/>
              <a:gdLst>
                <a:gd name="connsiteX0" fmla="*/ 165897 w 165896"/>
                <a:gd name="connsiteY0" fmla="*/ 43863 h 251860"/>
                <a:gd name="connsiteX1" fmla="*/ 49168 w 165896"/>
                <a:gd name="connsiteY1" fmla="*/ 43863 h 251860"/>
                <a:gd name="connsiteX2" fmla="*/ 49168 w 165896"/>
                <a:gd name="connsiteY2" fmla="*/ 105766 h 251860"/>
                <a:gd name="connsiteX3" fmla="*/ 148571 w 165896"/>
                <a:gd name="connsiteY3" fmla="*/ 105766 h 251860"/>
                <a:gd name="connsiteX4" fmla="*/ 148571 w 165896"/>
                <a:gd name="connsiteY4" fmla="*/ 149628 h 251860"/>
                <a:gd name="connsiteX5" fmla="*/ 49168 w 165896"/>
                <a:gd name="connsiteY5" fmla="*/ 149628 h 251860"/>
                <a:gd name="connsiteX6" fmla="*/ 49168 w 165896"/>
                <a:gd name="connsiteY6" fmla="*/ 251860 h 251860"/>
                <a:gd name="connsiteX7" fmla="*/ 0 w 165896"/>
                <a:gd name="connsiteY7" fmla="*/ 251860 h 251860"/>
                <a:gd name="connsiteX8" fmla="*/ 0 w 165896"/>
                <a:gd name="connsiteY8" fmla="*/ 0 h 251860"/>
                <a:gd name="connsiteX9" fmla="*/ 165897 w 165896"/>
                <a:gd name="connsiteY9" fmla="*/ 0 h 251860"/>
                <a:gd name="connsiteX10" fmla="*/ 165897 w 165896"/>
                <a:gd name="connsiteY10" fmla="*/ 43863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896" h="251860">
                  <a:moveTo>
                    <a:pt x="165897" y="43863"/>
                  </a:moveTo>
                  <a:lnTo>
                    <a:pt x="49168" y="43863"/>
                  </a:lnTo>
                  <a:lnTo>
                    <a:pt x="49168" y="105766"/>
                  </a:lnTo>
                  <a:lnTo>
                    <a:pt x="148571" y="105766"/>
                  </a:lnTo>
                  <a:lnTo>
                    <a:pt x="148571" y="149628"/>
                  </a:lnTo>
                  <a:lnTo>
                    <a:pt x="49168" y="149628"/>
                  </a:lnTo>
                  <a:lnTo>
                    <a:pt x="49168" y="251860"/>
                  </a:lnTo>
                  <a:lnTo>
                    <a:pt x="0" y="251860"/>
                  </a:lnTo>
                  <a:lnTo>
                    <a:pt x="0" y="0"/>
                  </a:lnTo>
                  <a:lnTo>
                    <a:pt x="165897" y="0"/>
                  </a:lnTo>
                  <a:lnTo>
                    <a:pt x="165897" y="43863"/>
                  </a:lnTo>
                  <a:close/>
                </a:path>
              </a:pathLst>
            </a:custGeom>
            <a:solidFill>
              <a:srgbClr val="221F20"/>
            </a:solidFill>
            <a:ln w="9525" cap="flat">
              <a:noFill/>
              <a:prstDash val="solid"/>
              <a:round/>
            </a:ln>
          </p:spPr>
          <p:txBody>
            <a:bodyPr rtlCol="0" anchor="ctr"/>
            <a:lstStyle/>
            <a:p>
              <a:endParaRPr lang="en-GB"/>
            </a:p>
          </p:txBody>
        </p:sp>
        <p:sp>
          <p:nvSpPr>
            <p:cNvPr id="372" name="Freeform: Shape 371">
              <a:extLst>
                <a:ext uri="{FF2B5EF4-FFF2-40B4-BE49-F238E27FC236}">
                  <a16:creationId xmlns:a16="http://schemas.microsoft.com/office/drawing/2014/main" id="{FF01779A-2DE8-42D1-94E1-A5D678636006}"/>
                </a:ext>
              </a:extLst>
            </p:cNvPr>
            <p:cNvSpPr/>
            <p:nvPr/>
          </p:nvSpPr>
          <p:spPr>
            <a:xfrm>
              <a:off x="1536112" y="6108937"/>
              <a:ext cx="98449" cy="149463"/>
            </a:xfrm>
            <a:custGeom>
              <a:avLst/>
              <a:gdLst>
                <a:gd name="connsiteX0" fmla="*/ 165897 w 165896"/>
                <a:gd name="connsiteY0" fmla="*/ 251860 h 251860"/>
                <a:gd name="connsiteX1" fmla="*/ 0 w 165896"/>
                <a:gd name="connsiteY1" fmla="*/ 251860 h 251860"/>
                <a:gd name="connsiteX2" fmla="*/ 0 w 165896"/>
                <a:gd name="connsiteY2" fmla="*/ 0 h 251860"/>
                <a:gd name="connsiteX3" fmla="*/ 165897 w 165896"/>
                <a:gd name="connsiteY3" fmla="*/ 0 h 251860"/>
                <a:gd name="connsiteX4" fmla="*/ 165897 w 165896"/>
                <a:gd name="connsiteY4" fmla="*/ 43863 h 251860"/>
                <a:gd name="connsiteX5" fmla="*/ 49168 w 165896"/>
                <a:gd name="connsiteY5" fmla="*/ 43863 h 251860"/>
                <a:gd name="connsiteX6" fmla="*/ 49168 w 165896"/>
                <a:gd name="connsiteY6" fmla="*/ 102937 h 251860"/>
                <a:gd name="connsiteX7" fmla="*/ 148571 w 165896"/>
                <a:gd name="connsiteY7" fmla="*/ 102937 h 251860"/>
                <a:gd name="connsiteX8" fmla="*/ 148571 w 165896"/>
                <a:gd name="connsiteY8" fmla="*/ 146799 h 251860"/>
                <a:gd name="connsiteX9" fmla="*/ 49168 w 165896"/>
                <a:gd name="connsiteY9" fmla="*/ 146799 h 251860"/>
                <a:gd name="connsiteX10" fmla="*/ 49168 w 165896"/>
                <a:gd name="connsiteY10" fmla="*/ 207997 h 251860"/>
                <a:gd name="connsiteX11" fmla="*/ 165897 w 165896"/>
                <a:gd name="connsiteY11" fmla="*/ 207997 h 251860"/>
                <a:gd name="connsiteX12" fmla="*/ 165897 w 165896"/>
                <a:gd name="connsiteY12"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5896" h="251860">
                  <a:moveTo>
                    <a:pt x="165897" y="251860"/>
                  </a:moveTo>
                  <a:lnTo>
                    <a:pt x="0" y="251860"/>
                  </a:lnTo>
                  <a:lnTo>
                    <a:pt x="0" y="0"/>
                  </a:lnTo>
                  <a:lnTo>
                    <a:pt x="165897" y="0"/>
                  </a:lnTo>
                  <a:lnTo>
                    <a:pt x="165897" y="43863"/>
                  </a:lnTo>
                  <a:lnTo>
                    <a:pt x="49168" y="43863"/>
                  </a:lnTo>
                  <a:lnTo>
                    <a:pt x="49168" y="102937"/>
                  </a:lnTo>
                  <a:lnTo>
                    <a:pt x="148571" y="102937"/>
                  </a:lnTo>
                  <a:lnTo>
                    <a:pt x="148571" y="146799"/>
                  </a:lnTo>
                  <a:lnTo>
                    <a:pt x="49168" y="146799"/>
                  </a:lnTo>
                  <a:lnTo>
                    <a:pt x="49168" y="207997"/>
                  </a:lnTo>
                  <a:lnTo>
                    <a:pt x="165897" y="207997"/>
                  </a:lnTo>
                  <a:lnTo>
                    <a:pt x="165897" y="251860"/>
                  </a:lnTo>
                  <a:close/>
                </a:path>
              </a:pathLst>
            </a:custGeom>
            <a:solidFill>
              <a:srgbClr val="221F20"/>
            </a:solidFill>
            <a:ln w="9525" cap="flat">
              <a:noFill/>
              <a:prstDash val="solid"/>
              <a:round/>
            </a:ln>
          </p:spPr>
          <p:txBody>
            <a:bodyPr rtlCol="0" anchor="ctr"/>
            <a:lstStyle/>
            <a:p>
              <a:endParaRPr lang="en-GB"/>
            </a:p>
          </p:txBody>
        </p:sp>
        <p:sp>
          <p:nvSpPr>
            <p:cNvPr id="373" name="Freeform: Shape 372">
              <a:extLst>
                <a:ext uri="{FF2B5EF4-FFF2-40B4-BE49-F238E27FC236}">
                  <a16:creationId xmlns:a16="http://schemas.microsoft.com/office/drawing/2014/main" id="{8A306BCD-BE05-489A-8110-EFB6BD94FDE5}"/>
                </a:ext>
              </a:extLst>
            </p:cNvPr>
            <p:cNvSpPr/>
            <p:nvPr/>
          </p:nvSpPr>
          <p:spPr>
            <a:xfrm>
              <a:off x="1651739" y="6108937"/>
              <a:ext cx="107272" cy="149463"/>
            </a:xfrm>
            <a:custGeom>
              <a:avLst/>
              <a:gdLst>
                <a:gd name="connsiteX0" fmla="*/ 180765 w 180765"/>
                <a:gd name="connsiteY0" fmla="*/ 43863 h 251860"/>
                <a:gd name="connsiteX1" fmla="*/ 114967 w 180765"/>
                <a:gd name="connsiteY1" fmla="*/ 43863 h 251860"/>
                <a:gd name="connsiteX2" fmla="*/ 114967 w 180765"/>
                <a:gd name="connsiteY2" fmla="*/ 251860 h 251860"/>
                <a:gd name="connsiteX3" fmla="*/ 65799 w 180765"/>
                <a:gd name="connsiteY3" fmla="*/ 251860 h 251860"/>
                <a:gd name="connsiteX4" fmla="*/ 65799 w 180765"/>
                <a:gd name="connsiteY4" fmla="*/ 43863 h 251860"/>
                <a:gd name="connsiteX5" fmla="*/ 0 w 180765"/>
                <a:gd name="connsiteY5" fmla="*/ 43863 h 251860"/>
                <a:gd name="connsiteX6" fmla="*/ 0 w 180765"/>
                <a:gd name="connsiteY6" fmla="*/ 0 h 251860"/>
                <a:gd name="connsiteX7" fmla="*/ 180765 w 180765"/>
                <a:gd name="connsiteY7" fmla="*/ 0 h 251860"/>
                <a:gd name="connsiteX8" fmla="*/ 180765 w 180765"/>
                <a:gd name="connsiteY8" fmla="*/ 43863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765" h="251860">
                  <a:moveTo>
                    <a:pt x="180765" y="43863"/>
                  </a:moveTo>
                  <a:lnTo>
                    <a:pt x="114967" y="43863"/>
                  </a:lnTo>
                  <a:lnTo>
                    <a:pt x="114967" y="251860"/>
                  </a:lnTo>
                  <a:lnTo>
                    <a:pt x="65799" y="251860"/>
                  </a:lnTo>
                  <a:lnTo>
                    <a:pt x="65799" y="43863"/>
                  </a:lnTo>
                  <a:lnTo>
                    <a:pt x="0" y="43863"/>
                  </a:lnTo>
                  <a:lnTo>
                    <a:pt x="0" y="0"/>
                  </a:lnTo>
                  <a:lnTo>
                    <a:pt x="180765" y="0"/>
                  </a:lnTo>
                  <a:lnTo>
                    <a:pt x="180765" y="43863"/>
                  </a:lnTo>
                  <a:close/>
                </a:path>
              </a:pathLst>
            </a:custGeom>
            <a:solidFill>
              <a:srgbClr val="221F20"/>
            </a:solidFill>
            <a:ln w="9525" cap="flat">
              <a:noFill/>
              <a:prstDash val="solid"/>
              <a:round/>
            </a:ln>
          </p:spPr>
          <p:txBody>
            <a:bodyPr rtlCol="0" anchor="ctr"/>
            <a:lstStyle/>
            <a:p>
              <a:endParaRPr lang="en-GB"/>
            </a:p>
          </p:txBody>
        </p:sp>
        <p:sp>
          <p:nvSpPr>
            <p:cNvPr id="374" name="Freeform: Shape 373">
              <a:extLst>
                <a:ext uri="{FF2B5EF4-FFF2-40B4-BE49-F238E27FC236}">
                  <a16:creationId xmlns:a16="http://schemas.microsoft.com/office/drawing/2014/main" id="{40C7D560-A13E-4A6B-A428-D3D6D2EE2159}"/>
                </a:ext>
              </a:extLst>
            </p:cNvPr>
            <p:cNvSpPr/>
            <p:nvPr/>
          </p:nvSpPr>
          <p:spPr>
            <a:xfrm>
              <a:off x="1765693" y="6108937"/>
              <a:ext cx="118815" cy="149463"/>
            </a:xfrm>
            <a:custGeom>
              <a:avLst/>
              <a:gdLst>
                <a:gd name="connsiteX0" fmla="*/ 200215 w 200215"/>
                <a:gd name="connsiteY0" fmla="*/ 0 h 251860"/>
                <a:gd name="connsiteX1" fmla="*/ 124520 w 200215"/>
                <a:gd name="connsiteY1" fmla="*/ 148571 h 251860"/>
                <a:gd name="connsiteX2" fmla="*/ 124520 w 200215"/>
                <a:gd name="connsiteY2" fmla="*/ 251860 h 251860"/>
                <a:gd name="connsiteX3" fmla="*/ 75705 w 200215"/>
                <a:gd name="connsiteY3" fmla="*/ 251860 h 251860"/>
                <a:gd name="connsiteX4" fmla="*/ 75705 w 200215"/>
                <a:gd name="connsiteY4" fmla="*/ 148571 h 251860"/>
                <a:gd name="connsiteX5" fmla="*/ 0 w 200215"/>
                <a:gd name="connsiteY5" fmla="*/ 0 h 251860"/>
                <a:gd name="connsiteX6" fmla="*/ 53416 w 200215"/>
                <a:gd name="connsiteY6" fmla="*/ 0 h 251860"/>
                <a:gd name="connsiteX7" fmla="*/ 100460 w 200215"/>
                <a:gd name="connsiteY7" fmla="*/ 101527 h 251860"/>
                <a:gd name="connsiteX8" fmla="*/ 146799 w 200215"/>
                <a:gd name="connsiteY8" fmla="*/ 0 h 251860"/>
                <a:gd name="connsiteX9" fmla="*/ 200215 w 200215"/>
                <a:gd name="connsiteY9" fmla="*/ 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215" h="251860">
                  <a:moveTo>
                    <a:pt x="200215" y="0"/>
                  </a:moveTo>
                  <a:lnTo>
                    <a:pt x="124520" y="148571"/>
                  </a:lnTo>
                  <a:lnTo>
                    <a:pt x="124520" y="251860"/>
                  </a:lnTo>
                  <a:lnTo>
                    <a:pt x="75705" y="251860"/>
                  </a:lnTo>
                  <a:lnTo>
                    <a:pt x="75705" y="148571"/>
                  </a:lnTo>
                  <a:lnTo>
                    <a:pt x="0" y="0"/>
                  </a:lnTo>
                  <a:lnTo>
                    <a:pt x="53416" y="0"/>
                  </a:lnTo>
                  <a:lnTo>
                    <a:pt x="100460" y="101527"/>
                  </a:lnTo>
                  <a:lnTo>
                    <a:pt x="146799" y="0"/>
                  </a:lnTo>
                  <a:lnTo>
                    <a:pt x="200215" y="0"/>
                  </a:lnTo>
                  <a:close/>
                </a:path>
              </a:pathLst>
            </a:custGeom>
            <a:solidFill>
              <a:srgbClr val="221F20"/>
            </a:solidFill>
            <a:ln w="9525" cap="flat">
              <a:noFill/>
              <a:prstDash val="solid"/>
              <a:round/>
            </a:ln>
          </p:spPr>
          <p:txBody>
            <a:bodyPr rtlCol="0" anchor="ctr"/>
            <a:lstStyle/>
            <a:p>
              <a:endParaRPr lang="en-GB"/>
            </a:p>
          </p:txBody>
        </p:sp>
        <p:sp>
          <p:nvSpPr>
            <p:cNvPr id="375" name="Freeform: Shape 374">
              <a:extLst>
                <a:ext uri="{FF2B5EF4-FFF2-40B4-BE49-F238E27FC236}">
                  <a16:creationId xmlns:a16="http://schemas.microsoft.com/office/drawing/2014/main" id="{A6280768-467D-432E-AD3C-8AE08AF82CE5}"/>
                </a:ext>
              </a:extLst>
            </p:cNvPr>
            <p:cNvSpPr/>
            <p:nvPr/>
          </p:nvSpPr>
          <p:spPr>
            <a:xfrm>
              <a:off x="198661" y="6329372"/>
              <a:ext cx="104362" cy="149463"/>
            </a:xfrm>
            <a:custGeom>
              <a:avLst/>
              <a:gdLst>
                <a:gd name="connsiteX0" fmla="*/ 175860 w 175860"/>
                <a:gd name="connsiteY0" fmla="*/ 43863 h 251860"/>
                <a:gd name="connsiteX1" fmla="*/ 52121 w 175860"/>
                <a:gd name="connsiteY1" fmla="*/ 43863 h 251860"/>
                <a:gd name="connsiteX2" fmla="*/ 52121 w 175860"/>
                <a:gd name="connsiteY2" fmla="*/ 105766 h 251860"/>
                <a:gd name="connsiteX3" fmla="*/ 157486 w 175860"/>
                <a:gd name="connsiteY3" fmla="*/ 105766 h 251860"/>
                <a:gd name="connsiteX4" fmla="*/ 157486 w 175860"/>
                <a:gd name="connsiteY4" fmla="*/ 149628 h 251860"/>
                <a:gd name="connsiteX5" fmla="*/ 52121 w 175860"/>
                <a:gd name="connsiteY5" fmla="*/ 149628 h 251860"/>
                <a:gd name="connsiteX6" fmla="*/ 52121 w 175860"/>
                <a:gd name="connsiteY6" fmla="*/ 251860 h 251860"/>
                <a:gd name="connsiteX7" fmla="*/ 0 w 175860"/>
                <a:gd name="connsiteY7" fmla="*/ 251860 h 251860"/>
                <a:gd name="connsiteX8" fmla="*/ 0 w 175860"/>
                <a:gd name="connsiteY8" fmla="*/ 0 h 251860"/>
                <a:gd name="connsiteX9" fmla="*/ 175860 w 175860"/>
                <a:gd name="connsiteY9" fmla="*/ 0 h 251860"/>
                <a:gd name="connsiteX10" fmla="*/ 175860 w 175860"/>
                <a:gd name="connsiteY10" fmla="*/ 43863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5860" h="251860">
                  <a:moveTo>
                    <a:pt x="175860" y="43863"/>
                  </a:moveTo>
                  <a:lnTo>
                    <a:pt x="52121" y="43863"/>
                  </a:lnTo>
                  <a:lnTo>
                    <a:pt x="52121" y="105766"/>
                  </a:lnTo>
                  <a:lnTo>
                    <a:pt x="157486" y="105766"/>
                  </a:lnTo>
                  <a:lnTo>
                    <a:pt x="157486" y="149628"/>
                  </a:lnTo>
                  <a:lnTo>
                    <a:pt x="52121" y="149628"/>
                  </a:lnTo>
                  <a:lnTo>
                    <a:pt x="52121" y="251860"/>
                  </a:lnTo>
                  <a:lnTo>
                    <a:pt x="0" y="251860"/>
                  </a:lnTo>
                  <a:lnTo>
                    <a:pt x="0" y="0"/>
                  </a:lnTo>
                  <a:lnTo>
                    <a:pt x="175860" y="0"/>
                  </a:lnTo>
                  <a:lnTo>
                    <a:pt x="175860" y="43863"/>
                  </a:lnTo>
                  <a:close/>
                </a:path>
              </a:pathLst>
            </a:custGeom>
            <a:solidFill>
              <a:srgbClr val="221F20"/>
            </a:solidFill>
            <a:ln w="9525" cap="flat">
              <a:noFill/>
              <a:prstDash val="solid"/>
              <a:round/>
            </a:ln>
          </p:spPr>
          <p:txBody>
            <a:bodyPr rtlCol="0" anchor="ctr"/>
            <a:lstStyle/>
            <a:p>
              <a:endParaRPr lang="en-GB"/>
            </a:p>
          </p:txBody>
        </p:sp>
        <p:sp>
          <p:nvSpPr>
            <p:cNvPr id="376" name="Freeform: Shape 375">
              <a:extLst>
                <a:ext uri="{FF2B5EF4-FFF2-40B4-BE49-F238E27FC236}">
                  <a16:creationId xmlns:a16="http://schemas.microsoft.com/office/drawing/2014/main" id="{1FFE39CB-352A-4A11-A81F-9A1DAD9D940D}"/>
                </a:ext>
              </a:extLst>
            </p:cNvPr>
            <p:cNvSpPr/>
            <p:nvPr/>
          </p:nvSpPr>
          <p:spPr>
            <a:xfrm>
              <a:off x="325785" y="6329372"/>
              <a:ext cx="116594" cy="150724"/>
            </a:xfrm>
            <a:custGeom>
              <a:avLst/>
              <a:gdLst>
                <a:gd name="connsiteX0" fmla="*/ 196472 w 196472"/>
                <a:gd name="connsiteY0" fmla="*/ 165545 h 253984"/>
                <a:gd name="connsiteX1" fmla="*/ 168354 w 196472"/>
                <a:gd name="connsiteY1" fmla="*/ 229400 h 253984"/>
                <a:gd name="connsiteX2" fmla="*/ 98231 w 196472"/>
                <a:gd name="connsiteY2" fmla="*/ 253984 h 253984"/>
                <a:gd name="connsiteX3" fmla="*/ 28118 w 196472"/>
                <a:gd name="connsiteY3" fmla="*/ 229400 h 253984"/>
                <a:gd name="connsiteX4" fmla="*/ 0 w 196472"/>
                <a:gd name="connsiteY4" fmla="*/ 165545 h 253984"/>
                <a:gd name="connsiteX5" fmla="*/ 0 w 196472"/>
                <a:gd name="connsiteY5" fmla="*/ 0 h 253984"/>
                <a:gd name="connsiteX6" fmla="*/ 52111 w 196472"/>
                <a:gd name="connsiteY6" fmla="*/ 0 h 253984"/>
                <a:gd name="connsiteX7" fmla="*/ 52111 w 196472"/>
                <a:gd name="connsiteY7" fmla="*/ 163782 h 253984"/>
                <a:gd name="connsiteX8" fmla="*/ 64494 w 196472"/>
                <a:gd name="connsiteY8" fmla="*/ 197739 h 253984"/>
                <a:gd name="connsiteX9" fmla="*/ 98231 w 196472"/>
                <a:gd name="connsiteY9" fmla="*/ 210121 h 253984"/>
                <a:gd name="connsiteX10" fmla="*/ 132169 w 196472"/>
                <a:gd name="connsiteY10" fmla="*/ 197739 h 253984"/>
                <a:gd name="connsiteX11" fmla="*/ 144732 w 196472"/>
                <a:gd name="connsiteY11" fmla="*/ 163782 h 253984"/>
                <a:gd name="connsiteX12" fmla="*/ 144732 w 196472"/>
                <a:gd name="connsiteY12" fmla="*/ 0 h 253984"/>
                <a:gd name="connsiteX13" fmla="*/ 196472 w 196472"/>
                <a:gd name="connsiteY13" fmla="*/ 0 h 253984"/>
                <a:gd name="connsiteX14" fmla="*/ 196472 w 196472"/>
                <a:gd name="connsiteY14" fmla="*/ 165545 h 253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472" h="253984">
                  <a:moveTo>
                    <a:pt x="196472" y="165545"/>
                  </a:moveTo>
                  <a:cubicBezTo>
                    <a:pt x="196472" y="191729"/>
                    <a:pt x="187100" y="213008"/>
                    <a:pt x="168354" y="229400"/>
                  </a:cubicBezTo>
                  <a:cubicBezTo>
                    <a:pt x="149609" y="245793"/>
                    <a:pt x="126235" y="253984"/>
                    <a:pt x="98231" y="253984"/>
                  </a:cubicBezTo>
                  <a:cubicBezTo>
                    <a:pt x="70237" y="253984"/>
                    <a:pt x="46863" y="245793"/>
                    <a:pt x="28118" y="229400"/>
                  </a:cubicBezTo>
                  <a:cubicBezTo>
                    <a:pt x="9373" y="213008"/>
                    <a:pt x="0" y="191729"/>
                    <a:pt x="0" y="165545"/>
                  </a:cubicBezTo>
                  <a:lnTo>
                    <a:pt x="0" y="0"/>
                  </a:lnTo>
                  <a:lnTo>
                    <a:pt x="52111" y="0"/>
                  </a:lnTo>
                  <a:lnTo>
                    <a:pt x="52111" y="163782"/>
                  </a:lnTo>
                  <a:cubicBezTo>
                    <a:pt x="52111" y="178165"/>
                    <a:pt x="56236" y="189481"/>
                    <a:pt x="64494" y="197739"/>
                  </a:cubicBezTo>
                  <a:cubicBezTo>
                    <a:pt x="72742" y="205997"/>
                    <a:pt x="83991" y="210121"/>
                    <a:pt x="98231" y="210121"/>
                  </a:cubicBezTo>
                  <a:cubicBezTo>
                    <a:pt x="112481" y="210121"/>
                    <a:pt x="123796" y="205997"/>
                    <a:pt x="132169" y="197739"/>
                  </a:cubicBezTo>
                  <a:cubicBezTo>
                    <a:pt x="140541" y="189481"/>
                    <a:pt x="144732" y="178165"/>
                    <a:pt x="144732" y="163782"/>
                  </a:cubicBezTo>
                  <a:lnTo>
                    <a:pt x="144732" y="0"/>
                  </a:lnTo>
                  <a:lnTo>
                    <a:pt x="196472" y="0"/>
                  </a:lnTo>
                  <a:lnTo>
                    <a:pt x="196472" y="165545"/>
                  </a:lnTo>
                  <a:close/>
                </a:path>
              </a:pathLst>
            </a:custGeom>
            <a:solidFill>
              <a:srgbClr val="221F20"/>
            </a:solidFill>
            <a:ln w="9525" cap="flat">
              <a:noFill/>
              <a:prstDash val="solid"/>
              <a:round/>
            </a:ln>
          </p:spPr>
          <p:txBody>
            <a:bodyPr rtlCol="0" anchor="ctr"/>
            <a:lstStyle/>
            <a:p>
              <a:endParaRPr lang="en-GB"/>
            </a:p>
          </p:txBody>
        </p:sp>
        <p:sp>
          <p:nvSpPr>
            <p:cNvPr id="377" name="Freeform: Shape 376">
              <a:extLst>
                <a:ext uri="{FF2B5EF4-FFF2-40B4-BE49-F238E27FC236}">
                  <a16:creationId xmlns:a16="http://schemas.microsoft.com/office/drawing/2014/main" id="{560390AB-617C-4F15-BEC4-5A3522D99AFD}"/>
                </a:ext>
              </a:extLst>
            </p:cNvPr>
            <p:cNvSpPr/>
            <p:nvPr/>
          </p:nvSpPr>
          <p:spPr>
            <a:xfrm>
              <a:off x="475158" y="6329372"/>
              <a:ext cx="121268" cy="149463"/>
            </a:xfrm>
            <a:custGeom>
              <a:avLst/>
              <a:gdLst>
                <a:gd name="connsiteX0" fmla="*/ 204349 w 204349"/>
                <a:gd name="connsiteY0" fmla="*/ 251860 h 251860"/>
                <a:gd name="connsiteX1" fmla="*/ 157858 w 204349"/>
                <a:gd name="connsiteY1" fmla="*/ 251860 h 251860"/>
                <a:gd name="connsiteX2" fmla="*/ 52121 w 204349"/>
                <a:gd name="connsiteY2" fmla="*/ 97279 h 251860"/>
                <a:gd name="connsiteX3" fmla="*/ 52121 w 204349"/>
                <a:gd name="connsiteY3" fmla="*/ 251860 h 251860"/>
                <a:gd name="connsiteX4" fmla="*/ 0 w 204349"/>
                <a:gd name="connsiteY4" fmla="*/ 251860 h 251860"/>
                <a:gd name="connsiteX5" fmla="*/ 0 w 204349"/>
                <a:gd name="connsiteY5" fmla="*/ 0 h 251860"/>
                <a:gd name="connsiteX6" fmla="*/ 46492 w 204349"/>
                <a:gd name="connsiteY6" fmla="*/ 0 h 251860"/>
                <a:gd name="connsiteX7" fmla="*/ 152229 w 204349"/>
                <a:gd name="connsiteY7" fmla="*/ 154229 h 251860"/>
                <a:gd name="connsiteX8" fmla="*/ 152229 w 204349"/>
                <a:gd name="connsiteY8" fmla="*/ 0 h 251860"/>
                <a:gd name="connsiteX9" fmla="*/ 204349 w 204349"/>
                <a:gd name="connsiteY9" fmla="*/ 0 h 251860"/>
                <a:gd name="connsiteX10" fmla="*/ 204349 w 204349"/>
                <a:gd name="connsiteY10"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49" h="251860">
                  <a:moveTo>
                    <a:pt x="204349" y="251860"/>
                  </a:moveTo>
                  <a:lnTo>
                    <a:pt x="157858" y="251860"/>
                  </a:lnTo>
                  <a:lnTo>
                    <a:pt x="52121" y="97279"/>
                  </a:lnTo>
                  <a:lnTo>
                    <a:pt x="52121" y="251860"/>
                  </a:lnTo>
                  <a:lnTo>
                    <a:pt x="0" y="251860"/>
                  </a:lnTo>
                  <a:lnTo>
                    <a:pt x="0" y="0"/>
                  </a:lnTo>
                  <a:lnTo>
                    <a:pt x="46492" y="0"/>
                  </a:lnTo>
                  <a:lnTo>
                    <a:pt x="152229" y="154229"/>
                  </a:lnTo>
                  <a:lnTo>
                    <a:pt x="152229" y="0"/>
                  </a:lnTo>
                  <a:lnTo>
                    <a:pt x="204349" y="0"/>
                  </a:lnTo>
                  <a:lnTo>
                    <a:pt x="204349" y="251860"/>
                  </a:lnTo>
                  <a:close/>
                </a:path>
              </a:pathLst>
            </a:custGeom>
            <a:solidFill>
              <a:srgbClr val="221F20"/>
            </a:solidFill>
            <a:ln w="9525" cap="flat">
              <a:noFill/>
              <a:prstDash val="solid"/>
              <a:round/>
            </a:ln>
          </p:spPr>
          <p:txBody>
            <a:bodyPr rtlCol="0" anchor="ctr"/>
            <a:lstStyle/>
            <a:p>
              <a:endParaRPr lang="en-GB"/>
            </a:p>
          </p:txBody>
        </p:sp>
        <p:sp>
          <p:nvSpPr>
            <p:cNvPr id="378" name="Freeform: Shape 377">
              <a:extLst>
                <a:ext uri="{FF2B5EF4-FFF2-40B4-BE49-F238E27FC236}">
                  <a16:creationId xmlns:a16="http://schemas.microsoft.com/office/drawing/2014/main" id="{DDE89CEF-B4D5-4DC8-A766-33CE18AB9992}"/>
                </a:ext>
              </a:extLst>
            </p:cNvPr>
            <p:cNvSpPr/>
            <p:nvPr/>
          </p:nvSpPr>
          <p:spPr>
            <a:xfrm>
              <a:off x="631652" y="6329372"/>
              <a:ext cx="115039" cy="149463"/>
            </a:xfrm>
            <a:custGeom>
              <a:avLst/>
              <a:gdLst>
                <a:gd name="connsiteX0" fmla="*/ 191043 w 193852"/>
                <a:gd name="connsiteY0" fmla="*/ 70218 h 251860"/>
                <a:gd name="connsiteX1" fmla="*/ 193853 w 193852"/>
                <a:gd name="connsiteY1" fmla="*/ 125930 h 251860"/>
                <a:gd name="connsiteX2" fmla="*/ 191043 w 193852"/>
                <a:gd name="connsiteY2" fmla="*/ 181642 h 251860"/>
                <a:gd name="connsiteX3" fmla="*/ 176975 w 193852"/>
                <a:gd name="connsiteY3" fmla="*/ 215075 h 251860"/>
                <a:gd name="connsiteX4" fmla="*/ 96364 w 193852"/>
                <a:gd name="connsiteY4" fmla="*/ 251860 h 251860"/>
                <a:gd name="connsiteX5" fmla="*/ 0 w 193852"/>
                <a:gd name="connsiteY5" fmla="*/ 251860 h 251860"/>
                <a:gd name="connsiteX6" fmla="*/ 0 w 193852"/>
                <a:gd name="connsiteY6" fmla="*/ 0 h 251860"/>
                <a:gd name="connsiteX7" fmla="*/ 96364 w 193852"/>
                <a:gd name="connsiteY7" fmla="*/ 0 h 251860"/>
                <a:gd name="connsiteX8" fmla="*/ 176975 w 193852"/>
                <a:gd name="connsiteY8" fmla="*/ 36786 h 251860"/>
                <a:gd name="connsiteX9" fmla="*/ 191043 w 193852"/>
                <a:gd name="connsiteY9" fmla="*/ 70218 h 251860"/>
                <a:gd name="connsiteX10" fmla="*/ 139856 w 193852"/>
                <a:gd name="connsiteY10" fmla="*/ 171212 h 251860"/>
                <a:gd name="connsiteX11" fmla="*/ 141732 w 193852"/>
                <a:gd name="connsiteY11" fmla="*/ 125930 h 251860"/>
                <a:gd name="connsiteX12" fmla="*/ 139856 w 193852"/>
                <a:gd name="connsiteY12" fmla="*/ 80648 h 251860"/>
                <a:gd name="connsiteX13" fmla="*/ 130854 w 193852"/>
                <a:gd name="connsiteY13" fmla="*/ 59426 h 251860"/>
                <a:gd name="connsiteX14" fmla="*/ 91859 w 193852"/>
                <a:gd name="connsiteY14" fmla="*/ 43863 h 251860"/>
                <a:gd name="connsiteX15" fmla="*/ 52121 w 193852"/>
                <a:gd name="connsiteY15" fmla="*/ 43863 h 251860"/>
                <a:gd name="connsiteX16" fmla="*/ 52121 w 193852"/>
                <a:gd name="connsiteY16" fmla="*/ 207997 h 251860"/>
                <a:gd name="connsiteX17" fmla="*/ 91859 w 193852"/>
                <a:gd name="connsiteY17" fmla="*/ 207997 h 251860"/>
                <a:gd name="connsiteX18" fmla="*/ 130854 w 193852"/>
                <a:gd name="connsiteY18" fmla="*/ 192434 h 251860"/>
                <a:gd name="connsiteX19" fmla="*/ 139856 w 193852"/>
                <a:gd name="connsiteY19" fmla="*/ 171212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3852" h="251860">
                  <a:moveTo>
                    <a:pt x="191043" y="70218"/>
                  </a:moveTo>
                  <a:cubicBezTo>
                    <a:pt x="192919" y="82601"/>
                    <a:pt x="193853" y="101165"/>
                    <a:pt x="193853" y="125930"/>
                  </a:cubicBezTo>
                  <a:cubicBezTo>
                    <a:pt x="193853" y="150695"/>
                    <a:pt x="192919" y="169259"/>
                    <a:pt x="191043" y="181642"/>
                  </a:cubicBezTo>
                  <a:cubicBezTo>
                    <a:pt x="189167" y="194024"/>
                    <a:pt x="184480" y="205168"/>
                    <a:pt x="176975" y="215075"/>
                  </a:cubicBezTo>
                  <a:cubicBezTo>
                    <a:pt x="158229" y="239601"/>
                    <a:pt x="131359" y="251860"/>
                    <a:pt x="96364" y="251860"/>
                  </a:cubicBezTo>
                  <a:lnTo>
                    <a:pt x="0" y="251860"/>
                  </a:lnTo>
                  <a:lnTo>
                    <a:pt x="0" y="0"/>
                  </a:lnTo>
                  <a:lnTo>
                    <a:pt x="96364" y="0"/>
                  </a:lnTo>
                  <a:cubicBezTo>
                    <a:pt x="131359" y="0"/>
                    <a:pt x="158229" y="12259"/>
                    <a:pt x="176975" y="36786"/>
                  </a:cubicBezTo>
                  <a:cubicBezTo>
                    <a:pt x="184480" y="46691"/>
                    <a:pt x="189167" y="57836"/>
                    <a:pt x="191043" y="70218"/>
                  </a:cubicBezTo>
                  <a:close/>
                  <a:moveTo>
                    <a:pt x="139856" y="171212"/>
                  </a:moveTo>
                  <a:cubicBezTo>
                    <a:pt x="141103" y="162249"/>
                    <a:pt x="141732" y="147152"/>
                    <a:pt x="141732" y="125930"/>
                  </a:cubicBezTo>
                  <a:cubicBezTo>
                    <a:pt x="141732" y="104708"/>
                    <a:pt x="141103" y="89611"/>
                    <a:pt x="139856" y="80648"/>
                  </a:cubicBezTo>
                  <a:cubicBezTo>
                    <a:pt x="138608" y="71695"/>
                    <a:pt x="135607" y="64618"/>
                    <a:pt x="130854" y="59426"/>
                  </a:cubicBezTo>
                  <a:cubicBezTo>
                    <a:pt x="122111" y="49054"/>
                    <a:pt x="109109" y="43863"/>
                    <a:pt x="91859" y="43863"/>
                  </a:cubicBezTo>
                  <a:lnTo>
                    <a:pt x="52121" y="43863"/>
                  </a:lnTo>
                  <a:lnTo>
                    <a:pt x="52121" y="207997"/>
                  </a:lnTo>
                  <a:lnTo>
                    <a:pt x="91859" y="207997"/>
                  </a:lnTo>
                  <a:cubicBezTo>
                    <a:pt x="109109" y="207997"/>
                    <a:pt x="122111" y="202806"/>
                    <a:pt x="130854" y="192434"/>
                  </a:cubicBezTo>
                  <a:cubicBezTo>
                    <a:pt x="135607" y="187243"/>
                    <a:pt x="138608" y="180165"/>
                    <a:pt x="139856" y="171212"/>
                  </a:cubicBezTo>
                  <a:close/>
                </a:path>
              </a:pathLst>
            </a:custGeom>
            <a:solidFill>
              <a:srgbClr val="221F20"/>
            </a:solidFill>
            <a:ln w="9525" cap="flat">
              <a:noFill/>
              <a:prstDash val="solid"/>
              <a:round/>
            </a:ln>
          </p:spPr>
          <p:txBody>
            <a:bodyPr rtlCol="0" anchor="ctr"/>
            <a:lstStyle/>
            <a:p>
              <a:endParaRPr lang="en-GB"/>
            </a:p>
          </p:txBody>
        </p:sp>
        <p:sp>
          <p:nvSpPr>
            <p:cNvPr id="379" name="Freeform: Shape 378">
              <a:extLst>
                <a:ext uri="{FF2B5EF4-FFF2-40B4-BE49-F238E27FC236}">
                  <a16:creationId xmlns:a16="http://schemas.microsoft.com/office/drawing/2014/main" id="{4FFB7922-EA62-43A9-86A3-A9A5542C762D}"/>
                </a:ext>
              </a:extLst>
            </p:cNvPr>
            <p:cNvSpPr/>
            <p:nvPr/>
          </p:nvSpPr>
          <p:spPr>
            <a:xfrm>
              <a:off x="759218" y="6329372"/>
              <a:ext cx="139741" cy="149463"/>
            </a:xfrm>
            <a:custGeom>
              <a:avLst/>
              <a:gdLst>
                <a:gd name="connsiteX0" fmla="*/ 235477 w 235477"/>
                <a:gd name="connsiteY0" fmla="*/ 251860 h 251860"/>
                <a:gd name="connsiteX1" fmla="*/ 181108 w 235477"/>
                <a:gd name="connsiteY1" fmla="*/ 251860 h 251860"/>
                <a:gd name="connsiteX2" fmla="*/ 165354 w 235477"/>
                <a:gd name="connsiteY2" fmla="*/ 207293 h 251860"/>
                <a:gd name="connsiteX3" fmla="*/ 70495 w 235477"/>
                <a:gd name="connsiteY3" fmla="*/ 207293 h 251860"/>
                <a:gd name="connsiteX4" fmla="*/ 54369 w 235477"/>
                <a:gd name="connsiteY4" fmla="*/ 251860 h 251860"/>
                <a:gd name="connsiteX5" fmla="*/ 0 w 235477"/>
                <a:gd name="connsiteY5" fmla="*/ 251860 h 251860"/>
                <a:gd name="connsiteX6" fmla="*/ 97117 w 235477"/>
                <a:gd name="connsiteY6" fmla="*/ 0 h 251860"/>
                <a:gd name="connsiteX7" fmla="*/ 137989 w 235477"/>
                <a:gd name="connsiteY7" fmla="*/ 0 h 251860"/>
                <a:gd name="connsiteX8" fmla="*/ 235477 w 235477"/>
                <a:gd name="connsiteY8" fmla="*/ 251860 h 251860"/>
                <a:gd name="connsiteX9" fmla="*/ 151486 w 235477"/>
                <a:gd name="connsiteY9" fmla="*/ 165906 h 251860"/>
                <a:gd name="connsiteX10" fmla="*/ 118863 w 235477"/>
                <a:gd name="connsiteY10" fmla="*/ 74285 h 251860"/>
                <a:gd name="connsiteX11" fmla="*/ 85115 w 235477"/>
                <a:gd name="connsiteY11" fmla="*/ 165906 h 251860"/>
                <a:gd name="connsiteX12" fmla="*/ 151486 w 235477"/>
                <a:gd name="connsiteY12" fmla="*/ 165906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477" h="251860">
                  <a:moveTo>
                    <a:pt x="235477" y="251860"/>
                  </a:moveTo>
                  <a:lnTo>
                    <a:pt x="181108" y="251860"/>
                  </a:lnTo>
                  <a:lnTo>
                    <a:pt x="165354" y="207293"/>
                  </a:lnTo>
                  <a:lnTo>
                    <a:pt x="70495" y="207293"/>
                  </a:lnTo>
                  <a:lnTo>
                    <a:pt x="54369" y="251860"/>
                  </a:lnTo>
                  <a:lnTo>
                    <a:pt x="0" y="251860"/>
                  </a:lnTo>
                  <a:lnTo>
                    <a:pt x="97117" y="0"/>
                  </a:lnTo>
                  <a:lnTo>
                    <a:pt x="137989" y="0"/>
                  </a:lnTo>
                  <a:lnTo>
                    <a:pt x="235477" y="251860"/>
                  </a:lnTo>
                  <a:close/>
                  <a:moveTo>
                    <a:pt x="151486" y="165906"/>
                  </a:moveTo>
                  <a:lnTo>
                    <a:pt x="118863" y="74285"/>
                  </a:lnTo>
                  <a:lnTo>
                    <a:pt x="85115" y="165906"/>
                  </a:lnTo>
                  <a:lnTo>
                    <a:pt x="151486" y="165906"/>
                  </a:lnTo>
                  <a:close/>
                </a:path>
              </a:pathLst>
            </a:custGeom>
            <a:solidFill>
              <a:srgbClr val="221F20"/>
            </a:solidFill>
            <a:ln w="9525" cap="flat">
              <a:noFill/>
              <a:prstDash val="solid"/>
              <a:round/>
            </a:ln>
          </p:spPr>
          <p:txBody>
            <a:bodyPr rtlCol="0" anchor="ctr"/>
            <a:lstStyle/>
            <a:p>
              <a:endParaRPr lang="en-GB"/>
            </a:p>
          </p:txBody>
        </p:sp>
        <p:sp>
          <p:nvSpPr>
            <p:cNvPr id="380" name="Freeform: Shape 379">
              <a:extLst>
                <a:ext uri="{FF2B5EF4-FFF2-40B4-BE49-F238E27FC236}">
                  <a16:creationId xmlns:a16="http://schemas.microsoft.com/office/drawing/2014/main" id="{FE8DC9C7-7EF6-4D5C-9A15-4DE00D0802A0}"/>
                </a:ext>
              </a:extLst>
            </p:cNvPr>
            <p:cNvSpPr/>
            <p:nvPr/>
          </p:nvSpPr>
          <p:spPr>
            <a:xfrm>
              <a:off x="916826" y="6329372"/>
              <a:ext cx="143522" cy="149463"/>
            </a:xfrm>
            <a:custGeom>
              <a:avLst/>
              <a:gdLst>
                <a:gd name="connsiteX0" fmla="*/ 241849 w 241849"/>
                <a:gd name="connsiteY0" fmla="*/ 251860 h 251860"/>
                <a:gd name="connsiteX1" fmla="*/ 189729 w 241849"/>
                <a:gd name="connsiteY1" fmla="*/ 251860 h 251860"/>
                <a:gd name="connsiteX2" fmla="*/ 189729 w 241849"/>
                <a:gd name="connsiteY2" fmla="*/ 105061 h 251860"/>
                <a:gd name="connsiteX3" fmla="*/ 138732 w 241849"/>
                <a:gd name="connsiteY3" fmla="*/ 200568 h 251860"/>
                <a:gd name="connsiteX4" fmla="*/ 103489 w 241849"/>
                <a:gd name="connsiteY4" fmla="*/ 200568 h 251860"/>
                <a:gd name="connsiteX5" fmla="*/ 52121 w 241849"/>
                <a:gd name="connsiteY5" fmla="*/ 105061 h 251860"/>
                <a:gd name="connsiteX6" fmla="*/ 52121 w 241849"/>
                <a:gd name="connsiteY6" fmla="*/ 251860 h 251860"/>
                <a:gd name="connsiteX7" fmla="*/ 0 w 241849"/>
                <a:gd name="connsiteY7" fmla="*/ 251860 h 251860"/>
                <a:gd name="connsiteX8" fmla="*/ 0 w 241849"/>
                <a:gd name="connsiteY8" fmla="*/ 0 h 251860"/>
                <a:gd name="connsiteX9" fmla="*/ 51368 w 241849"/>
                <a:gd name="connsiteY9" fmla="*/ 0 h 251860"/>
                <a:gd name="connsiteX10" fmla="*/ 121110 w 241849"/>
                <a:gd name="connsiteY10" fmla="*/ 136188 h 251860"/>
                <a:gd name="connsiteX11" fmla="*/ 190481 w 241849"/>
                <a:gd name="connsiteY11" fmla="*/ 0 h 251860"/>
                <a:gd name="connsiteX12" fmla="*/ 241849 w 241849"/>
                <a:gd name="connsiteY12" fmla="*/ 0 h 251860"/>
                <a:gd name="connsiteX13" fmla="*/ 241849 w 241849"/>
                <a:gd name="connsiteY13"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1849" h="251860">
                  <a:moveTo>
                    <a:pt x="241849" y="251860"/>
                  </a:moveTo>
                  <a:lnTo>
                    <a:pt x="189729" y="251860"/>
                  </a:lnTo>
                  <a:lnTo>
                    <a:pt x="189729" y="105061"/>
                  </a:lnTo>
                  <a:lnTo>
                    <a:pt x="138732" y="200568"/>
                  </a:lnTo>
                  <a:lnTo>
                    <a:pt x="103489" y="200568"/>
                  </a:lnTo>
                  <a:lnTo>
                    <a:pt x="52121" y="105061"/>
                  </a:lnTo>
                  <a:lnTo>
                    <a:pt x="52121" y="251860"/>
                  </a:lnTo>
                  <a:lnTo>
                    <a:pt x="0" y="251860"/>
                  </a:lnTo>
                  <a:lnTo>
                    <a:pt x="0" y="0"/>
                  </a:lnTo>
                  <a:lnTo>
                    <a:pt x="51368" y="0"/>
                  </a:lnTo>
                  <a:lnTo>
                    <a:pt x="121110" y="136188"/>
                  </a:lnTo>
                  <a:lnTo>
                    <a:pt x="190481" y="0"/>
                  </a:lnTo>
                  <a:lnTo>
                    <a:pt x="241849" y="0"/>
                  </a:lnTo>
                  <a:lnTo>
                    <a:pt x="241849" y="251860"/>
                  </a:lnTo>
                  <a:close/>
                </a:path>
              </a:pathLst>
            </a:custGeom>
            <a:solidFill>
              <a:srgbClr val="221F20"/>
            </a:solidFill>
            <a:ln w="9525" cap="flat">
              <a:noFill/>
              <a:prstDash val="solid"/>
              <a:round/>
            </a:ln>
          </p:spPr>
          <p:txBody>
            <a:bodyPr rtlCol="0" anchor="ctr"/>
            <a:lstStyle/>
            <a:p>
              <a:endParaRPr lang="en-GB"/>
            </a:p>
          </p:txBody>
        </p:sp>
        <p:sp>
          <p:nvSpPr>
            <p:cNvPr id="381" name="Freeform: Shape 380">
              <a:extLst>
                <a:ext uri="{FF2B5EF4-FFF2-40B4-BE49-F238E27FC236}">
                  <a16:creationId xmlns:a16="http://schemas.microsoft.com/office/drawing/2014/main" id="{DAD664E5-FDCC-46ED-BE34-3C5B9110F6CC}"/>
                </a:ext>
              </a:extLst>
            </p:cNvPr>
            <p:cNvSpPr/>
            <p:nvPr/>
          </p:nvSpPr>
          <p:spPr>
            <a:xfrm>
              <a:off x="1095569" y="6329372"/>
              <a:ext cx="104362" cy="149463"/>
            </a:xfrm>
            <a:custGeom>
              <a:avLst/>
              <a:gdLst>
                <a:gd name="connsiteX0" fmla="*/ 175860 w 175860"/>
                <a:gd name="connsiteY0" fmla="*/ 251860 h 251860"/>
                <a:gd name="connsiteX1" fmla="*/ 0 w 175860"/>
                <a:gd name="connsiteY1" fmla="*/ 251860 h 251860"/>
                <a:gd name="connsiteX2" fmla="*/ 0 w 175860"/>
                <a:gd name="connsiteY2" fmla="*/ 0 h 251860"/>
                <a:gd name="connsiteX3" fmla="*/ 175860 w 175860"/>
                <a:gd name="connsiteY3" fmla="*/ 0 h 251860"/>
                <a:gd name="connsiteX4" fmla="*/ 175860 w 175860"/>
                <a:gd name="connsiteY4" fmla="*/ 43863 h 251860"/>
                <a:gd name="connsiteX5" fmla="*/ 52121 w 175860"/>
                <a:gd name="connsiteY5" fmla="*/ 43863 h 251860"/>
                <a:gd name="connsiteX6" fmla="*/ 52121 w 175860"/>
                <a:gd name="connsiteY6" fmla="*/ 102937 h 251860"/>
                <a:gd name="connsiteX7" fmla="*/ 157486 w 175860"/>
                <a:gd name="connsiteY7" fmla="*/ 102937 h 251860"/>
                <a:gd name="connsiteX8" fmla="*/ 157486 w 175860"/>
                <a:gd name="connsiteY8" fmla="*/ 146799 h 251860"/>
                <a:gd name="connsiteX9" fmla="*/ 52121 w 175860"/>
                <a:gd name="connsiteY9" fmla="*/ 146799 h 251860"/>
                <a:gd name="connsiteX10" fmla="*/ 52121 w 175860"/>
                <a:gd name="connsiteY10" fmla="*/ 207997 h 251860"/>
                <a:gd name="connsiteX11" fmla="*/ 175860 w 175860"/>
                <a:gd name="connsiteY11" fmla="*/ 207997 h 251860"/>
                <a:gd name="connsiteX12" fmla="*/ 175860 w 175860"/>
                <a:gd name="connsiteY12"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860" h="251860">
                  <a:moveTo>
                    <a:pt x="175860" y="251860"/>
                  </a:moveTo>
                  <a:lnTo>
                    <a:pt x="0" y="251860"/>
                  </a:lnTo>
                  <a:lnTo>
                    <a:pt x="0" y="0"/>
                  </a:lnTo>
                  <a:lnTo>
                    <a:pt x="175860" y="0"/>
                  </a:lnTo>
                  <a:lnTo>
                    <a:pt x="175860" y="43863"/>
                  </a:lnTo>
                  <a:lnTo>
                    <a:pt x="52121" y="43863"/>
                  </a:lnTo>
                  <a:lnTo>
                    <a:pt x="52121" y="102937"/>
                  </a:lnTo>
                  <a:lnTo>
                    <a:pt x="157486" y="102937"/>
                  </a:lnTo>
                  <a:lnTo>
                    <a:pt x="157486" y="146799"/>
                  </a:lnTo>
                  <a:lnTo>
                    <a:pt x="52121" y="146799"/>
                  </a:lnTo>
                  <a:lnTo>
                    <a:pt x="52121" y="207997"/>
                  </a:lnTo>
                  <a:lnTo>
                    <a:pt x="175860" y="207997"/>
                  </a:lnTo>
                  <a:lnTo>
                    <a:pt x="175860" y="251860"/>
                  </a:lnTo>
                  <a:close/>
                </a:path>
              </a:pathLst>
            </a:custGeom>
            <a:solidFill>
              <a:srgbClr val="221F20"/>
            </a:solidFill>
            <a:ln w="9525" cap="flat">
              <a:noFill/>
              <a:prstDash val="solid"/>
              <a:round/>
            </a:ln>
          </p:spPr>
          <p:txBody>
            <a:bodyPr rtlCol="0" anchor="ctr"/>
            <a:lstStyle/>
            <a:p>
              <a:endParaRPr lang="en-GB"/>
            </a:p>
          </p:txBody>
        </p:sp>
        <p:sp>
          <p:nvSpPr>
            <p:cNvPr id="382" name="Freeform: Shape 381">
              <a:extLst>
                <a:ext uri="{FF2B5EF4-FFF2-40B4-BE49-F238E27FC236}">
                  <a16:creationId xmlns:a16="http://schemas.microsoft.com/office/drawing/2014/main" id="{88A60785-4459-4480-AB7C-CD5A6F87F588}"/>
                </a:ext>
              </a:extLst>
            </p:cNvPr>
            <p:cNvSpPr/>
            <p:nvPr/>
          </p:nvSpPr>
          <p:spPr>
            <a:xfrm>
              <a:off x="1228476" y="6329372"/>
              <a:ext cx="121273" cy="149463"/>
            </a:xfrm>
            <a:custGeom>
              <a:avLst/>
              <a:gdLst>
                <a:gd name="connsiteX0" fmla="*/ 204359 w 204358"/>
                <a:gd name="connsiteY0" fmla="*/ 251860 h 251860"/>
                <a:gd name="connsiteX1" fmla="*/ 157858 w 204358"/>
                <a:gd name="connsiteY1" fmla="*/ 251860 h 251860"/>
                <a:gd name="connsiteX2" fmla="*/ 52121 w 204358"/>
                <a:gd name="connsiteY2" fmla="*/ 97279 h 251860"/>
                <a:gd name="connsiteX3" fmla="*/ 52121 w 204358"/>
                <a:gd name="connsiteY3" fmla="*/ 251860 h 251860"/>
                <a:gd name="connsiteX4" fmla="*/ 0 w 204358"/>
                <a:gd name="connsiteY4" fmla="*/ 251860 h 251860"/>
                <a:gd name="connsiteX5" fmla="*/ 0 w 204358"/>
                <a:gd name="connsiteY5" fmla="*/ 0 h 251860"/>
                <a:gd name="connsiteX6" fmla="*/ 46501 w 204358"/>
                <a:gd name="connsiteY6" fmla="*/ 0 h 251860"/>
                <a:gd name="connsiteX7" fmla="*/ 152238 w 204358"/>
                <a:gd name="connsiteY7" fmla="*/ 154229 h 251860"/>
                <a:gd name="connsiteX8" fmla="*/ 152238 w 204358"/>
                <a:gd name="connsiteY8" fmla="*/ 0 h 251860"/>
                <a:gd name="connsiteX9" fmla="*/ 204359 w 204358"/>
                <a:gd name="connsiteY9" fmla="*/ 0 h 251860"/>
                <a:gd name="connsiteX10" fmla="*/ 204359 w 204358"/>
                <a:gd name="connsiteY10"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8" h="251860">
                  <a:moveTo>
                    <a:pt x="204359" y="251860"/>
                  </a:moveTo>
                  <a:lnTo>
                    <a:pt x="157858" y="251860"/>
                  </a:lnTo>
                  <a:lnTo>
                    <a:pt x="52121" y="97279"/>
                  </a:lnTo>
                  <a:lnTo>
                    <a:pt x="52121" y="251860"/>
                  </a:lnTo>
                  <a:lnTo>
                    <a:pt x="0" y="251860"/>
                  </a:lnTo>
                  <a:lnTo>
                    <a:pt x="0" y="0"/>
                  </a:lnTo>
                  <a:lnTo>
                    <a:pt x="46501" y="0"/>
                  </a:lnTo>
                  <a:lnTo>
                    <a:pt x="152238" y="154229"/>
                  </a:lnTo>
                  <a:lnTo>
                    <a:pt x="152238" y="0"/>
                  </a:lnTo>
                  <a:lnTo>
                    <a:pt x="204359" y="0"/>
                  </a:lnTo>
                  <a:lnTo>
                    <a:pt x="204359" y="251860"/>
                  </a:lnTo>
                  <a:close/>
                </a:path>
              </a:pathLst>
            </a:custGeom>
            <a:solidFill>
              <a:srgbClr val="221F20"/>
            </a:solidFill>
            <a:ln w="9525" cap="flat">
              <a:noFill/>
              <a:prstDash val="solid"/>
              <a:round/>
            </a:ln>
          </p:spPr>
          <p:txBody>
            <a:bodyPr rtlCol="0" anchor="ctr"/>
            <a:lstStyle/>
            <a:p>
              <a:endParaRPr lang="en-GB"/>
            </a:p>
          </p:txBody>
        </p:sp>
        <p:sp>
          <p:nvSpPr>
            <p:cNvPr id="383" name="Freeform: Shape 382">
              <a:extLst>
                <a:ext uri="{FF2B5EF4-FFF2-40B4-BE49-F238E27FC236}">
                  <a16:creationId xmlns:a16="http://schemas.microsoft.com/office/drawing/2014/main" id="{90EB9FEE-75CA-41AE-8D0D-403A637B84B1}"/>
                </a:ext>
              </a:extLst>
            </p:cNvPr>
            <p:cNvSpPr/>
            <p:nvPr/>
          </p:nvSpPr>
          <p:spPr>
            <a:xfrm>
              <a:off x="1373179" y="6329372"/>
              <a:ext cx="113705" cy="149463"/>
            </a:xfrm>
            <a:custGeom>
              <a:avLst/>
              <a:gdLst>
                <a:gd name="connsiteX0" fmla="*/ 191605 w 191604"/>
                <a:gd name="connsiteY0" fmla="*/ 43863 h 251860"/>
                <a:gd name="connsiteX1" fmla="*/ 121863 w 191604"/>
                <a:gd name="connsiteY1" fmla="*/ 43863 h 251860"/>
                <a:gd name="connsiteX2" fmla="*/ 121863 w 191604"/>
                <a:gd name="connsiteY2" fmla="*/ 251860 h 251860"/>
                <a:gd name="connsiteX3" fmla="*/ 69742 w 191604"/>
                <a:gd name="connsiteY3" fmla="*/ 251860 h 251860"/>
                <a:gd name="connsiteX4" fmla="*/ 69742 w 191604"/>
                <a:gd name="connsiteY4" fmla="*/ 43863 h 251860"/>
                <a:gd name="connsiteX5" fmla="*/ 0 w 191604"/>
                <a:gd name="connsiteY5" fmla="*/ 43863 h 251860"/>
                <a:gd name="connsiteX6" fmla="*/ 0 w 191604"/>
                <a:gd name="connsiteY6" fmla="*/ 0 h 251860"/>
                <a:gd name="connsiteX7" fmla="*/ 191605 w 191604"/>
                <a:gd name="connsiteY7" fmla="*/ 0 h 251860"/>
                <a:gd name="connsiteX8" fmla="*/ 191605 w 191604"/>
                <a:gd name="connsiteY8" fmla="*/ 43863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1604" h="251860">
                  <a:moveTo>
                    <a:pt x="191605" y="43863"/>
                  </a:moveTo>
                  <a:lnTo>
                    <a:pt x="121863" y="43863"/>
                  </a:lnTo>
                  <a:lnTo>
                    <a:pt x="121863" y="251860"/>
                  </a:lnTo>
                  <a:lnTo>
                    <a:pt x="69742" y="251860"/>
                  </a:lnTo>
                  <a:lnTo>
                    <a:pt x="69742" y="43863"/>
                  </a:lnTo>
                  <a:lnTo>
                    <a:pt x="0" y="43863"/>
                  </a:lnTo>
                  <a:lnTo>
                    <a:pt x="0" y="0"/>
                  </a:lnTo>
                  <a:lnTo>
                    <a:pt x="191605" y="0"/>
                  </a:lnTo>
                  <a:lnTo>
                    <a:pt x="191605" y="43863"/>
                  </a:lnTo>
                  <a:close/>
                </a:path>
              </a:pathLst>
            </a:custGeom>
            <a:solidFill>
              <a:srgbClr val="221F20"/>
            </a:solidFill>
            <a:ln w="9525" cap="flat">
              <a:noFill/>
              <a:prstDash val="solid"/>
              <a:round/>
            </a:ln>
          </p:spPr>
          <p:txBody>
            <a:bodyPr rtlCol="0" anchor="ctr"/>
            <a:lstStyle/>
            <a:p>
              <a:endParaRPr lang="en-GB"/>
            </a:p>
          </p:txBody>
        </p:sp>
        <p:sp>
          <p:nvSpPr>
            <p:cNvPr id="384" name="Freeform: Shape 383">
              <a:extLst>
                <a:ext uri="{FF2B5EF4-FFF2-40B4-BE49-F238E27FC236}">
                  <a16:creationId xmlns:a16="http://schemas.microsoft.com/office/drawing/2014/main" id="{5731FDB8-5497-409F-8A4A-74C6D9AF78AE}"/>
                </a:ext>
              </a:extLst>
            </p:cNvPr>
            <p:cNvSpPr/>
            <p:nvPr/>
          </p:nvSpPr>
          <p:spPr>
            <a:xfrm>
              <a:off x="1492955" y="6329372"/>
              <a:ext cx="139740" cy="149463"/>
            </a:xfrm>
            <a:custGeom>
              <a:avLst/>
              <a:gdLst>
                <a:gd name="connsiteX0" fmla="*/ 235477 w 235476"/>
                <a:gd name="connsiteY0" fmla="*/ 251860 h 251860"/>
                <a:gd name="connsiteX1" fmla="*/ 181108 w 235476"/>
                <a:gd name="connsiteY1" fmla="*/ 251860 h 251860"/>
                <a:gd name="connsiteX2" fmla="*/ 165363 w 235476"/>
                <a:gd name="connsiteY2" fmla="*/ 207293 h 251860"/>
                <a:gd name="connsiteX3" fmla="*/ 70495 w 235476"/>
                <a:gd name="connsiteY3" fmla="*/ 207293 h 251860"/>
                <a:gd name="connsiteX4" fmla="*/ 54369 w 235476"/>
                <a:gd name="connsiteY4" fmla="*/ 251860 h 251860"/>
                <a:gd name="connsiteX5" fmla="*/ 0 w 235476"/>
                <a:gd name="connsiteY5" fmla="*/ 251860 h 251860"/>
                <a:gd name="connsiteX6" fmla="*/ 97117 w 235476"/>
                <a:gd name="connsiteY6" fmla="*/ 0 h 251860"/>
                <a:gd name="connsiteX7" fmla="*/ 137989 w 235476"/>
                <a:gd name="connsiteY7" fmla="*/ 0 h 251860"/>
                <a:gd name="connsiteX8" fmla="*/ 235477 w 235476"/>
                <a:gd name="connsiteY8" fmla="*/ 251860 h 251860"/>
                <a:gd name="connsiteX9" fmla="*/ 151486 w 235476"/>
                <a:gd name="connsiteY9" fmla="*/ 165906 h 251860"/>
                <a:gd name="connsiteX10" fmla="*/ 118863 w 235476"/>
                <a:gd name="connsiteY10" fmla="*/ 74285 h 251860"/>
                <a:gd name="connsiteX11" fmla="*/ 85115 w 235476"/>
                <a:gd name="connsiteY11" fmla="*/ 165906 h 251860"/>
                <a:gd name="connsiteX12" fmla="*/ 151486 w 235476"/>
                <a:gd name="connsiteY12" fmla="*/ 165906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476" h="251860">
                  <a:moveTo>
                    <a:pt x="235477" y="251860"/>
                  </a:moveTo>
                  <a:lnTo>
                    <a:pt x="181108" y="251860"/>
                  </a:lnTo>
                  <a:lnTo>
                    <a:pt x="165363" y="207293"/>
                  </a:lnTo>
                  <a:lnTo>
                    <a:pt x="70495" y="207293"/>
                  </a:lnTo>
                  <a:lnTo>
                    <a:pt x="54369" y="251860"/>
                  </a:lnTo>
                  <a:lnTo>
                    <a:pt x="0" y="251860"/>
                  </a:lnTo>
                  <a:lnTo>
                    <a:pt x="97117" y="0"/>
                  </a:lnTo>
                  <a:lnTo>
                    <a:pt x="137989" y="0"/>
                  </a:lnTo>
                  <a:lnTo>
                    <a:pt x="235477" y="251860"/>
                  </a:lnTo>
                  <a:close/>
                  <a:moveTo>
                    <a:pt x="151486" y="165906"/>
                  </a:moveTo>
                  <a:lnTo>
                    <a:pt x="118863" y="74285"/>
                  </a:lnTo>
                  <a:lnTo>
                    <a:pt x="85115" y="165906"/>
                  </a:lnTo>
                  <a:lnTo>
                    <a:pt x="151486" y="165906"/>
                  </a:lnTo>
                  <a:close/>
                </a:path>
              </a:pathLst>
            </a:custGeom>
            <a:solidFill>
              <a:srgbClr val="221F20"/>
            </a:solidFill>
            <a:ln w="9525" cap="flat">
              <a:noFill/>
              <a:prstDash val="solid"/>
              <a:round/>
            </a:ln>
          </p:spPr>
          <p:txBody>
            <a:bodyPr rtlCol="0" anchor="ctr"/>
            <a:lstStyle/>
            <a:p>
              <a:endParaRPr lang="en-GB"/>
            </a:p>
          </p:txBody>
        </p:sp>
        <p:sp>
          <p:nvSpPr>
            <p:cNvPr id="385" name="Freeform: Shape 384">
              <a:extLst>
                <a:ext uri="{FF2B5EF4-FFF2-40B4-BE49-F238E27FC236}">
                  <a16:creationId xmlns:a16="http://schemas.microsoft.com/office/drawing/2014/main" id="{147794F7-5429-4670-BA9E-E3555A0EB989}"/>
                </a:ext>
              </a:extLst>
            </p:cNvPr>
            <p:cNvSpPr/>
            <p:nvPr/>
          </p:nvSpPr>
          <p:spPr>
            <a:xfrm>
              <a:off x="1650563" y="6329372"/>
              <a:ext cx="102802" cy="149463"/>
            </a:xfrm>
            <a:custGeom>
              <a:avLst/>
              <a:gdLst>
                <a:gd name="connsiteX0" fmla="*/ 173231 w 173231"/>
                <a:gd name="connsiteY0" fmla="*/ 251860 h 251860"/>
                <a:gd name="connsiteX1" fmla="*/ 0 w 173231"/>
                <a:gd name="connsiteY1" fmla="*/ 251860 h 251860"/>
                <a:gd name="connsiteX2" fmla="*/ 0 w 173231"/>
                <a:gd name="connsiteY2" fmla="*/ 0 h 251860"/>
                <a:gd name="connsiteX3" fmla="*/ 52121 w 173231"/>
                <a:gd name="connsiteY3" fmla="*/ 0 h 251860"/>
                <a:gd name="connsiteX4" fmla="*/ 52121 w 173231"/>
                <a:gd name="connsiteY4" fmla="*/ 207997 h 251860"/>
                <a:gd name="connsiteX5" fmla="*/ 173231 w 173231"/>
                <a:gd name="connsiteY5" fmla="*/ 207997 h 251860"/>
                <a:gd name="connsiteX6" fmla="*/ 173231 w 173231"/>
                <a:gd name="connsiteY6" fmla="*/ 251860 h 25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231" h="251860">
                  <a:moveTo>
                    <a:pt x="173231" y="251860"/>
                  </a:moveTo>
                  <a:lnTo>
                    <a:pt x="0" y="251860"/>
                  </a:lnTo>
                  <a:lnTo>
                    <a:pt x="0" y="0"/>
                  </a:lnTo>
                  <a:lnTo>
                    <a:pt x="52121" y="0"/>
                  </a:lnTo>
                  <a:lnTo>
                    <a:pt x="52121" y="207997"/>
                  </a:lnTo>
                  <a:lnTo>
                    <a:pt x="173231" y="207997"/>
                  </a:lnTo>
                  <a:lnTo>
                    <a:pt x="173231" y="251860"/>
                  </a:lnTo>
                  <a:close/>
                </a:path>
              </a:pathLst>
            </a:custGeom>
            <a:solidFill>
              <a:srgbClr val="221F20"/>
            </a:solidFill>
            <a:ln w="9525" cap="flat">
              <a:noFill/>
              <a:prstDash val="solid"/>
              <a:round/>
            </a:ln>
          </p:spPr>
          <p:txBody>
            <a:bodyPr rtlCol="0" anchor="ctr"/>
            <a:lstStyle/>
            <a:p>
              <a:endParaRPr lang="en-GB"/>
            </a:p>
          </p:txBody>
        </p:sp>
        <p:sp>
          <p:nvSpPr>
            <p:cNvPr id="386" name="Freeform: Shape 385">
              <a:extLst>
                <a:ext uri="{FF2B5EF4-FFF2-40B4-BE49-F238E27FC236}">
                  <a16:creationId xmlns:a16="http://schemas.microsoft.com/office/drawing/2014/main" id="{F451F395-F3FC-471A-B1D6-11F63A51FE9E}"/>
                </a:ext>
              </a:extLst>
            </p:cNvPr>
            <p:cNvSpPr/>
            <p:nvPr/>
          </p:nvSpPr>
          <p:spPr>
            <a:xfrm>
              <a:off x="1762556" y="6328112"/>
              <a:ext cx="116594" cy="151984"/>
            </a:xfrm>
            <a:custGeom>
              <a:avLst/>
              <a:gdLst>
                <a:gd name="connsiteX0" fmla="*/ 196472 w 196472"/>
                <a:gd name="connsiteY0" fmla="*/ 179699 h 256108"/>
                <a:gd name="connsiteX1" fmla="*/ 168726 w 196472"/>
                <a:gd name="connsiteY1" fmla="*/ 235763 h 256108"/>
                <a:gd name="connsiteX2" fmla="*/ 97488 w 196472"/>
                <a:gd name="connsiteY2" fmla="*/ 256108 h 256108"/>
                <a:gd name="connsiteX3" fmla="*/ 42367 w 196472"/>
                <a:gd name="connsiteY3" fmla="*/ 248498 h 256108"/>
                <a:gd name="connsiteX4" fmla="*/ 0 w 196472"/>
                <a:gd name="connsiteY4" fmla="*/ 222856 h 256108"/>
                <a:gd name="connsiteX5" fmla="*/ 33737 w 196472"/>
                <a:gd name="connsiteY5" fmla="*/ 191024 h 256108"/>
                <a:gd name="connsiteX6" fmla="*/ 97860 w 196472"/>
                <a:gd name="connsiteY6" fmla="*/ 212246 h 256108"/>
                <a:gd name="connsiteX7" fmla="*/ 133293 w 196472"/>
                <a:gd name="connsiteY7" fmla="*/ 204111 h 256108"/>
                <a:gd name="connsiteX8" fmla="*/ 145485 w 196472"/>
                <a:gd name="connsiteY8" fmla="*/ 180766 h 256108"/>
                <a:gd name="connsiteX9" fmla="*/ 137236 w 196472"/>
                <a:gd name="connsiteY9" fmla="*/ 159887 h 256108"/>
                <a:gd name="connsiteX10" fmla="*/ 113233 w 196472"/>
                <a:gd name="connsiteY10" fmla="*/ 151400 h 256108"/>
                <a:gd name="connsiteX11" fmla="*/ 81362 w 196472"/>
                <a:gd name="connsiteY11" fmla="*/ 146799 h 256108"/>
                <a:gd name="connsiteX12" fmla="*/ 29613 w 196472"/>
                <a:gd name="connsiteY12" fmla="*/ 125930 h 256108"/>
                <a:gd name="connsiteX13" fmla="*/ 10496 w 196472"/>
                <a:gd name="connsiteY13" fmla="*/ 76410 h 256108"/>
                <a:gd name="connsiteX14" fmla="*/ 35614 w 196472"/>
                <a:gd name="connsiteY14" fmla="*/ 21050 h 256108"/>
                <a:gd name="connsiteX15" fmla="*/ 103489 w 196472"/>
                <a:gd name="connsiteY15" fmla="*/ 0 h 256108"/>
                <a:gd name="connsiteX16" fmla="*/ 189728 w 196472"/>
                <a:gd name="connsiteY16" fmla="*/ 29366 h 256108"/>
                <a:gd name="connsiteX17" fmla="*/ 156734 w 196472"/>
                <a:gd name="connsiteY17" fmla="*/ 60141 h 256108"/>
                <a:gd name="connsiteX18" fmla="*/ 101984 w 196472"/>
                <a:gd name="connsiteY18" fmla="*/ 42805 h 256108"/>
                <a:gd name="connsiteX19" fmla="*/ 71609 w 196472"/>
                <a:gd name="connsiteY19" fmla="*/ 51826 h 256108"/>
                <a:gd name="connsiteX20" fmla="*/ 61112 w 196472"/>
                <a:gd name="connsiteY20" fmla="*/ 74638 h 256108"/>
                <a:gd name="connsiteX21" fmla="*/ 68618 w 196472"/>
                <a:gd name="connsiteY21" fmla="*/ 92678 h 256108"/>
                <a:gd name="connsiteX22" fmla="*/ 92983 w 196472"/>
                <a:gd name="connsiteY22" fmla="*/ 102232 h 256108"/>
                <a:gd name="connsiteX23" fmla="*/ 124853 w 196472"/>
                <a:gd name="connsiteY23" fmla="*/ 106832 h 256108"/>
                <a:gd name="connsiteX24" fmla="*/ 175850 w 196472"/>
                <a:gd name="connsiteY24" fmla="*/ 126635 h 256108"/>
                <a:gd name="connsiteX25" fmla="*/ 196472 w 196472"/>
                <a:gd name="connsiteY25" fmla="*/ 179699 h 2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6472" h="256108">
                  <a:moveTo>
                    <a:pt x="196472" y="179699"/>
                  </a:moveTo>
                  <a:cubicBezTo>
                    <a:pt x="196472" y="203521"/>
                    <a:pt x="187223" y="222209"/>
                    <a:pt x="168726" y="235763"/>
                  </a:cubicBezTo>
                  <a:cubicBezTo>
                    <a:pt x="150228" y="249327"/>
                    <a:pt x="126482" y="256108"/>
                    <a:pt x="97488" y="256108"/>
                  </a:cubicBezTo>
                  <a:cubicBezTo>
                    <a:pt x="76238" y="256108"/>
                    <a:pt x="57864" y="253575"/>
                    <a:pt x="42367" y="248498"/>
                  </a:cubicBezTo>
                  <a:cubicBezTo>
                    <a:pt x="26870" y="243430"/>
                    <a:pt x="12744" y="234887"/>
                    <a:pt x="0" y="222856"/>
                  </a:cubicBezTo>
                  <a:lnTo>
                    <a:pt x="33737" y="191024"/>
                  </a:lnTo>
                  <a:cubicBezTo>
                    <a:pt x="48739" y="205169"/>
                    <a:pt x="70113" y="212246"/>
                    <a:pt x="97860" y="212246"/>
                  </a:cubicBezTo>
                  <a:cubicBezTo>
                    <a:pt x="113357" y="212246"/>
                    <a:pt x="125168" y="209531"/>
                    <a:pt x="133293" y="204111"/>
                  </a:cubicBezTo>
                  <a:cubicBezTo>
                    <a:pt x="141418" y="198682"/>
                    <a:pt x="145485" y="190900"/>
                    <a:pt x="145485" y="180766"/>
                  </a:cubicBezTo>
                  <a:cubicBezTo>
                    <a:pt x="145485" y="172031"/>
                    <a:pt x="142732" y="165078"/>
                    <a:pt x="137236" y="159887"/>
                  </a:cubicBezTo>
                  <a:cubicBezTo>
                    <a:pt x="132483" y="155648"/>
                    <a:pt x="124482" y="152819"/>
                    <a:pt x="113233" y="151400"/>
                  </a:cubicBezTo>
                  <a:lnTo>
                    <a:pt x="81362" y="146799"/>
                  </a:lnTo>
                  <a:cubicBezTo>
                    <a:pt x="58864" y="143732"/>
                    <a:pt x="41615" y="136779"/>
                    <a:pt x="29613" y="125930"/>
                  </a:cubicBezTo>
                  <a:cubicBezTo>
                    <a:pt x="16869" y="114138"/>
                    <a:pt x="10496" y="97631"/>
                    <a:pt x="10496" y="76410"/>
                  </a:cubicBezTo>
                  <a:cubicBezTo>
                    <a:pt x="10496" y="53531"/>
                    <a:pt x="18869" y="35081"/>
                    <a:pt x="35614" y="21050"/>
                  </a:cubicBezTo>
                  <a:cubicBezTo>
                    <a:pt x="52368" y="7020"/>
                    <a:pt x="74990" y="0"/>
                    <a:pt x="103489" y="0"/>
                  </a:cubicBezTo>
                  <a:cubicBezTo>
                    <a:pt x="139484" y="0"/>
                    <a:pt x="168230" y="9792"/>
                    <a:pt x="189728" y="29366"/>
                  </a:cubicBezTo>
                  <a:lnTo>
                    <a:pt x="156734" y="60141"/>
                  </a:lnTo>
                  <a:cubicBezTo>
                    <a:pt x="144228" y="48578"/>
                    <a:pt x="125987" y="42805"/>
                    <a:pt x="101984" y="42805"/>
                  </a:cubicBezTo>
                  <a:cubicBezTo>
                    <a:pt x="88735" y="42805"/>
                    <a:pt x="78610" y="45806"/>
                    <a:pt x="71609" y="51826"/>
                  </a:cubicBezTo>
                  <a:cubicBezTo>
                    <a:pt x="64618" y="57836"/>
                    <a:pt x="61112" y="65446"/>
                    <a:pt x="61112" y="74638"/>
                  </a:cubicBezTo>
                  <a:cubicBezTo>
                    <a:pt x="61112" y="82182"/>
                    <a:pt x="63617" y="88202"/>
                    <a:pt x="68618" y="92678"/>
                  </a:cubicBezTo>
                  <a:cubicBezTo>
                    <a:pt x="74361" y="97631"/>
                    <a:pt x="82486" y="100813"/>
                    <a:pt x="92983" y="102232"/>
                  </a:cubicBezTo>
                  <a:lnTo>
                    <a:pt x="124853" y="106832"/>
                  </a:lnTo>
                  <a:cubicBezTo>
                    <a:pt x="147609" y="109900"/>
                    <a:pt x="164601" y="116500"/>
                    <a:pt x="175850" y="126635"/>
                  </a:cubicBezTo>
                  <a:cubicBezTo>
                    <a:pt x="189604" y="138665"/>
                    <a:pt x="196472" y="156353"/>
                    <a:pt x="196472" y="179699"/>
                  </a:cubicBezTo>
                  <a:close/>
                </a:path>
              </a:pathLst>
            </a:custGeom>
            <a:solidFill>
              <a:srgbClr val="221F20"/>
            </a:solidFill>
            <a:ln w="9525" cap="flat">
              <a:noFill/>
              <a:prstDash val="solid"/>
              <a:round/>
            </a:ln>
          </p:spPr>
          <p:txBody>
            <a:bodyPr rtlCol="0" anchor="ctr"/>
            <a:lstStyle/>
            <a:p>
              <a:endParaRPr lang="en-GB"/>
            </a:p>
          </p:txBody>
        </p:sp>
      </p:grpSp>
      <p:grpSp>
        <p:nvGrpSpPr>
          <p:cNvPr id="389" name="Group 388">
            <a:extLst>
              <a:ext uri="{FF2B5EF4-FFF2-40B4-BE49-F238E27FC236}">
                <a16:creationId xmlns:a16="http://schemas.microsoft.com/office/drawing/2014/main" id="{907DA217-905C-4871-BE4B-097849912EE4}"/>
              </a:ext>
            </a:extLst>
          </p:cNvPr>
          <p:cNvGrpSpPr>
            <a:grpSpLocks noChangeAspect="1"/>
          </p:cNvGrpSpPr>
          <p:nvPr/>
        </p:nvGrpSpPr>
        <p:grpSpPr>
          <a:xfrm>
            <a:off x="69679" y="99506"/>
            <a:ext cx="504000" cy="504000"/>
            <a:chOff x="2368425" y="783087"/>
            <a:chExt cx="1077355" cy="1077355"/>
          </a:xfrm>
        </p:grpSpPr>
        <p:sp>
          <p:nvSpPr>
            <p:cNvPr id="390" name="Freeform: Shape 389">
              <a:extLst>
                <a:ext uri="{FF2B5EF4-FFF2-40B4-BE49-F238E27FC236}">
                  <a16:creationId xmlns:a16="http://schemas.microsoft.com/office/drawing/2014/main" id="{15DC3BF9-3E8F-4AE8-A1AA-EAE6EFEAC5D5}"/>
                </a:ext>
              </a:extLst>
            </p:cNvPr>
            <p:cNvSpPr/>
            <p:nvPr/>
          </p:nvSpPr>
          <p:spPr>
            <a:xfrm>
              <a:off x="2368425" y="78308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391" name="Freeform: Shape 390">
              <a:extLst>
                <a:ext uri="{FF2B5EF4-FFF2-40B4-BE49-F238E27FC236}">
                  <a16:creationId xmlns:a16="http://schemas.microsoft.com/office/drawing/2014/main" id="{19491D0B-15FF-4E4D-A683-E6F5F810D401}"/>
                </a:ext>
              </a:extLst>
            </p:cNvPr>
            <p:cNvSpPr/>
            <p:nvPr/>
          </p:nvSpPr>
          <p:spPr>
            <a:xfrm>
              <a:off x="2430680" y="931146"/>
              <a:ext cx="522623" cy="436713"/>
            </a:xfrm>
            <a:custGeom>
              <a:avLst/>
              <a:gdLst>
                <a:gd name="connsiteX0" fmla="*/ 261447 w 522623"/>
                <a:gd name="connsiteY0" fmla="*/ 153 h 436713"/>
                <a:gd name="connsiteX1" fmla="*/ 135 w 522623"/>
                <a:gd name="connsiteY1" fmla="*/ 436867 h 436713"/>
                <a:gd name="connsiteX2" fmla="*/ 522759 w 522623"/>
                <a:gd name="connsiteY2" fmla="*/ 436867 h 436713"/>
                <a:gd name="connsiteX3" fmla="*/ 261447 w 522623"/>
                <a:gd name="connsiteY3" fmla="*/ 153 h 436713"/>
              </a:gdLst>
              <a:ahLst/>
              <a:cxnLst>
                <a:cxn ang="0">
                  <a:pos x="connsiteX0" y="connsiteY0"/>
                </a:cxn>
                <a:cxn ang="0">
                  <a:pos x="connsiteX1" y="connsiteY1"/>
                </a:cxn>
                <a:cxn ang="0">
                  <a:pos x="connsiteX2" y="connsiteY2"/>
                </a:cxn>
                <a:cxn ang="0">
                  <a:pos x="connsiteX3" y="connsiteY3"/>
                </a:cxn>
              </a:cxnLst>
              <a:rect l="l" t="t" r="r" b="b"/>
              <a:pathLst>
                <a:path w="522623" h="436713">
                  <a:moveTo>
                    <a:pt x="261447" y="153"/>
                  </a:moveTo>
                  <a:lnTo>
                    <a:pt x="135" y="436867"/>
                  </a:lnTo>
                  <a:lnTo>
                    <a:pt x="522759" y="436867"/>
                  </a:lnTo>
                  <a:lnTo>
                    <a:pt x="261447" y="153"/>
                  </a:lnTo>
                  <a:close/>
                </a:path>
              </a:pathLst>
            </a:custGeom>
            <a:solidFill>
              <a:schemeClr val="bg1">
                <a:lumMod val="75000"/>
              </a:schemeClr>
            </a:solidFill>
            <a:ln w="7575" cap="flat">
              <a:noFill/>
              <a:prstDash val="solid"/>
              <a:round/>
            </a:ln>
          </p:spPr>
          <p:txBody>
            <a:bodyPr rtlCol="0" anchor="ctr"/>
            <a:lstStyle/>
            <a:p>
              <a:endParaRPr lang="en-GB"/>
            </a:p>
          </p:txBody>
        </p:sp>
        <p:sp>
          <p:nvSpPr>
            <p:cNvPr id="392" name="Freeform: Shape 391">
              <a:extLst>
                <a:ext uri="{FF2B5EF4-FFF2-40B4-BE49-F238E27FC236}">
                  <a16:creationId xmlns:a16="http://schemas.microsoft.com/office/drawing/2014/main" id="{1B3B9AE0-100E-4B0D-A731-EB414A8AD211}"/>
                </a:ext>
              </a:extLst>
            </p:cNvPr>
            <p:cNvSpPr/>
            <p:nvPr/>
          </p:nvSpPr>
          <p:spPr>
            <a:xfrm>
              <a:off x="2417212" y="917676"/>
              <a:ext cx="549559" cy="463652"/>
            </a:xfrm>
            <a:custGeom>
              <a:avLst/>
              <a:gdLst>
                <a:gd name="connsiteX0" fmla="*/ 286468 w 549559"/>
                <a:gd name="connsiteY0" fmla="*/ 6706 h 463652"/>
                <a:gd name="connsiteX1" fmla="*/ 274914 w 549559"/>
                <a:gd name="connsiteY1" fmla="*/ 153 h 463652"/>
                <a:gd name="connsiteX2" fmla="*/ 263360 w 549559"/>
                <a:gd name="connsiteY2" fmla="*/ 6706 h 463652"/>
                <a:gd name="connsiteX3" fmla="*/ 2048 w 549559"/>
                <a:gd name="connsiteY3" fmla="*/ 443419 h 463652"/>
                <a:gd name="connsiteX4" fmla="*/ 1889 w 549559"/>
                <a:gd name="connsiteY4" fmla="*/ 456980 h 463652"/>
                <a:gd name="connsiteX5" fmla="*/ 13602 w 549559"/>
                <a:gd name="connsiteY5" fmla="*/ 463806 h 463652"/>
                <a:gd name="connsiteX6" fmla="*/ 536226 w 549559"/>
                <a:gd name="connsiteY6" fmla="*/ 463806 h 463652"/>
                <a:gd name="connsiteX7" fmla="*/ 547940 w 549559"/>
                <a:gd name="connsiteY7" fmla="*/ 456980 h 463652"/>
                <a:gd name="connsiteX8" fmla="*/ 547780 w 549559"/>
                <a:gd name="connsiteY8" fmla="*/ 443419 h 463652"/>
                <a:gd name="connsiteX9" fmla="*/ 286468 w 549559"/>
                <a:gd name="connsiteY9" fmla="*/ 6706 h 463652"/>
                <a:gd name="connsiteX10" fmla="*/ 274914 w 549559"/>
                <a:gd name="connsiteY10" fmla="*/ 39848 h 463652"/>
                <a:gd name="connsiteX11" fmla="*/ 512472 w 549559"/>
                <a:gd name="connsiteY11" fmla="*/ 436867 h 463652"/>
                <a:gd name="connsiteX12" fmla="*/ 37357 w 549559"/>
                <a:gd name="connsiteY12" fmla="*/ 436867 h 463652"/>
                <a:gd name="connsiteX13" fmla="*/ 274914 w 549559"/>
                <a:gd name="connsiteY13" fmla="*/ 39848 h 4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9559" h="463652">
                  <a:moveTo>
                    <a:pt x="286468" y="6706"/>
                  </a:moveTo>
                  <a:cubicBezTo>
                    <a:pt x="284036" y="2647"/>
                    <a:pt x="279650" y="153"/>
                    <a:pt x="274914" y="153"/>
                  </a:cubicBezTo>
                  <a:cubicBezTo>
                    <a:pt x="270179" y="153"/>
                    <a:pt x="265793" y="2647"/>
                    <a:pt x="263360" y="6706"/>
                  </a:cubicBezTo>
                  <a:lnTo>
                    <a:pt x="2048" y="443419"/>
                  </a:lnTo>
                  <a:cubicBezTo>
                    <a:pt x="-445" y="447585"/>
                    <a:pt x="-506" y="452761"/>
                    <a:pt x="1889" y="456980"/>
                  </a:cubicBezTo>
                  <a:cubicBezTo>
                    <a:pt x="4276" y="461199"/>
                    <a:pt x="8753" y="463806"/>
                    <a:pt x="13602" y="463806"/>
                  </a:cubicBezTo>
                  <a:lnTo>
                    <a:pt x="536226" y="463806"/>
                  </a:lnTo>
                  <a:cubicBezTo>
                    <a:pt x="541076" y="463806"/>
                    <a:pt x="545553" y="461199"/>
                    <a:pt x="547940" y="456980"/>
                  </a:cubicBezTo>
                  <a:cubicBezTo>
                    <a:pt x="550334" y="452761"/>
                    <a:pt x="550274" y="447585"/>
                    <a:pt x="547780" y="443419"/>
                  </a:cubicBezTo>
                  <a:lnTo>
                    <a:pt x="286468" y="6706"/>
                  </a:lnTo>
                  <a:close/>
                  <a:moveTo>
                    <a:pt x="274914" y="39848"/>
                  </a:moveTo>
                  <a:lnTo>
                    <a:pt x="512472" y="436867"/>
                  </a:lnTo>
                  <a:cubicBezTo>
                    <a:pt x="425421" y="436867"/>
                    <a:pt x="124407" y="436867"/>
                    <a:pt x="37357" y="436867"/>
                  </a:cubicBezTo>
                  <a:lnTo>
                    <a:pt x="274914" y="39848"/>
                  </a:lnTo>
                  <a:close/>
                </a:path>
              </a:pathLst>
            </a:custGeom>
            <a:solidFill>
              <a:srgbClr val="231F20"/>
            </a:solidFill>
            <a:ln w="7575" cap="flat">
              <a:noFill/>
              <a:prstDash val="solid"/>
              <a:round/>
            </a:ln>
          </p:spPr>
          <p:txBody>
            <a:bodyPr rtlCol="0" anchor="ctr"/>
            <a:lstStyle/>
            <a:p>
              <a:endParaRPr lang="en-GB"/>
            </a:p>
          </p:txBody>
        </p:sp>
        <p:sp>
          <p:nvSpPr>
            <p:cNvPr id="393" name="Freeform: Shape 392">
              <a:extLst>
                <a:ext uri="{FF2B5EF4-FFF2-40B4-BE49-F238E27FC236}">
                  <a16:creationId xmlns:a16="http://schemas.microsoft.com/office/drawing/2014/main" id="{19625C7A-0F2B-4B9F-88BC-B22016982A4D}"/>
                </a:ext>
              </a:extLst>
            </p:cNvPr>
            <p:cNvSpPr/>
            <p:nvPr/>
          </p:nvSpPr>
          <p:spPr>
            <a:xfrm>
              <a:off x="2590822" y="1059343"/>
              <a:ext cx="196166" cy="277371"/>
            </a:xfrm>
            <a:custGeom>
              <a:avLst/>
              <a:gdLst>
                <a:gd name="connsiteX0" fmla="*/ 146797 w 196166"/>
                <a:gd name="connsiteY0" fmla="*/ 68099 h 277371"/>
                <a:gd name="connsiteX1" fmla="*/ 128090 w 196166"/>
                <a:gd name="connsiteY1" fmla="*/ 49993 h 277371"/>
                <a:gd name="connsiteX2" fmla="*/ 109391 w 196166"/>
                <a:gd name="connsiteY2" fmla="*/ 68099 h 277371"/>
                <a:gd name="connsiteX3" fmla="*/ 128090 w 196166"/>
                <a:gd name="connsiteY3" fmla="*/ 86191 h 277371"/>
                <a:gd name="connsiteX4" fmla="*/ 146797 w 196166"/>
                <a:gd name="connsiteY4" fmla="*/ 68099 h 277371"/>
                <a:gd name="connsiteX5" fmla="*/ 117775 w 196166"/>
                <a:gd name="connsiteY5" fmla="*/ 121362 h 277371"/>
                <a:gd name="connsiteX6" fmla="*/ 99608 w 196166"/>
                <a:gd name="connsiteY6" fmla="*/ 90630 h 277371"/>
                <a:gd name="connsiteX7" fmla="*/ 80779 w 196166"/>
                <a:gd name="connsiteY7" fmla="*/ 121970 h 277371"/>
                <a:gd name="connsiteX8" fmla="*/ 99448 w 196166"/>
                <a:gd name="connsiteY8" fmla="*/ 112902 h 277371"/>
                <a:gd name="connsiteX9" fmla="*/ 117775 w 196166"/>
                <a:gd name="connsiteY9" fmla="*/ 121362 h 277371"/>
                <a:gd name="connsiteX10" fmla="*/ 87081 w 196166"/>
                <a:gd name="connsiteY10" fmla="*/ 68099 h 277371"/>
                <a:gd name="connsiteX11" fmla="*/ 68336 w 196166"/>
                <a:gd name="connsiteY11" fmla="*/ 49993 h 277371"/>
                <a:gd name="connsiteX12" fmla="*/ 49591 w 196166"/>
                <a:gd name="connsiteY12" fmla="*/ 68099 h 277371"/>
                <a:gd name="connsiteX13" fmla="*/ 68336 w 196166"/>
                <a:gd name="connsiteY13" fmla="*/ 86191 h 277371"/>
                <a:gd name="connsiteX14" fmla="*/ 87081 w 196166"/>
                <a:gd name="connsiteY14" fmla="*/ 68099 h 277371"/>
                <a:gd name="connsiteX15" fmla="*/ 154961 w 196166"/>
                <a:gd name="connsiteY15" fmla="*/ 97950 h 277371"/>
                <a:gd name="connsiteX16" fmla="*/ 162091 w 196166"/>
                <a:gd name="connsiteY16" fmla="*/ 113624 h 277371"/>
                <a:gd name="connsiteX17" fmla="*/ 144494 w 196166"/>
                <a:gd name="connsiteY17" fmla="*/ 134566 h 277371"/>
                <a:gd name="connsiteX18" fmla="*/ 144494 w 196166"/>
                <a:gd name="connsiteY18" fmla="*/ 142205 h 277371"/>
                <a:gd name="connsiteX19" fmla="*/ 120466 w 196166"/>
                <a:gd name="connsiteY19" fmla="*/ 166248 h 277371"/>
                <a:gd name="connsiteX20" fmla="*/ 75960 w 196166"/>
                <a:gd name="connsiteY20" fmla="*/ 166248 h 277371"/>
                <a:gd name="connsiteX21" fmla="*/ 51955 w 196166"/>
                <a:gd name="connsiteY21" fmla="*/ 142205 h 277371"/>
                <a:gd name="connsiteX22" fmla="*/ 51955 w 196166"/>
                <a:gd name="connsiteY22" fmla="*/ 134604 h 277371"/>
                <a:gd name="connsiteX23" fmla="*/ 34267 w 196166"/>
                <a:gd name="connsiteY23" fmla="*/ 113624 h 277371"/>
                <a:gd name="connsiteX24" fmla="*/ 41473 w 196166"/>
                <a:gd name="connsiteY24" fmla="*/ 97912 h 277371"/>
                <a:gd name="connsiteX25" fmla="*/ 30512 w 196166"/>
                <a:gd name="connsiteY25" fmla="*/ 63501 h 277371"/>
                <a:gd name="connsiteX26" fmla="*/ 98194 w 196166"/>
                <a:gd name="connsiteY26" fmla="*/ 174 h 277371"/>
                <a:gd name="connsiteX27" fmla="*/ 165922 w 196166"/>
                <a:gd name="connsiteY27" fmla="*/ 63501 h 277371"/>
                <a:gd name="connsiteX28" fmla="*/ 154961 w 196166"/>
                <a:gd name="connsiteY28" fmla="*/ 97950 h 277371"/>
                <a:gd name="connsiteX29" fmla="*/ 194230 w 196166"/>
                <a:gd name="connsiteY29" fmla="*/ 243949 h 277371"/>
                <a:gd name="connsiteX30" fmla="*/ 182812 w 196166"/>
                <a:gd name="connsiteY30" fmla="*/ 253071 h 277371"/>
                <a:gd name="connsiteX31" fmla="*/ 183383 w 196166"/>
                <a:gd name="connsiteY31" fmla="*/ 267666 h 277371"/>
                <a:gd name="connsiteX32" fmla="*/ 161073 w 196166"/>
                <a:gd name="connsiteY32" fmla="*/ 276019 h 277371"/>
                <a:gd name="connsiteX33" fmla="*/ 152726 w 196166"/>
                <a:gd name="connsiteY33" fmla="*/ 253709 h 277371"/>
                <a:gd name="connsiteX34" fmla="*/ 153365 w 196166"/>
                <a:gd name="connsiteY34" fmla="*/ 252759 h 277371"/>
                <a:gd name="connsiteX35" fmla="*/ 98050 w 196166"/>
                <a:gd name="connsiteY35" fmla="*/ 227910 h 277371"/>
                <a:gd name="connsiteX36" fmla="*/ 42043 w 196166"/>
                <a:gd name="connsiteY36" fmla="*/ 251201 h 277371"/>
                <a:gd name="connsiteX37" fmla="*/ 42659 w 196166"/>
                <a:gd name="connsiteY37" fmla="*/ 252113 h 277371"/>
                <a:gd name="connsiteX38" fmla="*/ 33697 w 196166"/>
                <a:gd name="connsiteY38" fmla="*/ 274271 h 277371"/>
                <a:gd name="connsiteX39" fmla="*/ 11615 w 196166"/>
                <a:gd name="connsiteY39" fmla="*/ 265233 h 277371"/>
                <a:gd name="connsiteX40" fmla="*/ 12641 w 196166"/>
                <a:gd name="connsiteY40" fmla="*/ 250631 h 277371"/>
                <a:gd name="connsiteX41" fmla="*/ 1444 w 196166"/>
                <a:gd name="connsiteY41" fmla="*/ 241228 h 277371"/>
                <a:gd name="connsiteX42" fmla="*/ 10474 w 196166"/>
                <a:gd name="connsiteY42" fmla="*/ 219138 h 277371"/>
                <a:gd name="connsiteX43" fmla="*/ 32556 w 196166"/>
                <a:gd name="connsiteY43" fmla="*/ 228085 h 277371"/>
                <a:gd name="connsiteX44" fmla="*/ 32746 w 196166"/>
                <a:gd name="connsiteY44" fmla="*/ 229157 h 277371"/>
                <a:gd name="connsiteX45" fmla="*/ 68116 w 196166"/>
                <a:gd name="connsiteY45" fmla="*/ 214471 h 277371"/>
                <a:gd name="connsiteX46" fmla="*/ 33203 w 196166"/>
                <a:gd name="connsiteY46" fmla="*/ 198767 h 277371"/>
                <a:gd name="connsiteX47" fmla="*/ 32906 w 196166"/>
                <a:gd name="connsiteY47" fmla="*/ 199869 h 277371"/>
                <a:gd name="connsiteX48" fmla="*/ 10596 w 196166"/>
                <a:gd name="connsiteY48" fmla="*/ 208208 h 277371"/>
                <a:gd name="connsiteX49" fmla="*/ 2280 w 196166"/>
                <a:gd name="connsiteY49" fmla="*/ 185867 h 277371"/>
                <a:gd name="connsiteX50" fmla="*/ 13697 w 196166"/>
                <a:gd name="connsiteY50" fmla="*/ 176723 h 277371"/>
                <a:gd name="connsiteX51" fmla="*/ 13097 w 196166"/>
                <a:gd name="connsiteY51" fmla="*/ 162151 h 277371"/>
                <a:gd name="connsiteX52" fmla="*/ 35437 w 196166"/>
                <a:gd name="connsiteY52" fmla="*/ 153767 h 277371"/>
                <a:gd name="connsiteX53" fmla="*/ 43753 w 196166"/>
                <a:gd name="connsiteY53" fmla="*/ 176122 h 277371"/>
                <a:gd name="connsiteX54" fmla="*/ 43138 w 196166"/>
                <a:gd name="connsiteY54" fmla="*/ 176997 h 277371"/>
                <a:gd name="connsiteX55" fmla="*/ 98468 w 196166"/>
                <a:gd name="connsiteY55" fmla="*/ 201914 h 277371"/>
                <a:gd name="connsiteX56" fmla="*/ 154383 w 196166"/>
                <a:gd name="connsiteY56" fmla="*/ 178623 h 277371"/>
                <a:gd name="connsiteX57" fmla="*/ 153745 w 196166"/>
                <a:gd name="connsiteY57" fmla="*/ 177673 h 277371"/>
                <a:gd name="connsiteX58" fmla="*/ 162775 w 196166"/>
                <a:gd name="connsiteY58" fmla="*/ 155583 h 277371"/>
                <a:gd name="connsiteX59" fmla="*/ 184819 w 196166"/>
                <a:gd name="connsiteY59" fmla="*/ 164538 h 277371"/>
                <a:gd name="connsiteX60" fmla="*/ 183793 w 196166"/>
                <a:gd name="connsiteY60" fmla="*/ 179148 h 277371"/>
                <a:gd name="connsiteX61" fmla="*/ 194990 w 196166"/>
                <a:gd name="connsiteY61" fmla="*/ 188634 h 277371"/>
                <a:gd name="connsiteX62" fmla="*/ 185990 w 196166"/>
                <a:gd name="connsiteY62" fmla="*/ 210671 h 277371"/>
                <a:gd name="connsiteX63" fmla="*/ 163915 w 196166"/>
                <a:gd name="connsiteY63" fmla="*/ 201724 h 277371"/>
                <a:gd name="connsiteX64" fmla="*/ 163680 w 196166"/>
                <a:gd name="connsiteY64" fmla="*/ 200622 h 277371"/>
                <a:gd name="connsiteX65" fmla="*/ 128326 w 196166"/>
                <a:gd name="connsiteY65" fmla="*/ 215307 h 277371"/>
                <a:gd name="connsiteX66" fmla="*/ 163231 w 196166"/>
                <a:gd name="connsiteY66" fmla="*/ 231012 h 277371"/>
                <a:gd name="connsiteX67" fmla="*/ 163535 w 196166"/>
                <a:gd name="connsiteY67" fmla="*/ 229917 h 277371"/>
                <a:gd name="connsiteX68" fmla="*/ 185845 w 196166"/>
                <a:gd name="connsiteY68" fmla="*/ 221601 h 277371"/>
                <a:gd name="connsiteX69" fmla="*/ 194230 w 196166"/>
                <a:gd name="connsiteY69" fmla="*/ 243949 h 277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96166" h="277371">
                  <a:moveTo>
                    <a:pt x="146797" y="68099"/>
                  </a:moveTo>
                  <a:cubicBezTo>
                    <a:pt x="146797" y="58073"/>
                    <a:pt x="138421" y="49993"/>
                    <a:pt x="128090" y="49993"/>
                  </a:cubicBezTo>
                  <a:cubicBezTo>
                    <a:pt x="117775" y="49993"/>
                    <a:pt x="109391" y="58073"/>
                    <a:pt x="109391" y="68099"/>
                  </a:cubicBezTo>
                  <a:cubicBezTo>
                    <a:pt x="109391" y="78110"/>
                    <a:pt x="117775" y="86191"/>
                    <a:pt x="128090" y="86191"/>
                  </a:cubicBezTo>
                  <a:cubicBezTo>
                    <a:pt x="138421" y="86191"/>
                    <a:pt x="146797" y="78110"/>
                    <a:pt x="146797" y="68099"/>
                  </a:cubicBezTo>
                  <a:close/>
                  <a:moveTo>
                    <a:pt x="117775" y="121362"/>
                  </a:moveTo>
                  <a:lnTo>
                    <a:pt x="99608" y="90630"/>
                  </a:lnTo>
                  <a:lnTo>
                    <a:pt x="80779" y="121970"/>
                  </a:lnTo>
                  <a:lnTo>
                    <a:pt x="99448" y="112902"/>
                  </a:lnTo>
                  <a:lnTo>
                    <a:pt x="117775" y="121362"/>
                  </a:lnTo>
                  <a:close/>
                  <a:moveTo>
                    <a:pt x="87081" y="68099"/>
                  </a:moveTo>
                  <a:cubicBezTo>
                    <a:pt x="87081" y="58073"/>
                    <a:pt x="78659" y="49993"/>
                    <a:pt x="68336" y="49993"/>
                  </a:cubicBezTo>
                  <a:cubicBezTo>
                    <a:pt x="58059" y="49993"/>
                    <a:pt x="49591" y="58073"/>
                    <a:pt x="49591" y="68099"/>
                  </a:cubicBezTo>
                  <a:cubicBezTo>
                    <a:pt x="49591" y="78110"/>
                    <a:pt x="58059" y="86191"/>
                    <a:pt x="68336" y="86191"/>
                  </a:cubicBezTo>
                  <a:cubicBezTo>
                    <a:pt x="78659" y="86191"/>
                    <a:pt x="87081" y="78110"/>
                    <a:pt x="87081" y="68099"/>
                  </a:cubicBezTo>
                  <a:close/>
                  <a:moveTo>
                    <a:pt x="154961" y="97950"/>
                  </a:moveTo>
                  <a:cubicBezTo>
                    <a:pt x="159324" y="101941"/>
                    <a:pt x="162091" y="107474"/>
                    <a:pt x="162091" y="113624"/>
                  </a:cubicBezTo>
                  <a:cubicBezTo>
                    <a:pt x="162091" y="123833"/>
                    <a:pt x="154543" y="132034"/>
                    <a:pt x="144494" y="134566"/>
                  </a:cubicBezTo>
                  <a:lnTo>
                    <a:pt x="144494" y="142205"/>
                  </a:lnTo>
                  <a:cubicBezTo>
                    <a:pt x="144494" y="155401"/>
                    <a:pt x="133715" y="166248"/>
                    <a:pt x="120466" y="166248"/>
                  </a:cubicBezTo>
                  <a:lnTo>
                    <a:pt x="75960" y="166248"/>
                  </a:lnTo>
                  <a:cubicBezTo>
                    <a:pt x="62726" y="166248"/>
                    <a:pt x="51955" y="155401"/>
                    <a:pt x="51955" y="142205"/>
                  </a:cubicBezTo>
                  <a:lnTo>
                    <a:pt x="51955" y="134604"/>
                  </a:lnTo>
                  <a:cubicBezTo>
                    <a:pt x="41860" y="132072"/>
                    <a:pt x="34267" y="123871"/>
                    <a:pt x="34267" y="113624"/>
                  </a:cubicBezTo>
                  <a:cubicBezTo>
                    <a:pt x="34267" y="107429"/>
                    <a:pt x="37034" y="101903"/>
                    <a:pt x="41473" y="97912"/>
                  </a:cubicBezTo>
                  <a:cubicBezTo>
                    <a:pt x="34578" y="87969"/>
                    <a:pt x="30512" y="76218"/>
                    <a:pt x="30512" y="63501"/>
                  </a:cubicBezTo>
                  <a:cubicBezTo>
                    <a:pt x="30512" y="28550"/>
                    <a:pt x="60833" y="174"/>
                    <a:pt x="98194" y="174"/>
                  </a:cubicBezTo>
                  <a:cubicBezTo>
                    <a:pt x="135570" y="174"/>
                    <a:pt x="165922" y="28550"/>
                    <a:pt x="165922" y="63501"/>
                  </a:cubicBezTo>
                  <a:cubicBezTo>
                    <a:pt x="165968" y="76218"/>
                    <a:pt x="161863" y="87969"/>
                    <a:pt x="154961" y="97950"/>
                  </a:cubicBezTo>
                  <a:close/>
                  <a:moveTo>
                    <a:pt x="194230" y="243949"/>
                  </a:moveTo>
                  <a:cubicBezTo>
                    <a:pt x="191957" y="248852"/>
                    <a:pt x="187662" y="251915"/>
                    <a:pt x="182812" y="253071"/>
                  </a:cubicBezTo>
                  <a:cubicBezTo>
                    <a:pt x="185047" y="257510"/>
                    <a:pt x="185572" y="262778"/>
                    <a:pt x="183383" y="267666"/>
                  </a:cubicBezTo>
                  <a:cubicBezTo>
                    <a:pt x="179506" y="276164"/>
                    <a:pt x="169495" y="279881"/>
                    <a:pt x="161073" y="276019"/>
                  </a:cubicBezTo>
                  <a:cubicBezTo>
                    <a:pt x="152529" y="272135"/>
                    <a:pt x="148812" y="262170"/>
                    <a:pt x="152726" y="253709"/>
                  </a:cubicBezTo>
                  <a:cubicBezTo>
                    <a:pt x="152833" y="253329"/>
                    <a:pt x="153175" y="253132"/>
                    <a:pt x="153365" y="252759"/>
                  </a:cubicBezTo>
                  <a:lnTo>
                    <a:pt x="98050" y="227910"/>
                  </a:lnTo>
                  <a:lnTo>
                    <a:pt x="42043" y="251201"/>
                  </a:lnTo>
                  <a:cubicBezTo>
                    <a:pt x="42241" y="251573"/>
                    <a:pt x="42537" y="251779"/>
                    <a:pt x="42659" y="252113"/>
                  </a:cubicBezTo>
                  <a:cubicBezTo>
                    <a:pt x="46322" y="260695"/>
                    <a:pt x="42309" y="270622"/>
                    <a:pt x="33697" y="274271"/>
                  </a:cubicBezTo>
                  <a:cubicBezTo>
                    <a:pt x="25122" y="277829"/>
                    <a:pt x="15256" y="273815"/>
                    <a:pt x="11615" y="265233"/>
                  </a:cubicBezTo>
                  <a:cubicBezTo>
                    <a:pt x="9524" y="260231"/>
                    <a:pt x="10254" y="255032"/>
                    <a:pt x="12641" y="250631"/>
                  </a:cubicBezTo>
                  <a:cubicBezTo>
                    <a:pt x="7829" y="249384"/>
                    <a:pt x="3565" y="246123"/>
                    <a:pt x="1444" y="241228"/>
                  </a:cubicBezTo>
                  <a:cubicBezTo>
                    <a:pt x="-2121" y="232608"/>
                    <a:pt x="1817" y="222711"/>
                    <a:pt x="10474" y="219138"/>
                  </a:cubicBezTo>
                  <a:cubicBezTo>
                    <a:pt x="19056" y="215490"/>
                    <a:pt x="28923" y="219488"/>
                    <a:pt x="32556" y="228085"/>
                  </a:cubicBezTo>
                  <a:cubicBezTo>
                    <a:pt x="32670" y="228465"/>
                    <a:pt x="32632" y="228807"/>
                    <a:pt x="32746" y="229157"/>
                  </a:cubicBezTo>
                  <a:lnTo>
                    <a:pt x="68116" y="214471"/>
                  </a:lnTo>
                  <a:lnTo>
                    <a:pt x="33203" y="198767"/>
                  </a:lnTo>
                  <a:cubicBezTo>
                    <a:pt x="33051" y="199109"/>
                    <a:pt x="33088" y="199489"/>
                    <a:pt x="32906" y="199869"/>
                  </a:cubicBezTo>
                  <a:cubicBezTo>
                    <a:pt x="29067" y="208329"/>
                    <a:pt x="19056" y="212046"/>
                    <a:pt x="10596" y="208208"/>
                  </a:cubicBezTo>
                  <a:cubicBezTo>
                    <a:pt x="2128" y="204339"/>
                    <a:pt x="-1589" y="194328"/>
                    <a:pt x="2280" y="185867"/>
                  </a:cubicBezTo>
                  <a:cubicBezTo>
                    <a:pt x="4523" y="180972"/>
                    <a:pt x="8848" y="177931"/>
                    <a:pt x="13697" y="176723"/>
                  </a:cubicBezTo>
                  <a:cubicBezTo>
                    <a:pt x="11387" y="172284"/>
                    <a:pt x="10855" y="167001"/>
                    <a:pt x="13097" y="162151"/>
                  </a:cubicBezTo>
                  <a:cubicBezTo>
                    <a:pt x="16966" y="153653"/>
                    <a:pt x="26939" y="149928"/>
                    <a:pt x="35437" y="153767"/>
                  </a:cubicBezTo>
                  <a:cubicBezTo>
                    <a:pt x="43936" y="157636"/>
                    <a:pt x="47660" y="167654"/>
                    <a:pt x="43753" y="176122"/>
                  </a:cubicBezTo>
                  <a:cubicBezTo>
                    <a:pt x="43632" y="176495"/>
                    <a:pt x="43259" y="176685"/>
                    <a:pt x="43138" y="176997"/>
                  </a:cubicBezTo>
                  <a:lnTo>
                    <a:pt x="98468" y="201914"/>
                  </a:lnTo>
                  <a:lnTo>
                    <a:pt x="154383" y="178623"/>
                  </a:lnTo>
                  <a:cubicBezTo>
                    <a:pt x="154239" y="178236"/>
                    <a:pt x="153942" y="178045"/>
                    <a:pt x="153745" y="177673"/>
                  </a:cubicBezTo>
                  <a:cubicBezTo>
                    <a:pt x="150142" y="169053"/>
                    <a:pt x="154163" y="159194"/>
                    <a:pt x="162775" y="155583"/>
                  </a:cubicBezTo>
                  <a:cubicBezTo>
                    <a:pt x="171319" y="151942"/>
                    <a:pt x="181178" y="155933"/>
                    <a:pt x="184819" y="164538"/>
                  </a:cubicBezTo>
                  <a:cubicBezTo>
                    <a:pt x="186910" y="169509"/>
                    <a:pt x="186225" y="174785"/>
                    <a:pt x="183793" y="179148"/>
                  </a:cubicBezTo>
                  <a:cubicBezTo>
                    <a:pt x="188612" y="180440"/>
                    <a:pt x="192861" y="183587"/>
                    <a:pt x="194990" y="188634"/>
                  </a:cubicBezTo>
                  <a:cubicBezTo>
                    <a:pt x="198555" y="197178"/>
                    <a:pt x="194610" y="207037"/>
                    <a:pt x="185990" y="210671"/>
                  </a:cubicBezTo>
                  <a:cubicBezTo>
                    <a:pt x="177385" y="214281"/>
                    <a:pt x="167519" y="210298"/>
                    <a:pt x="163915" y="201724"/>
                  </a:cubicBezTo>
                  <a:cubicBezTo>
                    <a:pt x="163718" y="201382"/>
                    <a:pt x="163801" y="200964"/>
                    <a:pt x="163680" y="200622"/>
                  </a:cubicBezTo>
                  <a:lnTo>
                    <a:pt x="128326" y="215307"/>
                  </a:lnTo>
                  <a:lnTo>
                    <a:pt x="163231" y="231012"/>
                  </a:lnTo>
                  <a:cubicBezTo>
                    <a:pt x="163383" y="230670"/>
                    <a:pt x="163338" y="230297"/>
                    <a:pt x="163535" y="229917"/>
                  </a:cubicBezTo>
                  <a:cubicBezTo>
                    <a:pt x="167404" y="221457"/>
                    <a:pt x="177385" y="217740"/>
                    <a:pt x="185845" y="221601"/>
                  </a:cubicBezTo>
                  <a:cubicBezTo>
                    <a:pt x="194382" y="225478"/>
                    <a:pt x="198099" y="235451"/>
                    <a:pt x="194230" y="243949"/>
                  </a:cubicBezTo>
                  <a:close/>
                </a:path>
              </a:pathLst>
            </a:custGeom>
            <a:solidFill>
              <a:srgbClr val="231F20"/>
            </a:solidFill>
            <a:ln w="7575" cap="flat">
              <a:noFill/>
              <a:prstDash val="solid"/>
              <a:round/>
            </a:ln>
          </p:spPr>
          <p:txBody>
            <a:bodyPr rtlCol="0" anchor="ctr"/>
            <a:lstStyle/>
            <a:p>
              <a:endParaRPr lang="en-GB"/>
            </a:p>
          </p:txBody>
        </p:sp>
        <p:sp>
          <p:nvSpPr>
            <p:cNvPr id="394" name="Freeform: Shape 393">
              <a:extLst>
                <a:ext uri="{FF2B5EF4-FFF2-40B4-BE49-F238E27FC236}">
                  <a16:creationId xmlns:a16="http://schemas.microsoft.com/office/drawing/2014/main" id="{8E85B366-ABDC-4DEC-8DB6-72DE9D6EBD0A}"/>
                </a:ext>
              </a:extLst>
            </p:cNvPr>
            <p:cNvSpPr/>
            <p:nvPr/>
          </p:nvSpPr>
          <p:spPr>
            <a:xfrm>
              <a:off x="2860894" y="931146"/>
              <a:ext cx="522631" cy="436713"/>
            </a:xfrm>
            <a:custGeom>
              <a:avLst/>
              <a:gdLst>
                <a:gd name="connsiteX0" fmla="*/ 261633 w 522631"/>
                <a:gd name="connsiteY0" fmla="*/ 153 h 436713"/>
                <a:gd name="connsiteX1" fmla="*/ 314 w 522631"/>
                <a:gd name="connsiteY1" fmla="*/ 436867 h 436713"/>
                <a:gd name="connsiteX2" fmla="*/ 522945 w 522631"/>
                <a:gd name="connsiteY2" fmla="*/ 436867 h 436713"/>
                <a:gd name="connsiteX3" fmla="*/ 261633 w 522631"/>
                <a:gd name="connsiteY3" fmla="*/ 153 h 436713"/>
              </a:gdLst>
              <a:ahLst/>
              <a:cxnLst>
                <a:cxn ang="0">
                  <a:pos x="connsiteX0" y="connsiteY0"/>
                </a:cxn>
                <a:cxn ang="0">
                  <a:pos x="connsiteX1" y="connsiteY1"/>
                </a:cxn>
                <a:cxn ang="0">
                  <a:pos x="connsiteX2" y="connsiteY2"/>
                </a:cxn>
                <a:cxn ang="0">
                  <a:pos x="connsiteX3" y="connsiteY3"/>
                </a:cxn>
              </a:cxnLst>
              <a:rect l="l" t="t" r="r" b="b"/>
              <a:pathLst>
                <a:path w="522631" h="436713">
                  <a:moveTo>
                    <a:pt x="261633" y="153"/>
                  </a:moveTo>
                  <a:lnTo>
                    <a:pt x="314" y="436867"/>
                  </a:lnTo>
                  <a:lnTo>
                    <a:pt x="522945" y="436867"/>
                  </a:lnTo>
                  <a:lnTo>
                    <a:pt x="261633" y="153"/>
                  </a:lnTo>
                  <a:close/>
                </a:path>
              </a:pathLst>
            </a:custGeom>
            <a:solidFill>
              <a:schemeClr val="bg1">
                <a:lumMod val="75000"/>
              </a:schemeClr>
            </a:solidFill>
            <a:ln w="7575" cap="flat">
              <a:noFill/>
              <a:prstDash val="solid"/>
              <a:round/>
            </a:ln>
          </p:spPr>
          <p:txBody>
            <a:bodyPr rtlCol="0" anchor="ctr"/>
            <a:lstStyle/>
            <a:p>
              <a:endParaRPr lang="en-GB"/>
            </a:p>
          </p:txBody>
        </p:sp>
        <p:sp>
          <p:nvSpPr>
            <p:cNvPr id="395" name="Freeform: Shape 394">
              <a:extLst>
                <a:ext uri="{FF2B5EF4-FFF2-40B4-BE49-F238E27FC236}">
                  <a16:creationId xmlns:a16="http://schemas.microsoft.com/office/drawing/2014/main" id="{CABD0D82-8F33-419B-9BB3-A86FDE2AD636}"/>
                </a:ext>
              </a:extLst>
            </p:cNvPr>
            <p:cNvSpPr/>
            <p:nvPr/>
          </p:nvSpPr>
          <p:spPr>
            <a:xfrm>
              <a:off x="2847426" y="917676"/>
              <a:ext cx="549566" cy="463652"/>
            </a:xfrm>
            <a:custGeom>
              <a:avLst/>
              <a:gdLst>
                <a:gd name="connsiteX0" fmla="*/ 286655 w 549566"/>
                <a:gd name="connsiteY0" fmla="*/ 6706 h 463652"/>
                <a:gd name="connsiteX1" fmla="*/ 275101 w 549566"/>
                <a:gd name="connsiteY1" fmla="*/ 153 h 463652"/>
                <a:gd name="connsiteX2" fmla="*/ 263547 w 549566"/>
                <a:gd name="connsiteY2" fmla="*/ 6706 h 463652"/>
                <a:gd name="connsiteX3" fmla="*/ 2228 w 549566"/>
                <a:gd name="connsiteY3" fmla="*/ 443419 h 463652"/>
                <a:gd name="connsiteX4" fmla="*/ 2068 w 549566"/>
                <a:gd name="connsiteY4" fmla="*/ 456980 h 463652"/>
                <a:gd name="connsiteX5" fmla="*/ 13782 w 549566"/>
                <a:gd name="connsiteY5" fmla="*/ 463806 h 463652"/>
                <a:gd name="connsiteX6" fmla="*/ 536413 w 549566"/>
                <a:gd name="connsiteY6" fmla="*/ 463806 h 463652"/>
                <a:gd name="connsiteX7" fmla="*/ 548127 w 549566"/>
                <a:gd name="connsiteY7" fmla="*/ 456980 h 463652"/>
                <a:gd name="connsiteX8" fmla="*/ 547967 w 549566"/>
                <a:gd name="connsiteY8" fmla="*/ 443419 h 463652"/>
                <a:gd name="connsiteX9" fmla="*/ 286655 w 549566"/>
                <a:gd name="connsiteY9" fmla="*/ 6706 h 463652"/>
                <a:gd name="connsiteX10" fmla="*/ 275101 w 549566"/>
                <a:gd name="connsiteY10" fmla="*/ 39848 h 463652"/>
                <a:gd name="connsiteX11" fmla="*/ 512659 w 549566"/>
                <a:gd name="connsiteY11" fmla="*/ 436867 h 463652"/>
                <a:gd name="connsiteX12" fmla="*/ 37536 w 549566"/>
                <a:gd name="connsiteY12" fmla="*/ 436867 h 463652"/>
                <a:gd name="connsiteX13" fmla="*/ 275101 w 549566"/>
                <a:gd name="connsiteY13" fmla="*/ 39848 h 463652"/>
                <a:gd name="connsiteX14" fmla="*/ 275101 w 549566"/>
                <a:gd name="connsiteY14" fmla="*/ 39848 h 4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9566" h="463652">
                  <a:moveTo>
                    <a:pt x="286655" y="6706"/>
                  </a:moveTo>
                  <a:cubicBezTo>
                    <a:pt x="284223" y="2647"/>
                    <a:pt x="279837" y="153"/>
                    <a:pt x="275101" y="153"/>
                  </a:cubicBezTo>
                  <a:cubicBezTo>
                    <a:pt x="270366" y="153"/>
                    <a:pt x="265980" y="2647"/>
                    <a:pt x="263547" y="6706"/>
                  </a:cubicBezTo>
                  <a:lnTo>
                    <a:pt x="2228" y="443419"/>
                  </a:lnTo>
                  <a:cubicBezTo>
                    <a:pt x="-266" y="447585"/>
                    <a:pt x="-326" y="452761"/>
                    <a:pt x="2068" y="456980"/>
                  </a:cubicBezTo>
                  <a:cubicBezTo>
                    <a:pt x="4455" y="461199"/>
                    <a:pt x="8932" y="463806"/>
                    <a:pt x="13782" y="463806"/>
                  </a:cubicBezTo>
                  <a:lnTo>
                    <a:pt x="536413" y="463806"/>
                  </a:lnTo>
                  <a:cubicBezTo>
                    <a:pt x="541263" y="463806"/>
                    <a:pt x="545740" y="461199"/>
                    <a:pt x="548127" y="456980"/>
                  </a:cubicBezTo>
                  <a:cubicBezTo>
                    <a:pt x="550521" y="452761"/>
                    <a:pt x="550460" y="447585"/>
                    <a:pt x="547967" y="443419"/>
                  </a:cubicBezTo>
                  <a:lnTo>
                    <a:pt x="286655" y="6706"/>
                  </a:lnTo>
                  <a:close/>
                  <a:moveTo>
                    <a:pt x="275101" y="39848"/>
                  </a:moveTo>
                  <a:cubicBezTo>
                    <a:pt x="275101" y="39848"/>
                    <a:pt x="462551" y="353115"/>
                    <a:pt x="512659" y="436867"/>
                  </a:cubicBezTo>
                  <a:cubicBezTo>
                    <a:pt x="512659" y="436867"/>
                    <a:pt x="37536" y="436867"/>
                    <a:pt x="37536" y="436867"/>
                  </a:cubicBezTo>
                  <a:cubicBezTo>
                    <a:pt x="37536" y="436867"/>
                    <a:pt x="275101" y="39848"/>
                    <a:pt x="275101" y="39848"/>
                  </a:cubicBezTo>
                  <a:lnTo>
                    <a:pt x="275101" y="39848"/>
                  </a:lnTo>
                  <a:close/>
                </a:path>
              </a:pathLst>
            </a:custGeom>
            <a:solidFill>
              <a:srgbClr val="231F20"/>
            </a:solidFill>
            <a:ln w="7575" cap="flat">
              <a:noFill/>
              <a:prstDash val="solid"/>
              <a:round/>
            </a:ln>
          </p:spPr>
          <p:txBody>
            <a:bodyPr rtlCol="0" anchor="ctr"/>
            <a:lstStyle/>
            <a:p>
              <a:endParaRPr lang="en-GB"/>
            </a:p>
          </p:txBody>
        </p:sp>
        <p:sp>
          <p:nvSpPr>
            <p:cNvPr id="396" name="Freeform: Shape 395">
              <a:extLst>
                <a:ext uri="{FF2B5EF4-FFF2-40B4-BE49-F238E27FC236}">
                  <a16:creationId xmlns:a16="http://schemas.microsoft.com/office/drawing/2014/main" id="{A7F293A3-7BF5-4258-947F-1E71B825B34E}"/>
                </a:ext>
              </a:extLst>
            </p:cNvPr>
            <p:cNvSpPr/>
            <p:nvPr/>
          </p:nvSpPr>
          <p:spPr>
            <a:xfrm>
              <a:off x="3065249" y="1312301"/>
              <a:ext cx="122777" cy="16510"/>
            </a:xfrm>
            <a:custGeom>
              <a:avLst/>
              <a:gdLst>
                <a:gd name="connsiteX0" fmla="*/ 316 w 122777"/>
                <a:gd name="connsiteY0" fmla="*/ 225 h 16510"/>
                <a:gd name="connsiteX1" fmla="*/ 123093 w 122777"/>
                <a:gd name="connsiteY1" fmla="*/ 225 h 16510"/>
                <a:gd name="connsiteX2" fmla="*/ 123093 w 122777"/>
                <a:gd name="connsiteY2" fmla="*/ 16735 h 16510"/>
                <a:gd name="connsiteX3" fmla="*/ 316 w 122777"/>
                <a:gd name="connsiteY3" fmla="*/ 16735 h 16510"/>
              </a:gdLst>
              <a:ahLst/>
              <a:cxnLst>
                <a:cxn ang="0">
                  <a:pos x="connsiteX0" y="connsiteY0"/>
                </a:cxn>
                <a:cxn ang="0">
                  <a:pos x="connsiteX1" y="connsiteY1"/>
                </a:cxn>
                <a:cxn ang="0">
                  <a:pos x="connsiteX2" y="connsiteY2"/>
                </a:cxn>
                <a:cxn ang="0">
                  <a:pos x="connsiteX3" y="connsiteY3"/>
                </a:cxn>
              </a:cxnLst>
              <a:rect l="l" t="t" r="r" b="b"/>
              <a:pathLst>
                <a:path w="122777" h="16510">
                  <a:moveTo>
                    <a:pt x="316" y="225"/>
                  </a:moveTo>
                  <a:lnTo>
                    <a:pt x="123093" y="225"/>
                  </a:lnTo>
                  <a:lnTo>
                    <a:pt x="123093" y="16735"/>
                  </a:lnTo>
                  <a:lnTo>
                    <a:pt x="316" y="16735"/>
                  </a:lnTo>
                  <a:close/>
                </a:path>
              </a:pathLst>
            </a:custGeom>
            <a:solidFill>
              <a:srgbClr val="231F20"/>
            </a:solidFill>
            <a:ln w="7575" cap="flat">
              <a:noFill/>
              <a:prstDash val="solid"/>
              <a:round/>
            </a:ln>
          </p:spPr>
          <p:txBody>
            <a:bodyPr rtlCol="0" anchor="ctr"/>
            <a:lstStyle/>
            <a:p>
              <a:endParaRPr lang="en-GB"/>
            </a:p>
          </p:txBody>
        </p:sp>
        <p:sp>
          <p:nvSpPr>
            <p:cNvPr id="397" name="Freeform: Shape 396">
              <a:extLst>
                <a:ext uri="{FF2B5EF4-FFF2-40B4-BE49-F238E27FC236}">
                  <a16:creationId xmlns:a16="http://schemas.microsoft.com/office/drawing/2014/main" id="{02251541-3507-4839-9191-C5EEE3C56262}"/>
                </a:ext>
              </a:extLst>
            </p:cNvPr>
            <p:cNvSpPr/>
            <p:nvPr/>
          </p:nvSpPr>
          <p:spPr>
            <a:xfrm>
              <a:off x="3011119" y="1031780"/>
              <a:ext cx="209295" cy="271946"/>
            </a:xfrm>
            <a:custGeom>
              <a:avLst/>
              <a:gdLst>
                <a:gd name="connsiteX0" fmla="*/ 190421 w 209295"/>
                <a:gd name="connsiteY0" fmla="*/ 179698 h 271946"/>
                <a:gd name="connsiteX1" fmla="*/ 180190 w 209295"/>
                <a:gd name="connsiteY1" fmla="*/ 112372 h 271946"/>
                <a:gd name="connsiteX2" fmla="*/ 168636 w 209295"/>
                <a:gd name="connsiteY2" fmla="*/ 148676 h 271946"/>
                <a:gd name="connsiteX3" fmla="*/ 143878 w 209295"/>
                <a:gd name="connsiteY3" fmla="*/ 71454 h 271946"/>
                <a:gd name="connsiteX4" fmla="*/ 139424 w 209295"/>
                <a:gd name="connsiteY4" fmla="*/ 106770 h 271946"/>
                <a:gd name="connsiteX5" fmla="*/ 115259 w 209295"/>
                <a:gd name="connsiteY5" fmla="*/ 45458 h 271946"/>
                <a:gd name="connsiteX6" fmla="*/ 117479 w 209295"/>
                <a:gd name="connsiteY6" fmla="*/ 161 h 271946"/>
                <a:gd name="connsiteX7" fmla="*/ 104541 w 209295"/>
                <a:gd name="connsiteY7" fmla="*/ 21574 h 271946"/>
                <a:gd name="connsiteX8" fmla="*/ 98597 w 209295"/>
                <a:gd name="connsiteY8" fmla="*/ 40114 h 271946"/>
                <a:gd name="connsiteX9" fmla="*/ 95366 w 209295"/>
                <a:gd name="connsiteY9" fmla="*/ 94889 h 271946"/>
                <a:gd name="connsiteX10" fmla="*/ 54441 w 209295"/>
                <a:gd name="connsiteY10" fmla="*/ 78052 h 271946"/>
                <a:gd name="connsiteX11" fmla="*/ 70282 w 209295"/>
                <a:gd name="connsiteY11" fmla="*/ 140421 h 271946"/>
                <a:gd name="connsiteX12" fmla="*/ 33324 w 209295"/>
                <a:gd name="connsiteY12" fmla="*/ 124915 h 271946"/>
                <a:gd name="connsiteX13" fmla="*/ 51142 w 209295"/>
                <a:gd name="connsiteY13" fmla="*/ 177394 h 271946"/>
                <a:gd name="connsiteX14" fmla="*/ 311 w 209295"/>
                <a:gd name="connsiteY14" fmla="*/ 157426 h 271946"/>
                <a:gd name="connsiteX15" fmla="*/ 35186 w 209295"/>
                <a:gd name="connsiteY15" fmla="*/ 207526 h 271946"/>
                <a:gd name="connsiteX16" fmla="*/ 57458 w 209295"/>
                <a:gd name="connsiteY16" fmla="*/ 250671 h 271946"/>
                <a:gd name="connsiteX17" fmla="*/ 80513 w 209295"/>
                <a:gd name="connsiteY17" fmla="*/ 271454 h 271946"/>
                <a:gd name="connsiteX18" fmla="*/ 104883 w 209295"/>
                <a:gd name="connsiteY18" fmla="*/ 271697 h 271946"/>
                <a:gd name="connsiteX19" fmla="*/ 75899 w 209295"/>
                <a:gd name="connsiteY19" fmla="*/ 205367 h 271946"/>
                <a:gd name="connsiteX20" fmla="*/ 92067 w 209295"/>
                <a:gd name="connsiteY20" fmla="*/ 217940 h 271946"/>
                <a:gd name="connsiteX21" fmla="*/ 86784 w 209295"/>
                <a:gd name="connsiteY21" fmla="*/ 184752 h 271946"/>
                <a:gd name="connsiteX22" fmla="*/ 106586 w 209295"/>
                <a:gd name="connsiteY22" fmla="*/ 198161 h 271946"/>
                <a:gd name="connsiteX23" fmla="*/ 114674 w 209295"/>
                <a:gd name="connsiteY23" fmla="*/ 153754 h 271946"/>
                <a:gd name="connsiteX24" fmla="*/ 126387 w 209295"/>
                <a:gd name="connsiteY24" fmla="*/ 195478 h 271946"/>
                <a:gd name="connsiteX25" fmla="*/ 127056 w 209295"/>
                <a:gd name="connsiteY25" fmla="*/ 183741 h 271946"/>
                <a:gd name="connsiteX26" fmla="*/ 138276 w 209295"/>
                <a:gd name="connsiteY26" fmla="*/ 217940 h 271946"/>
                <a:gd name="connsiteX27" fmla="*/ 145201 w 209295"/>
                <a:gd name="connsiteY27" fmla="*/ 203855 h 271946"/>
                <a:gd name="connsiteX28" fmla="*/ 144296 w 209295"/>
                <a:gd name="connsiteY28" fmla="*/ 243519 h 271946"/>
                <a:gd name="connsiteX29" fmla="*/ 121355 w 209295"/>
                <a:gd name="connsiteY29" fmla="*/ 271856 h 271946"/>
                <a:gd name="connsiteX30" fmla="*/ 145528 w 209295"/>
                <a:gd name="connsiteY30" fmla="*/ 272107 h 271946"/>
                <a:gd name="connsiteX31" fmla="*/ 209562 w 209295"/>
                <a:gd name="connsiteY31" fmla="*/ 155936 h 271946"/>
                <a:gd name="connsiteX32" fmla="*/ 190421 w 209295"/>
                <a:gd name="connsiteY32" fmla="*/ 179698 h 271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09295" h="271946">
                  <a:moveTo>
                    <a:pt x="190421" y="179698"/>
                  </a:moveTo>
                  <a:cubicBezTo>
                    <a:pt x="198775" y="149216"/>
                    <a:pt x="200356" y="139266"/>
                    <a:pt x="180190" y="112372"/>
                  </a:cubicBezTo>
                  <a:cubicBezTo>
                    <a:pt x="181680" y="129263"/>
                    <a:pt x="179886" y="135184"/>
                    <a:pt x="168636" y="148676"/>
                  </a:cubicBezTo>
                  <a:cubicBezTo>
                    <a:pt x="165185" y="114181"/>
                    <a:pt x="166614" y="99002"/>
                    <a:pt x="143878" y="71454"/>
                  </a:cubicBezTo>
                  <a:cubicBezTo>
                    <a:pt x="144486" y="86915"/>
                    <a:pt x="146637" y="92069"/>
                    <a:pt x="139424" y="106770"/>
                  </a:cubicBezTo>
                  <a:cubicBezTo>
                    <a:pt x="134460" y="82795"/>
                    <a:pt x="122374" y="67342"/>
                    <a:pt x="115259" y="45458"/>
                  </a:cubicBezTo>
                  <a:cubicBezTo>
                    <a:pt x="109429" y="27541"/>
                    <a:pt x="110888" y="17424"/>
                    <a:pt x="117479" y="161"/>
                  </a:cubicBezTo>
                  <a:cubicBezTo>
                    <a:pt x="112530" y="8051"/>
                    <a:pt x="108030" y="14459"/>
                    <a:pt x="104541" y="21574"/>
                  </a:cubicBezTo>
                  <a:cubicBezTo>
                    <a:pt x="101873" y="27017"/>
                    <a:pt x="99813" y="32877"/>
                    <a:pt x="98597" y="40114"/>
                  </a:cubicBezTo>
                  <a:cubicBezTo>
                    <a:pt x="95374" y="59376"/>
                    <a:pt x="103127" y="74715"/>
                    <a:pt x="95366" y="94889"/>
                  </a:cubicBezTo>
                  <a:cubicBezTo>
                    <a:pt x="80658" y="81906"/>
                    <a:pt x="73588" y="79033"/>
                    <a:pt x="54441" y="78052"/>
                  </a:cubicBezTo>
                  <a:cubicBezTo>
                    <a:pt x="71103" y="107067"/>
                    <a:pt x="73778" y="109552"/>
                    <a:pt x="70282" y="140421"/>
                  </a:cubicBezTo>
                  <a:cubicBezTo>
                    <a:pt x="57055" y="130068"/>
                    <a:pt x="50921" y="124915"/>
                    <a:pt x="33324" y="124915"/>
                  </a:cubicBezTo>
                  <a:cubicBezTo>
                    <a:pt x="45532" y="144496"/>
                    <a:pt x="53566" y="152758"/>
                    <a:pt x="51142" y="177394"/>
                  </a:cubicBezTo>
                  <a:cubicBezTo>
                    <a:pt x="34464" y="170203"/>
                    <a:pt x="17300" y="163872"/>
                    <a:pt x="311" y="157426"/>
                  </a:cubicBezTo>
                  <a:cubicBezTo>
                    <a:pt x="20721" y="174681"/>
                    <a:pt x="26620" y="180731"/>
                    <a:pt x="35186" y="207526"/>
                  </a:cubicBezTo>
                  <a:cubicBezTo>
                    <a:pt x="39428" y="220768"/>
                    <a:pt x="43008" y="233150"/>
                    <a:pt x="57458" y="250671"/>
                  </a:cubicBezTo>
                  <a:cubicBezTo>
                    <a:pt x="63334" y="257801"/>
                    <a:pt x="70213" y="264263"/>
                    <a:pt x="80513" y="271454"/>
                  </a:cubicBezTo>
                  <a:cubicBezTo>
                    <a:pt x="88631" y="271530"/>
                    <a:pt x="96757" y="271613"/>
                    <a:pt x="104883" y="271697"/>
                  </a:cubicBezTo>
                  <a:cubicBezTo>
                    <a:pt x="87659" y="248992"/>
                    <a:pt x="80338" y="235780"/>
                    <a:pt x="75899" y="205367"/>
                  </a:cubicBezTo>
                  <a:cubicBezTo>
                    <a:pt x="82672" y="204508"/>
                    <a:pt x="88320" y="213174"/>
                    <a:pt x="92067" y="217940"/>
                  </a:cubicBezTo>
                  <a:cubicBezTo>
                    <a:pt x="95435" y="202099"/>
                    <a:pt x="94811" y="198146"/>
                    <a:pt x="86784" y="184752"/>
                  </a:cubicBezTo>
                  <a:cubicBezTo>
                    <a:pt x="98414" y="184160"/>
                    <a:pt x="99957" y="189389"/>
                    <a:pt x="106586" y="198161"/>
                  </a:cubicBezTo>
                  <a:cubicBezTo>
                    <a:pt x="106943" y="183012"/>
                    <a:pt x="108562" y="167285"/>
                    <a:pt x="114674" y="153754"/>
                  </a:cubicBezTo>
                  <a:cubicBezTo>
                    <a:pt x="114955" y="172347"/>
                    <a:pt x="121743" y="179302"/>
                    <a:pt x="126387" y="195478"/>
                  </a:cubicBezTo>
                  <a:cubicBezTo>
                    <a:pt x="126615" y="191571"/>
                    <a:pt x="126836" y="187656"/>
                    <a:pt x="127056" y="183741"/>
                  </a:cubicBezTo>
                  <a:cubicBezTo>
                    <a:pt x="138808" y="196162"/>
                    <a:pt x="137782" y="200062"/>
                    <a:pt x="138276" y="217940"/>
                  </a:cubicBezTo>
                  <a:cubicBezTo>
                    <a:pt x="140579" y="213235"/>
                    <a:pt x="142898" y="208545"/>
                    <a:pt x="145201" y="203855"/>
                  </a:cubicBezTo>
                  <a:cubicBezTo>
                    <a:pt x="147101" y="218472"/>
                    <a:pt x="148758" y="231752"/>
                    <a:pt x="144296" y="243519"/>
                  </a:cubicBezTo>
                  <a:cubicBezTo>
                    <a:pt x="140184" y="254373"/>
                    <a:pt x="129375" y="262636"/>
                    <a:pt x="121355" y="271856"/>
                  </a:cubicBezTo>
                  <a:cubicBezTo>
                    <a:pt x="129413" y="271940"/>
                    <a:pt x="137478" y="272024"/>
                    <a:pt x="145528" y="272107"/>
                  </a:cubicBezTo>
                  <a:cubicBezTo>
                    <a:pt x="194450" y="238699"/>
                    <a:pt x="207045" y="218464"/>
                    <a:pt x="209562" y="155936"/>
                  </a:cubicBezTo>
                  <a:cubicBezTo>
                    <a:pt x="210223" y="139418"/>
                    <a:pt x="203678" y="169854"/>
                    <a:pt x="190421" y="179698"/>
                  </a:cubicBezTo>
                  <a:close/>
                </a:path>
              </a:pathLst>
            </a:custGeom>
            <a:solidFill>
              <a:srgbClr val="231F20"/>
            </a:solidFill>
            <a:ln w="7575" cap="flat">
              <a:noFill/>
              <a:prstDash val="solid"/>
              <a:round/>
            </a:ln>
          </p:spPr>
          <p:txBody>
            <a:bodyPr rtlCol="0" anchor="ctr"/>
            <a:lstStyle/>
            <a:p>
              <a:endParaRPr lang="en-GB"/>
            </a:p>
          </p:txBody>
        </p:sp>
        <p:sp>
          <p:nvSpPr>
            <p:cNvPr id="398" name="Freeform: Shape 397">
              <a:extLst>
                <a:ext uri="{FF2B5EF4-FFF2-40B4-BE49-F238E27FC236}">
                  <a16:creationId xmlns:a16="http://schemas.microsoft.com/office/drawing/2014/main" id="{1DCDA9B7-B499-460A-8DFB-B2445ADCE6E5}"/>
                </a:ext>
              </a:extLst>
            </p:cNvPr>
            <p:cNvSpPr/>
            <p:nvPr/>
          </p:nvSpPr>
          <p:spPr>
            <a:xfrm>
              <a:off x="2583893" y="1141833"/>
              <a:ext cx="646419" cy="540152"/>
            </a:xfrm>
            <a:custGeom>
              <a:avLst/>
              <a:gdLst>
                <a:gd name="connsiteX0" fmla="*/ 323434 w 646419"/>
                <a:gd name="connsiteY0" fmla="*/ 263 h 540152"/>
                <a:gd name="connsiteX1" fmla="*/ 224 w 646419"/>
                <a:gd name="connsiteY1" fmla="*/ 540415 h 540152"/>
                <a:gd name="connsiteX2" fmla="*/ 646644 w 646419"/>
                <a:gd name="connsiteY2" fmla="*/ 540415 h 540152"/>
                <a:gd name="connsiteX3" fmla="*/ 323434 w 646419"/>
                <a:gd name="connsiteY3" fmla="*/ 263 h 540152"/>
              </a:gdLst>
              <a:ahLst/>
              <a:cxnLst>
                <a:cxn ang="0">
                  <a:pos x="connsiteX0" y="connsiteY0"/>
                </a:cxn>
                <a:cxn ang="0">
                  <a:pos x="connsiteX1" y="connsiteY1"/>
                </a:cxn>
                <a:cxn ang="0">
                  <a:pos x="connsiteX2" y="connsiteY2"/>
                </a:cxn>
                <a:cxn ang="0">
                  <a:pos x="connsiteX3" y="connsiteY3"/>
                </a:cxn>
              </a:cxnLst>
              <a:rect l="l" t="t" r="r" b="b"/>
              <a:pathLst>
                <a:path w="646419" h="540152">
                  <a:moveTo>
                    <a:pt x="323434" y="263"/>
                  </a:moveTo>
                  <a:lnTo>
                    <a:pt x="224" y="540415"/>
                  </a:lnTo>
                  <a:lnTo>
                    <a:pt x="646644" y="540415"/>
                  </a:lnTo>
                  <a:lnTo>
                    <a:pt x="323434" y="263"/>
                  </a:lnTo>
                  <a:close/>
                </a:path>
              </a:pathLst>
            </a:custGeom>
            <a:solidFill>
              <a:srgbClr val="FFFFFF"/>
            </a:solidFill>
            <a:ln w="7575" cap="flat">
              <a:noFill/>
              <a:prstDash val="solid"/>
              <a:round/>
            </a:ln>
          </p:spPr>
          <p:txBody>
            <a:bodyPr rtlCol="0" anchor="ctr"/>
            <a:lstStyle/>
            <a:p>
              <a:endParaRPr lang="en-GB"/>
            </a:p>
          </p:txBody>
        </p:sp>
        <p:sp>
          <p:nvSpPr>
            <p:cNvPr id="399" name="Freeform: Shape 398">
              <a:extLst>
                <a:ext uri="{FF2B5EF4-FFF2-40B4-BE49-F238E27FC236}">
                  <a16:creationId xmlns:a16="http://schemas.microsoft.com/office/drawing/2014/main" id="{0E5FFEB8-5BAD-4995-8DF1-A305E180466F}"/>
                </a:ext>
              </a:extLst>
            </p:cNvPr>
            <p:cNvSpPr/>
            <p:nvPr/>
          </p:nvSpPr>
          <p:spPr>
            <a:xfrm>
              <a:off x="2570425" y="1128363"/>
              <a:ext cx="673354" cy="567091"/>
            </a:xfrm>
            <a:custGeom>
              <a:avLst/>
              <a:gdLst>
                <a:gd name="connsiteX0" fmla="*/ 348456 w 673354"/>
                <a:gd name="connsiteY0" fmla="*/ 6815 h 567091"/>
                <a:gd name="connsiteX1" fmla="*/ 336902 w 673354"/>
                <a:gd name="connsiteY1" fmla="*/ 263 h 567091"/>
                <a:gd name="connsiteX2" fmla="*/ 325348 w 673354"/>
                <a:gd name="connsiteY2" fmla="*/ 6815 h 567091"/>
                <a:gd name="connsiteX3" fmla="*/ 2138 w 673354"/>
                <a:gd name="connsiteY3" fmla="*/ 546968 h 567091"/>
                <a:gd name="connsiteX4" fmla="*/ 1978 w 673354"/>
                <a:gd name="connsiteY4" fmla="*/ 560529 h 567091"/>
                <a:gd name="connsiteX5" fmla="*/ 13692 w 673354"/>
                <a:gd name="connsiteY5" fmla="*/ 567354 h 567091"/>
                <a:gd name="connsiteX6" fmla="*/ 660112 w 673354"/>
                <a:gd name="connsiteY6" fmla="*/ 567354 h 567091"/>
                <a:gd name="connsiteX7" fmla="*/ 671825 w 673354"/>
                <a:gd name="connsiteY7" fmla="*/ 560529 h 567091"/>
                <a:gd name="connsiteX8" fmla="*/ 671666 w 673354"/>
                <a:gd name="connsiteY8" fmla="*/ 546968 h 567091"/>
                <a:gd name="connsiteX9" fmla="*/ 348456 w 673354"/>
                <a:gd name="connsiteY9" fmla="*/ 6815 h 567091"/>
                <a:gd name="connsiteX10" fmla="*/ 336902 w 673354"/>
                <a:gd name="connsiteY10" fmla="*/ 39957 h 567091"/>
                <a:gd name="connsiteX11" fmla="*/ 636357 w 673354"/>
                <a:gd name="connsiteY11" fmla="*/ 540415 h 567091"/>
                <a:gd name="connsiteX12" fmla="*/ 37446 w 673354"/>
                <a:gd name="connsiteY12" fmla="*/ 540415 h 567091"/>
                <a:gd name="connsiteX13" fmla="*/ 336902 w 673354"/>
                <a:gd name="connsiteY13" fmla="*/ 39957 h 567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3354" h="567091">
                  <a:moveTo>
                    <a:pt x="348456" y="6815"/>
                  </a:moveTo>
                  <a:cubicBezTo>
                    <a:pt x="346023" y="2756"/>
                    <a:pt x="341637" y="263"/>
                    <a:pt x="336902" y="263"/>
                  </a:cubicBezTo>
                  <a:cubicBezTo>
                    <a:pt x="332166" y="263"/>
                    <a:pt x="327780" y="2756"/>
                    <a:pt x="325348" y="6815"/>
                  </a:cubicBezTo>
                  <a:lnTo>
                    <a:pt x="2138" y="546968"/>
                  </a:lnTo>
                  <a:cubicBezTo>
                    <a:pt x="-355" y="551133"/>
                    <a:pt x="-416" y="556310"/>
                    <a:pt x="1978" y="560529"/>
                  </a:cubicBezTo>
                  <a:cubicBezTo>
                    <a:pt x="4365" y="564747"/>
                    <a:pt x="8842" y="567354"/>
                    <a:pt x="13692" y="567354"/>
                  </a:cubicBezTo>
                  <a:lnTo>
                    <a:pt x="660112" y="567354"/>
                  </a:lnTo>
                  <a:cubicBezTo>
                    <a:pt x="664961" y="567354"/>
                    <a:pt x="669438" y="564747"/>
                    <a:pt x="671825" y="560529"/>
                  </a:cubicBezTo>
                  <a:cubicBezTo>
                    <a:pt x="674220" y="556310"/>
                    <a:pt x="674159" y="551133"/>
                    <a:pt x="671666" y="546968"/>
                  </a:cubicBezTo>
                  <a:lnTo>
                    <a:pt x="348456" y="6815"/>
                  </a:lnTo>
                  <a:close/>
                  <a:moveTo>
                    <a:pt x="336902" y="39957"/>
                  </a:moveTo>
                  <a:lnTo>
                    <a:pt x="636357" y="540415"/>
                  </a:lnTo>
                  <a:cubicBezTo>
                    <a:pt x="636357" y="540415"/>
                    <a:pt x="37446" y="540415"/>
                    <a:pt x="37446" y="540415"/>
                  </a:cubicBezTo>
                  <a:lnTo>
                    <a:pt x="336902" y="39957"/>
                  </a:lnTo>
                  <a:close/>
                </a:path>
              </a:pathLst>
            </a:custGeom>
            <a:solidFill>
              <a:srgbClr val="231F20"/>
            </a:solidFill>
            <a:ln w="7575" cap="flat">
              <a:noFill/>
              <a:prstDash val="solid"/>
              <a:round/>
            </a:ln>
          </p:spPr>
          <p:txBody>
            <a:bodyPr rtlCol="0" anchor="ctr"/>
            <a:lstStyle/>
            <a:p>
              <a:endParaRPr lang="en-GB"/>
            </a:p>
          </p:txBody>
        </p:sp>
        <p:sp>
          <p:nvSpPr>
            <p:cNvPr id="400" name="Freeform: Shape 399">
              <a:extLst>
                <a:ext uri="{FF2B5EF4-FFF2-40B4-BE49-F238E27FC236}">
                  <a16:creationId xmlns:a16="http://schemas.microsoft.com/office/drawing/2014/main" id="{98AC291D-7A1F-47E9-86E9-0ACF1E9A55B7}"/>
                </a:ext>
              </a:extLst>
            </p:cNvPr>
            <p:cNvSpPr/>
            <p:nvPr/>
          </p:nvSpPr>
          <p:spPr>
            <a:xfrm>
              <a:off x="2885872" y="1587455"/>
              <a:ext cx="150894" cy="35574"/>
            </a:xfrm>
            <a:custGeom>
              <a:avLst/>
              <a:gdLst>
                <a:gd name="connsiteX0" fmla="*/ 151142 w 150894"/>
                <a:gd name="connsiteY0" fmla="*/ 35918 h 35574"/>
                <a:gd name="connsiteX1" fmla="*/ 127653 w 150894"/>
                <a:gd name="connsiteY1" fmla="*/ 343 h 35574"/>
                <a:gd name="connsiteX2" fmla="*/ 247 w 150894"/>
                <a:gd name="connsiteY2" fmla="*/ 15569 h 35574"/>
                <a:gd name="connsiteX3" fmla="*/ 151142 w 150894"/>
                <a:gd name="connsiteY3" fmla="*/ 35918 h 35574"/>
              </a:gdLst>
              <a:ahLst/>
              <a:cxnLst>
                <a:cxn ang="0">
                  <a:pos x="connsiteX0" y="connsiteY0"/>
                </a:cxn>
                <a:cxn ang="0">
                  <a:pos x="connsiteX1" y="connsiteY1"/>
                </a:cxn>
                <a:cxn ang="0">
                  <a:pos x="connsiteX2" y="connsiteY2"/>
                </a:cxn>
                <a:cxn ang="0">
                  <a:pos x="connsiteX3" y="connsiteY3"/>
                </a:cxn>
              </a:cxnLst>
              <a:rect l="l" t="t" r="r" b="b"/>
              <a:pathLst>
                <a:path w="150894" h="35574">
                  <a:moveTo>
                    <a:pt x="151142" y="35918"/>
                  </a:moveTo>
                  <a:lnTo>
                    <a:pt x="127653" y="343"/>
                  </a:lnTo>
                  <a:lnTo>
                    <a:pt x="247" y="15569"/>
                  </a:lnTo>
                  <a:lnTo>
                    <a:pt x="151142" y="35918"/>
                  </a:lnTo>
                  <a:close/>
                </a:path>
              </a:pathLst>
            </a:custGeom>
            <a:solidFill>
              <a:srgbClr val="231F20"/>
            </a:solidFill>
            <a:ln w="7575" cap="flat">
              <a:noFill/>
              <a:prstDash val="solid"/>
              <a:round/>
            </a:ln>
          </p:spPr>
          <p:txBody>
            <a:bodyPr rtlCol="0" anchor="ctr"/>
            <a:lstStyle/>
            <a:p>
              <a:endParaRPr lang="en-GB"/>
            </a:p>
          </p:txBody>
        </p:sp>
        <p:sp>
          <p:nvSpPr>
            <p:cNvPr id="401" name="Freeform: Shape 400">
              <a:extLst>
                <a:ext uri="{FF2B5EF4-FFF2-40B4-BE49-F238E27FC236}">
                  <a16:creationId xmlns:a16="http://schemas.microsoft.com/office/drawing/2014/main" id="{6AF828DE-01D0-43C3-8409-872862C36AF4}"/>
                </a:ext>
              </a:extLst>
            </p:cNvPr>
            <p:cNvSpPr/>
            <p:nvPr/>
          </p:nvSpPr>
          <p:spPr>
            <a:xfrm>
              <a:off x="2950734" y="1438985"/>
              <a:ext cx="86032" cy="53407"/>
            </a:xfrm>
            <a:custGeom>
              <a:avLst/>
              <a:gdLst>
                <a:gd name="connsiteX0" fmla="*/ 68255 w 86032"/>
                <a:gd name="connsiteY0" fmla="*/ 285 h 53407"/>
                <a:gd name="connsiteX1" fmla="*/ 261 w 86032"/>
                <a:gd name="connsiteY1" fmla="*/ 53692 h 53407"/>
                <a:gd name="connsiteX2" fmla="*/ 86293 w 86032"/>
                <a:gd name="connsiteY2" fmla="*/ 39432 h 53407"/>
                <a:gd name="connsiteX3" fmla="*/ 68255 w 86032"/>
                <a:gd name="connsiteY3" fmla="*/ 285 h 53407"/>
              </a:gdLst>
              <a:ahLst/>
              <a:cxnLst>
                <a:cxn ang="0">
                  <a:pos x="connsiteX0" y="connsiteY0"/>
                </a:cxn>
                <a:cxn ang="0">
                  <a:pos x="connsiteX1" y="connsiteY1"/>
                </a:cxn>
                <a:cxn ang="0">
                  <a:pos x="connsiteX2" y="connsiteY2"/>
                </a:cxn>
                <a:cxn ang="0">
                  <a:pos x="connsiteX3" y="connsiteY3"/>
                </a:cxn>
              </a:cxnLst>
              <a:rect l="l" t="t" r="r" b="b"/>
              <a:pathLst>
                <a:path w="86032" h="53407">
                  <a:moveTo>
                    <a:pt x="68255" y="285"/>
                  </a:moveTo>
                  <a:lnTo>
                    <a:pt x="261" y="53692"/>
                  </a:lnTo>
                  <a:lnTo>
                    <a:pt x="86293" y="39432"/>
                  </a:lnTo>
                  <a:lnTo>
                    <a:pt x="68255" y="285"/>
                  </a:lnTo>
                  <a:close/>
                </a:path>
              </a:pathLst>
            </a:custGeom>
            <a:solidFill>
              <a:srgbClr val="231F20"/>
            </a:solidFill>
            <a:ln w="7575" cap="flat">
              <a:noFill/>
              <a:prstDash val="solid"/>
              <a:round/>
            </a:ln>
          </p:spPr>
          <p:txBody>
            <a:bodyPr rtlCol="0" anchor="ctr"/>
            <a:lstStyle/>
            <a:p>
              <a:endParaRPr lang="en-GB"/>
            </a:p>
          </p:txBody>
        </p:sp>
        <p:sp>
          <p:nvSpPr>
            <p:cNvPr id="402" name="Freeform: Shape 401">
              <a:extLst>
                <a:ext uri="{FF2B5EF4-FFF2-40B4-BE49-F238E27FC236}">
                  <a16:creationId xmlns:a16="http://schemas.microsoft.com/office/drawing/2014/main" id="{CDE3A216-1356-4491-9CA2-A17CC3EF61A9}"/>
                </a:ext>
              </a:extLst>
            </p:cNvPr>
            <p:cNvSpPr/>
            <p:nvPr/>
          </p:nvSpPr>
          <p:spPr>
            <a:xfrm>
              <a:off x="2980098" y="1499150"/>
              <a:ext cx="168757" cy="68640"/>
            </a:xfrm>
            <a:custGeom>
              <a:avLst/>
              <a:gdLst>
                <a:gd name="connsiteX0" fmla="*/ 290 w 168757"/>
                <a:gd name="connsiteY0" fmla="*/ 68954 h 68640"/>
                <a:gd name="connsiteX1" fmla="*/ 169048 w 168757"/>
                <a:gd name="connsiteY1" fmla="*/ 36686 h 68640"/>
                <a:gd name="connsiteX2" fmla="*/ 126777 w 168757"/>
                <a:gd name="connsiteY2" fmla="*/ 313 h 68640"/>
                <a:gd name="connsiteX3" fmla="*/ 14444 w 168757"/>
                <a:gd name="connsiteY3" fmla="*/ 33106 h 68640"/>
                <a:gd name="connsiteX4" fmla="*/ 290 w 168757"/>
                <a:gd name="connsiteY4" fmla="*/ 68954 h 68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757" h="68640">
                  <a:moveTo>
                    <a:pt x="290" y="68954"/>
                  </a:moveTo>
                  <a:lnTo>
                    <a:pt x="169048" y="36686"/>
                  </a:lnTo>
                  <a:lnTo>
                    <a:pt x="126777" y="313"/>
                  </a:lnTo>
                  <a:lnTo>
                    <a:pt x="14444" y="33106"/>
                  </a:lnTo>
                  <a:lnTo>
                    <a:pt x="290" y="68954"/>
                  </a:lnTo>
                  <a:close/>
                </a:path>
              </a:pathLst>
            </a:custGeom>
            <a:solidFill>
              <a:srgbClr val="231F20"/>
            </a:solidFill>
            <a:ln w="7575" cap="flat">
              <a:noFill/>
              <a:prstDash val="solid"/>
              <a:round/>
            </a:ln>
          </p:spPr>
          <p:txBody>
            <a:bodyPr rtlCol="0" anchor="ctr"/>
            <a:lstStyle/>
            <a:p>
              <a:endParaRPr lang="en-GB"/>
            </a:p>
          </p:txBody>
        </p:sp>
        <p:sp>
          <p:nvSpPr>
            <p:cNvPr id="403" name="Freeform: Shape 402">
              <a:extLst>
                <a:ext uri="{FF2B5EF4-FFF2-40B4-BE49-F238E27FC236}">
                  <a16:creationId xmlns:a16="http://schemas.microsoft.com/office/drawing/2014/main" id="{9C28465C-C525-488D-9669-DC276C6BBE29}"/>
                </a:ext>
              </a:extLst>
            </p:cNvPr>
            <p:cNvSpPr/>
            <p:nvPr/>
          </p:nvSpPr>
          <p:spPr>
            <a:xfrm>
              <a:off x="2797666" y="1315288"/>
              <a:ext cx="252000" cy="247386"/>
            </a:xfrm>
            <a:custGeom>
              <a:avLst/>
              <a:gdLst>
                <a:gd name="connsiteX0" fmla="*/ 108011 w 252000"/>
                <a:gd name="connsiteY0" fmla="*/ 122542 h 247386"/>
                <a:gd name="connsiteX1" fmla="*/ 107973 w 252000"/>
                <a:gd name="connsiteY1" fmla="*/ 129657 h 247386"/>
                <a:gd name="connsiteX2" fmla="*/ 87921 w 252000"/>
                <a:gd name="connsiteY2" fmla="*/ 139394 h 247386"/>
                <a:gd name="connsiteX3" fmla="*/ 231 w 252000"/>
                <a:gd name="connsiteY3" fmla="*/ 240371 h 247386"/>
                <a:gd name="connsiteX4" fmla="*/ 3629 w 252000"/>
                <a:gd name="connsiteY4" fmla="*/ 247660 h 247386"/>
                <a:gd name="connsiteX5" fmla="*/ 252232 w 252000"/>
                <a:gd name="connsiteY5" fmla="*/ 57832 h 247386"/>
                <a:gd name="connsiteX6" fmla="*/ 216802 w 252000"/>
                <a:gd name="connsiteY6" fmla="*/ 274 h 247386"/>
                <a:gd name="connsiteX7" fmla="*/ 105373 w 252000"/>
                <a:gd name="connsiteY7" fmla="*/ 119304 h 247386"/>
                <a:gd name="connsiteX8" fmla="*/ 108011 w 252000"/>
                <a:gd name="connsiteY8" fmla="*/ 122542 h 247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000" h="247386">
                  <a:moveTo>
                    <a:pt x="108011" y="122542"/>
                  </a:moveTo>
                  <a:cubicBezTo>
                    <a:pt x="109068" y="124800"/>
                    <a:pt x="109068" y="127407"/>
                    <a:pt x="107973" y="129657"/>
                  </a:cubicBezTo>
                  <a:cubicBezTo>
                    <a:pt x="105936" y="133883"/>
                    <a:pt x="101474" y="135875"/>
                    <a:pt x="87921" y="139394"/>
                  </a:cubicBezTo>
                  <a:lnTo>
                    <a:pt x="231" y="240371"/>
                  </a:lnTo>
                  <a:lnTo>
                    <a:pt x="3629" y="247660"/>
                  </a:lnTo>
                  <a:lnTo>
                    <a:pt x="252232" y="57832"/>
                  </a:lnTo>
                  <a:lnTo>
                    <a:pt x="216802" y="274"/>
                  </a:lnTo>
                  <a:lnTo>
                    <a:pt x="105373" y="119304"/>
                  </a:lnTo>
                  <a:cubicBezTo>
                    <a:pt x="106415" y="120125"/>
                    <a:pt x="107365" y="121151"/>
                    <a:pt x="108011" y="122542"/>
                  </a:cubicBezTo>
                  <a:close/>
                </a:path>
              </a:pathLst>
            </a:custGeom>
            <a:solidFill>
              <a:srgbClr val="231F20"/>
            </a:solidFill>
            <a:ln w="7575" cap="flat">
              <a:noFill/>
              <a:prstDash val="solid"/>
              <a:round/>
            </a:ln>
          </p:spPr>
          <p:txBody>
            <a:bodyPr rtlCol="0" anchor="ctr"/>
            <a:lstStyle/>
            <a:p>
              <a:endParaRPr lang="en-GB"/>
            </a:p>
          </p:txBody>
        </p:sp>
        <p:sp>
          <p:nvSpPr>
            <p:cNvPr id="404" name="Freeform: Shape 403">
              <a:extLst>
                <a:ext uri="{FF2B5EF4-FFF2-40B4-BE49-F238E27FC236}">
                  <a16:creationId xmlns:a16="http://schemas.microsoft.com/office/drawing/2014/main" id="{3698B4BD-207F-42D7-A582-F17D3AF9B245}"/>
                </a:ext>
              </a:extLst>
            </p:cNvPr>
            <p:cNvSpPr/>
            <p:nvPr/>
          </p:nvSpPr>
          <p:spPr>
            <a:xfrm>
              <a:off x="2945998" y="1508659"/>
              <a:ext cx="42947" cy="52494"/>
            </a:xfrm>
            <a:custGeom>
              <a:avLst/>
              <a:gdLst>
                <a:gd name="connsiteX0" fmla="*/ 29173 w 42947"/>
                <a:gd name="connsiteY0" fmla="*/ 52809 h 52494"/>
                <a:gd name="connsiteX1" fmla="*/ 43197 w 42947"/>
                <a:gd name="connsiteY1" fmla="*/ 17250 h 52494"/>
                <a:gd name="connsiteX2" fmla="*/ 250 w 42947"/>
                <a:gd name="connsiteY2" fmla="*/ 314 h 52494"/>
                <a:gd name="connsiteX3" fmla="*/ 4362 w 42947"/>
                <a:gd name="connsiteY3" fmla="*/ 43011 h 52494"/>
                <a:gd name="connsiteX4" fmla="*/ 29173 w 42947"/>
                <a:gd name="connsiteY4" fmla="*/ 52809 h 52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47" h="52494">
                  <a:moveTo>
                    <a:pt x="29173" y="52809"/>
                  </a:moveTo>
                  <a:lnTo>
                    <a:pt x="43197" y="17250"/>
                  </a:lnTo>
                  <a:cubicBezTo>
                    <a:pt x="43197" y="17250"/>
                    <a:pt x="19299" y="14741"/>
                    <a:pt x="250" y="314"/>
                  </a:cubicBezTo>
                  <a:cubicBezTo>
                    <a:pt x="9371" y="21986"/>
                    <a:pt x="4362" y="43011"/>
                    <a:pt x="4362" y="43011"/>
                  </a:cubicBezTo>
                  <a:lnTo>
                    <a:pt x="29173" y="52809"/>
                  </a:lnTo>
                  <a:close/>
                </a:path>
              </a:pathLst>
            </a:custGeom>
            <a:solidFill>
              <a:srgbClr val="231F20"/>
            </a:solidFill>
            <a:ln w="7575" cap="flat">
              <a:noFill/>
              <a:prstDash val="solid"/>
              <a:round/>
            </a:ln>
          </p:spPr>
          <p:txBody>
            <a:bodyPr rtlCol="0" anchor="ctr"/>
            <a:lstStyle/>
            <a:p>
              <a:endParaRPr lang="en-GB"/>
            </a:p>
          </p:txBody>
        </p:sp>
        <p:sp>
          <p:nvSpPr>
            <p:cNvPr id="405" name="Freeform: Shape 404">
              <a:extLst>
                <a:ext uri="{FF2B5EF4-FFF2-40B4-BE49-F238E27FC236}">
                  <a16:creationId xmlns:a16="http://schemas.microsoft.com/office/drawing/2014/main" id="{8AC0AE50-80EA-4C7F-9CCC-4E729C0AA71E}"/>
                </a:ext>
              </a:extLst>
            </p:cNvPr>
            <p:cNvSpPr/>
            <p:nvPr/>
          </p:nvSpPr>
          <p:spPr>
            <a:xfrm>
              <a:off x="2792063" y="1611315"/>
              <a:ext cx="402727" cy="70669"/>
            </a:xfrm>
            <a:custGeom>
              <a:avLst/>
              <a:gdLst>
                <a:gd name="connsiteX0" fmla="*/ 15303 w 402727"/>
                <a:gd name="connsiteY0" fmla="*/ 361 h 70669"/>
                <a:gd name="connsiteX1" fmla="*/ 260 w 402727"/>
                <a:gd name="connsiteY1" fmla="*/ 11580 h 70669"/>
                <a:gd name="connsiteX2" fmla="*/ 91651 w 402727"/>
                <a:gd name="connsiteY2" fmla="*/ 38694 h 70669"/>
                <a:gd name="connsiteX3" fmla="*/ 91948 w 402727"/>
                <a:gd name="connsiteY3" fmla="*/ 38466 h 70669"/>
                <a:gd name="connsiteX4" fmla="*/ 92366 w 402727"/>
                <a:gd name="connsiteY4" fmla="*/ 38907 h 70669"/>
                <a:gd name="connsiteX5" fmla="*/ 238069 w 402727"/>
                <a:gd name="connsiteY5" fmla="*/ 71030 h 70669"/>
                <a:gd name="connsiteX6" fmla="*/ 402988 w 402727"/>
                <a:gd name="connsiteY6" fmla="*/ 62327 h 70669"/>
                <a:gd name="connsiteX7" fmla="*/ 15303 w 402727"/>
                <a:gd name="connsiteY7" fmla="*/ 361 h 7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2727" h="70669">
                  <a:moveTo>
                    <a:pt x="15303" y="361"/>
                  </a:moveTo>
                  <a:lnTo>
                    <a:pt x="260" y="11580"/>
                  </a:lnTo>
                  <a:lnTo>
                    <a:pt x="91651" y="38694"/>
                  </a:lnTo>
                  <a:lnTo>
                    <a:pt x="91948" y="38466"/>
                  </a:lnTo>
                  <a:lnTo>
                    <a:pt x="92366" y="38907"/>
                  </a:lnTo>
                  <a:lnTo>
                    <a:pt x="238069" y="71030"/>
                  </a:lnTo>
                  <a:lnTo>
                    <a:pt x="402988" y="62327"/>
                  </a:lnTo>
                  <a:lnTo>
                    <a:pt x="15303" y="361"/>
                  </a:lnTo>
                  <a:close/>
                </a:path>
              </a:pathLst>
            </a:custGeom>
            <a:solidFill>
              <a:srgbClr val="231F20"/>
            </a:solidFill>
            <a:ln w="7575" cap="flat">
              <a:noFill/>
              <a:prstDash val="solid"/>
              <a:round/>
            </a:ln>
          </p:spPr>
          <p:txBody>
            <a:bodyPr rtlCol="0" anchor="ctr"/>
            <a:lstStyle/>
            <a:p>
              <a:endParaRPr lang="en-GB"/>
            </a:p>
          </p:txBody>
        </p:sp>
        <p:sp>
          <p:nvSpPr>
            <p:cNvPr id="406" name="Freeform: Shape 405">
              <a:extLst>
                <a:ext uri="{FF2B5EF4-FFF2-40B4-BE49-F238E27FC236}">
                  <a16:creationId xmlns:a16="http://schemas.microsoft.com/office/drawing/2014/main" id="{226E0DAF-477E-414F-80BB-076A5193F37D}"/>
                </a:ext>
              </a:extLst>
            </p:cNvPr>
            <p:cNvSpPr/>
            <p:nvPr/>
          </p:nvSpPr>
          <p:spPr>
            <a:xfrm>
              <a:off x="2801725" y="1546970"/>
              <a:ext cx="172824" cy="50442"/>
            </a:xfrm>
            <a:custGeom>
              <a:avLst/>
              <a:gdLst>
                <a:gd name="connsiteX0" fmla="*/ 25902 w 172824"/>
                <a:gd name="connsiteY0" fmla="*/ 50339 h 50442"/>
                <a:gd name="connsiteX1" fmla="*/ 29543 w 172824"/>
                <a:gd name="connsiteY1" fmla="*/ 49624 h 50442"/>
                <a:gd name="connsiteX2" fmla="*/ 173041 w 172824"/>
                <a:gd name="connsiteY2" fmla="*/ 22199 h 50442"/>
                <a:gd name="connsiteX3" fmla="*/ 139390 w 172824"/>
                <a:gd name="connsiteY3" fmla="*/ 8904 h 50442"/>
                <a:gd name="connsiteX4" fmla="*/ 140910 w 172824"/>
                <a:gd name="connsiteY4" fmla="*/ 2473 h 50442"/>
                <a:gd name="connsiteX5" fmla="*/ 141305 w 172824"/>
                <a:gd name="connsiteY5" fmla="*/ 330 h 50442"/>
                <a:gd name="connsiteX6" fmla="*/ 16993 w 172824"/>
                <a:gd name="connsiteY6" fmla="*/ 36580 h 50442"/>
                <a:gd name="connsiteX7" fmla="*/ 217 w 172824"/>
                <a:gd name="connsiteY7" fmla="*/ 40814 h 50442"/>
                <a:gd name="connsiteX8" fmla="*/ 23614 w 172824"/>
                <a:gd name="connsiteY8" fmla="*/ 50772 h 50442"/>
                <a:gd name="connsiteX9" fmla="*/ 25902 w 172824"/>
                <a:gd name="connsiteY9" fmla="*/ 50339 h 50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824" h="50442">
                  <a:moveTo>
                    <a:pt x="25902" y="50339"/>
                  </a:moveTo>
                  <a:lnTo>
                    <a:pt x="29543" y="49624"/>
                  </a:lnTo>
                  <a:lnTo>
                    <a:pt x="173041" y="22199"/>
                  </a:lnTo>
                  <a:lnTo>
                    <a:pt x="139390" y="8904"/>
                  </a:lnTo>
                  <a:lnTo>
                    <a:pt x="140910" y="2473"/>
                  </a:lnTo>
                  <a:cubicBezTo>
                    <a:pt x="140940" y="2405"/>
                    <a:pt x="141108" y="1637"/>
                    <a:pt x="141305" y="330"/>
                  </a:cubicBezTo>
                  <a:lnTo>
                    <a:pt x="16993" y="36580"/>
                  </a:lnTo>
                  <a:lnTo>
                    <a:pt x="217" y="40814"/>
                  </a:lnTo>
                  <a:lnTo>
                    <a:pt x="23614" y="50772"/>
                  </a:lnTo>
                  <a:lnTo>
                    <a:pt x="25902" y="50339"/>
                  </a:lnTo>
                  <a:close/>
                </a:path>
              </a:pathLst>
            </a:custGeom>
            <a:solidFill>
              <a:srgbClr val="231F20"/>
            </a:solidFill>
            <a:ln w="7575" cap="flat">
              <a:noFill/>
              <a:prstDash val="solid"/>
              <a:round/>
            </a:ln>
          </p:spPr>
          <p:txBody>
            <a:bodyPr rtlCol="0" anchor="ctr"/>
            <a:lstStyle/>
            <a:p>
              <a:endParaRPr lang="en-GB"/>
            </a:p>
          </p:txBody>
        </p:sp>
        <p:sp>
          <p:nvSpPr>
            <p:cNvPr id="407" name="Freeform: Shape 406">
              <a:extLst>
                <a:ext uri="{FF2B5EF4-FFF2-40B4-BE49-F238E27FC236}">
                  <a16:creationId xmlns:a16="http://schemas.microsoft.com/office/drawing/2014/main" id="{4CABE046-9316-4044-8869-E0939A50D16A}"/>
                </a:ext>
              </a:extLst>
            </p:cNvPr>
            <p:cNvSpPr/>
            <p:nvPr/>
          </p:nvSpPr>
          <p:spPr>
            <a:xfrm>
              <a:off x="2698082" y="1541786"/>
              <a:ext cx="133501" cy="98119"/>
            </a:xfrm>
            <a:custGeom>
              <a:avLst/>
              <a:gdLst>
                <a:gd name="connsiteX0" fmla="*/ 133666 w 133501"/>
                <a:gd name="connsiteY0" fmla="*/ 63011 h 98119"/>
                <a:gd name="connsiteX1" fmla="*/ 121177 w 133501"/>
                <a:gd name="connsiteY1" fmla="*/ 47990 h 98119"/>
                <a:gd name="connsiteX2" fmla="*/ 112854 w 133501"/>
                <a:gd name="connsiteY2" fmla="*/ 44509 h 98119"/>
                <a:gd name="connsiteX3" fmla="*/ 96625 w 133501"/>
                <a:gd name="connsiteY3" fmla="*/ 20603 h 98119"/>
                <a:gd name="connsiteX4" fmla="*/ 70872 w 133501"/>
                <a:gd name="connsiteY4" fmla="*/ 20534 h 98119"/>
                <a:gd name="connsiteX5" fmla="*/ 59059 w 133501"/>
                <a:gd name="connsiteY5" fmla="*/ 2390 h 98119"/>
                <a:gd name="connsiteX6" fmla="*/ 9726 w 133501"/>
                <a:gd name="connsiteY6" fmla="*/ 337 h 98119"/>
                <a:gd name="connsiteX7" fmla="*/ 6085 w 133501"/>
                <a:gd name="connsiteY7" fmla="*/ 86924 h 98119"/>
                <a:gd name="connsiteX8" fmla="*/ 110817 w 133501"/>
                <a:gd name="connsiteY8" fmla="*/ 91272 h 98119"/>
                <a:gd name="connsiteX9" fmla="*/ 133666 w 133501"/>
                <a:gd name="connsiteY9" fmla="*/ 63011 h 98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501" h="98119">
                  <a:moveTo>
                    <a:pt x="133666" y="63011"/>
                  </a:moveTo>
                  <a:lnTo>
                    <a:pt x="121177" y="47990"/>
                  </a:lnTo>
                  <a:lnTo>
                    <a:pt x="112854" y="44509"/>
                  </a:lnTo>
                  <a:lnTo>
                    <a:pt x="96625" y="20603"/>
                  </a:lnTo>
                  <a:lnTo>
                    <a:pt x="70872" y="20534"/>
                  </a:lnTo>
                  <a:lnTo>
                    <a:pt x="59059" y="2390"/>
                  </a:lnTo>
                  <a:lnTo>
                    <a:pt x="9726" y="337"/>
                  </a:lnTo>
                  <a:cubicBezTo>
                    <a:pt x="9726" y="337"/>
                    <a:pt x="-9102" y="63778"/>
                    <a:pt x="6085" y="86924"/>
                  </a:cubicBezTo>
                  <a:cubicBezTo>
                    <a:pt x="21265" y="110033"/>
                    <a:pt x="110817" y="91272"/>
                    <a:pt x="110817" y="91272"/>
                  </a:cubicBezTo>
                  <a:lnTo>
                    <a:pt x="133666" y="63011"/>
                  </a:lnTo>
                  <a:close/>
                </a:path>
              </a:pathLst>
            </a:custGeom>
            <a:solidFill>
              <a:srgbClr val="231F20"/>
            </a:solidFill>
            <a:ln w="7575" cap="flat">
              <a:noFill/>
              <a:prstDash val="solid"/>
              <a:round/>
            </a:ln>
          </p:spPr>
          <p:txBody>
            <a:bodyPr rtlCol="0" anchor="ctr"/>
            <a:lstStyle/>
            <a:p>
              <a:endParaRPr lang="en-GB"/>
            </a:p>
          </p:txBody>
        </p:sp>
        <p:sp>
          <p:nvSpPr>
            <p:cNvPr id="408" name="Freeform: Shape 407">
              <a:extLst>
                <a:ext uri="{FF2B5EF4-FFF2-40B4-BE49-F238E27FC236}">
                  <a16:creationId xmlns:a16="http://schemas.microsoft.com/office/drawing/2014/main" id="{352A438F-497B-4805-BBDF-14BA4628D167}"/>
                </a:ext>
              </a:extLst>
            </p:cNvPr>
            <p:cNvSpPr/>
            <p:nvPr/>
          </p:nvSpPr>
          <p:spPr>
            <a:xfrm>
              <a:off x="2814218" y="1417131"/>
              <a:ext cx="84618" cy="48390"/>
            </a:xfrm>
            <a:custGeom>
              <a:avLst/>
              <a:gdLst>
                <a:gd name="connsiteX0" fmla="*/ 79907 w 84618"/>
                <a:gd name="connsiteY0" fmla="*/ 22653 h 48390"/>
                <a:gd name="connsiteX1" fmla="*/ 37408 w 84618"/>
                <a:gd name="connsiteY1" fmla="*/ 275 h 48390"/>
                <a:gd name="connsiteX2" fmla="*/ 1385 w 84618"/>
                <a:gd name="connsiteY2" fmla="*/ 17082 h 48390"/>
                <a:gd name="connsiteX3" fmla="*/ 15090 w 84618"/>
                <a:gd name="connsiteY3" fmla="*/ 48665 h 48390"/>
                <a:gd name="connsiteX4" fmla="*/ 79907 w 84618"/>
                <a:gd name="connsiteY4" fmla="*/ 22653 h 48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18" h="48390">
                  <a:moveTo>
                    <a:pt x="79907" y="22653"/>
                  </a:moveTo>
                  <a:cubicBezTo>
                    <a:pt x="50611" y="17720"/>
                    <a:pt x="37408" y="275"/>
                    <a:pt x="37408" y="275"/>
                  </a:cubicBezTo>
                  <a:lnTo>
                    <a:pt x="1385" y="17082"/>
                  </a:lnTo>
                  <a:cubicBezTo>
                    <a:pt x="1385" y="17082"/>
                    <a:pt x="-5760" y="21977"/>
                    <a:pt x="15090" y="48665"/>
                  </a:cubicBezTo>
                  <a:cubicBezTo>
                    <a:pt x="16816" y="38502"/>
                    <a:pt x="106466" y="27077"/>
                    <a:pt x="79907" y="22653"/>
                  </a:cubicBezTo>
                  <a:close/>
                </a:path>
              </a:pathLst>
            </a:custGeom>
            <a:solidFill>
              <a:srgbClr val="231F20"/>
            </a:solidFill>
            <a:ln w="7575" cap="flat">
              <a:noFill/>
              <a:prstDash val="solid"/>
              <a:round/>
            </a:ln>
          </p:spPr>
          <p:txBody>
            <a:bodyPr rtlCol="0" anchor="ctr"/>
            <a:lstStyle/>
            <a:p>
              <a:endParaRPr lang="en-GB"/>
            </a:p>
          </p:txBody>
        </p:sp>
        <p:sp>
          <p:nvSpPr>
            <p:cNvPr id="409" name="Freeform: Shape 408">
              <a:extLst>
                <a:ext uri="{FF2B5EF4-FFF2-40B4-BE49-F238E27FC236}">
                  <a16:creationId xmlns:a16="http://schemas.microsoft.com/office/drawing/2014/main" id="{FB45DADF-CFF2-4E70-9EC2-B25430E91FB9}"/>
                </a:ext>
              </a:extLst>
            </p:cNvPr>
            <p:cNvSpPr/>
            <p:nvPr/>
          </p:nvSpPr>
          <p:spPr>
            <a:xfrm>
              <a:off x="2864519" y="1340023"/>
              <a:ext cx="86214" cy="67902"/>
            </a:xfrm>
            <a:custGeom>
              <a:avLst/>
              <a:gdLst>
                <a:gd name="connsiteX0" fmla="*/ 225 w 86214"/>
                <a:gd name="connsiteY0" fmla="*/ 68150 h 67902"/>
                <a:gd name="connsiteX1" fmla="*/ 86439 w 86214"/>
                <a:gd name="connsiteY1" fmla="*/ 247 h 67902"/>
                <a:gd name="connsiteX2" fmla="*/ 27939 w 86214"/>
                <a:gd name="connsiteY2" fmla="*/ 3972 h 67902"/>
                <a:gd name="connsiteX3" fmla="*/ 225 w 86214"/>
                <a:gd name="connsiteY3" fmla="*/ 68150 h 67902"/>
              </a:gdLst>
              <a:ahLst/>
              <a:cxnLst>
                <a:cxn ang="0">
                  <a:pos x="connsiteX0" y="connsiteY0"/>
                </a:cxn>
                <a:cxn ang="0">
                  <a:pos x="connsiteX1" y="connsiteY1"/>
                </a:cxn>
                <a:cxn ang="0">
                  <a:pos x="connsiteX2" y="connsiteY2"/>
                </a:cxn>
                <a:cxn ang="0">
                  <a:pos x="connsiteX3" y="connsiteY3"/>
                </a:cxn>
              </a:cxnLst>
              <a:rect l="l" t="t" r="r" b="b"/>
              <a:pathLst>
                <a:path w="86214" h="67902">
                  <a:moveTo>
                    <a:pt x="225" y="68150"/>
                  </a:moveTo>
                  <a:lnTo>
                    <a:pt x="86439" y="247"/>
                  </a:lnTo>
                  <a:lnTo>
                    <a:pt x="27939" y="3972"/>
                  </a:lnTo>
                  <a:lnTo>
                    <a:pt x="225" y="68150"/>
                  </a:lnTo>
                  <a:close/>
                </a:path>
              </a:pathLst>
            </a:custGeom>
            <a:solidFill>
              <a:srgbClr val="231F20"/>
            </a:solidFill>
            <a:ln w="7575" cap="flat">
              <a:noFill/>
              <a:prstDash val="solid"/>
              <a:round/>
            </a:ln>
          </p:spPr>
          <p:txBody>
            <a:bodyPr rtlCol="0" anchor="ctr"/>
            <a:lstStyle/>
            <a:p>
              <a:endParaRPr lang="en-GB"/>
            </a:p>
          </p:txBody>
        </p:sp>
        <p:sp>
          <p:nvSpPr>
            <p:cNvPr id="410" name="Freeform: Shape 409">
              <a:extLst>
                <a:ext uri="{FF2B5EF4-FFF2-40B4-BE49-F238E27FC236}">
                  <a16:creationId xmlns:a16="http://schemas.microsoft.com/office/drawing/2014/main" id="{9BF61975-3F40-4E72-B4D2-EB30402B8AB0}"/>
                </a:ext>
              </a:extLst>
            </p:cNvPr>
            <p:cNvSpPr/>
            <p:nvPr/>
          </p:nvSpPr>
          <p:spPr>
            <a:xfrm>
              <a:off x="2749845" y="1162904"/>
              <a:ext cx="200873" cy="366666"/>
            </a:xfrm>
            <a:custGeom>
              <a:avLst/>
              <a:gdLst>
                <a:gd name="connsiteX0" fmla="*/ 201074 w 200873"/>
                <a:gd name="connsiteY0" fmla="*/ 26103 h 366666"/>
                <a:gd name="connsiteX1" fmla="*/ 146960 w 200873"/>
                <a:gd name="connsiteY1" fmla="*/ 235 h 366666"/>
                <a:gd name="connsiteX2" fmla="*/ 201 w 200873"/>
                <a:gd name="connsiteY2" fmla="*/ 360920 h 366666"/>
                <a:gd name="connsiteX3" fmla="*/ 5826 w 200873"/>
                <a:gd name="connsiteY3" fmla="*/ 366902 h 366666"/>
                <a:gd name="connsiteX4" fmla="*/ 201074 w 200873"/>
                <a:gd name="connsiteY4" fmla="*/ 26103 h 366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873" h="366666">
                  <a:moveTo>
                    <a:pt x="201074" y="26103"/>
                  </a:moveTo>
                  <a:lnTo>
                    <a:pt x="146960" y="235"/>
                  </a:lnTo>
                  <a:lnTo>
                    <a:pt x="201" y="360920"/>
                  </a:lnTo>
                  <a:lnTo>
                    <a:pt x="5826" y="366902"/>
                  </a:lnTo>
                  <a:lnTo>
                    <a:pt x="201074" y="26103"/>
                  </a:lnTo>
                  <a:close/>
                </a:path>
              </a:pathLst>
            </a:custGeom>
            <a:solidFill>
              <a:srgbClr val="231F20"/>
            </a:solidFill>
            <a:ln w="7575" cap="flat">
              <a:noFill/>
              <a:prstDash val="solid"/>
              <a:round/>
            </a:ln>
          </p:spPr>
          <p:txBody>
            <a:bodyPr rtlCol="0" anchor="ctr"/>
            <a:lstStyle/>
            <a:p>
              <a:endParaRPr lang="en-GB"/>
            </a:p>
          </p:txBody>
        </p:sp>
      </p:grpSp>
      <p:grpSp>
        <p:nvGrpSpPr>
          <p:cNvPr id="411" name="Group 410">
            <a:extLst>
              <a:ext uri="{FF2B5EF4-FFF2-40B4-BE49-F238E27FC236}">
                <a16:creationId xmlns:a16="http://schemas.microsoft.com/office/drawing/2014/main" id="{7FA74992-3341-468B-8263-BAE36C8ECB0E}"/>
              </a:ext>
            </a:extLst>
          </p:cNvPr>
          <p:cNvGrpSpPr>
            <a:grpSpLocks noChangeAspect="1"/>
          </p:cNvGrpSpPr>
          <p:nvPr/>
        </p:nvGrpSpPr>
        <p:grpSpPr>
          <a:xfrm>
            <a:off x="69679" y="4169838"/>
            <a:ext cx="504000" cy="504000"/>
            <a:chOff x="698250" y="783087"/>
            <a:chExt cx="1077355" cy="1077355"/>
          </a:xfrm>
        </p:grpSpPr>
        <p:sp>
          <p:nvSpPr>
            <p:cNvPr id="412" name="Freeform: Shape 411">
              <a:extLst>
                <a:ext uri="{FF2B5EF4-FFF2-40B4-BE49-F238E27FC236}">
                  <a16:creationId xmlns:a16="http://schemas.microsoft.com/office/drawing/2014/main" id="{F16A6974-8B6E-44A8-A638-94321DCEF6B8}"/>
                </a:ext>
              </a:extLst>
            </p:cNvPr>
            <p:cNvSpPr/>
            <p:nvPr/>
          </p:nvSpPr>
          <p:spPr>
            <a:xfrm>
              <a:off x="698250" y="78308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413" name="Freeform: Shape 412">
              <a:extLst>
                <a:ext uri="{FF2B5EF4-FFF2-40B4-BE49-F238E27FC236}">
                  <a16:creationId xmlns:a16="http://schemas.microsoft.com/office/drawing/2014/main" id="{058FAFE0-34B4-4A84-9D72-A08A5341F154}"/>
                </a:ext>
              </a:extLst>
            </p:cNvPr>
            <p:cNvSpPr/>
            <p:nvPr/>
          </p:nvSpPr>
          <p:spPr>
            <a:xfrm>
              <a:off x="1431849" y="984333"/>
              <a:ext cx="222985" cy="265690"/>
            </a:xfrm>
            <a:custGeom>
              <a:avLst/>
              <a:gdLst>
                <a:gd name="connsiteX0" fmla="*/ 46758 w 222985"/>
                <a:gd name="connsiteY0" fmla="*/ 140 h 265690"/>
                <a:gd name="connsiteX1" fmla="*/ 223338 w 222985"/>
                <a:gd name="connsiteY1" fmla="*/ 265830 h 265690"/>
                <a:gd name="connsiteX2" fmla="*/ 352 w 222985"/>
                <a:gd name="connsiteY2" fmla="*/ 218436 h 265690"/>
                <a:gd name="connsiteX3" fmla="*/ 46758 w 222985"/>
                <a:gd name="connsiteY3" fmla="*/ 140 h 265690"/>
              </a:gdLst>
              <a:ahLst/>
              <a:cxnLst>
                <a:cxn ang="0">
                  <a:pos x="connsiteX0" y="connsiteY0"/>
                </a:cxn>
                <a:cxn ang="0">
                  <a:pos x="connsiteX1" y="connsiteY1"/>
                </a:cxn>
                <a:cxn ang="0">
                  <a:pos x="connsiteX2" y="connsiteY2"/>
                </a:cxn>
                <a:cxn ang="0">
                  <a:pos x="connsiteX3" y="connsiteY3"/>
                </a:cxn>
              </a:cxnLst>
              <a:rect l="l" t="t" r="r" b="b"/>
              <a:pathLst>
                <a:path w="222985" h="265690">
                  <a:moveTo>
                    <a:pt x="46758" y="140"/>
                  </a:moveTo>
                  <a:lnTo>
                    <a:pt x="223338" y="265830"/>
                  </a:lnTo>
                  <a:lnTo>
                    <a:pt x="352" y="218436"/>
                  </a:lnTo>
                  <a:lnTo>
                    <a:pt x="46758" y="140"/>
                  </a:lnTo>
                  <a:close/>
                </a:path>
              </a:pathLst>
            </a:custGeom>
            <a:solidFill>
              <a:srgbClr val="FFFFFF"/>
            </a:solidFill>
            <a:ln w="7575" cap="flat">
              <a:noFill/>
              <a:prstDash val="solid"/>
              <a:round/>
            </a:ln>
          </p:spPr>
          <p:txBody>
            <a:bodyPr rtlCol="0" anchor="ctr"/>
            <a:lstStyle/>
            <a:p>
              <a:endParaRPr lang="en-GB"/>
            </a:p>
          </p:txBody>
        </p:sp>
        <p:sp>
          <p:nvSpPr>
            <p:cNvPr id="414" name="Freeform: Shape 413">
              <a:extLst>
                <a:ext uri="{FF2B5EF4-FFF2-40B4-BE49-F238E27FC236}">
                  <a16:creationId xmlns:a16="http://schemas.microsoft.com/office/drawing/2014/main" id="{D883BE40-393C-4D8D-9EAB-FDCD9293AE2E}"/>
                </a:ext>
              </a:extLst>
            </p:cNvPr>
            <p:cNvSpPr/>
            <p:nvPr/>
          </p:nvSpPr>
          <p:spPr>
            <a:xfrm>
              <a:off x="1418380" y="970866"/>
              <a:ext cx="249921" cy="292625"/>
            </a:xfrm>
            <a:custGeom>
              <a:avLst/>
              <a:gdLst>
                <a:gd name="connsiteX0" fmla="*/ 71447 w 249921"/>
                <a:gd name="connsiteY0" fmla="*/ 6150 h 292625"/>
                <a:gd name="connsiteX1" fmla="*/ 57703 w 249921"/>
                <a:gd name="connsiteY1" fmla="*/ 380 h 292625"/>
                <a:gd name="connsiteX2" fmla="*/ 47054 w 249921"/>
                <a:gd name="connsiteY2" fmla="*/ 10810 h 292625"/>
                <a:gd name="connsiteX3" fmla="*/ 648 w 249921"/>
                <a:gd name="connsiteY3" fmla="*/ 229105 h 292625"/>
                <a:gd name="connsiteX4" fmla="*/ 2525 w 249921"/>
                <a:gd name="connsiteY4" fmla="*/ 239238 h 292625"/>
                <a:gd name="connsiteX5" fmla="*/ 11023 w 249921"/>
                <a:gd name="connsiteY5" fmla="*/ 245076 h 292625"/>
                <a:gd name="connsiteX6" fmla="*/ 234009 w 249921"/>
                <a:gd name="connsiteY6" fmla="*/ 292470 h 292625"/>
                <a:gd name="connsiteX7" fmla="*/ 247943 w 249921"/>
                <a:gd name="connsiteY7" fmla="*/ 286868 h 292625"/>
                <a:gd name="connsiteX8" fmla="*/ 248026 w 249921"/>
                <a:gd name="connsiteY8" fmla="*/ 271840 h 292625"/>
                <a:gd name="connsiteX9" fmla="*/ 71447 w 249921"/>
                <a:gd name="connsiteY9" fmla="*/ 6150 h 292625"/>
                <a:gd name="connsiteX10" fmla="*/ 66741 w 249921"/>
                <a:gd name="connsiteY10" fmla="*/ 47737 h 292625"/>
                <a:gd name="connsiteX11" fmla="*/ 207321 w 249921"/>
                <a:gd name="connsiteY11" fmla="*/ 259260 h 292625"/>
                <a:gd name="connsiteX12" fmla="*/ 29791 w 249921"/>
                <a:gd name="connsiteY12" fmla="*/ 221527 h 292625"/>
                <a:gd name="connsiteX13" fmla="*/ 66741 w 249921"/>
                <a:gd name="connsiteY13" fmla="*/ 47737 h 29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9921" h="292625">
                  <a:moveTo>
                    <a:pt x="71447" y="6150"/>
                  </a:moveTo>
                  <a:cubicBezTo>
                    <a:pt x="68444" y="1635"/>
                    <a:pt x="63024" y="-638"/>
                    <a:pt x="57703" y="380"/>
                  </a:cubicBezTo>
                  <a:cubicBezTo>
                    <a:pt x="52375" y="1391"/>
                    <a:pt x="48179" y="5504"/>
                    <a:pt x="47054" y="10810"/>
                  </a:cubicBezTo>
                  <a:lnTo>
                    <a:pt x="648" y="229105"/>
                  </a:lnTo>
                  <a:cubicBezTo>
                    <a:pt x="-97" y="232594"/>
                    <a:pt x="579" y="236243"/>
                    <a:pt x="2525" y="239238"/>
                  </a:cubicBezTo>
                  <a:cubicBezTo>
                    <a:pt x="4471" y="242233"/>
                    <a:pt x="7527" y="244331"/>
                    <a:pt x="11023" y="245076"/>
                  </a:cubicBezTo>
                  <a:lnTo>
                    <a:pt x="234009" y="292470"/>
                  </a:lnTo>
                  <a:cubicBezTo>
                    <a:pt x="239361" y="293610"/>
                    <a:pt x="244872" y="291391"/>
                    <a:pt x="247943" y="286868"/>
                  </a:cubicBezTo>
                  <a:cubicBezTo>
                    <a:pt x="251021" y="282338"/>
                    <a:pt x="251052" y="276401"/>
                    <a:pt x="248026" y="271840"/>
                  </a:cubicBezTo>
                  <a:lnTo>
                    <a:pt x="71447" y="6150"/>
                  </a:lnTo>
                  <a:close/>
                  <a:moveTo>
                    <a:pt x="66741" y="47737"/>
                  </a:moveTo>
                  <a:lnTo>
                    <a:pt x="207321" y="259260"/>
                  </a:lnTo>
                  <a:cubicBezTo>
                    <a:pt x="207321" y="259260"/>
                    <a:pt x="29791" y="221527"/>
                    <a:pt x="29791" y="221527"/>
                  </a:cubicBezTo>
                  <a:lnTo>
                    <a:pt x="66741" y="47737"/>
                  </a:lnTo>
                  <a:close/>
                </a:path>
              </a:pathLst>
            </a:custGeom>
            <a:solidFill>
              <a:srgbClr val="231F20"/>
            </a:solidFill>
            <a:ln w="7575" cap="flat">
              <a:noFill/>
              <a:prstDash val="solid"/>
              <a:round/>
            </a:ln>
          </p:spPr>
          <p:txBody>
            <a:bodyPr rtlCol="0" anchor="ctr"/>
            <a:lstStyle/>
            <a:p>
              <a:endParaRPr lang="en-GB"/>
            </a:p>
          </p:txBody>
        </p:sp>
        <p:sp>
          <p:nvSpPr>
            <p:cNvPr id="415" name="Freeform: Shape 414">
              <a:extLst>
                <a:ext uri="{FF2B5EF4-FFF2-40B4-BE49-F238E27FC236}">
                  <a16:creationId xmlns:a16="http://schemas.microsoft.com/office/drawing/2014/main" id="{856E65FD-E428-4E12-9CCD-3539B303FC85}"/>
                </a:ext>
              </a:extLst>
            </p:cNvPr>
            <p:cNvSpPr/>
            <p:nvPr/>
          </p:nvSpPr>
          <p:spPr>
            <a:xfrm>
              <a:off x="1010969" y="1192777"/>
              <a:ext cx="548384" cy="147405"/>
            </a:xfrm>
            <a:custGeom>
              <a:avLst/>
              <a:gdLst>
                <a:gd name="connsiteX0" fmla="*/ 541758 w 548384"/>
                <a:gd name="connsiteY0" fmla="*/ 147608 h 147405"/>
                <a:gd name="connsiteX1" fmla="*/ 245 w 548384"/>
                <a:gd name="connsiteY1" fmla="*/ 32508 h 147405"/>
                <a:gd name="connsiteX2" fmla="*/ 7109 w 548384"/>
                <a:gd name="connsiteY2" fmla="*/ 202 h 147405"/>
                <a:gd name="connsiteX3" fmla="*/ 548629 w 548384"/>
                <a:gd name="connsiteY3" fmla="*/ 115302 h 147405"/>
                <a:gd name="connsiteX4" fmla="*/ 541758 w 548384"/>
                <a:gd name="connsiteY4" fmla="*/ 147608 h 147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05">
                  <a:moveTo>
                    <a:pt x="541758" y="147608"/>
                  </a:moveTo>
                  <a:lnTo>
                    <a:pt x="245" y="32508"/>
                  </a:lnTo>
                  <a:lnTo>
                    <a:pt x="7109" y="202"/>
                  </a:lnTo>
                  <a:lnTo>
                    <a:pt x="548629" y="115302"/>
                  </a:lnTo>
                  <a:lnTo>
                    <a:pt x="541758" y="147608"/>
                  </a:lnTo>
                  <a:close/>
                </a:path>
              </a:pathLst>
            </a:custGeom>
            <a:solidFill>
              <a:srgbClr val="FFFFFF"/>
            </a:solidFill>
            <a:ln w="7575" cap="flat">
              <a:noFill/>
              <a:prstDash val="solid"/>
              <a:round/>
            </a:ln>
          </p:spPr>
          <p:txBody>
            <a:bodyPr rtlCol="0" anchor="ctr"/>
            <a:lstStyle/>
            <a:p>
              <a:endParaRPr lang="en-GB"/>
            </a:p>
          </p:txBody>
        </p:sp>
        <p:sp>
          <p:nvSpPr>
            <p:cNvPr id="416" name="Freeform: Shape 415">
              <a:extLst>
                <a:ext uri="{FF2B5EF4-FFF2-40B4-BE49-F238E27FC236}">
                  <a16:creationId xmlns:a16="http://schemas.microsoft.com/office/drawing/2014/main" id="{4BC8A3FA-180B-4373-A8A5-164649A04CB5}"/>
                </a:ext>
              </a:extLst>
            </p:cNvPr>
            <p:cNvSpPr/>
            <p:nvPr/>
          </p:nvSpPr>
          <p:spPr>
            <a:xfrm>
              <a:off x="996337" y="1261615"/>
              <a:ext cx="548384" cy="147413"/>
            </a:xfrm>
            <a:custGeom>
              <a:avLst/>
              <a:gdLst>
                <a:gd name="connsiteX0" fmla="*/ 541759 w 548384"/>
                <a:gd name="connsiteY0" fmla="*/ 147644 h 147413"/>
                <a:gd name="connsiteX1" fmla="*/ 238 w 548384"/>
                <a:gd name="connsiteY1" fmla="*/ 32537 h 147413"/>
                <a:gd name="connsiteX2" fmla="*/ 7102 w 548384"/>
                <a:gd name="connsiteY2" fmla="*/ 231 h 147413"/>
                <a:gd name="connsiteX3" fmla="*/ 548623 w 548384"/>
                <a:gd name="connsiteY3" fmla="*/ 115338 h 147413"/>
                <a:gd name="connsiteX4" fmla="*/ 541759 w 548384"/>
                <a:gd name="connsiteY4" fmla="*/ 147644 h 147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13">
                  <a:moveTo>
                    <a:pt x="541759" y="147644"/>
                  </a:moveTo>
                  <a:lnTo>
                    <a:pt x="238" y="32537"/>
                  </a:lnTo>
                  <a:lnTo>
                    <a:pt x="7102" y="231"/>
                  </a:lnTo>
                  <a:lnTo>
                    <a:pt x="548623" y="115338"/>
                  </a:lnTo>
                  <a:lnTo>
                    <a:pt x="541759" y="147644"/>
                  </a:lnTo>
                  <a:close/>
                </a:path>
              </a:pathLst>
            </a:custGeom>
            <a:solidFill>
              <a:srgbClr val="FFFFFF"/>
            </a:solidFill>
            <a:ln w="7575" cap="flat">
              <a:noFill/>
              <a:prstDash val="solid"/>
              <a:round/>
            </a:ln>
          </p:spPr>
          <p:txBody>
            <a:bodyPr rtlCol="0" anchor="ctr"/>
            <a:lstStyle/>
            <a:p>
              <a:endParaRPr lang="en-GB"/>
            </a:p>
          </p:txBody>
        </p:sp>
        <p:sp>
          <p:nvSpPr>
            <p:cNvPr id="417" name="Freeform: Shape 416">
              <a:extLst>
                <a:ext uri="{FF2B5EF4-FFF2-40B4-BE49-F238E27FC236}">
                  <a16:creationId xmlns:a16="http://schemas.microsoft.com/office/drawing/2014/main" id="{40619957-F0F9-4453-89B0-E934E6565C6B}"/>
                </a:ext>
              </a:extLst>
            </p:cNvPr>
            <p:cNvSpPr/>
            <p:nvPr/>
          </p:nvSpPr>
          <p:spPr>
            <a:xfrm>
              <a:off x="981704" y="1330460"/>
              <a:ext cx="548384" cy="147413"/>
            </a:xfrm>
            <a:custGeom>
              <a:avLst/>
              <a:gdLst>
                <a:gd name="connsiteX0" fmla="*/ 541745 w 548384"/>
                <a:gd name="connsiteY0" fmla="*/ 147673 h 147413"/>
                <a:gd name="connsiteX1" fmla="*/ 232 w 548384"/>
                <a:gd name="connsiteY1" fmla="*/ 32565 h 147413"/>
                <a:gd name="connsiteX2" fmla="*/ 7096 w 548384"/>
                <a:gd name="connsiteY2" fmla="*/ 260 h 147413"/>
                <a:gd name="connsiteX3" fmla="*/ 548617 w 548384"/>
                <a:gd name="connsiteY3" fmla="*/ 115367 h 147413"/>
                <a:gd name="connsiteX4" fmla="*/ 541745 w 548384"/>
                <a:gd name="connsiteY4" fmla="*/ 147673 h 147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13">
                  <a:moveTo>
                    <a:pt x="541745" y="147673"/>
                  </a:moveTo>
                  <a:lnTo>
                    <a:pt x="232" y="32565"/>
                  </a:lnTo>
                  <a:lnTo>
                    <a:pt x="7096" y="260"/>
                  </a:lnTo>
                  <a:lnTo>
                    <a:pt x="548617" y="115367"/>
                  </a:lnTo>
                  <a:lnTo>
                    <a:pt x="541745" y="147673"/>
                  </a:lnTo>
                  <a:close/>
                </a:path>
              </a:pathLst>
            </a:custGeom>
            <a:solidFill>
              <a:srgbClr val="FFFFFF"/>
            </a:solidFill>
            <a:ln w="7575" cap="flat">
              <a:noFill/>
              <a:prstDash val="solid"/>
              <a:round/>
            </a:ln>
          </p:spPr>
          <p:txBody>
            <a:bodyPr rtlCol="0" anchor="ctr"/>
            <a:lstStyle/>
            <a:p>
              <a:endParaRPr lang="en-GB"/>
            </a:p>
          </p:txBody>
        </p:sp>
        <p:sp>
          <p:nvSpPr>
            <p:cNvPr id="418" name="Freeform: Shape 417">
              <a:extLst>
                <a:ext uri="{FF2B5EF4-FFF2-40B4-BE49-F238E27FC236}">
                  <a16:creationId xmlns:a16="http://schemas.microsoft.com/office/drawing/2014/main" id="{6E24A90F-EC1D-435F-BCD7-7E8F87F4C2B6}"/>
                </a:ext>
              </a:extLst>
            </p:cNvPr>
            <p:cNvSpPr/>
            <p:nvPr/>
          </p:nvSpPr>
          <p:spPr>
            <a:xfrm>
              <a:off x="960025" y="1432440"/>
              <a:ext cx="548384" cy="147405"/>
            </a:xfrm>
            <a:custGeom>
              <a:avLst/>
              <a:gdLst>
                <a:gd name="connsiteX0" fmla="*/ 541744 w 548384"/>
                <a:gd name="connsiteY0" fmla="*/ 147708 h 147405"/>
                <a:gd name="connsiteX1" fmla="*/ 223 w 548384"/>
                <a:gd name="connsiteY1" fmla="*/ 32608 h 147405"/>
                <a:gd name="connsiteX2" fmla="*/ 7087 w 548384"/>
                <a:gd name="connsiteY2" fmla="*/ 302 h 147405"/>
                <a:gd name="connsiteX3" fmla="*/ 548608 w 548384"/>
                <a:gd name="connsiteY3" fmla="*/ 115402 h 147405"/>
                <a:gd name="connsiteX4" fmla="*/ 541744 w 548384"/>
                <a:gd name="connsiteY4" fmla="*/ 147708 h 147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05">
                  <a:moveTo>
                    <a:pt x="541744" y="147708"/>
                  </a:moveTo>
                  <a:lnTo>
                    <a:pt x="223" y="32608"/>
                  </a:lnTo>
                  <a:lnTo>
                    <a:pt x="7087" y="302"/>
                  </a:lnTo>
                  <a:lnTo>
                    <a:pt x="548608" y="115402"/>
                  </a:lnTo>
                  <a:lnTo>
                    <a:pt x="541744" y="147708"/>
                  </a:lnTo>
                  <a:close/>
                </a:path>
              </a:pathLst>
            </a:custGeom>
            <a:solidFill>
              <a:srgbClr val="FFFFFF"/>
            </a:solidFill>
            <a:ln w="7575" cap="flat">
              <a:noFill/>
              <a:prstDash val="solid"/>
              <a:round/>
            </a:ln>
          </p:spPr>
          <p:txBody>
            <a:bodyPr rtlCol="0" anchor="ctr"/>
            <a:lstStyle/>
            <a:p>
              <a:endParaRPr lang="en-GB"/>
            </a:p>
          </p:txBody>
        </p:sp>
        <p:sp>
          <p:nvSpPr>
            <p:cNvPr id="419" name="Freeform: Shape 418">
              <a:extLst>
                <a:ext uri="{FF2B5EF4-FFF2-40B4-BE49-F238E27FC236}">
                  <a16:creationId xmlns:a16="http://schemas.microsoft.com/office/drawing/2014/main" id="{D2085DD1-43F8-407B-BF28-46A1F2FC6AB4}"/>
                </a:ext>
              </a:extLst>
            </p:cNvPr>
            <p:cNvSpPr/>
            <p:nvPr/>
          </p:nvSpPr>
          <p:spPr>
            <a:xfrm>
              <a:off x="945392" y="1501286"/>
              <a:ext cx="548384" cy="147405"/>
            </a:xfrm>
            <a:custGeom>
              <a:avLst/>
              <a:gdLst>
                <a:gd name="connsiteX0" fmla="*/ 541730 w 548384"/>
                <a:gd name="connsiteY0" fmla="*/ 147736 h 147405"/>
                <a:gd name="connsiteX1" fmla="*/ 217 w 548384"/>
                <a:gd name="connsiteY1" fmla="*/ 32637 h 147405"/>
                <a:gd name="connsiteX2" fmla="*/ 7089 w 548384"/>
                <a:gd name="connsiteY2" fmla="*/ 331 h 147405"/>
                <a:gd name="connsiteX3" fmla="*/ 548602 w 548384"/>
                <a:gd name="connsiteY3" fmla="*/ 115430 h 147405"/>
                <a:gd name="connsiteX4" fmla="*/ 541730 w 548384"/>
                <a:gd name="connsiteY4" fmla="*/ 147736 h 147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384" h="147405">
                  <a:moveTo>
                    <a:pt x="541730" y="147736"/>
                  </a:moveTo>
                  <a:lnTo>
                    <a:pt x="217" y="32637"/>
                  </a:lnTo>
                  <a:lnTo>
                    <a:pt x="7089" y="331"/>
                  </a:lnTo>
                  <a:lnTo>
                    <a:pt x="548602" y="115430"/>
                  </a:lnTo>
                  <a:lnTo>
                    <a:pt x="541730" y="147736"/>
                  </a:lnTo>
                  <a:close/>
                </a:path>
              </a:pathLst>
            </a:custGeom>
            <a:solidFill>
              <a:srgbClr val="FFFFFF"/>
            </a:solidFill>
            <a:ln w="7575" cap="flat">
              <a:noFill/>
              <a:prstDash val="solid"/>
              <a:round/>
            </a:ln>
          </p:spPr>
          <p:txBody>
            <a:bodyPr rtlCol="0" anchor="ctr"/>
            <a:lstStyle/>
            <a:p>
              <a:endParaRPr lang="en-GB"/>
            </a:p>
          </p:txBody>
        </p:sp>
        <p:sp>
          <p:nvSpPr>
            <p:cNvPr id="420" name="Freeform: Shape 419">
              <a:extLst>
                <a:ext uri="{FF2B5EF4-FFF2-40B4-BE49-F238E27FC236}">
                  <a16:creationId xmlns:a16="http://schemas.microsoft.com/office/drawing/2014/main" id="{C6B6D02C-C091-4805-B083-4AFD2F1E421F}"/>
                </a:ext>
              </a:extLst>
            </p:cNvPr>
            <p:cNvSpPr/>
            <p:nvPr/>
          </p:nvSpPr>
          <p:spPr>
            <a:xfrm>
              <a:off x="1034214" y="1009326"/>
              <a:ext cx="130256" cy="138892"/>
            </a:xfrm>
            <a:custGeom>
              <a:avLst/>
              <a:gdLst>
                <a:gd name="connsiteX0" fmla="*/ 105674 w 130256"/>
                <a:gd name="connsiteY0" fmla="*/ 139016 h 138892"/>
                <a:gd name="connsiteX1" fmla="*/ 130424 w 130256"/>
                <a:gd name="connsiteY1" fmla="*/ 22548 h 138892"/>
                <a:gd name="connsiteX2" fmla="*/ 108015 w 130256"/>
                <a:gd name="connsiteY2" fmla="*/ 17790 h 138892"/>
                <a:gd name="connsiteX3" fmla="*/ 64368 w 130256"/>
                <a:gd name="connsiteY3" fmla="*/ 74328 h 138892"/>
                <a:gd name="connsiteX4" fmla="*/ 47334 w 130256"/>
                <a:gd name="connsiteY4" fmla="*/ 4890 h 138892"/>
                <a:gd name="connsiteX5" fmla="*/ 24917 w 130256"/>
                <a:gd name="connsiteY5" fmla="*/ 124 h 138892"/>
                <a:gd name="connsiteX6" fmla="*/ 167 w 130256"/>
                <a:gd name="connsiteY6" fmla="*/ 116592 h 138892"/>
                <a:gd name="connsiteX7" fmla="*/ 22903 w 130256"/>
                <a:gd name="connsiteY7" fmla="*/ 121426 h 138892"/>
                <a:gd name="connsiteX8" fmla="*/ 37330 w 130256"/>
                <a:gd name="connsiteY8" fmla="*/ 53539 h 138892"/>
                <a:gd name="connsiteX9" fmla="*/ 50351 w 130256"/>
                <a:gd name="connsiteY9" fmla="*/ 102469 h 138892"/>
                <a:gd name="connsiteX10" fmla="*/ 65729 w 130256"/>
                <a:gd name="connsiteY10" fmla="*/ 105737 h 138892"/>
                <a:gd name="connsiteX11" fmla="*/ 97366 w 130256"/>
                <a:gd name="connsiteY11" fmla="*/ 66301 h 138892"/>
                <a:gd name="connsiteX12" fmla="*/ 82931 w 130256"/>
                <a:gd name="connsiteY12" fmla="*/ 134182 h 138892"/>
                <a:gd name="connsiteX13" fmla="*/ 105674 w 130256"/>
                <a:gd name="connsiteY13" fmla="*/ 139016 h 13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256" h="138892">
                  <a:moveTo>
                    <a:pt x="105674" y="139016"/>
                  </a:moveTo>
                  <a:lnTo>
                    <a:pt x="130424" y="22548"/>
                  </a:lnTo>
                  <a:lnTo>
                    <a:pt x="108015" y="17790"/>
                  </a:lnTo>
                  <a:lnTo>
                    <a:pt x="64368" y="74328"/>
                  </a:lnTo>
                  <a:lnTo>
                    <a:pt x="47334" y="4890"/>
                  </a:lnTo>
                  <a:lnTo>
                    <a:pt x="24917" y="124"/>
                  </a:lnTo>
                  <a:lnTo>
                    <a:pt x="167" y="116592"/>
                  </a:lnTo>
                  <a:lnTo>
                    <a:pt x="22903" y="121426"/>
                  </a:lnTo>
                  <a:lnTo>
                    <a:pt x="37330" y="53539"/>
                  </a:lnTo>
                  <a:lnTo>
                    <a:pt x="50351" y="102469"/>
                  </a:lnTo>
                  <a:lnTo>
                    <a:pt x="65729" y="105737"/>
                  </a:lnTo>
                  <a:lnTo>
                    <a:pt x="97366" y="66301"/>
                  </a:lnTo>
                  <a:lnTo>
                    <a:pt x="82931" y="134182"/>
                  </a:lnTo>
                  <a:lnTo>
                    <a:pt x="105674" y="139016"/>
                  </a:lnTo>
                  <a:close/>
                </a:path>
              </a:pathLst>
            </a:custGeom>
            <a:solidFill>
              <a:srgbClr val="231F20"/>
            </a:solidFill>
            <a:ln w="7575" cap="flat">
              <a:noFill/>
              <a:prstDash val="solid"/>
              <a:round/>
            </a:ln>
          </p:spPr>
          <p:txBody>
            <a:bodyPr rtlCol="0" anchor="ctr"/>
            <a:lstStyle/>
            <a:p>
              <a:endParaRPr lang="en-GB"/>
            </a:p>
          </p:txBody>
        </p:sp>
        <p:sp>
          <p:nvSpPr>
            <p:cNvPr id="421" name="Freeform: Shape 420">
              <a:extLst>
                <a:ext uri="{FF2B5EF4-FFF2-40B4-BE49-F238E27FC236}">
                  <a16:creationId xmlns:a16="http://schemas.microsoft.com/office/drawing/2014/main" id="{41F7C59A-13E8-44C4-854A-A28E222B8B3D}"/>
                </a:ext>
              </a:extLst>
            </p:cNvPr>
            <p:cNvSpPr/>
            <p:nvPr/>
          </p:nvSpPr>
          <p:spPr>
            <a:xfrm>
              <a:off x="1171016" y="1043637"/>
              <a:ext cx="94572" cy="120851"/>
            </a:xfrm>
            <a:custGeom>
              <a:avLst/>
              <a:gdLst>
                <a:gd name="connsiteX0" fmla="*/ 90566 w 94572"/>
                <a:gd name="connsiteY0" fmla="*/ 69711 h 120851"/>
                <a:gd name="connsiteX1" fmla="*/ 88605 w 94572"/>
                <a:gd name="connsiteY1" fmla="*/ 20226 h 120851"/>
                <a:gd name="connsiteX2" fmla="*/ 60130 w 94572"/>
                <a:gd name="connsiteY2" fmla="*/ 1352 h 120851"/>
                <a:gd name="connsiteX3" fmla="*/ 26282 w 94572"/>
                <a:gd name="connsiteY3" fmla="*/ 6977 h 120851"/>
                <a:gd name="connsiteX4" fmla="*/ 4526 w 94572"/>
                <a:gd name="connsiteY4" fmla="*/ 51422 h 120851"/>
                <a:gd name="connsiteX5" fmla="*/ 6320 w 94572"/>
                <a:gd name="connsiteY5" fmla="*/ 100869 h 120851"/>
                <a:gd name="connsiteX6" fmla="*/ 34955 w 94572"/>
                <a:gd name="connsiteY6" fmla="*/ 119781 h 120851"/>
                <a:gd name="connsiteX7" fmla="*/ 68644 w 94572"/>
                <a:gd name="connsiteY7" fmla="*/ 114118 h 120851"/>
                <a:gd name="connsiteX8" fmla="*/ 90566 w 94572"/>
                <a:gd name="connsiteY8" fmla="*/ 69711 h 120851"/>
                <a:gd name="connsiteX9" fmla="*/ 67831 w 94572"/>
                <a:gd name="connsiteY9" fmla="*/ 64876 h 120851"/>
                <a:gd name="connsiteX10" fmla="*/ 55182 w 94572"/>
                <a:gd name="connsiteY10" fmla="*/ 96209 h 120851"/>
                <a:gd name="connsiteX11" fmla="*/ 39272 w 94572"/>
                <a:gd name="connsiteY11" fmla="*/ 99493 h 120851"/>
                <a:gd name="connsiteX12" fmla="*/ 25901 w 94572"/>
                <a:gd name="connsiteY12" fmla="*/ 89984 h 120851"/>
                <a:gd name="connsiteX13" fmla="*/ 27262 w 94572"/>
                <a:gd name="connsiteY13" fmla="*/ 56249 h 120851"/>
                <a:gd name="connsiteX14" fmla="*/ 39774 w 94572"/>
                <a:gd name="connsiteY14" fmla="*/ 24718 h 120851"/>
                <a:gd name="connsiteX15" fmla="*/ 55820 w 94572"/>
                <a:gd name="connsiteY15" fmla="*/ 21632 h 120851"/>
                <a:gd name="connsiteX16" fmla="*/ 69054 w 94572"/>
                <a:gd name="connsiteY16" fmla="*/ 30944 h 120851"/>
                <a:gd name="connsiteX17" fmla="*/ 67831 w 94572"/>
                <a:gd name="connsiteY17" fmla="*/ 64876 h 120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4572" h="120851">
                  <a:moveTo>
                    <a:pt x="90566" y="69711"/>
                  </a:moveTo>
                  <a:cubicBezTo>
                    <a:pt x="95294" y="47462"/>
                    <a:pt x="97750" y="34304"/>
                    <a:pt x="88605" y="20226"/>
                  </a:cubicBezTo>
                  <a:cubicBezTo>
                    <a:pt x="82418" y="10701"/>
                    <a:pt x="73547" y="4202"/>
                    <a:pt x="60130" y="1352"/>
                  </a:cubicBezTo>
                  <a:cubicBezTo>
                    <a:pt x="46714" y="-1506"/>
                    <a:pt x="35798" y="789"/>
                    <a:pt x="26282" y="6977"/>
                  </a:cubicBezTo>
                  <a:cubicBezTo>
                    <a:pt x="12196" y="16121"/>
                    <a:pt x="9255" y="29173"/>
                    <a:pt x="4526" y="51422"/>
                  </a:cubicBezTo>
                  <a:cubicBezTo>
                    <a:pt x="-202" y="73663"/>
                    <a:pt x="-2824" y="86783"/>
                    <a:pt x="6320" y="100869"/>
                  </a:cubicBezTo>
                  <a:cubicBezTo>
                    <a:pt x="12508" y="110386"/>
                    <a:pt x="21546" y="116923"/>
                    <a:pt x="34955" y="119781"/>
                  </a:cubicBezTo>
                  <a:cubicBezTo>
                    <a:pt x="48371" y="122631"/>
                    <a:pt x="59127" y="120298"/>
                    <a:pt x="68644" y="114118"/>
                  </a:cubicBezTo>
                  <a:cubicBezTo>
                    <a:pt x="82729" y="104973"/>
                    <a:pt x="85838" y="91952"/>
                    <a:pt x="90566" y="69711"/>
                  </a:cubicBezTo>
                  <a:close/>
                  <a:moveTo>
                    <a:pt x="67831" y="64876"/>
                  </a:moveTo>
                  <a:cubicBezTo>
                    <a:pt x="63103" y="87118"/>
                    <a:pt x="60480" y="92203"/>
                    <a:pt x="55182" y="96209"/>
                  </a:cubicBezTo>
                  <a:cubicBezTo>
                    <a:pt x="51115" y="99272"/>
                    <a:pt x="45483" y="100815"/>
                    <a:pt x="39272" y="99493"/>
                  </a:cubicBezTo>
                  <a:cubicBezTo>
                    <a:pt x="33054" y="98170"/>
                    <a:pt x="28539" y="94476"/>
                    <a:pt x="25901" y="89984"/>
                  </a:cubicBezTo>
                  <a:cubicBezTo>
                    <a:pt x="22694" y="84176"/>
                    <a:pt x="22534" y="78498"/>
                    <a:pt x="27262" y="56249"/>
                  </a:cubicBezTo>
                  <a:cubicBezTo>
                    <a:pt x="31990" y="34007"/>
                    <a:pt x="34483" y="28724"/>
                    <a:pt x="39774" y="24718"/>
                  </a:cubicBezTo>
                  <a:cubicBezTo>
                    <a:pt x="44008" y="21685"/>
                    <a:pt x="49603" y="20310"/>
                    <a:pt x="55820" y="21632"/>
                  </a:cubicBezTo>
                  <a:cubicBezTo>
                    <a:pt x="62038" y="22955"/>
                    <a:pt x="66584" y="26482"/>
                    <a:pt x="69054" y="30944"/>
                  </a:cubicBezTo>
                  <a:cubicBezTo>
                    <a:pt x="72270" y="36751"/>
                    <a:pt x="72559" y="42627"/>
                    <a:pt x="67831" y="64876"/>
                  </a:cubicBezTo>
                  <a:close/>
                </a:path>
              </a:pathLst>
            </a:custGeom>
            <a:solidFill>
              <a:srgbClr val="231F20"/>
            </a:solidFill>
            <a:ln w="7575" cap="flat">
              <a:noFill/>
              <a:prstDash val="solid"/>
              <a:round/>
            </a:ln>
          </p:spPr>
          <p:txBody>
            <a:bodyPr rtlCol="0" anchor="ctr"/>
            <a:lstStyle/>
            <a:p>
              <a:endParaRPr lang="en-GB"/>
            </a:p>
          </p:txBody>
        </p:sp>
        <p:sp>
          <p:nvSpPr>
            <p:cNvPr id="422" name="Freeform: Shape 421">
              <a:extLst>
                <a:ext uri="{FF2B5EF4-FFF2-40B4-BE49-F238E27FC236}">
                  <a16:creationId xmlns:a16="http://schemas.microsoft.com/office/drawing/2014/main" id="{0FE406B5-85E0-44EB-BEC1-44ABEF2B46D1}"/>
                </a:ext>
              </a:extLst>
            </p:cNvPr>
            <p:cNvSpPr/>
            <p:nvPr/>
          </p:nvSpPr>
          <p:spPr>
            <a:xfrm>
              <a:off x="1274725" y="1065685"/>
              <a:ext cx="94828" cy="120805"/>
            </a:xfrm>
            <a:custGeom>
              <a:avLst/>
              <a:gdLst>
                <a:gd name="connsiteX0" fmla="*/ 85520 w 94828"/>
                <a:gd name="connsiteY0" fmla="*/ 92049 h 120805"/>
                <a:gd name="connsiteX1" fmla="*/ 62458 w 94828"/>
                <a:gd name="connsiteY1" fmla="*/ 87146 h 120805"/>
                <a:gd name="connsiteX2" fmla="*/ 39312 w 94828"/>
                <a:gd name="connsiteY2" fmla="*/ 99498 h 120805"/>
                <a:gd name="connsiteX3" fmla="*/ 26040 w 94828"/>
                <a:gd name="connsiteY3" fmla="*/ 90354 h 120805"/>
                <a:gd name="connsiteX4" fmla="*/ 27301 w 94828"/>
                <a:gd name="connsiteY4" fmla="*/ 56254 h 120805"/>
                <a:gd name="connsiteX5" fmla="*/ 40019 w 94828"/>
                <a:gd name="connsiteY5" fmla="*/ 24594 h 120805"/>
                <a:gd name="connsiteX6" fmla="*/ 55860 w 94828"/>
                <a:gd name="connsiteY6" fmla="*/ 21637 h 120805"/>
                <a:gd name="connsiteX7" fmla="*/ 71815 w 94828"/>
                <a:gd name="connsiteY7" fmla="*/ 42298 h 120805"/>
                <a:gd name="connsiteX8" fmla="*/ 95045 w 94828"/>
                <a:gd name="connsiteY8" fmla="*/ 47231 h 120805"/>
                <a:gd name="connsiteX9" fmla="*/ 60177 w 94828"/>
                <a:gd name="connsiteY9" fmla="*/ 1349 h 120805"/>
                <a:gd name="connsiteX10" fmla="*/ 26321 w 94828"/>
                <a:gd name="connsiteY10" fmla="*/ 6982 h 120805"/>
                <a:gd name="connsiteX11" fmla="*/ 4566 w 94828"/>
                <a:gd name="connsiteY11" fmla="*/ 51420 h 120805"/>
                <a:gd name="connsiteX12" fmla="*/ 6367 w 94828"/>
                <a:gd name="connsiteY12" fmla="*/ 100874 h 120805"/>
                <a:gd name="connsiteX13" fmla="*/ 35002 w 94828"/>
                <a:gd name="connsiteY13" fmla="*/ 119779 h 120805"/>
                <a:gd name="connsiteX14" fmla="*/ 85520 w 94828"/>
                <a:gd name="connsiteY14" fmla="*/ 92049 h 120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828" h="120805">
                  <a:moveTo>
                    <a:pt x="85520" y="92049"/>
                  </a:moveTo>
                  <a:lnTo>
                    <a:pt x="62458" y="87146"/>
                  </a:lnTo>
                  <a:cubicBezTo>
                    <a:pt x="58148" y="96154"/>
                    <a:pt x="50600" y="101900"/>
                    <a:pt x="39312" y="99498"/>
                  </a:cubicBezTo>
                  <a:cubicBezTo>
                    <a:pt x="33101" y="98175"/>
                    <a:pt x="28510" y="94808"/>
                    <a:pt x="26040" y="90354"/>
                  </a:cubicBezTo>
                  <a:cubicBezTo>
                    <a:pt x="22832" y="84539"/>
                    <a:pt x="22573" y="78503"/>
                    <a:pt x="27301" y="56254"/>
                  </a:cubicBezTo>
                  <a:cubicBezTo>
                    <a:pt x="32037" y="34012"/>
                    <a:pt x="34720" y="28600"/>
                    <a:pt x="40019" y="24594"/>
                  </a:cubicBezTo>
                  <a:cubicBezTo>
                    <a:pt x="44093" y="21531"/>
                    <a:pt x="49649" y="20315"/>
                    <a:pt x="55860" y="21637"/>
                  </a:cubicBezTo>
                  <a:cubicBezTo>
                    <a:pt x="67148" y="24032"/>
                    <a:pt x="71541" y="32317"/>
                    <a:pt x="71815" y="42298"/>
                  </a:cubicBezTo>
                  <a:lnTo>
                    <a:pt x="95045" y="47231"/>
                  </a:lnTo>
                  <a:cubicBezTo>
                    <a:pt x="95972" y="21957"/>
                    <a:pt x="81932" y="5979"/>
                    <a:pt x="60177" y="1349"/>
                  </a:cubicBezTo>
                  <a:cubicBezTo>
                    <a:pt x="46761" y="-1501"/>
                    <a:pt x="36005" y="832"/>
                    <a:pt x="26321" y="6982"/>
                  </a:cubicBezTo>
                  <a:cubicBezTo>
                    <a:pt x="12243" y="16126"/>
                    <a:pt x="9294" y="29178"/>
                    <a:pt x="4566" y="51420"/>
                  </a:cubicBezTo>
                  <a:cubicBezTo>
                    <a:pt x="-162" y="73669"/>
                    <a:pt x="-2777" y="86789"/>
                    <a:pt x="6367" y="100874"/>
                  </a:cubicBezTo>
                  <a:cubicBezTo>
                    <a:pt x="12714" y="110429"/>
                    <a:pt x="21585" y="116928"/>
                    <a:pt x="35002" y="119779"/>
                  </a:cubicBezTo>
                  <a:cubicBezTo>
                    <a:pt x="56597" y="124370"/>
                    <a:pt x="76087" y="115522"/>
                    <a:pt x="85520" y="92049"/>
                  </a:cubicBezTo>
                  <a:close/>
                </a:path>
              </a:pathLst>
            </a:custGeom>
            <a:solidFill>
              <a:srgbClr val="231F20"/>
            </a:solidFill>
            <a:ln w="7575" cap="flat">
              <a:noFill/>
              <a:prstDash val="solid"/>
              <a:round/>
            </a:ln>
          </p:spPr>
          <p:txBody>
            <a:bodyPr rtlCol="0" anchor="ctr"/>
            <a:lstStyle/>
            <a:p>
              <a:endParaRPr lang="en-GB"/>
            </a:p>
          </p:txBody>
        </p:sp>
        <p:sp>
          <p:nvSpPr>
            <p:cNvPr id="423" name="Freeform: Shape 422">
              <a:extLst>
                <a:ext uri="{FF2B5EF4-FFF2-40B4-BE49-F238E27FC236}">
                  <a16:creationId xmlns:a16="http://schemas.microsoft.com/office/drawing/2014/main" id="{9A41839B-7671-44C4-80AF-AB0504136491}"/>
                </a:ext>
              </a:extLst>
            </p:cNvPr>
            <p:cNvSpPr/>
            <p:nvPr/>
          </p:nvSpPr>
          <p:spPr>
            <a:xfrm>
              <a:off x="779181" y="876916"/>
              <a:ext cx="889997" cy="982522"/>
            </a:xfrm>
            <a:custGeom>
              <a:avLst/>
              <a:gdLst>
                <a:gd name="connsiteX0" fmla="*/ 27751 w 889997"/>
                <a:gd name="connsiteY0" fmla="*/ 982767 h 982522"/>
                <a:gd name="connsiteX1" fmla="*/ 225485 w 889997"/>
                <a:gd name="connsiteY1" fmla="*/ 52521 h 982522"/>
                <a:gd name="connsiteX2" fmla="*/ 238332 w 889997"/>
                <a:gd name="connsiteY2" fmla="*/ 32286 h 982522"/>
                <a:gd name="connsiteX3" fmla="*/ 253466 w 889997"/>
                <a:gd name="connsiteY3" fmla="*/ 27201 h 982522"/>
                <a:gd name="connsiteX4" fmla="*/ 258392 w 889997"/>
                <a:gd name="connsiteY4" fmla="*/ 27717 h 982522"/>
                <a:gd name="connsiteX5" fmla="*/ 691122 w 889997"/>
                <a:gd name="connsiteY5" fmla="*/ 119694 h 982522"/>
                <a:gd name="connsiteX6" fmla="*/ 861521 w 889997"/>
                <a:gd name="connsiteY6" fmla="*/ 376088 h 982522"/>
                <a:gd name="connsiteX7" fmla="*/ 732572 w 889997"/>
                <a:gd name="connsiteY7" fmla="*/ 982767 h 982522"/>
                <a:gd name="connsiteX8" fmla="*/ 760104 w 889997"/>
                <a:gd name="connsiteY8" fmla="*/ 982767 h 982522"/>
                <a:gd name="connsiteX9" fmla="*/ 890216 w 889997"/>
                <a:gd name="connsiteY9" fmla="*/ 370615 h 982522"/>
                <a:gd name="connsiteX10" fmla="*/ 707465 w 889997"/>
                <a:gd name="connsiteY10" fmla="*/ 95628 h 982522"/>
                <a:gd name="connsiteX11" fmla="*/ 263994 w 889997"/>
                <a:gd name="connsiteY11" fmla="*/ 1379 h 982522"/>
                <a:gd name="connsiteX12" fmla="*/ 222597 w 889997"/>
                <a:gd name="connsiteY12" fmla="*/ 10424 h 982522"/>
                <a:gd name="connsiteX13" fmla="*/ 199139 w 889997"/>
                <a:gd name="connsiteY13" fmla="*/ 46926 h 982522"/>
                <a:gd name="connsiteX14" fmla="*/ 219 w 889997"/>
                <a:gd name="connsiteY14" fmla="*/ 982767 h 982522"/>
                <a:gd name="connsiteX15" fmla="*/ 27751 w 889997"/>
                <a:gd name="connsiteY15" fmla="*/ 982767 h 982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9997" h="982522">
                  <a:moveTo>
                    <a:pt x="27751" y="982767"/>
                  </a:moveTo>
                  <a:lnTo>
                    <a:pt x="225485" y="52521"/>
                  </a:lnTo>
                  <a:cubicBezTo>
                    <a:pt x="227264" y="44152"/>
                    <a:pt x="231825" y="36968"/>
                    <a:pt x="238332" y="32286"/>
                  </a:cubicBezTo>
                  <a:cubicBezTo>
                    <a:pt x="242984" y="28934"/>
                    <a:pt x="248221" y="27201"/>
                    <a:pt x="253466" y="27201"/>
                  </a:cubicBezTo>
                  <a:cubicBezTo>
                    <a:pt x="255115" y="27201"/>
                    <a:pt x="256765" y="27368"/>
                    <a:pt x="258392" y="27717"/>
                  </a:cubicBezTo>
                  <a:lnTo>
                    <a:pt x="691122" y="119694"/>
                  </a:lnTo>
                  <a:lnTo>
                    <a:pt x="861521" y="376088"/>
                  </a:lnTo>
                  <a:lnTo>
                    <a:pt x="732572" y="982767"/>
                  </a:lnTo>
                  <a:lnTo>
                    <a:pt x="760104" y="982767"/>
                  </a:lnTo>
                  <a:lnTo>
                    <a:pt x="890216" y="370615"/>
                  </a:lnTo>
                  <a:lnTo>
                    <a:pt x="707465" y="95628"/>
                  </a:lnTo>
                  <a:lnTo>
                    <a:pt x="263994" y="1379"/>
                  </a:lnTo>
                  <a:cubicBezTo>
                    <a:pt x="249642" y="-1700"/>
                    <a:pt x="234949" y="1546"/>
                    <a:pt x="222597" y="10424"/>
                  </a:cubicBezTo>
                  <a:cubicBezTo>
                    <a:pt x="210647" y="19037"/>
                    <a:pt x="202309" y="31997"/>
                    <a:pt x="199139" y="46926"/>
                  </a:cubicBezTo>
                  <a:lnTo>
                    <a:pt x="219" y="982767"/>
                  </a:lnTo>
                  <a:lnTo>
                    <a:pt x="27751" y="982767"/>
                  </a:lnTo>
                  <a:close/>
                </a:path>
              </a:pathLst>
            </a:custGeom>
            <a:solidFill>
              <a:srgbClr val="231F20"/>
            </a:solidFill>
            <a:ln w="7575" cap="flat">
              <a:noFill/>
              <a:prstDash val="solid"/>
              <a:round/>
            </a:ln>
          </p:spPr>
          <p:txBody>
            <a:bodyPr rtlCol="0" anchor="ctr"/>
            <a:lstStyle/>
            <a:p>
              <a:endParaRPr lang="en-GB"/>
            </a:p>
          </p:txBody>
        </p:sp>
        <p:sp>
          <p:nvSpPr>
            <p:cNvPr id="424" name="Freeform: Shape 423">
              <a:extLst>
                <a:ext uri="{FF2B5EF4-FFF2-40B4-BE49-F238E27FC236}">
                  <a16:creationId xmlns:a16="http://schemas.microsoft.com/office/drawing/2014/main" id="{CAD3D47B-CCD9-4D20-B5BB-75AC8A81D749}"/>
                </a:ext>
              </a:extLst>
            </p:cNvPr>
            <p:cNvSpPr/>
            <p:nvPr/>
          </p:nvSpPr>
          <p:spPr>
            <a:xfrm>
              <a:off x="916331" y="1589178"/>
              <a:ext cx="277718" cy="210027"/>
            </a:xfrm>
            <a:custGeom>
              <a:avLst/>
              <a:gdLst>
                <a:gd name="connsiteX0" fmla="*/ 5342 w 277718"/>
                <a:gd name="connsiteY0" fmla="*/ 197311 h 210027"/>
                <a:gd name="connsiteX1" fmla="*/ 17094 w 277718"/>
                <a:gd name="connsiteY1" fmla="*/ 191374 h 210027"/>
                <a:gd name="connsiteX2" fmla="*/ 30792 w 277718"/>
                <a:gd name="connsiteY2" fmla="*/ 177365 h 210027"/>
                <a:gd name="connsiteX3" fmla="*/ 65074 w 277718"/>
                <a:gd name="connsiteY3" fmla="*/ 130388 h 210027"/>
                <a:gd name="connsiteX4" fmla="*/ 94164 w 277718"/>
                <a:gd name="connsiteY4" fmla="*/ 73401 h 210027"/>
                <a:gd name="connsiteX5" fmla="*/ 100732 w 277718"/>
                <a:gd name="connsiteY5" fmla="*/ 24228 h 210027"/>
                <a:gd name="connsiteX6" fmla="*/ 66526 w 277718"/>
                <a:gd name="connsiteY6" fmla="*/ 428 h 210027"/>
                <a:gd name="connsiteX7" fmla="*/ 29857 w 277718"/>
                <a:gd name="connsiteY7" fmla="*/ 17812 h 210027"/>
                <a:gd name="connsiteX8" fmla="*/ 2613 w 277718"/>
                <a:gd name="connsiteY8" fmla="*/ 111719 h 210027"/>
                <a:gd name="connsiteX9" fmla="*/ 26109 w 277718"/>
                <a:gd name="connsiteY9" fmla="*/ 150289 h 210027"/>
                <a:gd name="connsiteX10" fmla="*/ 84070 w 277718"/>
                <a:gd name="connsiteY10" fmla="*/ 157244 h 210027"/>
                <a:gd name="connsiteX11" fmla="*/ 103506 w 277718"/>
                <a:gd name="connsiteY11" fmla="*/ 152105 h 210027"/>
                <a:gd name="connsiteX12" fmla="*/ 100641 w 277718"/>
                <a:gd name="connsiteY12" fmla="*/ 141722 h 210027"/>
                <a:gd name="connsiteX13" fmla="*/ 92576 w 277718"/>
                <a:gd name="connsiteY13" fmla="*/ 156902 h 210027"/>
                <a:gd name="connsiteX14" fmla="*/ 89687 w 277718"/>
                <a:gd name="connsiteY14" fmla="*/ 181941 h 210027"/>
                <a:gd name="connsiteX15" fmla="*/ 92461 w 277718"/>
                <a:gd name="connsiteY15" fmla="*/ 204433 h 210027"/>
                <a:gd name="connsiteX16" fmla="*/ 108493 w 277718"/>
                <a:gd name="connsiteY16" fmla="*/ 207428 h 210027"/>
                <a:gd name="connsiteX17" fmla="*/ 118283 w 277718"/>
                <a:gd name="connsiteY17" fmla="*/ 194947 h 210027"/>
                <a:gd name="connsiteX18" fmla="*/ 131616 w 277718"/>
                <a:gd name="connsiteY18" fmla="*/ 168593 h 210027"/>
                <a:gd name="connsiteX19" fmla="*/ 121772 w 277718"/>
                <a:gd name="connsiteY19" fmla="*/ 164443 h 210027"/>
                <a:gd name="connsiteX20" fmla="*/ 118907 w 277718"/>
                <a:gd name="connsiteY20" fmla="*/ 189474 h 210027"/>
                <a:gd name="connsiteX21" fmla="*/ 126820 w 277718"/>
                <a:gd name="connsiteY21" fmla="*/ 192682 h 210027"/>
                <a:gd name="connsiteX22" fmla="*/ 132589 w 277718"/>
                <a:gd name="connsiteY22" fmla="*/ 186973 h 210027"/>
                <a:gd name="connsiteX23" fmla="*/ 132825 w 277718"/>
                <a:gd name="connsiteY23" fmla="*/ 186638 h 210027"/>
                <a:gd name="connsiteX24" fmla="*/ 133501 w 277718"/>
                <a:gd name="connsiteY24" fmla="*/ 185840 h 210027"/>
                <a:gd name="connsiteX25" fmla="*/ 136192 w 277718"/>
                <a:gd name="connsiteY25" fmla="*/ 182876 h 210027"/>
                <a:gd name="connsiteX26" fmla="*/ 148385 w 277718"/>
                <a:gd name="connsiteY26" fmla="*/ 170919 h 210027"/>
                <a:gd name="connsiteX27" fmla="*/ 139385 w 277718"/>
                <a:gd name="connsiteY27" fmla="*/ 168540 h 210027"/>
                <a:gd name="connsiteX28" fmla="*/ 150452 w 277718"/>
                <a:gd name="connsiteY28" fmla="*/ 189937 h 210027"/>
                <a:gd name="connsiteX29" fmla="*/ 155690 w 277718"/>
                <a:gd name="connsiteY29" fmla="*/ 191329 h 210027"/>
                <a:gd name="connsiteX30" fmla="*/ 164363 w 277718"/>
                <a:gd name="connsiteY30" fmla="*/ 187687 h 210027"/>
                <a:gd name="connsiteX31" fmla="*/ 179505 w 277718"/>
                <a:gd name="connsiteY31" fmla="*/ 176171 h 210027"/>
                <a:gd name="connsiteX32" fmla="*/ 183435 w 277718"/>
                <a:gd name="connsiteY32" fmla="*/ 173237 h 210027"/>
                <a:gd name="connsiteX33" fmla="*/ 180364 w 277718"/>
                <a:gd name="connsiteY33" fmla="*/ 171010 h 210027"/>
                <a:gd name="connsiteX34" fmla="*/ 179740 w 277718"/>
                <a:gd name="connsiteY34" fmla="*/ 170060 h 210027"/>
                <a:gd name="connsiteX35" fmla="*/ 180295 w 277718"/>
                <a:gd name="connsiteY35" fmla="*/ 172401 h 210027"/>
                <a:gd name="connsiteX36" fmla="*/ 182674 w 277718"/>
                <a:gd name="connsiteY36" fmla="*/ 179235 h 210027"/>
                <a:gd name="connsiteX37" fmla="*/ 202704 w 277718"/>
                <a:gd name="connsiteY37" fmla="*/ 180155 h 210027"/>
                <a:gd name="connsiteX38" fmla="*/ 194601 w 277718"/>
                <a:gd name="connsiteY38" fmla="*/ 175502 h 210027"/>
                <a:gd name="connsiteX39" fmla="*/ 200864 w 277718"/>
                <a:gd name="connsiteY39" fmla="*/ 196969 h 210027"/>
                <a:gd name="connsiteX40" fmla="*/ 217124 w 277718"/>
                <a:gd name="connsiteY40" fmla="*/ 198542 h 210027"/>
                <a:gd name="connsiteX41" fmla="*/ 231658 w 277718"/>
                <a:gd name="connsiteY41" fmla="*/ 181781 h 210027"/>
                <a:gd name="connsiteX42" fmla="*/ 243166 w 277718"/>
                <a:gd name="connsiteY42" fmla="*/ 149308 h 210027"/>
                <a:gd name="connsiteX43" fmla="*/ 246921 w 277718"/>
                <a:gd name="connsiteY43" fmla="*/ 96144 h 210027"/>
                <a:gd name="connsiteX44" fmla="*/ 238818 w 277718"/>
                <a:gd name="connsiteY44" fmla="*/ 91500 h 210027"/>
                <a:gd name="connsiteX45" fmla="*/ 208595 w 277718"/>
                <a:gd name="connsiteY45" fmla="*/ 141904 h 210027"/>
                <a:gd name="connsiteX46" fmla="*/ 225713 w 277718"/>
                <a:gd name="connsiteY46" fmla="*/ 200359 h 210027"/>
                <a:gd name="connsiteX47" fmla="*/ 272682 w 277718"/>
                <a:gd name="connsiteY47" fmla="*/ 210119 h 210027"/>
                <a:gd name="connsiteX48" fmla="*/ 272682 w 277718"/>
                <a:gd name="connsiteY48" fmla="*/ 199348 h 210027"/>
                <a:gd name="connsiteX49" fmla="*/ 219093 w 277718"/>
                <a:gd name="connsiteY49" fmla="*/ 173519 h 210027"/>
                <a:gd name="connsiteX50" fmla="*/ 228199 w 277718"/>
                <a:gd name="connsiteY50" fmla="*/ 120134 h 210027"/>
                <a:gd name="connsiteX51" fmla="*/ 244253 w 277718"/>
                <a:gd name="connsiteY51" fmla="*/ 100804 h 210027"/>
                <a:gd name="connsiteX52" fmla="*/ 236150 w 277718"/>
                <a:gd name="connsiteY52" fmla="*/ 96144 h 210027"/>
                <a:gd name="connsiteX53" fmla="*/ 226040 w 277718"/>
                <a:gd name="connsiteY53" fmla="*/ 168707 h 210027"/>
                <a:gd name="connsiteX54" fmla="*/ 215185 w 277718"/>
                <a:gd name="connsiteY54" fmla="*/ 186448 h 210027"/>
                <a:gd name="connsiteX55" fmla="*/ 213125 w 277718"/>
                <a:gd name="connsiteY55" fmla="*/ 188326 h 210027"/>
                <a:gd name="connsiteX56" fmla="*/ 211689 w 277718"/>
                <a:gd name="connsiteY56" fmla="*/ 189246 h 210027"/>
                <a:gd name="connsiteX57" fmla="*/ 210967 w 277718"/>
                <a:gd name="connsiteY57" fmla="*/ 189626 h 210027"/>
                <a:gd name="connsiteX58" fmla="*/ 209811 w 277718"/>
                <a:gd name="connsiteY58" fmla="*/ 189968 h 210027"/>
                <a:gd name="connsiteX59" fmla="*/ 209560 w 277718"/>
                <a:gd name="connsiteY59" fmla="*/ 189960 h 210027"/>
                <a:gd name="connsiteX60" fmla="*/ 209196 w 277718"/>
                <a:gd name="connsiteY60" fmla="*/ 189907 h 210027"/>
                <a:gd name="connsiteX61" fmla="*/ 208770 w 277718"/>
                <a:gd name="connsiteY61" fmla="*/ 189633 h 210027"/>
                <a:gd name="connsiteX62" fmla="*/ 208253 w 277718"/>
                <a:gd name="connsiteY62" fmla="*/ 189109 h 210027"/>
                <a:gd name="connsiteX63" fmla="*/ 206938 w 277718"/>
                <a:gd name="connsiteY63" fmla="*/ 186471 h 210027"/>
                <a:gd name="connsiteX64" fmla="*/ 205380 w 277718"/>
                <a:gd name="connsiteY64" fmla="*/ 175502 h 210027"/>
                <a:gd name="connsiteX65" fmla="*/ 197269 w 277718"/>
                <a:gd name="connsiteY65" fmla="*/ 170850 h 210027"/>
                <a:gd name="connsiteX66" fmla="*/ 191766 w 277718"/>
                <a:gd name="connsiteY66" fmla="*/ 173435 h 210027"/>
                <a:gd name="connsiteX67" fmla="*/ 191735 w 277718"/>
                <a:gd name="connsiteY67" fmla="*/ 173503 h 210027"/>
                <a:gd name="connsiteX68" fmla="*/ 191294 w 277718"/>
                <a:gd name="connsiteY68" fmla="*/ 172158 h 210027"/>
                <a:gd name="connsiteX69" fmla="*/ 190572 w 277718"/>
                <a:gd name="connsiteY69" fmla="*/ 169034 h 210027"/>
                <a:gd name="connsiteX70" fmla="*/ 187783 w 277718"/>
                <a:gd name="connsiteY70" fmla="*/ 163226 h 210027"/>
                <a:gd name="connsiteX71" fmla="*/ 175309 w 277718"/>
                <a:gd name="connsiteY71" fmla="*/ 165932 h 210027"/>
                <a:gd name="connsiteX72" fmla="*/ 159308 w 277718"/>
                <a:gd name="connsiteY72" fmla="*/ 178117 h 210027"/>
                <a:gd name="connsiteX73" fmla="*/ 157651 w 277718"/>
                <a:gd name="connsiteY73" fmla="*/ 179204 h 210027"/>
                <a:gd name="connsiteX74" fmla="*/ 152831 w 277718"/>
                <a:gd name="connsiteY74" fmla="*/ 180937 h 210027"/>
                <a:gd name="connsiteX75" fmla="*/ 158069 w 277718"/>
                <a:gd name="connsiteY75" fmla="*/ 182321 h 210027"/>
                <a:gd name="connsiteX76" fmla="*/ 149776 w 277718"/>
                <a:gd name="connsiteY76" fmla="*/ 165681 h 210027"/>
                <a:gd name="connsiteX77" fmla="*/ 140768 w 277718"/>
                <a:gd name="connsiteY77" fmla="*/ 163295 h 210027"/>
                <a:gd name="connsiteX78" fmla="*/ 123825 w 277718"/>
                <a:gd name="connsiteY78" fmla="*/ 180808 h 210027"/>
                <a:gd name="connsiteX79" fmla="*/ 122684 w 277718"/>
                <a:gd name="connsiteY79" fmla="*/ 182450 h 210027"/>
                <a:gd name="connsiteX80" fmla="*/ 122282 w 277718"/>
                <a:gd name="connsiteY80" fmla="*/ 182739 h 210027"/>
                <a:gd name="connsiteX81" fmla="*/ 122502 w 277718"/>
                <a:gd name="connsiteY81" fmla="*/ 182579 h 210027"/>
                <a:gd name="connsiteX82" fmla="*/ 121385 w 277718"/>
                <a:gd name="connsiteY82" fmla="*/ 183377 h 210027"/>
                <a:gd name="connsiteX83" fmla="*/ 129298 w 277718"/>
                <a:gd name="connsiteY83" fmla="*/ 186608 h 210027"/>
                <a:gd name="connsiteX84" fmla="*/ 132163 w 277718"/>
                <a:gd name="connsiteY84" fmla="*/ 167308 h 210027"/>
                <a:gd name="connsiteX85" fmla="*/ 122320 w 277718"/>
                <a:gd name="connsiteY85" fmla="*/ 163158 h 210027"/>
                <a:gd name="connsiteX86" fmla="*/ 104114 w 277718"/>
                <a:gd name="connsiteY86" fmla="*/ 196596 h 210027"/>
                <a:gd name="connsiteX87" fmla="*/ 101203 w 277718"/>
                <a:gd name="connsiteY87" fmla="*/ 199546 h 210027"/>
                <a:gd name="connsiteX88" fmla="*/ 100701 w 277718"/>
                <a:gd name="connsiteY88" fmla="*/ 199819 h 210027"/>
                <a:gd name="connsiteX89" fmla="*/ 100276 w 277718"/>
                <a:gd name="connsiteY89" fmla="*/ 199926 h 210027"/>
                <a:gd name="connsiteX90" fmla="*/ 102655 w 277718"/>
                <a:gd name="connsiteY90" fmla="*/ 200511 h 210027"/>
                <a:gd name="connsiteX91" fmla="*/ 102039 w 277718"/>
                <a:gd name="connsiteY91" fmla="*/ 199637 h 210027"/>
                <a:gd name="connsiteX92" fmla="*/ 100732 w 277718"/>
                <a:gd name="connsiteY92" fmla="*/ 193563 h 210027"/>
                <a:gd name="connsiteX93" fmla="*/ 100413 w 277718"/>
                <a:gd name="connsiteY93" fmla="*/ 183803 h 210027"/>
                <a:gd name="connsiteX94" fmla="*/ 102351 w 277718"/>
                <a:gd name="connsiteY94" fmla="*/ 162998 h 210027"/>
                <a:gd name="connsiteX95" fmla="*/ 104411 w 277718"/>
                <a:gd name="connsiteY95" fmla="*/ 153801 h 210027"/>
                <a:gd name="connsiteX96" fmla="*/ 105004 w 277718"/>
                <a:gd name="connsiteY96" fmla="*/ 151999 h 210027"/>
                <a:gd name="connsiteX97" fmla="*/ 105179 w 277718"/>
                <a:gd name="connsiteY97" fmla="*/ 151543 h 210027"/>
                <a:gd name="connsiteX98" fmla="*/ 105718 w 277718"/>
                <a:gd name="connsiteY98" fmla="*/ 150578 h 210027"/>
                <a:gd name="connsiteX99" fmla="*/ 103506 w 277718"/>
                <a:gd name="connsiteY99" fmla="*/ 152105 h 210027"/>
                <a:gd name="connsiteX100" fmla="*/ 100641 w 277718"/>
                <a:gd name="connsiteY100" fmla="*/ 141722 h 210027"/>
                <a:gd name="connsiteX101" fmla="*/ 40354 w 277718"/>
                <a:gd name="connsiteY101" fmla="*/ 145523 h 210027"/>
                <a:gd name="connsiteX102" fmla="*/ 15331 w 277718"/>
                <a:gd name="connsiteY102" fmla="*/ 118431 h 210027"/>
                <a:gd name="connsiteX103" fmla="*/ 31423 w 277718"/>
                <a:gd name="connsiteY103" fmla="*/ 33137 h 210027"/>
                <a:gd name="connsiteX104" fmla="*/ 58658 w 277718"/>
                <a:gd name="connsiteY104" fmla="*/ 11640 h 210027"/>
                <a:gd name="connsiteX105" fmla="*/ 77578 w 277718"/>
                <a:gd name="connsiteY105" fmla="*/ 13229 h 210027"/>
                <a:gd name="connsiteX106" fmla="*/ 88653 w 277718"/>
                <a:gd name="connsiteY106" fmla="*/ 22571 h 210027"/>
                <a:gd name="connsiteX107" fmla="*/ 91017 w 277718"/>
                <a:gd name="connsiteY107" fmla="*/ 30172 h 210027"/>
                <a:gd name="connsiteX108" fmla="*/ 91367 w 277718"/>
                <a:gd name="connsiteY108" fmla="*/ 38944 h 210027"/>
                <a:gd name="connsiteX109" fmla="*/ 86897 w 277718"/>
                <a:gd name="connsiteY109" fmla="*/ 61444 h 210027"/>
                <a:gd name="connsiteX110" fmla="*/ 62565 w 277718"/>
                <a:gd name="connsiteY110" fmla="*/ 113757 h 210027"/>
                <a:gd name="connsiteX111" fmla="*/ 30982 w 277718"/>
                <a:gd name="connsiteY111" fmla="*/ 160292 h 210027"/>
                <a:gd name="connsiteX112" fmla="*/ 16456 w 277718"/>
                <a:gd name="connsiteY112" fmla="*/ 177152 h 210027"/>
                <a:gd name="connsiteX113" fmla="*/ 10412 w 277718"/>
                <a:gd name="connsiteY113" fmla="*/ 182959 h 210027"/>
                <a:gd name="connsiteX114" fmla="*/ 8672 w 277718"/>
                <a:gd name="connsiteY114" fmla="*/ 184426 h 210027"/>
                <a:gd name="connsiteX115" fmla="*/ 6331 w 277718"/>
                <a:gd name="connsiteY115" fmla="*/ 186007 h 210027"/>
                <a:gd name="connsiteX116" fmla="*/ 5411 w 277718"/>
                <a:gd name="connsiteY116" fmla="*/ 186509 h 210027"/>
                <a:gd name="connsiteX117" fmla="*/ 5646 w 277718"/>
                <a:gd name="connsiteY117" fmla="*/ 186426 h 210027"/>
                <a:gd name="connsiteX118" fmla="*/ 4894 w 277718"/>
                <a:gd name="connsiteY118" fmla="*/ 186646 h 210027"/>
                <a:gd name="connsiteX119" fmla="*/ 5342 w 277718"/>
                <a:gd name="connsiteY119" fmla="*/ 186540 h 210027"/>
                <a:gd name="connsiteX120" fmla="*/ 5342 w 277718"/>
                <a:gd name="connsiteY120" fmla="*/ 197311 h 210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277718" h="210027">
                  <a:moveTo>
                    <a:pt x="5342" y="197311"/>
                  </a:moveTo>
                  <a:cubicBezTo>
                    <a:pt x="9774" y="197516"/>
                    <a:pt x="13932" y="194012"/>
                    <a:pt x="17094" y="191374"/>
                  </a:cubicBezTo>
                  <a:cubicBezTo>
                    <a:pt x="22103" y="187186"/>
                    <a:pt x="26535" y="182298"/>
                    <a:pt x="30792" y="177365"/>
                  </a:cubicBezTo>
                  <a:cubicBezTo>
                    <a:pt x="43471" y="162709"/>
                    <a:pt x="54774" y="146785"/>
                    <a:pt x="65074" y="130388"/>
                  </a:cubicBezTo>
                  <a:cubicBezTo>
                    <a:pt x="76415" y="112335"/>
                    <a:pt x="86684" y="93400"/>
                    <a:pt x="94164" y="73401"/>
                  </a:cubicBezTo>
                  <a:cubicBezTo>
                    <a:pt x="99804" y="58320"/>
                    <a:pt x="105049" y="40335"/>
                    <a:pt x="100732" y="24228"/>
                  </a:cubicBezTo>
                  <a:cubicBezTo>
                    <a:pt x="96460" y="8288"/>
                    <a:pt x="82063" y="1203"/>
                    <a:pt x="66526" y="428"/>
                  </a:cubicBezTo>
                  <a:cubicBezTo>
                    <a:pt x="51977" y="-294"/>
                    <a:pt x="39374" y="7284"/>
                    <a:pt x="29857" y="17812"/>
                  </a:cubicBezTo>
                  <a:cubicBezTo>
                    <a:pt x="7972" y="42015"/>
                    <a:pt x="-2890" y="79596"/>
                    <a:pt x="2613" y="111719"/>
                  </a:cubicBezTo>
                  <a:cubicBezTo>
                    <a:pt x="5251" y="127105"/>
                    <a:pt x="12944" y="141486"/>
                    <a:pt x="26109" y="150289"/>
                  </a:cubicBezTo>
                  <a:cubicBezTo>
                    <a:pt x="42992" y="161592"/>
                    <a:pt x="64937" y="161045"/>
                    <a:pt x="84070" y="157244"/>
                  </a:cubicBezTo>
                  <a:cubicBezTo>
                    <a:pt x="90652" y="155944"/>
                    <a:pt x="97121" y="154158"/>
                    <a:pt x="103506" y="152105"/>
                  </a:cubicBezTo>
                  <a:cubicBezTo>
                    <a:pt x="102556" y="148647"/>
                    <a:pt x="101598" y="145181"/>
                    <a:pt x="100641" y="141722"/>
                  </a:cubicBezTo>
                  <a:cubicBezTo>
                    <a:pt x="94894" y="144018"/>
                    <a:pt x="93678" y="151482"/>
                    <a:pt x="92576" y="156902"/>
                  </a:cubicBezTo>
                  <a:cubicBezTo>
                    <a:pt x="90896" y="165111"/>
                    <a:pt x="89961" y="173556"/>
                    <a:pt x="89687" y="181941"/>
                  </a:cubicBezTo>
                  <a:cubicBezTo>
                    <a:pt x="89451" y="189200"/>
                    <a:pt x="89231" y="197729"/>
                    <a:pt x="92461" y="204433"/>
                  </a:cubicBezTo>
                  <a:cubicBezTo>
                    <a:pt x="95745" y="211252"/>
                    <a:pt x="102883" y="212035"/>
                    <a:pt x="108493" y="207428"/>
                  </a:cubicBezTo>
                  <a:cubicBezTo>
                    <a:pt x="112567" y="204099"/>
                    <a:pt x="115570" y="199401"/>
                    <a:pt x="118283" y="194947"/>
                  </a:cubicBezTo>
                  <a:cubicBezTo>
                    <a:pt x="123399" y="186540"/>
                    <a:pt x="127587" y="177562"/>
                    <a:pt x="131616" y="168593"/>
                  </a:cubicBezTo>
                  <a:cubicBezTo>
                    <a:pt x="128340" y="167209"/>
                    <a:pt x="125056" y="165818"/>
                    <a:pt x="121772" y="164443"/>
                  </a:cubicBezTo>
                  <a:cubicBezTo>
                    <a:pt x="119287" y="172599"/>
                    <a:pt x="117516" y="180953"/>
                    <a:pt x="118907" y="189474"/>
                  </a:cubicBezTo>
                  <a:cubicBezTo>
                    <a:pt x="119446" y="192742"/>
                    <a:pt x="124167" y="194551"/>
                    <a:pt x="126820" y="192682"/>
                  </a:cubicBezTo>
                  <a:cubicBezTo>
                    <a:pt x="129275" y="190956"/>
                    <a:pt x="130826" y="189329"/>
                    <a:pt x="132589" y="186973"/>
                  </a:cubicBezTo>
                  <a:cubicBezTo>
                    <a:pt x="132688" y="186836"/>
                    <a:pt x="133334" y="185985"/>
                    <a:pt x="132825" y="186638"/>
                  </a:cubicBezTo>
                  <a:cubicBezTo>
                    <a:pt x="132277" y="187361"/>
                    <a:pt x="133402" y="185970"/>
                    <a:pt x="133501" y="185840"/>
                  </a:cubicBezTo>
                  <a:cubicBezTo>
                    <a:pt x="134391" y="184844"/>
                    <a:pt x="135280" y="183856"/>
                    <a:pt x="136192" y="182876"/>
                  </a:cubicBezTo>
                  <a:cubicBezTo>
                    <a:pt x="140107" y="178733"/>
                    <a:pt x="144250" y="174818"/>
                    <a:pt x="148385" y="170919"/>
                  </a:cubicBezTo>
                  <a:cubicBezTo>
                    <a:pt x="145390" y="170128"/>
                    <a:pt x="142387" y="169330"/>
                    <a:pt x="139385" y="168540"/>
                  </a:cubicBezTo>
                  <a:cubicBezTo>
                    <a:pt x="142304" y="176187"/>
                    <a:pt x="145207" y="183560"/>
                    <a:pt x="150452" y="189937"/>
                  </a:cubicBezTo>
                  <a:cubicBezTo>
                    <a:pt x="151562" y="191290"/>
                    <a:pt x="154063" y="191929"/>
                    <a:pt x="155690" y="191329"/>
                  </a:cubicBezTo>
                  <a:cubicBezTo>
                    <a:pt x="158624" y="190234"/>
                    <a:pt x="161725" y="189405"/>
                    <a:pt x="164363" y="187687"/>
                  </a:cubicBezTo>
                  <a:cubicBezTo>
                    <a:pt x="169638" y="184259"/>
                    <a:pt x="174473" y="179926"/>
                    <a:pt x="179505" y="176171"/>
                  </a:cubicBezTo>
                  <a:cubicBezTo>
                    <a:pt x="180607" y="175335"/>
                    <a:pt x="182697" y="174385"/>
                    <a:pt x="183435" y="173237"/>
                  </a:cubicBezTo>
                  <a:cubicBezTo>
                    <a:pt x="185289" y="172181"/>
                    <a:pt x="184263" y="171443"/>
                    <a:pt x="180364" y="171010"/>
                  </a:cubicBezTo>
                  <a:cubicBezTo>
                    <a:pt x="180060" y="170752"/>
                    <a:pt x="179854" y="170440"/>
                    <a:pt x="179740" y="170060"/>
                  </a:cubicBezTo>
                  <a:cubicBezTo>
                    <a:pt x="179854" y="169870"/>
                    <a:pt x="180098" y="171557"/>
                    <a:pt x="180295" y="172401"/>
                  </a:cubicBezTo>
                  <a:cubicBezTo>
                    <a:pt x="180835" y="174758"/>
                    <a:pt x="181382" y="177152"/>
                    <a:pt x="182674" y="179235"/>
                  </a:cubicBezTo>
                  <a:cubicBezTo>
                    <a:pt x="187433" y="186920"/>
                    <a:pt x="196425" y="183986"/>
                    <a:pt x="202704" y="180155"/>
                  </a:cubicBezTo>
                  <a:cubicBezTo>
                    <a:pt x="200005" y="178596"/>
                    <a:pt x="197307" y="177053"/>
                    <a:pt x="194601" y="175502"/>
                  </a:cubicBezTo>
                  <a:cubicBezTo>
                    <a:pt x="194761" y="182709"/>
                    <a:pt x="195528" y="191503"/>
                    <a:pt x="200864" y="196969"/>
                  </a:cubicBezTo>
                  <a:cubicBezTo>
                    <a:pt x="205311" y="201530"/>
                    <a:pt x="211803" y="201583"/>
                    <a:pt x="217124" y="198542"/>
                  </a:cubicBezTo>
                  <a:cubicBezTo>
                    <a:pt x="223555" y="194871"/>
                    <a:pt x="228176" y="188128"/>
                    <a:pt x="231658" y="181781"/>
                  </a:cubicBezTo>
                  <a:cubicBezTo>
                    <a:pt x="237191" y="171702"/>
                    <a:pt x="240772" y="160513"/>
                    <a:pt x="243166" y="149308"/>
                  </a:cubicBezTo>
                  <a:cubicBezTo>
                    <a:pt x="246891" y="131871"/>
                    <a:pt x="247841" y="113924"/>
                    <a:pt x="246921" y="96144"/>
                  </a:cubicBezTo>
                  <a:cubicBezTo>
                    <a:pt x="246716" y="92260"/>
                    <a:pt x="242436" y="89181"/>
                    <a:pt x="238818" y="91500"/>
                  </a:cubicBezTo>
                  <a:cubicBezTo>
                    <a:pt x="222376" y="101975"/>
                    <a:pt x="212624" y="123540"/>
                    <a:pt x="208595" y="141904"/>
                  </a:cubicBezTo>
                  <a:cubicBezTo>
                    <a:pt x="203943" y="163089"/>
                    <a:pt x="206794" y="187019"/>
                    <a:pt x="225713" y="200359"/>
                  </a:cubicBezTo>
                  <a:cubicBezTo>
                    <a:pt x="239107" y="209823"/>
                    <a:pt x="256841" y="211138"/>
                    <a:pt x="272682" y="210119"/>
                  </a:cubicBezTo>
                  <a:cubicBezTo>
                    <a:pt x="279569" y="209671"/>
                    <a:pt x="279622" y="198892"/>
                    <a:pt x="272682" y="199348"/>
                  </a:cubicBezTo>
                  <a:cubicBezTo>
                    <a:pt x="251573" y="200709"/>
                    <a:pt x="225865" y="196839"/>
                    <a:pt x="219093" y="173519"/>
                  </a:cubicBezTo>
                  <a:cubicBezTo>
                    <a:pt x="214007" y="155990"/>
                    <a:pt x="219632" y="135747"/>
                    <a:pt x="228199" y="120134"/>
                  </a:cubicBezTo>
                  <a:cubicBezTo>
                    <a:pt x="232288" y="112685"/>
                    <a:pt x="237875" y="104871"/>
                    <a:pt x="244253" y="100804"/>
                  </a:cubicBezTo>
                  <a:cubicBezTo>
                    <a:pt x="241555" y="99253"/>
                    <a:pt x="238848" y="97703"/>
                    <a:pt x="236150" y="96144"/>
                  </a:cubicBezTo>
                  <a:cubicBezTo>
                    <a:pt x="237404" y="120446"/>
                    <a:pt x="235534" y="146032"/>
                    <a:pt x="226040" y="168707"/>
                  </a:cubicBezTo>
                  <a:cubicBezTo>
                    <a:pt x="223402" y="175024"/>
                    <a:pt x="220058" y="181561"/>
                    <a:pt x="215185" y="186448"/>
                  </a:cubicBezTo>
                  <a:cubicBezTo>
                    <a:pt x="214516" y="187117"/>
                    <a:pt x="213072" y="188356"/>
                    <a:pt x="213125" y="188326"/>
                  </a:cubicBezTo>
                  <a:cubicBezTo>
                    <a:pt x="212662" y="188645"/>
                    <a:pt x="212175" y="188949"/>
                    <a:pt x="211689" y="189246"/>
                  </a:cubicBezTo>
                  <a:cubicBezTo>
                    <a:pt x="211377" y="189428"/>
                    <a:pt x="209804" y="190097"/>
                    <a:pt x="210967" y="189626"/>
                  </a:cubicBezTo>
                  <a:cubicBezTo>
                    <a:pt x="210609" y="189770"/>
                    <a:pt x="210191" y="189915"/>
                    <a:pt x="209811" y="189968"/>
                  </a:cubicBezTo>
                  <a:cubicBezTo>
                    <a:pt x="208793" y="190097"/>
                    <a:pt x="210929" y="189983"/>
                    <a:pt x="209560" y="189960"/>
                  </a:cubicBezTo>
                  <a:cubicBezTo>
                    <a:pt x="209431" y="189960"/>
                    <a:pt x="208884" y="189770"/>
                    <a:pt x="209196" y="189907"/>
                  </a:cubicBezTo>
                  <a:cubicBezTo>
                    <a:pt x="208139" y="189413"/>
                    <a:pt x="209682" y="190447"/>
                    <a:pt x="208770" y="189633"/>
                  </a:cubicBezTo>
                  <a:cubicBezTo>
                    <a:pt x="208101" y="189048"/>
                    <a:pt x="208131" y="188919"/>
                    <a:pt x="208253" y="189109"/>
                  </a:cubicBezTo>
                  <a:cubicBezTo>
                    <a:pt x="207341" y="187771"/>
                    <a:pt x="207295" y="187558"/>
                    <a:pt x="206938" y="186471"/>
                  </a:cubicBezTo>
                  <a:cubicBezTo>
                    <a:pt x="205745" y="182921"/>
                    <a:pt x="205456" y="179235"/>
                    <a:pt x="205380" y="175502"/>
                  </a:cubicBezTo>
                  <a:cubicBezTo>
                    <a:pt x="205288" y="171504"/>
                    <a:pt x="200834" y="168669"/>
                    <a:pt x="197269" y="170850"/>
                  </a:cubicBezTo>
                  <a:cubicBezTo>
                    <a:pt x="195483" y="171945"/>
                    <a:pt x="193537" y="172470"/>
                    <a:pt x="191766" y="173435"/>
                  </a:cubicBezTo>
                  <a:cubicBezTo>
                    <a:pt x="191127" y="173777"/>
                    <a:pt x="191819" y="173693"/>
                    <a:pt x="191735" y="173503"/>
                  </a:cubicBezTo>
                  <a:cubicBezTo>
                    <a:pt x="191758" y="173556"/>
                    <a:pt x="191530" y="172964"/>
                    <a:pt x="191294" y="172158"/>
                  </a:cubicBezTo>
                  <a:cubicBezTo>
                    <a:pt x="190998" y="171132"/>
                    <a:pt x="190823" y="170075"/>
                    <a:pt x="190572" y="169034"/>
                  </a:cubicBezTo>
                  <a:cubicBezTo>
                    <a:pt x="190063" y="166913"/>
                    <a:pt x="189470" y="164747"/>
                    <a:pt x="187783" y="163226"/>
                  </a:cubicBezTo>
                  <a:cubicBezTo>
                    <a:pt x="183374" y="159266"/>
                    <a:pt x="179041" y="163150"/>
                    <a:pt x="175309" y="165932"/>
                  </a:cubicBezTo>
                  <a:cubicBezTo>
                    <a:pt x="169973" y="169915"/>
                    <a:pt x="163975" y="174925"/>
                    <a:pt x="159308" y="178117"/>
                  </a:cubicBezTo>
                  <a:cubicBezTo>
                    <a:pt x="158540" y="178642"/>
                    <a:pt x="156100" y="179797"/>
                    <a:pt x="157651" y="179204"/>
                  </a:cubicBezTo>
                  <a:cubicBezTo>
                    <a:pt x="156054" y="179812"/>
                    <a:pt x="154428" y="180345"/>
                    <a:pt x="152831" y="180937"/>
                  </a:cubicBezTo>
                  <a:cubicBezTo>
                    <a:pt x="154572" y="181393"/>
                    <a:pt x="156321" y="181872"/>
                    <a:pt x="158069" y="182321"/>
                  </a:cubicBezTo>
                  <a:cubicBezTo>
                    <a:pt x="154093" y="177486"/>
                    <a:pt x="151980" y="171451"/>
                    <a:pt x="149776" y="165681"/>
                  </a:cubicBezTo>
                  <a:cubicBezTo>
                    <a:pt x="148339" y="161904"/>
                    <a:pt x="143923" y="160338"/>
                    <a:pt x="140768" y="163295"/>
                  </a:cubicBezTo>
                  <a:cubicBezTo>
                    <a:pt x="134915" y="168813"/>
                    <a:pt x="128652" y="174317"/>
                    <a:pt x="123825" y="180808"/>
                  </a:cubicBezTo>
                  <a:cubicBezTo>
                    <a:pt x="123505" y="181249"/>
                    <a:pt x="121932" y="183256"/>
                    <a:pt x="122684" y="182450"/>
                  </a:cubicBezTo>
                  <a:cubicBezTo>
                    <a:pt x="123619" y="181447"/>
                    <a:pt x="122441" y="182693"/>
                    <a:pt x="122282" y="182739"/>
                  </a:cubicBezTo>
                  <a:cubicBezTo>
                    <a:pt x="121445" y="182990"/>
                    <a:pt x="122700" y="182268"/>
                    <a:pt x="122502" y="182579"/>
                  </a:cubicBezTo>
                  <a:cubicBezTo>
                    <a:pt x="122304" y="182891"/>
                    <a:pt x="121681" y="183172"/>
                    <a:pt x="121385" y="183377"/>
                  </a:cubicBezTo>
                  <a:cubicBezTo>
                    <a:pt x="124022" y="184457"/>
                    <a:pt x="126660" y="185521"/>
                    <a:pt x="129298" y="186608"/>
                  </a:cubicBezTo>
                  <a:cubicBezTo>
                    <a:pt x="128249" y="180185"/>
                    <a:pt x="130309" y="173389"/>
                    <a:pt x="132163" y="167308"/>
                  </a:cubicBezTo>
                  <a:cubicBezTo>
                    <a:pt x="133904" y="161600"/>
                    <a:pt x="124858" y="157502"/>
                    <a:pt x="122320" y="163158"/>
                  </a:cubicBezTo>
                  <a:cubicBezTo>
                    <a:pt x="117272" y="174385"/>
                    <a:pt x="112096" y="187117"/>
                    <a:pt x="104114" y="196596"/>
                  </a:cubicBezTo>
                  <a:cubicBezTo>
                    <a:pt x="103233" y="197645"/>
                    <a:pt x="102290" y="198702"/>
                    <a:pt x="101203" y="199546"/>
                  </a:cubicBezTo>
                  <a:cubicBezTo>
                    <a:pt x="102176" y="198778"/>
                    <a:pt x="101005" y="199660"/>
                    <a:pt x="100701" y="199819"/>
                  </a:cubicBezTo>
                  <a:cubicBezTo>
                    <a:pt x="100701" y="199812"/>
                    <a:pt x="101378" y="200032"/>
                    <a:pt x="100276" y="199926"/>
                  </a:cubicBezTo>
                  <a:cubicBezTo>
                    <a:pt x="102047" y="200100"/>
                    <a:pt x="101385" y="200032"/>
                    <a:pt x="102655" y="200511"/>
                  </a:cubicBezTo>
                  <a:cubicBezTo>
                    <a:pt x="102419" y="200420"/>
                    <a:pt x="102260" y="200100"/>
                    <a:pt x="102039" y="199637"/>
                  </a:cubicBezTo>
                  <a:cubicBezTo>
                    <a:pt x="101576" y="198633"/>
                    <a:pt x="100831" y="194612"/>
                    <a:pt x="100732" y="193563"/>
                  </a:cubicBezTo>
                  <a:cubicBezTo>
                    <a:pt x="100435" y="190325"/>
                    <a:pt x="100352" y="187056"/>
                    <a:pt x="100413" y="183803"/>
                  </a:cubicBezTo>
                  <a:cubicBezTo>
                    <a:pt x="100542" y="176597"/>
                    <a:pt x="101211" y="169581"/>
                    <a:pt x="102351" y="162998"/>
                  </a:cubicBezTo>
                  <a:cubicBezTo>
                    <a:pt x="102891" y="159912"/>
                    <a:pt x="103506" y="156811"/>
                    <a:pt x="104411" y="153801"/>
                  </a:cubicBezTo>
                  <a:cubicBezTo>
                    <a:pt x="104593" y="153192"/>
                    <a:pt x="104799" y="152600"/>
                    <a:pt x="105004" y="151999"/>
                  </a:cubicBezTo>
                  <a:cubicBezTo>
                    <a:pt x="105467" y="150600"/>
                    <a:pt x="104821" y="152828"/>
                    <a:pt x="105179" y="151543"/>
                  </a:cubicBezTo>
                  <a:cubicBezTo>
                    <a:pt x="105224" y="151368"/>
                    <a:pt x="105551" y="150646"/>
                    <a:pt x="105718" y="150578"/>
                  </a:cubicBezTo>
                  <a:cubicBezTo>
                    <a:pt x="105232" y="150790"/>
                    <a:pt x="105011" y="151505"/>
                    <a:pt x="103506" y="152105"/>
                  </a:cubicBezTo>
                  <a:cubicBezTo>
                    <a:pt x="109777" y="149605"/>
                    <a:pt x="107391" y="139548"/>
                    <a:pt x="100641" y="141722"/>
                  </a:cubicBezTo>
                  <a:cubicBezTo>
                    <a:pt x="81668" y="147811"/>
                    <a:pt x="59753" y="152600"/>
                    <a:pt x="40354" y="145523"/>
                  </a:cubicBezTo>
                  <a:cubicBezTo>
                    <a:pt x="27949" y="141008"/>
                    <a:pt x="19306" y="130692"/>
                    <a:pt x="15331" y="118431"/>
                  </a:cubicBezTo>
                  <a:cubicBezTo>
                    <a:pt x="6414" y="90892"/>
                    <a:pt x="15178" y="56860"/>
                    <a:pt x="31423" y="33137"/>
                  </a:cubicBezTo>
                  <a:cubicBezTo>
                    <a:pt x="38165" y="23293"/>
                    <a:pt x="47515" y="14103"/>
                    <a:pt x="58658" y="11640"/>
                  </a:cubicBezTo>
                  <a:cubicBezTo>
                    <a:pt x="63531" y="10568"/>
                    <a:pt x="71497" y="11199"/>
                    <a:pt x="77578" y="13229"/>
                  </a:cubicBezTo>
                  <a:cubicBezTo>
                    <a:pt x="82534" y="14886"/>
                    <a:pt x="86152" y="18010"/>
                    <a:pt x="88653" y="22571"/>
                  </a:cubicBezTo>
                  <a:cubicBezTo>
                    <a:pt x="89611" y="24311"/>
                    <a:pt x="90493" y="27177"/>
                    <a:pt x="91017" y="30172"/>
                  </a:cubicBezTo>
                  <a:cubicBezTo>
                    <a:pt x="91336" y="32004"/>
                    <a:pt x="91504" y="35995"/>
                    <a:pt x="91367" y="38944"/>
                  </a:cubicBezTo>
                  <a:cubicBezTo>
                    <a:pt x="91032" y="46439"/>
                    <a:pt x="89216" y="53964"/>
                    <a:pt x="86897" y="61444"/>
                  </a:cubicBezTo>
                  <a:cubicBezTo>
                    <a:pt x="81189" y="79832"/>
                    <a:pt x="72265" y="97186"/>
                    <a:pt x="62565" y="113757"/>
                  </a:cubicBezTo>
                  <a:cubicBezTo>
                    <a:pt x="53102" y="129925"/>
                    <a:pt x="42612" y="145599"/>
                    <a:pt x="30982" y="160292"/>
                  </a:cubicBezTo>
                  <a:cubicBezTo>
                    <a:pt x="26383" y="166107"/>
                    <a:pt x="21602" y="171816"/>
                    <a:pt x="16456" y="177152"/>
                  </a:cubicBezTo>
                  <a:cubicBezTo>
                    <a:pt x="14510" y="179151"/>
                    <a:pt x="12518" y="181120"/>
                    <a:pt x="10412" y="182959"/>
                  </a:cubicBezTo>
                  <a:cubicBezTo>
                    <a:pt x="9515" y="183742"/>
                    <a:pt x="8238" y="184746"/>
                    <a:pt x="8672" y="184426"/>
                  </a:cubicBezTo>
                  <a:cubicBezTo>
                    <a:pt x="7912" y="184981"/>
                    <a:pt x="7121" y="185483"/>
                    <a:pt x="6331" y="186007"/>
                  </a:cubicBezTo>
                  <a:cubicBezTo>
                    <a:pt x="6042" y="186198"/>
                    <a:pt x="5715" y="186342"/>
                    <a:pt x="5411" y="186509"/>
                  </a:cubicBezTo>
                  <a:cubicBezTo>
                    <a:pt x="4514" y="187019"/>
                    <a:pt x="5616" y="186243"/>
                    <a:pt x="5646" y="186426"/>
                  </a:cubicBezTo>
                  <a:cubicBezTo>
                    <a:pt x="5646" y="186448"/>
                    <a:pt x="4894" y="186669"/>
                    <a:pt x="4894" y="186646"/>
                  </a:cubicBezTo>
                  <a:cubicBezTo>
                    <a:pt x="4803" y="186441"/>
                    <a:pt x="6452" y="186593"/>
                    <a:pt x="5342" y="186540"/>
                  </a:cubicBezTo>
                  <a:cubicBezTo>
                    <a:pt x="-1590" y="186213"/>
                    <a:pt x="-1575" y="196991"/>
                    <a:pt x="5342" y="197311"/>
                  </a:cubicBezTo>
                </a:path>
              </a:pathLst>
            </a:custGeom>
            <a:solidFill>
              <a:srgbClr val="231F20"/>
            </a:solidFill>
            <a:ln w="7575" cap="flat">
              <a:noFill/>
              <a:prstDash val="solid"/>
              <a:round/>
            </a:ln>
          </p:spPr>
          <p:txBody>
            <a:bodyPr rtlCol="0" anchor="ctr"/>
            <a:lstStyle/>
            <a:p>
              <a:endParaRPr lang="en-GB"/>
            </a:p>
          </p:txBody>
        </p:sp>
      </p:grpSp>
      <p:grpSp>
        <p:nvGrpSpPr>
          <p:cNvPr id="425" name="Group 424">
            <a:extLst>
              <a:ext uri="{FF2B5EF4-FFF2-40B4-BE49-F238E27FC236}">
                <a16:creationId xmlns:a16="http://schemas.microsoft.com/office/drawing/2014/main" id="{D45C9290-77DB-45BE-99CA-8A82B4B40452}"/>
              </a:ext>
            </a:extLst>
          </p:cNvPr>
          <p:cNvGrpSpPr>
            <a:grpSpLocks noChangeAspect="1"/>
          </p:cNvGrpSpPr>
          <p:nvPr/>
        </p:nvGrpSpPr>
        <p:grpSpPr>
          <a:xfrm>
            <a:off x="69679" y="1843934"/>
            <a:ext cx="504000" cy="504000"/>
            <a:chOff x="4032000" y="764037"/>
            <a:chExt cx="1077355" cy="1077355"/>
          </a:xfrm>
        </p:grpSpPr>
        <p:sp>
          <p:nvSpPr>
            <p:cNvPr id="426" name="Freeform: Shape 425">
              <a:extLst>
                <a:ext uri="{FF2B5EF4-FFF2-40B4-BE49-F238E27FC236}">
                  <a16:creationId xmlns:a16="http://schemas.microsoft.com/office/drawing/2014/main" id="{05905E71-CEE4-4AE9-84C4-907794966935}"/>
                </a:ext>
              </a:extLst>
            </p:cNvPr>
            <p:cNvSpPr/>
            <p:nvPr/>
          </p:nvSpPr>
          <p:spPr>
            <a:xfrm>
              <a:off x="4032000" y="76403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429" name="Freeform: Shape 428">
              <a:extLst>
                <a:ext uri="{FF2B5EF4-FFF2-40B4-BE49-F238E27FC236}">
                  <a16:creationId xmlns:a16="http://schemas.microsoft.com/office/drawing/2014/main" id="{FD9E8672-428D-4AC2-A000-C5EE0A6432CB}"/>
                </a:ext>
              </a:extLst>
            </p:cNvPr>
            <p:cNvSpPr/>
            <p:nvPr/>
          </p:nvSpPr>
          <p:spPr>
            <a:xfrm>
              <a:off x="4295371" y="958692"/>
              <a:ext cx="550604" cy="275305"/>
            </a:xfrm>
            <a:custGeom>
              <a:avLst/>
              <a:gdLst>
                <a:gd name="connsiteX0" fmla="*/ 129508 w 550604"/>
                <a:gd name="connsiteY0" fmla="*/ 275445 h 275305"/>
                <a:gd name="connsiteX1" fmla="*/ 275530 w 550604"/>
                <a:gd name="connsiteY1" fmla="*/ 129423 h 275305"/>
                <a:gd name="connsiteX2" fmla="*/ 421545 w 550604"/>
                <a:gd name="connsiteY2" fmla="*/ 275445 h 275305"/>
                <a:gd name="connsiteX3" fmla="*/ 550829 w 550604"/>
                <a:gd name="connsiteY3" fmla="*/ 275445 h 275305"/>
                <a:gd name="connsiteX4" fmla="*/ 275530 w 550604"/>
                <a:gd name="connsiteY4" fmla="*/ 139 h 275305"/>
                <a:gd name="connsiteX5" fmla="*/ 224 w 550604"/>
                <a:gd name="connsiteY5" fmla="*/ 275445 h 275305"/>
                <a:gd name="connsiteX6" fmla="*/ 129508 w 550604"/>
                <a:gd name="connsiteY6" fmla="*/ 275445 h 275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604" h="275305">
                  <a:moveTo>
                    <a:pt x="129508" y="275445"/>
                  </a:moveTo>
                  <a:cubicBezTo>
                    <a:pt x="129508" y="194795"/>
                    <a:pt x="194888" y="129423"/>
                    <a:pt x="275530" y="129423"/>
                  </a:cubicBezTo>
                  <a:cubicBezTo>
                    <a:pt x="356173" y="129423"/>
                    <a:pt x="421545" y="194795"/>
                    <a:pt x="421545" y="275445"/>
                  </a:cubicBezTo>
                  <a:lnTo>
                    <a:pt x="550829" y="275445"/>
                  </a:lnTo>
                  <a:cubicBezTo>
                    <a:pt x="550829" y="123388"/>
                    <a:pt x="427565" y="139"/>
                    <a:pt x="275530" y="139"/>
                  </a:cubicBezTo>
                  <a:cubicBezTo>
                    <a:pt x="123480" y="139"/>
                    <a:pt x="224" y="123388"/>
                    <a:pt x="224" y="275445"/>
                  </a:cubicBezTo>
                  <a:lnTo>
                    <a:pt x="129508" y="275445"/>
                  </a:lnTo>
                  <a:close/>
                </a:path>
              </a:pathLst>
            </a:custGeom>
            <a:solidFill>
              <a:srgbClr val="FFFFFF"/>
            </a:solidFill>
            <a:ln w="7575" cap="flat">
              <a:noFill/>
              <a:prstDash val="solid"/>
              <a:round/>
            </a:ln>
          </p:spPr>
          <p:txBody>
            <a:bodyPr rtlCol="0" anchor="ctr"/>
            <a:lstStyle/>
            <a:p>
              <a:endParaRPr lang="en-GB"/>
            </a:p>
          </p:txBody>
        </p:sp>
        <p:sp>
          <p:nvSpPr>
            <p:cNvPr id="430" name="Freeform: Shape 429">
              <a:extLst>
                <a:ext uri="{FF2B5EF4-FFF2-40B4-BE49-F238E27FC236}">
                  <a16:creationId xmlns:a16="http://schemas.microsoft.com/office/drawing/2014/main" id="{3699DD76-D749-46BE-B046-16ECFB771523}"/>
                </a:ext>
              </a:extLst>
            </p:cNvPr>
            <p:cNvSpPr/>
            <p:nvPr/>
          </p:nvSpPr>
          <p:spPr>
            <a:xfrm>
              <a:off x="4570677" y="958692"/>
              <a:ext cx="275298" cy="275305"/>
            </a:xfrm>
            <a:custGeom>
              <a:avLst/>
              <a:gdLst>
                <a:gd name="connsiteX0" fmla="*/ 282 w 275298"/>
                <a:gd name="connsiteY0" fmla="*/ 129423 h 275305"/>
                <a:gd name="connsiteX1" fmla="*/ 146296 w 275298"/>
                <a:gd name="connsiteY1" fmla="*/ 275445 h 275305"/>
                <a:gd name="connsiteX2" fmla="*/ 275580 w 275298"/>
                <a:gd name="connsiteY2" fmla="*/ 275445 h 275305"/>
                <a:gd name="connsiteX3" fmla="*/ 282 w 275298"/>
                <a:gd name="connsiteY3" fmla="*/ 139 h 275305"/>
                <a:gd name="connsiteX4" fmla="*/ 282 w 275298"/>
                <a:gd name="connsiteY4" fmla="*/ 129423 h 2753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5298" h="275305">
                  <a:moveTo>
                    <a:pt x="282" y="129423"/>
                  </a:moveTo>
                  <a:cubicBezTo>
                    <a:pt x="80925" y="129423"/>
                    <a:pt x="146296" y="194795"/>
                    <a:pt x="146296" y="275445"/>
                  </a:cubicBezTo>
                  <a:lnTo>
                    <a:pt x="275580" y="275445"/>
                  </a:lnTo>
                  <a:cubicBezTo>
                    <a:pt x="275580" y="123388"/>
                    <a:pt x="152317" y="139"/>
                    <a:pt x="282" y="139"/>
                  </a:cubicBezTo>
                  <a:lnTo>
                    <a:pt x="282" y="129423"/>
                  </a:lnTo>
                  <a:close/>
                </a:path>
              </a:pathLst>
            </a:custGeom>
            <a:solidFill>
              <a:srgbClr val="5F636A"/>
            </a:solidFill>
            <a:ln w="7575" cap="flat">
              <a:noFill/>
              <a:prstDash val="solid"/>
              <a:round/>
            </a:ln>
          </p:spPr>
          <p:txBody>
            <a:bodyPr rtlCol="0" anchor="ctr"/>
            <a:lstStyle/>
            <a:p>
              <a:endParaRPr lang="en-GB"/>
            </a:p>
          </p:txBody>
        </p:sp>
        <p:sp>
          <p:nvSpPr>
            <p:cNvPr id="431" name="Freeform: Shape 430">
              <a:extLst>
                <a:ext uri="{FF2B5EF4-FFF2-40B4-BE49-F238E27FC236}">
                  <a16:creationId xmlns:a16="http://schemas.microsoft.com/office/drawing/2014/main" id="{F5CB9767-25E4-4C0A-B927-DF1F2435D4BD}"/>
                </a:ext>
              </a:extLst>
            </p:cNvPr>
            <p:cNvSpPr/>
            <p:nvPr/>
          </p:nvSpPr>
          <p:spPr>
            <a:xfrm>
              <a:off x="4295371" y="1090241"/>
              <a:ext cx="150696" cy="143756"/>
            </a:xfrm>
            <a:custGeom>
              <a:avLst/>
              <a:gdLst>
                <a:gd name="connsiteX0" fmla="*/ 129425 w 150696"/>
                <a:gd name="connsiteY0" fmla="*/ 143924 h 143756"/>
                <a:gd name="connsiteX1" fmla="*/ 150838 w 150696"/>
                <a:gd name="connsiteY1" fmla="*/ 67743 h 143756"/>
                <a:gd name="connsiteX2" fmla="*/ 40618 w 150696"/>
                <a:gd name="connsiteY2" fmla="*/ 167 h 143756"/>
                <a:gd name="connsiteX3" fmla="*/ 141 w 150696"/>
                <a:gd name="connsiteY3" fmla="*/ 143924 h 143756"/>
                <a:gd name="connsiteX4" fmla="*/ 129425 w 150696"/>
                <a:gd name="connsiteY4" fmla="*/ 143924 h 143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696" h="143756">
                  <a:moveTo>
                    <a:pt x="129425" y="143924"/>
                  </a:moveTo>
                  <a:cubicBezTo>
                    <a:pt x="129425" y="116004"/>
                    <a:pt x="137239" y="89916"/>
                    <a:pt x="150838" y="67743"/>
                  </a:cubicBezTo>
                  <a:lnTo>
                    <a:pt x="40618" y="167"/>
                  </a:lnTo>
                  <a:cubicBezTo>
                    <a:pt x="14964" y="42012"/>
                    <a:pt x="141" y="91239"/>
                    <a:pt x="141" y="143924"/>
                  </a:cubicBezTo>
                  <a:lnTo>
                    <a:pt x="129425" y="143924"/>
                  </a:lnTo>
                  <a:close/>
                </a:path>
              </a:pathLst>
            </a:custGeom>
            <a:solidFill>
              <a:srgbClr val="5F636A"/>
            </a:solidFill>
            <a:ln w="7575" cap="flat">
              <a:noFill/>
              <a:prstDash val="solid"/>
              <a:round/>
            </a:ln>
          </p:spPr>
          <p:txBody>
            <a:bodyPr rtlCol="0" anchor="ctr"/>
            <a:lstStyle/>
            <a:p>
              <a:endParaRPr lang="en-GB"/>
            </a:p>
          </p:txBody>
        </p:sp>
        <p:sp>
          <p:nvSpPr>
            <p:cNvPr id="432" name="Freeform: Shape 431">
              <a:extLst>
                <a:ext uri="{FF2B5EF4-FFF2-40B4-BE49-F238E27FC236}">
                  <a16:creationId xmlns:a16="http://schemas.microsoft.com/office/drawing/2014/main" id="{672CAF9F-387A-4320-980E-958B8CA17DDC}"/>
                </a:ext>
              </a:extLst>
            </p:cNvPr>
            <p:cNvSpPr/>
            <p:nvPr/>
          </p:nvSpPr>
          <p:spPr>
            <a:xfrm>
              <a:off x="4238969" y="902283"/>
              <a:ext cx="663416" cy="663408"/>
            </a:xfrm>
            <a:custGeom>
              <a:avLst/>
              <a:gdLst>
                <a:gd name="connsiteX0" fmla="*/ 663640 w 663416"/>
                <a:gd name="connsiteY0" fmla="*/ 331912 h 663408"/>
                <a:gd name="connsiteX1" fmla="*/ 331932 w 663416"/>
                <a:gd name="connsiteY1" fmla="*/ 197 h 663408"/>
                <a:gd name="connsiteX2" fmla="*/ 224 w 663416"/>
                <a:gd name="connsiteY2" fmla="*/ 331912 h 663408"/>
                <a:gd name="connsiteX3" fmla="*/ 331932 w 663416"/>
                <a:gd name="connsiteY3" fmla="*/ 663605 h 663408"/>
                <a:gd name="connsiteX4" fmla="*/ 663640 w 663416"/>
                <a:gd name="connsiteY4" fmla="*/ 331912 h 663408"/>
                <a:gd name="connsiteX5" fmla="*/ 636701 w 663416"/>
                <a:gd name="connsiteY5" fmla="*/ 331912 h 663408"/>
                <a:gd name="connsiteX6" fmla="*/ 331932 w 663416"/>
                <a:gd name="connsiteY6" fmla="*/ 636666 h 663408"/>
                <a:gd name="connsiteX7" fmla="*/ 27164 w 663416"/>
                <a:gd name="connsiteY7" fmla="*/ 331912 h 663408"/>
                <a:gd name="connsiteX8" fmla="*/ 331932 w 663416"/>
                <a:gd name="connsiteY8" fmla="*/ 27136 h 663408"/>
                <a:gd name="connsiteX9" fmla="*/ 636701 w 663416"/>
                <a:gd name="connsiteY9" fmla="*/ 331912 h 663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3416" h="663408">
                  <a:moveTo>
                    <a:pt x="663640" y="331912"/>
                  </a:moveTo>
                  <a:cubicBezTo>
                    <a:pt x="663640" y="148712"/>
                    <a:pt x="515125" y="197"/>
                    <a:pt x="331932" y="197"/>
                  </a:cubicBezTo>
                  <a:cubicBezTo>
                    <a:pt x="148740" y="197"/>
                    <a:pt x="224" y="148712"/>
                    <a:pt x="224" y="331912"/>
                  </a:cubicBezTo>
                  <a:cubicBezTo>
                    <a:pt x="224" y="515097"/>
                    <a:pt x="148740" y="663605"/>
                    <a:pt x="331932" y="663605"/>
                  </a:cubicBezTo>
                  <a:cubicBezTo>
                    <a:pt x="515125" y="663605"/>
                    <a:pt x="663640" y="515097"/>
                    <a:pt x="663640" y="331912"/>
                  </a:cubicBezTo>
                  <a:close/>
                  <a:moveTo>
                    <a:pt x="636701" y="331912"/>
                  </a:moveTo>
                  <a:cubicBezTo>
                    <a:pt x="636701" y="500229"/>
                    <a:pt x="500257" y="636666"/>
                    <a:pt x="331932" y="636666"/>
                  </a:cubicBezTo>
                  <a:cubicBezTo>
                    <a:pt x="163608" y="636666"/>
                    <a:pt x="27164" y="500229"/>
                    <a:pt x="27164" y="331912"/>
                  </a:cubicBezTo>
                  <a:cubicBezTo>
                    <a:pt x="27164" y="163580"/>
                    <a:pt x="163608" y="27136"/>
                    <a:pt x="331932" y="27136"/>
                  </a:cubicBezTo>
                  <a:cubicBezTo>
                    <a:pt x="500257" y="27136"/>
                    <a:pt x="636701" y="163580"/>
                    <a:pt x="636701" y="331912"/>
                  </a:cubicBezTo>
                  <a:close/>
                </a:path>
              </a:pathLst>
            </a:custGeom>
            <a:solidFill>
              <a:srgbClr val="231F20"/>
            </a:solidFill>
            <a:ln w="7575" cap="flat">
              <a:noFill/>
              <a:prstDash val="solid"/>
              <a:round/>
            </a:ln>
          </p:spPr>
          <p:txBody>
            <a:bodyPr rtlCol="0" anchor="ctr"/>
            <a:lstStyle/>
            <a:p>
              <a:endParaRPr lang="en-GB"/>
            </a:p>
          </p:txBody>
        </p:sp>
        <p:sp>
          <p:nvSpPr>
            <p:cNvPr id="433" name="Freeform: Shape 432">
              <a:extLst>
                <a:ext uri="{FF2B5EF4-FFF2-40B4-BE49-F238E27FC236}">
                  <a16:creationId xmlns:a16="http://schemas.microsoft.com/office/drawing/2014/main" id="{2785A6F7-CD59-48D5-8491-6ECDE4148058}"/>
                </a:ext>
              </a:extLst>
            </p:cNvPr>
            <p:cNvSpPr/>
            <p:nvPr/>
          </p:nvSpPr>
          <p:spPr>
            <a:xfrm>
              <a:off x="4535734" y="1344073"/>
              <a:ext cx="71103" cy="71103"/>
            </a:xfrm>
            <a:custGeom>
              <a:avLst/>
              <a:gdLst>
                <a:gd name="connsiteX0" fmla="*/ 71328 w 71103"/>
                <a:gd name="connsiteY0" fmla="*/ 35816 h 71103"/>
                <a:gd name="connsiteX1" fmla="*/ 35776 w 71103"/>
                <a:gd name="connsiteY1" fmla="*/ 71360 h 71103"/>
                <a:gd name="connsiteX2" fmla="*/ 225 w 71103"/>
                <a:gd name="connsiteY2" fmla="*/ 35816 h 71103"/>
                <a:gd name="connsiteX3" fmla="*/ 35776 w 71103"/>
                <a:gd name="connsiteY3" fmla="*/ 257 h 71103"/>
                <a:gd name="connsiteX4" fmla="*/ 71328 w 71103"/>
                <a:gd name="connsiteY4" fmla="*/ 35816 h 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03" h="71103">
                  <a:moveTo>
                    <a:pt x="71328" y="35816"/>
                  </a:moveTo>
                  <a:cubicBezTo>
                    <a:pt x="71328" y="55451"/>
                    <a:pt x="55411" y="71360"/>
                    <a:pt x="35776" y="71360"/>
                  </a:cubicBezTo>
                  <a:cubicBezTo>
                    <a:pt x="16142" y="71360"/>
                    <a:pt x="225" y="55451"/>
                    <a:pt x="225" y="35816"/>
                  </a:cubicBezTo>
                  <a:cubicBezTo>
                    <a:pt x="225" y="16182"/>
                    <a:pt x="16142" y="257"/>
                    <a:pt x="35776" y="257"/>
                  </a:cubicBezTo>
                  <a:cubicBezTo>
                    <a:pt x="55411" y="257"/>
                    <a:pt x="71328" y="16182"/>
                    <a:pt x="71328" y="35816"/>
                  </a:cubicBezTo>
                  <a:close/>
                </a:path>
              </a:pathLst>
            </a:custGeom>
            <a:solidFill>
              <a:srgbClr val="231F20"/>
            </a:solidFill>
            <a:ln w="7575" cap="flat">
              <a:noFill/>
              <a:prstDash val="solid"/>
              <a:round/>
            </a:ln>
          </p:spPr>
          <p:txBody>
            <a:bodyPr rtlCol="0" anchor="ctr"/>
            <a:lstStyle/>
            <a:p>
              <a:endParaRPr lang="en-GB"/>
            </a:p>
          </p:txBody>
        </p:sp>
        <p:sp>
          <p:nvSpPr>
            <p:cNvPr id="434" name="Freeform: Shape 433">
              <a:extLst>
                <a:ext uri="{FF2B5EF4-FFF2-40B4-BE49-F238E27FC236}">
                  <a16:creationId xmlns:a16="http://schemas.microsoft.com/office/drawing/2014/main" id="{B0718EA3-0E03-4F63-A685-2285DE7777A0}"/>
                </a:ext>
              </a:extLst>
            </p:cNvPr>
            <p:cNvSpPr/>
            <p:nvPr/>
          </p:nvSpPr>
          <p:spPr>
            <a:xfrm>
              <a:off x="4660191" y="1344073"/>
              <a:ext cx="71103" cy="71103"/>
            </a:xfrm>
            <a:custGeom>
              <a:avLst/>
              <a:gdLst>
                <a:gd name="connsiteX0" fmla="*/ 71380 w 71103"/>
                <a:gd name="connsiteY0" fmla="*/ 35816 h 71103"/>
                <a:gd name="connsiteX1" fmla="*/ 35836 w 71103"/>
                <a:gd name="connsiteY1" fmla="*/ 71360 h 71103"/>
                <a:gd name="connsiteX2" fmla="*/ 277 w 71103"/>
                <a:gd name="connsiteY2" fmla="*/ 35816 h 71103"/>
                <a:gd name="connsiteX3" fmla="*/ 35836 w 71103"/>
                <a:gd name="connsiteY3" fmla="*/ 257 h 71103"/>
                <a:gd name="connsiteX4" fmla="*/ 71380 w 71103"/>
                <a:gd name="connsiteY4" fmla="*/ 35816 h 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03" h="71103">
                  <a:moveTo>
                    <a:pt x="71380" y="35816"/>
                  </a:moveTo>
                  <a:cubicBezTo>
                    <a:pt x="71380" y="55451"/>
                    <a:pt x="55470" y="71360"/>
                    <a:pt x="35836" y="71360"/>
                  </a:cubicBezTo>
                  <a:cubicBezTo>
                    <a:pt x="16201" y="71360"/>
                    <a:pt x="277" y="55451"/>
                    <a:pt x="277" y="35816"/>
                  </a:cubicBezTo>
                  <a:cubicBezTo>
                    <a:pt x="277" y="16182"/>
                    <a:pt x="16201" y="257"/>
                    <a:pt x="35836" y="257"/>
                  </a:cubicBezTo>
                  <a:cubicBezTo>
                    <a:pt x="55470" y="257"/>
                    <a:pt x="71380" y="16182"/>
                    <a:pt x="71380" y="35816"/>
                  </a:cubicBezTo>
                  <a:close/>
                </a:path>
              </a:pathLst>
            </a:custGeom>
            <a:solidFill>
              <a:srgbClr val="231F20"/>
            </a:solidFill>
            <a:ln w="7575" cap="flat">
              <a:noFill/>
              <a:prstDash val="solid"/>
              <a:round/>
            </a:ln>
          </p:spPr>
          <p:txBody>
            <a:bodyPr rtlCol="0" anchor="ctr"/>
            <a:lstStyle/>
            <a:p>
              <a:endParaRPr lang="en-GB"/>
            </a:p>
          </p:txBody>
        </p:sp>
        <p:sp>
          <p:nvSpPr>
            <p:cNvPr id="435" name="Freeform: Shape 434">
              <a:extLst>
                <a:ext uri="{FF2B5EF4-FFF2-40B4-BE49-F238E27FC236}">
                  <a16:creationId xmlns:a16="http://schemas.microsoft.com/office/drawing/2014/main" id="{BDC680CD-DB5E-429A-A536-1029431F989C}"/>
                </a:ext>
              </a:extLst>
            </p:cNvPr>
            <p:cNvSpPr/>
            <p:nvPr/>
          </p:nvSpPr>
          <p:spPr>
            <a:xfrm>
              <a:off x="4411269" y="1344073"/>
              <a:ext cx="71103" cy="71103"/>
            </a:xfrm>
            <a:custGeom>
              <a:avLst/>
              <a:gdLst>
                <a:gd name="connsiteX0" fmla="*/ 71276 w 71103"/>
                <a:gd name="connsiteY0" fmla="*/ 35816 h 71103"/>
                <a:gd name="connsiteX1" fmla="*/ 35724 w 71103"/>
                <a:gd name="connsiteY1" fmla="*/ 71360 h 71103"/>
                <a:gd name="connsiteX2" fmla="*/ 173 w 71103"/>
                <a:gd name="connsiteY2" fmla="*/ 35816 h 71103"/>
                <a:gd name="connsiteX3" fmla="*/ 35724 w 71103"/>
                <a:gd name="connsiteY3" fmla="*/ 257 h 71103"/>
                <a:gd name="connsiteX4" fmla="*/ 71276 w 71103"/>
                <a:gd name="connsiteY4" fmla="*/ 35816 h 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03" h="71103">
                  <a:moveTo>
                    <a:pt x="71276" y="35816"/>
                  </a:moveTo>
                  <a:cubicBezTo>
                    <a:pt x="71276" y="55451"/>
                    <a:pt x="55366" y="71360"/>
                    <a:pt x="35724" y="71360"/>
                  </a:cubicBezTo>
                  <a:cubicBezTo>
                    <a:pt x="16090" y="71360"/>
                    <a:pt x="173" y="55451"/>
                    <a:pt x="173" y="35816"/>
                  </a:cubicBezTo>
                  <a:cubicBezTo>
                    <a:pt x="173" y="16182"/>
                    <a:pt x="16090" y="257"/>
                    <a:pt x="35724" y="257"/>
                  </a:cubicBezTo>
                  <a:cubicBezTo>
                    <a:pt x="55366" y="257"/>
                    <a:pt x="71276" y="16182"/>
                    <a:pt x="71276" y="35816"/>
                  </a:cubicBezTo>
                  <a:close/>
                </a:path>
              </a:pathLst>
            </a:custGeom>
            <a:solidFill>
              <a:srgbClr val="231F20"/>
            </a:solidFill>
            <a:ln w="7575" cap="flat">
              <a:noFill/>
              <a:prstDash val="solid"/>
              <a:round/>
            </a:ln>
          </p:spPr>
          <p:txBody>
            <a:bodyPr rtlCol="0" anchor="ctr"/>
            <a:lstStyle/>
            <a:p>
              <a:endParaRPr lang="en-GB"/>
            </a:p>
          </p:txBody>
        </p:sp>
        <p:sp>
          <p:nvSpPr>
            <p:cNvPr id="436" name="Freeform: Shape 435">
              <a:extLst>
                <a:ext uri="{FF2B5EF4-FFF2-40B4-BE49-F238E27FC236}">
                  <a16:creationId xmlns:a16="http://schemas.microsoft.com/office/drawing/2014/main" id="{3DA663CC-F292-4D32-A418-86E8C00030CE}"/>
                </a:ext>
              </a:extLst>
            </p:cNvPr>
            <p:cNvSpPr/>
            <p:nvPr/>
          </p:nvSpPr>
          <p:spPr>
            <a:xfrm>
              <a:off x="4483551" y="1545578"/>
              <a:ext cx="174253" cy="145398"/>
            </a:xfrm>
            <a:custGeom>
              <a:avLst/>
              <a:gdLst>
                <a:gd name="connsiteX0" fmla="*/ 164224 w 174253"/>
                <a:gd name="connsiteY0" fmla="*/ 357 h 145398"/>
                <a:gd name="connsiteX1" fmla="*/ 10471 w 174253"/>
                <a:gd name="connsiteY1" fmla="*/ 357 h 145398"/>
                <a:gd name="connsiteX2" fmla="*/ 224 w 174253"/>
                <a:gd name="connsiteY2" fmla="*/ 10611 h 145398"/>
                <a:gd name="connsiteX3" fmla="*/ 224 w 174253"/>
                <a:gd name="connsiteY3" fmla="*/ 77868 h 145398"/>
                <a:gd name="connsiteX4" fmla="*/ 10471 w 174253"/>
                <a:gd name="connsiteY4" fmla="*/ 88114 h 145398"/>
                <a:gd name="connsiteX5" fmla="*/ 30204 w 174253"/>
                <a:gd name="connsiteY5" fmla="*/ 88114 h 145398"/>
                <a:gd name="connsiteX6" fmla="*/ 30204 w 174253"/>
                <a:gd name="connsiteY6" fmla="*/ 138245 h 145398"/>
                <a:gd name="connsiteX7" fmla="*/ 37714 w 174253"/>
                <a:gd name="connsiteY7" fmla="*/ 145755 h 145398"/>
                <a:gd name="connsiteX8" fmla="*/ 136980 w 174253"/>
                <a:gd name="connsiteY8" fmla="*/ 145755 h 145398"/>
                <a:gd name="connsiteX9" fmla="*/ 144491 w 174253"/>
                <a:gd name="connsiteY9" fmla="*/ 138245 h 145398"/>
                <a:gd name="connsiteX10" fmla="*/ 144491 w 174253"/>
                <a:gd name="connsiteY10" fmla="*/ 88114 h 145398"/>
                <a:gd name="connsiteX11" fmla="*/ 164224 w 174253"/>
                <a:gd name="connsiteY11" fmla="*/ 88114 h 145398"/>
                <a:gd name="connsiteX12" fmla="*/ 174478 w 174253"/>
                <a:gd name="connsiteY12" fmla="*/ 77868 h 145398"/>
                <a:gd name="connsiteX13" fmla="*/ 174478 w 174253"/>
                <a:gd name="connsiteY13" fmla="*/ 10611 h 145398"/>
                <a:gd name="connsiteX14" fmla="*/ 164224 w 174253"/>
                <a:gd name="connsiteY14" fmla="*/ 357 h 14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4253" h="145398">
                  <a:moveTo>
                    <a:pt x="164224" y="357"/>
                  </a:moveTo>
                  <a:lnTo>
                    <a:pt x="10471" y="357"/>
                  </a:lnTo>
                  <a:cubicBezTo>
                    <a:pt x="4838" y="357"/>
                    <a:pt x="224" y="4978"/>
                    <a:pt x="224" y="10611"/>
                  </a:cubicBezTo>
                  <a:lnTo>
                    <a:pt x="224" y="77868"/>
                  </a:lnTo>
                  <a:cubicBezTo>
                    <a:pt x="224" y="83500"/>
                    <a:pt x="4838" y="88114"/>
                    <a:pt x="10471" y="88114"/>
                  </a:cubicBezTo>
                  <a:lnTo>
                    <a:pt x="30204" y="88114"/>
                  </a:lnTo>
                  <a:lnTo>
                    <a:pt x="30204" y="138245"/>
                  </a:lnTo>
                  <a:cubicBezTo>
                    <a:pt x="30204" y="142373"/>
                    <a:pt x="33587" y="145755"/>
                    <a:pt x="37714" y="145755"/>
                  </a:cubicBezTo>
                  <a:lnTo>
                    <a:pt x="136980" y="145755"/>
                  </a:lnTo>
                  <a:cubicBezTo>
                    <a:pt x="141116" y="145755"/>
                    <a:pt x="144491" y="142373"/>
                    <a:pt x="144491" y="138245"/>
                  </a:cubicBezTo>
                  <a:lnTo>
                    <a:pt x="144491" y="88114"/>
                  </a:lnTo>
                  <a:lnTo>
                    <a:pt x="164224" y="88114"/>
                  </a:lnTo>
                  <a:cubicBezTo>
                    <a:pt x="169864" y="88114"/>
                    <a:pt x="174478" y="83500"/>
                    <a:pt x="174478" y="77868"/>
                  </a:cubicBezTo>
                  <a:lnTo>
                    <a:pt x="174478" y="10611"/>
                  </a:lnTo>
                  <a:cubicBezTo>
                    <a:pt x="174478" y="4978"/>
                    <a:pt x="169864" y="357"/>
                    <a:pt x="164224" y="357"/>
                  </a:cubicBezTo>
                  <a:close/>
                </a:path>
              </a:pathLst>
            </a:custGeom>
            <a:solidFill>
              <a:srgbClr val="231F20"/>
            </a:solidFill>
            <a:ln w="7575" cap="flat">
              <a:noFill/>
              <a:prstDash val="solid"/>
              <a:round/>
            </a:ln>
          </p:spPr>
          <p:txBody>
            <a:bodyPr rtlCol="0" anchor="ctr"/>
            <a:lstStyle/>
            <a:p>
              <a:endParaRPr lang="en-GB"/>
            </a:p>
          </p:txBody>
        </p:sp>
        <p:sp>
          <p:nvSpPr>
            <p:cNvPr id="437" name="Freeform: Shape 436">
              <a:extLst>
                <a:ext uri="{FF2B5EF4-FFF2-40B4-BE49-F238E27FC236}">
                  <a16:creationId xmlns:a16="http://schemas.microsoft.com/office/drawing/2014/main" id="{70408591-477F-4278-B1D0-C13221EA2A16}"/>
                </a:ext>
              </a:extLst>
            </p:cNvPr>
            <p:cNvSpPr/>
            <p:nvPr/>
          </p:nvSpPr>
          <p:spPr>
            <a:xfrm>
              <a:off x="4032000" y="1686682"/>
              <a:ext cx="1077355" cy="1824"/>
            </a:xfrm>
            <a:custGeom>
              <a:avLst/>
              <a:gdLst>
                <a:gd name="connsiteX0" fmla="*/ 224 w 1077355"/>
                <a:gd name="connsiteY0" fmla="*/ 385 h 1824"/>
                <a:gd name="connsiteX1" fmla="*/ 1077580 w 1077355"/>
                <a:gd name="connsiteY1" fmla="*/ 385 h 1824"/>
              </a:gdLst>
              <a:ahLst/>
              <a:cxnLst>
                <a:cxn ang="0">
                  <a:pos x="connsiteX0" y="connsiteY0"/>
                </a:cxn>
                <a:cxn ang="0">
                  <a:pos x="connsiteX1" y="connsiteY1"/>
                </a:cxn>
              </a:cxnLst>
              <a:rect l="l" t="t" r="r" b="b"/>
              <a:pathLst>
                <a:path w="1077355" h="1824">
                  <a:moveTo>
                    <a:pt x="224" y="385"/>
                  </a:moveTo>
                  <a:lnTo>
                    <a:pt x="1077580" y="385"/>
                  </a:lnTo>
                </a:path>
              </a:pathLst>
            </a:custGeom>
            <a:noFill/>
            <a:ln w="7575" cap="flat">
              <a:noFill/>
              <a:prstDash val="solid"/>
              <a:round/>
            </a:ln>
          </p:spPr>
          <p:txBody>
            <a:bodyPr rtlCol="0" anchor="ctr"/>
            <a:lstStyle/>
            <a:p>
              <a:endParaRPr lang="en-GB"/>
            </a:p>
          </p:txBody>
        </p:sp>
        <p:sp>
          <p:nvSpPr>
            <p:cNvPr id="438" name="Freeform: Shape 437">
              <a:extLst>
                <a:ext uri="{FF2B5EF4-FFF2-40B4-BE49-F238E27FC236}">
                  <a16:creationId xmlns:a16="http://schemas.microsoft.com/office/drawing/2014/main" id="{BF373128-780E-4C14-91F6-D49EFE468678}"/>
                </a:ext>
              </a:extLst>
            </p:cNvPr>
            <p:cNvSpPr/>
            <p:nvPr/>
          </p:nvSpPr>
          <p:spPr>
            <a:xfrm>
              <a:off x="4032000" y="1665132"/>
              <a:ext cx="1077355" cy="43099"/>
            </a:xfrm>
            <a:custGeom>
              <a:avLst/>
              <a:gdLst>
                <a:gd name="connsiteX0" fmla="*/ 224 w 1077355"/>
                <a:gd name="connsiteY0" fmla="*/ 43485 h 43099"/>
                <a:gd name="connsiteX1" fmla="*/ 1077580 w 1077355"/>
                <a:gd name="connsiteY1" fmla="*/ 43485 h 43099"/>
                <a:gd name="connsiteX2" fmla="*/ 1077580 w 1077355"/>
                <a:gd name="connsiteY2" fmla="*/ 385 h 43099"/>
                <a:gd name="connsiteX3" fmla="*/ 224 w 1077355"/>
                <a:gd name="connsiteY3" fmla="*/ 385 h 43099"/>
                <a:gd name="connsiteX4" fmla="*/ 224 w 1077355"/>
                <a:gd name="connsiteY4" fmla="*/ 43485 h 43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7355" h="43099">
                  <a:moveTo>
                    <a:pt x="224" y="43485"/>
                  </a:moveTo>
                  <a:lnTo>
                    <a:pt x="1077580" y="43485"/>
                  </a:lnTo>
                  <a:lnTo>
                    <a:pt x="1077580" y="385"/>
                  </a:lnTo>
                  <a:lnTo>
                    <a:pt x="224" y="385"/>
                  </a:lnTo>
                  <a:lnTo>
                    <a:pt x="224" y="43485"/>
                  </a:lnTo>
                  <a:close/>
                </a:path>
              </a:pathLst>
            </a:custGeom>
            <a:solidFill>
              <a:srgbClr val="231F20"/>
            </a:solidFill>
            <a:ln w="7575" cap="flat">
              <a:noFill/>
              <a:prstDash val="solid"/>
              <a:round/>
            </a:ln>
          </p:spPr>
          <p:txBody>
            <a:bodyPr rtlCol="0" anchor="ctr"/>
            <a:lstStyle/>
            <a:p>
              <a:endParaRPr lang="en-GB"/>
            </a:p>
          </p:txBody>
        </p:sp>
        <p:sp>
          <p:nvSpPr>
            <p:cNvPr id="439" name="Freeform: Shape 438">
              <a:extLst>
                <a:ext uri="{FF2B5EF4-FFF2-40B4-BE49-F238E27FC236}">
                  <a16:creationId xmlns:a16="http://schemas.microsoft.com/office/drawing/2014/main" id="{36A6E10C-EEE3-4BE8-A0A0-37BF03A4BE25}"/>
                </a:ext>
              </a:extLst>
            </p:cNvPr>
            <p:cNvSpPr/>
            <p:nvPr/>
          </p:nvSpPr>
          <p:spPr>
            <a:xfrm>
              <a:off x="4430448" y="1070890"/>
              <a:ext cx="182157" cy="203731"/>
            </a:xfrm>
            <a:custGeom>
              <a:avLst/>
              <a:gdLst>
                <a:gd name="connsiteX0" fmla="*/ 180903 w 182157"/>
                <a:gd name="connsiteY0" fmla="*/ 172933 h 203731"/>
                <a:gd name="connsiteX1" fmla="*/ 172146 w 182157"/>
                <a:gd name="connsiteY1" fmla="*/ 134531 h 203731"/>
                <a:gd name="connsiteX2" fmla="*/ 136473 w 182157"/>
                <a:gd name="connsiteY2" fmla="*/ 120248 h 203731"/>
                <a:gd name="connsiteX3" fmla="*/ 4422 w 182157"/>
                <a:gd name="connsiteY3" fmla="*/ 884 h 203731"/>
                <a:gd name="connsiteX4" fmla="*/ 690 w 182157"/>
                <a:gd name="connsiteY4" fmla="*/ 4114 h 203731"/>
                <a:gd name="connsiteX5" fmla="*/ 99675 w 182157"/>
                <a:gd name="connsiteY5" fmla="*/ 151976 h 203731"/>
                <a:gd name="connsiteX6" fmla="*/ 98771 w 182157"/>
                <a:gd name="connsiteY6" fmla="*/ 166966 h 203731"/>
                <a:gd name="connsiteX7" fmla="*/ 108690 w 182157"/>
                <a:gd name="connsiteY7" fmla="*/ 189390 h 203731"/>
                <a:gd name="connsiteX8" fmla="*/ 129442 w 182157"/>
                <a:gd name="connsiteY8" fmla="*/ 202449 h 203731"/>
                <a:gd name="connsiteX9" fmla="*/ 167844 w 182157"/>
                <a:gd name="connsiteY9" fmla="*/ 193684 h 203731"/>
                <a:gd name="connsiteX10" fmla="*/ 180903 w 182157"/>
                <a:gd name="connsiteY10" fmla="*/ 172933 h 20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157" h="203731">
                  <a:moveTo>
                    <a:pt x="180903" y="172933"/>
                  </a:moveTo>
                  <a:cubicBezTo>
                    <a:pt x="184415" y="159934"/>
                    <a:pt x="181618" y="145484"/>
                    <a:pt x="172146" y="134531"/>
                  </a:cubicBezTo>
                  <a:cubicBezTo>
                    <a:pt x="162926" y="123866"/>
                    <a:pt x="149517" y="119031"/>
                    <a:pt x="136473" y="120248"/>
                  </a:cubicBezTo>
                  <a:lnTo>
                    <a:pt x="4422" y="884"/>
                  </a:lnTo>
                  <a:cubicBezTo>
                    <a:pt x="2248" y="-1184"/>
                    <a:pt x="-1043" y="1666"/>
                    <a:pt x="690" y="4114"/>
                  </a:cubicBezTo>
                  <a:lnTo>
                    <a:pt x="99675" y="151976"/>
                  </a:lnTo>
                  <a:cubicBezTo>
                    <a:pt x="98482" y="156871"/>
                    <a:pt x="98178" y="161956"/>
                    <a:pt x="98771" y="166966"/>
                  </a:cubicBezTo>
                  <a:cubicBezTo>
                    <a:pt x="99728" y="174993"/>
                    <a:pt x="103004" y="182822"/>
                    <a:pt x="108690" y="189390"/>
                  </a:cubicBezTo>
                  <a:cubicBezTo>
                    <a:pt x="114368" y="195957"/>
                    <a:pt x="121643" y="200336"/>
                    <a:pt x="129442" y="202449"/>
                  </a:cubicBezTo>
                  <a:cubicBezTo>
                    <a:pt x="142440" y="205953"/>
                    <a:pt x="156898" y="203156"/>
                    <a:pt x="167844" y="193684"/>
                  </a:cubicBezTo>
                  <a:cubicBezTo>
                    <a:pt x="174412" y="188006"/>
                    <a:pt x="178798" y="180724"/>
                    <a:pt x="180903" y="172933"/>
                  </a:cubicBezTo>
                  <a:close/>
                </a:path>
              </a:pathLst>
            </a:custGeom>
            <a:solidFill>
              <a:srgbClr val="231F20"/>
            </a:solidFill>
            <a:ln w="7575" cap="flat">
              <a:noFill/>
              <a:prstDash val="solid"/>
              <a:round/>
            </a:ln>
          </p:spPr>
          <p:txBody>
            <a:bodyPr rtlCol="0" anchor="ctr"/>
            <a:lstStyle/>
            <a:p>
              <a:endParaRPr lang="en-GB"/>
            </a:p>
          </p:txBody>
        </p:sp>
        <p:sp>
          <p:nvSpPr>
            <p:cNvPr id="440" name="Freeform: Shape 439">
              <a:extLst>
                <a:ext uri="{FF2B5EF4-FFF2-40B4-BE49-F238E27FC236}">
                  <a16:creationId xmlns:a16="http://schemas.microsoft.com/office/drawing/2014/main" id="{13FBEDEA-FA1C-43B8-8794-FBD8568A1052}"/>
                </a:ext>
              </a:extLst>
            </p:cNvPr>
            <p:cNvSpPr/>
            <p:nvPr/>
          </p:nvSpPr>
          <p:spPr>
            <a:xfrm>
              <a:off x="4550104" y="1212125"/>
              <a:ext cx="41139" cy="41138"/>
            </a:xfrm>
            <a:custGeom>
              <a:avLst/>
              <a:gdLst>
                <a:gd name="connsiteX0" fmla="*/ 34244 w 41139"/>
                <a:gd name="connsiteY0" fmla="*/ 36322 h 41138"/>
                <a:gd name="connsiteX1" fmla="*/ 5238 w 41139"/>
                <a:gd name="connsiteY1" fmla="*/ 34216 h 41138"/>
                <a:gd name="connsiteX2" fmla="*/ 7343 w 41139"/>
                <a:gd name="connsiteY2" fmla="*/ 5209 h 41138"/>
                <a:gd name="connsiteX3" fmla="*/ 36358 w 41139"/>
                <a:gd name="connsiteY3" fmla="*/ 7315 h 41138"/>
                <a:gd name="connsiteX4" fmla="*/ 34244 w 41139"/>
                <a:gd name="connsiteY4" fmla="*/ 36322 h 41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39" h="41138">
                  <a:moveTo>
                    <a:pt x="34244" y="36322"/>
                  </a:moveTo>
                  <a:cubicBezTo>
                    <a:pt x="25655" y="43756"/>
                    <a:pt x="12664" y="42813"/>
                    <a:pt x="5238" y="34216"/>
                  </a:cubicBezTo>
                  <a:cubicBezTo>
                    <a:pt x="-2197" y="25627"/>
                    <a:pt x="-1254" y="12636"/>
                    <a:pt x="7343" y="5209"/>
                  </a:cubicBezTo>
                  <a:cubicBezTo>
                    <a:pt x="15933" y="-2225"/>
                    <a:pt x="28923" y="-1282"/>
                    <a:pt x="36358" y="7315"/>
                  </a:cubicBezTo>
                  <a:cubicBezTo>
                    <a:pt x="43784" y="15912"/>
                    <a:pt x="42842" y="28903"/>
                    <a:pt x="34244" y="36322"/>
                  </a:cubicBezTo>
                  <a:close/>
                </a:path>
              </a:pathLst>
            </a:custGeom>
            <a:solidFill>
              <a:schemeClr val="bg1">
                <a:lumMod val="75000"/>
              </a:schemeClr>
            </a:solidFill>
            <a:ln w="7575" cap="flat">
              <a:noFill/>
              <a:prstDash val="solid"/>
              <a:round/>
            </a:ln>
          </p:spPr>
          <p:txBody>
            <a:bodyPr rtlCol="0" anchor="ctr"/>
            <a:lstStyle/>
            <a:p>
              <a:endParaRPr lang="en-GB"/>
            </a:p>
          </p:txBody>
        </p:sp>
      </p:grpSp>
      <p:grpSp>
        <p:nvGrpSpPr>
          <p:cNvPr id="441" name="Group 440">
            <a:extLst>
              <a:ext uri="{FF2B5EF4-FFF2-40B4-BE49-F238E27FC236}">
                <a16:creationId xmlns:a16="http://schemas.microsoft.com/office/drawing/2014/main" id="{F69005A0-408A-4E10-96D9-A818B3D9DBAE}"/>
              </a:ext>
            </a:extLst>
          </p:cNvPr>
          <p:cNvGrpSpPr>
            <a:grpSpLocks noChangeAspect="1"/>
          </p:cNvGrpSpPr>
          <p:nvPr/>
        </p:nvGrpSpPr>
        <p:grpSpPr>
          <a:xfrm>
            <a:off x="69679" y="4751314"/>
            <a:ext cx="504004" cy="504000"/>
            <a:chOff x="5429250" y="783087"/>
            <a:chExt cx="1077363" cy="1077355"/>
          </a:xfrm>
        </p:grpSpPr>
        <p:sp>
          <p:nvSpPr>
            <p:cNvPr id="442" name="Freeform: Shape 441">
              <a:extLst>
                <a:ext uri="{FF2B5EF4-FFF2-40B4-BE49-F238E27FC236}">
                  <a16:creationId xmlns:a16="http://schemas.microsoft.com/office/drawing/2014/main" id="{F0730682-F7CD-4EC6-9027-7A7EDAA2CF15}"/>
                </a:ext>
              </a:extLst>
            </p:cNvPr>
            <p:cNvSpPr/>
            <p:nvPr/>
          </p:nvSpPr>
          <p:spPr>
            <a:xfrm>
              <a:off x="5429250" y="783087"/>
              <a:ext cx="1077363" cy="1077355"/>
            </a:xfrm>
            <a:custGeom>
              <a:avLst/>
              <a:gdLst>
                <a:gd name="connsiteX0" fmla="*/ 224 w 1077363"/>
                <a:gd name="connsiteY0" fmla="*/ 225 h 1077355"/>
                <a:gd name="connsiteX1" fmla="*/ 1077588 w 1077363"/>
                <a:gd name="connsiteY1" fmla="*/ 225 h 1077355"/>
                <a:gd name="connsiteX2" fmla="*/ 1077588 w 1077363"/>
                <a:gd name="connsiteY2" fmla="*/ 1077581 h 1077355"/>
                <a:gd name="connsiteX3" fmla="*/ 224 w 1077363"/>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63" h="1077355">
                  <a:moveTo>
                    <a:pt x="224" y="225"/>
                  </a:moveTo>
                  <a:lnTo>
                    <a:pt x="1077588" y="225"/>
                  </a:lnTo>
                  <a:lnTo>
                    <a:pt x="1077588"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443" name="Freeform: Shape 442">
              <a:extLst>
                <a:ext uri="{FF2B5EF4-FFF2-40B4-BE49-F238E27FC236}">
                  <a16:creationId xmlns:a16="http://schemas.microsoft.com/office/drawing/2014/main" id="{5FA778FB-C27D-4565-84FA-B7829D910559}"/>
                </a:ext>
              </a:extLst>
            </p:cNvPr>
            <p:cNvSpPr/>
            <p:nvPr/>
          </p:nvSpPr>
          <p:spPr>
            <a:xfrm>
              <a:off x="5581391" y="935235"/>
              <a:ext cx="773065" cy="773065"/>
            </a:xfrm>
            <a:custGeom>
              <a:avLst/>
              <a:gdLst>
                <a:gd name="connsiteX0" fmla="*/ 773290 w 773065"/>
                <a:gd name="connsiteY0" fmla="*/ 226647 h 773065"/>
                <a:gd name="connsiteX1" fmla="*/ 546868 w 773065"/>
                <a:gd name="connsiteY1" fmla="*/ 225 h 773065"/>
                <a:gd name="connsiteX2" fmla="*/ 226646 w 773065"/>
                <a:gd name="connsiteY2" fmla="*/ 225 h 773065"/>
                <a:gd name="connsiteX3" fmla="*/ 224 w 773065"/>
                <a:gd name="connsiteY3" fmla="*/ 226647 h 773065"/>
                <a:gd name="connsiteX4" fmla="*/ 224 w 773065"/>
                <a:gd name="connsiteY4" fmla="*/ 546869 h 773065"/>
                <a:gd name="connsiteX5" fmla="*/ 226646 w 773065"/>
                <a:gd name="connsiteY5" fmla="*/ 773291 h 773065"/>
                <a:gd name="connsiteX6" fmla="*/ 546868 w 773065"/>
                <a:gd name="connsiteY6" fmla="*/ 773291 h 773065"/>
                <a:gd name="connsiteX7" fmla="*/ 773290 w 773065"/>
                <a:gd name="connsiteY7" fmla="*/ 546869 h 773065"/>
                <a:gd name="connsiteX8" fmla="*/ 773290 w 773065"/>
                <a:gd name="connsiteY8" fmla="*/ 226647 h 773065"/>
                <a:gd name="connsiteX9" fmla="*/ 533475 w 773065"/>
                <a:gd name="connsiteY9" fmla="*/ 32546 h 773065"/>
                <a:gd name="connsiteX10" fmla="*/ 740969 w 773065"/>
                <a:gd name="connsiteY10" fmla="*/ 240040 h 773065"/>
                <a:gd name="connsiteX11" fmla="*/ 740969 w 773065"/>
                <a:gd name="connsiteY11" fmla="*/ 533476 h 773065"/>
                <a:gd name="connsiteX12" fmla="*/ 533475 w 773065"/>
                <a:gd name="connsiteY12" fmla="*/ 740970 h 773065"/>
                <a:gd name="connsiteX13" fmla="*/ 240040 w 773065"/>
                <a:gd name="connsiteY13" fmla="*/ 740970 h 773065"/>
                <a:gd name="connsiteX14" fmla="*/ 32545 w 773065"/>
                <a:gd name="connsiteY14" fmla="*/ 533476 h 773065"/>
                <a:gd name="connsiteX15" fmla="*/ 32545 w 773065"/>
                <a:gd name="connsiteY15" fmla="*/ 240040 h 773065"/>
                <a:gd name="connsiteX16" fmla="*/ 240040 w 773065"/>
                <a:gd name="connsiteY16" fmla="*/ 32546 h 773065"/>
                <a:gd name="connsiteX17" fmla="*/ 533475 w 773065"/>
                <a:gd name="connsiteY17" fmla="*/ 32546 h 773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73065" h="773065">
                  <a:moveTo>
                    <a:pt x="773290" y="226647"/>
                  </a:moveTo>
                  <a:lnTo>
                    <a:pt x="546868" y="225"/>
                  </a:lnTo>
                  <a:lnTo>
                    <a:pt x="226646" y="225"/>
                  </a:lnTo>
                  <a:lnTo>
                    <a:pt x="224" y="226647"/>
                  </a:lnTo>
                  <a:lnTo>
                    <a:pt x="224" y="546869"/>
                  </a:lnTo>
                  <a:lnTo>
                    <a:pt x="226646" y="773291"/>
                  </a:lnTo>
                  <a:lnTo>
                    <a:pt x="546868" y="773291"/>
                  </a:lnTo>
                  <a:lnTo>
                    <a:pt x="773290" y="546869"/>
                  </a:lnTo>
                  <a:lnTo>
                    <a:pt x="773290" y="226647"/>
                  </a:lnTo>
                  <a:close/>
                  <a:moveTo>
                    <a:pt x="533475" y="32546"/>
                  </a:moveTo>
                  <a:lnTo>
                    <a:pt x="740969" y="240040"/>
                  </a:lnTo>
                  <a:cubicBezTo>
                    <a:pt x="740969" y="280586"/>
                    <a:pt x="740969" y="492930"/>
                    <a:pt x="740969" y="533476"/>
                  </a:cubicBezTo>
                  <a:cubicBezTo>
                    <a:pt x="740969" y="533476"/>
                    <a:pt x="533475" y="740970"/>
                    <a:pt x="533475" y="740970"/>
                  </a:cubicBezTo>
                  <a:cubicBezTo>
                    <a:pt x="533475" y="740970"/>
                    <a:pt x="240040" y="740970"/>
                    <a:pt x="240040" y="740970"/>
                  </a:cubicBezTo>
                  <a:cubicBezTo>
                    <a:pt x="240040" y="740970"/>
                    <a:pt x="32545" y="533476"/>
                    <a:pt x="32545" y="533476"/>
                  </a:cubicBezTo>
                  <a:cubicBezTo>
                    <a:pt x="32545" y="533476"/>
                    <a:pt x="32545" y="240040"/>
                    <a:pt x="32545" y="240040"/>
                  </a:cubicBezTo>
                  <a:cubicBezTo>
                    <a:pt x="32545" y="240040"/>
                    <a:pt x="208714" y="63871"/>
                    <a:pt x="240040" y="32546"/>
                  </a:cubicBezTo>
                  <a:cubicBezTo>
                    <a:pt x="240040" y="32546"/>
                    <a:pt x="533475" y="32546"/>
                    <a:pt x="533475" y="32546"/>
                  </a:cubicBezTo>
                  <a:close/>
                </a:path>
              </a:pathLst>
            </a:custGeom>
            <a:solidFill>
              <a:srgbClr val="FFFFFF"/>
            </a:solidFill>
            <a:ln w="7575" cap="flat">
              <a:noFill/>
              <a:prstDash val="solid"/>
              <a:round/>
            </a:ln>
          </p:spPr>
          <p:txBody>
            <a:bodyPr rtlCol="0" anchor="ctr"/>
            <a:lstStyle/>
            <a:p>
              <a:endParaRPr lang="en-GB"/>
            </a:p>
          </p:txBody>
        </p:sp>
        <p:sp>
          <p:nvSpPr>
            <p:cNvPr id="444" name="Freeform: Shape 443">
              <a:extLst>
                <a:ext uri="{FF2B5EF4-FFF2-40B4-BE49-F238E27FC236}">
                  <a16:creationId xmlns:a16="http://schemas.microsoft.com/office/drawing/2014/main" id="{AEC6BD81-8717-46E6-B92C-941887FE34AD}"/>
                </a:ext>
              </a:extLst>
            </p:cNvPr>
            <p:cNvSpPr/>
            <p:nvPr/>
          </p:nvSpPr>
          <p:spPr>
            <a:xfrm>
              <a:off x="5786308" y="1054372"/>
              <a:ext cx="435945" cy="515478"/>
            </a:xfrm>
            <a:custGeom>
              <a:avLst/>
              <a:gdLst>
                <a:gd name="connsiteX0" fmla="*/ 378742 w 435945"/>
                <a:gd name="connsiteY0" fmla="*/ 202007 h 515478"/>
                <a:gd name="connsiteX1" fmla="*/ 309432 w 435945"/>
                <a:gd name="connsiteY1" fmla="*/ 282171 h 515478"/>
                <a:gd name="connsiteX2" fmla="*/ 309524 w 435945"/>
                <a:gd name="connsiteY2" fmla="*/ 71408 h 515478"/>
                <a:gd name="connsiteX3" fmla="*/ 279582 w 435945"/>
                <a:gd name="connsiteY3" fmla="*/ 41466 h 515478"/>
                <a:gd name="connsiteX4" fmla="*/ 279088 w 435945"/>
                <a:gd name="connsiteY4" fmla="*/ 41466 h 515478"/>
                <a:gd name="connsiteX5" fmla="*/ 249146 w 435945"/>
                <a:gd name="connsiteY5" fmla="*/ 71408 h 515478"/>
                <a:gd name="connsiteX6" fmla="*/ 249146 w 435945"/>
                <a:gd name="connsiteY6" fmla="*/ 231257 h 515478"/>
                <a:gd name="connsiteX7" fmla="*/ 224107 w 435945"/>
                <a:gd name="connsiteY7" fmla="*/ 223268 h 515478"/>
                <a:gd name="connsiteX8" fmla="*/ 224107 w 435945"/>
                <a:gd name="connsiteY8" fmla="*/ 30171 h 515478"/>
                <a:gd name="connsiteX9" fmla="*/ 194150 w 435945"/>
                <a:gd name="connsiteY9" fmla="*/ 221 h 515478"/>
                <a:gd name="connsiteX10" fmla="*/ 193671 w 435945"/>
                <a:gd name="connsiteY10" fmla="*/ 221 h 515478"/>
                <a:gd name="connsiteX11" fmla="*/ 163714 w 435945"/>
                <a:gd name="connsiteY11" fmla="*/ 30171 h 515478"/>
                <a:gd name="connsiteX12" fmla="*/ 163714 w 435945"/>
                <a:gd name="connsiteY12" fmla="*/ 216031 h 515478"/>
                <a:gd name="connsiteX13" fmla="*/ 140887 w 435945"/>
                <a:gd name="connsiteY13" fmla="*/ 217354 h 515478"/>
                <a:gd name="connsiteX14" fmla="*/ 140887 w 435945"/>
                <a:gd name="connsiteY14" fmla="*/ 53735 h 515478"/>
                <a:gd name="connsiteX15" fmla="*/ 110946 w 435945"/>
                <a:gd name="connsiteY15" fmla="*/ 23785 h 515478"/>
                <a:gd name="connsiteX16" fmla="*/ 110452 w 435945"/>
                <a:gd name="connsiteY16" fmla="*/ 23785 h 515478"/>
                <a:gd name="connsiteX17" fmla="*/ 80510 w 435945"/>
                <a:gd name="connsiteY17" fmla="*/ 53735 h 515478"/>
                <a:gd name="connsiteX18" fmla="*/ 80510 w 435945"/>
                <a:gd name="connsiteY18" fmla="*/ 231599 h 515478"/>
                <a:gd name="connsiteX19" fmla="*/ 60625 w 435945"/>
                <a:gd name="connsiteY19" fmla="*/ 239740 h 515478"/>
                <a:gd name="connsiteX20" fmla="*/ 60625 w 435945"/>
                <a:gd name="connsiteY20" fmla="*/ 108883 h 515478"/>
                <a:gd name="connsiteX21" fmla="*/ 31504 w 435945"/>
                <a:gd name="connsiteY21" fmla="*/ 79754 h 515478"/>
                <a:gd name="connsiteX22" fmla="*/ 29376 w 435945"/>
                <a:gd name="connsiteY22" fmla="*/ 79754 h 515478"/>
                <a:gd name="connsiteX23" fmla="*/ 240 w 435945"/>
                <a:gd name="connsiteY23" fmla="*/ 108883 h 515478"/>
                <a:gd name="connsiteX24" fmla="*/ 240 w 435945"/>
                <a:gd name="connsiteY24" fmla="*/ 305568 h 515478"/>
                <a:gd name="connsiteX25" fmla="*/ 718 w 435945"/>
                <a:gd name="connsiteY25" fmla="*/ 310220 h 515478"/>
                <a:gd name="connsiteX26" fmla="*/ 163714 w 435945"/>
                <a:gd name="connsiteY26" fmla="*/ 515700 h 515478"/>
                <a:gd name="connsiteX27" fmla="*/ 340446 w 435945"/>
                <a:gd name="connsiteY27" fmla="*/ 375789 h 515478"/>
                <a:gd name="connsiteX28" fmla="*/ 400702 w 435945"/>
                <a:gd name="connsiteY28" fmla="*/ 269750 h 515478"/>
                <a:gd name="connsiteX29" fmla="*/ 436185 w 435945"/>
                <a:gd name="connsiteY29" fmla="*/ 231462 h 515478"/>
                <a:gd name="connsiteX30" fmla="*/ 378742 w 435945"/>
                <a:gd name="connsiteY30" fmla="*/ 202007 h 515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35945" h="515478">
                  <a:moveTo>
                    <a:pt x="378742" y="202007"/>
                  </a:moveTo>
                  <a:cubicBezTo>
                    <a:pt x="343829" y="213302"/>
                    <a:pt x="320424" y="256934"/>
                    <a:pt x="309432" y="282171"/>
                  </a:cubicBezTo>
                  <a:lnTo>
                    <a:pt x="309524" y="71408"/>
                  </a:lnTo>
                  <a:cubicBezTo>
                    <a:pt x="309524" y="54936"/>
                    <a:pt x="296054" y="41466"/>
                    <a:pt x="279582" y="41466"/>
                  </a:cubicBezTo>
                  <a:lnTo>
                    <a:pt x="279088" y="41466"/>
                  </a:lnTo>
                  <a:cubicBezTo>
                    <a:pt x="262616" y="41466"/>
                    <a:pt x="249146" y="54936"/>
                    <a:pt x="249146" y="71408"/>
                  </a:cubicBezTo>
                  <a:lnTo>
                    <a:pt x="249146" y="231257"/>
                  </a:lnTo>
                  <a:cubicBezTo>
                    <a:pt x="240678" y="228034"/>
                    <a:pt x="232339" y="225419"/>
                    <a:pt x="224107" y="223268"/>
                  </a:cubicBezTo>
                  <a:lnTo>
                    <a:pt x="224107" y="30171"/>
                  </a:lnTo>
                  <a:cubicBezTo>
                    <a:pt x="224107" y="13698"/>
                    <a:pt x="210622" y="221"/>
                    <a:pt x="194150" y="221"/>
                  </a:cubicBezTo>
                  <a:lnTo>
                    <a:pt x="193671" y="221"/>
                  </a:lnTo>
                  <a:cubicBezTo>
                    <a:pt x="177199" y="221"/>
                    <a:pt x="163714" y="13698"/>
                    <a:pt x="163714" y="30171"/>
                  </a:cubicBezTo>
                  <a:lnTo>
                    <a:pt x="163714" y="216031"/>
                  </a:lnTo>
                  <a:cubicBezTo>
                    <a:pt x="155908" y="216115"/>
                    <a:pt x="148306" y="216556"/>
                    <a:pt x="140887" y="217354"/>
                  </a:cubicBezTo>
                  <a:lnTo>
                    <a:pt x="140887" y="53735"/>
                  </a:lnTo>
                  <a:cubicBezTo>
                    <a:pt x="140887" y="37263"/>
                    <a:pt x="127418" y="23785"/>
                    <a:pt x="110946" y="23785"/>
                  </a:cubicBezTo>
                  <a:lnTo>
                    <a:pt x="110452" y="23785"/>
                  </a:lnTo>
                  <a:cubicBezTo>
                    <a:pt x="93987" y="23785"/>
                    <a:pt x="80510" y="37263"/>
                    <a:pt x="80510" y="53735"/>
                  </a:cubicBezTo>
                  <a:lnTo>
                    <a:pt x="80510" y="231599"/>
                  </a:lnTo>
                  <a:cubicBezTo>
                    <a:pt x="73509" y="234183"/>
                    <a:pt x="66843" y="236890"/>
                    <a:pt x="60625" y="239740"/>
                  </a:cubicBezTo>
                  <a:lnTo>
                    <a:pt x="60625" y="108883"/>
                  </a:lnTo>
                  <a:cubicBezTo>
                    <a:pt x="60625" y="92859"/>
                    <a:pt x="47520" y="79754"/>
                    <a:pt x="31504" y="79754"/>
                  </a:cubicBezTo>
                  <a:lnTo>
                    <a:pt x="29376" y="79754"/>
                  </a:lnTo>
                  <a:cubicBezTo>
                    <a:pt x="13352" y="79754"/>
                    <a:pt x="240" y="92859"/>
                    <a:pt x="240" y="108883"/>
                  </a:cubicBezTo>
                  <a:lnTo>
                    <a:pt x="240" y="305568"/>
                  </a:lnTo>
                  <a:cubicBezTo>
                    <a:pt x="240" y="307164"/>
                    <a:pt x="468" y="308700"/>
                    <a:pt x="718" y="310220"/>
                  </a:cubicBezTo>
                  <a:cubicBezTo>
                    <a:pt x="4390" y="444779"/>
                    <a:pt x="34096" y="515700"/>
                    <a:pt x="163714" y="515700"/>
                  </a:cubicBezTo>
                  <a:cubicBezTo>
                    <a:pt x="303633" y="515700"/>
                    <a:pt x="337854" y="384736"/>
                    <a:pt x="340446" y="375789"/>
                  </a:cubicBezTo>
                  <a:cubicBezTo>
                    <a:pt x="356036" y="322298"/>
                    <a:pt x="391436" y="279168"/>
                    <a:pt x="400702" y="269750"/>
                  </a:cubicBezTo>
                  <a:cubicBezTo>
                    <a:pt x="412370" y="257877"/>
                    <a:pt x="436185" y="231462"/>
                    <a:pt x="436185" y="231462"/>
                  </a:cubicBezTo>
                  <a:cubicBezTo>
                    <a:pt x="436185" y="231462"/>
                    <a:pt x="428819" y="185801"/>
                    <a:pt x="378742" y="202007"/>
                  </a:cubicBezTo>
                  <a:close/>
                </a:path>
              </a:pathLst>
            </a:custGeom>
            <a:solidFill>
              <a:srgbClr val="231F20"/>
            </a:solidFill>
            <a:ln w="7575" cap="flat">
              <a:noFill/>
              <a:prstDash val="solid"/>
              <a:round/>
            </a:ln>
          </p:spPr>
          <p:txBody>
            <a:bodyPr rtlCol="0" anchor="ctr"/>
            <a:lstStyle/>
            <a:p>
              <a:endParaRPr lang="en-GB"/>
            </a:p>
          </p:txBody>
        </p:sp>
      </p:grpSp>
      <p:grpSp>
        <p:nvGrpSpPr>
          <p:cNvPr id="445" name="Group 444">
            <a:extLst>
              <a:ext uri="{FF2B5EF4-FFF2-40B4-BE49-F238E27FC236}">
                <a16:creationId xmlns:a16="http://schemas.microsoft.com/office/drawing/2014/main" id="{50B8BF20-4403-4811-8AAC-4E3802D610F7}"/>
              </a:ext>
            </a:extLst>
          </p:cNvPr>
          <p:cNvGrpSpPr>
            <a:grpSpLocks noChangeAspect="1"/>
          </p:cNvGrpSpPr>
          <p:nvPr/>
        </p:nvGrpSpPr>
        <p:grpSpPr>
          <a:xfrm>
            <a:off x="69679" y="1262458"/>
            <a:ext cx="504004" cy="504000"/>
            <a:chOff x="6851400" y="916437"/>
            <a:chExt cx="1077363" cy="1077355"/>
          </a:xfrm>
        </p:grpSpPr>
        <p:sp>
          <p:nvSpPr>
            <p:cNvPr id="446" name="Freeform: Shape 445">
              <a:extLst>
                <a:ext uri="{FF2B5EF4-FFF2-40B4-BE49-F238E27FC236}">
                  <a16:creationId xmlns:a16="http://schemas.microsoft.com/office/drawing/2014/main" id="{B25717EB-28B9-4865-A08A-65EAE946F8E0}"/>
                </a:ext>
              </a:extLst>
            </p:cNvPr>
            <p:cNvSpPr/>
            <p:nvPr/>
          </p:nvSpPr>
          <p:spPr>
            <a:xfrm>
              <a:off x="6851400" y="916437"/>
              <a:ext cx="1077363" cy="1077355"/>
            </a:xfrm>
            <a:custGeom>
              <a:avLst/>
              <a:gdLst>
                <a:gd name="connsiteX0" fmla="*/ 224 w 1077363"/>
                <a:gd name="connsiteY0" fmla="*/ 225 h 1077355"/>
                <a:gd name="connsiteX1" fmla="*/ 1077588 w 1077363"/>
                <a:gd name="connsiteY1" fmla="*/ 225 h 1077355"/>
                <a:gd name="connsiteX2" fmla="*/ 1077588 w 1077363"/>
                <a:gd name="connsiteY2" fmla="*/ 1077581 h 1077355"/>
                <a:gd name="connsiteX3" fmla="*/ 224 w 1077363"/>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63" h="1077355">
                  <a:moveTo>
                    <a:pt x="224" y="225"/>
                  </a:moveTo>
                  <a:lnTo>
                    <a:pt x="1077588" y="225"/>
                  </a:lnTo>
                  <a:lnTo>
                    <a:pt x="1077588"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447" name="Freeform: Shape 446">
              <a:extLst>
                <a:ext uri="{FF2B5EF4-FFF2-40B4-BE49-F238E27FC236}">
                  <a16:creationId xmlns:a16="http://schemas.microsoft.com/office/drawing/2014/main" id="{F19B7830-1ED9-4E6F-9610-4C1C253F8FB1}"/>
                </a:ext>
              </a:extLst>
            </p:cNvPr>
            <p:cNvSpPr/>
            <p:nvPr/>
          </p:nvSpPr>
          <p:spPr>
            <a:xfrm>
              <a:off x="7047803" y="1566961"/>
              <a:ext cx="63494" cy="264968"/>
            </a:xfrm>
            <a:custGeom>
              <a:avLst/>
              <a:gdLst>
                <a:gd name="connsiteX0" fmla="*/ 95 w 63494"/>
                <a:gd name="connsiteY0" fmla="*/ 327 h 264968"/>
                <a:gd name="connsiteX1" fmla="*/ 63589 w 63494"/>
                <a:gd name="connsiteY1" fmla="*/ 327 h 264968"/>
                <a:gd name="connsiteX2" fmla="*/ 63589 w 63494"/>
                <a:gd name="connsiteY2" fmla="*/ 265295 h 264968"/>
                <a:gd name="connsiteX3" fmla="*/ 95 w 63494"/>
                <a:gd name="connsiteY3" fmla="*/ 265295 h 264968"/>
              </a:gdLst>
              <a:ahLst/>
              <a:cxnLst>
                <a:cxn ang="0">
                  <a:pos x="connsiteX0" y="connsiteY0"/>
                </a:cxn>
                <a:cxn ang="0">
                  <a:pos x="connsiteX1" y="connsiteY1"/>
                </a:cxn>
                <a:cxn ang="0">
                  <a:pos x="connsiteX2" y="connsiteY2"/>
                </a:cxn>
                <a:cxn ang="0">
                  <a:pos x="connsiteX3" y="connsiteY3"/>
                </a:cxn>
              </a:cxnLst>
              <a:rect l="l" t="t" r="r" b="b"/>
              <a:pathLst>
                <a:path w="63494" h="264968">
                  <a:moveTo>
                    <a:pt x="95" y="327"/>
                  </a:moveTo>
                  <a:lnTo>
                    <a:pt x="63589" y="327"/>
                  </a:lnTo>
                  <a:lnTo>
                    <a:pt x="63589" y="265295"/>
                  </a:lnTo>
                  <a:lnTo>
                    <a:pt x="95" y="265295"/>
                  </a:lnTo>
                  <a:close/>
                </a:path>
              </a:pathLst>
            </a:custGeom>
            <a:solidFill>
              <a:srgbClr val="FFFFFF"/>
            </a:solidFill>
            <a:ln w="7575" cap="flat">
              <a:noFill/>
              <a:prstDash val="solid"/>
              <a:round/>
            </a:ln>
          </p:spPr>
          <p:txBody>
            <a:bodyPr rtlCol="0" anchor="ctr"/>
            <a:lstStyle/>
            <a:p>
              <a:endParaRPr lang="en-GB"/>
            </a:p>
          </p:txBody>
        </p:sp>
        <p:sp>
          <p:nvSpPr>
            <p:cNvPr id="448" name="Freeform: Shape 447">
              <a:extLst>
                <a:ext uri="{FF2B5EF4-FFF2-40B4-BE49-F238E27FC236}">
                  <a16:creationId xmlns:a16="http://schemas.microsoft.com/office/drawing/2014/main" id="{C16F49FF-EFDF-478F-81EF-DE72173FE748}"/>
                </a:ext>
              </a:extLst>
            </p:cNvPr>
            <p:cNvSpPr/>
            <p:nvPr/>
          </p:nvSpPr>
          <p:spPr>
            <a:xfrm>
              <a:off x="7358326" y="1661757"/>
              <a:ext cx="63501" cy="170171"/>
            </a:xfrm>
            <a:custGeom>
              <a:avLst/>
              <a:gdLst>
                <a:gd name="connsiteX0" fmla="*/ 224 w 63501"/>
                <a:gd name="connsiteY0" fmla="*/ 347 h 170171"/>
                <a:gd name="connsiteX1" fmla="*/ 63726 w 63501"/>
                <a:gd name="connsiteY1" fmla="*/ 347 h 170171"/>
                <a:gd name="connsiteX2" fmla="*/ 63726 w 63501"/>
                <a:gd name="connsiteY2" fmla="*/ 170518 h 170171"/>
                <a:gd name="connsiteX3" fmla="*/ 224 w 63501"/>
                <a:gd name="connsiteY3" fmla="*/ 170518 h 170171"/>
              </a:gdLst>
              <a:ahLst/>
              <a:cxnLst>
                <a:cxn ang="0">
                  <a:pos x="connsiteX0" y="connsiteY0"/>
                </a:cxn>
                <a:cxn ang="0">
                  <a:pos x="connsiteX1" y="connsiteY1"/>
                </a:cxn>
                <a:cxn ang="0">
                  <a:pos x="connsiteX2" y="connsiteY2"/>
                </a:cxn>
                <a:cxn ang="0">
                  <a:pos x="connsiteX3" y="connsiteY3"/>
                </a:cxn>
              </a:cxnLst>
              <a:rect l="l" t="t" r="r" b="b"/>
              <a:pathLst>
                <a:path w="63501" h="170171">
                  <a:moveTo>
                    <a:pt x="224" y="347"/>
                  </a:moveTo>
                  <a:lnTo>
                    <a:pt x="63726" y="347"/>
                  </a:lnTo>
                  <a:lnTo>
                    <a:pt x="63726" y="170518"/>
                  </a:lnTo>
                  <a:lnTo>
                    <a:pt x="224" y="170518"/>
                  </a:lnTo>
                  <a:close/>
                </a:path>
              </a:pathLst>
            </a:custGeom>
            <a:solidFill>
              <a:srgbClr val="FFFFFF"/>
            </a:solidFill>
            <a:ln w="7575" cap="flat">
              <a:noFill/>
              <a:prstDash val="solid"/>
              <a:round/>
            </a:ln>
          </p:spPr>
          <p:txBody>
            <a:bodyPr rtlCol="0" anchor="ctr"/>
            <a:lstStyle/>
            <a:p>
              <a:endParaRPr lang="en-GB"/>
            </a:p>
          </p:txBody>
        </p:sp>
        <p:sp>
          <p:nvSpPr>
            <p:cNvPr id="449" name="Freeform: Shape 448">
              <a:extLst>
                <a:ext uri="{FF2B5EF4-FFF2-40B4-BE49-F238E27FC236}">
                  <a16:creationId xmlns:a16="http://schemas.microsoft.com/office/drawing/2014/main" id="{0E24D8EC-588E-4DA2-B3B8-E6C66490AB48}"/>
                </a:ext>
              </a:extLst>
            </p:cNvPr>
            <p:cNvSpPr/>
            <p:nvPr/>
          </p:nvSpPr>
          <p:spPr>
            <a:xfrm>
              <a:off x="7668857" y="1566961"/>
              <a:ext cx="63494" cy="264968"/>
            </a:xfrm>
            <a:custGeom>
              <a:avLst/>
              <a:gdLst>
                <a:gd name="connsiteX0" fmla="*/ 354 w 63494"/>
                <a:gd name="connsiteY0" fmla="*/ 327 h 264968"/>
                <a:gd name="connsiteX1" fmla="*/ 63848 w 63494"/>
                <a:gd name="connsiteY1" fmla="*/ 327 h 264968"/>
                <a:gd name="connsiteX2" fmla="*/ 63848 w 63494"/>
                <a:gd name="connsiteY2" fmla="*/ 265295 h 264968"/>
                <a:gd name="connsiteX3" fmla="*/ 354 w 63494"/>
                <a:gd name="connsiteY3" fmla="*/ 265295 h 264968"/>
              </a:gdLst>
              <a:ahLst/>
              <a:cxnLst>
                <a:cxn ang="0">
                  <a:pos x="connsiteX0" y="connsiteY0"/>
                </a:cxn>
                <a:cxn ang="0">
                  <a:pos x="connsiteX1" y="connsiteY1"/>
                </a:cxn>
                <a:cxn ang="0">
                  <a:pos x="connsiteX2" y="connsiteY2"/>
                </a:cxn>
                <a:cxn ang="0">
                  <a:pos x="connsiteX3" y="connsiteY3"/>
                </a:cxn>
              </a:cxnLst>
              <a:rect l="l" t="t" r="r" b="b"/>
              <a:pathLst>
                <a:path w="63494" h="264968">
                  <a:moveTo>
                    <a:pt x="354" y="327"/>
                  </a:moveTo>
                  <a:lnTo>
                    <a:pt x="63848" y="327"/>
                  </a:lnTo>
                  <a:lnTo>
                    <a:pt x="63848" y="265295"/>
                  </a:lnTo>
                  <a:lnTo>
                    <a:pt x="354" y="265295"/>
                  </a:lnTo>
                  <a:close/>
                </a:path>
              </a:pathLst>
            </a:custGeom>
            <a:solidFill>
              <a:srgbClr val="FFFFFF"/>
            </a:solidFill>
            <a:ln w="7575" cap="flat">
              <a:noFill/>
              <a:prstDash val="solid"/>
              <a:round/>
            </a:ln>
          </p:spPr>
          <p:txBody>
            <a:bodyPr rtlCol="0" anchor="ctr"/>
            <a:lstStyle/>
            <a:p>
              <a:endParaRPr lang="en-GB"/>
            </a:p>
          </p:txBody>
        </p:sp>
        <p:sp>
          <p:nvSpPr>
            <p:cNvPr id="450" name="Freeform: Shape 449">
              <a:extLst>
                <a:ext uri="{FF2B5EF4-FFF2-40B4-BE49-F238E27FC236}">
                  <a16:creationId xmlns:a16="http://schemas.microsoft.com/office/drawing/2014/main" id="{F5AE9BE8-A898-496D-BADB-9080085DA17F}"/>
                </a:ext>
              </a:extLst>
            </p:cNvPr>
            <p:cNvSpPr/>
            <p:nvPr/>
          </p:nvSpPr>
          <p:spPr>
            <a:xfrm>
              <a:off x="6944113" y="1187744"/>
              <a:ext cx="270866" cy="379216"/>
            </a:xfrm>
            <a:custGeom>
              <a:avLst/>
              <a:gdLst>
                <a:gd name="connsiteX0" fmla="*/ 252270 w 270866"/>
                <a:gd name="connsiteY0" fmla="*/ 379409 h 379216"/>
                <a:gd name="connsiteX1" fmla="*/ 18787 w 270866"/>
                <a:gd name="connsiteY1" fmla="*/ 379409 h 379216"/>
                <a:gd name="connsiteX2" fmla="*/ 95 w 270866"/>
                <a:gd name="connsiteY2" fmla="*/ 360718 h 379216"/>
                <a:gd name="connsiteX3" fmla="*/ 95 w 270866"/>
                <a:gd name="connsiteY3" fmla="*/ 18885 h 379216"/>
                <a:gd name="connsiteX4" fmla="*/ 18787 w 270866"/>
                <a:gd name="connsiteY4" fmla="*/ 193 h 379216"/>
                <a:gd name="connsiteX5" fmla="*/ 252270 w 270866"/>
                <a:gd name="connsiteY5" fmla="*/ 193 h 379216"/>
                <a:gd name="connsiteX6" fmla="*/ 270962 w 270866"/>
                <a:gd name="connsiteY6" fmla="*/ 18885 h 379216"/>
                <a:gd name="connsiteX7" fmla="*/ 270962 w 270866"/>
                <a:gd name="connsiteY7" fmla="*/ 360718 h 379216"/>
                <a:gd name="connsiteX8" fmla="*/ 252270 w 270866"/>
                <a:gd name="connsiteY8" fmla="*/ 379409 h 379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866" h="379216">
                  <a:moveTo>
                    <a:pt x="252270" y="379409"/>
                  </a:moveTo>
                  <a:lnTo>
                    <a:pt x="18787" y="379409"/>
                  </a:lnTo>
                  <a:cubicBezTo>
                    <a:pt x="8472" y="379409"/>
                    <a:pt x="95" y="371033"/>
                    <a:pt x="95" y="360718"/>
                  </a:cubicBezTo>
                  <a:lnTo>
                    <a:pt x="95" y="18885"/>
                  </a:lnTo>
                  <a:cubicBezTo>
                    <a:pt x="95" y="8562"/>
                    <a:pt x="8472" y="193"/>
                    <a:pt x="18787" y="193"/>
                  </a:cubicBezTo>
                  <a:lnTo>
                    <a:pt x="252270" y="193"/>
                  </a:lnTo>
                  <a:cubicBezTo>
                    <a:pt x="262593" y="193"/>
                    <a:pt x="270962" y="8562"/>
                    <a:pt x="270962" y="18885"/>
                  </a:cubicBezTo>
                  <a:lnTo>
                    <a:pt x="270962" y="360718"/>
                  </a:lnTo>
                  <a:cubicBezTo>
                    <a:pt x="270962" y="371033"/>
                    <a:pt x="262593" y="379409"/>
                    <a:pt x="252270" y="379409"/>
                  </a:cubicBezTo>
                  <a:close/>
                </a:path>
              </a:pathLst>
            </a:custGeom>
            <a:solidFill>
              <a:schemeClr val="bg1">
                <a:lumMod val="75000"/>
              </a:schemeClr>
            </a:solidFill>
            <a:ln w="7575" cap="flat">
              <a:noFill/>
              <a:prstDash val="solid"/>
              <a:round/>
            </a:ln>
          </p:spPr>
          <p:txBody>
            <a:bodyPr rtlCol="0" anchor="ctr"/>
            <a:lstStyle/>
            <a:p>
              <a:endParaRPr lang="en-GB"/>
            </a:p>
          </p:txBody>
        </p:sp>
        <p:sp>
          <p:nvSpPr>
            <p:cNvPr id="451" name="Freeform: Shape 450">
              <a:extLst>
                <a:ext uri="{FF2B5EF4-FFF2-40B4-BE49-F238E27FC236}">
                  <a16:creationId xmlns:a16="http://schemas.microsoft.com/office/drawing/2014/main" id="{52CF0F00-C1B3-487F-AD0B-31B7036AB2B7}"/>
                </a:ext>
              </a:extLst>
            </p:cNvPr>
            <p:cNvSpPr/>
            <p:nvPr/>
          </p:nvSpPr>
          <p:spPr>
            <a:xfrm>
              <a:off x="6933342" y="1176973"/>
              <a:ext cx="292409" cy="400758"/>
            </a:xfrm>
            <a:custGeom>
              <a:avLst/>
              <a:gdLst>
                <a:gd name="connsiteX0" fmla="*/ 263041 w 292409"/>
                <a:gd name="connsiteY0" fmla="*/ 400952 h 400758"/>
                <a:gd name="connsiteX1" fmla="*/ 292504 w 292409"/>
                <a:gd name="connsiteY1" fmla="*/ 371489 h 400758"/>
                <a:gd name="connsiteX2" fmla="*/ 292504 w 292409"/>
                <a:gd name="connsiteY2" fmla="*/ 29656 h 400758"/>
                <a:gd name="connsiteX3" fmla="*/ 263041 w 292409"/>
                <a:gd name="connsiteY3" fmla="*/ 193 h 400758"/>
                <a:gd name="connsiteX4" fmla="*/ 29558 w 292409"/>
                <a:gd name="connsiteY4" fmla="*/ 193 h 400758"/>
                <a:gd name="connsiteX5" fmla="*/ 95 w 292409"/>
                <a:gd name="connsiteY5" fmla="*/ 29656 h 400758"/>
                <a:gd name="connsiteX6" fmla="*/ 95 w 292409"/>
                <a:gd name="connsiteY6" fmla="*/ 371489 h 400758"/>
                <a:gd name="connsiteX7" fmla="*/ 29558 w 292409"/>
                <a:gd name="connsiteY7" fmla="*/ 400952 h 400758"/>
                <a:gd name="connsiteX8" fmla="*/ 263041 w 292409"/>
                <a:gd name="connsiteY8" fmla="*/ 400952 h 400758"/>
                <a:gd name="connsiteX9" fmla="*/ 263041 w 292409"/>
                <a:gd name="connsiteY9" fmla="*/ 379409 h 400758"/>
                <a:gd name="connsiteX10" fmla="*/ 29558 w 292409"/>
                <a:gd name="connsiteY10" fmla="*/ 379409 h 400758"/>
                <a:gd name="connsiteX11" fmla="*/ 21637 w 292409"/>
                <a:gd name="connsiteY11" fmla="*/ 371489 h 400758"/>
                <a:gd name="connsiteX12" fmla="*/ 21637 w 292409"/>
                <a:gd name="connsiteY12" fmla="*/ 29656 h 400758"/>
                <a:gd name="connsiteX13" fmla="*/ 29558 w 292409"/>
                <a:gd name="connsiteY13" fmla="*/ 21735 h 400758"/>
                <a:gd name="connsiteX14" fmla="*/ 263041 w 292409"/>
                <a:gd name="connsiteY14" fmla="*/ 21735 h 400758"/>
                <a:gd name="connsiteX15" fmla="*/ 270962 w 292409"/>
                <a:gd name="connsiteY15" fmla="*/ 29656 h 400758"/>
                <a:gd name="connsiteX16" fmla="*/ 270962 w 292409"/>
                <a:gd name="connsiteY16" fmla="*/ 371489 h 400758"/>
                <a:gd name="connsiteX17" fmla="*/ 263041 w 292409"/>
                <a:gd name="connsiteY17" fmla="*/ 379409 h 400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2409" h="400758">
                  <a:moveTo>
                    <a:pt x="263041" y="400952"/>
                  </a:moveTo>
                  <a:cubicBezTo>
                    <a:pt x="279316" y="400952"/>
                    <a:pt x="292504" y="387748"/>
                    <a:pt x="292504" y="371489"/>
                  </a:cubicBezTo>
                  <a:cubicBezTo>
                    <a:pt x="292504" y="371489"/>
                    <a:pt x="292504" y="29656"/>
                    <a:pt x="292504" y="29656"/>
                  </a:cubicBezTo>
                  <a:cubicBezTo>
                    <a:pt x="292504" y="13381"/>
                    <a:pt x="279316" y="193"/>
                    <a:pt x="263041" y="193"/>
                  </a:cubicBezTo>
                  <a:lnTo>
                    <a:pt x="29558" y="193"/>
                  </a:lnTo>
                  <a:cubicBezTo>
                    <a:pt x="13299" y="193"/>
                    <a:pt x="95" y="13381"/>
                    <a:pt x="95" y="29656"/>
                  </a:cubicBezTo>
                  <a:lnTo>
                    <a:pt x="95" y="371489"/>
                  </a:lnTo>
                  <a:cubicBezTo>
                    <a:pt x="95" y="387748"/>
                    <a:pt x="13299" y="400952"/>
                    <a:pt x="29558" y="400952"/>
                  </a:cubicBezTo>
                  <a:cubicBezTo>
                    <a:pt x="29558" y="400952"/>
                    <a:pt x="263041" y="400952"/>
                    <a:pt x="263041" y="400952"/>
                  </a:cubicBezTo>
                  <a:close/>
                  <a:moveTo>
                    <a:pt x="263041" y="379409"/>
                  </a:moveTo>
                  <a:lnTo>
                    <a:pt x="29558" y="379409"/>
                  </a:lnTo>
                  <a:cubicBezTo>
                    <a:pt x="25187" y="379409"/>
                    <a:pt x="21637" y="375860"/>
                    <a:pt x="21637" y="371489"/>
                  </a:cubicBezTo>
                  <a:cubicBezTo>
                    <a:pt x="21637" y="371489"/>
                    <a:pt x="21637" y="29656"/>
                    <a:pt x="21637" y="29656"/>
                  </a:cubicBezTo>
                  <a:cubicBezTo>
                    <a:pt x="21637" y="25285"/>
                    <a:pt x="25187" y="21735"/>
                    <a:pt x="29558" y="21735"/>
                  </a:cubicBezTo>
                  <a:cubicBezTo>
                    <a:pt x="29558" y="21735"/>
                    <a:pt x="263041" y="21735"/>
                    <a:pt x="263041" y="21735"/>
                  </a:cubicBezTo>
                  <a:cubicBezTo>
                    <a:pt x="267412" y="21735"/>
                    <a:pt x="270962" y="25285"/>
                    <a:pt x="270962" y="29656"/>
                  </a:cubicBezTo>
                  <a:lnTo>
                    <a:pt x="270962" y="371489"/>
                  </a:lnTo>
                  <a:cubicBezTo>
                    <a:pt x="270962" y="375860"/>
                    <a:pt x="267412" y="379409"/>
                    <a:pt x="263041" y="379409"/>
                  </a:cubicBezTo>
                  <a:close/>
                </a:path>
              </a:pathLst>
            </a:custGeom>
            <a:solidFill>
              <a:srgbClr val="231F20"/>
            </a:solidFill>
            <a:ln w="7575" cap="flat">
              <a:noFill/>
              <a:prstDash val="solid"/>
              <a:round/>
            </a:ln>
          </p:spPr>
          <p:txBody>
            <a:bodyPr rtlCol="0" anchor="ctr"/>
            <a:lstStyle/>
            <a:p>
              <a:endParaRPr lang="en-GB"/>
            </a:p>
          </p:txBody>
        </p:sp>
        <p:sp>
          <p:nvSpPr>
            <p:cNvPr id="452" name="Freeform: Shape 451">
              <a:extLst>
                <a:ext uri="{FF2B5EF4-FFF2-40B4-BE49-F238E27FC236}">
                  <a16:creationId xmlns:a16="http://schemas.microsoft.com/office/drawing/2014/main" id="{CDECDEB8-7829-4B41-9938-B9DD9D6DAC9F}"/>
                </a:ext>
              </a:extLst>
            </p:cNvPr>
            <p:cNvSpPr/>
            <p:nvPr/>
          </p:nvSpPr>
          <p:spPr>
            <a:xfrm>
              <a:off x="7135621" y="1336728"/>
              <a:ext cx="14436" cy="54131"/>
            </a:xfrm>
            <a:custGeom>
              <a:avLst/>
              <a:gdLst>
                <a:gd name="connsiteX0" fmla="*/ 4166 w 14436"/>
                <a:gd name="connsiteY0" fmla="*/ 54319 h 54131"/>
                <a:gd name="connsiteX1" fmla="*/ 2190 w 14436"/>
                <a:gd name="connsiteY1" fmla="*/ 53794 h 54131"/>
                <a:gd name="connsiteX2" fmla="*/ 639 w 14436"/>
                <a:gd name="connsiteY2" fmla="*/ 48291 h 54131"/>
                <a:gd name="connsiteX3" fmla="*/ 814 w 14436"/>
                <a:gd name="connsiteY3" fmla="*/ 6491 h 54131"/>
                <a:gd name="connsiteX4" fmla="*/ 1908 w 14436"/>
                <a:gd name="connsiteY4" fmla="*/ 881 h 54131"/>
                <a:gd name="connsiteX5" fmla="*/ 7511 w 14436"/>
                <a:gd name="connsiteY5" fmla="*/ 1946 h 54131"/>
                <a:gd name="connsiteX6" fmla="*/ 7701 w 14436"/>
                <a:gd name="connsiteY6" fmla="*/ 52251 h 54131"/>
                <a:gd name="connsiteX7" fmla="*/ 4166 w 14436"/>
                <a:gd name="connsiteY7" fmla="*/ 54319 h 5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6" h="54131">
                  <a:moveTo>
                    <a:pt x="4166" y="54319"/>
                  </a:moveTo>
                  <a:cubicBezTo>
                    <a:pt x="3497" y="54319"/>
                    <a:pt x="2813" y="54152"/>
                    <a:pt x="2190" y="53794"/>
                  </a:cubicBezTo>
                  <a:cubicBezTo>
                    <a:pt x="244" y="52700"/>
                    <a:pt x="-456" y="50237"/>
                    <a:pt x="639" y="48291"/>
                  </a:cubicBezTo>
                  <a:cubicBezTo>
                    <a:pt x="13349" y="25662"/>
                    <a:pt x="1338" y="7267"/>
                    <a:pt x="814" y="6491"/>
                  </a:cubicBezTo>
                  <a:cubicBezTo>
                    <a:pt x="-425" y="4636"/>
                    <a:pt x="61" y="2128"/>
                    <a:pt x="1908" y="881"/>
                  </a:cubicBezTo>
                  <a:cubicBezTo>
                    <a:pt x="3756" y="-365"/>
                    <a:pt x="6256" y="114"/>
                    <a:pt x="7511" y="1946"/>
                  </a:cubicBezTo>
                  <a:cubicBezTo>
                    <a:pt x="8149" y="2881"/>
                    <a:pt x="22919" y="25137"/>
                    <a:pt x="7701" y="52251"/>
                  </a:cubicBezTo>
                  <a:cubicBezTo>
                    <a:pt x="6956" y="53574"/>
                    <a:pt x="5580" y="54319"/>
                    <a:pt x="4166" y="54319"/>
                  </a:cubicBezTo>
                  <a:close/>
                </a:path>
              </a:pathLst>
            </a:custGeom>
            <a:solidFill>
              <a:srgbClr val="231F20"/>
            </a:solidFill>
            <a:ln w="7575" cap="flat">
              <a:noFill/>
              <a:prstDash val="solid"/>
              <a:round/>
            </a:ln>
          </p:spPr>
          <p:txBody>
            <a:bodyPr rtlCol="0" anchor="ctr"/>
            <a:lstStyle/>
            <a:p>
              <a:endParaRPr lang="en-GB"/>
            </a:p>
          </p:txBody>
        </p:sp>
        <p:sp>
          <p:nvSpPr>
            <p:cNvPr id="455" name="Freeform: Shape 454">
              <a:extLst>
                <a:ext uri="{FF2B5EF4-FFF2-40B4-BE49-F238E27FC236}">
                  <a16:creationId xmlns:a16="http://schemas.microsoft.com/office/drawing/2014/main" id="{2CE97063-741A-4D6B-B213-380CD1677FE4}"/>
                </a:ext>
              </a:extLst>
            </p:cNvPr>
            <p:cNvSpPr/>
            <p:nvPr/>
          </p:nvSpPr>
          <p:spPr>
            <a:xfrm>
              <a:off x="7149896" y="1326284"/>
              <a:ext cx="17816" cy="75013"/>
            </a:xfrm>
            <a:custGeom>
              <a:avLst/>
              <a:gdLst>
                <a:gd name="connsiteX0" fmla="*/ 4173 w 17816"/>
                <a:gd name="connsiteY0" fmla="*/ 75200 h 75013"/>
                <a:gd name="connsiteX1" fmla="*/ 2090 w 17816"/>
                <a:gd name="connsiteY1" fmla="*/ 74623 h 75013"/>
                <a:gd name="connsiteX2" fmla="*/ 714 w 17816"/>
                <a:gd name="connsiteY2" fmla="*/ 69066 h 75013"/>
                <a:gd name="connsiteX3" fmla="*/ 912 w 17816"/>
                <a:gd name="connsiteY3" fmla="*/ 6621 h 75013"/>
                <a:gd name="connsiteX4" fmla="*/ 1794 w 17816"/>
                <a:gd name="connsiteY4" fmla="*/ 958 h 75013"/>
                <a:gd name="connsiteX5" fmla="*/ 7441 w 17816"/>
                <a:gd name="connsiteY5" fmla="*/ 1847 h 75013"/>
                <a:gd name="connsiteX6" fmla="*/ 7647 w 17816"/>
                <a:gd name="connsiteY6" fmla="*/ 73239 h 75013"/>
                <a:gd name="connsiteX7" fmla="*/ 4173 w 17816"/>
                <a:gd name="connsiteY7" fmla="*/ 75200 h 75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16" h="75013">
                  <a:moveTo>
                    <a:pt x="4173" y="75200"/>
                  </a:moveTo>
                  <a:cubicBezTo>
                    <a:pt x="3466" y="75200"/>
                    <a:pt x="2744" y="75010"/>
                    <a:pt x="2090" y="74623"/>
                  </a:cubicBezTo>
                  <a:cubicBezTo>
                    <a:pt x="175" y="73467"/>
                    <a:pt x="-449" y="70982"/>
                    <a:pt x="714" y="69066"/>
                  </a:cubicBezTo>
                  <a:cubicBezTo>
                    <a:pt x="21154" y="35080"/>
                    <a:pt x="1110" y="6894"/>
                    <a:pt x="912" y="6621"/>
                  </a:cubicBezTo>
                  <a:cubicBezTo>
                    <a:pt x="-411" y="4812"/>
                    <a:pt x="-15" y="2280"/>
                    <a:pt x="1794" y="958"/>
                  </a:cubicBezTo>
                  <a:cubicBezTo>
                    <a:pt x="3603" y="-350"/>
                    <a:pt x="6126" y="46"/>
                    <a:pt x="7441" y="1847"/>
                  </a:cubicBezTo>
                  <a:cubicBezTo>
                    <a:pt x="7685" y="2174"/>
                    <a:pt x="30816" y="34708"/>
                    <a:pt x="7647" y="73239"/>
                  </a:cubicBezTo>
                  <a:cubicBezTo>
                    <a:pt x="6887" y="74501"/>
                    <a:pt x="5549" y="75200"/>
                    <a:pt x="4173" y="75200"/>
                  </a:cubicBezTo>
                  <a:close/>
                </a:path>
              </a:pathLst>
            </a:custGeom>
            <a:solidFill>
              <a:srgbClr val="231F20"/>
            </a:solidFill>
            <a:ln w="7575" cap="flat">
              <a:noFill/>
              <a:prstDash val="solid"/>
              <a:round/>
            </a:ln>
          </p:spPr>
          <p:txBody>
            <a:bodyPr rtlCol="0" anchor="ctr"/>
            <a:lstStyle/>
            <a:p>
              <a:endParaRPr lang="en-GB"/>
            </a:p>
          </p:txBody>
        </p:sp>
        <p:sp>
          <p:nvSpPr>
            <p:cNvPr id="456" name="Freeform: Shape 455">
              <a:extLst>
                <a:ext uri="{FF2B5EF4-FFF2-40B4-BE49-F238E27FC236}">
                  <a16:creationId xmlns:a16="http://schemas.microsoft.com/office/drawing/2014/main" id="{89F169AE-BC1E-44AF-9545-5DDDEEAF30DC}"/>
                </a:ext>
              </a:extLst>
            </p:cNvPr>
            <p:cNvSpPr/>
            <p:nvPr/>
          </p:nvSpPr>
          <p:spPr>
            <a:xfrm>
              <a:off x="7163387" y="1312815"/>
              <a:ext cx="22274" cy="101951"/>
            </a:xfrm>
            <a:custGeom>
              <a:avLst/>
              <a:gdLst>
                <a:gd name="connsiteX0" fmla="*/ 4174 w 22274"/>
                <a:gd name="connsiteY0" fmla="*/ 102138 h 101951"/>
                <a:gd name="connsiteX1" fmla="*/ 2038 w 22274"/>
                <a:gd name="connsiteY1" fmla="*/ 101523 h 101951"/>
                <a:gd name="connsiteX2" fmla="*/ 753 w 22274"/>
                <a:gd name="connsiteY2" fmla="*/ 95943 h 101951"/>
                <a:gd name="connsiteX3" fmla="*/ 959 w 22274"/>
                <a:gd name="connsiteY3" fmla="*/ 6673 h 101951"/>
                <a:gd name="connsiteX4" fmla="*/ 1741 w 22274"/>
                <a:gd name="connsiteY4" fmla="*/ 1002 h 101951"/>
                <a:gd name="connsiteX5" fmla="*/ 7404 w 22274"/>
                <a:gd name="connsiteY5" fmla="*/ 1785 h 101951"/>
                <a:gd name="connsiteX6" fmla="*/ 7610 w 22274"/>
                <a:gd name="connsiteY6" fmla="*/ 100238 h 101951"/>
                <a:gd name="connsiteX7" fmla="*/ 4174 w 22274"/>
                <a:gd name="connsiteY7" fmla="*/ 102138 h 101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74" h="101951">
                  <a:moveTo>
                    <a:pt x="4174" y="102138"/>
                  </a:moveTo>
                  <a:cubicBezTo>
                    <a:pt x="3444" y="102138"/>
                    <a:pt x="2707" y="101941"/>
                    <a:pt x="2038" y="101523"/>
                  </a:cubicBezTo>
                  <a:cubicBezTo>
                    <a:pt x="145" y="100337"/>
                    <a:pt x="-425" y="97844"/>
                    <a:pt x="753" y="95943"/>
                  </a:cubicBezTo>
                  <a:cubicBezTo>
                    <a:pt x="31075" y="47431"/>
                    <a:pt x="1263" y="7076"/>
                    <a:pt x="959" y="6673"/>
                  </a:cubicBezTo>
                  <a:cubicBezTo>
                    <a:pt x="-395" y="4894"/>
                    <a:pt x="-45" y="2355"/>
                    <a:pt x="1741" y="1002"/>
                  </a:cubicBezTo>
                  <a:cubicBezTo>
                    <a:pt x="3513" y="-335"/>
                    <a:pt x="6059" y="7"/>
                    <a:pt x="7404" y="1785"/>
                  </a:cubicBezTo>
                  <a:cubicBezTo>
                    <a:pt x="7747" y="2234"/>
                    <a:pt x="40858" y="47044"/>
                    <a:pt x="7610" y="100238"/>
                  </a:cubicBezTo>
                  <a:cubicBezTo>
                    <a:pt x="6850" y="101469"/>
                    <a:pt x="5535" y="102138"/>
                    <a:pt x="4174" y="102138"/>
                  </a:cubicBezTo>
                  <a:close/>
                </a:path>
              </a:pathLst>
            </a:custGeom>
            <a:solidFill>
              <a:srgbClr val="231F20"/>
            </a:solidFill>
            <a:ln w="7575" cap="flat">
              <a:noFill/>
              <a:prstDash val="solid"/>
              <a:round/>
            </a:ln>
          </p:spPr>
          <p:txBody>
            <a:bodyPr rtlCol="0" anchor="ctr"/>
            <a:lstStyle/>
            <a:p>
              <a:endParaRPr lang="en-GB"/>
            </a:p>
          </p:txBody>
        </p:sp>
        <p:sp>
          <p:nvSpPr>
            <p:cNvPr id="459" name="Freeform: Shape 458">
              <a:extLst>
                <a:ext uri="{FF2B5EF4-FFF2-40B4-BE49-F238E27FC236}">
                  <a16:creationId xmlns:a16="http://schemas.microsoft.com/office/drawing/2014/main" id="{C5DB9CCB-6A80-41B8-99F1-6BE21B51210C}"/>
                </a:ext>
              </a:extLst>
            </p:cNvPr>
            <p:cNvSpPr/>
            <p:nvPr/>
          </p:nvSpPr>
          <p:spPr>
            <a:xfrm>
              <a:off x="7009041" y="1336728"/>
              <a:ext cx="14435" cy="54131"/>
            </a:xfrm>
            <a:custGeom>
              <a:avLst/>
              <a:gdLst>
                <a:gd name="connsiteX0" fmla="*/ 10462 w 14435"/>
                <a:gd name="connsiteY0" fmla="*/ 54319 h 54131"/>
                <a:gd name="connsiteX1" fmla="*/ 12439 w 14435"/>
                <a:gd name="connsiteY1" fmla="*/ 53794 h 54131"/>
                <a:gd name="connsiteX2" fmla="*/ 13990 w 14435"/>
                <a:gd name="connsiteY2" fmla="*/ 48291 h 54131"/>
                <a:gd name="connsiteX3" fmla="*/ 13815 w 14435"/>
                <a:gd name="connsiteY3" fmla="*/ 6491 h 54131"/>
                <a:gd name="connsiteX4" fmla="*/ 12712 w 14435"/>
                <a:gd name="connsiteY4" fmla="*/ 881 h 54131"/>
                <a:gd name="connsiteX5" fmla="*/ 7118 w 14435"/>
                <a:gd name="connsiteY5" fmla="*/ 1946 h 54131"/>
                <a:gd name="connsiteX6" fmla="*/ 6920 w 14435"/>
                <a:gd name="connsiteY6" fmla="*/ 52251 h 54131"/>
                <a:gd name="connsiteX7" fmla="*/ 10462 w 14435"/>
                <a:gd name="connsiteY7" fmla="*/ 54319 h 5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5" h="54131">
                  <a:moveTo>
                    <a:pt x="10462" y="54319"/>
                  </a:moveTo>
                  <a:cubicBezTo>
                    <a:pt x="11131" y="54319"/>
                    <a:pt x="11808" y="54152"/>
                    <a:pt x="12439" y="53794"/>
                  </a:cubicBezTo>
                  <a:cubicBezTo>
                    <a:pt x="14385" y="52700"/>
                    <a:pt x="15076" y="50237"/>
                    <a:pt x="13990" y="48291"/>
                  </a:cubicBezTo>
                  <a:cubicBezTo>
                    <a:pt x="1272" y="25662"/>
                    <a:pt x="13283" y="7267"/>
                    <a:pt x="13815" y="6491"/>
                  </a:cubicBezTo>
                  <a:cubicBezTo>
                    <a:pt x="15054" y="4636"/>
                    <a:pt x="14567" y="2128"/>
                    <a:pt x="12712" y="881"/>
                  </a:cubicBezTo>
                  <a:cubicBezTo>
                    <a:pt x="10873" y="-365"/>
                    <a:pt x="8365" y="114"/>
                    <a:pt x="7118" y="1946"/>
                  </a:cubicBezTo>
                  <a:cubicBezTo>
                    <a:pt x="6479" y="2881"/>
                    <a:pt x="-8290" y="25137"/>
                    <a:pt x="6920" y="52251"/>
                  </a:cubicBezTo>
                  <a:cubicBezTo>
                    <a:pt x="7665" y="53574"/>
                    <a:pt x="9049" y="54319"/>
                    <a:pt x="10462" y="54319"/>
                  </a:cubicBezTo>
                  <a:close/>
                </a:path>
              </a:pathLst>
            </a:custGeom>
            <a:solidFill>
              <a:srgbClr val="231F20"/>
            </a:solidFill>
            <a:ln w="7575" cap="flat">
              <a:noFill/>
              <a:prstDash val="solid"/>
              <a:round/>
            </a:ln>
          </p:spPr>
          <p:txBody>
            <a:bodyPr rtlCol="0" anchor="ctr"/>
            <a:lstStyle/>
            <a:p>
              <a:endParaRPr lang="en-GB"/>
            </a:p>
          </p:txBody>
        </p:sp>
        <p:sp>
          <p:nvSpPr>
            <p:cNvPr id="460" name="Freeform: Shape 459">
              <a:extLst>
                <a:ext uri="{FF2B5EF4-FFF2-40B4-BE49-F238E27FC236}">
                  <a16:creationId xmlns:a16="http://schemas.microsoft.com/office/drawing/2014/main" id="{7D568DF7-AD34-4E82-916A-A5ED99497279}"/>
                </a:ext>
              </a:extLst>
            </p:cNvPr>
            <p:cNvSpPr/>
            <p:nvPr/>
          </p:nvSpPr>
          <p:spPr>
            <a:xfrm>
              <a:off x="6991380" y="1326284"/>
              <a:ext cx="17820" cy="75013"/>
            </a:xfrm>
            <a:custGeom>
              <a:avLst/>
              <a:gdLst>
                <a:gd name="connsiteX0" fmla="*/ 13834 w 17820"/>
                <a:gd name="connsiteY0" fmla="*/ 75200 h 75013"/>
                <a:gd name="connsiteX1" fmla="*/ 15917 w 17820"/>
                <a:gd name="connsiteY1" fmla="*/ 74623 h 75013"/>
                <a:gd name="connsiteX2" fmla="*/ 17300 w 17820"/>
                <a:gd name="connsiteY2" fmla="*/ 69066 h 75013"/>
                <a:gd name="connsiteX3" fmla="*/ 17103 w 17820"/>
                <a:gd name="connsiteY3" fmla="*/ 6621 h 75013"/>
                <a:gd name="connsiteX4" fmla="*/ 16221 w 17820"/>
                <a:gd name="connsiteY4" fmla="*/ 958 h 75013"/>
                <a:gd name="connsiteX5" fmla="*/ 10565 w 17820"/>
                <a:gd name="connsiteY5" fmla="*/ 1847 h 75013"/>
                <a:gd name="connsiteX6" fmla="*/ 10360 w 17820"/>
                <a:gd name="connsiteY6" fmla="*/ 73239 h 75013"/>
                <a:gd name="connsiteX7" fmla="*/ 13834 w 17820"/>
                <a:gd name="connsiteY7" fmla="*/ 75200 h 75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20" h="75013">
                  <a:moveTo>
                    <a:pt x="13834" y="75200"/>
                  </a:moveTo>
                  <a:cubicBezTo>
                    <a:pt x="14541" y="75200"/>
                    <a:pt x="15271" y="75010"/>
                    <a:pt x="15917" y="74623"/>
                  </a:cubicBezTo>
                  <a:cubicBezTo>
                    <a:pt x="17840" y="73467"/>
                    <a:pt x="18456" y="70982"/>
                    <a:pt x="17300" y="69066"/>
                  </a:cubicBezTo>
                  <a:cubicBezTo>
                    <a:pt x="-3140" y="35080"/>
                    <a:pt x="16905" y="6894"/>
                    <a:pt x="17103" y="6621"/>
                  </a:cubicBezTo>
                  <a:cubicBezTo>
                    <a:pt x="18425" y="4812"/>
                    <a:pt x="18022" y="2280"/>
                    <a:pt x="16221" y="958"/>
                  </a:cubicBezTo>
                  <a:cubicBezTo>
                    <a:pt x="14412" y="-350"/>
                    <a:pt x="11888" y="46"/>
                    <a:pt x="10565" y="1847"/>
                  </a:cubicBezTo>
                  <a:cubicBezTo>
                    <a:pt x="10322" y="2174"/>
                    <a:pt x="-12809" y="34708"/>
                    <a:pt x="10360" y="73239"/>
                  </a:cubicBezTo>
                  <a:cubicBezTo>
                    <a:pt x="11128" y="74501"/>
                    <a:pt x="12466" y="75200"/>
                    <a:pt x="13834" y="75200"/>
                  </a:cubicBezTo>
                  <a:close/>
                </a:path>
              </a:pathLst>
            </a:custGeom>
            <a:solidFill>
              <a:srgbClr val="231F20"/>
            </a:solidFill>
            <a:ln w="7575" cap="flat">
              <a:noFill/>
              <a:prstDash val="solid"/>
              <a:round/>
            </a:ln>
          </p:spPr>
          <p:txBody>
            <a:bodyPr rtlCol="0" anchor="ctr"/>
            <a:lstStyle/>
            <a:p>
              <a:endParaRPr lang="en-GB"/>
            </a:p>
          </p:txBody>
        </p:sp>
        <p:sp>
          <p:nvSpPr>
            <p:cNvPr id="461" name="Freeform: Shape 460">
              <a:extLst>
                <a:ext uri="{FF2B5EF4-FFF2-40B4-BE49-F238E27FC236}">
                  <a16:creationId xmlns:a16="http://schemas.microsoft.com/office/drawing/2014/main" id="{49755CC6-7BF1-4156-844C-BD17058188C9}"/>
                </a:ext>
              </a:extLst>
            </p:cNvPr>
            <p:cNvSpPr/>
            <p:nvPr/>
          </p:nvSpPr>
          <p:spPr>
            <a:xfrm>
              <a:off x="6973432" y="1312815"/>
              <a:ext cx="22279" cy="101951"/>
            </a:xfrm>
            <a:custGeom>
              <a:avLst/>
              <a:gdLst>
                <a:gd name="connsiteX0" fmla="*/ 18291 w 22279"/>
                <a:gd name="connsiteY0" fmla="*/ 102138 h 101951"/>
                <a:gd name="connsiteX1" fmla="*/ 20427 w 22279"/>
                <a:gd name="connsiteY1" fmla="*/ 101523 h 101951"/>
                <a:gd name="connsiteX2" fmla="*/ 21712 w 22279"/>
                <a:gd name="connsiteY2" fmla="*/ 95943 h 101951"/>
                <a:gd name="connsiteX3" fmla="*/ 21514 w 22279"/>
                <a:gd name="connsiteY3" fmla="*/ 6673 h 101951"/>
                <a:gd name="connsiteX4" fmla="*/ 20724 w 22279"/>
                <a:gd name="connsiteY4" fmla="*/ 1002 h 101951"/>
                <a:gd name="connsiteX5" fmla="*/ 15061 w 22279"/>
                <a:gd name="connsiteY5" fmla="*/ 1785 h 101951"/>
                <a:gd name="connsiteX6" fmla="*/ 14855 w 22279"/>
                <a:gd name="connsiteY6" fmla="*/ 100238 h 101951"/>
                <a:gd name="connsiteX7" fmla="*/ 18291 w 22279"/>
                <a:gd name="connsiteY7" fmla="*/ 102138 h 101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79" h="101951">
                  <a:moveTo>
                    <a:pt x="18291" y="102138"/>
                  </a:moveTo>
                  <a:cubicBezTo>
                    <a:pt x="19028" y="102138"/>
                    <a:pt x="19766" y="101941"/>
                    <a:pt x="20427" y="101523"/>
                  </a:cubicBezTo>
                  <a:cubicBezTo>
                    <a:pt x="22327" y="100337"/>
                    <a:pt x="22898" y="97844"/>
                    <a:pt x="21712" y="95943"/>
                  </a:cubicBezTo>
                  <a:cubicBezTo>
                    <a:pt x="-8602" y="47431"/>
                    <a:pt x="21210" y="7076"/>
                    <a:pt x="21514" y="6673"/>
                  </a:cubicBezTo>
                  <a:cubicBezTo>
                    <a:pt x="22867" y="4894"/>
                    <a:pt x="22510" y="2355"/>
                    <a:pt x="20724" y="1002"/>
                  </a:cubicBezTo>
                  <a:cubicBezTo>
                    <a:pt x="18952" y="-335"/>
                    <a:pt x="16414" y="7"/>
                    <a:pt x="15061" y="1785"/>
                  </a:cubicBezTo>
                  <a:cubicBezTo>
                    <a:pt x="14719" y="2234"/>
                    <a:pt x="-18393" y="47044"/>
                    <a:pt x="14855" y="100238"/>
                  </a:cubicBezTo>
                  <a:cubicBezTo>
                    <a:pt x="15623" y="101469"/>
                    <a:pt x="16938" y="102138"/>
                    <a:pt x="18291" y="102138"/>
                  </a:cubicBezTo>
                  <a:close/>
                </a:path>
              </a:pathLst>
            </a:custGeom>
            <a:solidFill>
              <a:srgbClr val="231F20"/>
            </a:solidFill>
            <a:ln w="7575" cap="flat">
              <a:noFill/>
              <a:prstDash val="solid"/>
              <a:round/>
            </a:ln>
          </p:spPr>
          <p:txBody>
            <a:bodyPr rtlCol="0" anchor="ctr"/>
            <a:lstStyle/>
            <a:p>
              <a:endParaRPr lang="en-GB"/>
            </a:p>
          </p:txBody>
        </p:sp>
        <p:sp>
          <p:nvSpPr>
            <p:cNvPr id="462" name="Freeform: Shape 461">
              <a:extLst>
                <a:ext uri="{FF2B5EF4-FFF2-40B4-BE49-F238E27FC236}">
                  <a16:creationId xmlns:a16="http://schemas.microsoft.com/office/drawing/2014/main" id="{8D94E761-084B-44A0-B47C-A5AADB709F6A}"/>
                </a:ext>
              </a:extLst>
            </p:cNvPr>
            <p:cNvSpPr/>
            <p:nvPr/>
          </p:nvSpPr>
          <p:spPr>
            <a:xfrm>
              <a:off x="7061531" y="1441698"/>
              <a:ext cx="36038" cy="18129"/>
            </a:xfrm>
            <a:custGeom>
              <a:avLst/>
              <a:gdLst>
                <a:gd name="connsiteX0" fmla="*/ 95 w 36038"/>
                <a:gd name="connsiteY0" fmla="*/ 223 h 18129"/>
                <a:gd name="connsiteX1" fmla="*/ 95 w 36038"/>
                <a:gd name="connsiteY1" fmla="*/ 337 h 18129"/>
                <a:gd name="connsiteX2" fmla="*/ 18110 w 36038"/>
                <a:gd name="connsiteY2" fmla="*/ 18353 h 18129"/>
                <a:gd name="connsiteX3" fmla="*/ 36133 w 36038"/>
                <a:gd name="connsiteY3" fmla="*/ 337 h 18129"/>
                <a:gd name="connsiteX4" fmla="*/ 36133 w 36038"/>
                <a:gd name="connsiteY4" fmla="*/ 223 h 18129"/>
                <a:gd name="connsiteX5" fmla="*/ 95 w 36038"/>
                <a:gd name="connsiteY5" fmla="*/ 223 h 18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038" h="18129">
                  <a:moveTo>
                    <a:pt x="95" y="223"/>
                  </a:moveTo>
                  <a:lnTo>
                    <a:pt x="95" y="337"/>
                  </a:lnTo>
                  <a:cubicBezTo>
                    <a:pt x="95" y="10288"/>
                    <a:pt x="8160" y="18353"/>
                    <a:pt x="18110" y="18353"/>
                  </a:cubicBezTo>
                  <a:cubicBezTo>
                    <a:pt x="28060" y="18353"/>
                    <a:pt x="36133" y="10288"/>
                    <a:pt x="36133" y="337"/>
                  </a:cubicBezTo>
                  <a:lnTo>
                    <a:pt x="36133" y="223"/>
                  </a:lnTo>
                  <a:lnTo>
                    <a:pt x="95" y="223"/>
                  </a:lnTo>
                  <a:close/>
                </a:path>
              </a:pathLst>
            </a:custGeom>
            <a:solidFill>
              <a:srgbClr val="231F20"/>
            </a:solidFill>
            <a:ln w="7575" cap="flat">
              <a:noFill/>
              <a:prstDash val="solid"/>
              <a:round/>
            </a:ln>
          </p:spPr>
          <p:txBody>
            <a:bodyPr rtlCol="0" anchor="ctr"/>
            <a:lstStyle/>
            <a:p>
              <a:endParaRPr lang="en-GB"/>
            </a:p>
          </p:txBody>
        </p:sp>
        <p:sp>
          <p:nvSpPr>
            <p:cNvPr id="463" name="Freeform: Shape 462">
              <a:extLst>
                <a:ext uri="{FF2B5EF4-FFF2-40B4-BE49-F238E27FC236}">
                  <a16:creationId xmlns:a16="http://schemas.microsoft.com/office/drawing/2014/main" id="{0B15A4BC-86EA-4252-89F7-6A7AFA52E9E3}"/>
                </a:ext>
              </a:extLst>
            </p:cNvPr>
            <p:cNvSpPr/>
            <p:nvPr/>
          </p:nvSpPr>
          <p:spPr>
            <a:xfrm>
              <a:off x="7020604" y="1307869"/>
              <a:ext cx="117890" cy="124107"/>
            </a:xfrm>
            <a:custGeom>
              <a:avLst/>
              <a:gdLst>
                <a:gd name="connsiteX0" fmla="*/ 116565 w 117890"/>
                <a:gd name="connsiteY0" fmla="*/ 111489 h 124107"/>
                <a:gd name="connsiteX1" fmla="*/ 100351 w 117890"/>
                <a:gd name="connsiteY1" fmla="*/ 87666 h 124107"/>
                <a:gd name="connsiteX2" fmla="*/ 100351 w 117890"/>
                <a:gd name="connsiteY2" fmla="*/ 57952 h 124107"/>
                <a:gd name="connsiteX3" fmla="*/ 67141 w 117890"/>
                <a:gd name="connsiteY3" fmla="*/ 17437 h 124107"/>
                <a:gd name="connsiteX4" fmla="*/ 67141 w 117890"/>
                <a:gd name="connsiteY4" fmla="*/ 8285 h 124107"/>
                <a:gd name="connsiteX5" fmla="*/ 59038 w 117890"/>
                <a:gd name="connsiteY5" fmla="*/ 190 h 124107"/>
                <a:gd name="connsiteX6" fmla="*/ 50935 w 117890"/>
                <a:gd name="connsiteY6" fmla="*/ 8285 h 124107"/>
                <a:gd name="connsiteX7" fmla="*/ 50935 w 117890"/>
                <a:gd name="connsiteY7" fmla="*/ 17437 h 124107"/>
                <a:gd name="connsiteX8" fmla="*/ 17732 w 117890"/>
                <a:gd name="connsiteY8" fmla="*/ 57952 h 124107"/>
                <a:gd name="connsiteX9" fmla="*/ 17732 w 117890"/>
                <a:gd name="connsiteY9" fmla="*/ 87674 h 124107"/>
                <a:gd name="connsiteX10" fmla="*/ 1511 w 117890"/>
                <a:gd name="connsiteY10" fmla="*/ 111496 h 124107"/>
                <a:gd name="connsiteX11" fmla="*/ 1047 w 117890"/>
                <a:gd name="connsiteY11" fmla="*/ 119934 h 124107"/>
                <a:gd name="connsiteX12" fmla="*/ 8284 w 117890"/>
                <a:gd name="connsiteY12" fmla="*/ 124297 h 124107"/>
                <a:gd name="connsiteX13" fmla="*/ 109792 w 117890"/>
                <a:gd name="connsiteY13" fmla="*/ 124297 h 124107"/>
                <a:gd name="connsiteX14" fmla="*/ 117036 w 117890"/>
                <a:gd name="connsiteY14" fmla="*/ 119934 h 124107"/>
                <a:gd name="connsiteX15" fmla="*/ 116565 w 117890"/>
                <a:gd name="connsiteY15" fmla="*/ 111489 h 124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7890" h="124107">
                  <a:moveTo>
                    <a:pt x="116565" y="111489"/>
                  </a:moveTo>
                  <a:lnTo>
                    <a:pt x="100351" y="87666"/>
                  </a:lnTo>
                  <a:lnTo>
                    <a:pt x="100351" y="57952"/>
                  </a:lnTo>
                  <a:cubicBezTo>
                    <a:pt x="100351" y="37908"/>
                    <a:pt x="86076" y="21200"/>
                    <a:pt x="67141" y="17437"/>
                  </a:cubicBezTo>
                  <a:lnTo>
                    <a:pt x="67141" y="8285"/>
                  </a:lnTo>
                  <a:cubicBezTo>
                    <a:pt x="67141" y="3816"/>
                    <a:pt x="63508" y="190"/>
                    <a:pt x="59038" y="190"/>
                  </a:cubicBezTo>
                  <a:cubicBezTo>
                    <a:pt x="54568" y="190"/>
                    <a:pt x="50935" y="3816"/>
                    <a:pt x="50935" y="8285"/>
                  </a:cubicBezTo>
                  <a:lnTo>
                    <a:pt x="50935" y="17437"/>
                  </a:lnTo>
                  <a:cubicBezTo>
                    <a:pt x="32008" y="21200"/>
                    <a:pt x="17732" y="37908"/>
                    <a:pt x="17732" y="57952"/>
                  </a:cubicBezTo>
                  <a:lnTo>
                    <a:pt x="17732" y="87674"/>
                  </a:lnTo>
                  <a:lnTo>
                    <a:pt x="1511" y="111496"/>
                  </a:lnTo>
                  <a:cubicBezTo>
                    <a:pt x="-192" y="114005"/>
                    <a:pt x="-374" y="117251"/>
                    <a:pt x="1047" y="119934"/>
                  </a:cubicBezTo>
                  <a:cubicBezTo>
                    <a:pt x="2461" y="122617"/>
                    <a:pt x="5243" y="124297"/>
                    <a:pt x="8284" y="124297"/>
                  </a:cubicBezTo>
                  <a:lnTo>
                    <a:pt x="109792" y="124297"/>
                  </a:lnTo>
                  <a:cubicBezTo>
                    <a:pt x="112833" y="124297"/>
                    <a:pt x="115615" y="122617"/>
                    <a:pt x="117036" y="119934"/>
                  </a:cubicBezTo>
                  <a:cubicBezTo>
                    <a:pt x="118458" y="117251"/>
                    <a:pt x="118268" y="113997"/>
                    <a:pt x="116565" y="111489"/>
                  </a:cubicBezTo>
                  <a:close/>
                </a:path>
              </a:pathLst>
            </a:custGeom>
            <a:solidFill>
              <a:srgbClr val="231F20"/>
            </a:solidFill>
            <a:ln w="7575" cap="flat">
              <a:noFill/>
              <a:prstDash val="solid"/>
              <a:round/>
            </a:ln>
          </p:spPr>
          <p:txBody>
            <a:bodyPr rtlCol="0" anchor="ctr"/>
            <a:lstStyle/>
            <a:p>
              <a:endParaRPr lang="en-GB"/>
            </a:p>
          </p:txBody>
        </p:sp>
        <p:sp>
          <p:nvSpPr>
            <p:cNvPr id="464" name="Freeform: Shape 463">
              <a:extLst>
                <a:ext uri="{FF2B5EF4-FFF2-40B4-BE49-F238E27FC236}">
                  <a16:creationId xmlns:a16="http://schemas.microsoft.com/office/drawing/2014/main" id="{6A3A71DA-3B88-43CE-9223-5F458867B308}"/>
                </a:ext>
              </a:extLst>
            </p:cNvPr>
            <p:cNvSpPr/>
            <p:nvPr/>
          </p:nvSpPr>
          <p:spPr>
            <a:xfrm>
              <a:off x="7565167" y="1187744"/>
              <a:ext cx="270866" cy="379216"/>
            </a:xfrm>
            <a:custGeom>
              <a:avLst/>
              <a:gdLst>
                <a:gd name="connsiteX0" fmla="*/ 252529 w 270866"/>
                <a:gd name="connsiteY0" fmla="*/ 379409 h 379216"/>
                <a:gd name="connsiteX1" fmla="*/ 19046 w 270866"/>
                <a:gd name="connsiteY1" fmla="*/ 379409 h 379216"/>
                <a:gd name="connsiteX2" fmla="*/ 354 w 270866"/>
                <a:gd name="connsiteY2" fmla="*/ 360718 h 379216"/>
                <a:gd name="connsiteX3" fmla="*/ 354 w 270866"/>
                <a:gd name="connsiteY3" fmla="*/ 18885 h 379216"/>
                <a:gd name="connsiteX4" fmla="*/ 19046 w 270866"/>
                <a:gd name="connsiteY4" fmla="*/ 193 h 379216"/>
                <a:gd name="connsiteX5" fmla="*/ 252529 w 270866"/>
                <a:gd name="connsiteY5" fmla="*/ 193 h 379216"/>
                <a:gd name="connsiteX6" fmla="*/ 271221 w 270866"/>
                <a:gd name="connsiteY6" fmla="*/ 18885 h 379216"/>
                <a:gd name="connsiteX7" fmla="*/ 271221 w 270866"/>
                <a:gd name="connsiteY7" fmla="*/ 360718 h 379216"/>
                <a:gd name="connsiteX8" fmla="*/ 252529 w 270866"/>
                <a:gd name="connsiteY8" fmla="*/ 379409 h 379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866" h="379216">
                  <a:moveTo>
                    <a:pt x="252529" y="379409"/>
                  </a:moveTo>
                  <a:lnTo>
                    <a:pt x="19046" y="379409"/>
                  </a:lnTo>
                  <a:cubicBezTo>
                    <a:pt x="8723" y="379409"/>
                    <a:pt x="354" y="371033"/>
                    <a:pt x="354" y="360718"/>
                  </a:cubicBezTo>
                  <a:lnTo>
                    <a:pt x="354" y="18885"/>
                  </a:lnTo>
                  <a:cubicBezTo>
                    <a:pt x="354" y="8562"/>
                    <a:pt x="8723" y="193"/>
                    <a:pt x="19046" y="193"/>
                  </a:cubicBezTo>
                  <a:lnTo>
                    <a:pt x="252529" y="193"/>
                  </a:lnTo>
                  <a:cubicBezTo>
                    <a:pt x="262859" y="193"/>
                    <a:pt x="271221" y="8562"/>
                    <a:pt x="271221" y="18885"/>
                  </a:cubicBezTo>
                  <a:lnTo>
                    <a:pt x="271221" y="360718"/>
                  </a:lnTo>
                  <a:cubicBezTo>
                    <a:pt x="271221" y="371033"/>
                    <a:pt x="262859" y="379409"/>
                    <a:pt x="252529" y="379409"/>
                  </a:cubicBezTo>
                  <a:close/>
                </a:path>
              </a:pathLst>
            </a:custGeom>
            <a:solidFill>
              <a:schemeClr val="bg1">
                <a:lumMod val="75000"/>
              </a:schemeClr>
            </a:solidFill>
            <a:ln w="7575" cap="flat">
              <a:noFill/>
              <a:prstDash val="solid"/>
              <a:round/>
            </a:ln>
          </p:spPr>
          <p:txBody>
            <a:bodyPr rtlCol="0" anchor="ctr"/>
            <a:lstStyle/>
            <a:p>
              <a:endParaRPr lang="en-GB"/>
            </a:p>
          </p:txBody>
        </p:sp>
        <p:sp>
          <p:nvSpPr>
            <p:cNvPr id="465" name="Freeform: Shape 464">
              <a:extLst>
                <a:ext uri="{FF2B5EF4-FFF2-40B4-BE49-F238E27FC236}">
                  <a16:creationId xmlns:a16="http://schemas.microsoft.com/office/drawing/2014/main" id="{22BF0E56-08A4-4C12-B7A1-49D63795479D}"/>
                </a:ext>
              </a:extLst>
            </p:cNvPr>
            <p:cNvSpPr/>
            <p:nvPr/>
          </p:nvSpPr>
          <p:spPr>
            <a:xfrm>
              <a:off x="7554396" y="1176973"/>
              <a:ext cx="292409" cy="400758"/>
            </a:xfrm>
            <a:custGeom>
              <a:avLst/>
              <a:gdLst>
                <a:gd name="connsiteX0" fmla="*/ 263300 w 292409"/>
                <a:gd name="connsiteY0" fmla="*/ 400952 h 400758"/>
                <a:gd name="connsiteX1" fmla="*/ 292763 w 292409"/>
                <a:gd name="connsiteY1" fmla="*/ 371489 h 400758"/>
                <a:gd name="connsiteX2" fmla="*/ 292763 w 292409"/>
                <a:gd name="connsiteY2" fmla="*/ 29656 h 400758"/>
                <a:gd name="connsiteX3" fmla="*/ 263300 w 292409"/>
                <a:gd name="connsiteY3" fmla="*/ 193 h 400758"/>
                <a:gd name="connsiteX4" fmla="*/ 29817 w 292409"/>
                <a:gd name="connsiteY4" fmla="*/ 193 h 400758"/>
                <a:gd name="connsiteX5" fmla="*/ 354 w 292409"/>
                <a:gd name="connsiteY5" fmla="*/ 29656 h 400758"/>
                <a:gd name="connsiteX6" fmla="*/ 354 w 292409"/>
                <a:gd name="connsiteY6" fmla="*/ 371489 h 400758"/>
                <a:gd name="connsiteX7" fmla="*/ 29817 w 292409"/>
                <a:gd name="connsiteY7" fmla="*/ 400952 h 400758"/>
                <a:gd name="connsiteX8" fmla="*/ 263300 w 292409"/>
                <a:gd name="connsiteY8" fmla="*/ 400952 h 400758"/>
                <a:gd name="connsiteX9" fmla="*/ 263300 w 292409"/>
                <a:gd name="connsiteY9" fmla="*/ 379409 h 400758"/>
                <a:gd name="connsiteX10" fmla="*/ 29817 w 292409"/>
                <a:gd name="connsiteY10" fmla="*/ 379409 h 400758"/>
                <a:gd name="connsiteX11" fmla="*/ 21896 w 292409"/>
                <a:gd name="connsiteY11" fmla="*/ 371489 h 400758"/>
                <a:gd name="connsiteX12" fmla="*/ 21896 w 292409"/>
                <a:gd name="connsiteY12" fmla="*/ 29656 h 400758"/>
                <a:gd name="connsiteX13" fmla="*/ 29817 w 292409"/>
                <a:gd name="connsiteY13" fmla="*/ 21735 h 400758"/>
                <a:gd name="connsiteX14" fmla="*/ 263300 w 292409"/>
                <a:gd name="connsiteY14" fmla="*/ 21735 h 400758"/>
                <a:gd name="connsiteX15" fmla="*/ 271221 w 292409"/>
                <a:gd name="connsiteY15" fmla="*/ 29656 h 400758"/>
                <a:gd name="connsiteX16" fmla="*/ 271221 w 292409"/>
                <a:gd name="connsiteY16" fmla="*/ 371489 h 400758"/>
                <a:gd name="connsiteX17" fmla="*/ 263300 w 292409"/>
                <a:gd name="connsiteY17" fmla="*/ 379409 h 400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2409" h="400758">
                  <a:moveTo>
                    <a:pt x="263300" y="400952"/>
                  </a:moveTo>
                  <a:cubicBezTo>
                    <a:pt x="279582" y="400952"/>
                    <a:pt x="292763" y="387748"/>
                    <a:pt x="292763" y="371489"/>
                  </a:cubicBezTo>
                  <a:cubicBezTo>
                    <a:pt x="292763" y="371489"/>
                    <a:pt x="292763" y="29656"/>
                    <a:pt x="292763" y="29656"/>
                  </a:cubicBezTo>
                  <a:cubicBezTo>
                    <a:pt x="292763" y="13381"/>
                    <a:pt x="279582" y="193"/>
                    <a:pt x="263300" y="193"/>
                  </a:cubicBezTo>
                  <a:lnTo>
                    <a:pt x="29817" y="193"/>
                  </a:lnTo>
                  <a:cubicBezTo>
                    <a:pt x="13542" y="193"/>
                    <a:pt x="354" y="13381"/>
                    <a:pt x="354" y="29656"/>
                  </a:cubicBezTo>
                  <a:cubicBezTo>
                    <a:pt x="354" y="29656"/>
                    <a:pt x="354" y="371489"/>
                    <a:pt x="354" y="371489"/>
                  </a:cubicBezTo>
                  <a:cubicBezTo>
                    <a:pt x="354" y="387748"/>
                    <a:pt x="13542" y="400952"/>
                    <a:pt x="29817" y="400952"/>
                  </a:cubicBezTo>
                  <a:cubicBezTo>
                    <a:pt x="29817" y="400952"/>
                    <a:pt x="263300" y="400952"/>
                    <a:pt x="263300" y="400952"/>
                  </a:cubicBezTo>
                  <a:close/>
                  <a:moveTo>
                    <a:pt x="263300" y="379409"/>
                  </a:moveTo>
                  <a:lnTo>
                    <a:pt x="29817" y="379409"/>
                  </a:lnTo>
                  <a:cubicBezTo>
                    <a:pt x="25446" y="379409"/>
                    <a:pt x="21896" y="375860"/>
                    <a:pt x="21896" y="371489"/>
                  </a:cubicBezTo>
                  <a:lnTo>
                    <a:pt x="21896" y="29656"/>
                  </a:lnTo>
                  <a:cubicBezTo>
                    <a:pt x="21896" y="25285"/>
                    <a:pt x="25446" y="21735"/>
                    <a:pt x="29817" y="21735"/>
                  </a:cubicBezTo>
                  <a:cubicBezTo>
                    <a:pt x="29817" y="21735"/>
                    <a:pt x="263300" y="21735"/>
                    <a:pt x="263300" y="21735"/>
                  </a:cubicBezTo>
                  <a:cubicBezTo>
                    <a:pt x="267678" y="21735"/>
                    <a:pt x="271221" y="25285"/>
                    <a:pt x="271221" y="29656"/>
                  </a:cubicBezTo>
                  <a:lnTo>
                    <a:pt x="271221" y="371489"/>
                  </a:lnTo>
                  <a:cubicBezTo>
                    <a:pt x="271221" y="375860"/>
                    <a:pt x="267678" y="379409"/>
                    <a:pt x="263300" y="379409"/>
                  </a:cubicBezTo>
                  <a:close/>
                </a:path>
              </a:pathLst>
            </a:custGeom>
            <a:solidFill>
              <a:srgbClr val="231F20"/>
            </a:solidFill>
            <a:ln w="7575" cap="flat">
              <a:noFill/>
              <a:prstDash val="solid"/>
              <a:round/>
            </a:ln>
          </p:spPr>
          <p:txBody>
            <a:bodyPr rtlCol="0" anchor="ctr"/>
            <a:lstStyle/>
            <a:p>
              <a:endParaRPr lang="en-GB"/>
            </a:p>
          </p:txBody>
        </p:sp>
        <p:sp>
          <p:nvSpPr>
            <p:cNvPr id="466" name="Freeform: Shape 465">
              <a:extLst>
                <a:ext uri="{FF2B5EF4-FFF2-40B4-BE49-F238E27FC236}">
                  <a16:creationId xmlns:a16="http://schemas.microsoft.com/office/drawing/2014/main" id="{76A21933-6130-4845-A30E-7613257EBCF7}"/>
                </a:ext>
              </a:extLst>
            </p:cNvPr>
            <p:cNvSpPr/>
            <p:nvPr/>
          </p:nvSpPr>
          <p:spPr>
            <a:xfrm>
              <a:off x="7186923" y="1092948"/>
              <a:ext cx="406300" cy="568809"/>
            </a:xfrm>
            <a:custGeom>
              <a:avLst/>
              <a:gdLst>
                <a:gd name="connsiteX0" fmla="*/ 378483 w 406300"/>
                <a:gd name="connsiteY0" fmla="*/ 569002 h 568809"/>
                <a:gd name="connsiteX1" fmla="*/ 28266 w 406300"/>
                <a:gd name="connsiteY1" fmla="*/ 569002 h 568809"/>
                <a:gd name="connsiteX2" fmla="*/ 224 w 406300"/>
                <a:gd name="connsiteY2" fmla="*/ 540969 h 568809"/>
                <a:gd name="connsiteX3" fmla="*/ 224 w 406300"/>
                <a:gd name="connsiteY3" fmla="*/ 28227 h 568809"/>
                <a:gd name="connsiteX4" fmla="*/ 28266 w 406300"/>
                <a:gd name="connsiteY4" fmla="*/ 193 h 568809"/>
                <a:gd name="connsiteX5" fmla="*/ 378483 w 406300"/>
                <a:gd name="connsiteY5" fmla="*/ 193 h 568809"/>
                <a:gd name="connsiteX6" fmla="*/ 406525 w 406300"/>
                <a:gd name="connsiteY6" fmla="*/ 28227 h 568809"/>
                <a:gd name="connsiteX7" fmla="*/ 406525 w 406300"/>
                <a:gd name="connsiteY7" fmla="*/ 540969 h 568809"/>
                <a:gd name="connsiteX8" fmla="*/ 378483 w 406300"/>
                <a:gd name="connsiteY8" fmla="*/ 569002 h 568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300" h="568809">
                  <a:moveTo>
                    <a:pt x="378483" y="569002"/>
                  </a:moveTo>
                  <a:lnTo>
                    <a:pt x="28266" y="569002"/>
                  </a:lnTo>
                  <a:cubicBezTo>
                    <a:pt x="12782" y="569002"/>
                    <a:pt x="224" y="556453"/>
                    <a:pt x="224" y="540969"/>
                  </a:cubicBezTo>
                  <a:lnTo>
                    <a:pt x="224" y="28227"/>
                  </a:lnTo>
                  <a:cubicBezTo>
                    <a:pt x="224" y="12743"/>
                    <a:pt x="12782" y="193"/>
                    <a:pt x="28266" y="193"/>
                  </a:cubicBezTo>
                  <a:lnTo>
                    <a:pt x="378483" y="193"/>
                  </a:lnTo>
                  <a:cubicBezTo>
                    <a:pt x="393967" y="193"/>
                    <a:pt x="406525" y="12743"/>
                    <a:pt x="406525" y="28227"/>
                  </a:cubicBezTo>
                  <a:lnTo>
                    <a:pt x="406525" y="540969"/>
                  </a:lnTo>
                  <a:cubicBezTo>
                    <a:pt x="406525" y="556453"/>
                    <a:pt x="393967" y="569002"/>
                    <a:pt x="378483" y="569002"/>
                  </a:cubicBezTo>
                  <a:close/>
                </a:path>
              </a:pathLst>
            </a:custGeom>
            <a:solidFill>
              <a:schemeClr val="bg1">
                <a:lumMod val="75000"/>
              </a:schemeClr>
            </a:solidFill>
            <a:ln w="7575" cap="flat">
              <a:noFill/>
              <a:prstDash val="solid"/>
              <a:round/>
            </a:ln>
          </p:spPr>
          <p:txBody>
            <a:bodyPr rtlCol="0" anchor="ctr"/>
            <a:lstStyle/>
            <a:p>
              <a:endParaRPr lang="en-GB"/>
            </a:p>
          </p:txBody>
        </p:sp>
        <p:sp>
          <p:nvSpPr>
            <p:cNvPr id="467" name="Freeform: Shape 466">
              <a:extLst>
                <a:ext uri="{FF2B5EF4-FFF2-40B4-BE49-F238E27FC236}">
                  <a16:creationId xmlns:a16="http://schemas.microsoft.com/office/drawing/2014/main" id="{B36C1737-70A0-4046-A925-FED617275285}"/>
                </a:ext>
              </a:extLst>
            </p:cNvPr>
            <p:cNvSpPr/>
            <p:nvPr/>
          </p:nvSpPr>
          <p:spPr>
            <a:xfrm>
              <a:off x="7170763" y="1076787"/>
              <a:ext cx="438621" cy="601130"/>
            </a:xfrm>
            <a:custGeom>
              <a:avLst/>
              <a:gdLst>
                <a:gd name="connsiteX0" fmla="*/ 394644 w 438621"/>
                <a:gd name="connsiteY0" fmla="*/ 601323 h 601130"/>
                <a:gd name="connsiteX1" fmla="*/ 438846 w 438621"/>
                <a:gd name="connsiteY1" fmla="*/ 557129 h 601130"/>
                <a:gd name="connsiteX2" fmla="*/ 438846 w 438621"/>
                <a:gd name="connsiteY2" fmla="*/ 44387 h 601130"/>
                <a:gd name="connsiteX3" fmla="*/ 394644 w 438621"/>
                <a:gd name="connsiteY3" fmla="*/ 193 h 601130"/>
                <a:gd name="connsiteX4" fmla="*/ 44426 w 438621"/>
                <a:gd name="connsiteY4" fmla="*/ 193 h 601130"/>
                <a:gd name="connsiteX5" fmla="*/ 224 w 438621"/>
                <a:gd name="connsiteY5" fmla="*/ 44387 h 601130"/>
                <a:gd name="connsiteX6" fmla="*/ 224 w 438621"/>
                <a:gd name="connsiteY6" fmla="*/ 557129 h 601130"/>
                <a:gd name="connsiteX7" fmla="*/ 44426 w 438621"/>
                <a:gd name="connsiteY7" fmla="*/ 601323 h 601130"/>
                <a:gd name="connsiteX8" fmla="*/ 394644 w 438621"/>
                <a:gd name="connsiteY8" fmla="*/ 601323 h 601130"/>
                <a:gd name="connsiteX9" fmla="*/ 394644 w 438621"/>
                <a:gd name="connsiteY9" fmla="*/ 569002 h 601130"/>
                <a:gd name="connsiteX10" fmla="*/ 44426 w 438621"/>
                <a:gd name="connsiteY10" fmla="*/ 569002 h 601130"/>
                <a:gd name="connsiteX11" fmla="*/ 32545 w 438621"/>
                <a:gd name="connsiteY11" fmla="*/ 557129 h 601130"/>
                <a:gd name="connsiteX12" fmla="*/ 32545 w 438621"/>
                <a:gd name="connsiteY12" fmla="*/ 44387 h 601130"/>
                <a:gd name="connsiteX13" fmla="*/ 44426 w 438621"/>
                <a:gd name="connsiteY13" fmla="*/ 32514 h 601130"/>
                <a:gd name="connsiteX14" fmla="*/ 394644 w 438621"/>
                <a:gd name="connsiteY14" fmla="*/ 32514 h 601130"/>
                <a:gd name="connsiteX15" fmla="*/ 406525 w 438621"/>
                <a:gd name="connsiteY15" fmla="*/ 44387 h 601130"/>
                <a:gd name="connsiteX16" fmla="*/ 406525 w 438621"/>
                <a:gd name="connsiteY16" fmla="*/ 557129 h 601130"/>
                <a:gd name="connsiteX17" fmla="*/ 394644 w 438621"/>
                <a:gd name="connsiteY17" fmla="*/ 569002 h 601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8621" h="601130">
                  <a:moveTo>
                    <a:pt x="394644" y="601323"/>
                  </a:moveTo>
                  <a:cubicBezTo>
                    <a:pt x="419052" y="601323"/>
                    <a:pt x="438846" y="581537"/>
                    <a:pt x="438846" y="557129"/>
                  </a:cubicBezTo>
                  <a:lnTo>
                    <a:pt x="438846" y="44387"/>
                  </a:lnTo>
                  <a:cubicBezTo>
                    <a:pt x="438846" y="19979"/>
                    <a:pt x="419052" y="193"/>
                    <a:pt x="394644" y="193"/>
                  </a:cubicBezTo>
                  <a:lnTo>
                    <a:pt x="44426" y="193"/>
                  </a:lnTo>
                  <a:cubicBezTo>
                    <a:pt x="20018" y="193"/>
                    <a:pt x="224" y="19979"/>
                    <a:pt x="224" y="44387"/>
                  </a:cubicBezTo>
                  <a:cubicBezTo>
                    <a:pt x="224" y="44387"/>
                    <a:pt x="224" y="557129"/>
                    <a:pt x="224" y="557129"/>
                  </a:cubicBezTo>
                  <a:cubicBezTo>
                    <a:pt x="224" y="581537"/>
                    <a:pt x="20018" y="601323"/>
                    <a:pt x="44426" y="601323"/>
                  </a:cubicBezTo>
                  <a:lnTo>
                    <a:pt x="394644" y="601323"/>
                  </a:lnTo>
                  <a:close/>
                  <a:moveTo>
                    <a:pt x="394644" y="569002"/>
                  </a:moveTo>
                  <a:lnTo>
                    <a:pt x="44426" y="569002"/>
                  </a:lnTo>
                  <a:cubicBezTo>
                    <a:pt x="37866" y="569002"/>
                    <a:pt x="32545" y="563689"/>
                    <a:pt x="32545" y="557129"/>
                  </a:cubicBezTo>
                  <a:lnTo>
                    <a:pt x="32545" y="44387"/>
                  </a:lnTo>
                  <a:cubicBezTo>
                    <a:pt x="32545" y="37827"/>
                    <a:pt x="37866" y="32514"/>
                    <a:pt x="44426" y="32514"/>
                  </a:cubicBezTo>
                  <a:cubicBezTo>
                    <a:pt x="44426" y="32514"/>
                    <a:pt x="394644" y="32514"/>
                    <a:pt x="394644" y="32514"/>
                  </a:cubicBezTo>
                  <a:cubicBezTo>
                    <a:pt x="401204" y="32514"/>
                    <a:pt x="406525" y="37827"/>
                    <a:pt x="406525" y="44387"/>
                  </a:cubicBezTo>
                  <a:cubicBezTo>
                    <a:pt x="406525" y="44387"/>
                    <a:pt x="406525" y="557129"/>
                    <a:pt x="406525" y="557129"/>
                  </a:cubicBezTo>
                  <a:cubicBezTo>
                    <a:pt x="406525" y="563689"/>
                    <a:pt x="401204" y="569002"/>
                    <a:pt x="394644" y="569002"/>
                  </a:cubicBezTo>
                  <a:close/>
                </a:path>
              </a:pathLst>
            </a:custGeom>
            <a:solidFill>
              <a:srgbClr val="231F20"/>
            </a:solidFill>
            <a:ln w="7575" cap="flat">
              <a:noFill/>
              <a:prstDash val="solid"/>
              <a:round/>
            </a:ln>
          </p:spPr>
          <p:txBody>
            <a:bodyPr rtlCol="0" anchor="ctr"/>
            <a:lstStyle/>
            <a:p>
              <a:endParaRPr lang="en-GB"/>
            </a:p>
          </p:txBody>
        </p:sp>
        <p:sp>
          <p:nvSpPr>
            <p:cNvPr id="468" name="Freeform: Shape 467">
              <a:extLst>
                <a:ext uri="{FF2B5EF4-FFF2-40B4-BE49-F238E27FC236}">
                  <a16:creationId xmlns:a16="http://schemas.microsoft.com/office/drawing/2014/main" id="{DC14FF3C-C4E7-4DB1-9947-EA306BD2F0C6}"/>
                </a:ext>
              </a:extLst>
            </p:cNvPr>
            <p:cNvSpPr/>
            <p:nvPr/>
          </p:nvSpPr>
          <p:spPr>
            <a:xfrm>
              <a:off x="7237845" y="1294847"/>
              <a:ext cx="306258" cy="257435"/>
            </a:xfrm>
            <a:custGeom>
              <a:avLst/>
              <a:gdLst>
                <a:gd name="connsiteX0" fmla="*/ 89966 w 306258"/>
                <a:gd name="connsiteY0" fmla="*/ 45607 h 257435"/>
                <a:gd name="connsiteX1" fmla="*/ 153354 w 306258"/>
                <a:gd name="connsiteY1" fmla="*/ 19466 h 257435"/>
                <a:gd name="connsiteX2" fmla="*/ 216727 w 306258"/>
                <a:gd name="connsiteY2" fmla="*/ 45607 h 257435"/>
                <a:gd name="connsiteX3" fmla="*/ 153354 w 306258"/>
                <a:gd name="connsiteY3" fmla="*/ 108995 h 257435"/>
                <a:gd name="connsiteX4" fmla="*/ 89966 w 306258"/>
                <a:gd name="connsiteY4" fmla="*/ 45607 h 257435"/>
                <a:gd name="connsiteX5" fmla="*/ 161237 w 306258"/>
                <a:gd name="connsiteY5" fmla="*/ 193553 h 257435"/>
                <a:gd name="connsiteX6" fmla="*/ 161237 w 306258"/>
                <a:gd name="connsiteY6" fmla="*/ 238104 h 257435"/>
                <a:gd name="connsiteX7" fmla="*/ 145456 w 306258"/>
                <a:gd name="connsiteY7" fmla="*/ 238104 h 257435"/>
                <a:gd name="connsiteX8" fmla="*/ 145456 w 306258"/>
                <a:gd name="connsiteY8" fmla="*/ 192732 h 257435"/>
                <a:gd name="connsiteX9" fmla="*/ 104850 w 306258"/>
                <a:gd name="connsiteY9" fmla="*/ 142738 h 257435"/>
                <a:gd name="connsiteX10" fmla="*/ 112413 w 306258"/>
                <a:gd name="connsiteY10" fmla="*/ 115319 h 257435"/>
                <a:gd name="connsiteX11" fmla="*/ 153354 w 306258"/>
                <a:gd name="connsiteY11" fmla="*/ 126547 h 257435"/>
                <a:gd name="connsiteX12" fmla="*/ 194356 w 306258"/>
                <a:gd name="connsiteY12" fmla="*/ 115289 h 257435"/>
                <a:gd name="connsiteX13" fmla="*/ 203972 w 306258"/>
                <a:gd name="connsiteY13" fmla="*/ 143695 h 257435"/>
                <a:gd name="connsiteX14" fmla="*/ 161237 w 306258"/>
                <a:gd name="connsiteY14" fmla="*/ 193553 h 257435"/>
                <a:gd name="connsiteX15" fmla="*/ 52819 w 306258"/>
                <a:gd name="connsiteY15" fmla="*/ 171790 h 257435"/>
                <a:gd name="connsiteX16" fmla="*/ 62723 w 306258"/>
                <a:gd name="connsiteY16" fmla="*/ 165048 h 257435"/>
                <a:gd name="connsiteX17" fmla="*/ 74764 w 306258"/>
                <a:gd name="connsiteY17" fmla="*/ 159331 h 257435"/>
                <a:gd name="connsiteX18" fmla="*/ 78458 w 306258"/>
                <a:gd name="connsiteY18" fmla="*/ 257647 h 257435"/>
                <a:gd name="connsiteX19" fmla="*/ 228250 w 306258"/>
                <a:gd name="connsiteY19" fmla="*/ 257647 h 257435"/>
                <a:gd name="connsiteX20" fmla="*/ 231937 w 306258"/>
                <a:gd name="connsiteY20" fmla="*/ 159331 h 257435"/>
                <a:gd name="connsiteX21" fmla="*/ 243978 w 306258"/>
                <a:gd name="connsiteY21" fmla="*/ 165048 h 257435"/>
                <a:gd name="connsiteX22" fmla="*/ 253890 w 306258"/>
                <a:gd name="connsiteY22" fmla="*/ 171790 h 257435"/>
                <a:gd name="connsiteX23" fmla="*/ 250378 w 306258"/>
                <a:gd name="connsiteY23" fmla="*/ 257647 h 257435"/>
                <a:gd name="connsiteX24" fmla="*/ 306483 w 306258"/>
                <a:gd name="connsiteY24" fmla="*/ 257647 h 257435"/>
                <a:gd name="connsiteX25" fmla="*/ 306483 w 306258"/>
                <a:gd name="connsiteY25" fmla="*/ 238104 h 257435"/>
                <a:gd name="connsiteX26" fmla="*/ 216909 w 306258"/>
                <a:gd name="connsiteY26" fmla="*/ 132058 h 257435"/>
                <a:gd name="connsiteX27" fmla="*/ 211862 w 306258"/>
                <a:gd name="connsiteY27" fmla="*/ 101386 h 257435"/>
                <a:gd name="connsiteX28" fmla="*/ 233700 w 306258"/>
                <a:gd name="connsiteY28" fmla="*/ 38112 h 257435"/>
                <a:gd name="connsiteX29" fmla="*/ 253122 w 306258"/>
                <a:gd name="connsiteY29" fmla="*/ 19406 h 257435"/>
                <a:gd name="connsiteX30" fmla="*/ 153347 w 306258"/>
                <a:gd name="connsiteY30" fmla="*/ 212 h 257435"/>
                <a:gd name="connsiteX31" fmla="*/ 53579 w 306258"/>
                <a:gd name="connsiteY31" fmla="*/ 19406 h 257435"/>
                <a:gd name="connsiteX32" fmla="*/ 73137 w 306258"/>
                <a:gd name="connsiteY32" fmla="*/ 37542 h 257435"/>
                <a:gd name="connsiteX33" fmla="*/ 94922 w 306258"/>
                <a:gd name="connsiteY33" fmla="*/ 101477 h 257435"/>
                <a:gd name="connsiteX34" fmla="*/ 89860 w 306258"/>
                <a:gd name="connsiteY34" fmla="*/ 132065 h 257435"/>
                <a:gd name="connsiteX35" fmla="*/ 225 w 306258"/>
                <a:gd name="connsiteY35" fmla="*/ 238104 h 257435"/>
                <a:gd name="connsiteX36" fmla="*/ 225 w 306258"/>
                <a:gd name="connsiteY36" fmla="*/ 257647 h 257435"/>
                <a:gd name="connsiteX37" fmla="*/ 56330 w 306258"/>
                <a:gd name="connsiteY37" fmla="*/ 257647 h 257435"/>
                <a:gd name="connsiteX38" fmla="*/ 52819 w 306258"/>
                <a:gd name="connsiteY38" fmla="*/ 171790 h 257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06258" h="257435">
                  <a:moveTo>
                    <a:pt x="89966" y="45607"/>
                  </a:moveTo>
                  <a:cubicBezTo>
                    <a:pt x="89966" y="27037"/>
                    <a:pt x="108339" y="19466"/>
                    <a:pt x="153354" y="19466"/>
                  </a:cubicBezTo>
                  <a:cubicBezTo>
                    <a:pt x="198962" y="19466"/>
                    <a:pt x="216727" y="26794"/>
                    <a:pt x="216727" y="45607"/>
                  </a:cubicBezTo>
                  <a:cubicBezTo>
                    <a:pt x="216727" y="80558"/>
                    <a:pt x="188298" y="108995"/>
                    <a:pt x="153354" y="108995"/>
                  </a:cubicBezTo>
                  <a:cubicBezTo>
                    <a:pt x="118403" y="108995"/>
                    <a:pt x="89966" y="80558"/>
                    <a:pt x="89966" y="45607"/>
                  </a:cubicBezTo>
                  <a:close/>
                  <a:moveTo>
                    <a:pt x="161237" y="193553"/>
                  </a:moveTo>
                  <a:lnTo>
                    <a:pt x="161237" y="238104"/>
                  </a:lnTo>
                  <a:lnTo>
                    <a:pt x="145456" y="238104"/>
                  </a:lnTo>
                  <a:lnTo>
                    <a:pt x="145456" y="192732"/>
                  </a:lnTo>
                  <a:lnTo>
                    <a:pt x="104850" y="142738"/>
                  </a:lnTo>
                  <a:cubicBezTo>
                    <a:pt x="107366" y="137105"/>
                    <a:pt x="111486" y="124616"/>
                    <a:pt x="112413" y="115319"/>
                  </a:cubicBezTo>
                  <a:cubicBezTo>
                    <a:pt x="124446" y="122412"/>
                    <a:pt x="138410" y="126547"/>
                    <a:pt x="153354" y="126547"/>
                  </a:cubicBezTo>
                  <a:cubicBezTo>
                    <a:pt x="168321" y="126547"/>
                    <a:pt x="182300" y="122404"/>
                    <a:pt x="194356" y="115289"/>
                  </a:cubicBezTo>
                  <a:cubicBezTo>
                    <a:pt x="195329" y="125406"/>
                    <a:pt x="201182" y="137857"/>
                    <a:pt x="203972" y="143695"/>
                  </a:cubicBezTo>
                  <a:lnTo>
                    <a:pt x="161237" y="193553"/>
                  </a:lnTo>
                  <a:close/>
                  <a:moveTo>
                    <a:pt x="52819" y="171790"/>
                  </a:moveTo>
                  <a:cubicBezTo>
                    <a:pt x="52819" y="171790"/>
                    <a:pt x="56026" y="168711"/>
                    <a:pt x="62723" y="165048"/>
                  </a:cubicBezTo>
                  <a:cubicBezTo>
                    <a:pt x="68120" y="162091"/>
                    <a:pt x="74764" y="159331"/>
                    <a:pt x="74764" y="159331"/>
                  </a:cubicBezTo>
                  <a:lnTo>
                    <a:pt x="78458" y="257647"/>
                  </a:lnTo>
                  <a:lnTo>
                    <a:pt x="228250" y="257647"/>
                  </a:lnTo>
                  <a:lnTo>
                    <a:pt x="231937" y="159331"/>
                  </a:lnTo>
                  <a:cubicBezTo>
                    <a:pt x="231937" y="159331"/>
                    <a:pt x="238581" y="162091"/>
                    <a:pt x="243978" y="165048"/>
                  </a:cubicBezTo>
                  <a:cubicBezTo>
                    <a:pt x="250690" y="168711"/>
                    <a:pt x="253890" y="171790"/>
                    <a:pt x="253890" y="171790"/>
                  </a:cubicBezTo>
                  <a:lnTo>
                    <a:pt x="250378" y="257647"/>
                  </a:lnTo>
                  <a:lnTo>
                    <a:pt x="306483" y="257647"/>
                  </a:lnTo>
                  <a:lnTo>
                    <a:pt x="306483" y="238104"/>
                  </a:lnTo>
                  <a:cubicBezTo>
                    <a:pt x="306483" y="188445"/>
                    <a:pt x="273007" y="148978"/>
                    <a:pt x="216909" y="132058"/>
                  </a:cubicBezTo>
                  <a:cubicBezTo>
                    <a:pt x="213869" y="125893"/>
                    <a:pt x="210516" y="115532"/>
                    <a:pt x="211862" y="101386"/>
                  </a:cubicBezTo>
                  <a:cubicBezTo>
                    <a:pt x="223971" y="88677"/>
                    <a:pt x="236460" y="67507"/>
                    <a:pt x="233700" y="38112"/>
                  </a:cubicBezTo>
                  <a:cubicBezTo>
                    <a:pt x="249154" y="33574"/>
                    <a:pt x="253122" y="27053"/>
                    <a:pt x="253122" y="19406"/>
                  </a:cubicBezTo>
                  <a:cubicBezTo>
                    <a:pt x="253122" y="4575"/>
                    <a:pt x="225711" y="212"/>
                    <a:pt x="153347" y="212"/>
                  </a:cubicBezTo>
                  <a:cubicBezTo>
                    <a:pt x="79697" y="212"/>
                    <a:pt x="53579" y="4575"/>
                    <a:pt x="53579" y="19406"/>
                  </a:cubicBezTo>
                  <a:cubicBezTo>
                    <a:pt x="53579" y="26733"/>
                    <a:pt x="58535" y="33035"/>
                    <a:pt x="73137" y="37542"/>
                  </a:cubicBezTo>
                  <a:cubicBezTo>
                    <a:pt x="69830" y="66017"/>
                    <a:pt x="82601" y="88585"/>
                    <a:pt x="94922" y="101477"/>
                  </a:cubicBezTo>
                  <a:cubicBezTo>
                    <a:pt x="96230" y="115471"/>
                    <a:pt x="92923" y="125847"/>
                    <a:pt x="89860" y="132065"/>
                  </a:cubicBezTo>
                  <a:cubicBezTo>
                    <a:pt x="33663" y="148994"/>
                    <a:pt x="225" y="188285"/>
                    <a:pt x="225" y="238104"/>
                  </a:cubicBezTo>
                  <a:lnTo>
                    <a:pt x="225" y="257647"/>
                  </a:lnTo>
                  <a:lnTo>
                    <a:pt x="56330" y="257647"/>
                  </a:lnTo>
                  <a:lnTo>
                    <a:pt x="52819" y="171790"/>
                  </a:lnTo>
                  <a:close/>
                </a:path>
              </a:pathLst>
            </a:custGeom>
            <a:solidFill>
              <a:srgbClr val="231F20"/>
            </a:solidFill>
            <a:ln w="7575" cap="flat">
              <a:noFill/>
              <a:prstDash val="solid"/>
              <a:round/>
            </a:ln>
          </p:spPr>
          <p:txBody>
            <a:bodyPr rtlCol="0" anchor="ctr"/>
            <a:lstStyle/>
            <a:p>
              <a:endParaRPr lang="en-GB"/>
            </a:p>
          </p:txBody>
        </p:sp>
        <p:sp>
          <p:nvSpPr>
            <p:cNvPr id="469" name="Freeform: Shape 468">
              <a:extLst>
                <a:ext uri="{FF2B5EF4-FFF2-40B4-BE49-F238E27FC236}">
                  <a16:creationId xmlns:a16="http://schemas.microsoft.com/office/drawing/2014/main" id="{298431DE-E5E3-48AA-B0FA-19320E7ED06A}"/>
                </a:ext>
              </a:extLst>
            </p:cNvPr>
            <p:cNvSpPr/>
            <p:nvPr/>
          </p:nvSpPr>
          <p:spPr>
            <a:xfrm>
              <a:off x="7295114" y="1212053"/>
              <a:ext cx="54008" cy="76386"/>
            </a:xfrm>
            <a:custGeom>
              <a:avLst/>
              <a:gdLst>
                <a:gd name="connsiteX0" fmla="*/ 46785 w 54008"/>
                <a:gd name="connsiteY0" fmla="*/ 69989 h 76386"/>
                <a:gd name="connsiteX1" fmla="*/ 53489 w 54008"/>
                <a:gd name="connsiteY1" fmla="*/ 140 h 76386"/>
                <a:gd name="connsiteX2" fmla="*/ 9736 w 54008"/>
                <a:gd name="connsiteY2" fmla="*/ 58655 h 76386"/>
                <a:gd name="connsiteX3" fmla="*/ 3487 w 54008"/>
                <a:gd name="connsiteY3" fmla="*/ 58655 h 76386"/>
                <a:gd name="connsiteX4" fmla="*/ 196 w 54008"/>
                <a:gd name="connsiteY4" fmla="*/ 61962 h 76386"/>
                <a:gd name="connsiteX5" fmla="*/ 196 w 54008"/>
                <a:gd name="connsiteY5" fmla="*/ 76526 h 76386"/>
                <a:gd name="connsiteX6" fmla="*/ 12411 w 54008"/>
                <a:gd name="connsiteY6" fmla="*/ 73478 h 76386"/>
                <a:gd name="connsiteX7" fmla="*/ 46785 w 54008"/>
                <a:gd name="connsiteY7" fmla="*/ 69989 h 76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08" h="76386">
                  <a:moveTo>
                    <a:pt x="46785" y="69989"/>
                  </a:moveTo>
                  <a:cubicBezTo>
                    <a:pt x="55511" y="43452"/>
                    <a:pt x="54645" y="14210"/>
                    <a:pt x="53489" y="140"/>
                  </a:cubicBezTo>
                  <a:cubicBezTo>
                    <a:pt x="29773" y="11937"/>
                    <a:pt x="14107" y="34483"/>
                    <a:pt x="9736" y="58655"/>
                  </a:cubicBezTo>
                  <a:lnTo>
                    <a:pt x="3487" y="58655"/>
                  </a:lnTo>
                  <a:cubicBezTo>
                    <a:pt x="1694" y="58655"/>
                    <a:pt x="196" y="60153"/>
                    <a:pt x="196" y="61962"/>
                  </a:cubicBezTo>
                  <a:lnTo>
                    <a:pt x="196" y="76526"/>
                  </a:lnTo>
                  <a:cubicBezTo>
                    <a:pt x="5099" y="74861"/>
                    <a:pt x="9667" y="73980"/>
                    <a:pt x="12411" y="73478"/>
                  </a:cubicBezTo>
                  <a:cubicBezTo>
                    <a:pt x="21130" y="71851"/>
                    <a:pt x="32259" y="70703"/>
                    <a:pt x="46785" y="69989"/>
                  </a:cubicBezTo>
                  <a:close/>
                </a:path>
              </a:pathLst>
            </a:custGeom>
            <a:solidFill>
              <a:srgbClr val="231F20"/>
            </a:solidFill>
            <a:ln w="7575" cap="flat">
              <a:noFill/>
              <a:prstDash val="solid"/>
              <a:round/>
            </a:ln>
          </p:spPr>
          <p:txBody>
            <a:bodyPr rtlCol="0" anchor="ctr"/>
            <a:lstStyle/>
            <a:p>
              <a:endParaRPr lang="en-GB"/>
            </a:p>
          </p:txBody>
        </p:sp>
        <p:sp>
          <p:nvSpPr>
            <p:cNvPr id="470" name="Freeform: Shape 469">
              <a:extLst>
                <a:ext uri="{FF2B5EF4-FFF2-40B4-BE49-F238E27FC236}">
                  <a16:creationId xmlns:a16="http://schemas.microsoft.com/office/drawing/2014/main" id="{FC93DF1E-083B-4A53-A72B-188977A3C765}"/>
                </a:ext>
              </a:extLst>
            </p:cNvPr>
            <p:cNvSpPr/>
            <p:nvPr/>
          </p:nvSpPr>
          <p:spPr>
            <a:xfrm>
              <a:off x="7432819" y="1211977"/>
              <a:ext cx="54008" cy="76598"/>
            </a:xfrm>
            <a:custGeom>
              <a:avLst/>
              <a:gdLst>
                <a:gd name="connsiteX0" fmla="*/ 41522 w 54008"/>
                <a:gd name="connsiteY0" fmla="*/ 73531 h 76598"/>
                <a:gd name="connsiteX1" fmla="*/ 54262 w 54008"/>
                <a:gd name="connsiteY1" fmla="*/ 76739 h 76598"/>
                <a:gd name="connsiteX2" fmla="*/ 54262 w 54008"/>
                <a:gd name="connsiteY2" fmla="*/ 62038 h 76598"/>
                <a:gd name="connsiteX3" fmla="*/ 50970 w 54008"/>
                <a:gd name="connsiteY3" fmla="*/ 58731 h 76598"/>
                <a:gd name="connsiteX4" fmla="*/ 44737 w 54008"/>
                <a:gd name="connsiteY4" fmla="*/ 58731 h 76598"/>
                <a:gd name="connsiteX5" fmla="*/ 984 w 54008"/>
                <a:gd name="connsiteY5" fmla="*/ 140 h 76598"/>
                <a:gd name="connsiteX6" fmla="*/ 7688 w 54008"/>
                <a:gd name="connsiteY6" fmla="*/ 70110 h 76598"/>
                <a:gd name="connsiteX7" fmla="*/ 41522 w 54008"/>
                <a:gd name="connsiteY7" fmla="*/ 73531 h 76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08" h="76598">
                  <a:moveTo>
                    <a:pt x="41522" y="73531"/>
                  </a:moveTo>
                  <a:cubicBezTo>
                    <a:pt x="44365" y="74071"/>
                    <a:pt x="49154" y="74975"/>
                    <a:pt x="54262" y="76739"/>
                  </a:cubicBezTo>
                  <a:lnTo>
                    <a:pt x="54262" y="62038"/>
                  </a:lnTo>
                  <a:cubicBezTo>
                    <a:pt x="54262" y="60229"/>
                    <a:pt x="52787" y="58731"/>
                    <a:pt x="50970" y="58731"/>
                  </a:cubicBezTo>
                  <a:lnTo>
                    <a:pt x="44737" y="58731"/>
                  </a:lnTo>
                  <a:cubicBezTo>
                    <a:pt x="41051" y="34924"/>
                    <a:pt x="23476" y="11800"/>
                    <a:pt x="984" y="140"/>
                  </a:cubicBezTo>
                  <a:cubicBezTo>
                    <a:pt x="-187" y="14195"/>
                    <a:pt x="-1076" y="43521"/>
                    <a:pt x="7688" y="70110"/>
                  </a:cubicBezTo>
                  <a:cubicBezTo>
                    <a:pt x="21895" y="70840"/>
                    <a:pt x="32955" y="71958"/>
                    <a:pt x="41522" y="73531"/>
                  </a:cubicBezTo>
                  <a:close/>
                </a:path>
              </a:pathLst>
            </a:custGeom>
            <a:solidFill>
              <a:srgbClr val="231F20"/>
            </a:solidFill>
            <a:ln w="7575" cap="flat">
              <a:noFill/>
              <a:prstDash val="solid"/>
              <a:round/>
            </a:ln>
          </p:spPr>
          <p:txBody>
            <a:bodyPr rtlCol="0" anchor="ctr"/>
            <a:lstStyle/>
            <a:p>
              <a:endParaRPr lang="en-GB"/>
            </a:p>
          </p:txBody>
        </p:sp>
        <p:sp>
          <p:nvSpPr>
            <p:cNvPr id="473" name="Freeform: Shape 472">
              <a:extLst>
                <a:ext uri="{FF2B5EF4-FFF2-40B4-BE49-F238E27FC236}">
                  <a16:creationId xmlns:a16="http://schemas.microsoft.com/office/drawing/2014/main" id="{E522D7A9-10C8-496E-A8FF-D8BEAEF208D0}"/>
                </a:ext>
              </a:extLst>
            </p:cNvPr>
            <p:cNvSpPr/>
            <p:nvPr/>
          </p:nvSpPr>
          <p:spPr>
            <a:xfrm>
              <a:off x="7359619" y="1197216"/>
              <a:ext cx="62703" cy="83820"/>
            </a:xfrm>
            <a:custGeom>
              <a:avLst/>
              <a:gdLst>
                <a:gd name="connsiteX0" fmla="*/ 31489 w 62703"/>
                <a:gd name="connsiteY0" fmla="*/ 83340 h 83820"/>
                <a:gd name="connsiteX1" fmla="*/ 62928 w 62703"/>
                <a:gd name="connsiteY1" fmla="*/ 83955 h 83820"/>
                <a:gd name="connsiteX2" fmla="*/ 57843 w 62703"/>
                <a:gd name="connsiteY2" fmla="*/ 7957 h 83820"/>
                <a:gd name="connsiteX3" fmla="*/ 49930 w 62703"/>
                <a:gd name="connsiteY3" fmla="*/ 135 h 83820"/>
                <a:gd name="connsiteX4" fmla="*/ 13223 w 62703"/>
                <a:gd name="connsiteY4" fmla="*/ 135 h 83820"/>
                <a:gd name="connsiteX5" fmla="*/ 5310 w 62703"/>
                <a:gd name="connsiteY5" fmla="*/ 7980 h 83820"/>
                <a:gd name="connsiteX6" fmla="*/ 225 w 62703"/>
                <a:gd name="connsiteY6" fmla="*/ 83955 h 83820"/>
                <a:gd name="connsiteX7" fmla="*/ 31489 w 62703"/>
                <a:gd name="connsiteY7" fmla="*/ 83340 h 8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703" h="83820">
                  <a:moveTo>
                    <a:pt x="31489" y="83340"/>
                  </a:moveTo>
                  <a:cubicBezTo>
                    <a:pt x="38589" y="83340"/>
                    <a:pt x="50341" y="83598"/>
                    <a:pt x="62928" y="83955"/>
                  </a:cubicBezTo>
                  <a:cubicBezTo>
                    <a:pt x="53997" y="51946"/>
                    <a:pt x="57288" y="19230"/>
                    <a:pt x="57843" y="7957"/>
                  </a:cubicBezTo>
                  <a:cubicBezTo>
                    <a:pt x="58064" y="3639"/>
                    <a:pt x="54255" y="135"/>
                    <a:pt x="49930" y="135"/>
                  </a:cubicBezTo>
                  <a:lnTo>
                    <a:pt x="13223" y="135"/>
                  </a:lnTo>
                  <a:cubicBezTo>
                    <a:pt x="8898" y="135"/>
                    <a:pt x="5097" y="3655"/>
                    <a:pt x="5310" y="7980"/>
                  </a:cubicBezTo>
                  <a:cubicBezTo>
                    <a:pt x="5888" y="19283"/>
                    <a:pt x="9149" y="51969"/>
                    <a:pt x="225" y="83955"/>
                  </a:cubicBezTo>
                  <a:cubicBezTo>
                    <a:pt x="12737" y="83598"/>
                    <a:pt x="24435" y="83340"/>
                    <a:pt x="31489" y="83340"/>
                  </a:cubicBezTo>
                  <a:close/>
                </a:path>
              </a:pathLst>
            </a:custGeom>
            <a:solidFill>
              <a:srgbClr val="231F20"/>
            </a:solidFill>
            <a:ln w="7575" cap="flat">
              <a:noFill/>
              <a:prstDash val="solid"/>
              <a:round/>
            </a:ln>
          </p:spPr>
          <p:txBody>
            <a:bodyPr rtlCol="0" anchor="ctr"/>
            <a:lstStyle/>
            <a:p>
              <a:endParaRPr lang="en-GB"/>
            </a:p>
          </p:txBody>
        </p:sp>
        <p:sp>
          <p:nvSpPr>
            <p:cNvPr id="474" name="Freeform: Shape 473">
              <a:extLst>
                <a:ext uri="{FF2B5EF4-FFF2-40B4-BE49-F238E27FC236}">
                  <a16:creationId xmlns:a16="http://schemas.microsoft.com/office/drawing/2014/main" id="{858B41F0-8C7A-46E6-912F-48DE9C80C333}"/>
                </a:ext>
              </a:extLst>
            </p:cNvPr>
            <p:cNvSpPr/>
            <p:nvPr/>
          </p:nvSpPr>
          <p:spPr>
            <a:xfrm>
              <a:off x="6851400" y="1810379"/>
              <a:ext cx="1077363" cy="43099"/>
            </a:xfrm>
            <a:custGeom>
              <a:avLst/>
              <a:gdLst>
                <a:gd name="connsiteX0" fmla="*/ 224 w 1077363"/>
                <a:gd name="connsiteY0" fmla="*/ 43482 h 43099"/>
                <a:gd name="connsiteX1" fmla="*/ 1077588 w 1077363"/>
                <a:gd name="connsiteY1" fmla="*/ 43482 h 43099"/>
                <a:gd name="connsiteX2" fmla="*/ 1077588 w 1077363"/>
                <a:gd name="connsiteY2" fmla="*/ 382 h 43099"/>
                <a:gd name="connsiteX3" fmla="*/ 224 w 1077363"/>
                <a:gd name="connsiteY3" fmla="*/ 382 h 43099"/>
                <a:gd name="connsiteX4" fmla="*/ 224 w 1077363"/>
                <a:gd name="connsiteY4" fmla="*/ 43482 h 43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7363" h="43099">
                  <a:moveTo>
                    <a:pt x="224" y="43482"/>
                  </a:moveTo>
                  <a:lnTo>
                    <a:pt x="1077588" y="43482"/>
                  </a:lnTo>
                  <a:lnTo>
                    <a:pt x="1077588" y="382"/>
                  </a:lnTo>
                  <a:lnTo>
                    <a:pt x="224" y="382"/>
                  </a:lnTo>
                  <a:lnTo>
                    <a:pt x="224" y="43482"/>
                  </a:lnTo>
                  <a:close/>
                </a:path>
              </a:pathLst>
            </a:custGeom>
            <a:solidFill>
              <a:srgbClr val="231F20"/>
            </a:solidFill>
            <a:ln w="7575" cap="flat">
              <a:noFill/>
              <a:prstDash val="solid"/>
              <a:round/>
            </a:ln>
          </p:spPr>
          <p:txBody>
            <a:bodyPr rtlCol="0" anchor="ctr"/>
            <a:lstStyle/>
            <a:p>
              <a:endParaRPr lang="en-GB"/>
            </a:p>
          </p:txBody>
        </p:sp>
        <p:sp>
          <p:nvSpPr>
            <p:cNvPr id="475" name="Freeform: Shape 474">
              <a:extLst>
                <a:ext uri="{FF2B5EF4-FFF2-40B4-BE49-F238E27FC236}">
                  <a16:creationId xmlns:a16="http://schemas.microsoft.com/office/drawing/2014/main" id="{8D3D3797-7FB4-4E99-8ED5-7E6B9C3D46E8}"/>
                </a:ext>
              </a:extLst>
            </p:cNvPr>
            <p:cNvSpPr/>
            <p:nvPr/>
          </p:nvSpPr>
          <p:spPr>
            <a:xfrm>
              <a:off x="7635860" y="1259532"/>
              <a:ext cx="120071" cy="79434"/>
            </a:xfrm>
            <a:custGeom>
              <a:avLst/>
              <a:gdLst>
                <a:gd name="connsiteX0" fmla="*/ 352 w 120071"/>
                <a:gd name="connsiteY0" fmla="*/ 160 h 79434"/>
                <a:gd name="connsiteX1" fmla="*/ 120423 w 120071"/>
                <a:gd name="connsiteY1" fmla="*/ 160 h 79434"/>
                <a:gd name="connsiteX2" fmla="*/ 120423 w 120071"/>
                <a:gd name="connsiteY2" fmla="*/ 29616 h 79434"/>
                <a:gd name="connsiteX3" fmla="*/ 78334 w 120071"/>
                <a:gd name="connsiteY3" fmla="*/ 29616 h 79434"/>
                <a:gd name="connsiteX4" fmla="*/ 78334 w 120071"/>
                <a:gd name="connsiteY4" fmla="*/ 53438 h 79434"/>
                <a:gd name="connsiteX5" fmla="*/ 106307 w 120071"/>
                <a:gd name="connsiteY5" fmla="*/ 53438 h 79434"/>
                <a:gd name="connsiteX6" fmla="*/ 106307 w 120071"/>
                <a:gd name="connsiteY6" fmla="*/ 79595 h 79434"/>
                <a:gd name="connsiteX7" fmla="*/ 14422 w 120071"/>
                <a:gd name="connsiteY7" fmla="*/ 79595 h 79434"/>
                <a:gd name="connsiteX8" fmla="*/ 14422 w 120071"/>
                <a:gd name="connsiteY8" fmla="*/ 53438 h 79434"/>
                <a:gd name="connsiteX9" fmla="*/ 42448 w 120071"/>
                <a:gd name="connsiteY9" fmla="*/ 53438 h 79434"/>
                <a:gd name="connsiteX10" fmla="*/ 42448 w 120071"/>
                <a:gd name="connsiteY10" fmla="*/ 29616 h 79434"/>
                <a:gd name="connsiteX11" fmla="*/ 352 w 120071"/>
                <a:gd name="connsiteY11" fmla="*/ 29616 h 79434"/>
                <a:gd name="connsiteX12" fmla="*/ 352 w 120071"/>
                <a:gd name="connsiteY12" fmla="*/ 160 h 7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0071" h="79434">
                  <a:moveTo>
                    <a:pt x="352" y="160"/>
                  </a:moveTo>
                  <a:lnTo>
                    <a:pt x="120423" y="160"/>
                  </a:lnTo>
                  <a:lnTo>
                    <a:pt x="120423" y="29616"/>
                  </a:lnTo>
                  <a:lnTo>
                    <a:pt x="78334" y="29616"/>
                  </a:lnTo>
                  <a:lnTo>
                    <a:pt x="78334" y="53438"/>
                  </a:lnTo>
                  <a:lnTo>
                    <a:pt x="106307" y="53438"/>
                  </a:lnTo>
                  <a:lnTo>
                    <a:pt x="106307" y="79595"/>
                  </a:lnTo>
                  <a:lnTo>
                    <a:pt x="14422" y="79595"/>
                  </a:lnTo>
                  <a:lnTo>
                    <a:pt x="14422" y="53438"/>
                  </a:lnTo>
                  <a:lnTo>
                    <a:pt x="42448" y="53438"/>
                  </a:lnTo>
                  <a:lnTo>
                    <a:pt x="42448" y="29616"/>
                  </a:lnTo>
                  <a:lnTo>
                    <a:pt x="352" y="29616"/>
                  </a:lnTo>
                  <a:lnTo>
                    <a:pt x="352" y="160"/>
                  </a:lnTo>
                  <a:close/>
                </a:path>
              </a:pathLst>
            </a:custGeom>
            <a:solidFill>
              <a:srgbClr val="231F20"/>
            </a:solidFill>
            <a:ln w="7575" cap="flat">
              <a:noFill/>
              <a:prstDash val="solid"/>
              <a:round/>
            </a:ln>
          </p:spPr>
          <p:txBody>
            <a:bodyPr rtlCol="0" anchor="ctr"/>
            <a:lstStyle/>
            <a:p>
              <a:endParaRPr lang="en-GB"/>
            </a:p>
          </p:txBody>
        </p:sp>
        <p:sp>
          <p:nvSpPr>
            <p:cNvPr id="476" name="Freeform: Shape 475">
              <a:extLst>
                <a:ext uri="{FF2B5EF4-FFF2-40B4-BE49-F238E27FC236}">
                  <a16:creationId xmlns:a16="http://schemas.microsoft.com/office/drawing/2014/main" id="{338A5734-1736-46C6-A65B-CCFDB8DA4B2A}"/>
                </a:ext>
              </a:extLst>
            </p:cNvPr>
            <p:cNvSpPr/>
            <p:nvPr/>
          </p:nvSpPr>
          <p:spPr>
            <a:xfrm>
              <a:off x="7599844" y="1349228"/>
              <a:ext cx="191181" cy="134734"/>
            </a:xfrm>
            <a:custGeom>
              <a:avLst/>
              <a:gdLst>
                <a:gd name="connsiteX0" fmla="*/ 158832 w 191181"/>
                <a:gd name="connsiteY0" fmla="*/ 41766 h 134734"/>
                <a:gd name="connsiteX1" fmla="*/ 158832 w 191181"/>
                <a:gd name="connsiteY1" fmla="*/ 60534 h 134734"/>
                <a:gd name="connsiteX2" fmla="*/ 135739 w 191181"/>
                <a:gd name="connsiteY2" fmla="*/ 60534 h 134734"/>
                <a:gd name="connsiteX3" fmla="*/ 123554 w 191181"/>
                <a:gd name="connsiteY3" fmla="*/ 48250 h 134734"/>
                <a:gd name="connsiteX4" fmla="*/ 123554 w 191181"/>
                <a:gd name="connsiteY4" fmla="*/ 32918 h 134734"/>
                <a:gd name="connsiteX5" fmla="*/ 142322 w 191181"/>
                <a:gd name="connsiteY5" fmla="*/ 32918 h 134734"/>
                <a:gd name="connsiteX6" fmla="*/ 142322 w 191181"/>
                <a:gd name="connsiteY6" fmla="*/ 209 h 134734"/>
                <a:gd name="connsiteX7" fmla="*/ 50437 w 191181"/>
                <a:gd name="connsiteY7" fmla="*/ 209 h 134734"/>
                <a:gd name="connsiteX8" fmla="*/ 50437 w 191181"/>
                <a:gd name="connsiteY8" fmla="*/ 32918 h 134734"/>
                <a:gd name="connsiteX9" fmla="*/ 69205 w 191181"/>
                <a:gd name="connsiteY9" fmla="*/ 32918 h 134734"/>
                <a:gd name="connsiteX10" fmla="*/ 69205 w 191181"/>
                <a:gd name="connsiteY10" fmla="*/ 48250 h 134734"/>
                <a:gd name="connsiteX11" fmla="*/ 57020 w 191181"/>
                <a:gd name="connsiteY11" fmla="*/ 60534 h 134734"/>
                <a:gd name="connsiteX12" fmla="*/ 33053 w 191181"/>
                <a:gd name="connsiteY12" fmla="*/ 60534 h 134734"/>
                <a:gd name="connsiteX13" fmla="*/ 33053 w 191181"/>
                <a:gd name="connsiteY13" fmla="*/ 41766 h 134734"/>
                <a:gd name="connsiteX14" fmla="*/ 352 w 191181"/>
                <a:gd name="connsiteY14" fmla="*/ 41766 h 134734"/>
                <a:gd name="connsiteX15" fmla="*/ 352 w 191181"/>
                <a:gd name="connsiteY15" fmla="*/ 133651 h 134734"/>
                <a:gd name="connsiteX16" fmla="*/ 33053 w 191181"/>
                <a:gd name="connsiteY16" fmla="*/ 133651 h 134734"/>
                <a:gd name="connsiteX17" fmla="*/ 33053 w 191181"/>
                <a:gd name="connsiteY17" fmla="*/ 114883 h 134734"/>
                <a:gd name="connsiteX18" fmla="*/ 57597 w 191181"/>
                <a:gd name="connsiteY18" fmla="*/ 114883 h 134734"/>
                <a:gd name="connsiteX19" fmla="*/ 96380 w 191181"/>
                <a:gd name="connsiteY19" fmla="*/ 134943 h 134734"/>
                <a:gd name="connsiteX20" fmla="*/ 135162 w 191181"/>
                <a:gd name="connsiteY20" fmla="*/ 114883 h 134734"/>
                <a:gd name="connsiteX21" fmla="*/ 158832 w 191181"/>
                <a:gd name="connsiteY21" fmla="*/ 114883 h 134734"/>
                <a:gd name="connsiteX22" fmla="*/ 158832 w 191181"/>
                <a:gd name="connsiteY22" fmla="*/ 133651 h 134734"/>
                <a:gd name="connsiteX23" fmla="*/ 191533 w 191181"/>
                <a:gd name="connsiteY23" fmla="*/ 133651 h 134734"/>
                <a:gd name="connsiteX24" fmla="*/ 191533 w 191181"/>
                <a:gd name="connsiteY24" fmla="*/ 41766 h 134734"/>
                <a:gd name="connsiteX25" fmla="*/ 158832 w 191181"/>
                <a:gd name="connsiteY25" fmla="*/ 41766 h 134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1181" h="134734">
                  <a:moveTo>
                    <a:pt x="158832" y="41766"/>
                  </a:moveTo>
                  <a:lnTo>
                    <a:pt x="158832" y="60534"/>
                  </a:lnTo>
                  <a:lnTo>
                    <a:pt x="135739" y="60534"/>
                  </a:lnTo>
                  <a:cubicBezTo>
                    <a:pt x="132463" y="55730"/>
                    <a:pt x="128320" y="51572"/>
                    <a:pt x="123554" y="48250"/>
                  </a:cubicBezTo>
                  <a:lnTo>
                    <a:pt x="123554" y="32918"/>
                  </a:lnTo>
                  <a:lnTo>
                    <a:pt x="142322" y="32918"/>
                  </a:lnTo>
                  <a:lnTo>
                    <a:pt x="142322" y="209"/>
                  </a:lnTo>
                  <a:lnTo>
                    <a:pt x="50437" y="209"/>
                  </a:lnTo>
                  <a:lnTo>
                    <a:pt x="50437" y="32918"/>
                  </a:lnTo>
                  <a:lnTo>
                    <a:pt x="69205" y="32918"/>
                  </a:lnTo>
                  <a:lnTo>
                    <a:pt x="69205" y="48250"/>
                  </a:lnTo>
                  <a:cubicBezTo>
                    <a:pt x="64439" y="51572"/>
                    <a:pt x="60296" y="55730"/>
                    <a:pt x="57020" y="60534"/>
                  </a:cubicBezTo>
                  <a:lnTo>
                    <a:pt x="33053" y="60534"/>
                  </a:lnTo>
                  <a:lnTo>
                    <a:pt x="33053" y="41766"/>
                  </a:lnTo>
                  <a:lnTo>
                    <a:pt x="352" y="41766"/>
                  </a:lnTo>
                  <a:lnTo>
                    <a:pt x="352" y="133651"/>
                  </a:lnTo>
                  <a:lnTo>
                    <a:pt x="33053" y="133651"/>
                  </a:lnTo>
                  <a:lnTo>
                    <a:pt x="33053" y="114883"/>
                  </a:lnTo>
                  <a:lnTo>
                    <a:pt x="57597" y="114883"/>
                  </a:lnTo>
                  <a:cubicBezTo>
                    <a:pt x="66233" y="127007"/>
                    <a:pt x="80371" y="134943"/>
                    <a:pt x="96380" y="134943"/>
                  </a:cubicBezTo>
                  <a:cubicBezTo>
                    <a:pt x="112388" y="134943"/>
                    <a:pt x="126527" y="127007"/>
                    <a:pt x="135162" y="114883"/>
                  </a:cubicBezTo>
                  <a:lnTo>
                    <a:pt x="158832" y="114883"/>
                  </a:lnTo>
                  <a:lnTo>
                    <a:pt x="158832" y="133651"/>
                  </a:lnTo>
                  <a:lnTo>
                    <a:pt x="191533" y="133651"/>
                  </a:lnTo>
                  <a:lnTo>
                    <a:pt x="191533" y="41766"/>
                  </a:lnTo>
                  <a:lnTo>
                    <a:pt x="158832" y="41766"/>
                  </a:lnTo>
                  <a:close/>
                </a:path>
              </a:pathLst>
            </a:custGeom>
            <a:solidFill>
              <a:srgbClr val="231F20"/>
            </a:solidFill>
            <a:ln w="7575" cap="flat">
              <a:noFill/>
              <a:prstDash val="solid"/>
              <a:round/>
            </a:ln>
          </p:spPr>
          <p:txBody>
            <a:bodyPr rtlCol="0" anchor="ctr"/>
            <a:lstStyle/>
            <a:p>
              <a:endParaRPr lang="en-GB"/>
            </a:p>
          </p:txBody>
        </p:sp>
      </p:grpSp>
      <p:grpSp>
        <p:nvGrpSpPr>
          <p:cNvPr id="477" name="Group 476">
            <a:extLst>
              <a:ext uri="{FF2B5EF4-FFF2-40B4-BE49-F238E27FC236}">
                <a16:creationId xmlns:a16="http://schemas.microsoft.com/office/drawing/2014/main" id="{FB6EE2EB-7D31-4F88-B7B5-7CF9C8E3A447}"/>
              </a:ext>
            </a:extLst>
          </p:cNvPr>
          <p:cNvGrpSpPr>
            <a:grpSpLocks noChangeAspect="1"/>
          </p:cNvGrpSpPr>
          <p:nvPr/>
        </p:nvGrpSpPr>
        <p:grpSpPr>
          <a:xfrm>
            <a:off x="69679" y="5332792"/>
            <a:ext cx="504000" cy="504000"/>
            <a:chOff x="5429250" y="3342387"/>
            <a:chExt cx="1077355" cy="1077355"/>
          </a:xfrm>
        </p:grpSpPr>
        <p:sp>
          <p:nvSpPr>
            <p:cNvPr id="478" name="Freeform: Shape 477">
              <a:extLst>
                <a:ext uri="{FF2B5EF4-FFF2-40B4-BE49-F238E27FC236}">
                  <a16:creationId xmlns:a16="http://schemas.microsoft.com/office/drawing/2014/main" id="{F9E64B2E-7265-47C6-ABE2-46263267E927}"/>
                </a:ext>
              </a:extLst>
            </p:cNvPr>
            <p:cNvSpPr/>
            <p:nvPr/>
          </p:nvSpPr>
          <p:spPr>
            <a:xfrm>
              <a:off x="5429250" y="334238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479" name="Freeform: Shape 478">
              <a:extLst>
                <a:ext uri="{FF2B5EF4-FFF2-40B4-BE49-F238E27FC236}">
                  <a16:creationId xmlns:a16="http://schemas.microsoft.com/office/drawing/2014/main" id="{271F9B2E-3B03-4DF0-AF4B-7B4CAD6A51AC}"/>
                </a:ext>
              </a:extLst>
            </p:cNvPr>
            <p:cNvSpPr/>
            <p:nvPr/>
          </p:nvSpPr>
          <p:spPr>
            <a:xfrm>
              <a:off x="5774830" y="3430289"/>
              <a:ext cx="386186" cy="338860"/>
            </a:xfrm>
            <a:custGeom>
              <a:avLst/>
              <a:gdLst>
                <a:gd name="connsiteX0" fmla="*/ 364269 w 386186"/>
                <a:gd name="connsiteY0" fmla="*/ 108 h 338860"/>
                <a:gd name="connsiteX1" fmla="*/ 22367 w 386186"/>
                <a:gd name="connsiteY1" fmla="*/ 108 h 338860"/>
                <a:gd name="connsiteX2" fmla="*/ 224 w 386186"/>
                <a:gd name="connsiteY2" fmla="*/ 21673 h 338860"/>
                <a:gd name="connsiteX3" fmla="*/ 224 w 386186"/>
                <a:gd name="connsiteY3" fmla="*/ 230482 h 338860"/>
                <a:gd name="connsiteX4" fmla="*/ 22367 w 386186"/>
                <a:gd name="connsiteY4" fmla="*/ 252047 h 338860"/>
                <a:gd name="connsiteX5" fmla="*/ 196674 w 386186"/>
                <a:gd name="connsiteY5" fmla="*/ 252047 h 338860"/>
                <a:gd name="connsiteX6" fmla="*/ 348123 w 386186"/>
                <a:gd name="connsiteY6" fmla="*/ 338969 h 338860"/>
                <a:gd name="connsiteX7" fmla="*/ 362855 w 386186"/>
                <a:gd name="connsiteY7" fmla="*/ 323249 h 338860"/>
                <a:gd name="connsiteX8" fmla="*/ 315605 w 386186"/>
                <a:gd name="connsiteY8" fmla="*/ 252047 h 338860"/>
                <a:gd name="connsiteX9" fmla="*/ 364269 w 386186"/>
                <a:gd name="connsiteY9" fmla="*/ 252047 h 338860"/>
                <a:gd name="connsiteX10" fmla="*/ 386411 w 386186"/>
                <a:gd name="connsiteY10" fmla="*/ 230482 h 338860"/>
                <a:gd name="connsiteX11" fmla="*/ 386411 w 386186"/>
                <a:gd name="connsiteY11" fmla="*/ 21673 h 338860"/>
                <a:gd name="connsiteX12" fmla="*/ 364269 w 386186"/>
                <a:gd name="connsiteY12" fmla="*/ 108 h 338860"/>
                <a:gd name="connsiteX13" fmla="*/ 364276 w 386186"/>
                <a:gd name="connsiteY13" fmla="*/ 229920 h 338860"/>
                <a:gd name="connsiteX14" fmla="*/ 364269 w 386186"/>
                <a:gd name="connsiteY14" fmla="*/ 229912 h 338860"/>
                <a:gd name="connsiteX15" fmla="*/ 294982 w 386186"/>
                <a:gd name="connsiteY15" fmla="*/ 229912 h 338860"/>
                <a:gd name="connsiteX16" fmla="*/ 285762 w 386186"/>
                <a:gd name="connsiteY16" fmla="*/ 247099 h 338860"/>
                <a:gd name="connsiteX17" fmla="*/ 318516 w 386186"/>
                <a:gd name="connsiteY17" fmla="*/ 296455 h 338860"/>
                <a:gd name="connsiteX18" fmla="*/ 202573 w 386186"/>
                <a:gd name="connsiteY18" fmla="*/ 229912 h 338860"/>
                <a:gd name="connsiteX19" fmla="*/ 22367 w 386186"/>
                <a:gd name="connsiteY19" fmla="*/ 229912 h 338860"/>
                <a:gd name="connsiteX20" fmla="*/ 22360 w 386186"/>
                <a:gd name="connsiteY20" fmla="*/ 230482 h 338860"/>
                <a:gd name="connsiteX21" fmla="*/ 22360 w 386186"/>
                <a:gd name="connsiteY21" fmla="*/ 22236 h 338860"/>
                <a:gd name="connsiteX22" fmla="*/ 22367 w 386186"/>
                <a:gd name="connsiteY22" fmla="*/ 22243 h 338860"/>
                <a:gd name="connsiteX23" fmla="*/ 364269 w 386186"/>
                <a:gd name="connsiteY23" fmla="*/ 22243 h 338860"/>
                <a:gd name="connsiteX24" fmla="*/ 364261 w 386186"/>
                <a:gd name="connsiteY24" fmla="*/ 22243 h 338860"/>
                <a:gd name="connsiteX25" fmla="*/ 364276 w 386186"/>
                <a:gd name="connsiteY25" fmla="*/ 21673 h 338860"/>
                <a:gd name="connsiteX26" fmla="*/ 364276 w 386186"/>
                <a:gd name="connsiteY26" fmla="*/ 229920 h 33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6186" h="338860">
                  <a:moveTo>
                    <a:pt x="364269" y="108"/>
                  </a:moveTo>
                  <a:lnTo>
                    <a:pt x="22367" y="108"/>
                  </a:lnTo>
                  <a:cubicBezTo>
                    <a:pt x="10038" y="108"/>
                    <a:pt x="224" y="9975"/>
                    <a:pt x="224" y="21673"/>
                  </a:cubicBezTo>
                  <a:lnTo>
                    <a:pt x="224" y="230482"/>
                  </a:lnTo>
                  <a:cubicBezTo>
                    <a:pt x="224" y="242181"/>
                    <a:pt x="10038" y="252047"/>
                    <a:pt x="22367" y="252047"/>
                  </a:cubicBezTo>
                  <a:lnTo>
                    <a:pt x="196674" y="252047"/>
                  </a:lnTo>
                  <a:cubicBezTo>
                    <a:pt x="196674" y="252047"/>
                    <a:pt x="348123" y="338969"/>
                    <a:pt x="348123" y="338969"/>
                  </a:cubicBezTo>
                  <a:lnTo>
                    <a:pt x="362855" y="323249"/>
                  </a:lnTo>
                  <a:lnTo>
                    <a:pt x="315605" y="252047"/>
                  </a:lnTo>
                  <a:cubicBezTo>
                    <a:pt x="315605" y="252047"/>
                    <a:pt x="364269" y="252047"/>
                    <a:pt x="364269" y="252047"/>
                  </a:cubicBezTo>
                  <a:cubicBezTo>
                    <a:pt x="376613" y="252047"/>
                    <a:pt x="386411" y="242181"/>
                    <a:pt x="386411" y="230482"/>
                  </a:cubicBezTo>
                  <a:lnTo>
                    <a:pt x="386411" y="21673"/>
                  </a:lnTo>
                  <a:cubicBezTo>
                    <a:pt x="386411" y="9975"/>
                    <a:pt x="376613" y="108"/>
                    <a:pt x="364269" y="108"/>
                  </a:cubicBezTo>
                  <a:close/>
                  <a:moveTo>
                    <a:pt x="364276" y="229920"/>
                  </a:moveTo>
                  <a:lnTo>
                    <a:pt x="364269" y="229912"/>
                  </a:lnTo>
                  <a:cubicBezTo>
                    <a:pt x="364269" y="229912"/>
                    <a:pt x="294982" y="229912"/>
                    <a:pt x="294982" y="229912"/>
                  </a:cubicBezTo>
                  <a:lnTo>
                    <a:pt x="285762" y="247099"/>
                  </a:lnTo>
                  <a:lnTo>
                    <a:pt x="318516" y="296455"/>
                  </a:lnTo>
                  <a:cubicBezTo>
                    <a:pt x="318516" y="296455"/>
                    <a:pt x="202573" y="229912"/>
                    <a:pt x="202573" y="229912"/>
                  </a:cubicBezTo>
                  <a:lnTo>
                    <a:pt x="22367" y="229912"/>
                  </a:lnTo>
                  <a:cubicBezTo>
                    <a:pt x="22595" y="229912"/>
                    <a:pt x="22360" y="230270"/>
                    <a:pt x="22360" y="230482"/>
                  </a:cubicBezTo>
                  <a:lnTo>
                    <a:pt x="22360" y="22236"/>
                  </a:lnTo>
                  <a:lnTo>
                    <a:pt x="22367" y="22243"/>
                  </a:lnTo>
                  <a:lnTo>
                    <a:pt x="364269" y="22243"/>
                  </a:lnTo>
                  <a:lnTo>
                    <a:pt x="364261" y="22243"/>
                  </a:lnTo>
                  <a:cubicBezTo>
                    <a:pt x="364048" y="22236"/>
                    <a:pt x="364276" y="21886"/>
                    <a:pt x="364276" y="21673"/>
                  </a:cubicBezTo>
                  <a:lnTo>
                    <a:pt x="364276" y="229920"/>
                  </a:lnTo>
                  <a:close/>
                </a:path>
              </a:pathLst>
            </a:custGeom>
            <a:solidFill>
              <a:srgbClr val="231F20"/>
            </a:solidFill>
            <a:ln w="7575" cap="flat">
              <a:noFill/>
              <a:prstDash val="solid"/>
              <a:round/>
            </a:ln>
          </p:spPr>
          <p:txBody>
            <a:bodyPr rtlCol="0" anchor="ctr"/>
            <a:lstStyle/>
            <a:p>
              <a:endParaRPr lang="en-GB"/>
            </a:p>
          </p:txBody>
        </p:sp>
        <p:sp>
          <p:nvSpPr>
            <p:cNvPr id="480" name="Freeform: Shape 479">
              <a:extLst>
                <a:ext uri="{FF2B5EF4-FFF2-40B4-BE49-F238E27FC236}">
                  <a16:creationId xmlns:a16="http://schemas.microsoft.com/office/drawing/2014/main" id="{C52154DA-8ABF-478B-AF47-A3CEFBA86AA9}"/>
                </a:ext>
              </a:extLst>
            </p:cNvPr>
            <p:cNvSpPr/>
            <p:nvPr/>
          </p:nvSpPr>
          <p:spPr>
            <a:xfrm>
              <a:off x="5569806" y="3692596"/>
              <a:ext cx="165086" cy="113457"/>
            </a:xfrm>
            <a:custGeom>
              <a:avLst/>
              <a:gdLst>
                <a:gd name="connsiteX0" fmla="*/ 165179 w 165086"/>
                <a:gd name="connsiteY0" fmla="*/ 38215 h 113457"/>
                <a:gd name="connsiteX1" fmla="*/ 165179 w 165086"/>
                <a:gd name="connsiteY1" fmla="*/ 170 h 113457"/>
                <a:gd name="connsiteX2" fmla="*/ 93 w 165086"/>
                <a:gd name="connsiteY2" fmla="*/ 170 h 113457"/>
                <a:gd name="connsiteX3" fmla="*/ 93 w 165086"/>
                <a:gd name="connsiteY3" fmla="*/ 38215 h 113457"/>
                <a:gd name="connsiteX4" fmla="*/ 75506 w 165086"/>
                <a:gd name="connsiteY4" fmla="*/ 113628 h 113457"/>
                <a:gd name="connsiteX5" fmla="*/ 89766 w 165086"/>
                <a:gd name="connsiteY5" fmla="*/ 113628 h 113457"/>
                <a:gd name="connsiteX6" fmla="*/ 165179 w 165086"/>
                <a:gd name="connsiteY6" fmla="*/ 38215 h 113457"/>
                <a:gd name="connsiteX7" fmla="*/ 143637 w 165086"/>
                <a:gd name="connsiteY7" fmla="*/ 38215 h 113457"/>
                <a:gd name="connsiteX8" fmla="*/ 89766 w 165086"/>
                <a:gd name="connsiteY8" fmla="*/ 92086 h 113457"/>
                <a:gd name="connsiteX9" fmla="*/ 75506 w 165086"/>
                <a:gd name="connsiteY9" fmla="*/ 92086 h 113457"/>
                <a:gd name="connsiteX10" fmla="*/ 21635 w 165086"/>
                <a:gd name="connsiteY10" fmla="*/ 38215 h 113457"/>
                <a:gd name="connsiteX11" fmla="*/ 21635 w 165086"/>
                <a:gd name="connsiteY11" fmla="*/ 21713 h 113457"/>
                <a:gd name="connsiteX12" fmla="*/ 143637 w 165086"/>
                <a:gd name="connsiteY12" fmla="*/ 21713 h 113457"/>
                <a:gd name="connsiteX13" fmla="*/ 143637 w 165086"/>
                <a:gd name="connsiteY13" fmla="*/ 38215 h 11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086" h="113457">
                  <a:moveTo>
                    <a:pt x="165179" y="38215"/>
                  </a:moveTo>
                  <a:lnTo>
                    <a:pt x="165179" y="170"/>
                  </a:lnTo>
                  <a:lnTo>
                    <a:pt x="93" y="170"/>
                  </a:lnTo>
                  <a:lnTo>
                    <a:pt x="93" y="38215"/>
                  </a:lnTo>
                  <a:cubicBezTo>
                    <a:pt x="93" y="79688"/>
                    <a:pt x="34041" y="113628"/>
                    <a:pt x="75506" y="113628"/>
                  </a:cubicBezTo>
                  <a:cubicBezTo>
                    <a:pt x="75506" y="113628"/>
                    <a:pt x="89766" y="113628"/>
                    <a:pt x="89766" y="113628"/>
                  </a:cubicBezTo>
                  <a:cubicBezTo>
                    <a:pt x="131254" y="113628"/>
                    <a:pt x="165179" y="79688"/>
                    <a:pt x="165179" y="38215"/>
                  </a:cubicBezTo>
                  <a:close/>
                  <a:moveTo>
                    <a:pt x="143637" y="38215"/>
                  </a:moveTo>
                  <a:cubicBezTo>
                    <a:pt x="143637" y="67845"/>
                    <a:pt x="119396" y="92086"/>
                    <a:pt x="89766" y="92086"/>
                  </a:cubicBezTo>
                  <a:lnTo>
                    <a:pt x="75506" y="92086"/>
                  </a:lnTo>
                  <a:cubicBezTo>
                    <a:pt x="45884" y="92086"/>
                    <a:pt x="21635" y="67845"/>
                    <a:pt x="21635" y="38215"/>
                  </a:cubicBezTo>
                  <a:lnTo>
                    <a:pt x="21635" y="21713"/>
                  </a:lnTo>
                  <a:cubicBezTo>
                    <a:pt x="21635" y="21713"/>
                    <a:pt x="143637" y="21713"/>
                    <a:pt x="143637" y="21713"/>
                  </a:cubicBezTo>
                  <a:cubicBezTo>
                    <a:pt x="143637" y="21713"/>
                    <a:pt x="143637" y="38215"/>
                    <a:pt x="143637" y="38215"/>
                  </a:cubicBezTo>
                  <a:close/>
                </a:path>
              </a:pathLst>
            </a:custGeom>
            <a:solidFill>
              <a:srgbClr val="231F20"/>
            </a:solidFill>
            <a:ln w="7575" cap="flat">
              <a:noFill/>
              <a:prstDash val="solid"/>
              <a:round/>
            </a:ln>
          </p:spPr>
          <p:txBody>
            <a:bodyPr rtlCol="0" anchor="ctr"/>
            <a:lstStyle/>
            <a:p>
              <a:endParaRPr lang="en-GB"/>
            </a:p>
          </p:txBody>
        </p:sp>
        <p:sp>
          <p:nvSpPr>
            <p:cNvPr id="481" name="Freeform: Shape 480">
              <a:extLst>
                <a:ext uri="{FF2B5EF4-FFF2-40B4-BE49-F238E27FC236}">
                  <a16:creationId xmlns:a16="http://schemas.microsoft.com/office/drawing/2014/main" id="{47CD334D-7A59-48CB-A8D0-402B4859AADB}"/>
                </a:ext>
              </a:extLst>
            </p:cNvPr>
            <p:cNvSpPr/>
            <p:nvPr/>
          </p:nvSpPr>
          <p:spPr>
            <a:xfrm>
              <a:off x="5580577" y="3635206"/>
              <a:ext cx="143544" cy="68161"/>
            </a:xfrm>
            <a:custGeom>
              <a:avLst/>
              <a:gdLst>
                <a:gd name="connsiteX0" fmla="*/ 64735 w 143544"/>
                <a:gd name="connsiteY0" fmla="*/ 137 h 68161"/>
                <a:gd name="connsiteX1" fmla="*/ 78995 w 143544"/>
                <a:gd name="connsiteY1" fmla="*/ 137 h 68161"/>
                <a:gd name="connsiteX2" fmla="*/ 143637 w 143544"/>
                <a:gd name="connsiteY2" fmla="*/ 64779 h 68161"/>
                <a:gd name="connsiteX3" fmla="*/ 143637 w 143544"/>
                <a:gd name="connsiteY3" fmla="*/ 68298 h 68161"/>
                <a:gd name="connsiteX4" fmla="*/ 93 w 143544"/>
                <a:gd name="connsiteY4" fmla="*/ 68298 h 68161"/>
                <a:gd name="connsiteX5" fmla="*/ 93 w 143544"/>
                <a:gd name="connsiteY5" fmla="*/ 64779 h 68161"/>
                <a:gd name="connsiteX6" fmla="*/ 64735 w 143544"/>
                <a:gd name="connsiteY6" fmla="*/ 137 h 6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544" h="68161">
                  <a:moveTo>
                    <a:pt x="64735" y="137"/>
                  </a:moveTo>
                  <a:lnTo>
                    <a:pt x="78995" y="137"/>
                  </a:lnTo>
                  <a:cubicBezTo>
                    <a:pt x="114554" y="137"/>
                    <a:pt x="143637" y="29227"/>
                    <a:pt x="143637" y="64779"/>
                  </a:cubicBezTo>
                  <a:lnTo>
                    <a:pt x="143637" y="68298"/>
                  </a:lnTo>
                  <a:lnTo>
                    <a:pt x="93" y="68298"/>
                  </a:lnTo>
                  <a:lnTo>
                    <a:pt x="93" y="64779"/>
                  </a:lnTo>
                  <a:cubicBezTo>
                    <a:pt x="93" y="29227"/>
                    <a:pt x="29191" y="137"/>
                    <a:pt x="64735" y="137"/>
                  </a:cubicBezTo>
                  <a:close/>
                </a:path>
              </a:pathLst>
            </a:custGeom>
            <a:solidFill>
              <a:srgbClr val="FFFFFF"/>
            </a:solidFill>
            <a:ln w="7575" cap="flat">
              <a:noFill/>
              <a:prstDash val="solid"/>
              <a:round/>
            </a:ln>
          </p:spPr>
          <p:txBody>
            <a:bodyPr rtlCol="0" anchor="ctr"/>
            <a:lstStyle/>
            <a:p>
              <a:endParaRPr lang="en-GB"/>
            </a:p>
          </p:txBody>
        </p:sp>
        <p:sp>
          <p:nvSpPr>
            <p:cNvPr id="482" name="Freeform: Shape 481">
              <a:extLst>
                <a:ext uri="{FF2B5EF4-FFF2-40B4-BE49-F238E27FC236}">
                  <a16:creationId xmlns:a16="http://schemas.microsoft.com/office/drawing/2014/main" id="{2598A475-3FF6-4CB2-81EF-3931DAA5874C}"/>
                </a:ext>
              </a:extLst>
            </p:cNvPr>
            <p:cNvSpPr/>
            <p:nvPr/>
          </p:nvSpPr>
          <p:spPr>
            <a:xfrm>
              <a:off x="5569806" y="3624435"/>
              <a:ext cx="165086" cy="89703"/>
            </a:xfrm>
            <a:custGeom>
              <a:avLst/>
              <a:gdLst>
                <a:gd name="connsiteX0" fmla="*/ 75506 w 165086"/>
                <a:gd name="connsiteY0" fmla="*/ 137 h 89703"/>
                <a:gd name="connsiteX1" fmla="*/ 93 w 165086"/>
                <a:gd name="connsiteY1" fmla="*/ 75550 h 89703"/>
                <a:gd name="connsiteX2" fmla="*/ 93 w 165086"/>
                <a:gd name="connsiteY2" fmla="*/ 89841 h 89703"/>
                <a:gd name="connsiteX3" fmla="*/ 165179 w 165086"/>
                <a:gd name="connsiteY3" fmla="*/ 89841 h 89703"/>
                <a:gd name="connsiteX4" fmla="*/ 165179 w 165086"/>
                <a:gd name="connsiteY4" fmla="*/ 75550 h 89703"/>
                <a:gd name="connsiteX5" fmla="*/ 89766 w 165086"/>
                <a:gd name="connsiteY5" fmla="*/ 137 h 89703"/>
                <a:gd name="connsiteX6" fmla="*/ 75506 w 165086"/>
                <a:gd name="connsiteY6" fmla="*/ 137 h 89703"/>
                <a:gd name="connsiteX7" fmla="*/ 143143 w 165086"/>
                <a:gd name="connsiteY7" fmla="*/ 68298 h 89703"/>
                <a:gd name="connsiteX8" fmla="*/ 22129 w 165086"/>
                <a:gd name="connsiteY8" fmla="*/ 68298 h 89703"/>
                <a:gd name="connsiteX9" fmla="*/ 75506 w 165086"/>
                <a:gd name="connsiteY9" fmla="*/ 21679 h 89703"/>
                <a:gd name="connsiteX10" fmla="*/ 89766 w 165086"/>
                <a:gd name="connsiteY10" fmla="*/ 21679 h 89703"/>
                <a:gd name="connsiteX11" fmla="*/ 143143 w 165086"/>
                <a:gd name="connsiteY11" fmla="*/ 68298 h 89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086" h="89703">
                  <a:moveTo>
                    <a:pt x="75506" y="137"/>
                  </a:moveTo>
                  <a:cubicBezTo>
                    <a:pt x="34041" y="137"/>
                    <a:pt x="93" y="34077"/>
                    <a:pt x="93" y="75550"/>
                  </a:cubicBezTo>
                  <a:cubicBezTo>
                    <a:pt x="93" y="75550"/>
                    <a:pt x="93" y="89841"/>
                    <a:pt x="93" y="89841"/>
                  </a:cubicBezTo>
                  <a:lnTo>
                    <a:pt x="165179" y="89841"/>
                  </a:lnTo>
                  <a:lnTo>
                    <a:pt x="165179" y="75550"/>
                  </a:lnTo>
                  <a:cubicBezTo>
                    <a:pt x="165179" y="34077"/>
                    <a:pt x="131254" y="137"/>
                    <a:pt x="89766" y="137"/>
                  </a:cubicBezTo>
                  <a:cubicBezTo>
                    <a:pt x="89766" y="137"/>
                    <a:pt x="75506" y="137"/>
                    <a:pt x="75506" y="137"/>
                  </a:cubicBezTo>
                  <a:close/>
                  <a:moveTo>
                    <a:pt x="143143" y="68298"/>
                  </a:moveTo>
                  <a:lnTo>
                    <a:pt x="22129" y="68298"/>
                  </a:lnTo>
                  <a:cubicBezTo>
                    <a:pt x="25702" y="42066"/>
                    <a:pt x="48346" y="21679"/>
                    <a:pt x="75506" y="21679"/>
                  </a:cubicBezTo>
                  <a:lnTo>
                    <a:pt x="89766" y="21679"/>
                  </a:lnTo>
                  <a:cubicBezTo>
                    <a:pt x="116941" y="21679"/>
                    <a:pt x="139578" y="42066"/>
                    <a:pt x="143143" y="68298"/>
                  </a:cubicBezTo>
                  <a:close/>
                </a:path>
              </a:pathLst>
            </a:custGeom>
            <a:solidFill>
              <a:srgbClr val="231F20"/>
            </a:solidFill>
            <a:ln w="7575" cap="flat">
              <a:noFill/>
              <a:prstDash val="solid"/>
              <a:round/>
            </a:ln>
          </p:spPr>
          <p:txBody>
            <a:bodyPr rtlCol="0" anchor="ctr"/>
            <a:lstStyle/>
            <a:p>
              <a:endParaRPr lang="en-GB"/>
            </a:p>
          </p:txBody>
        </p:sp>
        <p:sp>
          <p:nvSpPr>
            <p:cNvPr id="483" name="Freeform: Shape 482">
              <a:extLst>
                <a:ext uri="{FF2B5EF4-FFF2-40B4-BE49-F238E27FC236}">
                  <a16:creationId xmlns:a16="http://schemas.microsoft.com/office/drawing/2014/main" id="{26CBFCA8-BA70-41E1-920B-A6110B1A3B99}"/>
                </a:ext>
              </a:extLst>
            </p:cNvPr>
            <p:cNvSpPr/>
            <p:nvPr/>
          </p:nvSpPr>
          <p:spPr>
            <a:xfrm>
              <a:off x="5714095" y="3685687"/>
              <a:ext cx="54410" cy="32320"/>
            </a:xfrm>
            <a:custGeom>
              <a:avLst/>
              <a:gdLst>
                <a:gd name="connsiteX0" fmla="*/ 38380 w 54410"/>
                <a:gd name="connsiteY0" fmla="*/ 151 h 32320"/>
                <a:gd name="connsiteX1" fmla="*/ 16290 w 54410"/>
                <a:gd name="connsiteY1" fmla="*/ 151 h 32320"/>
                <a:gd name="connsiteX2" fmla="*/ 130 w 54410"/>
                <a:gd name="connsiteY2" fmla="*/ 16311 h 32320"/>
                <a:gd name="connsiteX3" fmla="*/ 16290 w 54410"/>
                <a:gd name="connsiteY3" fmla="*/ 32472 h 32320"/>
                <a:gd name="connsiteX4" fmla="*/ 38380 w 54410"/>
                <a:gd name="connsiteY4" fmla="*/ 32472 h 32320"/>
                <a:gd name="connsiteX5" fmla="*/ 54541 w 54410"/>
                <a:gd name="connsiteY5" fmla="*/ 16311 h 32320"/>
                <a:gd name="connsiteX6" fmla="*/ 38380 w 54410"/>
                <a:gd name="connsiteY6" fmla="*/ 151 h 32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410" h="32320">
                  <a:moveTo>
                    <a:pt x="38380" y="151"/>
                  </a:moveTo>
                  <a:lnTo>
                    <a:pt x="16290" y="151"/>
                  </a:lnTo>
                  <a:cubicBezTo>
                    <a:pt x="7374" y="151"/>
                    <a:pt x="130" y="7395"/>
                    <a:pt x="130" y="16311"/>
                  </a:cubicBezTo>
                  <a:cubicBezTo>
                    <a:pt x="130" y="25227"/>
                    <a:pt x="7374" y="32472"/>
                    <a:pt x="16290" y="32472"/>
                  </a:cubicBezTo>
                  <a:lnTo>
                    <a:pt x="38380" y="32472"/>
                  </a:lnTo>
                  <a:cubicBezTo>
                    <a:pt x="47296" y="32472"/>
                    <a:pt x="54541" y="25227"/>
                    <a:pt x="54541" y="16311"/>
                  </a:cubicBezTo>
                  <a:cubicBezTo>
                    <a:pt x="54541" y="7395"/>
                    <a:pt x="47296" y="151"/>
                    <a:pt x="38380" y="151"/>
                  </a:cubicBezTo>
                  <a:close/>
                </a:path>
              </a:pathLst>
            </a:custGeom>
            <a:solidFill>
              <a:srgbClr val="231F20"/>
            </a:solidFill>
            <a:ln w="7575" cap="flat">
              <a:noFill/>
              <a:prstDash val="solid"/>
              <a:round/>
            </a:ln>
          </p:spPr>
          <p:txBody>
            <a:bodyPr rtlCol="0" anchor="ctr"/>
            <a:lstStyle/>
            <a:p>
              <a:endParaRPr lang="en-GB"/>
            </a:p>
          </p:txBody>
        </p:sp>
        <p:sp>
          <p:nvSpPr>
            <p:cNvPr id="484" name="Freeform: Shape 483">
              <a:extLst>
                <a:ext uri="{FF2B5EF4-FFF2-40B4-BE49-F238E27FC236}">
                  <a16:creationId xmlns:a16="http://schemas.microsoft.com/office/drawing/2014/main" id="{3374B4C2-DFE6-4303-8640-7E65C6BA60DB}"/>
                </a:ext>
              </a:extLst>
            </p:cNvPr>
            <p:cNvSpPr/>
            <p:nvPr/>
          </p:nvSpPr>
          <p:spPr>
            <a:xfrm>
              <a:off x="5574010" y="3784512"/>
              <a:ext cx="218356" cy="529335"/>
            </a:xfrm>
            <a:custGeom>
              <a:avLst/>
              <a:gdLst>
                <a:gd name="connsiteX0" fmla="*/ 49667 w 218356"/>
                <a:gd name="connsiteY0" fmla="*/ 295 h 529335"/>
                <a:gd name="connsiteX1" fmla="*/ 106 w 218356"/>
                <a:gd name="connsiteY1" fmla="*/ 49856 h 529335"/>
                <a:gd name="connsiteX2" fmla="*/ 106 w 218356"/>
                <a:gd name="connsiteY2" fmla="*/ 512391 h 529335"/>
                <a:gd name="connsiteX3" fmla="*/ 17346 w 218356"/>
                <a:gd name="connsiteY3" fmla="*/ 529631 h 529335"/>
                <a:gd name="connsiteX4" fmla="*/ 201230 w 218356"/>
                <a:gd name="connsiteY4" fmla="*/ 529631 h 529335"/>
                <a:gd name="connsiteX5" fmla="*/ 218462 w 218356"/>
                <a:gd name="connsiteY5" fmla="*/ 512384 h 529335"/>
                <a:gd name="connsiteX6" fmla="*/ 156793 w 218356"/>
                <a:gd name="connsiteY6" fmla="*/ 440361 h 529335"/>
                <a:gd name="connsiteX7" fmla="*/ 156793 w 218356"/>
                <a:gd name="connsiteY7" fmla="*/ 49894 h 529335"/>
                <a:gd name="connsiteX8" fmla="*/ 107194 w 218356"/>
                <a:gd name="connsiteY8" fmla="*/ 295 h 529335"/>
                <a:gd name="connsiteX9" fmla="*/ 49667 w 218356"/>
                <a:gd name="connsiteY9" fmla="*/ 295 h 529335"/>
                <a:gd name="connsiteX10" fmla="*/ 196738 w 218356"/>
                <a:gd name="connsiteY10" fmla="*/ 508089 h 529335"/>
                <a:gd name="connsiteX11" fmla="*/ 21648 w 218356"/>
                <a:gd name="connsiteY11" fmla="*/ 508089 h 529335"/>
                <a:gd name="connsiteX12" fmla="*/ 21648 w 218356"/>
                <a:gd name="connsiteY12" fmla="*/ 49856 h 529335"/>
                <a:gd name="connsiteX13" fmla="*/ 49667 w 218356"/>
                <a:gd name="connsiteY13" fmla="*/ 21838 h 529335"/>
                <a:gd name="connsiteX14" fmla="*/ 107194 w 218356"/>
                <a:gd name="connsiteY14" fmla="*/ 21838 h 529335"/>
                <a:gd name="connsiteX15" fmla="*/ 135250 w 218356"/>
                <a:gd name="connsiteY15" fmla="*/ 49894 h 529335"/>
                <a:gd name="connsiteX16" fmla="*/ 135250 w 218356"/>
                <a:gd name="connsiteY16" fmla="*/ 460960 h 529335"/>
                <a:gd name="connsiteX17" fmla="*/ 145938 w 218356"/>
                <a:gd name="connsiteY17" fmla="*/ 461036 h 529335"/>
                <a:gd name="connsiteX18" fmla="*/ 196738 w 218356"/>
                <a:gd name="connsiteY18" fmla="*/ 508089 h 52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356" h="529335">
                  <a:moveTo>
                    <a:pt x="49667" y="295"/>
                  </a:moveTo>
                  <a:cubicBezTo>
                    <a:pt x="22401" y="295"/>
                    <a:pt x="106" y="22590"/>
                    <a:pt x="106" y="49856"/>
                  </a:cubicBezTo>
                  <a:lnTo>
                    <a:pt x="106" y="512391"/>
                  </a:lnTo>
                  <a:cubicBezTo>
                    <a:pt x="106" y="521870"/>
                    <a:pt x="7867" y="529631"/>
                    <a:pt x="17346" y="529631"/>
                  </a:cubicBezTo>
                  <a:cubicBezTo>
                    <a:pt x="17346" y="529631"/>
                    <a:pt x="201230" y="529631"/>
                    <a:pt x="201230" y="529631"/>
                  </a:cubicBezTo>
                  <a:cubicBezTo>
                    <a:pt x="210694" y="529631"/>
                    <a:pt x="218462" y="521862"/>
                    <a:pt x="218462" y="512384"/>
                  </a:cubicBezTo>
                  <a:cubicBezTo>
                    <a:pt x="218462" y="476110"/>
                    <a:pt x="191607" y="445811"/>
                    <a:pt x="156793" y="440361"/>
                  </a:cubicBezTo>
                  <a:cubicBezTo>
                    <a:pt x="156793" y="440361"/>
                    <a:pt x="156793" y="49894"/>
                    <a:pt x="156793" y="49894"/>
                  </a:cubicBezTo>
                  <a:cubicBezTo>
                    <a:pt x="156793" y="22605"/>
                    <a:pt x="134483" y="295"/>
                    <a:pt x="107194" y="295"/>
                  </a:cubicBezTo>
                  <a:lnTo>
                    <a:pt x="49667" y="295"/>
                  </a:lnTo>
                  <a:close/>
                  <a:moveTo>
                    <a:pt x="196738" y="508089"/>
                  </a:moveTo>
                  <a:lnTo>
                    <a:pt x="21648" y="508089"/>
                  </a:lnTo>
                  <a:lnTo>
                    <a:pt x="21648" y="49856"/>
                  </a:lnTo>
                  <a:cubicBezTo>
                    <a:pt x="21648" y="34448"/>
                    <a:pt x="34259" y="21838"/>
                    <a:pt x="49667" y="21838"/>
                  </a:cubicBezTo>
                  <a:lnTo>
                    <a:pt x="107194" y="21838"/>
                  </a:lnTo>
                  <a:cubicBezTo>
                    <a:pt x="122624" y="21838"/>
                    <a:pt x="135250" y="34463"/>
                    <a:pt x="135250" y="49894"/>
                  </a:cubicBezTo>
                  <a:lnTo>
                    <a:pt x="135250" y="460960"/>
                  </a:lnTo>
                  <a:lnTo>
                    <a:pt x="145938" y="461036"/>
                  </a:lnTo>
                  <a:cubicBezTo>
                    <a:pt x="172558" y="461242"/>
                    <a:pt x="194541" y="481955"/>
                    <a:pt x="196738" y="508089"/>
                  </a:cubicBezTo>
                  <a:close/>
                </a:path>
              </a:pathLst>
            </a:custGeom>
            <a:solidFill>
              <a:srgbClr val="231F20"/>
            </a:solidFill>
            <a:ln w="7575" cap="flat">
              <a:noFill/>
              <a:prstDash val="solid"/>
              <a:round/>
            </a:ln>
          </p:spPr>
          <p:txBody>
            <a:bodyPr rtlCol="0" anchor="ctr"/>
            <a:lstStyle/>
            <a:p>
              <a:endParaRPr lang="en-GB"/>
            </a:p>
          </p:txBody>
        </p:sp>
        <p:sp>
          <p:nvSpPr>
            <p:cNvPr id="485" name="Freeform: Shape 484">
              <a:extLst>
                <a:ext uri="{FF2B5EF4-FFF2-40B4-BE49-F238E27FC236}">
                  <a16:creationId xmlns:a16="http://schemas.microsoft.com/office/drawing/2014/main" id="{CBCDF1AA-3BBE-4B8C-B7CE-E9DD5C8ECDD1}"/>
                </a:ext>
              </a:extLst>
            </p:cNvPr>
            <p:cNvSpPr/>
            <p:nvPr/>
          </p:nvSpPr>
          <p:spPr>
            <a:xfrm>
              <a:off x="5639351" y="3855372"/>
              <a:ext cx="192314" cy="135843"/>
            </a:xfrm>
            <a:custGeom>
              <a:avLst/>
              <a:gdLst>
                <a:gd name="connsiteX0" fmla="*/ 128 w 192314"/>
                <a:gd name="connsiteY0" fmla="*/ 243 h 135843"/>
                <a:gd name="connsiteX1" fmla="*/ 128 w 192314"/>
                <a:gd name="connsiteY1" fmla="*/ 129618 h 135843"/>
                <a:gd name="connsiteX2" fmla="*/ 6589 w 192314"/>
                <a:gd name="connsiteY2" fmla="*/ 136087 h 135843"/>
                <a:gd name="connsiteX3" fmla="*/ 185973 w 192314"/>
                <a:gd name="connsiteY3" fmla="*/ 136087 h 135843"/>
                <a:gd name="connsiteX4" fmla="*/ 192442 w 192314"/>
                <a:gd name="connsiteY4" fmla="*/ 129618 h 135843"/>
                <a:gd name="connsiteX5" fmla="*/ 192442 w 192314"/>
                <a:gd name="connsiteY5" fmla="*/ 66086 h 135843"/>
                <a:gd name="connsiteX6" fmla="*/ 185973 w 192314"/>
                <a:gd name="connsiteY6" fmla="*/ 59617 h 135843"/>
                <a:gd name="connsiteX7" fmla="*/ 65704 w 192314"/>
                <a:gd name="connsiteY7" fmla="*/ 59617 h 135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314" h="135843">
                  <a:moveTo>
                    <a:pt x="128" y="243"/>
                  </a:moveTo>
                  <a:lnTo>
                    <a:pt x="128" y="129618"/>
                  </a:lnTo>
                  <a:cubicBezTo>
                    <a:pt x="128" y="133175"/>
                    <a:pt x="3039" y="136087"/>
                    <a:pt x="6589" y="136087"/>
                  </a:cubicBezTo>
                  <a:lnTo>
                    <a:pt x="185973" y="136087"/>
                  </a:lnTo>
                  <a:cubicBezTo>
                    <a:pt x="189531" y="136087"/>
                    <a:pt x="192442" y="133175"/>
                    <a:pt x="192442" y="129618"/>
                  </a:cubicBezTo>
                  <a:lnTo>
                    <a:pt x="192442" y="66086"/>
                  </a:lnTo>
                  <a:cubicBezTo>
                    <a:pt x="192442" y="62528"/>
                    <a:pt x="189531" y="59617"/>
                    <a:pt x="185973" y="59617"/>
                  </a:cubicBezTo>
                  <a:lnTo>
                    <a:pt x="65704" y="59617"/>
                  </a:lnTo>
                </a:path>
              </a:pathLst>
            </a:custGeom>
            <a:solidFill>
              <a:schemeClr val="bg1">
                <a:lumMod val="75000"/>
              </a:schemeClr>
            </a:solidFill>
            <a:ln w="7575" cap="flat">
              <a:noFill/>
              <a:prstDash val="solid"/>
              <a:round/>
            </a:ln>
          </p:spPr>
          <p:txBody>
            <a:bodyPr rtlCol="0" anchor="ctr"/>
            <a:lstStyle/>
            <a:p>
              <a:endParaRPr lang="en-GB"/>
            </a:p>
          </p:txBody>
        </p:sp>
        <p:sp>
          <p:nvSpPr>
            <p:cNvPr id="486" name="Freeform: Shape 485">
              <a:extLst>
                <a:ext uri="{FF2B5EF4-FFF2-40B4-BE49-F238E27FC236}">
                  <a16:creationId xmlns:a16="http://schemas.microsoft.com/office/drawing/2014/main" id="{D3C9E2C7-8A30-4F51-9F54-C57545101151}"/>
                </a:ext>
              </a:extLst>
            </p:cNvPr>
            <p:cNvSpPr/>
            <p:nvPr/>
          </p:nvSpPr>
          <p:spPr>
            <a:xfrm>
              <a:off x="5631271" y="3847292"/>
              <a:ext cx="208474" cy="152004"/>
            </a:xfrm>
            <a:custGeom>
              <a:avLst/>
              <a:gdLst>
                <a:gd name="connsiteX0" fmla="*/ 192442 w 208474"/>
                <a:gd name="connsiteY0" fmla="*/ 75778 h 152004"/>
                <a:gd name="connsiteX1" fmla="*/ 192442 w 208474"/>
                <a:gd name="connsiteY1" fmla="*/ 136087 h 152004"/>
                <a:gd name="connsiteX2" fmla="*/ 16288 w 208474"/>
                <a:gd name="connsiteY2" fmla="*/ 136087 h 152004"/>
                <a:gd name="connsiteX3" fmla="*/ 16288 w 208474"/>
                <a:gd name="connsiteY3" fmla="*/ 8323 h 152004"/>
                <a:gd name="connsiteX4" fmla="*/ 8208 w 208474"/>
                <a:gd name="connsiteY4" fmla="*/ 243 h 152004"/>
                <a:gd name="connsiteX5" fmla="*/ 128 w 208474"/>
                <a:gd name="connsiteY5" fmla="*/ 8323 h 152004"/>
                <a:gd name="connsiteX6" fmla="*/ 128 w 208474"/>
                <a:gd name="connsiteY6" fmla="*/ 137698 h 152004"/>
                <a:gd name="connsiteX7" fmla="*/ 14669 w 208474"/>
                <a:gd name="connsiteY7" fmla="*/ 152247 h 152004"/>
                <a:gd name="connsiteX8" fmla="*/ 194053 w 208474"/>
                <a:gd name="connsiteY8" fmla="*/ 152247 h 152004"/>
                <a:gd name="connsiteX9" fmla="*/ 208602 w 208474"/>
                <a:gd name="connsiteY9" fmla="*/ 137698 h 152004"/>
                <a:gd name="connsiteX10" fmla="*/ 208602 w 208474"/>
                <a:gd name="connsiteY10" fmla="*/ 74166 h 152004"/>
                <a:gd name="connsiteX11" fmla="*/ 194053 w 208474"/>
                <a:gd name="connsiteY11" fmla="*/ 59617 h 152004"/>
                <a:gd name="connsiteX12" fmla="*/ 73785 w 208474"/>
                <a:gd name="connsiteY12" fmla="*/ 59617 h 152004"/>
                <a:gd name="connsiteX13" fmla="*/ 65704 w 208474"/>
                <a:gd name="connsiteY13" fmla="*/ 67697 h 152004"/>
                <a:gd name="connsiteX14" fmla="*/ 73785 w 208474"/>
                <a:gd name="connsiteY14" fmla="*/ 75778 h 152004"/>
                <a:gd name="connsiteX15" fmla="*/ 192442 w 208474"/>
                <a:gd name="connsiteY15" fmla="*/ 75778 h 15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474" h="152004">
                  <a:moveTo>
                    <a:pt x="192442" y="75778"/>
                  </a:moveTo>
                  <a:lnTo>
                    <a:pt x="192442" y="136087"/>
                  </a:lnTo>
                  <a:lnTo>
                    <a:pt x="16288" y="136087"/>
                  </a:lnTo>
                  <a:lnTo>
                    <a:pt x="16288" y="8323"/>
                  </a:lnTo>
                  <a:cubicBezTo>
                    <a:pt x="16288" y="3861"/>
                    <a:pt x="12670" y="243"/>
                    <a:pt x="8208" y="243"/>
                  </a:cubicBezTo>
                  <a:cubicBezTo>
                    <a:pt x="3746" y="243"/>
                    <a:pt x="128" y="3861"/>
                    <a:pt x="128" y="8323"/>
                  </a:cubicBezTo>
                  <a:lnTo>
                    <a:pt x="128" y="137698"/>
                  </a:lnTo>
                  <a:cubicBezTo>
                    <a:pt x="128" y="145702"/>
                    <a:pt x="6680" y="152247"/>
                    <a:pt x="14669" y="152247"/>
                  </a:cubicBezTo>
                  <a:cubicBezTo>
                    <a:pt x="14669" y="152247"/>
                    <a:pt x="194053" y="152247"/>
                    <a:pt x="194053" y="152247"/>
                  </a:cubicBezTo>
                  <a:cubicBezTo>
                    <a:pt x="202058" y="152247"/>
                    <a:pt x="208602" y="145702"/>
                    <a:pt x="208602" y="137698"/>
                  </a:cubicBezTo>
                  <a:cubicBezTo>
                    <a:pt x="208602" y="137698"/>
                    <a:pt x="208602" y="74166"/>
                    <a:pt x="208602" y="74166"/>
                  </a:cubicBezTo>
                  <a:cubicBezTo>
                    <a:pt x="208602" y="66162"/>
                    <a:pt x="202058" y="59617"/>
                    <a:pt x="194053" y="59617"/>
                  </a:cubicBezTo>
                  <a:cubicBezTo>
                    <a:pt x="194053" y="59617"/>
                    <a:pt x="73785" y="59617"/>
                    <a:pt x="73785" y="59617"/>
                  </a:cubicBezTo>
                  <a:cubicBezTo>
                    <a:pt x="69323" y="59617"/>
                    <a:pt x="65704" y="63235"/>
                    <a:pt x="65704" y="67697"/>
                  </a:cubicBezTo>
                  <a:cubicBezTo>
                    <a:pt x="65704" y="72159"/>
                    <a:pt x="69323" y="75778"/>
                    <a:pt x="73785" y="75778"/>
                  </a:cubicBezTo>
                  <a:lnTo>
                    <a:pt x="192442" y="75778"/>
                  </a:lnTo>
                  <a:close/>
                </a:path>
              </a:pathLst>
            </a:custGeom>
            <a:solidFill>
              <a:srgbClr val="231F20"/>
            </a:solidFill>
            <a:ln w="7575" cap="flat">
              <a:noFill/>
              <a:prstDash val="solid"/>
              <a:round/>
            </a:ln>
          </p:spPr>
          <p:txBody>
            <a:bodyPr rtlCol="0" anchor="ctr"/>
            <a:lstStyle/>
            <a:p>
              <a:endParaRPr lang="en-GB"/>
            </a:p>
          </p:txBody>
        </p:sp>
        <p:sp>
          <p:nvSpPr>
            <p:cNvPr id="487" name="Freeform: Shape 486">
              <a:extLst>
                <a:ext uri="{FF2B5EF4-FFF2-40B4-BE49-F238E27FC236}">
                  <a16:creationId xmlns:a16="http://schemas.microsoft.com/office/drawing/2014/main" id="{6F311FE8-7CD0-49E5-B47E-4FEA42726D63}"/>
                </a:ext>
              </a:extLst>
            </p:cNvPr>
            <p:cNvSpPr/>
            <p:nvPr/>
          </p:nvSpPr>
          <p:spPr>
            <a:xfrm>
              <a:off x="5579394" y="3956374"/>
              <a:ext cx="78348" cy="352088"/>
            </a:xfrm>
            <a:custGeom>
              <a:avLst/>
              <a:gdLst>
                <a:gd name="connsiteX0" fmla="*/ 182 w 78348"/>
                <a:gd name="connsiteY0" fmla="*/ 6765 h 352088"/>
                <a:gd name="connsiteX1" fmla="*/ 67758 w 78348"/>
                <a:gd name="connsiteY1" fmla="*/ 348082 h 352088"/>
                <a:gd name="connsiteX2" fmla="*/ 74090 w 78348"/>
                <a:gd name="connsiteY2" fmla="*/ 352315 h 352088"/>
                <a:gd name="connsiteX3" fmla="*/ 78324 w 78348"/>
                <a:gd name="connsiteY3" fmla="*/ 345984 h 352088"/>
                <a:gd name="connsiteX4" fmla="*/ 10748 w 78348"/>
                <a:gd name="connsiteY4" fmla="*/ 4667 h 352088"/>
                <a:gd name="connsiteX5" fmla="*/ 4416 w 78348"/>
                <a:gd name="connsiteY5" fmla="*/ 433 h 352088"/>
                <a:gd name="connsiteX6" fmla="*/ 182 w 78348"/>
                <a:gd name="connsiteY6" fmla="*/ 6765 h 35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48" h="352088">
                  <a:moveTo>
                    <a:pt x="182" y="6765"/>
                  </a:moveTo>
                  <a:lnTo>
                    <a:pt x="67758" y="348082"/>
                  </a:lnTo>
                  <a:cubicBezTo>
                    <a:pt x="68336" y="350993"/>
                    <a:pt x="71171" y="352893"/>
                    <a:pt x="74090" y="352315"/>
                  </a:cubicBezTo>
                  <a:cubicBezTo>
                    <a:pt x="77002" y="351738"/>
                    <a:pt x="78902" y="348903"/>
                    <a:pt x="78324" y="345984"/>
                  </a:cubicBezTo>
                  <a:lnTo>
                    <a:pt x="10748" y="4667"/>
                  </a:lnTo>
                  <a:cubicBezTo>
                    <a:pt x="10171" y="1756"/>
                    <a:pt x="7335" y="-144"/>
                    <a:pt x="4416" y="433"/>
                  </a:cubicBezTo>
                  <a:cubicBezTo>
                    <a:pt x="1505" y="1011"/>
                    <a:pt x="-395" y="3846"/>
                    <a:pt x="182" y="6765"/>
                  </a:cubicBezTo>
                  <a:close/>
                </a:path>
              </a:pathLst>
            </a:custGeom>
            <a:solidFill>
              <a:srgbClr val="231F20"/>
            </a:solidFill>
            <a:ln w="7575" cap="flat">
              <a:noFill/>
              <a:prstDash val="solid"/>
              <a:round/>
            </a:ln>
          </p:spPr>
          <p:txBody>
            <a:bodyPr rtlCol="0" anchor="ctr"/>
            <a:lstStyle/>
            <a:p>
              <a:endParaRPr lang="en-GB"/>
            </a:p>
          </p:txBody>
        </p:sp>
        <p:sp>
          <p:nvSpPr>
            <p:cNvPr id="488" name="Freeform: Shape 487">
              <a:extLst>
                <a:ext uri="{FF2B5EF4-FFF2-40B4-BE49-F238E27FC236}">
                  <a16:creationId xmlns:a16="http://schemas.microsoft.com/office/drawing/2014/main" id="{DCB52CD6-C758-4140-A2AC-279A18A961A0}"/>
                </a:ext>
              </a:extLst>
            </p:cNvPr>
            <p:cNvSpPr/>
            <p:nvPr/>
          </p:nvSpPr>
          <p:spPr>
            <a:xfrm>
              <a:off x="5917221" y="3782080"/>
              <a:ext cx="243902" cy="320484"/>
            </a:xfrm>
            <a:custGeom>
              <a:avLst/>
              <a:gdLst>
                <a:gd name="connsiteX0" fmla="*/ 244157 w 243902"/>
                <a:gd name="connsiteY0" fmla="*/ 102458 h 320484"/>
                <a:gd name="connsiteX1" fmla="*/ 199529 w 243902"/>
                <a:gd name="connsiteY1" fmla="*/ 312408 h 320484"/>
                <a:gd name="connsiteX2" fmla="*/ 186060 w 243902"/>
                <a:gd name="connsiteY2" fmla="*/ 320465 h 320484"/>
                <a:gd name="connsiteX3" fmla="*/ 9503 w 243902"/>
                <a:gd name="connsiteY3" fmla="*/ 282937 h 320484"/>
                <a:gd name="connsiteX4" fmla="*/ 472 w 243902"/>
                <a:gd name="connsiteY4" fmla="*/ 270098 h 320484"/>
                <a:gd name="connsiteX5" fmla="*/ 56061 w 243902"/>
                <a:gd name="connsiteY5" fmla="*/ 8581 h 320484"/>
                <a:gd name="connsiteX6" fmla="*/ 69538 w 243902"/>
                <a:gd name="connsiteY6" fmla="*/ 524 h 320484"/>
                <a:gd name="connsiteX7" fmla="*/ 193995 w 243902"/>
                <a:gd name="connsiteY7" fmla="*/ 26984 h 320484"/>
                <a:gd name="connsiteX8" fmla="*/ 244157 w 243902"/>
                <a:gd name="connsiteY8" fmla="*/ 102458 h 32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902" h="320484">
                  <a:moveTo>
                    <a:pt x="244157" y="102458"/>
                  </a:moveTo>
                  <a:lnTo>
                    <a:pt x="199529" y="312408"/>
                  </a:lnTo>
                  <a:cubicBezTo>
                    <a:pt x="198305" y="318177"/>
                    <a:pt x="192278" y="321780"/>
                    <a:pt x="186060" y="320465"/>
                  </a:cubicBezTo>
                  <a:lnTo>
                    <a:pt x="9503" y="282937"/>
                  </a:lnTo>
                  <a:cubicBezTo>
                    <a:pt x="3293" y="281614"/>
                    <a:pt x="-751" y="275868"/>
                    <a:pt x="472" y="270098"/>
                  </a:cubicBezTo>
                  <a:lnTo>
                    <a:pt x="56061" y="8581"/>
                  </a:lnTo>
                  <a:cubicBezTo>
                    <a:pt x="57293" y="2812"/>
                    <a:pt x="63313" y="-799"/>
                    <a:pt x="69538" y="524"/>
                  </a:cubicBezTo>
                  <a:lnTo>
                    <a:pt x="193995" y="26984"/>
                  </a:lnTo>
                  <a:lnTo>
                    <a:pt x="244157" y="102458"/>
                  </a:lnTo>
                  <a:close/>
                </a:path>
              </a:pathLst>
            </a:custGeom>
            <a:solidFill>
              <a:schemeClr val="bg1">
                <a:lumMod val="75000"/>
              </a:schemeClr>
            </a:solidFill>
            <a:ln w="7575" cap="flat">
              <a:noFill/>
              <a:prstDash val="solid"/>
              <a:round/>
            </a:ln>
          </p:spPr>
          <p:txBody>
            <a:bodyPr rtlCol="0" anchor="ctr"/>
            <a:lstStyle/>
            <a:p>
              <a:endParaRPr lang="en-GB"/>
            </a:p>
          </p:txBody>
        </p:sp>
        <p:sp>
          <p:nvSpPr>
            <p:cNvPr id="489" name="Freeform: Shape 488">
              <a:extLst>
                <a:ext uri="{FF2B5EF4-FFF2-40B4-BE49-F238E27FC236}">
                  <a16:creationId xmlns:a16="http://schemas.microsoft.com/office/drawing/2014/main" id="{1A094688-ED94-4DAD-8E06-BBDB70389481}"/>
                </a:ext>
              </a:extLst>
            </p:cNvPr>
            <p:cNvSpPr/>
            <p:nvPr/>
          </p:nvSpPr>
          <p:spPr>
            <a:xfrm>
              <a:off x="5909142" y="3773996"/>
              <a:ext cx="260593" cy="336653"/>
            </a:xfrm>
            <a:custGeom>
              <a:avLst/>
              <a:gdLst>
                <a:gd name="connsiteX0" fmla="*/ 260141 w 260593"/>
                <a:gd name="connsiteY0" fmla="*/ 112222 h 336653"/>
                <a:gd name="connsiteX1" fmla="*/ 260848 w 260593"/>
                <a:gd name="connsiteY1" fmla="*/ 108901 h 336653"/>
                <a:gd name="connsiteX2" fmla="*/ 206977 w 260593"/>
                <a:gd name="connsiteY2" fmla="*/ 27847 h 336653"/>
                <a:gd name="connsiteX3" fmla="*/ 79297 w 260593"/>
                <a:gd name="connsiteY3" fmla="*/ 703 h 336653"/>
                <a:gd name="connsiteX4" fmla="*/ 56234 w 260593"/>
                <a:gd name="connsiteY4" fmla="*/ 14978 h 336653"/>
                <a:gd name="connsiteX5" fmla="*/ 646 w 260593"/>
                <a:gd name="connsiteY5" fmla="*/ 276503 h 336653"/>
                <a:gd name="connsiteX6" fmla="*/ 15902 w 260593"/>
                <a:gd name="connsiteY6" fmla="*/ 298927 h 336653"/>
                <a:gd name="connsiteX7" fmla="*/ 192466 w 260593"/>
                <a:gd name="connsiteY7" fmla="*/ 336455 h 336653"/>
                <a:gd name="connsiteX8" fmla="*/ 215513 w 260593"/>
                <a:gd name="connsiteY8" fmla="*/ 322172 h 336653"/>
                <a:gd name="connsiteX9" fmla="*/ 260141 w 260593"/>
                <a:gd name="connsiteY9" fmla="*/ 112222 h 336653"/>
                <a:gd name="connsiteX10" fmla="*/ 243623 w 260593"/>
                <a:gd name="connsiteY10" fmla="*/ 112184 h 336653"/>
                <a:gd name="connsiteX11" fmla="*/ 199702 w 260593"/>
                <a:gd name="connsiteY11" fmla="*/ 318812 h 336653"/>
                <a:gd name="connsiteX12" fmla="*/ 195810 w 260593"/>
                <a:gd name="connsiteY12" fmla="*/ 320644 h 336653"/>
                <a:gd name="connsiteX13" fmla="*/ 19261 w 260593"/>
                <a:gd name="connsiteY13" fmla="*/ 283116 h 336653"/>
                <a:gd name="connsiteX14" fmla="*/ 16456 w 260593"/>
                <a:gd name="connsiteY14" fmla="*/ 279863 h 336653"/>
                <a:gd name="connsiteX15" fmla="*/ 72045 w 260593"/>
                <a:gd name="connsiteY15" fmla="*/ 18353 h 336653"/>
                <a:gd name="connsiteX16" fmla="*/ 75937 w 260593"/>
                <a:gd name="connsiteY16" fmla="*/ 16514 h 336653"/>
                <a:gd name="connsiteX17" fmla="*/ 197171 w 260593"/>
                <a:gd name="connsiteY17" fmla="*/ 42290 h 336653"/>
                <a:gd name="connsiteX18" fmla="*/ 243623 w 260593"/>
                <a:gd name="connsiteY18" fmla="*/ 112184 h 33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0593" h="336653">
                  <a:moveTo>
                    <a:pt x="260141" y="112222"/>
                  </a:moveTo>
                  <a:lnTo>
                    <a:pt x="260848" y="108901"/>
                  </a:lnTo>
                  <a:lnTo>
                    <a:pt x="206977" y="27847"/>
                  </a:lnTo>
                  <a:lnTo>
                    <a:pt x="79297" y="703"/>
                  </a:lnTo>
                  <a:cubicBezTo>
                    <a:pt x="68541" y="-1578"/>
                    <a:pt x="58363" y="5013"/>
                    <a:pt x="56234" y="14978"/>
                  </a:cubicBezTo>
                  <a:lnTo>
                    <a:pt x="646" y="276503"/>
                  </a:lnTo>
                  <a:cubicBezTo>
                    <a:pt x="-1468" y="286476"/>
                    <a:pt x="5168" y="296639"/>
                    <a:pt x="15902" y="298927"/>
                  </a:cubicBezTo>
                  <a:lnTo>
                    <a:pt x="192466" y="336455"/>
                  </a:lnTo>
                  <a:cubicBezTo>
                    <a:pt x="203207" y="338728"/>
                    <a:pt x="213400" y="332137"/>
                    <a:pt x="215513" y="322172"/>
                  </a:cubicBezTo>
                  <a:cubicBezTo>
                    <a:pt x="215513" y="322172"/>
                    <a:pt x="260141" y="112222"/>
                    <a:pt x="260141" y="112222"/>
                  </a:cubicBezTo>
                  <a:close/>
                  <a:moveTo>
                    <a:pt x="243623" y="112184"/>
                  </a:moveTo>
                  <a:lnTo>
                    <a:pt x="199702" y="318812"/>
                  </a:lnTo>
                  <a:cubicBezTo>
                    <a:pt x="199368" y="320393"/>
                    <a:pt x="197513" y="321001"/>
                    <a:pt x="195810" y="320644"/>
                  </a:cubicBezTo>
                  <a:cubicBezTo>
                    <a:pt x="195810" y="320644"/>
                    <a:pt x="19261" y="283116"/>
                    <a:pt x="19261" y="283116"/>
                  </a:cubicBezTo>
                  <a:cubicBezTo>
                    <a:pt x="17559" y="282759"/>
                    <a:pt x="16122" y="281444"/>
                    <a:pt x="16456" y="279863"/>
                  </a:cubicBezTo>
                  <a:cubicBezTo>
                    <a:pt x="16456" y="279863"/>
                    <a:pt x="71726" y="19820"/>
                    <a:pt x="72045" y="18353"/>
                  </a:cubicBezTo>
                  <a:cubicBezTo>
                    <a:pt x="72380" y="16772"/>
                    <a:pt x="74227" y="16149"/>
                    <a:pt x="75937" y="16514"/>
                  </a:cubicBezTo>
                  <a:cubicBezTo>
                    <a:pt x="75937" y="16514"/>
                    <a:pt x="197171" y="42290"/>
                    <a:pt x="197171" y="42290"/>
                  </a:cubicBezTo>
                  <a:lnTo>
                    <a:pt x="243623" y="112184"/>
                  </a:lnTo>
                  <a:close/>
                </a:path>
              </a:pathLst>
            </a:custGeom>
            <a:solidFill>
              <a:srgbClr val="231F20"/>
            </a:solidFill>
            <a:ln w="7575" cap="flat">
              <a:noFill/>
              <a:prstDash val="solid"/>
              <a:round/>
            </a:ln>
          </p:spPr>
          <p:txBody>
            <a:bodyPr rtlCol="0" anchor="ctr"/>
            <a:lstStyle/>
            <a:p>
              <a:endParaRPr lang="en-GB"/>
            </a:p>
          </p:txBody>
        </p:sp>
        <p:sp>
          <p:nvSpPr>
            <p:cNvPr id="490" name="Freeform: Shape 489">
              <a:extLst>
                <a:ext uri="{FF2B5EF4-FFF2-40B4-BE49-F238E27FC236}">
                  <a16:creationId xmlns:a16="http://schemas.microsoft.com/office/drawing/2014/main" id="{7134B8EF-C7EC-4EE4-91A5-B376F3CCAE4C}"/>
                </a:ext>
              </a:extLst>
            </p:cNvPr>
            <p:cNvSpPr/>
            <p:nvPr/>
          </p:nvSpPr>
          <p:spPr>
            <a:xfrm>
              <a:off x="6097781" y="3808814"/>
              <a:ext cx="63342" cy="75473"/>
            </a:xfrm>
            <a:custGeom>
              <a:avLst/>
              <a:gdLst>
                <a:gd name="connsiteX0" fmla="*/ 13472 w 63342"/>
                <a:gd name="connsiteY0" fmla="*/ 211 h 75473"/>
                <a:gd name="connsiteX1" fmla="*/ 63634 w 63342"/>
                <a:gd name="connsiteY1" fmla="*/ 75685 h 75473"/>
                <a:gd name="connsiteX2" fmla="*/ 292 w 63342"/>
                <a:gd name="connsiteY2" fmla="*/ 62223 h 75473"/>
                <a:gd name="connsiteX3" fmla="*/ 13472 w 63342"/>
                <a:gd name="connsiteY3" fmla="*/ 211 h 75473"/>
              </a:gdLst>
              <a:ahLst/>
              <a:cxnLst>
                <a:cxn ang="0">
                  <a:pos x="connsiteX0" y="connsiteY0"/>
                </a:cxn>
                <a:cxn ang="0">
                  <a:pos x="connsiteX1" y="connsiteY1"/>
                </a:cxn>
                <a:cxn ang="0">
                  <a:pos x="connsiteX2" y="connsiteY2"/>
                </a:cxn>
                <a:cxn ang="0">
                  <a:pos x="connsiteX3" y="connsiteY3"/>
                </a:cxn>
              </a:cxnLst>
              <a:rect l="l" t="t" r="r" b="b"/>
              <a:pathLst>
                <a:path w="63342" h="75473">
                  <a:moveTo>
                    <a:pt x="13472" y="211"/>
                  </a:moveTo>
                  <a:lnTo>
                    <a:pt x="63634" y="75685"/>
                  </a:lnTo>
                  <a:lnTo>
                    <a:pt x="292" y="62223"/>
                  </a:lnTo>
                  <a:lnTo>
                    <a:pt x="13472" y="211"/>
                  </a:lnTo>
                  <a:close/>
                </a:path>
              </a:pathLst>
            </a:custGeom>
            <a:solidFill>
              <a:srgbClr val="FFFFFF"/>
            </a:solidFill>
            <a:ln w="7575" cap="flat">
              <a:noFill/>
              <a:prstDash val="solid"/>
              <a:round/>
            </a:ln>
          </p:spPr>
          <p:txBody>
            <a:bodyPr rtlCol="0" anchor="ctr"/>
            <a:lstStyle/>
            <a:p>
              <a:endParaRPr lang="en-GB"/>
            </a:p>
          </p:txBody>
        </p:sp>
        <p:sp>
          <p:nvSpPr>
            <p:cNvPr id="491" name="Freeform: Shape 490">
              <a:extLst>
                <a:ext uri="{FF2B5EF4-FFF2-40B4-BE49-F238E27FC236}">
                  <a16:creationId xmlns:a16="http://schemas.microsoft.com/office/drawing/2014/main" id="{ED540E77-A1D3-465C-B624-CEAAC6FB6B8B}"/>
                </a:ext>
              </a:extLst>
            </p:cNvPr>
            <p:cNvSpPr/>
            <p:nvPr/>
          </p:nvSpPr>
          <p:spPr>
            <a:xfrm>
              <a:off x="6092396" y="3803426"/>
              <a:ext cx="74115" cy="86247"/>
            </a:xfrm>
            <a:custGeom>
              <a:avLst/>
              <a:gdLst>
                <a:gd name="connsiteX0" fmla="*/ 23343 w 74115"/>
                <a:gd name="connsiteY0" fmla="*/ 2619 h 86247"/>
                <a:gd name="connsiteX1" fmla="*/ 17847 w 74115"/>
                <a:gd name="connsiteY1" fmla="*/ 308 h 86247"/>
                <a:gd name="connsiteX2" fmla="*/ 13590 w 74115"/>
                <a:gd name="connsiteY2" fmla="*/ 4481 h 86247"/>
                <a:gd name="connsiteX3" fmla="*/ 410 w 74115"/>
                <a:gd name="connsiteY3" fmla="*/ 66493 h 86247"/>
                <a:gd name="connsiteX4" fmla="*/ 1162 w 74115"/>
                <a:gd name="connsiteY4" fmla="*/ 70545 h 86247"/>
                <a:gd name="connsiteX5" fmla="*/ 4560 w 74115"/>
                <a:gd name="connsiteY5" fmla="*/ 72878 h 86247"/>
                <a:gd name="connsiteX6" fmla="*/ 67902 w 74115"/>
                <a:gd name="connsiteY6" fmla="*/ 86340 h 86247"/>
                <a:gd name="connsiteX7" fmla="*/ 73474 w 74115"/>
                <a:gd name="connsiteY7" fmla="*/ 84098 h 86247"/>
                <a:gd name="connsiteX8" fmla="*/ 73504 w 74115"/>
                <a:gd name="connsiteY8" fmla="*/ 78093 h 86247"/>
                <a:gd name="connsiteX9" fmla="*/ 23343 w 74115"/>
                <a:gd name="connsiteY9" fmla="*/ 2619 h 86247"/>
                <a:gd name="connsiteX10" fmla="*/ 21465 w 74115"/>
                <a:gd name="connsiteY10" fmla="*/ 19251 h 86247"/>
                <a:gd name="connsiteX11" fmla="*/ 57222 w 74115"/>
                <a:gd name="connsiteY11" fmla="*/ 73061 h 86247"/>
                <a:gd name="connsiteX12" fmla="*/ 12070 w 74115"/>
                <a:gd name="connsiteY12" fmla="*/ 63460 h 86247"/>
                <a:gd name="connsiteX13" fmla="*/ 21465 w 74115"/>
                <a:gd name="connsiteY13" fmla="*/ 19251 h 86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115" h="86247">
                  <a:moveTo>
                    <a:pt x="23343" y="2619"/>
                  </a:moveTo>
                  <a:cubicBezTo>
                    <a:pt x="22142" y="810"/>
                    <a:pt x="19976" y="-102"/>
                    <a:pt x="17847" y="308"/>
                  </a:cubicBezTo>
                  <a:cubicBezTo>
                    <a:pt x="15719" y="711"/>
                    <a:pt x="14039" y="2360"/>
                    <a:pt x="13590" y="4481"/>
                  </a:cubicBezTo>
                  <a:lnTo>
                    <a:pt x="410" y="66493"/>
                  </a:lnTo>
                  <a:cubicBezTo>
                    <a:pt x="113" y="67892"/>
                    <a:pt x="379" y="69344"/>
                    <a:pt x="1162" y="70545"/>
                  </a:cubicBezTo>
                  <a:cubicBezTo>
                    <a:pt x="1938" y="71746"/>
                    <a:pt x="3161" y="72582"/>
                    <a:pt x="4560" y="72878"/>
                  </a:cubicBezTo>
                  <a:lnTo>
                    <a:pt x="67902" y="86340"/>
                  </a:lnTo>
                  <a:cubicBezTo>
                    <a:pt x="70038" y="86796"/>
                    <a:pt x="72243" y="85907"/>
                    <a:pt x="73474" y="84098"/>
                  </a:cubicBezTo>
                  <a:cubicBezTo>
                    <a:pt x="74705" y="82289"/>
                    <a:pt x="74721" y="79917"/>
                    <a:pt x="73504" y="78093"/>
                  </a:cubicBezTo>
                  <a:lnTo>
                    <a:pt x="23343" y="2619"/>
                  </a:lnTo>
                  <a:close/>
                  <a:moveTo>
                    <a:pt x="21465" y="19251"/>
                  </a:moveTo>
                  <a:lnTo>
                    <a:pt x="57222" y="73061"/>
                  </a:lnTo>
                  <a:cubicBezTo>
                    <a:pt x="57222" y="73061"/>
                    <a:pt x="12070" y="63460"/>
                    <a:pt x="12070" y="63460"/>
                  </a:cubicBezTo>
                  <a:lnTo>
                    <a:pt x="21465" y="19251"/>
                  </a:lnTo>
                  <a:close/>
                </a:path>
              </a:pathLst>
            </a:custGeom>
            <a:solidFill>
              <a:srgbClr val="231F20"/>
            </a:solidFill>
            <a:ln w="7575" cap="flat">
              <a:noFill/>
              <a:prstDash val="solid"/>
              <a:round/>
            </a:ln>
          </p:spPr>
          <p:txBody>
            <a:bodyPr rtlCol="0" anchor="ctr"/>
            <a:lstStyle/>
            <a:p>
              <a:endParaRPr lang="en-GB"/>
            </a:p>
          </p:txBody>
        </p:sp>
        <p:sp>
          <p:nvSpPr>
            <p:cNvPr id="492" name="Freeform: Shape 491">
              <a:extLst>
                <a:ext uri="{FF2B5EF4-FFF2-40B4-BE49-F238E27FC236}">
                  <a16:creationId xmlns:a16="http://schemas.microsoft.com/office/drawing/2014/main" id="{B4841C29-953A-4CB7-9E75-4606000A5C27}"/>
                </a:ext>
              </a:extLst>
            </p:cNvPr>
            <p:cNvSpPr/>
            <p:nvPr/>
          </p:nvSpPr>
          <p:spPr>
            <a:xfrm>
              <a:off x="6205493" y="3692596"/>
              <a:ext cx="165086" cy="113457"/>
            </a:xfrm>
            <a:custGeom>
              <a:avLst/>
              <a:gdLst>
                <a:gd name="connsiteX0" fmla="*/ 358 w 165086"/>
                <a:gd name="connsiteY0" fmla="*/ 38215 h 113457"/>
                <a:gd name="connsiteX1" fmla="*/ 75771 w 165086"/>
                <a:gd name="connsiteY1" fmla="*/ 113628 h 113457"/>
                <a:gd name="connsiteX2" fmla="*/ 90031 w 165086"/>
                <a:gd name="connsiteY2" fmla="*/ 113628 h 113457"/>
                <a:gd name="connsiteX3" fmla="*/ 165444 w 165086"/>
                <a:gd name="connsiteY3" fmla="*/ 38215 h 113457"/>
                <a:gd name="connsiteX4" fmla="*/ 165444 w 165086"/>
                <a:gd name="connsiteY4" fmla="*/ 170 h 113457"/>
                <a:gd name="connsiteX5" fmla="*/ 358 w 165086"/>
                <a:gd name="connsiteY5" fmla="*/ 170 h 113457"/>
                <a:gd name="connsiteX6" fmla="*/ 358 w 165086"/>
                <a:gd name="connsiteY6" fmla="*/ 38215 h 113457"/>
                <a:gd name="connsiteX7" fmla="*/ 21900 w 165086"/>
                <a:gd name="connsiteY7" fmla="*/ 38215 h 113457"/>
                <a:gd name="connsiteX8" fmla="*/ 21900 w 165086"/>
                <a:gd name="connsiteY8" fmla="*/ 21713 h 113457"/>
                <a:gd name="connsiteX9" fmla="*/ 143902 w 165086"/>
                <a:gd name="connsiteY9" fmla="*/ 21713 h 113457"/>
                <a:gd name="connsiteX10" fmla="*/ 143902 w 165086"/>
                <a:gd name="connsiteY10" fmla="*/ 38215 h 113457"/>
                <a:gd name="connsiteX11" fmla="*/ 90031 w 165086"/>
                <a:gd name="connsiteY11" fmla="*/ 92086 h 113457"/>
                <a:gd name="connsiteX12" fmla="*/ 75771 w 165086"/>
                <a:gd name="connsiteY12" fmla="*/ 92086 h 113457"/>
                <a:gd name="connsiteX13" fmla="*/ 21900 w 165086"/>
                <a:gd name="connsiteY13" fmla="*/ 38215 h 11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086" h="113457">
                  <a:moveTo>
                    <a:pt x="358" y="38215"/>
                  </a:moveTo>
                  <a:cubicBezTo>
                    <a:pt x="358" y="79688"/>
                    <a:pt x="34283" y="113628"/>
                    <a:pt x="75771" y="113628"/>
                  </a:cubicBezTo>
                  <a:cubicBezTo>
                    <a:pt x="75771" y="113628"/>
                    <a:pt x="90031" y="113628"/>
                    <a:pt x="90031" y="113628"/>
                  </a:cubicBezTo>
                  <a:cubicBezTo>
                    <a:pt x="131504" y="113628"/>
                    <a:pt x="165444" y="79688"/>
                    <a:pt x="165444" y="38215"/>
                  </a:cubicBezTo>
                  <a:cubicBezTo>
                    <a:pt x="165444" y="38215"/>
                    <a:pt x="165444" y="170"/>
                    <a:pt x="165444" y="170"/>
                  </a:cubicBezTo>
                  <a:lnTo>
                    <a:pt x="358" y="170"/>
                  </a:lnTo>
                  <a:lnTo>
                    <a:pt x="358" y="38215"/>
                  </a:lnTo>
                  <a:close/>
                  <a:moveTo>
                    <a:pt x="21900" y="38215"/>
                  </a:moveTo>
                  <a:lnTo>
                    <a:pt x="21900" y="21713"/>
                  </a:lnTo>
                  <a:cubicBezTo>
                    <a:pt x="21900" y="21713"/>
                    <a:pt x="143902" y="21713"/>
                    <a:pt x="143902" y="21713"/>
                  </a:cubicBezTo>
                  <a:cubicBezTo>
                    <a:pt x="143902" y="21713"/>
                    <a:pt x="143902" y="38215"/>
                    <a:pt x="143902" y="38215"/>
                  </a:cubicBezTo>
                  <a:cubicBezTo>
                    <a:pt x="143902" y="67845"/>
                    <a:pt x="119661" y="92086"/>
                    <a:pt x="90031" y="92086"/>
                  </a:cubicBezTo>
                  <a:lnTo>
                    <a:pt x="75771" y="92086"/>
                  </a:lnTo>
                  <a:cubicBezTo>
                    <a:pt x="46141" y="92086"/>
                    <a:pt x="21900" y="67845"/>
                    <a:pt x="21900" y="38215"/>
                  </a:cubicBezTo>
                  <a:close/>
                </a:path>
              </a:pathLst>
            </a:custGeom>
            <a:solidFill>
              <a:srgbClr val="231F20"/>
            </a:solidFill>
            <a:ln w="7575" cap="flat">
              <a:noFill/>
              <a:prstDash val="solid"/>
              <a:round/>
            </a:ln>
          </p:spPr>
          <p:txBody>
            <a:bodyPr rtlCol="0" anchor="ctr"/>
            <a:lstStyle/>
            <a:p>
              <a:endParaRPr lang="en-GB"/>
            </a:p>
          </p:txBody>
        </p:sp>
        <p:sp>
          <p:nvSpPr>
            <p:cNvPr id="495" name="Freeform: Shape 494">
              <a:extLst>
                <a:ext uri="{FF2B5EF4-FFF2-40B4-BE49-F238E27FC236}">
                  <a16:creationId xmlns:a16="http://schemas.microsoft.com/office/drawing/2014/main" id="{5F207DB7-8704-4FF2-9701-DED3435FA45D}"/>
                </a:ext>
              </a:extLst>
            </p:cNvPr>
            <p:cNvSpPr/>
            <p:nvPr/>
          </p:nvSpPr>
          <p:spPr>
            <a:xfrm>
              <a:off x="6216264" y="3635206"/>
              <a:ext cx="143543" cy="68161"/>
            </a:xfrm>
            <a:custGeom>
              <a:avLst/>
              <a:gdLst>
                <a:gd name="connsiteX0" fmla="*/ 79260 w 143543"/>
                <a:gd name="connsiteY0" fmla="*/ 137 h 68161"/>
                <a:gd name="connsiteX1" fmla="*/ 65000 w 143543"/>
                <a:gd name="connsiteY1" fmla="*/ 137 h 68161"/>
                <a:gd name="connsiteX2" fmla="*/ 358 w 143543"/>
                <a:gd name="connsiteY2" fmla="*/ 64779 h 68161"/>
                <a:gd name="connsiteX3" fmla="*/ 358 w 143543"/>
                <a:gd name="connsiteY3" fmla="*/ 68298 h 68161"/>
                <a:gd name="connsiteX4" fmla="*/ 143902 w 143543"/>
                <a:gd name="connsiteY4" fmla="*/ 68298 h 68161"/>
                <a:gd name="connsiteX5" fmla="*/ 143902 w 143543"/>
                <a:gd name="connsiteY5" fmla="*/ 64779 h 68161"/>
                <a:gd name="connsiteX6" fmla="*/ 79260 w 143543"/>
                <a:gd name="connsiteY6" fmla="*/ 137 h 6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543" h="68161">
                  <a:moveTo>
                    <a:pt x="79260" y="137"/>
                  </a:moveTo>
                  <a:lnTo>
                    <a:pt x="65000" y="137"/>
                  </a:lnTo>
                  <a:cubicBezTo>
                    <a:pt x="29441" y="137"/>
                    <a:pt x="358" y="29227"/>
                    <a:pt x="358" y="64779"/>
                  </a:cubicBezTo>
                  <a:lnTo>
                    <a:pt x="358" y="68298"/>
                  </a:lnTo>
                  <a:lnTo>
                    <a:pt x="143902" y="68298"/>
                  </a:lnTo>
                  <a:lnTo>
                    <a:pt x="143902" y="64779"/>
                  </a:lnTo>
                  <a:cubicBezTo>
                    <a:pt x="143902" y="29227"/>
                    <a:pt x="114811" y="137"/>
                    <a:pt x="79260" y="137"/>
                  </a:cubicBezTo>
                  <a:close/>
                </a:path>
              </a:pathLst>
            </a:custGeom>
            <a:solidFill>
              <a:srgbClr val="FFFFFF"/>
            </a:solidFill>
            <a:ln w="7575" cap="flat">
              <a:noFill/>
              <a:prstDash val="solid"/>
              <a:round/>
            </a:ln>
          </p:spPr>
          <p:txBody>
            <a:bodyPr rtlCol="0" anchor="ctr"/>
            <a:lstStyle/>
            <a:p>
              <a:endParaRPr lang="en-GB"/>
            </a:p>
          </p:txBody>
        </p:sp>
        <p:sp>
          <p:nvSpPr>
            <p:cNvPr id="496" name="Freeform: Shape 495">
              <a:extLst>
                <a:ext uri="{FF2B5EF4-FFF2-40B4-BE49-F238E27FC236}">
                  <a16:creationId xmlns:a16="http://schemas.microsoft.com/office/drawing/2014/main" id="{EFB24A50-6843-4978-8BF0-89596793AFDB}"/>
                </a:ext>
              </a:extLst>
            </p:cNvPr>
            <p:cNvSpPr/>
            <p:nvPr/>
          </p:nvSpPr>
          <p:spPr>
            <a:xfrm>
              <a:off x="6205493" y="3624435"/>
              <a:ext cx="165086" cy="89703"/>
            </a:xfrm>
            <a:custGeom>
              <a:avLst/>
              <a:gdLst>
                <a:gd name="connsiteX0" fmla="*/ 90031 w 165086"/>
                <a:gd name="connsiteY0" fmla="*/ 137 h 89703"/>
                <a:gd name="connsiteX1" fmla="*/ 75771 w 165086"/>
                <a:gd name="connsiteY1" fmla="*/ 137 h 89703"/>
                <a:gd name="connsiteX2" fmla="*/ 358 w 165086"/>
                <a:gd name="connsiteY2" fmla="*/ 75550 h 89703"/>
                <a:gd name="connsiteX3" fmla="*/ 358 w 165086"/>
                <a:gd name="connsiteY3" fmla="*/ 89841 h 89703"/>
                <a:gd name="connsiteX4" fmla="*/ 165444 w 165086"/>
                <a:gd name="connsiteY4" fmla="*/ 89841 h 89703"/>
                <a:gd name="connsiteX5" fmla="*/ 165444 w 165086"/>
                <a:gd name="connsiteY5" fmla="*/ 75550 h 89703"/>
                <a:gd name="connsiteX6" fmla="*/ 90031 w 165086"/>
                <a:gd name="connsiteY6" fmla="*/ 137 h 89703"/>
                <a:gd name="connsiteX7" fmla="*/ 143408 w 165086"/>
                <a:gd name="connsiteY7" fmla="*/ 68298 h 89703"/>
                <a:gd name="connsiteX8" fmla="*/ 22394 w 165086"/>
                <a:gd name="connsiteY8" fmla="*/ 68298 h 89703"/>
                <a:gd name="connsiteX9" fmla="*/ 75771 w 165086"/>
                <a:gd name="connsiteY9" fmla="*/ 21679 h 89703"/>
                <a:gd name="connsiteX10" fmla="*/ 90031 w 165086"/>
                <a:gd name="connsiteY10" fmla="*/ 21679 h 89703"/>
                <a:gd name="connsiteX11" fmla="*/ 143408 w 165086"/>
                <a:gd name="connsiteY11" fmla="*/ 68298 h 89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086" h="89703">
                  <a:moveTo>
                    <a:pt x="90031" y="137"/>
                  </a:moveTo>
                  <a:lnTo>
                    <a:pt x="75771" y="137"/>
                  </a:lnTo>
                  <a:cubicBezTo>
                    <a:pt x="34283" y="137"/>
                    <a:pt x="358" y="34077"/>
                    <a:pt x="358" y="75550"/>
                  </a:cubicBezTo>
                  <a:cubicBezTo>
                    <a:pt x="358" y="75550"/>
                    <a:pt x="358" y="89841"/>
                    <a:pt x="358" y="89841"/>
                  </a:cubicBezTo>
                  <a:lnTo>
                    <a:pt x="165444" y="89841"/>
                  </a:lnTo>
                  <a:lnTo>
                    <a:pt x="165444" y="75550"/>
                  </a:lnTo>
                  <a:cubicBezTo>
                    <a:pt x="165444" y="34077"/>
                    <a:pt x="131504" y="137"/>
                    <a:pt x="90031" y="137"/>
                  </a:cubicBezTo>
                  <a:close/>
                  <a:moveTo>
                    <a:pt x="143408" y="68298"/>
                  </a:moveTo>
                  <a:lnTo>
                    <a:pt x="22394" y="68298"/>
                  </a:lnTo>
                  <a:cubicBezTo>
                    <a:pt x="25959" y="42066"/>
                    <a:pt x="48596" y="21679"/>
                    <a:pt x="75771" y="21679"/>
                  </a:cubicBezTo>
                  <a:lnTo>
                    <a:pt x="90031" y="21679"/>
                  </a:lnTo>
                  <a:cubicBezTo>
                    <a:pt x="117198" y="21679"/>
                    <a:pt x="139835" y="42066"/>
                    <a:pt x="143408" y="68298"/>
                  </a:cubicBezTo>
                  <a:close/>
                </a:path>
              </a:pathLst>
            </a:custGeom>
            <a:solidFill>
              <a:srgbClr val="231F20"/>
            </a:solidFill>
            <a:ln w="7575" cap="flat">
              <a:noFill/>
              <a:prstDash val="solid"/>
              <a:round/>
            </a:ln>
          </p:spPr>
          <p:txBody>
            <a:bodyPr rtlCol="0" anchor="ctr"/>
            <a:lstStyle/>
            <a:p>
              <a:endParaRPr lang="en-GB"/>
            </a:p>
          </p:txBody>
        </p:sp>
        <p:sp>
          <p:nvSpPr>
            <p:cNvPr id="497" name="Freeform: Shape 496">
              <a:extLst>
                <a:ext uri="{FF2B5EF4-FFF2-40B4-BE49-F238E27FC236}">
                  <a16:creationId xmlns:a16="http://schemas.microsoft.com/office/drawing/2014/main" id="{9A518CA7-B88D-4592-9127-F166D705C707}"/>
                </a:ext>
              </a:extLst>
            </p:cNvPr>
            <p:cNvSpPr/>
            <p:nvPr/>
          </p:nvSpPr>
          <p:spPr>
            <a:xfrm>
              <a:off x="6171879" y="3685687"/>
              <a:ext cx="54410" cy="32320"/>
            </a:xfrm>
            <a:custGeom>
              <a:avLst/>
              <a:gdLst>
                <a:gd name="connsiteX0" fmla="*/ 16481 w 54410"/>
                <a:gd name="connsiteY0" fmla="*/ 32472 h 32320"/>
                <a:gd name="connsiteX1" fmla="*/ 38571 w 54410"/>
                <a:gd name="connsiteY1" fmla="*/ 32472 h 32320"/>
                <a:gd name="connsiteX2" fmla="*/ 54731 w 54410"/>
                <a:gd name="connsiteY2" fmla="*/ 16311 h 32320"/>
                <a:gd name="connsiteX3" fmla="*/ 38571 w 54410"/>
                <a:gd name="connsiteY3" fmla="*/ 151 h 32320"/>
                <a:gd name="connsiteX4" fmla="*/ 16481 w 54410"/>
                <a:gd name="connsiteY4" fmla="*/ 151 h 32320"/>
                <a:gd name="connsiteX5" fmla="*/ 321 w 54410"/>
                <a:gd name="connsiteY5" fmla="*/ 16311 h 32320"/>
                <a:gd name="connsiteX6" fmla="*/ 16481 w 54410"/>
                <a:gd name="connsiteY6" fmla="*/ 32472 h 32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410" h="32320">
                  <a:moveTo>
                    <a:pt x="16481" y="32472"/>
                  </a:moveTo>
                  <a:lnTo>
                    <a:pt x="38571" y="32472"/>
                  </a:lnTo>
                  <a:cubicBezTo>
                    <a:pt x="47487" y="32472"/>
                    <a:pt x="54731" y="25227"/>
                    <a:pt x="54731" y="16311"/>
                  </a:cubicBezTo>
                  <a:cubicBezTo>
                    <a:pt x="54731" y="7395"/>
                    <a:pt x="47487" y="151"/>
                    <a:pt x="38571" y="151"/>
                  </a:cubicBezTo>
                  <a:lnTo>
                    <a:pt x="16481" y="151"/>
                  </a:lnTo>
                  <a:cubicBezTo>
                    <a:pt x="7565" y="151"/>
                    <a:pt x="321" y="7395"/>
                    <a:pt x="321" y="16311"/>
                  </a:cubicBezTo>
                  <a:cubicBezTo>
                    <a:pt x="321" y="25227"/>
                    <a:pt x="7565" y="32472"/>
                    <a:pt x="16481" y="32472"/>
                  </a:cubicBezTo>
                  <a:close/>
                </a:path>
              </a:pathLst>
            </a:custGeom>
            <a:solidFill>
              <a:srgbClr val="231F20"/>
            </a:solidFill>
            <a:ln w="7575" cap="flat">
              <a:noFill/>
              <a:prstDash val="solid"/>
              <a:round/>
            </a:ln>
          </p:spPr>
          <p:txBody>
            <a:bodyPr rtlCol="0" anchor="ctr"/>
            <a:lstStyle/>
            <a:p>
              <a:endParaRPr lang="en-GB"/>
            </a:p>
          </p:txBody>
        </p:sp>
        <p:sp>
          <p:nvSpPr>
            <p:cNvPr id="498" name="Freeform: Shape 497">
              <a:extLst>
                <a:ext uri="{FF2B5EF4-FFF2-40B4-BE49-F238E27FC236}">
                  <a16:creationId xmlns:a16="http://schemas.microsoft.com/office/drawing/2014/main" id="{55BAFF16-CB29-458C-AB61-7F9CF0C912D0}"/>
                </a:ext>
              </a:extLst>
            </p:cNvPr>
            <p:cNvSpPr/>
            <p:nvPr/>
          </p:nvSpPr>
          <p:spPr>
            <a:xfrm>
              <a:off x="6148019" y="3784512"/>
              <a:ext cx="218356" cy="529335"/>
            </a:xfrm>
            <a:custGeom>
              <a:avLst/>
              <a:gdLst>
                <a:gd name="connsiteX0" fmla="*/ 169141 w 218356"/>
                <a:gd name="connsiteY0" fmla="*/ 295 h 529335"/>
                <a:gd name="connsiteX1" fmla="*/ 111614 w 218356"/>
                <a:gd name="connsiteY1" fmla="*/ 295 h 529335"/>
                <a:gd name="connsiteX2" fmla="*/ 62022 w 218356"/>
                <a:gd name="connsiteY2" fmla="*/ 49894 h 529335"/>
                <a:gd name="connsiteX3" fmla="*/ 62022 w 218356"/>
                <a:gd name="connsiteY3" fmla="*/ 440361 h 529335"/>
                <a:gd name="connsiteX4" fmla="*/ 345 w 218356"/>
                <a:gd name="connsiteY4" fmla="*/ 512384 h 529335"/>
                <a:gd name="connsiteX5" fmla="*/ 17577 w 218356"/>
                <a:gd name="connsiteY5" fmla="*/ 529631 h 529335"/>
                <a:gd name="connsiteX6" fmla="*/ 201462 w 218356"/>
                <a:gd name="connsiteY6" fmla="*/ 529631 h 529335"/>
                <a:gd name="connsiteX7" fmla="*/ 218702 w 218356"/>
                <a:gd name="connsiteY7" fmla="*/ 512391 h 529335"/>
                <a:gd name="connsiteX8" fmla="*/ 218702 w 218356"/>
                <a:gd name="connsiteY8" fmla="*/ 49856 h 529335"/>
                <a:gd name="connsiteX9" fmla="*/ 169141 w 218356"/>
                <a:gd name="connsiteY9" fmla="*/ 295 h 529335"/>
                <a:gd name="connsiteX10" fmla="*/ 197159 w 218356"/>
                <a:gd name="connsiteY10" fmla="*/ 508089 h 529335"/>
                <a:gd name="connsiteX11" fmla="*/ 22070 w 218356"/>
                <a:gd name="connsiteY11" fmla="*/ 508089 h 529335"/>
                <a:gd name="connsiteX12" fmla="*/ 72877 w 218356"/>
                <a:gd name="connsiteY12" fmla="*/ 461036 h 529335"/>
                <a:gd name="connsiteX13" fmla="*/ 83565 w 218356"/>
                <a:gd name="connsiteY13" fmla="*/ 460960 h 529335"/>
                <a:gd name="connsiteX14" fmla="*/ 83565 w 218356"/>
                <a:gd name="connsiteY14" fmla="*/ 49894 h 529335"/>
                <a:gd name="connsiteX15" fmla="*/ 111614 w 218356"/>
                <a:gd name="connsiteY15" fmla="*/ 21838 h 529335"/>
                <a:gd name="connsiteX16" fmla="*/ 169141 w 218356"/>
                <a:gd name="connsiteY16" fmla="*/ 21838 h 529335"/>
                <a:gd name="connsiteX17" fmla="*/ 197159 w 218356"/>
                <a:gd name="connsiteY17" fmla="*/ 49856 h 529335"/>
                <a:gd name="connsiteX18" fmla="*/ 197159 w 218356"/>
                <a:gd name="connsiteY18" fmla="*/ 508089 h 52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356" h="529335">
                  <a:moveTo>
                    <a:pt x="169141" y="295"/>
                  </a:moveTo>
                  <a:lnTo>
                    <a:pt x="111614" y="295"/>
                  </a:lnTo>
                  <a:cubicBezTo>
                    <a:pt x="84325" y="295"/>
                    <a:pt x="62022" y="22605"/>
                    <a:pt x="62022" y="49894"/>
                  </a:cubicBezTo>
                  <a:lnTo>
                    <a:pt x="62022" y="440361"/>
                  </a:lnTo>
                  <a:cubicBezTo>
                    <a:pt x="27201" y="445811"/>
                    <a:pt x="345" y="476102"/>
                    <a:pt x="345" y="512384"/>
                  </a:cubicBezTo>
                  <a:cubicBezTo>
                    <a:pt x="345" y="521862"/>
                    <a:pt x="8114" y="529631"/>
                    <a:pt x="17577" y="529631"/>
                  </a:cubicBezTo>
                  <a:cubicBezTo>
                    <a:pt x="17577" y="529631"/>
                    <a:pt x="201462" y="529631"/>
                    <a:pt x="201462" y="529631"/>
                  </a:cubicBezTo>
                  <a:cubicBezTo>
                    <a:pt x="210941" y="529631"/>
                    <a:pt x="218702" y="521870"/>
                    <a:pt x="218702" y="512391"/>
                  </a:cubicBezTo>
                  <a:lnTo>
                    <a:pt x="218702" y="49856"/>
                  </a:lnTo>
                  <a:cubicBezTo>
                    <a:pt x="218702" y="22590"/>
                    <a:pt x="196407" y="295"/>
                    <a:pt x="169141" y="295"/>
                  </a:cubicBezTo>
                  <a:close/>
                  <a:moveTo>
                    <a:pt x="197159" y="508089"/>
                  </a:moveTo>
                  <a:lnTo>
                    <a:pt x="22070" y="508089"/>
                  </a:lnTo>
                  <a:cubicBezTo>
                    <a:pt x="24266" y="481955"/>
                    <a:pt x="46242" y="461242"/>
                    <a:pt x="72877" y="461036"/>
                  </a:cubicBezTo>
                  <a:lnTo>
                    <a:pt x="83565" y="460960"/>
                  </a:lnTo>
                  <a:lnTo>
                    <a:pt x="83565" y="49894"/>
                  </a:lnTo>
                  <a:cubicBezTo>
                    <a:pt x="83565" y="34463"/>
                    <a:pt x="96183" y="21838"/>
                    <a:pt x="111614" y="21838"/>
                  </a:cubicBezTo>
                  <a:cubicBezTo>
                    <a:pt x="111614" y="21838"/>
                    <a:pt x="169141" y="21838"/>
                    <a:pt x="169141" y="21838"/>
                  </a:cubicBezTo>
                  <a:cubicBezTo>
                    <a:pt x="184549" y="21838"/>
                    <a:pt x="197159" y="34448"/>
                    <a:pt x="197159" y="49856"/>
                  </a:cubicBezTo>
                  <a:lnTo>
                    <a:pt x="197159" y="508089"/>
                  </a:lnTo>
                  <a:close/>
                </a:path>
              </a:pathLst>
            </a:custGeom>
            <a:solidFill>
              <a:srgbClr val="231F20"/>
            </a:solidFill>
            <a:ln w="7575" cap="flat">
              <a:noFill/>
              <a:prstDash val="solid"/>
              <a:round/>
            </a:ln>
          </p:spPr>
          <p:txBody>
            <a:bodyPr rtlCol="0" anchor="ctr"/>
            <a:lstStyle/>
            <a:p>
              <a:endParaRPr lang="en-GB"/>
            </a:p>
          </p:txBody>
        </p:sp>
        <p:sp>
          <p:nvSpPr>
            <p:cNvPr id="499" name="Freeform: Shape 498">
              <a:extLst>
                <a:ext uri="{FF2B5EF4-FFF2-40B4-BE49-F238E27FC236}">
                  <a16:creationId xmlns:a16="http://schemas.microsoft.com/office/drawing/2014/main" id="{A08E42B0-E88B-461E-8D1E-34144798754F}"/>
                </a:ext>
              </a:extLst>
            </p:cNvPr>
            <p:cNvSpPr/>
            <p:nvPr/>
          </p:nvSpPr>
          <p:spPr>
            <a:xfrm>
              <a:off x="6108720" y="3855372"/>
              <a:ext cx="192314" cy="135843"/>
            </a:xfrm>
            <a:custGeom>
              <a:avLst/>
              <a:gdLst>
                <a:gd name="connsiteX0" fmla="*/ 192637 w 192314"/>
                <a:gd name="connsiteY0" fmla="*/ 243 h 135843"/>
                <a:gd name="connsiteX1" fmla="*/ 192637 w 192314"/>
                <a:gd name="connsiteY1" fmla="*/ 129618 h 135843"/>
                <a:gd name="connsiteX2" fmla="*/ 186176 w 192314"/>
                <a:gd name="connsiteY2" fmla="*/ 136087 h 135843"/>
                <a:gd name="connsiteX3" fmla="*/ 6792 w 192314"/>
                <a:gd name="connsiteY3" fmla="*/ 136087 h 135843"/>
                <a:gd name="connsiteX4" fmla="*/ 323 w 192314"/>
                <a:gd name="connsiteY4" fmla="*/ 129618 h 135843"/>
                <a:gd name="connsiteX5" fmla="*/ 323 w 192314"/>
                <a:gd name="connsiteY5" fmla="*/ 66086 h 135843"/>
                <a:gd name="connsiteX6" fmla="*/ 6792 w 192314"/>
                <a:gd name="connsiteY6" fmla="*/ 59617 h 135843"/>
                <a:gd name="connsiteX7" fmla="*/ 127061 w 192314"/>
                <a:gd name="connsiteY7" fmla="*/ 59617 h 135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314" h="135843">
                  <a:moveTo>
                    <a:pt x="192637" y="243"/>
                  </a:moveTo>
                  <a:lnTo>
                    <a:pt x="192637" y="129618"/>
                  </a:lnTo>
                  <a:cubicBezTo>
                    <a:pt x="192637" y="133175"/>
                    <a:pt x="189726" y="136087"/>
                    <a:pt x="186176" y="136087"/>
                  </a:cubicBezTo>
                  <a:lnTo>
                    <a:pt x="6792" y="136087"/>
                  </a:lnTo>
                  <a:cubicBezTo>
                    <a:pt x="3234" y="136087"/>
                    <a:pt x="323" y="133175"/>
                    <a:pt x="323" y="129618"/>
                  </a:cubicBezTo>
                  <a:lnTo>
                    <a:pt x="323" y="66086"/>
                  </a:lnTo>
                  <a:cubicBezTo>
                    <a:pt x="323" y="62528"/>
                    <a:pt x="3234" y="59617"/>
                    <a:pt x="6792" y="59617"/>
                  </a:cubicBezTo>
                  <a:lnTo>
                    <a:pt x="127061" y="59617"/>
                  </a:lnTo>
                </a:path>
              </a:pathLst>
            </a:custGeom>
            <a:solidFill>
              <a:schemeClr val="bg1">
                <a:lumMod val="75000"/>
              </a:schemeClr>
            </a:solidFill>
            <a:ln w="7575" cap="flat">
              <a:noFill/>
              <a:prstDash val="solid"/>
              <a:round/>
            </a:ln>
          </p:spPr>
          <p:txBody>
            <a:bodyPr rtlCol="0" anchor="ctr"/>
            <a:lstStyle/>
            <a:p>
              <a:endParaRPr lang="en-GB"/>
            </a:p>
          </p:txBody>
        </p:sp>
        <p:sp>
          <p:nvSpPr>
            <p:cNvPr id="500" name="Freeform: Shape 499">
              <a:extLst>
                <a:ext uri="{FF2B5EF4-FFF2-40B4-BE49-F238E27FC236}">
                  <a16:creationId xmlns:a16="http://schemas.microsoft.com/office/drawing/2014/main" id="{3003F36D-97D1-4FC4-AA3D-E2FF5B40D6C8}"/>
                </a:ext>
              </a:extLst>
            </p:cNvPr>
            <p:cNvSpPr/>
            <p:nvPr/>
          </p:nvSpPr>
          <p:spPr>
            <a:xfrm>
              <a:off x="6100639" y="3847292"/>
              <a:ext cx="208474" cy="152004"/>
            </a:xfrm>
            <a:custGeom>
              <a:avLst/>
              <a:gdLst>
                <a:gd name="connsiteX0" fmla="*/ 192637 w 208474"/>
                <a:gd name="connsiteY0" fmla="*/ 136087 h 152004"/>
                <a:gd name="connsiteX1" fmla="*/ 16484 w 208474"/>
                <a:gd name="connsiteY1" fmla="*/ 136087 h 152004"/>
                <a:gd name="connsiteX2" fmla="*/ 16484 w 208474"/>
                <a:gd name="connsiteY2" fmla="*/ 75778 h 152004"/>
                <a:gd name="connsiteX3" fmla="*/ 135141 w 208474"/>
                <a:gd name="connsiteY3" fmla="*/ 75778 h 152004"/>
                <a:gd name="connsiteX4" fmla="*/ 143221 w 208474"/>
                <a:gd name="connsiteY4" fmla="*/ 67697 h 152004"/>
                <a:gd name="connsiteX5" fmla="*/ 135141 w 208474"/>
                <a:gd name="connsiteY5" fmla="*/ 59617 h 152004"/>
                <a:gd name="connsiteX6" fmla="*/ 14872 w 208474"/>
                <a:gd name="connsiteY6" fmla="*/ 59617 h 152004"/>
                <a:gd name="connsiteX7" fmla="*/ 323 w 208474"/>
                <a:gd name="connsiteY7" fmla="*/ 74166 h 152004"/>
                <a:gd name="connsiteX8" fmla="*/ 323 w 208474"/>
                <a:gd name="connsiteY8" fmla="*/ 137698 h 152004"/>
                <a:gd name="connsiteX9" fmla="*/ 14872 w 208474"/>
                <a:gd name="connsiteY9" fmla="*/ 152247 h 152004"/>
                <a:gd name="connsiteX10" fmla="*/ 194257 w 208474"/>
                <a:gd name="connsiteY10" fmla="*/ 152247 h 152004"/>
                <a:gd name="connsiteX11" fmla="*/ 208798 w 208474"/>
                <a:gd name="connsiteY11" fmla="*/ 137698 h 152004"/>
                <a:gd name="connsiteX12" fmla="*/ 208798 w 208474"/>
                <a:gd name="connsiteY12" fmla="*/ 8323 h 152004"/>
                <a:gd name="connsiteX13" fmla="*/ 200718 w 208474"/>
                <a:gd name="connsiteY13" fmla="*/ 243 h 152004"/>
                <a:gd name="connsiteX14" fmla="*/ 192637 w 208474"/>
                <a:gd name="connsiteY14" fmla="*/ 8323 h 152004"/>
                <a:gd name="connsiteX15" fmla="*/ 192637 w 208474"/>
                <a:gd name="connsiteY15" fmla="*/ 136087 h 15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474" h="152004">
                  <a:moveTo>
                    <a:pt x="192637" y="136087"/>
                  </a:moveTo>
                  <a:lnTo>
                    <a:pt x="16484" y="136087"/>
                  </a:lnTo>
                  <a:lnTo>
                    <a:pt x="16484" y="75778"/>
                  </a:lnTo>
                  <a:lnTo>
                    <a:pt x="135141" y="75778"/>
                  </a:lnTo>
                  <a:cubicBezTo>
                    <a:pt x="139603" y="75778"/>
                    <a:pt x="143221" y="72159"/>
                    <a:pt x="143221" y="67697"/>
                  </a:cubicBezTo>
                  <a:cubicBezTo>
                    <a:pt x="143221" y="63235"/>
                    <a:pt x="139603" y="59617"/>
                    <a:pt x="135141" y="59617"/>
                  </a:cubicBezTo>
                  <a:lnTo>
                    <a:pt x="14872" y="59617"/>
                  </a:lnTo>
                  <a:cubicBezTo>
                    <a:pt x="6868" y="59617"/>
                    <a:pt x="323" y="66162"/>
                    <a:pt x="323" y="74166"/>
                  </a:cubicBezTo>
                  <a:cubicBezTo>
                    <a:pt x="323" y="74166"/>
                    <a:pt x="323" y="137698"/>
                    <a:pt x="323" y="137698"/>
                  </a:cubicBezTo>
                  <a:cubicBezTo>
                    <a:pt x="323" y="145702"/>
                    <a:pt x="6868" y="152247"/>
                    <a:pt x="14872" y="152247"/>
                  </a:cubicBezTo>
                  <a:cubicBezTo>
                    <a:pt x="14872" y="152247"/>
                    <a:pt x="194257" y="152247"/>
                    <a:pt x="194257" y="152247"/>
                  </a:cubicBezTo>
                  <a:cubicBezTo>
                    <a:pt x="202246" y="152247"/>
                    <a:pt x="208798" y="145702"/>
                    <a:pt x="208798" y="137698"/>
                  </a:cubicBezTo>
                  <a:cubicBezTo>
                    <a:pt x="208798" y="137698"/>
                    <a:pt x="208798" y="8323"/>
                    <a:pt x="208798" y="8323"/>
                  </a:cubicBezTo>
                  <a:cubicBezTo>
                    <a:pt x="208798" y="3861"/>
                    <a:pt x="205180" y="243"/>
                    <a:pt x="200718" y="243"/>
                  </a:cubicBezTo>
                  <a:cubicBezTo>
                    <a:pt x="196256" y="243"/>
                    <a:pt x="192637" y="3861"/>
                    <a:pt x="192637" y="8323"/>
                  </a:cubicBezTo>
                  <a:lnTo>
                    <a:pt x="192637" y="136087"/>
                  </a:lnTo>
                  <a:close/>
                </a:path>
              </a:pathLst>
            </a:custGeom>
            <a:solidFill>
              <a:srgbClr val="231F20"/>
            </a:solidFill>
            <a:ln w="7575" cap="flat">
              <a:noFill/>
              <a:prstDash val="solid"/>
              <a:round/>
            </a:ln>
          </p:spPr>
          <p:txBody>
            <a:bodyPr rtlCol="0" anchor="ctr"/>
            <a:lstStyle/>
            <a:p>
              <a:endParaRPr lang="en-GB"/>
            </a:p>
          </p:txBody>
        </p:sp>
        <p:sp>
          <p:nvSpPr>
            <p:cNvPr id="501" name="Freeform: Shape 500">
              <a:extLst>
                <a:ext uri="{FF2B5EF4-FFF2-40B4-BE49-F238E27FC236}">
                  <a16:creationId xmlns:a16="http://schemas.microsoft.com/office/drawing/2014/main" id="{61592EC7-952B-4B51-B716-46DEA7200017}"/>
                </a:ext>
              </a:extLst>
            </p:cNvPr>
            <p:cNvSpPr/>
            <p:nvPr/>
          </p:nvSpPr>
          <p:spPr>
            <a:xfrm>
              <a:off x="6282642" y="3956374"/>
              <a:ext cx="78348" cy="352088"/>
            </a:xfrm>
            <a:custGeom>
              <a:avLst/>
              <a:gdLst>
                <a:gd name="connsiteX0" fmla="*/ 68051 w 78348"/>
                <a:gd name="connsiteY0" fmla="*/ 4667 h 352088"/>
                <a:gd name="connsiteX1" fmla="*/ 475 w 78348"/>
                <a:gd name="connsiteY1" fmla="*/ 345984 h 352088"/>
                <a:gd name="connsiteX2" fmla="*/ 4709 w 78348"/>
                <a:gd name="connsiteY2" fmla="*/ 352315 h 352088"/>
                <a:gd name="connsiteX3" fmla="*/ 11041 w 78348"/>
                <a:gd name="connsiteY3" fmla="*/ 348082 h 352088"/>
                <a:gd name="connsiteX4" fmla="*/ 78617 w 78348"/>
                <a:gd name="connsiteY4" fmla="*/ 6765 h 352088"/>
                <a:gd name="connsiteX5" fmla="*/ 74383 w 78348"/>
                <a:gd name="connsiteY5" fmla="*/ 433 h 352088"/>
                <a:gd name="connsiteX6" fmla="*/ 68051 w 78348"/>
                <a:gd name="connsiteY6" fmla="*/ 4667 h 35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48" h="352088">
                  <a:moveTo>
                    <a:pt x="68051" y="4667"/>
                  </a:moveTo>
                  <a:lnTo>
                    <a:pt x="475" y="345984"/>
                  </a:lnTo>
                  <a:cubicBezTo>
                    <a:pt x="-102" y="348903"/>
                    <a:pt x="1798" y="351738"/>
                    <a:pt x="4709" y="352315"/>
                  </a:cubicBezTo>
                  <a:cubicBezTo>
                    <a:pt x="7628" y="352893"/>
                    <a:pt x="10463" y="350993"/>
                    <a:pt x="11041" y="348082"/>
                  </a:cubicBezTo>
                  <a:lnTo>
                    <a:pt x="78617" y="6765"/>
                  </a:lnTo>
                  <a:cubicBezTo>
                    <a:pt x="79195" y="3846"/>
                    <a:pt x="77295" y="1011"/>
                    <a:pt x="74383" y="433"/>
                  </a:cubicBezTo>
                  <a:cubicBezTo>
                    <a:pt x="71464" y="-144"/>
                    <a:pt x="68629" y="1756"/>
                    <a:pt x="68051" y="4667"/>
                  </a:cubicBezTo>
                  <a:close/>
                </a:path>
              </a:pathLst>
            </a:custGeom>
            <a:solidFill>
              <a:srgbClr val="231F20"/>
            </a:solidFill>
            <a:ln w="7575" cap="flat">
              <a:noFill/>
              <a:prstDash val="solid"/>
              <a:round/>
            </a:ln>
          </p:spPr>
          <p:txBody>
            <a:bodyPr rtlCol="0" anchor="ctr"/>
            <a:lstStyle/>
            <a:p>
              <a:endParaRPr lang="en-GB"/>
            </a:p>
          </p:txBody>
        </p:sp>
        <p:sp>
          <p:nvSpPr>
            <p:cNvPr id="502" name="Freeform: Shape 501">
              <a:extLst>
                <a:ext uri="{FF2B5EF4-FFF2-40B4-BE49-F238E27FC236}">
                  <a16:creationId xmlns:a16="http://schemas.microsoft.com/office/drawing/2014/main" id="{3A964BB9-3809-4FF5-AF70-2359619834D5}"/>
                </a:ext>
              </a:extLst>
            </p:cNvPr>
            <p:cNvSpPr/>
            <p:nvPr/>
          </p:nvSpPr>
          <p:spPr>
            <a:xfrm>
              <a:off x="6005116" y="4007195"/>
              <a:ext cx="34471" cy="34476"/>
            </a:xfrm>
            <a:custGeom>
              <a:avLst/>
              <a:gdLst>
                <a:gd name="connsiteX0" fmla="*/ 20768 w 34471"/>
                <a:gd name="connsiteY0" fmla="*/ 725 h 34476"/>
                <a:gd name="connsiteX1" fmla="*/ 548 w 34471"/>
                <a:gd name="connsiteY1" fmla="*/ 13723 h 34476"/>
                <a:gd name="connsiteX2" fmla="*/ 14231 w 34471"/>
                <a:gd name="connsiteY2" fmla="*/ 34307 h 34476"/>
                <a:gd name="connsiteX3" fmla="*/ 34413 w 34471"/>
                <a:gd name="connsiteY3" fmla="*/ 21575 h 34476"/>
                <a:gd name="connsiteX4" fmla="*/ 20768 w 34471"/>
                <a:gd name="connsiteY4" fmla="*/ 725 h 34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71" h="34476">
                  <a:moveTo>
                    <a:pt x="20768" y="725"/>
                  </a:moveTo>
                  <a:cubicBezTo>
                    <a:pt x="11365" y="-1457"/>
                    <a:pt x="2297" y="4731"/>
                    <a:pt x="548" y="13723"/>
                  </a:cubicBezTo>
                  <a:cubicBezTo>
                    <a:pt x="-1200" y="22708"/>
                    <a:pt x="4828" y="32126"/>
                    <a:pt x="14231" y="34307"/>
                  </a:cubicBezTo>
                  <a:cubicBezTo>
                    <a:pt x="23649" y="36489"/>
                    <a:pt x="32664" y="30575"/>
                    <a:pt x="34413" y="21575"/>
                  </a:cubicBezTo>
                  <a:cubicBezTo>
                    <a:pt x="36168" y="12590"/>
                    <a:pt x="30194" y="2906"/>
                    <a:pt x="20768" y="725"/>
                  </a:cubicBezTo>
                  <a:close/>
                </a:path>
              </a:pathLst>
            </a:custGeom>
            <a:solidFill>
              <a:srgbClr val="231F20"/>
            </a:solidFill>
            <a:ln w="7575" cap="flat">
              <a:noFill/>
              <a:prstDash val="solid"/>
              <a:round/>
            </a:ln>
          </p:spPr>
          <p:txBody>
            <a:bodyPr rtlCol="0" anchor="ctr"/>
            <a:lstStyle/>
            <a:p>
              <a:endParaRPr lang="en-GB"/>
            </a:p>
          </p:txBody>
        </p:sp>
        <p:sp>
          <p:nvSpPr>
            <p:cNvPr id="503" name="Freeform: Shape 502">
              <a:extLst>
                <a:ext uri="{FF2B5EF4-FFF2-40B4-BE49-F238E27FC236}">
                  <a16:creationId xmlns:a16="http://schemas.microsoft.com/office/drawing/2014/main" id="{1FFF35A6-97C0-444E-9D52-CEC534AE8738}"/>
                </a:ext>
              </a:extLst>
            </p:cNvPr>
            <p:cNvSpPr/>
            <p:nvPr/>
          </p:nvSpPr>
          <p:spPr>
            <a:xfrm>
              <a:off x="6027910" y="3855365"/>
              <a:ext cx="45326" cy="127101"/>
            </a:xfrm>
            <a:custGeom>
              <a:avLst/>
              <a:gdLst>
                <a:gd name="connsiteX0" fmla="*/ 32215 w 45326"/>
                <a:gd name="connsiteY0" fmla="*/ 833 h 127101"/>
                <a:gd name="connsiteX1" fmla="*/ 12558 w 45326"/>
                <a:gd name="connsiteY1" fmla="*/ 13588 h 127101"/>
                <a:gd name="connsiteX2" fmla="*/ 4265 w 45326"/>
                <a:gd name="connsiteY2" fmla="*/ 87352 h 127101"/>
                <a:gd name="connsiteX3" fmla="*/ 259 w 45326"/>
                <a:gd name="connsiteY3" fmla="*/ 125085 h 127101"/>
                <a:gd name="connsiteX4" fmla="*/ 10878 w 45326"/>
                <a:gd name="connsiteY4" fmla="*/ 127342 h 127101"/>
                <a:gd name="connsiteX5" fmla="*/ 22554 w 45326"/>
                <a:gd name="connsiteY5" fmla="*/ 91228 h 127101"/>
                <a:gd name="connsiteX6" fmla="*/ 44993 w 45326"/>
                <a:gd name="connsiteY6" fmla="*/ 20482 h 127101"/>
                <a:gd name="connsiteX7" fmla="*/ 32215 w 45326"/>
                <a:gd name="connsiteY7" fmla="*/ 833 h 12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26" h="127101">
                  <a:moveTo>
                    <a:pt x="32215" y="833"/>
                  </a:moveTo>
                  <a:cubicBezTo>
                    <a:pt x="22189" y="-1295"/>
                    <a:pt x="14983" y="2171"/>
                    <a:pt x="12558" y="13588"/>
                  </a:cubicBezTo>
                  <a:cubicBezTo>
                    <a:pt x="10467" y="23417"/>
                    <a:pt x="8347" y="49345"/>
                    <a:pt x="4265" y="87352"/>
                  </a:cubicBezTo>
                  <a:lnTo>
                    <a:pt x="259" y="125085"/>
                  </a:lnTo>
                  <a:lnTo>
                    <a:pt x="10878" y="127342"/>
                  </a:lnTo>
                  <a:lnTo>
                    <a:pt x="22554" y="91228"/>
                  </a:lnTo>
                  <a:cubicBezTo>
                    <a:pt x="34298" y="54856"/>
                    <a:pt x="42902" y="30311"/>
                    <a:pt x="44993" y="20482"/>
                  </a:cubicBezTo>
                  <a:cubicBezTo>
                    <a:pt x="47418" y="9065"/>
                    <a:pt x="42249" y="2969"/>
                    <a:pt x="32215" y="833"/>
                  </a:cubicBezTo>
                  <a:close/>
                </a:path>
              </a:pathLst>
            </a:custGeom>
            <a:solidFill>
              <a:srgbClr val="231F20"/>
            </a:solidFill>
            <a:ln w="7575" cap="flat">
              <a:noFill/>
              <a:prstDash val="solid"/>
              <a:round/>
            </a:ln>
          </p:spPr>
          <p:txBody>
            <a:bodyPr rtlCol="0" anchor="ctr"/>
            <a:lstStyle/>
            <a:p>
              <a:endParaRPr lang="en-GB"/>
            </a:p>
          </p:txBody>
        </p:sp>
        <p:sp>
          <p:nvSpPr>
            <p:cNvPr id="504" name="Freeform: Shape 503">
              <a:extLst>
                <a:ext uri="{FF2B5EF4-FFF2-40B4-BE49-F238E27FC236}">
                  <a16:creationId xmlns:a16="http://schemas.microsoft.com/office/drawing/2014/main" id="{08B68EB9-9091-4F34-B97D-ED9B0B65D7AB}"/>
                </a:ext>
              </a:extLst>
            </p:cNvPr>
            <p:cNvSpPr/>
            <p:nvPr/>
          </p:nvSpPr>
          <p:spPr>
            <a:xfrm>
              <a:off x="5535182" y="3692919"/>
              <a:ext cx="53876" cy="130892"/>
            </a:xfrm>
            <a:custGeom>
              <a:avLst/>
              <a:gdLst>
                <a:gd name="connsiteX0" fmla="*/ 42973 w 53876"/>
                <a:gd name="connsiteY0" fmla="*/ 71669 h 130892"/>
                <a:gd name="connsiteX1" fmla="*/ 2534 w 53876"/>
                <a:gd name="connsiteY1" fmla="*/ 130769 h 130892"/>
                <a:gd name="connsiteX2" fmla="*/ 10576 w 53876"/>
                <a:gd name="connsiteY2" fmla="*/ 66241 h 130892"/>
                <a:gd name="connsiteX3" fmla="*/ 47230 w 53876"/>
                <a:gd name="connsiteY3" fmla="*/ 178 h 130892"/>
                <a:gd name="connsiteX4" fmla="*/ 42973 w 53876"/>
                <a:gd name="connsiteY4" fmla="*/ 71669 h 130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876" h="130892">
                  <a:moveTo>
                    <a:pt x="42973" y="71669"/>
                  </a:moveTo>
                  <a:cubicBezTo>
                    <a:pt x="30628" y="107730"/>
                    <a:pt x="12522" y="134190"/>
                    <a:pt x="2534" y="130769"/>
                  </a:cubicBezTo>
                  <a:cubicBezTo>
                    <a:pt x="-7455" y="127349"/>
                    <a:pt x="16360" y="102758"/>
                    <a:pt x="10576" y="66241"/>
                  </a:cubicBezTo>
                  <a:cubicBezTo>
                    <a:pt x="4966" y="30872"/>
                    <a:pt x="-15687" y="2732"/>
                    <a:pt x="47230" y="178"/>
                  </a:cubicBezTo>
                  <a:cubicBezTo>
                    <a:pt x="57932" y="-255"/>
                    <a:pt x="55310" y="35608"/>
                    <a:pt x="42973" y="71669"/>
                  </a:cubicBezTo>
                  <a:close/>
                </a:path>
              </a:pathLst>
            </a:custGeom>
            <a:solidFill>
              <a:srgbClr val="231F20"/>
            </a:solidFill>
            <a:ln w="7575" cap="flat">
              <a:noFill/>
              <a:prstDash val="solid"/>
              <a:round/>
            </a:ln>
          </p:spPr>
          <p:txBody>
            <a:bodyPr rtlCol="0" anchor="ctr"/>
            <a:lstStyle/>
            <a:p>
              <a:endParaRPr lang="en-GB"/>
            </a:p>
          </p:txBody>
        </p:sp>
      </p:grpSp>
      <p:grpSp>
        <p:nvGrpSpPr>
          <p:cNvPr id="505" name="Group 504">
            <a:extLst>
              <a:ext uri="{FF2B5EF4-FFF2-40B4-BE49-F238E27FC236}">
                <a16:creationId xmlns:a16="http://schemas.microsoft.com/office/drawing/2014/main" id="{E54C6F26-72BC-400F-AE11-83EA53BDBAAA}"/>
              </a:ext>
            </a:extLst>
          </p:cNvPr>
          <p:cNvGrpSpPr>
            <a:grpSpLocks noChangeAspect="1"/>
          </p:cNvGrpSpPr>
          <p:nvPr/>
        </p:nvGrpSpPr>
        <p:grpSpPr>
          <a:xfrm>
            <a:off x="69679" y="3588362"/>
            <a:ext cx="504000" cy="504000"/>
            <a:chOff x="2457450" y="3431037"/>
            <a:chExt cx="1077355" cy="1077355"/>
          </a:xfrm>
        </p:grpSpPr>
        <p:sp>
          <p:nvSpPr>
            <p:cNvPr id="506" name="Freeform: Shape 505">
              <a:extLst>
                <a:ext uri="{FF2B5EF4-FFF2-40B4-BE49-F238E27FC236}">
                  <a16:creationId xmlns:a16="http://schemas.microsoft.com/office/drawing/2014/main" id="{AF48AFC8-384D-4A20-B54D-442585204458}"/>
                </a:ext>
              </a:extLst>
            </p:cNvPr>
            <p:cNvSpPr/>
            <p:nvPr/>
          </p:nvSpPr>
          <p:spPr>
            <a:xfrm>
              <a:off x="2457450" y="343103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508" name="Freeform: Shape 507">
              <a:extLst>
                <a:ext uri="{FF2B5EF4-FFF2-40B4-BE49-F238E27FC236}">
                  <a16:creationId xmlns:a16="http://schemas.microsoft.com/office/drawing/2014/main" id="{9730B3CF-DB56-40F2-894C-F09C3DD9A19E}"/>
                </a:ext>
              </a:extLst>
            </p:cNvPr>
            <p:cNvSpPr/>
            <p:nvPr/>
          </p:nvSpPr>
          <p:spPr>
            <a:xfrm>
              <a:off x="2751735" y="3680840"/>
              <a:ext cx="488945" cy="577186"/>
            </a:xfrm>
            <a:custGeom>
              <a:avLst/>
              <a:gdLst>
                <a:gd name="connsiteX0" fmla="*/ 344992 w 488945"/>
                <a:gd name="connsiteY0" fmla="*/ 102828 h 577186"/>
                <a:gd name="connsiteX1" fmla="*/ 331105 w 488945"/>
                <a:gd name="connsiteY1" fmla="*/ 185235 h 577186"/>
                <a:gd name="connsiteX2" fmla="*/ 252530 w 488945"/>
                <a:gd name="connsiteY2" fmla="*/ 225 h 577186"/>
                <a:gd name="connsiteX3" fmla="*/ 110810 w 488945"/>
                <a:gd name="connsiteY3" fmla="*/ 278937 h 577186"/>
                <a:gd name="connsiteX4" fmla="*/ 64715 w 488945"/>
                <a:gd name="connsiteY4" fmla="*/ 198225 h 577186"/>
                <a:gd name="connsiteX5" fmla="*/ 29346 w 488945"/>
                <a:gd name="connsiteY5" fmla="*/ 463908 h 577186"/>
                <a:gd name="connsiteX6" fmla="*/ 50326 w 488945"/>
                <a:gd name="connsiteY6" fmla="*/ 492193 h 577186"/>
                <a:gd name="connsiteX7" fmla="*/ 226624 w 488945"/>
                <a:gd name="connsiteY7" fmla="*/ 577411 h 577186"/>
                <a:gd name="connsiteX8" fmla="*/ 174479 w 488945"/>
                <a:gd name="connsiteY8" fmla="*/ 472695 h 577186"/>
                <a:gd name="connsiteX9" fmla="*/ 246213 w 488945"/>
                <a:gd name="connsiteY9" fmla="*/ 303451 h 577186"/>
                <a:gd name="connsiteX10" fmla="*/ 317947 w 488945"/>
                <a:gd name="connsiteY10" fmla="*/ 472695 h 577186"/>
                <a:gd name="connsiteX11" fmla="*/ 273684 w 488945"/>
                <a:gd name="connsiteY11" fmla="*/ 576591 h 577186"/>
                <a:gd name="connsiteX12" fmla="*/ 414218 w 488945"/>
                <a:gd name="connsiteY12" fmla="*/ 517771 h 577186"/>
                <a:gd name="connsiteX13" fmla="*/ 480677 w 488945"/>
                <a:gd name="connsiteY13" fmla="*/ 412515 h 577186"/>
                <a:gd name="connsiteX14" fmla="*/ 344992 w 488945"/>
                <a:gd name="connsiteY14" fmla="*/ 102828 h 577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88945" h="577186">
                  <a:moveTo>
                    <a:pt x="344992" y="102828"/>
                  </a:moveTo>
                  <a:cubicBezTo>
                    <a:pt x="344992" y="134929"/>
                    <a:pt x="339641" y="161815"/>
                    <a:pt x="331105" y="185235"/>
                  </a:cubicBezTo>
                  <a:cubicBezTo>
                    <a:pt x="294003" y="138722"/>
                    <a:pt x="252530" y="89807"/>
                    <a:pt x="252530" y="225"/>
                  </a:cubicBezTo>
                  <a:cubicBezTo>
                    <a:pt x="165524" y="60245"/>
                    <a:pt x="94034" y="156555"/>
                    <a:pt x="110810" y="278937"/>
                  </a:cubicBezTo>
                  <a:cubicBezTo>
                    <a:pt x="91753" y="259219"/>
                    <a:pt x="75121" y="234172"/>
                    <a:pt x="64715" y="198225"/>
                  </a:cubicBezTo>
                  <a:cubicBezTo>
                    <a:pt x="6884" y="267626"/>
                    <a:pt x="-27581" y="365904"/>
                    <a:pt x="29346" y="463908"/>
                  </a:cubicBezTo>
                  <a:cubicBezTo>
                    <a:pt x="34933" y="473508"/>
                    <a:pt x="42048" y="483155"/>
                    <a:pt x="50326" y="492193"/>
                  </a:cubicBezTo>
                  <a:cubicBezTo>
                    <a:pt x="73540" y="520667"/>
                    <a:pt x="128498" y="571741"/>
                    <a:pt x="226624" y="577411"/>
                  </a:cubicBezTo>
                  <a:cubicBezTo>
                    <a:pt x="200270" y="555398"/>
                    <a:pt x="180841" y="498768"/>
                    <a:pt x="174479" y="472695"/>
                  </a:cubicBezTo>
                  <a:cubicBezTo>
                    <a:pt x="156205" y="397753"/>
                    <a:pt x="196409" y="338964"/>
                    <a:pt x="246213" y="303451"/>
                  </a:cubicBezTo>
                  <a:cubicBezTo>
                    <a:pt x="246213" y="391079"/>
                    <a:pt x="316465" y="407506"/>
                    <a:pt x="317947" y="472695"/>
                  </a:cubicBezTo>
                  <a:cubicBezTo>
                    <a:pt x="318669" y="504674"/>
                    <a:pt x="300730" y="555398"/>
                    <a:pt x="273684" y="576591"/>
                  </a:cubicBezTo>
                  <a:cubicBezTo>
                    <a:pt x="340272" y="570251"/>
                    <a:pt x="385812" y="542802"/>
                    <a:pt x="414218" y="517771"/>
                  </a:cubicBezTo>
                  <a:cubicBezTo>
                    <a:pt x="447664" y="491623"/>
                    <a:pt x="471243" y="449944"/>
                    <a:pt x="480677" y="412515"/>
                  </a:cubicBezTo>
                  <a:cubicBezTo>
                    <a:pt x="515240" y="275372"/>
                    <a:pt x="439196" y="167827"/>
                    <a:pt x="344992" y="102828"/>
                  </a:cubicBezTo>
                  <a:close/>
                </a:path>
              </a:pathLst>
            </a:custGeom>
            <a:solidFill>
              <a:srgbClr val="231F20"/>
            </a:solidFill>
            <a:ln w="7575" cap="flat">
              <a:noFill/>
              <a:prstDash val="solid"/>
              <a:round/>
            </a:ln>
          </p:spPr>
          <p:txBody>
            <a:bodyPr rtlCol="0" anchor="ctr"/>
            <a:lstStyle/>
            <a:p>
              <a:endParaRPr lang="en-GB"/>
            </a:p>
          </p:txBody>
        </p:sp>
        <p:sp>
          <p:nvSpPr>
            <p:cNvPr id="509" name="Freeform: Shape 508">
              <a:extLst>
                <a:ext uri="{FF2B5EF4-FFF2-40B4-BE49-F238E27FC236}">
                  <a16:creationId xmlns:a16="http://schemas.microsoft.com/office/drawing/2014/main" id="{71F0F9F5-FDBA-4EB1-92FD-E1ADE8F1CDD4}"/>
                </a:ext>
              </a:extLst>
            </p:cNvPr>
            <p:cNvSpPr/>
            <p:nvPr/>
          </p:nvSpPr>
          <p:spPr>
            <a:xfrm>
              <a:off x="3107974" y="3908242"/>
              <a:ext cx="77384" cy="200303"/>
            </a:xfrm>
            <a:custGeom>
              <a:avLst/>
              <a:gdLst>
                <a:gd name="connsiteX0" fmla="*/ 287 w 77384"/>
                <a:gd name="connsiteY0" fmla="*/ 241 h 200303"/>
                <a:gd name="connsiteX1" fmla="*/ 49187 w 77384"/>
                <a:gd name="connsiteY1" fmla="*/ 200545 h 200303"/>
                <a:gd name="connsiteX2" fmla="*/ 287 w 77384"/>
                <a:gd name="connsiteY2" fmla="*/ 241 h 200303"/>
              </a:gdLst>
              <a:ahLst/>
              <a:cxnLst>
                <a:cxn ang="0">
                  <a:pos x="connsiteX0" y="connsiteY0"/>
                </a:cxn>
                <a:cxn ang="0">
                  <a:pos x="connsiteX1" y="connsiteY1"/>
                </a:cxn>
                <a:cxn ang="0">
                  <a:pos x="connsiteX2" y="connsiteY2"/>
                </a:cxn>
              </a:cxnLst>
              <a:rect l="l" t="t" r="r" b="b"/>
              <a:pathLst>
                <a:path w="77384" h="200303">
                  <a:moveTo>
                    <a:pt x="287" y="241"/>
                  </a:moveTo>
                  <a:cubicBezTo>
                    <a:pt x="287" y="241"/>
                    <a:pt x="134748" y="81021"/>
                    <a:pt x="49187" y="200545"/>
                  </a:cubicBezTo>
                  <a:cubicBezTo>
                    <a:pt x="49187" y="200545"/>
                    <a:pt x="92431" y="90872"/>
                    <a:pt x="287" y="241"/>
                  </a:cubicBezTo>
                  <a:close/>
                </a:path>
              </a:pathLst>
            </a:custGeom>
            <a:solidFill>
              <a:schemeClr val="bg1">
                <a:lumMod val="75000"/>
              </a:schemeClr>
            </a:solidFill>
            <a:ln w="7575" cap="flat">
              <a:noFill/>
              <a:prstDash val="solid"/>
              <a:round/>
            </a:ln>
          </p:spPr>
          <p:txBody>
            <a:bodyPr rtlCol="0" anchor="ctr"/>
            <a:lstStyle/>
            <a:p>
              <a:endParaRPr lang="en-GB"/>
            </a:p>
          </p:txBody>
        </p:sp>
        <p:sp>
          <p:nvSpPr>
            <p:cNvPr id="510" name="Freeform: Shape 509">
              <a:extLst>
                <a:ext uri="{FF2B5EF4-FFF2-40B4-BE49-F238E27FC236}">
                  <a16:creationId xmlns:a16="http://schemas.microsoft.com/office/drawing/2014/main" id="{BE7BE4DC-63FC-4C8A-B477-A5C891DFE780}"/>
                </a:ext>
              </a:extLst>
            </p:cNvPr>
            <p:cNvSpPr/>
            <p:nvPr/>
          </p:nvSpPr>
          <p:spPr>
            <a:xfrm>
              <a:off x="2800518" y="3988307"/>
              <a:ext cx="78229" cy="198463"/>
            </a:xfrm>
            <a:custGeom>
              <a:avLst/>
              <a:gdLst>
                <a:gd name="connsiteX0" fmla="*/ 22496 w 78229"/>
                <a:gd name="connsiteY0" fmla="*/ 274 h 198463"/>
                <a:gd name="connsiteX1" fmla="*/ 78389 w 78229"/>
                <a:gd name="connsiteY1" fmla="*/ 198738 h 198463"/>
                <a:gd name="connsiteX2" fmla="*/ 22496 w 78229"/>
                <a:gd name="connsiteY2" fmla="*/ 274 h 198463"/>
              </a:gdLst>
              <a:ahLst/>
              <a:cxnLst>
                <a:cxn ang="0">
                  <a:pos x="connsiteX0" y="connsiteY0"/>
                </a:cxn>
                <a:cxn ang="0">
                  <a:pos x="connsiteX1" y="connsiteY1"/>
                </a:cxn>
                <a:cxn ang="0">
                  <a:pos x="connsiteX2" y="connsiteY2"/>
                </a:cxn>
              </a:cxnLst>
              <a:rect l="l" t="t" r="r" b="b"/>
              <a:pathLst>
                <a:path w="78229" h="198463">
                  <a:moveTo>
                    <a:pt x="22496" y="274"/>
                  </a:moveTo>
                  <a:cubicBezTo>
                    <a:pt x="22496" y="274"/>
                    <a:pt x="-54878" y="136719"/>
                    <a:pt x="78389" y="198738"/>
                  </a:cubicBezTo>
                  <a:cubicBezTo>
                    <a:pt x="78389" y="198738"/>
                    <a:pt x="-13193" y="124496"/>
                    <a:pt x="22496" y="274"/>
                  </a:cubicBezTo>
                  <a:close/>
                </a:path>
              </a:pathLst>
            </a:custGeom>
            <a:solidFill>
              <a:schemeClr val="bg1">
                <a:lumMod val="75000"/>
              </a:schemeClr>
            </a:solidFill>
            <a:ln w="7575" cap="flat">
              <a:noFill/>
              <a:prstDash val="solid"/>
              <a:round/>
            </a:ln>
          </p:spPr>
          <p:txBody>
            <a:bodyPr rtlCol="0" anchor="ctr"/>
            <a:lstStyle/>
            <a:p>
              <a:endParaRPr lang="en-GB"/>
            </a:p>
          </p:txBody>
        </p:sp>
        <p:sp>
          <p:nvSpPr>
            <p:cNvPr id="511" name="Freeform: Shape 510">
              <a:extLst>
                <a:ext uri="{FF2B5EF4-FFF2-40B4-BE49-F238E27FC236}">
                  <a16:creationId xmlns:a16="http://schemas.microsoft.com/office/drawing/2014/main" id="{5B98A704-A0E2-41D8-92C1-FF9E4BCD59F4}"/>
                </a:ext>
              </a:extLst>
            </p:cNvPr>
            <p:cNvSpPr/>
            <p:nvPr/>
          </p:nvSpPr>
          <p:spPr>
            <a:xfrm>
              <a:off x="2602164" y="3575759"/>
              <a:ext cx="787918" cy="787911"/>
            </a:xfrm>
            <a:custGeom>
              <a:avLst/>
              <a:gdLst>
                <a:gd name="connsiteX0" fmla="*/ 788143 w 787918"/>
                <a:gd name="connsiteY0" fmla="*/ 394188 h 787911"/>
                <a:gd name="connsiteX1" fmla="*/ 394180 w 787918"/>
                <a:gd name="connsiteY1" fmla="*/ 225 h 787911"/>
                <a:gd name="connsiteX2" fmla="*/ 224 w 787918"/>
                <a:gd name="connsiteY2" fmla="*/ 394188 h 787911"/>
                <a:gd name="connsiteX3" fmla="*/ 394180 w 787918"/>
                <a:gd name="connsiteY3" fmla="*/ 788136 h 787911"/>
                <a:gd name="connsiteX4" fmla="*/ 788143 w 787918"/>
                <a:gd name="connsiteY4" fmla="*/ 394188 h 787911"/>
                <a:gd name="connsiteX5" fmla="*/ 755822 w 787918"/>
                <a:gd name="connsiteY5" fmla="*/ 394188 h 787911"/>
                <a:gd name="connsiteX6" fmla="*/ 394180 w 787918"/>
                <a:gd name="connsiteY6" fmla="*/ 755815 h 787911"/>
                <a:gd name="connsiteX7" fmla="*/ 32545 w 787918"/>
                <a:gd name="connsiteY7" fmla="*/ 394188 h 787911"/>
                <a:gd name="connsiteX8" fmla="*/ 394180 w 787918"/>
                <a:gd name="connsiteY8" fmla="*/ 32546 h 787911"/>
                <a:gd name="connsiteX9" fmla="*/ 755822 w 787918"/>
                <a:gd name="connsiteY9" fmla="*/ 394188 h 78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7918" h="787911">
                  <a:moveTo>
                    <a:pt x="788143" y="394188"/>
                  </a:moveTo>
                  <a:cubicBezTo>
                    <a:pt x="788143" y="176607"/>
                    <a:pt x="611761" y="225"/>
                    <a:pt x="394180" y="225"/>
                  </a:cubicBezTo>
                  <a:cubicBezTo>
                    <a:pt x="176606" y="225"/>
                    <a:pt x="224" y="176607"/>
                    <a:pt x="224" y="394188"/>
                  </a:cubicBezTo>
                  <a:cubicBezTo>
                    <a:pt x="224" y="611762"/>
                    <a:pt x="176606" y="788136"/>
                    <a:pt x="394180" y="788136"/>
                  </a:cubicBezTo>
                  <a:cubicBezTo>
                    <a:pt x="611761" y="788136"/>
                    <a:pt x="788143" y="611762"/>
                    <a:pt x="788143" y="394188"/>
                  </a:cubicBezTo>
                  <a:close/>
                  <a:moveTo>
                    <a:pt x="755822" y="394188"/>
                  </a:moveTo>
                  <a:cubicBezTo>
                    <a:pt x="755822" y="593914"/>
                    <a:pt x="593913" y="755815"/>
                    <a:pt x="394180" y="755815"/>
                  </a:cubicBezTo>
                  <a:cubicBezTo>
                    <a:pt x="194454" y="755815"/>
                    <a:pt x="32545" y="593914"/>
                    <a:pt x="32545" y="394188"/>
                  </a:cubicBezTo>
                  <a:cubicBezTo>
                    <a:pt x="32545" y="194455"/>
                    <a:pt x="194454" y="32546"/>
                    <a:pt x="394180" y="32546"/>
                  </a:cubicBezTo>
                  <a:cubicBezTo>
                    <a:pt x="593913" y="32546"/>
                    <a:pt x="755822" y="194455"/>
                    <a:pt x="755822" y="394188"/>
                  </a:cubicBezTo>
                  <a:close/>
                </a:path>
              </a:pathLst>
            </a:custGeom>
            <a:solidFill>
              <a:srgbClr val="FFFFFF"/>
            </a:solidFill>
            <a:ln w="7575" cap="flat">
              <a:noFill/>
              <a:prstDash val="solid"/>
              <a:round/>
            </a:ln>
          </p:spPr>
          <p:txBody>
            <a:bodyPr rtlCol="0" anchor="ctr"/>
            <a:lstStyle/>
            <a:p>
              <a:endParaRPr lang="en-GB"/>
            </a:p>
          </p:txBody>
        </p:sp>
        <p:sp>
          <p:nvSpPr>
            <p:cNvPr id="512" name="Freeform: Shape 511">
              <a:extLst>
                <a:ext uri="{FF2B5EF4-FFF2-40B4-BE49-F238E27FC236}">
                  <a16:creationId xmlns:a16="http://schemas.microsoft.com/office/drawing/2014/main" id="{98DA88C0-38AE-4AFE-8249-47BC77ED9225}"/>
                </a:ext>
              </a:extLst>
            </p:cNvPr>
            <p:cNvSpPr/>
            <p:nvPr/>
          </p:nvSpPr>
          <p:spPr>
            <a:xfrm>
              <a:off x="2723277" y="3696788"/>
              <a:ext cx="545861" cy="545861"/>
            </a:xfrm>
            <a:custGeom>
              <a:avLst/>
              <a:gdLst>
                <a:gd name="connsiteX0" fmla="*/ 224 w 545861"/>
                <a:gd name="connsiteY0" fmla="*/ 23075 h 545861"/>
                <a:gd name="connsiteX1" fmla="*/ 523236 w 545861"/>
                <a:gd name="connsiteY1" fmla="*/ 546086 h 545861"/>
                <a:gd name="connsiteX2" fmla="*/ 546086 w 545861"/>
                <a:gd name="connsiteY2" fmla="*/ 523237 h 545861"/>
                <a:gd name="connsiteX3" fmla="*/ 23074 w 545861"/>
                <a:gd name="connsiteY3" fmla="*/ 225 h 545861"/>
                <a:gd name="connsiteX4" fmla="*/ 224 w 545861"/>
                <a:gd name="connsiteY4" fmla="*/ 23075 h 545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861" h="545861">
                  <a:moveTo>
                    <a:pt x="224" y="23075"/>
                  </a:moveTo>
                  <a:lnTo>
                    <a:pt x="523236" y="546086"/>
                  </a:lnTo>
                  <a:lnTo>
                    <a:pt x="546086" y="523237"/>
                  </a:lnTo>
                  <a:lnTo>
                    <a:pt x="23074" y="225"/>
                  </a:lnTo>
                  <a:lnTo>
                    <a:pt x="224" y="23075"/>
                  </a:lnTo>
                  <a:close/>
                </a:path>
              </a:pathLst>
            </a:custGeom>
            <a:solidFill>
              <a:srgbClr val="FFFFFF"/>
            </a:solidFill>
            <a:ln w="7575" cap="flat">
              <a:noFill/>
              <a:prstDash val="solid"/>
              <a:round/>
            </a:ln>
          </p:spPr>
          <p:txBody>
            <a:bodyPr rtlCol="0" anchor="ctr"/>
            <a:lstStyle/>
            <a:p>
              <a:endParaRPr lang="en-GB"/>
            </a:p>
          </p:txBody>
        </p:sp>
      </p:grpSp>
      <p:grpSp>
        <p:nvGrpSpPr>
          <p:cNvPr id="513" name="Group 512">
            <a:extLst>
              <a:ext uri="{FF2B5EF4-FFF2-40B4-BE49-F238E27FC236}">
                <a16:creationId xmlns:a16="http://schemas.microsoft.com/office/drawing/2014/main" id="{D3DD420B-FE8C-4768-9F7E-120A5A1D0095}"/>
              </a:ext>
            </a:extLst>
          </p:cNvPr>
          <p:cNvGrpSpPr>
            <a:grpSpLocks noChangeAspect="1"/>
          </p:cNvGrpSpPr>
          <p:nvPr/>
        </p:nvGrpSpPr>
        <p:grpSpPr>
          <a:xfrm>
            <a:off x="69679" y="2425410"/>
            <a:ext cx="504000" cy="504000"/>
            <a:chOff x="672600" y="3392937"/>
            <a:chExt cx="1077355" cy="1077355"/>
          </a:xfrm>
        </p:grpSpPr>
        <p:sp>
          <p:nvSpPr>
            <p:cNvPr id="516" name="Freeform: Shape 515">
              <a:extLst>
                <a:ext uri="{FF2B5EF4-FFF2-40B4-BE49-F238E27FC236}">
                  <a16:creationId xmlns:a16="http://schemas.microsoft.com/office/drawing/2014/main" id="{4C1AC1C5-7F03-4D74-B0F5-A67851976918}"/>
                </a:ext>
              </a:extLst>
            </p:cNvPr>
            <p:cNvSpPr/>
            <p:nvPr/>
          </p:nvSpPr>
          <p:spPr>
            <a:xfrm>
              <a:off x="672600" y="339293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517" name="Freeform: Shape 516">
              <a:extLst>
                <a:ext uri="{FF2B5EF4-FFF2-40B4-BE49-F238E27FC236}">
                  <a16:creationId xmlns:a16="http://schemas.microsoft.com/office/drawing/2014/main" id="{E6176CDE-04AE-4BC2-8813-60987B549504}"/>
                </a:ext>
              </a:extLst>
            </p:cNvPr>
            <p:cNvSpPr/>
            <p:nvPr/>
          </p:nvSpPr>
          <p:spPr>
            <a:xfrm>
              <a:off x="775902" y="3474324"/>
              <a:ext cx="356610" cy="356617"/>
            </a:xfrm>
            <a:custGeom>
              <a:avLst/>
              <a:gdLst>
                <a:gd name="connsiteX0" fmla="*/ 356727 w 356610"/>
                <a:gd name="connsiteY0" fmla="*/ 178422 h 356617"/>
                <a:gd name="connsiteX1" fmla="*/ 178422 w 356610"/>
                <a:gd name="connsiteY1" fmla="*/ 109 h 356617"/>
                <a:gd name="connsiteX2" fmla="*/ 117 w 356610"/>
                <a:gd name="connsiteY2" fmla="*/ 178422 h 356617"/>
                <a:gd name="connsiteX3" fmla="*/ 178422 w 356610"/>
                <a:gd name="connsiteY3" fmla="*/ 356727 h 356617"/>
                <a:gd name="connsiteX4" fmla="*/ 356727 w 356610"/>
                <a:gd name="connsiteY4" fmla="*/ 178422 h 356617"/>
                <a:gd name="connsiteX5" fmla="*/ 329788 w 356610"/>
                <a:gd name="connsiteY5" fmla="*/ 178422 h 356617"/>
                <a:gd name="connsiteX6" fmla="*/ 178422 w 356610"/>
                <a:gd name="connsiteY6" fmla="*/ 329788 h 356617"/>
                <a:gd name="connsiteX7" fmla="*/ 27057 w 356610"/>
                <a:gd name="connsiteY7" fmla="*/ 178422 h 356617"/>
                <a:gd name="connsiteX8" fmla="*/ 178422 w 356610"/>
                <a:gd name="connsiteY8" fmla="*/ 27048 h 356617"/>
                <a:gd name="connsiteX9" fmla="*/ 329788 w 356610"/>
                <a:gd name="connsiteY9" fmla="*/ 178422 h 35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610" h="356617">
                  <a:moveTo>
                    <a:pt x="356727" y="178422"/>
                  </a:moveTo>
                  <a:cubicBezTo>
                    <a:pt x="356727" y="79946"/>
                    <a:pt x="276890" y="109"/>
                    <a:pt x="178422" y="109"/>
                  </a:cubicBezTo>
                  <a:cubicBezTo>
                    <a:pt x="79947" y="109"/>
                    <a:pt x="117" y="79946"/>
                    <a:pt x="117" y="178422"/>
                  </a:cubicBezTo>
                  <a:cubicBezTo>
                    <a:pt x="117" y="276890"/>
                    <a:pt x="79939" y="356727"/>
                    <a:pt x="178422" y="356727"/>
                  </a:cubicBezTo>
                  <a:cubicBezTo>
                    <a:pt x="276890" y="356727"/>
                    <a:pt x="356727" y="276890"/>
                    <a:pt x="356727" y="178422"/>
                  </a:cubicBezTo>
                  <a:close/>
                  <a:moveTo>
                    <a:pt x="329788" y="178422"/>
                  </a:moveTo>
                  <a:cubicBezTo>
                    <a:pt x="329788" y="262021"/>
                    <a:pt x="262022" y="329788"/>
                    <a:pt x="178422" y="329788"/>
                  </a:cubicBezTo>
                  <a:cubicBezTo>
                    <a:pt x="94823" y="329788"/>
                    <a:pt x="27057" y="262021"/>
                    <a:pt x="27057" y="178422"/>
                  </a:cubicBezTo>
                  <a:cubicBezTo>
                    <a:pt x="27057" y="94814"/>
                    <a:pt x="94815" y="27048"/>
                    <a:pt x="178422" y="27048"/>
                  </a:cubicBezTo>
                  <a:cubicBezTo>
                    <a:pt x="262022" y="27048"/>
                    <a:pt x="329788" y="94814"/>
                    <a:pt x="329788" y="178422"/>
                  </a:cubicBezTo>
                  <a:close/>
                </a:path>
              </a:pathLst>
            </a:custGeom>
            <a:solidFill>
              <a:srgbClr val="231F20"/>
            </a:solidFill>
            <a:ln w="7575" cap="flat">
              <a:noFill/>
              <a:prstDash val="solid"/>
              <a:round/>
            </a:ln>
          </p:spPr>
          <p:txBody>
            <a:bodyPr rtlCol="0" anchor="ctr"/>
            <a:lstStyle/>
            <a:p>
              <a:endParaRPr lang="en-GB"/>
            </a:p>
          </p:txBody>
        </p:sp>
        <p:sp>
          <p:nvSpPr>
            <p:cNvPr id="518" name="Freeform: Shape 517">
              <a:extLst>
                <a:ext uri="{FF2B5EF4-FFF2-40B4-BE49-F238E27FC236}">
                  <a16:creationId xmlns:a16="http://schemas.microsoft.com/office/drawing/2014/main" id="{2E2E9B7F-A3F5-4001-9345-6472A6B0E197}"/>
                </a:ext>
              </a:extLst>
            </p:cNvPr>
            <p:cNvSpPr/>
            <p:nvPr/>
          </p:nvSpPr>
          <p:spPr>
            <a:xfrm>
              <a:off x="954207" y="3527329"/>
              <a:ext cx="89308" cy="125946"/>
            </a:xfrm>
            <a:custGeom>
              <a:avLst/>
              <a:gdLst>
                <a:gd name="connsiteX0" fmla="*/ 89444 w 89308"/>
                <a:gd name="connsiteY0" fmla="*/ 37284 h 125946"/>
                <a:gd name="connsiteX1" fmla="*/ 136 w 89308"/>
                <a:gd name="connsiteY1" fmla="*/ 83 h 125946"/>
                <a:gd name="connsiteX2" fmla="*/ 136 w 89308"/>
                <a:gd name="connsiteY2" fmla="*/ 126030 h 125946"/>
                <a:gd name="connsiteX3" fmla="*/ 89444 w 89308"/>
                <a:gd name="connsiteY3" fmla="*/ 37284 h 125946"/>
              </a:gdLst>
              <a:ahLst/>
              <a:cxnLst>
                <a:cxn ang="0">
                  <a:pos x="connsiteX0" y="connsiteY0"/>
                </a:cxn>
                <a:cxn ang="0">
                  <a:pos x="connsiteX1" y="connsiteY1"/>
                </a:cxn>
                <a:cxn ang="0">
                  <a:pos x="connsiteX2" y="connsiteY2"/>
                </a:cxn>
                <a:cxn ang="0">
                  <a:pos x="connsiteX3" y="connsiteY3"/>
                </a:cxn>
              </a:cxnLst>
              <a:rect l="l" t="t" r="r" b="b"/>
              <a:pathLst>
                <a:path w="89308" h="125946">
                  <a:moveTo>
                    <a:pt x="89444" y="37284"/>
                  </a:moveTo>
                  <a:cubicBezTo>
                    <a:pt x="66716" y="14336"/>
                    <a:pt x="35102" y="83"/>
                    <a:pt x="136" y="83"/>
                  </a:cubicBezTo>
                  <a:lnTo>
                    <a:pt x="136" y="126030"/>
                  </a:lnTo>
                  <a:lnTo>
                    <a:pt x="89444" y="37284"/>
                  </a:lnTo>
                  <a:close/>
                </a:path>
              </a:pathLst>
            </a:custGeom>
            <a:solidFill>
              <a:srgbClr val="787C82"/>
            </a:solidFill>
            <a:ln w="7575" cap="flat">
              <a:noFill/>
              <a:prstDash val="solid"/>
              <a:round/>
            </a:ln>
          </p:spPr>
          <p:txBody>
            <a:bodyPr rtlCol="0" anchor="ctr"/>
            <a:lstStyle/>
            <a:p>
              <a:endParaRPr lang="en-GB"/>
            </a:p>
          </p:txBody>
        </p:sp>
        <p:sp>
          <p:nvSpPr>
            <p:cNvPr id="519" name="Freeform: Shape 518">
              <a:extLst>
                <a:ext uri="{FF2B5EF4-FFF2-40B4-BE49-F238E27FC236}">
                  <a16:creationId xmlns:a16="http://schemas.microsoft.com/office/drawing/2014/main" id="{3E04BDB6-24EB-4D5F-AF88-3DED6B28314D}"/>
                </a:ext>
              </a:extLst>
            </p:cNvPr>
            <p:cNvSpPr/>
            <p:nvPr/>
          </p:nvSpPr>
          <p:spPr>
            <a:xfrm>
              <a:off x="828906" y="3564530"/>
              <a:ext cx="125300" cy="88745"/>
            </a:xfrm>
            <a:custGeom>
              <a:avLst/>
              <a:gdLst>
                <a:gd name="connsiteX0" fmla="*/ 125392 w 125300"/>
                <a:gd name="connsiteY0" fmla="*/ 88837 h 88745"/>
                <a:gd name="connsiteX1" fmla="*/ 36084 w 125300"/>
                <a:gd name="connsiteY1" fmla="*/ 91 h 88745"/>
                <a:gd name="connsiteX2" fmla="*/ 91 w 125300"/>
                <a:gd name="connsiteY2" fmla="*/ 87408 h 88745"/>
                <a:gd name="connsiteX3" fmla="*/ 122 w 125300"/>
                <a:gd name="connsiteY3" fmla="*/ 88837 h 88745"/>
                <a:gd name="connsiteX4" fmla="*/ 125392 w 125300"/>
                <a:gd name="connsiteY4" fmla="*/ 88837 h 88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00" h="88745">
                  <a:moveTo>
                    <a:pt x="125392" y="88837"/>
                  </a:moveTo>
                  <a:lnTo>
                    <a:pt x="36084" y="91"/>
                  </a:lnTo>
                  <a:cubicBezTo>
                    <a:pt x="13834" y="22568"/>
                    <a:pt x="91" y="53384"/>
                    <a:pt x="91" y="87408"/>
                  </a:cubicBezTo>
                  <a:cubicBezTo>
                    <a:pt x="91" y="87879"/>
                    <a:pt x="114" y="88358"/>
                    <a:pt x="122" y="88837"/>
                  </a:cubicBezTo>
                  <a:lnTo>
                    <a:pt x="125392" y="88837"/>
                  </a:lnTo>
                  <a:close/>
                </a:path>
              </a:pathLst>
            </a:custGeom>
            <a:solidFill>
              <a:srgbClr val="B2B5B9"/>
            </a:solidFill>
            <a:ln w="7575" cap="flat">
              <a:noFill/>
              <a:prstDash val="solid"/>
              <a:round/>
            </a:ln>
          </p:spPr>
          <p:txBody>
            <a:bodyPr rtlCol="0" anchor="ctr"/>
            <a:lstStyle/>
            <a:p>
              <a:endParaRPr lang="en-GB"/>
            </a:p>
          </p:txBody>
        </p:sp>
        <p:sp>
          <p:nvSpPr>
            <p:cNvPr id="520" name="Freeform: Shape 519">
              <a:extLst>
                <a:ext uri="{FF2B5EF4-FFF2-40B4-BE49-F238E27FC236}">
                  <a16:creationId xmlns:a16="http://schemas.microsoft.com/office/drawing/2014/main" id="{59A90E11-6BE5-4DD8-881D-73B28144586B}"/>
                </a:ext>
              </a:extLst>
            </p:cNvPr>
            <p:cNvSpPr/>
            <p:nvPr/>
          </p:nvSpPr>
          <p:spPr>
            <a:xfrm>
              <a:off x="864899" y="3527329"/>
              <a:ext cx="89308" cy="125946"/>
            </a:xfrm>
            <a:custGeom>
              <a:avLst/>
              <a:gdLst>
                <a:gd name="connsiteX0" fmla="*/ 89407 w 89308"/>
                <a:gd name="connsiteY0" fmla="*/ 83 h 125946"/>
                <a:gd name="connsiteX1" fmla="*/ 99 w 89308"/>
                <a:gd name="connsiteY1" fmla="*/ 37284 h 125946"/>
                <a:gd name="connsiteX2" fmla="*/ 89407 w 89308"/>
                <a:gd name="connsiteY2" fmla="*/ 126030 h 125946"/>
                <a:gd name="connsiteX3" fmla="*/ 89407 w 89308"/>
                <a:gd name="connsiteY3" fmla="*/ 83 h 125946"/>
              </a:gdLst>
              <a:ahLst/>
              <a:cxnLst>
                <a:cxn ang="0">
                  <a:pos x="connsiteX0" y="connsiteY0"/>
                </a:cxn>
                <a:cxn ang="0">
                  <a:pos x="connsiteX1" y="connsiteY1"/>
                </a:cxn>
                <a:cxn ang="0">
                  <a:pos x="connsiteX2" y="connsiteY2"/>
                </a:cxn>
                <a:cxn ang="0">
                  <a:pos x="connsiteX3" y="connsiteY3"/>
                </a:cxn>
              </a:cxnLst>
              <a:rect l="l" t="t" r="r" b="b"/>
              <a:pathLst>
                <a:path w="89308" h="125946">
                  <a:moveTo>
                    <a:pt x="89407" y="83"/>
                  </a:moveTo>
                  <a:cubicBezTo>
                    <a:pt x="54433" y="83"/>
                    <a:pt x="22827" y="14336"/>
                    <a:pt x="99" y="37284"/>
                  </a:cubicBezTo>
                  <a:lnTo>
                    <a:pt x="89407" y="126030"/>
                  </a:lnTo>
                  <a:lnTo>
                    <a:pt x="89407" y="83"/>
                  </a:lnTo>
                  <a:close/>
                </a:path>
              </a:pathLst>
            </a:custGeom>
            <a:solidFill>
              <a:srgbClr val="93969C"/>
            </a:solidFill>
            <a:ln w="7575" cap="flat">
              <a:noFill/>
              <a:prstDash val="solid"/>
              <a:round/>
            </a:ln>
          </p:spPr>
          <p:txBody>
            <a:bodyPr rtlCol="0" anchor="ctr"/>
            <a:lstStyle/>
            <a:p>
              <a:endParaRPr lang="en-GB"/>
            </a:p>
          </p:txBody>
        </p:sp>
        <p:sp>
          <p:nvSpPr>
            <p:cNvPr id="521" name="Freeform: Shape 520">
              <a:extLst>
                <a:ext uri="{FF2B5EF4-FFF2-40B4-BE49-F238E27FC236}">
                  <a16:creationId xmlns:a16="http://schemas.microsoft.com/office/drawing/2014/main" id="{610116BD-771A-4F37-84E6-029D2ECD34F2}"/>
                </a:ext>
              </a:extLst>
            </p:cNvPr>
            <p:cNvSpPr/>
            <p:nvPr/>
          </p:nvSpPr>
          <p:spPr>
            <a:xfrm>
              <a:off x="954207" y="3564530"/>
              <a:ext cx="125300" cy="88745"/>
            </a:xfrm>
            <a:custGeom>
              <a:avLst/>
              <a:gdLst>
                <a:gd name="connsiteX0" fmla="*/ 143 w 125300"/>
                <a:gd name="connsiteY0" fmla="*/ 88837 h 88745"/>
                <a:gd name="connsiteX1" fmla="*/ 89452 w 125300"/>
                <a:gd name="connsiteY1" fmla="*/ 91 h 88745"/>
                <a:gd name="connsiteX2" fmla="*/ 125444 w 125300"/>
                <a:gd name="connsiteY2" fmla="*/ 87408 h 88745"/>
                <a:gd name="connsiteX3" fmla="*/ 125406 w 125300"/>
                <a:gd name="connsiteY3" fmla="*/ 88837 h 88745"/>
                <a:gd name="connsiteX4" fmla="*/ 143 w 125300"/>
                <a:gd name="connsiteY4" fmla="*/ 88837 h 88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00" h="88745">
                  <a:moveTo>
                    <a:pt x="143" y="88837"/>
                  </a:moveTo>
                  <a:lnTo>
                    <a:pt x="89452" y="91"/>
                  </a:lnTo>
                  <a:cubicBezTo>
                    <a:pt x="111701" y="22568"/>
                    <a:pt x="125444" y="53384"/>
                    <a:pt x="125444" y="87408"/>
                  </a:cubicBezTo>
                  <a:cubicBezTo>
                    <a:pt x="125444" y="87879"/>
                    <a:pt x="125414" y="88358"/>
                    <a:pt x="125406" y="88837"/>
                  </a:cubicBezTo>
                  <a:lnTo>
                    <a:pt x="143" y="88837"/>
                  </a:lnTo>
                  <a:close/>
                </a:path>
              </a:pathLst>
            </a:custGeom>
            <a:solidFill>
              <a:srgbClr val="5F636A"/>
            </a:solidFill>
            <a:ln w="7575" cap="flat">
              <a:noFill/>
              <a:prstDash val="solid"/>
              <a:round/>
            </a:ln>
          </p:spPr>
          <p:txBody>
            <a:bodyPr rtlCol="0" anchor="ctr"/>
            <a:lstStyle/>
            <a:p>
              <a:endParaRPr lang="en-GB"/>
            </a:p>
          </p:txBody>
        </p:sp>
        <p:sp>
          <p:nvSpPr>
            <p:cNvPr id="522" name="Freeform: Shape 521">
              <a:extLst>
                <a:ext uri="{FF2B5EF4-FFF2-40B4-BE49-F238E27FC236}">
                  <a16:creationId xmlns:a16="http://schemas.microsoft.com/office/drawing/2014/main" id="{A364EEFE-B351-406D-B549-D1363BECF39A}"/>
                </a:ext>
              </a:extLst>
            </p:cNvPr>
            <p:cNvSpPr/>
            <p:nvPr/>
          </p:nvSpPr>
          <p:spPr>
            <a:xfrm>
              <a:off x="819207" y="3517629"/>
              <a:ext cx="270000" cy="270007"/>
            </a:xfrm>
            <a:custGeom>
              <a:avLst/>
              <a:gdLst>
                <a:gd name="connsiteX0" fmla="*/ 270118 w 270000"/>
                <a:gd name="connsiteY0" fmla="*/ 135117 h 270007"/>
                <a:gd name="connsiteX1" fmla="*/ 135117 w 270000"/>
                <a:gd name="connsiteY1" fmla="*/ 109 h 270007"/>
                <a:gd name="connsiteX2" fmla="*/ 117 w 270000"/>
                <a:gd name="connsiteY2" fmla="*/ 135117 h 270007"/>
                <a:gd name="connsiteX3" fmla="*/ 135117 w 270000"/>
                <a:gd name="connsiteY3" fmla="*/ 270117 h 270007"/>
                <a:gd name="connsiteX4" fmla="*/ 270118 w 270000"/>
                <a:gd name="connsiteY4" fmla="*/ 135117 h 270007"/>
                <a:gd name="connsiteX5" fmla="*/ 250719 w 270000"/>
                <a:gd name="connsiteY5" fmla="*/ 135117 h 270007"/>
                <a:gd name="connsiteX6" fmla="*/ 135117 w 270000"/>
                <a:gd name="connsiteY6" fmla="*/ 250718 h 270007"/>
                <a:gd name="connsiteX7" fmla="*/ 19516 w 270000"/>
                <a:gd name="connsiteY7" fmla="*/ 135117 h 270007"/>
                <a:gd name="connsiteX8" fmla="*/ 135117 w 270000"/>
                <a:gd name="connsiteY8" fmla="*/ 19508 h 270007"/>
                <a:gd name="connsiteX9" fmla="*/ 250719 w 270000"/>
                <a:gd name="connsiteY9" fmla="*/ 135117 h 27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0000" h="270007">
                  <a:moveTo>
                    <a:pt x="270118" y="135117"/>
                  </a:moveTo>
                  <a:cubicBezTo>
                    <a:pt x="270118" y="60563"/>
                    <a:pt x="209672" y="109"/>
                    <a:pt x="135117" y="109"/>
                  </a:cubicBezTo>
                  <a:cubicBezTo>
                    <a:pt x="60563" y="109"/>
                    <a:pt x="117" y="60563"/>
                    <a:pt x="117" y="135117"/>
                  </a:cubicBezTo>
                  <a:cubicBezTo>
                    <a:pt x="117" y="209678"/>
                    <a:pt x="60563" y="270117"/>
                    <a:pt x="135117" y="270117"/>
                  </a:cubicBezTo>
                  <a:cubicBezTo>
                    <a:pt x="209679" y="270117"/>
                    <a:pt x="270118" y="209678"/>
                    <a:pt x="270118" y="135117"/>
                  </a:cubicBezTo>
                  <a:close/>
                  <a:moveTo>
                    <a:pt x="250719" y="135117"/>
                  </a:moveTo>
                  <a:cubicBezTo>
                    <a:pt x="250719" y="198968"/>
                    <a:pt x="198969" y="250718"/>
                    <a:pt x="135117" y="250718"/>
                  </a:cubicBezTo>
                  <a:cubicBezTo>
                    <a:pt x="71274" y="250718"/>
                    <a:pt x="19516" y="198968"/>
                    <a:pt x="19516" y="135117"/>
                  </a:cubicBezTo>
                  <a:cubicBezTo>
                    <a:pt x="19516" y="71265"/>
                    <a:pt x="71266" y="19508"/>
                    <a:pt x="135117" y="19508"/>
                  </a:cubicBezTo>
                  <a:cubicBezTo>
                    <a:pt x="198969" y="19508"/>
                    <a:pt x="250719" y="71265"/>
                    <a:pt x="250719" y="135117"/>
                  </a:cubicBezTo>
                  <a:close/>
                </a:path>
              </a:pathLst>
            </a:custGeom>
            <a:solidFill>
              <a:srgbClr val="FFFFFF"/>
            </a:solidFill>
            <a:ln w="7575" cap="flat">
              <a:noFill/>
              <a:prstDash val="solid"/>
              <a:round/>
            </a:ln>
          </p:spPr>
          <p:txBody>
            <a:bodyPr rtlCol="0" anchor="ctr"/>
            <a:lstStyle/>
            <a:p>
              <a:endParaRPr lang="en-GB"/>
            </a:p>
          </p:txBody>
        </p:sp>
        <p:sp>
          <p:nvSpPr>
            <p:cNvPr id="523" name="Freeform: Shape 522">
              <a:extLst>
                <a:ext uri="{FF2B5EF4-FFF2-40B4-BE49-F238E27FC236}">
                  <a16:creationId xmlns:a16="http://schemas.microsoft.com/office/drawing/2014/main" id="{0E841694-C336-4DD5-A371-84C4BE13D247}"/>
                </a:ext>
              </a:extLst>
            </p:cNvPr>
            <p:cNvSpPr/>
            <p:nvPr/>
          </p:nvSpPr>
          <p:spPr>
            <a:xfrm>
              <a:off x="856256" y="3667627"/>
              <a:ext cx="22180" cy="34882"/>
            </a:xfrm>
            <a:custGeom>
              <a:avLst/>
              <a:gdLst>
                <a:gd name="connsiteX0" fmla="*/ 11172 w 22180"/>
                <a:gd name="connsiteY0" fmla="*/ 5550 h 34882"/>
                <a:gd name="connsiteX1" fmla="*/ 9051 w 22180"/>
                <a:gd name="connsiteY1" fmla="*/ 6310 h 34882"/>
                <a:gd name="connsiteX2" fmla="*/ 7606 w 22180"/>
                <a:gd name="connsiteY2" fmla="*/ 9024 h 34882"/>
                <a:gd name="connsiteX3" fmla="*/ 6930 w 22180"/>
                <a:gd name="connsiteY3" fmla="*/ 17575 h 34882"/>
                <a:gd name="connsiteX4" fmla="*/ 7538 w 22180"/>
                <a:gd name="connsiteY4" fmla="*/ 25830 h 34882"/>
                <a:gd name="connsiteX5" fmla="*/ 9058 w 22180"/>
                <a:gd name="connsiteY5" fmla="*/ 28833 h 34882"/>
                <a:gd name="connsiteX6" fmla="*/ 11172 w 22180"/>
                <a:gd name="connsiteY6" fmla="*/ 29578 h 34882"/>
                <a:gd name="connsiteX7" fmla="*/ 13292 w 22180"/>
                <a:gd name="connsiteY7" fmla="*/ 28818 h 34882"/>
                <a:gd name="connsiteX8" fmla="*/ 14737 w 22180"/>
                <a:gd name="connsiteY8" fmla="*/ 26104 h 34882"/>
                <a:gd name="connsiteX9" fmla="*/ 15413 w 22180"/>
                <a:gd name="connsiteY9" fmla="*/ 17575 h 34882"/>
                <a:gd name="connsiteX10" fmla="*/ 14805 w 22180"/>
                <a:gd name="connsiteY10" fmla="*/ 9313 h 34882"/>
                <a:gd name="connsiteX11" fmla="*/ 13277 w 22180"/>
                <a:gd name="connsiteY11" fmla="*/ 6310 h 34882"/>
                <a:gd name="connsiteX12" fmla="*/ 11172 w 22180"/>
                <a:gd name="connsiteY12" fmla="*/ 5550 h 34882"/>
                <a:gd name="connsiteX13" fmla="*/ 11172 w 22180"/>
                <a:gd name="connsiteY13" fmla="*/ 123 h 34882"/>
                <a:gd name="connsiteX14" fmla="*/ 18933 w 22180"/>
                <a:gd name="connsiteY14" fmla="*/ 3665 h 34882"/>
                <a:gd name="connsiteX15" fmla="*/ 22262 w 22180"/>
                <a:gd name="connsiteY15" fmla="*/ 17575 h 34882"/>
                <a:gd name="connsiteX16" fmla="*/ 18910 w 22180"/>
                <a:gd name="connsiteY16" fmla="*/ 31509 h 34882"/>
                <a:gd name="connsiteX17" fmla="*/ 11172 w 22180"/>
                <a:gd name="connsiteY17" fmla="*/ 35005 h 34882"/>
                <a:gd name="connsiteX18" fmla="*/ 3137 w 22180"/>
                <a:gd name="connsiteY18" fmla="*/ 31174 h 34882"/>
                <a:gd name="connsiteX19" fmla="*/ 81 w 22180"/>
                <a:gd name="connsiteY19" fmla="*/ 17507 h 34882"/>
                <a:gd name="connsiteX20" fmla="*/ 3441 w 22180"/>
                <a:gd name="connsiteY20" fmla="*/ 3612 h 34882"/>
                <a:gd name="connsiteX21" fmla="*/ 11172 w 22180"/>
                <a:gd name="connsiteY21" fmla="*/ 123 h 3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180" h="34882">
                  <a:moveTo>
                    <a:pt x="11172" y="5550"/>
                  </a:moveTo>
                  <a:cubicBezTo>
                    <a:pt x="10381" y="5550"/>
                    <a:pt x="9674" y="5801"/>
                    <a:pt x="9051" y="6310"/>
                  </a:cubicBezTo>
                  <a:cubicBezTo>
                    <a:pt x="8427" y="6812"/>
                    <a:pt x="7949" y="7716"/>
                    <a:pt x="7606" y="9024"/>
                  </a:cubicBezTo>
                  <a:cubicBezTo>
                    <a:pt x="7158" y="10719"/>
                    <a:pt x="6930" y="13569"/>
                    <a:pt x="6930" y="17575"/>
                  </a:cubicBezTo>
                  <a:cubicBezTo>
                    <a:pt x="6930" y="21581"/>
                    <a:pt x="7128" y="24333"/>
                    <a:pt x="7538" y="25830"/>
                  </a:cubicBezTo>
                  <a:cubicBezTo>
                    <a:pt x="7941" y="27335"/>
                    <a:pt x="8450" y="28331"/>
                    <a:pt x="9058" y="28833"/>
                  </a:cubicBezTo>
                  <a:cubicBezTo>
                    <a:pt x="9674" y="29327"/>
                    <a:pt x="10381" y="29578"/>
                    <a:pt x="11172" y="29578"/>
                  </a:cubicBezTo>
                  <a:cubicBezTo>
                    <a:pt x="11970" y="29578"/>
                    <a:pt x="12669" y="29319"/>
                    <a:pt x="13292" y="28818"/>
                  </a:cubicBezTo>
                  <a:cubicBezTo>
                    <a:pt x="13908" y="28316"/>
                    <a:pt x="14394" y="27411"/>
                    <a:pt x="14737" y="26104"/>
                  </a:cubicBezTo>
                  <a:cubicBezTo>
                    <a:pt x="15185" y="24424"/>
                    <a:pt x="15413" y="21581"/>
                    <a:pt x="15413" y="17575"/>
                  </a:cubicBezTo>
                  <a:cubicBezTo>
                    <a:pt x="15413" y="13569"/>
                    <a:pt x="15208" y="10810"/>
                    <a:pt x="14805" y="9313"/>
                  </a:cubicBezTo>
                  <a:cubicBezTo>
                    <a:pt x="14402" y="7815"/>
                    <a:pt x="13900" y="6812"/>
                    <a:pt x="13277" y="6310"/>
                  </a:cubicBezTo>
                  <a:cubicBezTo>
                    <a:pt x="12669" y="5801"/>
                    <a:pt x="11970" y="5550"/>
                    <a:pt x="11172" y="5550"/>
                  </a:cubicBezTo>
                  <a:close/>
                  <a:moveTo>
                    <a:pt x="11172" y="123"/>
                  </a:moveTo>
                  <a:cubicBezTo>
                    <a:pt x="14478" y="123"/>
                    <a:pt x="17070" y="1301"/>
                    <a:pt x="18933" y="3665"/>
                  </a:cubicBezTo>
                  <a:cubicBezTo>
                    <a:pt x="21152" y="6454"/>
                    <a:pt x="22262" y="11099"/>
                    <a:pt x="22262" y="17575"/>
                  </a:cubicBezTo>
                  <a:cubicBezTo>
                    <a:pt x="22262" y="24036"/>
                    <a:pt x="21152" y="28681"/>
                    <a:pt x="18910" y="31509"/>
                  </a:cubicBezTo>
                  <a:cubicBezTo>
                    <a:pt x="17063" y="33842"/>
                    <a:pt x="14478" y="35005"/>
                    <a:pt x="11172" y="35005"/>
                  </a:cubicBezTo>
                  <a:cubicBezTo>
                    <a:pt x="7850" y="35005"/>
                    <a:pt x="5166" y="33728"/>
                    <a:pt x="3137" y="31174"/>
                  </a:cubicBezTo>
                  <a:cubicBezTo>
                    <a:pt x="1100" y="28620"/>
                    <a:pt x="81" y="24059"/>
                    <a:pt x="81" y="17507"/>
                  </a:cubicBezTo>
                  <a:cubicBezTo>
                    <a:pt x="81" y="11076"/>
                    <a:pt x="1199" y="6447"/>
                    <a:pt x="3441" y="3612"/>
                  </a:cubicBezTo>
                  <a:cubicBezTo>
                    <a:pt x="5288" y="1286"/>
                    <a:pt x="7865" y="123"/>
                    <a:pt x="11172" y="123"/>
                  </a:cubicBezTo>
                  <a:close/>
                </a:path>
              </a:pathLst>
            </a:custGeom>
            <a:solidFill>
              <a:srgbClr val="231F20"/>
            </a:solidFill>
            <a:ln w="7575" cap="flat">
              <a:noFill/>
              <a:prstDash val="solid"/>
              <a:round/>
            </a:ln>
          </p:spPr>
          <p:txBody>
            <a:bodyPr rtlCol="0" anchor="ctr"/>
            <a:lstStyle/>
            <a:p>
              <a:endParaRPr lang="en-GB"/>
            </a:p>
          </p:txBody>
        </p:sp>
        <p:sp>
          <p:nvSpPr>
            <p:cNvPr id="524" name="Freeform: Shape 523">
              <a:extLst>
                <a:ext uri="{FF2B5EF4-FFF2-40B4-BE49-F238E27FC236}">
                  <a16:creationId xmlns:a16="http://schemas.microsoft.com/office/drawing/2014/main" id="{5833BDF9-7F2B-4574-B7DE-752F63AA5880}"/>
                </a:ext>
              </a:extLst>
            </p:cNvPr>
            <p:cNvSpPr/>
            <p:nvPr/>
          </p:nvSpPr>
          <p:spPr>
            <a:xfrm>
              <a:off x="831979" y="3629210"/>
              <a:ext cx="146271" cy="48124"/>
            </a:xfrm>
            <a:custGeom>
              <a:avLst/>
              <a:gdLst>
                <a:gd name="connsiteX0" fmla="*/ 142263 w 146271"/>
                <a:gd name="connsiteY0" fmla="*/ 10721 h 48124"/>
                <a:gd name="connsiteX1" fmla="*/ 122310 w 146271"/>
                <a:gd name="connsiteY1" fmla="*/ 109 h 48124"/>
                <a:gd name="connsiteX2" fmla="*/ 102729 w 146271"/>
                <a:gd name="connsiteY2" fmla="*/ 10234 h 48124"/>
                <a:gd name="connsiteX3" fmla="*/ 1380 w 146271"/>
                <a:gd name="connsiteY3" fmla="*/ 22761 h 48124"/>
                <a:gd name="connsiteX4" fmla="*/ 1380 w 146271"/>
                <a:gd name="connsiteY4" fmla="*/ 25589 h 48124"/>
                <a:gd name="connsiteX5" fmla="*/ 102690 w 146271"/>
                <a:gd name="connsiteY5" fmla="*/ 38108 h 48124"/>
                <a:gd name="connsiteX6" fmla="*/ 108855 w 146271"/>
                <a:gd name="connsiteY6" fmla="*/ 44121 h 48124"/>
                <a:gd name="connsiteX7" fmla="*/ 122310 w 146271"/>
                <a:gd name="connsiteY7" fmla="*/ 48233 h 48124"/>
                <a:gd name="connsiteX8" fmla="*/ 135764 w 146271"/>
                <a:gd name="connsiteY8" fmla="*/ 44121 h 48124"/>
                <a:gd name="connsiteX9" fmla="*/ 146368 w 146271"/>
                <a:gd name="connsiteY9" fmla="*/ 24175 h 48124"/>
                <a:gd name="connsiteX10" fmla="*/ 142263 w 146271"/>
                <a:gd name="connsiteY10" fmla="*/ 10721 h 48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271" h="48124">
                  <a:moveTo>
                    <a:pt x="142263" y="10721"/>
                  </a:moveTo>
                  <a:cubicBezTo>
                    <a:pt x="137938" y="4320"/>
                    <a:pt x="130618" y="109"/>
                    <a:pt x="122310" y="109"/>
                  </a:cubicBezTo>
                  <a:cubicBezTo>
                    <a:pt x="114222" y="109"/>
                    <a:pt x="107092" y="4115"/>
                    <a:pt x="102729" y="10234"/>
                  </a:cubicBezTo>
                  <a:lnTo>
                    <a:pt x="1380" y="22761"/>
                  </a:lnTo>
                  <a:cubicBezTo>
                    <a:pt x="-331" y="22921"/>
                    <a:pt x="-331" y="25422"/>
                    <a:pt x="1380" y="25589"/>
                  </a:cubicBezTo>
                  <a:lnTo>
                    <a:pt x="102690" y="38108"/>
                  </a:lnTo>
                  <a:cubicBezTo>
                    <a:pt x="104370" y="40465"/>
                    <a:pt x="106461" y="42510"/>
                    <a:pt x="108855" y="44121"/>
                  </a:cubicBezTo>
                  <a:cubicBezTo>
                    <a:pt x="112694" y="46721"/>
                    <a:pt x="117323" y="48233"/>
                    <a:pt x="122310" y="48233"/>
                  </a:cubicBezTo>
                  <a:cubicBezTo>
                    <a:pt x="127296" y="48233"/>
                    <a:pt x="131925" y="46721"/>
                    <a:pt x="135764" y="44121"/>
                  </a:cubicBezTo>
                  <a:cubicBezTo>
                    <a:pt x="142164" y="39804"/>
                    <a:pt x="146368" y="32476"/>
                    <a:pt x="146368" y="24175"/>
                  </a:cubicBezTo>
                  <a:cubicBezTo>
                    <a:pt x="146368" y="19189"/>
                    <a:pt x="144855" y="14559"/>
                    <a:pt x="142263" y="10721"/>
                  </a:cubicBezTo>
                  <a:close/>
                </a:path>
              </a:pathLst>
            </a:custGeom>
            <a:solidFill>
              <a:srgbClr val="231F20"/>
            </a:solidFill>
            <a:ln w="7575" cap="flat">
              <a:noFill/>
              <a:prstDash val="solid"/>
              <a:round/>
            </a:ln>
          </p:spPr>
          <p:txBody>
            <a:bodyPr rtlCol="0" anchor="ctr"/>
            <a:lstStyle/>
            <a:p>
              <a:endParaRPr lang="en-GB"/>
            </a:p>
          </p:txBody>
        </p:sp>
        <p:sp>
          <p:nvSpPr>
            <p:cNvPr id="525" name="Freeform: Shape 524">
              <a:extLst>
                <a:ext uri="{FF2B5EF4-FFF2-40B4-BE49-F238E27FC236}">
                  <a16:creationId xmlns:a16="http://schemas.microsoft.com/office/drawing/2014/main" id="{987E8CC5-F47C-4256-B19F-A37F680B3670}"/>
                </a:ext>
              </a:extLst>
            </p:cNvPr>
            <p:cNvSpPr/>
            <p:nvPr/>
          </p:nvSpPr>
          <p:spPr>
            <a:xfrm>
              <a:off x="942402" y="3641471"/>
              <a:ext cx="23602" cy="23602"/>
            </a:xfrm>
            <a:custGeom>
              <a:avLst/>
              <a:gdLst>
                <a:gd name="connsiteX0" fmla="*/ 23720 w 23602"/>
                <a:gd name="connsiteY0" fmla="*/ 11914 h 23602"/>
                <a:gd name="connsiteX1" fmla="*/ 11922 w 23602"/>
                <a:gd name="connsiteY1" fmla="*/ 23712 h 23602"/>
                <a:gd name="connsiteX2" fmla="*/ 117 w 23602"/>
                <a:gd name="connsiteY2" fmla="*/ 11914 h 23602"/>
                <a:gd name="connsiteX3" fmla="*/ 11922 w 23602"/>
                <a:gd name="connsiteY3" fmla="*/ 109 h 23602"/>
                <a:gd name="connsiteX4" fmla="*/ 23720 w 23602"/>
                <a:gd name="connsiteY4" fmla="*/ 11914 h 23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02" h="23602">
                  <a:moveTo>
                    <a:pt x="23720" y="11914"/>
                  </a:moveTo>
                  <a:cubicBezTo>
                    <a:pt x="23720" y="18429"/>
                    <a:pt x="18437" y="23712"/>
                    <a:pt x="11922" y="23712"/>
                  </a:cubicBezTo>
                  <a:cubicBezTo>
                    <a:pt x="5400" y="23712"/>
                    <a:pt x="117" y="18429"/>
                    <a:pt x="117" y="11914"/>
                  </a:cubicBezTo>
                  <a:cubicBezTo>
                    <a:pt x="117" y="5400"/>
                    <a:pt x="5400" y="109"/>
                    <a:pt x="11922" y="109"/>
                  </a:cubicBezTo>
                  <a:cubicBezTo>
                    <a:pt x="18437" y="109"/>
                    <a:pt x="23720" y="5400"/>
                    <a:pt x="23720" y="11914"/>
                  </a:cubicBezTo>
                  <a:close/>
                </a:path>
              </a:pathLst>
            </a:custGeom>
            <a:solidFill>
              <a:schemeClr val="bg1">
                <a:lumMod val="75000"/>
              </a:schemeClr>
            </a:solidFill>
            <a:ln w="7575" cap="flat">
              <a:noFill/>
              <a:prstDash val="solid"/>
              <a:round/>
            </a:ln>
          </p:spPr>
          <p:txBody>
            <a:bodyPr rtlCol="0" anchor="ctr"/>
            <a:lstStyle/>
            <a:p>
              <a:endParaRPr lang="en-GB"/>
            </a:p>
          </p:txBody>
        </p:sp>
        <p:sp>
          <p:nvSpPr>
            <p:cNvPr id="526" name="Freeform: Shape 525">
              <a:extLst>
                <a:ext uri="{FF2B5EF4-FFF2-40B4-BE49-F238E27FC236}">
                  <a16:creationId xmlns:a16="http://schemas.microsoft.com/office/drawing/2014/main" id="{028E0E2D-D0F0-41E7-9202-AE7F0C013747}"/>
                </a:ext>
              </a:extLst>
            </p:cNvPr>
            <p:cNvSpPr/>
            <p:nvPr/>
          </p:nvSpPr>
          <p:spPr>
            <a:xfrm>
              <a:off x="1165100" y="4233744"/>
              <a:ext cx="92349" cy="135789"/>
            </a:xfrm>
            <a:custGeom>
              <a:avLst/>
              <a:gdLst>
                <a:gd name="connsiteX0" fmla="*/ 21599 w 92349"/>
                <a:gd name="connsiteY0" fmla="*/ 70952 h 135789"/>
                <a:gd name="connsiteX1" fmla="*/ 26539 w 92349"/>
                <a:gd name="connsiteY1" fmla="*/ 70618 h 135789"/>
                <a:gd name="connsiteX2" fmla="*/ 26866 w 92349"/>
                <a:gd name="connsiteY2" fmla="*/ 75566 h 135789"/>
                <a:gd name="connsiteX3" fmla="*/ 23126 w 92349"/>
                <a:gd name="connsiteY3" fmla="*/ 102011 h 135789"/>
                <a:gd name="connsiteX4" fmla="*/ 39355 w 92349"/>
                <a:gd name="connsiteY4" fmla="*/ 114653 h 135789"/>
                <a:gd name="connsiteX5" fmla="*/ 41674 w 92349"/>
                <a:gd name="connsiteY5" fmla="*/ 119023 h 135789"/>
                <a:gd name="connsiteX6" fmla="*/ 38329 w 92349"/>
                <a:gd name="connsiteY6" fmla="*/ 121494 h 135789"/>
                <a:gd name="connsiteX7" fmla="*/ 37295 w 92349"/>
                <a:gd name="connsiteY7" fmla="*/ 121334 h 135789"/>
                <a:gd name="connsiteX8" fmla="*/ 16954 w 92349"/>
                <a:gd name="connsiteY8" fmla="*/ 105318 h 135789"/>
                <a:gd name="connsiteX9" fmla="*/ 21599 w 92349"/>
                <a:gd name="connsiteY9" fmla="*/ 70952 h 135789"/>
                <a:gd name="connsiteX10" fmla="*/ 23438 w 92349"/>
                <a:gd name="connsiteY10" fmla="*/ 130038 h 135789"/>
                <a:gd name="connsiteX11" fmla="*/ 86469 w 92349"/>
                <a:gd name="connsiteY11" fmla="*/ 112950 h 135789"/>
                <a:gd name="connsiteX12" fmla="*/ 86469 w 92349"/>
                <a:gd name="connsiteY12" fmla="*/ 67007 h 135789"/>
                <a:gd name="connsiteX13" fmla="*/ 49192 w 92349"/>
                <a:gd name="connsiteY13" fmla="*/ 1993 h 135789"/>
                <a:gd name="connsiteX14" fmla="*/ 43627 w 92349"/>
                <a:gd name="connsiteY14" fmla="*/ 1993 h 135789"/>
                <a:gd name="connsiteX15" fmla="*/ 6350 w 92349"/>
                <a:gd name="connsiteY15" fmla="*/ 67007 h 135789"/>
                <a:gd name="connsiteX16" fmla="*/ 23438 w 92349"/>
                <a:gd name="connsiteY16" fmla="*/ 130038 h 13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349" h="135789">
                  <a:moveTo>
                    <a:pt x="21599" y="70952"/>
                  </a:moveTo>
                  <a:cubicBezTo>
                    <a:pt x="22883" y="69485"/>
                    <a:pt x="25095" y="69364"/>
                    <a:pt x="26539" y="70618"/>
                  </a:cubicBezTo>
                  <a:cubicBezTo>
                    <a:pt x="27991" y="71895"/>
                    <a:pt x="28143" y="74107"/>
                    <a:pt x="26866" y="75566"/>
                  </a:cubicBezTo>
                  <a:cubicBezTo>
                    <a:pt x="20132" y="83282"/>
                    <a:pt x="18657" y="93658"/>
                    <a:pt x="23126" y="102011"/>
                  </a:cubicBezTo>
                  <a:cubicBezTo>
                    <a:pt x="27657" y="110495"/>
                    <a:pt x="36702" y="113839"/>
                    <a:pt x="39355" y="114653"/>
                  </a:cubicBezTo>
                  <a:cubicBezTo>
                    <a:pt x="41210" y="115223"/>
                    <a:pt x="42244" y="117176"/>
                    <a:pt x="41674" y="119023"/>
                  </a:cubicBezTo>
                  <a:cubicBezTo>
                    <a:pt x="41210" y="120528"/>
                    <a:pt x="39827" y="121494"/>
                    <a:pt x="38329" y="121494"/>
                  </a:cubicBezTo>
                  <a:cubicBezTo>
                    <a:pt x="37995" y="121494"/>
                    <a:pt x="37637" y="121448"/>
                    <a:pt x="37295" y="121334"/>
                  </a:cubicBezTo>
                  <a:cubicBezTo>
                    <a:pt x="33061" y="120034"/>
                    <a:pt x="22587" y="115861"/>
                    <a:pt x="16954" y="105318"/>
                  </a:cubicBezTo>
                  <a:cubicBezTo>
                    <a:pt x="11094" y="94372"/>
                    <a:pt x="12918" y="80887"/>
                    <a:pt x="21599" y="70952"/>
                  </a:cubicBezTo>
                  <a:close/>
                  <a:moveTo>
                    <a:pt x="23438" y="130038"/>
                  </a:moveTo>
                  <a:cubicBezTo>
                    <a:pt x="45566" y="142732"/>
                    <a:pt x="73782" y="135077"/>
                    <a:pt x="86469" y="112950"/>
                  </a:cubicBezTo>
                  <a:cubicBezTo>
                    <a:pt x="94906" y="98234"/>
                    <a:pt x="94306" y="80758"/>
                    <a:pt x="86469" y="67007"/>
                  </a:cubicBezTo>
                  <a:lnTo>
                    <a:pt x="49192" y="1993"/>
                  </a:lnTo>
                  <a:cubicBezTo>
                    <a:pt x="47960" y="-158"/>
                    <a:pt x="44866" y="-158"/>
                    <a:pt x="43627" y="1993"/>
                  </a:cubicBezTo>
                  <a:lnTo>
                    <a:pt x="6350" y="67007"/>
                  </a:lnTo>
                  <a:cubicBezTo>
                    <a:pt x="-6336" y="89135"/>
                    <a:pt x="1318" y="117351"/>
                    <a:pt x="23438" y="130038"/>
                  </a:cubicBezTo>
                  <a:close/>
                </a:path>
              </a:pathLst>
            </a:custGeom>
            <a:solidFill>
              <a:srgbClr val="231F20"/>
            </a:solidFill>
            <a:ln w="7575" cap="flat">
              <a:noFill/>
              <a:prstDash val="solid"/>
              <a:round/>
            </a:ln>
          </p:spPr>
          <p:txBody>
            <a:bodyPr rtlCol="0" anchor="ctr"/>
            <a:lstStyle/>
            <a:p>
              <a:endParaRPr lang="en-GB"/>
            </a:p>
          </p:txBody>
        </p:sp>
        <p:sp>
          <p:nvSpPr>
            <p:cNvPr id="527" name="Freeform: Shape 526">
              <a:extLst>
                <a:ext uri="{FF2B5EF4-FFF2-40B4-BE49-F238E27FC236}">
                  <a16:creationId xmlns:a16="http://schemas.microsoft.com/office/drawing/2014/main" id="{4A6C47CF-1F1C-4D23-8D48-1FF0206D824E}"/>
                </a:ext>
              </a:extLst>
            </p:cNvPr>
            <p:cNvSpPr/>
            <p:nvPr/>
          </p:nvSpPr>
          <p:spPr>
            <a:xfrm>
              <a:off x="1211171" y="3469733"/>
              <a:ext cx="413559" cy="691959"/>
            </a:xfrm>
            <a:custGeom>
              <a:avLst/>
              <a:gdLst>
                <a:gd name="connsiteX0" fmla="*/ 64914 w 413559"/>
                <a:gd name="connsiteY0" fmla="*/ 620296 h 691959"/>
                <a:gd name="connsiteX1" fmla="*/ 78734 w 413559"/>
                <a:gd name="connsiteY1" fmla="*/ 620296 h 691959"/>
                <a:gd name="connsiteX2" fmla="*/ 78734 w 413559"/>
                <a:gd name="connsiteY2" fmla="*/ 588340 h 691959"/>
                <a:gd name="connsiteX3" fmla="*/ 64914 w 413559"/>
                <a:gd name="connsiteY3" fmla="*/ 588340 h 691959"/>
                <a:gd name="connsiteX4" fmla="*/ 64914 w 413559"/>
                <a:gd name="connsiteY4" fmla="*/ 565520 h 691959"/>
                <a:gd name="connsiteX5" fmla="*/ 78734 w 413559"/>
                <a:gd name="connsiteY5" fmla="*/ 565520 h 691959"/>
                <a:gd name="connsiteX6" fmla="*/ 78734 w 413559"/>
                <a:gd name="connsiteY6" fmla="*/ 533564 h 691959"/>
                <a:gd name="connsiteX7" fmla="*/ 64914 w 413559"/>
                <a:gd name="connsiteY7" fmla="*/ 533564 h 691959"/>
                <a:gd name="connsiteX8" fmla="*/ 64914 w 413559"/>
                <a:gd name="connsiteY8" fmla="*/ 510745 h 691959"/>
                <a:gd name="connsiteX9" fmla="*/ 78734 w 413559"/>
                <a:gd name="connsiteY9" fmla="*/ 510745 h 691959"/>
                <a:gd name="connsiteX10" fmla="*/ 78734 w 413559"/>
                <a:gd name="connsiteY10" fmla="*/ 478796 h 691959"/>
                <a:gd name="connsiteX11" fmla="*/ 64914 w 413559"/>
                <a:gd name="connsiteY11" fmla="*/ 478796 h 691959"/>
                <a:gd name="connsiteX12" fmla="*/ 64914 w 413559"/>
                <a:gd name="connsiteY12" fmla="*/ 463168 h 691959"/>
                <a:gd name="connsiteX13" fmla="*/ 268251 w 413559"/>
                <a:gd name="connsiteY13" fmla="*/ 463168 h 691959"/>
                <a:gd name="connsiteX14" fmla="*/ 268251 w 413559"/>
                <a:gd name="connsiteY14" fmla="*/ 495208 h 691959"/>
                <a:gd name="connsiteX15" fmla="*/ 283476 w 413559"/>
                <a:gd name="connsiteY15" fmla="*/ 510395 h 691959"/>
                <a:gd name="connsiteX16" fmla="*/ 331099 w 413559"/>
                <a:gd name="connsiteY16" fmla="*/ 510395 h 691959"/>
                <a:gd name="connsiteX17" fmla="*/ 346286 w 413559"/>
                <a:gd name="connsiteY17" fmla="*/ 495208 h 691959"/>
                <a:gd name="connsiteX18" fmla="*/ 346286 w 413559"/>
                <a:gd name="connsiteY18" fmla="*/ 463168 h 691959"/>
                <a:gd name="connsiteX19" fmla="*/ 391932 w 413559"/>
                <a:gd name="connsiteY19" fmla="*/ 463168 h 691959"/>
                <a:gd name="connsiteX20" fmla="*/ 391932 w 413559"/>
                <a:gd name="connsiteY20" fmla="*/ 635917 h 691959"/>
                <a:gd name="connsiteX21" fmla="*/ 64914 w 413559"/>
                <a:gd name="connsiteY21" fmla="*/ 635917 h 691959"/>
                <a:gd name="connsiteX22" fmla="*/ 64914 w 413559"/>
                <a:gd name="connsiteY22" fmla="*/ 620296 h 691959"/>
                <a:gd name="connsiteX23" fmla="*/ 81326 w 413559"/>
                <a:gd name="connsiteY23" fmla="*/ 395144 h 691959"/>
                <a:gd name="connsiteX24" fmla="*/ 106866 w 413559"/>
                <a:gd name="connsiteY24" fmla="*/ 395144 h 691959"/>
                <a:gd name="connsiteX25" fmla="*/ 106866 w 413559"/>
                <a:gd name="connsiteY25" fmla="*/ 441223 h 691959"/>
                <a:gd name="connsiteX26" fmla="*/ 81326 w 413559"/>
                <a:gd name="connsiteY26" fmla="*/ 441223 h 691959"/>
                <a:gd name="connsiteX27" fmla="*/ 81326 w 413559"/>
                <a:gd name="connsiteY27" fmla="*/ 395144 h 691959"/>
                <a:gd name="connsiteX28" fmla="*/ 143687 w 413559"/>
                <a:gd name="connsiteY28" fmla="*/ 115961 h 691959"/>
                <a:gd name="connsiteX29" fmla="*/ 143687 w 413559"/>
                <a:gd name="connsiteY29" fmla="*/ 99025 h 691959"/>
                <a:gd name="connsiteX30" fmla="*/ 266366 w 413559"/>
                <a:gd name="connsiteY30" fmla="*/ 99025 h 691959"/>
                <a:gd name="connsiteX31" fmla="*/ 266366 w 413559"/>
                <a:gd name="connsiteY31" fmla="*/ 115961 h 691959"/>
                <a:gd name="connsiteX32" fmla="*/ 205046 w 413559"/>
                <a:gd name="connsiteY32" fmla="*/ 177281 h 691959"/>
                <a:gd name="connsiteX33" fmla="*/ 143687 w 413559"/>
                <a:gd name="connsiteY33" fmla="*/ 115961 h 691959"/>
                <a:gd name="connsiteX34" fmla="*/ 175948 w 413559"/>
                <a:gd name="connsiteY34" fmla="*/ 64705 h 691959"/>
                <a:gd name="connsiteX35" fmla="*/ 178144 w 413559"/>
                <a:gd name="connsiteY35" fmla="*/ 66894 h 691959"/>
                <a:gd name="connsiteX36" fmla="*/ 231909 w 413559"/>
                <a:gd name="connsiteY36" fmla="*/ 66894 h 691959"/>
                <a:gd name="connsiteX37" fmla="*/ 234105 w 413559"/>
                <a:gd name="connsiteY37" fmla="*/ 64705 h 691959"/>
                <a:gd name="connsiteX38" fmla="*/ 234105 w 413559"/>
                <a:gd name="connsiteY38" fmla="*/ 29465 h 691959"/>
                <a:gd name="connsiteX39" fmla="*/ 266366 w 413559"/>
                <a:gd name="connsiteY39" fmla="*/ 83442 h 691959"/>
                <a:gd name="connsiteX40" fmla="*/ 266366 w 413559"/>
                <a:gd name="connsiteY40" fmla="*/ 85859 h 691959"/>
                <a:gd name="connsiteX41" fmla="*/ 143687 w 413559"/>
                <a:gd name="connsiteY41" fmla="*/ 85859 h 691959"/>
                <a:gd name="connsiteX42" fmla="*/ 143687 w 413559"/>
                <a:gd name="connsiteY42" fmla="*/ 83442 h 691959"/>
                <a:gd name="connsiteX43" fmla="*/ 175948 w 413559"/>
                <a:gd name="connsiteY43" fmla="*/ 29465 h 691959"/>
                <a:gd name="connsiteX44" fmla="*/ 175948 w 413559"/>
                <a:gd name="connsiteY44" fmla="*/ 64705 h 691959"/>
                <a:gd name="connsiteX45" fmla="*/ 180729 w 413559"/>
                <a:gd name="connsiteY45" fmla="*/ 27093 h 691959"/>
                <a:gd name="connsiteX46" fmla="*/ 205046 w 413559"/>
                <a:gd name="connsiteY46" fmla="*/ 22084 h 691959"/>
                <a:gd name="connsiteX47" fmla="*/ 229317 w 413559"/>
                <a:gd name="connsiteY47" fmla="*/ 27093 h 691959"/>
                <a:gd name="connsiteX48" fmla="*/ 229719 w 413559"/>
                <a:gd name="connsiteY48" fmla="*/ 27268 h 691959"/>
                <a:gd name="connsiteX49" fmla="*/ 229719 w 413559"/>
                <a:gd name="connsiteY49" fmla="*/ 62508 h 691959"/>
                <a:gd name="connsiteX50" fmla="*/ 180341 w 413559"/>
                <a:gd name="connsiteY50" fmla="*/ 62508 h 691959"/>
                <a:gd name="connsiteX51" fmla="*/ 180341 w 413559"/>
                <a:gd name="connsiteY51" fmla="*/ 27268 h 691959"/>
                <a:gd name="connsiteX52" fmla="*/ 180729 w 413559"/>
                <a:gd name="connsiteY52" fmla="*/ 27093 h 691959"/>
                <a:gd name="connsiteX53" fmla="*/ 76940 w 413559"/>
                <a:gd name="connsiteY53" fmla="*/ 295862 h 691959"/>
                <a:gd name="connsiteX54" fmla="*/ 76940 w 413559"/>
                <a:gd name="connsiteY54" fmla="*/ 220943 h 691959"/>
                <a:gd name="connsiteX55" fmla="*/ 99980 w 413559"/>
                <a:gd name="connsiteY55" fmla="*/ 197865 h 691959"/>
                <a:gd name="connsiteX56" fmla="*/ 172572 w 413559"/>
                <a:gd name="connsiteY56" fmla="*/ 197865 h 691959"/>
                <a:gd name="connsiteX57" fmla="*/ 172572 w 413559"/>
                <a:gd name="connsiteY57" fmla="*/ 182982 h 691959"/>
                <a:gd name="connsiteX58" fmla="*/ 205046 w 413559"/>
                <a:gd name="connsiteY58" fmla="*/ 190447 h 691959"/>
                <a:gd name="connsiteX59" fmla="*/ 237488 w 413559"/>
                <a:gd name="connsiteY59" fmla="*/ 182982 h 691959"/>
                <a:gd name="connsiteX60" fmla="*/ 237488 w 413559"/>
                <a:gd name="connsiteY60" fmla="*/ 197865 h 691959"/>
                <a:gd name="connsiteX61" fmla="*/ 310081 w 413559"/>
                <a:gd name="connsiteY61" fmla="*/ 197865 h 691959"/>
                <a:gd name="connsiteX62" fmla="*/ 333121 w 413559"/>
                <a:gd name="connsiteY62" fmla="*/ 220943 h 691959"/>
                <a:gd name="connsiteX63" fmla="*/ 333121 w 413559"/>
                <a:gd name="connsiteY63" fmla="*/ 495208 h 691959"/>
                <a:gd name="connsiteX64" fmla="*/ 331099 w 413559"/>
                <a:gd name="connsiteY64" fmla="*/ 497230 h 691959"/>
                <a:gd name="connsiteX65" fmla="*/ 283476 w 413559"/>
                <a:gd name="connsiteY65" fmla="*/ 497230 h 691959"/>
                <a:gd name="connsiteX66" fmla="*/ 281416 w 413559"/>
                <a:gd name="connsiteY66" fmla="*/ 495208 h 691959"/>
                <a:gd name="connsiteX67" fmla="*/ 281416 w 413559"/>
                <a:gd name="connsiteY67" fmla="*/ 449128 h 691959"/>
                <a:gd name="connsiteX68" fmla="*/ 261356 w 413559"/>
                <a:gd name="connsiteY68" fmla="*/ 449128 h 691959"/>
                <a:gd name="connsiteX69" fmla="*/ 256271 w 413559"/>
                <a:gd name="connsiteY69" fmla="*/ 445176 h 691959"/>
                <a:gd name="connsiteX70" fmla="*/ 260703 w 413559"/>
                <a:gd name="connsiteY70" fmla="*/ 440220 h 691959"/>
                <a:gd name="connsiteX71" fmla="*/ 294407 w 413559"/>
                <a:gd name="connsiteY71" fmla="*/ 440220 h 691959"/>
                <a:gd name="connsiteX72" fmla="*/ 294407 w 413559"/>
                <a:gd name="connsiteY72" fmla="*/ 252983 h 691959"/>
                <a:gd name="connsiteX73" fmla="*/ 281241 w 413559"/>
                <a:gd name="connsiteY73" fmla="*/ 252983 h 691959"/>
                <a:gd name="connsiteX74" fmla="*/ 281241 w 413559"/>
                <a:gd name="connsiteY74" fmla="*/ 427046 h 691959"/>
                <a:gd name="connsiteX75" fmla="*/ 260703 w 413559"/>
                <a:gd name="connsiteY75" fmla="*/ 427046 h 691959"/>
                <a:gd name="connsiteX76" fmla="*/ 243501 w 413559"/>
                <a:gd name="connsiteY76" fmla="*/ 441094 h 691959"/>
                <a:gd name="connsiteX77" fmla="*/ 238758 w 413559"/>
                <a:gd name="connsiteY77" fmla="*/ 441094 h 691959"/>
                <a:gd name="connsiteX78" fmla="*/ 238758 w 413559"/>
                <a:gd name="connsiteY78" fmla="*/ 441223 h 691959"/>
                <a:gd name="connsiteX79" fmla="*/ 128812 w 413559"/>
                <a:gd name="connsiteY79" fmla="*/ 441223 h 691959"/>
                <a:gd name="connsiteX80" fmla="*/ 128812 w 413559"/>
                <a:gd name="connsiteY80" fmla="*/ 252983 h 691959"/>
                <a:gd name="connsiteX81" fmla="*/ 115646 w 413559"/>
                <a:gd name="connsiteY81" fmla="*/ 252983 h 691959"/>
                <a:gd name="connsiteX82" fmla="*/ 115646 w 413559"/>
                <a:gd name="connsiteY82" fmla="*/ 373198 h 691959"/>
                <a:gd name="connsiteX83" fmla="*/ 104890 w 413559"/>
                <a:gd name="connsiteY83" fmla="*/ 373198 h 691959"/>
                <a:gd name="connsiteX84" fmla="*/ 104981 w 413559"/>
                <a:gd name="connsiteY84" fmla="*/ 372013 h 691959"/>
                <a:gd name="connsiteX85" fmla="*/ 104981 w 413559"/>
                <a:gd name="connsiteY85" fmla="*/ 310221 h 691959"/>
                <a:gd name="connsiteX86" fmla="*/ 90630 w 413559"/>
                <a:gd name="connsiteY86" fmla="*/ 295862 h 691959"/>
                <a:gd name="connsiteX87" fmla="*/ 76940 w 413559"/>
                <a:gd name="connsiteY87" fmla="*/ 295862 h 691959"/>
                <a:gd name="connsiteX88" fmla="*/ 45333 w 413559"/>
                <a:gd name="connsiteY88" fmla="*/ 310221 h 691959"/>
                <a:gd name="connsiteX89" fmla="*/ 46519 w 413559"/>
                <a:gd name="connsiteY89" fmla="*/ 309035 h 691959"/>
                <a:gd name="connsiteX90" fmla="*/ 90630 w 413559"/>
                <a:gd name="connsiteY90" fmla="*/ 309035 h 691959"/>
                <a:gd name="connsiteX91" fmla="*/ 91816 w 413559"/>
                <a:gd name="connsiteY91" fmla="*/ 310221 h 691959"/>
                <a:gd name="connsiteX92" fmla="*/ 91816 w 413559"/>
                <a:gd name="connsiteY92" fmla="*/ 372013 h 691959"/>
                <a:gd name="connsiteX93" fmla="*/ 90630 w 413559"/>
                <a:gd name="connsiteY93" fmla="*/ 373198 h 691959"/>
                <a:gd name="connsiteX94" fmla="*/ 46519 w 413559"/>
                <a:gd name="connsiteY94" fmla="*/ 373198 h 691959"/>
                <a:gd name="connsiteX95" fmla="*/ 45333 w 413559"/>
                <a:gd name="connsiteY95" fmla="*/ 372013 h 691959"/>
                <a:gd name="connsiteX96" fmla="*/ 45333 w 413559"/>
                <a:gd name="connsiteY96" fmla="*/ 310221 h 691959"/>
                <a:gd name="connsiteX97" fmla="*/ 13476 w 413559"/>
                <a:gd name="connsiteY97" fmla="*/ 428894 h 691959"/>
                <a:gd name="connsiteX98" fmla="*/ 30412 w 413559"/>
                <a:gd name="connsiteY98" fmla="*/ 428894 h 691959"/>
                <a:gd name="connsiteX99" fmla="*/ 30412 w 413559"/>
                <a:gd name="connsiteY99" fmla="*/ 670199 h 691959"/>
                <a:gd name="connsiteX100" fmla="*/ 13476 w 413559"/>
                <a:gd name="connsiteY100" fmla="*/ 670199 h 691959"/>
                <a:gd name="connsiteX101" fmla="*/ 13476 w 413559"/>
                <a:gd name="connsiteY101" fmla="*/ 428894 h 691959"/>
                <a:gd name="connsiteX102" fmla="*/ 51741 w 413559"/>
                <a:gd name="connsiteY102" fmla="*/ 670199 h 691959"/>
                <a:gd name="connsiteX103" fmla="*/ 34805 w 413559"/>
                <a:gd name="connsiteY103" fmla="*/ 670199 h 691959"/>
                <a:gd name="connsiteX104" fmla="*/ 34805 w 413559"/>
                <a:gd name="connsiteY104" fmla="*/ 428894 h 691959"/>
                <a:gd name="connsiteX105" fmla="*/ 51741 w 413559"/>
                <a:gd name="connsiteY105" fmla="*/ 428894 h 691959"/>
                <a:gd name="connsiteX106" fmla="*/ 51741 w 413559"/>
                <a:gd name="connsiteY106" fmla="*/ 670199 h 691959"/>
                <a:gd name="connsiteX107" fmla="*/ 311 w 413559"/>
                <a:gd name="connsiteY107" fmla="*/ 657862 h 691959"/>
                <a:gd name="connsiteX108" fmla="*/ 311 w 413559"/>
                <a:gd name="connsiteY108" fmla="*/ 692136 h 691959"/>
                <a:gd name="connsiteX109" fmla="*/ 73686 w 413559"/>
                <a:gd name="connsiteY109" fmla="*/ 692136 h 691959"/>
                <a:gd name="connsiteX110" fmla="*/ 73686 w 413559"/>
                <a:gd name="connsiteY110" fmla="*/ 657862 h 691959"/>
                <a:gd name="connsiteX111" fmla="*/ 413870 w 413559"/>
                <a:gd name="connsiteY111" fmla="*/ 657862 h 691959"/>
                <a:gd name="connsiteX112" fmla="*/ 413870 w 413559"/>
                <a:gd name="connsiteY112" fmla="*/ 441223 h 691959"/>
                <a:gd name="connsiteX113" fmla="*/ 355058 w 413559"/>
                <a:gd name="connsiteY113" fmla="*/ 441223 h 691959"/>
                <a:gd name="connsiteX114" fmla="*/ 355058 w 413559"/>
                <a:gd name="connsiteY114" fmla="*/ 220943 h 691959"/>
                <a:gd name="connsiteX115" fmla="*/ 310081 w 413559"/>
                <a:gd name="connsiteY115" fmla="*/ 175920 h 691959"/>
                <a:gd name="connsiteX116" fmla="*/ 262763 w 413559"/>
                <a:gd name="connsiteY116" fmla="*/ 175920 h 691959"/>
                <a:gd name="connsiteX117" fmla="*/ 288311 w 413559"/>
                <a:gd name="connsiteY117" fmla="*/ 115961 h 691959"/>
                <a:gd name="connsiteX118" fmla="*/ 288311 w 413559"/>
                <a:gd name="connsiteY118" fmla="*/ 83442 h 691959"/>
                <a:gd name="connsiteX119" fmla="*/ 205030 w 413559"/>
                <a:gd name="connsiteY119" fmla="*/ 177 h 691959"/>
                <a:gd name="connsiteX120" fmla="*/ 121750 w 413559"/>
                <a:gd name="connsiteY120" fmla="*/ 83442 h 691959"/>
                <a:gd name="connsiteX121" fmla="*/ 121750 w 413559"/>
                <a:gd name="connsiteY121" fmla="*/ 115961 h 691959"/>
                <a:gd name="connsiteX122" fmla="*/ 147290 w 413559"/>
                <a:gd name="connsiteY122" fmla="*/ 175920 h 691959"/>
                <a:gd name="connsiteX123" fmla="*/ 99980 w 413559"/>
                <a:gd name="connsiteY123" fmla="*/ 175920 h 691959"/>
                <a:gd name="connsiteX124" fmla="*/ 54987 w 413559"/>
                <a:gd name="connsiteY124" fmla="*/ 220943 h 691959"/>
                <a:gd name="connsiteX125" fmla="*/ 54987 w 413559"/>
                <a:gd name="connsiteY125" fmla="*/ 287090 h 691959"/>
                <a:gd name="connsiteX126" fmla="*/ 46519 w 413559"/>
                <a:gd name="connsiteY126" fmla="*/ 287090 h 691959"/>
                <a:gd name="connsiteX127" fmla="*/ 23388 w 413559"/>
                <a:gd name="connsiteY127" fmla="*/ 310221 h 691959"/>
                <a:gd name="connsiteX128" fmla="*/ 23388 w 413559"/>
                <a:gd name="connsiteY128" fmla="*/ 372013 h 691959"/>
                <a:gd name="connsiteX129" fmla="*/ 46519 w 413559"/>
                <a:gd name="connsiteY129" fmla="*/ 395144 h 691959"/>
                <a:gd name="connsiteX130" fmla="*/ 55778 w 413559"/>
                <a:gd name="connsiteY130" fmla="*/ 395144 h 691959"/>
                <a:gd name="connsiteX131" fmla="*/ 55778 w 413559"/>
                <a:gd name="connsiteY131" fmla="*/ 406948 h 691959"/>
                <a:gd name="connsiteX132" fmla="*/ 311 w 413559"/>
                <a:gd name="connsiteY132" fmla="*/ 406948 h 691959"/>
                <a:gd name="connsiteX133" fmla="*/ 311 w 413559"/>
                <a:gd name="connsiteY133" fmla="*/ 441223 h 691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413559" h="691959">
                  <a:moveTo>
                    <a:pt x="64914" y="620296"/>
                  </a:moveTo>
                  <a:lnTo>
                    <a:pt x="78734" y="620296"/>
                  </a:lnTo>
                  <a:lnTo>
                    <a:pt x="78734" y="588340"/>
                  </a:lnTo>
                  <a:lnTo>
                    <a:pt x="64914" y="588340"/>
                  </a:lnTo>
                  <a:lnTo>
                    <a:pt x="64914" y="565520"/>
                  </a:lnTo>
                  <a:lnTo>
                    <a:pt x="78734" y="565520"/>
                  </a:lnTo>
                  <a:lnTo>
                    <a:pt x="78734" y="533564"/>
                  </a:lnTo>
                  <a:lnTo>
                    <a:pt x="64914" y="533564"/>
                  </a:lnTo>
                  <a:lnTo>
                    <a:pt x="64914" y="510745"/>
                  </a:lnTo>
                  <a:lnTo>
                    <a:pt x="78734" y="510745"/>
                  </a:lnTo>
                  <a:lnTo>
                    <a:pt x="78734" y="478796"/>
                  </a:lnTo>
                  <a:lnTo>
                    <a:pt x="64914" y="478796"/>
                  </a:lnTo>
                  <a:lnTo>
                    <a:pt x="64914" y="463168"/>
                  </a:lnTo>
                  <a:lnTo>
                    <a:pt x="268251" y="463168"/>
                  </a:lnTo>
                  <a:lnTo>
                    <a:pt x="268251" y="495208"/>
                  </a:lnTo>
                  <a:cubicBezTo>
                    <a:pt x="268251" y="503592"/>
                    <a:pt x="275092" y="510395"/>
                    <a:pt x="283476" y="510395"/>
                  </a:cubicBezTo>
                  <a:lnTo>
                    <a:pt x="331099" y="510395"/>
                  </a:lnTo>
                  <a:cubicBezTo>
                    <a:pt x="339483" y="510395"/>
                    <a:pt x="346286" y="503592"/>
                    <a:pt x="346286" y="495208"/>
                  </a:cubicBezTo>
                  <a:lnTo>
                    <a:pt x="346286" y="463168"/>
                  </a:lnTo>
                  <a:cubicBezTo>
                    <a:pt x="364621" y="463168"/>
                    <a:pt x="339453" y="463168"/>
                    <a:pt x="391932" y="463168"/>
                  </a:cubicBezTo>
                  <a:lnTo>
                    <a:pt x="391932" y="635917"/>
                  </a:lnTo>
                  <a:lnTo>
                    <a:pt x="64914" y="635917"/>
                  </a:lnTo>
                  <a:lnTo>
                    <a:pt x="64914" y="620296"/>
                  </a:lnTo>
                  <a:close/>
                  <a:moveTo>
                    <a:pt x="81326" y="395144"/>
                  </a:moveTo>
                  <a:lnTo>
                    <a:pt x="106866" y="395144"/>
                  </a:lnTo>
                  <a:lnTo>
                    <a:pt x="106866" y="441223"/>
                  </a:lnTo>
                  <a:lnTo>
                    <a:pt x="81326" y="441223"/>
                  </a:lnTo>
                  <a:lnTo>
                    <a:pt x="81326" y="395144"/>
                  </a:lnTo>
                  <a:close/>
                  <a:moveTo>
                    <a:pt x="143687" y="115961"/>
                  </a:moveTo>
                  <a:lnTo>
                    <a:pt x="143687" y="99025"/>
                  </a:lnTo>
                  <a:lnTo>
                    <a:pt x="266366" y="99025"/>
                  </a:lnTo>
                  <a:lnTo>
                    <a:pt x="266366" y="115961"/>
                  </a:lnTo>
                  <a:cubicBezTo>
                    <a:pt x="266366" y="149703"/>
                    <a:pt x="238818" y="177281"/>
                    <a:pt x="205046" y="177281"/>
                  </a:cubicBezTo>
                  <a:cubicBezTo>
                    <a:pt x="171083" y="177281"/>
                    <a:pt x="143687" y="149566"/>
                    <a:pt x="143687" y="115961"/>
                  </a:cubicBezTo>
                  <a:close/>
                  <a:moveTo>
                    <a:pt x="175948" y="64705"/>
                  </a:moveTo>
                  <a:cubicBezTo>
                    <a:pt x="175948" y="65929"/>
                    <a:pt x="176913" y="66894"/>
                    <a:pt x="178144" y="66894"/>
                  </a:cubicBezTo>
                  <a:lnTo>
                    <a:pt x="231909" y="66894"/>
                  </a:lnTo>
                  <a:cubicBezTo>
                    <a:pt x="233140" y="66894"/>
                    <a:pt x="234105" y="65929"/>
                    <a:pt x="234105" y="64705"/>
                  </a:cubicBezTo>
                  <a:lnTo>
                    <a:pt x="234105" y="29465"/>
                  </a:lnTo>
                  <a:cubicBezTo>
                    <a:pt x="253899" y="40038"/>
                    <a:pt x="266366" y="60707"/>
                    <a:pt x="266366" y="83442"/>
                  </a:cubicBezTo>
                  <a:lnTo>
                    <a:pt x="266366" y="85859"/>
                  </a:lnTo>
                  <a:lnTo>
                    <a:pt x="143687" y="85859"/>
                  </a:lnTo>
                  <a:lnTo>
                    <a:pt x="143687" y="83442"/>
                  </a:lnTo>
                  <a:cubicBezTo>
                    <a:pt x="143687" y="60707"/>
                    <a:pt x="156154" y="40038"/>
                    <a:pt x="175948" y="29465"/>
                  </a:cubicBezTo>
                  <a:lnTo>
                    <a:pt x="175948" y="64705"/>
                  </a:lnTo>
                  <a:close/>
                  <a:moveTo>
                    <a:pt x="180729" y="27093"/>
                  </a:moveTo>
                  <a:cubicBezTo>
                    <a:pt x="188414" y="23756"/>
                    <a:pt x="196578" y="22084"/>
                    <a:pt x="205046" y="22084"/>
                  </a:cubicBezTo>
                  <a:cubicBezTo>
                    <a:pt x="213475" y="22084"/>
                    <a:pt x="221639" y="23756"/>
                    <a:pt x="229317" y="27093"/>
                  </a:cubicBezTo>
                  <a:cubicBezTo>
                    <a:pt x="229453" y="27131"/>
                    <a:pt x="229583" y="27223"/>
                    <a:pt x="229719" y="27268"/>
                  </a:cubicBezTo>
                  <a:lnTo>
                    <a:pt x="229719" y="62508"/>
                  </a:lnTo>
                  <a:lnTo>
                    <a:pt x="180341" y="62508"/>
                  </a:lnTo>
                  <a:lnTo>
                    <a:pt x="180341" y="27268"/>
                  </a:lnTo>
                  <a:cubicBezTo>
                    <a:pt x="180470" y="27223"/>
                    <a:pt x="180600" y="27131"/>
                    <a:pt x="180729" y="27093"/>
                  </a:cubicBezTo>
                  <a:close/>
                  <a:moveTo>
                    <a:pt x="76940" y="295862"/>
                  </a:moveTo>
                  <a:lnTo>
                    <a:pt x="76940" y="220943"/>
                  </a:lnTo>
                  <a:cubicBezTo>
                    <a:pt x="76940" y="208219"/>
                    <a:pt x="87247" y="197865"/>
                    <a:pt x="99980" y="197865"/>
                  </a:cubicBezTo>
                  <a:lnTo>
                    <a:pt x="172572" y="197865"/>
                  </a:lnTo>
                  <a:lnTo>
                    <a:pt x="172572" y="182982"/>
                  </a:lnTo>
                  <a:cubicBezTo>
                    <a:pt x="182173" y="187710"/>
                    <a:pt x="193362" y="190447"/>
                    <a:pt x="205046" y="190447"/>
                  </a:cubicBezTo>
                  <a:cubicBezTo>
                    <a:pt x="217018" y="190447"/>
                    <a:pt x="228404" y="187520"/>
                    <a:pt x="237488" y="182982"/>
                  </a:cubicBezTo>
                  <a:lnTo>
                    <a:pt x="237488" y="197865"/>
                  </a:lnTo>
                  <a:lnTo>
                    <a:pt x="310081" y="197865"/>
                  </a:lnTo>
                  <a:cubicBezTo>
                    <a:pt x="322806" y="197865"/>
                    <a:pt x="333121" y="208219"/>
                    <a:pt x="333121" y="220943"/>
                  </a:cubicBezTo>
                  <a:lnTo>
                    <a:pt x="333121" y="495208"/>
                  </a:lnTo>
                  <a:cubicBezTo>
                    <a:pt x="333121" y="496310"/>
                    <a:pt x="332239" y="497230"/>
                    <a:pt x="331099" y="497230"/>
                  </a:cubicBezTo>
                  <a:lnTo>
                    <a:pt x="283476" y="497230"/>
                  </a:lnTo>
                  <a:cubicBezTo>
                    <a:pt x="282336" y="497230"/>
                    <a:pt x="281416" y="496310"/>
                    <a:pt x="281416" y="495208"/>
                  </a:cubicBezTo>
                  <a:lnTo>
                    <a:pt x="281416" y="449128"/>
                  </a:lnTo>
                  <a:lnTo>
                    <a:pt x="261356" y="449128"/>
                  </a:lnTo>
                  <a:cubicBezTo>
                    <a:pt x="258772" y="449128"/>
                    <a:pt x="256491" y="447327"/>
                    <a:pt x="256271" y="445176"/>
                  </a:cubicBezTo>
                  <a:cubicBezTo>
                    <a:pt x="256058" y="442371"/>
                    <a:pt x="258164" y="440220"/>
                    <a:pt x="260703" y="440220"/>
                  </a:cubicBezTo>
                  <a:lnTo>
                    <a:pt x="294407" y="440220"/>
                  </a:lnTo>
                  <a:cubicBezTo>
                    <a:pt x="294407" y="219218"/>
                    <a:pt x="294407" y="295520"/>
                    <a:pt x="294407" y="252983"/>
                  </a:cubicBezTo>
                  <a:lnTo>
                    <a:pt x="281241" y="252983"/>
                  </a:lnTo>
                  <a:cubicBezTo>
                    <a:pt x="281241" y="477679"/>
                    <a:pt x="281241" y="187307"/>
                    <a:pt x="281241" y="427046"/>
                  </a:cubicBezTo>
                  <a:lnTo>
                    <a:pt x="260703" y="427046"/>
                  </a:lnTo>
                  <a:cubicBezTo>
                    <a:pt x="252334" y="427046"/>
                    <a:pt x="245120" y="432991"/>
                    <a:pt x="243501" y="441094"/>
                  </a:cubicBezTo>
                  <a:lnTo>
                    <a:pt x="238758" y="441094"/>
                  </a:lnTo>
                  <a:cubicBezTo>
                    <a:pt x="238758" y="441139"/>
                    <a:pt x="238712" y="441185"/>
                    <a:pt x="238758" y="441223"/>
                  </a:cubicBezTo>
                  <a:lnTo>
                    <a:pt x="128812" y="441223"/>
                  </a:lnTo>
                  <a:lnTo>
                    <a:pt x="128812" y="252983"/>
                  </a:lnTo>
                  <a:lnTo>
                    <a:pt x="115646" y="252983"/>
                  </a:lnTo>
                  <a:lnTo>
                    <a:pt x="115646" y="373198"/>
                  </a:lnTo>
                  <a:lnTo>
                    <a:pt x="104890" y="373198"/>
                  </a:lnTo>
                  <a:cubicBezTo>
                    <a:pt x="104981" y="372803"/>
                    <a:pt x="104981" y="372408"/>
                    <a:pt x="104981" y="372013"/>
                  </a:cubicBezTo>
                  <a:lnTo>
                    <a:pt x="104981" y="310221"/>
                  </a:lnTo>
                  <a:cubicBezTo>
                    <a:pt x="104981" y="302316"/>
                    <a:pt x="98528" y="295862"/>
                    <a:pt x="90630" y="295862"/>
                  </a:cubicBezTo>
                  <a:lnTo>
                    <a:pt x="76940" y="295862"/>
                  </a:lnTo>
                  <a:close/>
                  <a:moveTo>
                    <a:pt x="45333" y="310221"/>
                  </a:moveTo>
                  <a:cubicBezTo>
                    <a:pt x="45333" y="309560"/>
                    <a:pt x="45865" y="309035"/>
                    <a:pt x="46519" y="309035"/>
                  </a:cubicBezTo>
                  <a:lnTo>
                    <a:pt x="90630" y="309035"/>
                  </a:lnTo>
                  <a:cubicBezTo>
                    <a:pt x="91284" y="309035"/>
                    <a:pt x="91816" y="309560"/>
                    <a:pt x="91816" y="310221"/>
                  </a:cubicBezTo>
                  <a:lnTo>
                    <a:pt x="91816" y="372013"/>
                  </a:lnTo>
                  <a:cubicBezTo>
                    <a:pt x="91816" y="372674"/>
                    <a:pt x="91284" y="373198"/>
                    <a:pt x="90630" y="373198"/>
                  </a:cubicBezTo>
                  <a:lnTo>
                    <a:pt x="46519" y="373198"/>
                  </a:lnTo>
                  <a:cubicBezTo>
                    <a:pt x="45865" y="373198"/>
                    <a:pt x="45333" y="372674"/>
                    <a:pt x="45333" y="372013"/>
                  </a:cubicBezTo>
                  <a:lnTo>
                    <a:pt x="45333" y="310221"/>
                  </a:lnTo>
                  <a:close/>
                  <a:moveTo>
                    <a:pt x="13476" y="428894"/>
                  </a:moveTo>
                  <a:lnTo>
                    <a:pt x="30412" y="428894"/>
                  </a:lnTo>
                  <a:lnTo>
                    <a:pt x="30412" y="670199"/>
                  </a:lnTo>
                  <a:lnTo>
                    <a:pt x="13476" y="670199"/>
                  </a:lnTo>
                  <a:lnTo>
                    <a:pt x="13476" y="428894"/>
                  </a:lnTo>
                  <a:close/>
                  <a:moveTo>
                    <a:pt x="51741" y="670199"/>
                  </a:moveTo>
                  <a:lnTo>
                    <a:pt x="34805" y="670199"/>
                  </a:lnTo>
                  <a:lnTo>
                    <a:pt x="34805" y="428894"/>
                  </a:lnTo>
                  <a:lnTo>
                    <a:pt x="51741" y="428894"/>
                  </a:lnTo>
                  <a:cubicBezTo>
                    <a:pt x="51741" y="843722"/>
                    <a:pt x="51741" y="253454"/>
                    <a:pt x="51741" y="670199"/>
                  </a:cubicBezTo>
                  <a:close/>
                  <a:moveTo>
                    <a:pt x="311" y="657862"/>
                  </a:moveTo>
                  <a:lnTo>
                    <a:pt x="311" y="692136"/>
                  </a:lnTo>
                  <a:lnTo>
                    <a:pt x="73686" y="692136"/>
                  </a:lnTo>
                  <a:lnTo>
                    <a:pt x="73686" y="657862"/>
                  </a:lnTo>
                  <a:lnTo>
                    <a:pt x="413870" y="657862"/>
                  </a:lnTo>
                  <a:lnTo>
                    <a:pt x="413870" y="441223"/>
                  </a:lnTo>
                  <a:lnTo>
                    <a:pt x="355058" y="441223"/>
                  </a:lnTo>
                  <a:lnTo>
                    <a:pt x="355058" y="220943"/>
                  </a:lnTo>
                  <a:cubicBezTo>
                    <a:pt x="355058" y="196110"/>
                    <a:pt x="334922" y="175920"/>
                    <a:pt x="310081" y="175920"/>
                  </a:cubicBezTo>
                  <a:lnTo>
                    <a:pt x="262763" y="175920"/>
                  </a:lnTo>
                  <a:cubicBezTo>
                    <a:pt x="278520" y="160778"/>
                    <a:pt x="288311" y="139495"/>
                    <a:pt x="288311" y="115961"/>
                  </a:cubicBezTo>
                  <a:lnTo>
                    <a:pt x="288311" y="83442"/>
                  </a:lnTo>
                  <a:cubicBezTo>
                    <a:pt x="288311" y="37507"/>
                    <a:pt x="251171" y="162"/>
                    <a:pt x="205030" y="177"/>
                  </a:cubicBezTo>
                  <a:cubicBezTo>
                    <a:pt x="158654" y="200"/>
                    <a:pt x="121750" y="37690"/>
                    <a:pt x="121750" y="83442"/>
                  </a:cubicBezTo>
                  <a:lnTo>
                    <a:pt x="121750" y="115961"/>
                  </a:lnTo>
                  <a:cubicBezTo>
                    <a:pt x="121750" y="139495"/>
                    <a:pt x="131533" y="160778"/>
                    <a:pt x="147290" y="175920"/>
                  </a:cubicBezTo>
                  <a:lnTo>
                    <a:pt x="99980" y="175920"/>
                  </a:lnTo>
                  <a:cubicBezTo>
                    <a:pt x="75184" y="175920"/>
                    <a:pt x="54987" y="196110"/>
                    <a:pt x="54987" y="220943"/>
                  </a:cubicBezTo>
                  <a:lnTo>
                    <a:pt x="54987" y="287090"/>
                  </a:lnTo>
                  <a:lnTo>
                    <a:pt x="46519" y="287090"/>
                  </a:lnTo>
                  <a:cubicBezTo>
                    <a:pt x="33749" y="287090"/>
                    <a:pt x="23388" y="297443"/>
                    <a:pt x="23388" y="310221"/>
                  </a:cubicBezTo>
                  <a:lnTo>
                    <a:pt x="23388" y="372013"/>
                  </a:lnTo>
                  <a:cubicBezTo>
                    <a:pt x="23388" y="384737"/>
                    <a:pt x="33749" y="395144"/>
                    <a:pt x="46519" y="395144"/>
                  </a:cubicBezTo>
                  <a:lnTo>
                    <a:pt x="55778" y="395144"/>
                  </a:lnTo>
                  <a:lnTo>
                    <a:pt x="55778" y="406948"/>
                  </a:lnTo>
                  <a:lnTo>
                    <a:pt x="311" y="406948"/>
                  </a:lnTo>
                  <a:lnTo>
                    <a:pt x="311" y="441223"/>
                  </a:lnTo>
                </a:path>
              </a:pathLst>
            </a:custGeom>
            <a:solidFill>
              <a:srgbClr val="231F20"/>
            </a:solidFill>
            <a:ln w="7575" cap="flat">
              <a:noFill/>
              <a:prstDash val="solid"/>
              <a:round/>
            </a:ln>
          </p:spPr>
          <p:txBody>
            <a:bodyPr rtlCol="0" anchor="ctr"/>
            <a:lstStyle/>
            <a:p>
              <a:endParaRPr lang="en-GB"/>
            </a:p>
          </p:txBody>
        </p:sp>
        <p:sp>
          <p:nvSpPr>
            <p:cNvPr id="528" name="Freeform: Shape 527">
              <a:extLst>
                <a:ext uri="{FF2B5EF4-FFF2-40B4-BE49-F238E27FC236}">
                  <a16:creationId xmlns:a16="http://schemas.microsoft.com/office/drawing/2014/main" id="{09F9D212-7924-49DB-940B-A69746A33AAE}"/>
                </a:ext>
              </a:extLst>
            </p:cNvPr>
            <p:cNvSpPr/>
            <p:nvPr/>
          </p:nvSpPr>
          <p:spPr>
            <a:xfrm>
              <a:off x="794670" y="3910886"/>
              <a:ext cx="365245" cy="218485"/>
            </a:xfrm>
            <a:custGeom>
              <a:avLst/>
              <a:gdLst>
                <a:gd name="connsiteX0" fmla="*/ 25006 w 365245"/>
                <a:gd name="connsiteY0" fmla="*/ 193861 h 218485"/>
                <a:gd name="connsiteX1" fmla="*/ 352024 w 365245"/>
                <a:gd name="connsiteY1" fmla="*/ 193861 h 218485"/>
                <a:gd name="connsiteX2" fmla="*/ 352024 w 365245"/>
                <a:gd name="connsiteY2" fmla="*/ 25141 h 218485"/>
                <a:gd name="connsiteX3" fmla="*/ 25006 w 365245"/>
                <a:gd name="connsiteY3" fmla="*/ 25141 h 218485"/>
                <a:gd name="connsiteX4" fmla="*/ 25006 w 365245"/>
                <a:gd name="connsiteY4" fmla="*/ 193861 h 218485"/>
                <a:gd name="connsiteX5" fmla="*/ 365372 w 365245"/>
                <a:gd name="connsiteY5" fmla="*/ 218748 h 218485"/>
                <a:gd name="connsiteX6" fmla="*/ 127 w 365245"/>
                <a:gd name="connsiteY6" fmla="*/ 218748 h 218485"/>
                <a:gd name="connsiteX7" fmla="*/ 127 w 365245"/>
                <a:gd name="connsiteY7" fmla="*/ 262 h 218485"/>
                <a:gd name="connsiteX8" fmla="*/ 365372 w 365245"/>
                <a:gd name="connsiteY8" fmla="*/ 262 h 218485"/>
                <a:gd name="connsiteX9" fmla="*/ 365372 w 365245"/>
                <a:gd name="connsiteY9" fmla="*/ 218748 h 218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245" h="218485">
                  <a:moveTo>
                    <a:pt x="25006" y="193861"/>
                  </a:moveTo>
                  <a:lnTo>
                    <a:pt x="352024" y="193861"/>
                  </a:lnTo>
                  <a:lnTo>
                    <a:pt x="352024" y="25141"/>
                  </a:lnTo>
                  <a:lnTo>
                    <a:pt x="25006" y="25141"/>
                  </a:lnTo>
                  <a:lnTo>
                    <a:pt x="25006" y="193861"/>
                  </a:lnTo>
                  <a:close/>
                  <a:moveTo>
                    <a:pt x="365372" y="218748"/>
                  </a:moveTo>
                  <a:lnTo>
                    <a:pt x="127" y="218748"/>
                  </a:lnTo>
                  <a:lnTo>
                    <a:pt x="127" y="262"/>
                  </a:lnTo>
                  <a:lnTo>
                    <a:pt x="365372" y="262"/>
                  </a:lnTo>
                  <a:lnTo>
                    <a:pt x="365372" y="218748"/>
                  </a:lnTo>
                  <a:close/>
                </a:path>
              </a:pathLst>
            </a:custGeom>
            <a:solidFill>
              <a:srgbClr val="231F20"/>
            </a:solidFill>
            <a:ln w="7575" cap="flat">
              <a:noFill/>
              <a:prstDash val="solid"/>
              <a:round/>
            </a:ln>
          </p:spPr>
          <p:txBody>
            <a:bodyPr rtlCol="0" anchor="ctr"/>
            <a:lstStyle/>
            <a:p>
              <a:endParaRPr lang="en-GB"/>
            </a:p>
          </p:txBody>
        </p:sp>
        <p:sp>
          <p:nvSpPr>
            <p:cNvPr id="529" name="Freeform: Shape 528">
              <a:extLst>
                <a:ext uri="{FF2B5EF4-FFF2-40B4-BE49-F238E27FC236}">
                  <a16:creationId xmlns:a16="http://schemas.microsoft.com/office/drawing/2014/main" id="{C4277A92-D19D-46C9-86EB-FBC607AC5B69}"/>
                </a:ext>
              </a:extLst>
            </p:cNvPr>
            <p:cNvSpPr/>
            <p:nvPr/>
          </p:nvSpPr>
          <p:spPr>
            <a:xfrm>
              <a:off x="1132740" y="3948353"/>
              <a:ext cx="13826" cy="31948"/>
            </a:xfrm>
            <a:custGeom>
              <a:avLst/>
              <a:gdLst>
                <a:gd name="connsiteX0" fmla="*/ 195 w 13826"/>
                <a:gd name="connsiteY0" fmla="*/ 239 h 31948"/>
                <a:gd name="connsiteX1" fmla="*/ 14021 w 13826"/>
                <a:gd name="connsiteY1" fmla="*/ 239 h 31948"/>
                <a:gd name="connsiteX2" fmla="*/ 14021 w 13826"/>
                <a:gd name="connsiteY2" fmla="*/ 32187 h 31948"/>
                <a:gd name="connsiteX3" fmla="*/ 195 w 13826"/>
                <a:gd name="connsiteY3" fmla="*/ 32187 h 31948"/>
              </a:gdLst>
              <a:ahLst/>
              <a:cxnLst>
                <a:cxn ang="0">
                  <a:pos x="connsiteX0" y="connsiteY0"/>
                </a:cxn>
                <a:cxn ang="0">
                  <a:pos x="connsiteX1" y="connsiteY1"/>
                </a:cxn>
                <a:cxn ang="0">
                  <a:pos x="connsiteX2" y="connsiteY2"/>
                </a:cxn>
                <a:cxn ang="0">
                  <a:pos x="connsiteX3" y="connsiteY3"/>
                </a:cxn>
              </a:cxnLst>
              <a:rect l="l" t="t" r="r" b="b"/>
              <a:pathLst>
                <a:path w="13826" h="31948">
                  <a:moveTo>
                    <a:pt x="195" y="239"/>
                  </a:moveTo>
                  <a:lnTo>
                    <a:pt x="14021" y="239"/>
                  </a:lnTo>
                  <a:lnTo>
                    <a:pt x="14021" y="32187"/>
                  </a:lnTo>
                  <a:lnTo>
                    <a:pt x="195" y="32187"/>
                  </a:lnTo>
                  <a:close/>
                </a:path>
              </a:pathLst>
            </a:custGeom>
            <a:solidFill>
              <a:srgbClr val="231F20"/>
            </a:solidFill>
            <a:ln w="7575" cap="flat">
              <a:noFill/>
              <a:prstDash val="solid"/>
              <a:round/>
            </a:ln>
          </p:spPr>
          <p:txBody>
            <a:bodyPr rtlCol="0" anchor="ctr"/>
            <a:lstStyle/>
            <a:p>
              <a:endParaRPr lang="en-GB"/>
            </a:p>
          </p:txBody>
        </p:sp>
        <p:sp>
          <p:nvSpPr>
            <p:cNvPr id="530" name="Freeform: Shape 529">
              <a:extLst>
                <a:ext uri="{FF2B5EF4-FFF2-40B4-BE49-F238E27FC236}">
                  <a16:creationId xmlns:a16="http://schemas.microsoft.com/office/drawing/2014/main" id="{011B0057-1716-4CF6-AC8E-21E4B0E8B742}"/>
                </a:ext>
              </a:extLst>
            </p:cNvPr>
            <p:cNvSpPr/>
            <p:nvPr/>
          </p:nvSpPr>
          <p:spPr>
            <a:xfrm>
              <a:off x="1132740" y="4003120"/>
              <a:ext cx="13826" cy="31956"/>
            </a:xfrm>
            <a:custGeom>
              <a:avLst/>
              <a:gdLst>
                <a:gd name="connsiteX0" fmla="*/ 195 w 13826"/>
                <a:gd name="connsiteY0" fmla="*/ 262 h 31956"/>
                <a:gd name="connsiteX1" fmla="*/ 14021 w 13826"/>
                <a:gd name="connsiteY1" fmla="*/ 262 h 31956"/>
                <a:gd name="connsiteX2" fmla="*/ 14021 w 13826"/>
                <a:gd name="connsiteY2" fmla="*/ 32218 h 31956"/>
                <a:gd name="connsiteX3" fmla="*/ 195 w 13826"/>
                <a:gd name="connsiteY3" fmla="*/ 32218 h 31956"/>
              </a:gdLst>
              <a:ahLst/>
              <a:cxnLst>
                <a:cxn ang="0">
                  <a:pos x="connsiteX0" y="connsiteY0"/>
                </a:cxn>
                <a:cxn ang="0">
                  <a:pos x="connsiteX1" y="connsiteY1"/>
                </a:cxn>
                <a:cxn ang="0">
                  <a:pos x="connsiteX2" y="connsiteY2"/>
                </a:cxn>
                <a:cxn ang="0">
                  <a:pos x="connsiteX3" y="connsiteY3"/>
                </a:cxn>
              </a:cxnLst>
              <a:rect l="l" t="t" r="r" b="b"/>
              <a:pathLst>
                <a:path w="13826" h="31956">
                  <a:moveTo>
                    <a:pt x="195" y="262"/>
                  </a:moveTo>
                  <a:lnTo>
                    <a:pt x="14021" y="262"/>
                  </a:lnTo>
                  <a:lnTo>
                    <a:pt x="14021" y="32218"/>
                  </a:lnTo>
                  <a:lnTo>
                    <a:pt x="195" y="32218"/>
                  </a:lnTo>
                  <a:close/>
                </a:path>
              </a:pathLst>
            </a:custGeom>
            <a:solidFill>
              <a:srgbClr val="231F20"/>
            </a:solidFill>
            <a:ln w="7575" cap="flat">
              <a:noFill/>
              <a:prstDash val="solid"/>
              <a:round/>
            </a:ln>
          </p:spPr>
          <p:txBody>
            <a:bodyPr rtlCol="0" anchor="ctr"/>
            <a:lstStyle/>
            <a:p>
              <a:endParaRPr lang="en-GB"/>
            </a:p>
          </p:txBody>
        </p:sp>
        <p:sp>
          <p:nvSpPr>
            <p:cNvPr id="531" name="Freeform: Shape 530">
              <a:extLst>
                <a:ext uri="{FF2B5EF4-FFF2-40B4-BE49-F238E27FC236}">
                  <a16:creationId xmlns:a16="http://schemas.microsoft.com/office/drawing/2014/main" id="{8C12A883-3933-4202-9D34-712AEC84184E}"/>
                </a:ext>
              </a:extLst>
            </p:cNvPr>
            <p:cNvSpPr/>
            <p:nvPr/>
          </p:nvSpPr>
          <p:spPr>
            <a:xfrm>
              <a:off x="1132740" y="4057896"/>
              <a:ext cx="13826" cy="31956"/>
            </a:xfrm>
            <a:custGeom>
              <a:avLst/>
              <a:gdLst>
                <a:gd name="connsiteX0" fmla="*/ 195 w 13826"/>
                <a:gd name="connsiteY0" fmla="*/ 285 h 31956"/>
                <a:gd name="connsiteX1" fmla="*/ 14021 w 13826"/>
                <a:gd name="connsiteY1" fmla="*/ 285 h 31956"/>
                <a:gd name="connsiteX2" fmla="*/ 14021 w 13826"/>
                <a:gd name="connsiteY2" fmla="*/ 32241 h 31956"/>
                <a:gd name="connsiteX3" fmla="*/ 195 w 13826"/>
                <a:gd name="connsiteY3" fmla="*/ 32241 h 31956"/>
              </a:gdLst>
              <a:ahLst/>
              <a:cxnLst>
                <a:cxn ang="0">
                  <a:pos x="connsiteX0" y="connsiteY0"/>
                </a:cxn>
                <a:cxn ang="0">
                  <a:pos x="connsiteX1" y="connsiteY1"/>
                </a:cxn>
                <a:cxn ang="0">
                  <a:pos x="connsiteX2" y="connsiteY2"/>
                </a:cxn>
                <a:cxn ang="0">
                  <a:pos x="connsiteX3" y="connsiteY3"/>
                </a:cxn>
              </a:cxnLst>
              <a:rect l="l" t="t" r="r" b="b"/>
              <a:pathLst>
                <a:path w="13826" h="31956">
                  <a:moveTo>
                    <a:pt x="195" y="285"/>
                  </a:moveTo>
                  <a:lnTo>
                    <a:pt x="14021" y="285"/>
                  </a:lnTo>
                  <a:lnTo>
                    <a:pt x="14021" y="32241"/>
                  </a:lnTo>
                  <a:lnTo>
                    <a:pt x="195" y="32241"/>
                  </a:lnTo>
                  <a:close/>
                </a:path>
              </a:pathLst>
            </a:custGeom>
            <a:solidFill>
              <a:srgbClr val="231F20"/>
            </a:solidFill>
            <a:ln w="7575" cap="flat">
              <a:noFill/>
              <a:prstDash val="solid"/>
              <a:round/>
            </a:ln>
          </p:spPr>
          <p:txBody>
            <a:bodyPr rtlCol="0" anchor="ctr"/>
            <a:lstStyle/>
            <a:p>
              <a:endParaRPr lang="en-GB"/>
            </a:p>
          </p:txBody>
        </p:sp>
        <p:sp>
          <p:nvSpPr>
            <p:cNvPr id="532" name="Freeform: Shape 531">
              <a:extLst>
                <a:ext uri="{FF2B5EF4-FFF2-40B4-BE49-F238E27FC236}">
                  <a16:creationId xmlns:a16="http://schemas.microsoft.com/office/drawing/2014/main" id="{CE96B3E1-772D-473C-BC35-86C0AC229581}"/>
                </a:ext>
              </a:extLst>
            </p:cNvPr>
            <p:cNvSpPr/>
            <p:nvPr/>
          </p:nvSpPr>
          <p:spPr>
            <a:xfrm>
              <a:off x="1146567" y="3876505"/>
              <a:ext cx="64603" cy="285187"/>
            </a:xfrm>
            <a:custGeom>
              <a:avLst/>
              <a:gdLst>
                <a:gd name="connsiteX0" fmla="*/ 51832 w 64603"/>
                <a:gd name="connsiteY0" fmla="*/ 263512 h 285187"/>
                <a:gd name="connsiteX1" fmla="*/ 34896 w 64603"/>
                <a:gd name="connsiteY1" fmla="*/ 263512 h 285187"/>
                <a:gd name="connsiteX2" fmla="*/ 34896 w 64603"/>
                <a:gd name="connsiteY2" fmla="*/ 22207 h 285187"/>
                <a:gd name="connsiteX3" fmla="*/ 51832 w 64603"/>
                <a:gd name="connsiteY3" fmla="*/ 22207 h 285187"/>
                <a:gd name="connsiteX4" fmla="*/ 51832 w 64603"/>
                <a:gd name="connsiteY4" fmla="*/ 263512 h 285187"/>
                <a:gd name="connsiteX5" fmla="*/ 30502 w 64603"/>
                <a:gd name="connsiteY5" fmla="*/ 263512 h 285187"/>
                <a:gd name="connsiteX6" fmla="*/ 13559 w 64603"/>
                <a:gd name="connsiteY6" fmla="*/ 263512 h 285187"/>
                <a:gd name="connsiteX7" fmla="*/ 13559 w 64603"/>
                <a:gd name="connsiteY7" fmla="*/ 22207 h 285187"/>
                <a:gd name="connsiteX8" fmla="*/ 30502 w 64603"/>
                <a:gd name="connsiteY8" fmla="*/ 22207 h 285187"/>
                <a:gd name="connsiteX9" fmla="*/ 30502 w 64603"/>
                <a:gd name="connsiteY9" fmla="*/ 263512 h 285187"/>
                <a:gd name="connsiteX10" fmla="*/ 211 w 64603"/>
                <a:gd name="connsiteY10" fmla="*/ 262 h 285187"/>
                <a:gd name="connsiteX11" fmla="*/ 211 w 64603"/>
                <a:gd name="connsiteY11" fmla="*/ 285449 h 285187"/>
                <a:gd name="connsiteX12" fmla="*/ 64815 w 64603"/>
                <a:gd name="connsiteY12" fmla="*/ 285449 h 285187"/>
                <a:gd name="connsiteX13" fmla="*/ 64815 w 64603"/>
                <a:gd name="connsiteY13" fmla="*/ 262 h 285187"/>
                <a:gd name="connsiteX14" fmla="*/ 211 w 64603"/>
                <a:gd name="connsiteY14" fmla="*/ 262 h 285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603" h="285187">
                  <a:moveTo>
                    <a:pt x="51832" y="263512"/>
                  </a:moveTo>
                  <a:lnTo>
                    <a:pt x="34896" y="263512"/>
                  </a:lnTo>
                  <a:lnTo>
                    <a:pt x="34896" y="22207"/>
                  </a:lnTo>
                  <a:lnTo>
                    <a:pt x="51832" y="22207"/>
                  </a:lnTo>
                  <a:lnTo>
                    <a:pt x="51832" y="263512"/>
                  </a:lnTo>
                  <a:close/>
                  <a:moveTo>
                    <a:pt x="30502" y="263512"/>
                  </a:moveTo>
                  <a:lnTo>
                    <a:pt x="13559" y="263512"/>
                  </a:lnTo>
                  <a:lnTo>
                    <a:pt x="13559" y="22207"/>
                  </a:lnTo>
                  <a:lnTo>
                    <a:pt x="30502" y="22207"/>
                  </a:lnTo>
                  <a:lnTo>
                    <a:pt x="30502" y="263512"/>
                  </a:lnTo>
                  <a:close/>
                  <a:moveTo>
                    <a:pt x="211" y="262"/>
                  </a:moveTo>
                  <a:lnTo>
                    <a:pt x="211" y="285449"/>
                  </a:lnTo>
                  <a:lnTo>
                    <a:pt x="64815" y="285449"/>
                  </a:lnTo>
                  <a:lnTo>
                    <a:pt x="64815" y="262"/>
                  </a:lnTo>
                  <a:lnTo>
                    <a:pt x="211" y="262"/>
                  </a:lnTo>
                  <a:close/>
                </a:path>
              </a:pathLst>
            </a:custGeom>
            <a:solidFill>
              <a:srgbClr val="231F20"/>
            </a:solidFill>
            <a:ln w="7575" cap="flat">
              <a:noFill/>
              <a:prstDash val="solid"/>
              <a:round/>
            </a:ln>
          </p:spPr>
          <p:txBody>
            <a:bodyPr rtlCol="0" anchor="ctr"/>
            <a:lstStyle/>
            <a:p>
              <a:endParaRPr lang="en-GB"/>
            </a:p>
          </p:txBody>
        </p:sp>
        <p:sp>
          <p:nvSpPr>
            <p:cNvPr id="533" name="Freeform: Shape 532">
              <a:extLst>
                <a:ext uri="{FF2B5EF4-FFF2-40B4-BE49-F238E27FC236}">
                  <a16:creationId xmlns:a16="http://schemas.microsoft.com/office/drawing/2014/main" id="{BFB8F9FC-2E57-4E56-BC65-D9DBF71679F1}"/>
                </a:ext>
              </a:extLst>
            </p:cNvPr>
            <p:cNvSpPr/>
            <p:nvPr/>
          </p:nvSpPr>
          <p:spPr>
            <a:xfrm>
              <a:off x="1104448" y="4194819"/>
              <a:ext cx="213651" cy="213643"/>
            </a:xfrm>
            <a:custGeom>
              <a:avLst/>
              <a:gdLst>
                <a:gd name="connsiteX0" fmla="*/ 213876 w 213651"/>
                <a:gd name="connsiteY0" fmla="*/ 107194 h 213643"/>
                <a:gd name="connsiteX1" fmla="*/ 107054 w 213651"/>
                <a:gd name="connsiteY1" fmla="*/ 379 h 213643"/>
                <a:gd name="connsiteX2" fmla="*/ 224 w 213651"/>
                <a:gd name="connsiteY2" fmla="*/ 107194 h 213643"/>
                <a:gd name="connsiteX3" fmla="*/ 107054 w 213651"/>
                <a:gd name="connsiteY3" fmla="*/ 214023 h 213643"/>
                <a:gd name="connsiteX4" fmla="*/ 213876 w 213651"/>
                <a:gd name="connsiteY4" fmla="*/ 107194 h 213643"/>
                <a:gd name="connsiteX5" fmla="*/ 196393 w 213651"/>
                <a:gd name="connsiteY5" fmla="*/ 107194 h 213643"/>
                <a:gd name="connsiteX6" fmla="*/ 107054 w 213651"/>
                <a:gd name="connsiteY6" fmla="*/ 196540 h 213643"/>
                <a:gd name="connsiteX7" fmla="*/ 17708 w 213651"/>
                <a:gd name="connsiteY7" fmla="*/ 107194 h 213643"/>
                <a:gd name="connsiteX8" fmla="*/ 107054 w 213651"/>
                <a:gd name="connsiteY8" fmla="*/ 17862 h 213643"/>
                <a:gd name="connsiteX9" fmla="*/ 196393 w 213651"/>
                <a:gd name="connsiteY9" fmla="*/ 107194 h 213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651" h="213643">
                  <a:moveTo>
                    <a:pt x="213876" y="107194"/>
                  </a:moveTo>
                  <a:cubicBezTo>
                    <a:pt x="213876" y="48200"/>
                    <a:pt x="166048" y="379"/>
                    <a:pt x="107054" y="379"/>
                  </a:cubicBezTo>
                  <a:cubicBezTo>
                    <a:pt x="48052" y="379"/>
                    <a:pt x="224" y="48200"/>
                    <a:pt x="224" y="107194"/>
                  </a:cubicBezTo>
                  <a:cubicBezTo>
                    <a:pt x="224" y="166195"/>
                    <a:pt x="48052" y="214023"/>
                    <a:pt x="107054" y="214023"/>
                  </a:cubicBezTo>
                  <a:cubicBezTo>
                    <a:pt x="166048" y="214023"/>
                    <a:pt x="213876" y="166195"/>
                    <a:pt x="213876" y="107194"/>
                  </a:cubicBezTo>
                  <a:close/>
                  <a:moveTo>
                    <a:pt x="196393" y="107194"/>
                  </a:moveTo>
                  <a:cubicBezTo>
                    <a:pt x="196393" y="156542"/>
                    <a:pt x="156394" y="196540"/>
                    <a:pt x="107054" y="196540"/>
                  </a:cubicBezTo>
                  <a:cubicBezTo>
                    <a:pt x="57706" y="196540"/>
                    <a:pt x="17708" y="156542"/>
                    <a:pt x="17708" y="107194"/>
                  </a:cubicBezTo>
                  <a:cubicBezTo>
                    <a:pt x="17708" y="57853"/>
                    <a:pt x="57706" y="17862"/>
                    <a:pt x="107054" y="17862"/>
                  </a:cubicBezTo>
                  <a:cubicBezTo>
                    <a:pt x="156394" y="17862"/>
                    <a:pt x="196393" y="57853"/>
                    <a:pt x="196393" y="107194"/>
                  </a:cubicBezTo>
                  <a:close/>
                </a:path>
              </a:pathLst>
            </a:custGeom>
            <a:solidFill>
              <a:srgbClr val="231F20"/>
            </a:solidFill>
            <a:ln w="7575" cap="flat">
              <a:noFill/>
              <a:prstDash val="solid"/>
              <a:round/>
            </a:ln>
          </p:spPr>
          <p:txBody>
            <a:bodyPr rtlCol="0" anchor="ctr"/>
            <a:lstStyle/>
            <a:p>
              <a:endParaRPr lang="en-GB"/>
            </a:p>
          </p:txBody>
        </p:sp>
        <p:sp>
          <p:nvSpPr>
            <p:cNvPr id="534" name="Freeform: Shape 533">
              <a:extLst>
                <a:ext uri="{FF2B5EF4-FFF2-40B4-BE49-F238E27FC236}">
                  <a16:creationId xmlns:a16="http://schemas.microsoft.com/office/drawing/2014/main" id="{B47298B0-A5B3-497B-B219-AD5A7D948DF8}"/>
                </a:ext>
              </a:extLst>
            </p:cNvPr>
            <p:cNvSpPr/>
            <p:nvPr/>
          </p:nvSpPr>
          <p:spPr>
            <a:xfrm>
              <a:off x="1137225" y="4227566"/>
              <a:ext cx="148142" cy="148142"/>
            </a:xfrm>
            <a:custGeom>
              <a:avLst/>
              <a:gdLst>
                <a:gd name="connsiteX0" fmla="*/ 224 w 148142"/>
                <a:gd name="connsiteY0" fmla="*/ 12739 h 148142"/>
                <a:gd name="connsiteX1" fmla="*/ 136007 w 148142"/>
                <a:gd name="connsiteY1" fmla="*/ 148522 h 148142"/>
                <a:gd name="connsiteX2" fmla="*/ 148367 w 148142"/>
                <a:gd name="connsiteY2" fmla="*/ 136162 h 148142"/>
                <a:gd name="connsiteX3" fmla="*/ 12584 w 148142"/>
                <a:gd name="connsiteY3" fmla="*/ 379 h 148142"/>
                <a:gd name="connsiteX4" fmla="*/ 224 w 148142"/>
                <a:gd name="connsiteY4" fmla="*/ 12739 h 148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142" h="148142">
                  <a:moveTo>
                    <a:pt x="224" y="12739"/>
                  </a:moveTo>
                  <a:lnTo>
                    <a:pt x="136007" y="148522"/>
                  </a:lnTo>
                  <a:lnTo>
                    <a:pt x="148367" y="136162"/>
                  </a:lnTo>
                  <a:lnTo>
                    <a:pt x="12584" y="379"/>
                  </a:lnTo>
                  <a:lnTo>
                    <a:pt x="224" y="12739"/>
                  </a:lnTo>
                  <a:close/>
                </a:path>
              </a:pathLst>
            </a:custGeom>
            <a:solidFill>
              <a:srgbClr val="231F20"/>
            </a:solidFill>
            <a:ln w="7575" cap="flat">
              <a:noFill/>
              <a:prstDash val="solid"/>
              <a:round/>
            </a:ln>
          </p:spPr>
          <p:txBody>
            <a:bodyPr rtlCol="0" anchor="ctr"/>
            <a:lstStyle/>
            <a:p>
              <a:endParaRPr lang="en-GB"/>
            </a:p>
          </p:txBody>
        </p:sp>
      </p:grpSp>
      <p:grpSp>
        <p:nvGrpSpPr>
          <p:cNvPr id="535" name="Group 534">
            <a:extLst>
              <a:ext uri="{FF2B5EF4-FFF2-40B4-BE49-F238E27FC236}">
                <a16:creationId xmlns:a16="http://schemas.microsoft.com/office/drawing/2014/main" id="{8F92BF1F-28E0-487E-8101-A0CB430E8A35}"/>
              </a:ext>
            </a:extLst>
          </p:cNvPr>
          <p:cNvGrpSpPr>
            <a:grpSpLocks noChangeAspect="1"/>
          </p:cNvGrpSpPr>
          <p:nvPr/>
        </p:nvGrpSpPr>
        <p:grpSpPr>
          <a:xfrm>
            <a:off x="69679" y="680982"/>
            <a:ext cx="504000" cy="504000"/>
            <a:chOff x="4032000" y="3392937"/>
            <a:chExt cx="1077355" cy="1077355"/>
          </a:xfrm>
        </p:grpSpPr>
        <p:sp>
          <p:nvSpPr>
            <p:cNvPr id="536" name="Freeform: Shape 535">
              <a:extLst>
                <a:ext uri="{FF2B5EF4-FFF2-40B4-BE49-F238E27FC236}">
                  <a16:creationId xmlns:a16="http://schemas.microsoft.com/office/drawing/2014/main" id="{47F9A69D-1F82-4E26-B46F-A9E45E9341F1}"/>
                </a:ext>
              </a:extLst>
            </p:cNvPr>
            <p:cNvSpPr/>
            <p:nvPr/>
          </p:nvSpPr>
          <p:spPr>
            <a:xfrm>
              <a:off x="4032000" y="339293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chemeClr val="bg1">
                <a:lumMod val="75000"/>
              </a:schemeClr>
            </a:solidFill>
            <a:ln w="7575" cap="flat">
              <a:noFill/>
              <a:prstDash val="solid"/>
              <a:round/>
            </a:ln>
          </p:spPr>
          <p:txBody>
            <a:bodyPr rtlCol="0" anchor="ctr"/>
            <a:lstStyle/>
            <a:p>
              <a:endParaRPr lang="en-GB"/>
            </a:p>
          </p:txBody>
        </p:sp>
        <p:sp>
          <p:nvSpPr>
            <p:cNvPr id="537" name="Freeform: Shape 536">
              <a:extLst>
                <a:ext uri="{FF2B5EF4-FFF2-40B4-BE49-F238E27FC236}">
                  <a16:creationId xmlns:a16="http://schemas.microsoft.com/office/drawing/2014/main" id="{175C42F1-D0F2-4B89-8338-A5E8D193DA65}"/>
                </a:ext>
              </a:extLst>
            </p:cNvPr>
            <p:cNvSpPr/>
            <p:nvPr/>
          </p:nvSpPr>
          <p:spPr>
            <a:xfrm>
              <a:off x="4303257" y="3517734"/>
              <a:ext cx="326233" cy="188151"/>
            </a:xfrm>
            <a:custGeom>
              <a:avLst/>
              <a:gdLst>
                <a:gd name="connsiteX0" fmla="*/ 298075 w 326233"/>
                <a:gd name="connsiteY0" fmla="*/ 100507 h 188151"/>
                <a:gd name="connsiteX1" fmla="*/ 64128 w 326233"/>
                <a:gd name="connsiteY1" fmla="*/ 185658 h 188151"/>
                <a:gd name="connsiteX2" fmla="*/ 8897 w 326233"/>
                <a:gd name="connsiteY2" fmla="*/ 159904 h 188151"/>
                <a:gd name="connsiteX3" fmla="*/ 2770 w 326233"/>
                <a:gd name="connsiteY3" fmla="*/ 143067 h 188151"/>
                <a:gd name="connsiteX4" fmla="*/ 28523 w 326233"/>
                <a:gd name="connsiteY4" fmla="*/ 87828 h 188151"/>
                <a:gd name="connsiteX5" fmla="*/ 262470 w 326233"/>
                <a:gd name="connsiteY5" fmla="*/ 2678 h 188151"/>
                <a:gd name="connsiteX6" fmla="*/ 317702 w 326233"/>
                <a:gd name="connsiteY6" fmla="*/ 28431 h 188151"/>
                <a:gd name="connsiteX7" fmla="*/ 323828 w 326233"/>
                <a:gd name="connsiteY7" fmla="*/ 45276 h 188151"/>
                <a:gd name="connsiteX8" fmla="*/ 298075 w 326233"/>
                <a:gd name="connsiteY8" fmla="*/ 100507 h 18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6233" h="188151">
                  <a:moveTo>
                    <a:pt x="298075" y="100507"/>
                  </a:moveTo>
                  <a:lnTo>
                    <a:pt x="64128" y="185658"/>
                  </a:lnTo>
                  <a:cubicBezTo>
                    <a:pt x="41856" y="193761"/>
                    <a:pt x="17000" y="182176"/>
                    <a:pt x="8897" y="159904"/>
                  </a:cubicBezTo>
                  <a:lnTo>
                    <a:pt x="2770" y="143067"/>
                  </a:lnTo>
                  <a:cubicBezTo>
                    <a:pt x="-5341" y="120788"/>
                    <a:pt x="6251" y="95931"/>
                    <a:pt x="28523" y="87828"/>
                  </a:cubicBezTo>
                  <a:lnTo>
                    <a:pt x="262470" y="2678"/>
                  </a:lnTo>
                  <a:cubicBezTo>
                    <a:pt x="284742" y="-5425"/>
                    <a:pt x="309599" y="6159"/>
                    <a:pt x="317702" y="28431"/>
                  </a:cubicBezTo>
                  <a:lnTo>
                    <a:pt x="323828" y="45276"/>
                  </a:lnTo>
                  <a:cubicBezTo>
                    <a:pt x="331931" y="67548"/>
                    <a:pt x="320347" y="92404"/>
                    <a:pt x="298075" y="100507"/>
                  </a:cubicBezTo>
                  <a:close/>
                </a:path>
              </a:pathLst>
            </a:custGeom>
            <a:solidFill>
              <a:srgbClr val="231F20"/>
            </a:solidFill>
            <a:ln w="7575" cap="flat">
              <a:noFill/>
              <a:prstDash val="solid"/>
              <a:round/>
            </a:ln>
          </p:spPr>
          <p:txBody>
            <a:bodyPr rtlCol="0" anchor="ctr"/>
            <a:lstStyle/>
            <a:p>
              <a:endParaRPr lang="en-GB"/>
            </a:p>
          </p:txBody>
        </p:sp>
        <p:sp>
          <p:nvSpPr>
            <p:cNvPr id="538" name="Freeform: Shape 537">
              <a:extLst>
                <a:ext uri="{FF2B5EF4-FFF2-40B4-BE49-F238E27FC236}">
                  <a16:creationId xmlns:a16="http://schemas.microsoft.com/office/drawing/2014/main" id="{728C9B54-CFC0-4B4A-B371-E194B7EE6D68}"/>
                </a:ext>
              </a:extLst>
            </p:cNvPr>
            <p:cNvSpPr/>
            <p:nvPr/>
          </p:nvSpPr>
          <p:spPr>
            <a:xfrm>
              <a:off x="4289794" y="3504271"/>
              <a:ext cx="353159" cy="215078"/>
            </a:xfrm>
            <a:custGeom>
              <a:avLst/>
              <a:gdLst>
                <a:gd name="connsiteX0" fmla="*/ 316145 w 353159"/>
                <a:gd name="connsiteY0" fmla="*/ 126627 h 215078"/>
                <a:gd name="connsiteX1" fmla="*/ 349948 w 353159"/>
                <a:gd name="connsiteY1" fmla="*/ 54133 h 215078"/>
                <a:gd name="connsiteX2" fmla="*/ 343821 w 353159"/>
                <a:gd name="connsiteY2" fmla="*/ 37288 h 215078"/>
                <a:gd name="connsiteX3" fmla="*/ 271327 w 353159"/>
                <a:gd name="connsiteY3" fmla="*/ 3485 h 215078"/>
                <a:gd name="connsiteX4" fmla="*/ 37380 w 353159"/>
                <a:gd name="connsiteY4" fmla="*/ 88635 h 215078"/>
                <a:gd name="connsiteX5" fmla="*/ 3577 w 353159"/>
                <a:gd name="connsiteY5" fmla="*/ 161137 h 215078"/>
                <a:gd name="connsiteX6" fmla="*/ 9704 w 353159"/>
                <a:gd name="connsiteY6" fmla="*/ 177974 h 215078"/>
                <a:gd name="connsiteX7" fmla="*/ 82198 w 353159"/>
                <a:gd name="connsiteY7" fmla="*/ 211777 h 215078"/>
                <a:gd name="connsiteX8" fmla="*/ 316145 w 353159"/>
                <a:gd name="connsiteY8" fmla="*/ 126627 h 215078"/>
                <a:gd name="connsiteX9" fmla="*/ 306932 w 353159"/>
                <a:gd name="connsiteY9" fmla="*/ 101314 h 215078"/>
                <a:gd name="connsiteX10" fmla="*/ 72985 w 353159"/>
                <a:gd name="connsiteY10" fmla="*/ 186465 h 215078"/>
                <a:gd name="connsiteX11" fmla="*/ 35016 w 353159"/>
                <a:gd name="connsiteY11" fmla="*/ 168761 h 215078"/>
                <a:gd name="connsiteX12" fmla="*/ 28889 w 353159"/>
                <a:gd name="connsiteY12" fmla="*/ 151924 h 215078"/>
                <a:gd name="connsiteX13" fmla="*/ 46593 w 353159"/>
                <a:gd name="connsiteY13" fmla="*/ 113948 h 215078"/>
                <a:gd name="connsiteX14" fmla="*/ 280540 w 353159"/>
                <a:gd name="connsiteY14" fmla="*/ 28797 h 215078"/>
                <a:gd name="connsiteX15" fmla="*/ 318509 w 353159"/>
                <a:gd name="connsiteY15" fmla="*/ 46501 h 215078"/>
                <a:gd name="connsiteX16" fmla="*/ 324635 w 353159"/>
                <a:gd name="connsiteY16" fmla="*/ 63346 h 215078"/>
                <a:gd name="connsiteX17" fmla="*/ 306932 w 353159"/>
                <a:gd name="connsiteY17" fmla="*/ 101314 h 21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3159" h="215078">
                  <a:moveTo>
                    <a:pt x="316145" y="126627"/>
                  </a:moveTo>
                  <a:cubicBezTo>
                    <a:pt x="345372" y="115993"/>
                    <a:pt x="360582" y="83368"/>
                    <a:pt x="349948" y="54133"/>
                  </a:cubicBezTo>
                  <a:cubicBezTo>
                    <a:pt x="349948" y="54133"/>
                    <a:pt x="343821" y="37288"/>
                    <a:pt x="343821" y="37288"/>
                  </a:cubicBezTo>
                  <a:cubicBezTo>
                    <a:pt x="333187" y="8061"/>
                    <a:pt x="300562" y="-7149"/>
                    <a:pt x="271327" y="3485"/>
                  </a:cubicBezTo>
                  <a:lnTo>
                    <a:pt x="37380" y="88635"/>
                  </a:lnTo>
                  <a:cubicBezTo>
                    <a:pt x="8153" y="99270"/>
                    <a:pt x="-7065" y="131895"/>
                    <a:pt x="3577" y="161137"/>
                  </a:cubicBezTo>
                  <a:cubicBezTo>
                    <a:pt x="3577" y="161137"/>
                    <a:pt x="9704" y="177974"/>
                    <a:pt x="9704" y="177974"/>
                  </a:cubicBezTo>
                  <a:cubicBezTo>
                    <a:pt x="20338" y="207201"/>
                    <a:pt x="52963" y="222412"/>
                    <a:pt x="82198" y="211777"/>
                  </a:cubicBezTo>
                  <a:lnTo>
                    <a:pt x="316145" y="126627"/>
                  </a:lnTo>
                  <a:close/>
                  <a:moveTo>
                    <a:pt x="306932" y="101314"/>
                  </a:moveTo>
                  <a:lnTo>
                    <a:pt x="72985" y="186465"/>
                  </a:lnTo>
                  <a:cubicBezTo>
                    <a:pt x="57676" y="192037"/>
                    <a:pt x="40588" y="184078"/>
                    <a:pt x="35016" y="168761"/>
                  </a:cubicBezTo>
                  <a:lnTo>
                    <a:pt x="28889" y="151924"/>
                  </a:lnTo>
                  <a:cubicBezTo>
                    <a:pt x="23310" y="136607"/>
                    <a:pt x="31276" y="119520"/>
                    <a:pt x="46593" y="113948"/>
                  </a:cubicBezTo>
                  <a:lnTo>
                    <a:pt x="280540" y="28797"/>
                  </a:lnTo>
                  <a:cubicBezTo>
                    <a:pt x="295849" y="23226"/>
                    <a:pt x="312937" y="31184"/>
                    <a:pt x="318509" y="46501"/>
                  </a:cubicBezTo>
                  <a:cubicBezTo>
                    <a:pt x="318509" y="46501"/>
                    <a:pt x="324635" y="63346"/>
                    <a:pt x="324635" y="63346"/>
                  </a:cubicBezTo>
                  <a:cubicBezTo>
                    <a:pt x="330207" y="78655"/>
                    <a:pt x="322249" y="95743"/>
                    <a:pt x="306932" y="101314"/>
                  </a:cubicBezTo>
                  <a:close/>
                </a:path>
              </a:pathLst>
            </a:custGeom>
            <a:solidFill>
              <a:srgbClr val="231F20"/>
            </a:solidFill>
            <a:ln w="7575" cap="flat">
              <a:noFill/>
              <a:prstDash val="solid"/>
              <a:round/>
            </a:ln>
          </p:spPr>
          <p:txBody>
            <a:bodyPr rtlCol="0" anchor="ctr"/>
            <a:lstStyle/>
            <a:p>
              <a:endParaRPr lang="en-GB"/>
            </a:p>
          </p:txBody>
        </p:sp>
        <p:sp>
          <p:nvSpPr>
            <p:cNvPr id="539" name="Freeform: Shape 538">
              <a:extLst>
                <a:ext uri="{FF2B5EF4-FFF2-40B4-BE49-F238E27FC236}">
                  <a16:creationId xmlns:a16="http://schemas.microsoft.com/office/drawing/2014/main" id="{AA2AF642-0CA8-4800-9DDB-A5C78C862452}"/>
                </a:ext>
              </a:extLst>
            </p:cNvPr>
            <p:cNvSpPr/>
            <p:nvPr/>
          </p:nvSpPr>
          <p:spPr>
            <a:xfrm>
              <a:off x="4393487" y="3498870"/>
              <a:ext cx="99937" cy="99940"/>
            </a:xfrm>
            <a:custGeom>
              <a:avLst/>
              <a:gdLst>
                <a:gd name="connsiteX0" fmla="*/ 97084 w 99937"/>
                <a:gd name="connsiteY0" fmla="*/ 32948 h 99940"/>
                <a:gd name="connsiteX1" fmla="*/ 67226 w 99937"/>
                <a:gd name="connsiteY1" fmla="*/ 96982 h 99940"/>
                <a:gd name="connsiteX2" fmla="*/ 3200 w 99937"/>
                <a:gd name="connsiteY2" fmla="*/ 67124 h 99940"/>
                <a:gd name="connsiteX3" fmla="*/ 33058 w 99937"/>
                <a:gd name="connsiteY3" fmla="*/ 3090 h 99940"/>
                <a:gd name="connsiteX4" fmla="*/ 97084 w 99937"/>
                <a:gd name="connsiteY4" fmla="*/ 32948 h 99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937" h="99940">
                  <a:moveTo>
                    <a:pt x="97084" y="32948"/>
                  </a:moveTo>
                  <a:cubicBezTo>
                    <a:pt x="106517" y="58877"/>
                    <a:pt x="93154" y="87541"/>
                    <a:pt x="67226" y="96982"/>
                  </a:cubicBezTo>
                  <a:cubicBezTo>
                    <a:pt x="41298" y="106415"/>
                    <a:pt x="12633" y="93045"/>
                    <a:pt x="3200" y="67124"/>
                  </a:cubicBezTo>
                  <a:cubicBezTo>
                    <a:pt x="-6241" y="41196"/>
                    <a:pt x="7130" y="12531"/>
                    <a:pt x="33058" y="3090"/>
                  </a:cubicBezTo>
                  <a:cubicBezTo>
                    <a:pt x="58978" y="-6343"/>
                    <a:pt x="87643" y="7028"/>
                    <a:pt x="97084" y="32948"/>
                  </a:cubicBezTo>
                  <a:close/>
                </a:path>
              </a:pathLst>
            </a:custGeom>
            <a:solidFill>
              <a:schemeClr val="bg1">
                <a:lumMod val="75000"/>
              </a:schemeClr>
            </a:solidFill>
            <a:ln w="7575" cap="flat">
              <a:noFill/>
              <a:prstDash val="solid"/>
              <a:round/>
            </a:ln>
          </p:spPr>
          <p:txBody>
            <a:bodyPr rtlCol="0" anchor="ctr"/>
            <a:lstStyle/>
            <a:p>
              <a:endParaRPr lang="en-GB"/>
            </a:p>
          </p:txBody>
        </p:sp>
        <p:sp>
          <p:nvSpPr>
            <p:cNvPr id="540" name="Freeform: Shape 539">
              <a:extLst>
                <a:ext uri="{FF2B5EF4-FFF2-40B4-BE49-F238E27FC236}">
                  <a16:creationId xmlns:a16="http://schemas.microsoft.com/office/drawing/2014/main" id="{CFAD9616-6D7B-4CC8-A793-2BC13F4366E2}"/>
                </a:ext>
              </a:extLst>
            </p:cNvPr>
            <p:cNvSpPr/>
            <p:nvPr/>
          </p:nvSpPr>
          <p:spPr>
            <a:xfrm>
              <a:off x="4380016" y="3485401"/>
              <a:ext cx="126878" cy="126879"/>
            </a:xfrm>
            <a:custGeom>
              <a:avLst/>
              <a:gdLst>
                <a:gd name="connsiteX0" fmla="*/ 123211 w 126878"/>
                <a:gd name="connsiteY0" fmla="*/ 41812 h 126879"/>
                <a:gd name="connsiteX1" fmla="*/ 123211 w 126878"/>
                <a:gd name="connsiteY1" fmla="*/ 41812 h 126879"/>
                <a:gd name="connsiteX2" fmla="*/ 41922 w 126878"/>
                <a:gd name="connsiteY2" fmla="*/ 3904 h 126879"/>
                <a:gd name="connsiteX3" fmla="*/ 41922 w 126878"/>
                <a:gd name="connsiteY3" fmla="*/ 3904 h 126879"/>
                <a:gd name="connsiteX4" fmla="*/ 4014 w 126878"/>
                <a:gd name="connsiteY4" fmla="*/ 85200 h 126879"/>
                <a:gd name="connsiteX5" fmla="*/ 85303 w 126878"/>
                <a:gd name="connsiteY5" fmla="*/ 123108 h 126879"/>
                <a:gd name="connsiteX6" fmla="*/ 85303 w 126878"/>
                <a:gd name="connsiteY6" fmla="*/ 123108 h 126879"/>
                <a:gd name="connsiteX7" fmla="*/ 123211 w 126878"/>
                <a:gd name="connsiteY7" fmla="*/ 41812 h 126879"/>
                <a:gd name="connsiteX8" fmla="*/ 97898 w 126878"/>
                <a:gd name="connsiteY8" fmla="*/ 51024 h 126879"/>
                <a:gd name="connsiteX9" fmla="*/ 76090 w 126878"/>
                <a:gd name="connsiteY9" fmla="*/ 97796 h 126879"/>
                <a:gd name="connsiteX10" fmla="*/ 29326 w 126878"/>
                <a:gd name="connsiteY10" fmla="*/ 75987 h 126879"/>
                <a:gd name="connsiteX11" fmla="*/ 29326 w 126878"/>
                <a:gd name="connsiteY11" fmla="*/ 75987 h 126879"/>
                <a:gd name="connsiteX12" fmla="*/ 51135 w 126878"/>
                <a:gd name="connsiteY12" fmla="*/ 29216 h 126879"/>
                <a:gd name="connsiteX13" fmla="*/ 97898 w 126878"/>
                <a:gd name="connsiteY13" fmla="*/ 51024 h 126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878" h="126879">
                  <a:moveTo>
                    <a:pt x="123211" y="41812"/>
                  </a:moveTo>
                  <a:lnTo>
                    <a:pt x="123211" y="41812"/>
                  </a:lnTo>
                  <a:cubicBezTo>
                    <a:pt x="111223" y="8905"/>
                    <a:pt x="74828" y="-8069"/>
                    <a:pt x="41922" y="3904"/>
                  </a:cubicBezTo>
                  <a:lnTo>
                    <a:pt x="41922" y="3904"/>
                  </a:lnTo>
                  <a:cubicBezTo>
                    <a:pt x="9000" y="15891"/>
                    <a:pt x="-7966" y="52286"/>
                    <a:pt x="4014" y="85200"/>
                  </a:cubicBezTo>
                  <a:cubicBezTo>
                    <a:pt x="15994" y="118106"/>
                    <a:pt x="52381" y="135080"/>
                    <a:pt x="85303" y="123108"/>
                  </a:cubicBezTo>
                  <a:lnTo>
                    <a:pt x="85303" y="123108"/>
                  </a:lnTo>
                  <a:cubicBezTo>
                    <a:pt x="118224" y="111121"/>
                    <a:pt x="135183" y="74733"/>
                    <a:pt x="123211" y="41812"/>
                  </a:cubicBezTo>
                  <a:close/>
                  <a:moveTo>
                    <a:pt x="97898" y="51024"/>
                  </a:moveTo>
                  <a:cubicBezTo>
                    <a:pt x="104793" y="69967"/>
                    <a:pt x="95025" y="90901"/>
                    <a:pt x="76090" y="97796"/>
                  </a:cubicBezTo>
                  <a:cubicBezTo>
                    <a:pt x="57155" y="104682"/>
                    <a:pt x="36213" y="94922"/>
                    <a:pt x="29326" y="75987"/>
                  </a:cubicBezTo>
                  <a:lnTo>
                    <a:pt x="29326" y="75987"/>
                  </a:lnTo>
                  <a:cubicBezTo>
                    <a:pt x="22432" y="57045"/>
                    <a:pt x="32200" y="36110"/>
                    <a:pt x="51135" y="29216"/>
                  </a:cubicBezTo>
                  <a:cubicBezTo>
                    <a:pt x="70070" y="22322"/>
                    <a:pt x="91004" y="32089"/>
                    <a:pt x="97898" y="51024"/>
                  </a:cubicBezTo>
                  <a:close/>
                </a:path>
              </a:pathLst>
            </a:custGeom>
            <a:solidFill>
              <a:srgbClr val="231F20"/>
            </a:solidFill>
            <a:ln w="7575" cap="flat">
              <a:noFill/>
              <a:prstDash val="solid"/>
              <a:round/>
            </a:ln>
          </p:spPr>
          <p:txBody>
            <a:bodyPr rtlCol="0" anchor="ctr"/>
            <a:lstStyle/>
            <a:p>
              <a:endParaRPr lang="en-GB"/>
            </a:p>
          </p:txBody>
        </p:sp>
        <p:sp>
          <p:nvSpPr>
            <p:cNvPr id="541" name="Freeform: Shape 540">
              <a:extLst>
                <a:ext uri="{FF2B5EF4-FFF2-40B4-BE49-F238E27FC236}">
                  <a16:creationId xmlns:a16="http://schemas.microsoft.com/office/drawing/2014/main" id="{10641010-D6BC-4797-9851-791AD56EA6EE}"/>
                </a:ext>
              </a:extLst>
            </p:cNvPr>
            <p:cNvSpPr/>
            <p:nvPr/>
          </p:nvSpPr>
          <p:spPr>
            <a:xfrm>
              <a:off x="4220749" y="3612608"/>
              <a:ext cx="581678" cy="246846"/>
            </a:xfrm>
            <a:custGeom>
              <a:avLst/>
              <a:gdLst>
                <a:gd name="connsiteX0" fmla="*/ 581878 w 581678"/>
                <a:gd name="connsiteY0" fmla="*/ 40644 h 246846"/>
                <a:gd name="connsiteX1" fmla="*/ 14939 w 581678"/>
                <a:gd name="connsiteY1" fmla="*/ 246990 h 246846"/>
                <a:gd name="connsiteX2" fmla="*/ 200 w 581678"/>
                <a:gd name="connsiteY2" fmla="*/ 206490 h 246846"/>
                <a:gd name="connsiteX3" fmla="*/ 567132 w 581678"/>
                <a:gd name="connsiteY3" fmla="*/ 144 h 246846"/>
                <a:gd name="connsiteX4" fmla="*/ 581878 w 581678"/>
                <a:gd name="connsiteY4" fmla="*/ 40644 h 246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678" h="246846">
                  <a:moveTo>
                    <a:pt x="581878" y="40644"/>
                  </a:moveTo>
                  <a:lnTo>
                    <a:pt x="14939" y="246990"/>
                  </a:lnTo>
                  <a:lnTo>
                    <a:pt x="200" y="206490"/>
                  </a:lnTo>
                  <a:lnTo>
                    <a:pt x="567132" y="144"/>
                  </a:lnTo>
                  <a:lnTo>
                    <a:pt x="581878" y="40644"/>
                  </a:lnTo>
                  <a:close/>
                </a:path>
              </a:pathLst>
            </a:custGeom>
            <a:solidFill>
              <a:srgbClr val="FFFFFF"/>
            </a:solidFill>
            <a:ln w="7575" cap="flat">
              <a:noFill/>
              <a:prstDash val="solid"/>
              <a:round/>
            </a:ln>
          </p:spPr>
          <p:txBody>
            <a:bodyPr rtlCol="0" anchor="ctr"/>
            <a:lstStyle/>
            <a:p>
              <a:endParaRPr lang="en-GB"/>
            </a:p>
          </p:txBody>
        </p:sp>
        <p:sp>
          <p:nvSpPr>
            <p:cNvPr id="542" name="Freeform: Shape 541">
              <a:extLst>
                <a:ext uri="{FF2B5EF4-FFF2-40B4-BE49-F238E27FC236}">
                  <a16:creationId xmlns:a16="http://schemas.microsoft.com/office/drawing/2014/main" id="{C2AB8F34-1A05-4454-8945-5464FFCABA75}"/>
                </a:ext>
              </a:extLst>
            </p:cNvPr>
            <p:cNvSpPr/>
            <p:nvPr/>
          </p:nvSpPr>
          <p:spPr>
            <a:xfrm>
              <a:off x="4249535" y="3691685"/>
              <a:ext cx="572785" cy="222408"/>
            </a:xfrm>
            <a:custGeom>
              <a:avLst/>
              <a:gdLst>
                <a:gd name="connsiteX0" fmla="*/ 572995 w 572785"/>
                <a:gd name="connsiteY0" fmla="*/ 16233 h 222408"/>
                <a:gd name="connsiteX1" fmla="*/ 6055 w 572785"/>
                <a:gd name="connsiteY1" fmla="*/ 222580 h 222408"/>
                <a:gd name="connsiteX2" fmla="*/ 210 w 572785"/>
                <a:gd name="connsiteY2" fmla="*/ 206518 h 222408"/>
                <a:gd name="connsiteX3" fmla="*/ 567142 w 572785"/>
                <a:gd name="connsiteY3" fmla="*/ 172 h 222408"/>
                <a:gd name="connsiteX4" fmla="*/ 572995 w 572785"/>
                <a:gd name="connsiteY4" fmla="*/ 16233 h 222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785" h="222408">
                  <a:moveTo>
                    <a:pt x="572995" y="16233"/>
                  </a:moveTo>
                  <a:lnTo>
                    <a:pt x="6055" y="222580"/>
                  </a:lnTo>
                  <a:lnTo>
                    <a:pt x="210" y="206518"/>
                  </a:lnTo>
                  <a:lnTo>
                    <a:pt x="567142" y="172"/>
                  </a:lnTo>
                  <a:lnTo>
                    <a:pt x="572995" y="16233"/>
                  </a:lnTo>
                  <a:close/>
                </a:path>
              </a:pathLst>
            </a:custGeom>
            <a:solidFill>
              <a:srgbClr val="FFFFFF"/>
            </a:solidFill>
            <a:ln w="7575" cap="flat">
              <a:noFill/>
              <a:prstDash val="solid"/>
              <a:round/>
            </a:ln>
          </p:spPr>
          <p:txBody>
            <a:bodyPr rtlCol="0" anchor="ctr"/>
            <a:lstStyle/>
            <a:p>
              <a:endParaRPr lang="en-GB"/>
            </a:p>
          </p:txBody>
        </p:sp>
        <p:sp>
          <p:nvSpPr>
            <p:cNvPr id="543" name="Freeform: Shape 542">
              <a:extLst>
                <a:ext uri="{FF2B5EF4-FFF2-40B4-BE49-F238E27FC236}">
                  <a16:creationId xmlns:a16="http://schemas.microsoft.com/office/drawing/2014/main" id="{8D3A63DB-0B0D-449B-9583-64B6471C8AA9}"/>
                </a:ext>
              </a:extLst>
            </p:cNvPr>
            <p:cNvSpPr/>
            <p:nvPr/>
          </p:nvSpPr>
          <p:spPr>
            <a:xfrm>
              <a:off x="4358394" y="3990791"/>
              <a:ext cx="572792" cy="222408"/>
            </a:xfrm>
            <a:custGeom>
              <a:avLst/>
              <a:gdLst>
                <a:gd name="connsiteX0" fmla="*/ 573048 w 572792"/>
                <a:gd name="connsiteY0" fmla="*/ 16358 h 222408"/>
                <a:gd name="connsiteX1" fmla="*/ 6101 w 572792"/>
                <a:gd name="connsiteY1" fmla="*/ 222704 h 222408"/>
                <a:gd name="connsiteX2" fmla="*/ 255 w 572792"/>
                <a:gd name="connsiteY2" fmla="*/ 206635 h 222408"/>
                <a:gd name="connsiteX3" fmla="*/ 567195 w 572792"/>
                <a:gd name="connsiteY3" fmla="*/ 296 h 222408"/>
                <a:gd name="connsiteX4" fmla="*/ 573048 w 572792"/>
                <a:gd name="connsiteY4" fmla="*/ 16358 h 222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792" h="222408">
                  <a:moveTo>
                    <a:pt x="573048" y="16358"/>
                  </a:moveTo>
                  <a:lnTo>
                    <a:pt x="6101" y="222704"/>
                  </a:lnTo>
                  <a:lnTo>
                    <a:pt x="255" y="206635"/>
                  </a:lnTo>
                  <a:lnTo>
                    <a:pt x="567195" y="296"/>
                  </a:lnTo>
                  <a:lnTo>
                    <a:pt x="573048" y="16358"/>
                  </a:lnTo>
                  <a:close/>
                </a:path>
              </a:pathLst>
            </a:custGeom>
            <a:solidFill>
              <a:srgbClr val="FFFFFF"/>
            </a:solidFill>
            <a:ln w="7575" cap="flat">
              <a:noFill/>
              <a:prstDash val="solid"/>
              <a:round/>
            </a:ln>
          </p:spPr>
          <p:txBody>
            <a:bodyPr rtlCol="0" anchor="ctr"/>
            <a:lstStyle/>
            <a:p>
              <a:endParaRPr lang="en-GB"/>
            </a:p>
          </p:txBody>
        </p:sp>
        <p:sp>
          <p:nvSpPr>
            <p:cNvPr id="544" name="Freeform: Shape 543">
              <a:extLst>
                <a:ext uri="{FF2B5EF4-FFF2-40B4-BE49-F238E27FC236}">
                  <a16:creationId xmlns:a16="http://schemas.microsoft.com/office/drawing/2014/main" id="{C33AF076-1ED4-4271-8374-AB2DD2C3E5EB}"/>
                </a:ext>
              </a:extLst>
            </p:cNvPr>
            <p:cNvSpPr/>
            <p:nvPr/>
          </p:nvSpPr>
          <p:spPr>
            <a:xfrm>
              <a:off x="4881884" y="3893098"/>
              <a:ext cx="227470" cy="299523"/>
            </a:xfrm>
            <a:custGeom>
              <a:avLst/>
              <a:gdLst>
                <a:gd name="connsiteX0" fmla="*/ 51999 w 227470"/>
                <a:gd name="connsiteY0" fmla="*/ 279279 h 299523"/>
                <a:gd name="connsiteX1" fmla="*/ 72934 w 227470"/>
                <a:gd name="connsiteY1" fmla="*/ 299796 h 299523"/>
                <a:gd name="connsiteX2" fmla="*/ 227872 w 227470"/>
                <a:gd name="connsiteY2" fmla="*/ 143869 h 299523"/>
                <a:gd name="connsiteX3" fmla="*/ 227872 w 227470"/>
                <a:gd name="connsiteY3" fmla="*/ 272 h 299523"/>
                <a:gd name="connsiteX4" fmla="*/ 401 w 227470"/>
                <a:gd name="connsiteY4" fmla="*/ 228784 h 299523"/>
                <a:gd name="connsiteX5" fmla="*/ 21427 w 227470"/>
                <a:gd name="connsiteY5" fmla="*/ 249368 h 299523"/>
                <a:gd name="connsiteX6" fmla="*/ 51999 w 227470"/>
                <a:gd name="connsiteY6" fmla="*/ 279279 h 299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470" h="299523">
                  <a:moveTo>
                    <a:pt x="51999" y="279279"/>
                  </a:moveTo>
                  <a:lnTo>
                    <a:pt x="72934" y="299796"/>
                  </a:lnTo>
                  <a:lnTo>
                    <a:pt x="227872" y="143869"/>
                  </a:lnTo>
                  <a:lnTo>
                    <a:pt x="227872" y="272"/>
                  </a:lnTo>
                  <a:lnTo>
                    <a:pt x="401" y="228784"/>
                  </a:lnTo>
                  <a:lnTo>
                    <a:pt x="21427" y="249368"/>
                  </a:lnTo>
                  <a:lnTo>
                    <a:pt x="51999" y="279279"/>
                  </a:lnTo>
                  <a:close/>
                </a:path>
              </a:pathLst>
            </a:custGeom>
            <a:solidFill>
              <a:srgbClr val="231F20"/>
            </a:solidFill>
            <a:ln w="7575" cap="flat">
              <a:noFill/>
              <a:prstDash val="solid"/>
              <a:round/>
            </a:ln>
          </p:spPr>
          <p:txBody>
            <a:bodyPr rtlCol="0" anchor="ctr"/>
            <a:lstStyle/>
            <a:p>
              <a:endParaRPr lang="en-GB"/>
            </a:p>
          </p:txBody>
        </p:sp>
        <p:sp>
          <p:nvSpPr>
            <p:cNvPr id="545" name="Freeform: Shape 544">
              <a:extLst>
                <a:ext uri="{FF2B5EF4-FFF2-40B4-BE49-F238E27FC236}">
                  <a16:creationId xmlns:a16="http://schemas.microsoft.com/office/drawing/2014/main" id="{EB55FE53-7132-4728-A78C-798596D6D6D9}"/>
                </a:ext>
              </a:extLst>
            </p:cNvPr>
            <p:cNvSpPr/>
            <p:nvPr/>
          </p:nvSpPr>
          <p:spPr>
            <a:xfrm>
              <a:off x="4826969" y="4220489"/>
              <a:ext cx="27208" cy="27877"/>
            </a:xfrm>
            <a:custGeom>
              <a:avLst/>
              <a:gdLst>
                <a:gd name="connsiteX0" fmla="*/ 9347 w 27208"/>
                <a:gd name="connsiteY0" fmla="*/ 27329 h 27877"/>
                <a:gd name="connsiteX1" fmla="*/ 27545 w 27208"/>
                <a:gd name="connsiteY1" fmla="*/ 20351 h 27877"/>
                <a:gd name="connsiteX2" fmla="*/ 8078 w 27208"/>
                <a:gd name="connsiteY2" fmla="*/ 351 h 27877"/>
                <a:gd name="connsiteX3" fmla="*/ 1229 w 27208"/>
                <a:gd name="connsiteY3" fmla="*/ 18922 h 27877"/>
                <a:gd name="connsiteX4" fmla="*/ 9347 w 27208"/>
                <a:gd name="connsiteY4" fmla="*/ 27329 h 27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08" h="27877">
                  <a:moveTo>
                    <a:pt x="9347" y="27329"/>
                  </a:moveTo>
                  <a:lnTo>
                    <a:pt x="27545" y="20351"/>
                  </a:lnTo>
                  <a:lnTo>
                    <a:pt x="8078" y="351"/>
                  </a:lnTo>
                  <a:lnTo>
                    <a:pt x="1229" y="18922"/>
                  </a:lnTo>
                  <a:cubicBezTo>
                    <a:pt x="-1469" y="26310"/>
                    <a:pt x="2157" y="30080"/>
                    <a:pt x="9347" y="27329"/>
                  </a:cubicBezTo>
                  <a:close/>
                </a:path>
              </a:pathLst>
            </a:custGeom>
            <a:solidFill>
              <a:srgbClr val="231F20"/>
            </a:solidFill>
            <a:ln w="7575" cap="flat">
              <a:noFill/>
              <a:prstDash val="solid"/>
              <a:round/>
            </a:ln>
          </p:spPr>
          <p:txBody>
            <a:bodyPr rtlCol="0" anchor="ctr"/>
            <a:lstStyle/>
            <a:p>
              <a:endParaRPr lang="en-GB"/>
            </a:p>
          </p:txBody>
        </p:sp>
        <p:sp>
          <p:nvSpPr>
            <p:cNvPr id="546" name="Freeform: Shape 545">
              <a:extLst>
                <a:ext uri="{FF2B5EF4-FFF2-40B4-BE49-F238E27FC236}">
                  <a16:creationId xmlns:a16="http://schemas.microsoft.com/office/drawing/2014/main" id="{F86254CE-4B88-4F95-9401-3C52128B9054}"/>
                </a:ext>
              </a:extLst>
            </p:cNvPr>
            <p:cNvSpPr/>
            <p:nvPr/>
          </p:nvSpPr>
          <p:spPr>
            <a:xfrm>
              <a:off x="4842563" y="4137224"/>
              <a:ext cx="96582" cy="94074"/>
            </a:xfrm>
            <a:custGeom>
              <a:avLst/>
              <a:gdLst>
                <a:gd name="connsiteX0" fmla="*/ 85919 w 96582"/>
                <a:gd name="connsiteY0" fmla="*/ 73744 h 94074"/>
                <a:gd name="connsiteX1" fmla="*/ 96941 w 96582"/>
                <a:gd name="connsiteY1" fmla="*/ 62950 h 94074"/>
                <a:gd name="connsiteX2" fmla="*/ 32968 w 96582"/>
                <a:gd name="connsiteY2" fmla="*/ 331 h 94074"/>
                <a:gd name="connsiteX3" fmla="*/ 21573 w 96582"/>
                <a:gd name="connsiteY3" fmla="*/ 11497 h 94074"/>
                <a:gd name="connsiteX4" fmla="*/ 358 w 96582"/>
                <a:gd name="connsiteY4" fmla="*/ 66280 h 94074"/>
                <a:gd name="connsiteX5" fmla="*/ 29076 w 96582"/>
                <a:gd name="connsiteY5" fmla="*/ 94405 h 94074"/>
                <a:gd name="connsiteX6" fmla="*/ 85919 w 96582"/>
                <a:gd name="connsiteY6" fmla="*/ 73744 h 94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582" h="94074">
                  <a:moveTo>
                    <a:pt x="85919" y="73744"/>
                  </a:moveTo>
                  <a:lnTo>
                    <a:pt x="96941" y="62950"/>
                  </a:lnTo>
                  <a:lnTo>
                    <a:pt x="32968" y="331"/>
                  </a:lnTo>
                  <a:lnTo>
                    <a:pt x="21573" y="11497"/>
                  </a:lnTo>
                  <a:lnTo>
                    <a:pt x="358" y="66280"/>
                  </a:lnTo>
                  <a:lnTo>
                    <a:pt x="29076" y="94405"/>
                  </a:lnTo>
                  <a:lnTo>
                    <a:pt x="85919" y="73744"/>
                  </a:lnTo>
                  <a:close/>
                </a:path>
              </a:pathLst>
            </a:custGeom>
            <a:solidFill>
              <a:srgbClr val="231F20"/>
            </a:solidFill>
            <a:ln w="7575" cap="flat">
              <a:noFill/>
              <a:prstDash val="solid"/>
              <a:round/>
            </a:ln>
          </p:spPr>
          <p:txBody>
            <a:bodyPr rtlCol="0" anchor="ctr"/>
            <a:lstStyle/>
            <a:p>
              <a:endParaRPr lang="en-GB"/>
            </a:p>
          </p:txBody>
        </p:sp>
        <p:sp>
          <p:nvSpPr>
            <p:cNvPr id="547" name="Freeform: Shape 546">
              <a:extLst>
                <a:ext uri="{FF2B5EF4-FFF2-40B4-BE49-F238E27FC236}">
                  <a16:creationId xmlns:a16="http://schemas.microsoft.com/office/drawing/2014/main" id="{5A5A3346-F70C-443F-A434-5A3BB462D4B4}"/>
                </a:ext>
              </a:extLst>
            </p:cNvPr>
            <p:cNvSpPr/>
            <p:nvPr/>
          </p:nvSpPr>
          <p:spPr>
            <a:xfrm>
              <a:off x="4291616" y="3918609"/>
              <a:ext cx="52320" cy="81357"/>
            </a:xfrm>
            <a:custGeom>
              <a:avLst/>
              <a:gdLst>
                <a:gd name="connsiteX0" fmla="*/ 52439 w 52320"/>
                <a:gd name="connsiteY0" fmla="*/ 76524 h 81357"/>
                <a:gd name="connsiteX1" fmla="*/ 24671 w 52320"/>
                <a:gd name="connsiteY1" fmla="*/ 237 h 81357"/>
                <a:gd name="connsiteX2" fmla="*/ 10738 w 52320"/>
                <a:gd name="connsiteY2" fmla="*/ 5307 h 81357"/>
                <a:gd name="connsiteX3" fmla="*/ 119 w 52320"/>
                <a:gd name="connsiteY3" fmla="*/ 24462 h 81357"/>
                <a:gd name="connsiteX4" fmla="*/ 5577 w 52320"/>
                <a:gd name="connsiteY4" fmla="*/ 39460 h 81357"/>
                <a:gd name="connsiteX5" fmla="*/ 16204 w 52320"/>
                <a:gd name="connsiteY5" fmla="*/ 20304 h 81357"/>
                <a:gd name="connsiteX6" fmla="*/ 38506 w 52320"/>
                <a:gd name="connsiteY6" fmla="*/ 81594 h 81357"/>
                <a:gd name="connsiteX7" fmla="*/ 52439 w 52320"/>
                <a:gd name="connsiteY7" fmla="*/ 76524 h 81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320" h="81357">
                  <a:moveTo>
                    <a:pt x="52439" y="76524"/>
                  </a:moveTo>
                  <a:lnTo>
                    <a:pt x="24671" y="237"/>
                  </a:lnTo>
                  <a:lnTo>
                    <a:pt x="10738" y="5307"/>
                  </a:lnTo>
                  <a:lnTo>
                    <a:pt x="119" y="24462"/>
                  </a:lnTo>
                  <a:lnTo>
                    <a:pt x="5577" y="39460"/>
                  </a:lnTo>
                  <a:lnTo>
                    <a:pt x="16204" y="20304"/>
                  </a:lnTo>
                  <a:lnTo>
                    <a:pt x="38506" y="81594"/>
                  </a:lnTo>
                  <a:lnTo>
                    <a:pt x="52439" y="76524"/>
                  </a:lnTo>
                  <a:close/>
                </a:path>
              </a:pathLst>
            </a:custGeom>
            <a:solidFill>
              <a:srgbClr val="231F20"/>
            </a:solidFill>
            <a:ln w="7575" cap="flat">
              <a:noFill/>
              <a:prstDash val="solid"/>
              <a:round/>
            </a:ln>
          </p:spPr>
          <p:txBody>
            <a:bodyPr rtlCol="0" anchor="ctr"/>
            <a:lstStyle/>
            <a:p>
              <a:endParaRPr lang="en-GB"/>
            </a:p>
          </p:txBody>
        </p:sp>
        <p:sp>
          <p:nvSpPr>
            <p:cNvPr id="548" name="Freeform: Shape 547">
              <a:extLst>
                <a:ext uri="{FF2B5EF4-FFF2-40B4-BE49-F238E27FC236}">
                  <a16:creationId xmlns:a16="http://schemas.microsoft.com/office/drawing/2014/main" id="{0F548DD2-B6A9-4A5A-B9E8-7ADA6048F55F}"/>
                </a:ext>
              </a:extLst>
            </p:cNvPr>
            <p:cNvSpPr/>
            <p:nvPr/>
          </p:nvSpPr>
          <p:spPr>
            <a:xfrm>
              <a:off x="4428623" y="3980096"/>
              <a:ext cx="138451" cy="138458"/>
            </a:xfrm>
            <a:custGeom>
              <a:avLst/>
              <a:gdLst>
                <a:gd name="connsiteX0" fmla="*/ 37137 w 138451"/>
                <a:gd name="connsiteY0" fmla="*/ 138733 h 138458"/>
                <a:gd name="connsiteX1" fmla="*/ 138645 w 138451"/>
                <a:gd name="connsiteY1" fmla="*/ 101783 h 138458"/>
                <a:gd name="connsiteX2" fmla="*/ 101703 w 138451"/>
                <a:gd name="connsiteY2" fmla="*/ 274 h 138458"/>
                <a:gd name="connsiteX3" fmla="*/ 194 w 138451"/>
                <a:gd name="connsiteY3" fmla="*/ 37224 h 138458"/>
                <a:gd name="connsiteX4" fmla="*/ 37137 w 138451"/>
                <a:gd name="connsiteY4" fmla="*/ 138733 h 138458"/>
                <a:gd name="connsiteX5" fmla="*/ 128900 w 138451"/>
                <a:gd name="connsiteY5" fmla="*/ 97237 h 138458"/>
                <a:gd name="connsiteX6" fmla="*/ 41682 w 138451"/>
                <a:gd name="connsiteY6" fmla="*/ 128988 h 138458"/>
                <a:gd name="connsiteX7" fmla="*/ 9939 w 138451"/>
                <a:gd name="connsiteY7" fmla="*/ 41770 h 138458"/>
                <a:gd name="connsiteX8" fmla="*/ 97157 w 138451"/>
                <a:gd name="connsiteY8" fmla="*/ 10019 h 138458"/>
                <a:gd name="connsiteX9" fmla="*/ 128900 w 138451"/>
                <a:gd name="connsiteY9" fmla="*/ 97237 h 138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451" h="138458">
                  <a:moveTo>
                    <a:pt x="37137" y="138733"/>
                  </a:moveTo>
                  <a:lnTo>
                    <a:pt x="138645" y="101783"/>
                  </a:lnTo>
                  <a:lnTo>
                    <a:pt x="101703" y="274"/>
                  </a:lnTo>
                  <a:lnTo>
                    <a:pt x="194" y="37224"/>
                  </a:lnTo>
                  <a:lnTo>
                    <a:pt x="37137" y="138733"/>
                  </a:lnTo>
                  <a:close/>
                  <a:moveTo>
                    <a:pt x="128900" y="97237"/>
                  </a:moveTo>
                  <a:lnTo>
                    <a:pt x="41682" y="128988"/>
                  </a:lnTo>
                  <a:cubicBezTo>
                    <a:pt x="41682" y="128988"/>
                    <a:pt x="9939" y="41770"/>
                    <a:pt x="9939" y="41770"/>
                  </a:cubicBezTo>
                  <a:cubicBezTo>
                    <a:pt x="9939" y="41770"/>
                    <a:pt x="97157" y="10019"/>
                    <a:pt x="97157" y="10019"/>
                  </a:cubicBezTo>
                  <a:lnTo>
                    <a:pt x="128900" y="97237"/>
                  </a:lnTo>
                  <a:close/>
                </a:path>
              </a:pathLst>
            </a:custGeom>
            <a:solidFill>
              <a:srgbClr val="231F20"/>
            </a:solidFill>
            <a:ln w="7575" cap="flat">
              <a:noFill/>
              <a:prstDash val="solid"/>
              <a:round/>
            </a:ln>
          </p:spPr>
          <p:txBody>
            <a:bodyPr rtlCol="0" anchor="ctr"/>
            <a:lstStyle/>
            <a:p>
              <a:endParaRPr lang="en-GB"/>
            </a:p>
          </p:txBody>
        </p:sp>
        <p:sp>
          <p:nvSpPr>
            <p:cNvPr id="549" name="Freeform: Shape 548">
              <a:extLst>
                <a:ext uri="{FF2B5EF4-FFF2-40B4-BE49-F238E27FC236}">
                  <a16:creationId xmlns:a16="http://schemas.microsoft.com/office/drawing/2014/main" id="{4F5151B1-1EFA-4279-8D0F-9C4438F0DE43}"/>
                </a:ext>
              </a:extLst>
            </p:cNvPr>
            <p:cNvSpPr/>
            <p:nvPr/>
          </p:nvSpPr>
          <p:spPr>
            <a:xfrm>
              <a:off x="4470568" y="4004884"/>
              <a:ext cx="47340" cy="85389"/>
            </a:xfrm>
            <a:custGeom>
              <a:avLst/>
              <a:gdLst>
                <a:gd name="connsiteX0" fmla="*/ 47533 w 47340"/>
                <a:gd name="connsiteY0" fmla="*/ 1634 h 85389"/>
                <a:gd name="connsiteX1" fmla="*/ 35386 w 47340"/>
                <a:gd name="connsiteY1" fmla="*/ 36760 h 85389"/>
                <a:gd name="connsiteX2" fmla="*/ 26964 w 47340"/>
                <a:gd name="connsiteY2" fmla="*/ 72372 h 85389"/>
                <a:gd name="connsiteX3" fmla="*/ 26478 w 47340"/>
                <a:gd name="connsiteY3" fmla="*/ 75991 h 85389"/>
                <a:gd name="connsiteX4" fmla="*/ 20237 w 47340"/>
                <a:gd name="connsiteY4" fmla="*/ 84937 h 85389"/>
                <a:gd name="connsiteX5" fmla="*/ 16185 w 47340"/>
                <a:gd name="connsiteY5" fmla="*/ 85644 h 85389"/>
                <a:gd name="connsiteX6" fmla="*/ 12567 w 47340"/>
                <a:gd name="connsiteY6" fmla="*/ 84291 h 85389"/>
                <a:gd name="connsiteX7" fmla="*/ 9230 w 47340"/>
                <a:gd name="connsiteY7" fmla="*/ 81213 h 85389"/>
                <a:gd name="connsiteX8" fmla="*/ 4593 w 47340"/>
                <a:gd name="connsiteY8" fmla="*/ 75124 h 85389"/>
                <a:gd name="connsiteX9" fmla="*/ 4168 w 47340"/>
                <a:gd name="connsiteY9" fmla="*/ 74508 h 85389"/>
                <a:gd name="connsiteX10" fmla="*/ 473 w 47340"/>
                <a:gd name="connsiteY10" fmla="*/ 68716 h 85389"/>
                <a:gd name="connsiteX11" fmla="*/ 1766 w 47340"/>
                <a:gd name="connsiteY11" fmla="*/ 62886 h 85389"/>
                <a:gd name="connsiteX12" fmla="*/ 6942 w 47340"/>
                <a:gd name="connsiteY12" fmla="*/ 58553 h 85389"/>
                <a:gd name="connsiteX13" fmla="*/ 8690 w 47340"/>
                <a:gd name="connsiteY13" fmla="*/ 58561 h 85389"/>
                <a:gd name="connsiteX14" fmla="*/ 10933 w 47340"/>
                <a:gd name="connsiteY14" fmla="*/ 60492 h 85389"/>
                <a:gd name="connsiteX15" fmla="*/ 13183 w 47340"/>
                <a:gd name="connsiteY15" fmla="*/ 63167 h 85389"/>
                <a:gd name="connsiteX16" fmla="*/ 17356 w 47340"/>
                <a:gd name="connsiteY16" fmla="*/ 66580 h 85389"/>
                <a:gd name="connsiteX17" fmla="*/ 20906 w 47340"/>
                <a:gd name="connsiteY17" fmla="*/ 54046 h 85389"/>
                <a:gd name="connsiteX18" fmla="*/ 25413 w 47340"/>
                <a:gd name="connsiteY18" fmla="*/ 34373 h 85389"/>
                <a:gd name="connsiteX19" fmla="*/ 29845 w 47340"/>
                <a:gd name="connsiteY19" fmla="*/ 17992 h 85389"/>
                <a:gd name="connsiteX20" fmla="*/ 33319 w 47340"/>
                <a:gd name="connsiteY20" fmla="*/ 9828 h 85389"/>
                <a:gd name="connsiteX21" fmla="*/ 37986 w 47340"/>
                <a:gd name="connsiteY21" fmla="*/ 4903 h 85389"/>
                <a:gd name="connsiteX22" fmla="*/ 46317 w 47340"/>
                <a:gd name="connsiteY22" fmla="*/ 274 h 85389"/>
                <a:gd name="connsiteX23" fmla="*/ 47533 w 47340"/>
                <a:gd name="connsiteY23" fmla="*/ 1634 h 8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340" h="85389">
                  <a:moveTo>
                    <a:pt x="47533" y="1634"/>
                  </a:moveTo>
                  <a:cubicBezTo>
                    <a:pt x="42881" y="13211"/>
                    <a:pt x="38837" y="24925"/>
                    <a:pt x="35386" y="36760"/>
                  </a:cubicBezTo>
                  <a:cubicBezTo>
                    <a:pt x="31943" y="48588"/>
                    <a:pt x="29130" y="60454"/>
                    <a:pt x="26964" y="72372"/>
                  </a:cubicBezTo>
                  <a:cubicBezTo>
                    <a:pt x="26804" y="73254"/>
                    <a:pt x="26652" y="74455"/>
                    <a:pt x="26478" y="75991"/>
                  </a:cubicBezTo>
                  <a:cubicBezTo>
                    <a:pt x="25953" y="80635"/>
                    <a:pt x="23863" y="83615"/>
                    <a:pt x="20237" y="84937"/>
                  </a:cubicBezTo>
                  <a:cubicBezTo>
                    <a:pt x="18701" y="85492"/>
                    <a:pt x="17348" y="85736"/>
                    <a:pt x="16185" y="85644"/>
                  </a:cubicBezTo>
                  <a:cubicBezTo>
                    <a:pt x="15022" y="85553"/>
                    <a:pt x="13814" y="85105"/>
                    <a:pt x="12567" y="84291"/>
                  </a:cubicBezTo>
                  <a:cubicBezTo>
                    <a:pt x="11510" y="83577"/>
                    <a:pt x="10401" y="82551"/>
                    <a:pt x="9230" y="81213"/>
                  </a:cubicBezTo>
                  <a:cubicBezTo>
                    <a:pt x="8059" y="79883"/>
                    <a:pt x="6524" y="77845"/>
                    <a:pt x="4593" y="75124"/>
                  </a:cubicBezTo>
                  <a:cubicBezTo>
                    <a:pt x="4479" y="74964"/>
                    <a:pt x="4335" y="74759"/>
                    <a:pt x="4168" y="74508"/>
                  </a:cubicBezTo>
                  <a:cubicBezTo>
                    <a:pt x="2009" y="71491"/>
                    <a:pt x="785" y="69568"/>
                    <a:pt x="473" y="68716"/>
                  </a:cubicBezTo>
                  <a:cubicBezTo>
                    <a:pt x="-158" y="66991"/>
                    <a:pt x="276" y="65052"/>
                    <a:pt x="1766" y="62886"/>
                  </a:cubicBezTo>
                  <a:cubicBezTo>
                    <a:pt x="3248" y="60712"/>
                    <a:pt x="4973" y="59275"/>
                    <a:pt x="6942" y="58553"/>
                  </a:cubicBezTo>
                  <a:cubicBezTo>
                    <a:pt x="7573" y="58325"/>
                    <a:pt x="8166" y="58325"/>
                    <a:pt x="8690" y="58561"/>
                  </a:cubicBezTo>
                  <a:cubicBezTo>
                    <a:pt x="9222" y="58804"/>
                    <a:pt x="9967" y="59450"/>
                    <a:pt x="10933" y="60492"/>
                  </a:cubicBezTo>
                  <a:cubicBezTo>
                    <a:pt x="11510" y="61145"/>
                    <a:pt x="12271" y="62027"/>
                    <a:pt x="13183" y="63167"/>
                  </a:cubicBezTo>
                  <a:cubicBezTo>
                    <a:pt x="15273" y="65691"/>
                    <a:pt x="16657" y="66831"/>
                    <a:pt x="17356" y="66580"/>
                  </a:cubicBezTo>
                  <a:cubicBezTo>
                    <a:pt x="17964" y="66352"/>
                    <a:pt x="19142" y="62179"/>
                    <a:pt x="20906" y="54046"/>
                  </a:cubicBezTo>
                  <a:cubicBezTo>
                    <a:pt x="22593" y="46269"/>
                    <a:pt x="24098" y="39717"/>
                    <a:pt x="25413" y="34373"/>
                  </a:cubicBezTo>
                  <a:cubicBezTo>
                    <a:pt x="27238" y="26901"/>
                    <a:pt x="28720" y="21443"/>
                    <a:pt x="29845" y="17992"/>
                  </a:cubicBezTo>
                  <a:cubicBezTo>
                    <a:pt x="30970" y="14564"/>
                    <a:pt x="32133" y="11843"/>
                    <a:pt x="33319" y="9828"/>
                  </a:cubicBezTo>
                  <a:cubicBezTo>
                    <a:pt x="34360" y="8088"/>
                    <a:pt x="35911" y="6431"/>
                    <a:pt x="37986" y="4903"/>
                  </a:cubicBezTo>
                  <a:cubicBezTo>
                    <a:pt x="40061" y="3352"/>
                    <a:pt x="42843" y="1809"/>
                    <a:pt x="46317" y="274"/>
                  </a:cubicBezTo>
                  <a:lnTo>
                    <a:pt x="47533" y="1634"/>
                  </a:lnTo>
                  <a:close/>
                </a:path>
              </a:pathLst>
            </a:custGeom>
            <a:solidFill>
              <a:srgbClr val="231F20"/>
            </a:solidFill>
            <a:ln w="7575" cap="flat">
              <a:noFill/>
              <a:prstDash val="solid"/>
              <a:round/>
            </a:ln>
          </p:spPr>
          <p:txBody>
            <a:bodyPr rtlCol="0" anchor="ctr"/>
            <a:lstStyle/>
            <a:p>
              <a:endParaRPr lang="en-GB"/>
            </a:p>
          </p:txBody>
        </p:sp>
        <p:sp>
          <p:nvSpPr>
            <p:cNvPr id="550" name="Freeform: Shape 549">
              <a:extLst>
                <a:ext uri="{FF2B5EF4-FFF2-40B4-BE49-F238E27FC236}">
                  <a16:creationId xmlns:a16="http://schemas.microsoft.com/office/drawing/2014/main" id="{9273464D-4ABA-4996-8A7F-69D4FE4F8B52}"/>
                </a:ext>
              </a:extLst>
            </p:cNvPr>
            <p:cNvSpPr/>
            <p:nvPr/>
          </p:nvSpPr>
          <p:spPr>
            <a:xfrm>
              <a:off x="4349729" y="3847460"/>
              <a:ext cx="177947" cy="78712"/>
            </a:xfrm>
            <a:custGeom>
              <a:avLst/>
              <a:gdLst>
                <a:gd name="connsiteX0" fmla="*/ 178117 w 177947"/>
                <a:gd name="connsiteY0" fmla="*/ 16276 h 78712"/>
                <a:gd name="connsiteX1" fmla="*/ 6015 w 177947"/>
                <a:gd name="connsiteY1" fmla="*/ 78919 h 78712"/>
                <a:gd name="connsiteX2" fmla="*/ 169 w 177947"/>
                <a:gd name="connsiteY2" fmla="*/ 62849 h 78712"/>
                <a:gd name="connsiteX3" fmla="*/ 172272 w 177947"/>
                <a:gd name="connsiteY3" fmla="*/ 207 h 78712"/>
                <a:gd name="connsiteX4" fmla="*/ 178117 w 177947"/>
                <a:gd name="connsiteY4" fmla="*/ 16276 h 78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47" h="78712">
                  <a:moveTo>
                    <a:pt x="178117" y="16276"/>
                  </a:moveTo>
                  <a:lnTo>
                    <a:pt x="6015" y="78919"/>
                  </a:lnTo>
                  <a:lnTo>
                    <a:pt x="169" y="62849"/>
                  </a:lnTo>
                  <a:lnTo>
                    <a:pt x="172272" y="207"/>
                  </a:lnTo>
                  <a:lnTo>
                    <a:pt x="178117" y="16276"/>
                  </a:lnTo>
                  <a:close/>
                </a:path>
              </a:pathLst>
            </a:custGeom>
            <a:solidFill>
              <a:srgbClr val="231F20"/>
            </a:solidFill>
            <a:ln w="7575" cap="flat">
              <a:noFill/>
              <a:prstDash val="solid"/>
              <a:round/>
            </a:ln>
          </p:spPr>
          <p:txBody>
            <a:bodyPr rtlCol="0" anchor="ctr"/>
            <a:lstStyle/>
            <a:p>
              <a:endParaRPr lang="en-GB"/>
            </a:p>
          </p:txBody>
        </p:sp>
        <p:sp>
          <p:nvSpPr>
            <p:cNvPr id="551" name="Freeform: Shape 550">
              <a:extLst>
                <a:ext uri="{FF2B5EF4-FFF2-40B4-BE49-F238E27FC236}">
                  <a16:creationId xmlns:a16="http://schemas.microsoft.com/office/drawing/2014/main" id="{262BE71C-51E7-473F-AA05-D7ACDCD9AD83}"/>
                </a:ext>
              </a:extLst>
            </p:cNvPr>
            <p:cNvSpPr/>
            <p:nvPr/>
          </p:nvSpPr>
          <p:spPr>
            <a:xfrm>
              <a:off x="4360127" y="3876041"/>
              <a:ext cx="177955" cy="78704"/>
            </a:xfrm>
            <a:custGeom>
              <a:avLst/>
              <a:gdLst>
                <a:gd name="connsiteX0" fmla="*/ 178129 w 177955"/>
                <a:gd name="connsiteY0" fmla="*/ 16280 h 78704"/>
                <a:gd name="connsiteX1" fmla="*/ 6019 w 177955"/>
                <a:gd name="connsiteY1" fmla="*/ 78923 h 78704"/>
                <a:gd name="connsiteX2" fmla="*/ 174 w 177955"/>
                <a:gd name="connsiteY2" fmla="*/ 62854 h 78704"/>
                <a:gd name="connsiteX3" fmla="*/ 172276 w 177955"/>
                <a:gd name="connsiteY3" fmla="*/ 219 h 78704"/>
                <a:gd name="connsiteX4" fmla="*/ 178129 w 177955"/>
                <a:gd name="connsiteY4" fmla="*/ 16280 h 78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04">
                  <a:moveTo>
                    <a:pt x="178129" y="16280"/>
                  </a:moveTo>
                  <a:lnTo>
                    <a:pt x="6019" y="78923"/>
                  </a:lnTo>
                  <a:lnTo>
                    <a:pt x="174" y="62854"/>
                  </a:lnTo>
                  <a:lnTo>
                    <a:pt x="172276" y="219"/>
                  </a:lnTo>
                  <a:lnTo>
                    <a:pt x="178129" y="16280"/>
                  </a:lnTo>
                  <a:close/>
                </a:path>
              </a:pathLst>
            </a:custGeom>
            <a:solidFill>
              <a:srgbClr val="231F20"/>
            </a:solidFill>
            <a:ln w="7575" cap="flat">
              <a:noFill/>
              <a:prstDash val="solid"/>
              <a:round/>
            </a:ln>
          </p:spPr>
          <p:txBody>
            <a:bodyPr rtlCol="0" anchor="ctr"/>
            <a:lstStyle/>
            <a:p>
              <a:endParaRPr lang="en-GB"/>
            </a:p>
          </p:txBody>
        </p:sp>
        <p:sp>
          <p:nvSpPr>
            <p:cNvPr id="552" name="Freeform: Shape 551">
              <a:extLst>
                <a:ext uri="{FF2B5EF4-FFF2-40B4-BE49-F238E27FC236}">
                  <a16:creationId xmlns:a16="http://schemas.microsoft.com/office/drawing/2014/main" id="{40F45A9B-097B-441D-9948-4C4A2DDC9109}"/>
                </a:ext>
              </a:extLst>
            </p:cNvPr>
            <p:cNvSpPr/>
            <p:nvPr/>
          </p:nvSpPr>
          <p:spPr>
            <a:xfrm>
              <a:off x="4370526" y="3904607"/>
              <a:ext cx="177955" cy="78712"/>
            </a:xfrm>
            <a:custGeom>
              <a:avLst/>
              <a:gdLst>
                <a:gd name="connsiteX0" fmla="*/ 178133 w 177955"/>
                <a:gd name="connsiteY0" fmla="*/ 16300 h 78712"/>
                <a:gd name="connsiteX1" fmla="*/ 6024 w 177955"/>
                <a:gd name="connsiteY1" fmla="*/ 78942 h 78712"/>
                <a:gd name="connsiteX2" fmla="*/ 178 w 177955"/>
                <a:gd name="connsiteY2" fmla="*/ 62873 h 78712"/>
                <a:gd name="connsiteX3" fmla="*/ 172280 w 177955"/>
                <a:gd name="connsiteY3" fmla="*/ 230 h 78712"/>
                <a:gd name="connsiteX4" fmla="*/ 178133 w 177955"/>
                <a:gd name="connsiteY4" fmla="*/ 16300 h 78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12">
                  <a:moveTo>
                    <a:pt x="178133" y="16300"/>
                  </a:moveTo>
                  <a:lnTo>
                    <a:pt x="6024" y="78942"/>
                  </a:lnTo>
                  <a:lnTo>
                    <a:pt x="178" y="62873"/>
                  </a:lnTo>
                  <a:lnTo>
                    <a:pt x="172280" y="230"/>
                  </a:lnTo>
                  <a:lnTo>
                    <a:pt x="178133" y="16300"/>
                  </a:lnTo>
                  <a:close/>
                </a:path>
              </a:pathLst>
            </a:custGeom>
            <a:solidFill>
              <a:srgbClr val="231F20"/>
            </a:solidFill>
            <a:ln w="7575" cap="flat">
              <a:noFill/>
              <a:prstDash val="solid"/>
              <a:round/>
            </a:ln>
          </p:spPr>
          <p:txBody>
            <a:bodyPr rtlCol="0" anchor="ctr"/>
            <a:lstStyle/>
            <a:p>
              <a:endParaRPr lang="en-GB"/>
            </a:p>
          </p:txBody>
        </p:sp>
        <p:sp>
          <p:nvSpPr>
            <p:cNvPr id="553" name="Freeform: Shape 552">
              <a:extLst>
                <a:ext uri="{FF2B5EF4-FFF2-40B4-BE49-F238E27FC236}">
                  <a16:creationId xmlns:a16="http://schemas.microsoft.com/office/drawing/2014/main" id="{1927DB68-0D8F-4D9A-8540-E7A429873B50}"/>
                </a:ext>
              </a:extLst>
            </p:cNvPr>
            <p:cNvSpPr/>
            <p:nvPr/>
          </p:nvSpPr>
          <p:spPr>
            <a:xfrm>
              <a:off x="4458930" y="4147493"/>
              <a:ext cx="177955" cy="78704"/>
            </a:xfrm>
            <a:custGeom>
              <a:avLst/>
              <a:gdLst>
                <a:gd name="connsiteX0" fmla="*/ 178170 w 177955"/>
                <a:gd name="connsiteY0" fmla="*/ 16393 h 78704"/>
                <a:gd name="connsiteX1" fmla="*/ 6060 w 177955"/>
                <a:gd name="connsiteY1" fmla="*/ 79036 h 78704"/>
                <a:gd name="connsiteX2" fmla="*/ 215 w 177955"/>
                <a:gd name="connsiteY2" fmla="*/ 62974 h 78704"/>
                <a:gd name="connsiteX3" fmla="*/ 172317 w 177955"/>
                <a:gd name="connsiteY3" fmla="*/ 332 h 78704"/>
                <a:gd name="connsiteX4" fmla="*/ 178170 w 177955"/>
                <a:gd name="connsiteY4" fmla="*/ 16393 h 78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04">
                  <a:moveTo>
                    <a:pt x="178170" y="16393"/>
                  </a:moveTo>
                  <a:lnTo>
                    <a:pt x="6060" y="79036"/>
                  </a:lnTo>
                  <a:lnTo>
                    <a:pt x="215" y="62974"/>
                  </a:lnTo>
                  <a:lnTo>
                    <a:pt x="172317" y="332"/>
                  </a:lnTo>
                  <a:lnTo>
                    <a:pt x="178170" y="16393"/>
                  </a:lnTo>
                  <a:close/>
                </a:path>
              </a:pathLst>
            </a:custGeom>
            <a:solidFill>
              <a:srgbClr val="231F20"/>
            </a:solidFill>
            <a:ln w="7575" cap="flat">
              <a:noFill/>
              <a:prstDash val="solid"/>
              <a:round/>
            </a:ln>
          </p:spPr>
          <p:txBody>
            <a:bodyPr rtlCol="0" anchor="ctr"/>
            <a:lstStyle/>
            <a:p>
              <a:endParaRPr lang="en-GB"/>
            </a:p>
          </p:txBody>
        </p:sp>
        <p:sp>
          <p:nvSpPr>
            <p:cNvPr id="554" name="Freeform: Shape 553">
              <a:extLst>
                <a:ext uri="{FF2B5EF4-FFF2-40B4-BE49-F238E27FC236}">
                  <a16:creationId xmlns:a16="http://schemas.microsoft.com/office/drawing/2014/main" id="{D2280028-D219-441C-A008-32EE1DE356B2}"/>
                </a:ext>
              </a:extLst>
            </p:cNvPr>
            <p:cNvSpPr/>
            <p:nvPr/>
          </p:nvSpPr>
          <p:spPr>
            <a:xfrm>
              <a:off x="4469328" y="4176067"/>
              <a:ext cx="177955" cy="78704"/>
            </a:xfrm>
            <a:custGeom>
              <a:avLst/>
              <a:gdLst>
                <a:gd name="connsiteX0" fmla="*/ 178175 w 177955"/>
                <a:gd name="connsiteY0" fmla="*/ 16413 h 78704"/>
                <a:gd name="connsiteX1" fmla="*/ 6065 w 177955"/>
                <a:gd name="connsiteY1" fmla="*/ 79048 h 78704"/>
                <a:gd name="connsiteX2" fmla="*/ 219 w 177955"/>
                <a:gd name="connsiteY2" fmla="*/ 62986 h 78704"/>
                <a:gd name="connsiteX3" fmla="*/ 172322 w 177955"/>
                <a:gd name="connsiteY3" fmla="*/ 343 h 78704"/>
                <a:gd name="connsiteX4" fmla="*/ 178175 w 177955"/>
                <a:gd name="connsiteY4" fmla="*/ 16413 h 78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04">
                  <a:moveTo>
                    <a:pt x="178175" y="16413"/>
                  </a:moveTo>
                  <a:lnTo>
                    <a:pt x="6065" y="79048"/>
                  </a:lnTo>
                  <a:lnTo>
                    <a:pt x="219" y="62986"/>
                  </a:lnTo>
                  <a:lnTo>
                    <a:pt x="172322" y="343"/>
                  </a:lnTo>
                  <a:lnTo>
                    <a:pt x="178175" y="16413"/>
                  </a:lnTo>
                  <a:close/>
                </a:path>
              </a:pathLst>
            </a:custGeom>
            <a:solidFill>
              <a:srgbClr val="231F20"/>
            </a:solidFill>
            <a:ln w="7575" cap="flat">
              <a:noFill/>
              <a:prstDash val="solid"/>
              <a:round/>
            </a:ln>
          </p:spPr>
          <p:txBody>
            <a:bodyPr rtlCol="0" anchor="ctr"/>
            <a:lstStyle/>
            <a:p>
              <a:endParaRPr lang="en-GB"/>
            </a:p>
          </p:txBody>
        </p:sp>
        <p:sp>
          <p:nvSpPr>
            <p:cNvPr id="555" name="Freeform: Shape 554">
              <a:extLst>
                <a:ext uri="{FF2B5EF4-FFF2-40B4-BE49-F238E27FC236}">
                  <a16:creationId xmlns:a16="http://schemas.microsoft.com/office/drawing/2014/main" id="{8EF405AF-17EA-4852-B033-0F9044AD0CCC}"/>
                </a:ext>
              </a:extLst>
            </p:cNvPr>
            <p:cNvSpPr/>
            <p:nvPr/>
          </p:nvSpPr>
          <p:spPr>
            <a:xfrm>
              <a:off x="4479727" y="4204640"/>
              <a:ext cx="177955" cy="78712"/>
            </a:xfrm>
            <a:custGeom>
              <a:avLst/>
              <a:gdLst>
                <a:gd name="connsiteX0" fmla="*/ 178179 w 177955"/>
                <a:gd name="connsiteY0" fmla="*/ 16425 h 78712"/>
                <a:gd name="connsiteX1" fmla="*/ 6069 w 177955"/>
                <a:gd name="connsiteY1" fmla="*/ 79067 h 78712"/>
                <a:gd name="connsiteX2" fmla="*/ 224 w 177955"/>
                <a:gd name="connsiteY2" fmla="*/ 62998 h 78712"/>
                <a:gd name="connsiteX3" fmla="*/ 172326 w 177955"/>
                <a:gd name="connsiteY3" fmla="*/ 355 h 78712"/>
                <a:gd name="connsiteX4" fmla="*/ 178179 w 177955"/>
                <a:gd name="connsiteY4" fmla="*/ 16425 h 78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955" h="78712">
                  <a:moveTo>
                    <a:pt x="178179" y="16425"/>
                  </a:moveTo>
                  <a:lnTo>
                    <a:pt x="6069" y="79067"/>
                  </a:lnTo>
                  <a:lnTo>
                    <a:pt x="224" y="62998"/>
                  </a:lnTo>
                  <a:lnTo>
                    <a:pt x="172326" y="355"/>
                  </a:lnTo>
                  <a:lnTo>
                    <a:pt x="178179" y="16425"/>
                  </a:lnTo>
                  <a:close/>
                </a:path>
              </a:pathLst>
            </a:custGeom>
            <a:solidFill>
              <a:srgbClr val="231F20"/>
            </a:solidFill>
            <a:ln w="7575" cap="flat">
              <a:noFill/>
              <a:prstDash val="solid"/>
              <a:round/>
            </a:ln>
          </p:spPr>
          <p:txBody>
            <a:bodyPr rtlCol="0" anchor="ctr"/>
            <a:lstStyle/>
            <a:p>
              <a:endParaRPr lang="en-GB"/>
            </a:p>
          </p:txBody>
        </p:sp>
        <p:sp>
          <p:nvSpPr>
            <p:cNvPr id="556" name="Freeform: Shape 555">
              <a:extLst>
                <a:ext uri="{FF2B5EF4-FFF2-40B4-BE49-F238E27FC236}">
                  <a16:creationId xmlns:a16="http://schemas.microsoft.com/office/drawing/2014/main" id="{9684EAF9-8FA5-4814-BFCA-3E8880B6E652}"/>
                </a:ext>
              </a:extLst>
            </p:cNvPr>
            <p:cNvSpPr/>
            <p:nvPr/>
          </p:nvSpPr>
          <p:spPr>
            <a:xfrm>
              <a:off x="4397429" y="4220127"/>
              <a:ext cx="67924" cy="87245"/>
            </a:xfrm>
            <a:custGeom>
              <a:avLst/>
              <a:gdLst>
                <a:gd name="connsiteX0" fmla="*/ 68091 w 67924"/>
                <a:gd name="connsiteY0" fmla="*/ 70719 h 87245"/>
                <a:gd name="connsiteX1" fmla="*/ 63522 w 67924"/>
                <a:gd name="connsiteY1" fmla="*/ 58184 h 87245"/>
                <a:gd name="connsiteX2" fmla="*/ 34060 w 67924"/>
                <a:gd name="connsiteY2" fmla="*/ 68909 h 87245"/>
                <a:gd name="connsiteX3" fmla="*/ 46374 w 67924"/>
                <a:gd name="connsiteY3" fmla="*/ 36398 h 87245"/>
                <a:gd name="connsiteX4" fmla="*/ 48160 w 67924"/>
                <a:gd name="connsiteY4" fmla="*/ 15974 h 87245"/>
                <a:gd name="connsiteX5" fmla="*/ 16941 w 67924"/>
                <a:gd name="connsiteY5" fmla="*/ 2215 h 87245"/>
                <a:gd name="connsiteX6" fmla="*/ 1807 w 67924"/>
                <a:gd name="connsiteY6" fmla="*/ 32963 h 87245"/>
                <a:gd name="connsiteX7" fmla="*/ 15733 w 67924"/>
                <a:gd name="connsiteY7" fmla="*/ 27892 h 87245"/>
                <a:gd name="connsiteX8" fmla="*/ 21510 w 67924"/>
                <a:gd name="connsiteY8" fmla="*/ 14750 h 87245"/>
                <a:gd name="connsiteX9" fmla="*/ 34189 w 67924"/>
                <a:gd name="connsiteY9" fmla="*/ 20937 h 87245"/>
                <a:gd name="connsiteX10" fmla="*/ 33581 w 67924"/>
                <a:gd name="connsiteY10" fmla="*/ 31594 h 87245"/>
                <a:gd name="connsiteX11" fmla="*/ 17131 w 67924"/>
                <a:gd name="connsiteY11" fmla="*/ 75074 h 87245"/>
                <a:gd name="connsiteX12" fmla="*/ 21692 w 67924"/>
                <a:gd name="connsiteY12" fmla="*/ 87609 h 87245"/>
                <a:gd name="connsiteX13" fmla="*/ 68091 w 67924"/>
                <a:gd name="connsiteY13" fmla="*/ 70719 h 87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924" h="87245">
                  <a:moveTo>
                    <a:pt x="68091" y="70719"/>
                  </a:moveTo>
                  <a:lnTo>
                    <a:pt x="63522" y="58184"/>
                  </a:lnTo>
                  <a:lnTo>
                    <a:pt x="34060" y="68909"/>
                  </a:lnTo>
                  <a:lnTo>
                    <a:pt x="46374" y="36398"/>
                  </a:lnTo>
                  <a:cubicBezTo>
                    <a:pt x="49399" y="28379"/>
                    <a:pt x="50851" y="23362"/>
                    <a:pt x="48160" y="15974"/>
                  </a:cubicBezTo>
                  <a:cubicBezTo>
                    <a:pt x="43166" y="2253"/>
                    <a:pt x="30441" y="-2695"/>
                    <a:pt x="16941" y="2215"/>
                  </a:cubicBezTo>
                  <a:cubicBezTo>
                    <a:pt x="3875" y="6974"/>
                    <a:pt x="-3263" y="19037"/>
                    <a:pt x="1807" y="32963"/>
                  </a:cubicBezTo>
                  <a:lnTo>
                    <a:pt x="15733" y="27892"/>
                  </a:lnTo>
                  <a:cubicBezTo>
                    <a:pt x="13042" y="20504"/>
                    <a:pt x="16903" y="16430"/>
                    <a:pt x="21510" y="14750"/>
                  </a:cubicBezTo>
                  <a:cubicBezTo>
                    <a:pt x="27401" y="12606"/>
                    <a:pt x="32129" y="15251"/>
                    <a:pt x="34189" y="20937"/>
                  </a:cubicBezTo>
                  <a:cubicBezTo>
                    <a:pt x="35481" y="24472"/>
                    <a:pt x="35162" y="27254"/>
                    <a:pt x="33581" y="31594"/>
                  </a:cubicBezTo>
                  <a:lnTo>
                    <a:pt x="17131" y="75074"/>
                  </a:lnTo>
                  <a:lnTo>
                    <a:pt x="21692" y="87609"/>
                  </a:lnTo>
                  <a:lnTo>
                    <a:pt x="68091" y="70719"/>
                  </a:lnTo>
                  <a:close/>
                </a:path>
              </a:pathLst>
            </a:custGeom>
            <a:solidFill>
              <a:srgbClr val="231F20"/>
            </a:solidFill>
            <a:ln w="7575" cap="flat">
              <a:noFill/>
              <a:prstDash val="solid"/>
              <a:round/>
            </a:ln>
          </p:spPr>
          <p:txBody>
            <a:bodyPr rtlCol="0" anchor="ctr"/>
            <a:lstStyle/>
            <a:p>
              <a:endParaRPr lang="en-GB"/>
            </a:p>
          </p:txBody>
        </p:sp>
        <p:sp>
          <p:nvSpPr>
            <p:cNvPr id="557" name="Freeform: Shape 556">
              <a:extLst>
                <a:ext uri="{FF2B5EF4-FFF2-40B4-BE49-F238E27FC236}">
                  <a16:creationId xmlns:a16="http://schemas.microsoft.com/office/drawing/2014/main" id="{AB36DB80-ACE6-4559-AA29-03F2CD4A4041}"/>
                </a:ext>
              </a:extLst>
            </p:cNvPr>
            <p:cNvSpPr/>
            <p:nvPr/>
          </p:nvSpPr>
          <p:spPr>
            <a:xfrm>
              <a:off x="4537824" y="4280129"/>
              <a:ext cx="138458" cy="138458"/>
            </a:xfrm>
            <a:custGeom>
              <a:avLst/>
              <a:gdLst>
                <a:gd name="connsiteX0" fmla="*/ 37190 w 138458"/>
                <a:gd name="connsiteY0" fmla="*/ 138858 h 138458"/>
                <a:gd name="connsiteX1" fmla="*/ 138698 w 138458"/>
                <a:gd name="connsiteY1" fmla="*/ 101915 h 138458"/>
                <a:gd name="connsiteX2" fmla="*/ 101748 w 138458"/>
                <a:gd name="connsiteY2" fmla="*/ 399 h 138458"/>
                <a:gd name="connsiteX3" fmla="*/ 240 w 138458"/>
                <a:gd name="connsiteY3" fmla="*/ 37342 h 138458"/>
                <a:gd name="connsiteX4" fmla="*/ 37190 w 138458"/>
                <a:gd name="connsiteY4" fmla="*/ 138858 h 138458"/>
                <a:gd name="connsiteX5" fmla="*/ 128953 w 138458"/>
                <a:gd name="connsiteY5" fmla="*/ 97370 h 138458"/>
                <a:gd name="connsiteX6" fmla="*/ 41735 w 138458"/>
                <a:gd name="connsiteY6" fmla="*/ 129113 h 138458"/>
                <a:gd name="connsiteX7" fmla="*/ 9984 w 138458"/>
                <a:gd name="connsiteY7" fmla="*/ 41887 h 138458"/>
                <a:gd name="connsiteX8" fmla="*/ 97203 w 138458"/>
                <a:gd name="connsiteY8" fmla="*/ 10144 h 138458"/>
                <a:gd name="connsiteX9" fmla="*/ 128953 w 138458"/>
                <a:gd name="connsiteY9" fmla="*/ 97370 h 138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458" h="138458">
                  <a:moveTo>
                    <a:pt x="37190" y="138858"/>
                  </a:moveTo>
                  <a:lnTo>
                    <a:pt x="138698" y="101915"/>
                  </a:lnTo>
                  <a:lnTo>
                    <a:pt x="101748" y="399"/>
                  </a:lnTo>
                  <a:lnTo>
                    <a:pt x="240" y="37342"/>
                  </a:lnTo>
                  <a:lnTo>
                    <a:pt x="37190" y="138858"/>
                  </a:lnTo>
                  <a:close/>
                  <a:moveTo>
                    <a:pt x="128953" y="97370"/>
                  </a:moveTo>
                  <a:lnTo>
                    <a:pt x="41735" y="129113"/>
                  </a:lnTo>
                  <a:cubicBezTo>
                    <a:pt x="41735" y="129113"/>
                    <a:pt x="9984" y="41887"/>
                    <a:pt x="9984" y="41887"/>
                  </a:cubicBezTo>
                  <a:cubicBezTo>
                    <a:pt x="9984" y="41887"/>
                    <a:pt x="97203" y="10144"/>
                    <a:pt x="97203" y="10144"/>
                  </a:cubicBezTo>
                  <a:lnTo>
                    <a:pt x="128953" y="97370"/>
                  </a:lnTo>
                  <a:close/>
                </a:path>
              </a:pathLst>
            </a:custGeom>
            <a:solidFill>
              <a:srgbClr val="231F20"/>
            </a:solidFill>
            <a:ln w="7575" cap="flat">
              <a:noFill/>
              <a:prstDash val="solid"/>
              <a:round/>
            </a:ln>
          </p:spPr>
          <p:txBody>
            <a:bodyPr rtlCol="0" anchor="ctr"/>
            <a:lstStyle/>
            <a:p>
              <a:endParaRPr lang="en-GB"/>
            </a:p>
          </p:txBody>
        </p:sp>
        <p:sp>
          <p:nvSpPr>
            <p:cNvPr id="558" name="Freeform: Shape 557">
              <a:extLst>
                <a:ext uri="{FF2B5EF4-FFF2-40B4-BE49-F238E27FC236}">
                  <a16:creationId xmlns:a16="http://schemas.microsoft.com/office/drawing/2014/main" id="{2EDF0449-E3FD-4D9E-A268-D932164A6E9B}"/>
                </a:ext>
              </a:extLst>
            </p:cNvPr>
            <p:cNvSpPr/>
            <p:nvPr/>
          </p:nvSpPr>
          <p:spPr>
            <a:xfrm>
              <a:off x="4579774" y="4304909"/>
              <a:ext cx="47336" cy="85394"/>
            </a:xfrm>
            <a:custGeom>
              <a:avLst/>
              <a:gdLst>
                <a:gd name="connsiteX0" fmla="*/ 47574 w 47336"/>
                <a:gd name="connsiteY0" fmla="*/ 1759 h 85394"/>
                <a:gd name="connsiteX1" fmla="*/ 35427 w 47336"/>
                <a:gd name="connsiteY1" fmla="*/ 36885 h 85394"/>
                <a:gd name="connsiteX2" fmla="*/ 27005 w 47336"/>
                <a:gd name="connsiteY2" fmla="*/ 72505 h 85394"/>
                <a:gd name="connsiteX3" fmla="*/ 26526 w 47336"/>
                <a:gd name="connsiteY3" fmla="*/ 76123 h 85394"/>
                <a:gd name="connsiteX4" fmla="*/ 20285 w 47336"/>
                <a:gd name="connsiteY4" fmla="*/ 85062 h 85394"/>
                <a:gd name="connsiteX5" fmla="*/ 16226 w 47336"/>
                <a:gd name="connsiteY5" fmla="*/ 85777 h 85394"/>
                <a:gd name="connsiteX6" fmla="*/ 12608 w 47336"/>
                <a:gd name="connsiteY6" fmla="*/ 84432 h 85394"/>
                <a:gd name="connsiteX7" fmla="*/ 9271 w 47336"/>
                <a:gd name="connsiteY7" fmla="*/ 81345 h 85394"/>
                <a:gd name="connsiteX8" fmla="*/ 4642 w 47336"/>
                <a:gd name="connsiteY8" fmla="*/ 75257 h 85394"/>
                <a:gd name="connsiteX9" fmla="*/ 4208 w 47336"/>
                <a:gd name="connsiteY9" fmla="*/ 74649 h 85394"/>
                <a:gd name="connsiteX10" fmla="*/ 514 w 47336"/>
                <a:gd name="connsiteY10" fmla="*/ 68841 h 85394"/>
                <a:gd name="connsiteX11" fmla="*/ 1806 w 47336"/>
                <a:gd name="connsiteY11" fmla="*/ 63019 h 85394"/>
                <a:gd name="connsiteX12" fmla="*/ 6990 w 47336"/>
                <a:gd name="connsiteY12" fmla="*/ 58686 h 85394"/>
                <a:gd name="connsiteX13" fmla="*/ 8731 w 47336"/>
                <a:gd name="connsiteY13" fmla="*/ 58693 h 85394"/>
                <a:gd name="connsiteX14" fmla="*/ 10974 w 47336"/>
                <a:gd name="connsiteY14" fmla="*/ 60616 h 85394"/>
                <a:gd name="connsiteX15" fmla="*/ 13231 w 47336"/>
                <a:gd name="connsiteY15" fmla="*/ 63292 h 85394"/>
                <a:gd name="connsiteX16" fmla="*/ 17404 w 47336"/>
                <a:gd name="connsiteY16" fmla="*/ 66705 h 85394"/>
                <a:gd name="connsiteX17" fmla="*/ 20947 w 47336"/>
                <a:gd name="connsiteY17" fmla="*/ 54171 h 85394"/>
                <a:gd name="connsiteX18" fmla="*/ 25454 w 47336"/>
                <a:gd name="connsiteY18" fmla="*/ 34506 h 85394"/>
                <a:gd name="connsiteX19" fmla="*/ 29886 w 47336"/>
                <a:gd name="connsiteY19" fmla="*/ 18125 h 85394"/>
                <a:gd name="connsiteX20" fmla="*/ 33360 w 47336"/>
                <a:gd name="connsiteY20" fmla="*/ 9953 h 85394"/>
                <a:gd name="connsiteX21" fmla="*/ 38034 w 47336"/>
                <a:gd name="connsiteY21" fmla="*/ 5028 h 85394"/>
                <a:gd name="connsiteX22" fmla="*/ 46358 w 47336"/>
                <a:gd name="connsiteY22" fmla="*/ 399 h 85394"/>
                <a:gd name="connsiteX23" fmla="*/ 47574 w 47336"/>
                <a:gd name="connsiteY23" fmla="*/ 1759 h 8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336" h="85394">
                  <a:moveTo>
                    <a:pt x="47574" y="1759"/>
                  </a:moveTo>
                  <a:cubicBezTo>
                    <a:pt x="42922" y="13344"/>
                    <a:pt x="38878" y="25050"/>
                    <a:pt x="35427" y="36885"/>
                  </a:cubicBezTo>
                  <a:cubicBezTo>
                    <a:pt x="31984" y="48720"/>
                    <a:pt x="29171" y="60586"/>
                    <a:pt x="27005" y="72505"/>
                  </a:cubicBezTo>
                  <a:cubicBezTo>
                    <a:pt x="26845" y="73387"/>
                    <a:pt x="26686" y="74588"/>
                    <a:pt x="26526" y="76123"/>
                  </a:cubicBezTo>
                  <a:cubicBezTo>
                    <a:pt x="25994" y="80775"/>
                    <a:pt x="23911" y="83740"/>
                    <a:pt x="20285" y="85062"/>
                  </a:cubicBezTo>
                  <a:cubicBezTo>
                    <a:pt x="18735" y="85625"/>
                    <a:pt x="17389" y="85861"/>
                    <a:pt x="16226" y="85777"/>
                  </a:cubicBezTo>
                  <a:cubicBezTo>
                    <a:pt x="15063" y="85686"/>
                    <a:pt x="13854" y="85230"/>
                    <a:pt x="12608" y="84432"/>
                  </a:cubicBezTo>
                  <a:cubicBezTo>
                    <a:pt x="11559" y="83709"/>
                    <a:pt x="10449" y="82676"/>
                    <a:pt x="9271" y="81345"/>
                  </a:cubicBezTo>
                  <a:cubicBezTo>
                    <a:pt x="8100" y="80008"/>
                    <a:pt x="6565" y="77978"/>
                    <a:pt x="4642" y="75257"/>
                  </a:cubicBezTo>
                  <a:cubicBezTo>
                    <a:pt x="4512" y="75090"/>
                    <a:pt x="4376" y="74884"/>
                    <a:pt x="4208" y="74649"/>
                  </a:cubicBezTo>
                  <a:cubicBezTo>
                    <a:pt x="2057" y="71623"/>
                    <a:pt x="826" y="69693"/>
                    <a:pt x="514" y="68841"/>
                  </a:cubicBezTo>
                  <a:cubicBezTo>
                    <a:pt x="-109" y="67131"/>
                    <a:pt x="324" y="65177"/>
                    <a:pt x="1806" y="63019"/>
                  </a:cubicBezTo>
                  <a:cubicBezTo>
                    <a:pt x="3289" y="60845"/>
                    <a:pt x="5022" y="59400"/>
                    <a:pt x="6990" y="58686"/>
                  </a:cubicBezTo>
                  <a:cubicBezTo>
                    <a:pt x="7621" y="58450"/>
                    <a:pt x="8207" y="58458"/>
                    <a:pt x="8731" y="58693"/>
                  </a:cubicBezTo>
                  <a:cubicBezTo>
                    <a:pt x="9256" y="58929"/>
                    <a:pt x="10008" y="59575"/>
                    <a:pt x="10974" y="60616"/>
                  </a:cubicBezTo>
                  <a:cubicBezTo>
                    <a:pt x="11551" y="61270"/>
                    <a:pt x="12311" y="62167"/>
                    <a:pt x="13231" y="63292"/>
                  </a:cubicBezTo>
                  <a:cubicBezTo>
                    <a:pt x="15314" y="65824"/>
                    <a:pt x="16705" y="66956"/>
                    <a:pt x="17404" y="66705"/>
                  </a:cubicBezTo>
                  <a:cubicBezTo>
                    <a:pt x="18005" y="66492"/>
                    <a:pt x="19191" y="62312"/>
                    <a:pt x="20947" y="54171"/>
                  </a:cubicBezTo>
                  <a:cubicBezTo>
                    <a:pt x="22642" y="46394"/>
                    <a:pt x="24139" y="39850"/>
                    <a:pt x="25454" y="34506"/>
                  </a:cubicBezTo>
                  <a:cubicBezTo>
                    <a:pt x="27286" y="27034"/>
                    <a:pt x="28761" y="21568"/>
                    <a:pt x="29886" y="18125"/>
                  </a:cubicBezTo>
                  <a:cubicBezTo>
                    <a:pt x="31018" y="14689"/>
                    <a:pt x="32174" y="11975"/>
                    <a:pt x="33360" y="9953"/>
                  </a:cubicBezTo>
                  <a:cubicBezTo>
                    <a:pt x="34401" y="8213"/>
                    <a:pt x="35959" y="6563"/>
                    <a:pt x="38034" y="5028"/>
                  </a:cubicBezTo>
                  <a:cubicBezTo>
                    <a:pt x="40102" y="3485"/>
                    <a:pt x="42884" y="1942"/>
                    <a:pt x="46358" y="399"/>
                  </a:cubicBezTo>
                  <a:lnTo>
                    <a:pt x="47574" y="1759"/>
                  </a:lnTo>
                  <a:close/>
                </a:path>
              </a:pathLst>
            </a:custGeom>
            <a:solidFill>
              <a:srgbClr val="231F20"/>
            </a:solidFill>
            <a:ln w="7575" cap="flat">
              <a:noFill/>
              <a:prstDash val="solid"/>
              <a:round/>
            </a:ln>
          </p:spPr>
          <p:txBody>
            <a:bodyPr rtlCol="0" anchor="ctr"/>
            <a:lstStyle/>
            <a:p>
              <a:endParaRPr lang="en-GB"/>
            </a:p>
          </p:txBody>
        </p:sp>
        <p:sp>
          <p:nvSpPr>
            <p:cNvPr id="559" name="Freeform: Shape 558">
              <a:extLst>
                <a:ext uri="{FF2B5EF4-FFF2-40B4-BE49-F238E27FC236}">
                  <a16:creationId xmlns:a16="http://schemas.microsoft.com/office/drawing/2014/main" id="{321D23D0-816C-4967-B0BB-AA5AF98B4967}"/>
                </a:ext>
              </a:extLst>
            </p:cNvPr>
            <p:cNvSpPr/>
            <p:nvPr/>
          </p:nvSpPr>
          <p:spPr>
            <a:xfrm>
              <a:off x="4611258" y="3831458"/>
              <a:ext cx="275088" cy="187382"/>
            </a:xfrm>
            <a:custGeom>
              <a:avLst/>
              <a:gdLst>
                <a:gd name="connsiteX0" fmla="*/ 47012 w 275088"/>
                <a:gd name="connsiteY0" fmla="*/ 187255 h 187382"/>
                <a:gd name="connsiteX1" fmla="*/ 61386 w 275088"/>
                <a:gd name="connsiteY1" fmla="*/ 163744 h 187382"/>
                <a:gd name="connsiteX2" fmla="*/ 73290 w 275088"/>
                <a:gd name="connsiteY2" fmla="*/ 116851 h 187382"/>
                <a:gd name="connsiteX3" fmla="*/ 78953 w 275088"/>
                <a:gd name="connsiteY3" fmla="*/ 62076 h 187382"/>
                <a:gd name="connsiteX4" fmla="*/ 71033 w 275088"/>
                <a:gd name="connsiteY4" fmla="*/ 17113 h 187382"/>
                <a:gd name="connsiteX5" fmla="*/ 41562 w 275088"/>
                <a:gd name="connsiteY5" fmla="*/ 413 h 187382"/>
                <a:gd name="connsiteX6" fmla="*/ 9249 w 275088"/>
                <a:gd name="connsiteY6" fmla="*/ 22328 h 187382"/>
                <a:gd name="connsiteX7" fmla="*/ 12958 w 275088"/>
                <a:gd name="connsiteY7" fmla="*/ 113103 h 187382"/>
                <a:gd name="connsiteX8" fmla="*/ 45849 w 275088"/>
                <a:gd name="connsiteY8" fmla="*/ 140750 h 187382"/>
                <a:gd name="connsiteX9" fmla="*/ 97941 w 275088"/>
                <a:gd name="connsiteY9" fmla="*/ 127766 h 187382"/>
                <a:gd name="connsiteX10" fmla="*/ 113623 w 275088"/>
                <a:gd name="connsiteY10" fmla="*/ 115832 h 187382"/>
                <a:gd name="connsiteX11" fmla="*/ 106006 w 275088"/>
                <a:gd name="connsiteY11" fmla="*/ 108216 h 187382"/>
                <a:gd name="connsiteX12" fmla="*/ 104935 w 275088"/>
                <a:gd name="connsiteY12" fmla="*/ 124118 h 187382"/>
                <a:gd name="connsiteX13" fmla="*/ 111183 w 275088"/>
                <a:gd name="connsiteY13" fmla="*/ 145660 h 187382"/>
                <a:gd name="connsiteX14" fmla="*/ 120905 w 275088"/>
                <a:gd name="connsiteY14" fmla="*/ 162885 h 187382"/>
                <a:gd name="connsiteX15" fmla="*/ 136077 w 275088"/>
                <a:gd name="connsiteY15" fmla="*/ 160300 h 187382"/>
                <a:gd name="connsiteX16" fmla="*/ 140000 w 275088"/>
                <a:gd name="connsiteY16" fmla="*/ 146618 h 187382"/>
                <a:gd name="connsiteX17" fmla="*/ 142158 w 275088"/>
                <a:gd name="connsiteY17" fmla="*/ 119131 h 187382"/>
                <a:gd name="connsiteX18" fmla="*/ 131380 w 275088"/>
                <a:gd name="connsiteY18" fmla="*/ 119131 h 187382"/>
                <a:gd name="connsiteX19" fmla="*/ 137316 w 275088"/>
                <a:gd name="connsiteY19" fmla="*/ 141061 h 187382"/>
                <a:gd name="connsiteX20" fmla="*/ 146621 w 275088"/>
                <a:gd name="connsiteY20" fmla="*/ 141061 h 187382"/>
                <a:gd name="connsiteX21" fmla="*/ 149045 w 275088"/>
                <a:gd name="connsiteY21" fmla="*/ 135277 h 187382"/>
                <a:gd name="connsiteX22" fmla="*/ 156327 w 275088"/>
                <a:gd name="connsiteY22" fmla="*/ 116858 h 187382"/>
                <a:gd name="connsiteX23" fmla="*/ 147875 w 275088"/>
                <a:gd name="connsiteY23" fmla="*/ 117945 h 187382"/>
                <a:gd name="connsiteX24" fmla="*/ 163412 w 275088"/>
                <a:gd name="connsiteY24" fmla="*/ 131141 h 187382"/>
                <a:gd name="connsiteX25" fmla="*/ 169941 w 275088"/>
                <a:gd name="connsiteY25" fmla="*/ 130298 h 187382"/>
                <a:gd name="connsiteX26" fmla="*/ 182955 w 275088"/>
                <a:gd name="connsiteY26" fmla="*/ 111826 h 187382"/>
                <a:gd name="connsiteX27" fmla="*/ 186892 w 275088"/>
                <a:gd name="connsiteY27" fmla="*/ 105213 h 187382"/>
                <a:gd name="connsiteX28" fmla="*/ 181587 w 275088"/>
                <a:gd name="connsiteY28" fmla="*/ 105327 h 187382"/>
                <a:gd name="connsiteX29" fmla="*/ 181610 w 275088"/>
                <a:gd name="connsiteY29" fmla="*/ 105479 h 187382"/>
                <a:gd name="connsiteX30" fmla="*/ 181845 w 275088"/>
                <a:gd name="connsiteY30" fmla="*/ 105844 h 187382"/>
                <a:gd name="connsiteX31" fmla="*/ 186976 w 275088"/>
                <a:gd name="connsiteY31" fmla="*/ 111674 h 187382"/>
                <a:gd name="connsiteX32" fmla="*/ 204779 w 275088"/>
                <a:gd name="connsiteY32" fmla="*/ 104864 h 187382"/>
                <a:gd name="connsiteX33" fmla="*/ 195482 w 275088"/>
                <a:gd name="connsiteY33" fmla="*/ 104864 h 187382"/>
                <a:gd name="connsiteX34" fmla="*/ 207561 w 275088"/>
                <a:gd name="connsiteY34" fmla="*/ 119838 h 187382"/>
                <a:gd name="connsiteX35" fmla="*/ 222026 w 275088"/>
                <a:gd name="connsiteY35" fmla="*/ 116228 h 187382"/>
                <a:gd name="connsiteX36" fmla="*/ 228860 w 275088"/>
                <a:gd name="connsiteY36" fmla="*/ 96722 h 187382"/>
                <a:gd name="connsiteX37" fmla="*/ 227240 w 275088"/>
                <a:gd name="connsiteY37" fmla="*/ 65534 h 187382"/>
                <a:gd name="connsiteX38" fmla="*/ 211901 w 275088"/>
                <a:gd name="connsiteY38" fmla="*/ 19956 h 187382"/>
                <a:gd name="connsiteX39" fmla="*/ 202589 w 275088"/>
                <a:gd name="connsiteY39" fmla="*/ 19956 h 187382"/>
                <a:gd name="connsiteX40" fmla="*/ 195277 w 275088"/>
                <a:gd name="connsiteY40" fmla="*/ 72170 h 187382"/>
                <a:gd name="connsiteX41" fmla="*/ 229757 w 275088"/>
                <a:gd name="connsiteY41" fmla="*/ 114426 h 187382"/>
                <a:gd name="connsiteX42" fmla="*/ 272643 w 275088"/>
                <a:gd name="connsiteY42" fmla="*/ 106034 h 187382"/>
                <a:gd name="connsiteX43" fmla="*/ 267201 w 275088"/>
                <a:gd name="connsiteY43" fmla="*/ 96738 h 187382"/>
                <a:gd name="connsiteX44" fmla="*/ 215337 w 275088"/>
                <a:gd name="connsiteY44" fmla="*/ 93302 h 187382"/>
                <a:gd name="connsiteX45" fmla="*/ 205090 w 275088"/>
                <a:gd name="connsiteY45" fmla="*/ 46249 h 187382"/>
                <a:gd name="connsiteX46" fmla="*/ 211901 w 275088"/>
                <a:gd name="connsiteY46" fmla="*/ 25391 h 187382"/>
                <a:gd name="connsiteX47" fmla="*/ 202589 w 275088"/>
                <a:gd name="connsiteY47" fmla="*/ 25391 h 187382"/>
                <a:gd name="connsiteX48" fmla="*/ 217731 w 275088"/>
                <a:gd name="connsiteY48" fmla="*/ 98858 h 187382"/>
                <a:gd name="connsiteX49" fmla="*/ 214949 w 275088"/>
                <a:gd name="connsiteY49" fmla="*/ 107592 h 187382"/>
                <a:gd name="connsiteX50" fmla="*/ 213406 w 275088"/>
                <a:gd name="connsiteY50" fmla="*/ 109736 h 187382"/>
                <a:gd name="connsiteX51" fmla="*/ 212479 w 275088"/>
                <a:gd name="connsiteY51" fmla="*/ 110299 h 187382"/>
                <a:gd name="connsiteX52" fmla="*/ 212730 w 275088"/>
                <a:gd name="connsiteY52" fmla="*/ 110260 h 187382"/>
                <a:gd name="connsiteX53" fmla="*/ 212950 w 275088"/>
                <a:gd name="connsiteY53" fmla="*/ 110352 h 187382"/>
                <a:gd name="connsiteX54" fmla="*/ 212577 w 275088"/>
                <a:gd name="connsiteY54" fmla="*/ 110352 h 187382"/>
                <a:gd name="connsiteX55" fmla="*/ 210274 w 275088"/>
                <a:gd name="connsiteY55" fmla="*/ 108657 h 187382"/>
                <a:gd name="connsiteX56" fmla="*/ 204779 w 275088"/>
                <a:gd name="connsiteY56" fmla="*/ 99421 h 187382"/>
                <a:gd name="connsiteX57" fmla="*/ 195482 w 275088"/>
                <a:gd name="connsiteY57" fmla="*/ 99421 h 187382"/>
                <a:gd name="connsiteX58" fmla="*/ 191932 w 275088"/>
                <a:gd name="connsiteY58" fmla="*/ 102956 h 187382"/>
                <a:gd name="connsiteX59" fmla="*/ 192860 w 275088"/>
                <a:gd name="connsiteY59" fmla="*/ 102621 h 187382"/>
                <a:gd name="connsiteX60" fmla="*/ 189226 w 275088"/>
                <a:gd name="connsiteY60" fmla="*/ 97863 h 187382"/>
                <a:gd name="connsiteX61" fmla="*/ 182301 w 275088"/>
                <a:gd name="connsiteY61" fmla="*/ 95445 h 187382"/>
                <a:gd name="connsiteX62" fmla="*/ 173993 w 275088"/>
                <a:gd name="connsiteY62" fmla="*/ 105806 h 187382"/>
                <a:gd name="connsiteX63" fmla="*/ 166544 w 275088"/>
                <a:gd name="connsiteY63" fmla="*/ 118637 h 187382"/>
                <a:gd name="connsiteX64" fmla="*/ 166483 w 275088"/>
                <a:gd name="connsiteY64" fmla="*/ 118789 h 187382"/>
                <a:gd name="connsiteX65" fmla="*/ 165632 w 275088"/>
                <a:gd name="connsiteY65" fmla="*/ 119663 h 187382"/>
                <a:gd name="connsiteX66" fmla="*/ 162325 w 275088"/>
                <a:gd name="connsiteY66" fmla="*/ 122681 h 187382"/>
                <a:gd name="connsiteX67" fmla="*/ 168847 w 275088"/>
                <a:gd name="connsiteY67" fmla="*/ 121837 h 187382"/>
                <a:gd name="connsiteX68" fmla="*/ 155491 w 275088"/>
                <a:gd name="connsiteY68" fmla="*/ 110329 h 187382"/>
                <a:gd name="connsiteX69" fmla="*/ 147023 w 275088"/>
                <a:gd name="connsiteY69" fmla="*/ 111423 h 187382"/>
                <a:gd name="connsiteX70" fmla="*/ 138806 w 275088"/>
                <a:gd name="connsiteY70" fmla="*/ 131818 h 187382"/>
                <a:gd name="connsiteX71" fmla="*/ 138289 w 275088"/>
                <a:gd name="connsiteY71" fmla="*/ 134091 h 187382"/>
                <a:gd name="connsiteX72" fmla="*/ 138388 w 275088"/>
                <a:gd name="connsiteY72" fmla="*/ 133848 h 187382"/>
                <a:gd name="connsiteX73" fmla="*/ 137316 w 275088"/>
                <a:gd name="connsiteY73" fmla="*/ 135619 h 187382"/>
                <a:gd name="connsiteX74" fmla="*/ 146621 w 275088"/>
                <a:gd name="connsiteY74" fmla="*/ 135619 h 187382"/>
                <a:gd name="connsiteX75" fmla="*/ 142158 w 275088"/>
                <a:gd name="connsiteY75" fmla="*/ 119131 h 187382"/>
                <a:gd name="connsiteX76" fmla="*/ 131380 w 275088"/>
                <a:gd name="connsiteY76" fmla="*/ 119131 h 187382"/>
                <a:gd name="connsiteX77" fmla="*/ 127792 w 275088"/>
                <a:gd name="connsiteY77" fmla="*/ 152273 h 187382"/>
                <a:gd name="connsiteX78" fmla="*/ 126667 w 275088"/>
                <a:gd name="connsiteY78" fmla="*/ 155055 h 187382"/>
                <a:gd name="connsiteX79" fmla="*/ 126294 w 275088"/>
                <a:gd name="connsiteY79" fmla="*/ 155679 h 187382"/>
                <a:gd name="connsiteX80" fmla="*/ 126500 w 275088"/>
                <a:gd name="connsiteY80" fmla="*/ 155481 h 187382"/>
                <a:gd name="connsiteX81" fmla="*/ 128636 w 275088"/>
                <a:gd name="connsiteY81" fmla="*/ 155359 h 187382"/>
                <a:gd name="connsiteX82" fmla="*/ 128233 w 275088"/>
                <a:gd name="connsiteY82" fmla="*/ 155063 h 187382"/>
                <a:gd name="connsiteX83" fmla="*/ 127990 w 275088"/>
                <a:gd name="connsiteY83" fmla="*/ 154751 h 187382"/>
                <a:gd name="connsiteX84" fmla="*/ 126819 w 275088"/>
                <a:gd name="connsiteY84" fmla="*/ 153299 h 187382"/>
                <a:gd name="connsiteX85" fmla="*/ 124820 w 275088"/>
                <a:gd name="connsiteY85" fmla="*/ 149947 h 187382"/>
                <a:gd name="connsiteX86" fmla="*/ 121582 w 275088"/>
                <a:gd name="connsiteY86" fmla="*/ 142794 h 187382"/>
                <a:gd name="connsiteX87" fmla="*/ 116048 w 275088"/>
                <a:gd name="connsiteY87" fmla="*/ 124703 h 187382"/>
                <a:gd name="connsiteX88" fmla="*/ 115120 w 275088"/>
                <a:gd name="connsiteY88" fmla="*/ 120173 h 187382"/>
                <a:gd name="connsiteX89" fmla="*/ 114687 w 275088"/>
                <a:gd name="connsiteY89" fmla="*/ 117269 h 187382"/>
                <a:gd name="connsiteX90" fmla="*/ 114573 w 275088"/>
                <a:gd name="connsiteY90" fmla="*/ 114327 h 187382"/>
                <a:gd name="connsiteX91" fmla="*/ 114528 w 275088"/>
                <a:gd name="connsiteY91" fmla="*/ 114449 h 187382"/>
                <a:gd name="connsiteX92" fmla="*/ 113623 w 275088"/>
                <a:gd name="connsiteY92" fmla="*/ 115832 h 187382"/>
                <a:gd name="connsiteX93" fmla="*/ 106006 w 275088"/>
                <a:gd name="connsiteY93" fmla="*/ 108216 h 187382"/>
                <a:gd name="connsiteX94" fmla="*/ 56696 w 275088"/>
                <a:gd name="connsiteY94" fmla="*/ 131354 h 187382"/>
                <a:gd name="connsiteX95" fmla="*/ 26686 w 275088"/>
                <a:gd name="connsiteY95" fmla="*/ 114707 h 187382"/>
                <a:gd name="connsiteX96" fmla="*/ 15497 w 275088"/>
                <a:gd name="connsiteY96" fmla="*/ 35129 h 187382"/>
                <a:gd name="connsiteX97" fmla="*/ 22954 w 275088"/>
                <a:gd name="connsiteY97" fmla="*/ 20937 h 187382"/>
                <a:gd name="connsiteX98" fmla="*/ 35344 w 275088"/>
                <a:gd name="connsiteY98" fmla="*/ 12743 h 187382"/>
                <a:gd name="connsiteX99" fmla="*/ 43812 w 275088"/>
                <a:gd name="connsiteY99" fmla="*/ 10987 h 187382"/>
                <a:gd name="connsiteX100" fmla="*/ 50418 w 275088"/>
                <a:gd name="connsiteY100" fmla="*/ 11686 h 187382"/>
                <a:gd name="connsiteX101" fmla="*/ 59509 w 275088"/>
                <a:gd name="connsiteY101" fmla="*/ 18717 h 187382"/>
                <a:gd name="connsiteX102" fmla="*/ 68060 w 275088"/>
                <a:gd name="connsiteY102" fmla="*/ 54375 h 187382"/>
                <a:gd name="connsiteX103" fmla="*/ 64632 w 275088"/>
                <a:gd name="connsiteY103" fmla="*/ 103731 h 187382"/>
                <a:gd name="connsiteX104" fmla="*/ 54454 w 275088"/>
                <a:gd name="connsiteY104" fmla="*/ 150038 h 187382"/>
                <a:gd name="connsiteX105" fmla="*/ 48624 w 275088"/>
                <a:gd name="connsiteY105" fmla="*/ 167263 h 187382"/>
                <a:gd name="connsiteX106" fmla="*/ 46237 w 275088"/>
                <a:gd name="connsiteY106" fmla="*/ 172538 h 187382"/>
                <a:gd name="connsiteX107" fmla="*/ 43607 w 275088"/>
                <a:gd name="connsiteY107" fmla="*/ 176955 h 187382"/>
                <a:gd name="connsiteX108" fmla="*/ 43204 w 275088"/>
                <a:gd name="connsiteY108" fmla="*/ 177312 h 187382"/>
                <a:gd name="connsiteX109" fmla="*/ 43561 w 275088"/>
                <a:gd name="connsiteY109" fmla="*/ 177069 h 187382"/>
                <a:gd name="connsiteX110" fmla="*/ 44147 w 275088"/>
                <a:gd name="connsiteY110" fmla="*/ 176871 h 187382"/>
                <a:gd name="connsiteX111" fmla="*/ 47012 w 275088"/>
                <a:gd name="connsiteY111" fmla="*/ 187255 h 187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275088" h="187382">
                  <a:moveTo>
                    <a:pt x="47012" y="187255"/>
                  </a:moveTo>
                  <a:cubicBezTo>
                    <a:pt x="55397" y="184214"/>
                    <a:pt x="58810" y="171140"/>
                    <a:pt x="61386" y="163744"/>
                  </a:cubicBezTo>
                  <a:cubicBezTo>
                    <a:pt x="66685" y="148518"/>
                    <a:pt x="70387" y="132692"/>
                    <a:pt x="73290" y="116851"/>
                  </a:cubicBezTo>
                  <a:cubicBezTo>
                    <a:pt x="76589" y="98813"/>
                    <a:pt x="78885" y="80433"/>
                    <a:pt x="78953" y="62076"/>
                  </a:cubicBezTo>
                  <a:cubicBezTo>
                    <a:pt x="79014" y="47048"/>
                    <a:pt x="77935" y="30750"/>
                    <a:pt x="71033" y="17113"/>
                  </a:cubicBezTo>
                  <a:cubicBezTo>
                    <a:pt x="65294" y="5765"/>
                    <a:pt x="54401" y="-1023"/>
                    <a:pt x="41562" y="413"/>
                  </a:cubicBezTo>
                  <a:cubicBezTo>
                    <a:pt x="27355" y="1994"/>
                    <a:pt x="15847" y="9634"/>
                    <a:pt x="9249" y="22328"/>
                  </a:cubicBezTo>
                  <a:cubicBezTo>
                    <a:pt x="-4768" y="49275"/>
                    <a:pt x="-1401" y="87000"/>
                    <a:pt x="12958" y="113103"/>
                  </a:cubicBezTo>
                  <a:cubicBezTo>
                    <a:pt x="20028" y="125980"/>
                    <a:pt x="31262" y="137116"/>
                    <a:pt x="45849" y="140750"/>
                  </a:cubicBezTo>
                  <a:cubicBezTo>
                    <a:pt x="64138" y="145303"/>
                    <a:pt x="82845" y="137777"/>
                    <a:pt x="97941" y="127766"/>
                  </a:cubicBezTo>
                  <a:cubicBezTo>
                    <a:pt x="103422" y="124141"/>
                    <a:pt x="108614" y="120081"/>
                    <a:pt x="113623" y="115832"/>
                  </a:cubicBezTo>
                  <a:cubicBezTo>
                    <a:pt x="111084" y="113293"/>
                    <a:pt x="108545" y="110755"/>
                    <a:pt x="106006" y="108216"/>
                  </a:cubicBezTo>
                  <a:cubicBezTo>
                    <a:pt x="102153" y="112077"/>
                    <a:pt x="104045" y="119489"/>
                    <a:pt x="104935" y="124118"/>
                  </a:cubicBezTo>
                  <a:cubicBezTo>
                    <a:pt x="106341" y="131453"/>
                    <a:pt x="108492" y="138697"/>
                    <a:pt x="111183" y="145660"/>
                  </a:cubicBezTo>
                  <a:cubicBezTo>
                    <a:pt x="113479" y="151582"/>
                    <a:pt x="116116" y="158461"/>
                    <a:pt x="120905" y="162885"/>
                  </a:cubicBezTo>
                  <a:cubicBezTo>
                    <a:pt x="126028" y="167613"/>
                    <a:pt x="132702" y="166267"/>
                    <a:pt x="136077" y="160300"/>
                  </a:cubicBezTo>
                  <a:cubicBezTo>
                    <a:pt x="138403" y="156188"/>
                    <a:pt x="139300" y="151224"/>
                    <a:pt x="140000" y="146618"/>
                  </a:cubicBezTo>
                  <a:cubicBezTo>
                    <a:pt x="141391" y="137519"/>
                    <a:pt x="141877" y="128321"/>
                    <a:pt x="142158" y="119131"/>
                  </a:cubicBezTo>
                  <a:lnTo>
                    <a:pt x="131380" y="119131"/>
                  </a:lnTo>
                  <a:cubicBezTo>
                    <a:pt x="132109" y="126687"/>
                    <a:pt x="133250" y="134494"/>
                    <a:pt x="137316" y="141061"/>
                  </a:cubicBezTo>
                  <a:cubicBezTo>
                    <a:pt x="139490" y="144565"/>
                    <a:pt x="144431" y="144512"/>
                    <a:pt x="146621" y="141061"/>
                  </a:cubicBezTo>
                  <a:cubicBezTo>
                    <a:pt x="147799" y="139199"/>
                    <a:pt x="148498" y="137375"/>
                    <a:pt x="149045" y="135277"/>
                  </a:cubicBezTo>
                  <a:cubicBezTo>
                    <a:pt x="150710" y="128899"/>
                    <a:pt x="153644" y="122841"/>
                    <a:pt x="156327" y="116858"/>
                  </a:cubicBezTo>
                  <a:cubicBezTo>
                    <a:pt x="153515" y="117223"/>
                    <a:pt x="150695" y="117588"/>
                    <a:pt x="147875" y="117945"/>
                  </a:cubicBezTo>
                  <a:cubicBezTo>
                    <a:pt x="152580" y="122924"/>
                    <a:pt x="157323" y="127850"/>
                    <a:pt x="163412" y="131141"/>
                  </a:cubicBezTo>
                  <a:cubicBezTo>
                    <a:pt x="165601" y="132320"/>
                    <a:pt x="168140" y="131970"/>
                    <a:pt x="169941" y="130298"/>
                  </a:cubicBezTo>
                  <a:cubicBezTo>
                    <a:pt x="175764" y="124886"/>
                    <a:pt x="178911" y="118706"/>
                    <a:pt x="182955" y="111826"/>
                  </a:cubicBezTo>
                  <a:cubicBezTo>
                    <a:pt x="183586" y="110747"/>
                    <a:pt x="187151" y="106255"/>
                    <a:pt x="186892" y="105213"/>
                  </a:cubicBezTo>
                  <a:cubicBezTo>
                    <a:pt x="184817" y="106353"/>
                    <a:pt x="183054" y="106391"/>
                    <a:pt x="181587" y="105327"/>
                  </a:cubicBezTo>
                  <a:cubicBezTo>
                    <a:pt x="181222" y="105046"/>
                    <a:pt x="181230" y="105099"/>
                    <a:pt x="181610" y="105479"/>
                  </a:cubicBezTo>
                  <a:cubicBezTo>
                    <a:pt x="181511" y="104856"/>
                    <a:pt x="181564" y="105411"/>
                    <a:pt x="181845" y="105844"/>
                  </a:cubicBezTo>
                  <a:cubicBezTo>
                    <a:pt x="183236" y="107995"/>
                    <a:pt x="184825" y="110215"/>
                    <a:pt x="186976" y="111674"/>
                  </a:cubicBezTo>
                  <a:cubicBezTo>
                    <a:pt x="194152" y="116547"/>
                    <a:pt x="200605" y="110549"/>
                    <a:pt x="204779" y="104864"/>
                  </a:cubicBezTo>
                  <a:lnTo>
                    <a:pt x="195482" y="104864"/>
                  </a:lnTo>
                  <a:cubicBezTo>
                    <a:pt x="198029" y="110603"/>
                    <a:pt x="201593" y="117056"/>
                    <a:pt x="207561" y="119838"/>
                  </a:cubicBezTo>
                  <a:cubicBezTo>
                    <a:pt x="212806" y="122286"/>
                    <a:pt x="218377" y="120545"/>
                    <a:pt x="222026" y="116228"/>
                  </a:cubicBezTo>
                  <a:cubicBezTo>
                    <a:pt x="226556" y="110876"/>
                    <a:pt x="228054" y="103495"/>
                    <a:pt x="228860" y="96722"/>
                  </a:cubicBezTo>
                  <a:cubicBezTo>
                    <a:pt x="230099" y="86347"/>
                    <a:pt x="229103" y="75773"/>
                    <a:pt x="227240" y="65534"/>
                  </a:cubicBezTo>
                  <a:cubicBezTo>
                    <a:pt x="224375" y="49685"/>
                    <a:pt x="218795" y="34467"/>
                    <a:pt x="211901" y="19956"/>
                  </a:cubicBezTo>
                  <a:cubicBezTo>
                    <a:pt x="210016" y="16004"/>
                    <a:pt x="204702" y="16939"/>
                    <a:pt x="202589" y="19956"/>
                  </a:cubicBezTo>
                  <a:cubicBezTo>
                    <a:pt x="192594" y="34300"/>
                    <a:pt x="192373" y="55652"/>
                    <a:pt x="195277" y="72170"/>
                  </a:cubicBezTo>
                  <a:cubicBezTo>
                    <a:pt x="198599" y="90999"/>
                    <a:pt x="209636" y="110337"/>
                    <a:pt x="229757" y="114426"/>
                  </a:cubicBezTo>
                  <a:cubicBezTo>
                    <a:pt x="244572" y="117436"/>
                    <a:pt x="259447" y="112526"/>
                    <a:pt x="272643" y="106034"/>
                  </a:cubicBezTo>
                  <a:cubicBezTo>
                    <a:pt x="278861" y="102978"/>
                    <a:pt x="273411" y="93682"/>
                    <a:pt x="267201" y="96738"/>
                  </a:cubicBezTo>
                  <a:cubicBezTo>
                    <a:pt x="250561" y="104917"/>
                    <a:pt x="228502" y="110032"/>
                    <a:pt x="215337" y="93302"/>
                  </a:cubicBezTo>
                  <a:cubicBezTo>
                    <a:pt x="205295" y="80532"/>
                    <a:pt x="203327" y="61885"/>
                    <a:pt x="205090" y="46249"/>
                  </a:cubicBezTo>
                  <a:cubicBezTo>
                    <a:pt x="205949" y="38724"/>
                    <a:pt x="207758" y="31336"/>
                    <a:pt x="211901" y="25391"/>
                  </a:cubicBezTo>
                  <a:lnTo>
                    <a:pt x="202589" y="25391"/>
                  </a:lnTo>
                  <a:cubicBezTo>
                    <a:pt x="212912" y="47078"/>
                    <a:pt x="222330" y="74443"/>
                    <a:pt x="217731" y="98858"/>
                  </a:cubicBezTo>
                  <a:cubicBezTo>
                    <a:pt x="217161" y="101891"/>
                    <a:pt x="216378" y="105069"/>
                    <a:pt x="214949" y="107592"/>
                  </a:cubicBezTo>
                  <a:cubicBezTo>
                    <a:pt x="214189" y="108953"/>
                    <a:pt x="214197" y="108999"/>
                    <a:pt x="213406" y="109736"/>
                  </a:cubicBezTo>
                  <a:cubicBezTo>
                    <a:pt x="213292" y="109842"/>
                    <a:pt x="212365" y="110451"/>
                    <a:pt x="212479" y="110299"/>
                  </a:cubicBezTo>
                  <a:cubicBezTo>
                    <a:pt x="213269" y="110230"/>
                    <a:pt x="213345" y="110223"/>
                    <a:pt x="212730" y="110260"/>
                  </a:cubicBezTo>
                  <a:cubicBezTo>
                    <a:pt x="212121" y="110238"/>
                    <a:pt x="212197" y="110260"/>
                    <a:pt x="212950" y="110352"/>
                  </a:cubicBezTo>
                  <a:cubicBezTo>
                    <a:pt x="212699" y="110215"/>
                    <a:pt x="211627" y="109721"/>
                    <a:pt x="212577" y="110352"/>
                  </a:cubicBezTo>
                  <a:cubicBezTo>
                    <a:pt x="211270" y="109478"/>
                    <a:pt x="211483" y="109926"/>
                    <a:pt x="210274" y="108657"/>
                  </a:cubicBezTo>
                  <a:cubicBezTo>
                    <a:pt x="207827" y="106080"/>
                    <a:pt x="206223" y="102667"/>
                    <a:pt x="204779" y="99421"/>
                  </a:cubicBezTo>
                  <a:cubicBezTo>
                    <a:pt x="202977" y="95331"/>
                    <a:pt x="197588" y="96555"/>
                    <a:pt x="195482" y="99421"/>
                  </a:cubicBezTo>
                  <a:cubicBezTo>
                    <a:pt x="194539" y="100706"/>
                    <a:pt x="192738" y="101755"/>
                    <a:pt x="191932" y="102956"/>
                  </a:cubicBezTo>
                  <a:cubicBezTo>
                    <a:pt x="192928" y="101473"/>
                    <a:pt x="193293" y="104065"/>
                    <a:pt x="192860" y="102621"/>
                  </a:cubicBezTo>
                  <a:cubicBezTo>
                    <a:pt x="192571" y="101671"/>
                    <a:pt x="190230" y="98912"/>
                    <a:pt x="189226" y="97863"/>
                  </a:cubicBezTo>
                  <a:cubicBezTo>
                    <a:pt x="187425" y="95955"/>
                    <a:pt x="184977" y="94754"/>
                    <a:pt x="182301" y="95445"/>
                  </a:cubicBezTo>
                  <a:cubicBezTo>
                    <a:pt x="178029" y="96548"/>
                    <a:pt x="176023" y="102370"/>
                    <a:pt x="173993" y="105806"/>
                  </a:cubicBezTo>
                  <a:cubicBezTo>
                    <a:pt x="171485" y="110063"/>
                    <a:pt x="169037" y="114365"/>
                    <a:pt x="166544" y="118637"/>
                  </a:cubicBezTo>
                  <a:cubicBezTo>
                    <a:pt x="165806" y="119907"/>
                    <a:pt x="166680" y="118576"/>
                    <a:pt x="166483" y="118789"/>
                  </a:cubicBezTo>
                  <a:cubicBezTo>
                    <a:pt x="166202" y="119078"/>
                    <a:pt x="165943" y="119390"/>
                    <a:pt x="165632" y="119663"/>
                  </a:cubicBezTo>
                  <a:cubicBezTo>
                    <a:pt x="164522" y="120652"/>
                    <a:pt x="163412" y="121663"/>
                    <a:pt x="162325" y="122681"/>
                  </a:cubicBezTo>
                  <a:cubicBezTo>
                    <a:pt x="164499" y="122400"/>
                    <a:pt x="166673" y="122119"/>
                    <a:pt x="168847" y="121837"/>
                  </a:cubicBezTo>
                  <a:cubicBezTo>
                    <a:pt x="163549" y="118979"/>
                    <a:pt x="159588" y="114662"/>
                    <a:pt x="155491" y="110329"/>
                  </a:cubicBezTo>
                  <a:cubicBezTo>
                    <a:pt x="153294" y="108018"/>
                    <a:pt x="148452" y="108261"/>
                    <a:pt x="147023" y="111423"/>
                  </a:cubicBezTo>
                  <a:cubicBezTo>
                    <a:pt x="144066" y="118014"/>
                    <a:pt x="140638" y="124787"/>
                    <a:pt x="138806" y="131818"/>
                  </a:cubicBezTo>
                  <a:cubicBezTo>
                    <a:pt x="138609" y="132571"/>
                    <a:pt x="138464" y="133338"/>
                    <a:pt x="138289" y="134091"/>
                  </a:cubicBezTo>
                  <a:cubicBezTo>
                    <a:pt x="138069" y="135011"/>
                    <a:pt x="139012" y="132806"/>
                    <a:pt x="138388" y="133848"/>
                  </a:cubicBezTo>
                  <a:cubicBezTo>
                    <a:pt x="138031" y="134440"/>
                    <a:pt x="137689" y="135033"/>
                    <a:pt x="137316" y="135619"/>
                  </a:cubicBezTo>
                  <a:lnTo>
                    <a:pt x="146621" y="135619"/>
                  </a:lnTo>
                  <a:cubicBezTo>
                    <a:pt x="143572" y="130716"/>
                    <a:pt x="142706" y="124787"/>
                    <a:pt x="142158" y="119131"/>
                  </a:cubicBezTo>
                  <a:cubicBezTo>
                    <a:pt x="141497" y="112343"/>
                    <a:pt x="131593" y="112077"/>
                    <a:pt x="131380" y="119131"/>
                  </a:cubicBezTo>
                  <a:cubicBezTo>
                    <a:pt x="131060" y="130024"/>
                    <a:pt x="131060" y="141761"/>
                    <a:pt x="127792" y="152273"/>
                  </a:cubicBezTo>
                  <a:cubicBezTo>
                    <a:pt x="127275" y="153930"/>
                    <a:pt x="127290" y="153915"/>
                    <a:pt x="126667" y="155055"/>
                  </a:cubicBezTo>
                  <a:cubicBezTo>
                    <a:pt x="126553" y="155253"/>
                    <a:pt x="125990" y="156363"/>
                    <a:pt x="126294" y="155679"/>
                  </a:cubicBezTo>
                  <a:cubicBezTo>
                    <a:pt x="126272" y="155732"/>
                    <a:pt x="125952" y="155679"/>
                    <a:pt x="126500" y="155481"/>
                  </a:cubicBezTo>
                  <a:cubicBezTo>
                    <a:pt x="127283" y="155200"/>
                    <a:pt x="127830" y="155169"/>
                    <a:pt x="128636" y="155359"/>
                  </a:cubicBezTo>
                  <a:cubicBezTo>
                    <a:pt x="129479" y="155557"/>
                    <a:pt x="128522" y="155352"/>
                    <a:pt x="128233" y="155063"/>
                  </a:cubicBezTo>
                  <a:cubicBezTo>
                    <a:pt x="129107" y="155937"/>
                    <a:pt x="128400" y="155192"/>
                    <a:pt x="127990" y="154751"/>
                  </a:cubicBezTo>
                  <a:cubicBezTo>
                    <a:pt x="126948" y="153619"/>
                    <a:pt x="127670" y="154592"/>
                    <a:pt x="126819" y="153299"/>
                  </a:cubicBezTo>
                  <a:cubicBezTo>
                    <a:pt x="126097" y="152212"/>
                    <a:pt x="125436" y="151095"/>
                    <a:pt x="124820" y="149947"/>
                  </a:cubicBezTo>
                  <a:cubicBezTo>
                    <a:pt x="123482" y="147431"/>
                    <a:pt x="122532" y="145257"/>
                    <a:pt x="121582" y="142794"/>
                  </a:cubicBezTo>
                  <a:cubicBezTo>
                    <a:pt x="119301" y="136918"/>
                    <a:pt x="117462" y="130845"/>
                    <a:pt x="116048" y="124703"/>
                  </a:cubicBezTo>
                  <a:cubicBezTo>
                    <a:pt x="115706" y="123206"/>
                    <a:pt x="115387" y="121693"/>
                    <a:pt x="115120" y="120173"/>
                  </a:cubicBezTo>
                  <a:cubicBezTo>
                    <a:pt x="114756" y="118136"/>
                    <a:pt x="114801" y="118592"/>
                    <a:pt x="114687" y="117269"/>
                  </a:cubicBezTo>
                  <a:cubicBezTo>
                    <a:pt x="114611" y="116281"/>
                    <a:pt x="114588" y="115315"/>
                    <a:pt x="114573" y="114327"/>
                  </a:cubicBezTo>
                  <a:cubicBezTo>
                    <a:pt x="114558" y="113164"/>
                    <a:pt x="114680" y="114251"/>
                    <a:pt x="114528" y="114449"/>
                  </a:cubicBezTo>
                  <a:cubicBezTo>
                    <a:pt x="115166" y="113651"/>
                    <a:pt x="113600" y="115863"/>
                    <a:pt x="113623" y="115832"/>
                  </a:cubicBezTo>
                  <a:cubicBezTo>
                    <a:pt x="118594" y="110853"/>
                    <a:pt x="111229" y="103784"/>
                    <a:pt x="106006" y="108216"/>
                  </a:cubicBezTo>
                  <a:cubicBezTo>
                    <a:pt x="92446" y="119717"/>
                    <a:pt x="75282" y="131575"/>
                    <a:pt x="56696" y="131354"/>
                  </a:cubicBezTo>
                  <a:cubicBezTo>
                    <a:pt x="44481" y="131217"/>
                    <a:pt x="33862" y="124589"/>
                    <a:pt x="26686" y="114707"/>
                  </a:cubicBezTo>
                  <a:cubicBezTo>
                    <a:pt x="10921" y="92990"/>
                    <a:pt x="7204" y="60175"/>
                    <a:pt x="15497" y="35129"/>
                  </a:cubicBezTo>
                  <a:cubicBezTo>
                    <a:pt x="17093" y="30264"/>
                    <a:pt x="19944" y="24449"/>
                    <a:pt x="22954" y="20937"/>
                  </a:cubicBezTo>
                  <a:cubicBezTo>
                    <a:pt x="26816" y="16445"/>
                    <a:pt x="30206" y="14415"/>
                    <a:pt x="35344" y="12743"/>
                  </a:cubicBezTo>
                  <a:cubicBezTo>
                    <a:pt x="38468" y="11732"/>
                    <a:pt x="41114" y="11124"/>
                    <a:pt x="43812" y="10987"/>
                  </a:cubicBezTo>
                  <a:cubicBezTo>
                    <a:pt x="46997" y="10835"/>
                    <a:pt x="47727" y="10949"/>
                    <a:pt x="50418" y="11686"/>
                  </a:cubicBezTo>
                  <a:cubicBezTo>
                    <a:pt x="53854" y="12636"/>
                    <a:pt x="57426" y="15563"/>
                    <a:pt x="59509" y="18717"/>
                  </a:cubicBezTo>
                  <a:cubicBezTo>
                    <a:pt x="66046" y="28683"/>
                    <a:pt x="67589" y="42076"/>
                    <a:pt x="68060" y="54375"/>
                  </a:cubicBezTo>
                  <a:cubicBezTo>
                    <a:pt x="68684" y="70855"/>
                    <a:pt x="67156" y="87449"/>
                    <a:pt x="64632" y="103731"/>
                  </a:cubicBezTo>
                  <a:cubicBezTo>
                    <a:pt x="62207" y="119344"/>
                    <a:pt x="58893" y="134874"/>
                    <a:pt x="54454" y="150038"/>
                  </a:cubicBezTo>
                  <a:cubicBezTo>
                    <a:pt x="52744" y="155861"/>
                    <a:pt x="50866" y="161630"/>
                    <a:pt x="48624" y="167263"/>
                  </a:cubicBezTo>
                  <a:cubicBezTo>
                    <a:pt x="47955" y="168935"/>
                    <a:pt x="47446" y="170174"/>
                    <a:pt x="46237" y="172538"/>
                  </a:cubicBezTo>
                  <a:cubicBezTo>
                    <a:pt x="45462" y="174074"/>
                    <a:pt x="44618" y="175564"/>
                    <a:pt x="43607" y="176955"/>
                  </a:cubicBezTo>
                  <a:cubicBezTo>
                    <a:pt x="44549" y="175663"/>
                    <a:pt x="43706" y="176871"/>
                    <a:pt x="43204" y="177312"/>
                  </a:cubicBezTo>
                  <a:cubicBezTo>
                    <a:pt x="42345" y="178065"/>
                    <a:pt x="44002" y="176696"/>
                    <a:pt x="43561" y="177069"/>
                  </a:cubicBezTo>
                  <a:cubicBezTo>
                    <a:pt x="43181" y="177373"/>
                    <a:pt x="42140" y="177593"/>
                    <a:pt x="44147" y="176871"/>
                  </a:cubicBezTo>
                  <a:cubicBezTo>
                    <a:pt x="37678" y="179220"/>
                    <a:pt x="40475" y="189634"/>
                    <a:pt x="47012" y="187255"/>
                  </a:cubicBezTo>
                  <a:close/>
                </a:path>
              </a:pathLst>
            </a:custGeom>
            <a:solidFill>
              <a:srgbClr val="231F20"/>
            </a:solidFill>
            <a:ln w="7575" cap="flat">
              <a:noFill/>
              <a:prstDash val="solid"/>
              <a:round/>
            </a:ln>
          </p:spPr>
          <p:txBody>
            <a:bodyPr rtlCol="0" anchor="ctr"/>
            <a:lstStyle/>
            <a:p>
              <a:endParaRPr lang="en-GB"/>
            </a:p>
          </p:txBody>
        </p:sp>
        <p:sp>
          <p:nvSpPr>
            <p:cNvPr id="560" name="Freeform: Shape 559">
              <a:extLst>
                <a:ext uri="{FF2B5EF4-FFF2-40B4-BE49-F238E27FC236}">
                  <a16:creationId xmlns:a16="http://schemas.microsoft.com/office/drawing/2014/main" id="{802C2555-1145-4287-A97D-7CE37DEDC3C5}"/>
                </a:ext>
              </a:extLst>
            </p:cNvPr>
            <p:cNvSpPr/>
            <p:nvPr/>
          </p:nvSpPr>
          <p:spPr>
            <a:xfrm>
              <a:off x="4720466" y="4131493"/>
              <a:ext cx="115110" cy="187381"/>
            </a:xfrm>
            <a:custGeom>
              <a:avLst/>
              <a:gdLst>
                <a:gd name="connsiteX0" fmla="*/ 47018 w 115110"/>
                <a:gd name="connsiteY0" fmla="*/ 187378 h 187381"/>
                <a:gd name="connsiteX1" fmla="*/ 61392 w 115110"/>
                <a:gd name="connsiteY1" fmla="*/ 163859 h 187381"/>
                <a:gd name="connsiteX2" fmla="*/ 73303 w 115110"/>
                <a:gd name="connsiteY2" fmla="*/ 116967 h 187381"/>
                <a:gd name="connsiteX3" fmla="*/ 78966 w 115110"/>
                <a:gd name="connsiteY3" fmla="*/ 62191 h 187381"/>
                <a:gd name="connsiteX4" fmla="*/ 71038 w 115110"/>
                <a:gd name="connsiteY4" fmla="*/ 17237 h 187381"/>
                <a:gd name="connsiteX5" fmla="*/ 41567 w 115110"/>
                <a:gd name="connsiteY5" fmla="*/ 537 h 187381"/>
                <a:gd name="connsiteX6" fmla="*/ 9262 w 115110"/>
                <a:gd name="connsiteY6" fmla="*/ 22444 h 187381"/>
                <a:gd name="connsiteX7" fmla="*/ 12963 w 115110"/>
                <a:gd name="connsiteY7" fmla="*/ 113227 h 187381"/>
                <a:gd name="connsiteX8" fmla="*/ 45855 w 115110"/>
                <a:gd name="connsiteY8" fmla="*/ 140873 h 187381"/>
                <a:gd name="connsiteX9" fmla="*/ 97954 w 115110"/>
                <a:gd name="connsiteY9" fmla="*/ 127890 h 187381"/>
                <a:gd name="connsiteX10" fmla="*/ 113628 w 115110"/>
                <a:gd name="connsiteY10" fmla="*/ 115956 h 187381"/>
                <a:gd name="connsiteX11" fmla="*/ 106012 w 115110"/>
                <a:gd name="connsiteY11" fmla="*/ 108339 h 187381"/>
                <a:gd name="connsiteX12" fmla="*/ 56709 w 115110"/>
                <a:gd name="connsiteY12" fmla="*/ 131478 h 187381"/>
                <a:gd name="connsiteX13" fmla="*/ 26692 w 115110"/>
                <a:gd name="connsiteY13" fmla="*/ 114831 h 187381"/>
                <a:gd name="connsiteX14" fmla="*/ 15502 w 115110"/>
                <a:gd name="connsiteY14" fmla="*/ 35244 h 187381"/>
                <a:gd name="connsiteX15" fmla="*/ 22959 w 115110"/>
                <a:gd name="connsiteY15" fmla="*/ 21068 h 187381"/>
                <a:gd name="connsiteX16" fmla="*/ 35349 w 115110"/>
                <a:gd name="connsiteY16" fmla="*/ 12874 h 187381"/>
                <a:gd name="connsiteX17" fmla="*/ 43817 w 115110"/>
                <a:gd name="connsiteY17" fmla="*/ 11118 h 187381"/>
                <a:gd name="connsiteX18" fmla="*/ 50423 w 115110"/>
                <a:gd name="connsiteY18" fmla="*/ 11809 h 187381"/>
                <a:gd name="connsiteX19" fmla="*/ 59514 w 115110"/>
                <a:gd name="connsiteY19" fmla="*/ 18841 h 187381"/>
                <a:gd name="connsiteX20" fmla="*/ 68066 w 115110"/>
                <a:gd name="connsiteY20" fmla="*/ 54499 h 187381"/>
                <a:gd name="connsiteX21" fmla="*/ 64645 w 115110"/>
                <a:gd name="connsiteY21" fmla="*/ 103847 h 187381"/>
                <a:gd name="connsiteX22" fmla="*/ 54459 w 115110"/>
                <a:gd name="connsiteY22" fmla="*/ 150162 h 187381"/>
                <a:gd name="connsiteX23" fmla="*/ 48629 w 115110"/>
                <a:gd name="connsiteY23" fmla="*/ 167379 h 187381"/>
                <a:gd name="connsiteX24" fmla="*/ 46250 w 115110"/>
                <a:gd name="connsiteY24" fmla="*/ 172662 h 187381"/>
                <a:gd name="connsiteX25" fmla="*/ 43612 w 115110"/>
                <a:gd name="connsiteY25" fmla="*/ 177078 h 187381"/>
                <a:gd name="connsiteX26" fmla="*/ 43209 w 115110"/>
                <a:gd name="connsiteY26" fmla="*/ 177435 h 187381"/>
                <a:gd name="connsiteX27" fmla="*/ 43567 w 115110"/>
                <a:gd name="connsiteY27" fmla="*/ 177185 h 187381"/>
                <a:gd name="connsiteX28" fmla="*/ 44152 w 115110"/>
                <a:gd name="connsiteY28" fmla="*/ 176987 h 187381"/>
                <a:gd name="connsiteX29" fmla="*/ 47018 w 115110"/>
                <a:gd name="connsiteY29" fmla="*/ 187378 h 18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5110" h="187381">
                  <a:moveTo>
                    <a:pt x="47018" y="187378"/>
                  </a:moveTo>
                  <a:cubicBezTo>
                    <a:pt x="55402" y="184330"/>
                    <a:pt x="58815" y="171263"/>
                    <a:pt x="61392" y="163859"/>
                  </a:cubicBezTo>
                  <a:cubicBezTo>
                    <a:pt x="66690" y="148634"/>
                    <a:pt x="70392" y="132808"/>
                    <a:pt x="73303" y="116967"/>
                  </a:cubicBezTo>
                  <a:cubicBezTo>
                    <a:pt x="76602" y="98929"/>
                    <a:pt x="78898" y="80549"/>
                    <a:pt x="78966" y="62191"/>
                  </a:cubicBezTo>
                  <a:cubicBezTo>
                    <a:pt x="79027" y="47171"/>
                    <a:pt x="77947" y="30874"/>
                    <a:pt x="71038" y="17237"/>
                  </a:cubicBezTo>
                  <a:cubicBezTo>
                    <a:pt x="65299" y="5888"/>
                    <a:pt x="54406" y="-892"/>
                    <a:pt x="41567" y="537"/>
                  </a:cubicBezTo>
                  <a:cubicBezTo>
                    <a:pt x="27360" y="2118"/>
                    <a:pt x="15860" y="9757"/>
                    <a:pt x="9262" y="22444"/>
                  </a:cubicBezTo>
                  <a:cubicBezTo>
                    <a:pt x="-4755" y="49390"/>
                    <a:pt x="-1388" y="87124"/>
                    <a:pt x="12963" y="113227"/>
                  </a:cubicBezTo>
                  <a:cubicBezTo>
                    <a:pt x="20033" y="126103"/>
                    <a:pt x="31268" y="137239"/>
                    <a:pt x="45855" y="140873"/>
                  </a:cubicBezTo>
                  <a:cubicBezTo>
                    <a:pt x="64143" y="145426"/>
                    <a:pt x="82858" y="137893"/>
                    <a:pt x="97954" y="127890"/>
                  </a:cubicBezTo>
                  <a:cubicBezTo>
                    <a:pt x="103435" y="124256"/>
                    <a:pt x="108627" y="120205"/>
                    <a:pt x="113628" y="115956"/>
                  </a:cubicBezTo>
                  <a:cubicBezTo>
                    <a:pt x="118934" y="111463"/>
                    <a:pt x="111279" y="103877"/>
                    <a:pt x="106012" y="108339"/>
                  </a:cubicBezTo>
                  <a:cubicBezTo>
                    <a:pt x="92451" y="119832"/>
                    <a:pt x="75287" y="131690"/>
                    <a:pt x="56709" y="131478"/>
                  </a:cubicBezTo>
                  <a:cubicBezTo>
                    <a:pt x="44486" y="131341"/>
                    <a:pt x="33875" y="124712"/>
                    <a:pt x="26692" y="114831"/>
                  </a:cubicBezTo>
                  <a:cubicBezTo>
                    <a:pt x="10926" y="93114"/>
                    <a:pt x="7209" y="60291"/>
                    <a:pt x="15502" y="35244"/>
                  </a:cubicBezTo>
                  <a:cubicBezTo>
                    <a:pt x="17106" y="30387"/>
                    <a:pt x="19957" y="24564"/>
                    <a:pt x="22959" y="21068"/>
                  </a:cubicBezTo>
                  <a:cubicBezTo>
                    <a:pt x="26821" y="16568"/>
                    <a:pt x="30211" y="14531"/>
                    <a:pt x="35349" y="12874"/>
                  </a:cubicBezTo>
                  <a:cubicBezTo>
                    <a:pt x="38481" y="11855"/>
                    <a:pt x="41119" y="11247"/>
                    <a:pt x="43817" y="11118"/>
                  </a:cubicBezTo>
                  <a:cubicBezTo>
                    <a:pt x="47002" y="10966"/>
                    <a:pt x="47732" y="11072"/>
                    <a:pt x="50423" y="11809"/>
                  </a:cubicBezTo>
                  <a:cubicBezTo>
                    <a:pt x="53866" y="12752"/>
                    <a:pt x="57431" y="15686"/>
                    <a:pt x="59514" y="18841"/>
                  </a:cubicBezTo>
                  <a:cubicBezTo>
                    <a:pt x="66051" y="28798"/>
                    <a:pt x="67594" y="42200"/>
                    <a:pt x="68066" y="54499"/>
                  </a:cubicBezTo>
                  <a:cubicBezTo>
                    <a:pt x="68689" y="70978"/>
                    <a:pt x="67169" y="87572"/>
                    <a:pt x="64645" y="103847"/>
                  </a:cubicBezTo>
                  <a:cubicBezTo>
                    <a:pt x="62213" y="119467"/>
                    <a:pt x="58906" y="134997"/>
                    <a:pt x="54459" y="150162"/>
                  </a:cubicBezTo>
                  <a:cubicBezTo>
                    <a:pt x="52749" y="155977"/>
                    <a:pt x="50871" y="161754"/>
                    <a:pt x="48629" y="167379"/>
                  </a:cubicBezTo>
                  <a:cubicBezTo>
                    <a:pt x="47960" y="169051"/>
                    <a:pt x="47451" y="170298"/>
                    <a:pt x="46250" y="172662"/>
                  </a:cubicBezTo>
                  <a:cubicBezTo>
                    <a:pt x="45467" y="174190"/>
                    <a:pt x="44623" y="175687"/>
                    <a:pt x="43612" y="177078"/>
                  </a:cubicBezTo>
                  <a:cubicBezTo>
                    <a:pt x="44555" y="175786"/>
                    <a:pt x="43719" y="176995"/>
                    <a:pt x="43209" y="177435"/>
                  </a:cubicBezTo>
                  <a:cubicBezTo>
                    <a:pt x="42350" y="178188"/>
                    <a:pt x="44015" y="176820"/>
                    <a:pt x="43567" y="177185"/>
                  </a:cubicBezTo>
                  <a:cubicBezTo>
                    <a:pt x="43186" y="177489"/>
                    <a:pt x="42153" y="177717"/>
                    <a:pt x="44152" y="176987"/>
                  </a:cubicBezTo>
                  <a:cubicBezTo>
                    <a:pt x="37691" y="179336"/>
                    <a:pt x="40480" y="189757"/>
                    <a:pt x="47018" y="187378"/>
                  </a:cubicBezTo>
                  <a:close/>
                </a:path>
              </a:pathLst>
            </a:custGeom>
            <a:solidFill>
              <a:srgbClr val="231F20"/>
            </a:solidFill>
            <a:ln w="7575" cap="flat">
              <a:noFill/>
              <a:prstDash val="solid"/>
              <a:round/>
            </a:ln>
          </p:spPr>
          <p:txBody>
            <a:bodyPr rtlCol="0" anchor="ctr"/>
            <a:lstStyle/>
            <a:p>
              <a:endParaRPr lang="en-GB"/>
            </a:p>
          </p:txBody>
        </p:sp>
        <p:sp>
          <p:nvSpPr>
            <p:cNvPr id="561" name="Freeform: Shape 560">
              <a:extLst>
                <a:ext uri="{FF2B5EF4-FFF2-40B4-BE49-F238E27FC236}">
                  <a16:creationId xmlns:a16="http://schemas.microsoft.com/office/drawing/2014/main" id="{72F6238E-8CF7-44C8-AE3B-FD14EEA747DD}"/>
                </a:ext>
              </a:extLst>
            </p:cNvPr>
            <p:cNvSpPr/>
            <p:nvPr/>
          </p:nvSpPr>
          <p:spPr>
            <a:xfrm>
              <a:off x="4526589" y="3796409"/>
              <a:ext cx="261349" cy="673883"/>
            </a:xfrm>
            <a:custGeom>
              <a:avLst/>
              <a:gdLst>
                <a:gd name="connsiteX0" fmla="*/ 261610 w 261349"/>
                <a:gd name="connsiteY0" fmla="*/ 674192 h 673883"/>
                <a:gd name="connsiteX1" fmla="*/ 16330 w 261349"/>
                <a:gd name="connsiteY1" fmla="*/ 309 h 673883"/>
                <a:gd name="connsiteX2" fmla="*/ 260 w 261349"/>
                <a:gd name="connsiteY2" fmla="*/ 6155 h 673883"/>
                <a:gd name="connsiteX3" fmla="*/ 243413 w 261349"/>
                <a:gd name="connsiteY3" fmla="*/ 674192 h 673883"/>
                <a:gd name="connsiteX4" fmla="*/ 261610 w 261349"/>
                <a:gd name="connsiteY4" fmla="*/ 674192 h 673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49" h="673883">
                  <a:moveTo>
                    <a:pt x="261610" y="674192"/>
                  </a:moveTo>
                  <a:lnTo>
                    <a:pt x="16330" y="309"/>
                  </a:lnTo>
                  <a:lnTo>
                    <a:pt x="260" y="6155"/>
                  </a:lnTo>
                  <a:lnTo>
                    <a:pt x="243413" y="674192"/>
                  </a:lnTo>
                  <a:lnTo>
                    <a:pt x="261610" y="674192"/>
                  </a:lnTo>
                  <a:close/>
                </a:path>
              </a:pathLst>
            </a:custGeom>
            <a:solidFill>
              <a:srgbClr val="FFFFFF"/>
            </a:solidFill>
            <a:ln w="7575" cap="flat">
              <a:noFill/>
              <a:prstDash val="solid"/>
              <a:round/>
            </a:ln>
          </p:spPr>
          <p:txBody>
            <a:bodyPr rtlCol="0" anchor="ctr"/>
            <a:lstStyle/>
            <a:p>
              <a:endParaRPr lang="en-GB"/>
            </a:p>
          </p:txBody>
        </p:sp>
        <p:sp>
          <p:nvSpPr>
            <p:cNvPr id="562" name="Freeform: Shape 561">
              <a:extLst>
                <a:ext uri="{FF2B5EF4-FFF2-40B4-BE49-F238E27FC236}">
                  <a16:creationId xmlns:a16="http://schemas.microsoft.com/office/drawing/2014/main" id="{8F6FD3F5-3E17-48D9-923E-C499ED9149DA}"/>
                </a:ext>
              </a:extLst>
            </p:cNvPr>
            <p:cNvSpPr/>
            <p:nvPr/>
          </p:nvSpPr>
          <p:spPr>
            <a:xfrm>
              <a:off x="4118936" y="3484511"/>
              <a:ext cx="990419" cy="985781"/>
            </a:xfrm>
            <a:custGeom>
              <a:avLst/>
              <a:gdLst>
                <a:gd name="connsiteX0" fmla="*/ 990662 w 990419"/>
                <a:gd name="connsiteY0" fmla="*/ 777824 h 985781"/>
                <a:gd name="connsiteX1" fmla="*/ 721186 w 990419"/>
                <a:gd name="connsiteY1" fmla="*/ 37460 h 985781"/>
                <a:gd name="connsiteX2" fmla="*/ 648692 w 990419"/>
                <a:gd name="connsiteY2" fmla="*/ 3656 h 985781"/>
                <a:gd name="connsiteX3" fmla="*/ 37459 w 990419"/>
                <a:gd name="connsiteY3" fmla="*/ 226125 h 985781"/>
                <a:gd name="connsiteX4" fmla="*/ 3656 w 990419"/>
                <a:gd name="connsiteY4" fmla="*/ 298619 h 985781"/>
                <a:gd name="connsiteX5" fmla="*/ 253855 w 990419"/>
                <a:gd name="connsiteY5" fmla="*/ 986025 h 985781"/>
                <a:gd name="connsiteX6" fmla="*/ 282519 w 990419"/>
                <a:gd name="connsiteY6" fmla="*/ 986025 h 985781"/>
                <a:gd name="connsiteX7" fmla="*/ 28968 w 990419"/>
                <a:gd name="connsiteY7" fmla="*/ 289407 h 985781"/>
                <a:gd name="connsiteX8" fmla="*/ 46672 w 990419"/>
                <a:gd name="connsiteY8" fmla="*/ 251438 h 985781"/>
                <a:gd name="connsiteX9" fmla="*/ 657890 w 990419"/>
                <a:gd name="connsiteY9" fmla="*/ 28969 h 985781"/>
                <a:gd name="connsiteX10" fmla="*/ 667999 w 990419"/>
                <a:gd name="connsiteY10" fmla="*/ 27175 h 985781"/>
                <a:gd name="connsiteX11" fmla="*/ 695873 w 990419"/>
                <a:gd name="connsiteY11" fmla="*/ 46672 h 985781"/>
                <a:gd name="connsiteX12" fmla="*/ 990662 w 990419"/>
                <a:gd name="connsiteY12" fmla="*/ 856582 h 985781"/>
                <a:gd name="connsiteX13" fmla="*/ 990662 w 990419"/>
                <a:gd name="connsiteY13" fmla="*/ 777824 h 985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0419" h="985781">
                  <a:moveTo>
                    <a:pt x="990662" y="777824"/>
                  </a:moveTo>
                  <a:lnTo>
                    <a:pt x="721186" y="37460"/>
                  </a:lnTo>
                  <a:cubicBezTo>
                    <a:pt x="710521" y="8141"/>
                    <a:pt x="677965" y="-7001"/>
                    <a:pt x="648692" y="3656"/>
                  </a:cubicBezTo>
                  <a:lnTo>
                    <a:pt x="37459" y="226125"/>
                  </a:lnTo>
                  <a:cubicBezTo>
                    <a:pt x="8156" y="236790"/>
                    <a:pt x="-7009" y="269309"/>
                    <a:pt x="3656" y="298619"/>
                  </a:cubicBezTo>
                  <a:lnTo>
                    <a:pt x="253855" y="986025"/>
                  </a:lnTo>
                  <a:lnTo>
                    <a:pt x="282519" y="986025"/>
                  </a:lnTo>
                  <a:lnTo>
                    <a:pt x="28968" y="289407"/>
                  </a:lnTo>
                  <a:cubicBezTo>
                    <a:pt x="23381" y="274052"/>
                    <a:pt x="31325" y="257025"/>
                    <a:pt x="46672" y="251438"/>
                  </a:cubicBezTo>
                  <a:lnTo>
                    <a:pt x="657890" y="28969"/>
                  </a:lnTo>
                  <a:cubicBezTo>
                    <a:pt x="661227" y="27753"/>
                    <a:pt x="664640" y="27175"/>
                    <a:pt x="667999" y="27175"/>
                  </a:cubicBezTo>
                  <a:cubicBezTo>
                    <a:pt x="680108" y="27175"/>
                    <a:pt x="691503" y="34655"/>
                    <a:pt x="695873" y="46672"/>
                  </a:cubicBezTo>
                  <a:lnTo>
                    <a:pt x="990662" y="856582"/>
                  </a:lnTo>
                  <a:lnTo>
                    <a:pt x="990662" y="777824"/>
                  </a:lnTo>
                  <a:close/>
                </a:path>
              </a:pathLst>
            </a:custGeom>
            <a:solidFill>
              <a:srgbClr val="231F20"/>
            </a:solidFill>
            <a:ln w="7575" cap="flat">
              <a:noFill/>
              <a:prstDash val="solid"/>
              <a:round/>
            </a:ln>
          </p:spPr>
          <p:txBody>
            <a:bodyPr rtlCol="0" anchor="ctr"/>
            <a:lstStyle/>
            <a:p>
              <a:endParaRPr lang="en-GB"/>
            </a:p>
          </p:txBody>
        </p:sp>
      </p:grpSp>
      <p:sp>
        <p:nvSpPr>
          <p:cNvPr id="387" name="Rectangle 386">
            <a:extLst>
              <a:ext uri="{FF2B5EF4-FFF2-40B4-BE49-F238E27FC236}">
                <a16:creationId xmlns:a16="http://schemas.microsoft.com/office/drawing/2014/main" id="{4C64B7C7-86F2-4C46-87C3-AC9501CFA154}"/>
              </a:ext>
            </a:extLst>
          </p:cNvPr>
          <p:cNvSpPr/>
          <p:nvPr/>
        </p:nvSpPr>
        <p:spPr>
          <a:xfrm>
            <a:off x="684747" y="32052"/>
            <a:ext cx="5945545" cy="118388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6" name="Content Placeholder 3">
            <a:extLst>
              <a:ext uri="{FF2B5EF4-FFF2-40B4-BE49-F238E27FC236}">
                <a16:creationId xmlns:a16="http://schemas.microsoft.com/office/drawing/2014/main" id="{9943C877-0A6A-4642-9A2E-0B3E316A147A}"/>
              </a:ext>
            </a:extLst>
          </p:cNvPr>
          <p:cNvSpPr txBox="1">
            <a:spLocks/>
          </p:cNvSpPr>
          <p:nvPr/>
        </p:nvSpPr>
        <p:spPr>
          <a:xfrm>
            <a:off x="1868557" y="62300"/>
            <a:ext cx="5361583" cy="2753559"/>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1500" b="1" dirty="0">
                <a:solidFill>
                  <a:srgbClr val="FFB600"/>
                </a:solidFill>
              </a:rPr>
              <a:t>We walk the line</a:t>
            </a:r>
          </a:p>
          <a:p>
            <a:pPr>
              <a:spcBef>
                <a:spcPts val="600"/>
              </a:spcBef>
            </a:pPr>
            <a:r>
              <a:rPr lang="en-US" sz="1050" dirty="0"/>
              <a:t>We use up-to-date documentation (e.g. Piping and Instrumentation Diagrams) that accurately reflect installed systems and equipment)</a:t>
            </a:r>
            <a:r>
              <a:rPr lang="en-US" sz="1050" b="1" dirty="0"/>
              <a:t>.</a:t>
            </a:r>
          </a:p>
          <a:p>
            <a:pPr>
              <a:spcBef>
                <a:spcPts val="600"/>
              </a:spcBef>
            </a:pPr>
            <a:r>
              <a:rPr lang="en-US" sz="1050" dirty="0"/>
              <a:t>We physically confirm the system is ready for the intended activity (e.g. valve positions, line up of relief devices, etc.).</a:t>
            </a:r>
          </a:p>
          <a:p>
            <a:pPr>
              <a:spcBef>
                <a:spcPts val="600"/>
              </a:spcBef>
            </a:pPr>
            <a:r>
              <a:rPr lang="en-US" sz="1050" dirty="0"/>
              <a:t>We alert supervision to identified documentation and readiness issues before operation.</a:t>
            </a:r>
          </a:p>
          <a:p>
            <a:pPr marL="0" indent="0">
              <a:buFont typeface="Arial" panose="020B0604020202020204" pitchFamily="34" charset="0"/>
              <a:buNone/>
            </a:pPr>
            <a:endParaRPr lang="en-GB" sz="1200" dirty="0"/>
          </a:p>
        </p:txBody>
      </p:sp>
      <p:grpSp>
        <p:nvGrpSpPr>
          <p:cNvPr id="577" name="Group 576">
            <a:extLst>
              <a:ext uri="{FF2B5EF4-FFF2-40B4-BE49-F238E27FC236}">
                <a16:creationId xmlns:a16="http://schemas.microsoft.com/office/drawing/2014/main" id="{EECCA211-B66A-4303-BA42-28F52DE3A185}"/>
              </a:ext>
            </a:extLst>
          </p:cNvPr>
          <p:cNvGrpSpPr>
            <a:grpSpLocks noChangeAspect="1"/>
          </p:cNvGrpSpPr>
          <p:nvPr/>
        </p:nvGrpSpPr>
        <p:grpSpPr>
          <a:xfrm>
            <a:off x="702416" y="98473"/>
            <a:ext cx="1091025" cy="1091025"/>
            <a:chOff x="6851400" y="3342387"/>
            <a:chExt cx="1077355" cy="1077355"/>
          </a:xfrm>
        </p:grpSpPr>
        <p:sp>
          <p:nvSpPr>
            <p:cNvPr id="578" name="Freeform: Shape 577">
              <a:extLst>
                <a:ext uri="{FF2B5EF4-FFF2-40B4-BE49-F238E27FC236}">
                  <a16:creationId xmlns:a16="http://schemas.microsoft.com/office/drawing/2014/main" id="{DBCB1DA5-D93F-4191-B611-8E291F318E60}"/>
                </a:ext>
              </a:extLst>
            </p:cNvPr>
            <p:cNvSpPr/>
            <p:nvPr/>
          </p:nvSpPr>
          <p:spPr>
            <a:xfrm>
              <a:off x="6851400" y="3342387"/>
              <a:ext cx="1077355" cy="1077355"/>
            </a:xfrm>
            <a:custGeom>
              <a:avLst/>
              <a:gdLst>
                <a:gd name="connsiteX0" fmla="*/ 224 w 1077355"/>
                <a:gd name="connsiteY0" fmla="*/ 225 h 1077355"/>
                <a:gd name="connsiteX1" fmla="*/ 1077580 w 1077355"/>
                <a:gd name="connsiteY1" fmla="*/ 225 h 1077355"/>
                <a:gd name="connsiteX2" fmla="*/ 1077580 w 1077355"/>
                <a:gd name="connsiteY2" fmla="*/ 1077581 h 1077355"/>
                <a:gd name="connsiteX3" fmla="*/ 224 w 1077355"/>
                <a:gd name="connsiteY3" fmla="*/ 1077581 h 1077355"/>
              </a:gdLst>
              <a:ahLst/>
              <a:cxnLst>
                <a:cxn ang="0">
                  <a:pos x="connsiteX0" y="connsiteY0"/>
                </a:cxn>
                <a:cxn ang="0">
                  <a:pos x="connsiteX1" y="connsiteY1"/>
                </a:cxn>
                <a:cxn ang="0">
                  <a:pos x="connsiteX2" y="connsiteY2"/>
                </a:cxn>
                <a:cxn ang="0">
                  <a:pos x="connsiteX3" y="connsiteY3"/>
                </a:cxn>
              </a:cxnLst>
              <a:rect l="l" t="t" r="r" b="b"/>
              <a:pathLst>
                <a:path w="1077355" h="1077355">
                  <a:moveTo>
                    <a:pt x="224" y="225"/>
                  </a:moveTo>
                  <a:lnTo>
                    <a:pt x="1077580" y="225"/>
                  </a:lnTo>
                  <a:lnTo>
                    <a:pt x="1077580" y="1077581"/>
                  </a:lnTo>
                  <a:lnTo>
                    <a:pt x="224" y="1077581"/>
                  </a:lnTo>
                  <a:close/>
                </a:path>
              </a:pathLst>
            </a:custGeom>
            <a:solidFill>
              <a:srgbClr val="FCB414"/>
            </a:solidFill>
            <a:ln w="7575" cap="flat">
              <a:noFill/>
              <a:prstDash val="solid"/>
              <a:round/>
            </a:ln>
          </p:spPr>
          <p:txBody>
            <a:bodyPr rtlCol="0" anchor="ctr"/>
            <a:lstStyle/>
            <a:p>
              <a:endParaRPr lang="en-GB"/>
            </a:p>
          </p:txBody>
        </p:sp>
        <p:sp>
          <p:nvSpPr>
            <p:cNvPr id="579" name="Freeform: Shape 578">
              <a:extLst>
                <a:ext uri="{FF2B5EF4-FFF2-40B4-BE49-F238E27FC236}">
                  <a16:creationId xmlns:a16="http://schemas.microsoft.com/office/drawing/2014/main" id="{676D9D02-82BE-42EE-A099-81C316D4E95D}"/>
                </a:ext>
              </a:extLst>
            </p:cNvPr>
            <p:cNvSpPr/>
            <p:nvPr/>
          </p:nvSpPr>
          <p:spPr>
            <a:xfrm>
              <a:off x="7657691" y="3549402"/>
              <a:ext cx="271064" cy="247226"/>
            </a:xfrm>
            <a:custGeom>
              <a:avLst/>
              <a:gdLst>
                <a:gd name="connsiteX0" fmla="*/ 22079 w 271064"/>
                <a:gd name="connsiteY0" fmla="*/ 174202 h 247226"/>
                <a:gd name="connsiteX1" fmla="*/ 392 w 271064"/>
                <a:gd name="connsiteY1" fmla="*/ 198374 h 247226"/>
                <a:gd name="connsiteX2" fmla="*/ 392 w 271064"/>
                <a:gd name="connsiteY2" fmla="*/ 247365 h 247226"/>
                <a:gd name="connsiteX3" fmla="*/ 146635 w 271064"/>
                <a:gd name="connsiteY3" fmla="*/ 247365 h 247226"/>
                <a:gd name="connsiteX4" fmla="*/ 146635 w 271064"/>
                <a:gd name="connsiteY4" fmla="*/ 198306 h 247226"/>
                <a:gd name="connsiteX5" fmla="*/ 124948 w 271064"/>
                <a:gd name="connsiteY5" fmla="*/ 174194 h 247226"/>
                <a:gd name="connsiteX6" fmla="*/ 124948 w 271064"/>
                <a:gd name="connsiteY6" fmla="*/ 111088 h 247226"/>
                <a:gd name="connsiteX7" fmla="*/ 133021 w 271064"/>
                <a:gd name="connsiteY7" fmla="*/ 103015 h 247226"/>
                <a:gd name="connsiteX8" fmla="*/ 271457 w 271064"/>
                <a:gd name="connsiteY8" fmla="*/ 103015 h 247226"/>
                <a:gd name="connsiteX9" fmla="*/ 271457 w 271064"/>
                <a:gd name="connsiteY9" fmla="*/ 76076 h 247226"/>
                <a:gd name="connsiteX10" fmla="*/ 133021 w 271064"/>
                <a:gd name="connsiteY10" fmla="*/ 76076 h 247226"/>
                <a:gd name="connsiteX11" fmla="*/ 98009 w 271064"/>
                <a:gd name="connsiteY11" fmla="*/ 111088 h 247226"/>
                <a:gd name="connsiteX12" fmla="*/ 98009 w 271064"/>
                <a:gd name="connsiteY12" fmla="*/ 200997 h 247226"/>
                <a:gd name="connsiteX13" fmla="*/ 119696 w 271064"/>
                <a:gd name="connsiteY13" fmla="*/ 200997 h 247226"/>
                <a:gd name="connsiteX14" fmla="*/ 119696 w 271064"/>
                <a:gd name="connsiteY14" fmla="*/ 220426 h 247226"/>
                <a:gd name="connsiteX15" fmla="*/ 27332 w 271064"/>
                <a:gd name="connsiteY15" fmla="*/ 220426 h 247226"/>
                <a:gd name="connsiteX16" fmla="*/ 27332 w 271064"/>
                <a:gd name="connsiteY16" fmla="*/ 200997 h 247226"/>
                <a:gd name="connsiteX17" fmla="*/ 49018 w 271064"/>
                <a:gd name="connsiteY17" fmla="*/ 200997 h 247226"/>
                <a:gd name="connsiteX18" fmla="*/ 49018 w 271064"/>
                <a:gd name="connsiteY18" fmla="*/ 74343 h 247226"/>
                <a:gd name="connsiteX19" fmla="*/ 96276 w 271064"/>
                <a:gd name="connsiteY19" fmla="*/ 27078 h 247226"/>
                <a:gd name="connsiteX20" fmla="*/ 271457 w 271064"/>
                <a:gd name="connsiteY20" fmla="*/ 27078 h 247226"/>
                <a:gd name="connsiteX21" fmla="*/ 271457 w 271064"/>
                <a:gd name="connsiteY21" fmla="*/ 139 h 247226"/>
                <a:gd name="connsiteX22" fmla="*/ 96276 w 271064"/>
                <a:gd name="connsiteY22" fmla="*/ 139 h 247226"/>
                <a:gd name="connsiteX23" fmla="*/ 22079 w 271064"/>
                <a:gd name="connsiteY23" fmla="*/ 74343 h 247226"/>
                <a:gd name="connsiteX24" fmla="*/ 22079 w 271064"/>
                <a:gd name="connsiteY24" fmla="*/ 174202 h 247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1064" h="247226">
                  <a:moveTo>
                    <a:pt x="22079" y="174202"/>
                  </a:moveTo>
                  <a:cubicBezTo>
                    <a:pt x="9879" y="175510"/>
                    <a:pt x="392" y="185832"/>
                    <a:pt x="392" y="198374"/>
                  </a:cubicBezTo>
                  <a:cubicBezTo>
                    <a:pt x="392" y="198374"/>
                    <a:pt x="392" y="247365"/>
                    <a:pt x="392" y="247365"/>
                  </a:cubicBezTo>
                  <a:lnTo>
                    <a:pt x="146635" y="247365"/>
                  </a:lnTo>
                  <a:lnTo>
                    <a:pt x="146635" y="198306"/>
                  </a:lnTo>
                  <a:cubicBezTo>
                    <a:pt x="146635" y="185764"/>
                    <a:pt x="137141" y="175464"/>
                    <a:pt x="124948" y="174194"/>
                  </a:cubicBezTo>
                  <a:lnTo>
                    <a:pt x="124948" y="111088"/>
                  </a:lnTo>
                  <a:cubicBezTo>
                    <a:pt x="124948" y="106626"/>
                    <a:pt x="128559" y="103015"/>
                    <a:pt x="133021" y="103015"/>
                  </a:cubicBezTo>
                  <a:cubicBezTo>
                    <a:pt x="133021" y="103015"/>
                    <a:pt x="271457" y="103015"/>
                    <a:pt x="271457" y="103015"/>
                  </a:cubicBezTo>
                  <a:lnTo>
                    <a:pt x="271457" y="76076"/>
                  </a:lnTo>
                  <a:lnTo>
                    <a:pt x="133021" y="76076"/>
                  </a:lnTo>
                  <a:cubicBezTo>
                    <a:pt x="113691" y="76076"/>
                    <a:pt x="98009" y="91758"/>
                    <a:pt x="98009" y="111088"/>
                  </a:cubicBezTo>
                  <a:cubicBezTo>
                    <a:pt x="98009" y="111088"/>
                    <a:pt x="98009" y="200997"/>
                    <a:pt x="98009" y="200997"/>
                  </a:cubicBezTo>
                  <a:lnTo>
                    <a:pt x="119696" y="200997"/>
                  </a:lnTo>
                  <a:lnTo>
                    <a:pt x="119696" y="220426"/>
                  </a:lnTo>
                  <a:cubicBezTo>
                    <a:pt x="119696" y="220426"/>
                    <a:pt x="27332" y="220426"/>
                    <a:pt x="27332" y="220426"/>
                  </a:cubicBezTo>
                  <a:lnTo>
                    <a:pt x="27332" y="200997"/>
                  </a:lnTo>
                  <a:lnTo>
                    <a:pt x="49018" y="200997"/>
                  </a:lnTo>
                  <a:lnTo>
                    <a:pt x="49018" y="74343"/>
                  </a:lnTo>
                  <a:cubicBezTo>
                    <a:pt x="49018" y="48240"/>
                    <a:pt x="70173" y="27078"/>
                    <a:pt x="96276" y="27078"/>
                  </a:cubicBezTo>
                  <a:lnTo>
                    <a:pt x="271457" y="27078"/>
                  </a:lnTo>
                  <a:lnTo>
                    <a:pt x="271457" y="139"/>
                  </a:lnTo>
                  <a:lnTo>
                    <a:pt x="96276" y="139"/>
                  </a:lnTo>
                  <a:cubicBezTo>
                    <a:pt x="55305" y="139"/>
                    <a:pt x="22079" y="33357"/>
                    <a:pt x="22079" y="74343"/>
                  </a:cubicBezTo>
                  <a:lnTo>
                    <a:pt x="22079" y="174202"/>
                  </a:lnTo>
                  <a:close/>
                </a:path>
              </a:pathLst>
            </a:custGeom>
            <a:solidFill>
              <a:srgbClr val="231F20"/>
            </a:solidFill>
            <a:ln w="7575" cap="flat">
              <a:noFill/>
              <a:prstDash val="solid"/>
              <a:round/>
            </a:ln>
          </p:spPr>
          <p:txBody>
            <a:bodyPr rtlCol="0" anchor="ctr"/>
            <a:lstStyle/>
            <a:p>
              <a:endParaRPr lang="en-GB"/>
            </a:p>
          </p:txBody>
        </p:sp>
        <p:sp>
          <p:nvSpPr>
            <p:cNvPr id="580" name="Freeform: Shape 579">
              <a:extLst>
                <a:ext uri="{FF2B5EF4-FFF2-40B4-BE49-F238E27FC236}">
                  <a16:creationId xmlns:a16="http://schemas.microsoft.com/office/drawing/2014/main" id="{E3BF71BD-7A52-44FE-8802-4BF42D6F8ADF}"/>
                </a:ext>
              </a:extLst>
            </p:cNvPr>
            <p:cNvSpPr/>
            <p:nvPr/>
          </p:nvSpPr>
          <p:spPr>
            <a:xfrm>
              <a:off x="7657691" y="3966565"/>
              <a:ext cx="271064" cy="247218"/>
            </a:xfrm>
            <a:custGeom>
              <a:avLst/>
              <a:gdLst>
                <a:gd name="connsiteX0" fmla="*/ 22079 w 271064"/>
                <a:gd name="connsiteY0" fmla="*/ 73475 h 247218"/>
                <a:gd name="connsiteX1" fmla="*/ 22079 w 271064"/>
                <a:gd name="connsiteY1" fmla="*/ 173334 h 247218"/>
                <a:gd name="connsiteX2" fmla="*/ 96276 w 271064"/>
                <a:gd name="connsiteY2" fmla="*/ 247531 h 247218"/>
                <a:gd name="connsiteX3" fmla="*/ 271457 w 271064"/>
                <a:gd name="connsiteY3" fmla="*/ 247531 h 247218"/>
                <a:gd name="connsiteX4" fmla="*/ 271457 w 271064"/>
                <a:gd name="connsiteY4" fmla="*/ 220592 h 247218"/>
                <a:gd name="connsiteX5" fmla="*/ 96276 w 271064"/>
                <a:gd name="connsiteY5" fmla="*/ 220592 h 247218"/>
                <a:gd name="connsiteX6" fmla="*/ 49018 w 271064"/>
                <a:gd name="connsiteY6" fmla="*/ 173334 h 247218"/>
                <a:gd name="connsiteX7" fmla="*/ 49018 w 271064"/>
                <a:gd name="connsiteY7" fmla="*/ 46681 h 247218"/>
                <a:gd name="connsiteX8" fmla="*/ 27332 w 271064"/>
                <a:gd name="connsiteY8" fmla="*/ 46681 h 247218"/>
                <a:gd name="connsiteX9" fmla="*/ 27332 w 271064"/>
                <a:gd name="connsiteY9" fmla="*/ 27252 h 247218"/>
                <a:gd name="connsiteX10" fmla="*/ 119696 w 271064"/>
                <a:gd name="connsiteY10" fmla="*/ 27252 h 247218"/>
                <a:gd name="connsiteX11" fmla="*/ 119696 w 271064"/>
                <a:gd name="connsiteY11" fmla="*/ 46681 h 247218"/>
                <a:gd name="connsiteX12" fmla="*/ 98009 w 271064"/>
                <a:gd name="connsiteY12" fmla="*/ 46681 h 247218"/>
                <a:gd name="connsiteX13" fmla="*/ 98009 w 271064"/>
                <a:gd name="connsiteY13" fmla="*/ 136582 h 247218"/>
                <a:gd name="connsiteX14" fmla="*/ 133021 w 271064"/>
                <a:gd name="connsiteY14" fmla="*/ 171601 h 247218"/>
                <a:gd name="connsiteX15" fmla="*/ 271457 w 271064"/>
                <a:gd name="connsiteY15" fmla="*/ 171601 h 247218"/>
                <a:gd name="connsiteX16" fmla="*/ 271457 w 271064"/>
                <a:gd name="connsiteY16" fmla="*/ 144662 h 247218"/>
                <a:gd name="connsiteX17" fmla="*/ 133021 w 271064"/>
                <a:gd name="connsiteY17" fmla="*/ 144662 h 247218"/>
                <a:gd name="connsiteX18" fmla="*/ 124948 w 271064"/>
                <a:gd name="connsiteY18" fmla="*/ 136582 h 247218"/>
                <a:gd name="connsiteX19" fmla="*/ 124948 w 271064"/>
                <a:gd name="connsiteY19" fmla="*/ 73483 h 247218"/>
                <a:gd name="connsiteX20" fmla="*/ 146635 w 271064"/>
                <a:gd name="connsiteY20" fmla="*/ 49371 h 247218"/>
                <a:gd name="connsiteX21" fmla="*/ 146635 w 271064"/>
                <a:gd name="connsiteY21" fmla="*/ 312 h 247218"/>
                <a:gd name="connsiteX22" fmla="*/ 392 w 271064"/>
                <a:gd name="connsiteY22" fmla="*/ 312 h 247218"/>
                <a:gd name="connsiteX23" fmla="*/ 392 w 271064"/>
                <a:gd name="connsiteY23" fmla="*/ 49303 h 247218"/>
                <a:gd name="connsiteX24" fmla="*/ 22079 w 271064"/>
                <a:gd name="connsiteY24" fmla="*/ 73475 h 247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1064" h="247218">
                  <a:moveTo>
                    <a:pt x="22079" y="73475"/>
                  </a:moveTo>
                  <a:lnTo>
                    <a:pt x="22079" y="173334"/>
                  </a:lnTo>
                  <a:cubicBezTo>
                    <a:pt x="22079" y="214306"/>
                    <a:pt x="55305" y="247531"/>
                    <a:pt x="96276" y="247531"/>
                  </a:cubicBezTo>
                  <a:lnTo>
                    <a:pt x="271457" y="247531"/>
                  </a:lnTo>
                  <a:lnTo>
                    <a:pt x="271457" y="220592"/>
                  </a:lnTo>
                  <a:lnTo>
                    <a:pt x="96276" y="220592"/>
                  </a:lnTo>
                  <a:cubicBezTo>
                    <a:pt x="70173" y="220592"/>
                    <a:pt x="49018" y="199438"/>
                    <a:pt x="49018" y="173334"/>
                  </a:cubicBezTo>
                  <a:cubicBezTo>
                    <a:pt x="49018" y="173334"/>
                    <a:pt x="49018" y="46681"/>
                    <a:pt x="49018" y="46681"/>
                  </a:cubicBezTo>
                  <a:lnTo>
                    <a:pt x="27332" y="46681"/>
                  </a:lnTo>
                  <a:lnTo>
                    <a:pt x="27332" y="27252"/>
                  </a:lnTo>
                  <a:cubicBezTo>
                    <a:pt x="27332" y="27252"/>
                    <a:pt x="119696" y="27252"/>
                    <a:pt x="119696" y="27252"/>
                  </a:cubicBezTo>
                  <a:lnTo>
                    <a:pt x="119696" y="46681"/>
                  </a:lnTo>
                  <a:lnTo>
                    <a:pt x="98009" y="46681"/>
                  </a:lnTo>
                  <a:lnTo>
                    <a:pt x="98009" y="136582"/>
                  </a:lnTo>
                  <a:cubicBezTo>
                    <a:pt x="98009" y="155927"/>
                    <a:pt x="113691" y="171601"/>
                    <a:pt x="133021" y="171601"/>
                  </a:cubicBezTo>
                  <a:lnTo>
                    <a:pt x="271457" y="171601"/>
                  </a:lnTo>
                  <a:lnTo>
                    <a:pt x="271457" y="144662"/>
                  </a:lnTo>
                  <a:lnTo>
                    <a:pt x="133021" y="144662"/>
                  </a:lnTo>
                  <a:cubicBezTo>
                    <a:pt x="128559" y="144662"/>
                    <a:pt x="124948" y="141044"/>
                    <a:pt x="124948" y="136582"/>
                  </a:cubicBezTo>
                  <a:lnTo>
                    <a:pt x="124948" y="73483"/>
                  </a:lnTo>
                  <a:cubicBezTo>
                    <a:pt x="137141" y="72214"/>
                    <a:pt x="146635" y="61914"/>
                    <a:pt x="146635" y="49371"/>
                  </a:cubicBezTo>
                  <a:cubicBezTo>
                    <a:pt x="146635" y="49371"/>
                    <a:pt x="146635" y="312"/>
                    <a:pt x="146635" y="312"/>
                  </a:cubicBezTo>
                  <a:lnTo>
                    <a:pt x="392" y="312"/>
                  </a:lnTo>
                  <a:lnTo>
                    <a:pt x="392" y="49303"/>
                  </a:lnTo>
                  <a:cubicBezTo>
                    <a:pt x="392" y="61845"/>
                    <a:pt x="9879" y="72168"/>
                    <a:pt x="22079" y="73475"/>
                  </a:cubicBezTo>
                  <a:close/>
                </a:path>
              </a:pathLst>
            </a:custGeom>
            <a:solidFill>
              <a:srgbClr val="231F20"/>
            </a:solidFill>
            <a:ln w="7575" cap="flat">
              <a:noFill/>
              <a:prstDash val="solid"/>
              <a:round/>
            </a:ln>
          </p:spPr>
          <p:txBody>
            <a:bodyPr rtlCol="0" anchor="ctr"/>
            <a:lstStyle/>
            <a:p>
              <a:endParaRPr lang="en-GB"/>
            </a:p>
          </p:txBody>
        </p:sp>
        <p:sp>
          <p:nvSpPr>
            <p:cNvPr id="581" name="Freeform: Shape 580">
              <a:extLst>
                <a:ext uri="{FF2B5EF4-FFF2-40B4-BE49-F238E27FC236}">
                  <a16:creationId xmlns:a16="http://schemas.microsoft.com/office/drawing/2014/main" id="{16BAB96D-40C8-4B87-ABB2-D6FF5A894E65}"/>
                </a:ext>
              </a:extLst>
            </p:cNvPr>
            <p:cNvSpPr/>
            <p:nvPr/>
          </p:nvSpPr>
          <p:spPr>
            <a:xfrm>
              <a:off x="7316975" y="3473480"/>
              <a:ext cx="611780" cy="323148"/>
            </a:xfrm>
            <a:custGeom>
              <a:avLst/>
              <a:gdLst>
                <a:gd name="connsiteX0" fmla="*/ 22008 w 611780"/>
                <a:gd name="connsiteY0" fmla="*/ 250109 h 323148"/>
                <a:gd name="connsiteX1" fmla="*/ 321 w 611780"/>
                <a:gd name="connsiteY1" fmla="*/ 274281 h 323148"/>
                <a:gd name="connsiteX2" fmla="*/ 321 w 611780"/>
                <a:gd name="connsiteY2" fmla="*/ 323272 h 323148"/>
                <a:gd name="connsiteX3" fmla="*/ 146571 w 611780"/>
                <a:gd name="connsiteY3" fmla="*/ 323272 h 323148"/>
                <a:gd name="connsiteX4" fmla="*/ 146571 w 611780"/>
                <a:gd name="connsiteY4" fmla="*/ 274213 h 323148"/>
                <a:gd name="connsiteX5" fmla="*/ 124877 w 611780"/>
                <a:gd name="connsiteY5" fmla="*/ 250101 h 323148"/>
                <a:gd name="connsiteX6" fmla="*/ 124877 w 611780"/>
                <a:gd name="connsiteY6" fmla="*/ 111065 h 323148"/>
                <a:gd name="connsiteX7" fmla="*/ 132950 w 611780"/>
                <a:gd name="connsiteY7" fmla="*/ 102984 h 323148"/>
                <a:gd name="connsiteX8" fmla="*/ 612101 w 611780"/>
                <a:gd name="connsiteY8" fmla="*/ 102984 h 323148"/>
                <a:gd name="connsiteX9" fmla="*/ 612101 w 611780"/>
                <a:gd name="connsiteY9" fmla="*/ 76045 h 323148"/>
                <a:gd name="connsiteX10" fmla="*/ 132950 w 611780"/>
                <a:gd name="connsiteY10" fmla="*/ 76045 h 323148"/>
                <a:gd name="connsiteX11" fmla="*/ 97938 w 611780"/>
                <a:gd name="connsiteY11" fmla="*/ 111065 h 323148"/>
                <a:gd name="connsiteX12" fmla="*/ 97938 w 611780"/>
                <a:gd name="connsiteY12" fmla="*/ 276903 h 323148"/>
                <a:gd name="connsiteX13" fmla="*/ 119632 w 611780"/>
                <a:gd name="connsiteY13" fmla="*/ 276903 h 323148"/>
                <a:gd name="connsiteX14" fmla="*/ 119632 w 611780"/>
                <a:gd name="connsiteY14" fmla="*/ 296332 h 323148"/>
                <a:gd name="connsiteX15" fmla="*/ 27261 w 611780"/>
                <a:gd name="connsiteY15" fmla="*/ 296332 h 323148"/>
                <a:gd name="connsiteX16" fmla="*/ 27261 w 611780"/>
                <a:gd name="connsiteY16" fmla="*/ 276903 h 323148"/>
                <a:gd name="connsiteX17" fmla="*/ 48947 w 611780"/>
                <a:gd name="connsiteY17" fmla="*/ 276903 h 323148"/>
                <a:gd name="connsiteX18" fmla="*/ 48947 w 611780"/>
                <a:gd name="connsiteY18" fmla="*/ 74312 h 323148"/>
                <a:gd name="connsiteX19" fmla="*/ 96205 w 611780"/>
                <a:gd name="connsiteY19" fmla="*/ 27062 h 323148"/>
                <a:gd name="connsiteX20" fmla="*/ 612101 w 611780"/>
                <a:gd name="connsiteY20" fmla="*/ 27062 h 323148"/>
                <a:gd name="connsiteX21" fmla="*/ 612101 w 611780"/>
                <a:gd name="connsiteY21" fmla="*/ 123 h 323148"/>
                <a:gd name="connsiteX22" fmla="*/ 96205 w 611780"/>
                <a:gd name="connsiteY22" fmla="*/ 123 h 323148"/>
                <a:gd name="connsiteX23" fmla="*/ 22008 w 611780"/>
                <a:gd name="connsiteY23" fmla="*/ 74312 h 323148"/>
                <a:gd name="connsiteX24" fmla="*/ 22008 w 611780"/>
                <a:gd name="connsiteY24" fmla="*/ 250109 h 323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1780" h="323148">
                  <a:moveTo>
                    <a:pt x="22008" y="250109"/>
                  </a:moveTo>
                  <a:cubicBezTo>
                    <a:pt x="9823" y="251416"/>
                    <a:pt x="321" y="261739"/>
                    <a:pt x="321" y="274281"/>
                  </a:cubicBezTo>
                  <a:cubicBezTo>
                    <a:pt x="321" y="274281"/>
                    <a:pt x="321" y="323272"/>
                    <a:pt x="321" y="323272"/>
                  </a:cubicBezTo>
                  <a:lnTo>
                    <a:pt x="146571" y="323272"/>
                  </a:lnTo>
                  <a:lnTo>
                    <a:pt x="146571" y="274213"/>
                  </a:lnTo>
                  <a:cubicBezTo>
                    <a:pt x="146571" y="261670"/>
                    <a:pt x="137062" y="251370"/>
                    <a:pt x="124877" y="250101"/>
                  </a:cubicBezTo>
                  <a:lnTo>
                    <a:pt x="124877" y="111065"/>
                  </a:lnTo>
                  <a:cubicBezTo>
                    <a:pt x="124877" y="106603"/>
                    <a:pt x="128488" y="102984"/>
                    <a:pt x="132950" y="102984"/>
                  </a:cubicBezTo>
                  <a:cubicBezTo>
                    <a:pt x="132950" y="102984"/>
                    <a:pt x="612101" y="102984"/>
                    <a:pt x="612101" y="102984"/>
                  </a:cubicBezTo>
                  <a:lnTo>
                    <a:pt x="612101" y="76045"/>
                  </a:lnTo>
                  <a:lnTo>
                    <a:pt x="132950" y="76045"/>
                  </a:lnTo>
                  <a:cubicBezTo>
                    <a:pt x="113620" y="76045"/>
                    <a:pt x="97938" y="91719"/>
                    <a:pt x="97938" y="111065"/>
                  </a:cubicBezTo>
                  <a:cubicBezTo>
                    <a:pt x="97938" y="111065"/>
                    <a:pt x="97938" y="276903"/>
                    <a:pt x="97938" y="276903"/>
                  </a:cubicBezTo>
                  <a:lnTo>
                    <a:pt x="119632" y="276903"/>
                  </a:lnTo>
                  <a:lnTo>
                    <a:pt x="119632" y="296332"/>
                  </a:lnTo>
                  <a:cubicBezTo>
                    <a:pt x="119632" y="296332"/>
                    <a:pt x="27261" y="296332"/>
                    <a:pt x="27261" y="296332"/>
                  </a:cubicBezTo>
                  <a:lnTo>
                    <a:pt x="27261" y="276903"/>
                  </a:lnTo>
                  <a:lnTo>
                    <a:pt x="48947" y="276903"/>
                  </a:lnTo>
                  <a:lnTo>
                    <a:pt x="48947" y="74312"/>
                  </a:lnTo>
                  <a:cubicBezTo>
                    <a:pt x="48947" y="48209"/>
                    <a:pt x="70102" y="27062"/>
                    <a:pt x="96205" y="27062"/>
                  </a:cubicBezTo>
                  <a:lnTo>
                    <a:pt x="612101" y="27062"/>
                  </a:lnTo>
                  <a:lnTo>
                    <a:pt x="612101" y="123"/>
                  </a:lnTo>
                  <a:lnTo>
                    <a:pt x="96205" y="123"/>
                  </a:lnTo>
                  <a:cubicBezTo>
                    <a:pt x="55234" y="123"/>
                    <a:pt x="22008" y="33341"/>
                    <a:pt x="22008" y="74312"/>
                  </a:cubicBezTo>
                  <a:lnTo>
                    <a:pt x="22008" y="250109"/>
                  </a:lnTo>
                  <a:close/>
                </a:path>
              </a:pathLst>
            </a:custGeom>
            <a:solidFill>
              <a:srgbClr val="231F20"/>
            </a:solidFill>
            <a:ln w="7575" cap="flat">
              <a:noFill/>
              <a:prstDash val="solid"/>
              <a:round/>
            </a:ln>
          </p:spPr>
          <p:txBody>
            <a:bodyPr rtlCol="0" anchor="ctr"/>
            <a:lstStyle/>
            <a:p>
              <a:endParaRPr lang="en-GB"/>
            </a:p>
          </p:txBody>
        </p:sp>
        <p:sp>
          <p:nvSpPr>
            <p:cNvPr id="582" name="Freeform: Shape 581">
              <a:extLst>
                <a:ext uri="{FF2B5EF4-FFF2-40B4-BE49-F238E27FC236}">
                  <a16:creationId xmlns:a16="http://schemas.microsoft.com/office/drawing/2014/main" id="{56D81B58-22A2-4132-9B86-264A574921A0}"/>
                </a:ext>
              </a:extLst>
            </p:cNvPr>
            <p:cNvSpPr/>
            <p:nvPr/>
          </p:nvSpPr>
          <p:spPr>
            <a:xfrm>
              <a:off x="7316975" y="3966565"/>
              <a:ext cx="611780" cy="323148"/>
            </a:xfrm>
            <a:custGeom>
              <a:avLst/>
              <a:gdLst>
                <a:gd name="connsiteX0" fmla="*/ 22008 w 611780"/>
                <a:gd name="connsiteY0" fmla="*/ 73491 h 323148"/>
                <a:gd name="connsiteX1" fmla="*/ 22008 w 611780"/>
                <a:gd name="connsiteY1" fmla="*/ 249280 h 323148"/>
                <a:gd name="connsiteX2" fmla="*/ 96205 w 611780"/>
                <a:gd name="connsiteY2" fmla="*/ 323477 h 323148"/>
                <a:gd name="connsiteX3" fmla="*/ 612101 w 611780"/>
                <a:gd name="connsiteY3" fmla="*/ 323477 h 323148"/>
                <a:gd name="connsiteX4" fmla="*/ 612101 w 611780"/>
                <a:gd name="connsiteY4" fmla="*/ 296538 h 323148"/>
                <a:gd name="connsiteX5" fmla="*/ 96205 w 611780"/>
                <a:gd name="connsiteY5" fmla="*/ 296538 h 323148"/>
                <a:gd name="connsiteX6" fmla="*/ 48947 w 611780"/>
                <a:gd name="connsiteY6" fmla="*/ 249280 h 323148"/>
                <a:gd name="connsiteX7" fmla="*/ 48947 w 611780"/>
                <a:gd name="connsiteY7" fmla="*/ 46696 h 323148"/>
                <a:gd name="connsiteX8" fmla="*/ 27261 w 611780"/>
                <a:gd name="connsiteY8" fmla="*/ 46696 h 323148"/>
                <a:gd name="connsiteX9" fmla="*/ 27261 w 611780"/>
                <a:gd name="connsiteY9" fmla="*/ 27267 h 323148"/>
                <a:gd name="connsiteX10" fmla="*/ 119632 w 611780"/>
                <a:gd name="connsiteY10" fmla="*/ 27267 h 323148"/>
                <a:gd name="connsiteX11" fmla="*/ 119632 w 611780"/>
                <a:gd name="connsiteY11" fmla="*/ 46696 h 323148"/>
                <a:gd name="connsiteX12" fmla="*/ 97938 w 611780"/>
                <a:gd name="connsiteY12" fmla="*/ 46696 h 323148"/>
                <a:gd name="connsiteX13" fmla="*/ 97938 w 611780"/>
                <a:gd name="connsiteY13" fmla="*/ 212535 h 323148"/>
                <a:gd name="connsiteX14" fmla="*/ 132950 w 611780"/>
                <a:gd name="connsiteY14" fmla="*/ 247547 h 323148"/>
                <a:gd name="connsiteX15" fmla="*/ 612101 w 611780"/>
                <a:gd name="connsiteY15" fmla="*/ 247547 h 323148"/>
                <a:gd name="connsiteX16" fmla="*/ 612101 w 611780"/>
                <a:gd name="connsiteY16" fmla="*/ 220608 h 323148"/>
                <a:gd name="connsiteX17" fmla="*/ 132950 w 611780"/>
                <a:gd name="connsiteY17" fmla="*/ 220608 h 323148"/>
                <a:gd name="connsiteX18" fmla="*/ 124877 w 611780"/>
                <a:gd name="connsiteY18" fmla="*/ 212535 h 323148"/>
                <a:gd name="connsiteX19" fmla="*/ 124877 w 611780"/>
                <a:gd name="connsiteY19" fmla="*/ 73499 h 323148"/>
                <a:gd name="connsiteX20" fmla="*/ 146571 w 611780"/>
                <a:gd name="connsiteY20" fmla="*/ 49387 h 323148"/>
                <a:gd name="connsiteX21" fmla="*/ 146571 w 611780"/>
                <a:gd name="connsiteY21" fmla="*/ 328 h 323148"/>
                <a:gd name="connsiteX22" fmla="*/ 321 w 611780"/>
                <a:gd name="connsiteY22" fmla="*/ 328 h 323148"/>
                <a:gd name="connsiteX23" fmla="*/ 321 w 611780"/>
                <a:gd name="connsiteY23" fmla="*/ 49319 h 323148"/>
                <a:gd name="connsiteX24" fmla="*/ 22008 w 611780"/>
                <a:gd name="connsiteY24" fmla="*/ 73491 h 323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1780" h="323148">
                  <a:moveTo>
                    <a:pt x="22008" y="73491"/>
                  </a:moveTo>
                  <a:lnTo>
                    <a:pt x="22008" y="249280"/>
                  </a:lnTo>
                  <a:cubicBezTo>
                    <a:pt x="22008" y="290252"/>
                    <a:pt x="55234" y="323477"/>
                    <a:pt x="96205" y="323477"/>
                  </a:cubicBezTo>
                  <a:lnTo>
                    <a:pt x="612101" y="323477"/>
                  </a:lnTo>
                  <a:lnTo>
                    <a:pt x="612101" y="296538"/>
                  </a:lnTo>
                  <a:lnTo>
                    <a:pt x="96205" y="296538"/>
                  </a:lnTo>
                  <a:cubicBezTo>
                    <a:pt x="70102" y="296538"/>
                    <a:pt x="48947" y="275383"/>
                    <a:pt x="48947" y="249280"/>
                  </a:cubicBezTo>
                  <a:lnTo>
                    <a:pt x="48947" y="46696"/>
                  </a:lnTo>
                  <a:lnTo>
                    <a:pt x="27261" y="46696"/>
                  </a:lnTo>
                  <a:lnTo>
                    <a:pt x="27261" y="27267"/>
                  </a:lnTo>
                  <a:cubicBezTo>
                    <a:pt x="27261" y="27267"/>
                    <a:pt x="119632" y="27267"/>
                    <a:pt x="119632" y="27267"/>
                  </a:cubicBezTo>
                  <a:lnTo>
                    <a:pt x="119632" y="46696"/>
                  </a:lnTo>
                  <a:lnTo>
                    <a:pt x="97938" y="46696"/>
                  </a:lnTo>
                  <a:lnTo>
                    <a:pt x="97938" y="212535"/>
                  </a:lnTo>
                  <a:cubicBezTo>
                    <a:pt x="97938" y="231866"/>
                    <a:pt x="113620" y="247547"/>
                    <a:pt x="132950" y="247547"/>
                  </a:cubicBezTo>
                  <a:cubicBezTo>
                    <a:pt x="132950" y="247547"/>
                    <a:pt x="612101" y="247547"/>
                    <a:pt x="612101" y="247547"/>
                  </a:cubicBezTo>
                  <a:lnTo>
                    <a:pt x="612101" y="220608"/>
                  </a:lnTo>
                  <a:lnTo>
                    <a:pt x="132950" y="220608"/>
                  </a:lnTo>
                  <a:cubicBezTo>
                    <a:pt x="128488" y="220608"/>
                    <a:pt x="124877" y="216997"/>
                    <a:pt x="124877" y="212535"/>
                  </a:cubicBezTo>
                  <a:lnTo>
                    <a:pt x="124877" y="73499"/>
                  </a:lnTo>
                  <a:cubicBezTo>
                    <a:pt x="137062" y="72229"/>
                    <a:pt x="146571" y="61930"/>
                    <a:pt x="146571" y="49387"/>
                  </a:cubicBezTo>
                  <a:lnTo>
                    <a:pt x="146571" y="328"/>
                  </a:lnTo>
                  <a:lnTo>
                    <a:pt x="321" y="328"/>
                  </a:lnTo>
                  <a:lnTo>
                    <a:pt x="321" y="49319"/>
                  </a:lnTo>
                  <a:cubicBezTo>
                    <a:pt x="321" y="61861"/>
                    <a:pt x="9823" y="72184"/>
                    <a:pt x="22008" y="73491"/>
                  </a:cubicBezTo>
                  <a:close/>
                </a:path>
              </a:pathLst>
            </a:custGeom>
            <a:solidFill>
              <a:srgbClr val="231F20"/>
            </a:solidFill>
            <a:ln w="7575" cap="flat">
              <a:noFill/>
              <a:prstDash val="solid"/>
              <a:round/>
            </a:ln>
          </p:spPr>
          <p:txBody>
            <a:bodyPr rtlCol="0" anchor="ctr"/>
            <a:lstStyle/>
            <a:p>
              <a:endParaRPr lang="en-GB"/>
            </a:p>
          </p:txBody>
        </p:sp>
        <p:sp>
          <p:nvSpPr>
            <p:cNvPr id="583" name="Freeform: Shape 582">
              <a:extLst>
                <a:ext uri="{FF2B5EF4-FFF2-40B4-BE49-F238E27FC236}">
                  <a16:creationId xmlns:a16="http://schemas.microsoft.com/office/drawing/2014/main" id="{872C4F0A-C590-463B-B59F-3EC73CE538F7}"/>
                </a:ext>
              </a:extLst>
            </p:cNvPr>
            <p:cNvSpPr/>
            <p:nvPr/>
          </p:nvSpPr>
          <p:spPr>
            <a:xfrm>
              <a:off x="7624822" y="3776500"/>
              <a:ext cx="210823" cy="210831"/>
            </a:xfrm>
            <a:custGeom>
              <a:avLst/>
              <a:gdLst>
                <a:gd name="connsiteX0" fmla="*/ 105782 w 210823"/>
                <a:gd name="connsiteY0" fmla="*/ 226 h 210831"/>
                <a:gd name="connsiteX1" fmla="*/ 211190 w 210823"/>
                <a:gd name="connsiteY1" fmla="*/ 105634 h 210831"/>
                <a:gd name="connsiteX2" fmla="*/ 105782 w 210823"/>
                <a:gd name="connsiteY2" fmla="*/ 211057 h 210831"/>
                <a:gd name="connsiteX3" fmla="*/ 366 w 210823"/>
                <a:gd name="connsiteY3" fmla="*/ 105634 h 210831"/>
                <a:gd name="connsiteX4" fmla="*/ 105782 w 210823"/>
                <a:gd name="connsiteY4" fmla="*/ 226 h 210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823" h="210831">
                  <a:moveTo>
                    <a:pt x="105782" y="226"/>
                  </a:moveTo>
                  <a:cubicBezTo>
                    <a:pt x="164001" y="226"/>
                    <a:pt x="211190" y="47422"/>
                    <a:pt x="211190" y="105634"/>
                  </a:cubicBezTo>
                  <a:cubicBezTo>
                    <a:pt x="211190" y="163860"/>
                    <a:pt x="164001" y="211057"/>
                    <a:pt x="105782" y="211057"/>
                  </a:cubicBezTo>
                  <a:cubicBezTo>
                    <a:pt x="47563" y="211057"/>
                    <a:pt x="366" y="163860"/>
                    <a:pt x="366" y="105634"/>
                  </a:cubicBezTo>
                  <a:cubicBezTo>
                    <a:pt x="366" y="47422"/>
                    <a:pt x="47563" y="226"/>
                    <a:pt x="105782" y="226"/>
                  </a:cubicBezTo>
                  <a:close/>
                </a:path>
              </a:pathLst>
            </a:custGeom>
            <a:solidFill>
              <a:srgbClr val="5F636A"/>
            </a:solidFill>
            <a:ln w="7575" cap="flat">
              <a:noFill/>
              <a:prstDash val="solid"/>
              <a:round/>
            </a:ln>
          </p:spPr>
          <p:txBody>
            <a:bodyPr rtlCol="0" anchor="ctr"/>
            <a:lstStyle/>
            <a:p>
              <a:endParaRPr lang="en-GB"/>
            </a:p>
          </p:txBody>
        </p:sp>
        <p:sp>
          <p:nvSpPr>
            <p:cNvPr id="584" name="Freeform: Shape 583">
              <a:extLst>
                <a:ext uri="{FF2B5EF4-FFF2-40B4-BE49-F238E27FC236}">
                  <a16:creationId xmlns:a16="http://schemas.microsoft.com/office/drawing/2014/main" id="{AD292EA2-3E83-4A05-9D17-884AAE15DDF6}"/>
                </a:ext>
              </a:extLst>
            </p:cNvPr>
            <p:cNvSpPr/>
            <p:nvPr/>
          </p:nvSpPr>
          <p:spPr>
            <a:xfrm>
              <a:off x="7611892" y="3763570"/>
              <a:ext cx="236683" cy="236691"/>
            </a:xfrm>
            <a:custGeom>
              <a:avLst/>
              <a:gdLst>
                <a:gd name="connsiteX0" fmla="*/ 118712 w 236683"/>
                <a:gd name="connsiteY0" fmla="*/ 226 h 236691"/>
                <a:gd name="connsiteX1" fmla="*/ 366 w 236683"/>
                <a:gd name="connsiteY1" fmla="*/ 118564 h 236691"/>
                <a:gd name="connsiteX2" fmla="*/ 118712 w 236683"/>
                <a:gd name="connsiteY2" fmla="*/ 236917 h 236691"/>
                <a:gd name="connsiteX3" fmla="*/ 237050 w 236683"/>
                <a:gd name="connsiteY3" fmla="*/ 118564 h 236691"/>
                <a:gd name="connsiteX4" fmla="*/ 118712 w 236683"/>
                <a:gd name="connsiteY4" fmla="*/ 226 h 236691"/>
                <a:gd name="connsiteX5" fmla="*/ 118712 w 236683"/>
                <a:gd name="connsiteY5" fmla="*/ 26085 h 236691"/>
                <a:gd name="connsiteX6" fmla="*/ 211190 w 236683"/>
                <a:gd name="connsiteY6" fmla="*/ 118564 h 236691"/>
                <a:gd name="connsiteX7" fmla="*/ 118712 w 236683"/>
                <a:gd name="connsiteY7" fmla="*/ 211057 h 236691"/>
                <a:gd name="connsiteX8" fmla="*/ 26226 w 236683"/>
                <a:gd name="connsiteY8" fmla="*/ 118564 h 236691"/>
                <a:gd name="connsiteX9" fmla="*/ 118712 w 236683"/>
                <a:gd name="connsiteY9" fmla="*/ 26085 h 23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683" h="236691">
                  <a:moveTo>
                    <a:pt x="118712" y="226"/>
                  </a:moveTo>
                  <a:cubicBezTo>
                    <a:pt x="53355" y="226"/>
                    <a:pt x="366" y="53215"/>
                    <a:pt x="366" y="118564"/>
                  </a:cubicBezTo>
                  <a:cubicBezTo>
                    <a:pt x="366" y="183928"/>
                    <a:pt x="53355" y="236917"/>
                    <a:pt x="118712" y="236917"/>
                  </a:cubicBezTo>
                  <a:cubicBezTo>
                    <a:pt x="184068" y="236917"/>
                    <a:pt x="237050" y="183928"/>
                    <a:pt x="237050" y="118564"/>
                  </a:cubicBezTo>
                  <a:cubicBezTo>
                    <a:pt x="237050" y="53215"/>
                    <a:pt x="184068" y="226"/>
                    <a:pt x="118712" y="226"/>
                  </a:cubicBezTo>
                  <a:close/>
                  <a:moveTo>
                    <a:pt x="118712" y="26085"/>
                  </a:moveTo>
                  <a:cubicBezTo>
                    <a:pt x="169793" y="26085"/>
                    <a:pt x="211190" y="67490"/>
                    <a:pt x="211190" y="118564"/>
                  </a:cubicBezTo>
                  <a:cubicBezTo>
                    <a:pt x="211190" y="169652"/>
                    <a:pt x="169793" y="211057"/>
                    <a:pt x="118712" y="211057"/>
                  </a:cubicBezTo>
                  <a:cubicBezTo>
                    <a:pt x="67631" y="211057"/>
                    <a:pt x="26226" y="169652"/>
                    <a:pt x="26226" y="118564"/>
                  </a:cubicBezTo>
                  <a:cubicBezTo>
                    <a:pt x="26226" y="67490"/>
                    <a:pt x="67631" y="26085"/>
                    <a:pt x="118712" y="26085"/>
                  </a:cubicBezTo>
                  <a:close/>
                </a:path>
              </a:pathLst>
            </a:custGeom>
            <a:solidFill>
              <a:srgbClr val="231F20"/>
            </a:solidFill>
            <a:ln w="7575" cap="flat">
              <a:noFill/>
              <a:prstDash val="solid"/>
              <a:round/>
            </a:ln>
          </p:spPr>
          <p:txBody>
            <a:bodyPr rtlCol="0" anchor="ctr"/>
            <a:lstStyle/>
            <a:p>
              <a:endParaRPr lang="en-GB"/>
            </a:p>
          </p:txBody>
        </p:sp>
        <p:sp>
          <p:nvSpPr>
            <p:cNvPr id="585" name="Freeform: Shape 584">
              <a:extLst>
                <a:ext uri="{FF2B5EF4-FFF2-40B4-BE49-F238E27FC236}">
                  <a16:creationId xmlns:a16="http://schemas.microsoft.com/office/drawing/2014/main" id="{38D92751-E391-408B-8815-29616C34DD2D}"/>
                </a:ext>
              </a:extLst>
            </p:cNvPr>
            <p:cNvSpPr/>
            <p:nvPr/>
          </p:nvSpPr>
          <p:spPr>
            <a:xfrm>
              <a:off x="7664555" y="3816232"/>
              <a:ext cx="131366" cy="131366"/>
            </a:xfrm>
            <a:custGeom>
              <a:avLst/>
              <a:gdLst>
                <a:gd name="connsiteX0" fmla="*/ 66049 w 131366"/>
                <a:gd name="connsiteY0" fmla="*/ 226 h 131366"/>
                <a:gd name="connsiteX1" fmla="*/ 131733 w 131366"/>
                <a:gd name="connsiteY1" fmla="*/ 65901 h 131366"/>
                <a:gd name="connsiteX2" fmla="*/ 66049 w 131366"/>
                <a:gd name="connsiteY2" fmla="*/ 131592 h 131366"/>
                <a:gd name="connsiteX3" fmla="*/ 366 w 131366"/>
                <a:gd name="connsiteY3" fmla="*/ 65901 h 131366"/>
                <a:gd name="connsiteX4" fmla="*/ 66049 w 131366"/>
                <a:gd name="connsiteY4" fmla="*/ 226 h 131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66" h="131366">
                  <a:moveTo>
                    <a:pt x="66049" y="226"/>
                  </a:moveTo>
                  <a:cubicBezTo>
                    <a:pt x="102323" y="226"/>
                    <a:pt x="131733" y="29635"/>
                    <a:pt x="131733" y="65901"/>
                  </a:cubicBezTo>
                  <a:cubicBezTo>
                    <a:pt x="131733" y="102183"/>
                    <a:pt x="102323" y="131592"/>
                    <a:pt x="66049" y="131592"/>
                  </a:cubicBezTo>
                  <a:cubicBezTo>
                    <a:pt x="29776" y="131592"/>
                    <a:pt x="366" y="102183"/>
                    <a:pt x="366" y="65901"/>
                  </a:cubicBezTo>
                  <a:cubicBezTo>
                    <a:pt x="366" y="29635"/>
                    <a:pt x="29776" y="226"/>
                    <a:pt x="66049" y="226"/>
                  </a:cubicBezTo>
                  <a:close/>
                </a:path>
              </a:pathLst>
            </a:custGeom>
            <a:solidFill>
              <a:srgbClr val="FFFFFF"/>
            </a:solidFill>
            <a:ln w="7575" cap="flat">
              <a:noFill/>
              <a:prstDash val="solid"/>
              <a:round/>
            </a:ln>
          </p:spPr>
          <p:txBody>
            <a:bodyPr rtlCol="0" anchor="ctr"/>
            <a:lstStyle/>
            <a:p>
              <a:endParaRPr lang="en-GB"/>
            </a:p>
          </p:txBody>
        </p:sp>
        <p:sp>
          <p:nvSpPr>
            <p:cNvPr id="586" name="Freeform: Shape 585">
              <a:extLst>
                <a:ext uri="{FF2B5EF4-FFF2-40B4-BE49-F238E27FC236}">
                  <a16:creationId xmlns:a16="http://schemas.microsoft.com/office/drawing/2014/main" id="{09E9DFFF-8B50-4F6E-8068-E6BE5BAEDE73}"/>
                </a:ext>
              </a:extLst>
            </p:cNvPr>
            <p:cNvSpPr/>
            <p:nvPr/>
          </p:nvSpPr>
          <p:spPr>
            <a:xfrm>
              <a:off x="7660708" y="3812394"/>
              <a:ext cx="139051" cy="139051"/>
            </a:xfrm>
            <a:custGeom>
              <a:avLst/>
              <a:gdLst>
                <a:gd name="connsiteX0" fmla="*/ 101099 w 139051"/>
                <a:gd name="connsiteY0" fmla="*/ 69740 h 139051"/>
                <a:gd name="connsiteX1" fmla="*/ 96181 w 139051"/>
                <a:gd name="connsiteY1" fmla="*/ 53063 h 139051"/>
                <a:gd name="connsiteX2" fmla="*/ 139418 w 139051"/>
                <a:gd name="connsiteY2" fmla="*/ 9826 h 139051"/>
                <a:gd name="connsiteX3" fmla="*/ 129810 w 139051"/>
                <a:gd name="connsiteY3" fmla="*/ 226 h 139051"/>
                <a:gd name="connsiteX4" fmla="*/ 86581 w 139051"/>
                <a:gd name="connsiteY4" fmla="*/ 43462 h 139051"/>
                <a:gd name="connsiteX5" fmla="*/ 69896 w 139051"/>
                <a:gd name="connsiteY5" fmla="*/ 38544 h 139051"/>
                <a:gd name="connsiteX6" fmla="*/ 53211 w 139051"/>
                <a:gd name="connsiteY6" fmla="*/ 43462 h 139051"/>
                <a:gd name="connsiteX7" fmla="*/ 11320 w 139051"/>
                <a:gd name="connsiteY7" fmla="*/ 1571 h 139051"/>
                <a:gd name="connsiteX8" fmla="*/ 1712 w 139051"/>
                <a:gd name="connsiteY8" fmla="*/ 11172 h 139051"/>
                <a:gd name="connsiteX9" fmla="*/ 43610 w 139051"/>
                <a:gd name="connsiteY9" fmla="*/ 53063 h 139051"/>
                <a:gd name="connsiteX10" fmla="*/ 38692 w 139051"/>
                <a:gd name="connsiteY10" fmla="*/ 69740 h 139051"/>
                <a:gd name="connsiteX11" fmla="*/ 43610 w 139051"/>
                <a:gd name="connsiteY11" fmla="*/ 86433 h 139051"/>
                <a:gd name="connsiteX12" fmla="*/ 366 w 139051"/>
                <a:gd name="connsiteY12" fmla="*/ 129677 h 139051"/>
                <a:gd name="connsiteX13" fmla="*/ 9967 w 139051"/>
                <a:gd name="connsiteY13" fmla="*/ 139277 h 139051"/>
                <a:gd name="connsiteX14" fmla="*/ 53211 w 139051"/>
                <a:gd name="connsiteY14" fmla="*/ 96033 h 139051"/>
                <a:gd name="connsiteX15" fmla="*/ 69896 w 139051"/>
                <a:gd name="connsiteY15" fmla="*/ 100944 h 139051"/>
                <a:gd name="connsiteX16" fmla="*/ 86573 w 139051"/>
                <a:gd name="connsiteY16" fmla="*/ 96033 h 139051"/>
                <a:gd name="connsiteX17" fmla="*/ 129810 w 139051"/>
                <a:gd name="connsiteY17" fmla="*/ 139270 h 139051"/>
                <a:gd name="connsiteX18" fmla="*/ 139418 w 139051"/>
                <a:gd name="connsiteY18" fmla="*/ 129662 h 139051"/>
                <a:gd name="connsiteX19" fmla="*/ 96181 w 139051"/>
                <a:gd name="connsiteY19" fmla="*/ 86433 h 139051"/>
                <a:gd name="connsiteX20" fmla="*/ 101099 w 139051"/>
                <a:gd name="connsiteY20" fmla="*/ 69740 h 139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9051" h="139051">
                  <a:moveTo>
                    <a:pt x="101099" y="69740"/>
                  </a:moveTo>
                  <a:cubicBezTo>
                    <a:pt x="101099" y="63591"/>
                    <a:pt x="99252" y="57890"/>
                    <a:pt x="96181" y="53063"/>
                  </a:cubicBezTo>
                  <a:lnTo>
                    <a:pt x="139418" y="9826"/>
                  </a:lnTo>
                  <a:lnTo>
                    <a:pt x="129810" y="226"/>
                  </a:lnTo>
                  <a:lnTo>
                    <a:pt x="86581" y="43462"/>
                  </a:lnTo>
                  <a:cubicBezTo>
                    <a:pt x="81746" y="40384"/>
                    <a:pt x="76053" y="38544"/>
                    <a:pt x="69896" y="38544"/>
                  </a:cubicBezTo>
                  <a:cubicBezTo>
                    <a:pt x="63746" y="38544"/>
                    <a:pt x="58045" y="40384"/>
                    <a:pt x="53211" y="43462"/>
                  </a:cubicBezTo>
                  <a:lnTo>
                    <a:pt x="11320" y="1571"/>
                  </a:lnTo>
                  <a:lnTo>
                    <a:pt x="1712" y="11172"/>
                  </a:lnTo>
                  <a:lnTo>
                    <a:pt x="43610" y="53063"/>
                  </a:lnTo>
                  <a:cubicBezTo>
                    <a:pt x="40532" y="57897"/>
                    <a:pt x="38692" y="63591"/>
                    <a:pt x="38692" y="69740"/>
                  </a:cubicBezTo>
                  <a:cubicBezTo>
                    <a:pt x="38692" y="75897"/>
                    <a:pt x="40532" y="81598"/>
                    <a:pt x="43610" y="86433"/>
                  </a:cubicBezTo>
                  <a:lnTo>
                    <a:pt x="366" y="129677"/>
                  </a:lnTo>
                  <a:lnTo>
                    <a:pt x="9967" y="139277"/>
                  </a:lnTo>
                  <a:lnTo>
                    <a:pt x="53211" y="96033"/>
                  </a:lnTo>
                  <a:cubicBezTo>
                    <a:pt x="58045" y="99104"/>
                    <a:pt x="63746" y="100944"/>
                    <a:pt x="69896" y="100944"/>
                  </a:cubicBezTo>
                  <a:cubicBezTo>
                    <a:pt x="76045" y="100944"/>
                    <a:pt x="81746" y="99104"/>
                    <a:pt x="86573" y="96033"/>
                  </a:cubicBezTo>
                  <a:lnTo>
                    <a:pt x="129810" y="139270"/>
                  </a:lnTo>
                  <a:lnTo>
                    <a:pt x="139418" y="129662"/>
                  </a:lnTo>
                  <a:lnTo>
                    <a:pt x="96181" y="86433"/>
                  </a:lnTo>
                  <a:cubicBezTo>
                    <a:pt x="99252" y="81598"/>
                    <a:pt x="101099" y="75897"/>
                    <a:pt x="101099" y="69740"/>
                  </a:cubicBezTo>
                  <a:close/>
                </a:path>
              </a:pathLst>
            </a:custGeom>
            <a:solidFill>
              <a:srgbClr val="5F636A"/>
            </a:solidFill>
            <a:ln w="7575" cap="flat">
              <a:noFill/>
              <a:prstDash val="solid"/>
              <a:round/>
            </a:ln>
          </p:spPr>
          <p:txBody>
            <a:bodyPr rtlCol="0" anchor="ctr"/>
            <a:lstStyle/>
            <a:p>
              <a:endParaRPr lang="en-GB"/>
            </a:p>
          </p:txBody>
        </p:sp>
        <p:sp>
          <p:nvSpPr>
            <p:cNvPr id="587" name="Freeform: Shape 586">
              <a:extLst>
                <a:ext uri="{FF2B5EF4-FFF2-40B4-BE49-F238E27FC236}">
                  <a16:creationId xmlns:a16="http://schemas.microsoft.com/office/drawing/2014/main" id="{1672237A-FFC5-49BC-9472-049768E08B78}"/>
                </a:ext>
              </a:extLst>
            </p:cNvPr>
            <p:cNvSpPr/>
            <p:nvPr/>
          </p:nvSpPr>
          <p:spPr>
            <a:xfrm>
              <a:off x="7284107" y="3776500"/>
              <a:ext cx="210831" cy="210831"/>
            </a:xfrm>
            <a:custGeom>
              <a:avLst/>
              <a:gdLst>
                <a:gd name="connsiteX0" fmla="*/ 105640 w 210831"/>
                <a:gd name="connsiteY0" fmla="*/ 226 h 210831"/>
                <a:gd name="connsiteX1" fmla="*/ 211055 w 210831"/>
                <a:gd name="connsiteY1" fmla="*/ 105634 h 210831"/>
                <a:gd name="connsiteX2" fmla="*/ 105640 w 210831"/>
                <a:gd name="connsiteY2" fmla="*/ 211057 h 210831"/>
                <a:gd name="connsiteX3" fmla="*/ 224 w 210831"/>
                <a:gd name="connsiteY3" fmla="*/ 105634 h 210831"/>
                <a:gd name="connsiteX4" fmla="*/ 105640 w 210831"/>
                <a:gd name="connsiteY4" fmla="*/ 226 h 210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831" h="210831">
                  <a:moveTo>
                    <a:pt x="105640" y="226"/>
                  </a:moveTo>
                  <a:cubicBezTo>
                    <a:pt x="163866" y="226"/>
                    <a:pt x="211055" y="47422"/>
                    <a:pt x="211055" y="105634"/>
                  </a:cubicBezTo>
                  <a:cubicBezTo>
                    <a:pt x="211055" y="163860"/>
                    <a:pt x="163866" y="211057"/>
                    <a:pt x="105640" y="211057"/>
                  </a:cubicBezTo>
                  <a:cubicBezTo>
                    <a:pt x="47421" y="211057"/>
                    <a:pt x="224" y="163860"/>
                    <a:pt x="224" y="105634"/>
                  </a:cubicBezTo>
                  <a:cubicBezTo>
                    <a:pt x="224" y="47422"/>
                    <a:pt x="47421" y="226"/>
                    <a:pt x="105640" y="226"/>
                  </a:cubicBezTo>
                  <a:close/>
                </a:path>
              </a:pathLst>
            </a:custGeom>
            <a:solidFill>
              <a:srgbClr val="5F636A"/>
            </a:solidFill>
            <a:ln w="7575" cap="flat">
              <a:noFill/>
              <a:prstDash val="solid"/>
              <a:round/>
            </a:ln>
          </p:spPr>
          <p:txBody>
            <a:bodyPr rtlCol="0" anchor="ctr"/>
            <a:lstStyle/>
            <a:p>
              <a:endParaRPr lang="en-GB"/>
            </a:p>
          </p:txBody>
        </p:sp>
        <p:sp>
          <p:nvSpPr>
            <p:cNvPr id="588" name="Freeform: Shape 587">
              <a:extLst>
                <a:ext uri="{FF2B5EF4-FFF2-40B4-BE49-F238E27FC236}">
                  <a16:creationId xmlns:a16="http://schemas.microsoft.com/office/drawing/2014/main" id="{A15070C0-4868-4ADB-A144-A609171743A7}"/>
                </a:ext>
              </a:extLst>
            </p:cNvPr>
            <p:cNvSpPr/>
            <p:nvPr/>
          </p:nvSpPr>
          <p:spPr>
            <a:xfrm>
              <a:off x="7271177" y="3763570"/>
              <a:ext cx="236691" cy="236691"/>
            </a:xfrm>
            <a:custGeom>
              <a:avLst/>
              <a:gdLst>
                <a:gd name="connsiteX0" fmla="*/ 118570 w 236691"/>
                <a:gd name="connsiteY0" fmla="*/ 226 h 236691"/>
                <a:gd name="connsiteX1" fmla="*/ 224 w 236691"/>
                <a:gd name="connsiteY1" fmla="*/ 118564 h 236691"/>
                <a:gd name="connsiteX2" fmla="*/ 118570 w 236691"/>
                <a:gd name="connsiteY2" fmla="*/ 236917 h 236691"/>
                <a:gd name="connsiteX3" fmla="*/ 236915 w 236691"/>
                <a:gd name="connsiteY3" fmla="*/ 118564 h 236691"/>
                <a:gd name="connsiteX4" fmla="*/ 118570 w 236691"/>
                <a:gd name="connsiteY4" fmla="*/ 226 h 236691"/>
                <a:gd name="connsiteX5" fmla="*/ 118570 w 236691"/>
                <a:gd name="connsiteY5" fmla="*/ 26085 h 236691"/>
                <a:gd name="connsiteX6" fmla="*/ 211055 w 236691"/>
                <a:gd name="connsiteY6" fmla="*/ 118564 h 236691"/>
                <a:gd name="connsiteX7" fmla="*/ 118570 w 236691"/>
                <a:gd name="connsiteY7" fmla="*/ 211057 h 236691"/>
                <a:gd name="connsiteX8" fmla="*/ 26084 w 236691"/>
                <a:gd name="connsiteY8" fmla="*/ 118564 h 236691"/>
                <a:gd name="connsiteX9" fmla="*/ 118570 w 236691"/>
                <a:gd name="connsiteY9" fmla="*/ 26085 h 23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691" h="236691">
                  <a:moveTo>
                    <a:pt x="118570" y="226"/>
                  </a:moveTo>
                  <a:cubicBezTo>
                    <a:pt x="53213" y="226"/>
                    <a:pt x="224" y="53215"/>
                    <a:pt x="224" y="118564"/>
                  </a:cubicBezTo>
                  <a:cubicBezTo>
                    <a:pt x="224" y="183928"/>
                    <a:pt x="53213" y="236917"/>
                    <a:pt x="118570" y="236917"/>
                  </a:cubicBezTo>
                  <a:cubicBezTo>
                    <a:pt x="183934" y="236917"/>
                    <a:pt x="236915" y="183928"/>
                    <a:pt x="236915" y="118564"/>
                  </a:cubicBezTo>
                  <a:cubicBezTo>
                    <a:pt x="236915" y="53215"/>
                    <a:pt x="183934" y="226"/>
                    <a:pt x="118570" y="226"/>
                  </a:cubicBezTo>
                  <a:close/>
                  <a:moveTo>
                    <a:pt x="118570" y="26085"/>
                  </a:moveTo>
                  <a:cubicBezTo>
                    <a:pt x="169658" y="26085"/>
                    <a:pt x="211055" y="67490"/>
                    <a:pt x="211055" y="118564"/>
                  </a:cubicBezTo>
                  <a:cubicBezTo>
                    <a:pt x="211055" y="169652"/>
                    <a:pt x="169658" y="211057"/>
                    <a:pt x="118570" y="211057"/>
                  </a:cubicBezTo>
                  <a:cubicBezTo>
                    <a:pt x="67489" y="211057"/>
                    <a:pt x="26084" y="169652"/>
                    <a:pt x="26084" y="118564"/>
                  </a:cubicBezTo>
                  <a:cubicBezTo>
                    <a:pt x="26084" y="67490"/>
                    <a:pt x="67489" y="26085"/>
                    <a:pt x="118570" y="26085"/>
                  </a:cubicBezTo>
                  <a:close/>
                </a:path>
              </a:pathLst>
            </a:custGeom>
            <a:solidFill>
              <a:srgbClr val="231F20"/>
            </a:solidFill>
            <a:ln w="7575" cap="flat">
              <a:noFill/>
              <a:prstDash val="solid"/>
              <a:round/>
            </a:ln>
          </p:spPr>
          <p:txBody>
            <a:bodyPr rtlCol="0" anchor="ctr"/>
            <a:lstStyle/>
            <a:p>
              <a:endParaRPr lang="en-GB"/>
            </a:p>
          </p:txBody>
        </p:sp>
        <p:sp>
          <p:nvSpPr>
            <p:cNvPr id="589" name="Freeform: Shape 588">
              <a:extLst>
                <a:ext uri="{FF2B5EF4-FFF2-40B4-BE49-F238E27FC236}">
                  <a16:creationId xmlns:a16="http://schemas.microsoft.com/office/drawing/2014/main" id="{B2F88DAD-FF8F-456B-AFD1-63832BC1D54B}"/>
                </a:ext>
              </a:extLst>
            </p:cNvPr>
            <p:cNvSpPr/>
            <p:nvPr/>
          </p:nvSpPr>
          <p:spPr>
            <a:xfrm>
              <a:off x="7323839" y="3816232"/>
              <a:ext cx="131366" cy="131366"/>
            </a:xfrm>
            <a:custGeom>
              <a:avLst/>
              <a:gdLst>
                <a:gd name="connsiteX0" fmla="*/ 65908 w 131366"/>
                <a:gd name="connsiteY0" fmla="*/ 226 h 131366"/>
                <a:gd name="connsiteX1" fmla="*/ 131591 w 131366"/>
                <a:gd name="connsiteY1" fmla="*/ 65901 h 131366"/>
                <a:gd name="connsiteX2" fmla="*/ 65908 w 131366"/>
                <a:gd name="connsiteY2" fmla="*/ 131592 h 131366"/>
                <a:gd name="connsiteX3" fmla="*/ 224 w 131366"/>
                <a:gd name="connsiteY3" fmla="*/ 65901 h 131366"/>
                <a:gd name="connsiteX4" fmla="*/ 65908 w 131366"/>
                <a:gd name="connsiteY4" fmla="*/ 226 h 131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66" h="131366">
                  <a:moveTo>
                    <a:pt x="65908" y="226"/>
                  </a:moveTo>
                  <a:cubicBezTo>
                    <a:pt x="102181" y="226"/>
                    <a:pt x="131591" y="29635"/>
                    <a:pt x="131591" y="65901"/>
                  </a:cubicBezTo>
                  <a:cubicBezTo>
                    <a:pt x="131591" y="102183"/>
                    <a:pt x="102181" y="131592"/>
                    <a:pt x="65908" y="131592"/>
                  </a:cubicBezTo>
                  <a:cubicBezTo>
                    <a:pt x="29634" y="131592"/>
                    <a:pt x="224" y="102183"/>
                    <a:pt x="224" y="65901"/>
                  </a:cubicBezTo>
                  <a:cubicBezTo>
                    <a:pt x="224" y="29635"/>
                    <a:pt x="29634" y="226"/>
                    <a:pt x="65908" y="226"/>
                  </a:cubicBezTo>
                  <a:close/>
                </a:path>
              </a:pathLst>
            </a:custGeom>
            <a:solidFill>
              <a:srgbClr val="FFFFFF"/>
            </a:solidFill>
            <a:ln w="7575" cap="flat">
              <a:noFill/>
              <a:prstDash val="solid"/>
              <a:round/>
            </a:ln>
          </p:spPr>
          <p:txBody>
            <a:bodyPr rtlCol="0" anchor="ctr"/>
            <a:lstStyle/>
            <a:p>
              <a:endParaRPr lang="en-GB"/>
            </a:p>
          </p:txBody>
        </p:sp>
        <p:sp>
          <p:nvSpPr>
            <p:cNvPr id="590" name="Freeform: Shape 589">
              <a:extLst>
                <a:ext uri="{FF2B5EF4-FFF2-40B4-BE49-F238E27FC236}">
                  <a16:creationId xmlns:a16="http://schemas.microsoft.com/office/drawing/2014/main" id="{8AB3C66B-E46F-44FA-9B51-9BFB1BE1D783}"/>
                </a:ext>
              </a:extLst>
            </p:cNvPr>
            <p:cNvSpPr/>
            <p:nvPr/>
          </p:nvSpPr>
          <p:spPr>
            <a:xfrm>
              <a:off x="7319993" y="3812394"/>
              <a:ext cx="139051" cy="139051"/>
            </a:xfrm>
            <a:custGeom>
              <a:avLst/>
              <a:gdLst>
                <a:gd name="connsiteX0" fmla="*/ 100957 w 139051"/>
                <a:gd name="connsiteY0" fmla="*/ 69740 h 139051"/>
                <a:gd name="connsiteX1" fmla="*/ 96039 w 139051"/>
                <a:gd name="connsiteY1" fmla="*/ 53063 h 139051"/>
                <a:gd name="connsiteX2" fmla="*/ 139276 w 139051"/>
                <a:gd name="connsiteY2" fmla="*/ 9826 h 139051"/>
                <a:gd name="connsiteX3" fmla="*/ 129675 w 139051"/>
                <a:gd name="connsiteY3" fmla="*/ 226 h 139051"/>
                <a:gd name="connsiteX4" fmla="*/ 86439 w 139051"/>
                <a:gd name="connsiteY4" fmla="*/ 43462 h 139051"/>
                <a:gd name="connsiteX5" fmla="*/ 69754 w 139051"/>
                <a:gd name="connsiteY5" fmla="*/ 38544 h 139051"/>
                <a:gd name="connsiteX6" fmla="*/ 53069 w 139051"/>
                <a:gd name="connsiteY6" fmla="*/ 43462 h 139051"/>
                <a:gd name="connsiteX7" fmla="*/ 11178 w 139051"/>
                <a:gd name="connsiteY7" fmla="*/ 1571 h 139051"/>
                <a:gd name="connsiteX8" fmla="*/ 1577 w 139051"/>
                <a:gd name="connsiteY8" fmla="*/ 11172 h 139051"/>
                <a:gd name="connsiteX9" fmla="*/ 43468 w 139051"/>
                <a:gd name="connsiteY9" fmla="*/ 53063 h 139051"/>
                <a:gd name="connsiteX10" fmla="*/ 38550 w 139051"/>
                <a:gd name="connsiteY10" fmla="*/ 69740 h 139051"/>
                <a:gd name="connsiteX11" fmla="*/ 43468 w 139051"/>
                <a:gd name="connsiteY11" fmla="*/ 86433 h 139051"/>
                <a:gd name="connsiteX12" fmla="*/ 224 w 139051"/>
                <a:gd name="connsiteY12" fmla="*/ 129677 h 139051"/>
                <a:gd name="connsiteX13" fmla="*/ 9832 w 139051"/>
                <a:gd name="connsiteY13" fmla="*/ 139277 h 139051"/>
                <a:gd name="connsiteX14" fmla="*/ 53076 w 139051"/>
                <a:gd name="connsiteY14" fmla="*/ 96033 h 139051"/>
                <a:gd name="connsiteX15" fmla="*/ 69754 w 139051"/>
                <a:gd name="connsiteY15" fmla="*/ 100944 h 139051"/>
                <a:gd name="connsiteX16" fmla="*/ 86439 w 139051"/>
                <a:gd name="connsiteY16" fmla="*/ 96033 h 139051"/>
                <a:gd name="connsiteX17" fmla="*/ 129675 w 139051"/>
                <a:gd name="connsiteY17" fmla="*/ 139270 h 139051"/>
                <a:gd name="connsiteX18" fmla="*/ 139276 w 139051"/>
                <a:gd name="connsiteY18" fmla="*/ 129662 h 139051"/>
                <a:gd name="connsiteX19" fmla="*/ 96039 w 139051"/>
                <a:gd name="connsiteY19" fmla="*/ 86433 h 139051"/>
                <a:gd name="connsiteX20" fmla="*/ 100957 w 139051"/>
                <a:gd name="connsiteY20" fmla="*/ 69740 h 139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9051" h="139051">
                  <a:moveTo>
                    <a:pt x="100957" y="69740"/>
                  </a:moveTo>
                  <a:cubicBezTo>
                    <a:pt x="100957" y="63591"/>
                    <a:pt x="99118" y="57890"/>
                    <a:pt x="96039" y="53063"/>
                  </a:cubicBezTo>
                  <a:lnTo>
                    <a:pt x="139276" y="9826"/>
                  </a:lnTo>
                  <a:lnTo>
                    <a:pt x="129675" y="226"/>
                  </a:lnTo>
                  <a:lnTo>
                    <a:pt x="86439" y="43462"/>
                  </a:lnTo>
                  <a:cubicBezTo>
                    <a:pt x="81612" y="40384"/>
                    <a:pt x="75911" y="38544"/>
                    <a:pt x="69754" y="38544"/>
                  </a:cubicBezTo>
                  <a:cubicBezTo>
                    <a:pt x="63604" y="38544"/>
                    <a:pt x="57903" y="40384"/>
                    <a:pt x="53069" y="43462"/>
                  </a:cubicBezTo>
                  <a:lnTo>
                    <a:pt x="11178" y="1571"/>
                  </a:lnTo>
                  <a:lnTo>
                    <a:pt x="1577" y="11172"/>
                  </a:lnTo>
                  <a:lnTo>
                    <a:pt x="43468" y="53063"/>
                  </a:lnTo>
                  <a:cubicBezTo>
                    <a:pt x="40397" y="57897"/>
                    <a:pt x="38550" y="63591"/>
                    <a:pt x="38550" y="69740"/>
                  </a:cubicBezTo>
                  <a:cubicBezTo>
                    <a:pt x="38550" y="75897"/>
                    <a:pt x="40397" y="81598"/>
                    <a:pt x="43468" y="86433"/>
                  </a:cubicBezTo>
                  <a:lnTo>
                    <a:pt x="224" y="129677"/>
                  </a:lnTo>
                  <a:lnTo>
                    <a:pt x="9832" y="139277"/>
                  </a:lnTo>
                  <a:lnTo>
                    <a:pt x="53076" y="96033"/>
                  </a:lnTo>
                  <a:cubicBezTo>
                    <a:pt x="57903" y="99104"/>
                    <a:pt x="63604" y="100944"/>
                    <a:pt x="69754" y="100944"/>
                  </a:cubicBezTo>
                  <a:cubicBezTo>
                    <a:pt x="75911" y="100944"/>
                    <a:pt x="81604" y="99104"/>
                    <a:pt x="86439" y="96033"/>
                  </a:cubicBezTo>
                  <a:lnTo>
                    <a:pt x="129675" y="139270"/>
                  </a:lnTo>
                  <a:lnTo>
                    <a:pt x="139276" y="129662"/>
                  </a:lnTo>
                  <a:lnTo>
                    <a:pt x="96039" y="86433"/>
                  </a:lnTo>
                  <a:cubicBezTo>
                    <a:pt x="99118" y="81598"/>
                    <a:pt x="100957" y="75897"/>
                    <a:pt x="100957" y="69740"/>
                  </a:cubicBezTo>
                  <a:close/>
                </a:path>
              </a:pathLst>
            </a:custGeom>
            <a:solidFill>
              <a:srgbClr val="5F636A"/>
            </a:solidFill>
            <a:ln w="7575" cap="flat">
              <a:noFill/>
              <a:prstDash val="solid"/>
              <a:round/>
            </a:ln>
          </p:spPr>
          <p:txBody>
            <a:bodyPr rtlCol="0" anchor="ctr"/>
            <a:lstStyle/>
            <a:p>
              <a:endParaRPr lang="en-GB"/>
            </a:p>
          </p:txBody>
        </p:sp>
        <p:sp>
          <p:nvSpPr>
            <p:cNvPr id="591" name="Freeform: Shape 590">
              <a:extLst>
                <a:ext uri="{FF2B5EF4-FFF2-40B4-BE49-F238E27FC236}">
                  <a16:creationId xmlns:a16="http://schemas.microsoft.com/office/drawing/2014/main" id="{32671BFD-D155-4884-BC21-B122AC41A398}"/>
                </a:ext>
              </a:extLst>
            </p:cNvPr>
            <p:cNvSpPr/>
            <p:nvPr/>
          </p:nvSpPr>
          <p:spPr>
            <a:xfrm>
              <a:off x="7121058" y="3630607"/>
              <a:ext cx="77267" cy="42026"/>
            </a:xfrm>
            <a:custGeom>
              <a:avLst/>
              <a:gdLst>
                <a:gd name="connsiteX0" fmla="*/ 128 w 77267"/>
                <a:gd name="connsiteY0" fmla="*/ 29022 h 42026"/>
                <a:gd name="connsiteX1" fmla="*/ 15597 w 77267"/>
                <a:gd name="connsiteY1" fmla="*/ 9000 h 42026"/>
                <a:gd name="connsiteX2" fmla="*/ 34251 w 77267"/>
                <a:gd name="connsiteY2" fmla="*/ 130 h 42026"/>
                <a:gd name="connsiteX3" fmla="*/ 57237 w 77267"/>
                <a:gd name="connsiteY3" fmla="*/ 7640 h 42026"/>
                <a:gd name="connsiteX4" fmla="*/ 73162 w 77267"/>
                <a:gd name="connsiteY4" fmla="*/ 22432 h 42026"/>
                <a:gd name="connsiteX5" fmla="*/ 77373 w 77267"/>
                <a:gd name="connsiteY5" fmla="*/ 30961 h 42026"/>
                <a:gd name="connsiteX6" fmla="*/ 59624 w 77267"/>
                <a:gd name="connsiteY6" fmla="*/ 41762 h 42026"/>
                <a:gd name="connsiteX7" fmla="*/ 57237 w 77267"/>
                <a:gd name="connsiteY7" fmla="*/ 41884 h 42026"/>
                <a:gd name="connsiteX8" fmla="*/ 50518 w 77267"/>
                <a:gd name="connsiteY8" fmla="*/ 33576 h 42026"/>
                <a:gd name="connsiteX9" fmla="*/ 38918 w 77267"/>
                <a:gd name="connsiteY9" fmla="*/ 29479 h 42026"/>
                <a:gd name="connsiteX10" fmla="*/ 27767 w 77267"/>
                <a:gd name="connsiteY10" fmla="*/ 33234 h 42026"/>
                <a:gd name="connsiteX11" fmla="*/ 23221 w 77267"/>
                <a:gd name="connsiteY11" fmla="*/ 37901 h 42026"/>
                <a:gd name="connsiteX12" fmla="*/ 21397 w 77267"/>
                <a:gd name="connsiteY12" fmla="*/ 39041 h 42026"/>
                <a:gd name="connsiteX13" fmla="*/ 699 w 77267"/>
                <a:gd name="connsiteY13" fmla="*/ 30163 h 42026"/>
                <a:gd name="connsiteX14" fmla="*/ 128 w 77267"/>
                <a:gd name="connsiteY14" fmla="*/ 29022 h 42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267" h="42026">
                  <a:moveTo>
                    <a:pt x="128" y="29022"/>
                  </a:moveTo>
                  <a:cubicBezTo>
                    <a:pt x="128" y="29022"/>
                    <a:pt x="6156" y="15028"/>
                    <a:pt x="15597" y="9000"/>
                  </a:cubicBezTo>
                  <a:cubicBezTo>
                    <a:pt x="25038" y="2973"/>
                    <a:pt x="29363" y="130"/>
                    <a:pt x="34251" y="130"/>
                  </a:cubicBezTo>
                  <a:cubicBezTo>
                    <a:pt x="39146" y="130"/>
                    <a:pt x="48139" y="1156"/>
                    <a:pt x="57237" y="7640"/>
                  </a:cubicBezTo>
                  <a:cubicBezTo>
                    <a:pt x="66336" y="14124"/>
                    <a:pt x="70205" y="17537"/>
                    <a:pt x="73162" y="22432"/>
                  </a:cubicBezTo>
                  <a:cubicBezTo>
                    <a:pt x="76119" y="27320"/>
                    <a:pt x="77601" y="30391"/>
                    <a:pt x="77373" y="30961"/>
                  </a:cubicBezTo>
                  <a:cubicBezTo>
                    <a:pt x="77145" y="31531"/>
                    <a:pt x="59624" y="41762"/>
                    <a:pt x="59624" y="41762"/>
                  </a:cubicBezTo>
                  <a:cubicBezTo>
                    <a:pt x="59624" y="41762"/>
                    <a:pt x="57694" y="42560"/>
                    <a:pt x="57237" y="41884"/>
                  </a:cubicBezTo>
                  <a:cubicBezTo>
                    <a:pt x="56781" y="41200"/>
                    <a:pt x="53596" y="35848"/>
                    <a:pt x="50518" y="33576"/>
                  </a:cubicBezTo>
                  <a:cubicBezTo>
                    <a:pt x="47454" y="31303"/>
                    <a:pt x="42901" y="29250"/>
                    <a:pt x="38918" y="29479"/>
                  </a:cubicBezTo>
                  <a:cubicBezTo>
                    <a:pt x="34935" y="29707"/>
                    <a:pt x="31408" y="29593"/>
                    <a:pt x="27767" y="33234"/>
                  </a:cubicBezTo>
                  <a:cubicBezTo>
                    <a:pt x="24126" y="36875"/>
                    <a:pt x="23221" y="37901"/>
                    <a:pt x="23221" y="37901"/>
                  </a:cubicBezTo>
                  <a:cubicBezTo>
                    <a:pt x="23221" y="37901"/>
                    <a:pt x="22423" y="39489"/>
                    <a:pt x="21397" y="39041"/>
                  </a:cubicBezTo>
                  <a:cubicBezTo>
                    <a:pt x="20386" y="38585"/>
                    <a:pt x="699" y="30163"/>
                    <a:pt x="699" y="30163"/>
                  </a:cubicBezTo>
                  <a:lnTo>
                    <a:pt x="128" y="29022"/>
                  </a:lnTo>
                  <a:close/>
                </a:path>
              </a:pathLst>
            </a:custGeom>
            <a:solidFill>
              <a:srgbClr val="231F20"/>
            </a:solidFill>
            <a:ln w="7575" cap="flat">
              <a:noFill/>
              <a:prstDash val="solid"/>
              <a:round/>
            </a:ln>
          </p:spPr>
          <p:txBody>
            <a:bodyPr rtlCol="0" anchor="ctr"/>
            <a:lstStyle/>
            <a:p>
              <a:endParaRPr lang="en-GB"/>
            </a:p>
          </p:txBody>
        </p:sp>
        <p:sp>
          <p:nvSpPr>
            <p:cNvPr id="592" name="Freeform: Shape 591">
              <a:extLst>
                <a:ext uri="{FF2B5EF4-FFF2-40B4-BE49-F238E27FC236}">
                  <a16:creationId xmlns:a16="http://schemas.microsoft.com/office/drawing/2014/main" id="{16449203-C435-4BF4-9C1A-705EB841A55D}"/>
                </a:ext>
              </a:extLst>
            </p:cNvPr>
            <p:cNvSpPr/>
            <p:nvPr/>
          </p:nvSpPr>
          <p:spPr>
            <a:xfrm>
              <a:off x="7114266" y="3668893"/>
              <a:ext cx="25549" cy="19790"/>
            </a:xfrm>
            <a:custGeom>
              <a:avLst/>
              <a:gdLst>
                <a:gd name="connsiteX0" fmla="*/ 7545 w 25549"/>
                <a:gd name="connsiteY0" fmla="*/ 546 h 19790"/>
                <a:gd name="connsiteX1" fmla="*/ 23956 w 25549"/>
                <a:gd name="connsiteY1" fmla="*/ 7304 h 19790"/>
                <a:gd name="connsiteX2" fmla="*/ 25644 w 25549"/>
                <a:gd name="connsiteY2" fmla="*/ 8839 h 19790"/>
                <a:gd name="connsiteX3" fmla="*/ 24116 w 25549"/>
                <a:gd name="connsiteY3" fmla="*/ 12617 h 19790"/>
                <a:gd name="connsiteX4" fmla="*/ 23150 w 25549"/>
                <a:gd name="connsiteY4" fmla="*/ 17763 h 19790"/>
                <a:gd name="connsiteX5" fmla="*/ 20900 w 25549"/>
                <a:gd name="connsiteY5" fmla="*/ 19854 h 19790"/>
                <a:gd name="connsiteX6" fmla="*/ 14059 w 25549"/>
                <a:gd name="connsiteY6" fmla="*/ 18006 h 19790"/>
                <a:gd name="connsiteX7" fmla="*/ 7948 w 25549"/>
                <a:gd name="connsiteY7" fmla="*/ 16957 h 19790"/>
                <a:gd name="connsiteX8" fmla="*/ 6176 w 25549"/>
                <a:gd name="connsiteY8" fmla="*/ 16159 h 19790"/>
                <a:gd name="connsiteX9" fmla="*/ 2482 w 25549"/>
                <a:gd name="connsiteY9" fmla="*/ 15513 h 19790"/>
                <a:gd name="connsiteX10" fmla="*/ 141 w 25549"/>
                <a:gd name="connsiteY10" fmla="*/ 15027 h 19790"/>
                <a:gd name="connsiteX11" fmla="*/ 551 w 25549"/>
                <a:gd name="connsiteY11" fmla="*/ 11811 h 19790"/>
                <a:gd name="connsiteX12" fmla="*/ 3288 w 25549"/>
                <a:gd name="connsiteY12" fmla="*/ 1755 h 19790"/>
                <a:gd name="connsiteX13" fmla="*/ 4405 w 25549"/>
                <a:gd name="connsiteY13" fmla="*/ 151 h 19790"/>
                <a:gd name="connsiteX14" fmla="*/ 7545 w 25549"/>
                <a:gd name="connsiteY14" fmla="*/ 546 h 19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49" h="19790">
                  <a:moveTo>
                    <a:pt x="7545" y="546"/>
                  </a:moveTo>
                  <a:lnTo>
                    <a:pt x="23956" y="7304"/>
                  </a:lnTo>
                  <a:cubicBezTo>
                    <a:pt x="23956" y="7304"/>
                    <a:pt x="25887" y="8109"/>
                    <a:pt x="25644" y="8839"/>
                  </a:cubicBezTo>
                  <a:cubicBezTo>
                    <a:pt x="25408" y="9561"/>
                    <a:pt x="24602" y="10443"/>
                    <a:pt x="24116" y="12617"/>
                  </a:cubicBezTo>
                  <a:cubicBezTo>
                    <a:pt x="23637" y="14783"/>
                    <a:pt x="22991" y="17117"/>
                    <a:pt x="23150" y="17763"/>
                  </a:cubicBezTo>
                  <a:cubicBezTo>
                    <a:pt x="23310" y="18409"/>
                    <a:pt x="22671" y="20340"/>
                    <a:pt x="20900" y="19854"/>
                  </a:cubicBezTo>
                  <a:cubicBezTo>
                    <a:pt x="19129" y="19375"/>
                    <a:pt x="15024" y="18006"/>
                    <a:pt x="14059" y="18006"/>
                  </a:cubicBezTo>
                  <a:cubicBezTo>
                    <a:pt x="13101" y="18006"/>
                    <a:pt x="8510" y="16957"/>
                    <a:pt x="7948" y="16957"/>
                  </a:cubicBezTo>
                  <a:cubicBezTo>
                    <a:pt x="7385" y="16957"/>
                    <a:pt x="7545" y="16881"/>
                    <a:pt x="6176" y="16159"/>
                  </a:cubicBezTo>
                  <a:cubicBezTo>
                    <a:pt x="4808" y="15430"/>
                    <a:pt x="3926" y="15673"/>
                    <a:pt x="2482" y="15513"/>
                  </a:cubicBezTo>
                  <a:cubicBezTo>
                    <a:pt x="1030" y="15354"/>
                    <a:pt x="225" y="15589"/>
                    <a:pt x="141" y="15027"/>
                  </a:cubicBezTo>
                  <a:cubicBezTo>
                    <a:pt x="65" y="14464"/>
                    <a:pt x="141" y="13096"/>
                    <a:pt x="551" y="11811"/>
                  </a:cubicBezTo>
                  <a:cubicBezTo>
                    <a:pt x="947" y="10527"/>
                    <a:pt x="3288" y="1755"/>
                    <a:pt x="3288" y="1755"/>
                  </a:cubicBezTo>
                  <a:cubicBezTo>
                    <a:pt x="3288" y="1755"/>
                    <a:pt x="3204" y="227"/>
                    <a:pt x="4405" y="151"/>
                  </a:cubicBezTo>
                  <a:cubicBezTo>
                    <a:pt x="5614" y="67"/>
                    <a:pt x="7545" y="546"/>
                    <a:pt x="7545" y="546"/>
                  </a:cubicBezTo>
                  <a:close/>
                </a:path>
              </a:pathLst>
            </a:custGeom>
            <a:solidFill>
              <a:srgbClr val="231F20"/>
            </a:solidFill>
            <a:ln w="7575" cap="flat">
              <a:noFill/>
              <a:prstDash val="solid"/>
              <a:round/>
            </a:ln>
          </p:spPr>
          <p:txBody>
            <a:bodyPr rtlCol="0" anchor="ctr"/>
            <a:lstStyle/>
            <a:p>
              <a:endParaRPr lang="en-GB"/>
            </a:p>
          </p:txBody>
        </p:sp>
        <p:sp>
          <p:nvSpPr>
            <p:cNvPr id="593" name="Freeform: Shape 592">
              <a:extLst>
                <a:ext uri="{FF2B5EF4-FFF2-40B4-BE49-F238E27FC236}">
                  <a16:creationId xmlns:a16="http://schemas.microsoft.com/office/drawing/2014/main" id="{39E4F659-4D74-48D3-88D5-11FC3B46FD8F}"/>
                </a:ext>
              </a:extLst>
            </p:cNvPr>
            <p:cNvSpPr/>
            <p:nvPr/>
          </p:nvSpPr>
          <p:spPr>
            <a:xfrm>
              <a:off x="7109762" y="3693357"/>
              <a:ext cx="25059" cy="17695"/>
            </a:xfrm>
            <a:custGeom>
              <a:avLst/>
              <a:gdLst>
                <a:gd name="connsiteX0" fmla="*/ 7867 w 25059"/>
                <a:gd name="connsiteY0" fmla="*/ 1116 h 17695"/>
                <a:gd name="connsiteX1" fmla="*/ 20652 w 25059"/>
                <a:gd name="connsiteY1" fmla="*/ 4172 h 17695"/>
                <a:gd name="connsiteX2" fmla="*/ 23951 w 25059"/>
                <a:gd name="connsiteY2" fmla="*/ 4734 h 17695"/>
                <a:gd name="connsiteX3" fmla="*/ 25160 w 25059"/>
                <a:gd name="connsiteY3" fmla="*/ 5464 h 17695"/>
                <a:gd name="connsiteX4" fmla="*/ 24514 w 25059"/>
                <a:gd name="connsiteY4" fmla="*/ 14388 h 17695"/>
                <a:gd name="connsiteX5" fmla="*/ 23389 w 25059"/>
                <a:gd name="connsiteY5" fmla="*/ 17368 h 17695"/>
                <a:gd name="connsiteX6" fmla="*/ 18805 w 25059"/>
                <a:gd name="connsiteY6" fmla="*/ 17847 h 17695"/>
                <a:gd name="connsiteX7" fmla="*/ 12693 w 25059"/>
                <a:gd name="connsiteY7" fmla="*/ 17771 h 17695"/>
                <a:gd name="connsiteX8" fmla="*/ 8505 w 25059"/>
                <a:gd name="connsiteY8" fmla="*/ 16881 h 17695"/>
                <a:gd name="connsiteX9" fmla="*/ 5046 w 25059"/>
                <a:gd name="connsiteY9" fmla="*/ 16159 h 17695"/>
                <a:gd name="connsiteX10" fmla="*/ 1185 w 25059"/>
                <a:gd name="connsiteY10" fmla="*/ 15673 h 17695"/>
                <a:gd name="connsiteX11" fmla="*/ 144 w 25059"/>
                <a:gd name="connsiteY11" fmla="*/ 13423 h 17695"/>
                <a:gd name="connsiteX12" fmla="*/ 463 w 25059"/>
                <a:gd name="connsiteY12" fmla="*/ 9318 h 17695"/>
                <a:gd name="connsiteX13" fmla="*/ 1588 w 25059"/>
                <a:gd name="connsiteY13" fmla="*/ 4255 h 17695"/>
                <a:gd name="connsiteX14" fmla="*/ 2637 w 25059"/>
                <a:gd name="connsiteY14" fmla="*/ 1200 h 17695"/>
                <a:gd name="connsiteX15" fmla="*/ 4241 w 25059"/>
                <a:gd name="connsiteY15" fmla="*/ 151 h 17695"/>
                <a:gd name="connsiteX16" fmla="*/ 7061 w 25059"/>
                <a:gd name="connsiteY16" fmla="*/ 630 h 17695"/>
                <a:gd name="connsiteX17" fmla="*/ 7867 w 25059"/>
                <a:gd name="connsiteY17" fmla="*/ 1116 h 17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059" h="17695">
                  <a:moveTo>
                    <a:pt x="7867" y="1116"/>
                  </a:moveTo>
                  <a:cubicBezTo>
                    <a:pt x="7867" y="1116"/>
                    <a:pt x="18805" y="4088"/>
                    <a:pt x="20652" y="4172"/>
                  </a:cubicBezTo>
                  <a:cubicBezTo>
                    <a:pt x="22507" y="4255"/>
                    <a:pt x="23951" y="4734"/>
                    <a:pt x="23951" y="4734"/>
                  </a:cubicBezTo>
                  <a:cubicBezTo>
                    <a:pt x="23951" y="4734"/>
                    <a:pt x="25319" y="4575"/>
                    <a:pt x="25160" y="5464"/>
                  </a:cubicBezTo>
                  <a:cubicBezTo>
                    <a:pt x="25000" y="6346"/>
                    <a:pt x="24430" y="12936"/>
                    <a:pt x="24514" y="14388"/>
                  </a:cubicBezTo>
                  <a:cubicBezTo>
                    <a:pt x="24597" y="15840"/>
                    <a:pt x="24270" y="17041"/>
                    <a:pt x="23389" y="17368"/>
                  </a:cubicBezTo>
                  <a:cubicBezTo>
                    <a:pt x="22507" y="17687"/>
                    <a:pt x="20812" y="17847"/>
                    <a:pt x="18805" y="17847"/>
                  </a:cubicBezTo>
                  <a:cubicBezTo>
                    <a:pt x="16791" y="17847"/>
                    <a:pt x="14221" y="17847"/>
                    <a:pt x="12693" y="17771"/>
                  </a:cubicBezTo>
                  <a:cubicBezTo>
                    <a:pt x="11158" y="17687"/>
                    <a:pt x="9957" y="17125"/>
                    <a:pt x="8505" y="16881"/>
                  </a:cubicBezTo>
                  <a:cubicBezTo>
                    <a:pt x="7061" y="16638"/>
                    <a:pt x="7380" y="16402"/>
                    <a:pt x="5046" y="16159"/>
                  </a:cubicBezTo>
                  <a:cubicBezTo>
                    <a:pt x="2713" y="15916"/>
                    <a:pt x="1915" y="16319"/>
                    <a:pt x="1185" y="15673"/>
                  </a:cubicBezTo>
                  <a:cubicBezTo>
                    <a:pt x="463" y="15034"/>
                    <a:pt x="-16" y="15194"/>
                    <a:pt x="144" y="13423"/>
                  </a:cubicBezTo>
                  <a:cubicBezTo>
                    <a:pt x="303" y="11659"/>
                    <a:pt x="144" y="11089"/>
                    <a:pt x="463" y="9318"/>
                  </a:cubicBezTo>
                  <a:cubicBezTo>
                    <a:pt x="782" y="7547"/>
                    <a:pt x="1025" y="6103"/>
                    <a:pt x="1588" y="4255"/>
                  </a:cubicBezTo>
                  <a:cubicBezTo>
                    <a:pt x="2150" y="2401"/>
                    <a:pt x="1831" y="1922"/>
                    <a:pt x="2637" y="1200"/>
                  </a:cubicBezTo>
                  <a:cubicBezTo>
                    <a:pt x="3443" y="470"/>
                    <a:pt x="2796" y="151"/>
                    <a:pt x="4241" y="151"/>
                  </a:cubicBezTo>
                  <a:cubicBezTo>
                    <a:pt x="5693" y="151"/>
                    <a:pt x="6498" y="394"/>
                    <a:pt x="7061" y="630"/>
                  </a:cubicBezTo>
                  <a:cubicBezTo>
                    <a:pt x="7623" y="873"/>
                    <a:pt x="7867" y="1116"/>
                    <a:pt x="7867" y="1116"/>
                  </a:cubicBezTo>
                  <a:close/>
                </a:path>
              </a:pathLst>
            </a:custGeom>
            <a:solidFill>
              <a:srgbClr val="231F20"/>
            </a:solidFill>
            <a:ln w="7575" cap="flat">
              <a:noFill/>
              <a:prstDash val="solid"/>
              <a:round/>
            </a:ln>
          </p:spPr>
          <p:txBody>
            <a:bodyPr rtlCol="0" anchor="ctr"/>
            <a:lstStyle/>
            <a:p>
              <a:endParaRPr lang="en-GB"/>
            </a:p>
          </p:txBody>
        </p:sp>
        <p:sp>
          <p:nvSpPr>
            <p:cNvPr id="594" name="Freeform: Shape 593">
              <a:extLst>
                <a:ext uri="{FF2B5EF4-FFF2-40B4-BE49-F238E27FC236}">
                  <a16:creationId xmlns:a16="http://schemas.microsoft.com/office/drawing/2014/main" id="{FBF7AA2E-19B0-4AAF-9328-D18C6F67A69A}"/>
                </a:ext>
              </a:extLst>
            </p:cNvPr>
            <p:cNvSpPr/>
            <p:nvPr/>
          </p:nvSpPr>
          <p:spPr>
            <a:xfrm>
              <a:off x="7110271" y="3718532"/>
              <a:ext cx="25243" cy="16926"/>
            </a:xfrm>
            <a:custGeom>
              <a:avLst/>
              <a:gdLst>
                <a:gd name="connsiteX0" fmla="*/ 113 w 25243"/>
                <a:gd name="connsiteY0" fmla="*/ 161 h 16926"/>
                <a:gd name="connsiteX1" fmla="*/ 23685 w 25243"/>
                <a:gd name="connsiteY1" fmla="*/ 1050 h 16926"/>
                <a:gd name="connsiteX2" fmla="*/ 24491 w 25243"/>
                <a:gd name="connsiteY2" fmla="*/ 10864 h 16926"/>
                <a:gd name="connsiteX3" fmla="*/ 25053 w 25243"/>
                <a:gd name="connsiteY3" fmla="*/ 14322 h 16926"/>
                <a:gd name="connsiteX4" fmla="*/ 11698 w 25243"/>
                <a:gd name="connsiteY4" fmla="*/ 16816 h 16926"/>
                <a:gd name="connsiteX5" fmla="*/ 3731 w 25243"/>
                <a:gd name="connsiteY5" fmla="*/ 17059 h 16926"/>
                <a:gd name="connsiteX6" fmla="*/ 919 w 25243"/>
                <a:gd name="connsiteY6" fmla="*/ 17059 h 16926"/>
                <a:gd name="connsiteX7" fmla="*/ 113 w 25243"/>
                <a:gd name="connsiteY7" fmla="*/ 161 h 1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43" h="16926">
                  <a:moveTo>
                    <a:pt x="113" y="161"/>
                  </a:moveTo>
                  <a:lnTo>
                    <a:pt x="23685" y="1050"/>
                  </a:lnTo>
                  <a:cubicBezTo>
                    <a:pt x="23685" y="1050"/>
                    <a:pt x="23921" y="8523"/>
                    <a:pt x="24491" y="10864"/>
                  </a:cubicBezTo>
                  <a:cubicBezTo>
                    <a:pt x="25053" y="13190"/>
                    <a:pt x="25775" y="13912"/>
                    <a:pt x="25053" y="14322"/>
                  </a:cubicBezTo>
                  <a:cubicBezTo>
                    <a:pt x="24331" y="14718"/>
                    <a:pt x="15316" y="16413"/>
                    <a:pt x="11698" y="16816"/>
                  </a:cubicBezTo>
                  <a:cubicBezTo>
                    <a:pt x="8079" y="17211"/>
                    <a:pt x="5343" y="17059"/>
                    <a:pt x="3731" y="17059"/>
                  </a:cubicBezTo>
                  <a:lnTo>
                    <a:pt x="919" y="17059"/>
                  </a:lnTo>
                  <a:lnTo>
                    <a:pt x="113" y="161"/>
                  </a:lnTo>
                  <a:close/>
                </a:path>
              </a:pathLst>
            </a:custGeom>
            <a:solidFill>
              <a:srgbClr val="231F20"/>
            </a:solidFill>
            <a:ln w="7575" cap="flat">
              <a:noFill/>
              <a:prstDash val="solid"/>
              <a:round/>
            </a:ln>
          </p:spPr>
          <p:txBody>
            <a:bodyPr rtlCol="0" anchor="ctr"/>
            <a:lstStyle/>
            <a:p>
              <a:endParaRPr lang="en-GB"/>
            </a:p>
          </p:txBody>
        </p:sp>
        <p:sp>
          <p:nvSpPr>
            <p:cNvPr id="595" name="Freeform: Shape 594">
              <a:extLst>
                <a:ext uri="{FF2B5EF4-FFF2-40B4-BE49-F238E27FC236}">
                  <a16:creationId xmlns:a16="http://schemas.microsoft.com/office/drawing/2014/main" id="{CB4EB868-08F7-4571-A6A9-160890D7B833}"/>
                </a:ext>
              </a:extLst>
            </p:cNvPr>
            <p:cNvSpPr/>
            <p:nvPr/>
          </p:nvSpPr>
          <p:spPr>
            <a:xfrm>
              <a:off x="7113570" y="3740573"/>
              <a:ext cx="28582" cy="20440"/>
            </a:xfrm>
            <a:custGeom>
              <a:avLst/>
              <a:gdLst>
                <a:gd name="connsiteX0" fmla="*/ 115 w 28582"/>
                <a:gd name="connsiteY0" fmla="*/ 4036 h 20440"/>
                <a:gd name="connsiteX1" fmla="*/ 23527 w 28582"/>
                <a:gd name="connsiteY1" fmla="*/ 175 h 20440"/>
                <a:gd name="connsiteX2" fmla="*/ 24409 w 28582"/>
                <a:gd name="connsiteY2" fmla="*/ 729 h 20440"/>
                <a:gd name="connsiteX3" fmla="*/ 28590 w 28582"/>
                <a:gd name="connsiteY3" fmla="*/ 11516 h 20440"/>
                <a:gd name="connsiteX4" fmla="*/ 28430 w 28582"/>
                <a:gd name="connsiteY4" fmla="*/ 12398 h 20440"/>
                <a:gd name="connsiteX5" fmla="*/ 5102 w 28582"/>
                <a:gd name="connsiteY5" fmla="*/ 20607 h 20440"/>
                <a:gd name="connsiteX6" fmla="*/ 4380 w 28582"/>
                <a:gd name="connsiteY6" fmla="*/ 19155 h 20440"/>
                <a:gd name="connsiteX7" fmla="*/ 191 w 28582"/>
                <a:gd name="connsiteY7" fmla="*/ 5321 h 20440"/>
                <a:gd name="connsiteX8" fmla="*/ 115 w 28582"/>
                <a:gd name="connsiteY8" fmla="*/ 4036 h 2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2" h="20440">
                  <a:moveTo>
                    <a:pt x="115" y="4036"/>
                  </a:moveTo>
                  <a:lnTo>
                    <a:pt x="23527" y="175"/>
                  </a:lnTo>
                  <a:cubicBezTo>
                    <a:pt x="23527" y="175"/>
                    <a:pt x="24006" y="91"/>
                    <a:pt x="24409" y="729"/>
                  </a:cubicBezTo>
                  <a:cubicBezTo>
                    <a:pt x="24812" y="1376"/>
                    <a:pt x="28590" y="11516"/>
                    <a:pt x="28590" y="11516"/>
                  </a:cubicBezTo>
                  <a:cubicBezTo>
                    <a:pt x="28590" y="11516"/>
                    <a:pt x="28917" y="12238"/>
                    <a:pt x="28430" y="12398"/>
                  </a:cubicBezTo>
                  <a:cubicBezTo>
                    <a:pt x="27951" y="12557"/>
                    <a:pt x="5102" y="20607"/>
                    <a:pt x="5102" y="20607"/>
                  </a:cubicBezTo>
                  <a:cubicBezTo>
                    <a:pt x="5102" y="20607"/>
                    <a:pt x="4942" y="20767"/>
                    <a:pt x="4380" y="19155"/>
                  </a:cubicBezTo>
                  <a:cubicBezTo>
                    <a:pt x="3817" y="17544"/>
                    <a:pt x="191" y="5321"/>
                    <a:pt x="191" y="5321"/>
                  </a:cubicBezTo>
                  <a:lnTo>
                    <a:pt x="115" y="4036"/>
                  </a:lnTo>
                  <a:close/>
                </a:path>
              </a:pathLst>
            </a:custGeom>
            <a:solidFill>
              <a:srgbClr val="231F20"/>
            </a:solidFill>
            <a:ln w="7575" cap="flat">
              <a:noFill/>
              <a:prstDash val="solid"/>
              <a:round/>
            </a:ln>
          </p:spPr>
          <p:txBody>
            <a:bodyPr rtlCol="0" anchor="ctr"/>
            <a:lstStyle/>
            <a:p>
              <a:endParaRPr lang="en-GB"/>
            </a:p>
          </p:txBody>
        </p:sp>
        <p:sp>
          <p:nvSpPr>
            <p:cNvPr id="596" name="Freeform: Shape 595">
              <a:extLst>
                <a:ext uri="{FF2B5EF4-FFF2-40B4-BE49-F238E27FC236}">
                  <a16:creationId xmlns:a16="http://schemas.microsoft.com/office/drawing/2014/main" id="{CB106E47-98BF-4182-82A1-B2A490D698C2}"/>
                </a:ext>
              </a:extLst>
            </p:cNvPr>
            <p:cNvSpPr/>
            <p:nvPr/>
          </p:nvSpPr>
          <p:spPr>
            <a:xfrm>
              <a:off x="7122259" y="3760043"/>
              <a:ext cx="28510" cy="25175"/>
            </a:xfrm>
            <a:custGeom>
              <a:avLst/>
              <a:gdLst>
                <a:gd name="connsiteX0" fmla="*/ 119 w 28510"/>
                <a:gd name="connsiteY0" fmla="*/ 10632 h 25175"/>
                <a:gd name="connsiteX1" fmla="*/ 22968 w 28510"/>
                <a:gd name="connsiteY1" fmla="*/ 180 h 25175"/>
                <a:gd name="connsiteX2" fmla="*/ 28517 w 28510"/>
                <a:gd name="connsiteY2" fmla="*/ 11681 h 25175"/>
                <a:gd name="connsiteX3" fmla="*/ 28198 w 28510"/>
                <a:gd name="connsiteY3" fmla="*/ 12806 h 25175"/>
                <a:gd name="connsiteX4" fmla="*/ 6800 w 28510"/>
                <a:gd name="connsiteY4" fmla="*/ 25356 h 25175"/>
                <a:gd name="connsiteX5" fmla="*/ 119 w 28510"/>
                <a:gd name="connsiteY5" fmla="*/ 10632 h 25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0" h="25175">
                  <a:moveTo>
                    <a:pt x="119" y="10632"/>
                  </a:moveTo>
                  <a:lnTo>
                    <a:pt x="22968" y="180"/>
                  </a:lnTo>
                  <a:lnTo>
                    <a:pt x="28517" y="11681"/>
                  </a:lnTo>
                  <a:cubicBezTo>
                    <a:pt x="28517" y="11681"/>
                    <a:pt x="28920" y="12570"/>
                    <a:pt x="28198" y="12806"/>
                  </a:cubicBezTo>
                  <a:cubicBezTo>
                    <a:pt x="27468" y="13049"/>
                    <a:pt x="6800" y="25356"/>
                    <a:pt x="6800" y="25356"/>
                  </a:cubicBezTo>
                  <a:lnTo>
                    <a:pt x="119" y="10632"/>
                  </a:lnTo>
                  <a:close/>
                </a:path>
              </a:pathLst>
            </a:custGeom>
            <a:solidFill>
              <a:srgbClr val="231F20"/>
            </a:solidFill>
            <a:ln w="7575" cap="flat">
              <a:noFill/>
              <a:prstDash val="solid"/>
              <a:round/>
            </a:ln>
          </p:spPr>
          <p:txBody>
            <a:bodyPr rtlCol="0" anchor="ctr"/>
            <a:lstStyle/>
            <a:p>
              <a:endParaRPr lang="en-GB"/>
            </a:p>
          </p:txBody>
        </p:sp>
        <p:sp>
          <p:nvSpPr>
            <p:cNvPr id="597" name="Freeform: Shape 596">
              <a:extLst>
                <a:ext uri="{FF2B5EF4-FFF2-40B4-BE49-F238E27FC236}">
                  <a16:creationId xmlns:a16="http://schemas.microsoft.com/office/drawing/2014/main" id="{2AC508CC-D5EA-44DD-B5BC-6C678F74A1BB}"/>
                </a:ext>
              </a:extLst>
            </p:cNvPr>
            <p:cNvSpPr/>
            <p:nvPr/>
          </p:nvSpPr>
          <p:spPr>
            <a:xfrm>
              <a:off x="7144849" y="3668438"/>
              <a:ext cx="12285" cy="16868"/>
            </a:xfrm>
            <a:custGeom>
              <a:avLst/>
              <a:gdLst>
                <a:gd name="connsiteX0" fmla="*/ 9309 w 12285"/>
                <a:gd name="connsiteY0" fmla="*/ 278 h 16868"/>
                <a:gd name="connsiteX1" fmla="*/ 5607 w 12285"/>
                <a:gd name="connsiteY1" fmla="*/ 3098 h 16868"/>
                <a:gd name="connsiteX2" fmla="*/ 2475 w 12285"/>
                <a:gd name="connsiteY2" fmla="*/ 8404 h 16868"/>
                <a:gd name="connsiteX3" fmla="*/ 939 w 12285"/>
                <a:gd name="connsiteY3" fmla="*/ 12585 h 16868"/>
                <a:gd name="connsiteX4" fmla="*/ 141 w 12285"/>
                <a:gd name="connsiteY4" fmla="*/ 15648 h 16868"/>
                <a:gd name="connsiteX5" fmla="*/ 704 w 12285"/>
                <a:gd name="connsiteY5" fmla="*/ 17009 h 16868"/>
                <a:gd name="connsiteX6" fmla="*/ 2391 w 12285"/>
                <a:gd name="connsiteY6" fmla="*/ 16043 h 16868"/>
                <a:gd name="connsiteX7" fmla="*/ 5363 w 12285"/>
                <a:gd name="connsiteY7" fmla="*/ 12265 h 16868"/>
                <a:gd name="connsiteX8" fmla="*/ 8184 w 12285"/>
                <a:gd name="connsiteY8" fmla="*/ 9529 h 16868"/>
                <a:gd name="connsiteX9" fmla="*/ 11080 w 12285"/>
                <a:gd name="connsiteY9" fmla="*/ 7522 h 16868"/>
                <a:gd name="connsiteX10" fmla="*/ 11969 w 12285"/>
                <a:gd name="connsiteY10" fmla="*/ 6716 h 16868"/>
                <a:gd name="connsiteX11" fmla="*/ 12288 w 12285"/>
                <a:gd name="connsiteY11" fmla="*/ 3896 h 16868"/>
                <a:gd name="connsiteX12" fmla="*/ 11399 w 12285"/>
                <a:gd name="connsiteY12" fmla="*/ 1084 h 16868"/>
                <a:gd name="connsiteX13" fmla="*/ 10760 w 12285"/>
                <a:gd name="connsiteY13" fmla="*/ 194 h 16868"/>
                <a:gd name="connsiteX14" fmla="*/ 9309 w 12285"/>
                <a:gd name="connsiteY14" fmla="*/ 278 h 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85" h="16868">
                  <a:moveTo>
                    <a:pt x="9309" y="278"/>
                  </a:moveTo>
                  <a:cubicBezTo>
                    <a:pt x="9309" y="278"/>
                    <a:pt x="6739" y="1806"/>
                    <a:pt x="5607" y="3098"/>
                  </a:cubicBezTo>
                  <a:cubicBezTo>
                    <a:pt x="4482" y="4383"/>
                    <a:pt x="3037" y="7036"/>
                    <a:pt x="2475" y="8404"/>
                  </a:cubicBezTo>
                  <a:cubicBezTo>
                    <a:pt x="1905" y="9772"/>
                    <a:pt x="1183" y="11300"/>
                    <a:pt x="939" y="12585"/>
                  </a:cubicBezTo>
                  <a:cubicBezTo>
                    <a:pt x="704" y="13877"/>
                    <a:pt x="141" y="15238"/>
                    <a:pt x="141" y="15648"/>
                  </a:cubicBezTo>
                  <a:cubicBezTo>
                    <a:pt x="141" y="16043"/>
                    <a:pt x="-26" y="17009"/>
                    <a:pt x="704" y="17009"/>
                  </a:cubicBezTo>
                  <a:cubicBezTo>
                    <a:pt x="1426" y="17009"/>
                    <a:pt x="1905" y="16530"/>
                    <a:pt x="2391" y="16043"/>
                  </a:cubicBezTo>
                  <a:cubicBezTo>
                    <a:pt x="2870" y="15564"/>
                    <a:pt x="4565" y="13231"/>
                    <a:pt x="5363" y="12265"/>
                  </a:cubicBezTo>
                  <a:cubicBezTo>
                    <a:pt x="6169" y="11300"/>
                    <a:pt x="6329" y="10738"/>
                    <a:pt x="8184" y="9529"/>
                  </a:cubicBezTo>
                  <a:cubicBezTo>
                    <a:pt x="10031" y="8320"/>
                    <a:pt x="10677" y="7841"/>
                    <a:pt x="11080" y="7522"/>
                  </a:cubicBezTo>
                  <a:cubicBezTo>
                    <a:pt x="11483" y="7195"/>
                    <a:pt x="11969" y="6716"/>
                    <a:pt x="11969" y="6716"/>
                  </a:cubicBezTo>
                  <a:cubicBezTo>
                    <a:pt x="11969" y="6716"/>
                    <a:pt x="12691" y="4862"/>
                    <a:pt x="12288" y="3896"/>
                  </a:cubicBezTo>
                  <a:cubicBezTo>
                    <a:pt x="11885" y="2931"/>
                    <a:pt x="11642" y="1646"/>
                    <a:pt x="11399" y="1084"/>
                  </a:cubicBezTo>
                  <a:cubicBezTo>
                    <a:pt x="11163" y="521"/>
                    <a:pt x="11483" y="362"/>
                    <a:pt x="10760" y="194"/>
                  </a:cubicBezTo>
                  <a:cubicBezTo>
                    <a:pt x="10031" y="35"/>
                    <a:pt x="9309" y="278"/>
                    <a:pt x="9309" y="278"/>
                  </a:cubicBezTo>
                  <a:close/>
                </a:path>
              </a:pathLst>
            </a:custGeom>
            <a:solidFill>
              <a:srgbClr val="231F20"/>
            </a:solidFill>
            <a:ln w="7575" cap="flat">
              <a:noFill/>
              <a:prstDash val="solid"/>
              <a:round/>
            </a:ln>
          </p:spPr>
          <p:txBody>
            <a:bodyPr rtlCol="0" anchor="ctr"/>
            <a:lstStyle/>
            <a:p>
              <a:endParaRPr lang="en-GB"/>
            </a:p>
          </p:txBody>
        </p:sp>
        <p:sp>
          <p:nvSpPr>
            <p:cNvPr id="598" name="Freeform: Shape 597">
              <a:extLst>
                <a:ext uri="{FF2B5EF4-FFF2-40B4-BE49-F238E27FC236}">
                  <a16:creationId xmlns:a16="http://schemas.microsoft.com/office/drawing/2014/main" id="{A2408DCD-E52B-4A0A-90DE-E7E80135FED8}"/>
                </a:ext>
              </a:extLst>
            </p:cNvPr>
            <p:cNvSpPr/>
            <p:nvPr/>
          </p:nvSpPr>
          <p:spPr>
            <a:xfrm>
              <a:off x="7141160" y="3685869"/>
              <a:ext cx="17107" cy="26260"/>
            </a:xfrm>
            <a:custGeom>
              <a:avLst/>
              <a:gdLst>
                <a:gd name="connsiteX0" fmla="*/ 15254 w 17107"/>
                <a:gd name="connsiteY0" fmla="*/ 149 h 26260"/>
                <a:gd name="connsiteX1" fmla="*/ 530 w 17107"/>
                <a:gd name="connsiteY1" fmla="*/ 13345 h 26260"/>
                <a:gd name="connsiteX2" fmla="*/ 127 w 17107"/>
                <a:gd name="connsiteY2" fmla="*/ 25971 h 26260"/>
                <a:gd name="connsiteX3" fmla="*/ 690 w 17107"/>
                <a:gd name="connsiteY3" fmla="*/ 26382 h 26260"/>
                <a:gd name="connsiteX4" fmla="*/ 16698 w 17107"/>
                <a:gd name="connsiteY4" fmla="*/ 12699 h 26260"/>
                <a:gd name="connsiteX5" fmla="*/ 17185 w 17107"/>
                <a:gd name="connsiteY5" fmla="*/ 9324 h 26260"/>
                <a:gd name="connsiteX6" fmla="*/ 16303 w 17107"/>
                <a:gd name="connsiteY6" fmla="*/ 393 h 26260"/>
                <a:gd name="connsiteX7" fmla="*/ 15254 w 17107"/>
                <a:gd name="connsiteY7" fmla="*/ 149 h 2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7" h="26260">
                  <a:moveTo>
                    <a:pt x="15254" y="149"/>
                  </a:moveTo>
                  <a:lnTo>
                    <a:pt x="530" y="13345"/>
                  </a:lnTo>
                  <a:lnTo>
                    <a:pt x="127" y="25971"/>
                  </a:lnTo>
                  <a:cubicBezTo>
                    <a:pt x="127" y="25971"/>
                    <a:pt x="51" y="26541"/>
                    <a:pt x="690" y="26382"/>
                  </a:cubicBezTo>
                  <a:cubicBezTo>
                    <a:pt x="1336" y="26214"/>
                    <a:pt x="16698" y="12699"/>
                    <a:pt x="16698" y="12699"/>
                  </a:cubicBezTo>
                  <a:cubicBezTo>
                    <a:pt x="16698" y="12699"/>
                    <a:pt x="17420" y="12061"/>
                    <a:pt x="17185" y="9324"/>
                  </a:cubicBezTo>
                  <a:cubicBezTo>
                    <a:pt x="16941" y="6588"/>
                    <a:pt x="16303" y="393"/>
                    <a:pt x="16303" y="393"/>
                  </a:cubicBezTo>
                  <a:lnTo>
                    <a:pt x="15254" y="149"/>
                  </a:lnTo>
                  <a:close/>
                </a:path>
              </a:pathLst>
            </a:custGeom>
            <a:solidFill>
              <a:srgbClr val="231F20"/>
            </a:solidFill>
            <a:ln w="7575" cap="flat">
              <a:noFill/>
              <a:prstDash val="solid"/>
              <a:round/>
            </a:ln>
          </p:spPr>
          <p:txBody>
            <a:bodyPr rtlCol="0" anchor="ctr"/>
            <a:lstStyle/>
            <a:p>
              <a:endParaRPr lang="en-GB"/>
            </a:p>
          </p:txBody>
        </p:sp>
        <p:sp>
          <p:nvSpPr>
            <p:cNvPr id="599" name="Freeform: Shape 598">
              <a:extLst>
                <a:ext uri="{FF2B5EF4-FFF2-40B4-BE49-F238E27FC236}">
                  <a16:creationId xmlns:a16="http://schemas.microsoft.com/office/drawing/2014/main" id="{7C14D5F5-BBD7-4F7A-BEE6-6241B7E3B3BB}"/>
                </a:ext>
              </a:extLst>
            </p:cNvPr>
            <p:cNvSpPr/>
            <p:nvPr/>
          </p:nvSpPr>
          <p:spPr>
            <a:xfrm>
              <a:off x="7141163" y="3708759"/>
              <a:ext cx="18820" cy="24384"/>
            </a:xfrm>
            <a:custGeom>
              <a:avLst/>
              <a:gdLst>
                <a:gd name="connsiteX0" fmla="*/ 125 w 18820"/>
                <a:gd name="connsiteY0" fmla="*/ 15002 h 24384"/>
                <a:gd name="connsiteX1" fmla="*/ 16855 w 18820"/>
                <a:gd name="connsiteY1" fmla="*/ 438 h 24384"/>
                <a:gd name="connsiteX2" fmla="*/ 18307 w 18820"/>
                <a:gd name="connsiteY2" fmla="*/ 925 h 24384"/>
                <a:gd name="connsiteX3" fmla="*/ 18946 w 18820"/>
                <a:gd name="connsiteY3" fmla="*/ 10814 h 24384"/>
                <a:gd name="connsiteX4" fmla="*/ 17980 w 18820"/>
                <a:gd name="connsiteY4" fmla="*/ 12669 h 24384"/>
                <a:gd name="connsiteX5" fmla="*/ 3340 w 18820"/>
                <a:gd name="connsiteY5" fmla="*/ 24170 h 24384"/>
                <a:gd name="connsiteX6" fmla="*/ 1653 w 18820"/>
                <a:gd name="connsiteY6" fmla="*/ 24094 h 24384"/>
                <a:gd name="connsiteX7" fmla="*/ 125 w 18820"/>
                <a:gd name="connsiteY7" fmla="*/ 14995 h 24384"/>
                <a:gd name="connsiteX8" fmla="*/ 125 w 18820"/>
                <a:gd name="connsiteY8" fmla="*/ 15002 h 24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20" h="24384">
                  <a:moveTo>
                    <a:pt x="125" y="15002"/>
                  </a:moveTo>
                  <a:lnTo>
                    <a:pt x="16855" y="438"/>
                  </a:lnTo>
                  <a:cubicBezTo>
                    <a:pt x="16855" y="438"/>
                    <a:pt x="18147" y="-444"/>
                    <a:pt x="18307" y="925"/>
                  </a:cubicBezTo>
                  <a:cubicBezTo>
                    <a:pt x="18467" y="2285"/>
                    <a:pt x="18946" y="10814"/>
                    <a:pt x="18946" y="10814"/>
                  </a:cubicBezTo>
                  <a:cubicBezTo>
                    <a:pt x="18946" y="10814"/>
                    <a:pt x="18702" y="12182"/>
                    <a:pt x="17980" y="12669"/>
                  </a:cubicBezTo>
                  <a:cubicBezTo>
                    <a:pt x="17258" y="13148"/>
                    <a:pt x="3340" y="24170"/>
                    <a:pt x="3340" y="24170"/>
                  </a:cubicBezTo>
                  <a:cubicBezTo>
                    <a:pt x="3340" y="24170"/>
                    <a:pt x="1896" y="25059"/>
                    <a:pt x="1653" y="24094"/>
                  </a:cubicBezTo>
                  <a:cubicBezTo>
                    <a:pt x="1417" y="23128"/>
                    <a:pt x="125" y="14995"/>
                    <a:pt x="125" y="14995"/>
                  </a:cubicBezTo>
                  <a:lnTo>
                    <a:pt x="125" y="15002"/>
                  </a:lnTo>
                  <a:close/>
                </a:path>
              </a:pathLst>
            </a:custGeom>
            <a:solidFill>
              <a:srgbClr val="231F20"/>
            </a:solidFill>
            <a:ln w="7575" cap="flat">
              <a:noFill/>
              <a:prstDash val="solid"/>
              <a:round/>
            </a:ln>
          </p:spPr>
          <p:txBody>
            <a:bodyPr rtlCol="0" anchor="ctr"/>
            <a:lstStyle/>
            <a:p>
              <a:endParaRPr lang="en-GB"/>
            </a:p>
          </p:txBody>
        </p:sp>
        <p:sp>
          <p:nvSpPr>
            <p:cNvPr id="600" name="Freeform: Shape 599">
              <a:extLst>
                <a:ext uri="{FF2B5EF4-FFF2-40B4-BE49-F238E27FC236}">
                  <a16:creationId xmlns:a16="http://schemas.microsoft.com/office/drawing/2014/main" id="{A1A60B36-556E-48B0-907D-282023355CE5}"/>
                </a:ext>
              </a:extLst>
            </p:cNvPr>
            <p:cNvSpPr/>
            <p:nvPr/>
          </p:nvSpPr>
          <p:spPr>
            <a:xfrm>
              <a:off x="7145914" y="3729824"/>
              <a:ext cx="15924" cy="21832"/>
            </a:xfrm>
            <a:custGeom>
              <a:avLst/>
              <a:gdLst>
                <a:gd name="connsiteX0" fmla="*/ 202 w 15924"/>
                <a:gd name="connsiteY0" fmla="*/ 12203 h 21832"/>
                <a:gd name="connsiteX1" fmla="*/ 13717 w 15924"/>
                <a:gd name="connsiteY1" fmla="*/ 383 h 21832"/>
                <a:gd name="connsiteX2" fmla="*/ 15732 w 15924"/>
                <a:gd name="connsiteY2" fmla="*/ 3196 h 21832"/>
                <a:gd name="connsiteX3" fmla="*/ 16051 w 15924"/>
                <a:gd name="connsiteY3" fmla="*/ 10037 h 21832"/>
                <a:gd name="connsiteX4" fmla="*/ 14842 w 15924"/>
                <a:gd name="connsiteY4" fmla="*/ 11800 h 21832"/>
                <a:gd name="connsiteX5" fmla="*/ 4147 w 15924"/>
                <a:gd name="connsiteY5" fmla="*/ 21294 h 21832"/>
                <a:gd name="connsiteX6" fmla="*/ 1973 w 15924"/>
                <a:gd name="connsiteY6" fmla="*/ 21135 h 21832"/>
                <a:gd name="connsiteX7" fmla="*/ 126 w 15924"/>
                <a:gd name="connsiteY7" fmla="*/ 14134 h 21832"/>
                <a:gd name="connsiteX8" fmla="*/ 202 w 15924"/>
                <a:gd name="connsiteY8" fmla="*/ 12203 h 2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24" h="21832">
                  <a:moveTo>
                    <a:pt x="202" y="12203"/>
                  </a:moveTo>
                  <a:lnTo>
                    <a:pt x="13717" y="383"/>
                  </a:lnTo>
                  <a:cubicBezTo>
                    <a:pt x="13717" y="383"/>
                    <a:pt x="15648" y="-993"/>
                    <a:pt x="15732" y="3196"/>
                  </a:cubicBezTo>
                  <a:cubicBezTo>
                    <a:pt x="15808" y="7376"/>
                    <a:pt x="16051" y="10037"/>
                    <a:pt x="16051" y="10037"/>
                  </a:cubicBezTo>
                  <a:cubicBezTo>
                    <a:pt x="16051" y="10037"/>
                    <a:pt x="16051" y="10835"/>
                    <a:pt x="14842" y="11800"/>
                  </a:cubicBezTo>
                  <a:cubicBezTo>
                    <a:pt x="13634" y="12766"/>
                    <a:pt x="4147" y="21294"/>
                    <a:pt x="4147" y="21294"/>
                  </a:cubicBezTo>
                  <a:cubicBezTo>
                    <a:pt x="4147" y="21294"/>
                    <a:pt x="2452" y="22982"/>
                    <a:pt x="1973" y="21135"/>
                  </a:cubicBezTo>
                  <a:cubicBezTo>
                    <a:pt x="1487" y="19280"/>
                    <a:pt x="126" y="14134"/>
                    <a:pt x="126" y="14134"/>
                  </a:cubicBezTo>
                  <a:lnTo>
                    <a:pt x="202" y="12203"/>
                  </a:lnTo>
                  <a:close/>
                </a:path>
              </a:pathLst>
            </a:custGeom>
            <a:solidFill>
              <a:srgbClr val="231F20"/>
            </a:solidFill>
            <a:ln w="7575" cap="flat">
              <a:noFill/>
              <a:prstDash val="solid"/>
              <a:round/>
            </a:ln>
          </p:spPr>
          <p:txBody>
            <a:bodyPr rtlCol="0" anchor="ctr"/>
            <a:lstStyle/>
            <a:p>
              <a:endParaRPr lang="en-GB"/>
            </a:p>
          </p:txBody>
        </p:sp>
        <p:sp>
          <p:nvSpPr>
            <p:cNvPr id="601" name="Freeform: Shape 600">
              <a:extLst>
                <a:ext uri="{FF2B5EF4-FFF2-40B4-BE49-F238E27FC236}">
                  <a16:creationId xmlns:a16="http://schemas.microsoft.com/office/drawing/2014/main" id="{EACF1F5B-1DC1-4ACE-9D45-2278FF2DDDE8}"/>
                </a:ext>
              </a:extLst>
            </p:cNvPr>
            <p:cNvSpPr/>
            <p:nvPr/>
          </p:nvSpPr>
          <p:spPr>
            <a:xfrm>
              <a:off x="7151490" y="3752161"/>
              <a:ext cx="11633" cy="15924"/>
            </a:xfrm>
            <a:custGeom>
              <a:avLst/>
              <a:gdLst>
                <a:gd name="connsiteX0" fmla="*/ 10955 w 11633"/>
                <a:gd name="connsiteY0" fmla="*/ 411 h 15924"/>
                <a:gd name="connsiteX1" fmla="*/ 11761 w 11633"/>
                <a:gd name="connsiteY1" fmla="*/ 9745 h 15924"/>
                <a:gd name="connsiteX2" fmla="*/ 4525 w 11633"/>
                <a:gd name="connsiteY2" fmla="*/ 16100 h 15924"/>
                <a:gd name="connsiteX3" fmla="*/ 260 w 11633"/>
                <a:gd name="connsiteY3" fmla="*/ 7814 h 15924"/>
                <a:gd name="connsiteX4" fmla="*/ 663 w 11633"/>
                <a:gd name="connsiteY4" fmla="*/ 6203 h 15924"/>
                <a:gd name="connsiteX5" fmla="*/ 9990 w 11633"/>
                <a:gd name="connsiteY5" fmla="*/ 175 h 15924"/>
                <a:gd name="connsiteX6" fmla="*/ 10955 w 11633"/>
                <a:gd name="connsiteY6" fmla="*/ 411 h 15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33" h="15924">
                  <a:moveTo>
                    <a:pt x="10955" y="411"/>
                  </a:moveTo>
                  <a:lnTo>
                    <a:pt x="11761" y="9745"/>
                  </a:lnTo>
                  <a:lnTo>
                    <a:pt x="4525" y="16100"/>
                  </a:lnTo>
                  <a:lnTo>
                    <a:pt x="260" y="7814"/>
                  </a:lnTo>
                  <a:cubicBezTo>
                    <a:pt x="260" y="7814"/>
                    <a:pt x="-226" y="6530"/>
                    <a:pt x="663" y="6203"/>
                  </a:cubicBezTo>
                  <a:cubicBezTo>
                    <a:pt x="1545" y="5883"/>
                    <a:pt x="9990" y="175"/>
                    <a:pt x="9990" y="175"/>
                  </a:cubicBezTo>
                  <a:lnTo>
                    <a:pt x="10955" y="411"/>
                  </a:lnTo>
                  <a:close/>
                </a:path>
              </a:pathLst>
            </a:custGeom>
            <a:solidFill>
              <a:srgbClr val="231F20"/>
            </a:solidFill>
            <a:ln w="7575" cap="flat">
              <a:noFill/>
              <a:prstDash val="solid"/>
              <a:round/>
            </a:ln>
          </p:spPr>
          <p:txBody>
            <a:bodyPr rtlCol="0" anchor="ctr"/>
            <a:lstStyle/>
            <a:p>
              <a:endParaRPr lang="en-GB"/>
            </a:p>
          </p:txBody>
        </p:sp>
        <p:sp>
          <p:nvSpPr>
            <p:cNvPr id="602" name="Freeform: Shape 601">
              <a:extLst>
                <a:ext uri="{FF2B5EF4-FFF2-40B4-BE49-F238E27FC236}">
                  <a16:creationId xmlns:a16="http://schemas.microsoft.com/office/drawing/2014/main" id="{EC4EDE26-8C50-40DC-8DEA-2268D0D04FB0}"/>
                </a:ext>
              </a:extLst>
            </p:cNvPr>
            <p:cNvSpPr/>
            <p:nvPr/>
          </p:nvSpPr>
          <p:spPr>
            <a:xfrm>
              <a:off x="7162880" y="3666972"/>
              <a:ext cx="12967" cy="14875"/>
            </a:xfrm>
            <a:custGeom>
              <a:avLst/>
              <a:gdLst>
                <a:gd name="connsiteX0" fmla="*/ 1820 w 12967"/>
                <a:gd name="connsiteY0" fmla="*/ 139 h 14875"/>
                <a:gd name="connsiteX1" fmla="*/ 10029 w 12967"/>
                <a:gd name="connsiteY1" fmla="*/ 8417 h 14875"/>
                <a:gd name="connsiteX2" fmla="*/ 13085 w 12967"/>
                <a:gd name="connsiteY2" fmla="*/ 14293 h 14875"/>
                <a:gd name="connsiteX3" fmla="*/ 12523 w 12967"/>
                <a:gd name="connsiteY3" fmla="*/ 15015 h 14875"/>
                <a:gd name="connsiteX4" fmla="*/ 9870 w 12967"/>
                <a:gd name="connsiteY4" fmla="*/ 13084 h 14875"/>
                <a:gd name="connsiteX5" fmla="*/ 3994 w 12967"/>
                <a:gd name="connsiteY5" fmla="*/ 8904 h 14875"/>
                <a:gd name="connsiteX6" fmla="*/ 619 w 12967"/>
                <a:gd name="connsiteY6" fmla="*/ 7619 h 14875"/>
                <a:gd name="connsiteX7" fmla="*/ 216 w 12967"/>
                <a:gd name="connsiteY7" fmla="*/ 7535 h 14875"/>
                <a:gd name="connsiteX8" fmla="*/ 132 w 12967"/>
                <a:gd name="connsiteY8" fmla="*/ 618 h 14875"/>
                <a:gd name="connsiteX9" fmla="*/ 938 w 12967"/>
                <a:gd name="connsiteY9" fmla="*/ 215 h 14875"/>
                <a:gd name="connsiteX10" fmla="*/ 1820 w 12967"/>
                <a:gd name="connsiteY10" fmla="*/ 139 h 1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7" h="14875">
                  <a:moveTo>
                    <a:pt x="1820" y="139"/>
                  </a:moveTo>
                  <a:cubicBezTo>
                    <a:pt x="1820" y="139"/>
                    <a:pt x="7377" y="3833"/>
                    <a:pt x="10029" y="8417"/>
                  </a:cubicBezTo>
                  <a:cubicBezTo>
                    <a:pt x="12682" y="13008"/>
                    <a:pt x="13085" y="14293"/>
                    <a:pt x="13085" y="14293"/>
                  </a:cubicBezTo>
                  <a:cubicBezTo>
                    <a:pt x="13085" y="14293"/>
                    <a:pt x="13245" y="15015"/>
                    <a:pt x="12523" y="15015"/>
                  </a:cubicBezTo>
                  <a:cubicBezTo>
                    <a:pt x="11801" y="15015"/>
                    <a:pt x="10835" y="13487"/>
                    <a:pt x="9870" y="13084"/>
                  </a:cubicBezTo>
                  <a:cubicBezTo>
                    <a:pt x="8904" y="12689"/>
                    <a:pt x="5446" y="9466"/>
                    <a:pt x="3994" y="8904"/>
                  </a:cubicBezTo>
                  <a:cubicBezTo>
                    <a:pt x="2542" y="8341"/>
                    <a:pt x="619" y="7619"/>
                    <a:pt x="619" y="7619"/>
                  </a:cubicBezTo>
                  <a:lnTo>
                    <a:pt x="216" y="7535"/>
                  </a:lnTo>
                  <a:lnTo>
                    <a:pt x="132" y="618"/>
                  </a:lnTo>
                  <a:cubicBezTo>
                    <a:pt x="132" y="618"/>
                    <a:pt x="459" y="215"/>
                    <a:pt x="938" y="215"/>
                  </a:cubicBezTo>
                  <a:cubicBezTo>
                    <a:pt x="1417" y="215"/>
                    <a:pt x="1820" y="139"/>
                    <a:pt x="1820" y="139"/>
                  </a:cubicBezTo>
                  <a:close/>
                </a:path>
              </a:pathLst>
            </a:custGeom>
            <a:solidFill>
              <a:srgbClr val="231F20"/>
            </a:solidFill>
            <a:ln w="7575" cap="flat">
              <a:noFill/>
              <a:prstDash val="solid"/>
              <a:round/>
            </a:ln>
          </p:spPr>
          <p:txBody>
            <a:bodyPr rtlCol="0" anchor="ctr"/>
            <a:lstStyle/>
            <a:p>
              <a:endParaRPr lang="en-GB"/>
            </a:p>
          </p:txBody>
        </p:sp>
        <p:sp>
          <p:nvSpPr>
            <p:cNvPr id="603" name="Freeform: Shape 602">
              <a:extLst>
                <a:ext uri="{FF2B5EF4-FFF2-40B4-BE49-F238E27FC236}">
                  <a16:creationId xmlns:a16="http://schemas.microsoft.com/office/drawing/2014/main" id="{687ECACE-AC20-41E7-9FBA-73CB4B4E19A1}"/>
                </a:ext>
              </a:extLst>
            </p:cNvPr>
            <p:cNvSpPr/>
            <p:nvPr/>
          </p:nvSpPr>
          <p:spPr>
            <a:xfrm>
              <a:off x="7164087" y="3685147"/>
              <a:ext cx="19659" cy="20995"/>
            </a:xfrm>
            <a:custGeom>
              <a:avLst/>
              <a:gdLst>
                <a:gd name="connsiteX0" fmla="*/ 1504 w 19659"/>
                <a:gd name="connsiteY0" fmla="*/ 148 h 20995"/>
                <a:gd name="connsiteX1" fmla="*/ 11561 w 19659"/>
                <a:gd name="connsiteY1" fmla="*/ 5454 h 20995"/>
                <a:gd name="connsiteX2" fmla="*/ 13332 w 19659"/>
                <a:gd name="connsiteY2" fmla="*/ 5781 h 20995"/>
                <a:gd name="connsiteX3" fmla="*/ 15255 w 19659"/>
                <a:gd name="connsiteY3" fmla="*/ 6906 h 20995"/>
                <a:gd name="connsiteX4" fmla="*/ 16867 w 19659"/>
                <a:gd name="connsiteY4" fmla="*/ 9802 h 20995"/>
                <a:gd name="connsiteX5" fmla="*/ 18721 w 19659"/>
                <a:gd name="connsiteY5" fmla="*/ 15275 h 20995"/>
                <a:gd name="connsiteX6" fmla="*/ 18881 w 19659"/>
                <a:gd name="connsiteY6" fmla="*/ 18574 h 20995"/>
                <a:gd name="connsiteX7" fmla="*/ 19679 w 19659"/>
                <a:gd name="connsiteY7" fmla="*/ 20102 h 20995"/>
                <a:gd name="connsiteX8" fmla="*/ 18881 w 19659"/>
                <a:gd name="connsiteY8" fmla="*/ 21143 h 20995"/>
                <a:gd name="connsiteX9" fmla="*/ 1261 w 19659"/>
                <a:gd name="connsiteY9" fmla="*/ 12059 h 20995"/>
                <a:gd name="connsiteX10" fmla="*/ 782 w 19659"/>
                <a:gd name="connsiteY10" fmla="*/ 9961 h 20995"/>
                <a:gd name="connsiteX11" fmla="*/ 372 w 19659"/>
                <a:gd name="connsiteY11" fmla="*/ 1995 h 20995"/>
                <a:gd name="connsiteX12" fmla="*/ 296 w 19659"/>
                <a:gd name="connsiteY12" fmla="*/ 148 h 20995"/>
                <a:gd name="connsiteX13" fmla="*/ 1504 w 19659"/>
                <a:gd name="connsiteY13" fmla="*/ 148 h 2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59" h="20995">
                  <a:moveTo>
                    <a:pt x="1504" y="148"/>
                  </a:moveTo>
                  <a:lnTo>
                    <a:pt x="11561" y="5454"/>
                  </a:lnTo>
                  <a:cubicBezTo>
                    <a:pt x="11561" y="5454"/>
                    <a:pt x="12207" y="5454"/>
                    <a:pt x="13332" y="5781"/>
                  </a:cubicBezTo>
                  <a:cubicBezTo>
                    <a:pt x="14457" y="6100"/>
                    <a:pt x="14138" y="4899"/>
                    <a:pt x="15255" y="6906"/>
                  </a:cubicBezTo>
                  <a:cubicBezTo>
                    <a:pt x="16388" y="8920"/>
                    <a:pt x="15901" y="7392"/>
                    <a:pt x="16867" y="9802"/>
                  </a:cubicBezTo>
                  <a:cubicBezTo>
                    <a:pt x="17832" y="12219"/>
                    <a:pt x="18721" y="13260"/>
                    <a:pt x="18721" y="15275"/>
                  </a:cubicBezTo>
                  <a:cubicBezTo>
                    <a:pt x="18721" y="17289"/>
                    <a:pt x="18151" y="18011"/>
                    <a:pt x="18881" y="18574"/>
                  </a:cubicBezTo>
                  <a:cubicBezTo>
                    <a:pt x="19603" y="19136"/>
                    <a:pt x="20006" y="19455"/>
                    <a:pt x="19679" y="20102"/>
                  </a:cubicBezTo>
                  <a:cubicBezTo>
                    <a:pt x="19360" y="20748"/>
                    <a:pt x="19603" y="21067"/>
                    <a:pt x="18881" y="21143"/>
                  </a:cubicBezTo>
                  <a:cubicBezTo>
                    <a:pt x="18151" y="21227"/>
                    <a:pt x="1261" y="12059"/>
                    <a:pt x="1261" y="12059"/>
                  </a:cubicBezTo>
                  <a:cubicBezTo>
                    <a:pt x="1261" y="12059"/>
                    <a:pt x="782" y="12698"/>
                    <a:pt x="782" y="9961"/>
                  </a:cubicBezTo>
                  <a:cubicBezTo>
                    <a:pt x="782" y="7225"/>
                    <a:pt x="372" y="1995"/>
                    <a:pt x="372" y="1995"/>
                  </a:cubicBezTo>
                  <a:cubicBezTo>
                    <a:pt x="372" y="1995"/>
                    <a:pt x="-107" y="148"/>
                    <a:pt x="296" y="148"/>
                  </a:cubicBezTo>
                  <a:lnTo>
                    <a:pt x="1504" y="148"/>
                  </a:lnTo>
                  <a:close/>
                </a:path>
              </a:pathLst>
            </a:custGeom>
            <a:solidFill>
              <a:srgbClr val="231F20"/>
            </a:solidFill>
            <a:ln w="7575" cap="flat">
              <a:noFill/>
              <a:prstDash val="solid"/>
              <a:round/>
            </a:ln>
          </p:spPr>
          <p:txBody>
            <a:bodyPr rtlCol="0" anchor="ctr"/>
            <a:lstStyle/>
            <a:p>
              <a:endParaRPr lang="en-GB"/>
            </a:p>
          </p:txBody>
        </p:sp>
        <p:sp>
          <p:nvSpPr>
            <p:cNvPr id="604" name="Freeform: Shape 603">
              <a:extLst>
                <a:ext uri="{FF2B5EF4-FFF2-40B4-BE49-F238E27FC236}">
                  <a16:creationId xmlns:a16="http://schemas.microsoft.com/office/drawing/2014/main" id="{E2AF28A0-5A22-4D4C-9128-14B6C62123D6}"/>
                </a:ext>
              </a:extLst>
            </p:cNvPr>
            <p:cNvSpPr/>
            <p:nvPr/>
          </p:nvSpPr>
          <p:spPr>
            <a:xfrm>
              <a:off x="7165367" y="3706872"/>
              <a:ext cx="20522" cy="22309"/>
            </a:xfrm>
            <a:custGeom>
              <a:avLst/>
              <a:gdLst>
                <a:gd name="connsiteX0" fmla="*/ 2643 w 20522"/>
                <a:gd name="connsiteY0" fmla="*/ 720 h 22309"/>
                <a:gd name="connsiteX1" fmla="*/ 18651 w 20522"/>
                <a:gd name="connsiteY1" fmla="*/ 9005 h 22309"/>
                <a:gd name="connsiteX2" fmla="*/ 20095 w 20522"/>
                <a:gd name="connsiteY2" fmla="*/ 9727 h 22309"/>
                <a:gd name="connsiteX3" fmla="*/ 20658 w 20522"/>
                <a:gd name="connsiteY3" fmla="*/ 21312 h 22309"/>
                <a:gd name="connsiteX4" fmla="*/ 18248 w 20522"/>
                <a:gd name="connsiteY4" fmla="*/ 22034 h 22309"/>
                <a:gd name="connsiteX5" fmla="*/ 1996 w 20522"/>
                <a:gd name="connsiteY5" fmla="*/ 11096 h 22309"/>
                <a:gd name="connsiteX6" fmla="*/ 955 w 20522"/>
                <a:gd name="connsiteY6" fmla="*/ 9165 h 22309"/>
                <a:gd name="connsiteX7" fmla="*/ 225 w 20522"/>
                <a:gd name="connsiteY7" fmla="*/ 1518 h 22309"/>
                <a:gd name="connsiteX8" fmla="*/ 469 w 20522"/>
                <a:gd name="connsiteY8" fmla="*/ 477 h 22309"/>
                <a:gd name="connsiteX9" fmla="*/ 2240 w 20522"/>
                <a:gd name="connsiteY9" fmla="*/ 157 h 22309"/>
                <a:gd name="connsiteX10" fmla="*/ 2643 w 20522"/>
                <a:gd name="connsiteY10" fmla="*/ 720 h 2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22" h="22309">
                  <a:moveTo>
                    <a:pt x="2643" y="720"/>
                  </a:moveTo>
                  <a:lnTo>
                    <a:pt x="18651" y="9005"/>
                  </a:lnTo>
                  <a:cubicBezTo>
                    <a:pt x="18651" y="9005"/>
                    <a:pt x="20019" y="8678"/>
                    <a:pt x="20095" y="9727"/>
                  </a:cubicBezTo>
                  <a:cubicBezTo>
                    <a:pt x="20179" y="10776"/>
                    <a:pt x="20658" y="21312"/>
                    <a:pt x="20658" y="21312"/>
                  </a:cubicBezTo>
                  <a:cubicBezTo>
                    <a:pt x="20658" y="21312"/>
                    <a:pt x="20095" y="23326"/>
                    <a:pt x="18248" y="22034"/>
                  </a:cubicBezTo>
                  <a:cubicBezTo>
                    <a:pt x="16393" y="20749"/>
                    <a:pt x="1996" y="11096"/>
                    <a:pt x="1996" y="11096"/>
                  </a:cubicBezTo>
                  <a:cubicBezTo>
                    <a:pt x="1996" y="11096"/>
                    <a:pt x="871" y="10374"/>
                    <a:pt x="955" y="9165"/>
                  </a:cubicBezTo>
                  <a:cubicBezTo>
                    <a:pt x="1031" y="7956"/>
                    <a:pt x="225" y="1518"/>
                    <a:pt x="225" y="1518"/>
                  </a:cubicBezTo>
                  <a:cubicBezTo>
                    <a:pt x="225" y="1518"/>
                    <a:pt x="-94" y="796"/>
                    <a:pt x="469" y="477"/>
                  </a:cubicBezTo>
                  <a:cubicBezTo>
                    <a:pt x="1031" y="157"/>
                    <a:pt x="2240" y="157"/>
                    <a:pt x="2240" y="157"/>
                  </a:cubicBezTo>
                  <a:lnTo>
                    <a:pt x="2643" y="720"/>
                  </a:lnTo>
                  <a:close/>
                </a:path>
              </a:pathLst>
            </a:custGeom>
            <a:solidFill>
              <a:srgbClr val="231F20"/>
            </a:solidFill>
            <a:ln w="7575" cap="flat">
              <a:noFill/>
              <a:prstDash val="solid"/>
              <a:round/>
            </a:ln>
          </p:spPr>
          <p:txBody>
            <a:bodyPr rtlCol="0" anchor="ctr"/>
            <a:lstStyle/>
            <a:p>
              <a:endParaRPr lang="en-GB"/>
            </a:p>
          </p:txBody>
        </p:sp>
        <p:sp>
          <p:nvSpPr>
            <p:cNvPr id="605" name="Freeform: Shape 604">
              <a:extLst>
                <a:ext uri="{FF2B5EF4-FFF2-40B4-BE49-F238E27FC236}">
                  <a16:creationId xmlns:a16="http://schemas.microsoft.com/office/drawing/2014/main" id="{CAD6E589-46A2-492D-BDA8-90943C059900}"/>
                </a:ext>
              </a:extLst>
            </p:cNvPr>
            <p:cNvSpPr/>
            <p:nvPr/>
          </p:nvSpPr>
          <p:spPr>
            <a:xfrm>
              <a:off x="7167359" y="3728916"/>
              <a:ext cx="18719" cy="20355"/>
            </a:xfrm>
            <a:custGeom>
              <a:avLst/>
              <a:gdLst>
                <a:gd name="connsiteX0" fmla="*/ 894 w 18719"/>
                <a:gd name="connsiteY0" fmla="*/ 166 h 20355"/>
                <a:gd name="connsiteX1" fmla="*/ 16500 w 18719"/>
                <a:gd name="connsiteY1" fmla="*/ 7965 h 20355"/>
                <a:gd name="connsiteX2" fmla="*/ 18826 w 18719"/>
                <a:gd name="connsiteY2" fmla="*/ 10945 h 20355"/>
                <a:gd name="connsiteX3" fmla="*/ 18431 w 18719"/>
                <a:gd name="connsiteY3" fmla="*/ 17702 h 20355"/>
                <a:gd name="connsiteX4" fmla="*/ 17138 w 18719"/>
                <a:gd name="connsiteY4" fmla="*/ 20515 h 20355"/>
                <a:gd name="connsiteX5" fmla="*/ 12790 w 18719"/>
                <a:gd name="connsiteY5" fmla="*/ 19230 h 20355"/>
                <a:gd name="connsiteX6" fmla="*/ 1206 w 18719"/>
                <a:gd name="connsiteY6" fmla="*/ 11743 h 20355"/>
                <a:gd name="connsiteX7" fmla="*/ 165 w 18719"/>
                <a:gd name="connsiteY7" fmla="*/ 10139 h 20355"/>
                <a:gd name="connsiteX8" fmla="*/ 165 w 18719"/>
                <a:gd name="connsiteY8" fmla="*/ 1048 h 20355"/>
                <a:gd name="connsiteX9" fmla="*/ 894 w 18719"/>
                <a:gd name="connsiteY9" fmla="*/ 166 h 2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19" h="20355">
                  <a:moveTo>
                    <a:pt x="894" y="166"/>
                  </a:moveTo>
                  <a:cubicBezTo>
                    <a:pt x="894" y="166"/>
                    <a:pt x="14888" y="6597"/>
                    <a:pt x="16500" y="7965"/>
                  </a:cubicBezTo>
                  <a:cubicBezTo>
                    <a:pt x="18104" y="9333"/>
                    <a:pt x="18750" y="9090"/>
                    <a:pt x="18826" y="10945"/>
                  </a:cubicBezTo>
                  <a:cubicBezTo>
                    <a:pt x="18909" y="12792"/>
                    <a:pt x="18826" y="15528"/>
                    <a:pt x="18431" y="17702"/>
                  </a:cubicBezTo>
                  <a:cubicBezTo>
                    <a:pt x="18020" y="19869"/>
                    <a:pt x="18590" y="20599"/>
                    <a:pt x="17138" y="20515"/>
                  </a:cubicBezTo>
                  <a:cubicBezTo>
                    <a:pt x="15694" y="20439"/>
                    <a:pt x="14485" y="20279"/>
                    <a:pt x="12790" y="19230"/>
                  </a:cubicBezTo>
                  <a:cubicBezTo>
                    <a:pt x="11103" y="18181"/>
                    <a:pt x="1206" y="11743"/>
                    <a:pt x="1206" y="11743"/>
                  </a:cubicBezTo>
                  <a:cubicBezTo>
                    <a:pt x="1206" y="11743"/>
                    <a:pt x="-71" y="10542"/>
                    <a:pt x="165" y="10139"/>
                  </a:cubicBezTo>
                  <a:cubicBezTo>
                    <a:pt x="408" y="9736"/>
                    <a:pt x="165" y="1048"/>
                    <a:pt x="165" y="1048"/>
                  </a:cubicBezTo>
                  <a:lnTo>
                    <a:pt x="894" y="166"/>
                  </a:lnTo>
                  <a:close/>
                </a:path>
              </a:pathLst>
            </a:custGeom>
            <a:solidFill>
              <a:srgbClr val="231F20"/>
            </a:solidFill>
            <a:ln w="7575" cap="flat">
              <a:noFill/>
              <a:prstDash val="solid"/>
              <a:round/>
            </a:ln>
          </p:spPr>
          <p:txBody>
            <a:bodyPr rtlCol="0" anchor="ctr"/>
            <a:lstStyle/>
            <a:p>
              <a:endParaRPr lang="en-GB"/>
            </a:p>
          </p:txBody>
        </p:sp>
        <p:sp>
          <p:nvSpPr>
            <p:cNvPr id="606" name="Freeform: Shape 605">
              <a:extLst>
                <a:ext uri="{FF2B5EF4-FFF2-40B4-BE49-F238E27FC236}">
                  <a16:creationId xmlns:a16="http://schemas.microsoft.com/office/drawing/2014/main" id="{D1B38778-7F8B-46A5-9ACC-2642F73AC9AC}"/>
                </a:ext>
              </a:extLst>
            </p:cNvPr>
            <p:cNvSpPr/>
            <p:nvPr/>
          </p:nvSpPr>
          <p:spPr>
            <a:xfrm>
              <a:off x="7168415" y="3751010"/>
              <a:ext cx="14298" cy="19196"/>
            </a:xfrm>
            <a:custGeom>
              <a:avLst/>
              <a:gdLst>
                <a:gd name="connsiteX0" fmla="*/ 5865 w 14298"/>
                <a:gd name="connsiteY0" fmla="*/ 3173 h 19196"/>
                <a:gd name="connsiteX1" fmla="*/ 12859 w 14298"/>
                <a:gd name="connsiteY1" fmla="*/ 8646 h 19196"/>
                <a:gd name="connsiteX2" fmla="*/ 14310 w 14298"/>
                <a:gd name="connsiteY2" fmla="*/ 11945 h 19196"/>
                <a:gd name="connsiteX3" fmla="*/ 13102 w 14298"/>
                <a:gd name="connsiteY3" fmla="*/ 18535 h 19196"/>
                <a:gd name="connsiteX4" fmla="*/ 10289 w 14298"/>
                <a:gd name="connsiteY4" fmla="*/ 18459 h 19196"/>
                <a:gd name="connsiteX5" fmla="*/ 1685 w 14298"/>
                <a:gd name="connsiteY5" fmla="*/ 11778 h 19196"/>
                <a:gd name="connsiteX6" fmla="*/ 233 w 14298"/>
                <a:gd name="connsiteY6" fmla="*/ 9611 h 19196"/>
                <a:gd name="connsiteX7" fmla="*/ 149 w 14298"/>
                <a:gd name="connsiteY7" fmla="*/ 2367 h 19196"/>
                <a:gd name="connsiteX8" fmla="*/ 2239 w 14298"/>
                <a:gd name="connsiteY8" fmla="*/ 680 h 19196"/>
                <a:gd name="connsiteX9" fmla="*/ 5865 w 14298"/>
                <a:gd name="connsiteY9" fmla="*/ 3173 h 1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98" h="19196">
                  <a:moveTo>
                    <a:pt x="5865" y="3173"/>
                  </a:moveTo>
                  <a:lnTo>
                    <a:pt x="12859" y="8646"/>
                  </a:lnTo>
                  <a:cubicBezTo>
                    <a:pt x="12859" y="8646"/>
                    <a:pt x="14956" y="8722"/>
                    <a:pt x="14310" y="11945"/>
                  </a:cubicBezTo>
                  <a:cubicBezTo>
                    <a:pt x="13664" y="15160"/>
                    <a:pt x="13102" y="18535"/>
                    <a:pt x="13102" y="18535"/>
                  </a:cubicBezTo>
                  <a:cubicBezTo>
                    <a:pt x="13102" y="18535"/>
                    <a:pt x="12942" y="20466"/>
                    <a:pt x="10289" y="18459"/>
                  </a:cubicBezTo>
                  <a:cubicBezTo>
                    <a:pt x="7636" y="16445"/>
                    <a:pt x="1685" y="11778"/>
                    <a:pt x="1685" y="11778"/>
                  </a:cubicBezTo>
                  <a:cubicBezTo>
                    <a:pt x="1685" y="11778"/>
                    <a:pt x="73" y="11139"/>
                    <a:pt x="233" y="9611"/>
                  </a:cubicBezTo>
                  <a:cubicBezTo>
                    <a:pt x="392" y="8076"/>
                    <a:pt x="149" y="2367"/>
                    <a:pt x="149" y="2367"/>
                  </a:cubicBezTo>
                  <a:cubicBezTo>
                    <a:pt x="149" y="2367"/>
                    <a:pt x="-170" y="-1091"/>
                    <a:pt x="2239" y="680"/>
                  </a:cubicBezTo>
                  <a:cubicBezTo>
                    <a:pt x="4657" y="2451"/>
                    <a:pt x="5865" y="3173"/>
                    <a:pt x="5865" y="3173"/>
                  </a:cubicBezTo>
                  <a:close/>
                </a:path>
              </a:pathLst>
            </a:custGeom>
            <a:solidFill>
              <a:srgbClr val="231F20"/>
            </a:solidFill>
            <a:ln w="7575" cap="flat">
              <a:noFill/>
              <a:prstDash val="solid"/>
              <a:round/>
            </a:ln>
          </p:spPr>
          <p:txBody>
            <a:bodyPr rtlCol="0" anchor="ctr"/>
            <a:lstStyle/>
            <a:p>
              <a:endParaRPr lang="en-GB"/>
            </a:p>
          </p:txBody>
        </p:sp>
        <p:sp>
          <p:nvSpPr>
            <p:cNvPr id="607" name="Freeform: Shape 606">
              <a:extLst>
                <a:ext uri="{FF2B5EF4-FFF2-40B4-BE49-F238E27FC236}">
                  <a16:creationId xmlns:a16="http://schemas.microsoft.com/office/drawing/2014/main" id="{BF19CB67-B735-4CF9-8D2B-9CE799AD362E}"/>
                </a:ext>
              </a:extLst>
            </p:cNvPr>
            <p:cNvSpPr/>
            <p:nvPr/>
          </p:nvSpPr>
          <p:spPr>
            <a:xfrm>
              <a:off x="7182763" y="3670517"/>
              <a:ext cx="24326" cy="22639"/>
            </a:xfrm>
            <a:custGeom>
              <a:avLst/>
              <a:gdLst>
                <a:gd name="connsiteX0" fmla="*/ 2624 w 24326"/>
                <a:gd name="connsiteY0" fmla="*/ 8661 h 22639"/>
                <a:gd name="connsiteX1" fmla="*/ 17424 w 24326"/>
                <a:gd name="connsiteY1" fmla="*/ 854 h 22639"/>
                <a:gd name="connsiteX2" fmla="*/ 19521 w 24326"/>
                <a:gd name="connsiteY2" fmla="*/ 535 h 22639"/>
                <a:gd name="connsiteX3" fmla="*/ 23862 w 24326"/>
                <a:gd name="connsiteY3" fmla="*/ 11154 h 22639"/>
                <a:gd name="connsiteX4" fmla="*/ 23299 w 24326"/>
                <a:gd name="connsiteY4" fmla="*/ 14772 h 22639"/>
                <a:gd name="connsiteX5" fmla="*/ 10506 w 24326"/>
                <a:gd name="connsiteY5" fmla="*/ 20245 h 22639"/>
                <a:gd name="connsiteX6" fmla="*/ 8256 w 24326"/>
                <a:gd name="connsiteY6" fmla="*/ 20967 h 22639"/>
                <a:gd name="connsiteX7" fmla="*/ 4554 w 24326"/>
                <a:gd name="connsiteY7" fmla="*/ 21530 h 22639"/>
                <a:gd name="connsiteX8" fmla="*/ 1012 w 24326"/>
                <a:gd name="connsiteY8" fmla="*/ 12195 h 22639"/>
                <a:gd name="connsiteX9" fmla="*/ 290 w 24326"/>
                <a:gd name="connsiteY9" fmla="*/ 9702 h 22639"/>
                <a:gd name="connsiteX10" fmla="*/ 2624 w 24326"/>
                <a:gd name="connsiteY10" fmla="*/ 8661 h 2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26" h="22639">
                  <a:moveTo>
                    <a:pt x="2624" y="8661"/>
                  </a:moveTo>
                  <a:lnTo>
                    <a:pt x="17424" y="854"/>
                  </a:lnTo>
                  <a:cubicBezTo>
                    <a:pt x="17424" y="854"/>
                    <a:pt x="18556" y="-507"/>
                    <a:pt x="19521" y="535"/>
                  </a:cubicBezTo>
                  <a:cubicBezTo>
                    <a:pt x="20487" y="1576"/>
                    <a:pt x="23862" y="11154"/>
                    <a:pt x="23862" y="11154"/>
                  </a:cubicBezTo>
                  <a:cubicBezTo>
                    <a:pt x="23862" y="11154"/>
                    <a:pt x="25549" y="14126"/>
                    <a:pt x="23299" y="14772"/>
                  </a:cubicBezTo>
                  <a:cubicBezTo>
                    <a:pt x="21049" y="15418"/>
                    <a:pt x="10506" y="20245"/>
                    <a:pt x="10506" y="20245"/>
                  </a:cubicBezTo>
                  <a:cubicBezTo>
                    <a:pt x="10506" y="20245"/>
                    <a:pt x="9222" y="20002"/>
                    <a:pt x="8256" y="20967"/>
                  </a:cubicBezTo>
                  <a:cubicBezTo>
                    <a:pt x="7291" y="21933"/>
                    <a:pt x="5277" y="24190"/>
                    <a:pt x="4554" y="21530"/>
                  </a:cubicBezTo>
                  <a:cubicBezTo>
                    <a:pt x="3832" y="18877"/>
                    <a:pt x="1658" y="12362"/>
                    <a:pt x="1012" y="12195"/>
                  </a:cubicBezTo>
                  <a:cubicBezTo>
                    <a:pt x="374" y="12036"/>
                    <a:pt x="-113" y="9869"/>
                    <a:pt x="290" y="9702"/>
                  </a:cubicBezTo>
                  <a:cubicBezTo>
                    <a:pt x="693" y="9542"/>
                    <a:pt x="2624" y="8661"/>
                    <a:pt x="2624" y="8661"/>
                  </a:cubicBezTo>
                  <a:close/>
                </a:path>
              </a:pathLst>
            </a:custGeom>
            <a:solidFill>
              <a:srgbClr val="231F20"/>
            </a:solidFill>
            <a:ln w="7575" cap="flat">
              <a:noFill/>
              <a:prstDash val="solid"/>
              <a:round/>
            </a:ln>
          </p:spPr>
          <p:txBody>
            <a:bodyPr rtlCol="0" anchor="ctr"/>
            <a:lstStyle/>
            <a:p>
              <a:endParaRPr lang="en-GB"/>
            </a:p>
          </p:txBody>
        </p:sp>
        <p:sp>
          <p:nvSpPr>
            <p:cNvPr id="608" name="Freeform: Shape 607">
              <a:extLst>
                <a:ext uri="{FF2B5EF4-FFF2-40B4-BE49-F238E27FC236}">
                  <a16:creationId xmlns:a16="http://schemas.microsoft.com/office/drawing/2014/main" id="{31A7CCF5-CF1F-4CDD-8C6F-5D658A1D7337}"/>
                </a:ext>
              </a:extLst>
            </p:cNvPr>
            <p:cNvSpPr/>
            <p:nvPr/>
          </p:nvSpPr>
          <p:spPr>
            <a:xfrm>
              <a:off x="7189838" y="3694884"/>
              <a:ext cx="24031" cy="19230"/>
            </a:xfrm>
            <a:custGeom>
              <a:avLst/>
              <a:gdLst>
                <a:gd name="connsiteX0" fmla="*/ 2553 w 24031"/>
                <a:gd name="connsiteY0" fmla="*/ 5785 h 19230"/>
                <a:gd name="connsiteX1" fmla="*/ 8505 w 24031"/>
                <a:gd name="connsiteY1" fmla="*/ 3049 h 19230"/>
                <a:gd name="connsiteX2" fmla="*/ 13096 w 24031"/>
                <a:gd name="connsiteY2" fmla="*/ 2083 h 19230"/>
                <a:gd name="connsiteX3" fmla="*/ 15346 w 24031"/>
                <a:gd name="connsiteY3" fmla="*/ 2000 h 19230"/>
                <a:gd name="connsiteX4" fmla="*/ 16714 w 24031"/>
                <a:gd name="connsiteY4" fmla="*/ 631 h 19230"/>
                <a:gd name="connsiteX5" fmla="*/ 19846 w 24031"/>
                <a:gd name="connsiteY5" fmla="*/ 153 h 19230"/>
                <a:gd name="connsiteX6" fmla="*/ 22263 w 24031"/>
                <a:gd name="connsiteY6" fmla="*/ 1597 h 19230"/>
                <a:gd name="connsiteX7" fmla="*/ 23715 w 24031"/>
                <a:gd name="connsiteY7" fmla="*/ 9563 h 19230"/>
                <a:gd name="connsiteX8" fmla="*/ 24110 w 24031"/>
                <a:gd name="connsiteY8" fmla="*/ 13265 h 19230"/>
                <a:gd name="connsiteX9" fmla="*/ 21374 w 24031"/>
                <a:gd name="connsiteY9" fmla="*/ 15112 h 19230"/>
                <a:gd name="connsiteX10" fmla="*/ 15019 w 24031"/>
                <a:gd name="connsiteY10" fmla="*/ 16161 h 19230"/>
                <a:gd name="connsiteX11" fmla="*/ 9949 w 24031"/>
                <a:gd name="connsiteY11" fmla="*/ 17210 h 19230"/>
                <a:gd name="connsiteX12" fmla="*/ 7060 w 24031"/>
                <a:gd name="connsiteY12" fmla="*/ 17446 h 19230"/>
                <a:gd name="connsiteX13" fmla="*/ 4970 w 24031"/>
                <a:gd name="connsiteY13" fmla="*/ 18008 h 19230"/>
                <a:gd name="connsiteX14" fmla="*/ 3199 w 24031"/>
                <a:gd name="connsiteY14" fmla="*/ 19376 h 19230"/>
                <a:gd name="connsiteX15" fmla="*/ 1511 w 24031"/>
                <a:gd name="connsiteY15" fmla="*/ 18495 h 19230"/>
                <a:gd name="connsiteX16" fmla="*/ 1025 w 24031"/>
                <a:gd name="connsiteY16" fmla="*/ 14390 h 19230"/>
                <a:gd name="connsiteX17" fmla="*/ 941 w 24031"/>
                <a:gd name="connsiteY17" fmla="*/ 10688 h 19230"/>
                <a:gd name="connsiteX18" fmla="*/ 219 w 24031"/>
                <a:gd name="connsiteY18" fmla="*/ 8278 h 19230"/>
                <a:gd name="connsiteX19" fmla="*/ 706 w 24031"/>
                <a:gd name="connsiteY19" fmla="*/ 6667 h 19230"/>
                <a:gd name="connsiteX20" fmla="*/ 2553 w 24031"/>
                <a:gd name="connsiteY20" fmla="*/ 5785 h 1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31" h="19230">
                  <a:moveTo>
                    <a:pt x="2553" y="5785"/>
                  </a:moveTo>
                  <a:cubicBezTo>
                    <a:pt x="2553" y="5785"/>
                    <a:pt x="5449" y="3687"/>
                    <a:pt x="8505" y="3049"/>
                  </a:cubicBezTo>
                  <a:cubicBezTo>
                    <a:pt x="11560" y="2403"/>
                    <a:pt x="11484" y="1924"/>
                    <a:pt x="13096" y="2083"/>
                  </a:cubicBezTo>
                  <a:cubicBezTo>
                    <a:pt x="14700" y="2243"/>
                    <a:pt x="14456" y="2562"/>
                    <a:pt x="15346" y="2000"/>
                  </a:cubicBezTo>
                  <a:cubicBezTo>
                    <a:pt x="16228" y="1437"/>
                    <a:pt x="15346" y="958"/>
                    <a:pt x="16714" y="631"/>
                  </a:cubicBezTo>
                  <a:cubicBezTo>
                    <a:pt x="18082" y="312"/>
                    <a:pt x="18804" y="153"/>
                    <a:pt x="19846" y="153"/>
                  </a:cubicBezTo>
                  <a:cubicBezTo>
                    <a:pt x="20895" y="153"/>
                    <a:pt x="22020" y="69"/>
                    <a:pt x="22263" y="1597"/>
                  </a:cubicBezTo>
                  <a:cubicBezTo>
                    <a:pt x="22506" y="3132"/>
                    <a:pt x="23548" y="7473"/>
                    <a:pt x="23715" y="9563"/>
                  </a:cubicBezTo>
                  <a:cubicBezTo>
                    <a:pt x="23875" y="11653"/>
                    <a:pt x="24353" y="12376"/>
                    <a:pt x="24110" y="13265"/>
                  </a:cubicBezTo>
                  <a:cubicBezTo>
                    <a:pt x="23875" y="14147"/>
                    <a:pt x="22423" y="15112"/>
                    <a:pt x="21374" y="15112"/>
                  </a:cubicBezTo>
                  <a:cubicBezTo>
                    <a:pt x="20332" y="15112"/>
                    <a:pt x="16311" y="15918"/>
                    <a:pt x="15019" y="16161"/>
                  </a:cubicBezTo>
                  <a:cubicBezTo>
                    <a:pt x="13734" y="16404"/>
                    <a:pt x="10998" y="17126"/>
                    <a:pt x="9949" y="17210"/>
                  </a:cubicBezTo>
                  <a:cubicBezTo>
                    <a:pt x="8907" y="17286"/>
                    <a:pt x="8345" y="17126"/>
                    <a:pt x="7060" y="17446"/>
                  </a:cubicBezTo>
                  <a:cubicBezTo>
                    <a:pt x="5768" y="17765"/>
                    <a:pt x="5365" y="17370"/>
                    <a:pt x="4970" y="18008"/>
                  </a:cubicBezTo>
                  <a:cubicBezTo>
                    <a:pt x="4559" y="18654"/>
                    <a:pt x="4240" y="19460"/>
                    <a:pt x="3199" y="19376"/>
                  </a:cubicBezTo>
                  <a:cubicBezTo>
                    <a:pt x="2150" y="19300"/>
                    <a:pt x="1671" y="19141"/>
                    <a:pt x="1511" y="18495"/>
                  </a:cubicBezTo>
                  <a:cubicBezTo>
                    <a:pt x="1344" y="17848"/>
                    <a:pt x="1184" y="16404"/>
                    <a:pt x="1025" y="14390"/>
                  </a:cubicBezTo>
                  <a:cubicBezTo>
                    <a:pt x="865" y="12376"/>
                    <a:pt x="1025" y="11980"/>
                    <a:pt x="941" y="10688"/>
                  </a:cubicBezTo>
                  <a:cubicBezTo>
                    <a:pt x="865" y="9403"/>
                    <a:pt x="379" y="8522"/>
                    <a:pt x="219" y="8278"/>
                  </a:cubicBezTo>
                  <a:cubicBezTo>
                    <a:pt x="59" y="8035"/>
                    <a:pt x="135" y="7146"/>
                    <a:pt x="706" y="6667"/>
                  </a:cubicBezTo>
                  <a:cubicBezTo>
                    <a:pt x="1268" y="6180"/>
                    <a:pt x="2553" y="5785"/>
                    <a:pt x="2553" y="5785"/>
                  </a:cubicBezTo>
                  <a:close/>
                </a:path>
              </a:pathLst>
            </a:custGeom>
            <a:solidFill>
              <a:srgbClr val="231F20"/>
            </a:solidFill>
            <a:ln w="7575" cap="flat">
              <a:noFill/>
              <a:prstDash val="solid"/>
              <a:round/>
            </a:ln>
          </p:spPr>
          <p:txBody>
            <a:bodyPr rtlCol="0" anchor="ctr"/>
            <a:lstStyle/>
            <a:p>
              <a:endParaRPr lang="en-GB"/>
            </a:p>
          </p:txBody>
        </p:sp>
        <p:sp>
          <p:nvSpPr>
            <p:cNvPr id="609" name="Freeform: Shape 608">
              <a:extLst>
                <a:ext uri="{FF2B5EF4-FFF2-40B4-BE49-F238E27FC236}">
                  <a16:creationId xmlns:a16="http://schemas.microsoft.com/office/drawing/2014/main" id="{026EFC3D-DCB0-4E7D-9B17-2DB9969E69A4}"/>
                </a:ext>
              </a:extLst>
            </p:cNvPr>
            <p:cNvSpPr/>
            <p:nvPr/>
          </p:nvSpPr>
          <p:spPr>
            <a:xfrm>
              <a:off x="7192140" y="3717550"/>
              <a:ext cx="23836" cy="15538"/>
            </a:xfrm>
            <a:custGeom>
              <a:avLst/>
              <a:gdLst>
                <a:gd name="connsiteX0" fmla="*/ 2661 w 23836"/>
                <a:gd name="connsiteY0" fmla="*/ 3879 h 15538"/>
                <a:gd name="connsiteX1" fmla="*/ 7891 w 23836"/>
                <a:gd name="connsiteY1" fmla="*/ 2670 h 15538"/>
                <a:gd name="connsiteX2" fmla="*/ 11350 w 23836"/>
                <a:gd name="connsiteY2" fmla="*/ 1781 h 15538"/>
                <a:gd name="connsiteX3" fmla="*/ 14413 w 23836"/>
                <a:gd name="connsiteY3" fmla="*/ 1621 h 15538"/>
                <a:gd name="connsiteX4" fmla="*/ 16176 w 23836"/>
                <a:gd name="connsiteY4" fmla="*/ 1705 h 15538"/>
                <a:gd name="connsiteX5" fmla="*/ 19559 w 23836"/>
                <a:gd name="connsiteY5" fmla="*/ 420 h 15538"/>
                <a:gd name="connsiteX6" fmla="*/ 21969 w 23836"/>
                <a:gd name="connsiteY6" fmla="*/ 580 h 15538"/>
                <a:gd name="connsiteX7" fmla="*/ 23261 w 23836"/>
                <a:gd name="connsiteY7" fmla="*/ 2511 h 15538"/>
                <a:gd name="connsiteX8" fmla="*/ 23983 w 23836"/>
                <a:gd name="connsiteY8" fmla="*/ 12484 h 15538"/>
                <a:gd name="connsiteX9" fmla="*/ 22371 w 23836"/>
                <a:gd name="connsiteY9" fmla="*/ 15060 h 15538"/>
                <a:gd name="connsiteX10" fmla="*/ 7009 w 23836"/>
                <a:gd name="connsiteY10" fmla="*/ 15623 h 15538"/>
                <a:gd name="connsiteX11" fmla="*/ 4919 w 23836"/>
                <a:gd name="connsiteY11" fmla="*/ 15220 h 15538"/>
                <a:gd name="connsiteX12" fmla="*/ 2828 w 23836"/>
                <a:gd name="connsiteY12" fmla="*/ 15699 h 15538"/>
                <a:gd name="connsiteX13" fmla="*/ 2099 w 23836"/>
                <a:gd name="connsiteY13" fmla="*/ 15623 h 15538"/>
                <a:gd name="connsiteX14" fmla="*/ 1377 w 23836"/>
                <a:gd name="connsiteY14" fmla="*/ 15463 h 15538"/>
                <a:gd name="connsiteX15" fmla="*/ 252 w 23836"/>
                <a:gd name="connsiteY15" fmla="*/ 13928 h 15538"/>
                <a:gd name="connsiteX16" fmla="*/ 252 w 23836"/>
                <a:gd name="connsiteY16" fmla="*/ 5726 h 15538"/>
                <a:gd name="connsiteX17" fmla="*/ 890 w 23836"/>
                <a:gd name="connsiteY17" fmla="*/ 4441 h 15538"/>
                <a:gd name="connsiteX18" fmla="*/ 2661 w 23836"/>
                <a:gd name="connsiteY18" fmla="*/ 3879 h 15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36" h="15538">
                  <a:moveTo>
                    <a:pt x="2661" y="3879"/>
                  </a:moveTo>
                  <a:cubicBezTo>
                    <a:pt x="2661" y="3879"/>
                    <a:pt x="6363" y="2746"/>
                    <a:pt x="7891" y="2670"/>
                  </a:cubicBezTo>
                  <a:cubicBezTo>
                    <a:pt x="9419" y="2587"/>
                    <a:pt x="9822" y="1948"/>
                    <a:pt x="11350" y="1781"/>
                  </a:cubicBezTo>
                  <a:cubicBezTo>
                    <a:pt x="12877" y="1621"/>
                    <a:pt x="13280" y="1462"/>
                    <a:pt x="14413" y="1621"/>
                  </a:cubicBezTo>
                  <a:cubicBezTo>
                    <a:pt x="15538" y="1781"/>
                    <a:pt x="15135" y="1865"/>
                    <a:pt x="16176" y="1705"/>
                  </a:cubicBezTo>
                  <a:cubicBezTo>
                    <a:pt x="17225" y="1545"/>
                    <a:pt x="18594" y="580"/>
                    <a:pt x="19559" y="420"/>
                  </a:cubicBezTo>
                  <a:cubicBezTo>
                    <a:pt x="20524" y="261"/>
                    <a:pt x="20844" y="-150"/>
                    <a:pt x="21969" y="580"/>
                  </a:cubicBezTo>
                  <a:cubicBezTo>
                    <a:pt x="23094" y="1302"/>
                    <a:pt x="23177" y="2024"/>
                    <a:pt x="23261" y="2511"/>
                  </a:cubicBezTo>
                  <a:cubicBezTo>
                    <a:pt x="23337" y="2990"/>
                    <a:pt x="23983" y="12484"/>
                    <a:pt x="23983" y="12484"/>
                  </a:cubicBezTo>
                  <a:cubicBezTo>
                    <a:pt x="23983" y="12484"/>
                    <a:pt x="23496" y="14893"/>
                    <a:pt x="22371" y="15060"/>
                  </a:cubicBezTo>
                  <a:cubicBezTo>
                    <a:pt x="21247" y="15220"/>
                    <a:pt x="7009" y="15623"/>
                    <a:pt x="7009" y="15623"/>
                  </a:cubicBezTo>
                  <a:cubicBezTo>
                    <a:pt x="7009" y="15623"/>
                    <a:pt x="5801" y="14734"/>
                    <a:pt x="4919" y="15220"/>
                  </a:cubicBezTo>
                  <a:cubicBezTo>
                    <a:pt x="4029" y="15699"/>
                    <a:pt x="3383" y="15699"/>
                    <a:pt x="2828" y="15699"/>
                  </a:cubicBezTo>
                  <a:cubicBezTo>
                    <a:pt x="2258" y="15699"/>
                    <a:pt x="2099" y="15623"/>
                    <a:pt x="2099" y="15623"/>
                  </a:cubicBezTo>
                  <a:cubicBezTo>
                    <a:pt x="2099" y="15623"/>
                    <a:pt x="1696" y="15699"/>
                    <a:pt x="1377" y="15463"/>
                  </a:cubicBezTo>
                  <a:cubicBezTo>
                    <a:pt x="1057" y="15220"/>
                    <a:pt x="252" y="15859"/>
                    <a:pt x="252" y="13928"/>
                  </a:cubicBezTo>
                  <a:lnTo>
                    <a:pt x="252" y="5726"/>
                  </a:lnTo>
                  <a:cubicBezTo>
                    <a:pt x="252" y="5726"/>
                    <a:pt x="-235" y="4761"/>
                    <a:pt x="890" y="4441"/>
                  </a:cubicBezTo>
                  <a:cubicBezTo>
                    <a:pt x="2023" y="4115"/>
                    <a:pt x="2661" y="3879"/>
                    <a:pt x="2661" y="3879"/>
                  </a:cubicBezTo>
                  <a:close/>
                </a:path>
              </a:pathLst>
            </a:custGeom>
            <a:solidFill>
              <a:srgbClr val="231F20"/>
            </a:solidFill>
            <a:ln w="7575" cap="flat">
              <a:noFill/>
              <a:prstDash val="solid"/>
              <a:round/>
            </a:ln>
          </p:spPr>
          <p:txBody>
            <a:bodyPr rtlCol="0" anchor="ctr"/>
            <a:lstStyle/>
            <a:p>
              <a:endParaRPr lang="en-GB"/>
            </a:p>
          </p:txBody>
        </p:sp>
        <p:sp>
          <p:nvSpPr>
            <p:cNvPr id="610" name="Freeform: Shape 609">
              <a:extLst>
                <a:ext uri="{FF2B5EF4-FFF2-40B4-BE49-F238E27FC236}">
                  <a16:creationId xmlns:a16="http://schemas.microsoft.com/office/drawing/2014/main" id="{19544BD6-A1EF-4C7E-AE53-1C81E01B4BBF}"/>
                </a:ext>
              </a:extLst>
            </p:cNvPr>
            <p:cNvSpPr/>
            <p:nvPr/>
          </p:nvSpPr>
          <p:spPr>
            <a:xfrm>
              <a:off x="7191034" y="3740590"/>
              <a:ext cx="25267" cy="15678"/>
            </a:xfrm>
            <a:custGeom>
              <a:avLst/>
              <a:gdLst>
                <a:gd name="connsiteX0" fmla="*/ 2407 w 25267"/>
                <a:gd name="connsiteY0" fmla="*/ 475 h 15678"/>
                <a:gd name="connsiteX1" fmla="*/ 14956 w 25267"/>
                <a:gd name="connsiteY1" fmla="*/ 232 h 15678"/>
                <a:gd name="connsiteX2" fmla="*/ 18172 w 25267"/>
                <a:gd name="connsiteY2" fmla="*/ 399 h 15678"/>
                <a:gd name="connsiteX3" fmla="*/ 19456 w 25267"/>
                <a:gd name="connsiteY3" fmla="*/ 962 h 15678"/>
                <a:gd name="connsiteX4" fmla="*/ 21068 w 25267"/>
                <a:gd name="connsiteY4" fmla="*/ 559 h 15678"/>
                <a:gd name="connsiteX5" fmla="*/ 23964 w 25267"/>
                <a:gd name="connsiteY5" fmla="*/ 399 h 15678"/>
                <a:gd name="connsiteX6" fmla="*/ 25408 w 25267"/>
                <a:gd name="connsiteY6" fmla="*/ 2489 h 15678"/>
                <a:gd name="connsiteX7" fmla="*/ 24283 w 25267"/>
                <a:gd name="connsiteY7" fmla="*/ 9323 h 15678"/>
                <a:gd name="connsiteX8" fmla="*/ 22755 w 25267"/>
                <a:gd name="connsiteY8" fmla="*/ 14234 h 15678"/>
                <a:gd name="connsiteX9" fmla="*/ 22915 w 25267"/>
                <a:gd name="connsiteY9" fmla="*/ 15518 h 15678"/>
                <a:gd name="connsiteX10" fmla="*/ 20749 w 25267"/>
                <a:gd name="connsiteY10" fmla="*/ 15845 h 15678"/>
                <a:gd name="connsiteX11" fmla="*/ 15678 w 25267"/>
                <a:gd name="connsiteY11" fmla="*/ 14796 h 15678"/>
                <a:gd name="connsiteX12" fmla="*/ 12136 w 25267"/>
                <a:gd name="connsiteY12" fmla="*/ 14157 h 15678"/>
                <a:gd name="connsiteX13" fmla="*/ 9240 w 25267"/>
                <a:gd name="connsiteY13" fmla="*/ 13755 h 15678"/>
                <a:gd name="connsiteX14" fmla="*/ 5143 w 25267"/>
                <a:gd name="connsiteY14" fmla="*/ 13511 h 15678"/>
                <a:gd name="connsiteX15" fmla="*/ 2163 w 25267"/>
                <a:gd name="connsiteY15" fmla="*/ 13192 h 15678"/>
                <a:gd name="connsiteX16" fmla="*/ 795 w 25267"/>
                <a:gd name="connsiteY16" fmla="*/ 12227 h 15678"/>
                <a:gd name="connsiteX17" fmla="*/ 316 w 25267"/>
                <a:gd name="connsiteY17" fmla="*/ 10691 h 15678"/>
                <a:gd name="connsiteX18" fmla="*/ 233 w 25267"/>
                <a:gd name="connsiteY18" fmla="*/ 6670 h 15678"/>
                <a:gd name="connsiteX19" fmla="*/ 476 w 25267"/>
                <a:gd name="connsiteY19" fmla="*/ 1927 h 15678"/>
                <a:gd name="connsiteX20" fmla="*/ 1122 w 25267"/>
                <a:gd name="connsiteY20" fmla="*/ 642 h 15678"/>
                <a:gd name="connsiteX21" fmla="*/ 2407 w 25267"/>
                <a:gd name="connsiteY21" fmla="*/ 475 h 15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267" h="15678">
                  <a:moveTo>
                    <a:pt x="2407" y="475"/>
                  </a:moveTo>
                  <a:cubicBezTo>
                    <a:pt x="2407" y="475"/>
                    <a:pt x="13345" y="72"/>
                    <a:pt x="14956" y="232"/>
                  </a:cubicBezTo>
                  <a:cubicBezTo>
                    <a:pt x="16560" y="399"/>
                    <a:pt x="17693" y="399"/>
                    <a:pt x="18172" y="399"/>
                  </a:cubicBezTo>
                  <a:cubicBezTo>
                    <a:pt x="18658" y="399"/>
                    <a:pt x="18575" y="878"/>
                    <a:pt x="19456" y="962"/>
                  </a:cubicBezTo>
                  <a:cubicBezTo>
                    <a:pt x="20346" y="1038"/>
                    <a:pt x="20665" y="802"/>
                    <a:pt x="21068" y="559"/>
                  </a:cubicBezTo>
                  <a:cubicBezTo>
                    <a:pt x="21471" y="315"/>
                    <a:pt x="23318" y="-87"/>
                    <a:pt x="23964" y="399"/>
                  </a:cubicBezTo>
                  <a:cubicBezTo>
                    <a:pt x="24610" y="878"/>
                    <a:pt x="25492" y="642"/>
                    <a:pt x="25408" y="2489"/>
                  </a:cubicBezTo>
                  <a:cubicBezTo>
                    <a:pt x="25332" y="4344"/>
                    <a:pt x="24610" y="6837"/>
                    <a:pt x="24283" y="9323"/>
                  </a:cubicBezTo>
                  <a:cubicBezTo>
                    <a:pt x="23964" y="11816"/>
                    <a:pt x="22755" y="13587"/>
                    <a:pt x="22755" y="14234"/>
                  </a:cubicBezTo>
                  <a:cubicBezTo>
                    <a:pt x="22755" y="14880"/>
                    <a:pt x="22915" y="15518"/>
                    <a:pt x="22915" y="15518"/>
                  </a:cubicBezTo>
                  <a:cubicBezTo>
                    <a:pt x="22915" y="15518"/>
                    <a:pt x="21714" y="15761"/>
                    <a:pt x="20749" y="15845"/>
                  </a:cubicBezTo>
                  <a:cubicBezTo>
                    <a:pt x="19783" y="15921"/>
                    <a:pt x="16241" y="14880"/>
                    <a:pt x="15678" y="14796"/>
                  </a:cubicBezTo>
                  <a:cubicBezTo>
                    <a:pt x="15116" y="14720"/>
                    <a:pt x="13748" y="14393"/>
                    <a:pt x="12136" y="14157"/>
                  </a:cubicBezTo>
                  <a:cubicBezTo>
                    <a:pt x="10532" y="13914"/>
                    <a:pt x="11414" y="13914"/>
                    <a:pt x="9240" y="13755"/>
                  </a:cubicBezTo>
                  <a:cubicBezTo>
                    <a:pt x="7074" y="13587"/>
                    <a:pt x="6352" y="13511"/>
                    <a:pt x="5143" y="13511"/>
                  </a:cubicBezTo>
                  <a:cubicBezTo>
                    <a:pt x="3934" y="13511"/>
                    <a:pt x="3129" y="13914"/>
                    <a:pt x="2163" y="13192"/>
                  </a:cubicBezTo>
                  <a:cubicBezTo>
                    <a:pt x="1198" y="12462"/>
                    <a:pt x="1198" y="12865"/>
                    <a:pt x="795" y="12227"/>
                  </a:cubicBezTo>
                  <a:cubicBezTo>
                    <a:pt x="392" y="11581"/>
                    <a:pt x="476" y="12060"/>
                    <a:pt x="316" y="10691"/>
                  </a:cubicBezTo>
                  <a:cubicBezTo>
                    <a:pt x="157" y="9323"/>
                    <a:pt x="73" y="7233"/>
                    <a:pt x="233" y="6670"/>
                  </a:cubicBezTo>
                  <a:cubicBezTo>
                    <a:pt x="392" y="6108"/>
                    <a:pt x="233" y="2330"/>
                    <a:pt x="476" y="1927"/>
                  </a:cubicBezTo>
                  <a:cubicBezTo>
                    <a:pt x="711" y="1524"/>
                    <a:pt x="552" y="802"/>
                    <a:pt x="1122" y="642"/>
                  </a:cubicBezTo>
                  <a:cubicBezTo>
                    <a:pt x="1684" y="475"/>
                    <a:pt x="2407" y="475"/>
                    <a:pt x="2407" y="475"/>
                  </a:cubicBezTo>
                  <a:close/>
                </a:path>
              </a:pathLst>
            </a:custGeom>
            <a:solidFill>
              <a:srgbClr val="231F20"/>
            </a:solidFill>
            <a:ln w="7575" cap="flat">
              <a:noFill/>
              <a:prstDash val="solid"/>
              <a:round/>
            </a:ln>
          </p:spPr>
          <p:txBody>
            <a:bodyPr rtlCol="0" anchor="ctr"/>
            <a:lstStyle/>
            <a:p>
              <a:endParaRPr lang="en-GB"/>
            </a:p>
          </p:txBody>
        </p:sp>
        <p:sp>
          <p:nvSpPr>
            <p:cNvPr id="611" name="Freeform: Shape 610">
              <a:extLst>
                <a:ext uri="{FF2B5EF4-FFF2-40B4-BE49-F238E27FC236}">
                  <a16:creationId xmlns:a16="http://schemas.microsoft.com/office/drawing/2014/main" id="{0EEFAB7B-110F-4A4D-AAE0-81CA4194AFD7}"/>
                </a:ext>
              </a:extLst>
            </p:cNvPr>
            <p:cNvSpPr/>
            <p:nvPr/>
          </p:nvSpPr>
          <p:spPr>
            <a:xfrm>
              <a:off x="7185779" y="3762217"/>
              <a:ext cx="26191" cy="23820"/>
            </a:xfrm>
            <a:custGeom>
              <a:avLst/>
              <a:gdLst>
                <a:gd name="connsiteX0" fmla="*/ 5082 w 26191"/>
                <a:gd name="connsiteY0" fmla="*/ 584 h 23820"/>
                <a:gd name="connsiteX1" fmla="*/ 19806 w 26191"/>
                <a:gd name="connsiteY1" fmla="*/ 4118 h 23820"/>
                <a:gd name="connsiteX2" fmla="*/ 23911 w 26191"/>
                <a:gd name="connsiteY2" fmla="*/ 5570 h 23820"/>
                <a:gd name="connsiteX3" fmla="*/ 26320 w 26191"/>
                <a:gd name="connsiteY3" fmla="*/ 7820 h 23820"/>
                <a:gd name="connsiteX4" fmla="*/ 24792 w 26191"/>
                <a:gd name="connsiteY4" fmla="*/ 17238 h 23820"/>
                <a:gd name="connsiteX5" fmla="*/ 23751 w 26191"/>
                <a:gd name="connsiteY5" fmla="*/ 22225 h 23820"/>
                <a:gd name="connsiteX6" fmla="*/ 20612 w 26191"/>
                <a:gd name="connsiteY6" fmla="*/ 23753 h 23820"/>
                <a:gd name="connsiteX7" fmla="*/ 1867 w 26191"/>
                <a:gd name="connsiteY7" fmla="*/ 13536 h 23820"/>
                <a:gd name="connsiteX8" fmla="*/ 179 w 26191"/>
                <a:gd name="connsiteY8" fmla="*/ 12084 h 23820"/>
                <a:gd name="connsiteX9" fmla="*/ 1304 w 26191"/>
                <a:gd name="connsiteY9" fmla="*/ 7182 h 23820"/>
                <a:gd name="connsiteX10" fmla="*/ 2672 w 26191"/>
                <a:gd name="connsiteY10" fmla="*/ 2917 h 23820"/>
                <a:gd name="connsiteX11" fmla="*/ 2992 w 26191"/>
                <a:gd name="connsiteY11" fmla="*/ 181 h 23820"/>
                <a:gd name="connsiteX12" fmla="*/ 5082 w 26191"/>
                <a:gd name="connsiteY12" fmla="*/ 584 h 2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1" h="23820">
                  <a:moveTo>
                    <a:pt x="5082" y="584"/>
                  </a:moveTo>
                  <a:cubicBezTo>
                    <a:pt x="5082" y="584"/>
                    <a:pt x="17396" y="2834"/>
                    <a:pt x="19806" y="4118"/>
                  </a:cubicBezTo>
                  <a:cubicBezTo>
                    <a:pt x="22223" y="5410"/>
                    <a:pt x="22459" y="5084"/>
                    <a:pt x="23911" y="5570"/>
                  </a:cubicBezTo>
                  <a:cubicBezTo>
                    <a:pt x="25355" y="6049"/>
                    <a:pt x="26487" y="5410"/>
                    <a:pt x="26320" y="7820"/>
                  </a:cubicBezTo>
                  <a:cubicBezTo>
                    <a:pt x="26161" y="10237"/>
                    <a:pt x="24792" y="17238"/>
                    <a:pt x="24792" y="17238"/>
                  </a:cubicBezTo>
                  <a:lnTo>
                    <a:pt x="23751" y="22225"/>
                  </a:lnTo>
                  <a:cubicBezTo>
                    <a:pt x="23751" y="22225"/>
                    <a:pt x="22786" y="24794"/>
                    <a:pt x="20612" y="23753"/>
                  </a:cubicBezTo>
                  <a:cubicBezTo>
                    <a:pt x="18438" y="22704"/>
                    <a:pt x="1867" y="13536"/>
                    <a:pt x="1867" y="13536"/>
                  </a:cubicBezTo>
                  <a:cubicBezTo>
                    <a:pt x="1867" y="13536"/>
                    <a:pt x="-140" y="13696"/>
                    <a:pt x="179" y="12084"/>
                  </a:cubicBezTo>
                  <a:cubicBezTo>
                    <a:pt x="498" y="10473"/>
                    <a:pt x="1145" y="7584"/>
                    <a:pt x="1304" y="7182"/>
                  </a:cubicBezTo>
                  <a:cubicBezTo>
                    <a:pt x="1464" y="6779"/>
                    <a:pt x="2513" y="3480"/>
                    <a:pt x="2672" y="2917"/>
                  </a:cubicBezTo>
                  <a:cubicBezTo>
                    <a:pt x="2832" y="2355"/>
                    <a:pt x="2110" y="181"/>
                    <a:pt x="2992" y="181"/>
                  </a:cubicBezTo>
                  <a:cubicBezTo>
                    <a:pt x="3873" y="181"/>
                    <a:pt x="5082" y="584"/>
                    <a:pt x="5082" y="584"/>
                  </a:cubicBezTo>
                  <a:close/>
                </a:path>
              </a:pathLst>
            </a:custGeom>
            <a:solidFill>
              <a:srgbClr val="231F20"/>
            </a:solidFill>
            <a:ln w="7575" cap="flat">
              <a:noFill/>
              <a:prstDash val="solid"/>
              <a:round/>
            </a:ln>
          </p:spPr>
          <p:txBody>
            <a:bodyPr rtlCol="0" anchor="ctr"/>
            <a:lstStyle/>
            <a:p>
              <a:endParaRPr lang="en-GB"/>
            </a:p>
          </p:txBody>
        </p:sp>
        <p:sp>
          <p:nvSpPr>
            <p:cNvPr id="612" name="Freeform: Shape 611">
              <a:extLst>
                <a:ext uri="{FF2B5EF4-FFF2-40B4-BE49-F238E27FC236}">
                  <a16:creationId xmlns:a16="http://schemas.microsoft.com/office/drawing/2014/main" id="{571936A2-8C35-473A-A71F-2143A394D8F7}"/>
                </a:ext>
              </a:extLst>
            </p:cNvPr>
            <p:cNvSpPr/>
            <p:nvPr/>
          </p:nvSpPr>
          <p:spPr>
            <a:xfrm>
              <a:off x="7123077" y="3867836"/>
              <a:ext cx="67864" cy="28982"/>
            </a:xfrm>
            <a:custGeom>
              <a:avLst/>
              <a:gdLst>
                <a:gd name="connsiteX0" fmla="*/ 50869 w 67864"/>
                <a:gd name="connsiteY0" fmla="*/ 4416 h 28982"/>
                <a:gd name="connsiteX1" fmla="*/ 67037 w 67864"/>
                <a:gd name="connsiteY1" fmla="*/ 13826 h 28982"/>
                <a:gd name="connsiteX2" fmla="*/ 67684 w 67864"/>
                <a:gd name="connsiteY2" fmla="*/ 15590 h 28982"/>
                <a:gd name="connsiteX3" fmla="*/ 63579 w 67864"/>
                <a:gd name="connsiteY3" fmla="*/ 20341 h 28982"/>
                <a:gd name="connsiteX4" fmla="*/ 48703 w 67864"/>
                <a:gd name="connsiteY4" fmla="*/ 28786 h 28982"/>
                <a:gd name="connsiteX5" fmla="*/ 30361 w 67864"/>
                <a:gd name="connsiteY5" fmla="*/ 28869 h 28982"/>
                <a:gd name="connsiteX6" fmla="*/ 13303 w 67864"/>
                <a:gd name="connsiteY6" fmla="*/ 22515 h 28982"/>
                <a:gd name="connsiteX7" fmla="*/ 1879 w 67864"/>
                <a:gd name="connsiteY7" fmla="*/ 12374 h 28982"/>
                <a:gd name="connsiteX8" fmla="*/ 351 w 67864"/>
                <a:gd name="connsiteY8" fmla="*/ 8513 h 28982"/>
                <a:gd name="connsiteX9" fmla="*/ 594 w 67864"/>
                <a:gd name="connsiteY9" fmla="*/ 6901 h 28982"/>
                <a:gd name="connsiteX10" fmla="*/ 3977 w 67864"/>
                <a:gd name="connsiteY10" fmla="*/ 5776 h 28982"/>
                <a:gd name="connsiteX11" fmla="*/ 19818 w 67864"/>
                <a:gd name="connsiteY11" fmla="*/ 547 h 28982"/>
                <a:gd name="connsiteX12" fmla="*/ 23033 w 67864"/>
                <a:gd name="connsiteY12" fmla="*/ 547 h 28982"/>
                <a:gd name="connsiteX13" fmla="*/ 25215 w 67864"/>
                <a:gd name="connsiteY13" fmla="*/ 2645 h 28982"/>
                <a:gd name="connsiteX14" fmla="*/ 28590 w 67864"/>
                <a:gd name="connsiteY14" fmla="*/ 5700 h 28982"/>
                <a:gd name="connsiteX15" fmla="*/ 34382 w 67864"/>
                <a:gd name="connsiteY15" fmla="*/ 7069 h 28982"/>
                <a:gd name="connsiteX16" fmla="*/ 40494 w 67864"/>
                <a:gd name="connsiteY16" fmla="*/ 6901 h 28982"/>
                <a:gd name="connsiteX17" fmla="*/ 44918 w 67864"/>
                <a:gd name="connsiteY17" fmla="*/ 5138 h 28982"/>
                <a:gd name="connsiteX18" fmla="*/ 47730 w 67864"/>
                <a:gd name="connsiteY18" fmla="*/ 2888 h 28982"/>
                <a:gd name="connsiteX19" fmla="*/ 49828 w 67864"/>
                <a:gd name="connsiteY19" fmla="*/ 3207 h 28982"/>
                <a:gd name="connsiteX20" fmla="*/ 51272 w 67864"/>
                <a:gd name="connsiteY20" fmla="*/ 4492 h 28982"/>
                <a:gd name="connsiteX21" fmla="*/ 50869 w 67864"/>
                <a:gd name="connsiteY21" fmla="*/ 4416 h 28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7864" h="28982">
                  <a:moveTo>
                    <a:pt x="50869" y="4416"/>
                  </a:moveTo>
                  <a:lnTo>
                    <a:pt x="67037" y="13826"/>
                  </a:lnTo>
                  <a:cubicBezTo>
                    <a:pt x="67037" y="13826"/>
                    <a:pt x="68649" y="14708"/>
                    <a:pt x="67684" y="15590"/>
                  </a:cubicBezTo>
                  <a:cubicBezTo>
                    <a:pt x="66718" y="16479"/>
                    <a:pt x="64468" y="19695"/>
                    <a:pt x="63579" y="20341"/>
                  </a:cubicBezTo>
                  <a:cubicBezTo>
                    <a:pt x="62697" y="20979"/>
                    <a:pt x="52724" y="28467"/>
                    <a:pt x="48703" y="28786"/>
                  </a:cubicBezTo>
                  <a:cubicBezTo>
                    <a:pt x="44682" y="29105"/>
                    <a:pt x="34298" y="29508"/>
                    <a:pt x="30361" y="28869"/>
                  </a:cubicBezTo>
                  <a:cubicBezTo>
                    <a:pt x="26416" y="28223"/>
                    <a:pt x="16602" y="25570"/>
                    <a:pt x="13303" y="22515"/>
                  </a:cubicBezTo>
                  <a:cubicBezTo>
                    <a:pt x="10004" y="19459"/>
                    <a:pt x="2601" y="14062"/>
                    <a:pt x="1879" y="12374"/>
                  </a:cubicBezTo>
                  <a:cubicBezTo>
                    <a:pt x="1156" y="10687"/>
                    <a:pt x="351" y="8513"/>
                    <a:pt x="351" y="8513"/>
                  </a:cubicBezTo>
                  <a:cubicBezTo>
                    <a:pt x="351" y="8513"/>
                    <a:pt x="-288" y="7312"/>
                    <a:pt x="594" y="6901"/>
                  </a:cubicBezTo>
                  <a:cubicBezTo>
                    <a:pt x="1476" y="6506"/>
                    <a:pt x="2205" y="6179"/>
                    <a:pt x="3977" y="5776"/>
                  </a:cubicBezTo>
                  <a:cubicBezTo>
                    <a:pt x="5740" y="5381"/>
                    <a:pt x="19818" y="547"/>
                    <a:pt x="19818" y="547"/>
                  </a:cubicBezTo>
                  <a:cubicBezTo>
                    <a:pt x="19818" y="547"/>
                    <a:pt x="21270" y="-175"/>
                    <a:pt x="23033" y="547"/>
                  </a:cubicBezTo>
                  <a:cubicBezTo>
                    <a:pt x="24804" y="1276"/>
                    <a:pt x="24409" y="1436"/>
                    <a:pt x="25215" y="2645"/>
                  </a:cubicBezTo>
                  <a:cubicBezTo>
                    <a:pt x="26013" y="3846"/>
                    <a:pt x="26173" y="5054"/>
                    <a:pt x="28590" y="5700"/>
                  </a:cubicBezTo>
                  <a:cubicBezTo>
                    <a:pt x="30999" y="6347"/>
                    <a:pt x="31646" y="6985"/>
                    <a:pt x="34382" y="7069"/>
                  </a:cubicBezTo>
                  <a:cubicBezTo>
                    <a:pt x="37111" y="7145"/>
                    <a:pt x="38563" y="7388"/>
                    <a:pt x="40494" y="6901"/>
                  </a:cubicBezTo>
                  <a:cubicBezTo>
                    <a:pt x="42424" y="6423"/>
                    <a:pt x="43716" y="6179"/>
                    <a:pt x="44918" y="5138"/>
                  </a:cubicBezTo>
                  <a:cubicBezTo>
                    <a:pt x="46126" y="4089"/>
                    <a:pt x="47008" y="2964"/>
                    <a:pt x="47730" y="2888"/>
                  </a:cubicBezTo>
                  <a:cubicBezTo>
                    <a:pt x="48460" y="2804"/>
                    <a:pt x="49022" y="2804"/>
                    <a:pt x="49828" y="3207"/>
                  </a:cubicBezTo>
                  <a:cubicBezTo>
                    <a:pt x="50634" y="3610"/>
                    <a:pt x="51272" y="4492"/>
                    <a:pt x="51272" y="4492"/>
                  </a:cubicBezTo>
                  <a:cubicBezTo>
                    <a:pt x="51272" y="4492"/>
                    <a:pt x="50390" y="4332"/>
                    <a:pt x="50869" y="4416"/>
                  </a:cubicBezTo>
                  <a:close/>
                </a:path>
              </a:pathLst>
            </a:custGeom>
            <a:solidFill>
              <a:srgbClr val="231F20"/>
            </a:solidFill>
            <a:ln w="7575" cap="flat">
              <a:noFill/>
              <a:prstDash val="solid"/>
              <a:round/>
            </a:ln>
          </p:spPr>
          <p:txBody>
            <a:bodyPr rtlCol="0" anchor="ctr"/>
            <a:lstStyle/>
            <a:p>
              <a:endParaRPr lang="en-GB"/>
            </a:p>
          </p:txBody>
        </p:sp>
        <p:sp>
          <p:nvSpPr>
            <p:cNvPr id="613" name="Freeform: Shape 612">
              <a:extLst>
                <a:ext uri="{FF2B5EF4-FFF2-40B4-BE49-F238E27FC236}">
                  <a16:creationId xmlns:a16="http://schemas.microsoft.com/office/drawing/2014/main" id="{0072FD12-F954-4CBE-A7B7-445D50690882}"/>
                </a:ext>
              </a:extLst>
            </p:cNvPr>
            <p:cNvSpPr/>
            <p:nvPr/>
          </p:nvSpPr>
          <p:spPr>
            <a:xfrm>
              <a:off x="7178653" y="3822306"/>
              <a:ext cx="24537" cy="18253"/>
            </a:xfrm>
            <a:custGeom>
              <a:avLst/>
              <a:gdLst>
                <a:gd name="connsiteX0" fmla="*/ 2954 w 24537"/>
                <a:gd name="connsiteY0" fmla="*/ 524 h 18253"/>
                <a:gd name="connsiteX1" fmla="*/ 23067 w 24537"/>
                <a:gd name="connsiteY1" fmla="*/ 2781 h 18253"/>
                <a:gd name="connsiteX2" fmla="*/ 24679 w 24537"/>
                <a:gd name="connsiteY2" fmla="*/ 3982 h 18253"/>
                <a:gd name="connsiteX3" fmla="*/ 23310 w 24537"/>
                <a:gd name="connsiteY3" fmla="*/ 17338 h 18253"/>
                <a:gd name="connsiteX4" fmla="*/ 21456 w 24537"/>
                <a:gd name="connsiteY4" fmla="*/ 18387 h 18253"/>
                <a:gd name="connsiteX5" fmla="*/ 1753 w 24537"/>
                <a:gd name="connsiteY5" fmla="*/ 14928 h 18253"/>
                <a:gd name="connsiteX6" fmla="*/ 141 w 24537"/>
                <a:gd name="connsiteY6" fmla="*/ 13560 h 18253"/>
                <a:gd name="connsiteX7" fmla="*/ 1183 w 24537"/>
                <a:gd name="connsiteY7" fmla="*/ 1573 h 18253"/>
                <a:gd name="connsiteX8" fmla="*/ 1829 w 24537"/>
                <a:gd name="connsiteY8" fmla="*/ 205 h 18253"/>
                <a:gd name="connsiteX9" fmla="*/ 2954 w 24537"/>
                <a:gd name="connsiteY9" fmla="*/ 524 h 1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37" h="18253">
                  <a:moveTo>
                    <a:pt x="2954" y="524"/>
                  </a:moveTo>
                  <a:lnTo>
                    <a:pt x="23067" y="2781"/>
                  </a:lnTo>
                  <a:cubicBezTo>
                    <a:pt x="23067" y="2781"/>
                    <a:pt x="24679" y="2698"/>
                    <a:pt x="24679" y="3982"/>
                  </a:cubicBezTo>
                  <a:cubicBezTo>
                    <a:pt x="24679" y="5275"/>
                    <a:pt x="23310" y="17338"/>
                    <a:pt x="23310" y="17338"/>
                  </a:cubicBezTo>
                  <a:cubicBezTo>
                    <a:pt x="23310" y="17338"/>
                    <a:pt x="23067" y="18790"/>
                    <a:pt x="21456" y="18387"/>
                  </a:cubicBezTo>
                  <a:cubicBezTo>
                    <a:pt x="19852" y="17984"/>
                    <a:pt x="1753" y="14928"/>
                    <a:pt x="1753" y="14928"/>
                  </a:cubicBezTo>
                  <a:cubicBezTo>
                    <a:pt x="1753" y="14928"/>
                    <a:pt x="141" y="14769"/>
                    <a:pt x="141" y="13560"/>
                  </a:cubicBezTo>
                  <a:cubicBezTo>
                    <a:pt x="141" y="12352"/>
                    <a:pt x="1183" y="1573"/>
                    <a:pt x="1183" y="1573"/>
                  </a:cubicBezTo>
                  <a:cubicBezTo>
                    <a:pt x="1183" y="1573"/>
                    <a:pt x="1023" y="205"/>
                    <a:pt x="1829" y="205"/>
                  </a:cubicBezTo>
                  <a:cubicBezTo>
                    <a:pt x="2635" y="205"/>
                    <a:pt x="2954" y="524"/>
                    <a:pt x="2954" y="524"/>
                  </a:cubicBezTo>
                  <a:close/>
                </a:path>
              </a:pathLst>
            </a:custGeom>
            <a:solidFill>
              <a:srgbClr val="231F20"/>
            </a:solidFill>
            <a:ln w="7575" cap="flat">
              <a:noFill/>
              <a:prstDash val="solid"/>
              <a:round/>
            </a:ln>
          </p:spPr>
          <p:txBody>
            <a:bodyPr rtlCol="0" anchor="ctr"/>
            <a:lstStyle/>
            <a:p>
              <a:endParaRPr lang="en-GB"/>
            </a:p>
          </p:txBody>
        </p:sp>
        <p:sp>
          <p:nvSpPr>
            <p:cNvPr id="614" name="Freeform: Shape 613">
              <a:extLst>
                <a:ext uri="{FF2B5EF4-FFF2-40B4-BE49-F238E27FC236}">
                  <a16:creationId xmlns:a16="http://schemas.microsoft.com/office/drawing/2014/main" id="{2D4000F6-45C8-4287-A063-00F607CA73F4}"/>
                </a:ext>
              </a:extLst>
            </p:cNvPr>
            <p:cNvSpPr/>
            <p:nvPr/>
          </p:nvSpPr>
          <p:spPr>
            <a:xfrm>
              <a:off x="7176552" y="3842804"/>
              <a:ext cx="24888" cy="14534"/>
            </a:xfrm>
            <a:custGeom>
              <a:avLst/>
              <a:gdLst>
                <a:gd name="connsiteX0" fmla="*/ 4013 w 24888"/>
                <a:gd name="connsiteY0" fmla="*/ 1028 h 14534"/>
                <a:gd name="connsiteX1" fmla="*/ 20987 w 24888"/>
                <a:gd name="connsiteY1" fmla="*/ 4571 h 14534"/>
                <a:gd name="connsiteX2" fmla="*/ 23959 w 24888"/>
                <a:gd name="connsiteY2" fmla="*/ 4973 h 14534"/>
                <a:gd name="connsiteX3" fmla="*/ 25008 w 24888"/>
                <a:gd name="connsiteY3" fmla="*/ 6425 h 14534"/>
                <a:gd name="connsiteX4" fmla="*/ 23959 w 24888"/>
                <a:gd name="connsiteY4" fmla="*/ 12134 h 14534"/>
                <a:gd name="connsiteX5" fmla="*/ 22591 w 24888"/>
                <a:gd name="connsiteY5" fmla="*/ 14384 h 14534"/>
                <a:gd name="connsiteX6" fmla="*/ 18813 w 24888"/>
                <a:gd name="connsiteY6" fmla="*/ 14551 h 14534"/>
                <a:gd name="connsiteX7" fmla="*/ 5701 w 24888"/>
                <a:gd name="connsiteY7" fmla="*/ 11009 h 14534"/>
                <a:gd name="connsiteX8" fmla="*/ 471 w 24888"/>
                <a:gd name="connsiteY8" fmla="*/ 9397 h 14534"/>
                <a:gd name="connsiteX9" fmla="*/ 228 w 24888"/>
                <a:gd name="connsiteY9" fmla="*/ 5620 h 14534"/>
                <a:gd name="connsiteX10" fmla="*/ 631 w 24888"/>
                <a:gd name="connsiteY10" fmla="*/ 1758 h 14534"/>
                <a:gd name="connsiteX11" fmla="*/ 2082 w 24888"/>
                <a:gd name="connsiteY11" fmla="*/ 230 h 14534"/>
                <a:gd name="connsiteX12" fmla="*/ 4013 w 24888"/>
                <a:gd name="connsiteY12" fmla="*/ 1028 h 1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88" h="14534">
                  <a:moveTo>
                    <a:pt x="4013" y="1028"/>
                  </a:moveTo>
                  <a:cubicBezTo>
                    <a:pt x="4013" y="1028"/>
                    <a:pt x="19695" y="4487"/>
                    <a:pt x="20987" y="4571"/>
                  </a:cubicBezTo>
                  <a:cubicBezTo>
                    <a:pt x="22272" y="4654"/>
                    <a:pt x="23556" y="4730"/>
                    <a:pt x="23959" y="4973"/>
                  </a:cubicBezTo>
                  <a:cubicBezTo>
                    <a:pt x="24362" y="5217"/>
                    <a:pt x="25168" y="4814"/>
                    <a:pt x="25008" y="6425"/>
                  </a:cubicBezTo>
                  <a:cubicBezTo>
                    <a:pt x="24841" y="8029"/>
                    <a:pt x="24202" y="11169"/>
                    <a:pt x="23959" y="12134"/>
                  </a:cubicBezTo>
                  <a:cubicBezTo>
                    <a:pt x="23716" y="13099"/>
                    <a:pt x="23153" y="13981"/>
                    <a:pt x="22591" y="14384"/>
                  </a:cubicBezTo>
                  <a:cubicBezTo>
                    <a:pt x="22028" y="14787"/>
                    <a:pt x="20341" y="14870"/>
                    <a:pt x="18813" y="14551"/>
                  </a:cubicBezTo>
                  <a:cubicBezTo>
                    <a:pt x="17285" y="14224"/>
                    <a:pt x="8110" y="11571"/>
                    <a:pt x="5701" y="11009"/>
                  </a:cubicBezTo>
                  <a:cubicBezTo>
                    <a:pt x="3283" y="10446"/>
                    <a:pt x="631" y="10203"/>
                    <a:pt x="471" y="9397"/>
                  </a:cubicBezTo>
                  <a:cubicBezTo>
                    <a:pt x="311" y="8599"/>
                    <a:pt x="-16" y="7391"/>
                    <a:pt x="228" y="5620"/>
                  </a:cubicBezTo>
                  <a:cubicBezTo>
                    <a:pt x="471" y="3848"/>
                    <a:pt x="395" y="2404"/>
                    <a:pt x="631" y="1758"/>
                  </a:cubicBezTo>
                  <a:cubicBezTo>
                    <a:pt x="874" y="1112"/>
                    <a:pt x="1117" y="63"/>
                    <a:pt x="2082" y="230"/>
                  </a:cubicBezTo>
                  <a:cubicBezTo>
                    <a:pt x="3048" y="390"/>
                    <a:pt x="4013" y="1028"/>
                    <a:pt x="4013" y="1028"/>
                  </a:cubicBezTo>
                  <a:close/>
                </a:path>
              </a:pathLst>
            </a:custGeom>
            <a:solidFill>
              <a:srgbClr val="231F20"/>
            </a:solidFill>
            <a:ln w="7575" cap="flat">
              <a:noFill/>
              <a:prstDash val="solid"/>
              <a:round/>
            </a:ln>
          </p:spPr>
          <p:txBody>
            <a:bodyPr rtlCol="0" anchor="ctr"/>
            <a:lstStyle/>
            <a:p>
              <a:endParaRPr lang="en-GB"/>
            </a:p>
          </p:txBody>
        </p:sp>
        <p:sp>
          <p:nvSpPr>
            <p:cNvPr id="615" name="Freeform: Shape 614">
              <a:extLst>
                <a:ext uri="{FF2B5EF4-FFF2-40B4-BE49-F238E27FC236}">
                  <a16:creationId xmlns:a16="http://schemas.microsoft.com/office/drawing/2014/main" id="{2CF52FC5-BBB2-4F10-8C35-40B183E93DC2}"/>
                </a:ext>
              </a:extLst>
            </p:cNvPr>
            <p:cNvSpPr/>
            <p:nvPr/>
          </p:nvSpPr>
          <p:spPr>
            <a:xfrm>
              <a:off x="7174316" y="3859150"/>
              <a:ext cx="23977" cy="17459"/>
            </a:xfrm>
            <a:custGeom>
              <a:avLst/>
              <a:gdLst>
                <a:gd name="connsiteX0" fmla="*/ 3025 w 23977"/>
                <a:gd name="connsiteY0" fmla="*/ 220 h 17459"/>
                <a:gd name="connsiteX1" fmla="*/ 23054 w 23977"/>
                <a:gd name="connsiteY1" fmla="*/ 6012 h 17459"/>
                <a:gd name="connsiteX2" fmla="*/ 24020 w 23977"/>
                <a:gd name="connsiteY2" fmla="*/ 8346 h 17459"/>
                <a:gd name="connsiteX3" fmla="*/ 20805 w 23977"/>
                <a:gd name="connsiteY3" fmla="*/ 16152 h 17459"/>
                <a:gd name="connsiteX4" fmla="*/ 19033 w 23977"/>
                <a:gd name="connsiteY4" fmla="*/ 17520 h 17459"/>
                <a:gd name="connsiteX5" fmla="*/ 12435 w 23977"/>
                <a:gd name="connsiteY5" fmla="*/ 13332 h 17459"/>
                <a:gd name="connsiteX6" fmla="*/ 3671 w 23977"/>
                <a:gd name="connsiteY6" fmla="*/ 8026 h 17459"/>
                <a:gd name="connsiteX7" fmla="*/ 448 w 23977"/>
                <a:gd name="connsiteY7" fmla="*/ 6415 h 17459"/>
                <a:gd name="connsiteX8" fmla="*/ 372 w 23977"/>
                <a:gd name="connsiteY8" fmla="*/ 3762 h 17459"/>
                <a:gd name="connsiteX9" fmla="*/ 1178 w 23977"/>
                <a:gd name="connsiteY9" fmla="*/ 623 h 17459"/>
                <a:gd name="connsiteX10" fmla="*/ 3025 w 23977"/>
                <a:gd name="connsiteY10" fmla="*/ 220 h 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77" h="17459">
                  <a:moveTo>
                    <a:pt x="3025" y="220"/>
                  </a:moveTo>
                  <a:lnTo>
                    <a:pt x="23054" y="6012"/>
                  </a:lnTo>
                  <a:cubicBezTo>
                    <a:pt x="23054" y="6012"/>
                    <a:pt x="24499" y="6818"/>
                    <a:pt x="24020" y="8346"/>
                  </a:cubicBezTo>
                  <a:cubicBezTo>
                    <a:pt x="23541" y="9874"/>
                    <a:pt x="22089" y="14944"/>
                    <a:pt x="20805" y="16152"/>
                  </a:cubicBezTo>
                  <a:cubicBezTo>
                    <a:pt x="19520" y="17353"/>
                    <a:pt x="19756" y="17999"/>
                    <a:pt x="19033" y="17520"/>
                  </a:cubicBezTo>
                  <a:cubicBezTo>
                    <a:pt x="18311" y="17034"/>
                    <a:pt x="14929" y="15103"/>
                    <a:pt x="12435" y="13332"/>
                  </a:cubicBezTo>
                  <a:cubicBezTo>
                    <a:pt x="9942" y="11569"/>
                    <a:pt x="5115" y="8186"/>
                    <a:pt x="3671" y="8026"/>
                  </a:cubicBezTo>
                  <a:cubicBezTo>
                    <a:pt x="2219" y="7867"/>
                    <a:pt x="608" y="6977"/>
                    <a:pt x="448" y="6415"/>
                  </a:cubicBezTo>
                  <a:cubicBezTo>
                    <a:pt x="288" y="5852"/>
                    <a:pt x="-114" y="5609"/>
                    <a:pt x="372" y="3762"/>
                  </a:cubicBezTo>
                  <a:cubicBezTo>
                    <a:pt x="851" y="1915"/>
                    <a:pt x="212" y="1026"/>
                    <a:pt x="1178" y="623"/>
                  </a:cubicBezTo>
                  <a:cubicBezTo>
                    <a:pt x="2143" y="220"/>
                    <a:pt x="3025" y="220"/>
                    <a:pt x="3025" y="220"/>
                  </a:cubicBezTo>
                  <a:close/>
                </a:path>
              </a:pathLst>
            </a:custGeom>
            <a:solidFill>
              <a:srgbClr val="231F20"/>
            </a:solidFill>
            <a:ln w="7575" cap="flat">
              <a:noFill/>
              <a:prstDash val="solid"/>
              <a:round/>
            </a:ln>
          </p:spPr>
          <p:txBody>
            <a:bodyPr rtlCol="0" anchor="ctr"/>
            <a:lstStyle/>
            <a:p>
              <a:endParaRPr lang="en-GB"/>
            </a:p>
          </p:txBody>
        </p:sp>
        <p:sp>
          <p:nvSpPr>
            <p:cNvPr id="616" name="Freeform: Shape 615">
              <a:extLst>
                <a:ext uri="{FF2B5EF4-FFF2-40B4-BE49-F238E27FC236}">
                  <a16:creationId xmlns:a16="http://schemas.microsoft.com/office/drawing/2014/main" id="{574F688F-3F58-456C-8D20-E4A9F12CAF3B}"/>
                </a:ext>
              </a:extLst>
            </p:cNvPr>
            <p:cNvSpPr/>
            <p:nvPr/>
          </p:nvSpPr>
          <p:spPr>
            <a:xfrm>
              <a:off x="7120476" y="3854516"/>
              <a:ext cx="23612" cy="12746"/>
            </a:xfrm>
            <a:custGeom>
              <a:avLst/>
              <a:gdLst>
                <a:gd name="connsiteX0" fmla="*/ 1018 w 23612"/>
                <a:gd name="connsiteY0" fmla="*/ 510 h 12746"/>
                <a:gd name="connsiteX1" fmla="*/ 21207 w 23612"/>
                <a:gd name="connsiteY1" fmla="*/ 586 h 12746"/>
                <a:gd name="connsiteX2" fmla="*/ 22492 w 23612"/>
                <a:gd name="connsiteY2" fmla="*/ 350 h 12746"/>
                <a:gd name="connsiteX3" fmla="*/ 23381 w 23612"/>
                <a:gd name="connsiteY3" fmla="*/ 1718 h 12746"/>
                <a:gd name="connsiteX4" fmla="*/ 23625 w 23612"/>
                <a:gd name="connsiteY4" fmla="*/ 5740 h 12746"/>
                <a:gd name="connsiteX5" fmla="*/ 22735 w 23612"/>
                <a:gd name="connsiteY5" fmla="*/ 7343 h 12746"/>
                <a:gd name="connsiteX6" fmla="*/ 775 w 23612"/>
                <a:gd name="connsiteY6" fmla="*/ 12892 h 12746"/>
                <a:gd name="connsiteX7" fmla="*/ 288 w 23612"/>
                <a:gd name="connsiteY7" fmla="*/ 11365 h 12746"/>
                <a:gd name="connsiteX8" fmla="*/ 129 w 23612"/>
                <a:gd name="connsiteY8" fmla="*/ 6621 h 12746"/>
                <a:gd name="connsiteX9" fmla="*/ 288 w 23612"/>
                <a:gd name="connsiteY9" fmla="*/ 2357 h 12746"/>
                <a:gd name="connsiteX10" fmla="*/ 1018 w 23612"/>
                <a:gd name="connsiteY10" fmla="*/ 510 h 12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2" h="12746">
                  <a:moveTo>
                    <a:pt x="1018" y="510"/>
                  </a:moveTo>
                  <a:lnTo>
                    <a:pt x="21207" y="586"/>
                  </a:lnTo>
                  <a:cubicBezTo>
                    <a:pt x="21207" y="586"/>
                    <a:pt x="21937" y="-53"/>
                    <a:pt x="22492" y="350"/>
                  </a:cubicBezTo>
                  <a:cubicBezTo>
                    <a:pt x="23054" y="745"/>
                    <a:pt x="23214" y="829"/>
                    <a:pt x="23381" y="1718"/>
                  </a:cubicBezTo>
                  <a:cubicBezTo>
                    <a:pt x="23541" y="2600"/>
                    <a:pt x="23625" y="5253"/>
                    <a:pt x="23625" y="5740"/>
                  </a:cubicBezTo>
                  <a:cubicBezTo>
                    <a:pt x="23625" y="6218"/>
                    <a:pt x="24179" y="7108"/>
                    <a:pt x="22735" y="7343"/>
                  </a:cubicBezTo>
                  <a:cubicBezTo>
                    <a:pt x="21291" y="7587"/>
                    <a:pt x="775" y="12892"/>
                    <a:pt x="775" y="12892"/>
                  </a:cubicBezTo>
                  <a:cubicBezTo>
                    <a:pt x="775" y="12892"/>
                    <a:pt x="288" y="13463"/>
                    <a:pt x="288" y="11365"/>
                  </a:cubicBezTo>
                  <a:cubicBezTo>
                    <a:pt x="288" y="9274"/>
                    <a:pt x="129" y="8233"/>
                    <a:pt x="129" y="6621"/>
                  </a:cubicBezTo>
                  <a:cubicBezTo>
                    <a:pt x="129" y="5010"/>
                    <a:pt x="53" y="3003"/>
                    <a:pt x="288" y="2357"/>
                  </a:cubicBezTo>
                  <a:cubicBezTo>
                    <a:pt x="532" y="1718"/>
                    <a:pt x="615" y="669"/>
                    <a:pt x="1018" y="510"/>
                  </a:cubicBezTo>
                  <a:close/>
                </a:path>
              </a:pathLst>
            </a:custGeom>
            <a:solidFill>
              <a:srgbClr val="231F20"/>
            </a:solidFill>
            <a:ln w="7575" cap="flat">
              <a:noFill/>
              <a:prstDash val="solid"/>
              <a:round/>
            </a:ln>
          </p:spPr>
          <p:txBody>
            <a:bodyPr rtlCol="0" anchor="ctr"/>
            <a:lstStyle/>
            <a:p>
              <a:endParaRPr lang="en-GB"/>
            </a:p>
          </p:txBody>
        </p:sp>
        <p:sp>
          <p:nvSpPr>
            <p:cNvPr id="617" name="Freeform: Shape 616">
              <a:extLst>
                <a:ext uri="{FF2B5EF4-FFF2-40B4-BE49-F238E27FC236}">
                  <a16:creationId xmlns:a16="http://schemas.microsoft.com/office/drawing/2014/main" id="{4B59984B-7BEE-4E1C-978C-0F757286AA01}"/>
                </a:ext>
              </a:extLst>
            </p:cNvPr>
            <p:cNvSpPr/>
            <p:nvPr/>
          </p:nvSpPr>
          <p:spPr>
            <a:xfrm>
              <a:off x="7120690" y="3837106"/>
              <a:ext cx="24682" cy="11039"/>
            </a:xfrm>
            <a:custGeom>
              <a:avLst/>
              <a:gdLst>
                <a:gd name="connsiteX0" fmla="*/ 4020 w 24682"/>
                <a:gd name="connsiteY0" fmla="*/ 209 h 11039"/>
                <a:gd name="connsiteX1" fmla="*/ 13514 w 24682"/>
                <a:gd name="connsiteY1" fmla="*/ 772 h 11039"/>
                <a:gd name="connsiteX2" fmla="*/ 19063 w 24682"/>
                <a:gd name="connsiteY2" fmla="*/ 1904 h 11039"/>
                <a:gd name="connsiteX3" fmla="*/ 23167 w 24682"/>
                <a:gd name="connsiteY3" fmla="*/ 2224 h 11039"/>
                <a:gd name="connsiteX4" fmla="*/ 24779 w 24682"/>
                <a:gd name="connsiteY4" fmla="*/ 3508 h 11039"/>
                <a:gd name="connsiteX5" fmla="*/ 24695 w 24682"/>
                <a:gd name="connsiteY5" fmla="*/ 7529 h 11039"/>
                <a:gd name="connsiteX6" fmla="*/ 23570 w 24682"/>
                <a:gd name="connsiteY6" fmla="*/ 10425 h 11039"/>
                <a:gd name="connsiteX7" fmla="*/ 19466 w 24682"/>
                <a:gd name="connsiteY7" fmla="*/ 11231 h 11039"/>
                <a:gd name="connsiteX8" fmla="*/ 13597 w 24682"/>
                <a:gd name="connsiteY8" fmla="*/ 10912 h 11039"/>
                <a:gd name="connsiteX9" fmla="*/ 6840 w 24682"/>
                <a:gd name="connsiteY9" fmla="*/ 10752 h 11039"/>
                <a:gd name="connsiteX10" fmla="*/ 1207 w 24682"/>
                <a:gd name="connsiteY10" fmla="*/ 10752 h 11039"/>
                <a:gd name="connsiteX11" fmla="*/ 242 w 24682"/>
                <a:gd name="connsiteY11" fmla="*/ 8578 h 11039"/>
                <a:gd name="connsiteX12" fmla="*/ 1047 w 24682"/>
                <a:gd name="connsiteY12" fmla="*/ 3675 h 11039"/>
                <a:gd name="connsiteX13" fmla="*/ 1770 w 24682"/>
                <a:gd name="connsiteY13" fmla="*/ 1099 h 11039"/>
                <a:gd name="connsiteX14" fmla="*/ 4020 w 24682"/>
                <a:gd name="connsiteY14" fmla="*/ 209 h 1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682" h="11039">
                  <a:moveTo>
                    <a:pt x="4020" y="209"/>
                  </a:moveTo>
                  <a:cubicBezTo>
                    <a:pt x="4020" y="209"/>
                    <a:pt x="10458" y="293"/>
                    <a:pt x="13514" y="772"/>
                  </a:cubicBezTo>
                  <a:cubicBezTo>
                    <a:pt x="16569" y="1258"/>
                    <a:pt x="17694" y="1821"/>
                    <a:pt x="19063" y="1904"/>
                  </a:cubicBezTo>
                  <a:cubicBezTo>
                    <a:pt x="20431" y="1980"/>
                    <a:pt x="23167" y="2224"/>
                    <a:pt x="23167" y="2224"/>
                  </a:cubicBezTo>
                  <a:cubicBezTo>
                    <a:pt x="23167" y="2224"/>
                    <a:pt x="24695" y="2383"/>
                    <a:pt x="24779" y="3508"/>
                  </a:cubicBezTo>
                  <a:cubicBezTo>
                    <a:pt x="24855" y="4633"/>
                    <a:pt x="24695" y="6001"/>
                    <a:pt x="24695" y="7529"/>
                  </a:cubicBezTo>
                  <a:cubicBezTo>
                    <a:pt x="24695" y="9065"/>
                    <a:pt x="23570" y="10425"/>
                    <a:pt x="23570" y="10425"/>
                  </a:cubicBezTo>
                  <a:cubicBezTo>
                    <a:pt x="23570" y="10425"/>
                    <a:pt x="22118" y="11391"/>
                    <a:pt x="19466" y="11231"/>
                  </a:cubicBezTo>
                  <a:cubicBezTo>
                    <a:pt x="16813" y="11072"/>
                    <a:pt x="16493" y="11072"/>
                    <a:pt x="13597" y="10912"/>
                  </a:cubicBezTo>
                  <a:cubicBezTo>
                    <a:pt x="10701" y="10752"/>
                    <a:pt x="7638" y="10752"/>
                    <a:pt x="6840" y="10752"/>
                  </a:cubicBezTo>
                  <a:lnTo>
                    <a:pt x="1207" y="10752"/>
                  </a:lnTo>
                  <a:cubicBezTo>
                    <a:pt x="1207" y="10752"/>
                    <a:pt x="-321" y="11072"/>
                    <a:pt x="242" y="8578"/>
                  </a:cubicBezTo>
                  <a:cubicBezTo>
                    <a:pt x="804" y="6085"/>
                    <a:pt x="721" y="4793"/>
                    <a:pt x="1047" y="3675"/>
                  </a:cubicBezTo>
                  <a:cubicBezTo>
                    <a:pt x="1367" y="2543"/>
                    <a:pt x="1123" y="1661"/>
                    <a:pt x="1770" y="1099"/>
                  </a:cubicBezTo>
                  <a:cubicBezTo>
                    <a:pt x="2408" y="529"/>
                    <a:pt x="4020" y="209"/>
                    <a:pt x="4020" y="209"/>
                  </a:cubicBezTo>
                  <a:close/>
                </a:path>
              </a:pathLst>
            </a:custGeom>
            <a:solidFill>
              <a:srgbClr val="231F20"/>
            </a:solidFill>
            <a:ln w="7575" cap="flat">
              <a:noFill/>
              <a:prstDash val="solid"/>
              <a:round/>
            </a:ln>
          </p:spPr>
          <p:txBody>
            <a:bodyPr rtlCol="0" anchor="ctr"/>
            <a:lstStyle/>
            <a:p>
              <a:endParaRPr lang="en-GB"/>
            </a:p>
          </p:txBody>
        </p:sp>
        <p:sp>
          <p:nvSpPr>
            <p:cNvPr id="618" name="Freeform: Shape 617">
              <a:extLst>
                <a:ext uri="{FF2B5EF4-FFF2-40B4-BE49-F238E27FC236}">
                  <a16:creationId xmlns:a16="http://schemas.microsoft.com/office/drawing/2014/main" id="{8BBF8BDA-E8E0-434B-B278-1AAEF4605210}"/>
                </a:ext>
              </a:extLst>
            </p:cNvPr>
            <p:cNvSpPr/>
            <p:nvPr/>
          </p:nvSpPr>
          <p:spPr>
            <a:xfrm>
              <a:off x="7123704" y="3814423"/>
              <a:ext cx="24065" cy="16890"/>
            </a:xfrm>
            <a:custGeom>
              <a:avLst/>
              <a:gdLst>
                <a:gd name="connsiteX0" fmla="*/ 6077 w 24065"/>
                <a:gd name="connsiteY0" fmla="*/ 277 h 16890"/>
                <a:gd name="connsiteX1" fmla="*/ 14043 w 24065"/>
                <a:gd name="connsiteY1" fmla="*/ 1653 h 16890"/>
                <a:gd name="connsiteX2" fmla="*/ 16696 w 24065"/>
                <a:gd name="connsiteY2" fmla="*/ 1486 h 16890"/>
                <a:gd name="connsiteX3" fmla="*/ 20155 w 24065"/>
                <a:gd name="connsiteY3" fmla="*/ 2291 h 16890"/>
                <a:gd name="connsiteX4" fmla="*/ 22732 w 24065"/>
                <a:gd name="connsiteY4" fmla="*/ 3097 h 16890"/>
                <a:gd name="connsiteX5" fmla="*/ 24176 w 24065"/>
                <a:gd name="connsiteY5" fmla="*/ 5750 h 16890"/>
                <a:gd name="connsiteX6" fmla="*/ 23530 w 24065"/>
                <a:gd name="connsiteY6" fmla="*/ 11056 h 16890"/>
                <a:gd name="connsiteX7" fmla="*/ 22732 w 24065"/>
                <a:gd name="connsiteY7" fmla="*/ 17091 h 16890"/>
                <a:gd name="connsiteX8" fmla="*/ 361 w 24065"/>
                <a:gd name="connsiteY8" fmla="*/ 15966 h 16890"/>
                <a:gd name="connsiteX9" fmla="*/ 688 w 24065"/>
                <a:gd name="connsiteY9" fmla="*/ 12910 h 16890"/>
                <a:gd name="connsiteX10" fmla="*/ 2132 w 24065"/>
                <a:gd name="connsiteY10" fmla="*/ 8160 h 16890"/>
                <a:gd name="connsiteX11" fmla="*/ 3264 w 24065"/>
                <a:gd name="connsiteY11" fmla="*/ 5111 h 16890"/>
                <a:gd name="connsiteX12" fmla="*/ 4466 w 24065"/>
                <a:gd name="connsiteY12" fmla="*/ 2611 h 16890"/>
                <a:gd name="connsiteX13" fmla="*/ 4868 w 24065"/>
                <a:gd name="connsiteY13" fmla="*/ 201 h 16890"/>
                <a:gd name="connsiteX14" fmla="*/ 6077 w 24065"/>
                <a:gd name="connsiteY14" fmla="*/ 277 h 1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65" h="16890">
                  <a:moveTo>
                    <a:pt x="6077" y="277"/>
                  </a:moveTo>
                  <a:cubicBezTo>
                    <a:pt x="6077" y="277"/>
                    <a:pt x="12356" y="1653"/>
                    <a:pt x="14043" y="1653"/>
                  </a:cubicBezTo>
                  <a:cubicBezTo>
                    <a:pt x="15731" y="1653"/>
                    <a:pt x="15244" y="1007"/>
                    <a:pt x="16696" y="1486"/>
                  </a:cubicBezTo>
                  <a:cubicBezTo>
                    <a:pt x="18140" y="1972"/>
                    <a:pt x="19106" y="1889"/>
                    <a:pt x="20155" y="2291"/>
                  </a:cubicBezTo>
                  <a:cubicBezTo>
                    <a:pt x="21204" y="2694"/>
                    <a:pt x="21766" y="3097"/>
                    <a:pt x="22732" y="3097"/>
                  </a:cubicBezTo>
                  <a:cubicBezTo>
                    <a:pt x="23697" y="3097"/>
                    <a:pt x="24259" y="3500"/>
                    <a:pt x="24176" y="5750"/>
                  </a:cubicBezTo>
                  <a:cubicBezTo>
                    <a:pt x="24100" y="8000"/>
                    <a:pt x="23530" y="8965"/>
                    <a:pt x="23530" y="11056"/>
                  </a:cubicBezTo>
                  <a:cubicBezTo>
                    <a:pt x="23530" y="13154"/>
                    <a:pt x="22732" y="17091"/>
                    <a:pt x="22732" y="17091"/>
                  </a:cubicBezTo>
                  <a:lnTo>
                    <a:pt x="361" y="15966"/>
                  </a:lnTo>
                  <a:cubicBezTo>
                    <a:pt x="361" y="15966"/>
                    <a:pt x="-361" y="14841"/>
                    <a:pt x="688" y="12910"/>
                  </a:cubicBezTo>
                  <a:cubicBezTo>
                    <a:pt x="1737" y="10980"/>
                    <a:pt x="1896" y="9535"/>
                    <a:pt x="2132" y="8160"/>
                  </a:cubicBezTo>
                  <a:cubicBezTo>
                    <a:pt x="2375" y="6799"/>
                    <a:pt x="2702" y="5834"/>
                    <a:pt x="3264" y="5111"/>
                  </a:cubicBezTo>
                  <a:cubicBezTo>
                    <a:pt x="3827" y="4382"/>
                    <a:pt x="4306" y="3173"/>
                    <a:pt x="4466" y="2611"/>
                  </a:cubicBezTo>
                  <a:cubicBezTo>
                    <a:pt x="4625" y="2048"/>
                    <a:pt x="4868" y="201"/>
                    <a:pt x="4868" y="201"/>
                  </a:cubicBezTo>
                  <a:lnTo>
                    <a:pt x="6077" y="277"/>
                  </a:lnTo>
                  <a:close/>
                </a:path>
              </a:pathLst>
            </a:custGeom>
            <a:solidFill>
              <a:srgbClr val="231F20"/>
            </a:solidFill>
            <a:ln w="7575" cap="flat">
              <a:noFill/>
              <a:prstDash val="solid"/>
              <a:round/>
            </a:ln>
          </p:spPr>
          <p:txBody>
            <a:bodyPr rtlCol="0" anchor="ctr"/>
            <a:lstStyle/>
            <a:p>
              <a:endParaRPr lang="en-GB"/>
            </a:p>
          </p:txBody>
        </p:sp>
        <p:sp>
          <p:nvSpPr>
            <p:cNvPr id="619" name="Freeform: Shape 618">
              <a:extLst>
                <a:ext uri="{FF2B5EF4-FFF2-40B4-BE49-F238E27FC236}">
                  <a16:creationId xmlns:a16="http://schemas.microsoft.com/office/drawing/2014/main" id="{1666BBE5-F4FD-4563-9193-EBC65C86CEA4}"/>
                </a:ext>
              </a:extLst>
            </p:cNvPr>
            <p:cNvSpPr/>
            <p:nvPr/>
          </p:nvSpPr>
          <p:spPr>
            <a:xfrm>
              <a:off x="7151482" y="3825278"/>
              <a:ext cx="7741" cy="12637"/>
            </a:xfrm>
            <a:custGeom>
              <a:avLst/>
              <a:gdLst>
                <a:gd name="connsiteX0" fmla="*/ 3164 w 7741"/>
                <a:gd name="connsiteY0" fmla="*/ 288 h 12637"/>
                <a:gd name="connsiteX1" fmla="*/ 7588 w 7741"/>
                <a:gd name="connsiteY1" fmla="*/ 4796 h 12637"/>
                <a:gd name="connsiteX2" fmla="*/ 7831 w 7741"/>
                <a:gd name="connsiteY2" fmla="*/ 6886 h 12637"/>
                <a:gd name="connsiteX3" fmla="*/ 7025 w 7741"/>
                <a:gd name="connsiteY3" fmla="*/ 11797 h 12637"/>
                <a:gd name="connsiteX4" fmla="*/ 6706 w 7741"/>
                <a:gd name="connsiteY4" fmla="*/ 12838 h 12637"/>
                <a:gd name="connsiteX5" fmla="*/ 3323 w 7741"/>
                <a:gd name="connsiteY5" fmla="*/ 11470 h 12637"/>
                <a:gd name="connsiteX6" fmla="*/ 1309 w 7741"/>
                <a:gd name="connsiteY6" fmla="*/ 9782 h 12637"/>
                <a:gd name="connsiteX7" fmla="*/ 587 w 7741"/>
                <a:gd name="connsiteY7" fmla="*/ 8338 h 12637"/>
                <a:gd name="connsiteX8" fmla="*/ 184 w 7741"/>
                <a:gd name="connsiteY8" fmla="*/ 4796 h 12637"/>
                <a:gd name="connsiteX9" fmla="*/ 1073 w 7741"/>
                <a:gd name="connsiteY9" fmla="*/ 1254 h 12637"/>
                <a:gd name="connsiteX10" fmla="*/ 2518 w 7741"/>
                <a:gd name="connsiteY10" fmla="*/ 205 h 12637"/>
                <a:gd name="connsiteX11" fmla="*/ 3164 w 7741"/>
                <a:gd name="connsiteY11" fmla="*/ 288 h 1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41" h="12637">
                  <a:moveTo>
                    <a:pt x="3164" y="288"/>
                  </a:moveTo>
                  <a:lnTo>
                    <a:pt x="7588" y="4796"/>
                  </a:lnTo>
                  <a:cubicBezTo>
                    <a:pt x="7588" y="4796"/>
                    <a:pt x="7991" y="5039"/>
                    <a:pt x="7831" y="6886"/>
                  </a:cubicBezTo>
                  <a:cubicBezTo>
                    <a:pt x="7671" y="8733"/>
                    <a:pt x="7025" y="11797"/>
                    <a:pt x="7025" y="11797"/>
                  </a:cubicBezTo>
                  <a:cubicBezTo>
                    <a:pt x="7025" y="11797"/>
                    <a:pt x="7588" y="12922"/>
                    <a:pt x="6706" y="12838"/>
                  </a:cubicBezTo>
                  <a:cubicBezTo>
                    <a:pt x="5817" y="12762"/>
                    <a:pt x="3726" y="12032"/>
                    <a:pt x="3323" y="11470"/>
                  </a:cubicBezTo>
                  <a:cubicBezTo>
                    <a:pt x="2920" y="10907"/>
                    <a:pt x="1476" y="10102"/>
                    <a:pt x="1309" y="9782"/>
                  </a:cubicBezTo>
                  <a:cubicBezTo>
                    <a:pt x="1149" y="9463"/>
                    <a:pt x="670" y="8657"/>
                    <a:pt x="587" y="8338"/>
                  </a:cubicBezTo>
                  <a:cubicBezTo>
                    <a:pt x="511" y="8011"/>
                    <a:pt x="-52" y="6004"/>
                    <a:pt x="184" y="4796"/>
                  </a:cubicBezTo>
                  <a:cubicBezTo>
                    <a:pt x="427" y="3587"/>
                    <a:pt x="427" y="1976"/>
                    <a:pt x="1073" y="1254"/>
                  </a:cubicBezTo>
                  <a:cubicBezTo>
                    <a:pt x="1712" y="532"/>
                    <a:pt x="2518" y="205"/>
                    <a:pt x="2518" y="205"/>
                  </a:cubicBezTo>
                  <a:lnTo>
                    <a:pt x="3164" y="288"/>
                  </a:lnTo>
                  <a:close/>
                </a:path>
              </a:pathLst>
            </a:custGeom>
            <a:solidFill>
              <a:srgbClr val="231F20"/>
            </a:solidFill>
            <a:ln w="7575" cap="flat">
              <a:noFill/>
              <a:prstDash val="solid"/>
              <a:round/>
            </a:ln>
          </p:spPr>
          <p:txBody>
            <a:bodyPr rtlCol="0" anchor="ctr"/>
            <a:lstStyle/>
            <a:p>
              <a:endParaRPr lang="en-GB"/>
            </a:p>
          </p:txBody>
        </p:sp>
        <p:sp>
          <p:nvSpPr>
            <p:cNvPr id="620" name="Freeform: Shape 619">
              <a:extLst>
                <a:ext uri="{FF2B5EF4-FFF2-40B4-BE49-F238E27FC236}">
                  <a16:creationId xmlns:a16="http://schemas.microsoft.com/office/drawing/2014/main" id="{FF015CA9-0EB2-4E92-9A08-E4D1E1573272}"/>
                </a:ext>
              </a:extLst>
            </p:cNvPr>
            <p:cNvSpPr/>
            <p:nvPr/>
          </p:nvSpPr>
          <p:spPr>
            <a:xfrm>
              <a:off x="7149757" y="3842810"/>
              <a:ext cx="7014" cy="9102"/>
            </a:xfrm>
            <a:custGeom>
              <a:avLst/>
              <a:gdLst>
                <a:gd name="connsiteX0" fmla="*/ 3276 w 7014"/>
                <a:gd name="connsiteY0" fmla="*/ 223 h 9102"/>
                <a:gd name="connsiteX1" fmla="*/ 6658 w 7014"/>
                <a:gd name="connsiteY1" fmla="*/ 4001 h 9102"/>
                <a:gd name="connsiteX2" fmla="*/ 7137 w 7014"/>
                <a:gd name="connsiteY2" fmla="*/ 6099 h 9102"/>
                <a:gd name="connsiteX3" fmla="*/ 6491 w 7014"/>
                <a:gd name="connsiteY3" fmla="*/ 9314 h 9102"/>
                <a:gd name="connsiteX4" fmla="*/ 3359 w 7014"/>
                <a:gd name="connsiteY4" fmla="*/ 8106 h 9102"/>
                <a:gd name="connsiteX5" fmla="*/ 866 w 7014"/>
                <a:gd name="connsiteY5" fmla="*/ 6175 h 9102"/>
                <a:gd name="connsiteX6" fmla="*/ 220 w 7014"/>
                <a:gd name="connsiteY6" fmla="*/ 3203 h 9102"/>
                <a:gd name="connsiteX7" fmla="*/ 1588 w 7014"/>
                <a:gd name="connsiteY7" fmla="*/ 383 h 9102"/>
                <a:gd name="connsiteX8" fmla="*/ 3276 w 7014"/>
                <a:gd name="connsiteY8" fmla="*/ 223 h 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4" h="9102">
                  <a:moveTo>
                    <a:pt x="3276" y="223"/>
                  </a:moveTo>
                  <a:lnTo>
                    <a:pt x="6658" y="4001"/>
                  </a:lnTo>
                  <a:cubicBezTo>
                    <a:pt x="6658" y="4001"/>
                    <a:pt x="7137" y="4160"/>
                    <a:pt x="7137" y="6099"/>
                  </a:cubicBezTo>
                  <a:cubicBezTo>
                    <a:pt x="7137" y="8029"/>
                    <a:pt x="7221" y="9314"/>
                    <a:pt x="6491" y="9314"/>
                  </a:cubicBezTo>
                  <a:cubicBezTo>
                    <a:pt x="5769" y="9314"/>
                    <a:pt x="3998" y="8752"/>
                    <a:pt x="3359" y="8106"/>
                  </a:cubicBezTo>
                  <a:cubicBezTo>
                    <a:pt x="2713" y="7467"/>
                    <a:pt x="1261" y="6981"/>
                    <a:pt x="866" y="6175"/>
                  </a:cubicBezTo>
                  <a:cubicBezTo>
                    <a:pt x="463" y="5377"/>
                    <a:pt x="-99" y="4571"/>
                    <a:pt x="220" y="3203"/>
                  </a:cubicBezTo>
                  <a:cubicBezTo>
                    <a:pt x="539" y="1834"/>
                    <a:pt x="1102" y="626"/>
                    <a:pt x="1588" y="383"/>
                  </a:cubicBezTo>
                  <a:cubicBezTo>
                    <a:pt x="2067" y="147"/>
                    <a:pt x="3276" y="223"/>
                    <a:pt x="3276" y="223"/>
                  </a:cubicBezTo>
                  <a:close/>
                </a:path>
              </a:pathLst>
            </a:custGeom>
            <a:solidFill>
              <a:srgbClr val="231F20"/>
            </a:solidFill>
            <a:ln w="7575" cap="flat">
              <a:noFill/>
              <a:prstDash val="solid"/>
              <a:round/>
            </a:ln>
          </p:spPr>
          <p:txBody>
            <a:bodyPr rtlCol="0" anchor="ctr"/>
            <a:lstStyle/>
            <a:p>
              <a:endParaRPr lang="en-GB"/>
            </a:p>
          </p:txBody>
        </p:sp>
        <p:sp>
          <p:nvSpPr>
            <p:cNvPr id="621" name="Freeform: Shape 620">
              <a:extLst>
                <a:ext uri="{FF2B5EF4-FFF2-40B4-BE49-F238E27FC236}">
                  <a16:creationId xmlns:a16="http://schemas.microsoft.com/office/drawing/2014/main" id="{49F92C9C-A041-445A-AD82-5094675B875B}"/>
                </a:ext>
              </a:extLst>
            </p:cNvPr>
            <p:cNvSpPr/>
            <p:nvPr/>
          </p:nvSpPr>
          <p:spPr>
            <a:xfrm>
              <a:off x="7149122" y="3857705"/>
              <a:ext cx="5638" cy="9973"/>
            </a:xfrm>
            <a:custGeom>
              <a:avLst/>
              <a:gdLst>
                <a:gd name="connsiteX0" fmla="*/ 1980 w 5638"/>
                <a:gd name="connsiteY0" fmla="*/ 377 h 9973"/>
                <a:gd name="connsiteX1" fmla="*/ 4314 w 5638"/>
                <a:gd name="connsiteY1" fmla="*/ 2148 h 9973"/>
                <a:gd name="connsiteX2" fmla="*/ 5598 w 5638"/>
                <a:gd name="connsiteY2" fmla="*/ 4725 h 9973"/>
                <a:gd name="connsiteX3" fmla="*/ 5598 w 5638"/>
                <a:gd name="connsiteY3" fmla="*/ 9066 h 9973"/>
                <a:gd name="connsiteX4" fmla="*/ 4709 w 5638"/>
                <a:gd name="connsiteY4" fmla="*/ 10191 h 9973"/>
                <a:gd name="connsiteX5" fmla="*/ 3348 w 5638"/>
                <a:gd name="connsiteY5" fmla="*/ 9225 h 9973"/>
                <a:gd name="connsiteX6" fmla="*/ 2140 w 5638"/>
                <a:gd name="connsiteY6" fmla="*/ 7621 h 9973"/>
                <a:gd name="connsiteX7" fmla="*/ 771 w 5638"/>
                <a:gd name="connsiteY7" fmla="*/ 5044 h 9973"/>
                <a:gd name="connsiteX8" fmla="*/ 125 w 5638"/>
                <a:gd name="connsiteY8" fmla="*/ 2711 h 9973"/>
                <a:gd name="connsiteX9" fmla="*/ 452 w 5638"/>
                <a:gd name="connsiteY9" fmla="*/ 1099 h 9973"/>
                <a:gd name="connsiteX10" fmla="*/ 1501 w 5638"/>
                <a:gd name="connsiteY10" fmla="*/ 218 h 9973"/>
                <a:gd name="connsiteX11" fmla="*/ 1980 w 5638"/>
                <a:gd name="connsiteY11" fmla="*/ 377 h 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38" h="9973">
                  <a:moveTo>
                    <a:pt x="1980" y="377"/>
                  </a:moveTo>
                  <a:cubicBezTo>
                    <a:pt x="1980" y="377"/>
                    <a:pt x="3508" y="1426"/>
                    <a:pt x="4314" y="2148"/>
                  </a:cubicBezTo>
                  <a:cubicBezTo>
                    <a:pt x="5119" y="2871"/>
                    <a:pt x="5515" y="2954"/>
                    <a:pt x="5598" y="4725"/>
                  </a:cubicBezTo>
                  <a:cubicBezTo>
                    <a:pt x="5682" y="6489"/>
                    <a:pt x="5925" y="8260"/>
                    <a:pt x="5598" y="9066"/>
                  </a:cubicBezTo>
                  <a:cubicBezTo>
                    <a:pt x="5279" y="9871"/>
                    <a:pt x="5439" y="10191"/>
                    <a:pt x="4709" y="10191"/>
                  </a:cubicBezTo>
                  <a:cubicBezTo>
                    <a:pt x="3987" y="10191"/>
                    <a:pt x="3667" y="9704"/>
                    <a:pt x="3348" y="9225"/>
                  </a:cubicBezTo>
                  <a:cubicBezTo>
                    <a:pt x="3021" y="8746"/>
                    <a:pt x="2466" y="8260"/>
                    <a:pt x="2140" y="7621"/>
                  </a:cubicBezTo>
                  <a:cubicBezTo>
                    <a:pt x="1820" y="6975"/>
                    <a:pt x="931" y="5850"/>
                    <a:pt x="771" y="5044"/>
                  </a:cubicBezTo>
                  <a:cubicBezTo>
                    <a:pt x="612" y="4239"/>
                    <a:pt x="125" y="3197"/>
                    <a:pt x="125" y="2711"/>
                  </a:cubicBezTo>
                  <a:cubicBezTo>
                    <a:pt x="125" y="2232"/>
                    <a:pt x="125" y="1586"/>
                    <a:pt x="452" y="1099"/>
                  </a:cubicBezTo>
                  <a:cubicBezTo>
                    <a:pt x="771" y="620"/>
                    <a:pt x="1501" y="218"/>
                    <a:pt x="1501" y="218"/>
                  </a:cubicBezTo>
                  <a:lnTo>
                    <a:pt x="1980" y="377"/>
                  </a:lnTo>
                  <a:close/>
                </a:path>
              </a:pathLst>
            </a:custGeom>
            <a:solidFill>
              <a:srgbClr val="231F20"/>
            </a:solidFill>
            <a:ln w="7575" cap="flat">
              <a:noFill/>
              <a:prstDash val="solid"/>
              <a:round/>
            </a:ln>
          </p:spPr>
          <p:txBody>
            <a:bodyPr rtlCol="0" anchor="ctr"/>
            <a:lstStyle/>
            <a:p>
              <a:endParaRPr lang="en-GB"/>
            </a:p>
          </p:txBody>
        </p:sp>
        <p:sp>
          <p:nvSpPr>
            <p:cNvPr id="622" name="Freeform: Shape 621">
              <a:extLst>
                <a:ext uri="{FF2B5EF4-FFF2-40B4-BE49-F238E27FC236}">
                  <a16:creationId xmlns:a16="http://schemas.microsoft.com/office/drawing/2014/main" id="{62AA3B7F-B313-4B5F-90C7-5274053F4885}"/>
                </a:ext>
              </a:extLst>
            </p:cNvPr>
            <p:cNvSpPr/>
            <p:nvPr/>
          </p:nvSpPr>
          <p:spPr>
            <a:xfrm>
              <a:off x="7165586" y="3828015"/>
              <a:ext cx="7555" cy="10862"/>
            </a:xfrm>
            <a:custGeom>
              <a:avLst/>
              <a:gdLst>
                <a:gd name="connsiteX0" fmla="*/ 491 w 7555"/>
                <a:gd name="connsiteY0" fmla="*/ 3345 h 10862"/>
                <a:gd name="connsiteX1" fmla="*/ 2581 w 7555"/>
                <a:gd name="connsiteY1" fmla="*/ 2303 h 10862"/>
                <a:gd name="connsiteX2" fmla="*/ 4991 w 7555"/>
                <a:gd name="connsiteY2" fmla="*/ 1574 h 10862"/>
                <a:gd name="connsiteX3" fmla="*/ 7165 w 7555"/>
                <a:gd name="connsiteY3" fmla="*/ 205 h 10862"/>
                <a:gd name="connsiteX4" fmla="*/ 7643 w 7555"/>
                <a:gd name="connsiteY4" fmla="*/ 1338 h 10862"/>
                <a:gd name="connsiteX5" fmla="*/ 7408 w 7555"/>
                <a:gd name="connsiteY5" fmla="*/ 4797 h 10862"/>
                <a:gd name="connsiteX6" fmla="*/ 7165 w 7555"/>
                <a:gd name="connsiteY6" fmla="*/ 7769 h 10862"/>
                <a:gd name="connsiteX7" fmla="*/ 6845 w 7555"/>
                <a:gd name="connsiteY7" fmla="*/ 8894 h 10862"/>
                <a:gd name="connsiteX8" fmla="*/ 2581 w 7555"/>
                <a:gd name="connsiteY8" fmla="*/ 11068 h 10862"/>
                <a:gd name="connsiteX9" fmla="*/ 1129 w 7555"/>
                <a:gd name="connsiteY9" fmla="*/ 10992 h 10862"/>
                <a:gd name="connsiteX10" fmla="*/ 247 w 7555"/>
                <a:gd name="connsiteY10" fmla="*/ 9943 h 10862"/>
                <a:gd name="connsiteX11" fmla="*/ 164 w 7555"/>
                <a:gd name="connsiteY11" fmla="*/ 7533 h 10862"/>
                <a:gd name="connsiteX12" fmla="*/ 491 w 7555"/>
                <a:gd name="connsiteY12" fmla="*/ 5192 h 10862"/>
                <a:gd name="connsiteX13" fmla="*/ 491 w 7555"/>
                <a:gd name="connsiteY13" fmla="*/ 3345 h 1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5" h="10862">
                  <a:moveTo>
                    <a:pt x="491" y="3345"/>
                  </a:moveTo>
                  <a:cubicBezTo>
                    <a:pt x="491" y="3345"/>
                    <a:pt x="1775" y="2303"/>
                    <a:pt x="2581" y="2303"/>
                  </a:cubicBezTo>
                  <a:cubicBezTo>
                    <a:pt x="3387" y="2303"/>
                    <a:pt x="4512" y="2220"/>
                    <a:pt x="4991" y="1574"/>
                  </a:cubicBezTo>
                  <a:cubicBezTo>
                    <a:pt x="5477" y="928"/>
                    <a:pt x="6921" y="205"/>
                    <a:pt x="7165" y="205"/>
                  </a:cubicBezTo>
                  <a:cubicBezTo>
                    <a:pt x="7408" y="205"/>
                    <a:pt x="7643" y="289"/>
                    <a:pt x="7643" y="1338"/>
                  </a:cubicBezTo>
                  <a:cubicBezTo>
                    <a:pt x="7643" y="2379"/>
                    <a:pt x="7567" y="3748"/>
                    <a:pt x="7408" y="4797"/>
                  </a:cubicBezTo>
                  <a:cubicBezTo>
                    <a:pt x="7248" y="5838"/>
                    <a:pt x="7165" y="7123"/>
                    <a:pt x="7165" y="7769"/>
                  </a:cubicBezTo>
                  <a:cubicBezTo>
                    <a:pt x="7165" y="8415"/>
                    <a:pt x="8533" y="8012"/>
                    <a:pt x="6845" y="8894"/>
                  </a:cubicBezTo>
                  <a:cubicBezTo>
                    <a:pt x="5158" y="9783"/>
                    <a:pt x="2581" y="11068"/>
                    <a:pt x="2581" y="11068"/>
                  </a:cubicBezTo>
                  <a:lnTo>
                    <a:pt x="1129" y="10992"/>
                  </a:lnTo>
                  <a:cubicBezTo>
                    <a:pt x="1129" y="10992"/>
                    <a:pt x="323" y="10581"/>
                    <a:pt x="247" y="9943"/>
                  </a:cubicBezTo>
                  <a:cubicBezTo>
                    <a:pt x="164" y="9297"/>
                    <a:pt x="88" y="8491"/>
                    <a:pt x="164" y="7533"/>
                  </a:cubicBezTo>
                  <a:cubicBezTo>
                    <a:pt x="247" y="6568"/>
                    <a:pt x="491" y="5519"/>
                    <a:pt x="491" y="5192"/>
                  </a:cubicBezTo>
                  <a:lnTo>
                    <a:pt x="491" y="3345"/>
                  </a:lnTo>
                  <a:close/>
                </a:path>
              </a:pathLst>
            </a:custGeom>
            <a:solidFill>
              <a:srgbClr val="231F20"/>
            </a:solidFill>
            <a:ln w="7575" cap="flat">
              <a:noFill/>
              <a:prstDash val="solid"/>
              <a:round/>
            </a:ln>
          </p:spPr>
          <p:txBody>
            <a:bodyPr rtlCol="0" anchor="ctr"/>
            <a:lstStyle/>
            <a:p>
              <a:endParaRPr lang="en-GB"/>
            </a:p>
          </p:txBody>
        </p:sp>
        <p:sp>
          <p:nvSpPr>
            <p:cNvPr id="623" name="Freeform: Shape 622">
              <a:extLst>
                <a:ext uri="{FF2B5EF4-FFF2-40B4-BE49-F238E27FC236}">
                  <a16:creationId xmlns:a16="http://schemas.microsoft.com/office/drawing/2014/main" id="{5994292D-E012-4322-88E1-950ACF9F087A}"/>
                </a:ext>
              </a:extLst>
            </p:cNvPr>
            <p:cNvSpPr/>
            <p:nvPr/>
          </p:nvSpPr>
          <p:spPr>
            <a:xfrm>
              <a:off x="7163678" y="3846105"/>
              <a:ext cx="6861" cy="6841"/>
            </a:xfrm>
            <a:custGeom>
              <a:avLst/>
              <a:gdLst>
                <a:gd name="connsiteX0" fmla="*/ 786 w 6861"/>
                <a:gd name="connsiteY0" fmla="*/ 2235 h 6841"/>
                <a:gd name="connsiteX1" fmla="*/ 5453 w 6861"/>
                <a:gd name="connsiteY1" fmla="*/ 305 h 6841"/>
                <a:gd name="connsiteX2" fmla="*/ 6981 w 6861"/>
                <a:gd name="connsiteY2" fmla="*/ 1437 h 6841"/>
                <a:gd name="connsiteX3" fmla="*/ 6897 w 6861"/>
                <a:gd name="connsiteY3" fmla="*/ 3763 h 6841"/>
                <a:gd name="connsiteX4" fmla="*/ 6494 w 6861"/>
                <a:gd name="connsiteY4" fmla="*/ 5055 h 6841"/>
                <a:gd name="connsiteX5" fmla="*/ 3765 w 6861"/>
                <a:gd name="connsiteY5" fmla="*/ 6416 h 6841"/>
                <a:gd name="connsiteX6" fmla="*/ 626 w 6861"/>
                <a:gd name="connsiteY6" fmla="*/ 6903 h 6841"/>
                <a:gd name="connsiteX7" fmla="*/ 223 w 6861"/>
                <a:gd name="connsiteY7" fmla="*/ 4493 h 6841"/>
                <a:gd name="connsiteX8" fmla="*/ 786 w 6861"/>
                <a:gd name="connsiteY8" fmla="*/ 2235 h 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1" h="6841">
                  <a:moveTo>
                    <a:pt x="786" y="2235"/>
                  </a:moveTo>
                  <a:cubicBezTo>
                    <a:pt x="786" y="2235"/>
                    <a:pt x="4085" y="548"/>
                    <a:pt x="5453" y="305"/>
                  </a:cubicBezTo>
                  <a:cubicBezTo>
                    <a:pt x="6814" y="69"/>
                    <a:pt x="7057" y="229"/>
                    <a:pt x="6981" y="1437"/>
                  </a:cubicBezTo>
                  <a:cubicBezTo>
                    <a:pt x="6897" y="2638"/>
                    <a:pt x="6897" y="3763"/>
                    <a:pt x="6897" y="3763"/>
                  </a:cubicBezTo>
                  <a:cubicBezTo>
                    <a:pt x="6897" y="3763"/>
                    <a:pt x="7140" y="4729"/>
                    <a:pt x="6494" y="5055"/>
                  </a:cubicBezTo>
                  <a:cubicBezTo>
                    <a:pt x="5848" y="5375"/>
                    <a:pt x="4647" y="6256"/>
                    <a:pt x="3765" y="6416"/>
                  </a:cubicBezTo>
                  <a:cubicBezTo>
                    <a:pt x="2876" y="6583"/>
                    <a:pt x="1189" y="7381"/>
                    <a:pt x="626" y="6903"/>
                  </a:cubicBezTo>
                  <a:cubicBezTo>
                    <a:pt x="64" y="6416"/>
                    <a:pt x="64" y="5055"/>
                    <a:pt x="223" y="4493"/>
                  </a:cubicBezTo>
                  <a:cubicBezTo>
                    <a:pt x="383" y="3923"/>
                    <a:pt x="786" y="2235"/>
                    <a:pt x="786" y="2235"/>
                  </a:cubicBezTo>
                  <a:close/>
                </a:path>
              </a:pathLst>
            </a:custGeom>
            <a:solidFill>
              <a:srgbClr val="231F20"/>
            </a:solidFill>
            <a:ln w="7575" cap="flat">
              <a:noFill/>
              <a:prstDash val="solid"/>
              <a:round/>
            </a:ln>
          </p:spPr>
          <p:txBody>
            <a:bodyPr rtlCol="0" anchor="ctr"/>
            <a:lstStyle/>
            <a:p>
              <a:endParaRPr lang="en-GB"/>
            </a:p>
          </p:txBody>
        </p:sp>
        <p:sp>
          <p:nvSpPr>
            <p:cNvPr id="624" name="Freeform: Shape 623">
              <a:extLst>
                <a:ext uri="{FF2B5EF4-FFF2-40B4-BE49-F238E27FC236}">
                  <a16:creationId xmlns:a16="http://schemas.microsoft.com/office/drawing/2014/main" id="{73C3217F-6864-4F70-ADB8-3FB542FEE668}"/>
                </a:ext>
              </a:extLst>
            </p:cNvPr>
            <p:cNvSpPr/>
            <p:nvPr/>
          </p:nvSpPr>
          <p:spPr>
            <a:xfrm>
              <a:off x="7162401" y="3859151"/>
              <a:ext cx="6128" cy="10114"/>
            </a:xfrm>
            <a:custGeom>
              <a:avLst/>
              <a:gdLst>
                <a:gd name="connsiteX0" fmla="*/ 1339 w 6128"/>
                <a:gd name="connsiteY0" fmla="*/ 3113 h 10114"/>
                <a:gd name="connsiteX1" fmla="*/ 4714 w 6128"/>
                <a:gd name="connsiteY1" fmla="*/ 460 h 10114"/>
                <a:gd name="connsiteX2" fmla="*/ 6242 w 6128"/>
                <a:gd name="connsiteY2" fmla="*/ 620 h 10114"/>
                <a:gd name="connsiteX3" fmla="*/ 5361 w 6128"/>
                <a:gd name="connsiteY3" fmla="*/ 3356 h 10114"/>
                <a:gd name="connsiteX4" fmla="*/ 3833 w 6128"/>
                <a:gd name="connsiteY4" fmla="*/ 8426 h 10114"/>
                <a:gd name="connsiteX5" fmla="*/ 1415 w 6128"/>
                <a:gd name="connsiteY5" fmla="*/ 10190 h 10114"/>
                <a:gd name="connsiteX6" fmla="*/ 131 w 6128"/>
                <a:gd name="connsiteY6" fmla="*/ 9065 h 10114"/>
                <a:gd name="connsiteX7" fmla="*/ 534 w 6128"/>
                <a:gd name="connsiteY7" fmla="*/ 4405 h 10114"/>
                <a:gd name="connsiteX8" fmla="*/ 1339 w 6128"/>
                <a:gd name="connsiteY8" fmla="*/ 3113 h 10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28" h="10114">
                  <a:moveTo>
                    <a:pt x="1339" y="3113"/>
                  </a:moveTo>
                  <a:lnTo>
                    <a:pt x="4714" y="460"/>
                  </a:lnTo>
                  <a:cubicBezTo>
                    <a:pt x="4714" y="460"/>
                    <a:pt x="6083" y="-178"/>
                    <a:pt x="6242" y="620"/>
                  </a:cubicBezTo>
                  <a:cubicBezTo>
                    <a:pt x="6402" y="1425"/>
                    <a:pt x="5361" y="3356"/>
                    <a:pt x="5361" y="3356"/>
                  </a:cubicBezTo>
                  <a:cubicBezTo>
                    <a:pt x="5361" y="3356"/>
                    <a:pt x="4555" y="7704"/>
                    <a:pt x="3833" y="8426"/>
                  </a:cubicBezTo>
                  <a:cubicBezTo>
                    <a:pt x="3111" y="9148"/>
                    <a:pt x="2145" y="10030"/>
                    <a:pt x="1415" y="10190"/>
                  </a:cubicBezTo>
                  <a:cubicBezTo>
                    <a:pt x="693" y="10357"/>
                    <a:pt x="131" y="10676"/>
                    <a:pt x="131" y="9065"/>
                  </a:cubicBezTo>
                  <a:cubicBezTo>
                    <a:pt x="131" y="7461"/>
                    <a:pt x="534" y="4405"/>
                    <a:pt x="534" y="4405"/>
                  </a:cubicBezTo>
                  <a:lnTo>
                    <a:pt x="1339" y="3113"/>
                  </a:lnTo>
                  <a:close/>
                </a:path>
              </a:pathLst>
            </a:custGeom>
            <a:solidFill>
              <a:srgbClr val="231F20"/>
            </a:solidFill>
            <a:ln w="7575" cap="flat">
              <a:noFill/>
              <a:prstDash val="solid"/>
              <a:round/>
            </a:ln>
          </p:spPr>
          <p:txBody>
            <a:bodyPr rtlCol="0" anchor="ctr"/>
            <a:lstStyle/>
            <a:p>
              <a:endParaRPr lang="en-GB"/>
            </a:p>
          </p:txBody>
        </p:sp>
        <p:sp>
          <p:nvSpPr>
            <p:cNvPr id="625" name="Freeform: Shape 624">
              <a:extLst>
                <a:ext uri="{FF2B5EF4-FFF2-40B4-BE49-F238E27FC236}">
                  <a16:creationId xmlns:a16="http://schemas.microsoft.com/office/drawing/2014/main" id="{AC4316BC-43E0-46C5-9CA8-8F5944E5F461}"/>
                </a:ext>
              </a:extLst>
            </p:cNvPr>
            <p:cNvSpPr/>
            <p:nvPr/>
          </p:nvSpPr>
          <p:spPr>
            <a:xfrm>
              <a:off x="7121058" y="4053684"/>
              <a:ext cx="77267" cy="42023"/>
            </a:xfrm>
            <a:custGeom>
              <a:avLst/>
              <a:gdLst>
                <a:gd name="connsiteX0" fmla="*/ 128 w 77267"/>
                <a:gd name="connsiteY0" fmla="*/ 29199 h 42023"/>
                <a:gd name="connsiteX1" fmla="*/ 15597 w 77267"/>
                <a:gd name="connsiteY1" fmla="*/ 9177 h 42023"/>
                <a:gd name="connsiteX2" fmla="*/ 34251 w 77267"/>
                <a:gd name="connsiteY2" fmla="*/ 306 h 42023"/>
                <a:gd name="connsiteX3" fmla="*/ 57237 w 77267"/>
                <a:gd name="connsiteY3" fmla="*/ 7808 h 42023"/>
                <a:gd name="connsiteX4" fmla="*/ 73162 w 77267"/>
                <a:gd name="connsiteY4" fmla="*/ 22601 h 42023"/>
                <a:gd name="connsiteX5" fmla="*/ 77373 w 77267"/>
                <a:gd name="connsiteY5" fmla="*/ 31129 h 42023"/>
                <a:gd name="connsiteX6" fmla="*/ 59624 w 77267"/>
                <a:gd name="connsiteY6" fmla="*/ 41939 h 42023"/>
                <a:gd name="connsiteX7" fmla="*/ 57237 w 77267"/>
                <a:gd name="connsiteY7" fmla="*/ 42053 h 42023"/>
                <a:gd name="connsiteX8" fmla="*/ 50518 w 77267"/>
                <a:gd name="connsiteY8" fmla="*/ 33752 h 42023"/>
                <a:gd name="connsiteX9" fmla="*/ 38918 w 77267"/>
                <a:gd name="connsiteY9" fmla="*/ 29655 h 42023"/>
                <a:gd name="connsiteX10" fmla="*/ 27767 w 77267"/>
                <a:gd name="connsiteY10" fmla="*/ 33410 h 42023"/>
                <a:gd name="connsiteX11" fmla="*/ 23221 w 77267"/>
                <a:gd name="connsiteY11" fmla="*/ 38069 h 42023"/>
                <a:gd name="connsiteX12" fmla="*/ 21397 w 77267"/>
                <a:gd name="connsiteY12" fmla="*/ 39210 h 42023"/>
                <a:gd name="connsiteX13" fmla="*/ 699 w 77267"/>
                <a:gd name="connsiteY13" fmla="*/ 30339 h 42023"/>
                <a:gd name="connsiteX14" fmla="*/ 128 w 77267"/>
                <a:gd name="connsiteY14" fmla="*/ 29199 h 4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267" h="42023">
                  <a:moveTo>
                    <a:pt x="128" y="29199"/>
                  </a:moveTo>
                  <a:cubicBezTo>
                    <a:pt x="128" y="29199"/>
                    <a:pt x="6156" y="15205"/>
                    <a:pt x="15597" y="9177"/>
                  </a:cubicBezTo>
                  <a:cubicBezTo>
                    <a:pt x="25038" y="3149"/>
                    <a:pt x="29363" y="306"/>
                    <a:pt x="34251" y="306"/>
                  </a:cubicBezTo>
                  <a:cubicBezTo>
                    <a:pt x="39146" y="306"/>
                    <a:pt x="48139" y="1324"/>
                    <a:pt x="57237" y="7808"/>
                  </a:cubicBezTo>
                  <a:cubicBezTo>
                    <a:pt x="66336" y="14292"/>
                    <a:pt x="70205" y="17705"/>
                    <a:pt x="73162" y="22601"/>
                  </a:cubicBezTo>
                  <a:cubicBezTo>
                    <a:pt x="76119" y="27496"/>
                    <a:pt x="77601" y="30567"/>
                    <a:pt x="77373" y="31129"/>
                  </a:cubicBezTo>
                  <a:cubicBezTo>
                    <a:pt x="77145" y="31707"/>
                    <a:pt x="59624" y="41939"/>
                    <a:pt x="59624" y="41939"/>
                  </a:cubicBezTo>
                  <a:cubicBezTo>
                    <a:pt x="59624" y="41939"/>
                    <a:pt x="57694" y="42737"/>
                    <a:pt x="57237" y="42053"/>
                  </a:cubicBezTo>
                  <a:cubicBezTo>
                    <a:pt x="56781" y="41368"/>
                    <a:pt x="53596" y="36025"/>
                    <a:pt x="50518" y="33752"/>
                  </a:cubicBezTo>
                  <a:cubicBezTo>
                    <a:pt x="47454" y="31471"/>
                    <a:pt x="42901" y="29427"/>
                    <a:pt x="38918" y="29655"/>
                  </a:cubicBezTo>
                  <a:cubicBezTo>
                    <a:pt x="34935" y="29883"/>
                    <a:pt x="31408" y="29769"/>
                    <a:pt x="27767" y="33410"/>
                  </a:cubicBezTo>
                  <a:cubicBezTo>
                    <a:pt x="24126" y="37051"/>
                    <a:pt x="23221" y="38069"/>
                    <a:pt x="23221" y="38069"/>
                  </a:cubicBezTo>
                  <a:cubicBezTo>
                    <a:pt x="23221" y="38069"/>
                    <a:pt x="22423" y="39666"/>
                    <a:pt x="21397" y="39210"/>
                  </a:cubicBezTo>
                  <a:cubicBezTo>
                    <a:pt x="20386" y="38754"/>
                    <a:pt x="699" y="30339"/>
                    <a:pt x="699" y="30339"/>
                  </a:cubicBezTo>
                  <a:lnTo>
                    <a:pt x="128" y="29199"/>
                  </a:lnTo>
                  <a:close/>
                </a:path>
              </a:pathLst>
            </a:custGeom>
            <a:solidFill>
              <a:srgbClr val="231F20"/>
            </a:solidFill>
            <a:ln w="7575" cap="flat">
              <a:noFill/>
              <a:prstDash val="solid"/>
              <a:round/>
            </a:ln>
          </p:spPr>
          <p:txBody>
            <a:bodyPr rtlCol="0" anchor="ctr"/>
            <a:lstStyle/>
            <a:p>
              <a:endParaRPr lang="en-GB"/>
            </a:p>
          </p:txBody>
        </p:sp>
        <p:sp>
          <p:nvSpPr>
            <p:cNvPr id="626" name="Freeform: Shape 625">
              <a:extLst>
                <a:ext uri="{FF2B5EF4-FFF2-40B4-BE49-F238E27FC236}">
                  <a16:creationId xmlns:a16="http://schemas.microsoft.com/office/drawing/2014/main" id="{DAC2ACAF-F8FD-4535-8704-58460A80907A}"/>
                </a:ext>
              </a:extLst>
            </p:cNvPr>
            <p:cNvSpPr/>
            <p:nvPr/>
          </p:nvSpPr>
          <p:spPr>
            <a:xfrm>
              <a:off x="7114266" y="4091964"/>
              <a:ext cx="25549" cy="19794"/>
            </a:xfrm>
            <a:custGeom>
              <a:avLst/>
              <a:gdLst>
                <a:gd name="connsiteX0" fmla="*/ 7545 w 25549"/>
                <a:gd name="connsiteY0" fmla="*/ 728 h 19794"/>
                <a:gd name="connsiteX1" fmla="*/ 23956 w 25549"/>
                <a:gd name="connsiteY1" fmla="*/ 7486 h 19794"/>
                <a:gd name="connsiteX2" fmla="*/ 25644 w 25549"/>
                <a:gd name="connsiteY2" fmla="*/ 9014 h 19794"/>
                <a:gd name="connsiteX3" fmla="*/ 24116 w 25549"/>
                <a:gd name="connsiteY3" fmla="*/ 12792 h 19794"/>
                <a:gd name="connsiteX4" fmla="*/ 23150 w 25549"/>
                <a:gd name="connsiteY4" fmla="*/ 17938 h 19794"/>
                <a:gd name="connsiteX5" fmla="*/ 20900 w 25549"/>
                <a:gd name="connsiteY5" fmla="*/ 20036 h 19794"/>
                <a:gd name="connsiteX6" fmla="*/ 14059 w 25549"/>
                <a:gd name="connsiteY6" fmla="*/ 18181 h 19794"/>
                <a:gd name="connsiteX7" fmla="*/ 7948 w 25549"/>
                <a:gd name="connsiteY7" fmla="*/ 17140 h 19794"/>
                <a:gd name="connsiteX8" fmla="*/ 6176 w 25549"/>
                <a:gd name="connsiteY8" fmla="*/ 16334 h 19794"/>
                <a:gd name="connsiteX9" fmla="*/ 2482 w 25549"/>
                <a:gd name="connsiteY9" fmla="*/ 15688 h 19794"/>
                <a:gd name="connsiteX10" fmla="*/ 141 w 25549"/>
                <a:gd name="connsiteY10" fmla="*/ 15201 h 19794"/>
                <a:gd name="connsiteX11" fmla="*/ 551 w 25549"/>
                <a:gd name="connsiteY11" fmla="*/ 11986 h 19794"/>
                <a:gd name="connsiteX12" fmla="*/ 3288 w 25549"/>
                <a:gd name="connsiteY12" fmla="*/ 1937 h 19794"/>
                <a:gd name="connsiteX13" fmla="*/ 4405 w 25549"/>
                <a:gd name="connsiteY13" fmla="*/ 325 h 19794"/>
                <a:gd name="connsiteX14" fmla="*/ 7545 w 25549"/>
                <a:gd name="connsiteY14" fmla="*/ 728 h 1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49" h="19794">
                  <a:moveTo>
                    <a:pt x="7545" y="728"/>
                  </a:moveTo>
                  <a:lnTo>
                    <a:pt x="23956" y="7486"/>
                  </a:lnTo>
                  <a:cubicBezTo>
                    <a:pt x="23956" y="7486"/>
                    <a:pt x="25887" y="8292"/>
                    <a:pt x="25644" y="9014"/>
                  </a:cubicBezTo>
                  <a:cubicBezTo>
                    <a:pt x="25408" y="9744"/>
                    <a:pt x="24602" y="10625"/>
                    <a:pt x="24116" y="12792"/>
                  </a:cubicBezTo>
                  <a:cubicBezTo>
                    <a:pt x="23637" y="14966"/>
                    <a:pt x="22991" y="17299"/>
                    <a:pt x="23150" y="17938"/>
                  </a:cubicBezTo>
                  <a:cubicBezTo>
                    <a:pt x="23310" y="18584"/>
                    <a:pt x="22671" y="20515"/>
                    <a:pt x="20900" y="20036"/>
                  </a:cubicBezTo>
                  <a:cubicBezTo>
                    <a:pt x="19129" y="19549"/>
                    <a:pt x="15024" y="18181"/>
                    <a:pt x="14059" y="18181"/>
                  </a:cubicBezTo>
                  <a:cubicBezTo>
                    <a:pt x="13101" y="18181"/>
                    <a:pt x="8510" y="17140"/>
                    <a:pt x="7948" y="17140"/>
                  </a:cubicBezTo>
                  <a:cubicBezTo>
                    <a:pt x="7385" y="17140"/>
                    <a:pt x="7545" y="17056"/>
                    <a:pt x="6176" y="16334"/>
                  </a:cubicBezTo>
                  <a:cubicBezTo>
                    <a:pt x="4808" y="15612"/>
                    <a:pt x="3926" y="15847"/>
                    <a:pt x="2482" y="15688"/>
                  </a:cubicBezTo>
                  <a:cubicBezTo>
                    <a:pt x="1030" y="15528"/>
                    <a:pt x="225" y="15771"/>
                    <a:pt x="141" y="15201"/>
                  </a:cubicBezTo>
                  <a:cubicBezTo>
                    <a:pt x="65" y="14646"/>
                    <a:pt x="141" y="13271"/>
                    <a:pt x="551" y="11986"/>
                  </a:cubicBezTo>
                  <a:cubicBezTo>
                    <a:pt x="947" y="10701"/>
                    <a:pt x="3288" y="1937"/>
                    <a:pt x="3288" y="1937"/>
                  </a:cubicBezTo>
                  <a:cubicBezTo>
                    <a:pt x="3288" y="1937"/>
                    <a:pt x="3204" y="409"/>
                    <a:pt x="4405" y="325"/>
                  </a:cubicBezTo>
                  <a:cubicBezTo>
                    <a:pt x="5614" y="249"/>
                    <a:pt x="7545" y="728"/>
                    <a:pt x="7545" y="728"/>
                  </a:cubicBezTo>
                  <a:close/>
                </a:path>
              </a:pathLst>
            </a:custGeom>
            <a:solidFill>
              <a:srgbClr val="231F20"/>
            </a:solidFill>
            <a:ln w="7575" cap="flat">
              <a:noFill/>
              <a:prstDash val="solid"/>
              <a:round/>
            </a:ln>
          </p:spPr>
          <p:txBody>
            <a:bodyPr rtlCol="0" anchor="ctr"/>
            <a:lstStyle/>
            <a:p>
              <a:endParaRPr lang="en-GB"/>
            </a:p>
          </p:txBody>
        </p:sp>
        <p:sp>
          <p:nvSpPr>
            <p:cNvPr id="627" name="Freeform: Shape 626">
              <a:extLst>
                <a:ext uri="{FF2B5EF4-FFF2-40B4-BE49-F238E27FC236}">
                  <a16:creationId xmlns:a16="http://schemas.microsoft.com/office/drawing/2014/main" id="{4FE347B5-614D-4657-8AED-BC38CACB14ED}"/>
                </a:ext>
              </a:extLst>
            </p:cNvPr>
            <p:cNvSpPr/>
            <p:nvPr/>
          </p:nvSpPr>
          <p:spPr>
            <a:xfrm>
              <a:off x="7109762" y="4116425"/>
              <a:ext cx="25059" cy="17703"/>
            </a:xfrm>
            <a:custGeom>
              <a:avLst/>
              <a:gdLst>
                <a:gd name="connsiteX0" fmla="*/ 7867 w 25059"/>
                <a:gd name="connsiteY0" fmla="*/ 1292 h 17703"/>
                <a:gd name="connsiteX1" fmla="*/ 20652 w 25059"/>
                <a:gd name="connsiteY1" fmla="*/ 4348 h 17703"/>
                <a:gd name="connsiteX2" fmla="*/ 23951 w 25059"/>
                <a:gd name="connsiteY2" fmla="*/ 4918 h 17703"/>
                <a:gd name="connsiteX3" fmla="*/ 25160 w 25059"/>
                <a:gd name="connsiteY3" fmla="*/ 5640 h 17703"/>
                <a:gd name="connsiteX4" fmla="*/ 24514 w 25059"/>
                <a:gd name="connsiteY4" fmla="*/ 14572 h 17703"/>
                <a:gd name="connsiteX5" fmla="*/ 23389 w 25059"/>
                <a:gd name="connsiteY5" fmla="*/ 17544 h 17703"/>
                <a:gd name="connsiteX6" fmla="*/ 18805 w 25059"/>
                <a:gd name="connsiteY6" fmla="*/ 18031 h 17703"/>
                <a:gd name="connsiteX7" fmla="*/ 12693 w 25059"/>
                <a:gd name="connsiteY7" fmla="*/ 17947 h 17703"/>
                <a:gd name="connsiteX8" fmla="*/ 8505 w 25059"/>
                <a:gd name="connsiteY8" fmla="*/ 17058 h 17703"/>
                <a:gd name="connsiteX9" fmla="*/ 5046 w 25059"/>
                <a:gd name="connsiteY9" fmla="*/ 16335 h 17703"/>
                <a:gd name="connsiteX10" fmla="*/ 1185 w 25059"/>
                <a:gd name="connsiteY10" fmla="*/ 15857 h 17703"/>
                <a:gd name="connsiteX11" fmla="*/ 144 w 25059"/>
                <a:gd name="connsiteY11" fmla="*/ 13607 h 17703"/>
                <a:gd name="connsiteX12" fmla="*/ 463 w 25059"/>
                <a:gd name="connsiteY12" fmla="*/ 9502 h 17703"/>
                <a:gd name="connsiteX13" fmla="*/ 1588 w 25059"/>
                <a:gd name="connsiteY13" fmla="*/ 4432 h 17703"/>
                <a:gd name="connsiteX14" fmla="*/ 2637 w 25059"/>
                <a:gd name="connsiteY14" fmla="*/ 1376 h 17703"/>
                <a:gd name="connsiteX15" fmla="*/ 4241 w 25059"/>
                <a:gd name="connsiteY15" fmla="*/ 327 h 17703"/>
                <a:gd name="connsiteX16" fmla="*/ 7061 w 25059"/>
                <a:gd name="connsiteY16" fmla="*/ 814 h 17703"/>
                <a:gd name="connsiteX17" fmla="*/ 7867 w 25059"/>
                <a:gd name="connsiteY17" fmla="*/ 1292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059" h="17703">
                  <a:moveTo>
                    <a:pt x="7867" y="1292"/>
                  </a:moveTo>
                  <a:cubicBezTo>
                    <a:pt x="7867" y="1292"/>
                    <a:pt x="18805" y="4272"/>
                    <a:pt x="20652" y="4348"/>
                  </a:cubicBezTo>
                  <a:cubicBezTo>
                    <a:pt x="22507" y="4432"/>
                    <a:pt x="23951" y="4918"/>
                    <a:pt x="23951" y="4918"/>
                  </a:cubicBezTo>
                  <a:cubicBezTo>
                    <a:pt x="23951" y="4918"/>
                    <a:pt x="25319" y="4751"/>
                    <a:pt x="25160" y="5640"/>
                  </a:cubicBezTo>
                  <a:cubicBezTo>
                    <a:pt x="25000" y="6522"/>
                    <a:pt x="24430" y="13120"/>
                    <a:pt x="24514" y="14572"/>
                  </a:cubicBezTo>
                  <a:cubicBezTo>
                    <a:pt x="24597" y="16016"/>
                    <a:pt x="24270" y="17225"/>
                    <a:pt x="23389" y="17544"/>
                  </a:cubicBezTo>
                  <a:cubicBezTo>
                    <a:pt x="22507" y="17863"/>
                    <a:pt x="20812" y="18031"/>
                    <a:pt x="18805" y="18031"/>
                  </a:cubicBezTo>
                  <a:cubicBezTo>
                    <a:pt x="16791" y="18031"/>
                    <a:pt x="14221" y="18031"/>
                    <a:pt x="12693" y="17947"/>
                  </a:cubicBezTo>
                  <a:cubicBezTo>
                    <a:pt x="11158" y="17863"/>
                    <a:pt x="9957" y="17301"/>
                    <a:pt x="8505" y="17058"/>
                  </a:cubicBezTo>
                  <a:cubicBezTo>
                    <a:pt x="7061" y="16822"/>
                    <a:pt x="7380" y="16579"/>
                    <a:pt x="5046" y="16335"/>
                  </a:cubicBezTo>
                  <a:cubicBezTo>
                    <a:pt x="2713" y="16092"/>
                    <a:pt x="1915" y="16503"/>
                    <a:pt x="1185" y="15857"/>
                  </a:cubicBezTo>
                  <a:cubicBezTo>
                    <a:pt x="463" y="15210"/>
                    <a:pt x="-16" y="15370"/>
                    <a:pt x="144" y="13607"/>
                  </a:cubicBezTo>
                  <a:cubicBezTo>
                    <a:pt x="303" y="11835"/>
                    <a:pt x="144" y="11273"/>
                    <a:pt x="463" y="9502"/>
                  </a:cubicBezTo>
                  <a:cubicBezTo>
                    <a:pt x="782" y="7731"/>
                    <a:pt x="1025" y="6279"/>
                    <a:pt x="1588" y="4432"/>
                  </a:cubicBezTo>
                  <a:cubicBezTo>
                    <a:pt x="2150" y="2577"/>
                    <a:pt x="1831" y="2098"/>
                    <a:pt x="2637" y="1376"/>
                  </a:cubicBezTo>
                  <a:cubicBezTo>
                    <a:pt x="3443" y="654"/>
                    <a:pt x="2796" y="327"/>
                    <a:pt x="4241" y="327"/>
                  </a:cubicBezTo>
                  <a:cubicBezTo>
                    <a:pt x="5693" y="327"/>
                    <a:pt x="6498" y="570"/>
                    <a:pt x="7061" y="814"/>
                  </a:cubicBezTo>
                  <a:cubicBezTo>
                    <a:pt x="7623" y="1049"/>
                    <a:pt x="7867" y="1292"/>
                    <a:pt x="7867" y="1292"/>
                  </a:cubicBezTo>
                  <a:close/>
                </a:path>
              </a:pathLst>
            </a:custGeom>
            <a:solidFill>
              <a:srgbClr val="231F20"/>
            </a:solidFill>
            <a:ln w="7575" cap="flat">
              <a:noFill/>
              <a:prstDash val="solid"/>
              <a:round/>
            </a:ln>
          </p:spPr>
          <p:txBody>
            <a:bodyPr rtlCol="0" anchor="ctr"/>
            <a:lstStyle/>
            <a:p>
              <a:endParaRPr lang="en-GB"/>
            </a:p>
          </p:txBody>
        </p:sp>
        <p:sp>
          <p:nvSpPr>
            <p:cNvPr id="628" name="Freeform: Shape 627">
              <a:extLst>
                <a:ext uri="{FF2B5EF4-FFF2-40B4-BE49-F238E27FC236}">
                  <a16:creationId xmlns:a16="http://schemas.microsoft.com/office/drawing/2014/main" id="{006E9A88-0887-4D93-81A6-C265B12F8EDC}"/>
                </a:ext>
              </a:extLst>
            </p:cNvPr>
            <p:cNvSpPr/>
            <p:nvPr/>
          </p:nvSpPr>
          <p:spPr>
            <a:xfrm>
              <a:off x="7110271" y="4141601"/>
              <a:ext cx="25243" cy="16929"/>
            </a:xfrm>
            <a:custGeom>
              <a:avLst/>
              <a:gdLst>
                <a:gd name="connsiteX0" fmla="*/ 113 w 25243"/>
                <a:gd name="connsiteY0" fmla="*/ 337 h 16929"/>
                <a:gd name="connsiteX1" fmla="*/ 23685 w 25243"/>
                <a:gd name="connsiteY1" fmla="*/ 1227 h 16929"/>
                <a:gd name="connsiteX2" fmla="*/ 24491 w 25243"/>
                <a:gd name="connsiteY2" fmla="*/ 11040 h 16929"/>
                <a:gd name="connsiteX3" fmla="*/ 25053 w 25243"/>
                <a:gd name="connsiteY3" fmla="*/ 14499 h 16929"/>
                <a:gd name="connsiteX4" fmla="*/ 11698 w 25243"/>
                <a:gd name="connsiteY4" fmla="*/ 16992 h 16929"/>
                <a:gd name="connsiteX5" fmla="*/ 3731 w 25243"/>
                <a:gd name="connsiteY5" fmla="*/ 17235 h 16929"/>
                <a:gd name="connsiteX6" fmla="*/ 919 w 25243"/>
                <a:gd name="connsiteY6" fmla="*/ 17235 h 16929"/>
                <a:gd name="connsiteX7" fmla="*/ 113 w 25243"/>
                <a:gd name="connsiteY7" fmla="*/ 337 h 16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43" h="16929">
                  <a:moveTo>
                    <a:pt x="113" y="337"/>
                  </a:moveTo>
                  <a:lnTo>
                    <a:pt x="23685" y="1227"/>
                  </a:lnTo>
                  <a:cubicBezTo>
                    <a:pt x="23685" y="1227"/>
                    <a:pt x="23921" y="8706"/>
                    <a:pt x="24491" y="11040"/>
                  </a:cubicBezTo>
                  <a:cubicBezTo>
                    <a:pt x="25053" y="13366"/>
                    <a:pt x="25775" y="14096"/>
                    <a:pt x="25053" y="14499"/>
                  </a:cubicBezTo>
                  <a:cubicBezTo>
                    <a:pt x="24331" y="14902"/>
                    <a:pt x="15316" y="16589"/>
                    <a:pt x="11698" y="16992"/>
                  </a:cubicBezTo>
                  <a:cubicBezTo>
                    <a:pt x="8079" y="17395"/>
                    <a:pt x="5343" y="17235"/>
                    <a:pt x="3731" y="17235"/>
                  </a:cubicBezTo>
                  <a:lnTo>
                    <a:pt x="919" y="17235"/>
                  </a:lnTo>
                  <a:lnTo>
                    <a:pt x="113" y="337"/>
                  </a:lnTo>
                  <a:close/>
                </a:path>
              </a:pathLst>
            </a:custGeom>
            <a:solidFill>
              <a:srgbClr val="231F20"/>
            </a:solidFill>
            <a:ln w="7575" cap="flat">
              <a:noFill/>
              <a:prstDash val="solid"/>
              <a:round/>
            </a:ln>
          </p:spPr>
          <p:txBody>
            <a:bodyPr rtlCol="0" anchor="ctr"/>
            <a:lstStyle/>
            <a:p>
              <a:endParaRPr lang="en-GB"/>
            </a:p>
          </p:txBody>
        </p:sp>
        <p:sp>
          <p:nvSpPr>
            <p:cNvPr id="629" name="Freeform: Shape 628">
              <a:extLst>
                <a:ext uri="{FF2B5EF4-FFF2-40B4-BE49-F238E27FC236}">
                  <a16:creationId xmlns:a16="http://schemas.microsoft.com/office/drawing/2014/main" id="{F48E93C9-BAB5-4372-8C1B-882EED32328C}"/>
                </a:ext>
              </a:extLst>
            </p:cNvPr>
            <p:cNvSpPr/>
            <p:nvPr/>
          </p:nvSpPr>
          <p:spPr>
            <a:xfrm>
              <a:off x="7113570" y="4163641"/>
              <a:ext cx="28582" cy="20440"/>
            </a:xfrm>
            <a:custGeom>
              <a:avLst/>
              <a:gdLst>
                <a:gd name="connsiteX0" fmla="*/ 115 w 28582"/>
                <a:gd name="connsiteY0" fmla="*/ 4212 h 20440"/>
                <a:gd name="connsiteX1" fmla="*/ 23527 w 28582"/>
                <a:gd name="connsiteY1" fmla="*/ 351 h 20440"/>
                <a:gd name="connsiteX2" fmla="*/ 24409 w 28582"/>
                <a:gd name="connsiteY2" fmla="*/ 913 h 20440"/>
                <a:gd name="connsiteX3" fmla="*/ 28590 w 28582"/>
                <a:gd name="connsiteY3" fmla="*/ 11692 h 20440"/>
                <a:gd name="connsiteX4" fmla="*/ 28430 w 28582"/>
                <a:gd name="connsiteY4" fmla="*/ 12574 h 20440"/>
                <a:gd name="connsiteX5" fmla="*/ 5102 w 28582"/>
                <a:gd name="connsiteY5" fmla="*/ 20783 h 20440"/>
                <a:gd name="connsiteX6" fmla="*/ 4380 w 28582"/>
                <a:gd name="connsiteY6" fmla="*/ 19339 h 20440"/>
                <a:gd name="connsiteX7" fmla="*/ 191 w 28582"/>
                <a:gd name="connsiteY7" fmla="*/ 5497 h 20440"/>
                <a:gd name="connsiteX8" fmla="*/ 115 w 28582"/>
                <a:gd name="connsiteY8" fmla="*/ 4212 h 2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2" h="20440">
                  <a:moveTo>
                    <a:pt x="115" y="4212"/>
                  </a:moveTo>
                  <a:lnTo>
                    <a:pt x="23527" y="351"/>
                  </a:lnTo>
                  <a:cubicBezTo>
                    <a:pt x="23527" y="351"/>
                    <a:pt x="24006" y="267"/>
                    <a:pt x="24409" y="913"/>
                  </a:cubicBezTo>
                  <a:cubicBezTo>
                    <a:pt x="24812" y="1559"/>
                    <a:pt x="28590" y="11692"/>
                    <a:pt x="28590" y="11692"/>
                  </a:cubicBezTo>
                  <a:cubicBezTo>
                    <a:pt x="28590" y="11692"/>
                    <a:pt x="28917" y="12414"/>
                    <a:pt x="28430" y="12574"/>
                  </a:cubicBezTo>
                  <a:cubicBezTo>
                    <a:pt x="27951" y="12733"/>
                    <a:pt x="5102" y="20783"/>
                    <a:pt x="5102" y="20783"/>
                  </a:cubicBezTo>
                  <a:cubicBezTo>
                    <a:pt x="5102" y="20783"/>
                    <a:pt x="4942" y="20943"/>
                    <a:pt x="4380" y="19339"/>
                  </a:cubicBezTo>
                  <a:cubicBezTo>
                    <a:pt x="3817" y="17727"/>
                    <a:pt x="191" y="5497"/>
                    <a:pt x="191" y="5497"/>
                  </a:cubicBezTo>
                  <a:lnTo>
                    <a:pt x="115" y="4212"/>
                  </a:lnTo>
                  <a:close/>
                </a:path>
              </a:pathLst>
            </a:custGeom>
            <a:solidFill>
              <a:srgbClr val="231F20"/>
            </a:solidFill>
            <a:ln w="7575" cap="flat">
              <a:noFill/>
              <a:prstDash val="solid"/>
              <a:round/>
            </a:ln>
          </p:spPr>
          <p:txBody>
            <a:bodyPr rtlCol="0" anchor="ctr"/>
            <a:lstStyle/>
            <a:p>
              <a:endParaRPr lang="en-GB"/>
            </a:p>
          </p:txBody>
        </p:sp>
        <p:sp>
          <p:nvSpPr>
            <p:cNvPr id="630" name="Freeform: Shape 629">
              <a:extLst>
                <a:ext uri="{FF2B5EF4-FFF2-40B4-BE49-F238E27FC236}">
                  <a16:creationId xmlns:a16="http://schemas.microsoft.com/office/drawing/2014/main" id="{6E0BCCD7-A4C6-4073-941D-C79DD546D5FC}"/>
                </a:ext>
              </a:extLst>
            </p:cNvPr>
            <p:cNvSpPr/>
            <p:nvPr/>
          </p:nvSpPr>
          <p:spPr>
            <a:xfrm>
              <a:off x="7122259" y="4183112"/>
              <a:ext cx="28510" cy="25183"/>
            </a:xfrm>
            <a:custGeom>
              <a:avLst/>
              <a:gdLst>
                <a:gd name="connsiteX0" fmla="*/ 119 w 28510"/>
                <a:gd name="connsiteY0" fmla="*/ 10816 h 25183"/>
                <a:gd name="connsiteX1" fmla="*/ 22968 w 28510"/>
                <a:gd name="connsiteY1" fmla="*/ 356 h 25183"/>
                <a:gd name="connsiteX2" fmla="*/ 28517 w 28510"/>
                <a:gd name="connsiteY2" fmla="*/ 11857 h 25183"/>
                <a:gd name="connsiteX3" fmla="*/ 28198 w 28510"/>
                <a:gd name="connsiteY3" fmla="*/ 12990 h 25183"/>
                <a:gd name="connsiteX4" fmla="*/ 6800 w 28510"/>
                <a:gd name="connsiteY4" fmla="*/ 25540 h 25183"/>
                <a:gd name="connsiteX5" fmla="*/ 119 w 28510"/>
                <a:gd name="connsiteY5" fmla="*/ 10816 h 25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0" h="25183">
                  <a:moveTo>
                    <a:pt x="119" y="10816"/>
                  </a:moveTo>
                  <a:lnTo>
                    <a:pt x="22968" y="356"/>
                  </a:lnTo>
                  <a:lnTo>
                    <a:pt x="28517" y="11857"/>
                  </a:lnTo>
                  <a:cubicBezTo>
                    <a:pt x="28517" y="11857"/>
                    <a:pt x="28920" y="12747"/>
                    <a:pt x="28198" y="12990"/>
                  </a:cubicBezTo>
                  <a:cubicBezTo>
                    <a:pt x="27468" y="13225"/>
                    <a:pt x="6800" y="25540"/>
                    <a:pt x="6800" y="25540"/>
                  </a:cubicBezTo>
                  <a:lnTo>
                    <a:pt x="119" y="10816"/>
                  </a:lnTo>
                  <a:close/>
                </a:path>
              </a:pathLst>
            </a:custGeom>
            <a:solidFill>
              <a:srgbClr val="231F20"/>
            </a:solidFill>
            <a:ln w="7575" cap="flat">
              <a:noFill/>
              <a:prstDash val="solid"/>
              <a:round/>
            </a:ln>
          </p:spPr>
          <p:txBody>
            <a:bodyPr rtlCol="0" anchor="ctr"/>
            <a:lstStyle/>
            <a:p>
              <a:endParaRPr lang="en-GB"/>
            </a:p>
          </p:txBody>
        </p:sp>
        <p:sp>
          <p:nvSpPr>
            <p:cNvPr id="631" name="Freeform: Shape 630">
              <a:extLst>
                <a:ext uri="{FF2B5EF4-FFF2-40B4-BE49-F238E27FC236}">
                  <a16:creationId xmlns:a16="http://schemas.microsoft.com/office/drawing/2014/main" id="{88CFA920-9664-4DF1-ABEA-BF122AB64166}"/>
                </a:ext>
              </a:extLst>
            </p:cNvPr>
            <p:cNvSpPr/>
            <p:nvPr/>
          </p:nvSpPr>
          <p:spPr>
            <a:xfrm>
              <a:off x="7144849" y="4091515"/>
              <a:ext cx="12285" cy="16868"/>
            </a:xfrm>
            <a:custGeom>
              <a:avLst/>
              <a:gdLst>
                <a:gd name="connsiteX0" fmla="*/ 9309 w 12285"/>
                <a:gd name="connsiteY0" fmla="*/ 454 h 16868"/>
                <a:gd name="connsiteX1" fmla="*/ 5607 w 12285"/>
                <a:gd name="connsiteY1" fmla="*/ 3267 h 16868"/>
                <a:gd name="connsiteX2" fmla="*/ 2475 w 12285"/>
                <a:gd name="connsiteY2" fmla="*/ 8580 h 16868"/>
                <a:gd name="connsiteX3" fmla="*/ 939 w 12285"/>
                <a:gd name="connsiteY3" fmla="*/ 12753 h 16868"/>
                <a:gd name="connsiteX4" fmla="*/ 141 w 12285"/>
                <a:gd name="connsiteY4" fmla="*/ 15817 h 16868"/>
                <a:gd name="connsiteX5" fmla="*/ 704 w 12285"/>
                <a:gd name="connsiteY5" fmla="*/ 17185 h 16868"/>
                <a:gd name="connsiteX6" fmla="*/ 2391 w 12285"/>
                <a:gd name="connsiteY6" fmla="*/ 16220 h 16868"/>
                <a:gd name="connsiteX7" fmla="*/ 5363 w 12285"/>
                <a:gd name="connsiteY7" fmla="*/ 12434 h 16868"/>
                <a:gd name="connsiteX8" fmla="*/ 8184 w 12285"/>
                <a:gd name="connsiteY8" fmla="*/ 9705 h 16868"/>
                <a:gd name="connsiteX9" fmla="*/ 11080 w 12285"/>
                <a:gd name="connsiteY9" fmla="*/ 7691 h 16868"/>
                <a:gd name="connsiteX10" fmla="*/ 11969 w 12285"/>
                <a:gd name="connsiteY10" fmla="*/ 6885 h 16868"/>
                <a:gd name="connsiteX11" fmla="*/ 12288 w 12285"/>
                <a:gd name="connsiteY11" fmla="*/ 4073 h 16868"/>
                <a:gd name="connsiteX12" fmla="*/ 11399 w 12285"/>
                <a:gd name="connsiteY12" fmla="*/ 1260 h 16868"/>
                <a:gd name="connsiteX13" fmla="*/ 10760 w 12285"/>
                <a:gd name="connsiteY13" fmla="*/ 371 h 16868"/>
                <a:gd name="connsiteX14" fmla="*/ 9309 w 12285"/>
                <a:gd name="connsiteY14" fmla="*/ 454 h 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85" h="16868">
                  <a:moveTo>
                    <a:pt x="9309" y="454"/>
                  </a:moveTo>
                  <a:cubicBezTo>
                    <a:pt x="9309" y="454"/>
                    <a:pt x="6739" y="1982"/>
                    <a:pt x="5607" y="3267"/>
                  </a:cubicBezTo>
                  <a:cubicBezTo>
                    <a:pt x="4482" y="4551"/>
                    <a:pt x="3037" y="7212"/>
                    <a:pt x="2475" y="8580"/>
                  </a:cubicBezTo>
                  <a:cubicBezTo>
                    <a:pt x="1905" y="9948"/>
                    <a:pt x="1183" y="11469"/>
                    <a:pt x="939" y="12753"/>
                  </a:cubicBezTo>
                  <a:cubicBezTo>
                    <a:pt x="704" y="14046"/>
                    <a:pt x="141" y="15414"/>
                    <a:pt x="141" y="15817"/>
                  </a:cubicBezTo>
                  <a:cubicBezTo>
                    <a:pt x="141" y="16220"/>
                    <a:pt x="-26" y="17185"/>
                    <a:pt x="704" y="17185"/>
                  </a:cubicBezTo>
                  <a:cubicBezTo>
                    <a:pt x="1426" y="17185"/>
                    <a:pt x="1905" y="16698"/>
                    <a:pt x="2391" y="16220"/>
                  </a:cubicBezTo>
                  <a:cubicBezTo>
                    <a:pt x="2870" y="15733"/>
                    <a:pt x="4565" y="13399"/>
                    <a:pt x="5363" y="12434"/>
                  </a:cubicBezTo>
                  <a:cubicBezTo>
                    <a:pt x="6169" y="11469"/>
                    <a:pt x="6329" y="10914"/>
                    <a:pt x="8184" y="9705"/>
                  </a:cubicBezTo>
                  <a:cubicBezTo>
                    <a:pt x="10031" y="8497"/>
                    <a:pt x="10677" y="8010"/>
                    <a:pt x="11080" y="7691"/>
                  </a:cubicBezTo>
                  <a:cubicBezTo>
                    <a:pt x="11483" y="7372"/>
                    <a:pt x="11969" y="6885"/>
                    <a:pt x="11969" y="6885"/>
                  </a:cubicBezTo>
                  <a:cubicBezTo>
                    <a:pt x="11969" y="6885"/>
                    <a:pt x="12691" y="5038"/>
                    <a:pt x="12288" y="4073"/>
                  </a:cubicBezTo>
                  <a:cubicBezTo>
                    <a:pt x="11885" y="3107"/>
                    <a:pt x="11642" y="1823"/>
                    <a:pt x="11399" y="1260"/>
                  </a:cubicBezTo>
                  <a:cubicBezTo>
                    <a:pt x="11163" y="698"/>
                    <a:pt x="11483" y="538"/>
                    <a:pt x="10760" y="371"/>
                  </a:cubicBezTo>
                  <a:cubicBezTo>
                    <a:pt x="10031" y="211"/>
                    <a:pt x="9309" y="454"/>
                    <a:pt x="9309" y="454"/>
                  </a:cubicBezTo>
                  <a:close/>
                </a:path>
              </a:pathLst>
            </a:custGeom>
            <a:solidFill>
              <a:srgbClr val="231F20"/>
            </a:solidFill>
            <a:ln w="7575" cap="flat">
              <a:noFill/>
              <a:prstDash val="solid"/>
              <a:round/>
            </a:ln>
          </p:spPr>
          <p:txBody>
            <a:bodyPr rtlCol="0" anchor="ctr"/>
            <a:lstStyle/>
            <a:p>
              <a:endParaRPr lang="en-GB"/>
            </a:p>
          </p:txBody>
        </p:sp>
        <p:sp>
          <p:nvSpPr>
            <p:cNvPr id="632" name="Freeform: Shape 631">
              <a:extLst>
                <a:ext uri="{FF2B5EF4-FFF2-40B4-BE49-F238E27FC236}">
                  <a16:creationId xmlns:a16="http://schemas.microsoft.com/office/drawing/2014/main" id="{2C6FABA2-DAE6-4C5C-8EBA-E9B502C60C3C}"/>
                </a:ext>
              </a:extLst>
            </p:cNvPr>
            <p:cNvSpPr/>
            <p:nvPr/>
          </p:nvSpPr>
          <p:spPr>
            <a:xfrm>
              <a:off x="7141160" y="4108946"/>
              <a:ext cx="17107" cy="26253"/>
            </a:xfrm>
            <a:custGeom>
              <a:avLst/>
              <a:gdLst>
                <a:gd name="connsiteX0" fmla="*/ 15254 w 17107"/>
                <a:gd name="connsiteY0" fmla="*/ 326 h 26253"/>
                <a:gd name="connsiteX1" fmla="*/ 530 w 17107"/>
                <a:gd name="connsiteY1" fmla="*/ 13522 h 26253"/>
                <a:gd name="connsiteX2" fmla="*/ 127 w 17107"/>
                <a:gd name="connsiteY2" fmla="*/ 26147 h 26253"/>
                <a:gd name="connsiteX3" fmla="*/ 690 w 17107"/>
                <a:gd name="connsiteY3" fmla="*/ 26550 h 26253"/>
                <a:gd name="connsiteX4" fmla="*/ 16698 w 17107"/>
                <a:gd name="connsiteY4" fmla="*/ 12876 h 26253"/>
                <a:gd name="connsiteX5" fmla="*/ 17185 w 17107"/>
                <a:gd name="connsiteY5" fmla="*/ 9493 h 26253"/>
                <a:gd name="connsiteX6" fmla="*/ 16303 w 17107"/>
                <a:gd name="connsiteY6" fmla="*/ 561 h 26253"/>
                <a:gd name="connsiteX7" fmla="*/ 15254 w 17107"/>
                <a:gd name="connsiteY7" fmla="*/ 326 h 2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7" h="26253">
                  <a:moveTo>
                    <a:pt x="15254" y="326"/>
                  </a:moveTo>
                  <a:lnTo>
                    <a:pt x="530" y="13522"/>
                  </a:lnTo>
                  <a:lnTo>
                    <a:pt x="127" y="26147"/>
                  </a:lnTo>
                  <a:cubicBezTo>
                    <a:pt x="127" y="26147"/>
                    <a:pt x="51" y="26710"/>
                    <a:pt x="690" y="26550"/>
                  </a:cubicBezTo>
                  <a:cubicBezTo>
                    <a:pt x="1336" y="26383"/>
                    <a:pt x="16698" y="12876"/>
                    <a:pt x="16698" y="12876"/>
                  </a:cubicBezTo>
                  <a:cubicBezTo>
                    <a:pt x="16698" y="12876"/>
                    <a:pt x="17420" y="12229"/>
                    <a:pt x="17185" y="9493"/>
                  </a:cubicBezTo>
                  <a:cubicBezTo>
                    <a:pt x="16941" y="6756"/>
                    <a:pt x="16303" y="561"/>
                    <a:pt x="16303" y="561"/>
                  </a:cubicBezTo>
                  <a:lnTo>
                    <a:pt x="15254" y="326"/>
                  </a:lnTo>
                  <a:close/>
                </a:path>
              </a:pathLst>
            </a:custGeom>
            <a:solidFill>
              <a:srgbClr val="231F20"/>
            </a:solidFill>
            <a:ln w="7575" cap="flat">
              <a:noFill/>
              <a:prstDash val="solid"/>
              <a:round/>
            </a:ln>
          </p:spPr>
          <p:txBody>
            <a:bodyPr rtlCol="0" anchor="ctr"/>
            <a:lstStyle/>
            <a:p>
              <a:endParaRPr lang="en-GB"/>
            </a:p>
          </p:txBody>
        </p:sp>
        <p:sp>
          <p:nvSpPr>
            <p:cNvPr id="633" name="Freeform: Shape 632">
              <a:extLst>
                <a:ext uri="{FF2B5EF4-FFF2-40B4-BE49-F238E27FC236}">
                  <a16:creationId xmlns:a16="http://schemas.microsoft.com/office/drawing/2014/main" id="{596F537A-A28A-4C22-959A-81CCA3C125E8}"/>
                </a:ext>
              </a:extLst>
            </p:cNvPr>
            <p:cNvSpPr/>
            <p:nvPr/>
          </p:nvSpPr>
          <p:spPr>
            <a:xfrm>
              <a:off x="7141163" y="4131830"/>
              <a:ext cx="18820" cy="24381"/>
            </a:xfrm>
            <a:custGeom>
              <a:avLst/>
              <a:gdLst>
                <a:gd name="connsiteX0" fmla="*/ 125 w 18820"/>
                <a:gd name="connsiteY0" fmla="*/ 15175 h 24381"/>
                <a:gd name="connsiteX1" fmla="*/ 16855 w 18820"/>
                <a:gd name="connsiteY1" fmla="*/ 619 h 24381"/>
                <a:gd name="connsiteX2" fmla="*/ 18307 w 18820"/>
                <a:gd name="connsiteY2" fmla="*/ 1098 h 24381"/>
                <a:gd name="connsiteX3" fmla="*/ 18946 w 18820"/>
                <a:gd name="connsiteY3" fmla="*/ 10987 h 24381"/>
                <a:gd name="connsiteX4" fmla="*/ 17980 w 18820"/>
                <a:gd name="connsiteY4" fmla="*/ 12842 h 24381"/>
                <a:gd name="connsiteX5" fmla="*/ 3340 w 18820"/>
                <a:gd name="connsiteY5" fmla="*/ 24343 h 24381"/>
                <a:gd name="connsiteX6" fmla="*/ 1653 w 18820"/>
                <a:gd name="connsiteY6" fmla="*/ 24267 h 24381"/>
                <a:gd name="connsiteX7" fmla="*/ 125 w 18820"/>
                <a:gd name="connsiteY7" fmla="*/ 15175 h 24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0" h="24381">
                  <a:moveTo>
                    <a:pt x="125" y="15175"/>
                  </a:moveTo>
                  <a:lnTo>
                    <a:pt x="16855" y="619"/>
                  </a:lnTo>
                  <a:cubicBezTo>
                    <a:pt x="16855" y="619"/>
                    <a:pt x="18147" y="-270"/>
                    <a:pt x="18307" y="1098"/>
                  </a:cubicBezTo>
                  <a:cubicBezTo>
                    <a:pt x="18467" y="2466"/>
                    <a:pt x="18946" y="10987"/>
                    <a:pt x="18946" y="10987"/>
                  </a:cubicBezTo>
                  <a:cubicBezTo>
                    <a:pt x="18946" y="10987"/>
                    <a:pt x="18702" y="12355"/>
                    <a:pt x="17980" y="12842"/>
                  </a:cubicBezTo>
                  <a:cubicBezTo>
                    <a:pt x="17258" y="13321"/>
                    <a:pt x="3340" y="24343"/>
                    <a:pt x="3340" y="24343"/>
                  </a:cubicBezTo>
                  <a:cubicBezTo>
                    <a:pt x="3340" y="24343"/>
                    <a:pt x="1896" y="25232"/>
                    <a:pt x="1653" y="24267"/>
                  </a:cubicBezTo>
                  <a:cubicBezTo>
                    <a:pt x="1417" y="23301"/>
                    <a:pt x="125" y="15175"/>
                    <a:pt x="125" y="15175"/>
                  </a:cubicBezTo>
                  <a:close/>
                </a:path>
              </a:pathLst>
            </a:custGeom>
            <a:solidFill>
              <a:srgbClr val="231F20"/>
            </a:solidFill>
            <a:ln w="7575" cap="flat">
              <a:noFill/>
              <a:prstDash val="solid"/>
              <a:round/>
            </a:ln>
          </p:spPr>
          <p:txBody>
            <a:bodyPr rtlCol="0" anchor="ctr"/>
            <a:lstStyle/>
            <a:p>
              <a:endParaRPr lang="en-GB"/>
            </a:p>
          </p:txBody>
        </p:sp>
        <p:sp>
          <p:nvSpPr>
            <p:cNvPr id="634" name="Freeform: Shape 633">
              <a:extLst>
                <a:ext uri="{FF2B5EF4-FFF2-40B4-BE49-F238E27FC236}">
                  <a16:creationId xmlns:a16="http://schemas.microsoft.com/office/drawing/2014/main" id="{C861DAD6-412A-4C92-94AE-16E11F1FA519}"/>
                </a:ext>
              </a:extLst>
            </p:cNvPr>
            <p:cNvSpPr/>
            <p:nvPr/>
          </p:nvSpPr>
          <p:spPr>
            <a:xfrm>
              <a:off x="7145914" y="4152895"/>
              <a:ext cx="15924" cy="21830"/>
            </a:xfrm>
            <a:custGeom>
              <a:avLst/>
              <a:gdLst>
                <a:gd name="connsiteX0" fmla="*/ 202 w 15924"/>
                <a:gd name="connsiteY0" fmla="*/ 12377 h 21830"/>
                <a:gd name="connsiteX1" fmla="*/ 13717 w 15924"/>
                <a:gd name="connsiteY1" fmla="*/ 557 h 21830"/>
                <a:gd name="connsiteX2" fmla="*/ 15732 w 15924"/>
                <a:gd name="connsiteY2" fmla="*/ 3370 h 21830"/>
                <a:gd name="connsiteX3" fmla="*/ 16051 w 15924"/>
                <a:gd name="connsiteY3" fmla="*/ 10211 h 21830"/>
                <a:gd name="connsiteX4" fmla="*/ 14842 w 15924"/>
                <a:gd name="connsiteY4" fmla="*/ 11982 h 21830"/>
                <a:gd name="connsiteX5" fmla="*/ 4147 w 15924"/>
                <a:gd name="connsiteY5" fmla="*/ 21469 h 21830"/>
                <a:gd name="connsiteX6" fmla="*/ 1973 w 15924"/>
                <a:gd name="connsiteY6" fmla="*/ 21309 h 21830"/>
                <a:gd name="connsiteX7" fmla="*/ 126 w 15924"/>
                <a:gd name="connsiteY7" fmla="*/ 14308 h 21830"/>
                <a:gd name="connsiteX8" fmla="*/ 202 w 15924"/>
                <a:gd name="connsiteY8" fmla="*/ 12377 h 21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24" h="21830">
                  <a:moveTo>
                    <a:pt x="202" y="12377"/>
                  </a:moveTo>
                  <a:lnTo>
                    <a:pt x="13717" y="557"/>
                  </a:lnTo>
                  <a:cubicBezTo>
                    <a:pt x="13717" y="557"/>
                    <a:pt x="15648" y="-811"/>
                    <a:pt x="15732" y="3370"/>
                  </a:cubicBezTo>
                  <a:cubicBezTo>
                    <a:pt x="15808" y="7550"/>
                    <a:pt x="16051" y="10211"/>
                    <a:pt x="16051" y="10211"/>
                  </a:cubicBezTo>
                  <a:cubicBezTo>
                    <a:pt x="16051" y="10211"/>
                    <a:pt x="16051" y="11009"/>
                    <a:pt x="14842" y="11982"/>
                  </a:cubicBezTo>
                  <a:cubicBezTo>
                    <a:pt x="13634" y="12947"/>
                    <a:pt x="4147" y="21469"/>
                    <a:pt x="4147" y="21469"/>
                  </a:cubicBezTo>
                  <a:cubicBezTo>
                    <a:pt x="4147" y="21469"/>
                    <a:pt x="2452" y="23156"/>
                    <a:pt x="1973" y="21309"/>
                  </a:cubicBezTo>
                  <a:cubicBezTo>
                    <a:pt x="1487" y="19462"/>
                    <a:pt x="126" y="14308"/>
                    <a:pt x="126" y="14308"/>
                  </a:cubicBezTo>
                  <a:lnTo>
                    <a:pt x="202" y="12377"/>
                  </a:lnTo>
                  <a:close/>
                </a:path>
              </a:pathLst>
            </a:custGeom>
            <a:solidFill>
              <a:srgbClr val="231F20"/>
            </a:solidFill>
            <a:ln w="7575" cap="flat">
              <a:noFill/>
              <a:prstDash val="solid"/>
              <a:round/>
            </a:ln>
          </p:spPr>
          <p:txBody>
            <a:bodyPr rtlCol="0" anchor="ctr"/>
            <a:lstStyle/>
            <a:p>
              <a:endParaRPr lang="en-GB"/>
            </a:p>
          </p:txBody>
        </p:sp>
        <p:sp>
          <p:nvSpPr>
            <p:cNvPr id="635" name="Freeform: Shape 634">
              <a:extLst>
                <a:ext uri="{FF2B5EF4-FFF2-40B4-BE49-F238E27FC236}">
                  <a16:creationId xmlns:a16="http://schemas.microsoft.com/office/drawing/2014/main" id="{B9AAA8B2-F81B-40AB-9575-76331E974F0F}"/>
                </a:ext>
              </a:extLst>
            </p:cNvPr>
            <p:cNvSpPr/>
            <p:nvPr/>
          </p:nvSpPr>
          <p:spPr>
            <a:xfrm>
              <a:off x="7151490" y="4175229"/>
              <a:ext cx="11633" cy="15924"/>
            </a:xfrm>
            <a:custGeom>
              <a:avLst/>
              <a:gdLst>
                <a:gd name="connsiteX0" fmla="*/ 10955 w 11633"/>
                <a:gd name="connsiteY0" fmla="*/ 594 h 15924"/>
                <a:gd name="connsiteX1" fmla="*/ 11761 w 11633"/>
                <a:gd name="connsiteY1" fmla="*/ 9921 h 15924"/>
                <a:gd name="connsiteX2" fmla="*/ 4525 w 11633"/>
                <a:gd name="connsiteY2" fmla="*/ 16276 h 15924"/>
                <a:gd name="connsiteX3" fmla="*/ 260 w 11633"/>
                <a:gd name="connsiteY3" fmla="*/ 7990 h 15924"/>
                <a:gd name="connsiteX4" fmla="*/ 663 w 11633"/>
                <a:gd name="connsiteY4" fmla="*/ 6379 h 15924"/>
                <a:gd name="connsiteX5" fmla="*/ 9990 w 11633"/>
                <a:gd name="connsiteY5" fmla="*/ 351 h 15924"/>
                <a:gd name="connsiteX6" fmla="*/ 10955 w 11633"/>
                <a:gd name="connsiteY6" fmla="*/ 594 h 15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33" h="15924">
                  <a:moveTo>
                    <a:pt x="10955" y="594"/>
                  </a:moveTo>
                  <a:lnTo>
                    <a:pt x="11761" y="9921"/>
                  </a:lnTo>
                  <a:lnTo>
                    <a:pt x="4525" y="16276"/>
                  </a:lnTo>
                  <a:lnTo>
                    <a:pt x="260" y="7990"/>
                  </a:lnTo>
                  <a:cubicBezTo>
                    <a:pt x="260" y="7990"/>
                    <a:pt x="-226" y="6706"/>
                    <a:pt x="663" y="6379"/>
                  </a:cubicBezTo>
                  <a:cubicBezTo>
                    <a:pt x="1545" y="6060"/>
                    <a:pt x="9990" y="351"/>
                    <a:pt x="9990" y="351"/>
                  </a:cubicBezTo>
                  <a:lnTo>
                    <a:pt x="10955" y="594"/>
                  </a:lnTo>
                  <a:close/>
                </a:path>
              </a:pathLst>
            </a:custGeom>
            <a:solidFill>
              <a:srgbClr val="231F20"/>
            </a:solidFill>
            <a:ln w="7575" cap="flat">
              <a:noFill/>
              <a:prstDash val="solid"/>
              <a:round/>
            </a:ln>
          </p:spPr>
          <p:txBody>
            <a:bodyPr rtlCol="0" anchor="ctr"/>
            <a:lstStyle/>
            <a:p>
              <a:endParaRPr lang="en-GB"/>
            </a:p>
          </p:txBody>
        </p:sp>
        <p:sp>
          <p:nvSpPr>
            <p:cNvPr id="636" name="Freeform: Shape 635">
              <a:extLst>
                <a:ext uri="{FF2B5EF4-FFF2-40B4-BE49-F238E27FC236}">
                  <a16:creationId xmlns:a16="http://schemas.microsoft.com/office/drawing/2014/main" id="{D60DD813-F754-44EF-9F38-413D2F05FBB8}"/>
                </a:ext>
              </a:extLst>
            </p:cNvPr>
            <p:cNvSpPr/>
            <p:nvPr/>
          </p:nvSpPr>
          <p:spPr>
            <a:xfrm>
              <a:off x="7162880" y="4090041"/>
              <a:ext cx="12967" cy="14875"/>
            </a:xfrm>
            <a:custGeom>
              <a:avLst/>
              <a:gdLst>
                <a:gd name="connsiteX0" fmla="*/ 1820 w 12967"/>
                <a:gd name="connsiteY0" fmla="*/ 315 h 14875"/>
                <a:gd name="connsiteX1" fmla="*/ 10029 w 12967"/>
                <a:gd name="connsiteY1" fmla="*/ 8601 h 14875"/>
                <a:gd name="connsiteX2" fmla="*/ 13085 w 12967"/>
                <a:gd name="connsiteY2" fmla="*/ 14469 h 14875"/>
                <a:gd name="connsiteX3" fmla="*/ 12523 w 12967"/>
                <a:gd name="connsiteY3" fmla="*/ 15191 h 14875"/>
                <a:gd name="connsiteX4" fmla="*/ 9870 w 12967"/>
                <a:gd name="connsiteY4" fmla="*/ 13268 h 14875"/>
                <a:gd name="connsiteX5" fmla="*/ 3994 w 12967"/>
                <a:gd name="connsiteY5" fmla="*/ 9087 h 14875"/>
                <a:gd name="connsiteX6" fmla="*/ 619 w 12967"/>
                <a:gd name="connsiteY6" fmla="*/ 7795 h 14875"/>
                <a:gd name="connsiteX7" fmla="*/ 216 w 12967"/>
                <a:gd name="connsiteY7" fmla="*/ 7719 h 14875"/>
                <a:gd name="connsiteX8" fmla="*/ 132 w 12967"/>
                <a:gd name="connsiteY8" fmla="*/ 802 h 14875"/>
                <a:gd name="connsiteX9" fmla="*/ 938 w 12967"/>
                <a:gd name="connsiteY9" fmla="*/ 399 h 14875"/>
                <a:gd name="connsiteX10" fmla="*/ 1820 w 12967"/>
                <a:gd name="connsiteY10" fmla="*/ 315 h 1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7" h="14875">
                  <a:moveTo>
                    <a:pt x="1820" y="315"/>
                  </a:moveTo>
                  <a:cubicBezTo>
                    <a:pt x="1820" y="315"/>
                    <a:pt x="7377" y="4017"/>
                    <a:pt x="10029" y="8601"/>
                  </a:cubicBezTo>
                  <a:cubicBezTo>
                    <a:pt x="12682" y="13185"/>
                    <a:pt x="13085" y="14469"/>
                    <a:pt x="13085" y="14469"/>
                  </a:cubicBezTo>
                  <a:cubicBezTo>
                    <a:pt x="13085" y="14469"/>
                    <a:pt x="13245" y="15191"/>
                    <a:pt x="12523" y="15191"/>
                  </a:cubicBezTo>
                  <a:cubicBezTo>
                    <a:pt x="11801" y="15191"/>
                    <a:pt x="10835" y="13663"/>
                    <a:pt x="9870" y="13268"/>
                  </a:cubicBezTo>
                  <a:cubicBezTo>
                    <a:pt x="8904" y="12865"/>
                    <a:pt x="5446" y="9650"/>
                    <a:pt x="3994" y="9087"/>
                  </a:cubicBezTo>
                  <a:cubicBezTo>
                    <a:pt x="2542" y="8517"/>
                    <a:pt x="619" y="7795"/>
                    <a:pt x="619" y="7795"/>
                  </a:cubicBezTo>
                  <a:lnTo>
                    <a:pt x="216" y="7719"/>
                  </a:lnTo>
                  <a:lnTo>
                    <a:pt x="132" y="802"/>
                  </a:lnTo>
                  <a:cubicBezTo>
                    <a:pt x="132" y="802"/>
                    <a:pt x="459" y="399"/>
                    <a:pt x="938" y="399"/>
                  </a:cubicBezTo>
                  <a:cubicBezTo>
                    <a:pt x="1417" y="399"/>
                    <a:pt x="1820" y="315"/>
                    <a:pt x="1820" y="315"/>
                  </a:cubicBezTo>
                  <a:close/>
                </a:path>
              </a:pathLst>
            </a:custGeom>
            <a:solidFill>
              <a:srgbClr val="231F20"/>
            </a:solidFill>
            <a:ln w="7575" cap="flat">
              <a:noFill/>
              <a:prstDash val="solid"/>
              <a:round/>
            </a:ln>
          </p:spPr>
          <p:txBody>
            <a:bodyPr rtlCol="0" anchor="ctr"/>
            <a:lstStyle/>
            <a:p>
              <a:endParaRPr lang="en-GB"/>
            </a:p>
          </p:txBody>
        </p:sp>
        <p:sp>
          <p:nvSpPr>
            <p:cNvPr id="787" name="Freeform: Shape 786">
              <a:extLst>
                <a:ext uri="{FF2B5EF4-FFF2-40B4-BE49-F238E27FC236}">
                  <a16:creationId xmlns:a16="http://schemas.microsoft.com/office/drawing/2014/main" id="{8D7956AF-694D-4C6A-B30A-5F966F1DDA53}"/>
                </a:ext>
              </a:extLst>
            </p:cNvPr>
            <p:cNvSpPr/>
            <p:nvPr/>
          </p:nvSpPr>
          <p:spPr>
            <a:xfrm>
              <a:off x="7164087" y="4108223"/>
              <a:ext cx="19659" cy="20995"/>
            </a:xfrm>
            <a:custGeom>
              <a:avLst/>
              <a:gdLst>
                <a:gd name="connsiteX0" fmla="*/ 1504 w 19659"/>
                <a:gd name="connsiteY0" fmla="*/ 324 h 20995"/>
                <a:gd name="connsiteX1" fmla="*/ 11561 w 19659"/>
                <a:gd name="connsiteY1" fmla="*/ 5630 h 20995"/>
                <a:gd name="connsiteX2" fmla="*/ 13332 w 19659"/>
                <a:gd name="connsiteY2" fmla="*/ 5949 h 20995"/>
                <a:gd name="connsiteX3" fmla="*/ 15255 w 19659"/>
                <a:gd name="connsiteY3" fmla="*/ 7082 h 20995"/>
                <a:gd name="connsiteX4" fmla="*/ 16867 w 19659"/>
                <a:gd name="connsiteY4" fmla="*/ 9978 h 20995"/>
                <a:gd name="connsiteX5" fmla="*/ 18721 w 19659"/>
                <a:gd name="connsiteY5" fmla="*/ 15443 h 20995"/>
                <a:gd name="connsiteX6" fmla="*/ 18881 w 19659"/>
                <a:gd name="connsiteY6" fmla="*/ 18742 h 20995"/>
                <a:gd name="connsiteX7" fmla="*/ 19679 w 19659"/>
                <a:gd name="connsiteY7" fmla="*/ 20270 h 20995"/>
                <a:gd name="connsiteX8" fmla="*/ 18881 w 19659"/>
                <a:gd name="connsiteY8" fmla="*/ 21319 h 20995"/>
                <a:gd name="connsiteX9" fmla="*/ 1261 w 19659"/>
                <a:gd name="connsiteY9" fmla="*/ 12228 h 20995"/>
                <a:gd name="connsiteX10" fmla="*/ 782 w 19659"/>
                <a:gd name="connsiteY10" fmla="*/ 10138 h 20995"/>
                <a:gd name="connsiteX11" fmla="*/ 372 w 19659"/>
                <a:gd name="connsiteY11" fmla="*/ 2171 h 20995"/>
                <a:gd name="connsiteX12" fmla="*/ 296 w 19659"/>
                <a:gd name="connsiteY12" fmla="*/ 324 h 20995"/>
                <a:gd name="connsiteX13" fmla="*/ 1504 w 19659"/>
                <a:gd name="connsiteY13" fmla="*/ 324 h 2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59" h="20995">
                  <a:moveTo>
                    <a:pt x="1504" y="324"/>
                  </a:moveTo>
                  <a:lnTo>
                    <a:pt x="11561" y="5630"/>
                  </a:lnTo>
                  <a:cubicBezTo>
                    <a:pt x="11561" y="5630"/>
                    <a:pt x="12207" y="5630"/>
                    <a:pt x="13332" y="5949"/>
                  </a:cubicBezTo>
                  <a:cubicBezTo>
                    <a:pt x="14457" y="6276"/>
                    <a:pt x="14138" y="5068"/>
                    <a:pt x="15255" y="7082"/>
                  </a:cubicBezTo>
                  <a:cubicBezTo>
                    <a:pt x="16388" y="9089"/>
                    <a:pt x="15901" y="7561"/>
                    <a:pt x="16867" y="9978"/>
                  </a:cubicBezTo>
                  <a:cubicBezTo>
                    <a:pt x="17832" y="12388"/>
                    <a:pt x="18721" y="13437"/>
                    <a:pt x="18721" y="15443"/>
                  </a:cubicBezTo>
                  <a:cubicBezTo>
                    <a:pt x="18721" y="17458"/>
                    <a:pt x="18151" y="18180"/>
                    <a:pt x="18881" y="18742"/>
                  </a:cubicBezTo>
                  <a:cubicBezTo>
                    <a:pt x="19603" y="19305"/>
                    <a:pt x="20006" y="19632"/>
                    <a:pt x="19679" y="20270"/>
                  </a:cubicBezTo>
                  <a:cubicBezTo>
                    <a:pt x="19360" y="20916"/>
                    <a:pt x="19603" y="21236"/>
                    <a:pt x="18881" y="21319"/>
                  </a:cubicBezTo>
                  <a:cubicBezTo>
                    <a:pt x="18151" y="21395"/>
                    <a:pt x="1261" y="12228"/>
                    <a:pt x="1261" y="12228"/>
                  </a:cubicBezTo>
                  <a:cubicBezTo>
                    <a:pt x="1261" y="12228"/>
                    <a:pt x="782" y="12867"/>
                    <a:pt x="782" y="10138"/>
                  </a:cubicBezTo>
                  <a:cubicBezTo>
                    <a:pt x="782" y="7401"/>
                    <a:pt x="372" y="2171"/>
                    <a:pt x="372" y="2171"/>
                  </a:cubicBezTo>
                  <a:cubicBezTo>
                    <a:pt x="372" y="2171"/>
                    <a:pt x="-107" y="324"/>
                    <a:pt x="296" y="324"/>
                  </a:cubicBezTo>
                  <a:lnTo>
                    <a:pt x="1504" y="324"/>
                  </a:lnTo>
                  <a:close/>
                </a:path>
              </a:pathLst>
            </a:custGeom>
            <a:solidFill>
              <a:srgbClr val="231F20"/>
            </a:solidFill>
            <a:ln w="7575" cap="flat">
              <a:noFill/>
              <a:prstDash val="solid"/>
              <a:round/>
            </a:ln>
          </p:spPr>
          <p:txBody>
            <a:bodyPr rtlCol="0" anchor="ctr"/>
            <a:lstStyle/>
            <a:p>
              <a:endParaRPr lang="en-GB"/>
            </a:p>
          </p:txBody>
        </p:sp>
        <p:sp>
          <p:nvSpPr>
            <p:cNvPr id="788" name="Freeform: Shape 787">
              <a:extLst>
                <a:ext uri="{FF2B5EF4-FFF2-40B4-BE49-F238E27FC236}">
                  <a16:creationId xmlns:a16="http://schemas.microsoft.com/office/drawing/2014/main" id="{9DAF1C4B-B129-43D4-A828-56D872374890}"/>
                </a:ext>
              </a:extLst>
            </p:cNvPr>
            <p:cNvSpPr/>
            <p:nvPr/>
          </p:nvSpPr>
          <p:spPr>
            <a:xfrm>
              <a:off x="7165367" y="4129941"/>
              <a:ext cx="20522" cy="22309"/>
            </a:xfrm>
            <a:custGeom>
              <a:avLst/>
              <a:gdLst>
                <a:gd name="connsiteX0" fmla="*/ 2643 w 20522"/>
                <a:gd name="connsiteY0" fmla="*/ 896 h 22309"/>
                <a:gd name="connsiteX1" fmla="*/ 18651 w 20522"/>
                <a:gd name="connsiteY1" fmla="*/ 9182 h 22309"/>
                <a:gd name="connsiteX2" fmla="*/ 20095 w 20522"/>
                <a:gd name="connsiteY2" fmla="*/ 9904 h 22309"/>
                <a:gd name="connsiteX3" fmla="*/ 20658 w 20522"/>
                <a:gd name="connsiteY3" fmla="*/ 21488 h 22309"/>
                <a:gd name="connsiteX4" fmla="*/ 18248 w 20522"/>
                <a:gd name="connsiteY4" fmla="*/ 22210 h 22309"/>
                <a:gd name="connsiteX5" fmla="*/ 1996 w 20522"/>
                <a:gd name="connsiteY5" fmla="*/ 11272 h 22309"/>
                <a:gd name="connsiteX6" fmla="*/ 955 w 20522"/>
                <a:gd name="connsiteY6" fmla="*/ 9341 h 22309"/>
                <a:gd name="connsiteX7" fmla="*/ 225 w 20522"/>
                <a:gd name="connsiteY7" fmla="*/ 1702 h 22309"/>
                <a:gd name="connsiteX8" fmla="*/ 469 w 20522"/>
                <a:gd name="connsiteY8" fmla="*/ 653 h 22309"/>
                <a:gd name="connsiteX9" fmla="*/ 2240 w 20522"/>
                <a:gd name="connsiteY9" fmla="*/ 334 h 22309"/>
                <a:gd name="connsiteX10" fmla="*/ 2643 w 20522"/>
                <a:gd name="connsiteY10" fmla="*/ 896 h 2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22" h="22309">
                  <a:moveTo>
                    <a:pt x="2643" y="896"/>
                  </a:moveTo>
                  <a:lnTo>
                    <a:pt x="18651" y="9182"/>
                  </a:lnTo>
                  <a:cubicBezTo>
                    <a:pt x="18651" y="9182"/>
                    <a:pt x="20019" y="8862"/>
                    <a:pt x="20095" y="9904"/>
                  </a:cubicBezTo>
                  <a:cubicBezTo>
                    <a:pt x="20179" y="10953"/>
                    <a:pt x="20658" y="21488"/>
                    <a:pt x="20658" y="21488"/>
                  </a:cubicBezTo>
                  <a:cubicBezTo>
                    <a:pt x="20658" y="21488"/>
                    <a:pt x="20095" y="23502"/>
                    <a:pt x="18248" y="22210"/>
                  </a:cubicBezTo>
                  <a:cubicBezTo>
                    <a:pt x="16393" y="20926"/>
                    <a:pt x="1996" y="11272"/>
                    <a:pt x="1996" y="11272"/>
                  </a:cubicBezTo>
                  <a:cubicBezTo>
                    <a:pt x="1996" y="11272"/>
                    <a:pt x="871" y="10550"/>
                    <a:pt x="955" y="9341"/>
                  </a:cubicBezTo>
                  <a:cubicBezTo>
                    <a:pt x="1031" y="8133"/>
                    <a:pt x="225" y="1702"/>
                    <a:pt x="225" y="1702"/>
                  </a:cubicBezTo>
                  <a:cubicBezTo>
                    <a:pt x="225" y="1702"/>
                    <a:pt x="-94" y="972"/>
                    <a:pt x="469" y="653"/>
                  </a:cubicBezTo>
                  <a:cubicBezTo>
                    <a:pt x="1031" y="334"/>
                    <a:pt x="2240" y="334"/>
                    <a:pt x="2240" y="334"/>
                  </a:cubicBezTo>
                  <a:lnTo>
                    <a:pt x="2643" y="896"/>
                  </a:lnTo>
                  <a:close/>
                </a:path>
              </a:pathLst>
            </a:custGeom>
            <a:solidFill>
              <a:srgbClr val="231F20"/>
            </a:solidFill>
            <a:ln w="7575" cap="flat">
              <a:noFill/>
              <a:prstDash val="solid"/>
              <a:round/>
            </a:ln>
          </p:spPr>
          <p:txBody>
            <a:bodyPr rtlCol="0" anchor="ctr"/>
            <a:lstStyle/>
            <a:p>
              <a:endParaRPr lang="en-GB"/>
            </a:p>
          </p:txBody>
        </p:sp>
        <p:sp>
          <p:nvSpPr>
            <p:cNvPr id="789" name="Freeform: Shape 788">
              <a:extLst>
                <a:ext uri="{FF2B5EF4-FFF2-40B4-BE49-F238E27FC236}">
                  <a16:creationId xmlns:a16="http://schemas.microsoft.com/office/drawing/2014/main" id="{FFE32005-5571-4533-AEBB-4CDED88A3D01}"/>
                </a:ext>
              </a:extLst>
            </p:cNvPr>
            <p:cNvSpPr/>
            <p:nvPr/>
          </p:nvSpPr>
          <p:spPr>
            <a:xfrm>
              <a:off x="7167359" y="4151984"/>
              <a:ext cx="18719" cy="20361"/>
            </a:xfrm>
            <a:custGeom>
              <a:avLst/>
              <a:gdLst>
                <a:gd name="connsiteX0" fmla="*/ 894 w 18719"/>
                <a:gd name="connsiteY0" fmla="*/ 342 h 20361"/>
                <a:gd name="connsiteX1" fmla="*/ 16500 w 18719"/>
                <a:gd name="connsiteY1" fmla="*/ 8149 h 20361"/>
                <a:gd name="connsiteX2" fmla="*/ 18826 w 18719"/>
                <a:gd name="connsiteY2" fmla="*/ 11121 h 20361"/>
                <a:gd name="connsiteX3" fmla="*/ 18431 w 18719"/>
                <a:gd name="connsiteY3" fmla="*/ 17879 h 20361"/>
                <a:gd name="connsiteX4" fmla="*/ 17138 w 18719"/>
                <a:gd name="connsiteY4" fmla="*/ 20699 h 20361"/>
                <a:gd name="connsiteX5" fmla="*/ 12790 w 18719"/>
                <a:gd name="connsiteY5" fmla="*/ 19407 h 20361"/>
                <a:gd name="connsiteX6" fmla="*/ 1206 w 18719"/>
                <a:gd name="connsiteY6" fmla="*/ 11927 h 20361"/>
                <a:gd name="connsiteX7" fmla="*/ 165 w 18719"/>
                <a:gd name="connsiteY7" fmla="*/ 10315 h 20361"/>
                <a:gd name="connsiteX8" fmla="*/ 165 w 18719"/>
                <a:gd name="connsiteY8" fmla="*/ 1232 h 20361"/>
                <a:gd name="connsiteX9" fmla="*/ 894 w 18719"/>
                <a:gd name="connsiteY9" fmla="*/ 342 h 20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19" h="20361">
                  <a:moveTo>
                    <a:pt x="894" y="342"/>
                  </a:moveTo>
                  <a:cubicBezTo>
                    <a:pt x="894" y="342"/>
                    <a:pt x="14888" y="6781"/>
                    <a:pt x="16500" y="8149"/>
                  </a:cubicBezTo>
                  <a:cubicBezTo>
                    <a:pt x="18104" y="9510"/>
                    <a:pt x="18750" y="9274"/>
                    <a:pt x="18826" y="11121"/>
                  </a:cubicBezTo>
                  <a:cubicBezTo>
                    <a:pt x="18909" y="12968"/>
                    <a:pt x="18826" y="15705"/>
                    <a:pt x="18431" y="17879"/>
                  </a:cubicBezTo>
                  <a:cubicBezTo>
                    <a:pt x="18020" y="20053"/>
                    <a:pt x="18590" y="20775"/>
                    <a:pt x="17138" y="20699"/>
                  </a:cubicBezTo>
                  <a:cubicBezTo>
                    <a:pt x="15694" y="20615"/>
                    <a:pt x="14485" y="20456"/>
                    <a:pt x="12790" y="19407"/>
                  </a:cubicBezTo>
                  <a:cubicBezTo>
                    <a:pt x="11103" y="18358"/>
                    <a:pt x="1206" y="11927"/>
                    <a:pt x="1206" y="11927"/>
                  </a:cubicBezTo>
                  <a:cubicBezTo>
                    <a:pt x="1206" y="11927"/>
                    <a:pt x="-71" y="10718"/>
                    <a:pt x="165" y="10315"/>
                  </a:cubicBezTo>
                  <a:cubicBezTo>
                    <a:pt x="408" y="9912"/>
                    <a:pt x="165" y="1232"/>
                    <a:pt x="165" y="1232"/>
                  </a:cubicBezTo>
                  <a:lnTo>
                    <a:pt x="894" y="342"/>
                  </a:lnTo>
                  <a:close/>
                </a:path>
              </a:pathLst>
            </a:custGeom>
            <a:solidFill>
              <a:srgbClr val="231F20"/>
            </a:solidFill>
            <a:ln w="7575" cap="flat">
              <a:noFill/>
              <a:prstDash val="solid"/>
              <a:round/>
            </a:ln>
          </p:spPr>
          <p:txBody>
            <a:bodyPr rtlCol="0" anchor="ctr"/>
            <a:lstStyle/>
            <a:p>
              <a:endParaRPr lang="en-GB"/>
            </a:p>
          </p:txBody>
        </p:sp>
        <p:sp>
          <p:nvSpPr>
            <p:cNvPr id="790" name="Freeform: Shape 789">
              <a:extLst>
                <a:ext uri="{FF2B5EF4-FFF2-40B4-BE49-F238E27FC236}">
                  <a16:creationId xmlns:a16="http://schemas.microsoft.com/office/drawing/2014/main" id="{98D7081E-289B-4A0C-B965-FCFBB5B39A49}"/>
                </a:ext>
              </a:extLst>
            </p:cNvPr>
            <p:cNvSpPr/>
            <p:nvPr/>
          </p:nvSpPr>
          <p:spPr>
            <a:xfrm>
              <a:off x="7168415" y="4174082"/>
              <a:ext cx="14298" cy="19194"/>
            </a:xfrm>
            <a:custGeom>
              <a:avLst/>
              <a:gdLst>
                <a:gd name="connsiteX0" fmla="*/ 5865 w 14298"/>
                <a:gd name="connsiteY0" fmla="*/ 3346 h 19194"/>
                <a:gd name="connsiteX1" fmla="*/ 12859 w 14298"/>
                <a:gd name="connsiteY1" fmla="*/ 8819 h 19194"/>
                <a:gd name="connsiteX2" fmla="*/ 14310 w 14298"/>
                <a:gd name="connsiteY2" fmla="*/ 12118 h 19194"/>
                <a:gd name="connsiteX3" fmla="*/ 13102 w 14298"/>
                <a:gd name="connsiteY3" fmla="*/ 18716 h 19194"/>
                <a:gd name="connsiteX4" fmla="*/ 10289 w 14298"/>
                <a:gd name="connsiteY4" fmla="*/ 18632 h 19194"/>
                <a:gd name="connsiteX5" fmla="*/ 1685 w 14298"/>
                <a:gd name="connsiteY5" fmla="*/ 11950 h 19194"/>
                <a:gd name="connsiteX6" fmla="*/ 233 w 14298"/>
                <a:gd name="connsiteY6" fmla="*/ 9784 h 19194"/>
                <a:gd name="connsiteX7" fmla="*/ 149 w 14298"/>
                <a:gd name="connsiteY7" fmla="*/ 2547 h 19194"/>
                <a:gd name="connsiteX8" fmla="*/ 2239 w 14298"/>
                <a:gd name="connsiteY8" fmla="*/ 852 h 19194"/>
                <a:gd name="connsiteX9" fmla="*/ 5865 w 14298"/>
                <a:gd name="connsiteY9" fmla="*/ 3346 h 19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98" h="19194">
                  <a:moveTo>
                    <a:pt x="5865" y="3346"/>
                  </a:moveTo>
                  <a:lnTo>
                    <a:pt x="12859" y="8819"/>
                  </a:lnTo>
                  <a:cubicBezTo>
                    <a:pt x="12859" y="8819"/>
                    <a:pt x="14956" y="8902"/>
                    <a:pt x="14310" y="12118"/>
                  </a:cubicBezTo>
                  <a:cubicBezTo>
                    <a:pt x="13664" y="15333"/>
                    <a:pt x="13102" y="18716"/>
                    <a:pt x="13102" y="18716"/>
                  </a:cubicBezTo>
                  <a:cubicBezTo>
                    <a:pt x="13102" y="18716"/>
                    <a:pt x="12942" y="20639"/>
                    <a:pt x="10289" y="18632"/>
                  </a:cubicBezTo>
                  <a:cubicBezTo>
                    <a:pt x="7636" y="16625"/>
                    <a:pt x="1685" y="11950"/>
                    <a:pt x="1685" y="11950"/>
                  </a:cubicBezTo>
                  <a:cubicBezTo>
                    <a:pt x="1685" y="11950"/>
                    <a:pt x="73" y="11312"/>
                    <a:pt x="233" y="9784"/>
                  </a:cubicBezTo>
                  <a:cubicBezTo>
                    <a:pt x="392" y="8256"/>
                    <a:pt x="149" y="2547"/>
                    <a:pt x="149" y="2547"/>
                  </a:cubicBezTo>
                  <a:cubicBezTo>
                    <a:pt x="149" y="2547"/>
                    <a:pt x="-170" y="-911"/>
                    <a:pt x="2239" y="852"/>
                  </a:cubicBezTo>
                  <a:cubicBezTo>
                    <a:pt x="4657" y="2623"/>
                    <a:pt x="5865" y="3346"/>
                    <a:pt x="5865" y="3346"/>
                  </a:cubicBezTo>
                  <a:close/>
                </a:path>
              </a:pathLst>
            </a:custGeom>
            <a:solidFill>
              <a:srgbClr val="231F20"/>
            </a:solidFill>
            <a:ln w="7575" cap="flat">
              <a:noFill/>
              <a:prstDash val="solid"/>
              <a:round/>
            </a:ln>
          </p:spPr>
          <p:txBody>
            <a:bodyPr rtlCol="0" anchor="ctr"/>
            <a:lstStyle/>
            <a:p>
              <a:endParaRPr lang="en-GB"/>
            </a:p>
          </p:txBody>
        </p:sp>
        <p:sp>
          <p:nvSpPr>
            <p:cNvPr id="791" name="Freeform: Shape 790">
              <a:extLst>
                <a:ext uri="{FF2B5EF4-FFF2-40B4-BE49-F238E27FC236}">
                  <a16:creationId xmlns:a16="http://schemas.microsoft.com/office/drawing/2014/main" id="{91B3389E-90BA-42FB-9B3C-430A01084712}"/>
                </a:ext>
              </a:extLst>
            </p:cNvPr>
            <p:cNvSpPr/>
            <p:nvPr/>
          </p:nvSpPr>
          <p:spPr>
            <a:xfrm>
              <a:off x="7182763" y="4093590"/>
              <a:ext cx="24326" cy="22635"/>
            </a:xfrm>
            <a:custGeom>
              <a:avLst/>
              <a:gdLst>
                <a:gd name="connsiteX0" fmla="*/ 2624 w 24326"/>
                <a:gd name="connsiteY0" fmla="*/ 8840 h 22635"/>
                <a:gd name="connsiteX1" fmla="*/ 17424 w 24326"/>
                <a:gd name="connsiteY1" fmla="*/ 1033 h 22635"/>
                <a:gd name="connsiteX2" fmla="*/ 19521 w 24326"/>
                <a:gd name="connsiteY2" fmla="*/ 714 h 22635"/>
                <a:gd name="connsiteX3" fmla="*/ 23862 w 24326"/>
                <a:gd name="connsiteY3" fmla="*/ 11326 h 22635"/>
                <a:gd name="connsiteX4" fmla="*/ 23299 w 24326"/>
                <a:gd name="connsiteY4" fmla="*/ 14952 h 22635"/>
                <a:gd name="connsiteX5" fmla="*/ 10506 w 24326"/>
                <a:gd name="connsiteY5" fmla="*/ 20417 h 22635"/>
                <a:gd name="connsiteX6" fmla="*/ 8256 w 24326"/>
                <a:gd name="connsiteY6" fmla="*/ 21139 h 22635"/>
                <a:gd name="connsiteX7" fmla="*/ 4554 w 24326"/>
                <a:gd name="connsiteY7" fmla="*/ 21702 h 22635"/>
                <a:gd name="connsiteX8" fmla="*/ 1012 w 24326"/>
                <a:gd name="connsiteY8" fmla="*/ 12375 h 22635"/>
                <a:gd name="connsiteX9" fmla="*/ 290 w 24326"/>
                <a:gd name="connsiteY9" fmla="*/ 9881 h 22635"/>
                <a:gd name="connsiteX10" fmla="*/ 2624 w 24326"/>
                <a:gd name="connsiteY10" fmla="*/ 8840 h 22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26" h="22635">
                  <a:moveTo>
                    <a:pt x="2624" y="8840"/>
                  </a:moveTo>
                  <a:lnTo>
                    <a:pt x="17424" y="1033"/>
                  </a:lnTo>
                  <a:cubicBezTo>
                    <a:pt x="17424" y="1033"/>
                    <a:pt x="18556" y="-335"/>
                    <a:pt x="19521" y="714"/>
                  </a:cubicBezTo>
                  <a:cubicBezTo>
                    <a:pt x="20487" y="1756"/>
                    <a:pt x="23862" y="11326"/>
                    <a:pt x="23862" y="11326"/>
                  </a:cubicBezTo>
                  <a:cubicBezTo>
                    <a:pt x="23862" y="11326"/>
                    <a:pt x="25549" y="14305"/>
                    <a:pt x="23299" y="14952"/>
                  </a:cubicBezTo>
                  <a:cubicBezTo>
                    <a:pt x="21049" y="15590"/>
                    <a:pt x="10506" y="20417"/>
                    <a:pt x="10506" y="20417"/>
                  </a:cubicBezTo>
                  <a:cubicBezTo>
                    <a:pt x="10506" y="20417"/>
                    <a:pt x="9222" y="20174"/>
                    <a:pt x="8256" y="21139"/>
                  </a:cubicBezTo>
                  <a:cubicBezTo>
                    <a:pt x="7291" y="22104"/>
                    <a:pt x="5277" y="24362"/>
                    <a:pt x="4554" y="21702"/>
                  </a:cubicBezTo>
                  <a:cubicBezTo>
                    <a:pt x="3832" y="19049"/>
                    <a:pt x="1658" y="12534"/>
                    <a:pt x="1012" y="12375"/>
                  </a:cubicBezTo>
                  <a:cubicBezTo>
                    <a:pt x="374" y="12215"/>
                    <a:pt x="-113" y="10041"/>
                    <a:pt x="290" y="9881"/>
                  </a:cubicBezTo>
                  <a:cubicBezTo>
                    <a:pt x="693" y="9722"/>
                    <a:pt x="2624" y="8840"/>
                    <a:pt x="2624" y="8840"/>
                  </a:cubicBezTo>
                  <a:close/>
                </a:path>
              </a:pathLst>
            </a:custGeom>
            <a:solidFill>
              <a:srgbClr val="231F20"/>
            </a:solidFill>
            <a:ln w="7575" cap="flat">
              <a:noFill/>
              <a:prstDash val="solid"/>
              <a:round/>
            </a:ln>
          </p:spPr>
          <p:txBody>
            <a:bodyPr rtlCol="0" anchor="ctr"/>
            <a:lstStyle/>
            <a:p>
              <a:endParaRPr lang="en-GB"/>
            </a:p>
          </p:txBody>
        </p:sp>
        <p:sp>
          <p:nvSpPr>
            <p:cNvPr id="792" name="Freeform: Shape 791">
              <a:extLst>
                <a:ext uri="{FF2B5EF4-FFF2-40B4-BE49-F238E27FC236}">
                  <a16:creationId xmlns:a16="http://schemas.microsoft.com/office/drawing/2014/main" id="{60B9E6B7-7958-4BA0-A3A0-53F7C42AD3AE}"/>
                </a:ext>
              </a:extLst>
            </p:cNvPr>
            <p:cNvSpPr/>
            <p:nvPr/>
          </p:nvSpPr>
          <p:spPr>
            <a:xfrm>
              <a:off x="7189838" y="4117953"/>
              <a:ext cx="24031" cy="19237"/>
            </a:xfrm>
            <a:custGeom>
              <a:avLst/>
              <a:gdLst>
                <a:gd name="connsiteX0" fmla="*/ 2553 w 24031"/>
                <a:gd name="connsiteY0" fmla="*/ 5961 h 19237"/>
                <a:gd name="connsiteX1" fmla="*/ 8505 w 24031"/>
                <a:gd name="connsiteY1" fmla="*/ 3225 h 19237"/>
                <a:gd name="connsiteX2" fmla="*/ 13096 w 24031"/>
                <a:gd name="connsiteY2" fmla="*/ 2259 h 19237"/>
                <a:gd name="connsiteX3" fmla="*/ 15346 w 24031"/>
                <a:gd name="connsiteY3" fmla="*/ 2176 h 19237"/>
                <a:gd name="connsiteX4" fmla="*/ 16714 w 24031"/>
                <a:gd name="connsiteY4" fmla="*/ 815 h 19237"/>
                <a:gd name="connsiteX5" fmla="*/ 19846 w 24031"/>
                <a:gd name="connsiteY5" fmla="*/ 329 h 19237"/>
                <a:gd name="connsiteX6" fmla="*/ 22263 w 24031"/>
                <a:gd name="connsiteY6" fmla="*/ 1780 h 19237"/>
                <a:gd name="connsiteX7" fmla="*/ 23715 w 24031"/>
                <a:gd name="connsiteY7" fmla="*/ 9747 h 19237"/>
                <a:gd name="connsiteX8" fmla="*/ 24110 w 24031"/>
                <a:gd name="connsiteY8" fmla="*/ 13441 h 19237"/>
                <a:gd name="connsiteX9" fmla="*/ 21374 w 24031"/>
                <a:gd name="connsiteY9" fmla="*/ 15296 h 19237"/>
                <a:gd name="connsiteX10" fmla="*/ 15019 w 24031"/>
                <a:gd name="connsiteY10" fmla="*/ 16337 h 19237"/>
                <a:gd name="connsiteX11" fmla="*/ 9949 w 24031"/>
                <a:gd name="connsiteY11" fmla="*/ 17386 h 19237"/>
                <a:gd name="connsiteX12" fmla="*/ 7060 w 24031"/>
                <a:gd name="connsiteY12" fmla="*/ 17629 h 19237"/>
                <a:gd name="connsiteX13" fmla="*/ 4970 w 24031"/>
                <a:gd name="connsiteY13" fmla="*/ 18184 h 19237"/>
                <a:gd name="connsiteX14" fmla="*/ 3199 w 24031"/>
                <a:gd name="connsiteY14" fmla="*/ 19560 h 19237"/>
                <a:gd name="connsiteX15" fmla="*/ 1511 w 24031"/>
                <a:gd name="connsiteY15" fmla="*/ 18671 h 19237"/>
                <a:gd name="connsiteX16" fmla="*/ 1025 w 24031"/>
                <a:gd name="connsiteY16" fmla="*/ 14566 h 19237"/>
                <a:gd name="connsiteX17" fmla="*/ 941 w 24031"/>
                <a:gd name="connsiteY17" fmla="*/ 10864 h 19237"/>
                <a:gd name="connsiteX18" fmla="*/ 219 w 24031"/>
                <a:gd name="connsiteY18" fmla="*/ 8454 h 19237"/>
                <a:gd name="connsiteX19" fmla="*/ 706 w 24031"/>
                <a:gd name="connsiteY19" fmla="*/ 6843 h 19237"/>
                <a:gd name="connsiteX20" fmla="*/ 2553 w 24031"/>
                <a:gd name="connsiteY20" fmla="*/ 5961 h 19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31" h="19237">
                  <a:moveTo>
                    <a:pt x="2553" y="5961"/>
                  </a:moveTo>
                  <a:cubicBezTo>
                    <a:pt x="2553" y="5961"/>
                    <a:pt x="5449" y="3871"/>
                    <a:pt x="8505" y="3225"/>
                  </a:cubicBezTo>
                  <a:cubicBezTo>
                    <a:pt x="11560" y="2586"/>
                    <a:pt x="11484" y="2100"/>
                    <a:pt x="13096" y="2259"/>
                  </a:cubicBezTo>
                  <a:cubicBezTo>
                    <a:pt x="14700" y="2419"/>
                    <a:pt x="14456" y="2746"/>
                    <a:pt x="15346" y="2176"/>
                  </a:cubicBezTo>
                  <a:cubicBezTo>
                    <a:pt x="16228" y="1621"/>
                    <a:pt x="15346" y="1134"/>
                    <a:pt x="16714" y="815"/>
                  </a:cubicBezTo>
                  <a:cubicBezTo>
                    <a:pt x="18082" y="488"/>
                    <a:pt x="18804" y="329"/>
                    <a:pt x="19846" y="329"/>
                  </a:cubicBezTo>
                  <a:cubicBezTo>
                    <a:pt x="20895" y="329"/>
                    <a:pt x="22020" y="253"/>
                    <a:pt x="22263" y="1780"/>
                  </a:cubicBezTo>
                  <a:cubicBezTo>
                    <a:pt x="22506" y="3308"/>
                    <a:pt x="23548" y="7649"/>
                    <a:pt x="23715" y="9747"/>
                  </a:cubicBezTo>
                  <a:cubicBezTo>
                    <a:pt x="23875" y="11829"/>
                    <a:pt x="24353" y="12559"/>
                    <a:pt x="24110" y="13441"/>
                  </a:cubicBezTo>
                  <a:cubicBezTo>
                    <a:pt x="23875" y="14330"/>
                    <a:pt x="22423" y="15296"/>
                    <a:pt x="21374" y="15296"/>
                  </a:cubicBezTo>
                  <a:cubicBezTo>
                    <a:pt x="20332" y="15296"/>
                    <a:pt x="16311" y="16094"/>
                    <a:pt x="15019" y="16337"/>
                  </a:cubicBezTo>
                  <a:cubicBezTo>
                    <a:pt x="13734" y="16580"/>
                    <a:pt x="10998" y="17302"/>
                    <a:pt x="9949" y="17386"/>
                  </a:cubicBezTo>
                  <a:cubicBezTo>
                    <a:pt x="8907" y="17462"/>
                    <a:pt x="8345" y="17302"/>
                    <a:pt x="7060" y="17629"/>
                  </a:cubicBezTo>
                  <a:cubicBezTo>
                    <a:pt x="5768" y="17949"/>
                    <a:pt x="5365" y="17546"/>
                    <a:pt x="4970" y="18184"/>
                  </a:cubicBezTo>
                  <a:cubicBezTo>
                    <a:pt x="4559" y="18830"/>
                    <a:pt x="4240" y="19636"/>
                    <a:pt x="3199" y="19560"/>
                  </a:cubicBezTo>
                  <a:cubicBezTo>
                    <a:pt x="2150" y="19476"/>
                    <a:pt x="1671" y="19317"/>
                    <a:pt x="1511" y="18671"/>
                  </a:cubicBezTo>
                  <a:cubicBezTo>
                    <a:pt x="1344" y="18025"/>
                    <a:pt x="1184" y="16580"/>
                    <a:pt x="1025" y="14566"/>
                  </a:cubicBezTo>
                  <a:cubicBezTo>
                    <a:pt x="865" y="12559"/>
                    <a:pt x="1025" y="12156"/>
                    <a:pt x="941" y="10864"/>
                  </a:cubicBezTo>
                  <a:cubicBezTo>
                    <a:pt x="865" y="9579"/>
                    <a:pt x="379" y="8698"/>
                    <a:pt x="219" y="8454"/>
                  </a:cubicBezTo>
                  <a:cubicBezTo>
                    <a:pt x="59" y="8211"/>
                    <a:pt x="135" y="7329"/>
                    <a:pt x="706" y="6843"/>
                  </a:cubicBezTo>
                  <a:cubicBezTo>
                    <a:pt x="1268" y="6364"/>
                    <a:pt x="2553" y="5961"/>
                    <a:pt x="2553" y="5961"/>
                  </a:cubicBezTo>
                  <a:close/>
                </a:path>
              </a:pathLst>
            </a:custGeom>
            <a:solidFill>
              <a:srgbClr val="231F20"/>
            </a:solidFill>
            <a:ln w="7575" cap="flat">
              <a:noFill/>
              <a:prstDash val="solid"/>
              <a:round/>
            </a:ln>
          </p:spPr>
          <p:txBody>
            <a:bodyPr rtlCol="0" anchor="ctr"/>
            <a:lstStyle/>
            <a:p>
              <a:endParaRPr lang="en-GB"/>
            </a:p>
          </p:txBody>
        </p:sp>
        <p:sp>
          <p:nvSpPr>
            <p:cNvPr id="793" name="Freeform: Shape 792">
              <a:extLst>
                <a:ext uri="{FF2B5EF4-FFF2-40B4-BE49-F238E27FC236}">
                  <a16:creationId xmlns:a16="http://schemas.microsoft.com/office/drawing/2014/main" id="{F5CE165C-BFF1-4C09-BC34-0B95E9B394EE}"/>
                </a:ext>
              </a:extLst>
            </p:cNvPr>
            <p:cNvSpPr/>
            <p:nvPr/>
          </p:nvSpPr>
          <p:spPr>
            <a:xfrm>
              <a:off x="7192140" y="4140622"/>
              <a:ext cx="23836" cy="15543"/>
            </a:xfrm>
            <a:custGeom>
              <a:avLst/>
              <a:gdLst>
                <a:gd name="connsiteX0" fmla="*/ 2661 w 23836"/>
                <a:gd name="connsiteY0" fmla="*/ 4052 h 15543"/>
                <a:gd name="connsiteX1" fmla="*/ 7891 w 23836"/>
                <a:gd name="connsiteY1" fmla="*/ 2843 h 15543"/>
                <a:gd name="connsiteX2" fmla="*/ 11350 w 23836"/>
                <a:gd name="connsiteY2" fmla="*/ 1962 h 15543"/>
                <a:gd name="connsiteX3" fmla="*/ 14413 w 23836"/>
                <a:gd name="connsiteY3" fmla="*/ 1802 h 15543"/>
                <a:gd name="connsiteX4" fmla="*/ 16176 w 23836"/>
                <a:gd name="connsiteY4" fmla="*/ 1878 h 15543"/>
                <a:gd name="connsiteX5" fmla="*/ 19559 w 23836"/>
                <a:gd name="connsiteY5" fmla="*/ 593 h 15543"/>
                <a:gd name="connsiteX6" fmla="*/ 21969 w 23836"/>
                <a:gd name="connsiteY6" fmla="*/ 753 h 15543"/>
                <a:gd name="connsiteX7" fmla="*/ 23261 w 23836"/>
                <a:gd name="connsiteY7" fmla="*/ 2684 h 15543"/>
                <a:gd name="connsiteX8" fmla="*/ 23983 w 23836"/>
                <a:gd name="connsiteY8" fmla="*/ 12657 h 15543"/>
                <a:gd name="connsiteX9" fmla="*/ 22371 w 23836"/>
                <a:gd name="connsiteY9" fmla="*/ 15234 h 15543"/>
                <a:gd name="connsiteX10" fmla="*/ 7009 w 23836"/>
                <a:gd name="connsiteY10" fmla="*/ 15796 h 15543"/>
                <a:gd name="connsiteX11" fmla="*/ 4919 w 23836"/>
                <a:gd name="connsiteY11" fmla="*/ 15393 h 15543"/>
                <a:gd name="connsiteX12" fmla="*/ 2828 w 23836"/>
                <a:gd name="connsiteY12" fmla="*/ 15880 h 15543"/>
                <a:gd name="connsiteX13" fmla="*/ 2099 w 23836"/>
                <a:gd name="connsiteY13" fmla="*/ 15796 h 15543"/>
                <a:gd name="connsiteX14" fmla="*/ 1377 w 23836"/>
                <a:gd name="connsiteY14" fmla="*/ 15636 h 15543"/>
                <a:gd name="connsiteX15" fmla="*/ 252 w 23836"/>
                <a:gd name="connsiteY15" fmla="*/ 14109 h 15543"/>
                <a:gd name="connsiteX16" fmla="*/ 252 w 23836"/>
                <a:gd name="connsiteY16" fmla="*/ 5899 h 15543"/>
                <a:gd name="connsiteX17" fmla="*/ 890 w 23836"/>
                <a:gd name="connsiteY17" fmla="*/ 4615 h 15543"/>
                <a:gd name="connsiteX18" fmla="*/ 2661 w 23836"/>
                <a:gd name="connsiteY18" fmla="*/ 4052 h 15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36" h="15543">
                  <a:moveTo>
                    <a:pt x="2661" y="4052"/>
                  </a:moveTo>
                  <a:cubicBezTo>
                    <a:pt x="2661" y="4052"/>
                    <a:pt x="6363" y="2927"/>
                    <a:pt x="7891" y="2843"/>
                  </a:cubicBezTo>
                  <a:cubicBezTo>
                    <a:pt x="9419" y="2767"/>
                    <a:pt x="9822" y="2121"/>
                    <a:pt x="11350" y="1962"/>
                  </a:cubicBezTo>
                  <a:cubicBezTo>
                    <a:pt x="12877" y="1802"/>
                    <a:pt x="13280" y="1642"/>
                    <a:pt x="14413" y="1802"/>
                  </a:cubicBezTo>
                  <a:cubicBezTo>
                    <a:pt x="15538" y="1962"/>
                    <a:pt x="15135" y="2038"/>
                    <a:pt x="16176" y="1878"/>
                  </a:cubicBezTo>
                  <a:cubicBezTo>
                    <a:pt x="17225" y="1718"/>
                    <a:pt x="18594" y="753"/>
                    <a:pt x="19559" y="593"/>
                  </a:cubicBezTo>
                  <a:cubicBezTo>
                    <a:pt x="20524" y="434"/>
                    <a:pt x="20844" y="31"/>
                    <a:pt x="21969" y="753"/>
                  </a:cubicBezTo>
                  <a:cubicBezTo>
                    <a:pt x="23094" y="1475"/>
                    <a:pt x="23177" y="2197"/>
                    <a:pt x="23261" y="2684"/>
                  </a:cubicBezTo>
                  <a:cubicBezTo>
                    <a:pt x="23337" y="3163"/>
                    <a:pt x="23983" y="12657"/>
                    <a:pt x="23983" y="12657"/>
                  </a:cubicBezTo>
                  <a:cubicBezTo>
                    <a:pt x="23983" y="12657"/>
                    <a:pt x="23496" y="15074"/>
                    <a:pt x="22371" y="15234"/>
                  </a:cubicBezTo>
                  <a:cubicBezTo>
                    <a:pt x="21247" y="15393"/>
                    <a:pt x="7009" y="15796"/>
                    <a:pt x="7009" y="15796"/>
                  </a:cubicBezTo>
                  <a:cubicBezTo>
                    <a:pt x="7009" y="15796"/>
                    <a:pt x="5801" y="14914"/>
                    <a:pt x="4919" y="15393"/>
                  </a:cubicBezTo>
                  <a:cubicBezTo>
                    <a:pt x="4029" y="15880"/>
                    <a:pt x="3383" y="15880"/>
                    <a:pt x="2828" y="15880"/>
                  </a:cubicBezTo>
                  <a:cubicBezTo>
                    <a:pt x="2258" y="15880"/>
                    <a:pt x="2099" y="15796"/>
                    <a:pt x="2099" y="15796"/>
                  </a:cubicBezTo>
                  <a:cubicBezTo>
                    <a:pt x="2099" y="15796"/>
                    <a:pt x="1696" y="15880"/>
                    <a:pt x="1377" y="15636"/>
                  </a:cubicBezTo>
                  <a:cubicBezTo>
                    <a:pt x="1057" y="15393"/>
                    <a:pt x="252" y="16039"/>
                    <a:pt x="252" y="14109"/>
                  </a:cubicBezTo>
                  <a:lnTo>
                    <a:pt x="252" y="5899"/>
                  </a:lnTo>
                  <a:cubicBezTo>
                    <a:pt x="252" y="5899"/>
                    <a:pt x="-235" y="4934"/>
                    <a:pt x="890" y="4615"/>
                  </a:cubicBezTo>
                  <a:cubicBezTo>
                    <a:pt x="2023" y="4295"/>
                    <a:pt x="2661" y="4052"/>
                    <a:pt x="2661" y="4052"/>
                  </a:cubicBezTo>
                  <a:close/>
                </a:path>
              </a:pathLst>
            </a:custGeom>
            <a:solidFill>
              <a:srgbClr val="231F20"/>
            </a:solidFill>
            <a:ln w="7575" cap="flat">
              <a:noFill/>
              <a:prstDash val="solid"/>
              <a:round/>
            </a:ln>
          </p:spPr>
          <p:txBody>
            <a:bodyPr rtlCol="0" anchor="ctr"/>
            <a:lstStyle/>
            <a:p>
              <a:endParaRPr lang="en-GB"/>
            </a:p>
          </p:txBody>
        </p:sp>
        <p:sp>
          <p:nvSpPr>
            <p:cNvPr id="794" name="Freeform: Shape 793">
              <a:extLst>
                <a:ext uri="{FF2B5EF4-FFF2-40B4-BE49-F238E27FC236}">
                  <a16:creationId xmlns:a16="http://schemas.microsoft.com/office/drawing/2014/main" id="{5E342CED-CB77-4CD3-BA3C-5AF7664BE228}"/>
                </a:ext>
              </a:extLst>
            </p:cNvPr>
            <p:cNvSpPr/>
            <p:nvPr/>
          </p:nvSpPr>
          <p:spPr>
            <a:xfrm>
              <a:off x="7191034" y="4163663"/>
              <a:ext cx="25267" cy="15676"/>
            </a:xfrm>
            <a:custGeom>
              <a:avLst/>
              <a:gdLst>
                <a:gd name="connsiteX0" fmla="*/ 2407 w 25267"/>
                <a:gd name="connsiteY0" fmla="*/ 648 h 15676"/>
                <a:gd name="connsiteX1" fmla="*/ 14956 w 25267"/>
                <a:gd name="connsiteY1" fmla="*/ 412 h 15676"/>
                <a:gd name="connsiteX2" fmla="*/ 18172 w 25267"/>
                <a:gd name="connsiteY2" fmla="*/ 572 h 15676"/>
                <a:gd name="connsiteX3" fmla="*/ 19456 w 25267"/>
                <a:gd name="connsiteY3" fmla="*/ 1134 h 15676"/>
                <a:gd name="connsiteX4" fmla="*/ 21068 w 25267"/>
                <a:gd name="connsiteY4" fmla="*/ 732 h 15676"/>
                <a:gd name="connsiteX5" fmla="*/ 23964 w 25267"/>
                <a:gd name="connsiteY5" fmla="*/ 572 h 15676"/>
                <a:gd name="connsiteX6" fmla="*/ 25408 w 25267"/>
                <a:gd name="connsiteY6" fmla="*/ 2662 h 15676"/>
                <a:gd name="connsiteX7" fmla="*/ 24283 w 25267"/>
                <a:gd name="connsiteY7" fmla="*/ 9503 h 15676"/>
                <a:gd name="connsiteX8" fmla="*/ 22755 w 25267"/>
                <a:gd name="connsiteY8" fmla="*/ 14414 h 15676"/>
                <a:gd name="connsiteX9" fmla="*/ 22915 w 25267"/>
                <a:gd name="connsiteY9" fmla="*/ 15691 h 15676"/>
                <a:gd name="connsiteX10" fmla="*/ 20749 w 25267"/>
                <a:gd name="connsiteY10" fmla="*/ 16018 h 15676"/>
                <a:gd name="connsiteX11" fmla="*/ 15678 w 25267"/>
                <a:gd name="connsiteY11" fmla="*/ 14969 h 15676"/>
                <a:gd name="connsiteX12" fmla="*/ 12136 w 25267"/>
                <a:gd name="connsiteY12" fmla="*/ 14330 h 15676"/>
                <a:gd name="connsiteX13" fmla="*/ 9240 w 25267"/>
                <a:gd name="connsiteY13" fmla="*/ 13927 h 15676"/>
                <a:gd name="connsiteX14" fmla="*/ 5143 w 25267"/>
                <a:gd name="connsiteY14" fmla="*/ 13684 h 15676"/>
                <a:gd name="connsiteX15" fmla="*/ 2163 w 25267"/>
                <a:gd name="connsiteY15" fmla="*/ 13365 h 15676"/>
                <a:gd name="connsiteX16" fmla="*/ 795 w 25267"/>
                <a:gd name="connsiteY16" fmla="*/ 12400 h 15676"/>
                <a:gd name="connsiteX17" fmla="*/ 316 w 25267"/>
                <a:gd name="connsiteY17" fmla="*/ 10872 h 15676"/>
                <a:gd name="connsiteX18" fmla="*/ 233 w 25267"/>
                <a:gd name="connsiteY18" fmla="*/ 6843 h 15676"/>
                <a:gd name="connsiteX19" fmla="*/ 476 w 25267"/>
                <a:gd name="connsiteY19" fmla="*/ 2100 h 15676"/>
                <a:gd name="connsiteX20" fmla="*/ 1122 w 25267"/>
                <a:gd name="connsiteY20" fmla="*/ 815 h 15676"/>
                <a:gd name="connsiteX21" fmla="*/ 2407 w 25267"/>
                <a:gd name="connsiteY21" fmla="*/ 648 h 1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267" h="15676">
                  <a:moveTo>
                    <a:pt x="2407" y="648"/>
                  </a:moveTo>
                  <a:cubicBezTo>
                    <a:pt x="2407" y="648"/>
                    <a:pt x="13345" y="253"/>
                    <a:pt x="14956" y="412"/>
                  </a:cubicBezTo>
                  <a:cubicBezTo>
                    <a:pt x="16560" y="572"/>
                    <a:pt x="17693" y="572"/>
                    <a:pt x="18172" y="572"/>
                  </a:cubicBezTo>
                  <a:cubicBezTo>
                    <a:pt x="18658" y="572"/>
                    <a:pt x="18575" y="1058"/>
                    <a:pt x="19456" y="1134"/>
                  </a:cubicBezTo>
                  <a:cubicBezTo>
                    <a:pt x="20346" y="1218"/>
                    <a:pt x="20665" y="975"/>
                    <a:pt x="21068" y="732"/>
                  </a:cubicBezTo>
                  <a:cubicBezTo>
                    <a:pt x="21471" y="488"/>
                    <a:pt x="23318" y="93"/>
                    <a:pt x="23964" y="572"/>
                  </a:cubicBezTo>
                  <a:cubicBezTo>
                    <a:pt x="24610" y="1058"/>
                    <a:pt x="25492" y="815"/>
                    <a:pt x="25408" y="2662"/>
                  </a:cubicBezTo>
                  <a:cubicBezTo>
                    <a:pt x="25332" y="4517"/>
                    <a:pt x="24610" y="7010"/>
                    <a:pt x="24283" y="9503"/>
                  </a:cubicBezTo>
                  <a:cubicBezTo>
                    <a:pt x="23964" y="11997"/>
                    <a:pt x="22755" y="13768"/>
                    <a:pt x="22755" y="14414"/>
                  </a:cubicBezTo>
                  <a:cubicBezTo>
                    <a:pt x="22755" y="15052"/>
                    <a:pt x="22915" y="15691"/>
                    <a:pt x="22915" y="15691"/>
                  </a:cubicBezTo>
                  <a:cubicBezTo>
                    <a:pt x="22915" y="15691"/>
                    <a:pt x="21714" y="15934"/>
                    <a:pt x="20749" y="16018"/>
                  </a:cubicBezTo>
                  <a:cubicBezTo>
                    <a:pt x="19783" y="16101"/>
                    <a:pt x="16241" y="15052"/>
                    <a:pt x="15678" y="14969"/>
                  </a:cubicBezTo>
                  <a:cubicBezTo>
                    <a:pt x="15116" y="14893"/>
                    <a:pt x="13748" y="14574"/>
                    <a:pt x="12136" y="14330"/>
                  </a:cubicBezTo>
                  <a:cubicBezTo>
                    <a:pt x="10532" y="14087"/>
                    <a:pt x="11414" y="14087"/>
                    <a:pt x="9240" y="13927"/>
                  </a:cubicBezTo>
                  <a:cubicBezTo>
                    <a:pt x="7074" y="13768"/>
                    <a:pt x="6352" y="13684"/>
                    <a:pt x="5143" y="13684"/>
                  </a:cubicBezTo>
                  <a:cubicBezTo>
                    <a:pt x="3934" y="13684"/>
                    <a:pt x="3129" y="14087"/>
                    <a:pt x="2163" y="13365"/>
                  </a:cubicBezTo>
                  <a:cubicBezTo>
                    <a:pt x="1198" y="12643"/>
                    <a:pt x="1198" y="13038"/>
                    <a:pt x="795" y="12400"/>
                  </a:cubicBezTo>
                  <a:cubicBezTo>
                    <a:pt x="392" y="11753"/>
                    <a:pt x="476" y="12232"/>
                    <a:pt x="316" y="10872"/>
                  </a:cubicBezTo>
                  <a:cubicBezTo>
                    <a:pt x="157" y="9503"/>
                    <a:pt x="73" y="7413"/>
                    <a:pt x="233" y="6843"/>
                  </a:cubicBezTo>
                  <a:cubicBezTo>
                    <a:pt x="392" y="6288"/>
                    <a:pt x="233" y="2503"/>
                    <a:pt x="476" y="2100"/>
                  </a:cubicBezTo>
                  <a:cubicBezTo>
                    <a:pt x="711" y="1697"/>
                    <a:pt x="552" y="975"/>
                    <a:pt x="1122" y="815"/>
                  </a:cubicBezTo>
                  <a:cubicBezTo>
                    <a:pt x="1684" y="648"/>
                    <a:pt x="2407" y="648"/>
                    <a:pt x="2407" y="648"/>
                  </a:cubicBezTo>
                  <a:close/>
                </a:path>
              </a:pathLst>
            </a:custGeom>
            <a:solidFill>
              <a:srgbClr val="231F20"/>
            </a:solidFill>
            <a:ln w="7575" cap="flat">
              <a:noFill/>
              <a:prstDash val="solid"/>
              <a:round/>
            </a:ln>
          </p:spPr>
          <p:txBody>
            <a:bodyPr rtlCol="0" anchor="ctr"/>
            <a:lstStyle/>
            <a:p>
              <a:endParaRPr lang="en-GB"/>
            </a:p>
          </p:txBody>
        </p:sp>
        <p:sp>
          <p:nvSpPr>
            <p:cNvPr id="795" name="Freeform: Shape 794">
              <a:extLst>
                <a:ext uri="{FF2B5EF4-FFF2-40B4-BE49-F238E27FC236}">
                  <a16:creationId xmlns:a16="http://schemas.microsoft.com/office/drawing/2014/main" id="{10C7A9B7-28EA-4E16-A028-07877F238F91}"/>
                </a:ext>
              </a:extLst>
            </p:cNvPr>
            <p:cNvSpPr/>
            <p:nvPr/>
          </p:nvSpPr>
          <p:spPr>
            <a:xfrm>
              <a:off x="7185779" y="4185286"/>
              <a:ext cx="26191" cy="23820"/>
            </a:xfrm>
            <a:custGeom>
              <a:avLst/>
              <a:gdLst>
                <a:gd name="connsiteX0" fmla="*/ 5082 w 26191"/>
                <a:gd name="connsiteY0" fmla="*/ 760 h 23820"/>
                <a:gd name="connsiteX1" fmla="*/ 19806 w 26191"/>
                <a:gd name="connsiteY1" fmla="*/ 4302 h 23820"/>
                <a:gd name="connsiteX2" fmla="*/ 23911 w 26191"/>
                <a:gd name="connsiteY2" fmla="*/ 5746 h 23820"/>
                <a:gd name="connsiteX3" fmla="*/ 26320 w 26191"/>
                <a:gd name="connsiteY3" fmla="*/ 8004 h 23820"/>
                <a:gd name="connsiteX4" fmla="*/ 24792 w 26191"/>
                <a:gd name="connsiteY4" fmla="*/ 17414 h 23820"/>
                <a:gd name="connsiteX5" fmla="*/ 23751 w 26191"/>
                <a:gd name="connsiteY5" fmla="*/ 22401 h 23820"/>
                <a:gd name="connsiteX6" fmla="*/ 20612 w 26191"/>
                <a:gd name="connsiteY6" fmla="*/ 23929 h 23820"/>
                <a:gd name="connsiteX7" fmla="*/ 1867 w 26191"/>
                <a:gd name="connsiteY7" fmla="*/ 13713 h 23820"/>
                <a:gd name="connsiteX8" fmla="*/ 179 w 26191"/>
                <a:gd name="connsiteY8" fmla="*/ 12268 h 23820"/>
                <a:gd name="connsiteX9" fmla="*/ 1304 w 26191"/>
                <a:gd name="connsiteY9" fmla="*/ 7358 h 23820"/>
                <a:gd name="connsiteX10" fmla="*/ 2672 w 26191"/>
                <a:gd name="connsiteY10" fmla="*/ 3093 h 23820"/>
                <a:gd name="connsiteX11" fmla="*/ 2992 w 26191"/>
                <a:gd name="connsiteY11" fmla="*/ 357 h 23820"/>
                <a:gd name="connsiteX12" fmla="*/ 5082 w 26191"/>
                <a:gd name="connsiteY12" fmla="*/ 760 h 2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1" h="23820">
                  <a:moveTo>
                    <a:pt x="5082" y="760"/>
                  </a:moveTo>
                  <a:cubicBezTo>
                    <a:pt x="5082" y="760"/>
                    <a:pt x="17396" y="3010"/>
                    <a:pt x="19806" y="4302"/>
                  </a:cubicBezTo>
                  <a:cubicBezTo>
                    <a:pt x="22223" y="5587"/>
                    <a:pt x="22459" y="5267"/>
                    <a:pt x="23911" y="5746"/>
                  </a:cubicBezTo>
                  <a:cubicBezTo>
                    <a:pt x="25355" y="6233"/>
                    <a:pt x="26487" y="5587"/>
                    <a:pt x="26320" y="8004"/>
                  </a:cubicBezTo>
                  <a:cubicBezTo>
                    <a:pt x="26161" y="10414"/>
                    <a:pt x="24792" y="17414"/>
                    <a:pt x="24792" y="17414"/>
                  </a:cubicBezTo>
                  <a:lnTo>
                    <a:pt x="23751" y="22401"/>
                  </a:lnTo>
                  <a:cubicBezTo>
                    <a:pt x="23751" y="22401"/>
                    <a:pt x="22786" y="24970"/>
                    <a:pt x="20612" y="23929"/>
                  </a:cubicBezTo>
                  <a:cubicBezTo>
                    <a:pt x="18438" y="22887"/>
                    <a:pt x="1867" y="13713"/>
                    <a:pt x="1867" y="13713"/>
                  </a:cubicBezTo>
                  <a:cubicBezTo>
                    <a:pt x="1867" y="13713"/>
                    <a:pt x="-140" y="13872"/>
                    <a:pt x="179" y="12268"/>
                  </a:cubicBezTo>
                  <a:cubicBezTo>
                    <a:pt x="498" y="10657"/>
                    <a:pt x="1145" y="7761"/>
                    <a:pt x="1304" y="7358"/>
                  </a:cubicBezTo>
                  <a:cubicBezTo>
                    <a:pt x="1464" y="6955"/>
                    <a:pt x="2513" y="3656"/>
                    <a:pt x="2672" y="3093"/>
                  </a:cubicBezTo>
                  <a:cubicBezTo>
                    <a:pt x="2832" y="2531"/>
                    <a:pt x="2110" y="357"/>
                    <a:pt x="2992" y="357"/>
                  </a:cubicBezTo>
                  <a:cubicBezTo>
                    <a:pt x="3873" y="357"/>
                    <a:pt x="5082" y="760"/>
                    <a:pt x="5082" y="760"/>
                  </a:cubicBezTo>
                  <a:close/>
                </a:path>
              </a:pathLst>
            </a:custGeom>
            <a:solidFill>
              <a:srgbClr val="231F20"/>
            </a:solidFill>
            <a:ln w="7575" cap="flat">
              <a:noFill/>
              <a:prstDash val="solid"/>
              <a:round/>
            </a:ln>
          </p:spPr>
          <p:txBody>
            <a:bodyPr rtlCol="0" anchor="ctr"/>
            <a:lstStyle/>
            <a:p>
              <a:endParaRPr lang="en-GB"/>
            </a:p>
          </p:txBody>
        </p:sp>
        <p:sp>
          <p:nvSpPr>
            <p:cNvPr id="796" name="Freeform: Shape 795">
              <a:extLst>
                <a:ext uri="{FF2B5EF4-FFF2-40B4-BE49-F238E27FC236}">
                  <a16:creationId xmlns:a16="http://schemas.microsoft.com/office/drawing/2014/main" id="{27487F4C-25D9-48D0-8B92-D587EE3AA565}"/>
                </a:ext>
              </a:extLst>
            </p:cNvPr>
            <p:cNvSpPr/>
            <p:nvPr/>
          </p:nvSpPr>
          <p:spPr>
            <a:xfrm>
              <a:off x="7123077" y="4290909"/>
              <a:ext cx="67864" cy="28983"/>
            </a:xfrm>
            <a:custGeom>
              <a:avLst/>
              <a:gdLst>
                <a:gd name="connsiteX0" fmla="*/ 50869 w 67864"/>
                <a:gd name="connsiteY0" fmla="*/ 4588 h 28983"/>
                <a:gd name="connsiteX1" fmla="*/ 67037 w 67864"/>
                <a:gd name="connsiteY1" fmla="*/ 13998 h 28983"/>
                <a:gd name="connsiteX2" fmla="*/ 67684 w 67864"/>
                <a:gd name="connsiteY2" fmla="*/ 15769 h 28983"/>
                <a:gd name="connsiteX3" fmla="*/ 63579 w 67864"/>
                <a:gd name="connsiteY3" fmla="*/ 20513 h 28983"/>
                <a:gd name="connsiteX4" fmla="*/ 48703 w 67864"/>
                <a:gd name="connsiteY4" fmla="*/ 28965 h 28983"/>
                <a:gd name="connsiteX5" fmla="*/ 30361 w 67864"/>
                <a:gd name="connsiteY5" fmla="*/ 29041 h 28983"/>
                <a:gd name="connsiteX6" fmla="*/ 13303 w 67864"/>
                <a:gd name="connsiteY6" fmla="*/ 22687 h 28983"/>
                <a:gd name="connsiteX7" fmla="*/ 1879 w 67864"/>
                <a:gd name="connsiteY7" fmla="*/ 12546 h 28983"/>
                <a:gd name="connsiteX8" fmla="*/ 351 w 67864"/>
                <a:gd name="connsiteY8" fmla="*/ 8693 h 28983"/>
                <a:gd name="connsiteX9" fmla="*/ 594 w 67864"/>
                <a:gd name="connsiteY9" fmla="*/ 7081 h 28983"/>
                <a:gd name="connsiteX10" fmla="*/ 3977 w 67864"/>
                <a:gd name="connsiteY10" fmla="*/ 5956 h 28983"/>
                <a:gd name="connsiteX11" fmla="*/ 19818 w 67864"/>
                <a:gd name="connsiteY11" fmla="*/ 726 h 28983"/>
                <a:gd name="connsiteX12" fmla="*/ 23033 w 67864"/>
                <a:gd name="connsiteY12" fmla="*/ 726 h 28983"/>
                <a:gd name="connsiteX13" fmla="*/ 25215 w 67864"/>
                <a:gd name="connsiteY13" fmla="*/ 2817 h 28983"/>
                <a:gd name="connsiteX14" fmla="*/ 28590 w 67864"/>
                <a:gd name="connsiteY14" fmla="*/ 5872 h 28983"/>
                <a:gd name="connsiteX15" fmla="*/ 34382 w 67864"/>
                <a:gd name="connsiteY15" fmla="*/ 7241 h 28983"/>
                <a:gd name="connsiteX16" fmla="*/ 40494 w 67864"/>
                <a:gd name="connsiteY16" fmla="*/ 7081 h 28983"/>
                <a:gd name="connsiteX17" fmla="*/ 44918 w 67864"/>
                <a:gd name="connsiteY17" fmla="*/ 5310 h 28983"/>
                <a:gd name="connsiteX18" fmla="*/ 47730 w 67864"/>
                <a:gd name="connsiteY18" fmla="*/ 3060 h 28983"/>
                <a:gd name="connsiteX19" fmla="*/ 49828 w 67864"/>
                <a:gd name="connsiteY19" fmla="*/ 3379 h 28983"/>
                <a:gd name="connsiteX20" fmla="*/ 51272 w 67864"/>
                <a:gd name="connsiteY20" fmla="*/ 4664 h 28983"/>
                <a:gd name="connsiteX21" fmla="*/ 50869 w 67864"/>
                <a:gd name="connsiteY21" fmla="*/ 4588 h 28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7864" h="28983">
                  <a:moveTo>
                    <a:pt x="50869" y="4588"/>
                  </a:moveTo>
                  <a:lnTo>
                    <a:pt x="67037" y="13998"/>
                  </a:lnTo>
                  <a:cubicBezTo>
                    <a:pt x="67037" y="13998"/>
                    <a:pt x="68649" y="14880"/>
                    <a:pt x="67684" y="15769"/>
                  </a:cubicBezTo>
                  <a:cubicBezTo>
                    <a:pt x="66718" y="16651"/>
                    <a:pt x="64468" y="19874"/>
                    <a:pt x="63579" y="20513"/>
                  </a:cubicBezTo>
                  <a:cubicBezTo>
                    <a:pt x="62697" y="21159"/>
                    <a:pt x="52724" y="28639"/>
                    <a:pt x="48703" y="28965"/>
                  </a:cubicBezTo>
                  <a:cubicBezTo>
                    <a:pt x="44682" y="29285"/>
                    <a:pt x="34298" y="29688"/>
                    <a:pt x="30361" y="29041"/>
                  </a:cubicBezTo>
                  <a:cubicBezTo>
                    <a:pt x="26416" y="28395"/>
                    <a:pt x="16602" y="25750"/>
                    <a:pt x="13303" y="22687"/>
                  </a:cubicBezTo>
                  <a:cubicBezTo>
                    <a:pt x="10004" y="19631"/>
                    <a:pt x="2601" y="14242"/>
                    <a:pt x="1879" y="12546"/>
                  </a:cubicBezTo>
                  <a:cubicBezTo>
                    <a:pt x="1156" y="10859"/>
                    <a:pt x="351" y="8693"/>
                    <a:pt x="351" y="8693"/>
                  </a:cubicBezTo>
                  <a:cubicBezTo>
                    <a:pt x="351" y="8693"/>
                    <a:pt x="-288" y="7484"/>
                    <a:pt x="594" y="7081"/>
                  </a:cubicBezTo>
                  <a:cubicBezTo>
                    <a:pt x="1476" y="6678"/>
                    <a:pt x="2205" y="6351"/>
                    <a:pt x="3977" y="5956"/>
                  </a:cubicBezTo>
                  <a:cubicBezTo>
                    <a:pt x="5740" y="5553"/>
                    <a:pt x="19818" y="726"/>
                    <a:pt x="19818" y="726"/>
                  </a:cubicBezTo>
                  <a:cubicBezTo>
                    <a:pt x="19818" y="726"/>
                    <a:pt x="21270" y="-3"/>
                    <a:pt x="23033" y="726"/>
                  </a:cubicBezTo>
                  <a:cubicBezTo>
                    <a:pt x="24804" y="1448"/>
                    <a:pt x="24409" y="1608"/>
                    <a:pt x="25215" y="2817"/>
                  </a:cubicBezTo>
                  <a:cubicBezTo>
                    <a:pt x="26013" y="4025"/>
                    <a:pt x="26173" y="5226"/>
                    <a:pt x="28590" y="5872"/>
                  </a:cubicBezTo>
                  <a:cubicBezTo>
                    <a:pt x="30999" y="6519"/>
                    <a:pt x="31646" y="7157"/>
                    <a:pt x="34382" y="7241"/>
                  </a:cubicBezTo>
                  <a:cubicBezTo>
                    <a:pt x="37111" y="7317"/>
                    <a:pt x="38563" y="7560"/>
                    <a:pt x="40494" y="7081"/>
                  </a:cubicBezTo>
                  <a:cubicBezTo>
                    <a:pt x="42424" y="6595"/>
                    <a:pt x="43716" y="6351"/>
                    <a:pt x="44918" y="5310"/>
                  </a:cubicBezTo>
                  <a:cubicBezTo>
                    <a:pt x="46126" y="4261"/>
                    <a:pt x="47008" y="3136"/>
                    <a:pt x="47730" y="3060"/>
                  </a:cubicBezTo>
                  <a:cubicBezTo>
                    <a:pt x="48460" y="2976"/>
                    <a:pt x="49022" y="2976"/>
                    <a:pt x="49828" y="3379"/>
                  </a:cubicBezTo>
                  <a:cubicBezTo>
                    <a:pt x="50634" y="3782"/>
                    <a:pt x="51272" y="4664"/>
                    <a:pt x="51272" y="4664"/>
                  </a:cubicBezTo>
                  <a:cubicBezTo>
                    <a:pt x="51272" y="4664"/>
                    <a:pt x="50390" y="4504"/>
                    <a:pt x="50869" y="4588"/>
                  </a:cubicBezTo>
                  <a:close/>
                </a:path>
              </a:pathLst>
            </a:custGeom>
            <a:solidFill>
              <a:srgbClr val="231F20"/>
            </a:solidFill>
            <a:ln w="7575" cap="flat">
              <a:noFill/>
              <a:prstDash val="solid"/>
              <a:round/>
            </a:ln>
          </p:spPr>
          <p:txBody>
            <a:bodyPr rtlCol="0" anchor="ctr"/>
            <a:lstStyle/>
            <a:p>
              <a:endParaRPr lang="en-GB"/>
            </a:p>
          </p:txBody>
        </p:sp>
        <p:sp>
          <p:nvSpPr>
            <p:cNvPr id="797" name="Freeform: Shape 796">
              <a:extLst>
                <a:ext uri="{FF2B5EF4-FFF2-40B4-BE49-F238E27FC236}">
                  <a16:creationId xmlns:a16="http://schemas.microsoft.com/office/drawing/2014/main" id="{336C333A-0907-4AA1-AF18-ED810513A017}"/>
                </a:ext>
              </a:extLst>
            </p:cNvPr>
            <p:cNvSpPr/>
            <p:nvPr/>
          </p:nvSpPr>
          <p:spPr>
            <a:xfrm>
              <a:off x="7178653" y="4245375"/>
              <a:ext cx="24537" cy="18253"/>
            </a:xfrm>
            <a:custGeom>
              <a:avLst/>
              <a:gdLst>
                <a:gd name="connsiteX0" fmla="*/ 2954 w 24537"/>
                <a:gd name="connsiteY0" fmla="*/ 700 h 18253"/>
                <a:gd name="connsiteX1" fmla="*/ 23067 w 24537"/>
                <a:gd name="connsiteY1" fmla="*/ 2958 h 18253"/>
                <a:gd name="connsiteX2" fmla="*/ 24679 w 24537"/>
                <a:gd name="connsiteY2" fmla="*/ 4166 h 18253"/>
                <a:gd name="connsiteX3" fmla="*/ 23310 w 24537"/>
                <a:gd name="connsiteY3" fmla="*/ 17514 h 18253"/>
                <a:gd name="connsiteX4" fmla="*/ 21456 w 24537"/>
                <a:gd name="connsiteY4" fmla="*/ 18563 h 18253"/>
                <a:gd name="connsiteX5" fmla="*/ 1753 w 24537"/>
                <a:gd name="connsiteY5" fmla="*/ 15105 h 18253"/>
                <a:gd name="connsiteX6" fmla="*/ 141 w 24537"/>
                <a:gd name="connsiteY6" fmla="*/ 13736 h 18253"/>
                <a:gd name="connsiteX7" fmla="*/ 1183 w 24537"/>
                <a:gd name="connsiteY7" fmla="*/ 1749 h 18253"/>
                <a:gd name="connsiteX8" fmla="*/ 1829 w 24537"/>
                <a:gd name="connsiteY8" fmla="*/ 381 h 18253"/>
                <a:gd name="connsiteX9" fmla="*/ 2954 w 24537"/>
                <a:gd name="connsiteY9" fmla="*/ 700 h 1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37" h="18253">
                  <a:moveTo>
                    <a:pt x="2954" y="700"/>
                  </a:moveTo>
                  <a:lnTo>
                    <a:pt x="23067" y="2958"/>
                  </a:lnTo>
                  <a:cubicBezTo>
                    <a:pt x="23067" y="2958"/>
                    <a:pt x="24679" y="2882"/>
                    <a:pt x="24679" y="4166"/>
                  </a:cubicBezTo>
                  <a:cubicBezTo>
                    <a:pt x="24679" y="5451"/>
                    <a:pt x="23310" y="17514"/>
                    <a:pt x="23310" y="17514"/>
                  </a:cubicBezTo>
                  <a:cubicBezTo>
                    <a:pt x="23310" y="17514"/>
                    <a:pt x="23067" y="18966"/>
                    <a:pt x="21456" y="18563"/>
                  </a:cubicBezTo>
                  <a:cubicBezTo>
                    <a:pt x="19852" y="18160"/>
                    <a:pt x="1753" y="15105"/>
                    <a:pt x="1753" y="15105"/>
                  </a:cubicBezTo>
                  <a:cubicBezTo>
                    <a:pt x="1753" y="15105"/>
                    <a:pt x="141" y="14945"/>
                    <a:pt x="141" y="13736"/>
                  </a:cubicBezTo>
                  <a:cubicBezTo>
                    <a:pt x="141" y="12528"/>
                    <a:pt x="1183" y="1749"/>
                    <a:pt x="1183" y="1749"/>
                  </a:cubicBezTo>
                  <a:cubicBezTo>
                    <a:pt x="1183" y="1749"/>
                    <a:pt x="1023" y="381"/>
                    <a:pt x="1829" y="381"/>
                  </a:cubicBezTo>
                  <a:cubicBezTo>
                    <a:pt x="2635" y="381"/>
                    <a:pt x="2954" y="700"/>
                    <a:pt x="2954" y="700"/>
                  </a:cubicBezTo>
                  <a:close/>
                </a:path>
              </a:pathLst>
            </a:custGeom>
            <a:solidFill>
              <a:srgbClr val="231F20"/>
            </a:solidFill>
            <a:ln w="7575" cap="flat">
              <a:noFill/>
              <a:prstDash val="solid"/>
              <a:round/>
            </a:ln>
          </p:spPr>
          <p:txBody>
            <a:bodyPr rtlCol="0" anchor="ctr"/>
            <a:lstStyle/>
            <a:p>
              <a:endParaRPr lang="en-GB"/>
            </a:p>
          </p:txBody>
        </p:sp>
        <p:sp>
          <p:nvSpPr>
            <p:cNvPr id="798" name="Freeform: Shape 797">
              <a:extLst>
                <a:ext uri="{FF2B5EF4-FFF2-40B4-BE49-F238E27FC236}">
                  <a16:creationId xmlns:a16="http://schemas.microsoft.com/office/drawing/2014/main" id="{D3F49105-3600-4A5F-A12A-DEF93C3AE070}"/>
                </a:ext>
              </a:extLst>
            </p:cNvPr>
            <p:cNvSpPr/>
            <p:nvPr/>
          </p:nvSpPr>
          <p:spPr>
            <a:xfrm>
              <a:off x="7176552" y="4265874"/>
              <a:ext cx="24888" cy="14534"/>
            </a:xfrm>
            <a:custGeom>
              <a:avLst/>
              <a:gdLst>
                <a:gd name="connsiteX0" fmla="*/ 4013 w 24888"/>
                <a:gd name="connsiteY0" fmla="*/ 1211 h 14534"/>
                <a:gd name="connsiteX1" fmla="*/ 20987 w 24888"/>
                <a:gd name="connsiteY1" fmla="*/ 4745 h 14534"/>
                <a:gd name="connsiteX2" fmla="*/ 23959 w 24888"/>
                <a:gd name="connsiteY2" fmla="*/ 5148 h 14534"/>
                <a:gd name="connsiteX3" fmla="*/ 25008 w 24888"/>
                <a:gd name="connsiteY3" fmla="*/ 6600 h 14534"/>
                <a:gd name="connsiteX4" fmla="*/ 23959 w 24888"/>
                <a:gd name="connsiteY4" fmla="*/ 12309 h 14534"/>
                <a:gd name="connsiteX5" fmla="*/ 22591 w 24888"/>
                <a:gd name="connsiteY5" fmla="*/ 14559 h 14534"/>
                <a:gd name="connsiteX6" fmla="*/ 18813 w 24888"/>
                <a:gd name="connsiteY6" fmla="*/ 14726 h 14534"/>
                <a:gd name="connsiteX7" fmla="*/ 5701 w 24888"/>
                <a:gd name="connsiteY7" fmla="*/ 11184 h 14534"/>
                <a:gd name="connsiteX8" fmla="*/ 471 w 24888"/>
                <a:gd name="connsiteY8" fmla="*/ 9572 h 14534"/>
                <a:gd name="connsiteX9" fmla="*/ 228 w 24888"/>
                <a:gd name="connsiteY9" fmla="*/ 5794 h 14534"/>
                <a:gd name="connsiteX10" fmla="*/ 631 w 24888"/>
                <a:gd name="connsiteY10" fmla="*/ 1933 h 14534"/>
                <a:gd name="connsiteX11" fmla="*/ 2082 w 24888"/>
                <a:gd name="connsiteY11" fmla="*/ 405 h 14534"/>
                <a:gd name="connsiteX12" fmla="*/ 4013 w 24888"/>
                <a:gd name="connsiteY12" fmla="*/ 1211 h 1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88" h="14534">
                  <a:moveTo>
                    <a:pt x="4013" y="1211"/>
                  </a:moveTo>
                  <a:cubicBezTo>
                    <a:pt x="4013" y="1211"/>
                    <a:pt x="19695" y="4669"/>
                    <a:pt x="20987" y="4745"/>
                  </a:cubicBezTo>
                  <a:cubicBezTo>
                    <a:pt x="22272" y="4829"/>
                    <a:pt x="23556" y="4905"/>
                    <a:pt x="23959" y="5148"/>
                  </a:cubicBezTo>
                  <a:cubicBezTo>
                    <a:pt x="24362" y="5391"/>
                    <a:pt x="25168" y="4989"/>
                    <a:pt x="25008" y="6600"/>
                  </a:cubicBezTo>
                  <a:cubicBezTo>
                    <a:pt x="24841" y="8212"/>
                    <a:pt x="24202" y="11343"/>
                    <a:pt x="23959" y="12309"/>
                  </a:cubicBezTo>
                  <a:cubicBezTo>
                    <a:pt x="23716" y="13274"/>
                    <a:pt x="23153" y="14163"/>
                    <a:pt x="22591" y="14559"/>
                  </a:cubicBezTo>
                  <a:cubicBezTo>
                    <a:pt x="22028" y="14969"/>
                    <a:pt x="20341" y="15045"/>
                    <a:pt x="18813" y="14726"/>
                  </a:cubicBezTo>
                  <a:cubicBezTo>
                    <a:pt x="17285" y="14399"/>
                    <a:pt x="8110" y="11746"/>
                    <a:pt x="5701" y="11184"/>
                  </a:cubicBezTo>
                  <a:cubicBezTo>
                    <a:pt x="3283" y="10621"/>
                    <a:pt x="631" y="10378"/>
                    <a:pt x="471" y="9572"/>
                  </a:cubicBezTo>
                  <a:cubicBezTo>
                    <a:pt x="311" y="8774"/>
                    <a:pt x="-16" y="7566"/>
                    <a:pt x="228" y="5794"/>
                  </a:cubicBezTo>
                  <a:cubicBezTo>
                    <a:pt x="471" y="4023"/>
                    <a:pt x="395" y="2579"/>
                    <a:pt x="631" y="1933"/>
                  </a:cubicBezTo>
                  <a:cubicBezTo>
                    <a:pt x="874" y="1287"/>
                    <a:pt x="1117" y="245"/>
                    <a:pt x="2082" y="405"/>
                  </a:cubicBezTo>
                  <a:cubicBezTo>
                    <a:pt x="3048" y="565"/>
                    <a:pt x="4013" y="1211"/>
                    <a:pt x="4013" y="1211"/>
                  </a:cubicBezTo>
                  <a:close/>
                </a:path>
              </a:pathLst>
            </a:custGeom>
            <a:solidFill>
              <a:srgbClr val="231F20"/>
            </a:solidFill>
            <a:ln w="7575" cap="flat">
              <a:noFill/>
              <a:prstDash val="solid"/>
              <a:round/>
            </a:ln>
          </p:spPr>
          <p:txBody>
            <a:bodyPr rtlCol="0" anchor="ctr"/>
            <a:lstStyle/>
            <a:p>
              <a:endParaRPr lang="en-GB"/>
            </a:p>
          </p:txBody>
        </p:sp>
        <p:sp>
          <p:nvSpPr>
            <p:cNvPr id="799" name="Freeform: Shape 798">
              <a:extLst>
                <a:ext uri="{FF2B5EF4-FFF2-40B4-BE49-F238E27FC236}">
                  <a16:creationId xmlns:a16="http://schemas.microsoft.com/office/drawing/2014/main" id="{7354DD48-AD91-4F7F-9B53-129370C352DF}"/>
                </a:ext>
              </a:extLst>
            </p:cNvPr>
            <p:cNvSpPr/>
            <p:nvPr/>
          </p:nvSpPr>
          <p:spPr>
            <a:xfrm>
              <a:off x="7174316" y="4282226"/>
              <a:ext cx="23977" cy="17452"/>
            </a:xfrm>
            <a:custGeom>
              <a:avLst/>
              <a:gdLst>
                <a:gd name="connsiteX0" fmla="*/ 3025 w 23977"/>
                <a:gd name="connsiteY0" fmla="*/ 396 h 17452"/>
                <a:gd name="connsiteX1" fmla="*/ 23054 w 23977"/>
                <a:gd name="connsiteY1" fmla="*/ 6181 h 17452"/>
                <a:gd name="connsiteX2" fmla="*/ 24020 w 23977"/>
                <a:gd name="connsiteY2" fmla="*/ 8514 h 17452"/>
                <a:gd name="connsiteX3" fmla="*/ 20805 w 23977"/>
                <a:gd name="connsiteY3" fmla="*/ 16321 h 17452"/>
                <a:gd name="connsiteX4" fmla="*/ 19033 w 23977"/>
                <a:gd name="connsiteY4" fmla="*/ 17689 h 17452"/>
                <a:gd name="connsiteX5" fmla="*/ 12435 w 23977"/>
                <a:gd name="connsiteY5" fmla="*/ 13508 h 17452"/>
                <a:gd name="connsiteX6" fmla="*/ 3671 w 23977"/>
                <a:gd name="connsiteY6" fmla="*/ 8195 h 17452"/>
                <a:gd name="connsiteX7" fmla="*/ 448 w 23977"/>
                <a:gd name="connsiteY7" fmla="*/ 6591 h 17452"/>
                <a:gd name="connsiteX8" fmla="*/ 372 w 23977"/>
                <a:gd name="connsiteY8" fmla="*/ 3931 h 17452"/>
                <a:gd name="connsiteX9" fmla="*/ 1178 w 23977"/>
                <a:gd name="connsiteY9" fmla="*/ 791 h 17452"/>
                <a:gd name="connsiteX10" fmla="*/ 3025 w 23977"/>
                <a:gd name="connsiteY10" fmla="*/ 396 h 17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77" h="17452">
                  <a:moveTo>
                    <a:pt x="3025" y="396"/>
                  </a:moveTo>
                  <a:lnTo>
                    <a:pt x="23054" y="6181"/>
                  </a:lnTo>
                  <a:cubicBezTo>
                    <a:pt x="23054" y="6181"/>
                    <a:pt x="24499" y="6986"/>
                    <a:pt x="24020" y="8514"/>
                  </a:cubicBezTo>
                  <a:cubicBezTo>
                    <a:pt x="23541" y="10050"/>
                    <a:pt x="22089" y="15112"/>
                    <a:pt x="20805" y="16321"/>
                  </a:cubicBezTo>
                  <a:cubicBezTo>
                    <a:pt x="19520" y="17530"/>
                    <a:pt x="19756" y="18168"/>
                    <a:pt x="19033" y="17689"/>
                  </a:cubicBezTo>
                  <a:cubicBezTo>
                    <a:pt x="18311" y="17210"/>
                    <a:pt x="14929" y="15279"/>
                    <a:pt x="12435" y="13508"/>
                  </a:cubicBezTo>
                  <a:cubicBezTo>
                    <a:pt x="9942" y="11737"/>
                    <a:pt x="5115" y="8355"/>
                    <a:pt x="3671" y="8195"/>
                  </a:cubicBezTo>
                  <a:cubicBezTo>
                    <a:pt x="2219" y="8035"/>
                    <a:pt x="608" y="7154"/>
                    <a:pt x="448" y="6591"/>
                  </a:cubicBezTo>
                  <a:cubicBezTo>
                    <a:pt x="288" y="6021"/>
                    <a:pt x="-114" y="5785"/>
                    <a:pt x="372" y="3931"/>
                  </a:cubicBezTo>
                  <a:cubicBezTo>
                    <a:pt x="851" y="2084"/>
                    <a:pt x="212" y="1202"/>
                    <a:pt x="1178" y="791"/>
                  </a:cubicBezTo>
                  <a:cubicBezTo>
                    <a:pt x="2143" y="396"/>
                    <a:pt x="3025" y="396"/>
                    <a:pt x="3025" y="396"/>
                  </a:cubicBezTo>
                  <a:close/>
                </a:path>
              </a:pathLst>
            </a:custGeom>
            <a:solidFill>
              <a:srgbClr val="231F20"/>
            </a:solidFill>
            <a:ln w="7575" cap="flat">
              <a:noFill/>
              <a:prstDash val="solid"/>
              <a:round/>
            </a:ln>
          </p:spPr>
          <p:txBody>
            <a:bodyPr rtlCol="0" anchor="ctr"/>
            <a:lstStyle/>
            <a:p>
              <a:endParaRPr lang="en-GB"/>
            </a:p>
          </p:txBody>
        </p:sp>
        <p:sp>
          <p:nvSpPr>
            <p:cNvPr id="800" name="Freeform: Shape 799">
              <a:extLst>
                <a:ext uri="{FF2B5EF4-FFF2-40B4-BE49-F238E27FC236}">
                  <a16:creationId xmlns:a16="http://schemas.microsoft.com/office/drawing/2014/main" id="{F66BF3CA-1593-48E7-AEAE-75A65ABF6874}"/>
                </a:ext>
              </a:extLst>
            </p:cNvPr>
            <p:cNvSpPr/>
            <p:nvPr/>
          </p:nvSpPr>
          <p:spPr>
            <a:xfrm>
              <a:off x="7120476" y="4277586"/>
              <a:ext cx="23612" cy="12750"/>
            </a:xfrm>
            <a:custGeom>
              <a:avLst/>
              <a:gdLst>
                <a:gd name="connsiteX0" fmla="*/ 1018 w 23612"/>
                <a:gd name="connsiteY0" fmla="*/ 685 h 12750"/>
                <a:gd name="connsiteX1" fmla="*/ 21207 w 23612"/>
                <a:gd name="connsiteY1" fmla="*/ 769 h 12750"/>
                <a:gd name="connsiteX2" fmla="*/ 22492 w 23612"/>
                <a:gd name="connsiteY2" fmla="*/ 525 h 12750"/>
                <a:gd name="connsiteX3" fmla="*/ 23381 w 23612"/>
                <a:gd name="connsiteY3" fmla="*/ 1894 h 12750"/>
                <a:gd name="connsiteX4" fmla="*/ 23625 w 23612"/>
                <a:gd name="connsiteY4" fmla="*/ 5915 h 12750"/>
                <a:gd name="connsiteX5" fmla="*/ 22735 w 23612"/>
                <a:gd name="connsiteY5" fmla="*/ 7526 h 12750"/>
                <a:gd name="connsiteX6" fmla="*/ 775 w 23612"/>
                <a:gd name="connsiteY6" fmla="*/ 13075 h 12750"/>
                <a:gd name="connsiteX7" fmla="*/ 288 w 23612"/>
                <a:gd name="connsiteY7" fmla="*/ 11547 h 12750"/>
                <a:gd name="connsiteX8" fmla="*/ 129 w 23612"/>
                <a:gd name="connsiteY8" fmla="*/ 6804 h 12750"/>
                <a:gd name="connsiteX9" fmla="*/ 288 w 23612"/>
                <a:gd name="connsiteY9" fmla="*/ 2532 h 12750"/>
                <a:gd name="connsiteX10" fmla="*/ 1018 w 23612"/>
                <a:gd name="connsiteY10" fmla="*/ 685 h 1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2" h="12750">
                  <a:moveTo>
                    <a:pt x="1018" y="685"/>
                  </a:moveTo>
                  <a:lnTo>
                    <a:pt x="21207" y="769"/>
                  </a:lnTo>
                  <a:cubicBezTo>
                    <a:pt x="21207" y="769"/>
                    <a:pt x="21937" y="122"/>
                    <a:pt x="22492" y="525"/>
                  </a:cubicBezTo>
                  <a:cubicBezTo>
                    <a:pt x="23054" y="928"/>
                    <a:pt x="23214" y="1004"/>
                    <a:pt x="23381" y="1894"/>
                  </a:cubicBezTo>
                  <a:cubicBezTo>
                    <a:pt x="23541" y="2775"/>
                    <a:pt x="23625" y="5428"/>
                    <a:pt x="23625" y="5915"/>
                  </a:cubicBezTo>
                  <a:cubicBezTo>
                    <a:pt x="23625" y="6394"/>
                    <a:pt x="24179" y="7283"/>
                    <a:pt x="22735" y="7526"/>
                  </a:cubicBezTo>
                  <a:cubicBezTo>
                    <a:pt x="21291" y="7762"/>
                    <a:pt x="775" y="13075"/>
                    <a:pt x="775" y="13075"/>
                  </a:cubicBezTo>
                  <a:cubicBezTo>
                    <a:pt x="775" y="13075"/>
                    <a:pt x="288" y="13638"/>
                    <a:pt x="288" y="11547"/>
                  </a:cubicBezTo>
                  <a:cubicBezTo>
                    <a:pt x="288" y="9457"/>
                    <a:pt x="129" y="8408"/>
                    <a:pt x="129" y="6804"/>
                  </a:cubicBezTo>
                  <a:cubicBezTo>
                    <a:pt x="129" y="5193"/>
                    <a:pt x="53" y="3178"/>
                    <a:pt x="288" y="2532"/>
                  </a:cubicBezTo>
                  <a:cubicBezTo>
                    <a:pt x="532" y="1894"/>
                    <a:pt x="615" y="845"/>
                    <a:pt x="1018" y="685"/>
                  </a:cubicBezTo>
                  <a:close/>
                </a:path>
              </a:pathLst>
            </a:custGeom>
            <a:solidFill>
              <a:srgbClr val="231F20"/>
            </a:solidFill>
            <a:ln w="7575" cap="flat">
              <a:noFill/>
              <a:prstDash val="solid"/>
              <a:round/>
            </a:ln>
          </p:spPr>
          <p:txBody>
            <a:bodyPr rtlCol="0" anchor="ctr"/>
            <a:lstStyle/>
            <a:p>
              <a:endParaRPr lang="en-GB"/>
            </a:p>
          </p:txBody>
        </p:sp>
        <p:sp>
          <p:nvSpPr>
            <p:cNvPr id="801" name="Freeform: Shape 800">
              <a:extLst>
                <a:ext uri="{FF2B5EF4-FFF2-40B4-BE49-F238E27FC236}">
                  <a16:creationId xmlns:a16="http://schemas.microsoft.com/office/drawing/2014/main" id="{9F38781B-54F9-4D3A-B998-3BA0ECC0E47B}"/>
                </a:ext>
              </a:extLst>
            </p:cNvPr>
            <p:cNvSpPr/>
            <p:nvPr/>
          </p:nvSpPr>
          <p:spPr>
            <a:xfrm>
              <a:off x="7120690" y="4260182"/>
              <a:ext cx="24682" cy="11032"/>
            </a:xfrm>
            <a:custGeom>
              <a:avLst/>
              <a:gdLst>
                <a:gd name="connsiteX0" fmla="*/ 4020 w 24682"/>
                <a:gd name="connsiteY0" fmla="*/ 385 h 11032"/>
                <a:gd name="connsiteX1" fmla="*/ 13514 w 24682"/>
                <a:gd name="connsiteY1" fmla="*/ 940 h 11032"/>
                <a:gd name="connsiteX2" fmla="*/ 19063 w 24682"/>
                <a:gd name="connsiteY2" fmla="*/ 2073 h 11032"/>
                <a:gd name="connsiteX3" fmla="*/ 23167 w 24682"/>
                <a:gd name="connsiteY3" fmla="*/ 2392 h 11032"/>
                <a:gd name="connsiteX4" fmla="*/ 24779 w 24682"/>
                <a:gd name="connsiteY4" fmla="*/ 3677 h 11032"/>
                <a:gd name="connsiteX5" fmla="*/ 24695 w 24682"/>
                <a:gd name="connsiteY5" fmla="*/ 7706 h 11032"/>
                <a:gd name="connsiteX6" fmla="*/ 23570 w 24682"/>
                <a:gd name="connsiteY6" fmla="*/ 10594 h 11032"/>
                <a:gd name="connsiteX7" fmla="*/ 19466 w 24682"/>
                <a:gd name="connsiteY7" fmla="*/ 11400 h 11032"/>
                <a:gd name="connsiteX8" fmla="*/ 13597 w 24682"/>
                <a:gd name="connsiteY8" fmla="*/ 11081 h 11032"/>
                <a:gd name="connsiteX9" fmla="*/ 6840 w 24682"/>
                <a:gd name="connsiteY9" fmla="*/ 10921 h 11032"/>
                <a:gd name="connsiteX10" fmla="*/ 1207 w 24682"/>
                <a:gd name="connsiteY10" fmla="*/ 10921 h 11032"/>
                <a:gd name="connsiteX11" fmla="*/ 242 w 24682"/>
                <a:gd name="connsiteY11" fmla="*/ 8747 h 11032"/>
                <a:gd name="connsiteX12" fmla="*/ 1047 w 24682"/>
                <a:gd name="connsiteY12" fmla="*/ 3844 h 11032"/>
                <a:gd name="connsiteX13" fmla="*/ 1770 w 24682"/>
                <a:gd name="connsiteY13" fmla="*/ 1267 h 11032"/>
                <a:gd name="connsiteX14" fmla="*/ 4020 w 24682"/>
                <a:gd name="connsiteY14" fmla="*/ 385 h 11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682" h="11032">
                  <a:moveTo>
                    <a:pt x="4020" y="385"/>
                  </a:moveTo>
                  <a:cubicBezTo>
                    <a:pt x="4020" y="385"/>
                    <a:pt x="10458" y="461"/>
                    <a:pt x="13514" y="940"/>
                  </a:cubicBezTo>
                  <a:cubicBezTo>
                    <a:pt x="16569" y="1427"/>
                    <a:pt x="17694" y="1989"/>
                    <a:pt x="19063" y="2073"/>
                  </a:cubicBezTo>
                  <a:cubicBezTo>
                    <a:pt x="20431" y="2157"/>
                    <a:pt x="23167" y="2392"/>
                    <a:pt x="23167" y="2392"/>
                  </a:cubicBezTo>
                  <a:cubicBezTo>
                    <a:pt x="23167" y="2392"/>
                    <a:pt x="24695" y="2552"/>
                    <a:pt x="24779" y="3677"/>
                  </a:cubicBezTo>
                  <a:cubicBezTo>
                    <a:pt x="24855" y="4809"/>
                    <a:pt x="24695" y="6170"/>
                    <a:pt x="24695" y="7706"/>
                  </a:cubicBezTo>
                  <a:cubicBezTo>
                    <a:pt x="24695" y="9233"/>
                    <a:pt x="23570" y="10594"/>
                    <a:pt x="23570" y="10594"/>
                  </a:cubicBezTo>
                  <a:cubicBezTo>
                    <a:pt x="23570" y="10594"/>
                    <a:pt x="22118" y="11559"/>
                    <a:pt x="19466" y="11400"/>
                  </a:cubicBezTo>
                  <a:cubicBezTo>
                    <a:pt x="16813" y="11240"/>
                    <a:pt x="16493" y="11240"/>
                    <a:pt x="13597" y="11081"/>
                  </a:cubicBezTo>
                  <a:cubicBezTo>
                    <a:pt x="10701" y="10921"/>
                    <a:pt x="7638" y="10921"/>
                    <a:pt x="6840" y="10921"/>
                  </a:cubicBezTo>
                  <a:lnTo>
                    <a:pt x="1207" y="10921"/>
                  </a:lnTo>
                  <a:cubicBezTo>
                    <a:pt x="1207" y="10921"/>
                    <a:pt x="-321" y="11240"/>
                    <a:pt x="242" y="8747"/>
                  </a:cubicBezTo>
                  <a:cubicBezTo>
                    <a:pt x="804" y="6254"/>
                    <a:pt x="721" y="4969"/>
                    <a:pt x="1047" y="3844"/>
                  </a:cubicBezTo>
                  <a:cubicBezTo>
                    <a:pt x="1367" y="2712"/>
                    <a:pt x="1123" y="1830"/>
                    <a:pt x="1770" y="1267"/>
                  </a:cubicBezTo>
                  <a:cubicBezTo>
                    <a:pt x="2408" y="705"/>
                    <a:pt x="4020" y="385"/>
                    <a:pt x="4020" y="385"/>
                  </a:cubicBezTo>
                  <a:close/>
                </a:path>
              </a:pathLst>
            </a:custGeom>
            <a:solidFill>
              <a:srgbClr val="231F20"/>
            </a:solidFill>
            <a:ln w="7575" cap="flat">
              <a:noFill/>
              <a:prstDash val="solid"/>
              <a:round/>
            </a:ln>
          </p:spPr>
          <p:txBody>
            <a:bodyPr rtlCol="0" anchor="ctr"/>
            <a:lstStyle/>
            <a:p>
              <a:endParaRPr lang="en-GB"/>
            </a:p>
          </p:txBody>
        </p:sp>
        <p:sp>
          <p:nvSpPr>
            <p:cNvPr id="802" name="Freeform: Shape 801">
              <a:extLst>
                <a:ext uri="{FF2B5EF4-FFF2-40B4-BE49-F238E27FC236}">
                  <a16:creationId xmlns:a16="http://schemas.microsoft.com/office/drawing/2014/main" id="{B5E6C338-03AE-405A-8AAF-19F81D3C2C85}"/>
                </a:ext>
              </a:extLst>
            </p:cNvPr>
            <p:cNvSpPr/>
            <p:nvPr/>
          </p:nvSpPr>
          <p:spPr>
            <a:xfrm>
              <a:off x="7123704" y="4237492"/>
              <a:ext cx="24065" cy="16897"/>
            </a:xfrm>
            <a:custGeom>
              <a:avLst/>
              <a:gdLst>
                <a:gd name="connsiteX0" fmla="*/ 6077 w 24065"/>
                <a:gd name="connsiteY0" fmla="*/ 461 h 16897"/>
                <a:gd name="connsiteX1" fmla="*/ 14043 w 24065"/>
                <a:gd name="connsiteY1" fmla="*/ 1829 h 16897"/>
                <a:gd name="connsiteX2" fmla="*/ 16696 w 24065"/>
                <a:gd name="connsiteY2" fmla="*/ 1662 h 16897"/>
                <a:gd name="connsiteX3" fmla="*/ 20155 w 24065"/>
                <a:gd name="connsiteY3" fmla="*/ 2468 h 16897"/>
                <a:gd name="connsiteX4" fmla="*/ 22732 w 24065"/>
                <a:gd name="connsiteY4" fmla="*/ 3273 h 16897"/>
                <a:gd name="connsiteX5" fmla="*/ 24176 w 24065"/>
                <a:gd name="connsiteY5" fmla="*/ 5926 h 16897"/>
                <a:gd name="connsiteX6" fmla="*/ 23530 w 24065"/>
                <a:gd name="connsiteY6" fmla="*/ 11240 h 16897"/>
                <a:gd name="connsiteX7" fmla="*/ 22732 w 24065"/>
                <a:gd name="connsiteY7" fmla="*/ 17275 h 16897"/>
                <a:gd name="connsiteX8" fmla="*/ 361 w 24065"/>
                <a:gd name="connsiteY8" fmla="*/ 16150 h 16897"/>
                <a:gd name="connsiteX9" fmla="*/ 688 w 24065"/>
                <a:gd name="connsiteY9" fmla="*/ 13087 h 16897"/>
                <a:gd name="connsiteX10" fmla="*/ 2132 w 24065"/>
                <a:gd name="connsiteY10" fmla="*/ 8343 h 16897"/>
                <a:gd name="connsiteX11" fmla="*/ 3264 w 24065"/>
                <a:gd name="connsiteY11" fmla="*/ 5288 h 16897"/>
                <a:gd name="connsiteX12" fmla="*/ 4466 w 24065"/>
                <a:gd name="connsiteY12" fmla="*/ 2795 h 16897"/>
                <a:gd name="connsiteX13" fmla="*/ 4868 w 24065"/>
                <a:gd name="connsiteY13" fmla="*/ 377 h 16897"/>
                <a:gd name="connsiteX14" fmla="*/ 6077 w 24065"/>
                <a:gd name="connsiteY14" fmla="*/ 461 h 1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65" h="16897">
                  <a:moveTo>
                    <a:pt x="6077" y="461"/>
                  </a:moveTo>
                  <a:cubicBezTo>
                    <a:pt x="6077" y="461"/>
                    <a:pt x="12356" y="1829"/>
                    <a:pt x="14043" y="1829"/>
                  </a:cubicBezTo>
                  <a:cubicBezTo>
                    <a:pt x="15731" y="1829"/>
                    <a:pt x="15244" y="1183"/>
                    <a:pt x="16696" y="1662"/>
                  </a:cubicBezTo>
                  <a:cubicBezTo>
                    <a:pt x="18140" y="2148"/>
                    <a:pt x="19106" y="2072"/>
                    <a:pt x="20155" y="2468"/>
                  </a:cubicBezTo>
                  <a:cubicBezTo>
                    <a:pt x="21204" y="2870"/>
                    <a:pt x="21766" y="3273"/>
                    <a:pt x="22732" y="3273"/>
                  </a:cubicBezTo>
                  <a:cubicBezTo>
                    <a:pt x="23697" y="3273"/>
                    <a:pt x="24259" y="3676"/>
                    <a:pt x="24176" y="5926"/>
                  </a:cubicBezTo>
                  <a:cubicBezTo>
                    <a:pt x="24100" y="8184"/>
                    <a:pt x="23530" y="9149"/>
                    <a:pt x="23530" y="11240"/>
                  </a:cubicBezTo>
                  <a:cubicBezTo>
                    <a:pt x="23530" y="13330"/>
                    <a:pt x="22732" y="17275"/>
                    <a:pt x="22732" y="17275"/>
                  </a:cubicBezTo>
                  <a:lnTo>
                    <a:pt x="361" y="16150"/>
                  </a:lnTo>
                  <a:cubicBezTo>
                    <a:pt x="361" y="16150"/>
                    <a:pt x="-361" y="15017"/>
                    <a:pt x="688" y="13087"/>
                  </a:cubicBezTo>
                  <a:cubicBezTo>
                    <a:pt x="1737" y="11156"/>
                    <a:pt x="1896" y="9712"/>
                    <a:pt x="2132" y="8343"/>
                  </a:cubicBezTo>
                  <a:cubicBezTo>
                    <a:pt x="2375" y="6975"/>
                    <a:pt x="2702" y="6010"/>
                    <a:pt x="3264" y="5288"/>
                  </a:cubicBezTo>
                  <a:cubicBezTo>
                    <a:pt x="3827" y="4558"/>
                    <a:pt x="4306" y="3349"/>
                    <a:pt x="4466" y="2795"/>
                  </a:cubicBezTo>
                  <a:cubicBezTo>
                    <a:pt x="4625" y="2232"/>
                    <a:pt x="4868" y="377"/>
                    <a:pt x="4868" y="377"/>
                  </a:cubicBezTo>
                  <a:lnTo>
                    <a:pt x="6077" y="461"/>
                  </a:lnTo>
                  <a:close/>
                </a:path>
              </a:pathLst>
            </a:custGeom>
            <a:solidFill>
              <a:srgbClr val="231F20"/>
            </a:solidFill>
            <a:ln w="7575" cap="flat">
              <a:noFill/>
              <a:prstDash val="solid"/>
              <a:round/>
            </a:ln>
          </p:spPr>
          <p:txBody>
            <a:bodyPr rtlCol="0" anchor="ctr"/>
            <a:lstStyle/>
            <a:p>
              <a:endParaRPr lang="en-GB"/>
            </a:p>
          </p:txBody>
        </p:sp>
        <p:sp>
          <p:nvSpPr>
            <p:cNvPr id="803" name="Freeform: Shape 802">
              <a:extLst>
                <a:ext uri="{FF2B5EF4-FFF2-40B4-BE49-F238E27FC236}">
                  <a16:creationId xmlns:a16="http://schemas.microsoft.com/office/drawing/2014/main" id="{BDA2FC71-E9E4-4967-B053-5354308D5189}"/>
                </a:ext>
              </a:extLst>
            </p:cNvPr>
            <p:cNvSpPr/>
            <p:nvPr/>
          </p:nvSpPr>
          <p:spPr>
            <a:xfrm>
              <a:off x="7151482" y="4248354"/>
              <a:ext cx="7741" cy="12630"/>
            </a:xfrm>
            <a:custGeom>
              <a:avLst/>
              <a:gdLst>
                <a:gd name="connsiteX0" fmla="*/ 3164 w 7741"/>
                <a:gd name="connsiteY0" fmla="*/ 457 h 12630"/>
                <a:gd name="connsiteX1" fmla="*/ 7588 w 7741"/>
                <a:gd name="connsiteY1" fmla="*/ 4964 h 12630"/>
                <a:gd name="connsiteX2" fmla="*/ 7831 w 7741"/>
                <a:gd name="connsiteY2" fmla="*/ 7055 h 12630"/>
                <a:gd name="connsiteX3" fmla="*/ 7025 w 7741"/>
                <a:gd name="connsiteY3" fmla="*/ 11965 h 12630"/>
                <a:gd name="connsiteX4" fmla="*/ 6706 w 7741"/>
                <a:gd name="connsiteY4" fmla="*/ 13007 h 12630"/>
                <a:gd name="connsiteX5" fmla="*/ 3323 w 7741"/>
                <a:gd name="connsiteY5" fmla="*/ 11638 h 12630"/>
                <a:gd name="connsiteX6" fmla="*/ 1309 w 7741"/>
                <a:gd name="connsiteY6" fmla="*/ 9951 h 12630"/>
                <a:gd name="connsiteX7" fmla="*/ 587 w 7741"/>
                <a:gd name="connsiteY7" fmla="*/ 8507 h 12630"/>
                <a:gd name="connsiteX8" fmla="*/ 184 w 7741"/>
                <a:gd name="connsiteY8" fmla="*/ 4964 h 12630"/>
                <a:gd name="connsiteX9" fmla="*/ 1073 w 7741"/>
                <a:gd name="connsiteY9" fmla="*/ 1422 h 12630"/>
                <a:gd name="connsiteX10" fmla="*/ 2518 w 7741"/>
                <a:gd name="connsiteY10" fmla="*/ 381 h 12630"/>
                <a:gd name="connsiteX11" fmla="*/ 3164 w 7741"/>
                <a:gd name="connsiteY11" fmla="*/ 457 h 1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41" h="12630">
                  <a:moveTo>
                    <a:pt x="3164" y="457"/>
                  </a:moveTo>
                  <a:lnTo>
                    <a:pt x="7588" y="4964"/>
                  </a:lnTo>
                  <a:cubicBezTo>
                    <a:pt x="7588" y="4964"/>
                    <a:pt x="7991" y="5208"/>
                    <a:pt x="7831" y="7055"/>
                  </a:cubicBezTo>
                  <a:cubicBezTo>
                    <a:pt x="7671" y="8910"/>
                    <a:pt x="7025" y="11965"/>
                    <a:pt x="7025" y="11965"/>
                  </a:cubicBezTo>
                  <a:cubicBezTo>
                    <a:pt x="7025" y="11965"/>
                    <a:pt x="7588" y="13090"/>
                    <a:pt x="6706" y="13007"/>
                  </a:cubicBezTo>
                  <a:cubicBezTo>
                    <a:pt x="5817" y="12931"/>
                    <a:pt x="3726" y="12209"/>
                    <a:pt x="3323" y="11638"/>
                  </a:cubicBezTo>
                  <a:cubicBezTo>
                    <a:pt x="2920" y="11076"/>
                    <a:pt x="1476" y="10270"/>
                    <a:pt x="1309" y="9951"/>
                  </a:cubicBezTo>
                  <a:cubicBezTo>
                    <a:pt x="1149" y="9632"/>
                    <a:pt x="670" y="8826"/>
                    <a:pt x="587" y="8507"/>
                  </a:cubicBezTo>
                  <a:cubicBezTo>
                    <a:pt x="511" y="8180"/>
                    <a:pt x="-52" y="6173"/>
                    <a:pt x="184" y="4964"/>
                  </a:cubicBezTo>
                  <a:cubicBezTo>
                    <a:pt x="427" y="3756"/>
                    <a:pt x="427" y="2144"/>
                    <a:pt x="1073" y="1422"/>
                  </a:cubicBezTo>
                  <a:cubicBezTo>
                    <a:pt x="1712" y="700"/>
                    <a:pt x="2518" y="381"/>
                    <a:pt x="2518" y="381"/>
                  </a:cubicBezTo>
                  <a:lnTo>
                    <a:pt x="3164" y="457"/>
                  </a:lnTo>
                  <a:close/>
                </a:path>
              </a:pathLst>
            </a:custGeom>
            <a:solidFill>
              <a:srgbClr val="231F20"/>
            </a:solidFill>
            <a:ln w="7575" cap="flat">
              <a:noFill/>
              <a:prstDash val="solid"/>
              <a:round/>
            </a:ln>
          </p:spPr>
          <p:txBody>
            <a:bodyPr rtlCol="0" anchor="ctr"/>
            <a:lstStyle/>
            <a:p>
              <a:endParaRPr lang="en-GB"/>
            </a:p>
          </p:txBody>
        </p:sp>
        <p:sp>
          <p:nvSpPr>
            <p:cNvPr id="804" name="Freeform: Shape 803">
              <a:extLst>
                <a:ext uri="{FF2B5EF4-FFF2-40B4-BE49-F238E27FC236}">
                  <a16:creationId xmlns:a16="http://schemas.microsoft.com/office/drawing/2014/main" id="{33C2F629-89EE-4357-B5B7-C22F9C41AC56}"/>
                </a:ext>
              </a:extLst>
            </p:cNvPr>
            <p:cNvSpPr/>
            <p:nvPr/>
          </p:nvSpPr>
          <p:spPr>
            <a:xfrm>
              <a:off x="7149757" y="4265880"/>
              <a:ext cx="7014" cy="9102"/>
            </a:xfrm>
            <a:custGeom>
              <a:avLst/>
              <a:gdLst>
                <a:gd name="connsiteX0" fmla="*/ 3276 w 7014"/>
                <a:gd name="connsiteY0" fmla="*/ 399 h 9102"/>
                <a:gd name="connsiteX1" fmla="*/ 6658 w 7014"/>
                <a:gd name="connsiteY1" fmla="*/ 4184 h 9102"/>
                <a:gd name="connsiteX2" fmla="*/ 7137 w 7014"/>
                <a:gd name="connsiteY2" fmla="*/ 6275 h 9102"/>
                <a:gd name="connsiteX3" fmla="*/ 6491 w 7014"/>
                <a:gd name="connsiteY3" fmla="*/ 9490 h 9102"/>
                <a:gd name="connsiteX4" fmla="*/ 3359 w 7014"/>
                <a:gd name="connsiteY4" fmla="*/ 8281 h 9102"/>
                <a:gd name="connsiteX5" fmla="*/ 866 w 7014"/>
                <a:gd name="connsiteY5" fmla="*/ 6351 h 9102"/>
                <a:gd name="connsiteX6" fmla="*/ 220 w 7014"/>
                <a:gd name="connsiteY6" fmla="*/ 3378 h 9102"/>
                <a:gd name="connsiteX7" fmla="*/ 1588 w 7014"/>
                <a:gd name="connsiteY7" fmla="*/ 566 h 9102"/>
                <a:gd name="connsiteX8" fmla="*/ 3276 w 7014"/>
                <a:gd name="connsiteY8" fmla="*/ 399 h 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4" h="9102">
                  <a:moveTo>
                    <a:pt x="3276" y="399"/>
                  </a:moveTo>
                  <a:lnTo>
                    <a:pt x="6658" y="4184"/>
                  </a:lnTo>
                  <a:cubicBezTo>
                    <a:pt x="6658" y="4184"/>
                    <a:pt x="7137" y="4344"/>
                    <a:pt x="7137" y="6275"/>
                  </a:cubicBezTo>
                  <a:cubicBezTo>
                    <a:pt x="7137" y="8205"/>
                    <a:pt x="7221" y="9490"/>
                    <a:pt x="6491" y="9490"/>
                  </a:cubicBezTo>
                  <a:cubicBezTo>
                    <a:pt x="5769" y="9490"/>
                    <a:pt x="3998" y="8927"/>
                    <a:pt x="3359" y="8281"/>
                  </a:cubicBezTo>
                  <a:cubicBezTo>
                    <a:pt x="2713" y="7643"/>
                    <a:pt x="1261" y="7156"/>
                    <a:pt x="866" y="6351"/>
                  </a:cubicBezTo>
                  <a:cubicBezTo>
                    <a:pt x="463" y="5552"/>
                    <a:pt x="-99" y="4747"/>
                    <a:pt x="220" y="3378"/>
                  </a:cubicBezTo>
                  <a:cubicBezTo>
                    <a:pt x="539" y="2010"/>
                    <a:pt x="1102" y="802"/>
                    <a:pt x="1588" y="566"/>
                  </a:cubicBezTo>
                  <a:cubicBezTo>
                    <a:pt x="2067" y="323"/>
                    <a:pt x="3276" y="399"/>
                    <a:pt x="3276" y="399"/>
                  </a:cubicBezTo>
                  <a:close/>
                </a:path>
              </a:pathLst>
            </a:custGeom>
            <a:solidFill>
              <a:srgbClr val="231F20"/>
            </a:solidFill>
            <a:ln w="7575" cap="flat">
              <a:noFill/>
              <a:prstDash val="solid"/>
              <a:round/>
            </a:ln>
          </p:spPr>
          <p:txBody>
            <a:bodyPr rtlCol="0" anchor="ctr"/>
            <a:lstStyle/>
            <a:p>
              <a:endParaRPr lang="en-GB"/>
            </a:p>
          </p:txBody>
        </p:sp>
        <p:sp>
          <p:nvSpPr>
            <p:cNvPr id="805" name="Freeform: Shape 804">
              <a:extLst>
                <a:ext uri="{FF2B5EF4-FFF2-40B4-BE49-F238E27FC236}">
                  <a16:creationId xmlns:a16="http://schemas.microsoft.com/office/drawing/2014/main" id="{D7DD45FB-FF39-4EA0-8B6B-7DD47693EE66}"/>
                </a:ext>
              </a:extLst>
            </p:cNvPr>
            <p:cNvSpPr/>
            <p:nvPr/>
          </p:nvSpPr>
          <p:spPr>
            <a:xfrm>
              <a:off x="7149122" y="4280774"/>
              <a:ext cx="5638" cy="9972"/>
            </a:xfrm>
            <a:custGeom>
              <a:avLst/>
              <a:gdLst>
                <a:gd name="connsiteX0" fmla="*/ 1980 w 5638"/>
                <a:gd name="connsiteY0" fmla="*/ 553 h 9972"/>
                <a:gd name="connsiteX1" fmla="*/ 4314 w 5638"/>
                <a:gd name="connsiteY1" fmla="*/ 2325 h 9972"/>
                <a:gd name="connsiteX2" fmla="*/ 5598 w 5638"/>
                <a:gd name="connsiteY2" fmla="*/ 4901 h 9972"/>
                <a:gd name="connsiteX3" fmla="*/ 5598 w 5638"/>
                <a:gd name="connsiteY3" fmla="*/ 9242 h 9972"/>
                <a:gd name="connsiteX4" fmla="*/ 4709 w 5638"/>
                <a:gd name="connsiteY4" fmla="*/ 10367 h 9972"/>
                <a:gd name="connsiteX5" fmla="*/ 3348 w 5638"/>
                <a:gd name="connsiteY5" fmla="*/ 9401 h 9972"/>
                <a:gd name="connsiteX6" fmla="*/ 2140 w 5638"/>
                <a:gd name="connsiteY6" fmla="*/ 7798 h 9972"/>
                <a:gd name="connsiteX7" fmla="*/ 771 w 5638"/>
                <a:gd name="connsiteY7" fmla="*/ 5221 h 9972"/>
                <a:gd name="connsiteX8" fmla="*/ 125 w 5638"/>
                <a:gd name="connsiteY8" fmla="*/ 2887 h 9972"/>
                <a:gd name="connsiteX9" fmla="*/ 452 w 5638"/>
                <a:gd name="connsiteY9" fmla="*/ 1276 h 9972"/>
                <a:gd name="connsiteX10" fmla="*/ 1501 w 5638"/>
                <a:gd name="connsiteY10" fmla="*/ 394 h 9972"/>
                <a:gd name="connsiteX11" fmla="*/ 1980 w 5638"/>
                <a:gd name="connsiteY11" fmla="*/ 553 h 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38" h="9972">
                  <a:moveTo>
                    <a:pt x="1980" y="553"/>
                  </a:moveTo>
                  <a:cubicBezTo>
                    <a:pt x="1980" y="553"/>
                    <a:pt x="3508" y="1602"/>
                    <a:pt x="4314" y="2325"/>
                  </a:cubicBezTo>
                  <a:cubicBezTo>
                    <a:pt x="5119" y="3047"/>
                    <a:pt x="5515" y="3130"/>
                    <a:pt x="5598" y="4901"/>
                  </a:cubicBezTo>
                  <a:cubicBezTo>
                    <a:pt x="5682" y="6665"/>
                    <a:pt x="5925" y="8436"/>
                    <a:pt x="5598" y="9242"/>
                  </a:cubicBezTo>
                  <a:cubicBezTo>
                    <a:pt x="5279" y="10048"/>
                    <a:pt x="5439" y="10367"/>
                    <a:pt x="4709" y="10367"/>
                  </a:cubicBezTo>
                  <a:cubicBezTo>
                    <a:pt x="3987" y="10367"/>
                    <a:pt x="3667" y="9888"/>
                    <a:pt x="3348" y="9401"/>
                  </a:cubicBezTo>
                  <a:cubicBezTo>
                    <a:pt x="3021" y="8923"/>
                    <a:pt x="2466" y="8436"/>
                    <a:pt x="2140" y="7798"/>
                  </a:cubicBezTo>
                  <a:cubicBezTo>
                    <a:pt x="1820" y="7151"/>
                    <a:pt x="931" y="6026"/>
                    <a:pt x="771" y="5221"/>
                  </a:cubicBezTo>
                  <a:cubicBezTo>
                    <a:pt x="612" y="4415"/>
                    <a:pt x="125" y="3374"/>
                    <a:pt x="125" y="2887"/>
                  </a:cubicBezTo>
                  <a:cubicBezTo>
                    <a:pt x="125" y="2408"/>
                    <a:pt x="125" y="1762"/>
                    <a:pt x="452" y="1276"/>
                  </a:cubicBezTo>
                  <a:cubicBezTo>
                    <a:pt x="771" y="797"/>
                    <a:pt x="1501" y="394"/>
                    <a:pt x="1501" y="394"/>
                  </a:cubicBezTo>
                  <a:lnTo>
                    <a:pt x="1980" y="553"/>
                  </a:lnTo>
                  <a:close/>
                </a:path>
              </a:pathLst>
            </a:custGeom>
            <a:solidFill>
              <a:srgbClr val="231F20"/>
            </a:solidFill>
            <a:ln w="7575" cap="flat">
              <a:noFill/>
              <a:prstDash val="solid"/>
              <a:round/>
            </a:ln>
          </p:spPr>
          <p:txBody>
            <a:bodyPr rtlCol="0" anchor="ctr"/>
            <a:lstStyle/>
            <a:p>
              <a:endParaRPr lang="en-GB"/>
            </a:p>
          </p:txBody>
        </p:sp>
        <p:sp>
          <p:nvSpPr>
            <p:cNvPr id="806" name="Freeform: Shape 805">
              <a:extLst>
                <a:ext uri="{FF2B5EF4-FFF2-40B4-BE49-F238E27FC236}">
                  <a16:creationId xmlns:a16="http://schemas.microsoft.com/office/drawing/2014/main" id="{98614654-F467-4DCF-9CDF-4C01EEC7C92C}"/>
                </a:ext>
              </a:extLst>
            </p:cNvPr>
            <p:cNvSpPr/>
            <p:nvPr/>
          </p:nvSpPr>
          <p:spPr>
            <a:xfrm>
              <a:off x="7165586" y="4251083"/>
              <a:ext cx="7555" cy="10862"/>
            </a:xfrm>
            <a:custGeom>
              <a:avLst/>
              <a:gdLst>
                <a:gd name="connsiteX0" fmla="*/ 491 w 7555"/>
                <a:gd name="connsiteY0" fmla="*/ 3529 h 10862"/>
                <a:gd name="connsiteX1" fmla="*/ 2581 w 7555"/>
                <a:gd name="connsiteY1" fmla="*/ 2480 h 10862"/>
                <a:gd name="connsiteX2" fmla="*/ 4991 w 7555"/>
                <a:gd name="connsiteY2" fmla="*/ 1758 h 10862"/>
                <a:gd name="connsiteX3" fmla="*/ 7165 w 7555"/>
                <a:gd name="connsiteY3" fmla="*/ 382 h 10862"/>
                <a:gd name="connsiteX4" fmla="*/ 7643 w 7555"/>
                <a:gd name="connsiteY4" fmla="*/ 1514 h 10862"/>
                <a:gd name="connsiteX5" fmla="*/ 7408 w 7555"/>
                <a:gd name="connsiteY5" fmla="*/ 4973 h 10862"/>
                <a:gd name="connsiteX6" fmla="*/ 7165 w 7555"/>
                <a:gd name="connsiteY6" fmla="*/ 7953 h 10862"/>
                <a:gd name="connsiteX7" fmla="*/ 6845 w 7555"/>
                <a:gd name="connsiteY7" fmla="*/ 9070 h 10862"/>
                <a:gd name="connsiteX8" fmla="*/ 2581 w 7555"/>
                <a:gd name="connsiteY8" fmla="*/ 11244 h 10862"/>
                <a:gd name="connsiteX9" fmla="*/ 1129 w 7555"/>
                <a:gd name="connsiteY9" fmla="*/ 11168 h 10862"/>
                <a:gd name="connsiteX10" fmla="*/ 247 w 7555"/>
                <a:gd name="connsiteY10" fmla="*/ 10119 h 10862"/>
                <a:gd name="connsiteX11" fmla="*/ 164 w 7555"/>
                <a:gd name="connsiteY11" fmla="*/ 7709 h 10862"/>
                <a:gd name="connsiteX12" fmla="*/ 491 w 7555"/>
                <a:gd name="connsiteY12" fmla="*/ 5376 h 10862"/>
                <a:gd name="connsiteX13" fmla="*/ 491 w 7555"/>
                <a:gd name="connsiteY13" fmla="*/ 3529 h 1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5" h="10862">
                  <a:moveTo>
                    <a:pt x="491" y="3529"/>
                  </a:moveTo>
                  <a:cubicBezTo>
                    <a:pt x="491" y="3529"/>
                    <a:pt x="1775" y="2480"/>
                    <a:pt x="2581" y="2480"/>
                  </a:cubicBezTo>
                  <a:cubicBezTo>
                    <a:pt x="3387" y="2480"/>
                    <a:pt x="4512" y="2396"/>
                    <a:pt x="4991" y="1758"/>
                  </a:cubicBezTo>
                  <a:cubicBezTo>
                    <a:pt x="5477" y="1111"/>
                    <a:pt x="6921" y="382"/>
                    <a:pt x="7165" y="382"/>
                  </a:cubicBezTo>
                  <a:cubicBezTo>
                    <a:pt x="7408" y="382"/>
                    <a:pt x="7643" y="465"/>
                    <a:pt x="7643" y="1514"/>
                  </a:cubicBezTo>
                  <a:cubicBezTo>
                    <a:pt x="7643" y="2563"/>
                    <a:pt x="7567" y="3924"/>
                    <a:pt x="7408" y="4973"/>
                  </a:cubicBezTo>
                  <a:cubicBezTo>
                    <a:pt x="7248" y="6022"/>
                    <a:pt x="7165" y="7307"/>
                    <a:pt x="7165" y="7953"/>
                  </a:cubicBezTo>
                  <a:cubicBezTo>
                    <a:pt x="7165" y="8591"/>
                    <a:pt x="8533" y="8188"/>
                    <a:pt x="6845" y="9070"/>
                  </a:cubicBezTo>
                  <a:cubicBezTo>
                    <a:pt x="5158" y="9959"/>
                    <a:pt x="2581" y="11244"/>
                    <a:pt x="2581" y="11244"/>
                  </a:cubicBezTo>
                  <a:lnTo>
                    <a:pt x="1129" y="11168"/>
                  </a:lnTo>
                  <a:cubicBezTo>
                    <a:pt x="1129" y="11168"/>
                    <a:pt x="323" y="10765"/>
                    <a:pt x="247" y="10119"/>
                  </a:cubicBezTo>
                  <a:cubicBezTo>
                    <a:pt x="164" y="9481"/>
                    <a:pt x="88" y="8675"/>
                    <a:pt x="164" y="7709"/>
                  </a:cubicBezTo>
                  <a:cubicBezTo>
                    <a:pt x="247" y="6744"/>
                    <a:pt x="491" y="5695"/>
                    <a:pt x="491" y="5376"/>
                  </a:cubicBezTo>
                  <a:lnTo>
                    <a:pt x="491" y="3529"/>
                  </a:lnTo>
                  <a:close/>
                </a:path>
              </a:pathLst>
            </a:custGeom>
            <a:solidFill>
              <a:srgbClr val="231F20"/>
            </a:solidFill>
            <a:ln w="7575" cap="flat">
              <a:noFill/>
              <a:prstDash val="solid"/>
              <a:round/>
            </a:ln>
          </p:spPr>
          <p:txBody>
            <a:bodyPr rtlCol="0" anchor="ctr"/>
            <a:lstStyle/>
            <a:p>
              <a:endParaRPr lang="en-GB"/>
            </a:p>
          </p:txBody>
        </p:sp>
        <p:sp>
          <p:nvSpPr>
            <p:cNvPr id="807" name="Freeform: Shape 806">
              <a:extLst>
                <a:ext uri="{FF2B5EF4-FFF2-40B4-BE49-F238E27FC236}">
                  <a16:creationId xmlns:a16="http://schemas.microsoft.com/office/drawing/2014/main" id="{E0DD4C90-B9F9-488E-AE3A-853BF2664151}"/>
                </a:ext>
              </a:extLst>
            </p:cNvPr>
            <p:cNvSpPr/>
            <p:nvPr/>
          </p:nvSpPr>
          <p:spPr>
            <a:xfrm>
              <a:off x="7163678" y="4269177"/>
              <a:ext cx="6861" cy="6841"/>
            </a:xfrm>
            <a:custGeom>
              <a:avLst/>
              <a:gdLst>
                <a:gd name="connsiteX0" fmla="*/ 786 w 6861"/>
                <a:gd name="connsiteY0" fmla="*/ 2408 h 6841"/>
                <a:gd name="connsiteX1" fmla="*/ 5453 w 6861"/>
                <a:gd name="connsiteY1" fmla="*/ 485 h 6841"/>
                <a:gd name="connsiteX2" fmla="*/ 6981 w 6861"/>
                <a:gd name="connsiteY2" fmla="*/ 1610 h 6841"/>
                <a:gd name="connsiteX3" fmla="*/ 6897 w 6861"/>
                <a:gd name="connsiteY3" fmla="*/ 3944 h 6841"/>
                <a:gd name="connsiteX4" fmla="*/ 6494 w 6861"/>
                <a:gd name="connsiteY4" fmla="*/ 5228 h 6841"/>
                <a:gd name="connsiteX5" fmla="*/ 3765 w 6861"/>
                <a:gd name="connsiteY5" fmla="*/ 6597 h 6841"/>
                <a:gd name="connsiteX6" fmla="*/ 626 w 6861"/>
                <a:gd name="connsiteY6" fmla="*/ 7076 h 6841"/>
                <a:gd name="connsiteX7" fmla="*/ 223 w 6861"/>
                <a:gd name="connsiteY7" fmla="*/ 4666 h 6841"/>
                <a:gd name="connsiteX8" fmla="*/ 786 w 6861"/>
                <a:gd name="connsiteY8" fmla="*/ 2408 h 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1" h="6841">
                  <a:moveTo>
                    <a:pt x="786" y="2408"/>
                  </a:moveTo>
                  <a:cubicBezTo>
                    <a:pt x="786" y="2408"/>
                    <a:pt x="4085" y="721"/>
                    <a:pt x="5453" y="485"/>
                  </a:cubicBezTo>
                  <a:cubicBezTo>
                    <a:pt x="6814" y="242"/>
                    <a:pt x="7057" y="402"/>
                    <a:pt x="6981" y="1610"/>
                  </a:cubicBezTo>
                  <a:cubicBezTo>
                    <a:pt x="6897" y="2819"/>
                    <a:pt x="6897" y="3944"/>
                    <a:pt x="6897" y="3944"/>
                  </a:cubicBezTo>
                  <a:cubicBezTo>
                    <a:pt x="6897" y="3944"/>
                    <a:pt x="7140" y="4909"/>
                    <a:pt x="6494" y="5228"/>
                  </a:cubicBezTo>
                  <a:cubicBezTo>
                    <a:pt x="5848" y="5555"/>
                    <a:pt x="4647" y="6437"/>
                    <a:pt x="3765" y="6597"/>
                  </a:cubicBezTo>
                  <a:cubicBezTo>
                    <a:pt x="2876" y="6756"/>
                    <a:pt x="1189" y="7562"/>
                    <a:pt x="626" y="7076"/>
                  </a:cubicBezTo>
                  <a:cubicBezTo>
                    <a:pt x="64" y="6597"/>
                    <a:pt x="64" y="5228"/>
                    <a:pt x="223" y="4666"/>
                  </a:cubicBezTo>
                  <a:cubicBezTo>
                    <a:pt x="383" y="4103"/>
                    <a:pt x="786" y="2408"/>
                    <a:pt x="786" y="2408"/>
                  </a:cubicBezTo>
                  <a:close/>
                </a:path>
              </a:pathLst>
            </a:custGeom>
            <a:solidFill>
              <a:srgbClr val="231F20"/>
            </a:solidFill>
            <a:ln w="7575" cap="flat">
              <a:noFill/>
              <a:prstDash val="solid"/>
              <a:round/>
            </a:ln>
          </p:spPr>
          <p:txBody>
            <a:bodyPr rtlCol="0" anchor="ctr"/>
            <a:lstStyle/>
            <a:p>
              <a:endParaRPr lang="en-GB"/>
            </a:p>
          </p:txBody>
        </p:sp>
        <p:sp>
          <p:nvSpPr>
            <p:cNvPr id="808" name="Freeform: Shape 807">
              <a:extLst>
                <a:ext uri="{FF2B5EF4-FFF2-40B4-BE49-F238E27FC236}">
                  <a16:creationId xmlns:a16="http://schemas.microsoft.com/office/drawing/2014/main" id="{C7004308-1B62-4356-BDB3-3A7901ABD46B}"/>
                </a:ext>
              </a:extLst>
            </p:cNvPr>
            <p:cNvSpPr/>
            <p:nvPr/>
          </p:nvSpPr>
          <p:spPr>
            <a:xfrm>
              <a:off x="7162401" y="4282220"/>
              <a:ext cx="6128" cy="10116"/>
            </a:xfrm>
            <a:custGeom>
              <a:avLst/>
              <a:gdLst>
                <a:gd name="connsiteX0" fmla="*/ 1339 w 6128"/>
                <a:gd name="connsiteY0" fmla="*/ 3289 h 10116"/>
                <a:gd name="connsiteX1" fmla="*/ 4714 w 6128"/>
                <a:gd name="connsiteY1" fmla="*/ 636 h 10116"/>
                <a:gd name="connsiteX2" fmla="*/ 6242 w 6128"/>
                <a:gd name="connsiteY2" fmla="*/ 796 h 10116"/>
                <a:gd name="connsiteX3" fmla="*/ 5361 w 6128"/>
                <a:gd name="connsiteY3" fmla="*/ 3532 h 10116"/>
                <a:gd name="connsiteX4" fmla="*/ 3833 w 6128"/>
                <a:gd name="connsiteY4" fmla="*/ 8602 h 10116"/>
                <a:gd name="connsiteX5" fmla="*/ 1415 w 6128"/>
                <a:gd name="connsiteY5" fmla="*/ 10374 h 10116"/>
                <a:gd name="connsiteX6" fmla="*/ 131 w 6128"/>
                <a:gd name="connsiteY6" fmla="*/ 9249 h 10116"/>
                <a:gd name="connsiteX7" fmla="*/ 534 w 6128"/>
                <a:gd name="connsiteY7" fmla="*/ 4581 h 10116"/>
                <a:gd name="connsiteX8" fmla="*/ 1339 w 6128"/>
                <a:gd name="connsiteY8" fmla="*/ 3289 h 1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28" h="10116">
                  <a:moveTo>
                    <a:pt x="1339" y="3289"/>
                  </a:moveTo>
                  <a:lnTo>
                    <a:pt x="4714" y="636"/>
                  </a:lnTo>
                  <a:cubicBezTo>
                    <a:pt x="4714" y="636"/>
                    <a:pt x="6083" y="-2"/>
                    <a:pt x="6242" y="796"/>
                  </a:cubicBezTo>
                  <a:cubicBezTo>
                    <a:pt x="6402" y="1602"/>
                    <a:pt x="5361" y="3532"/>
                    <a:pt x="5361" y="3532"/>
                  </a:cubicBezTo>
                  <a:cubicBezTo>
                    <a:pt x="5361" y="3532"/>
                    <a:pt x="4555" y="7880"/>
                    <a:pt x="3833" y="8602"/>
                  </a:cubicBezTo>
                  <a:cubicBezTo>
                    <a:pt x="3111" y="9325"/>
                    <a:pt x="2145" y="10214"/>
                    <a:pt x="1415" y="10374"/>
                  </a:cubicBezTo>
                  <a:cubicBezTo>
                    <a:pt x="693" y="10533"/>
                    <a:pt x="131" y="10852"/>
                    <a:pt x="131" y="9249"/>
                  </a:cubicBezTo>
                  <a:cubicBezTo>
                    <a:pt x="131" y="7637"/>
                    <a:pt x="534" y="4581"/>
                    <a:pt x="534" y="4581"/>
                  </a:cubicBezTo>
                  <a:lnTo>
                    <a:pt x="1339" y="3289"/>
                  </a:lnTo>
                  <a:close/>
                </a:path>
              </a:pathLst>
            </a:custGeom>
            <a:solidFill>
              <a:srgbClr val="231F20"/>
            </a:solidFill>
            <a:ln w="7575" cap="flat">
              <a:noFill/>
              <a:prstDash val="solid"/>
              <a:round/>
            </a:ln>
          </p:spPr>
          <p:txBody>
            <a:bodyPr rtlCol="0" anchor="ctr"/>
            <a:lstStyle/>
            <a:p>
              <a:endParaRPr lang="en-GB"/>
            </a:p>
          </p:txBody>
        </p:sp>
        <p:sp>
          <p:nvSpPr>
            <p:cNvPr id="809" name="Freeform: Shape 808">
              <a:extLst>
                <a:ext uri="{FF2B5EF4-FFF2-40B4-BE49-F238E27FC236}">
                  <a16:creationId xmlns:a16="http://schemas.microsoft.com/office/drawing/2014/main" id="{E5A34608-BD70-49A6-A540-C8A0A966FDB8}"/>
                </a:ext>
              </a:extLst>
            </p:cNvPr>
            <p:cNvSpPr/>
            <p:nvPr/>
          </p:nvSpPr>
          <p:spPr>
            <a:xfrm>
              <a:off x="6962455" y="3869214"/>
              <a:ext cx="77267" cy="42025"/>
            </a:xfrm>
            <a:custGeom>
              <a:avLst/>
              <a:gdLst>
                <a:gd name="connsiteX0" fmla="*/ 76760 w 77267"/>
                <a:gd name="connsiteY0" fmla="*/ 30262 h 42025"/>
                <a:gd name="connsiteX1" fmla="*/ 56062 w 77267"/>
                <a:gd name="connsiteY1" fmla="*/ 39133 h 42025"/>
                <a:gd name="connsiteX2" fmla="*/ 54237 w 77267"/>
                <a:gd name="connsiteY2" fmla="*/ 38000 h 42025"/>
                <a:gd name="connsiteX3" fmla="*/ 49684 w 77267"/>
                <a:gd name="connsiteY3" fmla="*/ 33333 h 42025"/>
                <a:gd name="connsiteX4" fmla="*/ 38533 w 77267"/>
                <a:gd name="connsiteY4" fmla="*/ 29578 h 42025"/>
                <a:gd name="connsiteX5" fmla="*/ 26933 w 77267"/>
                <a:gd name="connsiteY5" fmla="*/ 33675 h 42025"/>
                <a:gd name="connsiteX6" fmla="*/ 20221 w 77267"/>
                <a:gd name="connsiteY6" fmla="*/ 41976 h 42025"/>
                <a:gd name="connsiteX7" fmla="*/ 17835 w 77267"/>
                <a:gd name="connsiteY7" fmla="*/ 41869 h 42025"/>
                <a:gd name="connsiteX8" fmla="*/ 85 w 77267"/>
                <a:gd name="connsiteY8" fmla="*/ 31060 h 42025"/>
                <a:gd name="connsiteX9" fmla="*/ 4289 w 77267"/>
                <a:gd name="connsiteY9" fmla="*/ 22524 h 42025"/>
                <a:gd name="connsiteX10" fmla="*/ 20221 w 77267"/>
                <a:gd name="connsiteY10" fmla="*/ 7732 h 42025"/>
                <a:gd name="connsiteX11" fmla="*/ 43200 w 77267"/>
                <a:gd name="connsiteY11" fmla="*/ 229 h 42025"/>
                <a:gd name="connsiteX12" fmla="*/ 61862 w 77267"/>
                <a:gd name="connsiteY12" fmla="*/ 9100 h 42025"/>
                <a:gd name="connsiteX13" fmla="*/ 77330 w 77267"/>
                <a:gd name="connsiteY13" fmla="*/ 29122 h 42025"/>
                <a:gd name="connsiteX14" fmla="*/ 76760 w 77267"/>
                <a:gd name="connsiteY14" fmla="*/ 30262 h 4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267" h="42025">
                  <a:moveTo>
                    <a:pt x="76760" y="30262"/>
                  </a:moveTo>
                  <a:cubicBezTo>
                    <a:pt x="76760" y="30262"/>
                    <a:pt x="57073" y="38677"/>
                    <a:pt x="56062" y="39133"/>
                  </a:cubicBezTo>
                  <a:cubicBezTo>
                    <a:pt x="55036" y="39589"/>
                    <a:pt x="54237" y="38000"/>
                    <a:pt x="54237" y="38000"/>
                  </a:cubicBezTo>
                  <a:cubicBezTo>
                    <a:pt x="54237" y="38000"/>
                    <a:pt x="53325" y="36974"/>
                    <a:pt x="49684" y="33333"/>
                  </a:cubicBezTo>
                  <a:cubicBezTo>
                    <a:pt x="46043" y="29692"/>
                    <a:pt x="42516" y="29806"/>
                    <a:pt x="38533" y="29578"/>
                  </a:cubicBezTo>
                  <a:cubicBezTo>
                    <a:pt x="34557" y="29350"/>
                    <a:pt x="30004" y="31402"/>
                    <a:pt x="26933" y="33675"/>
                  </a:cubicBezTo>
                  <a:cubicBezTo>
                    <a:pt x="23862" y="35948"/>
                    <a:pt x="20677" y="41292"/>
                    <a:pt x="20221" y="41976"/>
                  </a:cubicBezTo>
                  <a:cubicBezTo>
                    <a:pt x="19765" y="42660"/>
                    <a:pt x="17835" y="41869"/>
                    <a:pt x="17835" y="41869"/>
                  </a:cubicBezTo>
                  <a:cubicBezTo>
                    <a:pt x="17835" y="41869"/>
                    <a:pt x="313" y="31623"/>
                    <a:pt x="85" y="31060"/>
                  </a:cubicBezTo>
                  <a:cubicBezTo>
                    <a:pt x="-143" y="30490"/>
                    <a:pt x="1332" y="27419"/>
                    <a:pt x="4289" y="22524"/>
                  </a:cubicBezTo>
                  <a:cubicBezTo>
                    <a:pt x="7253" y="17636"/>
                    <a:pt x="11115" y="14216"/>
                    <a:pt x="20221" y="7732"/>
                  </a:cubicBezTo>
                  <a:cubicBezTo>
                    <a:pt x="29320" y="1248"/>
                    <a:pt x="38313" y="229"/>
                    <a:pt x="43200" y="229"/>
                  </a:cubicBezTo>
                  <a:cubicBezTo>
                    <a:pt x="48096" y="229"/>
                    <a:pt x="52421" y="3072"/>
                    <a:pt x="61862" y="9100"/>
                  </a:cubicBezTo>
                  <a:cubicBezTo>
                    <a:pt x="71302" y="15128"/>
                    <a:pt x="77330" y="29122"/>
                    <a:pt x="77330" y="29122"/>
                  </a:cubicBezTo>
                  <a:lnTo>
                    <a:pt x="76760" y="30262"/>
                  </a:lnTo>
                  <a:close/>
                </a:path>
              </a:pathLst>
            </a:custGeom>
            <a:solidFill>
              <a:srgbClr val="231F20"/>
            </a:solidFill>
            <a:ln w="7575" cap="flat">
              <a:noFill/>
              <a:prstDash val="solid"/>
              <a:round/>
            </a:ln>
          </p:spPr>
          <p:txBody>
            <a:bodyPr rtlCol="0" anchor="ctr"/>
            <a:lstStyle/>
            <a:p>
              <a:endParaRPr lang="en-GB"/>
            </a:p>
          </p:txBody>
        </p:sp>
        <p:sp>
          <p:nvSpPr>
            <p:cNvPr id="810" name="Freeform: Shape 809">
              <a:extLst>
                <a:ext uri="{FF2B5EF4-FFF2-40B4-BE49-F238E27FC236}">
                  <a16:creationId xmlns:a16="http://schemas.microsoft.com/office/drawing/2014/main" id="{BBAE98AE-2D29-4342-8FD4-06E706C7A9CC}"/>
                </a:ext>
              </a:extLst>
            </p:cNvPr>
            <p:cNvSpPr/>
            <p:nvPr/>
          </p:nvSpPr>
          <p:spPr>
            <a:xfrm>
              <a:off x="7020957" y="3907492"/>
              <a:ext cx="25552" cy="19795"/>
            </a:xfrm>
            <a:custGeom>
              <a:avLst/>
              <a:gdLst>
                <a:gd name="connsiteX0" fmla="*/ 18196 w 25552"/>
                <a:gd name="connsiteY0" fmla="*/ 653 h 19795"/>
                <a:gd name="connsiteX1" fmla="*/ 21335 w 25552"/>
                <a:gd name="connsiteY1" fmla="*/ 250 h 19795"/>
                <a:gd name="connsiteX2" fmla="*/ 22460 w 25552"/>
                <a:gd name="connsiteY2" fmla="*/ 1862 h 19795"/>
                <a:gd name="connsiteX3" fmla="*/ 25197 w 25552"/>
                <a:gd name="connsiteY3" fmla="*/ 11918 h 19795"/>
                <a:gd name="connsiteX4" fmla="*/ 25600 w 25552"/>
                <a:gd name="connsiteY4" fmla="*/ 15134 h 19795"/>
                <a:gd name="connsiteX5" fmla="*/ 23266 w 25552"/>
                <a:gd name="connsiteY5" fmla="*/ 15620 h 19795"/>
                <a:gd name="connsiteX6" fmla="*/ 19572 w 25552"/>
                <a:gd name="connsiteY6" fmla="*/ 16259 h 19795"/>
                <a:gd name="connsiteX7" fmla="*/ 17801 w 25552"/>
                <a:gd name="connsiteY7" fmla="*/ 17064 h 19795"/>
                <a:gd name="connsiteX8" fmla="*/ 11682 w 25552"/>
                <a:gd name="connsiteY8" fmla="*/ 18113 h 19795"/>
                <a:gd name="connsiteX9" fmla="*/ 4848 w 25552"/>
                <a:gd name="connsiteY9" fmla="*/ 19960 h 19795"/>
                <a:gd name="connsiteX10" fmla="*/ 2590 w 25552"/>
                <a:gd name="connsiteY10" fmla="*/ 17870 h 19795"/>
                <a:gd name="connsiteX11" fmla="*/ 1625 w 25552"/>
                <a:gd name="connsiteY11" fmla="*/ 12724 h 19795"/>
                <a:gd name="connsiteX12" fmla="*/ 97 w 25552"/>
                <a:gd name="connsiteY12" fmla="*/ 8938 h 19795"/>
                <a:gd name="connsiteX13" fmla="*/ 1792 w 25552"/>
                <a:gd name="connsiteY13" fmla="*/ 7411 h 19795"/>
                <a:gd name="connsiteX14" fmla="*/ 18196 w 25552"/>
                <a:gd name="connsiteY14" fmla="*/ 653 h 19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52" h="19795">
                  <a:moveTo>
                    <a:pt x="18196" y="653"/>
                  </a:moveTo>
                  <a:cubicBezTo>
                    <a:pt x="18196" y="653"/>
                    <a:pt x="20127" y="166"/>
                    <a:pt x="21335" y="250"/>
                  </a:cubicBezTo>
                  <a:cubicBezTo>
                    <a:pt x="22544" y="334"/>
                    <a:pt x="22460" y="1862"/>
                    <a:pt x="22460" y="1862"/>
                  </a:cubicBezTo>
                  <a:cubicBezTo>
                    <a:pt x="22460" y="1862"/>
                    <a:pt x="24794" y="10626"/>
                    <a:pt x="25197" y="11918"/>
                  </a:cubicBezTo>
                  <a:cubicBezTo>
                    <a:pt x="25600" y="13203"/>
                    <a:pt x="25683" y="14571"/>
                    <a:pt x="25600" y="15134"/>
                  </a:cubicBezTo>
                  <a:cubicBezTo>
                    <a:pt x="25524" y="15696"/>
                    <a:pt x="24718" y="15453"/>
                    <a:pt x="23266" y="15620"/>
                  </a:cubicBezTo>
                  <a:cubicBezTo>
                    <a:pt x="21822" y="15780"/>
                    <a:pt x="20932" y="15536"/>
                    <a:pt x="19572" y="16259"/>
                  </a:cubicBezTo>
                  <a:cubicBezTo>
                    <a:pt x="18196" y="16981"/>
                    <a:pt x="18363" y="17064"/>
                    <a:pt x="17801" y="17064"/>
                  </a:cubicBezTo>
                  <a:cubicBezTo>
                    <a:pt x="17231" y="17064"/>
                    <a:pt x="12647" y="18113"/>
                    <a:pt x="11682" y="18113"/>
                  </a:cubicBezTo>
                  <a:cubicBezTo>
                    <a:pt x="10716" y="18113"/>
                    <a:pt x="6611" y="19474"/>
                    <a:pt x="4848" y="19960"/>
                  </a:cubicBezTo>
                  <a:cubicBezTo>
                    <a:pt x="3077" y="20439"/>
                    <a:pt x="2431" y="18516"/>
                    <a:pt x="2590" y="17870"/>
                  </a:cubicBezTo>
                  <a:cubicBezTo>
                    <a:pt x="2758" y="17224"/>
                    <a:pt x="2111" y="14890"/>
                    <a:pt x="1625" y="12724"/>
                  </a:cubicBezTo>
                  <a:cubicBezTo>
                    <a:pt x="1146" y="10550"/>
                    <a:pt x="340" y="9661"/>
                    <a:pt x="97" y="8938"/>
                  </a:cubicBezTo>
                  <a:cubicBezTo>
                    <a:pt x="-146" y="8216"/>
                    <a:pt x="1792" y="7411"/>
                    <a:pt x="1792" y="7411"/>
                  </a:cubicBezTo>
                  <a:lnTo>
                    <a:pt x="18196" y="653"/>
                  </a:lnTo>
                  <a:close/>
                </a:path>
              </a:pathLst>
            </a:custGeom>
            <a:solidFill>
              <a:srgbClr val="231F20"/>
            </a:solidFill>
            <a:ln w="7575" cap="flat">
              <a:noFill/>
              <a:prstDash val="solid"/>
              <a:round/>
            </a:ln>
          </p:spPr>
          <p:txBody>
            <a:bodyPr rtlCol="0" anchor="ctr"/>
            <a:lstStyle/>
            <a:p>
              <a:endParaRPr lang="en-GB"/>
            </a:p>
          </p:txBody>
        </p:sp>
        <p:sp>
          <p:nvSpPr>
            <p:cNvPr id="811" name="Freeform: Shape 810">
              <a:extLst>
                <a:ext uri="{FF2B5EF4-FFF2-40B4-BE49-F238E27FC236}">
                  <a16:creationId xmlns:a16="http://schemas.microsoft.com/office/drawing/2014/main" id="{1E981B94-A969-4741-9797-A59E3EA8DFD5}"/>
                </a:ext>
              </a:extLst>
            </p:cNvPr>
            <p:cNvSpPr/>
            <p:nvPr/>
          </p:nvSpPr>
          <p:spPr>
            <a:xfrm>
              <a:off x="7025959" y="3931963"/>
              <a:ext cx="25059" cy="17695"/>
            </a:xfrm>
            <a:custGeom>
              <a:avLst/>
              <a:gdLst>
                <a:gd name="connsiteX0" fmla="*/ 17384 w 25059"/>
                <a:gd name="connsiteY0" fmla="*/ 1216 h 17695"/>
                <a:gd name="connsiteX1" fmla="*/ 18190 w 25059"/>
                <a:gd name="connsiteY1" fmla="*/ 729 h 17695"/>
                <a:gd name="connsiteX2" fmla="*/ 21002 w 25059"/>
                <a:gd name="connsiteY2" fmla="*/ 250 h 17695"/>
                <a:gd name="connsiteX3" fmla="*/ 22614 w 25059"/>
                <a:gd name="connsiteY3" fmla="*/ 1292 h 17695"/>
                <a:gd name="connsiteX4" fmla="*/ 23655 w 25059"/>
                <a:gd name="connsiteY4" fmla="*/ 4355 h 17695"/>
                <a:gd name="connsiteX5" fmla="*/ 24788 w 25059"/>
                <a:gd name="connsiteY5" fmla="*/ 9425 h 17695"/>
                <a:gd name="connsiteX6" fmla="*/ 25107 w 25059"/>
                <a:gd name="connsiteY6" fmla="*/ 13522 h 17695"/>
                <a:gd name="connsiteX7" fmla="*/ 24066 w 25059"/>
                <a:gd name="connsiteY7" fmla="*/ 15772 h 17695"/>
                <a:gd name="connsiteX8" fmla="*/ 20197 w 25059"/>
                <a:gd name="connsiteY8" fmla="*/ 16259 h 17695"/>
                <a:gd name="connsiteX9" fmla="*/ 16738 w 25059"/>
                <a:gd name="connsiteY9" fmla="*/ 16981 h 17695"/>
                <a:gd name="connsiteX10" fmla="*/ 12557 w 25059"/>
                <a:gd name="connsiteY10" fmla="*/ 17863 h 17695"/>
                <a:gd name="connsiteX11" fmla="*/ 6446 w 25059"/>
                <a:gd name="connsiteY11" fmla="*/ 17946 h 17695"/>
                <a:gd name="connsiteX12" fmla="*/ 1862 w 25059"/>
                <a:gd name="connsiteY12" fmla="*/ 17467 h 17695"/>
                <a:gd name="connsiteX13" fmla="*/ 729 w 25059"/>
                <a:gd name="connsiteY13" fmla="*/ 14487 h 17695"/>
                <a:gd name="connsiteX14" fmla="*/ 91 w 25059"/>
                <a:gd name="connsiteY14" fmla="*/ 5556 h 17695"/>
                <a:gd name="connsiteX15" fmla="*/ 1292 w 25059"/>
                <a:gd name="connsiteY15" fmla="*/ 4834 h 17695"/>
                <a:gd name="connsiteX16" fmla="*/ 4599 w 25059"/>
                <a:gd name="connsiteY16" fmla="*/ 4271 h 17695"/>
                <a:gd name="connsiteX17" fmla="*/ 17384 w 25059"/>
                <a:gd name="connsiteY17" fmla="*/ 1216 h 17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059" h="17695">
                  <a:moveTo>
                    <a:pt x="17384" y="1216"/>
                  </a:moveTo>
                  <a:cubicBezTo>
                    <a:pt x="17384" y="1216"/>
                    <a:pt x="17627" y="972"/>
                    <a:pt x="18190" y="729"/>
                  </a:cubicBezTo>
                  <a:cubicBezTo>
                    <a:pt x="18752" y="493"/>
                    <a:pt x="19558" y="250"/>
                    <a:pt x="21002" y="250"/>
                  </a:cubicBezTo>
                  <a:cubicBezTo>
                    <a:pt x="22454" y="250"/>
                    <a:pt x="21808" y="569"/>
                    <a:pt x="22614" y="1292"/>
                  </a:cubicBezTo>
                  <a:cubicBezTo>
                    <a:pt x="23420" y="2021"/>
                    <a:pt x="23100" y="2500"/>
                    <a:pt x="23655" y="4355"/>
                  </a:cubicBezTo>
                  <a:cubicBezTo>
                    <a:pt x="24225" y="6202"/>
                    <a:pt x="24461" y="7654"/>
                    <a:pt x="24788" y="9425"/>
                  </a:cubicBezTo>
                  <a:cubicBezTo>
                    <a:pt x="25107" y="11188"/>
                    <a:pt x="24947" y="11751"/>
                    <a:pt x="25107" y="13522"/>
                  </a:cubicBezTo>
                  <a:cubicBezTo>
                    <a:pt x="25267" y="15293"/>
                    <a:pt x="24788" y="15126"/>
                    <a:pt x="24066" y="15772"/>
                  </a:cubicBezTo>
                  <a:cubicBezTo>
                    <a:pt x="23336" y="16418"/>
                    <a:pt x="22530" y="16015"/>
                    <a:pt x="20197" y="16259"/>
                  </a:cubicBezTo>
                  <a:cubicBezTo>
                    <a:pt x="17871" y="16502"/>
                    <a:pt x="18190" y="16737"/>
                    <a:pt x="16738" y="16981"/>
                  </a:cubicBezTo>
                  <a:cubicBezTo>
                    <a:pt x="15294" y="17224"/>
                    <a:pt x="14085" y="17786"/>
                    <a:pt x="12557" y="17863"/>
                  </a:cubicBezTo>
                  <a:cubicBezTo>
                    <a:pt x="11029" y="17946"/>
                    <a:pt x="8452" y="17946"/>
                    <a:pt x="6446" y="17946"/>
                  </a:cubicBezTo>
                  <a:cubicBezTo>
                    <a:pt x="4431" y="17946"/>
                    <a:pt x="2744" y="17786"/>
                    <a:pt x="1862" y="17467"/>
                  </a:cubicBezTo>
                  <a:cubicBezTo>
                    <a:pt x="973" y="17140"/>
                    <a:pt x="653" y="15932"/>
                    <a:pt x="729" y="14487"/>
                  </a:cubicBezTo>
                  <a:cubicBezTo>
                    <a:pt x="813" y="13043"/>
                    <a:pt x="251" y="6445"/>
                    <a:pt x="91" y="5556"/>
                  </a:cubicBezTo>
                  <a:cubicBezTo>
                    <a:pt x="-69" y="4674"/>
                    <a:pt x="1292" y="4834"/>
                    <a:pt x="1292" y="4834"/>
                  </a:cubicBezTo>
                  <a:cubicBezTo>
                    <a:pt x="1292" y="4834"/>
                    <a:pt x="2744" y="4355"/>
                    <a:pt x="4599" y="4271"/>
                  </a:cubicBezTo>
                  <a:cubicBezTo>
                    <a:pt x="6446" y="4195"/>
                    <a:pt x="17384" y="1216"/>
                    <a:pt x="17384" y="1216"/>
                  </a:cubicBezTo>
                  <a:close/>
                </a:path>
              </a:pathLst>
            </a:custGeom>
            <a:solidFill>
              <a:srgbClr val="231F20"/>
            </a:solidFill>
            <a:ln w="7575" cap="flat">
              <a:noFill/>
              <a:prstDash val="solid"/>
              <a:round/>
            </a:ln>
          </p:spPr>
          <p:txBody>
            <a:bodyPr rtlCol="0" anchor="ctr"/>
            <a:lstStyle/>
            <a:p>
              <a:endParaRPr lang="en-GB"/>
            </a:p>
          </p:txBody>
        </p:sp>
        <p:sp>
          <p:nvSpPr>
            <p:cNvPr id="812" name="Freeform: Shape 811">
              <a:extLst>
                <a:ext uri="{FF2B5EF4-FFF2-40B4-BE49-F238E27FC236}">
                  <a16:creationId xmlns:a16="http://schemas.microsoft.com/office/drawing/2014/main" id="{E0D4BDC5-EAAF-454A-91EA-24347250A99A}"/>
                </a:ext>
              </a:extLst>
            </p:cNvPr>
            <p:cNvSpPr/>
            <p:nvPr/>
          </p:nvSpPr>
          <p:spPr>
            <a:xfrm>
              <a:off x="7025266" y="3957131"/>
              <a:ext cx="25235" cy="16929"/>
            </a:xfrm>
            <a:custGeom>
              <a:avLst/>
              <a:gdLst>
                <a:gd name="connsiteX0" fmla="*/ 24515 w 25235"/>
                <a:gd name="connsiteY0" fmla="*/ 17158 h 16929"/>
                <a:gd name="connsiteX1" fmla="*/ 21695 w 25235"/>
                <a:gd name="connsiteY1" fmla="*/ 17158 h 16929"/>
                <a:gd name="connsiteX2" fmla="*/ 13729 w 25235"/>
                <a:gd name="connsiteY2" fmla="*/ 16915 h 16929"/>
                <a:gd name="connsiteX3" fmla="*/ 381 w 25235"/>
                <a:gd name="connsiteY3" fmla="*/ 14422 h 16929"/>
                <a:gd name="connsiteX4" fmla="*/ 943 w 25235"/>
                <a:gd name="connsiteY4" fmla="*/ 10963 h 16929"/>
                <a:gd name="connsiteX5" fmla="*/ 1749 w 25235"/>
                <a:gd name="connsiteY5" fmla="*/ 1150 h 16929"/>
                <a:gd name="connsiteX6" fmla="*/ 25313 w 25235"/>
                <a:gd name="connsiteY6" fmla="*/ 260 h 16929"/>
                <a:gd name="connsiteX7" fmla="*/ 24515 w 25235"/>
                <a:gd name="connsiteY7" fmla="*/ 17158 h 16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35" h="16929">
                  <a:moveTo>
                    <a:pt x="24515" y="17158"/>
                  </a:moveTo>
                  <a:lnTo>
                    <a:pt x="21695" y="17158"/>
                  </a:lnTo>
                  <a:cubicBezTo>
                    <a:pt x="20091" y="17158"/>
                    <a:pt x="17355" y="17318"/>
                    <a:pt x="13729" y="16915"/>
                  </a:cubicBezTo>
                  <a:cubicBezTo>
                    <a:pt x="10111" y="16520"/>
                    <a:pt x="1103" y="14825"/>
                    <a:pt x="381" y="14422"/>
                  </a:cubicBezTo>
                  <a:cubicBezTo>
                    <a:pt x="-341" y="14027"/>
                    <a:pt x="381" y="13297"/>
                    <a:pt x="943" y="10963"/>
                  </a:cubicBezTo>
                  <a:cubicBezTo>
                    <a:pt x="1506" y="8637"/>
                    <a:pt x="1749" y="1150"/>
                    <a:pt x="1749" y="1150"/>
                  </a:cubicBezTo>
                  <a:lnTo>
                    <a:pt x="25313" y="260"/>
                  </a:lnTo>
                  <a:lnTo>
                    <a:pt x="24515" y="17158"/>
                  </a:lnTo>
                  <a:close/>
                </a:path>
              </a:pathLst>
            </a:custGeom>
            <a:solidFill>
              <a:srgbClr val="231F20"/>
            </a:solidFill>
            <a:ln w="7575" cap="flat">
              <a:noFill/>
              <a:prstDash val="solid"/>
              <a:round/>
            </a:ln>
          </p:spPr>
          <p:txBody>
            <a:bodyPr rtlCol="0" anchor="ctr"/>
            <a:lstStyle/>
            <a:p>
              <a:endParaRPr lang="en-GB"/>
            </a:p>
          </p:txBody>
        </p:sp>
        <p:sp>
          <p:nvSpPr>
            <p:cNvPr id="813" name="Freeform: Shape 812">
              <a:extLst>
                <a:ext uri="{FF2B5EF4-FFF2-40B4-BE49-F238E27FC236}">
                  <a16:creationId xmlns:a16="http://schemas.microsoft.com/office/drawing/2014/main" id="{C6353862-3C63-4026-A97D-5C43CC20CF33}"/>
                </a:ext>
              </a:extLst>
            </p:cNvPr>
            <p:cNvSpPr/>
            <p:nvPr/>
          </p:nvSpPr>
          <p:spPr>
            <a:xfrm>
              <a:off x="7018625" y="3979172"/>
              <a:ext cx="28585" cy="20440"/>
            </a:xfrm>
            <a:custGeom>
              <a:avLst/>
              <a:gdLst>
                <a:gd name="connsiteX0" fmla="*/ 28577 w 28585"/>
                <a:gd name="connsiteY0" fmla="*/ 5427 h 20440"/>
                <a:gd name="connsiteX1" fmla="*/ 24396 w 28585"/>
                <a:gd name="connsiteY1" fmla="*/ 19261 h 20440"/>
                <a:gd name="connsiteX2" fmla="*/ 23667 w 28585"/>
                <a:gd name="connsiteY2" fmla="*/ 20706 h 20440"/>
                <a:gd name="connsiteX3" fmla="*/ 346 w 28585"/>
                <a:gd name="connsiteY3" fmla="*/ 12504 h 20440"/>
                <a:gd name="connsiteX4" fmla="*/ 178 w 28585"/>
                <a:gd name="connsiteY4" fmla="*/ 11622 h 20440"/>
                <a:gd name="connsiteX5" fmla="*/ 4359 w 28585"/>
                <a:gd name="connsiteY5" fmla="*/ 843 h 20440"/>
                <a:gd name="connsiteX6" fmla="*/ 5249 w 28585"/>
                <a:gd name="connsiteY6" fmla="*/ 273 h 20440"/>
                <a:gd name="connsiteX7" fmla="*/ 28661 w 28585"/>
                <a:gd name="connsiteY7" fmla="*/ 4135 h 20440"/>
                <a:gd name="connsiteX8" fmla="*/ 28577 w 28585"/>
                <a:gd name="connsiteY8" fmla="*/ 5427 h 2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5" h="20440">
                  <a:moveTo>
                    <a:pt x="28577" y="5427"/>
                  </a:moveTo>
                  <a:cubicBezTo>
                    <a:pt x="28577" y="5427"/>
                    <a:pt x="24959" y="17657"/>
                    <a:pt x="24396" y="19261"/>
                  </a:cubicBezTo>
                  <a:cubicBezTo>
                    <a:pt x="23826" y="20873"/>
                    <a:pt x="23667" y="20706"/>
                    <a:pt x="23667" y="20706"/>
                  </a:cubicBezTo>
                  <a:cubicBezTo>
                    <a:pt x="23667" y="20706"/>
                    <a:pt x="825" y="12663"/>
                    <a:pt x="346" y="12504"/>
                  </a:cubicBezTo>
                  <a:cubicBezTo>
                    <a:pt x="-141" y="12344"/>
                    <a:pt x="178" y="11622"/>
                    <a:pt x="178" y="11622"/>
                  </a:cubicBezTo>
                  <a:cubicBezTo>
                    <a:pt x="178" y="11622"/>
                    <a:pt x="3964" y="1482"/>
                    <a:pt x="4359" y="843"/>
                  </a:cubicBezTo>
                  <a:cubicBezTo>
                    <a:pt x="4770" y="197"/>
                    <a:pt x="5249" y="273"/>
                    <a:pt x="5249" y="273"/>
                  </a:cubicBezTo>
                  <a:lnTo>
                    <a:pt x="28661" y="4135"/>
                  </a:lnTo>
                  <a:lnTo>
                    <a:pt x="28577" y="5427"/>
                  </a:lnTo>
                  <a:close/>
                </a:path>
              </a:pathLst>
            </a:custGeom>
            <a:solidFill>
              <a:srgbClr val="231F20"/>
            </a:solidFill>
            <a:ln w="7575" cap="flat">
              <a:noFill/>
              <a:prstDash val="solid"/>
              <a:round/>
            </a:ln>
          </p:spPr>
          <p:txBody>
            <a:bodyPr rtlCol="0" anchor="ctr"/>
            <a:lstStyle/>
            <a:p>
              <a:endParaRPr lang="en-GB"/>
            </a:p>
          </p:txBody>
        </p:sp>
        <p:sp>
          <p:nvSpPr>
            <p:cNvPr id="814" name="Freeform: Shape 813">
              <a:extLst>
                <a:ext uri="{FF2B5EF4-FFF2-40B4-BE49-F238E27FC236}">
                  <a16:creationId xmlns:a16="http://schemas.microsoft.com/office/drawing/2014/main" id="{D4E9C225-8CB1-4441-A4C3-A95B8678E4D4}"/>
                </a:ext>
              </a:extLst>
            </p:cNvPr>
            <p:cNvSpPr/>
            <p:nvPr/>
          </p:nvSpPr>
          <p:spPr>
            <a:xfrm>
              <a:off x="7010011" y="3998642"/>
              <a:ext cx="28510" cy="25183"/>
            </a:xfrm>
            <a:custGeom>
              <a:avLst/>
              <a:gdLst>
                <a:gd name="connsiteX0" fmla="*/ 21901 w 28510"/>
                <a:gd name="connsiteY0" fmla="*/ 25463 h 25183"/>
                <a:gd name="connsiteX1" fmla="*/ 503 w 28510"/>
                <a:gd name="connsiteY1" fmla="*/ 12913 h 25183"/>
                <a:gd name="connsiteX2" fmla="*/ 184 w 28510"/>
                <a:gd name="connsiteY2" fmla="*/ 11788 h 25183"/>
                <a:gd name="connsiteX3" fmla="*/ 5733 w 28510"/>
                <a:gd name="connsiteY3" fmla="*/ 279 h 25183"/>
                <a:gd name="connsiteX4" fmla="*/ 28583 w 28510"/>
                <a:gd name="connsiteY4" fmla="*/ 10739 h 25183"/>
                <a:gd name="connsiteX5" fmla="*/ 21901 w 28510"/>
                <a:gd name="connsiteY5" fmla="*/ 25463 h 25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0" h="25183">
                  <a:moveTo>
                    <a:pt x="21901" y="25463"/>
                  </a:moveTo>
                  <a:cubicBezTo>
                    <a:pt x="21901" y="25463"/>
                    <a:pt x="1225" y="13156"/>
                    <a:pt x="503" y="12913"/>
                  </a:cubicBezTo>
                  <a:cubicBezTo>
                    <a:pt x="-219" y="12670"/>
                    <a:pt x="184" y="11788"/>
                    <a:pt x="184" y="11788"/>
                  </a:cubicBezTo>
                  <a:lnTo>
                    <a:pt x="5733" y="279"/>
                  </a:lnTo>
                  <a:lnTo>
                    <a:pt x="28583" y="10739"/>
                  </a:lnTo>
                  <a:lnTo>
                    <a:pt x="21901" y="25463"/>
                  </a:lnTo>
                  <a:close/>
                </a:path>
              </a:pathLst>
            </a:custGeom>
            <a:solidFill>
              <a:srgbClr val="231F20"/>
            </a:solidFill>
            <a:ln w="7575" cap="flat">
              <a:noFill/>
              <a:prstDash val="solid"/>
              <a:round/>
            </a:ln>
          </p:spPr>
          <p:txBody>
            <a:bodyPr rtlCol="0" anchor="ctr"/>
            <a:lstStyle/>
            <a:p>
              <a:endParaRPr lang="en-GB"/>
            </a:p>
          </p:txBody>
        </p:sp>
        <p:sp>
          <p:nvSpPr>
            <p:cNvPr id="815" name="Freeform: Shape 814">
              <a:extLst>
                <a:ext uri="{FF2B5EF4-FFF2-40B4-BE49-F238E27FC236}">
                  <a16:creationId xmlns:a16="http://schemas.microsoft.com/office/drawing/2014/main" id="{B85AF8E9-B532-4D42-92B0-D2A07BCC6C65}"/>
                </a:ext>
              </a:extLst>
            </p:cNvPr>
            <p:cNvSpPr/>
            <p:nvPr/>
          </p:nvSpPr>
          <p:spPr>
            <a:xfrm>
              <a:off x="7003646" y="3907045"/>
              <a:ext cx="12284" cy="16868"/>
            </a:xfrm>
            <a:custGeom>
              <a:avLst/>
              <a:gdLst>
                <a:gd name="connsiteX0" fmla="*/ 3160 w 12284"/>
                <a:gd name="connsiteY0" fmla="*/ 377 h 16868"/>
                <a:gd name="connsiteX1" fmla="*/ 1716 w 12284"/>
                <a:gd name="connsiteY1" fmla="*/ 294 h 16868"/>
                <a:gd name="connsiteX2" fmla="*/ 1078 w 12284"/>
                <a:gd name="connsiteY2" fmla="*/ 1183 h 16868"/>
                <a:gd name="connsiteX3" fmla="*/ 188 w 12284"/>
                <a:gd name="connsiteY3" fmla="*/ 3996 h 16868"/>
                <a:gd name="connsiteX4" fmla="*/ 507 w 12284"/>
                <a:gd name="connsiteY4" fmla="*/ 6808 h 16868"/>
                <a:gd name="connsiteX5" fmla="*/ 1397 w 12284"/>
                <a:gd name="connsiteY5" fmla="*/ 7614 h 16868"/>
                <a:gd name="connsiteX6" fmla="*/ 4285 w 12284"/>
                <a:gd name="connsiteY6" fmla="*/ 9628 h 16868"/>
                <a:gd name="connsiteX7" fmla="*/ 7105 w 12284"/>
                <a:gd name="connsiteY7" fmla="*/ 12365 h 16868"/>
                <a:gd name="connsiteX8" fmla="*/ 10085 w 12284"/>
                <a:gd name="connsiteY8" fmla="*/ 16143 h 16868"/>
                <a:gd name="connsiteX9" fmla="*/ 11773 w 12284"/>
                <a:gd name="connsiteY9" fmla="*/ 17108 h 16868"/>
                <a:gd name="connsiteX10" fmla="*/ 12335 w 12284"/>
                <a:gd name="connsiteY10" fmla="*/ 15740 h 16868"/>
                <a:gd name="connsiteX11" fmla="*/ 11529 w 12284"/>
                <a:gd name="connsiteY11" fmla="*/ 12684 h 16868"/>
                <a:gd name="connsiteX12" fmla="*/ 10002 w 12284"/>
                <a:gd name="connsiteY12" fmla="*/ 8503 h 16868"/>
                <a:gd name="connsiteX13" fmla="*/ 6862 w 12284"/>
                <a:gd name="connsiteY13" fmla="*/ 3190 h 16868"/>
                <a:gd name="connsiteX14" fmla="*/ 3160 w 12284"/>
                <a:gd name="connsiteY14" fmla="*/ 377 h 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84" h="16868">
                  <a:moveTo>
                    <a:pt x="3160" y="377"/>
                  </a:moveTo>
                  <a:cubicBezTo>
                    <a:pt x="3160" y="377"/>
                    <a:pt x="2438" y="134"/>
                    <a:pt x="1716" y="294"/>
                  </a:cubicBezTo>
                  <a:cubicBezTo>
                    <a:pt x="994" y="454"/>
                    <a:pt x="1313" y="613"/>
                    <a:pt x="1078" y="1183"/>
                  </a:cubicBezTo>
                  <a:cubicBezTo>
                    <a:pt x="834" y="1746"/>
                    <a:pt x="591" y="3030"/>
                    <a:pt x="188" y="3996"/>
                  </a:cubicBezTo>
                  <a:cubicBezTo>
                    <a:pt x="-215" y="4961"/>
                    <a:pt x="507" y="6808"/>
                    <a:pt x="507" y="6808"/>
                  </a:cubicBezTo>
                  <a:cubicBezTo>
                    <a:pt x="507" y="6808"/>
                    <a:pt x="994" y="7295"/>
                    <a:pt x="1397" y="7614"/>
                  </a:cubicBezTo>
                  <a:cubicBezTo>
                    <a:pt x="1800" y="7941"/>
                    <a:pt x="2438" y="8420"/>
                    <a:pt x="4285" y="9628"/>
                  </a:cubicBezTo>
                  <a:cubicBezTo>
                    <a:pt x="6140" y="10837"/>
                    <a:pt x="6300" y="11399"/>
                    <a:pt x="7105" y="12365"/>
                  </a:cubicBezTo>
                  <a:cubicBezTo>
                    <a:pt x="7911" y="13330"/>
                    <a:pt x="9599" y="15656"/>
                    <a:pt x="10085" y="16143"/>
                  </a:cubicBezTo>
                  <a:cubicBezTo>
                    <a:pt x="10564" y="16629"/>
                    <a:pt x="11051" y="17108"/>
                    <a:pt x="11773" y="17108"/>
                  </a:cubicBezTo>
                  <a:cubicBezTo>
                    <a:pt x="12495" y="17108"/>
                    <a:pt x="12335" y="16143"/>
                    <a:pt x="12335" y="15740"/>
                  </a:cubicBezTo>
                  <a:cubicBezTo>
                    <a:pt x="12335" y="15337"/>
                    <a:pt x="11773" y="13969"/>
                    <a:pt x="11529" y="12684"/>
                  </a:cubicBezTo>
                  <a:cubicBezTo>
                    <a:pt x="11286" y="11399"/>
                    <a:pt x="10564" y="9872"/>
                    <a:pt x="10002" y="8503"/>
                  </a:cubicBezTo>
                  <a:cubicBezTo>
                    <a:pt x="9439" y="7135"/>
                    <a:pt x="7995" y="4482"/>
                    <a:pt x="6862" y="3190"/>
                  </a:cubicBezTo>
                  <a:cubicBezTo>
                    <a:pt x="5737" y="1905"/>
                    <a:pt x="3160" y="377"/>
                    <a:pt x="3160" y="377"/>
                  </a:cubicBezTo>
                  <a:close/>
                </a:path>
              </a:pathLst>
            </a:custGeom>
            <a:solidFill>
              <a:srgbClr val="231F20"/>
            </a:solidFill>
            <a:ln w="7575" cap="flat">
              <a:noFill/>
              <a:prstDash val="solid"/>
              <a:round/>
            </a:ln>
          </p:spPr>
          <p:txBody>
            <a:bodyPr rtlCol="0" anchor="ctr"/>
            <a:lstStyle/>
            <a:p>
              <a:endParaRPr lang="en-GB"/>
            </a:p>
          </p:txBody>
        </p:sp>
        <p:sp>
          <p:nvSpPr>
            <p:cNvPr id="816" name="Freeform: Shape 815">
              <a:extLst>
                <a:ext uri="{FF2B5EF4-FFF2-40B4-BE49-F238E27FC236}">
                  <a16:creationId xmlns:a16="http://schemas.microsoft.com/office/drawing/2014/main" id="{2F805018-17B7-401C-9488-D57B551B0BB8}"/>
                </a:ext>
              </a:extLst>
            </p:cNvPr>
            <p:cNvSpPr/>
            <p:nvPr/>
          </p:nvSpPr>
          <p:spPr>
            <a:xfrm>
              <a:off x="7002510" y="3924476"/>
              <a:ext cx="17103" cy="26253"/>
            </a:xfrm>
            <a:custGeom>
              <a:avLst/>
              <a:gdLst>
                <a:gd name="connsiteX0" fmla="*/ 998 w 17103"/>
                <a:gd name="connsiteY0" fmla="*/ 492 h 26253"/>
                <a:gd name="connsiteX1" fmla="*/ 117 w 17103"/>
                <a:gd name="connsiteY1" fmla="*/ 9424 h 26253"/>
                <a:gd name="connsiteX2" fmla="*/ 595 w 17103"/>
                <a:gd name="connsiteY2" fmla="*/ 12799 h 26253"/>
                <a:gd name="connsiteX3" fmla="*/ 16604 w 17103"/>
                <a:gd name="connsiteY3" fmla="*/ 26473 h 26253"/>
                <a:gd name="connsiteX4" fmla="*/ 17166 w 17103"/>
                <a:gd name="connsiteY4" fmla="*/ 26078 h 26253"/>
                <a:gd name="connsiteX5" fmla="*/ 16771 w 17103"/>
                <a:gd name="connsiteY5" fmla="*/ 13445 h 26253"/>
                <a:gd name="connsiteX6" fmla="*/ 2047 w 17103"/>
                <a:gd name="connsiteY6" fmla="*/ 249 h 26253"/>
                <a:gd name="connsiteX7" fmla="*/ 998 w 17103"/>
                <a:gd name="connsiteY7" fmla="*/ 492 h 2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3" h="26253">
                  <a:moveTo>
                    <a:pt x="998" y="492"/>
                  </a:moveTo>
                  <a:cubicBezTo>
                    <a:pt x="998" y="492"/>
                    <a:pt x="352" y="6687"/>
                    <a:pt x="117" y="9424"/>
                  </a:cubicBezTo>
                  <a:cubicBezTo>
                    <a:pt x="-127" y="12160"/>
                    <a:pt x="595" y="12799"/>
                    <a:pt x="595" y="12799"/>
                  </a:cubicBezTo>
                  <a:cubicBezTo>
                    <a:pt x="595" y="12799"/>
                    <a:pt x="15965" y="26314"/>
                    <a:pt x="16604" y="26473"/>
                  </a:cubicBezTo>
                  <a:cubicBezTo>
                    <a:pt x="17250" y="26633"/>
                    <a:pt x="17166" y="26078"/>
                    <a:pt x="17166" y="26078"/>
                  </a:cubicBezTo>
                  <a:lnTo>
                    <a:pt x="16771" y="13445"/>
                  </a:lnTo>
                  <a:lnTo>
                    <a:pt x="2047" y="249"/>
                  </a:lnTo>
                  <a:lnTo>
                    <a:pt x="998" y="492"/>
                  </a:lnTo>
                  <a:close/>
                </a:path>
              </a:pathLst>
            </a:custGeom>
            <a:solidFill>
              <a:srgbClr val="231F20"/>
            </a:solidFill>
            <a:ln w="7575" cap="flat">
              <a:noFill/>
              <a:prstDash val="solid"/>
              <a:round/>
            </a:ln>
          </p:spPr>
          <p:txBody>
            <a:bodyPr rtlCol="0" anchor="ctr"/>
            <a:lstStyle/>
            <a:p>
              <a:endParaRPr lang="en-GB"/>
            </a:p>
          </p:txBody>
        </p:sp>
        <p:sp>
          <p:nvSpPr>
            <p:cNvPr id="817" name="Freeform: Shape 816">
              <a:extLst>
                <a:ext uri="{FF2B5EF4-FFF2-40B4-BE49-F238E27FC236}">
                  <a16:creationId xmlns:a16="http://schemas.microsoft.com/office/drawing/2014/main" id="{2E55BA66-21F7-41C5-B221-8B6BBECE1A7C}"/>
                </a:ext>
              </a:extLst>
            </p:cNvPr>
            <p:cNvSpPr/>
            <p:nvPr/>
          </p:nvSpPr>
          <p:spPr>
            <a:xfrm>
              <a:off x="7000789" y="3947364"/>
              <a:ext cx="18828" cy="24380"/>
            </a:xfrm>
            <a:custGeom>
              <a:avLst/>
              <a:gdLst>
                <a:gd name="connsiteX0" fmla="*/ 18895 w 18828"/>
                <a:gd name="connsiteY0" fmla="*/ 15096 h 24380"/>
                <a:gd name="connsiteX1" fmla="*/ 17367 w 18828"/>
                <a:gd name="connsiteY1" fmla="*/ 24187 h 24380"/>
                <a:gd name="connsiteX2" fmla="*/ 15679 w 18828"/>
                <a:gd name="connsiteY2" fmla="*/ 24270 h 24380"/>
                <a:gd name="connsiteX3" fmla="*/ 1032 w 18828"/>
                <a:gd name="connsiteY3" fmla="*/ 12762 h 24380"/>
                <a:gd name="connsiteX4" fmla="*/ 66 w 18828"/>
                <a:gd name="connsiteY4" fmla="*/ 10915 h 24380"/>
                <a:gd name="connsiteX5" fmla="*/ 712 w 18828"/>
                <a:gd name="connsiteY5" fmla="*/ 1018 h 24380"/>
                <a:gd name="connsiteX6" fmla="*/ 2164 w 18828"/>
                <a:gd name="connsiteY6" fmla="*/ 539 h 24380"/>
                <a:gd name="connsiteX7" fmla="*/ 18895 w 18828"/>
                <a:gd name="connsiteY7" fmla="*/ 15096 h 2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8" h="24380">
                  <a:moveTo>
                    <a:pt x="18895" y="15096"/>
                  </a:moveTo>
                  <a:cubicBezTo>
                    <a:pt x="18895" y="15096"/>
                    <a:pt x="17602" y="23221"/>
                    <a:pt x="17367" y="24187"/>
                  </a:cubicBezTo>
                  <a:cubicBezTo>
                    <a:pt x="17124" y="25152"/>
                    <a:pt x="15679" y="24270"/>
                    <a:pt x="15679" y="24270"/>
                  </a:cubicBezTo>
                  <a:cubicBezTo>
                    <a:pt x="15679" y="24270"/>
                    <a:pt x="1754" y="13248"/>
                    <a:pt x="1032" y="12762"/>
                  </a:cubicBezTo>
                  <a:cubicBezTo>
                    <a:pt x="309" y="12283"/>
                    <a:pt x="66" y="10915"/>
                    <a:pt x="66" y="10915"/>
                  </a:cubicBezTo>
                  <a:cubicBezTo>
                    <a:pt x="66" y="10915"/>
                    <a:pt x="553" y="2386"/>
                    <a:pt x="712" y="1018"/>
                  </a:cubicBezTo>
                  <a:cubicBezTo>
                    <a:pt x="872" y="-343"/>
                    <a:pt x="2164" y="539"/>
                    <a:pt x="2164" y="539"/>
                  </a:cubicBezTo>
                  <a:lnTo>
                    <a:pt x="18895" y="15096"/>
                  </a:lnTo>
                  <a:close/>
                </a:path>
              </a:pathLst>
            </a:custGeom>
            <a:solidFill>
              <a:srgbClr val="231F20"/>
            </a:solidFill>
            <a:ln w="7575" cap="flat">
              <a:noFill/>
              <a:prstDash val="solid"/>
              <a:round/>
            </a:ln>
          </p:spPr>
          <p:txBody>
            <a:bodyPr rtlCol="0" anchor="ctr"/>
            <a:lstStyle/>
            <a:p>
              <a:endParaRPr lang="en-GB"/>
            </a:p>
          </p:txBody>
        </p:sp>
        <p:sp>
          <p:nvSpPr>
            <p:cNvPr id="818" name="Freeform: Shape 817">
              <a:extLst>
                <a:ext uri="{FF2B5EF4-FFF2-40B4-BE49-F238E27FC236}">
                  <a16:creationId xmlns:a16="http://schemas.microsoft.com/office/drawing/2014/main" id="{8B7721A8-DEC2-4D66-8AD2-63624A6DA85B}"/>
                </a:ext>
              </a:extLst>
            </p:cNvPr>
            <p:cNvSpPr/>
            <p:nvPr/>
          </p:nvSpPr>
          <p:spPr>
            <a:xfrm>
              <a:off x="6998942" y="3968426"/>
              <a:ext cx="15924" cy="21837"/>
            </a:xfrm>
            <a:custGeom>
              <a:avLst/>
              <a:gdLst>
                <a:gd name="connsiteX0" fmla="*/ 15990 w 15924"/>
                <a:gd name="connsiteY0" fmla="*/ 14238 h 21837"/>
                <a:gd name="connsiteX1" fmla="*/ 14142 w 15924"/>
                <a:gd name="connsiteY1" fmla="*/ 21239 h 21837"/>
                <a:gd name="connsiteX2" fmla="*/ 11969 w 15924"/>
                <a:gd name="connsiteY2" fmla="*/ 21399 h 21837"/>
                <a:gd name="connsiteX3" fmla="*/ 1266 w 15924"/>
                <a:gd name="connsiteY3" fmla="*/ 11905 h 21837"/>
                <a:gd name="connsiteX4" fmla="*/ 65 w 15924"/>
                <a:gd name="connsiteY4" fmla="*/ 10134 h 21837"/>
                <a:gd name="connsiteX5" fmla="*/ 384 w 15924"/>
                <a:gd name="connsiteY5" fmla="*/ 3300 h 21837"/>
                <a:gd name="connsiteX6" fmla="*/ 2398 w 15924"/>
                <a:gd name="connsiteY6" fmla="*/ 480 h 21837"/>
                <a:gd name="connsiteX7" fmla="*/ 15914 w 15924"/>
                <a:gd name="connsiteY7" fmla="*/ 12308 h 21837"/>
                <a:gd name="connsiteX8" fmla="*/ 15990 w 15924"/>
                <a:gd name="connsiteY8" fmla="*/ 14238 h 21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24" h="21837">
                  <a:moveTo>
                    <a:pt x="15990" y="14238"/>
                  </a:moveTo>
                  <a:cubicBezTo>
                    <a:pt x="15990" y="14238"/>
                    <a:pt x="14621" y="19384"/>
                    <a:pt x="14142" y="21239"/>
                  </a:cubicBezTo>
                  <a:cubicBezTo>
                    <a:pt x="13656" y="23086"/>
                    <a:pt x="11969" y="21399"/>
                    <a:pt x="11969" y="21399"/>
                  </a:cubicBezTo>
                  <a:cubicBezTo>
                    <a:pt x="11969" y="21399"/>
                    <a:pt x="2474" y="12870"/>
                    <a:pt x="1266" y="11905"/>
                  </a:cubicBezTo>
                  <a:cubicBezTo>
                    <a:pt x="65" y="10939"/>
                    <a:pt x="65" y="10134"/>
                    <a:pt x="65" y="10134"/>
                  </a:cubicBezTo>
                  <a:cubicBezTo>
                    <a:pt x="65" y="10134"/>
                    <a:pt x="300" y="7481"/>
                    <a:pt x="384" y="3300"/>
                  </a:cubicBezTo>
                  <a:cubicBezTo>
                    <a:pt x="460" y="-888"/>
                    <a:pt x="2398" y="480"/>
                    <a:pt x="2398" y="480"/>
                  </a:cubicBezTo>
                  <a:lnTo>
                    <a:pt x="15914" y="12308"/>
                  </a:lnTo>
                  <a:lnTo>
                    <a:pt x="15990" y="14238"/>
                  </a:lnTo>
                  <a:close/>
                </a:path>
              </a:pathLst>
            </a:custGeom>
            <a:solidFill>
              <a:srgbClr val="231F20"/>
            </a:solidFill>
            <a:ln w="7575" cap="flat">
              <a:noFill/>
              <a:prstDash val="solid"/>
              <a:round/>
            </a:ln>
          </p:spPr>
          <p:txBody>
            <a:bodyPr rtlCol="0" anchor="ctr"/>
            <a:lstStyle/>
            <a:p>
              <a:endParaRPr lang="en-GB"/>
            </a:p>
          </p:txBody>
        </p:sp>
        <p:sp>
          <p:nvSpPr>
            <p:cNvPr id="819" name="Freeform: Shape 818">
              <a:extLst>
                <a:ext uri="{FF2B5EF4-FFF2-40B4-BE49-F238E27FC236}">
                  <a16:creationId xmlns:a16="http://schemas.microsoft.com/office/drawing/2014/main" id="{428AD687-EFA2-45EA-A264-6219B7B7B5F8}"/>
                </a:ext>
              </a:extLst>
            </p:cNvPr>
            <p:cNvSpPr/>
            <p:nvPr/>
          </p:nvSpPr>
          <p:spPr>
            <a:xfrm>
              <a:off x="6997657" y="3990760"/>
              <a:ext cx="11630" cy="15932"/>
            </a:xfrm>
            <a:custGeom>
              <a:avLst/>
              <a:gdLst>
                <a:gd name="connsiteX0" fmla="*/ 1827 w 11630"/>
                <a:gd name="connsiteY0" fmla="*/ 274 h 15932"/>
                <a:gd name="connsiteX1" fmla="*/ 11161 w 11630"/>
                <a:gd name="connsiteY1" fmla="*/ 6310 h 15932"/>
                <a:gd name="connsiteX2" fmla="*/ 11564 w 11630"/>
                <a:gd name="connsiteY2" fmla="*/ 7921 h 15932"/>
                <a:gd name="connsiteX3" fmla="*/ 7300 w 11630"/>
                <a:gd name="connsiteY3" fmla="*/ 16207 h 15932"/>
                <a:gd name="connsiteX4" fmla="*/ 63 w 11630"/>
                <a:gd name="connsiteY4" fmla="*/ 9852 h 15932"/>
                <a:gd name="connsiteX5" fmla="*/ 862 w 11630"/>
                <a:gd name="connsiteY5" fmla="*/ 518 h 15932"/>
                <a:gd name="connsiteX6" fmla="*/ 1827 w 11630"/>
                <a:gd name="connsiteY6" fmla="*/ 274 h 1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30" h="15932">
                  <a:moveTo>
                    <a:pt x="1827" y="274"/>
                  </a:moveTo>
                  <a:cubicBezTo>
                    <a:pt x="1827" y="274"/>
                    <a:pt x="10272" y="5990"/>
                    <a:pt x="11161" y="6310"/>
                  </a:cubicBezTo>
                  <a:cubicBezTo>
                    <a:pt x="12043" y="6629"/>
                    <a:pt x="11564" y="7921"/>
                    <a:pt x="11564" y="7921"/>
                  </a:cubicBezTo>
                  <a:lnTo>
                    <a:pt x="7300" y="16207"/>
                  </a:lnTo>
                  <a:lnTo>
                    <a:pt x="63" y="9852"/>
                  </a:lnTo>
                  <a:lnTo>
                    <a:pt x="862" y="518"/>
                  </a:lnTo>
                  <a:lnTo>
                    <a:pt x="1827" y="274"/>
                  </a:lnTo>
                  <a:close/>
                </a:path>
              </a:pathLst>
            </a:custGeom>
            <a:solidFill>
              <a:srgbClr val="231F20"/>
            </a:solidFill>
            <a:ln w="7575" cap="flat">
              <a:noFill/>
              <a:prstDash val="solid"/>
              <a:round/>
            </a:ln>
          </p:spPr>
          <p:txBody>
            <a:bodyPr rtlCol="0" anchor="ctr"/>
            <a:lstStyle/>
            <a:p>
              <a:endParaRPr lang="en-GB"/>
            </a:p>
          </p:txBody>
        </p:sp>
        <p:sp>
          <p:nvSpPr>
            <p:cNvPr id="820" name="Freeform: Shape 819">
              <a:extLst>
                <a:ext uri="{FF2B5EF4-FFF2-40B4-BE49-F238E27FC236}">
                  <a16:creationId xmlns:a16="http://schemas.microsoft.com/office/drawing/2014/main" id="{08799D56-3A31-45E7-AEF1-E124B5F9F1A6}"/>
                </a:ext>
              </a:extLst>
            </p:cNvPr>
            <p:cNvSpPr/>
            <p:nvPr/>
          </p:nvSpPr>
          <p:spPr>
            <a:xfrm>
              <a:off x="6984931" y="3905571"/>
              <a:ext cx="12961" cy="14883"/>
            </a:xfrm>
            <a:custGeom>
              <a:avLst/>
              <a:gdLst>
                <a:gd name="connsiteX0" fmla="*/ 11332 w 12961"/>
                <a:gd name="connsiteY0" fmla="*/ 239 h 14883"/>
                <a:gd name="connsiteX1" fmla="*/ 12222 w 12961"/>
                <a:gd name="connsiteY1" fmla="*/ 322 h 14883"/>
                <a:gd name="connsiteX2" fmla="*/ 13020 w 12961"/>
                <a:gd name="connsiteY2" fmla="*/ 725 h 14883"/>
                <a:gd name="connsiteX3" fmla="*/ 12944 w 12961"/>
                <a:gd name="connsiteY3" fmla="*/ 7642 h 14883"/>
                <a:gd name="connsiteX4" fmla="*/ 12541 w 12961"/>
                <a:gd name="connsiteY4" fmla="*/ 7726 h 14883"/>
                <a:gd name="connsiteX5" fmla="*/ 9166 w 12961"/>
                <a:gd name="connsiteY5" fmla="*/ 9011 h 14883"/>
                <a:gd name="connsiteX6" fmla="*/ 3290 w 12961"/>
                <a:gd name="connsiteY6" fmla="*/ 13191 h 14883"/>
                <a:gd name="connsiteX7" fmla="*/ 637 w 12961"/>
                <a:gd name="connsiteY7" fmla="*/ 15122 h 14883"/>
                <a:gd name="connsiteX8" fmla="*/ 75 w 12961"/>
                <a:gd name="connsiteY8" fmla="*/ 14400 h 14883"/>
                <a:gd name="connsiteX9" fmla="*/ 3131 w 12961"/>
                <a:gd name="connsiteY9" fmla="*/ 8524 h 14883"/>
                <a:gd name="connsiteX10" fmla="*/ 11332 w 12961"/>
                <a:gd name="connsiteY10" fmla="*/ 239 h 14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1" h="14883">
                  <a:moveTo>
                    <a:pt x="11332" y="239"/>
                  </a:moveTo>
                  <a:cubicBezTo>
                    <a:pt x="11332" y="239"/>
                    <a:pt x="11735" y="322"/>
                    <a:pt x="12222" y="322"/>
                  </a:cubicBezTo>
                  <a:cubicBezTo>
                    <a:pt x="12701" y="322"/>
                    <a:pt x="13020" y="725"/>
                    <a:pt x="13020" y="725"/>
                  </a:cubicBezTo>
                  <a:lnTo>
                    <a:pt x="12944" y="7642"/>
                  </a:lnTo>
                  <a:lnTo>
                    <a:pt x="12541" y="7726"/>
                  </a:lnTo>
                  <a:cubicBezTo>
                    <a:pt x="12541" y="7726"/>
                    <a:pt x="10610" y="8448"/>
                    <a:pt x="9166" y="9011"/>
                  </a:cubicBezTo>
                  <a:cubicBezTo>
                    <a:pt x="7714" y="9573"/>
                    <a:pt x="4256" y="12788"/>
                    <a:pt x="3290" y="13191"/>
                  </a:cubicBezTo>
                  <a:cubicBezTo>
                    <a:pt x="2325" y="13594"/>
                    <a:pt x="1359" y="15122"/>
                    <a:pt x="637" y="15122"/>
                  </a:cubicBezTo>
                  <a:cubicBezTo>
                    <a:pt x="-92" y="15122"/>
                    <a:pt x="75" y="14400"/>
                    <a:pt x="75" y="14400"/>
                  </a:cubicBezTo>
                  <a:cubicBezTo>
                    <a:pt x="75" y="14400"/>
                    <a:pt x="478" y="13115"/>
                    <a:pt x="3131" y="8524"/>
                  </a:cubicBezTo>
                  <a:cubicBezTo>
                    <a:pt x="5783" y="3940"/>
                    <a:pt x="11332" y="239"/>
                    <a:pt x="11332" y="239"/>
                  </a:cubicBezTo>
                  <a:close/>
                </a:path>
              </a:pathLst>
            </a:custGeom>
            <a:solidFill>
              <a:srgbClr val="231F20"/>
            </a:solidFill>
            <a:ln w="7575" cap="flat">
              <a:noFill/>
              <a:prstDash val="solid"/>
              <a:round/>
            </a:ln>
          </p:spPr>
          <p:txBody>
            <a:bodyPr rtlCol="0" anchor="ctr"/>
            <a:lstStyle/>
            <a:p>
              <a:endParaRPr lang="en-GB"/>
            </a:p>
          </p:txBody>
        </p:sp>
        <p:sp>
          <p:nvSpPr>
            <p:cNvPr id="821" name="Freeform: Shape 820">
              <a:extLst>
                <a:ext uri="{FF2B5EF4-FFF2-40B4-BE49-F238E27FC236}">
                  <a16:creationId xmlns:a16="http://schemas.microsoft.com/office/drawing/2014/main" id="{F9696084-C479-4D37-B73E-837AB7DB2229}"/>
                </a:ext>
              </a:extLst>
            </p:cNvPr>
            <p:cNvSpPr/>
            <p:nvPr/>
          </p:nvSpPr>
          <p:spPr>
            <a:xfrm>
              <a:off x="6977030" y="3923754"/>
              <a:ext cx="19658" cy="20995"/>
            </a:xfrm>
            <a:custGeom>
              <a:avLst/>
              <a:gdLst>
                <a:gd name="connsiteX0" fmla="*/ 18350 w 19658"/>
                <a:gd name="connsiteY0" fmla="*/ 247 h 20995"/>
                <a:gd name="connsiteX1" fmla="*/ 19558 w 19658"/>
                <a:gd name="connsiteY1" fmla="*/ 247 h 20995"/>
                <a:gd name="connsiteX2" fmla="*/ 19475 w 19658"/>
                <a:gd name="connsiteY2" fmla="*/ 2102 h 20995"/>
                <a:gd name="connsiteX3" fmla="*/ 19072 w 19658"/>
                <a:gd name="connsiteY3" fmla="*/ 10061 h 20995"/>
                <a:gd name="connsiteX4" fmla="*/ 18593 w 19658"/>
                <a:gd name="connsiteY4" fmla="*/ 12151 h 20995"/>
                <a:gd name="connsiteX5" fmla="*/ 973 w 19658"/>
                <a:gd name="connsiteY5" fmla="*/ 21242 h 20995"/>
                <a:gd name="connsiteX6" fmla="*/ 167 w 19658"/>
                <a:gd name="connsiteY6" fmla="*/ 20193 h 20995"/>
                <a:gd name="connsiteX7" fmla="*/ 973 w 19658"/>
                <a:gd name="connsiteY7" fmla="*/ 18673 h 20995"/>
                <a:gd name="connsiteX8" fmla="*/ 1132 w 19658"/>
                <a:gd name="connsiteY8" fmla="*/ 15374 h 20995"/>
                <a:gd name="connsiteX9" fmla="*/ 2987 w 19658"/>
                <a:gd name="connsiteY9" fmla="*/ 9901 h 20995"/>
                <a:gd name="connsiteX10" fmla="*/ 4591 w 19658"/>
                <a:gd name="connsiteY10" fmla="*/ 7005 h 20995"/>
                <a:gd name="connsiteX11" fmla="*/ 6522 w 19658"/>
                <a:gd name="connsiteY11" fmla="*/ 5880 h 20995"/>
                <a:gd name="connsiteX12" fmla="*/ 8293 w 19658"/>
                <a:gd name="connsiteY12" fmla="*/ 5561 h 20995"/>
                <a:gd name="connsiteX13" fmla="*/ 18350 w 19658"/>
                <a:gd name="connsiteY13" fmla="*/ 247 h 2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58" h="20995">
                  <a:moveTo>
                    <a:pt x="18350" y="247"/>
                  </a:moveTo>
                  <a:lnTo>
                    <a:pt x="19558" y="247"/>
                  </a:lnTo>
                  <a:cubicBezTo>
                    <a:pt x="19953" y="247"/>
                    <a:pt x="19475" y="2102"/>
                    <a:pt x="19475" y="2102"/>
                  </a:cubicBezTo>
                  <a:cubicBezTo>
                    <a:pt x="19475" y="2102"/>
                    <a:pt x="19072" y="7332"/>
                    <a:pt x="19072" y="10061"/>
                  </a:cubicBezTo>
                  <a:cubicBezTo>
                    <a:pt x="19072" y="12797"/>
                    <a:pt x="18593" y="12151"/>
                    <a:pt x="18593" y="12151"/>
                  </a:cubicBezTo>
                  <a:cubicBezTo>
                    <a:pt x="18593" y="12151"/>
                    <a:pt x="1695" y="21326"/>
                    <a:pt x="973" y="21242"/>
                  </a:cubicBezTo>
                  <a:cubicBezTo>
                    <a:pt x="251" y="21166"/>
                    <a:pt x="486" y="20839"/>
                    <a:pt x="167" y="20193"/>
                  </a:cubicBezTo>
                  <a:cubicBezTo>
                    <a:pt x="-152" y="19555"/>
                    <a:pt x="251" y="19228"/>
                    <a:pt x="973" y="18673"/>
                  </a:cubicBezTo>
                  <a:cubicBezTo>
                    <a:pt x="1695" y="18103"/>
                    <a:pt x="1132" y="17381"/>
                    <a:pt x="1132" y="15374"/>
                  </a:cubicBezTo>
                  <a:cubicBezTo>
                    <a:pt x="1132" y="13360"/>
                    <a:pt x="2022" y="12311"/>
                    <a:pt x="2987" y="9901"/>
                  </a:cubicBezTo>
                  <a:cubicBezTo>
                    <a:pt x="3953" y="7492"/>
                    <a:pt x="3466" y="9019"/>
                    <a:pt x="4591" y="7005"/>
                  </a:cubicBezTo>
                  <a:cubicBezTo>
                    <a:pt x="5716" y="4991"/>
                    <a:pt x="5397" y="6199"/>
                    <a:pt x="6522" y="5880"/>
                  </a:cubicBezTo>
                  <a:cubicBezTo>
                    <a:pt x="7647" y="5561"/>
                    <a:pt x="8293" y="5561"/>
                    <a:pt x="8293" y="5561"/>
                  </a:cubicBezTo>
                  <a:lnTo>
                    <a:pt x="18350" y="247"/>
                  </a:lnTo>
                  <a:close/>
                </a:path>
              </a:pathLst>
            </a:custGeom>
            <a:solidFill>
              <a:srgbClr val="231F20"/>
            </a:solidFill>
            <a:ln w="7575" cap="flat">
              <a:noFill/>
              <a:prstDash val="solid"/>
              <a:round/>
            </a:ln>
          </p:spPr>
          <p:txBody>
            <a:bodyPr rtlCol="0" anchor="ctr"/>
            <a:lstStyle/>
            <a:p>
              <a:endParaRPr lang="en-GB"/>
            </a:p>
          </p:txBody>
        </p:sp>
        <p:sp>
          <p:nvSpPr>
            <p:cNvPr id="822" name="Freeform: Shape 821">
              <a:extLst>
                <a:ext uri="{FF2B5EF4-FFF2-40B4-BE49-F238E27FC236}">
                  <a16:creationId xmlns:a16="http://schemas.microsoft.com/office/drawing/2014/main" id="{6503DB59-A278-45C9-9F68-83DED8733E0C}"/>
                </a:ext>
              </a:extLst>
            </p:cNvPr>
            <p:cNvSpPr/>
            <p:nvPr/>
          </p:nvSpPr>
          <p:spPr>
            <a:xfrm>
              <a:off x="6974884" y="3945471"/>
              <a:ext cx="20525" cy="22313"/>
            </a:xfrm>
            <a:custGeom>
              <a:avLst/>
              <a:gdLst>
                <a:gd name="connsiteX0" fmla="*/ 18481 w 20525"/>
                <a:gd name="connsiteY0" fmla="*/ 257 h 22313"/>
                <a:gd name="connsiteX1" fmla="*/ 20245 w 20525"/>
                <a:gd name="connsiteY1" fmla="*/ 584 h 22313"/>
                <a:gd name="connsiteX2" fmla="*/ 20488 w 20525"/>
                <a:gd name="connsiteY2" fmla="*/ 1625 h 22313"/>
                <a:gd name="connsiteX3" fmla="*/ 19766 w 20525"/>
                <a:gd name="connsiteY3" fmla="*/ 9272 h 22313"/>
                <a:gd name="connsiteX4" fmla="*/ 18725 w 20525"/>
                <a:gd name="connsiteY4" fmla="*/ 11203 h 22313"/>
                <a:gd name="connsiteX5" fmla="*/ 2465 w 20525"/>
                <a:gd name="connsiteY5" fmla="*/ 22141 h 22313"/>
                <a:gd name="connsiteX6" fmla="*/ 56 w 20525"/>
                <a:gd name="connsiteY6" fmla="*/ 21419 h 22313"/>
                <a:gd name="connsiteX7" fmla="*/ 618 w 20525"/>
                <a:gd name="connsiteY7" fmla="*/ 9834 h 22313"/>
                <a:gd name="connsiteX8" fmla="*/ 2070 w 20525"/>
                <a:gd name="connsiteY8" fmla="*/ 9105 h 22313"/>
                <a:gd name="connsiteX9" fmla="*/ 18079 w 20525"/>
                <a:gd name="connsiteY9" fmla="*/ 827 h 22313"/>
                <a:gd name="connsiteX10" fmla="*/ 18481 w 20525"/>
                <a:gd name="connsiteY10" fmla="*/ 257 h 2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25" h="22313">
                  <a:moveTo>
                    <a:pt x="18481" y="257"/>
                  </a:moveTo>
                  <a:cubicBezTo>
                    <a:pt x="18481" y="257"/>
                    <a:pt x="19690" y="257"/>
                    <a:pt x="20245" y="584"/>
                  </a:cubicBezTo>
                  <a:cubicBezTo>
                    <a:pt x="20815" y="903"/>
                    <a:pt x="20488" y="1625"/>
                    <a:pt x="20488" y="1625"/>
                  </a:cubicBezTo>
                  <a:cubicBezTo>
                    <a:pt x="20488" y="1625"/>
                    <a:pt x="19690" y="8063"/>
                    <a:pt x="19766" y="9272"/>
                  </a:cubicBezTo>
                  <a:cubicBezTo>
                    <a:pt x="19850" y="10481"/>
                    <a:pt x="18725" y="11203"/>
                    <a:pt x="18725" y="11203"/>
                  </a:cubicBezTo>
                  <a:cubicBezTo>
                    <a:pt x="18725" y="11203"/>
                    <a:pt x="4320" y="20856"/>
                    <a:pt x="2465" y="22141"/>
                  </a:cubicBezTo>
                  <a:cubicBezTo>
                    <a:pt x="618" y="23426"/>
                    <a:pt x="56" y="21419"/>
                    <a:pt x="56" y="21419"/>
                  </a:cubicBezTo>
                  <a:cubicBezTo>
                    <a:pt x="56" y="21419"/>
                    <a:pt x="542" y="10876"/>
                    <a:pt x="618" y="9834"/>
                  </a:cubicBezTo>
                  <a:cubicBezTo>
                    <a:pt x="702" y="8785"/>
                    <a:pt x="2070" y="9105"/>
                    <a:pt x="2070" y="9105"/>
                  </a:cubicBezTo>
                  <a:lnTo>
                    <a:pt x="18079" y="827"/>
                  </a:lnTo>
                  <a:lnTo>
                    <a:pt x="18481" y="257"/>
                  </a:lnTo>
                  <a:close/>
                </a:path>
              </a:pathLst>
            </a:custGeom>
            <a:solidFill>
              <a:srgbClr val="231F20"/>
            </a:solidFill>
            <a:ln w="7575" cap="flat">
              <a:noFill/>
              <a:prstDash val="solid"/>
              <a:round/>
            </a:ln>
          </p:spPr>
          <p:txBody>
            <a:bodyPr rtlCol="0" anchor="ctr"/>
            <a:lstStyle/>
            <a:p>
              <a:endParaRPr lang="en-GB"/>
            </a:p>
          </p:txBody>
        </p:sp>
        <p:sp>
          <p:nvSpPr>
            <p:cNvPr id="823" name="Freeform: Shape 822">
              <a:extLst>
                <a:ext uri="{FF2B5EF4-FFF2-40B4-BE49-F238E27FC236}">
                  <a16:creationId xmlns:a16="http://schemas.microsoft.com/office/drawing/2014/main" id="{150B35F4-9111-46D0-BDCB-B214F53A6B6F}"/>
                </a:ext>
              </a:extLst>
            </p:cNvPr>
            <p:cNvSpPr/>
            <p:nvPr/>
          </p:nvSpPr>
          <p:spPr>
            <a:xfrm>
              <a:off x="6974698" y="3967522"/>
              <a:ext cx="18724" cy="20355"/>
            </a:xfrm>
            <a:custGeom>
              <a:avLst/>
              <a:gdLst>
                <a:gd name="connsiteX0" fmla="*/ 18750 w 18724"/>
                <a:gd name="connsiteY0" fmla="*/ 1147 h 20355"/>
                <a:gd name="connsiteX1" fmla="*/ 18750 w 18724"/>
                <a:gd name="connsiteY1" fmla="*/ 10238 h 20355"/>
                <a:gd name="connsiteX2" fmla="*/ 17701 w 18724"/>
                <a:gd name="connsiteY2" fmla="*/ 11850 h 20355"/>
                <a:gd name="connsiteX3" fmla="*/ 6117 w 18724"/>
                <a:gd name="connsiteY3" fmla="*/ 19330 h 20355"/>
                <a:gd name="connsiteX4" fmla="*/ 1777 w 18724"/>
                <a:gd name="connsiteY4" fmla="*/ 20614 h 20355"/>
                <a:gd name="connsiteX5" fmla="*/ 484 w 18724"/>
                <a:gd name="connsiteY5" fmla="*/ 17794 h 20355"/>
                <a:gd name="connsiteX6" fmla="*/ 82 w 18724"/>
                <a:gd name="connsiteY6" fmla="*/ 11044 h 20355"/>
                <a:gd name="connsiteX7" fmla="*/ 2415 w 18724"/>
                <a:gd name="connsiteY7" fmla="*/ 8064 h 20355"/>
                <a:gd name="connsiteX8" fmla="*/ 18021 w 18724"/>
                <a:gd name="connsiteY8" fmla="*/ 266 h 20355"/>
                <a:gd name="connsiteX9" fmla="*/ 18750 w 18724"/>
                <a:gd name="connsiteY9" fmla="*/ 1147 h 2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24" h="20355">
                  <a:moveTo>
                    <a:pt x="18750" y="1147"/>
                  </a:moveTo>
                  <a:cubicBezTo>
                    <a:pt x="18750" y="1147"/>
                    <a:pt x="18507" y="9836"/>
                    <a:pt x="18750" y="10238"/>
                  </a:cubicBezTo>
                  <a:cubicBezTo>
                    <a:pt x="18986" y="10634"/>
                    <a:pt x="17701" y="11850"/>
                    <a:pt x="17701" y="11850"/>
                  </a:cubicBezTo>
                  <a:cubicBezTo>
                    <a:pt x="17701" y="11850"/>
                    <a:pt x="7804" y="18281"/>
                    <a:pt x="6117" y="19330"/>
                  </a:cubicBezTo>
                  <a:cubicBezTo>
                    <a:pt x="4429" y="20371"/>
                    <a:pt x="3221" y="20531"/>
                    <a:pt x="1777" y="20614"/>
                  </a:cubicBezTo>
                  <a:cubicBezTo>
                    <a:pt x="325" y="20698"/>
                    <a:pt x="887" y="19968"/>
                    <a:pt x="484" y="17794"/>
                  </a:cubicBezTo>
                  <a:cubicBezTo>
                    <a:pt x="82" y="15628"/>
                    <a:pt x="5" y="12891"/>
                    <a:pt x="82" y="11044"/>
                  </a:cubicBezTo>
                  <a:cubicBezTo>
                    <a:pt x="165" y="9189"/>
                    <a:pt x="804" y="9433"/>
                    <a:pt x="2415" y="8064"/>
                  </a:cubicBezTo>
                  <a:cubicBezTo>
                    <a:pt x="4027" y="6696"/>
                    <a:pt x="18021" y="266"/>
                    <a:pt x="18021" y="266"/>
                  </a:cubicBezTo>
                  <a:lnTo>
                    <a:pt x="18750" y="1147"/>
                  </a:lnTo>
                  <a:close/>
                </a:path>
              </a:pathLst>
            </a:custGeom>
            <a:solidFill>
              <a:srgbClr val="231F20"/>
            </a:solidFill>
            <a:ln w="7575" cap="flat">
              <a:noFill/>
              <a:prstDash val="solid"/>
              <a:round/>
            </a:ln>
          </p:spPr>
          <p:txBody>
            <a:bodyPr rtlCol="0" anchor="ctr"/>
            <a:lstStyle/>
            <a:p>
              <a:endParaRPr lang="en-GB"/>
            </a:p>
          </p:txBody>
        </p:sp>
        <p:sp>
          <p:nvSpPr>
            <p:cNvPr id="824" name="Freeform: Shape 823">
              <a:extLst>
                <a:ext uri="{FF2B5EF4-FFF2-40B4-BE49-F238E27FC236}">
                  <a16:creationId xmlns:a16="http://schemas.microsoft.com/office/drawing/2014/main" id="{9AC72A68-759A-4793-9A09-DAC59B1BACAA}"/>
                </a:ext>
              </a:extLst>
            </p:cNvPr>
            <p:cNvSpPr/>
            <p:nvPr/>
          </p:nvSpPr>
          <p:spPr>
            <a:xfrm>
              <a:off x="6978066" y="3989616"/>
              <a:ext cx="14291" cy="19196"/>
            </a:xfrm>
            <a:custGeom>
              <a:avLst/>
              <a:gdLst>
                <a:gd name="connsiteX0" fmla="*/ 8625 w 14291"/>
                <a:gd name="connsiteY0" fmla="*/ 3272 h 19196"/>
                <a:gd name="connsiteX1" fmla="*/ 12243 w 14291"/>
                <a:gd name="connsiteY1" fmla="*/ 779 h 19196"/>
                <a:gd name="connsiteX2" fmla="*/ 14333 w 14291"/>
                <a:gd name="connsiteY2" fmla="*/ 2467 h 19196"/>
                <a:gd name="connsiteX3" fmla="*/ 14257 w 14291"/>
                <a:gd name="connsiteY3" fmla="*/ 9711 h 19196"/>
                <a:gd name="connsiteX4" fmla="*/ 12806 w 14291"/>
                <a:gd name="connsiteY4" fmla="*/ 11877 h 19196"/>
                <a:gd name="connsiteX5" fmla="*/ 4201 w 14291"/>
                <a:gd name="connsiteY5" fmla="*/ 18559 h 19196"/>
                <a:gd name="connsiteX6" fmla="*/ 1381 w 14291"/>
                <a:gd name="connsiteY6" fmla="*/ 18635 h 19196"/>
                <a:gd name="connsiteX7" fmla="*/ 180 w 14291"/>
                <a:gd name="connsiteY7" fmla="*/ 12037 h 19196"/>
                <a:gd name="connsiteX8" fmla="*/ 1624 w 14291"/>
                <a:gd name="connsiteY8" fmla="*/ 8745 h 19196"/>
                <a:gd name="connsiteX9" fmla="*/ 8625 w 14291"/>
                <a:gd name="connsiteY9" fmla="*/ 3272 h 1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91" h="19196">
                  <a:moveTo>
                    <a:pt x="8625" y="3272"/>
                  </a:moveTo>
                  <a:cubicBezTo>
                    <a:pt x="8625" y="3272"/>
                    <a:pt x="9833" y="2550"/>
                    <a:pt x="12243" y="779"/>
                  </a:cubicBezTo>
                  <a:cubicBezTo>
                    <a:pt x="14653" y="-992"/>
                    <a:pt x="14333" y="2467"/>
                    <a:pt x="14333" y="2467"/>
                  </a:cubicBezTo>
                  <a:cubicBezTo>
                    <a:pt x="14333" y="2467"/>
                    <a:pt x="14098" y="8175"/>
                    <a:pt x="14257" y="9711"/>
                  </a:cubicBezTo>
                  <a:cubicBezTo>
                    <a:pt x="14417" y="11231"/>
                    <a:pt x="12806" y="11877"/>
                    <a:pt x="12806" y="11877"/>
                  </a:cubicBezTo>
                  <a:cubicBezTo>
                    <a:pt x="12806" y="11877"/>
                    <a:pt x="6854" y="16544"/>
                    <a:pt x="4201" y="18559"/>
                  </a:cubicBezTo>
                  <a:cubicBezTo>
                    <a:pt x="1540" y="20566"/>
                    <a:pt x="1381" y="18635"/>
                    <a:pt x="1381" y="18635"/>
                  </a:cubicBezTo>
                  <a:cubicBezTo>
                    <a:pt x="1381" y="18635"/>
                    <a:pt x="818" y="15260"/>
                    <a:pt x="180" y="12037"/>
                  </a:cubicBezTo>
                  <a:cubicBezTo>
                    <a:pt x="-466" y="8821"/>
                    <a:pt x="1624" y="8745"/>
                    <a:pt x="1624" y="8745"/>
                  </a:cubicBezTo>
                  <a:lnTo>
                    <a:pt x="8625" y="3272"/>
                  </a:lnTo>
                  <a:close/>
                </a:path>
              </a:pathLst>
            </a:custGeom>
            <a:solidFill>
              <a:srgbClr val="231F20"/>
            </a:solidFill>
            <a:ln w="7575" cap="flat">
              <a:noFill/>
              <a:prstDash val="solid"/>
              <a:round/>
            </a:ln>
          </p:spPr>
          <p:txBody>
            <a:bodyPr rtlCol="0" anchor="ctr"/>
            <a:lstStyle/>
            <a:p>
              <a:endParaRPr lang="en-GB"/>
            </a:p>
          </p:txBody>
        </p:sp>
        <p:sp>
          <p:nvSpPr>
            <p:cNvPr id="825" name="Freeform: Shape 824">
              <a:extLst>
                <a:ext uri="{FF2B5EF4-FFF2-40B4-BE49-F238E27FC236}">
                  <a16:creationId xmlns:a16="http://schemas.microsoft.com/office/drawing/2014/main" id="{72680243-4121-4FF3-A515-0AF6B3803D47}"/>
                </a:ext>
              </a:extLst>
            </p:cNvPr>
            <p:cNvSpPr/>
            <p:nvPr/>
          </p:nvSpPr>
          <p:spPr>
            <a:xfrm>
              <a:off x="6953688" y="3909121"/>
              <a:ext cx="24326" cy="22639"/>
            </a:xfrm>
            <a:custGeom>
              <a:avLst/>
              <a:gdLst>
                <a:gd name="connsiteX0" fmla="*/ 21889 w 24326"/>
                <a:gd name="connsiteY0" fmla="*/ 8763 h 22639"/>
                <a:gd name="connsiteX1" fmla="*/ 24230 w 24326"/>
                <a:gd name="connsiteY1" fmla="*/ 9805 h 22639"/>
                <a:gd name="connsiteX2" fmla="*/ 23501 w 24326"/>
                <a:gd name="connsiteY2" fmla="*/ 12306 h 22639"/>
                <a:gd name="connsiteX3" fmla="*/ 19966 w 24326"/>
                <a:gd name="connsiteY3" fmla="*/ 21632 h 22639"/>
                <a:gd name="connsiteX4" fmla="*/ 16264 w 24326"/>
                <a:gd name="connsiteY4" fmla="*/ 21070 h 22639"/>
                <a:gd name="connsiteX5" fmla="*/ 14006 w 24326"/>
                <a:gd name="connsiteY5" fmla="*/ 20348 h 22639"/>
                <a:gd name="connsiteX6" fmla="*/ 1221 w 24326"/>
                <a:gd name="connsiteY6" fmla="*/ 14875 h 22639"/>
                <a:gd name="connsiteX7" fmla="*/ 658 w 24326"/>
                <a:gd name="connsiteY7" fmla="*/ 11257 h 22639"/>
                <a:gd name="connsiteX8" fmla="*/ 4999 w 24326"/>
                <a:gd name="connsiteY8" fmla="*/ 637 h 22639"/>
                <a:gd name="connsiteX9" fmla="*/ 7089 w 24326"/>
                <a:gd name="connsiteY9" fmla="*/ 957 h 22639"/>
                <a:gd name="connsiteX10" fmla="*/ 21889 w 24326"/>
                <a:gd name="connsiteY10" fmla="*/ 8763 h 2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26" h="22639">
                  <a:moveTo>
                    <a:pt x="21889" y="8763"/>
                  </a:moveTo>
                  <a:cubicBezTo>
                    <a:pt x="21889" y="8763"/>
                    <a:pt x="23820" y="9645"/>
                    <a:pt x="24230" y="9805"/>
                  </a:cubicBezTo>
                  <a:cubicBezTo>
                    <a:pt x="24626" y="9964"/>
                    <a:pt x="24147" y="12138"/>
                    <a:pt x="23501" y="12306"/>
                  </a:cubicBezTo>
                  <a:cubicBezTo>
                    <a:pt x="22854" y="12465"/>
                    <a:pt x="20688" y="18980"/>
                    <a:pt x="19966" y="21632"/>
                  </a:cubicBezTo>
                  <a:cubicBezTo>
                    <a:pt x="19236" y="24285"/>
                    <a:pt x="17229" y="22035"/>
                    <a:pt x="16264" y="21070"/>
                  </a:cubicBezTo>
                  <a:cubicBezTo>
                    <a:pt x="15299" y="20105"/>
                    <a:pt x="14006" y="20348"/>
                    <a:pt x="14006" y="20348"/>
                  </a:cubicBezTo>
                  <a:cubicBezTo>
                    <a:pt x="14006" y="20348"/>
                    <a:pt x="3471" y="15521"/>
                    <a:pt x="1221" y="14875"/>
                  </a:cubicBezTo>
                  <a:cubicBezTo>
                    <a:pt x="-1037" y="14229"/>
                    <a:pt x="658" y="11257"/>
                    <a:pt x="658" y="11257"/>
                  </a:cubicBezTo>
                  <a:cubicBezTo>
                    <a:pt x="658" y="11257"/>
                    <a:pt x="4033" y="1686"/>
                    <a:pt x="4999" y="637"/>
                  </a:cubicBezTo>
                  <a:cubicBezTo>
                    <a:pt x="5964" y="-412"/>
                    <a:pt x="7089" y="957"/>
                    <a:pt x="7089" y="957"/>
                  </a:cubicBezTo>
                  <a:lnTo>
                    <a:pt x="21889" y="8763"/>
                  </a:lnTo>
                  <a:close/>
                </a:path>
              </a:pathLst>
            </a:custGeom>
            <a:solidFill>
              <a:srgbClr val="231F20"/>
            </a:solidFill>
            <a:ln w="7575" cap="flat">
              <a:noFill/>
              <a:prstDash val="solid"/>
              <a:round/>
            </a:ln>
          </p:spPr>
          <p:txBody>
            <a:bodyPr rtlCol="0" anchor="ctr"/>
            <a:lstStyle/>
            <a:p>
              <a:endParaRPr lang="en-GB"/>
            </a:p>
          </p:txBody>
        </p:sp>
        <p:sp>
          <p:nvSpPr>
            <p:cNvPr id="826" name="Freeform: Shape 825">
              <a:extLst>
                <a:ext uri="{FF2B5EF4-FFF2-40B4-BE49-F238E27FC236}">
                  <a16:creationId xmlns:a16="http://schemas.microsoft.com/office/drawing/2014/main" id="{CA301C52-485C-40C5-BFEF-BA7C8C67EC13}"/>
                </a:ext>
              </a:extLst>
            </p:cNvPr>
            <p:cNvSpPr/>
            <p:nvPr/>
          </p:nvSpPr>
          <p:spPr>
            <a:xfrm>
              <a:off x="6946904" y="3933490"/>
              <a:ext cx="24037" cy="19230"/>
            </a:xfrm>
            <a:custGeom>
              <a:avLst/>
              <a:gdLst>
                <a:gd name="connsiteX0" fmla="*/ 21677 w 24037"/>
                <a:gd name="connsiteY0" fmla="*/ 5877 h 19230"/>
                <a:gd name="connsiteX1" fmla="*/ 23524 w 24037"/>
                <a:gd name="connsiteY1" fmla="*/ 6766 h 19230"/>
                <a:gd name="connsiteX2" fmla="*/ 24010 w 24037"/>
                <a:gd name="connsiteY2" fmla="*/ 8370 h 19230"/>
                <a:gd name="connsiteX3" fmla="*/ 23281 w 24037"/>
                <a:gd name="connsiteY3" fmla="*/ 10787 h 19230"/>
                <a:gd name="connsiteX4" fmla="*/ 23205 w 24037"/>
                <a:gd name="connsiteY4" fmla="*/ 14489 h 19230"/>
                <a:gd name="connsiteX5" fmla="*/ 22718 w 24037"/>
                <a:gd name="connsiteY5" fmla="*/ 18594 h 19230"/>
                <a:gd name="connsiteX6" fmla="*/ 21031 w 24037"/>
                <a:gd name="connsiteY6" fmla="*/ 19476 h 19230"/>
                <a:gd name="connsiteX7" fmla="*/ 19260 w 24037"/>
                <a:gd name="connsiteY7" fmla="*/ 18108 h 19230"/>
                <a:gd name="connsiteX8" fmla="*/ 17169 w 24037"/>
                <a:gd name="connsiteY8" fmla="*/ 17545 h 19230"/>
                <a:gd name="connsiteX9" fmla="*/ 14273 w 24037"/>
                <a:gd name="connsiteY9" fmla="*/ 17302 h 19230"/>
                <a:gd name="connsiteX10" fmla="*/ 9211 w 24037"/>
                <a:gd name="connsiteY10" fmla="*/ 16260 h 19230"/>
                <a:gd name="connsiteX11" fmla="*/ 2848 w 24037"/>
                <a:gd name="connsiteY11" fmla="*/ 15211 h 19230"/>
                <a:gd name="connsiteX12" fmla="*/ 112 w 24037"/>
                <a:gd name="connsiteY12" fmla="*/ 13364 h 19230"/>
                <a:gd name="connsiteX13" fmla="*/ 515 w 24037"/>
                <a:gd name="connsiteY13" fmla="*/ 9662 h 19230"/>
                <a:gd name="connsiteX14" fmla="*/ 1966 w 24037"/>
                <a:gd name="connsiteY14" fmla="*/ 1696 h 19230"/>
                <a:gd name="connsiteX15" fmla="*/ 4376 w 24037"/>
                <a:gd name="connsiteY15" fmla="*/ 252 h 19230"/>
                <a:gd name="connsiteX16" fmla="*/ 7515 w 24037"/>
                <a:gd name="connsiteY16" fmla="*/ 731 h 19230"/>
                <a:gd name="connsiteX17" fmla="*/ 8884 w 24037"/>
                <a:gd name="connsiteY17" fmla="*/ 2099 h 19230"/>
                <a:gd name="connsiteX18" fmla="*/ 11134 w 24037"/>
                <a:gd name="connsiteY18" fmla="*/ 2183 h 19230"/>
                <a:gd name="connsiteX19" fmla="*/ 15717 w 24037"/>
                <a:gd name="connsiteY19" fmla="*/ 3148 h 19230"/>
                <a:gd name="connsiteX20" fmla="*/ 21677 w 24037"/>
                <a:gd name="connsiteY20" fmla="*/ 5877 h 1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37" h="19230">
                  <a:moveTo>
                    <a:pt x="21677" y="5877"/>
                  </a:moveTo>
                  <a:cubicBezTo>
                    <a:pt x="21677" y="5877"/>
                    <a:pt x="22961" y="6287"/>
                    <a:pt x="23524" y="6766"/>
                  </a:cubicBezTo>
                  <a:cubicBezTo>
                    <a:pt x="24086" y="7253"/>
                    <a:pt x="24170" y="8135"/>
                    <a:pt x="24010" y="8370"/>
                  </a:cubicBezTo>
                  <a:cubicBezTo>
                    <a:pt x="23843" y="8613"/>
                    <a:pt x="23364" y="9503"/>
                    <a:pt x="23281" y="10787"/>
                  </a:cubicBezTo>
                  <a:cubicBezTo>
                    <a:pt x="23205" y="12072"/>
                    <a:pt x="23364" y="12483"/>
                    <a:pt x="23205" y="14489"/>
                  </a:cubicBezTo>
                  <a:cubicBezTo>
                    <a:pt x="23037" y="16496"/>
                    <a:pt x="22878" y="17948"/>
                    <a:pt x="22718" y="18594"/>
                  </a:cubicBezTo>
                  <a:cubicBezTo>
                    <a:pt x="22558" y="19233"/>
                    <a:pt x="22072" y="19400"/>
                    <a:pt x="21031" y="19476"/>
                  </a:cubicBezTo>
                  <a:cubicBezTo>
                    <a:pt x="19982" y="19559"/>
                    <a:pt x="19662" y="18754"/>
                    <a:pt x="19260" y="18108"/>
                  </a:cubicBezTo>
                  <a:cubicBezTo>
                    <a:pt x="18857" y="17461"/>
                    <a:pt x="18454" y="17872"/>
                    <a:pt x="17169" y="17545"/>
                  </a:cubicBezTo>
                  <a:cubicBezTo>
                    <a:pt x="15877" y="17226"/>
                    <a:pt x="15322" y="17385"/>
                    <a:pt x="14273" y="17302"/>
                  </a:cubicBezTo>
                  <a:cubicBezTo>
                    <a:pt x="13224" y="17226"/>
                    <a:pt x="10488" y="16496"/>
                    <a:pt x="9211" y="16260"/>
                  </a:cubicBezTo>
                  <a:cubicBezTo>
                    <a:pt x="7918" y="16017"/>
                    <a:pt x="3897" y="15211"/>
                    <a:pt x="2848" y="15211"/>
                  </a:cubicBezTo>
                  <a:cubicBezTo>
                    <a:pt x="1807" y="15211"/>
                    <a:pt x="355" y="14246"/>
                    <a:pt x="112" y="13364"/>
                  </a:cubicBezTo>
                  <a:cubicBezTo>
                    <a:pt x="-132" y="12483"/>
                    <a:pt x="355" y="11753"/>
                    <a:pt x="515" y="9662"/>
                  </a:cubicBezTo>
                  <a:cubicBezTo>
                    <a:pt x="674" y="7572"/>
                    <a:pt x="1723" y="3224"/>
                    <a:pt x="1966" y="1696"/>
                  </a:cubicBezTo>
                  <a:cubicBezTo>
                    <a:pt x="2210" y="168"/>
                    <a:pt x="3335" y="252"/>
                    <a:pt x="4376" y="252"/>
                  </a:cubicBezTo>
                  <a:cubicBezTo>
                    <a:pt x="5425" y="252"/>
                    <a:pt x="6147" y="412"/>
                    <a:pt x="7515" y="731"/>
                  </a:cubicBezTo>
                  <a:cubicBezTo>
                    <a:pt x="8884" y="1058"/>
                    <a:pt x="7994" y="1537"/>
                    <a:pt x="8884" y="2099"/>
                  </a:cubicBezTo>
                  <a:cubicBezTo>
                    <a:pt x="9765" y="2662"/>
                    <a:pt x="9522" y="2342"/>
                    <a:pt x="11134" y="2183"/>
                  </a:cubicBezTo>
                  <a:cubicBezTo>
                    <a:pt x="12745" y="2023"/>
                    <a:pt x="12669" y="2502"/>
                    <a:pt x="15717" y="3148"/>
                  </a:cubicBezTo>
                  <a:cubicBezTo>
                    <a:pt x="18781" y="3787"/>
                    <a:pt x="21677" y="5877"/>
                    <a:pt x="21677" y="5877"/>
                  </a:cubicBezTo>
                  <a:close/>
                </a:path>
              </a:pathLst>
            </a:custGeom>
            <a:solidFill>
              <a:srgbClr val="231F20"/>
            </a:solidFill>
            <a:ln w="7575" cap="flat">
              <a:noFill/>
              <a:prstDash val="solid"/>
              <a:round/>
            </a:ln>
          </p:spPr>
          <p:txBody>
            <a:bodyPr rtlCol="0" anchor="ctr"/>
            <a:lstStyle/>
            <a:p>
              <a:endParaRPr lang="en-GB"/>
            </a:p>
          </p:txBody>
        </p:sp>
        <p:sp>
          <p:nvSpPr>
            <p:cNvPr id="827" name="Freeform: Shape 826">
              <a:extLst>
                <a:ext uri="{FF2B5EF4-FFF2-40B4-BE49-F238E27FC236}">
                  <a16:creationId xmlns:a16="http://schemas.microsoft.com/office/drawing/2014/main" id="{6140E428-70BD-425F-BB16-7FE699EFB005}"/>
                </a:ext>
              </a:extLst>
            </p:cNvPr>
            <p:cNvSpPr/>
            <p:nvPr/>
          </p:nvSpPr>
          <p:spPr>
            <a:xfrm>
              <a:off x="6944805" y="3956157"/>
              <a:ext cx="23835" cy="15538"/>
            </a:xfrm>
            <a:custGeom>
              <a:avLst/>
              <a:gdLst>
                <a:gd name="connsiteX0" fmla="*/ 21358 w 23835"/>
                <a:gd name="connsiteY0" fmla="*/ 3971 h 15538"/>
                <a:gd name="connsiteX1" fmla="*/ 23129 w 23835"/>
                <a:gd name="connsiteY1" fmla="*/ 4541 h 15538"/>
                <a:gd name="connsiteX2" fmla="*/ 23775 w 23835"/>
                <a:gd name="connsiteY2" fmla="*/ 5825 h 15538"/>
                <a:gd name="connsiteX3" fmla="*/ 23775 w 23835"/>
                <a:gd name="connsiteY3" fmla="*/ 14027 h 15538"/>
                <a:gd name="connsiteX4" fmla="*/ 22650 w 23835"/>
                <a:gd name="connsiteY4" fmla="*/ 15555 h 15538"/>
                <a:gd name="connsiteX5" fmla="*/ 21921 w 23835"/>
                <a:gd name="connsiteY5" fmla="*/ 15722 h 15538"/>
                <a:gd name="connsiteX6" fmla="*/ 21198 w 23835"/>
                <a:gd name="connsiteY6" fmla="*/ 15798 h 15538"/>
                <a:gd name="connsiteX7" fmla="*/ 19108 w 23835"/>
                <a:gd name="connsiteY7" fmla="*/ 15319 h 15538"/>
                <a:gd name="connsiteX8" fmla="*/ 17018 w 23835"/>
                <a:gd name="connsiteY8" fmla="*/ 15722 h 15538"/>
                <a:gd name="connsiteX9" fmla="*/ 1648 w 23835"/>
                <a:gd name="connsiteY9" fmla="*/ 15160 h 15538"/>
                <a:gd name="connsiteX10" fmla="*/ 44 w 23835"/>
                <a:gd name="connsiteY10" fmla="*/ 12583 h 15538"/>
                <a:gd name="connsiteX11" fmla="*/ 766 w 23835"/>
                <a:gd name="connsiteY11" fmla="*/ 2610 h 15538"/>
                <a:gd name="connsiteX12" fmla="*/ 2058 w 23835"/>
                <a:gd name="connsiteY12" fmla="*/ 679 h 15538"/>
                <a:gd name="connsiteX13" fmla="*/ 4468 w 23835"/>
                <a:gd name="connsiteY13" fmla="*/ 512 h 15538"/>
                <a:gd name="connsiteX14" fmla="*/ 7843 w 23835"/>
                <a:gd name="connsiteY14" fmla="*/ 1804 h 15538"/>
                <a:gd name="connsiteX15" fmla="*/ 9614 w 23835"/>
                <a:gd name="connsiteY15" fmla="*/ 1721 h 15538"/>
                <a:gd name="connsiteX16" fmla="*/ 12677 w 23835"/>
                <a:gd name="connsiteY16" fmla="*/ 1880 h 15538"/>
                <a:gd name="connsiteX17" fmla="*/ 16136 w 23835"/>
                <a:gd name="connsiteY17" fmla="*/ 2770 h 15538"/>
                <a:gd name="connsiteX18" fmla="*/ 21358 w 23835"/>
                <a:gd name="connsiteY18" fmla="*/ 3971 h 15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35" h="15538">
                  <a:moveTo>
                    <a:pt x="21358" y="3971"/>
                  </a:moveTo>
                  <a:cubicBezTo>
                    <a:pt x="21358" y="3971"/>
                    <a:pt x="22004" y="4214"/>
                    <a:pt x="23129" y="4541"/>
                  </a:cubicBezTo>
                  <a:cubicBezTo>
                    <a:pt x="24262" y="4860"/>
                    <a:pt x="23775" y="5825"/>
                    <a:pt x="23775" y="5825"/>
                  </a:cubicBezTo>
                  <a:lnTo>
                    <a:pt x="23775" y="14027"/>
                  </a:lnTo>
                  <a:cubicBezTo>
                    <a:pt x="23775" y="15966"/>
                    <a:pt x="22970" y="15319"/>
                    <a:pt x="22650" y="15555"/>
                  </a:cubicBezTo>
                  <a:cubicBezTo>
                    <a:pt x="22323" y="15798"/>
                    <a:pt x="21921" y="15722"/>
                    <a:pt x="21921" y="15722"/>
                  </a:cubicBezTo>
                  <a:cubicBezTo>
                    <a:pt x="21921" y="15722"/>
                    <a:pt x="21761" y="15798"/>
                    <a:pt x="21198" y="15798"/>
                  </a:cubicBezTo>
                  <a:cubicBezTo>
                    <a:pt x="20636" y="15798"/>
                    <a:pt x="19997" y="15798"/>
                    <a:pt x="19108" y="15319"/>
                  </a:cubicBezTo>
                  <a:cubicBezTo>
                    <a:pt x="18226" y="14833"/>
                    <a:pt x="17018" y="15722"/>
                    <a:pt x="17018" y="15722"/>
                  </a:cubicBezTo>
                  <a:cubicBezTo>
                    <a:pt x="17018" y="15722"/>
                    <a:pt x="2780" y="15319"/>
                    <a:pt x="1648" y="15160"/>
                  </a:cubicBezTo>
                  <a:cubicBezTo>
                    <a:pt x="530" y="15000"/>
                    <a:pt x="44" y="12583"/>
                    <a:pt x="44" y="12583"/>
                  </a:cubicBezTo>
                  <a:cubicBezTo>
                    <a:pt x="44" y="12583"/>
                    <a:pt x="690" y="3089"/>
                    <a:pt x="766" y="2610"/>
                  </a:cubicBezTo>
                  <a:cubicBezTo>
                    <a:pt x="850" y="2124"/>
                    <a:pt x="926" y="1401"/>
                    <a:pt x="2058" y="679"/>
                  </a:cubicBezTo>
                  <a:cubicBezTo>
                    <a:pt x="3183" y="-43"/>
                    <a:pt x="3502" y="352"/>
                    <a:pt x="4468" y="512"/>
                  </a:cubicBezTo>
                  <a:cubicBezTo>
                    <a:pt x="5433" y="679"/>
                    <a:pt x="6801" y="1645"/>
                    <a:pt x="7843" y="1804"/>
                  </a:cubicBezTo>
                  <a:cubicBezTo>
                    <a:pt x="8892" y="1964"/>
                    <a:pt x="8489" y="1880"/>
                    <a:pt x="9614" y="1721"/>
                  </a:cubicBezTo>
                  <a:cubicBezTo>
                    <a:pt x="10739" y="1561"/>
                    <a:pt x="11149" y="1721"/>
                    <a:pt x="12677" y="1880"/>
                  </a:cubicBezTo>
                  <a:cubicBezTo>
                    <a:pt x="14198" y="2040"/>
                    <a:pt x="14608" y="2686"/>
                    <a:pt x="16136" y="2770"/>
                  </a:cubicBezTo>
                  <a:cubicBezTo>
                    <a:pt x="17656" y="2846"/>
                    <a:pt x="21358" y="3971"/>
                    <a:pt x="21358" y="3971"/>
                  </a:cubicBezTo>
                  <a:close/>
                </a:path>
              </a:pathLst>
            </a:custGeom>
            <a:solidFill>
              <a:srgbClr val="231F20"/>
            </a:solidFill>
            <a:ln w="7575" cap="flat">
              <a:noFill/>
              <a:prstDash val="solid"/>
              <a:round/>
            </a:ln>
          </p:spPr>
          <p:txBody>
            <a:bodyPr rtlCol="0" anchor="ctr"/>
            <a:lstStyle/>
            <a:p>
              <a:endParaRPr lang="en-GB"/>
            </a:p>
          </p:txBody>
        </p:sp>
        <p:sp>
          <p:nvSpPr>
            <p:cNvPr id="828" name="Freeform: Shape 827">
              <a:extLst>
                <a:ext uri="{FF2B5EF4-FFF2-40B4-BE49-F238E27FC236}">
                  <a16:creationId xmlns:a16="http://schemas.microsoft.com/office/drawing/2014/main" id="{9FDC2090-7B51-47F9-8CAE-6A2AA6039C9B}"/>
                </a:ext>
              </a:extLst>
            </p:cNvPr>
            <p:cNvSpPr/>
            <p:nvPr/>
          </p:nvSpPr>
          <p:spPr>
            <a:xfrm>
              <a:off x="6944473" y="3979197"/>
              <a:ext cx="25274" cy="15672"/>
            </a:xfrm>
            <a:custGeom>
              <a:avLst/>
              <a:gdLst>
                <a:gd name="connsiteX0" fmla="*/ 23059 w 25274"/>
                <a:gd name="connsiteY0" fmla="*/ 574 h 15672"/>
                <a:gd name="connsiteX1" fmla="*/ 24343 w 25274"/>
                <a:gd name="connsiteY1" fmla="*/ 734 h 15672"/>
                <a:gd name="connsiteX2" fmla="*/ 24990 w 25274"/>
                <a:gd name="connsiteY2" fmla="*/ 2026 h 15672"/>
                <a:gd name="connsiteX3" fmla="*/ 25233 w 25274"/>
                <a:gd name="connsiteY3" fmla="*/ 6770 h 15672"/>
                <a:gd name="connsiteX4" fmla="*/ 25149 w 25274"/>
                <a:gd name="connsiteY4" fmla="*/ 10791 h 15672"/>
                <a:gd name="connsiteX5" fmla="*/ 24663 w 25274"/>
                <a:gd name="connsiteY5" fmla="*/ 12319 h 15672"/>
                <a:gd name="connsiteX6" fmla="*/ 23302 w 25274"/>
                <a:gd name="connsiteY6" fmla="*/ 13284 h 15672"/>
                <a:gd name="connsiteX7" fmla="*/ 20322 w 25274"/>
                <a:gd name="connsiteY7" fmla="*/ 13611 h 15672"/>
                <a:gd name="connsiteX8" fmla="*/ 16225 w 25274"/>
                <a:gd name="connsiteY8" fmla="*/ 13846 h 15672"/>
                <a:gd name="connsiteX9" fmla="*/ 13322 w 25274"/>
                <a:gd name="connsiteY9" fmla="*/ 14249 h 15672"/>
                <a:gd name="connsiteX10" fmla="*/ 9787 w 25274"/>
                <a:gd name="connsiteY10" fmla="*/ 14895 h 15672"/>
                <a:gd name="connsiteX11" fmla="*/ 4717 w 25274"/>
                <a:gd name="connsiteY11" fmla="*/ 15937 h 15672"/>
                <a:gd name="connsiteX12" fmla="*/ 2543 w 25274"/>
                <a:gd name="connsiteY12" fmla="*/ 15618 h 15672"/>
                <a:gd name="connsiteX13" fmla="*/ 2702 w 25274"/>
                <a:gd name="connsiteY13" fmla="*/ 14333 h 15672"/>
                <a:gd name="connsiteX14" fmla="*/ 1182 w 25274"/>
                <a:gd name="connsiteY14" fmla="*/ 9422 h 15672"/>
                <a:gd name="connsiteX15" fmla="*/ 50 w 25274"/>
                <a:gd name="connsiteY15" fmla="*/ 2589 h 15672"/>
                <a:gd name="connsiteX16" fmla="*/ 1501 w 25274"/>
                <a:gd name="connsiteY16" fmla="*/ 498 h 15672"/>
                <a:gd name="connsiteX17" fmla="*/ 4398 w 25274"/>
                <a:gd name="connsiteY17" fmla="*/ 658 h 15672"/>
                <a:gd name="connsiteX18" fmla="*/ 6001 w 25274"/>
                <a:gd name="connsiteY18" fmla="*/ 1061 h 15672"/>
                <a:gd name="connsiteX19" fmla="*/ 7294 w 25274"/>
                <a:gd name="connsiteY19" fmla="*/ 498 h 15672"/>
                <a:gd name="connsiteX20" fmla="*/ 10509 w 25274"/>
                <a:gd name="connsiteY20" fmla="*/ 339 h 15672"/>
                <a:gd name="connsiteX21" fmla="*/ 23059 w 25274"/>
                <a:gd name="connsiteY21" fmla="*/ 574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274" h="15672">
                  <a:moveTo>
                    <a:pt x="23059" y="574"/>
                  </a:moveTo>
                  <a:cubicBezTo>
                    <a:pt x="23059" y="574"/>
                    <a:pt x="23781" y="574"/>
                    <a:pt x="24343" y="734"/>
                  </a:cubicBezTo>
                  <a:cubicBezTo>
                    <a:pt x="24906" y="894"/>
                    <a:pt x="24746" y="1623"/>
                    <a:pt x="24990" y="2026"/>
                  </a:cubicBezTo>
                  <a:cubicBezTo>
                    <a:pt x="25233" y="2429"/>
                    <a:pt x="25073" y="6207"/>
                    <a:pt x="25233" y="6770"/>
                  </a:cubicBezTo>
                  <a:cubicBezTo>
                    <a:pt x="25392" y="7332"/>
                    <a:pt x="25309" y="9422"/>
                    <a:pt x="25149" y="10791"/>
                  </a:cubicBezTo>
                  <a:cubicBezTo>
                    <a:pt x="24990" y="12159"/>
                    <a:pt x="25073" y="11680"/>
                    <a:pt x="24663" y="12319"/>
                  </a:cubicBezTo>
                  <a:cubicBezTo>
                    <a:pt x="24267" y="12965"/>
                    <a:pt x="24267" y="12562"/>
                    <a:pt x="23302" y="13284"/>
                  </a:cubicBezTo>
                  <a:cubicBezTo>
                    <a:pt x="22337" y="14006"/>
                    <a:pt x="21531" y="13611"/>
                    <a:pt x="20322" y="13611"/>
                  </a:cubicBezTo>
                  <a:cubicBezTo>
                    <a:pt x="19114" y="13611"/>
                    <a:pt x="18392" y="13687"/>
                    <a:pt x="16225" y="13846"/>
                  </a:cubicBezTo>
                  <a:cubicBezTo>
                    <a:pt x="14044" y="14006"/>
                    <a:pt x="14933" y="14006"/>
                    <a:pt x="13322" y="14249"/>
                  </a:cubicBezTo>
                  <a:cubicBezTo>
                    <a:pt x="11718" y="14493"/>
                    <a:pt x="10349" y="14812"/>
                    <a:pt x="9787" y="14895"/>
                  </a:cubicBezTo>
                  <a:cubicBezTo>
                    <a:pt x="9224" y="14971"/>
                    <a:pt x="5682" y="16020"/>
                    <a:pt x="4717" y="15937"/>
                  </a:cubicBezTo>
                  <a:cubicBezTo>
                    <a:pt x="3751" y="15861"/>
                    <a:pt x="2543" y="15618"/>
                    <a:pt x="2543" y="15618"/>
                  </a:cubicBezTo>
                  <a:cubicBezTo>
                    <a:pt x="2543" y="15618"/>
                    <a:pt x="2702" y="14971"/>
                    <a:pt x="2702" y="14333"/>
                  </a:cubicBezTo>
                  <a:cubicBezTo>
                    <a:pt x="2702" y="13687"/>
                    <a:pt x="1501" y="11923"/>
                    <a:pt x="1182" y="9422"/>
                  </a:cubicBezTo>
                  <a:cubicBezTo>
                    <a:pt x="855" y="6929"/>
                    <a:pt x="133" y="4436"/>
                    <a:pt x="50" y="2589"/>
                  </a:cubicBezTo>
                  <a:cubicBezTo>
                    <a:pt x="-34" y="734"/>
                    <a:pt x="855" y="977"/>
                    <a:pt x="1501" y="498"/>
                  </a:cubicBezTo>
                  <a:cubicBezTo>
                    <a:pt x="2140" y="12"/>
                    <a:pt x="3995" y="415"/>
                    <a:pt x="4398" y="658"/>
                  </a:cubicBezTo>
                  <a:cubicBezTo>
                    <a:pt x="4800" y="894"/>
                    <a:pt x="5120" y="1137"/>
                    <a:pt x="6001" y="1061"/>
                  </a:cubicBezTo>
                  <a:cubicBezTo>
                    <a:pt x="6891" y="977"/>
                    <a:pt x="6807" y="498"/>
                    <a:pt x="7294" y="498"/>
                  </a:cubicBezTo>
                  <a:cubicBezTo>
                    <a:pt x="7773" y="498"/>
                    <a:pt x="8898" y="498"/>
                    <a:pt x="10509" y="339"/>
                  </a:cubicBezTo>
                  <a:cubicBezTo>
                    <a:pt x="12113" y="172"/>
                    <a:pt x="23059" y="574"/>
                    <a:pt x="23059" y="574"/>
                  </a:cubicBezTo>
                  <a:close/>
                </a:path>
              </a:pathLst>
            </a:custGeom>
            <a:solidFill>
              <a:srgbClr val="231F20"/>
            </a:solidFill>
            <a:ln w="7575" cap="flat">
              <a:noFill/>
              <a:prstDash val="solid"/>
              <a:round/>
            </a:ln>
          </p:spPr>
          <p:txBody>
            <a:bodyPr rtlCol="0" anchor="ctr"/>
            <a:lstStyle/>
            <a:p>
              <a:endParaRPr lang="en-GB"/>
            </a:p>
          </p:txBody>
        </p:sp>
        <p:sp>
          <p:nvSpPr>
            <p:cNvPr id="829" name="Freeform: Shape 828">
              <a:extLst>
                <a:ext uri="{FF2B5EF4-FFF2-40B4-BE49-F238E27FC236}">
                  <a16:creationId xmlns:a16="http://schemas.microsoft.com/office/drawing/2014/main" id="{385D5C76-D897-4880-B1B4-52F363719504}"/>
                </a:ext>
              </a:extLst>
            </p:cNvPr>
            <p:cNvSpPr/>
            <p:nvPr/>
          </p:nvSpPr>
          <p:spPr>
            <a:xfrm>
              <a:off x="6948803" y="4000824"/>
              <a:ext cx="26198" cy="23819"/>
            </a:xfrm>
            <a:custGeom>
              <a:avLst/>
              <a:gdLst>
                <a:gd name="connsiteX0" fmla="*/ 21299 w 26198"/>
                <a:gd name="connsiteY0" fmla="*/ 683 h 23819"/>
                <a:gd name="connsiteX1" fmla="*/ 23397 w 26198"/>
                <a:gd name="connsiteY1" fmla="*/ 280 h 23819"/>
                <a:gd name="connsiteX2" fmla="*/ 23717 w 26198"/>
                <a:gd name="connsiteY2" fmla="*/ 3009 h 23819"/>
                <a:gd name="connsiteX3" fmla="*/ 25085 w 26198"/>
                <a:gd name="connsiteY3" fmla="*/ 7273 h 23819"/>
                <a:gd name="connsiteX4" fmla="*/ 26210 w 26198"/>
                <a:gd name="connsiteY4" fmla="*/ 12184 h 23819"/>
                <a:gd name="connsiteX5" fmla="*/ 24522 w 26198"/>
                <a:gd name="connsiteY5" fmla="*/ 13628 h 23819"/>
                <a:gd name="connsiteX6" fmla="*/ 5777 w 26198"/>
                <a:gd name="connsiteY6" fmla="*/ 23852 h 23819"/>
                <a:gd name="connsiteX7" fmla="*/ 2638 w 26198"/>
                <a:gd name="connsiteY7" fmla="*/ 22316 h 23819"/>
                <a:gd name="connsiteX8" fmla="*/ 1597 w 26198"/>
                <a:gd name="connsiteY8" fmla="*/ 17330 h 23819"/>
                <a:gd name="connsiteX9" fmla="*/ 61 w 26198"/>
                <a:gd name="connsiteY9" fmla="*/ 7919 h 23819"/>
                <a:gd name="connsiteX10" fmla="*/ 2478 w 26198"/>
                <a:gd name="connsiteY10" fmla="*/ 5669 h 23819"/>
                <a:gd name="connsiteX11" fmla="*/ 6583 w 26198"/>
                <a:gd name="connsiteY11" fmla="*/ 4218 h 23819"/>
                <a:gd name="connsiteX12" fmla="*/ 21299 w 26198"/>
                <a:gd name="connsiteY12" fmla="*/ 683 h 23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8" h="23819">
                  <a:moveTo>
                    <a:pt x="21299" y="683"/>
                  </a:moveTo>
                  <a:cubicBezTo>
                    <a:pt x="21299" y="683"/>
                    <a:pt x="22508" y="280"/>
                    <a:pt x="23397" y="280"/>
                  </a:cubicBezTo>
                  <a:cubicBezTo>
                    <a:pt x="24279" y="280"/>
                    <a:pt x="23557" y="2454"/>
                    <a:pt x="23717" y="3009"/>
                  </a:cubicBezTo>
                  <a:cubicBezTo>
                    <a:pt x="23876" y="3579"/>
                    <a:pt x="24918" y="6878"/>
                    <a:pt x="25085" y="7273"/>
                  </a:cubicBezTo>
                  <a:cubicBezTo>
                    <a:pt x="25244" y="7676"/>
                    <a:pt x="25883" y="10580"/>
                    <a:pt x="26210" y="12184"/>
                  </a:cubicBezTo>
                  <a:cubicBezTo>
                    <a:pt x="26529" y="13795"/>
                    <a:pt x="24522" y="13628"/>
                    <a:pt x="24522" y="13628"/>
                  </a:cubicBezTo>
                  <a:cubicBezTo>
                    <a:pt x="24522" y="13628"/>
                    <a:pt x="7944" y="22803"/>
                    <a:pt x="5777" y="23852"/>
                  </a:cubicBezTo>
                  <a:cubicBezTo>
                    <a:pt x="3603" y="24893"/>
                    <a:pt x="2638" y="22316"/>
                    <a:pt x="2638" y="22316"/>
                  </a:cubicBezTo>
                  <a:lnTo>
                    <a:pt x="1597" y="17330"/>
                  </a:lnTo>
                  <a:cubicBezTo>
                    <a:pt x="1597" y="17330"/>
                    <a:pt x="228" y="10337"/>
                    <a:pt x="61" y="7919"/>
                  </a:cubicBezTo>
                  <a:cubicBezTo>
                    <a:pt x="-98" y="5510"/>
                    <a:pt x="1027" y="6156"/>
                    <a:pt x="2478" y="5669"/>
                  </a:cubicBezTo>
                  <a:cubicBezTo>
                    <a:pt x="3930" y="5183"/>
                    <a:pt x="4166" y="5510"/>
                    <a:pt x="6583" y="4218"/>
                  </a:cubicBezTo>
                  <a:cubicBezTo>
                    <a:pt x="8993" y="2933"/>
                    <a:pt x="21299" y="683"/>
                    <a:pt x="21299" y="683"/>
                  </a:cubicBezTo>
                  <a:close/>
                </a:path>
              </a:pathLst>
            </a:custGeom>
            <a:solidFill>
              <a:srgbClr val="231F20"/>
            </a:solidFill>
            <a:ln w="7575" cap="flat">
              <a:noFill/>
              <a:prstDash val="solid"/>
              <a:round/>
            </a:ln>
          </p:spPr>
          <p:txBody>
            <a:bodyPr rtlCol="0" anchor="ctr"/>
            <a:lstStyle/>
            <a:p>
              <a:endParaRPr lang="en-GB"/>
            </a:p>
          </p:txBody>
        </p:sp>
        <p:sp>
          <p:nvSpPr>
            <p:cNvPr id="830" name="Freeform: Shape 829">
              <a:extLst>
                <a:ext uri="{FF2B5EF4-FFF2-40B4-BE49-F238E27FC236}">
                  <a16:creationId xmlns:a16="http://schemas.microsoft.com/office/drawing/2014/main" id="{CA10ABED-DAA4-4EB9-8E51-031A92109DE0}"/>
                </a:ext>
              </a:extLst>
            </p:cNvPr>
            <p:cNvSpPr/>
            <p:nvPr/>
          </p:nvSpPr>
          <p:spPr>
            <a:xfrm>
              <a:off x="6969839" y="4106440"/>
              <a:ext cx="67862" cy="28983"/>
            </a:xfrm>
            <a:custGeom>
              <a:avLst/>
              <a:gdLst>
                <a:gd name="connsiteX0" fmla="*/ 17179 w 67862"/>
                <a:gd name="connsiteY0" fmla="*/ 4511 h 28983"/>
                <a:gd name="connsiteX1" fmla="*/ 16776 w 67862"/>
                <a:gd name="connsiteY1" fmla="*/ 4595 h 28983"/>
                <a:gd name="connsiteX2" fmla="*/ 18228 w 67862"/>
                <a:gd name="connsiteY2" fmla="*/ 3302 h 28983"/>
                <a:gd name="connsiteX3" fmla="*/ 20319 w 67862"/>
                <a:gd name="connsiteY3" fmla="*/ 2983 h 28983"/>
                <a:gd name="connsiteX4" fmla="*/ 23139 w 67862"/>
                <a:gd name="connsiteY4" fmla="*/ 5233 h 28983"/>
                <a:gd name="connsiteX5" fmla="*/ 27563 w 67862"/>
                <a:gd name="connsiteY5" fmla="*/ 7004 h 28983"/>
                <a:gd name="connsiteX6" fmla="*/ 33674 w 67862"/>
                <a:gd name="connsiteY6" fmla="*/ 7164 h 28983"/>
                <a:gd name="connsiteX7" fmla="*/ 39466 w 67862"/>
                <a:gd name="connsiteY7" fmla="*/ 5796 h 28983"/>
                <a:gd name="connsiteX8" fmla="*/ 42841 w 67862"/>
                <a:gd name="connsiteY8" fmla="*/ 2740 h 28983"/>
                <a:gd name="connsiteX9" fmla="*/ 45015 w 67862"/>
                <a:gd name="connsiteY9" fmla="*/ 649 h 28983"/>
                <a:gd name="connsiteX10" fmla="*/ 48231 w 67862"/>
                <a:gd name="connsiteY10" fmla="*/ 649 h 28983"/>
                <a:gd name="connsiteX11" fmla="*/ 64080 w 67862"/>
                <a:gd name="connsiteY11" fmla="*/ 5879 h 28983"/>
                <a:gd name="connsiteX12" fmla="*/ 67462 w 67862"/>
                <a:gd name="connsiteY12" fmla="*/ 7004 h 28983"/>
                <a:gd name="connsiteX13" fmla="*/ 67698 w 67862"/>
                <a:gd name="connsiteY13" fmla="*/ 8608 h 28983"/>
                <a:gd name="connsiteX14" fmla="*/ 66170 w 67862"/>
                <a:gd name="connsiteY14" fmla="*/ 12477 h 28983"/>
                <a:gd name="connsiteX15" fmla="*/ 54753 w 67862"/>
                <a:gd name="connsiteY15" fmla="*/ 22610 h 28983"/>
                <a:gd name="connsiteX16" fmla="*/ 37695 w 67862"/>
                <a:gd name="connsiteY16" fmla="*/ 28965 h 28983"/>
                <a:gd name="connsiteX17" fmla="*/ 19353 w 67862"/>
                <a:gd name="connsiteY17" fmla="*/ 28881 h 28983"/>
                <a:gd name="connsiteX18" fmla="*/ 4470 w 67862"/>
                <a:gd name="connsiteY18" fmla="*/ 20436 h 28983"/>
                <a:gd name="connsiteX19" fmla="*/ 373 w 67862"/>
                <a:gd name="connsiteY19" fmla="*/ 15693 h 28983"/>
                <a:gd name="connsiteX20" fmla="*/ 1011 w 67862"/>
                <a:gd name="connsiteY20" fmla="*/ 13921 h 28983"/>
                <a:gd name="connsiteX21" fmla="*/ 17179 w 67862"/>
                <a:gd name="connsiteY21" fmla="*/ 4511 h 28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7862" h="28983">
                  <a:moveTo>
                    <a:pt x="17179" y="4511"/>
                  </a:moveTo>
                  <a:cubicBezTo>
                    <a:pt x="17666" y="4427"/>
                    <a:pt x="16776" y="4595"/>
                    <a:pt x="16776" y="4595"/>
                  </a:cubicBezTo>
                  <a:cubicBezTo>
                    <a:pt x="16776" y="4595"/>
                    <a:pt x="17422" y="3705"/>
                    <a:pt x="18228" y="3302"/>
                  </a:cubicBezTo>
                  <a:cubicBezTo>
                    <a:pt x="19034" y="2900"/>
                    <a:pt x="19596" y="2900"/>
                    <a:pt x="20319" y="2983"/>
                  </a:cubicBezTo>
                  <a:cubicBezTo>
                    <a:pt x="21041" y="3059"/>
                    <a:pt x="21930" y="4184"/>
                    <a:pt x="23139" y="5233"/>
                  </a:cubicBezTo>
                  <a:cubicBezTo>
                    <a:pt x="24340" y="6282"/>
                    <a:pt x="25632" y="6525"/>
                    <a:pt x="27563" y="7004"/>
                  </a:cubicBezTo>
                  <a:cubicBezTo>
                    <a:pt x="29493" y="7491"/>
                    <a:pt x="30938" y="7247"/>
                    <a:pt x="33674" y="7164"/>
                  </a:cubicBezTo>
                  <a:cubicBezTo>
                    <a:pt x="36411" y="7080"/>
                    <a:pt x="37049" y="6442"/>
                    <a:pt x="39466" y="5796"/>
                  </a:cubicBezTo>
                  <a:cubicBezTo>
                    <a:pt x="41876" y="5150"/>
                    <a:pt x="42036" y="3949"/>
                    <a:pt x="42841" y="2740"/>
                  </a:cubicBezTo>
                  <a:cubicBezTo>
                    <a:pt x="43647" y="1531"/>
                    <a:pt x="43244" y="1372"/>
                    <a:pt x="45015" y="649"/>
                  </a:cubicBezTo>
                  <a:cubicBezTo>
                    <a:pt x="46787" y="-80"/>
                    <a:pt x="48231" y="649"/>
                    <a:pt x="48231" y="649"/>
                  </a:cubicBezTo>
                  <a:cubicBezTo>
                    <a:pt x="48231" y="649"/>
                    <a:pt x="62308" y="5476"/>
                    <a:pt x="64080" y="5879"/>
                  </a:cubicBezTo>
                  <a:cubicBezTo>
                    <a:pt x="65851" y="6282"/>
                    <a:pt x="66580" y="6601"/>
                    <a:pt x="67462" y="7004"/>
                  </a:cubicBezTo>
                  <a:cubicBezTo>
                    <a:pt x="68344" y="7407"/>
                    <a:pt x="67698" y="8608"/>
                    <a:pt x="67698" y="8608"/>
                  </a:cubicBezTo>
                  <a:cubicBezTo>
                    <a:pt x="67698" y="8608"/>
                    <a:pt x="66900" y="10782"/>
                    <a:pt x="66170" y="12477"/>
                  </a:cubicBezTo>
                  <a:cubicBezTo>
                    <a:pt x="65448" y="14165"/>
                    <a:pt x="58044" y="19554"/>
                    <a:pt x="54753" y="22610"/>
                  </a:cubicBezTo>
                  <a:cubicBezTo>
                    <a:pt x="51454" y="25666"/>
                    <a:pt x="41640" y="28318"/>
                    <a:pt x="37695" y="28965"/>
                  </a:cubicBezTo>
                  <a:cubicBezTo>
                    <a:pt x="33758" y="29611"/>
                    <a:pt x="23374" y="29208"/>
                    <a:pt x="19353" y="28881"/>
                  </a:cubicBezTo>
                  <a:cubicBezTo>
                    <a:pt x="15332" y="28562"/>
                    <a:pt x="5359" y="21082"/>
                    <a:pt x="4470" y="20436"/>
                  </a:cubicBezTo>
                  <a:cubicBezTo>
                    <a:pt x="3588" y="19797"/>
                    <a:pt x="1338" y="16574"/>
                    <a:pt x="373" y="15693"/>
                  </a:cubicBezTo>
                  <a:cubicBezTo>
                    <a:pt x="-593" y="14803"/>
                    <a:pt x="1011" y="13921"/>
                    <a:pt x="1011" y="13921"/>
                  </a:cubicBezTo>
                  <a:lnTo>
                    <a:pt x="17179" y="4511"/>
                  </a:lnTo>
                  <a:close/>
                </a:path>
              </a:pathLst>
            </a:custGeom>
            <a:solidFill>
              <a:srgbClr val="231F20"/>
            </a:solidFill>
            <a:ln w="7575" cap="flat">
              <a:noFill/>
              <a:prstDash val="solid"/>
              <a:round/>
            </a:ln>
          </p:spPr>
          <p:txBody>
            <a:bodyPr rtlCol="0" anchor="ctr"/>
            <a:lstStyle/>
            <a:p>
              <a:endParaRPr lang="en-GB"/>
            </a:p>
          </p:txBody>
        </p:sp>
        <p:sp>
          <p:nvSpPr>
            <p:cNvPr id="831" name="Freeform: Shape 830">
              <a:extLst>
                <a:ext uri="{FF2B5EF4-FFF2-40B4-BE49-F238E27FC236}">
                  <a16:creationId xmlns:a16="http://schemas.microsoft.com/office/drawing/2014/main" id="{A9DF5560-3DA6-45F3-82CB-E316BDFACF40}"/>
                </a:ext>
              </a:extLst>
            </p:cNvPr>
            <p:cNvSpPr/>
            <p:nvPr/>
          </p:nvSpPr>
          <p:spPr>
            <a:xfrm>
              <a:off x="6957590" y="4060913"/>
              <a:ext cx="24537" cy="18247"/>
            </a:xfrm>
            <a:custGeom>
              <a:avLst/>
              <a:gdLst>
                <a:gd name="connsiteX0" fmla="*/ 21766 w 24537"/>
                <a:gd name="connsiteY0" fmla="*/ 623 h 18247"/>
                <a:gd name="connsiteX1" fmla="*/ 22899 w 24537"/>
                <a:gd name="connsiteY1" fmla="*/ 304 h 18247"/>
                <a:gd name="connsiteX2" fmla="*/ 23538 w 24537"/>
                <a:gd name="connsiteY2" fmla="*/ 1672 h 18247"/>
                <a:gd name="connsiteX3" fmla="*/ 24587 w 24537"/>
                <a:gd name="connsiteY3" fmla="*/ 13660 h 18247"/>
                <a:gd name="connsiteX4" fmla="*/ 22975 w 24537"/>
                <a:gd name="connsiteY4" fmla="*/ 15020 h 18247"/>
                <a:gd name="connsiteX5" fmla="*/ 3272 w 24537"/>
                <a:gd name="connsiteY5" fmla="*/ 18479 h 18247"/>
                <a:gd name="connsiteX6" fmla="*/ 1418 w 24537"/>
                <a:gd name="connsiteY6" fmla="*/ 17437 h 18247"/>
                <a:gd name="connsiteX7" fmla="*/ 49 w 24537"/>
                <a:gd name="connsiteY7" fmla="*/ 4082 h 18247"/>
                <a:gd name="connsiteX8" fmla="*/ 1661 w 24537"/>
                <a:gd name="connsiteY8" fmla="*/ 2881 h 18247"/>
                <a:gd name="connsiteX9" fmla="*/ 21766 w 24537"/>
                <a:gd name="connsiteY9" fmla="*/ 623 h 18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37" h="18247">
                  <a:moveTo>
                    <a:pt x="21766" y="623"/>
                  </a:moveTo>
                  <a:cubicBezTo>
                    <a:pt x="21766" y="623"/>
                    <a:pt x="22093" y="304"/>
                    <a:pt x="22899" y="304"/>
                  </a:cubicBezTo>
                  <a:cubicBezTo>
                    <a:pt x="23705" y="304"/>
                    <a:pt x="23538" y="1672"/>
                    <a:pt x="23538" y="1672"/>
                  </a:cubicBezTo>
                  <a:cubicBezTo>
                    <a:pt x="23538" y="1672"/>
                    <a:pt x="24587" y="12451"/>
                    <a:pt x="24587" y="13660"/>
                  </a:cubicBezTo>
                  <a:cubicBezTo>
                    <a:pt x="24587" y="14861"/>
                    <a:pt x="22975" y="15020"/>
                    <a:pt x="22975" y="15020"/>
                  </a:cubicBezTo>
                  <a:cubicBezTo>
                    <a:pt x="22975" y="15020"/>
                    <a:pt x="4876" y="18084"/>
                    <a:pt x="3272" y="18479"/>
                  </a:cubicBezTo>
                  <a:cubicBezTo>
                    <a:pt x="1661" y="18889"/>
                    <a:pt x="1418" y="17437"/>
                    <a:pt x="1418" y="17437"/>
                  </a:cubicBezTo>
                  <a:cubicBezTo>
                    <a:pt x="1418" y="17437"/>
                    <a:pt x="49" y="5374"/>
                    <a:pt x="49" y="4082"/>
                  </a:cubicBezTo>
                  <a:cubicBezTo>
                    <a:pt x="49" y="2797"/>
                    <a:pt x="1661" y="2881"/>
                    <a:pt x="1661" y="2881"/>
                  </a:cubicBezTo>
                  <a:lnTo>
                    <a:pt x="21766" y="623"/>
                  </a:lnTo>
                  <a:close/>
                </a:path>
              </a:pathLst>
            </a:custGeom>
            <a:solidFill>
              <a:srgbClr val="231F20"/>
            </a:solidFill>
            <a:ln w="7575" cap="flat">
              <a:noFill/>
              <a:prstDash val="solid"/>
              <a:round/>
            </a:ln>
          </p:spPr>
          <p:txBody>
            <a:bodyPr rtlCol="0" anchor="ctr"/>
            <a:lstStyle/>
            <a:p>
              <a:endParaRPr lang="en-GB"/>
            </a:p>
          </p:txBody>
        </p:sp>
        <p:sp>
          <p:nvSpPr>
            <p:cNvPr id="832" name="Freeform: Shape 831">
              <a:extLst>
                <a:ext uri="{FF2B5EF4-FFF2-40B4-BE49-F238E27FC236}">
                  <a16:creationId xmlns:a16="http://schemas.microsoft.com/office/drawing/2014/main" id="{61B9056D-61B4-45EA-9464-393091B5956C}"/>
                </a:ext>
              </a:extLst>
            </p:cNvPr>
            <p:cNvSpPr/>
            <p:nvPr/>
          </p:nvSpPr>
          <p:spPr>
            <a:xfrm>
              <a:off x="6959341" y="4081412"/>
              <a:ext cx="24881" cy="14531"/>
            </a:xfrm>
            <a:custGeom>
              <a:avLst/>
              <a:gdLst>
                <a:gd name="connsiteX0" fmla="*/ 21066 w 24881"/>
                <a:gd name="connsiteY0" fmla="*/ 1134 h 14531"/>
                <a:gd name="connsiteX1" fmla="*/ 22996 w 24881"/>
                <a:gd name="connsiteY1" fmla="*/ 328 h 14531"/>
                <a:gd name="connsiteX2" fmla="*/ 24448 w 24881"/>
                <a:gd name="connsiteY2" fmla="*/ 1856 h 14531"/>
                <a:gd name="connsiteX3" fmla="*/ 24844 w 24881"/>
                <a:gd name="connsiteY3" fmla="*/ 5718 h 14531"/>
                <a:gd name="connsiteX4" fmla="*/ 24608 w 24881"/>
                <a:gd name="connsiteY4" fmla="*/ 9495 h 14531"/>
                <a:gd name="connsiteX5" fmla="*/ 19378 w 24881"/>
                <a:gd name="connsiteY5" fmla="*/ 11107 h 14531"/>
                <a:gd name="connsiteX6" fmla="*/ 6266 w 24881"/>
                <a:gd name="connsiteY6" fmla="*/ 14642 h 14531"/>
                <a:gd name="connsiteX7" fmla="*/ 2480 w 24881"/>
                <a:gd name="connsiteY7" fmla="*/ 14482 h 14531"/>
                <a:gd name="connsiteX8" fmla="*/ 1120 w 24881"/>
                <a:gd name="connsiteY8" fmla="*/ 12232 h 14531"/>
                <a:gd name="connsiteX9" fmla="*/ 71 w 24881"/>
                <a:gd name="connsiteY9" fmla="*/ 6523 h 14531"/>
                <a:gd name="connsiteX10" fmla="*/ 1120 w 24881"/>
                <a:gd name="connsiteY10" fmla="*/ 5071 h 14531"/>
                <a:gd name="connsiteX11" fmla="*/ 4092 w 24881"/>
                <a:gd name="connsiteY11" fmla="*/ 4669 h 14531"/>
                <a:gd name="connsiteX12" fmla="*/ 21066 w 24881"/>
                <a:gd name="connsiteY12" fmla="*/ 1134 h 1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81" h="14531">
                  <a:moveTo>
                    <a:pt x="21066" y="1134"/>
                  </a:moveTo>
                  <a:cubicBezTo>
                    <a:pt x="21066" y="1134"/>
                    <a:pt x="22031" y="488"/>
                    <a:pt x="22996" y="328"/>
                  </a:cubicBezTo>
                  <a:cubicBezTo>
                    <a:pt x="23962" y="169"/>
                    <a:pt x="24205" y="1210"/>
                    <a:pt x="24448" y="1856"/>
                  </a:cubicBezTo>
                  <a:cubicBezTo>
                    <a:pt x="24684" y="2495"/>
                    <a:pt x="24608" y="3946"/>
                    <a:pt x="24844" y="5718"/>
                  </a:cubicBezTo>
                  <a:cubicBezTo>
                    <a:pt x="25087" y="7481"/>
                    <a:pt x="24768" y="8690"/>
                    <a:pt x="24608" y="9495"/>
                  </a:cubicBezTo>
                  <a:cubicBezTo>
                    <a:pt x="24448" y="10301"/>
                    <a:pt x="21795" y="10544"/>
                    <a:pt x="19378" y="11107"/>
                  </a:cubicBezTo>
                  <a:cubicBezTo>
                    <a:pt x="16961" y="11669"/>
                    <a:pt x="7794" y="14322"/>
                    <a:pt x="6266" y="14642"/>
                  </a:cubicBezTo>
                  <a:cubicBezTo>
                    <a:pt x="4738" y="14968"/>
                    <a:pt x="3051" y="14885"/>
                    <a:pt x="2480" y="14482"/>
                  </a:cubicBezTo>
                  <a:cubicBezTo>
                    <a:pt x="1918" y="14079"/>
                    <a:pt x="1363" y="13197"/>
                    <a:pt x="1120" y="12232"/>
                  </a:cubicBezTo>
                  <a:cubicBezTo>
                    <a:pt x="877" y="11267"/>
                    <a:pt x="230" y="8127"/>
                    <a:pt x="71" y="6523"/>
                  </a:cubicBezTo>
                  <a:cubicBezTo>
                    <a:pt x="-89" y="4912"/>
                    <a:pt x="717" y="5315"/>
                    <a:pt x="1120" y="5071"/>
                  </a:cubicBezTo>
                  <a:cubicBezTo>
                    <a:pt x="1523" y="4828"/>
                    <a:pt x="2807" y="4752"/>
                    <a:pt x="4092" y="4669"/>
                  </a:cubicBezTo>
                  <a:cubicBezTo>
                    <a:pt x="5377" y="4593"/>
                    <a:pt x="21066" y="1134"/>
                    <a:pt x="21066" y="1134"/>
                  </a:cubicBezTo>
                  <a:close/>
                </a:path>
              </a:pathLst>
            </a:custGeom>
            <a:solidFill>
              <a:srgbClr val="231F20"/>
            </a:solidFill>
            <a:ln w="7575" cap="flat">
              <a:noFill/>
              <a:prstDash val="solid"/>
              <a:round/>
            </a:ln>
          </p:spPr>
          <p:txBody>
            <a:bodyPr rtlCol="0" anchor="ctr"/>
            <a:lstStyle/>
            <a:p>
              <a:endParaRPr lang="en-GB"/>
            </a:p>
          </p:txBody>
        </p:sp>
        <p:sp>
          <p:nvSpPr>
            <p:cNvPr id="833" name="Freeform: Shape 832">
              <a:extLst>
                <a:ext uri="{FF2B5EF4-FFF2-40B4-BE49-F238E27FC236}">
                  <a16:creationId xmlns:a16="http://schemas.microsoft.com/office/drawing/2014/main" id="{D7EABAA8-5230-4C28-B4B3-B2C57C09A943}"/>
                </a:ext>
              </a:extLst>
            </p:cNvPr>
            <p:cNvSpPr/>
            <p:nvPr/>
          </p:nvSpPr>
          <p:spPr>
            <a:xfrm>
              <a:off x="6962480" y="4097756"/>
              <a:ext cx="23981" cy="17452"/>
            </a:xfrm>
            <a:custGeom>
              <a:avLst/>
              <a:gdLst>
                <a:gd name="connsiteX0" fmla="*/ 21151 w 23981"/>
                <a:gd name="connsiteY0" fmla="*/ 319 h 17452"/>
                <a:gd name="connsiteX1" fmla="*/ 22998 w 23981"/>
                <a:gd name="connsiteY1" fmla="*/ 722 h 17452"/>
                <a:gd name="connsiteX2" fmla="*/ 23804 w 23981"/>
                <a:gd name="connsiteY2" fmla="*/ 3861 h 17452"/>
                <a:gd name="connsiteX3" fmla="*/ 23720 w 23981"/>
                <a:gd name="connsiteY3" fmla="*/ 6507 h 17452"/>
                <a:gd name="connsiteX4" fmla="*/ 20505 w 23981"/>
                <a:gd name="connsiteY4" fmla="*/ 8118 h 17452"/>
                <a:gd name="connsiteX5" fmla="*/ 11733 w 23981"/>
                <a:gd name="connsiteY5" fmla="*/ 13431 h 17452"/>
                <a:gd name="connsiteX6" fmla="*/ 5143 w 23981"/>
                <a:gd name="connsiteY6" fmla="*/ 17612 h 17452"/>
                <a:gd name="connsiteX7" fmla="*/ 3372 w 23981"/>
                <a:gd name="connsiteY7" fmla="*/ 16244 h 17452"/>
                <a:gd name="connsiteX8" fmla="*/ 149 w 23981"/>
                <a:gd name="connsiteY8" fmla="*/ 8437 h 17452"/>
                <a:gd name="connsiteX9" fmla="*/ 1114 w 23981"/>
                <a:gd name="connsiteY9" fmla="*/ 6111 h 17452"/>
                <a:gd name="connsiteX10" fmla="*/ 21151 w 23981"/>
                <a:gd name="connsiteY10" fmla="*/ 319 h 17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81" h="17452">
                  <a:moveTo>
                    <a:pt x="21151" y="319"/>
                  </a:moveTo>
                  <a:cubicBezTo>
                    <a:pt x="21151" y="319"/>
                    <a:pt x="22033" y="319"/>
                    <a:pt x="22998" y="722"/>
                  </a:cubicBezTo>
                  <a:cubicBezTo>
                    <a:pt x="23964" y="1125"/>
                    <a:pt x="23318" y="2007"/>
                    <a:pt x="23804" y="3861"/>
                  </a:cubicBezTo>
                  <a:cubicBezTo>
                    <a:pt x="24283" y="5709"/>
                    <a:pt x="23888" y="5944"/>
                    <a:pt x="23720" y="6507"/>
                  </a:cubicBezTo>
                  <a:cubicBezTo>
                    <a:pt x="23561" y="7077"/>
                    <a:pt x="21957" y="7959"/>
                    <a:pt x="20505" y="8118"/>
                  </a:cubicBezTo>
                  <a:cubicBezTo>
                    <a:pt x="19053" y="8278"/>
                    <a:pt x="14226" y="11660"/>
                    <a:pt x="11733" y="13431"/>
                  </a:cubicBezTo>
                  <a:cubicBezTo>
                    <a:pt x="9240" y="15203"/>
                    <a:pt x="5865" y="17126"/>
                    <a:pt x="5143" y="17612"/>
                  </a:cubicBezTo>
                  <a:cubicBezTo>
                    <a:pt x="4413" y="18091"/>
                    <a:pt x="4656" y="17453"/>
                    <a:pt x="3372" y="16244"/>
                  </a:cubicBezTo>
                  <a:cubicBezTo>
                    <a:pt x="2079" y="15043"/>
                    <a:pt x="635" y="9973"/>
                    <a:pt x="149" y="8437"/>
                  </a:cubicBezTo>
                  <a:cubicBezTo>
                    <a:pt x="-330" y="6910"/>
                    <a:pt x="1114" y="6111"/>
                    <a:pt x="1114" y="6111"/>
                  </a:cubicBezTo>
                  <a:lnTo>
                    <a:pt x="21151" y="319"/>
                  </a:lnTo>
                  <a:close/>
                </a:path>
              </a:pathLst>
            </a:custGeom>
            <a:solidFill>
              <a:srgbClr val="231F20"/>
            </a:solidFill>
            <a:ln w="7575" cap="flat">
              <a:noFill/>
              <a:prstDash val="solid"/>
              <a:round/>
            </a:ln>
          </p:spPr>
          <p:txBody>
            <a:bodyPr rtlCol="0" anchor="ctr"/>
            <a:lstStyle/>
            <a:p>
              <a:endParaRPr lang="en-GB"/>
            </a:p>
          </p:txBody>
        </p:sp>
        <p:sp>
          <p:nvSpPr>
            <p:cNvPr id="834" name="Freeform: Shape 833">
              <a:extLst>
                <a:ext uri="{FF2B5EF4-FFF2-40B4-BE49-F238E27FC236}">
                  <a16:creationId xmlns:a16="http://schemas.microsoft.com/office/drawing/2014/main" id="{170AF758-25C9-4AE1-9890-E5906C9B523B}"/>
                </a:ext>
              </a:extLst>
            </p:cNvPr>
            <p:cNvSpPr/>
            <p:nvPr/>
          </p:nvSpPr>
          <p:spPr>
            <a:xfrm>
              <a:off x="7016690" y="4093117"/>
              <a:ext cx="23614" cy="12750"/>
            </a:xfrm>
            <a:custGeom>
              <a:avLst/>
              <a:gdLst>
                <a:gd name="connsiteX0" fmla="*/ 22788 w 23614"/>
                <a:gd name="connsiteY0" fmla="*/ 616 h 12750"/>
                <a:gd name="connsiteX1" fmla="*/ 23510 w 23614"/>
                <a:gd name="connsiteY1" fmla="*/ 2463 h 12750"/>
                <a:gd name="connsiteX2" fmla="*/ 23677 w 23614"/>
                <a:gd name="connsiteY2" fmla="*/ 6727 h 12750"/>
                <a:gd name="connsiteX3" fmla="*/ 23510 w 23614"/>
                <a:gd name="connsiteY3" fmla="*/ 11470 h 12750"/>
                <a:gd name="connsiteX4" fmla="*/ 23031 w 23614"/>
                <a:gd name="connsiteY4" fmla="*/ 12998 h 12750"/>
                <a:gd name="connsiteX5" fmla="*/ 1063 w 23614"/>
                <a:gd name="connsiteY5" fmla="*/ 7449 h 12750"/>
                <a:gd name="connsiteX6" fmla="*/ 182 w 23614"/>
                <a:gd name="connsiteY6" fmla="*/ 5845 h 12750"/>
                <a:gd name="connsiteX7" fmla="*/ 425 w 23614"/>
                <a:gd name="connsiteY7" fmla="*/ 1817 h 12750"/>
                <a:gd name="connsiteX8" fmla="*/ 1307 w 23614"/>
                <a:gd name="connsiteY8" fmla="*/ 448 h 12750"/>
                <a:gd name="connsiteX9" fmla="*/ 2599 w 23614"/>
                <a:gd name="connsiteY9" fmla="*/ 692 h 12750"/>
                <a:gd name="connsiteX10" fmla="*/ 22788 w 23614"/>
                <a:gd name="connsiteY10" fmla="*/ 616 h 1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 h="12750">
                  <a:moveTo>
                    <a:pt x="22788" y="616"/>
                  </a:moveTo>
                  <a:cubicBezTo>
                    <a:pt x="23191" y="775"/>
                    <a:pt x="23267" y="1817"/>
                    <a:pt x="23510" y="2463"/>
                  </a:cubicBezTo>
                  <a:cubicBezTo>
                    <a:pt x="23753" y="3109"/>
                    <a:pt x="23677" y="5116"/>
                    <a:pt x="23677" y="6727"/>
                  </a:cubicBezTo>
                  <a:cubicBezTo>
                    <a:pt x="23677" y="8339"/>
                    <a:pt x="23510" y="9380"/>
                    <a:pt x="23510" y="11470"/>
                  </a:cubicBezTo>
                  <a:cubicBezTo>
                    <a:pt x="23510" y="13561"/>
                    <a:pt x="23031" y="12998"/>
                    <a:pt x="23031" y="12998"/>
                  </a:cubicBezTo>
                  <a:cubicBezTo>
                    <a:pt x="23031" y="12998"/>
                    <a:pt x="2515" y="7693"/>
                    <a:pt x="1063" y="7449"/>
                  </a:cubicBezTo>
                  <a:cubicBezTo>
                    <a:pt x="-381" y="7206"/>
                    <a:pt x="182" y="6324"/>
                    <a:pt x="182" y="5845"/>
                  </a:cubicBezTo>
                  <a:cubicBezTo>
                    <a:pt x="182" y="5359"/>
                    <a:pt x="265" y="2706"/>
                    <a:pt x="425" y="1817"/>
                  </a:cubicBezTo>
                  <a:cubicBezTo>
                    <a:pt x="584" y="935"/>
                    <a:pt x="744" y="851"/>
                    <a:pt x="1307" y="448"/>
                  </a:cubicBezTo>
                  <a:cubicBezTo>
                    <a:pt x="1869" y="46"/>
                    <a:pt x="2599" y="692"/>
                    <a:pt x="2599" y="692"/>
                  </a:cubicBezTo>
                  <a:lnTo>
                    <a:pt x="22788" y="616"/>
                  </a:lnTo>
                  <a:close/>
                </a:path>
              </a:pathLst>
            </a:custGeom>
            <a:solidFill>
              <a:srgbClr val="231F20"/>
            </a:solidFill>
            <a:ln w="7575" cap="flat">
              <a:noFill/>
              <a:prstDash val="solid"/>
              <a:round/>
            </a:ln>
          </p:spPr>
          <p:txBody>
            <a:bodyPr rtlCol="0" anchor="ctr"/>
            <a:lstStyle/>
            <a:p>
              <a:endParaRPr lang="en-GB"/>
            </a:p>
          </p:txBody>
        </p:sp>
        <p:sp>
          <p:nvSpPr>
            <p:cNvPr id="835" name="Freeform: Shape 834">
              <a:extLst>
                <a:ext uri="{FF2B5EF4-FFF2-40B4-BE49-F238E27FC236}">
                  <a16:creationId xmlns:a16="http://schemas.microsoft.com/office/drawing/2014/main" id="{4FA99A54-EEFB-45D1-8781-14A8099916F4}"/>
                </a:ext>
              </a:extLst>
            </p:cNvPr>
            <p:cNvSpPr/>
            <p:nvPr/>
          </p:nvSpPr>
          <p:spPr>
            <a:xfrm>
              <a:off x="7015406" y="4075712"/>
              <a:ext cx="24684" cy="11039"/>
            </a:xfrm>
            <a:custGeom>
              <a:avLst/>
              <a:gdLst>
                <a:gd name="connsiteX0" fmla="*/ 20856 w 24684"/>
                <a:gd name="connsiteY0" fmla="*/ 309 h 11039"/>
                <a:gd name="connsiteX1" fmla="*/ 23106 w 24684"/>
                <a:gd name="connsiteY1" fmla="*/ 1198 h 11039"/>
                <a:gd name="connsiteX2" fmla="*/ 23828 w 24684"/>
                <a:gd name="connsiteY2" fmla="*/ 3767 h 11039"/>
                <a:gd name="connsiteX3" fmla="*/ 24634 w 24684"/>
                <a:gd name="connsiteY3" fmla="*/ 8678 h 11039"/>
                <a:gd name="connsiteX4" fmla="*/ 23669 w 24684"/>
                <a:gd name="connsiteY4" fmla="*/ 10844 h 11039"/>
                <a:gd name="connsiteX5" fmla="*/ 18036 w 24684"/>
                <a:gd name="connsiteY5" fmla="*/ 10844 h 11039"/>
                <a:gd name="connsiteX6" fmla="*/ 11278 w 24684"/>
                <a:gd name="connsiteY6" fmla="*/ 11011 h 11039"/>
                <a:gd name="connsiteX7" fmla="*/ 5403 w 24684"/>
                <a:gd name="connsiteY7" fmla="*/ 11331 h 11039"/>
                <a:gd name="connsiteX8" fmla="*/ 1305 w 24684"/>
                <a:gd name="connsiteY8" fmla="*/ 10525 h 11039"/>
                <a:gd name="connsiteX9" fmla="*/ 180 w 24684"/>
                <a:gd name="connsiteY9" fmla="*/ 7629 h 11039"/>
                <a:gd name="connsiteX10" fmla="*/ 97 w 24684"/>
                <a:gd name="connsiteY10" fmla="*/ 3608 h 11039"/>
                <a:gd name="connsiteX11" fmla="*/ 1701 w 24684"/>
                <a:gd name="connsiteY11" fmla="*/ 2323 h 11039"/>
                <a:gd name="connsiteX12" fmla="*/ 5813 w 24684"/>
                <a:gd name="connsiteY12" fmla="*/ 1996 h 11039"/>
                <a:gd name="connsiteX13" fmla="*/ 11362 w 24684"/>
                <a:gd name="connsiteY13" fmla="*/ 871 h 11039"/>
                <a:gd name="connsiteX14" fmla="*/ 20856 w 24684"/>
                <a:gd name="connsiteY14" fmla="*/ 309 h 1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684" h="11039">
                  <a:moveTo>
                    <a:pt x="20856" y="309"/>
                  </a:moveTo>
                  <a:cubicBezTo>
                    <a:pt x="20856" y="309"/>
                    <a:pt x="22460" y="635"/>
                    <a:pt x="23106" y="1198"/>
                  </a:cubicBezTo>
                  <a:cubicBezTo>
                    <a:pt x="23745" y="1761"/>
                    <a:pt x="23509" y="2642"/>
                    <a:pt x="23828" y="3767"/>
                  </a:cubicBezTo>
                  <a:cubicBezTo>
                    <a:pt x="24148" y="4900"/>
                    <a:pt x="24072" y="6185"/>
                    <a:pt x="24634" y="8678"/>
                  </a:cubicBezTo>
                  <a:cubicBezTo>
                    <a:pt x="25197" y="11171"/>
                    <a:pt x="23669" y="10844"/>
                    <a:pt x="23669" y="10844"/>
                  </a:cubicBezTo>
                  <a:lnTo>
                    <a:pt x="18036" y="10844"/>
                  </a:lnTo>
                  <a:cubicBezTo>
                    <a:pt x="17230" y="10844"/>
                    <a:pt x="14175" y="10844"/>
                    <a:pt x="11278" y="11011"/>
                  </a:cubicBezTo>
                  <a:cubicBezTo>
                    <a:pt x="8382" y="11171"/>
                    <a:pt x="8063" y="11171"/>
                    <a:pt x="5403" y="11331"/>
                  </a:cubicBezTo>
                  <a:cubicBezTo>
                    <a:pt x="2750" y="11490"/>
                    <a:pt x="1305" y="10525"/>
                    <a:pt x="1305" y="10525"/>
                  </a:cubicBezTo>
                  <a:cubicBezTo>
                    <a:pt x="1305" y="10525"/>
                    <a:pt x="180" y="9157"/>
                    <a:pt x="180" y="7629"/>
                  </a:cubicBezTo>
                  <a:cubicBezTo>
                    <a:pt x="180" y="6101"/>
                    <a:pt x="13" y="4733"/>
                    <a:pt x="97" y="3608"/>
                  </a:cubicBezTo>
                  <a:cubicBezTo>
                    <a:pt x="180" y="2483"/>
                    <a:pt x="1701" y="2323"/>
                    <a:pt x="1701" y="2323"/>
                  </a:cubicBezTo>
                  <a:cubicBezTo>
                    <a:pt x="1701" y="2323"/>
                    <a:pt x="4437" y="2080"/>
                    <a:pt x="5813" y="1996"/>
                  </a:cubicBezTo>
                  <a:cubicBezTo>
                    <a:pt x="7174" y="1920"/>
                    <a:pt x="8306" y="1358"/>
                    <a:pt x="11362" y="871"/>
                  </a:cubicBezTo>
                  <a:cubicBezTo>
                    <a:pt x="14418" y="392"/>
                    <a:pt x="20856" y="309"/>
                    <a:pt x="20856" y="309"/>
                  </a:cubicBezTo>
                  <a:close/>
                </a:path>
              </a:pathLst>
            </a:custGeom>
            <a:solidFill>
              <a:srgbClr val="231F20"/>
            </a:solidFill>
            <a:ln w="7575" cap="flat">
              <a:noFill/>
              <a:prstDash val="solid"/>
              <a:round/>
            </a:ln>
          </p:spPr>
          <p:txBody>
            <a:bodyPr rtlCol="0" anchor="ctr"/>
            <a:lstStyle/>
            <a:p>
              <a:endParaRPr lang="en-GB"/>
            </a:p>
          </p:txBody>
        </p:sp>
        <p:sp>
          <p:nvSpPr>
            <p:cNvPr id="836" name="Freeform: Shape 835">
              <a:extLst>
                <a:ext uri="{FF2B5EF4-FFF2-40B4-BE49-F238E27FC236}">
                  <a16:creationId xmlns:a16="http://schemas.microsoft.com/office/drawing/2014/main" id="{AEB08D4C-6DAD-4F24-8480-FDE5B73F82BC}"/>
                </a:ext>
              </a:extLst>
            </p:cNvPr>
            <p:cNvSpPr/>
            <p:nvPr/>
          </p:nvSpPr>
          <p:spPr>
            <a:xfrm>
              <a:off x="7013011" y="4053030"/>
              <a:ext cx="24059" cy="16890"/>
            </a:xfrm>
            <a:custGeom>
              <a:avLst/>
              <a:gdLst>
                <a:gd name="connsiteX0" fmla="*/ 19380 w 24059"/>
                <a:gd name="connsiteY0" fmla="*/ 300 h 16890"/>
                <a:gd name="connsiteX1" fmla="*/ 19783 w 24059"/>
                <a:gd name="connsiteY1" fmla="*/ 2710 h 16890"/>
                <a:gd name="connsiteX2" fmla="*/ 20992 w 24059"/>
                <a:gd name="connsiteY2" fmla="*/ 5203 h 16890"/>
                <a:gd name="connsiteX3" fmla="*/ 22117 w 24059"/>
                <a:gd name="connsiteY3" fmla="*/ 8267 h 16890"/>
                <a:gd name="connsiteX4" fmla="*/ 23569 w 24059"/>
                <a:gd name="connsiteY4" fmla="*/ 13010 h 16890"/>
                <a:gd name="connsiteX5" fmla="*/ 23888 w 24059"/>
                <a:gd name="connsiteY5" fmla="*/ 16066 h 16890"/>
                <a:gd name="connsiteX6" fmla="*/ 1525 w 24059"/>
                <a:gd name="connsiteY6" fmla="*/ 17191 h 16890"/>
                <a:gd name="connsiteX7" fmla="*/ 719 w 24059"/>
                <a:gd name="connsiteY7" fmla="*/ 11155 h 16890"/>
                <a:gd name="connsiteX8" fmla="*/ 81 w 24059"/>
                <a:gd name="connsiteY8" fmla="*/ 5849 h 16890"/>
                <a:gd name="connsiteX9" fmla="*/ 1525 w 24059"/>
                <a:gd name="connsiteY9" fmla="*/ 3197 h 16890"/>
                <a:gd name="connsiteX10" fmla="*/ 4094 w 24059"/>
                <a:gd name="connsiteY10" fmla="*/ 2391 h 16890"/>
                <a:gd name="connsiteX11" fmla="*/ 7560 w 24059"/>
                <a:gd name="connsiteY11" fmla="*/ 1585 h 16890"/>
                <a:gd name="connsiteX12" fmla="*/ 10213 w 24059"/>
                <a:gd name="connsiteY12" fmla="*/ 1745 h 16890"/>
                <a:gd name="connsiteX13" fmla="*/ 18179 w 24059"/>
                <a:gd name="connsiteY13" fmla="*/ 376 h 16890"/>
                <a:gd name="connsiteX14" fmla="*/ 19380 w 24059"/>
                <a:gd name="connsiteY14" fmla="*/ 300 h 1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59" h="16890">
                  <a:moveTo>
                    <a:pt x="19380" y="300"/>
                  </a:moveTo>
                  <a:cubicBezTo>
                    <a:pt x="19380" y="300"/>
                    <a:pt x="19624" y="2148"/>
                    <a:pt x="19783" y="2710"/>
                  </a:cubicBezTo>
                  <a:cubicBezTo>
                    <a:pt x="19943" y="3273"/>
                    <a:pt x="20429" y="4481"/>
                    <a:pt x="20992" y="5203"/>
                  </a:cubicBezTo>
                  <a:cubicBezTo>
                    <a:pt x="21554" y="5925"/>
                    <a:pt x="21874" y="6891"/>
                    <a:pt x="22117" y="8267"/>
                  </a:cubicBezTo>
                  <a:cubicBezTo>
                    <a:pt x="22360" y="9627"/>
                    <a:pt x="22520" y="11079"/>
                    <a:pt x="23569" y="13010"/>
                  </a:cubicBezTo>
                  <a:cubicBezTo>
                    <a:pt x="24610" y="14941"/>
                    <a:pt x="23888" y="16066"/>
                    <a:pt x="23888" y="16066"/>
                  </a:cubicBezTo>
                  <a:lnTo>
                    <a:pt x="1525" y="17191"/>
                  </a:lnTo>
                  <a:cubicBezTo>
                    <a:pt x="1525" y="17191"/>
                    <a:pt x="719" y="13245"/>
                    <a:pt x="719" y="11155"/>
                  </a:cubicBezTo>
                  <a:cubicBezTo>
                    <a:pt x="719" y="9065"/>
                    <a:pt x="157" y="8099"/>
                    <a:pt x="81" y="5849"/>
                  </a:cubicBezTo>
                  <a:cubicBezTo>
                    <a:pt x="-3" y="3592"/>
                    <a:pt x="559" y="3197"/>
                    <a:pt x="1525" y="3197"/>
                  </a:cubicBezTo>
                  <a:cubicBezTo>
                    <a:pt x="2490" y="3197"/>
                    <a:pt x="3053" y="2794"/>
                    <a:pt x="4094" y="2391"/>
                  </a:cubicBezTo>
                  <a:cubicBezTo>
                    <a:pt x="5143" y="1988"/>
                    <a:pt x="6108" y="2071"/>
                    <a:pt x="7560" y="1585"/>
                  </a:cubicBezTo>
                  <a:cubicBezTo>
                    <a:pt x="9005" y="1106"/>
                    <a:pt x="8526" y="1745"/>
                    <a:pt x="10213" y="1745"/>
                  </a:cubicBezTo>
                  <a:cubicBezTo>
                    <a:pt x="11901" y="1745"/>
                    <a:pt x="18179" y="376"/>
                    <a:pt x="18179" y="376"/>
                  </a:cubicBezTo>
                  <a:lnTo>
                    <a:pt x="19380" y="300"/>
                  </a:lnTo>
                  <a:close/>
                </a:path>
              </a:pathLst>
            </a:custGeom>
            <a:solidFill>
              <a:srgbClr val="231F20"/>
            </a:solidFill>
            <a:ln w="7575" cap="flat">
              <a:noFill/>
              <a:prstDash val="solid"/>
              <a:round/>
            </a:ln>
          </p:spPr>
          <p:txBody>
            <a:bodyPr rtlCol="0" anchor="ctr"/>
            <a:lstStyle/>
            <a:p>
              <a:endParaRPr lang="en-GB"/>
            </a:p>
          </p:txBody>
        </p:sp>
        <p:sp>
          <p:nvSpPr>
            <p:cNvPr id="837" name="Freeform: Shape 836">
              <a:extLst>
                <a:ext uri="{FF2B5EF4-FFF2-40B4-BE49-F238E27FC236}">
                  <a16:creationId xmlns:a16="http://schemas.microsoft.com/office/drawing/2014/main" id="{AEF02107-0E6A-4C49-8D00-F435265BD8A4}"/>
                </a:ext>
              </a:extLst>
            </p:cNvPr>
            <p:cNvSpPr/>
            <p:nvPr/>
          </p:nvSpPr>
          <p:spPr>
            <a:xfrm>
              <a:off x="7001557" y="4063885"/>
              <a:ext cx="7737" cy="12637"/>
            </a:xfrm>
            <a:custGeom>
              <a:avLst/>
              <a:gdLst>
                <a:gd name="connsiteX0" fmla="*/ 5408 w 7737"/>
                <a:gd name="connsiteY0" fmla="*/ 304 h 12637"/>
                <a:gd name="connsiteX1" fmla="*/ 6860 w 7737"/>
                <a:gd name="connsiteY1" fmla="*/ 1353 h 12637"/>
                <a:gd name="connsiteX2" fmla="*/ 7741 w 7737"/>
                <a:gd name="connsiteY2" fmla="*/ 4888 h 12637"/>
                <a:gd name="connsiteX3" fmla="*/ 7339 w 7737"/>
                <a:gd name="connsiteY3" fmla="*/ 8430 h 12637"/>
                <a:gd name="connsiteX4" fmla="*/ 6616 w 7737"/>
                <a:gd name="connsiteY4" fmla="*/ 9882 h 12637"/>
                <a:gd name="connsiteX5" fmla="*/ 4610 w 7737"/>
                <a:gd name="connsiteY5" fmla="*/ 11569 h 12637"/>
                <a:gd name="connsiteX6" fmla="*/ 1227 w 7737"/>
                <a:gd name="connsiteY6" fmla="*/ 12938 h 12637"/>
                <a:gd name="connsiteX7" fmla="*/ 908 w 7737"/>
                <a:gd name="connsiteY7" fmla="*/ 11889 h 12637"/>
                <a:gd name="connsiteX8" fmla="*/ 102 w 7737"/>
                <a:gd name="connsiteY8" fmla="*/ 6986 h 12637"/>
                <a:gd name="connsiteX9" fmla="*/ 338 w 7737"/>
                <a:gd name="connsiteY9" fmla="*/ 4888 h 12637"/>
                <a:gd name="connsiteX10" fmla="*/ 4769 w 7737"/>
                <a:gd name="connsiteY10" fmla="*/ 388 h 12637"/>
                <a:gd name="connsiteX11" fmla="*/ 5408 w 7737"/>
                <a:gd name="connsiteY11" fmla="*/ 304 h 1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37" h="12637">
                  <a:moveTo>
                    <a:pt x="5408" y="304"/>
                  </a:moveTo>
                  <a:cubicBezTo>
                    <a:pt x="5408" y="304"/>
                    <a:pt x="6214" y="631"/>
                    <a:pt x="6860" y="1353"/>
                  </a:cubicBezTo>
                  <a:cubicBezTo>
                    <a:pt x="7498" y="2075"/>
                    <a:pt x="7498" y="3687"/>
                    <a:pt x="7741" y="4888"/>
                  </a:cubicBezTo>
                  <a:cubicBezTo>
                    <a:pt x="7985" y="6096"/>
                    <a:pt x="7422" y="8111"/>
                    <a:pt x="7339" y="8430"/>
                  </a:cubicBezTo>
                  <a:cubicBezTo>
                    <a:pt x="7263" y="8757"/>
                    <a:pt x="6776" y="9555"/>
                    <a:pt x="6616" y="9882"/>
                  </a:cubicBezTo>
                  <a:cubicBezTo>
                    <a:pt x="6457" y="10201"/>
                    <a:pt x="5013" y="11007"/>
                    <a:pt x="4610" y="11569"/>
                  </a:cubicBezTo>
                  <a:cubicBezTo>
                    <a:pt x="4207" y="12132"/>
                    <a:pt x="2109" y="12854"/>
                    <a:pt x="1227" y="12938"/>
                  </a:cubicBezTo>
                  <a:cubicBezTo>
                    <a:pt x="338" y="13014"/>
                    <a:pt x="908" y="11889"/>
                    <a:pt x="908" y="11889"/>
                  </a:cubicBezTo>
                  <a:cubicBezTo>
                    <a:pt x="908" y="11889"/>
                    <a:pt x="262" y="8833"/>
                    <a:pt x="102" y="6986"/>
                  </a:cubicBezTo>
                  <a:cubicBezTo>
                    <a:pt x="-57" y="5131"/>
                    <a:pt x="338" y="4888"/>
                    <a:pt x="338" y="4888"/>
                  </a:cubicBezTo>
                  <a:lnTo>
                    <a:pt x="4769" y="388"/>
                  </a:lnTo>
                  <a:lnTo>
                    <a:pt x="5408" y="304"/>
                  </a:lnTo>
                  <a:close/>
                </a:path>
              </a:pathLst>
            </a:custGeom>
            <a:solidFill>
              <a:srgbClr val="231F20"/>
            </a:solidFill>
            <a:ln w="7575" cap="flat">
              <a:noFill/>
              <a:prstDash val="solid"/>
              <a:round/>
            </a:ln>
          </p:spPr>
          <p:txBody>
            <a:bodyPr rtlCol="0" anchor="ctr"/>
            <a:lstStyle/>
            <a:p>
              <a:endParaRPr lang="en-GB"/>
            </a:p>
          </p:txBody>
        </p:sp>
        <p:sp>
          <p:nvSpPr>
            <p:cNvPr id="838" name="Freeform: Shape 837">
              <a:extLst>
                <a:ext uri="{FF2B5EF4-FFF2-40B4-BE49-F238E27FC236}">
                  <a16:creationId xmlns:a16="http://schemas.microsoft.com/office/drawing/2014/main" id="{D82AA8AD-6EC8-487B-B983-73B3AC748B98}"/>
                </a:ext>
              </a:extLst>
            </p:cNvPr>
            <p:cNvSpPr/>
            <p:nvPr/>
          </p:nvSpPr>
          <p:spPr>
            <a:xfrm>
              <a:off x="7004009" y="4081415"/>
              <a:ext cx="7014" cy="9105"/>
            </a:xfrm>
            <a:custGeom>
              <a:avLst/>
              <a:gdLst>
                <a:gd name="connsiteX0" fmla="*/ 3922 w 7014"/>
                <a:gd name="connsiteY0" fmla="*/ 324 h 9105"/>
                <a:gd name="connsiteX1" fmla="*/ 5617 w 7014"/>
                <a:gd name="connsiteY1" fmla="*/ 484 h 9105"/>
                <a:gd name="connsiteX2" fmla="*/ 6985 w 7014"/>
                <a:gd name="connsiteY2" fmla="*/ 3304 h 9105"/>
                <a:gd name="connsiteX3" fmla="*/ 6339 w 7014"/>
                <a:gd name="connsiteY3" fmla="*/ 6276 h 9105"/>
                <a:gd name="connsiteX4" fmla="*/ 3846 w 7014"/>
                <a:gd name="connsiteY4" fmla="*/ 8207 h 9105"/>
                <a:gd name="connsiteX5" fmla="*/ 707 w 7014"/>
                <a:gd name="connsiteY5" fmla="*/ 9416 h 9105"/>
                <a:gd name="connsiteX6" fmla="*/ 68 w 7014"/>
                <a:gd name="connsiteY6" fmla="*/ 6200 h 9105"/>
                <a:gd name="connsiteX7" fmla="*/ 547 w 7014"/>
                <a:gd name="connsiteY7" fmla="*/ 4102 h 9105"/>
                <a:gd name="connsiteX8" fmla="*/ 3922 w 7014"/>
                <a:gd name="connsiteY8" fmla="*/ 324 h 9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4" h="9105">
                  <a:moveTo>
                    <a:pt x="3922" y="324"/>
                  </a:moveTo>
                  <a:cubicBezTo>
                    <a:pt x="3922" y="324"/>
                    <a:pt x="5131" y="241"/>
                    <a:pt x="5617" y="484"/>
                  </a:cubicBezTo>
                  <a:cubicBezTo>
                    <a:pt x="6096" y="727"/>
                    <a:pt x="6658" y="1928"/>
                    <a:pt x="6985" y="3304"/>
                  </a:cubicBezTo>
                  <a:cubicBezTo>
                    <a:pt x="7304" y="4665"/>
                    <a:pt x="6742" y="5471"/>
                    <a:pt x="6339" y="6276"/>
                  </a:cubicBezTo>
                  <a:cubicBezTo>
                    <a:pt x="5936" y="7082"/>
                    <a:pt x="4492" y="7561"/>
                    <a:pt x="3846" y="8207"/>
                  </a:cubicBezTo>
                  <a:cubicBezTo>
                    <a:pt x="3200" y="8853"/>
                    <a:pt x="1429" y="9416"/>
                    <a:pt x="707" y="9416"/>
                  </a:cubicBezTo>
                  <a:cubicBezTo>
                    <a:pt x="-16" y="9416"/>
                    <a:pt x="68" y="8123"/>
                    <a:pt x="68" y="6200"/>
                  </a:cubicBezTo>
                  <a:cubicBezTo>
                    <a:pt x="68" y="4270"/>
                    <a:pt x="547" y="4102"/>
                    <a:pt x="547" y="4102"/>
                  </a:cubicBezTo>
                  <a:lnTo>
                    <a:pt x="3922" y="324"/>
                  </a:lnTo>
                  <a:close/>
                </a:path>
              </a:pathLst>
            </a:custGeom>
            <a:solidFill>
              <a:srgbClr val="231F20"/>
            </a:solidFill>
            <a:ln w="7575" cap="flat">
              <a:noFill/>
              <a:prstDash val="solid"/>
              <a:round/>
            </a:ln>
          </p:spPr>
          <p:txBody>
            <a:bodyPr rtlCol="0" anchor="ctr"/>
            <a:lstStyle/>
            <a:p>
              <a:endParaRPr lang="en-GB"/>
            </a:p>
          </p:txBody>
        </p:sp>
        <p:sp>
          <p:nvSpPr>
            <p:cNvPr id="839" name="Freeform: Shape 838">
              <a:extLst>
                <a:ext uri="{FF2B5EF4-FFF2-40B4-BE49-F238E27FC236}">
                  <a16:creationId xmlns:a16="http://schemas.microsoft.com/office/drawing/2014/main" id="{EAE58422-2965-47CE-90E9-09DAAC734665}"/>
                </a:ext>
              </a:extLst>
            </p:cNvPr>
            <p:cNvSpPr/>
            <p:nvPr/>
          </p:nvSpPr>
          <p:spPr>
            <a:xfrm>
              <a:off x="7006020" y="4096312"/>
              <a:ext cx="5631" cy="9973"/>
            </a:xfrm>
            <a:custGeom>
              <a:avLst/>
              <a:gdLst>
                <a:gd name="connsiteX0" fmla="*/ 4328 w 5631"/>
                <a:gd name="connsiteY0" fmla="*/ 317 h 9973"/>
                <a:gd name="connsiteX1" fmla="*/ 5377 w 5631"/>
                <a:gd name="connsiteY1" fmla="*/ 1199 h 9973"/>
                <a:gd name="connsiteX2" fmla="*/ 5697 w 5631"/>
                <a:gd name="connsiteY2" fmla="*/ 2810 h 9973"/>
                <a:gd name="connsiteX3" fmla="*/ 5058 w 5631"/>
                <a:gd name="connsiteY3" fmla="*/ 5144 h 9973"/>
                <a:gd name="connsiteX4" fmla="*/ 3690 w 5631"/>
                <a:gd name="connsiteY4" fmla="*/ 7713 h 9973"/>
                <a:gd name="connsiteX5" fmla="*/ 2481 w 5631"/>
                <a:gd name="connsiteY5" fmla="*/ 9325 h 9973"/>
                <a:gd name="connsiteX6" fmla="*/ 1113 w 5631"/>
                <a:gd name="connsiteY6" fmla="*/ 10290 h 9973"/>
                <a:gd name="connsiteX7" fmla="*/ 231 w 5631"/>
                <a:gd name="connsiteY7" fmla="*/ 9157 h 9973"/>
                <a:gd name="connsiteX8" fmla="*/ 231 w 5631"/>
                <a:gd name="connsiteY8" fmla="*/ 4817 h 9973"/>
                <a:gd name="connsiteX9" fmla="*/ 1516 w 5631"/>
                <a:gd name="connsiteY9" fmla="*/ 2240 h 9973"/>
                <a:gd name="connsiteX10" fmla="*/ 3850 w 5631"/>
                <a:gd name="connsiteY10" fmla="*/ 477 h 9973"/>
                <a:gd name="connsiteX11" fmla="*/ 4328 w 5631"/>
                <a:gd name="connsiteY11" fmla="*/ 317 h 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31" h="9973">
                  <a:moveTo>
                    <a:pt x="4328" y="317"/>
                  </a:moveTo>
                  <a:cubicBezTo>
                    <a:pt x="4328" y="317"/>
                    <a:pt x="5058" y="720"/>
                    <a:pt x="5377" y="1199"/>
                  </a:cubicBezTo>
                  <a:cubicBezTo>
                    <a:pt x="5697" y="1685"/>
                    <a:pt x="5697" y="2324"/>
                    <a:pt x="5697" y="2810"/>
                  </a:cubicBezTo>
                  <a:cubicBezTo>
                    <a:pt x="5697" y="3289"/>
                    <a:pt x="5218" y="4338"/>
                    <a:pt x="5058" y="5144"/>
                  </a:cubicBezTo>
                  <a:cubicBezTo>
                    <a:pt x="4899" y="5942"/>
                    <a:pt x="4009" y="7067"/>
                    <a:pt x="3690" y="7713"/>
                  </a:cubicBezTo>
                  <a:cubicBezTo>
                    <a:pt x="3363" y="8359"/>
                    <a:pt x="2801" y="8838"/>
                    <a:pt x="2481" y="9325"/>
                  </a:cubicBezTo>
                  <a:cubicBezTo>
                    <a:pt x="2162" y="9804"/>
                    <a:pt x="1835" y="10290"/>
                    <a:pt x="1113" y="10290"/>
                  </a:cubicBezTo>
                  <a:cubicBezTo>
                    <a:pt x="391" y="10290"/>
                    <a:pt x="551" y="9963"/>
                    <a:pt x="231" y="9157"/>
                  </a:cubicBezTo>
                  <a:cubicBezTo>
                    <a:pt x="-96" y="8359"/>
                    <a:pt x="148" y="6588"/>
                    <a:pt x="231" y="4817"/>
                  </a:cubicBezTo>
                  <a:cubicBezTo>
                    <a:pt x="307" y="3046"/>
                    <a:pt x="710" y="2970"/>
                    <a:pt x="1516" y="2240"/>
                  </a:cubicBezTo>
                  <a:cubicBezTo>
                    <a:pt x="2322" y="1518"/>
                    <a:pt x="3850" y="477"/>
                    <a:pt x="3850" y="477"/>
                  </a:cubicBezTo>
                  <a:lnTo>
                    <a:pt x="4328" y="317"/>
                  </a:lnTo>
                  <a:close/>
                </a:path>
              </a:pathLst>
            </a:custGeom>
            <a:solidFill>
              <a:srgbClr val="231F20"/>
            </a:solidFill>
            <a:ln w="7575" cap="flat">
              <a:noFill/>
              <a:prstDash val="solid"/>
              <a:round/>
            </a:ln>
          </p:spPr>
          <p:txBody>
            <a:bodyPr rtlCol="0" anchor="ctr"/>
            <a:lstStyle/>
            <a:p>
              <a:endParaRPr lang="en-GB"/>
            </a:p>
          </p:txBody>
        </p:sp>
        <p:sp>
          <p:nvSpPr>
            <p:cNvPr id="840" name="Freeform: Shape 839">
              <a:extLst>
                <a:ext uri="{FF2B5EF4-FFF2-40B4-BE49-F238E27FC236}">
                  <a16:creationId xmlns:a16="http://schemas.microsoft.com/office/drawing/2014/main" id="{CCC2C94D-86B9-47CA-8E33-AAB47F5CB555}"/>
                </a:ext>
              </a:extLst>
            </p:cNvPr>
            <p:cNvSpPr/>
            <p:nvPr/>
          </p:nvSpPr>
          <p:spPr>
            <a:xfrm>
              <a:off x="6987640" y="4066621"/>
              <a:ext cx="7555" cy="10862"/>
            </a:xfrm>
            <a:custGeom>
              <a:avLst/>
              <a:gdLst>
                <a:gd name="connsiteX0" fmla="*/ 7256 w 7555"/>
                <a:gd name="connsiteY0" fmla="*/ 3444 h 10862"/>
                <a:gd name="connsiteX1" fmla="*/ 7256 w 7555"/>
                <a:gd name="connsiteY1" fmla="*/ 5299 h 10862"/>
                <a:gd name="connsiteX2" fmla="*/ 7583 w 7555"/>
                <a:gd name="connsiteY2" fmla="*/ 7625 h 10862"/>
                <a:gd name="connsiteX3" fmla="*/ 7499 w 7555"/>
                <a:gd name="connsiteY3" fmla="*/ 10042 h 10862"/>
                <a:gd name="connsiteX4" fmla="*/ 6617 w 7555"/>
                <a:gd name="connsiteY4" fmla="*/ 11084 h 10862"/>
                <a:gd name="connsiteX5" fmla="*/ 5165 w 7555"/>
                <a:gd name="connsiteY5" fmla="*/ 11167 h 10862"/>
                <a:gd name="connsiteX6" fmla="*/ 901 w 7555"/>
                <a:gd name="connsiteY6" fmla="*/ 8993 h 10862"/>
                <a:gd name="connsiteX7" fmla="*/ 582 w 7555"/>
                <a:gd name="connsiteY7" fmla="*/ 7868 h 10862"/>
                <a:gd name="connsiteX8" fmla="*/ 339 w 7555"/>
                <a:gd name="connsiteY8" fmla="*/ 4888 h 10862"/>
                <a:gd name="connsiteX9" fmla="*/ 95 w 7555"/>
                <a:gd name="connsiteY9" fmla="*/ 1430 h 10862"/>
                <a:gd name="connsiteX10" fmla="*/ 582 w 7555"/>
                <a:gd name="connsiteY10" fmla="*/ 305 h 10862"/>
                <a:gd name="connsiteX11" fmla="*/ 2748 w 7555"/>
                <a:gd name="connsiteY11" fmla="*/ 1673 h 10862"/>
                <a:gd name="connsiteX12" fmla="*/ 5165 w 7555"/>
                <a:gd name="connsiteY12" fmla="*/ 2395 h 10862"/>
                <a:gd name="connsiteX13" fmla="*/ 7256 w 7555"/>
                <a:gd name="connsiteY13" fmla="*/ 3444 h 1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5" h="10862">
                  <a:moveTo>
                    <a:pt x="7256" y="3444"/>
                  </a:moveTo>
                  <a:lnTo>
                    <a:pt x="7256" y="5299"/>
                  </a:lnTo>
                  <a:cubicBezTo>
                    <a:pt x="7256" y="5618"/>
                    <a:pt x="7499" y="6660"/>
                    <a:pt x="7583" y="7625"/>
                  </a:cubicBezTo>
                  <a:cubicBezTo>
                    <a:pt x="7659" y="8590"/>
                    <a:pt x="7583" y="9396"/>
                    <a:pt x="7499" y="10042"/>
                  </a:cubicBezTo>
                  <a:cubicBezTo>
                    <a:pt x="7415" y="10688"/>
                    <a:pt x="6617" y="11084"/>
                    <a:pt x="6617" y="11084"/>
                  </a:cubicBezTo>
                  <a:lnTo>
                    <a:pt x="5165" y="11167"/>
                  </a:lnTo>
                  <a:cubicBezTo>
                    <a:pt x="5165" y="11167"/>
                    <a:pt x="2589" y="9883"/>
                    <a:pt x="901" y="8993"/>
                  </a:cubicBezTo>
                  <a:cubicBezTo>
                    <a:pt x="-786" y="8111"/>
                    <a:pt x="582" y="8514"/>
                    <a:pt x="582" y="7868"/>
                  </a:cubicBezTo>
                  <a:cubicBezTo>
                    <a:pt x="582" y="7222"/>
                    <a:pt x="498" y="5937"/>
                    <a:pt x="339" y="4888"/>
                  </a:cubicBezTo>
                  <a:cubicBezTo>
                    <a:pt x="179" y="3847"/>
                    <a:pt x="95" y="2479"/>
                    <a:pt x="95" y="1430"/>
                  </a:cubicBezTo>
                  <a:cubicBezTo>
                    <a:pt x="95" y="388"/>
                    <a:pt x="339" y="305"/>
                    <a:pt x="582" y="305"/>
                  </a:cubicBezTo>
                  <a:cubicBezTo>
                    <a:pt x="817" y="305"/>
                    <a:pt x="2269" y="1035"/>
                    <a:pt x="2748" y="1673"/>
                  </a:cubicBezTo>
                  <a:cubicBezTo>
                    <a:pt x="3235" y="2319"/>
                    <a:pt x="4360" y="2395"/>
                    <a:pt x="5165" y="2395"/>
                  </a:cubicBezTo>
                  <a:cubicBezTo>
                    <a:pt x="5971" y="2395"/>
                    <a:pt x="7256" y="3444"/>
                    <a:pt x="7256" y="3444"/>
                  </a:cubicBezTo>
                  <a:close/>
                </a:path>
              </a:pathLst>
            </a:custGeom>
            <a:solidFill>
              <a:srgbClr val="231F20"/>
            </a:solidFill>
            <a:ln w="7575" cap="flat">
              <a:noFill/>
              <a:prstDash val="solid"/>
              <a:round/>
            </a:ln>
          </p:spPr>
          <p:txBody>
            <a:bodyPr rtlCol="0" anchor="ctr"/>
            <a:lstStyle/>
            <a:p>
              <a:endParaRPr lang="en-GB"/>
            </a:p>
          </p:txBody>
        </p:sp>
        <p:sp>
          <p:nvSpPr>
            <p:cNvPr id="841" name="Freeform: Shape 840">
              <a:extLst>
                <a:ext uri="{FF2B5EF4-FFF2-40B4-BE49-F238E27FC236}">
                  <a16:creationId xmlns:a16="http://schemas.microsoft.com/office/drawing/2014/main" id="{8880DE7A-7672-4B61-BBFB-C48CCBEF7A6E}"/>
                </a:ext>
              </a:extLst>
            </p:cNvPr>
            <p:cNvSpPr/>
            <p:nvPr/>
          </p:nvSpPr>
          <p:spPr>
            <a:xfrm>
              <a:off x="6990239" y="4084711"/>
              <a:ext cx="6863" cy="6844"/>
            </a:xfrm>
            <a:custGeom>
              <a:avLst/>
              <a:gdLst>
                <a:gd name="connsiteX0" fmla="*/ 6269 w 6863"/>
                <a:gd name="connsiteY0" fmla="*/ 2335 h 6844"/>
                <a:gd name="connsiteX1" fmla="*/ 6832 w 6863"/>
                <a:gd name="connsiteY1" fmla="*/ 4592 h 6844"/>
                <a:gd name="connsiteX2" fmla="*/ 6429 w 6863"/>
                <a:gd name="connsiteY2" fmla="*/ 7002 h 6844"/>
                <a:gd name="connsiteX3" fmla="*/ 3289 w 6863"/>
                <a:gd name="connsiteY3" fmla="*/ 6523 h 6844"/>
                <a:gd name="connsiteX4" fmla="*/ 560 w 6863"/>
                <a:gd name="connsiteY4" fmla="*/ 5147 h 6844"/>
                <a:gd name="connsiteX5" fmla="*/ 150 w 6863"/>
                <a:gd name="connsiteY5" fmla="*/ 3863 h 6844"/>
                <a:gd name="connsiteX6" fmla="*/ 74 w 6863"/>
                <a:gd name="connsiteY6" fmla="*/ 1529 h 6844"/>
                <a:gd name="connsiteX7" fmla="*/ 1602 w 6863"/>
                <a:gd name="connsiteY7" fmla="*/ 404 h 6844"/>
                <a:gd name="connsiteX8" fmla="*/ 6269 w 6863"/>
                <a:gd name="connsiteY8" fmla="*/ 2335 h 6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3" h="6844">
                  <a:moveTo>
                    <a:pt x="6269" y="2335"/>
                  </a:moveTo>
                  <a:cubicBezTo>
                    <a:pt x="6269" y="2335"/>
                    <a:pt x="6672" y="4022"/>
                    <a:pt x="6832" y="4592"/>
                  </a:cubicBezTo>
                  <a:cubicBezTo>
                    <a:pt x="6991" y="5147"/>
                    <a:pt x="6991" y="6523"/>
                    <a:pt x="6429" y="7002"/>
                  </a:cubicBezTo>
                  <a:cubicBezTo>
                    <a:pt x="5866" y="7489"/>
                    <a:pt x="4179" y="6683"/>
                    <a:pt x="3289" y="6523"/>
                  </a:cubicBezTo>
                  <a:cubicBezTo>
                    <a:pt x="2408" y="6356"/>
                    <a:pt x="1199" y="5474"/>
                    <a:pt x="560" y="5147"/>
                  </a:cubicBezTo>
                  <a:cubicBezTo>
                    <a:pt x="-86" y="4828"/>
                    <a:pt x="150" y="3863"/>
                    <a:pt x="150" y="3863"/>
                  </a:cubicBezTo>
                  <a:cubicBezTo>
                    <a:pt x="150" y="3863"/>
                    <a:pt x="150" y="2738"/>
                    <a:pt x="74" y="1529"/>
                  </a:cubicBezTo>
                  <a:cubicBezTo>
                    <a:pt x="-10" y="328"/>
                    <a:pt x="234" y="168"/>
                    <a:pt x="1602" y="404"/>
                  </a:cubicBezTo>
                  <a:cubicBezTo>
                    <a:pt x="2970" y="647"/>
                    <a:pt x="6269" y="2335"/>
                    <a:pt x="6269" y="2335"/>
                  </a:cubicBezTo>
                  <a:close/>
                </a:path>
              </a:pathLst>
            </a:custGeom>
            <a:solidFill>
              <a:srgbClr val="231F20"/>
            </a:solidFill>
            <a:ln w="7575" cap="flat">
              <a:noFill/>
              <a:prstDash val="solid"/>
              <a:round/>
            </a:ln>
          </p:spPr>
          <p:txBody>
            <a:bodyPr rtlCol="0" anchor="ctr"/>
            <a:lstStyle/>
            <a:p>
              <a:endParaRPr lang="en-GB"/>
            </a:p>
          </p:txBody>
        </p:sp>
        <p:sp>
          <p:nvSpPr>
            <p:cNvPr id="842" name="Freeform: Shape 841">
              <a:extLst>
                <a:ext uri="{FF2B5EF4-FFF2-40B4-BE49-F238E27FC236}">
                  <a16:creationId xmlns:a16="http://schemas.microsoft.com/office/drawing/2014/main" id="{ACDBA2C4-B3F3-4809-8AE9-FB37F8C109A8}"/>
                </a:ext>
              </a:extLst>
            </p:cNvPr>
            <p:cNvSpPr/>
            <p:nvPr/>
          </p:nvSpPr>
          <p:spPr>
            <a:xfrm>
              <a:off x="6992250" y="4097754"/>
              <a:ext cx="6129" cy="10114"/>
            </a:xfrm>
            <a:custGeom>
              <a:avLst/>
              <a:gdLst>
                <a:gd name="connsiteX0" fmla="*/ 5787 w 6129"/>
                <a:gd name="connsiteY0" fmla="*/ 4500 h 10114"/>
                <a:gd name="connsiteX1" fmla="*/ 6190 w 6129"/>
                <a:gd name="connsiteY1" fmla="*/ 9168 h 10114"/>
                <a:gd name="connsiteX2" fmla="*/ 4897 w 6129"/>
                <a:gd name="connsiteY2" fmla="*/ 10293 h 10114"/>
                <a:gd name="connsiteX3" fmla="*/ 2488 w 6129"/>
                <a:gd name="connsiteY3" fmla="*/ 8521 h 10114"/>
                <a:gd name="connsiteX4" fmla="*/ 960 w 6129"/>
                <a:gd name="connsiteY4" fmla="*/ 3459 h 10114"/>
                <a:gd name="connsiteX5" fmla="*/ 78 w 6129"/>
                <a:gd name="connsiteY5" fmla="*/ 722 h 10114"/>
                <a:gd name="connsiteX6" fmla="*/ 1598 w 6129"/>
                <a:gd name="connsiteY6" fmla="*/ 563 h 10114"/>
                <a:gd name="connsiteX7" fmla="*/ 4981 w 6129"/>
                <a:gd name="connsiteY7" fmla="*/ 3216 h 10114"/>
                <a:gd name="connsiteX8" fmla="*/ 5787 w 6129"/>
                <a:gd name="connsiteY8" fmla="*/ 4500 h 10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29" h="10114">
                  <a:moveTo>
                    <a:pt x="5787" y="4500"/>
                  </a:moveTo>
                  <a:cubicBezTo>
                    <a:pt x="5787" y="4500"/>
                    <a:pt x="6190" y="7556"/>
                    <a:pt x="6190" y="9168"/>
                  </a:cubicBezTo>
                  <a:cubicBezTo>
                    <a:pt x="6190" y="10779"/>
                    <a:pt x="5627" y="10452"/>
                    <a:pt x="4897" y="10293"/>
                  </a:cubicBezTo>
                  <a:cubicBezTo>
                    <a:pt x="4175" y="10133"/>
                    <a:pt x="3210" y="9244"/>
                    <a:pt x="2488" y="8521"/>
                  </a:cubicBezTo>
                  <a:cubicBezTo>
                    <a:pt x="1766" y="7799"/>
                    <a:pt x="960" y="3459"/>
                    <a:pt x="960" y="3459"/>
                  </a:cubicBezTo>
                  <a:cubicBezTo>
                    <a:pt x="960" y="3459"/>
                    <a:pt x="-89" y="1528"/>
                    <a:pt x="78" y="722"/>
                  </a:cubicBezTo>
                  <a:cubicBezTo>
                    <a:pt x="238" y="-83"/>
                    <a:pt x="1598" y="563"/>
                    <a:pt x="1598" y="563"/>
                  </a:cubicBezTo>
                  <a:lnTo>
                    <a:pt x="4981" y="3216"/>
                  </a:lnTo>
                  <a:lnTo>
                    <a:pt x="5787" y="4500"/>
                  </a:lnTo>
                  <a:close/>
                </a:path>
              </a:pathLst>
            </a:custGeom>
            <a:solidFill>
              <a:srgbClr val="231F20"/>
            </a:solidFill>
            <a:ln w="7575" cap="flat">
              <a:noFill/>
              <a:prstDash val="solid"/>
              <a:round/>
            </a:ln>
          </p:spPr>
          <p:txBody>
            <a:bodyPr rtlCol="0" anchor="ctr"/>
            <a:lstStyle/>
            <a:p>
              <a:endParaRPr lang="en-GB"/>
            </a:p>
          </p:txBody>
        </p:sp>
        <p:sp>
          <p:nvSpPr>
            <p:cNvPr id="843" name="Freeform: Shape 842">
              <a:extLst>
                <a:ext uri="{FF2B5EF4-FFF2-40B4-BE49-F238E27FC236}">
                  <a16:creationId xmlns:a16="http://schemas.microsoft.com/office/drawing/2014/main" id="{C55A5135-D528-45BC-9DEC-BF7FF07098B4}"/>
                </a:ext>
              </a:extLst>
            </p:cNvPr>
            <p:cNvSpPr/>
            <p:nvPr/>
          </p:nvSpPr>
          <p:spPr>
            <a:xfrm>
              <a:off x="6962455" y="3442246"/>
              <a:ext cx="77267" cy="42025"/>
            </a:xfrm>
            <a:custGeom>
              <a:avLst/>
              <a:gdLst>
                <a:gd name="connsiteX0" fmla="*/ 76760 w 77267"/>
                <a:gd name="connsiteY0" fmla="*/ 30084 h 42025"/>
                <a:gd name="connsiteX1" fmla="*/ 56062 w 77267"/>
                <a:gd name="connsiteY1" fmla="*/ 38955 h 42025"/>
                <a:gd name="connsiteX2" fmla="*/ 54237 w 77267"/>
                <a:gd name="connsiteY2" fmla="*/ 37815 h 42025"/>
                <a:gd name="connsiteX3" fmla="*/ 49684 w 77267"/>
                <a:gd name="connsiteY3" fmla="*/ 33155 h 42025"/>
                <a:gd name="connsiteX4" fmla="*/ 38533 w 77267"/>
                <a:gd name="connsiteY4" fmla="*/ 29400 h 42025"/>
                <a:gd name="connsiteX5" fmla="*/ 26933 w 77267"/>
                <a:gd name="connsiteY5" fmla="*/ 33497 h 42025"/>
                <a:gd name="connsiteX6" fmla="*/ 20221 w 77267"/>
                <a:gd name="connsiteY6" fmla="*/ 41798 h 42025"/>
                <a:gd name="connsiteX7" fmla="*/ 17835 w 77267"/>
                <a:gd name="connsiteY7" fmla="*/ 41691 h 42025"/>
                <a:gd name="connsiteX8" fmla="*/ 85 w 77267"/>
                <a:gd name="connsiteY8" fmla="*/ 30882 h 42025"/>
                <a:gd name="connsiteX9" fmla="*/ 4289 w 77267"/>
                <a:gd name="connsiteY9" fmla="*/ 22346 h 42025"/>
                <a:gd name="connsiteX10" fmla="*/ 20221 w 77267"/>
                <a:gd name="connsiteY10" fmla="*/ 7554 h 42025"/>
                <a:gd name="connsiteX11" fmla="*/ 43200 w 77267"/>
                <a:gd name="connsiteY11" fmla="*/ 51 h 42025"/>
                <a:gd name="connsiteX12" fmla="*/ 61862 w 77267"/>
                <a:gd name="connsiteY12" fmla="*/ 8922 h 42025"/>
                <a:gd name="connsiteX13" fmla="*/ 77330 w 77267"/>
                <a:gd name="connsiteY13" fmla="*/ 28944 h 42025"/>
                <a:gd name="connsiteX14" fmla="*/ 76760 w 77267"/>
                <a:gd name="connsiteY14" fmla="*/ 30084 h 4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267" h="42025">
                  <a:moveTo>
                    <a:pt x="76760" y="30084"/>
                  </a:moveTo>
                  <a:cubicBezTo>
                    <a:pt x="76760" y="30084"/>
                    <a:pt x="57073" y="38499"/>
                    <a:pt x="56062" y="38955"/>
                  </a:cubicBezTo>
                  <a:cubicBezTo>
                    <a:pt x="55036" y="39411"/>
                    <a:pt x="54237" y="37815"/>
                    <a:pt x="54237" y="37815"/>
                  </a:cubicBezTo>
                  <a:cubicBezTo>
                    <a:pt x="54237" y="37815"/>
                    <a:pt x="53325" y="36796"/>
                    <a:pt x="49684" y="33155"/>
                  </a:cubicBezTo>
                  <a:cubicBezTo>
                    <a:pt x="46043" y="29514"/>
                    <a:pt x="42516" y="29628"/>
                    <a:pt x="38533" y="29400"/>
                  </a:cubicBezTo>
                  <a:cubicBezTo>
                    <a:pt x="34557" y="29172"/>
                    <a:pt x="30004" y="31224"/>
                    <a:pt x="26933" y="33497"/>
                  </a:cubicBezTo>
                  <a:cubicBezTo>
                    <a:pt x="23862" y="35770"/>
                    <a:pt x="20677" y="41121"/>
                    <a:pt x="20221" y="41798"/>
                  </a:cubicBezTo>
                  <a:cubicBezTo>
                    <a:pt x="19765" y="42482"/>
                    <a:pt x="17835" y="41691"/>
                    <a:pt x="17835" y="41691"/>
                  </a:cubicBezTo>
                  <a:cubicBezTo>
                    <a:pt x="17835" y="41691"/>
                    <a:pt x="313" y="31452"/>
                    <a:pt x="85" y="30882"/>
                  </a:cubicBezTo>
                  <a:cubicBezTo>
                    <a:pt x="-143" y="30312"/>
                    <a:pt x="1332" y="27241"/>
                    <a:pt x="4289" y="22346"/>
                  </a:cubicBezTo>
                  <a:cubicBezTo>
                    <a:pt x="7253" y="17458"/>
                    <a:pt x="11115" y="14038"/>
                    <a:pt x="20221" y="7554"/>
                  </a:cubicBezTo>
                  <a:cubicBezTo>
                    <a:pt x="29320" y="1070"/>
                    <a:pt x="38313" y="51"/>
                    <a:pt x="43200" y="51"/>
                  </a:cubicBezTo>
                  <a:cubicBezTo>
                    <a:pt x="48096" y="51"/>
                    <a:pt x="52421" y="2894"/>
                    <a:pt x="61862" y="8922"/>
                  </a:cubicBezTo>
                  <a:cubicBezTo>
                    <a:pt x="71302" y="14950"/>
                    <a:pt x="77330" y="28944"/>
                    <a:pt x="77330" y="28944"/>
                  </a:cubicBezTo>
                  <a:lnTo>
                    <a:pt x="76760" y="30084"/>
                  </a:lnTo>
                  <a:close/>
                </a:path>
              </a:pathLst>
            </a:custGeom>
            <a:solidFill>
              <a:srgbClr val="231F20"/>
            </a:solidFill>
            <a:ln w="7575" cap="flat">
              <a:noFill/>
              <a:prstDash val="solid"/>
              <a:round/>
            </a:ln>
          </p:spPr>
          <p:txBody>
            <a:bodyPr rtlCol="0" anchor="ctr"/>
            <a:lstStyle/>
            <a:p>
              <a:endParaRPr lang="en-GB"/>
            </a:p>
          </p:txBody>
        </p:sp>
        <p:sp>
          <p:nvSpPr>
            <p:cNvPr id="844" name="Freeform: Shape 843">
              <a:extLst>
                <a:ext uri="{FF2B5EF4-FFF2-40B4-BE49-F238E27FC236}">
                  <a16:creationId xmlns:a16="http://schemas.microsoft.com/office/drawing/2014/main" id="{57B6C6A5-01C4-4592-9BC5-BC0D6B820319}"/>
                </a:ext>
              </a:extLst>
            </p:cNvPr>
            <p:cNvSpPr/>
            <p:nvPr/>
          </p:nvSpPr>
          <p:spPr>
            <a:xfrm>
              <a:off x="7020957" y="3480526"/>
              <a:ext cx="25552" cy="19796"/>
            </a:xfrm>
            <a:custGeom>
              <a:avLst/>
              <a:gdLst>
                <a:gd name="connsiteX0" fmla="*/ 18196 w 25552"/>
                <a:gd name="connsiteY0" fmla="*/ 474 h 19796"/>
                <a:gd name="connsiteX1" fmla="*/ 21335 w 25552"/>
                <a:gd name="connsiteY1" fmla="*/ 71 h 19796"/>
                <a:gd name="connsiteX2" fmla="*/ 22460 w 25552"/>
                <a:gd name="connsiteY2" fmla="*/ 1682 h 19796"/>
                <a:gd name="connsiteX3" fmla="*/ 25197 w 25552"/>
                <a:gd name="connsiteY3" fmla="*/ 11739 h 19796"/>
                <a:gd name="connsiteX4" fmla="*/ 25600 w 25552"/>
                <a:gd name="connsiteY4" fmla="*/ 14954 h 19796"/>
                <a:gd name="connsiteX5" fmla="*/ 23266 w 25552"/>
                <a:gd name="connsiteY5" fmla="*/ 15441 h 19796"/>
                <a:gd name="connsiteX6" fmla="*/ 19572 w 25552"/>
                <a:gd name="connsiteY6" fmla="*/ 16079 h 19796"/>
                <a:gd name="connsiteX7" fmla="*/ 17801 w 25552"/>
                <a:gd name="connsiteY7" fmla="*/ 16885 h 19796"/>
                <a:gd name="connsiteX8" fmla="*/ 11682 w 25552"/>
                <a:gd name="connsiteY8" fmla="*/ 17934 h 19796"/>
                <a:gd name="connsiteX9" fmla="*/ 4848 w 25552"/>
                <a:gd name="connsiteY9" fmla="*/ 19781 h 19796"/>
                <a:gd name="connsiteX10" fmla="*/ 2590 w 25552"/>
                <a:gd name="connsiteY10" fmla="*/ 17691 h 19796"/>
                <a:gd name="connsiteX11" fmla="*/ 1625 w 25552"/>
                <a:gd name="connsiteY11" fmla="*/ 12537 h 19796"/>
                <a:gd name="connsiteX12" fmla="*/ 97 w 25552"/>
                <a:gd name="connsiteY12" fmla="*/ 8759 h 19796"/>
                <a:gd name="connsiteX13" fmla="*/ 1792 w 25552"/>
                <a:gd name="connsiteY13" fmla="*/ 7231 h 19796"/>
                <a:gd name="connsiteX14" fmla="*/ 18196 w 25552"/>
                <a:gd name="connsiteY14" fmla="*/ 474 h 19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52" h="19796">
                  <a:moveTo>
                    <a:pt x="18196" y="474"/>
                  </a:moveTo>
                  <a:cubicBezTo>
                    <a:pt x="18196" y="474"/>
                    <a:pt x="20127" y="-5"/>
                    <a:pt x="21335" y="71"/>
                  </a:cubicBezTo>
                  <a:cubicBezTo>
                    <a:pt x="22544" y="154"/>
                    <a:pt x="22460" y="1682"/>
                    <a:pt x="22460" y="1682"/>
                  </a:cubicBezTo>
                  <a:cubicBezTo>
                    <a:pt x="22460" y="1682"/>
                    <a:pt x="24794" y="10454"/>
                    <a:pt x="25197" y="11739"/>
                  </a:cubicBezTo>
                  <a:cubicBezTo>
                    <a:pt x="25600" y="13023"/>
                    <a:pt x="25683" y="14392"/>
                    <a:pt x="25600" y="14954"/>
                  </a:cubicBezTo>
                  <a:cubicBezTo>
                    <a:pt x="25524" y="15517"/>
                    <a:pt x="24718" y="15273"/>
                    <a:pt x="23266" y="15441"/>
                  </a:cubicBezTo>
                  <a:cubicBezTo>
                    <a:pt x="21822" y="15600"/>
                    <a:pt x="20932" y="15357"/>
                    <a:pt x="19572" y="16079"/>
                  </a:cubicBezTo>
                  <a:cubicBezTo>
                    <a:pt x="18196" y="16801"/>
                    <a:pt x="18363" y="16885"/>
                    <a:pt x="17801" y="16885"/>
                  </a:cubicBezTo>
                  <a:cubicBezTo>
                    <a:pt x="17231" y="16885"/>
                    <a:pt x="12647" y="17934"/>
                    <a:pt x="11682" y="17934"/>
                  </a:cubicBezTo>
                  <a:cubicBezTo>
                    <a:pt x="10716" y="17934"/>
                    <a:pt x="6611" y="19302"/>
                    <a:pt x="4848" y="19781"/>
                  </a:cubicBezTo>
                  <a:cubicBezTo>
                    <a:pt x="3077" y="20268"/>
                    <a:pt x="2431" y="18337"/>
                    <a:pt x="2590" y="17691"/>
                  </a:cubicBezTo>
                  <a:cubicBezTo>
                    <a:pt x="2758" y="17045"/>
                    <a:pt x="2111" y="14719"/>
                    <a:pt x="1625" y="12537"/>
                  </a:cubicBezTo>
                  <a:cubicBezTo>
                    <a:pt x="1146" y="10371"/>
                    <a:pt x="340" y="9489"/>
                    <a:pt x="97" y="8759"/>
                  </a:cubicBezTo>
                  <a:cubicBezTo>
                    <a:pt x="-146" y="8037"/>
                    <a:pt x="1792" y="7231"/>
                    <a:pt x="1792" y="7231"/>
                  </a:cubicBezTo>
                  <a:lnTo>
                    <a:pt x="18196" y="474"/>
                  </a:lnTo>
                  <a:close/>
                </a:path>
              </a:pathLst>
            </a:custGeom>
            <a:solidFill>
              <a:srgbClr val="231F20"/>
            </a:solidFill>
            <a:ln w="7575" cap="flat">
              <a:noFill/>
              <a:prstDash val="solid"/>
              <a:round/>
            </a:ln>
          </p:spPr>
          <p:txBody>
            <a:bodyPr rtlCol="0" anchor="ctr"/>
            <a:lstStyle/>
            <a:p>
              <a:endParaRPr lang="en-GB"/>
            </a:p>
          </p:txBody>
        </p:sp>
        <p:sp>
          <p:nvSpPr>
            <p:cNvPr id="845" name="Freeform: Shape 844">
              <a:extLst>
                <a:ext uri="{FF2B5EF4-FFF2-40B4-BE49-F238E27FC236}">
                  <a16:creationId xmlns:a16="http://schemas.microsoft.com/office/drawing/2014/main" id="{57EBBA01-0A1C-443A-B116-6E327ACCC34D}"/>
                </a:ext>
              </a:extLst>
            </p:cNvPr>
            <p:cNvSpPr/>
            <p:nvPr/>
          </p:nvSpPr>
          <p:spPr>
            <a:xfrm>
              <a:off x="7025959" y="3504995"/>
              <a:ext cx="25059" cy="17695"/>
            </a:xfrm>
            <a:custGeom>
              <a:avLst/>
              <a:gdLst>
                <a:gd name="connsiteX0" fmla="*/ 17384 w 25059"/>
                <a:gd name="connsiteY0" fmla="*/ 1038 h 17695"/>
                <a:gd name="connsiteX1" fmla="*/ 18190 w 25059"/>
                <a:gd name="connsiteY1" fmla="*/ 559 h 17695"/>
                <a:gd name="connsiteX2" fmla="*/ 21002 w 25059"/>
                <a:gd name="connsiteY2" fmla="*/ 72 h 17695"/>
                <a:gd name="connsiteX3" fmla="*/ 22614 w 25059"/>
                <a:gd name="connsiteY3" fmla="*/ 1114 h 17695"/>
                <a:gd name="connsiteX4" fmla="*/ 23655 w 25059"/>
                <a:gd name="connsiteY4" fmla="*/ 4177 h 17695"/>
                <a:gd name="connsiteX5" fmla="*/ 24788 w 25059"/>
                <a:gd name="connsiteY5" fmla="*/ 9240 h 17695"/>
                <a:gd name="connsiteX6" fmla="*/ 25107 w 25059"/>
                <a:gd name="connsiteY6" fmla="*/ 13344 h 17695"/>
                <a:gd name="connsiteX7" fmla="*/ 24066 w 25059"/>
                <a:gd name="connsiteY7" fmla="*/ 15602 h 17695"/>
                <a:gd name="connsiteX8" fmla="*/ 20197 w 25059"/>
                <a:gd name="connsiteY8" fmla="*/ 16081 h 17695"/>
                <a:gd name="connsiteX9" fmla="*/ 16738 w 25059"/>
                <a:gd name="connsiteY9" fmla="*/ 16803 h 17695"/>
                <a:gd name="connsiteX10" fmla="*/ 12557 w 25059"/>
                <a:gd name="connsiteY10" fmla="*/ 17685 h 17695"/>
                <a:gd name="connsiteX11" fmla="*/ 6446 w 25059"/>
                <a:gd name="connsiteY11" fmla="*/ 17768 h 17695"/>
                <a:gd name="connsiteX12" fmla="*/ 1862 w 25059"/>
                <a:gd name="connsiteY12" fmla="*/ 17289 h 17695"/>
                <a:gd name="connsiteX13" fmla="*/ 729 w 25059"/>
                <a:gd name="connsiteY13" fmla="*/ 14310 h 17695"/>
                <a:gd name="connsiteX14" fmla="*/ 91 w 25059"/>
                <a:gd name="connsiteY14" fmla="*/ 5378 h 17695"/>
                <a:gd name="connsiteX15" fmla="*/ 1292 w 25059"/>
                <a:gd name="connsiteY15" fmla="*/ 4656 h 17695"/>
                <a:gd name="connsiteX16" fmla="*/ 4599 w 25059"/>
                <a:gd name="connsiteY16" fmla="*/ 4093 h 17695"/>
                <a:gd name="connsiteX17" fmla="*/ 17384 w 25059"/>
                <a:gd name="connsiteY17" fmla="*/ 1038 h 17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059" h="17695">
                  <a:moveTo>
                    <a:pt x="17384" y="1038"/>
                  </a:moveTo>
                  <a:cubicBezTo>
                    <a:pt x="17384" y="1038"/>
                    <a:pt x="17627" y="794"/>
                    <a:pt x="18190" y="559"/>
                  </a:cubicBezTo>
                  <a:cubicBezTo>
                    <a:pt x="18752" y="316"/>
                    <a:pt x="19558" y="72"/>
                    <a:pt x="21002" y="72"/>
                  </a:cubicBezTo>
                  <a:cubicBezTo>
                    <a:pt x="22454" y="72"/>
                    <a:pt x="21808" y="392"/>
                    <a:pt x="22614" y="1114"/>
                  </a:cubicBezTo>
                  <a:cubicBezTo>
                    <a:pt x="23420" y="1836"/>
                    <a:pt x="23100" y="2322"/>
                    <a:pt x="23655" y="4177"/>
                  </a:cubicBezTo>
                  <a:cubicBezTo>
                    <a:pt x="24225" y="6024"/>
                    <a:pt x="24461" y="7476"/>
                    <a:pt x="24788" y="9240"/>
                  </a:cubicBezTo>
                  <a:cubicBezTo>
                    <a:pt x="25107" y="11011"/>
                    <a:pt x="24947" y="11573"/>
                    <a:pt x="25107" y="13344"/>
                  </a:cubicBezTo>
                  <a:cubicBezTo>
                    <a:pt x="25267" y="15115"/>
                    <a:pt x="24788" y="14956"/>
                    <a:pt x="24066" y="15602"/>
                  </a:cubicBezTo>
                  <a:cubicBezTo>
                    <a:pt x="23336" y="16240"/>
                    <a:pt x="22530" y="15837"/>
                    <a:pt x="20197" y="16081"/>
                  </a:cubicBezTo>
                  <a:cubicBezTo>
                    <a:pt x="17871" y="16324"/>
                    <a:pt x="18190" y="16560"/>
                    <a:pt x="16738" y="16803"/>
                  </a:cubicBezTo>
                  <a:cubicBezTo>
                    <a:pt x="15294" y="17046"/>
                    <a:pt x="14085" y="17609"/>
                    <a:pt x="12557" y="17685"/>
                  </a:cubicBezTo>
                  <a:cubicBezTo>
                    <a:pt x="11029" y="17768"/>
                    <a:pt x="8452" y="17768"/>
                    <a:pt x="6446" y="17768"/>
                  </a:cubicBezTo>
                  <a:cubicBezTo>
                    <a:pt x="4431" y="17768"/>
                    <a:pt x="2744" y="17609"/>
                    <a:pt x="1862" y="17289"/>
                  </a:cubicBezTo>
                  <a:cubicBezTo>
                    <a:pt x="973" y="16962"/>
                    <a:pt x="653" y="15761"/>
                    <a:pt x="729" y="14310"/>
                  </a:cubicBezTo>
                  <a:cubicBezTo>
                    <a:pt x="813" y="12865"/>
                    <a:pt x="251" y="6267"/>
                    <a:pt x="91" y="5378"/>
                  </a:cubicBezTo>
                  <a:cubicBezTo>
                    <a:pt x="-69" y="4496"/>
                    <a:pt x="1292" y="4656"/>
                    <a:pt x="1292" y="4656"/>
                  </a:cubicBezTo>
                  <a:cubicBezTo>
                    <a:pt x="1292" y="4656"/>
                    <a:pt x="2744" y="4177"/>
                    <a:pt x="4599" y="4093"/>
                  </a:cubicBezTo>
                  <a:cubicBezTo>
                    <a:pt x="6446" y="4017"/>
                    <a:pt x="17384" y="1038"/>
                    <a:pt x="17384" y="1038"/>
                  </a:cubicBezTo>
                  <a:close/>
                </a:path>
              </a:pathLst>
            </a:custGeom>
            <a:solidFill>
              <a:srgbClr val="231F20"/>
            </a:solidFill>
            <a:ln w="7575" cap="flat">
              <a:noFill/>
              <a:prstDash val="solid"/>
              <a:round/>
            </a:ln>
          </p:spPr>
          <p:txBody>
            <a:bodyPr rtlCol="0" anchor="ctr"/>
            <a:lstStyle/>
            <a:p>
              <a:endParaRPr lang="en-GB"/>
            </a:p>
          </p:txBody>
        </p:sp>
        <p:sp>
          <p:nvSpPr>
            <p:cNvPr id="846" name="Freeform: Shape 845">
              <a:extLst>
                <a:ext uri="{FF2B5EF4-FFF2-40B4-BE49-F238E27FC236}">
                  <a16:creationId xmlns:a16="http://schemas.microsoft.com/office/drawing/2014/main" id="{AE9CECF1-E59D-4CFE-9D2B-2CBEB18B8A77}"/>
                </a:ext>
              </a:extLst>
            </p:cNvPr>
            <p:cNvSpPr/>
            <p:nvPr/>
          </p:nvSpPr>
          <p:spPr>
            <a:xfrm>
              <a:off x="7025266" y="3530171"/>
              <a:ext cx="25235" cy="16921"/>
            </a:xfrm>
            <a:custGeom>
              <a:avLst/>
              <a:gdLst>
                <a:gd name="connsiteX0" fmla="*/ 24515 w 25235"/>
                <a:gd name="connsiteY0" fmla="*/ 16973 h 16921"/>
                <a:gd name="connsiteX1" fmla="*/ 21695 w 25235"/>
                <a:gd name="connsiteY1" fmla="*/ 16973 h 16921"/>
                <a:gd name="connsiteX2" fmla="*/ 13729 w 25235"/>
                <a:gd name="connsiteY2" fmla="*/ 16730 h 16921"/>
                <a:gd name="connsiteX3" fmla="*/ 381 w 25235"/>
                <a:gd name="connsiteY3" fmla="*/ 14236 h 16921"/>
                <a:gd name="connsiteX4" fmla="*/ 943 w 25235"/>
                <a:gd name="connsiteY4" fmla="*/ 10778 h 16921"/>
                <a:gd name="connsiteX5" fmla="*/ 1749 w 25235"/>
                <a:gd name="connsiteY5" fmla="*/ 964 h 16921"/>
                <a:gd name="connsiteX6" fmla="*/ 25313 w 25235"/>
                <a:gd name="connsiteY6" fmla="*/ 83 h 16921"/>
                <a:gd name="connsiteX7" fmla="*/ 24515 w 25235"/>
                <a:gd name="connsiteY7" fmla="*/ 16973 h 16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35" h="16921">
                  <a:moveTo>
                    <a:pt x="24515" y="16973"/>
                  </a:moveTo>
                  <a:lnTo>
                    <a:pt x="21695" y="16973"/>
                  </a:lnTo>
                  <a:cubicBezTo>
                    <a:pt x="20091" y="16973"/>
                    <a:pt x="17355" y="17132"/>
                    <a:pt x="13729" y="16730"/>
                  </a:cubicBezTo>
                  <a:cubicBezTo>
                    <a:pt x="10111" y="16327"/>
                    <a:pt x="1103" y="14639"/>
                    <a:pt x="381" y="14236"/>
                  </a:cubicBezTo>
                  <a:cubicBezTo>
                    <a:pt x="-341" y="13841"/>
                    <a:pt x="381" y="13111"/>
                    <a:pt x="943" y="10778"/>
                  </a:cubicBezTo>
                  <a:cubicBezTo>
                    <a:pt x="1506" y="8444"/>
                    <a:pt x="1749" y="964"/>
                    <a:pt x="1749" y="964"/>
                  </a:cubicBezTo>
                  <a:lnTo>
                    <a:pt x="25313" y="83"/>
                  </a:lnTo>
                  <a:lnTo>
                    <a:pt x="24515" y="16973"/>
                  </a:lnTo>
                  <a:close/>
                </a:path>
              </a:pathLst>
            </a:custGeom>
            <a:solidFill>
              <a:srgbClr val="231F20"/>
            </a:solidFill>
            <a:ln w="7575" cap="flat">
              <a:noFill/>
              <a:prstDash val="solid"/>
              <a:round/>
            </a:ln>
          </p:spPr>
          <p:txBody>
            <a:bodyPr rtlCol="0" anchor="ctr"/>
            <a:lstStyle/>
            <a:p>
              <a:endParaRPr lang="en-GB"/>
            </a:p>
          </p:txBody>
        </p:sp>
        <p:sp>
          <p:nvSpPr>
            <p:cNvPr id="847" name="Freeform: Shape 846">
              <a:extLst>
                <a:ext uri="{FF2B5EF4-FFF2-40B4-BE49-F238E27FC236}">
                  <a16:creationId xmlns:a16="http://schemas.microsoft.com/office/drawing/2014/main" id="{D2ED5958-C742-410E-B15A-C6206BAEB3BC}"/>
                </a:ext>
              </a:extLst>
            </p:cNvPr>
            <p:cNvSpPr/>
            <p:nvPr/>
          </p:nvSpPr>
          <p:spPr>
            <a:xfrm>
              <a:off x="7018625" y="3552204"/>
              <a:ext cx="28585" cy="20439"/>
            </a:xfrm>
            <a:custGeom>
              <a:avLst/>
              <a:gdLst>
                <a:gd name="connsiteX0" fmla="*/ 28577 w 28585"/>
                <a:gd name="connsiteY0" fmla="*/ 5249 h 20439"/>
                <a:gd name="connsiteX1" fmla="*/ 24396 w 28585"/>
                <a:gd name="connsiteY1" fmla="*/ 19083 h 20439"/>
                <a:gd name="connsiteX2" fmla="*/ 23667 w 28585"/>
                <a:gd name="connsiteY2" fmla="*/ 20528 h 20439"/>
                <a:gd name="connsiteX3" fmla="*/ 346 w 28585"/>
                <a:gd name="connsiteY3" fmla="*/ 12326 h 20439"/>
                <a:gd name="connsiteX4" fmla="*/ 178 w 28585"/>
                <a:gd name="connsiteY4" fmla="*/ 11444 h 20439"/>
                <a:gd name="connsiteX5" fmla="*/ 4359 w 28585"/>
                <a:gd name="connsiteY5" fmla="*/ 665 h 20439"/>
                <a:gd name="connsiteX6" fmla="*/ 5249 w 28585"/>
                <a:gd name="connsiteY6" fmla="*/ 95 h 20439"/>
                <a:gd name="connsiteX7" fmla="*/ 28661 w 28585"/>
                <a:gd name="connsiteY7" fmla="*/ 3957 h 20439"/>
                <a:gd name="connsiteX8" fmla="*/ 28577 w 28585"/>
                <a:gd name="connsiteY8" fmla="*/ 5249 h 20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5" h="20439">
                  <a:moveTo>
                    <a:pt x="28577" y="5249"/>
                  </a:moveTo>
                  <a:cubicBezTo>
                    <a:pt x="28577" y="5249"/>
                    <a:pt x="24959" y="17472"/>
                    <a:pt x="24396" y="19083"/>
                  </a:cubicBezTo>
                  <a:cubicBezTo>
                    <a:pt x="23826" y="20687"/>
                    <a:pt x="23667" y="20528"/>
                    <a:pt x="23667" y="20528"/>
                  </a:cubicBezTo>
                  <a:cubicBezTo>
                    <a:pt x="23667" y="20528"/>
                    <a:pt x="825" y="12485"/>
                    <a:pt x="346" y="12326"/>
                  </a:cubicBezTo>
                  <a:cubicBezTo>
                    <a:pt x="-141" y="12166"/>
                    <a:pt x="178" y="11444"/>
                    <a:pt x="178" y="11444"/>
                  </a:cubicBezTo>
                  <a:cubicBezTo>
                    <a:pt x="178" y="11444"/>
                    <a:pt x="3964" y="1304"/>
                    <a:pt x="4359" y="665"/>
                  </a:cubicBezTo>
                  <a:cubicBezTo>
                    <a:pt x="4770" y="19"/>
                    <a:pt x="5249" y="95"/>
                    <a:pt x="5249" y="95"/>
                  </a:cubicBezTo>
                  <a:lnTo>
                    <a:pt x="28661" y="3957"/>
                  </a:lnTo>
                  <a:lnTo>
                    <a:pt x="28577" y="5249"/>
                  </a:lnTo>
                  <a:close/>
                </a:path>
              </a:pathLst>
            </a:custGeom>
            <a:solidFill>
              <a:srgbClr val="231F20"/>
            </a:solidFill>
            <a:ln w="7575" cap="flat">
              <a:noFill/>
              <a:prstDash val="solid"/>
              <a:round/>
            </a:ln>
          </p:spPr>
          <p:txBody>
            <a:bodyPr rtlCol="0" anchor="ctr"/>
            <a:lstStyle/>
            <a:p>
              <a:endParaRPr lang="en-GB"/>
            </a:p>
          </p:txBody>
        </p:sp>
        <p:sp>
          <p:nvSpPr>
            <p:cNvPr id="848" name="Freeform: Shape 847">
              <a:extLst>
                <a:ext uri="{FF2B5EF4-FFF2-40B4-BE49-F238E27FC236}">
                  <a16:creationId xmlns:a16="http://schemas.microsoft.com/office/drawing/2014/main" id="{D959C243-8551-46AC-BDF9-BAD537325D97}"/>
                </a:ext>
              </a:extLst>
            </p:cNvPr>
            <p:cNvSpPr/>
            <p:nvPr/>
          </p:nvSpPr>
          <p:spPr>
            <a:xfrm>
              <a:off x="7010011" y="3571682"/>
              <a:ext cx="28510" cy="25175"/>
            </a:xfrm>
            <a:custGeom>
              <a:avLst/>
              <a:gdLst>
                <a:gd name="connsiteX0" fmla="*/ 21901 w 28510"/>
                <a:gd name="connsiteY0" fmla="*/ 25277 h 25175"/>
                <a:gd name="connsiteX1" fmla="*/ 503 w 28510"/>
                <a:gd name="connsiteY1" fmla="*/ 12727 h 25175"/>
                <a:gd name="connsiteX2" fmla="*/ 184 w 28510"/>
                <a:gd name="connsiteY2" fmla="*/ 11602 h 25175"/>
                <a:gd name="connsiteX3" fmla="*/ 5733 w 28510"/>
                <a:gd name="connsiteY3" fmla="*/ 102 h 25175"/>
                <a:gd name="connsiteX4" fmla="*/ 28583 w 28510"/>
                <a:gd name="connsiteY4" fmla="*/ 10553 h 25175"/>
                <a:gd name="connsiteX5" fmla="*/ 21901 w 28510"/>
                <a:gd name="connsiteY5" fmla="*/ 25277 h 25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0" h="25175">
                  <a:moveTo>
                    <a:pt x="21901" y="25277"/>
                  </a:moveTo>
                  <a:cubicBezTo>
                    <a:pt x="21901" y="25277"/>
                    <a:pt x="1225" y="12971"/>
                    <a:pt x="503" y="12727"/>
                  </a:cubicBezTo>
                  <a:cubicBezTo>
                    <a:pt x="-219" y="12484"/>
                    <a:pt x="184" y="11602"/>
                    <a:pt x="184" y="11602"/>
                  </a:cubicBezTo>
                  <a:lnTo>
                    <a:pt x="5733" y="102"/>
                  </a:lnTo>
                  <a:lnTo>
                    <a:pt x="28583" y="10553"/>
                  </a:lnTo>
                  <a:lnTo>
                    <a:pt x="21901" y="25277"/>
                  </a:lnTo>
                  <a:close/>
                </a:path>
              </a:pathLst>
            </a:custGeom>
            <a:solidFill>
              <a:srgbClr val="231F20"/>
            </a:solidFill>
            <a:ln w="7575" cap="flat">
              <a:noFill/>
              <a:prstDash val="solid"/>
              <a:round/>
            </a:ln>
          </p:spPr>
          <p:txBody>
            <a:bodyPr rtlCol="0" anchor="ctr"/>
            <a:lstStyle/>
            <a:p>
              <a:endParaRPr lang="en-GB"/>
            </a:p>
          </p:txBody>
        </p:sp>
        <p:sp>
          <p:nvSpPr>
            <p:cNvPr id="849" name="Freeform: Shape 848">
              <a:extLst>
                <a:ext uri="{FF2B5EF4-FFF2-40B4-BE49-F238E27FC236}">
                  <a16:creationId xmlns:a16="http://schemas.microsoft.com/office/drawing/2014/main" id="{858F74C2-592B-4139-A554-6FE4624549DC}"/>
                </a:ext>
              </a:extLst>
            </p:cNvPr>
            <p:cNvSpPr/>
            <p:nvPr/>
          </p:nvSpPr>
          <p:spPr>
            <a:xfrm>
              <a:off x="7003646" y="3480080"/>
              <a:ext cx="12284" cy="16865"/>
            </a:xfrm>
            <a:custGeom>
              <a:avLst/>
              <a:gdLst>
                <a:gd name="connsiteX0" fmla="*/ 3160 w 12284"/>
                <a:gd name="connsiteY0" fmla="*/ 196 h 16865"/>
                <a:gd name="connsiteX1" fmla="*/ 1716 w 12284"/>
                <a:gd name="connsiteY1" fmla="*/ 120 h 16865"/>
                <a:gd name="connsiteX2" fmla="*/ 1078 w 12284"/>
                <a:gd name="connsiteY2" fmla="*/ 1002 h 16865"/>
                <a:gd name="connsiteX3" fmla="*/ 188 w 12284"/>
                <a:gd name="connsiteY3" fmla="*/ 3815 h 16865"/>
                <a:gd name="connsiteX4" fmla="*/ 507 w 12284"/>
                <a:gd name="connsiteY4" fmla="*/ 6627 h 16865"/>
                <a:gd name="connsiteX5" fmla="*/ 1397 w 12284"/>
                <a:gd name="connsiteY5" fmla="*/ 7433 h 16865"/>
                <a:gd name="connsiteX6" fmla="*/ 4285 w 12284"/>
                <a:gd name="connsiteY6" fmla="*/ 9447 h 16865"/>
                <a:gd name="connsiteX7" fmla="*/ 7105 w 12284"/>
                <a:gd name="connsiteY7" fmla="*/ 12184 h 16865"/>
                <a:gd name="connsiteX8" fmla="*/ 10085 w 12284"/>
                <a:gd name="connsiteY8" fmla="*/ 15962 h 16865"/>
                <a:gd name="connsiteX9" fmla="*/ 11773 w 12284"/>
                <a:gd name="connsiteY9" fmla="*/ 16927 h 16865"/>
                <a:gd name="connsiteX10" fmla="*/ 12335 w 12284"/>
                <a:gd name="connsiteY10" fmla="*/ 15559 h 16865"/>
                <a:gd name="connsiteX11" fmla="*/ 11529 w 12284"/>
                <a:gd name="connsiteY11" fmla="*/ 12503 h 16865"/>
                <a:gd name="connsiteX12" fmla="*/ 10002 w 12284"/>
                <a:gd name="connsiteY12" fmla="*/ 8322 h 16865"/>
                <a:gd name="connsiteX13" fmla="*/ 6862 w 12284"/>
                <a:gd name="connsiteY13" fmla="*/ 3009 h 16865"/>
                <a:gd name="connsiteX14" fmla="*/ 3160 w 12284"/>
                <a:gd name="connsiteY14" fmla="*/ 196 h 16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84" h="16865">
                  <a:moveTo>
                    <a:pt x="3160" y="196"/>
                  </a:moveTo>
                  <a:cubicBezTo>
                    <a:pt x="3160" y="196"/>
                    <a:pt x="2438" y="-47"/>
                    <a:pt x="1716" y="120"/>
                  </a:cubicBezTo>
                  <a:cubicBezTo>
                    <a:pt x="994" y="280"/>
                    <a:pt x="1313" y="440"/>
                    <a:pt x="1078" y="1002"/>
                  </a:cubicBezTo>
                  <a:cubicBezTo>
                    <a:pt x="834" y="1565"/>
                    <a:pt x="591" y="2849"/>
                    <a:pt x="188" y="3815"/>
                  </a:cubicBezTo>
                  <a:cubicBezTo>
                    <a:pt x="-215" y="4780"/>
                    <a:pt x="507" y="6627"/>
                    <a:pt x="507" y="6627"/>
                  </a:cubicBezTo>
                  <a:cubicBezTo>
                    <a:pt x="507" y="6627"/>
                    <a:pt x="994" y="7114"/>
                    <a:pt x="1397" y="7433"/>
                  </a:cubicBezTo>
                  <a:cubicBezTo>
                    <a:pt x="1800" y="7760"/>
                    <a:pt x="2438" y="8239"/>
                    <a:pt x="4285" y="9447"/>
                  </a:cubicBezTo>
                  <a:cubicBezTo>
                    <a:pt x="6140" y="10656"/>
                    <a:pt x="6300" y="11218"/>
                    <a:pt x="7105" y="12184"/>
                  </a:cubicBezTo>
                  <a:cubicBezTo>
                    <a:pt x="7911" y="13149"/>
                    <a:pt x="9599" y="15483"/>
                    <a:pt x="10085" y="15962"/>
                  </a:cubicBezTo>
                  <a:cubicBezTo>
                    <a:pt x="10564" y="16441"/>
                    <a:pt x="11051" y="16927"/>
                    <a:pt x="11773" y="16927"/>
                  </a:cubicBezTo>
                  <a:cubicBezTo>
                    <a:pt x="12495" y="16927"/>
                    <a:pt x="12335" y="15962"/>
                    <a:pt x="12335" y="15559"/>
                  </a:cubicBezTo>
                  <a:cubicBezTo>
                    <a:pt x="12335" y="15164"/>
                    <a:pt x="11773" y="13788"/>
                    <a:pt x="11529" y="12503"/>
                  </a:cubicBezTo>
                  <a:cubicBezTo>
                    <a:pt x="11286" y="11218"/>
                    <a:pt x="10564" y="9691"/>
                    <a:pt x="10002" y="8322"/>
                  </a:cubicBezTo>
                  <a:cubicBezTo>
                    <a:pt x="9439" y="6954"/>
                    <a:pt x="7995" y="4301"/>
                    <a:pt x="6862" y="3009"/>
                  </a:cubicBezTo>
                  <a:cubicBezTo>
                    <a:pt x="5737" y="1724"/>
                    <a:pt x="3160" y="196"/>
                    <a:pt x="3160" y="196"/>
                  </a:cubicBezTo>
                  <a:close/>
                </a:path>
              </a:pathLst>
            </a:custGeom>
            <a:solidFill>
              <a:srgbClr val="231F20"/>
            </a:solidFill>
            <a:ln w="7575" cap="flat">
              <a:noFill/>
              <a:prstDash val="solid"/>
              <a:round/>
            </a:ln>
          </p:spPr>
          <p:txBody>
            <a:bodyPr rtlCol="0" anchor="ctr"/>
            <a:lstStyle/>
            <a:p>
              <a:endParaRPr lang="en-GB"/>
            </a:p>
          </p:txBody>
        </p:sp>
        <p:sp>
          <p:nvSpPr>
            <p:cNvPr id="850" name="Freeform: Shape 849">
              <a:extLst>
                <a:ext uri="{FF2B5EF4-FFF2-40B4-BE49-F238E27FC236}">
                  <a16:creationId xmlns:a16="http://schemas.microsoft.com/office/drawing/2014/main" id="{59731EC7-0D04-4F9F-875B-B2FFC2989FF1}"/>
                </a:ext>
              </a:extLst>
            </p:cNvPr>
            <p:cNvSpPr/>
            <p:nvPr/>
          </p:nvSpPr>
          <p:spPr>
            <a:xfrm>
              <a:off x="7002510" y="3497508"/>
              <a:ext cx="17103" cy="26253"/>
            </a:xfrm>
            <a:custGeom>
              <a:avLst/>
              <a:gdLst>
                <a:gd name="connsiteX0" fmla="*/ 998 w 17103"/>
                <a:gd name="connsiteY0" fmla="*/ 314 h 26253"/>
                <a:gd name="connsiteX1" fmla="*/ 117 w 17103"/>
                <a:gd name="connsiteY1" fmla="*/ 9246 h 26253"/>
                <a:gd name="connsiteX2" fmla="*/ 595 w 17103"/>
                <a:gd name="connsiteY2" fmla="*/ 12621 h 26253"/>
                <a:gd name="connsiteX3" fmla="*/ 16604 w 17103"/>
                <a:gd name="connsiteY3" fmla="*/ 26296 h 26253"/>
                <a:gd name="connsiteX4" fmla="*/ 17166 w 17103"/>
                <a:gd name="connsiteY4" fmla="*/ 25893 h 26253"/>
                <a:gd name="connsiteX5" fmla="*/ 16771 w 17103"/>
                <a:gd name="connsiteY5" fmla="*/ 13267 h 26253"/>
                <a:gd name="connsiteX6" fmla="*/ 2047 w 17103"/>
                <a:gd name="connsiteY6" fmla="*/ 71 h 26253"/>
                <a:gd name="connsiteX7" fmla="*/ 998 w 17103"/>
                <a:gd name="connsiteY7" fmla="*/ 314 h 2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3" h="26253">
                  <a:moveTo>
                    <a:pt x="998" y="314"/>
                  </a:moveTo>
                  <a:cubicBezTo>
                    <a:pt x="998" y="314"/>
                    <a:pt x="352" y="6509"/>
                    <a:pt x="117" y="9246"/>
                  </a:cubicBezTo>
                  <a:cubicBezTo>
                    <a:pt x="-127" y="11982"/>
                    <a:pt x="595" y="12621"/>
                    <a:pt x="595" y="12621"/>
                  </a:cubicBezTo>
                  <a:cubicBezTo>
                    <a:pt x="595" y="12621"/>
                    <a:pt x="15965" y="26136"/>
                    <a:pt x="16604" y="26296"/>
                  </a:cubicBezTo>
                  <a:cubicBezTo>
                    <a:pt x="17250" y="26455"/>
                    <a:pt x="17166" y="25893"/>
                    <a:pt x="17166" y="25893"/>
                  </a:cubicBezTo>
                  <a:lnTo>
                    <a:pt x="16771" y="13267"/>
                  </a:lnTo>
                  <a:lnTo>
                    <a:pt x="2047" y="71"/>
                  </a:lnTo>
                  <a:lnTo>
                    <a:pt x="998" y="314"/>
                  </a:lnTo>
                  <a:close/>
                </a:path>
              </a:pathLst>
            </a:custGeom>
            <a:solidFill>
              <a:srgbClr val="231F20"/>
            </a:solidFill>
            <a:ln w="7575" cap="flat">
              <a:noFill/>
              <a:prstDash val="solid"/>
              <a:round/>
            </a:ln>
          </p:spPr>
          <p:txBody>
            <a:bodyPr rtlCol="0" anchor="ctr"/>
            <a:lstStyle/>
            <a:p>
              <a:endParaRPr lang="en-GB"/>
            </a:p>
          </p:txBody>
        </p:sp>
        <p:sp>
          <p:nvSpPr>
            <p:cNvPr id="851" name="Freeform: Shape 850">
              <a:extLst>
                <a:ext uri="{FF2B5EF4-FFF2-40B4-BE49-F238E27FC236}">
                  <a16:creationId xmlns:a16="http://schemas.microsoft.com/office/drawing/2014/main" id="{B6E22445-BBF8-43FF-83DD-45DEDD43ED2A}"/>
                </a:ext>
              </a:extLst>
            </p:cNvPr>
            <p:cNvSpPr/>
            <p:nvPr/>
          </p:nvSpPr>
          <p:spPr>
            <a:xfrm>
              <a:off x="7000789" y="3520394"/>
              <a:ext cx="18828" cy="24382"/>
            </a:xfrm>
            <a:custGeom>
              <a:avLst/>
              <a:gdLst>
                <a:gd name="connsiteX0" fmla="*/ 18895 w 18828"/>
                <a:gd name="connsiteY0" fmla="*/ 14927 h 24382"/>
                <a:gd name="connsiteX1" fmla="*/ 17367 w 18828"/>
                <a:gd name="connsiteY1" fmla="*/ 24011 h 24382"/>
                <a:gd name="connsiteX2" fmla="*/ 15679 w 18828"/>
                <a:gd name="connsiteY2" fmla="*/ 24094 h 24382"/>
                <a:gd name="connsiteX3" fmla="*/ 1032 w 18828"/>
                <a:gd name="connsiteY3" fmla="*/ 12586 h 24382"/>
                <a:gd name="connsiteX4" fmla="*/ 66 w 18828"/>
                <a:gd name="connsiteY4" fmla="*/ 10739 h 24382"/>
                <a:gd name="connsiteX5" fmla="*/ 712 w 18828"/>
                <a:gd name="connsiteY5" fmla="*/ 849 h 24382"/>
                <a:gd name="connsiteX6" fmla="*/ 2164 w 18828"/>
                <a:gd name="connsiteY6" fmla="*/ 363 h 24382"/>
                <a:gd name="connsiteX7" fmla="*/ 18895 w 18828"/>
                <a:gd name="connsiteY7" fmla="*/ 14927 h 2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8" h="24382">
                  <a:moveTo>
                    <a:pt x="18895" y="14927"/>
                  </a:moveTo>
                  <a:cubicBezTo>
                    <a:pt x="18895" y="14927"/>
                    <a:pt x="17602" y="23045"/>
                    <a:pt x="17367" y="24011"/>
                  </a:cubicBezTo>
                  <a:cubicBezTo>
                    <a:pt x="17124" y="24976"/>
                    <a:pt x="15679" y="24094"/>
                    <a:pt x="15679" y="24094"/>
                  </a:cubicBezTo>
                  <a:cubicBezTo>
                    <a:pt x="15679" y="24094"/>
                    <a:pt x="1754" y="13072"/>
                    <a:pt x="1032" y="12586"/>
                  </a:cubicBezTo>
                  <a:cubicBezTo>
                    <a:pt x="309" y="12107"/>
                    <a:pt x="66" y="10739"/>
                    <a:pt x="66" y="10739"/>
                  </a:cubicBezTo>
                  <a:cubicBezTo>
                    <a:pt x="66" y="10739"/>
                    <a:pt x="553" y="2210"/>
                    <a:pt x="712" y="849"/>
                  </a:cubicBezTo>
                  <a:cubicBezTo>
                    <a:pt x="872" y="-527"/>
                    <a:pt x="2164" y="363"/>
                    <a:pt x="2164" y="363"/>
                  </a:cubicBezTo>
                  <a:lnTo>
                    <a:pt x="18895" y="14927"/>
                  </a:lnTo>
                  <a:close/>
                </a:path>
              </a:pathLst>
            </a:custGeom>
            <a:solidFill>
              <a:srgbClr val="231F20"/>
            </a:solidFill>
            <a:ln w="7575" cap="flat">
              <a:noFill/>
              <a:prstDash val="solid"/>
              <a:round/>
            </a:ln>
          </p:spPr>
          <p:txBody>
            <a:bodyPr rtlCol="0" anchor="ctr"/>
            <a:lstStyle/>
            <a:p>
              <a:endParaRPr lang="en-GB"/>
            </a:p>
          </p:txBody>
        </p:sp>
        <p:sp>
          <p:nvSpPr>
            <p:cNvPr id="852" name="Freeform: Shape 851">
              <a:extLst>
                <a:ext uri="{FF2B5EF4-FFF2-40B4-BE49-F238E27FC236}">
                  <a16:creationId xmlns:a16="http://schemas.microsoft.com/office/drawing/2014/main" id="{4081F358-A1C8-4F28-8389-1430B964D997}"/>
                </a:ext>
              </a:extLst>
            </p:cNvPr>
            <p:cNvSpPr/>
            <p:nvPr/>
          </p:nvSpPr>
          <p:spPr>
            <a:xfrm>
              <a:off x="6998942" y="3541460"/>
              <a:ext cx="15924" cy="21835"/>
            </a:xfrm>
            <a:custGeom>
              <a:avLst/>
              <a:gdLst>
                <a:gd name="connsiteX0" fmla="*/ 15990 w 15924"/>
                <a:gd name="connsiteY0" fmla="*/ 14058 h 21835"/>
                <a:gd name="connsiteX1" fmla="*/ 14142 w 15924"/>
                <a:gd name="connsiteY1" fmla="*/ 21059 h 21835"/>
                <a:gd name="connsiteX2" fmla="*/ 11969 w 15924"/>
                <a:gd name="connsiteY2" fmla="*/ 21219 h 21835"/>
                <a:gd name="connsiteX3" fmla="*/ 1266 w 15924"/>
                <a:gd name="connsiteY3" fmla="*/ 11725 h 21835"/>
                <a:gd name="connsiteX4" fmla="*/ 65 w 15924"/>
                <a:gd name="connsiteY4" fmla="*/ 9954 h 21835"/>
                <a:gd name="connsiteX5" fmla="*/ 384 w 15924"/>
                <a:gd name="connsiteY5" fmla="*/ 3120 h 21835"/>
                <a:gd name="connsiteX6" fmla="*/ 2398 w 15924"/>
                <a:gd name="connsiteY6" fmla="*/ 300 h 21835"/>
                <a:gd name="connsiteX7" fmla="*/ 15914 w 15924"/>
                <a:gd name="connsiteY7" fmla="*/ 12128 h 21835"/>
                <a:gd name="connsiteX8" fmla="*/ 15990 w 15924"/>
                <a:gd name="connsiteY8" fmla="*/ 14058 h 2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24" h="21835">
                  <a:moveTo>
                    <a:pt x="15990" y="14058"/>
                  </a:moveTo>
                  <a:cubicBezTo>
                    <a:pt x="15990" y="14058"/>
                    <a:pt x="14621" y="19204"/>
                    <a:pt x="14142" y="21059"/>
                  </a:cubicBezTo>
                  <a:cubicBezTo>
                    <a:pt x="13656" y="22906"/>
                    <a:pt x="11969" y="21219"/>
                    <a:pt x="11969" y="21219"/>
                  </a:cubicBezTo>
                  <a:cubicBezTo>
                    <a:pt x="11969" y="21219"/>
                    <a:pt x="2474" y="12690"/>
                    <a:pt x="1266" y="11725"/>
                  </a:cubicBezTo>
                  <a:cubicBezTo>
                    <a:pt x="65" y="10759"/>
                    <a:pt x="65" y="9954"/>
                    <a:pt x="65" y="9954"/>
                  </a:cubicBezTo>
                  <a:cubicBezTo>
                    <a:pt x="65" y="9954"/>
                    <a:pt x="300" y="7301"/>
                    <a:pt x="384" y="3120"/>
                  </a:cubicBezTo>
                  <a:cubicBezTo>
                    <a:pt x="460" y="-1061"/>
                    <a:pt x="2398" y="300"/>
                    <a:pt x="2398" y="300"/>
                  </a:cubicBezTo>
                  <a:lnTo>
                    <a:pt x="15914" y="12128"/>
                  </a:lnTo>
                  <a:lnTo>
                    <a:pt x="15990" y="14058"/>
                  </a:lnTo>
                  <a:close/>
                </a:path>
              </a:pathLst>
            </a:custGeom>
            <a:solidFill>
              <a:srgbClr val="231F20"/>
            </a:solidFill>
            <a:ln w="7575" cap="flat">
              <a:noFill/>
              <a:prstDash val="solid"/>
              <a:round/>
            </a:ln>
          </p:spPr>
          <p:txBody>
            <a:bodyPr rtlCol="0" anchor="ctr"/>
            <a:lstStyle/>
            <a:p>
              <a:endParaRPr lang="en-GB"/>
            </a:p>
          </p:txBody>
        </p:sp>
        <p:sp>
          <p:nvSpPr>
            <p:cNvPr id="853" name="Freeform: Shape 852">
              <a:extLst>
                <a:ext uri="{FF2B5EF4-FFF2-40B4-BE49-F238E27FC236}">
                  <a16:creationId xmlns:a16="http://schemas.microsoft.com/office/drawing/2014/main" id="{45CA0597-57CE-4429-A5B2-48C0C92EEA64}"/>
                </a:ext>
              </a:extLst>
            </p:cNvPr>
            <p:cNvSpPr/>
            <p:nvPr/>
          </p:nvSpPr>
          <p:spPr>
            <a:xfrm>
              <a:off x="6997657" y="3563791"/>
              <a:ext cx="11630" cy="15932"/>
            </a:xfrm>
            <a:custGeom>
              <a:avLst/>
              <a:gdLst>
                <a:gd name="connsiteX0" fmla="*/ 1827 w 11630"/>
                <a:gd name="connsiteY0" fmla="*/ 96 h 15932"/>
                <a:gd name="connsiteX1" fmla="*/ 11161 w 11630"/>
                <a:gd name="connsiteY1" fmla="*/ 6132 h 15932"/>
                <a:gd name="connsiteX2" fmla="*/ 11564 w 11630"/>
                <a:gd name="connsiteY2" fmla="*/ 7743 h 15932"/>
                <a:gd name="connsiteX3" fmla="*/ 7300 w 11630"/>
                <a:gd name="connsiteY3" fmla="*/ 16029 h 15932"/>
                <a:gd name="connsiteX4" fmla="*/ 63 w 11630"/>
                <a:gd name="connsiteY4" fmla="*/ 9674 h 15932"/>
                <a:gd name="connsiteX5" fmla="*/ 862 w 11630"/>
                <a:gd name="connsiteY5" fmla="*/ 340 h 15932"/>
                <a:gd name="connsiteX6" fmla="*/ 1827 w 11630"/>
                <a:gd name="connsiteY6" fmla="*/ 96 h 1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30" h="15932">
                  <a:moveTo>
                    <a:pt x="1827" y="96"/>
                  </a:moveTo>
                  <a:cubicBezTo>
                    <a:pt x="1827" y="96"/>
                    <a:pt x="10272" y="5813"/>
                    <a:pt x="11161" y="6132"/>
                  </a:cubicBezTo>
                  <a:cubicBezTo>
                    <a:pt x="12043" y="6451"/>
                    <a:pt x="11564" y="7743"/>
                    <a:pt x="11564" y="7743"/>
                  </a:cubicBezTo>
                  <a:lnTo>
                    <a:pt x="7300" y="16029"/>
                  </a:lnTo>
                  <a:lnTo>
                    <a:pt x="63" y="9674"/>
                  </a:lnTo>
                  <a:lnTo>
                    <a:pt x="862" y="340"/>
                  </a:lnTo>
                  <a:lnTo>
                    <a:pt x="1827" y="96"/>
                  </a:lnTo>
                  <a:close/>
                </a:path>
              </a:pathLst>
            </a:custGeom>
            <a:solidFill>
              <a:srgbClr val="231F20"/>
            </a:solidFill>
            <a:ln w="7575" cap="flat">
              <a:noFill/>
              <a:prstDash val="solid"/>
              <a:round/>
            </a:ln>
          </p:spPr>
          <p:txBody>
            <a:bodyPr rtlCol="0" anchor="ctr"/>
            <a:lstStyle/>
            <a:p>
              <a:endParaRPr lang="en-GB"/>
            </a:p>
          </p:txBody>
        </p:sp>
        <p:sp>
          <p:nvSpPr>
            <p:cNvPr id="854" name="Freeform: Shape 853">
              <a:extLst>
                <a:ext uri="{FF2B5EF4-FFF2-40B4-BE49-F238E27FC236}">
                  <a16:creationId xmlns:a16="http://schemas.microsoft.com/office/drawing/2014/main" id="{958007CC-8B9D-416A-A934-8EFDA9F3FC9D}"/>
                </a:ext>
              </a:extLst>
            </p:cNvPr>
            <p:cNvSpPr/>
            <p:nvPr/>
          </p:nvSpPr>
          <p:spPr>
            <a:xfrm>
              <a:off x="6984931" y="3478603"/>
              <a:ext cx="12961" cy="14883"/>
            </a:xfrm>
            <a:custGeom>
              <a:avLst/>
              <a:gdLst>
                <a:gd name="connsiteX0" fmla="*/ 11332 w 12961"/>
                <a:gd name="connsiteY0" fmla="*/ 61 h 14883"/>
                <a:gd name="connsiteX1" fmla="*/ 12222 w 12961"/>
                <a:gd name="connsiteY1" fmla="*/ 144 h 14883"/>
                <a:gd name="connsiteX2" fmla="*/ 13020 w 12961"/>
                <a:gd name="connsiteY2" fmla="*/ 547 h 14883"/>
                <a:gd name="connsiteX3" fmla="*/ 12944 w 12961"/>
                <a:gd name="connsiteY3" fmla="*/ 7464 h 14883"/>
                <a:gd name="connsiteX4" fmla="*/ 12541 w 12961"/>
                <a:gd name="connsiteY4" fmla="*/ 7548 h 14883"/>
                <a:gd name="connsiteX5" fmla="*/ 9166 w 12961"/>
                <a:gd name="connsiteY5" fmla="*/ 8833 h 14883"/>
                <a:gd name="connsiteX6" fmla="*/ 3290 w 12961"/>
                <a:gd name="connsiteY6" fmla="*/ 13013 h 14883"/>
                <a:gd name="connsiteX7" fmla="*/ 637 w 12961"/>
                <a:gd name="connsiteY7" fmla="*/ 14944 h 14883"/>
                <a:gd name="connsiteX8" fmla="*/ 75 w 12961"/>
                <a:gd name="connsiteY8" fmla="*/ 14222 h 14883"/>
                <a:gd name="connsiteX9" fmla="*/ 3131 w 12961"/>
                <a:gd name="connsiteY9" fmla="*/ 8346 h 14883"/>
                <a:gd name="connsiteX10" fmla="*/ 11332 w 12961"/>
                <a:gd name="connsiteY10" fmla="*/ 61 h 14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1" h="14883">
                  <a:moveTo>
                    <a:pt x="11332" y="61"/>
                  </a:moveTo>
                  <a:cubicBezTo>
                    <a:pt x="11332" y="61"/>
                    <a:pt x="11735" y="144"/>
                    <a:pt x="12222" y="144"/>
                  </a:cubicBezTo>
                  <a:cubicBezTo>
                    <a:pt x="12701" y="144"/>
                    <a:pt x="13020" y="547"/>
                    <a:pt x="13020" y="547"/>
                  </a:cubicBezTo>
                  <a:lnTo>
                    <a:pt x="12944" y="7464"/>
                  </a:lnTo>
                  <a:lnTo>
                    <a:pt x="12541" y="7548"/>
                  </a:lnTo>
                  <a:cubicBezTo>
                    <a:pt x="12541" y="7548"/>
                    <a:pt x="10610" y="8270"/>
                    <a:pt x="9166" y="8833"/>
                  </a:cubicBezTo>
                  <a:cubicBezTo>
                    <a:pt x="7714" y="9395"/>
                    <a:pt x="4256" y="12611"/>
                    <a:pt x="3290" y="13013"/>
                  </a:cubicBezTo>
                  <a:cubicBezTo>
                    <a:pt x="2325" y="13416"/>
                    <a:pt x="1359" y="14944"/>
                    <a:pt x="637" y="14944"/>
                  </a:cubicBezTo>
                  <a:cubicBezTo>
                    <a:pt x="-92" y="14944"/>
                    <a:pt x="75" y="14222"/>
                    <a:pt x="75" y="14222"/>
                  </a:cubicBezTo>
                  <a:cubicBezTo>
                    <a:pt x="75" y="14222"/>
                    <a:pt x="478" y="12937"/>
                    <a:pt x="3131" y="8346"/>
                  </a:cubicBezTo>
                  <a:cubicBezTo>
                    <a:pt x="5783" y="3763"/>
                    <a:pt x="11332" y="61"/>
                    <a:pt x="11332" y="61"/>
                  </a:cubicBezTo>
                  <a:close/>
                </a:path>
              </a:pathLst>
            </a:custGeom>
            <a:solidFill>
              <a:srgbClr val="231F20"/>
            </a:solidFill>
            <a:ln w="7575" cap="flat">
              <a:noFill/>
              <a:prstDash val="solid"/>
              <a:round/>
            </a:ln>
          </p:spPr>
          <p:txBody>
            <a:bodyPr rtlCol="0" anchor="ctr"/>
            <a:lstStyle/>
            <a:p>
              <a:endParaRPr lang="en-GB"/>
            </a:p>
          </p:txBody>
        </p:sp>
        <p:sp>
          <p:nvSpPr>
            <p:cNvPr id="855" name="Freeform: Shape 854">
              <a:extLst>
                <a:ext uri="{FF2B5EF4-FFF2-40B4-BE49-F238E27FC236}">
                  <a16:creationId xmlns:a16="http://schemas.microsoft.com/office/drawing/2014/main" id="{71E7BC72-BF5C-480B-A722-212F8F057184}"/>
                </a:ext>
              </a:extLst>
            </p:cNvPr>
            <p:cNvSpPr/>
            <p:nvPr/>
          </p:nvSpPr>
          <p:spPr>
            <a:xfrm>
              <a:off x="6977030" y="3496785"/>
              <a:ext cx="19658" cy="20995"/>
            </a:xfrm>
            <a:custGeom>
              <a:avLst/>
              <a:gdLst>
                <a:gd name="connsiteX0" fmla="*/ 18350 w 19658"/>
                <a:gd name="connsiteY0" fmla="*/ 70 h 20995"/>
                <a:gd name="connsiteX1" fmla="*/ 19558 w 19658"/>
                <a:gd name="connsiteY1" fmla="*/ 70 h 20995"/>
                <a:gd name="connsiteX2" fmla="*/ 19475 w 19658"/>
                <a:gd name="connsiteY2" fmla="*/ 1924 h 20995"/>
                <a:gd name="connsiteX3" fmla="*/ 19072 w 19658"/>
                <a:gd name="connsiteY3" fmla="*/ 9883 h 20995"/>
                <a:gd name="connsiteX4" fmla="*/ 18593 w 19658"/>
                <a:gd name="connsiteY4" fmla="*/ 11973 h 20995"/>
                <a:gd name="connsiteX5" fmla="*/ 973 w 19658"/>
                <a:gd name="connsiteY5" fmla="*/ 21064 h 20995"/>
                <a:gd name="connsiteX6" fmla="*/ 167 w 19658"/>
                <a:gd name="connsiteY6" fmla="*/ 20016 h 20995"/>
                <a:gd name="connsiteX7" fmla="*/ 973 w 19658"/>
                <a:gd name="connsiteY7" fmla="*/ 18495 h 20995"/>
                <a:gd name="connsiteX8" fmla="*/ 1132 w 19658"/>
                <a:gd name="connsiteY8" fmla="*/ 15196 h 20995"/>
                <a:gd name="connsiteX9" fmla="*/ 2987 w 19658"/>
                <a:gd name="connsiteY9" fmla="*/ 9723 h 20995"/>
                <a:gd name="connsiteX10" fmla="*/ 4591 w 19658"/>
                <a:gd name="connsiteY10" fmla="*/ 6827 h 20995"/>
                <a:gd name="connsiteX11" fmla="*/ 6522 w 19658"/>
                <a:gd name="connsiteY11" fmla="*/ 5702 h 20995"/>
                <a:gd name="connsiteX12" fmla="*/ 8293 w 19658"/>
                <a:gd name="connsiteY12" fmla="*/ 5383 h 20995"/>
                <a:gd name="connsiteX13" fmla="*/ 18350 w 19658"/>
                <a:gd name="connsiteY13" fmla="*/ 70 h 2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58" h="20995">
                  <a:moveTo>
                    <a:pt x="18350" y="70"/>
                  </a:moveTo>
                  <a:lnTo>
                    <a:pt x="19558" y="70"/>
                  </a:lnTo>
                  <a:cubicBezTo>
                    <a:pt x="19953" y="70"/>
                    <a:pt x="19475" y="1924"/>
                    <a:pt x="19475" y="1924"/>
                  </a:cubicBezTo>
                  <a:cubicBezTo>
                    <a:pt x="19475" y="1924"/>
                    <a:pt x="19072" y="7154"/>
                    <a:pt x="19072" y="9883"/>
                  </a:cubicBezTo>
                  <a:cubicBezTo>
                    <a:pt x="19072" y="12619"/>
                    <a:pt x="18593" y="11973"/>
                    <a:pt x="18593" y="11973"/>
                  </a:cubicBezTo>
                  <a:cubicBezTo>
                    <a:pt x="18593" y="11973"/>
                    <a:pt x="1695" y="21148"/>
                    <a:pt x="973" y="21064"/>
                  </a:cubicBezTo>
                  <a:cubicBezTo>
                    <a:pt x="251" y="20981"/>
                    <a:pt x="486" y="20662"/>
                    <a:pt x="167" y="20016"/>
                  </a:cubicBezTo>
                  <a:cubicBezTo>
                    <a:pt x="-152" y="19377"/>
                    <a:pt x="251" y="19058"/>
                    <a:pt x="973" y="18495"/>
                  </a:cubicBezTo>
                  <a:cubicBezTo>
                    <a:pt x="1695" y="17933"/>
                    <a:pt x="1132" y="17203"/>
                    <a:pt x="1132" y="15196"/>
                  </a:cubicBezTo>
                  <a:cubicBezTo>
                    <a:pt x="1132" y="13182"/>
                    <a:pt x="2022" y="12133"/>
                    <a:pt x="2987" y="9723"/>
                  </a:cubicBezTo>
                  <a:cubicBezTo>
                    <a:pt x="3953" y="7314"/>
                    <a:pt x="3466" y="8842"/>
                    <a:pt x="4591" y="6827"/>
                  </a:cubicBezTo>
                  <a:cubicBezTo>
                    <a:pt x="5716" y="4813"/>
                    <a:pt x="5397" y="6021"/>
                    <a:pt x="6522" y="5702"/>
                  </a:cubicBezTo>
                  <a:cubicBezTo>
                    <a:pt x="7647" y="5383"/>
                    <a:pt x="8293" y="5383"/>
                    <a:pt x="8293" y="5383"/>
                  </a:cubicBezTo>
                  <a:lnTo>
                    <a:pt x="18350" y="70"/>
                  </a:lnTo>
                  <a:close/>
                </a:path>
              </a:pathLst>
            </a:custGeom>
            <a:solidFill>
              <a:srgbClr val="231F20"/>
            </a:solidFill>
            <a:ln w="7575" cap="flat">
              <a:noFill/>
              <a:prstDash val="solid"/>
              <a:round/>
            </a:ln>
          </p:spPr>
          <p:txBody>
            <a:bodyPr rtlCol="0" anchor="ctr"/>
            <a:lstStyle/>
            <a:p>
              <a:endParaRPr lang="en-GB"/>
            </a:p>
          </p:txBody>
        </p:sp>
        <p:sp>
          <p:nvSpPr>
            <p:cNvPr id="856" name="Freeform: Shape 855">
              <a:extLst>
                <a:ext uri="{FF2B5EF4-FFF2-40B4-BE49-F238E27FC236}">
                  <a16:creationId xmlns:a16="http://schemas.microsoft.com/office/drawing/2014/main" id="{A99E88D0-1362-43FB-91F0-176DA98BBA87}"/>
                </a:ext>
              </a:extLst>
            </p:cNvPr>
            <p:cNvSpPr/>
            <p:nvPr/>
          </p:nvSpPr>
          <p:spPr>
            <a:xfrm>
              <a:off x="6974884" y="3518503"/>
              <a:ext cx="20525" cy="22313"/>
            </a:xfrm>
            <a:custGeom>
              <a:avLst/>
              <a:gdLst>
                <a:gd name="connsiteX0" fmla="*/ 18481 w 20525"/>
                <a:gd name="connsiteY0" fmla="*/ 79 h 22313"/>
                <a:gd name="connsiteX1" fmla="*/ 20245 w 20525"/>
                <a:gd name="connsiteY1" fmla="*/ 406 h 22313"/>
                <a:gd name="connsiteX2" fmla="*/ 20488 w 20525"/>
                <a:gd name="connsiteY2" fmla="*/ 1455 h 22313"/>
                <a:gd name="connsiteX3" fmla="*/ 19766 w 20525"/>
                <a:gd name="connsiteY3" fmla="*/ 9094 h 22313"/>
                <a:gd name="connsiteX4" fmla="*/ 18725 w 20525"/>
                <a:gd name="connsiteY4" fmla="*/ 11025 h 22313"/>
                <a:gd name="connsiteX5" fmla="*/ 2465 w 20525"/>
                <a:gd name="connsiteY5" fmla="*/ 21963 h 22313"/>
                <a:gd name="connsiteX6" fmla="*/ 56 w 20525"/>
                <a:gd name="connsiteY6" fmla="*/ 21241 h 22313"/>
                <a:gd name="connsiteX7" fmla="*/ 618 w 20525"/>
                <a:gd name="connsiteY7" fmla="*/ 9657 h 22313"/>
                <a:gd name="connsiteX8" fmla="*/ 2070 w 20525"/>
                <a:gd name="connsiteY8" fmla="*/ 8927 h 22313"/>
                <a:gd name="connsiteX9" fmla="*/ 18079 w 20525"/>
                <a:gd name="connsiteY9" fmla="*/ 649 h 22313"/>
                <a:gd name="connsiteX10" fmla="*/ 18481 w 20525"/>
                <a:gd name="connsiteY10" fmla="*/ 79 h 2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25" h="22313">
                  <a:moveTo>
                    <a:pt x="18481" y="79"/>
                  </a:moveTo>
                  <a:cubicBezTo>
                    <a:pt x="18481" y="79"/>
                    <a:pt x="19690" y="79"/>
                    <a:pt x="20245" y="406"/>
                  </a:cubicBezTo>
                  <a:cubicBezTo>
                    <a:pt x="20815" y="725"/>
                    <a:pt x="20488" y="1455"/>
                    <a:pt x="20488" y="1455"/>
                  </a:cubicBezTo>
                  <a:cubicBezTo>
                    <a:pt x="20488" y="1455"/>
                    <a:pt x="19690" y="7885"/>
                    <a:pt x="19766" y="9094"/>
                  </a:cubicBezTo>
                  <a:cubicBezTo>
                    <a:pt x="19850" y="10303"/>
                    <a:pt x="18725" y="11025"/>
                    <a:pt x="18725" y="11025"/>
                  </a:cubicBezTo>
                  <a:cubicBezTo>
                    <a:pt x="18725" y="11025"/>
                    <a:pt x="4320" y="20679"/>
                    <a:pt x="2465" y="21963"/>
                  </a:cubicBezTo>
                  <a:cubicBezTo>
                    <a:pt x="618" y="23248"/>
                    <a:pt x="56" y="21241"/>
                    <a:pt x="56" y="21241"/>
                  </a:cubicBezTo>
                  <a:cubicBezTo>
                    <a:pt x="56" y="21241"/>
                    <a:pt x="542" y="10698"/>
                    <a:pt x="618" y="9657"/>
                  </a:cubicBezTo>
                  <a:cubicBezTo>
                    <a:pt x="702" y="8608"/>
                    <a:pt x="2070" y="8927"/>
                    <a:pt x="2070" y="8927"/>
                  </a:cubicBezTo>
                  <a:lnTo>
                    <a:pt x="18079" y="649"/>
                  </a:lnTo>
                  <a:lnTo>
                    <a:pt x="18481" y="79"/>
                  </a:lnTo>
                  <a:close/>
                </a:path>
              </a:pathLst>
            </a:custGeom>
            <a:solidFill>
              <a:srgbClr val="231F20"/>
            </a:solidFill>
            <a:ln w="7575" cap="flat">
              <a:noFill/>
              <a:prstDash val="solid"/>
              <a:round/>
            </a:ln>
          </p:spPr>
          <p:txBody>
            <a:bodyPr rtlCol="0" anchor="ctr"/>
            <a:lstStyle/>
            <a:p>
              <a:endParaRPr lang="en-GB"/>
            </a:p>
          </p:txBody>
        </p:sp>
        <p:sp>
          <p:nvSpPr>
            <p:cNvPr id="857" name="Freeform: Shape 856">
              <a:extLst>
                <a:ext uri="{FF2B5EF4-FFF2-40B4-BE49-F238E27FC236}">
                  <a16:creationId xmlns:a16="http://schemas.microsoft.com/office/drawing/2014/main" id="{525AADA4-DD49-4847-B8CC-F320992E17E6}"/>
                </a:ext>
              </a:extLst>
            </p:cNvPr>
            <p:cNvSpPr/>
            <p:nvPr/>
          </p:nvSpPr>
          <p:spPr>
            <a:xfrm>
              <a:off x="6974698" y="3540546"/>
              <a:ext cx="18724" cy="20362"/>
            </a:xfrm>
            <a:custGeom>
              <a:avLst/>
              <a:gdLst>
                <a:gd name="connsiteX0" fmla="*/ 18750 w 18724"/>
                <a:gd name="connsiteY0" fmla="*/ 977 h 20362"/>
                <a:gd name="connsiteX1" fmla="*/ 18750 w 18724"/>
                <a:gd name="connsiteY1" fmla="*/ 10068 h 20362"/>
                <a:gd name="connsiteX2" fmla="*/ 17701 w 18724"/>
                <a:gd name="connsiteY2" fmla="*/ 11672 h 20362"/>
                <a:gd name="connsiteX3" fmla="*/ 6117 w 18724"/>
                <a:gd name="connsiteY3" fmla="*/ 19159 h 20362"/>
                <a:gd name="connsiteX4" fmla="*/ 1777 w 18724"/>
                <a:gd name="connsiteY4" fmla="*/ 20444 h 20362"/>
                <a:gd name="connsiteX5" fmla="*/ 484 w 18724"/>
                <a:gd name="connsiteY5" fmla="*/ 17624 h 20362"/>
                <a:gd name="connsiteX6" fmla="*/ 82 w 18724"/>
                <a:gd name="connsiteY6" fmla="*/ 10874 h 20362"/>
                <a:gd name="connsiteX7" fmla="*/ 2415 w 18724"/>
                <a:gd name="connsiteY7" fmla="*/ 7894 h 20362"/>
                <a:gd name="connsiteX8" fmla="*/ 18021 w 18724"/>
                <a:gd name="connsiteY8" fmla="*/ 88 h 20362"/>
                <a:gd name="connsiteX9" fmla="*/ 18750 w 18724"/>
                <a:gd name="connsiteY9" fmla="*/ 977 h 20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24" h="20362">
                  <a:moveTo>
                    <a:pt x="18750" y="977"/>
                  </a:moveTo>
                  <a:cubicBezTo>
                    <a:pt x="18750" y="977"/>
                    <a:pt x="18507" y="9665"/>
                    <a:pt x="18750" y="10068"/>
                  </a:cubicBezTo>
                  <a:cubicBezTo>
                    <a:pt x="18986" y="10471"/>
                    <a:pt x="17701" y="11672"/>
                    <a:pt x="17701" y="11672"/>
                  </a:cubicBezTo>
                  <a:cubicBezTo>
                    <a:pt x="17701" y="11672"/>
                    <a:pt x="7804" y="18110"/>
                    <a:pt x="6117" y="19159"/>
                  </a:cubicBezTo>
                  <a:cubicBezTo>
                    <a:pt x="4429" y="20201"/>
                    <a:pt x="3221" y="20360"/>
                    <a:pt x="1777" y="20444"/>
                  </a:cubicBezTo>
                  <a:cubicBezTo>
                    <a:pt x="325" y="20528"/>
                    <a:pt x="887" y="19798"/>
                    <a:pt x="484" y="17624"/>
                  </a:cubicBezTo>
                  <a:cubicBezTo>
                    <a:pt x="82" y="15458"/>
                    <a:pt x="5" y="12721"/>
                    <a:pt x="82" y="10874"/>
                  </a:cubicBezTo>
                  <a:cubicBezTo>
                    <a:pt x="165" y="9019"/>
                    <a:pt x="804" y="9262"/>
                    <a:pt x="2415" y="7894"/>
                  </a:cubicBezTo>
                  <a:cubicBezTo>
                    <a:pt x="4027" y="6526"/>
                    <a:pt x="18021" y="88"/>
                    <a:pt x="18021" y="88"/>
                  </a:cubicBezTo>
                  <a:lnTo>
                    <a:pt x="18750" y="977"/>
                  </a:lnTo>
                  <a:close/>
                </a:path>
              </a:pathLst>
            </a:custGeom>
            <a:solidFill>
              <a:srgbClr val="231F20"/>
            </a:solidFill>
            <a:ln w="7575" cap="flat">
              <a:noFill/>
              <a:prstDash val="solid"/>
              <a:round/>
            </a:ln>
          </p:spPr>
          <p:txBody>
            <a:bodyPr rtlCol="0" anchor="ctr"/>
            <a:lstStyle/>
            <a:p>
              <a:endParaRPr lang="en-GB"/>
            </a:p>
          </p:txBody>
        </p:sp>
        <p:sp>
          <p:nvSpPr>
            <p:cNvPr id="858" name="Freeform: Shape 857">
              <a:extLst>
                <a:ext uri="{FF2B5EF4-FFF2-40B4-BE49-F238E27FC236}">
                  <a16:creationId xmlns:a16="http://schemas.microsoft.com/office/drawing/2014/main" id="{D03915FB-C158-4626-8DD6-CD3BF86D97AC}"/>
                </a:ext>
              </a:extLst>
            </p:cNvPr>
            <p:cNvSpPr/>
            <p:nvPr/>
          </p:nvSpPr>
          <p:spPr>
            <a:xfrm>
              <a:off x="6978066" y="3562648"/>
              <a:ext cx="14291" cy="19196"/>
            </a:xfrm>
            <a:custGeom>
              <a:avLst/>
              <a:gdLst>
                <a:gd name="connsiteX0" fmla="*/ 8625 w 14291"/>
                <a:gd name="connsiteY0" fmla="*/ 3095 h 19196"/>
                <a:gd name="connsiteX1" fmla="*/ 12243 w 14291"/>
                <a:gd name="connsiteY1" fmla="*/ 601 h 19196"/>
                <a:gd name="connsiteX2" fmla="*/ 14333 w 14291"/>
                <a:gd name="connsiteY2" fmla="*/ 2289 h 19196"/>
                <a:gd name="connsiteX3" fmla="*/ 14257 w 14291"/>
                <a:gd name="connsiteY3" fmla="*/ 9525 h 19196"/>
                <a:gd name="connsiteX4" fmla="*/ 12806 w 14291"/>
                <a:gd name="connsiteY4" fmla="*/ 11699 h 19196"/>
                <a:gd name="connsiteX5" fmla="*/ 4201 w 14291"/>
                <a:gd name="connsiteY5" fmla="*/ 18381 h 19196"/>
                <a:gd name="connsiteX6" fmla="*/ 1381 w 14291"/>
                <a:gd name="connsiteY6" fmla="*/ 18457 h 19196"/>
                <a:gd name="connsiteX7" fmla="*/ 180 w 14291"/>
                <a:gd name="connsiteY7" fmla="*/ 11859 h 19196"/>
                <a:gd name="connsiteX8" fmla="*/ 1624 w 14291"/>
                <a:gd name="connsiteY8" fmla="*/ 8560 h 19196"/>
                <a:gd name="connsiteX9" fmla="*/ 8625 w 14291"/>
                <a:gd name="connsiteY9" fmla="*/ 3095 h 1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91" h="19196">
                  <a:moveTo>
                    <a:pt x="8625" y="3095"/>
                  </a:moveTo>
                  <a:cubicBezTo>
                    <a:pt x="8625" y="3095"/>
                    <a:pt x="9833" y="2365"/>
                    <a:pt x="12243" y="601"/>
                  </a:cubicBezTo>
                  <a:cubicBezTo>
                    <a:pt x="14653" y="-1170"/>
                    <a:pt x="14333" y="2289"/>
                    <a:pt x="14333" y="2289"/>
                  </a:cubicBezTo>
                  <a:cubicBezTo>
                    <a:pt x="14333" y="2289"/>
                    <a:pt x="14098" y="8005"/>
                    <a:pt x="14257" y="9525"/>
                  </a:cubicBezTo>
                  <a:cubicBezTo>
                    <a:pt x="14417" y="11053"/>
                    <a:pt x="12806" y="11699"/>
                    <a:pt x="12806" y="11699"/>
                  </a:cubicBezTo>
                  <a:cubicBezTo>
                    <a:pt x="12806" y="11699"/>
                    <a:pt x="6854" y="16367"/>
                    <a:pt x="4201" y="18381"/>
                  </a:cubicBezTo>
                  <a:cubicBezTo>
                    <a:pt x="1540" y="20388"/>
                    <a:pt x="1381" y="18457"/>
                    <a:pt x="1381" y="18457"/>
                  </a:cubicBezTo>
                  <a:cubicBezTo>
                    <a:pt x="1381" y="18457"/>
                    <a:pt x="818" y="15082"/>
                    <a:pt x="180" y="11859"/>
                  </a:cubicBezTo>
                  <a:cubicBezTo>
                    <a:pt x="-466" y="8644"/>
                    <a:pt x="1624" y="8560"/>
                    <a:pt x="1624" y="8560"/>
                  </a:cubicBezTo>
                  <a:lnTo>
                    <a:pt x="8625" y="3095"/>
                  </a:lnTo>
                  <a:close/>
                </a:path>
              </a:pathLst>
            </a:custGeom>
            <a:solidFill>
              <a:srgbClr val="231F20"/>
            </a:solidFill>
            <a:ln w="7575" cap="flat">
              <a:noFill/>
              <a:prstDash val="solid"/>
              <a:round/>
            </a:ln>
          </p:spPr>
          <p:txBody>
            <a:bodyPr rtlCol="0" anchor="ctr"/>
            <a:lstStyle/>
            <a:p>
              <a:endParaRPr lang="en-GB"/>
            </a:p>
          </p:txBody>
        </p:sp>
        <p:sp>
          <p:nvSpPr>
            <p:cNvPr id="859" name="Freeform: Shape 858">
              <a:extLst>
                <a:ext uri="{FF2B5EF4-FFF2-40B4-BE49-F238E27FC236}">
                  <a16:creationId xmlns:a16="http://schemas.microsoft.com/office/drawing/2014/main" id="{DE4318CF-F34D-4FE5-8821-702EB0CDAE3E}"/>
                </a:ext>
              </a:extLst>
            </p:cNvPr>
            <p:cNvSpPr/>
            <p:nvPr/>
          </p:nvSpPr>
          <p:spPr>
            <a:xfrm>
              <a:off x="6953688" y="3482152"/>
              <a:ext cx="24326" cy="22639"/>
            </a:xfrm>
            <a:custGeom>
              <a:avLst/>
              <a:gdLst>
                <a:gd name="connsiteX0" fmla="*/ 21889 w 24326"/>
                <a:gd name="connsiteY0" fmla="*/ 8585 h 22639"/>
                <a:gd name="connsiteX1" fmla="*/ 24230 w 24326"/>
                <a:gd name="connsiteY1" fmla="*/ 9627 h 22639"/>
                <a:gd name="connsiteX2" fmla="*/ 23501 w 24326"/>
                <a:gd name="connsiteY2" fmla="*/ 12128 h 22639"/>
                <a:gd name="connsiteX3" fmla="*/ 19966 w 24326"/>
                <a:gd name="connsiteY3" fmla="*/ 21454 h 22639"/>
                <a:gd name="connsiteX4" fmla="*/ 16264 w 24326"/>
                <a:gd name="connsiteY4" fmla="*/ 20892 h 22639"/>
                <a:gd name="connsiteX5" fmla="*/ 14006 w 24326"/>
                <a:gd name="connsiteY5" fmla="*/ 20170 h 22639"/>
                <a:gd name="connsiteX6" fmla="*/ 1221 w 24326"/>
                <a:gd name="connsiteY6" fmla="*/ 14697 h 22639"/>
                <a:gd name="connsiteX7" fmla="*/ 658 w 24326"/>
                <a:gd name="connsiteY7" fmla="*/ 11079 h 22639"/>
                <a:gd name="connsiteX8" fmla="*/ 4999 w 24326"/>
                <a:gd name="connsiteY8" fmla="*/ 460 h 22639"/>
                <a:gd name="connsiteX9" fmla="*/ 7089 w 24326"/>
                <a:gd name="connsiteY9" fmla="*/ 779 h 22639"/>
                <a:gd name="connsiteX10" fmla="*/ 21889 w 24326"/>
                <a:gd name="connsiteY10" fmla="*/ 8585 h 2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26" h="22639">
                  <a:moveTo>
                    <a:pt x="21889" y="8585"/>
                  </a:moveTo>
                  <a:cubicBezTo>
                    <a:pt x="21889" y="8585"/>
                    <a:pt x="23820" y="9467"/>
                    <a:pt x="24230" y="9627"/>
                  </a:cubicBezTo>
                  <a:cubicBezTo>
                    <a:pt x="24626" y="9786"/>
                    <a:pt x="24147" y="11960"/>
                    <a:pt x="23501" y="12128"/>
                  </a:cubicBezTo>
                  <a:cubicBezTo>
                    <a:pt x="22854" y="12287"/>
                    <a:pt x="20688" y="18802"/>
                    <a:pt x="19966" y="21454"/>
                  </a:cubicBezTo>
                  <a:cubicBezTo>
                    <a:pt x="19236" y="24107"/>
                    <a:pt x="17229" y="21857"/>
                    <a:pt x="16264" y="20892"/>
                  </a:cubicBezTo>
                  <a:cubicBezTo>
                    <a:pt x="15299" y="19927"/>
                    <a:pt x="14006" y="20170"/>
                    <a:pt x="14006" y="20170"/>
                  </a:cubicBezTo>
                  <a:cubicBezTo>
                    <a:pt x="14006" y="20170"/>
                    <a:pt x="3471" y="15335"/>
                    <a:pt x="1221" y="14697"/>
                  </a:cubicBezTo>
                  <a:cubicBezTo>
                    <a:pt x="-1037" y="14058"/>
                    <a:pt x="658" y="11079"/>
                    <a:pt x="658" y="11079"/>
                  </a:cubicBezTo>
                  <a:cubicBezTo>
                    <a:pt x="658" y="11079"/>
                    <a:pt x="4033" y="1509"/>
                    <a:pt x="4999" y="460"/>
                  </a:cubicBezTo>
                  <a:cubicBezTo>
                    <a:pt x="5964" y="-589"/>
                    <a:pt x="7089" y="779"/>
                    <a:pt x="7089" y="779"/>
                  </a:cubicBezTo>
                  <a:lnTo>
                    <a:pt x="21889" y="8585"/>
                  </a:lnTo>
                  <a:close/>
                </a:path>
              </a:pathLst>
            </a:custGeom>
            <a:solidFill>
              <a:srgbClr val="231F20"/>
            </a:solidFill>
            <a:ln w="7575" cap="flat">
              <a:noFill/>
              <a:prstDash val="solid"/>
              <a:round/>
            </a:ln>
          </p:spPr>
          <p:txBody>
            <a:bodyPr rtlCol="0" anchor="ctr"/>
            <a:lstStyle/>
            <a:p>
              <a:endParaRPr lang="en-GB"/>
            </a:p>
          </p:txBody>
        </p:sp>
        <p:sp>
          <p:nvSpPr>
            <p:cNvPr id="860" name="Freeform: Shape 859">
              <a:extLst>
                <a:ext uri="{FF2B5EF4-FFF2-40B4-BE49-F238E27FC236}">
                  <a16:creationId xmlns:a16="http://schemas.microsoft.com/office/drawing/2014/main" id="{5D55C6ED-DCD3-433B-AD7A-4584E77DFED5}"/>
                </a:ext>
              </a:extLst>
            </p:cNvPr>
            <p:cNvSpPr/>
            <p:nvPr/>
          </p:nvSpPr>
          <p:spPr>
            <a:xfrm>
              <a:off x="6946904" y="3506522"/>
              <a:ext cx="24037" cy="19230"/>
            </a:xfrm>
            <a:custGeom>
              <a:avLst/>
              <a:gdLst>
                <a:gd name="connsiteX0" fmla="*/ 21677 w 24037"/>
                <a:gd name="connsiteY0" fmla="*/ 5699 h 19230"/>
                <a:gd name="connsiteX1" fmla="*/ 23524 w 24037"/>
                <a:gd name="connsiteY1" fmla="*/ 6588 h 19230"/>
                <a:gd name="connsiteX2" fmla="*/ 24010 w 24037"/>
                <a:gd name="connsiteY2" fmla="*/ 8200 h 19230"/>
                <a:gd name="connsiteX3" fmla="*/ 23281 w 24037"/>
                <a:gd name="connsiteY3" fmla="*/ 10610 h 19230"/>
                <a:gd name="connsiteX4" fmla="*/ 23205 w 24037"/>
                <a:gd name="connsiteY4" fmla="*/ 14311 h 19230"/>
                <a:gd name="connsiteX5" fmla="*/ 22718 w 24037"/>
                <a:gd name="connsiteY5" fmla="*/ 18416 h 19230"/>
                <a:gd name="connsiteX6" fmla="*/ 21031 w 24037"/>
                <a:gd name="connsiteY6" fmla="*/ 19298 h 19230"/>
                <a:gd name="connsiteX7" fmla="*/ 19260 w 24037"/>
                <a:gd name="connsiteY7" fmla="*/ 17930 h 19230"/>
                <a:gd name="connsiteX8" fmla="*/ 17169 w 24037"/>
                <a:gd name="connsiteY8" fmla="*/ 17367 h 19230"/>
                <a:gd name="connsiteX9" fmla="*/ 14273 w 24037"/>
                <a:gd name="connsiteY9" fmla="*/ 17124 h 19230"/>
                <a:gd name="connsiteX10" fmla="*/ 9211 w 24037"/>
                <a:gd name="connsiteY10" fmla="*/ 16082 h 19230"/>
                <a:gd name="connsiteX11" fmla="*/ 2848 w 24037"/>
                <a:gd name="connsiteY11" fmla="*/ 15034 h 19230"/>
                <a:gd name="connsiteX12" fmla="*/ 112 w 24037"/>
                <a:gd name="connsiteY12" fmla="*/ 13186 h 19230"/>
                <a:gd name="connsiteX13" fmla="*/ 515 w 24037"/>
                <a:gd name="connsiteY13" fmla="*/ 9485 h 19230"/>
                <a:gd name="connsiteX14" fmla="*/ 1966 w 24037"/>
                <a:gd name="connsiteY14" fmla="*/ 1518 h 19230"/>
                <a:gd name="connsiteX15" fmla="*/ 4376 w 24037"/>
                <a:gd name="connsiteY15" fmla="*/ 74 h 19230"/>
                <a:gd name="connsiteX16" fmla="*/ 7515 w 24037"/>
                <a:gd name="connsiteY16" fmla="*/ 553 h 19230"/>
                <a:gd name="connsiteX17" fmla="*/ 8884 w 24037"/>
                <a:gd name="connsiteY17" fmla="*/ 1921 h 19230"/>
                <a:gd name="connsiteX18" fmla="*/ 11134 w 24037"/>
                <a:gd name="connsiteY18" fmla="*/ 2005 h 19230"/>
                <a:gd name="connsiteX19" fmla="*/ 15717 w 24037"/>
                <a:gd name="connsiteY19" fmla="*/ 2970 h 19230"/>
                <a:gd name="connsiteX20" fmla="*/ 21677 w 24037"/>
                <a:gd name="connsiteY20" fmla="*/ 5699 h 1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37" h="19230">
                  <a:moveTo>
                    <a:pt x="21677" y="5699"/>
                  </a:moveTo>
                  <a:cubicBezTo>
                    <a:pt x="21677" y="5699"/>
                    <a:pt x="22961" y="6110"/>
                    <a:pt x="23524" y="6588"/>
                  </a:cubicBezTo>
                  <a:cubicBezTo>
                    <a:pt x="24086" y="7075"/>
                    <a:pt x="24170" y="7957"/>
                    <a:pt x="24010" y="8200"/>
                  </a:cubicBezTo>
                  <a:cubicBezTo>
                    <a:pt x="23843" y="8436"/>
                    <a:pt x="23364" y="9325"/>
                    <a:pt x="23281" y="10610"/>
                  </a:cubicBezTo>
                  <a:cubicBezTo>
                    <a:pt x="23205" y="11894"/>
                    <a:pt x="23364" y="12305"/>
                    <a:pt x="23205" y="14311"/>
                  </a:cubicBezTo>
                  <a:cubicBezTo>
                    <a:pt x="23037" y="16318"/>
                    <a:pt x="22878" y="17770"/>
                    <a:pt x="22718" y="18416"/>
                  </a:cubicBezTo>
                  <a:cubicBezTo>
                    <a:pt x="22558" y="19055"/>
                    <a:pt x="22072" y="19214"/>
                    <a:pt x="21031" y="19298"/>
                  </a:cubicBezTo>
                  <a:cubicBezTo>
                    <a:pt x="19982" y="19381"/>
                    <a:pt x="19662" y="18576"/>
                    <a:pt x="19260" y="17930"/>
                  </a:cubicBezTo>
                  <a:cubicBezTo>
                    <a:pt x="18857" y="17284"/>
                    <a:pt x="18454" y="17694"/>
                    <a:pt x="17169" y="17367"/>
                  </a:cubicBezTo>
                  <a:cubicBezTo>
                    <a:pt x="15877" y="17048"/>
                    <a:pt x="15322" y="17208"/>
                    <a:pt x="14273" y="17124"/>
                  </a:cubicBezTo>
                  <a:cubicBezTo>
                    <a:pt x="13224" y="17048"/>
                    <a:pt x="10488" y="16318"/>
                    <a:pt x="9211" y="16082"/>
                  </a:cubicBezTo>
                  <a:cubicBezTo>
                    <a:pt x="7918" y="15839"/>
                    <a:pt x="3897" y="15034"/>
                    <a:pt x="2848" y="15034"/>
                  </a:cubicBezTo>
                  <a:cubicBezTo>
                    <a:pt x="1807" y="15034"/>
                    <a:pt x="355" y="14068"/>
                    <a:pt x="112" y="13186"/>
                  </a:cubicBezTo>
                  <a:cubicBezTo>
                    <a:pt x="-132" y="12305"/>
                    <a:pt x="355" y="11575"/>
                    <a:pt x="515" y="9485"/>
                  </a:cubicBezTo>
                  <a:cubicBezTo>
                    <a:pt x="674" y="7394"/>
                    <a:pt x="1723" y="3046"/>
                    <a:pt x="1966" y="1518"/>
                  </a:cubicBezTo>
                  <a:cubicBezTo>
                    <a:pt x="2210" y="-10"/>
                    <a:pt x="3335" y="74"/>
                    <a:pt x="4376" y="74"/>
                  </a:cubicBezTo>
                  <a:cubicBezTo>
                    <a:pt x="5425" y="74"/>
                    <a:pt x="6147" y="234"/>
                    <a:pt x="7515" y="553"/>
                  </a:cubicBezTo>
                  <a:cubicBezTo>
                    <a:pt x="8884" y="880"/>
                    <a:pt x="7994" y="1359"/>
                    <a:pt x="8884" y="1921"/>
                  </a:cubicBezTo>
                  <a:cubicBezTo>
                    <a:pt x="9765" y="2484"/>
                    <a:pt x="9522" y="2164"/>
                    <a:pt x="11134" y="2005"/>
                  </a:cubicBezTo>
                  <a:cubicBezTo>
                    <a:pt x="12745" y="1845"/>
                    <a:pt x="12669" y="2324"/>
                    <a:pt x="15717" y="2970"/>
                  </a:cubicBezTo>
                  <a:cubicBezTo>
                    <a:pt x="18781" y="3616"/>
                    <a:pt x="21677" y="5699"/>
                    <a:pt x="21677" y="5699"/>
                  </a:cubicBezTo>
                  <a:close/>
                </a:path>
              </a:pathLst>
            </a:custGeom>
            <a:solidFill>
              <a:srgbClr val="231F20"/>
            </a:solidFill>
            <a:ln w="7575" cap="flat">
              <a:noFill/>
              <a:prstDash val="solid"/>
              <a:round/>
            </a:ln>
          </p:spPr>
          <p:txBody>
            <a:bodyPr rtlCol="0" anchor="ctr"/>
            <a:lstStyle/>
            <a:p>
              <a:endParaRPr lang="en-GB"/>
            </a:p>
          </p:txBody>
        </p:sp>
        <p:sp>
          <p:nvSpPr>
            <p:cNvPr id="861" name="Freeform: Shape 860">
              <a:extLst>
                <a:ext uri="{FF2B5EF4-FFF2-40B4-BE49-F238E27FC236}">
                  <a16:creationId xmlns:a16="http://schemas.microsoft.com/office/drawing/2014/main" id="{877B8851-8651-4696-BD3F-82D213543052}"/>
                </a:ext>
              </a:extLst>
            </p:cNvPr>
            <p:cNvSpPr/>
            <p:nvPr/>
          </p:nvSpPr>
          <p:spPr>
            <a:xfrm>
              <a:off x="6944805" y="3529184"/>
              <a:ext cx="23835" cy="15543"/>
            </a:xfrm>
            <a:custGeom>
              <a:avLst/>
              <a:gdLst>
                <a:gd name="connsiteX0" fmla="*/ 21358 w 23835"/>
                <a:gd name="connsiteY0" fmla="*/ 3797 h 15543"/>
                <a:gd name="connsiteX1" fmla="*/ 23129 w 23835"/>
                <a:gd name="connsiteY1" fmla="*/ 4367 h 15543"/>
                <a:gd name="connsiteX2" fmla="*/ 23775 w 23835"/>
                <a:gd name="connsiteY2" fmla="*/ 5652 h 15543"/>
                <a:gd name="connsiteX3" fmla="*/ 23775 w 23835"/>
                <a:gd name="connsiteY3" fmla="*/ 13854 h 15543"/>
                <a:gd name="connsiteX4" fmla="*/ 22650 w 23835"/>
                <a:gd name="connsiteY4" fmla="*/ 15382 h 15543"/>
                <a:gd name="connsiteX5" fmla="*/ 21921 w 23835"/>
                <a:gd name="connsiteY5" fmla="*/ 15541 h 15543"/>
                <a:gd name="connsiteX6" fmla="*/ 21198 w 23835"/>
                <a:gd name="connsiteY6" fmla="*/ 15625 h 15543"/>
                <a:gd name="connsiteX7" fmla="*/ 19108 w 23835"/>
                <a:gd name="connsiteY7" fmla="*/ 15146 h 15543"/>
                <a:gd name="connsiteX8" fmla="*/ 17018 w 23835"/>
                <a:gd name="connsiteY8" fmla="*/ 15541 h 15543"/>
                <a:gd name="connsiteX9" fmla="*/ 1648 w 23835"/>
                <a:gd name="connsiteY9" fmla="*/ 14986 h 15543"/>
                <a:gd name="connsiteX10" fmla="*/ 44 w 23835"/>
                <a:gd name="connsiteY10" fmla="*/ 12410 h 15543"/>
                <a:gd name="connsiteX11" fmla="*/ 766 w 23835"/>
                <a:gd name="connsiteY11" fmla="*/ 2437 h 15543"/>
                <a:gd name="connsiteX12" fmla="*/ 2058 w 23835"/>
                <a:gd name="connsiteY12" fmla="*/ 498 h 15543"/>
                <a:gd name="connsiteX13" fmla="*/ 4468 w 23835"/>
                <a:gd name="connsiteY13" fmla="*/ 339 h 15543"/>
                <a:gd name="connsiteX14" fmla="*/ 7843 w 23835"/>
                <a:gd name="connsiteY14" fmla="*/ 1631 h 15543"/>
                <a:gd name="connsiteX15" fmla="*/ 9614 w 23835"/>
                <a:gd name="connsiteY15" fmla="*/ 1547 h 15543"/>
                <a:gd name="connsiteX16" fmla="*/ 12677 w 23835"/>
                <a:gd name="connsiteY16" fmla="*/ 1714 h 15543"/>
                <a:gd name="connsiteX17" fmla="*/ 16136 w 23835"/>
                <a:gd name="connsiteY17" fmla="*/ 2596 h 15543"/>
                <a:gd name="connsiteX18" fmla="*/ 21358 w 23835"/>
                <a:gd name="connsiteY18" fmla="*/ 3797 h 15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835" h="15543">
                  <a:moveTo>
                    <a:pt x="21358" y="3797"/>
                  </a:moveTo>
                  <a:cubicBezTo>
                    <a:pt x="21358" y="3797"/>
                    <a:pt x="22004" y="4041"/>
                    <a:pt x="23129" y="4367"/>
                  </a:cubicBezTo>
                  <a:cubicBezTo>
                    <a:pt x="24262" y="4687"/>
                    <a:pt x="23775" y="5652"/>
                    <a:pt x="23775" y="5652"/>
                  </a:cubicBezTo>
                  <a:lnTo>
                    <a:pt x="23775" y="13854"/>
                  </a:lnTo>
                  <a:cubicBezTo>
                    <a:pt x="23775" y="15792"/>
                    <a:pt x="22970" y="15146"/>
                    <a:pt x="22650" y="15382"/>
                  </a:cubicBezTo>
                  <a:cubicBezTo>
                    <a:pt x="22323" y="15625"/>
                    <a:pt x="21921" y="15541"/>
                    <a:pt x="21921" y="15541"/>
                  </a:cubicBezTo>
                  <a:cubicBezTo>
                    <a:pt x="21921" y="15541"/>
                    <a:pt x="21761" y="15625"/>
                    <a:pt x="21198" y="15625"/>
                  </a:cubicBezTo>
                  <a:cubicBezTo>
                    <a:pt x="20636" y="15625"/>
                    <a:pt x="19997" y="15625"/>
                    <a:pt x="19108" y="15146"/>
                  </a:cubicBezTo>
                  <a:cubicBezTo>
                    <a:pt x="18226" y="14660"/>
                    <a:pt x="17018" y="15541"/>
                    <a:pt x="17018" y="15541"/>
                  </a:cubicBezTo>
                  <a:cubicBezTo>
                    <a:pt x="17018" y="15541"/>
                    <a:pt x="2780" y="15146"/>
                    <a:pt x="1648" y="14986"/>
                  </a:cubicBezTo>
                  <a:cubicBezTo>
                    <a:pt x="530" y="14819"/>
                    <a:pt x="44" y="12410"/>
                    <a:pt x="44" y="12410"/>
                  </a:cubicBezTo>
                  <a:cubicBezTo>
                    <a:pt x="44" y="12410"/>
                    <a:pt x="690" y="2916"/>
                    <a:pt x="766" y="2437"/>
                  </a:cubicBezTo>
                  <a:cubicBezTo>
                    <a:pt x="850" y="1950"/>
                    <a:pt x="926" y="1228"/>
                    <a:pt x="2058" y="498"/>
                  </a:cubicBezTo>
                  <a:cubicBezTo>
                    <a:pt x="3183" y="-224"/>
                    <a:pt x="3502" y="179"/>
                    <a:pt x="4468" y="339"/>
                  </a:cubicBezTo>
                  <a:cubicBezTo>
                    <a:pt x="5433" y="498"/>
                    <a:pt x="6801" y="1471"/>
                    <a:pt x="7843" y="1631"/>
                  </a:cubicBezTo>
                  <a:cubicBezTo>
                    <a:pt x="8892" y="1791"/>
                    <a:pt x="8489" y="1714"/>
                    <a:pt x="9614" y="1547"/>
                  </a:cubicBezTo>
                  <a:cubicBezTo>
                    <a:pt x="10739" y="1388"/>
                    <a:pt x="11149" y="1547"/>
                    <a:pt x="12677" y="1714"/>
                  </a:cubicBezTo>
                  <a:cubicBezTo>
                    <a:pt x="14198" y="1874"/>
                    <a:pt x="14608" y="2513"/>
                    <a:pt x="16136" y="2596"/>
                  </a:cubicBezTo>
                  <a:cubicBezTo>
                    <a:pt x="17656" y="2672"/>
                    <a:pt x="21358" y="3797"/>
                    <a:pt x="21358" y="3797"/>
                  </a:cubicBezTo>
                  <a:close/>
                </a:path>
              </a:pathLst>
            </a:custGeom>
            <a:solidFill>
              <a:srgbClr val="231F20"/>
            </a:solidFill>
            <a:ln w="7575" cap="flat">
              <a:noFill/>
              <a:prstDash val="solid"/>
              <a:round/>
            </a:ln>
          </p:spPr>
          <p:txBody>
            <a:bodyPr rtlCol="0" anchor="ctr"/>
            <a:lstStyle/>
            <a:p>
              <a:endParaRPr lang="en-GB"/>
            </a:p>
          </p:txBody>
        </p:sp>
        <p:sp>
          <p:nvSpPr>
            <p:cNvPr id="862" name="Freeform: Shape 861">
              <a:extLst>
                <a:ext uri="{FF2B5EF4-FFF2-40B4-BE49-F238E27FC236}">
                  <a16:creationId xmlns:a16="http://schemas.microsoft.com/office/drawing/2014/main" id="{FB60B9F6-81D5-4D14-B988-4D4E8EEA64BC}"/>
                </a:ext>
              </a:extLst>
            </p:cNvPr>
            <p:cNvSpPr/>
            <p:nvPr/>
          </p:nvSpPr>
          <p:spPr>
            <a:xfrm>
              <a:off x="6944473" y="3552229"/>
              <a:ext cx="25274" cy="15672"/>
            </a:xfrm>
            <a:custGeom>
              <a:avLst/>
              <a:gdLst>
                <a:gd name="connsiteX0" fmla="*/ 23059 w 25274"/>
                <a:gd name="connsiteY0" fmla="*/ 397 h 15672"/>
                <a:gd name="connsiteX1" fmla="*/ 24343 w 25274"/>
                <a:gd name="connsiteY1" fmla="*/ 556 h 15672"/>
                <a:gd name="connsiteX2" fmla="*/ 24990 w 25274"/>
                <a:gd name="connsiteY2" fmla="*/ 1848 h 15672"/>
                <a:gd name="connsiteX3" fmla="*/ 25233 w 25274"/>
                <a:gd name="connsiteY3" fmla="*/ 6592 h 15672"/>
                <a:gd name="connsiteX4" fmla="*/ 25149 w 25274"/>
                <a:gd name="connsiteY4" fmla="*/ 10613 h 15672"/>
                <a:gd name="connsiteX5" fmla="*/ 24663 w 25274"/>
                <a:gd name="connsiteY5" fmla="*/ 12141 h 15672"/>
                <a:gd name="connsiteX6" fmla="*/ 23302 w 25274"/>
                <a:gd name="connsiteY6" fmla="*/ 13106 h 15672"/>
                <a:gd name="connsiteX7" fmla="*/ 20322 w 25274"/>
                <a:gd name="connsiteY7" fmla="*/ 13433 h 15672"/>
                <a:gd name="connsiteX8" fmla="*/ 16225 w 25274"/>
                <a:gd name="connsiteY8" fmla="*/ 13676 h 15672"/>
                <a:gd name="connsiteX9" fmla="*/ 13322 w 25274"/>
                <a:gd name="connsiteY9" fmla="*/ 14071 h 15672"/>
                <a:gd name="connsiteX10" fmla="*/ 9787 w 25274"/>
                <a:gd name="connsiteY10" fmla="*/ 14718 h 15672"/>
                <a:gd name="connsiteX11" fmla="*/ 4717 w 25274"/>
                <a:gd name="connsiteY11" fmla="*/ 15759 h 15672"/>
                <a:gd name="connsiteX12" fmla="*/ 2543 w 25274"/>
                <a:gd name="connsiteY12" fmla="*/ 15440 h 15672"/>
                <a:gd name="connsiteX13" fmla="*/ 2702 w 25274"/>
                <a:gd name="connsiteY13" fmla="*/ 14155 h 15672"/>
                <a:gd name="connsiteX14" fmla="*/ 1182 w 25274"/>
                <a:gd name="connsiteY14" fmla="*/ 9252 h 15672"/>
                <a:gd name="connsiteX15" fmla="*/ 50 w 25274"/>
                <a:gd name="connsiteY15" fmla="*/ 2411 h 15672"/>
                <a:gd name="connsiteX16" fmla="*/ 1501 w 25274"/>
                <a:gd name="connsiteY16" fmla="*/ 321 h 15672"/>
                <a:gd name="connsiteX17" fmla="*/ 4398 w 25274"/>
                <a:gd name="connsiteY17" fmla="*/ 480 h 15672"/>
                <a:gd name="connsiteX18" fmla="*/ 6001 w 25274"/>
                <a:gd name="connsiteY18" fmla="*/ 883 h 15672"/>
                <a:gd name="connsiteX19" fmla="*/ 7294 w 25274"/>
                <a:gd name="connsiteY19" fmla="*/ 321 h 15672"/>
                <a:gd name="connsiteX20" fmla="*/ 10509 w 25274"/>
                <a:gd name="connsiteY20" fmla="*/ 153 h 15672"/>
                <a:gd name="connsiteX21" fmla="*/ 23059 w 25274"/>
                <a:gd name="connsiteY21" fmla="*/ 397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274" h="15672">
                  <a:moveTo>
                    <a:pt x="23059" y="397"/>
                  </a:moveTo>
                  <a:cubicBezTo>
                    <a:pt x="23059" y="397"/>
                    <a:pt x="23781" y="397"/>
                    <a:pt x="24343" y="556"/>
                  </a:cubicBezTo>
                  <a:cubicBezTo>
                    <a:pt x="24906" y="716"/>
                    <a:pt x="24746" y="1446"/>
                    <a:pt x="24990" y="1848"/>
                  </a:cubicBezTo>
                  <a:cubicBezTo>
                    <a:pt x="25233" y="2251"/>
                    <a:pt x="25073" y="6029"/>
                    <a:pt x="25233" y="6592"/>
                  </a:cubicBezTo>
                  <a:cubicBezTo>
                    <a:pt x="25392" y="7154"/>
                    <a:pt x="25309" y="9252"/>
                    <a:pt x="25149" y="10613"/>
                  </a:cubicBezTo>
                  <a:cubicBezTo>
                    <a:pt x="24990" y="11981"/>
                    <a:pt x="25073" y="11502"/>
                    <a:pt x="24663" y="12141"/>
                  </a:cubicBezTo>
                  <a:cubicBezTo>
                    <a:pt x="24267" y="12787"/>
                    <a:pt x="24267" y="12384"/>
                    <a:pt x="23302" y="13106"/>
                  </a:cubicBezTo>
                  <a:cubicBezTo>
                    <a:pt x="22337" y="13836"/>
                    <a:pt x="21531" y="13433"/>
                    <a:pt x="20322" y="13433"/>
                  </a:cubicBezTo>
                  <a:cubicBezTo>
                    <a:pt x="19114" y="13433"/>
                    <a:pt x="18392" y="13509"/>
                    <a:pt x="16225" y="13676"/>
                  </a:cubicBezTo>
                  <a:cubicBezTo>
                    <a:pt x="14044" y="13836"/>
                    <a:pt x="14933" y="13836"/>
                    <a:pt x="13322" y="14071"/>
                  </a:cubicBezTo>
                  <a:cubicBezTo>
                    <a:pt x="11718" y="14315"/>
                    <a:pt x="10349" y="14634"/>
                    <a:pt x="9787" y="14718"/>
                  </a:cubicBezTo>
                  <a:cubicBezTo>
                    <a:pt x="9224" y="14794"/>
                    <a:pt x="5682" y="15843"/>
                    <a:pt x="4717" y="15759"/>
                  </a:cubicBezTo>
                  <a:cubicBezTo>
                    <a:pt x="3751" y="15683"/>
                    <a:pt x="2543" y="15440"/>
                    <a:pt x="2543" y="15440"/>
                  </a:cubicBezTo>
                  <a:cubicBezTo>
                    <a:pt x="2543" y="15440"/>
                    <a:pt x="2702" y="14794"/>
                    <a:pt x="2702" y="14155"/>
                  </a:cubicBezTo>
                  <a:cubicBezTo>
                    <a:pt x="2702" y="13509"/>
                    <a:pt x="1501" y="11745"/>
                    <a:pt x="1182" y="9252"/>
                  </a:cubicBezTo>
                  <a:cubicBezTo>
                    <a:pt x="855" y="6751"/>
                    <a:pt x="133" y="4258"/>
                    <a:pt x="50" y="2411"/>
                  </a:cubicBezTo>
                  <a:cubicBezTo>
                    <a:pt x="-34" y="556"/>
                    <a:pt x="855" y="799"/>
                    <a:pt x="1501" y="321"/>
                  </a:cubicBezTo>
                  <a:cubicBezTo>
                    <a:pt x="2140" y="-166"/>
                    <a:pt x="3995" y="237"/>
                    <a:pt x="4398" y="480"/>
                  </a:cubicBezTo>
                  <a:cubicBezTo>
                    <a:pt x="4800" y="716"/>
                    <a:pt x="5120" y="959"/>
                    <a:pt x="6001" y="883"/>
                  </a:cubicBezTo>
                  <a:cubicBezTo>
                    <a:pt x="6891" y="799"/>
                    <a:pt x="6807" y="321"/>
                    <a:pt x="7294" y="321"/>
                  </a:cubicBezTo>
                  <a:cubicBezTo>
                    <a:pt x="7773" y="321"/>
                    <a:pt x="8898" y="321"/>
                    <a:pt x="10509" y="153"/>
                  </a:cubicBezTo>
                  <a:cubicBezTo>
                    <a:pt x="12113" y="-6"/>
                    <a:pt x="23059" y="397"/>
                    <a:pt x="23059" y="397"/>
                  </a:cubicBezTo>
                  <a:close/>
                </a:path>
              </a:pathLst>
            </a:custGeom>
            <a:solidFill>
              <a:srgbClr val="231F20"/>
            </a:solidFill>
            <a:ln w="7575" cap="flat">
              <a:noFill/>
              <a:prstDash val="solid"/>
              <a:round/>
            </a:ln>
          </p:spPr>
          <p:txBody>
            <a:bodyPr rtlCol="0" anchor="ctr"/>
            <a:lstStyle/>
            <a:p>
              <a:endParaRPr lang="en-GB"/>
            </a:p>
          </p:txBody>
        </p:sp>
        <p:sp>
          <p:nvSpPr>
            <p:cNvPr id="863" name="Freeform: Shape 862">
              <a:extLst>
                <a:ext uri="{FF2B5EF4-FFF2-40B4-BE49-F238E27FC236}">
                  <a16:creationId xmlns:a16="http://schemas.microsoft.com/office/drawing/2014/main" id="{0DA2B7FF-C904-4CCA-A1B1-4D13EBF3F976}"/>
                </a:ext>
              </a:extLst>
            </p:cNvPr>
            <p:cNvSpPr/>
            <p:nvPr/>
          </p:nvSpPr>
          <p:spPr>
            <a:xfrm>
              <a:off x="6948803" y="3573856"/>
              <a:ext cx="26198" cy="23820"/>
            </a:xfrm>
            <a:custGeom>
              <a:avLst/>
              <a:gdLst>
                <a:gd name="connsiteX0" fmla="*/ 21299 w 26198"/>
                <a:gd name="connsiteY0" fmla="*/ 505 h 23820"/>
                <a:gd name="connsiteX1" fmla="*/ 23397 w 26198"/>
                <a:gd name="connsiteY1" fmla="*/ 102 h 23820"/>
                <a:gd name="connsiteX2" fmla="*/ 23717 w 26198"/>
                <a:gd name="connsiteY2" fmla="*/ 2839 h 23820"/>
                <a:gd name="connsiteX3" fmla="*/ 25085 w 26198"/>
                <a:gd name="connsiteY3" fmla="*/ 7103 h 23820"/>
                <a:gd name="connsiteX4" fmla="*/ 26210 w 26198"/>
                <a:gd name="connsiteY4" fmla="*/ 12006 h 23820"/>
                <a:gd name="connsiteX5" fmla="*/ 24522 w 26198"/>
                <a:gd name="connsiteY5" fmla="*/ 13450 h 23820"/>
                <a:gd name="connsiteX6" fmla="*/ 5777 w 26198"/>
                <a:gd name="connsiteY6" fmla="*/ 23674 h 23820"/>
                <a:gd name="connsiteX7" fmla="*/ 2638 w 26198"/>
                <a:gd name="connsiteY7" fmla="*/ 22146 h 23820"/>
                <a:gd name="connsiteX8" fmla="*/ 1597 w 26198"/>
                <a:gd name="connsiteY8" fmla="*/ 17152 h 23820"/>
                <a:gd name="connsiteX9" fmla="*/ 61 w 26198"/>
                <a:gd name="connsiteY9" fmla="*/ 7742 h 23820"/>
                <a:gd name="connsiteX10" fmla="*/ 2478 w 26198"/>
                <a:gd name="connsiteY10" fmla="*/ 5492 h 23820"/>
                <a:gd name="connsiteX11" fmla="*/ 6583 w 26198"/>
                <a:gd name="connsiteY11" fmla="*/ 4040 h 23820"/>
                <a:gd name="connsiteX12" fmla="*/ 21299 w 26198"/>
                <a:gd name="connsiteY12" fmla="*/ 505 h 2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98" h="23820">
                  <a:moveTo>
                    <a:pt x="21299" y="505"/>
                  </a:moveTo>
                  <a:cubicBezTo>
                    <a:pt x="21299" y="505"/>
                    <a:pt x="22508" y="102"/>
                    <a:pt x="23397" y="102"/>
                  </a:cubicBezTo>
                  <a:cubicBezTo>
                    <a:pt x="24279" y="102"/>
                    <a:pt x="23557" y="2269"/>
                    <a:pt x="23717" y="2839"/>
                  </a:cubicBezTo>
                  <a:cubicBezTo>
                    <a:pt x="23876" y="3401"/>
                    <a:pt x="24918" y="6693"/>
                    <a:pt x="25085" y="7103"/>
                  </a:cubicBezTo>
                  <a:cubicBezTo>
                    <a:pt x="25244" y="7498"/>
                    <a:pt x="25883" y="10402"/>
                    <a:pt x="26210" y="12006"/>
                  </a:cubicBezTo>
                  <a:cubicBezTo>
                    <a:pt x="26529" y="13610"/>
                    <a:pt x="24522" y="13450"/>
                    <a:pt x="24522" y="13450"/>
                  </a:cubicBezTo>
                  <a:cubicBezTo>
                    <a:pt x="24522" y="13450"/>
                    <a:pt x="7944" y="22625"/>
                    <a:pt x="5777" y="23674"/>
                  </a:cubicBezTo>
                  <a:cubicBezTo>
                    <a:pt x="3603" y="24715"/>
                    <a:pt x="2638" y="22146"/>
                    <a:pt x="2638" y="22146"/>
                  </a:cubicBezTo>
                  <a:lnTo>
                    <a:pt x="1597" y="17152"/>
                  </a:lnTo>
                  <a:cubicBezTo>
                    <a:pt x="1597" y="17152"/>
                    <a:pt x="228" y="10151"/>
                    <a:pt x="61" y="7742"/>
                  </a:cubicBezTo>
                  <a:cubicBezTo>
                    <a:pt x="-98" y="5332"/>
                    <a:pt x="1027" y="5970"/>
                    <a:pt x="2478" y="5492"/>
                  </a:cubicBezTo>
                  <a:cubicBezTo>
                    <a:pt x="3930" y="5005"/>
                    <a:pt x="4166" y="5332"/>
                    <a:pt x="6583" y="4040"/>
                  </a:cubicBezTo>
                  <a:cubicBezTo>
                    <a:pt x="8993" y="2755"/>
                    <a:pt x="21299" y="505"/>
                    <a:pt x="21299" y="505"/>
                  </a:cubicBezTo>
                  <a:close/>
                </a:path>
              </a:pathLst>
            </a:custGeom>
            <a:solidFill>
              <a:srgbClr val="231F20"/>
            </a:solidFill>
            <a:ln w="7575" cap="flat">
              <a:noFill/>
              <a:prstDash val="solid"/>
              <a:round/>
            </a:ln>
          </p:spPr>
          <p:txBody>
            <a:bodyPr rtlCol="0" anchor="ctr"/>
            <a:lstStyle/>
            <a:p>
              <a:endParaRPr lang="en-GB"/>
            </a:p>
          </p:txBody>
        </p:sp>
        <p:sp>
          <p:nvSpPr>
            <p:cNvPr id="864" name="Freeform: Shape 863">
              <a:extLst>
                <a:ext uri="{FF2B5EF4-FFF2-40B4-BE49-F238E27FC236}">
                  <a16:creationId xmlns:a16="http://schemas.microsoft.com/office/drawing/2014/main" id="{77A92629-5EAE-40AD-AF95-E59D0371287B}"/>
                </a:ext>
              </a:extLst>
            </p:cNvPr>
            <p:cNvSpPr/>
            <p:nvPr/>
          </p:nvSpPr>
          <p:spPr>
            <a:xfrm>
              <a:off x="6969839" y="3679475"/>
              <a:ext cx="67862" cy="28982"/>
            </a:xfrm>
            <a:custGeom>
              <a:avLst/>
              <a:gdLst>
                <a:gd name="connsiteX0" fmla="*/ 17179 w 67862"/>
                <a:gd name="connsiteY0" fmla="*/ 4330 h 28982"/>
                <a:gd name="connsiteX1" fmla="*/ 16776 w 67862"/>
                <a:gd name="connsiteY1" fmla="*/ 4413 h 28982"/>
                <a:gd name="connsiteX2" fmla="*/ 18228 w 67862"/>
                <a:gd name="connsiteY2" fmla="*/ 3129 h 28982"/>
                <a:gd name="connsiteX3" fmla="*/ 20319 w 67862"/>
                <a:gd name="connsiteY3" fmla="*/ 2802 h 28982"/>
                <a:gd name="connsiteX4" fmla="*/ 23139 w 67862"/>
                <a:gd name="connsiteY4" fmla="*/ 5059 h 28982"/>
                <a:gd name="connsiteX5" fmla="*/ 27563 w 67862"/>
                <a:gd name="connsiteY5" fmla="*/ 6831 h 28982"/>
                <a:gd name="connsiteX6" fmla="*/ 33674 w 67862"/>
                <a:gd name="connsiteY6" fmla="*/ 6990 h 28982"/>
                <a:gd name="connsiteX7" fmla="*/ 39466 w 67862"/>
                <a:gd name="connsiteY7" fmla="*/ 5622 h 28982"/>
                <a:gd name="connsiteX8" fmla="*/ 42841 w 67862"/>
                <a:gd name="connsiteY8" fmla="*/ 2566 h 28982"/>
                <a:gd name="connsiteX9" fmla="*/ 45015 w 67862"/>
                <a:gd name="connsiteY9" fmla="*/ 468 h 28982"/>
                <a:gd name="connsiteX10" fmla="*/ 48231 w 67862"/>
                <a:gd name="connsiteY10" fmla="*/ 468 h 28982"/>
                <a:gd name="connsiteX11" fmla="*/ 64080 w 67862"/>
                <a:gd name="connsiteY11" fmla="*/ 5698 h 28982"/>
                <a:gd name="connsiteX12" fmla="*/ 67462 w 67862"/>
                <a:gd name="connsiteY12" fmla="*/ 6831 h 28982"/>
                <a:gd name="connsiteX13" fmla="*/ 67698 w 67862"/>
                <a:gd name="connsiteY13" fmla="*/ 8434 h 28982"/>
                <a:gd name="connsiteX14" fmla="*/ 66170 w 67862"/>
                <a:gd name="connsiteY14" fmla="*/ 12296 h 28982"/>
                <a:gd name="connsiteX15" fmla="*/ 54753 w 67862"/>
                <a:gd name="connsiteY15" fmla="*/ 22429 h 28982"/>
                <a:gd name="connsiteX16" fmla="*/ 37695 w 67862"/>
                <a:gd name="connsiteY16" fmla="*/ 28791 h 28982"/>
                <a:gd name="connsiteX17" fmla="*/ 19353 w 67862"/>
                <a:gd name="connsiteY17" fmla="*/ 28707 h 28982"/>
                <a:gd name="connsiteX18" fmla="*/ 4470 w 67862"/>
                <a:gd name="connsiteY18" fmla="*/ 20262 h 28982"/>
                <a:gd name="connsiteX19" fmla="*/ 373 w 67862"/>
                <a:gd name="connsiteY19" fmla="*/ 15519 h 28982"/>
                <a:gd name="connsiteX20" fmla="*/ 1011 w 67862"/>
                <a:gd name="connsiteY20" fmla="*/ 13748 h 28982"/>
                <a:gd name="connsiteX21" fmla="*/ 17179 w 67862"/>
                <a:gd name="connsiteY21" fmla="*/ 4330 h 28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7862" h="28982">
                  <a:moveTo>
                    <a:pt x="17179" y="4330"/>
                  </a:moveTo>
                  <a:cubicBezTo>
                    <a:pt x="17666" y="4254"/>
                    <a:pt x="16776" y="4413"/>
                    <a:pt x="16776" y="4413"/>
                  </a:cubicBezTo>
                  <a:cubicBezTo>
                    <a:pt x="16776" y="4413"/>
                    <a:pt x="17422" y="3524"/>
                    <a:pt x="18228" y="3129"/>
                  </a:cubicBezTo>
                  <a:cubicBezTo>
                    <a:pt x="19034" y="2726"/>
                    <a:pt x="19596" y="2726"/>
                    <a:pt x="20319" y="2802"/>
                  </a:cubicBezTo>
                  <a:cubicBezTo>
                    <a:pt x="21041" y="2885"/>
                    <a:pt x="21930" y="4011"/>
                    <a:pt x="23139" y="5059"/>
                  </a:cubicBezTo>
                  <a:cubicBezTo>
                    <a:pt x="24340" y="6101"/>
                    <a:pt x="25632" y="6344"/>
                    <a:pt x="27563" y="6831"/>
                  </a:cubicBezTo>
                  <a:cubicBezTo>
                    <a:pt x="29493" y="7309"/>
                    <a:pt x="30938" y="7066"/>
                    <a:pt x="33674" y="6990"/>
                  </a:cubicBezTo>
                  <a:cubicBezTo>
                    <a:pt x="36411" y="6907"/>
                    <a:pt x="37049" y="6260"/>
                    <a:pt x="39466" y="5622"/>
                  </a:cubicBezTo>
                  <a:cubicBezTo>
                    <a:pt x="41876" y="4976"/>
                    <a:pt x="42036" y="3767"/>
                    <a:pt x="42841" y="2566"/>
                  </a:cubicBezTo>
                  <a:cubicBezTo>
                    <a:pt x="43647" y="1358"/>
                    <a:pt x="43244" y="1190"/>
                    <a:pt x="45015" y="468"/>
                  </a:cubicBezTo>
                  <a:cubicBezTo>
                    <a:pt x="46787" y="-254"/>
                    <a:pt x="48231" y="468"/>
                    <a:pt x="48231" y="468"/>
                  </a:cubicBezTo>
                  <a:cubicBezTo>
                    <a:pt x="48231" y="468"/>
                    <a:pt x="62308" y="5295"/>
                    <a:pt x="64080" y="5698"/>
                  </a:cubicBezTo>
                  <a:cubicBezTo>
                    <a:pt x="65851" y="6101"/>
                    <a:pt x="66580" y="6420"/>
                    <a:pt x="67462" y="6831"/>
                  </a:cubicBezTo>
                  <a:cubicBezTo>
                    <a:pt x="68344" y="7226"/>
                    <a:pt x="67698" y="8434"/>
                    <a:pt x="67698" y="8434"/>
                  </a:cubicBezTo>
                  <a:cubicBezTo>
                    <a:pt x="67698" y="8434"/>
                    <a:pt x="66900" y="10608"/>
                    <a:pt x="66170" y="12296"/>
                  </a:cubicBezTo>
                  <a:cubicBezTo>
                    <a:pt x="65448" y="13983"/>
                    <a:pt x="58044" y="19373"/>
                    <a:pt x="54753" y="22429"/>
                  </a:cubicBezTo>
                  <a:cubicBezTo>
                    <a:pt x="51454" y="25492"/>
                    <a:pt x="41640" y="28145"/>
                    <a:pt x="37695" y="28791"/>
                  </a:cubicBezTo>
                  <a:cubicBezTo>
                    <a:pt x="33758" y="29429"/>
                    <a:pt x="23374" y="29027"/>
                    <a:pt x="19353" y="28707"/>
                  </a:cubicBezTo>
                  <a:cubicBezTo>
                    <a:pt x="15332" y="28388"/>
                    <a:pt x="5359" y="20908"/>
                    <a:pt x="4470" y="20262"/>
                  </a:cubicBezTo>
                  <a:cubicBezTo>
                    <a:pt x="3588" y="19616"/>
                    <a:pt x="1338" y="16401"/>
                    <a:pt x="373" y="15519"/>
                  </a:cubicBezTo>
                  <a:cubicBezTo>
                    <a:pt x="-593" y="14630"/>
                    <a:pt x="1011" y="13748"/>
                    <a:pt x="1011" y="13748"/>
                  </a:cubicBezTo>
                  <a:lnTo>
                    <a:pt x="17179" y="4330"/>
                  </a:lnTo>
                  <a:close/>
                </a:path>
              </a:pathLst>
            </a:custGeom>
            <a:solidFill>
              <a:srgbClr val="231F20"/>
            </a:solidFill>
            <a:ln w="7575" cap="flat">
              <a:noFill/>
              <a:prstDash val="solid"/>
              <a:round/>
            </a:ln>
          </p:spPr>
          <p:txBody>
            <a:bodyPr rtlCol="0" anchor="ctr"/>
            <a:lstStyle/>
            <a:p>
              <a:endParaRPr lang="en-GB"/>
            </a:p>
          </p:txBody>
        </p:sp>
        <p:sp>
          <p:nvSpPr>
            <p:cNvPr id="865" name="Freeform: Shape 864">
              <a:extLst>
                <a:ext uri="{FF2B5EF4-FFF2-40B4-BE49-F238E27FC236}">
                  <a16:creationId xmlns:a16="http://schemas.microsoft.com/office/drawing/2014/main" id="{152FA91E-AC46-436D-A6E1-49049ACA334C}"/>
                </a:ext>
              </a:extLst>
            </p:cNvPr>
            <p:cNvSpPr/>
            <p:nvPr/>
          </p:nvSpPr>
          <p:spPr>
            <a:xfrm>
              <a:off x="6957590" y="3633944"/>
              <a:ext cx="24537" cy="18253"/>
            </a:xfrm>
            <a:custGeom>
              <a:avLst/>
              <a:gdLst>
                <a:gd name="connsiteX0" fmla="*/ 21766 w 24537"/>
                <a:gd name="connsiteY0" fmla="*/ 445 h 18253"/>
                <a:gd name="connsiteX1" fmla="*/ 22899 w 24537"/>
                <a:gd name="connsiteY1" fmla="*/ 126 h 18253"/>
                <a:gd name="connsiteX2" fmla="*/ 23538 w 24537"/>
                <a:gd name="connsiteY2" fmla="*/ 1494 h 18253"/>
                <a:gd name="connsiteX3" fmla="*/ 24587 w 24537"/>
                <a:gd name="connsiteY3" fmla="*/ 13482 h 18253"/>
                <a:gd name="connsiteX4" fmla="*/ 22975 w 24537"/>
                <a:gd name="connsiteY4" fmla="*/ 14842 h 18253"/>
                <a:gd name="connsiteX5" fmla="*/ 3272 w 24537"/>
                <a:gd name="connsiteY5" fmla="*/ 18309 h 18253"/>
                <a:gd name="connsiteX6" fmla="*/ 1418 w 24537"/>
                <a:gd name="connsiteY6" fmla="*/ 17260 h 18253"/>
                <a:gd name="connsiteX7" fmla="*/ 49 w 24537"/>
                <a:gd name="connsiteY7" fmla="*/ 3904 h 18253"/>
                <a:gd name="connsiteX8" fmla="*/ 1661 w 24537"/>
                <a:gd name="connsiteY8" fmla="*/ 2703 h 18253"/>
                <a:gd name="connsiteX9" fmla="*/ 21766 w 24537"/>
                <a:gd name="connsiteY9" fmla="*/ 445 h 1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37" h="18253">
                  <a:moveTo>
                    <a:pt x="21766" y="445"/>
                  </a:moveTo>
                  <a:cubicBezTo>
                    <a:pt x="21766" y="445"/>
                    <a:pt x="22093" y="126"/>
                    <a:pt x="22899" y="126"/>
                  </a:cubicBezTo>
                  <a:cubicBezTo>
                    <a:pt x="23705" y="126"/>
                    <a:pt x="23538" y="1494"/>
                    <a:pt x="23538" y="1494"/>
                  </a:cubicBezTo>
                  <a:cubicBezTo>
                    <a:pt x="23538" y="1494"/>
                    <a:pt x="24587" y="12273"/>
                    <a:pt x="24587" y="13482"/>
                  </a:cubicBezTo>
                  <a:cubicBezTo>
                    <a:pt x="24587" y="14683"/>
                    <a:pt x="22975" y="14842"/>
                    <a:pt x="22975" y="14842"/>
                  </a:cubicBezTo>
                  <a:cubicBezTo>
                    <a:pt x="22975" y="14842"/>
                    <a:pt x="4876" y="17906"/>
                    <a:pt x="3272" y="18309"/>
                  </a:cubicBezTo>
                  <a:cubicBezTo>
                    <a:pt x="1661" y="18711"/>
                    <a:pt x="1418" y="17260"/>
                    <a:pt x="1418" y="17260"/>
                  </a:cubicBezTo>
                  <a:cubicBezTo>
                    <a:pt x="1418" y="17260"/>
                    <a:pt x="49" y="5189"/>
                    <a:pt x="49" y="3904"/>
                  </a:cubicBezTo>
                  <a:cubicBezTo>
                    <a:pt x="49" y="2619"/>
                    <a:pt x="1661" y="2703"/>
                    <a:pt x="1661" y="2703"/>
                  </a:cubicBezTo>
                  <a:lnTo>
                    <a:pt x="21766" y="445"/>
                  </a:lnTo>
                  <a:close/>
                </a:path>
              </a:pathLst>
            </a:custGeom>
            <a:solidFill>
              <a:srgbClr val="231F20"/>
            </a:solidFill>
            <a:ln w="7575" cap="flat">
              <a:noFill/>
              <a:prstDash val="solid"/>
              <a:round/>
            </a:ln>
          </p:spPr>
          <p:txBody>
            <a:bodyPr rtlCol="0" anchor="ctr"/>
            <a:lstStyle/>
            <a:p>
              <a:endParaRPr lang="en-GB"/>
            </a:p>
          </p:txBody>
        </p:sp>
        <p:sp>
          <p:nvSpPr>
            <p:cNvPr id="866" name="Freeform: Shape 865">
              <a:extLst>
                <a:ext uri="{FF2B5EF4-FFF2-40B4-BE49-F238E27FC236}">
                  <a16:creationId xmlns:a16="http://schemas.microsoft.com/office/drawing/2014/main" id="{6A86EE2E-A244-4F9D-A5A8-DDD7DCDD6565}"/>
                </a:ext>
              </a:extLst>
            </p:cNvPr>
            <p:cNvSpPr/>
            <p:nvPr/>
          </p:nvSpPr>
          <p:spPr>
            <a:xfrm>
              <a:off x="6959341" y="3654444"/>
              <a:ext cx="24881" cy="14531"/>
            </a:xfrm>
            <a:custGeom>
              <a:avLst/>
              <a:gdLst>
                <a:gd name="connsiteX0" fmla="*/ 21066 w 24881"/>
                <a:gd name="connsiteY0" fmla="*/ 956 h 14531"/>
                <a:gd name="connsiteX1" fmla="*/ 22996 w 24881"/>
                <a:gd name="connsiteY1" fmla="*/ 150 h 14531"/>
                <a:gd name="connsiteX2" fmla="*/ 24448 w 24881"/>
                <a:gd name="connsiteY2" fmla="*/ 1678 h 14531"/>
                <a:gd name="connsiteX3" fmla="*/ 24844 w 24881"/>
                <a:gd name="connsiteY3" fmla="*/ 5540 h 14531"/>
                <a:gd name="connsiteX4" fmla="*/ 24608 w 24881"/>
                <a:gd name="connsiteY4" fmla="*/ 9318 h 14531"/>
                <a:gd name="connsiteX5" fmla="*/ 19378 w 24881"/>
                <a:gd name="connsiteY5" fmla="*/ 10929 h 14531"/>
                <a:gd name="connsiteX6" fmla="*/ 6266 w 24881"/>
                <a:gd name="connsiteY6" fmla="*/ 14464 h 14531"/>
                <a:gd name="connsiteX7" fmla="*/ 2480 w 24881"/>
                <a:gd name="connsiteY7" fmla="*/ 14304 h 14531"/>
                <a:gd name="connsiteX8" fmla="*/ 1120 w 24881"/>
                <a:gd name="connsiteY8" fmla="*/ 12054 h 14531"/>
                <a:gd name="connsiteX9" fmla="*/ 71 w 24881"/>
                <a:gd name="connsiteY9" fmla="*/ 6345 h 14531"/>
                <a:gd name="connsiteX10" fmla="*/ 1120 w 24881"/>
                <a:gd name="connsiteY10" fmla="*/ 4894 h 14531"/>
                <a:gd name="connsiteX11" fmla="*/ 4092 w 24881"/>
                <a:gd name="connsiteY11" fmla="*/ 4491 h 14531"/>
                <a:gd name="connsiteX12" fmla="*/ 21066 w 24881"/>
                <a:gd name="connsiteY12" fmla="*/ 956 h 1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81" h="14531">
                  <a:moveTo>
                    <a:pt x="21066" y="956"/>
                  </a:moveTo>
                  <a:cubicBezTo>
                    <a:pt x="21066" y="956"/>
                    <a:pt x="22031" y="310"/>
                    <a:pt x="22996" y="150"/>
                  </a:cubicBezTo>
                  <a:cubicBezTo>
                    <a:pt x="23962" y="-9"/>
                    <a:pt x="24205" y="1032"/>
                    <a:pt x="24448" y="1678"/>
                  </a:cubicBezTo>
                  <a:cubicBezTo>
                    <a:pt x="24684" y="2317"/>
                    <a:pt x="24608" y="3769"/>
                    <a:pt x="24844" y="5540"/>
                  </a:cubicBezTo>
                  <a:cubicBezTo>
                    <a:pt x="25087" y="7311"/>
                    <a:pt x="24768" y="8512"/>
                    <a:pt x="24608" y="9318"/>
                  </a:cubicBezTo>
                  <a:cubicBezTo>
                    <a:pt x="24448" y="10123"/>
                    <a:pt x="21795" y="10359"/>
                    <a:pt x="19378" y="10929"/>
                  </a:cubicBezTo>
                  <a:cubicBezTo>
                    <a:pt x="16961" y="11491"/>
                    <a:pt x="7794" y="14144"/>
                    <a:pt x="6266" y="14464"/>
                  </a:cubicBezTo>
                  <a:cubicBezTo>
                    <a:pt x="4738" y="14791"/>
                    <a:pt x="3051" y="14707"/>
                    <a:pt x="2480" y="14304"/>
                  </a:cubicBezTo>
                  <a:cubicBezTo>
                    <a:pt x="1918" y="13901"/>
                    <a:pt x="1363" y="13019"/>
                    <a:pt x="1120" y="12054"/>
                  </a:cubicBezTo>
                  <a:cubicBezTo>
                    <a:pt x="877" y="11089"/>
                    <a:pt x="230" y="7949"/>
                    <a:pt x="71" y="6345"/>
                  </a:cubicBezTo>
                  <a:cubicBezTo>
                    <a:pt x="-89" y="4734"/>
                    <a:pt x="717" y="5137"/>
                    <a:pt x="1120" y="4894"/>
                  </a:cubicBezTo>
                  <a:cubicBezTo>
                    <a:pt x="1523" y="4650"/>
                    <a:pt x="2807" y="4574"/>
                    <a:pt x="4092" y="4491"/>
                  </a:cubicBezTo>
                  <a:cubicBezTo>
                    <a:pt x="5377" y="4415"/>
                    <a:pt x="21066" y="956"/>
                    <a:pt x="21066" y="956"/>
                  </a:cubicBezTo>
                  <a:close/>
                </a:path>
              </a:pathLst>
            </a:custGeom>
            <a:solidFill>
              <a:srgbClr val="231F20"/>
            </a:solidFill>
            <a:ln w="7575" cap="flat">
              <a:noFill/>
              <a:prstDash val="solid"/>
              <a:round/>
            </a:ln>
          </p:spPr>
          <p:txBody>
            <a:bodyPr rtlCol="0" anchor="ctr"/>
            <a:lstStyle/>
            <a:p>
              <a:endParaRPr lang="en-GB"/>
            </a:p>
          </p:txBody>
        </p:sp>
        <p:sp>
          <p:nvSpPr>
            <p:cNvPr id="867" name="Freeform: Shape 866">
              <a:extLst>
                <a:ext uri="{FF2B5EF4-FFF2-40B4-BE49-F238E27FC236}">
                  <a16:creationId xmlns:a16="http://schemas.microsoft.com/office/drawing/2014/main" id="{17A8E436-2646-4886-9F22-D53C413F0522}"/>
                </a:ext>
              </a:extLst>
            </p:cNvPr>
            <p:cNvSpPr/>
            <p:nvPr/>
          </p:nvSpPr>
          <p:spPr>
            <a:xfrm>
              <a:off x="6962480" y="3670788"/>
              <a:ext cx="23981" cy="17456"/>
            </a:xfrm>
            <a:custGeom>
              <a:avLst/>
              <a:gdLst>
                <a:gd name="connsiteX0" fmla="*/ 21151 w 23981"/>
                <a:gd name="connsiteY0" fmla="*/ 141 h 17456"/>
                <a:gd name="connsiteX1" fmla="*/ 22998 w 23981"/>
                <a:gd name="connsiteY1" fmla="*/ 544 h 17456"/>
                <a:gd name="connsiteX2" fmla="*/ 23804 w 23981"/>
                <a:gd name="connsiteY2" fmla="*/ 3684 h 17456"/>
                <a:gd name="connsiteX3" fmla="*/ 23720 w 23981"/>
                <a:gd name="connsiteY3" fmla="*/ 6336 h 17456"/>
                <a:gd name="connsiteX4" fmla="*/ 20505 w 23981"/>
                <a:gd name="connsiteY4" fmla="*/ 7940 h 17456"/>
                <a:gd name="connsiteX5" fmla="*/ 11733 w 23981"/>
                <a:gd name="connsiteY5" fmla="*/ 13254 h 17456"/>
                <a:gd name="connsiteX6" fmla="*/ 5143 w 23981"/>
                <a:gd name="connsiteY6" fmla="*/ 17434 h 17456"/>
                <a:gd name="connsiteX7" fmla="*/ 3372 w 23981"/>
                <a:gd name="connsiteY7" fmla="*/ 16074 h 17456"/>
                <a:gd name="connsiteX8" fmla="*/ 149 w 23981"/>
                <a:gd name="connsiteY8" fmla="*/ 8267 h 17456"/>
                <a:gd name="connsiteX9" fmla="*/ 1114 w 23981"/>
                <a:gd name="connsiteY9" fmla="*/ 5934 h 17456"/>
                <a:gd name="connsiteX10" fmla="*/ 21151 w 23981"/>
                <a:gd name="connsiteY10" fmla="*/ 141 h 17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81" h="17456">
                  <a:moveTo>
                    <a:pt x="21151" y="141"/>
                  </a:moveTo>
                  <a:cubicBezTo>
                    <a:pt x="21151" y="141"/>
                    <a:pt x="22033" y="141"/>
                    <a:pt x="22998" y="544"/>
                  </a:cubicBezTo>
                  <a:cubicBezTo>
                    <a:pt x="23964" y="947"/>
                    <a:pt x="23318" y="1829"/>
                    <a:pt x="23804" y="3684"/>
                  </a:cubicBezTo>
                  <a:cubicBezTo>
                    <a:pt x="24283" y="5531"/>
                    <a:pt x="23888" y="5774"/>
                    <a:pt x="23720" y="6336"/>
                  </a:cubicBezTo>
                  <a:cubicBezTo>
                    <a:pt x="23561" y="6899"/>
                    <a:pt x="21957" y="7781"/>
                    <a:pt x="20505" y="7940"/>
                  </a:cubicBezTo>
                  <a:cubicBezTo>
                    <a:pt x="19053" y="8108"/>
                    <a:pt x="14226" y="11483"/>
                    <a:pt x="11733" y="13254"/>
                  </a:cubicBezTo>
                  <a:cubicBezTo>
                    <a:pt x="9240" y="15025"/>
                    <a:pt x="5865" y="16955"/>
                    <a:pt x="5143" y="17434"/>
                  </a:cubicBezTo>
                  <a:cubicBezTo>
                    <a:pt x="4413" y="17921"/>
                    <a:pt x="4656" y="17275"/>
                    <a:pt x="3372" y="16074"/>
                  </a:cubicBezTo>
                  <a:cubicBezTo>
                    <a:pt x="2079" y="14865"/>
                    <a:pt x="635" y="9795"/>
                    <a:pt x="149" y="8267"/>
                  </a:cubicBezTo>
                  <a:cubicBezTo>
                    <a:pt x="-330" y="6739"/>
                    <a:pt x="1114" y="5934"/>
                    <a:pt x="1114" y="5934"/>
                  </a:cubicBezTo>
                  <a:lnTo>
                    <a:pt x="21151" y="141"/>
                  </a:lnTo>
                  <a:close/>
                </a:path>
              </a:pathLst>
            </a:custGeom>
            <a:solidFill>
              <a:srgbClr val="231F20"/>
            </a:solidFill>
            <a:ln w="7575" cap="flat">
              <a:noFill/>
              <a:prstDash val="solid"/>
              <a:round/>
            </a:ln>
          </p:spPr>
          <p:txBody>
            <a:bodyPr rtlCol="0" anchor="ctr"/>
            <a:lstStyle/>
            <a:p>
              <a:endParaRPr lang="en-GB"/>
            </a:p>
          </p:txBody>
        </p:sp>
        <p:sp>
          <p:nvSpPr>
            <p:cNvPr id="868" name="Freeform: Shape 867">
              <a:extLst>
                <a:ext uri="{FF2B5EF4-FFF2-40B4-BE49-F238E27FC236}">
                  <a16:creationId xmlns:a16="http://schemas.microsoft.com/office/drawing/2014/main" id="{87D374E2-B617-4DFF-8B5A-218E0EB58AFB}"/>
                </a:ext>
              </a:extLst>
            </p:cNvPr>
            <p:cNvSpPr/>
            <p:nvPr/>
          </p:nvSpPr>
          <p:spPr>
            <a:xfrm>
              <a:off x="7016690" y="3666151"/>
              <a:ext cx="23614" cy="12748"/>
            </a:xfrm>
            <a:custGeom>
              <a:avLst/>
              <a:gdLst>
                <a:gd name="connsiteX0" fmla="*/ 22788 w 23614"/>
                <a:gd name="connsiteY0" fmla="*/ 435 h 12748"/>
                <a:gd name="connsiteX1" fmla="*/ 23510 w 23614"/>
                <a:gd name="connsiteY1" fmla="*/ 2282 h 12748"/>
                <a:gd name="connsiteX2" fmla="*/ 23677 w 23614"/>
                <a:gd name="connsiteY2" fmla="*/ 6546 h 12748"/>
                <a:gd name="connsiteX3" fmla="*/ 23510 w 23614"/>
                <a:gd name="connsiteY3" fmla="*/ 11297 h 12748"/>
                <a:gd name="connsiteX4" fmla="*/ 23031 w 23614"/>
                <a:gd name="connsiteY4" fmla="*/ 12817 h 12748"/>
                <a:gd name="connsiteX5" fmla="*/ 1063 w 23614"/>
                <a:gd name="connsiteY5" fmla="*/ 7268 h 12748"/>
                <a:gd name="connsiteX6" fmla="*/ 182 w 23614"/>
                <a:gd name="connsiteY6" fmla="*/ 5657 h 12748"/>
                <a:gd name="connsiteX7" fmla="*/ 425 w 23614"/>
                <a:gd name="connsiteY7" fmla="*/ 1636 h 12748"/>
                <a:gd name="connsiteX8" fmla="*/ 1307 w 23614"/>
                <a:gd name="connsiteY8" fmla="*/ 267 h 12748"/>
                <a:gd name="connsiteX9" fmla="*/ 2599 w 23614"/>
                <a:gd name="connsiteY9" fmla="*/ 511 h 12748"/>
                <a:gd name="connsiteX10" fmla="*/ 22788 w 23614"/>
                <a:gd name="connsiteY10" fmla="*/ 435 h 12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 h="12748">
                  <a:moveTo>
                    <a:pt x="22788" y="435"/>
                  </a:moveTo>
                  <a:cubicBezTo>
                    <a:pt x="23191" y="594"/>
                    <a:pt x="23267" y="1636"/>
                    <a:pt x="23510" y="2282"/>
                  </a:cubicBezTo>
                  <a:cubicBezTo>
                    <a:pt x="23753" y="2928"/>
                    <a:pt x="23677" y="4935"/>
                    <a:pt x="23677" y="6546"/>
                  </a:cubicBezTo>
                  <a:cubicBezTo>
                    <a:pt x="23677" y="8150"/>
                    <a:pt x="23510" y="9199"/>
                    <a:pt x="23510" y="11297"/>
                  </a:cubicBezTo>
                  <a:cubicBezTo>
                    <a:pt x="23510" y="13380"/>
                    <a:pt x="23031" y="12817"/>
                    <a:pt x="23031" y="12817"/>
                  </a:cubicBezTo>
                  <a:cubicBezTo>
                    <a:pt x="23031" y="12817"/>
                    <a:pt x="2515" y="7512"/>
                    <a:pt x="1063" y="7268"/>
                  </a:cubicBezTo>
                  <a:cubicBezTo>
                    <a:pt x="-381" y="7025"/>
                    <a:pt x="182" y="6143"/>
                    <a:pt x="182" y="5657"/>
                  </a:cubicBezTo>
                  <a:cubicBezTo>
                    <a:pt x="182" y="5178"/>
                    <a:pt x="265" y="2525"/>
                    <a:pt x="425" y="1636"/>
                  </a:cubicBezTo>
                  <a:cubicBezTo>
                    <a:pt x="584" y="754"/>
                    <a:pt x="744" y="678"/>
                    <a:pt x="1307" y="267"/>
                  </a:cubicBezTo>
                  <a:cubicBezTo>
                    <a:pt x="1869" y="-128"/>
                    <a:pt x="2599" y="511"/>
                    <a:pt x="2599" y="511"/>
                  </a:cubicBezTo>
                  <a:lnTo>
                    <a:pt x="22788" y="435"/>
                  </a:lnTo>
                  <a:close/>
                </a:path>
              </a:pathLst>
            </a:custGeom>
            <a:solidFill>
              <a:srgbClr val="231F20"/>
            </a:solidFill>
            <a:ln w="7575" cap="flat">
              <a:noFill/>
              <a:prstDash val="solid"/>
              <a:round/>
            </a:ln>
          </p:spPr>
          <p:txBody>
            <a:bodyPr rtlCol="0" anchor="ctr"/>
            <a:lstStyle/>
            <a:p>
              <a:endParaRPr lang="en-GB"/>
            </a:p>
          </p:txBody>
        </p:sp>
        <p:sp>
          <p:nvSpPr>
            <p:cNvPr id="869" name="Freeform: Shape 868">
              <a:extLst>
                <a:ext uri="{FF2B5EF4-FFF2-40B4-BE49-F238E27FC236}">
                  <a16:creationId xmlns:a16="http://schemas.microsoft.com/office/drawing/2014/main" id="{D0A47150-B429-40B7-8682-111C616894F4}"/>
                </a:ext>
              </a:extLst>
            </p:cNvPr>
            <p:cNvSpPr/>
            <p:nvPr/>
          </p:nvSpPr>
          <p:spPr>
            <a:xfrm>
              <a:off x="7015406" y="3648744"/>
              <a:ext cx="24684" cy="11039"/>
            </a:xfrm>
            <a:custGeom>
              <a:avLst/>
              <a:gdLst>
                <a:gd name="connsiteX0" fmla="*/ 20856 w 24684"/>
                <a:gd name="connsiteY0" fmla="*/ 131 h 11039"/>
                <a:gd name="connsiteX1" fmla="*/ 23106 w 24684"/>
                <a:gd name="connsiteY1" fmla="*/ 1013 h 11039"/>
                <a:gd name="connsiteX2" fmla="*/ 23828 w 24684"/>
                <a:gd name="connsiteY2" fmla="*/ 3589 h 11039"/>
                <a:gd name="connsiteX3" fmla="*/ 24634 w 24684"/>
                <a:gd name="connsiteY3" fmla="*/ 8500 h 11039"/>
                <a:gd name="connsiteX4" fmla="*/ 23669 w 24684"/>
                <a:gd name="connsiteY4" fmla="*/ 10666 h 11039"/>
                <a:gd name="connsiteX5" fmla="*/ 18036 w 24684"/>
                <a:gd name="connsiteY5" fmla="*/ 10666 h 11039"/>
                <a:gd name="connsiteX6" fmla="*/ 11278 w 24684"/>
                <a:gd name="connsiteY6" fmla="*/ 10833 h 11039"/>
                <a:gd name="connsiteX7" fmla="*/ 5403 w 24684"/>
                <a:gd name="connsiteY7" fmla="*/ 11153 h 11039"/>
                <a:gd name="connsiteX8" fmla="*/ 1305 w 24684"/>
                <a:gd name="connsiteY8" fmla="*/ 10347 h 11039"/>
                <a:gd name="connsiteX9" fmla="*/ 180 w 24684"/>
                <a:gd name="connsiteY9" fmla="*/ 7451 h 11039"/>
                <a:gd name="connsiteX10" fmla="*/ 97 w 24684"/>
                <a:gd name="connsiteY10" fmla="*/ 3430 h 11039"/>
                <a:gd name="connsiteX11" fmla="*/ 1701 w 24684"/>
                <a:gd name="connsiteY11" fmla="*/ 2145 h 11039"/>
                <a:gd name="connsiteX12" fmla="*/ 5813 w 24684"/>
                <a:gd name="connsiteY12" fmla="*/ 1818 h 11039"/>
                <a:gd name="connsiteX13" fmla="*/ 11362 w 24684"/>
                <a:gd name="connsiteY13" fmla="*/ 693 h 11039"/>
                <a:gd name="connsiteX14" fmla="*/ 20856 w 24684"/>
                <a:gd name="connsiteY14" fmla="*/ 131 h 1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684" h="11039">
                  <a:moveTo>
                    <a:pt x="20856" y="131"/>
                  </a:moveTo>
                  <a:cubicBezTo>
                    <a:pt x="20856" y="131"/>
                    <a:pt x="22460" y="458"/>
                    <a:pt x="23106" y="1013"/>
                  </a:cubicBezTo>
                  <a:cubicBezTo>
                    <a:pt x="23745" y="1583"/>
                    <a:pt x="23509" y="2464"/>
                    <a:pt x="23828" y="3589"/>
                  </a:cubicBezTo>
                  <a:cubicBezTo>
                    <a:pt x="24148" y="4714"/>
                    <a:pt x="24072" y="6007"/>
                    <a:pt x="24634" y="8500"/>
                  </a:cubicBezTo>
                  <a:cubicBezTo>
                    <a:pt x="25197" y="10993"/>
                    <a:pt x="23669" y="10666"/>
                    <a:pt x="23669" y="10666"/>
                  </a:cubicBezTo>
                  <a:lnTo>
                    <a:pt x="18036" y="10666"/>
                  </a:lnTo>
                  <a:cubicBezTo>
                    <a:pt x="17230" y="10666"/>
                    <a:pt x="14175" y="10666"/>
                    <a:pt x="11278" y="10833"/>
                  </a:cubicBezTo>
                  <a:cubicBezTo>
                    <a:pt x="8382" y="10993"/>
                    <a:pt x="8063" y="10993"/>
                    <a:pt x="5403" y="11153"/>
                  </a:cubicBezTo>
                  <a:cubicBezTo>
                    <a:pt x="2750" y="11312"/>
                    <a:pt x="1305" y="10347"/>
                    <a:pt x="1305" y="10347"/>
                  </a:cubicBezTo>
                  <a:cubicBezTo>
                    <a:pt x="1305" y="10347"/>
                    <a:pt x="180" y="8979"/>
                    <a:pt x="180" y="7451"/>
                  </a:cubicBezTo>
                  <a:cubicBezTo>
                    <a:pt x="180" y="5923"/>
                    <a:pt x="13" y="4555"/>
                    <a:pt x="97" y="3430"/>
                  </a:cubicBezTo>
                  <a:cubicBezTo>
                    <a:pt x="180" y="2305"/>
                    <a:pt x="1701" y="2145"/>
                    <a:pt x="1701" y="2145"/>
                  </a:cubicBezTo>
                  <a:cubicBezTo>
                    <a:pt x="1701" y="2145"/>
                    <a:pt x="4437" y="1902"/>
                    <a:pt x="5813" y="1818"/>
                  </a:cubicBezTo>
                  <a:cubicBezTo>
                    <a:pt x="7174" y="1742"/>
                    <a:pt x="8306" y="1180"/>
                    <a:pt x="11362" y="693"/>
                  </a:cubicBezTo>
                  <a:cubicBezTo>
                    <a:pt x="14418" y="214"/>
                    <a:pt x="20856" y="131"/>
                    <a:pt x="20856" y="131"/>
                  </a:cubicBezTo>
                  <a:close/>
                </a:path>
              </a:pathLst>
            </a:custGeom>
            <a:solidFill>
              <a:srgbClr val="231F20"/>
            </a:solidFill>
            <a:ln w="7575" cap="flat">
              <a:noFill/>
              <a:prstDash val="solid"/>
              <a:round/>
            </a:ln>
          </p:spPr>
          <p:txBody>
            <a:bodyPr rtlCol="0" anchor="ctr"/>
            <a:lstStyle/>
            <a:p>
              <a:endParaRPr lang="en-GB"/>
            </a:p>
          </p:txBody>
        </p:sp>
        <p:sp>
          <p:nvSpPr>
            <p:cNvPr id="870" name="Freeform: Shape 869">
              <a:extLst>
                <a:ext uri="{FF2B5EF4-FFF2-40B4-BE49-F238E27FC236}">
                  <a16:creationId xmlns:a16="http://schemas.microsoft.com/office/drawing/2014/main" id="{7CF54037-0188-4DE1-8C21-01D05684E730}"/>
                </a:ext>
              </a:extLst>
            </p:cNvPr>
            <p:cNvSpPr/>
            <p:nvPr/>
          </p:nvSpPr>
          <p:spPr>
            <a:xfrm>
              <a:off x="7013011" y="3626062"/>
              <a:ext cx="24059" cy="16890"/>
            </a:xfrm>
            <a:custGeom>
              <a:avLst/>
              <a:gdLst>
                <a:gd name="connsiteX0" fmla="*/ 19380 w 24059"/>
                <a:gd name="connsiteY0" fmla="*/ 123 h 16890"/>
                <a:gd name="connsiteX1" fmla="*/ 19783 w 24059"/>
                <a:gd name="connsiteY1" fmla="*/ 2532 h 16890"/>
                <a:gd name="connsiteX2" fmla="*/ 20992 w 24059"/>
                <a:gd name="connsiteY2" fmla="*/ 5025 h 16890"/>
                <a:gd name="connsiteX3" fmla="*/ 22117 w 24059"/>
                <a:gd name="connsiteY3" fmla="*/ 8081 h 16890"/>
                <a:gd name="connsiteX4" fmla="*/ 23569 w 24059"/>
                <a:gd name="connsiteY4" fmla="*/ 12832 h 16890"/>
                <a:gd name="connsiteX5" fmla="*/ 23888 w 24059"/>
                <a:gd name="connsiteY5" fmla="*/ 15888 h 16890"/>
                <a:gd name="connsiteX6" fmla="*/ 1525 w 24059"/>
                <a:gd name="connsiteY6" fmla="*/ 17013 h 16890"/>
                <a:gd name="connsiteX7" fmla="*/ 719 w 24059"/>
                <a:gd name="connsiteY7" fmla="*/ 10985 h 16890"/>
                <a:gd name="connsiteX8" fmla="*/ 81 w 24059"/>
                <a:gd name="connsiteY8" fmla="*/ 5672 h 16890"/>
                <a:gd name="connsiteX9" fmla="*/ 1525 w 24059"/>
                <a:gd name="connsiteY9" fmla="*/ 3019 h 16890"/>
                <a:gd name="connsiteX10" fmla="*/ 4094 w 24059"/>
                <a:gd name="connsiteY10" fmla="*/ 2213 h 16890"/>
                <a:gd name="connsiteX11" fmla="*/ 7560 w 24059"/>
                <a:gd name="connsiteY11" fmla="*/ 1407 h 16890"/>
                <a:gd name="connsiteX12" fmla="*/ 10213 w 24059"/>
                <a:gd name="connsiteY12" fmla="*/ 1567 h 16890"/>
                <a:gd name="connsiteX13" fmla="*/ 18179 w 24059"/>
                <a:gd name="connsiteY13" fmla="*/ 199 h 16890"/>
                <a:gd name="connsiteX14" fmla="*/ 19380 w 24059"/>
                <a:gd name="connsiteY14" fmla="*/ 123 h 1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59" h="16890">
                  <a:moveTo>
                    <a:pt x="19380" y="123"/>
                  </a:moveTo>
                  <a:cubicBezTo>
                    <a:pt x="19380" y="123"/>
                    <a:pt x="19624" y="1970"/>
                    <a:pt x="19783" y="2532"/>
                  </a:cubicBezTo>
                  <a:cubicBezTo>
                    <a:pt x="19943" y="3095"/>
                    <a:pt x="20429" y="4303"/>
                    <a:pt x="20992" y="5025"/>
                  </a:cubicBezTo>
                  <a:cubicBezTo>
                    <a:pt x="21554" y="5755"/>
                    <a:pt x="21874" y="6713"/>
                    <a:pt x="22117" y="8081"/>
                  </a:cubicBezTo>
                  <a:cubicBezTo>
                    <a:pt x="22360" y="9449"/>
                    <a:pt x="22520" y="10901"/>
                    <a:pt x="23569" y="12832"/>
                  </a:cubicBezTo>
                  <a:cubicBezTo>
                    <a:pt x="24610" y="14763"/>
                    <a:pt x="23888" y="15888"/>
                    <a:pt x="23888" y="15888"/>
                  </a:cubicBezTo>
                  <a:lnTo>
                    <a:pt x="1525" y="17013"/>
                  </a:lnTo>
                  <a:cubicBezTo>
                    <a:pt x="1525" y="17013"/>
                    <a:pt x="719" y="13068"/>
                    <a:pt x="719" y="10985"/>
                  </a:cubicBezTo>
                  <a:cubicBezTo>
                    <a:pt x="719" y="8887"/>
                    <a:pt x="157" y="7922"/>
                    <a:pt x="81" y="5672"/>
                  </a:cubicBezTo>
                  <a:cubicBezTo>
                    <a:pt x="-3" y="3414"/>
                    <a:pt x="559" y="3019"/>
                    <a:pt x="1525" y="3019"/>
                  </a:cubicBezTo>
                  <a:cubicBezTo>
                    <a:pt x="2490" y="3019"/>
                    <a:pt x="3053" y="2616"/>
                    <a:pt x="4094" y="2213"/>
                  </a:cubicBezTo>
                  <a:cubicBezTo>
                    <a:pt x="5143" y="1810"/>
                    <a:pt x="6108" y="1894"/>
                    <a:pt x="7560" y="1407"/>
                  </a:cubicBezTo>
                  <a:cubicBezTo>
                    <a:pt x="9005" y="921"/>
                    <a:pt x="8526" y="1567"/>
                    <a:pt x="10213" y="1567"/>
                  </a:cubicBezTo>
                  <a:cubicBezTo>
                    <a:pt x="11901" y="1567"/>
                    <a:pt x="18179" y="199"/>
                    <a:pt x="18179" y="199"/>
                  </a:cubicBezTo>
                  <a:lnTo>
                    <a:pt x="19380" y="123"/>
                  </a:lnTo>
                  <a:close/>
                </a:path>
              </a:pathLst>
            </a:custGeom>
            <a:solidFill>
              <a:srgbClr val="231F20"/>
            </a:solidFill>
            <a:ln w="7575" cap="flat">
              <a:noFill/>
              <a:prstDash val="solid"/>
              <a:round/>
            </a:ln>
          </p:spPr>
          <p:txBody>
            <a:bodyPr rtlCol="0" anchor="ctr"/>
            <a:lstStyle/>
            <a:p>
              <a:endParaRPr lang="en-GB"/>
            </a:p>
          </p:txBody>
        </p:sp>
        <p:sp>
          <p:nvSpPr>
            <p:cNvPr id="871" name="Freeform: Shape 870">
              <a:extLst>
                <a:ext uri="{FF2B5EF4-FFF2-40B4-BE49-F238E27FC236}">
                  <a16:creationId xmlns:a16="http://schemas.microsoft.com/office/drawing/2014/main" id="{6AC46E7B-CFB2-41B2-9C39-F8C65620AC98}"/>
                </a:ext>
              </a:extLst>
            </p:cNvPr>
            <p:cNvSpPr/>
            <p:nvPr/>
          </p:nvSpPr>
          <p:spPr>
            <a:xfrm>
              <a:off x="7001557" y="3636924"/>
              <a:ext cx="7737" cy="12629"/>
            </a:xfrm>
            <a:custGeom>
              <a:avLst/>
              <a:gdLst>
                <a:gd name="connsiteX0" fmla="*/ 5408 w 7737"/>
                <a:gd name="connsiteY0" fmla="*/ 126 h 12629"/>
                <a:gd name="connsiteX1" fmla="*/ 6860 w 7737"/>
                <a:gd name="connsiteY1" fmla="*/ 1168 h 12629"/>
                <a:gd name="connsiteX2" fmla="*/ 7741 w 7737"/>
                <a:gd name="connsiteY2" fmla="*/ 4710 h 12629"/>
                <a:gd name="connsiteX3" fmla="*/ 7339 w 7737"/>
                <a:gd name="connsiteY3" fmla="*/ 8244 h 12629"/>
                <a:gd name="connsiteX4" fmla="*/ 6616 w 7737"/>
                <a:gd name="connsiteY4" fmla="*/ 9696 h 12629"/>
                <a:gd name="connsiteX5" fmla="*/ 4610 w 7737"/>
                <a:gd name="connsiteY5" fmla="*/ 11384 h 12629"/>
                <a:gd name="connsiteX6" fmla="*/ 1227 w 7737"/>
                <a:gd name="connsiteY6" fmla="*/ 12752 h 12629"/>
                <a:gd name="connsiteX7" fmla="*/ 908 w 7737"/>
                <a:gd name="connsiteY7" fmla="*/ 11703 h 12629"/>
                <a:gd name="connsiteX8" fmla="*/ 102 w 7737"/>
                <a:gd name="connsiteY8" fmla="*/ 6800 h 12629"/>
                <a:gd name="connsiteX9" fmla="*/ 338 w 7737"/>
                <a:gd name="connsiteY9" fmla="*/ 4710 h 12629"/>
                <a:gd name="connsiteX10" fmla="*/ 4769 w 7737"/>
                <a:gd name="connsiteY10" fmla="*/ 202 h 12629"/>
                <a:gd name="connsiteX11" fmla="*/ 5408 w 7737"/>
                <a:gd name="connsiteY11" fmla="*/ 126 h 1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37" h="12629">
                  <a:moveTo>
                    <a:pt x="5408" y="126"/>
                  </a:moveTo>
                  <a:cubicBezTo>
                    <a:pt x="5408" y="126"/>
                    <a:pt x="6214" y="445"/>
                    <a:pt x="6860" y="1168"/>
                  </a:cubicBezTo>
                  <a:cubicBezTo>
                    <a:pt x="7498" y="1890"/>
                    <a:pt x="7498" y="3501"/>
                    <a:pt x="7741" y="4710"/>
                  </a:cubicBezTo>
                  <a:cubicBezTo>
                    <a:pt x="7985" y="5911"/>
                    <a:pt x="7422" y="7925"/>
                    <a:pt x="7339" y="8244"/>
                  </a:cubicBezTo>
                  <a:cubicBezTo>
                    <a:pt x="7263" y="8564"/>
                    <a:pt x="6776" y="9369"/>
                    <a:pt x="6616" y="9696"/>
                  </a:cubicBezTo>
                  <a:cubicBezTo>
                    <a:pt x="6457" y="10016"/>
                    <a:pt x="5013" y="10821"/>
                    <a:pt x="4610" y="11384"/>
                  </a:cubicBezTo>
                  <a:cubicBezTo>
                    <a:pt x="4207" y="11946"/>
                    <a:pt x="2109" y="12668"/>
                    <a:pt x="1227" y="12752"/>
                  </a:cubicBezTo>
                  <a:cubicBezTo>
                    <a:pt x="338" y="12828"/>
                    <a:pt x="908" y="11703"/>
                    <a:pt x="908" y="11703"/>
                  </a:cubicBezTo>
                  <a:cubicBezTo>
                    <a:pt x="908" y="11703"/>
                    <a:pt x="262" y="8647"/>
                    <a:pt x="102" y="6800"/>
                  </a:cubicBezTo>
                  <a:cubicBezTo>
                    <a:pt x="-57" y="4945"/>
                    <a:pt x="338" y="4710"/>
                    <a:pt x="338" y="4710"/>
                  </a:cubicBezTo>
                  <a:lnTo>
                    <a:pt x="4769" y="202"/>
                  </a:lnTo>
                  <a:lnTo>
                    <a:pt x="5408" y="126"/>
                  </a:lnTo>
                  <a:close/>
                </a:path>
              </a:pathLst>
            </a:custGeom>
            <a:solidFill>
              <a:srgbClr val="231F20"/>
            </a:solidFill>
            <a:ln w="7575" cap="flat">
              <a:noFill/>
              <a:prstDash val="solid"/>
              <a:round/>
            </a:ln>
          </p:spPr>
          <p:txBody>
            <a:bodyPr rtlCol="0" anchor="ctr"/>
            <a:lstStyle/>
            <a:p>
              <a:endParaRPr lang="en-GB"/>
            </a:p>
          </p:txBody>
        </p:sp>
        <p:sp>
          <p:nvSpPr>
            <p:cNvPr id="872" name="Freeform: Shape 871">
              <a:extLst>
                <a:ext uri="{FF2B5EF4-FFF2-40B4-BE49-F238E27FC236}">
                  <a16:creationId xmlns:a16="http://schemas.microsoft.com/office/drawing/2014/main" id="{9A5DDEDD-18E6-410E-AE71-04710494C5BD}"/>
                </a:ext>
              </a:extLst>
            </p:cNvPr>
            <p:cNvSpPr/>
            <p:nvPr/>
          </p:nvSpPr>
          <p:spPr>
            <a:xfrm>
              <a:off x="7004009" y="3654447"/>
              <a:ext cx="7014" cy="9105"/>
            </a:xfrm>
            <a:custGeom>
              <a:avLst/>
              <a:gdLst>
                <a:gd name="connsiteX0" fmla="*/ 3922 w 7014"/>
                <a:gd name="connsiteY0" fmla="*/ 147 h 9105"/>
                <a:gd name="connsiteX1" fmla="*/ 5617 w 7014"/>
                <a:gd name="connsiteY1" fmla="*/ 306 h 9105"/>
                <a:gd name="connsiteX2" fmla="*/ 6985 w 7014"/>
                <a:gd name="connsiteY2" fmla="*/ 3126 h 9105"/>
                <a:gd name="connsiteX3" fmla="*/ 6339 w 7014"/>
                <a:gd name="connsiteY3" fmla="*/ 6098 h 9105"/>
                <a:gd name="connsiteX4" fmla="*/ 3846 w 7014"/>
                <a:gd name="connsiteY4" fmla="*/ 8029 h 9105"/>
                <a:gd name="connsiteX5" fmla="*/ 707 w 7014"/>
                <a:gd name="connsiteY5" fmla="*/ 9238 h 9105"/>
                <a:gd name="connsiteX6" fmla="*/ 68 w 7014"/>
                <a:gd name="connsiteY6" fmla="*/ 6022 h 9105"/>
                <a:gd name="connsiteX7" fmla="*/ 547 w 7014"/>
                <a:gd name="connsiteY7" fmla="*/ 3924 h 9105"/>
                <a:gd name="connsiteX8" fmla="*/ 3922 w 7014"/>
                <a:gd name="connsiteY8" fmla="*/ 147 h 9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4" h="9105">
                  <a:moveTo>
                    <a:pt x="3922" y="147"/>
                  </a:moveTo>
                  <a:cubicBezTo>
                    <a:pt x="3922" y="147"/>
                    <a:pt x="5131" y="63"/>
                    <a:pt x="5617" y="306"/>
                  </a:cubicBezTo>
                  <a:cubicBezTo>
                    <a:pt x="6096" y="549"/>
                    <a:pt x="6658" y="1758"/>
                    <a:pt x="6985" y="3126"/>
                  </a:cubicBezTo>
                  <a:cubicBezTo>
                    <a:pt x="7304" y="4487"/>
                    <a:pt x="6742" y="5293"/>
                    <a:pt x="6339" y="6098"/>
                  </a:cubicBezTo>
                  <a:cubicBezTo>
                    <a:pt x="5936" y="6904"/>
                    <a:pt x="4492" y="7383"/>
                    <a:pt x="3846" y="8029"/>
                  </a:cubicBezTo>
                  <a:cubicBezTo>
                    <a:pt x="3200" y="8675"/>
                    <a:pt x="1429" y="9238"/>
                    <a:pt x="707" y="9238"/>
                  </a:cubicBezTo>
                  <a:cubicBezTo>
                    <a:pt x="-16" y="9238"/>
                    <a:pt x="68" y="7953"/>
                    <a:pt x="68" y="6022"/>
                  </a:cubicBezTo>
                  <a:cubicBezTo>
                    <a:pt x="68" y="4092"/>
                    <a:pt x="547" y="3924"/>
                    <a:pt x="547" y="3924"/>
                  </a:cubicBezTo>
                  <a:lnTo>
                    <a:pt x="3922" y="147"/>
                  </a:lnTo>
                  <a:close/>
                </a:path>
              </a:pathLst>
            </a:custGeom>
            <a:solidFill>
              <a:srgbClr val="231F20"/>
            </a:solidFill>
            <a:ln w="7575" cap="flat">
              <a:noFill/>
              <a:prstDash val="solid"/>
              <a:round/>
            </a:ln>
          </p:spPr>
          <p:txBody>
            <a:bodyPr rtlCol="0" anchor="ctr"/>
            <a:lstStyle/>
            <a:p>
              <a:endParaRPr lang="en-GB"/>
            </a:p>
          </p:txBody>
        </p:sp>
        <p:sp>
          <p:nvSpPr>
            <p:cNvPr id="873" name="Freeform: Shape 872">
              <a:extLst>
                <a:ext uri="{FF2B5EF4-FFF2-40B4-BE49-F238E27FC236}">
                  <a16:creationId xmlns:a16="http://schemas.microsoft.com/office/drawing/2014/main" id="{CD6C0A52-4254-4FBE-B0C1-9A60B1007991}"/>
                </a:ext>
              </a:extLst>
            </p:cNvPr>
            <p:cNvSpPr/>
            <p:nvPr/>
          </p:nvSpPr>
          <p:spPr>
            <a:xfrm>
              <a:off x="7006020" y="3669344"/>
              <a:ext cx="5631" cy="9972"/>
            </a:xfrm>
            <a:custGeom>
              <a:avLst/>
              <a:gdLst>
                <a:gd name="connsiteX0" fmla="*/ 4328 w 5631"/>
                <a:gd name="connsiteY0" fmla="*/ 139 h 9972"/>
                <a:gd name="connsiteX1" fmla="*/ 5377 w 5631"/>
                <a:gd name="connsiteY1" fmla="*/ 1021 h 9972"/>
                <a:gd name="connsiteX2" fmla="*/ 5697 w 5631"/>
                <a:gd name="connsiteY2" fmla="*/ 2632 h 9972"/>
                <a:gd name="connsiteX3" fmla="*/ 5058 w 5631"/>
                <a:gd name="connsiteY3" fmla="*/ 4966 h 9972"/>
                <a:gd name="connsiteX4" fmla="*/ 3690 w 5631"/>
                <a:gd name="connsiteY4" fmla="*/ 7535 h 9972"/>
                <a:gd name="connsiteX5" fmla="*/ 2481 w 5631"/>
                <a:gd name="connsiteY5" fmla="*/ 9147 h 9972"/>
                <a:gd name="connsiteX6" fmla="*/ 1113 w 5631"/>
                <a:gd name="connsiteY6" fmla="*/ 10112 h 9972"/>
                <a:gd name="connsiteX7" fmla="*/ 231 w 5631"/>
                <a:gd name="connsiteY7" fmla="*/ 8987 h 9972"/>
                <a:gd name="connsiteX8" fmla="*/ 231 w 5631"/>
                <a:gd name="connsiteY8" fmla="*/ 4639 h 9972"/>
                <a:gd name="connsiteX9" fmla="*/ 1516 w 5631"/>
                <a:gd name="connsiteY9" fmla="*/ 2070 h 9972"/>
                <a:gd name="connsiteX10" fmla="*/ 3850 w 5631"/>
                <a:gd name="connsiteY10" fmla="*/ 299 h 9972"/>
                <a:gd name="connsiteX11" fmla="*/ 4328 w 5631"/>
                <a:gd name="connsiteY11" fmla="*/ 139 h 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31" h="9972">
                  <a:moveTo>
                    <a:pt x="4328" y="139"/>
                  </a:moveTo>
                  <a:cubicBezTo>
                    <a:pt x="4328" y="139"/>
                    <a:pt x="5058" y="542"/>
                    <a:pt x="5377" y="1021"/>
                  </a:cubicBezTo>
                  <a:cubicBezTo>
                    <a:pt x="5697" y="1507"/>
                    <a:pt x="5697" y="2146"/>
                    <a:pt x="5697" y="2632"/>
                  </a:cubicBezTo>
                  <a:cubicBezTo>
                    <a:pt x="5697" y="3111"/>
                    <a:pt x="5218" y="4160"/>
                    <a:pt x="5058" y="4966"/>
                  </a:cubicBezTo>
                  <a:cubicBezTo>
                    <a:pt x="4899" y="5764"/>
                    <a:pt x="4009" y="6897"/>
                    <a:pt x="3690" y="7535"/>
                  </a:cubicBezTo>
                  <a:cubicBezTo>
                    <a:pt x="3363" y="8181"/>
                    <a:pt x="2801" y="8668"/>
                    <a:pt x="2481" y="9147"/>
                  </a:cubicBezTo>
                  <a:cubicBezTo>
                    <a:pt x="2162" y="9633"/>
                    <a:pt x="1835" y="10112"/>
                    <a:pt x="1113" y="10112"/>
                  </a:cubicBezTo>
                  <a:cubicBezTo>
                    <a:pt x="391" y="10112"/>
                    <a:pt x="551" y="9793"/>
                    <a:pt x="231" y="8987"/>
                  </a:cubicBezTo>
                  <a:cubicBezTo>
                    <a:pt x="-96" y="8181"/>
                    <a:pt x="148" y="6410"/>
                    <a:pt x="231" y="4639"/>
                  </a:cubicBezTo>
                  <a:cubicBezTo>
                    <a:pt x="307" y="2876"/>
                    <a:pt x="710" y="2792"/>
                    <a:pt x="1516" y="2070"/>
                  </a:cubicBezTo>
                  <a:cubicBezTo>
                    <a:pt x="2322" y="1340"/>
                    <a:pt x="3850" y="299"/>
                    <a:pt x="3850" y="299"/>
                  </a:cubicBezTo>
                  <a:lnTo>
                    <a:pt x="4328" y="139"/>
                  </a:lnTo>
                  <a:close/>
                </a:path>
              </a:pathLst>
            </a:custGeom>
            <a:solidFill>
              <a:srgbClr val="231F20"/>
            </a:solidFill>
            <a:ln w="7575" cap="flat">
              <a:noFill/>
              <a:prstDash val="solid"/>
              <a:round/>
            </a:ln>
          </p:spPr>
          <p:txBody>
            <a:bodyPr rtlCol="0" anchor="ctr"/>
            <a:lstStyle/>
            <a:p>
              <a:endParaRPr lang="en-GB"/>
            </a:p>
          </p:txBody>
        </p:sp>
        <p:sp>
          <p:nvSpPr>
            <p:cNvPr id="874" name="Freeform: Shape 873">
              <a:extLst>
                <a:ext uri="{FF2B5EF4-FFF2-40B4-BE49-F238E27FC236}">
                  <a16:creationId xmlns:a16="http://schemas.microsoft.com/office/drawing/2014/main" id="{CB0BC40B-2805-4076-8259-2CFFE2A17ED1}"/>
                </a:ext>
              </a:extLst>
            </p:cNvPr>
            <p:cNvSpPr/>
            <p:nvPr/>
          </p:nvSpPr>
          <p:spPr>
            <a:xfrm>
              <a:off x="6987640" y="3639653"/>
              <a:ext cx="7555" cy="10862"/>
            </a:xfrm>
            <a:custGeom>
              <a:avLst/>
              <a:gdLst>
                <a:gd name="connsiteX0" fmla="*/ 7256 w 7555"/>
                <a:gd name="connsiteY0" fmla="*/ 3266 h 10862"/>
                <a:gd name="connsiteX1" fmla="*/ 7256 w 7555"/>
                <a:gd name="connsiteY1" fmla="*/ 5113 h 10862"/>
                <a:gd name="connsiteX2" fmla="*/ 7583 w 7555"/>
                <a:gd name="connsiteY2" fmla="*/ 7447 h 10862"/>
                <a:gd name="connsiteX3" fmla="*/ 7499 w 7555"/>
                <a:gd name="connsiteY3" fmla="*/ 9864 h 10862"/>
                <a:gd name="connsiteX4" fmla="*/ 6617 w 7555"/>
                <a:gd name="connsiteY4" fmla="*/ 10906 h 10862"/>
                <a:gd name="connsiteX5" fmla="*/ 5165 w 7555"/>
                <a:gd name="connsiteY5" fmla="*/ 10989 h 10862"/>
                <a:gd name="connsiteX6" fmla="*/ 901 w 7555"/>
                <a:gd name="connsiteY6" fmla="*/ 8815 h 10862"/>
                <a:gd name="connsiteX7" fmla="*/ 582 w 7555"/>
                <a:gd name="connsiteY7" fmla="*/ 7690 h 10862"/>
                <a:gd name="connsiteX8" fmla="*/ 339 w 7555"/>
                <a:gd name="connsiteY8" fmla="*/ 4711 h 10862"/>
                <a:gd name="connsiteX9" fmla="*/ 95 w 7555"/>
                <a:gd name="connsiteY9" fmla="*/ 1252 h 10862"/>
                <a:gd name="connsiteX10" fmla="*/ 582 w 7555"/>
                <a:gd name="connsiteY10" fmla="*/ 127 h 10862"/>
                <a:gd name="connsiteX11" fmla="*/ 2748 w 7555"/>
                <a:gd name="connsiteY11" fmla="*/ 1495 h 10862"/>
                <a:gd name="connsiteX12" fmla="*/ 5165 w 7555"/>
                <a:gd name="connsiteY12" fmla="*/ 2217 h 10862"/>
                <a:gd name="connsiteX13" fmla="*/ 7256 w 7555"/>
                <a:gd name="connsiteY13" fmla="*/ 3266 h 1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5" h="10862">
                  <a:moveTo>
                    <a:pt x="7256" y="3266"/>
                  </a:moveTo>
                  <a:lnTo>
                    <a:pt x="7256" y="5113"/>
                  </a:lnTo>
                  <a:cubicBezTo>
                    <a:pt x="7256" y="5440"/>
                    <a:pt x="7499" y="6482"/>
                    <a:pt x="7583" y="7447"/>
                  </a:cubicBezTo>
                  <a:cubicBezTo>
                    <a:pt x="7659" y="8412"/>
                    <a:pt x="7583" y="9218"/>
                    <a:pt x="7499" y="9864"/>
                  </a:cubicBezTo>
                  <a:cubicBezTo>
                    <a:pt x="7415" y="10510"/>
                    <a:pt x="6617" y="10906"/>
                    <a:pt x="6617" y="10906"/>
                  </a:cubicBezTo>
                  <a:lnTo>
                    <a:pt x="5165" y="10989"/>
                  </a:lnTo>
                  <a:cubicBezTo>
                    <a:pt x="5165" y="10989"/>
                    <a:pt x="2589" y="9705"/>
                    <a:pt x="901" y="8815"/>
                  </a:cubicBezTo>
                  <a:cubicBezTo>
                    <a:pt x="-786" y="7934"/>
                    <a:pt x="582" y="8329"/>
                    <a:pt x="582" y="7690"/>
                  </a:cubicBezTo>
                  <a:cubicBezTo>
                    <a:pt x="582" y="7052"/>
                    <a:pt x="498" y="5760"/>
                    <a:pt x="339" y="4711"/>
                  </a:cubicBezTo>
                  <a:cubicBezTo>
                    <a:pt x="179" y="3669"/>
                    <a:pt x="95" y="2301"/>
                    <a:pt x="95" y="1252"/>
                  </a:cubicBezTo>
                  <a:cubicBezTo>
                    <a:pt x="95" y="211"/>
                    <a:pt x="339" y="127"/>
                    <a:pt x="582" y="127"/>
                  </a:cubicBezTo>
                  <a:cubicBezTo>
                    <a:pt x="817" y="127"/>
                    <a:pt x="2269" y="857"/>
                    <a:pt x="2748" y="1495"/>
                  </a:cubicBezTo>
                  <a:cubicBezTo>
                    <a:pt x="3235" y="2141"/>
                    <a:pt x="4360" y="2217"/>
                    <a:pt x="5165" y="2217"/>
                  </a:cubicBezTo>
                  <a:cubicBezTo>
                    <a:pt x="5971" y="2217"/>
                    <a:pt x="7256" y="3266"/>
                    <a:pt x="7256" y="3266"/>
                  </a:cubicBezTo>
                  <a:close/>
                </a:path>
              </a:pathLst>
            </a:custGeom>
            <a:solidFill>
              <a:srgbClr val="231F20"/>
            </a:solidFill>
            <a:ln w="7575" cap="flat">
              <a:noFill/>
              <a:prstDash val="solid"/>
              <a:round/>
            </a:ln>
          </p:spPr>
          <p:txBody>
            <a:bodyPr rtlCol="0" anchor="ctr"/>
            <a:lstStyle/>
            <a:p>
              <a:endParaRPr lang="en-GB"/>
            </a:p>
          </p:txBody>
        </p:sp>
        <p:sp>
          <p:nvSpPr>
            <p:cNvPr id="875" name="Freeform: Shape 874">
              <a:extLst>
                <a:ext uri="{FF2B5EF4-FFF2-40B4-BE49-F238E27FC236}">
                  <a16:creationId xmlns:a16="http://schemas.microsoft.com/office/drawing/2014/main" id="{6741BD05-8E2D-4A30-970D-EBDABC7C33B5}"/>
                </a:ext>
              </a:extLst>
            </p:cNvPr>
            <p:cNvSpPr/>
            <p:nvPr/>
          </p:nvSpPr>
          <p:spPr>
            <a:xfrm>
              <a:off x="6990239" y="3657740"/>
              <a:ext cx="6863" cy="6847"/>
            </a:xfrm>
            <a:custGeom>
              <a:avLst/>
              <a:gdLst>
                <a:gd name="connsiteX0" fmla="*/ 6269 w 6863"/>
                <a:gd name="connsiteY0" fmla="*/ 2160 h 6847"/>
                <a:gd name="connsiteX1" fmla="*/ 6832 w 6863"/>
                <a:gd name="connsiteY1" fmla="*/ 4410 h 6847"/>
                <a:gd name="connsiteX2" fmla="*/ 6429 w 6863"/>
                <a:gd name="connsiteY2" fmla="*/ 6827 h 6847"/>
                <a:gd name="connsiteX3" fmla="*/ 3289 w 6863"/>
                <a:gd name="connsiteY3" fmla="*/ 6348 h 6847"/>
                <a:gd name="connsiteX4" fmla="*/ 560 w 6863"/>
                <a:gd name="connsiteY4" fmla="*/ 4973 h 6847"/>
                <a:gd name="connsiteX5" fmla="*/ 150 w 6863"/>
                <a:gd name="connsiteY5" fmla="*/ 3688 h 6847"/>
                <a:gd name="connsiteX6" fmla="*/ 74 w 6863"/>
                <a:gd name="connsiteY6" fmla="*/ 1354 h 6847"/>
                <a:gd name="connsiteX7" fmla="*/ 1602 w 6863"/>
                <a:gd name="connsiteY7" fmla="*/ 229 h 6847"/>
                <a:gd name="connsiteX8" fmla="*/ 6269 w 6863"/>
                <a:gd name="connsiteY8" fmla="*/ 2160 h 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3" h="6847">
                  <a:moveTo>
                    <a:pt x="6269" y="2160"/>
                  </a:moveTo>
                  <a:cubicBezTo>
                    <a:pt x="6269" y="2160"/>
                    <a:pt x="6672" y="3855"/>
                    <a:pt x="6832" y="4410"/>
                  </a:cubicBezTo>
                  <a:cubicBezTo>
                    <a:pt x="6991" y="4973"/>
                    <a:pt x="6991" y="6348"/>
                    <a:pt x="6429" y="6827"/>
                  </a:cubicBezTo>
                  <a:cubicBezTo>
                    <a:pt x="5866" y="7314"/>
                    <a:pt x="4179" y="6508"/>
                    <a:pt x="3289" y="6348"/>
                  </a:cubicBezTo>
                  <a:cubicBezTo>
                    <a:pt x="2408" y="6181"/>
                    <a:pt x="1199" y="5299"/>
                    <a:pt x="560" y="4973"/>
                  </a:cubicBezTo>
                  <a:cubicBezTo>
                    <a:pt x="-86" y="4653"/>
                    <a:pt x="150" y="3688"/>
                    <a:pt x="150" y="3688"/>
                  </a:cubicBezTo>
                  <a:cubicBezTo>
                    <a:pt x="150" y="3688"/>
                    <a:pt x="150" y="2563"/>
                    <a:pt x="74" y="1354"/>
                  </a:cubicBezTo>
                  <a:cubicBezTo>
                    <a:pt x="-10" y="153"/>
                    <a:pt x="234" y="-14"/>
                    <a:pt x="1602" y="229"/>
                  </a:cubicBezTo>
                  <a:cubicBezTo>
                    <a:pt x="2970" y="473"/>
                    <a:pt x="6269" y="2160"/>
                    <a:pt x="6269" y="2160"/>
                  </a:cubicBezTo>
                  <a:close/>
                </a:path>
              </a:pathLst>
            </a:custGeom>
            <a:solidFill>
              <a:srgbClr val="231F20"/>
            </a:solidFill>
            <a:ln w="7575" cap="flat">
              <a:noFill/>
              <a:prstDash val="solid"/>
              <a:round/>
            </a:ln>
          </p:spPr>
          <p:txBody>
            <a:bodyPr rtlCol="0" anchor="ctr"/>
            <a:lstStyle/>
            <a:p>
              <a:endParaRPr lang="en-GB"/>
            </a:p>
          </p:txBody>
        </p:sp>
        <p:sp>
          <p:nvSpPr>
            <p:cNvPr id="876" name="Freeform: Shape 875">
              <a:extLst>
                <a:ext uri="{FF2B5EF4-FFF2-40B4-BE49-F238E27FC236}">
                  <a16:creationId xmlns:a16="http://schemas.microsoft.com/office/drawing/2014/main" id="{F69CF956-0DFB-4CD1-BAAB-4A27F7E8E26E}"/>
                </a:ext>
              </a:extLst>
            </p:cNvPr>
            <p:cNvSpPr/>
            <p:nvPr/>
          </p:nvSpPr>
          <p:spPr>
            <a:xfrm>
              <a:off x="6992250" y="3670786"/>
              <a:ext cx="6129" cy="10119"/>
            </a:xfrm>
            <a:custGeom>
              <a:avLst/>
              <a:gdLst>
                <a:gd name="connsiteX0" fmla="*/ 5787 w 6129"/>
                <a:gd name="connsiteY0" fmla="*/ 4322 h 10119"/>
                <a:gd name="connsiteX1" fmla="*/ 6190 w 6129"/>
                <a:gd name="connsiteY1" fmla="*/ 8990 h 10119"/>
                <a:gd name="connsiteX2" fmla="*/ 4897 w 6129"/>
                <a:gd name="connsiteY2" fmla="*/ 10122 h 10119"/>
                <a:gd name="connsiteX3" fmla="*/ 2488 w 6129"/>
                <a:gd name="connsiteY3" fmla="*/ 8351 h 10119"/>
                <a:gd name="connsiteX4" fmla="*/ 960 w 6129"/>
                <a:gd name="connsiteY4" fmla="*/ 3281 h 10119"/>
                <a:gd name="connsiteX5" fmla="*/ 78 w 6129"/>
                <a:gd name="connsiteY5" fmla="*/ 545 h 10119"/>
                <a:gd name="connsiteX6" fmla="*/ 1598 w 6129"/>
                <a:gd name="connsiteY6" fmla="*/ 385 h 10119"/>
                <a:gd name="connsiteX7" fmla="*/ 4981 w 6129"/>
                <a:gd name="connsiteY7" fmla="*/ 3038 h 10119"/>
                <a:gd name="connsiteX8" fmla="*/ 5787 w 6129"/>
                <a:gd name="connsiteY8" fmla="*/ 4322 h 10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29" h="10119">
                  <a:moveTo>
                    <a:pt x="5787" y="4322"/>
                  </a:moveTo>
                  <a:cubicBezTo>
                    <a:pt x="5787" y="4322"/>
                    <a:pt x="6190" y="7386"/>
                    <a:pt x="6190" y="8990"/>
                  </a:cubicBezTo>
                  <a:cubicBezTo>
                    <a:pt x="6190" y="10601"/>
                    <a:pt x="5627" y="10282"/>
                    <a:pt x="4897" y="10122"/>
                  </a:cubicBezTo>
                  <a:cubicBezTo>
                    <a:pt x="4175" y="9955"/>
                    <a:pt x="3210" y="9073"/>
                    <a:pt x="2488" y="8351"/>
                  </a:cubicBezTo>
                  <a:cubicBezTo>
                    <a:pt x="1766" y="7621"/>
                    <a:pt x="960" y="3281"/>
                    <a:pt x="960" y="3281"/>
                  </a:cubicBezTo>
                  <a:cubicBezTo>
                    <a:pt x="960" y="3281"/>
                    <a:pt x="-89" y="1350"/>
                    <a:pt x="78" y="545"/>
                  </a:cubicBezTo>
                  <a:cubicBezTo>
                    <a:pt x="238" y="-261"/>
                    <a:pt x="1598" y="385"/>
                    <a:pt x="1598" y="385"/>
                  </a:cubicBezTo>
                  <a:lnTo>
                    <a:pt x="4981" y="3038"/>
                  </a:lnTo>
                  <a:lnTo>
                    <a:pt x="5787" y="4322"/>
                  </a:lnTo>
                  <a:close/>
                </a:path>
              </a:pathLst>
            </a:custGeom>
            <a:solidFill>
              <a:srgbClr val="231F20"/>
            </a:solidFill>
            <a:ln w="7575" cap="flat">
              <a:noFill/>
              <a:prstDash val="solid"/>
              <a:round/>
            </a:ln>
          </p:spPr>
          <p:txBody>
            <a:bodyPr rtlCol="0" anchor="ctr"/>
            <a:lstStyle/>
            <a:p>
              <a:endParaRPr lang="en-GB"/>
            </a:p>
          </p:txBody>
        </p:sp>
      </p:grpSp>
      <p:sp>
        <p:nvSpPr>
          <p:cNvPr id="877" name="Content Placeholder 3">
            <a:extLst>
              <a:ext uri="{FF2B5EF4-FFF2-40B4-BE49-F238E27FC236}">
                <a16:creationId xmlns:a16="http://schemas.microsoft.com/office/drawing/2014/main" id="{5269279B-8D08-46F2-9B65-E0B79A18B781}"/>
              </a:ext>
            </a:extLst>
          </p:cNvPr>
          <p:cNvSpPr txBox="1">
            <a:spLocks/>
          </p:cNvSpPr>
          <p:nvPr/>
        </p:nvSpPr>
        <p:spPr>
          <a:xfrm>
            <a:off x="625255" y="1370650"/>
            <a:ext cx="6894694" cy="4516315"/>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endParaRPr lang="en-US" sz="1200" b="1" dirty="0"/>
          </a:p>
          <a:p>
            <a:pPr marL="0" indent="0">
              <a:buFont typeface="Arial" panose="020B0604020202020204" pitchFamily="34" charset="0"/>
              <a:buNone/>
            </a:pPr>
            <a:r>
              <a:rPr lang="en-US" sz="1200" b="1" dirty="0"/>
              <a:t>Missing ½ inch plug identified during line walk, preventing potential significant hydrocarbon release</a:t>
            </a:r>
            <a:endParaRPr lang="en-US" sz="1200" dirty="0"/>
          </a:p>
          <a:p>
            <a:r>
              <a:rPr lang="en-US" sz="1200" dirty="0"/>
              <a:t>During a planned full platform shutdown, a production test separator was removed from service for maintenance.</a:t>
            </a:r>
          </a:p>
          <a:p>
            <a:r>
              <a:rPr lang="en-US" sz="1200" dirty="0"/>
              <a:t>The system was isolated, depressurized and a section of pipework replaced.</a:t>
            </a:r>
          </a:p>
          <a:p>
            <a:r>
              <a:rPr lang="en-US" sz="1200" dirty="0"/>
              <a:t>A successful leak detection took place.</a:t>
            </a:r>
          </a:p>
          <a:p>
            <a:r>
              <a:rPr lang="en-US" sz="1200" dirty="0"/>
              <a:t>The system was deisolated but the plant was not ready for restart so the system remained offline.</a:t>
            </a:r>
          </a:p>
          <a:p>
            <a:r>
              <a:rPr lang="en-US" sz="1200" dirty="0"/>
              <a:t>Several days later, as the plant was being readied to go back online, a member of the work party raised concerns that the process for reinstatement may not have been correctly followed as no records were in the hand over to state a full system line walk had taken place.</a:t>
            </a:r>
          </a:p>
          <a:p>
            <a:r>
              <a:rPr lang="en-US" sz="1200" dirty="0"/>
              <a:t>When queried, the work party advised that only a partial line walk had taken place.</a:t>
            </a:r>
          </a:p>
          <a:p>
            <a:r>
              <a:rPr lang="en-US" sz="1200" dirty="0"/>
              <a:t>Activity to bring the plant online was stopped and a full system line walk carried out as per company procedures.</a:t>
            </a:r>
          </a:p>
          <a:p>
            <a:r>
              <a:rPr lang="en-US" sz="1200" dirty="0"/>
              <a:t>During the line walk, it was discovered the level transmitter isolation valves were still closed and a ½ inch plug was missing from the tapped flange used as the leak test injection point.</a:t>
            </a:r>
          </a:p>
          <a:p>
            <a:r>
              <a:rPr lang="en-US" sz="1200" dirty="0"/>
              <a:t>If the line walk had not been completed, the tapped flange would have remained open ended, creating a potential significant hydrocarbon leak. It would have also resulted in no level being observed on the level transmitter during start-up.</a:t>
            </a:r>
          </a:p>
          <a:p>
            <a:endParaRPr lang="en-US" sz="1200" dirty="0"/>
          </a:p>
          <a:p>
            <a:pPr marL="0" indent="0">
              <a:buFont typeface="Arial" panose="020B0604020202020204" pitchFamily="34" charset="0"/>
              <a:buNone/>
            </a:pPr>
            <a:endParaRPr lang="en-GB" sz="1200" dirty="0"/>
          </a:p>
        </p:txBody>
      </p:sp>
      <p:sp>
        <p:nvSpPr>
          <p:cNvPr id="879" name="Content Placeholder 3">
            <a:extLst>
              <a:ext uri="{FF2B5EF4-FFF2-40B4-BE49-F238E27FC236}">
                <a16:creationId xmlns:a16="http://schemas.microsoft.com/office/drawing/2014/main" id="{C2A1CE29-3248-4076-90B4-F4F98CC30926}"/>
              </a:ext>
            </a:extLst>
          </p:cNvPr>
          <p:cNvSpPr txBox="1">
            <a:spLocks/>
          </p:cNvSpPr>
          <p:nvPr/>
        </p:nvSpPr>
        <p:spPr>
          <a:xfrm>
            <a:off x="7807222" y="3393490"/>
            <a:ext cx="4421592" cy="1873615"/>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500" b="1" dirty="0"/>
              <a:t>How do you ensure proper line walks take place prior to reinstatement of plant?</a:t>
            </a:r>
          </a:p>
          <a:p>
            <a:r>
              <a:rPr lang="en-US" sz="1500" b="1" dirty="0"/>
              <a:t>What procedures are in place at your site for the safe reinstatement of plant?</a:t>
            </a:r>
          </a:p>
          <a:p>
            <a:r>
              <a:rPr lang="en-US" sz="1500" b="1" dirty="0"/>
              <a:t>How do you manage a change that occurs during plant reinstatement?</a:t>
            </a:r>
          </a:p>
          <a:p>
            <a:pPr marL="0" indent="0">
              <a:buFont typeface="Arial" panose="020B0604020202020204" pitchFamily="34" charset="0"/>
              <a:buNone/>
            </a:pPr>
            <a:endParaRPr lang="en-US" sz="1500" b="1" dirty="0"/>
          </a:p>
          <a:p>
            <a:pPr marL="0" indent="0">
              <a:buFont typeface="Arial" panose="020B0604020202020204" pitchFamily="34" charset="0"/>
              <a:buNone/>
            </a:pPr>
            <a:endParaRPr lang="en-US" sz="1500" b="1" dirty="0"/>
          </a:p>
          <a:p>
            <a:endParaRPr lang="en-US" sz="1200" dirty="0"/>
          </a:p>
          <a:p>
            <a:pPr marL="0" indent="0">
              <a:buFont typeface="Arial" panose="020B0604020202020204" pitchFamily="34" charset="0"/>
              <a:buNone/>
            </a:pPr>
            <a:endParaRPr lang="en-GB" sz="1200" dirty="0"/>
          </a:p>
        </p:txBody>
      </p:sp>
      <p:cxnSp>
        <p:nvCxnSpPr>
          <p:cNvPr id="880" name="Straight Connector 879">
            <a:extLst>
              <a:ext uri="{FF2B5EF4-FFF2-40B4-BE49-F238E27FC236}">
                <a16:creationId xmlns:a16="http://schemas.microsoft.com/office/drawing/2014/main" id="{2E2B0C74-9576-4072-86CD-5C26B8E782DE}"/>
              </a:ext>
            </a:extLst>
          </p:cNvPr>
          <p:cNvCxnSpPr>
            <a:cxnSpLocks/>
          </p:cNvCxnSpPr>
          <p:nvPr/>
        </p:nvCxnSpPr>
        <p:spPr>
          <a:xfrm flipV="1">
            <a:off x="7635253" y="2864064"/>
            <a:ext cx="0" cy="2855325"/>
          </a:xfrm>
          <a:prstGeom prst="line">
            <a:avLst/>
          </a:prstGeom>
          <a:ln w="57150">
            <a:solidFill>
              <a:srgbClr val="FFB600"/>
            </a:solidFill>
          </a:ln>
        </p:spPr>
        <p:style>
          <a:lnRef idx="1">
            <a:schemeClr val="accent1"/>
          </a:lnRef>
          <a:fillRef idx="0">
            <a:schemeClr val="accent1"/>
          </a:fillRef>
          <a:effectRef idx="0">
            <a:schemeClr val="accent1"/>
          </a:effectRef>
          <a:fontRef idx="minor">
            <a:schemeClr val="tx1"/>
          </a:fontRef>
        </p:style>
      </p:cxnSp>
      <p:pic>
        <p:nvPicPr>
          <p:cNvPr id="3" name="Picture 2" descr="A picture containing text&#10;&#10;Description automatically generated">
            <a:extLst>
              <a:ext uri="{FF2B5EF4-FFF2-40B4-BE49-F238E27FC236}">
                <a16:creationId xmlns:a16="http://schemas.microsoft.com/office/drawing/2014/main" id="{FA3C1797-EDB7-4EDF-911D-3471E983C5C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773616" y="135454"/>
            <a:ext cx="4341071" cy="2441853"/>
          </a:xfrm>
          <a:prstGeom prst="rect">
            <a:avLst/>
          </a:prstGeom>
        </p:spPr>
      </p:pic>
      <p:sp>
        <p:nvSpPr>
          <p:cNvPr id="514" name="Content Placeholder 3">
            <a:extLst>
              <a:ext uri="{FF2B5EF4-FFF2-40B4-BE49-F238E27FC236}">
                <a16:creationId xmlns:a16="http://schemas.microsoft.com/office/drawing/2014/main" id="{6714E27F-AAF5-452A-A5DC-0675BF1E916F}"/>
              </a:ext>
            </a:extLst>
          </p:cNvPr>
          <p:cNvSpPr txBox="1">
            <a:spLocks/>
          </p:cNvSpPr>
          <p:nvPr/>
        </p:nvSpPr>
        <p:spPr>
          <a:xfrm>
            <a:off x="7799603" y="5119371"/>
            <a:ext cx="2646600" cy="1873615"/>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1200" dirty="0"/>
              <a:t>This moment was based on the </a:t>
            </a:r>
            <a:r>
              <a:rPr lang="en-US" sz="1200" dirty="0" err="1"/>
              <a:t>Joined-up</a:t>
            </a:r>
            <a:r>
              <a:rPr lang="en-US" sz="1200" dirty="0"/>
              <a:t> Thinking Pack </a:t>
            </a:r>
            <a:r>
              <a:rPr lang="en-US" sz="1200" b="1" dirty="0">
                <a:solidFill>
                  <a:srgbClr val="C00000"/>
                </a:solidFill>
                <a:hlinkClick r:id="rId3">
                  <a:extLst>
                    <a:ext uri="{A12FA001-AC4F-418D-AE19-62706E023703}">
                      <ahyp:hlinkClr xmlns:ahyp="http://schemas.microsoft.com/office/drawing/2018/hyperlinkcolor" val="tx"/>
                    </a:ext>
                  </a:extLst>
                </a:hlinkClick>
              </a:rPr>
              <a:t>Hydrocarbon Release Prevention – Plant Reinstatement</a:t>
            </a:r>
            <a:endParaRPr lang="en-US" sz="1200" b="1" dirty="0">
              <a:solidFill>
                <a:srgbClr val="C00000"/>
              </a:solidFill>
            </a:endParaRPr>
          </a:p>
          <a:p>
            <a:pPr marL="0" indent="0">
              <a:buFont typeface="Arial" panose="020B0604020202020204" pitchFamily="34" charset="0"/>
              <a:buNone/>
            </a:pPr>
            <a:endParaRPr lang="en-US" sz="1500" b="1" dirty="0"/>
          </a:p>
          <a:p>
            <a:pPr marL="0" indent="0">
              <a:buFont typeface="Arial" panose="020B0604020202020204" pitchFamily="34" charset="0"/>
              <a:buNone/>
            </a:pPr>
            <a:endParaRPr lang="en-US" sz="1500" b="1" dirty="0"/>
          </a:p>
          <a:p>
            <a:endParaRPr lang="en-US" sz="1200" dirty="0"/>
          </a:p>
          <a:p>
            <a:pPr marL="0" indent="0">
              <a:buFont typeface="Arial" panose="020B0604020202020204" pitchFamily="34" charset="0"/>
              <a:buNone/>
            </a:pPr>
            <a:endParaRPr lang="en-GB" sz="1200" dirty="0"/>
          </a:p>
        </p:txBody>
      </p:sp>
      <p:pic>
        <p:nvPicPr>
          <p:cNvPr id="1026" name="Picture 2" descr="Hydrocarbon Release Prevention - Plant Reinstatement">
            <a:extLst>
              <a:ext uri="{FF2B5EF4-FFF2-40B4-BE49-F238E27FC236}">
                <a16:creationId xmlns:a16="http://schemas.microsoft.com/office/drawing/2014/main" id="{A254B501-32DB-45A9-AC22-AD5D7B9A9C9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625232" y="4884091"/>
            <a:ext cx="1469470" cy="979646"/>
          </a:xfrm>
          <a:prstGeom prst="rect">
            <a:avLst/>
          </a:prstGeom>
          <a:noFill/>
          <a:extLst>
            <a:ext uri="{909E8E84-426E-40DD-AFC4-6F175D3DCCD1}">
              <a14:hiddenFill xmlns:a14="http://schemas.microsoft.com/office/drawing/2010/main">
                <a:solidFill>
                  <a:srgbClr val="FFFFFF"/>
                </a:solidFill>
              </a14:hiddenFill>
            </a:ext>
          </a:extLst>
        </p:spPr>
      </p:pic>
      <p:pic>
        <p:nvPicPr>
          <p:cNvPr id="878" name="Picture 877">
            <a:extLst>
              <a:ext uri="{FF2B5EF4-FFF2-40B4-BE49-F238E27FC236}">
                <a16:creationId xmlns:a16="http://schemas.microsoft.com/office/drawing/2014/main" id="{5E6570B0-EE0E-4A31-AC77-8BF9097980F8}"/>
              </a:ext>
            </a:extLst>
          </p:cNvPr>
          <p:cNvPicPr>
            <a:picLocks noChangeAspect="1"/>
          </p:cNvPicPr>
          <p:nvPr/>
        </p:nvPicPr>
        <p:blipFill>
          <a:blip r:embed="rId5"/>
          <a:stretch>
            <a:fillRect/>
          </a:stretch>
        </p:blipFill>
        <p:spPr>
          <a:xfrm rot="21137793">
            <a:off x="7950466" y="2352431"/>
            <a:ext cx="2213731" cy="893259"/>
          </a:xfrm>
          <a:prstGeom prst="rect">
            <a:avLst/>
          </a:prstGeom>
        </p:spPr>
      </p:pic>
    </p:spTree>
    <p:extLst>
      <p:ext uri="{BB962C8B-B14F-4D97-AF65-F5344CB8AC3E}">
        <p14:creationId xmlns:p14="http://schemas.microsoft.com/office/powerpoint/2010/main" val="2090372974"/>
      </p:ext>
    </p:extLst>
  </p:cSld>
  <p:clrMapOvr>
    <a:masterClrMapping/>
  </p:clrMapOvr>
</p:sld>
</file>

<file path=ppt/theme/theme1.xml><?xml version="1.0" encoding="utf-8"?>
<a:theme xmlns:a="http://schemas.openxmlformats.org/drawingml/2006/main" name="StepChange16by9 Master">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StepChange16by9 Master" id="{08A2AA5A-0237-4AF3-A6E3-8AB639B703B7}" vid="{BCE51013-BDF5-48DA-A1CE-F02A3297AAE2}"/>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7E68AED68B63554F9733033FC6391514" ma:contentTypeVersion="3" ma:contentTypeDescription="Create a new document." ma:contentTypeScope="" ma:versionID="ef82c72e8ad33288fe8063833aa49b52">
  <xsd:schema xmlns:xsd="http://www.w3.org/2001/XMLSchema" xmlns:xs="http://www.w3.org/2001/XMLSchema" xmlns:p="http://schemas.microsoft.com/office/2006/metadata/properties" xmlns:ns2="fe2b3769-ef23-4246-b360-1fb0a90f36b1" targetNamespace="http://schemas.microsoft.com/office/2006/metadata/properties" ma:root="true" ma:fieldsID="db0ea1098800208021ffe95db55434f8" ns2:_="">
    <xsd:import namespace="fe2b3769-ef23-4246-b360-1fb0a90f36b1"/>
    <xsd:element name="properties">
      <xsd:complexType>
        <xsd:sequence>
          <xsd:element name="documentManagement">
            <xsd:complexType>
              <xsd:all>
                <xsd:element ref="ns2:MediaServiceMetadata" minOccurs="0"/>
                <xsd:element ref="ns2:MediaServiceFastMetadata" minOccurs="0"/>
                <xsd:element ref="ns2:MediaServiceDateTake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fe2b3769-ef23-4246-b360-1fb0a90f36b1"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ternalName="MediaServiceDateTaken" ma:readOnly="true">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4E331968-BB59-410E-8A03-0FB4B7F4B039}">
  <ds:schemaRefs>
    <ds:schemaRef ds:uri="fe2b3769-ef23-4246-b360-1fb0a90f36b1"/>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2.xml><?xml version="1.0" encoding="utf-8"?>
<ds:datastoreItem xmlns:ds="http://schemas.openxmlformats.org/officeDocument/2006/customXml" ds:itemID="{9BD921D7-7446-455C-B6E5-1D5B3132F5FE}">
  <ds:schemaRefs>
    <ds:schemaRef ds:uri="http://schemas.microsoft.com/office/2006/documentManagement/types"/>
    <ds:schemaRef ds:uri="http://purl.org/dc/terms/"/>
    <ds:schemaRef ds:uri="http://schemas.openxmlformats.org/package/2006/metadata/core-properties"/>
    <ds:schemaRef ds:uri="http://purl.org/dc/dcmitype/"/>
    <ds:schemaRef ds:uri="http://schemas.microsoft.com/office/infopath/2007/PartnerControls"/>
    <ds:schemaRef ds:uri="fe2b3769-ef23-4246-b360-1fb0a90f36b1"/>
    <ds:schemaRef ds:uri="http://purl.org/dc/elements/1.1/"/>
    <ds:schemaRef ds:uri="http://schemas.microsoft.com/office/2006/metadata/properties"/>
    <ds:schemaRef ds:uri="http://www.w3.org/XML/1998/namespace"/>
  </ds:schemaRefs>
</ds:datastoreItem>
</file>

<file path=customXml/itemProps3.xml><?xml version="1.0" encoding="utf-8"?>
<ds:datastoreItem xmlns:ds="http://schemas.openxmlformats.org/officeDocument/2006/customXml" ds:itemID="{4C34CD65-7B57-4D51-935A-EB5CDFDEF118}">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otalTime>1819</TotalTime>
  <Words>2949</Words>
  <Application>Microsoft Office PowerPoint</Application>
  <PresentationFormat>Widescreen</PresentationFormat>
  <Paragraphs>223</Paragraphs>
  <Slides>14</Slides>
  <Notes>5</Notes>
  <HiddenSlides>1</HiddenSlides>
  <MMClips>1</MMClips>
  <ScaleCrop>false</ScaleCrop>
  <HeadingPairs>
    <vt:vector size="6" baseType="variant">
      <vt:variant>
        <vt:lpstr>Fonts Used</vt:lpstr>
      </vt:variant>
      <vt:variant>
        <vt:i4>3</vt:i4>
      </vt:variant>
      <vt:variant>
        <vt:lpstr>Theme</vt:lpstr>
      </vt:variant>
      <vt:variant>
        <vt:i4>1</vt:i4>
      </vt:variant>
      <vt:variant>
        <vt:lpstr>Slide Titles</vt:lpstr>
      </vt:variant>
      <vt:variant>
        <vt:i4>14</vt:i4>
      </vt:variant>
    </vt:vector>
  </HeadingPairs>
  <TitlesOfParts>
    <vt:vector size="18" baseType="lpstr">
      <vt:lpstr>Arial</vt:lpstr>
      <vt:lpstr>Calibri</vt:lpstr>
      <vt:lpstr>Calibri Light</vt:lpstr>
      <vt:lpstr>StepChange16by9 Master</vt:lpstr>
      <vt:lpstr>PowerPoint Presentation</vt:lpstr>
      <vt:lpstr>Hide this slide</vt:lpstr>
      <vt:lpstr>Why do we have Process Safety Fundamentals?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Engagement, Sharing &amp; Learning</dc:title>
  <dc:creator>Gillian Simpson</dc:creator>
  <cp:lastModifiedBy>Aimie Clark</cp:lastModifiedBy>
  <cp:revision>17</cp:revision>
  <dcterms:created xsi:type="dcterms:W3CDTF">2018-06-19T13:17:58Z</dcterms:created>
  <dcterms:modified xsi:type="dcterms:W3CDTF">2022-01-13T12:49:42Z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SIP_Label_569bf4a9-87bd-4dbf-a36c-1db5158e5def_Enabled">
    <vt:lpwstr>True</vt:lpwstr>
  </property>
  <property fmtid="{D5CDD505-2E9C-101B-9397-08002B2CF9AE}" pid="3" name="MSIP_Label_569bf4a9-87bd-4dbf-a36c-1db5158e5def_SiteId">
    <vt:lpwstr>ea80952e-a476-42d4-aaf4-5457852b0f7e</vt:lpwstr>
  </property>
  <property fmtid="{D5CDD505-2E9C-101B-9397-08002B2CF9AE}" pid="4" name="MSIP_Label_569bf4a9-87bd-4dbf-a36c-1db5158e5def_Owner">
    <vt:lpwstr>david.lane@bp.com</vt:lpwstr>
  </property>
  <property fmtid="{D5CDD505-2E9C-101B-9397-08002B2CF9AE}" pid="5" name="MSIP_Label_569bf4a9-87bd-4dbf-a36c-1db5158e5def_SetDate">
    <vt:lpwstr>2019-08-05T10:28:02.0350225Z</vt:lpwstr>
  </property>
  <property fmtid="{D5CDD505-2E9C-101B-9397-08002B2CF9AE}" pid="6" name="MSIP_Label_569bf4a9-87bd-4dbf-a36c-1db5158e5def_Name">
    <vt:lpwstr>General</vt:lpwstr>
  </property>
  <property fmtid="{D5CDD505-2E9C-101B-9397-08002B2CF9AE}" pid="7" name="MSIP_Label_569bf4a9-87bd-4dbf-a36c-1db5158e5def_Application">
    <vt:lpwstr>Microsoft Azure Information Protection</vt:lpwstr>
  </property>
  <property fmtid="{D5CDD505-2E9C-101B-9397-08002B2CF9AE}" pid="8" name="MSIP_Label_569bf4a9-87bd-4dbf-a36c-1db5158e5def_ActionId">
    <vt:lpwstr>d05bc4cb-a2ae-404e-a2a3-cd23fdfc19cf</vt:lpwstr>
  </property>
  <property fmtid="{D5CDD505-2E9C-101B-9397-08002B2CF9AE}" pid="9" name="MSIP_Label_569bf4a9-87bd-4dbf-a36c-1db5158e5def_Extended_MSFT_Method">
    <vt:lpwstr>Manual</vt:lpwstr>
  </property>
  <property fmtid="{D5CDD505-2E9C-101B-9397-08002B2CF9AE}" pid="10" name="ContentTypeId">
    <vt:lpwstr>0x0101007E68AED68B63554F9733033FC6391514</vt:lpwstr>
  </property>
</Properties>
</file>